
<file path=[Content_Types].xml><?xml version="1.0" encoding="utf-8"?>
<Types xmlns="http://schemas.openxmlformats.org/package/2006/content-types">
  <Default Extension="jpeg" ContentType="image/jpeg"/>
  <Default Extension="rels" ContentType="application/vnd.openxmlformats-package.relationships+xml"/>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theme/theme2.xml" ContentType="application/vnd.openxmlformats-officedocument.theme+xml"/>
  <Override PartName="/ppt/charts/chart1.xml" ContentType="application/vnd.openxmlformats-officedocument.drawingml.chart+xml"/>
  <Override PartName="/ppt/charts/chart2.xml" ContentType="application/vnd.openxmlformats-officedocument.drawingml.chart+xml"/>
  <Override PartName="/ppt/charts/style1.xml" ContentType="application/vnd.ms-office.chartstyle+xml"/>
  <Override PartName="/ppt/charts/colors1.xml" ContentType="application/vnd.ms-office.chartcolorstyle+xml"/>
  <Override PartName="/ppt/charts/chart3.xml" ContentType="application/vnd.openxmlformats-officedocument.drawingml.chart+xml"/>
  <Override PartName="/ppt/charts/style2.xml" ContentType="application/vnd.ms-office.chartstyle+xml"/>
  <Override PartName="/ppt/charts/colors2.xml" ContentType="application/vnd.ms-office.chartcolorstyle+xml"/>
  <Override PartName="/ppt/tags/tag1.xml" ContentType="application/vnd.openxmlformats-officedocument.presentationml.tags+xml"/>
  <Override PartName="/ppt/tags/tag2.xml" ContentType="application/vnd.openxmlformats-officedocument.presentationml.tags+xml"/>
  <Override PartName="/ppt/tags/tag3.xml" ContentType="application/vnd.openxmlformats-officedocument.presentationml.tags+xml"/>
  <Override PartName="/ppt/tags/tag4.xml" ContentType="application/vnd.openxmlformats-officedocument.presentationml.tags+xml"/>
  <Override PartName="/ppt/tags/tag5.xml" ContentType="application/vnd.openxmlformats-officedocument.presentationml.tags+xml"/>
  <Override PartName="/ppt/tags/tag6.xml" ContentType="application/vnd.openxmlformats-officedocument.presentationml.tags+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p:sldMasterIdLst>
    <p:sldMasterId id="2147483648" r:id="rId1"/>
  </p:sldMasterIdLst>
  <p:notesMasterIdLst>
    <p:notesMasterId r:id="rId23"/>
  </p:notesMasterIdLst>
  <p:sldIdLst>
    <p:sldId id="256" r:id="rId2"/>
    <p:sldId id="257" r:id="rId3"/>
    <p:sldId id="272" r:id="rId4"/>
    <p:sldId id="273" r:id="rId5"/>
    <p:sldId id="274" r:id="rId6"/>
    <p:sldId id="275" r:id="rId7"/>
    <p:sldId id="258" r:id="rId8"/>
    <p:sldId id="259" r:id="rId9"/>
    <p:sldId id="260" r:id="rId10"/>
    <p:sldId id="261" r:id="rId11"/>
    <p:sldId id="262" r:id="rId12"/>
    <p:sldId id="263" r:id="rId13"/>
    <p:sldId id="264" r:id="rId14"/>
    <p:sldId id="265" r:id="rId15"/>
    <p:sldId id="266" r:id="rId16"/>
    <p:sldId id="267" r:id="rId17"/>
    <p:sldId id="268" r:id="rId18"/>
    <p:sldId id="269" r:id="rId19"/>
    <p:sldId id="270" r:id="rId20"/>
    <p:sldId id="271" r:id="rId21"/>
    <p:sldId id="276" r:id="rId22"/>
  </p:sldIdLst>
  <p:sldSz cx="12192000" cy="6858000"/>
  <p:notesSz cx="6858000" cy="9144000"/>
  <p:defaultTex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2160">
          <p15:clr>
            <a:srgbClr val="A4A3A4"/>
          </p15:clr>
        </p15:guide>
        <p15:guide id="2" pos="3840">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157E9F"/>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p:restoredLeft sz="15620"/>
    <p:restoredTop sz="94660"/>
  </p:normalViewPr>
  <p:slideViewPr>
    <p:cSldViewPr snapToGrid="0" showGuides="1">
      <p:cViewPr varScale="1">
        <p:scale>
          <a:sx n="79" d="100"/>
          <a:sy n="79" d="100"/>
        </p:scale>
        <p:origin x="101" y="158"/>
      </p:cViewPr>
      <p:guideLst>
        <p:guide orient="horz" pos="2160"/>
        <p:guide pos="3840"/>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8" Type="http://schemas.openxmlformats.org/officeDocument/2006/relationships/slide" Target="slides/slide7.xml"/><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theme" Target="theme/theme1.xml"/><Relationship Id="rId3" Type="http://schemas.openxmlformats.org/officeDocument/2006/relationships/slide" Target="slides/slide2.xml"/><Relationship Id="rId21" Type="http://schemas.openxmlformats.org/officeDocument/2006/relationships/slide" Target="slides/slide20.xml"/><Relationship Id="rId7" Type="http://schemas.openxmlformats.org/officeDocument/2006/relationships/slide" Target="slides/slide6.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viewProps" Target="viewProps.xml"/><Relationship Id="rId2" Type="http://schemas.openxmlformats.org/officeDocument/2006/relationships/slide" Target="slides/slide1.xml"/><Relationship Id="rId16" Type="http://schemas.openxmlformats.org/officeDocument/2006/relationships/slide" Target="slides/slide15.xml"/><Relationship Id="rId20" Type="http://schemas.openxmlformats.org/officeDocument/2006/relationships/slide" Target="slides/slide19.xml"/><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24" Type="http://schemas.openxmlformats.org/officeDocument/2006/relationships/presProps" Target="presProps.xml"/><Relationship Id="rId5" Type="http://schemas.openxmlformats.org/officeDocument/2006/relationships/slide" Target="slides/slide4.xml"/><Relationship Id="rId15" Type="http://schemas.openxmlformats.org/officeDocument/2006/relationships/slide" Target="slides/slide14.xml"/><Relationship Id="rId23" Type="http://schemas.openxmlformats.org/officeDocument/2006/relationships/notesMaster" Target="notesMasters/notesMaster1.xml"/><Relationship Id="rId10" Type="http://schemas.openxmlformats.org/officeDocument/2006/relationships/slide" Target="slides/slide9.xml"/><Relationship Id="rId19" Type="http://schemas.openxmlformats.org/officeDocument/2006/relationships/slide" Target="slides/slide18.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tableStyles" Target="tableStyles.xml"/></Relationships>
</file>

<file path=ppt/charts/_rels/chart1.xml.rels><?xml version="1.0" encoding="UTF-8" standalone="yes"?>
<Relationships xmlns="http://schemas.openxmlformats.org/package/2006/relationships"><Relationship Id="rId1" Type="http://schemas.openxmlformats.org/officeDocument/2006/relationships/package" Target="../embeddings/Microsoft_Excel_Worksheet.xlsx"/></Relationships>
</file>

<file path=ppt/charts/_rels/chart2.xml.rels><?xml version="1.0" encoding="UTF-8" standalone="yes"?>
<Relationships xmlns="http://schemas.openxmlformats.org/package/2006/relationships"><Relationship Id="rId3" Type="http://schemas.openxmlformats.org/officeDocument/2006/relationships/package" Target="../embeddings/Microsoft_Excel_Worksheet1.xlsx"/><Relationship Id="rId2" Type="http://schemas.microsoft.com/office/2011/relationships/chartColorStyle" Target="colors1.xml"/><Relationship Id="rId1" Type="http://schemas.microsoft.com/office/2011/relationships/chartStyle" Target="style1.xml"/></Relationships>
</file>

<file path=ppt/charts/_rels/chart3.xml.rels><?xml version="1.0" encoding="UTF-8" standalone="yes"?>
<Relationships xmlns="http://schemas.openxmlformats.org/package/2006/relationships"><Relationship Id="rId3" Type="http://schemas.openxmlformats.org/officeDocument/2006/relationships/package" Target="../embeddings/Microsoft_Excel_Worksheet2.xlsx"/><Relationship Id="rId2" Type="http://schemas.microsoft.com/office/2011/relationships/chartColorStyle" Target="colors2.xml"/><Relationship Id="rId1" Type="http://schemas.microsoft.com/office/2011/relationships/chartStyle" Target="style2.xml"/></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4.64532346785285E-2"/>
          <c:y val="4.3609440565447001E-2"/>
          <c:w val="0.91511681459201599"/>
          <c:h val="0.90484755826174401"/>
        </c:manualLayout>
      </c:layout>
      <c:pieChart>
        <c:varyColors val="1"/>
        <c:ser>
          <c:idx val="0"/>
          <c:order val="0"/>
          <c:tx>
            <c:strRef>
              <c:f>Sheet1!$B$1</c:f>
              <c:strCache>
                <c:ptCount val="1"/>
                <c:pt idx="0">
                  <c:v>份额</c:v>
                </c:pt>
              </c:strCache>
            </c:strRef>
          </c:tx>
          <c:spPr>
            <a:ln>
              <a:noFill/>
            </a:ln>
          </c:spPr>
          <c:dPt>
            <c:idx val="0"/>
            <c:bubble3D val="0"/>
            <c:spPr>
              <a:solidFill>
                <a:srgbClr val="157E9F"/>
              </a:solidFill>
              <a:ln w="19050">
                <a:noFill/>
              </a:ln>
              <a:effectLst/>
            </c:spPr>
            <c:extLst>
              <c:ext xmlns:c16="http://schemas.microsoft.com/office/drawing/2014/chart" uri="{C3380CC4-5D6E-409C-BE32-E72D297353CC}">
                <c16:uniqueId val="{00000001-8F21-4AD4-B87D-5D4A22E944EE}"/>
              </c:ext>
            </c:extLst>
          </c:dPt>
          <c:dPt>
            <c:idx val="1"/>
            <c:bubble3D val="0"/>
            <c:spPr>
              <a:noFill/>
              <a:ln w="19050">
                <a:noFill/>
              </a:ln>
              <a:effectLst/>
            </c:spPr>
            <c:extLst>
              <c:ext xmlns:c16="http://schemas.microsoft.com/office/drawing/2014/chart" uri="{C3380CC4-5D6E-409C-BE32-E72D297353CC}">
                <c16:uniqueId val="{00000003-8F21-4AD4-B87D-5D4A22E944EE}"/>
              </c:ext>
            </c:extLst>
          </c:dPt>
          <c:dLbls>
            <c:dLbl>
              <c:idx val="0"/>
              <c:layout>
                <c:manualLayout>
                  <c:x val="-0.20653316940274799"/>
                  <c:y val="-0.103143964003325"/>
                </c:manualLayout>
              </c:layout>
              <c:spPr>
                <a:noFill/>
                <a:ln>
                  <a:noFill/>
                </a:ln>
                <a:effectLst/>
              </c:spPr>
              <c:txPr>
                <a:bodyPr rot="0" spcFirstLastPara="1" vertOverflow="overflow" horzOverflow="overflow" vert="horz" wrap="none" lIns="38100" tIns="19050" rIns="38100" bIns="19050" anchor="ctr" anchorCtr="1">
                  <a:noAutofit/>
                </a:bodyPr>
                <a:lstStyle/>
                <a:p>
                  <a:pPr>
                    <a:defRPr lang="zh-CN" sz="2400" b="0" i="0" u="none" strike="noStrike" kern="1200" baseline="0">
                      <a:solidFill>
                        <a:schemeClr val="bg1"/>
                      </a:solidFill>
                      <a:latin typeface="+mn-lt"/>
                      <a:ea typeface="+mn-ea"/>
                      <a:cs typeface="+mn-cs"/>
                    </a:defRPr>
                  </a:pPr>
                  <a:endParaRPr lang="zh-CN"/>
                </a:p>
              </c:txPr>
              <c:dLblPos val="bestFit"/>
              <c:showLegendKey val="0"/>
              <c:showVal val="1"/>
              <c:showCatName val="0"/>
              <c:showSerName val="0"/>
              <c:showPercent val="0"/>
              <c:showBubbleSize val="0"/>
              <c:separator> </c:separator>
              <c:extLst>
                <c:ext xmlns:c15="http://schemas.microsoft.com/office/drawing/2012/chart" uri="{CE6537A1-D6FC-4f65-9D91-7224C49458BB}">
                  <c15:layout>
                    <c:manualLayout>
                      <c:w val="0.21965144187661301"/>
                      <c:h val="0.20650106248067199"/>
                    </c:manualLayout>
                  </c15:layout>
                </c:ext>
                <c:ext xmlns:c16="http://schemas.microsoft.com/office/drawing/2014/chart" uri="{C3380CC4-5D6E-409C-BE32-E72D297353CC}">
                  <c16:uniqueId val="{00000001-8F21-4AD4-B87D-5D4A22E944EE}"/>
                </c:ext>
              </c:extLst>
            </c:dLbl>
            <c:dLbl>
              <c:idx val="1"/>
              <c:delete val="1"/>
              <c:extLst>
                <c:ext xmlns:c15="http://schemas.microsoft.com/office/drawing/2012/chart" uri="{CE6537A1-D6FC-4f65-9D91-7224C49458BB}"/>
                <c:ext xmlns:c16="http://schemas.microsoft.com/office/drawing/2014/chart" uri="{C3380CC4-5D6E-409C-BE32-E72D297353CC}">
                  <c16:uniqueId val="{00000003-8F21-4AD4-B87D-5D4A22E944EE}"/>
                </c:ext>
              </c:extLst>
            </c:dLbl>
            <c:spPr>
              <a:noFill/>
              <a:ln>
                <a:noFill/>
              </a:ln>
              <a:effectLst/>
            </c:spPr>
            <c:txPr>
              <a:bodyPr rot="0" spcFirstLastPara="1" vertOverflow="ellipsis" vert="horz" wrap="square" lIns="38100" tIns="19050" rIns="38100" bIns="19050" anchor="ctr" anchorCtr="1">
                <a:spAutoFit/>
              </a:bodyPr>
              <a:lstStyle/>
              <a:p>
                <a:pPr>
                  <a:defRPr lang="zh-CN" sz="1195" b="0" i="0" u="none" strike="noStrike" kern="1200" baseline="0">
                    <a:solidFill>
                      <a:schemeClr val="tx1">
                        <a:lumMod val="75000"/>
                        <a:lumOff val="25000"/>
                      </a:schemeClr>
                    </a:solidFill>
                    <a:latin typeface="+mn-lt"/>
                    <a:ea typeface="+mn-ea"/>
                    <a:cs typeface="+mn-cs"/>
                  </a:defRPr>
                </a:pPr>
                <a:endParaRPr lang="zh-CN"/>
              </a:p>
            </c:txPr>
            <c:dLblPos val="bestFit"/>
            <c:showLegendKey val="0"/>
            <c:showVal val="0"/>
            <c:showCatName val="0"/>
            <c:showSerName val="0"/>
            <c:showPercent val="0"/>
            <c:showBubbleSize val="0"/>
            <c:extLst>
              <c:ext xmlns:c15="http://schemas.microsoft.com/office/drawing/2012/chart" uri="{CE6537A1-D6FC-4f65-9D91-7224C49458BB}"/>
            </c:extLst>
          </c:dLbls>
          <c:cat>
            <c:strRef>
              <c:f>Sheet1!$A$2:$A$3</c:f>
              <c:strCache>
                <c:ptCount val="2"/>
                <c:pt idx="0">
                  <c:v>已完成</c:v>
                </c:pt>
                <c:pt idx="1">
                  <c:v>待完成</c:v>
                </c:pt>
              </c:strCache>
            </c:strRef>
          </c:cat>
          <c:val>
            <c:numRef>
              <c:f>Sheet1!$B$2:$B$3</c:f>
              <c:numCache>
                <c:formatCode>0%</c:formatCode>
                <c:ptCount val="2"/>
                <c:pt idx="0">
                  <c:v>0.56000000000000005</c:v>
                </c:pt>
                <c:pt idx="1">
                  <c:v>0.44</c:v>
                </c:pt>
              </c:numCache>
            </c:numRef>
          </c:val>
          <c:extLst>
            <c:ext xmlns:c16="http://schemas.microsoft.com/office/drawing/2014/chart" uri="{C3380CC4-5D6E-409C-BE32-E72D297353CC}">
              <c16:uniqueId val="{00000004-8F21-4AD4-B87D-5D4A22E944EE}"/>
            </c:ext>
          </c:extLst>
        </c:ser>
        <c:ser>
          <c:idx val="1"/>
          <c:order val="1"/>
          <c:tx>
            <c:strRef>
              <c:f>Sheet1!$C$1</c:f>
              <c:strCache>
                <c:ptCount val="1"/>
                <c:pt idx="0">
                  <c:v>列1</c:v>
                </c:pt>
              </c:strCache>
            </c:strRef>
          </c:tx>
          <c:dPt>
            <c:idx val="0"/>
            <c:bubble3D val="0"/>
            <c:spPr>
              <a:solidFill>
                <a:schemeClr val="accent1"/>
              </a:solidFill>
              <a:ln w="19050">
                <a:solidFill>
                  <a:schemeClr val="lt1"/>
                </a:solidFill>
              </a:ln>
              <a:effectLst/>
            </c:spPr>
            <c:extLst>
              <c:ext xmlns:c16="http://schemas.microsoft.com/office/drawing/2014/chart" uri="{C3380CC4-5D6E-409C-BE32-E72D297353CC}">
                <c16:uniqueId val="{00000006-8F21-4AD4-B87D-5D4A22E944EE}"/>
              </c:ext>
            </c:extLst>
          </c:dPt>
          <c:dPt>
            <c:idx val="1"/>
            <c:bubble3D val="0"/>
            <c:spPr>
              <a:solidFill>
                <a:schemeClr val="accent2"/>
              </a:solidFill>
              <a:ln w="19050">
                <a:solidFill>
                  <a:schemeClr val="lt1"/>
                </a:solidFill>
              </a:ln>
              <a:effectLst/>
            </c:spPr>
            <c:extLst>
              <c:ext xmlns:c16="http://schemas.microsoft.com/office/drawing/2014/chart" uri="{C3380CC4-5D6E-409C-BE32-E72D297353CC}">
                <c16:uniqueId val="{00000008-8F21-4AD4-B87D-5D4A22E944EE}"/>
              </c:ext>
            </c:extLst>
          </c:dPt>
          <c:cat>
            <c:strRef>
              <c:f>Sheet1!$A$2:$A$3</c:f>
              <c:strCache>
                <c:ptCount val="2"/>
                <c:pt idx="0">
                  <c:v>已完成</c:v>
                </c:pt>
                <c:pt idx="1">
                  <c:v>待完成</c:v>
                </c:pt>
              </c:strCache>
            </c:strRef>
          </c:cat>
          <c:val>
            <c:numRef>
              <c:f>Sheet1!$C$2:$C$3</c:f>
              <c:numCache>
                <c:formatCode>General</c:formatCode>
                <c:ptCount val="2"/>
              </c:numCache>
            </c:numRef>
          </c:val>
          <c:extLst>
            <c:ext xmlns:c16="http://schemas.microsoft.com/office/drawing/2014/chart" uri="{C3380CC4-5D6E-409C-BE32-E72D297353CC}">
              <c16:uniqueId val="{00000009-8F21-4AD4-B87D-5D4A22E944EE}"/>
            </c:ext>
          </c:extLst>
        </c:ser>
        <c:dLbls>
          <c:showLegendKey val="0"/>
          <c:showVal val="0"/>
          <c:showCatName val="0"/>
          <c:showSerName val="0"/>
          <c:showPercent val="0"/>
          <c:showBubbleSize val="0"/>
          <c:showLeaderLines val="1"/>
        </c:dLbls>
        <c:firstSliceAng val="0"/>
      </c:pieChart>
      <c:spPr>
        <a:noFill/>
        <a:ln>
          <a:noFill/>
        </a:ln>
        <a:effectLst/>
      </c:spPr>
    </c:plotArea>
    <c:plotVisOnly val="1"/>
    <c:dispBlanksAs val="gap"/>
    <c:showDLblsOverMax val="0"/>
  </c:chart>
  <c:spPr>
    <a:noFill/>
    <a:ln>
      <a:noFill/>
    </a:ln>
    <a:effectLst/>
  </c:spPr>
  <c:txPr>
    <a:bodyPr/>
    <a:lstStyle/>
    <a:p>
      <a:pPr>
        <a:defRPr lang="zh-CN"/>
      </a:pPr>
      <a:endParaRPr lang="zh-CN"/>
    </a:p>
  </c:txPr>
  <c:externalData r:id="rId1">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4.64532346785285E-2"/>
          <c:y val="4.3609440565447001E-2"/>
          <c:w val="0.91511681459201599"/>
          <c:h val="0.90484755826174401"/>
        </c:manualLayout>
      </c:layout>
      <c:pieChart>
        <c:varyColors val="1"/>
        <c:ser>
          <c:idx val="0"/>
          <c:order val="0"/>
          <c:tx>
            <c:strRef>
              <c:f>Sheet1!$B$1</c:f>
              <c:strCache>
                <c:ptCount val="1"/>
                <c:pt idx="0">
                  <c:v>份额</c:v>
                </c:pt>
              </c:strCache>
            </c:strRef>
          </c:tx>
          <c:spPr>
            <a:ln w="19050">
              <a:noFill/>
            </a:ln>
          </c:spPr>
          <c:dPt>
            <c:idx val="0"/>
            <c:bubble3D val="0"/>
            <c:spPr>
              <a:solidFill>
                <a:srgbClr val="157E9F"/>
              </a:solidFill>
              <a:ln w="19050">
                <a:noFill/>
              </a:ln>
              <a:effectLst/>
            </c:spPr>
            <c:extLst>
              <c:ext xmlns:c16="http://schemas.microsoft.com/office/drawing/2014/chart" uri="{C3380CC4-5D6E-409C-BE32-E72D297353CC}">
                <c16:uniqueId val="{00000001-0120-454F-A195-C32475E4CAC3}"/>
              </c:ext>
            </c:extLst>
          </c:dPt>
          <c:dPt>
            <c:idx val="1"/>
            <c:bubble3D val="0"/>
            <c:spPr>
              <a:noFill/>
              <a:ln w="19050">
                <a:noFill/>
              </a:ln>
              <a:effectLst/>
            </c:spPr>
            <c:extLst>
              <c:ext xmlns:c16="http://schemas.microsoft.com/office/drawing/2014/chart" uri="{C3380CC4-5D6E-409C-BE32-E72D297353CC}">
                <c16:uniqueId val="{00000003-0120-454F-A195-C32475E4CAC3}"/>
              </c:ext>
            </c:extLst>
          </c:dPt>
          <c:dLbls>
            <c:dLbl>
              <c:idx val="0"/>
              <c:layout>
                <c:manualLayout>
                  <c:x val="-0.20197810679474101"/>
                  <c:y val="-0.42291672429458099"/>
                </c:manualLayout>
              </c:layout>
              <c:spPr>
                <a:noFill/>
                <a:ln>
                  <a:noFill/>
                </a:ln>
                <a:effectLst/>
              </c:spPr>
              <c:txPr>
                <a:bodyPr rot="0" spcFirstLastPara="1" vertOverflow="overflow" horzOverflow="overflow" vert="horz" wrap="none" lIns="38100" tIns="19050" rIns="38100" bIns="19050" anchor="ctr" anchorCtr="1">
                  <a:noAutofit/>
                </a:bodyPr>
                <a:lstStyle/>
                <a:p>
                  <a:pPr>
                    <a:defRPr lang="zh-CN" sz="2400" b="0" i="0" u="none" strike="noStrike" kern="1200" baseline="0">
                      <a:solidFill>
                        <a:schemeClr val="bg1"/>
                      </a:solidFill>
                      <a:latin typeface="+mn-lt"/>
                      <a:ea typeface="+mn-ea"/>
                      <a:cs typeface="+mn-cs"/>
                    </a:defRPr>
                  </a:pPr>
                  <a:endParaRPr lang="zh-CN"/>
                </a:p>
              </c:txPr>
              <c:dLblPos val="bestFit"/>
              <c:showLegendKey val="0"/>
              <c:showVal val="1"/>
              <c:showCatName val="0"/>
              <c:showSerName val="0"/>
              <c:showPercent val="0"/>
              <c:showBubbleSize val="0"/>
              <c:separator> </c:separator>
              <c:extLst>
                <c:ext xmlns:c15="http://schemas.microsoft.com/office/drawing/2012/chart" uri="{CE6537A1-D6FC-4f65-9D91-7224C49458BB}">
                  <c15:layout>
                    <c:manualLayout>
                      <c:w val="0.21965144187661301"/>
                      <c:h val="0.20650106248067199"/>
                    </c:manualLayout>
                  </c15:layout>
                </c:ext>
                <c:ext xmlns:c16="http://schemas.microsoft.com/office/drawing/2014/chart" uri="{C3380CC4-5D6E-409C-BE32-E72D297353CC}">
                  <c16:uniqueId val="{00000001-0120-454F-A195-C32475E4CAC3}"/>
                </c:ext>
              </c:extLst>
            </c:dLbl>
            <c:dLbl>
              <c:idx val="1"/>
              <c:delete val="1"/>
              <c:extLst>
                <c:ext xmlns:c15="http://schemas.microsoft.com/office/drawing/2012/chart" uri="{CE6537A1-D6FC-4f65-9D91-7224C49458BB}"/>
                <c:ext xmlns:c16="http://schemas.microsoft.com/office/drawing/2014/chart" uri="{C3380CC4-5D6E-409C-BE32-E72D297353CC}">
                  <c16:uniqueId val="{00000003-0120-454F-A195-C32475E4CAC3}"/>
                </c:ext>
              </c:extLst>
            </c:dLbl>
            <c:spPr>
              <a:noFill/>
              <a:ln>
                <a:noFill/>
              </a:ln>
              <a:effectLst/>
            </c:spPr>
            <c:txPr>
              <a:bodyPr rot="0" spcFirstLastPara="1" vertOverflow="ellipsis" vert="horz" wrap="square" lIns="38100" tIns="19050" rIns="38100" bIns="19050" anchor="ctr" anchorCtr="1">
                <a:spAutoFit/>
              </a:bodyPr>
              <a:lstStyle/>
              <a:p>
                <a:pPr>
                  <a:defRPr lang="zh-CN" sz="1195" b="0" i="0" u="none" strike="noStrike" kern="1200" baseline="0">
                    <a:solidFill>
                      <a:schemeClr val="tx1">
                        <a:lumMod val="75000"/>
                        <a:lumOff val="25000"/>
                      </a:schemeClr>
                    </a:solidFill>
                    <a:latin typeface="+mn-lt"/>
                    <a:ea typeface="+mn-ea"/>
                    <a:cs typeface="+mn-cs"/>
                  </a:defRPr>
                </a:pPr>
                <a:endParaRPr lang="zh-CN"/>
              </a:p>
            </c:txPr>
            <c:dLblPos val="bestFit"/>
            <c:showLegendKey val="0"/>
            <c:showVal val="0"/>
            <c:showCatName val="0"/>
            <c:showSerName val="0"/>
            <c:showPercent val="0"/>
            <c:showBubbleSize val="0"/>
            <c:extLst>
              <c:ext xmlns:c15="http://schemas.microsoft.com/office/drawing/2012/chart" uri="{CE6537A1-D6FC-4f65-9D91-7224C49458BB}"/>
            </c:extLst>
          </c:dLbls>
          <c:cat>
            <c:strRef>
              <c:f>Sheet1!$A$2:$A$3</c:f>
              <c:strCache>
                <c:ptCount val="2"/>
                <c:pt idx="0">
                  <c:v>已完成</c:v>
                </c:pt>
                <c:pt idx="1">
                  <c:v>待完成</c:v>
                </c:pt>
              </c:strCache>
            </c:strRef>
          </c:cat>
          <c:val>
            <c:numRef>
              <c:f>Sheet1!$B$2:$B$3</c:f>
              <c:numCache>
                <c:formatCode>0%</c:formatCode>
                <c:ptCount val="2"/>
                <c:pt idx="0">
                  <c:v>0.8</c:v>
                </c:pt>
                <c:pt idx="1">
                  <c:v>0.2</c:v>
                </c:pt>
              </c:numCache>
            </c:numRef>
          </c:val>
          <c:extLst>
            <c:ext xmlns:c16="http://schemas.microsoft.com/office/drawing/2014/chart" uri="{C3380CC4-5D6E-409C-BE32-E72D297353CC}">
              <c16:uniqueId val="{00000004-0120-454F-A195-C32475E4CAC3}"/>
            </c:ext>
          </c:extLst>
        </c:ser>
        <c:dLbls>
          <c:showLegendKey val="0"/>
          <c:showVal val="0"/>
          <c:showCatName val="0"/>
          <c:showSerName val="0"/>
          <c:showPercent val="0"/>
          <c:showBubbleSize val="0"/>
          <c:showLeaderLines val="1"/>
        </c:dLbls>
        <c:firstSliceAng val="0"/>
      </c:pieChart>
      <c:spPr>
        <a:noFill/>
        <a:ln>
          <a:noFill/>
        </a:ln>
        <a:effectLst/>
      </c:spPr>
    </c:plotArea>
    <c:plotVisOnly val="1"/>
    <c:dispBlanksAs val="gap"/>
    <c:showDLblsOverMax val="0"/>
  </c:chart>
  <c:spPr>
    <a:noFill/>
    <a:ln>
      <a:noFill/>
    </a:ln>
    <a:effectLst/>
  </c:spPr>
  <c:txPr>
    <a:bodyPr/>
    <a:lstStyle/>
    <a:p>
      <a:pPr>
        <a:defRPr lang="zh-CN"/>
      </a:pPr>
      <a:endParaRPr lang="zh-CN"/>
    </a:p>
  </c:txPr>
  <c:externalData r:id="rId3">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4.64532346785285E-2"/>
          <c:y val="4.3609440565447001E-2"/>
          <c:w val="0.91511681459201599"/>
          <c:h val="0.90484755826174401"/>
        </c:manualLayout>
      </c:layout>
      <c:pieChart>
        <c:varyColors val="1"/>
        <c:ser>
          <c:idx val="0"/>
          <c:order val="0"/>
          <c:tx>
            <c:strRef>
              <c:f>Sheet1!$B$1</c:f>
              <c:strCache>
                <c:ptCount val="1"/>
                <c:pt idx="0">
                  <c:v>份额</c:v>
                </c:pt>
              </c:strCache>
            </c:strRef>
          </c:tx>
          <c:spPr>
            <a:ln w="19050">
              <a:noFill/>
            </a:ln>
          </c:spPr>
          <c:dPt>
            <c:idx val="0"/>
            <c:bubble3D val="0"/>
            <c:spPr>
              <a:solidFill>
                <a:srgbClr val="157E9F"/>
              </a:solidFill>
              <a:ln w="19050">
                <a:noFill/>
              </a:ln>
              <a:effectLst/>
            </c:spPr>
            <c:extLst>
              <c:ext xmlns:c16="http://schemas.microsoft.com/office/drawing/2014/chart" uri="{C3380CC4-5D6E-409C-BE32-E72D297353CC}">
                <c16:uniqueId val="{00000001-0AE1-45C0-8E39-07037977285F}"/>
              </c:ext>
            </c:extLst>
          </c:dPt>
          <c:dPt>
            <c:idx val="1"/>
            <c:bubble3D val="0"/>
            <c:spPr>
              <a:noFill/>
              <a:ln w="19050">
                <a:noFill/>
              </a:ln>
              <a:effectLst/>
            </c:spPr>
            <c:extLst>
              <c:ext xmlns:c16="http://schemas.microsoft.com/office/drawing/2014/chart" uri="{C3380CC4-5D6E-409C-BE32-E72D297353CC}">
                <c16:uniqueId val="{00000003-0AE1-45C0-8E39-07037977285F}"/>
              </c:ext>
            </c:extLst>
          </c:dPt>
          <c:dLbls>
            <c:dLbl>
              <c:idx val="0"/>
              <c:layout>
                <c:manualLayout>
                  <c:x val="-0.206533064148505"/>
                  <c:y val="-0.211236095714115"/>
                </c:manualLayout>
              </c:layout>
              <c:spPr>
                <a:noFill/>
                <a:ln>
                  <a:noFill/>
                </a:ln>
                <a:effectLst/>
              </c:spPr>
              <c:txPr>
                <a:bodyPr rot="0" spcFirstLastPara="1" vertOverflow="overflow" horzOverflow="overflow" vert="horz" wrap="none" lIns="38100" tIns="19050" rIns="38100" bIns="19050" anchor="ctr" anchorCtr="1">
                  <a:noAutofit/>
                </a:bodyPr>
                <a:lstStyle/>
                <a:p>
                  <a:pPr>
                    <a:defRPr lang="zh-CN" sz="2400" b="0" i="0" u="none" strike="noStrike" kern="1200" baseline="0">
                      <a:solidFill>
                        <a:schemeClr val="bg1"/>
                      </a:solidFill>
                      <a:latin typeface="+mn-lt"/>
                      <a:ea typeface="+mn-ea"/>
                      <a:cs typeface="+mn-cs"/>
                    </a:defRPr>
                  </a:pPr>
                  <a:endParaRPr lang="zh-CN"/>
                </a:p>
              </c:txPr>
              <c:dLblPos val="bestFit"/>
              <c:showLegendKey val="0"/>
              <c:showVal val="1"/>
              <c:showCatName val="0"/>
              <c:showSerName val="0"/>
              <c:showPercent val="0"/>
              <c:showBubbleSize val="0"/>
              <c:separator> </c:separator>
              <c:extLst>
                <c:ext xmlns:c15="http://schemas.microsoft.com/office/drawing/2012/chart" uri="{CE6537A1-D6FC-4f65-9D91-7224C49458BB}">
                  <c15:layout>
                    <c:manualLayout>
                      <c:w val="0.21965144187661301"/>
                      <c:h val="0.20650106248067199"/>
                    </c:manualLayout>
                  </c15:layout>
                </c:ext>
                <c:ext xmlns:c16="http://schemas.microsoft.com/office/drawing/2014/chart" uri="{C3380CC4-5D6E-409C-BE32-E72D297353CC}">
                  <c16:uniqueId val="{00000001-0AE1-45C0-8E39-07037977285F}"/>
                </c:ext>
              </c:extLst>
            </c:dLbl>
            <c:dLbl>
              <c:idx val="1"/>
              <c:delete val="1"/>
              <c:extLst>
                <c:ext xmlns:c15="http://schemas.microsoft.com/office/drawing/2012/chart" uri="{CE6537A1-D6FC-4f65-9D91-7224C49458BB}"/>
                <c:ext xmlns:c16="http://schemas.microsoft.com/office/drawing/2014/chart" uri="{C3380CC4-5D6E-409C-BE32-E72D297353CC}">
                  <c16:uniqueId val="{00000003-0AE1-45C0-8E39-07037977285F}"/>
                </c:ext>
              </c:extLst>
            </c:dLbl>
            <c:spPr>
              <a:noFill/>
              <a:ln>
                <a:noFill/>
              </a:ln>
              <a:effectLst/>
            </c:spPr>
            <c:txPr>
              <a:bodyPr rot="0" spcFirstLastPara="1" vertOverflow="ellipsis" vert="horz" wrap="square" lIns="38100" tIns="19050" rIns="38100" bIns="19050" anchor="ctr" anchorCtr="1">
                <a:spAutoFit/>
              </a:bodyPr>
              <a:lstStyle/>
              <a:p>
                <a:pPr>
                  <a:defRPr lang="zh-CN" sz="1195" b="0" i="0" u="none" strike="noStrike" kern="1200" baseline="0">
                    <a:solidFill>
                      <a:schemeClr val="tx1">
                        <a:lumMod val="75000"/>
                        <a:lumOff val="25000"/>
                      </a:schemeClr>
                    </a:solidFill>
                    <a:latin typeface="+mn-lt"/>
                    <a:ea typeface="+mn-ea"/>
                    <a:cs typeface="+mn-cs"/>
                  </a:defRPr>
                </a:pPr>
                <a:endParaRPr lang="zh-CN"/>
              </a:p>
            </c:txPr>
            <c:dLblPos val="bestFit"/>
            <c:showLegendKey val="0"/>
            <c:showVal val="0"/>
            <c:showCatName val="0"/>
            <c:showSerName val="0"/>
            <c:showPercent val="0"/>
            <c:showBubbleSize val="0"/>
            <c:extLst>
              <c:ext xmlns:c15="http://schemas.microsoft.com/office/drawing/2012/chart" uri="{CE6537A1-D6FC-4f65-9D91-7224C49458BB}"/>
            </c:extLst>
          </c:dLbls>
          <c:cat>
            <c:strRef>
              <c:f>Sheet1!$A$2:$A$3</c:f>
              <c:strCache>
                <c:ptCount val="2"/>
                <c:pt idx="0">
                  <c:v>已完成</c:v>
                </c:pt>
                <c:pt idx="1">
                  <c:v>待完成</c:v>
                </c:pt>
              </c:strCache>
            </c:strRef>
          </c:cat>
          <c:val>
            <c:numRef>
              <c:f>Sheet1!$B$2:$B$3</c:f>
              <c:numCache>
                <c:formatCode>0%</c:formatCode>
                <c:ptCount val="2"/>
                <c:pt idx="0">
                  <c:v>0.7</c:v>
                </c:pt>
                <c:pt idx="1">
                  <c:v>0.3</c:v>
                </c:pt>
              </c:numCache>
            </c:numRef>
          </c:val>
          <c:extLst>
            <c:ext xmlns:c16="http://schemas.microsoft.com/office/drawing/2014/chart" uri="{C3380CC4-5D6E-409C-BE32-E72D297353CC}">
              <c16:uniqueId val="{00000004-0AE1-45C0-8E39-07037977285F}"/>
            </c:ext>
          </c:extLst>
        </c:ser>
        <c:dLbls>
          <c:showLegendKey val="0"/>
          <c:showVal val="0"/>
          <c:showCatName val="0"/>
          <c:showSerName val="0"/>
          <c:showPercent val="0"/>
          <c:showBubbleSize val="0"/>
          <c:showLeaderLines val="1"/>
        </c:dLbls>
        <c:firstSliceAng val="0"/>
      </c:pieChart>
      <c:spPr>
        <a:noFill/>
        <a:ln>
          <a:noFill/>
        </a:ln>
        <a:effectLst/>
      </c:spPr>
    </c:plotArea>
    <c:plotVisOnly val="1"/>
    <c:dispBlanksAs val="gap"/>
    <c:showDLblsOverMax val="0"/>
  </c:chart>
  <c:spPr>
    <a:noFill/>
    <a:ln>
      <a:noFill/>
    </a:ln>
    <a:effectLst/>
  </c:spPr>
  <c:txPr>
    <a:bodyPr/>
    <a:lstStyle/>
    <a:p>
      <a:pPr>
        <a:defRPr lang="zh-CN"/>
      </a:pPr>
      <a:endParaRPr lang="zh-CN"/>
    </a:p>
  </c:txPr>
  <c:externalData r:id="rId3">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5"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5" kern="1200"/>
  </cs:chartArea>
  <cs:dataLabel>
    <cs:lnRef idx="0"/>
    <cs:fillRef idx="0"/>
    <cs:effectRef idx="0"/>
    <cs:fontRef idx="minor">
      <a:schemeClr val="tx1">
        <a:lumMod val="75000"/>
        <a:lumOff val="25000"/>
      </a:schemeClr>
    </cs:fontRef>
    <cs:defRPr sz="1195"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5"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5"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5"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5"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5"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5"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5"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5" kern="1200"/>
  </cs:chartArea>
  <cs:dataLabel>
    <cs:lnRef idx="0"/>
    <cs:fillRef idx="0"/>
    <cs:effectRef idx="0"/>
    <cs:fontRef idx="minor">
      <a:schemeClr val="tx1">
        <a:lumMod val="75000"/>
        <a:lumOff val="25000"/>
      </a:schemeClr>
    </cs:fontRef>
    <cs:defRPr sz="1195"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5"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5"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5"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5"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5"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5" kern="1200"/>
  </cs:valueAxis>
  <cs:wall>
    <cs:lnRef idx="0"/>
    <cs:fillRef idx="0"/>
    <cs:effectRef idx="0"/>
    <cs:fontRef idx="minor">
      <a:schemeClr val="tx1"/>
    </cs:fontRef>
    <cs:spPr>
      <a:noFill/>
      <a:ln>
        <a:noFill/>
      </a:ln>
    </cs:spPr>
  </cs:wall>
</cs:chartStyle>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页眉占位符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zh-CN" altLang="en-US"/>
          </a:p>
        </p:txBody>
      </p:sp>
      <p:sp>
        <p:nvSpPr>
          <p:cNvPr id="3" name="日期占位符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D2A48B96-639E-45A3-A0BA-2464DFDB1FAA}" type="datetimeFigureOut">
              <a:rPr lang="zh-CN" altLang="en-US" smtClean="0"/>
              <a:t>2021/1/6</a:t>
            </a:fld>
            <a:endParaRPr lang="zh-CN" altLang="en-US"/>
          </a:p>
        </p:txBody>
      </p:sp>
      <p:sp>
        <p:nvSpPr>
          <p:cNvPr id="4" name="幻灯片图像占位符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zh-CN" altLang="en-US"/>
          </a:p>
        </p:txBody>
      </p:sp>
      <p:sp>
        <p:nvSpPr>
          <p:cNvPr id="5" name="备注占位符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6" name="页脚占位符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zh-CN" altLang="en-US"/>
          </a:p>
        </p:txBody>
      </p:sp>
      <p:sp>
        <p:nvSpPr>
          <p:cNvPr id="7" name="灯片编号占位符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A6837353-30EB-4A48-80EB-173D804AEFBD}" type="slidenum">
              <a:rPr lang="zh-CN" altLang="en-US" smtClean="0"/>
              <a:t>‹#›</a:t>
            </a:fld>
            <a:endParaRPr lang="zh-CN" altLang="en-US"/>
          </a:p>
        </p:txBody>
      </p:sp>
    </p:spTree>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p>
        </p:txBody>
      </p:sp>
      <p:sp>
        <p:nvSpPr>
          <p:cNvPr id="3" name="副标题 2"/>
          <p:cNvSpPr>
            <a:spLocks noGrp="1"/>
          </p:cNvSpPr>
          <p:nvPr>
            <p:ph type="subTitle" idx="1" hasCustomPrompt="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单击以编辑母版副标题样式</a:t>
            </a:r>
          </a:p>
        </p:txBody>
      </p:sp>
      <p:sp>
        <p:nvSpPr>
          <p:cNvPr id="4" name="日期占位符 3"/>
          <p:cNvSpPr>
            <a:spLocks noGrp="1"/>
          </p:cNvSpPr>
          <p:nvPr>
            <p:ph type="dt" sz="half" idx="10"/>
          </p:nvPr>
        </p:nvSpPr>
        <p:spPr/>
        <p:txBody>
          <a:bodyPr/>
          <a:lstStyle/>
          <a:p>
            <a:fld id="{679F8836-3193-4707-96F6-8468480FC85F}" type="datetimeFigureOut">
              <a:rPr lang="zh-CN" altLang="en-US" smtClean="0"/>
              <a:t>2021/1/6</a:t>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A44B7345-06A5-4E7A-A837-4CB1CB415003}" type="slidenum">
              <a:rPr lang="zh-CN" altLang="en-US" smtClean="0"/>
              <a:t>‹#›</a:t>
            </a:fld>
            <a:endParaRPr lang="zh-CN" altLang="en-US"/>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p>
        </p:txBody>
      </p:sp>
      <p:sp>
        <p:nvSpPr>
          <p:cNvPr id="3" name="竖排文字占位符 2"/>
          <p:cNvSpPr>
            <a:spLocks noGrp="1"/>
          </p:cNvSpPr>
          <p:nvPr>
            <p:ph type="body" orient="vert" idx="1" hasCustomPrompt="1"/>
          </p:nvPr>
        </p:nvSpPr>
        <p:spPr/>
        <p:txBody>
          <a:bodyPr vert="eaVert"/>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日期占位符 3"/>
          <p:cNvSpPr>
            <a:spLocks noGrp="1"/>
          </p:cNvSpPr>
          <p:nvPr>
            <p:ph type="dt" sz="half" idx="10"/>
          </p:nvPr>
        </p:nvSpPr>
        <p:spPr/>
        <p:txBody>
          <a:bodyPr/>
          <a:lstStyle/>
          <a:p>
            <a:fld id="{679F8836-3193-4707-96F6-8468480FC85F}" type="datetimeFigureOut">
              <a:rPr lang="zh-CN" altLang="en-US" smtClean="0"/>
              <a:t>2021/1/6</a:t>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A44B7345-06A5-4E7A-A837-4CB1CB415003}" type="slidenum">
              <a:rPr lang="zh-CN" altLang="en-US" smtClean="0"/>
              <a:t>‹#›</a:t>
            </a:fld>
            <a:endParaRPr lang="zh-CN" altLang="en-US"/>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竖排标题与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p>
        </p:txBody>
      </p:sp>
      <p:sp>
        <p:nvSpPr>
          <p:cNvPr id="3" name="竖排文字占位符 2"/>
          <p:cNvSpPr>
            <a:spLocks noGrp="1"/>
          </p:cNvSpPr>
          <p:nvPr>
            <p:ph type="body" orient="vert" idx="1" hasCustomPrompt="1"/>
          </p:nvPr>
        </p:nvSpPr>
        <p:spPr>
          <a:xfrm>
            <a:off x="838200" y="365125"/>
            <a:ext cx="7734300" cy="5811838"/>
          </a:xfrm>
        </p:spPr>
        <p:txBody>
          <a:bodyPr vert="eaVert"/>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日期占位符 3"/>
          <p:cNvSpPr>
            <a:spLocks noGrp="1"/>
          </p:cNvSpPr>
          <p:nvPr>
            <p:ph type="dt" sz="half" idx="10"/>
          </p:nvPr>
        </p:nvSpPr>
        <p:spPr/>
        <p:txBody>
          <a:bodyPr/>
          <a:lstStyle/>
          <a:p>
            <a:fld id="{679F8836-3193-4707-96F6-8468480FC85F}" type="datetimeFigureOut">
              <a:rPr lang="zh-CN" altLang="en-US" smtClean="0"/>
              <a:t>2021/1/6</a:t>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A44B7345-06A5-4E7A-A837-4CB1CB415003}" type="slidenum">
              <a:rPr lang="zh-CN" altLang="en-US" smtClean="0"/>
              <a:t>‹#›</a:t>
            </a:fld>
            <a:endParaRPr lang="zh-CN" altLang="en-US"/>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p>
        </p:txBody>
      </p:sp>
      <p:sp>
        <p:nvSpPr>
          <p:cNvPr id="3" name="内容占位符 2"/>
          <p:cNvSpPr>
            <a:spLocks noGrp="1"/>
          </p:cNvSpPr>
          <p:nvPr>
            <p:ph idx="1" hasCustomPrompt="1"/>
          </p:nvPr>
        </p:nvSpPr>
        <p:spPr/>
        <p:txBody>
          <a:body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日期占位符 3"/>
          <p:cNvSpPr>
            <a:spLocks noGrp="1"/>
          </p:cNvSpPr>
          <p:nvPr>
            <p:ph type="dt" sz="half" idx="10"/>
          </p:nvPr>
        </p:nvSpPr>
        <p:spPr/>
        <p:txBody>
          <a:bodyPr/>
          <a:lstStyle/>
          <a:p>
            <a:fld id="{679F8836-3193-4707-96F6-8468480FC85F}" type="datetimeFigureOut">
              <a:rPr lang="zh-CN" altLang="en-US" smtClean="0"/>
              <a:t>2021/1/6</a:t>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A44B7345-06A5-4E7A-A837-4CB1CB415003}" type="slidenum">
              <a:rPr lang="zh-CN" altLang="en-US" smtClean="0"/>
              <a:t>‹#›</a:t>
            </a:fld>
            <a:endParaRPr lang="zh-CN" altLang="en-US"/>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p>
        </p:txBody>
      </p:sp>
      <p:sp>
        <p:nvSpPr>
          <p:cNvPr id="3" name="文本占位符 2"/>
          <p:cNvSpPr>
            <a:spLocks noGrp="1"/>
          </p:cNvSpPr>
          <p:nvPr>
            <p:ph type="body" idx="1" hasCustomPrompt="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编辑母版文本样式</a:t>
            </a:r>
          </a:p>
        </p:txBody>
      </p:sp>
      <p:sp>
        <p:nvSpPr>
          <p:cNvPr id="4" name="日期占位符 3"/>
          <p:cNvSpPr>
            <a:spLocks noGrp="1"/>
          </p:cNvSpPr>
          <p:nvPr>
            <p:ph type="dt" sz="half" idx="10"/>
          </p:nvPr>
        </p:nvSpPr>
        <p:spPr/>
        <p:txBody>
          <a:bodyPr/>
          <a:lstStyle/>
          <a:p>
            <a:fld id="{679F8836-3193-4707-96F6-8468480FC85F}" type="datetimeFigureOut">
              <a:rPr lang="zh-CN" altLang="en-US" smtClean="0"/>
              <a:t>2021/1/6</a:t>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A44B7345-06A5-4E7A-A837-4CB1CB415003}" type="slidenum">
              <a:rPr lang="zh-CN" altLang="en-US" smtClean="0"/>
              <a:t>‹#›</a:t>
            </a:fld>
            <a:endParaRPr lang="zh-CN" altLang="en-US"/>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p>
        </p:txBody>
      </p:sp>
      <p:sp>
        <p:nvSpPr>
          <p:cNvPr id="3" name="内容占位符 2"/>
          <p:cNvSpPr>
            <a:spLocks noGrp="1"/>
          </p:cNvSpPr>
          <p:nvPr>
            <p:ph sz="half" idx="1" hasCustomPrompt="1"/>
          </p:nvPr>
        </p:nvSpPr>
        <p:spPr>
          <a:xfrm>
            <a:off x="838200" y="1825625"/>
            <a:ext cx="5181600" cy="4351338"/>
          </a:xfrm>
        </p:spPr>
        <p:txBody>
          <a:body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内容占位符 3"/>
          <p:cNvSpPr>
            <a:spLocks noGrp="1"/>
          </p:cNvSpPr>
          <p:nvPr>
            <p:ph sz="half" idx="2" hasCustomPrompt="1"/>
          </p:nvPr>
        </p:nvSpPr>
        <p:spPr>
          <a:xfrm>
            <a:off x="6172200" y="1825625"/>
            <a:ext cx="5181600" cy="4351338"/>
          </a:xfrm>
        </p:spPr>
        <p:txBody>
          <a:body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5" name="日期占位符 4"/>
          <p:cNvSpPr>
            <a:spLocks noGrp="1"/>
          </p:cNvSpPr>
          <p:nvPr>
            <p:ph type="dt" sz="half" idx="10"/>
          </p:nvPr>
        </p:nvSpPr>
        <p:spPr/>
        <p:txBody>
          <a:bodyPr/>
          <a:lstStyle/>
          <a:p>
            <a:fld id="{679F8836-3193-4707-96F6-8468480FC85F}" type="datetimeFigureOut">
              <a:rPr lang="zh-CN" altLang="en-US" smtClean="0"/>
              <a:t>2021/1/6</a:t>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A44B7345-06A5-4E7A-A837-4CB1CB415003}" type="slidenum">
              <a:rPr lang="zh-CN" altLang="en-US" smtClean="0"/>
              <a:t>‹#›</a:t>
            </a:fld>
            <a:endParaRPr lang="zh-CN" altLang="en-US"/>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p>
        </p:txBody>
      </p:sp>
      <p:sp>
        <p:nvSpPr>
          <p:cNvPr id="3" name="文本占位符 2"/>
          <p:cNvSpPr>
            <a:spLocks noGrp="1"/>
          </p:cNvSpPr>
          <p:nvPr>
            <p:ph type="body" idx="1" hasCustomPrompt="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编辑母版文本样式</a:t>
            </a:r>
          </a:p>
        </p:txBody>
      </p:sp>
      <p:sp>
        <p:nvSpPr>
          <p:cNvPr id="4" name="内容占位符 3"/>
          <p:cNvSpPr>
            <a:spLocks noGrp="1"/>
          </p:cNvSpPr>
          <p:nvPr>
            <p:ph sz="half" idx="2" hasCustomPrompt="1"/>
          </p:nvPr>
        </p:nvSpPr>
        <p:spPr>
          <a:xfrm>
            <a:off x="839788" y="2505075"/>
            <a:ext cx="5157787" cy="3684588"/>
          </a:xfrm>
        </p:spPr>
        <p:txBody>
          <a:body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5" name="文本占位符 4"/>
          <p:cNvSpPr>
            <a:spLocks noGrp="1"/>
          </p:cNvSpPr>
          <p:nvPr>
            <p:ph type="body" sz="quarter" idx="3" hasCustomPrompt="1"/>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编辑母版文本样式</a:t>
            </a:r>
          </a:p>
        </p:txBody>
      </p:sp>
      <p:sp>
        <p:nvSpPr>
          <p:cNvPr id="6" name="内容占位符 5"/>
          <p:cNvSpPr>
            <a:spLocks noGrp="1"/>
          </p:cNvSpPr>
          <p:nvPr>
            <p:ph sz="quarter" idx="4" hasCustomPrompt="1"/>
          </p:nvPr>
        </p:nvSpPr>
        <p:spPr>
          <a:xfrm>
            <a:off x="6172200" y="2505075"/>
            <a:ext cx="5183188" cy="3684588"/>
          </a:xfrm>
        </p:spPr>
        <p:txBody>
          <a:body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7" name="日期占位符 6"/>
          <p:cNvSpPr>
            <a:spLocks noGrp="1"/>
          </p:cNvSpPr>
          <p:nvPr>
            <p:ph type="dt" sz="half" idx="10"/>
          </p:nvPr>
        </p:nvSpPr>
        <p:spPr/>
        <p:txBody>
          <a:bodyPr/>
          <a:lstStyle/>
          <a:p>
            <a:fld id="{679F8836-3193-4707-96F6-8468480FC85F}" type="datetimeFigureOut">
              <a:rPr lang="zh-CN" altLang="en-US" smtClean="0"/>
              <a:t>2021/1/6</a:t>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A44B7345-06A5-4E7A-A837-4CB1CB415003}" type="slidenum">
              <a:rPr lang="zh-CN" altLang="en-US" smtClean="0"/>
              <a:t>‹#›</a:t>
            </a:fld>
            <a:endParaRPr lang="zh-CN" altLang="en-US"/>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p>
        </p:txBody>
      </p:sp>
      <p:sp>
        <p:nvSpPr>
          <p:cNvPr id="3" name="日期占位符 2"/>
          <p:cNvSpPr>
            <a:spLocks noGrp="1"/>
          </p:cNvSpPr>
          <p:nvPr>
            <p:ph type="dt" sz="half" idx="10"/>
          </p:nvPr>
        </p:nvSpPr>
        <p:spPr/>
        <p:txBody>
          <a:bodyPr/>
          <a:lstStyle/>
          <a:p>
            <a:fld id="{679F8836-3193-4707-96F6-8468480FC85F}" type="datetimeFigureOut">
              <a:rPr lang="zh-CN" altLang="en-US" smtClean="0"/>
              <a:t>2021/1/6</a:t>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A44B7345-06A5-4E7A-A837-4CB1CB415003}" type="slidenum">
              <a:rPr lang="zh-CN" altLang="en-US" smtClean="0"/>
              <a:t>‹#›</a:t>
            </a:fld>
            <a:endParaRPr lang="zh-CN" altLang="en-US"/>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679F8836-3193-4707-96F6-8468480FC85F}" type="datetimeFigureOut">
              <a:rPr lang="zh-CN" altLang="en-US" smtClean="0"/>
              <a:t>2021/1/6</a:t>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A44B7345-06A5-4E7A-A837-4CB1CB415003}" type="slidenum">
              <a:rPr lang="zh-CN" altLang="en-US" smtClean="0"/>
              <a:t>‹#›</a:t>
            </a:fld>
            <a:endParaRPr lang="zh-CN" altLang="en-US"/>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3932237" cy="1600200"/>
          </a:xfrm>
        </p:spPr>
        <p:txBody>
          <a:bodyPr anchor="b"/>
          <a:lstStyle>
            <a:lvl1pPr>
              <a:defRPr sz="3200"/>
            </a:lvl1pPr>
          </a:lstStyle>
          <a:p>
            <a:r>
              <a:rPr lang="zh-CN" altLang="en-US"/>
              <a:t>单击此处编辑母版标题样式</a:t>
            </a:r>
          </a:p>
        </p:txBody>
      </p:sp>
      <p:sp>
        <p:nvSpPr>
          <p:cNvPr id="3" name="内容占位符 2"/>
          <p:cNvSpPr>
            <a:spLocks noGrp="1"/>
          </p:cNvSpPr>
          <p:nvPr>
            <p:ph idx="1" hasCustomPrompt="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文本占位符 3"/>
          <p:cNvSpPr>
            <a:spLocks noGrp="1"/>
          </p:cNvSpPr>
          <p:nvPr>
            <p:ph type="body" sz="half" idx="2" hasCustomPrompt="1"/>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a:t>编辑母版文本样式</a:t>
            </a:r>
          </a:p>
        </p:txBody>
      </p:sp>
      <p:sp>
        <p:nvSpPr>
          <p:cNvPr id="5" name="日期占位符 4"/>
          <p:cNvSpPr>
            <a:spLocks noGrp="1"/>
          </p:cNvSpPr>
          <p:nvPr>
            <p:ph type="dt" sz="half" idx="10"/>
          </p:nvPr>
        </p:nvSpPr>
        <p:spPr/>
        <p:txBody>
          <a:bodyPr/>
          <a:lstStyle/>
          <a:p>
            <a:fld id="{679F8836-3193-4707-96F6-8468480FC85F}" type="datetimeFigureOut">
              <a:rPr lang="zh-CN" altLang="en-US" smtClean="0"/>
              <a:t>2021/1/6</a:t>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A44B7345-06A5-4E7A-A837-4CB1CB415003}" type="slidenum">
              <a:rPr lang="zh-CN" altLang="en-US" smtClean="0"/>
              <a:t>‹#›</a:t>
            </a:fld>
            <a:endParaRPr lang="zh-CN" altLang="en-US"/>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3932237" cy="1600200"/>
          </a:xfrm>
        </p:spPr>
        <p:txBody>
          <a:bodyPr anchor="b"/>
          <a:lstStyle>
            <a:lvl1pPr>
              <a:defRPr sz="3200"/>
            </a:lvl1pPr>
          </a:lstStyle>
          <a:p>
            <a:r>
              <a:rPr lang="zh-CN" altLang="en-US"/>
              <a:t>单击此处编辑母版标题样式</a:t>
            </a:r>
          </a:p>
        </p:txBody>
      </p:sp>
      <p:sp>
        <p:nvSpPr>
          <p:cNvPr id="3" name="图片占位符 2"/>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hasCustomPrompt="1"/>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a:t>编辑母版文本样式</a:t>
            </a:r>
          </a:p>
        </p:txBody>
      </p:sp>
      <p:sp>
        <p:nvSpPr>
          <p:cNvPr id="5" name="日期占位符 4"/>
          <p:cNvSpPr>
            <a:spLocks noGrp="1"/>
          </p:cNvSpPr>
          <p:nvPr>
            <p:ph type="dt" sz="half" idx="10"/>
          </p:nvPr>
        </p:nvSpPr>
        <p:spPr/>
        <p:txBody>
          <a:bodyPr/>
          <a:lstStyle/>
          <a:p>
            <a:fld id="{679F8836-3193-4707-96F6-8468480FC85F}" type="datetimeFigureOut">
              <a:rPr lang="zh-CN" altLang="en-US" smtClean="0"/>
              <a:t>2021/1/6</a:t>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A44B7345-06A5-4E7A-A837-4CB1CB415003}" type="slidenum">
              <a:rPr lang="zh-CN" altLang="en-US" smtClean="0"/>
              <a:t>‹#›</a:t>
            </a:fld>
            <a:endParaRPr lang="zh-CN" altLang="en-US"/>
          </a:p>
        </p:txBody>
      </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679F8836-3193-4707-96F6-8468480FC85F}" type="datetimeFigureOut">
              <a:rPr lang="zh-CN" altLang="en-US" smtClean="0"/>
              <a:t>2021/1/6</a:t>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A44B7345-06A5-4E7A-A837-4CB1CB415003}" type="slidenum">
              <a:rPr lang="zh-CN" altLang="en-US" smtClean="0"/>
              <a:t>‹#›</a:t>
            </a:fld>
            <a:endParaRPr lang="zh-CN" altLang="en-US"/>
          </a:p>
        </p:txBody>
      </p:sp>
    </p:spTree>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7.xml.rels><?xml version="1.0" encoding="UTF-8" standalone="yes"?>
<Relationships xmlns="http://schemas.openxmlformats.org/package/2006/relationships"><Relationship Id="rId8" Type="http://schemas.openxmlformats.org/officeDocument/2006/relationships/image" Target="../media/image9.jpeg"/><Relationship Id="rId3" Type="http://schemas.openxmlformats.org/officeDocument/2006/relationships/tags" Target="../tags/tag3.xml"/><Relationship Id="rId7" Type="http://schemas.openxmlformats.org/officeDocument/2006/relationships/slideLayout" Target="../slideLayouts/slideLayout1.xml"/><Relationship Id="rId2" Type="http://schemas.openxmlformats.org/officeDocument/2006/relationships/tags" Target="../tags/tag2.xml"/><Relationship Id="rId1" Type="http://schemas.openxmlformats.org/officeDocument/2006/relationships/tags" Target="../tags/tag1.xml"/><Relationship Id="rId6" Type="http://schemas.openxmlformats.org/officeDocument/2006/relationships/tags" Target="../tags/tag6.xml"/><Relationship Id="rId5" Type="http://schemas.openxmlformats.org/officeDocument/2006/relationships/tags" Target="../tags/tag5.xml"/><Relationship Id="rId4" Type="http://schemas.openxmlformats.org/officeDocument/2006/relationships/tags" Target="../tags/tag4.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xml.rels><?xml version="1.0" encoding="UTF-8" standalone="yes"?>
<Relationships xmlns="http://schemas.openxmlformats.org/package/2006/relationships"><Relationship Id="rId3" Type="http://schemas.openxmlformats.org/officeDocument/2006/relationships/image" Target="../media/image2.jpeg"/><Relationship Id="rId2" Type="http://schemas.openxmlformats.org/officeDocument/2006/relationships/image" Target="../media/image1.jpeg"/><Relationship Id="rId1" Type="http://schemas.openxmlformats.org/officeDocument/2006/relationships/slideLayout" Target="../slideLayouts/slideLayout1.xml"/><Relationship Id="rId6" Type="http://schemas.openxmlformats.org/officeDocument/2006/relationships/image" Target="../media/image5.jpeg"/><Relationship Id="rId5" Type="http://schemas.openxmlformats.org/officeDocument/2006/relationships/image" Target="../media/image4.jpeg"/><Relationship Id="rId4" Type="http://schemas.openxmlformats.org/officeDocument/2006/relationships/image" Target="../media/image3.jpeg"/></Relationships>
</file>

<file path=ppt/slides/_rels/slide8.xml.rels><?xml version="1.0" encoding="UTF-8" standalone="yes"?>
<Relationships xmlns="http://schemas.openxmlformats.org/package/2006/relationships"><Relationship Id="rId3" Type="http://schemas.openxmlformats.org/officeDocument/2006/relationships/chart" Target="../charts/chart2.xml"/><Relationship Id="rId2" Type="http://schemas.openxmlformats.org/officeDocument/2006/relationships/chart" Target="../charts/chart1.xml"/><Relationship Id="rId1" Type="http://schemas.openxmlformats.org/officeDocument/2006/relationships/slideLayout" Target="../slideLayouts/slideLayout1.xml"/><Relationship Id="rId4" Type="http://schemas.openxmlformats.org/officeDocument/2006/relationships/chart" Target="../charts/chart3.xml"/></Relationships>
</file>

<file path=ppt/slides/_rels/slide9.xml.rels><?xml version="1.0" encoding="UTF-8" standalone="yes"?>
<Relationships xmlns="http://schemas.openxmlformats.org/package/2006/relationships"><Relationship Id="rId3" Type="http://schemas.openxmlformats.org/officeDocument/2006/relationships/image" Target="../media/image7.jpeg"/><Relationship Id="rId2" Type="http://schemas.openxmlformats.org/officeDocument/2006/relationships/image" Target="../media/image6.jpeg"/><Relationship Id="rId1" Type="http://schemas.openxmlformats.org/officeDocument/2006/relationships/slideLayout" Target="../slideLayouts/slideLayout1.xml"/><Relationship Id="rId4" Type="http://schemas.openxmlformats.org/officeDocument/2006/relationships/image" Target="../media/image8.jpeg"/></Relationships>
</file>

<file path=ppt/slides/slide1.xml><?xml version="1.0" encoding="utf-8"?>
<p:sld xmlns:a="http://schemas.openxmlformats.org/drawingml/2006/main" xmlns:r="http://schemas.openxmlformats.org/officeDocument/2006/relationships" xmlns:p="http://schemas.openxmlformats.org/presentationml/2006/main">
  <p:cSld>
    <p:bg>
      <p:bgPr>
        <a:solidFill>
          <a:srgbClr val="157E9F"/>
        </a:solidFill>
        <a:effectLst/>
      </p:bgPr>
    </p:bg>
    <p:spTree>
      <p:nvGrpSpPr>
        <p:cNvPr id="1" name=""/>
        <p:cNvGrpSpPr/>
        <p:nvPr/>
      </p:nvGrpSpPr>
      <p:grpSpPr>
        <a:xfrm>
          <a:off x="0" y="0"/>
          <a:ext cx="0" cy="0"/>
          <a:chOff x="0" y="0"/>
          <a:chExt cx="0" cy="0"/>
        </a:xfrm>
      </p:grpSpPr>
      <p:sp>
        <p:nvSpPr>
          <p:cNvPr id="5" name="圆角矩形 4"/>
          <p:cNvSpPr/>
          <p:nvPr/>
        </p:nvSpPr>
        <p:spPr>
          <a:xfrm>
            <a:off x="388015" y="293706"/>
            <a:ext cx="11449455" cy="6274340"/>
          </a:xfrm>
          <a:prstGeom prst="roundRect">
            <a:avLst>
              <a:gd name="adj" fmla="val 1783"/>
            </a:avLst>
          </a:prstGeom>
          <a:solidFill>
            <a:schemeClr val="bg1"/>
          </a:solidFill>
          <a:ln>
            <a:noFill/>
          </a:ln>
          <a:effectLst>
            <a:outerShdw blurRad="241300" dist="88900" dir="2700000" algn="tl"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516" name="组合 515"/>
          <p:cNvGrpSpPr/>
          <p:nvPr/>
        </p:nvGrpSpPr>
        <p:grpSpPr>
          <a:xfrm>
            <a:off x="1269834" y="1320276"/>
            <a:ext cx="3474886" cy="4217447"/>
            <a:chOff x="1940229" y="2263110"/>
            <a:chExt cx="2399181" cy="2911870"/>
          </a:xfrm>
        </p:grpSpPr>
        <p:grpSp>
          <p:nvGrpSpPr>
            <p:cNvPr id="17" name="组合 16"/>
            <p:cNvGrpSpPr/>
            <p:nvPr/>
          </p:nvGrpSpPr>
          <p:grpSpPr>
            <a:xfrm>
              <a:off x="2502691" y="2989833"/>
              <a:ext cx="1363850" cy="2185147"/>
              <a:chOff x="996950" y="2262188"/>
              <a:chExt cx="434975" cy="696913"/>
            </a:xfrm>
          </p:grpSpPr>
          <p:sp>
            <p:nvSpPr>
              <p:cNvPr id="18" name="Freeform 8"/>
              <p:cNvSpPr>
                <a:spLocks noEditPoints="1"/>
              </p:cNvSpPr>
              <p:nvPr/>
            </p:nvSpPr>
            <p:spPr bwMode="auto">
              <a:xfrm>
                <a:off x="1219200" y="2300288"/>
                <a:ext cx="93663" cy="96838"/>
              </a:xfrm>
              <a:custGeom>
                <a:avLst/>
                <a:gdLst>
                  <a:gd name="T0" fmla="*/ 81 w 87"/>
                  <a:gd name="T1" fmla="*/ 23 h 91"/>
                  <a:gd name="T2" fmla="*/ 79 w 87"/>
                  <a:gd name="T3" fmla="*/ 19 h 91"/>
                  <a:gd name="T4" fmla="*/ 70 w 87"/>
                  <a:gd name="T5" fmla="*/ 17 h 91"/>
                  <a:gd name="T6" fmla="*/ 67 w 87"/>
                  <a:gd name="T7" fmla="*/ 14 h 91"/>
                  <a:gd name="T8" fmla="*/ 65 w 87"/>
                  <a:gd name="T9" fmla="*/ 6 h 91"/>
                  <a:gd name="T10" fmla="*/ 61 w 87"/>
                  <a:gd name="T11" fmla="*/ 4 h 91"/>
                  <a:gd name="T12" fmla="*/ 53 w 87"/>
                  <a:gd name="T13" fmla="*/ 7 h 91"/>
                  <a:gd name="T14" fmla="*/ 49 w 87"/>
                  <a:gd name="T15" fmla="*/ 6 h 91"/>
                  <a:gd name="T16" fmla="*/ 42 w 87"/>
                  <a:gd name="T17" fmla="*/ 0 h 91"/>
                  <a:gd name="T18" fmla="*/ 38 w 87"/>
                  <a:gd name="T19" fmla="*/ 0 h 91"/>
                  <a:gd name="T20" fmla="*/ 33 w 87"/>
                  <a:gd name="T21" fmla="*/ 7 h 91"/>
                  <a:gd name="T22" fmla="*/ 29 w 87"/>
                  <a:gd name="T23" fmla="*/ 9 h 91"/>
                  <a:gd name="T24" fmla="*/ 23 w 87"/>
                  <a:gd name="T25" fmla="*/ 5 h 91"/>
                  <a:gd name="T26" fmla="*/ 21 w 87"/>
                  <a:gd name="T27" fmla="*/ 14 h 91"/>
                  <a:gd name="T28" fmla="*/ 17 w 87"/>
                  <a:gd name="T29" fmla="*/ 17 h 91"/>
                  <a:gd name="T30" fmla="*/ 9 w 87"/>
                  <a:gd name="T31" fmla="*/ 18 h 91"/>
                  <a:gd name="T32" fmla="*/ 6 w 87"/>
                  <a:gd name="T33" fmla="*/ 22 h 91"/>
                  <a:gd name="T34" fmla="*/ 8 w 87"/>
                  <a:gd name="T35" fmla="*/ 31 h 91"/>
                  <a:gd name="T36" fmla="*/ 7 w 87"/>
                  <a:gd name="T37" fmla="*/ 35 h 91"/>
                  <a:gd name="T38" fmla="*/ 0 w 87"/>
                  <a:gd name="T39" fmla="*/ 41 h 91"/>
                  <a:gd name="T40" fmla="*/ 0 w 87"/>
                  <a:gd name="T41" fmla="*/ 45 h 91"/>
                  <a:gd name="T42" fmla="*/ 6 w 87"/>
                  <a:gd name="T43" fmla="*/ 52 h 91"/>
                  <a:gd name="T44" fmla="*/ 7 w 87"/>
                  <a:gd name="T45" fmla="*/ 56 h 91"/>
                  <a:gd name="T46" fmla="*/ 4 w 87"/>
                  <a:gd name="T47" fmla="*/ 64 h 91"/>
                  <a:gd name="T48" fmla="*/ 6 w 87"/>
                  <a:gd name="T49" fmla="*/ 69 h 91"/>
                  <a:gd name="T50" fmla="*/ 14 w 87"/>
                  <a:gd name="T51" fmla="*/ 71 h 91"/>
                  <a:gd name="T52" fmla="*/ 17 w 87"/>
                  <a:gd name="T53" fmla="*/ 74 h 91"/>
                  <a:gd name="T54" fmla="*/ 19 w 87"/>
                  <a:gd name="T55" fmla="*/ 83 h 91"/>
                  <a:gd name="T56" fmla="*/ 23 w 87"/>
                  <a:gd name="T57" fmla="*/ 85 h 91"/>
                  <a:gd name="T58" fmla="*/ 31 w 87"/>
                  <a:gd name="T59" fmla="*/ 83 h 91"/>
                  <a:gd name="T60" fmla="*/ 35 w 87"/>
                  <a:gd name="T61" fmla="*/ 84 h 91"/>
                  <a:gd name="T62" fmla="*/ 41 w 87"/>
                  <a:gd name="T63" fmla="*/ 91 h 91"/>
                  <a:gd name="T64" fmla="*/ 45 w 87"/>
                  <a:gd name="T65" fmla="*/ 91 h 91"/>
                  <a:gd name="T66" fmla="*/ 51 w 87"/>
                  <a:gd name="T67" fmla="*/ 85 h 91"/>
                  <a:gd name="T68" fmla="*/ 56 w 87"/>
                  <a:gd name="T69" fmla="*/ 83 h 91"/>
                  <a:gd name="T70" fmla="*/ 62 w 87"/>
                  <a:gd name="T71" fmla="*/ 86 h 91"/>
                  <a:gd name="T72" fmla="*/ 64 w 87"/>
                  <a:gd name="T73" fmla="*/ 79 h 91"/>
                  <a:gd name="T74" fmla="*/ 68 w 87"/>
                  <a:gd name="T75" fmla="*/ 77 h 91"/>
                  <a:gd name="T76" fmla="*/ 76 w 87"/>
                  <a:gd name="T77" fmla="*/ 76 h 91"/>
                  <a:gd name="T78" fmla="*/ 79 w 87"/>
                  <a:gd name="T79" fmla="*/ 72 h 91"/>
                  <a:gd name="T80" fmla="*/ 78 w 87"/>
                  <a:gd name="T81" fmla="*/ 63 h 91"/>
                  <a:gd name="T82" fmla="*/ 79 w 87"/>
                  <a:gd name="T83" fmla="*/ 59 h 91"/>
                  <a:gd name="T84" fmla="*/ 86 w 87"/>
                  <a:gd name="T85" fmla="*/ 54 h 91"/>
                  <a:gd name="T86" fmla="*/ 87 w 87"/>
                  <a:gd name="T87" fmla="*/ 50 h 91"/>
                  <a:gd name="T88" fmla="*/ 82 w 87"/>
                  <a:gd name="T89" fmla="*/ 43 h 91"/>
                  <a:gd name="T90" fmla="*/ 81 w 87"/>
                  <a:gd name="T91" fmla="*/ 38 h 91"/>
                  <a:gd name="T92" fmla="*/ 85 w 87"/>
                  <a:gd name="T93" fmla="*/ 30 h 91"/>
                  <a:gd name="T94" fmla="*/ 74 w 87"/>
                  <a:gd name="T95" fmla="*/ 28 h 91"/>
                  <a:gd name="T96" fmla="*/ 57 w 87"/>
                  <a:gd name="T97" fmla="*/ 12 h 91"/>
                  <a:gd name="T98" fmla="*/ 35 w 87"/>
                  <a:gd name="T99" fmla="*/ 50 h 91"/>
                  <a:gd name="T100" fmla="*/ 48 w 87"/>
                  <a:gd name="T101" fmla="*/ 55 h 91"/>
                  <a:gd name="T102" fmla="*/ 38 w 87"/>
                  <a:gd name="T103" fmla="*/ 28 h 91"/>
                  <a:gd name="T104" fmla="*/ 27 w 87"/>
                  <a:gd name="T105" fmla="*/ 13 h 91"/>
                  <a:gd name="T106" fmla="*/ 11 w 87"/>
                  <a:gd name="T107" fmla="*/ 31 h 91"/>
                  <a:gd name="T108" fmla="*/ 27 w 87"/>
                  <a:gd name="T109" fmla="*/ 41 h 91"/>
                  <a:gd name="T110" fmla="*/ 10 w 87"/>
                  <a:gd name="T111" fmla="*/ 35 h 91"/>
                  <a:gd name="T112" fmla="*/ 36 w 87"/>
                  <a:gd name="T113" fmla="*/ 62 h 91"/>
                  <a:gd name="T114" fmla="*/ 33 w 87"/>
                  <a:gd name="T115" fmla="*/ 80 h 91"/>
                  <a:gd name="T116" fmla="*/ 57 w 87"/>
                  <a:gd name="T117" fmla="*/ 79 h 91"/>
                  <a:gd name="T118" fmla="*/ 53 w 87"/>
                  <a:gd name="T119" fmla="*/ 61 h 91"/>
                  <a:gd name="T120" fmla="*/ 60 w 87"/>
                  <a:gd name="T121" fmla="*/ 78 h 91"/>
                  <a:gd name="T122" fmla="*/ 60 w 87"/>
                  <a:gd name="T123" fmla="*/ 39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7" h="91">
                    <a:moveTo>
                      <a:pt x="78" y="29"/>
                    </a:moveTo>
                    <a:cubicBezTo>
                      <a:pt x="83" y="26"/>
                      <a:pt x="83" y="26"/>
                      <a:pt x="83" y="26"/>
                    </a:cubicBezTo>
                    <a:cubicBezTo>
                      <a:pt x="82" y="25"/>
                      <a:pt x="82" y="24"/>
                      <a:pt x="81" y="23"/>
                    </a:cubicBezTo>
                    <a:cubicBezTo>
                      <a:pt x="76" y="25"/>
                      <a:pt x="76" y="25"/>
                      <a:pt x="76" y="25"/>
                    </a:cubicBezTo>
                    <a:cubicBezTo>
                      <a:pt x="76" y="24"/>
                      <a:pt x="75" y="23"/>
                      <a:pt x="75" y="23"/>
                    </a:cubicBezTo>
                    <a:cubicBezTo>
                      <a:pt x="79" y="19"/>
                      <a:pt x="79" y="19"/>
                      <a:pt x="79" y="19"/>
                    </a:cubicBezTo>
                    <a:cubicBezTo>
                      <a:pt x="78" y="18"/>
                      <a:pt x="77" y="17"/>
                      <a:pt x="77" y="16"/>
                    </a:cubicBezTo>
                    <a:cubicBezTo>
                      <a:pt x="72" y="19"/>
                      <a:pt x="72" y="19"/>
                      <a:pt x="72" y="19"/>
                    </a:cubicBezTo>
                    <a:cubicBezTo>
                      <a:pt x="72" y="18"/>
                      <a:pt x="71" y="18"/>
                      <a:pt x="70" y="17"/>
                    </a:cubicBezTo>
                    <a:cubicBezTo>
                      <a:pt x="74" y="13"/>
                      <a:pt x="74" y="13"/>
                      <a:pt x="74" y="13"/>
                    </a:cubicBezTo>
                    <a:cubicBezTo>
                      <a:pt x="73" y="12"/>
                      <a:pt x="72" y="11"/>
                      <a:pt x="71" y="10"/>
                    </a:cubicBezTo>
                    <a:cubicBezTo>
                      <a:pt x="67" y="14"/>
                      <a:pt x="67" y="14"/>
                      <a:pt x="67" y="14"/>
                    </a:cubicBezTo>
                    <a:cubicBezTo>
                      <a:pt x="67" y="14"/>
                      <a:pt x="66" y="13"/>
                      <a:pt x="65" y="13"/>
                    </a:cubicBezTo>
                    <a:cubicBezTo>
                      <a:pt x="68" y="8"/>
                      <a:pt x="68" y="8"/>
                      <a:pt x="68" y="8"/>
                    </a:cubicBezTo>
                    <a:cubicBezTo>
                      <a:pt x="67" y="7"/>
                      <a:pt x="66" y="6"/>
                      <a:pt x="65" y="6"/>
                    </a:cubicBezTo>
                    <a:cubicBezTo>
                      <a:pt x="62" y="10"/>
                      <a:pt x="62" y="10"/>
                      <a:pt x="62" y="10"/>
                    </a:cubicBezTo>
                    <a:cubicBezTo>
                      <a:pt x="61" y="10"/>
                      <a:pt x="60" y="9"/>
                      <a:pt x="59" y="9"/>
                    </a:cubicBezTo>
                    <a:cubicBezTo>
                      <a:pt x="61" y="4"/>
                      <a:pt x="61" y="4"/>
                      <a:pt x="61" y="4"/>
                    </a:cubicBezTo>
                    <a:cubicBezTo>
                      <a:pt x="60" y="3"/>
                      <a:pt x="59" y="3"/>
                      <a:pt x="58" y="2"/>
                    </a:cubicBezTo>
                    <a:cubicBezTo>
                      <a:pt x="55" y="8"/>
                      <a:pt x="55" y="8"/>
                      <a:pt x="55" y="8"/>
                    </a:cubicBezTo>
                    <a:cubicBezTo>
                      <a:pt x="54" y="7"/>
                      <a:pt x="54" y="7"/>
                      <a:pt x="53" y="7"/>
                    </a:cubicBezTo>
                    <a:cubicBezTo>
                      <a:pt x="53" y="1"/>
                      <a:pt x="53" y="1"/>
                      <a:pt x="53" y="1"/>
                    </a:cubicBezTo>
                    <a:cubicBezTo>
                      <a:pt x="52" y="1"/>
                      <a:pt x="51" y="1"/>
                      <a:pt x="50" y="1"/>
                    </a:cubicBezTo>
                    <a:cubicBezTo>
                      <a:pt x="49" y="6"/>
                      <a:pt x="49" y="6"/>
                      <a:pt x="49" y="6"/>
                    </a:cubicBezTo>
                    <a:cubicBezTo>
                      <a:pt x="48" y="6"/>
                      <a:pt x="47" y="6"/>
                      <a:pt x="46" y="6"/>
                    </a:cubicBezTo>
                    <a:cubicBezTo>
                      <a:pt x="46" y="0"/>
                      <a:pt x="46" y="0"/>
                      <a:pt x="46" y="0"/>
                    </a:cubicBezTo>
                    <a:cubicBezTo>
                      <a:pt x="45" y="0"/>
                      <a:pt x="43" y="0"/>
                      <a:pt x="42" y="0"/>
                    </a:cubicBezTo>
                    <a:cubicBezTo>
                      <a:pt x="42" y="6"/>
                      <a:pt x="42" y="6"/>
                      <a:pt x="42" y="6"/>
                    </a:cubicBezTo>
                    <a:cubicBezTo>
                      <a:pt x="41" y="6"/>
                      <a:pt x="40" y="6"/>
                      <a:pt x="39" y="6"/>
                    </a:cubicBezTo>
                    <a:cubicBezTo>
                      <a:pt x="38" y="0"/>
                      <a:pt x="38" y="0"/>
                      <a:pt x="38" y="0"/>
                    </a:cubicBezTo>
                    <a:cubicBezTo>
                      <a:pt x="37" y="1"/>
                      <a:pt x="36" y="1"/>
                      <a:pt x="35" y="1"/>
                    </a:cubicBezTo>
                    <a:cubicBezTo>
                      <a:pt x="35" y="7"/>
                      <a:pt x="35" y="7"/>
                      <a:pt x="35" y="7"/>
                    </a:cubicBezTo>
                    <a:cubicBezTo>
                      <a:pt x="34" y="7"/>
                      <a:pt x="33" y="7"/>
                      <a:pt x="33" y="7"/>
                    </a:cubicBezTo>
                    <a:cubicBezTo>
                      <a:pt x="30" y="2"/>
                      <a:pt x="30" y="2"/>
                      <a:pt x="30" y="2"/>
                    </a:cubicBezTo>
                    <a:cubicBezTo>
                      <a:pt x="29" y="3"/>
                      <a:pt x="28" y="3"/>
                      <a:pt x="27" y="3"/>
                    </a:cubicBezTo>
                    <a:cubicBezTo>
                      <a:pt x="29" y="9"/>
                      <a:pt x="29" y="9"/>
                      <a:pt x="29" y="9"/>
                    </a:cubicBezTo>
                    <a:cubicBezTo>
                      <a:pt x="28" y="9"/>
                      <a:pt x="28" y="9"/>
                      <a:pt x="27" y="10"/>
                    </a:cubicBezTo>
                    <a:cubicBezTo>
                      <a:pt x="27" y="10"/>
                      <a:pt x="27" y="10"/>
                      <a:pt x="26" y="10"/>
                    </a:cubicBezTo>
                    <a:cubicBezTo>
                      <a:pt x="23" y="5"/>
                      <a:pt x="23" y="5"/>
                      <a:pt x="23" y="5"/>
                    </a:cubicBezTo>
                    <a:cubicBezTo>
                      <a:pt x="22" y="6"/>
                      <a:pt x="21" y="7"/>
                      <a:pt x="20" y="7"/>
                    </a:cubicBezTo>
                    <a:cubicBezTo>
                      <a:pt x="23" y="12"/>
                      <a:pt x="23" y="12"/>
                      <a:pt x="23" y="12"/>
                    </a:cubicBezTo>
                    <a:cubicBezTo>
                      <a:pt x="22" y="13"/>
                      <a:pt x="21" y="13"/>
                      <a:pt x="21" y="14"/>
                    </a:cubicBezTo>
                    <a:cubicBezTo>
                      <a:pt x="17" y="10"/>
                      <a:pt x="17" y="10"/>
                      <a:pt x="17" y="10"/>
                    </a:cubicBezTo>
                    <a:cubicBezTo>
                      <a:pt x="16" y="11"/>
                      <a:pt x="15" y="11"/>
                      <a:pt x="14" y="12"/>
                    </a:cubicBezTo>
                    <a:cubicBezTo>
                      <a:pt x="17" y="17"/>
                      <a:pt x="17" y="17"/>
                      <a:pt x="17" y="17"/>
                    </a:cubicBezTo>
                    <a:cubicBezTo>
                      <a:pt x="17" y="17"/>
                      <a:pt x="16" y="18"/>
                      <a:pt x="16" y="19"/>
                    </a:cubicBezTo>
                    <a:cubicBezTo>
                      <a:pt x="11" y="15"/>
                      <a:pt x="11" y="15"/>
                      <a:pt x="11" y="15"/>
                    </a:cubicBezTo>
                    <a:cubicBezTo>
                      <a:pt x="10" y="16"/>
                      <a:pt x="10" y="17"/>
                      <a:pt x="9" y="18"/>
                    </a:cubicBezTo>
                    <a:cubicBezTo>
                      <a:pt x="13" y="22"/>
                      <a:pt x="13" y="22"/>
                      <a:pt x="13" y="22"/>
                    </a:cubicBezTo>
                    <a:cubicBezTo>
                      <a:pt x="12" y="23"/>
                      <a:pt x="12" y="24"/>
                      <a:pt x="11" y="24"/>
                    </a:cubicBezTo>
                    <a:cubicBezTo>
                      <a:pt x="6" y="22"/>
                      <a:pt x="6" y="22"/>
                      <a:pt x="6" y="22"/>
                    </a:cubicBezTo>
                    <a:cubicBezTo>
                      <a:pt x="6" y="23"/>
                      <a:pt x="5" y="24"/>
                      <a:pt x="5" y="25"/>
                    </a:cubicBezTo>
                    <a:cubicBezTo>
                      <a:pt x="9" y="28"/>
                      <a:pt x="9" y="28"/>
                      <a:pt x="9" y="28"/>
                    </a:cubicBezTo>
                    <a:cubicBezTo>
                      <a:pt x="9" y="29"/>
                      <a:pt x="9" y="30"/>
                      <a:pt x="8" y="31"/>
                    </a:cubicBezTo>
                    <a:cubicBezTo>
                      <a:pt x="3" y="29"/>
                      <a:pt x="3" y="29"/>
                      <a:pt x="3" y="29"/>
                    </a:cubicBezTo>
                    <a:cubicBezTo>
                      <a:pt x="3" y="30"/>
                      <a:pt x="2" y="32"/>
                      <a:pt x="2" y="33"/>
                    </a:cubicBezTo>
                    <a:cubicBezTo>
                      <a:pt x="7" y="35"/>
                      <a:pt x="7" y="35"/>
                      <a:pt x="7" y="35"/>
                    </a:cubicBezTo>
                    <a:cubicBezTo>
                      <a:pt x="7" y="36"/>
                      <a:pt x="6" y="37"/>
                      <a:pt x="6" y="37"/>
                    </a:cubicBezTo>
                    <a:cubicBezTo>
                      <a:pt x="1" y="37"/>
                      <a:pt x="1" y="37"/>
                      <a:pt x="1" y="37"/>
                    </a:cubicBezTo>
                    <a:cubicBezTo>
                      <a:pt x="1" y="38"/>
                      <a:pt x="1" y="39"/>
                      <a:pt x="0" y="41"/>
                    </a:cubicBezTo>
                    <a:cubicBezTo>
                      <a:pt x="6" y="42"/>
                      <a:pt x="6" y="42"/>
                      <a:pt x="6" y="42"/>
                    </a:cubicBezTo>
                    <a:cubicBezTo>
                      <a:pt x="6" y="43"/>
                      <a:pt x="6" y="44"/>
                      <a:pt x="6" y="45"/>
                    </a:cubicBezTo>
                    <a:cubicBezTo>
                      <a:pt x="0" y="45"/>
                      <a:pt x="0" y="45"/>
                      <a:pt x="0" y="45"/>
                    </a:cubicBezTo>
                    <a:cubicBezTo>
                      <a:pt x="0" y="46"/>
                      <a:pt x="0" y="48"/>
                      <a:pt x="0" y="49"/>
                    </a:cubicBezTo>
                    <a:cubicBezTo>
                      <a:pt x="6" y="49"/>
                      <a:pt x="6" y="49"/>
                      <a:pt x="6" y="49"/>
                    </a:cubicBezTo>
                    <a:cubicBezTo>
                      <a:pt x="6" y="50"/>
                      <a:pt x="6" y="51"/>
                      <a:pt x="6" y="52"/>
                    </a:cubicBezTo>
                    <a:cubicBezTo>
                      <a:pt x="1" y="53"/>
                      <a:pt x="1" y="53"/>
                      <a:pt x="1" y="53"/>
                    </a:cubicBezTo>
                    <a:cubicBezTo>
                      <a:pt x="1" y="55"/>
                      <a:pt x="1" y="56"/>
                      <a:pt x="2" y="57"/>
                    </a:cubicBezTo>
                    <a:cubicBezTo>
                      <a:pt x="7" y="56"/>
                      <a:pt x="7" y="56"/>
                      <a:pt x="7" y="56"/>
                    </a:cubicBezTo>
                    <a:cubicBezTo>
                      <a:pt x="7" y="57"/>
                      <a:pt x="7" y="58"/>
                      <a:pt x="8" y="59"/>
                    </a:cubicBezTo>
                    <a:cubicBezTo>
                      <a:pt x="3" y="61"/>
                      <a:pt x="3" y="61"/>
                      <a:pt x="3" y="61"/>
                    </a:cubicBezTo>
                    <a:cubicBezTo>
                      <a:pt x="3" y="62"/>
                      <a:pt x="4" y="63"/>
                      <a:pt x="4" y="64"/>
                    </a:cubicBezTo>
                    <a:cubicBezTo>
                      <a:pt x="9" y="63"/>
                      <a:pt x="9" y="63"/>
                      <a:pt x="9" y="63"/>
                    </a:cubicBezTo>
                    <a:cubicBezTo>
                      <a:pt x="10" y="64"/>
                      <a:pt x="10" y="64"/>
                      <a:pt x="11" y="65"/>
                    </a:cubicBezTo>
                    <a:cubicBezTo>
                      <a:pt x="6" y="69"/>
                      <a:pt x="6" y="69"/>
                      <a:pt x="6" y="69"/>
                    </a:cubicBezTo>
                    <a:cubicBezTo>
                      <a:pt x="7" y="70"/>
                      <a:pt x="7" y="71"/>
                      <a:pt x="8" y="72"/>
                    </a:cubicBezTo>
                    <a:cubicBezTo>
                      <a:pt x="13" y="69"/>
                      <a:pt x="13" y="69"/>
                      <a:pt x="13" y="69"/>
                    </a:cubicBezTo>
                    <a:cubicBezTo>
                      <a:pt x="13" y="70"/>
                      <a:pt x="14" y="70"/>
                      <a:pt x="14" y="71"/>
                    </a:cubicBezTo>
                    <a:cubicBezTo>
                      <a:pt x="11" y="75"/>
                      <a:pt x="11" y="75"/>
                      <a:pt x="11" y="75"/>
                    </a:cubicBezTo>
                    <a:cubicBezTo>
                      <a:pt x="12" y="76"/>
                      <a:pt x="12" y="77"/>
                      <a:pt x="13" y="78"/>
                    </a:cubicBezTo>
                    <a:cubicBezTo>
                      <a:pt x="17" y="74"/>
                      <a:pt x="17" y="74"/>
                      <a:pt x="17" y="74"/>
                    </a:cubicBezTo>
                    <a:cubicBezTo>
                      <a:pt x="18" y="75"/>
                      <a:pt x="19" y="75"/>
                      <a:pt x="19" y="76"/>
                    </a:cubicBezTo>
                    <a:cubicBezTo>
                      <a:pt x="16" y="81"/>
                      <a:pt x="16" y="81"/>
                      <a:pt x="16" y="81"/>
                    </a:cubicBezTo>
                    <a:cubicBezTo>
                      <a:pt x="17" y="82"/>
                      <a:pt x="18" y="82"/>
                      <a:pt x="19" y="83"/>
                    </a:cubicBezTo>
                    <a:cubicBezTo>
                      <a:pt x="23" y="79"/>
                      <a:pt x="23" y="79"/>
                      <a:pt x="23" y="79"/>
                    </a:cubicBezTo>
                    <a:cubicBezTo>
                      <a:pt x="23" y="79"/>
                      <a:pt x="24" y="80"/>
                      <a:pt x="25" y="80"/>
                    </a:cubicBezTo>
                    <a:cubicBezTo>
                      <a:pt x="23" y="85"/>
                      <a:pt x="23" y="85"/>
                      <a:pt x="23" y="85"/>
                    </a:cubicBezTo>
                    <a:cubicBezTo>
                      <a:pt x="24" y="86"/>
                      <a:pt x="25" y="86"/>
                      <a:pt x="26" y="87"/>
                    </a:cubicBezTo>
                    <a:cubicBezTo>
                      <a:pt x="29" y="82"/>
                      <a:pt x="29" y="82"/>
                      <a:pt x="29" y="82"/>
                    </a:cubicBezTo>
                    <a:cubicBezTo>
                      <a:pt x="29" y="82"/>
                      <a:pt x="30" y="83"/>
                      <a:pt x="31" y="83"/>
                    </a:cubicBezTo>
                    <a:cubicBezTo>
                      <a:pt x="30" y="89"/>
                      <a:pt x="30" y="89"/>
                      <a:pt x="30" y="89"/>
                    </a:cubicBezTo>
                    <a:cubicBezTo>
                      <a:pt x="31" y="89"/>
                      <a:pt x="32" y="89"/>
                      <a:pt x="33" y="90"/>
                    </a:cubicBezTo>
                    <a:cubicBezTo>
                      <a:pt x="35" y="84"/>
                      <a:pt x="35" y="84"/>
                      <a:pt x="35" y="84"/>
                    </a:cubicBezTo>
                    <a:cubicBezTo>
                      <a:pt x="36" y="85"/>
                      <a:pt x="37" y="85"/>
                      <a:pt x="38" y="85"/>
                    </a:cubicBezTo>
                    <a:cubicBezTo>
                      <a:pt x="38" y="90"/>
                      <a:pt x="38" y="90"/>
                      <a:pt x="38" y="90"/>
                    </a:cubicBezTo>
                    <a:cubicBezTo>
                      <a:pt x="39" y="91"/>
                      <a:pt x="40" y="91"/>
                      <a:pt x="41" y="91"/>
                    </a:cubicBezTo>
                    <a:cubicBezTo>
                      <a:pt x="42" y="85"/>
                      <a:pt x="42" y="85"/>
                      <a:pt x="42" y="85"/>
                    </a:cubicBezTo>
                    <a:cubicBezTo>
                      <a:pt x="43" y="85"/>
                      <a:pt x="44" y="85"/>
                      <a:pt x="45" y="85"/>
                    </a:cubicBezTo>
                    <a:cubicBezTo>
                      <a:pt x="45" y="91"/>
                      <a:pt x="45" y="91"/>
                      <a:pt x="45" y="91"/>
                    </a:cubicBezTo>
                    <a:cubicBezTo>
                      <a:pt x="47" y="91"/>
                      <a:pt x="48" y="91"/>
                      <a:pt x="49" y="91"/>
                    </a:cubicBezTo>
                    <a:cubicBezTo>
                      <a:pt x="49" y="85"/>
                      <a:pt x="49" y="85"/>
                      <a:pt x="49" y="85"/>
                    </a:cubicBezTo>
                    <a:cubicBezTo>
                      <a:pt x="50" y="85"/>
                      <a:pt x="51" y="85"/>
                      <a:pt x="51" y="85"/>
                    </a:cubicBezTo>
                    <a:cubicBezTo>
                      <a:pt x="53" y="90"/>
                      <a:pt x="53" y="90"/>
                      <a:pt x="53" y="90"/>
                    </a:cubicBezTo>
                    <a:cubicBezTo>
                      <a:pt x="54" y="90"/>
                      <a:pt x="55" y="89"/>
                      <a:pt x="56" y="89"/>
                    </a:cubicBezTo>
                    <a:cubicBezTo>
                      <a:pt x="56" y="83"/>
                      <a:pt x="56" y="83"/>
                      <a:pt x="56" y="83"/>
                    </a:cubicBezTo>
                    <a:cubicBezTo>
                      <a:pt x="56" y="83"/>
                      <a:pt x="57" y="83"/>
                      <a:pt x="58" y="82"/>
                    </a:cubicBezTo>
                    <a:cubicBezTo>
                      <a:pt x="61" y="87"/>
                      <a:pt x="61" y="87"/>
                      <a:pt x="61" y="87"/>
                    </a:cubicBezTo>
                    <a:cubicBezTo>
                      <a:pt x="61" y="87"/>
                      <a:pt x="62" y="87"/>
                      <a:pt x="62" y="86"/>
                    </a:cubicBezTo>
                    <a:cubicBezTo>
                      <a:pt x="63" y="86"/>
                      <a:pt x="63" y="86"/>
                      <a:pt x="64" y="86"/>
                    </a:cubicBezTo>
                    <a:cubicBezTo>
                      <a:pt x="62" y="81"/>
                      <a:pt x="62" y="81"/>
                      <a:pt x="62" y="81"/>
                    </a:cubicBezTo>
                    <a:cubicBezTo>
                      <a:pt x="63" y="80"/>
                      <a:pt x="63" y="80"/>
                      <a:pt x="64" y="79"/>
                    </a:cubicBezTo>
                    <a:cubicBezTo>
                      <a:pt x="68" y="83"/>
                      <a:pt x="68" y="83"/>
                      <a:pt x="68" y="83"/>
                    </a:cubicBezTo>
                    <a:cubicBezTo>
                      <a:pt x="68" y="83"/>
                      <a:pt x="69" y="82"/>
                      <a:pt x="70" y="81"/>
                    </a:cubicBezTo>
                    <a:cubicBezTo>
                      <a:pt x="68" y="77"/>
                      <a:pt x="68" y="77"/>
                      <a:pt x="68" y="77"/>
                    </a:cubicBezTo>
                    <a:cubicBezTo>
                      <a:pt x="68" y="76"/>
                      <a:pt x="69" y="75"/>
                      <a:pt x="69" y="75"/>
                    </a:cubicBezTo>
                    <a:cubicBezTo>
                      <a:pt x="74" y="78"/>
                      <a:pt x="74" y="78"/>
                      <a:pt x="74" y="78"/>
                    </a:cubicBezTo>
                    <a:cubicBezTo>
                      <a:pt x="74" y="78"/>
                      <a:pt x="75" y="77"/>
                      <a:pt x="76" y="76"/>
                    </a:cubicBezTo>
                    <a:cubicBezTo>
                      <a:pt x="72" y="72"/>
                      <a:pt x="72" y="72"/>
                      <a:pt x="72" y="72"/>
                    </a:cubicBezTo>
                    <a:cubicBezTo>
                      <a:pt x="73" y="71"/>
                      <a:pt x="74" y="70"/>
                      <a:pt x="74" y="70"/>
                    </a:cubicBezTo>
                    <a:cubicBezTo>
                      <a:pt x="79" y="72"/>
                      <a:pt x="79" y="72"/>
                      <a:pt x="79" y="72"/>
                    </a:cubicBezTo>
                    <a:cubicBezTo>
                      <a:pt x="79" y="71"/>
                      <a:pt x="80" y="70"/>
                      <a:pt x="81" y="69"/>
                    </a:cubicBezTo>
                    <a:cubicBezTo>
                      <a:pt x="76" y="66"/>
                      <a:pt x="76" y="66"/>
                      <a:pt x="76" y="66"/>
                    </a:cubicBezTo>
                    <a:cubicBezTo>
                      <a:pt x="77" y="65"/>
                      <a:pt x="77" y="64"/>
                      <a:pt x="78" y="63"/>
                    </a:cubicBezTo>
                    <a:cubicBezTo>
                      <a:pt x="83" y="65"/>
                      <a:pt x="83" y="65"/>
                      <a:pt x="83" y="65"/>
                    </a:cubicBezTo>
                    <a:cubicBezTo>
                      <a:pt x="83" y="64"/>
                      <a:pt x="84" y="63"/>
                      <a:pt x="84" y="62"/>
                    </a:cubicBezTo>
                    <a:cubicBezTo>
                      <a:pt x="79" y="59"/>
                      <a:pt x="79" y="59"/>
                      <a:pt x="79" y="59"/>
                    </a:cubicBezTo>
                    <a:cubicBezTo>
                      <a:pt x="80" y="58"/>
                      <a:pt x="80" y="58"/>
                      <a:pt x="80" y="57"/>
                    </a:cubicBezTo>
                    <a:cubicBezTo>
                      <a:pt x="86" y="58"/>
                      <a:pt x="86" y="58"/>
                      <a:pt x="86" y="58"/>
                    </a:cubicBezTo>
                    <a:cubicBezTo>
                      <a:pt x="86" y="56"/>
                      <a:pt x="86" y="55"/>
                      <a:pt x="86" y="54"/>
                    </a:cubicBezTo>
                    <a:cubicBezTo>
                      <a:pt x="81" y="52"/>
                      <a:pt x="81" y="52"/>
                      <a:pt x="81" y="52"/>
                    </a:cubicBezTo>
                    <a:cubicBezTo>
                      <a:pt x="81" y="52"/>
                      <a:pt x="81" y="51"/>
                      <a:pt x="82" y="50"/>
                    </a:cubicBezTo>
                    <a:cubicBezTo>
                      <a:pt x="87" y="50"/>
                      <a:pt x="87" y="50"/>
                      <a:pt x="87" y="50"/>
                    </a:cubicBezTo>
                    <a:cubicBezTo>
                      <a:pt x="87" y="48"/>
                      <a:pt x="87" y="47"/>
                      <a:pt x="87" y="46"/>
                    </a:cubicBezTo>
                    <a:cubicBezTo>
                      <a:pt x="82" y="45"/>
                      <a:pt x="82" y="45"/>
                      <a:pt x="82" y="45"/>
                    </a:cubicBezTo>
                    <a:cubicBezTo>
                      <a:pt x="82" y="44"/>
                      <a:pt x="82" y="43"/>
                      <a:pt x="82" y="43"/>
                    </a:cubicBezTo>
                    <a:cubicBezTo>
                      <a:pt x="87" y="41"/>
                      <a:pt x="87" y="41"/>
                      <a:pt x="87" y="41"/>
                    </a:cubicBezTo>
                    <a:cubicBezTo>
                      <a:pt x="87" y="40"/>
                      <a:pt x="87" y="39"/>
                      <a:pt x="87" y="38"/>
                    </a:cubicBezTo>
                    <a:cubicBezTo>
                      <a:pt x="81" y="38"/>
                      <a:pt x="81" y="38"/>
                      <a:pt x="81" y="38"/>
                    </a:cubicBezTo>
                    <a:cubicBezTo>
                      <a:pt x="81" y="37"/>
                      <a:pt x="81" y="36"/>
                      <a:pt x="81" y="36"/>
                    </a:cubicBezTo>
                    <a:cubicBezTo>
                      <a:pt x="86" y="33"/>
                      <a:pt x="86" y="33"/>
                      <a:pt x="86" y="33"/>
                    </a:cubicBezTo>
                    <a:cubicBezTo>
                      <a:pt x="85" y="32"/>
                      <a:pt x="85" y="31"/>
                      <a:pt x="85" y="30"/>
                    </a:cubicBezTo>
                    <a:cubicBezTo>
                      <a:pt x="79" y="31"/>
                      <a:pt x="79" y="31"/>
                      <a:pt x="79" y="31"/>
                    </a:cubicBezTo>
                    <a:cubicBezTo>
                      <a:pt x="79" y="30"/>
                      <a:pt x="79" y="30"/>
                      <a:pt x="78" y="29"/>
                    </a:cubicBezTo>
                    <a:close/>
                    <a:moveTo>
                      <a:pt x="74" y="28"/>
                    </a:moveTo>
                    <a:cubicBezTo>
                      <a:pt x="59" y="36"/>
                      <a:pt x="59" y="36"/>
                      <a:pt x="59" y="36"/>
                    </a:cubicBezTo>
                    <a:cubicBezTo>
                      <a:pt x="57" y="33"/>
                      <a:pt x="54" y="30"/>
                      <a:pt x="51" y="29"/>
                    </a:cubicBezTo>
                    <a:cubicBezTo>
                      <a:pt x="57" y="12"/>
                      <a:pt x="57" y="12"/>
                      <a:pt x="57" y="12"/>
                    </a:cubicBezTo>
                    <a:cubicBezTo>
                      <a:pt x="64" y="15"/>
                      <a:pt x="70" y="20"/>
                      <a:pt x="74" y="28"/>
                    </a:cubicBezTo>
                    <a:close/>
                    <a:moveTo>
                      <a:pt x="48" y="55"/>
                    </a:moveTo>
                    <a:cubicBezTo>
                      <a:pt x="43" y="57"/>
                      <a:pt x="37" y="55"/>
                      <a:pt x="35" y="50"/>
                    </a:cubicBezTo>
                    <a:cubicBezTo>
                      <a:pt x="33" y="45"/>
                      <a:pt x="35" y="39"/>
                      <a:pt x="39" y="36"/>
                    </a:cubicBezTo>
                    <a:cubicBezTo>
                      <a:pt x="44" y="34"/>
                      <a:pt x="50" y="36"/>
                      <a:pt x="52" y="41"/>
                    </a:cubicBezTo>
                    <a:cubicBezTo>
                      <a:pt x="55" y="46"/>
                      <a:pt x="53" y="52"/>
                      <a:pt x="48" y="55"/>
                    </a:cubicBezTo>
                    <a:close/>
                    <a:moveTo>
                      <a:pt x="54" y="10"/>
                    </a:moveTo>
                    <a:cubicBezTo>
                      <a:pt x="48" y="28"/>
                      <a:pt x="48" y="28"/>
                      <a:pt x="48" y="28"/>
                    </a:cubicBezTo>
                    <a:cubicBezTo>
                      <a:pt x="45" y="27"/>
                      <a:pt x="41" y="27"/>
                      <a:pt x="38" y="28"/>
                    </a:cubicBezTo>
                    <a:cubicBezTo>
                      <a:pt x="30" y="12"/>
                      <a:pt x="30" y="12"/>
                      <a:pt x="30" y="12"/>
                    </a:cubicBezTo>
                    <a:cubicBezTo>
                      <a:pt x="38" y="8"/>
                      <a:pt x="46" y="8"/>
                      <a:pt x="54" y="10"/>
                    </a:cubicBezTo>
                    <a:close/>
                    <a:moveTo>
                      <a:pt x="27" y="13"/>
                    </a:moveTo>
                    <a:cubicBezTo>
                      <a:pt x="35" y="30"/>
                      <a:pt x="35" y="30"/>
                      <a:pt x="35" y="30"/>
                    </a:cubicBezTo>
                    <a:cubicBezTo>
                      <a:pt x="32" y="32"/>
                      <a:pt x="29" y="34"/>
                      <a:pt x="28" y="37"/>
                    </a:cubicBezTo>
                    <a:cubicBezTo>
                      <a:pt x="11" y="31"/>
                      <a:pt x="11" y="31"/>
                      <a:pt x="11" y="31"/>
                    </a:cubicBezTo>
                    <a:cubicBezTo>
                      <a:pt x="14" y="24"/>
                      <a:pt x="20" y="17"/>
                      <a:pt x="27" y="13"/>
                    </a:cubicBezTo>
                    <a:close/>
                    <a:moveTo>
                      <a:pt x="10" y="35"/>
                    </a:moveTo>
                    <a:cubicBezTo>
                      <a:pt x="27" y="41"/>
                      <a:pt x="27" y="41"/>
                      <a:pt x="27" y="41"/>
                    </a:cubicBezTo>
                    <a:cubicBezTo>
                      <a:pt x="26" y="44"/>
                      <a:pt x="26" y="48"/>
                      <a:pt x="27" y="51"/>
                    </a:cubicBezTo>
                    <a:cubicBezTo>
                      <a:pt x="11" y="59"/>
                      <a:pt x="11" y="59"/>
                      <a:pt x="11" y="59"/>
                    </a:cubicBezTo>
                    <a:cubicBezTo>
                      <a:pt x="8" y="51"/>
                      <a:pt x="8" y="42"/>
                      <a:pt x="10" y="35"/>
                    </a:cubicBezTo>
                    <a:close/>
                    <a:moveTo>
                      <a:pt x="13" y="62"/>
                    </a:moveTo>
                    <a:cubicBezTo>
                      <a:pt x="28" y="55"/>
                      <a:pt x="28" y="55"/>
                      <a:pt x="28" y="55"/>
                    </a:cubicBezTo>
                    <a:cubicBezTo>
                      <a:pt x="30" y="58"/>
                      <a:pt x="33" y="61"/>
                      <a:pt x="36" y="62"/>
                    </a:cubicBezTo>
                    <a:cubicBezTo>
                      <a:pt x="30" y="79"/>
                      <a:pt x="30" y="79"/>
                      <a:pt x="30" y="79"/>
                    </a:cubicBezTo>
                    <a:cubicBezTo>
                      <a:pt x="23" y="76"/>
                      <a:pt x="17" y="70"/>
                      <a:pt x="13" y="62"/>
                    </a:cubicBezTo>
                    <a:close/>
                    <a:moveTo>
                      <a:pt x="33" y="80"/>
                    </a:moveTo>
                    <a:cubicBezTo>
                      <a:pt x="39" y="63"/>
                      <a:pt x="39" y="63"/>
                      <a:pt x="39" y="63"/>
                    </a:cubicBezTo>
                    <a:cubicBezTo>
                      <a:pt x="42" y="64"/>
                      <a:pt x="46" y="64"/>
                      <a:pt x="50" y="63"/>
                    </a:cubicBezTo>
                    <a:cubicBezTo>
                      <a:pt x="57" y="79"/>
                      <a:pt x="57" y="79"/>
                      <a:pt x="57" y="79"/>
                    </a:cubicBezTo>
                    <a:cubicBezTo>
                      <a:pt x="49" y="83"/>
                      <a:pt x="41" y="83"/>
                      <a:pt x="33" y="80"/>
                    </a:cubicBezTo>
                    <a:close/>
                    <a:moveTo>
                      <a:pt x="60" y="78"/>
                    </a:moveTo>
                    <a:cubicBezTo>
                      <a:pt x="53" y="61"/>
                      <a:pt x="53" y="61"/>
                      <a:pt x="53" y="61"/>
                    </a:cubicBezTo>
                    <a:cubicBezTo>
                      <a:pt x="56" y="59"/>
                      <a:pt x="58" y="56"/>
                      <a:pt x="60" y="53"/>
                    </a:cubicBezTo>
                    <a:cubicBezTo>
                      <a:pt x="76" y="59"/>
                      <a:pt x="76" y="59"/>
                      <a:pt x="76" y="59"/>
                    </a:cubicBezTo>
                    <a:cubicBezTo>
                      <a:pt x="73" y="67"/>
                      <a:pt x="68" y="74"/>
                      <a:pt x="60" y="78"/>
                    </a:cubicBezTo>
                    <a:close/>
                    <a:moveTo>
                      <a:pt x="77" y="56"/>
                    </a:moveTo>
                    <a:cubicBezTo>
                      <a:pt x="61" y="50"/>
                      <a:pt x="61" y="50"/>
                      <a:pt x="61" y="50"/>
                    </a:cubicBezTo>
                    <a:cubicBezTo>
                      <a:pt x="62" y="46"/>
                      <a:pt x="62" y="42"/>
                      <a:pt x="60" y="39"/>
                    </a:cubicBezTo>
                    <a:cubicBezTo>
                      <a:pt x="76" y="31"/>
                      <a:pt x="76" y="31"/>
                      <a:pt x="76" y="31"/>
                    </a:cubicBezTo>
                    <a:cubicBezTo>
                      <a:pt x="79" y="39"/>
                      <a:pt x="79" y="48"/>
                      <a:pt x="77" y="56"/>
                    </a:cubicBezTo>
                    <a:close/>
                  </a:path>
                </a:pathLst>
              </a:custGeom>
              <a:solidFill>
                <a:srgbClr val="3E3A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 name="Freeform 9"/>
              <p:cNvSpPr>
                <a:spLocks noEditPoints="1"/>
              </p:cNvSpPr>
              <p:nvPr/>
            </p:nvSpPr>
            <p:spPr bwMode="auto">
              <a:xfrm>
                <a:off x="1123950" y="2479676"/>
                <a:ext cx="92075" cy="96838"/>
              </a:xfrm>
              <a:custGeom>
                <a:avLst/>
                <a:gdLst>
                  <a:gd name="T0" fmla="*/ 81 w 87"/>
                  <a:gd name="T1" fmla="*/ 23 h 91"/>
                  <a:gd name="T2" fmla="*/ 79 w 87"/>
                  <a:gd name="T3" fmla="*/ 19 h 91"/>
                  <a:gd name="T4" fmla="*/ 71 w 87"/>
                  <a:gd name="T5" fmla="*/ 17 h 91"/>
                  <a:gd name="T6" fmla="*/ 67 w 87"/>
                  <a:gd name="T7" fmla="*/ 14 h 91"/>
                  <a:gd name="T8" fmla="*/ 65 w 87"/>
                  <a:gd name="T9" fmla="*/ 6 h 91"/>
                  <a:gd name="T10" fmla="*/ 61 w 87"/>
                  <a:gd name="T11" fmla="*/ 4 h 91"/>
                  <a:gd name="T12" fmla="*/ 53 w 87"/>
                  <a:gd name="T13" fmla="*/ 7 h 91"/>
                  <a:gd name="T14" fmla="*/ 49 w 87"/>
                  <a:gd name="T15" fmla="*/ 6 h 91"/>
                  <a:gd name="T16" fmla="*/ 42 w 87"/>
                  <a:gd name="T17" fmla="*/ 0 h 91"/>
                  <a:gd name="T18" fmla="*/ 38 w 87"/>
                  <a:gd name="T19" fmla="*/ 0 h 91"/>
                  <a:gd name="T20" fmla="*/ 33 w 87"/>
                  <a:gd name="T21" fmla="*/ 7 h 91"/>
                  <a:gd name="T22" fmla="*/ 29 w 87"/>
                  <a:gd name="T23" fmla="*/ 9 h 91"/>
                  <a:gd name="T24" fmla="*/ 23 w 87"/>
                  <a:gd name="T25" fmla="*/ 5 h 91"/>
                  <a:gd name="T26" fmla="*/ 21 w 87"/>
                  <a:gd name="T27" fmla="*/ 14 h 91"/>
                  <a:gd name="T28" fmla="*/ 17 w 87"/>
                  <a:gd name="T29" fmla="*/ 17 h 91"/>
                  <a:gd name="T30" fmla="*/ 9 w 87"/>
                  <a:gd name="T31" fmla="*/ 18 h 91"/>
                  <a:gd name="T32" fmla="*/ 7 w 87"/>
                  <a:gd name="T33" fmla="*/ 22 h 91"/>
                  <a:gd name="T34" fmla="*/ 9 w 87"/>
                  <a:gd name="T35" fmla="*/ 31 h 91"/>
                  <a:gd name="T36" fmla="*/ 7 w 87"/>
                  <a:gd name="T37" fmla="*/ 35 h 91"/>
                  <a:gd name="T38" fmla="*/ 1 w 87"/>
                  <a:gd name="T39" fmla="*/ 41 h 91"/>
                  <a:gd name="T40" fmla="*/ 0 w 87"/>
                  <a:gd name="T41" fmla="*/ 45 h 91"/>
                  <a:gd name="T42" fmla="*/ 6 w 87"/>
                  <a:gd name="T43" fmla="*/ 52 h 91"/>
                  <a:gd name="T44" fmla="*/ 7 w 87"/>
                  <a:gd name="T45" fmla="*/ 56 h 91"/>
                  <a:gd name="T46" fmla="*/ 4 w 87"/>
                  <a:gd name="T47" fmla="*/ 64 h 91"/>
                  <a:gd name="T48" fmla="*/ 6 w 87"/>
                  <a:gd name="T49" fmla="*/ 68 h 91"/>
                  <a:gd name="T50" fmla="*/ 15 w 87"/>
                  <a:gd name="T51" fmla="*/ 71 h 91"/>
                  <a:gd name="T52" fmla="*/ 18 w 87"/>
                  <a:gd name="T53" fmla="*/ 74 h 91"/>
                  <a:gd name="T54" fmla="*/ 19 w 87"/>
                  <a:gd name="T55" fmla="*/ 83 h 91"/>
                  <a:gd name="T56" fmla="*/ 23 w 87"/>
                  <a:gd name="T57" fmla="*/ 85 h 91"/>
                  <a:gd name="T58" fmla="*/ 31 w 87"/>
                  <a:gd name="T59" fmla="*/ 83 h 91"/>
                  <a:gd name="T60" fmla="*/ 35 w 87"/>
                  <a:gd name="T61" fmla="*/ 84 h 91"/>
                  <a:gd name="T62" fmla="*/ 41 w 87"/>
                  <a:gd name="T63" fmla="*/ 91 h 91"/>
                  <a:gd name="T64" fmla="*/ 46 w 87"/>
                  <a:gd name="T65" fmla="*/ 91 h 91"/>
                  <a:gd name="T66" fmla="*/ 52 w 87"/>
                  <a:gd name="T67" fmla="*/ 84 h 91"/>
                  <a:gd name="T68" fmla="*/ 56 w 87"/>
                  <a:gd name="T69" fmla="*/ 83 h 91"/>
                  <a:gd name="T70" fmla="*/ 63 w 87"/>
                  <a:gd name="T71" fmla="*/ 86 h 91"/>
                  <a:gd name="T72" fmla="*/ 64 w 87"/>
                  <a:gd name="T73" fmla="*/ 79 h 91"/>
                  <a:gd name="T74" fmla="*/ 68 w 87"/>
                  <a:gd name="T75" fmla="*/ 76 h 91"/>
                  <a:gd name="T76" fmla="*/ 76 w 87"/>
                  <a:gd name="T77" fmla="*/ 76 h 91"/>
                  <a:gd name="T78" fmla="*/ 79 w 87"/>
                  <a:gd name="T79" fmla="*/ 72 h 91"/>
                  <a:gd name="T80" fmla="*/ 78 w 87"/>
                  <a:gd name="T81" fmla="*/ 63 h 91"/>
                  <a:gd name="T82" fmla="*/ 80 w 87"/>
                  <a:gd name="T83" fmla="*/ 59 h 91"/>
                  <a:gd name="T84" fmla="*/ 87 w 87"/>
                  <a:gd name="T85" fmla="*/ 54 h 91"/>
                  <a:gd name="T86" fmla="*/ 87 w 87"/>
                  <a:gd name="T87" fmla="*/ 49 h 91"/>
                  <a:gd name="T88" fmla="*/ 82 w 87"/>
                  <a:gd name="T89" fmla="*/ 43 h 91"/>
                  <a:gd name="T90" fmla="*/ 81 w 87"/>
                  <a:gd name="T91" fmla="*/ 38 h 91"/>
                  <a:gd name="T92" fmla="*/ 85 w 87"/>
                  <a:gd name="T93" fmla="*/ 30 h 91"/>
                  <a:gd name="T94" fmla="*/ 75 w 87"/>
                  <a:gd name="T95" fmla="*/ 28 h 91"/>
                  <a:gd name="T96" fmla="*/ 57 w 87"/>
                  <a:gd name="T97" fmla="*/ 12 h 91"/>
                  <a:gd name="T98" fmla="*/ 35 w 87"/>
                  <a:gd name="T99" fmla="*/ 50 h 91"/>
                  <a:gd name="T100" fmla="*/ 48 w 87"/>
                  <a:gd name="T101" fmla="*/ 55 h 91"/>
                  <a:gd name="T102" fmla="*/ 38 w 87"/>
                  <a:gd name="T103" fmla="*/ 28 h 91"/>
                  <a:gd name="T104" fmla="*/ 27 w 87"/>
                  <a:gd name="T105" fmla="*/ 13 h 91"/>
                  <a:gd name="T106" fmla="*/ 12 w 87"/>
                  <a:gd name="T107" fmla="*/ 31 h 91"/>
                  <a:gd name="T108" fmla="*/ 27 w 87"/>
                  <a:gd name="T109" fmla="*/ 41 h 91"/>
                  <a:gd name="T110" fmla="*/ 11 w 87"/>
                  <a:gd name="T111" fmla="*/ 34 h 91"/>
                  <a:gd name="T112" fmla="*/ 36 w 87"/>
                  <a:gd name="T113" fmla="*/ 62 h 91"/>
                  <a:gd name="T114" fmla="*/ 33 w 87"/>
                  <a:gd name="T115" fmla="*/ 80 h 91"/>
                  <a:gd name="T116" fmla="*/ 57 w 87"/>
                  <a:gd name="T117" fmla="*/ 79 h 91"/>
                  <a:gd name="T118" fmla="*/ 53 w 87"/>
                  <a:gd name="T119" fmla="*/ 61 h 91"/>
                  <a:gd name="T120" fmla="*/ 60 w 87"/>
                  <a:gd name="T121" fmla="*/ 78 h 91"/>
                  <a:gd name="T122" fmla="*/ 60 w 87"/>
                  <a:gd name="T123" fmla="*/ 39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7" h="91">
                    <a:moveTo>
                      <a:pt x="78" y="29"/>
                    </a:moveTo>
                    <a:cubicBezTo>
                      <a:pt x="83" y="26"/>
                      <a:pt x="83" y="26"/>
                      <a:pt x="83" y="26"/>
                    </a:cubicBezTo>
                    <a:cubicBezTo>
                      <a:pt x="83" y="25"/>
                      <a:pt x="82" y="24"/>
                      <a:pt x="81" y="23"/>
                    </a:cubicBezTo>
                    <a:cubicBezTo>
                      <a:pt x="76" y="25"/>
                      <a:pt x="76" y="25"/>
                      <a:pt x="76" y="25"/>
                    </a:cubicBezTo>
                    <a:cubicBezTo>
                      <a:pt x="76" y="24"/>
                      <a:pt x="76" y="23"/>
                      <a:pt x="75" y="23"/>
                    </a:cubicBezTo>
                    <a:cubicBezTo>
                      <a:pt x="79" y="19"/>
                      <a:pt x="79" y="19"/>
                      <a:pt x="79" y="19"/>
                    </a:cubicBezTo>
                    <a:cubicBezTo>
                      <a:pt x="78" y="18"/>
                      <a:pt x="78" y="17"/>
                      <a:pt x="77" y="16"/>
                    </a:cubicBezTo>
                    <a:cubicBezTo>
                      <a:pt x="72" y="19"/>
                      <a:pt x="72" y="19"/>
                      <a:pt x="72" y="19"/>
                    </a:cubicBezTo>
                    <a:cubicBezTo>
                      <a:pt x="72" y="18"/>
                      <a:pt x="71" y="18"/>
                      <a:pt x="71" y="17"/>
                    </a:cubicBezTo>
                    <a:cubicBezTo>
                      <a:pt x="74" y="13"/>
                      <a:pt x="74" y="13"/>
                      <a:pt x="74" y="13"/>
                    </a:cubicBezTo>
                    <a:cubicBezTo>
                      <a:pt x="73" y="12"/>
                      <a:pt x="72" y="11"/>
                      <a:pt x="71" y="10"/>
                    </a:cubicBezTo>
                    <a:cubicBezTo>
                      <a:pt x="67" y="14"/>
                      <a:pt x="67" y="14"/>
                      <a:pt x="67" y="14"/>
                    </a:cubicBezTo>
                    <a:cubicBezTo>
                      <a:pt x="67" y="14"/>
                      <a:pt x="66" y="13"/>
                      <a:pt x="65" y="13"/>
                    </a:cubicBezTo>
                    <a:cubicBezTo>
                      <a:pt x="68" y="7"/>
                      <a:pt x="68" y="7"/>
                      <a:pt x="68" y="7"/>
                    </a:cubicBezTo>
                    <a:cubicBezTo>
                      <a:pt x="67" y="7"/>
                      <a:pt x="66" y="6"/>
                      <a:pt x="65" y="6"/>
                    </a:cubicBezTo>
                    <a:cubicBezTo>
                      <a:pt x="62" y="10"/>
                      <a:pt x="62" y="10"/>
                      <a:pt x="62" y="10"/>
                    </a:cubicBezTo>
                    <a:cubicBezTo>
                      <a:pt x="61" y="10"/>
                      <a:pt x="60" y="9"/>
                      <a:pt x="59" y="9"/>
                    </a:cubicBezTo>
                    <a:cubicBezTo>
                      <a:pt x="61" y="4"/>
                      <a:pt x="61" y="4"/>
                      <a:pt x="61" y="4"/>
                    </a:cubicBezTo>
                    <a:cubicBezTo>
                      <a:pt x="60" y="3"/>
                      <a:pt x="59" y="3"/>
                      <a:pt x="58" y="2"/>
                    </a:cubicBezTo>
                    <a:cubicBezTo>
                      <a:pt x="55" y="7"/>
                      <a:pt x="55" y="7"/>
                      <a:pt x="55" y="7"/>
                    </a:cubicBezTo>
                    <a:cubicBezTo>
                      <a:pt x="55" y="7"/>
                      <a:pt x="54" y="7"/>
                      <a:pt x="53" y="7"/>
                    </a:cubicBezTo>
                    <a:cubicBezTo>
                      <a:pt x="54" y="1"/>
                      <a:pt x="54" y="1"/>
                      <a:pt x="54" y="1"/>
                    </a:cubicBezTo>
                    <a:cubicBezTo>
                      <a:pt x="52" y="1"/>
                      <a:pt x="51" y="1"/>
                      <a:pt x="50" y="0"/>
                    </a:cubicBezTo>
                    <a:cubicBezTo>
                      <a:pt x="49" y="6"/>
                      <a:pt x="49" y="6"/>
                      <a:pt x="49" y="6"/>
                    </a:cubicBezTo>
                    <a:cubicBezTo>
                      <a:pt x="48" y="6"/>
                      <a:pt x="47" y="6"/>
                      <a:pt x="46" y="6"/>
                    </a:cubicBezTo>
                    <a:cubicBezTo>
                      <a:pt x="46" y="0"/>
                      <a:pt x="46" y="0"/>
                      <a:pt x="46" y="0"/>
                    </a:cubicBezTo>
                    <a:cubicBezTo>
                      <a:pt x="45" y="0"/>
                      <a:pt x="44" y="0"/>
                      <a:pt x="42" y="0"/>
                    </a:cubicBezTo>
                    <a:cubicBezTo>
                      <a:pt x="42" y="6"/>
                      <a:pt x="42" y="6"/>
                      <a:pt x="42" y="6"/>
                    </a:cubicBezTo>
                    <a:cubicBezTo>
                      <a:pt x="41" y="6"/>
                      <a:pt x="40" y="6"/>
                      <a:pt x="39" y="6"/>
                    </a:cubicBezTo>
                    <a:cubicBezTo>
                      <a:pt x="38" y="0"/>
                      <a:pt x="38" y="0"/>
                      <a:pt x="38" y="0"/>
                    </a:cubicBezTo>
                    <a:cubicBezTo>
                      <a:pt x="37" y="1"/>
                      <a:pt x="36" y="1"/>
                      <a:pt x="35" y="1"/>
                    </a:cubicBezTo>
                    <a:cubicBezTo>
                      <a:pt x="35" y="7"/>
                      <a:pt x="35" y="7"/>
                      <a:pt x="35" y="7"/>
                    </a:cubicBezTo>
                    <a:cubicBezTo>
                      <a:pt x="34" y="7"/>
                      <a:pt x="34" y="7"/>
                      <a:pt x="33" y="7"/>
                    </a:cubicBezTo>
                    <a:cubicBezTo>
                      <a:pt x="31" y="2"/>
                      <a:pt x="31" y="2"/>
                      <a:pt x="31" y="2"/>
                    </a:cubicBezTo>
                    <a:cubicBezTo>
                      <a:pt x="29" y="3"/>
                      <a:pt x="28" y="3"/>
                      <a:pt x="27" y="3"/>
                    </a:cubicBezTo>
                    <a:cubicBezTo>
                      <a:pt x="29" y="9"/>
                      <a:pt x="29" y="9"/>
                      <a:pt x="29" y="9"/>
                    </a:cubicBezTo>
                    <a:cubicBezTo>
                      <a:pt x="28" y="9"/>
                      <a:pt x="28" y="9"/>
                      <a:pt x="27" y="9"/>
                    </a:cubicBezTo>
                    <a:cubicBezTo>
                      <a:pt x="27" y="10"/>
                      <a:pt x="27" y="10"/>
                      <a:pt x="27" y="10"/>
                    </a:cubicBezTo>
                    <a:cubicBezTo>
                      <a:pt x="23" y="5"/>
                      <a:pt x="23" y="5"/>
                      <a:pt x="23" y="5"/>
                    </a:cubicBezTo>
                    <a:cubicBezTo>
                      <a:pt x="22" y="6"/>
                      <a:pt x="21" y="6"/>
                      <a:pt x="20" y="7"/>
                    </a:cubicBezTo>
                    <a:cubicBezTo>
                      <a:pt x="23" y="12"/>
                      <a:pt x="23" y="12"/>
                      <a:pt x="23" y="12"/>
                    </a:cubicBezTo>
                    <a:cubicBezTo>
                      <a:pt x="22" y="13"/>
                      <a:pt x="21" y="13"/>
                      <a:pt x="21" y="14"/>
                    </a:cubicBezTo>
                    <a:cubicBezTo>
                      <a:pt x="17" y="10"/>
                      <a:pt x="17" y="10"/>
                      <a:pt x="17" y="10"/>
                    </a:cubicBezTo>
                    <a:cubicBezTo>
                      <a:pt x="16" y="11"/>
                      <a:pt x="15" y="11"/>
                      <a:pt x="14" y="12"/>
                    </a:cubicBezTo>
                    <a:cubicBezTo>
                      <a:pt x="17" y="17"/>
                      <a:pt x="17" y="17"/>
                      <a:pt x="17" y="17"/>
                    </a:cubicBezTo>
                    <a:cubicBezTo>
                      <a:pt x="17" y="17"/>
                      <a:pt x="16" y="18"/>
                      <a:pt x="16" y="19"/>
                    </a:cubicBezTo>
                    <a:cubicBezTo>
                      <a:pt x="11" y="15"/>
                      <a:pt x="11" y="15"/>
                      <a:pt x="11" y="15"/>
                    </a:cubicBezTo>
                    <a:cubicBezTo>
                      <a:pt x="11" y="16"/>
                      <a:pt x="10" y="17"/>
                      <a:pt x="9" y="18"/>
                    </a:cubicBezTo>
                    <a:cubicBezTo>
                      <a:pt x="13" y="22"/>
                      <a:pt x="13" y="22"/>
                      <a:pt x="13" y="22"/>
                    </a:cubicBezTo>
                    <a:cubicBezTo>
                      <a:pt x="12" y="23"/>
                      <a:pt x="12" y="23"/>
                      <a:pt x="12" y="24"/>
                    </a:cubicBezTo>
                    <a:cubicBezTo>
                      <a:pt x="7" y="22"/>
                      <a:pt x="7" y="22"/>
                      <a:pt x="7" y="22"/>
                    </a:cubicBezTo>
                    <a:cubicBezTo>
                      <a:pt x="6" y="23"/>
                      <a:pt x="6" y="24"/>
                      <a:pt x="5" y="25"/>
                    </a:cubicBezTo>
                    <a:cubicBezTo>
                      <a:pt x="9" y="28"/>
                      <a:pt x="9" y="28"/>
                      <a:pt x="9" y="28"/>
                    </a:cubicBezTo>
                    <a:cubicBezTo>
                      <a:pt x="9" y="29"/>
                      <a:pt x="9" y="30"/>
                      <a:pt x="9" y="31"/>
                    </a:cubicBezTo>
                    <a:cubicBezTo>
                      <a:pt x="3" y="29"/>
                      <a:pt x="3" y="29"/>
                      <a:pt x="3" y="29"/>
                    </a:cubicBezTo>
                    <a:cubicBezTo>
                      <a:pt x="3" y="30"/>
                      <a:pt x="3" y="31"/>
                      <a:pt x="2" y="33"/>
                    </a:cubicBezTo>
                    <a:cubicBezTo>
                      <a:pt x="7" y="35"/>
                      <a:pt x="7" y="35"/>
                      <a:pt x="7" y="35"/>
                    </a:cubicBezTo>
                    <a:cubicBezTo>
                      <a:pt x="7" y="36"/>
                      <a:pt x="7" y="37"/>
                      <a:pt x="7" y="37"/>
                    </a:cubicBezTo>
                    <a:cubicBezTo>
                      <a:pt x="1" y="37"/>
                      <a:pt x="1" y="37"/>
                      <a:pt x="1" y="37"/>
                    </a:cubicBezTo>
                    <a:cubicBezTo>
                      <a:pt x="1" y="38"/>
                      <a:pt x="1" y="39"/>
                      <a:pt x="1" y="41"/>
                    </a:cubicBezTo>
                    <a:cubicBezTo>
                      <a:pt x="6" y="42"/>
                      <a:pt x="6" y="42"/>
                      <a:pt x="6" y="42"/>
                    </a:cubicBezTo>
                    <a:cubicBezTo>
                      <a:pt x="6" y="43"/>
                      <a:pt x="6" y="44"/>
                      <a:pt x="6" y="44"/>
                    </a:cubicBezTo>
                    <a:cubicBezTo>
                      <a:pt x="0" y="45"/>
                      <a:pt x="0" y="45"/>
                      <a:pt x="0" y="45"/>
                    </a:cubicBezTo>
                    <a:cubicBezTo>
                      <a:pt x="0" y="46"/>
                      <a:pt x="0" y="48"/>
                      <a:pt x="1" y="49"/>
                    </a:cubicBezTo>
                    <a:cubicBezTo>
                      <a:pt x="6" y="49"/>
                      <a:pt x="6" y="49"/>
                      <a:pt x="6" y="49"/>
                    </a:cubicBezTo>
                    <a:cubicBezTo>
                      <a:pt x="6" y="50"/>
                      <a:pt x="6" y="51"/>
                      <a:pt x="6" y="52"/>
                    </a:cubicBezTo>
                    <a:cubicBezTo>
                      <a:pt x="1" y="53"/>
                      <a:pt x="1" y="53"/>
                      <a:pt x="1" y="53"/>
                    </a:cubicBezTo>
                    <a:cubicBezTo>
                      <a:pt x="1" y="54"/>
                      <a:pt x="2" y="56"/>
                      <a:pt x="2" y="57"/>
                    </a:cubicBezTo>
                    <a:cubicBezTo>
                      <a:pt x="7" y="56"/>
                      <a:pt x="7" y="56"/>
                      <a:pt x="7" y="56"/>
                    </a:cubicBezTo>
                    <a:cubicBezTo>
                      <a:pt x="7" y="57"/>
                      <a:pt x="8" y="58"/>
                      <a:pt x="8" y="59"/>
                    </a:cubicBezTo>
                    <a:cubicBezTo>
                      <a:pt x="3" y="61"/>
                      <a:pt x="3" y="61"/>
                      <a:pt x="3" y="61"/>
                    </a:cubicBezTo>
                    <a:cubicBezTo>
                      <a:pt x="4" y="62"/>
                      <a:pt x="4" y="63"/>
                      <a:pt x="4" y="64"/>
                    </a:cubicBezTo>
                    <a:cubicBezTo>
                      <a:pt x="10" y="63"/>
                      <a:pt x="10" y="63"/>
                      <a:pt x="10" y="63"/>
                    </a:cubicBezTo>
                    <a:cubicBezTo>
                      <a:pt x="10" y="63"/>
                      <a:pt x="10" y="64"/>
                      <a:pt x="11" y="65"/>
                    </a:cubicBezTo>
                    <a:cubicBezTo>
                      <a:pt x="6" y="68"/>
                      <a:pt x="6" y="68"/>
                      <a:pt x="6" y="68"/>
                    </a:cubicBezTo>
                    <a:cubicBezTo>
                      <a:pt x="7" y="70"/>
                      <a:pt x="8" y="70"/>
                      <a:pt x="8" y="71"/>
                    </a:cubicBezTo>
                    <a:cubicBezTo>
                      <a:pt x="13" y="69"/>
                      <a:pt x="13" y="69"/>
                      <a:pt x="13" y="69"/>
                    </a:cubicBezTo>
                    <a:cubicBezTo>
                      <a:pt x="14" y="70"/>
                      <a:pt x="14" y="70"/>
                      <a:pt x="15" y="71"/>
                    </a:cubicBezTo>
                    <a:cubicBezTo>
                      <a:pt x="11" y="75"/>
                      <a:pt x="11" y="75"/>
                      <a:pt x="11" y="75"/>
                    </a:cubicBezTo>
                    <a:cubicBezTo>
                      <a:pt x="12" y="76"/>
                      <a:pt x="13" y="77"/>
                      <a:pt x="13" y="78"/>
                    </a:cubicBezTo>
                    <a:cubicBezTo>
                      <a:pt x="18" y="74"/>
                      <a:pt x="18" y="74"/>
                      <a:pt x="18" y="74"/>
                    </a:cubicBezTo>
                    <a:cubicBezTo>
                      <a:pt x="18" y="75"/>
                      <a:pt x="19" y="75"/>
                      <a:pt x="19" y="76"/>
                    </a:cubicBezTo>
                    <a:cubicBezTo>
                      <a:pt x="17" y="81"/>
                      <a:pt x="17" y="81"/>
                      <a:pt x="17" y="81"/>
                    </a:cubicBezTo>
                    <a:cubicBezTo>
                      <a:pt x="18" y="81"/>
                      <a:pt x="18" y="82"/>
                      <a:pt x="19" y="83"/>
                    </a:cubicBezTo>
                    <a:cubicBezTo>
                      <a:pt x="23" y="79"/>
                      <a:pt x="23" y="79"/>
                      <a:pt x="23" y="79"/>
                    </a:cubicBezTo>
                    <a:cubicBezTo>
                      <a:pt x="24" y="79"/>
                      <a:pt x="24" y="80"/>
                      <a:pt x="25" y="80"/>
                    </a:cubicBezTo>
                    <a:cubicBezTo>
                      <a:pt x="23" y="85"/>
                      <a:pt x="23" y="85"/>
                      <a:pt x="23" y="85"/>
                    </a:cubicBezTo>
                    <a:cubicBezTo>
                      <a:pt x="24" y="86"/>
                      <a:pt x="25" y="86"/>
                      <a:pt x="26" y="87"/>
                    </a:cubicBezTo>
                    <a:cubicBezTo>
                      <a:pt x="29" y="82"/>
                      <a:pt x="29" y="82"/>
                      <a:pt x="29" y="82"/>
                    </a:cubicBezTo>
                    <a:cubicBezTo>
                      <a:pt x="30" y="82"/>
                      <a:pt x="30" y="83"/>
                      <a:pt x="31" y="83"/>
                    </a:cubicBezTo>
                    <a:cubicBezTo>
                      <a:pt x="30" y="89"/>
                      <a:pt x="30" y="89"/>
                      <a:pt x="30" y="89"/>
                    </a:cubicBezTo>
                    <a:cubicBezTo>
                      <a:pt x="31" y="89"/>
                      <a:pt x="32" y="89"/>
                      <a:pt x="33" y="89"/>
                    </a:cubicBezTo>
                    <a:cubicBezTo>
                      <a:pt x="35" y="84"/>
                      <a:pt x="35" y="84"/>
                      <a:pt x="35" y="84"/>
                    </a:cubicBezTo>
                    <a:cubicBezTo>
                      <a:pt x="36" y="84"/>
                      <a:pt x="37" y="85"/>
                      <a:pt x="38" y="85"/>
                    </a:cubicBezTo>
                    <a:cubicBezTo>
                      <a:pt x="38" y="90"/>
                      <a:pt x="38" y="90"/>
                      <a:pt x="38" y="90"/>
                    </a:cubicBezTo>
                    <a:cubicBezTo>
                      <a:pt x="39" y="91"/>
                      <a:pt x="40" y="91"/>
                      <a:pt x="41" y="91"/>
                    </a:cubicBezTo>
                    <a:cubicBezTo>
                      <a:pt x="42" y="85"/>
                      <a:pt x="42" y="85"/>
                      <a:pt x="42" y="85"/>
                    </a:cubicBezTo>
                    <a:cubicBezTo>
                      <a:pt x="43" y="85"/>
                      <a:pt x="44" y="85"/>
                      <a:pt x="45" y="85"/>
                    </a:cubicBezTo>
                    <a:cubicBezTo>
                      <a:pt x="46" y="91"/>
                      <a:pt x="46" y="91"/>
                      <a:pt x="46" y="91"/>
                    </a:cubicBezTo>
                    <a:cubicBezTo>
                      <a:pt x="47" y="91"/>
                      <a:pt x="48" y="91"/>
                      <a:pt x="49" y="90"/>
                    </a:cubicBezTo>
                    <a:cubicBezTo>
                      <a:pt x="49" y="85"/>
                      <a:pt x="49" y="85"/>
                      <a:pt x="49" y="85"/>
                    </a:cubicBezTo>
                    <a:cubicBezTo>
                      <a:pt x="50" y="85"/>
                      <a:pt x="51" y="85"/>
                      <a:pt x="52" y="84"/>
                    </a:cubicBezTo>
                    <a:cubicBezTo>
                      <a:pt x="53" y="90"/>
                      <a:pt x="53" y="90"/>
                      <a:pt x="53" y="90"/>
                    </a:cubicBezTo>
                    <a:cubicBezTo>
                      <a:pt x="54" y="89"/>
                      <a:pt x="56" y="89"/>
                      <a:pt x="57" y="89"/>
                    </a:cubicBezTo>
                    <a:cubicBezTo>
                      <a:pt x="56" y="83"/>
                      <a:pt x="56" y="83"/>
                      <a:pt x="56" y="83"/>
                    </a:cubicBezTo>
                    <a:cubicBezTo>
                      <a:pt x="57" y="83"/>
                      <a:pt x="57" y="83"/>
                      <a:pt x="58" y="82"/>
                    </a:cubicBezTo>
                    <a:cubicBezTo>
                      <a:pt x="61" y="87"/>
                      <a:pt x="61" y="87"/>
                      <a:pt x="61" y="87"/>
                    </a:cubicBezTo>
                    <a:cubicBezTo>
                      <a:pt x="61" y="87"/>
                      <a:pt x="62" y="87"/>
                      <a:pt x="63" y="86"/>
                    </a:cubicBezTo>
                    <a:cubicBezTo>
                      <a:pt x="63" y="86"/>
                      <a:pt x="63" y="86"/>
                      <a:pt x="64" y="86"/>
                    </a:cubicBezTo>
                    <a:cubicBezTo>
                      <a:pt x="62" y="80"/>
                      <a:pt x="62" y="80"/>
                      <a:pt x="62" y="80"/>
                    </a:cubicBezTo>
                    <a:cubicBezTo>
                      <a:pt x="63" y="80"/>
                      <a:pt x="64" y="80"/>
                      <a:pt x="64" y="79"/>
                    </a:cubicBezTo>
                    <a:cubicBezTo>
                      <a:pt x="68" y="83"/>
                      <a:pt x="68" y="83"/>
                      <a:pt x="68" y="83"/>
                    </a:cubicBezTo>
                    <a:cubicBezTo>
                      <a:pt x="69" y="83"/>
                      <a:pt x="70" y="82"/>
                      <a:pt x="70" y="81"/>
                    </a:cubicBezTo>
                    <a:cubicBezTo>
                      <a:pt x="68" y="76"/>
                      <a:pt x="68" y="76"/>
                      <a:pt x="68" y="76"/>
                    </a:cubicBezTo>
                    <a:cubicBezTo>
                      <a:pt x="68" y="76"/>
                      <a:pt x="69" y="75"/>
                      <a:pt x="70" y="75"/>
                    </a:cubicBezTo>
                    <a:cubicBezTo>
                      <a:pt x="74" y="78"/>
                      <a:pt x="74" y="78"/>
                      <a:pt x="74" y="78"/>
                    </a:cubicBezTo>
                    <a:cubicBezTo>
                      <a:pt x="75" y="77"/>
                      <a:pt x="75" y="77"/>
                      <a:pt x="76" y="76"/>
                    </a:cubicBezTo>
                    <a:cubicBezTo>
                      <a:pt x="73" y="71"/>
                      <a:pt x="73" y="71"/>
                      <a:pt x="73" y="71"/>
                    </a:cubicBezTo>
                    <a:cubicBezTo>
                      <a:pt x="73" y="71"/>
                      <a:pt x="74" y="70"/>
                      <a:pt x="74" y="69"/>
                    </a:cubicBezTo>
                    <a:cubicBezTo>
                      <a:pt x="79" y="72"/>
                      <a:pt x="79" y="72"/>
                      <a:pt x="79" y="72"/>
                    </a:cubicBezTo>
                    <a:cubicBezTo>
                      <a:pt x="80" y="71"/>
                      <a:pt x="80" y="70"/>
                      <a:pt x="81" y="69"/>
                    </a:cubicBezTo>
                    <a:cubicBezTo>
                      <a:pt x="77" y="66"/>
                      <a:pt x="77" y="66"/>
                      <a:pt x="77" y="66"/>
                    </a:cubicBezTo>
                    <a:cubicBezTo>
                      <a:pt x="77" y="65"/>
                      <a:pt x="78" y="64"/>
                      <a:pt x="78" y="63"/>
                    </a:cubicBezTo>
                    <a:cubicBezTo>
                      <a:pt x="83" y="65"/>
                      <a:pt x="83" y="65"/>
                      <a:pt x="83" y="65"/>
                    </a:cubicBezTo>
                    <a:cubicBezTo>
                      <a:pt x="83" y="64"/>
                      <a:pt x="84" y="63"/>
                      <a:pt x="84" y="62"/>
                    </a:cubicBezTo>
                    <a:cubicBezTo>
                      <a:pt x="80" y="59"/>
                      <a:pt x="80" y="59"/>
                      <a:pt x="80" y="59"/>
                    </a:cubicBezTo>
                    <a:cubicBezTo>
                      <a:pt x="80" y="58"/>
                      <a:pt x="80" y="58"/>
                      <a:pt x="80" y="57"/>
                    </a:cubicBezTo>
                    <a:cubicBezTo>
                      <a:pt x="86" y="57"/>
                      <a:pt x="86" y="57"/>
                      <a:pt x="86" y="57"/>
                    </a:cubicBezTo>
                    <a:cubicBezTo>
                      <a:pt x="86" y="56"/>
                      <a:pt x="86" y="55"/>
                      <a:pt x="87" y="54"/>
                    </a:cubicBezTo>
                    <a:cubicBezTo>
                      <a:pt x="81" y="52"/>
                      <a:pt x="81" y="52"/>
                      <a:pt x="81" y="52"/>
                    </a:cubicBezTo>
                    <a:cubicBezTo>
                      <a:pt x="82" y="51"/>
                      <a:pt x="82" y="51"/>
                      <a:pt x="82" y="50"/>
                    </a:cubicBezTo>
                    <a:cubicBezTo>
                      <a:pt x="87" y="49"/>
                      <a:pt x="87" y="49"/>
                      <a:pt x="87" y="49"/>
                    </a:cubicBezTo>
                    <a:cubicBezTo>
                      <a:pt x="87" y="48"/>
                      <a:pt x="87" y="47"/>
                      <a:pt x="87" y="46"/>
                    </a:cubicBezTo>
                    <a:cubicBezTo>
                      <a:pt x="82" y="45"/>
                      <a:pt x="82" y="45"/>
                      <a:pt x="82" y="45"/>
                    </a:cubicBezTo>
                    <a:cubicBezTo>
                      <a:pt x="82" y="44"/>
                      <a:pt x="82" y="43"/>
                      <a:pt x="82" y="43"/>
                    </a:cubicBezTo>
                    <a:cubicBezTo>
                      <a:pt x="87" y="41"/>
                      <a:pt x="87" y="41"/>
                      <a:pt x="87" y="41"/>
                    </a:cubicBezTo>
                    <a:cubicBezTo>
                      <a:pt x="87" y="40"/>
                      <a:pt x="87" y="39"/>
                      <a:pt x="87" y="38"/>
                    </a:cubicBezTo>
                    <a:cubicBezTo>
                      <a:pt x="81" y="38"/>
                      <a:pt x="81" y="38"/>
                      <a:pt x="81" y="38"/>
                    </a:cubicBezTo>
                    <a:cubicBezTo>
                      <a:pt x="81" y="37"/>
                      <a:pt x="81" y="36"/>
                      <a:pt x="81" y="35"/>
                    </a:cubicBezTo>
                    <a:cubicBezTo>
                      <a:pt x="86" y="33"/>
                      <a:pt x="86" y="33"/>
                      <a:pt x="86" y="33"/>
                    </a:cubicBezTo>
                    <a:cubicBezTo>
                      <a:pt x="85" y="32"/>
                      <a:pt x="85" y="31"/>
                      <a:pt x="85" y="30"/>
                    </a:cubicBezTo>
                    <a:cubicBezTo>
                      <a:pt x="79" y="31"/>
                      <a:pt x="79" y="31"/>
                      <a:pt x="79" y="31"/>
                    </a:cubicBezTo>
                    <a:cubicBezTo>
                      <a:pt x="79" y="30"/>
                      <a:pt x="79" y="30"/>
                      <a:pt x="78" y="29"/>
                    </a:cubicBezTo>
                    <a:close/>
                    <a:moveTo>
                      <a:pt x="75" y="28"/>
                    </a:moveTo>
                    <a:cubicBezTo>
                      <a:pt x="59" y="36"/>
                      <a:pt x="59" y="36"/>
                      <a:pt x="59" y="36"/>
                    </a:cubicBezTo>
                    <a:cubicBezTo>
                      <a:pt x="57" y="32"/>
                      <a:pt x="54" y="30"/>
                      <a:pt x="51" y="29"/>
                    </a:cubicBezTo>
                    <a:cubicBezTo>
                      <a:pt x="57" y="12"/>
                      <a:pt x="57" y="12"/>
                      <a:pt x="57" y="12"/>
                    </a:cubicBezTo>
                    <a:cubicBezTo>
                      <a:pt x="64" y="15"/>
                      <a:pt x="71" y="20"/>
                      <a:pt x="75" y="28"/>
                    </a:cubicBezTo>
                    <a:close/>
                    <a:moveTo>
                      <a:pt x="48" y="55"/>
                    </a:moveTo>
                    <a:cubicBezTo>
                      <a:pt x="43" y="57"/>
                      <a:pt x="37" y="55"/>
                      <a:pt x="35" y="50"/>
                    </a:cubicBezTo>
                    <a:cubicBezTo>
                      <a:pt x="33" y="45"/>
                      <a:pt x="35" y="39"/>
                      <a:pt x="40" y="36"/>
                    </a:cubicBezTo>
                    <a:cubicBezTo>
                      <a:pt x="45" y="34"/>
                      <a:pt x="50" y="36"/>
                      <a:pt x="53" y="41"/>
                    </a:cubicBezTo>
                    <a:cubicBezTo>
                      <a:pt x="55" y="46"/>
                      <a:pt x="53" y="52"/>
                      <a:pt x="48" y="55"/>
                    </a:cubicBezTo>
                    <a:close/>
                    <a:moveTo>
                      <a:pt x="54" y="10"/>
                    </a:moveTo>
                    <a:cubicBezTo>
                      <a:pt x="48" y="27"/>
                      <a:pt x="48" y="27"/>
                      <a:pt x="48" y="27"/>
                    </a:cubicBezTo>
                    <a:cubicBezTo>
                      <a:pt x="45" y="27"/>
                      <a:pt x="41" y="27"/>
                      <a:pt x="38" y="28"/>
                    </a:cubicBezTo>
                    <a:cubicBezTo>
                      <a:pt x="30" y="12"/>
                      <a:pt x="30" y="12"/>
                      <a:pt x="30" y="12"/>
                    </a:cubicBezTo>
                    <a:cubicBezTo>
                      <a:pt x="38" y="8"/>
                      <a:pt x="46" y="8"/>
                      <a:pt x="54" y="10"/>
                    </a:cubicBezTo>
                    <a:close/>
                    <a:moveTo>
                      <a:pt x="27" y="13"/>
                    </a:moveTo>
                    <a:cubicBezTo>
                      <a:pt x="35" y="30"/>
                      <a:pt x="35" y="30"/>
                      <a:pt x="35" y="30"/>
                    </a:cubicBezTo>
                    <a:cubicBezTo>
                      <a:pt x="32" y="31"/>
                      <a:pt x="29" y="34"/>
                      <a:pt x="28" y="37"/>
                    </a:cubicBezTo>
                    <a:cubicBezTo>
                      <a:pt x="12" y="31"/>
                      <a:pt x="12" y="31"/>
                      <a:pt x="12" y="31"/>
                    </a:cubicBezTo>
                    <a:cubicBezTo>
                      <a:pt x="15" y="24"/>
                      <a:pt x="20" y="17"/>
                      <a:pt x="27" y="13"/>
                    </a:cubicBezTo>
                    <a:close/>
                    <a:moveTo>
                      <a:pt x="11" y="34"/>
                    </a:moveTo>
                    <a:cubicBezTo>
                      <a:pt x="27" y="41"/>
                      <a:pt x="27" y="41"/>
                      <a:pt x="27" y="41"/>
                    </a:cubicBezTo>
                    <a:cubicBezTo>
                      <a:pt x="26" y="44"/>
                      <a:pt x="26" y="48"/>
                      <a:pt x="27" y="51"/>
                    </a:cubicBezTo>
                    <a:cubicBezTo>
                      <a:pt x="12" y="59"/>
                      <a:pt x="12" y="59"/>
                      <a:pt x="12" y="59"/>
                    </a:cubicBezTo>
                    <a:cubicBezTo>
                      <a:pt x="8" y="51"/>
                      <a:pt x="8" y="42"/>
                      <a:pt x="11" y="34"/>
                    </a:cubicBezTo>
                    <a:close/>
                    <a:moveTo>
                      <a:pt x="13" y="62"/>
                    </a:moveTo>
                    <a:cubicBezTo>
                      <a:pt x="29" y="55"/>
                      <a:pt x="29" y="55"/>
                      <a:pt x="29" y="55"/>
                    </a:cubicBezTo>
                    <a:cubicBezTo>
                      <a:pt x="30" y="58"/>
                      <a:pt x="33" y="60"/>
                      <a:pt x="36" y="62"/>
                    </a:cubicBezTo>
                    <a:cubicBezTo>
                      <a:pt x="30" y="79"/>
                      <a:pt x="30" y="79"/>
                      <a:pt x="30" y="79"/>
                    </a:cubicBezTo>
                    <a:cubicBezTo>
                      <a:pt x="23" y="76"/>
                      <a:pt x="17" y="70"/>
                      <a:pt x="13" y="62"/>
                    </a:cubicBezTo>
                    <a:close/>
                    <a:moveTo>
                      <a:pt x="33" y="80"/>
                    </a:moveTo>
                    <a:cubicBezTo>
                      <a:pt x="39" y="63"/>
                      <a:pt x="39" y="63"/>
                      <a:pt x="39" y="63"/>
                    </a:cubicBezTo>
                    <a:cubicBezTo>
                      <a:pt x="43" y="64"/>
                      <a:pt x="46" y="64"/>
                      <a:pt x="50" y="63"/>
                    </a:cubicBezTo>
                    <a:cubicBezTo>
                      <a:pt x="57" y="79"/>
                      <a:pt x="57" y="79"/>
                      <a:pt x="57" y="79"/>
                    </a:cubicBezTo>
                    <a:cubicBezTo>
                      <a:pt x="49" y="83"/>
                      <a:pt x="41" y="83"/>
                      <a:pt x="33" y="80"/>
                    </a:cubicBezTo>
                    <a:close/>
                    <a:moveTo>
                      <a:pt x="60" y="78"/>
                    </a:moveTo>
                    <a:cubicBezTo>
                      <a:pt x="53" y="61"/>
                      <a:pt x="53" y="61"/>
                      <a:pt x="53" y="61"/>
                    </a:cubicBezTo>
                    <a:cubicBezTo>
                      <a:pt x="56" y="59"/>
                      <a:pt x="59" y="56"/>
                      <a:pt x="60" y="53"/>
                    </a:cubicBezTo>
                    <a:cubicBezTo>
                      <a:pt x="76" y="59"/>
                      <a:pt x="76" y="59"/>
                      <a:pt x="76" y="59"/>
                    </a:cubicBezTo>
                    <a:cubicBezTo>
                      <a:pt x="73" y="67"/>
                      <a:pt x="68" y="73"/>
                      <a:pt x="60" y="78"/>
                    </a:cubicBezTo>
                    <a:close/>
                    <a:moveTo>
                      <a:pt x="77" y="56"/>
                    </a:moveTo>
                    <a:cubicBezTo>
                      <a:pt x="61" y="50"/>
                      <a:pt x="61" y="50"/>
                      <a:pt x="61" y="50"/>
                    </a:cubicBezTo>
                    <a:cubicBezTo>
                      <a:pt x="62" y="46"/>
                      <a:pt x="62" y="42"/>
                      <a:pt x="60" y="39"/>
                    </a:cubicBezTo>
                    <a:cubicBezTo>
                      <a:pt x="76" y="31"/>
                      <a:pt x="76" y="31"/>
                      <a:pt x="76" y="31"/>
                    </a:cubicBezTo>
                    <a:cubicBezTo>
                      <a:pt x="79" y="39"/>
                      <a:pt x="80" y="48"/>
                      <a:pt x="77" y="56"/>
                    </a:cubicBezTo>
                    <a:close/>
                  </a:path>
                </a:pathLst>
              </a:custGeom>
              <a:solidFill>
                <a:srgbClr val="3E3A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 name="Freeform 10"/>
              <p:cNvSpPr>
                <a:spLocks noEditPoints="1"/>
              </p:cNvSpPr>
              <p:nvPr/>
            </p:nvSpPr>
            <p:spPr bwMode="auto">
              <a:xfrm>
                <a:off x="1171575" y="2608263"/>
                <a:ext cx="93663" cy="96838"/>
              </a:xfrm>
              <a:custGeom>
                <a:avLst/>
                <a:gdLst>
                  <a:gd name="T0" fmla="*/ 81 w 87"/>
                  <a:gd name="T1" fmla="*/ 23 h 91"/>
                  <a:gd name="T2" fmla="*/ 78 w 87"/>
                  <a:gd name="T3" fmla="*/ 19 h 91"/>
                  <a:gd name="T4" fmla="*/ 70 w 87"/>
                  <a:gd name="T5" fmla="*/ 17 h 91"/>
                  <a:gd name="T6" fmla="*/ 67 w 87"/>
                  <a:gd name="T7" fmla="*/ 14 h 91"/>
                  <a:gd name="T8" fmla="*/ 64 w 87"/>
                  <a:gd name="T9" fmla="*/ 6 h 91"/>
                  <a:gd name="T10" fmla="*/ 60 w 87"/>
                  <a:gd name="T11" fmla="*/ 4 h 91"/>
                  <a:gd name="T12" fmla="*/ 52 w 87"/>
                  <a:gd name="T13" fmla="*/ 7 h 91"/>
                  <a:gd name="T14" fmla="*/ 48 w 87"/>
                  <a:gd name="T15" fmla="*/ 6 h 91"/>
                  <a:gd name="T16" fmla="*/ 42 w 87"/>
                  <a:gd name="T17" fmla="*/ 0 h 91"/>
                  <a:gd name="T18" fmla="*/ 37 w 87"/>
                  <a:gd name="T19" fmla="*/ 0 h 91"/>
                  <a:gd name="T20" fmla="*/ 32 w 87"/>
                  <a:gd name="T21" fmla="*/ 7 h 91"/>
                  <a:gd name="T22" fmla="*/ 28 w 87"/>
                  <a:gd name="T23" fmla="*/ 9 h 91"/>
                  <a:gd name="T24" fmla="*/ 23 w 87"/>
                  <a:gd name="T25" fmla="*/ 5 h 91"/>
                  <a:gd name="T26" fmla="*/ 20 w 87"/>
                  <a:gd name="T27" fmla="*/ 14 h 91"/>
                  <a:gd name="T28" fmla="*/ 17 w 87"/>
                  <a:gd name="T29" fmla="*/ 17 h 91"/>
                  <a:gd name="T30" fmla="*/ 8 w 87"/>
                  <a:gd name="T31" fmla="*/ 18 h 91"/>
                  <a:gd name="T32" fmla="*/ 6 w 87"/>
                  <a:gd name="T33" fmla="*/ 22 h 91"/>
                  <a:gd name="T34" fmla="*/ 8 w 87"/>
                  <a:gd name="T35" fmla="*/ 31 h 91"/>
                  <a:gd name="T36" fmla="*/ 6 w 87"/>
                  <a:gd name="T37" fmla="*/ 35 h 91"/>
                  <a:gd name="T38" fmla="*/ 0 w 87"/>
                  <a:gd name="T39" fmla="*/ 41 h 91"/>
                  <a:gd name="T40" fmla="*/ 0 w 87"/>
                  <a:gd name="T41" fmla="*/ 45 h 91"/>
                  <a:gd name="T42" fmla="*/ 6 w 87"/>
                  <a:gd name="T43" fmla="*/ 52 h 91"/>
                  <a:gd name="T44" fmla="*/ 6 w 87"/>
                  <a:gd name="T45" fmla="*/ 56 h 91"/>
                  <a:gd name="T46" fmla="*/ 4 w 87"/>
                  <a:gd name="T47" fmla="*/ 64 h 91"/>
                  <a:gd name="T48" fmla="*/ 6 w 87"/>
                  <a:gd name="T49" fmla="*/ 69 h 91"/>
                  <a:gd name="T50" fmla="*/ 14 w 87"/>
                  <a:gd name="T51" fmla="*/ 71 h 91"/>
                  <a:gd name="T52" fmla="*/ 17 w 87"/>
                  <a:gd name="T53" fmla="*/ 74 h 91"/>
                  <a:gd name="T54" fmla="*/ 19 w 87"/>
                  <a:gd name="T55" fmla="*/ 83 h 91"/>
                  <a:gd name="T56" fmla="*/ 22 w 87"/>
                  <a:gd name="T57" fmla="*/ 85 h 91"/>
                  <a:gd name="T58" fmla="*/ 31 w 87"/>
                  <a:gd name="T59" fmla="*/ 83 h 91"/>
                  <a:gd name="T60" fmla="*/ 35 w 87"/>
                  <a:gd name="T61" fmla="*/ 84 h 91"/>
                  <a:gd name="T62" fmla="*/ 41 w 87"/>
                  <a:gd name="T63" fmla="*/ 91 h 91"/>
                  <a:gd name="T64" fmla="*/ 45 w 87"/>
                  <a:gd name="T65" fmla="*/ 91 h 91"/>
                  <a:gd name="T66" fmla="*/ 51 w 87"/>
                  <a:gd name="T67" fmla="*/ 84 h 91"/>
                  <a:gd name="T68" fmla="*/ 55 w 87"/>
                  <a:gd name="T69" fmla="*/ 83 h 91"/>
                  <a:gd name="T70" fmla="*/ 62 w 87"/>
                  <a:gd name="T71" fmla="*/ 86 h 91"/>
                  <a:gd name="T72" fmla="*/ 64 w 87"/>
                  <a:gd name="T73" fmla="*/ 79 h 91"/>
                  <a:gd name="T74" fmla="*/ 67 w 87"/>
                  <a:gd name="T75" fmla="*/ 76 h 91"/>
                  <a:gd name="T76" fmla="*/ 76 w 87"/>
                  <a:gd name="T77" fmla="*/ 76 h 91"/>
                  <a:gd name="T78" fmla="*/ 78 w 87"/>
                  <a:gd name="T79" fmla="*/ 72 h 91"/>
                  <a:gd name="T80" fmla="*/ 77 w 87"/>
                  <a:gd name="T81" fmla="*/ 63 h 91"/>
                  <a:gd name="T82" fmla="*/ 79 w 87"/>
                  <a:gd name="T83" fmla="*/ 59 h 91"/>
                  <a:gd name="T84" fmla="*/ 86 w 87"/>
                  <a:gd name="T85" fmla="*/ 54 h 91"/>
                  <a:gd name="T86" fmla="*/ 86 w 87"/>
                  <a:gd name="T87" fmla="*/ 49 h 91"/>
                  <a:gd name="T88" fmla="*/ 81 w 87"/>
                  <a:gd name="T89" fmla="*/ 43 h 91"/>
                  <a:gd name="T90" fmla="*/ 81 w 87"/>
                  <a:gd name="T91" fmla="*/ 38 h 91"/>
                  <a:gd name="T92" fmla="*/ 84 w 87"/>
                  <a:gd name="T93" fmla="*/ 30 h 91"/>
                  <a:gd name="T94" fmla="*/ 74 w 87"/>
                  <a:gd name="T95" fmla="*/ 28 h 91"/>
                  <a:gd name="T96" fmla="*/ 56 w 87"/>
                  <a:gd name="T97" fmla="*/ 12 h 91"/>
                  <a:gd name="T98" fmla="*/ 34 w 87"/>
                  <a:gd name="T99" fmla="*/ 50 h 91"/>
                  <a:gd name="T100" fmla="*/ 47 w 87"/>
                  <a:gd name="T101" fmla="*/ 55 h 91"/>
                  <a:gd name="T102" fmla="*/ 37 w 87"/>
                  <a:gd name="T103" fmla="*/ 28 h 91"/>
                  <a:gd name="T104" fmla="*/ 27 w 87"/>
                  <a:gd name="T105" fmla="*/ 13 h 91"/>
                  <a:gd name="T106" fmla="*/ 11 w 87"/>
                  <a:gd name="T107" fmla="*/ 31 h 91"/>
                  <a:gd name="T108" fmla="*/ 26 w 87"/>
                  <a:gd name="T109" fmla="*/ 41 h 91"/>
                  <a:gd name="T110" fmla="*/ 10 w 87"/>
                  <a:gd name="T111" fmla="*/ 35 h 91"/>
                  <a:gd name="T112" fmla="*/ 36 w 87"/>
                  <a:gd name="T113" fmla="*/ 62 h 91"/>
                  <a:gd name="T114" fmla="*/ 33 w 87"/>
                  <a:gd name="T115" fmla="*/ 80 h 91"/>
                  <a:gd name="T116" fmla="*/ 57 w 87"/>
                  <a:gd name="T117" fmla="*/ 79 h 91"/>
                  <a:gd name="T118" fmla="*/ 52 w 87"/>
                  <a:gd name="T119" fmla="*/ 61 h 91"/>
                  <a:gd name="T120" fmla="*/ 60 w 87"/>
                  <a:gd name="T121" fmla="*/ 78 h 91"/>
                  <a:gd name="T122" fmla="*/ 60 w 87"/>
                  <a:gd name="T123" fmla="*/ 39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7" h="91">
                    <a:moveTo>
                      <a:pt x="78" y="29"/>
                    </a:moveTo>
                    <a:cubicBezTo>
                      <a:pt x="82" y="26"/>
                      <a:pt x="82" y="26"/>
                      <a:pt x="82" y="26"/>
                    </a:cubicBezTo>
                    <a:cubicBezTo>
                      <a:pt x="82" y="25"/>
                      <a:pt x="81" y="24"/>
                      <a:pt x="81" y="23"/>
                    </a:cubicBezTo>
                    <a:cubicBezTo>
                      <a:pt x="76" y="25"/>
                      <a:pt x="76" y="25"/>
                      <a:pt x="76" y="25"/>
                    </a:cubicBezTo>
                    <a:cubicBezTo>
                      <a:pt x="75" y="24"/>
                      <a:pt x="75" y="23"/>
                      <a:pt x="74" y="23"/>
                    </a:cubicBezTo>
                    <a:cubicBezTo>
                      <a:pt x="78" y="19"/>
                      <a:pt x="78" y="19"/>
                      <a:pt x="78" y="19"/>
                    </a:cubicBezTo>
                    <a:cubicBezTo>
                      <a:pt x="78" y="18"/>
                      <a:pt x="77" y="17"/>
                      <a:pt x="76" y="16"/>
                    </a:cubicBezTo>
                    <a:cubicBezTo>
                      <a:pt x="72" y="19"/>
                      <a:pt x="72" y="19"/>
                      <a:pt x="72" y="19"/>
                    </a:cubicBezTo>
                    <a:cubicBezTo>
                      <a:pt x="71" y="18"/>
                      <a:pt x="71" y="18"/>
                      <a:pt x="70" y="17"/>
                    </a:cubicBezTo>
                    <a:cubicBezTo>
                      <a:pt x="73" y="13"/>
                      <a:pt x="73" y="13"/>
                      <a:pt x="73" y="13"/>
                    </a:cubicBezTo>
                    <a:cubicBezTo>
                      <a:pt x="72" y="12"/>
                      <a:pt x="72" y="11"/>
                      <a:pt x="71" y="10"/>
                    </a:cubicBezTo>
                    <a:cubicBezTo>
                      <a:pt x="67" y="14"/>
                      <a:pt x="67" y="14"/>
                      <a:pt x="67" y="14"/>
                    </a:cubicBezTo>
                    <a:cubicBezTo>
                      <a:pt x="66" y="14"/>
                      <a:pt x="65" y="13"/>
                      <a:pt x="65" y="13"/>
                    </a:cubicBezTo>
                    <a:cubicBezTo>
                      <a:pt x="67" y="7"/>
                      <a:pt x="67" y="7"/>
                      <a:pt x="67" y="7"/>
                    </a:cubicBezTo>
                    <a:cubicBezTo>
                      <a:pt x="66" y="7"/>
                      <a:pt x="65" y="6"/>
                      <a:pt x="64" y="6"/>
                    </a:cubicBezTo>
                    <a:cubicBezTo>
                      <a:pt x="61" y="10"/>
                      <a:pt x="61" y="10"/>
                      <a:pt x="61" y="10"/>
                    </a:cubicBezTo>
                    <a:cubicBezTo>
                      <a:pt x="60" y="10"/>
                      <a:pt x="60" y="9"/>
                      <a:pt x="59" y="9"/>
                    </a:cubicBezTo>
                    <a:cubicBezTo>
                      <a:pt x="60" y="4"/>
                      <a:pt x="60" y="4"/>
                      <a:pt x="60" y="4"/>
                    </a:cubicBezTo>
                    <a:cubicBezTo>
                      <a:pt x="59" y="3"/>
                      <a:pt x="58" y="3"/>
                      <a:pt x="57" y="2"/>
                    </a:cubicBezTo>
                    <a:cubicBezTo>
                      <a:pt x="55" y="7"/>
                      <a:pt x="55" y="7"/>
                      <a:pt x="55" y="7"/>
                    </a:cubicBezTo>
                    <a:cubicBezTo>
                      <a:pt x="54" y="7"/>
                      <a:pt x="53" y="7"/>
                      <a:pt x="52" y="7"/>
                    </a:cubicBezTo>
                    <a:cubicBezTo>
                      <a:pt x="53" y="1"/>
                      <a:pt x="53" y="1"/>
                      <a:pt x="53" y="1"/>
                    </a:cubicBezTo>
                    <a:cubicBezTo>
                      <a:pt x="52" y="1"/>
                      <a:pt x="51" y="1"/>
                      <a:pt x="50" y="0"/>
                    </a:cubicBezTo>
                    <a:cubicBezTo>
                      <a:pt x="48" y="6"/>
                      <a:pt x="48" y="6"/>
                      <a:pt x="48" y="6"/>
                    </a:cubicBezTo>
                    <a:cubicBezTo>
                      <a:pt x="47" y="6"/>
                      <a:pt x="46" y="6"/>
                      <a:pt x="46" y="6"/>
                    </a:cubicBezTo>
                    <a:cubicBezTo>
                      <a:pt x="45" y="0"/>
                      <a:pt x="45" y="0"/>
                      <a:pt x="45" y="0"/>
                    </a:cubicBezTo>
                    <a:cubicBezTo>
                      <a:pt x="44" y="0"/>
                      <a:pt x="43" y="0"/>
                      <a:pt x="42" y="0"/>
                    </a:cubicBezTo>
                    <a:cubicBezTo>
                      <a:pt x="41" y="6"/>
                      <a:pt x="41" y="6"/>
                      <a:pt x="41" y="6"/>
                    </a:cubicBezTo>
                    <a:cubicBezTo>
                      <a:pt x="40" y="6"/>
                      <a:pt x="40" y="6"/>
                      <a:pt x="39" y="6"/>
                    </a:cubicBezTo>
                    <a:cubicBezTo>
                      <a:pt x="37" y="0"/>
                      <a:pt x="37" y="0"/>
                      <a:pt x="37" y="0"/>
                    </a:cubicBezTo>
                    <a:cubicBezTo>
                      <a:pt x="36" y="1"/>
                      <a:pt x="35" y="1"/>
                      <a:pt x="34" y="1"/>
                    </a:cubicBezTo>
                    <a:cubicBezTo>
                      <a:pt x="35" y="7"/>
                      <a:pt x="35" y="7"/>
                      <a:pt x="35" y="7"/>
                    </a:cubicBezTo>
                    <a:cubicBezTo>
                      <a:pt x="34" y="7"/>
                      <a:pt x="33" y="7"/>
                      <a:pt x="32" y="7"/>
                    </a:cubicBezTo>
                    <a:cubicBezTo>
                      <a:pt x="30" y="2"/>
                      <a:pt x="30" y="2"/>
                      <a:pt x="30" y="2"/>
                    </a:cubicBezTo>
                    <a:cubicBezTo>
                      <a:pt x="29" y="3"/>
                      <a:pt x="28" y="3"/>
                      <a:pt x="27" y="3"/>
                    </a:cubicBezTo>
                    <a:cubicBezTo>
                      <a:pt x="28" y="9"/>
                      <a:pt x="28" y="9"/>
                      <a:pt x="28" y="9"/>
                    </a:cubicBezTo>
                    <a:cubicBezTo>
                      <a:pt x="28" y="9"/>
                      <a:pt x="27" y="9"/>
                      <a:pt x="27" y="9"/>
                    </a:cubicBezTo>
                    <a:cubicBezTo>
                      <a:pt x="26" y="10"/>
                      <a:pt x="26" y="10"/>
                      <a:pt x="26" y="10"/>
                    </a:cubicBezTo>
                    <a:cubicBezTo>
                      <a:pt x="23" y="5"/>
                      <a:pt x="23" y="5"/>
                      <a:pt x="23" y="5"/>
                    </a:cubicBezTo>
                    <a:cubicBezTo>
                      <a:pt x="22" y="6"/>
                      <a:pt x="21" y="7"/>
                      <a:pt x="20" y="7"/>
                    </a:cubicBezTo>
                    <a:cubicBezTo>
                      <a:pt x="22" y="12"/>
                      <a:pt x="22" y="12"/>
                      <a:pt x="22" y="12"/>
                    </a:cubicBezTo>
                    <a:cubicBezTo>
                      <a:pt x="21" y="13"/>
                      <a:pt x="21" y="13"/>
                      <a:pt x="20" y="14"/>
                    </a:cubicBezTo>
                    <a:cubicBezTo>
                      <a:pt x="16" y="10"/>
                      <a:pt x="16" y="10"/>
                      <a:pt x="16" y="10"/>
                    </a:cubicBezTo>
                    <a:cubicBezTo>
                      <a:pt x="15" y="11"/>
                      <a:pt x="14" y="11"/>
                      <a:pt x="14" y="12"/>
                    </a:cubicBezTo>
                    <a:cubicBezTo>
                      <a:pt x="17" y="17"/>
                      <a:pt x="17" y="17"/>
                      <a:pt x="17" y="17"/>
                    </a:cubicBezTo>
                    <a:cubicBezTo>
                      <a:pt x="16" y="17"/>
                      <a:pt x="16" y="18"/>
                      <a:pt x="15" y="19"/>
                    </a:cubicBezTo>
                    <a:cubicBezTo>
                      <a:pt x="11" y="15"/>
                      <a:pt x="11" y="15"/>
                      <a:pt x="11" y="15"/>
                    </a:cubicBezTo>
                    <a:cubicBezTo>
                      <a:pt x="10" y="16"/>
                      <a:pt x="9" y="17"/>
                      <a:pt x="8" y="18"/>
                    </a:cubicBezTo>
                    <a:cubicBezTo>
                      <a:pt x="12" y="22"/>
                      <a:pt x="12" y="22"/>
                      <a:pt x="12" y="22"/>
                    </a:cubicBezTo>
                    <a:cubicBezTo>
                      <a:pt x="12" y="23"/>
                      <a:pt x="11" y="23"/>
                      <a:pt x="11" y="24"/>
                    </a:cubicBezTo>
                    <a:cubicBezTo>
                      <a:pt x="6" y="22"/>
                      <a:pt x="6" y="22"/>
                      <a:pt x="6" y="22"/>
                    </a:cubicBezTo>
                    <a:cubicBezTo>
                      <a:pt x="5" y="23"/>
                      <a:pt x="5" y="24"/>
                      <a:pt x="4" y="25"/>
                    </a:cubicBezTo>
                    <a:cubicBezTo>
                      <a:pt x="9" y="28"/>
                      <a:pt x="9" y="28"/>
                      <a:pt x="9" y="28"/>
                    </a:cubicBezTo>
                    <a:cubicBezTo>
                      <a:pt x="8" y="29"/>
                      <a:pt x="8" y="30"/>
                      <a:pt x="8" y="31"/>
                    </a:cubicBezTo>
                    <a:cubicBezTo>
                      <a:pt x="3" y="29"/>
                      <a:pt x="3" y="29"/>
                      <a:pt x="3" y="29"/>
                    </a:cubicBezTo>
                    <a:cubicBezTo>
                      <a:pt x="2" y="30"/>
                      <a:pt x="2" y="31"/>
                      <a:pt x="2" y="33"/>
                    </a:cubicBezTo>
                    <a:cubicBezTo>
                      <a:pt x="6" y="35"/>
                      <a:pt x="6" y="35"/>
                      <a:pt x="6" y="35"/>
                    </a:cubicBezTo>
                    <a:cubicBezTo>
                      <a:pt x="6" y="36"/>
                      <a:pt x="6" y="37"/>
                      <a:pt x="6" y="37"/>
                    </a:cubicBezTo>
                    <a:cubicBezTo>
                      <a:pt x="1" y="37"/>
                      <a:pt x="1" y="37"/>
                      <a:pt x="1" y="37"/>
                    </a:cubicBezTo>
                    <a:cubicBezTo>
                      <a:pt x="0" y="38"/>
                      <a:pt x="0" y="39"/>
                      <a:pt x="0" y="41"/>
                    </a:cubicBezTo>
                    <a:cubicBezTo>
                      <a:pt x="5" y="42"/>
                      <a:pt x="5" y="42"/>
                      <a:pt x="5" y="42"/>
                    </a:cubicBezTo>
                    <a:cubicBezTo>
                      <a:pt x="5" y="43"/>
                      <a:pt x="5" y="44"/>
                      <a:pt x="5" y="44"/>
                    </a:cubicBezTo>
                    <a:cubicBezTo>
                      <a:pt x="0" y="45"/>
                      <a:pt x="0" y="45"/>
                      <a:pt x="0" y="45"/>
                    </a:cubicBezTo>
                    <a:cubicBezTo>
                      <a:pt x="0" y="46"/>
                      <a:pt x="0" y="48"/>
                      <a:pt x="0" y="49"/>
                    </a:cubicBezTo>
                    <a:cubicBezTo>
                      <a:pt x="5" y="49"/>
                      <a:pt x="5" y="49"/>
                      <a:pt x="5" y="49"/>
                    </a:cubicBezTo>
                    <a:cubicBezTo>
                      <a:pt x="5" y="50"/>
                      <a:pt x="5" y="51"/>
                      <a:pt x="6" y="52"/>
                    </a:cubicBezTo>
                    <a:cubicBezTo>
                      <a:pt x="0" y="53"/>
                      <a:pt x="0" y="53"/>
                      <a:pt x="0" y="53"/>
                    </a:cubicBezTo>
                    <a:cubicBezTo>
                      <a:pt x="1" y="54"/>
                      <a:pt x="1" y="56"/>
                      <a:pt x="1" y="57"/>
                    </a:cubicBezTo>
                    <a:cubicBezTo>
                      <a:pt x="6" y="56"/>
                      <a:pt x="6" y="56"/>
                      <a:pt x="6" y="56"/>
                    </a:cubicBezTo>
                    <a:cubicBezTo>
                      <a:pt x="7" y="57"/>
                      <a:pt x="7" y="58"/>
                      <a:pt x="7" y="59"/>
                    </a:cubicBezTo>
                    <a:cubicBezTo>
                      <a:pt x="2" y="61"/>
                      <a:pt x="2" y="61"/>
                      <a:pt x="2" y="61"/>
                    </a:cubicBezTo>
                    <a:cubicBezTo>
                      <a:pt x="3" y="62"/>
                      <a:pt x="3" y="63"/>
                      <a:pt x="4" y="64"/>
                    </a:cubicBezTo>
                    <a:cubicBezTo>
                      <a:pt x="9" y="63"/>
                      <a:pt x="9" y="63"/>
                      <a:pt x="9" y="63"/>
                    </a:cubicBezTo>
                    <a:cubicBezTo>
                      <a:pt x="9" y="64"/>
                      <a:pt x="10" y="64"/>
                      <a:pt x="10" y="65"/>
                    </a:cubicBezTo>
                    <a:cubicBezTo>
                      <a:pt x="6" y="69"/>
                      <a:pt x="6" y="69"/>
                      <a:pt x="6" y="69"/>
                    </a:cubicBezTo>
                    <a:cubicBezTo>
                      <a:pt x="6" y="70"/>
                      <a:pt x="7" y="71"/>
                      <a:pt x="8" y="71"/>
                    </a:cubicBezTo>
                    <a:cubicBezTo>
                      <a:pt x="12" y="69"/>
                      <a:pt x="12" y="69"/>
                      <a:pt x="12" y="69"/>
                    </a:cubicBezTo>
                    <a:cubicBezTo>
                      <a:pt x="13" y="70"/>
                      <a:pt x="13" y="70"/>
                      <a:pt x="14" y="71"/>
                    </a:cubicBezTo>
                    <a:cubicBezTo>
                      <a:pt x="10" y="75"/>
                      <a:pt x="10" y="75"/>
                      <a:pt x="10" y="75"/>
                    </a:cubicBezTo>
                    <a:cubicBezTo>
                      <a:pt x="11" y="76"/>
                      <a:pt x="12" y="77"/>
                      <a:pt x="13" y="78"/>
                    </a:cubicBezTo>
                    <a:cubicBezTo>
                      <a:pt x="17" y="74"/>
                      <a:pt x="17" y="74"/>
                      <a:pt x="17" y="74"/>
                    </a:cubicBezTo>
                    <a:cubicBezTo>
                      <a:pt x="18" y="75"/>
                      <a:pt x="18" y="75"/>
                      <a:pt x="19" y="76"/>
                    </a:cubicBezTo>
                    <a:cubicBezTo>
                      <a:pt x="16" y="81"/>
                      <a:pt x="16" y="81"/>
                      <a:pt x="16" y="81"/>
                    </a:cubicBezTo>
                    <a:cubicBezTo>
                      <a:pt x="17" y="82"/>
                      <a:pt x="18" y="82"/>
                      <a:pt x="19" y="83"/>
                    </a:cubicBezTo>
                    <a:cubicBezTo>
                      <a:pt x="22" y="79"/>
                      <a:pt x="22" y="79"/>
                      <a:pt x="22" y="79"/>
                    </a:cubicBezTo>
                    <a:cubicBezTo>
                      <a:pt x="23" y="79"/>
                      <a:pt x="24" y="80"/>
                      <a:pt x="24" y="80"/>
                    </a:cubicBezTo>
                    <a:cubicBezTo>
                      <a:pt x="22" y="85"/>
                      <a:pt x="22" y="85"/>
                      <a:pt x="22" y="85"/>
                    </a:cubicBezTo>
                    <a:cubicBezTo>
                      <a:pt x="23" y="86"/>
                      <a:pt x="24" y="86"/>
                      <a:pt x="25" y="87"/>
                    </a:cubicBezTo>
                    <a:cubicBezTo>
                      <a:pt x="28" y="82"/>
                      <a:pt x="28" y="82"/>
                      <a:pt x="28" y="82"/>
                    </a:cubicBezTo>
                    <a:cubicBezTo>
                      <a:pt x="29" y="82"/>
                      <a:pt x="30" y="83"/>
                      <a:pt x="31" y="83"/>
                    </a:cubicBezTo>
                    <a:cubicBezTo>
                      <a:pt x="30" y="89"/>
                      <a:pt x="30" y="89"/>
                      <a:pt x="30" y="89"/>
                    </a:cubicBezTo>
                    <a:cubicBezTo>
                      <a:pt x="31" y="89"/>
                      <a:pt x="32" y="89"/>
                      <a:pt x="33" y="90"/>
                    </a:cubicBezTo>
                    <a:cubicBezTo>
                      <a:pt x="35" y="84"/>
                      <a:pt x="35" y="84"/>
                      <a:pt x="35" y="84"/>
                    </a:cubicBezTo>
                    <a:cubicBezTo>
                      <a:pt x="36" y="84"/>
                      <a:pt x="36" y="85"/>
                      <a:pt x="37" y="85"/>
                    </a:cubicBezTo>
                    <a:cubicBezTo>
                      <a:pt x="37" y="90"/>
                      <a:pt x="37" y="90"/>
                      <a:pt x="37" y="90"/>
                    </a:cubicBezTo>
                    <a:cubicBezTo>
                      <a:pt x="38" y="91"/>
                      <a:pt x="39" y="91"/>
                      <a:pt x="41" y="91"/>
                    </a:cubicBezTo>
                    <a:cubicBezTo>
                      <a:pt x="42" y="85"/>
                      <a:pt x="42" y="85"/>
                      <a:pt x="42" y="85"/>
                    </a:cubicBezTo>
                    <a:cubicBezTo>
                      <a:pt x="42" y="85"/>
                      <a:pt x="43" y="85"/>
                      <a:pt x="44" y="85"/>
                    </a:cubicBezTo>
                    <a:cubicBezTo>
                      <a:pt x="45" y="91"/>
                      <a:pt x="45" y="91"/>
                      <a:pt x="45" y="91"/>
                    </a:cubicBezTo>
                    <a:cubicBezTo>
                      <a:pt x="46" y="91"/>
                      <a:pt x="47" y="91"/>
                      <a:pt x="48" y="91"/>
                    </a:cubicBezTo>
                    <a:cubicBezTo>
                      <a:pt x="48" y="85"/>
                      <a:pt x="48" y="85"/>
                      <a:pt x="48" y="85"/>
                    </a:cubicBezTo>
                    <a:cubicBezTo>
                      <a:pt x="49" y="85"/>
                      <a:pt x="50" y="85"/>
                      <a:pt x="51" y="84"/>
                    </a:cubicBezTo>
                    <a:cubicBezTo>
                      <a:pt x="53" y="90"/>
                      <a:pt x="53" y="90"/>
                      <a:pt x="53" y="90"/>
                    </a:cubicBezTo>
                    <a:cubicBezTo>
                      <a:pt x="54" y="89"/>
                      <a:pt x="55" y="89"/>
                      <a:pt x="56" y="89"/>
                    </a:cubicBezTo>
                    <a:cubicBezTo>
                      <a:pt x="55" y="83"/>
                      <a:pt x="55" y="83"/>
                      <a:pt x="55" y="83"/>
                    </a:cubicBezTo>
                    <a:cubicBezTo>
                      <a:pt x="56" y="83"/>
                      <a:pt x="57" y="83"/>
                      <a:pt x="57" y="82"/>
                    </a:cubicBezTo>
                    <a:cubicBezTo>
                      <a:pt x="60" y="87"/>
                      <a:pt x="60" y="87"/>
                      <a:pt x="60" y="87"/>
                    </a:cubicBezTo>
                    <a:cubicBezTo>
                      <a:pt x="61" y="87"/>
                      <a:pt x="61" y="87"/>
                      <a:pt x="62" y="86"/>
                    </a:cubicBezTo>
                    <a:cubicBezTo>
                      <a:pt x="62" y="86"/>
                      <a:pt x="63" y="86"/>
                      <a:pt x="63" y="86"/>
                    </a:cubicBezTo>
                    <a:cubicBezTo>
                      <a:pt x="61" y="80"/>
                      <a:pt x="61" y="80"/>
                      <a:pt x="61" y="80"/>
                    </a:cubicBezTo>
                    <a:cubicBezTo>
                      <a:pt x="62" y="80"/>
                      <a:pt x="63" y="80"/>
                      <a:pt x="64" y="79"/>
                    </a:cubicBezTo>
                    <a:cubicBezTo>
                      <a:pt x="67" y="83"/>
                      <a:pt x="67" y="83"/>
                      <a:pt x="67" y="83"/>
                    </a:cubicBezTo>
                    <a:cubicBezTo>
                      <a:pt x="68" y="83"/>
                      <a:pt x="69" y="82"/>
                      <a:pt x="70" y="81"/>
                    </a:cubicBezTo>
                    <a:cubicBezTo>
                      <a:pt x="67" y="76"/>
                      <a:pt x="67" y="76"/>
                      <a:pt x="67" y="76"/>
                    </a:cubicBezTo>
                    <a:cubicBezTo>
                      <a:pt x="68" y="76"/>
                      <a:pt x="68" y="75"/>
                      <a:pt x="69" y="75"/>
                    </a:cubicBezTo>
                    <a:cubicBezTo>
                      <a:pt x="73" y="78"/>
                      <a:pt x="73" y="78"/>
                      <a:pt x="73" y="78"/>
                    </a:cubicBezTo>
                    <a:cubicBezTo>
                      <a:pt x="74" y="77"/>
                      <a:pt x="75" y="77"/>
                      <a:pt x="76" y="76"/>
                    </a:cubicBezTo>
                    <a:cubicBezTo>
                      <a:pt x="72" y="72"/>
                      <a:pt x="72" y="72"/>
                      <a:pt x="72" y="72"/>
                    </a:cubicBezTo>
                    <a:cubicBezTo>
                      <a:pt x="73" y="71"/>
                      <a:pt x="73" y="70"/>
                      <a:pt x="74" y="69"/>
                    </a:cubicBezTo>
                    <a:cubicBezTo>
                      <a:pt x="78" y="72"/>
                      <a:pt x="78" y="72"/>
                      <a:pt x="78" y="72"/>
                    </a:cubicBezTo>
                    <a:cubicBezTo>
                      <a:pt x="79" y="71"/>
                      <a:pt x="80" y="70"/>
                      <a:pt x="80" y="69"/>
                    </a:cubicBezTo>
                    <a:cubicBezTo>
                      <a:pt x="76" y="66"/>
                      <a:pt x="76" y="66"/>
                      <a:pt x="76" y="66"/>
                    </a:cubicBezTo>
                    <a:cubicBezTo>
                      <a:pt x="76" y="65"/>
                      <a:pt x="77" y="64"/>
                      <a:pt x="77" y="63"/>
                    </a:cubicBezTo>
                    <a:cubicBezTo>
                      <a:pt x="82" y="65"/>
                      <a:pt x="82" y="65"/>
                      <a:pt x="82" y="65"/>
                    </a:cubicBezTo>
                    <a:cubicBezTo>
                      <a:pt x="83" y="64"/>
                      <a:pt x="83" y="63"/>
                      <a:pt x="84" y="62"/>
                    </a:cubicBezTo>
                    <a:cubicBezTo>
                      <a:pt x="79" y="59"/>
                      <a:pt x="79" y="59"/>
                      <a:pt x="79" y="59"/>
                    </a:cubicBezTo>
                    <a:cubicBezTo>
                      <a:pt x="79" y="58"/>
                      <a:pt x="80" y="58"/>
                      <a:pt x="80" y="57"/>
                    </a:cubicBezTo>
                    <a:cubicBezTo>
                      <a:pt x="85" y="58"/>
                      <a:pt x="85" y="58"/>
                      <a:pt x="85" y="58"/>
                    </a:cubicBezTo>
                    <a:cubicBezTo>
                      <a:pt x="85" y="56"/>
                      <a:pt x="86" y="55"/>
                      <a:pt x="86" y="54"/>
                    </a:cubicBezTo>
                    <a:cubicBezTo>
                      <a:pt x="81" y="52"/>
                      <a:pt x="81" y="52"/>
                      <a:pt x="81" y="52"/>
                    </a:cubicBezTo>
                    <a:cubicBezTo>
                      <a:pt x="81" y="51"/>
                      <a:pt x="81" y="51"/>
                      <a:pt x="81" y="50"/>
                    </a:cubicBezTo>
                    <a:cubicBezTo>
                      <a:pt x="86" y="49"/>
                      <a:pt x="86" y="49"/>
                      <a:pt x="86" y="49"/>
                    </a:cubicBezTo>
                    <a:cubicBezTo>
                      <a:pt x="87" y="48"/>
                      <a:pt x="87" y="47"/>
                      <a:pt x="87" y="46"/>
                    </a:cubicBezTo>
                    <a:cubicBezTo>
                      <a:pt x="81" y="45"/>
                      <a:pt x="81" y="45"/>
                      <a:pt x="81" y="45"/>
                    </a:cubicBezTo>
                    <a:cubicBezTo>
                      <a:pt x="81" y="44"/>
                      <a:pt x="81" y="43"/>
                      <a:pt x="81" y="43"/>
                    </a:cubicBezTo>
                    <a:cubicBezTo>
                      <a:pt x="86" y="41"/>
                      <a:pt x="86" y="41"/>
                      <a:pt x="86" y="41"/>
                    </a:cubicBezTo>
                    <a:cubicBezTo>
                      <a:pt x="86" y="40"/>
                      <a:pt x="86" y="39"/>
                      <a:pt x="86" y="38"/>
                    </a:cubicBezTo>
                    <a:cubicBezTo>
                      <a:pt x="81" y="38"/>
                      <a:pt x="81" y="38"/>
                      <a:pt x="81" y="38"/>
                    </a:cubicBezTo>
                    <a:cubicBezTo>
                      <a:pt x="81" y="37"/>
                      <a:pt x="80" y="36"/>
                      <a:pt x="80" y="35"/>
                    </a:cubicBezTo>
                    <a:cubicBezTo>
                      <a:pt x="85" y="33"/>
                      <a:pt x="85" y="33"/>
                      <a:pt x="85" y="33"/>
                    </a:cubicBezTo>
                    <a:cubicBezTo>
                      <a:pt x="85" y="32"/>
                      <a:pt x="84" y="31"/>
                      <a:pt x="84" y="30"/>
                    </a:cubicBezTo>
                    <a:cubicBezTo>
                      <a:pt x="79" y="31"/>
                      <a:pt x="79" y="31"/>
                      <a:pt x="79" y="31"/>
                    </a:cubicBezTo>
                    <a:cubicBezTo>
                      <a:pt x="79" y="30"/>
                      <a:pt x="78" y="30"/>
                      <a:pt x="78" y="29"/>
                    </a:cubicBezTo>
                    <a:close/>
                    <a:moveTo>
                      <a:pt x="74" y="28"/>
                    </a:moveTo>
                    <a:cubicBezTo>
                      <a:pt x="58" y="36"/>
                      <a:pt x="58" y="36"/>
                      <a:pt x="58" y="36"/>
                    </a:cubicBezTo>
                    <a:cubicBezTo>
                      <a:pt x="56" y="32"/>
                      <a:pt x="54" y="30"/>
                      <a:pt x="50" y="29"/>
                    </a:cubicBezTo>
                    <a:cubicBezTo>
                      <a:pt x="56" y="12"/>
                      <a:pt x="56" y="12"/>
                      <a:pt x="56" y="12"/>
                    </a:cubicBezTo>
                    <a:cubicBezTo>
                      <a:pt x="64" y="15"/>
                      <a:pt x="70" y="20"/>
                      <a:pt x="74" y="28"/>
                    </a:cubicBezTo>
                    <a:close/>
                    <a:moveTo>
                      <a:pt x="47" y="55"/>
                    </a:moveTo>
                    <a:cubicBezTo>
                      <a:pt x="43" y="57"/>
                      <a:pt x="37" y="55"/>
                      <a:pt x="34" y="50"/>
                    </a:cubicBezTo>
                    <a:cubicBezTo>
                      <a:pt x="32" y="45"/>
                      <a:pt x="34" y="39"/>
                      <a:pt x="39" y="36"/>
                    </a:cubicBezTo>
                    <a:cubicBezTo>
                      <a:pt x="44" y="34"/>
                      <a:pt x="50" y="36"/>
                      <a:pt x="52" y="41"/>
                    </a:cubicBezTo>
                    <a:cubicBezTo>
                      <a:pt x="54" y="46"/>
                      <a:pt x="52" y="52"/>
                      <a:pt x="47" y="55"/>
                    </a:cubicBezTo>
                    <a:close/>
                    <a:moveTo>
                      <a:pt x="53" y="10"/>
                    </a:moveTo>
                    <a:cubicBezTo>
                      <a:pt x="47" y="27"/>
                      <a:pt x="47" y="27"/>
                      <a:pt x="47" y="27"/>
                    </a:cubicBezTo>
                    <a:cubicBezTo>
                      <a:pt x="44" y="27"/>
                      <a:pt x="41" y="27"/>
                      <a:pt x="37" y="28"/>
                    </a:cubicBezTo>
                    <a:cubicBezTo>
                      <a:pt x="30" y="12"/>
                      <a:pt x="30" y="12"/>
                      <a:pt x="30" y="12"/>
                    </a:cubicBezTo>
                    <a:cubicBezTo>
                      <a:pt x="37" y="8"/>
                      <a:pt x="46" y="8"/>
                      <a:pt x="53" y="10"/>
                    </a:cubicBezTo>
                    <a:close/>
                    <a:moveTo>
                      <a:pt x="27" y="13"/>
                    </a:moveTo>
                    <a:cubicBezTo>
                      <a:pt x="34" y="30"/>
                      <a:pt x="34" y="30"/>
                      <a:pt x="34" y="30"/>
                    </a:cubicBezTo>
                    <a:cubicBezTo>
                      <a:pt x="31" y="31"/>
                      <a:pt x="29" y="34"/>
                      <a:pt x="27" y="37"/>
                    </a:cubicBezTo>
                    <a:cubicBezTo>
                      <a:pt x="11" y="31"/>
                      <a:pt x="11" y="31"/>
                      <a:pt x="11" y="31"/>
                    </a:cubicBezTo>
                    <a:cubicBezTo>
                      <a:pt x="14" y="24"/>
                      <a:pt x="19" y="17"/>
                      <a:pt x="27" y="13"/>
                    </a:cubicBezTo>
                    <a:close/>
                    <a:moveTo>
                      <a:pt x="10" y="35"/>
                    </a:moveTo>
                    <a:cubicBezTo>
                      <a:pt x="26" y="41"/>
                      <a:pt x="26" y="41"/>
                      <a:pt x="26" y="41"/>
                    </a:cubicBezTo>
                    <a:cubicBezTo>
                      <a:pt x="25" y="44"/>
                      <a:pt x="25" y="48"/>
                      <a:pt x="26" y="51"/>
                    </a:cubicBezTo>
                    <a:cubicBezTo>
                      <a:pt x="11" y="59"/>
                      <a:pt x="11" y="59"/>
                      <a:pt x="11" y="59"/>
                    </a:cubicBezTo>
                    <a:cubicBezTo>
                      <a:pt x="8" y="51"/>
                      <a:pt x="8" y="42"/>
                      <a:pt x="10" y="35"/>
                    </a:cubicBezTo>
                    <a:close/>
                    <a:moveTo>
                      <a:pt x="12" y="62"/>
                    </a:moveTo>
                    <a:cubicBezTo>
                      <a:pt x="28" y="55"/>
                      <a:pt x="28" y="55"/>
                      <a:pt x="28" y="55"/>
                    </a:cubicBezTo>
                    <a:cubicBezTo>
                      <a:pt x="30" y="58"/>
                      <a:pt x="32" y="60"/>
                      <a:pt x="36" y="62"/>
                    </a:cubicBezTo>
                    <a:cubicBezTo>
                      <a:pt x="30" y="79"/>
                      <a:pt x="30" y="79"/>
                      <a:pt x="30" y="79"/>
                    </a:cubicBezTo>
                    <a:cubicBezTo>
                      <a:pt x="22" y="76"/>
                      <a:pt x="16" y="70"/>
                      <a:pt x="12" y="62"/>
                    </a:cubicBezTo>
                    <a:close/>
                    <a:moveTo>
                      <a:pt x="33" y="80"/>
                    </a:moveTo>
                    <a:cubicBezTo>
                      <a:pt x="39" y="63"/>
                      <a:pt x="39" y="63"/>
                      <a:pt x="39" y="63"/>
                    </a:cubicBezTo>
                    <a:cubicBezTo>
                      <a:pt x="42" y="64"/>
                      <a:pt x="46" y="64"/>
                      <a:pt x="49" y="63"/>
                    </a:cubicBezTo>
                    <a:cubicBezTo>
                      <a:pt x="57" y="79"/>
                      <a:pt x="57" y="79"/>
                      <a:pt x="57" y="79"/>
                    </a:cubicBezTo>
                    <a:cubicBezTo>
                      <a:pt x="49" y="83"/>
                      <a:pt x="40" y="83"/>
                      <a:pt x="33" y="80"/>
                    </a:cubicBezTo>
                    <a:close/>
                    <a:moveTo>
                      <a:pt x="60" y="78"/>
                    </a:moveTo>
                    <a:cubicBezTo>
                      <a:pt x="52" y="61"/>
                      <a:pt x="52" y="61"/>
                      <a:pt x="52" y="61"/>
                    </a:cubicBezTo>
                    <a:cubicBezTo>
                      <a:pt x="55" y="59"/>
                      <a:pt x="58" y="56"/>
                      <a:pt x="59" y="53"/>
                    </a:cubicBezTo>
                    <a:cubicBezTo>
                      <a:pt x="76" y="59"/>
                      <a:pt x="76" y="59"/>
                      <a:pt x="76" y="59"/>
                    </a:cubicBezTo>
                    <a:cubicBezTo>
                      <a:pt x="73" y="67"/>
                      <a:pt x="67" y="73"/>
                      <a:pt x="60" y="78"/>
                    </a:cubicBezTo>
                    <a:close/>
                    <a:moveTo>
                      <a:pt x="77" y="56"/>
                    </a:moveTo>
                    <a:cubicBezTo>
                      <a:pt x="60" y="50"/>
                      <a:pt x="60" y="50"/>
                      <a:pt x="60" y="50"/>
                    </a:cubicBezTo>
                    <a:cubicBezTo>
                      <a:pt x="61" y="46"/>
                      <a:pt x="61" y="42"/>
                      <a:pt x="60" y="39"/>
                    </a:cubicBezTo>
                    <a:cubicBezTo>
                      <a:pt x="75" y="31"/>
                      <a:pt x="75" y="31"/>
                      <a:pt x="75" y="31"/>
                    </a:cubicBezTo>
                    <a:cubicBezTo>
                      <a:pt x="79" y="39"/>
                      <a:pt x="79" y="48"/>
                      <a:pt x="77" y="56"/>
                    </a:cubicBezTo>
                    <a:close/>
                  </a:path>
                </a:pathLst>
              </a:custGeom>
              <a:solidFill>
                <a:srgbClr val="3E3A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 name="Freeform 11"/>
              <p:cNvSpPr>
                <a:spLocks noEditPoints="1"/>
              </p:cNvSpPr>
              <p:nvPr/>
            </p:nvSpPr>
            <p:spPr bwMode="auto">
              <a:xfrm>
                <a:off x="1127125" y="2659063"/>
                <a:ext cx="39688" cy="41275"/>
              </a:xfrm>
              <a:custGeom>
                <a:avLst/>
                <a:gdLst>
                  <a:gd name="T0" fmla="*/ 36 w 37"/>
                  <a:gd name="T1" fmla="*/ 26 h 38"/>
                  <a:gd name="T2" fmla="*/ 36 w 37"/>
                  <a:gd name="T3" fmla="*/ 24 h 38"/>
                  <a:gd name="T4" fmla="*/ 34 w 37"/>
                  <a:gd name="T5" fmla="*/ 21 h 38"/>
                  <a:gd name="T6" fmla="*/ 35 w 37"/>
                  <a:gd name="T7" fmla="*/ 19 h 38"/>
                  <a:gd name="T8" fmla="*/ 36 w 37"/>
                  <a:gd name="T9" fmla="*/ 16 h 38"/>
                  <a:gd name="T10" fmla="*/ 36 w 37"/>
                  <a:gd name="T11" fmla="*/ 14 h 38"/>
                  <a:gd name="T12" fmla="*/ 33 w 37"/>
                  <a:gd name="T13" fmla="*/ 12 h 38"/>
                  <a:gd name="T14" fmla="*/ 32 w 37"/>
                  <a:gd name="T15" fmla="*/ 10 h 38"/>
                  <a:gd name="T16" fmla="*/ 32 w 37"/>
                  <a:gd name="T17" fmla="*/ 6 h 38"/>
                  <a:gd name="T18" fmla="*/ 31 w 37"/>
                  <a:gd name="T19" fmla="*/ 5 h 38"/>
                  <a:gd name="T20" fmla="*/ 27 w 37"/>
                  <a:gd name="T21" fmla="*/ 5 h 38"/>
                  <a:gd name="T22" fmla="*/ 26 w 37"/>
                  <a:gd name="T23" fmla="*/ 4 h 38"/>
                  <a:gd name="T24" fmla="*/ 25 w 37"/>
                  <a:gd name="T25" fmla="*/ 1 h 38"/>
                  <a:gd name="T26" fmla="*/ 22 w 37"/>
                  <a:gd name="T27" fmla="*/ 3 h 38"/>
                  <a:gd name="T28" fmla="*/ 20 w 37"/>
                  <a:gd name="T29" fmla="*/ 2 h 38"/>
                  <a:gd name="T30" fmla="*/ 18 w 37"/>
                  <a:gd name="T31" fmla="*/ 0 h 38"/>
                  <a:gd name="T32" fmla="*/ 16 w 37"/>
                  <a:gd name="T33" fmla="*/ 0 h 38"/>
                  <a:gd name="T34" fmla="*/ 14 w 37"/>
                  <a:gd name="T35" fmla="*/ 3 h 38"/>
                  <a:gd name="T36" fmla="*/ 12 w 37"/>
                  <a:gd name="T37" fmla="*/ 4 h 38"/>
                  <a:gd name="T38" fmla="*/ 8 w 37"/>
                  <a:gd name="T39" fmla="*/ 3 h 38"/>
                  <a:gd name="T40" fmla="*/ 7 w 37"/>
                  <a:gd name="T41" fmla="*/ 4 h 38"/>
                  <a:gd name="T42" fmla="*/ 6 w 37"/>
                  <a:gd name="T43" fmla="*/ 8 h 38"/>
                  <a:gd name="T44" fmla="*/ 5 w 37"/>
                  <a:gd name="T45" fmla="*/ 10 h 38"/>
                  <a:gd name="T46" fmla="*/ 2 w 37"/>
                  <a:gd name="T47" fmla="*/ 11 h 38"/>
                  <a:gd name="T48" fmla="*/ 1 w 37"/>
                  <a:gd name="T49" fmla="*/ 13 h 38"/>
                  <a:gd name="T50" fmla="*/ 3 w 37"/>
                  <a:gd name="T51" fmla="*/ 16 h 38"/>
                  <a:gd name="T52" fmla="*/ 2 w 37"/>
                  <a:gd name="T53" fmla="*/ 18 h 38"/>
                  <a:gd name="T54" fmla="*/ 0 w 37"/>
                  <a:gd name="T55" fmla="*/ 21 h 38"/>
                  <a:gd name="T56" fmla="*/ 0 w 37"/>
                  <a:gd name="T57" fmla="*/ 23 h 38"/>
                  <a:gd name="T58" fmla="*/ 3 w 37"/>
                  <a:gd name="T59" fmla="*/ 25 h 38"/>
                  <a:gd name="T60" fmla="*/ 4 w 37"/>
                  <a:gd name="T61" fmla="*/ 27 h 38"/>
                  <a:gd name="T62" fmla="*/ 4 w 37"/>
                  <a:gd name="T63" fmla="*/ 30 h 38"/>
                  <a:gd name="T64" fmla="*/ 5 w 37"/>
                  <a:gd name="T65" fmla="*/ 32 h 38"/>
                  <a:gd name="T66" fmla="*/ 8 w 37"/>
                  <a:gd name="T67" fmla="*/ 32 h 38"/>
                  <a:gd name="T68" fmla="*/ 10 w 37"/>
                  <a:gd name="T69" fmla="*/ 33 h 38"/>
                  <a:gd name="T70" fmla="*/ 11 w 37"/>
                  <a:gd name="T71" fmla="*/ 37 h 38"/>
                  <a:gd name="T72" fmla="*/ 13 w 37"/>
                  <a:gd name="T73" fmla="*/ 35 h 38"/>
                  <a:gd name="T74" fmla="*/ 15 w 37"/>
                  <a:gd name="T75" fmla="*/ 36 h 38"/>
                  <a:gd name="T76" fmla="*/ 18 w 37"/>
                  <a:gd name="T77" fmla="*/ 38 h 38"/>
                  <a:gd name="T78" fmla="*/ 20 w 37"/>
                  <a:gd name="T79" fmla="*/ 38 h 38"/>
                  <a:gd name="T80" fmla="*/ 22 w 37"/>
                  <a:gd name="T81" fmla="*/ 36 h 38"/>
                  <a:gd name="T82" fmla="*/ 24 w 37"/>
                  <a:gd name="T83" fmla="*/ 35 h 38"/>
                  <a:gd name="T84" fmla="*/ 27 w 37"/>
                  <a:gd name="T85" fmla="*/ 36 h 38"/>
                  <a:gd name="T86" fmla="*/ 29 w 37"/>
                  <a:gd name="T87" fmla="*/ 35 h 38"/>
                  <a:gd name="T88" fmla="*/ 30 w 37"/>
                  <a:gd name="T89" fmla="*/ 31 h 38"/>
                  <a:gd name="T90" fmla="*/ 31 w 37"/>
                  <a:gd name="T91" fmla="*/ 30 h 38"/>
                  <a:gd name="T92" fmla="*/ 34 w 37"/>
                  <a:gd name="T93" fmla="*/ 29 h 38"/>
                  <a:gd name="T94" fmla="*/ 32 w 37"/>
                  <a:gd name="T95" fmla="*/ 25 h 38"/>
                  <a:gd name="T96" fmla="*/ 32 w 37"/>
                  <a:gd name="T97" fmla="*/ 14 h 38"/>
                  <a:gd name="T98" fmla="*/ 15 w 37"/>
                  <a:gd name="T99" fmla="*/ 17 h 38"/>
                  <a:gd name="T100" fmla="*/ 17 w 37"/>
                  <a:gd name="T101" fmla="*/ 23 h 38"/>
                  <a:gd name="T102" fmla="*/ 22 w 37"/>
                  <a:gd name="T103" fmla="*/ 12 h 38"/>
                  <a:gd name="T104" fmla="*/ 24 w 37"/>
                  <a:gd name="T105" fmla="*/ 5 h 38"/>
                  <a:gd name="T106" fmla="*/ 14 w 37"/>
                  <a:gd name="T107" fmla="*/ 4 h 38"/>
                  <a:gd name="T108" fmla="*/ 15 w 37"/>
                  <a:gd name="T109" fmla="*/ 12 h 38"/>
                  <a:gd name="T110" fmla="*/ 13 w 37"/>
                  <a:gd name="T111" fmla="*/ 5 h 38"/>
                  <a:gd name="T112" fmla="*/ 11 w 37"/>
                  <a:gd name="T113" fmla="*/ 21 h 38"/>
                  <a:gd name="T114" fmla="*/ 5 w 37"/>
                  <a:gd name="T115" fmla="*/ 25 h 38"/>
                  <a:gd name="T116" fmla="*/ 12 w 37"/>
                  <a:gd name="T117" fmla="*/ 33 h 38"/>
                  <a:gd name="T118" fmla="*/ 16 w 37"/>
                  <a:gd name="T119" fmla="*/ 26 h 38"/>
                  <a:gd name="T120" fmla="*/ 13 w 37"/>
                  <a:gd name="T121" fmla="*/ 33 h 38"/>
                  <a:gd name="T122" fmla="*/ 25 w 37"/>
                  <a:gd name="T123" fmla="*/ 23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7" h="38">
                    <a:moveTo>
                      <a:pt x="33" y="26"/>
                    </a:moveTo>
                    <a:cubicBezTo>
                      <a:pt x="35" y="27"/>
                      <a:pt x="35" y="27"/>
                      <a:pt x="35" y="27"/>
                    </a:cubicBezTo>
                    <a:cubicBezTo>
                      <a:pt x="35" y="27"/>
                      <a:pt x="35" y="26"/>
                      <a:pt x="36" y="26"/>
                    </a:cubicBezTo>
                    <a:cubicBezTo>
                      <a:pt x="34" y="25"/>
                      <a:pt x="34" y="25"/>
                      <a:pt x="34" y="25"/>
                    </a:cubicBezTo>
                    <a:cubicBezTo>
                      <a:pt x="34" y="24"/>
                      <a:pt x="34" y="24"/>
                      <a:pt x="34" y="24"/>
                    </a:cubicBezTo>
                    <a:cubicBezTo>
                      <a:pt x="36" y="24"/>
                      <a:pt x="36" y="24"/>
                      <a:pt x="36" y="24"/>
                    </a:cubicBezTo>
                    <a:cubicBezTo>
                      <a:pt x="36" y="23"/>
                      <a:pt x="36" y="23"/>
                      <a:pt x="37" y="22"/>
                    </a:cubicBezTo>
                    <a:cubicBezTo>
                      <a:pt x="34" y="22"/>
                      <a:pt x="34" y="22"/>
                      <a:pt x="34" y="22"/>
                    </a:cubicBezTo>
                    <a:cubicBezTo>
                      <a:pt x="34" y="21"/>
                      <a:pt x="34" y="21"/>
                      <a:pt x="34" y="21"/>
                    </a:cubicBezTo>
                    <a:cubicBezTo>
                      <a:pt x="37" y="20"/>
                      <a:pt x="37" y="20"/>
                      <a:pt x="37" y="20"/>
                    </a:cubicBezTo>
                    <a:cubicBezTo>
                      <a:pt x="37" y="20"/>
                      <a:pt x="37" y="20"/>
                      <a:pt x="37" y="19"/>
                    </a:cubicBezTo>
                    <a:cubicBezTo>
                      <a:pt x="35" y="19"/>
                      <a:pt x="35" y="19"/>
                      <a:pt x="35" y="19"/>
                    </a:cubicBezTo>
                    <a:cubicBezTo>
                      <a:pt x="35" y="18"/>
                      <a:pt x="34" y="18"/>
                      <a:pt x="34" y="18"/>
                    </a:cubicBezTo>
                    <a:cubicBezTo>
                      <a:pt x="37" y="17"/>
                      <a:pt x="37" y="17"/>
                      <a:pt x="37" y="17"/>
                    </a:cubicBezTo>
                    <a:cubicBezTo>
                      <a:pt x="37" y="17"/>
                      <a:pt x="37" y="16"/>
                      <a:pt x="36" y="16"/>
                    </a:cubicBezTo>
                    <a:cubicBezTo>
                      <a:pt x="34" y="16"/>
                      <a:pt x="34" y="16"/>
                      <a:pt x="34" y="16"/>
                    </a:cubicBezTo>
                    <a:cubicBezTo>
                      <a:pt x="34" y="15"/>
                      <a:pt x="34" y="15"/>
                      <a:pt x="34" y="15"/>
                    </a:cubicBezTo>
                    <a:cubicBezTo>
                      <a:pt x="36" y="14"/>
                      <a:pt x="36" y="14"/>
                      <a:pt x="36" y="14"/>
                    </a:cubicBezTo>
                    <a:cubicBezTo>
                      <a:pt x="36" y="13"/>
                      <a:pt x="36" y="13"/>
                      <a:pt x="36" y="12"/>
                    </a:cubicBezTo>
                    <a:cubicBezTo>
                      <a:pt x="33" y="13"/>
                      <a:pt x="33" y="13"/>
                      <a:pt x="33" y="13"/>
                    </a:cubicBezTo>
                    <a:cubicBezTo>
                      <a:pt x="33" y="13"/>
                      <a:pt x="33" y="12"/>
                      <a:pt x="33" y="12"/>
                    </a:cubicBezTo>
                    <a:cubicBezTo>
                      <a:pt x="35" y="11"/>
                      <a:pt x="35" y="11"/>
                      <a:pt x="35" y="11"/>
                    </a:cubicBezTo>
                    <a:cubicBezTo>
                      <a:pt x="35" y="10"/>
                      <a:pt x="34" y="10"/>
                      <a:pt x="34" y="9"/>
                    </a:cubicBezTo>
                    <a:cubicBezTo>
                      <a:pt x="32" y="10"/>
                      <a:pt x="32" y="10"/>
                      <a:pt x="32" y="10"/>
                    </a:cubicBezTo>
                    <a:cubicBezTo>
                      <a:pt x="32" y="10"/>
                      <a:pt x="32" y="10"/>
                      <a:pt x="31" y="9"/>
                    </a:cubicBezTo>
                    <a:cubicBezTo>
                      <a:pt x="33" y="8"/>
                      <a:pt x="33" y="8"/>
                      <a:pt x="33" y="8"/>
                    </a:cubicBezTo>
                    <a:cubicBezTo>
                      <a:pt x="33" y="7"/>
                      <a:pt x="32" y="7"/>
                      <a:pt x="32" y="6"/>
                    </a:cubicBezTo>
                    <a:cubicBezTo>
                      <a:pt x="30" y="8"/>
                      <a:pt x="30" y="8"/>
                      <a:pt x="30" y="8"/>
                    </a:cubicBezTo>
                    <a:cubicBezTo>
                      <a:pt x="30" y="8"/>
                      <a:pt x="30" y="7"/>
                      <a:pt x="30" y="7"/>
                    </a:cubicBezTo>
                    <a:cubicBezTo>
                      <a:pt x="31" y="5"/>
                      <a:pt x="31" y="5"/>
                      <a:pt x="31" y="5"/>
                    </a:cubicBezTo>
                    <a:cubicBezTo>
                      <a:pt x="31" y="5"/>
                      <a:pt x="30" y="4"/>
                      <a:pt x="30" y="4"/>
                    </a:cubicBezTo>
                    <a:cubicBezTo>
                      <a:pt x="28" y="6"/>
                      <a:pt x="28" y="6"/>
                      <a:pt x="28" y="6"/>
                    </a:cubicBezTo>
                    <a:cubicBezTo>
                      <a:pt x="28" y="6"/>
                      <a:pt x="28" y="5"/>
                      <a:pt x="27" y="5"/>
                    </a:cubicBezTo>
                    <a:cubicBezTo>
                      <a:pt x="28" y="3"/>
                      <a:pt x="28" y="3"/>
                      <a:pt x="28" y="3"/>
                    </a:cubicBezTo>
                    <a:cubicBezTo>
                      <a:pt x="28" y="3"/>
                      <a:pt x="27" y="2"/>
                      <a:pt x="27" y="2"/>
                    </a:cubicBezTo>
                    <a:cubicBezTo>
                      <a:pt x="26" y="4"/>
                      <a:pt x="26" y="4"/>
                      <a:pt x="26" y="4"/>
                    </a:cubicBezTo>
                    <a:cubicBezTo>
                      <a:pt x="26" y="4"/>
                      <a:pt x="25" y="4"/>
                      <a:pt x="25" y="4"/>
                    </a:cubicBezTo>
                    <a:cubicBezTo>
                      <a:pt x="25" y="4"/>
                      <a:pt x="25" y="4"/>
                      <a:pt x="25" y="4"/>
                    </a:cubicBezTo>
                    <a:cubicBezTo>
                      <a:pt x="25" y="1"/>
                      <a:pt x="25" y="1"/>
                      <a:pt x="25" y="1"/>
                    </a:cubicBezTo>
                    <a:cubicBezTo>
                      <a:pt x="25" y="1"/>
                      <a:pt x="24" y="1"/>
                      <a:pt x="24" y="1"/>
                    </a:cubicBezTo>
                    <a:cubicBezTo>
                      <a:pt x="23" y="3"/>
                      <a:pt x="23" y="3"/>
                      <a:pt x="23" y="3"/>
                    </a:cubicBezTo>
                    <a:cubicBezTo>
                      <a:pt x="23" y="3"/>
                      <a:pt x="22" y="3"/>
                      <a:pt x="22" y="3"/>
                    </a:cubicBezTo>
                    <a:cubicBezTo>
                      <a:pt x="22" y="0"/>
                      <a:pt x="22" y="0"/>
                      <a:pt x="22" y="0"/>
                    </a:cubicBezTo>
                    <a:cubicBezTo>
                      <a:pt x="22" y="0"/>
                      <a:pt x="21" y="0"/>
                      <a:pt x="21" y="0"/>
                    </a:cubicBezTo>
                    <a:cubicBezTo>
                      <a:pt x="20" y="2"/>
                      <a:pt x="20" y="2"/>
                      <a:pt x="20" y="2"/>
                    </a:cubicBezTo>
                    <a:cubicBezTo>
                      <a:pt x="20" y="2"/>
                      <a:pt x="20" y="2"/>
                      <a:pt x="19" y="2"/>
                    </a:cubicBezTo>
                    <a:cubicBezTo>
                      <a:pt x="19" y="0"/>
                      <a:pt x="19" y="0"/>
                      <a:pt x="19" y="0"/>
                    </a:cubicBezTo>
                    <a:cubicBezTo>
                      <a:pt x="19" y="0"/>
                      <a:pt x="18" y="0"/>
                      <a:pt x="18" y="0"/>
                    </a:cubicBezTo>
                    <a:cubicBezTo>
                      <a:pt x="17" y="2"/>
                      <a:pt x="17" y="2"/>
                      <a:pt x="17" y="2"/>
                    </a:cubicBezTo>
                    <a:cubicBezTo>
                      <a:pt x="17" y="2"/>
                      <a:pt x="17" y="2"/>
                      <a:pt x="16" y="2"/>
                    </a:cubicBezTo>
                    <a:cubicBezTo>
                      <a:pt x="16" y="0"/>
                      <a:pt x="16" y="0"/>
                      <a:pt x="16" y="0"/>
                    </a:cubicBezTo>
                    <a:cubicBezTo>
                      <a:pt x="15" y="0"/>
                      <a:pt x="15" y="0"/>
                      <a:pt x="14" y="0"/>
                    </a:cubicBezTo>
                    <a:cubicBezTo>
                      <a:pt x="15" y="3"/>
                      <a:pt x="15" y="3"/>
                      <a:pt x="15" y="3"/>
                    </a:cubicBezTo>
                    <a:cubicBezTo>
                      <a:pt x="14" y="3"/>
                      <a:pt x="14" y="3"/>
                      <a:pt x="14" y="3"/>
                    </a:cubicBezTo>
                    <a:cubicBezTo>
                      <a:pt x="13" y="1"/>
                      <a:pt x="13" y="1"/>
                      <a:pt x="13" y="1"/>
                    </a:cubicBezTo>
                    <a:cubicBezTo>
                      <a:pt x="12" y="1"/>
                      <a:pt x="12" y="1"/>
                      <a:pt x="11" y="2"/>
                    </a:cubicBezTo>
                    <a:cubicBezTo>
                      <a:pt x="12" y="4"/>
                      <a:pt x="12" y="4"/>
                      <a:pt x="12" y="4"/>
                    </a:cubicBezTo>
                    <a:cubicBezTo>
                      <a:pt x="12" y="4"/>
                      <a:pt x="11" y="4"/>
                      <a:pt x="11" y="4"/>
                    </a:cubicBezTo>
                    <a:cubicBezTo>
                      <a:pt x="10" y="2"/>
                      <a:pt x="10" y="2"/>
                      <a:pt x="10" y="2"/>
                    </a:cubicBezTo>
                    <a:cubicBezTo>
                      <a:pt x="9" y="3"/>
                      <a:pt x="9" y="3"/>
                      <a:pt x="8" y="3"/>
                    </a:cubicBezTo>
                    <a:cubicBezTo>
                      <a:pt x="9" y="5"/>
                      <a:pt x="9" y="5"/>
                      <a:pt x="9" y="5"/>
                    </a:cubicBezTo>
                    <a:cubicBezTo>
                      <a:pt x="9" y="6"/>
                      <a:pt x="9" y="6"/>
                      <a:pt x="8" y="6"/>
                    </a:cubicBezTo>
                    <a:cubicBezTo>
                      <a:pt x="7" y="4"/>
                      <a:pt x="7" y="4"/>
                      <a:pt x="7" y="4"/>
                    </a:cubicBezTo>
                    <a:cubicBezTo>
                      <a:pt x="6" y="5"/>
                      <a:pt x="6" y="5"/>
                      <a:pt x="6" y="5"/>
                    </a:cubicBezTo>
                    <a:cubicBezTo>
                      <a:pt x="7" y="7"/>
                      <a:pt x="7" y="7"/>
                      <a:pt x="7" y="7"/>
                    </a:cubicBezTo>
                    <a:cubicBezTo>
                      <a:pt x="7" y="7"/>
                      <a:pt x="7" y="8"/>
                      <a:pt x="6" y="8"/>
                    </a:cubicBezTo>
                    <a:cubicBezTo>
                      <a:pt x="4" y="7"/>
                      <a:pt x="4" y="7"/>
                      <a:pt x="4" y="7"/>
                    </a:cubicBezTo>
                    <a:cubicBezTo>
                      <a:pt x="4" y="7"/>
                      <a:pt x="4" y="8"/>
                      <a:pt x="4" y="8"/>
                    </a:cubicBezTo>
                    <a:cubicBezTo>
                      <a:pt x="5" y="10"/>
                      <a:pt x="5" y="10"/>
                      <a:pt x="5" y="10"/>
                    </a:cubicBezTo>
                    <a:cubicBezTo>
                      <a:pt x="5" y="10"/>
                      <a:pt x="5" y="10"/>
                      <a:pt x="5" y="10"/>
                    </a:cubicBezTo>
                    <a:cubicBezTo>
                      <a:pt x="3" y="10"/>
                      <a:pt x="3" y="10"/>
                      <a:pt x="3" y="10"/>
                    </a:cubicBezTo>
                    <a:cubicBezTo>
                      <a:pt x="2" y="10"/>
                      <a:pt x="2" y="10"/>
                      <a:pt x="2" y="11"/>
                    </a:cubicBezTo>
                    <a:cubicBezTo>
                      <a:pt x="4" y="12"/>
                      <a:pt x="4" y="12"/>
                      <a:pt x="4" y="12"/>
                    </a:cubicBezTo>
                    <a:cubicBezTo>
                      <a:pt x="4" y="12"/>
                      <a:pt x="4" y="13"/>
                      <a:pt x="3" y="13"/>
                    </a:cubicBezTo>
                    <a:cubicBezTo>
                      <a:pt x="1" y="13"/>
                      <a:pt x="1" y="13"/>
                      <a:pt x="1" y="13"/>
                    </a:cubicBezTo>
                    <a:cubicBezTo>
                      <a:pt x="1" y="13"/>
                      <a:pt x="1" y="14"/>
                      <a:pt x="1" y="14"/>
                    </a:cubicBezTo>
                    <a:cubicBezTo>
                      <a:pt x="3" y="15"/>
                      <a:pt x="3" y="15"/>
                      <a:pt x="3" y="15"/>
                    </a:cubicBezTo>
                    <a:cubicBezTo>
                      <a:pt x="3" y="15"/>
                      <a:pt x="3" y="16"/>
                      <a:pt x="3" y="16"/>
                    </a:cubicBezTo>
                    <a:cubicBezTo>
                      <a:pt x="0" y="16"/>
                      <a:pt x="0" y="16"/>
                      <a:pt x="0" y="16"/>
                    </a:cubicBezTo>
                    <a:cubicBezTo>
                      <a:pt x="0" y="16"/>
                      <a:pt x="0" y="17"/>
                      <a:pt x="0" y="17"/>
                    </a:cubicBezTo>
                    <a:cubicBezTo>
                      <a:pt x="2" y="18"/>
                      <a:pt x="2" y="18"/>
                      <a:pt x="2" y="18"/>
                    </a:cubicBezTo>
                    <a:cubicBezTo>
                      <a:pt x="2" y="18"/>
                      <a:pt x="2" y="19"/>
                      <a:pt x="2" y="19"/>
                    </a:cubicBezTo>
                    <a:cubicBezTo>
                      <a:pt x="0" y="19"/>
                      <a:pt x="0" y="19"/>
                      <a:pt x="0" y="19"/>
                    </a:cubicBezTo>
                    <a:cubicBezTo>
                      <a:pt x="0" y="20"/>
                      <a:pt x="0" y="20"/>
                      <a:pt x="0" y="21"/>
                    </a:cubicBezTo>
                    <a:cubicBezTo>
                      <a:pt x="2" y="21"/>
                      <a:pt x="2" y="21"/>
                      <a:pt x="2" y="21"/>
                    </a:cubicBezTo>
                    <a:cubicBezTo>
                      <a:pt x="3" y="21"/>
                      <a:pt x="3" y="22"/>
                      <a:pt x="3" y="22"/>
                    </a:cubicBezTo>
                    <a:cubicBezTo>
                      <a:pt x="0" y="23"/>
                      <a:pt x="0" y="23"/>
                      <a:pt x="0" y="23"/>
                    </a:cubicBezTo>
                    <a:cubicBezTo>
                      <a:pt x="1" y="23"/>
                      <a:pt x="1" y="24"/>
                      <a:pt x="1" y="24"/>
                    </a:cubicBezTo>
                    <a:cubicBezTo>
                      <a:pt x="3" y="24"/>
                      <a:pt x="3" y="24"/>
                      <a:pt x="3" y="24"/>
                    </a:cubicBezTo>
                    <a:cubicBezTo>
                      <a:pt x="3" y="24"/>
                      <a:pt x="3" y="25"/>
                      <a:pt x="3" y="25"/>
                    </a:cubicBezTo>
                    <a:cubicBezTo>
                      <a:pt x="1" y="26"/>
                      <a:pt x="1" y="26"/>
                      <a:pt x="1" y="26"/>
                    </a:cubicBezTo>
                    <a:cubicBezTo>
                      <a:pt x="2" y="27"/>
                      <a:pt x="2" y="27"/>
                      <a:pt x="2" y="27"/>
                    </a:cubicBezTo>
                    <a:cubicBezTo>
                      <a:pt x="4" y="27"/>
                      <a:pt x="4" y="27"/>
                      <a:pt x="4" y="27"/>
                    </a:cubicBezTo>
                    <a:cubicBezTo>
                      <a:pt x="4" y="27"/>
                      <a:pt x="4" y="27"/>
                      <a:pt x="5" y="28"/>
                    </a:cubicBezTo>
                    <a:cubicBezTo>
                      <a:pt x="3" y="29"/>
                      <a:pt x="3" y="29"/>
                      <a:pt x="3" y="29"/>
                    </a:cubicBezTo>
                    <a:cubicBezTo>
                      <a:pt x="3" y="30"/>
                      <a:pt x="3" y="30"/>
                      <a:pt x="4" y="30"/>
                    </a:cubicBezTo>
                    <a:cubicBezTo>
                      <a:pt x="6" y="29"/>
                      <a:pt x="6" y="29"/>
                      <a:pt x="6" y="29"/>
                    </a:cubicBezTo>
                    <a:cubicBezTo>
                      <a:pt x="6" y="30"/>
                      <a:pt x="6" y="30"/>
                      <a:pt x="6" y="30"/>
                    </a:cubicBezTo>
                    <a:cubicBezTo>
                      <a:pt x="5" y="32"/>
                      <a:pt x="5" y="32"/>
                      <a:pt x="5" y="32"/>
                    </a:cubicBezTo>
                    <a:cubicBezTo>
                      <a:pt x="5" y="32"/>
                      <a:pt x="5" y="33"/>
                      <a:pt x="6" y="33"/>
                    </a:cubicBezTo>
                    <a:cubicBezTo>
                      <a:pt x="8" y="32"/>
                      <a:pt x="8" y="32"/>
                      <a:pt x="8" y="32"/>
                    </a:cubicBezTo>
                    <a:cubicBezTo>
                      <a:pt x="8" y="32"/>
                      <a:pt x="8" y="32"/>
                      <a:pt x="8" y="32"/>
                    </a:cubicBezTo>
                    <a:cubicBezTo>
                      <a:pt x="7" y="34"/>
                      <a:pt x="7" y="34"/>
                      <a:pt x="7" y="34"/>
                    </a:cubicBezTo>
                    <a:cubicBezTo>
                      <a:pt x="8" y="35"/>
                      <a:pt x="8" y="35"/>
                      <a:pt x="8" y="35"/>
                    </a:cubicBezTo>
                    <a:cubicBezTo>
                      <a:pt x="10" y="33"/>
                      <a:pt x="10" y="33"/>
                      <a:pt x="10" y="33"/>
                    </a:cubicBezTo>
                    <a:cubicBezTo>
                      <a:pt x="10" y="34"/>
                      <a:pt x="11" y="34"/>
                      <a:pt x="11" y="34"/>
                    </a:cubicBezTo>
                    <a:cubicBezTo>
                      <a:pt x="10" y="36"/>
                      <a:pt x="10" y="36"/>
                      <a:pt x="10" y="36"/>
                    </a:cubicBezTo>
                    <a:cubicBezTo>
                      <a:pt x="10" y="36"/>
                      <a:pt x="11" y="36"/>
                      <a:pt x="11" y="37"/>
                    </a:cubicBezTo>
                    <a:cubicBezTo>
                      <a:pt x="11" y="37"/>
                      <a:pt x="11" y="37"/>
                      <a:pt x="11" y="37"/>
                    </a:cubicBezTo>
                    <a:cubicBezTo>
                      <a:pt x="12" y="35"/>
                      <a:pt x="12" y="35"/>
                      <a:pt x="12" y="35"/>
                    </a:cubicBezTo>
                    <a:cubicBezTo>
                      <a:pt x="13" y="35"/>
                      <a:pt x="13" y="35"/>
                      <a:pt x="13" y="35"/>
                    </a:cubicBezTo>
                    <a:cubicBezTo>
                      <a:pt x="13" y="37"/>
                      <a:pt x="13" y="37"/>
                      <a:pt x="13" y="37"/>
                    </a:cubicBezTo>
                    <a:cubicBezTo>
                      <a:pt x="14" y="38"/>
                      <a:pt x="14" y="38"/>
                      <a:pt x="14" y="38"/>
                    </a:cubicBezTo>
                    <a:cubicBezTo>
                      <a:pt x="15" y="36"/>
                      <a:pt x="15" y="36"/>
                      <a:pt x="15" y="36"/>
                    </a:cubicBezTo>
                    <a:cubicBezTo>
                      <a:pt x="16" y="36"/>
                      <a:pt x="16" y="36"/>
                      <a:pt x="16" y="36"/>
                    </a:cubicBezTo>
                    <a:cubicBezTo>
                      <a:pt x="16" y="38"/>
                      <a:pt x="16" y="38"/>
                      <a:pt x="16" y="38"/>
                    </a:cubicBezTo>
                    <a:cubicBezTo>
                      <a:pt x="17" y="38"/>
                      <a:pt x="17" y="38"/>
                      <a:pt x="18" y="38"/>
                    </a:cubicBezTo>
                    <a:cubicBezTo>
                      <a:pt x="18" y="36"/>
                      <a:pt x="18" y="36"/>
                      <a:pt x="18" y="36"/>
                    </a:cubicBezTo>
                    <a:cubicBezTo>
                      <a:pt x="18" y="36"/>
                      <a:pt x="19" y="36"/>
                      <a:pt x="19" y="36"/>
                    </a:cubicBezTo>
                    <a:cubicBezTo>
                      <a:pt x="20" y="38"/>
                      <a:pt x="20" y="38"/>
                      <a:pt x="20" y="38"/>
                    </a:cubicBezTo>
                    <a:cubicBezTo>
                      <a:pt x="20" y="38"/>
                      <a:pt x="21" y="38"/>
                      <a:pt x="21" y="38"/>
                    </a:cubicBezTo>
                    <a:cubicBezTo>
                      <a:pt x="21" y="36"/>
                      <a:pt x="21" y="36"/>
                      <a:pt x="21" y="36"/>
                    </a:cubicBezTo>
                    <a:cubicBezTo>
                      <a:pt x="21" y="36"/>
                      <a:pt x="22" y="36"/>
                      <a:pt x="22" y="36"/>
                    </a:cubicBezTo>
                    <a:cubicBezTo>
                      <a:pt x="23" y="38"/>
                      <a:pt x="23" y="38"/>
                      <a:pt x="23" y="38"/>
                    </a:cubicBezTo>
                    <a:cubicBezTo>
                      <a:pt x="23" y="38"/>
                      <a:pt x="24" y="37"/>
                      <a:pt x="24" y="37"/>
                    </a:cubicBezTo>
                    <a:cubicBezTo>
                      <a:pt x="24" y="35"/>
                      <a:pt x="24" y="35"/>
                      <a:pt x="24" y="35"/>
                    </a:cubicBezTo>
                    <a:cubicBezTo>
                      <a:pt x="24" y="35"/>
                      <a:pt x="24" y="35"/>
                      <a:pt x="25" y="35"/>
                    </a:cubicBezTo>
                    <a:cubicBezTo>
                      <a:pt x="26" y="37"/>
                      <a:pt x="26" y="37"/>
                      <a:pt x="26" y="37"/>
                    </a:cubicBezTo>
                    <a:cubicBezTo>
                      <a:pt x="26" y="36"/>
                      <a:pt x="27" y="36"/>
                      <a:pt x="27" y="36"/>
                    </a:cubicBezTo>
                    <a:cubicBezTo>
                      <a:pt x="26" y="34"/>
                      <a:pt x="26" y="34"/>
                      <a:pt x="26" y="34"/>
                    </a:cubicBezTo>
                    <a:cubicBezTo>
                      <a:pt x="27" y="34"/>
                      <a:pt x="27" y="33"/>
                      <a:pt x="27" y="33"/>
                    </a:cubicBezTo>
                    <a:cubicBezTo>
                      <a:pt x="29" y="35"/>
                      <a:pt x="29" y="35"/>
                      <a:pt x="29" y="35"/>
                    </a:cubicBezTo>
                    <a:cubicBezTo>
                      <a:pt x="29" y="35"/>
                      <a:pt x="30" y="34"/>
                      <a:pt x="30" y="34"/>
                    </a:cubicBezTo>
                    <a:cubicBezTo>
                      <a:pt x="29" y="32"/>
                      <a:pt x="29" y="32"/>
                      <a:pt x="29" y="32"/>
                    </a:cubicBezTo>
                    <a:cubicBezTo>
                      <a:pt x="29" y="32"/>
                      <a:pt x="29" y="32"/>
                      <a:pt x="30" y="31"/>
                    </a:cubicBezTo>
                    <a:cubicBezTo>
                      <a:pt x="31" y="33"/>
                      <a:pt x="31" y="33"/>
                      <a:pt x="31" y="33"/>
                    </a:cubicBezTo>
                    <a:cubicBezTo>
                      <a:pt x="32" y="32"/>
                      <a:pt x="32" y="32"/>
                      <a:pt x="32" y="32"/>
                    </a:cubicBezTo>
                    <a:cubicBezTo>
                      <a:pt x="31" y="30"/>
                      <a:pt x="31" y="30"/>
                      <a:pt x="31" y="30"/>
                    </a:cubicBezTo>
                    <a:cubicBezTo>
                      <a:pt x="31" y="30"/>
                      <a:pt x="31" y="29"/>
                      <a:pt x="31" y="29"/>
                    </a:cubicBezTo>
                    <a:cubicBezTo>
                      <a:pt x="33" y="30"/>
                      <a:pt x="33" y="30"/>
                      <a:pt x="33" y="30"/>
                    </a:cubicBezTo>
                    <a:cubicBezTo>
                      <a:pt x="34" y="30"/>
                      <a:pt x="34" y="29"/>
                      <a:pt x="34" y="29"/>
                    </a:cubicBezTo>
                    <a:cubicBezTo>
                      <a:pt x="32" y="27"/>
                      <a:pt x="32" y="27"/>
                      <a:pt x="32" y="27"/>
                    </a:cubicBezTo>
                    <a:cubicBezTo>
                      <a:pt x="33" y="27"/>
                      <a:pt x="33" y="27"/>
                      <a:pt x="33" y="26"/>
                    </a:cubicBezTo>
                    <a:close/>
                    <a:moveTo>
                      <a:pt x="32" y="25"/>
                    </a:moveTo>
                    <a:cubicBezTo>
                      <a:pt x="26" y="22"/>
                      <a:pt x="26" y="22"/>
                      <a:pt x="26" y="22"/>
                    </a:cubicBezTo>
                    <a:cubicBezTo>
                      <a:pt x="26" y="20"/>
                      <a:pt x="26" y="19"/>
                      <a:pt x="26" y="17"/>
                    </a:cubicBezTo>
                    <a:cubicBezTo>
                      <a:pt x="32" y="14"/>
                      <a:pt x="32" y="14"/>
                      <a:pt x="32" y="14"/>
                    </a:cubicBezTo>
                    <a:cubicBezTo>
                      <a:pt x="33" y="18"/>
                      <a:pt x="33" y="21"/>
                      <a:pt x="32" y="25"/>
                    </a:cubicBezTo>
                    <a:close/>
                    <a:moveTo>
                      <a:pt x="17" y="23"/>
                    </a:moveTo>
                    <a:cubicBezTo>
                      <a:pt x="15" y="22"/>
                      <a:pt x="14" y="20"/>
                      <a:pt x="15" y="17"/>
                    </a:cubicBezTo>
                    <a:cubicBezTo>
                      <a:pt x="16" y="15"/>
                      <a:pt x="18" y="14"/>
                      <a:pt x="20" y="15"/>
                    </a:cubicBezTo>
                    <a:cubicBezTo>
                      <a:pt x="22" y="16"/>
                      <a:pt x="23" y="19"/>
                      <a:pt x="22" y="21"/>
                    </a:cubicBezTo>
                    <a:cubicBezTo>
                      <a:pt x="21" y="23"/>
                      <a:pt x="19" y="24"/>
                      <a:pt x="17" y="23"/>
                    </a:cubicBezTo>
                    <a:close/>
                    <a:moveTo>
                      <a:pt x="32" y="13"/>
                    </a:moveTo>
                    <a:cubicBezTo>
                      <a:pt x="25" y="16"/>
                      <a:pt x="25" y="16"/>
                      <a:pt x="25" y="16"/>
                    </a:cubicBezTo>
                    <a:cubicBezTo>
                      <a:pt x="25" y="14"/>
                      <a:pt x="24" y="13"/>
                      <a:pt x="22" y="12"/>
                    </a:cubicBezTo>
                    <a:cubicBezTo>
                      <a:pt x="25" y="6"/>
                      <a:pt x="25" y="6"/>
                      <a:pt x="25" y="6"/>
                    </a:cubicBezTo>
                    <a:cubicBezTo>
                      <a:pt x="28" y="7"/>
                      <a:pt x="31" y="10"/>
                      <a:pt x="32" y="13"/>
                    </a:cubicBezTo>
                    <a:close/>
                    <a:moveTo>
                      <a:pt x="24" y="5"/>
                    </a:moveTo>
                    <a:cubicBezTo>
                      <a:pt x="21" y="12"/>
                      <a:pt x="21" y="12"/>
                      <a:pt x="21" y="12"/>
                    </a:cubicBezTo>
                    <a:cubicBezTo>
                      <a:pt x="20" y="11"/>
                      <a:pt x="18" y="11"/>
                      <a:pt x="17" y="12"/>
                    </a:cubicBezTo>
                    <a:cubicBezTo>
                      <a:pt x="14" y="4"/>
                      <a:pt x="14" y="4"/>
                      <a:pt x="14" y="4"/>
                    </a:cubicBezTo>
                    <a:cubicBezTo>
                      <a:pt x="17" y="3"/>
                      <a:pt x="21" y="3"/>
                      <a:pt x="24" y="5"/>
                    </a:cubicBezTo>
                    <a:close/>
                    <a:moveTo>
                      <a:pt x="13" y="5"/>
                    </a:moveTo>
                    <a:cubicBezTo>
                      <a:pt x="15" y="12"/>
                      <a:pt x="15" y="12"/>
                      <a:pt x="15" y="12"/>
                    </a:cubicBezTo>
                    <a:cubicBezTo>
                      <a:pt x="14" y="13"/>
                      <a:pt x="13" y="14"/>
                      <a:pt x="12" y="15"/>
                    </a:cubicBezTo>
                    <a:cubicBezTo>
                      <a:pt x="5" y="12"/>
                      <a:pt x="5" y="12"/>
                      <a:pt x="5" y="12"/>
                    </a:cubicBezTo>
                    <a:cubicBezTo>
                      <a:pt x="7" y="9"/>
                      <a:pt x="10" y="6"/>
                      <a:pt x="13" y="5"/>
                    </a:cubicBezTo>
                    <a:close/>
                    <a:moveTo>
                      <a:pt x="5" y="13"/>
                    </a:moveTo>
                    <a:cubicBezTo>
                      <a:pt x="11" y="16"/>
                      <a:pt x="11" y="16"/>
                      <a:pt x="11" y="16"/>
                    </a:cubicBezTo>
                    <a:cubicBezTo>
                      <a:pt x="11" y="18"/>
                      <a:pt x="11" y="20"/>
                      <a:pt x="11" y="21"/>
                    </a:cubicBezTo>
                    <a:cubicBezTo>
                      <a:pt x="4" y="24"/>
                      <a:pt x="4" y="24"/>
                      <a:pt x="4" y="24"/>
                    </a:cubicBezTo>
                    <a:cubicBezTo>
                      <a:pt x="3" y="20"/>
                      <a:pt x="4" y="17"/>
                      <a:pt x="5" y="13"/>
                    </a:cubicBezTo>
                    <a:close/>
                    <a:moveTo>
                      <a:pt x="5" y="25"/>
                    </a:moveTo>
                    <a:cubicBezTo>
                      <a:pt x="12" y="22"/>
                      <a:pt x="12" y="22"/>
                      <a:pt x="12" y="22"/>
                    </a:cubicBezTo>
                    <a:cubicBezTo>
                      <a:pt x="12" y="24"/>
                      <a:pt x="13" y="25"/>
                      <a:pt x="15" y="26"/>
                    </a:cubicBezTo>
                    <a:cubicBezTo>
                      <a:pt x="12" y="33"/>
                      <a:pt x="12" y="33"/>
                      <a:pt x="12" y="33"/>
                    </a:cubicBezTo>
                    <a:cubicBezTo>
                      <a:pt x="8" y="31"/>
                      <a:pt x="6" y="28"/>
                      <a:pt x="5" y="25"/>
                    </a:cubicBezTo>
                    <a:close/>
                    <a:moveTo>
                      <a:pt x="13" y="33"/>
                    </a:moveTo>
                    <a:cubicBezTo>
                      <a:pt x="16" y="26"/>
                      <a:pt x="16" y="26"/>
                      <a:pt x="16" y="26"/>
                    </a:cubicBezTo>
                    <a:cubicBezTo>
                      <a:pt x="17" y="27"/>
                      <a:pt x="19" y="27"/>
                      <a:pt x="20" y="27"/>
                    </a:cubicBezTo>
                    <a:cubicBezTo>
                      <a:pt x="23" y="34"/>
                      <a:pt x="23" y="34"/>
                      <a:pt x="23" y="34"/>
                    </a:cubicBezTo>
                    <a:cubicBezTo>
                      <a:pt x="20" y="35"/>
                      <a:pt x="16" y="35"/>
                      <a:pt x="13" y="33"/>
                    </a:cubicBezTo>
                    <a:close/>
                    <a:moveTo>
                      <a:pt x="24" y="33"/>
                    </a:moveTo>
                    <a:cubicBezTo>
                      <a:pt x="22" y="26"/>
                      <a:pt x="22" y="26"/>
                      <a:pt x="22" y="26"/>
                    </a:cubicBezTo>
                    <a:cubicBezTo>
                      <a:pt x="23" y="25"/>
                      <a:pt x="24" y="24"/>
                      <a:pt x="25" y="23"/>
                    </a:cubicBezTo>
                    <a:cubicBezTo>
                      <a:pt x="32" y="26"/>
                      <a:pt x="32" y="26"/>
                      <a:pt x="32" y="26"/>
                    </a:cubicBezTo>
                    <a:cubicBezTo>
                      <a:pt x="30" y="29"/>
                      <a:pt x="27" y="32"/>
                      <a:pt x="24" y="33"/>
                    </a:cubicBezTo>
                    <a:close/>
                  </a:path>
                </a:pathLst>
              </a:custGeom>
              <a:solidFill>
                <a:srgbClr val="3E3A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 name="Freeform 12"/>
              <p:cNvSpPr>
                <a:spLocks noEditPoints="1"/>
              </p:cNvSpPr>
              <p:nvPr/>
            </p:nvSpPr>
            <p:spPr bwMode="auto">
              <a:xfrm>
                <a:off x="1038225" y="2528888"/>
                <a:ext cx="22225" cy="25400"/>
              </a:xfrm>
              <a:custGeom>
                <a:avLst/>
                <a:gdLst>
                  <a:gd name="T0" fmla="*/ 21 w 21"/>
                  <a:gd name="T1" fmla="*/ 11 h 23"/>
                  <a:gd name="T2" fmla="*/ 21 w 21"/>
                  <a:gd name="T3" fmla="*/ 9 h 23"/>
                  <a:gd name="T4" fmla="*/ 19 w 21"/>
                  <a:gd name="T5" fmla="*/ 8 h 23"/>
                  <a:gd name="T6" fmla="*/ 19 w 21"/>
                  <a:gd name="T7" fmla="*/ 7 h 23"/>
                  <a:gd name="T8" fmla="*/ 19 w 21"/>
                  <a:gd name="T9" fmla="*/ 5 h 23"/>
                  <a:gd name="T10" fmla="*/ 18 w 21"/>
                  <a:gd name="T11" fmla="*/ 4 h 23"/>
                  <a:gd name="T12" fmla="*/ 16 w 21"/>
                  <a:gd name="T13" fmla="*/ 4 h 23"/>
                  <a:gd name="T14" fmla="*/ 15 w 21"/>
                  <a:gd name="T15" fmla="*/ 3 h 23"/>
                  <a:gd name="T16" fmla="*/ 15 w 21"/>
                  <a:gd name="T17" fmla="*/ 1 h 23"/>
                  <a:gd name="T18" fmla="*/ 14 w 21"/>
                  <a:gd name="T19" fmla="*/ 1 h 23"/>
                  <a:gd name="T20" fmla="*/ 12 w 21"/>
                  <a:gd name="T21" fmla="*/ 2 h 23"/>
                  <a:gd name="T22" fmla="*/ 11 w 21"/>
                  <a:gd name="T23" fmla="*/ 2 h 23"/>
                  <a:gd name="T24" fmla="*/ 10 w 21"/>
                  <a:gd name="T25" fmla="*/ 0 h 23"/>
                  <a:gd name="T26" fmla="*/ 8 w 21"/>
                  <a:gd name="T27" fmla="*/ 2 h 23"/>
                  <a:gd name="T28" fmla="*/ 7 w 21"/>
                  <a:gd name="T29" fmla="*/ 2 h 23"/>
                  <a:gd name="T30" fmla="*/ 5 w 21"/>
                  <a:gd name="T31" fmla="*/ 2 h 23"/>
                  <a:gd name="T32" fmla="*/ 4 w 21"/>
                  <a:gd name="T33" fmla="*/ 2 h 23"/>
                  <a:gd name="T34" fmla="*/ 4 w 21"/>
                  <a:gd name="T35" fmla="*/ 4 h 23"/>
                  <a:gd name="T36" fmla="*/ 3 w 21"/>
                  <a:gd name="T37" fmla="*/ 5 h 23"/>
                  <a:gd name="T38" fmla="*/ 1 w 21"/>
                  <a:gd name="T39" fmla="*/ 6 h 23"/>
                  <a:gd name="T40" fmla="*/ 1 w 21"/>
                  <a:gd name="T41" fmla="*/ 7 h 23"/>
                  <a:gd name="T42" fmla="*/ 1 w 21"/>
                  <a:gd name="T43" fmla="*/ 9 h 23"/>
                  <a:gd name="T44" fmla="*/ 1 w 21"/>
                  <a:gd name="T45" fmla="*/ 10 h 23"/>
                  <a:gd name="T46" fmla="*/ 0 w 21"/>
                  <a:gd name="T47" fmla="*/ 11 h 23"/>
                  <a:gd name="T48" fmla="*/ 0 w 21"/>
                  <a:gd name="T49" fmla="*/ 12 h 23"/>
                  <a:gd name="T50" fmla="*/ 1 w 21"/>
                  <a:gd name="T51" fmla="*/ 14 h 23"/>
                  <a:gd name="T52" fmla="*/ 1 w 21"/>
                  <a:gd name="T53" fmla="*/ 15 h 23"/>
                  <a:gd name="T54" fmla="*/ 1 w 21"/>
                  <a:gd name="T55" fmla="*/ 17 h 23"/>
                  <a:gd name="T56" fmla="*/ 2 w 21"/>
                  <a:gd name="T57" fmla="*/ 18 h 23"/>
                  <a:gd name="T58" fmla="*/ 4 w 21"/>
                  <a:gd name="T59" fmla="*/ 18 h 23"/>
                  <a:gd name="T60" fmla="*/ 4 w 21"/>
                  <a:gd name="T61" fmla="*/ 19 h 23"/>
                  <a:gd name="T62" fmla="*/ 5 w 21"/>
                  <a:gd name="T63" fmla="*/ 21 h 23"/>
                  <a:gd name="T64" fmla="*/ 6 w 21"/>
                  <a:gd name="T65" fmla="*/ 22 h 23"/>
                  <a:gd name="T66" fmla="*/ 8 w 21"/>
                  <a:gd name="T67" fmla="*/ 21 h 23"/>
                  <a:gd name="T68" fmla="*/ 9 w 21"/>
                  <a:gd name="T69" fmla="*/ 21 h 23"/>
                  <a:gd name="T70" fmla="*/ 10 w 21"/>
                  <a:gd name="T71" fmla="*/ 23 h 23"/>
                  <a:gd name="T72" fmla="*/ 11 w 21"/>
                  <a:gd name="T73" fmla="*/ 21 h 23"/>
                  <a:gd name="T74" fmla="*/ 12 w 21"/>
                  <a:gd name="T75" fmla="*/ 21 h 23"/>
                  <a:gd name="T76" fmla="*/ 14 w 21"/>
                  <a:gd name="T77" fmla="*/ 22 h 23"/>
                  <a:gd name="T78" fmla="*/ 15 w 21"/>
                  <a:gd name="T79" fmla="*/ 21 h 23"/>
                  <a:gd name="T80" fmla="*/ 16 w 21"/>
                  <a:gd name="T81" fmla="*/ 19 h 23"/>
                  <a:gd name="T82" fmla="*/ 17 w 21"/>
                  <a:gd name="T83" fmla="*/ 19 h 23"/>
                  <a:gd name="T84" fmla="*/ 19 w 21"/>
                  <a:gd name="T85" fmla="*/ 18 h 23"/>
                  <a:gd name="T86" fmla="*/ 20 w 21"/>
                  <a:gd name="T87" fmla="*/ 17 h 23"/>
                  <a:gd name="T88" fmla="*/ 19 w 21"/>
                  <a:gd name="T89" fmla="*/ 15 h 23"/>
                  <a:gd name="T90" fmla="*/ 19 w 21"/>
                  <a:gd name="T91" fmla="*/ 14 h 23"/>
                  <a:gd name="T92" fmla="*/ 21 w 21"/>
                  <a:gd name="T93" fmla="*/ 13 h 23"/>
                  <a:gd name="T94" fmla="*/ 19 w 21"/>
                  <a:gd name="T95" fmla="*/ 11 h 23"/>
                  <a:gd name="T96" fmla="*/ 17 w 21"/>
                  <a:gd name="T97" fmla="*/ 5 h 23"/>
                  <a:gd name="T98" fmla="*/ 8 w 21"/>
                  <a:gd name="T99" fmla="*/ 11 h 23"/>
                  <a:gd name="T100" fmla="*/ 10 w 21"/>
                  <a:gd name="T101" fmla="*/ 14 h 23"/>
                  <a:gd name="T102" fmla="*/ 11 w 21"/>
                  <a:gd name="T103" fmla="*/ 7 h 23"/>
                  <a:gd name="T104" fmla="*/ 10 w 21"/>
                  <a:gd name="T105" fmla="*/ 2 h 23"/>
                  <a:gd name="T106" fmla="*/ 4 w 21"/>
                  <a:gd name="T107" fmla="*/ 5 h 23"/>
                  <a:gd name="T108" fmla="*/ 7 w 21"/>
                  <a:gd name="T109" fmla="*/ 8 h 23"/>
                  <a:gd name="T110" fmla="*/ 4 w 21"/>
                  <a:gd name="T111" fmla="*/ 5 h 23"/>
                  <a:gd name="T112" fmla="*/ 7 w 21"/>
                  <a:gd name="T113" fmla="*/ 14 h 23"/>
                  <a:gd name="T114" fmla="*/ 4 w 21"/>
                  <a:gd name="T115" fmla="*/ 18 h 23"/>
                  <a:gd name="T116" fmla="*/ 10 w 21"/>
                  <a:gd name="T117" fmla="*/ 20 h 23"/>
                  <a:gd name="T118" fmla="*/ 11 w 21"/>
                  <a:gd name="T119" fmla="*/ 16 h 23"/>
                  <a:gd name="T120" fmla="*/ 11 w 21"/>
                  <a:gd name="T121" fmla="*/ 20 h 23"/>
                  <a:gd name="T122" fmla="*/ 15 w 21"/>
                  <a:gd name="T123" fmla="*/ 1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1" h="23">
                    <a:moveTo>
                      <a:pt x="20" y="12"/>
                    </a:moveTo>
                    <a:cubicBezTo>
                      <a:pt x="21" y="11"/>
                      <a:pt x="21" y="11"/>
                      <a:pt x="21" y="11"/>
                    </a:cubicBezTo>
                    <a:cubicBezTo>
                      <a:pt x="21" y="11"/>
                      <a:pt x="21" y="11"/>
                      <a:pt x="21" y="11"/>
                    </a:cubicBezTo>
                    <a:cubicBezTo>
                      <a:pt x="20" y="10"/>
                      <a:pt x="20" y="10"/>
                      <a:pt x="20" y="10"/>
                    </a:cubicBezTo>
                    <a:cubicBezTo>
                      <a:pt x="20" y="10"/>
                      <a:pt x="20" y="10"/>
                      <a:pt x="20" y="10"/>
                    </a:cubicBezTo>
                    <a:cubicBezTo>
                      <a:pt x="21" y="9"/>
                      <a:pt x="21" y="9"/>
                      <a:pt x="21" y="9"/>
                    </a:cubicBezTo>
                    <a:cubicBezTo>
                      <a:pt x="21" y="9"/>
                      <a:pt x="21" y="9"/>
                      <a:pt x="21" y="9"/>
                    </a:cubicBezTo>
                    <a:cubicBezTo>
                      <a:pt x="19" y="9"/>
                      <a:pt x="19" y="9"/>
                      <a:pt x="19" y="9"/>
                    </a:cubicBezTo>
                    <a:cubicBezTo>
                      <a:pt x="19" y="9"/>
                      <a:pt x="19" y="8"/>
                      <a:pt x="19" y="8"/>
                    </a:cubicBezTo>
                    <a:cubicBezTo>
                      <a:pt x="20" y="7"/>
                      <a:pt x="20" y="7"/>
                      <a:pt x="20" y="7"/>
                    </a:cubicBezTo>
                    <a:cubicBezTo>
                      <a:pt x="20" y="7"/>
                      <a:pt x="20" y="7"/>
                      <a:pt x="20" y="7"/>
                    </a:cubicBezTo>
                    <a:cubicBezTo>
                      <a:pt x="19" y="7"/>
                      <a:pt x="19" y="7"/>
                      <a:pt x="19" y="7"/>
                    </a:cubicBezTo>
                    <a:cubicBezTo>
                      <a:pt x="19" y="7"/>
                      <a:pt x="18" y="7"/>
                      <a:pt x="18" y="7"/>
                    </a:cubicBezTo>
                    <a:cubicBezTo>
                      <a:pt x="19" y="6"/>
                      <a:pt x="19" y="6"/>
                      <a:pt x="19" y="6"/>
                    </a:cubicBezTo>
                    <a:cubicBezTo>
                      <a:pt x="19" y="5"/>
                      <a:pt x="19" y="5"/>
                      <a:pt x="19" y="5"/>
                    </a:cubicBezTo>
                    <a:cubicBezTo>
                      <a:pt x="18" y="6"/>
                      <a:pt x="18" y="6"/>
                      <a:pt x="18" y="6"/>
                    </a:cubicBezTo>
                    <a:cubicBezTo>
                      <a:pt x="18" y="5"/>
                      <a:pt x="18" y="5"/>
                      <a:pt x="17" y="5"/>
                    </a:cubicBezTo>
                    <a:cubicBezTo>
                      <a:pt x="18" y="4"/>
                      <a:pt x="18" y="4"/>
                      <a:pt x="18" y="4"/>
                    </a:cubicBezTo>
                    <a:cubicBezTo>
                      <a:pt x="18" y="4"/>
                      <a:pt x="18" y="4"/>
                      <a:pt x="18" y="3"/>
                    </a:cubicBezTo>
                    <a:cubicBezTo>
                      <a:pt x="17" y="4"/>
                      <a:pt x="17" y="4"/>
                      <a:pt x="17" y="4"/>
                    </a:cubicBezTo>
                    <a:cubicBezTo>
                      <a:pt x="17" y="4"/>
                      <a:pt x="16" y="4"/>
                      <a:pt x="16" y="4"/>
                    </a:cubicBezTo>
                    <a:cubicBezTo>
                      <a:pt x="17" y="3"/>
                      <a:pt x="17" y="3"/>
                      <a:pt x="17" y="3"/>
                    </a:cubicBezTo>
                    <a:cubicBezTo>
                      <a:pt x="17" y="2"/>
                      <a:pt x="16" y="2"/>
                      <a:pt x="16" y="2"/>
                    </a:cubicBezTo>
                    <a:cubicBezTo>
                      <a:pt x="15" y="3"/>
                      <a:pt x="15" y="3"/>
                      <a:pt x="15" y="3"/>
                    </a:cubicBezTo>
                    <a:cubicBezTo>
                      <a:pt x="15" y="3"/>
                      <a:pt x="15" y="3"/>
                      <a:pt x="15" y="3"/>
                    </a:cubicBezTo>
                    <a:cubicBezTo>
                      <a:pt x="15" y="2"/>
                      <a:pt x="15" y="2"/>
                      <a:pt x="15" y="2"/>
                    </a:cubicBezTo>
                    <a:cubicBezTo>
                      <a:pt x="15" y="1"/>
                      <a:pt x="15" y="1"/>
                      <a:pt x="15" y="1"/>
                    </a:cubicBezTo>
                    <a:cubicBezTo>
                      <a:pt x="14" y="2"/>
                      <a:pt x="14" y="2"/>
                      <a:pt x="14" y="2"/>
                    </a:cubicBezTo>
                    <a:cubicBezTo>
                      <a:pt x="14" y="2"/>
                      <a:pt x="13" y="2"/>
                      <a:pt x="13" y="2"/>
                    </a:cubicBezTo>
                    <a:cubicBezTo>
                      <a:pt x="14" y="1"/>
                      <a:pt x="14" y="1"/>
                      <a:pt x="14" y="1"/>
                    </a:cubicBezTo>
                    <a:cubicBezTo>
                      <a:pt x="13" y="1"/>
                      <a:pt x="13" y="1"/>
                      <a:pt x="13" y="1"/>
                    </a:cubicBezTo>
                    <a:cubicBezTo>
                      <a:pt x="12" y="2"/>
                      <a:pt x="12" y="2"/>
                      <a:pt x="12" y="2"/>
                    </a:cubicBezTo>
                    <a:cubicBezTo>
                      <a:pt x="12" y="2"/>
                      <a:pt x="12" y="2"/>
                      <a:pt x="12" y="2"/>
                    </a:cubicBezTo>
                    <a:cubicBezTo>
                      <a:pt x="12" y="0"/>
                      <a:pt x="12" y="0"/>
                      <a:pt x="12" y="0"/>
                    </a:cubicBezTo>
                    <a:cubicBezTo>
                      <a:pt x="11" y="0"/>
                      <a:pt x="11" y="0"/>
                      <a:pt x="11" y="0"/>
                    </a:cubicBezTo>
                    <a:cubicBezTo>
                      <a:pt x="11" y="2"/>
                      <a:pt x="11" y="2"/>
                      <a:pt x="11" y="2"/>
                    </a:cubicBezTo>
                    <a:cubicBezTo>
                      <a:pt x="10" y="2"/>
                      <a:pt x="10" y="2"/>
                      <a:pt x="10" y="2"/>
                    </a:cubicBezTo>
                    <a:cubicBezTo>
                      <a:pt x="10" y="2"/>
                      <a:pt x="10" y="2"/>
                      <a:pt x="10" y="2"/>
                    </a:cubicBezTo>
                    <a:cubicBezTo>
                      <a:pt x="10" y="0"/>
                      <a:pt x="10" y="0"/>
                      <a:pt x="10" y="0"/>
                    </a:cubicBezTo>
                    <a:cubicBezTo>
                      <a:pt x="9" y="0"/>
                      <a:pt x="9" y="0"/>
                      <a:pt x="9" y="0"/>
                    </a:cubicBezTo>
                    <a:cubicBezTo>
                      <a:pt x="9" y="2"/>
                      <a:pt x="9" y="2"/>
                      <a:pt x="9" y="2"/>
                    </a:cubicBezTo>
                    <a:cubicBezTo>
                      <a:pt x="9" y="2"/>
                      <a:pt x="8" y="2"/>
                      <a:pt x="8" y="2"/>
                    </a:cubicBezTo>
                    <a:cubicBezTo>
                      <a:pt x="8" y="1"/>
                      <a:pt x="8" y="1"/>
                      <a:pt x="8" y="1"/>
                    </a:cubicBezTo>
                    <a:cubicBezTo>
                      <a:pt x="8" y="1"/>
                      <a:pt x="7" y="1"/>
                      <a:pt x="7" y="1"/>
                    </a:cubicBezTo>
                    <a:cubicBezTo>
                      <a:pt x="7" y="2"/>
                      <a:pt x="7" y="2"/>
                      <a:pt x="7" y="2"/>
                    </a:cubicBezTo>
                    <a:cubicBezTo>
                      <a:pt x="7" y="2"/>
                      <a:pt x="7" y="2"/>
                      <a:pt x="7" y="2"/>
                    </a:cubicBezTo>
                    <a:cubicBezTo>
                      <a:pt x="6" y="1"/>
                      <a:pt x="6" y="1"/>
                      <a:pt x="6" y="1"/>
                    </a:cubicBezTo>
                    <a:cubicBezTo>
                      <a:pt x="6" y="1"/>
                      <a:pt x="5" y="1"/>
                      <a:pt x="5" y="2"/>
                    </a:cubicBezTo>
                    <a:cubicBezTo>
                      <a:pt x="6" y="3"/>
                      <a:pt x="6" y="3"/>
                      <a:pt x="6" y="3"/>
                    </a:cubicBezTo>
                    <a:cubicBezTo>
                      <a:pt x="6" y="3"/>
                      <a:pt x="5" y="3"/>
                      <a:pt x="5" y="3"/>
                    </a:cubicBezTo>
                    <a:cubicBezTo>
                      <a:pt x="4" y="2"/>
                      <a:pt x="4" y="2"/>
                      <a:pt x="4" y="2"/>
                    </a:cubicBezTo>
                    <a:cubicBezTo>
                      <a:pt x="4" y="2"/>
                      <a:pt x="4" y="2"/>
                      <a:pt x="4" y="3"/>
                    </a:cubicBezTo>
                    <a:cubicBezTo>
                      <a:pt x="4" y="4"/>
                      <a:pt x="4" y="4"/>
                      <a:pt x="4" y="4"/>
                    </a:cubicBezTo>
                    <a:cubicBezTo>
                      <a:pt x="4" y="4"/>
                      <a:pt x="4" y="4"/>
                      <a:pt x="4" y="4"/>
                    </a:cubicBezTo>
                    <a:cubicBezTo>
                      <a:pt x="3" y="3"/>
                      <a:pt x="3" y="3"/>
                      <a:pt x="3" y="3"/>
                    </a:cubicBezTo>
                    <a:cubicBezTo>
                      <a:pt x="3" y="4"/>
                      <a:pt x="2" y="4"/>
                      <a:pt x="2" y="4"/>
                    </a:cubicBezTo>
                    <a:cubicBezTo>
                      <a:pt x="3" y="5"/>
                      <a:pt x="3" y="5"/>
                      <a:pt x="3" y="5"/>
                    </a:cubicBezTo>
                    <a:cubicBezTo>
                      <a:pt x="3" y="5"/>
                      <a:pt x="3" y="5"/>
                      <a:pt x="3" y="6"/>
                    </a:cubicBezTo>
                    <a:cubicBezTo>
                      <a:pt x="2" y="5"/>
                      <a:pt x="2" y="5"/>
                      <a:pt x="2" y="5"/>
                    </a:cubicBezTo>
                    <a:cubicBezTo>
                      <a:pt x="1" y="5"/>
                      <a:pt x="1" y="5"/>
                      <a:pt x="1" y="6"/>
                    </a:cubicBezTo>
                    <a:cubicBezTo>
                      <a:pt x="2" y="6"/>
                      <a:pt x="2" y="6"/>
                      <a:pt x="2" y="6"/>
                    </a:cubicBezTo>
                    <a:cubicBezTo>
                      <a:pt x="2" y="7"/>
                      <a:pt x="2" y="7"/>
                      <a:pt x="2" y="7"/>
                    </a:cubicBezTo>
                    <a:cubicBezTo>
                      <a:pt x="1" y="7"/>
                      <a:pt x="1" y="7"/>
                      <a:pt x="1" y="7"/>
                    </a:cubicBezTo>
                    <a:cubicBezTo>
                      <a:pt x="0" y="7"/>
                      <a:pt x="0" y="7"/>
                      <a:pt x="0" y="7"/>
                    </a:cubicBezTo>
                    <a:cubicBezTo>
                      <a:pt x="1" y="8"/>
                      <a:pt x="1" y="8"/>
                      <a:pt x="1" y="8"/>
                    </a:cubicBezTo>
                    <a:cubicBezTo>
                      <a:pt x="1" y="8"/>
                      <a:pt x="1" y="8"/>
                      <a:pt x="1" y="9"/>
                    </a:cubicBezTo>
                    <a:cubicBezTo>
                      <a:pt x="0" y="8"/>
                      <a:pt x="0" y="8"/>
                      <a:pt x="0" y="8"/>
                    </a:cubicBezTo>
                    <a:cubicBezTo>
                      <a:pt x="0" y="9"/>
                      <a:pt x="0" y="9"/>
                      <a:pt x="0" y="9"/>
                    </a:cubicBezTo>
                    <a:cubicBezTo>
                      <a:pt x="1" y="10"/>
                      <a:pt x="1" y="10"/>
                      <a:pt x="1" y="10"/>
                    </a:cubicBezTo>
                    <a:cubicBezTo>
                      <a:pt x="1" y="10"/>
                      <a:pt x="1" y="10"/>
                      <a:pt x="1" y="10"/>
                    </a:cubicBezTo>
                    <a:cubicBezTo>
                      <a:pt x="0" y="10"/>
                      <a:pt x="0" y="10"/>
                      <a:pt x="0" y="10"/>
                    </a:cubicBezTo>
                    <a:cubicBezTo>
                      <a:pt x="0" y="11"/>
                      <a:pt x="0" y="11"/>
                      <a:pt x="0" y="11"/>
                    </a:cubicBezTo>
                    <a:cubicBezTo>
                      <a:pt x="1" y="12"/>
                      <a:pt x="1" y="12"/>
                      <a:pt x="1" y="12"/>
                    </a:cubicBezTo>
                    <a:cubicBezTo>
                      <a:pt x="1" y="12"/>
                      <a:pt x="1" y="12"/>
                      <a:pt x="1" y="12"/>
                    </a:cubicBezTo>
                    <a:cubicBezTo>
                      <a:pt x="0" y="12"/>
                      <a:pt x="0" y="12"/>
                      <a:pt x="0" y="12"/>
                    </a:cubicBezTo>
                    <a:cubicBezTo>
                      <a:pt x="0" y="13"/>
                      <a:pt x="0" y="13"/>
                      <a:pt x="0" y="13"/>
                    </a:cubicBezTo>
                    <a:cubicBezTo>
                      <a:pt x="1" y="13"/>
                      <a:pt x="1" y="13"/>
                      <a:pt x="1" y="13"/>
                    </a:cubicBezTo>
                    <a:cubicBezTo>
                      <a:pt x="1" y="14"/>
                      <a:pt x="1" y="14"/>
                      <a:pt x="1" y="14"/>
                    </a:cubicBezTo>
                    <a:cubicBezTo>
                      <a:pt x="0" y="14"/>
                      <a:pt x="0" y="14"/>
                      <a:pt x="0" y="14"/>
                    </a:cubicBezTo>
                    <a:cubicBezTo>
                      <a:pt x="0" y="15"/>
                      <a:pt x="0" y="15"/>
                      <a:pt x="0" y="15"/>
                    </a:cubicBezTo>
                    <a:cubicBezTo>
                      <a:pt x="1" y="15"/>
                      <a:pt x="1" y="15"/>
                      <a:pt x="1" y="15"/>
                    </a:cubicBezTo>
                    <a:cubicBezTo>
                      <a:pt x="2" y="15"/>
                      <a:pt x="2" y="15"/>
                      <a:pt x="2" y="16"/>
                    </a:cubicBezTo>
                    <a:cubicBezTo>
                      <a:pt x="1" y="16"/>
                      <a:pt x="1" y="16"/>
                      <a:pt x="1" y="16"/>
                    </a:cubicBezTo>
                    <a:cubicBezTo>
                      <a:pt x="1" y="17"/>
                      <a:pt x="1" y="17"/>
                      <a:pt x="1" y="17"/>
                    </a:cubicBezTo>
                    <a:cubicBezTo>
                      <a:pt x="2" y="17"/>
                      <a:pt x="2" y="17"/>
                      <a:pt x="2" y="17"/>
                    </a:cubicBezTo>
                    <a:cubicBezTo>
                      <a:pt x="2" y="17"/>
                      <a:pt x="2" y="17"/>
                      <a:pt x="3" y="17"/>
                    </a:cubicBezTo>
                    <a:cubicBezTo>
                      <a:pt x="2" y="18"/>
                      <a:pt x="2" y="18"/>
                      <a:pt x="2" y="18"/>
                    </a:cubicBezTo>
                    <a:cubicBezTo>
                      <a:pt x="2" y="18"/>
                      <a:pt x="2" y="19"/>
                      <a:pt x="2" y="19"/>
                    </a:cubicBezTo>
                    <a:cubicBezTo>
                      <a:pt x="3" y="18"/>
                      <a:pt x="3" y="18"/>
                      <a:pt x="3" y="18"/>
                    </a:cubicBezTo>
                    <a:cubicBezTo>
                      <a:pt x="3" y="18"/>
                      <a:pt x="3" y="18"/>
                      <a:pt x="4" y="18"/>
                    </a:cubicBezTo>
                    <a:cubicBezTo>
                      <a:pt x="3" y="20"/>
                      <a:pt x="3" y="20"/>
                      <a:pt x="3" y="20"/>
                    </a:cubicBezTo>
                    <a:cubicBezTo>
                      <a:pt x="3" y="20"/>
                      <a:pt x="3" y="20"/>
                      <a:pt x="3" y="20"/>
                    </a:cubicBezTo>
                    <a:cubicBezTo>
                      <a:pt x="4" y="19"/>
                      <a:pt x="4" y="19"/>
                      <a:pt x="4" y="19"/>
                    </a:cubicBezTo>
                    <a:cubicBezTo>
                      <a:pt x="5" y="19"/>
                      <a:pt x="5" y="19"/>
                      <a:pt x="5" y="20"/>
                    </a:cubicBezTo>
                    <a:cubicBezTo>
                      <a:pt x="4" y="21"/>
                      <a:pt x="4" y="21"/>
                      <a:pt x="4" y="21"/>
                    </a:cubicBezTo>
                    <a:cubicBezTo>
                      <a:pt x="5" y="21"/>
                      <a:pt x="5" y="21"/>
                      <a:pt x="5" y="21"/>
                    </a:cubicBezTo>
                    <a:cubicBezTo>
                      <a:pt x="6" y="20"/>
                      <a:pt x="6" y="20"/>
                      <a:pt x="6" y="20"/>
                    </a:cubicBezTo>
                    <a:cubicBezTo>
                      <a:pt x="6" y="20"/>
                      <a:pt x="6" y="20"/>
                      <a:pt x="6" y="20"/>
                    </a:cubicBezTo>
                    <a:cubicBezTo>
                      <a:pt x="6" y="22"/>
                      <a:pt x="6" y="22"/>
                      <a:pt x="6" y="22"/>
                    </a:cubicBezTo>
                    <a:cubicBezTo>
                      <a:pt x="6" y="22"/>
                      <a:pt x="7" y="22"/>
                      <a:pt x="7" y="22"/>
                    </a:cubicBezTo>
                    <a:cubicBezTo>
                      <a:pt x="7" y="21"/>
                      <a:pt x="7" y="21"/>
                      <a:pt x="7" y="21"/>
                    </a:cubicBezTo>
                    <a:cubicBezTo>
                      <a:pt x="8" y="21"/>
                      <a:pt x="8" y="21"/>
                      <a:pt x="8" y="21"/>
                    </a:cubicBezTo>
                    <a:cubicBezTo>
                      <a:pt x="8" y="22"/>
                      <a:pt x="8" y="22"/>
                      <a:pt x="8" y="22"/>
                    </a:cubicBezTo>
                    <a:cubicBezTo>
                      <a:pt x="8" y="22"/>
                      <a:pt x="8" y="23"/>
                      <a:pt x="9" y="23"/>
                    </a:cubicBezTo>
                    <a:cubicBezTo>
                      <a:pt x="9" y="21"/>
                      <a:pt x="9" y="21"/>
                      <a:pt x="9" y="21"/>
                    </a:cubicBezTo>
                    <a:cubicBezTo>
                      <a:pt x="9" y="21"/>
                      <a:pt x="9" y="21"/>
                      <a:pt x="10" y="21"/>
                    </a:cubicBezTo>
                    <a:cubicBezTo>
                      <a:pt x="10" y="23"/>
                      <a:pt x="10" y="23"/>
                      <a:pt x="10" y="23"/>
                    </a:cubicBezTo>
                    <a:cubicBezTo>
                      <a:pt x="10" y="23"/>
                      <a:pt x="10" y="23"/>
                      <a:pt x="10" y="23"/>
                    </a:cubicBezTo>
                    <a:cubicBezTo>
                      <a:pt x="10" y="23"/>
                      <a:pt x="11" y="23"/>
                      <a:pt x="11" y="23"/>
                    </a:cubicBezTo>
                    <a:cubicBezTo>
                      <a:pt x="11" y="21"/>
                      <a:pt x="11" y="21"/>
                      <a:pt x="11" y="21"/>
                    </a:cubicBezTo>
                    <a:cubicBezTo>
                      <a:pt x="11" y="21"/>
                      <a:pt x="11" y="21"/>
                      <a:pt x="11" y="21"/>
                    </a:cubicBezTo>
                    <a:cubicBezTo>
                      <a:pt x="12" y="23"/>
                      <a:pt x="12" y="23"/>
                      <a:pt x="12" y="23"/>
                    </a:cubicBezTo>
                    <a:cubicBezTo>
                      <a:pt x="12" y="23"/>
                      <a:pt x="12" y="22"/>
                      <a:pt x="13" y="22"/>
                    </a:cubicBezTo>
                    <a:cubicBezTo>
                      <a:pt x="12" y="21"/>
                      <a:pt x="12" y="21"/>
                      <a:pt x="12" y="21"/>
                    </a:cubicBezTo>
                    <a:cubicBezTo>
                      <a:pt x="13" y="21"/>
                      <a:pt x="13" y="21"/>
                      <a:pt x="13" y="21"/>
                    </a:cubicBezTo>
                    <a:cubicBezTo>
                      <a:pt x="14" y="22"/>
                      <a:pt x="14" y="22"/>
                      <a:pt x="14" y="22"/>
                    </a:cubicBezTo>
                    <a:cubicBezTo>
                      <a:pt x="14" y="22"/>
                      <a:pt x="14" y="22"/>
                      <a:pt x="14" y="22"/>
                    </a:cubicBezTo>
                    <a:cubicBezTo>
                      <a:pt x="14" y="20"/>
                      <a:pt x="14" y="20"/>
                      <a:pt x="14" y="20"/>
                    </a:cubicBezTo>
                    <a:cubicBezTo>
                      <a:pt x="14" y="20"/>
                      <a:pt x="14" y="20"/>
                      <a:pt x="15" y="20"/>
                    </a:cubicBezTo>
                    <a:cubicBezTo>
                      <a:pt x="15" y="21"/>
                      <a:pt x="15" y="21"/>
                      <a:pt x="15" y="21"/>
                    </a:cubicBezTo>
                    <a:cubicBezTo>
                      <a:pt x="16" y="21"/>
                      <a:pt x="16" y="21"/>
                      <a:pt x="16" y="21"/>
                    </a:cubicBezTo>
                    <a:cubicBezTo>
                      <a:pt x="16" y="20"/>
                      <a:pt x="16" y="20"/>
                      <a:pt x="16" y="20"/>
                    </a:cubicBezTo>
                    <a:cubicBezTo>
                      <a:pt x="16" y="19"/>
                      <a:pt x="16" y="19"/>
                      <a:pt x="16" y="19"/>
                    </a:cubicBezTo>
                    <a:cubicBezTo>
                      <a:pt x="17" y="20"/>
                      <a:pt x="17" y="20"/>
                      <a:pt x="17" y="20"/>
                    </a:cubicBezTo>
                    <a:cubicBezTo>
                      <a:pt x="17" y="20"/>
                      <a:pt x="17" y="20"/>
                      <a:pt x="18" y="20"/>
                    </a:cubicBezTo>
                    <a:cubicBezTo>
                      <a:pt x="17" y="19"/>
                      <a:pt x="17" y="19"/>
                      <a:pt x="17" y="19"/>
                    </a:cubicBezTo>
                    <a:cubicBezTo>
                      <a:pt x="17" y="18"/>
                      <a:pt x="17" y="18"/>
                      <a:pt x="17" y="18"/>
                    </a:cubicBezTo>
                    <a:cubicBezTo>
                      <a:pt x="18" y="19"/>
                      <a:pt x="18" y="19"/>
                      <a:pt x="18" y="19"/>
                    </a:cubicBezTo>
                    <a:cubicBezTo>
                      <a:pt x="19" y="19"/>
                      <a:pt x="19" y="18"/>
                      <a:pt x="19" y="18"/>
                    </a:cubicBezTo>
                    <a:cubicBezTo>
                      <a:pt x="18" y="17"/>
                      <a:pt x="18" y="17"/>
                      <a:pt x="18" y="17"/>
                    </a:cubicBezTo>
                    <a:cubicBezTo>
                      <a:pt x="18" y="17"/>
                      <a:pt x="18" y="17"/>
                      <a:pt x="18" y="17"/>
                    </a:cubicBezTo>
                    <a:cubicBezTo>
                      <a:pt x="20" y="17"/>
                      <a:pt x="20" y="17"/>
                      <a:pt x="20" y="17"/>
                    </a:cubicBezTo>
                    <a:cubicBezTo>
                      <a:pt x="20" y="17"/>
                      <a:pt x="20" y="17"/>
                      <a:pt x="20" y="16"/>
                    </a:cubicBezTo>
                    <a:cubicBezTo>
                      <a:pt x="19" y="16"/>
                      <a:pt x="19" y="16"/>
                      <a:pt x="19" y="16"/>
                    </a:cubicBezTo>
                    <a:cubicBezTo>
                      <a:pt x="19" y="15"/>
                      <a:pt x="19" y="15"/>
                      <a:pt x="19" y="15"/>
                    </a:cubicBezTo>
                    <a:cubicBezTo>
                      <a:pt x="20" y="15"/>
                      <a:pt x="20" y="15"/>
                      <a:pt x="20" y="15"/>
                    </a:cubicBezTo>
                    <a:cubicBezTo>
                      <a:pt x="20" y="15"/>
                      <a:pt x="21" y="15"/>
                      <a:pt x="21" y="15"/>
                    </a:cubicBezTo>
                    <a:cubicBezTo>
                      <a:pt x="19" y="14"/>
                      <a:pt x="19" y="14"/>
                      <a:pt x="19" y="14"/>
                    </a:cubicBezTo>
                    <a:cubicBezTo>
                      <a:pt x="19" y="14"/>
                      <a:pt x="19" y="14"/>
                      <a:pt x="20" y="13"/>
                    </a:cubicBezTo>
                    <a:cubicBezTo>
                      <a:pt x="21" y="13"/>
                      <a:pt x="21" y="13"/>
                      <a:pt x="21" y="13"/>
                    </a:cubicBezTo>
                    <a:cubicBezTo>
                      <a:pt x="21" y="13"/>
                      <a:pt x="21" y="13"/>
                      <a:pt x="21" y="13"/>
                    </a:cubicBezTo>
                    <a:cubicBezTo>
                      <a:pt x="20" y="12"/>
                      <a:pt x="20" y="12"/>
                      <a:pt x="20" y="12"/>
                    </a:cubicBezTo>
                    <a:cubicBezTo>
                      <a:pt x="20" y="12"/>
                      <a:pt x="20" y="12"/>
                      <a:pt x="20" y="12"/>
                    </a:cubicBezTo>
                    <a:close/>
                    <a:moveTo>
                      <a:pt x="19" y="11"/>
                    </a:moveTo>
                    <a:cubicBezTo>
                      <a:pt x="15" y="11"/>
                      <a:pt x="15" y="11"/>
                      <a:pt x="15" y="11"/>
                    </a:cubicBezTo>
                    <a:cubicBezTo>
                      <a:pt x="14" y="10"/>
                      <a:pt x="14" y="9"/>
                      <a:pt x="14" y="8"/>
                    </a:cubicBezTo>
                    <a:cubicBezTo>
                      <a:pt x="17" y="5"/>
                      <a:pt x="17" y="5"/>
                      <a:pt x="17" y="5"/>
                    </a:cubicBezTo>
                    <a:cubicBezTo>
                      <a:pt x="18" y="7"/>
                      <a:pt x="19" y="9"/>
                      <a:pt x="19" y="11"/>
                    </a:cubicBezTo>
                    <a:close/>
                    <a:moveTo>
                      <a:pt x="10" y="14"/>
                    </a:moveTo>
                    <a:cubicBezTo>
                      <a:pt x="9" y="14"/>
                      <a:pt x="8" y="13"/>
                      <a:pt x="8" y="11"/>
                    </a:cubicBezTo>
                    <a:cubicBezTo>
                      <a:pt x="8" y="10"/>
                      <a:pt x="9" y="9"/>
                      <a:pt x="10" y="9"/>
                    </a:cubicBezTo>
                    <a:cubicBezTo>
                      <a:pt x="12" y="9"/>
                      <a:pt x="13" y="10"/>
                      <a:pt x="13" y="11"/>
                    </a:cubicBezTo>
                    <a:cubicBezTo>
                      <a:pt x="13" y="13"/>
                      <a:pt x="12" y="14"/>
                      <a:pt x="10" y="14"/>
                    </a:cubicBezTo>
                    <a:close/>
                    <a:moveTo>
                      <a:pt x="16" y="5"/>
                    </a:moveTo>
                    <a:cubicBezTo>
                      <a:pt x="13" y="8"/>
                      <a:pt x="13" y="8"/>
                      <a:pt x="13" y="8"/>
                    </a:cubicBezTo>
                    <a:cubicBezTo>
                      <a:pt x="12" y="7"/>
                      <a:pt x="12" y="7"/>
                      <a:pt x="11" y="7"/>
                    </a:cubicBezTo>
                    <a:cubicBezTo>
                      <a:pt x="11" y="2"/>
                      <a:pt x="11" y="2"/>
                      <a:pt x="11" y="2"/>
                    </a:cubicBezTo>
                    <a:cubicBezTo>
                      <a:pt x="13" y="3"/>
                      <a:pt x="15" y="3"/>
                      <a:pt x="16" y="5"/>
                    </a:cubicBezTo>
                    <a:close/>
                    <a:moveTo>
                      <a:pt x="10" y="2"/>
                    </a:moveTo>
                    <a:cubicBezTo>
                      <a:pt x="10" y="7"/>
                      <a:pt x="10" y="7"/>
                      <a:pt x="10" y="7"/>
                    </a:cubicBezTo>
                    <a:cubicBezTo>
                      <a:pt x="9" y="7"/>
                      <a:pt x="8" y="7"/>
                      <a:pt x="8" y="8"/>
                    </a:cubicBezTo>
                    <a:cubicBezTo>
                      <a:pt x="4" y="5"/>
                      <a:pt x="4" y="5"/>
                      <a:pt x="4" y="5"/>
                    </a:cubicBezTo>
                    <a:cubicBezTo>
                      <a:pt x="6" y="3"/>
                      <a:pt x="8" y="3"/>
                      <a:pt x="10" y="2"/>
                    </a:cubicBezTo>
                    <a:close/>
                    <a:moveTo>
                      <a:pt x="4" y="5"/>
                    </a:moveTo>
                    <a:cubicBezTo>
                      <a:pt x="7" y="8"/>
                      <a:pt x="7" y="8"/>
                      <a:pt x="7" y="8"/>
                    </a:cubicBezTo>
                    <a:cubicBezTo>
                      <a:pt x="6" y="9"/>
                      <a:pt x="6" y="10"/>
                      <a:pt x="6" y="11"/>
                    </a:cubicBezTo>
                    <a:cubicBezTo>
                      <a:pt x="2" y="11"/>
                      <a:pt x="2" y="11"/>
                      <a:pt x="2" y="11"/>
                    </a:cubicBezTo>
                    <a:cubicBezTo>
                      <a:pt x="2" y="9"/>
                      <a:pt x="3" y="7"/>
                      <a:pt x="4" y="5"/>
                    </a:cubicBezTo>
                    <a:close/>
                    <a:moveTo>
                      <a:pt x="2" y="12"/>
                    </a:moveTo>
                    <a:cubicBezTo>
                      <a:pt x="6" y="12"/>
                      <a:pt x="6" y="12"/>
                      <a:pt x="6" y="12"/>
                    </a:cubicBezTo>
                    <a:cubicBezTo>
                      <a:pt x="6" y="13"/>
                      <a:pt x="6" y="14"/>
                      <a:pt x="7" y="14"/>
                    </a:cubicBezTo>
                    <a:cubicBezTo>
                      <a:pt x="4" y="17"/>
                      <a:pt x="4" y="17"/>
                      <a:pt x="4" y="17"/>
                    </a:cubicBezTo>
                    <a:cubicBezTo>
                      <a:pt x="3" y="16"/>
                      <a:pt x="2" y="14"/>
                      <a:pt x="2" y="12"/>
                    </a:cubicBezTo>
                    <a:close/>
                    <a:moveTo>
                      <a:pt x="4" y="18"/>
                    </a:moveTo>
                    <a:cubicBezTo>
                      <a:pt x="7" y="15"/>
                      <a:pt x="7" y="15"/>
                      <a:pt x="7" y="15"/>
                    </a:cubicBezTo>
                    <a:cubicBezTo>
                      <a:pt x="8" y="16"/>
                      <a:pt x="9" y="16"/>
                      <a:pt x="10" y="16"/>
                    </a:cubicBezTo>
                    <a:cubicBezTo>
                      <a:pt x="10" y="20"/>
                      <a:pt x="10" y="20"/>
                      <a:pt x="10" y="20"/>
                    </a:cubicBezTo>
                    <a:cubicBezTo>
                      <a:pt x="8" y="20"/>
                      <a:pt x="6" y="19"/>
                      <a:pt x="4" y="18"/>
                    </a:cubicBezTo>
                    <a:close/>
                    <a:moveTo>
                      <a:pt x="11" y="20"/>
                    </a:moveTo>
                    <a:cubicBezTo>
                      <a:pt x="11" y="16"/>
                      <a:pt x="11" y="16"/>
                      <a:pt x="11" y="16"/>
                    </a:cubicBezTo>
                    <a:cubicBezTo>
                      <a:pt x="12" y="16"/>
                      <a:pt x="12" y="16"/>
                      <a:pt x="13" y="15"/>
                    </a:cubicBezTo>
                    <a:cubicBezTo>
                      <a:pt x="16" y="18"/>
                      <a:pt x="16" y="18"/>
                      <a:pt x="16" y="18"/>
                    </a:cubicBezTo>
                    <a:cubicBezTo>
                      <a:pt x="15" y="19"/>
                      <a:pt x="13" y="20"/>
                      <a:pt x="11" y="20"/>
                    </a:cubicBezTo>
                    <a:close/>
                    <a:moveTo>
                      <a:pt x="17" y="17"/>
                    </a:moveTo>
                    <a:cubicBezTo>
                      <a:pt x="14" y="14"/>
                      <a:pt x="14" y="14"/>
                      <a:pt x="14" y="14"/>
                    </a:cubicBezTo>
                    <a:cubicBezTo>
                      <a:pt x="14" y="14"/>
                      <a:pt x="15" y="13"/>
                      <a:pt x="15" y="12"/>
                    </a:cubicBezTo>
                    <a:cubicBezTo>
                      <a:pt x="19" y="12"/>
                      <a:pt x="19" y="12"/>
                      <a:pt x="19" y="12"/>
                    </a:cubicBezTo>
                    <a:cubicBezTo>
                      <a:pt x="19" y="14"/>
                      <a:pt x="18" y="16"/>
                      <a:pt x="17" y="17"/>
                    </a:cubicBezTo>
                    <a:close/>
                  </a:path>
                </a:pathLst>
              </a:custGeom>
              <a:solidFill>
                <a:srgbClr val="3E3A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 name="Freeform 13"/>
              <p:cNvSpPr>
                <a:spLocks noEditPoints="1"/>
              </p:cNvSpPr>
              <p:nvPr/>
            </p:nvSpPr>
            <p:spPr bwMode="auto">
              <a:xfrm>
                <a:off x="1322388" y="2455863"/>
                <a:ext cx="25400" cy="26988"/>
              </a:xfrm>
              <a:custGeom>
                <a:avLst/>
                <a:gdLst>
                  <a:gd name="T0" fmla="*/ 24 w 24"/>
                  <a:gd name="T1" fmla="*/ 15 h 25"/>
                  <a:gd name="T2" fmla="*/ 24 w 24"/>
                  <a:gd name="T3" fmla="*/ 14 h 25"/>
                  <a:gd name="T4" fmla="*/ 23 w 24"/>
                  <a:gd name="T5" fmla="*/ 12 h 25"/>
                  <a:gd name="T6" fmla="*/ 23 w 24"/>
                  <a:gd name="T7" fmla="*/ 11 h 25"/>
                  <a:gd name="T8" fmla="*/ 24 w 24"/>
                  <a:gd name="T9" fmla="*/ 8 h 25"/>
                  <a:gd name="T10" fmla="*/ 23 w 24"/>
                  <a:gd name="T11" fmla="*/ 7 h 25"/>
                  <a:gd name="T12" fmla="*/ 21 w 24"/>
                  <a:gd name="T13" fmla="*/ 6 h 25"/>
                  <a:gd name="T14" fmla="*/ 20 w 24"/>
                  <a:gd name="T15" fmla="*/ 5 h 25"/>
                  <a:gd name="T16" fmla="*/ 20 w 24"/>
                  <a:gd name="T17" fmla="*/ 3 h 25"/>
                  <a:gd name="T18" fmla="*/ 19 w 24"/>
                  <a:gd name="T19" fmla="*/ 2 h 25"/>
                  <a:gd name="T20" fmla="*/ 17 w 24"/>
                  <a:gd name="T21" fmla="*/ 3 h 25"/>
                  <a:gd name="T22" fmla="*/ 16 w 24"/>
                  <a:gd name="T23" fmla="*/ 2 h 25"/>
                  <a:gd name="T24" fmla="*/ 15 w 24"/>
                  <a:gd name="T25" fmla="*/ 1 h 25"/>
                  <a:gd name="T26" fmla="*/ 13 w 24"/>
                  <a:gd name="T27" fmla="*/ 2 h 25"/>
                  <a:gd name="T28" fmla="*/ 12 w 24"/>
                  <a:gd name="T29" fmla="*/ 2 h 25"/>
                  <a:gd name="T30" fmla="*/ 10 w 24"/>
                  <a:gd name="T31" fmla="*/ 0 h 25"/>
                  <a:gd name="T32" fmla="*/ 9 w 24"/>
                  <a:gd name="T33" fmla="*/ 1 h 25"/>
                  <a:gd name="T34" fmla="*/ 8 w 24"/>
                  <a:gd name="T35" fmla="*/ 3 h 25"/>
                  <a:gd name="T36" fmla="*/ 7 w 24"/>
                  <a:gd name="T37" fmla="*/ 4 h 25"/>
                  <a:gd name="T38" fmla="*/ 4 w 24"/>
                  <a:gd name="T39" fmla="*/ 4 h 25"/>
                  <a:gd name="T40" fmla="*/ 3 w 24"/>
                  <a:gd name="T41" fmla="*/ 4 h 25"/>
                  <a:gd name="T42" fmla="*/ 4 w 24"/>
                  <a:gd name="T43" fmla="*/ 7 h 25"/>
                  <a:gd name="T44" fmla="*/ 3 w 24"/>
                  <a:gd name="T45" fmla="*/ 8 h 25"/>
                  <a:gd name="T46" fmla="*/ 1 w 24"/>
                  <a:gd name="T47" fmla="*/ 9 h 25"/>
                  <a:gd name="T48" fmla="*/ 1 w 24"/>
                  <a:gd name="T49" fmla="*/ 10 h 25"/>
                  <a:gd name="T50" fmla="*/ 2 w 24"/>
                  <a:gd name="T51" fmla="*/ 12 h 25"/>
                  <a:gd name="T52" fmla="*/ 2 w 24"/>
                  <a:gd name="T53" fmla="*/ 14 h 25"/>
                  <a:gd name="T54" fmla="*/ 1 w 24"/>
                  <a:gd name="T55" fmla="*/ 16 h 25"/>
                  <a:gd name="T56" fmla="*/ 1 w 24"/>
                  <a:gd name="T57" fmla="*/ 17 h 25"/>
                  <a:gd name="T58" fmla="*/ 3 w 24"/>
                  <a:gd name="T59" fmla="*/ 18 h 25"/>
                  <a:gd name="T60" fmla="*/ 4 w 24"/>
                  <a:gd name="T61" fmla="*/ 19 h 25"/>
                  <a:gd name="T62" fmla="*/ 4 w 24"/>
                  <a:gd name="T63" fmla="*/ 22 h 25"/>
                  <a:gd name="T64" fmla="*/ 5 w 24"/>
                  <a:gd name="T65" fmla="*/ 22 h 25"/>
                  <a:gd name="T66" fmla="*/ 7 w 24"/>
                  <a:gd name="T67" fmla="*/ 22 h 25"/>
                  <a:gd name="T68" fmla="*/ 8 w 24"/>
                  <a:gd name="T69" fmla="*/ 23 h 25"/>
                  <a:gd name="T70" fmla="*/ 9 w 24"/>
                  <a:gd name="T71" fmla="*/ 25 h 25"/>
                  <a:gd name="T72" fmla="*/ 11 w 24"/>
                  <a:gd name="T73" fmla="*/ 24 h 25"/>
                  <a:gd name="T74" fmla="*/ 12 w 24"/>
                  <a:gd name="T75" fmla="*/ 24 h 25"/>
                  <a:gd name="T76" fmla="*/ 14 w 24"/>
                  <a:gd name="T77" fmla="*/ 25 h 25"/>
                  <a:gd name="T78" fmla="*/ 15 w 24"/>
                  <a:gd name="T79" fmla="*/ 25 h 25"/>
                  <a:gd name="T80" fmla="*/ 16 w 24"/>
                  <a:gd name="T81" fmla="*/ 23 h 25"/>
                  <a:gd name="T82" fmla="*/ 17 w 24"/>
                  <a:gd name="T83" fmla="*/ 22 h 25"/>
                  <a:gd name="T84" fmla="*/ 20 w 24"/>
                  <a:gd name="T85" fmla="*/ 23 h 25"/>
                  <a:gd name="T86" fmla="*/ 21 w 24"/>
                  <a:gd name="T87" fmla="*/ 22 h 25"/>
                  <a:gd name="T88" fmla="*/ 21 w 24"/>
                  <a:gd name="T89" fmla="*/ 19 h 25"/>
                  <a:gd name="T90" fmla="*/ 21 w 24"/>
                  <a:gd name="T91" fmla="*/ 18 h 25"/>
                  <a:gd name="T92" fmla="*/ 24 w 24"/>
                  <a:gd name="T93" fmla="*/ 17 h 25"/>
                  <a:gd name="T94" fmla="*/ 22 w 24"/>
                  <a:gd name="T95" fmla="*/ 15 h 25"/>
                  <a:gd name="T96" fmla="*/ 21 w 24"/>
                  <a:gd name="T97" fmla="*/ 8 h 25"/>
                  <a:gd name="T98" fmla="*/ 10 w 24"/>
                  <a:gd name="T99" fmla="*/ 12 h 25"/>
                  <a:gd name="T100" fmla="*/ 12 w 24"/>
                  <a:gd name="T101" fmla="*/ 15 h 25"/>
                  <a:gd name="T102" fmla="*/ 14 w 24"/>
                  <a:gd name="T103" fmla="*/ 8 h 25"/>
                  <a:gd name="T104" fmla="*/ 15 w 24"/>
                  <a:gd name="T105" fmla="*/ 3 h 25"/>
                  <a:gd name="T106" fmla="*/ 8 w 24"/>
                  <a:gd name="T107" fmla="*/ 4 h 25"/>
                  <a:gd name="T108" fmla="*/ 10 w 24"/>
                  <a:gd name="T109" fmla="*/ 9 h 25"/>
                  <a:gd name="T110" fmla="*/ 7 w 24"/>
                  <a:gd name="T111" fmla="*/ 4 h 25"/>
                  <a:gd name="T112" fmla="*/ 8 w 24"/>
                  <a:gd name="T113" fmla="*/ 15 h 25"/>
                  <a:gd name="T114" fmla="*/ 4 w 24"/>
                  <a:gd name="T115" fmla="*/ 18 h 25"/>
                  <a:gd name="T116" fmla="*/ 9 w 24"/>
                  <a:gd name="T117" fmla="*/ 22 h 25"/>
                  <a:gd name="T118" fmla="*/ 12 w 24"/>
                  <a:gd name="T119" fmla="*/ 18 h 25"/>
                  <a:gd name="T120" fmla="*/ 10 w 24"/>
                  <a:gd name="T121" fmla="*/ 23 h 25"/>
                  <a:gd name="T122" fmla="*/ 17 w 24"/>
                  <a:gd name="T123" fmla="*/ 14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4" h="25">
                    <a:moveTo>
                      <a:pt x="23" y="16"/>
                    </a:moveTo>
                    <a:cubicBezTo>
                      <a:pt x="24" y="16"/>
                      <a:pt x="24" y="16"/>
                      <a:pt x="24" y="16"/>
                    </a:cubicBezTo>
                    <a:cubicBezTo>
                      <a:pt x="24" y="16"/>
                      <a:pt x="24" y="15"/>
                      <a:pt x="24" y="15"/>
                    </a:cubicBezTo>
                    <a:cubicBezTo>
                      <a:pt x="23" y="15"/>
                      <a:pt x="23" y="15"/>
                      <a:pt x="23" y="15"/>
                    </a:cubicBezTo>
                    <a:cubicBezTo>
                      <a:pt x="23" y="14"/>
                      <a:pt x="23" y="14"/>
                      <a:pt x="23" y="14"/>
                    </a:cubicBezTo>
                    <a:cubicBezTo>
                      <a:pt x="24" y="14"/>
                      <a:pt x="24" y="14"/>
                      <a:pt x="24" y="14"/>
                    </a:cubicBezTo>
                    <a:cubicBezTo>
                      <a:pt x="24" y="13"/>
                      <a:pt x="24" y="13"/>
                      <a:pt x="24" y="13"/>
                    </a:cubicBezTo>
                    <a:cubicBezTo>
                      <a:pt x="23" y="13"/>
                      <a:pt x="23" y="13"/>
                      <a:pt x="23" y="13"/>
                    </a:cubicBezTo>
                    <a:cubicBezTo>
                      <a:pt x="23" y="12"/>
                      <a:pt x="23" y="12"/>
                      <a:pt x="23" y="12"/>
                    </a:cubicBezTo>
                    <a:cubicBezTo>
                      <a:pt x="24" y="12"/>
                      <a:pt x="24" y="12"/>
                      <a:pt x="24" y="12"/>
                    </a:cubicBezTo>
                    <a:cubicBezTo>
                      <a:pt x="24" y="11"/>
                      <a:pt x="24" y="11"/>
                      <a:pt x="24" y="11"/>
                    </a:cubicBezTo>
                    <a:cubicBezTo>
                      <a:pt x="23" y="11"/>
                      <a:pt x="23" y="11"/>
                      <a:pt x="23" y="11"/>
                    </a:cubicBezTo>
                    <a:cubicBezTo>
                      <a:pt x="23" y="10"/>
                      <a:pt x="23" y="10"/>
                      <a:pt x="23" y="10"/>
                    </a:cubicBezTo>
                    <a:cubicBezTo>
                      <a:pt x="24" y="9"/>
                      <a:pt x="24" y="9"/>
                      <a:pt x="24" y="9"/>
                    </a:cubicBezTo>
                    <a:cubicBezTo>
                      <a:pt x="24" y="9"/>
                      <a:pt x="24" y="9"/>
                      <a:pt x="24" y="8"/>
                    </a:cubicBezTo>
                    <a:cubicBezTo>
                      <a:pt x="22" y="9"/>
                      <a:pt x="22" y="9"/>
                      <a:pt x="22" y="9"/>
                    </a:cubicBezTo>
                    <a:cubicBezTo>
                      <a:pt x="22" y="9"/>
                      <a:pt x="22" y="8"/>
                      <a:pt x="22" y="8"/>
                    </a:cubicBezTo>
                    <a:cubicBezTo>
                      <a:pt x="23" y="7"/>
                      <a:pt x="23" y="7"/>
                      <a:pt x="23" y="7"/>
                    </a:cubicBezTo>
                    <a:cubicBezTo>
                      <a:pt x="23" y="7"/>
                      <a:pt x="23" y="7"/>
                      <a:pt x="23" y="6"/>
                    </a:cubicBezTo>
                    <a:cubicBezTo>
                      <a:pt x="21" y="7"/>
                      <a:pt x="21" y="7"/>
                      <a:pt x="21" y="7"/>
                    </a:cubicBezTo>
                    <a:cubicBezTo>
                      <a:pt x="21" y="7"/>
                      <a:pt x="21" y="7"/>
                      <a:pt x="21" y="6"/>
                    </a:cubicBezTo>
                    <a:cubicBezTo>
                      <a:pt x="22" y="5"/>
                      <a:pt x="22" y="5"/>
                      <a:pt x="22" y="5"/>
                    </a:cubicBezTo>
                    <a:cubicBezTo>
                      <a:pt x="22" y="5"/>
                      <a:pt x="22" y="5"/>
                      <a:pt x="22" y="5"/>
                    </a:cubicBezTo>
                    <a:cubicBezTo>
                      <a:pt x="20" y="5"/>
                      <a:pt x="20" y="5"/>
                      <a:pt x="20" y="5"/>
                    </a:cubicBezTo>
                    <a:cubicBezTo>
                      <a:pt x="20" y="5"/>
                      <a:pt x="20" y="5"/>
                      <a:pt x="20" y="5"/>
                    </a:cubicBezTo>
                    <a:cubicBezTo>
                      <a:pt x="21" y="4"/>
                      <a:pt x="21" y="4"/>
                      <a:pt x="21" y="4"/>
                    </a:cubicBezTo>
                    <a:cubicBezTo>
                      <a:pt x="20" y="3"/>
                      <a:pt x="20" y="3"/>
                      <a:pt x="20" y="3"/>
                    </a:cubicBezTo>
                    <a:cubicBezTo>
                      <a:pt x="19" y="4"/>
                      <a:pt x="19" y="4"/>
                      <a:pt x="19" y="4"/>
                    </a:cubicBezTo>
                    <a:cubicBezTo>
                      <a:pt x="19" y="4"/>
                      <a:pt x="19" y="4"/>
                      <a:pt x="18" y="4"/>
                    </a:cubicBezTo>
                    <a:cubicBezTo>
                      <a:pt x="19" y="2"/>
                      <a:pt x="19" y="2"/>
                      <a:pt x="19" y="2"/>
                    </a:cubicBezTo>
                    <a:cubicBezTo>
                      <a:pt x="19" y="2"/>
                      <a:pt x="18" y="2"/>
                      <a:pt x="18" y="2"/>
                    </a:cubicBezTo>
                    <a:cubicBezTo>
                      <a:pt x="17" y="3"/>
                      <a:pt x="17" y="3"/>
                      <a:pt x="17" y="3"/>
                    </a:cubicBezTo>
                    <a:cubicBezTo>
                      <a:pt x="17" y="3"/>
                      <a:pt x="17" y="3"/>
                      <a:pt x="17" y="3"/>
                    </a:cubicBezTo>
                    <a:cubicBezTo>
                      <a:pt x="17" y="1"/>
                      <a:pt x="17" y="1"/>
                      <a:pt x="17" y="1"/>
                    </a:cubicBezTo>
                    <a:cubicBezTo>
                      <a:pt x="17" y="1"/>
                      <a:pt x="17" y="1"/>
                      <a:pt x="16" y="1"/>
                    </a:cubicBezTo>
                    <a:cubicBezTo>
                      <a:pt x="16" y="2"/>
                      <a:pt x="16" y="2"/>
                      <a:pt x="16" y="2"/>
                    </a:cubicBezTo>
                    <a:cubicBezTo>
                      <a:pt x="15" y="2"/>
                      <a:pt x="15" y="2"/>
                      <a:pt x="15" y="2"/>
                    </a:cubicBezTo>
                    <a:cubicBezTo>
                      <a:pt x="15" y="2"/>
                      <a:pt x="15" y="2"/>
                      <a:pt x="15" y="2"/>
                    </a:cubicBezTo>
                    <a:cubicBezTo>
                      <a:pt x="15" y="1"/>
                      <a:pt x="15" y="1"/>
                      <a:pt x="15" y="1"/>
                    </a:cubicBezTo>
                    <a:cubicBezTo>
                      <a:pt x="15" y="0"/>
                      <a:pt x="14" y="0"/>
                      <a:pt x="14" y="0"/>
                    </a:cubicBezTo>
                    <a:cubicBezTo>
                      <a:pt x="14" y="2"/>
                      <a:pt x="14" y="2"/>
                      <a:pt x="14" y="2"/>
                    </a:cubicBezTo>
                    <a:cubicBezTo>
                      <a:pt x="14" y="2"/>
                      <a:pt x="13" y="2"/>
                      <a:pt x="13" y="2"/>
                    </a:cubicBezTo>
                    <a:cubicBezTo>
                      <a:pt x="13" y="0"/>
                      <a:pt x="13" y="0"/>
                      <a:pt x="13" y="0"/>
                    </a:cubicBezTo>
                    <a:cubicBezTo>
                      <a:pt x="13" y="0"/>
                      <a:pt x="12" y="0"/>
                      <a:pt x="12" y="0"/>
                    </a:cubicBezTo>
                    <a:cubicBezTo>
                      <a:pt x="12" y="2"/>
                      <a:pt x="12" y="2"/>
                      <a:pt x="12" y="2"/>
                    </a:cubicBezTo>
                    <a:cubicBezTo>
                      <a:pt x="12" y="2"/>
                      <a:pt x="11" y="2"/>
                      <a:pt x="11" y="2"/>
                    </a:cubicBezTo>
                    <a:cubicBezTo>
                      <a:pt x="11" y="0"/>
                      <a:pt x="11" y="0"/>
                      <a:pt x="11" y="0"/>
                    </a:cubicBezTo>
                    <a:cubicBezTo>
                      <a:pt x="11" y="0"/>
                      <a:pt x="10" y="0"/>
                      <a:pt x="10" y="0"/>
                    </a:cubicBezTo>
                    <a:cubicBezTo>
                      <a:pt x="10" y="2"/>
                      <a:pt x="10" y="2"/>
                      <a:pt x="10" y="2"/>
                    </a:cubicBezTo>
                    <a:cubicBezTo>
                      <a:pt x="10" y="2"/>
                      <a:pt x="10" y="2"/>
                      <a:pt x="9" y="2"/>
                    </a:cubicBezTo>
                    <a:cubicBezTo>
                      <a:pt x="9" y="1"/>
                      <a:pt x="9" y="1"/>
                      <a:pt x="9" y="1"/>
                    </a:cubicBezTo>
                    <a:cubicBezTo>
                      <a:pt x="8" y="1"/>
                      <a:pt x="8" y="1"/>
                      <a:pt x="8" y="1"/>
                    </a:cubicBezTo>
                    <a:cubicBezTo>
                      <a:pt x="8" y="3"/>
                      <a:pt x="8" y="3"/>
                      <a:pt x="8" y="3"/>
                    </a:cubicBezTo>
                    <a:cubicBezTo>
                      <a:pt x="8" y="3"/>
                      <a:pt x="8" y="3"/>
                      <a:pt x="8" y="3"/>
                    </a:cubicBezTo>
                    <a:cubicBezTo>
                      <a:pt x="7" y="2"/>
                      <a:pt x="7" y="2"/>
                      <a:pt x="7" y="2"/>
                    </a:cubicBezTo>
                    <a:cubicBezTo>
                      <a:pt x="6" y="2"/>
                      <a:pt x="6" y="2"/>
                      <a:pt x="6" y="2"/>
                    </a:cubicBezTo>
                    <a:cubicBezTo>
                      <a:pt x="7" y="4"/>
                      <a:pt x="7" y="4"/>
                      <a:pt x="7" y="4"/>
                    </a:cubicBezTo>
                    <a:cubicBezTo>
                      <a:pt x="6" y="4"/>
                      <a:pt x="6" y="4"/>
                      <a:pt x="6" y="4"/>
                    </a:cubicBezTo>
                    <a:cubicBezTo>
                      <a:pt x="5" y="3"/>
                      <a:pt x="5" y="3"/>
                      <a:pt x="5" y="3"/>
                    </a:cubicBezTo>
                    <a:cubicBezTo>
                      <a:pt x="5" y="3"/>
                      <a:pt x="5" y="3"/>
                      <a:pt x="4" y="4"/>
                    </a:cubicBezTo>
                    <a:cubicBezTo>
                      <a:pt x="5" y="5"/>
                      <a:pt x="5" y="5"/>
                      <a:pt x="5" y="5"/>
                    </a:cubicBezTo>
                    <a:cubicBezTo>
                      <a:pt x="5" y="5"/>
                      <a:pt x="5" y="5"/>
                      <a:pt x="5" y="5"/>
                    </a:cubicBezTo>
                    <a:cubicBezTo>
                      <a:pt x="3" y="4"/>
                      <a:pt x="3" y="4"/>
                      <a:pt x="3" y="4"/>
                    </a:cubicBezTo>
                    <a:cubicBezTo>
                      <a:pt x="3" y="5"/>
                      <a:pt x="3" y="5"/>
                      <a:pt x="3" y="5"/>
                    </a:cubicBezTo>
                    <a:cubicBezTo>
                      <a:pt x="4" y="6"/>
                      <a:pt x="4" y="6"/>
                      <a:pt x="4" y="6"/>
                    </a:cubicBezTo>
                    <a:cubicBezTo>
                      <a:pt x="4" y="6"/>
                      <a:pt x="4" y="7"/>
                      <a:pt x="4" y="7"/>
                    </a:cubicBezTo>
                    <a:cubicBezTo>
                      <a:pt x="2" y="6"/>
                      <a:pt x="2" y="6"/>
                      <a:pt x="2" y="6"/>
                    </a:cubicBezTo>
                    <a:cubicBezTo>
                      <a:pt x="2" y="7"/>
                      <a:pt x="2" y="7"/>
                      <a:pt x="2" y="7"/>
                    </a:cubicBezTo>
                    <a:cubicBezTo>
                      <a:pt x="3" y="8"/>
                      <a:pt x="3" y="8"/>
                      <a:pt x="3" y="8"/>
                    </a:cubicBezTo>
                    <a:cubicBezTo>
                      <a:pt x="3" y="8"/>
                      <a:pt x="3" y="8"/>
                      <a:pt x="3" y="9"/>
                    </a:cubicBezTo>
                    <a:cubicBezTo>
                      <a:pt x="1" y="8"/>
                      <a:pt x="1" y="8"/>
                      <a:pt x="1" y="8"/>
                    </a:cubicBezTo>
                    <a:cubicBezTo>
                      <a:pt x="1" y="9"/>
                      <a:pt x="1" y="9"/>
                      <a:pt x="1" y="9"/>
                    </a:cubicBezTo>
                    <a:cubicBezTo>
                      <a:pt x="2" y="10"/>
                      <a:pt x="2" y="10"/>
                      <a:pt x="2" y="10"/>
                    </a:cubicBezTo>
                    <a:cubicBezTo>
                      <a:pt x="2" y="10"/>
                      <a:pt x="2" y="10"/>
                      <a:pt x="2" y="11"/>
                    </a:cubicBezTo>
                    <a:cubicBezTo>
                      <a:pt x="1" y="10"/>
                      <a:pt x="1" y="10"/>
                      <a:pt x="1" y="10"/>
                    </a:cubicBezTo>
                    <a:cubicBezTo>
                      <a:pt x="1" y="11"/>
                      <a:pt x="1" y="11"/>
                      <a:pt x="1" y="11"/>
                    </a:cubicBezTo>
                    <a:cubicBezTo>
                      <a:pt x="2" y="12"/>
                      <a:pt x="2" y="12"/>
                      <a:pt x="2" y="12"/>
                    </a:cubicBezTo>
                    <a:cubicBezTo>
                      <a:pt x="2" y="12"/>
                      <a:pt x="2" y="12"/>
                      <a:pt x="2" y="12"/>
                    </a:cubicBezTo>
                    <a:cubicBezTo>
                      <a:pt x="0" y="13"/>
                      <a:pt x="0" y="13"/>
                      <a:pt x="0" y="13"/>
                    </a:cubicBezTo>
                    <a:cubicBezTo>
                      <a:pt x="0" y="13"/>
                      <a:pt x="0" y="13"/>
                      <a:pt x="0" y="14"/>
                    </a:cubicBezTo>
                    <a:cubicBezTo>
                      <a:pt x="2" y="14"/>
                      <a:pt x="2" y="14"/>
                      <a:pt x="2" y="14"/>
                    </a:cubicBezTo>
                    <a:cubicBezTo>
                      <a:pt x="2" y="14"/>
                      <a:pt x="2" y="14"/>
                      <a:pt x="2" y="14"/>
                    </a:cubicBezTo>
                    <a:cubicBezTo>
                      <a:pt x="1" y="15"/>
                      <a:pt x="1" y="15"/>
                      <a:pt x="1" y="15"/>
                    </a:cubicBezTo>
                    <a:cubicBezTo>
                      <a:pt x="1" y="15"/>
                      <a:pt x="1" y="16"/>
                      <a:pt x="1" y="16"/>
                    </a:cubicBezTo>
                    <a:cubicBezTo>
                      <a:pt x="2" y="16"/>
                      <a:pt x="2" y="16"/>
                      <a:pt x="2" y="16"/>
                    </a:cubicBezTo>
                    <a:cubicBezTo>
                      <a:pt x="2" y="16"/>
                      <a:pt x="2" y="16"/>
                      <a:pt x="3" y="16"/>
                    </a:cubicBezTo>
                    <a:cubicBezTo>
                      <a:pt x="1" y="17"/>
                      <a:pt x="1" y="17"/>
                      <a:pt x="1" y="17"/>
                    </a:cubicBezTo>
                    <a:cubicBezTo>
                      <a:pt x="1" y="17"/>
                      <a:pt x="1" y="18"/>
                      <a:pt x="2" y="18"/>
                    </a:cubicBezTo>
                    <a:cubicBezTo>
                      <a:pt x="3" y="18"/>
                      <a:pt x="3" y="18"/>
                      <a:pt x="3" y="18"/>
                    </a:cubicBezTo>
                    <a:cubicBezTo>
                      <a:pt x="3" y="18"/>
                      <a:pt x="3" y="18"/>
                      <a:pt x="3" y="18"/>
                    </a:cubicBezTo>
                    <a:cubicBezTo>
                      <a:pt x="2" y="19"/>
                      <a:pt x="2" y="19"/>
                      <a:pt x="2" y="19"/>
                    </a:cubicBezTo>
                    <a:cubicBezTo>
                      <a:pt x="2" y="19"/>
                      <a:pt x="2" y="20"/>
                      <a:pt x="3" y="20"/>
                    </a:cubicBezTo>
                    <a:cubicBezTo>
                      <a:pt x="4" y="19"/>
                      <a:pt x="4" y="19"/>
                      <a:pt x="4" y="19"/>
                    </a:cubicBezTo>
                    <a:cubicBezTo>
                      <a:pt x="4" y="19"/>
                      <a:pt x="4" y="20"/>
                      <a:pt x="4" y="20"/>
                    </a:cubicBezTo>
                    <a:cubicBezTo>
                      <a:pt x="3" y="21"/>
                      <a:pt x="3" y="21"/>
                      <a:pt x="3" y="21"/>
                    </a:cubicBezTo>
                    <a:cubicBezTo>
                      <a:pt x="4" y="21"/>
                      <a:pt x="4" y="21"/>
                      <a:pt x="4" y="22"/>
                    </a:cubicBezTo>
                    <a:cubicBezTo>
                      <a:pt x="5" y="21"/>
                      <a:pt x="5" y="21"/>
                      <a:pt x="5" y="21"/>
                    </a:cubicBezTo>
                    <a:cubicBezTo>
                      <a:pt x="5" y="21"/>
                      <a:pt x="6" y="21"/>
                      <a:pt x="6" y="21"/>
                    </a:cubicBezTo>
                    <a:cubicBezTo>
                      <a:pt x="5" y="22"/>
                      <a:pt x="5" y="22"/>
                      <a:pt x="5" y="22"/>
                    </a:cubicBezTo>
                    <a:cubicBezTo>
                      <a:pt x="5" y="23"/>
                      <a:pt x="5" y="23"/>
                      <a:pt x="6" y="23"/>
                    </a:cubicBezTo>
                    <a:cubicBezTo>
                      <a:pt x="7" y="22"/>
                      <a:pt x="7" y="22"/>
                      <a:pt x="7" y="22"/>
                    </a:cubicBezTo>
                    <a:cubicBezTo>
                      <a:pt x="7" y="22"/>
                      <a:pt x="7" y="22"/>
                      <a:pt x="7" y="22"/>
                    </a:cubicBezTo>
                    <a:cubicBezTo>
                      <a:pt x="7" y="24"/>
                      <a:pt x="7" y="24"/>
                      <a:pt x="7" y="24"/>
                    </a:cubicBezTo>
                    <a:cubicBezTo>
                      <a:pt x="7" y="24"/>
                      <a:pt x="7" y="24"/>
                      <a:pt x="8" y="24"/>
                    </a:cubicBezTo>
                    <a:cubicBezTo>
                      <a:pt x="8" y="23"/>
                      <a:pt x="8" y="23"/>
                      <a:pt x="8" y="23"/>
                    </a:cubicBezTo>
                    <a:cubicBezTo>
                      <a:pt x="9" y="23"/>
                      <a:pt x="9" y="23"/>
                      <a:pt x="9" y="23"/>
                    </a:cubicBezTo>
                    <a:cubicBezTo>
                      <a:pt x="9" y="25"/>
                      <a:pt x="9" y="25"/>
                      <a:pt x="9" y="25"/>
                    </a:cubicBezTo>
                    <a:cubicBezTo>
                      <a:pt x="9" y="25"/>
                      <a:pt x="9" y="25"/>
                      <a:pt x="9" y="25"/>
                    </a:cubicBezTo>
                    <a:cubicBezTo>
                      <a:pt x="9" y="25"/>
                      <a:pt x="9" y="25"/>
                      <a:pt x="10" y="25"/>
                    </a:cubicBezTo>
                    <a:cubicBezTo>
                      <a:pt x="10" y="23"/>
                      <a:pt x="10" y="23"/>
                      <a:pt x="10" y="23"/>
                    </a:cubicBezTo>
                    <a:cubicBezTo>
                      <a:pt x="10" y="23"/>
                      <a:pt x="11" y="24"/>
                      <a:pt x="11" y="24"/>
                    </a:cubicBezTo>
                    <a:cubicBezTo>
                      <a:pt x="11" y="25"/>
                      <a:pt x="11" y="25"/>
                      <a:pt x="11" y="25"/>
                    </a:cubicBezTo>
                    <a:cubicBezTo>
                      <a:pt x="11" y="25"/>
                      <a:pt x="11" y="25"/>
                      <a:pt x="12" y="25"/>
                    </a:cubicBezTo>
                    <a:cubicBezTo>
                      <a:pt x="12" y="24"/>
                      <a:pt x="12" y="24"/>
                      <a:pt x="12" y="24"/>
                    </a:cubicBezTo>
                    <a:cubicBezTo>
                      <a:pt x="12" y="24"/>
                      <a:pt x="12" y="24"/>
                      <a:pt x="13" y="24"/>
                    </a:cubicBezTo>
                    <a:cubicBezTo>
                      <a:pt x="13" y="25"/>
                      <a:pt x="13" y="25"/>
                      <a:pt x="13" y="25"/>
                    </a:cubicBezTo>
                    <a:cubicBezTo>
                      <a:pt x="13" y="25"/>
                      <a:pt x="14" y="25"/>
                      <a:pt x="14" y="25"/>
                    </a:cubicBezTo>
                    <a:cubicBezTo>
                      <a:pt x="14" y="24"/>
                      <a:pt x="14" y="24"/>
                      <a:pt x="14" y="24"/>
                    </a:cubicBezTo>
                    <a:cubicBezTo>
                      <a:pt x="14" y="24"/>
                      <a:pt x="14" y="24"/>
                      <a:pt x="15" y="23"/>
                    </a:cubicBezTo>
                    <a:cubicBezTo>
                      <a:pt x="15" y="25"/>
                      <a:pt x="15" y="25"/>
                      <a:pt x="15" y="25"/>
                    </a:cubicBezTo>
                    <a:cubicBezTo>
                      <a:pt x="15" y="25"/>
                      <a:pt x="16" y="25"/>
                      <a:pt x="16" y="25"/>
                    </a:cubicBezTo>
                    <a:cubicBezTo>
                      <a:pt x="16" y="23"/>
                      <a:pt x="16" y="23"/>
                      <a:pt x="16" y="23"/>
                    </a:cubicBezTo>
                    <a:cubicBezTo>
                      <a:pt x="16" y="23"/>
                      <a:pt x="16" y="23"/>
                      <a:pt x="16" y="23"/>
                    </a:cubicBezTo>
                    <a:cubicBezTo>
                      <a:pt x="17" y="24"/>
                      <a:pt x="17" y="24"/>
                      <a:pt x="17" y="24"/>
                    </a:cubicBezTo>
                    <a:cubicBezTo>
                      <a:pt x="17" y="24"/>
                      <a:pt x="18" y="24"/>
                      <a:pt x="18" y="24"/>
                    </a:cubicBezTo>
                    <a:cubicBezTo>
                      <a:pt x="17" y="22"/>
                      <a:pt x="17" y="22"/>
                      <a:pt x="17" y="22"/>
                    </a:cubicBezTo>
                    <a:cubicBezTo>
                      <a:pt x="18" y="22"/>
                      <a:pt x="18" y="22"/>
                      <a:pt x="18" y="22"/>
                    </a:cubicBezTo>
                    <a:cubicBezTo>
                      <a:pt x="19" y="23"/>
                      <a:pt x="19" y="23"/>
                      <a:pt x="19" y="23"/>
                    </a:cubicBezTo>
                    <a:cubicBezTo>
                      <a:pt x="19" y="23"/>
                      <a:pt x="20" y="23"/>
                      <a:pt x="20" y="23"/>
                    </a:cubicBezTo>
                    <a:cubicBezTo>
                      <a:pt x="19" y="21"/>
                      <a:pt x="19" y="21"/>
                      <a:pt x="19" y="21"/>
                    </a:cubicBezTo>
                    <a:cubicBezTo>
                      <a:pt x="19" y="21"/>
                      <a:pt x="19" y="21"/>
                      <a:pt x="20" y="21"/>
                    </a:cubicBezTo>
                    <a:cubicBezTo>
                      <a:pt x="21" y="22"/>
                      <a:pt x="21" y="22"/>
                      <a:pt x="21" y="22"/>
                    </a:cubicBezTo>
                    <a:cubicBezTo>
                      <a:pt x="21" y="22"/>
                      <a:pt x="21" y="21"/>
                      <a:pt x="21" y="21"/>
                    </a:cubicBezTo>
                    <a:cubicBezTo>
                      <a:pt x="20" y="20"/>
                      <a:pt x="20" y="20"/>
                      <a:pt x="20" y="20"/>
                    </a:cubicBezTo>
                    <a:cubicBezTo>
                      <a:pt x="21" y="20"/>
                      <a:pt x="21" y="20"/>
                      <a:pt x="21" y="19"/>
                    </a:cubicBezTo>
                    <a:cubicBezTo>
                      <a:pt x="22" y="20"/>
                      <a:pt x="22" y="20"/>
                      <a:pt x="22" y="20"/>
                    </a:cubicBezTo>
                    <a:cubicBezTo>
                      <a:pt x="22" y="20"/>
                      <a:pt x="22" y="20"/>
                      <a:pt x="23" y="19"/>
                    </a:cubicBezTo>
                    <a:cubicBezTo>
                      <a:pt x="21" y="18"/>
                      <a:pt x="21" y="18"/>
                      <a:pt x="21" y="18"/>
                    </a:cubicBezTo>
                    <a:cubicBezTo>
                      <a:pt x="22" y="18"/>
                      <a:pt x="22" y="18"/>
                      <a:pt x="22" y="18"/>
                    </a:cubicBezTo>
                    <a:cubicBezTo>
                      <a:pt x="23" y="18"/>
                      <a:pt x="23" y="18"/>
                      <a:pt x="23" y="18"/>
                    </a:cubicBezTo>
                    <a:cubicBezTo>
                      <a:pt x="23" y="18"/>
                      <a:pt x="23" y="18"/>
                      <a:pt x="24" y="17"/>
                    </a:cubicBezTo>
                    <a:cubicBezTo>
                      <a:pt x="22" y="16"/>
                      <a:pt x="22" y="16"/>
                      <a:pt x="22" y="16"/>
                    </a:cubicBezTo>
                    <a:cubicBezTo>
                      <a:pt x="22" y="16"/>
                      <a:pt x="22" y="16"/>
                      <a:pt x="23" y="16"/>
                    </a:cubicBezTo>
                    <a:close/>
                    <a:moveTo>
                      <a:pt x="22" y="15"/>
                    </a:moveTo>
                    <a:cubicBezTo>
                      <a:pt x="17" y="14"/>
                      <a:pt x="17" y="14"/>
                      <a:pt x="17" y="14"/>
                    </a:cubicBezTo>
                    <a:cubicBezTo>
                      <a:pt x="17" y="13"/>
                      <a:pt x="17" y="11"/>
                      <a:pt x="17" y="11"/>
                    </a:cubicBezTo>
                    <a:cubicBezTo>
                      <a:pt x="21" y="8"/>
                      <a:pt x="21" y="8"/>
                      <a:pt x="21" y="8"/>
                    </a:cubicBezTo>
                    <a:cubicBezTo>
                      <a:pt x="22" y="10"/>
                      <a:pt x="22" y="13"/>
                      <a:pt x="22" y="15"/>
                    </a:cubicBezTo>
                    <a:close/>
                    <a:moveTo>
                      <a:pt x="12" y="15"/>
                    </a:moveTo>
                    <a:cubicBezTo>
                      <a:pt x="10" y="15"/>
                      <a:pt x="9" y="13"/>
                      <a:pt x="10" y="12"/>
                    </a:cubicBezTo>
                    <a:cubicBezTo>
                      <a:pt x="10" y="10"/>
                      <a:pt x="12" y="10"/>
                      <a:pt x="13" y="10"/>
                    </a:cubicBezTo>
                    <a:cubicBezTo>
                      <a:pt x="15" y="10"/>
                      <a:pt x="15" y="12"/>
                      <a:pt x="15" y="13"/>
                    </a:cubicBezTo>
                    <a:cubicBezTo>
                      <a:pt x="15" y="15"/>
                      <a:pt x="13" y="16"/>
                      <a:pt x="12" y="15"/>
                    </a:cubicBezTo>
                    <a:close/>
                    <a:moveTo>
                      <a:pt x="21" y="7"/>
                    </a:moveTo>
                    <a:cubicBezTo>
                      <a:pt x="16" y="10"/>
                      <a:pt x="16" y="10"/>
                      <a:pt x="16" y="10"/>
                    </a:cubicBezTo>
                    <a:cubicBezTo>
                      <a:pt x="16" y="9"/>
                      <a:pt x="15" y="8"/>
                      <a:pt x="14" y="8"/>
                    </a:cubicBezTo>
                    <a:cubicBezTo>
                      <a:pt x="15" y="3"/>
                      <a:pt x="15" y="3"/>
                      <a:pt x="15" y="3"/>
                    </a:cubicBezTo>
                    <a:cubicBezTo>
                      <a:pt x="18" y="4"/>
                      <a:pt x="19" y="5"/>
                      <a:pt x="21" y="7"/>
                    </a:cubicBezTo>
                    <a:close/>
                    <a:moveTo>
                      <a:pt x="15" y="3"/>
                    </a:moveTo>
                    <a:cubicBezTo>
                      <a:pt x="13" y="8"/>
                      <a:pt x="13" y="8"/>
                      <a:pt x="13" y="8"/>
                    </a:cubicBezTo>
                    <a:cubicBezTo>
                      <a:pt x="12" y="8"/>
                      <a:pt x="11" y="8"/>
                      <a:pt x="11" y="8"/>
                    </a:cubicBezTo>
                    <a:cubicBezTo>
                      <a:pt x="8" y="4"/>
                      <a:pt x="8" y="4"/>
                      <a:pt x="8" y="4"/>
                    </a:cubicBezTo>
                    <a:cubicBezTo>
                      <a:pt x="10" y="3"/>
                      <a:pt x="12" y="2"/>
                      <a:pt x="15" y="3"/>
                    </a:cubicBezTo>
                    <a:close/>
                    <a:moveTo>
                      <a:pt x="7" y="4"/>
                    </a:moveTo>
                    <a:cubicBezTo>
                      <a:pt x="10" y="9"/>
                      <a:pt x="10" y="9"/>
                      <a:pt x="10" y="9"/>
                    </a:cubicBezTo>
                    <a:cubicBezTo>
                      <a:pt x="9" y="9"/>
                      <a:pt x="8" y="10"/>
                      <a:pt x="8" y="11"/>
                    </a:cubicBezTo>
                    <a:cubicBezTo>
                      <a:pt x="3" y="9"/>
                      <a:pt x="3" y="9"/>
                      <a:pt x="3" y="9"/>
                    </a:cubicBezTo>
                    <a:cubicBezTo>
                      <a:pt x="4" y="7"/>
                      <a:pt x="6" y="5"/>
                      <a:pt x="7" y="4"/>
                    </a:cubicBezTo>
                    <a:close/>
                    <a:moveTo>
                      <a:pt x="3" y="10"/>
                    </a:moveTo>
                    <a:cubicBezTo>
                      <a:pt x="8" y="12"/>
                      <a:pt x="8" y="12"/>
                      <a:pt x="8" y="12"/>
                    </a:cubicBezTo>
                    <a:cubicBezTo>
                      <a:pt x="7" y="13"/>
                      <a:pt x="8" y="14"/>
                      <a:pt x="8" y="15"/>
                    </a:cubicBezTo>
                    <a:cubicBezTo>
                      <a:pt x="4" y="17"/>
                      <a:pt x="4" y="17"/>
                      <a:pt x="4" y="17"/>
                    </a:cubicBezTo>
                    <a:cubicBezTo>
                      <a:pt x="3" y="15"/>
                      <a:pt x="3" y="13"/>
                      <a:pt x="3" y="10"/>
                    </a:cubicBezTo>
                    <a:close/>
                    <a:moveTo>
                      <a:pt x="4" y="18"/>
                    </a:moveTo>
                    <a:cubicBezTo>
                      <a:pt x="8" y="16"/>
                      <a:pt x="8" y="16"/>
                      <a:pt x="8" y="16"/>
                    </a:cubicBezTo>
                    <a:cubicBezTo>
                      <a:pt x="9" y="16"/>
                      <a:pt x="10" y="17"/>
                      <a:pt x="11" y="17"/>
                    </a:cubicBezTo>
                    <a:cubicBezTo>
                      <a:pt x="9" y="22"/>
                      <a:pt x="9" y="22"/>
                      <a:pt x="9" y="22"/>
                    </a:cubicBezTo>
                    <a:cubicBezTo>
                      <a:pt x="7" y="22"/>
                      <a:pt x="5" y="20"/>
                      <a:pt x="4" y="18"/>
                    </a:cubicBezTo>
                    <a:close/>
                    <a:moveTo>
                      <a:pt x="10" y="23"/>
                    </a:moveTo>
                    <a:cubicBezTo>
                      <a:pt x="12" y="18"/>
                      <a:pt x="12" y="18"/>
                      <a:pt x="12" y="18"/>
                    </a:cubicBezTo>
                    <a:cubicBezTo>
                      <a:pt x="13" y="18"/>
                      <a:pt x="14" y="18"/>
                      <a:pt x="14" y="17"/>
                    </a:cubicBezTo>
                    <a:cubicBezTo>
                      <a:pt x="17" y="22"/>
                      <a:pt x="17" y="22"/>
                      <a:pt x="17" y="22"/>
                    </a:cubicBezTo>
                    <a:cubicBezTo>
                      <a:pt x="15" y="23"/>
                      <a:pt x="13" y="23"/>
                      <a:pt x="10" y="23"/>
                    </a:cubicBezTo>
                    <a:close/>
                    <a:moveTo>
                      <a:pt x="18" y="21"/>
                    </a:moveTo>
                    <a:cubicBezTo>
                      <a:pt x="15" y="17"/>
                      <a:pt x="15" y="17"/>
                      <a:pt x="15" y="17"/>
                    </a:cubicBezTo>
                    <a:cubicBezTo>
                      <a:pt x="16" y="16"/>
                      <a:pt x="17" y="15"/>
                      <a:pt x="17" y="14"/>
                    </a:cubicBezTo>
                    <a:cubicBezTo>
                      <a:pt x="22" y="16"/>
                      <a:pt x="22" y="16"/>
                      <a:pt x="22" y="16"/>
                    </a:cubicBezTo>
                    <a:cubicBezTo>
                      <a:pt x="21" y="18"/>
                      <a:pt x="19" y="20"/>
                      <a:pt x="18" y="21"/>
                    </a:cubicBezTo>
                    <a:close/>
                  </a:path>
                </a:pathLst>
              </a:custGeom>
              <a:solidFill>
                <a:srgbClr val="3E3A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 name="Freeform 14"/>
              <p:cNvSpPr>
                <a:spLocks noEditPoints="1"/>
              </p:cNvSpPr>
              <p:nvPr/>
            </p:nvSpPr>
            <p:spPr bwMode="auto">
              <a:xfrm>
                <a:off x="1054100" y="2536826"/>
                <a:ext cx="63500" cy="66675"/>
              </a:xfrm>
              <a:custGeom>
                <a:avLst/>
                <a:gdLst>
                  <a:gd name="T0" fmla="*/ 54 w 60"/>
                  <a:gd name="T1" fmla="*/ 14 h 63"/>
                  <a:gd name="T2" fmla="*/ 53 w 60"/>
                  <a:gd name="T3" fmla="*/ 11 h 63"/>
                  <a:gd name="T4" fmla="*/ 47 w 60"/>
                  <a:gd name="T5" fmla="*/ 11 h 63"/>
                  <a:gd name="T6" fmla="*/ 44 w 60"/>
                  <a:gd name="T7" fmla="*/ 9 h 63"/>
                  <a:gd name="T8" fmla="*/ 42 w 60"/>
                  <a:gd name="T9" fmla="*/ 3 h 63"/>
                  <a:gd name="T10" fmla="*/ 39 w 60"/>
                  <a:gd name="T11" fmla="*/ 2 h 63"/>
                  <a:gd name="T12" fmla="*/ 34 w 60"/>
                  <a:gd name="T13" fmla="*/ 4 h 63"/>
                  <a:gd name="T14" fmla="*/ 31 w 60"/>
                  <a:gd name="T15" fmla="*/ 4 h 63"/>
                  <a:gd name="T16" fmla="*/ 26 w 60"/>
                  <a:gd name="T17" fmla="*/ 0 h 63"/>
                  <a:gd name="T18" fmla="*/ 23 w 60"/>
                  <a:gd name="T19" fmla="*/ 1 h 63"/>
                  <a:gd name="T20" fmla="*/ 20 w 60"/>
                  <a:gd name="T21" fmla="*/ 6 h 63"/>
                  <a:gd name="T22" fmla="*/ 17 w 60"/>
                  <a:gd name="T23" fmla="*/ 7 h 63"/>
                  <a:gd name="T24" fmla="*/ 14 w 60"/>
                  <a:gd name="T25" fmla="*/ 5 h 63"/>
                  <a:gd name="T26" fmla="*/ 12 w 60"/>
                  <a:gd name="T27" fmla="*/ 11 h 63"/>
                  <a:gd name="T28" fmla="*/ 10 w 60"/>
                  <a:gd name="T29" fmla="*/ 13 h 63"/>
                  <a:gd name="T30" fmla="*/ 4 w 60"/>
                  <a:gd name="T31" fmla="*/ 15 h 63"/>
                  <a:gd name="T32" fmla="*/ 3 w 60"/>
                  <a:gd name="T33" fmla="*/ 17 h 63"/>
                  <a:gd name="T34" fmla="*/ 4 w 60"/>
                  <a:gd name="T35" fmla="*/ 23 h 63"/>
                  <a:gd name="T36" fmla="*/ 4 w 60"/>
                  <a:gd name="T37" fmla="*/ 26 h 63"/>
                  <a:gd name="T38" fmla="*/ 0 w 60"/>
                  <a:gd name="T39" fmla="*/ 30 h 63"/>
                  <a:gd name="T40" fmla="*/ 0 w 60"/>
                  <a:gd name="T41" fmla="*/ 34 h 63"/>
                  <a:gd name="T42" fmla="*/ 4 w 60"/>
                  <a:gd name="T43" fmla="*/ 38 h 63"/>
                  <a:gd name="T44" fmla="*/ 5 w 60"/>
                  <a:gd name="T45" fmla="*/ 41 h 63"/>
                  <a:gd name="T46" fmla="*/ 3 w 60"/>
                  <a:gd name="T47" fmla="*/ 47 h 63"/>
                  <a:gd name="T48" fmla="*/ 5 w 60"/>
                  <a:gd name="T49" fmla="*/ 49 h 63"/>
                  <a:gd name="T50" fmla="*/ 11 w 60"/>
                  <a:gd name="T51" fmla="*/ 51 h 63"/>
                  <a:gd name="T52" fmla="*/ 13 w 60"/>
                  <a:gd name="T53" fmla="*/ 53 h 63"/>
                  <a:gd name="T54" fmla="*/ 14 w 60"/>
                  <a:gd name="T55" fmla="*/ 59 h 63"/>
                  <a:gd name="T56" fmla="*/ 17 w 60"/>
                  <a:gd name="T57" fmla="*/ 60 h 63"/>
                  <a:gd name="T58" fmla="*/ 23 w 60"/>
                  <a:gd name="T59" fmla="*/ 58 h 63"/>
                  <a:gd name="T60" fmla="*/ 26 w 60"/>
                  <a:gd name="T61" fmla="*/ 59 h 63"/>
                  <a:gd name="T62" fmla="*/ 30 w 60"/>
                  <a:gd name="T63" fmla="*/ 63 h 63"/>
                  <a:gd name="T64" fmla="*/ 33 w 60"/>
                  <a:gd name="T65" fmla="*/ 63 h 63"/>
                  <a:gd name="T66" fmla="*/ 37 w 60"/>
                  <a:gd name="T67" fmla="*/ 58 h 63"/>
                  <a:gd name="T68" fmla="*/ 40 w 60"/>
                  <a:gd name="T69" fmla="*/ 57 h 63"/>
                  <a:gd name="T70" fmla="*/ 45 w 60"/>
                  <a:gd name="T71" fmla="*/ 59 h 63"/>
                  <a:gd name="T72" fmla="*/ 45 w 60"/>
                  <a:gd name="T73" fmla="*/ 54 h 63"/>
                  <a:gd name="T74" fmla="*/ 48 w 60"/>
                  <a:gd name="T75" fmla="*/ 52 h 63"/>
                  <a:gd name="T76" fmla="*/ 53 w 60"/>
                  <a:gd name="T77" fmla="*/ 51 h 63"/>
                  <a:gd name="T78" fmla="*/ 55 w 60"/>
                  <a:gd name="T79" fmla="*/ 48 h 63"/>
                  <a:gd name="T80" fmla="*/ 54 w 60"/>
                  <a:gd name="T81" fmla="*/ 42 h 63"/>
                  <a:gd name="T82" fmla="*/ 55 w 60"/>
                  <a:gd name="T83" fmla="*/ 39 h 63"/>
                  <a:gd name="T84" fmla="*/ 59 w 60"/>
                  <a:gd name="T85" fmla="*/ 35 h 63"/>
                  <a:gd name="T86" fmla="*/ 60 w 60"/>
                  <a:gd name="T87" fmla="*/ 32 h 63"/>
                  <a:gd name="T88" fmla="*/ 56 w 60"/>
                  <a:gd name="T89" fmla="*/ 28 h 63"/>
                  <a:gd name="T90" fmla="*/ 55 w 60"/>
                  <a:gd name="T91" fmla="*/ 24 h 63"/>
                  <a:gd name="T92" fmla="*/ 57 w 60"/>
                  <a:gd name="T93" fmla="*/ 19 h 63"/>
                  <a:gd name="T94" fmla="*/ 20 w 60"/>
                  <a:gd name="T95" fmla="*/ 47 h 63"/>
                  <a:gd name="T96" fmla="*/ 22 w 60"/>
                  <a:gd name="T97" fmla="*/ 36 h 63"/>
                  <a:gd name="T98" fmla="*/ 31 w 60"/>
                  <a:gd name="T99" fmla="*/ 50 h 63"/>
                  <a:gd name="T100" fmla="*/ 41 w 60"/>
                  <a:gd name="T101" fmla="*/ 53 h 63"/>
                  <a:gd name="T102" fmla="*/ 32 w 60"/>
                  <a:gd name="T103" fmla="*/ 30 h 63"/>
                  <a:gd name="T104" fmla="*/ 26 w 60"/>
                  <a:gd name="T105" fmla="*/ 24 h 63"/>
                  <a:gd name="T106" fmla="*/ 28 w 60"/>
                  <a:gd name="T107" fmla="*/ 13 h 63"/>
                  <a:gd name="T108" fmla="*/ 37 w 60"/>
                  <a:gd name="T109" fmla="*/ 27 h 63"/>
                  <a:gd name="T110" fmla="*/ 47 w 60"/>
                  <a:gd name="T111" fmla="*/ 3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0" h="63">
                    <a:moveTo>
                      <a:pt x="53" y="18"/>
                    </a:moveTo>
                    <a:cubicBezTo>
                      <a:pt x="56" y="16"/>
                      <a:pt x="56" y="16"/>
                      <a:pt x="56" y="16"/>
                    </a:cubicBezTo>
                    <a:cubicBezTo>
                      <a:pt x="55" y="15"/>
                      <a:pt x="55" y="14"/>
                      <a:pt x="54" y="14"/>
                    </a:cubicBezTo>
                    <a:cubicBezTo>
                      <a:pt x="51" y="16"/>
                      <a:pt x="51" y="16"/>
                      <a:pt x="51" y="16"/>
                    </a:cubicBezTo>
                    <a:cubicBezTo>
                      <a:pt x="51" y="15"/>
                      <a:pt x="50" y="15"/>
                      <a:pt x="50" y="14"/>
                    </a:cubicBezTo>
                    <a:cubicBezTo>
                      <a:pt x="53" y="11"/>
                      <a:pt x="53" y="11"/>
                      <a:pt x="53" y="11"/>
                    </a:cubicBezTo>
                    <a:cubicBezTo>
                      <a:pt x="52" y="11"/>
                      <a:pt x="52" y="10"/>
                      <a:pt x="51" y="9"/>
                    </a:cubicBezTo>
                    <a:cubicBezTo>
                      <a:pt x="48" y="12"/>
                      <a:pt x="48" y="12"/>
                      <a:pt x="48" y="12"/>
                    </a:cubicBezTo>
                    <a:cubicBezTo>
                      <a:pt x="48" y="11"/>
                      <a:pt x="47" y="11"/>
                      <a:pt x="47" y="11"/>
                    </a:cubicBezTo>
                    <a:cubicBezTo>
                      <a:pt x="49" y="7"/>
                      <a:pt x="49" y="7"/>
                      <a:pt x="49" y="7"/>
                    </a:cubicBezTo>
                    <a:cubicBezTo>
                      <a:pt x="48" y="7"/>
                      <a:pt x="48" y="6"/>
                      <a:pt x="47" y="6"/>
                    </a:cubicBezTo>
                    <a:cubicBezTo>
                      <a:pt x="44" y="9"/>
                      <a:pt x="44" y="9"/>
                      <a:pt x="44" y="9"/>
                    </a:cubicBezTo>
                    <a:cubicBezTo>
                      <a:pt x="44" y="8"/>
                      <a:pt x="43" y="8"/>
                      <a:pt x="43" y="8"/>
                    </a:cubicBezTo>
                    <a:cubicBezTo>
                      <a:pt x="44" y="4"/>
                      <a:pt x="44" y="4"/>
                      <a:pt x="44" y="4"/>
                    </a:cubicBezTo>
                    <a:cubicBezTo>
                      <a:pt x="44" y="4"/>
                      <a:pt x="43" y="3"/>
                      <a:pt x="42" y="3"/>
                    </a:cubicBezTo>
                    <a:cubicBezTo>
                      <a:pt x="40" y="6"/>
                      <a:pt x="40" y="6"/>
                      <a:pt x="40" y="6"/>
                    </a:cubicBezTo>
                    <a:cubicBezTo>
                      <a:pt x="40" y="6"/>
                      <a:pt x="39" y="6"/>
                      <a:pt x="39" y="6"/>
                    </a:cubicBezTo>
                    <a:cubicBezTo>
                      <a:pt x="39" y="2"/>
                      <a:pt x="39" y="2"/>
                      <a:pt x="39" y="2"/>
                    </a:cubicBezTo>
                    <a:cubicBezTo>
                      <a:pt x="39" y="2"/>
                      <a:pt x="38" y="1"/>
                      <a:pt x="37" y="1"/>
                    </a:cubicBezTo>
                    <a:cubicBezTo>
                      <a:pt x="36" y="5"/>
                      <a:pt x="36" y="5"/>
                      <a:pt x="36" y="5"/>
                    </a:cubicBezTo>
                    <a:cubicBezTo>
                      <a:pt x="35" y="5"/>
                      <a:pt x="35" y="4"/>
                      <a:pt x="34" y="4"/>
                    </a:cubicBezTo>
                    <a:cubicBezTo>
                      <a:pt x="34" y="0"/>
                      <a:pt x="34" y="0"/>
                      <a:pt x="34" y="0"/>
                    </a:cubicBezTo>
                    <a:cubicBezTo>
                      <a:pt x="33" y="0"/>
                      <a:pt x="33" y="0"/>
                      <a:pt x="32" y="0"/>
                    </a:cubicBezTo>
                    <a:cubicBezTo>
                      <a:pt x="31" y="4"/>
                      <a:pt x="31" y="4"/>
                      <a:pt x="31" y="4"/>
                    </a:cubicBezTo>
                    <a:cubicBezTo>
                      <a:pt x="31" y="4"/>
                      <a:pt x="30" y="4"/>
                      <a:pt x="29" y="4"/>
                    </a:cubicBezTo>
                    <a:cubicBezTo>
                      <a:pt x="29" y="0"/>
                      <a:pt x="29" y="0"/>
                      <a:pt x="29" y="0"/>
                    </a:cubicBezTo>
                    <a:cubicBezTo>
                      <a:pt x="28" y="0"/>
                      <a:pt x="27" y="0"/>
                      <a:pt x="26" y="0"/>
                    </a:cubicBezTo>
                    <a:cubicBezTo>
                      <a:pt x="26" y="4"/>
                      <a:pt x="26" y="4"/>
                      <a:pt x="26" y="4"/>
                    </a:cubicBezTo>
                    <a:cubicBezTo>
                      <a:pt x="26" y="4"/>
                      <a:pt x="25" y="4"/>
                      <a:pt x="25" y="4"/>
                    </a:cubicBezTo>
                    <a:cubicBezTo>
                      <a:pt x="23" y="1"/>
                      <a:pt x="23" y="1"/>
                      <a:pt x="23" y="1"/>
                    </a:cubicBezTo>
                    <a:cubicBezTo>
                      <a:pt x="23" y="1"/>
                      <a:pt x="22" y="1"/>
                      <a:pt x="21" y="1"/>
                    </a:cubicBezTo>
                    <a:cubicBezTo>
                      <a:pt x="22" y="5"/>
                      <a:pt x="22" y="5"/>
                      <a:pt x="22" y="5"/>
                    </a:cubicBezTo>
                    <a:cubicBezTo>
                      <a:pt x="21" y="5"/>
                      <a:pt x="21" y="6"/>
                      <a:pt x="20" y="6"/>
                    </a:cubicBezTo>
                    <a:cubicBezTo>
                      <a:pt x="18" y="2"/>
                      <a:pt x="18" y="2"/>
                      <a:pt x="18" y="2"/>
                    </a:cubicBezTo>
                    <a:cubicBezTo>
                      <a:pt x="18" y="3"/>
                      <a:pt x="17" y="3"/>
                      <a:pt x="16" y="3"/>
                    </a:cubicBezTo>
                    <a:cubicBezTo>
                      <a:pt x="17" y="7"/>
                      <a:pt x="17" y="7"/>
                      <a:pt x="17" y="7"/>
                    </a:cubicBezTo>
                    <a:cubicBezTo>
                      <a:pt x="17" y="7"/>
                      <a:pt x="17" y="7"/>
                      <a:pt x="16" y="8"/>
                    </a:cubicBezTo>
                    <a:cubicBezTo>
                      <a:pt x="16" y="8"/>
                      <a:pt x="16" y="8"/>
                      <a:pt x="16" y="8"/>
                    </a:cubicBezTo>
                    <a:cubicBezTo>
                      <a:pt x="14" y="5"/>
                      <a:pt x="14" y="5"/>
                      <a:pt x="14" y="5"/>
                    </a:cubicBezTo>
                    <a:cubicBezTo>
                      <a:pt x="13" y="5"/>
                      <a:pt x="12" y="6"/>
                      <a:pt x="12" y="6"/>
                    </a:cubicBezTo>
                    <a:cubicBezTo>
                      <a:pt x="13" y="10"/>
                      <a:pt x="13" y="10"/>
                      <a:pt x="13" y="10"/>
                    </a:cubicBezTo>
                    <a:cubicBezTo>
                      <a:pt x="13" y="10"/>
                      <a:pt x="13" y="10"/>
                      <a:pt x="12" y="11"/>
                    </a:cubicBezTo>
                    <a:cubicBezTo>
                      <a:pt x="9" y="8"/>
                      <a:pt x="9" y="8"/>
                      <a:pt x="9" y="8"/>
                    </a:cubicBezTo>
                    <a:cubicBezTo>
                      <a:pt x="9" y="9"/>
                      <a:pt x="8" y="9"/>
                      <a:pt x="8" y="10"/>
                    </a:cubicBezTo>
                    <a:cubicBezTo>
                      <a:pt x="10" y="13"/>
                      <a:pt x="10" y="13"/>
                      <a:pt x="10" y="13"/>
                    </a:cubicBezTo>
                    <a:cubicBezTo>
                      <a:pt x="10" y="14"/>
                      <a:pt x="9" y="14"/>
                      <a:pt x="9" y="14"/>
                    </a:cubicBezTo>
                    <a:cubicBezTo>
                      <a:pt x="6" y="13"/>
                      <a:pt x="6" y="13"/>
                      <a:pt x="6" y="13"/>
                    </a:cubicBezTo>
                    <a:cubicBezTo>
                      <a:pt x="5" y="13"/>
                      <a:pt x="5" y="14"/>
                      <a:pt x="4" y="15"/>
                    </a:cubicBezTo>
                    <a:cubicBezTo>
                      <a:pt x="7" y="17"/>
                      <a:pt x="7" y="17"/>
                      <a:pt x="7" y="17"/>
                    </a:cubicBezTo>
                    <a:cubicBezTo>
                      <a:pt x="7" y="18"/>
                      <a:pt x="7" y="18"/>
                      <a:pt x="6" y="19"/>
                    </a:cubicBezTo>
                    <a:cubicBezTo>
                      <a:pt x="3" y="17"/>
                      <a:pt x="3" y="17"/>
                      <a:pt x="3" y="17"/>
                    </a:cubicBezTo>
                    <a:cubicBezTo>
                      <a:pt x="2" y="18"/>
                      <a:pt x="2" y="19"/>
                      <a:pt x="2" y="20"/>
                    </a:cubicBezTo>
                    <a:cubicBezTo>
                      <a:pt x="5" y="21"/>
                      <a:pt x="5" y="21"/>
                      <a:pt x="5" y="21"/>
                    </a:cubicBezTo>
                    <a:cubicBezTo>
                      <a:pt x="5" y="22"/>
                      <a:pt x="5" y="23"/>
                      <a:pt x="4" y="23"/>
                    </a:cubicBezTo>
                    <a:cubicBezTo>
                      <a:pt x="1" y="23"/>
                      <a:pt x="1" y="23"/>
                      <a:pt x="1" y="23"/>
                    </a:cubicBezTo>
                    <a:cubicBezTo>
                      <a:pt x="1" y="23"/>
                      <a:pt x="0" y="24"/>
                      <a:pt x="0" y="25"/>
                    </a:cubicBezTo>
                    <a:cubicBezTo>
                      <a:pt x="4" y="26"/>
                      <a:pt x="4" y="26"/>
                      <a:pt x="4" y="26"/>
                    </a:cubicBezTo>
                    <a:cubicBezTo>
                      <a:pt x="4" y="27"/>
                      <a:pt x="3" y="27"/>
                      <a:pt x="3" y="28"/>
                    </a:cubicBezTo>
                    <a:cubicBezTo>
                      <a:pt x="0" y="28"/>
                      <a:pt x="0" y="28"/>
                      <a:pt x="0" y="28"/>
                    </a:cubicBezTo>
                    <a:cubicBezTo>
                      <a:pt x="0" y="29"/>
                      <a:pt x="0" y="30"/>
                      <a:pt x="0" y="30"/>
                    </a:cubicBezTo>
                    <a:cubicBezTo>
                      <a:pt x="3" y="31"/>
                      <a:pt x="3" y="31"/>
                      <a:pt x="3" y="31"/>
                    </a:cubicBezTo>
                    <a:cubicBezTo>
                      <a:pt x="3" y="32"/>
                      <a:pt x="3" y="32"/>
                      <a:pt x="3" y="33"/>
                    </a:cubicBezTo>
                    <a:cubicBezTo>
                      <a:pt x="0" y="34"/>
                      <a:pt x="0" y="34"/>
                      <a:pt x="0" y="34"/>
                    </a:cubicBezTo>
                    <a:cubicBezTo>
                      <a:pt x="0" y="34"/>
                      <a:pt x="0" y="35"/>
                      <a:pt x="0" y="36"/>
                    </a:cubicBezTo>
                    <a:cubicBezTo>
                      <a:pt x="4" y="36"/>
                      <a:pt x="4" y="36"/>
                      <a:pt x="4" y="36"/>
                    </a:cubicBezTo>
                    <a:cubicBezTo>
                      <a:pt x="4" y="37"/>
                      <a:pt x="4" y="37"/>
                      <a:pt x="4" y="38"/>
                    </a:cubicBezTo>
                    <a:cubicBezTo>
                      <a:pt x="0" y="39"/>
                      <a:pt x="0" y="39"/>
                      <a:pt x="0" y="39"/>
                    </a:cubicBezTo>
                    <a:cubicBezTo>
                      <a:pt x="1" y="40"/>
                      <a:pt x="1" y="41"/>
                      <a:pt x="1" y="42"/>
                    </a:cubicBezTo>
                    <a:cubicBezTo>
                      <a:pt x="5" y="41"/>
                      <a:pt x="5" y="41"/>
                      <a:pt x="5" y="41"/>
                    </a:cubicBezTo>
                    <a:cubicBezTo>
                      <a:pt x="5" y="41"/>
                      <a:pt x="5" y="42"/>
                      <a:pt x="5" y="42"/>
                    </a:cubicBezTo>
                    <a:cubicBezTo>
                      <a:pt x="2" y="45"/>
                      <a:pt x="2" y="45"/>
                      <a:pt x="2" y="45"/>
                    </a:cubicBezTo>
                    <a:cubicBezTo>
                      <a:pt x="3" y="45"/>
                      <a:pt x="3" y="46"/>
                      <a:pt x="3" y="47"/>
                    </a:cubicBezTo>
                    <a:cubicBezTo>
                      <a:pt x="7" y="45"/>
                      <a:pt x="7" y="45"/>
                      <a:pt x="7" y="45"/>
                    </a:cubicBezTo>
                    <a:cubicBezTo>
                      <a:pt x="7" y="46"/>
                      <a:pt x="7" y="46"/>
                      <a:pt x="8" y="47"/>
                    </a:cubicBezTo>
                    <a:cubicBezTo>
                      <a:pt x="5" y="49"/>
                      <a:pt x="5" y="49"/>
                      <a:pt x="5" y="49"/>
                    </a:cubicBezTo>
                    <a:cubicBezTo>
                      <a:pt x="5" y="50"/>
                      <a:pt x="6" y="51"/>
                      <a:pt x="6" y="51"/>
                    </a:cubicBezTo>
                    <a:cubicBezTo>
                      <a:pt x="9" y="49"/>
                      <a:pt x="9" y="49"/>
                      <a:pt x="9" y="49"/>
                    </a:cubicBezTo>
                    <a:cubicBezTo>
                      <a:pt x="10" y="50"/>
                      <a:pt x="10" y="50"/>
                      <a:pt x="11" y="51"/>
                    </a:cubicBezTo>
                    <a:cubicBezTo>
                      <a:pt x="8" y="54"/>
                      <a:pt x="8" y="54"/>
                      <a:pt x="8" y="54"/>
                    </a:cubicBezTo>
                    <a:cubicBezTo>
                      <a:pt x="9" y="54"/>
                      <a:pt x="9" y="55"/>
                      <a:pt x="10" y="55"/>
                    </a:cubicBezTo>
                    <a:cubicBezTo>
                      <a:pt x="13" y="53"/>
                      <a:pt x="13" y="53"/>
                      <a:pt x="13" y="53"/>
                    </a:cubicBezTo>
                    <a:cubicBezTo>
                      <a:pt x="13" y="53"/>
                      <a:pt x="14" y="54"/>
                      <a:pt x="14" y="54"/>
                    </a:cubicBezTo>
                    <a:cubicBezTo>
                      <a:pt x="12" y="57"/>
                      <a:pt x="12" y="57"/>
                      <a:pt x="12" y="57"/>
                    </a:cubicBezTo>
                    <a:cubicBezTo>
                      <a:pt x="13" y="58"/>
                      <a:pt x="14" y="58"/>
                      <a:pt x="14" y="59"/>
                    </a:cubicBezTo>
                    <a:cubicBezTo>
                      <a:pt x="17" y="56"/>
                      <a:pt x="17" y="56"/>
                      <a:pt x="17" y="56"/>
                    </a:cubicBezTo>
                    <a:cubicBezTo>
                      <a:pt x="17" y="56"/>
                      <a:pt x="18" y="56"/>
                      <a:pt x="18" y="56"/>
                    </a:cubicBezTo>
                    <a:cubicBezTo>
                      <a:pt x="17" y="60"/>
                      <a:pt x="17" y="60"/>
                      <a:pt x="17" y="60"/>
                    </a:cubicBezTo>
                    <a:cubicBezTo>
                      <a:pt x="18" y="61"/>
                      <a:pt x="19" y="61"/>
                      <a:pt x="19" y="61"/>
                    </a:cubicBezTo>
                    <a:cubicBezTo>
                      <a:pt x="21" y="58"/>
                      <a:pt x="21" y="58"/>
                      <a:pt x="21" y="58"/>
                    </a:cubicBezTo>
                    <a:cubicBezTo>
                      <a:pt x="22" y="58"/>
                      <a:pt x="22" y="58"/>
                      <a:pt x="23" y="58"/>
                    </a:cubicBezTo>
                    <a:cubicBezTo>
                      <a:pt x="22" y="62"/>
                      <a:pt x="22" y="62"/>
                      <a:pt x="22" y="62"/>
                    </a:cubicBezTo>
                    <a:cubicBezTo>
                      <a:pt x="23" y="62"/>
                      <a:pt x="24" y="62"/>
                      <a:pt x="25" y="63"/>
                    </a:cubicBezTo>
                    <a:cubicBezTo>
                      <a:pt x="26" y="59"/>
                      <a:pt x="26" y="59"/>
                      <a:pt x="26" y="59"/>
                    </a:cubicBezTo>
                    <a:cubicBezTo>
                      <a:pt x="26" y="59"/>
                      <a:pt x="27" y="59"/>
                      <a:pt x="27" y="59"/>
                    </a:cubicBezTo>
                    <a:cubicBezTo>
                      <a:pt x="28" y="63"/>
                      <a:pt x="28" y="63"/>
                      <a:pt x="28" y="63"/>
                    </a:cubicBezTo>
                    <a:cubicBezTo>
                      <a:pt x="28" y="63"/>
                      <a:pt x="29" y="63"/>
                      <a:pt x="30" y="63"/>
                    </a:cubicBezTo>
                    <a:cubicBezTo>
                      <a:pt x="30" y="59"/>
                      <a:pt x="30" y="59"/>
                      <a:pt x="30" y="59"/>
                    </a:cubicBezTo>
                    <a:cubicBezTo>
                      <a:pt x="31" y="59"/>
                      <a:pt x="32" y="59"/>
                      <a:pt x="32" y="59"/>
                    </a:cubicBezTo>
                    <a:cubicBezTo>
                      <a:pt x="33" y="63"/>
                      <a:pt x="33" y="63"/>
                      <a:pt x="33" y="63"/>
                    </a:cubicBezTo>
                    <a:cubicBezTo>
                      <a:pt x="34" y="63"/>
                      <a:pt x="35" y="63"/>
                      <a:pt x="35" y="62"/>
                    </a:cubicBezTo>
                    <a:cubicBezTo>
                      <a:pt x="35" y="59"/>
                      <a:pt x="35" y="59"/>
                      <a:pt x="35" y="59"/>
                    </a:cubicBezTo>
                    <a:cubicBezTo>
                      <a:pt x="36" y="58"/>
                      <a:pt x="36" y="58"/>
                      <a:pt x="37" y="58"/>
                    </a:cubicBezTo>
                    <a:cubicBezTo>
                      <a:pt x="38" y="62"/>
                      <a:pt x="38" y="62"/>
                      <a:pt x="38" y="62"/>
                    </a:cubicBezTo>
                    <a:cubicBezTo>
                      <a:pt x="39" y="61"/>
                      <a:pt x="40" y="61"/>
                      <a:pt x="41" y="61"/>
                    </a:cubicBezTo>
                    <a:cubicBezTo>
                      <a:pt x="40" y="57"/>
                      <a:pt x="40" y="57"/>
                      <a:pt x="40" y="57"/>
                    </a:cubicBezTo>
                    <a:cubicBezTo>
                      <a:pt x="40" y="57"/>
                      <a:pt x="41" y="57"/>
                      <a:pt x="41" y="56"/>
                    </a:cubicBezTo>
                    <a:cubicBezTo>
                      <a:pt x="43" y="60"/>
                      <a:pt x="43" y="60"/>
                      <a:pt x="43" y="60"/>
                    </a:cubicBezTo>
                    <a:cubicBezTo>
                      <a:pt x="44" y="59"/>
                      <a:pt x="44" y="59"/>
                      <a:pt x="45" y="59"/>
                    </a:cubicBezTo>
                    <a:cubicBezTo>
                      <a:pt x="45" y="59"/>
                      <a:pt x="45" y="59"/>
                      <a:pt x="45" y="58"/>
                    </a:cubicBezTo>
                    <a:cubicBezTo>
                      <a:pt x="44" y="55"/>
                      <a:pt x="44" y="55"/>
                      <a:pt x="44" y="55"/>
                    </a:cubicBezTo>
                    <a:cubicBezTo>
                      <a:pt x="44" y="54"/>
                      <a:pt x="45" y="54"/>
                      <a:pt x="45" y="54"/>
                    </a:cubicBezTo>
                    <a:cubicBezTo>
                      <a:pt x="48" y="57"/>
                      <a:pt x="48" y="57"/>
                      <a:pt x="48" y="57"/>
                    </a:cubicBezTo>
                    <a:cubicBezTo>
                      <a:pt x="49" y="56"/>
                      <a:pt x="49" y="56"/>
                      <a:pt x="50" y="55"/>
                    </a:cubicBezTo>
                    <a:cubicBezTo>
                      <a:pt x="48" y="52"/>
                      <a:pt x="48" y="52"/>
                      <a:pt x="48" y="52"/>
                    </a:cubicBezTo>
                    <a:cubicBezTo>
                      <a:pt x="48" y="51"/>
                      <a:pt x="48" y="51"/>
                      <a:pt x="49" y="50"/>
                    </a:cubicBezTo>
                    <a:cubicBezTo>
                      <a:pt x="52" y="53"/>
                      <a:pt x="52" y="53"/>
                      <a:pt x="52" y="53"/>
                    </a:cubicBezTo>
                    <a:cubicBezTo>
                      <a:pt x="52" y="52"/>
                      <a:pt x="53" y="51"/>
                      <a:pt x="53" y="51"/>
                    </a:cubicBezTo>
                    <a:cubicBezTo>
                      <a:pt x="51" y="48"/>
                      <a:pt x="51" y="48"/>
                      <a:pt x="51" y="48"/>
                    </a:cubicBezTo>
                    <a:cubicBezTo>
                      <a:pt x="51" y="48"/>
                      <a:pt x="51" y="47"/>
                      <a:pt x="52" y="47"/>
                    </a:cubicBezTo>
                    <a:cubicBezTo>
                      <a:pt x="55" y="48"/>
                      <a:pt x="55" y="48"/>
                      <a:pt x="55" y="48"/>
                    </a:cubicBezTo>
                    <a:cubicBezTo>
                      <a:pt x="56" y="47"/>
                      <a:pt x="56" y="47"/>
                      <a:pt x="56" y="46"/>
                    </a:cubicBezTo>
                    <a:cubicBezTo>
                      <a:pt x="53" y="44"/>
                      <a:pt x="53" y="44"/>
                      <a:pt x="53" y="44"/>
                    </a:cubicBezTo>
                    <a:cubicBezTo>
                      <a:pt x="54" y="43"/>
                      <a:pt x="54" y="43"/>
                      <a:pt x="54" y="42"/>
                    </a:cubicBezTo>
                    <a:cubicBezTo>
                      <a:pt x="58" y="43"/>
                      <a:pt x="58" y="43"/>
                      <a:pt x="58" y="43"/>
                    </a:cubicBezTo>
                    <a:cubicBezTo>
                      <a:pt x="58" y="42"/>
                      <a:pt x="58" y="42"/>
                      <a:pt x="58" y="41"/>
                    </a:cubicBezTo>
                    <a:cubicBezTo>
                      <a:pt x="55" y="39"/>
                      <a:pt x="55" y="39"/>
                      <a:pt x="55" y="39"/>
                    </a:cubicBezTo>
                    <a:cubicBezTo>
                      <a:pt x="55" y="39"/>
                      <a:pt x="55" y="38"/>
                      <a:pt x="55" y="37"/>
                    </a:cubicBezTo>
                    <a:cubicBezTo>
                      <a:pt x="59" y="38"/>
                      <a:pt x="59" y="38"/>
                      <a:pt x="59" y="38"/>
                    </a:cubicBezTo>
                    <a:cubicBezTo>
                      <a:pt x="59" y="37"/>
                      <a:pt x="59" y="36"/>
                      <a:pt x="59" y="35"/>
                    </a:cubicBezTo>
                    <a:cubicBezTo>
                      <a:pt x="56" y="34"/>
                      <a:pt x="56" y="34"/>
                      <a:pt x="56" y="34"/>
                    </a:cubicBezTo>
                    <a:cubicBezTo>
                      <a:pt x="56" y="34"/>
                      <a:pt x="56" y="33"/>
                      <a:pt x="56" y="33"/>
                    </a:cubicBezTo>
                    <a:cubicBezTo>
                      <a:pt x="60" y="32"/>
                      <a:pt x="60" y="32"/>
                      <a:pt x="60" y="32"/>
                    </a:cubicBezTo>
                    <a:cubicBezTo>
                      <a:pt x="60" y="31"/>
                      <a:pt x="60" y="30"/>
                      <a:pt x="60" y="30"/>
                    </a:cubicBezTo>
                    <a:cubicBezTo>
                      <a:pt x="56" y="29"/>
                      <a:pt x="56" y="29"/>
                      <a:pt x="56" y="29"/>
                    </a:cubicBezTo>
                    <a:cubicBezTo>
                      <a:pt x="56" y="29"/>
                      <a:pt x="56" y="28"/>
                      <a:pt x="56" y="28"/>
                    </a:cubicBezTo>
                    <a:cubicBezTo>
                      <a:pt x="59" y="26"/>
                      <a:pt x="59" y="26"/>
                      <a:pt x="59" y="26"/>
                    </a:cubicBezTo>
                    <a:cubicBezTo>
                      <a:pt x="59" y="26"/>
                      <a:pt x="59" y="25"/>
                      <a:pt x="59" y="24"/>
                    </a:cubicBezTo>
                    <a:cubicBezTo>
                      <a:pt x="55" y="24"/>
                      <a:pt x="55" y="24"/>
                      <a:pt x="55" y="24"/>
                    </a:cubicBezTo>
                    <a:cubicBezTo>
                      <a:pt x="55" y="24"/>
                      <a:pt x="55" y="23"/>
                      <a:pt x="55" y="23"/>
                    </a:cubicBezTo>
                    <a:cubicBezTo>
                      <a:pt x="58" y="21"/>
                      <a:pt x="58" y="21"/>
                      <a:pt x="58" y="21"/>
                    </a:cubicBezTo>
                    <a:cubicBezTo>
                      <a:pt x="58" y="20"/>
                      <a:pt x="57" y="19"/>
                      <a:pt x="57" y="19"/>
                    </a:cubicBezTo>
                    <a:cubicBezTo>
                      <a:pt x="54" y="20"/>
                      <a:pt x="54" y="20"/>
                      <a:pt x="54" y="20"/>
                    </a:cubicBezTo>
                    <a:cubicBezTo>
                      <a:pt x="53" y="19"/>
                      <a:pt x="53" y="19"/>
                      <a:pt x="53" y="18"/>
                    </a:cubicBezTo>
                    <a:close/>
                    <a:moveTo>
                      <a:pt x="20" y="47"/>
                    </a:moveTo>
                    <a:cubicBezTo>
                      <a:pt x="16" y="49"/>
                      <a:pt x="11" y="47"/>
                      <a:pt x="9" y="44"/>
                    </a:cubicBezTo>
                    <a:cubicBezTo>
                      <a:pt x="7" y="40"/>
                      <a:pt x="9" y="35"/>
                      <a:pt x="12" y="33"/>
                    </a:cubicBezTo>
                    <a:cubicBezTo>
                      <a:pt x="16" y="31"/>
                      <a:pt x="20" y="32"/>
                      <a:pt x="22" y="36"/>
                    </a:cubicBezTo>
                    <a:cubicBezTo>
                      <a:pt x="24" y="40"/>
                      <a:pt x="23" y="44"/>
                      <a:pt x="20" y="47"/>
                    </a:cubicBezTo>
                    <a:close/>
                    <a:moveTo>
                      <a:pt x="41" y="53"/>
                    </a:moveTo>
                    <a:cubicBezTo>
                      <a:pt x="38" y="55"/>
                      <a:pt x="33" y="54"/>
                      <a:pt x="31" y="50"/>
                    </a:cubicBezTo>
                    <a:cubicBezTo>
                      <a:pt x="29" y="46"/>
                      <a:pt x="30" y="41"/>
                      <a:pt x="34" y="39"/>
                    </a:cubicBezTo>
                    <a:cubicBezTo>
                      <a:pt x="37" y="37"/>
                      <a:pt x="42" y="38"/>
                      <a:pt x="44" y="42"/>
                    </a:cubicBezTo>
                    <a:cubicBezTo>
                      <a:pt x="46" y="46"/>
                      <a:pt x="45" y="50"/>
                      <a:pt x="41" y="53"/>
                    </a:cubicBezTo>
                    <a:close/>
                    <a:moveTo>
                      <a:pt x="27" y="33"/>
                    </a:moveTo>
                    <a:cubicBezTo>
                      <a:pt x="26" y="32"/>
                      <a:pt x="26" y="30"/>
                      <a:pt x="28" y="29"/>
                    </a:cubicBezTo>
                    <a:cubicBezTo>
                      <a:pt x="30" y="28"/>
                      <a:pt x="32" y="28"/>
                      <a:pt x="32" y="30"/>
                    </a:cubicBezTo>
                    <a:cubicBezTo>
                      <a:pt x="33" y="31"/>
                      <a:pt x="33" y="34"/>
                      <a:pt x="31" y="35"/>
                    </a:cubicBezTo>
                    <a:cubicBezTo>
                      <a:pt x="30" y="35"/>
                      <a:pt x="28" y="35"/>
                      <a:pt x="27" y="33"/>
                    </a:cubicBezTo>
                    <a:close/>
                    <a:moveTo>
                      <a:pt x="26" y="24"/>
                    </a:moveTo>
                    <a:cubicBezTo>
                      <a:pt x="22" y="26"/>
                      <a:pt x="17" y="25"/>
                      <a:pt x="15" y="21"/>
                    </a:cubicBezTo>
                    <a:cubicBezTo>
                      <a:pt x="13" y="17"/>
                      <a:pt x="14" y="13"/>
                      <a:pt x="18" y="10"/>
                    </a:cubicBezTo>
                    <a:cubicBezTo>
                      <a:pt x="22" y="8"/>
                      <a:pt x="26" y="10"/>
                      <a:pt x="28" y="13"/>
                    </a:cubicBezTo>
                    <a:cubicBezTo>
                      <a:pt x="30" y="17"/>
                      <a:pt x="29" y="22"/>
                      <a:pt x="26" y="24"/>
                    </a:cubicBezTo>
                    <a:close/>
                    <a:moveTo>
                      <a:pt x="47" y="30"/>
                    </a:moveTo>
                    <a:cubicBezTo>
                      <a:pt x="43" y="32"/>
                      <a:pt x="39" y="31"/>
                      <a:pt x="37" y="27"/>
                    </a:cubicBezTo>
                    <a:cubicBezTo>
                      <a:pt x="35" y="23"/>
                      <a:pt x="36" y="19"/>
                      <a:pt x="40" y="17"/>
                    </a:cubicBezTo>
                    <a:cubicBezTo>
                      <a:pt x="43" y="14"/>
                      <a:pt x="48" y="16"/>
                      <a:pt x="50" y="19"/>
                    </a:cubicBezTo>
                    <a:cubicBezTo>
                      <a:pt x="52" y="23"/>
                      <a:pt x="51" y="28"/>
                      <a:pt x="47" y="30"/>
                    </a:cubicBezTo>
                    <a:close/>
                  </a:path>
                </a:pathLst>
              </a:custGeom>
              <a:solidFill>
                <a:srgbClr val="3E3A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 name="Freeform 15"/>
              <p:cNvSpPr>
                <a:spLocks noEditPoints="1"/>
              </p:cNvSpPr>
              <p:nvPr/>
            </p:nvSpPr>
            <p:spPr bwMode="auto">
              <a:xfrm>
                <a:off x="1225550" y="2528888"/>
                <a:ext cx="76200" cy="79375"/>
              </a:xfrm>
              <a:custGeom>
                <a:avLst/>
                <a:gdLst>
                  <a:gd name="T0" fmla="*/ 65 w 71"/>
                  <a:gd name="T1" fmla="*/ 17 h 75"/>
                  <a:gd name="T2" fmla="*/ 63 w 71"/>
                  <a:gd name="T3" fmla="*/ 14 h 75"/>
                  <a:gd name="T4" fmla="*/ 56 w 71"/>
                  <a:gd name="T5" fmla="*/ 13 h 75"/>
                  <a:gd name="T6" fmla="*/ 53 w 71"/>
                  <a:gd name="T7" fmla="*/ 11 h 75"/>
                  <a:gd name="T8" fmla="*/ 51 w 71"/>
                  <a:gd name="T9" fmla="*/ 4 h 75"/>
                  <a:gd name="T10" fmla="*/ 47 w 71"/>
                  <a:gd name="T11" fmla="*/ 2 h 75"/>
                  <a:gd name="T12" fmla="*/ 41 w 71"/>
                  <a:gd name="T13" fmla="*/ 5 h 75"/>
                  <a:gd name="T14" fmla="*/ 37 w 71"/>
                  <a:gd name="T15" fmla="*/ 5 h 75"/>
                  <a:gd name="T16" fmla="*/ 32 w 71"/>
                  <a:gd name="T17" fmla="*/ 1 h 75"/>
                  <a:gd name="T18" fmla="*/ 28 w 71"/>
                  <a:gd name="T19" fmla="*/ 1 h 75"/>
                  <a:gd name="T20" fmla="*/ 24 w 71"/>
                  <a:gd name="T21" fmla="*/ 7 h 75"/>
                  <a:gd name="T22" fmla="*/ 21 w 71"/>
                  <a:gd name="T23" fmla="*/ 9 h 75"/>
                  <a:gd name="T24" fmla="*/ 17 w 71"/>
                  <a:gd name="T25" fmla="*/ 6 h 75"/>
                  <a:gd name="T26" fmla="*/ 15 w 71"/>
                  <a:gd name="T27" fmla="*/ 13 h 75"/>
                  <a:gd name="T28" fmla="*/ 12 w 71"/>
                  <a:gd name="T29" fmla="*/ 16 h 75"/>
                  <a:gd name="T30" fmla="*/ 6 w 71"/>
                  <a:gd name="T31" fmla="*/ 18 h 75"/>
                  <a:gd name="T32" fmla="*/ 4 w 71"/>
                  <a:gd name="T33" fmla="*/ 21 h 75"/>
                  <a:gd name="T34" fmla="*/ 6 w 71"/>
                  <a:gd name="T35" fmla="*/ 28 h 75"/>
                  <a:gd name="T36" fmla="*/ 5 w 71"/>
                  <a:gd name="T37" fmla="*/ 31 h 75"/>
                  <a:gd name="T38" fmla="*/ 0 w 71"/>
                  <a:gd name="T39" fmla="*/ 36 h 75"/>
                  <a:gd name="T40" fmla="*/ 0 w 71"/>
                  <a:gd name="T41" fmla="*/ 40 h 75"/>
                  <a:gd name="T42" fmla="*/ 5 w 71"/>
                  <a:gd name="T43" fmla="*/ 45 h 75"/>
                  <a:gd name="T44" fmla="*/ 6 w 71"/>
                  <a:gd name="T45" fmla="*/ 49 h 75"/>
                  <a:gd name="T46" fmla="*/ 4 w 71"/>
                  <a:gd name="T47" fmla="*/ 56 h 75"/>
                  <a:gd name="T48" fmla="*/ 6 w 71"/>
                  <a:gd name="T49" fmla="*/ 59 h 75"/>
                  <a:gd name="T50" fmla="*/ 13 w 71"/>
                  <a:gd name="T51" fmla="*/ 60 h 75"/>
                  <a:gd name="T52" fmla="*/ 16 w 71"/>
                  <a:gd name="T53" fmla="*/ 63 h 75"/>
                  <a:gd name="T54" fmla="*/ 18 w 71"/>
                  <a:gd name="T55" fmla="*/ 70 h 75"/>
                  <a:gd name="T56" fmla="*/ 21 w 71"/>
                  <a:gd name="T57" fmla="*/ 72 h 75"/>
                  <a:gd name="T58" fmla="*/ 27 w 71"/>
                  <a:gd name="T59" fmla="*/ 69 h 75"/>
                  <a:gd name="T60" fmla="*/ 31 w 71"/>
                  <a:gd name="T61" fmla="*/ 70 h 75"/>
                  <a:gd name="T62" fmla="*/ 36 w 71"/>
                  <a:gd name="T63" fmla="*/ 75 h 75"/>
                  <a:gd name="T64" fmla="*/ 40 w 71"/>
                  <a:gd name="T65" fmla="*/ 75 h 75"/>
                  <a:gd name="T66" fmla="*/ 44 w 71"/>
                  <a:gd name="T67" fmla="*/ 69 h 75"/>
                  <a:gd name="T68" fmla="*/ 48 w 71"/>
                  <a:gd name="T69" fmla="*/ 68 h 75"/>
                  <a:gd name="T70" fmla="*/ 53 w 71"/>
                  <a:gd name="T71" fmla="*/ 70 h 75"/>
                  <a:gd name="T72" fmla="*/ 54 w 71"/>
                  <a:gd name="T73" fmla="*/ 64 h 75"/>
                  <a:gd name="T74" fmla="*/ 57 w 71"/>
                  <a:gd name="T75" fmla="*/ 62 h 75"/>
                  <a:gd name="T76" fmla="*/ 64 w 71"/>
                  <a:gd name="T77" fmla="*/ 61 h 75"/>
                  <a:gd name="T78" fmla="*/ 66 w 71"/>
                  <a:gd name="T79" fmla="*/ 57 h 75"/>
                  <a:gd name="T80" fmla="*/ 65 w 71"/>
                  <a:gd name="T81" fmla="*/ 50 h 75"/>
                  <a:gd name="T82" fmla="*/ 66 w 71"/>
                  <a:gd name="T83" fmla="*/ 47 h 75"/>
                  <a:gd name="T84" fmla="*/ 71 w 71"/>
                  <a:gd name="T85" fmla="*/ 42 h 75"/>
                  <a:gd name="T86" fmla="*/ 71 w 71"/>
                  <a:gd name="T87" fmla="*/ 38 h 75"/>
                  <a:gd name="T88" fmla="*/ 67 w 71"/>
                  <a:gd name="T89" fmla="*/ 33 h 75"/>
                  <a:gd name="T90" fmla="*/ 66 w 71"/>
                  <a:gd name="T91" fmla="*/ 29 h 75"/>
                  <a:gd name="T92" fmla="*/ 68 w 71"/>
                  <a:gd name="T93" fmla="*/ 23 h 75"/>
                  <a:gd name="T94" fmla="*/ 24 w 71"/>
                  <a:gd name="T95" fmla="*/ 56 h 75"/>
                  <a:gd name="T96" fmla="*/ 27 w 71"/>
                  <a:gd name="T97" fmla="*/ 43 h 75"/>
                  <a:gd name="T98" fmla="*/ 37 w 71"/>
                  <a:gd name="T99" fmla="*/ 59 h 75"/>
                  <a:gd name="T100" fmla="*/ 49 w 71"/>
                  <a:gd name="T101" fmla="*/ 63 h 75"/>
                  <a:gd name="T102" fmla="*/ 39 w 71"/>
                  <a:gd name="T103" fmla="*/ 36 h 75"/>
                  <a:gd name="T104" fmla="*/ 31 w 71"/>
                  <a:gd name="T105" fmla="*/ 29 h 75"/>
                  <a:gd name="T106" fmla="*/ 34 w 71"/>
                  <a:gd name="T107" fmla="*/ 16 h 75"/>
                  <a:gd name="T108" fmla="*/ 44 w 71"/>
                  <a:gd name="T109" fmla="*/ 33 h 75"/>
                  <a:gd name="T110" fmla="*/ 56 w 71"/>
                  <a:gd name="T111" fmla="*/ 36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1" h="75">
                    <a:moveTo>
                      <a:pt x="63" y="22"/>
                    </a:moveTo>
                    <a:cubicBezTo>
                      <a:pt x="67" y="19"/>
                      <a:pt x="67" y="19"/>
                      <a:pt x="67" y="19"/>
                    </a:cubicBezTo>
                    <a:cubicBezTo>
                      <a:pt x="66" y="18"/>
                      <a:pt x="66" y="17"/>
                      <a:pt x="65" y="17"/>
                    </a:cubicBezTo>
                    <a:cubicBezTo>
                      <a:pt x="61" y="19"/>
                      <a:pt x="61" y="19"/>
                      <a:pt x="61" y="19"/>
                    </a:cubicBezTo>
                    <a:cubicBezTo>
                      <a:pt x="61" y="18"/>
                      <a:pt x="60" y="18"/>
                      <a:pt x="60" y="17"/>
                    </a:cubicBezTo>
                    <a:cubicBezTo>
                      <a:pt x="63" y="14"/>
                      <a:pt x="63" y="14"/>
                      <a:pt x="63" y="14"/>
                    </a:cubicBezTo>
                    <a:cubicBezTo>
                      <a:pt x="62" y="13"/>
                      <a:pt x="62" y="12"/>
                      <a:pt x="61" y="11"/>
                    </a:cubicBezTo>
                    <a:cubicBezTo>
                      <a:pt x="58" y="14"/>
                      <a:pt x="58" y="14"/>
                      <a:pt x="58" y="14"/>
                    </a:cubicBezTo>
                    <a:cubicBezTo>
                      <a:pt x="57" y="14"/>
                      <a:pt x="57" y="13"/>
                      <a:pt x="56" y="13"/>
                    </a:cubicBezTo>
                    <a:cubicBezTo>
                      <a:pt x="58" y="9"/>
                      <a:pt x="58" y="9"/>
                      <a:pt x="58" y="9"/>
                    </a:cubicBezTo>
                    <a:cubicBezTo>
                      <a:pt x="58" y="8"/>
                      <a:pt x="57" y="8"/>
                      <a:pt x="56" y="7"/>
                    </a:cubicBezTo>
                    <a:cubicBezTo>
                      <a:pt x="53" y="11"/>
                      <a:pt x="53" y="11"/>
                      <a:pt x="53" y="11"/>
                    </a:cubicBezTo>
                    <a:cubicBezTo>
                      <a:pt x="53" y="10"/>
                      <a:pt x="52" y="10"/>
                      <a:pt x="51" y="9"/>
                    </a:cubicBezTo>
                    <a:cubicBezTo>
                      <a:pt x="53" y="5"/>
                      <a:pt x="53" y="5"/>
                      <a:pt x="53" y="5"/>
                    </a:cubicBezTo>
                    <a:cubicBezTo>
                      <a:pt x="52" y="5"/>
                      <a:pt x="51" y="4"/>
                      <a:pt x="51" y="4"/>
                    </a:cubicBezTo>
                    <a:cubicBezTo>
                      <a:pt x="48" y="8"/>
                      <a:pt x="48" y="8"/>
                      <a:pt x="48" y="8"/>
                    </a:cubicBezTo>
                    <a:cubicBezTo>
                      <a:pt x="48" y="7"/>
                      <a:pt x="47" y="7"/>
                      <a:pt x="46" y="7"/>
                    </a:cubicBezTo>
                    <a:cubicBezTo>
                      <a:pt x="47" y="2"/>
                      <a:pt x="47" y="2"/>
                      <a:pt x="47" y="2"/>
                    </a:cubicBezTo>
                    <a:cubicBezTo>
                      <a:pt x="46" y="2"/>
                      <a:pt x="46" y="2"/>
                      <a:pt x="45" y="2"/>
                    </a:cubicBezTo>
                    <a:cubicBezTo>
                      <a:pt x="43" y="6"/>
                      <a:pt x="43" y="6"/>
                      <a:pt x="43" y="6"/>
                    </a:cubicBezTo>
                    <a:cubicBezTo>
                      <a:pt x="42" y="6"/>
                      <a:pt x="42" y="6"/>
                      <a:pt x="41" y="5"/>
                    </a:cubicBezTo>
                    <a:cubicBezTo>
                      <a:pt x="41" y="1"/>
                      <a:pt x="41" y="1"/>
                      <a:pt x="41" y="1"/>
                    </a:cubicBezTo>
                    <a:cubicBezTo>
                      <a:pt x="40" y="1"/>
                      <a:pt x="39" y="1"/>
                      <a:pt x="38" y="0"/>
                    </a:cubicBezTo>
                    <a:cubicBezTo>
                      <a:pt x="37" y="5"/>
                      <a:pt x="37" y="5"/>
                      <a:pt x="37" y="5"/>
                    </a:cubicBezTo>
                    <a:cubicBezTo>
                      <a:pt x="37" y="5"/>
                      <a:pt x="36" y="5"/>
                      <a:pt x="35" y="5"/>
                    </a:cubicBezTo>
                    <a:cubicBezTo>
                      <a:pt x="35" y="0"/>
                      <a:pt x="35" y="0"/>
                      <a:pt x="35" y="0"/>
                    </a:cubicBezTo>
                    <a:cubicBezTo>
                      <a:pt x="34" y="0"/>
                      <a:pt x="33" y="0"/>
                      <a:pt x="32" y="1"/>
                    </a:cubicBezTo>
                    <a:cubicBezTo>
                      <a:pt x="32" y="5"/>
                      <a:pt x="32" y="5"/>
                      <a:pt x="32" y="5"/>
                    </a:cubicBezTo>
                    <a:cubicBezTo>
                      <a:pt x="31" y="5"/>
                      <a:pt x="30" y="5"/>
                      <a:pt x="30" y="6"/>
                    </a:cubicBezTo>
                    <a:cubicBezTo>
                      <a:pt x="28" y="1"/>
                      <a:pt x="28" y="1"/>
                      <a:pt x="28" y="1"/>
                    </a:cubicBezTo>
                    <a:cubicBezTo>
                      <a:pt x="27" y="1"/>
                      <a:pt x="27" y="2"/>
                      <a:pt x="26" y="2"/>
                    </a:cubicBezTo>
                    <a:cubicBezTo>
                      <a:pt x="26" y="6"/>
                      <a:pt x="26" y="6"/>
                      <a:pt x="26" y="6"/>
                    </a:cubicBezTo>
                    <a:cubicBezTo>
                      <a:pt x="26" y="7"/>
                      <a:pt x="25" y="7"/>
                      <a:pt x="24" y="7"/>
                    </a:cubicBezTo>
                    <a:cubicBezTo>
                      <a:pt x="22" y="3"/>
                      <a:pt x="22" y="3"/>
                      <a:pt x="22" y="3"/>
                    </a:cubicBezTo>
                    <a:cubicBezTo>
                      <a:pt x="21" y="3"/>
                      <a:pt x="21" y="4"/>
                      <a:pt x="20" y="4"/>
                    </a:cubicBezTo>
                    <a:cubicBezTo>
                      <a:pt x="21" y="9"/>
                      <a:pt x="21" y="9"/>
                      <a:pt x="21" y="9"/>
                    </a:cubicBezTo>
                    <a:cubicBezTo>
                      <a:pt x="21" y="9"/>
                      <a:pt x="20" y="9"/>
                      <a:pt x="20" y="9"/>
                    </a:cubicBezTo>
                    <a:cubicBezTo>
                      <a:pt x="20" y="9"/>
                      <a:pt x="20" y="10"/>
                      <a:pt x="19" y="10"/>
                    </a:cubicBezTo>
                    <a:cubicBezTo>
                      <a:pt x="17" y="6"/>
                      <a:pt x="17" y="6"/>
                      <a:pt x="17" y="6"/>
                    </a:cubicBezTo>
                    <a:cubicBezTo>
                      <a:pt x="16" y="7"/>
                      <a:pt x="15" y="7"/>
                      <a:pt x="14" y="8"/>
                    </a:cubicBezTo>
                    <a:cubicBezTo>
                      <a:pt x="16" y="12"/>
                      <a:pt x="16" y="12"/>
                      <a:pt x="16" y="12"/>
                    </a:cubicBezTo>
                    <a:cubicBezTo>
                      <a:pt x="16" y="12"/>
                      <a:pt x="15" y="13"/>
                      <a:pt x="15" y="13"/>
                    </a:cubicBezTo>
                    <a:cubicBezTo>
                      <a:pt x="11" y="10"/>
                      <a:pt x="11" y="10"/>
                      <a:pt x="11" y="10"/>
                    </a:cubicBezTo>
                    <a:cubicBezTo>
                      <a:pt x="11" y="11"/>
                      <a:pt x="10" y="12"/>
                      <a:pt x="10" y="12"/>
                    </a:cubicBezTo>
                    <a:cubicBezTo>
                      <a:pt x="12" y="16"/>
                      <a:pt x="12" y="16"/>
                      <a:pt x="12" y="16"/>
                    </a:cubicBezTo>
                    <a:cubicBezTo>
                      <a:pt x="12" y="16"/>
                      <a:pt x="11" y="17"/>
                      <a:pt x="11" y="17"/>
                    </a:cubicBezTo>
                    <a:cubicBezTo>
                      <a:pt x="7" y="15"/>
                      <a:pt x="7" y="15"/>
                      <a:pt x="7" y="15"/>
                    </a:cubicBezTo>
                    <a:cubicBezTo>
                      <a:pt x="7" y="16"/>
                      <a:pt x="6" y="17"/>
                      <a:pt x="6" y="18"/>
                    </a:cubicBezTo>
                    <a:cubicBezTo>
                      <a:pt x="9" y="21"/>
                      <a:pt x="9" y="21"/>
                      <a:pt x="9" y="21"/>
                    </a:cubicBezTo>
                    <a:cubicBezTo>
                      <a:pt x="9" y="21"/>
                      <a:pt x="8" y="22"/>
                      <a:pt x="8" y="22"/>
                    </a:cubicBezTo>
                    <a:cubicBezTo>
                      <a:pt x="4" y="21"/>
                      <a:pt x="4" y="21"/>
                      <a:pt x="4" y="21"/>
                    </a:cubicBezTo>
                    <a:cubicBezTo>
                      <a:pt x="3" y="22"/>
                      <a:pt x="3" y="23"/>
                      <a:pt x="3" y="23"/>
                    </a:cubicBezTo>
                    <a:cubicBezTo>
                      <a:pt x="6" y="26"/>
                      <a:pt x="6" y="26"/>
                      <a:pt x="6" y="26"/>
                    </a:cubicBezTo>
                    <a:cubicBezTo>
                      <a:pt x="6" y="26"/>
                      <a:pt x="6" y="27"/>
                      <a:pt x="6" y="28"/>
                    </a:cubicBezTo>
                    <a:cubicBezTo>
                      <a:pt x="1" y="27"/>
                      <a:pt x="1" y="27"/>
                      <a:pt x="1" y="27"/>
                    </a:cubicBezTo>
                    <a:cubicBezTo>
                      <a:pt x="1" y="28"/>
                      <a:pt x="1" y="29"/>
                      <a:pt x="1" y="30"/>
                    </a:cubicBezTo>
                    <a:cubicBezTo>
                      <a:pt x="5" y="31"/>
                      <a:pt x="5" y="31"/>
                      <a:pt x="5" y="31"/>
                    </a:cubicBezTo>
                    <a:cubicBezTo>
                      <a:pt x="5" y="32"/>
                      <a:pt x="5" y="33"/>
                      <a:pt x="5" y="33"/>
                    </a:cubicBezTo>
                    <a:cubicBezTo>
                      <a:pt x="0" y="34"/>
                      <a:pt x="0" y="34"/>
                      <a:pt x="0" y="34"/>
                    </a:cubicBezTo>
                    <a:cubicBezTo>
                      <a:pt x="0" y="35"/>
                      <a:pt x="0" y="36"/>
                      <a:pt x="0" y="36"/>
                    </a:cubicBezTo>
                    <a:cubicBezTo>
                      <a:pt x="4" y="37"/>
                      <a:pt x="4" y="37"/>
                      <a:pt x="4" y="37"/>
                    </a:cubicBezTo>
                    <a:cubicBezTo>
                      <a:pt x="4" y="38"/>
                      <a:pt x="4" y="39"/>
                      <a:pt x="4" y="39"/>
                    </a:cubicBezTo>
                    <a:cubicBezTo>
                      <a:pt x="0" y="40"/>
                      <a:pt x="0" y="40"/>
                      <a:pt x="0" y="40"/>
                    </a:cubicBezTo>
                    <a:cubicBezTo>
                      <a:pt x="0" y="41"/>
                      <a:pt x="0" y="42"/>
                      <a:pt x="0" y="43"/>
                    </a:cubicBezTo>
                    <a:cubicBezTo>
                      <a:pt x="5" y="43"/>
                      <a:pt x="5" y="43"/>
                      <a:pt x="5" y="43"/>
                    </a:cubicBezTo>
                    <a:cubicBezTo>
                      <a:pt x="5" y="44"/>
                      <a:pt x="5" y="44"/>
                      <a:pt x="5" y="45"/>
                    </a:cubicBezTo>
                    <a:cubicBezTo>
                      <a:pt x="1" y="47"/>
                      <a:pt x="1" y="47"/>
                      <a:pt x="1" y="47"/>
                    </a:cubicBezTo>
                    <a:cubicBezTo>
                      <a:pt x="1" y="48"/>
                      <a:pt x="2" y="49"/>
                      <a:pt x="2" y="50"/>
                    </a:cubicBezTo>
                    <a:cubicBezTo>
                      <a:pt x="6" y="49"/>
                      <a:pt x="6" y="49"/>
                      <a:pt x="6" y="49"/>
                    </a:cubicBezTo>
                    <a:cubicBezTo>
                      <a:pt x="6" y="49"/>
                      <a:pt x="7" y="50"/>
                      <a:pt x="7" y="51"/>
                    </a:cubicBezTo>
                    <a:cubicBezTo>
                      <a:pt x="3" y="53"/>
                      <a:pt x="3" y="53"/>
                      <a:pt x="3" y="53"/>
                    </a:cubicBezTo>
                    <a:cubicBezTo>
                      <a:pt x="4" y="54"/>
                      <a:pt x="4" y="55"/>
                      <a:pt x="4" y="56"/>
                    </a:cubicBezTo>
                    <a:cubicBezTo>
                      <a:pt x="9" y="54"/>
                      <a:pt x="9" y="54"/>
                      <a:pt x="9" y="54"/>
                    </a:cubicBezTo>
                    <a:cubicBezTo>
                      <a:pt x="9" y="55"/>
                      <a:pt x="9" y="55"/>
                      <a:pt x="10" y="56"/>
                    </a:cubicBezTo>
                    <a:cubicBezTo>
                      <a:pt x="6" y="59"/>
                      <a:pt x="6" y="59"/>
                      <a:pt x="6" y="59"/>
                    </a:cubicBezTo>
                    <a:cubicBezTo>
                      <a:pt x="7" y="60"/>
                      <a:pt x="7" y="61"/>
                      <a:pt x="8" y="61"/>
                    </a:cubicBezTo>
                    <a:cubicBezTo>
                      <a:pt x="12" y="59"/>
                      <a:pt x="12" y="59"/>
                      <a:pt x="12" y="59"/>
                    </a:cubicBezTo>
                    <a:cubicBezTo>
                      <a:pt x="12" y="59"/>
                      <a:pt x="13" y="60"/>
                      <a:pt x="13" y="60"/>
                    </a:cubicBezTo>
                    <a:cubicBezTo>
                      <a:pt x="10" y="64"/>
                      <a:pt x="10" y="64"/>
                      <a:pt x="10" y="64"/>
                    </a:cubicBezTo>
                    <a:cubicBezTo>
                      <a:pt x="11" y="65"/>
                      <a:pt x="12" y="65"/>
                      <a:pt x="12" y="66"/>
                    </a:cubicBezTo>
                    <a:cubicBezTo>
                      <a:pt x="16" y="63"/>
                      <a:pt x="16" y="63"/>
                      <a:pt x="16" y="63"/>
                    </a:cubicBezTo>
                    <a:cubicBezTo>
                      <a:pt x="16" y="63"/>
                      <a:pt x="17" y="64"/>
                      <a:pt x="17" y="64"/>
                    </a:cubicBezTo>
                    <a:cubicBezTo>
                      <a:pt x="15" y="68"/>
                      <a:pt x="15" y="68"/>
                      <a:pt x="15" y="68"/>
                    </a:cubicBezTo>
                    <a:cubicBezTo>
                      <a:pt x="16" y="69"/>
                      <a:pt x="17" y="69"/>
                      <a:pt x="18" y="70"/>
                    </a:cubicBezTo>
                    <a:cubicBezTo>
                      <a:pt x="20" y="66"/>
                      <a:pt x="20" y="66"/>
                      <a:pt x="20" y="66"/>
                    </a:cubicBezTo>
                    <a:cubicBezTo>
                      <a:pt x="21" y="67"/>
                      <a:pt x="22" y="67"/>
                      <a:pt x="22" y="67"/>
                    </a:cubicBezTo>
                    <a:cubicBezTo>
                      <a:pt x="21" y="72"/>
                      <a:pt x="21" y="72"/>
                      <a:pt x="21" y="72"/>
                    </a:cubicBezTo>
                    <a:cubicBezTo>
                      <a:pt x="22" y="72"/>
                      <a:pt x="23" y="72"/>
                      <a:pt x="23" y="73"/>
                    </a:cubicBezTo>
                    <a:cubicBezTo>
                      <a:pt x="25" y="69"/>
                      <a:pt x="25" y="69"/>
                      <a:pt x="25" y="69"/>
                    </a:cubicBezTo>
                    <a:cubicBezTo>
                      <a:pt x="26" y="69"/>
                      <a:pt x="27" y="69"/>
                      <a:pt x="27" y="69"/>
                    </a:cubicBezTo>
                    <a:cubicBezTo>
                      <a:pt x="27" y="74"/>
                      <a:pt x="27" y="74"/>
                      <a:pt x="27" y="74"/>
                    </a:cubicBezTo>
                    <a:cubicBezTo>
                      <a:pt x="28" y="74"/>
                      <a:pt x="29" y="74"/>
                      <a:pt x="30" y="75"/>
                    </a:cubicBezTo>
                    <a:cubicBezTo>
                      <a:pt x="31" y="70"/>
                      <a:pt x="31" y="70"/>
                      <a:pt x="31" y="70"/>
                    </a:cubicBezTo>
                    <a:cubicBezTo>
                      <a:pt x="32" y="70"/>
                      <a:pt x="32" y="70"/>
                      <a:pt x="33" y="70"/>
                    </a:cubicBezTo>
                    <a:cubicBezTo>
                      <a:pt x="33" y="75"/>
                      <a:pt x="33" y="75"/>
                      <a:pt x="33" y="75"/>
                    </a:cubicBezTo>
                    <a:cubicBezTo>
                      <a:pt x="34" y="75"/>
                      <a:pt x="35" y="75"/>
                      <a:pt x="36" y="75"/>
                    </a:cubicBezTo>
                    <a:cubicBezTo>
                      <a:pt x="37" y="70"/>
                      <a:pt x="37" y="70"/>
                      <a:pt x="37" y="70"/>
                    </a:cubicBezTo>
                    <a:cubicBezTo>
                      <a:pt x="37" y="70"/>
                      <a:pt x="38" y="70"/>
                      <a:pt x="39" y="70"/>
                    </a:cubicBezTo>
                    <a:cubicBezTo>
                      <a:pt x="40" y="75"/>
                      <a:pt x="40" y="75"/>
                      <a:pt x="40" y="75"/>
                    </a:cubicBezTo>
                    <a:cubicBezTo>
                      <a:pt x="41" y="75"/>
                      <a:pt x="42" y="75"/>
                      <a:pt x="42" y="74"/>
                    </a:cubicBezTo>
                    <a:cubicBezTo>
                      <a:pt x="42" y="70"/>
                      <a:pt x="42" y="70"/>
                      <a:pt x="42" y="70"/>
                    </a:cubicBezTo>
                    <a:cubicBezTo>
                      <a:pt x="43" y="70"/>
                      <a:pt x="43" y="69"/>
                      <a:pt x="44" y="69"/>
                    </a:cubicBezTo>
                    <a:cubicBezTo>
                      <a:pt x="46" y="73"/>
                      <a:pt x="46" y="73"/>
                      <a:pt x="46" y="73"/>
                    </a:cubicBezTo>
                    <a:cubicBezTo>
                      <a:pt x="47" y="73"/>
                      <a:pt x="48" y="73"/>
                      <a:pt x="49" y="73"/>
                    </a:cubicBezTo>
                    <a:cubicBezTo>
                      <a:pt x="48" y="68"/>
                      <a:pt x="48" y="68"/>
                      <a:pt x="48" y="68"/>
                    </a:cubicBezTo>
                    <a:cubicBezTo>
                      <a:pt x="48" y="68"/>
                      <a:pt x="49" y="67"/>
                      <a:pt x="49" y="67"/>
                    </a:cubicBezTo>
                    <a:cubicBezTo>
                      <a:pt x="52" y="71"/>
                      <a:pt x="52" y="71"/>
                      <a:pt x="52" y="71"/>
                    </a:cubicBezTo>
                    <a:cubicBezTo>
                      <a:pt x="52" y="71"/>
                      <a:pt x="53" y="70"/>
                      <a:pt x="53" y="70"/>
                    </a:cubicBezTo>
                    <a:cubicBezTo>
                      <a:pt x="54" y="70"/>
                      <a:pt x="54" y="70"/>
                      <a:pt x="54" y="70"/>
                    </a:cubicBezTo>
                    <a:cubicBezTo>
                      <a:pt x="53" y="65"/>
                      <a:pt x="53" y="65"/>
                      <a:pt x="53" y="65"/>
                    </a:cubicBezTo>
                    <a:cubicBezTo>
                      <a:pt x="53" y="65"/>
                      <a:pt x="54" y="64"/>
                      <a:pt x="54" y="64"/>
                    </a:cubicBezTo>
                    <a:cubicBezTo>
                      <a:pt x="57" y="67"/>
                      <a:pt x="57" y="67"/>
                      <a:pt x="57" y="67"/>
                    </a:cubicBezTo>
                    <a:cubicBezTo>
                      <a:pt x="58" y="67"/>
                      <a:pt x="59" y="66"/>
                      <a:pt x="59" y="66"/>
                    </a:cubicBezTo>
                    <a:cubicBezTo>
                      <a:pt x="57" y="62"/>
                      <a:pt x="57" y="62"/>
                      <a:pt x="57" y="62"/>
                    </a:cubicBezTo>
                    <a:cubicBezTo>
                      <a:pt x="57" y="61"/>
                      <a:pt x="58" y="61"/>
                      <a:pt x="58" y="60"/>
                    </a:cubicBezTo>
                    <a:cubicBezTo>
                      <a:pt x="62" y="63"/>
                      <a:pt x="62" y="63"/>
                      <a:pt x="62" y="63"/>
                    </a:cubicBezTo>
                    <a:cubicBezTo>
                      <a:pt x="63" y="62"/>
                      <a:pt x="63" y="61"/>
                      <a:pt x="64" y="61"/>
                    </a:cubicBezTo>
                    <a:cubicBezTo>
                      <a:pt x="61" y="57"/>
                      <a:pt x="61" y="57"/>
                      <a:pt x="61" y="57"/>
                    </a:cubicBezTo>
                    <a:cubicBezTo>
                      <a:pt x="61" y="57"/>
                      <a:pt x="62" y="56"/>
                      <a:pt x="62" y="56"/>
                    </a:cubicBezTo>
                    <a:cubicBezTo>
                      <a:pt x="66" y="57"/>
                      <a:pt x="66" y="57"/>
                      <a:pt x="66" y="57"/>
                    </a:cubicBezTo>
                    <a:cubicBezTo>
                      <a:pt x="66" y="57"/>
                      <a:pt x="67" y="56"/>
                      <a:pt x="67" y="55"/>
                    </a:cubicBezTo>
                    <a:cubicBezTo>
                      <a:pt x="64" y="52"/>
                      <a:pt x="64" y="52"/>
                      <a:pt x="64" y="52"/>
                    </a:cubicBezTo>
                    <a:cubicBezTo>
                      <a:pt x="64" y="52"/>
                      <a:pt x="64" y="51"/>
                      <a:pt x="65" y="50"/>
                    </a:cubicBezTo>
                    <a:cubicBezTo>
                      <a:pt x="69" y="51"/>
                      <a:pt x="69" y="51"/>
                      <a:pt x="69" y="51"/>
                    </a:cubicBezTo>
                    <a:cubicBezTo>
                      <a:pt x="69" y="51"/>
                      <a:pt x="69" y="50"/>
                      <a:pt x="70" y="49"/>
                    </a:cubicBezTo>
                    <a:cubicBezTo>
                      <a:pt x="66" y="47"/>
                      <a:pt x="66" y="47"/>
                      <a:pt x="66" y="47"/>
                    </a:cubicBezTo>
                    <a:cubicBezTo>
                      <a:pt x="66" y="46"/>
                      <a:pt x="66" y="45"/>
                      <a:pt x="66" y="45"/>
                    </a:cubicBezTo>
                    <a:cubicBezTo>
                      <a:pt x="71" y="45"/>
                      <a:pt x="71" y="45"/>
                      <a:pt x="71" y="45"/>
                    </a:cubicBezTo>
                    <a:cubicBezTo>
                      <a:pt x="71" y="44"/>
                      <a:pt x="71" y="43"/>
                      <a:pt x="71" y="42"/>
                    </a:cubicBezTo>
                    <a:cubicBezTo>
                      <a:pt x="67" y="41"/>
                      <a:pt x="67" y="41"/>
                      <a:pt x="67" y="41"/>
                    </a:cubicBezTo>
                    <a:cubicBezTo>
                      <a:pt x="67" y="40"/>
                      <a:pt x="67" y="40"/>
                      <a:pt x="67" y="39"/>
                    </a:cubicBezTo>
                    <a:cubicBezTo>
                      <a:pt x="71" y="38"/>
                      <a:pt x="71" y="38"/>
                      <a:pt x="71" y="38"/>
                    </a:cubicBezTo>
                    <a:cubicBezTo>
                      <a:pt x="71" y="37"/>
                      <a:pt x="71" y="36"/>
                      <a:pt x="71" y="35"/>
                    </a:cubicBezTo>
                    <a:cubicBezTo>
                      <a:pt x="67" y="35"/>
                      <a:pt x="67" y="35"/>
                      <a:pt x="67" y="35"/>
                    </a:cubicBezTo>
                    <a:cubicBezTo>
                      <a:pt x="67" y="34"/>
                      <a:pt x="67" y="34"/>
                      <a:pt x="67" y="33"/>
                    </a:cubicBezTo>
                    <a:cubicBezTo>
                      <a:pt x="71" y="32"/>
                      <a:pt x="71" y="32"/>
                      <a:pt x="71" y="32"/>
                    </a:cubicBezTo>
                    <a:cubicBezTo>
                      <a:pt x="71" y="31"/>
                      <a:pt x="71" y="30"/>
                      <a:pt x="70" y="29"/>
                    </a:cubicBezTo>
                    <a:cubicBezTo>
                      <a:pt x="66" y="29"/>
                      <a:pt x="66" y="29"/>
                      <a:pt x="66" y="29"/>
                    </a:cubicBezTo>
                    <a:cubicBezTo>
                      <a:pt x="66" y="29"/>
                      <a:pt x="66" y="28"/>
                      <a:pt x="65" y="27"/>
                    </a:cubicBezTo>
                    <a:cubicBezTo>
                      <a:pt x="69" y="25"/>
                      <a:pt x="69" y="25"/>
                      <a:pt x="69" y="25"/>
                    </a:cubicBezTo>
                    <a:cubicBezTo>
                      <a:pt x="69" y="24"/>
                      <a:pt x="69" y="23"/>
                      <a:pt x="68" y="23"/>
                    </a:cubicBezTo>
                    <a:cubicBezTo>
                      <a:pt x="64" y="24"/>
                      <a:pt x="64" y="24"/>
                      <a:pt x="64" y="24"/>
                    </a:cubicBezTo>
                    <a:cubicBezTo>
                      <a:pt x="64" y="23"/>
                      <a:pt x="63" y="23"/>
                      <a:pt x="63" y="22"/>
                    </a:cubicBezTo>
                    <a:close/>
                    <a:moveTo>
                      <a:pt x="24" y="56"/>
                    </a:moveTo>
                    <a:cubicBezTo>
                      <a:pt x="20" y="58"/>
                      <a:pt x="14" y="57"/>
                      <a:pt x="12" y="52"/>
                    </a:cubicBezTo>
                    <a:cubicBezTo>
                      <a:pt x="9" y="48"/>
                      <a:pt x="11" y="42"/>
                      <a:pt x="15" y="39"/>
                    </a:cubicBezTo>
                    <a:cubicBezTo>
                      <a:pt x="19" y="37"/>
                      <a:pt x="25" y="38"/>
                      <a:pt x="27" y="43"/>
                    </a:cubicBezTo>
                    <a:cubicBezTo>
                      <a:pt x="30" y="47"/>
                      <a:pt x="28" y="53"/>
                      <a:pt x="24" y="56"/>
                    </a:cubicBezTo>
                    <a:close/>
                    <a:moveTo>
                      <a:pt x="49" y="63"/>
                    </a:moveTo>
                    <a:cubicBezTo>
                      <a:pt x="45" y="65"/>
                      <a:pt x="40" y="64"/>
                      <a:pt x="37" y="59"/>
                    </a:cubicBezTo>
                    <a:cubicBezTo>
                      <a:pt x="35" y="55"/>
                      <a:pt x="36" y="49"/>
                      <a:pt x="41" y="47"/>
                    </a:cubicBezTo>
                    <a:cubicBezTo>
                      <a:pt x="45" y="44"/>
                      <a:pt x="50" y="46"/>
                      <a:pt x="53" y="50"/>
                    </a:cubicBezTo>
                    <a:cubicBezTo>
                      <a:pt x="55" y="55"/>
                      <a:pt x="54" y="60"/>
                      <a:pt x="49" y="63"/>
                    </a:cubicBezTo>
                    <a:close/>
                    <a:moveTo>
                      <a:pt x="32" y="40"/>
                    </a:moveTo>
                    <a:cubicBezTo>
                      <a:pt x="31" y="38"/>
                      <a:pt x="32" y="35"/>
                      <a:pt x="34" y="34"/>
                    </a:cubicBezTo>
                    <a:cubicBezTo>
                      <a:pt x="36" y="33"/>
                      <a:pt x="38" y="34"/>
                      <a:pt x="39" y="36"/>
                    </a:cubicBezTo>
                    <a:cubicBezTo>
                      <a:pt x="40" y="38"/>
                      <a:pt x="39" y="40"/>
                      <a:pt x="38" y="41"/>
                    </a:cubicBezTo>
                    <a:cubicBezTo>
                      <a:pt x="36" y="42"/>
                      <a:pt x="33" y="42"/>
                      <a:pt x="32" y="40"/>
                    </a:cubicBezTo>
                    <a:close/>
                    <a:moveTo>
                      <a:pt x="31" y="29"/>
                    </a:moveTo>
                    <a:cubicBezTo>
                      <a:pt x="27" y="31"/>
                      <a:pt x="21" y="30"/>
                      <a:pt x="19" y="25"/>
                    </a:cubicBezTo>
                    <a:cubicBezTo>
                      <a:pt x="16" y="21"/>
                      <a:pt x="18" y="15"/>
                      <a:pt x="22" y="13"/>
                    </a:cubicBezTo>
                    <a:cubicBezTo>
                      <a:pt x="26" y="10"/>
                      <a:pt x="32" y="12"/>
                      <a:pt x="34" y="16"/>
                    </a:cubicBezTo>
                    <a:cubicBezTo>
                      <a:pt x="36" y="21"/>
                      <a:pt x="35" y="26"/>
                      <a:pt x="31" y="29"/>
                    </a:cubicBezTo>
                    <a:close/>
                    <a:moveTo>
                      <a:pt x="56" y="36"/>
                    </a:moveTo>
                    <a:cubicBezTo>
                      <a:pt x="52" y="39"/>
                      <a:pt x="47" y="37"/>
                      <a:pt x="44" y="33"/>
                    </a:cubicBezTo>
                    <a:cubicBezTo>
                      <a:pt x="42" y="28"/>
                      <a:pt x="43" y="22"/>
                      <a:pt x="47" y="20"/>
                    </a:cubicBezTo>
                    <a:cubicBezTo>
                      <a:pt x="52" y="17"/>
                      <a:pt x="57" y="19"/>
                      <a:pt x="60" y="23"/>
                    </a:cubicBezTo>
                    <a:cubicBezTo>
                      <a:pt x="62" y="28"/>
                      <a:pt x="61" y="34"/>
                      <a:pt x="56" y="36"/>
                    </a:cubicBezTo>
                    <a:close/>
                  </a:path>
                </a:pathLst>
              </a:custGeom>
              <a:solidFill>
                <a:srgbClr val="3E3A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 name="Freeform 16"/>
              <p:cNvSpPr>
                <a:spLocks noEditPoints="1"/>
              </p:cNvSpPr>
              <p:nvPr/>
            </p:nvSpPr>
            <p:spPr bwMode="auto">
              <a:xfrm>
                <a:off x="1192213" y="2576513"/>
                <a:ext cx="28575" cy="28575"/>
              </a:xfrm>
              <a:custGeom>
                <a:avLst/>
                <a:gdLst>
                  <a:gd name="T0" fmla="*/ 23 w 27"/>
                  <a:gd name="T1" fmla="*/ 14 h 27"/>
                  <a:gd name="T2" fmla="*/ 23 w 27"/>
                  <a:gd name="T3" fmla="*/ 14 h 27"/>
                  <a:gd name="T4" fmla="*/ 23 w 27"/>
                  <a:gd name="T5" fmla="*/ 12 h 27"/>
                  <a:gd name="T6" fmla="*/ 27 w 27"/>
                  <a:gd name="T7" fmla="*/ 10 h 27"/>
                  <a:gd name="T8" fmla="*/ 25 w 27"/>
                  <a:gd name="T9" fmla="*/ 6 h 27"/>
                  <a:gd name="T10" fmla="*/ 21 w 27"/>
                  <a:gd name="T11" fmla="*/ 7 h 27"/>
                  <a:gd name="T12" fmla="*/ 19 w 27"/>
                  <a:gd name="T13" fmla="*/ 5 h 27"/>
                  <a:gd name="T14" fmla="*/ 20 w 27"/>
                  <a:gd name="T15" fmla="*/ 1 h 27"/>
                  <a:gd name="T16" fmla="*/ 16 w 27"/>
                  <a:gd name="T17" fmla="*/ 0 h 27"/>
                  <a:gd name="T18" fmla="*/ 14 w 27"/>
                  <a:gd name="T19" fmla="*/ 3 h 27"/>
                  <a:gd name="T20" fmla="*/ 13 w 27"/>
                  <a:gd name="T21" fmla="*/ 3 h 27"/>
                  <a:gd name="T22" fmla="*/ 12 w 27"/>
                  <a:gd name="T23" fmla="*/ 3 h 27"/>
                  <a:gd name="T24" fmla="*/ 10 w 27"/>
                  <a:gd name="T25" fmla="*/ 0 h 27"/>
                  <a:gd name="T26" fmla="*/ 6 w 27"/>
                  <a:gd name="T27" fmla="*/ 2 h 27"/>
                  <a:gd name="T28" fmla="*/ 7 w 27"/>
                  <a:gd name="T29" fmla="*/ 6 h 27"/>
                  <a:gd name="T30" fmla="*/ 6 w 27"/>
                  <a:gd name="T31" fmla="*/ 7 h 27"/>
                  <a:gd name="T32" fmla="*/ 2 w 27"/>
                  <a:gd name="T33" fmla="*/ 6 h 27"/>
                  <a:gd name="T34" fmla="*/ 0 w 27"/>
                  <a:gd name="T35" fmla="*/ 11 h 27"/>
                  <a:gd name="T36" fmla="*/ 4 w 27"/>
                  <a:gd name="T37" fmla="*/ 13 h 27"/>
                  <a:gd name="T38" fmla="*/ 4 w 27"/>
                  <a:gd name="T39" fmla="*/ 14 h 27"/>
                  <a:gd name="T40" fmla="*/ 4 w 27"/>
                  <a:gd name="T41" fmla="*/ 15 h 27"/>
                  <a:gd name="T42" fmla="*/ 0 w 27"/>
                  <a:gd name="T43" fmla="*/ 17 h 27"/>
                  <a:gd name="T44" fmla="*/ 2 w 27"/>
                  <a:gd name="T45" fmla="*/ 21 h 27"/>
                  <a:gd name="T46" fmla="*/ 6 w 27"/>
                  <a:gd name="T47" fmla="*/ 20 h 27"/>
                  <a:gd name="T48" fmla="*/ 8 w 27"/>
                  <a:gd name="T49" fmla="*/ 22 h 27"/>
                  <a:gd name="T50" fmla="*/ 7 w 27"/>
                  <a:gd name="T51" fmla="*/ 26 h 27"/>
                  <a:gd name="T52" fmla="*/ 11 w 27"/>
                  <a:gd name="T53" fmla="*/ 27 h 27"/>
                  <a:gd name="T54" fmla="*/ 13 w 27"/>
                  <a:gd name="T55" fmla="*/ 24 h 27"/>
                  <a:gd name="T56" fmla="*/ 13 w 27"/>
                  <a:gd name="T57" fmla="*/ 24 h 27"/>
                  <a:gd name="T58" fmla="*/ 15 w 27"/>
                  <a:gd name="T59" fmla="*/ 24 h 27"/>
                  <a:gd name="T60" fmla="*/ 17 w 27"/>
                  <a:gd name="T61" fmla="*/ 27 h 27"/>
                  <a:gd name="T62" fmla="*/ 21 w 27"/>
                  <a:gd name="T63" fmla="*/ 25 h 27"/>
                  <a:gd name="T64" fmla="*/ 20 w 27"/>
                  <a:gd name="T65" fmla="*/ 21 h 27"/>
                  <a:gd name="T66" fmla="*/ 21 w 27"/>
                  <a:gd name="T67" fmla="*/ 20 h 27"/>
                  <a:gd name="T68" fmla="*/ 25 w 27"/>
                  <a:gd name="T69" fmla="*/ 21 h 27"/>
                  <a:gd name="T70" fmla="*/ 27 w 27"/>
                  <a:gd name="T71" fmla="*/ 16 h 27"/>
                  <a:gd name="T72" fmla="*/ 23 w 27"/>
                  <a:gd name="T73" fmla="*/ 14 h 27"/>
                  <a:gd name="T74" fmla="*/ 13 w 27"/>
                  <a:gd name="T75" fmla="*/ 18 h 27"/>
                  <a:gd name="T76" fmla="*/ 9 w 27"/>
                  <a:gd name="T77" fmla="*/ 14 h 27"/>
                  <a:gd name="T78" fmla="*/ 13 w 27"/>
                  <a:gd name="T79" fmla="*/ 9 h 27"/>
                  <a:gd name="T80" fmla="*/ 18 w 27"/>
                  <a:gd name="T81" fmla="*/ 14 h 27"/>
                  <a:gd name="T82" fmla="*/ 13 w 27"/>
                  <a:gd name="T83" fmla="*/ 18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7" h="27">
                    <a:moveTo>
                      <a:pt x="23" y="14"/>
                    </a:moveTo>
                    <a:cubicBezTo>
                      <a:pt x="23" y="14"/>
                      <a:pt x="23" y="14"/>
                      <a:pt x="23" y="14"/>
                    </a:cubicBezTo>
                    <a:cubicBezTo>
                      <a:pt x="23" y="13"/>
                      <a:pt x="23" y="13"/>
                      <a:pt x="23" y="12"/>
                    </a:cubicBezTo>
                    <a:cubicBezTo>
                      <a:pt x="27" y="10"/>
                      <a:pt x="27" y="10"/>
                      <a:pt x="27" y="10"/>
                    </a:cubicBezTo>
                    <a:cubicBezTo>
                      <a:pt x="26" y="8"/>
                      <a:pt x="26" y="7"/>
                      <a:pt x="25" y="6"/>
                    </a:cubicBezTo>
                    <a:cubicBezTo>
                      <a:pt x="21" y="7"/>
                      <a:pt x="21" y="7"/>
                      <a:pt x="21" y="7"/>
                    </a:cubicBezTo>
                    <a:cubicBezTo>
                      <a:pt x="20" y="6"/>
                      <a:pt x="20" y="6"/>
                      <a:pt x="19" y="5"/>
                    </a:cubicBezTo>
                    <a:cubicBezTo>
                      <a:pt x="20" y="1"/>
                      <a:pt x="20" y="1"/>
                      <a:pt x="20" y="1"/>
                    </a:cubicBezTo>
                    <a:cubicBezTo>
                      <a:pt x="19" y="1"/>
                      <a:pt x="18" y="0"/>
                      <a:pt x="16" y="0"/>
                    </a:cubicBezTo>
                    <a:cubicBezTo>
                      <a:pt x="14" y="3"/>
                      <a:pt x="14" y="3"/>
                      <a:pt x="14" y="3"/>
                    </a:cubicBezTo>
                    <a:cubicBezTo>
                      <a:pt x="14" y="3"/>
                      <a:pt x="14" y="3"/>
                      <a:pt x="13" y="3"/>
                    </a:cubicBezTo>
                    <a:cubicBezTo>
                      <a:pt x="13" y="3"/>
                      <a:pt x="13" y="3"/>
                      <a:pt x="12" y="3"/>
                    </a:cubicBezTo>
                    <a:cubicBezTo>
                      <a:pt x="10" y="0"/>
                      <a:pt x="10" y="0"/>
                      <a:pt x="10" y="0"/>
                    </a:cubicBezTo>
                    <a:cubicBezTo>
                      <a:pt x="9" y="0"/>
                      <a:pt x="7" y="1"/>
                      <a:pt x="6" y="2"/>
                    </a:cubicBezTo>
                    <a:cubicBezTo>
                      <a:pt x="7" y="6"/>
                      <a:pt x="7" y="6"/>
                      <a:pt x="7" y="6"/>
                    </a:cubicBezTo>
                    <a:cubicBezTo>
                      <a:pt x="7" y="6"/>
                      <a:pt x="6" y="7"/>
                      <a:pt x="6" y="7"/>
                    </a:cubicBezTo>
                    <a:cubicBezTo>
                      <a:pt x="2" y="6"/>
                      <a:pt x="2" y="6"/>
                      <a:pt x="2" y="6"/>
                    </a:cubicBezTo>
                    <a:cubicBezTo>
                      <a:pt x="1" y="8"/>
                      <a:pt x="1" y="9"/>
                      <a:pt x="0" y="11"/>
                    </a:cubicBezTo>
                    <a:cubicBezTo>
                      <a:pt x="4" y="13"/>
                      <a:pt x="4" y="13"/>
                      <a:pt x="4" y="13"/>
                    </a:cubicBezTo>
                    <a:cubicBezTo>
                      <a:pt x="4" y="13"/>
                      <a:pt x="4" y="13"/>
                      <a:pt x="4" y="14"/>
                    </a:cubicBezTo>
                    <a:cubicBezTo>
                      <a:pt x="4" y="14"/>
                      <a:pt x="4" y="14"/>
                      <a:pt x="4" y="15"/>
                    </a:cubicBezTo>
                    <a:cubicBezTo>
                      <a:pt x="0" y="17"/>
                      <a:pt x="0" y="17"/>
                      <a:pt x="0" y="17"/>
                    </a:cubicBezTo>
                    <a:cubicBezTo>
                      <a:pt x="1" y="19"/>
                      <a:pt x="1" y="20"/>
                      <a:pt x="2" y="21"/>
                    </a:cubicBezTo>
                    <a:cubicBezTo>
                      <a:pt x="6" y="20"/>
                      <a:pt x="6" y="20"/>
                      <a:pt x="6" y="20"/>
                    </a:cubicBezTo>
                    <a:cubicBezTo>
                      <a:pt x="6" y="21"/>
                      <a:pt x="7" y="21"/>
                      <a:pt x="8" y="22"/>
                    </a:cubicBezTo>
                    <a:cubicBezTo>
                      <a:pt x="7" y="26"/>
                      <a:pt x="7" y="26"/>
                      <a:pt x="7" y="26"/>
                    </a:cubicBezTo>
                    <a:cubicBezTo>
                      <a:pt x="8" y="26"/>
                      <a:pt x="9" y="27"/>
                      <a:pt x="11" y="27"/>
                    </a:cubicBezTo>
                    <a:cubicBezTo>
                      <a:pt x="13" y="24"/>
                      <a:pt x="13" y="24"/>
                      <a:pt x="13" y="24"/>
                    </a:cubicBezTo>
                    <a:cubicBezTo>
                      <a:pt x="13" y="24"/>
                      <a:pt x="13" y="24"/>
                      <a:pt x="13" y="24"/>
                    </a:cubicBezTo>
                    <a:cubicBezTo>
                      <a:pt x="14" y="24"/>
                      <a:pt x="14" y="24"/>
                      <a:pt x="15" y="24"/>
                    </a:cubicBezTo>
                    <a:cubicBezTo>
                      <a:pt x="17" y="27"/>
                      <a:pt x="17" y="27"/>
                      <a:pt x="17" y="27"/>
                    </a:cubicBezTo>
                    <a:cubicBezTo>
                      <a:pt x="18" y="27"/>
                      <a:pt x="20" y="26"/>
                      <a:pt x="21" y="25"/>
                    </a:cubicBezTo>
                    <a:cubicBezTo>
                      <a:pt x="20" y="21"/>
                      <a:pt x="20" y="21"/>
                      <a:pt x="20" y="21"/>
                    </a:cubicBezTo>
                    <a:cubicBezTo>
                      <a:pt x="20" y="21"/>
                      <a:pt x="21" y="20"/>
                      <a:pt x="21" y="20"/>
                    </a:cubicBezTo>
                    <a:cubicBezTo>
                      <a:pt x="25" y="21"/>
                      <a:pt x="25" y="21"/>
                      <a:pt x="25" y="21"/>
                    </a:cubicBezTo>
                    <a:cubicBezTo>
                      <a:pt x="26" y="19"/>
                      <a:pt x="26" y="18"/>
                      <a:pt x="27" y="16"/>
                    </a:cubicBezTo>
                    <a:lnTo>
                      <a:pt x="23" y="14"/>
                    </a:lnTo>
                    <a:close/>
                    <a:moveTo>
                      <a:pt x="13" y="18"/>
                    </a:moveTo>
                    <a:cubicBezTo>
                      <a:pt x="11" y="18"/>
                      <a:pt x="9" y="16"/>
                      <a:pt x="9" y="14"/>
                    </a:cubicBezTo>
                    <a:cubicBezTo>
                      <a:pt x="9" y="11"/>
                      <a:pt x="11" y="9"/>
                      <a:pt x="13" y="9"/>
                    </a:cubicBezTo>
                    <a:cubicBezTo>
                      <a:pt x="16" y="9"/>
                      <a:pt x="18" y="11"/>
                      <a:pt x="18" y="14"/>
                    </a:cubicBezTo>
                    <a:cubicBezTo>
                      <a:pt x="18" y="16"/>
                      <a:pt x="16" y="18"/>
                      <a:pt x="13" y="18"/>
                    </a:cubicBezTo>
                    <a:close/>
                  </a:path>
                </a:pathLst>
              </a:custGeom>
              <a:solidFill>
                <a:srgbClr val="3E3A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 name="Freeform 17"/>
              <p:cNvSpPr>
                <a:spLocks noEditPoints="1"/>
              </p:cNvSpPr>
              <p:nvPr/>
            </p:nvSpPr>
            <p:spPr bwMode="auto">
              <a:xfrm>
                <a:off x="1203325" y="2713038"/>
                <a:ext cx="25400" cy="25400"/>
              </a:xfrm>
              <a:custGeom>
                <a:avLst/>
                <a:gdLst>
                  <a:gd name="T0" fmla="*/ 21 w 24"/>
                  <a:gd name="T1" fmla="*/ 13 h 25"/>
                  <a:gd name="T2" fmla="*/ 21 w 24"/>
                  <a:gd name="T3" fmla="*/ 12 h 25"/>
                  <a:gd name="T4" fmla="*/ 21 w 24"/>
                  <a:gd name="T5" fmla="*/ 11 h 25"/>
                  <a:gd name="T6" fmla="*/ 24 w 24"/>
                  <a:gd name="T7" fmla="*/ 9 h 25"/>
                  <a:gd name="T8" fmla="*/ 23 w 24"/>
                  <a:gd name="T9" fmla="*/ 5 h 25"/>
                  <a:gd name="T10" fmla="*/ 19 w 24"/>
                  <a:gd name="T11" fmla="*/ 6 h 25"/>
                  <a:gd name="T12" fmla="*/ 18 w 24"/>
                  <a:gd name="T13" fmla="*/ 5 h 25"/>
                  <a:gd name="T14" fmla="*/ 18 w 24"/>
                  <a:gd name="T15" fmla="*/ 1 h 25"/>
                  <a:gd name="T16" fmla="*/ 15 w 24"/>
                  <a:gd name="T17" fmla="*/ 0 h 25"/>
                  <a:gd name="T18" fmla="*/ 13 w 24"/>
                  <a:gd name="T19" fmla="*/ 3 h 25"/>
                  <a:gd name="T20" fmla="*/ 12 w 24"/>
                  <a:gd name="T21" fmla="*/ 3 h 25"/>
                  <a:gd name="T22" fmla="*/ 11 w 24"/>
                  <a:gd name="T23" fmla="*/ 3 h 25"/>
                  <a:gd name="T24" fmla="*/ 9 w 24"/>
                  <a:gd name="T25" fmla="*/ 0 h 25"/>
                  <a:gd name="T26" fmla="*/ 6 w 24"/>
                  <a:gd name="T27" fmla="*/ 2 h 25"/>
                  <a:gd name="T28" fmla="*/ 7 w 24"/>
                  <a:gd name="T29" fmla="*/ 5 h 25"/>
                  <a:gd name="T30" fmla="*/ 5 w 24"/>
                  <a:gd name="T31" fmla="*/ 7 h 25"/>
                  <a:gd name="T32" fmla="*/ 2 w 24"/>
                  <a:gd name="T33" fmla="*/ 6 h 25"/>
                  <a:gd name="T34" fmla="*/ 0 w 24"/>
                  <a:gd name="T35" fmla="*/ 10 h 25"/>
                  <a:gd name="T36" fmla="*/ 4 w 24"/>
                  <a:gd name="T37" fmla="*/ 11 h 25"/>
                  <a:gd name="T38" fmla="*/ 4 w 24"/>
                  <a:gd name="T39" fmla="*/ 12 h 25"/>
                  <a:gd name="T40" fmla="*/ 4 w 24"/>
                  <a:gd name="T41" fmla="*/ 13 h 25"/>
                  <a:gd name="T42" fmla="*/ 1 w 24"/>
                  <a:gd name="T43" fmla="*/ 15 h 25"/>
                  <a:gd name="T44" fmla="*/ 2 w 24"/>
                  <a:gd name="T45" fmla="*/ 19 h 25"/>
                  <a:gd name="T46" fmla="*/ 6 w 24"/>
                  <a:gd name="T47" fmla="*/ 18 h 25"/>
                  <a:gd name="T48" fmla="*/ 7 w 24"/>
                  <a:gd name="T49" fmla="*/ 20 h 25"/>
                  <a:gd name="T50" fmla="*/ 6 w 24"/>
                  <a:gd name="T51" fmla="*/ 23 h 25"/>
                  <a:gd name="T52" fmla="*/ 10 w 24"/>
                  <a:gd name="T53" fmla="*/ 25 h 25"/>
                  <a:gd name="T54" fmla="*/ 12 w 24"/>
                  <a:gd name="T55" fmla="*/ 21 h 25"/>
                  <a:gd name="T56" fmla="*/ 12 w 24"/>
                  <a:gd name="T57" fmla="*/ 21 h 25"/>
                  <a:gd name="T58" fmla="*/ 13 w 24"/>
                  <a:gd name="T59" fmla="*/ 21 h 25"/>
                  <a:gd name="T60" fmla="*/ 15 w 24"/>
                  <a:gd name="T61" fmla="*/ 25 h 25"/>
                  <a:gd name="T62" fmla="*/ 19 w 24"/>
                  <a:gd name="T63" fmla="*/ 23 h 25"/>
                  <a:gd name="T64" fmla="*/ 18 w 24"/>
                  <a:gd name="T65" fmla="*/ 19 h 25"/>
                  <a:gd name="T66" fmla="*/ 19 w 24"/>
                  <a:gd name="T67" fmla="*/ 18 h 25"/>
                  <a:gd name="T68" fmla="*/ 23 w 24"/>
                  <a:gd name="T69" fmla="*/ 19 h 25"/>
                  <a:gd name="T70" fmla="*/ 24 w 24"/>
                  <a:gd name="T71" fmla="*/ 15 h 25"/>
                  <a:gd name="T72" fmla="*/ 21 w 24"/>
                  <a:gd name="T73" fmla="*/ 13 h 25"/>
                  <a:gd name="T74" fmla="*/ 12 w 24"/>
                  <a:gd name="T75" fmla="*/ 16 h 25"/>
                  <a:gd name="T76" fmla="*/ 8 w 24"/>
                  <a:gd name="T77" fmla="*/ 12 h 25"/>
                  <a:gd name="T78" fmla="*/ 12 w 24"/>
                  <a:gd name="T79" fmla="*/ 8 h 25"/>
                  <a:gd name="T80" fmla="*/ 16 w 24"/>
                  <a:gd name="T81" fmla="*/ 12 h 25"/>
                  <a:gd name="T82" fmla="*/ 12 w 24"/>
                  <a:gd name="T83" fmla="*/ 16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4" h="25">
                    <a:moveTo>
                      <a:pt x="21" y="13"/>
                    </a:moveTo>
                    <a:cubicBezTo>
                      <a:pt x="21" y="13"/>
                      <a:pt x="21" y="13"/>
                      <a:pt x="21" y="12"/>
                    </a:cubicBezTo>
                    <a:cubicBezTo>
                      <a:pt x="21" y="12"/>
                      <a:pt x="21" y="11"/>
                      <a:pt x="21" y="11"/>
                    </a:cubicBezTo>
                    <a:cubicBezTo>
                      <a:pt x="24" y="9"/>
                      <a:pt x="24" y="9"/>
                      <a:pt x="24" y="9"/>
                    </a:cubicBezTo>
                    <a:cubicBezTo>
                      <a:pt x="24" y="8"/>
                      <a:pt x="23" y="6"/>
                      <a:pt x="23" y="5"/>
                    </a:cubicBezTo>
                    <a:cubicBezTo>
                      <a:pt x="19" y="6"/>
                      <a:pt x="19" y="6"/>
                      <a:pt x="19" y="6"/>
                    </a:cubicBezTo>
                    <a:cubicBezTo>
                      <a:pt x="19" y="6"/>
                      <a:pt x="18" y="5"/>
                      <a:pt x="18" y="5"/>
                    </a:cubicBezTo>
                    <a:cubicBezTo>
                      <a:pt x="18" y="1"/>
                      <a:pt x="18" y="1"/>
                      <a:pt x="18" y="1"/>
                    </a:cubicBezTo>
                    <a:cubicBezTo>
                      <a:pt x="17" y="1"/>
                      <a:pt x="16" y="0"/>
                      <a:pt x="15" y="0"/>
                    </a:cubicBezTo>
                    <a:cubicBezTo>
                      <a:pt x="13" y="3"/>
                      <a:pt x="13" y="3"/>
                      <a:pt x="13" y="3"/>
                    </a:cubicBezTo>
                    <a:cubicBezTo>
                      <a:pt x="13" y="3"/>
                      <a:pt x="13" y="3"/>
                      <a:pt x="12" y="3"/>
                    </a:cubicBezTo>
                    <a:cubicBezTo>
                      <a:pt x="12" y="3"/>
                      <a:pt x="12" y="3"/>
                      <a:pt x="11" y="3"/>
                    </a:cubicBezTo>
                    <a:cubicBezTo>
                      <a:pt x="9" y="0"/>
                      <a:pt x="9" y="0"/>
                      <a:pt x="9" y="0"/>
                    </a:cubicBezTo>
                    <a:cubicBezTo>
                      <a:pt x="8" y="0"/>
                      <a:pt x="7" y="1"/>
                      <a:pt x="6" y="2"/>
                    </a:cubicBezTo>
                    <a:cubicBezTo>
                      <a:pt x="7" y="5"/>
                      <a:pt x="7" y="5"/>
                      <a:pt x="7" y="5"/>
                    </a:cubicBezTo>
                    <a:cubicBezTo>
                      <a:pt x="6" y="6"/>
                      <a:pt x="6" y="6"/>
                      <a:pt x="5" y="7"/>
                    </a:cubicBezTo>
                    <a:cubicBezTo>
                      <a:pt x="2" y="6"/>
                      <a:pt x="2" y="6"/>
                      <a:pt x="2" y="6"/>
                    </a:cubicBezTo>
                    <a:cubicBezTo>
                      <a:pt x="1" y="7"/>
                      <a:pt x="1" y="8"/>
                      <a:pt x="0" y="10"/>
                    </a:cubicBezTo>
                    <a:cubicBezTo>
                      <a:pt x="4" y="11"/>
                      <a:pt x="4" y="11"/>
                      <a:pt x="4" y="11"/>
                    </a:cubicBezTo>
                    <a:cubicBezTo>
                      <a:pt x="4" y="12"/>
                      <a:pt x="4" y="12"/>
                      <a:pt x="4" y="12"/>
                    </a:cubicBezTo>
                    <a:cubicBezTo>
                      <a:pt x="4" y="13"/>
                      <a:pt x="4" y="13"/>
                      <a:pt x="4" y="13"/>
                    </a:cubicBezTo>
                    <a:cubicBezTo>
                      <a:pt x="1" y="15"/>
                      <a:pt x="1" y="15"/>
                      <a:pt x="1" y="15"/>
                    </a:cubicBezTo>
                    <a:cubicBezTo>
                      <a:pt x="1" y="17"/>
                      <a:pt x="1" y="18"/>
                      <a:pt x="2" y="19"/>
                    </a:cubicBezTo>
                    <a:cubicBezTo>
                      <a:pt x="6" y="18"/>
                      <a:pt x="6" y="18"/>
                      <a:pt x="6" y="18"/>
                    </a:cubicBezTo>
                    <a:cubicBezTo>
                      <a:pt x="6" y="19"/>
                      <a:pt x="6" y="19"/>
                      <a:pt x="7" y="20"/>
                    </a:cubicBezTo>
                    <a:cubicBezTo>
                      <a:pt x="6" y="23"/>
                      <a:pt x="6" y="23"/>
                      <a:pt x="6" y="23"/>
                    </a:cubicBezTo>
                    <a:cubicBezTo>
                      <a:pt x="7" y="24"/>
                      <a:pt x="8" y="24"/>
                      <a:pt x="10" y="25"/>
                    </a:cubicBezTo>
                    <a:cubicBezTo>
                      <a:pt x="12" y="21"/>
                      <a:pt x="12" y="21"/>
                      <a:pt x="12" y="21"/>
                    </a:cubicBezTo>
                    <a:cubicBezTo>
                      <a:pt x="12" y="21"/>
                      <a:pt x="12" y="21"/>
                      <a:pt x="12" y="21"/>
                    </a:cubicBezTo>
                    <a:cubicBezTo>
                      <a:pt x="13" y="21"/>
                      <a:pt x="13" y="21"/>
                      <a:pt x="13" y="21"/>
                    </a:cubicBezTo>
                    <a:cubicBezTo>
                      <a:pt x="15" y="25"/>
                      <a:pt x="15" y="25"/>
                      <a:pt x="15" y="25"/>
                    </a:cubicBezTo>
                    <a:cubicBezTo>
                      <a:pt x="17" y="24"/>
                      <a:pt x="18" y="24"/>
                      <a:pt x="19" y="23"/>
                    </a:cubicBezTo>
                    <a:cubicBezTo>
                      <a:pt x="18" y="19"/>
                      <a:pt x="18" y="19"/>
                      <a:pt x="18" y="19"/>
                    </a:cubicBezTo>
                    <a:cubicBezTo>
                      <a:pt x="18" y="19"/>
                      <a:pt x="19" y="18"/>
                      <a:pt x="19" y="18"/>
                    </a:cubicBezTo>
                    <a:cubicBezTo>
                      <a:pt x="23" y="19"/>
                      <a:pt x="23" y="19"/>
                      <a:pt x="23" y="19"/>
                    </a:cubicBezTo>
                    <a:cubicBezTo>
                      <a:pt x="23" y="18"/>
                      <a:pt x="24" y="16"/>
                      <a:pt x="24" y="15"/>
                    </a:cubicBezTo>
                    <a:lnTo>
                      <a:pt x="21" y="13"/>
                    </a:lnTo>
                    <a:close/>
                    <a:moveTo>
                      <a:pt x="12" y="16"/>
                    </a:moveTo>
                    <a:cubicBezTo>
                      <a:pt x="10" y="16"/>
                      <a:pt x="8" y="15"/>
                      <a:pt x="8" y="12"/>
                    </a:cubicBezTo>
                    <a:cubicBezTo>
                      <a:pt x="8" y="10"/>
                      <a:pt x="10" y="8"/>
                      <a:pt x="12" y="8"/>
                    </a:cubicBezTo>
                    <a:cubicBezTo>
                      <a:pt x="15" y="8"/>
                      <a:pt x="16" y="10"/>
                      <a:pt x="16" y="12"/>
                    </a:cubicBezTo>
                    <a:cubicBezTo>
                      <a:pt x="16" y="15"/>
                      <a:pt x="15" y="16"/>
                      <a:pt x="12" y="16"/>
                    </a:cubicBezTo>
                    <a:close/>
                  </a:path>
                </a:pathLst>
              </a:custGeom>
              <a:solidFill>
                <a:srgbClr val="3E3A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 name="Freeform 18"/>
              <p:cNvSpPr>
                <a:spLocks noEditPoints="1"/>
              </p:cNvSpPr>
              <p:nvPr/>
            </p:nvSpPr>
            <p:spPr bwMode="auto">
              <a:xfrm>
                <a:off x="1301750" y="2359026"/>
                <a:ext cx="74613" cy="77788"/>
              </a:xfrm>
              <a:custGeom>
                <a:avLst/>
                <a:gdLst>
                  <a:gd name="T0" fmla="*/ 70 w 70"/>
                  <a:gd name="T1" fmla="*/ 37 h 73"/>
                  <a:gd name="T2" fmla="*/ 64 w 70"/>
                  <a:gd name="T3" fmla="*/ 31 h 73"/>
                  <a:gd name="T4" fmla="*/ 68 w 70"/>
                  <a:gd name="T5" fmla="*/ 27 h 73"/>
                  <a:gd name="T6" fmla="*/ 62 w 70"/>
                  <a:gd name="T7" fmla="*/ 23 h 73"/>
                  <a:gd name="T8" fmla="*/ 64 w 70"/>
                  <a:gd name="T9" fmla="*/ 17 h 73"/>
                  <a:gd name="T10" fmla="*/ 57 w 70"/>
                  <a:gd name="T11" fmla="*/ 16 h 73"/>
                  <a:gd name="T12" fmla="*/ 58 w 70"/>
                  <a:gd name="T13" fmla="*/ 9 h 73"/>
                  <a:gd name="T14" fmla="*/ 50 w 70"/>
                  <a:gd name="T15" fmla="*/ 10 h 73"/>
                  <a:gd name="T16" fmla="*/ 50 w 70"/>
                  <a:gd name="T17" fmla="*/ 4 h 73"/>
                  <a:gd name="T18" fmla="*/ 42 w 70"/>
                  <a:gd name="T19" fmla="*/ 7 h 73"/>
                  <a:gd name="T20" fmla="*/ 40 w 70"/>
                  <a:gd name="T21" fmla="*/ 1 h 73"/>
                  <a:gd name="T22" fmla="*/ 34 w 70"/>
                  <a:gd name="T23" fmla="*/ 6 h 73"/>
                  <a:gd name="T24" fmla="*/ 30 w 70"/>
                  <a:gd name="T25" fmla="*/ 1 h 73"/>
                  <a:gd name="T26" fmla="*/ 26 w 70"/>
                  <a:gd name="T27" fmla="*/ 7 h 73"/>
                  <a:gd name="T28" fmla="*/ 21 w 70"/>
                  <a:gd name="T29" fmla="*/ 4 h 73"/>
                  <a:gd name="T30" fmla="*/ 18 w 70"/>
                  <a:gd name="T31" fmla="*/ 11 h 73"/>
                  <a:gd name="T32" fmla="*/ 12 w 70"/>
                  <a:gd name="T33" fmla="*/ 9 h 73"/>
                  <a:gd name="T34" fmla="*/ 12 w 70"/>
                  <a:gd name="T35" fmla="*/ 17 h 73"/>
                  <a:gd name="T36" fmla="*/ 6 w 70"/>
                  <a:gd name="T37" fmla="*/ 17 h 73"/>
                  <a:gd name="T38" fmla="*/ 8 w 70"/>
                  <a:gd name="T39" fmla="*/ 25 h 73"/>
                  <a:gd name="T40" fmla="*/ 2 w 70"/>
                  <a:gd name="T41" fmla="*/ 26 h 73"/>
                  <a:gd name="T42" fmla="*/ 5 w 70"/>
                  <a:gd name="T43" fmla="*/ 33 h 73"/>
                  <a:gd name="T44" fmla="*/ 0 w 70"/>
                  <a:gd name="T45" fmla="*/ 36 h 73"/>
                  <a:gd name="T46" fmla="*/ 0 w 70"/>
                  <a:gd name="T47" fmla="*/ 42 h 73"/>
                  <a:gd name="T48" fmla="*/ 6 w 70"/>
                  <a:gd name="T49" fmla="*/ 44 h 73"/>
                  <a:gd name="T50" fmla="*/ 3 w 70"/>
                  <a:gd name="T51" fmla="*/ 52 h 73"/>
                  <a:gd name="T52" fmla="*/ 9 w 70"/>
                  <a:gd name="T53" fmla="*/ 52 h 73"/>
                  <a:gd name="T54" fmla="*/ 8 w 70"/>
                  <a:gd name="T55" fmla="*/ 60 h 73"/>
                  <a:gd name="T56" fmla="*/ 15 w 70"/>
                  <a:gd name="T57" fmla="*/ 59 h 73"/>
                  <a:gd name="T58" fmla="*/ 16 w 70"/>
                  <a:gd name="T59" fmla="*/ 67 h 73"/>
                  <a:gd name="T60" fmla="*/ 21 w 70"/>
                  <a:gd name="T61" fmla="*/ 64 h 73"/>
                  <a:gd name="T62" fmla="*/ 25 w 70"/>
                  <a:gd name="T63" fmla="*/ 72 h 73"/>
                  <a:gd name="T64" fmla="*/ 30 w 70"/>
                  <a:gd name="T65" fmla="*/ 67 h 73"/>
                  <a:gd name="T66" fmla="*/ 35 w 70"/>
                  <a:gd name="T67" fmla="*/ 73 h 73"/>
                  <a:gd name="T68" fmla="*/ 38 w 70"/>
                  <a:gd name="T69" fmla="*/ 68 h 73"/>
                  <a:gd name="T70" fmla="*/ 44 w 70"/>
                  <a:gd name="T71" fmla="*/ 72 h 73"/>
                  <a:gd name="T72" fmla="*/ 46 w 70"/>
                  <a:gd name="T73" fmla="*/ 65 h 73"/>
                  <a:gd name="T74" fmla="*/ 53 w 70"/>
                  <a:gd name="T75" fmla="*/ 67 h 73"/>
                  <a:gd name="T76" fmla="*/ 53 w 70"/>
                  <a:gd name="T77" fmla="*/ 61 h 73"/>
                  <a:gd name="T78" fmla="*/ 61 w 70"/>
                  <a:gd name="T79" fmla="*/ 61 h 73"/>
                  <a:gd name="T80" fmla="*/ 59 w 70"/>
                  <a:gd name="T81" fmla="*/ 54 h 73"/>
                  <a:gd name="T82" fmla="*/ 66 w 70"/>
                  <a:gd name="T83" fmla="*/ 52 h 73"/>
                  <a:gd name="T84" fmla="*/ 63 w 70"/>
                  <a:gd name="T85" fmla="*/ 47 h 73"/>
                  <a:gd name="T86" fmla="*/ 69 w 70"/>
                  <a:gd name="T87" fmla="*/ 42 h 73"/>
                  <a:gd name="T88" fmla="*/ 65 w 70"/>
                  <a:gd name="T89" fmla="*/ 38 h 73"/>
                  <a:gd name="T90" fmla="*/ 35 w 70"/>
                  <a:gd name="T91" fmla="*/ 64 h 73"/>
                  <a:gd name="T92" fmla="*/ 35 w 70"/>
                  <a:gd name="T93" fmla="*/ 10 h 73"/>
                  <a:gd name="T94" fmla="*/ 35 w 70"/>
                  <a:gd name="T95" fmla="*/ 64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0" h="73">
                    <a:moveTo>
                      <a:pt x="70" y="37"/>
                    </a:moveTo>
                    <a:cubicBezTo>
                      <a:pt x="70" y="37"/>
                      <a:pt x="70" y="37"/>
                      <a:pt x="70" y="37"/>
                    </a:cubicBezTo>
                    <a:cubicBezTo>
                      <a:pt x="70" y="35"/>
                      <a:pt x="70" y="33"/>
                      <a:pt x="69" y="32"/>
                    </a:cubicBezTo>
                    <a:cubicBezTo>
                      <a:pt x="64" y="31"/>
                      <a:pt x="64" y="31"/>
                      <a:pt x="64" y="31"/>
                    </a:cubicBezTo>
                    <a:cubicBezTo>
                      <a:pt x="64" y="31"/>
                      <a:pt x="64" y="30"/>
                      <a:pt x="64" y="29"/>
                    </a:cubicBezTo>
                    <a:cubicBezTo>
                      <a:pt x="68" y="27"/>
                      <a:pt x="68" y="27"/>
                      <a:pt x="68" y="27"/>
                    </a:cubicBezTo>
                    <a:cubicBezTo>
                      <a:pt x="68" y="25"/>
                      <a:pt x="67" y="23"/>
                      <a:pt x="67" y="22"/>
                    </a:cubicBezTo>
                    <a:cubicBezTo>
                      <a:pt x="62" y="23"/>
                      <a:pt x="62" y="23"/>
                      <a:pt x="62" y="23"/>
                    </a:cubicBezTo>
                    <a:cubicBezTo>
                      <a:pt x="61" y="22"/>
                      <a:pt x="61" y="22"/>
                      <a:pt x="60" y="21"/>
                    </a:cubicBezTo>
                    <a:cubicBezTo>
                      <a:pt x="64" y="17"/>
                      <a:pt x="64" y="17"/>
                      <a:pt x="64" y="17"/>
                    </a:cubicBezTo>
                    <a:cubicBezTo>
                      <a:pt x="63" y="16"/>
                      <a:pt x="62" y="14"/>
                      <a:pt x="61" y="13"/>
                    </a:cubicBezTo>
                    <a:cubicBezTo>
                      <a:pt x="57" y="16"/>
                      <a:pt x="57" y="16"/>
                      <a:pt x="57" y="16"/>
                    </a:cubicBezTo>
                    <a:cubicBezTo>
                      <a:pt x="56" y="15"/>
                      <a:pt x="56" y="15"/>
                      <a:pt x="55" y="14"/>
                    </a:cubicBezTo>
                    <a:cubicBezTo>
                      <a:pt x="58" y="9"/>
                      <a:pt x="58" y="9"/>
                      <a:pt x="58" y="9"/>
                    </a:cubicBezTo>
                    <a:cubicBezTo>
                      <a:pt x="57" y="8"/>
                      <a:pt x="55" y="7"/>
                      <a:pt x="54" y="6"/>
                    </a:cubicBezTo>
                    <a:cubicBezTo>
                      <a:pt x="50" y="10"/>
                      <a:pt x="50" y="10"/>
                      <a:pt x="50" y="10"/>
                    </a:cubicBezTo>
                    <a:cubicBezTo>
                      <a:pt x="50" y="10"/>
                      <a:pt x="49" y="9"/>
                      <a:pt x="48" y="9"/>
                    </a:cubicBezTo>
                    <a:cubicBezTo>
                      <a:pt x="50" y="4"/>
                      <a:pt x="50" y="4"/>
                      <a:pt x="50" y="4"/>
                    </a:cubicBezTo>
                    <a:cubicBezTo>
                      <a:pt x="48" y="3"/>
                      <a:pt x="46" y="2"/>
                      <a:pt x="45" y="2"/>
                    </a:cubicBezTo>
                    <a:cubicBezTo>
                      <a:pt x="42" y="7"/>
                      <a:pt x="42" y="7"/>
                      <a:pt x="42" y="7"/>
                    </a:cubicBezTo>
                    <a:cubicBezTo>
                      <a:pt x="42" y="6"/>
                      <a:pt x="41" y="6"/>
                      <a:pt x="40" y="6"/>
                    </a:cubicBezTo>
                    <a:cubicBezTo>
                      <a:pt x="40" y="1"/>
                      <a:pt x="40" y="1"/>
                      <a:pt x="40" y="1"/>
                    </a:cubicBezTo>
                    <a:cubicBezTo>
                      <a:pt x="38" y="0"/>
                      <a:pt x="37" y="0"/>
                      <a:pt x="35" y="0"/>
                    </a:cubicBezTo>
                    <a:cubicBezTo>
                      <a:pt x="34" y="6"/>
                      <a:pt x="34" y="6"/>
                      <a:pt x="34" y="6"/>
                    </a:cubicBezTo>
                    <a:cubicBezTo>
                      <a:pt x="33" y="6"/>
                      <a:pt x="33" y="6"/>
                      <a:pt x="32" y="6"/>
                    </a:cubicBezTo>
                    <a:cubicBezTo>
                      <a:pt x="30" y="1"/>
                      <a:pt x="30" y="1"/>
                      <a:pt x="30" y="1"/>
                    </a:cubicBezTo>
                    <a:cubicBezTo>
                      <a:pt x="28" y="1"/>
                      <a:pt x="27" y="1"/>
                      <a:pt x="25" y="2"/>
                    </a:cubicBezTo>
                    <a:cubicBezTo>
                      <a:pt x="26" y="7"/>
                      <a:pt x="26" y="7"/>
                      <a:pt x="26" y="7"/>
                    </a:cubicBezTo>
                    <a:cubicBezTo>
                      <a:pt x="25" y="7"/>
                      <a:pt x="24" y="8"/>
                      <a:pt x="24" y="8"/>
                    </a:cubicBezTo>
                    <a:cubicBezTo>
                      <a:pt x="21" y="4"/>
                      <a:pt x="21" y="4"/>
                      <a:pt x="21" y="4"/>
                    </a:cubicBezTo>
                    <a:cubicBezTo>
                      <a:pt x="19" y="4"/>
                      <a:pt x="18" y="5"/>
                      <a:pt x="16" y="6"/>
                    </a:cubicBezTo>
                    <a:cubicBezTo>
                      <a:pt x="18" y="11"/>
                      <a:pt x="18" y="11"/>
                      <a:pt x="18" y="11"/>
                    </a:cubicBezTo>
                    <a:cubicBezTo>
                      <a:pt x="18" y="11"/>
                      <a:pt x="17" y="12"/>
                      <a:pt x="16" y="12"/>
                    </a:cubicBezTo>
                    <a:cubicBezTo>
                      <a:pt x="12" y="9"/>
                      <a:pt x="12" y="9"/>
                      <a:pt x="12" y="9"/>
                    </a:cubicBezTo>
                    <a:cubicBezTo>
                      <a:pt x="11" y="10"/>
                      <a:pt x="10" y="11"/>
                      <a:pt x="9" y="13"/>
                    </a:cubicBezTo>
                    <a:cubicBezTo>
                      <a:pt x="12" y="17"/>
                      <a:pt x="12" y="17"/>
                      <a:pt x="12" y="17"/>
                    </a:cubicBezTo>
                    <a:cubicBezTo>
                      <a:pt x="11" y="18"/>
                      <a:pt x="11" y="18"/>
                      <a:pt x="10" y="19"/>
                    </a:cubicBezTo>
                    <a:cubicBezTo>
                      <a:pt x="6" y="17"/>
                      <a:pt x="6" y="17"/>
                      <a:pt x="6" y="17"/>
                    </a:cubicBezTo>
                    <a:cubicBezTo>
                      <a:pt x="5" y="18"/>
                      <a:pt x="4" y="20"/>
                      <a:pt x="3" y="21"/>
                    </a:cubicBezTo>
                    <a:cubicBezTo>
                      <a:pt x="8" y="25"/>
                      <a:pt x="8" y="25"/>
                      <a:pt x="8" y="25"/>
                    </a:cubicBezTo>
                    <a:cubicBezTo>
                      <a:pt x="7" y="25"/>
                      <a:pt x="7" y="26"/>
                      <a:pt x="7" y="27"/>
                    </a:cubicBezTo>
                    <a:cubicBezTo>
                      <a:pt x="2" y="26"/>
                      <a:pt x="2" y="26"/>
                      <a:pt x="2" y="26"/>
                    </a:cubicBezTo>
                    <a:cubicBezTo>
                      <a:pt x="1" y="28"/>
                      <a:pt x="1" y="30"/>
                      <a:pt x="0" y="31"/>
                    </a:cubicBezTo>
                    <a:cubicBezTo>
                      <a:pt x="5" y="33"/>
                      <a:pt x="5" y="33"/>
                      <a:pt x="5" y="33"/>
                    </a:cubicBezTo>
                    <a:cubicBezTo>
                      <a:pt x="5" y="34"/>
                      <a:pt x="5" y="35"/>
                      <a:pt x="5" y="36"/>
                    </a:cubicBezTo>
                    <a:cubicBezTo>
                      <a:pt x="0" y="36"/>
                      <a:pt x="0" y="36"/>
                      <a:pt x="0" y="36"/>
                    </a:cubicBezTo>
                    <a:cubicBezTo>
                      <a:pt x="0" y="37"/>
                      <a:pt x="0" y="37"/>
                      <a:pt x="0" y="37"/>
                    </a:cubicBezTo>
                    <a:cubicBezTo>
                      <a:pt x="0" y="38"/>
                      <a:pt x="0" y="40"/>
                      <a:pt x="0" y="42"/>
                    </a:cubicBezTo>
                    <a:cubicBezTo>
                      <a:pt x="6" y="42"/>
                      <a:pt x="6" y="42"/>
                      <a:pt x="6" y="42"/>
                    </a:cubicBezTo>
                    <a:cubicBezTo>
                      <a:pt x="6" y="43"/>
                      <a:pt x="6" y="44"/>
                      <a:pt x="6" y="44"/>
                    </a:cubicBezTo>
                    <a:cubicBezTo>
                      <a:pt x="1" y="47"/>
                      <a:pt x="1" y="47"/>
                      <a:pt x="1" y="47"/>
                    </a:cubicBezTo>
                    <a:cubicBezTo>
                      <a:pt x="2" y="48"/>
                      <a:pt x="2" y="50"/>
                      <a:pt x="3" y="52"/>
                    </a:cubicBezTo>
                    <a:cubicBezTo>
                      <a:pt x="8" y="50"/>
                      <a:pt x="8" y="50"/>
                      <a:pt x="8" y="50"/>
                    </a:cubicBezTo>
                    <a:cubicBezTo>
                      <a:pt x="8" y="51"/>
                      <a:pt x="9" y="52"/>
                      <a:pt x="9" y="52"/>
                    </a:cubicBezTo>
                    <a:cubicBezTo>
                      <a:pt x="5" y="56"/>
                      <a:pt x="5" y="56"/>
                      <a:pt x="5" y="56"/>
                    </a:cubicBezTo>
                    <a:cubicBezTo>
                      <a:pt x="6" y="58"/>
                      <a:pt x="7" y="59"/>
                      <a:pt x="8" y="60"/>
                    </a:cubicBezTo>
                    <a:cubicBezTo>
                      <a:pt x="13" y="58"/>
                      <a:pt x="13" y="58"/>
                      <a:pt x="13" y="58"/>
                    </a:cubicBezTo>
                    <a:cubicBezTo>
                      <a:pt x="13" y="58"/>
                      <a:pt x="14" y="59"/>
                      <a:pt x="15" y="59"/>
                    </a:cubicBezTo>
                    <a:cubicBezTo>
                      <a:pt x="12" y="64"/>
                      <a:pt x="12" y="64"/>
                      <a:pt x="12" y="64"/>
                    </a:cubicBezTo>
                    <a:cubicBezTo>
                      <a:pt x="13" y="65"/>
                      <a:pt x="14" y="66"/>
                      <a:pt x="16" y="67"/>
                    </a:cubicBezTo>
                    <a:cubicBezTo>
                      <a:pt x="19" y="63"/>
                      <a:pt x="19" y="63"/>
                      <a:pt x="19" y="63"/>
                    </a:cubicBezTo>
                    <a:cubicBezTo>
                      <a:pt x="20" y="64"/>
                      <a:pt x="21" y="64"/>
                      <a:pt x="21" y="64"/>
                    </a:cubicBezTo>
                    <a:cubicBezTo>
                      <a:pt x="20" y="70"/>
                      <a:pt x="20" y="70"/>
                      <a:pt x="20" y="70"/>
                    </a:cubicBezTo>
                    <a:cubicBezTo>
                      <a:pt x="22" y="70"/>
                      <a:pt x="23" y="71"/>
                      <a:pt x="25" y="72"/>
                    </a:cubicBezTo>
                    <a:cubicBezTo>
                      <a:pt x="27" y="67"/>
                      <a:pt x="27" y="67"/>
                      <a:pt x="27" y="67"/>
                    </a:cubicBezTo>
                    <a:cubicBezTo>
                      <a:pt x="28" y="67"/>
                      <a:pt x="29" y="67"/>
                      <a:pt x="30" y="67"/>
                    </a:cubicBezTo>
                    <a:cubicBezTo>
                      <a:pt x="30" y="73"/>
                      <a:pt x="30" y="73"/>
                      <a:pt x="30" y="73"/>
                    </a:cubicBezTo>
                    <a:cubicBezTo>
                      <a:pt x="31" y="73"/>
                      <a:pt x="33" y="73"/>
                      <a:pt x="35" y="73"/>
                    </a:cubicBezTo>
                    <a:cubicBezTo>
                      <a:pt x="36" y="68"/>
                      <a:pt x="36" y="68"/>
                      <a:pt x="36" y="68"/>
                    </a:cubicBezTo>
                    <a:cubicBezTo>
                      <a:pt x="36" y="68"/>
                      <a:pt x="37" y="68"/>
                      <a:pt x="38" y="68"/>
                    </a:cubicBezTo>
                    <a:cubicBezTo>
                      <a:pt x="40" y="73"/>
                      <a:pt x="40" y="73"/>
                      <a:pt x="40" y="73"/>
                    </a:cubicBezTo>
                    <a:cubicBezTo>
                      <a:pt x="41" y="73"/>
                      <a:pt x="43" y="72"/>
                      <a:pt x="44" y="72"/>
                    </a:cubicBezTo>
                    <a:cubicBezTo>
                      <a:pt x="44" y="66"/>
                      <a:pt x="44" y="66"/>
                      <a:pt x="44" y="66"/>
                    </a:cubicBezTo>
                    <a:cubicBezTo>
                      <a:pt x="45" y="66"/>
                      <a:pt x="45" y="66"/>
                      <a:pt x="46" y="65"/>
                    </a:cubicBezTo>
                    <a:cubicBezTo>
                      <a:pt x="49" y="70"/>
                      <a:pt x="49" y="70"/>
                      <a:pt x="49" y="70"/>
                    </a:cubicBezTo>
                    <a:cubicBezTo>
                      <a:pt x="51" y="69"/>
                      <a:pt x="52" y="68"/>
                      <a:pt x="53" y="67"/>
                    </a:cubicBezTo>
                    <a:cubicBezTo>
                      <a:pt x="52" y="62"/>
                      <a:pt x="52" y="62"/>
                      <a:pt x="52" y="62"/>
                    </a:cubicBezTo>
                    <a:cubicBezTo>
                      <a:pt x="52" y="62"/>
                      <a:pt x="53" y="61"/>
                      <a:pt x="53" y="61"/>
                    </a:cubicBezTo>
                    <a:cubicBezTo>
                      <a:pt x="57" y="64"/>
                      <a:pt x="57" y="64"/>
                      <a:pt x="57" y="64"/>
                    </a:cubicBezTo>
                    <a:cubicBezTo>
                      <a:pt x="59" y="63"/>
                      <a:pt x="60" y="62"/>
                      <a:pt x="61" y="61"/>
                    </a:cubicBezTo>
                    <a:cubicBezTo>
                      <a:pt x="58" y="56"/>
                      <a:pt x="58" y="56"/>
                      <a:pt x="58" y="56"/>
                    </a:cubicBezTo>
                    <a:cubicBezTo>
                      <a:pt x="58" y="56"/>
                      <a:pt x="59" y="55"/>
                      <a:pt x="59" y="54"/>
                    </a:cubicBezTo>
                    <a:cubicBezTo>
                      <a:pt x="64" y="57"/>
                      <a:pt x="64" y="57"/>
                      <a:pt x="64" y="57"/>
                    </a:cubicBezTo>
                    <a:cubicBezTo>
                      <a:pt x="65" y="55"/>
                      <a:pt x="66" y="54"/>
                      <a:pt x="66" y="52"/>
                    </a:cubicBezTo>
                    <a:cubicBezTo>
                      <a:pt x="62" y="49"/>
                      <a:pt x="62" y="49"/>
                      <a:pt x="62" y="49"/>
                    </a:cubicBezTo>
                    <a:cubicBezTo>
                      <a:pt x="63" y="48"/>
                      <a:pt x="63" y="47"/>
                      <a:pt x="63" y="47"/>
                    </a:cubicBezTo>
                    <a:cubicBezTo>
                      <a:pt x="68" y="47"/>
                      <a:pt x="68" y="47"/>
                      <a:pt x="68" y="47"/>
                    </a:cubicBezTo>
                    <a:cubicBezTo>
                      <a:pt x="69" y="46"/>
                      <a:pt x="69" y="44"/>
                      <a:pt x="69" y="42"/>
                    </a:cubicBezTo>
                    <a:cubicBezTo>
                      <a:pt x="64" y="40"/>
                      <a:pt x="64" y="40"/>
                      <a:pt x="64" y="40"/>
                    </a:cubicBezTo>
                    <a:cubicBezTo>
                      <a:pt x="64" y="40"/>
                      <a:pt x="65" y="39"/>
                      <a:pt x="65" y="38"/>
                    </a:cubicBezTo>
                    <a:lnTo>
                      <a:pt x="70" y="37"/>
                    </a:lnTo>
                    <a:close/>
                    <a:moveTo>
                      <a:pt x="35" y="64"/>
                    </a:moveTo>
                    <a:cubicBezTo>
                      <a:pt x="21" y="64"/>
                      <a:pt x="9" y="52"/>
                      <a:pt x="9" y="37"/>
                    </a:cubicBezTo>
                    <a:cubicBezTo>
                      <a:pt x="9" y="22"/>
                      <a:pt x="21" y="10"/>
                      <a:pt x="35" y="10"/>
                    </a:cubicBezTo>
                    <a:cubicBezTo>
                      <a:pt x="49" y="10"/>
                      <a:pt x="61" y="22"/>
                      <a:pt x="61" y="37"/>
                    </a:cubicBezTo>
                    <a:cubicBezTo>
                      <a:pt x="61" y="52"/>
                      <a:pt x="49" y="64"/>
                      <a:pt x="35" y="64"/>
                    </a:cubicBezTo>
                    <a:close/>
                  </a:path>
                </a:pathLst>
              </a:custGeom>
              <a:solidFill>
                <a:srgbClr val="3E3A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 name="Freeform 19"/>
              <p:cNvSpPr>
                <a:spLocks noEditPoints="1"/>
              </p:cNvSpPr>
              <p:nvPr/>
            </p:nvSpPr>
            <p:spPr bwMode="auto">
              <a:xfrm>
                <a:off x="1312863" y="2371726"/>
                <a:ext cx="52388" cy="53975"/>
              </a:xfrm>
              <a:custGeom>
                <a:avLst/>
                <a:gdLst>
                  <a:gd name="T0" fmla="*/ 25 w 50"/>
                  <a:gd name="T1" fmla="*/ 0 h 52"/>
                  <a:gd name="T2" fmla="*/ 0 w 50"/>
                  <a:gd name="T3" fmla="*/ 26 h 52"/>
                  <a:gd name="T4" fmla="*/ 25 w 50"/>
                  <a:gd name="T5" fmla="*/ 52 h 52"/>
                  <a:gd name="T6" fmla="*/ 50 w 50"/>
                  <a:gd name="T7" fmla="*/ 26 h 52"/>
                  <a:gd name="T8" fmla="*/ 25 w 50"/>
                  <a:gd name="T9" fmla="*/ 0 h 52"/>
                  <a:gd name="T10" fmla="*/ 25 w 50"/>
                  <a:gd name="T11" fmla="*/ 48 h 52"/>
                  <a:gd name="T12" fmla="*/ 4 w 50"/>
                  <a:gd name="T13" fmla="*/ 26 h 52"/>
                  <a:gd name="T14" fmla="*/ 25 w 50"/>
                  <a:gd name="T15" fmla="*/ 4 h 52"/>
                  <a:gd name="T16" fmla="*/ 46 w 50"/>
                  <a:gd name="T17" fmla="*/ 26 h 52"/>
                  <a:gd name="T18" fmla="*/ 25 w 50"/>
                  <a:gd name="T19" fmla="*/ 48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0" h="52">
                    <a:moveTo>
                      <a:pt x="25" y="0"/>
                    </a:moveTo>
                    <a:cubicBezTo>
                      <a:pt x="11" y="0"/>
                      <a:pt x="0" y="11"/>
                      <a:pt x="0" y="26"/>
                    </a:cubicBezTo>
                    <a:cubicBezTo>
                      <a:pt x="0" y="40"/>
                      <a:pt x="11" y="52"/>
                      <a:pt x="25" y="52"/>
                    </a:cubicBezTo>
                    <a:cubicBezTo>
                      <a:pt x="39" y="52"/>
                      <a:pt x="50" y="40"/>
                      <a:pt x="50" y="26"/>
                    </a:cubicBezTo>
                    <a:cubicBezTo>
                      <a:pt x="50" y="11"/>
                      <a:pt x="39" y="0"/>
                      <a:pt x="25" y="0"/>
                    </a:cubicBezTo>
                    <a:close/>
                    <a:moveTo>
                      <a:pt x="25" y="48"/>
                    </a:moveTo>
                    <a:cubicBezTo>
                      <a:pt x="13" y="48"/>
                      <a:pt x="4" y="38"/>
                      <a:pt x="4" y="26"/>
                    </a:cubicBezTo>
                    <a:cubicBezTo>
                      <a:pt x="4" y="14"/>
                      <a:pt x="13" y="4"/>
                      <a:pt x="25" y="4"/>
                    </a:cubicBezTo>
                    <a:cubicBezTo>
                      <a:pt x="36" y="4"/>
                      <a:pt x="46" y="14"/>
                      <a:pt x="46" y="26"/>
                    </a:cubicBezTo>
                    <a:cubicBezTo>
                      <a:pt x="46" y="38"/>
                      <a:pt x="36" y="48"/>
                      <a:pt x="25" y="48"/>
                    </a:cubicBezTo>
                    <a:close/>
                  </a:path>
                </a:pathLst>
              </a:custGeom>
              <a:solidFill>
                <a:srgbClr val="3E3A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 name="Freeform 20"/>
              <p:cNvSpPr>
                <a:spLocks noEditPoints="1"/>
              </p:cNvSpPr>
              <p:nvPr/>
            </p:nvSpPr>
            <p:spPr bwMode="auto">
              <a:xfrm>
                <a:off x="1133475" y="2698751"/>
                <a:ext cx="66675" cy="69850"/>
              </a:xfrm>
              <a:custGeom>
                <a:avLst/>
                <a:gdLst>
                  <a:gd name="T0" fmla="*/ 63 w 63"/>
                  <a:gd name="T1" fmla="*/ 33 h 66"/>
                  <a:gd name="T2" fmla="*/ 58 w 63"/>
                  <a:gd name="T3" fmla="*/ 28 h 66"/>
                  <a:gd name="T4" fmla="*/ 62 w 63"/>
                  <a:gd name="T5" fmla="*/ 24 h 66"/>
                  <a:gd name="T6" fmla="*/ 56 w 63"/>
                  <a:gd name="T7" fmla="*/ 20 h 66"/>
                  <a:gd name="T8" fmla="*/ 59 w 63"/>
                  <a:gd name="T9" fmla="*/ 15 h 66"/>
                  <a:gd name="T10" fmla="*/ 52 w 63"/>
                  <a:gd name="T11" fmla="*/ 14 h 66"/>
                  <a:gd name="T12" fmla="*/ 53 w 63"/>
                  <a:gd name="T13" fmla="*/ 8 h 66"/>
                  <a:gd name="T14" fmla="*/ 46 w 63"/>
                  <a:gd name="T15" fmla="*/ 9 h 66"/>
                  <a:gd name="T16" fmla="*/ 45 w 63"/>
                  <a:gd name="T17" fmla="*/ 3 h 66"/>
                  <a:gd name="T18" fmla="*/ 39 w 63"/>
                  <a:gd name="T19" fmla="*/ 5 h 66"/>
                  <a:gd name="T20" fmla="*/ 36 w 63"/>
                  <a:gd name="T21" fmla="*/ 0 h 66"/>
                  <a:gd name="T22" fmla="*/ 31 w 63"/>
                  <a:gd name="T23" fmla="*/ 4 h 66"/>
                  <a:gd name="T24" fmla="*/ 27 w 63"/>
                  <a:gd name="T25" fmla="*/ 0 h 66"/>
                  <a:gd name="T26" fmla="*/ 23 w 63"/>
                  <a:gd name="T27" fmla="*/ 6 h 66"/>
                  <a:gd name="T28" fmla="*/ 19 w 63"/>
                  <a:gd name="T29" fmla="*/ 3 h 66"/>
                  <a:gd name="T30" fmla="*/ 16 w 63"/>
                  <a:gd name="T31" fmla="*/ 9 h 66"/>
                  <a:gd name="T32" fmla="*/ 11 w 63"/>
                  <a:gd name="T33" fmla="*/ 8 h 66"/>
                  <a:gd name="T34" fmla="*/ 11 w 63"/>
                  <a:gd name="T35" fmla="*/ 15 h 66"/>
                  <a:gd name="T36" fmla="*/ 5 w 63"/>
                  <a:gd name="T37" fmla="*/ 15 h 66"/>
                  <a:gd name="T38" fmla="*/ 7 w 63"/>
                  <a:gd name="T39" fmla="*/ 22 h 66"/>
                  <a:gd name="T40" fmla="*/ 1 w 63"/>
                  <a:gd name="T41" fmla="*/ 23 h 66"/>
                  <a:gd name="T42" fmla="*/ 5 w 63"/>
                  <a:gd name="T43" fmla="*/ 30 h 66"/>
                  <a:gd name="T44" fmla="*/ 0 w 63"/>
                  <a:gd name="T45" fmla="*/ 33 h 66"/>
                  <a:gd name="T46" fmla="*/ 0 w 63"/>
                  <a:gd name="T47" fmla="*/ 37 h 66"/>
                  <a:gd name="T48" fmla="*/ 5 w 63"/>
                  <a:gd name="T49" fmla="*/ 40 h 66"/>
                  <a:gd name="T50" fmla="*/ 3 w 63"/>
                  <a:gd name="T51" fmla="*/ 46 h 66"/>
                  <a:gd name="T52" fmla="*/ 8 w 63"/>
                  <a:gd name="T53" fmla="*/ 47 h 66"/>
                  <a:gd name="T54" fmla="*/ 7 w 63"/>
                  <a:gd name="T55" fmla="*/ 54 h 66"/>
                  <a:gd name="T56" fmla="*/ 13 w 63"/>
                  <a:gd name="T57" fmla="*/ 54 h 66"/>
                  <a:gd name="T58" fmla="*/ 14 w 63"/>
                  <a:gd name="T59" fmla="*/ 61 h 66"/>
                  <a:gd name="T60" fmla="*/ 19 w 63"/>
                  <a:gd name="T61" fmla="*/ 58 h 66"/>
                  <a:gd name="T62" fmla="*/ 22 w 63"/>
                  <a:gd name="T63" fmla="*/ 65 h 66"/>
                  <a:gd name="T64" fmla="*/ 27 w 63"/>
                  <a:gd name="T65" fmla="*/ 61 h 66"/>
                  <a:gd name="T66" fmla="*/ 31 w 63"/>
                  <a:gd name="T67" fmla="*/ 66 h 66"/>
                  <a:gd name="T68" fmla="*/ 34 w 63"/>
                  <a:gd name="T69" fmla="*/ 61 h 66"/>
                  <a:gd name="T70" fmla="*/ 40 w 63"/>
                  <a:gd name="T71" fmla="*/ 65 h 66"/>
                  <a:gd name="T72" fmla="*/ 42 w 63"/>
                  <a:gd name="T73" fmla="*/ 59 h 66"/>
                  <a:gd name="T74" fmla="*/ 49 w 63"/>
                  <a:gd name="T75" fmla="*/ 61 h 66"/>
                  <a:gd name="T76" fmla="*/ 49 w 63"/>
                  <a:gd name="T77" fmla="*/ 55 h 66"/>
                  <a:gd name="T78" fmla="*/ 56 w 63"/>
                  <a:gd name="T79" fmla="*/ 55 h 66"/>
                  <a:gd name="T80" fmla="*/ 54 w 63"/>
                  <a:gd name="T81" fmla="*/ 49 h 66"/>
                  <a:gd name="T82" fmla="*/ 60 w 63"/>
                  <a:gd name="T83" fmla="*/ 47 h 66"/>
                  <a:gd name="T84" fmla="*/ 57 w 63"/>
                  <a:gd name="T85" fmla="*/ 42 h 66"/>
                  <a:gd name="T86" fmla="*/ 63 w 63"/>
                  <a:gd name="T87" fmla="*/ 38 h 66"/>
                  <a:gd name="T88" fmla="*/ 59 w 63"/>
                  <a:gd name="T89" fmla="*/ 34 h 66"/>
                  <a:gd name="T90" fmla="*/ 32 w 63"/>
                  <a:gd name="T91" fmla="*/ 57 h 66"/>
                  <a:gd name="T92" fmla="*/ 32 w 63"/>
                  <a:gd name="T93" fmla="*/ 8 h 66"/>
                  <a:gd name="T94" fmla="*/ 32 w 63"/>
                  <a:gd name="T95" fmla="*/ 57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3" h="66">
                    <a:moveTo>
                      <a:pt x="63" y="33"/>
                    </a:moveTo>
                    <a:cubicBezTo>
                      <a:pt x="63" y="33"/>
                      <a:pt x="63" y="33"/>
                      <a:pt x="63" y="33"/>
                    </a:cubicBezTo>
                    <a:cubicBezTo>
                      <a:pt x="63" y="31"/>
                      <a:pt x="63" y="30"/>
                      <a:pt x="63" y="28"/>
                    </a:cubicBezTo>
                    <a:cubicBezTo>
                      <a:pt x="58" y="28"/>
                      <a:pt x="58" y="28"/>
                      <a:pt x="58" y="28"/>
                    </a:cubicBezTo>
                    <a:cubicBezTo>
                      <a:pt x="58" y="27"/>
                      <a:pt x="58" y="27"/>
                      <a:pt x="58" y="26"/>
                    </a:cubicBezTo>
                    <a:cubicBezTo>
                      <a:pt x="62" y="24"/>
                      <a:pt x="62" y="24"/>
                      <a:pt x="62" y="24"/>
                    </a:cubicBezTo>
                    <a:cubicBezTo>
                      <a:pt x="62" y="22"/>
                      <a:pt x="61" y="21"/>
                      <a:pt x="61" y="19"/>
                    </a:cubicBezTo>
                    <a:cubicBezTo>
                      <a:pt x="56" y="20"/>
                      <a:pt x="56" y="20"/>
                      <a:pt x="56" y="20"/>
                    </a:cubicBezTo>
                    <a:cubicBezTo>
                      <a:pt x="56" y="20"/>
                      <a:pt x="55" y="19"/>
                      <a:pt x="55" y="18"/>
                    </a:cubicBezTo>
                    <a:cubicBezTo>
                      <a:pt x="59" y="15"/>
                      <a:pt x="59" y="15"/>
                      <a:pt x="59" y="15"/>
                    </a:cubicBezTo>
                    <a:cubicBezTo>
                      <a:pt x="58" y="14"/>
                      <a:pt x="57" y="12"/>
                      <a:pt x="56" y="11"/>
                    </a:cubicBezTo>
                    <a:cubicBezTo>
                      <a:pt x="52" y="14"/>
                      <a:pt x="52" y="14"/>
                      <a:pt x="52" y="14"/>
                    </a:cubicBezTo>
                    <a:cubicBezTo>
                      <a:pt x="51" y="13"/>
                      <a:pt x="51" y="13"/>
                      <a:pt x="50" y="12"/>
                    </a:cubicBezTo>
                    <a:cubicBezTo>
                      <a:pt x="53" y="8"/>
                      <a:pt x="53" y="8"/>
                      <a:pt x="53" y="8"/>
                    </a:cubicBezTo>
                    <a:cubicBezTo>
                      <a:pt x="52" y="7"/>
                      <a:pt x="50" y="6"/>
                      <a:pt x="49" y="5"/>
                    </a:cubicBezTo>
                    <a:cubicBezTo>
                      <a:pt x="46" y="9"/>
                      <a:pt x="46" y="9"/>
                      <a:pt x="46" y="9"/>
                    </a:cubicBezTo>
                    <a:cubicBezTo>
                      <a:pt x="45" y="8"/>
                      <a:pt x="45" y="8"/>
                      <a:pt x="44" y="8"/>
                    </a:cubicBezTo>
                    <a:cubicBezTo>
                      <a:pt x="45" y="3"/>
                      <a:pt x="45" y="3"/>
                      <a:pt x="45" y="3"/>
                    </a:cubicBezTo>
                    <a:cubicBezTo>
                      <a:pt x="44" y="2"/>
                      <a:pt x="42" y="1"/>
                      <a:pt x="41" y="1"/>
                    </a:cubicBezTo>
                    <a:cubicBezTo>
                      <a:pt x="39" y="5"/>
                      <a:pt x="39" y="5"/>
                      <a:pt x="39" y="5"/>
                    </a:cubicBezTo>
                    <a:cubicBezTo>
                      <a:pt x="38" y="5"/>
                      <a:pt x="37" y="5"/>
                      <a:pt x="37" y="5"/>
                    </a:cubicBezTo>
                    <a:cubicBezTo>
                      <a:pt x="36" y="0"/>
                      <a:pt x="36" y="0"/>
                      <a:pt x="36" y="0"/>
                    </a:cubicBezTo>
                    <a:cubicBezTo>
                      <a:pt x="35" y="0"/>
                      <a:pt x="33" y="0"/>
                      <a:pt x="32" y="0"/>
                    </a:cubicBezTo>
                    <a:cubicBezTo>
                      <a:pt x="31" y="4"/>
                      <a:pt x="31" y="4"/>
                      <a:pt x="31" y="4"/>
                    </a:cubicBezTo>
                    <a:cubicBezTo>
                      <a:pt x="30" y="5"/>
                      <a:pt x="30" y="5"/>
                      <a:pt x="29" y="5"/>
                    </a:cubicBezTo>
                    <a:cubicBezTo>
                      <a:pt x="27" y="0"/>
                      <a:pt x="27" y="0"/>
                      <a:pt x="27" y="0"/>
                    </a:cubicBezTo>
                    <a:cubicBezTo>
                      <a:pt x="26" y="0"/>
                      <a:pt x="24" y="0"/>
                      <a:pt x="23" y="1"/>
                    </a:cubicBezTo>
                    <a:cubicBezTo>
                      <a:pt x="23" y="6"/>
                      <a:pt x="23" y="6"/>
                      <a:pt x="23" y="6"/>
                    </a:cubicBezTo>
                    <a:cubicBezTo>
                      <a:pt x="23" y="6"/>
                      <a:pt x="22" y="6"/>
                      <a:pt x="21" y="7"/>
                    </a:cubicBezTo>
                    <a:cubicBezTo>
                      <a:pt x="19" y="3"/>
                      <a:pt x="19" y="3"/>
                      <a:pt x="19" y="3"/>
                    </a:cubicBezTo>
                    <a:cubicBezTo>
                      <a:pt x="17" y="3"/>
                      <a:pt x="16" y="4"/>
                      <a:pt x="15" y="5"/>
                    </a:cubicBezTo>
                    <a:cubicBezTo>
                      <a:pt x="16" y="9"/>
                      <a:pt x="16" y="9"/>
                      <a:pt x="16" y="9"/>
                    </a:cubicBezTo>
                    <a:cubicBezTo>
                      <a:pt x="16" y="10"/>
                      <a:pt x="15" y="10"/>
                      <a:pt x="15" y="11"/>
                    </a:cubicBezTo>
                    <a:cubicBezTo>
                      <a:pt x="11" y="8"/>
                      <a:pt x="11" y="8"/>
                      <a:pt x="11" y="8"/>
                    </a:cubicBezTo>
                    <a:cubicBezTo>
                      <a:pt x="10" y="9"/>
                      <a:pt x="9" y="10"/>
                      <a:pt x="8" y="11"/>
                    </a:cubicBezTo>
                    <a:cubicBezTo>
                      <a:pt x="11" y="15"/>
                      <a:pt x="11" y="15"/>
                      <a:pt x="11" y="15"/>
                    </a:cubicBezTo>
                    <a:cubicBezTo>
                      <a:pt x="10" y="15"/>
                      <a:pt x="10" y="16"/>
                      <a:pt x="9" y="17"/>
                    </a:cubicBezTo>
                    <a:cubicBezTo>
                      <a:pt x="5" y="15"/>
                      <a:pt x="5" y="15"/>
                      <a:pt x="5" y="15"/>
                    </a:cubicBezTo>
                    <a:cubicBezTo>
                      <a:pt x="4" y="16"/>
                      <a:pt x="3" y="17"/>
                      <a:pt x="3" y="19"/>
                    </a:cubicBezTo>
                    <a:cubicBezTo>
                      <a:pt x="7" y="22"/>
                      <a:pt x="7" y="22"/>
                      <a:pt x="7" y="22"/>
                    </a:cubicBezTo>
                    <a:cubicBezTo>
                      <a:pt x="6" y="22"/>
                      <a:pt x="6" y="23"/>
                      <a:pt x="6" y="24"/>
                    </a:cubicBezTo>
                    <a:cubicBezTo>
                      <a:pt x="1" y="23"/>
                      <a:pt x="1" y="23"/>
                      <a:pt x="1" y="23"/>
                    </a:cubicBezTo>
                    <a:cubicBezTo>
                      <a:pt x="1" y="25"/>
                      <a:pt x="0" y="26"/>
                      <a:pt x="0" y="28"/>
                    </a:cubicBezTo>
                    <a:cubicBezTo>
                      <a:pt x="5" y="30"/>
                      <a:pt x="5" y="30"/>
                      <a:pt x="5" y="30"/>
                    </a:cubicBezTo>
                    <a:cubicBezTo>
                      <a:pt x="5" y="30"/>
                      <a:pt x="5" y="31"/>
                      <a:pt x="5" y="32"/>
                    </a:cubicBezTo>
                    <a:cubicBezTo>
                      <a:pt x="0" y="33"/>
                      <a:pt x="0" y="33"/>
                      <a:pt x="0" y="33"/>
                    </a:cubicBezTo>
                    <a:cubicBezTo>
                      <a:pt x="0" y="33"/>
                      <a:pt x="0" y="33"/>
                      <a:pt x="0" y="33"/>
                    </a:cubicBezTo>
                    <a:cubicBezTo>
                      <a:pt x="0" y="34"/>
                      <a:pt x="0" y="36"/>
                      <a:pt x="0" y="37"/>
                    </a:cubicBezTo>
                    <a:cubicBezTo>
                      <a:pt x="5" y="38"/>
                      <a:pt x="5" y="38"/>
                      <a:pt x="5" y="38"/>
                    </a:cubicBezTo>
                    <a:cubicBezTo>
                      <a:pt x="5" y="38"/>
                      <a:pt x="5" y="39"/>
                      <a:pt x="5" y="40"/>
                    </a:cubicBezTo>
                    <a:cubicBezTo>
                      <a:pt x="1" y="42"/>
                      <a:pt x="1" y="42"/>
                      <a:pt x="1" y="42"/>
                    </a:cubicBezTo>
                    <a:cubicBezTo>
                      <a:pt x="1" y="44"/>
                      <a:pt x="2" y="45"/>
                      <a:pt x="3" y="46"/>
                    </a:cubicBezTo>
                    <a:cubicBezTo>
                      <a:pt x="7" y="45"/>
                      <a:pt x="7" y="45"/>
                      <a:pt x="7" y="45"/>
                    </a:cubicBezTo>
                    <a:cubicBezTo>
                      <a:pt x="8" y="46"/>
                      <a:pt x="8" y="47"/>
                      <a:pt x="8" y="47"/>
                    </a:cubicBezTo>
                    <a:cubicBezTo>
                      <a:pt x="5" y="51"/>
                      <a:pt x="5" y="51"/>
                      <a:pt x="5" y="51"/>
                    </a:cubicBezTo>
                    <a:cubicBezTo>
                      <a:pt x="6" y="52"/>
                      <a:pt x="6" y="53"/>
                      <a:pt x="7" y="54"/>
                    </a:cubicBezTo>
                    <a:cubicBezTo>
                      <a:pt x="12" y="52"/>
                      <a:pt x="12" y="52"/>
                      <a:pt x="12" y="52"/>
                    </a:cubicBezTo>
                    <a:cubicBezTo>
                      <a:pt x="12" y="53"/>
                      <a:pt x="13" y="53"/>
                      <a:pt x="13" y="54"/>
                    </a:cubicBezTo>
                    <a:cubicBezTo>
                      <a:pt x="11" y="58"/>
                      <a:pt x="11" y="58"/>
                      <a:pt x="11" y="58"/>
                    </a:cubicBezTo>
                    <a:cubicBezTo>
                      <a:pt x="12" y="59"/>
                      <a:pt x="13" y="60"/>
                      <a:pt x="14" y="61"/>
                    </a:cubicBezTo>
                    <a:cubicBezTo>
                      <a:pt x="18" y="57"/>
                      <a:pt x="18" y="57"/>
                      <a:pt x="18" y="57"/>
                    </a:cubicBezTo>
                    <a:cubicBezTo>
                      <a:pt x="18" y="58"/>
                      <a:pt x="19" y="58"/>
                      <a:pt x="19" y="58"/>
                    </a:cubicBezTo>
                    <a:cubicBezTo>
                      <a:pt x="18" y="63"/>
                      <a:pt x="18" y="63"/>
                      <a:pt x="18" y="63"/>
                    </a:cubicBezTo>
                    <a:cubicBezTo>
                      <a:pt x="20" y="64"/>
                      <a:pt x="21" y="64"/>
                      <a:pt x="22" y="65"/>
                    </a:cubicBezTo>
                    <a:cubicBezTo>
                      <a:pt x="25" y="60"/>
                      <a:pt x="25" y="60"/>
                      <a:pt x="25" y="60"/>
                    </a:cubicBezTo>
                    <a:cubicBezTo>
                      <a:pt x="25" y="61"/>
                      <a:pt x="26" y="61"/>
                      <a:pt x="27" y="61"/>
                    </a:cubicBezTo>
                    <a:cubicBezTo>
                      <a:pt x="27" y="66"/>
                      <a:pt x="27" y="66"/>
                      <a:pt x="27" y="66"/>
                    </a:cubicBezTo>
                    <a:cubicBezTo>
                      <a:pt x="28" y="66"/>
                      <a:pt x="30" y="66"/>
                      <a:pt x="31" y="66"/>
                    </a:cubicBezTo>
                    <a:cubicBezTo>
                      <a:pt x="32" y="61"/>
                      <a:pt x="32" y="61"/>
                      <a:pt x="32" y="61"/>
                    </a:cubicBezTo>
                    <a:cubicBezTo>
                      <a:pt x="33" y="61"/>
                      <a:pt x="34" y="61"/>
                      <a:pt x="34" y="61"/>
                    </a:cubicBezTo>
                    <a:cubicBezTo>
                      <a:pt x="36" y="66"/>
                      <a:pt x="36" y="66"/>
                      <a:pt x="36" y="66"/>
                    </a:cubicBezTo>
                    <a:cubicBezTo>
                      <a:pt x="37" y="66"/>
                      <a:pt x="39" y="65"/>
                      <a:pt x="40" y="65"/>
                    </a:cubicBezTo>
                    <a:cubicBezTo>
                      <a:pt x="40" y="60"/>
                      <a:pt x="40" y="60"/>
                      <a:pt x="40" y="60"/>
                    </a:cubicBezTo>
                    <a:cubicBezTo>
                      <a:pt x="41" y="60"/>
                      <a:pt x="41" y="59"/>
                      <a:pt x="42" y="59"/>
                    </a:cubicBezTo>
                    <a:cubicBezTo>
                      <a:pt x="45" y="63"/>
                      <a:pt x="45" y="63"/>
                      <a:pt x="45" y="63"/>
                    </a:cubicBezTo>
                    <a:cubicBezTo>
                      <a:pt x="46" y="63"/>
                      <a:pt x="47" y="62"/>
                      <a:pt x="49" y="61"/>
                    </a:cubicBezTo>
                    <a:cubicBezTo>
                      <a:pt x="47" y="56"/>
                      <a:pt x="47" y="56"/>
                      <a:pt x="47" y="56"/>
                    </a:cubicBezTo>
                    <a:cubicBezTo>
                      <a:pt x="48" y="56"/>
                      <a:pt x="48" y="56"/>
                      <a:pt x="49" y="55"/>
                    </a:cubicBezTo>
                    <a:cubicBezTo>
                      <a:pt x="52" y="58"/>
                      <a:pt x="52" y="58"/>
                      <a:pt x="52" y="58"/>
                    </a:cubicBezTo>
                    <a:cubicBezTo>
                      <a:pt x="53" y="57"/>
                      <a:pt x="55" y="56"/>
                      <a:pt x="56" y="55"/>
                    </a:cubicBezTo>
                    <a:cubicBezTo>
                      <a:pt x="53" y="51"/>
                      <a:pt x="53" y="51"/>
                      <a:pt x="53" y="51"/>
                    </a:cubicBezTo>
                    <a:cubicBezTo>
                      <a:pt x="53" y="50"/>
                      <a:pt x="54" y="50"/>
                      <a:pt x="54" y="49"/>
                    </a:cubicBezTo>
                    <a:cubicBezTo>
                      <a:pt x="58" y="51"/>
                      <a:pt x="58" y="51"/>
                      <a:pt x="58" y="51"/>
                    </a:cubicBezTo>
                    <a:cubicBezTo>
                      <a:pt x="59" y="50"/>
                      <a:pt x="60" y="48"/>
                      <a:pt x="60" y="47"/>
                    </a:cubicBezTo>
                    <a:cubicBezTo>
                      <a:pt x="57" y="44"/>
                      <a:pt x="57" y="44"/>
                      <a:pt x="57" y="44"/>
                    </a:cubicBezTo>
                    <a:cubicBezTo>
                      <a:pt x="57" y="43"/>
                      <a:pt x="57" y="43"/>
                      <a:pt x="57" y="42"/>
                    </a:cubicBezTo>
                    <a:cubicBezTo>
                      <a:pt x="62" y="42"/>
                      <a:pt x="62" y="42"/>
                      <a:pt x="62" y="42"/>
                    </a:cubicBezTo>
                    <a:cubicBezTo>
                      <a:pt x="63" y="41"/>
                      <a:pt x="63" y="39"/>
                      <a:pt x="63" y="38"/>
                    </a:cubicBezTo>
                    <a:cubicBezTo>
                      <a:pt x="59" y="36"/>
                      <a:pt x="59" y="36"/>
                      <a:pt x="59" y="36"/>
                    </a:cubicBezTo>
                    <a:cubicBezTo>
                      <a:pt x="59" y="35"/>
                      <a:pt x="59" y="35"/>
                      <a:pt x="59" y="34"/>
                    </a:cubicBezTo>
                    <a:lnTo>
                      <a:pt x="63" y="33"/>
                    </a:lnTo>
                    <a:close/>
                    <a:moveTo>
                      <a:pt x="32" y="57"/>
                    </a:moveTo>
                    <a:cubicBezTo>
                      <a:pt x="19" y="57"/>
                      <a:pt x="8" y="46"/>
                      <a:pt x="8" y="33"/>
                    </a:cubicBezTo>
                    <a:cubicBezTo>
                      <a:pt x="8" y="19"/>
                      <a:pt x="19" y="8"/>
                      <a:pt x="32" y="8"/>
                    </a:cubicBezTo>
                    <a:cubicBezTo>
                      <a:pt x="45" y="8"/>
                      <a:pt x="55" y="19"/>
                      <a:pt x="55" y="33"/>
                    </a:cubicBezTo>
                    <a:cubicBezTo>
                      <a:pt x="55" y="46"/>
                      <a:pt x="45" y="57"/>
                      <a:pt x="32" y="57"/>
                    </a:cubicBezTo>
                    <a:close/>
                  </a:path>
                </a:pathLst>
              </a:custGeom>
              <a:solidFill>
                <a:srgbClr val="3E3A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 name="Freeform 21"/>
              <p:cNvSpPr>
                <a:spLocks noEditPoints="1"/>
              </p:cNvSpPr>
              <p:nvPr/>
            </p:nvSpPr>
            <p:spPr bwMode="auto">
              <a:xfrm>
                <a:off x="1143000" y="2708276"/>
                <a:ext cx="47625" cy="50800"/>
              </a:xfrm>
              <a:custGeom>
                <a:avLst/>
                <a:gdLst>
                  <a:gd name="T0" fmla="*/ 23 w 45"/>
                  <a:gd name="T1" fmla="*/ 0 h 48"/>
                  <a:gd name="T2" fmla="*/ 0 w 45"/>
                  <a:gd name="T3" fmla="*/ 24 h 48"/>
                  <a:gd name="T4" fmla="*/ 23 w 45"/>
                  <a:gd name="T5" fmla="*/ 48 h 48"/>
                  <a:gd name="T6" fmla="*/ 45 w 45"/>
                  <a:gd name="T7" fmla="*/ 24 h 48"/>
                  <a:gd name="T8" fmla="*/ 23 w 45"/>
                  <a:gd name="T9" fmla="*/ 0 h 48"/>
                  <a:gd name="T10" fmla="*/ 23 w 45"/>
                  <a:gd name="T11" fmla="*/ 44 h 48"/>
                  <a:gd name="T12" fmla="*/ 4 w 45"/>
                  <a:gd name="T13" fmla="*/ 24 h 48"/>
                  <a:gd name="T14" fmla="*/ 23 w 45"/>
                  <a:gd name="T15" fmla="*/ 4 h 48"/>
                  <a:gd name="T16" fmla="*/ 42 w 45"/>
                  <a:gd name="T17" fmla="*/ 24 h 48"/>
                  <a:gd name="T18" fmla="*/ 23 w 45"/>
                  <a:gd name="T19"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5" h="48">
                    <a:moveTo>
                      <a:pt x="23" y="0"/>
                    </a:moveTo>
                    <a:cubicBezTo>
                      <a:pt x="10" y="0"/>
                      <a:pt x="0" y="11"/>
                      <a:pt x="0" y="24"/>
                    </a:cubicBezTo>
                    <a:cubicBezTo>
                      <a:pt x="0" y="37"/>
                      <a:pt x="10" y="48"/>
                      <a:pt x="23" y="48"/>
                    </a:cubicBezTo>
                    <a:cubicBezTo>
                      <a:pt x="35" y="48"/>
                      <a:pt x="45" y="37"/>
                      <a:pt x="45" y="24"/>
                    </a:cubicBezTo>
                    <a:cubicBezTo>
                      <a:pt x="45" y="11"/>
                      <a:pt x="35" y="0"/>
                      <a:pt x="23" y="0"/>
                    </a:cubicBezTo>
                    <a:close/>
                    <a:moveTo>
                      <a:pt x="23" y="44"/>
                    </a:moveTo>
                    <a:cubicBezTo>
                      <a:pt x="12" y="44"/>
                      <a:pt x="4" y="35"/>
                      <a:pt x="4" y="24"/>
                    </a:cubicBezTo>
                    <a:cubicBezTo>
                      <a:pt x="4" y="13"/>
                      <a:pt x="12" y="4"/>
                      <a:pt x="23" y="4"/>
                    </a:cubicBezTo>
                    <a:cubicBezTo>
                      <a:pt x="33" y="4"/>
                      <a:pt x="42" y="13"/>
                      <a:pt x="42" y="24"/>
                    </a:cubicBezTo>
                    <a:cubicBezTo>
                      <a:pt x="42" y="35"/>
                      <a:pt x="33" y="44"/>
                      <a:pt x="23" y="44"/>
                    </a:cubicBezTo>
                    <a:close/>
                  </a:path>
                </a:pathLst>
              </a:custGeom>
              <a:solidFill>
                <a:srgbClr val="3E3A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 name="Freeform 22"/>
              <p:cNvSpPr>
                <a:spLocks noEditPoints="1"/>
              </p:cNvSpPr>
              <p:nvPr/>
            </p:nvSpPr>
            <p:spPr bwMode="auto">
              <a:xfrm>
                <a:off x="1041400" y="2400301"/>
                <a:ext cx="34925" cy="38100"/>
              </a:xfrm>
              <a:custGeom>
                <a:avLst/>
                <a:gdLst>
                  <a:gd name="T0" fmla="*/ 34 w 34"/>
                  <a:gd name="T1" fmla="*/ 15 h 36"/>
                  <a:gd name="T2" fmla="*/ 31 w 34"/>
                  <a:gd name="T3" fmla="*/ 13 h 36"/>
                  <a:gd name="T4" fmla="*/ 32 w 34"/>
                  <a:gd name="T5" fmla="*/ 10 h 36"/>
                  <a:gd name="T6" fmla="*/ 29 w 34"/>
                  <a:gd name="T7" fmla="*/ 9 h 36"/>
                  <a:gd name="T8" fmla="*/ 29 w 34"/>
                  <a:gd name="T9" fmla="*/ 6 h 36"/>
                  <a:gd name="T10" fmla="*/ 26 w 34"/>
                  <a:gd name="T11" fmla="*/ 6 h 36"/>
                  <a:gd name="T12" fmla="*/ 26 w 34"/>
                  <a:gd name="T13" fmla="*/ 3 h 36"/>
                  <a:gd name="T14" fmla="*/ 22 w 34"/>
                  <a:gd name="T15" fmla="*/ 4 h 36"/>
                  <a:gd name="T16" fmla="*/ 21 w 34"/>
                  <a:gd name="T17" fmla="*/ 1 h 36"/>
                  <a:gd name="T18" fmla="*/ 18 w 34"/>
                  <a:gd name="T19" fmla="*/ 3 h 36"/>
                  <a:gd name="T20" fmla="*/ 16 w 34"/>
                  <a:gd name="T21" fmla="*/ 0 h 36"/>
                  <a:gd name="T22" fmla="*/ 14 w 34"/>
                  <a:gd name="T23" fmla="*/ 3 h 36"/>
                  <a:gd name="T24" fmla="*/ 12 w 34"/>
                  <a:gd name="T25" fmla="*/ 1 h 36"/>
                  <a:gd name="T26" fmla="*/ 10 w 34"/>
                  <a:gd name="T27" fmla="*/ 5 h 36"/>
                  <a:gd name="T28" fmla="*/ 7 w 34"/>
                  <a:gd name="T29" fmla="*/ 4 h 36"/>
                  <a:gd name="T30" fmla="*/ 7 w 34"/>
                  <a:gd name="T31" fmla="*/ 8 h 36"/>
                  <a:gd name="T32" fmla="*/ 4 w 34"/>
                  <a:gd name="T33" fmla="*/ 7 h 36"/>
                  <a:gd name="T34" fmla="*/ 4 w 34"/>
                  <a:gd name="T35" fmla="*/ 11 h 36"/>
                  <a:gd name="T36" fmla="*/ 2 w 34"/>
                  <a:gd name="T37" fmla="*/ 12 h 36"/>
                  <a:gd name="T38" fmla="*/ 3 w 34"/>
                  <a:gd name="T39" fmla="*/ 15 h 36"/>
                  <a:gd name="T40" fmla="*/ 0 w 34"/>
                  <a:gd name="T41" fmla="*/ 16 h 36"/>
                  <a:gd name="T42" fmla="*/ 3 w 34"/>
                  <a:gd name="T43" fmla="*/ 19 h 36"/>
                  <a:gd name="T44" fmla="*/ 1 w 34"/>
                  <a:gd name="T45" fmla="*/ 21 h 36"/>
                  <a:gd name="T46" fmla="*/ 1 w 34"/>
                  <a:gd name="T47" fmla="*/ 24 h 36"/>
                  <a:gd name="T48" fmla="*/ 4 w 34"/>
                  <a:gd name="T49" fmla="*/ 25 h 36"/>
                  <a:gd name="T50" fmla="*/ 3 w 34"/>
                  <a:gd name="T51" fmla="*/ 28 h 36"/>
                  <a:gd name="T52" fmla="*/ 6 w 34"/>
                  <a:gd name="T53" fmla="*/ 28 h 36"/>
                  <a:gd name="T54" fmla="*/ 7 w 34"/>
                  <a:gd name="T55" fmla="*/ 32 h 36"/>
                  <a:gd name="T56" fmla="*/ 10 w 34"/>
                  <a:gd name="T57" fmla="*/ 31 h 36"/>
                  <a:gd name="T58" fmla="*/ 11 w 34"/>
                  <a:gd name="T59" fmla="*/ 34 h 36"/>
                  <a:gd name="T60" fmla="*/ 13 w 34"/>
                  <a:gd name="T61" fmla="*/ 33 h 36"/>
                  <a:gd name="T62" fmla="*/ 16 w 34"/>
                  <a:gd name="T63" fmla="*/ 36 h 36"/>
                  <a:gd name="T64" fmla="*/ 17 w 34"/>
                  <a:gd name="T65" fmla="*/ 33 h 36"/>
                  <a:gd name="T66" fmla="*/ 20 w 34"/>
                  <a:gd name="T67" fmla="*/ 35 h 36"/>
                  <a:gd name="T68" fmla="*/ 22 w 34"/>
                  <a:gd name="T69" fmla="*/ 32 h 36"/>
                  <a:gd name="T70" fmla="*/ 25 w 34"/>
                  <a:gd name="T71" fmla="*/ 34 h 36"/>
                  <a:gd name="T72" fmla="*/ 25 w 34"/>
                  <a:gd name="T73" fmla="*/ 31 h 36"/>
                  <a:gd name="T74" fmla="*/ 29 w 34"/>
                  <a:gd name="T75" fmla="*/ 31 h 36"/>
                  <a:gd name="T76" fmla="*/ 28 w 34"/>
                  <a:gd name="T77" fmla="*/ 28 h 36"/>
                  <a:gd name="T78" fmla="*/ 32 w 34"/>
                  <a:gd name="T79" fmla="*/ 27 h 36"/>
                  <a:gd name="T80" fmla="*/ 30 w 34"/>
                  <a:gd name="T81" fmla="*/ 24 h 36"/>
                  <a:gd name="T82" fmla="*/ 34 w 34"/>
                  <a:gd name="T83" fmla="*/ 22 h 36"/>
                  <a:gd name="T84" fmla="*/ 31 w 34"/>
                  <a:gd name="T85" fmla="*/ 20 h 36"/>
                  <a:gd name="T86" fmla="*/ 34 w 34"/>
                  <a:gd name="T87" fmla="*/ 17 h 36"/>
                  <a:gd name="T88" fmla="*/ 31 w 34"/>
                  <a:gd name="T89" fmla="*/ 16 h 36"/>
                  <a:gd name="T90" fmla="*/ 20 w 34"/>
                  <a:gd name="T91" fmla="*/ 31 h 36"/>
                  <a:gd name="T92" fmla="*/ 15 w 34"/>
                  <a:gd name="T93" fmla="*/ 5 h 36"/>
                  <a:gd name="T94" fmla="*/ 20 w 34"/>
                  <a:gd name="T95"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4" h="36">
                    <a:moveTo>
                      <a:pt x="34" y="15"/>
                    </a:moveTo>
                    <a:cubicBezTo>
                      <a:pt x="34" y="15"/>
                      <a:pt x="34" y="15"/>
                      <a:pt x="34" y="15"/>
                    </a:cubicBezTo>
                    <a:cubicBezTo>
                      <a:pt x="34" y="14"/>
                      <a:pt x="33" y="13"/>
                      <a:pt x="33" y="12"/>
                    </a:cubicBezTo>
                    <a:cubicBezTo>
                      <a:pt x="31" y="13"/>
                      <a:pt x="31" y="13"/>
                      <a:pt x="31" y="13"/>
                    </a:cubicBezTo>
                    <a:cubicBezTo>
                      <a:pt x="30" y="12"/>
                      <a:pt x="30" y="12"/>
                      <a:pt x="30" y="12"/>
                    </a:cubicBezTo>
                    <a:cubicBezTo>
                      <a:pt x="32" y="10"/>
                      <a:pt x="32" y="10"/>
                      <a:pt x="32" y="10"/>
                    </a:cubicBezTo>
                    <a:cubicBezTo>
                      <a:pt x="32" y="9"/>
                      <a:pt x="31" y="8"/>
                      <a:pt x="31" y="8"/>
                    </a:cubicBezTo>
                    <a:cubicBezTo>
                      <a:pt x="29" y="9"/>
                      <a:pt x="29" y="9"/>
                      <a:pt x="29" y="9"/>
                    </a:cubicBezTo>
                    <a:cubicBezTo>
                      <a:pt x="28" y="9"/>
                      <a:pt x="28" y="8"/>
                      <a:pt x="28" y="8"/>
                    </a:cubicBezTo>
                    <a:cubicBezTo>
                      <a:pt x="29" y="6"/>
                      <a:pt x="29" y="6"/>
                      <a:pt x="29" y="6"/>
                    </a:cubicBezTo>
                    <a:cubicBezTo>
                      <a:pt x="29" y="5"/>
                      <a:pt x="28" y="5"/>
                      <a:pt x="28" y="4"/>
                    </a:cubicBezTo>
                    <a:cubicBezTo>
                      <a:pt x="26" y="6"/>
                      <a:pt x="26" y="6"/>
                      <a:pt x="26" y="6"/>
                    </a:cubicBezTo>
                    <a:cubicBezTo>
                      <a:pt x="25" y="6"/>
                      <a:pt x="25" y="5"/>
                      <a:pt x="25" y="5"/>
                    </a:cubicBezTo>
                    <a:cubicBezTo>
                      <a:pt x="26" y="3"/>
                      <a:pt x="26" y="3"/>
                      <a:pt x="26" y="3"/>
                    </a:cubicBezTo>
                    <a:cubicBezTo>
                      <a:pt x="25" y="2"/>
                      <a:pt x="24" y="2"/>
                      <a:pt x="23" y="2"/>
                    </a:cubicBezTo>
                    <a:cubicBezTo>
                      <a:pt x="22" y="4"/>
                      <a:pt x="22" y="4"/>
                      <a:pt x="22" y="4"/>
                    </a:cubicBezTo>
                    <a:cubicBezTo>
                      <a:pt x="22" y="4"/>
                      <a:pt x="21" y="4"/>
                      <a:pt x="21" y="4"/>
                    </a:cubicBezTo>
                    <a:cubicBezTo>
                      <a:pt x="21" y="1"/>
                      <a:pt x="21" y="1"/>
                      <a:pt x="21" y="1"/>
                    </a:cubicBezTo>
                    <a:cubicBezTo>
                      <a:pt x="20" y="1"/>
                      <a:pt x="20" y="1"/>
                      <a:pt x="19" y="1"/>
                    </a:cubicBezTo>
                    <a:cubicBezTo>
                      <a:pt x="18" y="3"/>
                      <a:pt x="18" y="3"/>
                      <a:pt x="18" y="3"/>
                    </a:cubicBezTo>
                    <a:cubicBezTo>
                      <a:pt x="18" y="3"/>
                      <a:pt x="17" y="3"/>
                      <a:pt x="17" y="3"/>
                    </a:cubicBezTo>
                    <a:cubicBezTo>
                      <a:pt x="16" y="0"/>
                      <a:pt x="16" y="0"/>
                      <a:pt x="16" y="0"/>
                    </a:cubicBezTo>
                    <a:cubicBezTo>
                      <a:pt x="16" y="1"/>
                      <a:pt x="15" y="1"/>
                      <a:pt x="14" y="1"/>
                    </a:cubicBezTo>
                    <a:cubicBezTo>
                      <a:pt x="14" y="3"/>
                      <a:pt x="14" y="3"/>
                      <a:pt x="14" y="3"/>
                    </a:cubicBezTo>
                    <a:cubicBezTo>
                      <a:pt x="14" y="3"/>
                      <a:pt x="13" y="4"/>
                      <a:pt x="13" y="4"/>
                    </a:cubicBezTo>
                    <a:cubicBezTo>
                      <a:pt x="12" y="1"/>
                      <a:pt x="12" y="1"/>
                      <a:pt x="12" y="1"/>
                    </a:cubicBezTo>
                    <a:cubicBezTo>
                      <a:pt x="11" y="2"/>
                      <a:pt x="10" y="2"/>
                      <a:pt x="9" y="2"/>
                    </a:cubicBezTo>
                    <a:cubicBezTo>
                      <a:pt x="10" y="5"/>
                      <a:pt x="10" y="5"/>
                      <a:pt x="10" y="5"/>
                    </a:cubicBezTo>
                    <a:cubicBezTo>
                      <a:pt x="10" y="5"/>
                      <a:pt x="9" y="5"/>
                      <a:pt x="9" y="6"/>
                    </a:cubicBezTo>
                    <a:cubicBezTo>
                      <a:pt x="7" y="4"/>
                      <a:pt x="7" y="4"/>
                      <a:pt x="7" y="4"/>
                    </a:cubicBezTo>
                    <a:cubicBezTo>
                      <a:pt x="7" y="4"/>
                      <a:pt x="6" y="5"/>
                      <a:pt x="6" y="5"/>
                    </a:cubicBezTo>
                    <a:cubicBezTo>
                      <a:pt x="7" y="8"/>
                      <a:pt x="7" y="8"/>
                      <a:pt x="7" y="8"/>
                    </a:cubicBezTo>
                    <a:cubicBezTo>
                      <a:pt x="7" y="8"/>
                      <a:pt x="6" y="8"/>
                      <a:pt x="6" y="8"/>
                    </a:cubicBezTo>
                    <a:cubicBezTo>
                      <a:pt x="4" y="7"/>
                      <a:pt x="4" y="7"/>
                      <a:pt x="4" y="7"/>
                    </a:cubicBezTo>
                    <a:cubicBezTo>
                      <a:pt x="3" y="8"/>
                      <a:pt x="3" y="9"/>
                      <a:pt x="3" y="9"/>
                    </a:cubicBezTo>
                    <a:cubicBezTo>
                      <a:pt x="4" y="11"/>
                      <a:pt x="4" y="11"/>
                      <a:pt x="4" y="11"/>
                    </a:cubicBezTo>
                    <a:cubicBezTo>
                      <a:pt x="4" y="11"/>
                      <a:pt x="4" y="12"/>
                      <a:pt x="4" y="12"/>
                    </a:cubicBezTo>
                    <a:cubicBezTo>
                      <a:pt x="2" y="12"/>
                      <a:pt x="2" y="12"/>
                      <a:pt x="2" y="12"/>
                    </a:cubicBezTo>
                    <a:cubicBezTo>
                      <a:pt x="1" y="12"/>
                      <a:pt x="1" y="13"/>
                      <a:pt x="1" y="14"/>
                    </a:cubicBezTo>
                    <a:cubicBezTo>
                      <a:pt x="3" y="15"/>
                      <a:pt x="3" y="15"/>
                      <a:pt x="3" y="15"/>
                    </a:cubicBezTo>
                    <a:cubicBezTo>
                      <a:pt x="3" y="15"/>
                      <a:pt x="3" y="16"/>
                      <a:pt x="3" y="16"/>
                    </a:cubicBezTo>
                    <a:cubicBezTo>
                      <a:pt x="0" y="16"/>
                      <a:pt x="0" y="16"/>
                      <a:pt x="0" y="16"/>
                    </a:cubicBezTo>
                    <a:cubicBezTo>
                      <a:pt x="0" y="17"/>
                      <a:pt x="0" y="18"/>
                      <a:pt x="0" y="19"/>
                    </a:cubicBezTo>
                    <a:cubicBezTo>
                      <a:pt x="3" y="19"/>
                      <a:pt x="3" y="19"/>
                      <a:pt x="3" y="19"/>
                    </a:cubicBezTo>
                    <a:cubicBezTo>
                      <a:pt x="3" y="20"/>
                      <a:pt x="3" y="20"/>
                      <a:pt x="3" y="21"/>
                    </a:cubicBezTo>
                    <a:cubicBezTo>
                      <a:pt x="1" y="21"/>
                      <a:pt x="1" y="21"/>
                      <a:pt x="1" y="21"/>
                    </a:cubicBezTo>
                    <a:cubicBezTo>
                      <a:pt x="1" y="22"/>
                      <a:pt x="1" y="22"/>
                      <a:pt x="1" y="22"/>
                    </a:cubicBezTo>
                    <a:cubicBezTo>
                      <a:pt x="1" y="22"/>
                      <a:pt x="1" y="23"/>
                      <a:pt x="1" y="24"/>
                    </a:cubicBezTo>
                    <a:cubicBezTo>
                      <a:pt x="4" y="24"/>
                      <a:pt x="4" y="24"/>
                      <a:pt x="4" y="24"/>
                    </a:cubicBezTo>
                    <a:cubicBezTo>
                      <a:pt x="4" y="24"/>
                      <a:pt x="4" y="24"/>
                      <a:pt x="4" y="25"/>
                    </a:cubicBezTo>
                    <a:cubicBezTo>
                      <a:pt x="2" y="26"/>
                      <a:pt x="2" y="26"/>
                      <a:pt x="2" y="26"/>
                    </a:cubicBezTo>
                    <a:cubicBezTo>
                      <a:pt x="3" y="27"/>
                      <a:pt x="3" y="28"/>
                      <a:pt x="3" y="28"/>
                    </a:cubicBezTo>
                    <a:cubicBezTo>
                      <a:pt x="6" y="27"/>
                      <a:pt x="6" y="27"/>
                      <a:pt x="6" y="27"/>
                    </a:cubicBezTo>
                    <a:cubicBezTo>
                      <a:pt x="6" y="28"/>
                      <a:pt x="6" y="28"/>
                      <a:pt x="6" y="28"/>
                    </a:cubicBezTo>
                    <a:cubicBezTo>
                      <a:pt x="5" y="30"/>
                      <a:pt x="5" y="30"/>
                      <a:pt x="5" y="30"/>
                    </a:cubicBezTo>
                    <a:cubicBezTo>
                      <a:pt x="6" y="31"/>
                      <a:pt x="6" y="31"/>
                      <a:pt x="7" y="32"/>
                    </a:cubicBezTo>
                    <a:cubicBezTo>
                      <a:pt x="9" y="30"/>
                      <a:pt x="9" y="30"/>
                      <a:pt x="9" y="30"/>
                    </a:cubicBezTo>
                    <a:cubicBezTo>
                      <a:pt x="9" y="30"/>
                      <a:pt x="9" y="31"/>
                      <a:pt x="10" y="31"/>
                    </a:cubicBezTo>
                    <a:cubicBezTo>
                      <a:pt x="9" y="33"/>
                      <a:pt x="9" y="33"/>
                      <a:pt x="9" y="33"/>
                    </a:cubicBezTo>
                    <a:cubicBezTo>
                      <a:pt x="10" y="34"/>
                      <a:pt x="10" y="34"/>
                      <a:pt x="11" y="34"/>
                    </a:cubicBezTo>
                    <a:cubicBezTo>
                      <a:pt x="12" y="32"/>
                      <a:pt x="12" y="32"/>
                      <a:pt x="12" y="32"/>
                    </a:cubicBezTo>
                    <a:cubicBezTo>
                      <a:pt x="13" y="32"/>
                      <a:pt x="13" y="33"/>
                      <a:pt x="13" y="33"/>
                    </a:cubicBezTo>
                    <a:cubicBezTo>
                      <a:pt x="13" y="35"/>
                      <a:pt x="13" y="35"/>
                      <a:pt x="13" y="35"/>
                    </a:cubicBezTo>
                    <a:cubicBezTo>
                      <a:pt x="14" y="35"/>
                      <a:pt x="15" y="36"/>
                      <a:pt x="16" y="36"/>
                    </a:cubicBezTo>
                    <a:cubicBezTo>
                      <a:pt x="16" y="33"/>
                      <a:pt x="16" y="33"/>
                      <a:pt x="16" y="33"/>
                    </a:cubicBezTo>
                    <a:cubicBezTo>
                      <a:pt x="17" y="33"/>
                      <a:pt x="17" y="33"/>
                      <a:pt x="17" y="33"/>
                    </a:cubicBezTo>
                    <a:cubicBezTo>
                      <a:pt x="18" y="36"/>
                      <a:pt x="18" y="36"/>
                      <a:pt x="18" y="36"/>
                    </a:cubicBezTo>
                    <a:cubicBezTo>
                      <a:pt x="19" y="36"/>
                      <a:pt x="20" y="36"/>
                      <a:pt x="20" y="35"/>
                    </a:cubicBezTo>
                    <a:cubicBezTo>
                      <a:pt x="20" y="33"/>
                      <a:pt x="20" y="33"/>
                      <a:pt x="20" y="33"/>
                    </a:cubicBezTo>
                    <a:cubicBezTo>
                      <a:pt x="21" y="33"/>
                      <a:pt x="21" y="33"/>
                      <a:pt x="22" y="32"/>
                    </a:cubicBezTo>
                    <a:cubicBezTo>
                      <a:pt x="23" y="35"/>
                      <a:pt x="23" y="35"/>
                      <a:pt x="23" y="35"/>
                    </a:cubicBezTo>
                    <a:cubicBezTo>
                      <a:pt x="24" y="34"/>
                      <a:pt x="24" y="34"/>
                      <a:pt x="25" y="34"/>
                    </a:cubicBezTo>
                    <a:cubicBezTo>
                      <a:pt x="24" y="31"/>
                      <a:pt x="24" y="31"/>
                      <a:pt x="24" y="31"/>
                    </a:cubicBezTo>
                    <a:cubicBezTo>
                      <a:pt x="25" y="31"/>
                      <a:pt x="25" y="31"/>
                      <a:pt x="25" y="31"/>
                    </a:cubicBezTo>
                    <a:cubicBezTo>
                      <a:pt x="27" y="32"/>
                      <a:pt x="27" y="32"/>
                      <a:pt x="27" y="32"/>
                    </a:cubicBezTo>
                    <a:cubicBezTo>
                      <a:pt x="28" y="32"/>
                      <a:pt x="28" y="31"/>
                      <a:pt x="29" y="31"/>
                    </a:cubicBezTo>
                    <a:cubicBezTo>
                      <a:pt x="27" y="29"/>
                      <a:pt x="27" y="29"/>
                      <a:pt x="27" y="29"/>
                    </a:cubicBezTo>
                    <a:cubicBezTo>
                      <a:pt x="28" y="28"/>
                      <a:pt x="28" y="28"/>
                      <a:pt x="28" y="28"/>
                    </a:cubicBezTo>
                    <a:cubicBezTo>
                      <a:pt x="30" y="29"/>
                      <a:pt x="30" y="29"/>
                      <a:pt x="30" y="29"/>
                    </a:cubicBezTo>
                    <a:cubicBezTo>
                      <a:pt x="31" y="28"/>
                      <a:pt x="31" y="28"/>
                      <a:pt x="32" y="27"/>
                    </a:cubicBezTo>
                    <a:cubicBezTo>
                      <a:pt x="30" y="25"/>
                      <a:pt x="30" y="25"/>
                      <a:pt x="30" y="25"/>
                    </a:cubicBezTo>
                    <a:cubicBezTo>
                      <a:pt x="30" y="25"/>
                      <a:pt x="30" y="24"/>
                      <a:pt x="30" y="24"/>
                    </a:cubicBezTo>
                    <a:cubicBezTo>
                      <a:pt x="33" y="25"/>
                      <a:pt x="33" y="25"/>
                      <a:pt x="33" y="25"/>
                    </a:cubicBezTo>
                    <a:cubicBezTo>
                      <a:pt x="33" y="24"/>
                      <a:pt x="33" y="23"/>
                      <a:pt x="34" y="22"/>
                    </a:cubicBezTo>
                    <a:cubicBezTo>
                      <a:pt x="31" y="21"/>
                      <a:pt x="31" y="21"/>
                      <a:pt x="31" y="21"/>
                    </a:cubicBezTo>
                    <a:cubicBezTo>
                      <a:pt x="31" y="21"/>
                      <a:pt x="31" y="20"/>
                      <a:pt x="31" y="20"/>
                    </a:cubicBezTo>
                    <a:cubicBezTo>
                      <a:pt x="34" y="20"/>
                      <a:pt x="34" y="20"/>
                      <a:pt x="34" y="20"/>
                    </a:cubicBezTo>
                    <a:cubicBezTo>
                      <a:pt x="34" y="19"/>
                      <a:pt x="34" y="18"/>
                      <a:pt x="34" y="17"/>
                    </a:cubicBezTo>
                    <a:cubicBezTo>
                      <a:pt x="32" y="17"/>
                      <a:pt x="32" y="17"/>
                      <a:pt x="32" y="17"/>
                    </a:cubicBezTo>
                    <a:cubicBezTo>
                      <a:pt x="32" y="16"/>
                      <a:pt x="31" y="16"/>
                      <a:pt x="31" y="16"/>
                    </a:cubicBezTo>
                    <a:lnTo>
                      <a:pt x="34" y="15"/>
                    </a:lnTo>
                    <a:close/>
                    <a:moveTo>
                      <a:pt x="20" y="31"/>
                    </a:moveTo>
                    <a:cubicBezTo>
                      <a:pt x="13" y="32"/>
                      <a:pt x="6" y="28"/>
                      <a:pt x="5" y="21"/>
                    </a:cubicBezTo>
                    <a:cubicBezTo>
                      <a:pt x="4" y="14"/>
                      <a:pt x="8" y="7"/>
                      <a:pt x="15" y="5"/>
                    </a:cubicBezTo>
                    <a:cubicBezTo>
                      <a:pt x="21" y="4"/>
                      <a:pt x="28" y="8"/>
                      <a:pt x="29" y="15"/>
                    </a:cubicBezTo>
                    <a:cubicBezTo>
                      <a:pt x="31" y="23"/>
                      <a:pt x="26" y="29"/>
                      <a:pt x="20" y="31"/>
                    </a:cubicBezTo>
                    <a:close/>
                  </a:path>
                </a:pathLst>
              </a:custGeom>
              <a:solidFill>
                <a:srgbClr val="3E3A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 name="Freeform 23"/>
              <p:cNvSpPr>
                <a:spLocks noEditPoints="1"/>
              </p:cNvSpPr>
              <p:nvPr/>
            </p:nvSpPr>
            <p:spPr bwMode="auto">
              <a:xfrm>
                <a:off x="1044575" y="2405063"/>
                <a:ext cx="28575" cy="30163"/>
              </a:xfrm>
              <a:custGeom>
                <a:avLst/>
                <a:gdLst>
                  <a:gd name="T0" fmla="*/ 11 w 26"/>
                  <a:gd name="T1" fmla="*/ 2 h 28"/>
                  <a:gd name="T2" fmla="*/ 1 w 26"/>
                  <a:gd name="T3" fmla="*/ 17 h 28"/>
                  <a:gd name="T4" fmla="*/ 16 w 26"/>
                  <a:gd name="T5" fmla="*/ 26 h 28"/>
                  <a:gd name="T6" fmla="*/ 25 w 26"/>
                  <a:gd name="T7" fmla="*/ 12 h 28"/>
                  <a:gd name="T8" fmla="*/ 11 w 26"/>
                  <a:gd name="T9" fmla="*/ 2 h 28"/>
                  <a:gd name="T10" fmla="*/ 15 w 26"/>
                  <a:gd name="T11" fmla="*/ 24 h 28"/>
                  <a:gd name="T12" fmla="*/ 3 w 26"/>
                  <a:gd name="T13" fmla="*/ 16 h 28"/>
                  <a:gd name="T14" fmla="*/ 11 w 26"/>
                  <a:gd name="T15" fmla="*/ 4 h 28"/>
                  <a:gd name="T16" fmla="*/ 23 w 26"/>
                  <a:gd name="T17" fmla="*/ 12 h 28"/>
                  <a:gd name="T18" fmla="*/ 15 w 26"/>
                  <a:gd name="T19" fmla="*/ 2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28">
                    <a:moveTo>
                      <a:pt x="11" y="2"/>
                    </a:moveTo>
                    <a:cubicBezTo>
                      <a:pt x="4" y="3"/>
                      <a:pt x="0" y="10"/>
                      <a:pt x="1" y="17"/>
                    </a:cubicBezTo>
                    <a:cubicBezTo>
                      <a:pt x="3" y="23"/>
                      <a:pt x="9" y="28"/>
                      <a:pt x="16" y="26"/>
                    </a:cubicBezTo>
                    <a:cubicBezTo>
                      <a:pt x="22" y="25"/>
                      <a:pt x="26" y="18"/>
                      <a:pt x="25" y="12"/>
                    </a:cubicBezTo>
                    <a:cubicBezTo>
                      <a:pt x="24" y="5"/>
                      <a:pt x="17" y="0"/>
                      <a:pt x="11" y="2"/>
                    </a:cubicBezTo>
                    <a:close/>
                    <a:moveTo>
                      <a:pt x="15" y="24"/>
                    </a:moveTo>
                    <a:cubicBezTo>
                      <a:pt x="10" y="26"/>
                      <a:pt x="4" y="22"/>
                      <a:pt x="3" y="16"/>
                    </a:cubicBezTo>
                    <a:cubicBezTo>
                      <a:pt x="2" y="10"/>
                      <a:pt x="6" y="5"/>
                      <a:pt x="11" y="4"/>
                    </a:cubicBezTo>
                    <a:cubicBezTo>
                      <a:pt x="17" y="3"/>
                      <a:pt x="22" y="6"/>
                      <a:pt x="23" y="12"/>
                    </a:cubicBezTo>
                    <a:cubicBezTo>
                      <a:pt x="24" y="18"/>
                      <a:pt x="21" y="23"/>
                      <a:pt x="15" y="24"/>
                    </a:cubicBezTo>
                    <a:close/>
                  </a:path>
                </a:pathLst>
              </a:custGeom>
              <a:solidFill>
                <a:srgbClr val="3E3A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 name="Freeform 24"/>
              <p:cNvSpPr>
                <a:spLocks noEditPoints="1"/>
              </p:cNvSpPr>
              <p:nvPr/>
            </p:nvSpPr>
            <p:spPr bwMode="auto">
              <a:xfrm>
                <a:off x="1309688" y="2579688"/>
                <a:ext cx="44450" cy="44450"/>
              </a:xfrm>
              <a:custGeom>
                <a:avLst/>
                <a:gdLst>
                  <a:gd name="T0" fmla="*/ 42 w 42"/>
                  <a:gd name="T1" fmla="*/ 21 h 43"/>
                  <a:gd name="T2" fmla="*/ 39 w 42"/>
                  <a:gd name="T3" fmla="*/ 18 h 43"/>
                  <a:gd name="T4" fmla="*/ 41 w 42"/>
                  <a:gd name="T5" fmla="*/ 15 h 43"/>
                  <a:gd name="T6" fmla="*/ 37 w 42"/>
                  <a:gd name="T7" fmla="*/ 13 h 43"/>
                  <a:gd name="T8" fmla="*/ 39 w 42"/>
                  <a:gd name="T9" fmla="*/ 10 h 43"/>
                  <a:gd name="T10" fmla="*/ 34 w 42"/>
                  <a:gd name="T11" fmla="*/ 9 h 43"/>
                  <a:gd name="T12" fmla="*/ 35 w 42"/>
                  <a:gd name="T13" fmla="*/ 5 h 43"/>
                  <a:gd name="T14" fmla="*/ 30 w 42"/>
                  <a:gd name="T15" fmla="*/ 6 h 43"/>
                  <a:gd name="T16" fmla="*/ 30 w 42"/>
                  <a:gd name="T17" fmla="*/ 2 h 43"/>
                  <a:gd name="T18" fmla="*/ 26 w 42"/>
                  <a:gd name="T19" fmla="*/ 3 h 43"/>
                  <a:gd name="T20" fmla="*/ 24 w 42"/>
                  <a:gd name="T21" fmla="*/ 0 h 43"/>
                  <a:gd name="T22" fmla="*/ 21 w 42"/>
                  <a:gd name="T23" fmla="*/ 3 h 43"/>
                  <a:gd name="T24" fmla="*/ 18 w 42"/>
                  <a:gd name="T25" fmla="*/ 0 h 43"/>
                  <a:gd name="T26" fmla="*/ 16 w 42"/>
                  <a:gd name="T27" fmla="*/ 4 h 43"/>
                  <a:gd name="T28" fmla="*/ 13 w 42"/>
                  <a:gd name="T29" fmla="*/ 2 h 43"/>
                  <a:gd name="T30" fmla="*/ 11 w 42"/>
                  <a:gd name="T31" fmla="*/ 6 h 43"/>
                  <a:gd name="T32" fmla="*/ 8 w 42"/>
                  <a:gd name="T33" fmla="*/ 5 h 43"/>
                  <a:gd name="T34" fmla="*/ 7 w 42"/>
                  <a:gd name="T35" fmla="*/ 10 h 43"/>
                  <a:gd name="T36" fmla="*/ 4 w 42"/>
                  <a:gd name="T37" fmla="*/ 10 h 43"/>
                  <a:gd name="T38" fmla="*/ 5 w 42"/>
                  <a:gd name="T39" fmla="*/ 14 h 43"/>
                  <a:gd name="T40" fmla="*/ 1 w 42"/>
                  <a:gd name="T41" fmla="*/ 15 h 43"/>
                  <a:gd name="T42" fmla="*/ 4 w 42"/>
                  <a:gd name="T43" fmla="*/ 19 h 43"/>
                  <a:gd name="T44" fmla="*/ 0 w 42"/>
                  <a:gd name="T45" fmla="*/ 21 h 43"/>
                  <a:gd name="T46" fmla="*/ 1 w 42"/>
                  <a:gd name="T47" fmla="*/ 24 h 43"/>
                  <a:gd name="T48" fmla="*/ 4 w 42"/>
                  <a:gd name="T49" fmla="*/ 26 h 43"/>
                  <a:gd name="T50" fmla="*/ 2 w 42"/>
                  <a:gd name="T51" fmla="*/ 30 h 43"/>
                  <a:gd name="T52" fmla="*/ 6 w 42"/>
                  <a:gd name="T53" fmla="*/ 31 h 43"/>
                  <a:gd name="T54" fmla="*/ 5 w 42"/>
                  <a:gd name="T55" fmla="*/ 36 h 43"/>
                  <a:gd name="T56" fmla="*/ 9 w 42"/>
                  <a:gd name="T57" fmla="*/ 35 h 43"/>
                  <a:gd name="T58" fmla="*/ 10 w 42"/>
                  <a:gd name="T59" fmla="*/ 40 h 43"/>
                  <a:gd name="T60" fmla="*/ 13 w 42"/>
                  <a:gd name="T61" fmla="*/ 38 h 43"/>
                  <a:gd name="T62" fmla="*/ 15 w 42"/>
                  <a:gd name="T63" fmla="*/ 42 h 43"/>
                  <a:gd name="T64" fmla="*/ 18 w 42"/>
                  <a:gd name="T65" fmla="*/ 40 h 43"/>
                  <a:gd name="T66" fmla="*/ 21 w 42"/>
                  <a:gd name="T67" fmla="*/ 43 h 43"/>
                  <a:gd name="T68" fmla="*/ 23 w 42"/>
                  <a:gd name="T69" fmla="*/ 40 h 43"/>
                  <a:gd name="T70" fmla="*/ 27 w 42"/>
                  <a:gd name="T71" fmla="*/ 42 h 43"/>
                  <a:gd name="T72" fmla="*/ 28 w 42"/>
                  <a:gd name="T73" fmla="*/ 39 h 43"/>
                  <a:gd name="T74" fmla="*/ 32 w 42"/>
                  <a:gd name="T75" fmla="*/ 40 h 43"/>
                  <a:gd name="T76" fmla="*/ 32 w 42"/>
                  <a:gd name="T77" fmla="*/ 36 h 43"/>
                  <a:gd name="T78" fmla="*/ 37 w 42"/>
                  <a:gd name="T79" fmla="*/ 36 h 43"/>
                  <a:gd name="T80" fmla="*/ 36 w 42"/>
                  <a:gd name="T81" fmla="*/ 32 h 43"/>
                  <a:gd name="T82" fmla="*/ 40 w 42"/>
                  <a:gd name="T83" fmla="*/ 31 h 43"/>
                  <a:gd name="T84" fmla="*/ 38 w 42"/>
                  <a:gd name="T85" fmla="*/ 27 h 43"/>
                  <a:gd name="T86" fmla="*/ 42 w 42"/>
                  <a:gd name="T87" fmla="*/ 25 h 43"/>
                  <a:gd name="T88" fmla="*/ 39 w 42"/>
                  <a:gd name="T89" fmla="*/ 22 h 43"/>
                  <a:gd name="T90" fmla="*/ 21 w 42"/>
                  <a:gd name="T91" fmla="*/ 38 h 43"/>
                  <a:gd name="T92" fmla="*/ 21 w 42"/>
                  <a:gd name="T93" fmla="*/ 5 h 43"/>
                  <a:gd name="T94" fmla="*/ 21 w 42"/>
                  <a:gd name="T95" fmla="*/ 38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2" h="43">
                    <a:moveTo>
                      <a:pt x="42" y="22"/>
                    </a:moveTo>
                    <a:cubicBezTo>
                      <a:pt x="42" y="22"/>
                      <a:pt x="42" y="21"/>
                      <a:pt x="42" y="21"/>
                    </a:cubicBezTo>
                    <a:cubicBezTo>
                      <a:pt x="42" y="20"/>
                      <a:pt x="42" y="19"/>
                      <a:pt x="42" y="18"/>
                    </a:cubicBezTo>
                    <a:cubicBezTo>
                      <a:pt x="39" y="18"/>
                      <a:pt x="39" y="18"/>
                      <a:pt x="39" y="18"/>
                    </a:cubicBezTo>
                    <a:cubicBezTo>
                      <a:pt x="39" y="18"/>
                      <a:pt x="39" y="17"/>
                      <a:pt x="38" y="17"/>
                    </a:cubicBezTo>
                    <a:cubicBezTo>
                      <a:pt x="41" y="15"/>
                      <a:pt x="41" y="15"/>
                      <a:pt x="41" y="15"/>
                    </a:cubicBezTo>
                    <a:cubicBezTo>
                      <a:pt x="41" y="14"/>
                      <a:pt x="41" y="13"/>
                      <a:pt x="40" y="13"/>
                    </a:cubicBezTo>
                    <a:cubicBezTo>
                      <a:pt x="37" y="13"/>
                      <a:pt x="37" y="13"/>
                      <a:pt x="37" y="13"/>
                    </a:cubicBezTo>
                    <a:cubicBezTo>
                      <a:pt x="37" y="13"/>
                      <a:pt x="37" y="12"/>
                      <a:pt x="37" y="12"/>
                    </a:cubicBezTo>
                    <a:cubicBezTo>
                      <a:pt x="39" y="10"/>
                      <a:pt x="39" y="10"/>
                      <a:pt x="39" y="10"/>
                    </a:cubicBezTo>
                    <a:cubicBezTo>
                      <a:pt x="38" y="9"/>
                      <a:pt x="38" y="8"/>
                      <a:pt x="37" y="7"/>
                    </a:cubicBezTo>
                    <a:cubicBezTo>
                      <a:pt x="34" y="9"/>
                      <a:pt x="34" y="9"/>
                      <a:pt x="34" y="9"/>
                    </a:cubicBezTo>
                    <a:cubicBezTo>
                      <a:pt x="34" y="9"/>
                      <a:pt x="34" y="8"/>
                      <a:pt x="33" y="8"/>
                    </a:cubicBezTo>
                    <a:cubicBezTo>
                      <a:pt x="35" y="5"/>
                      <a:pt x="35" y="5"/>
                      <a:pt x="35" y="5"/>
                    </a:cubicBezTo>
                    <a:cubicBezTo>
                      <a:pt x="34" y="4"/>
                      <a:pt x="33" y="4"/>
                      <a:pt x="33" y="3"/>
                    </a:cubicBezTo>
                    <a:cubicBezTo>
                      <a:pt x="30" y="6"/>
                      <a:pt x="30" y="6"/>
                      <a:pt x="30" y="6"/>
                    </a:cubicBezTo>
                    <a:cubicBezTo>
                      <a:pt x="30" y="5"/>
                      <a:pt x="30" y="5"/>
                      <a:pt x="29" y="5"/>
                    </a:cubicBezTo>
                    <a:cubicBezTo>
                      <a:pt x="30" y="2"/>
                      <a:pt x="30" y="2"/>
                      <a:pt x="30" y="2"/>
                    </a:cubicBezTo>
                    <a:cubicBezTo>
                      <a:pt x="29" y="1"/>
                      <a:pt x="28" y="1"/>
                      <a:pt x="27" y="1"/>
                    </a:cubicBezTo>
                    <a:cubicBezTo>
                      <a:pt x="26" y="3"/>
                      <a:pt x="26" y="3"/>
                      <a:pt x="26" y="3"/>
                    </a:cubicBezTo>
                    <a:cubicBezTo>
                      <a:pt x="25" y="3"/>
                      <a:pt x="25" y="3"/>
                      <a:pt x="24" y="3"/>
                    </a:cubicBezTo>
                    <a:cubicBezTo>
                      <a:pt x="24" y="0"/>
                      <a:pt x="24" y="0"/>
                      <a:pt x="24" y="0"/>
                    </a:cubicBezTo>
                    <a:cubicBezTo>
                      <a:pt x="23" y="0"/>
                      <a:pt x="22" y="0"/>
                      <a:pt x="21" y="0"/>
                    </a:cubicBezTo>
                    <a:cubicBezTo>
                      <a:pt x="21" y="3"/>
                      <a:pt x="21" y="3"/>
                      <a:pt x="21" y="3"/>
                    </a:cubicBezTo>
                    <a:cubicBezTo>
                      <a:pt x="20" y="3"/>
                      <a:pt x="20" y="3"/>
                      <a:pt x="19" y="3"/>
                    </a:cubicBezTo>
                    <a:cubicBezTo>
                      <a:pt x="18" y="0"/>
                      <a:pt x="18" y="0"/>
                      <a:pt x="18" y="0"/>
                    </a:cubicBezTo>
                    <a:cubicBezTo>
                      <a:pt x="17" y="0"/>
                      <a:pt x="16" y="0"/>
                      <a:pt x="15" y="0"/>
                    </a:cubicBezTo>
                    <a:cubicBezTo>
                      <a:pt x="16" y="4"/>
                      <a:pt x="16" y="4"/>
                      <a:pt x="16" y="4"/>
                    </a:cubicBezTo>
                    <a:cubicBezTo>
                      <a:pt x="15" y="4"/>
                      <a:pt x="15" y="4"/>
                      <a:pt x="14" y="4"/>
                    </a:cubicBezTo>
                    <a:cubicBezTo>
                      <a:pt x="13" y="2"/>
                      <a:pt x="13" y="2"/>
                      <a:pt x="13" y="2"/>
                    </a:cubicBezTo>
                    <a:cubicBezTo>
                      <a:pt x="12" y="2"/>
                      <a:pt x="11" y="2"/>
                      <a:pt x="10" y="3"/>
                    </a:cubicBezTo>
                    <a:cubicBezTo>
                      <a:pt x="11" y="6"/>
                      <a:pt x="11" y="6"/>
                      <a:pt x="11" y="6"/>
                    </a:cubicBezTo>
                    <a:cubicBezTo>
                      <a:pt x="11" y="6"/>
                      <a:pt x="10" y="7"/>
                      <a:pt x="10" y="7"/>
                    </a:cubicBezTo>
                    <a:cubicBezTo>
                      <a:pt x="8" y="5"/>
                      <a:pt x="8" y="5"/>
                      <a:pt x="8" y="5"/>
                    </a:cubicBezTo>
                    <a:cubicBezTo>
                      <a:pt x="7" y="6"/>
                      <a:pt x="6" y="6"/>
                      <a:pt x="6" y="7"/>
                    </a:cubicBezTo>
                    <a:cubicBezTo>
                      <a:pt x="7" y="10"/>
                      <a:pt x="7" y="10"/>
                      <a:pt x="7" y="10"/>
                    </a:cubicBezTo>
                    <a:cubicBezTo>
                      <a:pt x="7" y="10"/>
                      <a:pt x="7" y="10"/>
                      <a:pt x="7" y="11"/>
                    </a:cubicBezTo>
                    <a:cubicBezTo>
                      <a:pt x="4" y="10"/>
                      <a:pt x="4" y="10"/>
                      <a:pt x="4" y="10"/>
                    </a:cubicBezTo>
                    <a:cubicBezTo>
                      <a:pt x="3" y="10"/>
                      <a:pt x="3" y="11"/>
                      <a:pt x="2" y="12"/>
                    </a:cubicBezTo>
                    <a:cubicBezTo>
                      <a:pt x="5" y="14"/>
                      <a:pt x="5" y="14"/>
                      <a:pt x="5" y="14"/>
                    </a:cubicBezTo>
                    <a:cubicBezTo>
                      <a:pt x="5" y="15"/>
                      <a:pt x="5" y="15"/>
                      <a:pt x="4" y="16"/>
                    </a:cubicBezTo>
                    <a:cubicBezTo>
                      <a:pt x="1" y="15"/>
                      <a:pt x="1" y="15"/>
                      <a:pt x="1" y="15"/>
                    </a:cubicBezTo>
                    <a:cubicBezTo>
                      <a:pt x="1" y="16"/>
                      <a:pt x="1" y="17"/>
                      <a:pt x="1" y="18"/>
                    </a:cubicBezTo>
                    <a:cubicBezTo>
                      <a:pt x="4" y="19"/>
                      <a:pt x="4" y="19"/>
                      <a:pt x="4" y="19"/>
                    </a:cubicBezTo>
                    <a:cubicBezTo>
                      <a:pt x="4" y="20"/>
                      <a:pt x="3" y="20"/>
                      <a:pt x="3" y="21"/>
                    </a:cubicBezTo>
                    <a:cubicBezTo>
                      <a:pt x="0" y="21"/>
                      <a:pt x="0" y="21"/>
                      <a:pt x="0" y="21"/>
                    </a:cubicBezTo>
                    <a:cubicBezTo>
                      <a:pt x="0" y="21"/>
                      <a:pt x="0" y="21"/>
                      <a:pt x="0" y="21"/>
                    </a:cubicBezTo>
                    <a:cubicBezTo>
                      <a:pt x="0" y="22"/>
                      <a:pt x="0" y="23"/>
                      <a:pt x="1" y="24"/>
                    </a:cubicBezTo>
                    <a:cubicBezTo>
                      <a:pt x="4" y="25"/>
                      <a:pt x="4" y="25"/>
                      <a:pt x="4" y="25"/>
                    </a:cubicBezTo>
                    <a:cubicBezTo>
                      <a:pt x="4" y="25"/>
                      <a:pt x="4" y="26"/>
                      <a:pt x="4" y="26"/>
                    </a:cubicBezTo>
                    <a:cubicBezTo>
                      <a:pt x="1" y="27"/>
                      <a:pt x="1" y="27"/>
                      <a:pt x="1" y="27"/>
                    </a:cubicBezTo>
                    <a:cubicBezTo>
                      <a:pt x="1" y="28"/>
                      <a:pt x="2" y="29"/>
                      <a:pt x="2" y="30"/>
                    </a:cubicBezTo>
                    <a:cubicBezTo>
                      <a:pt x="5" y="30"/>
                      <a:pt x="5" y="30"/>
                      <a:pt x="5" y="30"/>
                    </a:cubicBezTo>
                    <a:cubicBezTo>
                      <a:pt x="5" y="30"/>
                      <a:pt x="6" y="30"/>
                      <a:pt x="6" y="31"/>
                    </a:cubicBezTo>
                    <a:cubicBezTo>
                      <a:pt x="4" y="33"/>
                      <a:pt x="4" y="33"/>
                      <a:pt x="4" y="33"/>
                    </a:cubicBezTo>
                    <a:cubicBezTo>
                      <a:pt x="4" y="34"/>
                      <a:pt x="5" y="35"/>
                      <a:pt x="5" y="36"/>
                    </a:cubicBezTo>
                    <a:cubicBezTo>
                      <a:pt x="8" y="34"/>
                      <a:pt x="8" y="34"/>
                      <a:pt x="8" y="34"/>
                    </a:cubicBezTo>
                    <a:cubicBezTo>
                      <a:pt x="8" y="34"/>
                      <a:pt x="9" y="35"/>
                      <a:pt x="9" y="35"/>
                    </a:cubicBezTo>
                    <a:cubicBezTo>
                      <a:pt x="7" y="38"/>
                      <a:pt x="7" y="38"/>
                      <a:pt x="7" y="38"/>
                    </a:cubicBezTo>
                    <a:cubicBezTo>
                      <a:pt x="8" y="38"/>
                      <a:pt x="9" y="39"/>
                      <a:pt x="10" y="40"/>
                    </a:cubicBezTo>
                    <a:cubicBezTo>
                      <a:pt x="12" y="37"/>
                      <a:pt x="12" y="37"/>
                      <a:pt x="12" y="37"/>
                    </a:cubicBezTo>
                    <a:cubicBezTo>
                      <a:pt x="12" y="38"/>
                      <a:pt x="13" y="38"/>
                      <a:pt x="13" y="38"/>
                    </a:cubicBezTo>
                    <a:cubicBezTo>
                      <a:pt x="12" y="41"/>
                      <a:pt x="12" y="41"/>
                      <a:pt x="12" y="41"/>
                    </a:cubicBezTo>
                    <a:cubicBezTo>
                      <a:pt x="13" y="42"/>
                      <a:pt x="14" y="42"/>
                      <a:pt x="15" y="42"/>
                    </a:cubicBezTo>
                    <a:cubicBezTo>
                      <a:pt x="17" y="39"/>
                      <a:pt x="17" y="39"/>
                      <a:pt x="17" y="39"/>
                    </a:cubicBezTo>
                    <a:cubicBezTo>
                      <a:pt x="17" y="40"/>
                      <a:pt x="18" y="40"/>
                      <a:pt x="18" y="40"/>
                    </a:cubicBezTo>
                    <a:cubicBezTo>
                      <a:pt x="18" y="43"/>
                      <a:pt x="18" y="43"/>
                      <a:pt x="18" y="43"/>
                    </a:cubicBezTo>
                    <a:cubicBezTo>
                      <a:pt x="19" y="43"/>
                      <a:pt x="20" y="43"/>
                      <a:pt x="21" y="43"/>
                    </a:cubicBezTo>
                    <a:cubicBezTo>
                      <a:pt x="22" y="40"/>
                      <a:pt x="22" y="40"/>
                      <a:pt x="22" y="40"/>
                    </a:cubicBezTo>
                    <a:cubicBezTo>
                      <a:pt x="22" y="40"/>
                      <a:pt x="23" y="40"/>
                      <a:pt x="23" y="40"/>
                    </a:cubicBezTo>
                    <a:cubicBezTo>
                      <a:pt x="24" y="43"/>
                      <a:pt x="24" y="43"/>
                      <a:pt x="24" y="43"/>
                    </a:cubicBezTo>
                    <a:cubicBezTo>
                      <a:pt x="25" y="43"/>
                      <a:pt x="26" y="43"/>
                      <a:pt x="27" y="42"/>
                    </a:cubicBezTo>
                    <a:cubicBezTo>
                      <a:pt x="27" y="39"/>
                      <a:pt x="27" y="39"/>
                      <a:pt x="27" y="39"/>
                    </a:cubicBezTo>
                    <a:cubicBezTo>
                      <a:pt x="27" y="39"/>
                      <a:pt x="28" y="39"/>
                      <a:pt x="28" y="39"/>
                    </a:cubicBezTo>
                    <a:cubicBezTo>
                      <a:pt x="30" y="41"/>
                      <a:pt x="30" y="41"/>
                      <a:pt x="30" y="41"/>
                    </a:cubicBezTo>
                    <a:cubicBezTo>
                      <a:pt x="31" y="41"/>
                      <a:pt x="32" y="40"/>
                      <a:pt x="32" y="40"/>
                    </a:cubicBezTo>
                    <a:cubicBezTo>
                      <a:pt x="31" y="37"/>
                      <a:pt x="31" y="37"/>
                      <a:pt x="31" y="37"/>
                    </a:cubicBezTo>
                    <a:cubicBezTo>
                      <a:pt x="32" y="37"/>
                      <a:pt x="32" y="36"/>
                      <a:pt x="32" y="36"/>
                    </a:cubicBezTo>
                    <a:cubicBezTo>
                      <a:pt x="35" y="38"/>
                      <a:pt x="35" y="38"/>
                      <a:pt x="35" y="38"/>
                    </a:cubicBezTo>
                    <a:cubicBezTo>
                      <a:pt x="36" y="37"/>
                      <a:pt x="36" y="37"/>
                      <a:pt x="37" y="36"/>
                    </a:cubicBezTo>
                    <a:cubicBezTo>
                      <a:pt x="35" y="33"/>
                      <a:pt x="35" y="33"/>
                      <a:pt x="35" y="33"/>
                    </a:cubicBezTo>
                    <a:cubicBezTo>
                      <a:pt x="35" y="33"/>
                      <a:pt x="36" y="32"/>
                      <a:pt x="36" y="32"/>
                    </a:cubicBezTo>
                    <a:cubicBezTo>
                      <a:pt x="39" y="33"/>
                      <a:pt x="39" y="33"/>
                      <a:pt x="39" y="33"/>
                    </a:cubicBezTo>
                    <a:cubicBezTo>
                      <a:pt x="39" y="32"/>
                      <a:pt x="40" y="32"/>
                      <a:pt x="40" y="31"/>
                    </a:cubicBezTo>
                    <a:cubicBezTo>
                      <a:pt x="38" y="29"/>
                      <a:pt x="38" y="29"/>
                      <a:pt x="38" y="29"/>
                    </a:cubicBezTo>
                    <a:cubicBezTo>
                      <a:pt x="38" y="28"/>
                      <a:pt x="38" y="28"/>
                      <a:pt x="38" y="27"/>
                    </a:cubicBezTo>
                    <a:cubicBezTo>
                      <a:pt x="41" y="28"/>
                      <a:pt x="41" y="28"/>
                      <a:pt x="41" y="28"/>
                    </a:cubicBezTo>
                    <a:cubicBezTo>
                      <a:pt x="41" y="27"/>
                      <a:pt x="42" y="26"/>
                      <a:pt x="42" y="25"/>
                    </a:cubicBezTo>
                    <a:cubicBezTo>
                      <a:pt x="39" y="24"/>
                      <a:pt x="39" y="24"/>
                      <a:pt x="39" y="24"/>
                    </a:cubicBezTo>
                    <a:cubicBezTo>
                      <a:pt x="39" y="23"/>
                      <a:pt x="39" y="23"/>
                      <a:pt x="39" y="22"/>
                    </a:cubicBezTo>
                    <a:lnTo>
                      <a:pt x="42" y="22"/>
                    </a:lnTo>
                    <a:close/>
                    <a:moveTo>
                      <a:pt x="21" y="38"/>
                    </a:moveTo>
                    <a:cubicBezTo>
                      <a:pt x="13" y="38"/>
                      <a:pt x="6" y="30"/>
                      <a:pt x="6" y="21"/>
                    </a:cubicBezTo>
                    <a:cubicBezTo>
                      <a:pt x="6" y="13"/>
                      <a:pt x="13" y="5"/>
                      <a:pt x="21" y="5"/>
                    </a:cubicBezTo>
                    <a:cubicBezTo>
                      <a:pt x="30" y="5"/>
                      <a:pt x="37" y="13"/>
                      <a:pt x="37" y="21"/>
                    </a:cubicBezTo>
                    <a:cubicBezTo>
                      <a:pt x="37" y="30"/>
                      <a:pt x="30" y="38"/>
                      <a:pt x="21" y="38"/>
                    </a:cubicBezTo>
                    <a:close/>
                  </a:path>
                </a:pathLst>
              </a:custGeom>
              <a:solidFill>
                <a:srgbClr val="3E3A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 name="Freeform 25"/>
              <p:cNvSpPr>
                <a:spLocks noEditPoints="1"/>
              </p:cNvSpPr>
              <p:nvPr/>
            </p:nvSpPr>
            <p:spPr bwMode="auto">
              <a:xfrm>
                <a:off x="1316038" y="2586038"/>
                <a:ext cx="31750" cy="31750"/>
              </a:xfrm>
              <a:custGeom>
                <a:avLst/>
                <a:gdLst>
                  <a:gd name="T0" fmla="*/ 15 w 30"/>
                  <a:gd name="T1" fmla="*/ 0 h 31"/>
                  <a:gd name="T2" fmla="*/ 0 w 30"/>
                  <a:gd name="T3" fmla="*/ 15 h 31"/>
                  <a:gd name="T4" fmla="*/ 15 w 30"/>
                  <a:gd name="T5" fmla="*/ 31 h 31"/>
                  <a:gd name="T6" fmla="*/ 30 w 30"/>
                  <a:gd name="T7" fmla="*/ 15 h 31"/>
                  <a:gd name="T8" fmla="*/ 15 w 30"/>
                  <a:gd name="T9" fmla="*/ 0 h 31"/>
                  <a:gd name="T10" fmla="*/ 15 w 30"/>
                  <a:gd name="T11" fmla="*/ 29 h 31"/>
                  <a:gd name="T12" fmla="*/ 3 w 30"/>
                  <a:gd name="T13" fmla="*/ 15 h 31"/>
                  <a:gd name="T14" fmla="*/ 15 w 30"/>
                  <a:gd name="T15" fmla="*/ 2 h 31"/>
                  <a:gd name="T16" fmla="*/ 28 w 30"/>
                  <a:gd name="T17" fmla="*/ 15 h 31"/>
                  <a:gd name="T18" fmla="*/ 15 w 30"/>
                  <a:gd name="T19" fmla="*/ 29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 h="31">
                    <a:moveTo>
                      <a:pt x="15" y="0"/>
                    </a:moveTo>
                    <a:cubicBezTo>
                      <a:pt x="7" y="0"/>
                      <a:pt x="0" y="7"/>
                      <a:pt x="0" y="15"/>
                    </a:cubicBezTo>
                    <a:cubicBezTo>
                      <a:pt x="0" y="24"/>
                      <a:pt x="7" y="31"/>
                      <a:pt x="15" y="31"/>
                    </a:cubicBezTo>
                    <a:cubicBezTo>
                      <a:pt x="23" y="31"/>
                      <a:pt x="30" y="24"/>
                      <a:pt x="30" y="15"/>
                    </a:cubicBezTo>
                    <a:cubicBezTo>
                      <a:pt x="30" y="7"/>
                      <a:pt x="23" y="0"/>
                      <a:pt x="15" y="0"/>
                    </a:cubicBezTo>
                    <a:close/>
                    <a:moveTo>
                      <a:pt x="15" y="29"/>
                    </a:moveTo>
                    <a:cubicBezTo>
                      <a:pt x="8" y="29"/>
                      <a:pt x="3" y="23"/>
                      <a:pt x="3" y="15"/>
                    </a:cubicBezTo>
                    <a:cubicBezTo>
                      <a:pt x="3" y="8"/>
                      <a:pt x="8" y="2"/>
                      <a:pt x="15" y="2"/>
                    </a:cubicBezTo>
                    <a:cubicBezTo>
                      <a:pt x="22" y="2"/>
                      <a:pt x="28" y="8"/>
                      <a:pt x="28" y="15"/>
                    </a:cubicBezTo>
                    <a:cubicBezTo>
                      <a:pt x="28" y="23"/>
                      <a:pt x="22" y="29"/>
                      <a:pt x="15" y="29"/>
                    </a:cubicBezTo>
                    <a:close/>
                  </a:path>
                </a:pathLst>
              </a:custGeom>
              <a:solidFill>
                <a:srgbClr val="3E3A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 name="Freeform 26"/>
              <p:cNvSpPr>
                <a:spLocks noEditPoints="1"/>
              </p:cNvSpPr>
              <p:nvPr/>
            </p:nvSpPr>
            <p:spPr bwMode="auto">
              <a:xfrm>
                <a:off x="1303338" y="2484438"/>
                <a:ext cx="88900" cy="92075"/>
              </a:xfrm>
              <a:custGeom>
                <a:avLst/>
                <a:gdLst>
                  <a:gd name="T0" fmla="*/ 72 w 83"/>
                  <a:gd name="T1" fmla="*/ 46 h 87"/>
                  <a:gd name="T2" fmla="*/ 72 w 83"/>
                  <a:gd name="T3" fmla="*/ 43 h 87"/>
                  <a:gd name="T4" fmla="*/ 72 w 83"/>
                  <a:gd name="T5" fmla="*/ 39 h 87"/>
                  <a:gd name="T6" fmla="*/ 82 w 83"/>
                  <a:gd name="T7" fmla="*/ 32 h 87"/>
                  <a:gd name="T8" fmla="*/ 77 w 83"/>
                  <a:gd name="T9" fmla="*/ 19 h 87"/>
                  <a:gd name="T10" fmla="*/ 65 w 83"/>
                  <a:gd name="T11" fmla="*/ 23 h 87"/>
                  <a:gd name="T12" fmla="*/ 60 w 83"/>
                  <a:gd name="T13" fmla="*/ 18 h 87"/>
                  <a:gd name="T14" fmla="*/ 63 w 83"/>
                  <a:gd name="T15" fmla="*/ 5 h 87"/>
                  <a:gd name="T16" fmla="*/ 50 w 83"/>
                  <a:gd name="T17" fmla="*/ 0 h 87"/>
                  <a:gd name="T18" fmla="*/ 44 w 83"/>
                  <a:gd name="T19" fmla="*/ 11 h 87"/>
                  <a:gd name="T20" fmla="*/ 41 w 83"/>
                  <a:gd name="T21" fmla="*/ 11 h 87"/>
                  <a:gd name="T22" fmla="*/ 37 w 83"/>
                  <a:gd name="T23" fmla="*/ 12 h 87"/>
                  <a:gd name="T24" fmla="*/ 31 w 83"/>
                  <a:gd name="T25" fmla="*/ 0 h 87"/>
                  <a:gd name="T26" fmla="*/ 18 w 83"/>
                  <a:gd name="T27" fmla="*/ 6 h 87"/>
                  <a:gd name="T28" fmla="*/ 22 w 83"/>
                  <a:gd name="T29" fmla="*/ 19 h 87"/>
                  <a:gd name="T30" fmla="*/ 17 w 83"/>
                  <a:gd name="T31" fmla="*/ 24 h 87"/>
                  <a:gd name="T32" fmla="*/ 5 w 83"/>
                  <a:gd name="T33" fmla="*/ 21 h 87"/>
                  <a:gd name="T34" fmla="*/ 0 w 83"/>
                  <a:gd name="T35" fmla="*/ 34 h 87"/>
                  <a:gd name="T36" fmla="*/ 11 w 83"/>
                  <a:gd name="T37" fmla="*/ 40 h 87"/>
                  <a:gd name="T38" fmla="*/ 11 w 83"/>
                  <a:gd name="T39" fmla="*/ 43 h 87"/>
                  <a:gd name="T40" fmla="*/ 11 w 83"/>
                  <a:gd name="T41" fmla="*/ 47 h 87"/>
                  <a:gd name="T42" fmla="*/ 0 w 83"/>
                  <a:gd name="T43" fmla="*/ 54 h 87"/>
                  <a:gd name="T44" fmla="*/ 6 w 83"/>
                  <a:gd name="T45" fmla="*/ 67 h 87"/>
                  <a:gd name="T46" fmla="*/ 18 w 83"/>
                  <a:gd name="T47" fmla="*/ 64 h 87"/>
                  <a:gd name="T48" fmla="*/ 23 w 83"/>
                  <a:gd name="T49" fmla="*/ 69 h 87"/>
                  <a:gd name="T50" fmla="*/ 20 w 83"/>
                  <a:gd name="T51" fmla="*/ 81 h 87"/>
                  <a:gd name="T52" fmla="*/ 33 w 83"/>
                  <a:gd name="T53" fmla="*/ 87 h 87"/>
                  <a:gd name="T54" fmla="*/ 39 w 83"/>
                  <a:gd name="T55" fmla="*/ 75 h 87"/>
                  <a:gd name="T56" fmla="*/ 41 w 83"/>
                  <a:gd name="T57" fmla="*/ 75 h 87"/>
                  <a:gd name="T58" fmla="*/ 45 w 83"/>
                  <a:gd name="T59" fmla="*/ 75 h 87"/>
                  <a:gd name="T60" fmla="*/ 52 w 83"/>
                  <a:gd name="T61" fmla="*/ 86 h 87"/>
                  <a:gd name="T62" fmla="*/ 64 w 83"/>
                  <a:gd name="T63" fmla="*/ 80 h 87"/>
                  <a:gd name="T64" fmla="*/ 61 w 83"/>
                  <a:gd name="T65" fmla="*/ 68 h 87"/>
                  <a:gd name="T66" fmla="*/ 66 w 83"/>
                  <a:gd name="T67" fmla="*/ 62 h 87"/>
                  <a:gd name="T68" fmla="*/ 78 w 83"/>
                  <a:gd name="T69" fmla="*/ 66 h 87"/>
                  <a:gd name="T70" fmla="*/ 83 w 83"/>
                  <a:gd name="T71" fmla="*/ 52 h 87"/>
                  <a:gd name="T72" fmla="*/ 72 w 83"/>
                  <a:gd name="T73" fmla="*/ 46 h 87"/>
                  <a:gd name="T74" fmla="*/ 41 w 83"/>
                  <a:gd name="T75" fmla="*/ 58 h 87"/>
                  <a:gd name="T76" fmla="*/ 27 w 83"/>
                  <a:gd name="T77" fmla="*/ 43 h 87"/>
                  <a:gd name="T78" fmla="*/ 41 w 83"/>
                  <a:gd name="T79" fmla="*/ 28 h 87"/>
                  <a:gd name="T80" fmla="*/ 55 w 83"/>
                  <a:gd name="T81" fmla="*/ 43 h 87"/>
                  <a:gd name="T82" fmla="*/ 41 w 83"/>
                  <a:gd name="T83" fmla="*/ 58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3" h="87">
                    <a:moveTo>
                      <a:pt x="72" y="46"/>
                    </a:moveTo>
                    <a:cubicBezTo>
                      <a:pt x="72" y="45"/>
                      <a:pt x="72" y="44"/>
                      <a:pt x="72" y="43"/>
                    </a:cubicBezTo>
                    <a:cubicBezTo>
                      <a:pt x="72" y="42"/>
                      <a:pt x="72" y="40"/>
                      <a:pt x="72" y="39"/>
                    </a:cubicBezTo>
                    <a:cubicBezTo>
                      <a:pt x="82" y="32"/>
                      <a:pt x="82" y="32"/>
                      <a:pt x="82" y="32"/>
                    </a:cubicBezTo>
                    <a:cubicBezTo>
                      <a:pt x="81" y="27"/>
                      <a:pt x="79" y="23"/>
                      <a:pt x="77" y="19"/>
                    </a:cubicBezTo>
                    <a:cubicBezTo>
                      <a:pt x="65" y="23"/>
                      <a:pt x="65" y="23"/>
                      <a:pt x="65" y="23"/>
                    </a:cubicBezTo>
                    <a:cubicBezTo>
                      <a:pt x="63" y="21"/>
                      <a:pt x="62" y="19"/>
                      <a:pt x="60" y="18"/>
                    </a:cubicBezTo>
                    <a:cubicBezTo>
                      <a:pt x="63" y="5"/>
                      <a:pt x="63" y="5"/>
                      <a:pt x="63" y="5"/>
                    </a:cubicBezTo>
                    <a:cubicBezTo>
                      <a:pt x="59" y="3"/>
                      <a:pt x="55" y="1"/>
                      <a:pt x="50" y="0"/>
                    </a:cubicBezTo>
                    <a:cubicBezTo>
                      <a:pt x="44" y="11"/>
                      <a:pt x="44" y="11"/>
                      <a:pt x="44" y="11"/>
                    </a:cubicBezTo>
                    <a:cubicBezTo>
                      <a:pt x="43" y="11"/>
                      <a:pt x="42" y="11"/>
                      <a:pt x="41" y="11"/>
                    </a:cubicBezTo>
                    <a:cubicBezTo>
                      <a:pt x="40" y="11"/>
                      <a:pt x="39" y="11"/>
                      <a:pt x="37" y="12"/>
                    </a:cubicBezTo>
                    <a:cubicBezTo>
                      <a:pt x="31" y="0"/>
                      <a:pt x="31" y="0"/>
                      <a:pt x="31" y="0"/>
                    </a:cubicBezTo>
                    <a:cubicBezTo>
                      <a:pt x="26" y="1"/>
                      <a:pt x="22" y="3"/>
                      <a:pt x="18" y="6"/>
                    </a:cubicBezTo>
                    <a:cubicBezTo>
                      <a:pt x="22" y="19"/>
                      <a:pt x="22" y="19"/>
                      <a:pt x="22" y="19"/>
                    </a:cubicBezTo>
                    <a:cubicBezTo>
                      <a:pt x="20" y="20"/>
                      <a:pt x="18" y="22"/>
                      <a:pt x="17" y="24"/>
                    </a:cubicBezTo>
                    <a:cubicBezTo>
                      <a:pt x="5" y="21"/>
                      <a:pt x="5" y="21"/>
                      <a:pt x="5" y="21"/>
                    </a:cubicBezTo>
                    <a:cubicBezTo>
                      <a:pt x="3" y="25"/>
                      <a:pt x="1" y="29"/>
                      <a:pt x="0" y="34"/>
                    </a:cubicBezTo>
                    <a:cubicBezTo>
                      <a:pt x="11" y="40"/>
                      <a:pt x="11" y="40"/>
                      <a:pt x="11" y="40"/>
                    </a:cubicBezTo>
                    <a:cubicBezTo>
                      <a:pt x="11" y="41"/>
                      <a:pt x="11" y="42"/>
                      <a:pt x="11" y="43"/>
                    </a:cubicBezTo>
                    <a:cubicBezTo>
                      <a:pt x="11" y="45"/>
                      <a:pt x="11" y="46"/>
                      <a:pt x="11" y="47"/>
                    </a:cubicBezTo>
                    <a:cubicBezTo>
                      <a:pt x="0" y="54"/>
                      <a:pt x="0" y="54"/>
                      <a:pt x="0" y="54"/>
                    </a:cubicBezTo>
                    <a:cubicBezTo>
                      <a:pt x="2" y="59"/>
                      <a:pt x="3" y="63"/>
                      <a:pt x="6" y="67"/>
                    </a:cubicBezTo>
                    <a:cubicBezTo>
                      <a:pt x="18" y="64"/>
                      <a:pt x="18" y="64"/>
                      <a:pt x="18" y="64"/>
                    </a:cubicBezTo>
                    <a:cubicBezTo>
                      <a:pt x="19" y="65"/>
                      <a:pt x="21" y="67"/>
                      <a:pt x="23" y="69"/>
                    </a:cubicBezTo>
                    <a:cubicBezTo>
                      <a:pt x="20" y="81"/>
                      <a:pt x="20" y="81"/>
                      <a:pt x="20" y="81"/>
                    </a:cubicBezTo>
                    <a:cubicBezTo>
                      <a:pt x="24" y="84"/>
                      <a:pt x="28" y="86"/>
                      <a:pt x="33" y="87"/>
                    </a:cubicBezTo>
                    <a:cubicBezTo>
                      <a:pt x="39" y="75"/>
                      <a:pt x="39" y="75"/>
                      <a:pt x="39" y="75"/>
                    </a:cubicBezTo>
                    <a:cubicBezTo>
                      <a:pt x="40" y="75"/>
                      <a:pt x="40" y="75"/>
                      <a:pt x="41" y="75"/>
                    </a:cubicBezTo>
                    <a:cubicBezTo>
                      <a:pt x="43" y="75"/>
                      <a:pt x="44" y="75"/>
                      <a:pt x="45" y="75"/>
                    </a:cubicBezTo>
                    <a:cubicBezTo>
                      <a:pt x="52" y="86"/>
                      <a:pt x="52" y="86"/>
                      <a:pt x="52" y="86"/>
                    </a:cubicBezTo>
                    <a:cubicBezTo>
                      <a:pt x="57" y="85"/>
                      <a:pt x="61" y="83"/>
                      <a:pt x="64" y="80"/>
                    </a:cubicBezTo>
                    <a:cubicBezTo>
                      <a:pt x="61" y="68"/>
                      <a:pt x="61" y="68"/>
                      <a:pt x="61" y="68"/>
                    </a:cubicBezTo>
                    <a:cubicBezTo>
                      <a:pt x="63" y="66"/>
                      <a:pt x="64" y="64"/>
                      <a:pt x="66" y="62"/>
                    </a:cubicBezTo>
                    <a:cubicBezTo>
                      <a:pt x="78" y="66"/>
                      <a:pt x="78" y="66"/>
                      <a:pt x="78" y="66"/>
                    </a:cubicBezTo>
                    <a:cubicBezTo>
                      <a:pt x="80" y="62"/>
                      <a:pt x="82" y="57"/>
                      <a:pt x="83" y="52"/>
                    </a:cubicBezTo>
                    <a:lnTo>
                      <a:pt x="72" y="46"/>
                    </a:lnTo>
                    <a:close/>
                    <a:moveTo>
                      <a:pt x="41" y="58"/>
                    </a:moveTo>
                    <a:cubicBezTo>
                      <a:pt x="34" y="58"/>
                      <a:pt x="27" y="51"/>
                      <a:pt x="27" y="43"/>
                    </a:cubicBezTo>
                    <a:cubicBezTo>
                      <a:pt x="27" y="35"/>
                      <a:pt x="34" y="28"/>
                      <a:pt x="41" y="28"/>
                    </a:cubicBezTo>
                    <a:cubicBezTo>
                      <a:pt x="49" y="28"/>
                      <a:pt x="55" y="35"/>
                      <a:pt x="55" y="43"/>
                    </a:cubicBezTo>
                    <a:cubicBezTo>
                      <a:pt x="55" y="51"/>
                      <a:pt x="49" y="58"/>
                      <a:pt x="41" y="58"/>
                    </a:cubicBezTo>
                    <a:close/>
                  </a:path>
                </a:pathLst>
              </a:custGeom>
              <a:solidFill>
                <a:srgbClr val="3E3A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 name="Freeform 27"/>
              <p:cNvSpPr>
                <a:spLocks noEditPoints="1"/>
              </p:cNvSpPr>
              <p:nvPr/>
            </p:nvSpPr>
            <p:spPr bwMode="auto">
              <a:xfrm>
                <a:off x="1184275" y="2290763"/>
                <a:ext cx="41275" cy="42863"/>
              </a:xfrm>
              <a:custGeom>
                <a:avLst/>
                <a:gdLst>
                  <a:gd name="T0" fmla="*/ 31 w 38"/>
                  <a:gd name="T1" fmla="*/ 26 h 40"/>
                  <a:gd name="T2" fmla="*/ 32 w 38"/>
                  <a:gd name="T3" fmla="*/ 25 h 40"/>
                  <a:gd name="T4" fmla="*/ 32 w 38"/>
                  <a:gd name="T5" fmla="*/ 23 h 40"/>
                  <a:gd name="T6" fmla="*/ 38 w 38"/>
                  <a:gd name="T7" fmla="*/ 22 h 40"/>
                  <a:gd name="T8" fmla="*/ 37 w 38"/>
                  <a:gd name="T9" fmla="*/ 16 h 40"/>
                  <a:gd name="T10" fmla="*/ 32 w 38"/>
                  <a:gd name="T11" fmla="*/ 15 h 40"/>
                  <a:gd name="T12" fmla="*/ 31 w 38"/>
                  <a:gd name="T13" fmla="*/ 12 h 40"/>
                  <a:gd name="T14" fmla="*/ 34 w 38"/>
                  <a:gd name="T15" fmla="*/ 8 h 40"/>
                  <a:gd name="T16" fmla="*/ 29 w 38"/>
                  <a:gd name="T17" fmla="*/ 3 h 40"/>
                  <a:gd name="T18" fmla="*/ 25 w 38"/>
                  <a:gd name="T19" fmla="*/ 7 h 40"/>
                  <a:gd name="T20" fmla="*/ 24 w 38"/>
                  <a:gd name="T21" fmla="*/ 6 h 40"/>
                  <a:gd name="T22" fmla="*/ 22 w 38"/>
                  <a:gd name="T23" fmla="*/ 6 h 40"/>
                  <a:gd name="T24" fmla="*/ 21 w 38"/>
                  <a:gd name="T25" fmla="*/ 0 h 40"/>
                  <a:gd name="T26" fmla="*/ 15 w 38"/>
                  <a:gd name="T27" fmla="*/ 0 h 40"/>
                  <a:gd name="T28" fmla="*/ 15 w 38"/>
                  <a:gd name="T29" fmla="*/ 6 h 40"/>
                  <a:gd name="T30" fmla="*/ 12 w 38"/>
                  <a:gd name="T31" fmla="*/ 7 h 40"/>
                  <a:gd name="T32" fmla="*/ 7 w 38"/>
                  <a:gd name="T33" fmla="*/ 4 h 40"/>
                  <a:gd name="T34" fmla="*/ 3 w 38"/>
                  <a:gd name="T35" fmla="*/ 9 h 40"/>
                  <a:gd name="T36" fmla="*/ 7 w 38"/>
                  <a:gd name="T37" fmla="*/ 13 h 40"/>
                  <a:gd name="T38" fmla="*/ 6 w 38"/>
                  <a:gd name="T39" fmla="*/ 14 h 40"/>
                  <a:gd name="T40" fmla="*/ 6 w 38"/>
                  <a:gd name="T41" fmla="*/ 16 h 40"/>
                  <a:gd name="T42" fmla="*/ 0 w 38"/>
                  <a:gd name="T43" fmla="*/ 17 h 40"/>
                  <a:gd name="T44" fmla="*/ 0 w 38"/>
                  <a:gd name="T45" fmla="*/ 23 h 40"/>
                  <a:gd name="T46" fmla="*/ 6 w 38"/>
                  <a:gd name="T47" fmla="*/ 24 h 40"/>
                  <a:gd name="T48" fmla="*/ 7 w 38"/>
                  <a:gd name="T49" fmla="*/ 27 h 40"/>
                  <a:gd name="T50" fmla="*/ 4 w 38"/>
                  <a:gd name="T51" fmla="*/ 32 h 40"/>
                  <a:gd name="T52" fmla="*/ 8 w 38"/>
                  <a:gd name="T53" fmla="*/ 36 h 40"/>
                  <a:gd name="T54" fmla="*/ 13 w 38"/>
                  <a:gd name="T55" fmla="*/ 32 h 40"/>
                  <a:gd name="T56" fmla="*/ 14 w 38"/>
                  <a:gd name="T57" fmla="*/ 33 h 40"/>
                  <a:gd name="T58" fmla="*/ 16 w 38"/>
                  <a:gd name="T59" fmla="*/ 33 h 40"/>
                  <a:gd name="T60" fmla="*/ 17 w 38"/>
                  <a:gd name="T61" fmla="*/ 39 h 40"/>
                  <a:gd name="T62" fmla="*/ 23 w 38"/>
                  <a:gd name="T63" fmla="*/ 39 h 40"/>
                  <a:gd name="T64" fmla="*/ 23 w 38"/>
                  <a:gd name="T65" fmla="*/ 33 h 40"/>
                  <a:gd name="T66" fmla="*/ 26 w 38"/>
                  <a:gd name="T67" fmla="*/ 32 h 40"/>
                  <a:gd name="T68" fmla="*/ 30 w 38"/>
                  <a:gd name="T69" fmla="*/ 35 h 40"/>
                  <a:gd name="T70" fmla="*/ 35 w 38"/>
                  <a:gd name="T71" fmla="*/ 31 h 40"/>
                  <a:gd name="T72" fmla="*/ 31 w 38"/>
                  <a:gd name="T73" fmla="*/ 26 h 40"/>
                  <a:gd name="T74" fmla="*/ 17 w 38"/>
                  <a:gd name="T75" fmla="*/ 26 h 40"/>
                  <a:gd name="T76" fmla="*/ 13 w 38"/>
                  <a:gd name="T77" fmla="*/ 17 h 40"/>
                  <a:gd name="T78" fmla="*/ 21 w 38"/>
                  <a:gd name="T79" fmla="*/ 14 h 40"/>
                  <a:gd name="T80" fmla="*/ 25 w 38"/>
                  <a:gd name="T81" fmla="*/ 22 h 40"/>
                  <a:gd name="T82" fmla="*/ 17 w 38"/>
                  <a:gd name="T83" fmla="*/ 2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8" h="40">
                    <a:moveTo>
                      <a:pt x="31" y="26"/>
                    </a:moveTo>
                    <a:cubicBezTo>
                      <a:pt x="31" y="26"/>
                      <a:pt x="31" y="25"/>
                      <a:pt x="32" y="25"/>
                    </a:cubicBezTo>
                    <a:cubicBezTo>
                      <a:pt x="32" y="24"/>
                      <a:pt x="32" y="24"/>
                      <a:pt x="32" y="23"/>
                    </a:cubicBezTo>
                    <a:cubicBezTo>
                      <a:pt x="38" y="22"/>
                      <a:pt x="38" y="22"/>
                      <a:pt x="38" y="22"/>
                    </a:cubicBezTo>
                    <a:cubicBezTo>
                      <a:pt x="38" y="20"/>
                      <a:pt x="38" y="18"/>
                      <a:pt x="37" y="16"/>
                    </a:cubicBezTo>
                    <a:cubicBezTo>
                      <a:pt x="32" y="15"/>
                      <a:pt x="32" y="15"/>
                      <a:pt x="32" y="15"/>
                    </a:cubicBezTo>
                    <a:cubicBezTo>
                      <a:pt x="32" y="14"/>
                      <a:pt x="31" y="13"/>
                      <a:pt x="31" y="12"/>
                    </a:cubicBezTo>
                    <a:cubicBezTo>
                      <a:pt x="34" y="8"/>
                      <a:pt x="34" y="8"/>
                      <a:pt x="34" y="8"/>
                    </a:cubicBezTo>
                    <a:cubicBezTo>
                      <a:pt x="33" y="6"/>
                      <a:pt x="31" y="4"/>
                      <a:pt x="29" y="3"/>
                    </a:cubicBezTo>
                    <a:cubicBezTo>
                      <a:pt x="25" y="7"/>
                      <a:pt x="25" y="7"/>
                      <a:pt x="25" y="7"/>
                    </a:cubicBezTo>
                    <a:cubicBezTo>
                      <a:pt x="25" y="7"/>
                      <a:pt x="24" y="7"/>
                      <a:pt x="24" y="6"/>
                    </a:cubicBezTo>
                    <a:cubicBezTo>
                      <a:pt x="23" y="6"/>
                      <a:pt x="23" y="6"/>
                      <a:pt x="22" y="6"/>
                    </a:cubicBezTo>
                    <a:cubicBezTo>
                      <a:pt x="21" y="0"/>
                      <a:pt x="21" y="0"/>
                      <a:pt x="21" y="0"/>
                    </a:cubicBezTo>
                    <a:cubicBezTo>
                      <a:pt x="19" y="0"/>
                      <a:pt x="17" y="0"/>
                      <a:pt x="15" y="0"/>
                    </a:cubicBezTo>
                    <a:cubicBezTo>
                      <a:pt x="15" y="6"/>
                      <a:pt x="15" y="6"/>
                      <a:pt x="15" y="6"/>
                    </a:cubicBezTo>
                    <a:cubicBezTo>
                      <a:pt x="14" y="6"/>
                      <a:pt x="13" y="7"/>
                      <a:pt x="12" y="7"/>
                    </a:cubicBezTo>
                    <a:cubicBezTo>
                      <a:pt x="7" y="4"/>
                      <a:pt x="7" y="4"/>
                      <a:pt x="7" y="4"/>
                    </a:cubicBezTo>
                    <a:cubicBezTo>
                      <a:pt x="6" y="5"/>
                      <a:pt x="4" y="7"/>
                      <a:pt x="3" y="9"/>
                    </a:cubicBezTo>
                    <a:cubicBezTo>
                      <a:pt x="7" y="13"/>
                      <a:pt x="7" y="13"/>
                      <a:pt x="7" y="13"/>
                    </a:cubicBezTo>
                    <a:cubicBezTo>
                      <a:pt x="7" y="14"/>
                      <a:pt x="6" y="14"/>
                      <a:pt x="6" y="14"/>
                    </a:cubicBezTo>
                    <a:cubicBezTo>
                      <a:pt x="6" y="15"/>
                      <a:pt x="6" y="16"/>
                      <a:pt x="6" y="16"/>
                    </a:cubicBezTo>
                    <a:cubicBezTo>
                      <a:pt x="0" y="17"/>
                      <a:pt x="0" y="17"/>
                      <a:pt x="0" y="17"/>
                    </a:cubicBezTo>
                    <a:cubicBezTo>
                      <a:pt x="0" y="19"/>
                      <a:pt x="0" y="21"/>
                      <a:pt x="0" y="23"/>
                    </a:cubicBezTo>
                    <a:cubicBezTo>
                      <a:pt x="6" y="24"/>
                      <a:pt x="6" y="24"/>
                      <a:pt x="6" y="24"/>
                    </a:cubicBezTo>
                    <a:cubicBezTo>
                      <a:pt x="6" y="25"/>
                      <a:pt x="7" y="26"/>
                      <a:pt x="7" y="27"/>
                    </a:cubicBezTo>
                    <a:cubicBezTo>
                      <a:pt x="4" y="32"/>
                      <a:pt x="4" y="32"/>
                      <a:pt x="4" y="32"/>
                    </a:cubicBezTo>
                    <a:cubicBezTo>
                      <a:pt x="5" y="33"/>
                      <a:pt x="7" y="35"/>
                      <a:pt x="8" y="36"/>
                    </a:cubicBezTo>
                    <a:cubicBezTo>
                      <a:pt x="13" y="32"/>
                      <a:pt x="13" y="32"/>
                      <a:pt x="13" y="32"/>
                    </a:cubicBezTo>
                    <a:cubicBezTo>
                      <a:pt x="13" y="33"/>
                      <a:pt x="13" y="33"/>
                      <a:pt x="14" y="33"/>
                    </a:cubicBezTo>
                    <a:cubicBezTo>
                      <a:pt x="14" y="33"/>
                      <a:pt x="15" y="33"/>
                      <a:pt x="16" y="33"/>
                    </a:cubicBezTo>
                    <a:cubicBezTo>
                      <a:pt x="17" y="39"/>
                      <a:pt x="17" y="39"/>
                      <a:pt x="17" y="39"/>
                    </a:cubicBezTo>
                    <a:cubicBezTo>
                      <a:pt x="19" y="40"/>
                      <a:pt x="21" y="39"/>
                      <a:pt x="23" y="39"/>
                    </a:cubicBezTo>
                    <a:cubicBezTo>
                      <a:pt x="23" y="33"/>
                      <a:pt x="23" y="33"/>
                      <a:pt x="23" y="33"/>
                    </a:cubicBezTo>
                    <a:cubicBezTo>
                      <a:pt x="24" y="33"/>
                      <a:pt x="25" y="32"/>
                      <a:pt x="26" y="32"/>
                    </a:cubicBezTo>
                    <a:cubicBezTo>
                      <a:pt x="30" y="35"/>
                      <a:pt x="30" y="35"/>
                      <a:pt x="30" y="35"/>
                    </a:cubicBezTo>
                    <a:cubicBezTo>
                      <a:pt x="32" y="34"/>
                      <a:pt x="33" y="32"/>
                      <a:pt x="35" y="31"/>
                    </a:cubicBezTo>
                    <a:lnTo>
                      <a:pt x="31" y="26"/>
                    </a:lnTo>
                    <a:close/>
                    <a:moveTo>
                      <a:pt x="17" y="26"/>
                    </a:moveTo>
                    <a:cubicBezTo>
                      <a:pt x="13" y="24"/>
                      <a:pt x="12" y="21"/>
                      <a:pt x="13" y="17"/>
                    </a:cubicBezTo>
                    <a:cubicBezTo>
                      <a:pt x="14" y="14"/>
                      <a:pt x="18" y="12"/>
                      <a:pt x="21" y="14"/>
                    </a:cubicBezTo>
                    <a:cubicBezTo>
                      <a:pt x="24" y="15"/>
                      <a:pt x="26" y="19"/>
                      <a:pt x="25" y="22"/>
                    </a:cubicBezTo>
                    <a:cubicBezTo>
                      <a:pt x="23" y="25"/>
                      <a:pt x="20" y="27"/>
                      <a:pt x="17" y="26"/>
                    </a:cubicBezTo>
                    <a:close/>
                  </a:path>
                </a:pathLst>
              </a:custGeom>
              <a:solidFill>
                <a:srgbClr val="3E3A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 name="Freeform 28"/>
              <p:cNvSpPr>
                <a:spLocks noEditPoints="1"/>
              </p:cNvSpPr>
              <p:nvPr/>
            </p:nvSpPr>
            <p:spPr bwMode="auto">
              <a:xfrm>
                <a:off x="1265238" y="2665413"/>
                <a:ext cx="36513" cy="38100"/>
              </a:xfrm>
              <a:custGeom>
                <a:avLst/>
                <a:gdLst>
                  <a:gd name="T0" fmla="*/ 29 w 35"/>
                  <a:gd name="T1" fmla="*/ 23 h 36"/>
                  <a:gd name="T2" fmla="*/ 29 w 35"/>
                  <a:gd name="T3" fmla="*/ 22 h 36"/>
                  <a:gd name="T4" fmla="*/ 30 w 35"/>
                  <a:gd name="T5" fmla="*/ 20 h 36"/>
                  <a:gd name="T6" fmla="*/ 34 w 35"/>
                  <a:gd name="T7" fmla="*/ 18 h 36"/>
                  <a:gd name="T8" fmla="*/ 34 w 35"/>
                  <a:gd name="T9" fmla="*/ 13 h 36"/>
                  <a:gd name="T10" fmla="*/ 29 w 35"/>
                  <a:gd name="T11" fmla="*/ 13 h 36"/>
                  <a:gd name="T12" fmla="*/ 27 w 35"/>
                  <a:gd name="T13" fmla="*/ 10 h 36"/>
                  <a:gd name="T14" fmla="*/ 30 w 35"/>
                  <a:gd name="T15" fmla="*/ 6 h 36"/>
                  <a:gd name="T16" fmla="*/ 26 w 35"/>
                  <a:gd name="T17" fmla="*/ 2 h 36"/>
                  <a:gd name="T18" fmla="*/ 22 w 35"/>
                  <a:gd name="T19" fmla="*/ 6 h 36"/>
                  <a:gd name="T20" fmla="*/ 21 w 35"/>
                  <a:gd name="T21" fmla="*/ 5 h 36"/>
                  <a:gd name="T22" fmla="*/ 19 w 35"/>
                  <a:gd name="T23" fmla="*/ 5 h 36"/>
                  <a:gd name="T24" fmla="*/ 18 w 35"/>
                  <a:gd name="T25" fmla="*/ 0 h 36"/>
                  <a:gd name="T26" fmla="*/ 13 w 35"/>
                  <a:gd name="T27" fmla="*/ 1 h 36"/>
                  <a:gd name="T28" fmla="*/ 13 w 35"/>
                  <a:gd name="T29" fmla="*/ 6 h 36"/>
                  <a:gd name="T30" fmla="*/ 10 w 35"/>
                  <a:gd name="T31" fmla="*/ 7 h 36"/>
                  <a:gd name="T32" fmla="*/ 6 w 35"/>
                  <a:gd name="T33" fmla="*/ 5 h 36"/>
                  <a:gd name="T34" fmla="*/ 2 w 35"/>
                  <a:gd name="T35" fmla="*/ 9 h 36"/>
                  <a:gd name="T36" fmla="*/ 6 w 35"/>
                  <a:gd name="T37" fmla="*/ 13 h 36"/>
                  <a:gd name="T38" fmla="*/ 6 w 35"/>
                  <a:gd name="T39" fmla="*/ 14 h 36"/>
                  <a:gd name="T40" fmla="*/ 5 w 35"/>
                  <a:gd name="T41" fmla="*/ 16 h 36"/>
                  <a:gd name="T42" fmla="*/ 0 w 35"/>
                  <a:gd name="T43" fmla="*/ 17 h 36"/>
                  <a:gd name="T44" fmla="*/ 1 w 35"/>
                  <a:gd name="T45" fmla="*/ 23 h 36"/>
                  <a:gd name="T46" fmla="*/ 6 w 35"/>
                  <a:gd name="T47" fmla="*/ 23 h 36"/>
                  <a:gd name="T48" fmla="*/ 7 w 35"/>
                  <a:gd name="T49" fmla="*/ 25 h 36"/>
                  <a:gd name="T50" fmla="*/ 5 w 35"/>
                  <a:gd name="T51" fmla="*/ 30 h 36"/>
                  <a:gd name="T52" fmla="*/ 9 w 35"/>
                  <a:gd name="T53" fmla="*/ 33 h 36"/>
                  <a:gd name="T54" fmla="*/ 13 w 35"/>
                  <a:gd name="T55" fmla="*/ 30 h 36"/>
                  <a:gd name="T56" fmla="*/ 14 w 35"/>
                  <a:gd name="T57" fmla="*/ 30 h 36"/>
                  <a:gd name="T58" fmla="*/ 15 w 35"/>
                  <a:gd name="T59" fmla="*/ 30 h 36"/>
                  <a:gd name="T60" fmla="*/ 17 w 35"/>
                  <a:gd name="T61" fmla="*/ 36 h 36"/>
                  <a:gd name="T62" fmla="*/ 22 w 35"/>
                  <a:gd name="T63" fmla="*/ 35 h 36"/>
                  <a:gd name="T64" fmla="*/ 22 w 35"/>
                  <a:gd name="T65" fmla="*/ 30 h 36"/>
                  <a:gd name="T66" fmla="*/ 25 w 35"/>
                  <a:gd name="T67" fmla="*/ 28 h 36"/>
                  <a:gd name="T68" fmla="*/ 29 w 35"/>
                  <a:gd name="T69" fmla="*/ 31 h 36"/>
                  <a:gd name="T70" fmla="*/ 32 w 35"/>
                  <a:gd name="T71" fmla="*/ 26 h 36"/>
                  <a:gd name="T72" fmla="*/ 29 w 35"/>
                  <a:gd name="T73" fmla="*/ 23 h 36"/>
                  <a:gd name="T74" fmla="*/ 16 w 35"/>
                  <a:gd name="T75" fmla="*/ 23 h 36"/>
                  <a:gd name="T76" fmla="*/ 12 w 35"/>
                  <a:gd name="T77" fmla="*/ 16 h 36"/>
                  <a:gd name="T78" fmla="*/ 19 w 35"/>
                  <a:gd name="T79" fmla="*/ 12 h 36"/>
                  <a:gd name="T80" fmla="*/ 23 w 35"/>
                  <a:gd name="T81" fmla="*/ 19 h 36"/>
                  <a:gd name="T82" fmla="*/ 16 w 35"/>
                  <a:gd name="T83" fmla="*/ 23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5" h="36">
                    <a:moveTo>
                      <a:pt x="29" y="23"/>
                    </a:moveTo>
                    <a:cubicBezTo>
                      <a:pt x="29" y="22"/>
                      <a:pt x="29" y="22"/>
                      <a:pt x="29" y="22"/>
                    </a:cubicBezTo>
                    <a:cubicBezTo>
                      <a:pt x="29" y="21"/>
                      <a:pt x="29" y="20"/>
                      <a:pt x="30" y="20"/>
                    </a:cubicBezTo>
                    <a:cubicBezTo>
                      <a:pt x="34" y="18"/>
                      <a:pt x="34" y="18"/>
                      <a:pt x="34" y="18"/>
                    </a:cubicBezTo>
                    <a:cubicBezTo>
                      <a:pt x="35" y="17"/>
                      <a:pt x="34" y="15"/>
                      <a:pt x="34" y="13"/>
                    </a:cubicBezTo>
                    <a:cubicBezTo>
                      <a:pt x="29" y="13"/>
                      <a:pt x="29" y="13"/>
                      <a:pt x="29" y="13"/>
                    </a:cubicBezTo>
                    <a:cubicBezTo>
                      <a:pt x="28" y="12"/>
                      <a:pt x="28" y="11"/>
                      <a:pt x="27" y="10"/>
                    </a:cubicBezTo>
                    <a:cubicBezTo>
                      <a:pt x="30" y="6"/>
                      <a:pt x="30" y="6"/>
                      <a:pt x="30" y="6"/>
                    </a:cubicBezTo>
                    <a:cubicBezTo>
                      <a:pt x="29" y="4"/>
                      <a:pt x="27" y="3"/>
                      <a:pt x="26" y="2"/>
                    </a:cubicBezTo>
                    <a:cubicBezTo>
                      <a:pt x="22" y="6"/>
                      <a:pt x="22" y="6"/>
                      <a:pt x="22" y="6"/>
                    </a:cubicBezTo>
                    <a:cubicBezTo>
                      <a:pt x="22" y="6"/>
                      <a:pt x="21" y="6"/>
                      <a:pt x="21" y="5"/>
                    </a:cubicBezTo>
                    <a:cubicBezTo>
                      <a:pt x="20" y="5"/>
                      <a:pt x="20" y="5"/>
                      <a:pt x="19" y="5"/>
                    </a:cubicBezTo>
                    <a:cubicBezTo>
                      <a:pt x="18" y="0"/>
                      <a:pt x="18" y="0"/>
                      <a:pt x="18" y="0"/>
                    </a:cubicBezTo>
                    <a:cubicBezTo>
                      <a:pt x="16" y="0"/>
                      <a:pt x="14" y="0"/>
                      <a:pt x="13" y="1"/>
                    </a:cubicBezTo>
                    <a:cubicBezTo>
                      <a:pt x="13" y="6"/>
                      <a:pt x="13" y="6"/>
                      <a:pt x="13" y="6"/>
                    </a:cubicBezTo>
                    <a:cubicBezTo>
                      <a:pt x="12" y="6"/>
                      <a:pt x="11" y="7"/>
                      <a:pt x="10" y="7"/>
                    </a:cubicBezTo>
                    <a:cubicBezTo>
                      <a:pt x="6" y="5"/>
                      <a:pt x="6" y="5"/>
                      <a:pt x="6" y="5"/>
                    </a:cubicBezTo>
                    <a:cubicBezTo>
                      <a:pt x="4" y="6"/>
                      <a:pt x="3" y="7"/>
                      <a:pt x="2" y="9"/>
                    </a:cubicBezTo>
                    <a:cubicBezTo>
                      <a:pt x="6" y="13"/>
                      <a:pt x="6" y="13"/>
                      <a:pt x="6" y="13"/>
                    </a:cubicBezTo>
                    <a:cubicBezTo>
                      <a:pt x="6" y="13"/>
                      <a:pt x="6" y="14"/>
                      <a:pt x="6" y="14"/>
                    </a:cubicBezTo>
                    <a:cubicBezTo>
                      <a:pt x="5" y="14"/>
                      <a:pt x="5" y="15"/>
                      <a:pt x="5" y="16"/>
                    </a:cubicBezTo>
                    <a:cubicBezTo>
                      <a:pt x="0" y="17"/>
                      <a:pt x="0" y="17"/>
                      <a:pt x="0" y="17"/>
                    </a:cubicBezTo>
                    <a:cubicBezTo>
                      <a:pt x="0" y="19"/>
                      <a:pt x="0" y="21"/>
                      <a:pt x="1" y="23"/>
                    </a:cubicBezTo>
                    <a:cubicBezTo>
                      <a:pt x="6" y="23"/>
                      <a:pt x="6" y="23"/>
                      <a:pt x="6" y="23"/>
                    </a:cubicBezTo>
                    <a:cubicBezTo>
                      <a:pt x="6" y="24"/>
                      <a:pt x="7" y="24"/>
                      <a:pt x="7" y="25"/>
                    </a:cubicBezTo>
                    <a:cubicBezTo>
                      <a:pt x="5" y="30"/>
                      <a:pt x="5" y="30"/>
                      <a:pt x="5" y="30"/>
                    </a:cubicBezTo>
                    <a:cubicBezTo>
                      <a:pt x="6" y="31"/>
                      <a:pt x="7" y="32"/>
                      <a:pt x="9" y="33"/>
                    </a:cubicBezTo>
                    <a:cubicBezTo>
                      <a:pt x="13" y="30"/>
                      <a:pt x="13" y="30"/>
                      <a:pt x="13" y="30"/>
                    </a:cubicBezTo>
                    <a:cubicBezTo>
                      <a:pt x="13" y="30"/>
                      <a:pt x="13" y="30"/>
                      <a:pt x="14" y="30"/>
                    </a:cubicBezTo>
                    <a:cubicBezTo>
                      <a:pt x="14" y="30"/>
                      <a:pt x="15" y="30"/>
                      <a:pt x="15" y="30"/>
                    </a:cubicBezTo>
                    <a:cubicBezTo>
                      <a:pt x="17" y="36"/>
                      <a:pt x="17" y="36"/>
                      <a:pt x="17" y="36"/>
                    </a:cubicBezTo>
                    <a:cubicBezTo>
                      <a:pt x="18" y="36"/>
                      <a:pt x="20" y="35"/>
                      <a:pt x="22" y="35"/>
                    </a:cubicBezTo>
                    <a:cubicBezTo>
                      <a:pt x="22" y="30"/>
                      <a:pt x="22" y="30"/>
                      <a:pt x="22" y="30"/>
                    </a:cubicBezTo>
                    <a:cubicBezTo>
                      <a:pt x="23" y="29"/>
                      <a:pt x="24" y="29"/>
                      <a:pt x="25" y="28"/>
                    </a:cubicBezTo>
                    <a:cubicBezTo>
                      <a:pt x="29" y="31"/>
                      <a:pt x="29" y="31"/>
                      <a:pt x="29" y="31"/>
                    </a:cubicBezTo>
                    <a:cubicBezTo>
                      <a:pt x="30" y="30"/>
                      <a:pt x="31" y="28"/>
                      <a:pt x="32" y="26"/>
                    </a:cubicBezTo>
                    <a:lnTo>
                      <a:pt x="29" y="23"/>
                    </a:lnTo>
                    <a:close/>
                    <a:moveTo>
                      <a:pt x="16" y="23"/>
                    </a:moveTo>
                    <a:cubicBezTo>
                      <a:pt x="13" y="22"/>
                      <a:pt x="11" y="19"/>
                      <a:pt x="12" y="16"/>
                    </a:cubicBezTo>
                    <a:cubicBezTo>
                      <a:pt x="13" y="13"/>
                      <a:pt x="16" y="11"/>
                      <a:pt x="19" y="12"/>
                    </a:cubicBezTo>
                    <a:cubicBezTo>
                      <a:pt x="22" y="13"/>
                      <a:pt x="24" y="16"/>
                      <a:pt x="23" y="19"/>
                    </a:cubicBezTo>
                    <a:cubicBezTo>
                      <a:pt x="22" y="23"/>
                      <a:pt x="19" y="24"/>
                      <a:pt x="16" y="23"/>
                    </a:cubicBezTo>
                    <a:close/>
                  </a:path>
                </a:pathLst>
              </a:custGeom>
              <a:solidFill>
                <a:srgbClr val="3E3A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 name="Freeform 29"/>
              <p:cNvSpPr/>
              <p:nvPr/>
            </p:nvSpPr>
            <p:spPr bwMode="auto">
              <a:xfrm>
                <a:off x="1076325" y="2314576"/>
                <a:ext cx="141288" cy="146050"/>
              </a:xfrm>
              <a:custGeom>
                <a:avLst/>
                <a:gdLst>
                  <a:gd name="T0" fmla="*/ 133 w 133"/>
                  <a:gd name="T1" fmla="*/ 64 h 139"/>
                  <a:gd name="T2" fmla="*/ 132 w 133"/>
                  <a:gd name="T3" fmla="*/ 57 h 139"/>
                  <a:gd name="T4" fmla="*/ 122 w 133"/>
                  <a:gd name="T5" fmla="*/ 49 h 139"/>
                  <a:gd name="T6" fmla="*/ 119 w 133"/>
                  <a:gd name="T7" fmla="*/ 43 h 139"/>
                  <a:gd name="T8" fmla="*/ 121 w 133"/>
                  <a:gd name="T9" fmla="*/ 29 h 139"/>
                  <a:gd name="T10" fmla="*/ 117 w 133"/>
                  <a:gd name="T11" fmla="*/ 24 h 139"/>
                  <a:gd name="T12" fmla="*/ 104 w 133"/>
                  <a:gd name="T13" fmla="*/ 23 h 139"/>
                  <a:gd name="T14" fmla="*/ 98 w 133"/>
                  <a:gd name="T15" fmla="*/ 19 h 139"/>
                  <a:gd name="T16" fmla="*/ 94 w 133"/>
                  <a:gd name="T17" fmla="*/ 6 h 139"/>
                  <a:gd name="T18" fmla="*/ 87 w 133"/>
                  <a:gd name="T19" fmla="*/ 3 h 139"/>
                  <a:gd name="T20" fmla="*/ 76 w 133"/>
                  <a:gd name="T21" fmla="*/ 9 h 139"/>
                  <a:gd name="T22" fmla="*/ 69 w 133"/>
                  <a:gd name="T23" fmla="*/ 9 h 139"/>
                  <a:gd name="T24" fmla="*/ 64 w 133"/>
                  <a:gd name="T25" fmla="*/ 0 h 139"/>
                  <a:gd name="T26" fmla="*/ 55 w 133"/>
                  <a:gd name="T27" fmla="*/ 10 h 139"/>
                  <a:gd name="T28" fmla="*/ 48 w 133"/>
                  <a:gd name="T29" fmla="*/ 12 h 139"/>
                  <a:gd name="T30" fmla="*/ 36 w 133"/>
                  <a:gd name="T31" fmla="*/ 8 h 139"/>
                  <a:gd name="T32" fmla="*/ 30 w 133"/>
                  <a:gd name="T33" fmla="*/ 11 h 139"/>
                  <a:gd name="T34" fmla="*/ 27 w 133"/>
                  <a:gd name="T35" fmla="*/ 25 h 139"/>
                  <a:gd name="T36" fmla="*/ 23 w 133"/>
                  <a:gd name="T37" fmla="*/ 30 h 139"/>
                  <a:gd name="T38" fmla="*/ 10 w 133"/>
                  <a:gd name="T39" fmla="*/ 33 h 139"/>
                  <a:gd name="T40" fmla="*/ 7 w 133"/>
                  <a:gd name="T41" fmla="*/ 39 h 139"/>
                  <a:gd name="T42" fmla="*/ 11 w 133"/>
                  <a:gd name="T43" fmla="*/ 52 h 139"/>
                  <a:gd name="T44" fmla="*/ 9 w 133"/>
                  <a:gd name="T45" fmla="*/ 59 h 139"/>
                  <a:gd name="T46" fmla="*/ 0 w 133"/>
                  <a:gd name="T47" fmla="*/ 69 h 139"/>
                  <a:gd name="T48" fmla="*/ 0 w 133"/>
                  <a:gd name="T49" fmla="*/ 76 h 139"/>
                  <a:gd name="T50" fmla="*/ 10 w 133"/>
                  <a:gd name="T51" fmla="*/ 85 h 139"/>
                  <a:gd name="T52" fmla="*/ 12 w 133"/>
                  <a:gd name="T53" fmla="*/ 91 h 139"/>
                  <a:gd name="T54" fmla="*/ 9 w 133"/>
                  <a:gd name="T55" fmla="*/ 104 h 139"/>
                  <a:gd name="T56" fmla="*/ 13 w 133"/>
                  <a:gd name="T57" fmla="*/ 110 h 139"/>
                  <a:gd name="T58" fmla="*/ 25 w 133"/>
                  <a:gd name="T59" fmla="*/ 113 h 139"/>
                  <a:gd name="T60" fmla="*/ 30 w 133"/>
                  <a:gd name="T61" fmla="*/ 118 h 139"/>
                  <a:gd name="T62" fmla="*/ 34 w 133"/>
                  <a:gd name="T63" fmla="*/ 130 h 139"/>
                  <a:gd name="T64" fmla="*/ 40 w 133"/>
                  <a:gd name="T65" fmla="*/ 134 h 139"/>
                  <a:gd name="T66" fmla="*/ 52 w 133"/>
                  <a:gd name="T67" fmla="*/ 129 h 139"/>
                  <a:gd name="T68" fmla="*/ 59 w 133"/>
                  <a:gd name="T69" fmla="*/ 130 h 139"/>
                  <a:gd name="T70" fmla="*/ 67 w 133"/>
                  <a:gd name="T71" fmla="*/ 139 h 139"/>
                  <a:gd name="T72" fmla="*/ 73 w 133"/>
                  <a:gd name="T73" fmla="*/ 130 h 139"/>
                  <a:gd name="T74" fmla="*/ 80 w 133"/>
                  <a:gd name="T75" fmla="*/ 129 h 139"/>
                  <a:gd name="T76" fmla="*/ 92 w 133"/>
                  <a:gd name="T77" fmla="*/ 134 h 139"/>
                  <a:gd name="T78" fmla="*/ 98 w 133"/>
                  <a:gd name="T79" fmla="*/ 131 h 139"/>
                  <a:gd name="T80" fmla="*/ 102 w 133"/>
                  <a:gd name="T81" fmla="*/ 118 h 139"/>
                  <a:gd name="T82" fmla="*/ 107 w 133"/>
                  <a:gd name="T83" fmla="*/ 114 h 139"/>
                  <a:gd name="T84" fmla="*/ 120 w 133"/>
                  <a:gd name="T85" fmla="*/ 111 h 139"/>
                  <a:gd name="T86" fmla="*/ 124 w 133"/>
                  <a:gd name="T87" fmla="*/ 105 h 139"/>
                  <a:gd name="T88" fmla="*/ 121 w 133"/>
                  <a:gd name="T89" fmla="*/ 92 h 139"/>
                  <a:gd name="T90" fmla="*/ 123 w 133"/>
                  <a:gd name="T91" fmla="*/ 86 h 139"/>
                  <a:gd name="T92" fmla="*/ 133 w 133"/>
                  <a:gd name="T93" fmla="*/ 77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33" h="139">
                    <a:moveTo>
                      <a:pt x="125" y="71"/>
                    </a:moveTo>
                    <a:cubicBezTo>
                      <a:pt x="133" y="70"/>
                      <a:pt x="133" y="70"/>
                      <a:pt x="133" y="70"/>
                    </a:cubicBezTo>
                    <a:cubicBezTo>
                      <a:pt x="133" y="68"/>
                      <a:pt x="133" y="66"/>
                      <a:pt x="133" y="64"/>
                    </a:cubicBezTo>
                    <a:cubicBezTo>
                      <a:pt x="125" y="64"/>
                      <a:pt x="125" y="64"/>
                      <a:pt x="125" y="64"/>
                    </a:cubicBezTo>
                    <a:cubicBezTo>
                      <a:pt x="125" y="62"/>
                      <a:pt x="124" y="61"/>
                      <a:pt x="124" y="60"/>
                    </a:cubicBezTo>
                    <a:cubicBezTo>
                      <a:pt x="132" y="57"/>
                      <a:pt x="132" y="57"/>
                      <a:pt x="132" y="57"/>
                    </a:cubicBezTo>
                    <a:cubicBezTo>
                      <a:pt x="132" y="55"/>
                      <a:pt x="131" y="54"/>
                      <a:pt x="131" y="52"/>
                    </a:cubicBezTo>
                    <a:cubicBezTo>
                      <a:pt x="123" y="53"/>
                      <a:pt x="123" y="53"/>
                      <a:pt x="123" y="53"/>
                    </a:cubicBezTo>
                    <a:cubicBezTo>
                      <a:pt x="122" y="52"/>
                      <a:pt x="122" y="50"/>
                      <a:pt x="122" y="49"/>
                    </a:cubicBezTo>
                    <a:cubicBezTo>
                      <a:pt x="129" y="45"/>
                      <a:pt x="129" y="45"/>
                      <a:pt x="129" y="45"/>
                    </a:cubicBezTo>
                    <a:cubicBezTo>
                      <a:pt x="128" y="43"/>
                      <a:pt x="128" y="42"/>
                      <a:pt x="127" y="40"/>
                    </a:cubicBezTo>
                    <a:cubicBezTo>
                      <a:pt x="119" y="43"/>
                      <a:pt x="119" y="43"/>
                      <a:pt x="119" y="43"/>
                    </a:cubicBezTo>
                    <a:cubicBezTo>
                      <a:pt x="119" y="42"/>
                      <a:pt x="118" y="40"/>
                      <a:pt x="117" y="39"/>
                    </a:cubicBezTo>
                    <a:cubicBezTo>
                      <a:pt x="124" y="34"/>
                      <a:pt x="124" y="34"/>
                      <a:pt x="124" y="34"/>
                    </a:cubicBezTo>
                    <a:cubicBezTo>
                      <a:pt x="123" y="32"/>
                      <a:pt x="122" y="31"/>
                      <a:pt x="121" y="29"/>
                    </a:cubicBezTo>
                    <a:cubicBezTo>
                      <a:pt x="114" y="33"/>
                      <a:pt x="114" y="33"/>
                      <a:pt x="114" y="33"/>
                    </a:cubicBezTo>
                    <a:cubicBezTo>
                      <a:pt x="113" y="32"/>
                      <a:pt x="112" y="31"/>
                      <a:pt x="111" y="30"/>
                    </a:cubicBezTo>
                    <a:cubicBezTo>
                      <a:pt x="117" y="24"/>
                      <a:pt x="117" y="24"/>
                      <a:pt x="117" y="24"/>
                    </a:cubicBezTo>
                    <a:cubicBezTo>
                      <a:pt x="116" y="23"/>
                      <a:pt x="114" y="21"/>
                      <a:pt x="113" y="20"/>
                    </a:cubicBezTo>
                    <a:cubicBezTo>
                      <a:pt x="107" y="25"/>
                      <a:pt x="107" y="25"/>
                      <a:pt x="107" y="25"/>
                    </a:cubicBezTo>
                    <a:cubicBezTo>
                      <a:pt x="106" y="24"/>
                      <a:pt x="105" y="23"/>
                      <a:pt x="104" y="23"/>
                    </a:cubicBezTo>
                    <a:cubicBezTo>
                      <a:pt x="108" y="15"/>
                      <a:pt x="108" y="15"/>
                      <a:pt x="108" y="15"/>
                    </a:cubicBezTo>
                    <a:cubicBezTo>
                      <a:pt x="107" y="14"/>
                      <a:pt x="105" y="13"/>
                      <a:pt x="104" y="12"/>
                    </a:cubicBezTo>
                    <a:cubicBezTo>
                      <a:pt x="98" y="19"/>
                      <a:pt x="98" y="19"/>
                      <a:pt x="98" y="19"/>
                    </a:cubicBezTo>
                    <a:cubicBezTo>
                      <a:pt x="97" y="18"/>
                      <a:pt x="96" y="17"/>
                      <a:pt x="95" y="16"/>
                    </a:cubicBezTo>
                    <a:cubicBezTo>
                      <a:pt x="98" y="8"/>
                      <a:pt x="98" y="8"/>
                      <a:pt x="98" y="8"/>
                    </a:cubicBezTo>
                    <a:cubicBezTo>
                      <a:pt x="97" y="8"/>
                      <a:pt x="95" y="7"/>
                      <a:pt x="94" y="6"/>
                    </a:cubicBezTo>
                    <a:cubicBezTo>
                      <a:pt x="89" y="13"/>
                      <a:pt x="89" y="13"/>
                      <a:pt x="89" y="13"/>
                    </a:cubicBezTo>
                    <a:cubicBezTo>
                      <a:pt x="88" y="13"/>
                      <a:pt x="87" y="12"/>
                      <a:pt x="86" y="12"/>
                    </a:cubicBezTo>
                    <a:cubicBezTo>
                      <a:pt x="87" y="3"/>
                      <a:pt x="87" y="3"/>
                      <a:pt x="87" y="3"/>
                    </a:cubicBezTo>
                    <a:cubicBezTo>
                      <a:pt x="86" y="3"/>
                      <a:pt x="84" y="2"/>
                      <a:pt x="82" y="2"/>
                    </a:cubicBezTo>
                    <a:cubicBezTo>
                      <a:pt x="79" y="10"/>
                      <a:pt x="79" y="10"/>
                      <a:pt x="79" y="10"/>
                    </a:cubicBezTo>
                    <a:cubicBezTo>
                      <a:pt x="78" y="10"/>
                      <a:pt x="77" y="10"/>
                      <a:pt x="76" y="9"/>
                    </a:cubicBezTo>
                    <a:cubicBezTo>
                      <a:pt x="76" y="1"/>
                      <a:pt x="76" y="1"/>
                      <a:pt x="76" y="1"/>
                    </a:cubicBezTo>
                    <a:cubicBezTo>
                      <a:pt x="74" y="0"/>
                      <a:pt x="72" y="0"/>
                      <a:pt x="70" y="0"/>
                    </a:cubicBezTo>
                    <a:cubicBezTo>
                      <a:pt x="69" y="9"/>
                      <a:pt x="69" y="9"/>
                      <a:pt x="69" y="9"/>
                    </a:cubicBezTo>
                    <a:cubicBezTo>
                      <a:pt x="68" y="9"/>
                      <a:pt x="67" y="9"/>
                      <a:pt x="67" y="9"/>
                    </a:cubicBezTo>
                    <a:cubicBezTo>
                      <a:pt x="66" y="9"/>
                      <a:pt x="66" y="9"/>
                      <a:pt x="65" y="9"/>
                    </a:cubicBezTo>
                    <a:cubicBezTo>
                      <a:pt x="64" y="0"/>
                      <a:pt x="64" y="0"/>
                      <a:pt x="64" y="0"/>
                    </a:cubicBezTo>
                    <a:cubicBezTo>
                      <a:pt x="62" y="0"/>
                      <a:pt x="60" y="0"/>
                      <a:pt x="59" y="1"/>
                    </a:cubicBezTo>
                    <a:cubicBezTo>
                      <a:pt x="58" y="9"/>
                      <a:pt x="58" y="9"/>
                      <a:pt x="58" y="9"/>
                    </a:cubicBezTo>
                    <a:cubicBezTo>
                      <a:pt x="57" y="9"/>
                      <a:pt x="56" y="10"/>
                      <a:pt x="55" y="10"/>
                    </a:cubicBezTo>
                    <a:cubicBezTo>
                      <a:pt x="52" y="2"/>
                      <a:pt x="52" y="2"/>
                      <a:pt x="52" y="2"/>
                    </a:cubicBezTo>
                    <a:cubicBezTo>
                      <a:pt x="50" y="2"/>
                      <a:pt x="49" y="3"/>
                      <a:pt x="47" y="3"/>
                    </a:cubicBezTo>
                    <a:cubicBezTo>
                      <a:pt x="48" y="12"/>
                      <a:pt x="48" y="12"/>
                      <a:pt x="48" y="12"/>
                    </a:cubicBezTo>
                    <a:cubicBezTo>
                      <a:pt x="47" y="12"/>
                      <a:pt x="46" y="13"/>
                      <a:pt x="45" y="13"/>
                    </a:cubicBezTo>
                    <a:cubicBezTo>
                      <a:pt x="41" y="6"/>
                      <a:pt x="41" y="6"/>
                      <a:pt x="41" y="6"/>
                    </a:cubicBezTo>
                    <a:cubicBezTo>
                      <a:pt x="39" y="6"/>
                      <a:pt x="37" y="7"/>
                      <a:pt x="36" y="8"/>
                    </a:cubicBezTo>
                    <a:cubicBezTo>
                      <a:pt x="39" y="16"/>
                      <a:pt x="39" y="16"/>
                      <a:pt x="39" y="16"/>
                    </a:cubicBezTo>
                    <a:cubicBezTo>
                      <a:pt x="38" y="17"/>
                      <a:pt x="37" y="17"/>
                      <a:pt x="35" y="18"/>
                    </a:cubicBezTo>
                    <a:cubicBezTo>
                      <a:pt x="30" y="11"/>
                      <a:pt x="30" y="11"/>
                      <a:pt x="30" y="11"/>
                    </a:cubicBezTo>
                    <a:cubicBezTo>
                      <a:pt x="29" y="12"/>
                      <a:pt x="27" y="14"/>
                      <a:pt x="26" y="15"/>
                    </a:cubicBezTo>
                    <a:cubicBezTo>
                      <a:pt x="30" y="22"/>
                      <a:pt x="30" y="22"/>
                      <a:pt x="30" y="22"/>
                    </a:cubicBezTo>
                    <a:cubicBezTo>
                      <a:pt x="29" y="23"/>
                      <a:pt x="28" y="24"/>
                      <a:pt x="27" y="25"/>
                    </a:cubicBezTo>
                    <a:cubicBezTo>
                      <a:pt x="21" y="19"/>
                      <a:pt x="21" y="19"/>
                      <a:pt x="21" y="19"/>
                    </a:cubicBezTo>
                    <a:cubicBezTo>
                      <a:pt x="20" y="20"/>
                      <a:pt x="18" y="22"/>
                      <a:pt x="17" y="23"/>
                    </a:cubicBezTo>
                    <a:cubicBezTo>
                      <a:pt x="23" y="30"/>
                      <a:pt x="23" y="30"/>
                      <a:pt x="23" y="30"/>
                    </a:cubicBezTo>
                    <a:cubicBezTo>
                      <a:pt x="22" y="31"/>
                      <a:pt x="21" y="32"/>
                      <a:pt x="20" y="33"/>
                    </a:cubicBezTo>
                    <a:cubicBezTo>
                      <a:pt x="13" y="29"/>
                      <a:pt x="13" y="29"/>
                      <a:pt x="13" y="29"/>
                    </a:cubicBezTo>
                    <a:cubicBezTo>
                      <a:pt x="12" y="30"/>
                      <a:pt x="11" y="32"/>
                      <a:pt x="10" y="33"/>
                    </a:cubicBezTo>
                    <a:cubicBezTo>
                      <a:pt x="16" y="39"/>
                      <a:pt x="16" y="39"/>
                      <a:pt x="16" y="39"/>
                    </a:cubicBezTo>
                    <a:cubicBezTo>
                      <a:pt x="16" y="40"/>
                      <a:pt x="15" y="41"/>
                      <a:pt x="15" y="42"/>
                    </a:cubicBezTo>
                    <a:cubicBezTo>
                      <a:pt x="7" y="39"/>
                      <a:pt x="7" y="39"/>
                      <a:pt x="7" y="39"/>
                    </a:cubicBezTo>
                    <a:cubicBezTo>
                      <a:pt x="6" y="41"/>
                      <a:pt x="5" y="43"/>
                      <a:pt x="5" y="44"/>
                    </a:cubicBezTo>
                    <a:cubicBezTo>
                      <a:pt x="12" y="48"/>
                      <a:pt x="12" y="48"/>
                      <a:pt x="12" y="48"/>
                    </a:cubicBezTo>
                    <a:cubicBezTo>
                      <a:pt x="11" y="50"/>
                      <a:pt x="11" y="51"/>
                      <a:pt x="11" y="52"/>
                    </a:cubicBezTo>
                    <a:cubicBezTo>
                      <a:pt x="2" y="51"/>
                      <a:pt x="2" y="51"/>
                      <a:pt x="2" y="51"/>
                    </a:cubicBezTo>
                    <a:cubicBezTo>
                      <a:pt x="2" y="53"/>
                      <a:pt x="2" y="54"/>
                      <a:pt x="1" y="56"/>
                    </a:cubicBezTo>
                    <a:cubicBezTo>
                      <a:pt x="9" y="59"/>
                      <a:pt x="9" y="59"/>
                      <a:pt x="9" y="59"/>
                    </a:cubicBezTo>
                    <a:cubicBezTo>
                      <a:pt x="9" y="60"/>
                      <a:pt x="9" y="62"/>
                      <a:pt x="9" y="63"/>
                    </a:cubicBezTo>
                    <a:cubicBezTo>
                      <a:pt x="0" y="63"/>
                      <a:pt x="0" y="63"/>
                      <a:pt x="0" y="63"/>
                    </a:cubicBezTo>
                    <a:cubicBezTo>
                      <a:pt x="0" y="65"/>
                      <a:pt x="0" y="67"/>
                      <a:pt x="0" y="69"/>
                    </a:cubicBezTo>
                    <a:cubicBezTo>
                      <a:pt x="8" y="70"/>
                      <a:pt x="8" y="70"/>
                      <a:pt x="8" y="70"/>
                    </a:cubicBezTo>
                    <a:cubicBezTo>
                      <a:pt x="8" y="71"/>
                      <a:pt x="8" y="72"/>
                      <a:pt x="8" y="74"/>
                    </a:cubicBezTo>
                    <a:cubicBezTo>
                      <a:pt x="0" y="76"/>
                      <a:pt x="0" y="76"/>
                      <a:pt x="0" y="76"/>
                    </a:cubicBezTo>
                    <a:cubicBezTo>
                      <a:pt x="0" y="77"/>
                      <a:pt x="1" y="79"/>
                      <a:pt x="1" y="81"/>
                    </a:cubicBezTo>
                    <a:cubicBezTo>
                      <a:pt x="9" y="81"/>
                      <a:pt x="9" y="81"/>
                      <a:pt x="9" y="81"/>
                    </a:cubicBezTo>
                    <a:cubicBezTo>
                      <a:pt x="9" y="82"/>
                      <a:pt x="10" y="83"/>
                      <a:pt x="10" y="85"/>
                    </a:cubicBezTo>
                    <a:cubicBezTo>
                      <a:pt x="2" y="88"/>
                      <a:pt x="2" y="88"/>
                      <a:pt x="2" y="88"/>
                    </a:cubicBezTo>
                    <a:cubicBezTo>
                      <a:pt x="3" y="90"/>
                      <a:pt x="3" y="91"/>
                      <a:pt x="4" y="93"/>
                    </a:cubicBezTo>
                    <a:cubicBezTo>
                      <a:pt x="12" y="91"/>
                      <a:pt x="12" y="91"/>
                      <a:pt x="12" y="91"/>
                    </a:cubicBezTo>
                    <a:cubicBezTo>
                      <a:pt x="12" y="93"/>
                      <a:pt x="13" y="94"/>
                      <a:pt x="13" y="95"/>
                    </a:cubicBezTo>
                    <a:cubicBezTo>
                      <a:pt x="7" y="100"/>
                      <a:pt x="7" y="100"/>
                      <a:pt x="7" y="100"/>
                    </a:cubicBezTo>
                    <a:cubicBezTo>
                      <a:pt x="7" y="101"/>
                      <a:pt x="8" y="103"/>
                      <a:pt x="9" y="104"/>
                    </a:cubicBezTo>
                    <a:cubicBezTo>
                      <a:pt x="17" y="101"/>
                      <a:pt x="17" y="101"/>
                      <a:pt x="17" y="101"/>
                    </a:cubicBezTo>
                    <a:cubicBezTo>
                      <a:pt x="17" y="102"/>
                      <a:pt x="18" y="103"/>
                      <a:pt x="19" y="105"/>
                    </a:cubicBezTo>
                    <a:cubicBezTo>
                      <a:pt x="13" y="110"/>
                      <a:pt x="13" y="110"/>
                      <a:pt x="13" y="110"/>
                    </a:cubicBezTo>
                    <a:cubicBezTo>
                      <a:pt x="14" y="112"/>
                      <a:pt x="15" y="113"/>
                      <a:pt x="16" y="115"/>
                    </a:cubicBezTo>
                    <a:cubicBezTo>
                      <a:pt x="23" y="110"/>
                      <a:pt x="23" y="110"/>
                      <a:pt x="23" y="110"/>
                    </a:cubicBezTo>
                    <a:cubicBezTo>
                      <a:pt x="24" y="111"/>
                      <a:pt x="24" y="112"/>
                      <a:pt x="25" y="113"/>
                    </a:cubicBezTo>
                    <a:cubicBezTo>
                      <a:pt x="20" y="120"/>
                      <a:pt x="20" y="120"/>
                      <a:pt x="20" y="120"/>
                    </a:cubicBezTo>
                    <a:cubicBezTo>
                      <a:pt x="22" y="121"/>
                      <a:pt x="23" y="122"/>
                      <a:pt x="24" y="123"/>
                    </a:cubicBezTo>
                    <a:cubicBezTo>
                      <a:pt x="30" y="118"/>
                      <a:pt x="30" y="118"/>
                      <a:pt x="30" y="118"/>
                    </a:cubicBezTo>
                    <a:cubicBezTo>
                      <a:pt x="31" y="118"/>
                      <a:pt x="32" y="119"/>
                      <a:pt x="33" y="120"/>
                    </a:cubicBezTo>
                    <a:cubicBezTo>
                      <a:pt x="30" y="128"/>
                      <a:pt x="30" y="128"/>
                      <a:pt x="30" y="128"/>
                    </a:cubicBezTo>
                    <a:cubicBezTo>
                      <a:pt x="31" y="129"/>
                      <a:pt x="33" y="130"/>
                      <a:pt x="34" y="130"/>
                    </a:cubicBezTo>
                    <a:cubicBezTo>
                      <a:pt x="39" y="124"/>
                      <a:pt x="39" y="124"/>
                      <a:pt x="39" y="124"/>
                    </a:cubicBezTo>
                    <a:cubicBezTo>
                      <a:pt x="40" y="124"/>
                      <a:pt x="41" y="125"/>
                      <a:pt x="43" y="125"/>
                    </a:cubicBezTo>
                    <a:cubicBezTo>
                      <a:pt x="40" y="134"/>
                      <a:pt x="40" y="134"/>
                      <a:pt x="40" y="134"/>
                    </a:cubicBezTo>
                    <a:cubicBezTo>
                      <a:pt x="42" y="134"/>
                      <a:pt x="43" y="135"/>
                      <a:pt x="45" y="136"/>
                    </a:cubicBezTo>
                    <a:cubicBezTo>
                      <a:pt x="49" y="128"/>
                      <a:pt x="49" y="128"/>
                      <a:pt x="49" y="128"/>
                    </a:cubicBezTo>
                    <a:cubicBezTo>
                      <a:pt x="50" y="128"/>
                      <a:pt x="51" y="129"/>
                      <a:pt x="52" y="129"/>
                    </a:cubicBezTo>
                    <a:cubicBezTo>
                      <a:pt x="52" y="138"/>
                      <a:pt x="52" y="138"/>
                      <a:pt x="52" y="138"/>
                    </a:cubicBezTo>
                    <a:cubicBezTo>
                      <a:pt x="53" y="138"/>
                      <a:pt x="55" y="138"/>
                      <a:pt x="57" y="139"/>
                    </a:cubicBezTo>
                    <a:cubicBezTo>
                      <a:pt x="59" y="130"/>
                      <a:pt x="59" y="130"/>
                      <a:pt x="59" y="130"/>
                    </a:cubicBezTo>
                    <a:cubicBezTo>
                      <a:pt x="60" y="130"/>
                      <a:pt x="62" y="131"/>
                      <a:pt x="63" y="131"/>
                    </a:cubicBezTo>
                    <a:cubicBezTo>
                      <a:pt x="64" y="139"/>
                      <a:pt x="64" y="139"/>
                      <a:pt x="64" y="139"/>
                    </a:cubicBezTo>
                    <a:cubicBezTo>
                      <a:pt x="65" y="139"/>
                      <a:pt x="66" y="139"/>
                      <a:pt x="67" y="139"/>
                    </a:cubicBezTo>
                    <a:cubicBezTo>
                      <a:pt x="67" y="139"/>
                      <a:pt x="68" y="139"/>
                      <a:pt x="69" y="139"/>
                    </a:cubicBezTo>
                    <a:cubicBezTo>
                      <a:pt x="69" y="131"/>
                      <a:pt x="69" y="131"/>
                      <a:pt x="69" y="131"/>
                    </a:cubicBezTo>
                    <a:cubicBezTo>
                      <a:pt x="71" y="131"/>
                      <a:pt x="72" y="131"/>
                      <a:pt x="73" y="130"/>
                    </a:cubicBezTo>
                    <a:cubicBezTo>
                      <a:pt x="75" y="139"/>
                      <a:pt x="75" y="139"/>
                      <a:pt x="75" y="139"/>
                    </a:cubicBezTo>
                    <a:cubicBezTo>
                      <a:pt x="77" y="138"/>
                      <a:pt x="79" y="138"/>
                      <a:pt x="81" y="138"/>
                    </a:cubicBezTo>
                    <a:cubicBezTo>
                      <a:pt x="80" y="129"/>
                      <a:pt x="80" y="129"/>
                      <a:pt x="80" y="129"/>
                    </a:cubicBezTo>
                    <a:cubicBezTo>
                      <a:pt x="81" y="129"/>
                      <a:pt x="82" y="129"/>
                      <a:pt x="84" y="128"/>
                    </a:cubicBezTo>
                    <a:cubicBezTo>
                      <a:pt x="87" y="136"/>
                      <a:pt x="87" y="136"/>
                      <a:pt x="87" y="136"/>
                    </a:cubicBezTo>
                    <a:cubicBezTo>
                      <a:pt x="89" y="135"/>
                      <a:pt x="90" y="135"/>
                      <a:pt x="92" y="134"/>
                    </a:cubicBezTo>
                    <a:cubicBezTo>
                      <a:pt x="90" y="126"/>
                      <a:pt x="90" y="126"/>
                      <a:pt x="90" y="126"/>
                    </a:cubicBezTo>
                    <a:cubicBezTo>
                      <a:pt x="91" y="125"/>
                      <a:pt x="92" y="125"/>
                      <a:pt x="93" y="124"/>
                    </a:cubicBezTo>
                    <a:cubicBezTo>
                      <a:pt x="98" y="131"/>
                      <a:pt x="98" y="131"/>
                      <a:pt x="98" y="131"/>
                    </a:cubicBezTo>
                    <a:cubicBezTo>
                      <a:pt x="100" y="130"/>
                      <a:pt x="101" y="129"/>
                      <a:pt x="103" y="128"/>
                    </a:cubicBezTo>
                    <a:cubicBezTo>
                      <a:pt x="99" y="121"/>
                      <a:pt x="99" y="121"/>
                      <a:pt x="99" y="121"/>
                    </a:cubicBezTo>
                    <a:cubicBezTo>
                      <a:pt x="100" y="120"/>
                      <a:pt x="101" y="119"/>
                      <a:pt x="102" y="118"/>
                    </a:cubicBezTo>
                    <a:cubicBezTo>
                      <a:pt x="108" y="124"/>
                      <a:pt x="108" y="124"/>
                      <a:pt x="108" y="124"/>
                    </a:cubicBezTo>
                    <a:cubicBezTo>
                      <a:pt x="109" y="123"/>
                      <a:pt x="111" y="122"/>
                      <a:pt x="112" y="121"/>
                    </a:cubicBezTo>
                    <a:cubicBezTo>
                      <a:pt x="107" y="114"/>
                      <a:pt x="107" y="114"/>
                      <a:pt x="107" y="114"/>
                    </a:cubicBezTo>
                    <a:cubicBezTo>
                      <a:pt x="108" y="113"/>
                      <a:pt x="109" y="112"/>
                      <a:pt x="110" y="111"/>
                    </a:cubicBezTo>
                    <a:cubicBezTo>
                      <a:pt x="117" y="116"/>
                      <a:pt x="117" y="116"/>
                      <a:pt x="117" y="116"/>
                    </a:cubicBezTo>
                    <a:cubicBezTo>
                      <a:pt x="118" y="114"/>
                      <a:pt x="119" y="113"/>
                      <a:pt x="120" y="111"/>
                    </a:cubicBezTo>
                    <a:cubicBezTo>
                      <a:pt x="114" y="105"/>
                      <a:pt x="114" y="105"/>
                      <a:pt x="114" y="105"/>
                    </a:cubicBezTo>
                    <a:cubicBezTo>
                      <a:pt x="115" y="104"/>
                      <a:pt x="116" y="103"/>
                      <a:pt x="116" y="102"/>
                    </a:cubicBezTo>
                    <a:cubicBezTo>
                      <a:pt x="124" y="105"/>
                      <a:pt x="124" y="105"/>
                      <a:pt x="124" y="105"/>
                    </a:cubicBezTo>
                    <a:cubicBezTo>
                      <a:pt x="125" y="104"/>
                      <a:pt x="126" y="102"/>
                      <a:pt x="126" y="101"/>
                    </a:cubicBezTo>
                    <a:cubicBezTo>
                      <a:pt x="119" y="96"/>
                      <a:pt x="119" y="96"/>
                      <a:pt x="119" y="96"/>
                    </a:cubicBezTo>
                    <a:cubicBezTo>
                      <a:pt x="120" y="95"/>
                      <a:pt x="120" y="93"/>
                      <a:pt x="121" y="92"/>
                    </a:cubicBezTo>
                    <a:cubicBezTo>
                      <a:pt x="129" y="94"/>
                      <a:pt x="129" y="94"/>
                      <a:pt x="129" y="94"/>
                    </a:cubicBezTo>
                    <a:cubicBezTo>
                      <a:pt x="130" y="92"/>
                      <a:pt x="130" y="91"/>
                      <a:pt x="131" y="89"/>
                    </a:cubicBezTo>
                    <a:cubicBezTo>
                      <a:pt x="123" y="86"/>
                      <a:pt x="123" y="86"/>
                      <a:pt x="123" y="86"/>
                    </a:cubicBezTo>
                    <a:cubicBezTo>
                      <a:pt x="123" y="84"/>
                      <a:pt x="124" y="83"/>
                      <a:pt x="124" y="82"/>
                    </a:cubicBezTo>
                    <a:cubicBezTo>
                      <a:pt x="132" y="82"/>
                      <a:pt x="132" y="82"/>
                      <a:pt x="132" y="82"/>
                    </a:cubicBezTo>
                    <a:cubicBezTo>
                      <a:pt x="132" y="80"/>
                      <a:pt x="133" y="79"/>
                      <a:pt x="133" y="77"/>
                    </a:cubicBezTo>
                    <a:cubicBezTo>
                      <a:pt x="125" y="75"/>
                      <a:pt x="125" y="75"/>
                      <a:pt x="125" y="75"/>
                    </a:cubicBezTo>
                    <a:cubicBezTo>
                      <a:pt x="125" y="73"/>
                      <a:pt x="125" y="72"/>
                      <a:pt x="125" y="71"/>
                    </a:cubicBezTo>
                    <a:close/>
                  </a:path>
                </a:pathLst>
              </a:custGeom>
              <a:solidFill>
                <a:srgbClr val="3E3A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 name="Freeform 30"/>
              <p:cNvSpPr/>
              <p:nvPr/>
            </p:nvSpPr>
            <p:spPr bwMode="auto">
              <a:xfrm>
                <a:off x="1157288" y="2359026"/>
                <a:ext cx="46038" cy="28575"/>
              </a:xfrm>
              <a:custGeom>
                <a:avLst/>
                <a:gdLst>
                  <a:gd name="T0" fmla="*/ 44 w 44"/>
                  <a:gd name="T1" fmla="*/ 26 h 26"/>
                  <a:gd name="T2" fmla="*/ 1 w 44"/>
                  <a:gd name="T3" fmla="*/ 26 h 26"/>
                  <a:gd name="T4" fmla="*/ 0 w 44"/>
                  <a:gd name="T5" fmla="*/ 22 h 26"/>
                  <a:gd name="T6" fmla="*/ 37 w 44"/>
                  <a:gd name="T7" fmla="*/ 0 h 26"/>
                  <a:gd name="T8" fmla="*/ 44 w 44"/>
                  <a:gd name="T9" fmla="*/ 26 h 26"/>
                </a:gdLst>
                <a:ahLst/>
                <a:cxnLst>
                  <a:cxn ang="0">
                    <a:pos x="T0" y="T1"/>
                  </a:cxn>
                  <a:cxn ang="0">
                    <a:pos x="T2" y="T3"/>
                  </a:cxn>
                  <a:cxn ang="0">
                    <a:pos x="T4" y="T5"/>
                  </a:cxn>
                  <a:cxn ang="0">
                    <a:pos x="T6" y="T7"/>
                  </a:cxn>
                  <a:cxn ang="0">
                    <a:pos x="T8" y="T9"/>
                  </a:cxn>
                </a:cxnLst>
                <a:rect l="0" t="0" r="r" b="b"/>
                <a:pathLst>
                  <a:path w="44" h="26">
                    <a:moveTo>
                      <a:pt x="44" y="26"/>
                    </a:moveTo>
                    <a:cubicBezTo>
                      <a:pt x="1" y="26"/>
                      <a:pt x="1" y="26"/>
                      <a:pt x="1" y="26"/>
                    </a:cubicBezTo>
                    <a:cubicBezTo>
                      <a:pt x="1" y="25"/>
                      <a:pt x="0" y="23"/>
                      <a:pt x="0" y="22"/>
                    </a:cubicBezTo>
                    <a:cubicBezTo>
                      <a:pt x="37" y="0"/>
                      <a:pt x="37" y="0"/>
                      <a:pt x="37" y="0"/>
                    </a:cubicBezTo>
                    <a:cubicBezTo>
                      <a:pt x="41" y="7"/>
                      <a:pt x="44" y="16"/>
                      <a:pt x="44" y="26"/>
                    </a:cubicBezTo>
                    <a:close/>
                  </a:path>
                </a:pathLst>
              </a:custGeom>
              <a:solidFill>
                <a:srgbClr val="DBDCD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 name="Oval 31"/>
              <p:cNvSpPr>
                <a:spLocks noChangeArrowheads="1"/>
              </p:cNvSpPr>
              <p:nvPr/>
            </p:nvSpPr>
            <p:spPr bwMode="auto">
              <a:xfrm>
                <a:off x="1143000" y="2382838"/>
                <a:ext cx="9525" cy="11113"/>
              </a:xfrm>
              <a:prstGeom prst="ellipse">
                <a:avLst/>
              </a:prstGeom>
              <a:solidFill>
                <a:srgbClr val="DBDCD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 name="Freeform 32"/>
              <p:cNvSpPr/>
              <p:nvPr/>
            </p:nvSpPr>
            <p:spPr bwMode="auto">
              <a:xfrm>
                <a:off x="1152525" y="2336801"/>
                <a:ext cx="42863" cy="44450"/>
              </a:xfrm>
              <a:custGeom>
                <a:avLst/>
                <a:gdLst>
                  <a:gd name="T0" fmla="*/ 40 w 40"/>
                  <a:gd name="T1" fmla="*/ 19 h 42"/>
                  <a:gd name="T2" fmla="*/ 3 w 40"/>
                  <a:gd name="T3" fmla="*/ 42 h 42"/>
                  <a:gd name="T4" fmla="*/ 0 w 40"/>
                  <a:gd name="T5" fmla="*/ 39 h 42"/>
                  <a:gd name="T6" fmla="*/ 22 w 40"/>
                  <a:gd name="T7" fmla="*/ 0 h 42"/>
                  <a:gd name="T8" fmla="*/ 40 w 40"/>
                  <a:gd name="T9" fmla="*/ 19 h 42"/>
                </a:gdLst>
                <a:ahLst/>
                <a:cxnLst>
                  <a:cxn ang="0">
                    <a:pos x="T0" y="T1"/>
                  </a:cxn>
                  <a:cxn ang="0">
                    <a:pos x="T2" y="T3"/>
                  </a:cxn>
                  <a:cxn ang="0">
                    <a:pos x="T4" y="T5"/>
                  </a:cxn>
                  <a:cxn ang="0">
                    <a:pos x="T6" y="T7"/>
                  </a:cxn>
                  <a:cxn ang="0">
                    <a:pos x="T8" y="T9"/>
                  </a:cxn>
                </a:cxnLst>
                <a:rect l="0" t="0" r="r" b="b"/>
                <a:pathLst>
                  <a:path w="40" h="42">
                    <a:moveTo>
                      <a:pt x="40" y="19"/>
                    </a:moveTo>
                    <a:cubicBezTo>
                      <a:pt x="3" y="42"/>
                      <a:pt x="3" y="42"/>
                      <a:pt x="3" y="42"/>
                    </a:cubicBezTo>
                    <a:cubicBezTo>
                      <a:pt x="2" y="41"/>
                      <a:pt x="1" y="40"/>
                      <a:pt x="0" y="39"/>
                    </a:cubicBezTo>
                    <a:cubicBezTo>
                      <a:pt x="22" y="0"/>
                      <a:pt x="22" y="0"/>
                      <a:pt x="22" y="0"/>
                    </a:cubicBezTo>
                    <a:cubicBezTo>
                      <a:pt x="30" y="5"/>
                      <a:pt x="36" y="11"/>
                      <a:pt x="40" y="19"/>
                    </a:cubicBezTo>
                    <a:close/>
                  </a:path>
                </a:pathLst>
              </a:custGeom>
              <a:solidFill>
                <a:srgbClr val="DBDCD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 name="Freeform 33"/>
              <p:cNvSpPr/>
              <p:nvPr/>
            </p:nvSpPr>
            <p:spPr bwMode="auto">
              <a:xfrm>
                <a:off x="1147763" y="2328863"/>
                <a:ext cx="26988" cy="49213"/>
              </a:xfrm>
              <a:custGeom>
                <a:avLst/>
                <a:gdLst>
                  <a:gd name="T0" fmla="*/ 26 w 26"/>
                  <a:gd name="T1" fmla="*/ 7 h 46"/>
                  <a:gd name="T2" fmla="*/ 4 w 26"/>
                  <a:gd name="T3" fmla="*/ 46 h 46"/>
                  <a:gd name="T4" fmla="*/ 0 w 26"/>
                  <a:gd name="T5" fmla="*/ 45 h 46"/>
                  <a:gd name="T6" fmla="*/ 0 w 26"/>
                  <a:gd name="T7" fmla="*/ 0 h 46"/>
                  <a:gd name="T8" fmla="*/ 26 w 26"/>
                  <a:gd name="T9" fmla="*/ 7 h 46"/>
                </a:gdLst>
                <a:ahLst/>
                <a:cxnLst>
                  <a:cxn ang="0">
                    <a:pos x="T0" y="T1"/>
                  </a:cxn>
                  <a:cxn ang="0">
                    <a:pos x="T2" y="T3"/>
                  </a:cxn>
                  <a:cxn ang="0">
                    <a:pos x="T4" y="T5"/>
                  </a:cxn>
                  <a:cxn ang="0">
                    <a:pos x="T6" y="T7"/>
                  </a:cxn>
                  <a:cxn ang="0">
                    <a:pos x="T8" y="T9"/>
                  </a:cxn>
                </a:cxnLst>
                <a:rect l="0" t="0" r="r" b="b"/>
                <a:pathLst>
                  <a:path w="26" h="46">
                    <a:moveTo>
                      <a:pt x="26" y="7"/>
                    </a:moveTo>
                    <a:cubicBezTo>
                      <a:pt x="4" y="46"/>
                      <a:pt x="4" y="46"/>
                      <a:pt x="4" y="46"/>
                    </a:cubicBezTo>
                    <a:cubicBezTo>
                      <a:pt x="3" y="46"/>
                      <a:pt x="2" y="45"/>
                      <a:pt x="0" y="45"/>
                    </a:cubicBezTo>
                    <a:cubicBezTo>
                      <a:pt x="0" y="0"/>
                      <a:pt x="0" y="0"/>
                      <a:pt x="0" y="0"/>
                    </a:cubicBezTo>
                    <a:cubicBezTo>
                      <a:pt x="10" y="0"/>
                      <a:pt x="18" y="3"/>
                      <a:pt x="26" y="7"/>
                    </a:cubicBezTo>
                    <a:close/>
                  </a:path>
                </a:pathLst>
              </a:custGeom>
              <a:solidFill>
                <a:srgbClr val="DBDCD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 name="Freeform 34"/>
              <p:cNvSpPr/>
              <p:nvPr/>
            </p:nvSpPr>
            <p:spPr bwMode="auto">
              <a:xfrm>
                <a:off x="1120775" y="2328863"/>
                <a:ext cx="25400" cy="49213"/>
              </a:xfrm>
              <a:custGeom>
                <a:avLst/>
                <a:gdLst>
                  <a:gd name="T0" fmla="*/ 25 w 25"/>
                  <a:gd name="T1" fmla="*/ 0 h 46"/>
                  <a:gd name="T2" fmla="*/ 25 w 25"/>
                  <a:gd name="T3" fmla="*/ 45 h 46"/>
                  <a:gd name="T4" fmla="*/ 21 w 25"/>
                  <a:gd name="T5" fmla="*/ 46 h 46"/>
                  <a:gd name="T6" fmla="*/ 0 w 25"/>
                  <a:gd name="T7" fmla="*/ 7 h 46"/>
                  <a:gd name="T8" fmla="*/ 25 w 25"/>
                  <a:gd name="T9" fmla="*/ 0 h 46"/>
                </a:gdLst>
                <a:ahLst/>
                <a:cxnLst>
                  <a:cxn ang="0">
                    <a:pos x="T0" y="T1"/>
                  </a:cxn>
                  <a:cxn ang="0">
                    <a:pos x="T2" y="T3"/>
                  </a:cxn>
                  <a:cxn ang="0">
                    <a:pos x="T4" y="T5"/>
                  </a:cxn>
                  <a:cxn ang="0">
                    <a:pos x="T6" y="T7"/>
                  </a:cxn>
                  <a:cxn ang="0">
                    <a:pos x="T8" y="T9"/>
                  </a:cxn>
                </a:cxnLst>
                <a:rect l="0" t="0" r="r" b="b"/>
                <a:pathLst>
                  <a:path w="25" h="46">
                    <a:moveTo>
                      <a:pt x="25" y="0"/>
                    </a:moveTo>
                    <a:cubicBezTo>
                      <a:pt x="25" y="45"/>
                      <a:pt x="25" y="45"/>
                      <a:pt x="25" y="45"/>
                    </a:cubicBezTo>
                    <a:cubicBezTo>
                      <a:pt x="24" y="45"/>
                      <a:pt x="22" y="46"/>
                      <a:pt x="21" y="46"/>
                    </a:cubicBezTo>
                    <a:cubicBezTo>
                      <a:pt x="0" y="7"/>
                      <a:pt x="0" y="7"/>
                      <a:pt x="0" y="7"/>
                    </a:cubicBezTo>
                    <a:cubicBezTo>
                      <a:pt x="7" y="3"/>
                      <a:pt x="16" y="0"/>
                      <a:pt x="25" y="0"/>
                    </a:cubicBezTo>
                    <a:close/>
                  </a:path>
                </a:pathLst>
              </a:custGeom>
              <a:solidFill>
                <a:srgbClr val="DBDCD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 name="Freeform 35"/>
              <p:cNvSpPr/>
              <p:nvPr/>
            </p:nvSpPr>
            <p:spPr bwMode="auto">
              <a:xfrm>
                <a:off x="1098550" y="2336801"/>
                <a:ext cx="42863" cy="44450"/>
              </a:xfrm>
              <a:custGeom>
                <a:avLst/>
                <a:gdLst>
                  <a:gd name="T0" fmla="*/ 18 w 40"/>
                  <a:gd name="T1" fmla="*/ 0 h 42"/>
                  <a:gd name="T2" fmla="*/ 40 w 40"/>
                  <a:gd name="T3" fmla="*/ 39 h 42"/>
                  <a:gd name="T4" fmla="*/ 37 w 40"/>
                  <a:gd name="T5" fmla="*/ 42 h 42"/>
                  <a:gd name="T6" fmla="*/ 0 w 40"/>
                  <a:gd name="T7" fmla="*/ 19 h 42"/>
                  <a:gd name="T8" fmla="*/ 18 w 40"/>
                  <a:gd name="T9" fmla="*/ 0 h 42"/>
                </a:gdLst>
                <a:ahLst/>
                <a:cxnLst>
                  <a:cxn ang="0">
                    <a:pos x="T0" y="T1"/>
                  </a:cxn>
                  <a:cxn ang="0">
                    <a:pos x="T2" y="T3"/>
                  </a:cxn>
                  <a:cxn ang="0">
                    <a:pos x="T4" y="T5"/>
                  </a:cxn>
                  <a:cxn ang="0">
                    <a:pos x="T6" y="T7"/>
                  </a:cxn>
                  <a:cxn ang="0">
                    <a:pos x="T8" y="T9"/>
                  </a:cxn>
                </a:cxnLst>
                <a:rect l="0" t="0" r="r" b="b"/>
                <a:pathLst>
                  <a:path w="40" h="42">
                    <a:moveTo>
                      <a:pt x="18" y="0"/>
                    </a:moveTo>
                    <a:cubicBezTo>
                      <a:pt x="40" y="39"/>
                      <a:pt x="40" y="39"/>
                      <a:pt x="40" y="39"/>
                    </a:cubicBezTo>
                    <a:cubicBezTo>
                      <a:pt x="39" y="40"/>
                      <a:pt x="38" y="41"/>
                      <a:pt x="37" y="42"/>
                    </a:cubicBezTo>
                    <a:cubicBezTo>
                      <a:pt x="0" y="19"/>
                      <a:pt x="0" y="19"/>
                      <a:pt x="0" y="19"/>
                    </a:cubicBezTo>
                    <a:cubicBezTo>
                      <a:pt x="4" y="11"/>
                      <a:pt x="11" y="5"/>
                      <a:pt x="18" y="0"/>
                    </a:cubicBezTo>
                    <a:close/>
                  </a:path>
                </a:pathLst>
              </a:custGeom>
              <a:solidFill>
                <a:srgbClr val="DBDCD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 name="Freeform 36"/>
              <p:cNvSpPr/>
              <p:nvPr/>
            </p:nvSpPr>
            <p:spPr bwMode="auto">
              <a:xfrm>
                <a:off x="1090613" y="2359026"/>
                <a:ext cx="47625" cy="28575"/>
              </a:xfrm>
              <a:custGeom>
                <a:avLst/>
                <a:gdLst>
                  <a:gd name="T0" fmla="*/ 7 w 45"/>
                  <a:gd name="T1" fmla="*/ 0 h 26"/>
                  <a:gd name="T2" fmla="*/ 45 w 45"/>
                  <a:gd name="T3" fmla="*/ 22 h 26"/>
                  <a:gd name="T4" fmla="*/ 44 w 45"/>
                  <a:gd name="T5" fmla="*/ 26 h 26"/>
                  <a:gd name="T6" fmla="*/ 0 w 45"/>
                  <a:gd name="T7" fmla="*/ 26 h 26"/>
                  <a:gd name="T8" fmla="*/ 7 w 45"/>
                  <a:gd name="T9" fmla="*/ 0 h 26"/>
                </a:gdLst>
                <a:ahLst/>
                <a:cxnLst>
                  <a:cxn ang="0">
                    <a:pos x="T0" y="T1"/>
                  </a:cxn>
                  <a:cxn ang="0">
                    <a:pos x="T2" y="T3"/>
                  </a:cxn>
                  <a:cxn ang="0">
                    <a:pos x="T4" y="T5"/>
                  </a:cxn>
                  <a:cxn ang="0">
                    <a:pos x="T6" y="T7"/>
                  </a:cxn>
                  <a:cxn ang="0">
                    <a:pos x="T8" y="T9"/>
                  </a:cxn>
                </a:cxnLst>
                <a:rect l="0" t="0" r="r" b="b"/>
                <a:pathLst>
                  <a:path w="45" h="26">
                    <a:moveTo>
                      <a:pt x="7" y="0"/>
                    </a:moveTo>
                    <a:cubicBezTo>
                      <a:pt x="45" y="22"/>
                      <a:pt x="45" y="22"/>
                      <a:pt x="45" y="22"/>
                    </a:cubicBezTo>
                    <a:cubicBezTo>
                      <a:pt x="44" y="23"/>
                      <a:pt x="44" y="25"/>
                      <a:pt x="44" y="26"/>
                    </a:cubicBezTo>
                    <a:cubicBezTo>
                      <a:pt x="0" y="26"/>
                      <a:pt x="0" y="26"/>
                      <a:pt x="0" y="26"/>
                    </a:cubicBezTo>
                    <a:cubicBezTo>
                      <a:pt x="0" y="16"/>
                      <a:pt x="3" y="7"/>
                      <a:pt x="7" y="0"/>
                    </a:cubicBezTo>
                    <a:close/>
                  </a:path>
                </a:pathLst>
              </a:custGeom>
              <a:solidFill>
                <a:srgbClr val="DBDCD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 name="Freeform 37"/>
              <p:cNvSpPr/>
              <p:nvPr/>
            </p:nvSpPr>
            <p:spPr bwMode="auto">
              <a:xfrm>
                <a:off x="1090613" y="2389188"/>
                <a:ext cx="47625" cy="26988"/>
              </a:xfrm>
              <a:custGeom>
                <a:avLst/>
                <a:gdLst>
                  <a:gd name="T0" fmla="*/ 0 w 45"/>
                  <a:gd name="T1" fmla="*/ 0 h 26"/>
                  <a:gd name="T2" fmla="*/ 44 w 45"/>
                  <a:gd name="T3" fmla="*/ 0 h 26"/>
                  <a:gd name="T4" fmla="*/ 45 w 45"/>
                  <a:gd name="T5" fmla="*/ 3 h 26"/>
                  <a:gd name="T6" fmla="*/ 7 w 45"/>
                  <a:gd name="T7" fmla="*/ 26 h 26"/>
                  <a:gd name="T8" fmla="*/ 0 w 45"/>
                  <a:gd name="T9" fmla="*/ 0 h 26"/>
                </a:gdLst>
                <a:ahLst/>
                <a:cxnLst>
                  <a:cxn ang="0">
                    <a:pos x="T0" y="T1"/>
                  </a:cxn>
                  <a:cxn ang="0">
                    <a:pos x="T2" y="T3"/>
                  </a:cxn>
                  <a:cxn ang="0">
                    <a:pos x="T4" y="T5"/>
                  </a:cxn>
                  <a:cxn ang="0">
                    <a:pos x="T6" y="T7"/>
                  </a:cxn>
                  <a:cxn ang="0">
                    <a:pos x="T8" y="T9"/>
                  </a:cxn>
                </a:cxnLst>
                <a:rect l="0" t="0" r="r" b="b"/>
                <a:pathLst>
                  <a:path w="45" h="26">
                    <a:moveTo>
                      <a:pt x="0" y="0"/>
                    </a:moveTo>
                    <a:cubicBezTo>
                      <a:pt x="44" y="0"/>
                      <a:pt x="44" y="0"/>
                      <a:pt x="44" y="0"/>
                    </a:cubicBezTo>
                    <a:cubicBezTo>
                      <a:pt x="44" y="1"/>
                      <a:pt x="44" y="2"/>
                      <a:pt x="45" y="3"/>
                    </a:cubicBezTo>
                    <a:cubicBezTo>
                      <a:pt x="7" y="26"/>
                      <a:pt x="7" y="26"/>
                      <a:pt x="7" y="26"/>
                    </a:cubicBezTo>
                    <a:cubicBezTo>
                      <a:pt x="3" y="18"/>
                      <a:pt x="0" y="9"/>
                      <a:pt x="0" y="0"/>
                    </a:cubicBezTo>
                    <a:close/>
                  </a:path>
                </a:pathLst>
              </a:custGeom>
              <a:solidFill>
                <a:srgbClr val="DBDCD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 name="Freeform 38"/>
              <p:cNvSpPr/>
              <p:nvPr/>
            </p:nvSpPr>
            <p:spPr bwMode="auto">
              <a:xfrm>
                <a:off x="1098550" y="2393951"/>
                <a:ext cx="42863" cy="44450"/>
              </a:xfrm>
              <a:custGeom>
                <a:avLst/>
                <a:gdLst>
                  <a:gd name="T0" fmla="*/ 0 w 40"/>
                  <a:gd name="T1" fmla="*/ 22 h 42"/>
                  <a:gd name="T2" fmla="*/ 37 w 40"/>
                  <a:gd name="T3" fmla="*/ 0 h 42"/>
                  <a:gd name="T4" fmla="*/ 40 w 40"/>
                  <a:gd name="T5" fmla="*/ 3 h 42"/>
                  <a:gd name="T6" fmla="*/ 18 w 40"/>
                  <a:gd name="T7" fmla="*/ 42 h 42"/>
                  <a:gd name="T8" fmla="*/ 0 w 40"/>
                  <a:gd name="T9" fmla="*/ 22 h 42"/>
                </a:gdLst>
                <a:ahLst/>
                <a:cxnLst>
                  <a:cxn ang="0">
                    <a:pos x="T0" y="T1"/>
                  </a:cxn>
                  <a:cxn ang="0">
                    <a:pos x="T2" y="T3"/>
                  </a:cxn>
                  <a:cxn ang="0">
                    <a:pos x="T4" y="T5"/>
                  </a:cxn>
                  <a:cxn ang="0">
                    <a:pos x="T6" y="T7"/>
                  </a:cxn>
                  <a:cxn ang="0">
                    <a:pos x="T8" y="T9"/>
                  </a:cxn>
                </a:cxnLst>
                <a:rect l="0" t="0" r="r" b="b"/>
                <a:pathLst>
                  <a:path w="40" h="42">
                    <a:moveTo>
                      <a:pt x="0" y="22"/>
                    </a:moveTo>
                    <a:cubicBezTo>
                      <a:pt x="37" y="0"/>
                      <a:pt x="37" y="0"/>
                      <a:pt x="37" y="0"/>
                    </a:cubicBezTo>
                    <a:cubicBezTo>
                      <a:pt x="38" y="1"/>
                      <a:pt x="39" y="2"/>
                      <a:pt x="40" y="3"/>
                    </a:cubicBezTo>
                    <a:cubicBezTo>
                      <a:pt x="18" y="42"/>
                      <a:pt x="18" y="42"/>
                      <a:pt x="18" y="42"/>
                    </a:cubicBezTo>
                    <a:cubicBezTo>
                      <a:pt x="11" y="37"/>
                      <a:pt x="4" y="30"/>
                      <a:pt x="0" y="22"/>
                    </a:cubicBezTo>
                    <a:close/>
                  </a:path>
                </a:pathLst>
              </a:custGeom>
              <a:solidFill>
                <a:srgbClr val="DBDCD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 name="Freeform 39"/>
              <p:cNvSpPr/>
              <p:nvPr/>
            </p:nvSpPr>
            <p:spPr bwMode="auto">
              <a:xfrm>
                <a:off x="1120775" y="2397126"/>
                <a:ext cx="25400" cy="49213"/>
              </a:xfrm>
              <a:custGeom>
                <a:avLst/>
                <a:gdLst>
                  <a:gd name="T0" fmla="*/ 0 w 25"/>
                  <a:gd name="T1" fmla="*/ 39 h 46"/>
                  <a:gd name="T2" fmla="*/ 21 w 25"/>
                  <a:gd name="T3" fmla="*/ 0 h 46"/>
                  <a:gd name="T4" fmla="*/ 25 w 25"/>
                  <a:gd name="T5" fmla="*/ 1 h 46"/>
                  <a:gd name="T6" fmla="*/ 25 w 25"/>
                  <a:gd name="T7" fmla="*/ 46 h 46"/>
                  <a:gd name="T8" fmla="*/ 0 w 25"/>
                  <a:gd name="T9" fmla="*/ 39 h 46"/>
                </a:gdLst>
                <a:ahLst/>
                <a:cxnLst>
                  <a:cxn ang="0">
                    <a:pos x="T0" y="T1"/>
                  </a:cxn>
                  <a:cxn ang="0">
                    <a:pos x="T2" y="T3"/>
                  </a:cxn>
                  <a:cxn ang="0">
                    <a:pos x="T4" y="T5"/>
                  </a:cxn>
                  <a:cxn ang="0">
                    <a:pos x="T6" y="T7"/>
                  </a:cxn>
                  <a:cxn ang="0">
                    <a:pos x="T8" y="T9"/>
                  </a:cxn>
                </a:cxnLst>
                <a:rect l="0" t="0" r="r" b="b"/>
                <a:pathLst>
                  <a:path w="25" h="46">
                    <a:moveTo>
                      <a:pt x="0" y="39"/>
                    </a:moveTo>
                    <a:cubicBezTo>
                      <a:pt x="21" y="0"/>
                      <a:pt x="21" y="0"/>
                      <a:pt x="21" y="0"/>
                    </a:cubicBezTo>
                    <a:cubicBezTo>
                      <a:pt x="22" y="1"/>
                      <a:pt x="24" y="1"/>
                      <a:pt x="25" y="1"/>
                    </a:cubicBezTo>
                    <a:cubicBezTo>
                      <a:pt x="25" y="46"/>
                      <a:pt x="25" y="46"/>
                      <a:pt x="25" y="46"/>
                    </a:cubicBezTo>
                    <a:cubicBezTo>
                      <a:pt x="16" y="46"/>
                      <a:pt x="7" y="44"/>
                      <a:pt x="0" y="39"/>
                    </a:cubicBezTo>
                    <a:close/>
                  </a:path>
                </a:pathLst>
              </a:custGeom>
              <a:solidFill>
                <a:srgbClr val="DBDCD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 name="Freeform 40"/>
              <p:cNvSpPr/>
              <p:nvPr/>
            </p:nvSpPr>
            <p:spPr bwMode="auto">
              <a:xfrm>
                <a:off x="1147763" y="2397126"/>
                <a:ext cx="26988" cy="49213"/>
              </a:xfrm>
              <a:custGeom>
                <a:avLst/>
                <a:gdLst>
                  <a:gd name="T0" fmla="*/ 0 w 26"/>
                  <a:gd name="T1" fmla="*/ 46 h 46"/>
                  <a:gd name="T2" fmla="*/ 0 w 26"/>
                  <a:gd name="T3" fmla="*/ 1 h 46"/>
                  <a:gd name="T4" fmla="*/ 4 w 26"/>
                  <a:gd name="T5" fmla="*/ 0 h 46"/>
                  <a:gd name="T6" fmla="*/ 26 w 26"/>
                  <a:gd name="T7" fmla="*/ 39 h 46"/>
                  <a:gd name="T8" fmla="*/ 0 w 26"/>
                  <a:gd name="T9" fmla="*/ 46 h 46"/>
                </a:gdLst>
                <a:ahLst/>
                <a:cxnLst>
                  <a:cxn ang="0">
                    <a:pos x="T0" y="T1"/>
                  </a:cxn>
                  <a:cxn ang="0">
                    <a:pos x="T2" y="T3"/>
                  </a:cxn>
                  <a:cxn ang="0">
                    <a:pos x="T4" y="T5"/>
                  </a:cxn>
                  <a:cxn ang="0">
                    <a:pos x="T6" y="T7"/>
                  </a:cxn>
                  <a:cxn ang="0">
                    <a:pos x="T8" y="T9"/>
                  </a:cxn>
                </a:cxnLst>
                <a:rect l="0" t="0" r="r" b="b"/>
                <a:pathLst>
                  <a:path w="26" h="46">
                    <a:moveTo>
                      <a:pt x="0" y="46"/>
                    </a:moveTo>
                    <a:cubicBezTo>
                      <a:pt x="0" y="1"/>
                      <a:pt x="0" y="1"/>
                      <a:pt x="0" y="1"/>
                    </a:cubicBezTo>
                    <a:cubicBezTo>
                      <a:pt x="2" y="1"/>
                      <a:pt x="3" y="1"/>
                      <a:pt x="4" y="0"/>
                    </a:cubicBezTo>
                    <a:cubicBezTo>
                      <a:pt x="26" y="39"/>
                      <a:pt x="26" y="39"/>
                      <a:pt x="26" y="39"/>
                    </a:cubicBezTo>
                    <a:cubicBezTo>
                      <a:pt x="18" y="44"/>
                      <a:pt x="10" y="46"/>
                      <a:pt x="0" y="46"/>
                    </a:cubicBezTo>
                    <a:close/>
                  </a:path>
                </a:pathLst>
              </a:custGeom>
              <a:solidFill>
                <a:srgbClr val="DBDCD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 name="Freeform 41"/>
              <p:cNvSpPr/>
              <p:nvPr/>
            </p:nvSpPr>
            <p:spPr bwMode="auto">
              <a:xfrm>
                <a:off x="1152525" y="2393951"/>
                <a:ext cx="42863" cy="44450"/>
              </a:xfrm>
              <a:custGeom>
                <a:avLst/>
                <a:gdLst>
                  <a:gd name="T0" fmla="*/ 22 w 40"/>
                  <a:gd name="T1" fmla="*/ 42 h 42"/>
                  <a:gd name="T2" fmla="*/ 0 w 40"/>
                  <a:gd name="T3" fmla="*/ 3 h 42"/>
                  <a:gd name="T4" fmla="*/ 3 w 40"/>
                  <a:gd name="T5" fmla="*/ 0 h 42"/>
                  <a:gd name="T6" fmla="*/ 40 w 40"/>
                  <a:gd name="T7" fmla="*/ 22 h 42"/>
                  <a:gd name="T8" fmla="*/ 22 w 40"/>
                  <a:gd name="T9" fmla="*/ 42 h 42"/>
                </a:gdLst>
                <a:ahLst/>
                <a:cxnLst>
                  <a:cxn ang="0">
                    <a:pos x="T0" y="T1"/>
                  </a:cxn>
                  <a:cxn ang="0">
                    <a:pos x="T2" y="T3"/>
                  </a:cxn>
                  <a:cxn ang="0">
                    <a:pos x="T4" y="T5"/>
                  </a:cxn>
                  <a:cxn ang="0">
                    <a:pos x="T6" y="T7"/>
                  </a:cxn>
                  <a:cxn ang="0">
                    <a:pos x="T8" y="T9"/>
                  </a:cxn>
                </a:cxnLst>
                <a:rect l="0" t="0" r="r" b="b"/>
                <a:pathLst>
                  <a:path w="40" h="42">
                    <a:moveTo>
                      <a:pt x="22" y="42"/>
                    </a:moveTo>
                    <a:cubicBezTo>
                      <a:pt x="0" y="3"/>
                      <a:pt x="0" y="3"/>
                      <a:pt x="0" y="3"/>
                    </a:cubicBezTo>
                    <a:cubicBezTo>
                      <a:pt x="1" y="2"/>
                      <a:pt x="2" y="1"/>
                      <a:pt x="3" y="0"/>
                    </a:cubicBezTo>
                    <a:cubicBezTo>
                      <a:pt x="40" y="22"/>
                      <a:pt x="40" y="22"/>
                      <a:pt x="40" y="22"/>
                    </a:cubicBezTo>
                    <a:cubicBezTo>
                      <a:pt x="36" y="30"/>
                      <a:pt x="30" y="37"/>
                      <a:pt x="22" y="42"/>
                    </a:cubicBezTo>
                    <a:close/>
                  </a:path>
                </a:pathLst>
              </a:custGeom>
              <a:solidFill>
                <a:srgbClr val="DBDCD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 name="Freeform 42"/>
              <p:cNvSpPr/>
              <p:nvPr/>
            </p:nvSpPr>
            <p:spPr bwMode="auto">
              <a:xfrm>
                <a:off x="1157288" y="2389188"/>
                <a:ext cx="46038" cy="26988"/>
              </a:xfrm>
              <a:custGeom>
                <a:avLst/>
                <a:gdLst>
                  <a:gd name="T0" fmla="*/ 37 w 44"/>
                  <a:gd name="T1" fmla="*/ 26 h 26"/>
                  <a:gd name="T2" fmla="*/ 0 w 44"/>
                  <a:gd name="T3" fmla="*/ 3 h 26"/>
                  <a:gd name="T4" fmla="*/ 1 w 44"/>
                  <a:gd name="T5" fmla="*/ 0 h 26"/>
                  <a:gd name="T6" fmla="*/ 44 w 44"/>
                  <a:gd name="T7" fmla="*/ 0 h 26"/>
                  <a:gd name="T8" fmla="*/ 37 w 44"/>
                  <a:gd name="T9" fmla="*/ 26 h 26"/>
                </a:gdLst>
                <a:ahLst/>
                <a:cxnLst>
                  <a:cxn ang="0">
                    <a:pos x="T0" y="T1"/>
                  </a:cxn>
                  <a:cxn ang="0">
                    <a:pos x="T2" y="T3"/>
                  </a:cxn>
                  <a:cxn ang="0">
                    <a:pos x="T4" y="T5"/>
                  </a:cxn>
                  <a:cxn ang="0">
                    <a:pos x="T6" y="T7"/>
                  </a:cxn>
                  <a:cxn ang="0">
                    <a:pos x="T8" y="T9"/>
                  </a:cxn>
                </a:cxnLst>
                <a:rect l="0" t="0" r="r" b="b"/>
                <a:pathLst>
                  <a:path w="44" h="26">
                    <a:moveTo>
                      <a:pt x="37" y="26"/>
                    </a:moveTo>
                    <a:cubicBezTo>
                      <a:pt x="0" y="3"/>
                      <a:pt x="0" y="3"/>
                      <a:pt x="0" y="3"/>
                    </a:cubicBezTo>
                    <a:cubicBezTo>
                      <a:pt x="0" y="2"/>
                      <a:pt x="1" y="1"/>
                      <a:pt x="1" y="0"/>
                    </a:cubicBezTo>
                    <a:cubicBezTo>
                      <a:pt x="44" y="0"/>
                      <a:pt x="44" y="0"/>
                      <a:pt x="44" y="0"/>
                    </a:cubicBezTo>
                    <a:cubicBezTo>
                      <a:pt x="44" y="9"/>
                      <a:pt x="41" y="18"/>
                      <a:pt x="37" y="26"/>
                    </a:cubicBezTo>
                    <a:close/>
                  </a:path>
                </a:pathLst>
              </a:custGeom>
              <a:solidFill>
                <a:srgbClr val="DBDCD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 name="Freeform 43"/>
              <p:cNvSpPr/>
              <p:nvPr/>
            </p:nvSpPr>
            <p:spPr bwMode="auto">
              <a:xfrm>
                <a:off x="1211263" y="2414588"/>
                <a:ext cx="98425" cy="103188"/>
              </a:xfrm>
              <a:custGeom>
                <a:avLst/>
                <a:gdLst>
                  <a:gd name="T0" fmla="*/ 93 w 93"/>
                  <a:gd name="T1" fmla="*/ 45 h 97"/>
                  <a:gd name="T2" fmla="*/ 92 w 93"/>
                  <a:gd name="T3" fmla="*/ 40 h 97"/>
                  <a:gd name="T4" fmla="*/ 85 w 93"/>
                  <a:gd name="T5" fmla="*/ 34 h 97"/>
                  <a:gd name="T6" fmla="*/ 83 w 93"/>
                  <a:gd name="T7" fmla="*/ 30 h 97"/>
                  <a:gd name="T8" fmla="*/ 84 w 93"/>
                  <a:gd name="T9" fmla="*/ 21 h 97"/>
                  <a:gd name="T10" fmla="*/ 81 w 93"/>
                  <a:gd name="T11" fmla="*/ 17 h 97"/>
                  <a:gd name="T12" fmla="*/ 72 w 93"/>
                  <a:gd name="T13" fmla="*/ 16 h 97"/>
                  <a:gd name="T14" fmla="*/ 69 w 93"/>
                  <a:gd name="T15" fmla="*/ 13 h 97"/>
                  <a:gd name="T16" fmla="*/ 65 w 93"/>
                  <a:gd name="T17" fmla="*/ 4 h 97"/>
                  <a:gd name="T18" fmla="*/ 61 w 93"/>
                  <a:gd name="T19" fmla="*/ 3 h 97"/>
                  <a:gd name="T20" fmla="*/ 53 w 93"/>
                  <a:gd name="T21" fmla="*/ 7 h 97"/>
                  <a:gd name="T22" fmla="*/ 48 w 93"/>
                  <a:gd name="T23" fmla="*/ 6 h 97"/>
                  <a:gd name="T24" fmla="*/ 44 w 93"/>
                  <a:gd name="T25" fmla="*/ 0 h 97"/>
                  <a:gd name="T26" fmla="*/ 38 w 93"/>
                  <a:gd name="T27" fmla="*/ 7 h 97"/>
                  <a:gd name="T28" fmla="*/ 34 w 93"/>
                  <a:gd name="T29" fmla="*/ 8 h 97"/>
                  <a:gd name="T30" fmla="*/ 25 w 93"/>
                  <a:gd name="T31" fmla="*/ 6 h 97"/>
                  <a:gd name="T32" fmla="*/ 21 w 93"/>
                  <a:gd name="T33" fmla="*/ 8 h 97"/>
                  <a:gd name="T34" fmla="*/ 19 w 93"/>
                  <a:gd name="T35" fmla="*/ 17 h 97"/>
                  <a:gd name="T36" fmla="*/ 16 w 93"/>
                  <a:gd name="T37" fmla="*/ 21 h 97"/>
                  <a:gd name="T38" fmla="*/ 7 w 93"/>
                  <a:gd name="T39" fmla="*/ 23 h 97"/>
                  <a:gd name="T40" fmla="*/ 5 w 93"/>
                  <a:gd name="T41" fmla="*/ 27 h 97"/>
                  <a:gd name="T42" fmla="*/ 8 w 93"/>
                  <a:gd name="T43" fmla="*/ 36 h 97"/>
                  <a:gd name="T44" fmla="*/ 6 w 93"/>
                  <a:gd name="T45" fmla="*/ 41 h 97"/>
                  <a:gd name="T46" fmla="*/ 0 w 93"/>
                  <a:gd name="T47" fmla="*/ 48 h 97"/>
                  <a:gd name="T48" fmla="*/ 0 w 93"/>
                  <a:gd name="T49" fmla="*/ 53 h 97"/>
                  <a:gd name="T50" fmla="*/ 7 w 93"/>
                  <a:gd name="T51" fmla="*/ 59 h 97"/>
                  <a:gd name="T52" fmla="*/ 8 w 93"/>
                  <a:gd name="T53" fmla="*/ 64 h 97"/>
                  <a:gd name="T54" fmla="*/ 6 w 93"/>
                  <a:gd name="T55" fmla="*/ 73 h 97"/>
                  <a:gd name="T56" fmla="*/ 9 w 93"/>
                  <a:gd name="T57" fmla="*/ 77 h 97"/>
                  <a:gd name="T58" fmla="*/ 18 w 93"/>
                  <a:gd name="T59" fmla="*/ 79 h 97"/>
                  <a:gd name="T60" fmla="*/ 21 w 93"/>
                  <a:gd name="T61" fmla="*/ 82 h 97"/>
                  <a:gd name="T62" fmla="*/ 24 w 93"/>
                  <a:gd name="T63" fmla="*/ 91 h 97"/>
                  <a:gd name="T64" fmla="*/ 28 w 93"/>
                  <a:gd name="T65" fmla="*/ 93 h 97"/>
                  <a:gd name="T66" fmla="*/ 37 w 93"/>
                  <a:gd name="T67" fmla="*/ 90 h 97"/>
                  <a:gd name="T68" fmla="*/ 41 w 93"/>
                  <a:gd name="T69" fmla="*/ 91 h 97"/>
                  <a:gd name="T70" fmla="*/ 46 w 93"/>
                  <a:gd name="T71" fmla="*/ 97 h 97"/>
                  <a:gd name="T72" fmla="*/ 51 w 93"/>
                  <a:gd name="T73" fmla="*/ 91 h 97"/>
                  <a:gd name="T74" fmla="*/ 56 w 93"/>
                  <a:gd name="T75" fmla="*/ 90 h 97"/>
                  <a:gd name="T76" fmla="*/ 64 w 93"/>
                  <a:gd name="T77" fmla="*/ 93 h 97"/>
                  <a:gd name="T78" fmla="*/ 68 w 93"/>
                  <a:gd name="T79" fmla="*/ 91 h 97"/>
                  <a:gd name="T80" fmla="*/ 71 w 93"/>
                  <a:gd name="T81" fmla="*/ 82 h 97"/>
                  <a:gd name="T82" fmla="*/ 75 w 93"/>
                  <a:gd name="T83" fmla="*/ 79 h 97"/>
                  <a:gd name="T84" fmla="*/ 84 w 93"/>
                  <a:gd name="T85" fmla="*/ 78 h 97"/>
                  <a:gd name="T86" fmla="*/ 86 w 93"/>
                  <a:gd name="T87" fmla="*/ 73 h 97"/>
                  <a:gd name="T88" fmla="*/ 84 w 93"/>
                  <a:gd name="T89" fmla="*/ 64 h 97"/>
                  <a:gd name="T90" fmla="*/ 86 w 93"/>
                  <a:gd name="T91" fmla="*/ 60 h 97"/>
                  <a:gd name="T92" fmla="*/ 93 w 93"/>
                  <a:gd name="T93" fmla="*/ 54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3" h="97">
                    <a:moveTo>
                      <a:pt x="87" y="49"/>
                    </a:moveTo>
                    <a:cubicBezTo>
                      <a:pt x="93" y="49"/>
                      <a:pt x="93" y="49"/>
                      <a:pt x="93" y="49"/>
                    </a:cubicBezTo>
                    <a:cubicBezTo>
                      <a:pt x="93" y="47"/>
                      <a:pt x="93" y="46"/>
                      <a:pt x="93" y="45"/>
                    </a:cubicBezTo>
                    <a:cubicBezTo>
                      <a:pt x="87" y="45"/>
                      <a:pt x="87" y="45"/>
                      <a:pt x="87" y="45"/>
                    </a:cubicBezTo>
                    <a:cubicBezTo>
                      <a:pt x="87" y="44"/>
                      <a:pt x="87" y="43"/>
                      <a:pt x="87" y="42"/>
                    </a:cubicBezTo>
                    <a:cubicBezTo>
                      <a:pt x="92" y="40"/>
                      <a:pt x="92" y="40"/>
                      <a:pt x="92" y="40"/>
                    </a:cubicBezTo>
                    <a:cubicBezTo>
                      <a:pt x="92" y="39"/>
                      <a:pt x="92" y="37"/>
                      <a:pt x="91" y="36"/>
                    </a:cubicBezTo>
                    <a:cubicBezTo>
                      <a:pt x="86" y="37"/>
                      <a:pt x="86" y="37"/>
                      <a:pt x="86" y="37"/>
                    </a:cubicBezTo>
                    <a:cubicBezTo>
                      <a:pt x="85" y="36"/>
                      <a:pt x="85" y="35"/>
                      <a:pt x="85" y="34"/>
                    </a:cubicBezTo>
                    <a:cubicBezTo>
                      <a:pt x="90" y="32"/>
                      <a:pt x="90" y="32"/>
                      <a:pt x="90" y="32"/>
                    </a:cubicBezTo>
                    <a:cubicBezTo>
                      <a:pt x="89" y="30"/>
                      <a:pt x="89" y="29"/>
                      <a:pt x="88" y="28"/>
                    </a:cubicBezTo>
                    <a:cubicBezTo>
                      <a:pt x="83" y="30"/>
                      <a:pt x="83" y="30"/>
                      <a:pt x="83" y="30"/>
                    </a:cubicBezTo>
                    <a:cubicBezTo>
                      <a:pt x="83" y="29"/>
                      <a:pt x="82" y="28"/>
                      <a:pt x="82" y="27"/>
                    </a:cubicBezTo>
                    <a:cubicBezTo>
                      <a:pt x="86" y="24"/>
                      <a:pt x="86" y="24"/>
                      <a:pt x="86" y="24"/>
                    </a:cubicBezTo>
                    <a:cubicBezTo>
                      <a:pt x="86" y="23"/>
                      <a:pt x="85" y="22"/>
                      <a:pt x="84" y="21"/>
                    </a:cubicBezTo>
                    <a:cubicBezTo>
                      <a:pt x="79" y="23"/>
                      <a:pt x="79" y="23"/>
                      <a:pt x="79" y="23"/>
                    </a:cubicBezTo>
                    <a:cubicBezTo>
                      <a:pt x="79" y="23"/>
                      <a:pt x="78" y="22"/>
                      <a:pt x="78" y="21"/>
                    </a:cubicBezTo>
                    <a:cubicBezTo>
                      <a:pt x="81" y="17"/>
                      <a:pt x="81" y="17"/>
                      <a:pt x="81" y="17"/>
                    </a:cubicBezTo>
                    <a:cubicBezTo>
                      <a:pt x="81" y="16"/>
                      <a:pt x="80" y="15"/>
                      <a:pt x="79" y="14"/>
                    </a:cubicBezTo>
                    <a:cubicBezTo>
                      <a:pt x="74" y="18"/>
                      <a:pt x="74" y="18"/>
                      <a:pt x="74" y="18"/>
                    </a:cubicBezTo>
                    <a:cubicBezTo>
                      <a:pt x="74" y="17"/>
                      <a:pt x="73" y="16"/>
                      <a:pt x="72" y="16"/>
                    </a:cubicBezTo>
                    <a:cubicBezTo>
                      <a:pt x="75" y="11"/>
                      <a:pt x="75" y="11"/>
                      <a:pt x="75" y="11"/>
                    </a:cubicBezTo>
                    <a:cubicBezTo>
                      <a:pt x="74" y="10"/>
                      <a:pt x="73" y="9"/>
                      <a:pt x="72" y="9"/>
                    </a:cubicBezTo>
                    <a:cubicBezTo>
                      <a:pt x="69" y="13"/>
                      <a:pt x="69" y="13"/>
                      <a:pt x="69" y="13"/>
                    </a:cubicBezTo>
                    <a:cubicBezTo>
                      <a:pt x="68" y="13"/>
                      <a:pt x="67" y="12"/>
                      <a:pt x="66" y="12"/>
                    </a:cubicBezTo>
                    <a:cubicBezTo>
                      <a:pt x="68" y="6"/>
                      <a:pt x="68" y="6"/>
                      <a:pt x="68" y="6"/>
                    </a:cubicBezTo>
                    <a:cubicBezTo>
                      <a:pt x="67" y="5"/>
                      <a:pt x="66" y="5"/>
                      <a:pt x="65" y="4"/>
                    </a:cubicBezTo>
                    <a:cubicBezTo>
                      <a:pt x="62" y="9"/>
                      <a:pt x="62" y="9"/>
                      <a:pt x="62" y="9"/>
                    </a:cubicBezTo>
                    <a:cubicBezTo>
                      <a:pt x="61" y="9"/>
                      <a:pt x="61" y="9"/>
                      <a:pt x="60" y="8"/>
                    </a:cubicBezTo>
                    <a:cubicBezTo>
                      <a:pt x="61" y="3"/>
                      <a:pt x="61" y="3"/>
                      <a:pt x="61" y="3"/>
                    </a:cubicBezTo>
                    <a:cubicBezTo>
                      <a:pt x="60" y="2"/>
                      <a:pt x="59" y="2"/>
                      <a:pt x="57" y="2"/>
                    </a:cubicBezTo>
                    <a:cubicBezTo>
                      <a:pt x="55" y="7"/>
                      <a:pt x="55" y="7"/>
                      <a:pt x="55" y="7"/>
                    </a:cubicBezTo>
                    <a:cubicBezTo>
                      <a:pt x="54" y="7"/>
                      <a:pt x="54" y="7"/>
                      <a:pt x="53" y="7"/>
                    </a:cubicBezTo>
                    <a:cubicBezTo>
                      <a:pt x="53" y="1"/>
                      <a:pt x="53" y="1"/>
                      <a:pt x="53" y="1"/>
                    </a:cubicBezTo>
                    <a:cubicBezTo>
                      <a:pt x="52" y="0"/>
                      <a:pt x="50" y="0"/>
                      <a:pt x="49" y="0"/>
                    </a:cubicBezTo>
                    <a:cubicBezTo>
                      <a:pt x="48" y="6"/>
                      <a:pt x="48" y="6"/>
                      <a:pt x="48" y="6"/>
                    </a:cubicBezTo>
                    <a:cubicBezTo>
                      <a:pt x="48" y="6"/>
                      <a:pt x="47" y="6"/>
                      <a:pt x="46" y="6"/>
                    </a:cubicBezTo>
                    <a:cubicBezTo>
                      <a:pt x="46" y="6"/>
                      <a:pt x="46" y="6"/>
                      <a:pt x="45" y="6"/>
                    </a:cubicBezTo>
                    <a:cubicBezTo>
                      <a:pt x="44" y="0"/>
                      <a:pt x="44" y="0"/>
                      <a:pt x="44" y="0"/>
                    </a:cubicBezTo>
                    <a:cubicBezTo>
                      <a:pt x="43" y="0"/>
                      <a:pt x="42" y="0"/>
                      <a:pt x="41" y="1"/>
                    </a:cubicBezTo>
                    <a:cubicBezTo>
                      <a:pt x="41" y="7"/>
                      <a:pt x="41" y="7"/>
                      <a:pt x="41" y="7"/>
                    </a:cubicBezTo>
                    <a:cubicBezTo>
                      <a:pt x="40" y="7"/>
                      <a:pt x="39" y="7"/>
                      <a:pt x="38" y="7"/>
                    </a:cubicBezTo>
                    <a:cubicBezTo>
                      <a:pt x="36" y="1"/>
                      <a:pt x="36" y="1"/>
                      <a:pt x="36" y="1"/>
                    </a:cubicBezTo>
                    <a:cubicBezTo>
                      <a:pt x="35" y="2"/>
                      <a:pt x="34" y="2"/>
                      <a:pt x="33" y="2"/>
                    </a:cubicBezTo>
                    <a:cubicBezTo>
                      <a:pt x="34" y="8"/>
                      <a:pt x="34" y="8"/>
                      <a:pt x="34" y="8"/>
                    </a:cubicBezTo>
                    <a:cubicBezTo>
                      <a:pt x="33" y="9"/>
                      <a:pt x="32" y="9"/>
                      <a:pt x="31" y="9"/>
                    </a:cubicBezTo>
                    <a:cubicBezTo>
                      <a:pt x="28" y="4"/>
                      <a:pt x="28" y="4"/>
                      <a:pt x="28" y="4"/>
                    </a:cubicBezTo>
                    <a:cubicBezTo>
                      <a:pt x="27" y="5"/>
                      <a:pt x="26" y="5"/>
                      <a:pt x="25" y="6"/>
                    </a:cubicBezTo>
                    <a:cubicBezTo>
                      <a:pt x="27" y="11"/>
                      <a:pt x="27" y="11"/>
                      <a:pt x="27" y="11"/>
                    </a:cubicBezTo>
                    <a:cubicBezTo>
                      <a:pt x="26" y="12"/>
                      <a:pt x="26" y="12"/>
                      <a:pt x="25" y="13"/>
                    </a:cubicBezTo>
                    <a:cubicBezTo>
                      <a:pt x="21" y="8"/>
                      <a:pt x="21" y="8"/>
                      <a:pt x="21" y="8"/>
                    </a:cubicBezTo>
                    <a:cubicBezTo>
                      <a:pt x="20" y="9"/>
                      <a:pt x="19" y="10"/>
                      <a:pt x="18" y="10"/>
                    </a:cubicBezTo>
                    <a:cubicBezTo>
                      <a:pt x="21" y="15"/>
                      <a:pt x="21" y="15"/>
                      <a:pt x="21" y="15"/>
                    </a:cubicBezTo>
                    <a:cubicBezTo>
                      <a:pt x="20" y="16"/>
                      <a:pt x="20" y="17"/>
                      <a:pt x="19" y="17"/>
                    </a:cubicBezTo>
                    <a:cubicBezTo>
                      <a:pt x="15" y="14"/>
                      <a:pt x="15" y="14"/>
                      <a:pt x="15" y="14"/>
                    </a:cubicBezTo>
                    <a:cubicBezTo>
                      <a:pt x="14" y="14"/>
                      <a:pt x="13" y="15"/>
                      <a:pt x="12" y="16"/>
                    </a:cubicBezTo>
                    <a:cubicBezTo>
                      <a:pt x="16" y="21"/>
                      <a:pt x="16" y="21"/>
                      <a:pt x="16" y="21"/>
                    </a:cubicBezTo>
                    <a:cubicBezTo>
                      <a:pt x="15" y="21"/>
                      <a:pt x="15" y="22"/>
                      <a:pt x="14" y="23"/>
                    </a:cubicBezTo>
                    <a:cubicBezTo>
                      <a:pt x="9" y="20"/>
                      <a:pt x="9" y="20"/>
                      <a:pt x="9" y="20"/>
                    </a:cubicBezTo>
                    <a:cubicBezTo>
                      <a:pt x="8" y="21"/>
                      <a:pt x="8" y="22"/>
                      <a:pt x="7" y="23"/>
                    </a:cubicBezTo>
                    <a:cubicBezTo>
                      <a:pt x="12" y="27"/>
                      <a:pt x="12" y="27"/>
                      <a:pt x="12" y="27"/>
                    </a:cubicBezTo>
                    <a:cubicBezTo>
                      <a:pt x="11" y="28"/>
                      <a:pt x="11" y="29"/>
                      <a:pt x="10" y="29"/>
                    </a:cubicBezTo>
                    <a:cubicBezTo>
                      <a:pt x="5" y="27"/>
                      <a:pt x="5" y="27"/>
                      <a:pt x="5" y="27"/>
                    </a:cubicBezTo>
                    <a:cubicBezTo>
                      <a:pt x="4" y="29"/>
                      <a:pt x="4" y="30"/>
                      <a:pt x="3" y="31"/>
                    </a:cubicBezTo>
                    <a:cubicBezTo>
                      <a:pt x="8" y="34"/>
                      <a:pt x="8" y="34"/>
                      <a:pt x="8" y="34"/>
                    </a:cubicBezTo>
                    <a:cubicBezTo>
                      <a:pt x="8" y="35"/>
                      <a:pt x="8" y="36"/>
                      <a:pt x="8" y="36"/>
                    </a:cubicBezTo>
                    <a:cubicBezTo>
                      <a:pt x="2" y="36"/>
                      <a:pt x="2" y="36"/>
                      <a:pt x="2" y="36"/>
                    </a:cubicBezTo>
                    <a:cubicBezTo>
                      <a:pt x="2" y="37"/>
                      <a:pt x="1" y="38"/>
                      <a:pt x="1" y="39"/>
                    </a:cubicBezTo>
                    <a:cubicBezTo>
                      <a:pt x="6" y="41"/>
                      <a:pt x="6" y="41"/>
                      <a:pt x="6" y="41"/>
                    </a:cubicBezTo>
                    <a:cubicBezTo>
                      <a:pt x="6" y="42"/>
                      <a:pt x="6" y="43"/>
                      <a:pt x="6" y="44"/>
                    </a:cubicBezTo>
                    <a:cubicBezTo>
                      <a:pt x="0" y="44"/>
                      <a:pt x="0" y="44"/>
                      <a:pt x="0" y="44"/>
                    </a:cubicBezTo>
                    <a:cubicBezTo>
                      <a:pt x="0" y="45"/>
                      <a:pt x="0" y="47"/>
                      <a:pt x="0" y="48"/>
                    </a:cubicBezTo>
                    <a:cubicBezTo>
                      <a:pt x="6" y="49"/>
                      <a:pt x="6" y="49"/>
                      <a:pt x="6" y="49"/>
                    </a:cubicBezTo>
                    <a:cubicBezTo>
                      <a:pt x="6" y="50"/>
                      <a:pt x="6" y="51"/>
                      <a:pt x="6" y="51"/>
                    </a:cubicBezTo>
                    <a:cubicBezTo>
                      <a:pt x="0" y="53"/>
                      <a:pt x="0" y="53"/>
                      <a:pt x="0" y="53"/>
                    </a:cubicBezTo>
                    <a:cubicBezTo>
                      <a:pt x="0" y="54"/>
                      <a:pt x="1" y="55"/>
                      <a:pt x="1" y="57"/>
                    </a:cubicBezTo>
                    <a:cubicBezTo>
                      <a:pt x="6" y="56"/>
                      <a:pt x="6" y="56"/>
                      <a:pt x="6" y="56"/>
                    </a:cubicBezTo>
                    <a:cubicBezTo>
                      <a:pt x="7" y="57"/>
                      <a:pt x="7" y="58"/>
                      <a:pt x="7" y="59"/>
                    </a:cubicBezTo>
                    <a:cubicBezTo>
                      <a:pt x="2" y="61"/>
                      <a:pt x="2" y="61"/>
                      <a:pt x="2" y="61"/>
                    </a:cubicBezTo>
                    <a:cubicBezTo>
                      <a:pt x="2" y="63"/>
                      <a:pt x="2" y="64"/>
                      <a:pt x="3" y="65"/>
                    </a:cubicBezTo>
                    <a:cubicBezTo>
                      <a:pt x="8" y="64"/>
                      <a:pt x="8" y="64"/>
                      <a:pt x="8" y="64"/>
                    </a:cubicBezTo>
                    <a:cubicBezTo>
                      <a:pt x="9" y="65"/>
                      <a:pt x="9" y="65"/>
                      <a:pt x="9" y="66"/>
                    </a:cubicBezTo>
                    <a:cubicBezTo>
                      <a:pt x="5" y="69"/>
                      <a:pt x="5" y="69"/>
                      <a:pt x="5" y="69"/>
                    </a:cubicBezTo>
                    <a:cubicBezTo>
                      <a:pt x="5" y="71"/>
                      <a:pt x="6" y="72"/>
                      <a:pt x="6" y="73"/>
                    </a:cubicBezTo>
                    <a:cubicBezTo>
                      <a:pt x="12" y="70"/>
                      <a:pt x="12" y="70"/>
                      <a:pt x="12" y="70"/>
                    </a:cubicBezTo>
                    <a:cubicBezTo>
                      <a:pt x="12" y="71"/>
                      <a:pt x="13" y="72"/>
                      <a:pt x="13" y="73"/>
                    </a:cubicBezTo>
                    <a:cubicBezTo>
                      <a:pt x="9" y="77"/>
                      <a:pt x="9" y="77"/>
                      <a:pt x="9" y="77"/>
                    </a:cubicBezTo>
                    <a:cubicBezTo>
                      <a:pt x="10" y="78"/>
                      <a:pt x="10" y="79"/>
                      <a:pt x="11" y="80"/>
                    </a:cubicBezTo>
                    <a:cubicBezTo>
                      <a:pt x="16" y="77"/>
                      <a:pt x="16" y="77"/>
                      <a:pt x="16" y="77"/>
                    </a:cubicBezTo>
                    <a:cubicBezTo>
                      <a:pt x="17" y="77"/>
                      <a:pt x="17" y="78"/>
                      <a:pt x="18" y="79"/>
                    </a:cubicBezTo>
                    <a:cubicBezTo>
                      <a:pt x="14" y="84"/>
                      <a:pt x="14" y="84"/>
                      <a:pt x="14" y="84"/>
                    </a:cubicBezTo>
                    <a:cubicBezTo>
                      <a:pt x="15" y="84"/>
                      <a:pt x="16" y="85"/>
                      <a:pt x="17" y="86"/>
                    </a:cubicBezTo>
                    <a:cubicBezTo>
                      <a:pt x="21" y="82"/>
                      <a:pt x="21" y="82"/>
                      <a:pt x="21" y="82"/>
                    </a:cubicBezTo>
                    <a:cubicBezTo>
                      <a:pt x="22" y="82"/>
                      <a:pt x="23" y="83"/>
                      <a:pt x="23" y="84"/>
                    </a:cubicBezTo>
                    <a:cubicBezTo>
                      <a:pt x="21" y="89"/>
                      <a:pt x="21" y="89"/>
                      <a:pt x="21" y="89"/>
                    </a:cubicBezTo>
                    <a:cubicBezTo>
                      <a:pt x="22" y="90"/>
                      <a:pt x="23" y="90"/>
                      <a:pt x="24" y="91"/>
                    </a:cubicBezTo>
                    <a:cubicBezTo>
                      <a:pt x="27" y="86"/>
                      <a:pt x="27" y="86"/>
                      <a:pt x="27" y="86"/>
                    </a:cubicBezTo>
                    <a:cubicBezTo>
                      <a:pt x="28" y="87"/>
                      <a:pt x="29" y="87"/>
                      <a:pt x="30" y="87"/>
                    </a:cubicBezTo>
                    <a:cubicBezTo>
                      <a:pt x="28" y="93"/>
                      <a:pt x="28" y="93"/>
                      <a:pt x="28" y="93"/>
                    </a:cubicBezTo>
                    <a:cubicBezTo>
                      <a:pt x="29" y="94"/>
                      <a:pt x="30" y="94"/>
                      <a:pt x="31" y="94"/>
                    </a:cubicBezTo>
                    <a:cubicBezTo>
                      <a:pt x="34" y="89"/>
                      <a:pt x="34" y="89"/>
                      <a:pt x="34" y="89"/>
                    </a:cubicBezTo>
                    <a:cubicBezTo>
                      <a:pt x="35" y="89"/>
                      <a:pt x="36" y="90"/>
                      <a:pt x="37" y="90"/>
                    </a:cubicBezTo>
                    <a:cubicBezTo>
                      <a:pt x="36" y="96"/>
                      <a:pt x="36" y="96"/>
                      <a:pt x="36" y="96"/>
                    </a:cubicBezTo>
                    <a:cubicBezTo>
                      <a:pt x="37" y="96"/>
                      <a:pt x="38" y="96"/>
                      <a:pt x="40" y="97"/>
                    </a:cubicBezTo>
                    <a:cubicBezTo>
                      <a:pt x="41" y="91"/>
                      <a:pt x="41" y="91"/>
                      <a:pt x="41" y="91"/>
                    </a:cubicBezTo>
                    <a:cubicBezTo>
                      <a:pt x="42" y="91"/>
                      <a:pt x="43" y="91"/>
                      <a:pt x="44" y="91"/>
                    </a:cubicBezTo>
                    <a:cubicBezTo>
                      <a:pt x="44" y="97"/>
                      <a:pt x="44" y="97"/>
                      <a:pt x="44" y="97"/>
                    </a:cubicBezTo>
                    <a:cubicBezTo>
                      <a:pt x="45" y="97"/>
                      <a:pt x="46" y="97"/>
                      <a:pt x="46" y="97"/>
                    </a:cubicBezTo>
                    <a:cubicBezTo>
                      <a:pt x="47" y="97"/>
                      <a:pt x="47" y="97"/>
                      <a:pt x="48" y="97"/>
                    </a:cubicBezTo>
                    <a:cubicBezTo>
                      <a:pt x="48" y="91"/>
                      <a:pt x="48" y="91"/>
                      <a:pt x="48" y="91"/>
                    </a:cubicBezTo>
                    <a:cubicBezTo>
                      <a:pt x="49" y="91"/>
                      <a:pt x="50" y="91"/>
                      <a:pt x="51" y="91"/>
                    </a:cubicBezTo>
                    <a:cubicBezTo>
                      <a:pt x="53" y="97"/>
                      <a:pt x="53" y="97"/>
                      <a:pt x="53" y="97"/>
                    </a:cubicBezTo>
                    <a:cubicBezTo>
                      <a:pt x="54" y="96"/>
                      <a:pt x="55" y="96"/>
                      <a:pt x="56" y="96"/>
                    </a:cubicBezTo>
                    <a:cubicBezTo>
                      <a:pt x="56" y="90"/>
                      <a:pt x="56" y="90"/>
                      <a:pt x="56" y="90"/>
                    </a:cubicBezTo>
                    <a:cubicBezTo>
                      <a:pt x="57" y="90"/>
                      <a:pt x="57" y="90"/>
                      <a:pt x="58" y="89"/>
                    </a:cubicBezTo>
                    <a:cubicBezTo>
                      <a:pt x="61" y="95"/>
                      <a:pt x="61" y="95"/>
                      <a:pt x="61" y="95"/>
                    </a:cubicBezTo>
                    <a:cubicBezTo>
                      <a:pt x="62" y="94"/>
                      <a:pt x="63" y="94"/>
                      <a:pt x="64" y="93"/>
                    </a:cubicBezTo>
                    <a:cubicBezTo>
                      <a:pt x="63" y="88"/>
                      <a:pt x="63" y="88"/>
                      <a:pt x="63" y="88"/>
                    </a:cubicBezTo>
                    <a:cubicBezTo>
                      <a:pt x="63" y="87"/>
                      <a:pt x="64" y="87"/>
                      <a:pt x="65" y="86"/>
                    </a:cubicBezTo>
                    <a:cubicBezTo>
                      <a:pt x="68" y="91"/>
                      <a:pt x="68" y="91"/>
                      <a:pt x="68" y="91"/>
                    </a:cubicBezTo>
                    <a:cubicBezTo>
                      <a:pt x="69" y="91"/>
                      <a:pt x="71" y="90"/>
                      <a:pt x="72" y="89"/>
                    </a:cubicBezTo>
                    <a:cubicBezTo>
                      <a:pt x="69" y="84"/>
                      <a:pt x="69" y="84"/>
                      <a:pt x="69" y="84"/>
                    </a:cubicBezTo>
                    <a:cubicBezTo>
                      <a:pt x="70" y="83"/>
                      <a:pt x="71" y="83"/>
                      <a:pt x="71" y="82"/>
                    </a:cubicBezTo>
                    <a:cubicBezTo>
                      <a:pt x="75" y="87"/>
                      <a:pt x="75" y="87"/>
                      <a:pt x="75" y="87"/>
                    </a:cubicBezTo>
                    <a:cubicBezTo>
                      <a:pt x="76" y="86"/>
                      <a:pt x="77" y="85"/>
                      <a:pt x="78" y="84"/>
                    </a:cubicBezTo>
                    <a:cubicBezTo>
                      <a:pt x="75" y="79"/>
                      <a:pt x="75" y="79"/>
                      <a:pt x="75" y="79"/>
                    </a:cubicBezTo>
                    <a:cubicBezTo>
                      <a:pt x="75" y="79"/>
                      <a:pt x="76" y="78"/>
                      <a:pt x="77" y="77"/>
                    </a:cubicBezTo>
                    <a:cubicBezTo>
                      <a:pt x="81" y="81"/>
                      <a:pt x="81" y="81"/>
                      <a:pt x="81" y="81"/>
                    </a:cubicBezTo>
                    <a:cubicBezTo>
                      <a:pt x="82" y="80"/>
                      <a:pt x="83" y="79"/>
                      <a:pt x="84" y="78"/>
                    </a:cubicBezTo>
                    <a:cubicBezTo>
                      <a:pt x="80" y="73"/>
                      <a:pt x="80" y="73"/>
                      <a:pt x="80" y="73"/>
                    </a:cubicBezTo>
                    <a:cubicBezTo>
                      <a:pt x="80" y="73"/>
                      <a:pt x="81" y="72"/>
                      <a:pt x="81" y="71"/>
                    </a:cubicBezTo>
                    <a:cubicBezTo>
                      <a:pt x="86" y="73"/>
                      <a:pt x="86" y="73"/>
                      <a:pt x="86" y="73"/>
                    </a:cubicBezTo>
                    <a:cubicBezTo>
                      <a:pt x="87" y="72"/>
                      <a:pt x="87" y="71"/>
                      <a:pt x="88" y="70"/>
                    </a:cubicBezTo>
                    <a:cubicBezTo>
                      <a:pt x="83" y="67"/>
                      <a:pt x="83" y="67"/>
                      <a:pt x="83" y="67"/>
                    </a:cubicBezTo>
                    <a:cubicBezTo>
                      <a:pt x="84" y="66"/>
                      <a:pt x="84" y="65"/>
                      <a:pt x="84" y="64"/>
                    </a:cubicBezTo>
                    <a:cubicBezTo>
                      <a:pt x="90" y="66"/>
                      <a:pt x="90" y="66"/>
                      <a:pt x="90" y="66"/>
                    </a:cubicBezTo>
                    <a:cubicBezTo>
                      <a:pt x="90" y="64"/>
                      <a:pt x="91" y="63"/>
                      <a:pt x="91" y="62"/>
                    </a:cubicBezTo>
                    <a:cubicBezTo>
                      <a:pt x="86" y="60"/>
                      <a:pt x="86" y="60"/>
                      <a:pt x="86" y="60"/>
                    </a:cubicBezTo>
                    <a:cubicBezTo>
                      <a:pt x="86" y="59"/>
                      <a:pt x="86" y="58"/>
                      <a:pt x="86" y="57"/>
                    </a:cubicBezTo>
                    <a:cubicBezTo>
                      <a:pt x="92" y="57"/>
                      <a:pt x="92" y="57"/>
                      <a:pt x="92" y="57"/>
                    </a:cubicBezTo>
                    <a:cubicBezTo>
                      <a:pt x="92" y="56"/>
                      <a:pt x="92" y="55"/>
                      <a:pt x="93" y="54"/>
                    </a:cubicBezTo>
                    <a:cubicBezTo>
                      <a:pt x="87" y="52"/>
                      <a:pt x="87" y="52"/>
                      <a:pt x="87" y="52"/>
                    </a:cubicBezTo>
                    <a:cubicBezTo>
                      <a:pt x="87" y="51"/>
                      <a:pt x="87" y="50"/>
                      <a:pt x="87" y="49"/>
                    </a:cubicBezTo>
                    <a:close/>
                  </a:path>
                </a:pathLst>
              </a:custGeom>
              <a:solidFill>
                <a:srgbClr val="3E3A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 name="Freeform 44"/>
              <p:cNvSpPr/>
              <p:nvPr/>
            </p:nvSpPr>
            <p:spPr bwMode="auto">
              <a:xfrm>
                <a:off x="1268413" y="2446338"/>
                <a:ext cx="31750" cy="19050"/>
              </a:xfrm>
              <a:custGeom>
                <a:avLst/>
                <a:gdLst>
                  <a:gd name="T0" fmla="*/ 31 w 31"/>
                  <a:gd name="T1" fmla="*/ 18 h 18"/>
                  <a:gd name="T2" fmla="*/ 1 w 31"/>
                  <a:gd name="T3" fmla="*/ 18 h 18"/>
                  <a:gd name="T4" fmla="*/ 0 w 31"/>
                  <a:gd name="T5" fmla="*/ 15 h 18"/>
                  <a:gd name="T6" fmla="*/ 26 w 31"/>
                  <a:gd name="T7" fmla="*/ 0 h 18"/>
                  <a:gd name="T8" fmla="*/ 31 w 31"/>
                  <a:gd name="T9" fmla="*/ 18 h 18"/>
                </a:gdLst>
                <a:ahLst/>
                <a:cxnLst>
                  <a:cxn ang="0">
                    <a:pos x="T0" y="T1"/>
                  </a:cxn>
                  <a:cxn ang="0">
                    <a:pos x="T2" y="T3"/>
                  </a:cxn>
                  <a:cxn ang="0">
                    <a:pos x="T4" y="T5"/>
                  </a:cxn>
                  <a:cxn ang="0">
                    <a:pos x="T6" y="T7"/>
                  </a:cxn>
                  <a:cxn ang="0">
                    <a:pos x="T8" y="T9"/>
                  </a:cxn>
                </a:cxnLst>
                <a:rect l="0" t="0" r="r" b="b"/>
                <a:pathLst>
                  <a:path w="31" h="18">
                    <a:moveTo>
                      <a:pt x="31" y="18"/>
                    </a:moveTo>
                    <a:cubicBezTo>
                      <a:pt x="1" y="18"/>
                      <a:pt x="1" y="18"/>
                      <a:pt x="1" y="18"/>
                    </a:cubicBezTo>
                    <a:cubicBezTo>
                      <a:pt x="0" y="17"/>
                      <a:pt x="0" y="16"/>
                      <a:pt x="0" y="15"/>
                    </a:cubicBezTo>
                    <a:cubicBezTo>
                      <a:pt x="26" y="0"/>
                      <a:pt x="26" y="0"/>
                      <a:pt x="26" y="0"/>
                    </a:cubicBezTo>
                    <a:cubicBezTo>
                      <a:pt x="29" y="5"/>
                      <a:pt x="30" y="11"/>
                      <a:pt x="31" y="18"/>
                    </a:cubicBezTo>
                    <a:close/>
                  </a:path>
                </a:pathLst>
              </a:custGeom>
              <a:solidFill>
                <a:srgbClr val="DBDCD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 name="Oval 45"/>
              <p:cNvSpPr>
                <a:spLocks noChangeArrowheads="1"/>
              </p:cNvSpPr>
              <p:nvPr/>
            </p:nvSpPr>
            <p:spPr bwMode="auto">
              <a:xfrm>
                <a:off x="1257300" y="2462213"/>
                <a:ext cx="7938" cy="7938"/>
              </a:xfrm>
              <a:prstGeom prst="ellipse">
                <a:avLst/>
              </a:prstGeom>
              <a:solidFill>
                <a:srgbClr val="DBDCD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 name="Freeform 46"/>
              <p:cNvSpPr/>
              <p:nvPr/>
            </p:nvSpPr>
            <p:spPr bwMode="auto">
              <a:xfrm>
                <a:off x="1265238" y="2430463"/>
                <a:ext cx="28575" cy="31750"/>
              </a:xfrm>
              <a:custGeom>
                <a:avLst/>
                <a:gdLst>
                  <a:gd name="T0" fmla="*/ 28 w 28"/>
                  <a:gd name="T1" fmla="*/ 14 h 30"/>
                  <a:gd name="T2" fmla="*/ 2 w 28"/>
                  <a:gd name="T3" fmla="*/ 30 h 30"/>
                  <a:gd name="T4" fmla="*/ 0 w 28"/>
                  <a:gd name="T5" fmla="*/ 28 h 30"/>
                  <a:gd name="T6" fmla="*/ 15 w 28"/>
                  <a:gd name="T7" fmla="*/ 0 h 30"/>
                  <a:gd name="T8" fmla="*/ 28 w 28"/>
                  <a:gd name="T9" fmla="*/ 14 h 30"/>
                </a:gdLst>
                <a:ahLst/>
                <a:cxnLst>
                  <a:cxn ang="0">
                    <a:pos x="T0" y="T1"/>
                  </a:cxn>
                  <a:cxn ang="0">
                    <a:pos x="T2" y="T3"/>
                  </a:cxn>
                  <a:cxn ang="0">
                    <a:pos x="T4" y="T5"/>
                  </a:cxn>
                  <a:cxn ang="0">
                    <a:pos x="T6" y="T7"/>
                  </a:cxn>
                  <a:cxn ang="0">
                    <a:pos x="T8" y="T9"/>
                  </a:cxn>
                </a:cxnLst>
                <a:rect l="0" t="0" r="r" b="b"/>
                <a:pathLst>
                  <a:path w="28" h="30">
                    <a:moveTo>
                      <a:pt x="28" y="14"/>
                    </a:moveTo>
                    <a:cubicBezTo>
                      <a:pt x="2" y="30"/>
                      <a:pt x="2" y="30"/>
                      <a:pt x="2" y="30"/>
                    </a:cubicBezTo>
                    <a:cubicBezTo>
                      <a:pt x="2" y="29"/>
                      <a:pt x="1" y="28"/>
                      <a:pt x="0" y="28"/>
                    </a:cubicBezTo>
                    <a:cubicBezTo>
                      <a:pt x="15" y="0"/>
                      <a:pt x="15" y="0"/>
                      <a:pt x="15" y="0"/>
                    </a:cubicBezTo>
                    <a:cubicBezTo>
                      <a:pt x="21" y="4"/>
                      <a:pt x="25" y="8"/>
                      <a:pt x="28" y="14"/>
                    </a:cubicBezTo>
                    <a:close/>
                  </a:path>
                </a:pathLst>
              </a:custGeom>
              <a:solidFill>
                <a:srgbClr val="DBDCD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 name="Freeform 47"/>
              <p:cNvSpPr/>
              <p:nvPr/>
            </p:nvSpPr>
            <p:spPr bwMode="auto">
              <a:xfrm>
                <a:off x="1262063" y="2425701"/>
                <a:ext cx="19050" cy="33338"/>
              </a:xfrm>
              <a:custGeom>
                <a:avLst/>
                <a:gdLst>
                  <a:gd name="T0" fmla="*/ 18 w 18"/>
                  <a:gd name="T1" fmla="*/ 5 h 32"/>
                  <a:gd name="T2" fmla="*/ 3 w 18"/>
                  <a:gd name="T3" fmla="*/ 32 h 32"/>
                  <a:gd name="T4" fmla="*/ 0 w 18"/>
                  <a:gd name="T5" fmla="*/ 31 h 32"/>
                  <a:gd name="T6" fmla="*/ 0 w 18"/>
                  <a:gd name="T7" fmla="*/ 0 h 32"/>
                  <a:gd name="T8" fmla="*/ 18 w 18"/>
                  <a:gd name="T9" fmla="*/ 5 h 32"/>
                </a:gdLst>
                <a:ahLst/>
                <a:cxnLst>
                  <a:cxn ang="0">
                    <a:pos x="T0" y="T1"/>
                  </a:cxn>
                  <a:cxn ang="0">
                    <a:pos x="T2" y="T3"/>
                  </a:cxn>
                  <a:cxn ang="0">
                    <a:pos x="T4" y="T5"/>
                  </a:cxn>
                  <a:cxn ang="0">
                    <a:pos x="T6" y="T7"/>
                  </a:cxn>
                  <a:cxn ang="0">
                    <a:pos x="T8" y="T9"/>
                  </a:cxn>
                </a:cxnLst>
                <a:rect l="0" t="0" r="r" b="b"/>
                <a:pathLst>
                  <a:path w="18" h="32">
                    <a:moveTo>
                      <a:pt x="18" y="5"/>
                    </a:moveTo>
                    <a:cubicBezTo>
                      <a:pt x="3" y="32"/>
                      <a:pt x="3" y="32"/>
                      <a:pt x="3" y="32"/>
                    </a:cubicBezTo>
                    <a:cubicBezTo>
                      <a:pt x="2" y="32"/>
                      <a:pt x="1" y="31"/>
                      <a:pt x="0" y="31"/>
                    </a:cubicBezTo>
                    <a:cubicBezTo>
                      <a:pt x="0" y="0"/>
                      <a:pt x="0" y="0"/>
                      <a:pt x="0" y="0"/>
                    </a:cubicBezTo>
                    <a:cubicBezTo>
                      <a:pt x="6" y="0"/>
                      <a:pt x="12" y="2"/>
                      <a:pt x="18" y="5"/>
                    </a:cubicBezTo>
                    <a:close/>
                  </a:path>
                </a:pathLst>
              </a:custGeom>
              <a:solidFill>
                <a:srgbClr val="DBDCD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 name="Freeform 48"/>
              <p:cNvSpPr/>
              <p:nvPr/>
            </p:nvSpPr>
            <p:spPr bwMode="auto">
              <a:xfrm>
                <a:off x="1241425" y="2425701"/>
                <a:ext cx="19050" cy="33338"/>
              </a:xfrm>
              <a:custGeom>
                <a:avLst/>
                <a:gdLst>
                  <a:gd name="T0" fmla="*/ 18 w 18"/>
                  <a:gd name="T1" fmla="*/ 0 h 32"/>
                  <a:gd name="T2" fmla="*/ 18 w 18"/>
                  <a:gd name="T3" fmla="*/ 31 h 32"/>
                  <a:gd name="T4" fmla="*/ 15 w 18"/>
                  <a:gd name="T5" fmla="*/ 32 h 32"/>
                  <a:gd name="T6" fmla="*/ 0 w 18"/>
                  <a:gd name="T7" fmla="*/ 5 h 32"/>
                  <a:gd name="T8" fmla="*/ 18 w 18"/>
                  <a:gd name="T9" fmla="*/ 0 h 32"/>
                </a:gdLst>
                <a:ahLst/>
                <a:cxnLst>
                  <a:cxn ang="0">
                    <a:pos x="T0" y="T1"/>
                  </a:cxn>
                  <a:cxn ang="0">
                    <a:pos x="T2" y="T3"/>
                  </a:cxn>
                  <a:cxn ang="0">
                    <a:pos x="T4" y="T5"/>
                  </a:cxn>
                  <a:cxn ang="0">
                    <a:pos x="T6" y="T7"/>
                  </a:cxn>
                  <a:cxn ang="0">
                    <a:pos x="T8" y="T9"/>
                  </a:cxn>
                </a:cxnLst>
                <a:rect l="0" t="0" r="r" b="b"/>
                <a:pathLst>
                  <a:path w="18" h="32">
                    <a:moveTo>
                      <a:pt x="18" y="0"/>
                    </a:moveTo>
                    <a:cubicBezTo>
                      <a:pt x="18" y="31"/>
                      <a:pt x="18" y="31"/>
                      <a:pt x="18" y="31"/>
                    </a:cubicBezTo>
                    <a:cubicBezTo>
                      <a:pt x="17" y="31"/>
                      <a:pt x="16" y="32"/>
                      <a:pt x="15" y="32"/>
                    </a:cubicBezTo>
                    <a:cubicBezTo>
                      <a:pt x="0" y="5"/>
                      <a:pt x="0" y="5"/>
                      <a:pt x="0" y="5"/>
                    </a:cubicBezTo>
                    <a:cubicBezTo>
                      <a:pt x="6" y="2"/>
                      <a:pt x="12" y="0"/>
                      <a:pt x="18" y="0"/>
                    </a:cubicBezTo>
                    <a:close/>
                  </a:path>
                </a:pathLst>
              </a:custGeom>
              <a:solidFill>
                <a:srgbClr val="DBDCD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 name="Freeform 49"/>
              <p:cNvSpPr/>
              <p:nvPr/>
            </p:nvSpPr>
            <p:spPr bwMode="auto">
              <a:xfrm>
                <a:off x="1227138" y="2430463"/>
                <a:ext cx="30163" cy="31750"/>
              </a:xfrm>
              <a:custGeom>
                <a:avLst/>
                <a:gdLst>
                  <a:gd name="T0" fmla="*/ 13 w 28"/>
                  <a:gd name="T1" fmla="*/ 0 h 30"/>
                  <a:gd name="T2" fmla="*/ 28 w 28"/>
                  <a:gd name="T3" fmla="*/ 28 h 30"/>
                  <a:gd name="T4" fmla="*/ 26 w 28"/>
                  <a:gd name="T5" fmla="*/ 30 h 30"/>
                  <a:gd name="T6" fmla="*/ 0 w 28"/>
                  <a:gd name="T7" fmla="*/ 14 h 30"/>
                  <a:gd name="T8" fmla="*/ 13 w 28"/>
                  <a:gd name="T9" fmla="*/ 0 h 30"/>
                </a:gdLst>
                <a:ahLst/>
                <a:cxnLst>
                  <a:cxn ang="0">
                    <a:pos x="T0" y="T1"/>
                  </a:cxn>
                  <a:cxn ang="0">
                    <a:pos x="T2" y="T3"/>
                  </a:cxn>
                  <a:cxn ang="0">
                    <a:pos x="T4" y="T5"/>
                  </a:cxn>
                  <a:cxn ang="0">
                    <a:pos x="T6" y="T7"/>
                  </a:cxn>
                  <a:cxn ang="0">
                    <a:pos x="T8" y="T9"/>
                  </a:cxn>
                </a:cxnLst>
                <a:rect l="0" t="0" r="r" b="b"/>
                <a:pathLst>
                  <a:path w="28" h="30">
                    <a:moveTo>
                      <a:pt x="13" y="0"/>
                    </a:moveTo>
                    <a:cubicBezTo>
                      <a:pt x="28" y="28"/>
                      <a:pt x="28" y="28"/>
                      <a:pt x="28" y="28"/>
                    </a:cubicBezTo>
                    <a:cubicBezTo>
                      <a:pt x="27" y="28"/>
                      <a:pt x="26" y="29"/>
                      <a:pt x="26" y="30"/>
                    </a:cubicBezTo>
                    <a:cubicBezTo>
                      <a:pt x="0" y="14"/>
                      <a:pt x="0" y="14"/>
                      <a:pt x="0" y="14"/>
                    </a:cubicBezTo>
                    <a:cubicBezTo>
                      <a:pt x="3" y="8"/>
                      <a:pt x="7" y="4"/>
                      <a:pt x="13" y="0"/>
                    </a:cubicBezTo>
                    <a:close/>
                  </a:path>
                </a:pathLst>
              </a:custGeom>
              <a:solidFill>
                <a:srgbClr val="DBDCD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 name="Freeform 50"/>
              <p:cNvSpPr/>
              <p:nvPr/>
            </p:nvSpPr>
            <p:spPr bwMode="auto">
              <a:xfrm>
                <a:off x="1220788" y="2446338"/>
                <a:ext cx="33338" cy="19050"/>
              </a:xfrm>
              <a:custGeom>
                <a:avLst/>
                <a:gdLst>
                  <a:gd name="T0" fmla="*/ 5 w 31"/>
                  <a:gd name="T1" fmla="*/ 0 h 18"/>
                  <a:gd name="T2" fmla="*/ 31 w 31"/>
                  <a:gd name="T3" fmla="*/ 15 h 18"/>
                  <a:gd name="T4" fmla="*/ 30 w 31"/>
                  <a:gd name="T5" fmla="*/ 18 h 18"/>
                  <a:gd name="T6" fmla="*/ 0 w 31"/>
                  <a:gd name="T7" fmla="*/ 18 h 18"/>
                  <a:gd name="T8" fmla="*/ 5 w 31"/>
                  <a:gd name="T9" fmla="*/ 0 h 18"/>
                </a:gdLst>
                <a:ahLst/>
                <a:cxnLst>
                  <a:cxn ang="0">
                    <a:pos x="T0" y="T1"/>
                  </a:cxn>
                  <a:cxn ang="0">
                    <a:pos x="T2" y="T3"/>
                  </a:cxn>
                  <a:cxn ang="0">
                    <a:pos x="T4" y="T5"/>
                  </a:cxn>
                  <a:cxn ang="0">
                    <a:pos x="T6" y="T7"/>
                  </a:cxn>
                  <a:cxn ang="0">
                    <a:pos x="T8" y="T9"/>
                  </a:cxn>
                </a:cxnLst>
                <a:rect l="0" t="0" r="r" b="b"/>
                <a:pathLst>
                  <a:path w="31" h="18">
                    <a:moveTo>
                      <a:pt x="5" y="0"/>
                    </a:moveTo>
                    <a:cubicBezTo>
                      <a:pt x="31" y="15"/>
                      <a:pt x="31" y="15"/>
                      <a:pt x="31" y="15"/>
                    </a:cubicBezTo>
                    <a:cubicBezTo>
                      <a:pt x="31" y="16"/>
                      <a:pt x="31" y="17"/>
                      <a:pt x="30" y="18"/>
                    </a:cubicBezTo>
                    <a:cubicBezTo>
                      <a:pt x="0" y="18"/>
                      <a:pt x="0" y="18"/>
                      <a:pt x="0" y="18"/>
                    </a:cubicBezTo>
                    <a:cubicBezTo>
                      <a:pt x="1" y="11"/>
                      <a:pt x="2" y="5"/>
                      <a:pt x="5" y="0"/>
                    </a:cubicBezTo>
                    <a:close/>
                  </a:path>
                </a:pathLst>
              </a:custGeom>
              <a:solidFill>
                <a:srgbClr val="DBDCD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 name="Freeform 51"/>
              <p:cNvSpPr/>
              <p:nvPr/>
            </p:nvSpPr>
            <p:spPr bwMode="auto">
              <a:xfrm>
                <a:off x="1220788" y="2466976"/>
                <a:ext cx="33338" cy="19050"/>
              </a:xfrm>
              <a:custGeom>
                <a:avLst/>
                <a:gdLst>
                  <a:gd name="T0" fmla="*/ 0 w 31"/>
                  <a:gd name="T1" fmla="*/ 0 h 19"/>
                  <a:gd name="T2" fmla="*/ 30 w 31"/>
                  <a:gd name="T3" fmla="*/ 0 h 19"/>
                  <a:gd name="T4" fmla="*/ 31 w 31"/>
                  <a:gd name="T5" fmla="*/ 3 h 19"/>
                  <a:gd name="T6" fmla="*/ 5 w 31"/>
                  <a:gd name="T7" fmla="*/ 19 h 19"/>
                  <a:gd name="T8" fmla="*/ 0 w 31"/>
                  <a:gd name="T9" fmla="*/ 0 h 19"/>
                </a:gdLst>
                <a:ahLst/>
                <a:cxnLst>
                  <a:cxn ang="0">
                    <a:pos x="T0" y="T1"/>
                  </a:cxn>
                  <a:cxn ang="0">
                    <a:pos x="T2" y="T3"/>
                  </a:cxn>
                  <a:cxn ang="0">
                    <a:pos x="T4" y="T5"/>
                  </a:cxn>
                  <a:cxn ang="0">
                    <a:pos x="T6" y="T7"/>
                  </a:cxn>
                  <a:cxn ang="0">
                    <a:pos x="T8" y="T9"/>
                  </a:cxn>
                </a:cxnLst>
                <a:rect l="0" t="0" r="r" b="b"/>
                <a:pathLst>
                  <a:path w="31" h="19">
                    <a:moveTo>
                      <a:pt x="0" y="0"/>
                    </a:moveTo>
                    <a:cubicBezTo>
                      <a:pt x="30" y="0"/>
                      <a:pt x="30" y="0"/>
                      <a:pt x="30" y="0"/>
                    </a:cubicBezTo>
                    <a:cubicBezTo>
                      <a:pt x="31" y="1"/>
                      <a:pt x="31" y="2"/>
                      <a:pt x="31" y="3"/>
                    </a:cubicBezTo>
                    <a:cubicBezTo>
                      <a:pt x="5" y="19"/>
                      <a:pt x="5" y="19"/>
                      <a:pt x="5" y="19"/>
                    </a:cubicBezTo>
                    <a:cubicBezTo>
                      <a:pt x="2" y="13"/>
                      <a:pt x="1" y="7"/>
                      <a:pt x="0" y="0"/>
                    </a:cubicBezTo>
                    <a:close/>
                  </a:path>
                </a:pathLst>
              </a:custGeom>
              <a:solidFill>
                <a:srgbClr val="DBDCD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 name="Freeform 52"/>
              <p:cNvSpPr/>
              <p:nvPr/>
            </p:nvSpPr>
            <p:spPr bwMode="auto">
              <a:xfrm>
                <a:off x="1227138" y="2470151"/>
                <a:ext cx="30163" cy="31750"/>
              </a:xfrm>
              <a:custGeom>
                <a:avLst/>
                <a:gdLst>
                  <a:gd name="T0" fmla="*/ 0 w 28"/>
                  <a:gd name="T1" fmla="*/ 16 h 29"/>
                  <a:gd name="T2" fmla="*/ 26 w 28"/>
                  <a:gd name="T3" fmla="*/ 0 h 29"/>
                  <a:gd name="T4" fmla="*/ 28 w 28"/>
                  <a:gd name="T5" fmla="*/ 2 h 29"/>
                  <a:gd name="T6" fmla="*/ 13 w 28"/>
                  <a:gd name="T7" fmla="*/ 29 h 29"/>
                  <a:gd name="T8" fmla="*/ 0 w 28"/>
                  <a:gd name="T9" fmla="*/ 16 h 29"/>
                </a:gdLst>
                <a:ahLst/>
                <a:cxnLst>
                  <a:cxn ang="0">
                    <a:pos x="T0" y="T1"/>
                  </a:cxn>
                  <a:cxn ang="0">
                    <a:pos x="T2" y="T3"/>
                  </a:cxn>
                  <a:cxn ang="0">
                    <a:pos x="T4" y="T5"/>
                  </a:cxn>
                  <a:cxn ang="0">
                    <a:pos x="T6" y="T7"/>
                  </a:cxn>
                  <a:cxn ang="0">
                    <a:pos x="T8" y="T9"/>
                  </a:cxn>
                </a:cxnLst>
                <a:rect l="0" t="0" r="r" b="b"/>
                <a:pathLst>
                  <a:path w="28" h="29">
                    <a:moveTo>
                      <a:pt x="0" y="16"/>
                    </a:moveTo>
                    <a:cubicBezTo>
                      <a:pt x="26" y="0"/>
                      <a:pt x="26" y="0"/>
                      <a:pt x="26" y="0"/>
                    </a:cubicBezTo>
                    <a:cubicBezTo>
                      <a:pt x="26" y="1"/>
                      <a:pt x="27" y="1"/>
                      <a:pt x="28" y="2"/>
                    </a:cubicBezTo>
                    <a:cubicBezTo>
                      <a:pt x="13" y="29"/>
                      <a:pt x="13" y="29"/>
                      <a:pt x="13" y="29"/>
                    </a:cubicBezTo>
                    <a:cubicBezTo>
                      <a:pt x="7" y="26"/>
                      <a:pt x="3" y="21"/>
                      <a:pt x="0" y="16"/>
                    </a:cubicBezTo>
                    <a:close/>
                  </a:path>
                </a:pathLst>
              </a:custGeom>
              <a:solidFill>
                <a:srgbClr val="DBDCD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 name="Freeform 53"/>
              <p:cNvSpPr/>
              <p:nvPr/>
            </p:nvSpPr>
            <p:spPr bwMode="auto">
              <a:xfrm>
                <a:off x="1241425" y="2473326"/>
                <a:ext cx="19050" cy="33338"/>
              </a:xfrm>
              <a:custGeom>
                <a:avLst/>
                <a:gdLst>
                  <a:gd name="T0" fmla="*/ 0 w 18"/>
                  <a:gd name="T1" fmla="*/ 27 h 32"/>
                  <a:gd name="T2" fmla="*/ 15 w 18"/>
                  <a:gd name="T3" fmla="*/ 0 h 32"/>
                  <a:gd name="T4" fmla="*/ 18 w 18"/>
                  <a:gd name="T5" fmla="*/ 1 h 32"/>
                  <a:gd name="T6" fmla="*/ 18 w 18"/>
                  <a:gd name="T7" fmla="*/ 32 h 32"/>
                  <a:gd name="T8" fmla="*/ 0 w 18"/>
                  <a:gd name="T9" fmla="*/ 27 h 32"/>
                </a:gdLst>
                <a:ahLst/>
                <a:cxnLst>
                  <a:cxn ang="0">
                    <a:pos x="T0" y="T1"/>
                  </a:cxn>
                  <a:cxn ang="0">
                    <a:pos x="T2" y="T3"/>
                  </a:cxn>
                  <a:cxn ang="0">
                    <a:pos x="T4" y="T5"/>
                  </a:cxn>
                  <a:cxn ang="0">
                    <a:pos x="T6" y="T7"/>
                  </a:cxn>
                  <a:cxn ang="0">
                    <a:pos x="T8" y="T9"/>
                  </a:cxn>
                </a:cxnLst>
                <a:rect l="0" t="0" r="r" b="b"/>
                <a:pathLst>
                  <a:path w="18" h="32">
                    <a:moveTo>
                      <a:pt x="0" y="27"/>
                    </a:moveTo>
                    <a:cubicBezTo>
                      <a:pt x="15" y="0"/>
                      <a:pt x="15" y="0"/>
                      <a:pt x="15" y="0"/>
                    </a:cubicBezTo>
                    <a:cubicBezTo>
                      <a:pt x="16" y="1"/>
                      <a:pt x="17" y="1"/>
                      <a:pt x="18" y="1"/>
                    </a:cubicBezTo>
                    <a:cubicBezTo>
                      <a:pt x="18" y="32"/>
                      <a:pt x="18" y="32"/>
                      <a:pt x="18" y="32"/>
                    </a:cubicBezTo>
                    <a:cubicBezTo>
                      <a:pt x="12" y="32"/>
                      <a:pt x="6" y="31"/>
                      <a:pt x="0" y="27"/>
                    </a:cubicBezTo>
                    <a:close/>
                  </a:path>
                </a:pathLst>
              </a:custGeom>
              <a:solidFill>
                <a:srgbClr val="DBDCD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 name="Freeform 54"/>
              <p:cNvSpPr/>
              <p:nvPr/>
            </p:nvSpPr>
            <p:spPr bwMode="auto">
              <a:xfrm>
                <a:off x="1262063" y="2473326"/>
                <a:ext cx="19050" cy="33338"/>
              </a:xfrm>
              <a:custGeom>
                <a:avLst/>
                <a:gdLst>
                  <a:gd name="T0" fmla="*/ 0 w 18"/>
                  <a:gd name="T1" fmla="*/ 32 h 32"/>
                  <a:gd name="T2" fmla="*/ 0 w 18"/>
                  <a:gd name="T3" fmla="*/ 1 h 32"/>
                  <a:gd name="T4" fmla="*/ 3 w 18"/>
                  <a:gd name="T5" fmla="*/ 0 h 32"/>
                  <a:gd name="T6" fmla="*/ 18 w 18"/>
                  <a:gd name="T7" fmla="*/ 27 h 32"/>
                  <a:gd name="T8" fmla="*/ 0 w 18"/>
                  <a:gd name="T9" fmla="*/ 32 h 32"/>
                </a:gdLst>
                <a:ahLst/>
                <a:cxnLst>
                  <a:cxn ang="0">
                    <a:pos x="T0" y="T1"/>
                  </a:cxn>
                  <a:cxn ang="0">
                    <a:pos x="T2" y="T3"/>
                  </a:cxn>
                  <a:cxn ang="0">
                    <a:pos x="T4" y="T5"/>
                  </a:cxn>
                  <a:cxn ang="0">
                    <a:pos x="T6" y="T7"/>
                  </a:cxn>
                  <a:cxn ang="0">
                    <a:pos x="T8" y="T9"/>
                  </a:cxn>
                </a:cxnLst>
                <a:rect l="0" t="0" r="r" b="b"/>
                <a:pathLst>
                  <a:path w="18" h="32">
                    <a:moveTo>
                      <a:pt x="0" y="32"/>
                    </a:moveTo>
                    <a:cubicBezTo>
                      <a:pt x="0" y="1"/>
                      <a:pt x="0" y="1"/>
                      <a:pt x="0" y="1"/>
                    </a:cubicBezTo>
                    <a:cubicBezTo>
                      <a:pt x="1" y="1"/>
                      <a:pt x="2" y="1"/>
                      <a:pt x="3" y="0"/>
                    </a:cubicBezTo>
                    <a:cubicBezTo>
                      <a:pt x="18" y="27"/>
                      <a:pt x="18" y="27"/>
                      <a:pt x="18" y="27"/>
                    </a:cubicBezTo>
                    <a:cubicBezTo>
                      <a:pt x="12" y="31"/>
                      <a:pt x="6" y="32"/>
                      <a:pt x="0" y="32"/>
                    </a:cubicBezTo>
                    <a:close/>
                  </a:path>
                </a:pathLst>
              </a:custGeom>
              <a:solidFill>
                <a:srgbClr val="DBDCD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 name="Freeform 55"/>
              <p:cNvSpPr/>
              <p:nvPr/>
            </p:nvSpPr>
            <p:spPr bwMode="auto">
              <a:xfrm>
                <a:off x="1265238" y="2470151"/>
                <a:ext cx="28575" cy="31750"/>
              </a:xfrm>
              <a:custGeom>
                <a:avLst/>
                <a:gdLst>
                  <a:gd name="T0" fmla="*/ 15 w 28"/>
                  <a:gd name="T1" fmla="*/ 29 h 29"/>
                  <a:gd name="T2" fmla="*/ 0 w 28"/>
                  <a:gd name="T3" fmla="*/ 2 h 29"/>
                  <a:gd name="T4" fmla="*/ 2 w 28"/>
                  <a:gd name="T5" fmla="*/ 0 h 29"/>
                  <a:gd name="T6" fmla="*/ 28 w 28"/>
                  <a:gd name="T7" fmla="*/ 16 h 29"/>
                  <a:gd name="T8" fmla="*/ 15 w 28"/>
                  <a:gd name="T9" fmla="*/ 29 h 29"/>
                </a:gdLst>
                <a:ahLst/>
                <a:cxnLst>
                  <a:cxn ang="0">
                    <a:pos x="T0" y="T1"/>
                  </a:cxn>
                  <a:cxn ang="0">
                    <a:pos x="T2" y="T3"/>
                  </a:cxn>
                  <a:cxn ang="0">
                    <a:pos x="T4" y="T5"/>
                  </a:cxn>
                  <a:cxn ang="0">
                    <a:pos x="T6" y="T7"/>
                  </a:cxn>
                  <a:cxn ang="0">
                    <a:pos x="T8" y="T9"/>
                  </a:cxn>
                </a:cxnLst>
                <a:rect l="0" t="0" r="r" b="b"/>
                <a:pathLst>
                  <a:path w="28" h="29">
                    <a:moveTo>
                      <a:pt x="15" y="29"/>
                    </a:moveTo>
                    <a:cubicBezTo>
                      <a:pt x="0" y="2"/>
                      <a:pt x="0" y="2"/>
                      <a:pt x="0" y="2"/>
                    </a:cubicBezTo>
                    <a:cubicBezTo>
                      <a:pt x="1" y="1"/>
                      <a:pt x="2" y="1"/>
                      <a:pt x="2" y="0"/>
                    </a:cubicBezTo>
                    <a:cubicBezTo>
                      <a:pt x="28" y="16"/>
                      <a:pt x="28" y="16"/>
                      <a:pt x="28" y="16"/>
                    </a:cubicBezTo>
                    <a:cubicBezTo>
                      <a:pt x="25" y="21"/>
                      <a:pt x="21" y="26"/>
                      <a:pt x="15" y="29"/>
                    </a:cubicBezTo>
                    <a:close/>
                  </a:path>
                </a:pathLst>
              </a:custGeom>
              <a:solidFill>
                <a:srgbClr val="DBDCD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 name="Freeform 56"/>
              <p:cNvSpPr/>
              <p:nvPr/>
            </p:nvSpPr>
            <p:spPr bwMode="auto">
              <a:xfrm>
                <a:off x="1268413" y="2466976"/>
                <a:ext cx="31750" cy="19050"/>
              </a:xfrm>
              <a:custGeom>
                <a:avLst/>
                <a:gdLst>
                  <a:gd name="T0" fmla="*/ 26 w 31"/>
                  <a:gd name="T1" fmla="*/ 19 h 19"/>
                  <a:gd name="T2" fmla="*/ 0 w 31"/>
                  <a:gd name="T3" fmla="*/ 3 h 19"/>
                  <a:gd name="T4" fmla="*/ 1 w 31"/>
                  <a:gd name="T5" fmla="*/ 0 h 19"/>
                  <a:gd name="T6" fmla="*/ 31 w 31"/>
                  <a:gd name="T7" fmla="*/ 0 h 19"/>
                  <a:gd name="T8" fmla="*/ 26 w 31"/>
                  <a:gd name="T9" fmla="*/ 19 h 19"/>
                </a:gdLst>
                <a:ahLst/>
                <a:cxnLst>
                  <a:cxn ang="0">
                    <a:pos x="T0" y="T1"/>
                  </a:cxn>
                  <a:cxn ang="0">
                    <a:pos x="T2" y="T3"/>
                  </a:cxn>
                  <a:cxn ang="0">
                    <a:pos x="T4" y="T5"/>
                  </a:cxn>
                  <a:cxn ang="0">
                    <a:pos x="T6" y="T7"/>
                  </a:cxn>
                  <a:cxn ang="0">
                    <a:pos x="T8" y="T9"/>
                  </a:cxn>
                </a:cxnLst>
                <a:rect l="0" t="0" r="r" b="b"/>
                <a:pathLst>
                  <a:path w="31" h="19">
                    <a:moveTo>
                      <a:pt x="26" y="19"/>
                    </a:moveTo>
                    <a:cubicBezTo>
                      <a:pt x="0" y="3"/>
                      <a:pt x="0" y="3"/>
                      <a:pt x="0" y="3"/>
                    </a:cubicBezTo>
                    <a:cubicBezTo>
                      <a:pt x="0" y="2"/>
                      <a:pt x="0" y="1"/>
                      <a:pt x="1" y="0"/>
                    </a:cubicBezTo>
                    <a:cubicBezTo>
                      <a:pt x="31" y="0"/>
                      <a:pt x="31" y="0"/>
                      <a:pt x="31" y="0"/>
                    </a:cubicBezTo>
                    <a:cubicBezTo>
                      <a:pt x="30" y="7"/>
                      <a:pt x="29" y="13"/>
                      <a:pt x="26" y="19"/>
                    </a:cubicBezTo>
                    <a:close/>
                  </a:path>
                </a:pathLst>
              </a:custGeom>
              <a:solidFill>
                <a:srgbClr val="DBDCD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 name="Freeform 57"/>
              <p:cNvSpPr>
                <a:spLocks noEditPoints="1"/>
              </p:cNvSpPr>
              <p:nvPr/>
            </p:nvSpPr>
            <p:spPr bwMode="auto">
              <a:xfrm>
                <a:off x="1100138" y="2582863"/>
                <a:ext cx="74613" cy="76200"/>
              </a:xfrm>
              <a:custGeom>
                <a:avLst/>
                <a:gdLst>
                  <a:gd name="T0" fmla="*/ 63 w 70"/>
                  <a:gd name="T1" fmla="*/ 24 h 72"/>
                  <a:gd name="T2" fmla="*/ 61 w 70"/>
                  <a:gd name="T3" fmla="*/ 19 h 72"/>
                  <a:gd name="T4" fmla="*/ 58 w 70"/>
                  <a:gd name="T5" fmla="*/ 15 h 72"/>
                  <a:gd name="T6" fmla="*/ 54 w 70"/>
                  <a:gd name="T7" fmla="*/ 11 h 72"/>
                  <a:gd name="T8" fmla="*/ 49 w 70"/>
                  <a:gd name="T9" fmla="*/ 8 h 72"/>
                  <a:gd name="T10" fmla="*/ 44 w 70"/>
                  <a:gd name="T11" fmla="*/ 5 h 72"/>
                  <a:gd name="T12" fmla="*/ 39 w 70"/>
                  <a:gd name="T13" fmla="*/ 4 h 72"/>
                  <a:gd name="T14" fmla="*/ 33 w 70"/>
                  <a:gd name="T15" fmla="*/ 4 h 72"/>
                  <a:gd name="T16" fmla="*/ 28 w 70"/>
                  <a:gd name="T17" fmla="*/ 5 h 72"/>
                  <a:gd name="T18" fmla="*/ 22 w 70"/>
                  <a:gd name="T19" fmla="*/ 2 h 72"/>
                  <a:gd name="T20" fmla="*/ 16 w 70"/>
                  <a:gd name="T21" fmla="*/ 5 h 72"/>
                  <a:gd name="T22" fmla="*/ 11 w 70"/>
                  <a:gd name="T23" fmla="*/ 9 h 72"/>
                  <a:gd name="T24" fmla="*/ 7 w 70"/>
                  <a:gd name="T25" fmla="*/ 14 h 72"/>
                  <a:gd name="T26" fmla="*/ 4 w 70"/>
                  <a:gd name="T27" fmla="*/ 20 h 72"/>
                  <a:gd name="T28" fmla="*/ 2 w 70"/>
                  <a:gd name="T29" fmla="*/ 26 h 72"/>
                  <a:gd name="T30" fmla="*/ 1 w 70"/>
                  <a:gd name="T31" fmla="*/ 32 h 72"/>
                  <a:gd name="T32" fmla="*/ 1 w 70"/>
                  <a:gd name="T33" fmla="*/ 39 h 72"/>
                  <a:gd name="T34" fmla="*/ 2 w 70"/>
                  <a:gd name="T35" fmla="*/ 45 h 72"/>
                  <a:gd name="T36" fmla="*/ 4 w 70"/>
                  <a:gd name="T37" fmla="*/ 51 h 72"/>
                  <a:gd name="T38" fmla="*/ 7 w 70"/>
                  <a:gd name="T39" fmla="*/ 57 h 72"/>
                  <a:gd name="T40" fmla="*/ 11 w 70"/>
                  <a:gd name="T41" fmla="*/ 62 h 72"/>
                  <a:gd name="T42" fmla="*/ 16 w 70"/>
                  <a:gd name="T43" fmla="*/ 66 h 72"/>
                  <a:gd name="T44" fmla="*/ 21 w 70"/>
                  <a:gd name="T45" fmla="*/ 69 h 72"/>
                  <a:gd name="T46" fmla="*/ 27 w 70"/>
                  <a:gd name="T47" fmla="*/ 71 h 72"/>
                  <a:gd name="T48" fmla="*/ 33 w 70"/>
                  <a:gd name="T49" fmla="*/ 72 h 72"/>
                  <a:gd name="T50" fmla="*/ 39 w 70"/>
                  <a:gd name="T51" fmla="*/ 72 h 72"/>
                  <a:gd name="T52" fmla="*/ 44 w 70"/>
                  <a:gd name="T53" fmla="*/ 71 h 72"/>
                  <a:gd name="T54" fmla="*/ 49 w 70"/>
                  <a:gd name="T55" fmla="*/ 69 h 72"/>
                  <a:gd name="T56" fmla="*/ 54 w 70"/>
                  <a:gd name="T57" fmla="*/ 66 h 72"/>
                  <a:gd name="T58" fmla="*/ 59 w 70"/>
                  <a:gd name="T59" fmla="*/ 62 h 72"/>
                  <a:gd name="T60" fmla="*/ 63 w 70"/>
                  <a:gd name="T61" fmla="*/ 57 h 72"/>
                  <a:gd name="T62" fmla="*/ 66 w 70"/>
                  <a:gd name="T63" fmla="*/ 51 h 72"/>
                  <a:gd name="T64" fmla="*/ 68 w 70"/>
                  <a:gd name="T65" fmla="*/ 45 h 72"/>
                  <a:gd name="T66" fmla="*/ 69 w 70"/>
                  <a:gd name="T67" fmla="*/ 39 h 72"/>
                  <a:gd name="T68" fmla="*/ 69 w 70"/>
                  <a:gd name="T69" fmla="*/ 32 h 72"/>
                  <a:gd name="T70" fmla="*/ 62 w 70"/>
                  <a:gd name="T71" fmla="*/ 28 h 72"/>
                  <a:gd name="T72" fmla="*/ 62 w 70"/>
                  <a:gd name="T73" fmla="*/ 28 h 72"/>
                  <a:gd name="T74" fmla="*/ 38 w 70"/>
                  <a:gd name="T75" fmla="*/ 35 h 72"/>
                  <a:gd name="T76" fmla="*/ 37 w 70"/>
                  <a:gd name="T77" fmla="*/ 31 h 72"/>
                  <a:gd name="T78" fmla="*/ 36 w 70"/>
                  <a:gd name="T79" fmla="*/ 30 h 72"/>
                  <a:gd name="T80" fmla="*/ 27 w 70"/>
                  <a:gd name="T81" fmla="*/ 8 h 72"/>
                  <a:gd name="T82" fmla="*/ 27 w 70"/>
                  <a:gd name="T83" fmla="*/ 8 h 72"/>
                  <a:gd name="T84" fmla="*/ 8 w 70"/>
                  <a:gd name="T85" fmla="*/ 28 h 72"/>
                  <a:gd name="T86" fmla="*/ 30 w 70"/>
                  <a:gd name="T87" fmla="*/ 37 h 72"/>
                  <a:gd name="T88" fmla="*/ 30 w 70"/>
                  <a:gd name="T89" fmla="*/ 38 h 72"/>
                  <a:gd name="T90" fmla="*/ 16 w 70"/>
                  <a:gd name="T91" fmla="*/ 57 h 72"/>
                  <a:gd name="T92" fmla="*/ 16 w 70"/>
                  <a:gd name="T93" fmla="*/ 57 h 72"/>
                  <a:gd name="T94" fmla="*/ 42 w 70"/>
                  <a:gd name="T95" fmla="*/ 64 h 72"/>
                  <a:gd name="T96" fmla="*/ 39 w 70"/>
                  <a:gd name="T97" fmla="*/ 40 h 72"/>
                  <a:gd name="T98" fmla="*/ 39 w 70"/>
                  <a:gd name="T99" fmla="*/ 39 h 72"/>
                  <a:gd name="T100" fmla="*/ 62 w 70"/>
                  <a:gd name="T101" fmla="*/ 43 h 72"/>
                  <a:gd name="T102" fmla="*/ 62 w 70"/>
                  <a:gd name="T103" fmla="*/ 43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0" h="72">
                    <a:moveTo>
                      <a:pt x="64" y="28"/>
                    </a:moveTo>
                    <a:cubicBezTo>
                      <a:pt x="68" y="26"/>
                      <a:pt x="68" y="26"/>
                      <a:pt x="68" y="26"/>
                    </a:cubicBezTo>
                    <a:cubicBezTo>
                      <a:pt x="68" y="25"/>
                      <a:pt x="68" y="24"/>
                      <a:pt x="68" y="23"/>
                    </a:cubicBezTo>
                    <a:cubicBezTo>
                      <a:pt x="63" y="24"/>
                      <a:pt x="63" y="24"/>
                      <a:pt x="63" y="24"/>
                    </a:cubicBezTo>
                    <a:cubicBezTo>
                      <a:pt x="63" y="24"/>
                      <a:pt x="63" y="23"/>
                      <a:pt x="63" y="22"/>
                    </a:cubicBezTo>
                    <a:cubicBezTo>
                      <a:pt x="66" y="20"/>
                      <a:pt x="66" y="20"/>
                      <a:pt x="66" y="20"/>
                    </a:cubicBezTo>
                    <a:cubicBezTo>
                      <a:pt x="66" y="19"/>
                      <a:pt x="65" y="18"/>
                      <a:pt x="65" y="17"/>
                    </a:cubicBezTo>
                    <a:cubicBezTo>
                      <a:pt x="61" y="19"/>
                      <a:pt x="61" y="19"/>
                      <a:pt x="61" y="19"/>
                    </a:cubicBezTo>
                    <a:cubicBezTo>
                      <a:pt x="61" y="19"/>
                      <a:pt x="60" y="18"/>
                      <a:pt x="60" y="17"/>
                    </a:cubicBezTo>
                    <a:cubicBezTo>
                      <a:pt x="63" y="14"/>
                      <a:pt x="63" y="14"/>
                      <a:pt x="63" y="14"/>
                    </a:cubicBezTo>
                    <a:cubicBezTo>
                      <a:pt x="62" y="14"/>
                      <a:pt x="62" y="13"/>
                      <a:pt x="61" y="12"/>
                    </a:cubicBezTo>
                    <a:cubicBezTo>
                      <a:pt x="58" y="15"/>
                      <a:pt x="58" y="15"/>
                      <a:pt x="58" y="15"/>
                    </a:cubicBezTo>
                    <a:cubicBezTo>
                      <a:pt x="57" y="14"/>
                      <a:pt x="57" y="14"/>
                      <a:pt x="56" y="13"/>
                    </a:cubicBezTo>
                    <a:cubicBezTo>
                      <a:pt x="59" y="9"/>
                      <a:pt x="59" y="9"/>
                      <a:pt x="59" y="9"/>
                    </a:cubicBezTo>
                    <a:cubicBezTo>
                      <a:pt x="58" y="9"/>
                      <a:pt x="57" y="8"/>
                      <a:pt x="57" y="8"/>
                    </a:cubicBezTo>
                    <a:cubicBezTo>
                      <a:pt x="54" y="11"/>
                      <a:pt x="54" y="11"/>
                      <a:pt x="54" y="11"/>
                    </a:cubicBezTo>
                    <a:cubicBezTo>
                      <a:pt x="53" y="10"/>
                      <a:pt x="53" y="10"/>
                      <a:pt x="52" y="10"/>
                    </a:cubicBezTo>
                    <a:cubicBezTo>
                      <a:pt x="54" y="5"/>
                      <a:pt x="54" y="5"/>
                      <a:pt x="54" y="5"/>
                    </a:cubicBezTo>
                    <a:cubicBezTo>
                      <a:pt x="53" y="5"/>
                      <a:pt x="52" y="4"/>
                      <a:pt x="52" y="4"/>
                    </a:cubicBezTo>
                    <a:cubicBezTo>
                      <a:pt x="49" y="8"/>
                      <a:pt x="49" y="8"/>
                      <a:pt x="49" y="8"/>
                    </a:cubicBezTo>
                    <a:cubicBezTo>
                      <a:pt x="49" y="7"/>
                      <a:pt x="48" y="7"/>
                      <a:pt x="47" y="7"/>
                    </a:cubicBezTo>
                    <a:cubicBezTo>
                      <a:pt x="48" y="2"/>
                      <a:pt x="48" y="2"/>
                      <a:pt x="48" y="2"/>
                    </a:cubicBezTo>
                    <a:cubicBezTo>
                      <a:pt x="48" y="2"/>
                      <a:pt x="47" y="2"/>
                      <a:pt x="46" y="1"/>
                    </a:cubicBezTo>
                    <a:cubicBezTo>
                      <a:pt x="44" y="5"/>
                      <a:pt x="44" y="5"/>
                      <a:pt x="44" y="5"/>
                    </a:cubicBezTo>
                    <a:cubicBezTo>
                      <a:pt x="43" y="5"/>
                      <a:pt x="43" y="5"/>
                      <a:pt x="42" y="5"/>
                    </a:cubicBezTo>
                    <a:cubicBezTo>
                      <a:pt x="43" y="0"/>
                      <a:pt x="43" y="0"/>
                      <a:pt x="43" y="0"/>
                    </a:cubicBezTo>
                    <a:cubicBezTo>
                      <a:pt x="42" y="0"/>
                      <a:pt x="41" y="0"/>
                      <a:pt x="40" y="0"/>
                    </a:cubicBezTo>
                    <a:cubicBezTo>
                      <a:pt x="39" y="4"/>
                      <a:pt x="39" y="4"/>
                      <a:pt x="39" y="4"/>
                    </a:cubicBezTo>
                    <a:cubicBezTo>
                      <a:pt x="38" y="4"/>
                      <a:pt x="37" y="4"/>
                      <a:pt x="37" y="4"/>
                    </a:cubicBezTo>
                    <a:cubicBezTo>
                      <a:pt x="36" y="0"/>
                      <a:pt x="36" y="0"/>
                      <a:pt x="36" y="0"/>
                    </a:cubicBezTo>
                    <a:cubicBezTo>
                      <a:pt x="36" y="0"/>
                      <a:pt x="35" y="0"/>
                      <a:pt x="34" y="0"/>
                    </a:cubicBezTo>
                    <a:cubicBezTo>
                      <a:pt x="33" y="4"/>
                      <a:pt x="33" y="4"/>
                      <a:pt x="33" y="4"/>
                    </a:cubicBezTo>
                    <a:cubicBezTo>
                      <a:pt x="33" y="4"/>
                      <a:pt x="32" y="4"/>
                      <a:pt x="31" y="4"/>
                    </a:cubicBezTo>
                    <a:cubicBezTo>
                      <a:pt x="30" y="0"/>
                      <a:pt x="30" y="0"/>
                      <a:pt x="30" y="0"/>
                    </a:cubicBezTo>
                    <a:cubicBezTo>
                      <a:pt x="29" y="0"/>
                      <a:pt x="29" y="0"/>
                      <a:pt x="28" y="0"/>
                    </a:cubicBezTo>
                    <a:cubicBezTo>
                      <a:pt x="28" y="5"/>
                      <a:pt x="28" y="5"/>
                      <a:pt x="28" y="5"/>
                    </a:cubicBezTo>
                    <a:cubicBezTo>
                      <a:pt x="28" y="5"/>
                      <a:pt x="27" y="5"/>
                      <a:pt x="27" y="5"/>
                    </a:cubicBezTo>
                    <a:cubicBezTo>
                      <a:pt x="27" y="5"/>
                      <a:pt x="26" y="5"/>
                      <a:pt x="26" y="5"/>
                    </a:cubicBezTo>
                    <a:cubicBezTo>
                      <a:pt x="24" y="1"/>
                      <a:pt x="24" y="1"/>
                      <a:pt x="24" y="1"/>
                    </a:cubicBezTo>
                    <a:cubicBezTo>
                      <a:pt x="23" y="2"/>
                      <a:pt x="23" y="2"/>
                      <a:pt x="22" y="2"/>
                    </a:cubicBezTo>
                    <a:cubicBezTo>
                      <a:pt x="23" y="7"/>
                      <a:pt x="23" y="7"/>
                      <a:pt x="23" y="7"/>
                    </a:cubicBezTo>
                    <a:cubicBezTo>
                      <a:pt x="22" y="7"/>
                      <a:pt x="22" y="7"/>
                      <a:pt x="21" y="8"/>
                    </a:cubicBezTo>
                    <a:cubicBezTo>
                      <a:pt x="19" y="4"/>
                      <a:pt x="19" y="4"/>
                      <a:pt x="19" y="4"/>
                    </a:cubicBezTo>
                    <a:cubicBezTo>
                      <a:pt x="18" y="4"/>
                      <a:pt x="17" y="5"/>
                      <a:pt x="16" y="5"/>
                    </a:cubicBezTo>
                    <a:cubicBezTo>
                      <a:pt x="18" y="9"/>
                      <a:pt x="18" y="9"/>
                      <a:pt x="18" y="9"/>
                    </a:cubicBezTo>
                    <a:cubicBezTo>
                      <a:pt x="18" y="10"/>
                      <a:pt x="17" y="10"/>
                      <a:pt x="17" y="11"/>
                    </a:cubicBezTo>
                    <a:cubicBezTo>
                      <a:pt x="13" y="8"/>
                      <a:pt x="13" y="8"/>
                      <a:pt x="13" y="8"/>
                    </a:cubicBezTo>
                    <a:cubicBezTo>
                      <a:pt x="13" y="8"/>
                      <a:pt x="12" y="9"/>
                      <a:pt x="11" y="9"/>
                    </a:cubicBezTo>
                    <a:cubicBezTo>
                      <a:pt x="14" y="13"/>
                      <a:pt x="14" y="13"/>
                      <a:pt x="14" y="13"/>
                    </a:cubicBezTo>
                    <a:cubicBezTo>
                      <a:pt x="13" y="13"/>
                      <a:pt x="13" y="14"/>
                      <a:pt x="13" y="14"/>
                    </a:cubicBezTo>
                    <a:cubicBezTo>
                      <a:pt x="9" y="12"/>
                      <a:pt x="9" y="12"/>
                      <a:pt x="9" y="12"/>
                    </a:cubicBezTo>
                    <a:cubicBezTo>
                      <a:pt x="8" y="13"/>
                      <a:pt x="8" y="13"/>
                      <a:pt x="7" y="14"/>
                    </a:cubicBezTo>
                    <a:cubicBezTo>
                      <a:pt x="10" y="17"/>
                      <a:pt x="10" y="17"/>
                      <a:pt x="10" y="17"/>
                    </a:cubicBezTo>
                    <a:cubicBezTo>
                      <a:pt x="10" y="18"/>
                      <a:pt x="10" y="18"/>
                      <a:pt x="9" y="19"/>
                    </a:cubicBezTo>
                    <a:cubicBezTo>
                      <a:pt x="5" y="17"/>
                      <a:pt x="5" y="17"/>
                      <a:pt x="5" y="17"/>
                    </a:cubicBezTo>
                    <a:cubicBezTo>
                      <a:pt x="5" y="18"/>
                      <a:pt x="4" y="19"/>
                      <a:pt x="4" y="20"/>
                    </a:cubicBezTo>
                    <a:cubicBezTo>
                      <a:pt x="8" y="22"/>
                      <a:pt x="8" y="22"/>
                      <a:pt x="8" y="22"/>
                    </a:cubicBezTo>
                    <a:cubicBezTo>
                      <a:pt x="7" y="23"/>
                      <a:pt x="7" y="23"/>
                      <a:pt x="7" y="24"/>
                    </a:cubicBezTo>
                    <a:cubicBezTo>
                      <a:pt x="3" y="23"/>
                      <a:pt x="3" y="23"/>
                      <a:pt x="3" y="23"/>
                    </a:cubicBezTo>
                    <a:cubicBezTo>
                      <a:pt x="2" y="24"/>
                      <a:pt x="2" y="25"/>
                      <a:pt x="2" y="26"/>
                    </a:cubicBezTo>
                    <a:cubicBezTo>
                      <a:pt x="6" y="28"/>
                      <a:pt x="6" y="28"/>
                      <a:pt x="6" y="28"/>
                    </a:cubicBezTo>
                    <a:cubicBezTo>
                      <a:pt x="6" y="28"/>
                      <a:pt x="5" y="29"/>
                      <a:pt x="5" y="30"/>
                    </a:cubicBezTo>
                    <a:cubicBezTo>
                      <a:pt x="1" y="29"/>
                      <a:pt x="1" y="29"/>
                      <a:pt x="1" y="29"/>
                    </a:cubicBezTo>
                    <a:cubicBezTo>
                      <a:pt x="1" y="30"/>
                      <a:pt x="1" y="31"/>
                      <a:pt x="1" y="32"/>
                    </a:cubicBezTo>
                    <a:cubicBezTo>
                      <a:pt x="5" y="33"/>
                      <a:pt x="5" y="33"/>
                      <a:pt x="5" y="33"/>
                    </a:cubicBezTo>
                    <a:cubicBezTo>
                      <a:pt x="5" y="34"/>
                      <a:pt x="5" y="34"/>
                      <a:pt x="5" y="35"/>
                    </a:cubicBezTo>
                    <a:cubicBezTo>
                      <a:pt x="0" y="36"/>
                      <a:pt x="0" y="36"/>
                      <a:pt x="0" y="36"/>
                    </a:cubicBezTo>
                    <a:cubicBezTo>
                      <a:pt x="0" y="37"/>
                      <a:pt x="0" y="38"/>
                      <a:pt x="1" y="39"/>
                    </a:cubicBezTo>
                    <a:cubicBezTo>
                      <a:pt x="5" y="39"/>
                      <a:pt x="5" y="39"/>
                      <a:pt x="5" y="39"/>
                    </a:cubicBezTo>
                    <a:cubicBezTo>
                      <a:pt x="5" y="39"/>
                      <a:pt x="5" y="40"/>
                      <a:pt x="5" y="41"/>
                    </a:cubicBezTo>
                    <a:cubicBezTo>
                      <a:pt x="1" y="42"/>
                      <a:pt x="1" y="42"/>
                      <a:pt x="1" y="42"/>
                    </a:cubicBezTo>
                    <a:cubicBezTo>
                      <a:pt x="1" y="43"/>
                      <a:pt x="1" y="44"/>
                      <a:pt x="2" y="45"/>
                    </a:cubicBezTo>
                    <a:cubicBezTo>
                      <a:pt x="6" y="44"/>
                      <a:pt x="6" y="44"/>
                      <a:pt x="6" y="44"/>
                    </a:cubicBezTo>
                    <a:cubicBezTo>
                      <a:pt x="6" y="45"/>
                      <a:pt x="6" y="46"/>
                      <a:pt x="6" y="46"/>
                    </a:cubicBezTo>
                    <a:cubicBezTo>
                      <a:pt x="3" y="48"/>
                      <a:pt x="3" y="48"/>
                      <a:pt x="3" y="48"/>
                    </a:cubicBezTo>
                    <a:cubicBezTo>
                      <a:pt x="3" y="49"/>
                      <a:pt x="3" y="50"/>
                      <a:pt x="4" y="51"/>
                    </a:cubicBezTo>
                    <a:cubicBezTo>
                      <a:pt x="8" y="50"/>
                      <a:pt x="8" y="50"/>
                      <a:pt x="8" y="50"/>
                    </a:cubicBezTo>
                    <a:cubicBezTo>
                      <a:pt x="8" y="50"/>
                      <a:pt x="8" y="51"/>
                      <a:pt x="9" y="52"/>
                    </a:cubicBezTo>
                    <a:cubicBezTo>
                      <a:pt x="5" y="54"/>
                      <a:pt x="5" y="54"/>
                      <a:pt x="5" y="54"/>
                    </a:cubicBezTo>
                    <a:cubicBezTo>
                      <a:pt x="6" y="55"/>
                      <a:pt x="6" y="56"/>
                      <a:pt x="7" y="57"/>
                    </a:cubicBezTo>
                    <a:cubicBezTo>
                      <a:pt x="11" y="55"/>
                      <a:pt x="11" y="55"/>
                      <a:pt x="11" y="55"/>
                    </a:cubicBezTo>
                    <a:cubicBezTo>
                      <a:pt x="11" y="55"/>
                      <a:pt x="11" y="56"/>
                      <a:pt x="12" y="56"/>
                    </a:cubicBezTo>
                    <a:cubicBezTo>
                      <a:pt x="9" y="60"/>
                      <a:pt x="9" y="60"/>
                      <a:pt x="9" y="60"/>
                    </a:cubicBezTo>
                    <a:cubicBezTo>
                      <a:pt x="10" y="60"/>
                      <a:pt x="10" y="61"/>
                      <a:pt x="11" y="62"/>
                    </a:cubicBezTo>
                    <a:cubicBezTo>
                      <a:pt x="14" y="59"/>
                      <a:pt x="14" y="59"/>
                      <a:pt x="14" y="59"/>
                    </a:cubicBezTo>
                    <a:cubicBezTo>
                      <a:pt x="15" y="59"/>
                      <a:pt x="15" y="60"/>
                      <a:pt x="16" y="60"/>
                    </a:cubicBezTo>
                    <a:cubicBezTo>
                      <a:pt x="13" y="64"/>
                      <a:pt x="13" y="64"/>
                      <a:pt x="13" y="64"/>
                    </a:cubicBezTo>
                    <a:cubicBezTo>
                      <a:pt x="14" y="65"/>
                      <a:pt x="15" y="65"/>
                      <a:pt x="16" y="66"/>
                    </a:cubicBezTo>
                    <a:cubicBezTo>
                      <a:pt x="18" y="62"/>
                      <a:pt x="18" y="62"/>
                      <a:pt x="18" y="62"/>
                    </a:cubicBezTo>
                    <a:cubicBezTo>
                      <a:pt x="19" y="63"/>
                      <a:pt x="20" y="63"/>
                      <a:pt x="20" y="63"/>
                    </a:cubicBezTo>
                    <a:cubicBezTo>
                      <a:pt x="19" y="68"/>
                      <a:pt x="19" y="68"/>
                      <a:pt x="19" y="68"/>
                    </a:cubicBezTo>
                    <a:cubicBezTo>
                      <a:pt x="19" y="68"/>
                      <a:pt x="20" y="68"/>
                      <a:pt x="21" y="69"/>
                    </a:cubicBezTo>
                    <a:cubicBezTo>
                      <a:pt x="23" y="65"/>
                      <a:pt x="23" y="65"/>
                      <a:pt x="23" y="65"/>
                    </a:cubicBezTo>
                    <a:cubicBezTo>
                      <a:pt x="24" y="65"/>
                      <a:pt x="25" y="66"/>
                      <a:pt x="25" y="66"/>
                    </a:cubicBezTo>
                    <a:cubicBezTo>
                      <a:pt x="24" y="70"/>
                      <a:pt x="24" y="70"/>
                      <a:pt x="24" y="70"/>
                    </a:cubicBezTo>
                    <a:cubicBezTo>
                      <a:pt x="25" y="70"/>
                      <a:pt x="26" y="71"/>
                      <a:pt x="27" y="71"/>
                    </a:cubicBezTo>
                    <a:cubicBezTo>
                      <a:pt x="28" y="67"/>
                      <a:pt x="28" y="67"/>
                      <a:pt x="28" y="67"/>
                    </a:cubicBezTo>
                    <a:cubicBezTo>
                      <a:pt x="29" y="67"/>
                      <a:pt x="30" y="67"/>
                      <a:pt x="30" y="67"/>
                    </a:cubicBezTo>
                    <a:cubicBezTo>
                      <a:pt x="30" y="72"/>
                      <a:pt x="30" y="72"/>
                      <a:pt x="30" y="72"/>
                    </a:cubicBezTo>
                    <a:cubicBezTo>
                      <a:pt x="31" y="72"/>
                      <a:pt x="32" y="72"/>
                      <a:pt x="33" y="72"/>
                    </a:cubicBezTo>
                    <a:cubicBezTo>
                      <a:pt x="34" y="67"/>
                      <a:pt x="34" y="67"/>
                      <a:pt x="34" y="67"/>
                    </a:cubicBezTo>
                    <a:cubicBezTo>
                      <a:pt x="35" y="67"/>
                      <a:pt x="35" y="67"/>
                      <a:pt x="36" y="67"/>
                    </a:cubicBezTo>
                    <a:cubicBezTo>
                      <a:pt x="37" y="72"/>
                      <a:pt x="37" y="72"/>
                      <a:pt x="37" y="72"/>
                    </a:cubicBezTo>
                    <a:cubicBezTo>
                      <a:pt x="38" y="72"/>
                      <a:pt x="38" y="72"/>
                      <a:pt x="39" y="72"/>
                    </a:cubicBezTo>
                    <a:cubicBezTo>
                      <a:pt x="39" y="67"/>
                      <a:pt x="39" y="67"/>
                      <a:pt x="39" y="67"/>
                    </a:cubicBezTo>
                    <a:cubicBezTo>
                      <a:pt x="40" y="67"/>
                      <a:pt x="41" y="67"/>
                      <a:pt x="41" y="67"/>
                    </a:cubicBezTo>
                    <a:cubicBezTo>
                      <a:pt x="43" y="71"/>
                      <a:pt x="43" y="71"/>
                      <a:pt x="43" y="71"/>
                    </a:cubicBezTo>
                    <a:cubicBezTo>
                      <a:pt x="43" y="71"/>
                      <a:pt x="44" y="71"/>
                      <a:pt x="44" y="71"/>
                    </a:cubicBezTo>
                    <a:cubicBezTo>
                      <a:pt x="45" y="70"/>
                      <a:pt x="45" y="70"/>
                      <a:pt x="45" y="70"/>
                    </a:cubicBezTo>
                    <a:cubicBezTo>
                      <a:pt x="45" y="66"/>
                      <a:pt x="45" y="66"/>
                      <a:pt x="45" y="66"/>
                    </a:cubicBezTo>
                    <a:cubicBezTo>
                      <a:pt x="45" y="66"/>
                      <a:pt x="46" y="65"/>
                      <a:pt x="47" y="65"/>
                    </a:cubicBezTo>
                    <a:cubicBezTo>
                      <a:pt x="49" y="69"/>
                      <a:pt x="49" y="69"/>
                      <a:pt x="49" y="69"/>
                    </a:cubicBezTo>
                    <a:cubicBezTo>
                      <a:pt x="50" y="69"/>
                      <a:pt x="50" y="68"/>
                      <a:pt x="51" y="68"/>
                    </a:cubicBezTo>
                    <a:cubicBezTo>
                      <a:pt x="50" y="64"/>
                      <a:pt x="50" y="64"/>
                      <a:pt x="50" y="64"/>
                    </a:cubicBezTo>
                    <a:cubicBezTo>
                      <a:pt x="50" y="63"/>
                      <a:pt x="51" y="63"/>
                      <a:pt x="51" y="62"/>
                    </a:cubicBezTo>
                    <a:cubicBezTo>
                      <a:pt x="54" y="66"/>
                      <a:pt x="54" y="66"/>
                      <a:pt x="54" y="66"/>
                    </a:cubicBezTo>
                    <a:cubicBezTo>
                      <a:pt x="55" y="65"/>
                      <a:pt x="56" y="65"/>
                      <a:pt x="56" y="64"/>
                    </a:cubicBezTo>
                    <a:cubicBezTo>
                      <a:pt x="54" y="60"/>
                      <a:pt x="54" y="60"/>
                      <a:pt x="54" y="60"/>
                    </a:cubicBezTo>
                    <a:cubicBezTo>
                      <a:pt x="55" y="60"/>
                      <a:pt x="55" y="59"/>
                      <a:pt x="56" y="59"/>
                    </a:cubicBezTo>
                    <a:cubicBezTo>
                      <a:pt x="59" y="62"/>
                      <a:pt x="59" y="62"/>
                      <a:pt x="59" y="62"/>
                    </a:cubicBezTo>
                    <a:cubicBezTo>
                      <a:pt x="60" y="61"/>
                      <a:pt x="60" y="60"/>
                      <a:pt x="61" y="60"/>
                    </a:cubicBezTo>
                    <a:cubicBezTo>
                      <a:pt x="58" y="56"/>
                      <a:pt x="58" y="56"/>
                      <a:pt x="58" y="56"/>
                    </a:cubicBezTo>
                    <a:cubicBezTo>
                      <a:pt x="59" y="56"/>
                      <a:pt x="59" y="55"/>
                      <a:pt x="59" y="55"/>
                    </a:cubicBezTo>
                    <a:cubicBezTo>
                      <a:pt x="63" y="57"/>
                      <a:pt x="63" y="57"/>
                      <a:pt x="63" y="57"/>
                    </a:cubicBezTo>
                    <a:cubicBezTo>
                      <a:pt x="64" y="56"/>
                      <a:pt x="64" y="55"/>
                      <a:pt x="65" y="55"/>
                    </a:cubicBezTo>
                    <a:cubicBezTo>
                      <a:pt x="61" y="52"/>
                      <a:pt x="61" y="52"/>
                      <a:pt x="61" y="52"/>
                    </a:cubicBezTo>
                    <a:cubicBezTo>
                      <a:pt x="62" y="51"/>
                      <a:pt x="62" y="51"/>
                      <a:pt x="62" y="50"/>
                    </a:cubicBezTo>
                    <a:cubicBezTo>
                      <a:pt x="66" y="51"/>
                      <a:pt x="66" y="51"/>
                      <a:pt x="66" y="51"/>
                    </a:cubicBezTo>
                    <a:cubicBezTo>
                      <a:pt x="67" y="50"/>
                      <a:pt x="67" y="50"/>
                      <a:pt x="67" y="49"/>
                    </a:cubicBezTo>
                    <a:cubicBezTo>
                      <a:pt x="64" y="47"/>
                      <a:pt x="64" y="47"/>
                      <a:pt x="64" y="47"/>
                    </a:cubicBezTo>
                    <a:cubicBezTo>
                      <a:pt x="64" y="46"/>
                      <a:pt x="64" y="45"/>
                      <a:pt x="64" y="45"/>
                    </a:cubicBezTo>
                    <a:cubicBezTo>
                      <a:pt x="68" y="45"/>
                      <a:pt x="68" y="45"/>
                      <a:pt x="68" y="45"/>
                    </a:cubicBezTo>
                    <a:cubicBezTo>
                      <a:pt x="69" y="44"/>
                      <a:pt x="69" y="43"/>
                      <a:pt x="69" y="42"/>
                    </a:cubicBezTo>
                    <a:cubicBezTo>
                      <a:pt x="65" y="41"/>
                      <a:pt x="65" y="41"/>
                      <a:pt x="65" y="41"/>
                    </a:cubicBezTo>
                    <a:cubicBezTo>
                      <a:pt x="65" y="40"/>
                      <a:pt x="65" y="40"/>
                      <a:pt x="65" y="39"/>
                    </a:cubicBezTo>
                    <a:cubicBezTo>
                      <a:pt x="69" y="39"/>
                      <a:pt x="69" y="39"/>
                      <a:pt x="69" y="39"/>
                    </a:cubicBezTo>
                    <a:cubicBezTo>
                      <a:pt x="70" y="38"/>
                      <a:pt x="70" y="37"/>
                      <a:pt x="70" y="36"/>
                    </a:cubicBezTo>
                    <a:cubicBezTo>
                      <a:pt x="65" y="35"/>
                      <a:pt x="65" y="35"/>
                      <a:pt x="65" y="35"/>
                    </a:cubicBezTo>
                    <a:cubicBezTo>
                      <a:pt x="65" y="35"/>
                      <a:pt x="65" y="34"/>
                      <a:pt x="65" y="33"/>
                    </a:cubicBezTo>
                    <a:cubicBezTo>
                      <a:pt x="69" y="32"/>
                      <a:pt x="69" y="32"/>
                      <a:pt x="69" y="32"/>
                    </a:cubicBezTo>
                    <a:cubicBezTo>
                      <a:pt x="69" y="31"/>
                      <a:pt x="69" y="30"/>
                      <a:pt x="69" y="30"/>
                    </a:cubicBezTo>
                    <a:cubicBezTo>
                      <a:pt x="65" y="30"/>
                      <a:pt x="65" y="30"/>
                      <a:pt x="65" y="30"/>
                    </a:cubicBezTo>
                    <a:cubicBezTo>
                      <a:pt x="65" y="29"/>
                      <a:pt x="65" y="28"/>
                      <a:pt x="64" y="28"/>
                    </a:cubicBezTo>
                    <a:close/>
                    <a:moveTo>
                      <a:pt x="62" y="28"/>
                    </a:moveTo>
                    <a:cubicBezTo>
                      <a:pt x="40" y="34"/>
                      <a:pt x="40" y="34"/>
                      <a:pt x="40" y="34"/>
                    </a:cubicBezTo>
                    <a:cubicBezTo>
                      <a:pt x="40" y="33"/>
                      <a:pt x="39" y="33"/>
                      <a:pt x="39" y="32"/>
                    </a:cubicBezTo>
                    <a:cubicBezTo>
                      <a:pt x="55" y="15"/>
                      <a:pt x="55" y="15"/>
                      <a:pt x="55" y="15"/>
                    </a:cubicBezTo>
                    <a:cubicBezTo>
                      <a:pt x="58" y="19"/>
                      <a:pt x="60" y="23"/>
                      <a:pt x="62" y="28"/>
                    </a:cubicBezTo>
                    <a:close/>
                    <a:moveTo>
                      <a:pt x="36" y="38"/>
                    </a:moveTo>
                    <a:cubicBezTo>
                      <a:pt x="34" y="39"/>
                      <a:pt x="33" y="38"/>
                      <a:pt x="33" y="36"/>
                    </a:cubicBezTo>
                    <a:cubicBezTo>
                      <a:pt x="32" y="35"/>
                      <a:pt x="33" y="34"/>
                      <a:pt x="34" y="33"/>
                    </a:cubicBezTo>
                    <a:cubicBezTo>
                      <a:pt x="36" y="33"/>
                      <a:pt x="37" y="34"/>
                      <a:pt x="38" y="35"/>
                    </a:cubicBezTo>
                    <a:cubicBezTo>
                      <a:pt x="38" y="36"/>
                      <a:pt x="37" y="38"/>
                      <a:pt x="36" y="38"/>
                    </a:cubicBezTo>
                    <a:close/>
                    <a:moveTo>
                      <a:pt x="54" y="15"/>
                    </a:moveTo>
                    <a:cubicBezTo>
                      <a:pt x="38" y="32"/>
                      <a:pt x="38" y="32"/>
                      <a:pt x="38" y="32"/>
                    </a:cubicBezTo>
                    <a:cubicBezTo>
                      <a:pt x="38" y="31"/>
                      <a:pt x="37" y="31"/>
                      <a:pt x="37" y="31"/>
                    </a:cubicBezTo>
                    <a:cubicBezTo>
                      <a:pt x="42" y="8"/>
                      <a:pt x="42" y="8"/>
                      <a:pt x="42" y="8"/>
                    </a:cubicBezTo>
                    <a:cubicBezTo>
                      <a:pt x="47" y="9"/>
                      <a:pt x="51" y="11"/>
                      <a:pt x="54" y="15"/>
                    </a:cubicBezTo>
                    <a:close/>
                    <a:moveTo>
                      <a:pt x="42" y="8"/>
                    </a:moveTo>
                    <a:cubicBezTo>
                      <a:pt x="36" y="30"/>
                      <a:pt x="36" y="30"/>
                      <a:pt x="36" y="30"/>
                    </a:cubicBezTo>
                    <a:cubicBezTo>
                      <a:pt x="35" y="30"/>
                      <a:pt x="35" y="30"/>
                      <a:pt x="34" y="30"/>
                    </a:cubicBezTo>
                    <a:cubicBezTo>
                      <a:pt x="28" y="8"/>
                      <a:pt x="28" y="8"/>
                      <a:pt x="28" y="8"/>
                    </a:cubicBezTo>
                    <a:cubicBezTo>
                      <a:pt x="33" y="7"/>
                      <a:pt x="37" y="7"/>
                      <a:pt x="42" y="8"/>
                    </a:cubicBezTo>
                    <a:close/>
                    <a:moveTo>
                      <a:pt x="27" y="8"/>
                    </a:moveTo>
                    <a:cubicBezTo>
                      <a:pt x="33" y="31"/>
                      <a:pt x="33" y="31"/>
                      <a:pt x="33" y="31"/>
                    </a:cubicBezTo>
                    <a:cubicBezTo>
                      <a:pt x="33" y="31"/>
                      <a:pt x="32" y="31"/>
                      <a:pt x="32" y="32"/>
                    </a:cubicBezTo>
                    <a:cubicBezTo>
                      <a:pt x="16" y="15"/>
                      <a:pt x="16" y="15"/>
                      <a:pt x="16" y="15"/>
                    </a:cubicBezTo>
                    <a:cubicBezTo>
                      <a:pt x="19" y="12"/>
                      <a:pt x="23" y="9"/>
                      <a:pt x="27" y="8"/>
                    </a:cubicBezTo>
                    <a:close/>
                    <a:moveTo>
                      <a:pt x="15" y="16"/>
                    </a:moveTo>
                    <a:cubicBezTo>
                      <a:pt x="31" y="32"/>
                      <a:pt x="31" y="32"/>
                      <a:pt x="31" y="32"/>
                    </a:cubicBezTo>
                    <a:cubicBezTo>
                      <a:pt x="31" y="33"/>
                      <a:pt x="30" y="33"/>
                      <a:pt x="30" y="34"/>
                    </a:cubicBezTo>
                    <a:cubicBezTo>
                      <a:pt x="8" y="28"/>
                      <a:pt x="8" y="28"/>
                      <a:pt x="8" y="28"/>
                    </a:cubicBezTo>
                    <a:cubicBezTo>
                      <a:pt x="10" y="24"/>
                      <a:pt x="12" y="19"/>
                      <a:pt x="15" y="16"/>
                    </a:cubicBezTo>
                    <a:close/>
                    <a:moveTo>
                      <a:pt x="8" y="29"/>
                    </a:moveTo>
                    <a:cubicBezTo>
                      <a:pt x="30" y="35"/>
                      <a:pt x="30" y="35"/>
                      <a:pt x="30" y="35"/>
                    </a:cubicBezTo>
                    <a:cubicBezTo>
                      <a:pt x="30" y="35"/>
                      <a:pt x="30" y="36"/>
                      <a:pt x="30" y="37"/>
                    </a:cubicBezTo>
                    <a:cubicBezTo>
                      <a:pt x="8" y="43"/>
                      <a:pt x="8" y="43"/>
                      <a:pt x="8" y="43"/>
                    </a:cubicBezTo>
                    <a:cubicBezTo>
                      <a:pt x="7" y="38"/>
                      <a:pt x="7" y="34"/>
                      <a:pt x="8" y="29"/>
                    </a:cubicBezTo>
                    <a:close/>
                    <a:moveTo>
                      <a:pt x="9" y="44"/>
                    </a:moveTo>
                    <a:cubicBezTo>
                      <a:pt x="30" y="38"/>
                      <a:pt x="30" y="38"/>
                      <a:pt x="30" y="38"/>
                    </a:cubicBezTo>
                    <a:cubicBezTo>
                      <a:pt x="30" y="38"/>
                      <a:pt x="31" y="39"/>
                      <a:pt x="31" y="39"/>
                    </a:cubicBezTo>
                    <a:cubicBezTo>
                      <a:pt x="15" y="56"/>
                      <a:pt x="15" y="56"/>
                      <a:pt x="15" y="56"/>
                    </a:cubicBezTo>
                    <a:cubicBezTo>
                      <a:pt x="12" y="53"/>
                      <a:pt x="10" y="49"/>
                      <a:pt x="9" y="44"/>
                    </a:cubicBezTo>
                    <a:close/>
                    <a:moveTo>
                      <a:pt x="16" y="57"/>
                    </a:moveTo>
                    <a:cubicBezTo>
                      <a:pt x="32" y="40"/>
                      <a:pt x="32" y="40"/>
                      <a:pt x="32" y="40"/>
                    </a:cubicBezTo>
                    <a:cubicBezTo>
                      <a:pt x="32" y="40"/>
                      <a:pt x="33" y="41"/>
                      <a:pt x="33" y="41"/>
                    </a:cubicBezTo>
                    <a:cubicBezTo>
                      <a:pt x="28" y="64"/>
                      <a:pt x="28" y="64"/>
                      <a:pt x="28" y="64"/>
                    </a:cubicBezTo>
                    <a:cubicBezTo>
                      <a:pt x="23" y="62"/>
                      <a:pt x="19" y="60"/>
                      <a:pt x="16" y="57"/>
                    </a:cubicBezTo>
                    <a:close/>
                    <a:moveTo>
                      <a:pt x="29" y="64"/>
                    </a:moveTo>
                    <a:cubicBezTo>
                      <a:pt x="34" y="41"/>
                      <a:pt x="34" y="41"/>
                      <a:pt x="34" y="41"/>
                    </a:cubicBezTo>
                    <a:cubicBezTo>
                      <a:pt x="35" y="41"/>
                      <a:pt x="35" y="41"/>
                      <a:pt x="36" y="41"/>
                    </a:cubicBezTo>
                    <a:cubicBezTo>
                      <a:pt x="42" y="64"/>
                      <a:pt x="42" y="64"/>
                      <a:pt x="42" y="64"/>
                    </a:cubicBezTo>
                    <a:cubicBezTo>
                      <a:pt x="38" y="65"/>
                      <a:pt x="33" y="65"/>
                      <a:pt x="29" y="64"/>
                    </a:cubicBezTo>
                    <a:close/>
                    <a:moveTo>
                      <a:pt x="43" y="64"/>
                    </a:moveTo>
                    <a:cubicBezTo>
                      <a:pt x="37" y="41"/>
                      <a:pt x="37" y="41"/>
                      <a:pt x="37" y="41"/>
                    </a:cubicBezTo>
                    <a:cubicBezTo>
                      <a:pt x="37" y="41"/>
                      <a:pt x="38" y="40"/>
                      <a:pt x="39" y="40"/>
                    </a:cubicBezTo>
                    <a:cubicBezTo>
                      <a:pt x="55" y="56"/>
                      <a:pt x="55" y="56"/>
                      <a:pt x="55" y="56"/>
                    </a:cubicBezTo>
                    <a:cubicBezTo>
                      <a:pt x="51" y="60"/>
                      <a:pt x="47" y="62"/>
                      <a:pt x="43" y="64"/>
                    </a:cubicBezTo>
                    <a:close/>
                    <a:moveTo>
                      <a:pt x="55" y="56"/>
                    </a:moveTo>
                    <a:cubicBezTo>
                      <a:pt x="39" y="39"/>
                      <a:pt x="39" y="39"/>
                      <a:pt x="39" y="39"/>
                    </a:cubicBezTo>
                    <a:cubicBezTo>
                      <a:pt x="39" y="39"/>
                      <a:pt x="40" y="38"/>
                      <a:pt x="40" y="38"/>
                    </a:cubicBezTo>
                    <a:cubicBezTo>
                      <a:pt x="62" y="43"/>
                      <a:pt x="62" y="43"/>
                      <a:pt x="62" y="43"/>
                    </a:cubicBezTo>
                    <a:cubicBezTo>
                      <a:pt x="61" y="48"/>
                      <a:pt x="58" y="52"/>
                      <a:pt x="55" y="56"/>
                    </a:cubicBezTo>
                    <a:close/>
                    <a:moveTo>
                      <a:pt x="62" y="43"/>
                    </a:moveTo>
                    <a:cubicBezTo>
                      <a:pt x="40" y="37"/>
                      <a:pt x="40" y="37"/>
                      <a:pt x="40" y="37"/>
                    </a:cubicBezTo>
                    <a:cubicBezTo>
                      <a:pt x="40" y="36"/>
                      <a:pt x="40" y="35"/>
                      <a:pt x="40" y="35"/>
                    </a:cubicBezTo>
                    <a:cubicBezTo>
                      <a:pt x="62" y="28"/>
                      <a:pt x="62" y="28"/>
                      <a:pt x="62" y="28"/>
                    </a:cubicBezTo>
                    <a:cubicBezTo>
                      <a:pt x="63" y="33"/>
                      <a:pt x="63" y="38"/>
                      <a:pt x="62" y="43"/>
                    </a:cubicBezTo>
                    <a:close/>
                  </a:path>
                </a:pathLst>
              </a:custGeom>
              <a:solidFill>
                <a:srgbClr val="3E3A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 name="Freeform 58"/>
              <p:cNvSpPr>
                <a:spLocks noEditPoints="1"/>
              </p:cNvSpPr>
              <p:nvPr/>
            </p:nvSpPr>
            <p:spPr bwMode="auto">
              <a:xfrm>
                <a:off x="1030288" y="2438401"/>
                <a:ext cx="90488" cy="95250"/>
              </a:xfrm>
              <a:custGeom>
                <a:avLst/>
                <a:gdLst>
                  <a:gd name="T0" fmla="*/ 85 w 85"/>
                  <a:gd name="T1" fmla="*/ 48 h 89"/>
                  <a:gd name="T2" fmla="*/ 85 w 85"/>
                  <a:gd name="T3" fmla="*/ 41 h 89"/>
                  <a:gd name="T4" fmla="*/ 75 w 85"/>
                  <a:gd name="T5" fmla="*/ 37 h 89"/>
                  <a:gd name="T6" fmla="*/ 74 w 85"/>
                  <a:gd name="T7" fmla="*/ 33 h 89"/>
                  <a:gd name="T8" fmla="*/ 81 w 85"/>
                  <a:gd name="T9" fmla="*/ 25 h 89"/>
                  <a:gd name="T10" fmla="*/ 78 w 85"/>
                  <a:gd name="T11" fmla="*/ 19 h 89"/>
                  <a:gd name="T12" fmla="*/ 68 w 85"/>
                  <a:gd name="T13" fmla="*/ 21 h 89"/>
                  <a:gd name="T14" fmla="*/ 68 w 85"/>
                  <a:gd name="T15" fmla="*/ 21 h 89"/>
                  <a:gd name="T16" fmla="*/ 65 w 85"/>
                  <a:gd name="T17" fmla="*/ 18 h 89"/>
                  <a:gd name="T18" fmla="*/ 65 w 85"/>
                  <a:gd name="T19" fmla="*/ 18 h 89"/>
                  <a:gd name="T20" fmla="*/ 67 w 85"/>
                  <a:gd name="T21" fmla="*/ 7 h 89"/>
                  <a:gd name="T22" fmla="*/ 61 w 85"/>
                  <a:gd name="T23" fmla="*/ 4 h 89"/>
                  <a:gd name="T24" fmla="*/ 53 w 85"/>
                  <a:gd name="T25" fmla="*/ 11 h 89"/>
                  <a:gd name="T26" fmla="*/ 53 w 85"/>
                  <a:gd name="T27" fmla="*/ 11 h 89"/>
                  <a:gd name="T28" fmla="*/ 49 w 85"/>
                  <a:gd name="T29" fmla="*/ 10 h 89"/>
                  <a:gd name="T30" fmla="*/ 49 w 85"/>
                  <a:gd name="T31" fmla="*/ 10 h 89"/>
                  <a:gd name="T32" fmla="*/ 46 w 85"/>
                  <a:gd name="T33" fmla="*/ 0 h 89"/>
                  <a:gd name="T34" fmla="*/ 39 w 85"/>
                  <a:gd name="T35" fmla="*/ 0 h 89"/>
                  <a:gd name="T36" fmla="*/ 36 w 85"/>
                  <a:gd name="T37" fmla="*/ 10 h 89"/>
                  <a:gd name="T38" fmla="*/ 36 w 85"/>
                  <a:gd name="T39" fmla="*/ 10 h 89"/>
                  <a:gd name="T40" fmla="*/ 32 w 85"/>
                  <a:gd name="T41" fmla="*/ 11 h 89"/>
                  <a:gd name="T42" fmla="*/ 32 w 85"/>
                  <a:gd name="T43" fmla="*/ 11 h 89"/>
                  <a:gd name="T44" fmla="*/ 24 w 85"/>
                  <a:gd name="T45" fmla="*/ 4 h 89"/>
                  <a:gd name="T46" fmla="*/ 18 w 85"/>
                  <a:gd name="T47" fmla="*/ 7 h 89"/>
                  <a:gd name="T48" fmla="*/ 20 w 85"/>
                  <a:gd name="T49" fmla="*/ 18 h 89"/>
                  <a:gd name="T50" fmla="*/ 20 w 85"/>
                  <a:gd name="T51" fmla="*/ 18 h 89"/>
                  <a:gd name="T52" fmla="*/ 17 w 85"/>
                  <a:gd name="T53" fmla="*/ 21 h 89"/>
                  <a:gd name="T54" fmla="*/ 17 w 85"/>
                  <a:gd name="T55" fmla="*/ 21 h 89"/>
                  <a:gd name="T56" fmla="*/ 7 w 85"/>
                  <a:gd name="T57" fmla="*/ 19 h 89"/>
                  <a:gd name="T58" fmla="*/ 4 w 85"/>
                  <a:gd name="T59" fmla="*/ 25 h 89"/>
                  <a:gd name="T60" fmla="*/ 10 w 85"/>
                  <a:gd name="T61" fmla="*/ 33 h 89"/>
                  <a:gd name="T62" fmla="*/ 9 w 85"/>
                  <a:gd name="T63" fmla="*/ 37 h 89"/>
                  <a:gd name="T64" fmla="*/ 0 w 85"/>
                  <a:gd name="T65" fmla="*/ 41 h 89"/>
                  <a:gd name="T66" fmla="*/ 0 w 85"/>
                  <a:gd name="T67" fmla="*/ 48 h 89"/>
                  <a:gd name="T68" fmla="*/ 9 w 85"/>
                  <a:gd name="T69" fmla="*/ 51 h 89"/>
                  <a:gd name="T70" fmla="*/ 10 w 85"/>
                  <a:gd name="T71" fmla="*/ 55 h 89"/>
                  <a:gd name="T72" fmla="*/ 4 w 85"/>
                  <a:gd name="T73" fmla="*/ 63 h 89"/>
                  <a:gd name="T74" fmla="*/ 7 w 85"/>
                  <a:gd name="T75" fmla="*/ 69 h 89"/>
                  <a:gd name="T76" fmla="*/ 17 w 85"/>
                  <a:gd name="T77" fmla="*/ 67 h 89"/>
                  <a:gd name="T78" fmla="*/ 20 w 85"/>
                  <a:gd name="T79" fmla="*/ 71 h 89"/>
                  <a:gd name="T80" fmla="*/ 18 w 85"/>
                  <a:gd name="T81" fmla="*/ 81 h 89"/>
                  <a:gd name="T82" fmla="*/ 24 w 85"/>
                  <a:gd name="T83" fmla="*/ 84 h 89"/>
                  <a:gd name="T84" fmla="*/ 32 w 85"/>
                  <a:gd name="T85" fmla="*/ 78 h 89"/>
                  <a:gd name="T86" fmla="*/ 36 w 85"/>
                  <a:gd name="T87" fmla="*/ 79 h 89"/>
                  <a:gd name="T88" fmla="*/ 39 w 85"/>
                  <a:gd name="T89" fmla="*/ 89 h 89"/>
                  <a:gd name="T90" fmla="*/ 46 w 85"/>
                  <a:gd name="T91" fmla="*/ 89 h 89"/>
                  <a:gd name="T92" fmla="*/ 49 w 85"/>
                  <a:gd name="T93" fmla="*/ 79 h 89"/>
                  <a:gd name="T94" fmla="*/ 53 w 85"/>
                  <a:gd name="T95" fmla="*/ 78 h 89"/>
                  <a:gd name="T96" fmla="*/ 61 w 85"/>
                  <a:gd name="T97" fmla="*/ 84 h 89"/>
                  <a:gd name="T98" fmla="*/ 67 w 85"/>
                  <a:gd name="T99" fmla="*/ 81 h 89"/>
                  <a:gd name="T100" fmla="*/ 65 w 85"/>
                  <a:gd name="T101" fmla="*/ 71 h 89"/>
                  <a:gd name="T102" fmla="*/ 68 w 85"/>
                  <a:gd name="T103" fmla="*/ 67 h 89"/>
                  <a:gd name="T104" fmla="*/ 78 w 85"/>
                  <a:gd name="T105" fmla="*/ 69 h 89"/>
                  <a:gd name="T106" fmla="*/ 81 w 85"/>
                  <a:gd name="T107" fmla="*/ 63 h 89"/>
                  <a:gd name="T108" fmla="*/ 74 w 85"/>
                  <a:gd name="T109" fmla="*/ 55 h 89"/>
                  <a:gd name="T110" fmla="*/ 75 w 85"/>
                  <a:gd name="T111" fmla="*/ 51 h 89"/>
                  <a:gd name="T112" fmla="*/ 85 w 85"/>
                  <a:gd name="T113" fmla="*/ 48 h 89"/>
                  <a:gd name="T114" fmla="*/ 42 w 85"/>
                  <a:gd name="T115" fmla="*/ 62 h 89"/>
                  <a:gd name="T116" fmla="*/ 25 w 85"/>
                  <a:gd name="T117" fmla="*/ 44 h 89"/>
                  <a:gd name="T118" fmla="*/ 42 w 85"/>
                  <a:gd name="T119" fmla="*/ 27 h 89"/>
                  <a:gd name="T120" fmla="*/ 59 w 85"/>
                  <a:gd name="T121" fmla="*/ 44 h 89"/>
                  <a:gd name="T122" fmla="*/ 42 w 85"/>
                  <a:gd name="T123" fmla="*/ 62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5" h="89">
                    <a:moveTo>
                      <a:pt x="85" y="48"/>
                    </a:moveTo>
                    <a:cubicBezTo>
                      <a:pt x="85" y="41"/>
                      <a:pt x="85" y="41"/>
                      <a:pt x="85" y="41"/>
                    </a:cubicBezTo>
                    <a:cubicBezTo>
                      <a:pt x="75" y="37"/>
                      <a:pt x="75" y="37"/>
                      <a:pt x="75" y="37"/>
                    </a:cubicBezTo>
                    <a:cubicBezTo>
                      <a:pt x="75" y="36"/>
                      <a:pt x="75" y="34"/>
                      <a:pt x="74" y="33"/>
                    </a:cubicBezTo>
                    <a:cubicBezTo>
                      <a:pt x="81" y="25"/>
                      <a:pt x="81" y="25"/>
                      <a:pt x="81" y="25"/>
                    </a:cubicBezTo>
                    <a:cubicBezTo>
                      <a:pt x="78" y="19"/>
                      <a:pt x="78" y="19"/>
                      <a:pt x="78" y="19"/>
                    </a:cubicBezTo>
                    <a:cubicBezTo>
                      <a:pt x="68" y="21"/>
                      <a:pt x="68" y="21"/>
                      <a:pt x="68" y="21"/>
                    </a:cubicBezTo>
                    <a:cubicBezTo>
                      <a:pt x="68" y="21"/>
                      <a:pt x="68" y="21"/>
                      <a:pt x="68" y="21"/>
                    </a:cubicBezTo>
                    <a:cubicBezTo>
                      <a:pt x="67" y="20"/>
                      <a:pt x="66" y="19"/>
                      <a:pt x="65" y="18"/>
                    </a:cubicBezTo>
                    <a:cubicBezTo>
                      <a:pt x="65" y="18"/>
                      <a:pt x="65" y="18"/>
                      <a:pt x="65" y="18"/>
                    </a:cubicBezTo>
                    <a:cubicBezTo>
                      <a:pt x="67" y="7"/>
                      <a:pt x="67" y="7"/>
                      <a:pt x="67" y="7"/>
                    </a:cubicBezTo>
                    <a:cubicBezTo>
                      <a:pt x="61" y="4"/>
                      <a:pt x="61" y="4"/>
                      <a:pt x="61" y="4"/>
                    </a:cubicBezTo>
                    <a:cubicBezTo>
                      <a:pt x="53" y="11"/>
                      <a:pt x="53" y="11"/>
                      <a:pt x="53" y="11"/>
                    </a:cubicBezTo>
                    <a:cubicBezTo>
                      <a:pt x="53" y="11"/>
                      <a:pt x="53" y="11"/>
                      <a:pt x="53" y="11"/>
                    </a:cubicBezTo>
                    <a:cubicBezTo>
                      <a:pt x="52" y="10"/>
                      <a:pt x="50" y="10"/>
                      <a:pt x="49" y="10"/>
                    </a:cubicBezTo>
                    <a:cubicBezTo>
                      <a:pt x="49" y="10"/>
                      <a:pt x="49" y="10"/>
                      <a:pt x="49" y="10"/>
                    </a:cubicBezTo>
                    <a:cubicBezTo>
                      <a:pt x="46" y="0"/>
                      <a:pt x="46" y="0"/>
                      <a:pt x="46" y="0"/>
                    </a:cubicBezTo>
                    <a:cubicBezTo>
                      <a:pt x="39" y="0"/>
                      <a:pt x="39" y="0"/>
                      <a:pt x="39" y="0"/>
                    </a:cubicBezTo>
                    <a:cubicBezTo>
                      <a:pt x="36" y="10"/>
                      <a:pt x="36" y="10"/>
                      <a:pt x="36" y="10"/>
                    </a:cubicBezTo>
                    <a:cubicBezTo>
                      <a:pt x="36" y="10"/>
                      <a:pt x="36" y="10"/>
                      <a:pt x="36" y="10"/>
                    </a:cubicBezTo>
                    <a:cubicBezTo>
                      <a:pt x="34" y="10"/>
                      <a:pt x="33" y="10"/>
                      <a:pt x="32" y="11"/>
                    </a:cubicBezTo>
                    <a:cubicBezTo>
                      <a:pt x="32" y="11"/>
                      <a:pt x="32" y="11"/>
                      <a:pt x="32" y="11"/>
                    </a:cubicBezTo>
                    <a:cubicBezTo>
                      <a:pt x="24" y="4"/>
                      <a:pt x="24" y="4"/>
                      <a:pt x="24" y="4"/>
                    </a:cubicBezTo>
                    <a:cubicBezTo>
                      <a:pt x="18" y="7"/>
                      <a:pt x="18" y="7"/>
                      <a:pt x="18" y="7"/>
                    </a:cubicBezTo>
                    <a:cubicBezTo>
                      <a:pt x="20" y="18"/>
                      <a:pt x="20" y="18"/>
                      <a:pt x="20" y="18"/>
                    </a:cubicBezTo>
                    <a:cubicBezTo>
                      <a:pt x="20" y="18"/>
                      <a:pt x="20" y="18"/>
                      <a:pt x="20" y="18"/>
                    </a:cubicBezTo>
                    <a:cubicBezTo>
                      <a:pt x="19" y="19"/>
                      <a:pt x="18" y="20"/>
                      <a:pt x="17" y="21"/>
                    </a:cubicBezTo>
                    <a:cubicBezTo>
                      <a:pt x="17" y="21"/>
                      <a:pt x="17" y="21"/>
                      <a:pt x="17" y="21"/>
                    </a:cubicBezTo>
                    <a:cubicBezTo>
                      <a:pt x="7" y="19"/>
                      <a:pt x="7" y="19"/>
                      <a:pt x="7" y="19"/>
                    </a:cubicBezTo>
                    <a:cubicBezTo>
                      <a:pt x="4" y="25"/>
                      <a:pt x="4" y="25"/>
                      <a:pt x="4" y="25"/>
                    </a:cubicBezTo>
                    <a:cubicBezTo>
                      <a:pt x="10" y="33"/>
                      <a:pt x="10" y="33"/>
                      <a:pt x="10" y="33"/>
                    </a:cubicBezTo>
                    <a:cubicBezTo>
                      <a:pt x="10" y="34"/>
                      <a:pt x="10" y="36"/>
                      <a:pt x="9" y="37"/>
                    </a:cubicBezTo>
                    <a:cubicBezTo>
                      <a:pt x="0" y="41"/>
                      <a:pt x="0" y="41"/>
                      <a:pt x="0" y="41"/>
                    </a:cubicBezTo>
                    <a:cubicBezTo>
                      <a:pt x="0" y="48"/>
                      <a:pt x="0" y="48"/>
                      <a:pt x="0" y="48"/>
                    </a:cubicBezTo>
                    <a:cubicBezTo>
                      <a:pt x="9" y="51"/>
                      <a:pt x="9" y="51"/>
                      <a:pt x="9" y="51"/>
                    </a:cubicBezTo>
                    <a:cubicBezTo>
                      <a:pt x="10" y="53"/>
                      <a:pt x="10" y="54"/>
                      <a:pt x="10" y="55"/>
                    </a:cubicBezTo>
                    <a:cubicBezTo>
                      <a:pt x="4" y="63"/>
                      <a:pt x="4" y="63"/>
                      <a:pt x="4" y="63"/>
                    </a:cubicBezTo>
                    <a:cubicBezTo>
                      <a:pt x="7" y="69"/>
                      <a:pt x="7" y="69"/>
                      <a:pt x="7" y="69"/>
                    </a:cubicBezTo>
                    <a:cubicBezTo>
                      <a:pt x="17" y="67"/>
                      <a:pt x="17" y="67"/>
                      <a:pt x="17" y="67"/>
                    </a:cubicBezTo>
                    <a:cubicBezTo>
                      <a:pt x="18" y="69"/>
                      <a:pt x="19" y="70"/>
                      <a:pt x="20" y="71"/>
                    </a:cubicBezTo>
                    <a:cubicBezTo>
                      <a:pt x="18" y="81"/>
                      <a:pt x="18" y="81"/>
                      <a:pt x="18" y="81"/>
                    </a:cubicBezTo>
                    <a:cubicBezTo>
                      <a:pt x="24" y="84"/>
                      <a:pt x="24" y="84"/>
                      <a:pt x="24" y="84"/>
                    </a:cubicBezTo>
                    <a:cubicBezTo>
                      <a:pt x="32" y="78"/>
                      <a:pt x="32" y="78"/>
                      <a:pt x="32" y="78"/>
                    </a:cubicBezTo>
                    <a:cubicBezTo>
                      <a:pt x="33" y="78"/>
                      <a:pt x="34" y="78"/>
                      <a:pt x="36" y="79"/>
                    </a:cubicBezTo>
                    <a:cubicBezTo>
                      <a:pt x="39" y="89"/>
                      <a:pt x="39" y="89"/>
                      <a:pt x="39" y="89"/>
                    </a:cubicBezTo>
                    <a:cubicBezTo>
                      <a:pt x="46" y="89"/>
                      <a:pt x="46" y="89"/>
                      <a:pt x="46" y="89"/>
                    </a:cubicBezTo>
                    <a:cubicBezTo>
                      <a:pt x="49" y="79"/>
                      <a:pt x="49" y="79"/>
                      <a:pt x="49" y="79"/>
                    </a:cubicBezTo>
                    <a:cubicBezTo>
                      <a:pt x="50" y="78"/>
                      <a:pt x="52" y="78"/>
                      <a:pt x="53" y="78"/>
                    </a:cubicBezTo>
                    <a:cubicBezTo>
                      <a:pt x="61" y="84"/>
                      <a:pt x="61" y="84"/>
                      <a:pt x="61" y="84"/>
                    </a:cubicBezTo>
                    <a:cubicBezTo>
                      <a:pt x="67" y="81"/>
                      <a:pt x="67" y="81"/>
                      <a:pt x="67" y="81"/>
                    </a:cubicBezTo>
                    <a:cubicBezTo>
                      <a:pt x="65" y="71"/>
                      <a:pt x="65" y="71"/>
                      <a:pt x="65" y="71"/>
                    </a:cubicBezTo>
                    <a:cubicBezTo>
                      <a:pt x="66" y="70"/>
                      <a:pt x="67" y="69"/>
                      <a:pt x="68" y="67"/>
                    </a:cubicBezTo>
                    <a:cubicBezTo>
                      <a:pt x="78" y="69"/>
                      <a:pt x="78" y="69"/>
                      <a:pt x="78" y="69"/>
                    </a:cubicBezTo>
                    <a:cubicBezTo>
                      <a:pt x="81" y="63"/>
                      <a:pt x="81" y="63"/>
                      <a:pt x="81" y="63"/>
                    </a:cubicBezTo>
                    <a:cubicBezTo>
                      <a:pt x="74" y="55"/>
                      <a:pt x="74" y="55"/>
                      <a:pt x="74" y="55"/>
                    </a:cubicBezTo>
                    <a:cubicBezTo>
                      <a:pt x="75" y="54"/>
                      <a:pt x="75" y="53"/>
                      <a:pt x="75" y="51"/>
                    </a:cubicBezTo>
                    <a:lnTo>
                      <a:pt x="85" y="48"/>
                    </a:lnTo>
                    <a:close/>
                    <a:moveTo>
                      <a:pt x="42" y="62"/>
                    </a:moveTo>
                    <a:cubicBezTo>
                      <a:pt x="33" y="62"/>
                      <a:pt x="25" y="54"/>
                      <a:pt x="25" y="44"/>
                    </a:cubicBezTo>
                    <a:cubicBezTo>
                      <a:pt x="25" y="34"/>
                      <a:pt x="33" y="27"/>
                      <a:pt x="42" y="27"/>
                    </a:cubicBezTo>
                    <a:cubicBezTo>
                      <a:pt x="52" y="27"/>
                      <a:pt x="59" y="34"/>
                      <a:pt x="59" y="44"/>
                    </a:cubicBezTo>
                    <a:cubicBezTo>
                      <a:pt x="59" y="54"/>
                      <a:pt x="52" y="62"/>
                      <a:pt x="42" y="62"/>
                    </a:cubicBezTo>
                    <a:close/>
                  </a:path>
                </a:pathLst>
              </a:custGeom>
              <a:solidFill>
                <a:srgbClr val="3E3A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 name="Freeform 59"/>
              <p:cNvSpPr>
                <a:spLocks noEditPoints="1"/>
              </p:cNvSpPr>
              <p:nvPr/>
            </p:nvSpPr>
            <p:spPr bwMode="auto">
              <a:xfrm>
                <a:off x="1200150" y="2738438"/>
                <a:ext cx="28575" cy="31750"/>
              </a:xfrm>
              <a:custGeom>
                <a:avLst/>
                <a:gdLst>
                  <a:gd name="T0" fmla="*/ 27 w 27"/>
                  <a:gd name="T1" fmla="*/ 16 h 29"/>
                  <a:gd name="T2" fmla="*/ 27 w 27"/>
                  <a:gd name="T3" fmla="*/ 14 h 29"/>
                  <a:gd name="T4" fmla="*/ 24 w 27"/>
                  <a:gd name="T5" fmla="*/ 13 h 29"/>
                  <a:gd name="T6" fmla="*/ 24 w 27"/>
                  <a:gd name="T7" fmla="*/ 11 h 29"/>
                  <a:gd name="T8" fmla="*/ 26 w 27"/>
                  <a:gd name="T9" fmla="*/ 9 h 29"/>
                  <a:gd name="T10" fmla="*/ 25 w 27"/>
                  <a:gd name="T11" fmla="*/ 7 h 29"/>
                  <a:gd name="T12" fmla="*/ 22 w 27"/>
                  <a:gd name="T13" fmla="*/ 7 h 29"/>
                  <a:gd name="T14" fmla="*/ 22 w 27"/>
                  <a:gd name="T15" fmla="*/ 7 h 29"/>
                  <a:gd name="T16" fmla="*/ 21 w 27"/>
                  <a:gd name="T17" fmla="*/ 6 h 29"/>
                  <a:gd name="T18" fmla="*/ 21 w 27"/>
                  <a:gd name="T19" fmla="*/ 6 h 29"/>
                  <a:gd name="T20" fmla="*/ 21 w 27"/>
                  <a:gd name="T21" fmla="*/ 3 h 29"/>
                  <a:gd name="T22" fmla="*/ 19 w 27"/>
                  <a:gd name="T23" fmla="*/ 2 h 29"/>
                  <a:gd name="T24" fmla="*/ 17 w 27"/>
                  <a:gd name="T25" fmla="*/ 4 h 29"/>
                  <a:gd name="T26" fmla="*/ 17 w 27"/>
                  <a:gd name="T27" fmla="*/ 4 h 29"/>
                  <a:gd name="T28" fmla="*/ 16 w 27"/>
                  <a:gd name="T29" fmla="*/ 4 h 29"/>
                  <a:gd name="T30" fmla="*/ 16 w 27"/>
                  <a:gd name="T31" fmla="*/ 4 h 29"/>
                  <a:gd name="T32" fmla="*/ 15 w 27"/>
                  <a:gd name="T33" fmla="*/ 0 h 29"/>
                  <a:gd name="T34" fmla="*/ 12 w 27"/>
                  <a:gd name="T35" fmla="*/ 0 h 29"/>
                  <a:gd name="T36" fmla="*/ 11 w 27"/>
                  <a:gd name="T37" fmla="*/ 4 h 29"/>
                  <a:gd name="T38" fmla="*/ 11 w 27"/>
                  <a:gd name="T39" fmla="*/ 4 h 29"/>
                  <a:gd name="T40" fmla="*/ 10 w 27"/>
                  <a:gd name="T41" fmla="*/ 4 h 29"/>
                  <a:gd name="T42" fmla="*/ 10 w 27"/>
                  <a:gd name="T43" fmla="*/ 4 h 29"/>
                  <a:gd name="T44" fmla="*/ 7 w 27"/>
                  <a:gd name="T45" fmla="*/ 2 h 29"/>
                  <a:gd name="T46" fmla="*/ 6 w 27"/>
                  <a:gd name="T47" fmla="*/ 3 h 29"/>
                  <a:gd name="T48" fmla="*/ 6 w 27"/>
                  <a:gd name="T49" fmla="*/ 6 h 29"/>
                  <a:gd name="T50" fmla="*/ 6 w 27"/>
                  <a:gd name="T51" fmla="*/ 6 h 29"/>
                  <a:gd name="T52" fmla="*/ 5 w 27"/>
                  <a:gd name="T53" fmla="*/ 7 h 29"/>
                  <a:gd name="T54" fmla="*/ 5 w 27"/>
                  <a:gd name="T55" fmla="*/ 7 h 29"/>
                  <a:gd name="T56" fmla="*/ 2 w 27"/>
                  <a:gd name="T57" fmla="*/ 7 h 29"/>
                  <a:gd name="T58" fmla="*/ 1 w 27"/>
                  <a:gd name="T59" fmla="*/ 9 h 29"/>
                  <a:gd name="T60" fmla="*/ 3 w 27"/>
                  <a:gd name="T61" fmla="*/ 11 h 29"/>
                  <a:gd name="T62" fmla="*/ 3 w 27"/>
                  <a:gd name="T63" fmla="*/ 13 h 29"/>
                  <a:gd name="T64" fmla="*/ 0 w 27"/>
                  <a:gd name="T65" fmla="*/ 14 h 29"/>
                  <a:gd name="T66" fmla="*/ 0 w 27"/>
                  <a:gd name="T67" fmla="*/ 16 h 29"/>
                  <a:gd name="T68" fmla="*/ 3 w 27"/>
                  <a:gd name="T69" fmla="*/ 17 h 29"/>
                  <a:gd name="T70" fmla="*/ 3 w 27"/>
                  <a:gd name="T71" fmla="*/ 19 h 29"/>
                  <a:gd name="T72" fmla="*/ 1 w 27"/>
                  <a:gd name="T73" fmla="*/ 21 h 29"/>
                  <a:gd name="T74" fmla="*/ 2 w 27"/>
                  <a:gd name="T75" fmla="*/ 23 h 29"/>
                  <a:gd name="T76" fmla="*/ 5 w 27"/>
                  <a:gd name="T77" fmla="*/ 22 h 29"/>
                  <a:gd name="T78" fmla="*/ 6 w 27"/>
                  <a:gd name="T79" fmla="*/ 23 h 29"/>
                  <a:gd name="T80" fmla="*/ 6 w 27"/>
                  <a:gd name="T81" fmla="*/ 27 h 29"/>
                  <a:gd name="T82" fmla="*/ 7 w 27"/>
                  <a:gd name="T83" fmla="*/ 28 h 29"/>
                  <a:gd name="T84" fmla="*/ 10 w 27"/>
                  <a:gd name="T85" fmla="*/ 26 h 29"/>
                  <a:gd name="T86" fmla="*/ 11 w 27"/>
                  <a:gd name="T87" fmla="*/ 26 h 29"/>
                  <a:gd name="T88" fmla="*/ 12 w 27"/>
                  <a:gd name="T89" fmla="*/ 29 h 29"/>
                  <a:gd name="T90" fmla="*/ 15 w 27"/>
                  <a:gd name="T91" fmla="*/ 29 h 29"/>
                  <a:gd name="T92" fmla="*/ 16 w 27"/>
                  <a:gd name="T93" fmla="*/ 26 h 29"/>
                  <a:gd name="T94" fmla="*/ 17 w 27"/>
                  <a:gd name="T95" fmla="*/ 26 h 29"/>
                  <a:gd name="T96" fmla="*/ 19 w 27"/>
                  <a:gd name="T97" fmla="*/ 28 h 29"/>
                  <a:gd name="T98" fmla="*/ 21 w 27"/>
                  <a:gd name="T99" fmla="*/ 27 h 29"/>
                  <a:gd name="T100" fmla="*/ 21 w 27"/>
                  <a:gd name="T101" fmla="*/ 23 h 29"/>
                  <a:gd name="T102" fmla="*/ 22 w 27"/>
                  <a:gd name="T103" fmla="*/ 22 h 29"/>
                  <a:gd name="T104" fmla="*/ 25 w 27"/>
                  <a:gd name="T105" fmla="*/ 23 h 29"/>
                  <a:gd name="T106" fmla="*/ 26 w 27"/>
                  <a:gd name="T107" fmla="*/ 21 h 29"/>
                  <a:gd name="T108" fmla="*/ 24 w 27"/>
                  <a:gd name="T109" fmla="*/ 19 h 29"/>
                  <a:gd name="T110" fmla="*/ 24 w 27"/>
                  <a:gd name="T111" fmla="*/ 17 h 29"/>
                  <a:gd name="T112" fmla="*/ 27 w 27"/>
                  <a:gd name="T113" fmla="*/ 16 h 29"/>
                  <a:gd name="T114" fmla="*/ 13 w 27"/>
                  <a:gd name="T115" fmla="*/ 21 h 29"/>
                  <a:gd name="T116" fmla="*/ 8 w 27"/>
                  <a:gd name="T117" fmla="*/ 15 h 29"/>
                  <a:gd name="T118" fmla="*/ 13 w 27"/>
                  <a:gd name="T119" fmla="*/ 9 h 29"/>
                  <a:gd name="T120" fmla="*/ 19 w 27"/>
                  <a:gd name="T121" fmla="*/ 15 h 29"/>
                  <a:gd name="T122" fmla="*/ 13 w 27"/>
                  <a:gd name="T123" fmla="*/ 21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 h="29">
                    <a:moveTo>
                      <a:pt x="27" y="16"/>
                    </a:moveTo>
                    <a:cubicBezTo>
                      <a:pt x="27" y="14"/>
                      <a:pt x="27" y="14"/>
                      <a:pt x="27" y="14"/>
                    </a:cubicBezTo>
                    <a:cubicBezTo>
                      <a:pt x="24" y="13"/>
                      <a:pt x="24" y="13"/>
                      <a:pt x="24" y="13"/>
                    </a:cubicBezTo>
                    <a:cubicBezTo>
                      <a:pt x="24" y="12"/>
                      <a:pt x="24" y="12"/>
                      <a:pt x="24" y="11"/>
                    </a:cubicBezTo>
                    <a:cubicBezTo>
                      <a:pt x="26" y="9"/>
                      <a:pt x="26" y="9"/>
                      <a:pt x="26" y="9"/>
                    </a:cubicBezTo>
                    <a:cubicBezTo>
                      <a:pt x="25" y="7"/>
                      <a:pt x="25" y="7"/>
                      <a:pt x="25" y="7"/>
                    </a:cubicBezTo>
                    <a:cubicBezTo>
                      <a:pt x="22" y="7"/>
                      <a:pt x="22" y="7"/>
                      <a:pt x="22" y="7"/>
                    </a:cubicBezTo>
                    <a:cubicBezTo>
                      <a:pt x="22" y="7"/>
                      <a:pt x="22" y="7"/>
                      <a:pt x="22" y="7"/>
                    </a:cubicBezTo>
                    <a:cubicBezTo>
                      <a:pt x="21" y="7"/>
                      <a:pt x="21" y="7"/>
                      <a:pt x="21" y="6"/>
                    </a:cubicBezTo>
                    <a:cubicBezTo>
                      <a:pt x="21" y="6"/>
                      <a:pt x="21" y="6"/>
                      <a:pt x="21" y="6"/>
                    </a:cubicBezTo>
                    <a:cubicBezTo>
                      <a:pt x="21" y="3"/>
                      <a:pt x="21" y="3"/>
                      <a:pt x="21" y="3"/>
                    </a:cubicBezTo>
                    <a:cubicBezTo>
                      <a:pt x="19" y="2"/>
                      <a:pt x="19" y="2"/>
                      <a:pt x="19" y="2"/>
                    </a:cubicBezTo>
                    <a:cubicBezTo>
                      <a:pt x="17" y="4"/>
                      <a:pt x="17" y="4"/>
                      <a:pt x="17" y="4"/>
                    </a:cubicBezTo>
                    <a:cubicBezTo>
                      <a:pt x="17" y="4"/>
                      <a:pt x="17" y="4"/>
                      <a:pt x="17" y="4"/>
                    </a:cubicBezTo>
                    <a:cubicBezTo>
                      <a:pt x="16" y="4"/>
                      <a:pt x="16" y="4"/>
                      <a:pt x="16" y="4"/>
                    </a:cubicBezTo>
                    <a:cubicBezTo>
                      <a:pt x="16" y="4"/>
                      <a:pt x="16" y="4"/>
                      <a:pt x="16" y="4"/>
                    </a:cubicBezTo>
                    <a:cubicBezTo>
                      <a:pt x="15" y="0"/>
                      <a:pt x="15" y="0"/>
                      <a:pt x="15" y="0"/>
                    </a:cubicBezTo>
                    <a:cubicBezTo>
                      <a:pt x="12" y="0"/>
                      <a:pt x="12" y="0"/>
                      <a:pt x="12" y="0"/>
                    </a:cubicBezTo>
                    <a:cubicBezTo>
                      <a:pt x="11" y="4"/>
                      <a:pt x="11" y="4"/>
                      <a:pt x="11" y="4"/>
                    </a:cubicBezTo>
                    <a:cubicBezTo>
                      <a:pt x="11" y="4"/>
                      <a:pt x="11" y="4"/>
                      <a:pt x="11" y="4"/>
                    </a:cubicBezTo>
                    <a:cubicBezTo>
                      <a:pt x="11" y="4"/>
                      <a:pt x="10" y="4"/>
                      <a:pt x="10" y="4"/>
                    </a:cubicBezTo>
                    <a:cubicBezTo>
                      <a:pt x="10" y="4"/>
                      <a:pt x="10" y="4"/>
                      <a:pt x="10" y="4"/>
                    </a:cubicBezTo>
                    <a:cubicBezTo>
                      <a:pt x="7" y="2"/>
                      <a:pt x="7" y="2"/>
                      <a:pt x="7" y="2"/>
                    </a:cubicBezTo>
                    <a:cubicBezTo>
                      <a:pt x="6" y="3"/>
                      <a:pt x="6" y="3"/>
                      <a:pt x="6" y="3"/>
                    </a:cubicBezTo>
                    <a:cubicBezTo>
                      <a:pt x="6" y="6"/>
                      <a:pt x="6" y="6"/>
                      <a:pt x="6" y="6"/>
                    </a:cubicBezTo>
                    <a:cubicBezTo>
                      <a:pt x="6" y="6"/>
                      <a:pt x="6" y="6"/>
                      <a:pt x="6" y="6"/>
                    </a:cubicBezTo>
                    <a:cubicBezTo>
                      <a:pt x="6" y="7"/>
                      <a:pt x="6" y="7"/>
                      <a:pt x="5" y="7"/>
                    </a:cubicBezTo>
                    <a:cubicBezTo>
                      <a:pt x="5" y="7"/>
                      <a:pt x="5" y="7"/>
                      <a:pt x="5" y="7"/>
                    </a:cubicBezTo>
                    <a:cubicBezTo>
                      <a:pt x="2" y="7"/>
                      <a:pt x="2" y="7"/>
                      <a:pt x="2" y="7"/>
                    </a:cubicBezTo>
                    <a:cubicBezTo>
                      <a:pt x="1" y="9"/>
                      <a:pt x="1" y="9"/>
                      <a:pt x="1" y="9"/>
                    </a:cubicBezTo>
                    <a:cubicBezTo>
                      <a:pt x="3" y="11"/>
                      <a:pt x="3" y="11"/>
                      <a:pt x="3" y="11"/>
                    </a:cubicBezTo>
                    <a:cubicBezTo>
                      <a:pt x="3" y="12"/>
                      <a:pt x="3" y="12"/>
                      <a:pt x="3" y="13"/>
                    </a:cubicBezTo>
                    <a:cubicBezTo>
                      <a:pt x="0" y="14"/>
                      <a:pt x="0" y="14"/>
                      <a:pt x="0" y="14"/>
                    </a:cubicBezTo>
                    <a:cubicBezTo>
                      <a:pt x="0" y="16"/>
                      <a:pt x="0" y="16"/>
                      <a:pt x="0" y="16"/>
                    </a:cubicBezTo>
                    <a:cubicBezTo>
                      <a:pt x="3" y="17"/>
                      <a:pt x="3" y="17"/>
                      <a:pt x="3" y="17"/>
                    </a:cubicBezTo>
                    <a:cubicBezTo>
                      <a:pt x="3" y="18"/>
                      <a:pt x="3" y="18"/>
                      <a:pt x="3" y="19"/>
                    </a:cubicBezTo>
                    <a:cubicBezTo>
                      <a:pt x="1" y="21"/>
                      <a:pt x="1" y="21"/>
                      <a:pt x="1" y="21"/>
                    </a:cubicBezTo>
                    <a:cubicBezTo>
                      <a:pt x="2" y="23"/>
                      <a:pt x="2" y="23"/>
                      <a:pt x="2" y="23"/>
                    </a:cubicBezTo>
                    <a:cubicBezTo>
                      <a:pt x="5" y="22"/>
                      <a:pt x="5" y="22"/>
                      <a:pt x="5" y="22"/>
                    </a:cubicBezTo>
                    <a:cubicBezTo>
                      <a:pt x="6" y="23"/>
                      <a:pt x="6" y="23"/>
                      <a:pt x="6" y="23"/>
                    </a:cubicBezTo>
                    <a:cubicBezTo>
                      <a:pt x="6" y="27"/>
                      <a:pt x="6" y="27"/>
                      <a:pt x="6" y="27"/>
                    </a:cubicBezTo>
                    <a:cubicBezTo>
                      <a:pt x="7" y="28"/>
                      <a:pt x="7" y="28"/>
                      <a:pt x="7" y="28"/>
                    </a:cubicBezTo>
                    <a:cubicBezTo>
                      <a:pt x="10" y="26"/>
                      <a:pt x="10" y="26"/>
                      <a:pt x="10" y="26"/>
                    </a:cubicBezTo>
                    <a:cubicBezTo>
                      <a:pt x="10" y="26"/>
                      <a:pt x="11" y="26"/>
                      <a:pt x="11" y="26"/>
                    </a:cubicBezTo>
                    <a:cubicBezTo>
                      <a:pt x="12" y="29"/>
                      <a:pt x="12" y="29"/>
                      <a:pt x="12" y="29"/>
                    </a:cubicBezTo>
                    <a:cubicBezTo>
                      <a:pt x="15" y="29"/>
                      <a:pt x="15" y="29"/>
                      <a:pt x="15" y="29"/>
                    </a:cubicBezTo>
                    <a:cubicBezTo>
                      <a:pt x="16" y="26"/>
                      <a:pt x="16" y="26"/>
                      <a:pt x="16" y="26"/>
                    </a:cubicBezTo>
                    <a:cubicBezTo>
                      <a:pt x="16" y="26"/>
                      <a:pt x="17" y="26"/>
                      <a:pt x="17" y="26"/>
                    </a:cubicBezTo>
                    <a:cubicBezTo>
                      <a:pt x="19" y="28"/>
                      <a:pt x="19" y="28"/>
                      <a:pt x="19" y="28"/>
                    </a:cubicBezTo>
                    <a:cubicBezTo>
                      <a:pt x="21" y="27"/>
                      <a:pt x="21" y="27"/>
                      <a:pt x="21" y="27"/>
                    </a:cubicBezTo>
                    <a:cubicBezTo>
                      <a:pt x="21" y="23"/>
                      <a:pt x="21" y="23"/>
                      <a:pt x="21" y="23"/>
                    </a:cubicBezTo>
                    <a:cubicBezTo>
                      <a:pt x="21" y="23"/>
                      <a:pt x="21" y="23"/>
                      <a:pt x="22" y="22"/>
                    </a:cubicBezTo>
                    <a:cubicBezTo>
                      <a:pt x="25" y="23"/>
                      <a:pt x="25" y="23"/>
                      <a:pt x="25" y="23"/>
                    </a:cubicBezTo>
                    <a:cubicBezTo>
                      <a:pt x="26" y="21"/>
                      <a:pt x="26" y="21"/>
                      <a:pt x="26" y="21"/>
                    </a:cubicBezTo>
                    <a:cubicBezTo>
                      <a:pt x="24" y="19"/>
                      <a:pt x="24" y="19"/>
                      <a:pt x="24" y="19"/>
                    </a:cubicBezTo>
                    <a:cubicBezTo>
                      <a:pt x="24" y="18"/>
                      <a:pt x="24" y="18"/>
                      <a:pt x="24" y="17"/>
                    </a:cubicBezTo>
                    <a:lnTo>
                      <a:pt x="27" y="16"/>
                    </a:lnTo>
                    <a:close/>
                    <a:moveTo>
                      <a:pt x="13" y="21"/>
                    </a:moveTo>
                    <a:cubicBezTo>
                      <a:pt x="10" y="21"/>
                      <a:pt x="8" y="18"/>
                      <a:pt x="8" y="15"/>
                    </a:cubicBezTo>
                    <a:cubicBezTo>
                      <a:pt x="8" y="12"/>
                      <a:pt x="10" y="9"/>
                      <a:pt x="13" y="9"/>
                    </a:cubicBezTo>
                    <a:cubicBezTo>
                      <a:pt x="16" y="9"/>
                      <a:pt x="19" y="12"/>
                      <a:pt x="19" y="15"/>
                    </a:cubicBezTo>
                    <a:cubicBezTo>
                      <a:pt x="19" y="18"/>
                      <a:pt x="16" y="21"/>
                      <a:pt x="13" y="21"/>
                    </a:cubicBezTo>
                    <a:close/>
                  </a:path>
                </a:pathLst>
              </a:custGeom>
              <a:solidFill>
                <a:srgbClr val="3E3A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 name="Freeform 60"/>
              <p:cNvSpPr>
                <a:spLocks noEditPoints="1"/>
              </p:cNvSpPr>
              <p:nvPr/>
            </p:nvSpPr>
            <p:spPr bwMode="auto">
              <a:xfrm>
                <a:off x="1347788" y="2432051"/>
                <a:ext cx="50800" cy="50800"/>
              </a:xfrm>
              <a:custGeom>
                <a:avLst/>
                <a:gdLst>
                  <a:gd name="T0" fmla="*/ 47 w 47"/>
                  <a:gd name="T1" fmla="*/ 27 h 49"/>
                  <a:gd name="T2" fmla="*/ 47 w 47"/>
                  <a:gd name="T3" fmla="*/ 23 h 49"/>
                  <a:gd name="T4" fmla="*/ 42 w 47"/>
                  <a:gd name="T5" fmla="*/ 21 h 49"/>
                  <a:gd name="T6" fmla="*/ 41 w 47"/>
                  <a:gd name="T7" fmla="*/ 19 h 49"/>
                  <a:gd name="T8" fmla="*/ 45 w 47"/>
                  <a:gd name="T9" fmla="*/ 14 h 49"/>
                  <a:gd name="T10" fmla="*/ 43 w 47"/>
                  <a:gd name="T11" fmla="*/ 11 h 49"/>
                  <a:gd name="T12" fmla="*/ 38 w 47"/>
                  <a:gd name="T13" fmla="*/ 12 h 49"/>
                  <a:gd name="T14" fmla="*/ 38 w 47"/>
                  <a:gd name="T15" fmla="*/ 12 h 49"/>
                  <a:gd name="T16" fmla="*/ 36 w 47"/>
                  <a:gd name="T17" fmla="*/ 10 h 49"/>
                  <a:gd name="T18" fmla="*/ 36 w 47"/>
                  <a:gd name="T19" fmla="*/ 10 h 49"/>
                  <a:gd name="T20" fmla="*/ 37 w 47"/>
                  <a:gd name="T21" fmla="*/ 5 h 49"/>
                  <a:gd name="T22" fmla="*/ 34 w 47"/>
                  <a:gd name="T23" fmla="*/ 3 h 49"/>
                  <a:gd name="T24" fmla="*/ 30 w 47"/>
                  <a:gd name="T25" fmla="*/ 7 h 49"/>
                  <a:gd name="T26" fmla="*/ 30 w 47"/>
                  <a:gd name="T27" fmla="*/ 7 h 49"/>
                  <a:gd name="T28" fmla="*/ 27 w 47"/>
                  <a:gd name="T29" fmla="*/ 6 h 49"/>
                  <a:gd name="T30" fmla="*/ 27 w 47"/>
                  <a:gd name="T31" fmla="*/ 6 h 49"/>
                  <a:gd name="T32" fmla="*/ 26 w 47"/>
                  <a:gd name="T33" fmla="*/ 0 h 49"/>
                  <a:gd name="T34" fmla="*/ 22 w 47"/>
                  <a:gd name="T35" fmla="*/ 0 h 49"/>
                  <a:gd name="T36" fmla="*/ 20 w 47"/>
                  <a:gd name="T37" fmla="*/ 6 h 49"/>
                  <a:gd name="T38" fmla="*/ 20 w 47"/>
                  <a:gd name="T39" fmla="*/ 6 h 49"/>
                  <a:gd name="T40" fmla="*/ 18 w 47"/>
                  <a:gd name="T41" fmla="*/ 7 h 49"/>
                  <a:gd name="T42" fmla="*/ 18 w 47"/>
                  <a:gd name="T43" fmla="*/ 7 h 49"/>
                  <a:gd name="T44" fmla="*/ 14 w 47"/>
                  <a:gd name="T45" fmla="*/ 3 h 49"/>
                  <a:gd name="T46" fmla="*/ 10 w 47"/>
                  <a:gd name="T47" fmla="*/ 5 h 49"/>
                  <a:gd name="T48" fmla="*/ 12 w 47"/>
                  <a:gd name="T49" fmla="*/ 10 h 49"/>
                  <a:gd name="T50" fmla="*/ 12 w 47"/>
                  <a:gd name="T51" fmla="*/ 10 h 49"/>
                  <a:gd name="T52" fmla="*/ 10 w 47"/>
                  <a:gd name="T53" fmla="*/ 12 h 49"/>
                  <a:gd name="T54" fmla="*/ 10 w 47"/>
                  <a:gd name="T55" fmla="*/ 12 h 49"/>
                  <a:gd name="T56" fmla="*/ 4 w 47"/>
                  <a:gd name="T57" fmla="*/ 11 h 49"/>
                  <a:gd name="T58" fmla="*/ 3 w 47"/>
                  <a:gd name="T59" fmla="*/ 14 h 49"/>
                  <a:gd name="T60" fmla="*/ 6 w 47"/>
                  <a:gd name="T61" fmla="*/ 19 h 49"/>
                  <a:gd name="T62" fmla="*/ 6 w 47"/>
                  <a:gd name="T63" fmla="*/ 21 h 49"/>
                  <a:gd name="T64" fmla="*/ 0 w 47"/>
                  <a:gd name="T65" fmla="*/ 23 h 49"/>
                  <a:gd name="T66" fmla="*/ 0 w 47"/>
                  <a:gd name="T67" fmla="*/ 27 h 49"/>
                  <a:gd name="T68" fmla="*/ 6 w 47"/>
                  <a:gd name="T69" fmla="*/ 29 h 49"/>
                  <a:gd name="T70" fmla="*/ 6 w 47"/>
                  <a:gd name="T71" fmla="*/ 31 h 49"/>
                  <a:gd name="T72" fmla="*/ 3 w 47"/>
                  <a:gd name="T73" fmla="*/ 35 h 49"/>
                  <a:gd name="T74" fmla="*/ 4 w 47"/>
                  <a:gd name="T75" fmla="*/ 39 h 49"/>
                  <a:gd name="T76" fmla="*/ 10 w 47"/>
                  <a:gd name="T77" fmla="*/ 38 h 49"/>
                  <a:gd name="T78" fmla="*/ 12 w 47"/>
                  <a:gd name="T79" fmla="*/ 39 h 49"/>
                  <a:gd name="T80" fmla="*/ 10 w 47"/>
                  <a:gd name="T81" fmla="*/ 45 h 49"/>
                  <a:gd name="T82" fmla="*/ 14 w 47"/>
                  <a:gd name="T83" fmla="*/ 47 h 49"/>
                  <a:gd name="T84" fmla="*/ 18 w 47"/>
                  <a:gd name="T85" fmla="*/ 43 h 49"/>
                  <a:gd name="T86" fmla="*/ 20 w 47"/>
                  <a:gd name="T87" fmla="*/ 44 h 49"/>
                  <a:gd name="T88" fmla="*/ 22 w 47"/>
                  <a:gd name="T89" fmla="*/ 49 h 49"/>
                  <a:gd name="T90" fmla="*/ 26 w 47"/>
                  <a:gd name="T91" fmla="*/ 49 h 49"/>
                  <a:gd name="T92" fmla="*/ 27 w 47"/>
                  <a:gd name="T93" fmla="*/ 44 h 49"/>
                  <a:gd name="T94" fmla="*/ 30 w 47"/>
                  <a:gd name="T95" fmla="*/ 43 h 49"/>
                  <a:gd name="T96" fmla="*/ 34 w 47"/>
                  <a:gd name="T97" fmla="*/ 47 h 49"/>
                  <a:gd name="T98" fmla="*/ 37 w 47"/>
                  <a:gd name="T99" fmla="*/ 45 h 49"/>
                  <a:gd name="T100" fmla="*/ 36 w 47"/>
                  <a:gd name="T101" fmla="*/ 39 h 49"/>
                  <a:gd name="T102" fmla="*/ 38 w 47"/>
                  <a:gd name="T103" fmla="*/ 38 h 49"/>
                  <a:gd name="T104" fmla="*/ 43 w 47"/>
                  <a:gd name="T105" fmla="*/ 39 h 49"/>
                  <a:gd name="T106" fmla="*/ 45 w 47"/>
                  <a:gd name="T107" fmla="*/ 35 h 49"/>
                  <a:gd name="T108" fmla="*/ 41 w 47"/>
                  <a:gd name="T109" fmla="*/ 31 h 49"/>
                  <a:gd name="T110" fmla="*/ 42 w 47"/>
                  <a:gd name="T111" fmla="*/ 29 h 49"/>
                  <a:gd name="T112" fmla="*/ 47 w 47"/>
                  <a:gd name="T113" fmla="*/ 27 h 49"/>
                  <a:gd name="T114" fmla="*/ 24 w 47"/>
                  <a:gd name="T115" fmla="*/ 35 h 49"/>
                  <a:gd name="T116" fmla="*/ 14 w 47"/>
                  <a:gd name="T117" fmla="*/ 25 h 49"/>
                  <a:gd name="T118" fmla="*/ 24 w 47"/>
                  <a:gd name="T119" fmla="*/ 15 h 49"/>
                  <a:gd name="T120" fmla="*/ 33 w 47"/>
                  <a:gd name="T121" fmla="*/ 25 h 49"/>
                  <a:gd name="T122" fmla="*/ 24 w 47"/>
                  <a:gd name="T123" fmla="*/ 3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7" h="49">
                    <a:moveTo>
                      <a:pt x="47" y="27"/>
                    </a:moveTo>
                    <a:cubicBezTo>
                      <a:pt x="47" y="23"/>
                      <a:pt x="47" y="23"/>
                      <a:pt x="47" y="23"/>
                    </a:cubicBezTo>
                    <a:cubicBezTo>
                      <a:pt x="42" y="21"/>
                      <a:pt x="42" y="21"/>
                      <a:pt x="42" y="21"/>
                    </a:cubicBezTo>
                    <a:cubicBezTo>
                      <a:pt x="42" y="20"/>
                      <a:pt x="41" y="19"/>
                      <a:pt x="41" y="19"/>
                    </a:cubicBezTo>
                    <a:cubicBezTo>
                      <a:pt x="45" y="14"/>
                      <a:pt x="45" y="14"/>
                      <a:pt x="45" y="14"/>
                    </a:cubicBezTo>
                    <a:cubicBezTo>
                      <a:pt x="43" y="11"/>
                      <a:pt x="43" y="11"/>
                      <a:pt x="43" y="11"/>
                    </a:cubicBezTo>
                    <a:cubicBezTo>
                      <a:pt x="38" y="12"/>
                      <a:pt x="38" y="12"/>
                      <a:pt x="38" y="12"/>
                    </a:cubicBezTo>
                    <a:cubicBezTo>
                      <a:pt x="38" y="12"/>
                      <a:pt x="38" y="12"/>
                      <a:pt x="38" y="12"/>
                    </a:cubicBezTo>
                    <a:cubicBezTo>
                      <a:pt x="37" y="11"/>
                      <a:pt x="37" y="11"/>
                      <a:pt x="36" y="10"/>
                    </a:cubicBezTo>
                    <a:cubicBezTo>
                      <a:pt x="36" y="10"/>
                      <a:pt x="36" y="10"/>
                      <a:pt x="36" y="10"/>
                    </a:cubicBezTo>
                    <a:cubicBezTo>
                      <a:pt x="37" y="5"/>
                      <a:pt x="37" y="5"/>
                      <a:pt x="37" y="5"/>
                    </a:cubicBezTo>
                    <a:cubicBezTo>
                      <a:pt x="34" y="3"/>
                      <a:pt x="34" y="3"/>
                      <a:pt x="34" y="3"/>
                    </a:cubicBezTo>
                    <a:cubicBezTo>
                      <a:pt x="30" y="7"/>
                      <a:pt x="30" y="7"/>
                      <a:pt x="30" y="7"/>
                    </a:cubicBezTo>
                    <a:cubicBezTo>
                      <a:pt x="30" y="7"/>
                      <a:pt x="30" y="7"/>
                      <a:pt x="30" y="7"/>
                    </a:cubicBezTo>
                    <a:cubicBezTo>
                      <a:pt x="29" y="6"/>
                      <a:pt x="28" y="6"/>
                      <a:pt x="27" y="6"/>
                    </a:cubicBezTo>
                    <a:cubicBezTo>
                      <a:pt x="27" y="6"/>
                      <a:pt x="27" y="6"/>
                      <a:pt x="27" y="6"/>
                    </a:cubicBezTo>
                    <a:cubicBezTo>
                      <a:pt x="26" y="0"/>
                      <a:pt x="26" y="0"/>
                      <a:pt x="26" y="0"/>
                    </a:cubicBezTo>
                    <a:cubicBezTo>
                      <a:pt x="22" y="0"/>
                      <a:pt x="22" y="0"/>
                      <a:pt x="22" y="0"/>
                    </a:cubicBezTo>
                    <a:cubicBezTo>
                      <a:pt x="20" y="6"/>
                      <a:pt x="20" y="6"/>
                      <a:pt x="20" y="6"/>
                    </a:cubicBezTo>
                    <a:cubicBezTo>
                      <a:pt x="20" y="6"/>
                      <a:pt x="20" y="6"/>
                      <a:pt x="20" y="6"/>
                    </a:cubicBezTo>
                    <a:cubicBezTo>
                      <a:pt x="19" y="6"/>
                      <a:pt x="19" y="6"/>
                      <a:pt x="18" y="7"/>
                    </a:cubicBezTo>
                    <a:cubicBezTo>
                      <a:pt x="18" y="7"/>
                      <a:pt x="18" y="7"/>
                      <a:pt x="18" y="7"/>
                    </a:cubicBezTo>
                    <a:cubicBezTo>
                      <a:pt x="14" y="3"/>
                      <a:pt x="14" y="3"/>
                      <a:pt x="14" y="3"/>
                    </a:cubicBezTo>
                    <a:cubicBezTo>
                      <a:pt x="10" y="5"/>
                      <a:pt x="10" y="5"/>
                      <a:pt x="10" y="5"/>
                    </a:cubicBezTo>
                    <a:cubicBezTo>
                      <a:pt x="12" y="10"/>
                      <a:pt x="12" y="10"/>
                      <a:pt x="12" y="10"/>
                    </a:cubicBezTo>
                    <a:cubicBezTo>
                      <a:pt x="12" y="10"/>
                      <a:pt x="12" y="10"/>
                      <a:pt x="12" y="10"/>
                    </a:cubicBezTo>
                    <a:cubicBezTo>
                      <a:pt x="11" y="11"/>
                      <a:pt x="10" y="11"/>
                      <a:pt x="10" y="12"/>
                    </a:cubicBezTo>
                    <a:cubicBezTo>
                      <a:pt x="10" y="12"/>
                      <a:pt x="10" y="12"/>
                      <a:pt x="10" y="12"/>
                    </a:cubicBezTo>
                    <a:cubicBezTo>
                      <a:pt x="4" y="11"/>
                      <a:pt x="4" y="11"/>
                      <a:pt x="4" y="11"/>
                    </a:cubicBezTo>
                    <a:cubicBezTo>
                      <a:pt x="3" y="14"/>
                      <a:pt x="3" y="14"/>
                      <a:pt x="3" y="14"/>
                    </a:cubicBezTo>
                    <a:cubicBezTo>
                      <a:pt x="6" y="19"/>
                      <a:pt x="6" y="19"/>
                      <a:pt x="6" y="19"/>
                    </a:cubicBezTo>
                    <a:cubicBezTo>
                      <a:pt x="6" y="19"/>
                      <a:pt x="6" y="20"/>
                      <a:pt x="6" y="21"/>
                    </a:cubicBezTo>
                    <a:cubicBezTo>
                      <a:pt x="0" y="23"/>
                      <a:pt x="0" y="23"/>
                      <a:pt x="0" y="23"/>
                    </a:cubicBezTo>
                    <a:cubicBezTo>
                      <a:pt x="0" y="27"/>
                      <a:pt x="0" y="27"/>
                      <a:pt x="0" y="27"/>
                    </a:cubicBezTo>
                    <a:cubicBezTo>
                      <a:pt x="6" y="29"/>
                      <a:pt x="6" y="29"/>
                      <a:pt x="6" y="29"/>
                    </a:cubicBezTo>
                    <a:cubicBezTo>
                      <a:pt x="6" y="29"/>
                      <a:pt x="6" y="30"/>
                      <a:pt x="6" y="31"/>
                    </a:cubicBezTo>
                    <a:cubicBezTo>
                      <a:pt x="3" y="35"/>
                      <a:pt x="3" y="35"/>
                      <a:pt x="3" y="35"/>
                    </a:cubicBezTo>
                    <a:cubicBezTo>
                      <a:pt x="4" y="39"/>
                      <a:pt x="4" y="39"/>
                      <a:pt x="4" y="39"/>
                    </a:cubicBezTo>
                    <a:cubicBezTo>
                      <a:pt x="10" y="38"/>
                      <a:pt x="10" y="38"/>
                      <a:pt x="10" y="38"/>
                    </a:cubicBezTo>
                    <a:cubicBezTo>
                      <a:pt x="10" y="38"/>
                      <a:pt x="11" y="39"/>
                      <a:pt x="12" y="39"/>
                    </a:cubicBezTo>
                    <a:cubicBezTo>
                      <a:pt x="10" y="45"/>
                      <a:pt x="10" y="45"/>
                      <a:pt x="10" y="45"/>
                    </a:cubicBezTo>
                    <a:cubicBezTo>
                      <a:pt x="14" y="47"/>
                      <a:pt x="14" y="47"/>
                      <a:pt x="14" y="47"/>
                    </a:cubicBezTo>
                    <a:cubicBezTo>
                      <a:pt x="18" y="43"/>
                      <a:pt x="18" y="43"/>
                      <a:pt x="18" y="43"/>
                    </a:cubicBezTo>
                    <a:cubicBezTo>
                      <a:pt x="19" y="43"/>
                      <a:pt x="19" y="44"/>
                      <a:pt x="20" y="44"/>
                    </a:cubicBezTo>
                    <a:cubicBezTo>
                      <a:pt x="22" y="49"/>
                      <a:pt x="22" y="49"/>
                      <a:pt x="22" y="49"/>
                    </a:cubicBezTo>
                    <a:cubicBezTo>
                      <a:pt x="26" y="49"/>
                      <a:pt x="26" y="49"/>
                      <a:pt x="26" y="49"/>
                    </a:cubicBezTo>
                    <a:cubicBezTo>
                      <a:pt x="27" y="44"/>
                      <a:pt x="27" y="44"/>
                      <a:pt x="27" y="44"/>
                    </a:cubicBezTo>
                    <a:cubicBezTo>
                      <a:pt x="28" y="44"/>
                      <a:pt x="29" y="43"/>
                      <a:pt x="30" y="43"/>
                    </a:cubicBezTo>
                    <a:cubicBezTo>
                      <a:pt x="34" y="47"/>
                      <a:pt x="34" y="47"/>
                      <a:pt x="34" y="47"/>
                    </a:cubicBezTo>
                    <a:cubicBezTo>
                      <a:pt x="37" y="45"/>
                      <a:pt x="37" y="45"/>
                      <a:pt x="37" y="45"/>
                    </a:cubicBezTo>
                    <a:cubicBezTo>
                      <a:pt x="36" y="39"/>
                      <a:pt x="36" y="39"/>
                      <a:pt x="36" y="39"/>
                    </a:cubicBezTo>
                    <a:cubicBezTo>
                      <a:pt x="37" y="39"/>
                      <a:pt x="37" y="38"/>
                      <a:pt x="38" y="38"/>
                    </a:cubicBezTo>
                    <a:cubicBezTo>
                      <a:pt x="43" y="39"/>
                      <a:pt x="43" y="39"/>
                      <a:pt x="43" y="39"/>
                    </a:cubicBezTo>
                    <a:cubicBezTo>
                      <a:pt x="45" y="35"/>
                      <a:pt x="45" y="35"/>
                      <a:pt x="45" y="35"/>
                    </a:cubicBezTo>
                    <a:cubicBezTo>
                      <a:pt x="41" y="31"/>
                      <a:pt x="41" y="31"/>
                      <a:pt x="41" y="31"/>
                    </a:cubicBezTo>
                    <a:cubicBezTo>
                      <a:pt x="41" y="30"/>
                      <a:pt x="42" y="29"/>
                      <a:pt x="42" y="29"/>
                    </a:cubicBezTo>
                    <a:lnTo>
                      <a:pt x="47" y="27"/>
                    </a:lnTo>
                    <a:close/>
                    <a:moveTo>
                      <a:pt x="24" y="35"/>
                    </a:moveTo>
                    <a:cubicBezTo>
                      <a:pt x="19" y="35"/>
                      <a:pt x="14" y="30"/>
                      <a:pt x="14" y="25"/>
                    </a:cubicBezTo>
                    <a:cubicBezTo>
                      <a:pt x="14" y="20"/>
                      <a:pt x="19" y="15"/>
                      <a:pt x="24" y="15"/>
                    </a:cubicBezTo>
                    <a:cubicBezTo>
                      <a:pt x="29" y="15"/>
                      <a:pt x="33" y="20"/>
                      <a:pt x="33" y="25"/>
                    </a:cubicBezTo>
                    <a:cubicBezTo>
                      <a:pt x="33" y="30"/>
                      <a:pt x="29" y="35"/>
                      <a:pt x="24" y="35"/>
                    </a:cubicBezTo>
                    <a:close/>
                  </a:path>
                </a:pathLst>
              </a:custGeom>
              <a:solidFill>
                <a:srgbClr val="3E3A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 name="Freeform 61"/>
              <p:cNvSpPr>
                <a:spLocks noEditPoints="1"/>
              </p:cNvSpPr>
              <p:nvPr/>
            </p:nvSpPr>
            <p:spPr bwMode="auto">
              <a:xfrm>
                <a:off x="1270000" y="2611438"/>
                <a:ext cx="49213" cy="53975"/>
              </a:xfrm>
              <a:custGeom>
                <a:avLst/>
                <a:gdLst>
                  <a:gd name="T0" fmla="*/ 46 w 47"/>
                  <a:gd name="T1" fmla="*/ 35 h 50"/>
                  <a:gd name="T2" fmla="*/ 47 w 47"/>
                  <a:gd name="T3" fmla="*/ 31 h 50"/>
                  <a:gd name="T4" fmla="*/ 42 w 47"/>
                  <a:gd name="T5" fmla="*/ 27 h 50"/>
                  <a:gd name="T6" fmla="*/ 42 w 47"/>
                  <a:gd name="T7" fmla="*/ 25 h 50"/>
                  <a:gd name="T8" fmla="*/ 47 w 47"/>
                  <a:gd name="T9" fmla="*/ 22 h 50"/>
                  <a:gd name="T10" fmla="*/ 46 w 47"/>
                  <a:gd name="T11" fmla="*/ 18 h 50"/>
                  <a:gd name="T12" fmla="*/ 41 w 47"/>
                  <a:gd name="T13" fmla="*/ 17 h 50"/>
                  <a:gd name="T14" fmla="*/ 41 w 47"/>
                  <a:gd name="T15" fmla="*/ 17 h 50"/>
                  <a:gd name="T16" fmla="*/ 40 w 47"/>
                  <a:gd name="T17" fmla="*/ 15 h 50"/>
                  <a:gd name="T18" fmla="*/ 40 w 47"/>
                  <a:gd name="T19" fmla="*/ 15 h 50"/>
                  <a:gd name="T20" fmla="*/ 42 w 47"/>
                  <a:gd name="T21" fmla="*/ 10 h 50"/>
                  <a:gd name="T22" fmla="*/ 40 w 47"/>
                  <a:gd name="T23" fmla="*/ 7 h 50"/>
                  <a:gd name="T24" fmla="*/ 35 w 47"/>
                  <a:gd name="T25" fmla="*/ 9 h 50"/>
                  <a:gd name="T26" fmla="*/ 35 w 47"/>
                  <a:gd name="T27" fmla="*/ 9 h 50"/>
                  <a:gd name="T28" fmla="*/ 33 w 47"/>
                  <a:gd name="T29" fmla="*/ 8 h 50"/>
                  <a:gd name="T30" fmla="*/ 33 w 47"/>
                  <a:gd name="T31" fmla="*/ 8 h 50"/>
                  <a:gd name="T32" fmla="*/ 33 w 47"/>
                  <a:gd name="T33" fmla="*/ 2 h 50"/>
                  <a:gd name="T34" fmla="*/ 29 w 47"/>
                  <a:gd name="T35" fmla="*/ 1 h 50"/>
                  <a:gd name="T36" fmla="*/ 25 w 47"/>
                  <a:gd name="T37" fmla="*/ 5 h 50"/>
                  <a:gd name="T38" fmla="*/ 25 w 47"/>
                  <a:gd name="T39" fmla="*/ 5 h 50"/>
                  <a:gd name="T40" fmla="*/ 23 w 47"/>
                  <a:gd name="T41" fmla="*/ 5 h 50"/>
                  <a:gd name="T42" fmla="*/ 23 w 47"/>
                  <a:gd name="T43" fmla="*/ 5 h 50"/>
                  <a:gd name="T44" fmla="*/ 20 w 47"/>
                  <a:gd name="T45" fmla="*/ 0 h 50"/>
                  <a:gd name="T46" fmla="*/ 16 w 47"/>
                  <a:gd name="T47" fmla="*/ 1 h 50"/>
                  <a:gd name="T48" fmla="*/ 16 w 47"/>
                  <a:gd name="T49" fmla="*/ 7 h 50"/>
                  <a:gd name="T50" fmla="*/ 16 w 47"/>
                  <a:gd name="T51" fmla="*/ 7 h 50"/>
                  <a:gd name="T52" fmla="*/ 14 w 47"/>
                  <a:gd name="T53" fmla="*/ 8 h 50"/>
                  <a:gd name="T54" fmla="*/ 14 w 47"/>
                  <a:gd name="T55" fmla="*/ 8 h 50"/>
                  <a:gd name="T56" fmla="*/ 9 w 47"/>
                  <a:gd name="T57" fmla="*/ 5 h 50"/>
                  <a:gd name="T58" fmla="*/ 6 w 47"/>
                  <a:gd name="T59" fmla="*/ 8 h 50"/>
                  <a:gd name="T60" fmla="*/ 8 w 47"/>
                  <a:gd name="T61" fmla="*/ 13 h 50"/>
                  <a:gd name="T62" fmla="*/ 7 w 47"/>
                  <a:gd name="T63" fmla="*/ 15 h 50"/>
                  <a:gd name="T64" fmla="*/ 1 w 47"/>
                  <a:gd name="T65" fmla="*/ 15 h 50"/>
                  <a:gd name="T66" fmla="*/ 0 w 47"/>
                  <a:gd name="T67" fmla="*/ 19 h 50"/>
                  <a:gd name="T68" fmla="*/ 4 w 47"/>
                  <a:gd name="T69" fmla="*/ 23 h 50"/>
                  <a:gd name="T70" fmla="*/ 4 w 47"/>
                  <a:gd name="T71" fmla="*/ 25 h 50"/>
                  <a:gd name="T72" fmla="*/ 0 w 47"/>
                  <a:gd name="T73" fmla="*/ 28 h 50"/>
                  <a:gd name="T74" fmla="*/ 0 w 47"/>
                  <a:gd name="T75" fmla="*/ 32 h 50"/>
                  <a:gd name="T76" fmla="*/ 6 w 47"/>
                  <a:gd name="T77" fmla="*/ 33 h 50"/>
                  <a:gd name="T78" fmla="*/ 7 w 47"/>
                  <a:gd name="T79" fmla="*/ 35 h 50"/>
                  <a:gd name="T80" fmla="*/ 4 w 47"/>
                  <a:gd name="T81" fmla="*/ 40 h 50"/>
                  <a:gd name="T82" fmla="*/ 7 w 47"/>
                  <a:gd name="T83" fmla="*/ 43 h 50"/>
                  <a:gd name="T84" fmla="*/ 12 w 47"/>
                  <a:gd name="T85" fmla="*/ 41 h 50"/>
                  <a:gd name="T86" fmla="*/ 14 w 47"/>
                  <a:gd name="T87" fmla="*/ 42 h 50"/>
                  <a:gd name="T88" fmla="*/ 14 w 47"/>
                  <a:gd name="T89" fmla="*/ 48 h 50"/>
                  <a:gd name="T90" fmla="*/ 18 w 47"/>
                  <a:gd name="T91" fmla="*/ 49 h 50"/>
                  <a:gd name="T92" fmla="*/ 21 w 47"/>
                  <a:gd name="T93" fmla="*/ 45 h 50"/>
                  <a:gd name="T94" fmla="*/ 24 w 47"/>
                  <a:gd name="T95" fmla="*/ 45 h 50"/>
                  <a:gd name="T96" fmla="*/ 27 w 47"/>
                  <a:gd name="T97" fmla="*/ 50 h 50"/>
                  <a:gd name="T98" fmla="*/ 30 w 47"/>
                  <a:gd name="T99" fmla="*/ 49 h 50"/>
                  <a:gd name="T100" fmla="*/ 31 w 47"/>
                  <a:gd name="T101" fmla="*/ 43 h 50"/>
                  <a:gd name="T102" fmla="*/ 33 w 47"/>
                  <a:gd name="T103" fmla="*/ 42 h 50"/>
                  <a:gd name="T104" fmla="*/ 38 w 47"/>
                  <a:gd name="T105" fmla="*/ 45 h 50"/>
                  <a:gd name="T106" fmla="*/ 41 w 47"/>
                  <a:gd name="T107" fmla="*/ 42 h 50"/>
                  <a:gd name="T108" fmla="*/ 39 w 47"/>
                  <a:gd name="T109" fmla="*/ 37 h 50"/>
                  <a:gd name="T110" fmla="*/ 40 w 47"/>
                  <a:gd name="T111" fmla="*/ 35 h 50"/>
                  <a:gd name="T112" fmla="*/ 46 w 47"/>
                  <a:gd name="T113" fmla="*/ 35 h 50"/>
                  <a:gd name="T114" fmla="*/ 20 w 47"/>
                  <a:gd name="T115" fmla="*/ 35 h 50"/>
                  <a:gd name="T116" fmla="*/ 14 w 47"/>
                  <a:gd name="T117" fmla="*/ 22 h 50"/>
                  <a:gd name="T118" fmla="*/ 26 w 47"/>
                  <a:gd name="T119" fmla="*/ 16 h 50"/>
                  <a:gd name="T120" fmla="*/ 32 w 47"/>
                  <a:gd name="T121" fmla="*/ 28 h 50"/>
                  <a:gd name="T122" fmla="*/ 20 w 47"/>
                  <a:gd name="T123" fmla="*/ 35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7" h="50">
                    <a:moveTo>
                      <a:pt x="46" y="35"/>
                    </a:moveTo>
                    <a:cubicBezTo>
                      <a:pt x="47" y="31"/>
                      <a:pt x="47" y="31"/>
                      <a:pt x="47" y="31"/>
                    </a:cubicBezTo>
                    <a:cubicBezTo>
                      <a:pt x="42" y="27"/>
                      <a:pt x="42" y="27"/>
                      <a:pt x="42" y="27"/>
                    </a:cubicBezTo>
                    <a:cubicBezTo>
                      <a:pt x="42" y="26"/>
                      <a:pt x="42" y="26"/>
                      <a:pt x="42" y="25"/>
                    </a:cubicBezTo>
                    <a:cubicBezTo>
                      <a:pt x="47" y="22"/>
                      <a:pt x="47" y="22"/>
                      <a:pt x="47" y="22"/>
                    </a:cubicBezTo>
                    <a:cubicBezTo>
                      <a:pt x="46" y="18"/>
                      <a:pt x="46" y="18"/>
                      <a:pt x="46" y="18"/>
                    </a:cubicBezTo>
                    <a:cubicBezTo>
                      <a:pt x="41" y="17"/>
                      <a:pt x="41" y="17"/>
                      <a:pt x="41" y="17"/>
                    </a:cubicBezTo>
                    <a:cubicBezTo>
                      <a:pt x="41" y="17"/>
                      <a:pt x="41" y="17"/>
                      <a:pt x="41" y="17"/>
                    </a:cubicBezTo>
                    <a:cubicBezTo>
                      <a:pt x="40" y="16"/>
                      <a:pt x="40" y="16"/>
                      <a:pt x="40" y="15"/>
                    </a:cubicBezTo>
                    <a:cubicBezTo>
                      <a:pt x="40" y="15"/>
                      <a:pt x="40" y="15"/>
                      <a:pt x="40" y="15"/>
                    </a:cubicBezTo>
                    <a:cubicBezTo>
                      <a:pt x="42" y="10"/>
                      <a:pt x="42" y="10"/>
                      <a:pt x="42" y="10"/>
                    </a:cubicBezTo>
                    <a:cubicBezTo>
                      <a:pt x="40" y="7"/>
                      <a:pt x="40" y="7"/>
                      <a:pt x="40" y="7"/>
                    </a:cubicBezTo>
                    <a:cubicBezTo>
                      <a:pt x="35" y="9"/>
                      <a:pt x="35" y="9"/>
                      <a:pt x="35" y="9"/>
                    </a:cubicBezTo>
                    <a:cubicBezTo>
                      <a:pt x="35" y="9"/>
                      <a:pt x="35" y="9"/>
                      <a:pt x="35" y="9"/>
                    </a:cubicBezTo>
                    <a:cubicBezTo>
                      <a:pt x="34" y="9"/>
                      <a:pt x="33" y="8"/>
                      <a:pt x="33" y="8"/>
                    </a:cubicBezTo>
                    <a:cubicBezTo>
                      <a:pt x="33" y="8"/>
                      <a:pt x="33" y="8"/>
                      <a:pt x="33" y="8"/>
                    </a:cubicBezTo>
                    <a:cubicBezTo>
                      <a:pt x="33" y="2"/>
                      <a:pt x="33" y="2"/>
                      <a:pt x="33" y="2"/>
                    </a:cubicBezTo>
                    <a:cubicBezTo>
                      <a:pt x="29" y="1"/>
                      <a:pt x="29" y="1"/>
                      <a:pt x="29" y="1"/>
                    </a:cubicBezTo>
                    <a:cubicBezTo>
                      <a:pt x="25" y="5"/>
                      <a:pt x="25" y="5"/>
                      <a:pt x="25" y="5"/>
                    </a:cubicBezTo>
                    <a:cubicBezTo>
                      <a:pt x="25" y="5"/>
                      <a:pt x="25" y="5"/>
                      <a:pt x="25" y="5"/>
                    </a:cubicBezTo>
                    <a:cubicBezTo>
                      <a:pt x="25" y="5"/>
                      <a:pt x="24" y="5"/>
                      <a:pt x="23" y="5"/>
                    </a:cubicBezTo>
                    <a:cubicBezTo>
                      <a:pt x="23" y="5"/>
                      <a:pt x="23" y="5"/>
                      <a:pt x="23" y="5"/>
                    </a:cubicBezTo>
                    <a:cubicBezTo>
                      <a:pt x="20" y="0"/>
                      <a:pt x="20" y="0"/>
                      <a:pt x="20" y="0"/>
                    </a:cubicBezTo>
                    <a:cubicBezTo>
                      <a:pt x="16" y="1"/>
                      <a:pt x="16" y="1"/>
                      <a:pt x="16" y="1"/>
                    </a:cubicBezTo>
                    <a:cubicBezTo>
                      <a:pt x="16" y="7"/>
                      <a:pt x="16" y="7"/>
                      <a:pt x="16" y="7"/>
                    </a:cubicBezTo>
                    <a:cubicBezTo>
                      <a:pt x="16" y="7"/>
                      <a:pt x="16" y="7"/>
                      <a:pt x="16" y="7"/>
                    </a:cubicBezTo>
                    <a:cubicBezTo>
                      <a:pt x="15" y="7"/>
                      <a:pt x="14" y="8"/>
                      <a:pt x="14" y="8"/>
                    </a:cubicBezTo>
                    <a:cubicBezTo>
                      <a:pt x="14" y="8"/>
                      <a:pt x="14" y="8"/>
                      <a:pt x="14" y="8"/>
                    </a:cubicBezTo>
                    <a:cubicBezTo>
                      <a:pt x="9" y="5"/>
                      <a:pt x="9" y="5"/>
                      <a:pt x="9" y="5"/>
                    </a:cubicBezTo>
                    <a:cubicBezTo>
                      <a:pt x="6" y="8"/>
                      <a:pt x="6" y="8"/>
                      <a:pt x="6" y="8"/>
                    </a:cubicBezTo>
                    <a:cubicBezTo>
                      <a:pt x="8" y="13"/>
                      <a:pt x="8" y="13"/>
                      <a:pt x="8" y="13"/>
                    </a:cubicBezTo>
                    <a:cubicBezTo>
                      <a:pt x="8" y="14"/>
                      <a:pt x="7" y="15"/>
                      <a:pt x="7" y="15"/>
                    </a:cubicBezTo>
                    <a:cubicBezTo>
                      <a:pt x="1" y="15"/>
                      <a:pt x="1" y="15"/>
                      <a:pt x="1" y="15"/>
                    </a:cubicBezTo>
                    <a:cubicBezTo>
                      <a:pt x="0" y="19"/>
                      <a:pt x="0" y="19"/>
                      <a:pt x="0" y="19"/>
                    </a:cubicBezTo>
                    <a:cubicBezTo>
                      <a:pt x="4" y="23"/>
                      <a:pt x="4" y="23"/>
                      <a:pt x="4" y="23"/>
                    </a:cubicBezTo>
                    <a:cubicBezTo>
                      <a:pt x="4" y="24"/>
                      <a:pt x="4" y="24"/>
                      <a:pt x="4" y="25"/>
                    </a:cubicBezTo>
                    <a:cubicBezTo>
                      <a:pt x="0" y="28"/>
                      <a:pt x="0" y="28"/>
                      <a:pt x="0" y="28"/>
                    </a:cubicBezTo>
                    <a:cubicBezTo>
                      <a:pt x="0" y="32"/>
                      <a:pt x="0" y="32"/>
                      <a:pt x="0" y="32"/>
                    </a:cubicBezTo>
                    <a:cubicBezTo>
                      <a:pt x="6" y="33"/>
                      <a:pt x="6" y="33"/>
                      <a:pt x="6" y="33"/>
                    </a:cubicBezTo>
                    <a:cubicBezTo>
                      <a:pt x="6" y="34"/>
                      <a:pt x="7" y="34"/>
                      <a:pt x="7" y="35"/>
                    </a:cubicBezTo>
                    <a:cubicBezTo>
                      <a:pt x="4" y="40"/>
                      <a:pt x="4" y="40"/>
                      <a:pt x="4" y="40"/>
                    </a:cubicBezTo>
                    <a:cubicBezTo>
                      <a:pt x="7" y="43"/>
                      <a:pt x="7" y="43"/>
                      <a:pt x="7" y="43"/>
                    </a:cubicBezTo>
                    <a:cubicBezTo>
                      <a:pt x="12" y="41"/>
                      <a:pt x="12" y="41"/>
                      <a:pt x="12" y="41"/>
                    </a:cubicBezTo>
                    <a:cubicBezTo>
                      <a:pt x="13" y="42"/>
                      <a:pt x="13" y="42"/>
                      <a:pt x="14" y="42"/>
                    </a:cubicBezTo>
                    <a:cubicBezTo>
                      <a:pt x="14" y="48"/>
                      <a:pt x="14" y="48"/>
                      <a:pt x="14" y="48"/>
                    </a:cubicBezTo>
                    <a:cubicBezTo>
                      <a:pt x="18" y="49"/>
                      <a:pt x="18" y="49"/>
                      <a:pt x="18" y="49"/>
                    </a:cubicBezTo>
                    <a:cubicBezTo>
                      <a:pt x="21" y="45"/>
                      <a:pt x="21" y="45"/>
                      <a:pt x="21" y="45"/>
                    </a:cubicBezTo>
                    <a:cubicBezTo>
                      <a:pt x="22" y="45"/>
                      <a:pt x="23" y="45"/>
                      <a:pt x="24" y="45"/>
                    </a:cubicBezTo>
                    <a:cubicBezTo>
                      <a:pt x="27" y="50"/>
                      <a:pt x="27" y="50"/>
                      <a:pt x="27" y="50"/>
                    </a:cubicBezTo>
                    <a:cubicBezTo>
                      <a:pt x="30" y="49"/>
                      <a:pt x="30" y="49"/>
                      <a:pt x="30" y="49"/>
                    </a:cubicBezTo>
                    <a:cubicBezTo>
                      <a:pt x="31" y="43"/>
                      <a:pt x="31" y="43"/>
                      <a:pt x="31" y="43"/>
                    </a:cubicBezTo>
                    <a:cubicBezTo>
                      <a:pt x="32" y="43"/>
                      <a:pt x="32" y="43"/>
                      <a:pt x="33" y="42"/>
                    </a:cubicBezTo>
                    <a:cubicBezTo>
                      <a:pt x="38" y="45"/>
                      <a:pt x="38" y="45"/>
                      <a:pt x="38" y="45"/>
                    </a:cubicBezTo>
                    <a:cubicBezTo>
                      <a:pt x="41" y="42"/>
                      <a:pt x="41" y="42"/>
                      <a:pt x="41" y="42"/>
                    </a:cubicBezTo>
                    <a:cubicBezTo>
                      <a:pt x="39" y="37"/>
                      <a:pt x="39" y="37"/>
                      <a:pt x="39" y="37"/>
                    </a:cubicBezTo>
                    <a:cubicBezTo>
                      <a:pt x="39" y="36"/>
                      <a:pt x="40" y="35"/>
                      <a:pt x="40" y="35"/>
                    </a:cubicBezTo>
                    <a:lnTo>
                      <a:pt x="46" y="35"/>
                    </a:lnTo>
                    <a:close/>
                    <a:moveTo>
                      <a:pt x="20" y="35"/>
                    </a:moveTo>
                    <a:cubicBezTo>
                      <a:pt x="15" y="33"/>
                      <a:pt x="13" y="27"/>
                      <a:pt x="14" y="22"/>
                    </a:cubicBezTo>
                    <a:cubicBezTo>
                      <a:pt x="16" y="17"/>
                      <a:pt x="21" y="14"/>
                      <a:pt x="26" y="16"/>
                    </a:cubicBezTo>
                    <a:cubicBezTo>
                      <a:pt x="31" y="17"/>
                      <a:pt x="34" y="23"/>
                      <a:pt x="32" y="28"/>
                    </a:cubicBezTo>
                    <a:cubicBezTo>
                      <a:pt x="31" y="33"/>
                      <a:pt x="25" y="36"/>
                      <a:pt x="20" y="35"/>
                    </a:cubicBezTo>
                    <a:close/>
                  </a:path>
                </a:pathLst>
              </a:custGeom>
              <a:solidFill>
                <a:srgbClr val="3E3A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 name="Freeform 62"/>
              <p:cNvSpPr>
                <a:spLocks noEditPoints="1"/>
              </p:cNvSpPr>
              <p:nvPr/>
            </p:nvSpPr>
            <p:spPr bwMode="auto">
              <a:xfrm>
                <a:off x="996950" y="2262188"/>
                <a:ext cx="434975" cy="696913"/>
              </a:xfrm>
              <a:custGeom>
                <a:avLst/>
                <a:gdLst>
                  <a:gd name="T0" fmla="*/ 217 w 410"/>
                  <a:gd name="T1" fmla="*/ 18 h 658"/>
                  <a:gd name="T2" fmla="*/ 392 w 410"/>
                  <a:gd name="T3" fmla="*/ 217 h 658"/>
                  <a:gd name="T4" fmla="*/ 330 w 410"/>
                  <a:gd name="T5" fmla="*/ 366 h 658"/>
                  <a:gd name="T6" fmla="*/ 290 w 410"/>
                  <a:gd name="T7" fmla="*/ 484 h 658"/>
                  <a:gd name="T8" fmla="*/ 296 w 410"/>
                  <a:gd name="T9" fmla="*/ 508 h 658"/>
                  <a:gd name="T10" fmla="*/ 296 w 410"/>
                  <a:gd name="T11" fmla="*/ 537 h 658"/>
                  <a:gd name="T12" fmla="*/ 287 w 410"/>
                  <a:gd name="T13" fmla="*/ 564 h 658"/>
                  <a:gd name="T14" fmla="*/ 289 w 410"/>
                  <a:gd name="T15" fmla="*/ 580 h 658"/>
                  <a:gd name="T16" fmla="*/ 259 w 410"/>
                  <a:gd name="T17" fmla="*/ 605 h 658"/>
                  <a:gd name="T18" fmla="*/ 259 w 410"/>
                  <a:gd name="T19" fmla="*/ 615 h 658"/>
                  <a:gd name="T20" fmla="*/ 177 w 410"/>
                  <a:gd name="T21" fmla="*/ 640 h 658"/>
                  <a:gd name="T22" fmla="*/ 152 w 410"/>
                  <a:gd name="T23" fmla="*/ 608 h 658"/>
                  <a:gd name="T24" fmla="*/ 147 w 410"/>
                  <a:gd name="T25" fmla="*/ 605 h 658"/>
                  <a:gd name="T26" fmla="*/ 122 w 410"/>
                  <a:gd name="T27" fmla="*/ 573 h 658"/>
                  <a:gd name="T28" fmla="*/ 115 w 410"/>
                  <a:gd name="T29" fmla="*/ 544 h 658"/>
                  <a:gd name="T30" fmla="*/ 119 w 410"/>
                  <a:gd name="T31" fmla="*/ 523 h 658"/>
                  <a:gd name="T32" fmla="*/ 115 w 410"/>
                  <a:gd name="T33" fmla="*/ 502 h 658"/>
                  <a:gd name="T34" fmla="*/ 117 w 410"/>
                  <a:gd name="T35" fmla="*/ 432 h 658"/>
                  <a:gd name="T36" fmla="*/ 39 w 410"/>
                  <a:gd name="T37" fmla="*/ 310 h 658"/>
                  <a:gd name="T38" fmla="*/ 72 w 410"/>
                  <a:gd name="T39" fmla="*/ 76 h 658"/>
                  <a:gd name="T40" fmla="*/ 205 w 410"/>
                  <a:gd name="T41" fmla="*/ 18 h 658"/>
                  <a:gd name="T42" fmla="*/ 193 w 410"/>
                  <a:gd name="T43" fmla="*/ 1 h 658"/>
                  <a:gd name="T44" fmla="*/ 192 w 410"/>
                  <a:gd name="T45" fmla="*/ 1 h 658"/>
                  <a:gd name="T46" fmla="*/ 60 w 410"/>
                  <a:gd name="T47" fmla="*/ 64 h 658"/>
                  <a:gd name="T48" fmla="*/ 24 w 410"/>
                  <a:gd name="T49" fmla="*/ 317 h 658"/>
                  <a:gd name="T50" fmla="*/ 100 w 410"/>
                  <a:gd name="T51" fmla="*/ 433 h 658"/>
                  <a:gd name="T52" fmla="*/ 98 w 410"/>
                  <a:gd name="T53" fmla="*/ 502 h 658"/>
                  <a:gd name="T54" fmla="*/ 101 w 410"/>
                  <a:gd name="T55" fmla="*/ 523 h 658"/>
                  <a:gd name="T56" fmla="*/ 98 w 410"/>
                  <a:gd name="T57" fmla="*/ 544 h 658"/>
                  <a:gd name="T58" fmla="*/ 106 w 410"/>
                  <a:gd name="T59" fmla="*/ 573 h 658"/>
                  <a:gd name="T60" fmla="*/ 136 w 410"/>
                  <a:gd name="T61" fmla="*/ 621 h 658"/>
                  <a:gd name="T62" fmla="*/ 234 w 410"/>
                  <a:gd name="T63" fmla="*/ 658 h 658"/>
                  <a:gd name="T64" fmla="*/ 305 w 410"/>
                  <a:gd name="T65" fmla="*/ 580 h 658"/>
                  <a:gd name="T66" fmla="*/ 305 w 410"/>
                  <a:gd name="T67" fmla="*/ 569 h 658"/>
                  <a:gd name="T68" fmla="*/ 313 w 410"/>
                  <a:gd name="T69" fmla="*/ 537 h 658"/>
                  <a:gd name="T70" fmla="*/ 313 w 410"/>
                  <a:gd name="T71" fmla="*/ 508 h 658"/>
                  <a:gd name="T72" fmla="*/ 307 w 410"/>
                  <a:gd name="T73" fmla="*/ 480 h 658"/>
                  <a:gd name="T74" fmla="*/ 341 w 410"/>
                  <a:gd name="T75" fmla="*/ 379 h 658"/>
                  <a:gd name="T76" fmla="*/ 409 w 410"/>
                  <a:gd name="T77" fmla="*/ 216 h 658"/>
                  <a:gd name="T78" fmla="*/ 290 w 410"/>
                  <a:gd name="T79" fmla="*/ 19 h 658"/>
                  <a:gd name="T80" fmla="*/ 218 w 410"/>
                  <a:gd name="T81" fmla="*/ 1 h 658"/>
                  <a:gd name="T82" fmla="*/ 205 w 410"/>
                  <a:gd name="T83" fmla="*/ 0 h 6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10" h="658">
                    <a:moveTo>
                      <a:pt x="205" y="18"/>
                    </a:moveTo>
                    <a:cubicBezTo>
                      <a:pt x="209" y="18"/>
                      <a:pt x="217" y="18"/>
                      <a:pt x="217" y="18"/>
                    </a:cubicBezTo>
                    <a:cubicBezTo>
                      <a:pt x="264" y="21"/>
                      <a:pt x="306" y="41"/>
                      <a:pt x="339" y="76"/>
                    </a:cubicBezTo>
                    <a:cubicBezTo>
                      <a:pt x="373" y="114"/>
                      <a:pt x="392" y="163"/>
                      <a:pt x="392" y="217"/>
                    </a:cubicBezTo>
                    <a:cubicBezTo>
                      <a:pt x="393" y="222"/>
                      <a:pt x="394" y="262"/>
                      <a:pt x="372" y="310"/>
                    </a:cubicBezTo>
                    <a:cubicBezTo>
                      <a:pt x="360" y="335"/>
                      <a:pt x="344" y="352"/>
                      <a:pt x="330" y="366"/>
                    </a:cubicBezTo>
                    <a:cubicBezTo>
                      <a:pt x="311" y="386"/>
                      <a:pt x="295" y="402"/>
                      <a:pt x="294" y="432"/>
                    </a:cubicBezTo>
                    <a:cubicBezTo>
                      <a:pt x="294" y="436"/>
                      <a:pt x="292" y="471"/>
                      <a:pt x="290" y="484"/>
                    </a:cubicBezTo>
                    <a:cubicBezTo>
                      <a:pt x="294" y="489"/>
                      <a:pt x="296" y="495"/>
                      <a:pt x="296" y="502"/>
                    </a:cubicBezTo>
                    <a:cubicBezTo>
                      <a:pt x="296" y="508"/>
                      <a:pt x="296" y="508"/>
                      <a:pt x="296" y="508"/>
                    </a:cubicBezTo>
                    <a:cubicBezTo>
                      <a:pt x="296" y="513"/>
                      <a:pt x="294" y="518"/>
                      <a:pt x="291" y="523"/>
                    </a:cubicBezTo>
                    <a:cubicBezTo>
                      <a:pt x="294" y="527"/>
                      <a:pt x="296" y="532"/>
                      <a:pt x="296" y="537"/>
                    </a:cubicBezTo>
                    <a:cubicBezTo>
                      <a:pt x="296" y="544"/>
                      <a:pt x="296" y="544"/>
                      <a:pt x="296" y="544"/>
                    </a:cubicBezTo>
                    <a:cubicBezTo>
                      <a:pt x="296" y="552"/>
                      <a:pt x="292" y="559"/>
                      <a:pt x="287" y="564"/>
                    </a:cubicBezTo>
                    <a:cubicBezTo>
                      <a:pt x="288" y="567"/>
                      <a:pt x="289" y="570"/>
                      <a:pt x="289" y="573"/>
                    </a:cubicBezTo>
                    <a:cubicBezTo>
                      <a:pt x="289" y="580"/>
                      <a:pt x="289" y="580"/>
                      <a:pt x="289" y="580"/>
                    </a:cubicBezTo>
                    <a:cubicBezTo>
                      <a:pt x="289" y="594"/>
                      <a:pt x="277" y="605"/>
                      <a:pt x="264" y="605"/>
                    </a:cubicBezTo>
                    <a:cubicBezTo>
                      <a:pt x="259" y="605"/>
                      <a:pt x="259" y="605"/>
                      <a:pt x="259" y="605"/>
                    </a:cubicBezTo>
                    <a:cubicBezTo>
                      <a:pt x="259" y="606"/>
                      <a:pt x="259" y="607"/>
                      <a:pt x="259" y="608"/>
                    </a:cubicBezTo>
                    <a:cubicBezTo>
                      <a:pt x="259" y="615"/>
                      <a:pt x="259" y="615"/>
                      <a:pt x="259" y="615"/>
                    </a:cubicBezTo>
                    <a:cubicBezTo>
                      <a:pt x="259" y="629"/>
                      <a:pt x="248" y="640"/>
                      <a:pt x="234" y="640"/>
                    </a:cubicBezTo>
                    <a:cubicBezTo>
                      <a:pt x="177" y="640"/>
                      <a:pt x="177" y="640"/>
                      <a:pt x="177" y="640"/>
                    </a:cubicBezTo>
                    <a:cubicBezTo>
                      <a:pt x="163" y="640"/>
                      <a:pt x="152" y="629"/>
                      <a:pt x="152" y="615"/>
                    </a:cubicBezTo>
                    <a:cubicBezTo>
                      <a:pt x="152" y="608"/>
                      <a:pt x="152" y="608"/>
                      <a:pt x="152" y="608"/>
                    </a:cubicBezTo>
                    <a:cubicBezTo>
                      <a:pt x="152" y="607"/>
                      <a:pt x="152" y="606"/>
                      <a:pt x="152" y="605"/>
                    </a:cubicBezTo>
                    <a:cubicBezTo>
                      <a:pt x="147" y="605"/>
                      <a:pt x="147" y="605"/>
                      <a:pt x="147" y="605"/>
                    </a:cubicBezTo>
                    <a:cubicBezTo>
                      <a:pt x="133" y="605"/>
                      <a:pt x="122" y="594"/>
                      <a:pt x="122" y="580"/>
                    </a:cubicBezTo>
                    <a:cubicBezTo>
                      <a:pt x="122" y="573"/>
                      <a:pt x="122" y="573"/>
                      <a:pt x="122" y="573"/>
                    </a:cubicBezTo>
                    <a:cubicBezTo>
                      <a:pt x="122" y="570"/>
                      <a:pt x="123" y="567"/>
                      <a:pt x="124" y="564"/>
                    </a:cubicBezTo>
                    <a:cubicBezTo>
                      <a:pt x="118" y="559"/>
                      <a:pt x="115" y="552"/>
                      <a:pt x="115" y="544"/>
                    </a:cubicBezTo>
                    <a:cubicBezTo>
                      <a:pt x="115" y="537"/>
                      <a:pt x="115" y="537"/>
                      <a:pt x="115" y="537"/>
                    </a:cubicBezTo>
                    <a:cubicBezTo>
                      <a:pt x="115" y="532"/>
                      <a:pt x="117" y="527"/>
                      <a:pt x="119" y="523"/>
                    </a:cubicBezTo>
                    <a:cubicBezTo>
                      <a:pt x="117" y="518"/>
                      <a:pt x="115" y="513"/>
                      <a:pt x="115" y="508"/>
                    </a:cubicBezTo>
                    <a:cubicBezTo>
                      <a:pt x="115" y="502"/>
                      <a:pt x="115" y="502"/>
                      <a:pt x="115" y="502"/>
                    </a:cubicBezTo>
                    <a:cubicBezTo>
                      <a:pt x="115" y="495"/>
                      <a:pt x="117" y="489"/>
                      <a:pt x="121" y="484"/>
                    </a:cubicBezTo>
                    <a:cubicBezTo>
                      <a:pt x="119" y="471"/>
                      <a:pt x="117" y="436"/>
                      <a:pt x="117" y="432"/>
                    </a:cubicBezTo>
                    <a:cubicBezTo>
                      <a:pt x="116" y="402"/>
                      <a:pt x="100" y="386"/>
                      <a:pt x="81" y="366"/>
                    </a:cubicBezTo>
                    <a:cubicBezTo>
                      <a:pt x="67" y="352"/>
                      <a:pt x="51" y="335"/>
                      <a:pt x="39" y="310"/>
                    </a:cubicBezTo>
                    <a:cubicBezTo>
                      <a:pt x="16" y="262"/>
                      <a:pt x="18" y="222"/>
                      <a:pt x="18" y="217"/>
                    </a:cubicBezTo>
                    <a:cubicBezTo>
                      <a:pt x="18" y="163"/>
                      <a:pt x="38" y="114"/>
                      <a:pt x="72" y="76"/>
                    </a:cubicBezTo>
                    <a:cubicBezTo>
                      <a:pt x="105" y="41"/>
                      <a:pt x="147" y="21"/>
                      <a:pt x="193" y="18"/>
                    </a:cubicBezTo>
                    <a:cubicBezTo>
                      <a:pt x="193" y="18"/>
                      <a:pt x="202" y="18"/>
                      <a:pt x="205" y="18"/>
                    </a:cubicBezTo>
                    <a:moveTo>
                      <a:pt x="205" y="0"/>
                    </a:moveTo>
                    <a:cubicBezTo>
                      <a:pt x="202" y="0"/>
                      <a:pt x="194" y="0"/>
                      <a:pt x="193" y="1"/>
                    </a:cubicBezTo>
                    <a:cubicBezTo>
                      <a:pt x="193" y="1"/>
                      <a:pt x="193" y="1"/>
                      <a:pt x="193" y="1"/>
                    </a:cubicBezTo>
                    <a:cubicBezTo>
                      <a:pt x="192" y="1"/>
                      <a:pt x="192" y="1"/>
                      <a:pt x="192" y="1"/>
                    </a:cubicBezTo>
                    <a:cubicBezTo>
                      <a:pt x="167" y="2"/>
                      <a:pt x="143" y="9"/>
                      <a:pt x="121" y="19"/>
                    </a:cubicBezTo>
                    <a:cubicBezTo>
                      <a:pt x="98" y="30"/>
                      <a:pt x="78" y="45"/>
                      <a:pt x="60" y="64"/>
                    </a:cubicBezTo>
                    <a:cubicBezTo>
                      <a:pt x="23" y="105"/>
                      <a:pt x="2" y="158"/>
                      <a:pt x="2" y="216"/>
                    </a:cubicBezTo>
                    <a:cubicBezTo>
                      <a:pt x="1" y="225"/>
                      <a:pt x="0" y="268"/>
                      <a:pt x="24" y="317"/>
                    </a:cubicBezTo>
                    <a:cubicBezTo>
                      <a:pt x="37" y="345"/>
                      <a:pt x="55" y="364"/>
                      <a:pt x="69" y="379"/>
                    </a:cubicBezTo>
                    <a:cubicBezTo>
                      <a:pt x="88" y="398"/>
                      <a:pt x="99" y="410"/>
                      <a:pt x="100" y="433"/>
                    </a:cubicBezTo>
                    <a:cubicBezTo>
                      <a:pt x="101" y="439"/>
                      <a:pt x="102" y="464"/>
                      <a:pt x="104" y="480"/>
                    </a:cubicBezTo>
                    <a:cubicBezTo>
                      <a:pt x="100" y="486"/>
                      <a:pt x="98" y="494"/>
                      <a:pt x="98" y="502"/>
                    </a:cubicBezTo>
                    <a:cubicBezTo>
                      <a:pt x="98" y="508"/>
                      <a:pt x="98" y="508"/>
                      <a:pt x="98" y="508"/>
                    </a:cubicBezTo>
                    <a:cubicBezTo>
                      <a:pt x="98" y="513"/>
                      <a:pt x="99" y="518"/>
                      <a:pt x="101" y="523"/>
                    </a:cubicBezTo>
                    <a:cubicBezTo>
                      <a:pt x="99" y="527"/>
                      <a:pt x="98" y="532"/>
                      <a:pt x="98" y="537"/>
                    </a:cubicBezTo>
                    <a:cubicBezTo>
                      <a:pt x="98" y="544"/>
                      <a:pt x="98" y="544"/>
                      <a:pt x="98" y="544"/>
                    </a:cubicBezTo>
                    <a:cubicBezTo>
                      <a:pt x="98" y="553"/>
                      <a:pt x="101" y="562"/>
                      <a:pt x="106" y="569"/>
                    </a:cubicBezTo>
                    <a:cubicBezTo>
                      <a:pt x="106" y="570"/>
                      <a:pt x="106" y="572"/>
                      <a:pt x="106" y="573"/>
                    </a:cubicBezTo>
                    <a:cubicBezTo>
                      <a:pt x="106" y="580"/>
                      <a:pt x="106" y="580"/>
                      <a:pt x="106" y="580"/>
                    </a:cubicBezTo>
                    <a:cubicBezTo>
                      <a:pt x="106" y="599"/>
                      <a:pt x="119" y="616"/>
                      <a:pt x="136" y="621"/>
                    </a:cubicBezTo>
                    <a:cubicBezTo>
                      <a:pt x="139" y="642"/>
                      <a:pt x="156" y="658"/>
                      <a:pt x="177" y="658"/>
                    </a:cubicBezTo>
                    <a:cubicBezTo>
                      <a:pt x="234" y="658"/>
                      <a:pt x="234" y="658"/>
                      <a:pt x="234" y="658"/>
                    </a:cubicBezTo>
                    <a:cubicBezTo>
                      <a:pt x="255" y="658"/>
                      <a:pt x="272" y="642"/>
                      <a:pt x="275" y="621"/>
                    </a:cubicBezTo>
                    <a:cubicBezTo>
                      <a:pt x="292" y="616"/>
                      <a:pt x="305" y="599"/>
                      <a:pt x="305" y="580"/>
                    </a:cubicBezTo>
                    <a:cubicBezTo>
                      <a:pt x="305" y="573"/>
                      <a:pt x="305" y="573"/>
                      <a:pt x="305" y="573"/>
                    </a:cubicBezTo>
                    <a:cubicBezTo>
                      <a:pt x="305" y="572"/>
                      <a:pt x="305" y="570"/>
                      <a:pt x="305" y="569"/>
                    </a:cubicBezTo>
                    <a:cubicBezTo>
                      <a:pt x="310" y="562"/>
                      <a:pt x="313" y="553"/>
                      <a:pt x="313" y="544"/>
                    </a:cubicBezTo>
                    <a:cubicBezTo>
                      <a:pt x="313" y="537"/>
                      <a:pt x="313" y="537"/>
                      <a:pt x="313" y="537"/>
                    </a:cubicBezTo>
                    <a:cubicBezTo>
                      <a:pt x="313" y="532"/>
                      <a:pt x="312" y="527"/>
                      <a:pt x="310" y="523"/>
                    </a:cubicBezTo>
                    <a:cubicBezTo>
                      <a:pt x="312" y="518"/>
                      <a:pt x="313" y="513"/>
                      <a:pt x="313" y="508"/>
                    </a:cubicBezTo>
                    <a:cubicBezTo>
                      <a:pt x="313" y="502"/>
                      <a:pt x="313" y="502"/>
                      <a:pt x="313" y="502"/>
                    </a:cubicBezTo>
                    <a:cubicBezTo>
                      <a:pt x="313" y="494"/>
                      <a:pt x="311" y="486"/>
                      <a:pt x="307" y="480"/>
                    </a:cubicBezTo>
                    <a:cubicBezTo>
                      <a:pt x="309" y="464"/>
                      <a:pt x="310" y="439"/>
                      <a:pt x="310" y="433"/>
                    </a:cubicBezTo>
                    <a:cubicBezTo>
                      <a:pt x="312" y="410"/>
                      <a:pt x="323" y="398"/>
                      <a:pt x="341" y="379"/>
                    </a:cubicBezTo>
                    <a:cubicBezTo>
                      <a:pt x="356" y="364"/>
                      <a:pt x="374" y="345"/>
                      <a:pt x="387" y="317"/>
                    </a:cubicBezTo>
                    <a:cubicBezTo>
                      <a:pt x="410" y="268"/>
                      <a:pt x="410" y="225"/>
                      <a:pt x="409" y="216"/>
                    </a:cubicBezTo>
                    <a:cubicBezTo>
                      <a:pt x="409" y="158"/>
                      <a:pt x="388" y="105"/>
                      <a:pt x="351" y="64"/>
                    </a:cubicBezTo>
                    <a:cubicBezTo>
                      <a:pt x="333" y="45"/>
                      <a:pt x="313" y="30"/>
                      <a:pt x="290" y="19"/>
                    </a:cubicBezTo>
                    <a:cubicBezTo>
                      <a:pt x="268" y="9"/>
                      <a:pt x="244" y="2"/>
                      <a:pt x="218" y="1"/>
                    </a:cubicBezTo>
                    <a:cubicBezTo>
                      <a:pt x="218" y="1"/>
                      <a:pt x="218" y="1"/>
                      <a:pt x="218" y="1"/>
                    </a:cubicBezTo>
                    <a:cubicBezTo>
                      <a:pt x="218" y="1"/>
                      <a:pt x="218" y="1"/>
                      <a:pt x="218" y="1"/>
                    </a:cubicBezTo>
                    <a:cubicBezTo>
                      <a:pt x="217" y="0"/>
                      <a:pt x="209" y="0"/>
                      <a:pt x="205" y="0"/>
                    </a:cubicBezTo>
                    <a:close/>
                  </a:path>
                </a:pathLst>
              </a:custGeom>
              <a:solidFill>
                <a:srgbClr val="3E3A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 name="Freeform 63"/>
              <p:cNvSpPr/>
              <p:nvPr/>
            </p:nvSpPr>
            <p:spPr bwMode="auto">
              <a:xfrm>
                <a:off x="1127125" y="2776538"/>
                <a:ext cx="176213" cy="38100"/>
              </a:xfrm>
              <a:custGeom>
                <a:avLst/>
                <a:gdLst>
                  <a:gd name="T0" fmla="*/ 166 w 166"/>
                  <a:gd name="T1" fmla="*/ 21 h 36"/>
                  <a:gd name="T2" fmla="*/ 152 w 166"/>
                  <a:gd name="T3" fmla="*/ 36 h 36"/>
                  <a:gd name="T4" fmla="*/ 14 w 166"/>
                  <a:gd name="T5" fmla="*/ 36 h 36"/>
                  <a:gd name="T6" fmla="*/ 0 w 166"/>
                  <a:gd name="T7" fmla="*/ 21 h 36"/>
                  <a:gd name="T8" fmla="*/ 0 w 166"/>
                  <a:gd name="T9" fmla="*/ 15 h 36"/>
                  <a:gd name="T10" fmla="*/ 14 w 166"/>
                  <a:gd name="T11" fmla="*/ 0 h 36"/>
                  <a:gd name="T12" fmla="*/ 152 w 166"/>
                  <a:gd name="T13" fmla="*/ 0 h 36"/>
                  <a:gd name="T14" fmla="*/ 166 w 166"/>
                  <a:gd name="T15" fmla="*/ 15 h 36"/>
                  <a:gd name="T16" fmla="*/ 166 w 166"/>
                  <a:gd name="T17" fmla="*/ 2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6" h="36">
                    <a:moveTo>
                      <a:pt x="166" y="21"/>
                    </a:moveTo>
                    <a:cubicBezTo>
                      <a:pt x="166" y="29"/>
                      <a:pt x="160" y="36"/>
                      <a:pt x="152" y="36"/>
                    </a:cubicBezTo>
                    <a:cubicBezTo>
                      <a:pt x="14" y="36"/>
                      <a:pt x="14" y="36"/>
                      <a:pt x="14" y="36"/>
                    </a:cubicBezTo>
                    <a:cubicBezTo>
                      <a:pt x="7" y="36"/>
                      <a:pt x="0" y="29"/>
                      <a:pt x="0" y="21"/>
                    </a:cubicBezTo>
                    <a:cubicBezTo>
                      <a:pt x="0" y="15"/>
                      <a:pt x="0" y="15"/>
                      <a:pt x="0" y="15"/>
                    </a:cubicBezTo>
                    <a:cubicBezTo>
                      <a:pt x="0" y="7"/>
                      <a:pt x="7" y="0"/>
                      <a:pt x="14" y="0"/>
                    </a:cubicBezTo>
                    <a:cubicBezTo>
                      <a:pt x="152" y="0"/>
                      <a:pt x="152" y="0"/>
                      <a:pt x="152" y="0"/>
                    </a:cubicBezTo>
                    <a:cubicBezTo>
                      <a:pt x="160" y="0"/>
                      <a:pt x="166" y="7"/>
                      <a:pt x="166" y="15"/>
                    </a:cubicBezTo>
                    <a:lnTo>
                      <a:pt x="166" y="21"/>
                    </a:lnTo>
                    <a:close/>
                  </a:path>
                </a:pathLst>
              </a:custGeom>
              <a:solidFill>
                <a:srgbClr val="3E3A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 name="Freeform 64"/>
              <p:cNvSpPr/>
              <p:nvPr/>
            </p:nvSpPr>
            <p:spPr bwMode="auto">
              <a:xfrm>
                <a:off x="1127125" y="2816226"/>
                <a:ext cx="176213" cy="38100"/>
              </a:xfrm>
              <a:custGeom>
                <a:avLst/>
                <a:gdLst>
                  <a:gd name="T0" fmla="*/ 166 w 166"/>
                  <a:gd name="T1" fmla="*/ 21 h 35"/>
                  <a:gd name="T2" fmla="*/ 152 w 166"/>
                  <a:gd name="T3" fmla="*/ 35 h 35"/>
                  <a:gd name="T4" fmla="*/ 14 w 166"/>
                  <a:gd name="T5" fmla="*/ 35 h 35"/>
                  <a:gd name="T6" fmla="*/ 0 w 166"/>
                  <a:gd name="T7" fmla="*/ 21 h 35"/>
                  <a:gd name="T8" fmla="*/ 0 w 166"/>
                  <a:gd name="T9" fmla="*/ 14 h 35"/>
                  <a:gd name="T10" fmla="*/ 14 w 166"/>
                  <a:gd name="T11" fmla="*/ 0 h 35"/>
                  <a:gd name="T12" fmla="*/ 152 w 166"/>
                  <a:gd name="T13" fmla="*/ 0 h 35"/>
                  <a:gd name="T14" fmla="*/ 166 w 166"/>
                  <a:gd name="T15" fmla="*/ 14 h 35"/>
                  <a:gd name="T16" fmla="*/ 166 w 166"/>
                  <a:gd name="T17" fmla="*/ 21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6" h="35">
                    <a:moveTo>
                      <a:pt x="166" y="21"/>
                    </a:moveTo>
                    <a:cubicBezTo>
                      <a:pt x="166" y="29"/>
                      <a:pt x="160" y="35"/>
                      <a:pt x="152" y="35"/>
                    </a:cubicBezTo>
                    <a:cubicBezTo>
                      <a:pt x="14" y="35"/>
                      <a:pt x="14" y="35"/>
                      <a:pt x="14" y="35"/>
                    </a:cubicBezTo>
                    <a:cubicBezTo>
                      <a:pt x="7" y="35"/>
                      <a:pt x="0" y="29"/>
                      <a:pt x="0" y="21"/>
                    </a:cubicBezTo>
                    <a:cubicBezTo>
                      <a:pt x="0" y="14"/>
                      <a:pt x="0" y="14"/>
                      <a:pt x="0" y="14"/>
                    </a:cubicBezTo>
                    <a:cubicBezTo>
                      <a:pt x="0" y="6"/>
                      <a:pt x="7" y="0"/>
                      <a:pt x="14" y="0"/>
                    </a:cubicBezTo>
                    <a:cubicBezTo>
                      <a:pt x="152" y="0"/>
                      <a:pt x="152" y="0"/>
                      <a:pt x="152" y="0"/>
                    </a:cubicBezTo>
                    <a:cubicBezTo>
                      <a:pt x="160" y="0"/>
                      <a:pt x="166" y="6"/>
                      <a:pt x="166" y="14"/>
                    </a:cubicBezTo>
                    <a:lnTo>
                      <a:pt x="166" y="21"/>
                    </a:lnTo>
                    <a:close/>
                  </a:path>
                </a:pathLst>
              </a:custGeom>
              <a:solidFill>
                <a:srgbClr val="3E3A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 name="Freeform 65"/>
              <p:cNvSpPr/>
              <p:nvPr/>
            </p:nvSpPr>
            <p:spPr bwMode="auto">
              <a:xfrm>
                <a:off x="1136650" y="2857501"/>
                <a:ext cx="158750" cy="36513"/>
              </a:xfrm>
              <a:custGeom>
                <a:avLst/>
                <a:gdLst>
                  <a:gd name="T0" fmla="*/ 150 w 150"/>
                  <a:gd name="T1" fmla="*/ 20 h 35"/>
                  <a:gd name="T2" fmla="*/ 137 w 150"/>
                  <a:gd name="T3" fmla="*/ 35 h 35"/>
                  <a:gd name="T4" fmla="*/ 14 w 150"/>
                  <a:gd name="T5" fmla="*/ 35 h 35"/>
                  <a:gd name="T6" fmla="*/ 0 w 150"/>
                  <a:gd name="T7" fmla="*/ 20 h 35"/>
                  <a:gd name="T8" fmla="*/ 0 w 150"/>
                  <a:gd name="T9" fmla="*/ 14 h 35"/>
                  <a:gd name="T10" fmla="*/ 14 w 150"/>
                  <a:gd name="T11" fmla="*/ 0 h 35"/>
                  <a:gd name="T12" fmla="*/ 137 w 150"/>
                  <a:gd name="T13" fmla="*/ 0 h 35"/>
                  <a:gd name="T14" fmla="*/ 150 w 150"/>
                  <a:gd name="T15" fmla="*/ 14 h 35"/>
                  <a:gd name="T16" fmla="*/ 150 w 150"/>
                  <a:gd name="T17" fmla="*/ 2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0" h="35">
                    <a:moveTo>
                      <a:pt x="150" y="20"/>
                    </a:moveTo>
                    <a:cubicBezTo>
                      <a:pt x="150" y="28"/>
                      <a:pt x="144" y="35"/>
                      <a:pt x="137" y="35"/>
                    </a:cubicBezTo>
                    <a:cubicBezTo>
                      <a:pt x="14" y="35"/>
                      <a:pt x="14" y="35"/>
                      <a:pt x="14" y="35"/>
                    </a:cubicBezTo>
                    <a:cubicBezTo>
                      <a:pt x="6" y="35"/>
                      <a:pt x="0" y="28"/>
                      <a:pt x="0" y="20"/>
                    </a:cubicBezTo>
                    <a:cubicBezTo>
                      <a:pt x="0" y="14"/>
                      <a:pt x="0" y="14"/>
                      <a:pt x="0" y="14"/>
                    </a:cubicBezTo>
                    <a:cubicBezTo>
                      <a:pt x="0" y="6"/>
                      <a:pt x="6" y="0"/>
                      <a:pt x="14" y="0"/>
                    </a:cubicBezTo>
                    <a:cubicBezTo>
                      <a:pt x="137" y="0"/>
                      <a:pt x="137" y="0"/>
                      <a:pt x="137" y="0"/>
                    </a:cubicBezTo>
                    <a:cubicBezTo>
                      <a:pt x="144" y="0"/>
                      <a:pt x="150" y="6"/>
                      <a:pt x="150" y="14"/>
                    </a:cubicBezTo>
                    <a:lnTo>
                      <a:pt x="150" y="20"/>
                    </a:lnTo>
                    <a:close/>
                  </a:path>
                </a:pathLst>
              </a:custGeom>
              <a:solidFill>
                <a:srgbClr val="3E3A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 name="Freeform 66"/>
              <p:cNvSpPr/>
              <p:nvPr/>
            </p:nvSpPr>
            <p:spPr bwMode="auto">
              <a:xfrm>
                <a:off x="1169988" y="2895601"/>
                <a:ext cx="92075" cy="38100"/>
              </a:xfrm>
              <a:custGeom>
                <a:avLst/>
                <a:gdLst>
                  <a:gd name="T0" fmla="*/ 87 w 87"/>
                  <a:gd name="T1" fmla="*/ 21 h 36"/>
                  <a:gd name="T2" fmla="*/ 73 w 87"/>
                  <a:gd name="T3" fmla="*/ 36 h 36"/>
                  <a:gd name="T4" fmla="*/ 13 w 87"/>
                  <a:gd name="T5" fmla="*/ 36 h 36"/>
                  <a:gd name="T6" fmla="*/ 0 w 87"/>
                  <a:gd name="T7" fmla="*/ 21 h 36"/>
                  <a:gd name="T8" fmla="*/ 0 w 87"/>
                  <a:gd name="T9" fmla="*/ 15 h 36"/>
                  <a:gd name="T10" fmla="*/ 13 w 87"/>
                  <a:gd name="T11" fmla="*/ 0 h 36"/>
                  <a:gd name="T12" fmla="*/ 73 w 87"/>
                  <a:gd name="T13" fmla="*/ 0 h 36"/>
                  <a:gd name="T14" fmla="*/ 87 w 87"/>
                  <a:gd name="T15" fmla="*/ 15 h 36"/>
                  <a:gd name="T16" fmla="*/ 87 w 87"/>
                  <a:gd name="T17" fmla="*/ 2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7" h="36">
                    <a:moveTo>
                      <a:pt x="87" y="21"/>
                    </a:moveTo>
                    <a:cubicBezTo>
                      <a:pt x="87" y="29"/>
                      <a:pt x="81" y="36"/>
                      <a:pt x="73" y="36"/>
                    </a:cubicBezTo>
                    <a:cubicBezTo>
                      <a:pt x="13" y="36"/>
                      <a:pt x="13" y="36"/>
                      <a:pt x="13" y="36"/>
                    </a:cubicBezTo>
                    <a:cubicBezTo>
                      <a:pt x="6" y="36"/>
                      <a:pt x="0" y="29"/>
                      <a:pt x="0" y="21"/>
                    </a:cubicBezTo>
                    <a:cubicBezTo>
                      <a:pt x="0" y="15"/>
                      <a:pt x="0" y="15"/>
                      <a:pt x="0" y="15"/>
                    </a:cubicBezTo>
                    <a:cubicBezTo>
                      <a:pt x="0" y="7"/>
                      <a:pt x="6" y="0"/>
                      <a:pt x="13" y="0"/>
                    </a:cubicBezTo>
                    <a:cubicBezTo>
                      <a:pt x="73" y="0"/>
                      <a:pt x="73" y="0"/>
                      <a:pt x="73" y="0"/>
                    </a:cubicBezTo>
                    <a:cubicBezTo>
                      <a:pt x="81" y="0"/>
                      <a:pt x="87" y="7"/>
                      <a:pt x="87" y="15"/>
                    </a:cubicBezTo>
                    <a:lnTo>
                      <a:pt x="87" y="21"/>
                    </a:lnTo>
                    <a:close/>
                  </a:path>
                </a:pathLst>
              </a:custGeom>
              <a:solidFill>
                <a:srgbClr val="3E3A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 name="Freeform 67"/>
              <p:cNvSpPr>
                <a:spLocks noEditPoints="1"/>
              </p:cNvSpPr>
              <p:nvPr/>
            </p:nvSpPr>
            <p:spPr bwMode="auto">
              <a:xfrm>
                <a:off x="1228725" y="2700338"/>
                <a:ext cx="68263" cy="69850"/>
              </a:xfrm>
              <a:custGeom>
                <a:avLst/>
                <a:gdLst>
                  <a:gd name="T0" fmla="*/ 59 w 63"/>
                  <a:gd name="T1" fmla="*/ 30 h 65"/>
                  <a:gd name="T2" fmla="*/ 58 w 63"/>
                  <a:gd name="T3" fmla="*/ 25 h 65"/>
                  <a:gd name="T4" fmla="*/ 56 w 63"/>
                  <a:gd name="T5" fmla="*/ 20 h 65"/>
                  <a:gd name="T6" fmla="*/ 53 w 63"/>
                  <a:gd name="T7" fmla="*/ 16 h 65"/>
                  <a:gd name="T8" fmla="*/ 50 w 63"/>
                  <a:gd name="T9" fmla="*/ 12 h 65"/>
                  <a:gd name="T10" fmla="*/ 46 w 63"/>
                  <a:gd name="T11" fmla="*/ 9 h 65"/>
                  <a:gd name="T12" fmla="*/ 42 w 63"/>
                  <a:gd name="T13" fmla="*/ 7 h 65"/>
                  <a:gd name="T14" fmla="*/ 37 w 63"/>
                  <a:gd name="T15" fmla="*/ 5 h 65"/>
                  <a:gd name="T16" fmla="*/ 33 w 63"/>
                  <a:gd name="T17" fmla="*/ 4 h 65"/>
                  <a:gd name="T18" fmla="*/ 28 w 63"/>
                  <a:gd name="T19" fmla="*/ 1 h 65"/>
                  <a:gd name="T20" fmla="*/ 22 w 63"/>
                  <a:gd name="T21" fmla="*/ 2 h 65"/>
                  <a:gd name="T22" fmla="*/ 17 w 63"/>
                  <a:gd name="T23" fmla="*/ 4 h 65"/>
                  <a:gd name="T24" fmla="*/ 12 w 63"/>
                  <a:gd name="T25" fmla="*/ 7 h 65"/>
                  <a:gd name="T26" fmla="*/ 8 w 63"/>
                  <a:gd name="T27" fmla="*/ 11 h 65"/>
                  <a:gd name="T28" fmla="*/ 5 w 63"/>
                  <a:gd name="T29" fmla="*/ 16 h 65"/>
                  <a:gd name="T30" fmla="*/ 3 w 63"/>
                  <a:gd name="T31" fmla="*/ 21 h 65"/>
                  <a:gd name="T32" fmla="*/ 1 w 63"/>
                  <a:gd name="T33" fmla="*/ 27 h 65"/>
                  <a:gd name="T34" fmla="*/ 0 w 63"/>
                  <a:gd name="T35" fmla="*/ 32 h 65"/>
                  <a:gd name="T36" fmla="*/ 1 w 63"/>
                  <a:gd name="T37" fmla="*/ 38 h 65"/>
                  <a:gd name="T38" fmla="*/ 2 w 63"/>
                  <a:gd name="T39" fmla="*/ 44 h 65"/>
                  <a:gd name="T40" fmla="*/ 5 w 63"/>
                  <a:gd name="T41" fmla="*/ 49 h 65"/>
                  <a:gd name="T42" fmla="*/ 8 w 63"/>
                  <a:gd name="T43" fmla="*/ 54 h 65"/>
                  <a:gd name="T44" fmla="*/ 12 w 63"/>
                  <a:gd name="T45" fmla="*/ 58 h 65"/>
                  <a:gd name="T46" fmla="*/ 16 w 63"/>
                  <a:gd name="T47" fmla="*/ 61 h 65"/>
                  <a:gd name="T48" fmla="*/ 21 w 63"/>
                  <a:gd name="T49" fmla="*/ 64 h 65"/>
                  <a:gd name="T50" fmla="*/ 27 w 63"/>
                  <a:gd name="T51" fmla="*/ 65 h 65"/>
                  <a:gd name="T52" fmla="*/ 31 w 63"/>
                  <a:gd name="T53" fmla="*/ 65 h 65"/>
                  <a:gd name="T54" fmla="*/ 36 w 63"/>
                  <a:gd name="T55" fmla="*/ 65 h 65"/>
                  <a:gd name="T56" fmla="*/ 41 w 63"/>
                  <a:gd name="T57" fmla="*/ 64 h 65"/>
                  <a:gd name="T58" fmla="*/ 46 w 63"/>
                  <a:gd name="T59" fmla="*/ 61 h 65"/>
                  <a:gd name="T60" fmla="*/ 51 w 63"/>
                  <a:gd name="T61" fmla="*/ 58 h 65"/>
                  <a:gd name="T62" fmla="*/ 55 w 63"/>
                  <a:gd name="T63" fmla="*/ 54 h 65"/>
                  <a:gd name="T64" fmla="*/ 58 w 63"/>
                  <a:gd name="T65" fmla="*/ 49 h 65"/>
                  <a:gd name="T66" fmla="*/ 61 w 63"/>
                  <a:gd name="T67" fmla="*/ 44 h 65"/>
                  <a:gd name="T68" fmla="*/ 62 w 63"/>
                  <a:gd name="T69" fmla="*/ 39 h 65"/>
                  <a:gd name="T70" fmla="*/ 56 w 63"/>
                  <a:gd name="T71" fmla="*/ 32 h 65"/>
                  <a:gd name="T72" fmla="*/ 56 w 63"/>
                  <a:gd name="T73" fmla="*/ 32 h 65"/>
                  <a:gd name="T74" fmla="*/ 34 w 63"/>
                  <a:gd name="T75" fmla="*/ 33 h 65"/>
                  <a:gd name="T76" fmla="*/ 34 w 63"/>
                  <a:gd name="T77" fmla="*/ 29 h 65"/>
                  <a:gd name="T78" fmla="*/ 34 w 63"/>
                  <a:gd name="T79" fmla="*/ 28 h 65"/>
                  <a:gd name="T80" fmla="*/ 31 w 63"/>
                  <a:gd name="T81" fmla="*/ 7 h 65"/>
                  <a:gd name="T82" fmla="*/ 31 w 63"/>
                  <a:gd name="T83" fmla="*/ 7 h 65"/>
                  <a:gd name="T84" fmla="*/ 10 w 63"/>
                  <a:gd name="T85" fmla="*/ 20 h 65"/>
                  <a:gd name="T86" fmla="*/ 27 w 63"/>
                  <a:gd name="T87" fmla="*/ 32 h 65"/>
                  <a:gd name="T88" fmla="*/ 27 w 63"/>
                  <a:gd name="T89" fmla="*/ 33 h 65"/>
                  <a:gd name="T90" fmla="*/ 10 w 63"/>
                  <a:gd name="T91" fmla="*/ 46 h 65"/>
                  <a:gd name="T92" fmla="*/ 10 w 63"/>
                  <a:gd name="T93" fmla="*/ 46 h 65"/>
                  <a:gd name="T94" fmla="*/ 31 w 63"/>
                  <a:gd name="T95" fmla="*/ 59 h 65"/>
                  <a:gd name="T96" fmla="*/ 34 w 63"/>
                  <a:gd name="T97" fmla="*/ 37 h 65"/>
                  <a:gd name="T98" fmla="*/ 34 w 63"/>
                  <a:gd name="T99" fmla="*/ 37 h 65"/>
                  <a:gd name="T100" fmla="*/ 53 w 63"/>
                  <a:gd name="T101" fmla="*/ 46 h 65"/>
                  <a:gd name="T102" fmla="*/ 53 w 63"/>
                  <a:gd name="T103" fmla="*/ 46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3" h="65">
                    <a:moveTo>
                      <a:pt x="59" y="33"/>
                    </a:moveTo>
                    <a:cubicBezTo>
                      <a:pt x="63" y="33"/>
                      <a:pt x="63" y="33"/>
                      <a:pt x="63" y="33"/>
                    </a:cubicBezTo>
                    <a:cubicBezTo>
                      <a:pt x="63" y="32"/>
                      <a:pt x="62" y="31"/>
                      <a:pt x="62" y="30"/>
                    </a:cubicBezTo>
                    <a:cubicBezTo>
                      <a:pt x="59" y="30"/>
                      <a:pt x="59" y="30"/>
                      <a:pt x="59" y="30"/>
                    </a:cubicBezTo>
                    <a:cubicBezTo>
                      <a:pt x="59" y="29"/>
                      <a:pt x="58" y="29"/>
                      <a:pt x="58" y="28"/>
                    </a:cubicBezTo>
                    <a:cubicBezTo>
                      <a:pt x="62" y="27"/>
                      <a:pt x="62" y="27"/>
                      <a:pt x="62" y="27"/>
                    </a:cubicBezTo>
                    <a:cubicBezTo>
                      <a:pt x="62" y="26"/>
                      <a:pt x="62" y="25"/>
                      <a:pt x="61" y="25"/>
                    </a:cubicBezTo>
                    <a:cubicBezTo>
                      <a:pt x="58" y="25"/>
                      <a:pt x="58" y="25"/>
                      <a:pt x="58" y="25"/>
                    </a:cubicBezTo>
                    <a:cubicBezTo>
                      <a:pt x="57" y="24"/>
                      <a:pt x="57" y="24"/>
                      <a:pt x="57" y="23"/>
                    </a:cubicBezTo>
                    <a:cubicBezTo>
                      <a:pt x="61" y="21"/>
                      <a:pt x="61" y="21"/>
                      <a:pt x="61" y="21"/>
                    </a:cubicBezTo>
                    <a:cubicBezTo>
                      <a:pt x="60" y="21"/>
                      <a:pt x="60" y="20"/>
                      <a:pt x="60" y="19"/>
                    </a:cubicBezTo>
                    <a:cubicBezTo>
                      <a:pt x="56" y="20"/>
                      <a:pt x="56" y="20"/>
                      <a:pt x="56" y="20"/>
                    </a:cubicBezTo>
                    <a:cubicBezTo>
                      <a:pt x="56" y="20"/>
                      <a:pt x="55" y="19"/>
                      <a:pt x="55" y="19"/>
                    </a:cubicBezTo>
                    <a:cubicBezTo>
                      <a:pt x="58" y="16"/>
                      <a:pt x="58" y="16"/>
                      <a:pt x="58" y="16"/>
                    </a:cubicBezTo>
                    <a:cubicBezTo>
                      <a:pt x="58" y="15"/>
                      <a:pt x="57" y="15"/>
                      <a:pt x="57" y="14"/>
                    </a:cubicBezTo>
                    <a:cubicBezTo>
                      <a:pt x="53" y="16"/>
                      <a:pt x="53" y="16"/>
                      <a:pt x="53" y="16"/>
                    </a:cubicBezTo>
                    <a:cubicBezTo>
                      <a:pt x="53" y="15"/>
                      <a:pt x="53" y="15"/>
                      <a:pt x="52" y="14"/>
                    </a:cubicBezTo>
                    <a:cubicBezTo>
                      <a:pt x="55" y="11"/>
                      <a:pt x="55" y="11"/>
                      <a:pt x="55" y="11"/>
                    </a:cubicBezTo>
                    <a:cubicBezTo>
                      <a:pt x="54" y="11"/>
                      <a:pt x="54" y="10"/>
                      <a:pt x="53" y="10"/>
                    </a:cubicBezTo>
                    <a:cubicBezTo>
                      <a:pt x="50" y="12"/>
                      <a:pt x="50" y="12"/>
                      <a:pt x="50" y="12"/>
                    </a:cubicBezTo>
                    <a:cubicBezTo>
                      <a:pt x="50" y="12"/>
                      <a:pt x="49" y="11"/>
                      <a:pt x="49" y="11"/>
                    </a:cubicBezTo>
                    <a:cubicBezTo>
                      <a:pt x="51" y="7"/>
                      <a:pt x="51" y="7"/>
                      <a:pt x="51" y="7"/>
                    </a:cubicBezTo>
                    <a:cubicBezTo>
                      <a:pt x="50" y="7"/>
                      <a:pt x="50" y="6"/>
                      <a:pt x="49" y="6"/>
                    </a:cubicBezTo>
                    <a:cubicBezTo>
                      <a:pt x="46" y="9"/>
                      <a:pt x="46" y="9"/>
                      <a:pt x="46" y="9"/>
                    </a:cubicBezTo>
                    <a:cubicBezTo>
                      <a:pt x="46" y="9"/>
                      <a:pt x="45" y="8"/>
                      <a:pt x="45" y="8"/>
                    </a:cubicBezTo>
                    <a:cubicBezTo>
                      <a:pt x="46" y="4"/>
                      <a:pt x="46" y="4"/>
                      <a:pt x="46" y="4"/>
                    </a:cubicBezTo>
                    <a:cubicBezTo>
                      <a:pt x="45" y="4"/>
                      <a:pt x="45" y="3"/>
                      <a:pt x="44" y="3"/>
                    </a:cubicBezTo>
                    <a:cubicBezTo>
                      <a:pt x="42" y="7"/>
                      <a:pt x="42" y="7"/>
                      <a:pt x="42" y="7"/>
                    </a:cubicBezTo>
                    <a:cubicBezTo>
                      <a:pt x="41" y="6"/>
                      <a:pt x="41" y="6"/>
                      <a:pt x="40" y="6"/>
                    </a:cubicBezTo>
                    <a:cubicBezTo>
                      <a:pt x="41" y="2"/>
                      <a:pt x="41" y="2"/>
                      <a:pt x="41" y="2"/>
                    </a:cubicBezTo>
                    <a:cubicBezTo>
                      <a:pt x="40" y="2"/>
                      <a:pt x="40" y="1"/>
                      <a:pt x="39" y="1"/>
                    </a:cubicBezTo>
                    <a:cubicBezTo>
                      <a:pt x="37" y="5"/>
                      <a:pt x="37" y="5"/>
                      <a:pt x="37" y="5"/>
                    </a:cubicBezTo>
                    <a:cubicBezTo>
                      <a:pt x="37" y="5"/>
                      <a:pt x="36" y="5"/>
                      <a:pt x="36" y="5"/>
                    </a:cubicBezTo>
                    <a:cubicBezTo>
                      <a:pt x="36" y="1"/>
                      <a:pt x="36" y="1"/>
                      <a:pt x="36" y="1"/>
                    </a:cubicBezTo>
                    <a:cubicBezTo>
                      <a:pt x="35" y="1"/>
                      <a:pt x="34" y="0"/>
                      <a:pt x="33" y="0"/>
                    </a:cubicBezTo>
                    <a:cubicBezTo>
                      <a:pt x="33" y="4"/>
                      <a:pt x="33" y="4"/>
                      <a:pt x="33" y="4"/>
                    </a:cubicBezTo>
                    <a:cubicBezTo>
                      <a:pt x="32" y="4"/>
                      <a:pt x="32" y="4"/>
                      <a:pt x="31" y="4"/>
                    </a:cubicBezTo>
                    <a:cubicBezTo>
                      <a:pt x="31" y="4"/>
                      <a:pt x="31" y="4"/>
                      <a:pt x="31" y="4"/>
                    </a:cubicBezTo>
                    <a:cubicBezTo>
                      <a:pt x="30" y="0"/>
                      <a:pt x="30" y="0"/>
                      <a:pt x="30" y="0"/>
                    </a:cubicBezTo>
                    <a:cubicBezTo>
                      <a:pt x="29" y="0"/>
                      <a:pt x="28" y="1"/>
                      <a:pt x="28" y="1"/>
                    </a:cubicBezTo>
                    <a:cubicBezTo>
                      <a:pt x="28" y="5"/>
                      <a:pt x="28" y="5"/>
                      <a:pt x="28" y="5"/>
                    </a:cubicBezTo>
                    <a:cubicBezTo>
                      <a:pt x="27" y="5"/>
                      <a:pt x="26" y="5"/>
                      <a:pt x="26" y="5"/>
                    </a:cubicBezTo>
                    <a:cubicBezTo>
                      <a:pt x="25" y="1"/>
                      <a:pt x="25" y="1"/>
                      <a:pt x="25" y="1"/>
                    </a:cubicBezTo>
                    <a:cubicBezTo>
                      <a:pt x="24" y="1"/>
                      <a:pt x="23" y="2"/>
                      <a:pt x="22" y="2"/>
                    </a:cubicBezTo>
                    <a:cubicBezTo>
                      <a:pt x="23" y="6"/>
                      <a:pt x="23" y="6"/>
                      <a:pt x="23" y="6"/>
                    </a:cubicBezTo>
                    <a:cubicBezTo>
                      <a:pt x="22" y="6"/>
                      <a:pt x="22" y="6"/>
                      <a:pt x="21" y="6"/>
                    </a:cubicBezTo>
                    <a:cubicBezTo>
                      <a:pt x="19" y="3"/>
                      <a:pt x="19" y="3"/>
                      <a:pt x="19" y="3"/>
                    </a:cubicBezTo>
                    <a:cubicBezTo>
                      <a:pt x="19" y="3"/>
                      <a:pt x="18" y="4"/>
                      <a:pt x="17" y="4"/>
                    </a:cubicBezTo>
                    <a:cubicBezTo>
                      <a:pt x="18" y="8"/>
                      <a:pt x="18" y="8"/>
                      <a:pt x="18" y="8"/>
                    </a:cubicBezTo>
                    <a:cubicBezTo>
                      <a:pt x="18" y="8"/>
                      <a:pt x="17" y="8"/>
                      <a:pt x="17" y="9"/>
                    </a:cubicBezTo>
                    <a:cubicBezTo>
                      <a:pt x="14" y="6"/>
                      <a:pt x="14" y="6"/>
                      <a:pt x="14" y="6"/>
                    </a:cubicBezTo>
                    <a:cubicBezTo>
                      <a:pt x="14" y="6"/>
                      <a:pt x="13" y="7"/>
                      <a:pt x="12" y="7"/>
                    </a:cubicBezTo>
                    <a:cubicBezTo>
                      <a:pt x="14" y="11"/>
                      <a:pt x="14" y="11"/>
                      <a:pt x="14" y="11"/>
                    </a:cubicBezTo>
                    <a:cubicBezTo>
                      <a:pt x="14" y="11"/>
                      <a:pt x="13" y="11"/>
                      <a:pt x="13" y="12"/>
                    </a:cubicBezTo>
                    <a:cubicBezTo>
                      <a:pt x="10" y="9"/>
                      <a:pt x="10" y="9"/>
                      <a:pt x="10" y="9"/>
                    </a:cubicBezTo>
                    <a:cubicBezTo>
                      <a:pt x="9" y="10"/>
                      <a:pt x="9" y="10"/>
                      <a:pt x="8" y="11"/>
                    </a:cubicBezTo>
                    <a:cubicBezTo>
                      <a:pt x="11" y="14"/>
                      <a:pt x="11" y="14"/>
                      <a:pt x="11" y="14"/>
                    </a:cubicBezTo>
                    <a:cubicBezTo>
                      <a:pt x="11" y="15"/>
                      <a:pt x="10" y="15"/>
                      <a:pt x="10" y="16"/>
                    </a:cubicBezTo>
                    <a:cubicBezTo>
                      <a:pt x="6" y="14"/>
                      <a:pt x="6" y="14"/>
                      <a:pt x="6" y="14"/>
                    </a:cubicBezTo>
                    <a:cubicBezTo>
                      <a:pt x="6" y="14"/>
                      <a:pt x="5" y="15"/>
                      <a:pt x="5" y="16"/>
                    </a:cubicBezTo>
                    <a:cubicBezTo>
                      <a:pt x="8" y="18"/>
                      <a:pt x="8" y="18"/>
                      <a:pt x="8" y="18"/>
                    </a:cubicBezTo>
                    <a:cubicBezTo>
                      <a:pt x="8" y="19"/>
                      <a:pt x="7" y="19"/>
                      <a:pt x="7" y="20"/>
                    </a:cubicBezTo>
                    <a:cubicBezTo>
                      <a:pt x="4" y="19"/>
                      <a:pt x="4" y="19"/>
                      <a:pt x="4" y="19"/>
                    </a:cubicBezTo>
                    <a:cubicBezTo>
                      <a:pt x="3" y="19"/>
                      <a:pt x="3" y="20"/>
                      <a:pt x="3" y="21"/>
                    </a:cubicBezTo>
                    <a:cubicBezTo>
                      <a:pt x="6" y="23"/>
                      <a:pt x="6" y="23"/>
                      <a:pt x="6" y="23"/>
                    </a:cubicBezTo>
                    <a:cubicBezTo>
                      <a:pt x="6" y="23"/>
                      <a:pt x="6" y="24"/>
                      <a:pt x="5" y="25"/>
                    </a:cubicBezTo>
                    <a:cubicBezTo>
                      <a:pt x="2" y="24"/>
                      <a:pt x="2" y="24"/>
                      <a:pt x="2" y="24"/>
                    </a:cubicBezTo>
                    <a:cubicBezTo>
                      <a:pt x="1" y="25"/>
                      <a:pt x="1" y="26"/>
                      <a:pt x="1" y="27"/>
                    </a:cubicBezTo>
                    <a:cubicBezTo>
                      <a:pt x="5" y="28"/>
                      <a:pt x="5" y="28"/>
                      <a:pt x="5" y="28"/>
                    </a:cubicBezTo>
                    <a:cubicBezTo>
                      <a:pt x="5" y="28"/>
                      <a:pt x="4" y="29"/>
                      <a:pt x="4" y="30"/>
                    </a:cubicBezTo>
                    <a:cubicBezTo>
                      <a:pt x="1" y="30"/>
                      <a:pt x="1" y="30"/>
                      <a:pt x="1" y="30"/>
                    </a:cubicBezTo>
                    <a:cubicBezTo>
                      <a:pt x="0" y="31"/>
                      <a:pt x="0" y="31"/>
                      <a:pt x="0" y="32"/>
                    </a:cubicBezTo>
                    <a:cubicBezTo>
                      <a:pt x="4" y="33"/>
                      <a:pt x="4" y="33"/>
                      <a:pt x="4" y="33"/>
                    </a:cubicBezTo>
                    <a:cubicBezTo>
                      <a:pt x="4" y="34"/>
                      <a:pt x="4" y="34"/>
                      <a:pt x="4" y="35"/>
                    </a:cubicBezTo>
                    <a:cubicBezTo>
                      <a:pt x="1" y="36"/>
                      <a:pt x="1" y="36"/>
                      <a:pt x="1" y="36"/>
                    </a:cubicBezTo>
                    <a:cubicBezTo>
                      <a:pt x="1" y="36"/>
                      <a:pt x="1" y="37"/>
                      <a:pt x="1" y="38"/>
                    </a:cubicBezTo>
                    <a:cubicBezTo>
                      <a:pt x="5" y="38"/>
                      <a:pt x="5" y="38"/>
                      <a:pt x="5" y="38"/>
                    </a:cubicBezTo>
                    <a:cubicBezTo>
                      <a:pt x="5" y="39"/>
                      <a:pt x="5" y="39"/>
                      <a:pt x="5" y="40"/>
                    </a:cubicBezTo>
                    <a:cubicBezTo>
                      <a:pt x="1" y="41"/>
                      <a:pt x="1" y="41"/>
                      <a:pt x="1" y="41"/>
                    </a:cubicBezTo>
                    <a:cubicBezTo>
                      <a:pt x="2" y="42"/>
                      <a:pt x="2" y="43"/>
                      <a:pt x="2" y="44"/>
                    </a:cubicBezTo>
                    <a:cubicBezTo>
                      <a:pt x="6" y="43"/>
                      <a:pt x="6" y="43"/>
                      <a:pt x="6" y="43"/>
                    </a:cubicBezTo>
                    <a:cubicBezTo>
                      <a:pt x="6" y="43"/>
                      <a:pt x="6" y="44"/>
                      <a:pt x="7" y="45"/>
                    </a:cubicBezTo>
                    <a:cubicBezTo>
                      <a:pt x="3" y="47"/>
                      <a:pt x="3" y="47"/>
                      <a:pt x="3" y="47"/>
                    </a:cubicBezTo>
                    <a:cubicBezTo>
                      <a:pt x="4" y="48"/>
                      <a:pt x="4" y="48"/>
                      <a:pt x="5" y="49"/>
                    </a:cubicBezTo>
                    <a:cubicBezTo>
                      <a:pt x="8" y="47"/>
                      <a:pt x="8" y="47"/>
                      <a:pt x="8" y="47"/>
                    </a:cubicBezTo>
                    <a:cubicBezTo>
                      <a:pt x="8" y="48"/>
                      <a:pt x="9" y="49"/>
                      <a:pt x="9" y="49"/>
                    </a:cubicBezTo>
                    <a:cubicBezTo>
                      <a:pt x="6" y="52"/>
                      <a:pt x="6" y="52"/>
                      <a:pt x="6" y="52"/>
                    </a:cubicBezTo>
                    <a:cubicBezTo>
                      <a:pt x="7" y="53"/>
                      <a:pt x="7" y="53"/>
                      <a:pt x="8" y="54"/>
                    </a:cubicBezTo>
                    <a:cubicBezTo>
                      <a:pt x="11" y="52"/>
                      <a:pt x="11" y="52"/>
                      <a:pt x="11" y="52"/>
                    </a:cubicBezTo>
                    <a:cubicBezTo>
                      <a:pt x="11" y="52"/>
                      <a:pt x="12" y="53"/>
                      <a:pt x="12" y="53"/>
                    </a:cubicBezTo>
                    <a:cubicBezTo>
                      <a:pt x="10" y="56"/>
                      <a:pt x="10" y="56"/>
                      <a:pt x="10" y="56"/>
                    </a:cubicBezTo>
                    <a:cubicBezTo>
                      <a:pt x="10" y="57"/>
                      <a:pt x="11" y="57"/>
                      <a:pt x="12" y="58"/>
                    </a:cubicBezTo>
                    <a:cubicBezTo>
                      <a:pt x="15" y="55"/>
                      <a:pt x="15" y="55"/>
                      <a:pt x="15" y="55"/>
                    </a:cubicBezTo>
                    <a:cubicBezTo>
                      <a:pt x="15" y="56"/>
                      <a:pt x="15" y="56"/>
                      <a:pt x="16" y="56"/>
                    </a:cubicBezTo>
                    <a:cubicBezTo>
                      <a:pt x="14" y="60"/>
                      <a:pt x="14" y="60"/>
                      <a:pt x="14" y="60"/>
                    </a:cubicBezTo>
                    <a:cubicBezTo>
                      <a:pt x="15" y="60"/>
                      <a:pt x="16" y="61"/>
                      <a:pt x="16" y="61"/>
                    </a:cubicBezTo>
                    <a:cubicBezTo>
                      <a:pt x="19" y="58"/>
                      <a:pt x="19" y="58"/>
                      <a:pt x="19" y="58"/>
                    </a:cubicBezTo>
                    <a:cubicBezTo>
                      <a:pt x="19" y="58"/>
                      <a:pt x="20" y="59"/>
                      <a:pt x="20" y="59"/>
                    </a:cubicBezTo>
                    <a:cubicBezTo>
                      <a:pt x="19" y="63"/>
                      <a:pt x="19" y="63"/>
                      <a:pt x="19" y="63"/>
                    </a:cubicBezTo>
                    <a:cubicBezTo>
                      <a:pt x="20" y="63"/>
                      <a:pt x="21" y="63"/>
                      <a:pt x="21" y="64"/>
                    </a:cubicBezTo>
                    <a:cubicBezTo>
                      <a:pt x="23" y="60"/>
                      <a:pt x="23" y="60"/>
                      <a:pt x="23" y="60"/>
                    </a:cubicBezTo>
                    <a:cubicBezTo>
                      <a:pt x="24" y="60"/>
                      <a:pt x="24" y="60"/>
                      <a:pt x="25" y="60"/>
                    </a:cubicBezTo>
                    <a:cubicBezTo>
                      <a:pt x="24" y="64"/>
                      <a:pt x="24" y="64"/>
                      <a:pt x="24" y="64"/>
                    </a:cubicBezTo>
                    <a:cubicBezTo>
                      <a:pt x="25" y="65"/>
                      <a:pt x="26" y="65"/>
                      <a:pt x="27" y="65"/>
                    </a:cubicBezTo>
                    <a:cubicBezTo>
                      <a:pt x="28" y="61"/>
                      <a:pt x="28" y="61"/>
                      <a:pt x="28" y="61"/>
                    </a:cubicBezTo>
                    <a:cubicBezTo>
                      <a:pt x="28" y="61"/>
                      <a:pt x="29" y="61"/>
                      <a:pt x="30" y="61"/>
                    </a:cubicBezTo>
                    <a:cubicBezTo>
                      <a:pt x="30" y="65"/>
                      <a:pt x="30" y="65"/>
                      <a:pt x="30" y="65"/>
                    </a:cubicBezTo>
                    <a:cubicBezTo>
                      <a:pt x="30" y="65"/>
                      <a:pt x="31" y="65"/>
                      <a:pt x="31" y="65"/>
                    </a:cubicBezTo>
                    <a:cubicBezTo>
                      <a:pt x="32" y="65"/>
                      <a:pt x="32" y="65"/>
                      <a:pt x="32" y="65"/>
                    </a:cubicBezTo>
                    <a:cubicBezTo>
                      <a:pt x="33" y="61"/>
                      <a:pt x="33" y="61"/>
                      <a:pt x="33" y="61"/>
                    </a:cubicBezTo>
                    <a:cubicBezTo>
                      <a:pt x="33" y="61"/>
                      <a:pt x="34" y="61"/>
                      <a:pt x="35" y="61"/>
                    </a:cubicBezTo>
                    <a:cubicBezTo>
                      <a:pt x="36" y="65"/>
                      <a:pt x="36" y="65"/>
                      <a:pt x="36" y="65"/>
                    </a:cubicBezTo>
                    <a:cubicBezTo>
                      <a:pt x="36" y="65"/>
                      <a:pt x="37" y="65"/>
                      <a:pt x="38" y="65"/>
                    </a:cubicBezTo>
                    <a:cubicBezTo>
                      <a:pt x="38" y="61"/>
                      <a:pt x="38" y="61"/>
                      <a:pt x="38" y="61"/>
                    </a:cubicBezTo>
                    <a:cubicBezTo>
                      <a:pt x="38" y="60"/>
                      <a:pt x="39" y="60"/>
                      <a:pt x="39" y="60"/>
                    </a:cubicBezTo>
                    <a:cubicBezTo>
                      <a:pt x="41" y="64"/>
                      <a:pt x="41" y="64"/>
                      <a:pt x="41" y="64"/>
                    </a:cubicBezTo>
                    <a:cubicBezTo>
                      <a:pt x="42" y="63"/>
                      <a:pt x="43" y="63"/>
                      <a:pt x="43" y="63"/>
                    </a:cubicBezTo>
                    <a:cubicBezTo>
                      <a:pt x="42" y="59"/>
                      <a:pt x="42" y="59"/>
                      <a:pt x="42" y="59"/>
                    </a:cubicBezTo>
                    <a:cubicBezTo>
                      <a:pt x="43" y="59"/>
                      <a:pt x="43" y="58"/>
                      <a:pt x="44" y="58"/>
                    </a:cubicBezTo>
                    <a:cubicBezTo>
                      <a:pt x="46" y="61"/>
                      <a:pt x="46" y="61"/>
                      <a:pt x="46" y="61"/>
                    </a:cubicBezTo>
                    <a:cubicBezTo>
                      <a:pt x="47" y="61"/>
                      <a:pt x="48" y="61"/>
                      <a:pt x="48" y="60"/>
                    </a:cubicBezTo>
                    <a:cubicBezTo>
                      <a:pt x="47" y="57"/>
                      <a:pt x="47" y="57"/>
                      <a:pt x="47" y="57"/>
                    </a:cubicBezTo>
                    <a:cubicBezTo>
                      <a:pt x="47" y="56"/>
                      <a:pt x="48" y="56"/>
                      <a:pt x="48" y="55"/>
                    </a:cubicBezTo>
                    <a:cubicBezTo>
                      <a:pt x="51" y="58"/>
                      <a:pt x="51" y="58"/>
                      <a:pt x="51" y="58"/>
                    </a:cubicBezTo>
                    <a:cubicBezTo>
                      <a:pt x="51" y="58"/>
                      <a:pt x="52" y="57"/>
                      <a:pt x="53" y="57"/>
                    </a:cubicBezTo>
                    <a:cubicBezTo>
                      <a:pt x="50" y="53"/>
                      <a:pt x="50" y="53"/>
                      <a:pt x="50" y="53"/>
                    </a:cubicBezTo>
                    <a:cubicBezTo>
                      <a:pt x="51" y="53"/>
                      <a:pt x="51" y="52"/>
                      <a:pt x="52" y="52"/>
                    </a:cubicBezTo>
                    <a:cubicBezTo>
                      <a:pt x="55" y="54"/>
                      <a:pt x="55" y="54"/>
                      <a:pt x="55" y="54"/>
                    </a:cubicBezTo>
                    <a:cubicBezTo>
                      <a:pt x="55" y="54"/>
                      <a:pt x="56" y="53"/>
                      <a:pt x="56" y="52"/>
                    </a:cubicBezTo>
                    <a:cubicBezTo>
                      <a:pt x="54" y="49"/>
                      <a:pt x="54" y="49"/>
                      <a:pt x="54" y="49"/>
                    </a:cubicBezTo>
                    <a:cubicBezTo>
                      <a:pt x="54" y="49"/>
                      <a:pt x="54" y="48"/>
                      <a:pt x="55" y="48"/>
                    </a:cubicBezTo>
                    <a:cubicBezTo>
                      <a:pt x="58" y="49"/>
                      <a:pt x="58" y="49"/>
                      <a:pt x="58" y="49"/>
                    </a:cubicBezTo>
                    <a:cubicBezTo>
                      <a:pt x="59" y="49"/>
                      <a:pt x="59" y="48"/>
                      <a:pt x="59" y="47"/>
                    </a:cubicBezTo>
                    <a:cubicBezTo>
                      <a:pt x="56" y="45"/>
                      <a:pt x="56" y="45"/>
                      <a:pt x="56" y="45"/>
                    </a:cubicBezTo>
                    <a:cubicBezTo>
                      <a:pt x="56" y="44"/>
                      <a:pt x="57" y="44"/>
                      <a:pt x="57" y="43"/>
                    </a:cubicBezTo>
                    <a:cubicBezTo>
                      <a:pt x="61" y="44"/>
                      <a:pt x="61" y="44"/>
                      <a:pt x="61" y="44"/>
                    </a:cubicBezTo>
                    <a:cubicBezTo>
                      <a:pt x="61" y="43"/>
                      <a:pt x="61" y="43"/>
                      <a:pt x="61" y="42"/>
                    </a:cubicBezTo>
                    <a:cubicBezTo>
                      <a:pt x="58" y="40"/>
                      <a:pt x="58" y="40"/>
                      <a:pt x="58" y="40"/>
                    </a:cubicBezTo>
                    <a:cubicBezTo>
                      <a:pt x="58" y="40"/>
                      <a:pt x="58" y="39"/>
                      <a:pt x="58" y="38"/>
                    </a:cubicBezTo>
                    <a:cubicBezTo>
                      <a:pt x="62" y="39"/>
                      <a:pt x="62" y="39"/>
                      <a:pt x="62" y="39"/>
                    </a:cubicBezTo>
                    <a:cubicBezTo>
                      <a:pt x="62" y="38"/>
                      <a:pt x="62" y="37"/>
                      <a:pt x="62" y="36"/>
                    </a:cubicBezTo>
                    <a:cubicBezTo>
                      <a:pt x="59" y="35"/>
                      <a:pt x="59" y="35"/>
                      <a:pt x="59" y="35"/>
                    </a:cubicBezTo>
                    <a:cubicBezTo>
                      <a:pt x="59" y="35"/>
                      <a:pt x="59" y="34"/>
                      <a:pt x="59" y="33"/>
                    </a:cubicBezTo>
                    <a:close/>
                    <a:moveTo>
                      <a:pt x="56" y="32"/>
                    </a:moveTo>
                    <a:cubicBezTo>
                      <a:pt x="36" y="32"/>
                      <a:pt x="36" y="32"/>
                      <a:pt x="36" y="32"/>
                    </a:cubicBezTo>
                    <a:cubicBezTo>
                      <a:pt x="36" y="32"/>
                      <a:pt x="36" y="31"/>
                      <a:pt x="36" y="31"/>
                    </a:cubicBezTo>
                    <a:cubicBezTo>
                      <a:pt x="53" y="20"/>
                      <a:pt x="53" y="20"/>
                      <a:pt x="53" y="20"/>
                    </a:cubicBezTo>
                    <a:cubicBezTo>
                      <a:pt x="55" y="24"/>
                      <a:pt x="56" y="28"/>
                      <a:pt x="56" y="32"/>
                    </a:cubicBezTo>
                    <a:close/>
                    <a:moveTo>
                      <a:pt x="31" y="35"/>
                    </a:moveTo>
                    <a:cubicBezTo>
                      <a:pt x="30" y="35"/>
                      <a:pt x="29" y="34"/>
                      <a:pt x="29" y="33"/>
                    </a:cubicBezTo>
                    <a:cubicBezTo>
                      <a:pt x="29" y="32"/>
                      <a:pt x="30" y="30"/>
                      <a:pt x="31" y="30"/>
                    </a:cubicBezTo>
                    <a:cubicBezTo>
                      <a:pt x="33" y="30"/>
                      <a:pt x="34" y="32"/>
                      <a:pt x="34" y="33"/>
                    </a:cubicBezTo>
                    <a:cubicBezTo>
                      <a:pt x="34" y="34"/>
                      <a:pt x="33" y="35"/>
                      <a:pt x="31" y="35"/>
                    </a:cubicBezTo>
                    <a:close/>
                    <a:moveTo>
                      <a:pt x="53" y="20"/>
                    </a:moveTo>
                    <a:cubicBezTo>
                      <a:pt x="35" y="30"/>
                      <a:pt x="35" y="30"/>
                      <a:pt x="35" y="30"/>
                    </a:cubicBezTo>
                    <a:cubicBezTo>
                      <a:pt x="35" y="30"/>
                      <a:pt x="35" y="29"/>
                      <a:pt x="34" y="29"/>
                    </a:cubicBezTo>
                    <a:cubicBezTo>
                      <a:pt x="44" y="11"/>
                      <a:pt x="44" y="11"/>
                      <a:pt x="44" y="11"/>
                    </a:cubicBezTo>
                    <a:cubicBezTo>
                      <a:pt x="48" y="13"/>
                      <a:pt x="51" y="16"/>
                      <a:pt x="53" y="20"/>
                    </a:cubicBezTo>
                    <a:close/>
                    <a:moveTo>
                      <a:pt x="44" y="10"/>
                    </a:moveTo>
                    <a:cubicBezTo>
                      <a:pt x="34" y="28"/>
                      <a:pt x="34" y="28"/>
                      <a:pt x="34" y="28"/>
                    </a:cubicBezTo>
                    <a:cubicBezTo>
                      <a:pt x="33" y="28"/>
                      <a:pt x="32" y="28"/>
                      <a:pt x="32" y="28"/>
                    </a:cubicBezTo>
                    <a:cubicBezTo>
                      <a:pt x="32" y="7"/>
                      <a:pt x="32" y="7"/>
                      <a:pt x="32" y="7"/>
                    </a:cubicBezTo>
                    <a:cubicBezTo>
                      <a:pt x="36" y="7"/>
                      <a:pt x="40" y="8"/>
                      <a:pt x="44" y="10"/>
                    </a:cubicBezTo>
                    <a:close/>
                    <a:moveTo>
                      <a:pt x="31" y="7"/>
                    </a:moveTo>
                    <a:cubicBezTo>
                      <a:pt x="31" y="28"/>
                      <a:pt x="31" y="28"/>
                      <a:pt x="31" y="28"/>
                    </a:cubicBezTo>
                    <a:cubicBezTo>
                      <a:pt x="31" y="28"/>
                      <a:pt x="30" y="28"/>
                      <a:pt x="29" y="28"/>
                    </a:cubicBezTo>
                    <a:cubicBezTo>
                      <a:pt x="19" y="10"/>
                      <a:pt x="19" y="10"/>
                      <a:pt x="19" y="10"/>
                    </a:cubicBezTo>
                    <a:cubicBezTo>
                      <a:pt x="23" y="8"/>
                      <a:pt x="27" y="7"/>
                      <a:pt x="31" y="7"/>
                    </a:cubicBezTo>
                    <a:close/>
                    <a:moveTo>
                      <a:pt x="19" y="11"/>
                    </a:moveTo>
                    <a:cubicBezTo>
                      <a:pt x="29" y="29"/>
                      <a:pt x="29" y="29"/>
                      <a:pt x="29" y="29"/>
                    </a:cubicBezTo>
                    <a:cubicBezTo>
                      <a:pt x="28" y="29"/>
                      <a:pt x="28" y="30"/>
                      <a:pt x="28" y="30"/>
                    </a:cubicBezTo>
                    <a:cubicBezTo>
                      <a:pt x="10" y="20"/>
                      <a:pt x="10" y="20"/>
                      <a:pt x="10" y="20"/>
                    </a:cubicBezTo>
                    <a:cubicBezTo>
                      <a:pt x="12" y="16"/>
                      <a:pt x="15" y="13"/>
                      <a:pt x="19" y="11"/>
                    </a:cubicBezTo>
                    <a:close/>
                    <a:moveTo>
                      <a:pt x="10" y="20"/>
                    </a:moveTo>
                    <a:cubicBezTo>
                      <a:pt x="27" y="31"/>
                      <a:pt x="27" y="31"/>
                      <a:pt x="27" y="31"/>
                    </a:cubicBezTo>
                    <a:cubicBezTo>
                      <a:pt x="27" y="31"/>
                      <a:pt x="27" y="32"/>
                      <a:pt x="27" y="32"/>
                    </a:cubicBezTo>
                    <a:cubicBezTo>
                      <a:pt x="7" y="32"/>
                      <a:pt x="7" y="32"/>
                      <a:pt x="7" y="32"/>
                    </a:cubicBezTo>
                    <a:cubicBezTo>
                      <a:pt x="7" y="28"/>
                      <a:pt x="8" y="24"/>
                      <a:pt x="10" y="20"/>
                    </a:cubicBezTo>
                    <a:close/>
                    <a:moveTo>
                      <a:pt x="7" y="33"/>
                    </a:moveTo>
                    <a:cubicBezTo>
                      <a:pt x="27" y="33"/>
                      <a:pt x="27" y="33"/>
                      <a:pt x="27" y="33"/>
                    </a:cubicBezTo>
                    <a:cubicBezTo>
                      <a:pt x="27" y="34"/>
                      <a:pt x="27" y="34"/>
                      <a:pt x="27" y="35"/>
                    </a:cubicBezTo>
                    <a:cubicBezTo>
                      <a:pt x="10" y="46"/>
                      <a:pt x="10" y="46"/>
                      <a:pt x="10" y="46"/>
                    </a:cubicBezTo>
                    <a:cubicBezTo>
                      <a:pt x="8" y="42"/>
                      <a:pt x="7" y="38"/>
                      <a:pt x="7" y="33"/>
                    </a:cubicBezTo>
                    <a:close/>
                    <a:moveTo>
                      <a:pt x="10" y="46"/>
                    </a:moveTo>
                    <a:cubicBezTo>
                      <a:pt x="28" y="36"/>
                      <a:pt x="28" y="36"/>
                      <a:pt x="28" y="36"/>
                    </a:cubicBezTo>
                    <a:cubicBezTo>
                      <a:pt x="28" y="36"/>
                      <a:pt x="28" y="37"/>
                      <a:pt x="29" y="37"/>
                    </a:cubicBezTo>
                    <a:cubicBezTo>
                      <a:pt x="19" y="55"/>
                      <a:pt x="19" y="55"/>
                      <a:pt x="19" y="55"/>
                    </a:cubicBezTo>
                    <a:cubicBezTo>
                      <a:pt x="15" y="53"/>
                      <a:pt x="12" y="50"/>
                      <a:pt x="10" y="46"/>
                    </a:cubicBezTo>
                    <a:close/>
                    <a:moveTo>
                      <a:pt x="19" y="56"/>
                    </a:moveTo>
                    <a:cubicBezTo>
                      <a:pt x="29" y="37"/>
                      <a:pt x="29" y="37"/>
                      <a:pt x="29" y="37"/>
                    </a:cubicBezTo>
                    <a:cubicBezTo>
                      <a:pt x="30" y="38"/>
                      <a:pt x="31" y="38"/>
                      <a:pt x="31" y="38"/>
                    </a:cubicBezTo>
                    <a:cubicBezTo>
                      <a:pt x="31" y="59"/>
                      <a:pt x="31" y="59"/>
                      <a:pt x="31" y="59"/>
                    </a:cubicBezTo>
                    <a:cubicBezTo>
                      <a:pt x="27" y="59"/>
                      <a:pt x="23" y="58"/>
                      <a:pt x="19" y="56"/>
                    </a:cubicBezTo>
                    <a:close/>
                    <a:moveTo>
                      <a:pt x="32" y="59"/>
                    </a:moveTo>
                    <a:cubicBezTo>
                      <a:pt x="32" y="38"/>
                      <a:pt x="32" y="38"/>
                      <a:pt x="32" y="38"/>
                    </a:cubicBezTo>
                    <a:cubicBezTo>
                      <a:pt x="32" y="38"/>
                      <a:pt x="33" y="38"/>
                      <a:pt x="34" y="37"/>
                    </a:cubicBezTo>
                    <a:cubicBezTo>
                      <a:pt x="44" y="56"/>
                      <a:pt x="44" y="56"/>
                      <a:pt x="44" y="56"/>
                    </a:cubicBezTo>
                    <a:cubicBezTo>
                      <a:pt x="40" y="58"/>
                      <a:pt x="36" y="59"/>
                      <a:pt x="32" y="59"/>
                    </a:cubicBezTo>
                    <a:close/>
                    <a:moveTo>
                      <a:pt x="44" y="55"/>
                    </a:moveTo>
                    <a:cubicBezTo>
                      <a:pt x="34" y="37"/>
                      <a:pt x="34" y="37"/>
                      <a:pt x="34" y="37"/>
                    </a:cubicBezTo>
                    <a:cubicBezTo>
                      <a:pt x="35" y="37"/>
                      <a:pt x="35" y="36"/>
                      <a:pt x="35" y="36"/>
                    </a:cubicBezTo>
                    <a:cubicBezTo>
                      <a:pt x="53" y="46"/>
                      <a:pt x="53" y="46"/>
                      <a:pt x="53" y="46"/>
                    </a:cubicBezTo>
                    <a:cubicBezTo>
                      <a:pt x="51" y="50"/>
                      <a:pt x="48" y="53"/>
                      <a:pt x="44" y="55"/>
                    </a:cubicBezTo>
                    <a:close/>
                    <a:moveTo>
                      <a:pt x="53" y="46"/>
                    </a:moveTo>
                    <a:cubicBezTo>
                      <a:pt x="36" y="35"/>
                      <a:pt x="36" y="35"/>
                      <a:pt x="36" y="35"/>
                    </a:cubicBezTo>
                    <a:cubicBezTo>
                      <a:pt x="36" y="34"/>
                      <a:pt x="36" y="34"/>
                      <a:pt x="36" y="33"/>
                    </a:cubicBezTo>
                    <a:cubicBezTo>
                      <a:pt x="56" y="33"/>
                      <a:pt x="56" y="33"/>
                      <a:pt x="56" y="33"/>
                    </a:cubicBezTo>
                    <a:cubicBezTo>
                      <a:pt x="56" y="38"/>
                      <a:pt x="55" y="42"/>
                      <a:pt x="53" y="46"/>
                    </a:cubicBezTo>
                    <a:close/>
                  </a:path>
                </a:pathLst>
              </a:custGeom>
              <a:solidFill>
                <a:srgbClr val="3E3A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78" name="组合 77"/>
            <p:cNvGrpSpPr/>
            <p:nvPr/>
          </p:nvGrpSpPr>
          <p:grpSpPr>
            <a:xfrm>
              <a:off x="1940229" y="2263110"/>
              <a:ext cx="2399181" cy="2399181"/>
              <a:chOff x="817563" y="2030413"/>
              <a:chExt cx="765175" cy="765175"/>
            </a:xfrm>
            <a:solidFill>
              <a:schemeClr val="bg1">
                <a:lumMod val="75000"/>
              </a:schemeClr>
            </a:solidFill>
          </p:grpSpPr>
          <p:grpSp>
            <p:nvGrpSpPr>
              <p:cNvPr id="79" name="组合 78"/>
              <p:cNvGrpSpPr/>
              <p:nvPr/>
            </p:nvGrpSpPr>
            <p:grpSpPr>
              <a:xfrm>
                <a:off x="1050925" y="2039938"/>
                <a:ext cx="495300" cy="269876"/>
                <a:chOff x="1050925" y="2039938"/>
                <a:chExt cx="495300" cy="269876"/>
              </a:xfrm>
              <a:grpFill/>
            </p:grpSpPr>
            <p:sp>
              <p:nvSpPr>
                <p:cNvPr id="478" name="Freeform 68"/>
                <p:cNvSpPr>
                  <a:spLocks noEditPoints="1"/>
                </p:cNvSpPr>
                <p:nvPr/>
              </p:nvSpPr>
              <p:spPr bwMode="auto">
                <a:xfrm>
                  <a:off x="1208088" y="2168526"/>
                  <a:ext cx="179388" cy="82550"/>
                </a:xfrm>
                <a:custGeom>
                  <a:avLst/>
                  <a:gdLst>
                    <a:gd name="T0" fmla="*/ 154 w 169"/>
                    <a:gd name="T1" fmla="*/ 62 h 77"/>
                    <a:gd name="T2" fmla="*/ 156 w 169"/>
                    <a:gd name="T3" fmla="*/ 36 h 77"/>
                    <a:gd name="T4" fmla="*/ 151 w 169"/>
                    <a:gd name="T5" fmla="*/ 36 h 77"/>
                    <a:gd name="T6" fmla="*/ 116 w 169"/>
                    <a:gd name="T7" fmla="*/ 57 h 77"/>
                    <a:gd name="T8" fmla="*/ 115 w 169"/>
                    <a:gd name="T9" fmla="*/ 50 h 77"/>
                    <a:gd name="T10" fmla="*/ 98 w 169"/>
                    <a:gd name="T11" fmla="*/ 45 h 77"/>
                    <a:gd name="T12" fmla="*/ 81 w 169"/>
                    <a:gd name="T13" fmla="*/ 67 h 77"/>
                    <a:gd name="T14" fmla="*/ 84 w 169"/>
                    <a:gd name="T15" fmla="*/ 51 h 77"/>
                    <a:gd name="T16" fmla="*/ 107 w 169"/>
                    <a:gd name="T17" fmla="*/ 1 h 77"/>
                    <a:gd name="T18" fmla="*/ 84 w 169"/>
                    <a:gd name="T19" fmla="*/ 37 h 77"/>
                    <a:gd name="T20" fmla="*/ 33 w 169"/>
                    <a:gd name="T21" fmla="*/ 69 h 77"/>
                    <a:gd name="T22" fmla="*/ 36 w 169"/>
                    <a:gd name="T23" fmla="*/ 36 h 77"/>
                    <a:gd name="T24" fmla="*/ 25 w 169"/>
                    <a:gd name="T25" fmla="*/ 50 h 77"/>
                    <a:gd name="T26" fmla="*/ 1 w 169"/>
                    <a:gd name="T27" fmla="*/ 70 h 77"/>
                    <a:gd name="T28" fmla="*/ 4 w 169"/>
                    <a:gd name="T29" fmla="*/ 73 h 77"/>
                    <a:gd name="T30" fmla="*/ 11 w 169"/>
                    <a:gd name="T31" fmla="*/ 70 h 77"/>
                    <a:gd name="T32" fmla="*/ 22 w 169"/>
                    <a:gd name="T33" fmla="*/ 62 h 77"/>
                    <a:gd name="T34" fmla="*/ 48 w 169"/>
                    <a:gd name="T35" fmla="*/ 64 h 77"/>
                    <a:gd name="T36" fmla="*/ 61 w 169"/>
                    <a:gd name="T37" fmla="*/ 72 h 77"/>
                    <a:gd name="T38" fmla="*/ 75 w 169"/>
                    <a:gd name="T39" fmla="*/ 67 h 77"/>
                    <a:gd name="T40" fmla="*/ 121 w 169"/>
                    <a:gd name="T41" fmla="*/ 58 h 77"/>
                    <a:gd name="T42" fmla="*/ 128 w 169"/>
                    <a:gd name="T43" fmla="*/ 68 h 77"/>
                    <a:gd name="T44" fmla="*/ 148 w 169"/>
                    <a:gd name="T45" fmla="*/ 60 h 77"/>
                    <a:gd name="T46" fmla="*/ 163 w 169"/>
                    <a:gd name="T47" fmla="*/ 58 h 77"/>
                    <a:gd name="T48" fmla="*/ 101 w 169"/>
                    <a:gd name="T49" fmla="*/ 12 h 77"/>
                    <a:gd name="T50" fmla="*/ 73 w 169"/>
                    <a:gd name="T51" fmla="*/ 59 h 77"/>
                    <a:gd name="T52" fmla="*/ 59 w 169"/>
                    <a:gd name="T53" fmla="*/ 55 h 77"/>
                    <a:gd name="T54" fmla="*/ 74 w 169"/>
                    <a:gd name="T55" fmla="*/ 59 h 77"/>
                    <a:gd name="T56" fmla="*/ 100 w 169"/>
                    <a:gd name="T57" fmla="*/ 54 h 77"/>
                    <a:gd name="T58" fmla="*/ 103 w 169"/>
                    <a:gd name="T59" fmla="*/ 58 h 77"/>
                    <a:gd name="T60" fmla="*/ 100 w 169"/>
                    <a:gd name="T61" fmla="*/ 54 h 77"/>
                    <a:gd name="T62" fmla="*/ 130 w 169"/>
                    <a:gd name="T63" fmla="*/ 64 h 77"/>
                    <a:gd name="T64" fmla="*/ 149 w 169"/>
                    <a:gd name="T65" fmla="*/ 38 h 77"/>
                    <a:gd name="T66" fmla="*/ 137 w 169"/>
                    <a:gd name="T67" fmla="*/ 6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9" h="77">
                      <a:moveTo>
                        <a:pt x="163" y="58"/>
                      </a:moveTo>
                      <a:cubicBezTo>
                        <a:pt x="161" y="59"/>
                        <a:pt x="157" y="63"/>
                        <a:pt x="154" y="62"/>
                      </a:cubicBezTo>
                      <a:cubicBezTo>
                        <a:pt x="151" y="61"/>
                        <a:pt x="152" y="56"/>
                        <a:pt x="152" y="54"/>
                      </a:cubicBezTo>
                      <a:cubicBezTo>
                        <a:pt x="151" y="48"/>
                        <a:pt x="153" y="41"/>
                        <a:pt x="156" y="36"/>
                      </a:cubicBezTo>
                      <a:cubicBezTo>
                        <a:pt x="158" y="33"/>
                        <a:pt x="154" y="31"/>
                        <a:pt x="153" y="33"/>
                      </a:cubicBezTo>
                      <a:cubicBezTo>
                        <a:pt x="152" y="34"/>
                        <a:pt x="152" y="35"/>
                        <a:pt x="151" y="36"/>
                      </a:cubicBezTo>
                      <a:cubicBezTo>
                        <a:pt x="151" y="35"/>
                        <a:pt x="151" y="34"/>
                        <a:pt x="150" y="34"/>
                      </a:cubicBezTo>
                      <a:cubicBezTo>
                        <a:pt x="132" y="26"/>
                        <a:pt x="125" y="46"/>
                        <a:pt x="116" y="57"/>
                      </a:cubicBezTo>
                      <a:cubicBezTo>
                        <a:pt x="113" y="61"/>
                        <a:pt x="108" y="63"/>
                        <a:pt x="104" y="63"/>
                      </a:cubicBezTo>
                      <a:cubicBezTo>
                        <a:pt x="109" y="58"/>
                        <a:pt x="113" y="53"/>
                        <a:pt x="115" y="50"/>
                      </a:cubicBezTo>
                      <a:cubicBezTo>
                        <a:pt x="118" y="45"/>
                        <a:pt x="120" y="36"/>
                        <a:pt x="113" y="33"/>
                      </a:cubicBezTo>
                      <a:cubicBezTo>
                        <a:pt x="106" y="30"/>
                        <a:pt x="100" y="41"/>
                        <a:pt x="98" y="45"/>
                      </a:cubicBezTo>
                      <a:cubicBezTo>
                        <a:pt x="95" y="51"/>
                        <a:pt x="93" y="59"/>
                        <a:pt x="97" y="64"/>
                      </a:cubicBezTo>
                      <a:cubicBezTo>
                        <a:pt x="92" y="68"/>
                        <a:pt x="85" y="71"/>
                        <a:pt x="81" y="67"/>
                      </a:cubicBezTo>
                      <a:cubicBezTo>
                        <a:pt x="78" y="66"/>
                        <a:pt x="78" y="63"/>
                        <a:pt x="78" y="61"/>
                      </a:cubicBezTo>
                      <a:cubicBezTo>
                        <a:pt x="81" y="57"/>
                        <a:pt x="83" y="54"/>
                        <a:pt x="84" y="51"/>
                      </a:cubicBezTo>
                      <a:cubicBezTo>
                        <a:pt x="94" y="36"/>
                        <a:pt x="102" y="20"/>
                        <a:pt x="110" y="4"/>
                      </a:cubicBezTo>
                      <a:cubicBezTo>
                        <a:pt x="111" y="2"/>
                        <a:pt x="109" y="0"/>
                        <a:pt x="107" y="1"/>
                      </a:cubicBezTo>
                      <a:cubicBezTo>
                        <a:pt x="95" y="8"/>
                        <a:pt x="91" y="23"/>
                        <a:pt x="85" y="34"/>
                      </a:cubicBezTo>
                      <a:cubicBezTo>
                        <a:pt x="85" y="35"/>
                        <a:pt x="84" y="36"/>
                        <a:pt x="84" y="37"/>
                      </a:cubicBezTo>
                      <a:cubicBezTo>
                        <a:pt x="74" y="36"/>
                        <a:pt x="66" y="39"/>
                        <a:pt x="58" y="46"/>
                      </a:cubicBezTo>
                      <a:cubicBezTo>
                        <a:pt x="50" y="53"/>
                        <a:pt x="45" y="66"/>
                        <a:pt x="33" y="69"/>
                      </a:cubicBezTo>
                      <a:cubicBezTo>
                        <a:pt x="25" y="72"/>
                        <a:pt x="27" y="60"/>
                        <a:pt x="30" y="50"/>
                      </a:cubicBezTo>
                      <a:cubicBezTo>
                        <a:pt x="33" y="45"/>
                        <a:pt x="34" y="40"/>
                        <a:pt x="36" y="36"/>
                      </a:cubicBezTo>
                      <a:cubicBezTo>
                        <a:pt x="37" y="33"/>
                        <a:pt x="34" y="32"/>
                        <a:pt x="32" y="34"/>
                      </a:cubicBezTo>
                      <a:cubicBezTo>
                        <a:pt x="30" y="39"/>
                        <a:pt x="27" y="44"/>
                        <a:pt x="25" y="50"/>
                      </a:cubicBezTo>
                      <a:cubicBezTo>
                        <a:pt x="23" y="54"/>
                        <a:pt x="20" y="59"/>
                        <a:pt x="16" y="63"/>
                      </a:cubicBezTo>
                      <a:cubicBezTo>
                        <a:pt x="11" y="66"/>
                        <a:pt x="5" y="66"/>
                        <a:pt x="1" y="70"/>
                      </a:cubicBezTo>
                      <a:cubicBezTo>
                        <a:pt x="0" y="71"/>
                        <a:pt x="1" y="73"/>
                        <a:pt x="2" y="73"/>
                      </a:cubicBezTo>
                      <a:cubicBezTo>
                        <a:pt x="3" y="73"/>
                        <a:pt x="3" y="73"/>
                        <a:pt x="4" y="73"/>
                      </a:cubicBezTo>
                      <a:cubicBezTo>
                        <a:pt x="5" y="73"/>
                        <a:pt x="6" y="73"/>
                        <a:pt x="6" y="72"/>
                      </a:cubicBezTo>
                      <a:cubicBezTo>
                        <a:pt x="8" y="71"/>
                        <a:pt x="10" y="71"/>
                        <a:pt x="11" y="70"/>
                      </a:cubicBezTo>
                      <a:cubicBezTo>
                        <a:pt x="15" y="69"/>
                        <a:pt x="19" y="66"/>
                        <a:pt x="22" y="63"/>
                      </a:cubicBezTo>
                      <a:cubicBezTo>
                        <a:pt x="22" y="63"/>
                        <a:pt x="22" y="62"/>
                        <a:pt x="22" y="62"/>
                      </a:cubicBezTo>
                      <a:cubicBezTo>
                        <a:pt x="22" y="66"/>
                        <a:pt x="23" y="70"/>
                        <a:pt x="26" y="73"/>
                      </a:cubicBezTo>
                      <a:cubicBezTo>
                        <a:pt x="34" y="77"/>
                        <a:pt x="43" y="69"/>
                        <a:pt x="48" y="64"/>
                      </a:cubicBezTo>
                      <a:cubicBezTo>
                        <a:pt x="50" y="62"/>
                        <a:pt x="52" y="60"/>
                        <a:pt x="53" y="58"/>
                      </a:cubicBezTo>
                      <a:cubicBezTo>
                        <a:pt x="51" y="65"/>
                        <a:pt x="52" y="72"/>
                        <a:pt x="61" y="72"/>
                      </a:cubicBezTo>
                      <a:cubicBezTo>
                        <a:pt x="66" y="72"/>
                        <a:pt x="70" y="69"/>
                        <a:pt x="74" y="65"/>
                      </a:cubicBezTo>
                      <a:cubicBezTo>
                        <a:pt x="74" y="66"/>
                        <a:pt x="74" y="66"/>
                        <a:pt x="75" y="67"/>
                      </a:cubicBezTo>
                      <a:cubicBezTo>
                        <a:pt x="80" y="77"/>
                        <a:pt x="91" y="74"/>
                        <a:pt x="100" y="67"/>
                      </a:cubicBezTo>
                      <a:cubicBezTo>
                        <a:pt x="107" y="71"/>
                        <a:pt x="117" y="63"/>
                        <a:pt x="121" y="58"/>
                      </a:cubicBezTo>
                      <a:cubicBezTo>
                        <a:pt x="121" y="57"/>
                        <a:pt x="122" y="56"/>
                        <a:pt x="123" y="55"/>
                      </a:cubicBezTo>
                      <a:cubicBezTo>
                        <a:pt x="121" y="61"/>
                        <a:pt x="122" y="66"/>
                        <a:pt x="128" y="68"/>
                      </a:cubicBezTo>
                      <a:cubicBezTo>
                        <a:pt x="137" y="71"/>
                        <a:pt x="143" y="63"/>
                        <a:pt x="147" y="54"/>
                      </a:cubicBezTo>
                      <a:cubicBezTo>
                        <a:pt x="147" y="56"/>
                        <a:pt x="147" y="58"/>
                        <a:pt x="148" y="60"/>
                      </a:cubicBezTo>
                      <a:cubicBezTo>
                        <a:pt x="150" y="70"/>
                        <a:pt x="161" y="65"/>
                        <a:pt x="166" y="61"/>
                      </a:cubicBezTo>
                      <a:cubicBezTo>
                        <a:pt x="169" y="59"/>
                        <a:pt x="165" y="56"/>
                        <a:pt x="163" y="58"/>
                      </a:cubicBezTo>
                      <a:close/>
                      <a:moveTo>
                        <a:pt x="91" y="32"/>
                      </a:moveTo>
                      <a:cubicBezTo>
                        <a:pt x="94" y="26"/>
                        <a:pt x="97" y="18"/>
                        <a:pt x="101" y="12"/>
                      </a:cubicBezTo>
                      <a:cubicBezTo>
                        <a:pt x="98" y="19"/>
                        <a:pt x="94" y="26"/>
                        <a:pt x="91" y="32"/>
                      </a:cubicBezTo>
                      <a:close/>
                      <a:moveTo>
                        <a:pt x="73" y="59"/>
                      </a:moveTo>
                      <a:cubicBezTo>
                        <a:pt x="70" y="62"/>
                        <a:pt x="67" y="66"/>
                        <a:pt x="63" y="67"/>
                      </a:cubicBezTo>
                      <a:cubicBezTo>
                        <a:pt x="54" y="71"/>
                        <a:pt x="57" y="59"/>
                        <a:pt x="59" y="55"/>
                      </a:cubicBezTo>
                      <a:cubicBezTo>
                        <a:pt x="63" y="46"/>
                        <a:pt x="72" y="42"/>
                        <a:pt x="81" y="41"/>
                      </a:cubicBezTo>
                      <a:cubicBezTo>
                        <a:pt x="78" y="47"/>
                        <a:pt x="75" y="53"/>
                        <a:pt x="74" y="59"/>
                      </a:cubicBezTo>
                      <a:cubicBezTo>
                        <a:pt x="74" y="59"/>
                        <a:pt x="73" y="59"/>
                        <a:pt x="73" y="59"/>
                      </a:cubicBezTo>
                      <a:close/>
                      <a:moveTo>
                        <a:pt x="100" y="54"/>
                      </a:moveTo>
                      <a:cubicBezTo>
                        <a:pt x="100" y="51"/>
                        <a:pt x="108" y="32"/>
                        <a:pt x="113" y="38"/>
                      </a:cubicBezTo>
                      <a:cubicBezTo>
                        <a:pt x="117" y="44"/>
                        <a:pt x="107" y="55"/>
                        <a:pt x="103" y="58"/>
                      </a:cubicBezTo>
                      <a:cubicBezTo>
                        <a:pt x="102" y="59"/>
                        <a:pt x="102" y="60"/>
                        <a:pt x="101" y="61"/>
                      </a:cubicBezTo>
                      <a:cubicBezTo>
                        <a:pt x="99" y="59"/>
                        <a:pt x="99" y="57"/>
                        <a:pt x="100" y="54"/>
                      </a:cubicBezTo>
                      <a:close/>
                      <a:moveTo>
                        <a:pt x="137" y="60"/>
                      </a:moveTo>
                      <a:cubicBezTo>
                        <a:pt x="136" y="63"/>
                        <a:pt x="133" y="65"/>
                        <a:pt x="130" y="64"/>
                      </a:cubicBezTo>
                      <a:cubicBezTo>
                        <a:pt x="124" y="63"/>
                        <a:pt x="127" y="54"/>
                        <a:pt x="129" y="51"/>
                      </a:cubicBezTo>
                      <a:cubicBezTo>
                        <a:pt x="133" y="43"/>
                        <a:pt x="139" y="37"/>
                        <a:pt x="149" y="38"/>
                      </a:cubicBezTo>
                      <a:cubicBezTo>
                        <a:pt x="149" y="38"/>
                        <a:pt x="150" y="38"/>
                        <a:pt x="150" y="37"/>
                      </a:cubicBezTo>
                      <a:cubicBezTo>
                        <a:pt x="146" y="45"/>
                        <a:pt x="143" y="54"/>
                        <a:pt x="137"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9" name="Freeform 69"/>
                <p:cNvSpPr/>
                <p:nvPr/>
              </p:nvSpPr>
              <p:spPr bwMode="auto">
                <a:xfrm>
                  <a:off x="1247775" y="2190751"/>
                  <a:ext cx="6350" cy="6350"/>
                </a:xfrm>
                <a:custGeom>
                  <a:avLst/>
                  <a:gdLst>
                    <a:gd name="T0" fmla="*/ 2 w 6"/>
                    <a:gd name="T1" fmla="*/ 5 h 6"/>
                    <a:gd name="T2" fmla="*/ 5 w 6"/>
                    <a:gd name="T3" fmla="*/ 4 h 6"/>
                    <a:gd name="T4" fmla="*/ 6 w 6"/>
                    <a:gd name="T5" fmla="*/ 2 h 6"/>
                    <a:gd name="T6" fmla="*/ 3 w 6"/>
                    <a:gd name="T7" fmla="*/ 0 h 6"/>
                    <a:gd name="T8" fmla="*/ 1 w 6"/>
                    <a:gd name="T9" fmla="*/ 2 h 6"/>
                    <a:gd name="T10" fmla="*/ 2 w 6"/>
                    <a:gd name="T11" fmla="*/ 5 h 6"/>
                  </a:gdLst>
                  <a:ahLst/>
                  <a:cxnLst>
                    <a:cxn ang="0">
                      <a:pos x="T0" y="T1"/>
                    </a:cxn>
                    <a:cxn ang="0">
                      <a:pos x="T2" y="T3"/>
                    </a:cxn>
                    <a:cxn ang="0">
                      <a:pos x="T4" y="T5"/>
                    </a:cxn>
                    <a:cxn ang="0">
                      <a:pos x="T6" y="T7"/>
                    </a:cxn>
                    <a:cxn ang="0">
                      <a:pos x="T8" y="T9"/>
                    </a:cxn>
                    <a:cxn ang="0">
                      <a:pos x="T10" y="T11"/>
                    </a:cxn>
                  </a:cxnLst>
                  <a:rect l="0" t="0" r="r" b="b"/>
                  <a:pathLst>
                    <a:path w="6" h="6">
                      <a:moveTo>
                        <a:pt x="2" y="5"/>
                      </a:moveTo>
                      <a:cubicBezTo>
                        <a:pt x="3" y="6"/>
                        <a:pt x="4" y="5"/>
                        <a:pt x="5" y="4"/>
                      </a:cubicBezTo>
                      <a:cubicBezTo>
                        <a:pt x="5" y="4"/>
                        <a:pt x="6" y="3"/>
                        <a:pt x="6" y="2"/>
                      </a:cubicBezTo>
                      <a:cubicBezTo>
                        <a:pt x="5" y="1"/>
                        <a:pt x="4" y="0"/>
                        <a:pt x="3" y="0"/>
                      </a:cubicBezTo>
                      <a:cubicBezTo>
                        <a:pt x="2" y="1"/>
                        <a:pt x="1" y="1"/>
                        <a:pt x="1" y="2"/>
                      </a:cubicBezTo>
                      <a:cubicBezTo>
                        <a:pt x="0" y="3"/>
                        <a:pt x="1" y="5"/>
                        <a:pt x="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0" name="Freeform 70"/>
                <p:cNvSpPr/>
                <p:nvPr/>
              </p:nvSpPr>
              <p:spPr bwMode="auto">
                <a:xfrm>
                  <a:off x="1154113" y="2085976"/>
                  <a:ext cx="123825" cy="92075"/>
                </a:xfrm>
                <a:custGeom>
                  <a:avLst/>
                  <a:gdLst>
                    <a:gd name="T0" fmla="*/ 0 w 116"/>
                    <a:gd name="T1" fmla="*/ 1 h 87"/>
                    <a:gd name="T2" fmla="*/ 2 w 116"/>
                    <a:gd name="T3" fmla="*/ 40 h 87"/>
                    <a:gd name="T4" fmla="*/ 4 w 116"/>
                    <a:gd name="T5" fmla="*/ 85 h 87"/>
                    <a:gd name="T6" fmla="*/ 5 w 116"/>
                    <a:gd name="T7" fmla="*/ 86 h 87"/>
                    <a:gd name="T8" fmla="*/ 63 w 116"/>
                    <a:gd name="T9" fmla="*/ 82 h 87"/>
                    <a:gd name="T10" fmla="*/ 116 w 116"/>
                    <a:gd name="T11" fmla="*/ 78 h 87"/>
                    <a:gd name="T12" fmla="*/ 116 w 116"/>
                    <a:gd name="T13" fmla="*/ 77 h 87"/>
                    <a:gd name="T14" fmla="*/ 115 w 116"/>
                    <a:gd name="T15" fmla="*/ 75 h 87"/>
                    <a:gd name="T16" fmla="*/ 114 w 116"/>
                    <a:gd name="T17" fmla="*/ 76 h 87"/>
                    <a:gd name="T18" fmla="*/ 91 w 116"/>
                    <a:gd name="T19" fmla="*/ 80 h 87"/>
                    <a:gd name="T20" fmla="*/ 67 w 116"/>
                    <a:gd name="T21" fmla="*/ 81 h 87"/>
                    <a:gd name="T22" fmla="*/ 16 w 116"/>
                    <a:gd name="T23" fmla="*/ 85 h 87"/>
                    <a:gd name="T24" fmla="*/ 5 w 116"/>
                    <a:gd name="T25" fmla="*/ 82 h 87"/>
                    <a:gd name="T26" fmla="*/ 5 w 116"/>
                    <a:gd name="T27" fmla="*/ 71 h 87"/>
                    <a:gd name="T28" fmla="*/ 4 w 116"/>
                    <a:gd name="T29" fmla="*/ 47 h 87"/>
                    <a:gd name="T30" fmla="*/ 2 w 116"/>
                    <a:gd name="T31" fmla="*/ 1 h 87"/>
                    <a:gd name="T32" fmla="*/ 0 w 116"/>
                    <a:gd name="T33" fmla="*/ 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6" h="87">
                      <a:moveTo>
                        <a:pt x="0" y="1"/>
                      </a:moveTo>
                      <a:cubicBezTo>
                        <a:pt x="0" y="14"/>
                        <a:pt x="1" y="27"/>
                        <a:pt x="2" y="40"/>
                      </a:cubicBezTo>
                      <a:cubicBezTo>
                        <a:pt x="4" y="55"/>
                        <a:pt x="3" y="70"/>
                        <a:pt x="4" y="85"/>
                      </a:cubicBezTo>
                      <a:cubicBezTo>
                        <a:pt x="4" y="86"/>
                        <a:pt x="4" y="86"/>
                        <a:pt x="5" y="86"/>
                      </a:cubicBezTo>
                      <a:cubicBezTo>
                        <a:pt x="24" y="87"/>
                        <a:pt x="44" y="83"/>
                        <a:pt x="63" y="82"/>
                      </a:cubicBezTo>
                      <a:cubicBezTo>
                        <a:pt x="81" y="82"/>
                        <a:pt x="98" y="81"/>
                        <a:pt x="116" y="78"/>
                      </a:cubicBezTo>
                      <a:cubicBezTo>
                        <a:pt x="116" y="78"/>
                        <a:pt x="116" y="77"/>
                        <a:pt x="116" y="77"/>
                      </a:cubicBezTo>
                      <a:cubicBezTo>
                        <a:pt x="116" y="76"/>
                        <a:pt x="115" y="76"/>
                        <a:pt x="115" y="75"/>
                      </a:cubicBezTo>
                      <a:cubicBezTo>
                        <a:pt x="114" y="74"/>
                        <a:pt x="113" y="75"/>
                        <a:pt x="114" y="76"/>
                      </a:cubicBezTo>
                      <a:cubicBezTo>
                        <a:pt x="114" y="77"/>
                        <a:pt x="94" y="80"/>
                        <a:pt x="91" y="80"/>
                      </a:cubicBezTo>
                      <a:cubicBezTo>
                        <a:pt x="83" y="80"/>
                        <a:pt x="75" y="81"/>
                        <a:pt x="67" y="81"/>
                      </a:cubicBezTo>
                      <a:cubicBezTo>
                        <a:pt x="49" y="82"/>
                        <a:pt x="33" y="84"/>
                        <a:pt x="16" y="85"/>
                      </a:cubicBezTo>
                      <a:cubicBezTo>
                        <a:pt x="13" y="85"/>
                        <a:pt x="5" y="86"/>
                        <a:pt x="5" y="82"/>
                      </a:cubicBezTo>
                      <a:cubicBezTo>
                        <a:pt x="5" y="78"/>
                        <a:pt x="5" y="75"/>
                        <a:pt x="5" y="71"/>
                      </a:cubicBezTo>
                      <a:cubicBezTo>
                        <a:pt x="5" y="63"/>
                        <a:pt x="4" y="55"/>
                        <a:pt x="4" y="47"/>
                      </a:cubicBezTo>
                      <a:cubicBezTo>
                        <a:pt x="4" y="31"/>
                        <a:pt x="1" y="16"/>
                        <a:pt x="2" y="1"/>
                      </a:cubicBezTo>
                      <a:cubicBezTo>
                        <a:pt x="2"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1" name="Freeform 71"/>
                <p:cNvSpPr/>
                <p:nvPr/>
              </p:nvSpPr>
              <p:spPr bwMode="auto">
                <a:xfrm>
                  <a:off x="1168400" y="2144713"/>
                  <a:ext cx="19050" cy="31750"/>
                </a:xfrm>
                <a:custGeom>
                  <a:avLst/>
                  <a:gdLst>
                    <a:gd name="T0" fmla="*/ 4 w 18"/>
                    <a:gd name="T1" fmla="*/ 29 h 30"/>
                    <a:gd name="T2" fmla="*/ 3 w 18"/>
                    <a:gd name="T3" fmla="*/ 12 h 30"/>
                    <a:gd name="T4" fmla="*/ 3 w 18"/>
                    <a:gd name="T5" fmla="*/ 5 h 30"/>
                    <a:gd name="T6" fmla="*/ 6 w 18"/>
                    <a:gd name="T7" fmla="*/ 2 h 30"/>
                    <a:gd name="T8" fmla="*/ 13 w 18"/>
                    <a:gd name="T9" fmla="*/ 3 h 30"/>
                    <a:gd name="T10" fmla="*/ 14 w 18"/>
                    <a:gd name="T11" fmla="*/ 9 h 30"/>
                    <a:gd name="T12" fmla="*/ 16 w 18"/>
                    <a:gd name="T13" fmla="*/ 29 h 30"/>
                    <a:gd name="T14" fmla="*/ 17 w 18"/>
                    <a:gd name="T15" fmla="*/ 29 h 30"/>
                    <a:gd name="T16" fmla="*/ 15 w 18"/>
                    <a:gd name="T17" fmla="*/ 1 h 30"/>
                    <a:gd name="T18" fmla="*/ 14 w 18"/>
                    <a:gd name="T19" fmla="*/ 0 h 30"/>
                    <a:gd name="T20" fmla="*/ 2 w 18"/>
                    <a:gd name="T21" fmla="*/ 0 h 30"/>
                    <a:gd name="T22" fmla="*/ 1 w 18"/>
                    <a:gd name="T23" fmla="*/ 1 h 30"/>
                    <a:gd name="T24" fmla="*/ 3 w 18"/>
                    <a:gd name="T25" fmla="*/ 29 h 30"/>
                    <a:gd name="T26" fmla="*/ 4 w 18"/>
                    <a:gd name="T27" fmla="*/ 2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 h="30">
                      <a:moveTo>
                        <a:pt x="4" y="29"/>
                      </a:moveTo>
                      <a:cubicBezTo>
                        <a:pt x="3" y="24"/>
                        <a:pt x="3" y="18"/>
                        <a:pt x="3" y="12"/>
                      </a:cubicBezTo>
                      <a:cubicBezTo>
                        <a:pt x="3" y="10"/>
                        <a:pt x="3" y="7"/>
                        <a:pt x="3" y="5"/>
                      </a:cubicBezTo>
                      <a:cubicBezTo>
                        <a:pt x="3" y="2"/>
                        <a:pt x="3" y="2"/>
                        <a:pt x="6" y="2"/>
                      </a:cubicBezTo>
                      <a:cubicBezTo>
                        <a:pt x="7" y="2"/>
                        <a:pt x="13" y="1"/>
                        <a:pt x="13" y="3"/>
                      </a:cubicBezTo>
                      <a:cubicBezTo>
                        <a:pt x="13" y="5"/>
                        <a:pt x="13" y="7"/>
                        <a:pt x="14" y="9"/>
                      </a:cubicBezTo>
                      <a:cubicBezTo>
                        <a:pt x="15" y="16"/>
                        <a:pt x="16" y="22"/>
                        <a:pt x="16" y="29"/>
                      </a:cubicBezTo>
                      <a:cubicBezTo>
                        <a:pt x="16" y="29"/>
                        <a:pt x="17" y="29"/>
                        <a:pt x="17" y="29"/>
                      </a:cubicBezTo>
                      <a:cubicBezTo>
                        <a:pt x="18" y="19"/>
                        <a:pt x="15" y="10"/>
                        <a:pt x="15" y="1"/>
                      </a:cubicBezTo>
                      <a:cubicBezTo>
                        <a:pt x="15" y="1"/>
                        <a:pt x="14" y="0"/>
                        <a:pt x="14" y="0"/>
                      </a:cubicBezTo>
                      <a:cubicBezTo>
                        <a:pt x="10" y="0"/>
                        <a:pt x="6" y="0"/>
                        <a:pt x="2" y="0"/>
                      </a:cubicBezTo>
                      <a:cubicBezTo>
                        <a:pt x="1" y="0"/>
                        <a:pt x="1" y="1"/>
                        <a:pt x="1" y="1"/>
                      </a:cubicBezTo>
                      <a:cubicBezTo>
                        <a:pt x="3" y="11"/>
                        <a:pt x="0" y="20"/>
                        <a:pt x="3" y="29"/>
                      </a:cubicBezTo>
                      <a:cubicBezTo>
                        <a:pt x="3" y="30"/>
                        <a:pt x="5" y="30"/>
                        <a:pt x="4" y="2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2" name="Freeform 72"/>
                <p:cNvSpPr/>
                <p:nvPr/>
              </p:nvSpPr>
              <p:spPr bwMode="auto">
                <a:xfrm>
                  <a:off x="1168400" y="2144713"/>
                  <a:ext cx="15875" cy="31750"/>
                </a:xfrm>
                <a:custGeom>
                  <a:avLst/>
                  <a:gdLst>
                    <a:gd name="T0" fmla="*/ 5 w 15"/>
                    <a:gd name="T1" fmla="*/ 1 h 29"/>
                    <a:gd name="T2" fmla="*/ 1 w 15"/>
                    <a:gd name="T3" fmla="*/ 6 h 29"/>
                    <a:gd name="T4" fmla="*/ 6 w 15"/>
                    <a:gd name="T5" fmla="*/ 3 h 29"/>
                    <a:gd name="T6" fmla="*/ 2 w 15"/>
                    <a:gd name="T7" fmla="*/ 8 h 29"/>
                    <a:gd name="T8" fmla="*/ 9 w 15"/>
                    <a:gd name="T9" fmla="*/ 4 h 29"/>
                    <a:gd name="T10" fmla="*/ 2 w 15"/>
                    <a:gd name="T11" fmla="*/ 11 h 29"/>
                    <a:gd name="T12" fmla="*/ 11 w 15"/>
                    <a:gd name="T13" fmla="*/ 2 h 29"/>
                    <a:gd name="T14" fmla="*/ 2 w 15"/>
                    <a:gd name="T15" fmla="*/ 13 h 29"/>
                    <a:gd name="T16" fmla="*/ 10 w 15"/>
                    <a:gd name="T17" fmla="*/ 6 h 29"/>
                    <a:gd name="T18" fmla="*/ 2 w 15"/>
                    <a:gd name="T19" fmla="*/ 16 h 29"/>
                    <a:gd name="T20" fmla="*/ 10 w 15"/>
                    <a:gd name="T21" fmla="*/ 8 h 29"/>
                    <a:gd name="T22" fmla="*/ 2 w 15"/>
                    <a:gd name="T23" fmla="*/ 19 h 29"/>
                    <a:gd name="T24" fmla="*/ 11 w 15"/>
                    <a:gd name="T25" fmla="*/ 11 h 29"/>
                    <a:gd name="T26" fmla="*/ 3 w 15"/>
                    <a:gd name="T27" fmla="*/ 22 h 29"/>
                    <a:gd name="T28" fmla="*/ 12 w 15"/>
                    <a:gd name="T29" fmla="*/ 12 h 29"/>
                    <a:gd name="T30" fmla="*/ 2 w 15"/>
                    <a:gd name="T31" fmla="*/ 26 h 29"/>
                    <a:gd name="T32" fmla="*/ 12 w 15"/>
                    <a:gd name="T33" fmla="*/ 13 h 29"/>
                    <a:gd name="T34" fmla="*/ 6 w 15"/>
                    <a:gd name="T35" fmla="*/ 23 h 29"/>
                    <a:gd name="T36" fmla="*/ 14 w 15"/>
                    <a:gd name="T37" fmla="*/ 14 h 29"/>
                    <a:gd name="T38" fmla="*/ 6 w 15"/>
                    <a:gd name="T39" fmla="*/ 26 h 29"/>
                    <a:gd name="T40" fmla="*/ 13 w 15"/>
                    <a:gd name="T41" fmla="*/ 18 h 29"/>
                    <a:gd name="T42" fmla="*/ 7 w 15"/>
                    <a:gd name="T43" fmla="*/ 26 h 29"/>
                    <a:gd name="T44" fmla="*/ 13 w 15"/>
                    <a:gd name="T45" fmla="*/ 20 h 29"/>
                    <a:gd name="T46" fmla="*/ 9 w 15"/>
                    <a:gd name="T47" fmla="*/ 27 h 29"/>
                    <a:gd name="T48" fmla="*/ 14 w 15"/>
                    <a:gd name="T49" fmla="*/ 22 h 29"/>
                    <a:gd name="T50" fmla="*/ 10 w 15"/>
                    <a:gd name="T51" fmla="*/ 26 h 29"/>
                    <a:gd name="T52" fmla="*/ 13 w 15"/>
                    <a:gd name="T53" fmla="*/ 26 h 29"/>
                    <a:gd name="T54" fmla="*/ 14 w 15"/>
                    <a:gd name="T55" fmla="*/ 23 h 29"/>
                    <a:gd name="T56" fmla="*/ 10 w 15"/>
                    <a:gd name="T57" fmla="*/ 26 h 29"/>
                    <a:gd name="T58" fmla="*/ 14 w 15"/>
                    <a:gd name="T59" fmla="*/ 22 h 29"/>
                    <a:gd name="T60" fmla="*/ 9 w 15"/>
                    <a:gd name="T61" fmla="*/ 27 h 29"/>
                    <a:gd name="T62" fmla="*/ 14 w 15"/>
                    <a:gd name="T63" fmla="*/ 20 h 29"/>
                    <a:gd name="T64" fmla="*/ 7 w 15"/>
                    <a:gd name="T65" fmla="*/ 26 h 29"/>
                    <a:gd name="T66" fmla="*/ 13 w 15"/>
                    <a:gd name="T67" fmla="*/ 18 h 29"/>
                    <a:gd name="T68" fmla="*/ 6 w 15"/>
                    <a:gd name="T69" fmla="*/ 26 h 29"/>
                    <a:gd name="T70" fmla="*/ 14 w 15"/>
                    <a:gd name="T71" fmla="*/ 14 h 29"/>
                    <a:gd name="T72" fmla="*/ 6 w 15"/>
                    <a:gd name="T73" fmla="*/ 23 h 29"/>
                    <a:gd name="T74" fmla="*/ 12 w 15"/>
                    <a:gd name="T75" fmla="*/ 13 h 29"/>
                    <a:gd name="T76" fmla="*/ 2 w 15"/>
                    <a:gd name="T77" fmla="*/ 26 h 29"/>
                    <a:gd name="T78" fmla="*/ 12 w 15"/>
                    <a:gd name="T79" fmla="*/ 12 h 29"/>
                    <a:gd name="T80" fmla="*/ 3 w 15"/>
                    <a:gd name="T81" fmla="*/ 22 h 29"/>
                    <a:gd name="T82" fmla="*/ 11 w 15"/>
                    <a:gd name="T83" fmla="*/ 11 h 29"/>
                    <a:gd name="T84" fmla="*/ 2 w 15"/>
                    <a:gd name="T85" fmla="*/ 19 h 29"/>
                    <a:gd name="T86" fmla="*/ 10 w 15"/>
                    <a:gd name="T87" fmla="*/ 8 h 29"/>
                    <a:gd name="T88" fmla="*/ 2 w 15"/>
                    <a:gd name="T89" fmla="*/ 16 h 29"/>
                    <a:gd name="T90" fmla="*/ 10 w 15"/>
                    <a:gd name="T91" fmla="*/ 6 h 29"/>
                    <a:gd name="T92" fmla="*/ 2 w 15"/>
                    <a:gd name="T93" fmla="*/ 13 h 29"/>
                    <a:gd name="T94" fmla="*/ 11 w 15"/>
                    <a:gd name="T95" fmla="*/ 2 h 29"/>
                    <a:gd name="T96" fmla="*/ 2 w 15"/>
                    <a:gd name="T97" fmla="*/ 11 h 29"/>
                    <a:gd name="T98" fmla="*/ 9 w 15"/>
                    <a:gd name="T99" fmla="*/ 3 h 29"/>
                    <a:gd name="T100" fmla="*/ 2 w 15"/>
                    <a:gd name="T101" fmla="*/ 8 h 29"/>
                    <a:gd name="T102" fmla="*/ 6 w 15"/>
                    <a:gd name="T103" fmla="*/ 3 h 29"/>
                    <a:gd name="T104" fmla="*/ 1 w 15"/>
                    <a:gd name="T105" fmla="*/ 6 h 29"/>
                    <a:gd name="T106" fmla="*/ 6 w 15"/>
                    <a:gd name="T107" fmla="*/ 1 h 29"/>
                    <a:gd name="T108" fmla="*/ 1 w 15"/>
                    <a:gd name="T109" fmla="*/ 2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5" h="29">
                      <a:moveTo>
                        <a:pt x="2" y="3"/>
                      </a:moveTo>
                      <a:cubicBezTo>
                        <a:pt x="3" y="3"/>
                        <a:pt x="4" y="2"/>
                        <a:pt x="5" y="1"/>
                      </a:cubicBezTo>
                      <a:cubicBezTo>
                        <a:pt x="5" y="1"/>
                        <a:pt x="5" y="1"/>
                        <a:pt x="4" y="0"/>
                      </a:cubicBezTo>
                      <a:cubicBezTo>
                        <a:pt x="3" y="2"/>
                        <a:pt x="2" y="4"/>
                        <a:pt x="1" y="6"/>
                      </a:cubicBezTo>
                      <a:cubicBezTo>
                        <a:pt x="1" y="7"/>
                        <a:pt x="1" y="8"/>
                        <a:pt x="2" y="7"/>
                      </a:cubicBezTo>
                      <a:cubicBezTo>
                        <a:pt x="4" y="6"/>
                        <a:pt x="5" y="5"/>
                        <a:pt x="6" y="3"/>
                      </a:cubicBezTo>
                      <a:cubicBezTo>
                        <a:pt x="6" y="3"/>
                        <a:pt x="6" y="3"/>
                        <a:pt x="5" y="2"/>
                      </a:cubicBezTo>
                      <a:cubicBezTo>
                        <a:pt x="4" y="4"/>
                        <a:pt x="3" y="6"/>
                        <a:pt x="2" y="8"/>
                      </a:cubicBezTo>
                      <a:cubicBezTo>
                        <a:pt x="1" y="9"/>
                        <a:pt x="2" y="10"/>
                        <a:pt x="3" y="9"/>
                      </a:cubicBezTo>
                      <a:cubicBezTo>
                        <a:pt x="5" y="7"/>
                        <a:pt x="7" y="5"/>
                        <a:pt x="9" y="4"/>
                      </a:cubicBezTo>
                      <a:cubicBezTo>
                        <a:pt x="9" y="3"/>
                        <a:pt x="9" y="3"/>
                        <a:pt x="8" y="3"/>
                      </a:cubicBezTo>
                      <a:cubicBezTo>
                        <a:pt x="6" y="5"/>
                        <a:pt x="4" y="8"/>
                        <a:pt x="2" y="11"/>
                      </a:cubicBezTo>
                      <a:cubicBezTo>
                        <a:pt x="2" y="12"/>
                        <a:pt x="3" y="12"/>
                        <a:pt x="3" y="12"/>
                      </a:cubicBezTo>
                      <a:cubicBezTo>
                        <a:pt x="6" y="8"/>
                        <a:pt x="8" y="5"/>
                        <a:pt x="11" y="2"/>
                      </a:cubicBezTo>
                      <a:cubicBezTo>
                        <a:pt x="10" y="2"/>
                        <a:pt x="10" y="2"/>
                        <a:pt x="10" y="2"/>
                      </a:cubicBezTo>
                      <a:cubicBezTo>
                        <a:pt x="7" y="5"/>
                        <a:pt x="5" y="9"/>
                        <a:pt x="2" y="13"/>
                      </a:cubicBezTo>
                      <a:cubicBezTo>
                        <a:pt x="2" y="14"/>
                        <a:pt x="3" y="14"/>
                        <a:pt x="4" y="14"/>
                      </a:cubicBezTo>
                      <a:cubicBezTo>
                        <a:pt x="6" y="11"/>
                        <a:pt x="8" y="9"/>
                        <a:pt x="10" y="6"/>
                      </a:cubicBezTo>
                      <a:cubicBezTo>
                        <a:pt x="10" y="5"/>
                        <a:pt x="9" y="5"/>
                        <a:pt x="9" y="5"/>
                      </a:cubicBezTo>
                      <a:cubicBezTo>
                        <a:pt x="6" y="9"/>
                        <a:pt x="3" y="12"/>
                        <a:pt x="2" y="16"/>
                      </a:cubicBezTo>
                      <a:cubicBezTo>
                        <a:pt x="1" y="17"/>
                        <a:pt x="2" y="18"/>
                        <a:pt x="3" y="17"/>
                      </a:cubicBezTo>
                      <a:cubicBezTo>
                        <a:pt x="5" y="14"/>
                        <a:pt x="8" y="11"/>
                        <a:pt x="10" y="8"/>
                      </a:cubicBezTo>
                      <a:cubicBezTo>
                        <a:pt x="11" y="7"/>
                        <a:pt x="10" y="7"/>
                        <a:pt x="9" y="7"/>
                      </a:cubicBezTo>
                      <a:cubicBezTo>
                        <a:pt x="7" y="11"/>
                        <a:pt x="4" y="15"/>
                        <a:pt x="2" y="19"/>
                      </a:cubicBezTo>
                      <a:cubicBezTo>
                        <a:pt x="2" y="19"/>
                        <a:pt x="3" y="20"/>
                        <a:pt x="3" y="20"/>
                      </a:cubicBezTo>
                      <a:cubicBezTo>
                        <a:pt x="6" y="17"/>
                        <a:pt x="8" y="14"/>
                        <a:pt x="11" y="11"/>
                      </a:cubicBezTo>
                      <a:cubicBezTo>
                        <a:pt x="10" y="11"/>
                        <a:pt x="10" y="11"/>
                        <a:pt x="9" y="10"/>
                      </a:cubicBezTo>
                      <a:cubicBezTo>
                        <a:pt x="8" y="15"/>
                        <a:pt x="5" y="18"/>
                        <a:pt x="3" y="22"/>
                      </a:cubicBezTo>
                      <a:cubicBezTo>
                        <a:pt x="3" y="23"/>
                        <a:pt x="4" y="23"/>
                        <a:pt x="4" y="23"/>
                      </a:cubicBezTo>
                      <a:cubicBezTo>
                        <a:pt x="7" y="19"/>
                        <a:pt x="9" y="16"/>
                        <a:pt x="12" y="12"/>
                      </a:cubicBezTo>
                      <a:cubicBezTo>
                        <a:pt x="12" y="12"/>
                        <a:pt x="11" y="12"/>
                        <a:pt x="11" y="11"/>
                      </a:cubicBezTo>
                      <a:cubicBezTo>
                        <a:pt x="8" y="16"/>
                        <a:pt x="4" y="21"/>
                        <a:pt x="2" y="26"/>
                      </a:cubicBezTo>
                      <a:cubicBezTo>
                        <a:pt x="2" y="26"/>
                        <a:pt x="3" y="26"/>
                        <a:pt x="3" y="27"/>
                      </a:cubicBezTo>
                      <a:cubicBezTo>
                        <a:pt x="6" y="22"/>
                        <a:pt x="9" y="18"/>
                        <a:pt x="12" y="13"/>
                      </a:cubicBezTo>
                      <a:cubicBezTo>
                        <a:pt x="12" y="13"/>
                        <a:pt x="11" y="13"/>
                        <a:pt x="11" y="13"/>
                      </a:cubicBezTo>
                      <a:cubicBezTo>
                        <a:pt x="9" y="16"/>
                        <a:pt x="7" y="20"/>
                        <a:pt x="6" y="23"/>
                      </a:cubicBezTo>
                      <a:cubicBezTo>
                        <a:pt x="5" y="24"/>
                        <a:pt x="6" y="25"/>
                        <a:pt x="7" y="24"/>
                      </a:cubicBezTo>
                      <a:cubicBezTo>
                        <a:pt x="10" y="21"/>
                        <a:pt x="13" y="18"/>
                        <a:pt x="14" y="14"/>
                      </a:cubicBezTo>
                      <a:cubicBezTo>
                        <a:pt x="15" y="13"/>
                        <a:pt x="14" y="12"/>
                        <a:pt x="13" y="13"/>
                      </a:cubicBezTo>
                      <a:cubicBezTo>
                        <a:pt x="11" y="17"/>
                        <a:pt x="8" y="21"/>
                        <a:pt x="6" y="26"/>
                      </a:cubicBezTo>
                      <a:cubicBezTo>
                        <a:pt x="6" y="27"/>
                        <a:pt x="7" y="27"/>
                        <a:pt x="7" y="27"/>
                      </a:cubicBezTo>
                      <a:cubicBezTo>
                        <a:pt x="9" y="24"/>
                        <a:pt x="11" y="21"/>
                        <a:pt x="13" y="18"/>
                      </a:cubicBezTo>
                      <a:cubicBezTo>
                        <a:pt x="13" y="17"/>
                        <a:pt x="12" y="17"/>
                        <a:pt x="12" y="17"/>
                      </a:cubicBezTo>
                      <a:cubicBezTo>
                        <a:pt x="10" y="20"/>
                        <a:pt x="9" y="23"/>
                        <a:pt x="7" y="26"/>
                      </a:cubicBezTo>
                      <a:cubicBezTo>
                        <a:pt x="7" y="27"/>
                        <a:pt x="8" y="27"/>
                        <a:pt x="9" y="26"/>
                      </a:cubicBezTo>
                      <a:cubicBezTo>
                        <a:pt x="10" y="24"/>
                        <a:pt x="12" y="22"/>
                        <a:pt x="13" y="20"/>
                      </a:cubicBezTo>
                      <a:cubicBezTo>
                        <a:pt x="13" y="20"/>
                        <a:pt x="13" y="20"/>
                        <a:pt x="12" y="19"/>
                      </a:cubicBezTo>
                      <a:cubicBezTo>
                        <a:pt x="11" y="22"/>
                        <a:pt x="10" y="25"/>
                        <a:pt x="9" y="27"/>
                      </a:cubicBezTo>
                      <a:cubicBezTo>
                        <a:pt x="8" y="28"/>
                        <a:pt x="10" y="29"/>
                        <a:pt x="10" y="28"/>
                      </a:cubicBezTo>
                      <a:cubicBezTo>
                        <a:pt x="11" y="26"/>
                        <a:pt x="13" y="24"/>
                        <a:pt x="14" y="22"/>
                      </a:cubicBezTo>
                      <a:cubicBezTo>
                        <a:pt x="13" y="22"/>
                        <a:pt x="13" y="21"/>
                        <a:pt x="13" y="21"/>
                      </a:cubicBezTo>
                      <a:cubicBezTo>
                        <a:pt x="12" y="23"/>
                        <a:pt x="11" y="25"/>
                        <a:pt x="10" y="26"/>
                      </a:cubicBezTo>
                      <a:cubicBezTo>
                        <a:pt x="10" y="27"/>
                        <a:pt x="11" y="28"/>
                        <a:pt x="11" y="27"/>
                      </a:cubicBezTo>
                      <a:cubicBezTo>
                        <a:pt x="12" y="27"/>
                        <a:pt x="12" y="27"/>
                        <a:pt x="13" y="26"/>
                      </a:cubicBezTo>
                      <a:cubicBezTo>
                        <a:pt x="13" y="27"/>
                        <a:pt x="14" y="27"/>
                        <a:pt x="14" y="26"/>
                      </a:cubicBezTo>
                      <a:cubicBezTo>
                        <a:pt x="14" y="25"/>
                        <a:pt x="15" y="25"/>
                        <a:pt x="14" y="23"/>
                      </a:cubicBezTo>
                      <a:cubicBezTo>
                        <a:pt x="14" y="23"/>
                        <a:pt x="13" y="23"/>
                        <a:pt x="13" y="23"/>
                      </a:cubicBezTo>
                      <a:cubicBezTo>
                        <a:pt x="12" y="24"/>
                        <a:pt x="11" y="25"/>
                        <a:pt x="10" y="26"/>
                      </a:cubicBezTo>
                      <a:cubicBezTo>
                        <a:pt x="11" y="26"/>
                        <a:pt x="11" y="27"/>
                        <a:pt x="12" y="27"/>
                      </a:cubicBezTo>
                      <a:cubicBezTo>
                        <a:pt x="12" y="25"/>
                        <a:pt x="13" y="23"/>
                        <a:pt x="14" y="22"/>
                      </a:cubicBezTo>
                      <a:cubicBezTo>
                        <a:pt x="14" y="21"/>
                        <a:pt x="13" y="20"/>
                        <a:pt x="13" y="21"/>
                      </a:cubicBezTo>
                      <a:cubicBezTo>
                        <a:pt x="11" y="23"/>
                        <a:pt x="10" y="25"/>
                        <a:pt x="9" y="27"/>
                      </a:cubicBezTo>
                      <a:cubicBezTo>
                        <a:pt x="9" y="27"/>
                        <a:pt x="10" y="28"/>
                        <a:pt x="10" y="28"/>
                      </a:cubicBezTo>
                      <a:cubicBezTo>
                        <a:pt x="12" y="25"/>
                        <a:pt x="13" y="23"/>
                        <a:pt x="14" y="20"/>
                      </a:cubicBezTo>
                      <a:cubicBezTo>
                        <a:pt x="14" y="19"/>
                        <a:pt x="13" y="19"/>
                        <a:pt x="12" y="19"/>
                      </a:cubicBezTo>
                      <a:cubicBezTo>
                        <a:pt x="11" y="21"/>
                        <a:pt x="9" y="24"/>
                        <a:pt x="7" y="26"/>
                      </a:cubicBezTo>
                      <a:cubicBezTo>
                        <a:pt x="8" y="26"/>
                        <a:pt x="8" y="26"/>
                        <a:pt x="9" y="26"/>
                      </a:cubicBezTo>
                      <a:cubicBezTo>
                        <a:pt x="10" y="23"/>
                        <a:pt x="11" y="21"/>
                        <a:pt x="13" y="18"/>
                      </a:cubicBezTo>
                      <a:cubicBezTo>
                        <a:pt x="12" y="18"/>
                        <a:pt x="12" y="18"/>
                        <a:pt x="12" y="17"/>
                      </a:cubicBezTo>
                      <a:cubicBezTo>
                        <a:pt x="10" y="20"/>
                        <a:pt x="8" y="23"/>
                        <a:pt x="6" y="26"/>
                      </a:cubicBezTo>
                      <a:cubicBezTo>
                        <a:pt x="6" y="26"/>
                        <a:pt x="7" y="26"/>
                        <a:pt x="7" y="27"/>
                      </a:cubicBezTo>
                      <a:cubicBezTo>
                        <a:pt x="10" y="22"/>
                        <a:pt x="12" y="18"/>
                        <a:pt x="14" y="14"/>
                      </a:cubicBezTo>
                      <a:cubicBezTo>
                        <a:pt x="14" y="13"/>
                        <a:pt x="14" y="13"/>
                        <a:pt x="13" y="13"/>
                      </a:cubicBezTo>
                      <a:cubicBezTo>
                        <a:pt x="11" y="17"/>
                        <a:pt x="9" y="20"/>
                        <a:pt x="6" y="23"/>
                      </a:cubicBezTo>
                      <a:cubicBezTo>
                        <a:pt x="6" y="23"/>
                        <a:pt x="6" y="24"/>
                        <a:pt x="7" y="24"/>
                      </a:cubicBezTo>
                      <a:cubicBezTo>
                        <a:pt x="9" y="20"/>
                        <a:pt x="10" y="17"/>
                        <a:pt x="12" y="13"/>
                      </a:cubicBezTo>
                      <a:cubicBezTo>
                        <a:pt x="13" y="12"/>
                        <a:pt x="11" y="12"/>
                        <a:pt x="11" y="13"/>
                      </a:cubicBezTo>
                      <a:cubicBezTo>
                        <a:pt x="8" y="17"/>
                        <a:pt x="4" y="21"/>
                        <a:pt x="2" y="26"/>
                      </a:cubicBezTo>
                      <a:cubicBezTo>
                        <a:pt x="2" y="27"/>
                        <a:pt x="3" y="27"/>
                        <a:pt x="3" y="27"/>
                      </a:cubicBezTo>
                      <a:cubicBezTo>
                        <a:pt x="6" y="21"/>
                        <a:pt x="9" y="17"/>
                        <a:pt x="12" y="12"/>
                      </a:cubicBezTo>
                      <a:cubicBezTo>
                        <a:pt x="13" y="11"/>
                        <a:pt x="11" y="11"/>
                        <a:pt x="11" y="11"/>
                      </a:cubicBezTo>
                      <a:cubicBezTo>
                        <a:pt x="8" y="15"/>
                        <a:pt x="6" y="18"/>
                        <a:pt x="3" y="22"/>
                      </a:cubicBezTo>
                      <a:cubicBezTo>
                        <a:pt x="3" y="22"/>
                        <a:pt x="4" y="22"/>
                        <a:pt x="4" y="23"/>
                      </a:cubicBezTo>
                      <a:cubicBezTo>
                        <a:pt x="6" y="19"/>
                        <a:pt x="9" y="15"/>
                        <a:pt x="11" y="11"/>
                      </a:cubicBezTo>
                      <a:cubicBezTo>
                        <a:pt x="11" y="10"/>
                        <a:pt x="10" y="10"/>
                        <a:pt x="10" y="10"/>
                      </a:cubicBezTo>
                      <a:cubicBezTo>
                        <a:pt x="7" y="13"/>
                        <a:pt x="5" y="16"/>
                        <a:pt x="2" y="19"/>
                      </a:cubicBezTo>
                      <a:cubicBezTo>
                        <a:pt x="3" y="19"/>
                        <a:pt x="3" y="19"/>
                        <a:pt x="4" y="19"/>
                      </a:cubicBezTo>
                      <a:cubicBezTo>
                        <a:pt x="5" y="15"/>
                        <a:pt x="8" y="12"/>
                        <a:pt x="10" y="8"/>
                      </a:cubicBezTo>
                      <a:cubicBezTo>
                        <a:pt x="10" y="8"/>
                        <a:pt x="10" y="8"/>
                        <a:pt x="9" y="7"/>
                      </a:cubicBezTo>
                      <a:cubicBezTo>
                        <a:pt x="7" y="11"/>
                        <a:pt x="4" y="13"/>
                        <a:pt x="2" y="16"/>
                      </a:cubicBezTo>
                      <a:cubicBezTo>
                        <a:pt x="2" y="17"/>
                        <a:pt x="2" y="17"/>
                        <a:pt x="3" y="17"/>
                      </a:cubicBezTo>
                      <a:cubicBezTo>
                        <a:pt x="5" y="13"/>
                        <a:pt x="8" y="10"/>
                        <a:pt x="10" y="6"/>
                      </a:cubicBezTo>
                      <a:cubicBezTo>
                        <a:pt x="10" y="5"/>
                        <a:pt x="9" y="4"/>
                        <a:pt x="9" y="5"/>
                      </a:cubicBezTo>
                      <a:cubicBezTo>
                        <a:pt x="7" y="8"/>
                        <a:pt x="5" y="10"/>
                        <a:pt x="2" y="13"/>
                      </a:cubicBezTo>
                      <a:cubicBezTo>
                        <a:pt x="3" y="13"/>
                        <a:pt x="3" y="13"/>
                        <a:pt x="4" y="14"/>
                      </a:cubicBezTo>
                      <a:cubicBezTo>
                        <a:pt x="6" y="10"/>
                        <a:pt x="9" y="6"/>
                        <a:pt x="11" y="2"/>
                      </a:cubicBezTo>
                      <a:cubicBezTo>
                        <a:pt x="11" y="2"/>
                        <a:pt x="10" y="1"/>
                        <a:pt x="10" y="1"/>
                      </a:cubicBezTo>
                      <a:cubicBezTo>
                        <a:pt x="7" y="5"/>
                        <a:pt x="4" y="8"/>
                        <a:pt x="2" y="11"/>
                      </a:cubicBezTo>
                      <a:cubicBezTo>
                        <a:pt x="2" y="11"/>
                        <a:pt x="3" y="11"/>
                        <a:pt x="3" y="12"/>
                      </a:cubicBezTo>
                      <a:cubicBezTo>
                        <a:pt x="5" y="8"/>
                        <a:pt x="7" y="6"/>
                        <a:pt x="9" y="3"/>
                      </a:cubicBezTo>
                      <a:cubicBezTo>
                        <a:pt x="10" y="3"/>
                        <a:pt x="9" y="2"/>
                        <a:pt x="9" y="2"/>
                      </a:cubicBezTo>
                      <a:cubicBezTo>
                        <a:pt x="6" y="4"/>
                        <a:pt x="4" y="6"/>
                        <a:pt x="2" y="8"/>
                      </a:cubicBezTo>
                      <a:cubicBezTo>
                        <a:pt x="2" y="8"/>
                        <a:pt x="3" y="9"/>
                        <a:pt x="3" y="9"/>
                      </a:cubicBezTo>
                      <a:cubicBezTo>
                        <a:pt x="4" y="7"/>
                        <a:pt x="5" y="5"/>
                        <a:pt x="6" y="3"/>
                      </a:cubicBezTo>
                      <a:cubicBezTo>
                        <a:pt x="7" y="2"/>
                        <a:pt x="6" y="1"/>
                        <a:pt x="5" y="2"/>
                      </a:cubicBezTo>
                      <a:cubicBezTo>
                        <a:pt x="4" y="4"/>
                        <a:pt x="2" y="5"/>
                        <a:pt x="1" y="6"/>
                      </a:cubicBezTo>
                      <a:cubicBezTo>
                        <a:pt x="1" y="7"/>
                        <a:pt x="2" y="7"/>
                        <a:pt x="2" y="7"/>
                      </a:cubicBezTo>
                      <a:cubicBezTo>
                        <a:pt x="3" y="5"/>
                        <a:pt x="4" y="3"/>
                        <a:pt x="6" y="1"/>
                      </a:cubicBezTo>
                      <a:cubicBezTo>
                        <a:pt x="6" y="0"/>
                        <a:pt x="5" y="0"/>
                        <a:pt x="5" y="0"/>
                      </a:cubicBezTo>
                      <a:cubicBezTo>
                        <a:pt x="4" y="1"/>
                        <a:pt x="2" y="1"/>
                        <a:pt x="1" y="2"/>
                      </a:cubicBezTo>
                      <a:cubicBezTo>
                        <a:pt x="0" y="2"/>
                        <a:pt x="1" y="4"/>
                        <a:pt x="2"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3" name="Freeform 73"/>
                <p:cNvSpPr/>
                <p:nvPr/>
              </p:nvSpPr>
              <p:spPr bwMode="auto">
                <a:xfrm>
                  <a:off x="1187450" y="2135188"/>
                  <a:ext cx="20638" cy="39688"/>
                </a:xfrm>
                <a:custGeom>
                  <a:avLst/>
                  <a:gdLst>
                    <a:gd name="T0" fmla="*/ 1 w 19"/>
                    <a:gd name="T1" fmla="*/ 37 h 37"/>
                    <a:gd name="T2" fmla="*/ 3 w 19"/>
                    <a:gd name="T3" fmla="*/ 37 h 37"/>
                    <a:gd name="T4" fmla="*/ 4 w 19"/>
                    <a:gd name="T5" fmla="*/ 36 h 37"/>
                    <a:gd name="T6" fmla="*/ 3 w 19"/>
                    <a:gd name="T7" fmla="*/ 18 h 37"/>
                    <a:gd name="T8" fmla="*/ 2 w 19"/>
                    <a:gd name="T9" fmla="*/ 8 h 37"/>
                    <a:gd name="T10" fmla="*/ 6 w 19"/>
                    <a:gd name="T11" fmla="*/ 3 h 37"/>
                    <a:gd name="T12" fmla="*/ 15 w 19"/>
                    <a:gd name="T13" fmla="*/ 12 h 37"/>
                    <a:gd name="T14" fmla="*/ 17 w 19"/>
                    <a:gd name="T15" fmla="*/ 34 h 37"/>
                    <a:gd name="T16" fmla="*/ 19 w 19"/>
                    <a:gd name="T17" fmla="*/ 34 h 37"/>
                    <a:gd name="T18" fmla="*/ 18 w 19"/>
                    <a:gd name="T19" fmla="*/ 19 h 37"/>
                    <a:gd name="T20" fmla="*/ 15 w 19"/>
                    <a:gd name="T21" fmla="*/ 5 h 37"/>
                    <a:gd name="T22" fmla="*/ 2 w 19"/>
                    <a:gd name="T23" fmla="*/ 2 h 37"/>
                    <a:gd name="T24" fmla="*/ 1 w 19"/>
                    <a:gd name="T25" fmla="*/ 2 h 37"/>
                    <a:gd name="T26" fmla="*/ 2 w 19"/>
                    <a:gd name="T27" fmla="*/ 18 h 37"/>
                    <a:gd name="T28" fmla="*/ 2 w 19"/>
                    <a:gd name="T29" fmla="*/ 35 h 37"/>
                    <a:gd name="T30" fmla="*/ 1 w 19"/>
                    <a:gd name="T31" fmla="*/ 3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37">
                      <a:moveTo>
                        <a:pt x="1" y="37"/>
                      </a:moveTo>
                      <a:cubicBezTo>
                        <a:pt x="2" y="37"/>
                        <a:pt x="2" y="37"/>
                        <a:pt x="3" y="37"/>
                      </a:cubicBezTo>
                      <a:cubicBezTo>
                        <a:pt x="4" y="37"/>
                        <a:pt x="4" y="37"/>
                        <a:pt x="4" y="36"/>
                      </a:cubicBezTo>
                      <a:cubicBezTo>
                        <a:pt x="4" y="30"/>
                        <a:pt x="4" y="24"/>
                        <a:pt x="3" y="18"/>
                      </a:cubicBezTo>
                      <a:cubicBezTo>
                        <a:pt x="3" y="15"/>
                        <a:pt x="2" y="11"/>
                        <a:pt x="2" y="8"/>
                      </a:cubicBezTo>
                      <a:cubicBezTo>
                        <a:pt x="2" y="4"/>
                        <a:pt x="3" y="3"/>
                        <a:pt x="6" y="3"/>
                      </a:cubicBezTo>
                      <a:cubicBezTo>
                        <a:pt x="13" y="2"/>
                        <a:pt x="14" y="7"/>
                        <a:pt x="15" y="12"/>
                      </a:cubicBezTo>
                      <a:cubicBezTo>
                        <a:pt x="16" y="20"/>
                        <a:pt x="17" y="27"/>
                        <a:pt x="17" y="34"/>
                      </a:cubicBezTo>
                      <a:cubicBezTo>
                        <a:pt x="17" y="35"/>
                        <a:pt x="19" y="35"/>
                        <a:pt x="19" y="34"/>
                      </a:cubicBezTo>
                      <a:cubicBezTo>
                        <a:pt x="19" y="29"/>
                        <a:pt x="18" y="24"/>
                        <a:pt x="18" y="19"/>
                      </a:cubicBezTo>
                      <a:cubicBezTo>
                        <a:pt x="17" y="15"/>
                        <a:pt x="17" y="9"/>
                        <a:pt x="15" y="5"/>
                      </a:cubicBezTo>
                      <a:cubicBezTo>
                        <a:pt x="12" y="0"/>
                        <a:pt x="7" y="1"/>
                        <a:pt x="2" y="2"/>
                      </a:cubicBezTo>
                      <a:cubicBezTo>
                        <a:pt x="1" y="2"/>
                        <a:pt x="1" y="2"/>
                        <a:pt x="1" y="2"/>
                      </a:cubicBezTo>
                      <a:cubicBezTo>
                        <a:pt x="1" y="8"/>
                        <a:pt x="1" y="13"/>
                        <a:pt x="2" y="18"/>
                      </a:cubicBezTo>
                      <a:cubicBezTo>
                        <a:pt x="2" y="19"/>
                        <a:pt x="3" y="36"/>
                        <a:pt x="2" y="35"/>
                      </a:cubicBezTo>
                      <a:cubicBezTo>
                        <a:pt x="1" y="35"/>
                        <a:pt x="0" y="36"/>
                        <a:pt x="1" y="3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4" name="Freeform 74"/>
                <p:cNvSpPr/>
                <p:nvPr/>
              </p:nvSpPr>
              <p:spPr bwMode="auto">
                <a:xfrm>
                  <a:off x="1187450" y="2138363"/>
                  <a:ext cx="19050" cy="36513"/>
                </a:xfrm>
                <a:custGeom>
                  <a:avLst/>
                  <a:gdLst>
                    <a:gd name="T0" fmla="*/ 1 w 17"/>
                    <a:gd name="T1" fmla="*/ 5 h 34"/>
                    <a:gd name="T2" fmla="*/ 5 w 17"/>
                    <a:gd name="T3" fmla="*/ 2 h 34"/>
                    <a:gd name="T4" fmla="*/ 0 w 17"/>
                    <a:gd name="T5" fmla="*/ 7 h 34"/>
                    <a:gd name="T6" fmla="*/ 7 w 17"/>
                    <a:gd name="T7" fmla="*/ 2 h 34"/>
                    <a:gd name="T8" fmla="*/ 1 w 17"/>
                    <a:gd name="T9" fmla="*/ 9 h 34"/>
                    <a:gd name="T10" fmla="*/ 10 w 17"/>
                    <a:gd name="T11" fmla="*/ 1 h 34"/>
                    <a:gd name="T12" fmla="*/ 2 w 17"/>
                    <a:gd name="T13" fmla="*/ 10 h 34"/>
                    <a:gd name="T14" fmla="*/ 10 w 17"/>
                    <a:gd name="T15" fmla="*/ 2 h 34"/>
                    <a:gd name="T16" fmla="*/ 2 w 17"/>
                    <a:gd name="T17" fmla="*/ 14 h 34"/>
                    <a:gd name="T18" fmla="*/ 11 w 17"/>
                    <a:gd name="T19" fmla="*/ 6 h 34"/>
                    <a:gd name="T20" fmla="*/ 4 w 17"/>
                    <a:gd name="T21" fmla="*/ 15 h 34"/>
                    <a:gd name="T22" fmla="*/ 14 w 17"/>
                    <a:gd name="T23" fmla="*/ 5 h 34"/>
                    <a:gd name="T24" fmla="*/ 5 w 17"/>
                    <a:gd name="T25" fmla="*/ 16 h 34"/>
                    <a:gd name="T26" fmla="*/ 15 w 17"/>
                    <a:gd name="T27" fmla="*/ 6 h 34"/>
                    <a:gd name="T28" fmla="*/ 3 w 17"/>
                    <a:gd name="T29" fmla="*/ 21 h 34"/>
                    <a:gd name="T30" fmla="*/ 11 w 17"/>
                    <a:gd name="T31" fmla="*/ 13 h 34"/>
                    <a:gd name="T32" fmla="*/ 2 w 17"/>
                    <a:gd name="T33" fmla="*/ 25 h 34"/>
                    <a:gd name="T34" fmla="*/ 14 w 17"/>
                    <a:gd name="T35" fmla="*/ 12 h 34"/>
                    <a:gd name="T36" fmla="*/ 3 w 17"/>
                    <a:gd name="T37" fmla="*/ 29 h 34"/>
                    <a:gd name="T38" fmla="*/ 15 w 17"/>
                    <a:gd name="T39" fmla="*/ 15 h 34"/>
                    <a:gd name="T40" fmla="*/ 8 w 17"/>
                    <a:gd name="T41" fmla="*/ 27 h 34"/>
                    <a:gd name="T42" fmla="*/ 17 w 17"/>
                    <a:gd name="T43" fmla="*/ 18 h 34"/>
                    <a:gd name="T44" fmla="*/ 7 w 17"/>
                    <a:gd name="T45" fmla="*/ 33 h 34"/>
                    <a:gd name="T46" fmla="*/ 17 w 17"/>
                    <a:gd name="T47" fmla="*/ 22 h 34"/>
                    <a:gd name="T48" fmla="*/ 10 w 17"/>
                    <a:gd name="T49" fmla="*/ 31 h 34"/>
                    <a:gd name="T50" fmla="*/ 17 w 17"/>
                    <a:gd name="T51" fmla="*/ 27 h 34"/>
                    <a:gd name="T52" fmla="*/ 13 w 17"/>
                    <a:gd name="T53" fmla="*/ 31 h 34"/>
                    <a:gd name="T54" fmla="*/ 17 w 17"/>
                    <a:gd name="T55" fmla="*/ 27 h 34"/>
                    <a:gd name="T56" fmla="*/ 10 w 17"/>
                    <a:gd name="T57" fmla="*/ 31 h 34"/>
                    <a:gd name="T58" fmla="*/ 17 w 17"/>
                    <a:gd name="T59" fmla="*/ 22 h 34"/>
                    <a:gd name="T60" fmla="*/ 7 w 17"/>
                    <a:gd name="T61" fmla="*/ 32 h 34"/>
                    <a:gd name="T62" fmla="*/ 17 w 17"/>
                    <a:gd name="T63" fmla="*/ 18 h 34"/>
                    <a:gd name="T64" fmla="*/ 8 w 17"/>
                    <a:gd name="T65" fmla="*/ 27 h 34"/>
                    <a:gd name="T66" fmla="*/ 15 w 17"/>
                    <a:gd name="T67" fmla="*/ 15 h 34"/>
                    <a:gd name="T68" fmla="*/ 4 w 17"/>
                    <a:gd name="T69" fmla="*/ 29 h 34"/>
                    <a:gd name="T70" fmla="*/ 14 w 17"/>
                    <a:gd name="T71" fmla="*/ 12 h 34"/>
                    <a:gd name="T72" fmla="*/ 2 w 17"/>
                    <a:gd name="T73" fmla="*/ 25 h 34"/>
                    <a:gd name="T74" fmla="*/ 11 w 17"/>
                    <a:gd name="T75" fmla="*/ 13 h 34"/>
                    <a:gd name="T76" fmla="*/ 3 w 17"/>
                    <a:gd name="T77" fmla="*/ 21 h 34"/>
                    <a:gd name="T78" fmla="*/ 15 w 17"/>
                    <a:gd name="T79" fmla="*/ 6 h 34"/>
                    <a:gd name="T80" fmla="*/ 5 w 17"/>
                    <a:gd name="T81" fmla="*/ 16 h 34"/>
                    <a:gd name="T82" fmla="*/ 14 w 17"/>
                    <a:gd name="T83" fmla="*/ 5 h 34"/>
                    <a:gd name="T84" fmla="*/ 4 w 17"/>
                    <a:gd name="T85" fmla="*/ 15 h 34"/>
                    <a:gd name="T86" fmla="*/ 11 w 17"/>
                    <a:gd name="T87" fmla="*/ 6 h 34"/>
                    <a:gd name="T88" fmla="*/ 2 w 17"/>
                    <a:gd name="T89" fmla="*/ 14 h 34"/>
                    <a:gd name="T90" fmla="*/ 11 w 17"/>
                    <a:gd name="T91" fmla="*/ 2 h 34"/>
                    <a:gd name="T92" fmla="*/ 2 w 17"/>
                    <a:gd name="T93" fmla="*/ 10 h 34"/>
                    <a:gd name="T94" fmla="*/ 10 w 17"/>
                    <a:gd name="T95" fmla="*/ 1 h 34"/>
                    <a:gd name="T96" fmla="*/ 1 w 17"/>
                    <a:gd name="T97" fmla="*/ 9 h 34"/>
                    <a:gd name="T98" fmla="*/ 7 w 17"/>
                    <a:gd name="T99" fmla="*/ 2 h 34"/>
                    <a:gd name="T100" fmla="*/ 0 w 17"/>
                    <a:gd name="T101" fmla="*/ 7 h 34"/>
                    <a:gd name="T102" fmla="*/ 5 w 17"/>
                    <a:gd name="T103" fmla="*/ 2 h 34"/>
                    <a:gd name="T104" fmla="*/ 1 w 17"/>
                    <a:gd name="T105" fmla="*/ 5 h 34"/>
                    <a:gd name="T106" fmla="*/ 3 w 17"/>
                    <a:gd name="T107" fmla="*/ 3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7" h="34">
                      <a:moveTo>
                        <a:pt x="2" y="3"/>
                      </a:moveTo>
                      <a:cubicBezTo>
                        <a:pt x="2" y="3"/>
                        <a:pt x="1" y="4"/>
                        <a:pt x="1" y="5"/>
                      </a:cubicBezTo>
                      <a:cubicBezTo>
                        <a:pt x="0" y="6"/>
                        <a:pt x="1" y="6"/>
                        <a:pt x="2" y="6"/>
                      </a:cubicBezTo>
                      <a:cubicBezTo>
                        <a:pt x="3" y="5"/>
                        <a:pt x="4" y="3"/>
                        <a:pt x="5" y="2"/>
                      </a:cubicBezTo>
                      <a:cubicBezTo>
                        <a:pt x="5" y="2"/>
                        <a:pt x="4" y="2"/>
                        <a:pt x="4" y="1"/>
                      </a:cubicBezTo>
                      <a:cubicBezTo>
                        <a:pt x="3" y="3"/>
                        <a:pt x="1" y="5"/>
                        <a:pt x="0" y="7"/>
                      </a:cubicBezTo>
                      <a:cubicBezTo>
                        <a:pt x="0" y="8"/>
                        <a:pt x="1" y="8"/>
                        <a:pt x="1" y="8"/>
                      </a:cubicBezTo>
                      <a:cubicBezTo>
                        <a:pt x="3" y="5"/>
                        <a:pt x="5" y="4"/>
                        <a:pt x="7" y="2"/>
                      </a:cubicBezTo>
                      <a:cubicBezTo>
                        <a:pt x="7" y="2"/>
                        <a:pt x="6" y="1"/>
                        <a:pt x="6" y="1"/>
                      </a:cubicBezTo>
                      <a:cubicBezTo>
                        <a:pt x="4" y="4"/>
                        <a:pt x="3" y="6"/>
                        <a:pt x="1" y="9"/>
                      </a:cubicBezTo>
                      <a:cubicBezTo>
                        <a:pt x="1" y="9"/>
                        <a:pt x="2" y="10"/>
                        <a:pt x="2" y="10"/>
                      </a:cubicBezTo>
                      <a:cubicBezTo>
                        <a:pt x="5" y="7"/>
                        <a:pt x="7" y="4"/>
                        <a:pt x="10" y="1"/>
                      </a:cubicBezTo>
                      <a:cubicBezTo>
                        <a:pt x="9" y="1"/>
                        <a:pt x="9" y="1"/>
                        <a:pt x="9" y="0"/>
                      </a:cubicBezTo>
                      <a:cubicBezTo>
                        <a:pt x="7" y="4"/>
                        <a:pt x="4" y="7"/>
                        <a:pt x="2" y="10"/>
                      </a:cubicBezTo>
                      <a:cubicBezTo>
                        <a:pt x="1" y="11"/>
                        <a:pt x="2" y="12"/>
                        <a:pt x="3" y="11"/>
                      </a:cubicBezTo>
                      <a:cubicBezTo>
                        <a:pt x="6" y="8"/>
                        <a:pt x="8" y="5"/>
                        <a:pt x="10" y="2"/>
                      </a:cubicBezTo>
                      <a:cubicBezTo>
                        <a:pt x="10" y="2"/>
                        <a:pt x="10" y="2"/>
                        <a:pt x="9" y="2"/>
                      </a:cubicBezTo>
                      <a:cubicBezTo>
                        <a:pt x="7" y="6"/>
                        <a:pt x="5" y="10"/>
                        <a:pt x="2" y="14"/>
                      </a:cubicBezTo>
                      <a:cubicBezTo>
                        <a:pt x="2" y="14"/>
                        <a:pt x="3" y="15"/>
                        <a:pt x="3" y="15"/>
                      </a:cubicBezTo>
                      <a:cubicBezTo>
                        <a:pt x="6" y="12"/>
                        <a:pt x="8" y="9"/>
                        <a:pt x="11" y="6"/>
                      </a:cubicBezTo>
                      <a:cubicBezTo>
                        <a:pt x="11" y="6"/>
                        <a:pt x="10" y="5"/>
                        <a:pt x="10" y="5"/>
                      </a:cubicBezTo>
                      <a:cubicBezTo>
                        <a:pt x="8" y="8"/>
                        <a:pt x="6" y="11"/>
                        <a:pt x="4" y="15"/>
                      </a:cubicBezTo>
                      <a:cubicBezTo>
                        <a:pt x="4" y="15"/>
                        <a:pt x="5" y="16"/>
                        <a:pt x="5" y="16"/>
                      </a:cubicBezTo>
                      <a:cubicBezTo>
                        <a:pt x="8" y="12"/>
                        <a:pt x="11" y="9"/>
                        <a:pt x="14" y="5"/>
                      </a:cubicBezTo>
                      <a:cubicBezTo>
                        <a:pt x="13" y="5"/>
                        <a:pt x="13" y="4"/>
                        <a:pt x="12" y="4"/>
                      </a:cubicBezTo>
                      <a:cubicBezTo>
                        <a:pt x="10" y="9"/>
                        <a:pt x="8" y="13"/>
                        <a:pt x="5" y="16"/>
                      </a:cubicBezTo>
                      <a:cubicBezTo>
                        <a:pt x="5" y="17"/>
                        <a:pt x="6" y="17"/>
                        <a:pt x="6" y="17"/>
                      </a:cubicBezTo>
                      <a:cubicBezTo>
                        <a:pt x="9" y="13"/>
                        <a:pt x="12" y="10"/>
                        <a:pt x="15" y="6"/>
                      </a:cubicBezTo>
                      <a:cubicBezTo>
                        <a:pt x="15" y="5"/>
                        <a:pt x="14" y="4"/>
                        <a:pt x="14" y="5"/>
                      </a:cubicBezTo>
                      <a:cubicBezTo>
                        <a:pt x="9" y="10"/>
                        <a:pt x="6" y="16"/>
                        <a:pt x="3" y="21"/>
                      </a:cubicBezTo>
                      <a:cubicBezTo>
                        <a:pt x="2" y="22"/>
                        <a:pt x="3" y="23"/>
                        <a:pt x="4" y="22"/>
                      </a:cubicBezTo>
                      <a:cubicBezTo>
                        <a:pt x="6" y="19"/>
                        <a:pt x="9" y="16"/>
                        <a:pt x="11" y="13"/>
                      </a:cubicBezTo>
                      <a:cubicBezTo>
                        <a:pt x="11" y="12"/>
                        <a:pt x="10" y="12"/>
                        <a:pt x="10" y="12"/>
                      </a:cubicBezTo>
                      <a:cubicBezTo>
                        <a:pt x="7" y="16"/>
                        <a:pt x="4" y="21"/>
                        <a:pt x="2" y="25"/>
                      </a:cubicBezTo>
                      <a:cubicBezTo>
                        <a:pt x="1" y="26"/>
                        <a:pt x="2" y="26"/>
                        <a:pt x="3" y="26"/>
                      </a:cubicBezTo>
                      <a:cubicBezTo>
                        <a:pt x="8" y="23"/>
                        <a:pt x="11" y="17"/>
                        <a:pt x="14" y="12"/>
                      </a:cubicBezTo>
                      <a:cubicBezTo>
                        <a:pt x="14" y="12"/>
                        <a:pt x="13" y="12"/>
                        <a:pt x="13" y="12"/>
                      </a:cubicBezTo>
                      <a:cubicBezTo>
                        <a:pt x="10" y="17"/>
                        <a:pt x="7" y="23"/>
                        <a:pt x="3" y="29"/>
                      </a:cubicBezTo>
                      <a:cubicBezTo>
                        <a:pt x="3" y="30"/>
                        <a:pt x="4" y="30"/>
                        <a:pt x="5" y="30"/>
                      </a:cubicBezTo>
                      <a:cubicBezTo>
                        <a:pt x="9" y="25"/>
                        <a:pt x="12" y="20"/>
                        <a:pt x="15" y="15"/>
                      </a:cubicBezTo>
                      <a:cubicBezTo>
                        <a:pt x="15" y="15"/>
                        <a:pt x="14" y="15"/>
                        <a:pt x="14" y="15"/>
                      </a:cubicBezTo>
                      <a:cubicBezTo>
                        <a:pt x="12" y="19"/>
                        <a:pt x="10" y="23"/>
                        <a:pt x="8" y="27"/>
                      </a:cubicBezTo>
                      <a:cubicBezTo>
                        <a:pt x="7" y="28"/>
                        <a:pt x="9" y="28"/>
                        <a:pt x="9" y="27"/>
                      </a:cubicBezTo>
                      <a:cubicBezTo>
                        <a:pt x="12" y="24"/>
                        <a:pt x="14" y="21"/>
                        <a:pt x="17" y="18"/>
                      </a:cubicBezTo>
                      <a:cubicBezTo>
                        <a:pt x="16" y="18"/>
                        <a:pt x="16" y="17"/>
                        <a:pt x="15" y="17"/>
                      </a:cubicBezTo>
                      <a:cubicBezTo>
                        <a:pt x="12" y="22"/>
                        <a:pt x="9" y="27"/>
                        <a:pt x="7" y="33"/>
                      </a:cubicBezTo>
                      <a:cubicBezTo>
                        <a:pt x="6" y="33"/>
                        <a:pt x="7" y="34"/>
                        <a:pt x="8" y="33"/>
                      </a:cubicBezTo>
                      <a:cubicBezTo>
                        <a:pt x="11" y="30"/>
                        <a:pt x="14" y="26"/>
                        <a:pt x="17" y="22"/>
                      </a:cubicBezTo>
                      <a:cubicBezTo>
                        <a:pt x="17" y="21"/>
                        <a:pt x="16" y="21"/>
                        <a:pt x="15" y="21"/>
                      </a:cubicBezTo>
                      <a:cubicBezTo>
                        <a:pt x="13" y="24"/>
                        <a:pt x="11" y="28"/>
                        <a:pt x="10" y="31"/>
                      </a:cubicBezTo>
                      <a:cubicBezTo>
                        <a:pt x="9" y="32"/>
                        <a:pt x="10" y="33"/>
                        <a:pt x="11" y="32"/>
                      </a:cubicBezTo>
                      <a:cubicBezTo>
                        <a:pt x="13" y="31"/>
                        <a:pt x="15" y="29"/>
                        <a:pt x="17" y="27"/>
                      </a:cubicBezTo>
                      <a:cubicBezTo>
                        <a:pt x="16" y="27"/>
                        <a:pt x="16" y="27"/>
                        <a:pt x="15" y="27"/>
                      </a:cubicBezTo>
                      <a:cubicBezTo>
                        <a:pt x="15" y="28"/>
                        <a:pt x="14" y="29"/>
                        <a:pt x="13" y="31"/>
                      </a:cubicBezTo>
                      <a:cubicBezTo>
                        <a:pt x="12" y="31"/>
                        <a:pt x="13" y="32"/>
                        <a:pt x="14" y="32"/>
                      </a:cubicBezTo>
                      <a:cubicBezTo>
                        <a:pt x="16" y="30"/>
                        <a:pt x="16" y="29"/>
                        <a:pt x="17" y="27"/>
                      </a:cubicBezTo>
                      <a:cubicBezTo>
                        <a:pt x="17" y="26"/>
                        <a:pt x="16" y="26"/>
                        <a:pt x="16" y="26"/>
                      </a:cubicBezTo>
                      <a:cubicBezTo>
                        <a:pt x="14" y="28"/>
                        <a:pt x="12" y="29"/>
                        <a:pt x="10" y="31"/>
                      </a:cubicBezTo>
                      <a:cubicBezTo>
                        <a:pt x="10" y="31"/>
                        <a:pt x="11" y="32"/>
                        <a:pt x="11" y="32"/>
                      </a:cubicBezTo>
                      <a:cubicBezTo>
                        <a:pt x="12" y="28"/>
                        <a:pt x="14" y="25"/>
                        <a:pt x="17" y="22"/>
                      </a:cubicBezTo>
                      <a:cubicBezTo>
                        <a:pt x="16" y="22"/>
                        <a:pt x="16" y="22"/>
                        <a:pt x="15" y="21"/>
                      </a:cubicBezTo>
                      <a:cubicBezTo>
                        <a:pt x="13" y="25"/>
                        <a:pt x="10" y="29"/>
                        <a:pt x="7" y="32"/>
                      </a:cubicBezTo>
                      <a:cubicBezTo>
                        <a:pt x="7" y="33"/>
                        <a:pt x="7" y="33"/>
                        <a:pt x="8" y="33"/>
                      </a:cubicBezTo>
                      <a:cubicBezTo>
                        <a:pt x="11" y="28"/>
                        <a:pt x="13" y="23"/>
                        <a:pt x="17" y="18"/>
                      </a:cubicBezTo>
                      <a:cubicBezTo>
                        <a:pt x="17" y="17"/>
                        <a:pt x="16" y="16"/>
                        <a:pt x="16" y="17"/>
                      </a:cubicBezTo>
                      <a:cubicBezTo>
                        <a:pt x="13" y="20"/>
                        <a:pt x="10" y="23"/>
                        <a:pt x="8" y="27"/>
                      </a:cubicBezTo>
                      <a:cubicBezTo>
                        <a:pt x="8" y="27"/>
                        <a:pt x="9" y="27"/>
                        <a:pt x="9" y="27"/>
                      </a:cubicBezTo>
                      <a:cubicBezTo>
                        <a:pt x="11" y="23"/>
                        <a:pt x="13" y="19"/>
                        <a:pt x="15" y="15"/>
                      </a:cubicBezTo>
                      <a:cubicBezTo>
                        <a:pt x="16" y="15"/>
                        <a:pt x="15" y="14"/>
                        <a:pt x="14" y="15"/>
                      </a:cubicBezTo>
                      <a:cubicBezTo>
                        <a:pt x="11" y="19"/>
                        <a:pt x="8" y="24"/>
                        <a:pt x="4" y="29"/>
                      </a:cubicBezTo>
                      <a:cubicBezTo>
                        <a:pt x="4" y="29"/>
                        <a:pt x="4" y="29"/>
                        <a:pt x="5" y="30"/>
                      </a:cubicBezTo>
                      <a:cubicBezTo>
                        <a:pt x="8" y="24"/>
                        <a:pt x="11" y="18"/>
                        <a:pt x="14" y="12"/>
                      </a:cubicBezTo>
                      <a:cubicBezTo>
                        <a:pt x="15" y="12"/>
                        <a:pt x="13" y="11"/>
                        <a:pt x="13" y="12"/>
                      </a:cubicBezTo>
                      <a:cubicBezTo>
                        <a:pt x="10" y="16"/>
                        <a:pt x="7" y="21"/>
                        <a:pt x="2" y="25"/>
                      </a:cubicBezTo>
                      <a:cubicBezTo>
                        <a:pt x="2" y="25"/>
                        <a:pt x="2" y="25"/>
                        <a:pt x="3" y="26"/>
                      </a:cubicBezTo>
                      <a:cubicBezTo>
                        <a:pt x="5" y="21"/>
                        <a:pt x="8" y="17"/>
                        <a:pt x="11" y="13"/>
                      </a:cubicBezTo>
                      <a:cubicBezTo>
                        <a:pt x="12" y="12"/>
                        <a:pt x="10" y="11"/>
                        <a:pt x="10" y="12"/>
                      </a:cubicBezTo>
                      <a:cubicBezTo>
                        <a:pt x="8" y="15"/>
                        <a:pt x="5" y="18"/>
                        <a:pt x="3" y="21"/>
                      </a:cubicBezTo>
                      <a:cubicBezTo>
                        <a:pt x="3" y="21"/>
                        <a:pt x="4" y="22"/>
                        <a:pt x="4" y="22"/>
                      </a:cubicBezTo>
                      <a:cubicBezTo>
                        <a:pt x="8" y="17"/>
                        <a:pt x="10" y="11"/>
                        <a:pt x="15" y="6"/>
                      </a:cubicBezTo>
                      <a:cubicBezTo>
                        <a:pt x="14" y="6"/>
                        <a:pt x="14" y="5"/>
                        <a:pt x="14" y="5"/>
                      </a:cubicBezTo>
                      <a:cubicBezTo>
                        <a:pt x="10" y="9"/>
                        <a:pt x="8" y="13"/>
                        <a:pt x="5" y="16"/>
                      </a:cubicBezTo>
                      <a:cubicBezTo>
                        <a:pt x="4" y="17"/>
                        <a:pt x="5" y="18"/>
                        <a:pt x="6" y="17"/>
                      </a:cubicBezTo>
                      <a:cubicBezTo>
                        <a:pt x="9" y="14"/>
                        <a:pt x="12" y="9"/>
                        <a:pt x="14" y="5"/>
                      </a:cubicBezTo>
                      <a:cubicBezTo>
                        <a:pt x="14" y="4"/>
                        <a:pt x="13" y="3"/>
                        <a:pt x="12" y="4"/>
                      </a:cubicBezTo>
                      <a:cubicBezTo>
                        <a:pt x="10" y="8"/>
                        <a:pt x="7" y="11"/>
                        <a:pt x="4" y="15"/>
                      </a:cubicBezTo>
                      <a:cubicBezTo>
                        <a:pt x="5" y="15"/>
                        <a:pt x="5" y="15"/>
                        <a:pt x="6" y="15"/>
                      </a:cubicBezTo>
                      <a:cubicBezTo>
                        <a:pt x="7" y="12"/>
                        <a:pt x="9" y="9"/>
                        <a:pt x="11" y="6"/>
                      </a:cubicBezTo>
                      <a:cubicBezTo>
                        <a:pt x="12" y="5"/>
                        <a:pt x="11" y="4"/>
                        <a:pt x="10" y="5"/>
                      </a:cubicBezTo>
                      <a:cubicBezTo>
                        <a:pt x="7" y="8"/>
                        <a:pt x="5" y="11"/>
                        <a:pt x="2" y="14"/>
                      </a:cubicBezTo>
                      <a:cubicBezTo>
                        <a:pt x="3" y="14"/>
                        <a:pt x="3" y="14"/>
                        <a:pt x="3" y="14"/>
                      </a:cubicBezTo>
                      <a:cubicBezTo>
                        <a:pt x="6" y="10"/>
                        <a:pt x="9" y="6"/>
                        <a:pt x="11" y="2"/>
                      </a:cubicBezTo>
                      <a:cubicBezTo>
                        <a:pt x="11" y="1"/>
                        <a:pt x="10" y="1"/>
                        <a:pt x="9" y="1"/>
                      </a:cubicBezTo>
                      <a:cubicBezTo>
                        <a:pt x="7" y="4"/>
                        <a:pt x="4" y="7"/>
                        <a:pt x="2" y="10"/>
                      </a:cubicBezTo>
                      <a:cubicBezTo>
                        <a:pt x="2" y="10"/>
                        <a:pt x="2" y="11"/>
                        <a:pt x="3" y="11"/>
                      </a:cubicBezTo>
                      <a:cubicBezTo>
                        <a:pt x="5" y="8"/>
                        <a:pt x="8" y="5"/>
                        <a:pt x="10" y="1"/>
                      </a:cubicBezTo>
                      <a:cubicBezTo>
                        <a:pt x="10" y="0"/>
                        <a:pt x="9" y="0"/>
                        <a:pt x="9" y="0"/>
                      </a:cubicBezTo>
                      <a:cubicBezTo>
                        <a:pt x="6" y="3"/>
                        <a:pt x="4" y="6"/>
                        <a:pt x="1" y="9"/>
                      </a:cubicBezTo>
                      <a:cubicBezTo>
                        <a:pt x="2" y="9"/>
                        <a:pt x="2" y="9"/>
                        <a:pt x="3" y="9"/>
                      </a:cubicBezTo>
                      <a:cubicBezTo>
                        <a:pt x="4" y="7"/>
                        <a:pt x="5" y="4"/>
                        <a:pt x="7" y="2"/>
                      </a:cubicBezTo>
                      <a:cubicBezTo>
                        <a:pt x="7" y="1"/>
                        <a:pt x="7" y="0"/>
                        <a:pt x="6" y="1"/>
                      </a:cubicBezTo>
                      <a:cubicBezTo>
                        <a:pt x="4" y="3"/>
                        <a:pt x="2" y="5"/>
                        <a:pt x="0" y="7"/>
                      </a:cubicBezTo>
                      <a:cubicBezTo>
                        <a:pt x="0" y="7"/>
                        <a:pt x="1" y="7"/>
                        <a:pt x="1" y="8"/>
                      </a:cubicBezTo>
                      <a:cubicBezTo>
                        <a:pt x="2" y="6"/>
                        <a:pt x="4" y="4"/>
                        <a:pt x="5" y="2"/>
                      </a:cubicBezTo>
                      <a:cubicBezTo>
                        <a:pt x="6" y="2"/>
                        <a:pt x="5" y="1"/>
                        <a:pt x="4" y="1"/>
                      </a:cubicBezTo>
                      <a:cubicBezTo>
                        <a:pt x="3" y="2"/>
                        <a:pt x="2" y="4"/>
                        <a:pt x="1" y="5"/>
                      </a:cubicBezTo>
                      <a:cubicBezTo>
                        <a:pt x="1" y="5"/>
                        <a:pt x="2" y="5"/>
                        <a:pt x="2" y="6"/>
                      </a:cubicBezTo>
                      <a:cubicBezTo>
                        <a:pt x="2" y="5"/>
                        <a:pt x="3" y="4"/>
                        <a:pt x="3" y="3"/>
                      </a:cubicBezTo>
                      <a:cubicBezTo>
                        <a:pt x="4" y="3"/>
                        <a:pt x="3" y="2"/>
                        <a:pt x="2"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5" name="Freeform 75"/>
                <p:cNvSpPr/>
                <p:nvPr/>
              </p:nvSpPr>
              <p:spPr bwMode="auto">
                <a:xfrm>
                  <a:off x="1209675" y="2119313"/>
                  <a:ext cx="19050" cy="52388"/>
                </a:xfrm>
                <a:custGeom>
                  <a:avLst/>
                  <a:gdLst>
                    <a:gd name="T0" fmla="*/ 2 w 18"/>
                    <a:gd name="T1" fmla="*/ 50 h 50"/>
                    <a:gd name="T2" fmla="*/ 4 w 18"/>
                    <a:gd name="T3" fmla="*/ 38 h 50"/>
                    <a:gd name="T4" fmla="*/ 2 w 18"/>
                    <a:gd name="T5" fmla="*/ 14 h 50"/>
                    <a:gd name="T6" fmla="*/ 8 w 18"/>
                    <a:gd name="T7" fmla="*/ 2 h 50"/>
                    <a:gd name="T8" fmla="*/ 14 w 18"/>
                    <a:gd name="T9" fmla="*/ 13 h 50"/>
                    <a:gd name="T10" fmla="*/ 17 w 18"/>
                    <a:gd name="T11" fmla="*/ 49 h 50"/>
                    <a:gd name="T12" fmla="*/ 18 w 18"/>
                    <a:gd name="T13" fmla="*/ 49 h 50"/>
                    <a:gd name="T14" fmla="*/ 16 w 18"/>
                    <a:gd name="T15" fmla="*/ 1 h 50"/>
                    <a:gd name="T16" fmla="*/ 15 w 18"/>
                    <a:gd name="T17" fmla="*/ 0 h 50"/>
                    <a:gd name="T18" fmla="*/ 2 w 18"/>
                    <a:gd name="T19" fmla="*/ 0 h 50"/>
                    <a:gd name="T20" fmla="*/ 1 w 18"/>
                    <a:gd name="T21" fmla="*/ 1 h 50"/>
                    <a:gd name="T22" fmla="*/ 2 w 18"/>
                    <a:gd name="T23" fmla="*/ 26 h 50"/>
                    <a:gd name="T24" fmla="*/ 1 w 18"/>
                    <a:gd name="T25" fmla="*/ 49 h 50"/>
                    <a:gd name="T26" fmla="*/ 2 w 18"/>
                    <a:gd name="T27" fmla="*/ 5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 h="50">
                      <a:moveTo>
                        <a:pt x="2" y="50"/>
                      </a:moveTo>
                      <a:cubicBezTo>
                        <a:pt x="5" y="47"/>
                        <a:pt x="4" y="42"/>
                        <a:pt x="4" y="38"/>
                      </a:cubicBezTo>
                      <a:cubicBezTo>
                        <a:pt x="4" y="30"/>
                        <a:pt x="3" y="22"/>
                        <a:pt x="2" y="14"/>
                      </a:cubicBezTo>
                      <a:cubicBezTo>
                        <a:pt x="2" y="7"/>
                        <a:pt x="0" y="2"/>
                        <a:pt x="8" y="2"/>
                      </a:cubicBezTo>
                      <a:cubicBezTo>
                        <a:pt x="17" y="1"/>
                        <a:pt x="14" y="7"/>
                        <a:pt x="14" y="13"/>
                      </a:cubicBezTo>
                      <a:cubicBezTo>
                        <a:pt x="14" y="25"/>
                        <a:pt x="16" y="37"/>
                        <a:pt x="17" y="49"/>
                      </a:cubicBezTo>
                      <a:cubicBezTo>
                        <a:pt x="17" y="50"/>
                        <a:pt x="18" y="50"/>
                        <a:pt x="18" y="49"/>
                      </a:cubicBezTo>
                      <a:cubicBezTo>
                        <a:pt x="18" y="33"/>
                        <a:pt x="14" y="17"/>
                        <a:pt x="16" y="1"/>
                      </a:cubicBezTo>
                      <a:cubicBezTo>
                        <a:pt x="16" y="1"/>
                        <a:pt x="16" y="0"/>
                        <a:pt x="15" y="0"/>
                      </a:cubicBezTo>
                      <a:cubicBezTo>
                        <a:pt x="11" y="0"/>
                        <a:pt x="6" y="1"/>
                        <a:pt x="2" y="0"/>
                      </a:cubicBezTo>
                      <a:cubicBezTo>
                        <a:pt x="1" y="0"/>
                        <a:pt x="1" y="0"/>
                        <a:pt x="1" y="1"/>
                      </a:cubicBezTo>
                      <a:cubicBezTo>
                        <a:pt x="0" y="9"/>
                        <a:pt x="1" y="18"/>
                        <a:pt x="2" y="26"/>
                      </a:cubicBezTo>
                      <a:cubicBezTo>
                        <a:pt x="3" y="31"/>
                        <a:pt x="6" y="45"/>
                        <a:pt x="1" y="49"/>
                      </a:cubicBezTo>
                      <a:cubicBezTo>
                        <a:pt x="0" y="49"/>
                        <a:pt x="1" y="50"/>
                        <a:pt x="2" y="5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6" name="Freeform 76"/>
                <p:cNvSpPr/>
                <p:nvPr/>
              </p:nvSpPr>
              <p:spPr bwMode="auto">
                <a:xfrm>
                  <a:off x="1208088" y="2120901"/>
                  <a:ext cx="17463" cy="50800"/>
                </a:xfrm>
                <a:custGeom>
                  <a:avLst/>
                  <a:gdLst>
                    <a:gd name="T0" fmla="*/ 5 w 16"/>
                    <a:gd name="T1" fmla="*/ 4 h 48"/>
                    <a:gd name="T2" fmla="*/ 0 w 16"/>
                    <a:gd name="T3" fmla="*/ 11 h 48"/>
                    <a:gd name="T4" fmla="*/ 6 w 16"/>
                    <a:gd name="T5" fmla="*/ 5 h 48"/>
                    <a:gd name="T6" fmla="*/ 3 w 16"/>
                    <a:gd name="T7" fmla="*/ 13 h 48"/>
                    <a:gd name="T8" fmla="*/ 9 w 16"/>
                    <a:gd name="T9" fmla="*/ 6 h 48"/>
                    <a:gd name="T10" fmla="*/ 6 w 16"/>
                    <a:gd name="T11" fmla="*/ 14 h 48"/>
                    <a:gd name="T12" fmla="*/ 9 w 16"/>
                    <a:gd name="T13" fmla="*/ 6 h 48"/>
                    <a:gd name="T14" fmla="*/ 4 w 16"/>
                    <a:gd name="T15" fmla="*/ 16 h 48"/>
                    <a:gd name="T16" fmla="*/ 12 w 16"/>
                    <a:gd name="T17" fmla="*/ 6 h 48"/>
                    <a:gd name="T18" fmla="*/ 4 w 16"/>
                    <a:gd name="T19" fmla="*/ 18 h 48"/>
                    <a:gd name="T20" fmla="*/ 10 w 16"/>
                    <a:gd name="T21" fmla="*/ 12 h 48"/>
                    <a:gd name="T22" fmla="*/ 12 w 16"/>
                    <a:gd name="T23" fmla="*/ 7 h 48"/>
                    <a:gd name="T24" fmla="*/ 7 w 16"/>
                    <a:gd name="T25" fmla="*/ 21 h 48"/>
                    <a:gd name="T26" fmla="*/ 13 w 16"/>
                    <a:gd name="T27" fmla="*/ 12 h 48"/>
                    <a:gd name="T28" fmla="*/ 4 w 16"/>
                    <a:gd name="T29" fmla="*/ 30 h 48"/>
                    <a:gd name="T30" fmla="*/ 6 w 16"/>
                    <a:gd name="T31" fmla="*/ 31 h 48"/>
                    <a:gd name="T32" fmla="*/ 13 w 16"/>
                    <a:gd name="T33" fmla="*/ 24 h 48"/>
                    <a:gd name="T34" fmla="*/ 7 w 16"/>
                    <a:gd name="T35" fmla="*/ 36 h 48"/>
                    <a:gd name="T36" fmla="*/ 13 w 16"/>
                    <a:gd name="T37" fmla="*/ 25 h 48"/>
                    <a:gd name="T38" fmla="*/ 4 w 16"/>
                    <a:gd name="T39" fmla="*/ 41 h 48"/>
                    <a:gd name="T40" fmla="*/ 12 w 16"/>
                    <a:gd name="T41" fmla="*/ 31 h 48"/>
                    <a:gd name="T42" fmla="*/ 4 w 16"/>
                    <a:gd name="T43" fmla="*/ 43 h 48"/>
                    <a:gd name="T44" fmla="*/ 11 w 16"/>
                    <a:gd name="T45" fmla="*/ 37 h 48"/>
                    <a:gd name="T46" fmla="*/ 7 w 16"/>
                    <a:gd name="T47" fmla="*/ 44 h 48"/>
                    <a:gd name="T48" fmla="*/ 14 w 16"/>
                    <a:gd name="T49" fmla="*/ 37 h 48"/>
                    <a:gd name="T50" fmla="*/ 9 w 16"/>
                    <a:gd name="T51" fmla="*/ 47 h 48"/>
                    <a:gd name="T52" fmla="*/ 13 w 16"/>
                    <a:gd name="T53" fmla="*/ 47 h 48"/>
                    <a:gd name="T54" fmla="*/ 14 w 16"/>
                    <a:gd name="T55" fmla="*/ 43 h 48"/>
                    <a:gd name="T56" fmla="*/ 14 w 16"/>
                    <a:gd name="T57" fmla="*/ 38 h 48"/>
                    <a:gd name="T58" fmla="*/ 11 w 16"/>
                    <a:gd name="T59" fmla="*/ 44 h 48"/>
                    <a:gd name="T60" fmla="*/ 15 w 16"/>
                    <a:gd name="T61" fmla="*/ 34 h 48"/>
                    <a:gd name="T62" fmla="*/ 10 w 16"/>
                    <a:gd name="T63" fmla="*/ 43 h 48"/>
                    <a:gd name="T64" fmla="*/ 13 w 16"/>
                    <a:gd name="T65" fmla="*/ 32 h 48"/>
                    <a:gd name="T66" fmla="*/ 15 w 16"/>
                    <a:gd name="T67" fmla="*/ 29 h 48"/>
                    <a:gd name="T68" fmla="*/ 5 w 16"/>
                    <a:gd name="T69" fmla="*/ 38 h 48"/>
                    <a:gd name="T70" fmla="*/ 12 w 16"/>
                    <a:gd name="T71" fmla="*/ 28 h 48"/>
                    <a:gd name="T72" fmla="*/ 9 w 16"/>
                    <a:gd name="T73" fmla="*/ 33 h 48"/>
                    <a:gd name="T74" fmla="*/ 14 w 16"/>
                    <a:gd name="T75" fmla="*/ 20 h 48"/>
                    <a:gd name="T76" fmla="*/ 10 w 16"/>
                    <a:gd name="T77" fmla="*/ 27 h 48"/>
                    <a:gd name="T78" fmla="*/ 13 w 16"/>
                    <a:gd name="T79" fmla="*/ 19 h 48"/>
                    <a:gd name="T80" fmla="*/ 7 w 16"/>
                    <a:gd name="T81" fmla="*/ 25 h 48"/>
                    <a:gd name="T82" fmla="*/ 15 w 16"/>
                    <a:gd name="T83" fmla="*/ 9 h 48"/>
                    <a:gd name="T84" fmla="*/ 15 w 16"/>
                    <a:gd name="T85" fmla="*/ 5 h 48"/>
                    <a:gd name="T86" fmla="*/ 6 w 16"/>
                    <a:gd name="T87" fmla="*/ 16 h 48"/>
                    <a:gd name="T88" fmla="*/ 10 w 16"/>
                    <a:gd name="T89" fmla="*/ 11 h 48"/>
                    <a:gd name="T90" fmla="*/ 13 w 16"/>
                    <a:gd name="T91" fmla="*/ 3 h 48"/>
                    <a:gd name="T92" fmla="*/ 6 w 16"/>
                    <a:gd name="T93" fmla="*/ 14 h 48"/>
                    <a:gd name="T94" fmla="*/ 11 w 16"/>
                    <a:gd name="T95" fmla="*/ 3 h 48"/>
                    <a:gd name="T96" fmla="*/ 7 w 16"/>
                    <a:gd name="T97" fmla="*/ 11 h 48"/>
                    <a:gd name="T98" fmla="*/ 11 w 16"/>
                    <a:gd name="T99" fmla="*/ 1 h 48"/>
                    <a:gd name="T100" fmla="*/ 6 w 16"/>
                    <a:gd name="T101" fmla="*/ 8 h 48"/>
                    <a:gd name="T102" fmla="*/ 7 w 16"/>
                    <a:gd name="T103" fmla="*/ 2 h 48"/>
                    <a:gd name="T104" fmla="*/ 2 w 16"/>
                    <a:gd name="T105" fmla="*/ 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6" h="48">
                      <a:moveTo>
                        <a:pt x="3" y="8"/>
                      </a:moveTo>
                      <a:cubicBezTo>
                        <a:pt x="4" y="7"/>
                        <a:pt x="4" y="6"/>
                        <a:pt x="5" y="4"/>
                      </a:cubicBezTo>
                      <a:cubicBezTo>
                        <a:pt x="5" y="4"/>
                        <a:pt x="4" y="3"/>
                        <a:pt x="3" y="4"/>
                      </a:cubicBezTo>
                      <a:cubicBezTo>
                        <a:pt x="2" y="6"/>
                        <a:pt x="1" y="8"/>
                        <a:pt x="0" y="11"/>
                      </a:cubicBezTo>
                      <a:cubicBezTo>
                        <a:pt x="0" y="12"/>
                        <a:pt x="1" y="12"/>
                        <a:pt x="2" y="11"/>
                      </a:cubicBezTo>
                      <a:cubicBezTo>
                        <a:pt x="3" y="10"/>
                        <a:pt x="6" y="4"/>
                        <a:pt x="6" y="5"/>
                      </a:cubicBezTo>
                      <a:cubicBezTo>
                        <a:pt x="4" y="7"/>
                        <a:pt x="3" y="10"/>
                        <a:pt x="2" y="12"/>
                      </a:cubicBezTo>
                      <a:cubicBezTo>
                        <a:pt x="2" y="13"/>
                        <a:pt x="2" y="13"/>
                        <a:pt x="3" y="13"/>
                      </a:cubicBezTo>
                      <a:cubicBezTo>
                        <a:pt x="6" y="10"/>
                        <a:pt x="8" y="7"/>
                        <a:pt x="11" y="4"/>
                      </a:cubicBezTo>
                      <a:cubicBezTo>
                        <a:pt x="10" y="3"/>
                        <a:pt x="9" y="3"/>
                        <a:pt x="9" y="6"/>
                      </a:cubicBezTo>
                      <a:cubicBezTo>
                        <a:pt x="7" y="8"/>
                        <a:pt x="6" y="11"/>
                        <a:pt x="4" y="13"/>
                      </a:cubicBezTo>
                      <a:cubicBezTo>
                        <a:pt x="4" y="14"/>
                        <a:pt x="5" y="15"/>
                        <a:pt x="6" y="14"/>
                      </a:cubicBezTo>
                      <a:cubicBezTo>
                        <a:pt x="7" y="12"/>
                        <a:pt x="8" y="11"/>
                        <a:pt x="9" y="9"/>
                      </a:cubicBezTo>
                      <a:cubicBezTo>
                        <a:pt x="11" y="7"/>
                        <a:pt x="11" y="6"/>
                        <a:pt x="9" y="6"/>
                      </a:cubicBezTo>
                      <a:cubicBezTo>
                        <a:pt x="7" y="9"/>
                        <a:pt x="5" y="12"/>
                        <a:pt x="3" y="16"/>
                      </a:cubicBezTo>
                      <a:cubicBezTo>
                        <a:pt x="3" y="16"/>
                        <a:pt x="4" y="17"/>
                        <a:pt x="4" y="16"/>
                      </a:cubicBezTo>
                      <a:cubicBezTo>
                        <a:pt x="7" y="13"/>
                        <a:pt x="10" y="10"/>
                        <a:pt x="12" y="7"/>
                      </a:cubicBezTo>
                      <a:cubicBezTo>
                        <a:pt x="12" y="6"/>
                        <a:pt x="12" y="6"/>
                        <a:pt x="12" y="6"/>
                      </a:cubicBezTo>
                      <a:cubicBezTo>
                        <a:pt x="11" y="8"/>
                        <a:pt x="10" y="9"/>
                        <a:pt x="9" y="11"/>
                      </a:cubicBezTo>
                      <a:cubicBezTo>
                        <a:pt x="7" y="13"/>
                        <a:pt x="6" y="16"/>
                        <a:pt x="4" y="18"/>
                      </a:cubicBezTo>
                      <a:cubicBezTo>
                        <a:pt x="4" y="19"/>
                        <a:pt x="5" y="20"/>
                        <a:pt x="6" y="19"/>
                      </a:cubicBezTo>
                      <a:cubicBezTo>
                        <a:pt x="7" y="16"/>
                        <a:pt x="8" y="14"/>
                        <a:pt x="10" y="12"/>
                      </a:cubicBezTo>
                      <a:cubicBezTo>
                        <a:pt x="11" y="11"/>
                        <a:pt x="11" y="10"/>
                        <a:pt x="12" y="10"/>
                      </a:cubicBezTo>
                      <a:cubicBezTo>
                        <a:pt x="14" y="8"/>
                        <a:pt x="14" y="7"/>
                        <a:pt x="12" y="7"/>
                      </a:cubicBezTo>
                      <a:cubicBezTo>
                        <a:pt x="10" y="11"/>
                        <a:pt x="8" y="16"/>
                        <a:pt x="6" y="20"/>
                      </a:cubicBezTo>
                      <a:cubicBezTo>
                        <a:pt x="6" y="21"/>
                        <a:pt x="7" y="21"/>
                        <a:pt x="7" y="21"/>
                      </a:cubicBezTo>
                      <a:cubicBezTo>
                        <a:pt x="9" y="19"/>
                        <a:pt x="11" y="17"/>
                        <a:pt x="13" y="14"/>
                      </a:cubicBezTo>
                      <a:cubicBezTo>
                        <a:pt x="15" y="12"/>
                        <a:pt x="13" y="12"/>
                        <a:pt x="13" y="12"/>
                      </a:cubicBezTo>
                      <a:cubicBezTo>
                        <a:pt x="10" y="18"/>
                        <a:pt x="6" y="23"/>
                        <a:pt x="3" y="29"/>
                      </a:cubicBezTo>
                      <a:cubicBezTo>
                        <a:pt x="3" y="30"/>
                        <a:pt x="4" y="31"/>
                        <a:pt x="4" y="30"/>
                      </a:cubicBezTo>
                      <a:cubicBezTo>
                        <a:pt x="7" y="27"/>
                        <a:pt x="10" y="25"/>
                        <a:pt x="12" y="22"/>
                      </a:cubicBezTo>
                      <a:cubicBezTo>
                        <a:pt x="11" y="23"/>
                        <a:pt x="8" y="28"/>
                        <a:pt x="6" y="31"/>
                      </a:cubicBezTo>
                      <a:cubicBezTo>
                        <a:pt x="5" y="31"/>
                        <a:pt x="6" y="32"/>
                        <a:pt x="7" y="31"/>
                      </a:cubicBezTo>
                      <a:cubicBezTo>
                        <a:pt x="7" y="32"/>
                        <a:pt x="13" y="23"/>
                        <a:pt x="13" y="24"/>
                      </a:cubicBezTo>
                      <a:cubicBezTo>
                        <a:pt x="10" y="27"/>
                        <a:pt x="8" y="31"/>
                        <a:pt x="5" y="35"/>
                      </a:cubicBezTo>
                      <a:cubicBezTo>
                        <a:pt x="5" y="36"/>
                        <a:pt x="6" y="37"/>
                        <a:pt x="7" y="36"/>
                      </a:cubicBezTo>
                      <a:cubicBezTo>
                        <a:pt x="9" y="33"/>
                        <a:pt x="12" y="29"/>
                        <a:pt x="15" y="26"/>
                      </a:cubicBezTo>
                      <a:cubicBezTo>
                        <a:pt x="15" y="25"/>
                        <a:pt x="14" y="25"/>
                        <a:pt x="13" y="25"/>
                      </a:cubicBezTo>
                      <a:cubicBezTo>
                        <a:pt x="9" y="30"/>
                        <a:pt x="6" y="35"/>
                        <a:pt x="3" y="40"/>
                      </a:cubicBezTo>
                      <a:cubicBezTo>
                        <a:pt x="3" y="41"/>
                        <a:pt x="3" y="42"/>
                        <a:pt x="4" y="41"/>
                      </a:cubicBezTo>
                      <a:cubicBezTo>
                        <a:pt x="7" y="38"/>
                        <a:pt x="10" y="35"/>
                        <a:pt x="13" y="32"/>
                      </a:cubicBezTo>
                      <a:cubicBezTo>
                        <a:pt x="12" y="31"/>
                        <a:pt x="12" y="31"/>
                        <a:pt x="12" y="31"/>
                      </a:cubicBezTo>
                      <a:cubicBezTo>
                        <a:pt x="11" y="32"/>
                        <a:pt x="10" y="34"/>
                        <a:pt x="9" y="36"/>
                      </a:cubicBezTo>
                      <a:cubicBezTo>
                        <a:pt x="7" y="38"/>
                        <a:pt x="6" y="41"/>
                        <a:pt x="4" y="43"/>
                      </a:cubicBezTo>
                      <a:cubicBezTo>
                        <a:pt x="4" y="44"/>
                        <a:pt x="5" y="45"/>
                        <a:pt x="5" y="44"/>
                      </a:cubicBezTo>
                      <a:cubicBezTo>
                        <a:pt x="7" y="42"/>
                        <a:pt x="9" y="39"/>
                        <a:pt x="11" y="37"/>
                      </a:cubicBezTo>
                      <a:cubicBezTo>
                        <a:pt x="13" y="34"/>
                        <a:pt x="13" y="34"/>
                        <a:pt x="11" y="37"/>
                      </a:cubicBezTo>
                      <a:cubicBezTo>
                        <a:pt x="10" y="39"/>
                        <a:pt x="8" y="42"/>
                        <a:pt x="7" y="44"/>
                      </a:cubicBezTo>
                      <a:cubicBezTo>
                        <a:pt x="7" y="45"/>
                        <a:pt x="8" y="46"/>
                        <a:pt x="8" y="45"/>
                      </a:cubicBezTo>
                      <a:cubicBezTo>
                        <a:pt x="10" y="42"/>
                        <a:pt x="12" y="40"/>
                        <a:pt x="14" y="37"/>
                      </a:cubicBezTo>
                      <a:cubicBezTo>
                        <a:pt x="13" y="39"/>
                        <a:pt x="10" y="43"/>
                        <a:pt x="8" y="46"/>
                      </a:cubicBezTo>
                      <a:cubicBezTo>
                        <a:pt x="8" y="47"/>
                        <a:pt x="9" y="48"/>
                        <a:pt x="9" y="47"/>
                      </a:cubicBezTo>
                      <a:cubicBezTo>
                        <a:pt x="13" y="42"/>
                        <a:pt x="14" y="38"/>
                        <a:pt x="11" y="46"/>
                      </a:cubicBezTo>
                      <a:cubicBezTo>
                        <a:pt x="11" y="46"/>
                        <a:pt x="12" y="47"/>
                        <a:pt x="13" y="47"/>
                      </a:cubicBezTo>
                      <a:cubicBezTo>
                        <a:pt x="14" y="45"/>
                        <a:pt x="14" y="45"/>
                        <a:pt x="15" y="43"/>
                      </a:cubicBezTo>
                      <a:cubicBezTo>
                        <a:pt x="16" y="43"/>
                        <a:pt x="14" y="42"/>
                        <a:pt x="14" y="43"/>
                      </a:cubicBezTo>
                      <a:cubicBezTo>
                        <a:pt x="12" y="45"/>
                        <a:pt x="15" y="39"/>
                        <a:pt x="15" y="39"/>
                      </a:cubicBezTo>
                      <a:cubicBezTo>
                        <a:pt x="15" y="38"/>
                        <a:pt x="14" y="37"/>
                        <a:pt x="14" y="38"/>
                      </a:cubicBezTo>
                      <a:cubicBezTo>
                        <a:pt x="13" y="39"/>
                        <a:pt x="13" y="40"/>
                        <a:pt x="12" y="41"/>
                      </a:cubicBezTo>
                      <a:cubicBezTo>
                        <a:pt x="9" y="42"/>
                        <a:pt x="9" y="43"/>
                        <a:pt x="11" y="44"/>
                      </a:cubicBezTo>
                      <a:cubicBezTo>
                        <a:pt x="13" y="41"/>
                        <a:pt x="14" y="38"/>
                        <a:pt x="16" y="35"/>
                      </a:cubicBezTo>
                      <a:cubicBezTo>
                        <a:pt x="16" y="34"/>
                        <a:pt x="15" y="33"/>
                        <a:pt x="15" y="34"/>
                      </a:cubicBezTo>
                      <a:cubicBezTo>
                        <a:pt x="13" y="36"/>
                        <a:pt x="12" y="37"/>
                        <a:pt x="11" y="39"/>
                      </a:cubicBezTo>
                      <a:cubicBezTo>
                        <a:pt x="9" y="40"/>
                        <a:pt x="8" y="41"/>
                        <a:pt x="10" y="43"/>
                      </a:cubicBezTo>
                      <a:cubicBezTo>
                        <a:pt x="11" y="39"/>
                        <a:pt x="13" y="36"/>
                        <a:pt x="14" y="32"/>
                      </a:cubicBezTo>
                      <a:cubicBezTo>
                        <a:pt x="15" y="31"/>
                        <a:pt x="13" y="31"/>
                        <a:pt x="13" y="32"/>
                      </a:cubicBezTo>
                      <a:cubicBezTo>
                        <a:pt x="11" y="35"/>
                        <a:pt x="9" y="38"/>
                        <a:pt x="7" y="41"/>
                      </a:cubicBezTo>
                      <a:cubicBezTo>
                        <a:pt x="9" y="37"/>
                        <a:pt x="12" y="33"/>
                        <a:pt x="15" y="29"/>
                      </a:cubicBezTo>
                      <a:cubicBezTo>
                        <a:pt x="15" y="28"/>
                        <a:pt x="14" y="28"/>
                        <a:pt x="13" y="28"/>
                      </a:cubicBezTo>
                      <a:cubicBezTo>
                        <a:pt x="11" y="32"/>
                        <a:pt x="8" y="35"/>
                        <a:pt x="5" y="38"/>
                      </a:cubicBezTo>
                      <a:cubicBezTo>
                        <a:pt x="6" y="39"/>
                        <a:pt x="6" y="39"/>
                        <a:pt x="7" y="36"/>
                      </a:cubicBezTo>
                      <a:cubicBezTo>
                        <a:pt x="9" y="33"/>
                        <a:pt x="11" y="31"/>
                        <a:pt x="12" y="28"/>
                      </a:cubicBezTo>
                      <a:cubicBezTo>
                        <a:pt x="10" y="29"/>
                        <a:pt x="9" y="31"/>
                        <a:pt x="8" y="33"/>
                      </a:cubicBezTo>
                      <a:cubicBezTo>
                        <a:pt x="7" y="33"/>
                        <a:pt x="7" y="33"/>
                        <a:pt x="9" y="33"/>
                      </a:cubicBezTo>
                      <a:cubicBezTo>
                        <a:pt x="11" y="29"/>
                        <a:pt x="13" y="25"/>
                        <a:pt x="16" y="21"/>
                      </a:cubicBezTo>
                      <a:cubicBezTo>
                        <a:pt x="16" y="21"/>
                        <a:pt x="15" y="20"/>
                        <a:pt x="14" y="20"/>
                      </a:cubicBezTo>
                      <a:cubicBezTo>
                        <a:pt x="12" y="23"/>
                        <a:pt x="10" y="25"/>
                        <a:pt x="8" y="28"/>
                      </a:cubicBezTo>
                      <a:cubicBezTo>
                        <a:pt x="8" y="30"/>
                        <a:pt x="9" y="29"/>
                        <a:pt x="10" y="27"/>
                      </a:cubicBezTo>
                      <a:cubicBezTo>
                        <a:pt x="11" y="24"/>
                        <a:pt x="13" y="22"/>
                        <a:pt x="14" y="20"/>
                      </a:cubicBezTo>
                      <a:cubicBezTo>
                        <a:pt x="15" y="19"/>
                        <a:pt x="14" y="18"/>
                        <a:pt x="13" y="19"/>
                      </a:cubicBezTo>
                      <a:cubicBezTo>
                        <a:pt x="11" y="21"/>
                        <a:pt x="9" y="23"/>
                        <a:pt x="7" y="25"/>
                      </a:cubicBezTo>
                      <a:cubicBezTo>
                        <a:pt x="4" y="28"/>
                        <a:pt x="5" y="28"/>
                        <a:pt x="7" y="25"/>
                      </a:cubicBezTo>
                      <a:cubicBezTo>
                        <a:pt x="10" y="20"/>
                        <a:pt x="13" y="15"/>
                        <a:pt x="16" y="10"/>
                      </a:cubicBezTo>
                      <a:cubicBezTo>
                        <a:pt x="16" y="9"/>
                        <a:pt x="15" y="8"/>
                        <a:pt x="15" y="9"/>
                      </a:cubicBezTo>
                      <a:cubicBezTo>
                        <a:pt x="13" y="12"/>
                        <a:pt x="9" y="16"/>
                        <a:pt x="9" y="18"/>
                      </a:cubicBezTo>
                      <a:cubicBezTo>
                        <a:pt x="11" y="13"/>
                        <a:pt x="13" y="9"/>
                        <a:pt x="15" y="5"/>
                      </a:cubicBezTo>
                      <a:cubicBezTo>
                        <a:pt x="16" y="4"/>
                        <a:pt x="15" y="4"/>
                        <a:pt x="14" y="4"/>
                      </a:cubicBezTo>
                      <a:cubicBezTo>
                        <a:pt x="11" y="8"/>
                        <a:pt x="8" y="12"/>
                        <a:pt x="6" y="16"/>
                      </a:cubicBezTo>
                      <a:cubicBezTo>
                        <a:pt x="6" y="16"/>
                        <a:pt x="6" y="16"/>
                        <a:pt x="7" y="16"/>
                      </a:cubicBezTo>
                      <a:cubicBezTo>
                        <a:pt x="8" y="15"/>
                        <a:pt x="9" y="13"/>
                        <a:pt x="10" y="11"/>
                      </a:cubicBezTo>
                      <a:cubicBezTo>
                        <a:pt x="12" y="9"/>
                        <a:pt x="13" y="7"/>
                        <a:pt x="14" y="4"/>
                      </a:cubicBezTo>
                      <a:cubicBezTo>
                        <a:pt x="15" y="3"/>
                        <a:pt x="14" y="3"/>
                        <a:pt x="13" y="3"/>
                      </a:cubicBezTo>
                      <a:cubicBezTo>
                        <a:pt x="12" y="5"/>
                        <a:pt x="11" y="7"/>
                        <a:pt x="9" y="8"/>
                      </a:cubicBezTo>
                      <a:cubicBezTo>
                        <a:pt x="5" y="10"/>
                        <a:pt x="4" y="12"/>
                        <a:pt x="6" y="14"/>
                      </a:cubicBezTo>
                      <a:cubicBezTo>
                        <a:pt x="8" y="11"/>
                        <a:pt x="10" y="7"/>
                        <a:pt x="12" y="4"/>
                      </a:cubicBezTo>
                      <a:cubicBezTo>
                        <a:pt x="12" y="3"/>
                        <a:pt x="11" y="3"/>
                        <a:pt x="11" y="3"/>
                      </a:cubicBezTo>
                      <a:cubicBezTo>
                        <a:pt x="9" y="5"/>
                        <a:pt x="8" y="7"/>
                        <a:pt x="7" y="8"/>
                      </a:cubicBezTo>
                      <a:cubicBezTo>
                        <a:pt x="5" y="10"/>
                        <a:pt x="5" y="11"/>
                        <a:pt x="7" y="11"/>
                      </a:cubicBezTo>
                      <a:cubicBezTo>
                        <a:pt x="9" y="8"/>
                        <a:pt x="11" y="5"/>
                        <a:pt x="13" y="2"/>
                      </a:cubicBezTo>
                      <a:cubicBezTo>
                        <a:pt x="13" y="1"/>
                        <a:pt x="12" y="0"/>
                        <a:pt x="11" y="1"/>
                      </a:cubicBezTo>
                      <a:cubicBezTo>
                        <a:pt x="9" y="4"/>
                        <a:pt x="7" y="7"/>
                        <a:pt x="4" y="10"/>
                      </a:cubicBezTo>
                      <a:cubicBezTo>
                        <a:pt x="5" y="11"/>
                        <a:pt x="5" y="10"/>
                        <a:pt x="6" y="8"/>
                      </a:cubicBezTo>
                      <a:cubicBezTo>
                        <a:pt x="7" y="6"/>
                        <a:pt x="7" y="5"/>
                        <a:pt x="8" y="3"/>
                      </a:cubicBezTo>
                      <a:cubicBezTo>
                        <a:pt x="9" y="2"/>
                        <a:pt x="8" y="2"/>
                        <a:pt x="7" y="2"/>
                      </a:cubicBezTo>
                      <a:cubicBezTo>
                        <a:pt x="5" y="4"/>
                        <a:pt x="3" y="6"/>
                        <a:pt x="2" y="8"/>
                      </a:cubicBezTo>
                      <a:cubicBezTo>
                        <a:pt x="3" y="6"/>
                        <a:pt x="3" y="4"/>
                        <a:pt x="2" y="8"/>
                      </a:cubicBezTo>
                      <a:cubicBezTo>
                        <a:pt x="1" y="9"/>
                        <a:pt x="3" y="9"/>
                        <a:pt x="3"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7" name="Freeform 77"/>
                <p:cNvSpPr/>
                <p:nvPr/>
              </p:nvSpPr>
              <p:spPr bwMode="auto">
                <a:xfrm>
                  <a:off x="1227138" y="2103438"/>
                  <a:ext cx="22225" cy="68263"/>
                </a:xfrm>
                <a:custGeom>
                  <a:avLst/>
                  <a:gdLst>
                    <a:gd name="T0" fmla="*/ 7 w 20"/>
                    <a:gd name="T1" fmla="*/ 63 h 64"/>
                    <a:gd name="T2" fmla="*/ 6 w 20"/>
                    <a:gd name="T3" fmla="*/ 36 h 64"/>
                    <a:gd name="T4" fmla="*/ 3 w 20"/>
                    <a:gd name="T5" fmla="*/ 16 h 64"/>
                    <a:gd name="T6" fmla="*/ 7 w 20"/>
                    <a:gd name="T7" fmla="*/ 3 h 64"/>
                    <a:gd name="T8" fmla="*/ 13 w 20"/>
                    <a:gd name="T9" fmla="*/ 2 h 64"/>
                    <a:gd name="T10" fmla="*/ 16 w 20"/>
                    <a:gd name="T11" fmla="*/ 11 h 64"/>
                    <a:gd name="T12" fmla="*/ 17 w 20"/>
                    <a:gd name="T13" fmla="*/ 28 h 64"/>
                    <a:gd name="T14" fmla="*/ 19 w 20"/>
                    <a:gd name="T15" fmla="*/ 60 h 64"/>
                    <a:gd name="T16" fmla="*/ 20 w 20"/>
                    <a:gd name="T17" fmla="*/ 60 h 64"/>
                    <a:gd name="T18" fmla="*/ 16 w 20"/>
                    <a:gd name="T19" fmla="*/ 1 h 64"/>
                    <a:gd name="T20" fmla="*/ 16 w 20"/>
                    <a:gd name="T21" fmla="*/ 0 h 64"/>
                    <a:gd name="T22" fmla="*/ 1 w 20"/>
                    <a:gd name="T23" fmla="*/ 2 h 64"/>
                    <a:gd name="T24" fmla="*/ 0 w 20"/>
                    <a:gd name="T25" fmla="*/ 2 h 64"/>
                    <a:gd name="T26" fmla="*/ 4 w 20"/>
                    <a:gd name="T27" fmla="*/ 33 h 64"/>
                    <a:gd name="T28" fmla="*/ 5 w 20"/>
                    <a:gd name="T29" fmla="*/ 51 h 64"/>
                    <a:gd name="T30" fmla="*/ 6 w 20"/>
                    <a:gd name="T31" fmla="*/ 64 h 64"/>
                    <a:gd name="T32" fmla="*/ 7 w 20"/>
                    <a:gd name="T33" fmla="*/ 63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 h="64">
                      <a:moveTo>
                        <a:pt x="7" y="63"/>
                      </a:moveTo>
                      <a:cubicBezTo>
                        <a:pt x="5" y="55"/>
                        <a:pt x="7" y="45"/>
                        <a:pt x="6" y="36"/>
                      </a:cubicBezTo>
                      <a:cubicBezTo>
                        <a:pt x="5" y="29"/>
                        <a:pt x="4" y="23"/>
                        <a:pt x="3" y="16"/>
                      </a:cubicBezTo>
                      <a:cubicBezTo>
                        <a:pt x="3" y="11"/>
                        <a:pt x="0" y="3"/>
                        <a:pt x="7" y="3"/>
                      </a:cubicBezTo>
                      <a:cubicBezTo>
                        <a:pt x="9" y="2"/>
                        <a:pt x="11" y="2"/>
                        <a:pt x="13" y="2"/>
                      </a:cubicBezTo>
                      <a:cubicBezTo>
                        <a:pt x="16" y="2"/>
                        <a:pt x="15" y="10"/>
                        <a:pt x="16" y="11"/>
                      </a:cubicBezTo>
                      <a:cubicBezTo>
                        <a:pt x="16" y="17"/>
                        <a:pt x="16" y="22"/>
                        <a:pt x="17" y="28"/>
                      </a:cubicBezTo>
                      <a:cubicBezTo>
                        <a:pt x="18" y="39"/>
                        <a:pt x="19" y="49"/>
                        <a:pt x="19" y="60"/>
                      </a:cubicBezTo>
                      <a:cubicBezTo>
                        <a:pt x="19" y="61"/>
                        <a:pt x="20" y="61"/>
                        <a:pt x="20" y="60"/>
                      </a:cubicBezTo>
                      <a:cubicBezTo>
                        <a:pt x="20" y="41"/>
                        <a:pt x="17" y="21"/>
                        <a:pt x="16" y="1"/>
                      </a:cubicBezTo>
                      <a:cubicBezTo>
                        <a:pt x="16" y="1"/>
                        <a:pt x="16" y="0"/>
                        <a:pt x="16" y="0"/>
                      </a:cubicBezTo>
                      <a:cubicBezTo>
                        <a:pt x="11" y="0"/>
                        <a:pt x="6" y="1"/>
                        <a:pt x="1" y="2"/>
                      </a:cubicBezTo>
                      <a:cubicBezTo>
                        <a:pt x="1" y="2"/>
                        <a:pt x="0" y="2"/>
                        <a:pt x="0" y="2"/>
                      </a:cubicBezTo>
                      <a:cubicBezTo>
                        <a:pt x="1" y="13"/>
                        <a:pt x="2" y="23"/>
                        <a:pt x="4" y="33"/>
                      </a:cubicBezTo>
                      <a:cubicBezTo>
                        <a:pt x="5" y="39"/>
                        <a:pt x="6" y="45"/>
                        <a:pt x="5" y="51"/>
                      </a:cubicBezTo>
                      <a:cubicBezTo>
                        <a:pt x="5" y="55"/>
                        <a:pt x="5" y="59"/>
                        <a:pt x="6" y="64"/>
                      </a:cubicBezTo>
                      <a:cubicBezTo>
                        <a:pt x="6" y="64"/>
                        <a:pt x="8" y="64"/>
                        <a:pt x="7" y="6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8" name="Freeform 78"/>
                <p:cNvSpPr/>
                <p:nvPr/>
              </p:nvSpPr>
              <p:spPr bwMode="auto">
                <a:xfrm>
                  <a:off x="1228725" y="2106613"/>
                  <a:ext cx="17463" cy="65088"/>
                </a:xfrm>
                <a:custGeom>
                  <a:avLst/>
                  <a:gdLst>
                    <a:gd name="T0" fmla="*/ 0 w 17"/>
                    <a:gd name="T1" fmla="*/ 10 h 61"/>
                    <a:gd name="T2" fmla="*/ 6 w 17"/>
                    <a:gd name="T3" fmla="*/ 4 h 61"/>
                    <a:gd name="T4" fmla="*/ 3 w 17"/>
                    <a:gd name="T5" fmla="*/ 12 h 61"/>
                    <a:gd name="T6" fmla="*/ 3 w 17"/>
                    <a:gd name="T7" fmla="*/ 16 h 61"/>
                    <a:gd name="T8" fmla="*/ 7 w 17"/>
                    <a:gd name="T9" fmla="*/ 12 h 61"/>
                    <a:gd name="T10" fmla="*/ 10 w 17"/>
                    <a:gd name="T11" fmla="*/ 7 h 61"/>
                    <a:gd name="T12" fmla="*/ 4 w 17"/>
                    <a:gd name="T13" fmla="*/ 21 h 61"/>
                    <a:gd name="T14" fmla="*/ 6 w 17"/>
                    <a:gd name="T15" fmla="*/ 23 h 61"/>
                    <a:gd name="T16" fmla="*/ 10 w 17"/>
                    <a:gd name="T17" fmla="*/ 19 h 61"/>
                    <a:gd name="T18" fmla="*/ 13 w 17"/>
                    <a:gd name="T19" fmla="*/ 14 h 61"/>
                    <a:gd name="T20" fmla="*/ 6 w 17"/>
                    <a:gd name="T21" fmla="*/ 30 h 61"/>
                    <a:gd name="T22" fmla="*/ 10 w 17"/>
                    <a:gd name="T23" fmla="*/ 22 h 61"/>
                    <a:gd name="T24" fmla="*/ 6 w 17"/>
                    <a:gd name="T25" fmla="*/ 32 h 61"/>
                    <a:gd name="T26" fmla="*/ 12 w 17"/>
                    <a:gd name="T27" fmla="*/ 26 h 61"/>
                    <a:gd name="T28" fmla="*/ 4 w 17"/>
                    <a:gd name="T29" fmla="*/ 38 h 61"/>
                    <a:gd name="T30" fmla="*/ 11 w 17"/>
                    <a:gd name="T31" fmla="*/ 29 h 61"/>
                    <a:gd name="T32" fmla="*/ 7 w 17"/>
                    <a:gd name="T33" fmla="*/ 42 h 61"/>
                    <a:gd name="T34" fmla="*/ 5 w 17"/>
                    <a:gd name="T35" fmla="*/ 47 h 61"/>
                    <a:gd name="T36" fmla="*/ 12 w 17"/>
                    <a:gd name="T37" fmla="*/ 39 h 61"/>
                    <a:gd name="T38" fmla="*/ 7 w 17"/>
                    <a:gd name="T39" fmla="*/ 51 h 61"/>
                    <a:gd name="T40" fmla="*/ 8 w 17"/>
                    <a:gd name="T41" fmla="*/ 54 h 61"/>
                    <a:gd name="T42" fmla="*/ 15 w 17"/>
                    <a:gd name="T43" fmla="*/ 47 h 61"/>
                    <a:gd name="T44" fmla="*/ 9 w 17"/>
                    <a:gd name="T45" fmla="*/ 59 h 61"/>
                    <a:gd name="T46" fmla="*/ 13 w 17"/>
                    <a:gd name="T47" fmla="*/ 52 h 61"/>
                    <a:gd name="T48" fmla="*/ 10 w 17"/>
                    <a:gd name="T49" fmla="*/ 60 h 61"/>
                    <a:gd name="T50" fmla="*/ 11 w 17"/>
                    <a:gd name="T51" fmla="*/ 58 h 61"/>
                    <a:gd name="T52" fmla="*/ 15 w 17"/>
                    <a:gd name="T53" fmla="*/ 49 h 61"/>
                    <a:gd name="T54" fmla="*/ 11 w 17"/>
                    <a:gd name="T55" fmla="*/ 56 h 61"/>
                    <a:gd name="T56" fmla="*/ 15 w 17"/>
                    <a:gd name="T57" fmla="*/ 43 h 61"/>
                    <a:gd name="T58" fmla="*/ 11 w 17"/>
                    <a:gd name="T59" fmla="*/ 50 h 61"/>
                    <a:gd name="T60" fmla="*/ 15 w 17"/>
                    <a:gd name="T61" fmla="*/ 39 h 61"/>
                    <a:gd name="T62" fmla="*/ 15 w 17"/>
                    <a:gd name="T63" fmla="*/ 36 h 61"/>
                    <a:gd name="T64" fmla="*/ 6 w 17"/>
                    <a:gd name="T65" fmla="*/ 45 h 61"/>
                    <a:gd name="T66" fmla="*/ 10 w 17"/>
                    <a:gd name="T67" fmla="*/ 40 h 61"/>
                    <a:gd name="T68" fmla="*/ 14 w 17"/>
                    <a:gd name="T69" fmla="*/ 31 h 61"/>
                    <a:gd name="T70" fmla="*/ 14 w 17"/>
                    <a:gd name="T71" fmla="*/ 27 h 61"/>
                    <a:gd name="T72" fmla="*/ 8 w 17"/>
                    <a:gd name="T73" fmla="*/ 33 h 61"/>
                    <a:gd name="T74" fmla="*/ 14 w 17"/>
                    <a:gd name="T75" fmla="*/ 21 h 61"/>
                    <a:gd name="T76" fmla="*/ 13 w 17"/>
                    <a:gd name="T77" fmla="*/ 20 h 61"/>
                    <a:gd name="T78" fmla="*/ 8 w 17"/>
                    <a:gd name="T79" fmla="*/ 24 h 61"/>
                    <a:gd name="T80" fmla="*/ 16 w 17"/>
                    <a:gd name="T81" fmla="*/ 12 h 61"/>
                    <a:gd name="T82" fmla="*/ 7 w 17"/>
                    <a:gd name="T83" fmla="*/ 21 h 61"/>
                    <a:gd name="T84" fmla="*/ 12 w 17"/>
                    <a:gd name="T85" fmla="*/ 10 h 61"/>
                    <a:gd name="T86" fmla="*/ 12 w 17"/>
                    <a:gd name="T87" fmla="*/ 5 h 61"/>
                    <a:gd name="T88" fmla="*/ 8 w 17"/>
                    <a:gd name="T89" fmla="*/ 9 h 61"/>
                    <a:gd name="T90" fmla="*/ 11 w 17"/>
                    <a:gd name="T91" fmla="*/ 1 h 61"/>
                    <a:gd name="T92" fmla="*/ 5 w 17"/>
                    <a:gd name="T93" fmla="*/ 7 h 61"/>
                    <a:gd name="T94" fmla="*/ 9 w 17"/>
                    <a:gd name="T95" fmla="*/ 3 h 61"/>
                    <a:gd name="T96" fmla="*/ 5 w 17"/>
                    <a:gd name="T97" fmla="*/ 2 h 61"/>
                    <a:gd name="T98" fmla="*/ 0 w 17"/>
                    <a:gd name="T99" fmla="*/ 7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7" h="61">
                      <a:moveTo>
                        <a:pt x="1" y="8"/>
                      </a:moveTo>
                      <a:cubicBezTo>
                        <a:pt x="5" y="1"/>
                        <a:pt x="1" y="7"/>
                        <a:pt x="0" y="10"/>
                      </a:cubicBezTo>
                      <a:cubicBezTo>
                        <a:pt x="0" y="10"/>
                        <a:pt x="1" y="11"/>
                        <a:pt x="2" y="10"/>
                      </a:cubicBezTo>
                      <a:cubicBezTo>
                        <a:pt x="0" y="12"/>
                        <a:pt x="7" y="3"/>
                        <a:pt x="6" y="4"/>
                      </a:cubicBezTo>
                      <a:cubicBezTo>
                        <a:pt x="5" y="7"/>
                        <a:pt x="3" y="9"/>
                        <a:pt x="2" y="12"/>
                      </a:cubicBezTo>
                      <a:cubicBezTo>
                        <a:pt x="2" y="13"/>
                        <a:pt x="3" y="13"/>
                        <a:pt x="3" y="12"/>
                      </a:cubicBezTo>
                      <a:cubicBezTo>
                        <a:pt x="5" y="10"/>
                        <a:pt x="9" y="6"/>
                        <a:pt x="9" y="4"/>
                      </a:cubicBezTo>
                      <a:cubicBezTo>
                        <a:pt x="8" y="8"/>
                        <a:pt x="5" y="12"/>
                        <a:pt x="3" y="16"/>
                      </a:cubicBezTo>
                      <a:cubicBezTo>
                        <a:pt x="2" y="16"/>
                        <a:pt x="3" y="17"/>
                        <a:pt x="4" y="17"/>
                      </a:cubicBezTo>
                      <a:cubicBezTo>
                        <a:pt x="6" y="14"/>
                        <a:pt x="6" y="14"/>
                        <a:pt x="7" y="12"/>
                      </a:cubicBezTo>
                      <a:cubicBezTo>
                        <a:pt x="8" y="11"/>
                        <a:pt x="9" y="10"/>
                        <a:pt x="9" y="10"/>
                      </a:cubicBezTo>
                      <a:cubicBezTo>
                        <a:pt x="11" y="8"/>
                        <a:pt x="11" y="7"/>
                        <a:pt x="10" y="7"/>
                      </a:cubicBezTo>
                      <a:cubicBezTo>
                        <a:pt x="7" y="11"/>
                        <a:pt x="5" y="15"/>
                        <a:pt x="3" y="20"/>
                      </a:cubicBezTo>
                      <a:cubicBezTo>
                        <a:pt x="3" y="21"/>
                        <a:pt x="4" y="21"/>
                        <a:pt x="4" y="21"/>
                      </a:cubicBezTo>
                      <a:cubicBezTo>
                        <a:pt x="7" y="18"/>
                        <a:pt x="9" y="15"/>
                        <a:pt x="10" y="13"/>
                      </a:cubicBezTo>
                      <a:cubicBezTo>
                        <a:pt x="9" y="16"/>
                        <a:pt x="7" y="20"/>
                        <a:pt x="6" y="23"/>
                      </a:cubicBezTo>
                      <a:cubicBezTo>
                        <a:pt x="5" y="24"/>
                        <a:pt x="7" y="25"/>
                        <a:pt x="7" y="24"/>
                      </a:cubicBezTo>
                      <a:cubicBezTo>
                        <a:pt x="8" y="22"/>
                        <a:pt x="9" y="21"/>
                        <a:pt x="10" y="19"/>
                      </a:cubicBezTo>
                      <a:cubicBezTo>
                        <a:pt x="12" y="18"/>
                        <a:pt x="13" y="16"/>
                        <a:pt x="14" y="15"/>
                      </a:cubicBezTo>
                      <a:cubicBezTo>
                        <a:pt x="14" y="14"/>
                        <a:pt x="14" y="14"/>
                        <a:pt x="13" y="14"/>
                      </a:cubicBezTo>
                      <a:cubicBezTo>
                        <a:pt x="10" y="19"/>
                        <a:pt x="7" y="24"/>
                        <a:pt x="5" y="29"/>
                      </a:cubicBezTo>
                      <a:cubicBezTo>
                        <a:pt x="4" y="30"/>
                        <a:pt x="5" y="30"/>
                        <a:pt x="6" y="30"/>
                      </a:cubicBezTo>
                      <a:cubicBezTo>
                        <a:pt x="7" y="28"/>
                        <a:pt x="8" y="26"/>
                        <a:pt x="9" y="25"/>
                      </a:cubicBezTo>
                      <a:cubicBezTo>
                        <a:pt x="11" y="24"/>
                        <a:pt x="12" y="22"/>
                        <a:pt x="10" y="22"/>
                      </a:cubicBezTo>
                      <a:cubicBezTo>
                        <a:pt x="9" y="25"/>
                        <a:pt x="7" y="28"/>
                        <a:pt x="5" y="31"/>
                      </a:cubicBezTo>
                      <a:cubicBezTo>
                        <a:pt x="5" y="32"/>
                        <a:pt x="6" y="33"/>
                        <a:pt x="6" y="32"/>
                      </a:cubicBezTo>
                      <a:cubicBezTo>
                        <a:pt x="8" y="31"/>
                        <a:pt x="9" y="30"/>
                        <a:pt x="10" y="28"/>
                      </a:cubicBezTo>
                      <a:cubicBezTo>
                        <a:pt x="11" y="28"/>
                        <a:pt x="11" y="27"/>
                        <a:pt x="12" y="26"/>
                      </a:cubicBezTo>
                      <a:cubicBezTo>
                        <a:pt x="14" y="25"/>
                        <a:pt x="14" y="24"/>
                        <a:pt x="12" y="24"/>
                      </a:cubicBezTo>
                      <a:cubicBezTo>
                        <a:pt x="10" y="29"/>
                        <a:pt x="6" y="33"/>
                        <a:pt x="4" y="38"/>
                      </a:cubicBezTo>
                      <a:cubicBezTo>
                        <a:pt x="4" y="38"/>
                        <a:pt x="5" y="39"/>
                        <a:pt x="5" y="38"/>
                      </a:cubicBezTo>
                      <a:cubicBezTo>
                        <a:pt x="8" y="35"/>
                        <a:pt x="10" y="32"/>
                        <a:pt x="11" y="29"/>
                      </a:cubicBezTo>
                      <a:cubicBezTo>
                        <a:pt x="9" y="33"/>
                        <a:pt x="7" y="37"/>
                        <a:pt x="5" y="41"/>
                      </a:cubicBezTo>
                      <a:cubicBezTo>
                        <a:pt x="5" y="42"/>
                        <a:pt x="6" y="43"/>
                        <a:pt x="7" y="42"/>
                      </a:cubicBezTo>
                      <a:cubicBezTo>
                        <a:pt x="7" y="42"/>
                        <a:pt x="15" y="29"/>
                        <a:pt x="11" y="37"/>
                      </a:cubicBezTo>
                      <a:cubicBezTo>
                        <a:pt x="9" y="40"/>
                        <a:pt x="6" y="43"/>
                        <a:pt x="5" y="47"/>
                      </a:cubicBezTo>
                      <a:cubicBezTo>
                        <a:pt x="4" y="48"/>
                        <a:pt x="5" y="48"/>
                        <a:pt x="6" y="48"/>
                      </a:cubicBezTo>
                      <a:cubicBezTo>
                        <a:pt x="7" y="46"/>
                        <a:pt x="12" y="39"/>
                        <a:pt x="12" y="39"/>
                      </a:cubicBezTo>
                      <a:cubicBezTo>
                        <a:pt x="9" y="42"/>
                        <a:pt x="7" y="46"/>
                        <a:pt x="6" y="50"/>
                      </a:cubicBezTo>
                      <a:cubicBezTo>
                        <a:pt x="5" y="51"/>
                        <a:pt x="6" y="51"/>
                        <a:pt x="7" y="51"/>
                      </a:cubicBezTo>
                      <a:cubicBezTo>
                        <a:pt x="9" y="48"/>
                        <a:pt x="13" y="43"/>
                        <a:pt x="14" y="41"/>
                      </a:cubicBezTo>
                      <a:cubicBezTo>
                        <a:pt x="12" y="46"/>
                        <a:pt x="9" y="50"/>
                        <a:pt x="8" y="54"/>
                      </a:cubicBezTo>
                      <a:cubicBezTo>
                        <a:pt x="7" y="55"/>
                        <a:pt x="9" y="56"/>
                        <a:pt x="9" y="55"/>
                      </a:cubicBezTo>
                      <a:cubicBezTo>
                        <a:pt x="11" y="52"/>
                        <a:pt x="13" y="49"/>
                        <a:pt x="15" y="47"/>
                      </a:cubicBezTo>
                      <a:cubicBezTo>
                        <a:pt x="12" y="50"/>
                        <a:pt x="10" y="54"/>
                        <a:pt x="8" y="58"/>
                      </a:cubicBezTo>
                      <a:cubicBezTo>
                        <a:pt x="7" y="59"/>
                        <a:pt x="9" y="60"/>
                        <a:pt x="9" y="59"/>
                      </a:cubicBezTo>
                      <a:cubicBezTo>
                        <a:pt x="10" y="57"/>
                        <a:pt x="11" y="56"/>
                        <a:pt x="12" y="54"/>
                      </a:cubicBezTo>
                      <a:cubicBezTo>
                        <a:pt x="15" y="53"/>
                        <a:pt x="15" y="52"/>
                        <a:pt x="13" y="52"/>
                      </a:cubicBezTo>
                      <a:cubicBezTo>
                        <a:pt x="12" y="54"/>
                        <a:pt x="10" y="57"/>
                        <a:pt x="9" y="60"/>
                      </a:cubicBezTo>
                      <a:cubicBezTo>
                        <a:pt x="9" y="60"/>
                        <a:pt x="10" y="61"/>
                        <a:pt x="10" y="60"/>
                      </a:cubicBezTo>
                      <a:cubicBezTo>
                        <a:pt x="11" y="60"/>
                        <a:pt x="11" y="60"/>
                        <a:pt x="12" y="59"/>
                      </a:cubicBezTo>
                      <a:cubicBezTo>
                        <a:pt x="13" y="58"/>
                        <a:pt x="12" y="57"/>
                        <a:pt x="11" y="58"/>
                      </a:cubicBezTo>
                      <a:cubicBezTo>
                        <a:pt x="13" y="56"/>
                        <a:pt x="14" y="52"/>
                        <a:pt x="16" y="50"/>
                      </a:cubicBezTo>
                      <a:cubicBezTo>
                        <a:pt x="16" y="49"/>
                        <a:pt x="15" y="48"/>
                        <a:pt x="15" y="49"/>
                      </a:cubicBezTo>
                      <a:cubicBezTo>
                        <a:pt x="13" y="50"/>
                        <a:pt x="12" y="52"/>
                        <a:pt x="11" y="54"/>
                      </a:cubicBezTo>
                      <a:cubicBezTo>
                        <a:pt x="9" y="55"/>
                        <a:pt x="9" y="56"/>
                        <a:pt x="11" y="56"/>
                      </a:cubicBezTo>
                      <a:cubicBezTo>
                        <a:pt x="13" y="52"/>
                        <a:pt x="15" y="48"/>
                        <a:pt x="17" y="44"/>
                      </a:cubicBezTo>
                      <a:cubicBezTo>
                        <a:pt x="17" y="43"/>
                        <a:pt x="16" y="43"/>
                        <a:pt x="15" y="43"/>
                      </a:cubicBezTo>
                      <a:cubicBezTo>
                        <a:pt x="14" y="45"/>
                        <a:pt x="13" y="47"/>
                        <a:pt x="11" y="49"/>
                      </a:cubicBezTo>
                      <a:cubicBezTo>
                        <a:pt x="9" y="52"/>
                        <a:pt x="9" y="52"/>
                        <a:pt x="11" y="50"/>
                      </a:cubicBezTo>
                      <a:cubicBezTo>
                        <a:pt x="13" y="46"/>
                        <a:pt x="15" y="43"/>
                        <a:pt x="16" y="40"/>
                      </a:cubicBezTo>
                      <a:cubicBezTo>
                        <a:pt x="17" y="39"/>
                        <a:pt x="16" y="38"/>
                        <a:pt x="15" y="39"/>
                      </a:cubicBezTo>
                      <a:cubicBezTo>
                        <a:pt x="13" y="42"/>
                        <a:pt x="10" y="45"/>
                        <a:pt x="8" y="48"/>
                      </a:cubicBezTo>
                      <a:cubicBezTo>
                        <a:pt x="11" y="45"/>
                        <a:pt x="13" y="40"/>
                        <a:pt x="15" y="36"/>
                      </a:cubicBezTo>
                      <a:cubicBezTo>
                        <a:pt x="15" y="36"/>
                        <a:pt x="14" y="35"/>
                        <a:pt x="14" y="36"/>
                      </a:cubicBezTo>
                      <a:cubicBezTo>
                        <a:pt x="11" y="38"/>
                        <a:pt x="8" y="41"/>
                        <a:pt x="6" y="45"/>
                      </a:cubicBezTo>
                      <a:cubicBezTo>
                        <a:pt x="7" y="45"/>
                        <a:pt x="7" y="45"/>
                        <a:pt x="7" y="45"/>
                      </a:cubicBezTo>
                      <a:cubicBezTo>
                        <a:pt x="8" y="43"/>
                        <a:pt x="9" y="42"/>
                        <a:pt x="10" y="40"/>
                      </a:cubicBezTo>
                      <a:cubicBezTo>
                        <a:pt x="12" y="37"/>
                        <a:pt x="13" y="35"/>
                        <a:pt x="15" y="32"/>
                      </a:cubicBezTo>
                      <a:cubicBezTo>
                        <a:pt x="15" y="32"/>
                        <a:pt x="14" y="31"/>
                        <a:pt x="14" y="31"/>
                      </a:cubicBezTo>
                      <a:cubicBezTo>
                        <a:pt x="11" y="34"/>
                        <a:pt x="9" y="36"/>
                        <a:pt x="7" y="39"/>
                      </a:cubicBezTo>
                      <a:cubicBezTo>
                        <a:pt x="10" y="35"/>
                        <a:pt x="12" y="31"/>
                        <a:pt x="14" y="27"/>
                      </a:cubicBezTo>
                      <a:cubicBezTo>
                        <a:pt x="14" y="26"/>
                        <a:pt x="13" y="26"/>
                        <a:pt x="13" y="26"/>
                      </a:cubicBezTo>
                      <a:cubicBezTo>
                        <a:pt x="11" y="29"/>
                        <a:pt x="4" y="40"/>
                        <a:pt x="8" y="33"/>
                      </a:cubicBezTo>
                      <a:cubicBezTo>
                        <a:pt x="10" y="29"/>
                        <a:pt x="13" y="26"/>
                        <a:pt x="15" y="22"/>
                      </a:cubicBezTo>
                      <a:cubicBezTo>
                        <a:pt x="16" y="22"/>
                        <a:pt x="15" y="21"/>
                        <a:pt x="14" y="21"/>
                      </a:cubicBezTo>
                      <a:cubicBezTo>
                        <a:pt x="12" y="24"/>
                        <a:pt x="10" y="27"/>
                        <a:pt x="7" y="29"/>
                      </a:cubicBezTo>
                      <a:cubicBezTo>
                        <a:pt x="9" y="27"/>
                        <a:pt x="11" y="23"/>
                        <a:pt x="13" y="20"/>
                      </a:cubicBezTo>
                      <a:cubicBezTo>
                        <a:pt x="13" y="19"/>
                        <a:pt x="12" y="18"/>
                        <a:pt x="12" y="19"/>
                      </a:cubicBezTo>
                      <a:cubicBezTo>
                        <a:pt x="10" y="21"/>
                        <a:pt x="9" y="22"/>
                        <a:pt x="8" y="24"/>
                      </a:cubicBezTo>
                      <a:cubicBezTo>
                        <a:pt x="6" y="26"/>
                        <a:pt x="6" y="27"/>
                        <a:pt x="7" y="27"/>
                      </a:cubicBezTo>
                      <a:cubicBezTo>
                        <a:pt x="10" y="22"/>
                        <a:pt x="13" y="17"/>
                        <a:pt x="16" y="12"/>
                      </a:cubicBezTo>
                      <a:cubicBezTo>
                        <a:pt x="16" y="11"/>
                        <a:pt x="15" y="11"/>
                        <a:pt x="15" y="11"/>
                      </a:cubicBezTo>
                      <a:cubicBezTo>
                        <a:pt x="12" y="15"/>
                        <a:pt x="10" y="18"/>
                        <a:pt x="7" y="21"/>
                      </a:cubicBezTo>
                      <a:cubicBezTo>
                        <a:pt x="9" y="19"/>
                        <a:pt x="11" y="14"/>
                        <a:pt x="13" y="11"/>
                      </a:cubicBezTo>
                      <a:cubicBezTo>
                        <a:pt x="13" y="10"/>
                        <a:pt x="12" y="10"/>
                        <a:pt x="12" y="10"/>
                      </a:cubicBezTo>
                      <a:cubicBezTo>
                        <a:pt x="10" y="12"/>
                        <a:pt x="6" y="15"/>
                        <a:pt x="5" y="18"/>
                      </a:cubicBezTo>
                      <a:cubicBezTo>
                        <a:pt x="7" y="13"/>
                        <a:pt x="10" y="9"/>
                        <a:pt x="12" y="5"/>
                      </a:cubicBezTo>
                      <a:cubicBezTo>
                        <a:pt x="13" y="4"/>
                        <a:pt x="11" y="3"/>
                        <a:pt x="11" y="4"/>
                      </a:cubicBezTo>
                      <a:cubicBezTo>
                        <a:pt x="10" y="6"/>
                        <a:pt x="9" y="7"/>
                        <a:pt x="8" y="9"/>
                      </a:cubicBezTo>
                      <a:cubicBezTo>
                        <a:pt x="7" y="10"/>
                        <a:pt x="3" y="18"/>
                        <a:pt x="7" y="12"/>
                      </a:cubicBezTo>
                      <a:cubicBezTo>
                        <a:pt x="9" y="9"/>
                        <a:pt x="10" y="5"/>
                        <a:pt x="11" y="1"/>
                      </a:cubicBezTo>
                      <a:cubicBezTo>
                        <a:pt x="12" y="1"/>
                        <a:pt x="11" y="0"/>
                        <a:pt x="10" y="1"/>
                      </a:cubicBezTo>
                      <a:cubicBezTo>
                        <a:pt x="8" y="3"/>
                        <a:pt x="7" y="5"/>
                        <a:pt x="5" y="7"/>
                      </a:cubicBezTo>
                      <a:cubicBezTo>
                        <a:pt x="3" y="9"/>
                        <a:pt x="3" y="10"/>
                        <a:pt x="5" y="10"/>
                      </a:cubicBezTo>
                      <a:cubicBezTo>
                        <a:pt x="6" y="8"/>
                        <a:pt x="7" y="5"/>
                        <a:pt x="9" y="3"/>
                      </a:cubicBezTo>
                      <a:cubicBezTo>
                        <a:pt x="9" y="2"/>
                        <a:pt x="8" y="1"/>
                        <a:pt x="8" y="2"/>
                      </a:cubicBezTo>
                      <a:cubicBezTo>
                        <a:pt x="3" y="5"/>
                        <a:pt x="0" y="11"/>
                        <a:pt x="5" y="2"/>
                      </a:cubicBezTo>
                      <a:cubicBezTo>
                        <a:pt x="5" y="2"/>
                        <a:pt x="4" y="1"/>
                        <a:pt x="4" y="2"/>
                      </a:cubicBezTo>
                      <a:cubicBezTo>
                        <a:pt x="1" y="5"/>
                        <a:pt x="2" y="3"/>
                        <a:pt x="0" y="7"/>
                      </a:cubicBezTo>
                      <a:cubicBezTo>
                        <a:pt x="0" y="8"/>
                        <a:pt x="1" y="8"/>
                        <a:pt x="1"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9" name="Freeform 79"/>
                <p:cNvSpPr/>
                <p:nvPr/>
              </p:nvSpPr>
              <p:spPr bwMode="auto">
                <a:xfrm>
                  <a:off x="1163638" y="2068513"/>
                  <a:ext cx="68263" cy="50800"/>
                </a:xfrm>
                <a:custGeom>
                  <a:avLst/>
                  <a:gdLst>
                    <a:gd name="T0" fmla="*/ 1 w 64"/>
                    <a:gd name="T1" fmla="*/ 47 h 48"/>
                    <a:gd name="T2" fmla="*/ 35 w 64"/>
                    <a:gd name="T3" fmla="*/ 35 h 48"/>
                    <a:gd name="T4" fmla="*/ 60 w 64"/>
                    <a:gd name="T5" fmla="*/ 1 h 48"/>
                    <a:gd name="T6" fmla="*/ 59 w 64"/>
                    <a:gd name="T7" fmla="*/ 0 h 48"/>
                    <a:gd name="T8" fmla="*/ 49 w 64"/>
                    <a:gd name="T9" fmla="*/ 7 h 48"/>
                    <a:gd name="T10" fmla="*/ 49 w 64"/>
                    <a:gd name="T11" fmla="*/ 8 h 48"/>
                    <a:gd name="T12" fmla="*/ 58 w 64"/>
                    <a:gd name="T13" fmla="*/ 3 h 48"/>
                    <a:gd name="T14" fmla="*/ 62 w 64"/>
                    <a:gd name="T15" fmla="*/ 13 h 48"/>
                    <a:gd name="T16" fmla="*/ 64 w 64"/>
                    <a:gd name="T17" fmla="*/ 13 h 48"/>
                    <a:gd name="T18" fmla="*/ 61 w 64"/>
                    <a:gd name="T19" fmla="*/ 1 h 48"/>
                    <a:gd name="T20" fmla="*/ 60 w 64"/>
                    <a:gd name="T21" fmla="*/ 0 h 48"/>
                    <a:gd name="T22" fmla="*/ 51 w 64"/>
                    <a:gd name="T23" fmla="*/ 5 h 48"/>
                    <a:gd name="T24" fmla="*/ 58 w 64"/>
                    <a:gd name="T25" fmla="*/ 4 h 48"/>
                    <a:gd name="T26" fmla="*/ 44 w 64"/>
                    <a:gd name="T27" fmla="*/ 27 h 48"/>
                    <a:gd name="T28" fmla="*/ 2 w 64"/>
                    <a:gd name="T29" fmla="*/ 45 h 48"/>
                    <a:gd name="T30" fmla="*/ 1 w 64"/>
                    <a:gd name="T31" fmla="*/ 47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4" h="48">
                      <a:moveTo>
                        <a:pt x="1" y="47"/>
                      </a:moveTo>
                      <a:cubicBezTo>
                        <a:pt x="14" y="48"/>
                        <a:pt x="25" y="42"/>
                        <a:pt x="35" y="35"/>
                      </a:cubicBezTo>
                      <a:cubicBezTo>
                        <a:pt x="48" y="26"/>
                        <a:pt x="54" y="15"/>
                        <a:pt x="60" y="1"/>
                      </a:cubicBezTo>
                      <a:cubicBezTo>
                        <a:pt x="61" y="1"/>
                        <a:pt x="60" y="0"/>
                        <a:pt x="59" y="0"/>
                      </a:cubicBezTo>
                      <a:cubicBezTo>
                        <a:pt x="55" y="2"/>
                        <a:pt x="52" y="4"/>
                        <a:pt x="49" y="7"/>
                      </a:cubicBezTo>
                      <a:cubicBezTo>
                        <a:pt x="48" y="7"/>
                        <a:pt x="49" y="9"/>
                        <a:pt x="49" y="8"/>
                      </a:cubicBezTo>
                      <a:cubicBezTo>
                        <a:pt x="52" y="7"/>
                        <a:pt x="55" y="5"/>
                        <a:pt x="58" y="3"/>
                      </a:cubicBezTo>
                      <a:cubicBezTo>
                        <a:pt x="61" y="2"/>
                        <a:pt x="62" y="11"/>
                        <a:pt x="62" y="13"/>
                      </a:cubicBezTo>
                      <a:cubicBezTo>
                        <a:pt x="62" y="14"/>
                        <a:pt x="64" y="13"/>
                        <a:pt x="64" y="13"/>
                      </a:cubicBezTo>
                      <a:cubicBezTo>
                        <a:pt x="63" y="8"/>
                        <a:pt x="63" y="5"/>
                        <a:pt x="61" y="1"/>
                      </a:cubicBezTo>
                      <a:cubicBezTo>
                        <a:pt x="61" y="0"/>
                        <a:pt x="60" y="0"/>
                        <a:pt x="60" y="0"/>
                      </a:cubicBezTo>
                      <a:cubicBezTo>
                        <a:pt x="57" y="2"/>
                        <a:pt x="54" y="4"/>
                        <a:pt x="51" y="5"/>
                      </a:cubicBezTo>
                      <a:cubicBezTo>
                        <a:pt x="48" y="7"/>
                        <a:pt x="58" y="4"/>
                        <a:pt x="58" y="4"/>
                      </a:cubicBezTo>
                      <a:cubicBezTo>
                        <a:pt x="54" y="12"/>
                        <a:pt x="51" y="20"/>
                        <a:pt x="44" y="27"/>
                      </a:cubicBezTo>
                      <a:cubicBezTo>
                        <a:pt x="34" y="37"/>
                        <a:pt x="17" y="47"/>
                        <a:pt x="2" y="45"/>
                      </a:cubicBezTo>
                      <a:cubicBezTo>
                        <a:pt x="1" y="45"/>
                        <a:pt x="0" y="46"/>
                        <a:pt x="1" y="4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0" name="Freeform 80"/>
                <p:cNvSpPr/>
                <p:nvPr/>
              </p:nvSpPr>
              <p:spPr bwMode="auto">
                <a:xfrm>
                  <a:off x="1265238" y="2162176"/>
                  <a:ext cx="14288" cy="15875"/>
                </a:xfrm>
                <a:custGeom>
                  <a:avLst/>
                  <a:gdLst>
                    <a:gd name="T0" fmla="*/ 2 w 14"/>
                    <a:gd name="T1" fmla="*/ 0 h 15"/>
                    <a:gd name="T2" fmla="*/ 1 w 14"/>
                    <a:gd name="T3" fmla="*/ 0 h 15"/>
                    <a:gd name="T4" fmla="*/ 1 w 14"/>
                    <a:gd name="T5" fmla="*/ 1 h 15"/>
                    <a:gd name="T6" fmla="*/ 13 w 14"/>
                    <a:gd name="T7" fmla="*/ 4 h 15"/>
                    <a:gd name="T8" fmla="*/ 13 w 14"/>
                    <a:gd name="T9" fmla="*/ 3 h 15"/>
                    <a:gd name="T10" fmla="*/ 8 w 14"/>
                    <a:gd name="T11" fmla="*/ 13 h 15"/>
                    <a:gd name="T12" fmla="*/ 9 w 14"/>
                    <a:gd name="T13" fmla="*/ 14 h 15"/>
                    <a:gd name="T14" fmla="*/ 14 w 14"/>
                    <a:gd name="T15" fmla="*/ 4 h 15"/>
                    <a:gd name="T16" fmla="*/ 13 w 14"/>
                    <a:gd name="T17" fmla="*/ 3 h 15"/>
                    <a:gd name="T18" fmla="*/ 1 w 14"/>
                    <a:gd name="T19" fmla="*/ 0 h 15"/>
                    <a:gd name="T20" fmla="*/ 0 w 14"/>
                    <a:gd name="T21" fmla="*/ 1 h 15"/>
                    <a:gd name="T22" fmla="*/ 1 w 14"/>
                    <a:gd name="T23" fmla="*/ 1 h 15"/>
                    <a:gd name="T24" fmla="*/ 2 w 14"/>
                    <a:gd name="T25"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 h="15">
                      <a:moveTo>
                        <a:pt x="2" y="0"/>
                      </a:moveTo>
                      <a:cubicBezTo>
                        <a:pt x="2" y="0"/>
                        <a:pt x="2" y="0"/>
                        <a:pt x="1" y="0"/>
                      </a:cubicBezTo>
                      <a:cubicBezTo>
                        <a:pt x="1" y="0"/>
                        <a:pt x="1" y="1"/>
                        <a:pt x="1" y="1"/>
                      </a:cubicBezTo>
                      <a:cubicBezTo>
                        <a:pt x="5" y="1"/>
                        <a:pt x="9" y="3"/>
                        <a:pt x="13" y="4"/>
                      </a:cubicBezTo>
                      <a:cubicBezTo>
                        <a:pt x="13" y="4"/>
                        <a:pt x="13" y="4"/>
                        <a:pt x="13" y="3"/>
                      </a:cubicBezTo>
                      <a:cubicBezTo>
                        <a:pt x="12" y="7"/>
                        <a:pt x="10" y="10"/>
                        <a:pt x="8" y="13"/>
                      </a:cubicBezTo>
                      <a:cubicBezTo>
                        <a:pt x="7" y="14"/>
                        <a:pt x="8" y="15"/>
                        <a:pt x="9" y="14"/>
                      </a:cubicBezTo>
                      <a:cubicBezTo>
                        <a:pt x="11" y="11"/>
                        <a:pt x="13" y="7"/>
                        <a:pt x="14" y="4"/>
                      </a:cubicBezTo>
                      <a:cubicBezTo>
                        <a:pt x="14" y="3"/>
                        <a:pt x="14" y="3"/>
                        <a:pt x="13" y="3"/>
                      </a:cubicBezTo>
                      <a:cubicBezTo>
                        <a:pt x="9" y="2"/>
                        <a:pt x="5" y="0"/>
                        <a:pt x="1" y="0"/>
                      </a:cubicBezTo>
                      <a:cubicBezTo>
                        <a:pt x="0" y="0"/>
                        <a:pt x="0" y="0"/>
                        <a:pt x="0" y="1"/>
                      </a:cubicBezTo>
                      <a:cubicBezTo>
                        <a:pt x="1" y="1"/>
                        <a:pt x="1" y="1"/>
                        <a:pt x="1" y="1"/>
                      </a:cubicBezTo>
                      <a:cubicBezTo>
                        <a:pt x="2" y="2"/>
                        <a:pt x="3" y="1"/>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1" name="Freeform 81"/>
                <p:cNvSpPr/>
                <p:nvPr/>
              </p:nvSpPr>
              <p:spPr bwMode="auto">
                <a:xfrm>
                  <a:off x="1144588" y="2081213"/>
                  <a:ext cx="20638" cy="17463"/>
                </a:xfrm>
                <a:custGeom>
                  <a:avLst/>
                  <a:gdLst>
                    <a:gd name="T0" fmla="*/ 1 w 19"/>
                    <a:gd name="T1" fmla="*/ 16 h 16"/>
                    <a:gd name="T2" fmla="*/ 12 w 19"/>
                    <a:gd name="T3" fmla="*/ 1 h 16"/>
                    <a:gd name="T4" fmla="*/ 11 w 19"/>
                    <a:gd name="T5" fmla="*/ 1 h 16"/>
                    <a:gd name="T6" fmla="*/ 17 w 19"/>
                    <a:gd name="T7" fmla="*/ 13 h 16"/>
                    <a:gd name="T8" fmla="*/ 18 w 19"/>
                    <a:gd name="T9" fmla="*/ 12 h 16"/>
                    <a:gd name="T10" fmla="*/ 12 w 19"/>
                    <a:gd name="T11" fmla="*/ 1 h 16"/>
                    <a:gd name="T12" fmla="*/ 11 w 19"/>
                    <a:gd name="T13" fmla="*/ 1 h 16"/>
                    <a:gd name="T14" fmla="*/ 1 w 19"/>
                    <a:gd name="T15" fmla="*/ 14 h 16"/>
                    <a:gd name="T16" fmla="*/ 1 w 19"/>
                    <a:gd name="T17"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16">
                      <a:moveTo>
                        <a:pt x="1" y="16"/>
                      </a:moveTo>
                      <a:cubicBezTo>
                        <a:pt x="7" y="14"/>
                        <a:pt x="10" y="6"/>
                        <a:pt x="12" y="1"/>
                      </a:cubicBezTo>
                      <a:cubicBezTo>
                        <a:pt x="12" y="1"/>
                        <a:pt x="11" y="1"/>
                        <a:pt x="11" y="1"/>
                      </a:cubicBezTo>
                      <a:cubicBezTo>
                        <a:pt x="13" y="5"/>
                        <a:pt x="14" y="10"/>
                        <a:pt x="17" y="13"/>
                      </a:cubicBezTo>
                      <a:cubicBezTo>
                        <a:pt x="18" y="14"/>
                        <a:pt x="19" y="13"/>
                        <a:pt x="18" y="12"/>
                      </a:cubicBezTo>
                      <a:cubicBezTo>
                        <a:pt x="15" y="9"/>
                        <a:pt x="15" y="4"/>
                        <a:pt x="12" y="1"/>
                      </a:cubicBezTo>
                      <a:cubicBezTo>
                        <a:pt x="12" y="0"/>
                        <a:pt x="11" y="0"/>
                        <a:pt x="11" y="1"/>
                      </a:cubicBezTo>
                      <a:cubicBezTo>
                        <a:pt x="9" y="5"/>
                        <a:pt x="6" y="13"/>
                        <a:pt x="1" y="14"/>
                      </a:cubicBezTo>
                      <a:cubicBezTo>
                        <a:pt x="0" y="15"/>
                        <a:pt x="0" y="16"/>
                        <a:pt x="1"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2" name="Freeform 95"/>
                <p:cNvSpPr/>
                <p:nvPr/>
              </p:nvSpPr>
              <p:spPr bwMode="auto">
                <a:xfrm>
                  <a:off x="1050925" y="2143126"/>
                  <a:ext cx="92075" cy="84138"/>
                </a:xfrm>
                <a:custGeom>
                  <a:avLst/>
                  <a:gdLst>
                    <a:gd name="T0" fmla="*/ 55 w 87"/>
                    <a:gd name="T1" fmla="*/ 6 h 79"/>
                    <a:gd name="T2" fmla="*/ 28 w 87"/>
                    <a:gd name="T3" fmla="*/ 10 h 79"/>
                    <a:gd name="T4" fmla="*/ 7 w 87"/>
                    <a:gd name="T5" fmla="*/ 38 h 79"/>
                    <a:gd name="T6" fmla="*/ 44 w 87"/>
                    <a:gd name="T7" fmla="*/ 78 h 79"/>
                    <a:gd name="T8" fmla="*/ 81 w 87"/>
                    <a:gd name="T9" fmla="*/ 35 h 79"/>
                    <a:gd name="T10" fmla="*/ 47 w 87"/>
                    <a:gd name="T11" fmla="*/ 3 h 79"/>
                    <a:gd name="T12" fmla="*/ 48 w 87"/>
                    <a:gd name="T13" fmla="*/ 5 h 79"/>
                    <a:gd name="T14" fmla="*/ 79 w 87"/>
                    <a:gd name="T15" fmla="*/ 32 h 79"/>
                    <a:gd name="T16" fmla="*/ 47 w 87"/>
                    <a:gd name="T17" fmla="*/ 77 h 79"/>
                    <a:gd name="T18" fmla="*/ 7 w 87"/>
                    <a:gd name="T19" fmla="*/ 43 h 79"/>
                    <a:gd name="T20" fmla="*/ 25 w 87"/>
                    <a:gd name="T21" fmla="*/ 13 h 79"/>
                    <a:gd name="T22" fmla="*/ 54 w 87"/>
                    <a:gd name="T23" fmla="*/ 7 h 79"/>
                    <a:gd name="T24" fmla="*/ 55 w 87"/>
                    <a:gd name="T25" fmla="*/ 6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7" h="79">
                      <a:moveTo>
                        <a:pt x="55" y="6"/>
                      </a:moveTo>
                      <a:cubicBezTo>
                        <a:pt x="47" y="0"/>
                        <a:pt x="36" y="6"/>
                        <a:pt x="28" y="10"/>
                      </a:cubicBezTo>
                      <a:cubicBezTo>
                        <a:pt x="17" y="15"/>
                        <a:pt x="10" y="26"/>
                        <a:pt x="7" y="38"/>
                      </a:cubicBezTo>
                      <a:cubicBezTo>
                        <a:pt x="0" y="60"/>
                        <a:pt x="23" y="78"/>
                        <a:pt x="44" y="78"/>
                      </a:cubicBezTo>
                      <a:cubicBezTo>
                        <a:pt x="65" y="79"/>
                        <a:pt x="86" y="55"/>
                        <a:pt x="81" y="35"/>
                      </a:cubicBezTo>
                      <a:cubicBezTo>
                        <a:pt x="79" y="24"/>
                        <a:pt x="62" y="0"/>
                        <a:pt x="47" y="3"/>
                      </a:cubicBezTo>
                      <a:cubicBezTo>
                        <a:pt x="46" y="4"/>
                        <a:pt x="47" y="5"/>
                        <a:pt x="48" y="5"/>
                      </a:cubicBezTo>
                      <a:cubicBezTo>
                        <a:pt x="60" y="1"/>
                        <a:pt x="75" y="23"/>
                        <a:pt x="79" y="32"/>
                      </a:cubicBezTo>
                      <a:cubicBezTo>
                        <a:pt x="87" y="52"/>
                        <a:pt x="66" y="75"/>
                        <a:pt x="47" y="77"/>
                      </a:cubicBezTo>
                      <a:cubicBezTo>
                        <a:pt x="27" y="79"/>
                        <a:pt x="6" y="63"/>
                        <a:pt x="7" y="43"/>
                      </a:cubicBezTo>
                      <a:cubicBezTo>
                        <a:pt x="7" y="32"/>
                        <a:pt x="16" y="20"/>
                        <a:pt x="25" y="13"/>
                      </a:cubicBezTo>
                      <a:cubicBezTo>
                        <a:pt x="33" y="8"/>
                        <a:pt x="46" y="1"/>
                        <a:pt x="54" y="7"/>
                      </a:cubicBezTo>
                      <a:cubicBezTo>
                        <a:pt x="55" y="8"/>
                        <a:pt x="55" y="6"/>
                        <a:pt x="55"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3" name="Freeform 96"/>
                <p:cNvSpPr/>
                <p:nvPr/>
              </p:nvSpPr>
              <p:spPr bwMode="auto">
                <a:xfrm>
                  <a:off x="1063625" y="2144713"/>
                  <a:ext cx="73025" cy="74613"/>
                </a:xfrm>
                <a:custGeom>
                  <a:avLst/>
                  <a:gdLst>
                    <a:gd name="T0" fmla="*/ 0 w 70"/>
                    <a:gd name="T1" fmla="*/ 24 h 70"/>
                    <a:gd name="T2" fmla="*/ 13 w 70"/>
                    <a:gd name="T3" fmla="*/ 37 h 70"/>
                    <a:gd name="T4" fmla="*/ 27 w 70"/>
                    <a:gd name="T5" fmla="*/ 39 h 70"/>
                    <a:gd name="T6" fmla="*/ 43 w 70"/>
                    <a:gd name="T7" fmla="*/ 40 h 70"/>
                    <a:gd name="T8" fmla="*/ 44 w 70"/>
                    <a:gd name="T9" fmla="*/ 47 h 70"/>
                    <a:gd name="T10" fmla="*/ 49 w 70"/>
                    <a:gd name="T11" fmla="*/ 68 h 70"/>
                    <a:gd name="T12" fmla="*/ 50 w 70"/>
                    <a:gd name="T13" fmla="*/ 69 h 70"/>
                    <a:gd name="T14" fmla="*/ 61 w 70"/>
                    <a:gd name="T15" fmla="*/ 48 h 70"/>
                    <a:gd name="T16" fmla="*/ 64 w 70"/>
                    <a:gd name="T17" fmla="*/ 36 h 70"/>
                    <a:gd name="T18" fmla="*/ 48 w 70"/>
                    <a:gd name="T19" fmla="*/ 32 h 70"/>
                    <a:gd name="T20" fmla="*/ 33 w 70"/>
                    <a:gd name="T21" fmla="*/ 35 h 70"/>
                    <a:gd name="T22" fmla="*/ 28 w 70"/>
                    <a:gd name="T23" fmla="*/ 34 h 70"/>
                    <a:gd name="T24" fmla="*/ 30 w 70"/>
                    <a:gd name="T25" fmla="*/ 26 h 70"/>
                    <a:gd name="T26" fmla="*/ 36 w 70"/>
                    <a:gd name="T27" fmla="*/ 22 h 70"/>
                    <a:gd name="T28" fmla="*/ 42 w 70"/>
                    <a:gd name="T29" fmla="*/ 11 h 70"/>
                    <a:gd name="T30" fmla="*/ 41 w 70"/>
                    <a:gd name="T31" fmla="*/ 1 h 70"/>
                    <a:gd name="T32" fmla="*/ 41 w 70"/>
                    <a:gd name="T33" fmla="*/ 0 h 70"/>
                    <a:gd name="T34" fmla="*/ 37 w 70"/>
                    <a:gd name="T35" fmla="*/ 6 h 70"/>
                    <a:gd name="T36" fmla="*/ 39 w 70"/>
                    <a:gd name="T37" fmla="*/ 10 h 70"/>
                    <a:gd name="T38" fmla="*/ 37 w 70"/>
                    <a:gd name="T39" fmla="*/ 18 h 70"/>
                    <a:gd name="T40" fmla="*/ 24 w 70"/>
                    <a:gd name="T41" fmla="*/ 28 h 70"/>
                    <a:gd name="T42" fmla="*/ 56 w 70"/>
                    <a:gd name="T43" fmla="*/ 32 h 70"/>
                    <a:gd name="T44" fmla="*/ 55 w 70"/>
                    <a:gd name="T45" fmla="*/ 57 h 70"/>
                    <a:gd name="T46" fmla="*/ 52 w 70"/>
                    <a:gd name="T47" fmla="*/ 62 h 70"/>
                    <a:gd name="T48" fmla="*/ 51 w 70"/>
                    <a:gd name="T49" fmla="*/ 67 h 70"/>
                    <a:gd name="T50" fmla="*/ 53 w 70"/>
                    <a:gd name="T51" fmla="*/ 62 h 70"/>
                    <a:gd name="T52" fmla="*/ 50 w 70"/>
                    <a:gd name="T53" fmla="*/ 54 h 70"/>
                    <a:gd name="T54" fmla="*/ 45 w 70"/>
                    <a:gd name="T55" fmla="*/ 40 h 70"/>
                    <a:gd name="T56" fmla="*/ 27 w 70"/>
                    <a:gd name="T57" fmla="*/ 38 h 70"/>
                    <a:gd name="T58" fmla="*/ 6 w 70"/>
                    <a:gd name="T59" fmla="*/ 26 h 70"/>
                    <a:gd name="T60" fmla="*/ 0 w 70"/>
                    <a:gd name="T61" fmla="*/ 23 h 70"/>
                    <a:gd name="T62" fmla="*/ 0 w 70"/>
                    <a:gd name="T63" fmla="*/ 2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0" h="70">
                      <a:moveTo>
                        <a:pt x="0" y="24"/>
                      </a:moveTo>
                      <a:cubicBezTo>
                        <a:pt x="5" y="24"/>
                        <a:pt x="9" y="35"/>
                        <a:pt x="13" y="37"/>
                      </a:cubicBezTo>
                      <a:cubicBezTo>
                        <a:pt x="18" y="40"/>
                        <a:pt x="23" y="40"/>
                        <a:pt x="27" y="39"/>
                      </a:cubicBezTo>
                      <a:cubicBezTo>
                        <a:pt x="31" y="38"/>
                        <a:pt x="41" y="35"/>
                        <a:pt x="43" y="40"/>
                      </a:cubicBezTo>
                      <a:cubicBezTo>
                        <a:pt x="44" y="42"/>
                        <a:pt x="44" y="45"/>
                        <a:pt x="44" y="47"/>
                      </a:cubicBezTo>
                      <a:cubicBezTo>
                        <a:pt x="45" y="55"/>
                        <a:pt x="55" y="57"/>
                        <a:pt x="49" y="68"/>
                      </a:cubicBezTo>
                      <a:cubicBezTo>
                        <a:pt x="48" y="69"/>
                        <a:pt x="49" y="70"/>
                        <a:pt x="50" y="69"/>
                      </a:cubicBezTo>
                      <a:cubicBezTo>
                        <a:pt x="54" y="62"/>
                        <a:pt x="58" y="55"/>
                        <a:pt x="61" y="48"/>
                      </a:cubicBezTo>
                      <a:cubicBezTo>
                        <a:pt x="62" y="45"/>
                        <a:pt x="65" y="40"/>
                        <a:pt x="64" y="36"/>
                      </a:cubicBezTo>
                      <a:cubicBezTo>
                        <a:pt x="62" y="29"/>
                        <a:pt x="53" y="31"/>
                        <a:pt x="48" y="32"/>
                      </a:cubicBezTo>
                      <a:cubicBezTo>
                        <a:pt x="43" y="33"/>
                        <a:pt x="38" y="35"/>
                        <a:pt x="33" y="35"/>
                      </a:cubicBezTo>
                      <a:cubicBezTo>
                        <a:pt x="31" y="35"/>
                        <a:pt x="30" y="35"/>
                        <a:pt x="28" y="34"/>
                      </a:cubicBezTo>
                      <a:cubicBezTo>
                        <a:pt x="26" y="30"/>
                        <a:pt x="27" y="27"/>
                        <a:pt x="30" y="26"/>
                      </a:cubicBezTo>
                      <a:cubicBezTo>
                        <a:pt x="32" y="25"/>
                        <a:pt x="34" y="24"/>
                        <a:pt x="36" y="22"/>
                      </a:cubicBezTo>
                      <a:cubicBezTo>
                        <a:pt x="38" y="21"/>
                        <a:pt x="42" y="14"/>
                        <a:pt x="42" y="11"/>
                      </a:cubicBezTo>
                      <a:cubicBezTo>
                        <a:pt x="42" y="10"/>
                        <a:pt x="33" y="1"/>
                        <a:pt x="41" y="1"/>
                      </a:cubicBezTo>
                      <a:cubicBezTo>
                        <a:pt x="42" y="1"/>
                        <a:pt x="42" y="0"/>
                        <a:pt x="41" y="0"/>
                      </a:cubicBezTo>
                      <a:cubicBezTo>
                        <a:pt x="36" y="0"/>
                        <a:pt x="35" y="2"/>
                        <a:pt x="37" y="6"/>
                      </a:cubicBezTo>
                      <a:cubicBezTo>
                        <a:pt x="37" y="7"/>
                        <a:pt x="39" y="8"/>
                        <a:pt x="39" y="10"/>
                      </a:cubicBezTo>
                      <a:cubicBezTo>
                        <a:pt x="41" y="12"/>
                        <a:pt x="39" y="15"/>
                        <a:pt x="37" y="18"/>
                      </a:cubicBezTo>
                      <a:cubicBezTo>
                        <a:pt x="35" y="24"/>
                        <a:pt x="27" y="23"/>
                        <a:pt x="24" y="28"/>
                      </a:cubicBezTo>
                      <a:cubicBezTo>
                        <a:pt x="16" y="43"/>
                        <a:pt x="52" y="32"/>
                        <a:pt x="56" y="32"/>
                      </a:cubicBezTo>
                      <a:cubicBezTo>
                        <a:pt x="70" y="32"/>
                        <a:pt x="58" y="52"/>
                        <a:pt x="55" y="57"/>
                      </a:cubicBezTo>
                      <a:cubicBezTo>
                        <a:pt x="54" y="59"/>
                        <a:pt x="53" y="61"/>
                        <a:pt x="52" y="62"/>
                      </a:cubicBezTo>
                      <a:cubicBezTo>
                        <a:pt x="50" y="64"/>
                        <a:pt x="50" y="65"/>
                        <a:pt x="51" y="67"/>
                      </a:cubicBezTo>
                      <a:cubicBezTo>
                        <a:pt x="52" y="65"/>
                        <a:pt x="53" y="63"/>
                        <a:pt x="53" y="62"/>
                      </a:cubicBezTo>
                      <a:cubicBezTo>
                        <a:pt x="53" y="59"/>
                        <a:pt x="53" y="56"/>
                        <a:pt x="50" y="54"/>
                      </a:cubicBezTo>
                      <a:cubicBezTo>
                        <a:pt x="45" y="49"/>
                        <a:pt x="46" y="46"/>
                        <a:pt x="45" y="40"/>
                      </a:cubicBezTo>
                      <a:cubicBezTo>
                        <a:pt x="44" y="33"/>
                        <a:pt x="31" y="37"/>
                        <a:pt x="27" y="38"/>
                      </a:cubicBezTo>
                      <a:cubicBezTo>
                        <a:pt x="17" y="40"/>
                        <a:pt x="11" y="35"/>
                        <a:pt x="6" y="26"/>
                      </a:cubicBezTo>
                      <a:cubicBezTo>
                        <a:pt x="5" y="24"/>
                        <a:pt x="3" y="23"/>
                        <a:pt x="0" y="23"/>
                      </a:cubicBezTo>
                      <a:cubicBezTo>
                        <a:pt x="0" y="22"/>
                        <a:pt x="0" y="24"/>
                        <a:pt x="0" y="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4" name="Freeform 99"/>
                <p:cNvSpPr/>
                <p:nvPr/>
              </p:nvSpPr>
              <p:spPr bwMode="auto">
                <a:xfrm>
                  <a:off x="1104900" y="2179638"/>
                  <a:ext cx="25400" cy="30163"/>
                </a:xfrm>
                <a:custGeom>
                  <a:avLst/>
                  <a:gdLst>
                    <a:gd name="T0" fmla="*/ 2 w 24"/>
                    <a:gd name="T1" fmla="*/ 6 h 28"/>
                    <a:gd name="T2" fmla="*/ 5 w 24"/>
                    <a:gd name="T3" fmla="*/ 6 h 28"/>
                    <a:gd name="T4" fmla="*/ 5 w 24"/>
                    <a:gd name="T5" fmla="*/ 13 h 28"/>
                    <a:gd name="T6" fmla="*/ 8 w 24"/>
                    <a:gd name="T7" fmla="*/ 19 h 28"/>
                    <a:gd name="T8" fmla="*/ 11 w 24"/>
                    <a:gd name="T9" fmla="*/ 22 h 28"/>
                    <a:gd name="T10" fmla="*/ 13 w 24"/>
                    <a:gd name="T11" fmla="*/ 25 h 28"/>
                    <a:gd name="T12" fmla="*/ 14 w 24"/>
                    <a:gd name="T13" fmla="*/ 27 h 28"/>
                    <a:gd name="T14" fmla="*/ 16 w 24"/>
                    <a:gd name="T15" fmla="*/ 17 h 28"/>
                    <a:gd name="T16" fmla="*/ 17 w 24"/>
                    <a:gd name="T17" fmla="*/ 16 h 28"/>
                    <a:gd name="T18" fmla="*/ 18 w 24"/>
                    <a:gd name="T19" fmla="*/ 16 h 28"/>
                    <a:gd name="T20" fmla="*/ 20 w 24"/>
                    <a:gd name="T21" fmla="*/ 14 h 28"/>
                    <a:gd name="T22" fmla="*/ 21 w 24"/>
                    <a:gd name="T23" fmla="*/ 8 h 28"/>
                    <a:gd name="T24" fmla="*/ 14 w 24"/>
                    <a:gd name="T25" fmla="*/ 10 h 28"/>
                    <a:gd name="T26" fmla="*/ 13 w 24"/>
                    <a:gd name="T27" fmla="*/ 14 h 28"/>
                    <a:gd name="T28" fmla="*/ 9 w 24"/>
                    <a:gd name="T29" fmla="*/ 11 h 28"/>
                    <a:gd name="T30" fmla="*/ 10 w 24"/>
                    <a:gd name="T31" fmla="*/ 15 h 28"/>
                    <a:gd name="T32" fmla="*/ 7 w 24"/>
                    <a:gd name="T33" fmla="*/ 6 h 28"/>
                    <a:gd name="T34" fmla="*/ 20 w 24"/>
                    <a:gd name="T35" fmla="*/ 10 h 28"/>
                    <a:gd name="T36" fmla="*/ 18 w 24"/>
                    <a:gd name="T37" fmla="*/ 16 h 28"/>
                    <a:gd name="T38" fmla="*/ 14 w 24"/>
                    <a:gd name="T39" fmla="*/ 16 h 28"/>
                    <a:gd name="T40" fmla="*/ 11 w 24"/>
                    <a:gd name="T41" fmla="*/ 18 h 28"/>
                    <a:gd name="T42" fmla="*/ 7 w 24"/>
                    <a:gd name="T43" fmla="*/ 19 h 28"/>
                    <a:gd name="T44" fmla="*/ 17 w 24"/>
                    <a:gd name="T45" fmla="*/ 4 h 28"/>
                    <a:gd name="T46" fmla="*/ 11 w 24"/>
                    <a:gd name="T47" fmla="*/ 14 h 28"/>
                    <a:gd name="T48" fmla="*/ 9 w 24"/>
                    <a:gd name="T49" fmla="*/ 18 h 28"/>
                    <a:gd name="T50" fmla="*/ 10 w 24"/>
                    <a:gd name="T51" fmla="*/ 11 h 28"/>
                    <a:gd name="T52" fmla="*/ 10 w 24"/>
                    <a:gd name="T53" fmla="*/ 6 h 28"/>
                    <a:gd name="T54" fmla="*/ 13 w 24"/>
                    <a:gd name="T55" fmla="*/ 8 h 28"/>
                    <a:gd name="T56" fmla="*/ 12 w 24"/>
                    <a:gd name="T57" fmla="*/ 11 h 28"/>
                    <a:gd name="T58" fmla="*/ 17 w 24"/>
                    <a:gd name="T59" fmla="*/ 4 h 28"/>
                    <a:gd name="T60" fmla="*/ 8 w 24"/>
                    <a:gd name="T61" fmla="*/ 21 h 28"/>
                    <a:gd name="T62" fmla="*/ 11 w 24"/>
                    <a:gd name="T63" fmla="*/ 18 h 28"/>
                    <a:gd name="T64" fmla="*/ 13 w 24"/>
                    <a:gd name="T65" fmla="*/ 25 h 28"/>
                    <a:gd name="T66" fmla="*/ 15 w 24"/>
                    <a:gd name="T67" fmla="*/ 23 h 28"/>
                    <a:gd name="T68" fmla="*/ 15 w 24"/>
                    <a:gd name="T69" fmla="*/ 14 h 28"/>
                    <a:gd name="T70" fmla="*/ 7 w 24"/>
                    <a:gd name="T71" fmla="*/ 6 h 28"/>
                    <a:gd name="T72" fmla="*/ 10 w 24"/>
                    <a:gd name="T73" fmla="*/ 15 h 28"/>
                    <a:gd name="T74" fmla="*/ 9 w 24"/>
                    <a:gd name="T75" fmla="*/ 12 h 28"/>
                    <a:gd name="T76" fmla="*/ 13 w 24"/>
                    <a:gd name="T77" fmla="*/ 15 h 28"/>
                    <a:gd name="T78" fmla="*/ 14 w 24"/>
                    <a:gd name="T79" fmla="*/ 10 h 28"/>
                    <a:gd name="T80" fmla="*/ 22 w 24"/>
                    <a:gd name="T81" fmla="*/ 8 h 28"/>
                    <a:gd name="T82" fmla="*/ 22 w 24"/>
                    <a:gd name="T83" fmla="*/ 14 h 28"/>
                    <a:gd name="T84" fmla="*/ 20 w 24"/>
                    <a:gd name="T85" fmla="*/ 16 h 28"/>
                    <a:gd name="T86" fmla="*/ 18 w 24"/>
                    <a:gd name="T87" fmla="*/ 16 h 28"/>
                    <a:gd name="T88" fmla="*/ 18 w 24"/>
                    <a:gd name="T89" fmla="*/ 18 h 28"/>
                    <a:gd name="T90" fmla="*/ 15 w 24"/>
                    <a:gd name="T91" fmla="*/ 27 h 28"/>
                    <a:gd name="T92" fmla="*/ 15 w 24"/>
                    <a:gd name="T93" fmla="*/ 25 h 28"/>
                    <a:gd name="T94" fmla="*/ 12 w 24"/>
                    <a:gd name="T95" fmla="*/ 22 h 28"/>
                    <a:gd name="T96" fmla="*/ 9 w 24"/>
                    <a:gd name="T97" fmla="*/ 19 h 28"/>
                    <a:gd name="T98" fmla="*/ 6 w 24"/>
                    <a:gd name="T99" fmla="*/ 14 h 28"/>
                    <a:gd name="T100" fmla="*/ 6 w 24"/>
                    <a:gd name="T101" fmla="*/ 6 h 28"/>
                    <a:gd name="T102" fmla="*/ 0 w 24"/>
                    <a:gd name="T10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 h="28">
                      <a:moveTo>
                        <a:pt x="2" y="4"/>
                      </a:moveTo>
                      <a:cubicBezTo>
                        <a:pt x="2" y="4"/>
                        <a:pt x="2" y="4"/>
                        <a:pt x="2" y="4"/>
                      </a:cubicBezTo>
                      <a:cubicBezTo>
                        <a:pt x="1" y="4"/>
                        <a:pt x="1" y="4"/>
                        <a:pt x="1" y="5"/>
                      </a:cubicBezTo>
                      <a:cubicBezTo>
                        <a:pt x="1" y="5"/>
                        <a:pt x="1" y="6"/>
                        <a:pt x="2" y="6"/>
                      </a:cubicBezTo>
                      <a:cubicBezTo>
                        <a:pt x="2" y="7"/>
                        <a:pt x="3" y="7"/>
                        <a:pt x="3" y="7"/>
                      </a:cubicBezTo>
                      <a:cubicBezTo>
                        <a:pt x="4" y="6"/>
                        <a:pt x="5" y="5"/>
                        <a:pt x="6" y="4"/>
                      </a:cubicBezTo>
                      <a:cubicBezTo>
                        <a:pt x="5" y="4"/>
                        <a:pt x="5" y="4"/>
                        <a:pt x="4" y="3"/>
                      </a:cubicBezTo>
                      <a:cubicBezTo>
                        <a:pt x="5" y="4"/>
                        <a:pt x="5" y="5"/>
                        <a:pt x="5" y="6"/>
                      </a:cubicBezTo>
                      <a:cubicBezTo>
                        <a:pt x="5" y="7"/>
                        <a:pt x="6" y="7"/>
                        <a:pt x="6" y="6"/>
                      </a:cubicBezTo>
                      <a:cubicBezTo>
                        <a:pt x="7" y="5"/>
                        <a:pt x="7" y="4"/>
                        <a:pt x="7" y="3"/>
                      </a:cubicBezTo>
                      <a:cubicBezTo>
                        <a:pt x="7" y="3"/>
                        <a:pt x="7" y="3"/>
                        <a:pt x="6" y="3"/>
                      </a:cubicBezTo>
                      <a:cubicBezTo>
                        <a:pt x="6" y="7"/>
                        <a:pt x="5" y="10"/>
                        <a:pt x="5" y="13"/>
                      </a:cubicBezTo>
                      <a:cubicBezTo>
                        <a:pt x="4" y="14"/>
                        <a:pt x="6" y="15"/>
                        <a:pt x="6" y="14"/>
                      </a:cubicBezTo>
                      <a:cubicBezTo>
                        <a:pt x="7" y="10"/>
                        <a:pt x="8" y="7"/>
                        <a:pt x="9" y="3"/>
                      </a:cubicBezTo>
                      <a:cubicBezTo>
                        <a:pt x="9" y="3"/>
                        <a:pt x="8" y="3"/>
                        <a:pt x="8" y="3"/>
                      </a:cubicBezTo>
                      <a:cubicBezTo>
                        <a:pt x="9" y="8"/>
                        <a:pt x="7" y="14"/>
                        <a:pt x="8" y="19"/>
                      </a:cubicBezTo>
                      <a:cubicBezTo>
                        <a:pt x="8" y="20"/>
                        <a:pt x="9" y="20"/>
                        <a:pt x="9" y="19"/>
                      </a:cubicBezTo>
                      <a:cubicBezTo>
                        <a:pt x="11" y="15"/>
                        <a:pt x="11" y="10"/>
                        <a:pt x="12" y="5"/>
                      </a:cubicBezTo>
                      <a:cubicBezTo>
                        <a:pt x="11" y="5"/>
                        <a:pt x="11" y="5"/>
                        <a:pt x="11" y="5"/>
                      </a:cubicBezTo>
                      <a:cubicBezTo>
                        <a:pt x="11" y="11"/>
                        <a:pt x="11" y="16"/>
                        <a:pt x="11" y="22"/>
                      </a:cubicBezTo>
                      <a:cubicBezTo>
                        <a:pt x="11" y="23"/>
                        <a:pt x="12" y="23"/>
                        <a:pt x="12" y="22"/>
                      </a:cubicBezTo>
                      <a:cubicBezTo>
                        <a:pt x="13" y="15"/>
                        <a:pt x="15" y="8"/>
                        <a:pt x="16" y="2"/>
                      </a:cubicBezTo>
                      <a:cubicBezTo>
                        <a:pt x="16" y="1"/>
                        <a:pt x="16" y="1"/>
                        <a:pt x="15" y="1"/>
                      </a:cubicBezTo>
                      <a:cubicBezTo>
                        <a:pt x="15" y="9"/>
                        <a:pt x="14" y="17"/>
                        <a:pt x="13" y="25"/>
                      </a:cubicBezTo>
                      <a:cubicBezTo>
                        <a:pt x="14" y="25"/>
                        <a:pt x="14" y="25"/>
                        <a:pt x="15" y="25"/>
                      </a:cubicBezTo>
                      <a:cubicBezTo>
                        <a:pt x="15" y="18"/>
                        <a:pt x="16" y="11"/>
                        <a:pt x="17" y="3"/>
                      </a:cubicBezTo>
                      <a:cubicBezTo>
                        <a:pt x="17" y="3"/>
                        <a:pt x="16" y="3"/>
                        <a:pt x="16" y="3"/>
                      </a:cubicBezTo>
                      <a:cubicBezTo>
                        <a:pt x="16" y="11"/>
                        <a:pt x="14" y="19"/>
                        <a:pt x="14" y="27"/>
                      </a:cubicBezTo>
                      <a:cubicBezTo>
                        <a:pt x="14" y="28"/>
                        <a:pt x="15" y="28"/>
                        <a:pt x="15" y="27"/>
                      </a:cubicBezTo>
                      <a:cubicBezTo>
                        <a:pt x="16" y="19"/>
                        <a:pt x="18" y="12"/>
                        <a:pt x="20" y="5"/>
                      </a:cubicBezTo>
                      <a:cubicBezTo>
                        <a:pt x="19" y="5"/>
                        <a:pt x="19" y="5"/>
                        <a:pt x="18" y="5"/>
                      </a:cubicBezTo>
                      <a:cubicBezTo>
                        <a:pt x="18" y="9"/>
                        <a:pt x="17" y="13"/>
                        <a:pt x="16" y="17"/>
                      </a:cubicBezTo>
                      <a:cubicBezTo>
                        <a:pt x="17" y="17"/>
                        <a:pt x="17" y="17"/>
                        <a:pt x="18" y="17"/>
                      </a:cubicBezTo>
                      <a:cubicBezTo>
                        <a:pt x="18" y="12"/>
                        <a:pt x="19" y="7"/>
                        <a:pt x="20" y="3"/>
                      </a:cubicBezTo>
                      <a:cubicBezTo>
                        <a:pt x="19" y="3"/>
                        <a:pt x="19" y="2"/>
                        <a:pt x="18" y="2"/>
                      </a:cubicBezTo>
                      <a:cubicBezTo>
                        <a:pt x="19" y="7"/>
                        <a:pt x="18" y="11"/>
                        <a:pt x="17" y="16"/>
                      </a:cubicBezTo>
                      <a:cubicBezTo>
                        <a:pt x="18" y="16"/>
                        <a:pt x="18" y="16"/>
                        <a:pt x="18" y="16"/>
                      </a:cubicBezTo>
                      <a:cubicBezTo>
                        <a:pt x="18" y="12"/>
                        <a:pt x="19" y="9"/>
                        <a:pt x="20" y="5"/>
                      </a:cubicBezTo>
                      <a:cubicBezTo>
                        <a:pt x="20" y="5"/>
                        <a:pt x="19" y="5"/>
                        <a:pt x="19" y="5"/>
                      </a:cubicBezTo>
                      <a:cubicBezTo>
                        <a:pt x="19" y="9"/>
                        <a:pt x="19" y="12"/>
                        <a:pt x="18" y="16"/>
                      </a:cubicBezTo>
                      <a:cubicBezTo>
                        <a:pt x="19" y="16"/>
                        <a:pt x="19" y="16"/>
                        <a:pt x="20" y="16"/>
                      </a:cubicBezTo>
                      <a:cubicBezTo>
                        <a:pt x="20" y="11"/>
                        <a:pt x="21" y="7"/>
                        <a:pt x="22" y="3"/>
                      </a:cubicBezTo>
                      <a:cubicBezTo>
                        <a:pt x="22" y="3"/>
                        <a:pt x="21" y="3"/>
                        <a:pt x="21" y="3"/>
                      </a:cubicBezTo>
                      <a:cubicBezTo>
                        <a:pt x="21" y="6"/>
                        <a:pt x="20" y="10"/>
                        <a:pt x="20" y="14"/>
                      </a:cubicBezTo>
                      <a:cubicBezTo>
                        <a:pt x="21" y="14"/>
                        <a:pt x="21" y="14"/>
                        <a:pt x="22" y="14"/>
                      </a:cubicBezTo>
                      <a:cubicBezTo>
                        <a:pt x="22" y="9"/>
                        <a:pt x="23" y="5"/>
                        <a:pt x="24" y="1"/>
                      </a:cubicBezTo>
                      <a:cubicBezTo>
                        <a:pt x="24" y="1"/>
                        <a:pt x="23" y="1"/>
                        <a:pt x="23" y="1"/>
                      </a:cubicBezTo>
                      <a:cubicBezTo>
                        <a:pt x="22" y="3"/>
                        <a:pt x="22" y="6"/>
                        <a:pt x="21" y="8"/>
                      </a:cubicBezTo>
                      <a:cubicBezTo>
                        <a:pt x="21" y="8"/>
                        <a:pt x="22" y="8"/>
                        <a:pt x="22" y="8"/>
                      </a:cubicBezTo>
                      <a:cubicBezTo>
                        <a:pt x="21" y="6"/>
                        <a:pt x="20" y="5"/>
                        <a:pt x="19" y="3"/>
                      </a:cubicBezTo>
                      <a:cubicBezTo>
                        <a:pt x="19" y="3"/>
                        <a:pt x="18" y="3"/>
                        <a:pt x="18" y="3"/>
                      </a:cubicBezTo>
                      <a:cubicBezTo>
                        <a:pt x="16" y="5"/>
                        <a:pt x="15" y="7"/>
                        <a:pt x="14" y="10"/>
                      </a:cubicBezTo>
                      <a:cubicBezTo>
                        <a:pt x="15" y="10"/>
                        <a:pt x="15" y="10"/>
                        <a:pt x="16" y="10"/>
                      </a:cubicBezTo>
                      <a:cubicBezTo>
                        <a:pt x="16" y="8"/>
                        <a:pt x="16" y="6"/>
                        <a:pt x="17" y="3"/>
                      </a:cubicBezTo>
                      <a:cubicBezTo>
                        <a:pt x="17" y="2"/>
                        <a:pt x="15" y="2"/>
                        <a:pt x="15" y="3"/>
                      </a:cubicBezTo>
                      <a:cubicBezTo>
                        <a:pt x="14" y="7"/>
                        <a:pt x="14" y="11"/>
                        <a:pt x="13" y="14"/>
                      </a:cubicBezTo>
                      <a:cubicBezTo>
                        <a:pt x="14" y="14"/>
                        <a:pt x="14" y="15"/>
                        <a:pt x="15" y="15"/>
                      </a:cubicBezTo>
                      <a:cubicBezTo>
                        <a:pt x="15" y="10"/>
                        <a:pt x="15" y="6"/>
                        <a:pt x="14" y="2"/>
                      </a:cubicBezTo>
                      <a:cubicBezTo>
                        <a:pt x="14" y="1"/>
                        <a:pt x="13" y="1"/>
                        <a:pt x="13" y="2"/>
                      </a:cubicBezTo>
                      <a:cubicBezTo>
                        <a:pt x="11" y="5"/>
                        <a:pt x="10" y="8"/>
                        <a:pt x="9" y="11"/>
                      </a:cubicBezTo>
                      <a:cubicBezTo>
                        <a:pt x="10" y="11"/>
                        <a:pt x="10" y="12"/>
                        <a:pt x="11" y="12"/>
                      </a:cubicBezTo>
                      <a:cubicBezTo>
                        <a:pt x="10" y="8"/>
                        <a:pt x="11" y="5"/>
                        <a:pt x="11" y="1"/>
                      </a:cubicBezTo>
                      <a:cubicBezTo>
                        <a:pt x="11" y="1"/>
                        <a:pt x="10" y="1"/>
                        <a:pt x="10" y="1"/>
                      </a:cubicBezTo>
                      <a:cubicBezTo>
                        <a:pt x="11" y="6"/>
                        <a:pt x="10" y="10"/>
                        <a:pt x="10" y="15"/>
                      </a:cubicBezTo>
                      <a:cubicBezTo>
                        <a:pt x="10" y="16"/>
                        <a:pt x="11" y="16"/>
                        <a:pt x="11" y="15"/>
                      </a:cubicBezTo>
                      <a:cubicBezTo>
                        <a:pt x="12" y="11"/>
                        <a:pt x="12" y="7"/>
                        <a:pt x="11" y="3"/>
                      </a:cubicBezTo>
                      <a:cubicBezTo>
                        <a:pt x="11" y="3"/>
                        <a:pt x="10" y="3"/>
                        <a:pt x="10" y="3"/>
                      </a:cubicBezTo>
                      <a:cubicBezTo>
                        <a:pt x="9" y="4"/>
                        <a:pt x="8" y="5"/>
                        <a:pt x="7" y="6"/>
                      </a:cubicBezTo>
                      <a:cubicBezTo>
                        <a:pt x="8" y="7"/>
                        <a:pt x="8" y="7"/>
                        <a:pt x="9" y="7"/>
                      </a:cubicBezTo>
                      <a:cubicBezTo>
                        <a:pt x="12" y="1"/>
                        <a:pt x="14" y="12"/>
                        <a:pt x="14" y="14"/>
                      </a:cubicBezTo>
                      <a:cubicBezTo>
                        <a:pt x="15" y="15"/>
                        <a:pt x="15" y="15"/>
                        <a:pt x="16" y="15"/>
                      </a:cubicBezTo>
                      <a:cubicBezTo>
                        <a:pt x="17" y="13"/>
                        <a:pt x="18" y="11"/>
                        <a:pt x="20" y="10"/>
                      </a:cubicBezTo>
                      <a:cubicBezTo>
                        <a:pt x="20" y="10"/>
                        <a:pt x="19" y="9"/>
                        <a:pt x="19" y="9"/>
                      </a:cubicBezTo>
                      <a:cubicBezTo>
                        <a:pt x="19" y="14"/>
                        <a:pt x="18" y="18"/>
                        <a:pt x="15" y="23"/>
                      </a:cubicBezTo>
                      <a:cubicBezTo>
                        <a:pt x="16" y="23"/>
                        <a:pt x="16" y="23"/>
                        <a:pt x="17" y="23"/>
                      </a:cubicBezTo>
                      <a:cubicBezTo>
                        <a:pt x="17" y="20"/>
                        <a:pt x="17" y="18"/>
                        <a:pt x="18" y="16"/>
                      </a:cubicBezTo>
                      <a:cubicBezTo>
                        <a:pt x="18" y="16"/>
                        <a:pt x="17" y="16"/>
                        <a:pt x="17" y="16"/>
                      </a:cubicBezTo>
                      <a:cubicBezTo>
                        <a:pt x="16" y="19"/>
                        <a:pt x="14" y="22"/>
                        <a:pt x="13" y="25"/>
                      </a:cubicBezTo>
                      <a:cubicBezTo>
                        <a:pt x="14" y="25"/>
                        <a:pt x="14" y="25"/>
                        <a:pt x="15" y="25"/>
                      </a:cubicBezTo>
                      <a:cubicBezTo>
                        <a:pt x="15" y="22"/>
                        <a:pt x="15" y="19"/>
                        <a:pt x="14" y="16"/>
                      </a:cubicBezTo>
                      <a:cubicBezTo>
                        <a:pt x="13" y="14"/>
                        <a:pt x="10" y="14"/>
                        <a:pt x="9" y="11"/>
                      </a:cubicBezTo>
                      <a:cubicBezTo>
                        <a:pt x="9" y="11"/>
                        <a:pt x="7" y="11"/>
                        <a:pt x="8" y="12"/>
                      </a:cubicBezTo>
                      <a:cubicBezTo>
                        <a:pt x="9" y="14"/>
                        <a:pt x="9" y="16"/>
                        <a:pt x="10" y="18"/>
                      </a:cubicBezTo>
                      <a:cubicBezTo>
                        <a:pt x="10" y="19"/>
                        <a:pt x="12" y="19"/>
                        <a:pt x="11" y="18"/>
                      </a:cubicBezTo>
                      <a:cubicBezTo>
                        <a:pt x="11" y="15"/>
                        <a:pt x="10" y="12"/>
                        <a:pt x="10" y="9"/>
                      </a:cubicBezTo>
                      <a:cubicBezTo>
                        <a:pt x="10" y="8"/>
                        <a:pt x="9" y="8"/>
                        <a:pt x="9" y="9"/>
                      </a:cubicBezTo>
                      <a:cubicBezTo>
                        <a:pt x="9" y="11"/>
                        <a:pt x="9" y="13"/>
                        <a:pt x="9" y="15"/>
                      </a:cubicBezTo>
                      <a:cubicBezTo>
                        <a:pt x="9" y="15"/>
                        <a:pt x="8" y="20"/>
                        <a:pt x="7" y="19"/>
                      </a:cubicBezTo>
                      <a:cubicBezTo>
                        <a:pt x="6" y="18"/>
                        <a:pt x="6" y="16"/>
                        <a:pt x="6" y="15"/>
                      </a:cubicBezTo>
                      <a:cubicBezTo>
                        <a:pt x="5" y="11"/>
                        <a:pt x="6" y="11"/>
                        <a:pt x="9" y="9"/>
                      </a:cubicBezTo>
                      <a:cubicBezTo>
                        <a:pt x="11" y="7"/>
                        <a:pt x="2" y="12"/>
                        <a:pt x="12" y="5"/>
                      </a:cubicBezTo>
                      <a:cubicBezTo>
                        <a:pt x="13" y="4"/>
                        <a:pt x="15" y="4"/>
                        <a:pt x="17" y="4"/>
                      </a:cubicBezTo>
                      <a:cubicBezTo>
                        <a:pt x="18" y="4"/>
                        <a:pt x="18" y="2"/>
                        <a:pt x="17" y="2"/>
                      </a:cubicBezTo>
                      <a:cubicBezTo>
                        <a:pt x="16" y="2"/>
                        <a:pt x="15" y="2"/>
                        <a:pt x="15" y="2"/>
                      </a:cubicBezTo>
                      <a:cubicBezTo>
                        <a:pt x="14" y="2"/>
                        <a:pt x="14" y="3"/>
                        <a:pt x="14" y="3"/>
                      </a:cubicBezTo>
                      <a:cubicBezTo>
                        <a:pt x="14" y="7"/>
                        <a:pt x="12" y="10"/>
                        <a:pt x="11" y="14"/>
                      </a:cubicBezTo>
                      <a:cubicBezTo>
                        <a:pt x="11" y="14"/>
                        <a:pt x="11" y="14"/>
                        <a:pt x="12" y="14"/>
                      </a:cubicBezTo>
                      <a:cubicBezTo>
                        <a:pt x="12" y="13"/>
                        <a:pt x="12" y="12"/>
                        <a:pt x="12" y="11"/>
                      </a:cubicBezTo>
                      <a:cubicBezTo>
                        <a:pt x="11" y="11"/>
                        <a:pt x="10" y="11"/>
                        <a:pt x="10" y="11"/>
                      </a:cubicBezTo>
                      <a:cubicBezTo>
                        <a:pt x="10" y="14"/>
                        <a:pt x="10" y="16"/>
                        <a:pt x="9" y="18"/>
                      </a:cubicBezTo>
                      <a:cubicBezTo>
                        <a:pt x="9" y="19"/>
                        <a:pt x="11" y="19"/>
                        <a:pt x="11" y="18"/>
                      </a:cubicBezTo>
                      <a:cubicBezTo>
                        <a:pt x="12" y="15"/>
                        <a:pt x="12" y="11"/>
                        <a:pt x="13" y="8"/>
                      </a:cubicBezTo>
                      <a:cubicBezTo>
                        <a:pt x="13" y="7"/>
                        <a:pt x="12" y="7"/>
                        <a:pt x="11" y="7"/>
                      </a:cubicBezTo>
                      <a:cubicBezTo>
                        <a:pt x="11" y="9"/>
                        <a:pt x="11" y="10"/>
                        <a:pt x="10" y="11"/>
                      </a:cubicBezTo>
                      <a:cubicBezTo>
                        <a:pt x="9" y="11"/>
                        <a:pt x="8" y="11"/>
                        <a:pt x="8" y="11"/>
                      </a:cubicBezTo>
                      <a:cubicBezTo>
                        <a:pt x="8" y="9"/>
                        <a:pt x="9" y="8"/>
                        <a:pt x="11" y="8"/>
                      </a:cubicBezTo>
                      <a:cubicBezTo>
                        <a:pt x="12" y="9"/>
                        <a:pt x="13" y="8"/>
                        <a:pt x="13" y="8"/>
                      </a:cubicBezTo>
                      <a:cubicBezTo>
                        <a:pt x="12" y="6"/>
                        <a:pt x="12" y="7"/>
                        <a:pt x="10" y="6"/>
                      </a:cubicBezTo>
                      <a:cubicBezTo>
                        <a:pt x="10" y="6"/>
                        <a:pt x="10" y="6"/>
                        <a:pt x="10" y="6"/>
                      </a:cubicBezTo>
                      <a:cubicBezTo>
                        <a:pt x="7" y="8"/>
                        <a:pt x="6" y="10"/>
                        <a:pt x="5" y="13"/>
                      </a:cubicBezTo>
                      <a:cubicBezTo>
                        <a:pt x="5" y="13"/>
                        <a:pt x="5" y="14"/>
                        <a:pt x="5" y="14"/>
                      </a:cubicBezTo>
                      <a:cubicBezTo>
                        <a:pt x="10" y="15"/>
                        <a:pt x="12" y="12"/>
                        <a:pt x="13" y="8"/>
                      </a:cubicBezTo>
                      <a:cubicBezTo>
                        <a:pt x="12" y="8"/>
                        <a:pt x="12" y="8"/>
                        <a:pt x="11" y="8"/>
                      </a:cubicBezTo>
                      <a:cubicBezTo>
                        <a:pt x="11" y="11"/>
                        <a:pt x="11" y="14"/>
                        <a:pt x="9" y="18"/>
                      </a:cubicBezTo>
                      <a:cubicBezTo>
                        <a:pt x="10" y="18"/>
                        <a:pt x="10" y="18"/>
                        <a:pt x="11" y="18"/>
                      </a:cubicBezTo>
                      <a:cubicBezTo>
                        <a:pt x="11" y="16"/>
                        <a:pt x="11" y="14"/>
                        <a:pt x="12" y="11"/>
                      </a:cubicBezTo>
                      <a:cubicBezTo>
                        <a:pt x="11" y="11"/>
                        <a:pt x="11" y="11"/>
                        <a:pt x="10" y="11"/>
                      </a:cubicBezTo>
                      <a:cubicBezTo>
                        <a:pt x="10" y="13"/>
                        <a:pt x="10" y="13"/>
                        <a:pt x="11" y="14"/>
                      </a:cubicBezTo>
                      <a:cubicBezTo>
                        <a:pt x="11" y="15"/>
                        <a:pt x="12" y="15"/>
                        <a:pt x="12" y="14"/>
                      </a:cubicBezTo>
                      <a:cubicBezTo>
                        <a:pt x="13" y="12"/>
                        <a:pt x="14" y="4"/>
                        <a:pt x="17" y="4"/>
                      </a:cubicBezTo>
                      <a:cubicBezTo>
                        <a:pt x="17" y="3"/>
                        <a:pt x="17" y="3"/>
                        <a:pt x="17" y="2"/>
                      </a:cubicBezTo>
                      <a:cubicBezTo>
                        <a:pt x="11" y="3"/>
                        <a:pt x="9" y="6"/>
                        <a:pt x="5" y="9"/>
                      </a:cubicBezTo>
                      <a:cubicBezTo>
                        <a:pt x="2" y="12"/>
                        <a:pt x="5" y="19"/>
                        <a:pt x="7" y="21"/>
                      </a:cubicBezTo>
                      <a:cubicBezTo>
                        <a:pt x="8" y="22"/>
                        <a:pt x="8" y="21"/>
                        <a:pt x="8" y="21"/>
                      </a:cubicBezTo>
                      <a:cubicBezTo>
                        <a:pt x="12" y="18"/>
                        <a:pt x="10" y="13"/>
                        <a:pt x="10" y="9"/>
                      </a:cubicBezTo>
                      <a:cubicBezTo>
                        <a:pt x="10" y="9"/>
                        <a:pt x="9" y="9"/>
                        <a:pt x="9" y="9"/>
                      </a:cubicBezTo>
                      <a:cubicBezTo>
                        <a:pt x="9" y="12"/>
                        <a:pt x="10" y="15"/>
                        <a:pt x="10" y="18"/>
                      </a:cubicBezTo>
                      <a:cubicBezTo>
                        <a:pt x="10" y="18"/>
                        <a:pt x="11" y="18"/>
                        <a:pt x="11" y="18"/>
                      </a:cubicBezTo>
                      <a:cubicBezTo>
                        <a:pt x="11" y="16"/>
                        <a:pt x="10" y="14"/>
                        <a:pt x="9" y="12"/>
                      </a:cubicBezTo>
                      <a:cubicBezTo>
                        <a:pt x="9" y="12"/>
                        <a:pt x="8" y="12"/>
                        <a:pt x="8" y="12"/>
                      </a:cubicBezTo>
                      <a:cubicBezTo>
                        <a:pt x="9" y="14"/>
                        <a:pt x="9" y="15"/>
                        <a:pt x="11" y="15"/>
                      </a:cubicBezTo>
                      <a:cubicBezTo>
                        <a:pt x="14" y="17"/>
                        <a:pt x="13" y="22"/>
                        <a:pt x="13" y="25"/>
                      </a:cubicBezTo>
                      <a:cubicBezTo>
                        <a:pt x="13" y="26"/>
                        <a:pt x="15" y="26"/>
                        <a:pt x="15" y="25"/>
                      </a:cubicBezTo>
                      <a:cubicBezTo>
                        <a:pt x="16" y="22"/>
                        <a:pt x="17" y="19"/>
                        <a:pt x="18" y="16"/>
                      </a:cubicBezTo>
                      <a:cubicBezTo>
                        <a:pt x="19" y="15"/>
                        <a:pt x="17" y="15"/>
                        <a:pt x="17" y="16"/>
                      </a:cubicBezTo>
                      <a:cubicBezTo>
                        <a:pt x="16" y="18"/>
                        <a:pt x="15" y="20"/>
                        <a:pt x="15" y="23"/>
                      </a:cubicBezTo>
                      <a:cubicBezTo>
                        <a:pt x="15" y="24"/>
                        <a:pt x="16" y="24"/>
                        <a:pt x="17" y="23"/>
                      </a:cubicBezTo>
                      <a:cubicBezTo>
                        <a:pt x="19" y="19"/>
                        <a:pt x="21" y="14"/>
                        <a:pt x="20" y="9"/>
                      </a:cubicBezTo>
                      <a:cubicBezTo>
                        <a:pt x="20" y="9"/>
                        <a:pt x="20" y="8"/>
                        <a:pt x="19" y="9"/>
                      </a:cubicBezTo>
                      <a:cubicBezTo>
                        <a:pt x="17" y="10"/>
                        <a:pt x="16" y="12"/>
                        <a:pt x="15" y="14"/>
                      </a:cubicBezTo>
                      <a:cubicBezTo>
                        <a:pt x="15" y="14"/>
                        <a:pt x="15" y="14"/>
                        <a:pt x="16" y="14"/>
                      </a:cubicBezTo>
                      <a:cubicBezTo>
                        <a:pt x="15" y="10"/>
                        <a:pt x="15" y="6"/>
                        <a:pt x="11" y="3"/>
                      </a:cubicBezTo>
                      <a:cubicBezTo>
                        <a:pt x="11" y="3"/>
                        <a:pt x="10" y="3"/>
                        <a:pt x="10" y="3"/>
                      </a:cubicBezTo>
                      <a:cubicBezTo>
                        <a:pt x="9" y="4"/>
                        <a:pt x="8" y="5"/>
                        <a:pt x="7" y="6"/>
                      </a:cubicBezTo>
                      <a:cubicBezTo>
                        <a:pt x="7" y="7"/>
                        <a:pt x="8" y="8"/>
                        <a:pt x="9" y="7"/>
                      </a:cubicBezTo>
                      <a:cubicBezTo>
                        <a:pt x="9" y="6"/>
                        <a:pt x="10" y="5"/>
                        <a:pt x="11" y="4"/>
                      </a:cubicBezTo>
                      <a:cubicBezTo>
                        <a:pt x="10" y="4"/>
                        <a:pt x="10" y="4"/>
                        <a:pt x="9" y="4"/>
                      </a:cubicBezTo>
                      <a:cubicBezTo>
                        <a:pt x="10" y="7"/>
                        <a:pt x="10" y="11"/>
                        <a:pt x="10" y="15"/>
                      </a:cubicBezTo>
                      <a:cubicBezTo>
                        <a:pt x="11" y="15"/>
                        <a:pt x="11" y="15"/>
                        <a:pt x="11" y="15"/>
                      </a:cubicBezTo>
                      <a:cubicBezTo>
                        <a:pt x="12" y="10"/>
                        <a:pt x="12" y="5"/>
                        <a:pt x="11" y="1"/>
                      </a:cubicBezTo>
                      <a:cubicBezTo>
                        <a:pt x="11" y="0"/>
                        <a:pt x="10" y="0"/>
                        <a:pt x="10" y="1"/>
                      </a:cubicBezTo>
                      <a:cubicBezTo>
                        <a:pt x="9" y="4"/>
                        <a:pt x="9" y="8"/>
                        <a:pt x="9" y="12"/>
                      </a:cubicBezTo>
                      <a:cubicBezTo>
                        <a:pt x="9" y="12"/>
                        <a:pt x="10" y="13"/>
                        <a:pt x="11" y="12"/>
                      </a:cubicBezTo>
                      <a:cubicBezTo>
                        <a:pt x="11" y="8"/>
                        <a:pt x="12" y="5"/>
                        <a:pt x="14" y="2"/>
                      </a:cubicBezTo>
                      <a:cubicBezTo>
                        <a:pt x="14" y="2"/>
                        <a:pt x="13" y="2"/>
                        <a:pt x="13" y="2"/>
                      </a:cubicBezTo>
                      <a:cubicBezTo>
                        <a:pt x="14" y="6"/>
                        <a:pt x="13" y="10"/>
                        <a:pt x="13" y="15"/>
                      </a:cubicBezTo>
                      <a:cubicBezTo>
                        <a:pt x="13" y="15"/>
                        <a:pt x="14" y="16"/>
                        <a:pt x="15" y="15"/>
                      </a:cubicBezTo>
                      <a:cubicBezTo>
                        <a:pt x="15" y="11"/>
                        <a:pt x="15" y="7"/>
                        <a:pt x="16" y="3"/>
                      </a:cubicBezTo>
                      <a:cubicBezTo>
                        <a:pt x="16" y="3"/>
                        <a:pt x="16" y="3"/>
                        <a:pt x="15" y="3"/>
                      </a:cubicBezTo>
                      <a:cubicBezTo>
                        <a:pt x="15" y="6"/>
                        <a:pt x="15" y="8"/>
                        <a:pt x="14" y="10"/>
                      </a:cubicBezTo>
                      <a:cubicBezTo>
                        <a:pt x="14" y="11"/>
                        <a:pt x="16" y="11"/>
                        <a:pt x="16" y="10"/>
                      </a:cubicBezTo>
                      <a:cubicBezTo>
                        <a:pt x="16" y="10"/>
                        <a:pt x="18" y="4"/>
                        <a:pt x="19" y="5"/>
                      </a:cubicBezTo>
                      <a:cubicBezTo>
                        <a:pt x="19" y="6"/>
                        <a:pt x="20" y="7"/>
                        <a:pt x="21" y="8"/>
                      </a:cubicBezTo>
                      <a:cubicBezTo>
                        <a:pt x="21" y="9"/>
                        <a:pt x="22" y="9"/>
                        <a:pt x="22" y="8"/>
                      </a:cubicBezTo>
                      <a:cubicBezTo>
                        <a:pt x="23" y="6"/>
                        <a:pt x="24" y="4"/>
                        <a:pt x="24" y="1"/>
                      </a:cubicBezTo>
                      <a:cubicBezTo>
                        <a:pt x="24" y="0"/>
                        <a:pt x="23" y="0"/>
                        <a:pt x="23" y="1"/>
                      </a:cubicBezTo>
                      <a:cubicBezTo>
                        <a:pt x="21" y="5"/>
                        <a:pt x="20" y="9"/>
                        <a:pt x="20" y="14"/>
                      </a:cubicBezTo>
                      <a:cubicBezTo>
                        <a:pt x="20" y="15"/>
                        <a:pt x="22" y="15"/>
                        <a:pt x="22" y="14"/>
                      </a:cubicBezTo>
                      <a:cubicBezTo>
                        <a:pt x="22" y="10"/>
                        <a:pt x="22" y="6"/>
                        <a:pt x="22" y="3"/>
                      </a:cubicBezTo>
                      <a:cubicBezTo>
                        <a:pt x="22" y="2"/>
                        <a:pt x="21" y="2"/>
                        <a:pt x="21" y="3"/>
                      </a:cubicBezTo>
                      <a:cubicBezTo>
                        <a:pt x="20" y="7"/>
                        <a:pt x="19" y="11"/>
                        <a:pt x="18" y="16"/>
                      </a:cubicBezTo>
                      <a:cubicBezTo>
                        <a:pt x="18" y="16"/>
                        <a:pt x="20" y="16"/>
                        <a:pt x="20" y="16"/>
                      </a:cubicBezTo>
                      <a:cubicBezTo>
                        <a:pt x="20" y="12"/>
                        <a:pt x="21" y="9"/>
                        <a:pt x="20" y="5"/>
                      </a:cubicBezTo>
                      <a:cubicBezTo>
                        <a:pt x="20" y="4"/>
                        <a:pt x="19" y="4"/>
                        <a:pt x="19" y="5"/>
                      </a:cubicBezTo>
                      <a:cubicBezTo>
                        <a:pt x="18" y="8"/>
                        <a:pt x="17" y="12"/>
                        <a:pt x="17" y="16"/>
                      </a:cubicBezTo>
                      <a:cubicBezTo>
                        <a:pt x="17" y="17"/>
                        <a:pt x="18" y="17"/>
                        <a:pt x="18" y="16"/>
                      </a:cubicBezTo>
                      <a:cubicBezTo>
                        <a:pt x="20" y="12"/>
                        <a:pt x="20" y="7"/>
                        <a:pt x="20" y="2"/>
                      </a:cubicBezTo>
                      <a:cubicBezTo>
                        <a:pt x="20" y="2"/>
                        <a:pt x="18" y="1"/>
                        <a:pt x="18" y="2"/>
                      </a:cubicBezTo>
                      <a:cubicBezTo>
                        <a:pt x="17" y="7"/>
                        <a:pt x="17" y="12"/>
                        <a:pt x="16" y="17"/>
                      </a:cubicBezTo>
                      <a:cubicBezTo>
                        <a:pt x="16" y="18"/>
                        <a:pt x="18" y="18"/>
                        <a:pt x="18" y="18"/>
                      </a:cubicBezTo>
                      <a:cubicBezTo>
                        <a:pt x="19" y="13"/>
                        <a:pt x="19" y="9"/>
                        <a:pt x="20" y="5"/>
                      </a:cubicBezTo>
                      <a:cubicBezTo>
                        <a:pt x="20" y="4"/>
                        <a:pt x="19" y="4"/>
                        <a:pt x="18" y="5"/>
                      </a:cubicBezTo>
                      <a:cubicBezTo>
                        <a:pt x="16" y="12"/>
                        <a:pt x="15" y="19"/>
                        <a:pt x="14" y="27"/>
                      </a:cubicBezTo>
                      <a:cubicBezTo>
                        <a:pt x="14" y="27"/>
                        <a:pt x="15" y="27"/>
                        <a:pt x="15" y="27"/>
                      </a:cubicBezTo>
                      <a:cubicBezTo>
                        <a:pt x="16" y="19"/>
                        <a:pt x="17" y="11"/>
                        <a:pt x="17" y="3"/>
                      </a:cubicBezTo>
                      <a:cubicBezTo>
                        <a:pt x="17" y="2"/>
                        <a:pt x="16" y="2"/>
                        <a:pt x="16" y="3"/>
                      </a:cubicBezTo>
                      <a:cubicBezTo>
                        <a:pt x="14" y="10"/>
                        <a:pt x="14" y="18"/>
                        <a:pt x="13" y="25"/>
                      </a:cubicBezTo>
                      <a:cubicBezTo>
                        <a:pt x="13" y="26"/>
                        <a:pt x="15" y="26"/>
                        <a:pt x="15" y="25"/>
                      </a:cubicBezTo>
                      <a:cubicBezTo>
                        <a:pt x="15" y="17"/>
                        <a:pt x="16" y="9"/>
                        <a:pt x="16" y="1"/>
                      </a:cubicBezTo>
                      <a:cubicBezTo>
                        <a:pt x="17" y="1"/>
                        <a:pt x="15" y="0"/>
                        <a:pt x="15" y="1"/>
                      </a:cubicBezTo>
                      <a:cubicBezTo>
                        <a:pt x="14" y="8"/>
                        <a:pt x="11" y="15"/>
                        <a:pt x="11" y="22"/>
                      </a:cubicBezTo>
                      <a:cubicBezTo>
                        <a:pt x="11" y="22"/>
                        <a:pt x="12" y="22"/>
                        <a:pt x="12" y="22"/>
                      </a:cubicBezTo>
                      <a:cubicBezTo>
                        <a:pt x="12" y="16"/>
                        <a:pt x="12" y="11"/>
                        <a:pt x="12" y="5"/>
                      </a:cubicBezTo>
                      <a:cubicBezTo>
                        <a:pt x="12" y="4"/>
                        <a:pt x="11" y="4"/>
                        <a:pt x="11" y="5"/>
                      </a:cubicBezTo>
                      <a:cubicBezTo>
                        <a:pt x="10" y="9"/>
                        <a:pt x="9" y="14"/>
                        <a:pt x="8" y="19"/>
                      </a:cubicBezTo>
                      <a:cubicBezTo>
                        <a:pt x="8" y="19"/>
                        <a:pt x="9" y="19"/>
                        <a:pt x="9" y="19"/>
                      </a:cubicBezTo>
                      <a:cubicBezTo>
                        <a:pt x="9" y="13"/>
                        <a:pt x="10" y="8"/>
                        <a:pt x="9" y="3"/>
                      </a:cubicBezTo>
                      <a:cubicBezTo>
                        <a:pt x="9" y="2"/>
                        <a:pt x="8" y="2"/>
                        <a:pt x="8" y="3"/>
                      </a:cubicBezTo>
                      <a:cubicBezTo>
                        <a:pt x="6" y="6"/>
                        <a:pt x="5" y="10"/>
                        <a:pt x="5" y="13"/>
                      </a:cubicBezTo>
                      <a:cubicBezTo>
                        <a:pt x="5" y="13"/>
                        <a:pt x="5" y="14"/>
                        <a:pt x="6" y="14"/>
                      </a:cubicBezTo>
                      <a:cubicBezTo>
                        <a:pt x="7" y="10"/>
                        <a:pt x="8" y="7"/>
                        <a:pt x="8" y="3"/>
                      </a:cubicBezTo>
                      <a:cubicBezTo>
                        <a:pt x="8" y="2"/>
                        <a:pt x="6" y="2"/>
                        <a:pt x="6" y="3"/>
                      </a:cubicBezTo>
                      <a:cubicBezTo>
                        <a:pt x="6" y="4"/>
                        <a:pt x="5" y="5"/>
                        <a:pt x="5" y="6"/>
                      </a:cubicBezTo>
                      <a:cubicBezTo>
                        <a:pt x="5" y="6"/>
                        <a:pt x="6" y="6"/>
                        <a:pt x="6" y="6"/>
                      </a:cubicBezTo>
                      <a:cubicBezTo>
                        <a:pt x="6" y="4"/>
                        <a:pt x="6" y="5"/>
                        <a:pt x="6" y="3"/>
                      </a:cubicBezTo>
                      <a:cubicBezTo>
                        <a:pt x="6" y="3"/>
                        <a:pt x="5" y="2"/>
                        <a:pt x="5" y="3"/>
                      </a:cubicBezTo>
                      <a:cubicBezTo>
                        <a:pt x="3" y="5"/>
                        <a:pt x="3" y="6"/>
                        <a:pt x="2" y="4"/>
                      </a:cubicBezTo>
                      <a:cubicBezTo>
                        <a:pt x="1" y="3"/>
                        <a:pt x="1" y="3"/>
                        <a:pt x="0" y="4"/>
                      </a:cubicBezTo>
                      <a:cubicBezTo>
                        <a:pt x="0" y="4"/>
                        <a:pt x="0" y="4"/>
                        <a:pt x="0" y="4"/>
                      </a:cubicBezTo>
                      <a:cubicBezTo>
                        <a:pt x="0" y="5"/>
                        <a:pt x="2" y="5"/>
                        <a:pt x="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5" name="Freeform 167"/>
                <p:cNvSpPr/>
                <p:nvPr/>
              </p:nvSpPr>
              <p:spPr bwMode="auto">
                <a:xfrm>
                  <a:off x="1460500" y="2222501"/>
                  <a:ext cx="85725" cy="87313"/>
                </a:xfrm>
                <a:custGeom>
                  <a:avLst/>
                  <a:gdLst>
                    <a:gd name="T0" fmla="*/ 47 w 81"/>
                    <a:gd name="T1" fmla="*/ 2 h 82"/>
                    <a:gd name="T2" fmla="*/ 6 w 81"/>
                    <a:gd name="T3" fmla="*/ 34 h 82"/>
                    <a:gd name="T4" fmla="*/ 34 w 81"/>
                    <a:gd name="T5" fmla="*/ 77 h 82"/>
                    <a:gd name="T6" fmla="*/ 81 w 81"/>
                    <a:gd name="T7" fmla="*/ 37 h 82"/>
                    <a:gd name="T8" fmla="*/ 65 w 81"/>
                    <a:gd name="T9" fmla="*/ 13 h 82"/>
                    <a:gd name="T10" fmla="*/ 41 w 81"/>
                    <a:gd name="T11" fmla="*/ 2 h 82"/>
                    <a:gd name="T12" fmla="*/ 41 w 81"/>
                    <a:gd name="T13" fmla="*/ 3 h 82"/>
                    <a:gd name="T14" fmla="*/ 65 w 81"/>
                    <a:gd name="T15" fmla="*/ 16 h 82"/>
                    <a:gd name="T16" fmla="*/ 79 w 81"/>
                    <a:gd name="T17" fmla="*/ 40 h 82"/>
                    <a:gd name="T18" fmla="*/ 59 w 81"/>
                    <a:gd name="T19" fmla="*/ 70 h 82"/>
                    <a:gd name="T20" fmla="*/ 24 w 81"/>
                    <a:gd name="T21" fmla="*/ 72 h 82"/>
                    <a:gd name="T22" fmla="*/ 8 w 81"/>
                    <a:gd name="T23" fmla="*/ 31 h 82"/>
                    <a:gd name="T24" fmla="*/ 47 w 81"/>
                    <a:gd name="T25" fmla="*/ 4 h 82"/>
                    <a:gd name="T26" fmla="*/ 47 w 81"/>
                    <a:gd name="T27" fmla="*/ 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1" h="82">
                      <a:moveTo>
                        <a:pt x="47" y="2"/>
                      </a:moveTo>
                      <a:cubicBezTo>
                        <a:pt x="27" y="3"/>
                        <a:pt x="10" y="15"/>
                        <a:pt x="6" y="34"/>
                      </a:cubicBezTo>
                      <a:cubicBezTo>
                        <a:pt x="0" y="53"/>
                        <a:pt x="14" y="73"/>
                        <a:pt x="34" y="77"/>
                      </a:cubicBezTo>
                      <a:cubicBezTo>
                        <a:pt x="57" y="82"/>
                        <a:pt x="80" y="59"/>
                        <a:pt x="81" y="37"/>
                      </a:cubicBezTo>
                      <a:cubicBezTo>
                        <a:pt x="81" y="27"/>
                        <a:pt x="71" y="19"/>
                        <a:pt x="65" y="13"/>
                      </a:cubicBezTo>
                      <a:cubicBezTo>
                        <a:pt x="58" y="7"/>
                        <a:pt x="50" y="0"/>
                        <a:pt x="41" y="2"/>
                      </a:cubicBezTo>
                      <a:cubicBezTo>
                        <a:pt x="40" y="2"/>
                        <a:pt x="40" y="3"/>
                        <a:pt x="41" y="3"/>
                      </a:cubicBezTo>
                      <a:cubicBezTo>
                        <a:pt x="50" y="1"/>
                        <a:pt x="59" y="10"/>
                        <a:pt x="65" y="16"/>
                      </a:cubicBezTo>
                      <a:cubicBezTo>
                        <a:pt x="73" y="22"/>
                        <a:pt x="79" y="29"/>
                        <a:pt x="79" y="40"/>
                      </a:cubicBezTo>
                      <a:cubicBezTo>
                        <a:pt x="79" y="52"/>
                        <a:pt x="69" y="64"/>
                        <a:pt x="59" y="70"/>
                      </a:cubicBezTo>
                      <a:cubicBezTo>
                        <a:pt x="49" y="77"/>
                        <a:pt x="35" y="78"/>
                        <a:pt x="24" y="72"/>
                      </a:cubicBezTo>
                      <a:cubicBezTo>
                        <a:pt x="9" y="65"/>
                        <a:pt x="3" y="46"/>
                        <a:pt x="8" y="31"/>
                      </a:cubicBezTo>
                      <a:cubicBezTo>
                        <a:pt x="13" y="14"/>
                        <a:pt x="30" y="4"/>
                        <a:pt x="47" y="4"/>
                      </a:cubicBezTo>
                      <a:cubicBezTo>
                        <a:pt x="48" y="4"/>
                        <a:pt x="48" y="2"/>
                        <a:pt x="47"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6" name="Freeform 168"/>
                <p:cNvSpPr/>
                <p:nvPr/>
              </p:nvSpPr>
              <p:spPr bwMode="auto">
                <a:xfrm>
                  <a:off x="1503363" y="2225676"/>
                  <a:ext cx="38100" cy="55563"/>
                </a:xfrm>
                <a:custGeom>
                  <a:avLst/>
                  <a:gdLst>
                    <a:gd name="T0" fmla="*/ 7 w 35"/>
                    <a:gd name="T1" fmla="*/ 1 h 52"/>
                    <a:gd name="T2" fmla="*/ 0 w 35"/>
                    <a:gd name="T3" fmla="*/ 6 h 52"/>
                    <a:gd name="T4" fmla="*/ 3 w 35"/>
                    <a:gd name="T5" fmla="*/ 16 h 52"/>
                    <a:gd name="T6" fmla="*/ 11 w 35"/>
                    <a:gd name="T7" fmla="*/ 18 h 52"/>
                    <a:gd name="T8" fmla="*/ 16 w 35"/>
                    <a:gd name="T9" fmla="*/ 11 h 52"/>
                    <a:gd name="T10" fmla="*/ 19 w 35"/>
                    <a:gd name="T11" fmla="*/ 15 h 52"/>
                    <a:gd name="T12" fmla="*/ 16 w 35"/>
                    <a:gd name="T13" fmla="*/ 18 h 52"/>
                    <a:gd name="T14" fmla="*/ 12 w 35"/>
                    <a:gd name="T15" fmla="*/ 29 h 52"/>
                    <a:gd name="T16" fmla="*/ 18 w 35"/>
                    <a:gd name="T17" fmla="*/ 36 h 52"/>
                    <a:gd name="T18" fmla="*/ 24 w 35"/>
                    <a:gd name="T19" fmla="*/ 36 h 52"/>
                    <a:gd name="T20" fmla="*/ 32 w 35"/>
                    <a:gd name="T21" fmla="*/ 51 h 52"/>
                    <a:gd name="T22" fmla="*/ 34 w 35"/>
                    <a:gd name="T23" fmla="*/ 52 h 52"/>
                    <a:gd name="T24" fmla="*/ 27 w 35"/>
                    <a:gd name="T25" fmla="*/ 33 h 52"/>
                    <a:gd name="T26" fmla="*/ 25 w 35"/>
                    <a:gd name="T27" fmla="*/ 34 h 52"/>
                    <a:gd name="T28" fmla="*/ 17 w 35"/>
                    <a:gd name="T29" fmla="*/ 19 h 52"/>
                    <a:gd name="T30" fmla="*/ 23 w 35"/>
                    <a:gd name="T31" fmla="*/ 12 h 52"/>
                    <a:gd name="T32" fmla="*/ 12 w 35"/>
                    <a:gd name="T33" fmla="*/ 12 h 52"/>
                    <a:gd name="T34" fmla="*/ 10 w 35"/>
                    <a:gd name="T35" fmla="*/ 15 h 52"/>
                    <a:gd name="T36" fmla="*/ 9 w 35"/>
                    <a:gd name="T37" fmla="*/ 19 h 52"/>
                    <a:gd name="T38" fmla="*/ 5 w 35"/>
                    <a:gd name="T39" fmla="*/ 15 h 52"/>
                    <a:gd name="T40" fmla="*/ 6 w 35"/>
                    <a:gd name="T41" fmla="*/ 13 h 52"/>
                    <a:gd name="T42" fmla="*/ 6 w 35"/>
                    <a:gd name="T43" fmla="*/ 11 h 52"/>
                    <a:gd name="T44" fmla="*/ 5 w 35"/>
                    <a:gd name="T45" fmla="*/ 10 h 52"/>
                    <a:gd name="T46" fmla="*/ 5 w 35"/>
                    <a:gd name="T47" fmla="*/ 10 h 52"/>
                    <a:gd name="T48" fmla="*/ 7 w 35"/>
                    <a:gd name="T49" fmla="*/ 2 h 52"/>
                    <a:gd name="T50" fmla="*/ 7 w 35"/>
                    <a:gd name="T51" fmla="*/ 1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5" h="52">
                      <a:moveTo>
                        <a:pt x="7" y="1"/>
                      </a:moveTo>
                      <a:cubicBezTo>
                        <a:pt x="4" y="0"/>
                        <a:pt x="0" y="2"/>
                        <a:pt x="0" y="6"/>
                      </a:cubicBezTo>
                      <a:cubicBezTo>
                        <a:pt x="0" y="10"/>
                        <a:pt x="5" y="11"/>
                        <a:pt x="3" y="16"/>
                      </a:cubicBezTo>
                      <a:cubicBezTo>
                        <a:pt x="2" y="22"/>
                        <a:pt x="9" y="24"/>
                        <a:pt x="11" y="18"/>
                      </a:cubicBezTo>
                      <a:cubicBezTo>
                        <a:pt x="12" y="15"/>
                        <a:pt x="12" y="12"/>
                        <a:pt x="16" y="11"/>
                      </a:cubicBezTo>
                      <a:cubicBezTo>
                        <a:pt x="20" y="13"/>
                        <a:pt x="21" y="15"/>
                        <a:pt x="19" y="15"/>
                      </a:cubicBezTo>
                      <a:cubicBezTo>
                        <a:pt x="17" y="16"/>
                        <a:pt x="18" y="16"/>
                        <a:pt x="16" y="18"/>
                      </a:cubicBezTo>
                      <a:cubicBezTo>
                        <a:pt x="13" y="20"/>
                        <a:pt x="11" y="25"/>
                        <a:pt x="12" y="29"/>
                      </a:cubicBezTo>
                      <a:cubicBezTo>
                        <a:pt x="12" y="32"/>
                        <a:pt x="14" y="36"/>
                        <a:pt x="18" y="36"/>
                      </a:cubicBezTo>
                      <a:cubicBezTo>
                        <a:pt x="20" y="37"/>
                        <a:pt x="22" y="37"/>
                        <a:pt x="24" y="36"/>
                      </a:cubicBezTo>
                      <a:cubicBezTo>
                        <a:pt x="33" y="32"/>
                        <a:pt x="34" y="47"/>
                        <a:pt x="32" y="51"/>
                      </a:cubicBezTo>
                      <a:cubicBezTo>
                        <a:pt x="32" y="52"/>
                        <a:pt x="34" y="52"/>
                        <a:pt x="34" y="52"/>
                      </a:cubicBezTo>
                      <a:cubicBezTo>
                        <a:pt x="35" y="47"/>
                        <a:pt x="34" y="33"/>
                        <a:pt x="27" y="33"/>
                      </a:cubicBezTo>
                      <a:cubicBezTo>
                        <a:pt x="27" y="33"/>
                        <a:pt x="26" y="33"/>
                        <a:pt x="25" y="34"/>
                      </a:cubicBezTo>
                      <a:cubicBezTo>
                        <a:pt x="13" y="39"/>
                        <a:pt x="11" y="25"/>
                        <a:pt x="17" y="19"/>
                      </a:cubicBezTo>
                      <a:cubicBezTo>
                        <a:pt x="19" y="16"/>
                        <a:pt x="24" y="16"/>
                        <a:pt x="23" y="12"/>
                      </a:cubicBezTo>
                      <a:cubicBezTo>
                        <a:pt x="23" y="7"/>
                        <a:pt x="14" y="9"/>
                        <a:pt x="12" y="12"/>
                      </a:cubicBezTo>
                      <a:cubicBezTo>
                        <a:pt x="11" y="13"/>
                        <a:pt x="11" y="14"/>
                        <a:pt x="10" y="15"/>
                      </a:cubicBezTo>
                      <a:cubicBezTo>
                        <a:pt x="10" y="16"/>
                        <a:pt x="9" y="18"/>
                        <a:pt x="9" y="19"/>
                      </a:cubicBezTo>
                      <a:cubicBezTo>
                        <a:pt x="8" y="18"/>
                        <a:pt x="7" y="16"/>
                        <a:pt x="5" y="15"/>
                      </a:cubicBezTo>
                      <a:cubicBezTo>
                        <a:pt x="6" y="15"/>
                        <a:pt x="6" y="14"/>
                        <a:pt x="6" y="13"/>
                      </a:cubicBezTo>
                      <a:cubicBezTo>
                        <a:pt x="6" y="13"/>
                        <a:pt x="7" y="12"/>
                        <a:pt x="6" y="11"/>
                      </a:cubicBezTo>
                      <a:cubicBezTo>
                        <a:pt x="6" y="11"/>
                        <a:pt x="6" y="10"/>
                        <a:pt x="5" y="10"/>
                      </a:cubicBezTo>
                      <a:cubicBezTo>
                        <a:pt x="5" y="10"/>
                        <a:pt x="5" y="10"/>
                        <a:pt x="5" y="10"/>
                      </a:cubicBezTo>
                      <a:cubicBezTo>
                        <a:pt x="1" y="9"/>
                        <a:pt x="2" y="6"/>
                        <a:pt x="7" y="2"/>
                      </a:cubicBezTo>
                      <a:cubicBezTo>
                        <a:pt x="8" y="2"/>
                        <a:pt x="8" y="1"/>
                        <a:pt x="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7" name="Freeform 169"/>
                <p:cNvSpPr/>
                <p:nvPr/>
              </p:nvSpPr>
              <p:spPr bwMode="auto">
                <a:xfrm>
                  <a:off x="1465263" y="2232026"/>
                  <a:ext cx="50800" cy="73025"/>
                </a:xfrm>
                <a:custGeom>
                  <a:avLst/>
                  <a:gdLst>
                    <a:gd name="T0" fmla="*/ 15 w 49"/>
                    <a:gd name="T1" fmla="*/ 5 h 68"/>
                    <a:gd name="T2" fmla="*/ 20 w 49"/>
                    <a:gd name="T3" fmla="*/ 3 h 68"/>
                    <a:gd name="T4" fmla="*/ 20 w 49"/>
                    <a:gd name="T5" fmla="*/ 9 h 68"/>
                    <a:gd name="T6" fmla="*/ 18 w 49"/>
                    <a:gd name="T7" fmla="*/ 8 h 68"/>
                    <a:gd name="T8" fmla="*/ 15 w 49"/>
                    <a:gd name="T9" fmla="*/ 9 h 68"/>
                    <a:gd name="T10" fmla="*/ 19 w 49"/>
                    <a:gd name="T11" fmla="*/ 17 h 68"/>
                    <a:gd name="T12" fmla="*/ 17 w 49"/>
                    <a:gd name="T13" fmla="*/ 26 h 68"/>
                    <a:gd name="T14" fmla="*/ 13 w 49"/>
                    <a:gd name="T15" fmla="*/ 37 h 68"/>
                    <a:gd name="T16" fmla="*/ 12 w 49"/>
                    <a:gd name="T17" fmla="*/ 42 h 68"/>
                    <a:gd name="T18" fmla="*/ 25 w 49"/>
                    <a:gd name="T19" fmla="*/ 47 h 68"/>
                    <a:gd name="T20" fmla="*/ 38 w 49"/>
                    <a:gd name="T21" fmla="*/ 47 h 68"/>
                    <a:gd name="T22" fmla="*/ 47 w 49"/>
                    <a:gd name="T23" fmla="*/ 46 h 68"/>
                    <a:gd name="T24" fmla="*/ 45 w 49"/>
                    <a:gd name="T25" fmla="*/ 58 h 68"/>
                    <a:gd name="T26" fmla="*/ 40 w 49"/>
                    <a:gd name="T27" fmla="*/ 65 h 68"/>
                    <a:gd name="T28" fmla="*/ 34 w 49"/>
                    <a:gd name="T29" fmla="*/ 61 h 68"/>
                    <a:gd name="T30" fmla="*/ 21 w 49"/>
                    <a:gd name="T31" fmla="*/ 50 h 68"/>
                    <a:gd name="T32" fmla="*/ 15 w 49"/>
                    <a:gd name="T33" fmla="*/ 44 h 68"/>
                    <a:gd name="T34" fmla="*/ 2 w 49"/>
                    <a:gd name="T35" fmla="*/ 32 h 68"/>
                    <a:gd name="T36" fmla="*/ 0 w 49"/>
                    <a:gd name="T37" fmla="*/ 33 h 68"/>
                    <a:gd name="T38" fmla="*/ 20 w 49"/>
                    <a:gd name="T39" fmla="*/ 51 h 68"/>
                    <a:gd name="T40" fmla="*/ 44 w 49"/>
                    <a:gd name="T41" fmla="*/ 68 h 68"/>
                    <a:gd name="T42" fmla="*/ 44 w 49"/>
                    <a:gd name="T43" fmla="*/ 67 h 68"/>
                    <a:gd name="T44" fmla="*/ 49 w 49"/>
                    <a:gd name="T45" fmla="*/ 44 h 68"/>
                    <a:gd name="T46" fmla="*/ 48 w 49"/>
                    <a:gd name="T47" fmla="*/ 43 h 68"/>
                    <a:gd name="T48" fmla="*/ 28 w 49"/>
                    <a:gd name="T49" fmla="*/ 45 h 68"/>
                    <a:gd name="T50" fmla="*/ 17 w 49"/>
                    <a:gd name="T51" fmla="*/ 43 h 68"/>
                    <a:gd name="T52" fmla="*/ 15 w 49"/>
                    <a:gd name="T53" fmla="*/ 38 h 68"/>
                    <a:gd name="T54" fmla="*/ 20 w 49"/>
                    <a:gd name="T55" fmla="*/ 26 h 68"/>
                    <a:gd name="T56" fmla="*/ 24 w 49"/>
                    <a:gd name="T57" fmla="*/ 18 h 68"/>
                    <a:gd name="T58" fmla="*/ 20 w 49"/>
                    <a:gd name="T59" fmla="*/ 10 h 68"/>
                    <a:gd name="T60" fmla="*/ 27 w 49"/>
                    <a:gd name="T61" fmla="*/ 8 h 68"/>
                    <a:gd name="T62" fmla="*/ 14 w 49"/>
                    <a:gd name="T63" fmla="*/ 4 h 68"/>
                    <a:gd name="T64" fmla="*/ 15 w 49"/>
                    <a:gd name="T65" fmla="*/ 5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9" h="68">
                      <a:moveTo>
                        <a:pt x="15" y="5"/>
                      </a:moveTo>
                      <a:cubicBezTo>
                        <a:pt x="16" y="4"/>
                        <a:pt x="18" y="4"/>
                        <a:pt x="20" y="3"/>
                      </a:cubicBezTo>
                      <a:cubicBezTo>
                        <a:pt x="20" y="5"/>
                        <a:pt x="20" y="7"/>
                        <a:pt x="20" y="9"/>
                      </a:cubicBezTo>
                      <a:cubicBezTo>
                        <a:pt x="20" y="8"/>
                        <a:pt x="19" y="8"/>
                        <a:pt x="18" y="8"/>
                      </a:cubicBezTo>
                      <a:cubicBezTo>
                        <a:pt x="17" y="8"/>
                        <a:pt x="16" y="8"/>
                        <a:pt x="15" y="9"/>
                      </a:cubicBezTo>
                      <a:cubicBezTo>
                        <a:pt x="12" y="12"/>
                        <a:pt x="17" y="16"/>
                        <a:pt x="19" y="17"/>
                      </a:cubicBezTo>
                      <a:cubicBezTo>
                        <a:pt x="24" y="20"/>
                        <a:pt x="20" y="24"/>
                        <a:pt x="17" y="26"/>
                      </a:cubicBezTo>
                      <a:cubicBezTo>
                        <a:pt x="15" y="28"/>
                        <a:pt x="15" y="36"/>
                        <a:pt x="13" y="37"/>
                      </a:cubicBezTo>
                      <a:cubicBezTo>
                        <a:pt x="11" y="37"/>
                        <a:pt x="10" y="40"/>
                        <a:pt x="12" y="42"/>
                      </a:cubicBezTo>
                      <a:cubicBezTo>
                        <a:pt x="15" y="45"/>
                        <a:pt x="21" y="46"/>
                        <a:pt x="25" y="47"/>
                      </a:cubicBezTo>
                      <a:cubicBezTo>
                        <a:pt x="29" y="47"/>
                        <a:pt x="35" y="48"/>
                        <a:pt x="38" y="47"/>
                      </a:cubicBezTo>
                      <a:cubicBezTo>
                        <a:pt x="39" y="46"/>
                        <a:pt x="48" y="43"/>
                        <a:pt x="47" y="46"/>
                      </a:cubicBezTo>
                      <a:cubicBezTo>
                        <a:pt x="47" y="50"/>
                        <a:pt x="46" y="54"/>
                        <a:pt x="45" y="58"/>
                      </a:cubicBezTo>
                      <a:cubicBezTo>
                        <a:pt x="45" y="60"/>
                        <a:pt x="44" y="67"/>
                        <a:pt x="40" y="65"/>
                      </a:cubicBezTo>
                      <a:cubicBezTo>
                        <a:pt x="38" y="64"/>
                        <a:pt x="36" y="62"/>
                        <a:pt x="34" y="61"/>
                      </a:cubicBezTo>
                      <a:cubicBezTo>
                        <a:pt x="30" y="58"/>
                        <a:pt x="25" y="54"/>
                        <a:pt x="21" y="50"/>
                      </a:cubicBezTo>
                      <a:cubicBezTo>
                        <a:pt x="19" y="48"/>
                        <a:pt x="17" y="45"/>
                        <a:pt x="15" y="44"/>
                      </a:cubicBezTo>
                      <a:cubicBezTo>
                        <a:pt x="9" y="40"/>
                        <a:pt x="5" y="38"/>
                        <a:pt x="2" y="32"/>
                      </a:cubicBezTo>
                      <a:cubicBezTo>
                        <a:pt x="1" y="31"/>
                        <a:pt x="0" y="32"/>
                        <a:pt x="0" y="33"/>
                      </a:cubicBezTo>
                      <a:cubicBezTo>
                        <a:pt x="5" y="41"/>
                        <a:pt x="14" y="44"/>
                        <a:pt x="20" y="51"/>
                      </a:cubicBezTo>
                      <a:cubicBezTo>
                        <a:pt x="26" y="58"/>
                        <a:pt x="35" y="64"/>
                        <a:pt x="44" y="68"/>
                      </a:cubicBezTo>
                      <a:cubicBezTo>
                        <a:pt x="44" y="68"/>
                        <a:pt x="44" y="68"/>
                        <a:pt x="44" y="67"/>
                      </a:cubicBezTo>
                      <a:cubicBezTo>
                        <a:pt x="46" y="59"/>
                        <a:pt x="49" y="52"/>
                        <a:pt x="49" y="44"/>
                      </a:cubicBezTo>
                      <a:cubicBezTo>
                        <a:pt x="49" y="43"/>
                        <a:pt x="49" y="43"/>
                        <a:pt x="48" y="43"/>
                      </a:cubicBezTo>
                      <a:cubicBezTo>
                        <a:pt x="41" y="43"/>
                        <a:pt x="35" y="45"/>
                        <a:pt x="28" y="45"/>
                      </a:cubicBezTo>
                      <a:cubicBezTo>
                        <a:pt x="24" y="45"/>
                        <a:pt x="21" y="45"/>
                        <a:pt x="17" y="43"/>
                      </a:cubicBezTo>
                      <a:cubicBezTo>
                        <a:pt x="16" y="42"/>
                        <a:pt x="10" y="39"/>
                        <a:pt x="15" y="38"/>
                      </a:cubicBezTo>
                      <a:cubicBezTo>
                        <a:pt x="16" y="37"/>
                        <a:pt x="19" y="26"/>
                        <a:pt x="20" y="26"/>
                      </a:cubicBezTo>
                      <a:cubicBezTo>
                        <a:pt x="22" y="24"/>
                        <a:pt x="25" y="21"/>
                        <a:pt x="24" y="18"/>
                      </a:cubicBezTo>
                      <a:cubicBezTo>
                        <a:pt x="24" y="18"/>
                        <a:pt x="12" y="9"/>
                        <a:pt x="20" y="10"/>
                      </a:cubicBezTo>
                      <a:cubicBezTo>
                        <a:pt x="22" y="10"/>
                        <a:pt x="25" y="11"/>
                        <a:pt x="27" y="8"/>
                      </a:cubicBezTo>
                      <a:cubicBezTo>
                        <a:pt x="33" y="0"/>
                        <a:pt x="18" y="2"/>
                        <a:pt x="14" y="4"/>
                      </a:cubicBezTo>
                      <a:cubicBezTo>
                        <a:pt x="13" y="4"/>
                        <a:pt x="14" y="5"/>
                        <a:pt x="15"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8" name="Freeform 170"/>
                <p:cNvSpPr/>
                <p:nvPr/>
              </p:nvSpPr>
              <p:spPr bwMode="auto">
                <a:xfrm>
                  <a:off x="1466850" y="2235201"/>
                  <a:ext cx="20638" cy="39688"/>
                </a:xfrm>
                <a:custGeom>
                  <a:avLst/>
                  <a:gdLst>
                    <a:gd name="T0" fmla="*/ 5 w 20"/>
                    <a:gd name="T1" fmla="*/ 19 h 38"/>
                    <a:gd name="T2" fmla="*/ 0 w 20"/>
                    <a:gd name="T3" fmla="*/ 29 h 38"/>
                    <a:gd name="T4" fmla="*/ 5 w 20"/>
                    <a:gd name="T5" fmla="*/ 20 h 38"/>
                    <a:gd name="T6" fmla="*/ 2 w 20"/>
                    <a:gd name="T7" fmla="*/ 29 h 38"/>
                    <a:gd name="T8" fmla="*/ 8 w 20"/>
                    <a:gd name="T9" fmla="*/ 18 h 38"/>
                    <a:gd name="T10" fmla="*/ 6 w 20"/>
                    <a:gd name="T11" fmla="*/ 24 h 38"/>
                    <a:gd name="T12" fmla="*/ 7 w 20"/>
                    <a:gd name="T13" fmla="*/ 34 h 38"/>
                    <a:gd name="T14" fmla="*/ 7 w 20"/>
                    <a:gd name="T15" fmla="*/ 21 h 38"/>
                    <a:gd name="T16" fmla="*/ 8 w 20"/>
                    <a:gd name="T17" fmla="*/ 34 h 38"/>
                    <a:gd name="T18" fmla="*/ 7 w 20"/>
                    <a:gd name="T19" fmla="*/ 25 h 38"/>
                    <a:gd name="T20" fmla="*/ 2 w 20"/>
                    <a:gd name="T21" fmla="*/ 29 h 38"/>
                    <a:gd name="T22" fmla="*/ 3 w 20"/>
                    <a:gd name="T23" fmla="*/ 36 h 38"/>
                    <a:gd name="T24" fmla="*/ 4 w 20"/>
                    <a:gd name="T25" fmla="*/ 34 h 38"/>
                    <a:gd name="T26" fmla="*/ 5 w 20"/>
                    <a:gd name="T27" fmla="*/ 38 h 38"/>
                    <a:gd name="T28" fmla="*/ 7 w 20"/>
                    <a:gd name="T29" fmla="*/ 34 h 38"/>
                    <a:gd name="T30" fmla="*/ 7 w 20"/>
                    <a:gd name="T31" fmla="*/ 37 h 38"/>
                    <a:gd name="T32" fmla="*/ 11 w 20"/>
                    <a:gd name="T33" fmla="*/ 21 h 38"/>
                    <a:gd name="T34" fmla="*/ 15 w 20"/>
                    <a:gd name="T35" fmla="*/ 19 h 38"/>
                    <a:gd name="T36" fmla="*/ 11 w 20"/>
                    <a:gd name="T37" fmla="*/ 28 h 38"/>
                    <a:gd name="T38" fmla="*/ 15 w 20"/>
                    <a:gd name="T39" fmla="*/ 19 h 38"/>
                    <a:gd name="T40" fmla="*/ 11 w 20"/>
                    <a:gd name="T41" fmla="*/ 27 h 38"/>
                    <a:gd name="T42" fmla="*/ 14 w 20"/>
                    <a:gd name="T43" fmla="*/ 23 h 38"/>
                    <a:gd name="T44" fmla="*/ 15 w 20"/>
                    <a:gd name="T45" fmla="*/ 17 h 38"/>
                    <a:gd name="T46" fmla="*/ 14 w 20"/>
                    <a:gd name="T47" fmla="*/ 15 h 38"/>
                    <a:gd name="T48" fmla="*/ 9 w 20"/>
                    <a:gd name="T49" fmla="*/ 17 h 38"/>
                    <a:gd name="T50" fmla="*/ 11 w 20"/>
                    <a:gd name="T51" fmla="*/ 14 h 38"/>
                    <a:gd name="T52" fmla="*/ 9 w 20"/>
                    <a:gd name="T53" fmla="*/ 10 h 38"/>
                    <a:gd name="T54" fmla="*/ 11 w 20"/>
                    <a:gd name="T55" fmla="*/ 5 h 38"/>
                    <a:gd name="T56" fmla="*/ 17 w 20"/>
                    <a:gd name="T57" fmla="*/ 3 h 38"/>
                    <a:gd name="T58" fmla="*/ 18 w 20"/>
                    <a:gd name="T59" fmla="*/ 2 h 38"/>
                    <a:gd name="T60" fmla="*/ 20 w 20"/>
                    <a:gd name="T61" fmla="*/ 1 h 38"/>
                    <a:gd name="T62" fmla="*/ 15 w 20"/>
                    <a:gd name="T63" fmla="*/ 2 h 38"/>
                    <a:gd name="T64" fmla="*/ 11 w 20"/>
                    <a:gd name="T65" fmla="*/ 5 h 38"/>
                    <a:gd name="T66" fmla="*/ 8 w 20"/>
                    <a:gd name="T67" fmla="*/ 9 h 38"/>
                    <a:gd name="T68" fmla="*/ 12 w 20"/>
                    <a:gd name="T69" fmla="*/ 4 h 38"/>
                    <a:gd name="T70" fmla="*/ 6 w 20"/>
                    <a:gd name="T71" fmla="*/ 15 h 38"/>
                    <a:gd name="T72" fmla="*/ 9 w 20"/>
                    <a:gd name="T73" fmla="*/ 21 h 38"/>
                    <a:gd name="T74" fmla="*/ 13 w 20"/>
                    <a:gd name="T75" fmla="*/ 10 h 38"/>
                    <a:gd name="T76" fmla="*/ 9 w 20"/>
                    <a:gd name="T77" fmla="*/ 19 h 38"/>
                    <a:gd name="T78" fmla="*/ 12 w 20"/>
                    <a:gd name="T79" fmla="*/ 10 h 38"/>
                    <a:gd name="T80" fmla="*/ 7 w 20"/>
                    <a:gd name="T81" fmla="*/ 20 h 38"/>
                    <a:gd name="T82" fmla="*/ 13 w 20"/>
                    <a:gd name="T83" fmla="*/ 21 h 38"/>
                    <a:gd name="T84" fmla="*/ 17 w 20"/>
                    <a:gd name="T85" fmla="*/ 16 h 38"/>
                    <a:gd name="T86" fmla="*/ 16 w 20"/>
                    <a:gd name="T87" fmla="*/ 16 h 38"/>
                    <a:gd name="T88" fmla="*/ 14 w 20"/>
                    <a:gd name="T89" fmla="*/ 21 h 38"/>
                    <a:gd name="T90" fmla="*/ 12 w 20"/>
                    <a:gd name="T91" fmla="*/ 24 h 38"/>
                    <a:gd name="T92" fmla="*/ 12 w 20"/>
                    <a:gd name="T93" fmla="*/ 31 h 38"/>
                    <a:gd name="T94" fmla="*/ 14 w 20"/>
                    <a:gd name="T95" fmla="*/ 24 h 38"/>
                    <a:gd name="T96" fmla="*/ 10 w 20"/>
                    <a:gd name="T97" fmla="*/ 31 h 38"/>
                    <a:gd name="T98" fmla="*/ 13 w 20"/>
                    <a:gd name="T99" fmla="*/ 19 h 38"/>
                    <a:gd name="T100" fmla="*/ 9 w 20"/>
                    <a:gd name="T101" fmla="*/ 28 h 38"/>
                    <a:gd name="T102" fmla="*/ 7 w 20"/>
                    <a:gd name="T103" fmla="*/ 31 h 38"/>
                    <a:gd name="T104" fmla="*/ 2 w 20"/>
                    <a:gd name="T105" fmla="*/ 30 h 38"/>
                    <a:gd name="T106" fmla="*/ 2 w 20"/>
                    <a:gd name="T107" fmla="*/ 34 h 38"/>
                    <a:gd name="T108" fmla="*/ 8 w 20"/>
                    <a:gd name="T109" fmla="*/ 35 h 38"/>
                    <a:gd name="T110" fmla="*/ 8 w 20"/>
                    <a:gd name="T111" fmla="*/ 28 h 38"/>
                    <a:gd name="T112" fmla="*/ 8 w 20"/>
                    <a:gd name="T113" fmla="*/ 27 h 38"/>
                    <a:gd name="T114" fmla="*/ 7 w 20"/>
                    <a:gd name="T115" fmla="*/ 31 h 38"/>
                    <a:gd name="T116" fmla="*/ 8 w 20"/>
                    <a:gd name="T117" fmla="*/ 15 h 38"/>
                    <a:gd name="T118" fmla="*/ 4 w 20"/>
                    <a:gd name="T119" fmla="*/ 28 h 38"/>
                    <a:gd name="T120" fmla="*/ 4 w 20"/>
                    <a:gd name="T121" fmla="*/ 16 h 38"/>
                    <a:gd name="T122" fmla="*/ 7 w 20"/>
                    <a:gd name="T123" fmla="*/ 17 h 38"/>
                    <a:gd name="T124" fmla="*/ 0 w 20"/>
                    <a:gd name="T125" fmla="*/ 25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 h="38">
                      <a:moveTo>
                        <a:pt x="2" y="25"/>
                      </a:moveTo>
                      <a:cubicBezTo>
                        <a:pt x="2" y="23"/>
                        <a:pt x="3" y="21"/>
                        <a:pt x="5" y="19"/>
                      </a:cubicBezTo>
                      <a:cubicBezTo>
                        <a:pt x="4" y="18"/>
                        <a:pt x="3" y="18"/>
                        <a:pt x="3" y="20"/>
                      </a:cubicBezTo>
                      <a:cubicBezTo>
                        <a:pt x="1" y="23"/>
                        <a:pt x="1" y="26"/>
                        <a:pt x="0" y="29"/>
                      </a:cubicBezTo>
                      <a:cubicBezTo>
                        <a:pt x="0" y="30"/>
                        <a:pt x="1" y="30"/>
                        <a:pt x="2" y="29"/>
                      </a:cubicBezTo>
                      <a:cubicBezTo>
                        <a:pt x="4" y="27"/>
                        <a:pt x="4" y="24"/>
                        <a:pt x="5" y="20"/>
                      </a:cubicBezTo>
                      <a:cubicBezTo>
                        <a:pt x="6" y="16"/>
                        <a:pt x="4" y="20"/>
                        <a:pt x="4" y="22"/>
                      </a:cubicBezTo>
                      <a:cubicBezTo>
                        <a:pt x="3" y="24"/>
                        <a:pt x="3" y="27"/>
                        <a:pt x="2" y="29"/>
                      </a:cubicBezTo>
                      <a:cubicBezTo>
                        <a:pt x="2" y="30"/>
                        <a:pt x="3" y="31"/>
                        <a:pt x="4" y="30"/>
                      </a:cubicBezTo>
                      <a:cubicBezTo>
                        <a:pt x="6" y="26"/>
                        <a:pt x="7" y="22"/>
                        <a:pt x="8" y="18"/>
                      </a:cubicBezTo>
                      <a:cubicBezTo>
                        <a:pt x="6" y="17"/>
                        <a:pt x="6" y="18"/>
                        <a:pt x="6" y="20"/>
                      </a:cubicBezTo>
                      <a:cubicBezTo>
                        <a:pt x="6" y="21"/>
                        <a:pt x="6" y="23"/>
                        <a:pt x="6" y="24"/>
                      </a:cubicBezTo>
                      <a:cubicBezTo>
                        <a:pt x="5" y="27"/>
                        <a:pt x="6" y="30"/>
                        <a:pt x="6" y="33"/>
                      </a:cubicBezTo>
                      <a:cubicBezTo>
                        <a:pt x="6" y="34"/>
                        <a:pt x="7" y="34"/>
                        <a:pt x="7" y="34"/>
                      </a:cubicBezTo>
                      <a:cubicBezTo>
                        <a:pt x="9" y="29"/>
                        <a:pt x="9" y="25"/>
                        <a:pt x="9" y="21"/>
                      </a:cubicBezTo>
                      <a:cubicBezTo>
                        <a:pt x="8" y="20"/>
                        <a:pt x="7" y="20"/>
                        <a:pt x="7" y="21"/>
                      </a:cubicBezTo>
                      <a:cubicBezTo>
                        <a:pt x="6" y="25"/>
                        <a:pt x="6" y="29"/>
                        <a:pt x="6" y="34"/>
                      </a:cubicBezTo>
                      <a:cubicBezTo>
                        <a:pt x="6" y="34"/>
                        <a:pt x="8" y="35"/>
                        <a:pt x="8" y="34"/>
                      </a:cubicBezTo>
                      <a:cubicBezTo>
                        <a:pt x="8" y="31"/>
                        <a:pt x="9" y="28"/>
                        <a:pt x="9" y="25"/>
                      </a:cubicBezTo>
                      <a:cubicBezTo>
                        <a:pt x="8" y="24"/>
                        <a:pt x="7" y="24"/>
                        <a:pt x="7" y="25"/>
                      </a:cubicBezTo>
                      <a:cubicBezTo>
                        <a:pt x="7" y="27"/>
                        <a:pt x="6" y="32"/>
                        <a:pt x="8" y="33"/>
                      </a:cubicBezTo>
                      <a:cubicBezTo>
                        <a:pt x="6" y="31"/>
                        <a:pt x="4" y="30"/>
                        <a:pt x="2" y="29"/>
                      </a:cubicBezTo>
                      <a:cubicBezTo>
                        <a:pt x="2" y="28"/>
                        <a:pt x="1" y="29"/>
                        <a:pt x="1" y="29"/>
                      </a:cubicBezTo>
                      <a:cubicBezTo>
                        <a:pt x="1" y="32"/>
                        <a:pt x="2" y="34"/>
                        <a:pt x="3" y="36"/>
                      </a:cubicBezTo>
                      <a:cubicBezTo>
                        <a:pt x="3" y="37"/>
                        <a:pt x="4" y="36"/>
                        <a:pt x="4" y="36"/>
                      </a:cubicBezTo>
                      <a:cubicBezTo>
                        <a:pt x="4" y="35"/>
                        <a:pt x="4" y="34"/>
                        <a:pt x="4" y="34"/>
                      </a:cubicBezTo>
                      <a:cubicBezTo>
                        <a:pt x="4" y="32"/>
                        <a:pt x="3" y="31"/>
                        <a:pt x="2" y="32"/>
                      </a:cubicBezTo>
                      <a:cubicBezTo>
                        <a:pt x="3" y="34"/>
                        <a:pt x="4" y="36"/>
                        <a:pt x="5" y="38"/>
                      </a:cubicBezTo>
                      <a:cubicBezTo>
                        <a:pt x="6" y="38"/>
                        <a:pt x="7" y="38"/>
                        <a:pt x="7" y="38"/>
                      </a:cubicBezTo>
                      <a:cubicBezTo>
                        <a:pt x="7" y="36"/>
                        <a:pt x="7" y="35"/>
                        <a:pt x="7" y="34"/>
                      </a:cubicBezTo>
                      <a:cubicBezTo>
                        <a:pt x="7" y="34"/>
                        <a:pt x="7" y="34"/>
                        <a:pt x="6" y="34"/>
                      </a:cubicBezTo>
                      <a:cubicBezTo>
                        <a:pt x="7" y="35"/>
                        <a:pt x="7" y="36"/>
                        <a:pt x="7" y="37"/>
                      </a:cubicBezTo>
                      <a:cubicBezTo>
                        <a:pt x="7" y="38"/>
                        <a:pt x="9" y="38"/>
                        <a:pt x="9" y="37"/>
                      </a:cubicBezTo>
                      <a:cubicBezTo>
                        <a:pt x="10" y="32"/>
                        <a:pt x="11" y="27"/>
                        <a:pt x="11" y="21"/>
                      </a:cubicBezTo>
                      <a:cubicBezTo>
                        <a:pt x="11" y="22"/>
                        <a:pt x="10" y="34"/>
                        <a:pt x="12" y="27"/>
                      </a:cubicBezTo>
                      <a:cubicBezTo>
                        <a:pt x="13" y="24"/>
                        <a:pt x="14" y="22"/>
                        <a:pt x="15" y="19"/>
                      </a:cubicBezTo>
                      <a:cubicBezTo>
                        <a:pt x="15" y="18"/>
                        <a:pt x="14" y="17"/>
                        <a:pt x="14" y="18"/>
                      </a:cubicBezTo>
                      <a:cubicBezTo>
                        <a:pt x="13" y="21"/>
                        <a:pt x="12" y="25"/>
                        <a:pt x="11" y="28"/>
                      </a:cubicBezTo>
                      <a:cubicBezTo>
                        <a:pt x="12" y="29"/>
                        <a:pt x="13" y="29"/>
                        <a:pt x="13" y="26"/>
                      </a:cubicBezTo>
                      <a:cubicBezTo>
                        <a:pt x="13" y="24"/>
                        <a:pt x="14" y="22"/>
                        <a:pt x="15" y="19"/>
                      </a:cubicBezTo>
                      <a:cubicBezTo>
                        <a:pt x="15" y="18"/>
                        <a:pt x="13" y="18"/>
                        <a:pt x="13" y="19"/>
                      </a:cubicBezTo>
                      <a:cubicBezTo>
                        <a:pt x="12" y="22"/>
                        <a:pt x="12" y="24"/>
                        <a:pt x="11" y="27"/>
                      </a:cubicBezTo>
                      <a:cubicBezTo>
                        <a:pt x="11" y="28"/>
                        <a:pt x="12" y="29"/>
                        <a:pt x="12" y="28"/>
                      </a:cubicBezTo>
                      <a:cubicBezTo>
                        <a:pt x="14" y="25"/>
                        <a:pt x="13" y="26"/>
                        <a:pt x="14" y="23"/>
                      </a:cubicBezTo>
                      <a:cubicBezTo>
                        <a:pt x="15" y="22"/>
                        <a:pt x="15" y="22"/>
                        <a:pt x="15" y="21"/>
                      </a:cubicBezTo>
                      <a:cubicBezTo>
                        <a:pt x="16" y="19"/>
                        <a:pt x="16" y="18"/>
                        <a:pt x="15" y="17"/>
                      </a:cubicBezTo>
                      <a:cubicBezTo>
                        <a:pt x="14" y="18"/>
                        <a:pt x="15" y="19"/>
                        <a:pt x="16" y="18"/>
                      </a:cubicBezTo>
                      <a:cubicBezTo>
                        <a:pt x="14" y="22"/>
                        <a:pt x="14" y="17"/>
                        <a:pt x="14" y="15"/>
                      </a:cubicBezTo>
                      <a:cubicBezTo>
                        <a:pt x="14" y="15"/>
                        <a:pt x="13" y="15"/>
                        <a:pt x="13" y="15"/>
                      </a:cubicBezTo>
                      <a:cubicBezTo>
                        <a:pt x="11" y="16"/>
                        <a:pt x="11" y="15"/>
                        <a:pt x="9" y="17"/>
                      </a:cubicBezTo>
                      <a:cubicBezTo>
                        <a:pt x="5" y="21"/>
                        <a:pt x="10" y="14"/>
                        <a:pt x="11" y="12"/>
                      </a:cubicBezTo>
                      <a:cubicBezTo>
                        <a:pt x="10" y="19"/>
                        <a:pt x="13" y="7"/>
                        <a:pt x="11" y="14"/>
                      </a:cubicBezTo>
                      <a:cubicBezTo>
                        <a:pt x="10" y="20"/>
                        <a:pt x="10" y="12"/>
                        <a:pt x="10" y="11"/>
                      </a:cubicBezTo>
                      <a:cubicBezTo>
                        <a:pt x="10" y="10"/>
                        <a:pt x="9" y="10"/>
                        <a:pt x="9" y="10"/>
                      </a:cubicBezTo>
                      <a:cubicBezTo>
                        <a:pt x="4" y="16"/>
                        <a:pt x="10" y="7"/>
                        <a:pt x="12" y="6"/>
                      </a:cubicBezTo>
                      <a:cubicBezTo>
                        <a:pt x="12" y="6"/>
                        <a:pt x="11" y="6"/>
                        <a:pt x="11" y="5"/>
                      </a:cubicBezTo>
                      <a:cubicBezTo>
                        <a:pt x="12" y="7"/>
                        <a:pt x="13" y="7"/>
                        <a:pt x="14" y="5"/>
                      </a:cubicBezTo>
                      <a:cubicBezTo>
                        <a:pt x="16" y="4"/>
                        <a:pt x="16" y="4"/>
                        <a:pt x="17" y="3"/>
                      </a:cubicBezTo>
                      <a:cubicBezTo>
                        <a:pt x="18" y="2"/>
                        <a:pt x="17" y="1"/>
                        <a:pt x="17" y="2"/>
                      </a:cubicBezTo>
                      <a:cubicBezTo>
                        <a:pt x="14" y="2"/>
                        <a:pt x="17" y="2"/>
                        <a:pt x="18" y="2"/>
                      </a:cubicBezTo>
                      <a:cubicBezTo>
                        <a:pt x="17" y="3"/>
                        <a:pt x="18" y="3"/>
                        <a:pt x="19" y="3"/>
                      </a:cubicBezTo>
                      <a:cubicBezTo>
                        <a:pt x="19" y="2"/>
                        <a:pt x="20" y="1"/>
                        <a:pt x="20" y="1"/>
                      </a:cubicBezTo>
                      <a:cubicBezTo>
                        <a:pt x="20" y="0"/>
                        <a:pt x="19" y="0"/>
                        <a:pt x="19" y="0"/>
                      </a:cubicBezTo>
                      <a:cubicBezTo>
                        <a:pt x="18" y="1"/>
                        <a:pt x="16" y="1"/>
                        <a:pt x="15" y="2"/>
                      </a:cubicBezTo>
                      <a:cubicBezTo>
                        <a:pt x="14" y="2"/>
                        <a:pt x="15" y="4"/>
                        <a:pt x="16" y="3"/>
                      </a:cubicBezTo>
                      <a:cubicBezTo>
                        <a:pt x="18" y="2"/>
                        <a:pt x="11" y="5"/>
                        <a:pt x="11" y="5"/>
                      </a:cubicBezTo>
                      <a:cubicBezTo>
                        <a:pt x="10" y="6"/>
                        <a:pt x="9" y="7"/>
                        <a:pt x="8" y="8"/>
                      </a:cubicBezTo>
                      <a:cubicBezTo>
                        <a:pt x="7" y="8"/>
                        <a:pt x="8" y="9"/>
                        <a:pt x="8" y="9"/>
                      </a:cubicBezTo>
                      <a:cubicBezTo>
                        <a:pt x="11" y="8"/>
                        <a:pt x="12" y="7"/>
                        <a:pt x="14" y="5"/>
                      </a:cubicBezTo>
                      <a:cubicBezTo>
                        <a:pt x="14" y="4"/>
                        <a:pt x="13" y="3"/>
                        <a:pt x="12" y="4"/>
                      </a:cubicBezTo>
                      <a:cubicBezTo>
                        <a:pt x="9" y="7"/>
                        <a:pt x="5" y="9"/>
                        <a:pt x="5" y="14"/>
                      </a:cubicBezTo>
                      <a:cubicBezTo>
                        <a:pt x="5" y="15"/>
                        <a:pt x="6" y="15"/>
                        <a:pt x="6" y="15"/>
                      </a:cubicBezTo>
                      <a:cubicBezTo>
                        <a:pt x="7" y="14"/>
                        <a:pt x="8" y="11"/>
                        <a:pt x="8" y="13"/>
                      </a:cubicBezTo>
                      <a:cubicBezTo>
                        <a:pt x="8" y="16"/>
                        <a:pt x="8" y="18"/>
                        <a:pt x="9" y="21"/>
                      </a:cubicBezTo>
                      <a:cubicBezTo>
                        <a:pt x="9" y="22"/>
                        <a:pt x="10" y="22"/>
                        <a:pt x="10" y="21"/>
                      </a:cubicBezTo>
                      <a:cubicBezTo>
                        <a:pt x="12" y="17"/>
                        <a:pt x="13" y="14"/>
                        <a:pt x="13" y="10"/>
                      </a:cubicBezTo>
                      <a:cubicBezTo>
                        <a:pt x="13" y="9"/>
                        <a:pt x="12" y="9"/>
                        <a:pt x="12" y="10"/>
                      </a:cubicBezTo>
                      <a:cubicBezTo>
                        <a:pt x="10" y="13"/>
                        <a:pt x="9" y="15"/>
                        <a:pt x="9" y="19"/>
                      </a:cubicBezTo>
                      <a:cubicBezTo>
                        <a:pt x="9" y="19"/>
                        <a:pt x="10" y="20"/>
                        <a:pt x="10" y="19"/>
                      </a:cubicBezTo>
                      <a:cubicBezTo>
                        <a:pt x="11" y="16"/>
                        <a:pt x="12" y="14"/>
                        <a:pt x="12" y="10"/>
                      </a:cubicBezTo>
                      <a:cubicBezTo>
                        <a:pt x="13" y="10"/>
                        <a:pt x="12" y="9"/>
                        <a:pt x="11" y="10"/>
                      </a:cubicBezTo>
                      <a:cubicBezTo>
                        <a:pt x="9" y="13"/>
                        <a:pt x="7" y="16"/>
                        <a:pt x="7" y="20"/>
                      </a:cubicBezTo>
                      <a:cubicBezTo>
                        <a:pt x="7" y="21"/>
                        <a:pt x="7" y="21"/>
                        <a:pt x="8" y="21"/>
                      </a:cubicBezTo>
                      <a:cubicBezTo>
                        <a:pt x="10" y="18"/>
                        <a:pt x="13" y="15"/>
                        <a:pt x="13" y="21"/>
                      </a:cubicBezTo>
                      <a:cubicBezTo>
                        <a:pt x="13" y="22"/>
                        <a:pt x="14" y="22"/>
                        <a:pt x="14" y="22"/>
                      </a:cubicBezTo>
                      <a:cubicBezTo>
                        <a:pt x="16" y="20"/>
                        <a:pt x="17" y="18"/>
                        <a:pt x="17" y="16"/>
                      </a:cubicBezTo>
                      <a:cubicBezTo>
                        <a:pt x="18" y="15"/>
                        <a:pt x="17" y="15"/>
                        <a:pt x="16" y="15"/>
                      </a:cubicBezTo>
                      <a:cubicBezTo>
                        <a:pt x="13" y="19"/>
                        <a:pt x="17" y="14"/>
                        <a:pt x="16" y="16"/>
                      </a:cubicBezTo>
                      <a:cubicBezTo>
                        <a:pt x="17" y="16"/>
                        <a:pt x="15" y="15"/>
                        <a:pt x="15" y="16"/>
                      </a:cubicBezTo>
                      <a:cubicBezTo>
                        <a:pt x="15" y="18"/>
                        <a:pt x="14" y="19"/>
                        <a:pt x="14" y="21"/>
                      </a:cubicBezTo>
                      <a:cubicBezTo>
                        <a:pt x="13" y="22"/>
                        <a:pt x="12" y="29"/>
                        <a:pt x="14" y="22"/>
                      </a:cubicBezTo>
                      <a:cubicBezTo>
                        <a:pt x="12" y="21"/>
                        <a:pt x="12" y="21"/>
                        <a:pt x="12" y="24"/>
                      </a:cubicBezTo>
                      <a:cubicBezTo>
                        <a:pt x="11" y="26"/>
                        <a:pt x="11" y="28"/>
                        <a:pt x="10" y="31"/>
                      </a:cubicBezTo>
                      <a:cubicBezTo>
                        <a:pt x="10" y="32"/>
                        <a:pt x="11" y="32"/>
                        <a:pt x="12" y="31"/>
                      </a:cubicBezTo>
                      <a:cubicBezTo>
                        <a:pt x="12" y="29"/>
                        <a:pt x="12" y="28"/>
                        <a:pt x="13" y="26"/>
                      </a:cubicBezTo>
                      <a:cubicBezTo>
                        <a:pt x="13" y="25"/>
                        <a:pt x="13" y="24"/>
                        <a:pt x="14" y="24"/>
                      </a:cubicBezTo>
                      <a:cubicBezTo>
                        <a:pt x="15" y="22"/>
                        <a:pt x="15" y="21"/>
                        <a:pt x="13" y="20"/>
                      </a:cubicBezTo>
                      <a:cubicBezTo>
                        <a:pt x="12" y="24"/>
                        <a:pt x="10" y="27"/>
                        <a:pt x="10" y="31"/>
                      </a:cubicBezTo>
                      <a:cubicBezTo>
                        <a:pt x="10" y="32"/>
                        <a:pt x="11" y="32"/>
                        <a:pt x="11" y="31"/>
                      </a:cubicBezTo>
                      <a:cubicBezTo>
                        <a:pt x="12" y="27"/>
                        <a:pt x="13" y="23"/>
                        <a:pt x="13" y="19"/>
                      </a:cubicBezTo>
                      <a:cubicBezTo>
                        <a:pt x="13" y="18"/>
                        <a:pt x="12" y="18"/>
                        <a:pt x="12" y="19"/>
                      </a:cubicBezTo>
                      <a:cubicBezTo>
                        <a:pt x="10" y="22"/>
                        <a:pt x="9" y="24"/>
                        <a:pt x="9" y="28"/>
                      </a:cubicBezTo>
                      <a:cubicBezTo>
                        <a:pt x="8" y="30"/>
                        <a:pt x="8" y="32"/>
                        <a:pt x="8" y="35"/>
                      </a:cubicBezTo>
                      <a:cubicBezTo>
                        <a:pt x="8" y="36"/>
                        <a:pt x="7" y="32"/>
                        <a:pt x="7" y="31"/>
                      </a:cubicBezTo>
                      <a:cubicBezTo>
                        <a:pt x="7" y="31"/>
                        <a:pt x="6" y="31"/>
                        <a:pt x="6" y="32"/>
                      </a:cubicBezTo>
                      <a:cubicBezTo>
                        <a:pt x="6" y="38"/>
                        <a:pt x="4" y="32"/>
                        <a:pt x="2" y="30"/>
                      </a:cubicBezTo>
                      <a:cubicBezTo>
                        <a:pt x="2" y="29"/>
                        <a:pt x="1" y="29"/>
                        <a:pt x="1" y="30"/>
                      </a:cubicBezTo>
                      <a:cubicBezTo>
                        <a:pt x="1" y="31"/>
                        <a:pt x="2" y="33"/>
                        <a:pt x="2" y="34"/>
                      </a:cubicBezTo>
                      <a:cubicBezTo>
                        <a:pt x="1" y="30"/>
                        <a:pt x="2" y="29"/>
                        <a:pt x="4" y="33"/>
                      </a:cubicBezTo>
                      <a:cubicBezTo>
                        <a:pt x="5" y="34"/>
                        <a:pt x="7" y="34"/>
                        <a:pt x="8" y="35"/>
                      </a:cubicBezTo>
                      <a:cubicBezTo>
                        <a:pt x="9" y="35"/>
                        <a:pt x="9" y="35"/>
                        <a:pt x="9" y="34"/>
                      </a:cubicBezTo>
                      <a:cubicBezTo>
                        <a:pt x="9" y="32"/>
                        <a:pt x="8" y="30"/>
                        <a:pt x="8" y="28"/>
                      </a:cubicBezTo>
                      <a:cubicBezTo>
                        <a:pt x="7" y="28"/>
                        <a:pt x="6" y="29"/>
                        <a:pt x="8" y="32"/>
                      </a:cubicBezTo>
                      <a:cubicBezTo>
                        <a:pt x="8" y="30"/>
                        <a:pt x="8" y="29"/>
                        <a:pt x="8" y="27"/>
                      </a:cubicBezTo>
                      <a:cubicBezTo>
                        <a:pt x="8" y="26"/>
                        <a:pt x="7" y="19"/>
                        <a:pt x="7" y="25"/>
                      </a:cubicBezTo>
                      <a:cubicBezTo>
                        <a:pt x="8" y="27"/>
                        <a:pt x="7" y="29"/>
                        <a:pt x="7" y="31"/>
                      </a:cubicBezTo>
                      <a:cubicBezTo>
                        <a:pt x="7" y="30"/>
                        <a:pt x="7" y="28"/>
                        <a:pt x="7" y="27"/>
                      </a:cubicBezTo>
                      <a:cubicBezTo>
                        <a:pt x="7" y="23"/>
                        <a:pt x="8" y="19"/>
                        <a:pt x="8" y="15"/>
                      </a:cubicBezTo>
                      <a:cubicBezTo>
                        <a:pt x="8" y="15"/>
                        <a:pt x="7" y="14"/>
                        <a:pt x="7" y="15"/>
                      </a:cubicBezTo>
                      <a:cubicBezTo>
                        <a:pt x="6" y="19"/>
                        <a:pt x="5" y="24"/>
                        <a:pt x="4" y="28"/>
                      </a:cubicBezTo>
                      <a:cubicBezTo>
                        <a:pt x="5" y="25"/>
                        <a:pt x="5" y="20"/>
                        <a:pt x="6" y="17"/>
                      </a:cubicBezTo>
                      <a:cubicBezTo>
                        <a:pt x="6" y="16"/>
                        <a:pt x="5" y="15"/>
                        <a:pt x="4" y="16"/>
                      </a:cubicBezTo>
                      <a:cubicBezTo>
                        <a:pt x="4" y="20"/>
                        <a:pt x="3" y="24"/>
                        <a:pt x="2" y="27"/>
                      </a:cubicBezTo>
                      <a:cubicBezTo>
                        <a:pt x="3" y="24"/>
                        <a:pt x="4" y="20"/>
                        <a:pt x="7" y="17"/>
                      </a:cubicBezTo>
                      <a:cubicBezTo>
                        <a:pt x="7" y="16"/>
                        <a:pt x="6" y="16"/>
                        <a:pt x="5" y="16"/>
                      </a:cubicBezTo>
                      <a:cubicBezTo>
                        <a:pt x="2" y="19"/>
                        <a:pt x="1" y="21"/>
                        <a:pt x="0" y="25"/>
                      </a:cubicBezTo>
                      <a:cubicBezTo>
                        <a:pt x="0" y="26"/>
                        <a:pt x="1" y="26"/>
                        <a:pt x="2"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9" name="Freeform 171"/>
                <p:cNvSpPr/>
                <p:nvPr/>
              </p:nvSpPr>
              <p:spPr bwMode="auto">
                <a:xfrm>
                  <a:off x="1482725" y="2279651"/>
                  <a:ext cx="22225" cy="20638"/>
                </a:xfrm>
                <a:custGeom>
                  <a:avLst/>
                  <a:gdLst>
                    <a:gd name="T0" fmla="*/ 9 w 21"/>
                    <a:gd name="T1" fmla="*/ 4 h 19"/>
                    <a:gd name="T2" fmla="*/ 8 w 21"/>
                    <a:gd name="T3" fmla="*/ 2 h 19"/>
                    <a:gd name="T4" fmla="*/ 7 w 21"/>
                    <a:gd name="T5" fmla="*/ 3 h 19"/>
                    <a:gd name="T6" fmla="*/ 11 w 21"/>
                    <a:gd name="T7" fmla="*/ 7 h 19"/>
                    <a:gd name="T8" fmla="*/ 12 w 21"/>
                    <a:gd name="T9" fmla="*/ 6 h 19"/>
                    <a:gd name="T10" fmla="*/ 2 w 21"/>
                    <a:gd name="T11" fmla="*/ 0 h 19"/>
                    <a:gd name="T12" fmla="*/ 1 w 21"/>
                    <a:gd name="T13" fmla="*/ 2 h 19"/>
                    <a:gd name="T14" fmla="*/ 9 w 21"/>
                    <a:gd name="T15" fmla="*/ 8 h 19"/>
                    <a:gd name="T16" fmla="*/ 10 w 21"/>
                    <a:gd name="T17" fmla="*/ 7 h 19"/>
                    <a:gd name="T18" fmla="*/ 4 w 21"/>
                    <a:gd name="T19" fmla="*/ 2 h 19"/>
                    <a:gd name="T20" fmla="*/ 3 w 21"/>
                    <a:gd name="T21" fmla="*/ 3 h 19"/>
                    <a:gd name="T22" fmla="*/ 12 w 21"/>
                    <a:gd name="T23" fmla="*/ 10 h 19"/>
                    <a:gd name="T24" fmla="*/ 13 w 21"/>
                    <a:gd name="T25" fmla="*/ 9 h 19"/>
                    <a:gd name="T26" fmla="*/ 10 w 21"/>
                    <a:gd name="T27" fmla="*/ 6 h 19"/>
                    <a:gd name="T28" fmla="*/ 9 w 21"/>
                    <a:gd name="T29" fmla="*/ 7 h 19"/>
                    <a:gd name="T30" fmla="*/ 19 w 21"/>
                    <a:gd name="T31" fmla="*/ 12 h 19"/>
                    <a:gd name="T32" fmla="*/ 20 w 21"/>
                    <a:gd name="T33" fmla="*/ 11 h 19"/>
                    <a:gd name="T34" fmla="*/ 11 w 21"/>
                    <a:gd name="T35" fmla="*/ 3 h 19"/>
                    <a:gd name="T36" fmla="*/ 10 w 21"/>
                    <a:gd name="T37" fmla="*/ 4 h 19"/>
                    <a:gd name="T38" fmla="*/ 20 w 21"/>
                    <a:gd name="T39" fmla="*/ 18 h 19"/>
                    <a:gd name="T40" fmla="*/ 21 w 21"/>
                    <a:gd name="T41" fmla="*/ 17 h 19"/>
                    <a:gd name="T42" fmla="*/ 9 w 21"/>
                    <a:gd name="T43" fmla="*/ 7 h 19"/>
                    <a:gd name="T44" fmla="*/ 8 w 21"/>
                    <a:gd name="T45" fmla="*/ 8 h 19"/>
                    <a:gd name="T46" fmla="*/ 18 w 21"/>
                    <a:gd name="T47" fmla="*/ 16 h 19"/>
                    <a:gd name="T48" fmla="*/ 19 w 21"/>
                    <a:gd name="T49" fmla="*/ 15 h 19"/>
                    <a:gd name="T50" fmla="*/ 16 w 21"/>
                    <a:gd name="T51" fmla="*/ 9 h 19"/>
                    <a:gd name="T52" fmla="*/ 15 w 21"/>
                    <a:gd name="T53" fmla="*/ 8 h 19"/>
                    <a:gd name="T54" fmla="*/ 18 w 21"/>
                    <a:gd name="T55" fmla="*/ 16 h 19"/>
                    <a:gd name="T56" fmla="*/ 19 w 21"/>
                    <a:gd name="T57" fmla="*/ 15 h 19"/>
                    <a:gd name="T58" fmla="*/ 9 w 21"/>
                    <a:gd name="T59" fmla="*/ 7 h 19"/>
                    <a:gd name="T60" fmla="*/ 8 w 21"/>
                    <a:gd name="T61" fmla="*/ 8 h 19"/>
                    <a:gd name="T62" fmla="*/ 20 w 21"/>
                    <a:gd name="T63" fmla="*/ 18 h 19"/>
                    <a:gd name="T64" fmla="*/ 21 w 21"/>
                    <a:gd name="T65" fmla="*/ 18 h 19"/>
                    <a:gd name="T66" fmla="*/ 11 w 21"/>
                    <a:gd name="T67" fmla="*/ 3 h 19"/>
                    <a:gd name="T68" fmla="*/ 10 w 21"/>
                    <a:gd name="T69" fmla="*/ 4 h 19"/>
                    <a:gd name="T70" fmla="*/ 19 w 21"/>
                    <a:gd name="T71" fmla="*/ 12 h 19"/>
                    <a:gd name="T72" fmla="*/ 20 w 21"/>
                    <a:gd name="T73" fmla="*/ 11 h 19"/>
                    <a:gd name="T74" fmla="*/ 9 w 21"/>
                    <a:gd name="T75" fmla="*/ 5 h 19"/>
                    <a:gd name="T76" fmla="*/ 9 w 21"/>
                    <a:gd name="T77" fmla="*/ 7 h 19"/>
                    <a:gd name="T78" fmla="*/ 12 w 21"/>
                    <a:gd name="T79" fmla="*/ 10 h 19"/>
                    <a:gd name="T80" fmla="*/ 13 w 21"/>
                    <a:gd name="T81" fmla="*/ 9 h 19"/>
                    <a:gd name="T82" fmla="*/ 4 w 21"/>
                    <a:gd name="T83" fmla="*/ 2 h 19"/>
                    <a:gd name="T84" fmla="*/ 3 w 21"/>
                    <a:gd name="T85" fmla="*/ 3 h 19"/>
                    <a:gd name="T86" fmla="*/ 9 w 21"/>
                    <a:gd name="T87" fmla="*/ 8 h 19"/>
                    <a:gd name="T88" fmla="*/ 10 w 21"/>
                    <a:gd name="T89" fmla="*/ 7 h 19"/>
                    <a:gd name="T90" fmla="*/ 2 w 21"/>
                    <a:gd name="T91" fmla="*/ 1 h 19"/>
                    <a:gd name="T92" fmla="*/ 1 w 21"/>
                    <a:gd name="T93" fmla="*/ 2 h 19"/>
                    <a:gd name="T94" fmla="*/ 12 w 21"/>
                    <a:gd name="T95" fmla="*/ 7 h 19"/>
                    <a:gd name="T96" fmla="*/ 12 w 21"/>
                    <a:gd name="T97" fmla="*/ 6 h 19"/>
                    <a:gd name="T98" fmla="*/ 8 w 21"/>
                    <a:gd name="T99" fmla="*/ 2 h 19"/>
                    <a:gd name="T100" fmla="*/ 6 w 21"/>
                    <a:gd name="T101" fmla="*/ 3 h 19"/>
                    <a:gd name="T102" fmla="*/ 8 w 21"/>
                    <a:gd name="T103" fmla="*/ 5 h 19"/>
                    <a:gd name="T104" fmla="*/ 9 w 21"/>
                    <a:gd name="T105" fmla="*/ 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1" h="19">
                      <a:moveTo>
                        <a:pt x="9" y="4"/>
                      </a:moveTo>
                      <a:cubicBezTo>
                        <a:pt x="8" y="3"/>
                        <a:pt x="8" y="3"/>
                        <a:pt x="8" y="2"/>
                      </a:cubicBezTo>
                      <a:cubicBezTo>
                        <a:pt x="7" y="2"/>
                        <a:pt x="7" y="3"/>
                        <a:pt x="7" y="3"/>
                      </a:cubicBezTo>
                      <a:cubicBezTo>
                        <a:pt x="8" y="4"/>
                        <a:pt x="10" y="6"/>
                        <a:pt x="11" y="7"/>
                      </a:cubicBezTo>
                      <a:cubicBezTo>
                        <a:pt x="12" y="7"/>
                        <a:pt x="12" y="6"/>
                        <a:pt x="12" y="6"/>
                      </a:cubicBezTo>
                      <a:cubicBezTo>
                        <a:pt x="8" y="4"/>
                        <a:pt x="5" y="2"/>
                        <a:pt x="2" y="0"/>
                      </a:cubicBezTo>
                      <a:cubicBezTo>
                        <a:pt x="1" y="0"/>
                        <a:pt x="0" y="1"/>
                        <a:pt x="1" y="2"/>
                      </a:cubicBezTo>
                      <a:cubicBezTo>
                        <a:pt x="3" y="4"/>
                        <a:pt x="6" y="6"/>
                        <a:pt x="9" y="8"/>
                      </a:cubicBezTo>
                      <a:cubicBezTo>
                        <a:pt x="10" y="9"/>
                        <a:pt x="11" y="8"/>
                        <a:pt x="10" y="7"/>
                      </a:cubicBezTo>
                      <a:cubicBezTo>
                        <a:pt x="8" y="5"/>
                        <a:pt x="6" y="4"/>
                        <a:pt x="4" y="2"/>
                      </a:cubicBezTo>
                      <a:cubicBezTo>
                        <a:pt x="3" y="2"/>
                        <a:pt x="3" y="3"/>
                        <a:pt x="3" y="3"/>
                      </a:cubicBezTo>
                      <a:cubicBezTo>
                        <a:pt x="6" y="5"/>
                        <a:pt x="9" y="8"/>
                        <a:pt x="12" y="10"/>
                      </a:cubicBezTo>
                      <a:cubicBezTo>
                        <a:pt x="13" y="10"/>
                        <a:pt x="14" y="9"/>
                        <a:pt x="13" y="9"/>
                      </a:cubicBezTo>
                      <a:cubicBezTo>
                        <a:pt x="12" y="8"/>
                        <a:pt x="11" y="7"/>
                        <a:pt x="10" y="6"/>
                      </a:cubicBezTo>
                      <a:cubicBezTo>
                        <a:pt x="10" y="6"/>
                        <a:pt x="9" y="6"/>
                        <a:pt x="9" y="7"/>
                      </a:cubicBezTo>
                      <a:cubicBezTo>
                        <a:pt x="13" y="8"/>
                        <a:pt x="16" y="10"/>
                        <a:pt x="19" y="12"/>
                      </a:cubicBezTo>
                      <a:cubicBezTo>
                        <a:pt x="20" y="12"/>
                        <a:pt x="21" y="11"/>
                        <a:pt x="20" y="11"/>
                      </a:cubicBezTo>
                      <a:cubicBezTo>
                        <a:pt x="17" y="9"/>
                        <a:pt x="14" y="6"/>
                        <a:pt x="11" y="3"/>
                      </a:cubicBezTo>
                      <a:cubicBezTo>
                        <a:pt x="11" y="3"/>
                        <a:pt x="11" y="4"/>
                        <a:pt x="10" y="4"/>
                      </a:cubicBezTo>
                      <a:cubicBezTo>
                        <a:pt x="14" y="8"/>
                        <a:pt x="18" y="13"/>
                        <a:pt x="20" y="18"/>
                      </a:cubicBezTo>
                      <a:cubicBezTo>
                        <a:pt x="20" y="18"/>
                        <a:pt x="20" y="17"/>
                        <a:pt x="21" y="17"/>
                      </a:cubicBezTo>
                      <a:cubicBezTo>
                        <a:pt x="16" y="14"/>
                        <a:pt x="12" y="11"/>
                        <a:pt x="9" y="7"/>
                      </a:cubicBezTo>
                      <a:cubicBezTo>
                        <a:pt x="9" y="7"/>
                        <a:pt x="8" y="8"/>
                        <a:pt x="8" y="8"/>
                      </a:cubicBezTo>
                      <a:cubicBezTo>
                        <a:pt x="11" y="11"/>
                        <a:pt x="14" y="14"/>
                        <a:pt x="18" y="16"/>
                      </a:cubicBezTo>
                      <a:cubicBezTo>
                        <a:pt x="19" y="16"/>
                        <a:pt x="19" y="15"/>
                        <a:pt x="19" y="15"/>
                      </a:cubicBezTo>
                      <a:cubicBezTo>
                        <a:pt x="17" y="13"/>
                        <a:pt x="14" y="12"/>
                        <a:pt x="16" y="9"/>
                      </a:cubicBezTo>
                      <a:cubicBezTo>
                        <a:pt x="17" y="8"/>
                        <a:pt x="15" y="7"/>
                        <a:pt x="15" y="8"/>
                      </a:cubicBezTo>
                      <a:cubicBezTo>
                        <a:pt x="12" y="11"/>
                        <a:pt x="15" y="13"/>
                        <a:pt x="18" y="16"/>
                      </a:cubicBezTo>
                      <a:cubicBezTo>
                        <a:pt x="18" y="15"/>
                        <a:pt x="18" y="15"/>
                        <a:pt x="19" y="15"/>
                      </a:cubicBezTo>
                      <a:cubicBezTo>
                        <a:pt x="15" y="13"/>
                        <a:pt x="12" y="10"/>
                        <a:pt x="9" y="7"/>
                      </a:cubicBezTo>
                      <a:cubicBezTo>
                        <a:pt x="8" y="6"/>
                        <a:pt x="7" y="7"/>
                        <a:pt x="8" y="8"/>
                      </a:cubicBezTo>
                      <a:cubicBezTo>
                        <a:pt x="11" y="12"/>
                        <a:pt x="15" y="16"/>
                        <a:pt x="20" y="18"/>
                      </a:cubicBezTo>
                      <a:cubicBezTo>
                        <a:pt x="20" y="19"/>
                        <a:pt x="21" y="18"/>
                        <a:pt x="21" y="18"/>
                      </a:cubicBezTo>
                      <a:cubicBezTo>
                        <a:pt x="19" y="12"/>
                        <a:pt x="15" y="7"/>
                        <a:pt x="11" y="3"/>
                      </a:cubicBezTo>
                      <a:cubicBezTo>
                        <a:pt x="11" y="2"/>
                        <a:pt x="10" y="3"/>
                        <a:pt x="10" y="4"/>
                      </a:cubicBezTo>
                      <a:cubicBezTo>
                        <a:pt x="13" y="7"/>
                        <a:pt x="16" y="10"/>
                        <a:pt x="19" y="12"/>
                      </a:cubicBezTo>
                      <a:cubicBezTo>
                        <a:pt x="19" y="12"/>
                        <a:pt x="20" y="11"/>
                        <a:pt x="20" y="11"/>
                      </a:cubicBezTo>
                      <a:cubicBezTo>
                        <a:pt x="17" y="9"/>
                        <a:pt x="13" y="7"/>
                        <a:pt x="9" y="5"/>
                      </a:cubicBezTo>
                      <a:cubicBezTo>
                        <a:pt x="9" y="5"/>
                        <a:pt x="8" y="6"/>
                        <a:pt x="9" y="7"/>
                      </a:cubicBezTo>
                      <a:cubicBezTo>
                        <a:pt x="10" y="8"/>
                        <a:pt x="11" y="9"/>
                        <a:pt x="12" y="10"/>
                      </a:cubicBezTo>
                      <a:cubicBezTo>
                        <a:pt x="12" y="9"/>
                        <a:pt x="13" y="9"/>
                        <a:pt x="13" y="9"/>
                      </a:cubicBezTo>
                      <a:cubicBezTo>
                        <a:pt x="10" y="7"/>
                        <a:pt x="7" y="4"/>
                        <a:pt x="4" y="2"/>
                      </a:cubicBezTo>
                      <a:cubicBezTo>
                        <a:pt x="3" y="1"/>
                        <a:pt x="2" y="2"/>
                        <a:pt x="3" y="3"/>
                      </a:cubicBezTo>
                      <a:cubicBezTo>
                        <a:pt x="5" y="5"/>
                        <a:pt x="7" y="6"/>
                        <a:pt x="9" y="8"/>
                      </a:cubicBezTo>
                      <a:cubicBezTo>
                        <a:pt x="9" y="8"/>
                        <a:pt x="10" y="7"/>
                        <a:pt x="10" y="7"/>
                      </a:cubicBezTo>
                      <a:cubicBezTo>
                        <a:pt x="7" y="5"/>
                        <a:pt x="4" y="3"/>
                        <a:pt x="2" y="1"/>
                      </a:cubicBezTo>
                      <a:cubicBezTo>
                        <a:pt x="2" y="1"/>
                        <a:pt x="2" y="1"/>
                        <a:pt x="1" y="2"/>
                      </a:cubicBezTo>
                      <a:cubicBezTo>
                        <a:pt x="5" y="3"/>
                        <a:pt x="8" y="6"/>
                        <a:pt x="12" y="7"/>
                      </a:cubicBezTo>
                      <a:cubicBezTo>
                        <a:pt x="12" y="7"/>
                        <a:pt x="13" y="6"/>
                        <a:pt x="12" y="6"/>
                      </a:cubicBezTo>
                      <a:cubicBezTo>
                        <a:pt x="11" y="5"/>
                        <a:pt x="9" y="3"/>
                        <a:pt x="8" y="2"/>
                      </a:cubicBezTo>
                      <a:cubicBezTo>
                        <a:pt x="7" y="1"/>
                        <a:pt x="6" y="2"/>
                        <a:pt x="6" y="3"/>
                      </a:cubicBezTo>
                      <a:cubicBezTo>
                        <a:pt x="7" y="4"/>
                        <a:pt x="7" y="4"/>
                        <a:pt x="8" y="5"/>
                      </a:cubicBezTo>
                      <a:cubicBezTo>
                        <a:pt x="9" y="5"/>
                        <a:pt x="10" y="4"/>
                        <a:pt x="9"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0" name="Freeform 172"/>
                <p:cNvSpPr/>
                <p:nvPr/>
              </p:nvSpPr>
              <p:spPr bwMode="auto">
                <a:xfrm>
                  <a:off x="1477963" y="2270126"/>
                  <a:ext cx="38100" cy="34925"/>
                </a:xfrm>
                <a:custGeom>
                  <a:avLst/>
                  <a:gdLst>
                    <a:gd name="T0" fmla="*/ 2 w 37"/>
                    <a:gd name="T1" fmla="*/ 9 h 33"/>
                    <a:gd name="T2" fmla="*/ 15 w 37"/>
                    <a:gd name="T3" fmla="*/ 4 h 33"/>
                    <a:gd name="T4" fmla="*/ 22 w 37"/>
                    <a:gd name="T5" fmla="*/ 9 h 33"/>
                    <a:gd name="T6" fmla="*/ 31 w 37"/>
                    <a:gd name="T7" fmla="*/ 10 h 33"/>
                    <a:gd name="T8" fmla="*/ 32 w 37"/>
                    <a:gd name="T9" fmla="*/ 15 h 33"/>
                    <a:gd name="T10" fmla="*/ 31 w 37"/>
                    <a:gd name="T11" fmla="*/ 17 h 33"/>
                    <a:gd name="T12" fmla="*/ 29 w 37"/>
                    <a:gd name="T13" fmla="*/ 20 h 33"/>
                    <a:gd name="T14" fmla="*/ 30 w 37"/>
                    <a:gd name="T15" fmla="*/ 29 h 33"/>
                    <a:gd name="T16" fmla="*/ 29 w 37"/>
                    <a:gd name="T17" fmla="*/ 31 h 33"/>
                    <a:gd name="T18" fmla="*/ 32 w 37"/>
                    <a:gd name="T19" fmla="*/ 26 h 33"/>
                    <a:gd name="T20" fmla="*/ 34 w 37"/>
                    <a:gd name="T21" fmla="*/ 15 h 33"/>
                    <a:gd name="T22" fmla="*/ 36 w 37"/>
                    <a:gd name="T23" fmla="*/ 10 h 33"/>
                    <a:gd name="T24" fmla="*/ 32 w 37"/>
                    <a:gd name="T25" fmla="*/ 8 h 33"/>
                    <a:gd name="T26" fmla="*/ 25 w 37"/>
                    <a:gd name="T27" fmla="*/ 9 h 33"/>
                    <a:gd name="T28" fmla="*/ 19 w 37"/>
                    <a:gd name="T29" fmla="*/ 5 h 33"/>
                    <a:gd name="T30" fmla="*/ 1 w 37"/>
                    <a:gd name="T31" fmla="*/ 8 h 33"/>
                    <a:gd name="T32" fmla="*/ 2 w 37"/>
                    <a:gd name="T33" fmla="*/ 9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7" h="33">
                      <a:moveTo>
                        <a:pt x="2" y="9"/>
                      </a:moveTo>
                      <a:cubicBezTo>
                        <a:pt x="6" y="6"/>
                        <a:pt x="9" y="3"/>
                        <a:pt x="15" y="4"/>
                      </a:cubicBezTo>
                      <a:cubicBezTo>
                        <a:pt x="17" y="5"/>
                        <a:pt x="20" y="7"/>
                        <a:pt x="22" y="9"/>
                      </a:cubicBezTo>
                      <a:cubicBezTo>
                        <a:pt x="25" y="11"/>
                        <a:pt x="28" y="11"/>
                        <a:pt x="31" y="10"/>
                      </a:cubicBezTo>
                      <a:cubicBezTo>
                        <a:pt x="35" y="11"/>
                        <a:pt x="35" y="13"/>
                        <a:pt x="32" y="15"/>
                      </a:cubicBezTo>
                      <a:cubicBezTo>
                        <a:pt x="32" y="15"/>
                        <a:pt x="31" y="16"/>
                        <a:pt x="31" y="17"/>
                      </a:cubicBezTo>
                      <a:cubicBezTo>
                        <a:pt x="30" y="18"/>
                        <a:pt x="29" y="19"/>
                        <a:pt x="29" y="20"/>
                      </a:cubicBezTo>
                      <a:cubicBezTo>
                        <a:pt x="29" y="21"/>
                        <a:pt x="30" y="30"/>
                        <a:pt x="30" y="29"/>
                      </a:cubicBezTo>
                      <a:cubicBezTo>
                        <a:pt x="29" y="29"/>
                        <a:pt x="28" y="30"/>
                        <a:pt x="29" y="31"/>
                      </a:cubicBezTo>
                      <a:cubicBezTo>
                        <a:pt x="32" y="33"/>
                        <a:pt x="32" y="27"/>
                        <a:pt x="32" y="26"/>
                      </a:cubicBezTo>
                      <a:cubicBezTo>
                        <a:pt x="31" y="21"/>
                        <a:pt x="31" y="18"/>
                        <a:pt x="34" y="15"/>
                      </a:cubicBezTo>
                      <a:cubicBezTo>
                        <a:pt x="36" y="13"/>
                        <a:pt x="37" y="12"/>
                        <a:pt x="36" y="10"/>
                      </a:cubicBezTo>
                      <a:cubicBezTo>
                        <a:pt x="36" y="8"/>
                        <a:pt x="34" y="8"/>
                        <a:pt x="32" y="8"/>
                      </a:cubicBezTo>
                      <a:cubicBezTo>
                        <a:pt x="29" y="8"/>
                        <a:pt x="28" y="10"/>
                        <a:pt x="25" y="9"/>
                      </a:cubicBezTo>
                      <a:cubicBezTo>
                        <a:pt x="23" y="9"/>
                        <a:pt x="21" y="6"/>
                        <a:pt x="19" y="5"/>
                      </a:cubicBezTo>
                      <a:cubicBezTo>
                        <a:pt x="12" y="0"/>
                        <a:pt x="6" y="4"/>
                        <a:pt x="1" y="8"/>
                      </a:cubicBezTo>
                      <a:cubicBezTo>
                        <a:pt x="0" y="9"/>
                        <a:pt x="1" y="10"/>
                        <a:pt x="2"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1" name="Freeform 173"/>
                <p:cNvSpPr/>
                <p:nvPr/>
              </p:nvSpPr>
              <p:spPr bwMode="auto">
                <a:xfrm>
                  <a:off x="1508125" y="2286001"/>
                  <a:ext cx="4763" cy="14288"/>
                </a:xfrm>
                <a:custGeom>
                  <a:avLst/>
                  <a:gdLst>
                    <a:gd name="T0" fmla="*/ 2 w 5"/>
                    <a:gd name="T1" fmla="*/ 12 h 13"/>
                    <a:gd name="T2" fmla="*/ 3 w 5"/>
                    <a:gd name="T3" fmla="*/ 8 h 13"/>
                    <a:gd name="T4" fmla="*/ 5 w 5"/>
                    <a:gd name="T5" fmla="*/ 3 h 13"/>
                    <a:gd name="T6" fmla="*/ 3 w 5"/>
                    <a:gd name="T7" fmla="*/ 3 h 13"/>
                    <a:gd name="T8" fmla="*/ 0 w 5"/>
                    <a:gd name="T9" fmla="*/ 9 h 13"/>
                    <a:gd name="T10" fmla="*/ 1 w 5"/>
                    <a:gd name="T11" fmla="*/ 10 h 13"/>
                    <a:gd name="T12" fmla="*/ 3 w 5"/>
                    <a:gd name="T13" fmla="*/ 2 h 13"/>
                    <a:gd name="T14" fmla="*/ 2 w 5"/>
                    <a:gd name="T15" fmla="*/ 1 h 13"/>
                    <a:gd name="T16" fmla="*/ 0 w 5"/>
                    <a:gd name="T17" fmla="*/ 8 h 13"/>
                    <a:gd name="T18" fmla="*/ 2 w 5"/>
                    <a:gd name="T19" fmla="*/ 8 h 13"/>
                    <a:gd name="T20" fmla="*/ 3 w 5"/>
                    <a:gd name="T21" fmla="*/ 1 h 13"/>
                    <a:gd name="T22" fmla="*/ 2 w 5"/>
                    <a:gd name="T23" fmla="*/ 1 h 13"/>
                    <a:gd name="T24" fmla="*/ 0 w 5"/>
                    <a:gd name="T25" fmla="*/ 8 h 13"/>
                    <a:gd name="T26" fmla="*/ 2 w 5"/>
                    <a:gd name="T27" fmla="*/ 8 h 13"/>
                    <a:gd name="T28" fmla="*/ 3 w 5"/>
                    <a:gd name="T29" fmla="*/ 2 h 13"/>
                    <a:gd name="T30" fmla="*/ 2 w 5"/>
                    <a:gd name="T31" fmla="*/ 1 h 13"/>
                    <a:gd name="T32" fmla="*/ 0 w 5"/>
                    <a:gd name="T33" fmla="*/ 10 h 13"/>
                    <a:gd name="T34" fmla="*/ 1 w 5"/>
                    <a:gd name="T35" fmla="*/ 10 h 13"/>
                    <a:gd name="T36" fmla="*/ 5 w 5"/>
                    <a:gd name="T37" fmla="*/ 3 h 13"/>
                    <a:gd name="T38" fmla="*/ 3 w 5"/>
                    <a:gd name="T39" fmla="*/ 3 h 13"/>
                    <a:gd name="T40" fmla="*/ 1 w 5"/>
                    <a:gd name="T41" fmla="*/ 8 h 13"/>
                    <a:gd name="T42" fmla="*/ 1 w 5"/>
                    <a:gd name="T43" fmla="*/ 12 h 13"/>
                    <a:gd name="T44" fmla="*/ 2 w 5"/>
                    <a:gd name="T45" fmla="*/ 12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 h="13">
                      <a:moveTo>
                        <a:pt x="2" y="12"/>
                      </a:moveTo>
                      <a:cubicBezTo>
                        <a:pt x="2" y="10"/>
                        <a:pt x="3" y="9"/>
                        <a:pt x="3" y="8"/>
                      </a:cubicBezTo>
                      <a:cubicBezTo>
                        <a:pt x="3" y="6"/>
                        <a:pt x="4" y="4"/>
                        <a:pt x="5" y="3"/>
                      </a:cubicBezTo>
                      <a:cubicBezTo>
                        <a:pt x="4" y="3"/>
                        <a:pt x="4" y="3"/>
                        <a:pt x="3" y="3"/>
                      </a:cubicBezTo>
                      <a:cubicBezTo>
                        <a:pt x="2" y="5"/>
                        <a:pt x="1" y="7"/>
                        <a:pt x="0" y="9"/>
                      </a:cubicBezTo>
                      <a:cubicBezTo>
                        <a:pt x="0" y="10"/>
                        <a:pt x="1" y="10"/>
                        <a:pt x="1" y="10"/>
                      </a:cubicBezTo>
                      <a:cubicBezTo>
                        <a:pt x="1" y="7"/>
                        <a:pt x="2" y="4"/>
                        <a:pt x="3" y="2"/>
                      </a:cubicBezTo>
                      <a:cubicBezTo>
                        <a:pt x="3" y="2"/>
                        <a:pt x="2" y="1"/>
                        <a:pt x="2" y="1"/>
                      </a:cubicBezTo>
                      <a:cubicBezTo>
                        <a:pt x="1" y="3"/>
                        <a:pt x="1" y="5"/>
                        <a:pt x="0" y="8"/>
                      </a:cubicBezTo>
                      <a:cubicBezTo>
                        <a:pt x="1" y="8"/>
                        <a:pt x="1" y="8"/>
                        <a:pt x="2" y="8"/>
                      </a:cubicBezTo>
                      <a:cubicBezTo>
                        <a:pt x="2" y="6"/>
                        <a:pt x="2" y="3"/>
                        <a:pt x="3" y="1"/>
                      </a:cubicBezTo>
                      <a:cubicBezTo>
                        <a:pt x="3" y="1"/>
                        <a:pt x="2" y="0"/>
                        <a:pt x="2" y="1"/>
                      </a:cubicBezTo>
                      <a:cubicBezTo>
                        <a:pt x="1" y="3"/>
                        <a:pt x="0" y="6"/>
                        <a:pt x="0" y="8"/>
                      </a:cubicBezTo>
                      <a:cubicBezTo>
                        <a:pt x="0" y="8"/>
                        <a:pt x="1" y="9"/>
                        <a:pt x="2" y="8"/>
                      </a:cubicBezTo>
                      <a:cubicBezTo>
                        <a:pt x="2" y="6"/>
                        <a:pt x="3" y="4"/>
                        <a:pt x="3" y="2"/>
                      </a:cubicBezTo>
                      <a:cubicBezTo>
                        <a:pt x="3" y="1"/>
                        <a:pt x="2" y="0"/>
                        <a:pt x="2" y="1"/>
                      </a:cubicBezTo>
                      <a:cubicBezTo>
                        <a:pt x="1" y="4"/>
                        <a:pt x="0" y="7"/>
                        <a:pt x="0" y="10"/>
                      </a:cubicBezTo>
                      <a:cubicBezTo>
                        <a:pt x="0" y="10"/>
                        <a:pt x="1" y="11"/>
                        <a:pt x="1" y="10"/>
                      </a:cubicBezTo>
                      <a:cubicBezTo>
                        <a:pt x="2" y="8"/>
                        <a:pt x="4" y="5"/>
                        <a:pt x="5" y="3"/>
                      </a:cubicBezTo>
                      <a:cubicBezTo>
                        <a:pt x="5" y="2"/>
                        <a:pt x="4" y="2"/>
                        <a:pt x="3" y="3"/>
                      </a:cubicBezTo>
                      <a:cubicBezTo>
                        <a:pt x="3" y="4"/>
                        <a:pt x="2" y="6"/>
                        <a:pt x="1" y="8"/>
                      </a:cubicBezTo>
                      <a:cubicBezTo>
                        <a:pt x="1" y="9"/>
                        <a:pt x="1" y="11"/>
                        <a:pt x="1" y="12"/>
                      </a:cubicBezTo>
                      <a:cubicBezTo>
                        <a:pt x="1" y="13"/>
                        <a:pt x="3" y="13"/>
                        <a:pt x="2"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2" name="Freeform 174"/>
                <p:cNvSpPr/>
                <p:nvPr/>
              </p:nvSpPr>
              <p:spPr bwMode="auto">
                <a:xfrm>
                  <a:off x="1481138" y="2273301"/>
                  <a:ext cx="31750" cy="25400"/>
                </a:xfrm>
                <a:custGeom>
                  <a:avLst/>
                  <a:gdLst>
                    <a:gd name="T0" fmla="*/ 23 w 30"/>
                    <a:gd name="T1" fmla="*/ 23 h 24"/>
                    <a:gd name="T2" fmla="*/ 27 w 30"/>
                    <a:gd name="T3" fmla="*/ 16 h 24"/>
                    <a:gd name="T4" fmla="*/ 22 w 30"/>
                    <a:gd name="T5" fmla="*/ 17 h 24"/>
                    <a:gd name="T6" fmla="*/ 21 w 30"/>
                    <a:gd name="T7" fmla="*/ 12 h 24"/>
                    <a:gd name="T8" fmla="*/ 22 w 30"/>
                    <a:gd name="T9" fmla="*/ 19 h 24"/>
                    <a:gd name="T10" fmla="*/ 23 w 30"/>
                    <a:gd name="T11" fmla="*/ 18 h 24"/>
                    <a:gd name="T12" fmla="*/ 25 w 30"/>
                    <a:gd name="T13" fmla="*/ 9 h 24"/>
                    <a:gd name="T14" fmla="*/ 24 w 30"/>
                    <a:gd name="T15" fmla="*/ 10 h 24"/>
                    <a:gd name="T16" fmla="*/ 22 w 30"/>
                    <a:gd name="T17" fmla="*/ 13 h 24"/>
                    <a:gd name="T18" fmla="*/ 17 w 30"/>
                    <a:gd name="T19" fmla="*/ 12 h 24"/>
                    <a:gd name="T20" fmla="*/ 14 w 30"/>
                    <a:gd name="T21" fmla="*/ 9 h 24"/>
                    <a:gd name="T22" fmla="*/ 1 w 30"/>
                    <a:gd name="T23" fmla="*/ 5 h 24"/>
                    <a:gd name="T24" fmla="*/ 7 w 30"/>
                    <a:gd name="T25" fmla="*/ 5 h 24"/>
                    <a:gd name="T26" fmla="*/ 6 w 30"/>
                    <a:gd name="T27" fmla="*/ 4 h 24"/>
                    <a:gd name="T28" fmla="*/ 12 w 30"/>
                    <a:gd name="T29" fmla="*/ 3 h 24"/>
                    <a:gd name="T30" fmla="*/ 11 w 30"/>
                    <a:gd name="T31" fmla="*/ 9 h 24"/>
                    <a:gd name="T32" fmla="*/ 18 w 30"/>
                    <a:gd name="T33" fmla="*/ 10 h 24"/>
                    <a:gd name="T34" fmla="*/ 26 w 30"/>
                    <a:gd name="T35" fmla="*/ 11 h 24"/>
                    <a:gd name="T36" fmla="*/ 24 w 30"/>
                    <a:gd name="T37" fmla="*/ 8 h 24"/>
                    <a:gd name="T38" fmla="*/ 23 w 30"/>
                    <a:gd name="T39" fmla="*/ 13 h 24"/>
                    <a:gd name="T40" fmla="*/ 22 w 30"/>
                    <a:gd name="T41" fmla="*/ 15 h 24"/>
                    <a:gd name="T42" fmla="*/ 24 w 30"/>
                    <a:gd name="T43" fmla="*/ 8 h 24"/>
                    <a:gd name="T44" fmla="*/ 27 w 30"/>
                    <a:gd name="T45" fmla="*/ 11 h 24"/>
                    <a:gd name="T46" fmla="*/ 17 w 30"/>
                    <a:gd name="T47" fmla="*/ 9 h 24"/>
                    <a:gd name="T48" fmla="*/ 20 w 30"/>
                    <a:gd name="T49" fmla="*/ 14 h 24"/>
                    <a:gd name="T50" fmla="*/ 12 w 30"/>
                    <a:gd name="T51" fmla="*/ 8 h 24"/>
                    <a:gd name="T52" fmla="*/ 18 w 30"/>
                    <a:gd name="T53" fmla="*/ 13 h 24"/>
                    <a:gd name="T54" fmla="*/ 11 w 30"/>
                    <a:gd name="T55" fmla="*/ 11 h 24"/>
                    <a:gd name="T56" fmla="*/ 18 w 30"/>
                    <a:gd name="T57" fmla="*/ 13 h 24"/>
                    <a:gd name="T58" fmla="*/ 11 w 30"/>
                    <a:gd name="T59" fmla="*/ 9 h 24"/>
                    <a:gd name="T60" fmla="*/ 11 w 30"/>
                    <a:gd name="T61" fmla="*/ 4 h 24"/>
                    <a:gd name="T62" fmla="*/ 4 w 30"/>
                    <a:gd name="T63" fmla="*/ 4 h 24"/>
                    <a:gd name="T64" fmla="*/ 13 w 30"/>
                    <a:gd name="T65" fmla="*/ 6 h 24"/>
                    <a:gd name="T66" fmla="*/ 1 w 30"/>
                    <a:gd name="T67" fmla="*/ 5 h 24"/>
                    <a:gd name="T68" fmla="*/ 11 w 30"/>
                    <a:gd name="T69" fmla="*/ 4 h 24"/>
                    <a:gd name="T70" fmla="*/ 3 w 30"/>
                    <a:gd name="T71" fmla="*/ 4 h 24"/>
                    <a:gd name="T72" fmla="*/ 12 w 30"/>
                    <a:gd name="T73" fmla="*/ 5 h 24"/>
                    <a:gd name="T74" fmla="*/ 6 w 30"/>
                    <a:gd name="T75" fmla="*/ 3 h 24"/>
                    <a:gd name="T76" fmla="*/ 12 w 30"/>
                    <a:gd name="T77" fmla="*/ 7 h 24"/>
                    <a:gd name="T78" fmla="*/ 7 w 30"/>
                    <a:gd name="T79" fmla="*/ 5 h 24"/>
                    <a:gd name="T80" fmla="*/ 14 w 30"/>
                    <a:gd name="T81" fmla="*/ 10 h 24"/>
                    <a:gd name="T82" fmla="*/ 11 w 30"/>
                    <a:gd name="T83" fmla="*/ 9 h 24"/>
                    <a:gd name="T84" fmla="*/ 21 w 30"/>
                    <a:gd name="T85" fmla="*/ 10 h 24"/>
                    <a:gd name="T86" fmla="*/ 15 w 30"/>
                    <a:gd name="T87" fmla="*/ 13 h 24"/>
                    <a:gd name="T88" fmla="*/ 27 w 30"/>
                    <a:gd name="T89" fmla="*/ 8 h 24"/>
                    <a:gd name="T90" fmla="*/ 22 w 30"/>
                    <a:gd name="T91" fmla="*/ 15 h 24"/>
                    <a:gd name="T92" fmla="*/ 27 w 30"/>
                    <a:gd name="T93" fmla="*/ 8 h 24"/>
                    <a:gd name="T94" fmla="*/ 21 w 30"/>
                    <a:gd name="T95" fmla="*/ 16 h 24"/>
                    <a:gd name="T96" fmla="*/ 27 w 30"/>
                    <a:gd name="T97" fmla="*/ 10 h 24"/>
                    <a:gd name="T98" fmla="*/ 21 w 30"/>
                    <a:gd name="T99" fmla="*/ 19 h 24"/>
                    <a:gd name="T100" fmla="*/ 24 w 30"/>
                    <a:gd name="T101" fmla="*/ 11 h 24"/>
                    <a:gd name="T102" fmla="*/ 22 w 30"/>
                    <a:gd name="T103" fmla="*/ 22 h 24"/>
                    <a:gd name="T104" fmla="*/ 23 w 30"/>
                    <a:gd name="T105" fmla="*/ 11 h 24"/>
                    <a:gd name="T106" fmla="*/ 23 w 30"/>
                    <a:gd name="T107" fmla="*/ 21 h 24"/>
                    <a:gd name="T108" fmla="*/ 23 w 30"/>
                    <a:gd name="T109" fmla="*/ 13 h 24"/>
                    <a:gd name="T110" fmla="*/ 27 w 30"/>
                    <a:gd name="T111" fmla="*/ 16 h 24"/>
                    <a:gd name="T112" fmla="*/ 23 w 30"/>
                    <a:gd name="T113" fmla="*/ 23 h 24"/>
                    <a:gd name="T114" fmla="*/ 29 w 30"/>
                    <a:gd name="T115" fmla="*/ 13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0" h="24">
                      <a:moveTo>
                        <a:pt x="28" y="12"/>
                      </a:moveTo>
                      <a:cubicBezTo>
                        <a:pt x="26" y="16"/>
                        <a:pt x="25" y="19"/>
                        <a:pt x="23" y="23"/>
                      </a:cubicBezTo>
                      <a:cubicBezTo>
                        <a:pt x="24" y="23"/>
                        <a:pt x="24" y="23"/>
                        <a:pt x="25" y="23"/>
                      </a:cubicBezTo>
                      <a:cubicBezTo>
                        <a:pt x="25" y="21"/>
                        <a:pt x="26" y="18"/>
                        <a:pt x="27" y="16"/>
                      </a:cubicBezTo>
                      <a:cubicBezTo>
                        <a:pt x="27" y="15"/>
                        <a:pt x="26" y="15"/>
                        <a:pt x="25" y="15"/>
                      </a:cubicBezTo>
                      <a:cubicBezTo>
                        <a:pt x="24" y="16"/>
                        <a:pt x="23" y="16"/>
                        <a:pt x="22" y="17"/>
                      </a:cubicBezTo>
                      <a:cubicBezTo>
                        <a:pt x="22" y="15"/>
                        <a:pt x="22" y="13"/>
                        <a:pt x="23" y="12"/>
                      </a:cubicBezTo>
                      <a:cubicBezTo>
                        <a:pt x="22" y="12"/>
                        <a:pt x="22" y="12"/>
                        <a:pt x="21" y="12"/>
                      </a:cubicBezTo>
                      <a:cubicBezTo>
                        <a:pt x="22" y="13"/>
                        <a:pt x="22" y="14"/>
                        <a:pt x="23" y="14"/>
                      </a:cubicBezTo>
                      <a:cubicBezTo>
                        <a:pt x="23" y="16"/>
                        <a:pt x="23" y="18"/>
                        <a:pt x="22" y="19"/>
                      </a:cubicBezTo>
                      <a:cubicBezTo>
                        <a:pt x="20" y="15"/>
                        <a:pt x="26" y="12"/>
                        <a:pt x="21" y="18"/>
                      </a:cubicBezTo>
                      <a:cubicBezTo>
                        <a:pt x="22" y="18"/>
                        <a:pt x="22" y="18"/>
                        <a:pt x="23" y="18"/>
                      </a:cubicBezTo>
                      <a:cubicBezTo>
                        <a:pt x="22" y="15"/>
                        <a:pt x="23" y="12"/>
                        <a:pt x="26" y="10"/>
                      </a:cubicBezTo>
                      <a:cubicBezTo>
                        <a:pt x="26" y="10"/>
                        <a:pt x="26" y="10"/>
                        <a:pt x="25" y="9"/>
                      </a:cubicBezTo>
                      <a:cubicBezTo>
                        <a:pt x="25" y="10"/>
                        <a:pt x="25" y="10"/>
                        <a:pt x="25" y="11"/>
                      </a:cubicBezTo>
                      <a:cubicBezTo>
                        <a:pt x="23" y="15"/>
                        <a:pt x="23" y="15"/>
                        <a:pt x="24" y="10"/>
                      </a:cubicBezTo>
                      <a:cubicBezTo>
                        <a:pt x="24" y="11"/>
                        <a:pt x="25" y="12"/>
                        <a:pt x="25" y="12"/>
                      </a:cubicBezTo>
                      <a:cubicBezTo>
                        <a:pt x="24" y="11"/>
                        <a:pt x="23" y="11"/>
                        <a:pt x="22" y="13"/>
                      </a:cubicBezTo>
                      <a:cubicBezTo>
                        <a:pt x="21" y="13"/>
                        <a:pt x="20" y="13"/>
                        <a:pt x="19" y="14"/>
                      </a:cubicBezTo>
                      <a:cubicBezTo>
                        <a:pt x="20" y="11"/>
                        <a:pt x="19" y="10"/>
                        <a:pt x="17" y="12"/>
                      </a:cubicBezTo>
                      <a:cubicBezTo>
                        <a:pt x="16" y="12"/>
                        <a:pt x="10" y="11"/>
                        <a:pt x="14" y="10"/>
                      </a:cubicBezTo>
                      <a:cubicBezTo>
                        <a:pt x="15" y="10"/>
                        <a:pt x="14" y="9"/>
                        <a:pt x="14" y="9"/>
                      </a:cubicBezTo>
                      <a:cubicBezTo>
                        <a:pt x="10" y="9"/>
                        <a:pt x="9" y="7"/>
                        <a:pt x="10" y="5"/>
                      </a:cubicBezTo>
                      <a:cubicBezTo>
                        <a:pt x="7" y="7"/>
                        <a:pt x="4" y="7"/>
                        <a:pt x="1" y="5"/>
                      </a:cubicBezTo>
                      <a:cubicBezTo>
                        <a:pt x="1" y="6"/>
                        <a:pt x="1" y="6"/>
                        <a:pt x="1" y="6"/>
                      </a:cubicBezTo>
                      <a:cubicBezTo>
                        <a:pt x="3" y="6"/>
                        <a:pt x="5" y="5"/>
                        <a:pt x="7" y="5"/>
                      </a:cubicBezTo>
                      <a:cubicBezTo>
                        <a:pt x="7" y="5"/>
                        <a:pt x="8" y="5"/>
                        <a:pt x="8" y="5"/>
                      </a:cubicBezTo>
                      <a:cubicBezTo>
                        <a:pt x="13" y="6"/>
                        <a:pt x="12" y="5"/>
                        <a:pt x="6" y="4"/>
                      </a:cubicBezTo>
                      <a:cubicBezTo>
                        <a:pt x="7" y="3"/>
                        <a:pt x="8" y="2"/>
                        <a:pt x="9" y="2"/>
                      </a:cubicBezTo>
                      <a:cubicBezTo>
                        <a:pt x="10" y="2"/>
                        <a:pt x="11" y="2"/>
                        <a:pt x="12" y="3"/>
                      </a:cubicBezTo>
                      <a:cubicBezTo>
                        <a:pt x="13" y="4"/>
                        <a:pt x="15" y="8"/>
                        <a:pt x="11" y="8"/>
                      </a:cubicBezTo>
                      <a:cubicBezTo>
                        <a:pt x="11" y="8"/>
                        <a:pt x="11" y="9"/>
                        <a:pt x="11" y="9"/>
                      </a:cubicBezTo>
                      <a:cubicBezTo>
                        <a:pt x="13" y="8"/>
                        <a:pt x="14" y="9"/>
                        <a:pt x="13" y="11"/>
                      </a:cubicBezTo>
                      <a:cubicBezTo>
                        <a:pt x="15" y="9"/>
                        <a:pt x="17" y="8"/>
                        <a:pt x="18" y="10"/>
                      </a:cubicBezTo>
                      <a:cubicBezTo>
                        <a:pt x="19" y="10"/>
                        <a:pt x="20" y="10"/>
                        <a:pt x="20" y="10"/>
                      </a:cubicBezTo>
                      <a:cubicBezTo>
                        <a:pt x="23" y="9"/>
                        <a:pt x="25" y="9"/>
                        <a:pt x="26" y="11"/>
                      </a:cubicBezTo>
                      <a:cubicBezTo>
                        <a:pt x="27" y="10"/>
                        <a:pt x="27" y="10"/>
                        <a:pt x="27" y="10"/>
                      </a:cubicBezTo>
                      <a:cubicBezTo>
                        <a:pt x="26" y="9"/>
                        <a:pt x="25" y="9"/>
                        <a:pt x="24" y="8"/>
                      </a:cubicBezTo>
                      <a:cubicBezTo>
                        <a:pt x="23" y="8"/>
                        <a:pt x="23" y="9"/>
                        <a:pt x="23" y="9"/>
                      </a:cubicBezTo>
                      <a:cubicBezTo>
                        <a:pt x="23" y="10"/>
                        <a:pt x="23" y="12"/>
                        <a:pt x="23" y="13"/>
                      </a:cubicBezTo>
                      <a:cubicBezTo>
                        <a:pt x="23" y="12"/>
                        <a:pt x="21" y="12"/>
                        <a:pt x="21" y="13"/>
                      </a:cubicBezTo>
                      <a:cubicBezTo>
                        <a:pt x="22" y="14"/>
                        <a:pt x="22" y="14"/>
                        <a:pt x="22" y="15"/>
                      </a:cubicBezTo>
                      <a:cubicBezTo>
                        <a:pt x="22" y="15"/>
                        <a:pt x="23" y="15"/>
                        <a:pt x="23" y="15"/>
                      </a:cubicBezTo>
                      <a:cubicBezTo>
                        <a:pt x="26" y="13"/>
                        <a:pt x="27" y="10"/>
                        <a:pt x="24" y="8"/>
                      </a:cubicBezTo>
                      <a:cubicBezTo>
                        <a:pt x="24" y="9"/>
                        <a:pt x="23" y="9"/>
                        <a:pt x="23" y="9"/>
                      </a:cubicBezTo>
                      <a:cubicBezTo>
                        <a:pt x="24" y="10"/>
                        <a:pt x="25" y="10"/>
                        <a:pt x="27" y="11"/>
                      </a:cubicBezTo>
                      <a:cubicBezTo>
                        <a:pt x="27" y="11"/>
                        <a:pt x="28" y="10"/>
                        <a:pt x="27" y="10"/>
                      </a:cubicBezTo>
                      <a:cubicBezTo>
                        <a:pt x="24" y="7"/>
                        <a:pt x="20" y="8"/>
                        <a:pt x="17" y="9"/>
                      </a:cubicBezTo>
                      <a:cubicBezTo>
                        <a:pt x="17" y="9"/>
                        <a:pt x="16" y="10"/>
                        <a:pt x="16" y="10"/>
                      </a:cubicBezTo>
                      <a:cubicBezTo>
                        <a:pt x="17" y="13"/>
                        <a:pt x="17" y="13"/>
                        <a:pt x="20" y="14"/>
                      </a:cubicBezTo>
                      <a:cubicBezTo>
                        <a:pt x="20" y="14"/>
                        <a:pt x="21" y="14"/>
                        <a:pt x="21" y="13"/>
                      </a:cubicBezTo>
                      <a:cubicBezTo>
                        <a:pt x="21" y="10"/>
                        <a:pt x="15" y="5"/>
                        <a:pt x="12" y="8"/>
                      </a:cubicBezTo>
                      <a:cubicBezTo>
                        <a:pt x="8" y="12"/>
                        <a:pt x="14" y="16"/>
                        <a:pt x="18" y="14"/>
                      </a:cubicBezTo>
                      <a:cubicBezTo>
                        <a:pt x="18" y="14"/>
                        <a:pt x="18" y="14"/>
                        <a:pt x="18" y="13"/>
                      </a:cubicBezTo>
                      <a:cubicBezTo>
                        <a:pt x="18" y="10"/>
                        <a:pt x="15" y="9"/>
                        <a:pt x="11" y="10"/>
                      </a:cubicBezTo>
                      <a:cubicBezTo>
                        <a:pt x="11" y="10"/>
                        <a:pt x="10" y="11"/>
                        <a:pt x="11" y="11"/>
                      </a:cubicBezTo>
                      <a:cubicBezTo>
                        <a:pt x="12" y="14"/>
                        <a:pt x="15" y="14"/>
                        <a:pt x="18" y="13"/>
                      </a:cubicBezTo>
                      <a:cubicBezTo>
                        <a:pt x="18" y="13"/>
                        <a:pt x="18" y="13"/>
                        <a:pt x="18" y="13"/>
                      </a:cubicBezTo>
                      <a:cubicBezTo>
                        <a:pt x="18" y="8"/>
                        <a:pt x="14" y="7"/>
                        <a:pt x="10" y="8"/>
                      </a:cubicBezTo>
                      <a:cubicBezTo>
                        <a:pt x="10" y="8"/>
                        <a:pt x="10" y="9"/>
                        <a:pt x="11" y="9"/>
                      </a:cubicBezTo>
                      <a:cubicBezTo>
                        <a:pt x="19" y="10"/>
                        <a:pt x="13" y="0"/>
                        <a:pt x="8" y="0"/>
                      </a:cubicBezTo>
                      <a:cubicBezTo>
                        <a:pt x="1" y="1"/>
                        <a:pt x="6" y="9"/>
                        <a:pt x="11" y="4"/>
                      </a:cubicBezTo>
                      <a:cubicBezTo>
                        <a:pt x="11" y="4"/>
                        <a:pt x="11" y="4"/>
                        <a:pt x="10" y="3"/>
                      </a:cubicBezTo>
                      <a:cubicBezTo>
                        <a:pt x="8" y="1"/>
                        <a:pt x="6" y="2"/>
                        <a:pt x="4" y="4"/>
                      </a:cubicBezTo>
                      <a:cubicBezTo>
                        <a:pt x="3" y="4"/>
                        <a:pt x="4" y="5"/>
                        <a:pt x="4" y="5"/>
                      </a:cubicBezTo>
                      <a:cubicBezTo>
                        <a:pt x="6" y="8"/>
                        <a:pt x="10" y="8"/>
                        <a:pt x="13" y="6"/>
                      </a:cubicBezTo>
                      <a:cubicBezTo>
                        <a:pt x="13" y="5"/>
                        <a:pt x="13" y="5"/>
                        <a:pt x="13" y="4"/>
                      </a:cubicBezTo>
                      <a:cubicBezTo>
                        <a:pt x="9" y="3"/>
                        <a:pt x="5" y="4"/>
                        <a:pt x="1" y="5"/>
                      </a:cubicBezTo>
                      <a:cubicBezTo>
                        <a:pt x="0" y="5"/>
                        <a:pt x="0" y="6"/>
                        <a:pt x="1" y="6"/>
                      </a:cubicBezTo>
                      <a:cubicBezTo>
                        <a:pt x="5" y="9"/>
                        <a:pt x="9" y="8"/>
                        <a:pt x="11" y="4"/>
                      </a:cubicBezTo>
                      <a:cubicBezTo>
                        <a:pt x="11" y="4"/>
                        <a:pt x="11" y="4"/>
                        <a:pt x="11" y="3"/>
                      </a:cubicBezTo>
                      <a:cubicBezTo>
                        <a:pt x="8" y="1"/>
                        <a:pt x="6" y="1"/>
                        <a:pt x="3" y="4"/>
                      </a:cubicBezTo>
                      <a:cubicBezTo>
                        <a:pt x="3" y="4"/>
                        <a:pt x="3" y="5"/>
                        <a:pt x="3" y="5"/>
                      </a:cubicBezTo>
                      <a:cubicBezTo>
                        <a:pt x="6" y="8"/>
                        <a:pt x="9" y="8"/>
                        <a:pt x="12" y="5"/>
                      </a:cubicBezTo>
                      <a:cubicBezTo>
                        <a:pt x="12" y="5"/>
                        <a:pt x="12" y="4"/>
                        <a:pt x="11" y="4"/>
                      </a:cubicBezTo>
                      <a:cubicBezTo>
                        <a:pt x="10" y="3"/>
                        <a:pt x="8" y="3"/>
                        <a:pt x="6" y="3"/>
                      </a:cubicBezTo>
                      <a:cubicBezTo>
                        <a:pt x="6" y="3"/>
                        <a:pt x="6" y="4"/>
                        <a:pt x="6" y="4"/>
                      </a:cubicBezTo>
                      <a:cubicBezTo>
                        <a:pt x="7" y="7"/>
                        <a:pt x="10" y="11"/>
                        <a:pt x="12" y="7"/>
                      </a:cubicBezTo>
                      <a:cubicBezTo>
                        <a:pt x="13" y="7"/>
                        <a:pt x="13" y="7"/>
                        <a:pt x="12" y="7"/>
                      </a:cubicBezTo>
                      <a:cubicBezTo>
                        <a:pt x="10" y="5"/>
                        <a:pt x="9" y="4"/>
                        <a:pt x="7" y="5"/>
                      </a:cubicBezTo>
                      <a:cubicBezTo>
                        <a:pt x="6" y="5"/>
                        <a:pt x="6" y="6"/>
                        <a:pt x="6" y="6"/>
                      </a:cubicBezTo>
                      <a:cubicBezTo>
                        <a:pt x="8" y="9"/>
                        <a:pt x="10" y="11"/>
                        <a:pt x="14" y="10"/>
                      </a:cubicBezTo>
                      <a:cubicBezTo>
                        <a:pt x="14" y="10"/>
                        <a:pt x="14" y="9"/>
                        <a:pt x="14" y="9"/>
                      </a:cubicBezTo>
                      <a:cubicBezTo>
                        <a:pt x="12" y="9"/>
                        <a:pt x="11" y="9"/>
                        <a:pt x="11" y="9"/>
                      </a:cubicBezTo>
                      <a:cubicBezTo>
                        <a:pt x="10" y="10"/>
                        <a:pt x="10" y="10"/>
                        <a:pt x="10" y="11"/>
                      </a:cubicBezTo>
                      <a:cubicBezTo>
                        <a:pt x="13" y="13"/>
                        <a:pt x="19" y="15"/>
                        <a:pt x="21" y="10"/>
                      </a:cubicBezTo>
                      <a:cubicBezTo>
                        <a:pt x="21" y="10"/>
                        <a:pt x="20" y="9"/>
                        <a:pt x="20" y="9"/>
                      </a:cubicBezTo>
                      <a:cubicBezTo>
                        <a:pt x="17" y="10"/>
                        <a:pt x="16" y="11"/>
                        <a:pt x="15" y="13"/>
                      </a:cubicBezTo>
                      <a:cubicBezTo>
                        <a:pt x="15" y="13"/>
                        <a:pt x="15" y="14"/>
                        <a:pt x="15" y="14"/>
                      </a:cubicBezTo>
                      <a:cubicBezTo>
                        <a:pt x="20" y="17"/>
                        <a:pt x="27" y="13"/>
                        <a:pt x="27" y="8"/>
                      </a:cubicBezTo>
                      <a:cubicBezTo>
                        <a:pt x="27" y="7"/>
                        <a:pt x="27" y="7"/>
                        <a:pt x="27" y="7"/>
                      </a:cubicBezTo>
                      <a:cubicBezTo>
                        <a:pt x="22" y="7"/>
                        <a:pt x="18" y="11"/>
                        <a:pt x="22" y="15"/>
                      </a:cubicBezTo>
                      <a:cubicBezTo>
                        <a:pt x="22" y="15"/>
                        <a:pt x="23" y="15"/>
                        <a:pt x="23" y="15"/>
                      </a:cubicBezTo>
                      <a:cubicBezTo>
                        <a:pt x="26" y="14"/>
                        <a:pt x="28" y="12"/>
                        <a:pt x="27" y="8"/>
                      </a:cubicBezTo>
                      <a:cubicBezTo>
                        <a:pt x="27" y="8"/>
                        <a:pt x="27" y="8"/>
                        <a:pt x="26" y="8"/>
                      </a:cubicBezTo>
                      <a:cubicBezTo>
                        <a:pt x="22" y="8"/>
                        <a:pt x="19" y="12"/>
                        <a:pt x="21" y="16"/>
                      </a:cubicBezTo>
                      <a:cubicBezTo>
                        <a:pt x="21" y="16"/>
                        <a:pt x="21" y="17"/>
                        <a:pt x="22" y="16"/>
                      </a:cubicBezTo>
                      <a:cubicBezTo>
                        <a:pt x="25" y="15"/>
                        <a:pt x="26" y="13"/>
                        <a:pt x="27" y="10"/>
                      </a:cubicBezTo>
                      <a:cubicBezTo>
                        <a:pt x="27" y="9"/>
                        <a:pt x="26" y="9"/>
                        <a:pt x="26" y="9"/>
                      </a:cubicBezTo>
                      <a:cubicBezTo>
                        <a:pt x="22" y="11"/>
                        <a:pt x="20" y="15"/>
                        <a:pt x="21" y="19"/>
                      </a:cubicBezTo>
                      <a:cubicBezTo>
                        <a:pt x="22" y="19"/>
                        <a:pt x="22" y="19"/>
                        <a:pt x="23" y="19"/>
                      </a:cubicBezTo>
                      <a:cubicBezTo>
                        <a:pt x="24" y="16"/>
                        <a:pt x="25" y="14"/>
                        <a:pt x="24" y="11"/>
                      </a:cubicBezTo>
                      <a:cubicBezTo>
                        <a:pt x="23" y="11"/>
                        <a:pt x="23" y="11"/>
                        <a:pt x="22" y="11"/>
                      </a:cubicBezTo>
                      <a:cubicBezTo>
                        <a:pt x="19" y="14"/>
                        <a:pt x="20" y="18"/>
                        <a:pt x="22" y="22"/>
                      </a:cubicBezTo>
                      <a:cubicBezTo>
                        <a:pt x="22" y="22"/>
                        <a:pt x="23" y="22"/>
                        <a:pt x="23" y="22"/>
                      </a:cubicBezTo>
                      <a:cubicBezTo>
                        <a:pt x="25" y="18"/>
                        <a:pt x="24" y="15"/>
                        <a:pt x="23" y="11"/>
                      </a:cubicBezTo>
                      <a:cubicBezTo>
                        <a:pt x="22" y="11"/>
                        <a:pt x="22" y="11"/>
                        <a:pt x="21" y="11"/>
                      </a:cubicBezTo>
                      <a:cubicBezTo>
                        <a:pt x="20" y="15"/>
                        <a:pt x="21" y="18"/>
                        <a:pt x="23" y="21"/>
                      </a:cubicBezTo>
                      <a:cubicBezTo>
                        <a:pt x="24" y="21"/>
                        <a:pt x="24" y="21"/>
                        <a:pt x="25" y="20"/>
                      </a:cubicBezTo>
                      <a:cubicBezTo>
                        <a:pt x="26" y="18"/>
                        <a:pt x="26" y="15"/>
                        <a:pt x="23" y="13"/>
                      </a:cubicBezTo>
                      <a:cubicBezTo>
                        <a:pt x="23" y="13"/>
                        <a:pt x="23" y="13"/>
                        <a:pt x="22" y="13"/>
                      </a:cubicBezTo>
                      <a:cubicBezTo>
                        <a:pt x="17" y="18"/>
                        <a:pt x="23" y="22"/>
                        <a:pt x="27" y="16"/>
                      </a:cubicBezTo>
                      <a:cubicBezTo>
                        <a:pt x="26" y="16"/>
                        <a:pt x="26" y="16"/>
                        <a:pt x="25" y="16"/>
                      </a:cubicBezTo>
                      <a:cubicBezTo>
                        <a:pt x="25" y="18"/>
                        <a:pt x="24" y="20"/>
                        <a:pt x="23" y="23"/>
                      </a:cubicBezTo>
                      <a:cubicBezTo>
                        <a:pt x="23" y="24"/>
                        <a:pt x="24" y="24"/>
                        <a:pt x="25" y="23"/>
                      </a:cubicBezTo>
                      <a:cubicBezTo>
                        <a:pt x="26" y="20"/>
                        <a:pt x="27" y="16"/>
                        <a:pt x="29" y="13"/>
                      </a:cubicBezTo>
                      <a:cubicBezTo>
                        <a:pt x="30" y="12"/>
                        <a:pt x="28" y="11"/>
                        <a:pt x="28"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3" name="Freeform 175"/>
                <p:cNvSpPr/>
                <p:nvPr/>
              </p:nvSpPr>
              <p:spPr bwMode="auto">
                <a:xfrm>
                  <a:off x="1501775" y="2225676"/>
                  <a:ext cx="42863" cy="52388"/>
                </a:xfrm>
                <a:custGeom>
                  <a:avLst/>
                  <a:gdLst>
                    <a:gd name="T0" fmla="*/ 13 w 41"/>
                    <a:gd name="T1" fmla="*/ 6 h 49"/>
                    <a:gd name="T2" fmla="*/ 8 w 41"/>
                    <a:gd name="T3" fmla="*/ 12 h 49"/>
                    <a:gd name="T4" fmla="*/ 9 w 41"/>
                    <a:gd name="T5" fmla="*/ 19 h 49"/>
                    <a:gd name="T6" fmla="*/ 13 w 41"/>
                    <a:gd name="T7" fmla="*/ 6 h 49"/>
                    <a:gd name="T8" fmla="*/ 18 w 41"/>
                    <a:gd name="T9" fmla="*/ 6 h 49"/>
                    <a:gd name="T10" fmla="*/ 10 w 41"/>
                    <a:gd name="T11" fmla="*/ 17 h 49"/>
                    <a:gd name="T12" fmla="*/ 20 w 41"/>
                    <a:gd name="T13" fmla="*/ 8 h 49"/>
                    <a:gd name="T14" fmla="*/ 26 w 41"/>
                    <a:gd name="T15" fmla="*/ 27 h 49"/>
                    <a:gd name="T16" fmla="*/ 17 w 41"/>
                    <a:gd name="T17" fmla="*/ 24 h 49"/>
                    <a:gd name="T18" fmla="*/ 22 w 41"/>
                    <a:gd name="T19" fmla="*/ 26 h 49"/>
                    <a:gd name="T20" fmla="*/ 27 w 41"/>
                    <a:gd name="T21" fmla="*/ 18 h 49"/>
                    <a:gd name="T22" fmla="*/ 23 w 41"/>
                    <a:gd name="T23" fmla="*/ 30 h 49"/>
                    <a:gd name="T24" fmla="*/ 22 w 41"/>
                    <a:gd name="T25" fmla="*/ 34 h 49"/>
                    <a:gd name="T26" fmla="*/ 26 w 41"/>
                    <a:gd name="T27" fmla="*/ 32 h 49"/>
                    <a:gd name="T28" fmla="*/ 30 w 41"/>
                    <a:gd name="T29" fmla="*/ 28 h 49"/>
                    <a:gd name="T30" fmla="*/ 30 w 41"/>
                    <a:gd name="T31" fmla="*/ 31 h 49"/>
                    <a:gd name="T32" fmla="*/ 34 w 41"/>
                    <a:gd name="T33" fmla="*/ 24 h 49"/>
                    <a:gd name="T34" fmla="*/ 30 w 41"/>
                    <a:gd name="T35" fmla="*/ 18 h 49"/>
                    <a:gd name="T36" fmla="*/ 36 w 41"/>
                    <a:gd name="T37" fmla="*/ 47 h 49"/>
                    <a:gd name="T38" fmla="*/ 36 w 41"/>
                    <a:gd name="T39" fmla="*/ 44 h 49"/>
                    <a:gd name="T40" fmla="*/ 33 w 41"/>
                    <a:gd name="T41" fmla="*/ 23 h 49"/>
                    <a:gd name="T42" fmla="*/ 33 w 41"/>
                    <a:gd name="T43" fmla="*/ 21 h 49"/>
                    <a:gd name="T44" fmla="*/ 36 w 41"/>
                    <a:gd name="T45" fmla="*/ 31 h 49"/>
                    <a:gd name="T46" fmla="*/ 32 w 41"/>
                    <a:gd name="T47" fmla="*/ 31 h 49"/>
                    <a:gd name="T48" fmla="*/ 33 w 41"/>
                    <a:gd name="T49" fmla="*/ 35 h 49"/>
                    <a:gd name="T50" fmla="*/ 31 w 41"/>
                    <a:gd name="T51" fmla="*/ 33 h 49"/>
                    <a:gd name="T52" fmla="*/ 26 w 41"/>
                    <a:gd name="T53" fmla="*/ 29 h 49"/>
                    <a:gd name="T54" fmla="*/ 25 w 41"/>
                    <a:gd name="T55" fmla="*/ 33 h 49"/>
                    <a:gd name="T56" fmla="*/ 28 w 41"/>
                    <a:gd name="T57" fmla="*/ 30 h 49"/>
                    <a:gd name="T58" fmla="*/ 29 w 41"/>
                    <a:gd name="T59" fmla="*/ 19 h 49"/>
                    <a:gd name="T60" fmla="*/ 25 w 41"/>
                    <a:gd name="T61" fmla="*/ 16 h 49"/>
                    <a:gd name="T62" fmla="*/ 28 w 41"/>
                    <a:gd name="T63" fmla="*/ 13 h 49"/>
                    <a:gd name="T64" fmla="*/ 26 w 41"/>
                    <a:gd name="T65" fmla="*/ 16 h 49"/>
                    <a:gd name="T66" fmla="*/ 24 w 41"/>
                    <a:gd name="T67" fmla="*/ 18 h 49"/>
                    <a:gd name="T68" fmla="*/ 24 w 41"/>
                    <a:gd name="T69" fmla="*/ 20 h 49"/>
                    <a:gd name="T70" fmla="*/ 22 w 41"/>
                    <a:gd name="T71" fmla="*/ 20 h 49"/>
                    <a:gd name="T72" fmla="*/ 18 w 41"/>
                    <a:gd name="T73" fmla="*/ 20 h 49"/>
                    <a:gd name="T74" fmla="*/ 18 w 41"/>
                    <a:gd name="T75" fmla="*/ 30 h 49"/>
                    <a:gd name="T76" fmla="*/ 28 w 41"/>
                    <a:gd name="T77" fmla="*/ 26 h 49"/>
                    <a:gd name="T78" fmla="*/ 24 w 41"/>
                    <a:gd name="T79" fmla="*/ 21 h 49"/>
                    <a:gd name="T80" fmla="*/ 19 w 41"/>
                    <a:gd name="T81" fmla="*/ 25 h 49"/>
                    <a:gd name="T82" fmla="*/ 19 w 41"/>
                    <a:gd name="T83" fmla="*/ 21 h 49"/>
                    <a:gd name="T84" fmla="*/ 9 w 41"/>
                    <a:gd name="T85" fmla="*/ 16 h 49"/>
                    <a:gd name="T86" fmla="*/ 10 w 41"/>
                    <a:gd name="T87" fmla="*/ 13 h 49"/>
                    <a:gd name="T88" fmla="*/ 6 w 41"/>
                    <a:gd name="T89" fmla="*/ 2 h 49"/>
                    <a:gd name="T90" fmla="*/ 17 w 41"/>
                    <a:gd name="T91" fmla="*/ 9 h 49"/>
                    <a:gd name="T92" fmla="*/ 15 w 41"/>
                    <a:gd name="T93" fmla="*/ 4 h 49"/>
                    <a:gd name="T94" fmla="*/ 14 w 41"/>
                    <a:gd name="T95" fmla="*/ 3 h 49"/>
                    <a:gd name="T96" fmla="*/ 10 w 41"/>
                    <a:gd name="T97" fmla="*/ 14 h 49"/>
                    <a:gd name="T98" fmla="*/ 13 w 41"/>
                    <a:gd name="T99" fmla="*/ 11 h 49"/>
                    <a:gd name="T100" fmla="*/ 8 w 41"/>
                    <a:gd name="T101" fmla="*/ 16 h 49"/>
                    <a:gd name="T102" fmla="*/ 9 w 41"/>
                    <a:gd name="T103" fmla="*/ 17 h 49"/>
                    <a:gd name="T104" fmla="*/ 12 w 41"/>
                    <a:gd name="T105" fmla="*/ 12 h 49"/>
                    <a:gd name="T106" fmla="*/ 5 w 41"/>
                    <a:gd name="T107" fmla="*/ 10 h 49"/>
                    <a:gd name="T108" fmla="*/ 6 w 41"/>
                    <a:gd name="T109" fmla="*/ 5 h 49"/>
                    <a:gd name="T110" fmla="*/ 11 w 41"/>
                    <a:gd name="T111" fmla="*/ 4 h 49"/>
                    <a:gd name="T112" fmla="*/ 11 w 41"/>
                    <a:gd name="T113" fmla="*/ 6 h 49"/>
                    <a:gd name="T114" fmla="*/ 9 w 41"/>
                    <a:gd name="T115" fmla="*/ 7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1" h="49">
                      <a:moveTo>
                        <a:pt x="10" y="6"/>
                      </a:moveTo>
                      <a:cubicBezTo>
                        <a:pt x="10" y="6"/>
                        <a:pt x="9" y="6"/>
                        <a:pt x="9" y="6"/>
                      </a:cubicBezTo>
                      <a:cubicBezTo>
                        <a:pt x="9" y="6"/>
                        <a:pt x="10" y="6"/>
                        <a:pt x="12" y="6"/>
                      </a:cubicBezTo>
                      <a:cubicBezTo>
                        <a:pt x="11" y="6"/>
                        <a:pt x="11" y="6"/>
                        <a:pt x="13" y="6"/>
                      </a:cubicBezTo>
                      <a:cubicBezTo>
                        <a:pt x="16" y="7"/>
                        <a:pt x="14" y="13"/>
                        <a:pt x="11" y="9"/>
                      </a:cubicBezTo>
                      <a:cubicBezTo>
                        <a:pt x="10" y="8"/>
                        <a:pt x="10" y="8"/>
                        <a:pt x="9" y="9"/>
                      </a:cubicBezTo>
                      <a:cubicBezTo>
                        <a:pt x="9" y="12"/>
                        <a:pt x="10" y="11"/>
                        <a:pt x="8" y="11"/>
                      </a:cubicBezTo>
                      <a:cubicBezTo>
                        <a:pt x="8" y="11"/>
                        <a:pt x="8" y="12"/>
                        <a:pt x="8" y="12"/>
                      </a:cubicBezTo>
                      <a:cubicBezTo>
                        <a:pt x="8" y="14"/>
                        <a:pt x="8" y="15"/>
                        <a:pt x="9" y="14"/>
                      </a:cubicBezTo>
                      <a:cubicBezTo>
                        <a:pt x="9" y="13"/>
                        <a:pt x="8" y="13"/>
                        <a:pt x="7" y="14"/>
                      </a:cubicBezTo>
                      <a:cubicBezTo>
                        <a:pt x="8" y="16"/>
                        <a:pt x="8" y="18"/>
                        <a:pt x="8" y="20"/>
                      </a:cubicBezTo>
                      <a:cubicBezTo>
                        <a:pt x="8" y="20"/>
                        <a:pt x="9" y="20"/>
                        <a:pt x="9" y="19"/>
                      </a:cubicBezTo>
                      <a:cubicBezTo>
                        <a:pt x="9" y="14"/>
                        <a:pt x="12" y="10"/>
                        <a:pt x="14" y="5"/>
                      </a:cubicBezTo>
                      <a:cubicBezTo>
                        <a:pt x="14" y="5"/>
                        <a:pt x="14" y="5"/>
                        <a:pt x="13" y="5"/>
                      </a:cubicBezTo>
                      <a:cubicBezTo>
                        <a:pt x="8" y="4"/>
                        <a:pt x="16" y="3"/>
                        <a:pt x="13" y="5"/>
                      </a:cubicBezTo>
                      <a:cubicBezTo>
                        <a:pt x="12" y="5"/>
                        <a:pt x="12" y="6"/>
                        <a:pt x="13" y="6"/>
                      </a:cubicBezTo>
                      <a:cubicBezTo>
                        <a:pt x="14" y="6"/>
                        <a:pt x="18" y="9"/>
                        <a:pt x="19" y="9"/>
                      </a:cubicBezTo>
                      <a:cubicBezTo>
                        <a:pt x="20" y="9"/>
                        <a:pt x="20" y="8"/>
                        <a:pt x="19" y="8"/>
                      </a:cubicBezTo>
                      <a:cubicBezTo>
                        <a:pt x="17" y="7"/>
                        <a:pt x="16" y="7"/>
                        <a:pt x="18" y="8"/>
                      </a:cubicBezTo>
                      <a:cubicBezTo>
                        <a:pt x="18" y="8"/>
                        <a:pt x="19" y="7"/>
                        <a:pt x="18" y="6"/>
                      </a:cubicBezTo>
                      <a:cubicBezTo>
                        <a:pt x="15" y="5"/>
                        <a:pt x="12" y="3"/>
                        <a:pt x="9" y="2"/>
                      </a:cubicBezTo>
                      <a:cubicBezTo>
                        <a:pt x="12" y="3"/>
                        <a:pt x="9" y="12"/>
                        <a:pt x="8" y="14"/>
                      </a:cubicBezTo>
                      <a:cubicBezTo>
                        <a:pt x="8" y="15"/>
                        <a:pt x="9" y="16"/>
                        <a:pt x="9" y="15"/>
                      </a:cubicBezTo>
                      <a:cubicBezTo>
                        <a:pt x="11" y="14"/>
                        <a:pt x="10" y="16"/>
                        <a:pt x="10" y="17"/>
                      </a:cubicBezTo>
                      <a:cubicBezTo>
                        <a:pt x="10" y="18"/>
                        <a:pt x="11" y="18"/>
                        <a:pt x="12" y="18"/>
                      </a:cubicBezTo>
                      <a:cubicBezTo>
                        <a:pt x="12" y="16"/>
                        <a:pt x="12" y="15"/>
                        <a:pt x="12" y="14"/>
                      </a:cubicBezTo>
                      <a:cubicBezTo>
                        <a:pt x="12" y="13"/>
                        <a:pt x="11" y="13"/>
                        <a:pt x="11" y="14"/>
                      </a:cubicBezTo>
                      <a:cubicBezTo>
                        <a:pt x="13" y="10"/>
                        <a:pt x="16" y="8"/>
                        <a:pt x="20" y="8"/>
                      </a:cubicBezTo>
                      <a:cubicBezTo>
                        <a:pt x="29" y="8"/>
                        <a:pt x="29" y="13"/>
                        <a:pt x="20" y="23"/>
                      </a:cubicBezTo>
                      <a:cubicBezTo>
                        <a:pt x="22" y="22"/>
                        <a:pt x="24" y="22"/>
                        <a:pt x="24" y="25"/>
                      </a:cubicBezTo>
                      <a:cubicBezTo>
                        <a:pt x="24" y="25"/>
                        <a:pt x="14" y="29"/>
                        <a:pt x="21" y="23"/>
                      </a:cubicBezTo>
                      <a:cubicBezTo>
                        <a:pt x="24" y="21"/>
                        <a:pt x="26" y="23"/>
                        <a:pt x="26" y="27"/>
                      </a:cubicBezTo>
                      <a:cubicBezTo>
                        <a:pt x="22" y="32"/>
                        <a:pt x="20" y="32"/>
                        <a:pt x="19" y="27"/>
                      </a:cubicBezTo>
                      <a:cubicBezTo>
                        <a:pt x="22" y="20"/>
                        <a:pt x="23" y="19"/>
                        <a:pt x="20" y="24"/>
                      </a:cubicBezTo>
                      <a:cubicBezTo>
                        <a:pt x="18" y="28"/>
                        <a:pt x="18" y="28"/>
                        <a:pt x="19" y="25"/>
                      </a:cubicBezTo>
                      <a:cubicBezTo>
                        <a:pt x="19" y="24"/>
                        <a:pt x="18" y="24"/>
                        <a:pt x="17" y="24"/>
                      </a:cubicBezTo>
                      <a:cubicBezTo>
                        <a:pt x="16" y="27"/>
                        <a:pt x="16" y="26"/>
                        <a:pt x="19" y="23"/>
                      </a:cubicBezTo>
                      <a:cubicBezTo>
                        <a:pt x="19" y="26"/>
                        <a:pt x="20" y="28"/>
                        <a:pt x="20" y="31"/>
                      </a:cubicBezTo>
                      <a:cubicBezTo>
                        <a:pt x="20" y="32"/>
                        <a:pt x="21" y="32"/>
                        <a:pt x="21" y="31"/>
                      </a:cubicBezTo>
                      <a:cubicBezTo>
                        <a:pt x="22" y="24"/>
                        <a:pt x="22" y="22"/>
                        <a:pt x="22" y="26"/>
                      </a:cubicBezTo>
                      <a:cubicBezTo>
                        <a:pt x="23" y="30"/>
                        <a:pt x="24" y="29"/>
                        <a:pt x="24" y="23"/>
                      </a:cubicBezTo>
                      <a:cubicBezTo>
                        <a:pt x="24" y="25"/>
                        <a:pt x="24" y="26"/>
                        <a:pt x="24" y="28"/>
                      </a:cubicBezTo>
                      <a:cubicBezTo>
                        <a:pt x="24" y="28"/>
                        <a:pt x="26" y="25"/>
                        <a:pt x="26" y="24"/>
                      </a:cubicBezTo>
                      <a:cubicBezTo>
                        <a:pt x="26" y="22"/>
                        <a:pt x="27" y="20"/>
                        <a:pt x="27" y="18"/>
                      </a:cubicBezTo>
                      <a:cubicBezTo>
                        <a:pt x="29" y="22"/>
                        <a:pt x="29" y="29"/>
                        <a:pt x="28" y="18"/>
                      </a:cubicBezTo>
                      <a:cubicBezTo>
                        <a:pt x="29" y="20"/>
                        <a:pt x="30" y="22"/>
                        <a:pt x="31" y="24"/>
                      </a:cubicBezTo>
                      <a:cubicBezTo>
                        <a:pt x="33" y="33"/>
                        <a:pt x="26" y="29"/>
                        <a:pt x="23" y="28"/>
                      </a:cubicBezTo>
                      <a:cubicBezTo>
                        <a:pt x="23" y="28"/>
                        <a:pt x="22" y="30"/>
                        <a:pt x="23" y="30"/>
                      </a:cubicBezTo>
                      <a:cubicBezTo>
                        <a:pt x="26" y="31"/>
                        <a:pt x="25" y="31"/>
                        <a:pt x="29" y="31"/>
                      </a:cubicBezTo>
                      <a:cubicBezTo>
                        <a:pt x="29" y="31"/>
                        <a:pt x="29" y="29"/>
                        <a:pt x="28" y="29"/>
                      </a:cubicBezTo>
                      <a:cubicBezTo>
                        <a:pt x="25" y="30"/>
                        <a:pt x="24" y="30"/>
                        <a:pt x="22" y="33"/>
                      </a:cubicBezTo>
                      <a:cubicBezTo>
                        <a:pt x="21" y="33"/>
                        <a:pt x="22" y="33"/>
                        <a:pt x="22" y="34"/>
                      </a:cubicBezTo>
                      <a:cubicBezTo>
                        <a:pt x="22" y="33"/>
                        <a:pt x="21" y="32"/>
                        <a:pt x="19" y="33"/>
                      </a:cubicBezTo>
                      <a:cubicBezTo>
                        <a:pt x="18" y="33"/>
                        <a:pt x="18" y="35"/>
                        <a:pt x="19" y="35"/>
                      </a:cubicBezTo>
                      <a:cubicBezTo>
                        <a:pt x="22" y="35"/>
                        <a:pt x="24" y="34"/>
                        <a:pt x="27" y="33"/>
                      </a:cubicBezTo>
                      <a:cubicBezTo>
                        <a:pt x="27" y="33"/>
                        <a:pt x="27" y="32"/>
                        <a:pt x="26" y="32"/>
                      </a:cubicBezTo>
                      <a:cubicBezTo>
                        <a:pt x="25" y="32"/>
                        <a:pt x="25" y="32"/>
                        <a:pt x="24" y="33"/>
                      </a:cubicBezTo>
                      <a:cubicBezTo>
                        <a:pt x="23" y="33"/>
                        <a:pt x="23" y="34"/>
                        <a:pt x="24" y="34"/>
                      </a:cubicBezTo>
                      <a:cubicBezTo>
                        <a:pt x="28" y="34"/>
                        <a:pt x="30" y="32"/>
                        <a:pt x="31" y="28"/>
                      </a:cubicBezTo>
                      <a:cubicBezTo>
                        <a:pt x="31" y="28"/>
                        <a:pt x="30" y="27"/>
                        <a:pt x="30" y="28"/>
                      </a:cubicBezTo>
                      <a:cubicBezTo>
                        <a:pt x="25" y="29"/>
                        <a:pt x="31" y="27"/>
                        <a:pt x="31" y="30"/>
                      </a:cubicBezTo>
                      <a:cubicBezTo>
                        <a:pt x="33" y="30"/>
                        <a:pt x="33" y="29"/>
                        <a:pt x="32" y="27"/>
                      </a:cubicBezTo>
                      <a:cubicBezTo>
                        <a:pt x="34" y="32"/>
                        <a:pt x="33" y="33"/>
                        <a:pt x="30" y="30"/>
                      </a:cubicBezTo>
                      <a:cubicBezTo>
                        <a:pt x="30" y="31"/>
                        <a:pt x="30" y="31"/>
                        <a:pt x="30" y="31"/>
                      </a:cubicBezTo>
                      <a:cubicBezTo>
                        <a:pt x="31" y="33"/>
                        <a:pt x="33" y="35"/>
                        <a:pt x="34" y="36"/>
                      </a:cubicBezTo>
                      <a:cubicBezTo>
                        <a:pt x="37" y="35"/>
                        <a:pt x="38" y="36"/>
                        <a:pt x="38" y="39"/>
                      </a:cubicBezTo>
                      <a:cubicBezTo>
                        <a:pt x="37" y="38"/>
                        <a:pt x="37" y="34"/>
                        <a:pt x="37" y="32"/>
                      </a:cubicBezTo>
                      <a:cubicBezTo>
                        <a:pt x="36" y="29"/>
                        <a:pt x="36" y="26"/>
                        <a:pt x="34" y="24"/>
                      </a:cubicBezTo>
                      <a:cubicBezTo>
                        <a:pt x="39" y="30"/>
                        <a:pt x="39" y="32"/>
                        <a:pt x="34" y="28"/>
                      </a:cubicBezTo>
                      <a:cubicBezTo>
                        <a:pt x="32" y="22"/>
                        <a:pt x="35" y="30"/>
                        <a:pt x="35" y="30"/>
                      </a:cubicBezTo>
                      <a:cubicBezTo>
                        <a:pt x="35" y="31"/>
                        <a:pt x="37" y="30"/>
                        <a:pt x="36" y="30"/>
                      </a:cubicBezTo>
                      <a:cubicBezTo>
                        <a:pt x="35" y="25"/>
                        <a:pt x="33" y="21"/>
                        <a:pt x="30" y="18"/>
                      </a:cubicBezTo>
                      <a:cubicBezTo>
                        <a:pt x="29" y="17"/>
                        <a:pt x="28" y="17"/>
                        <a:pt x="29" y="18"/>
                      </a:cubicBezTo>
                      <a:cubicBezTo>
                        <a:pt x="29" y="21"/>
                        <a:pt x="31" y="22"/>
                        <a:pt x="33" y="24"/>
                      </a:cubicBezTo>
                      <a:cubicBezTo>
                        <a:pt x="36" y="28"/>
                        <a:pt x="38" y="29"/>
                        <a:pt x="38" y="35"/>
                      </a:cubicBezTo>
                      <a:cubicBezTo>
                        <a:pt x="39" y="37"/>
                        <a:pt x="36" y="45"/>
                        <a:pt x="36" y="47"/>
                      </a:cubicBezTo>
                      <a:cubicBezTo>
                        <a:pt x="36" y="48"/>
                        <a:pt x="37" y="49"/>
                        <a:pt x="37" y="48"/>
                      </a:cubicBezTo>
                      <a:cubicBezTo>
                        <a:pt x="38" y="45"/>
                        <a:pt x="38" y="43"/>
                        <a:pt x="37" y="39"/>
                      </a:cubicBezTo>
                      <a:cubicBezTo>
                        <a:pt x="37" y="39"/>
                        <a:pt x="36" y="39"/>
                        <a:pt x="36" y="40"/>
                      </a:cubicBezTo>
                      <a:cubicBezTo>
                        <a:pt x="36" y="41"/>
                        <a:pt x="36" y="42"/>
                        <a:pt x="36" y="44"/>
                      </a:cubicBezTo>
                      <a:cubicBezTo>
                        <a:pt x="37" y="45"/>
                        <a:pt x="38" y="44"/>
                        <a:pt x="38" y="44"/>
                      </a:cubicBezTo>
                      <a:cubicBezTo>
                        <a:pt x="40" y="38"/>
                        <a:pt x="41" y="33"/>
                        <a:pt x="38" y="28"/>
                      </a:cubicBezTo>
                      <a:cubicBezTo>
                        <a:pt x="36" y="26"/>
                        <a:pt x="34" y="24"/>
                        <a:pt x="32" y="22"/>
                      </a:cubicBezTo>
                      <a:cubicBezTo>
                        <a:pt x="27" y="16"/>
                        <a:pt x="39" y="35"/>
                        <a:pt x="33" y="23"/>
                      </a:cubicBezTo>
                      <a:cubicBezTo>
                        <a:pt x="33" y="23"/>
                        <a:pt x="32" y="23"/>
                        <a:pt x="32" y="24"/>
                      </a:cubicBezTo>
                      <a:cubicBezTo>
                        <a:pt x="33" y="28"/>
                        <a:pt x="33" y="33"/>
                        <a:pt x="37" y="35"/>
                      </a:cubicBezTo>
                      <a:cubicBezTo>
                        <a:pt x="38" y="35"/>
                        <a:pt x="38" y="35"/>
                        <a:pt x="39" y="34"/>
                      </a:cubicBezTo>
                      <a:cubicBezTo>
                        <a:pt x="39" y="29"/>
                        <a:pt x="37" y="25"/>
                        <a:pt x="33" y="21"/>
                      </a:cubicBezTo>
                      <a:cubicBezTo>
                        <a:pt x="32" y="21"/>
                        <a:pt x="31" y="22"/>
                        <a:pt x="32" y="22"/>
                      </a:cubicBezTo>
                      <a:cubicBezTo>
                        <a:pt x="36" y="28"/>
                        <a:pt x="36" y="35"/>
                        <a:pt x="38" y="41"/>
                      </a:cubicBezTo>
                      <a:cubicBezTo>
                        <a:pt x="38" y="42"/>
                        <a:pt x="40" y="41"/>
                        <a:pt x="39" y="41"/>
                      </a:cubicBezTo>
                      <a:cubicBezTo>
                        <a:pt x="39" y="37"/>
                        <a:pt x="38" y="34"/>
                        <a:pt x="36" y="31"/>
                      </a:cubicBezTo>
                      <a:cubicBezTo>
                        <a:pt x="36" y="30"/>
                        <a:pt x="35" y="31"/>
                        <a:pt x="35" y="31"/>
                      </a:cubicBezTo>
                      <a:cubicBezTo>
                        <a:pt x="34" y="35"/>
                        <a:pt x="34" y="37"/>
                        <a:pt x="37" y="40"/>
                      </a:cubicBezTo>
                      <a:cubicBezTo>
                        <a:pt x="37" y="41"/>
                        <a:pt x="38" y="40"/>
                        <a:pt x="38" y="39"/>
                      </a:cubicBezTo>
                      <a:cubicBezTo>
                        <a:pt x="37" y="38"/>
                        <a:pt x="32" y="31"/>
                        <a:pt x="32" y="31"/>
                      </a:cubicBezTo>
                      <a:cubicBezTo>
                        <a:pt x="33" y="30"/>
                        <a:pt x="33" y="30"/>
                        <a:pt x="32" y="30"/>
                      </a:cubicBezTo>
                      <a:cubicBezTo>
                        <a:pt x="31" y="28"/>
                        <a:pt x="32" y="28"/>
                        <a:pt x="30" y="28"/>
                      </a:cubicBezTo>
                      <a:cubicBezTo>
                        <a:pt x="29" y="27"/>
                        <a:pt x="29" y="28"/>
                        <a:pt x="29" y="28"/>
                      </a:cubicBezTo>
                      <a:cubicBezTo>
                        <a:pt x="30" y="31"/>
                        <a:pt x="30" y="33"/>
                        <a:pt x="33" y="35"/>
                      </a:cubicBezTo>
                      <a:cubicBezTo>
                        <a:pt x="33" y="35"/>
                        <a:pt x="34" y="35"/>
                        <a:pt x="34" y="34"/>
                      </a:cubicBezTo>
                      <a:cubicBezTo>
                        <a:pt x="34" y="30"/>
                        <a:pt x="34" y="26"/>
                        <a:pt x="32" y="22"/>
                      </a:cubicBezTo>
                      <a:cubicBezTo>
                        <a:pt x="32" y="22"/>
                        <a:pt x="31" y="22"/>
                        <a:pt x="31" y="22"/>
                      </a:cubicBezTo>
                      <a:cubicBezTo>
                        <a:pt x="30" y="26"/>
                        <a:pt x="30" y="29"/>
                        <a:pt x="31" y="33"/>
                      </a:cubicBezTo>
                      <a:cubicBezTo>
                        <a:pt x="31" y="33"/>
                        <a:pt x="33" y="33"/>
                        <a:pt x="33" y="32"/>
                      </a:cubicBezTo>
                      <a:cubicBezTo>
                        <a:pt x="33" y="29"/>
                        <a:pt x="33" y="27"/>
                        <a:pt x="31" y="24"/>
                      </a:cubicBezTo>
                      <a:cubicBezTo>
                        <a:pt x="31" y="23"/>
                        <a:pt x="31" y="23"/>
                        <a:pt x="30" y="24"/>
                      </a:cubicBezTo>
                      <a:cubicBezTo>
                        <a:pt x="29" y="25"/>
                        <a:pt x="27" y="27"/>
                        <a:pt x="26" y="29"/>
                      </a:cubicBezTo>
                      <a:cubicBezTo>
                        <a:pt x="25" y="30"/>
                        <a:pt x="26" y="31"/>
                        <a:pt x="27" y="30"/>
                      </a:cubicBezTo>
                      <a:cubicBezTo>
                        <a:pt x="27" y="34"/>
                        <a:pt x="26" y="35"/>
                        <a:pt x="24" y="33"/>
                      </a:cubicBezTo>
                      <a:cubicBezTo>
                        <a:pt x="21" y="35"/>
                        <a:pt x="21" y="35"/>
                        <a:pt x="25" y="35"/>
                      </a:cubicBezTo>
                      <a:cubicBezTo>
                        <a:pt x="26" y="35"/>
                        <a:pt x="26" y="34"/>
                        <a:pt x="25" y="33"/>
                      </a:cubicBezTo>
                      <a:cubicBezTo>
                        <a:pt x="24" y="32"/>
                        <a:pt x="23" y="31"/>
                        <a:pt x="23" y="30"/>
                      </a:cubicBezTo>
                      <a:cubicBezTo>
                        <a:pt x="22" y="30"/>
                        <a:pt x="22" y="31"/>
                        <a:pt x="23" y="31"/>
                      </a:cubicBezTo>
                      <a:cubicBezTo>
                        <a:pt x="24" y="32"/>
                        <a:pt x="26" y="31"/>
                        <a:pt x="27" y="31"/>
                      </a:cubicBezTo>
                      <a:cubicBezTo>
                        <a:pt x="28" y="31"/>
                        <a:pt x="28" y="30"/>
                        <a:pt x="28" y="30"/>
                      </a:cubicBezTo>
                      <a:cubicBezTo>
                        <a:pt x="23" y="28"/>
                        <a:pt x="26" y="32"/>
                        <a:pt x="29" y="32"/>
                      </a:cubicBezTo>
                      <a:cubicBezTo>
                        <a:pt x="31" y="32"/>
                        <a:pt x="33" y="32"/>
                        <a:pt x="34" y="31"/>
                      </a:cubicBezTo>
                      <a:cubicBezTo>
                        <a:pt x="36" y="26"/>
                        <a:pt x="34" y="22"/>
                        <a:pt x="30" y="19"/>
                      </a:cubicBezTo>
                      <a:cubicBezTo>
                        <a:pt x="30" y="19"/>
                        <a:pt x="30" y="19"/>
                        <a:pt x="29" y="19"/>
                      </a:cubicBezTo>
                      <a:cubicBezTo>
                        <a:pt x="28" y="23"/>
                        <a:pt x="28" y="25"/>
                        <a:pt x="31" y="28"/>
                      </a:cubicBezTo>
                      <a:cubicBezTo>
                        <a:pt x="32" y="28"/>
                        <a:pt x="32" y="28"/>
                        <a:pt x="32" y="28"/>
                      </a:cubicBezTo>
                      <a:cubicBezTo>
                        <a:pt x="32" y="22"/>
                        <a:pt x="31" y="18"/>
                        <a:pt x="26" y="15"/>
                      </a:cubicBezTo>
                      <a:cubicBezTo>
                        <a:pt x="25" y="15"/>
                        <a:pt x="24" y="16"/>
                        <a:pt x="25" y="16"/>
                      </a:cubicBezTo>
                      <a:cubicBezTo>
                        <a:pt x="26" y="18"/>
                        <a:pt x="27" y="19"/>
                        <a:pt x="29" y="19"/>
                      </a:cubicBezTo>
                      <a:cubicBezTo>
                        <a:pt x="30" y="19"/>
                        <a:pt x="30" y="19"/>
                        <a:pt x="30" y="18"/>
                      </a:cubicBezTo>
                      <a:cubicBezTo>
                        <a:pt x="30" y="15"/>
                        <a:pt x="30" y="16"/>
                        <a:pt x="29" y="13"/>
                      </a:cubicBezTo>
                      <a:cubicBezTo>
                        <a:pt x="29" y="12"/>
                        <a:pt x="28" y="12"/>
                        <a:pt x="28" y="13"/>
                      </a:cubicBezTo>
                      <a:cubicBezTo>
                        <a:pt x="26" y="18"/>
                        <a:pt x="27" y="22"/>
                        <a:pt x="28" y="26"/>
                      </a:cubicBezTo>
                      <a:cubicBezTo>
                        <a:pt x="28" y="27"/>
                        <a:pt x="30" y="27"/>
                        <a:pt x="30" y="26"/>
                      </a:cubicBezTo>
                      <a:cubicBezTo>
                        <a:pt x="29" y="22"/>
                        <a:pt x="29" y="19"/>
                        <a:pt x="28" y="16"/>
                      </a:cubicBezTo>
                      <a:cubicBezTo>
                        <a:pt x="27" y="15"/>
                        <a:pt x="26" y="15"/>
                        <a:pt x="26" y="16"/>
                      </a:cubicBezTo>
                      <a:cubicBezTo>
                        <a:pt x="25" y="20"/>
                        <a:pt x="25" y="23"/>
                        <a:pt x="26" y="28"/>
                      </a:cubicBezTo>
                      <a:cubicBezTo>
                        <a:pt x="26" y="28"/>
                        <a:pt x="27" y="28"/>
                        <a:pt x="27" y="28"/>
                      </a:cubicBezTo>
                      <a:cubicBezTo>
                        <a:pt x="27" y="24"/>
                        <a:pt x="27" y="21"/>
                        <a:pt x="26" y="18"/>
                      </a:cubicBezTo>
                      <a:cubicBezTo>
                        <a:pt x="26" y="17"/>
                        <a:pt x="24" y="17"/>
                        <a:pt x="24" y="18"/>
                      </a:cubicBezTo>
                      <a:cubicBezTo>
                        <a:pt x="24" y="22"/>
                        <a:pt x="24" y="27"/>
                        <a:pt x="24" y="31"/>
                      </a:cubicBezTo>
                      <a:cubicBezTo>
                        <a:pt x="24" y="32"/>
                        <a:pt x="25" y="32"/>
                        <a:pt x="25" y="31"/>
                      </a:cubicBezTo>
                      <a:cubicBezTo>
                        <a:pt x="25" y="27"/>
                        <a:pt x="26" y="23"/>
                        <a:pt x="25" y="20"/>
                      </a:cubicBezTo>
                      <a:cubicBezTo>
                        <a:pt x="25" y="19"/>
                        <a:pt x="24" y="19"/>
                        <a:pt x="24" y="20"/>
                      </a:cubicBezTo>
                      <a:cubicBezTo>
                        <a:pt x="22" y="24"/>
                        <a:pt x="22" y="27"/>
                        <a:pt x="22" y="31"/>
                      </a:cubicBezTo>
                      <a:cubicBezTo>
                        <a:pt x="22" y="32"/>
                        <a:pt x="23" y="32"/>
                        <a:pt x="23" y="31"/>
                      </a:cubicBezTo>
                      <a:cubicBezTo>
                        <a:pt x="24" y="28"/>
                        <a:pt x="24" y="24"/>
                        <a:pt x="23" y="20"/>
                      </a:cubicBezTo>
                      <a:cubicBezTo>
                        <a:pt x="23" y="20"/>
                        <a:pt x="22" y="20"/>
                        <a:pt x="22" y="20"/>
                      </a:cubicBezTo>
                      <a:cubicBezTo>
                        <a:pt x="21" y="23"/>
                        <a:pt x="20" y="25"/>
                        <a:pt x="20" y="27"/>
                      </a:cubicBezTo>
                      <a:cubicBezTo>
                        <a:pt x="20" y="28"/>
                        <a:pt x="20" y="28"/>
                        <a:pt x="21" y="28"/>
                      </a:cubicBezTo>
                      <a:cubicBezTo>
                        <a:pt x="21" y="26"/>
                        <a:pt x="20" y="23"/>
                        <a:pt x="19" y="21"/>
                      </a:cubicBezTo>
                      <a:cubicBezTo>
                        <a:pt x="19" y="20"/>
                        <a:pt x="18" y="20"/>
                        <a:pt x="18" y="20"/>
                      </a:cubicBezTo>
                      <a:cubicBezTo>
                        <a:pt x="15" y="23"/>
                        <a:pt x="15" y="24"/>
                        <a:pt x="15" y="27"/>
                      </a:cubicBezTo>
                      <a:cubicBezTo>
                        <a:pt x="15" y="28"/>
                        <a:pt x="16" y="28"/>
                        <a:pt x="17" y="28"/>
                      </a:cubicBezTo>
                      <a:cubicBezTo>
                        <a:pt x="18" y="25"/>
                        <a:pt x="17" y="28"/>
                        <a:pt x="17" y="29"/>
                      </a:cubicBezTo>
                      <a:cubicBezTo>
                        <a:pt x="17" y="30"/>
                        <a:pt x="18" y="30"/>
                        <a:pt x="18" y="30"/>
                      </a:cubicBezTo>
                      <a:cubicBezTo>
                        <a:pt x="21" y="26"/>
                        <a:pt x="23" y="23"/>
                        <a:pt x="24" y="19"/>
                      </a:cubicBezTo>
                      <a:cubicBezTo>
                        <a:pt x="24" y="19"/>
                        <a:pt x="24" y="18"/>
                        <a:pt x="23" y="19"/>
                      </a:cubicBezTo>
                      <a:cubicBezTo>
                        <a:pt x="17" y="21"/>
                        <a:pt x="15" y="26"/>
                        <a:pt x="19" y="31"/>
                      </a:cubicBezTo>
                      <a:cubicBezTo>
                        <a:pt x="23" y="36"/>
                        <a:pt x="28" y="30"/>
                        <a:pt x="28" y="26"/>
                      </a:cubicBezTo>
                      <a:cubicBezTo>
                        <a:pt x="28" y="15"/>
                        <a:pt x="8" y="27"/>
                        <a:pt x="20" y="34"/>
                      </a:cubicBezTo>
                      <a:cubicBezTo>
                        <a:pt x="20" y="34"/>
                        <a:pt x="20" y="34"/>
                        <a:pt x="20" y="34"/>
                      </a:cubicBezTo>
                      <a:cubicBezTo>
                        <a:pt x="24" y="31"/>
                        <a:pt x="27" y="27"/>
                        <a:pt x="25" y="22"/>
                      </a:cubicBezTo>
                      <a:cubicBezTo>
                        <a:pt x="25" y="22"/>
                        <a:pt x="24" y="21"/>
                        <a:pt x="24" y="21"/>
                      </a:cubicBezTo>
                      <a:cubicBezTo>
                        <a:pt x="20" y="22"/>
                        <a:pt x="18" y="24"/>
                        <a:pt x="18" y="28"/>
                      </a:cubicBezTo>
                      <a:cubicBezTo>
                        <a:pt x="18" y="28"/>
                        <a:pt x="18" y="28"/>
                        <a:pt x="18" y="28"/>
                      </a:cubicBezTo>
                      <a:cubicBezTo>
                        <a:pt x="32" y="32"/>
                        <a:pt x="20" y="12"/>
                        <a:pt x="18" y="24"/>
                      </a:cubicBezTo>
                      <a:cubicBezTo>
                        <a:pt x="18" y="25"/>
                        <a:pt x="18" y="25"/>
                        <a:pt x="19" y="25"/>
                      </a:cubicBezTo>
                      <a:cubicBezTo>
                        <a:pt x="23" y="24"/>
                        <a:pt x="25" y="22"/>
                        <a:pt x="24" y="17"/>
                      </a:cubicBezTo>
                      <a:cubicBezTo>
                        <a:pt x="24" y="17"/>
                        <a:pt x="23" y="17"/>
                        <a:pt x="23" y="17"/>
                      </a:cubicBezTo>
                      <a:cubicBezTo>
                        <a:pt x="20" y="18"/>
                        <a:pt x="20" y="18"/>
                        <a:pt x="19" y="20"/>
                      </a:cubicBezTo>
                      <a:cubicBezTo>
                        <a:pt x="18" y="21"/>
                        <a:pt x="19" y="21"/>
                        <a:pt x="19" y="21"/>
                      </a:cubicBezTo>
                      <a:cubicBezTo>
                        <a:pt x="24" y="20"/>
                        <a:pt x="26" y="18"/>
                        <a:pt x="25" y="13"/>
                      </a:cubicBezTo>
                      <a:cubicBezTo>
                        <a:pt x="25" y="12"/>
                        <a:pt x="24" y="13"/>
                        <a:pt x="24" y="13"/>
                      </a:cubicBezTo>
                      <a:cubicBezTo>
                        <a:pt x="23" y="20"/>
                        <a:pt x="32" y="17"/>
                        <a:pt x="30" y="12"/>
                      </a:cubicBezTo>
                      <a:cubicBezTo>
                        <a:pt x="26" y="3"/>
                        <a:pt x="9" y="5"/>
                        <a:pt x="9" y="16"/>
                      </a:cubicBezTo>
                      <a:cubicBezTo>
                        <a:pt x="9" y="16"/>
                        <a:pt x="10" y="17"/>
                        <a:pt x="11" y="16"/>
                      </a:cubicBezTo>
                      <a:cubicBezTo>
                        <a:pt x="11" y="16"/>
                        <a:pt x="11" y="16"/>
                        <a:pt x="12" y="15"/>
                      </a:cubicBezTo>
                      <a:cubicBezTo>
                        <a:pt x="10" y="17"/>
                        <a:pt x="12" y="15"/>
                        <a:pt x="11" y="13"/>
                      </a:cubicBezTo>
                      <a:cubicBezTo>
                        <a:pt x="11" y="13"/>
                        <a:pt x="11" y="12"/>
                        <a:pt x="10" y="13"/>
                      </a:cubicBezTo>
                      <a:cubicBezTo>
                        <a:pt x="8" y="14"/>
                        <a:pt x="11" y="12"/>
                        <a:pt x="11" y="10"/>
                      </a:cubicBezTo>
                      <a:cubicBezTo>
                        <a:pt x="11" y="9"/>
                        <a:pt x="11" y="7"/>
                        <a:pt x="11" y="6"/>
                      </a:cubicBezTo>
                      <a:cubicBezTo>
                        <a:pt x="10" y="3"/>
                        <a:pt x="9" y="2"/>
                        <a:pt x="6" y="1"/>
                      </a:cubicBezTo>
                      <a:cubicBezTo>
                        <a:pt x="5" y="1"/>
                        <a:pt x="5" y="2"/>
                        <a:pt x="6" y="2"/>
                      </a:cubicBezTo>
                      <a:cubicBezTo>
                        <a:pt x="3" y="1"/>
                        <a:pt x="17" y="6"/>
                        <a:pt x="15" y="7"/>
                      </a:cubicBezTo>
                      <a:cubicBezTo>
                        <a:pt x="14" y="8"/>
                        <a:pt x="14" y="9"/>
                        <a:pt x="15" y="9"/>
                      </a:cubicBezTo>
                      <a:cubicBezTo>
                        <a:pt x="16" y="9"/>
                        <a:pt x="17" y="9"/>
                        <a:pt x="18" y="8"/>
                      </a:cubicBezTo>
                      <a:cubicBezTo>
                        <a:pt x="17" y="8"/>
                        <a:pt x="17" y="9"/>
                        <a:pt x="17" y="9"/>
                      </a:cubicBezTo>
                      <a:cubicBezTo>
                        <a:pt x="19" y="9"/>
                        <a:pt x="20" y="9"/>
                        <a:pt x="22" y="10"/>
                      </a:cubicBezTo>
                      <a:cubicBezTo>
                        <a:pt x="22" y="10"/>
                        <a:pt x="22" y="8"/>
                        <a:pt x="22" y="8"/>
                      </a:cubicBezTo>
                      <a:cubicBezTo>
                        <a:pt x="21" y="8"/>
                        <a:pt x="12" y="6"/>
                        <a:pt x="16" y="5"/>
                      </a:cubicBezTo>
                      <a:cubicBezTo>
                        <a:pt x="16" y="4"/>
                        <a:pt x="16" y="4"/>
                        <a:pt x="15" y="4"/>
                      </a:cubicBezTo>
                      <a:cubicBezTo>
                        <a:pt x="14" y="3"/>
                        <a:pt x="12" y="3"/>
                        <a:pt x="10" y="4"/>
                      </a:cubicBezTo>
                      <a:cubicBezTo>
                        <a:pt x="9" y="4"/>
                        <a:pt x="9" y="5"/>
                        <a:pt x="10" y="5"/>
                      </a:cubicBezTo>
                      <a:cubicBezTo>
                        <a:pt x="11" y="5"/>
                        <a:pt x="13" y="5"/>
                        <a:pt x="14" y="5"/>
                      </a:cubicBezTo>
                      <a:cubicBezTo>
                        <a:pt x="15" y="5"/>
                        <a:pt x="15" y="3"/>
                        <a:pt x="14" y="3"/>
                      </a:cubicBezTo>
                      <a:cubicBezTo>
                        <a:pt x="11" y="4"/>
                        <a:pt x="12" y="3"/>
                        <a:pt x="9" y="4"/>
                      </a:cubicBezTo>
                      <a:cubicBezTo>
                        <a:pt x="8" y="5"/>
                        <a:pt x="8" y="6"/>
                        <a:pt x="9" y="6"/>
                      </a:cubicBezTo>
                      <a:cubicBezTo>
                        <a:pt x="14" y="6"/>
                        <a:pt x="10" y="10"/>
                        <a:pt x="10" y="13"/>
                      </a:cubicBezTo>
                      <a:cubicBezTo>
                        <a:pt x="9" y="13"/>
                        <a:pt x="10" y="14"/>
                        <a:pt x="10" y="14"/>
                      </a:cubicBezTo>
                      <a:cubicBezTo>
                        <a:pt x="14" y="13"/>
                        <a:pt x="16" y="12"/>
                        <a:pt x="18" y="9"/>
                      </a:cubicBezTo>
                      <a:cubicBezTo>
                        <a:pt x="18" y="8"/>
                        <a:pt x="18" y="7"/>
                        <a:pt x="17" y="7"/>
                      </a:cubicBezTo>
                      <a:cubicBezTo>
                        <a:pt x="14" y="8"/>
                        <a:pt x="12" y="8"/>
                        <a:pt x="11" y="11"/>
                      </a:cubicBezTo>
                      <a:cubicBezTo>
                        <a:pt x="11" y="12"/>
                        <a:pt x="13" y="12"/>
                        <a:pt x="13" y="11"/>
                      </a:cubicBezTo>
                      <a:cubicBezTo>
                        <a:pt x="13" y="9"/>
                        <a:pt x="13" y="10"/>
                        <a:pt x="13" y="8"/>
                      </a:cubicBezTo>
                      <a:cubicBezTo>
                        <a:pt x="13" y="7"/>
                        <a:pt x="13" y="7"/>
                        <a:pt x="12" y="7"/>
                      </a:cubicBezTo>
                      <a:cubicBezTo>
                        <a:pt x="10" y="9"/>
                        <a:pt x="9" y="11"/>
                        <a:pt x="8" y="14"/>
                      </a:cubicBezTo>
                      <a:cubicBezTo>
                        <a:pt x="7" y="16"/>
                        <a:pt x="9" y="19"/>
                        <a:pt x="8" y="16"/>
                      </a:cubicBezTo>
                      <a:cubicBezTo>
                        <a:pt x="7" y="15"/>
                        <a:pt x="6" y="16"/>
                        <a:pt x="6" y="16"/>
                      </a:cubicBezTo>
                      <a:cubicBezTo>
                        <a:pt x="6" y="18"/>
                        <a:pt x="6" y="18"/>
                        <a:pt x="7" y="20"/>
                      </a:cubicBezTo>
                      <a:cubicBezTo>
                        <a:pt x="7" y="21"/>
                        <a:pt x="8" y="20"/>
                        <a:pt x="8" y="20"/>
                      </a:cubicBezTo>
                      <a:cubicBezTo>
                        <a:pt x="7" y="22"/>
                        <a:pt x="9" y="17"/>
                        <a:pt x="9" y="17"/>
                      </a:cubicBezTo>
                      <a:cubicBezTo>
                        <a:pt x="9" y="17"/>
                        <a:pt x="10" y="17"/>
                        <a:pt x="10" y="16"/>
                      </a:cubicBezTo>
                      <a:cubicBezTo>
                        <a:pt x="10" y="16"/>
                        <a:pt x="9" y="13"/>
                        <a:pt x="10" y="13"/>
                      </a:cubicBezTo>
                      <a:cubicBezTo>
                        <a:pt x="10" y="13"/>
                        <a:pt x="11" y="12"/>
                        <a:pt x="11" y="12"/>
                      </a:cubicBezTo>
                      <a:cubicBezTo>
                        <a:pt x="11" y="10"/>
                        <a:pt x="10" y="11"/>
                        <a:pt x="12" y="12"/>
                      </a:cubicBezTo>
                      <a:cubicBezTo>
                        <a:pt x="12" y="12"/>
                        <a:pt x="12" y="12"/>
                        <a:pt x="13" y="12"/>
                      </a:cubicBezTo>
                      <a:cubicBezTo>
                        <a:pt x="26" y="5"/>
                        <a:pt x="1" y="2"/>
                        <a:pt x="10" y="11"/>
                      </a:cubicBezTo>
                      <a:cubicBezTo>
                        <a:pt x="11" y="11"/>
                        <a:pt x="11" y="11"/>
                        <a:pt x="11" y="11"/>
                      </a:cubicBezTo>
                      <a:cubicBezTo>
                        <a:pt x="22" y="5"/>
                        <a:pt x="0" y="0"/>
                        <a:pt x="5" y="10"/>
                      </a:cubicBezTo>
                      <a:cubicBezTo>
                        <a:pt x="5" y="11"/>
                        <a:pt x="6" y="11"/>
                        <a:pt x="6" y="11"/>
                      </a:cubicBezTo>
                      <a:cubicBezTo>
                        <a:pt x="9" y="9"/>
                        <a:pt x="10" y="9"/>
                        <a:pt x="10" y="5"/>
                      </a:cubicBezTo>
                      <a:cubicBezTo>
                        <a:pt x="10" y="5"/>
                        <a:pt x="10" y="5"/>
                        <a:pt x="10" y="5"/>
                      </a:cubicBezTo>
                      <a:cubicBezTo>
                        <a:pt x="7" y="4"/>
                        <a:pt x="8" y="4"/>
                        <a:pt x="6" y="5"/>
                      </a:cubicBezTo>
                      <a:cubicBezTo>
                        <a:pt x="5" y="5"/>
                        <a:pt x="5" y="6"/>
                        <a:pt x="5" y="6"/>
                      </a:cubicBezTo>
                      <a:cubicBezTo>
                        <a:pt x="5" y="7"/>
                        <a:pt x="5" y="7"/>
                        <a:pt x="6" y="8"/>
                      </a:cubicBezTo>
                      <a:cubicBezTo>
                        <a:pt x="6" y="8"/>
                        <a:pt x="6" y="8"/>
                        <a:pt x="6" y="8"/>
                      </a:cubicBezTo>
                      <a:cubicBezTo>
                        <a:pt x="9" y="7"/>
                        <a:pt x="10" y="7"/>
                        <a:pt x="11" y="4"/>
                      </a:cubicBezTo>
                      <a:cubicBezTo>
                        <a:pt x="11" y="4"/>
                        <a:pt x="10" y="3"/>
                        <a:pt x="10" y="4"/>
                      </a:cubicBezTo>
                      <a:cubicBezTo>
                        <a:pt x="8" y="5"/>
                        <a:pt x="8" y="5"/>
                        <a:pt x="7" y="7"/>
                      </a:cubicBezTo>
                      <a:cubicBezTo>
                        <a:pt x="7" y="8"/>
                        <a:pt x="8" y="8"/>
                        <a:pt x="9" y="8"/>
                      </a:cubicBezTo>
                      <a:cubicBezTo>
                        <a:pt x="9" y="7"/>
                        <a:pt x="10" y="7"/>
                        <a:pt x="11" y="6"/>
                      </a:cubicBezTo>
                      <a:cubicBezTo>
                        <a:pt x="11" y="6"/>
                        <a:pt x="11" y="5"/>
                        <a:pt x="10" y="5"/>
                      </a:cubicBezTo>
                      <a:cubicBezTo>
                        <a:pt x="10" y="5"/>
                        <a:pt x="9" y="5"/>
                        <a:pt x="9" y="5"/>
                      </a:cubicBezTo>
                      <a:cubicBezTo>
                        <a:pt x="9" y="5"/>
                        <a:pt x="8" y="6"/>
                        <a:pt x="9" y="6"/>
                      </a:cubicBezTo>
                      <a:cubicBezTo>
                        <a:pt x="9" y="6"/>
                        <a:pt x="9" y="7"/>
                        <a:pt x="9" y="7"/>
                      </a:cubicBezTo>
                      <a:cubicBezTo>
                        <a:pt x="9" y="8"/>
                        <a:pt x="11" y="7"/>
                        <a:pt x="10"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4" name="Freeform 184"/>
                <p:cNvSpPr>
                  <a:spLocks noEditPoints="1"/>
                </p:cNvSpPr>
                <p:nvPr/>
              </p:nvSpPr>
              <p:spPr bwMode="auto">
                <a:xfrm>
                  <a:off x="1401763" y="2203451"/>
                  <a:ext cx="58738" cy="28575"/>
                </a:xfrm>
                <a:custGeom>
                  <a:avLst/>
                  <a:gdLst>
                    <a:gd name="T0" fmla="*/ 54 w 55"/>
                    <a:gd name="T1" fmla="*/ 21 h 26"/>
                    <a:gd name="T2" fmla="*/ 49 w 55"/>
                    <a:gd name="T3" fmla="*/ 17 h 26"/>
                    <a:gd name="T4" fmla="*/ 49 w 55"/>
                    <a:gd name="T5" fmla="*/ 16 h 26"/>
                    <a:gd name="T6" fmla="*/ 49 w 55"/>
                    <a:gd name="T7" fmla="*/ 16 h 26"/>
                    <a:gd name="T8" fmla="*/ 50 w 55"/>
                    <a:gd name="T9" fmla="*/ 15 h 26"/>
                    <a:gd name="T10" fmla="*/ 50 w 55"/>
                    <a:gd name="T11" fmla="*/ 14 h 26"/>
                    <a:gd name="T12" fmla="*/ 50 w 55"/>
                    <a:gd name="T13" fmla="*/ 12 h 26"/>
                    <a:gd name="T14" fmla="*/ 49 w 55"/>
                    <a:gd name="T15" fmla="*/ 11 h 26"/>
                    <a:gd name="T16" fmla="*/ 49 w 55"/>
                    <a:gd name="T17" fmla="*/ 12 h 26"/>
                    <a:gd name="T18" fmla="*/ 49 w 55"/>
                    <a:gd name="T19" fmla="*/ 12 h 26"/>
                    <a:gd name="T20" fmla="*/ 42 w 55"/>
                    <a:gd name="T21" fmla="*/ 15 h 26"/>
                    <a:gd name="T22" fmla="*/ 42 w 55"/>
                    <a:gd name="T23" fmla="*/ 16 h 26"/>
                    <a:gd name="T24" fmla="*/ 40 w 55"/>
                    <a:gd name="T25" fmla="*/ 19 h 26"/>
                    <a:gd name="T26" fmla="*/ 36 w 55"/>
                    <a:gd name="T27" fmla="*/ 16 h 26"/>
                    <a:gd name="T28" fmla="*/ 36 w 55"/>
                    <a:gd name="T29" fmla="*/ 13 h 26"/>
                    <a:gd name="T30" fmla="*/ 35 w 55"/>
                    <a:gd name="T31" fmla="*/ 12 h 26"/>
                    <a:gd name="T32" fmla="*/ 32 w 55"/>
                    <a:gd name="T33" fmla="*/ 21 h 26"/>
                    <a:gd name="T34" fmla="*/ 27 w 55"/>
                    <a:gd name="T35" fmla="*/ 18 h 26"/>
                    <a:gd name="T36" fmla="*/ 34 w 55"/>
                    <a:gd name="T37" fmla="*/ 1 h 26"/>
                    <a:gd name="T38" fmla="*/ 33 w 55"/>
                    <a:gd name="T39" fmla="*/ 1 h 26"/>
                    <a:gd name="T40" fmla="*/ 27 w 55"/>
                    <a:gd name="T41" fmla="*/ 11 h 26"/>
                    <a:gd name="T42" fmla="*/ 26 w 55"/>
                    <a:gd name="T43" fmla="*/ 12 h 26"/>
                    <a:gd name="T44" fmla="*/ 25 w 55"/>
                    <a:gd name="T45" fmla="*/ 12 h 26"/>
                    <a:gd name="T46" fmla="*/ 23 w 55"/>
                    <a:gd name="T47" fmla="*/ 13 h 26"/>
                    <a:gd name="T48" fmla="*/ 18 w 55"/>
                    <a:gd name="T49" fmla="*/ 18 h 26"/>
                    <a:gd name="T50" fmla="*/ 18 w 55"/>
                    <a:gd name="T51" fmla="*/ 20 h 26"/>
                    <a:gd name="T52" fmla="*/ 12 w 55"/>
                    <a:gd name="T53" fmla="*/ 19 h 26"/>
                    <a:gd name="T54" fmla="*/ 15 w 55"/>
                    <a:gd name="T55" fmla="*/ 11 h 26"/>
                    <a:gd name="T56" fmla="*/ 14 w 55"/>
                    <a:gd name="T57" fmla="*/ 10 h 26"/>
                    <a:gd name="T58" fmla="*/ 10 w 55"/>
                    <a:gd name="T59" fmla="*/ 20 h 26"/>
                    <a:gd name="T60" fmla="*/ 0 w 55"/>
                    <a:gd name="T61" fmla="*/ 23 h 26"/>
                    <a:gd name="T62" fmla="*/ 0 w 55"/>
                    <a:gd name="T63" fmla="*/ 25 h 26"/>
                    <a:gd name="T64" fmla="*/ 10 w 55"/>
                    <a:gd name="T65" fmla="*/ 21 h 26"/>
                    <a:gd name="T66" fmla="*/ 11 w 55"/>
                    <a:gd name="T67" fmla="*/ 25 h 26"/>
                    <a:gd name="T68" fmla="*/ 18 w 55"/>
                    <a:gd name="T69" fmla="*/ 24 h 26"/>
                    <a:gd name="T70" fmla="*/ 19 w 55"/>
                    <a:gd name="T71" fmla="*/ 23 h 26"/>
                    <a:gd name="T72" fmla="*/ 20 w 55"/>
                    <a:gd name="T73" fmla="*/ 24 h 26"/>
                    <a:gd name="T74" fmla="*/ 25 w 55"/>
                    <a:gd name="T75" fmla="*/ 21 h 26"/>
                    <a:gd name="T76" fmla="*/ 26 w 55"/>
                    <a:gd name="T77" fmla="*/ 24 h 26"/>
                    <a:gd name="T78" fmla="*/ 33 w 55"/>
                    <a:gd name="T79" fmla="*/ 22 h 26"/>
                    <a:gd name="T80" fmla="*/ 37 w 55"/>
                    <a:gd name="T81" fmla="*/ 23 h 26"/>
                    <a:gd name="T82" fmla="*/ 39 w 55"/>
                    <a:gd name="T83" fmla="*/ 22 h 26"/>
                    <a:gd name="T84" fmla="*/ 39 w 55"/>
                    <a:gd name="T85" fmla="*/ 22 h 26"/>
                    <a:gd name="T86" fmla="*/ 43 w 55"/>
                    <a:gd name="T87" fmla="*/ 25 h 26"/>
                    <a:gd name="T88" fmla="*/ 47 w 55"/>
                    <a:gd name="T89" fmla="*/ 21 h 26"/>
                    <a:gd name="T90" fmla="*/ 47 w 55"/>
                    <a:gd name="T91" fmla="*/ 22 h 26"/>
                    <a:gd name="T92" fmla="*/ 55 w 55"/>
                    <a:gd name="T93" fmla="*/ 22 h 26"/>
                    <a:gd name="T94" fmla="*/ 54 w 55"/>
                    <a:gd name="T95" fmla="*/ 21 h 26"/>
                    <a:gd name="T96" fmla="*/ 24 w 55"/>
                    <a:gd name="T97" fmla="*/ 19 h 26"/>
                    <a:gd name="T98" fmla="*/ 21 w 55"/>
                    <a:gd name="T99" fmla="*/ 18 h 26"/>
                    <a:gd name="T100" fmla="*/ 23 w 55"/>
                    <a:gd name="T101" fmla="*/ 15 h 26"/>
                    <a:gd name="T102" fmla="*/ 25 w 55"/>
                    <a:gd name="T103" fmla="*/ 14 h 26"/>
                    <a:gd name="T104" fmla="*/ 26 w 55"/>
                    <a:gd name="T105" fmla="*/ 13 h 26"/>
                    <a:gd name="T106" fmla="*/ 25 w 55"/>
                    <a:gd name="T107" fmla="*/ 18 h 26"/>
                    <a:gd name="T108" fmla="*/ 24 w 55"/>
                    <a:gd name="T109" fmla="*/ 19 h 26"/>
                    <a:gd name="T110" fmla="*/ 45 w 55"/>
                    <a:gd name="T111" fmla="*/ 21 h 26"/>
                    <a:gd name="T112" fmla="*/ 43 w 55"/>
                    <a:gd name="T113" fmla="*/ 17 h 26"/>
                    <a:gd name="T114" fmla="*/ 44 w 55"/>
                    <a:gd name="T115" fmla="*/ 17 h 26"/>
                    <a:gd name="T116" fmla="*/ 48 w 55"/>
                    <a:gd name="T117" fmla="*/ 14 h 26"/>
                    <a:gd name="T118" fmla="*/ 47 w 55"/>
                    <a:gd name="T119" fmla="*/ 16 h 26"/>
                    <a:gd name="T120" fmla="*/ 45 w 55"/>
                    <a:gd name="T121" fmla="*/ 21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5" h="26">
                      <a:moveTo>
                        <a:pt x="54" y="21"/>
                      </a:moveTo>
                      <a:cubicBezTo>
                        <a:pt x="50" y="20"/>
                        <a:pt x="48" y="19"/>
                        <a:pt x="49" y="17"/>
                      </a:cubicBezTo>
                      <a:cubicBezTo>
                        <a:pt x="49" y="17"/>
                        <a:pt x="49" y="16"/>
                        <a:pt x="49" y="16"/>
                      </a:cubicBezTo>
                      <a:cubicBezTo>
                        <a:pt x="49" y="16"/>
                        <a:pt x="49" y="16"/>
                        <a:pt x="49" y="16"/>
                      </a:cubicBezTo>
                      <a:cubicBezTo>
                        <a:pt x="49" y="15"/>
                        <a:pt x="49" y="15"/>
                        <a:pt x="50" y="15"/>
                      </a:cubicBezTo>
                      <a:cubicBezTo>
                        <a:pt x="50" y="14"/>
                        <a:pt x="50" y="14"/>
                        <a:pt x="50" y="14"/>
                      </a:cubicBezTo>
                      <a:cubicBezTo>
                        <a:pt x="50" y="13"/>
                        <a:pt x="50" y="12"/>
                        <a:pt x="50" y="12"/>
                      </a:cubicBezTo>
                      <a:cubicBezTo>
                        <a:pt x="51" y="11"/>
                        <a:pt x="49" y="11"/>
                        <a:pt x="49" y="11"/>
                      </a:cubicBezTo>
                      <a:cubicBezTo>
                        <a:pt x="49" y="12"/>
                        <a:pt x="49" y="12"/>
                        <a:pt x="49" y="12"/>
                      </a:cubicBezTo>
                      <a:cubicBezTo>
                        <a:pt x="49" y="12"/>
                        <a:pt x="49" y="12"/>
                        <a:pt x="49" y="12"/>
                      </a:cubicBezTo>
                      <a:cubicBezTo>
                        <a:pt x="46" y="12"/>
                        <a:pt x="44" y="13"/>
                        <a:pt x="42" y="15"/>
                      </a:cubicBezTo>
                      <a:cubicBezTo>
                        <a:pt x="42" y="15"/>
                        <a:pt x="42" y="16"/>
                        <a:pt x="42" y="16"/>
                      </a:cubicBezTo>
                      <a:cubicBezTo>
                        <a:pt x="41" y="17"/>
                        <a:pt x="40" y="18"/>
                        <a:pt x="40" y="19"/>
                      </a:cubicBezTo>
                      <a:cubicBezTo>
                        <a:pt x="38" y="19"/>
                        <a:pt x="37" y="18"/>
                        <a:pt x="36" y="16"/>
                      </a:cubicBezTo>
                      <a:cubicBezTo>
                        <a:pt x="36" y="15"/>
                        <a:pt x="36" y="14"/>
                        <a:pt x="36" y="13"/>
                      </a:cubicBezTo>
                      <a:cubicBezTo>
                        <a:pt x="36" y="12"/>
                        <a:pt x="36" y="12"/>
                        <a:pt x="35" y="12"/>
                      </a:cubicBezTo>
                      <a:cubicBezTo>
                        <a:pt x="31" y="14"/>
                        <a:pt x="30" y="19"/>
                        <a:pt x="32" y="21"/>
                      </a:cubicBezTo>
                      <a:cubicBezTo>
                        <a:pt x="31" y="22"/>
                        <a:pt x="29" y="21"/>
                        <a:pt x="27" y="18"/>
                      </a:cubicBezTo>
                      <a:cubicBezTo>
                        <a:pt x="31" y="13"/>
                        <a:pt x="33" y="5"/>
                        <a:pt x="34" y="1"/>
                      </a:cubicBezTo>
                      <a:cubicBezTo>
                        <a:pt x="34" y="0"/>
                        <a:pt x="33" y="0"/>
                        <a:pt x="33" y="1"/>
                      </a:cubicBezTo>
                      <a:cubicBezTo>
                        <a:pt x="32" y="3"/>
                        <a:pt x="29" y="7"/>
                        <a:pt x="27" y="11"/>
                      </a:cubicBezTo>
                      <a:cubicBezTo>
                        <a:pt x="27" y="12"/>
                        <a:pt x="26" y="12"/>
                        <a:pt x="26" y="12"/>
                      </a:cubicBezTo>
                      <a:cubicBezTo>
                        <a:pt x="26" y="12"/>
                        <a:pt x="25" y="12"/>
                        <a:pt x="25" y="12"/>
                      </a:cubicBezTo>
                      <a:cubicBezTo>
                        <a:pt x="24" y="12"/>
                        <a:pt x="23" y="13"/>
                        <a:pt x="23" y="13"/>
                      </a:cubicBezTo>
                      <a:cubicBezTo>
                        <a:pt x="21" y="14"/>
                        <a:pt x="19" y="16"/>
                        <a:pt x="18" y="18"/>
                      </a:cubicBezTo>
                      <a:cubicBezTo>
                        <a:pt x="18" y="19"/>
                        <a:pt x="18" y="20"/>
                        <a:pt x="18" y="20"/>
                      </a:cubicBezTo>
                      <a:cubicBezTo>
                        <a:pt x="17" y="21"/>
                        <a:pt x="15" y="21"/>
                        <a:pt x="12" y="19"/>
                      </a:cubicBezTo>
                      <a:cubicBezTo>
                        <a:pt x="13" y="17"/>
                        <a:pt x="15" y="14"/>
                        <a:pt x="15" y="11"/>
                      </a:cubicBezTo>
                      <a:cubicBezTo>
                        <a:pt x="15" y="10"/>
                        <a:pt x="14" y="9"/>
                        <a:pt x="14" y="10"/>
                      </a:cubicBezTo>
                      <a:cubicBezTo>
                        <a:pt x="13" y="12"/>
                        <a:pt x="10" y="16"/>
                        <a:pt x="10" y="20"/>
                      </a:cubicBezTo>
                      <a:cubicBezTo>
                        <a:pt x="7" y="22"/>
                        <a:pt x="4" y="23"/>
                        <a:pt x="0" y="23"/>
                      </a:cubicBezTo>
                      <a:cubicBezTo>
                        <a:pt x="0" y="23"/>
                        <a:pt x="0" y="25"/>
                        <a:pt x="0" y="25"/>
                      </a:cubicBezTo>
                      <a:cubicBezTo>
                        <a:pt x="4" y="24"/>
                        <a:pt x="7" y="23"/>
                        <a:pt x="10" y="21"/>
                      </a:cubicBezTo>
                      <a:cubicBezTo>
                        <a:pt x="10" y="23"/>
                        <a:pt x="10" y="24"/>
                        <a:pt x="11" y="25"/>
                      </a:cubicBezTo>
                      <a:cubicBezTo>
                        <a:pt x="14" y="26"/>
                        <a:pt x="16" y="25"/>
                        <a:pt x="18" y="24"/>
                      </a:cubicBezTo>
                      <a:cubicBezTo>
                        <a:pt x="18" y="23"/>
                        <a:pt x="18" y="23"/>
                        <a:pt x="19" y="23"/>
                      </a:cubicBezTo>
                      <a:cubicBezTo>
                        <a:pt x="19" y="23"/>
                        <a:pt x="20" y="24"/>
                        <a:pt x="20" y="24"/>
                      </a:cubicBezTo>
                      <a:cubicBezTo>
                        <a:pt x="22" y="24"/>
                        <a:pt x="24" y="23"/>
                        <a:pt x="25" y="21"/>
                      </a:cubicBezTo>
                      <a:cubicBezTo>
                        <a:pt x="25" y="22"/>
                        <a:pt x="26" y="23"/>
                        <a:pt x="26" y="24"/>
                      </a:cubicBezTo>
                      <a:cubicBezTo>
                        <a:pt x="29" y="26"/>
                        <a:pt x="31" y="25"/>
                        <a:pt x="33" y="22"/>
                      </a:cubicBezTo>
                      <a:cubicBezTo>
                        <a:pt x="34" y="23"/>
                        <a:pt x="35" y="23"/>
                        <a:pt x="37" y="23"/>
                      </a:cubicBezTo>
                      <a:cubicBezTo>
                        <a:pt x="38" y="23"/>
                        <a:pt x="38" y="22"/>
                        <a:pt x="39" y="22"/>
                      </a:cubicBezTo>
                      <a:cubicBezTo>
                        <a:pt x="39" y="22"/>
                        <a:pt x="39" y="22"/>
                        <a:pt x="39" y="22"/>
                      </a:cubicBezTo>
                      <a:cubicBezTo>
                        <a:pt x="39" y="24"/>
                        <a:pt x="42" y="25"/>
                        <a:pt x="43" y="25"/>
                      </a:cubicBezTo>
                      <a:cubicBezTo>
                        <a:pt x="45" y="24"/>
                        <a:pt x="46" y="23"/>
                        <a:pt x="47" y="21"/>
                      </a:cubicBezTo>
                      <a:cubicBezTo>
                        <a:pt x="47" y="21"/>
                        <a:pt x="47" y="22"/>
                        <a:pt x="47" y="22"/>
                      </a:cubicBezTo>
                      <a:cubicBezTo>
                        <a:pt x="50" y="25"/>
                        <a:pt x="52" y="25"/>
                        <a:pt x="55" y="22"/>
                      </a:cubicBezTo>
                      <a:cubicBezTo>
                        <a:pt x="55" y="21"/>
                        <a:pt x="54" y="20"/>
                        <a:pt x="54" y="21"/>
                      </a:cubicBezTo>
                      <a:close/>
                      <a:moveTo>
                        <a:pt x="24" y="19"/>
                      </a:moveTo>
                      <a:cubicBezTo>
                        <a:pt x="22" y="23"/>
                        <a:pt x="21" y="22"/>
                        <a:pt x="21" y="18"/>
                      </a:cubicBezTo>
                      <a:cubicBezTo>
                        <a:pt x="22" y="17"/>
                        <a:pt x="22" y="16"/>
                        <a:pt x="23" y="15"/>
                      </a:cubicBezTo>
                      <a:cubicBezTo>
                        <a:pt x="24" y="15"/>
                        <a:pt x="24" y="14"/>
                        <a:pt x="25" y="14"/>
                      </a:cubicBezTo>
                      <a:cubicBezTo>
                        <a:pt x="25" y="14"/>
                        <a:pt x="26" y="13"/>
                        <a:pt x="26" y="13"/>
                      </a:cubicBezTo>
                      <a:cubicBezTo>
                        <a:pt x="25" y="15"/>
                        <a:pt x="25" y="17"/>
                        <a:pt x="25" y="18"/>
                      </a:cubicBezTo>
                      <a:cubicBezTo>
                        <a:pt x="25" y="19"/>
                        <a:pt x="24" y="19"/>
                        <a:pt x="24" y="19"/>
                      </a:cubicBezTo>
                      <a:close/>
                      <a:moveTo>
                        <a:pt x="45" y="21"/>
                      </a:moveTo>
                      <a:cubicBezTo>
                        <a:pt x="45" y="20"/>
                        <a:pt x="44" y="18"/>
                        <a:pt x="43" y="17"/>
                      </a:cubicBezTo>
                      <a:cubicBezTo>
                        <a:pt x="43" y="17"/>
                        <a:pt x="43" y="17"/>
                        <a:pt x="44" y="17"/>
                      </a:cubicBezTo>
                      <a:cubicBezTo>
                        <a:pt x="45" y="15"/>
                        <a:pt x="47" y="14"/>
                        <a:pt x="48" y="14"/>
                      </a:cubicBezTo>
                      <a:cubicBezTo>
                        <a:pt x="48" y="15"/>
                        <a:pt x="48" y="15"/>
                        <a:pt x="47" y="16"/>
                      </a:cubicBezTo>
                      <a:cubicBezTo>
                        <a:pt x="47" y="18"/>
                        <a:pt x="46" y="20"/>
                        <a:pt x="45" y="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5" name="Freeform 185"/>
                <p:cNvSpPr/>
                <p:nvPr/>
              </p:nvSpPr>
              <p:spPr bwMode="auto">
                <a:xfrm>
                  <a:off x="1417638" y="2205038"/>
                  <a:ext cx="3175" cy="3175"/>
                </a:xfrm>
                <a:custGeom>
                  <a:avLst/>
                  <a:gdLst>
                    <a:gd name="T0" fmla="*/ 2 w 3"/>
                    <a:gd name="T1" fmla="*/ 1 h 3"/>
                    <a:gd name="T2" fmla="*/ 1 w 3"/>
                    <a:gd name="T3" fmla="*/ 1 h 3"/>
                    <a:gd name="T4" fmla="*/ 0 w 3"/>
                    <a:gd name="T5" fmla="*/ 2 h 3"/>
                    <a:gd name="T6" fmla="*/ 1 w 3"/>
                    <a:gd name="T7" fmla="*/ 2 h 3"/>
                    <a:gd name="T8" fmla="*/ 2 w 3"/>
                    <a:gd name="T9" fmla="*/ 1 h 3"/>
                  </a:gdLst>
                  <a:ahLst/>
                  <a:cxnLst>
                    <a:cxn ang="0">
                      <a:pos x="T0" y="T1"/>
                    </a:cxn>
                    <a:cxn ang="0">
                      <a:pos x="T2" y="T3"/>
                    </a:cxn>
                    <a:cxn ang="0">
                      <a:pos x="T4" y="T5"/>
                    </a:cxn>
                    <a:cxn ang="0">
                      <a:pos x="T6" y="T7"/>
                    </a:cxn>
                    <a:cxn ang="0">
                      <a:pos x="T8" y="T9"/>
                    </a:cxn>
                  </a:cxnLst>
                  <a:rect l="0" t="0" r="r" b="b"/>
                  <a:pathLst>
                    <a:path w="3" h="3">
                      <a:moveTo>
                        <a:pt x="2" y="1"/>
                      </a:moveTo>
                      <a:cubicBezTo>
                        <a:pt x="2" y="1"/>
                        <a:pt x="2" y="1"/>
                        <a:pt x="1" y="1"/>
                      </a:cubicBezTo>
                      <a:cubicBezTo>
                        <a:pt x="1" y="0"/>
                        <a:pt x="0" y="1"/>
                        <a:pt x="0" y="2"/>
                      </a:cubicBezTo>
                      <a:cubicBezTo>
                        <a:pt x="1" y="2"/>
                        <a:pt x="1" y="2"/>
                        <a:pt x="1" y="2"/>
                      </a:cubicBezTo>
                      <a:cubicBezTo>
                        <a:pt x="2" y="3"/>
                        <a:pt x="3" y="2"/>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6" name="Freeform 186"/>
                <p:cNvSpPr/>
                <p:nvPr/>
              </p:nvSpPr>
              <p:spPr bwMode="auto">
                <a:xfrm>
                  <a:off x="1401763" y="2225676"/>
                  <a:ext cx="31750" cy="53975"/>
                </a:xfrm>
                <a:custGeom>
                  <a:avLst/>
                  <a:gdLst>
                    <a:gd name="T0" fmla="*/ 1 w 31"/>
                    <a:gd name="T1" fmla="*/ 5 h 50"/>
                    <a:gd name="T2" fmla="*/ 21 w 31"/>
                    <a:gd name="T3" fmla="*/ 19 h 50"/>
                    <a:gd name="T4" fmla="*/ 27 w 31"/>
                    <a:gd name="T5" fmla="*/ 49 h 50"/>
                    <a:gd name="T6" fmla="*/ 29 w 31"/>
                    <a:gd name="T7" fmla="*/ 49 h 50"/>
                    <a:gd name="T8" fmla="*/ 29 w 31"/>
                    <a:gd name="T9" fmla="*/ 47 h 50"/>
                    <a:gd name="T10" fmla="*/ 28 w 31"/>
                    <a:gd name="T11" fmla="*/ 46 h 50"/>
                    <a:gd name="T12" fmla="*/ 1 w 31"/>
                    <a:gd name="T13" fmla="*/ 3 h 50"/>
                    <a:gd name="T14" fmla="*/ 1 w 31"/>
                    <a:gd name="T15" fmla="*/ 5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1" h="50">
                      <a:moveTo>
                        <a:pt x="1" y="5"/>
                      </a:moveTo>
                      <a:cubicBezTo>
                        <a:pt x="10" y="3"/>
                        <a:pt x="17" y="13"/>
                        <a:pt x="21" y="19"/>
                      </a:cubicBezTo>
                      <a:cubicBezTo>
                        <a:pt x="26" y="28"/>
                        <a:pt x="27" y="39"/>
                        <a:pt x="27" y="49"/>
                      </a:cubicBezTo>
                      <a:cubicBezTo>
                        <a:pt x="27" y="49"/>
                        <a:pt x="28" y="50"/>
                        <a:pt x="29" y="49"/>
                      </a:cubicBezTo>
                      <a:cubicBezTo>
                        <a:pt x="29" y="48"/>
                        <a:pt x="29" y="47"/>
                        <a:pt x="29" y="47"/>
                      </a:cubicBezTo>
                      <a:cubicBezTo>
                        <a:pt x="29" y="46"/>
                        <a:pt x="28" y="46"/>
                        <a:pt x="28" y="46"/>
                      </a:cubicBezTo>
                      <a:cubicBezTo>
                        <a:pt x="31" y="33"/>
                        <a:pt x="20" y="0"/>
                        <a:pt x="1" y="3"/>
                      </a:cubicBezTo>
                      <a:cubicBezTo>
                        <a:pt x="0" y="4"/>
                        <a:pt x="0" y="5"/>
                        <a:pt x="1"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7" name="Freeform 187"/>
                <p:cNvSpPr/>
                <p:nvPr/>
              </p:nvSpPr>
              <p:spPr bwMode="auto">
                <a:xfrm>
                  <a:off x="1433513" y="2225676"/>
                  <a:ext cx="25400" cy="50800"/>
                </a:xfrm>
                <a:custGeom>
                  <a:avLst/>
                  <a:gdLst>
                    <a:gd name="T0" fmla="*/ 23 w 24"/>
                    <a:gd name="T1" fmla="*/ 0 h 48"/>
                    <a:gd name="T2" fmla="*/ 0 w 24"/>
                    <a:gd name="T3" fmla="*/ 47 h 48"/>
                    <a:gd name="T4" fmla="*/ 1 w 24"/>
                    <a:gd name="T5" fmla="*/ 47 h 48"/>
                    <a:gd name="T6" fmla="*/ 23 w 24"/>
                    <a:gd name="T7" fmla="*/ 2 h 48"/>
                    <a:gd name="T8" fmla="*/ 23 w 24"/>
                    <a:gd name="T9" fmla="*/ 0 h 48"/>
                  </a:gdLst>
                  <a:ahLst/>
                  <a:cxnLst>
                    <a:cxn ang="0">
                      <a:pos x="T0" y="T1"/>
                    </a:cxn>
                    <a:cxn ang="0">
                      <a:pos x="T2" y="T3"/>
                    </a:cxn>
                    <a:cxn ang="0">
                      <a:pos x="T4" y="T5"/>
                    </a:cxn>
                    <a:cxn ang="0">
                      <a:pos x="T6" y="T7"/>
                    </a:cxn>
                    <a:cxn ang="0">
                      <a:pos x="T8" y="T9"/>
                    </a:cxn>
                  </a:cxnLst>
                  <a:rect l="0" t="0" r="r" b="b"/>
                  <a:pathLst>
                    <a:path w="24" h="48">
                      <a:moveTo>
                        <a:pt x="23" y="0"/>
                      </a:moveTo>
                      <a:cubicBezTo>
                        <a:pt x="5" y="11"/>
                        <a:pt x="0" y="28"/>
                        <a:pt x="0" y="47"/>
                      </a:cubicBezTo>
                      <a:cubicBezTo>
                        <a:pt x="0" y="48"/>
                        <a:pt x="1" y="48"/>
                        <a:pt x="1" y="47"/>
                      </a:cubicBezTo>
                      <a:cubicBezTo>
                        <a:pt x="1" y="29"/>
                        <a:pt x="6" y="12"/>
                        <a:pt x="23" y="2"/>
                      </a:cubicBezTo>
                      <a:cubicBezTo>
                        <a:pt x="24" y="1"/>
                        <a:pt x="23" y="0"/>
                        <a:pt x="2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8" name="Freeform 188"/>
                <p:cNvSpPr/>
                <p:nvPr/>
              </p:nvSpPr>
              <p:spPr bwMode="auto">
                <a:xfrm>
                  <a:off x="1395413" y="2182813"/>
                  <a:ext cx="76200" cy="98425"/>
                </a:xfrm>
                <a:custGeom>
                  <a:avLst/>
                  <a:gdLst>
                    <a:gd name="T0" fmla="*/ 21 w 73"/>
                    <a:gd name="T1" fmla="*/ 90 h 93"/>
                    <a:gd name="T2" fmla="*/ 18 w 73"/>
                    <a:gd name="T3" fmla="*/ 69 h 93"/>
                    <a:gd name="T4" fmla="*/ 7 w 73"/>
                    <a:gd name="T5" fmla="*/ 46 h 93"/>
                    <a:gd name="T6" fmla="*/ 39 w 73"/>
                    <a:gd name="T7" fmla="*/ 4 h 93"/>
                    <a:gd name="T8" fmla="*/ 65 w 73"/>
                    <a:gd name="T9" fmla="*/ 23 h 93"/>
                    <a:gd name="T10" fmla="*/ 61 w 73"/>
                    <a:gd name="T11" fmla="*/ 50 h 93"/>
                    <a:gd name="T12" fmla="*/ 50 w 73"/>
                    <a:gd name="T13" fmla="*/ 66 h 93"/>
                    <a:gd name="T14" fmla="*/ 44 w 73"/>
                    <a:gd name="T15" fmla="*/ 92 h 93"/>
                    <a:gd name="T16" fmla="*/ 45 w 73"/>
                    <a:gd name="T17" fmla="*/ 93 h 93"/>
                    <a:gd name="T18" fmla="*/ 53 w 73"/>
                    <a:gd name="T19" fmla="*/ 64 h 93"/>
                    <a:gd name="T20" fmla="*/ 67 w 73"/>
                    <a:gd name="T21" fmla="*/ 40 h 93"/>
                    <a:gd name="T22" fmla="*/ 42 w 73"/>
                    <a:gd name="T23" fmla="*/ 3 h 93"/>
                    <a:gd name="T24" fmla="*/ 5 w 73"/>
                    <a:gd name="T25" fmla="*/ 32 h 93"/>
                    <a:gd name="T26" fmla="*/ 10 w 73"/>
                    <a:gd name="T27" fmla="*/ 57 h 93"/>
                    <a:gd name="T28" fmla="*/ 17 w 73"/>
                    <a:gd name="T29" fmla="*/ 79 h 93"/>
                    <a:gd name="T30" fmla="*/ 20 w 73"/>
                    <a:gd name="T31" fmla="*/ 91 h 93"/>
                    <a:gd name="T32" fmla="*/ 21 w 73"/>
                    <a:gd name="T33" fmla="*/ 9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3" h="93">
                      <a:moveTo>
                        <a:pt x="21" y="90"/>
                      </a:moveTo>
                      <a:cubicBezTo>
                        <a:pt x="16" y="84"/>
                        <a:pt x="19" y="76"/>
                        <a:pt x="18" y="69"/>
                      </a:cubicBezTo>
                      <a:cubicBezTo>
                        <a:pt x="16" y="61"/>
                        <a:pt x="9" y="54"/>
                        <a:pt x="7" y="46"/>
                      </a:cubicBezTo>
                      <a:cubicBezTo>
                        <a:pt x="0" y="26"/>
                        <a:pt x="19" y="4"/>
                        <a:pt x="39" y="4"/>
                      </a:cubicBezTo>
                      <a:cubicBezTo>
                        <a:pt x="51" y="4"/>
                        <a:pt x="61" y="13"/>
                        <a:pt x="65" y="23"/>
                      </a:cubicBezTo>
                      <a:cubicBezTo>
                        <a:pt x="69" y="33"/>
                        <a:pt x="66" y="42"/>
                        <a:pt x="61" y="50"/>
                      </a:cubicBezTo>
                      <a:cubicBezTo>
                        <a:pt x="57" y="55"/>
                        <a:pt x="53" y="60"/>
                        <a:pt x="50" y="66"/>
                      </a:cubicBezTo>
                      <a:cubicBezTo>
                        <a:pt x="47" y="74"/>
                        <a:pt x="50" y="85"/>
                        <a:pt x="44" y="92"/>
                      </a:cubicBezTo>
                      <a:cubicBezTo>
                        <a:pt x="43" y="92"/>
                        <a:pt x="44" y="93"/>
                        <a:pt x="45" y="93"/>
                      </a:cubicBezTo>
                      <a:cubicBezTo>
                        <a:pt x="52" y="85"/>
                        <a:pt x="48" y="74"/>
                        <a:pt x="53" y="64"/>
                      </a:cubicBezTo>
                      <a:cubicBezTo>
                        <a:pt x="57" y="56"/>
                        <a:pt x="64" y="50"/>
                        <a:pt x="67" y="40"/>
                      </a:cubicBezTo>
                      <a:cubicBezTo>
                        <a:pt x="73" y="23"/>
                        <a:pt x="59" y="5"/>
                        <a:pt x="42" y="3"/>
                      </a:cubicBezTo>
                      <a:cubicBezTo>
                        <a:pt x="24" y="0"/>
                        <a:pt x="9" y="16"/>
                        <a:pt x="5" y="32"/>
                      </a:cubicBezTo>
                      <a:cubicBezTo>
                        <a:pt x="3" y="41"/>
                        <a:pt x="6" y="49"/>
                        <a:pt x="10" y="57"/>
                      </a:cubicBezTo>
                      <a:cubicBezTo>
                        <a:pt x="15" y="64"/>
                        <a:pt x="17" y="70"/>
                        <a:pt x="17" y="79"/>
                      </a:cubicBezTo>
                      <a:cubicBezTo>
                        <a:pt x="16" y="84"/>
                        <a:pt x="17" y="87"/>
                        <a:pt x="20" y="91"/>
                      </a:cubicBezTo>
                      <a:cubicBezTo>
                        <a:pt x="20" y="92"/>
                        <a:pt x="21" y="91"/>
                        <a:pt x="21" y="9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9" name="Freeform 189"/>
                <p:cNvSpPr/>
                <p:nvPr/>
              </p:nvSpPr>
              <p:spPr bwMode="auto">
                <a:xfrm>
                  <a:off x="1411288" y="2281238"/>
                  <a:ext cx="34925" cy="4763"/>
                </a:xfrm>
                <a:custGeom>
                  <a:avLst/>
                  <a:gdLst>
                    <a:gd name="T0" fmla="*/ 3 w 33"/>
                    <a:gd name="T1" fmla="*/ 4 h 4"/>
                    <a:gd name="T2" fmla="*/ 30 w 33"/>
                    <a:gd name="T3" fmla="*/ 4 h 4"/>
                    <a:gd name="T4" fmla="*/ 30 w 33"/>
                    <a:gd name="T5" fmla="*/ 0 h 4"/>
                    <a:gd name="T6" fmla="*/ 3 w 33"/>
                    <a:gd name="T7" fmla="*/ 0 h 4"/>
                    <a:gd name="T8" fmla="*/ 3 w 33"/>
                    <a:gd name="T9" fmla="*/ 4 h 4"/>
                  </a:gdLst>
                  <a:ahLst/>
                  <a:cxnLst>
                    <a:cxn ang="0">
                      <a:pos x="T0" y="T1"/>
                    </a:cxn>
                    <a:cxn ang="0">
                      <a:pos x="T2" y="T3"/>
                    </a:cxn>
                    <a:cxn ang="0">
                      <a:pos x="T4" y="T5"/>
                    </a:cxn>
                    <a:cxn ang="0">
                      <a:pos x="T6" y="T7"/>
                    </a:cxn>
                    <a:cxn ang="0">
                      <a:pos x="T8" y="T9"/>
                    </a:cxn>
                  </a:cxnLst>
                  <a:rect l="0" t="0" r="r" b="b"/>
                  <a:pathLst>
                    <a:path w="33" h="4">
                      <a:moveTo>
                        <a:pt x="3" y="4"/>
                      </a:moveTo>
                      <a:cubicBezTo>
                        <a:pt x="12" y="4"/>
                        <a:pt x="21" y="4"/>
                        <a:pt x="30" y="4"/>
                      </a:cubicBezTo>
                      <a:cubicBezTo>
                        <a:pt x="33" y="4"/>
                        <a:pt x="33" y="0"/>
                        <a:pt x="30" y="0"/>
                      </a:cubicBezTo>
                      <a:cubicBezTo>
                        <a:pt x="21" y="0"/>
                        <a:pt x="12" y="0"/>
                        <a:pt x="3" y="0"/>
                      </a:cubicBezTo>
                      <a:cubicBezTo>
                        <a:pt x="0" y="0"/>
                        <a:pt x="0" y="4"/>
                        <a:pt x="3"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0" name="Freeform 190"/>
                <p:cNvSpPr/>
                <p:nvPr/>
              </p:nvSpPr>
              <p:spPr bwMode="auto">
                <a:xfrm>
                  <a:off x="1411288" y="2287588"/>
                  <a:ext cx="34925" cy="4763"/>
                </a:xfrm>
                <a:custGeom>
                  <a:avLst/>
                  <a:gdLst>
                    <a:gd name="T0" fmla="*/ 3 w 33"/>
                    <a:gd name="T1" fmla="*/ 4 h 4"/>
                    <a:gd name="T2" fmla="*/ 30 w 33"/>
                    <a:gd name="T3" fmla="*/ 4 h 4"/>
                    <a:gd name="T4" fmla="*/ 30 w 33"/>
                    <a:gd name="T5" fmla="*/ 0 h 4"/>
                    <a:gd name="T6" fmla="*/ 3 w 33"/>
                    <a:gd name="T7" fmla="*/ 0 h 4"/>
                    <a:gd name="T8" fmla="*/ 3 w 33"/>
                    <a:gd name="T9" fmla="*/ 4 h 4"/>
                  </a:gdLst>
                  <a:ahLst/>
                  <a:cxnLst>
                    <a:cxn ang="0">
                      <a:pos x="T0" y="T1"/>
                    </a:cxn>
                    <a:cxn ang="0">
                      <a:pos x="T2" y="T3"/>
                    </a:cxn>
                    <a:cxn ang="0">
                      <a:pos x="T4" y="T5"/>
                    </a:cxn>
                    <a:cxn ang="0">
                      <a:pos x="T6" y="T7"/>
                    </a:cxn>
                    <a:cxn ang="0">
                      <a:pos x="T8" y="T9"/>
                    </a:cxn>
                  </a:cxnLst>
                  <a:rect l="0" t="0" r="r" b="b"/>
                  <a:pathLst>
                    <a:path w="33" h="4">
                      <a:moveTo>
                        <a:pt x="3" y="4"/>
                      </a:moveTo>
                      <a:cubicBezTo>
                        <a:pt x="12" y="4"/>
                        <a:pt x="21" y="4"/>
                        <a:pt x="30" y="4"/>
                      </a:cubicBezTo>
                      <a:cubicBezTo>
                        <a:pt x="33" y="4"/>
                        <a:pt x="33" y="0"/>
                        <a:pt x="30" y="0"/>
                      </a:cubicBezTo>
                      <a:cubicBezTo>
                        <a:pt x="21" y="0"/>
                        <a:pt x="12" y="0"/>
                        <a:pt x="3" y="0"/>
                      </a:cubicBezTo>
                      <a:cubicBezTo>
                        <a:pt x="0" y="0"/>
                        <a:pt x="0" y="4"/>
                        <a:pt x="3"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1" name="Freeform 191"/>
                <p:cNvSpPr/>
                <p:nvPr/>
              </p:nvSpPr>
              <p:spPr bwMode="auto">
                <a:xfrm>
                  <a:off x="1412875" y="2293938"/>
                  <a:ext cx="33338" cy="4763"/>
                </a:xfrm>
                <a:custGeom>
                  <a:avLst/>
                  <a:gdLst>
                    <a:gd name="T0" fmla="*/ 3 w 31"/>
                    <a:gd name="T1" fmla="*/ 5 h 5"/>
                    <a:gd name="T2" fmla="*/ 28 w 31"/>
                    <a:gd name="T3" fmla="*/ 5 h 5"/>
                    <a:gd name="T4" fmla="*/ 28 w 31"/>
                    <a:gd name="T5" fmla="*/ 0 h 5"/>
                    <a:gd name="T6" fmla="*/ 3 w 31"/>
                    <a:gd name="T7" fmla="*/ 0 h 5"/>
                    <a:gd name="T8" fmla="*/ 3 w 31"/>
                    <a:gd name="T9" fmla="*/ 5 h 5"/>
                  </a:gdLst>
                  <a:ahLst/>
                  <a:cxnLst>
                    <a:cxn ang="0">
                      <a:pos x="T0" y="T1"/>
                    </a:cxn>
                    <a:cxn ang="0">
                      <a:pos x="T2" y="T3"/>
                    </a:cxn>
                    <a:cxn ang="0">
                      <a:pos x="T4" y="T5"/>
                    </a:cxn>
                    <a:cxn ang="0">
                      <a:pos x="T6" y="T7"/>
                    </a:cxn>
                    <a:cxn ang="0">
                      <a:pos x="T8" y="T9"/>
                    </a:cxn>
                  </a:cxnLst>
                  <a:rect l="0" t="0" r="r" b="b"/>
                  <a:pathLst>
                    <a:path w="31" h="5">
                      <a:moveTo>
                        <a:pt x="3" y="5"/>
                      </a:moveTo>
                      <a:cubicBezTo>
                        <a:pt x="11" y="5"/>
                        <a:pt x="20" y="5"/>
                        <a:pt x="28" y="5"/>
                      </a:cubicBezTo>
                      <a:cubicBezTo>
                        <a:pt x="31" y="5"/>
                        <a:pt x="31" y="0"/>
                        <a:pt x="28" y="0"/>
                      </a:cubicBezTo>
                      <a:cubicBezTo>
                        <a:pt x="20" y="0"/>
                        <a:pt x="11" y="0"/>
                        <a:pt x="3" y="0"/>
                      </a:cubicBezTo>
                      <a:cubicBezTo>
                        <a:pt x="0" y="0"/>
                        <a:pt x="0" y="5"/>
                        <a:pt x="3"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2" name="Freeform 192"/>
                <p:cNvSpPr/>
                <p:nvPr/>
              </p:nvSpPr>
              <p:spPr bwMode="auto">
                <a:xfrm>
                  <a:off x="1417638" y="2301876"/>
                  <a:ext cx="25400" cy="4763"/>
                </a:xfrm>
                <a:custGeom>
                  <a:avLst/>
                  <a:gdLst>
                    <a:gd name="T0" fmla="*/ 4 w 25"/>
                    <a:gd name="T1" fmla="*/ 5 h 5"/>
                    <a:gd name="T2" fmla="*/ 21 w 25"/>
                    <a:gd name="T3" fmla="*/ 5 h 5"/>
                    <a:gd name="T4" fmla="*/ 21 w 25"/>
                    <a:gd name="T5" fmla="*/ 0 h 5"/>
                    <a:gd name="T6" fmla="*/ 4 w 25"/>
                    <a:gd name="T7" fmla="*/ 0 h 5"/>
                    <a:gd name="T8" fmla="*/ 4 w 25"/>
                    <a:gd name="T9" fmla="*/ 5 h 5"/>
                  </a:gdLst>
                  <a:ahLst/>
                  <a:cxnLst>
                    <a:cxn ang="0">
                      <a:pos x="T0" y="T1"/>
                    </a:cxn>
                    <a:cxn ang="0">
                      <a:pos x="T2" y="T3"/>
                    </a:cxn>
                    <a:cxn ang="0">
                      <a:pos x="T4" y="T5"/>
                    </a:cxn>
                    <a:cxn ang="0">
                      <a:pos x="T6" y="T7"/>
                    </a:cxn>
                    <a:cxn ang="0">
                      <a:pos x="T8" y="T9"/>
                    </a:cxn>
                  </a:cxnLst>
                  <a:rect l="0" t="0" r="r" b="b"/>
                  <a:pathLst>
                    <a:path w="25" h="5">
                      <a:moveTo>
                        <a:pt x="4" y="5"/>
                      </a:moveTo>
                      <a:cubicBezTo>
                        <a:pt x="10" y="5"/>
                        <a:pt x="15" y="5"/>
                        <a:pt x="21" y="5"/>
                      </a:cubicBezTo>
                      <a:cubicBezTo>
                        <a:pt x="25" y="5"/>
                        <a:pt x="25" y="0"/>
                        <a:pt x="21" y="0"/>
                      </a:cubicBezTo>
                      <a:cubicBezTo>
                        <a:pt x="15" y="0"/>
                        <a:pt x="10" y="0"/>
                        <a:pt x="4" y="0"/>
                      </a:cubicBezTo>
                      <a:cubicBezTo>
                        <a:pt x="0" y="0"/>
                        <a:pt x="0" y="5"/>
                        <a:pt x="4"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3" name="Freeform 197"/>
                <p:cNvSpPr/>
                <p:nvPr/>
              </p:nvSpPr>
              <p:spPr bwMode="auto">
                <a:xfrm>
                  <a:off x="1052513" y="2039938"/>
                  <a:ext cx="76200" cy="85725"/>
                </a:xfrm>
                <a:custGeom>
                  <a:avLst/>
                  <a:gdLst>
                    <a:gd name="T0" fmla="*/ 24 w 72"/>
                    <a:gd name="T1" fmla="*/ 63 h 80"/>
                    <a:gd name="T2" fmla="*/ 2 w 72"/>
                    <a:gd name="T3" fmla="*/ 65 h 80"/>
                    <a:gd name="T4" fmla="*/ 14 w 72"/>
                    <a:gd name="T5" fmla="*/ 78 h 80"/>
                    <a:gd name="T6" fmla="*/ 26 w 72"/>
                    <a:gd name="T7" fmla="*/ 43 h 80"/>
                    <a:gd name="T8" fmla="*/ 28 w 72"/>
                    <a:gd name="T9" fmla="*/ 16 h 80"/>
                    <a:gd name="T10" fmla="*/ 58 w 72"/>
                    <a:gd name="T11" fmla="*/ 9 h 80"/>
                    <a:gd name="T12" fmla="*/ 69 w 72"/>
                    <a:gd name="T13" fmla="*/ 6 h 80"/>
                    <a:gd name="T14" fmla="*/ 66 w 72"/>
                    <a:gd name="T15" fmla="*/ 25 h 80"/>
                    <a:gd name="T16" fmla="*/ 65 w 72"/>
                    <a:gd name="T17" fmla="*/ 59 h 80"/>
                    <a:gd name="T18" fmla="*/ 65 w 72"/>
                    <a:gd name="T19" fmla="*/ 67 h 80"/>
                    <a:gd name="T20" fmla="*/ 65 w 72"/>
                    <a:gd name="T21" fmla="*/ 65 h 80"/>
                    <a:gd name="T22" fmla="*/ 53 w 72"/>
                    <a:gd name="T23" fmla="*/ 62 h 80"/>
                    <a:gd name="T24" fmla="*/ 48 w 72"/>
                    <a:gd name="T25" fmla="*/ 75 h 80"/>
                    <a:gd name="T26" fmla="*/ 69 w 72"/>
                    <a:gd name="T27" fmla="*/ 70 h 80"/>
                    <a:gd name="T28" fmla="*/ 67 w 72"/>
                    <a:gd name="T29" fmla="*/ 68 h 80"/>
                    <a:gd name="T30" fmla="*/ 60 w 72"/>
                    <a:gd name="T31" fmla="*/ 72 h 80"/>
                    <a:gd name="T32" fmla="*/ 66 w 72"/>
                    <a:gd name="T33" fmla="*/ 70 h 80"/>
                    <a:gd name="T34" fmla="*/ 69 w 72"/>
                    <a:gd name="T35" fmla="*/ 69 h 80"/>
                    <a:gd name="T36" fmla="*/ 71 w 72"/>
                    <a:gd name="T37" fmla="*/ 2 h 80"/>
                    <a:gd name="T38" fmla="*/ 69 w 72"/>
                    <a:gd name="T39" fmla="*/ 0 h 80"/>
                    <a:gd name="T40" fmla="*/ 24 w 72"/>
                    <a:gd name="T41" fmla="*/ 12 h 80"/>
                    <a:gd name="T42" fmla="*/ 22 w 72"/>
                    <a:gd name="T43" fmla="*/ 14 h 80"/>
                    <a:gd name="T44" fmla="*/ 23 w 72"/>
                    <a:gd name="T45" fmla="*/ 48 h 80"/>
                    <a:gd name="T46" fmla="*/ 22 w 72"/>
                    <a:gd name="T47" fmla="*/ 61 h 80"/>
                    <a:gd name="T48" fmla="*/ 18 w 72"/>
                    <a:gd name="T49" fmla="*/ 65 h 80"/>
                    <a:gd name="T50" fmla="*/ 23 w 72"/>
                    <a:gd name="T51" fmla="*/ 66 h 80"/>
                    <a:gd name="T52" fmla="*/ 24 w 72"/>
                    <a:gd name="T53" fmla="*/ 63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2" h="80">
                      <a:moveTo>
                        <a:pt x="24" y="63"/>
                      </a:moveTo>
                      <a:cubicBezTo>
                        <a:pt x="18" y="62"/>
                        <a:pt x="5" y="58"/>
                        <a:pt x="2" y="65"/>
                      </a:cubicBezTo>
                      <a:cubicBezTo>
                        <a:pt x="0" y="72"/>
                        <a:pt x="6" y="80"/>
                        <a:pt x="14" y="78"/>
                      </a:cubicBezTo>
                      <a:cubicBezTo>
                        <a:pt x="27" y="73"/>
                        <a:pt x="26" y="55"/>
                        <a:pt x="26" y="43"/>
                      </a:cubicBezTo>
                      <a:cubicBezTo>
                        <a:pt x="26" y="39"/>
                        <a:pt x="20" y="15"/>
                        <a:pt x="28" y="16"/>
                      </a:cubicBezTo>
                      <a:cubicBezTo>
                        <a:pt x="39" y="17"/>
                        <a:pt x="48" y="14"/>
                        <a:pt x="58" y="9"/>
                      </a:cubicBezTo>
                      <a:cubicBezTo>
                        <a:pt x="59" y="9"/>
                        <a:pt x="69" y="2"/>
                        <a:pt x="69" y="6"/>
                      </a:cubicBezTo>
                      <a:cubicBezTo>
                        <a:pt x="69" y="12"/>
                        <a:pt x="67" y="18"/>
                        <a:pt x="66" y="25"/>
                      </a:cubicBezTo>
                      <a:cubicBezTo>
                        <a:pt x="65" y="36"/>
                        <a:pt x="66" y="47"/>
                        <a:pt x="65" y="59"/>
                      </a:cubicBezTo>
                      <a:cubicBezTo>
                        <a:pt x="65" y="61"/>
                        <a:pt x="65" y="64"/>
                        <a:pt x="65" y="67"/>
                      </a:cubicBezTo>
                      <a:cubicBezTo>
                        <a:pt x="65" y="66"/>
                        <a:pt x="71" y="68"/>
                        <a:pt x="65" y="65"/>
                      </a:cubicBezTo>
                      <a:cubicBezTo>
                        <a:pt x="61" y="63"/>
                        <a:pt x="57" y="61"/>
                        <a:pt x="53" y="62"/>
                      </a:cubicBezTo>
                      <a:cubicBezTo>
                        <a:pt x="47" y="64"/>
                        <a:pt x="44" y="70"/>
                        <a:pt x="48" y="75"/>
                      </a:cubicBezTo>
                      <a:cubicBezTo>
                        <a:pt x="53" y="80"/>
                        <a:pt x="66" y="74"/>
                        <a:pt x="69" y="70"/>
                      </a:cubicBezTo>
                      <a:cubicBezTo>
                        <a:pt x="70" y="68"/>
                        <a:pt x="68" y="66"/>
                        <a:pt x="67" y="68"/>
                      </a:cubicBezTo>
                      <a:cubicBezTo>
                        <a:pt x="65" y="70"/>
                        <a:pt x="63" y="72"/>
                        <a:pt x="60" y="72"/>
                      </a:cubicBezTo>
                      <a:cubicBezTo>
                        <a:pt x="55" y="74"/>
                        <a:pt x="56" y="55"/>
                        <a:pt x="66" y="70"/>
                      </a:cubicBezTo>
                      <a:cubicBezTo>
                        <a:pt x="67" y="72"/>
                        <a:pt x="69" y="71"/>
                        <a:pt x="69" y="69"/>
                      </a:cubicBezTo>
                      <a:cubicBezTo>
                        <a:pt x="63" y="47"/>
                        <a:pt x="72" y="24"/>
                        <a:pt x="71" y="2"/>
                      </a:cubicBezTo>
                      <a:cubicBezTo>
                        <a:pt x="71" y="0"/>
                        <a:pt x="70" y="0"/>
                        <a:pt x="69" y="0"/>
                      </a:cubicBezTo>
                      <a:cubicBezTo>
                        <a:pt x="54" y="7"/>
                        <a:pt x="42" y="17"/>
                        <a:pt x="24" y="12"/>
                      </a:cubicBezTo>
                      <a:cubicBezTo>
                        <a:pt x="23" y="12"/>
                        <a:pt x="22" y="13"/>
                        <a:pt x="22" y="14"/>
                      </a:cubicBezTo>
                      <a:cubicBezTo>
                        <a:pt x="21" y="25"/>
                        <a:pt x="23" y="36"/>
                        <a:pt x="23" y="48"/>
                      </a:cubicBezTo>
                      <a:cubicBezTo>
                        <a:pt x="23" y="52"/>
                        <a:pt x="23" y="57"/>
                        <a:pt x="22" y="61"/>
                      </a:cubicBezTo>
                      <a:cubicBezTo>
                        <a:pt x="14" y="63"/>
                        <a:pt x="13" y="64"/>
                        <a:pt x="18" y="65"/>
                      </a:cubicBezTo>
                      <a:cubicBezTo>
                        <a:pt x="20" y="65"/>
                        <a:pt x="21" y="66"/>
                        <a:pt x="23" y="66"/>
                      </a:cubicBezTo>
                      <a:cubicBezTo>
                        <a:pt x="25" y="66"/>
                        <a:pt x="25" y="64"/>
                        <a:pt x="24" y="6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4" name="Freeform 198"/>
                <p:cNvSpPr/>
                <p:nvPr/>
              </p:nvSpPr>
              <p:spPr bwMode="auto">
                <a:xfrm>
                  <a:off x="1073150" y="2051051"/>
                  <a:ext cx="57150" cy="20638"/>
                </a:xfrm>
                <a:custGeom>
                  <a:avLst/>
                  <a:gdLst>
                    <a:gd name="T0" fmla="*/ 2 w 53"/>
                    <a:gd name="T1" fmla="*/ 19 h 20"/>
                    <a:gd name="T2" fmla="*/ 21 w 53"/>
                    <a:gd name="T3" fmla="*/ 14 h 20"/>
                    <a:gd name="T4" fmla="*/ 51 w 53"/>
                    <a:gd name="T5" fmla="*/ 3 h 20"/>
                    <a:gd name="T6" fmla="*/ 50 w 53"/>
                    <a:gd name="T7" fmla="*/ 1 h 20"/>
                    <a:gd name="T8" fmla="*/ 28 w 53"/>
                    <a:gd name="T9" fmla="*/ 9 h 20"/>
                    <a:gd name="T10" fmla="*/ 3 w 53"/>
                    <a:gd name="T11" fmla="*/ 16 h 20"/>
                    <a:gd name="T12" fmla="*/ 2 w 53"/>
                    <a:gd name="T13" fmla="*/ 19 h 20"/>
                  </a:gdLst>
                  <a:ahLst/>
                  <a:cxnLst>
                    <a:cxn ang="0">
                      <a:pos x="T0" y="T1"/>
                    </a:cxn>
                    <a:cxn ang="0">
                      <a:pos x="T2" y="T3"/>
                    </a:cxn>
                    <a:cxn ang="0">
                      <a:pos x="T4" y="T5"/>
                    </a:cxn>
                    <a:cxn ang="0">
                      <a:pos x="T6" y="T7"/>
                    </a:cxn>
                    <a:cxn ang="0">
                      <a:pos x="T8" y="T9"/>
                    </a:cxn>
                    <a:cxn ang="0">
                      <a:pos x="T10" y="T11"/>
                    </a:cxn>
                    <a:cxn ang="0">
                      <a:pos x="T12" y="T13"/>
                    </a:cxn>
                  </a:cxnLst>
                  <a:rect l="0" t="0" r="r" b="b"/>
                  <a:pathLst>
                    <a:path w="53" h="20">
                      <a:moveTo>
                        <a:pt x="2" y="19"/>
                      </a:moveTo>
                      <a:cubicBezTo>
                        <a:pt x="8" y="20"/>
                        <a:pt x="16" y="16"/>
                        <a:pt x="21" y="14"/>
                      </a:cubicBezTo>
                      <a:cubicBezTo>
                        <a:pt x="31" y="11"/>
                        <a:pt x="42" y="8"/>
                        <a:pt x="51" y="3"/>
                      </a:cubicBezTo>
                      <a:cubicBezTo>
                        <a:pt x="53" y="2"/>
                        <a:pt x="51" y="0"/>
                        <a:pt x="50" y="1"/>
                      </a:cubicBezTo>
                      <a:cubicBezTo>
                        <a:pt x="43" y="5"/>
                        <a:pt x="35" y="7"/>
                        <a:pt x="28" y="9"/>
                      </a:cubicBezTo>
                      <a:cubicBezTo>
                        <a:pt x="21" y="11"/>
                        <a:pt x="10" y="18"/>
                        <a:pt x="3" y="16"/>
                      </a:cubicBezTo>
                      <a:cubicBezTo>
                        <a:pt x="1" y="16"/>
                        <a:pt x="0" y="18"/>
                        <a:pt x="2" y="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5" name="Freeform 199"/>
                <p:cNvSpPr/>
                <p:nvPr/>
              </p:nvSpPr>
              <p:spPr bwMode="auto">
                <a:xfrm>
                  <a:off x="1111250" y="2106613"/>
                  <a:ext cx="11113" cy="12700"/>
                </a:xfrm>
                <a:custGeom>
                  <a:avLst/>
                  <a:gdLst>
                    <a:gd name="T0" fmla="*/ 1 w 10"/>
                    <a:gd name="T1" fmla="*/ 4 h 11"/>
                    <a:gd name="T2" fmla="*/ 1 w 10"/>
                    <a:gd name="T3" fmla="*/ 5 h 11"/>
                    <a:gd name="T4" fmla="*/ 3 w 10"/>
                    <a:gd name="T5" fmla="*/ 5 h 11"/>
                    <a:gd name="T6" fmla="*/ 3 w 10"/>
                    <a:gd name="T7" fmla="*/ 1 h 11"/>
                    <a:gd name="T8" fmla="*/ 0 w 10"/>
                    <a:gd name="T9" fmla="*/ 1 h 11"/>
                    <a:gd name="T10" fmla="*/ 2 w 10"/>
                    <a:gd name="T11" fmla="*/ 5 h 11"/>
                    <a:gd name="T12" fmla="*/ 4 w 10"/>
                    <a:gd name="T13" fmla="*/ 5 h 11"/>
                    <a:gd name="T14" fmla="*/ 3 w 10"/>
                    <a:gd name="T15" fmla="*/ 4 h 11"/>
                    <a:gd name="T16" fmla="*/ 4 w 10"/>
                    <a:gd name="T17" fmla="*/ 5 h 11"/>
                    <a:gd name="T18" fmla="*/ 2 w 10"/>
                    <a:gd name="T19" fmla="*/ 5 h 11"/>
                    <a:gd name="T20" fmla="*/ 3 w 10"/>
                    <a:gd name="T21" fmla="*/ 6 h 11"/>
                    <a:gd name="T22" fmla="*/ 6 w 10"/>
                    <a:gd name="T23" fmla="*/ 5 h 11"/>
                    <a:gd name="T24" fmla="*/ 3 w 10"/>
                    <a:gd name="T25" fmla="*/ 7 h 11"/>
                    <a:gd name="T26" fmla="*/ 4 w 10"/>
                    <a:gd name="T27" fmla="*/ 9 h 11"/>
                    <a:gd name="T28" fmla="*/ 8 w 10"/>
                    <a:gd name="T29" fmla="*/ 7 h 11"/>
                    <a:gd name="T30" fmla="*/ 7 w 10"/>
                    <a:gd name="T31" fmla="*/ 6 h 11"/>
                    <a:gd name="T32" fmla="*/ 5 w 10"/>
                    <a:gd name="T33" fmla="*/ 7 h 11"/>
                    <a:gd name="T34" fmla="*/ 3 w 10"/>
                    <a:gd name="T35" fmla="*/ 9 h 11"/>
                    <a:gd name="T36" fmla="*/ 9 w 10"/>
                    <a:gd name="T37" fmla="*/ 5 h 11"/>
                    <a:gd name="T38" fmla="*/ 8 w 10"/>
                    <a:gd name="T39" fmla="*/ 4 h 11"/>
                    <a:gd name="T40" fmla="*/ 1 w 10"/>
                    <a:gd name="T41" fmla="*/ 7 h 11"/>
                    <a:gd name="T42" fmla="*/ 2 w 10"/>
                    <a:gd name="T43" fmla="*/ 9 h 11"/>
                    <a:gd name="T44" fmla="*/ 9 w 10"/>
                    <a:gd name="T45" fmla="*/ 3 h 11"/>
                    <a:gd name="T46" fmla="*/ 3 w 10"/>
                    <a:gd name="T47" fmla="*/ 2 h 11"/>
                    <a:gd name="T48" fmla="*/ 1 w 10"/>
                    <a:gd name="T49" fmla="*/ 7 h 11"/>
                    <a:gd name="T50" fmla="*/ 2 w 10"/>
                    <a:gd name="T51" fmla="*/ 8 h 11"/>
                    <a:gd name="T52" fmla="*/ 6 w 10"/>
                    <a:gd name="T53" fmla="*/ 7 h 11"/>
                    <a:gd name="T54" fmla="*/ 6 w 10"/>
                    <a:gd name="T55" fmla="*/ 3 h 11"/>
                    <a:gd name="T56" fmla="*/ 4 w 10"/>
                    <a:gd name="T57" fmla="*/ 2 h 11"/>
                    <a:gd name="T58" fmla="*/ 1 w 10"/>
                    <a:gd name="T59" fmla="*/ 5 h 11"/>
                    <a:gd name="T60" fmla="*/ 4 w 10"/>
                    <a:gd name="T61" fmla="*/ 4 h 11"/>
                    <a:gd name="T62" fmla="*/ 3 w 10"/>
                    <a:gd name="T63" fmla="*/ 1 h 11"/>
                    <a:gd name="T64" fmla="*/ 0 w 10"/>
                    <a:gd name="T65" fmla="*/ 1 h 11"/>
                    <a:gd name="T66" fmla="*/ 1 w 10"/>
                    <a:gd name="T67" fmla="*/ 6 h 11"/>
                    <a:gd name="T68" fmla="*/ 3 w 10"/>
                    <a:gd name="T69" fmla="*/ 6 h 11"/>
                    <a:gd name="T70" fmla="*/ 4 w 10"/>
                    <a:gd name="T71" fmla="*/ 5 h 11"/>
                    <a:gd name="T72" fmla="*/ 1 w 10"/>
                    <a:gd name="T73" fmla="*/ 4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 h="11">
                      <a:moveTo>
                        <a:pt x="1" y="4"/>
                      </a:moveTo>
                      <a:cubicBezTo>
                        <a:pt x="1" y="5"/>
                        <a:pt x="1" y="5"/>
                        <a:pt x="1" y="5"/>
                      </a:cubicBezTo>
                      <a:cubicBezTo>
                        <a:pt x="2" y="5"/>
                        <a:pt x="2" y="5"/>
                        <a:pt x="3" y="5"/>
                      </a:cubicBezTo>
                      <a:cubicBezTo>
                        <a:pt x="3" y="4"/>
                        <a:pt x="3" y="3"/>
                        <a:pt x="3" y="1"/>
                      </a:cubicBezTo>
                      <a:cubicBezTo>
                        <a:pt x="2" y="1"/>
                        <a:pt x="1" y="1"/>
                        <a:pt x="0" y="1"/>
                      </a:cubicBezTo>
                      <a:cubicBezTo>
                        <a:pt x="0" y="3"/>
                        <a:pt x="1" y="4"/>
                        <a:pt x="2" y="5"/>
                      </a:cubicBezTo>
                      <a:cubicBezTo>
                        <a:pt x="2" y="7"/>
                        <a:pt x="4" y="6"/>
                        <a:pt x="4" y="5"/>
                      </a:cubicBezTo>
                      <a:cubicBezTo>
                        <a:pt x="4" y="3"/>
                        <a:pt x="4" y="5"/>
                        <a:pt x="3" y="4"/>
                      </a:cubicBezTo>
                      <a:cubicBezTo>
                        <a:pt x="3" y="4"/>
                        <a:pt x="4" y="5"/>
                        <a:pt x="4" y="5"/>
                      </a:cubicBezTo>
                      <a:cubicBezTo>
                        <a:pt x="4" y="6"/>
                        <a:pt x="3" y="5"/>
                        <a:pt x="2" y="5"/>
                      </a:cubicBezTo>
                      <a:cubicBezTo>
                        <a:pt x="3" y="6"/>
                        <a:pt x="3" y="6"/>
                        <a:pt x="3" y="6"/>
                      </a:cubicBezTo>
                      <a:cubicBezTo>
                        <a:pt x="3" y="5"/>
                        <a:pt x="6" y="4"/>
                        <a:pt x="6" y="5"/>
                      </a:cubicBezTo>
                      <a:cubicBezTo>
                        <a:pt x="6" y="6"/>
                        <a:pt x="4" y="7"/>
                        <a:pt x="3" y="7"/>
                      </a:cubicBezTo>
                      <a:cubicBezTo>
                        <a:pt x="3" y="8"/>
                        <a:pt x="3" y="8"/>
                        <a:pt x="4" y="9"/>
                      </a:cubicBezTo>
                      <a:cubicBezTo>
                        <a:pt x="4" y="8"/>
                        <a:pt x="6" y="7"/>
                        <a:pt x="8" y="7"/>
                      </a:cubicBezTo>
                      <a:cubicBezTo>
                        <a:pt x="7" y="6"/>
                        <a:pt x="7" y="6"/>
                        <a:pt x="7" y="6"/>
                      </a:cubicBezTo>
                      <a:cubicBezTo>
                        <a:pt x="7" y="7"/>
                        <a:pt x="6" y="7"/>
                        <a:pt x="5" y="7"/>
                      </a:cubicBezTo>
                      <a:cubicBezTo>
                        <a:pt x="3" y="6"/>
                        <a:pt x="2" y="9"/>
                        <a:pt x="3" y="9"/>
                      </a:cubicBezTo>
                      <a:cubicBezTo>
                        <a:pt x="7" y="11"/>
                        <a:pt x="10" y="9"/>
                        <a:pt x="9" y="5"/>
                      </a:cubicBezTo>
                      <a:cubicBezTo>
                        <a:pt x="9" y="5"/>
                        <a:pt x="9" y="4"/>
                        <a:pt x="8" y="4"/>
                      </a:cubicBezTo>
                      <a:cubicBezTo>
                        <a:pt x="5" y="4"/>
                        <a:pt x="3" y="5"/>
                        <a:pt x="1" y="7"/>
                      </a:cubicBezTo>
                      <a:cubicBezTo>
                        <a:pt x="1" y="8"/>
                        <a:pt x="1" y="9"/>
                        <a:pt x="2" y="9"/>
                      </a:cubicBezTo>
                      <a:cubicBezTo>
                        <a:pt x="5" y="11"/>
                        <a:pt x="10" y="7"/>
                        <a:pt x="9" y="3"/>
                      </a:cubicBezTo>
                      <a:cubicBezTo>
                        <a:pt x="8" y="1"/>
                        <a:pt x="5" y="1"/>
                        <a:pt x="3" y="2"/>
                      </a:cubicBezTo>
                      <a:cubicBezTo>
                        <a:pt x="1" y="3"/>
                        <a:pt x="0" y="5"/>
                        <a:pt x="1" y="7"/>
                      </a:cubicBezTo>
                      <a:cubicBezTo>
                        <a:pt x="1" y="8"/>
                        <a:pt x="1" y="8"/>
                        <a:pt x="2" y="8"/>
                      </a:cubicBezTo>
                      <a:cubicBezTo>
                        <a:pt x="3" y="8"/>
                        <a:pt x="5" y="8"/>
                        <a:pt x="6" y="7"/>
                      </a:cubicBezTo>
                      <a:cubicBezTo>
                        <a:pt x="7" y="6"/>
                        <a:pt x="7" y="5"/>
                        <a:pt x="6" y="3"/>
                      </a:cubicBezTo>
                      <a:cubicBezTo>
                        <a:pt x="6" y="2"/>
                        <a:pt x="5" y="2"/>
                        <a:pt x="4" y="2"/>
                      </a:cubicBezTo>
                      <a:cubicBezTo>
                        <a:pt x="2" y="1"/>
                        <a:pt x="2" y="3"/>
                        <a:pt x="1" y="5"/>
                      </a:cubicBezTo>
                      <a:cubicBezTo>
                        <a:pt x="2" y="4"/>
                        <a:pt x="3" y="4"/>
                        <a:pt x="4" y="4"/>
                      </a:cubicBezTo>
                      <a:cubicBezTo>
                        <a:pt x="4" y="3"/>
                        <a:pt x="3" y="2"/>
                        <a:pt x="3" y="1"/>
                      </a:cubicBezTo>
                      <a:cubicBezTo>
                        <a:pt x="3" y="0"/>
                        <a:pt x="0" y="0"/>
                        <a:pt x="0" y="1"/>
                      </a:cubicBezTo>
                      <a:cubicBezTo>
                        <a:pt x="0" y="3"/>
                        <a:pt x="0" y="5"/>
                        <a:pt x="1" y="6"/>
                      </a:cubicBezTo>
                      <a:cubicBezTo>
                        <a:pt x="1" y="7"/>
                        <a:pt x="3" y="7"/>
                        <a:pt x="3" y="6"/>
                      </a:cubicBezTo>
                      <a:cubicBezTo>
                        <a:pt x="4" y="6"/>
                        <a:pt x="4" y="6"/>
                        <a:pt x="4" y="5"/>
                      </a:cubicBezTo>
                      <a:cubicBezTo>
                        <a:pt x="5" y="3"/>
                        <a:pt x="2" y="3"/>
                        <a:pt x="1"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80" name="组合 79"/>
              <p:cNvGrpSpPr/>
              <p:nvPr/>
            </p:nvGrpSpPr>
            <p:grpSpPr>
              <a:xfrm>
                <a:off x="1341438" y="2374901"/>
                <a:ext cx="174625" cy="404812"/>
                <a:chOff x="1341438" y="2374901"/>
                <a:chExt cx="174625" cy="404812"/>
              </a:xfrm>
              <a:grpFill/>
            </p:grpSpPr>
            <p:sp>
              <p:nvSpPr>
                <p:cNvPr id="405" name="Freeform 92"/>
                <p:cNvSpPr/>
                <p:nvPr/>
              </p:nvSpPr>
              <p:spPr bwMode="auto">
                <a:xfrm>
                  <a:off x="1470025" y="2381251"/>
                  <a:ext cx="44450" cy="47625"/>
                </a:xfrm>
                <a:custGeom>
                  <a:avLst/>
                  <a:gdLst>
                    <a:gd name="T0" fmla="*/ 36 w 42"/>
                    <a:gd name="T1" fmla="*/ 2 h 46"/>
                    <a:gd name="T2" fmla="*/ 11 w 42"/>
                    <a:gd name="T3" fmla="*/ 7 h 46"/>
                    <a:gd name="T4" fmla="*/ 17 w 42"/>
                    <a:gd name="T5" fmla="*/ 17 h 46"/>
                    <a:gd name="T6" fmla="*/ 29 w 42"/>
                    <a:gd name="T7" fmla="*/ 19 h 46"/>
                    <a:gd name="T8" fmla="*/ 32 w 42"/>
                    <a:gd name="T9" fmla="*/ 34 h 46"/>
                    <a:gd name="T10" fmla="*/ 11 w 42"/>
                    <a:gd name="T11" fmla="*/ 22 h 46"/>
                    <a:gd name="T12" fmla="*/ 8 w 42"/>
                    <a:gd name="T13" fmla="*/ 21 h 46"/>
                    <a:gd name="T14" fmla="*/ 37 w 42"/>
                    <a:gd name="T15" fmla="*/ 33 h 46"/>
                    <a:gd name="T16" fmla="*/ 29 w 42"/>
                    <a:gd name="T17" fmla="*/ 16 h 46"/>
                    <a:gd name="T18" fmla="*/ 17 w 42"/>
                    <a:gd name="T19" fmla="*/ 14 h 46"/>
                    <a:gd name="T20" fmla="*/ 14 w 42"/>
                    <a:gd name="T21" fmla="*/ 8 h 46"/>
                    <a:gd name="T22" fmla="*/ 23 w 42"/>
                    <a:gd name="T23" fmla="*/ 4 h 46"/>
                    <a:gd name="T24" fmla="*/ 36 w 42"/>
                    <a:gd name="T25" fmla="*/ 5 h 46"/>
                    <a:gd name="T26" fmla="*/ 36 w 42"/>
                    <a:gd name="T27" fmla="*/ 2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2" h="46">
                      <a:moveTo>
                        <a:pt x="36" y="2"/>
                      </a:moveTo>
                      <a:cubicBezTo>
                        <a:pt x="27" y="2"/>
                        <a:pt x="18" y="0"/>
                        <a:pt x="11" y="7"/>
                      </a:cubicBezTo>
                      <a:cubicBezTo>
                        <a:pt x="7" y="12"/>
                        <a:pt x="13" y="16"/>
                        <a:pt x="17" y="17"/>
                      </a:cubicBezTo>
                      <a:cubicBezTo>
                        <a:pt x="21" y="18"/>
                        <a:pt x="25" y="17"/>
                        <a:pt x="29" y="19"/>
                      </a:cubicBezTo>
                      <a:cubicBezTo>
                        <a:pt x="35" y="22"/>
                        <a:pt x="39" y="30"/>
                        <a:pt x="32" y="34"/>
                      </a:cubicBezTo>
                      <a:cubicBezTo>
                        <a:pt x="24" y="39"/>
                        <a:pt x="5" y="33"/>
                        <a:pt x="11" y="22"/>
                      </a:cubicBezTo>
                      <a:cubicBezTo>
                        <a:pt x="12" y="20"/>
                        <a:pt x="9" y="19"/>
                        <a:pt x="8" y="21"/>
                      </a:cubicBezTo>
                      <a:cubicBezTo>
                        <a:pt x="0" y="36"/>
                        <a:pt x="29" y="46"/>
                        <a:pt x="37" y="33"/>
                      </a:cubicBezTo>
                      <a:cubicBezTo>
                        <a:pt x="42" y="26"/>
                        <a:pt x="35" y="19"/>
                        <a:pt x="29" y="16"/>
                      </a:cubicBezTo>
                      <a:cubicBezTo>
                        <a:pt x="25" y="14"/>
                        <a:pt x="21" y="15"/>
                        <a:pt x="17" y="14"/>
                      </a:cubicBezTo>
                      <a:cubicBezTo>
                        <a:pt x="14" y="14"/>
                        <a:pt x="13" y="12"/>
                        <a:pt x="14" y="8"/>
                      </a:cubicBezTo>
                      <a:cubicBezTo>
                        <a:pt x="16" y="6"/>
                        <a:pt x="21" y="5"/>
                        <a:pt x="23" y="4"/>
                      </a:cubicBezTo>
                      <a:cubicBezTo>
                        <a:pt x="27" y="4"/>
                        <a:pt x="32" y="5"/>
                        <a:pt x="36" y="5"/>
                      </a:cubicBezTo>
                      <a:cubicBezTo>
                        <a:pt x="38" y="5"/>
                        <a:pt x="38" y="2"/>
                        <a:pt x="36"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6" name="Freeform 93"/>
                <p:cNvSpPr/>
                <p:nvPr/>
              </p:nvSpPr>
              <p:spPr bwMode="auto">
                <a:xfrm>
                  <a:off x="1487488" y="2374901"/>
                  <a:ext cx="9525" cy="57150"/>
                </a:xfrm>
                <a:custGeom>
                  <a:avLst/>
                  <a:gdLst>
                    <a:gd name="T0" fmla="*/ 8 w 9"/>
                    <a:gd name="T1" fmla="*/ 2 h 53"/>
                    <a:gd name="T2" fmla="*/ 7 w 9"/>
                    <a:gd name="T3" fmla="*/ 0 h 53"/>
                    <a:gd name="T4" fmla="*/ 4 w 9"/>
                    <a:gd name="T5" fmla="*/ 1 h 53"/>
                    <a:gd name="T6" fmla="*/ 4 w 9"/>
                    <a:gd name="T7" fmla="*/ 51 h 53"/>
                    <a:gd name="T8" fmla="*/ 7 w 9"/>
                    <a:gd name="T9" fmla="*/ 51 h 53"/>
                    <a:gd name="T10" fmla="*/ 7 w 9"/>
                    <a:gd name="T11" fmla="*/ 49 h 53"/>
                    <a:gd name="T12" fmla="*/ 4 w 9"/>
                    <a:gd name="T13" fmla="*/ 49 h 53"/>
                    <a:gd name="T14" fmla="*/ 4 w 9"/>
                    <a:gd name="T15" fmla="*/ 51 h 53"/>
                    <a:gd name="T16" fmla="*/ 7 w 9"/>
                    <a:gd name="T17" fmla="*/ 51 h 53"/>
                    <a:gd name="T18" fmla="*/ 7 w 9"/>
                    <a:gd name="T19" fmla="*/ 2 h 53"/>
                    <a:gd name="T20" fmla="*/ 5 w 9"/>
                    <a:gd name="T21" fmla="*/ 2 h 53"/>
                    <a:gd name="T22" fmla="*/ 6 w 9"/>
                    <a:gd name="T23" fmla="*/ 4 h 53"/>
                    <a:gd name="T24" fmla="*/ 8 w 9"/>
                    <a:gd name="T25" fmla="*/ 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 h="53">
                      <a:moveTo>
                        <a:pt x="8" y="2"/>
                      </a:moveTo>
                      <a:cubicBezTo>
                        <a:pt x="8" y="1"/>
                        <a:pt x="7" y="1"/>
                        <a:pt x="7" y="0"/>
                      </a:cubicBezTo>
                      <a:cubicBezTo>
                        <a:pt x="6" y="0"/>
                        <a:pt x="4" y="0"/>
                        <a:pt x="4" y="1"/>
                      </a:cubicBezTo>
                      <a:cubicBezTo>
                        <a:pt x="0" y="17"/>
                        <a:pt x="5" y="34"/>
                        <a:pt x="4" y="51"/>
                      </a:cubicBezTo>
                      <a:cubicBezTo>
                        <a:pt x="5" y="51"/>
                        <a:pt x="6" y="51"/>
                        <a:pt x="7" y="51"/>
                      </a:cubicBezTo>
                      <a:cubicBezTo>
                        <a:pt x="7" y="51"/>
                        <a:pt x="7" y="50"/>
                        <a:pt x="7" y="49"/>
                      </a:cubicBezTo>
                      <a:cubicBezTo>
                        <a:pt x="7" y="48"/>
                        <a:pt x="4" y="48"/>
                        <a:pt x="4" y="49"/>
                      </a:cubicBezTo>
                      <a:cubicBezTo>
                        <a:pt x="4" y="50"/>
                        <a:pt x="4" y="51"/>
                        <a:pt x="4" y="51"/>
                      </a:cubicBezTo>
                      <a:cubicBezTo>
                        <a:pt x="4" y="53"/>
                        <a:pt x="7" y="53"/>
                        <a:pt x="7" y="51"/>
                      </a:cubicBezTo>
                      <a:cubicBezTo>
                        <a:pt x="7" y="35"/>
                        <a:pt x="3" y="18"/>
                        <a:pt x="7" y="2"/>
                      </a:cubicBezTo>
                      <a:cubicBezTo>
                        <a:pt x="6" y="2"/>
                        <a:pt x="5" y="2"/>
                        <a:pt x="5" y="2"/>
                      </a:cubicBezTo>
                      <a:cubicBezTo>
                        <a:pt x="5" y="3"/>
                        <a:pt x="6" y="3"/>
                        <a:pt x="6" y="4"/>
                      </a:cubicBezTo>
                      <a:cubicBezTo>
                        <a:pt x="7" y="5"/>
                        <a:pt x="9" y="3"/>
                        <a:pt x="8"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7" name="Freeform 94"/>
                <p:cNvSpPr/>
                <p:nvPr/>
              </p:nvSpPr>
              <p:spPr bwMode="auto">
                <a:xfrm>
                  <a:off x="1493838" y="2376488"/>
                  <a:ext cx="9525" cy="55563"/>
                </a:xfrm>
                <a:custGeom>
                  <a:avLst/>
                  <a:gdLst>
                    <a:gd name="T0" fmla="*/ 4 w 8"/>
                    <a:gd name="T1" fmla="*/ 1 h 53"/>
                    <a:gd name="T2" fmla="*/ 2 w 8"/>
                    <a:gd name="T3" fmla="*/ 22 h 53"/>
                    <a:gd name="T4" fmla="*/ 2 w 8"/>
                    <a:gd name="T5" fmla="*/ 51 h 53"/>
                    <a:gd name="T6" fmla="*/ 5 w 8"/>
                    <a:gd name="T7" fmla="*/ 51 h 53"/>
                    <a:gd name="T8" fmla="*/ 5 w 8"/>
                    <a:gd name="T9" fmla="*/ 29 h 53"/>
                    <a:gd name="T10" fmla="*/ 6 w 8"/>
                    <a:gd name="T11" fmla="*/ 3 h 53"/>
                    <a:gd name="T12" fmla="*/ 4 w 8"/>
                    <a:gd name="T13" fmla="*/ 1 h 53"/>
                  </a:gdLst>
                  <a:ahLst/>
                  <a:cxnLst>
                    <a:cxn ang="0">
                      <a:pos x="T0" y="T1"/>
                    </a:cxn>
                    <a:cxn ang="0">
                      <a:pos x="T2" y="T3"/>
                    </a:cxn>
                    <a:cxn ang="0">
                      <a:pos x="T4" y="T5"/>
                    </a:cxn>
                    <a:cxn ang="0">
                      <a:pos x="T6" y="T7"/>
                    </a:cxn>
                    <a:cxn ang="0">
                      <a:pos x="T8" y="T9"/>
                    </a:cxn>
                    <a:cxn ang="0">
                      <a:pos x="T10" y="T11"/>
                    </a:cxn>
                    <a:cxn ang="0">
                      <a:pos x="T12" y="T13"/>
                    </a:cxn>
                  </a:cxnLst>
                  <a:rect l="0" t="0" r="r" b="b"/>
                  <a:pathLst>
                    <a:path w="8" h="53">
                      <a:moveTo>
                        <a:pt x="4" y="1"/>
                      </a:moveTo>
                      <a:cubicBezTo>
                        <a:pt x="0" y="7"/>
                        <a:pt x="1" y="16"/>
                        <a:pt x="2" y="22"/>
                      </a:cubicBezTo>
                      <a:cubicBezTo>
                        <a:pt x="2" y="32"/>
                        <a:pt x="2" y="42"/>
                        <a:pt x="2" y="51"/>
                      </a:cubicBezTo>
                      <a:cubicBezTo>
                        <a:pt x="2" y="53"/>
                        <a:pt x="5" y="53"/>
                        <a:pt x="5" y="51"/>
                      </a:cubicBezTo>
                      <a:cubicBezTo>
                        <a:pt x="5" y="44"/>
                        <a:pt x="6" y="36"/>
                        <a:pt x="5" y="29"/>
                      </a:cubicBezTo>
                      <a:cubicBezTo>
                        <a:pt x="5" y="21"/>
                        <a:pt x="2" y="9"/>
                        <a:pt x="6" y="3"/>
                      </a:cubicBezTo>
                      <a:cubicBezTo>
                        <a:pt x="8" y="1"/>
                        <a:pt x="5" y="0"/>
                        <a:pt x="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8" name="Freeform 101"/>
                <p:cNvSpPr/>
                <p:nvPr/>
              </p:nvSpPr>
              <p:spPr bwMode="auto">
                <a:xfrm>
                  <a:off x="1341438" y="2697163"/>
                  <a:ext cx="85725" cy="82550"/>
                </a:xfrm>
                <a:custGeom>
                  <a:avLst/>
                  <a:gdLst>
                    <a:gd name="T0" fmla="*/ 54 w 80"/>
                    <a:gd name="T1" fmla="*/ 8 h 77"/>
                    <a:gd name="T2" fmla="*/ 6 w 80"/>
                    <a:gd name="T3" fmla="*/ 25 h 77"/>
                    <a:gd name="T4" fmla="*/ 28 w 80"/>
                    <a:gd name="T5" fmla="*/ 71 h 77"/>
                    <a:gd name="T6" fmla="*/ 75 w 80"/>
                    <a:gd name="T7" fmla="*/ 48 h 77"/>
                    <a:gd name="T8" fmla="*/ 47 w 80"/>
                    <a:gd name="T9" fmla="*/ 7 h 77"/>
                    <a:gd name="T10" fmla="*/ 47 w 80"/>
                    <a:gd name="T11" fmla="*/ 8 h 77"/>
                    <a:gd name="T12" fmla="*/ 75 w 80"/>
                    <a:gd name="T13" fmla="*/ 44 h 77"/>
                    <a:gd name="T14" fmla="*/ 34 w 80"/>
                    <a:gd name="T15" fmla="*/ 71 h 77"/>
                    <a:gd name="T16" fmla="*/ 6 w 80"/>
                    <a:gd name="T17" fmla="*/ 33 h 77"/>
                    <a:gd name="T18" fmla="*/ 53 w 80"/>
                    <a:gd name="T19" fmla="*/ 9 h 77"/>
                    <a:gd name="T20" fmla="*/ 54 w 80"/>
                    <a:gd name="T21" fmla="*/ 8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0" h="77">
                      <a:moveTo>
                        <a:pt x="54" y="8"/>
                      </a:moveTo>
                      <a:cubicBezTo>
                        <a:pt x="37" y="0"/>
                        <a:pt x="12" y="7"/>
                        <a:pt x="6" y="25"/>
                      </a:cubicBezTo>
                      <a:cubicBezTo>
                        <a:pt x="0" y="43"/>
                        <a:pt x="11" y="65"/>
                        <a:pt x="28" y="71"/>
                      </a:cubicBezTo>
                      <a:cubicBezTo>
                        <a:pt x="45" y="77"/>
                        <a:pt x="70" y="64"/>
                        <a:pt x="75" y="48"/>
                      </a:cubicBezTo>
                      <a:cubicBezTo>
                        <a:pt x="80" y="30"/>
                        <a:pt x="65" y="9"/>
                        <a:pt x="47" y="7"/>
                      </a:cubicBezTo>
                      <a:cubicBezTo>
                        <a:pt x="46" y="7"/>
                        <a:pt x="46" y="8"/>
                        <a:pt x="47" y="8"/>
                      </a:cubicBezTo>
                      <a:cubicBezTo>
                        <a:pt x="64" y="11"/>
                        <a:pt x="75" y="27"/>
                        <a:pt x="75" y="44"/>
                      </a:cubicBezTo>
                      <a:cubicBezTo>
                        <a:pt x="73" y="62"/>
                        <a:pt x="50" y="71"/>
                        <a:pt x="34" y="71"/>
                      </a:cubicBezTo>
                      <a:cubicBezTo>
                        <a:pt x="16" y="70"/>
                        <a:pt x="5" y="49"/>
                        <a:pt x="6" y="33"/>
                      </a:cubicBezTo>
                      <a:cubicBezTo>
                        <a:pt x="6" y="12"/>
                        <a:pt x="35" y="1"/>
                        <a:pt x="53" y="9"/>
                      </a:cubicBezTo>
                      <a:cubicBezTo>
                        <a:pt x="54" y="9"/>
                        <a:pt x="55" y="8"/>
                        <a:pt x="54"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9" name="Freeform 102"/>
                <p:cNvSpPr/>
                <p:nvPr/>
              </p:nvSpPr>
              <p:spPr bwMode="auto">
                <a:xfrm>
                  <a:off x="1347788" y="2703513"/>
                  <a:ext cx="66675" cy="69850"/>
                </a:xfrm>
                <a:custGeom>
                  <a:avLst/>
                  <a:gdLst>
                    <a:gd name="T0" fmla="*/ 33 w 63"/>
                    <a:gd name="T1" fmla="*/ 0 h 66"/>
                    <a:gd name="T2" fmla="*/ 16 w 63"/>
                    <a:gd name="T3" fmla="*/ 13 h 66"/>
                    <a:gd name="T4" fmla="*/ 6 w 63"/>
                    <a:gd name="T5" fmla="*/ 23 h 66"/>
                    <a:gd name="T6" fmla="*/ 16 w 63"/>
                    <a:gd name="T7" fmla="*/ 29 h 66"/>
                    <a:gd name="T8" fmla="*/ 19 w 63"/>
                    <a:gd name="T9" fmla="*/ 30 h 66"/>
                    <a:gd name="T10" fmla="*/ 12 w 63"/>
                    <a:gd name="T11" fmla="*/ 31 h 66"/>
                    <a:gd name="T12" fmla="*/ 7 w 63"/>
                    <a:gd name="T13" fmla="*/ 32 h 66"/>
                    <a:gd name="T14" fmla="*/ 5 w 63"/>
                    <a:gd name="T15" fmla="*/ 42 h 66"/>
                    <a:gd name="T16" fmla="*/ 17 w 63"/>
                    <a:gd name="T17" fmla="*/ 51 h 66"/>
                    <a:gd name="T18" fmla="*/ 34 w 63"/>
                    <a:gd name="T19" fmla="*/ 64 h 66"/>
                    <a:gd name="T20" fmla="*/ 38 w 63"/>
                    <a:gd name="T21" fmla="*/ 50 h 66"/>
                    <a:gd name="T22" fmla="*/ 38 w 63"/>
                    <a:gd name="T23" fmla="*/ 38 h 66"/>
                    <a:gd name="T24" fmla="*/ 37 w 63"/>
                    <a:gd name="T25" fmla="*/ 34 h 66"/>
                    <a:gd name="T26" fmla="*/ 38 w 63"/>
                    <a:gd name="T27" fmla="*/ 29 h 66"/>
                    <a:gd name="T28" fmla="*/ 45 w 63"/>
                    <a:gd name="T29" fmla="*/ 34 h 66"/>
                    <a:gd name="T30" fmla="*/ 51 w 63"/>
                    <a:gd name="T31" fmla="*/ 35 h 66"/>
                    <a:gd name="T32" fmla="*/ 55 w 63"/>
                    <a:gd name="T33" fmla="*/ 26 h 66"/>
                    <a:gd name="T34" fmla="*/ 54 w 63"/>
                    <a:gd name="T35" fmla="*/ 8 h 66"/>
                    <a:gd name="T36" fmla="*/ 53 w 63"/>
                    <a:gd name="T37" fmla="*/ 9 h 66"/>
                    <a:gd name="T38" fmla="*/ 56 w 63"/>
                    <a:gd name="T39" fmla="*/ 19 h 66"/>
                    <a:gd name="T40" fmla="*/ 51 w 63"/>
                    <a:gd name="T41" fmla="*/ 24 h 66"/>
                    <a:gd name="T42" fmla="*/ 49 w 63"/>
                    <a:gd name="T43" fmla="*/ 25 h 66"/>
                    <a:gd name="T44" fmla="*/ 48 w 63"/>
                    <a:gd name="T45" fmla="*/ 34 h 66"/>
                    <a:gd name="T46" fmla="*/ 33 w 63"/>
                    <a:gd name="T47" fmla="*/ 28 h 66"/>
                    <a:gd name="T48" fmla="*/ 36 w 63"/>
                    <a:gd name="T49" fmla="*/ 40 h 66"/>
                    <a:gd name="T50" fmla="*/ 38 w 63"/>
                    <a:gd name="T51" fmla="*/ 58 h 66"/>
                    <a:gd name="T52" fmla="*/ 30 w 63"/>
                    <a:gd name="T53" fmla="*/ 61 h 66"/>
                    <a:gd name="T54" fmla="*/ 25 w 63"/>
                    <a:gd name="T55" fmla="*/ 55 h 66"/>
                    <a:gd name="T56" fmla="*/ 19 w 63"/>
                    <a:gd name="T57" fmla="*/ 50 h 66"/>
                    <a:gd name="T58" fmla="*/ 15 w 63"/>
                    <a:gd name="T59" fmla="*/ 49 h 66"/>
                    <a:gd name="T60" fmla="*/ 11 w 63"/>
                    <a:gd name="T61" fmla="*/ 47 h 66"/>
                    <a:gd name="T62" fmla="*/ 12 w 63"/>
                    <a:gd name="T63" fmla="*/ 32 h 66"/>
                    <a:gd name="T64" fmla="*/ 21 w 63"/>
                    <a:gd name="T65" fmla="*/ 31 h 66"/>
                    <a:gd name="T66" fmla="*/ 22 w 63"/>
                    <a:gd name="T67" fmla="*/ 30 h 66"/>
                    <a:gd name="T68" fmla="*/ 18 w 63"/>
                    <a:gd name="T69" fmla="*/ 27 h 66"/>
                    <a:gd name="T70" fmla="*/ 11 w 63"/>
                    <a:gd name="T71" fmla="*/ 29 h 66"/>
                    <a:gd name="T72" fmla="*/ 12 w 63"/>
                    <a:gd name="T73" fmla="*/ 17 h 66"/>
                    <a:gd name="T74" fmla="*/ 35 w 63"/>
                    <a:gd name="T75" fmla="*/ 0 h 66"/>
                    <a:gd name="T76" fmla="*/ 33 w 63"/>
                    <a:gd name="T77" fmla="*/ 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3" h="66">
                      <a:moveTo>
                        <a:pt x="33" y="0"/>
                      </a:moveTo>
                      <a:cubicBezTo>
                        <a:pt x="33" y="9"/>
                        <a:pt x="23" y="11"/>
                        <a:pt x="16" y="13"/>
                      </a:cubicBezTo>
                      <a:cubicBezTo>
                        <a:pt x="12" y="15"/>
                        <a:pt x="9" y="19"/>
                        <a:pt x="6" y="23"/>
                      </a:cubicBezTo>
                      <a:cubicBezTo>
                        <a:pt x="0" y="32"/>
                        <a:pt x="9" y="31"/>
                        <a:pt x="16" y="29"/>
                      </a:cubicBezTo>
                      <a:cubicBezTo>
                        <a:pt x="17" y="28"/>
                        <a:pt x="18" y="29"/>
                        <a:pt x="19" y="30"/>
                      </a:cubicBezTo>
                      <a:cubicBezTo>
                        <a:pt x="17" y="31"/>
                        <a:pt x="14" y="31"/>
                        <a:pt x="12" y="31"/>
                      </a:cubicBezTo>
                      <a:cubicBezTo>
                        <a:pt x="10" y="30"/>
                        <a:pt x="8" y="31"/>
                        <a:pt x="7" y="32"/>
                      </a:cubicBezTo>
                      <a:cubicBezTo>
                        <a:pt x="4" y="34"/>
                        <a:pt x="3" y="40"/>
                        <a:pt x="5" y="42"/>
                      </a:cubicBezTo>
                      <a:cubicBezTo>
                        <a:pt x="7" y="47"/>
                        <a:pt x="12" y="49"/>
                        <a:pt x="17" y="51"/>
                      </a:cubicBezTo>
                      <a:cubicBezTo>
                        <a:pt x="24" y="53"/>
                        <a:pt x="26" y="61"/>
                        <a:pt x="34" y="64"/>
                      </a:cubicBezTo>
                      <a:cubicBezTo>
                        <a:pt x="41" y="66"/>
                        <a:pt x="39" y="54"/>
                        <a:pt x="38" y="50"/>
                      </a:cubicBezTo>
                      <a:cubicBezTo>
                        <a:pt x="37" y="46"/>
                        <a:pt x="37" y="43"/>
                        <a:pt x="38" y="38"/>
                      </a:cubicBezTo>
                      <a:cubicBezTo>
                        <a:pt x="39" y="36"/>
                        <a:pt x="38" y="36"/>
                        <a:pt x="37" y="34"/>
                      </a:cubicBezTo>
                      <a:cubicBezTo>
                        <a:pt x="36" y="33"/>
                        <a:pt x="31" y="25"/>
                        <a:pt x="38" y="29"/>
                      </a:cubicBezTo>
                      <a:cubicBezTo>
                        <a:pt x="40" y="30"/>
                        <a:pt x="43" y="32"/>
                        <a:pt x="45" y="34"/>
                      </a:cubicBezTo>
                      <a:cubicBezTo>
                        <a:pt x="46" y="35"/>
                        <a:pt x="49" y="36"/>
                        <a:pt x="51" y="35"/>
                      </a:cubicBezTo>
                      <a:cubicBezTo>
                        <a:pt x="55" y="33"/>
                        <a:pt x="45" y="24"/>
                        <a:pt x="55" y="26"/>
                      </a:cubicBezTo>
                      <a:cubicBezTo>
                        <a:pt x="63" y="28"/>
                        <a:pt x="55" y="10"/>
                        <a:pt x="54" y="8"/>
                      </a:cubicBezTo>
                      <a:cubicBezTo>
                        <a:pt x="53" y="7"/>
                        <a:pt x="52" y="8"/>
                        <a:pt x="53" y="9"/>
                      </a:cubicBezTo>
                      <a:cubicBezTo>
                        <a:pt x="55" y="12"/>
                        <a:pt x="55" y="15"/>
                        <a:pt x="56" y="19"/>
                      </a:cubicBezTo>
                      <a:cubicBezTo>
                        <a:pt x="58" y="24"/>
                        <a:pt x="54" y="23"/>
                        <a:pt x="51" y="24"/>
                      </a:cubicBezTo>
                      <a:cubicBezTo>
                        <a:pt x="50" y="24"/>
                        <a:pt x="50" y="25"/>
                        <a:pt x="49" y="25"/>
                      </a:cubicBezTo>
                      <a:cubicBezTo>
                        <a:pt x="49" y="27"/>
                        <a:pt x="50" y="35"/>
                        <a:pt x="48" y="34"/>
                      </a:cubicBezTo>
                      <a:cubicBezTo>
                        <a:pt x="45" y="33"/>
                        <a:pt x="35" y="23"/>
                        <a:pt x="33" y="28"/>
                      </a:cubicBezTo>
                      <a:cubicBezTo>
                        <a:pt x="31" y="32"/>
                        <a:pt x="38" y="35"/>
                        <a:pt x="36" y="40"/>
                      </a:cubicBezTo>
                      <a:cubicBezTo>
                        <a:pt x="34" y="45"/>
                        <a:pt x="37" y="53"/>
                        <a:pt x="38" y="58"/>
                      </a:cubicBezTo>
                      <a:cubicBezTo>
                        <a:pt x="38" y="62"/>
                        <a:pt x="36" y="63"/>
                        <a:pt x="30" y="61"/>
                      </a:cubicBezTo>
                      <a:cubicBezTo>
                        <a:pt x="27" y="59"/>
                        <a:pt x="27" y="57"/>
                        <a:pt x="25" y="55"/>
                      </a:cubicBezTo>
                      <a:cubicBezTo>
                        <a:pt x="23" y="53"/>
                        <a:pt x="21" y="51"/>
                        <a:pt x="19" y="50"/>
                      </a:cubicBezTo>
                      <a:cubicBezTo>
                        <a:pt x="17" y="50"/>
                        <a:pt x="16" y="49"/>
                        <a:pt x="15" y="49"/>
                      </a:cubicBezTo>
                      <a:cubicBezTo>
                        <a:pt x="14" y="48"/>
                        <a:pt x="12" y="48"/>
                        <a:pt x="11" y="47"/>
                      </a:cubicBezTo>
                      <a:cubicBezTo>
                        <a:pt x="5" y="44"/>
                        <a:pt x="5" y="39"/>
                        <a:pt x="12" y="32"/>
                      </a:cubicBezTo>
                      <a:cubicBezTo>
                        <a:pt x="15" y="32"/>
                        <a:pt x="18" y="32"/>
                        <a:pt x="21" y="31"/>
                      </a:cubicBezTo>
                      <a:cubicBezTo>
                        <a:pt x="21" y="31"/>
                        <a:pt x="22" y="30"/>
                        <a:pt x="22" y="30"/>
                      </a:cubicBezTo>
                      <a:cubicBezTo>
                        <a:pt x="21" y="28"/>
                        <a:pt x="20" y="27"/>
                        <a:pt x="18" y="27"/>
                      </a:cubicBezTo>
                      <a:cubicBezTo>
                        <a:pt x="15" y="28"/>
                        <a:pt x="13" y="29"/>
                        <a:pt x="11" y="29"/>
                      </a:cubicBezTo>
                      <a:cubicBezTo>
                        <a:pt x="1" y="33"/>
                        <a:pt x="10" y="20"/>
                        <a:pt x="12" y="17"/>
                      </a:cubicBezTo>
                      <a:cubicBezTo>
                        <a:pt x="19" y="11"/>
                        <a:pt x="34" y="12"/>
                        <a:pt x="35" y="0"/>
                      </a:cubicBezTo>
                      <a:cubicBezTo>
                        <a:pt x="35" y="0"/>
                        <a:pt x="33" y="0"/>
                        <a:pt x="3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0" name="Freeform 103"/>
                <p:cNvSpPr/>
                <p:nvPr/>
              </p:nvSpPr>
              <p:spPr bwMode="auto">
                <a:xfrm>
                  <a:off x="1354138" y="2735263"/>
                  <a:ext cx="6350" cy="12700"/>
                </a:xfrm>
                <a:custGeom>
                  <a:avLst/>
                  <a:gdLst>
                    <a:gd name="T0" fmla="*/ 2 w 7"/>
                    <a:gd name="T1" fmla="*/ 9 h 11"/>
                    <a:gd name="T2" fmla="*/ 1 w 7"/>
                    <a:gd name="T3" fmla="*/ 10 h 11"/>
                    <a:gd name="T4" fmla="*/ 2 w 7"/>
                    <a:gd name="T5" fmla="*/ 11 h 11"/>
                    <a:gd name="T6" fmla="*/ 7 w 7"/>
                    <a:gd name="T7" fmla="*/ 2 h 11"/>
                    <a:gd name="T8" fmla="*/ 6 w 7"/>
                    <a:gd name="T9" fmla="*/ 1 h 11"/>
                    <a:gd name="T10" fmla="*/ 0 w 7"/>
                    <a:gd name="T11" fmla="*/ 10 h 11"/>
                    <a:gd name="T12" fmla="*/ 1 w 7"/>
                    <a:gd name="T13" fmla="*/ 11 h 11"/>
                    <a:gd name="T14" fmla="*/ 3 w 7"/>
                    <a:gd name="T15" fmla="*/ 10 h 11"/>
                    <a:gd name="T16" fmla="*/ 2 w 7"/>
                    <a:gd name="T17" fmla="*/ 9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11">
                      <a:moveTo>
                        <a:pt x="2" y="9"/>
                      </a:moveTo>
                      <a:cubicBezTo>
                        <a:pt x="1" y="9"/>
                        <a:pt x="1" y="10"/>
                        <a:pt x="1" y="10"/>
                      </a:cubicBezTo>
                      <a:cubicBezTo>
                        <a:pt x="1" y="10"/>
                        <a:pt x="1" y="10"/>
                        <a:pt x="2" y="11"/>
                      </a:cubicBezTo>
                      <a:cubicBezTo>
                        <a:pt x="3" y="7"/>
                        <a:pt x="4" y="4"/>
                        <a:pt x="7" y="2"/>
                      </a:cubicBezTo>
                      <a:cubicBezTo>
                        <a:pt x="7" y="1"/>
                        <a:pt x="6" y="0"/>
                        <a:pt x="6" y="1"/>
                      </a:cubicBezTo>
                      <a:cubicBezTo>
                        <a:pt x="3" y="3"/>
                        <a:pt x="2" y="7"/>
                        <a:pt x="0" y="10"/>
                      </a:cubicBezTo>
                      <a:cubicBezTo>
                        <a:pt x="0" y="11"/>
                        <a:pt x="1" y="11"/>
                        <a:pt x="1" y="11"/>
                      </a:cubicBezTo>
                      <a:cubicBezTo>
                        <a:pt x="2" y="11"/>
                        <a:pt x="2" y="10"/>
                        <a:pt x="3" y="10"/>
                      </a:cubicBezTo>
                      <a:cubicBezTo>
                        <a:pt x="3" y="9"/>
                        <a:pt x="2" y="8"/>
                        <a:pt x="2"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1" name="Freeform 104"/>
                <p:cNvSpPr/>
                <p:nvPr/>
              </p:nvSpPr>
              <p:spPr bwMode="auto">
                <a:xfrm>
                  <a:off x="1355725" y="2735263"/>
                  <a:ext cx="9525" cy="15875"/>
                </a:xfrm>
                <a:custGeom>
                  <a:avLst/>
                  <a:gdLst>
                    <a:gd name="T0" fmla="*/ 1 w 9"/>
                    <a:gd name="T1" fmla="*/ 14 h 15"/>
                    <a:gd name="T2" fmla="*/ 8 w 9"/>
                    <a:gd name="T3" fmla="*/ 1 h 15"/>
                    <a:gd name="T4" fmla="*/ 7 w 9"/>
                    <a:gd name="T5" fmla="*/ 1 h 15"/>
                    <a:gd name="T6" fmla="*/ 0 w 9"/>
                    <a:gd name="T7" fmla="*/ 14 h 15"/>
                    <a:gd name="T8" fmla="*/ 1 w 9"/>
                    <a:gd name="T9" fmla="*/ 14 h 15"/>
                  </a:gdLst>
                  <a:ahLst/>
                  <a:cxnLst>
                    <a:cxn ang="0">
                      <a:pos x="T0" y="T1"/>
                    </a:cxn>
                    <a:cxn ang="0">
                      <a:pos x="T2" y="T3"/>
                    </a:cxn>
                    <a:cxn ang="0">
                      <a:pos x="T4" y="T5"/>
                    </a:cxn>
                    <a:cxn ang="0">
                      <a:pos x="T6" y="T7"/>
                    </a:cxn>
                    <a:cxn ang="0">
                      <a:pos x="T8" y="T9"/>
                    </a:cxn>
                  </a:cxnLst>
                  <a:rect l="0" t="0" r="r" b="b"/>
                  <a:pathLst>
                    <a:path w="9" h="15">
                      <a:moveTo>
                        <a:pt x="1" y="14"/>
                      </a:moveTo>
                      <a:cubicBezTo>
                        <a:pt x="4" y="10"/>
                        <a:pt x="6" y="6"/>
                        <a:pt x="8" y="1"/>
                      </a:cubicBezTo>
                      <a:cubicBezTo>
                        <a:pt x="9" y="1"/>
                        <a:pt x="7" y="0"/>
                        <a:pt x="7" y="1"/>
                      </a:cubicBezTo>
                      <a:cubicBezTo>
                        <a:pt x="5" y="5"/>
                        <a:pt x="3" y="10"/>
                        <a:pt x="0" y="14"/>
                      </a:cubicBezTo>
                      <a:cubicBezTo>
                        <a:pt x="0" y="14"/>
                        <a:pt x="1" y="15"/>
                        <a:pt x="1"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2" name="Freeform 105"/>
                <p:cNvSpPr/>
                <p:nvPr/>
              </p:nvSpPr>
              <p:spPr bwMode="auto">
                <a:xfrm>
                  <a:off x="1357313" y="2735263"/>
                  <a:ext cx="9525" cy="15875"/>
                </a:xfrm>
                <a:custGeom>
                  <a:avLst/>
                  <a:gdLst>
                    <a:gd name="T0" fmla="*/ 1 w 10"/>
                    <a:gd name="T1" fmla="*/ 14 h 15"/>
                    <a:gd name="T2" fmla="*/ 3 w 10"/>
                    <a:gd name="T3" fmla="*/ 12 h 15"/>
                    <a:gd name="T4" fmla="*/ 6 w 10"/>
                    <a:gd name="T5" fmla="*/ 8 h 15"/>
                    <a:gd name="T6" fmla="*/ 8 w 10"/>
                    <a:gd name="T7" fmla="*/ 4 h 15"/>
                    <a:gd name="T8" fmla="*/ 10 w 10"/>
                    <a:gd name="T9" fmla="*/ 1 h 15"/>
                    <a:gd name="T10" fmla="*/ 9 w 10"/>
                    <a:gd name="T11" fmla="*/ 1 h 15"/>
                    <a:gd name="T12" fmla="*/ 8 w 10"/>
                    <a:gd name="T13" fmla="*/ 1 h 15"/>
                    <a:gd name="T14" fmla="*/ 10 w 10"/>
                    <a:gd name="T15" fmla="*/ 1 h 15"/>
                    <a:gd name="T16" fmla="*/ 10 w 10"/>
                    <a:gd name="T17" fmla="*/ 0 h 15"/>
                    <a:gd name="T18" fmla="*/ 9 w 10"/>
                    <a:gd name="T19" fmla="*/ 0 h 15"/>
                    <a:gd name="T20" fmla="*/ 5 w 10"/>
                    <a:gd name="T21" fmla="*/ 6 h 15"/>
                    <a:gd name="T22" fmla="*/ 3 w 10"/>
                    <a:gd name="T23" fmla="*/ 9 h 15"/>
                    <a:gd name="T24" fmla="*/ 1 w 10"/>
                    <a:gd name="T25" fmla="*/ 13 h 15"/>
                    <a:gd name="T26" fmla="*/ 1 w 10"/>
                    <a:gd name="T27" fmla="*/ 1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 h="15">
                      <a:moveTo>
                        <a:pt x="1" y="14"/>
                      </a:moveTo>
                      <a:cubicBezTo>
                        <a:pt x="2" y="14"/>
                        <a:pt x="3" y="12"/>
                        <a:pt x="3" y="12"/>
                      </a:cubicBezTo>
                      <a:cubicBezTo>
                        <a:pt x="4" y="10"/>
                        <a:pt x="5" y="9"/>
                        <a:pt x="6" y="8"/>
                      </a:cubicBezTo>
                      <a:cubicBezTo>
                        <a:pt x="6" y="6"/>
                        <a:pt x="7" y="5"/>
                        <a:pt x="8" y="4"/>
                      </a:cubicBezTo>
                      <a:cubicBezTo>
                        <a:pt x="8" y="3"/>
                        <a:pt x="9" y="2"/>
                        <a:pt x="10" y="1"/>
                      </a:cubicBezTo>
                      <a:cubicBezTo>
                        <a:pt x="9" y="1"/>
                        <a:pt x="9" y="1"/>
                        <a:pt x="9" y="1"/>
                      </a:cubicBezTo>
                      <a:cubicBezTo>
                        <a:pt x="8" y="1"/>
                        <a:pt x="9" y="1"/>
                        <a:pt x="8" y="1"/>
                      </a:cubicBezTo>
                      <a:cubicBezTo>
                        <a:pt x="8" y="2"/>
                        <a:pt x="9" y="2"/>
                        <a:pt x="10" y="1"/>
                      </a:cubicBezTo>
                      <a:cubicBezTo>
                        <a:pt x="10" y="1"/>
                        <a:pt x="10" y="1"/>
                        <a:pt x="10" y="0"/>
                      </a:cubicBezTo>
                      <a:cubicBezTo>
                        <a:pt x="10" y="0"/>
                        <a:pt x="9" y="0"/>
                        <a:pt x="9" y="0"/>
                      </a:cubicBezTo>
                      <a:cubicBezTo>
                        <a:pt x="7" y="1"/>
                        <a:pt x="6" y="4"/>
                        <a:pt x="5" y="6"/>
                      </a:cubicBezTo>
                      <a:cubicBezTo>
                        <a:pt x="5" y="7"/>
                        <a:pt x="4" y="8"/>
                        <a:pt x="3" y="9"/>
                      </a:cubicBezTo>
                      <a:cubicBezTo>
                        <a:pt x="3" y="10"/>
                        <a:pt x="2" y="13"/>
                        <a:pt x="1" y="13"/>
                      </a:cubicBezTo>
                      <a:cubicBezTo>
                        <a:pt x="0" y="14"/>
                        <a:pt x="0" y="15"/>
                        <a:pt x="1"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3" name="Freeform 106"/>
                <p:cNvSpPr/>
                <p:nvPr/>
              </p:nvSpPr>
              <p:spPr bwMode="auto">
                <a:xfrm>
                  <a:off x="1358900" y="2735263"/>
                  <a:ext cx="11113" cy="17463"/>
                </a:xfrm>
                <a:custGeom>
                  <a:avLst/>
                  <a:gdLst>
                    <a:gd name="T0" fmla="*/ 2 w 10"/>
                    <a:gd name="T1" fmla="*/ 16 h 17"/>
                    <a:gd name="T2" fmla="*/ 10 w 10"/>
                    <a:gd name="T3" fmla="*/ 1 h 17"/>
                    <a:gd name="T4" fmla="*/ 9 w 10"/>
                    <a:gd name="T5" fmla="*/ 1 h 17"/>
                    <a:gd name="T6" fmla="*/ 1 w 10"/>
                    <a:gd name="T7" fmla="*/ 16 h 17"/>
                    <a:gd name="T8" fmla="*/ 2 w 10"/>
                    <a:gd name="T9" fmla="*/ 16 h 17"/>
                  </a:gdLst>
                  <a:ahLst/>
                  <a:cxnLst>
                    <a:cxn ang="0">
                      <a:pos x="T0" y="T1"/>
                    </a:cxn>
                    <a:cxn ang="0">
                      <a:pos x="T2" y="T3"/>
                    </a:cxn>
                    <a:cxn ang="0">
                      <a:pos x="T4" y="T5"/>
                    </a:cxn>
                    <a:cxn ang="0">
                      <a:pos x="T6" y="T7"/>
                    </a:cxn>
                    <a:cxn ang="0">
                      <a:pos x="T8" y="T9"/>
                    </a:cxn>
                  </a:cxnLst>
                  <a:rect l="0" t="0" r="r" b="b"/>
                  <a:pathLst>
                    <a:path w="10" h="17">
                      <a:moveTo>
                        <a:pt x="2" y="16"/>
                      </a:moveTo>
                      <a:cubicBezTo>
                        <a:pt x="4" y="11"/>
                        <a:pt x="8" y="7"/>
                        <a:pt x="10" y="1"/>
                      </a:cubicBezTo>
                      <a:cubicBezTo>
                        <a:pt x="10" y="1"/>
                        <a:pt x="9" y="0"/>
                        <a:pt x="9" y="1"/>
                      </a:cubicBezTo>
                      <a:cubicBezTo>
                        <a:pt x="7" y="6"/>
                        <a:pt x="3" y="11"/>
                        <a:pt x="1" y="16"/>
                      </a:cubicBezTo>
                      <a:cubicBezTo>
                        <a:pt x="0" y="16"/>
                        <a:pt x="1" y="17"/>
                        <a:pt x="2"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4" name="Freeform 107"/>
                <p:cNvSpPr/>
                <p:nvPr/>
              </p:nvSpPr>
              <p:spPr bwMode="auto">
                <a:xfrm>
                  <a:off x="1362075" y="2735263"/>
                  <a:ext cx="9525" cy="15875"/>
                </a:xfrm>
                <a:custGeom>
                  <a:avLst/>
                  <a:gdLst>
                    <a:gd name="T0" fmla="*/ 1 w 9"/>
                    <a:gd name="T1" fmla="*/ 14 h 15"/>
                    <a:gd name="T2" fmla="*/ 9 w 9"/>
                    <a:gd name="T3" fmla="*/ 2 h 15"/>
                    <a:gd name="T4" fmla="*/ 8 w 9"/>
                    <a:gd name="T5" fmla="*/ 1 h 15"/>
                    <a:gd name="T6" fmla="*/ 0 w 9"/>
                    <a:gd name="T7" fmla="*/ 14 h 15"/>
                    <a:gd name="T8" fmla="*/ 1 w 9"/>
                    <a:gd name="T9" fmla="*/ 14 h 15"/>
                  </a:gdLst>
                  <a:ahLst/>
                  <a:cxnLst>
                    <a:cxn ang="0">
                      <a:pos x="T0" y="T1"/>
                    </a:cxn>
                    <a:cxn ang="0">
                      <a:pos x="T2" y="T3"/>
                    </a:cxn>
                    <a:cxn ang="0">
                      <a:pos x="T4" y="T5"/>
                    </a:cxn>
                    <a:cxn ang="0">
                      <a:pos x="T6" y="T7"/>
                    </a:cxn>
                    <a:cxn ang="0">
                      <a:pos x="T8" y="T9"/>
                    </a:cxn>
                  </a:cxnLst>
                  <a:rect l="0" t="0" r="r" b="b"/>
                  <a:pathLst>
                    <a:path w="9" h="15">
                      <a:moveTo>
                        <a:pt x="1" y="14"/>
                      </a:moveTo>
                      <a:cubicBezTo>
                        <a:pt x="4" y="10"/>
                        <a:pt x="6" y="6"/>
                        <a:pt x="9" y="2"/>
                      </a:cubicBezTo>
                      <a:cubicBezTo>
                        <a:pt x="9" y="1"/>
                        <a:pt x="8" y="0"/>
                        <a:pt x="8" y="1"/>
                      </a:cubicBezTo>
                      <a:cubicBezTo>
                        <a:pt x="5" y="5"/>
                        <a:pt x="3" y="9"/>
                        <a:pt x="0" y="14"/>
                      </a:cubicBezTo>
                      <a:cubicBezTo>
                        <a:pt x="0" y="14"/>
                        <a:pt x="1" y="15"/>
                        <a:pt x="1"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5" name="Freeform 108"/>
                <p:cNvSpPr/>
                <p:nvPr/>
              </p:nvSpPr>
              <p:spPr bwMode="auto">
                <a:xfrm>
                  <a:off x="1363663" y="2735263"/>
                  <a:ext cx="12700" cy="19050"/>
                </a:xfrm>
                <a:custGeom>
                  <a:avLst/>
                  <a:gdLst>
                    <a:gd name="T0" fmla="*/ 2 w 12"/>
                    <a:gd name="T1" fmla="*/ 18 h 19"/>
                    <a:gd name="T2" fmla="*/ 11 w 12"/>
                    <a:gd name="T3" fmla="*/ 2 h 19"/>
                    <a:gd name="T4" fmla="*/ 10 w 12"/>
                    <a:gd name="T5" fmla="*/ 1 h 19"/>
                    <a:gd name="T6" fmla="*/ 1 w 12"/>
                    <a:gd name="T7" fmla="*/ 18 h 19"/>
                    <a:gd name="T8" fmla="*/ 2 w 12"/>
                    <a:gd name="T9" fmla="*/ 18 h 19"/>
                  </a:gdLst>
                  <a:ahLst/>
                  <a:cxnLst>
                    <a:cxn ang="0">
                      <a:pos x="T0" y="T1"/>
                    </a:cxn>
                    <a:cxn ang="0">
                      <a:pos x="T2" y="T3"/>
                    </a:cxn>
                    <a:cxn ang="0">
                      <a:pos x="T4" y="T5"/>
                    </a:cxn>
                    <a:cxn ang="0">
                      <a:pos x="T6" y="T7"/>
                    </a:cxn>
                    <a:cxn ang="0">
                      <a:pos x="T8" y="T9"/>
                    </a:cxn>
                  </a:cxnLst>
                  <a:rect l="0" t="0" r="r" b="b"/>
                  <a:pathLst>
                    <a:path w="12" h="19">
                      <a:moveTo>
                        <a:pt x="2" y="18"/>
                      </a:moveTo>
                      <a:cubicBezTo>
                        <a:pt x="4" y="12"/>
                        <a:pt x="7" y="6"/>
                        <a:pt x="11" y="2"/>
                      </a:cubicBezTo>
                      <a:cubicBezTo>
                        <a:pt x="12" y="1"/>
                        <a:pt x="11" y="0"/>
                        <a:pt x="10" y="1"/>
                      </a:cubicBezTo>
                      <a:cubicBezTo>
                        <a:pt x="6" y="6"/>
                        <a:pt x="2" y="11"/>
                        <a:pt x="1" y="18"/>
                      </a:cubicBezTo>
                      <a:cubicBezTo>
                        <a:pt x="0" y="18"/>
                        <a:pt x="2" y="19"/>
                        <a:pt x="2"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6" name="Freeform 109"/>
                <p:cNvSpPr/>
                <p:nvPr/>
              </p:nvSpPr>
              <p:spPr bwMode="auto">
                <a:xfrm>
                  <a:off x="1365250" y="2738438"/>
                  <a:ext cx="11113" cy="17463"/>
                </a:xfrm>
                <a:custGeom>
                  <a:avLst/>
                  <a:gdLst>
                    <a:gd name="T0" fmla="*/ 2 w 11"/>
                    <a:gd name="T1" fmla="*/ 16 h 17"/>
                    <a:gd name="T2" fmla="*/ 11 w 11"/>
                    <a:gd name="T3" fmla="*/ 1 h 17"/>
                    <a:gd name="T4" fmla="*/ 10 w 11"/>
                    <a:gd name="T5" fmla="*/ 1 h 17"/>
                    <a:gd name="T6" fmla="*/ 0 w 11"/>
                    <a:gd name="T7" fmla="*/ 16 h 17"/>
                    <a:gd name="T8" fmla="*/ 2 w 11"/>
                    <a:gd name="T9" fmla="*/ 16 h 17"/>
                  </a:gdLst>
                  <a:ahLst/>
                  <a:cxnLst>
                    <a:cxn ang="0">
                      <a:pos x="T0" y="T1"/>
                    </a:cxn>
                    <a:cxn ang="0">
                      <a:pos x="T2" y="T3"/>
                    </a:cxn>
                    <a:cxn ang="0">
                      <a:pos x="T4" y="T5"/>
                    </a:cxn>
                    <a:cxn ang="0">
                      <a:pos x="T6" y="T7"/>
                    </a:cxn>
                    <a:cxn ang="0">
                      <a:pos x="T8" y="T9"/>
                    </a:cxn>
                  </a:cxnLst>
                  <a:rect l="0" t="0" r="r" b="b"/>
                  <a:pathLst>
                    <a:path w="11" h="17">
                      <a:moveTo>
                        <a:pt x="2" y="16"/>
                      </a:moveTo>
                      <a:cubicBezTo>
                        <a:pt x="5" y="11"/>
                        <a:pt x="7" y="6"/>
                        <a:pt x="11" y="1"/>
                      </a:cubicBezTo>
                      <a:cubicBezTo>
                        <a:pt x="11" y="1"/>
                        <a:pt x="10" y="0"/>
                        <a:pt x="10" y="1"/>
                      </a:cubicBezTo>
                      <a:cubicBezTo>
                        <a:pt x="6" y="5"/>
                        <a:pt x="4" y="11"/>
                        <a:pt x="0" y="16"/>
                      </a:cubicBezTo>
                      <a:cubicBezTo>
                        <a:pt x="0" y="16"/>
                        <a:pt x="1" y="17"/>
                        <a:pt x="2"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7" name="Freeform 110"/>
                <p:cNvSpPr/>
                <p:nvPr/>
              </p:nvSpPr>
              <p:spPr bwMode="auto">
                <a:xfrm>
                  <a:off x="1368425" y="2740026"/>
                  <a:ext cx="9525" cy="15875"/>
                </a:xfrm>
                <a:custGeom>
                  <a:avLst/>
                  <a:gdLst>
                    <a:gd name="T0" fmla="*/ 2 w 9"/>
                    <a:gd name="T1" fmla="*/ 14 h 15"/>
                    <a:gd name="T2" fmla="*/ 9 w 9"/>
                    <a:gd name="T3" fmla="*/ 1 h 15"/>
                    <a:gd name="T4" fmla="*/ 7 w 9"/>
                    <a:gd name="T5" fmla="*/ 0 h 15"/>
                    <a:gd name="T6" fmla="*/ 0 w 9"/>
                    <a:gd name="T7" fmla="*/ 14 h 15"/>
                    <a:gd name="T8" fmla="*/ 2 w 9"/>
                    <a:gd name="T9" fmla="*/ 14 h 15"/>
                  </a:gdLst>
                  <a:ahLst/>
                  <a:cxnLst>
                    <a:cxn ang="0">
                      <a:pos x="T0" y="T1"/>
                    </a:cxn>
                    <a:cxn ang="0">
                      <a:pos x="T2" y="T3"/>
                    </a:cxn>
                    <a:cxn ang="0">
                      <a:pos x="T4" y="T5"/>
                    </a:cxn>
                    <a:cxn ang="0">
                      <a:pos x="T6" y="T7"/>
                    </a:cxn>
                    <a:cxn ang="0">
                      <a:pos x="T8" y="T9"/>
                    </a:cxn>
                  </a:cxnLst>
                  <a:rect l="0" t="0" r="r" b="b"/>
                  <a:pathLst>
                    <a:path w="9" h="15">
                      <a:moveTo>
                        <a:pt x="2" y="14"/>
                      </a:moveTo>
                      <a:cubicBezTo>
                        <a:pt x="3" y="9"/>
                        <a:pt x="6" y="5"/>
                        <a:pt x="9" y="1"/>
                      </a:cubicBezTo>
                      <a:cubicBezTo>
                        <a:pt x="9" y="0"/>
                        <a:pt x="8" y="0"/>
                        <a:pt x="7" y="0"/>
                      </a:cubicBezTo>
                      <a:cubicBezTo>
                        <a:pt x="5" y="5"/>
                        <a:pt x="2" y="9"/>
                        <a:pt x="0" y="14"/>
                      </a:cubicBezTo>
                      <a:cubicBezTo>
                        <a:pt x="0" y="14"/>
                        <a:pt x="1" y="15"/>
                        <a:pt x="2"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8" name="Freeform 111"/>
                <p:cNvSpPr/>
                <p:nvPr/>
              </p:nvSpPr>
              <p:spPr bwMode="auto">
                <a:xfrm>
                  <a:off x="1370013" y="2743201"/>
                  <a:ext cx="9525" cy="17463"/>
                </a:xfrm>
                <a:custGeom>
                  <a:avLst/>
                  <a:gdLst>
                    <a:gd name="T0" fmla="*/ 1 w 8"/>
                    <a:gd name="T1" fmla="*/ 16 h 16"/>
                    <a:gd name="T2" fmla="*/ 8 w 8"/>
                    <a:gd name="T3" fmla="*/ 1 h 16"/>
                    <a:gd name="T4" fmla="*/ 7 w 8"/>
                    <a:gd name="T5" fmla="*/ 1 h 16"/>
                    <a:gd name="T6" fmla="*/ 0 w 8"/>
                    <a:gd name="T7" fmla="*/ 15 h 16"/>
                    <a:gd name="T8" fmla="*/ 1 w 8"/>
                    <a:gd name="T9" fmla="*/ 16 h 16"/>
                  </a:gdLst>
                  <a:ahLst/>
                  <a:cxnLst>
                    <a:cxn ang="0">
                      <a:pos x="T0" y="T1"/>
                    </a:cxn>
                    <a:cxn ang="0">
                      <a:pos x="T2" y="T3"/>
                    </a:cxn>
                    <a:cxn ang="0">
                      <a:pos x="T4" y="T5"/>
                    </a:cxn>
                    <a:cxn ang="0">
                      <a:pos x="T6" y="T7"/>
                    </a:cxn>
                    <a:cxn ang="0">
                      <a:pos x="T8" y="T9"/>
                    </a:cxn>
                  </a:cxnLst>
                  <a:rect l="0" t="0" r="r" b="b"/>
                  <a:pathLst>
                    <a:path w="8" h="16">
                      <a:moveTo>
                        <a:pt x="1" y="16"/>
                      </a:moveTo>
                      <a:cubicBezTo>
                        <a:pt x="3" y="11"/>
                        <a:pt x="6" y="6"/>
                        <a:pt x="8" y="1"/>
                      </a:cubicBezTo>
                      <a:cubicBezTo>
                        <a:pt x="8" y="1"/>
                        <a:pt x="7" y="0"/>
                        <a:pt x="7" y="1"/>
                      </a:cubicBezTo>
                      <a:cubicBezTo>
                        <a:pt x="4" y="6"/>
                        <a:pt x="2" y="10"/>
                        <a:pt x="0" y="15"/>
                      </a:cubicBezTo>
                      <a:cubicBezTo>
                        <a:pt x="0" y="16"/>
                        <a:pt x="1" y="16"/>
                        <a:pt x="1"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9" name="Freeform 112"/>
                <p:cNvSpPr/>
                <p:nvPr/>
              </p:nvSpPr>
              <p:spPr bwMode="auto">
                <a:xfrm>
                  <a:off x="1373188" y="2743201"/>
                  <a:ext cx="7938" cy="17463"/>
                </a:xfrm>
                <a:custGeom>
                  <a:avLst/>
                  <a:gdLst>
                    <a:gd name="T0" fmla="*/ 2 w 8"/>
                    <a:gd name="T1" fmla="*/ 15 h 16"/>
                    <a:gd name="T2" fmla="*/ 8 w 8"/>
                    <a:gd name="T3" fmla="*/ 1 h 16"/>
                    <a:gd name="T4" fmla="*/ 7 w 8"/>
                    <a:gd name="T5" fmla="*/ 1 h 16"/>
                    <a:gd name="T6" fmla="*/ 1 w 8"/>
                    <a:gd name="T7" fmla="*/ 14 h 16"/>
                    <a:gd name="T8" fmla="*/ 2 w 8"/>
                    <a:gd name="T9" fmla="*/ 15 h 16"/>
                  </a:gdLst>
                  <a:ahLst/>
                  <a:cxnLst>
                    <a:cxn ang="0">
                      <a:pos x="T0" y="T1"/>
                    </a:cxn>
                    <a:cxn ang="0">
                      <a:pos x="T2" y="T3"/>
                    </a:cxn>
                    <a:cxn ang="0">
                      <a:pos x="T4" y="T5"/>
                    </a:cxn>
                    <a:cxn ang="0">
                      <a:pos x="T6" y="T7"/>
                    </a:cxn>
                    <a:cxn ang="0">
                      <a:pos x="T8" y="T9"/>
                    </a:cxn>
                  </a:cxnLst>
                  <a:rect l="0" t="0" r="r" b="b"/>
                  <a:pathLst>
                    <a:path w="8" h="16">
                      <a:moveTo>
                        <a:pt x="2" y="15"/>
                      </a:moveTo>
                      <a:cubicBezTo>
                        <a:pt x="4" y="11"/>
                        <a:pt x="6" y="6"/>
                        <a:pt x="8" y="1"/>
                      </a:cubicBezTo>
                      <a:cubicBezTo>
                        <a:pt x="8" y="1"/>
                        <a:pt x="7" y="0"/>
                        <a:pt x="7" y="1"/>
                      </a:cubicBezTo>
                      <a:cubicBezTo>
                        <a:pt x="5" y="5"/>
                        <a:pt x="3" y="10"/>
                        <a:pt x="1" y="14"/>
                      </a:cubicBezTo>
                      <a:cubicBezTo>
                        <a:pt x="0" y="15"/>
                        <a:pt x="1" y="16"/>
                        <a:pt x="2"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0" name="Freeform 113"/>
                <p:cNvSpPr/>
                <p:nvPr/>
              </p:nvSpPr>
              <p:spPr bwMode="auto">
                <a:xfrm>
                  <a:off x="1376363" y="2744788"/>
                  <a:ext cx="6350" cy="20638"/>
                </a:xfrm>
                <a:custGeom>
                  <a:avLst/>
                  <a:gdLst>
                    <a:gd name="T0" fmla="*/ 2 w 6"/>
                    <a:gd name="T1" fmla="*/ 19 h 19"/>
                    <a:gd name="T2" fmla="*/ 6 w 6"/>
                    <a:gd name="T3" fmla="*/ 1 h 19"/>
                    <a:gd name="T4" fmla="*/ 5 w 6"/>
                    <a:gd name="T5" fmla="*/ 1 h 19"/>
                    <a:gd name="T6" fmla="*/ 0 w 6"/>
                    <a:gd name="T7" fmla="*/ 19 h 19"/>
                    <a:gd name="T8" fmla="*/ 2 w 6"/>
                    <a:gd name="T9" fmla="*/ 19 h 19"/>
                  </a:gdLst>
                  <a:ahLst/>
                  <a:cxnLst>
                    <a:cxn ang="0">
                      <a:pos x="T0" y="T1"/>
                    </a:cxn>
                    <a:cxn ang="0">
                      <a:pos x="T2" y="T3"/>
                    </a:cxn>
                    <a:cxn ang="0">
                      <a:pos x="T4" y="T5"/>
                    </a:cxn>
                    <a:cxn ang="0">
                      <a:pos x="T6" y="T7"/>
                    </a:cxn>
                    <a:cxn ang="0">
                      <a:pos x="T8" y="T9"/>
                    </a:cxn>
                  </a:cxnLst>
                  <a:rect l="0" t="0" r="r" b="b"/>
                  <a:pathLst>
                    <a:path w="6" h="19">
                      <a:moveTo>
                        <a:pt x="2" y="19"/>
                      </a:moveTo>
                      <a:cubicBezTo>
                        <a:pt x="2" y="12"/>
                        <a:pt x="5" y="7"/>
                        <a:pt x="6" y="1"/>
                      </a:cubicBezTo>
                      <a:cubicBezTo>
                        <a:pt x="6" y="0"/>
                        <a:pt x="5" y="0"/>
                        <a:pt x="5" y="1"/>
                      </a:cubicBezTo>
                      <a:cubicBezTo>
                        <a:pt x="4" y="7"/>
                        <a:pt x="1" y="12"/>
                        <a:pt x="0" y="19"/>
                      </a:cubicBezTo>
                      <a:cubicBezTo>
                        <a:pt x="0" y="19"/>
                        <a:pt x="2" y="19"/>
                        <a:pt x="2" y="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1" name="Freeform 114"/>
                <p:cNvSpPr/>
                <p:nvPr/>
              </p:nvSpPr>
              <p:spPr bwMode="auto">
                <a:xfrm>
                  <a:off x="1376363" y="2751138"/>
                  <a:ext cx="6350" cy="15875"/>
                </a:xfrm>
                <a:custGeom>
                  <a:avLst/>
                  <a:gdLst>
                    <a:gd name="T0" fmla="*/ 1 w 6"/>
                    <a:gd name="T1" fmla="*/ 14 h 15"/>
                    <a:gd name="T2" fmla="*/ 5 w 6"/>
                    <a:gd name="T3" fmla="*/ 1 h 15"/>
                    <a:gd name="T4" fmla="*/ 4 w 6"/>
                    <a:gd name="T5" fmla="*/ 1 h 15"/>
                    <a:gd name="T6" fmla="*/ 0 w 6"/>
                    <a:gd name="T7" fmla="*/ 13 h 15"/>
                    <a:gd name="T8" fmla="*/ 1 w 6"/>
                    <a:gd name="T9" fmla="*/ 14 h 15"/>
                  </a:gdLst>
                  <a:ahLst/>
                  <a:cxnLst>
                    <a:cxn ang="0">
                      <a:pos x="T0" y="T1"/>
                    </a:cxn>
                    <a:cxn ang="0">
                      <a:pos x="T2" y="T3"/>
                    </a:cxn>
                    <a:cxn ang="0">
                      <a:pos x="T4" y="T5"/>
                    </a:cxn>
                    <a:cxn ang="0">
                      <a:pos x="T6" y="T7"/>
                    </a:cxn>
                    <a:cxn ang="0">
                      <a:pos x="T8" y="T9"/>
                    </a:cxn>
                  </a:cxnLst>
                  <a:rect l="0" t="0" r="r" b="b"/>
                  <a:pathLst>
                    <a:path w="6" h="15">
                      <a:moveTo>
                        <a:pt x="1" y="14"/>
                      </a:moveTo>
                      <a:cubicBezTo>
                        <a:pt x="2" y="10"/>
                        <a:pt x="4" y="6"/>
                        <a:pt x="5" y="1"/>
                      </a:cubicBezTo>
                      <a:cubicBezTo>
                        <a:pt x="6" y="0"/>
                        <a:pt x="4" y="0"/>
                        <a:pt x="4" y="1"/>
                      </a:cubicBezTo>
                      <a:cubicBezTo>
                        <a:pt x="3" y="5"/>
                        <a:pt x="1" y="9"/>
                        <a:pt x="0" y="13"/>
                      </a:cubicBezTo>
                      <a:cubicBezTo>
                        <a:pt x="0" y="14"/>
                        <a:pt x="1" y="15"/>
                        <a:pt x="1"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2" name="Freeform 115"/>
                <p:cNvSpPr/>
                <p:nvPr/>
              </p:nvSpPr>
              <p:spPr bwMode="auto">
                <a:xfrm>
                  <a:off x="1379538" y="2754313"/>
                  <a:ext cx="4763" cy="14288"/>
                </a:xfrm>
                <a:custGeom>
                  <a:avLst/>
                  <a:gdLst>
                    <a:gd name="T0" fmla="*/ 2 w 4"/>
                    <a:gd name="T1" fmla="*/ 13 h 14"/>
                    <a:gd name="T2" fmla="*/ 3 w 4"/>
                    <a:gd name="T3" fmla="*/ 2 h 14"/>
                    <a:gd name="T4" fmla="*/ 2 w 4"/>
                    <a:gd name="T5" fmla="*/ 1 h 14"/>
                    <a:gd name="T6" fmla="*/ 0 w 4"/>
                    <a:gd name="T7" fmla="*/ 13 h 14"/>
                    <a:gd name="T8" fmla="*/ 2 w 4"/>
                    <a:gd name="T9" fmla="*/ 13 h 14"/>
                  </a:gdLst>
                  <a:ahLst/>
                  <a:cxnLst>
                    <a:cxn ang="0">
                      <a:pos x="T0" y="T1"/>
                    </a:cxn>
                    <a:cxn ang="0">
                      <a:pos x="T2" y="T3"/>
                    </a:cxn>
                    <a:cxn ang="0">
                      <a:pos x="T4" y="T5"/>
                    </a:cxn>
                    <a:cxn ang="0">
                      <a:pos x="T6" y="T7"/>
                    </a:cxn>
                    <a:cxn ang="0">
                      <a:pos x="T8" y="T9"/>
                    </a:cxn>
                  </a:cxnLst>
                  <a:rect l="0" t="0" r="r" b="b"/>
                  <a:pathLst>
                    <a:path w="4" h="14">
                      <a:moveTo>
                        <a:pt x="2" y="13"/>
                      </a:moveTo>
                      <a:cubicBezTo>
                        <a:pt x="2" y="9"/>
                        <a:pt x="3" y="5"/>
                        <a:pt x="3" y="2"/>
                      </a:cubicBezTo>
                      <a:cubicBezTo>
                        <a:pt x="4" y="1"/>
                        <a:pt x="2" y="0"/>
                        <a:pt x="2" y="1"/>
                      </a:cubicBezTo>
                      <a:cubicBezTo>
                        <a:pt x="1" y="5"/>
                        <a:pt x="1" y="9"/>
                        <a:pt x="0" y="13"/>
                      </a:cubicBezTo>
                      <a:cubicBezTo>
                        <a:pt x="0" y="14"/>
                        <a:pt x="2" y="14"/>
                        <a:pt x="2"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3" name="Freeform 116"/>
                <p:cNvSpPr/>
                <p:nvPr/>
              </p:nvSpPr>
              <p:spPr bwMode="auto">
                <a:xfrm>
                  <a:off x="1382713" y="2754313"/>
                  <a:ext cx="1588" cy="15875"/>
                </a:xfrm>
                <a:custGeom>
                  <a:avLst/>
                  <a:gdLst>
                    <a:gd name="T0" fmla="*/ 2 w 2"/>
                    <a:gd name="T1" fmla="*/ 14 h 14"/>
                    <a:gd name="T2" fmla="*/ 2 w 2"/>
                    <a:gd name="T3" fmla="*/ 1 h 14"/>
                    <a:gd name="T4" fmla="*/ 1 w 2"/>
                    <a:gd name="T5" fmla="*/ 1 h 14"/>
                    <a:gd name="T6" fmla="*/ 0 w 2"/>
                    <a:gd name="T7" fmla="*/ 14 h 14"/>
                    <a:gd name="T8" fmla="*/ 2 w 2"/>
                    <a:gd name="T9" fmla="*/ 14 h 14"/>
                  </a:gdLst>
                  <a:ahLst/>
                  <a:cxnLst>
                    <a:cxn ang="0">
                      <a:pos x="T0" y="T1"/>
                    </a:cxn>
                    <a:cxn ang="0">
                      <a:pos x="T2" y="T3"/>
                    </a:cxn>
                    <a:cxn ang="0">
                      <a:pos x="T4" y="T5"/>
                    </a:cxn>
                    <a:cxn ang="0">
                      <a:pos x="T6" y="T7"/>
                    </a:cxn>
                    <a:cxn ang="0">
                      <a:pos x="T8" y="T9"/>
                    </a:cxn>
                  </a:cxnLst>
                  <a:rect l="0" t="0" r="r" b="b"/>
                  <a:pathLst>
                    <a:path w="2" h="14">
                      <a:moveTo>
                        <a:pt x="2" y="14"/>
                      </a:moveTo>
                      <a:cubicBezTo>
                        <a:pt x="2" y="9"/>
                        <a:pt x="1" y="5"/>
                        <a:pt x="2" y="1"/>
                      </a:cubicBezTo>
                      <a:cubicBezTo>
                        <a:pt x="2" y="0"/>
                        <a:pt x="1" y="0"/>
                        <a:pt x="1" y="1"/>
                      </a:cubicBezTo>
                      <a:cubicBezTo>
                        <a:pt x="0" y="5"/>
                        <a:pt x="0" y="9"/>
                        <a:pt x="0" y="14"/>
                      </a:cubicBezTo>
                      <a:cubicBezTo>
                        <a:pt x="0" y="14"/>
                        <a:pt x="2" y="14"/>
                        <a:pt x="2"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4" name="Freeform 117"/>
                <p:cNvSpPr/>
                <p:nvPr/>
              </p:nvSpPr>
              <p:spPr bwMode="auto">
                <a:xfrm>
                  <a:off x="1384300" y="2755901"/>
                  <a:ext cx="1588" cy="14288"/>
                </a:xfrm>
                <a:custGeom>
                  <a:avLst/>
                  <a:gdLst>
                    <a:gd name="T0" fmla="*/ 1 w 2"/>
                    <a:gd name="T1" fmla="*/ 12 h 13"/>
                    <a:gd name="T2" fmla="*/ 2 w 2"/>
                    <a:gd name="T3" fmla="*/ 1 h 13"/>
                    <a:gd name="T4" fmla="*/ 1 w 2"/>
                    <a:gd name="T5" fmla="*/ 1 h 13"/>
                    <a:gd name="T6" fmla="*/ 0 w 2"/>
                    <a:gd name="T7" fmla="*/ 12 h 13"/>
                    <a:gd name="T8" fmla="*/ 1 w 2"/>
                    <a:gd name="T9" fmla="*/ 12 h 13"/>
                  </a:gdLst>
                  <a:ahLst/>
                  <a:cxnLst>
                    <a:cxn ang="0">
                      <a:pos x="T0" y="T1"/>
                    </a:cxn>
                    <a:cxn ang="0">
                      <a:pos x="T2" y="T3"/>
                    </a:cxn>
                    <a:cxn ang="0">
                      <a:pos x="T4" y="T5"/>
                    </a:cxn>
                    <a:cxn ang="0">
                      <a:pos x="T6" y="T7"/>
                    </a:cxn>
                    <a:cxn ang="0">
                      <a:pos x="T8" y="T9"/>
                    </a:cxn>
                  </a:cxnLst>
                  <a:rect l="0" t="0" r="r" b="b"/>
                  <a:pathLst>
                    <a:path w="2" h="13">
                      <a:moveTo>
                        <a:pt x="1" y="12"/>
                      </a:moveTo>
                      <a:cubicBezTo>
                        <a:pt x="2" y="8"/>
                        <a:pt x="2" y="4"/>
                        <a:pt x="2" y="1"/>
                      </a:cubicBezTo>
                      <a:cubicBezTo>
                        <a:pt x="2" y="0"/>
                        <a:pt x="1" y="0"/>
                        <a:pt x="1" y="1"/>
                      </a:cubicBezTo>
                      <a:cubicBezTo>
                        <a:pt x="1" y="4"/>
                        <a:pt x="1" y="8"/>
                        <a:pt x="0" y="12"/>
                      </a:cubicBezTo>
                      <a:cubicBezTo>
                        <a:pt x="0" y="13"/>
                        <a:pt x="1" y="13"/>
                        <a:pt x="1"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5" name="Freeform 118"/>
                <p:cNvSpPr/>
                <p:nvPr/>
              </p:nvSpPr>
              <p:spPr bwMode="auto">
                <a:xfrm>
                  <a:off x="1385888" y="2751138"/>
                  <a:ext cx="0" cy="15875"/>
                </a:xfrm>
                <a:custGeom>
                  <a:avLst/>
                  <a:gdLst>
                    <a:gd name="T0" fmla="*/ 1 w 1"/>
                    <a:gd name="T1" fmla="*/ 13 h 14"/>
                    <a:gd name="T2" fmla="*/ 1 w 1"/>
                    <a:gd name="T3" fmla="*/ 1 h 14"/>
                    <a:gd name="T4" fmla="*/ 0 w 1"/>
                    <a:gd name="T5" fmla="*/ 1 h 14"/>
                    <a:gd name="T6" fmla="*/ 0 w 1"/>
                    <a:gd name="T7" fmla="*/ 13 h 14"/>
                    <a:gd name="T8" fmla="*/ 1 w 1"/>
                    <a:gd name="T9" fmla="*/ 13 h 14"/>
                  </a:gdLst>
                  <a:ahLst/>
                  <a:cxnLst>
                    <a:cxn ang="0">
                      <a:pos x="T0" y="T1"/>
                    </a:cxn>
                    <a:cxn ang="0">
                      <a:pos x="T2" y="T3"/>
                    </a:cxn>
                    <a:cxn ang="0">
                      <a:pos x="T4" y="T5"/>
                    </a:cxn>
                    <a:cxn ang="0">
                      <a:pos x="T6" y="T7"/>
                    </a:cxn>
                    <a:cxn ang="0">
                      <a:pos x="T8" y="T9"/>
                    </a:cxn>
                  </a:cxnLst>
                  <a:rect l="0" t="0" r="r" b="b"/>
                  <a:pathLst>
                    <a:path w="1" h="14">
                      <a:moveTo>
                        <a:pt x="1" y="13"/>
                      </a:moveTo>
                      <a:cubicBezTo>
                        <a:pt x="1" y="9"/>
                        <a:pt x="1" y="5"/>
                        <a:pt x="1" y="1"/>
                      </a:cubicBezTo>
                      <a:cubicBezTo>
                        <a:pt x="1" y="0"/>
                        <a:pt x="0" y="0"/>
                        <a:pt x="0" y="1"/>
                      </a:cubicBezTo>
                      <a:cubicBezTo>
                        <a:pt x="0" y="5"/>
                        <a:pt x="0" y="9"/>
                        <a:pt x="0" y="13"/>
                      </a:cubicBezTo>
                      <a:cubicBezTo>
                        <a:pt x="0" y="14"/>
                        <a:pt x="1" y="14"/>
                        <a:pt x="1"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6" name="Freeform 119"/>
                <p:cNvSpPr/>
                <p:nvPr/>
              </p:nvSpPr>
              <p:spPr bwMode="auto">
                <a:xfrm>
                  <a:off x="1354138" y="2720976"/>
                  <a:ext cx="9525" cy="12700"/>
                </a:xfrm>
                <a:custGeom>
                  <a:avLst/>
                  <a:gdLst>
                    <a:gd name="T0" fmla="*/ 1 w 9"/>
                    <a:gd name="T1" fmla="*/ 11 h 12"/>
                    <a:gd name="T2" fmla="*/ 9 w 9"/>
                    <a:gd name="T3" fmla="*/ 1 h 12"/>
                    <a:gd name="T4" fmla="*/ 8 w 9"/>
                    <a:gd name="T5" fmla="*/ 1 h 12"/>
                    <a:gd name="T6" fmla="*/ 0 w 9"/>
                    <a:gd name="T7" fmla="*/ 10 h 12"/>
                    <a:gd name="T8" fmla="*/ 1 w 9"/>
                    <a:gd name="T9" fmla="*/ 11 h 12"/>
                  </a:gdLst>
                  <a:ahLst/>
                  <a:cxnLst>
                    <a:cxn ang="0">
                      <a:pos x="T0" y="T1"/>
                    </a:cxn>
                    <a:cxn ang="0">
                      <a:pos x="T2" y="T3"/>
                    </a:cxn>
                    <a:cxn ang="0">
                      <a:pos x="T4" y="T5"/>
                    </a:cxn>
                    <a:cxn ang="0">
                      <a:pos x="T6" y="T7"/>
                    </a:cxn>
                    <a:cxn ang="0">
                      <a:pos x="T8" y="T9"/>
                    </a:cxn>
                  </a:cxnLst>
                  <a:rect l="0" t="0" r="r" b="b"/>
                  <a:pathLst>
                    <a:path w="9" h="12">
                      <a:moveTo>
                        <a:pt x="1" y="11"/>
                      </a:moveTo>
                      <a:cubicBezTo>
                        <a:pt x="4" y="8"/>
                        <a:pt x="6" y="4"/>
                        <a:pt x="9" y="1"/>
                      </a:cubicBezTo>
                      <a:cubicBezTo>
                        <a:pt x="9" y="1"/>
                        <a:pt x="8" y="0"/>
                        <a:pt x="8" y="1"/>
                      </a:cubicBezTo>
                      <a:cubicBezTo>
                        <a:pt x="5" y="4"/>
                        <a:pt x="3" y="7"/>
                        <a:pt x="0" y="10"/>
                      </a:cubicBezTo>
                      <a:cubicBezTo>
                        <a:pt x="0" y="11"/>
                        <a:pt x="0" y="12"/>
                        <a:pt x="1"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7" name="Freeform 120"/>
                <p:cNvSpPr/>
                <p:nvPr/>
              </p:nvSpPr>
              <p:spPr bwMode="auto">
                <a:xfrm>
                  <a:off x="1355725" y="2720976"/>
                  <a:ext cx="11113" cy="12700"/>
                </a:xfrm>
                <a:custGeom>
                  <a:avLst/>
                  <a:gdLst>
                    <a:gd name="T0" fmla="*/ 1 w 10"/>
                    <a:gd name="T1" fmla="*/ 11 h 12"/>
                    <a:gd name="T2" fmla="*/ 9 w 10"/>
                    <a:gd name="T3" fmla="*/ 1 h 12"/>
                    <a:gd name="T4" fmla="*/ 8 w 10"/>
                    <a:gd name="T5" fmla="*/ 1 h 12"/>
                    <a:gd name="T6" fmla="*/ 0 w 10"/>
                    <a:gd name="T7" fmla="*/ 11 h 12"/>
                    <a:gd name="T8" fmla="*/ 1 w 10"/>
                    <a:gd name="T9" fmla="*/ 11 h 12"/>
                  </a:gdLst>
                  <a:ahLst/>
                  <a:cxnLst>
                    <a:cxn ang="0">
                      <a:pos x="T0" y="T1"/>
                    </a:cxn>
                    <a:cxn ang="0">
                      <a:pos x="T2" y="T3"/>
                    </a:cxn>
                    <a:cxn ang="0">
                      <a:pos x="T4" y="T5"/>
                    </a:cxn>
                    <a:cxn ang="0">
                      <a:pos x="T6" y="T7"/>
                    </a:cxn>
                    <a:cxn ang="0">
                      <a:pos x="T8" y="T9"/>
                    </a:cxn>
                  </a:cxnLst>
                  <a:rect l="0" t="0" r="r" b="b"/>
                  <a:pathLst>
                    <a:path w="10" h="12">
                      <a:moveTo>
                        <a:pt x="1" y="11"/>
                      </a:moveTo>
                      <a:cubicBezTo>
                        <a:pt x="3" y="7"/>
                        <a:pt x="6" y="4"/>
                        <a:pt x="9" y="1"/>
                      </a:cubicBezTo>
                      <a:cubicBezTo>
                        <a:pt x="10" y="1"/>
                        <a:pt x="9" y="0"/>
                        <a:pt x="8" y="1"/>
                      </a:cubicBezTo>
                      <a:cubicBezTo>
                        <a:pt x="5" y="3"/>
                        <a:pt x="2" y="7"/>
                        <a:pt x="0" y="11"/>
                      </a:cubicBezTo>
                      <a:cubicBezTo>
                        <a:pt x="0" y="11"/>
                        <a:pt x="1" y="12"/>
                        <a:pt x="1"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8" name="Freeform 121"/>
                <p:cNvSpPr/>
                <p:nvPr/>
              </p:nvSpPr>
              <p:spPr bwMode="auto">
                <a:xfrm>
                  <a:off x="1360488" y="2720976"/>
                  <a:ext cx="9525" cy="11113"/>
                </a:xfrm>
                <a:custGeom>
                  <a:avLst/>
                  <a:gdLst>
                    <a:gd name="T0" fmla="*/ 2 w 8"/>
                    <a:gd name="T1" fmla="*/ 9 h 10"/>
                    <a:gd name="T2" fmla="*/ 8 w 8"/>
                    <a:gd name="T3" fmla="*/ 1 h 10"/>
                    <a:gd name="T4" fmla="*/ 7 w 8"/>
                    <a:gd name="T5" fmla="*/ 1 h 10"/>
                    <a:gd name="T6" fmla="*/ 1 w 8"/>
                    <a:gd name="T7" fmla="*/ 9 h 10"/>
                    <a:gd name="T8" fmla="*/ 2 w 8"/>
                    <a:gd name="T9" fmla="*/ 9 h 10"/>
                  </a:gdLst>
                  <a:ahLst/>
                  <a:cxnLst>
                    <a:cxn ang="0">
                      <a:pos x="T0" y="T1"/>
                    </a:cxn>
                    <a:cxn ang="0">
                      <a:pos x="T2" y="T3"/>
                    </a:cxn>
                    <a:cxn ang="0">
                      <a:pos x="T4" y="T5"/>
                    </a:cxn>
                    <a:cxn ang="0">
                      <a:pos x="T6" y="T7"/>
                    </a:cxn>
                    <a:cxn ang="0">
                      <a:pos x="T8" y="T9"/>
                    </a:cxn>
                  </a:cxnLst>
                  <a:rect l="0" t="0" r="r" b="b"/>
                  <a:pathLst>
                    <a:path w="8" h="10">
                      <a:moveTo>
                        <a:pt x="2" y="9"/>
                      </a:moveTo>
                      <a:cubicBezTo>
                        <a:pt x="4" y="7"/>
                        <a:pt x="6" y="4"/>
                        <a:pt x="8" y="1"/>
                      </a:cubicBezTo>
                      <a:cubicBezTo>
                        <a:pt x="8" y="1"/>
                        <a:pt x="7" y="0"/>
                        <a:pt x="7" y="1"/>
                      </a:cubicBezTo>
                      <a:cubicBezTo>
                        <a:pt x="5" y="3"/>
                        <a:pt x="3" y="6"/>
                        <a:pt x="1" y="9"/>
                      </a:cubicBezTo>
                      <a:cubicBezTo>
                        <a:pt x="0" y="9"/>
                        <a:pt x="2" y="10"/>
                        <a:pt x="2"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9" name="Freeform 122"/>
                <p:cNvSpPr/>
                <p:nvPr/>
              </p:nvSpPr>
              <p:spPr bwMode="auto">
                <a:xfrm>
                  <a:off x="1362075" y="2720976"/>
                  <a:ext cx="7938" cy="11113"/>
                </a:xfrm>
                <a:custGeom>
                  <a:avLst/>
                  <a:gdLst>
                    <a:gd name="T0" fmla="*/ 1 w 8"/>
                    <a:gd name="T1" fmla="*/ 10 h 11"/>
                    <a:gd name="T2" fmla="*/ 7 w 8"/>
                    <a:gd name="T3" fmla="*/ 1 h 11"/>
                    <a:gd name="T4" fmla="*/ 7 w 8"/>
                    <a:gd name="T5" fmla="*/ 1 h 11"/>
                    <a:gd name="T6" fmla="*/ 0 w 8"/>
                    <a:gd name="T7" fmla="*/ 9 h 11"/>
                    <a:gd name="T8" fmla="*/ 1 w 8"/>
                    <a:gd name="T9" fmla="*/ 10 h 11"/>
                  </a:gdLst>
                  <a:ahLst/>
                  <a:cxnLst>
                    <a:cxn ang="0">
                      <a:pos x="T0" y="T1"/>
                    </a:cxn>
                    <a:cxn ang="0">
                      <a:pos x="T2" y="T3"/>
                    </a:cxn>
                    <a:cxn ang="0">
                      <a:pos x="T4" y="T5"/>
                    </a:cxn>
                    <a:cxn ang="0">
                      <a:pos x="T6" y="T7"/>
                    </a:cxn>
                    <a:cxn ang="0">
                      <a:pos x="T8" y="T9"/>
                    </a:cxn>
                  </a:cxnLst>
                  <a:rect l="0" t="0" r="r" b="b"/>
                  <a:pathLst>
                    <a:path w="8" h="11">
                      <a:moveTo>
                        <a:pt x="1" y="10"/>
                      </a:moveTo>
                      <a:cubicBezTo>
                        <a:pt x="3" y="7"/>
                        <a:pt x="5" y="4"/>
                        <a:pt x="7" y="1"/>
                      </a:cubicBezTo>
                      <a:cubicBezTo>
                        <a:pt x="8" y="1"/>
                        <a:pt x="7" y="0"/>
                        <a:pt x="7" y="1"/>
                      </a:cubicBezTo>
                      <a:cubicBezTo>
                        <a:pt x="4" y="3"/>
                        <a:pt x="2" y="6"/>
                        <a:pt x="0" y="9"/>
                      </a:cubicBezTo>
                      <a:cubicBezTo>
                        <a:pt x="0" y="10"/>
                        <a:pt x="1" y="11"/>
                        <a:pt x="1"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0" name="Freeform 123"/>
                <p:cNvSpPr/>
                <p:nvPr/>
              </p:nvSpPr>
              <p:spPr bwMode="auto">
                <a:xfrm>
                  <a:off x="1363663" y="2719388"/>
                  <a:ext cx="12700" cy="11113"/>
                </a:xfrm>
                <a:custGeom>
                  <a:avLst/>
                  <a:gdLst>
                    <a:gd name="T0" fmla="*/ 1 w 11"/>
                    <a:gd name="T1" fmla="*/ 10 h 11"/>
                    <a:gd name="T2" fmla="*/ 10 w 11"/>
                    <a:gd name="T3" fmla="*/ 2 h 11"/>
                    <a:gd name="T4" fmla="*/ 9 w 11"/>
                    <a:gd name="T5" fmla="*/ 1 h 11"/>
                    <a:gd name="T6" fmla="*/ 1 w 11"/>
                    <a:gd name="T7" fmla="*/ 9 h 11"/>
                    <a:gd name="T8" fmla="*/ 1 w 11"/>
                    <a:gd name="T9" fmla="*/ 10 h 11"/>
                  </a:gdLst>
                  <a:ahLst/>
                  <a:cxnLst>
                    <a:cxn ang="0">
                      <a:pos x="T0" y="T1"/>
                    </a:cxn>
                    <a:cxn ang="0">
                      <a:pos x="T2" y="T3"/>
                    </a:cxn>
                    <a:cxn ang="0">
                      <a:pos x="T4" y="T5"/>
                    </a:cxn>
                    <a:cxn ang="0">
                      <a:pos x="T6" y="T7"/>
                    </a:cxn>
                    <a:cxn ang="0">
                      <a:pos x="T8" y="T9"/>
                    </a:cxn>
                  </a:cxnLst>
                  <a:rect l="0" t="0" r="r" b="b"/>
                  <a:pathLst>
                    <a:path w="11" h="11">
                      <a:moveTo>
                        <a:pt x="1" y="10"/>
                      </a:moveTo>
                      <a:cubicBezTo>
                        <a:pt x="5" y="8"/>
                        <a:pt x="8" y="5"/>
                        <a:pt x="10" y="2"/>
                      </a:cubicBezTo>
                      <a:cubicBezTo>
                        <a:pt x="11" y="1"/>
                        <a:pt x="10" y="0"/>
                        <a:pt x="9" y="1"/>
                      </a:cubicBezTo>
                      <a:cubicBezTo>
                        <a:pt x="7" y="4"/>
                        <a:pt x="4" y="7"/>
                        <a:pt x="1" y="9"/>
                      </a:cubicBezTo>
                      <a:cubicBezTo>
                        <a:pt x="0" y="10"/>
                        <a:pt x="0" y="11"/>
                        <a:pt x="1"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1" name="Freeform 124"/>
                <p:cNvSpPr/>
                <p:nvPr/>
              </p:nvSpPr>
              <p:spPr bwMode="auto">
                <a:xfrm>
                  <a:off x="1368425" y="2722563"/>
                  <a:ext cx="7938" cy="9525"/>
                </a:xfrm>
                <a:custGeom>
                  <a:avLst/>
                  <a:gdLst>
                    <a:gd name="T0" fmla="*/ 1 w 8"/>
                    <a:gd name="T1" fmla="*/ 9 h 9"/>
                    <a:gd name="T2" fmla="*/ 8 w 8"/>
                    <a:gd name="T3" fmla="*/ 2 h 9"/>
                    <a:gd name="T4" fmla="*/ 7 w 8"/>
                    <a:gd name="T5" fmla="*/ 1 h 9"/>
                    <a:gd name="T6" fmla="*/ 1 w 8"/>
                    <a:gd name="T7" fmla="*/ 8 h 9"/>
                    <a:gd name="T8" fmla="*/ 1 w 8"/>
                    <a:gd name="T9" fmla="*/ 9 h 9"/>
                  </a:gdLst>
                  <a:ahLst/>
                  <a:cxnLst>
                    <a:cxn ang="0">
                      <a:pos x="T0" y="T1"/>
                    </a:cxn>
                    <a:cxn ang="0">
                      <a:pos x="T2" y="T3"/>
                    </a:cxn>
                    <a:cxn ang="0">
                      <a:pos x="T4" y="T5"/>
                    </a:cxn>
                    <a:cxn ang="0">
                      <a:pos x="T6" y="T7"/>
                    </a:cxn>
                    <a:cxn ang="0">
                      <a:pos x="T8" y="T9"/>
                    </a:cxn>
                  </a:cxnLst>
                  <a:rect l="0" t="0" r="r" b="b"/>
                  <a:pathLst>
                    <a:path w="8" h="9">
                      <a:moveTo>
                        <a:pt x="1" y="9"/>
                      </a:moveTo>
                      <a:cubicBezTo>
                        <a:pt x="4" y="7"/>
                        <a:pt x="6" y="4"/>
                        <a:pt x="8" y="2"/>
                      </a:cubicBezTo>
                      <a:cubicBezTo>
                        <a:pt x="8" y="1"/>
                        <a:pt x="7" y="0"/>
                        <a:pt x="7" y="1"/>
                      </a:cubicBezTo>
                      <a:cubicBezTo>
                        <a:pt x="5" y="4"/>
                        <a:pt x="3" y="6"/>
                        <a:pt x="1" y="8"/>
                      </a:cubicBezTo>
                      <a:cubicBezTo>
                        <a:pt x="0" y="8"/>
                        <a:pt x="1" y="9"/>
                        <a:pt x="1"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2" name="Freeform 125"/>
                <p:cNvSpPr/>
                <p:nvPr/>
              </p:nvSpPr>
              <p:spPr bwMode="auto">
                <a:xfrm>
                  <a:off x="1370013" y="2724151"/>
                  <a:ext cx="9525" cy="11113"/>
                </a:xfrm>
                <a:custGeom>
                  <a:avLst/>
                  <a:gdLst>
                    <a:gd name="T0" fmla="*/ 1 w 9"/>
                    <a:gd name="T1" fmla="*/ 10 h 11"/>
                    <a:gd name="T2" fmla="*/ 9 w 9"/>
                    <a:gd name="T3" fmla="*/ 1 h 11"/>
                    <a:gd name="T4" fmla="*/ 8 w 9"/>
                    <a:gd name="T5" fmla="*/ 0 h 11"/>
                    <a:gd name="T6" fmla="*/ 0 w 9"/>
                    <a:gd name="T7" fmla="*/ 9 h 11"/>
                    <a:gd name="T8" fmla="*/ 1 w 9"/>
                    <a:gd name="T9" fmla="*/ 10 h 11"/>
                  </a:gdLst>
                  <a:ahLst/>
                  <a:cxnLst>
                    <a:cxn ang="0">
                      <a:pos x="T0" y="T1"/>
                    </a:cxn>
                    <a:cxn ang="0">
                      <a:pos x="T2" y="T3"/>
                    </a:cxn>
                    <a:cxn ang="0">
                      <a:pos x="T4" y="T5"/>
                    </a:cxn>
                    <a:cxn ang="0">
                      <a:pos x="T6" y="T7"/>
                    </a:cxn>
                    <a:cxn ang="0">
                      <a:pos x="T8" y="T9"/>
                    </a:cxn>
                  </a:cxnLst>
                  <a:rect l="0" t="0" r="r" b="b"/>
                  <a:pathLst>
                    <a:path w="9" h="11">
                      <a:moveTo>
                        <a:pt x="1" y="10"/>
                      </a:moveTo>
                      <a:cubicBezTo>
                        <a:pt x="4" y="7"/>
                        <a:pt x="6" y="4"/>
                        <a:pt x="9" y="1"/>
                      </a:cubicBezTo>
                      <a:cubicBezTo>
                        <a:pt x="9" y="1"/>
                        <a:pt x="9" y="0"/>
                        <a:pt x="8" y="0"/>
                      </a:cubicBezTo>
                      <a:cubicBezTo>
                        <a:pt x="5" y="3"/>
                        <a:pt x="3" y="6"/>
                        <a:pt x="0" y="9"/>
                      </a:cubicBezTo>
                      <a:cubicBezTo>
                        <a:pt x="0" y="10"/>
                        <a:pt x="1" y="11"/>
                        <a:pt x="1"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3" name="Freeform 126"/>
                <p:cNvSpPr/>
                <p:nvPr/>
              </p:nvSpPr>
              <p:spPr bwMode="auto">
                <a:xfrm>
                  <a:off x="1370013" y="2727326"/>
                  <a:ext cx="12700" cy="15875"/>
                </a:xfrm>
                <a:custGeom>
                  <a:avLst/>
                  <a:gdLst>
                    <a:gd name="T0" fmla="*/ 2 w 11"/>
                    <a:gd name="T1" fmla="*/ 14 h 15"/>
                    <a:gd name="T2" fmla="*/ 10 w 11"/>
                    <a:gd name="T3" fmla="*/ 2 h 15"/>
                    <a:gd name="T4" fmla="*/ 9 w 11"/>
                    <a:gd name="T5" fmla="*/ 1 h 15"/>
                    <a:gd name="T6" fmla="*/ 1 w 11"/>
                    <a:gd name="T7" fmla="*/ 14 h 15"/>
                    <a:gd name="T8" fmla="*/ 2 w 11"/>
                    <a:gd name="T9" fmla="*/ 14 h 15"/>
                  </a:gdLst>
                  <a:ahLst/>
                  <a:cxnLst>
                    <a:cxn ang="0">
                      <a:pos x="T0" y="T1"/>
                    </a:cxn>
                    <a:cxn ang="0">
                      <a:pos x="T2" y="T3"/>
                    </a:cxn>
                    <a:cxn ang="0">
                      <a:pos x="T4" y="T5"/>
                    </a:cxn>
                    <a:cxn ang="0">
                      <a:pos x="T6" y="T7"/>
                    </a:cxn>
                    <a:cxn ang="0">
                      <a:pos x="T8" y="T9"/>
                    </a:cxn>
                  </a:cxnLst>
                  <a:rect l="0" t="0" r="r" b="b"/>
                  <a:pathLst>
                    <a:path w="11" h="15">
                      <a:moveTo>
                        <a:pt x="2" y="14"/>
                      </a:moveTo>
                      <a:cubicBezTo>
                        <a:pt x="4" y="10"/>
                        <a:pt x="7" y="6"/>
                        <a:pt x="10" y="2"/>
                      </a:cubicBezTo>
                      <a:cubicBezTo>
                        <a:pt x="11" y="1"/>
                        <a:pt x="9" y="0"/>
                        <a:pt x="9" y="1"/>
                      </a:cubicBezTo>
                      <a:cubicBezTo>
                        <a:pt x="6" y="5"/>
                        <a:pt x="3" y="9"/>
                        <a:pt x="1" y="14"/>
                      </a:cubicBezTo>
                      <a:cubicBezTo>
                        <a:pt x="0" y="14"/>
                        <a:pt x="2" y="15"/>
                        <a:pt x="2"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4" name="Freeform 127"/>
                <p:cNvSpPr/>
                <p:nvPr/>
              </p:nvSpPr>
              <p:spPr bwMode="auto">
                <a:xfrm>
                  <a:off x="1374775" y="2725738"/>
                  <a:ext cx="9525" cy="17463"/>
                </a:xfrm>
                <a:custGeom>
                  <a:avLst/>
                  <a:gdLst>
                    <a:gd name="T0" fmla="*/ 1 w 9"/>
                    <a:gd name="T1" fmla="*/ 17 h 17"/>
                    <a:gd name="T2" fmla="*/ 9 w 9"/>
                    <a:gd name="T3" fmla="*/ 1 h 17"/>
                    <a:gd name="T4" fmla="*/ 8 w 9"/>
                    <a:gd name="T5" fmla="*/ 1 h 17"/>
                    <a:gd name="T6" fmla="*/ 0 w 9"/>
                    <a:gd name="T7" fmla="*/ 16 h 17"/>
                    <a:gd name="T8" fmla="*/ 1 w 9"/>
                    <a:gd name="T9" fmla="*/ 17 h 17"/>
                  </a:gdLst>
                  <a:ahLst/>
                  <a:cxnLst>
                    <a:cxn ang="0">
                      <a:pos x="T0" y="T1"/>
                    </a:cxn>
                    <a:cxn ang="0">
                      <a:pos x="T2" y="T3"/>
                    </a:cxn>
                    <a:cxn ang="0">
                      <a:pos x="T4" y="T5"/>
                    </a:cxn>
                    <a:cxn ang="0">
                      <a:pos x="T6" y="T7"/>
                    </a:cxn>
                    <a:cxn ang="0">
                      <a:pos x="T8" y="T9"/>
                    </a:cxn>
                  </a:cxnLst>
                  <a:rect l="0" t="0" r="r" b="b"/>
                  <a:pathLst>
                    <a:path w="9" h="17">
                      <a:moveTo>
                        <a:pt x="1" y="17"/>
                      </a:moveTo>
                      <a:cubicBezTo>
                        <a:pt x="4" y="12"/>
                        <a:pt x="6" y="6"/>
                        <a:pt x="9" y="1"/>
                      </a:cubicBezTo>
                      <a:cubicBezTo>
                        <a:pt x="9" y="1"/>
                        <a:pt x="8" y="0"/>
                        <a:pt x="8" y="1"/>
                      </a:cubicBezTo>
                      <a:cubicBezTo>
                        <a:pt x="5" y="6"/>
                        <a:pt x="3" y="11"/>
                        <a:pt x="0" y="16"/>
                      </a:cubicBezTo>
                      <a:cubicBezTo>
                        <a:pt x="0" y="17"/>
                        <a:pt x="1" y="17"/>
                        <a:pt x="1" y="1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5" name="Freeform 128"/>
                <p:cNvSpPr/>
                <p:nvPr/>
              </p:nvSpPr>
              <p:spPr bwMode="auto">
                <a:xfrm>
                  <a:off x="1373188" y="2713038"/>
                  <a:ext cx="9525" cy="12700"/>
                </a:xfrm>
                <a:custGeom>
                  <a:avLst/>
                  <a:gdLst>
                    <a:gd name="T0" fmla="*/ 1 w 10"/>
                    <a:gd name="T1" fmla="*/ 13 h 13"/>
                    <a:gd name="T2" fmla="*/ 9 w 10"/>
                    <a:gd name="T3" fmla="*/ 2 h 13"/>
                    <a:gd name="T4" fmla="*/ 8 w 10"/>
                    <a:gd name="T5" fmla="*/ 1 h 13"/>
                    <a:gd name="T6" fmla="*/ 0 w 10"/>
                    <a:gd name="T7" fmla="*/ 12 h 13"/>
                    <a:gd name="T8" fmla="*/ 1 w 10"/>
                    <a:gd name="T9" fmla="*/ 13 h 13"/>
                  </a:gdLst>
                  <a:ahLst/>
                  <a:cxnLst>
                    <a:cxn ang="0">
                      <a:pos x="T0" y="T1"/>
                    </a:cxn>
                    <a:cxn ang="0">
                      <a:pos x="T2" y="T3"/>
                    </a:cxn>
                    <a:cxn ang="0">
                      <a:pos x="T4" y="T5"/>
                    </a:cxn>
                    <a:cxn ang="0">
                      <a:pos x="T6" y="T7"/>
                    </a:cxn>
                    <a:cxn ang="0">
                      <a:pos x="T8" y="T9"/>
                    </a:cxn>
                  </a:cxnLst>
                  <a:rect l="0" t="0" r="r" b="b"/>
                  <a:pathLst>
                    <a:path w="10" h="13">
                      <a:moveTo>
                        <a:pt x="1" y="13"/>
                      </a:moveTo>
                      <a:cubicBezTo>
                        <a:pt x="3" y="8"/>
                        <a:pt x="6" y="5"/>
                        <a:pt x="9" y="2"/>
                      </a:cubicBezTo>
                      <a:cubicBezTo>
                        <a:pt x="10" y="1"/>
                        <a:pt x="9" y="0"/>
                        <a:pt x="8" y="1"/>
                      </a:cubicBezTo>
                      <a:cubicBezTo>
                        <a:pt x="5" y="4"/>
                        <a:pt x="1" y="8"/>
                        <a:pt x="0" y="12"/>
                      </a:cubicBezTo>
                      <a:cubicBezTo>
                        <a:pt x="0" y="13"/>
                        <a:pt x="1" y="13"/>
                        <a:pt x="1"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6" name="Freeform 129"/>
                <p:cNvSpPr/>
                <p:nvPr/>
              </p:nvSpPr>
              <p:spPr bwMode="auto">
                <a:xfrm>
                  <a:off x="1370013" y="2709863"/>
                  <a:ext cx="12700" cy="14288"/>
                </a:xfrm>
                <a:custGeom>
                  <a:avLst/>
                  <a:gdLst>
                    <a:gd name="T0" fmla="*/ 2 w 12"/>
                    <a:gd name="T1" fmla="*/ 12 h 13"/>
                    <a:gd name="T2" fmla="*/ 11 w 12"/>
                    <a:gd name="T3" fmla="*/ 2 h 13"/>
                    <a:gd name="T4" fmla="*/ 10 w 12"/>
                    <a:gd name="T5" fmla="*/ 1 h 13"/>
                    <a:gd name="T6" fmla="*/ 1 w 12"/>
                    <a:gd name="T7" fmla="*/ 11 h 13"/>
                    <a:gd name="T8" fmla="*/ 2 w 12"/>
                    <a:gd name="T9" fmla="*/ 12 h 13"/>
                  </a:gdLst>
                  <a:ahLst/>
                  <a:cxnLst>
                    <a:cxn ang="0">
                      <a:pos x="T0" y="T1"/>
                    </a:cxn>
                    <a:cxn ang="0">
                      <a:pos x="T2" y="T3"/>
                    </a:cxn>
                    <a:cxn ang="0">
                      <a:pos x="T4" y="T5"/>
                    </a:cxn>
                    <a:cxn ang="0">
                      <a:pos x="T6" y="T7"/>
                    </a:cxn>
                    <a:cxn ang="0">
                      <a:pos x="T8" y="T9"/>
                    </a:cxn>
                  </a:cxnLst>
                  <a:rect l="0" t="0" r="r" b="b"/>
                  <a:pathLst>
                    <a:path w="12" h="13">
                      <a:moveTo>
                        <a:pt x="2" y="12"/>
                      </a:moveTo>
                      <a:cubicBezTo>
                        <a:pt x="4" y="8"/>
                        <a:pt x="8" y="5"/>
                        <a:pt x="11" y="2"/>
                      </a:cubicBezTo>
                      <a:cubicBezTo>
                        <a:pt x="12" y="1"/>
                        <a:pt x="11" y="0"/>
                        <a:pt x="10" y="1"/>
                      </a:cubicBezTo>
                      <a:cubicBezTo>
                        <a:pt x="7" y="5"/>
                        <a:pt x="3" y="7"/>
                        <a:pt x="1" y="11"/>
                      </a:cubicBezTo>
                      <a:cubicBezTo>
                        <a:pt x="0" y="12"/>
                        <a:pt x="1" y="13"/>
                        <a:pt x="2"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7" name="Freeform 130"/>
                <p:cNvSpPr/>
                <p:nvPr/>
              </p:nvSpPr>
              <p:spPr bwMode="auto">
                <a:xfrm>
                  <a:off x="1363663" y="2714626"/>
                  <a:ext cx="9525" cy="11113"/>
                </a:xfrm>
                <a:custGeom>
                  <a:avLst/>
                  <a:gdLst>
                    <a:gd name="T0" fmla="*/ 1 w 9"/>
                    <a:gd name="T1" fmla="*/ 9 h 10"/>
                    <a:gd name="T2" fmla="*/ 9 w 9"/>
                    <a:gd name="T3" fmla="*/ 2 h 10"/>
                    <a:gd name="T4" fmla="*/ 8 w 9"/>
                    <a:gd name="T5" fmla="*/ 1 h 10"/>
                    <a:gd name="T6" fmla="*/ 0 w 9"/>
                    <a:gd name="T7" fmla="*/ 8 h 10"/>
                    <a:gd name="T8" fmla="*/ 1 w 9"/>
                    <a:gd name="T9" fmla="*/ 9 h 10"/>
                  </a:gdLst>
                  <a:ahLst/>
                  <a:cxnLst>
                    <a:cxn ang="0">
                      <a:pos x="T0" y="T1"/>
                    </a:cxn>
                    <a:cxn ang="0">
                      <a:pos x="T2" y="T3"/>
                    </a:cxn>
                    <a:cxn ang="0">
                      <a:pos x="T4" y="T5"/>
                    </a:cxn>
                    <a:cxn ang="0">
                      <a:pos x="T6" y="T7"/>
                    </a:cxn>
                    <a:cxn ang="0">
                      <a:pos x="T8" y="T9"/>
                    </a:cxn>
                  </a:cxnLst>
                  <a:rect l="0" t="0" r="r" b="b"/>
                  <a:pathLst>
                    <a:path w="9" h="10">
                      <a:moveTo>
                        <a:pt x="1" y="9"/>
                      </a:moveTo>
                      <a:cubicBezTo>
                        <a:pt x="3" y="6"/>
                        <a:pt x="6" y="4"/>
                        <a:pt x="9" y="2"/>
                      </a:cubicBezTo>
                      <a:cubicBezTo>
                        <a:pt x="9" y="1"/>
                        <a:pt x="8" y="0"/>
                        <a:pt x="8" y="1"/>
                      </a:cubicBezTo>
                      <a:cubicBezTo>
                        <a:pt x="5" y="3"/>
                        <a:pt x="2" y="6"/>
                        <a:pt x="0" y="8"/>
                      </a:cubicBezTo>
                      <a:cubicBezTo>
                        <a:pt x="0" y="9"/>
                        <a:pt x="1" y="10"/>
                        <a:pt x="1"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8" name="Freeform 131"/>
                <p:cNvSpPr/>
                <p:nvPr/>
              </p:nvSpPr>
              <p:spPr bwMode="auto">
                <a:xfrm>
                  <a:off x="1370013" y="2708276"/>
                  <a:ext cx="15875" cy="11113"/>
                </a:xfrm>
                <a:custGeom>
                  <a:avLst/>
                  <a:gdLst>
                    <a:gd name="T0" fmla="*/ 1 w 15"/>
                    <a:gd name="T1" fmla="*/ 11 h 11"/>
                    <a:gd name="T2" fmla="*/ 15 w 15"/>
                    <a:gd name="T3" fmla="*/ 2 h 11"/>
                    <a:gd name="T4" fmla="*/ 14 w 15"/>
                    <a:gd name="T5" fmla="*/ 1 h 11"/>
                    <a:gd name="T6" fmla="*/ 0 w 15"/>
                    <a:gd name="T7" fmla="*/ 10 h 11"/>
                    <a:gd name="T8" fmla="*/ 1 w 15"/>
                    <a:gd name="T9" fmla="*/ 11 h 11"/>
                  </a:gdLst>
                  <a:ahLst/>
                  <a:cxnLst>
                    <a:cxn ang="0">
                      <a:pos x="T0" y="T1"/>
                    </a:cxn>
                    <a:cxn ang="0">
                      <a:pos x="T2" y="T3"/>
                    </a:cxn>
                    <a:cxn ang="0">
                      <a:pos x="T4" y="T5"/>
                    </a:cxn>
                    <a:cxn ang="0">
                      <a:pos x="T6" y="T7"/>
                    </a:cxn>
                    <a:cxn ang="0">
                      <a:pos x="T8" y="T9"/>
                    </a:cxn>
                  </a:cxnLst>
                  <a:rect l="0" t="0" r="r" b="b"/>
                  <a:pathLst>
                    <a:path w="15" h="11">
                      <a:moveTo>
                        <a:pt x="1" y="11"/>
                      </a:moveTo>
                      <a:cubicBezTo>
                        <a:pt x="6" y="8"/>
                        <a:pt x="10" y="5"/>
                        <a:pt x="15" y="2"/>
                      </a:cubicBezTo>
                      <a:cubicBezTo>
                        <a:pt x="15" y="1"/>
                        <a:pt x="15" y="0"/>
                        <a:pt x="14" y="1"/>
                      </a:cubicBezTo>
                      <a:cubicBezTo>
                        <a:pt x="10" y="4"/>
                        <a:pt x="5" y="7"/>
                        <a:pt x="0" y="10"/>
                      </a:cubicBezTo>
                      <a:cubicBezTo>
                        <a:pt x="0" y="10"/>
                        <a:pt x="0" y="11"/>
                        <a:pt x="1"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9" name="Freeform 132"/>
                <p:cNvSpPr/>
                <p:nvPr/>
              </p:nvSpPr>
              <p:spPr bwMode="auto">
                <a:xfrm>
                  <a:off x="1376363" y="2701926"/>
                  <a:ext cx="9525" cy="14288"/>
                </a:xfrm>
                <a:custGeom>
                  <a:avLst/>
                  <a:gdLst>
                    <a:gd name="T0" fmla="*/ 2 w 9"/>
                    <a:gd name="T1" fmla="*/ 13 h 14"/>
                    <a:gd name="T2" fmla="*/ 9 w 9"/>
                    <a:gd name="T3" fmla="*/ 1 h 14"/>
                    <a:gd name="T4" fmla="*/ 8 w 9"/>
                    <a:gd name="T5" fmla="*/ 1 h 14"/>
                    <a:gd name="T6" fmla="*/ 1 w 9"/>
                    <a:gd name="T7" fmla="*/ 12 h 14"/>
                    <a:gd name="T8" fmla="*/ 2 w 9"/>
                    <a:gd name="T9" fmla="*/ 13 h 14"/>
                  </a:gdLst>
                  <a:ahLst/>
                  <a:cxnLst>
                    <a:cxn ang="0">
                      <a:pos x="T0" y="T1"/>
                    </a:cxn>
                    <a:cxn ang="0">
                      <a:pos x="T2" y="T3"/>
                    </a:cxn>
                    <a:cxn ang="0">
                      <a:pos x="T4" y="T5"/>
                    </a:cxn>
                    <a:cxn ang="0">
                      <a:pos x="T6" y="T7"/>
                    </a:cxn>
                    <a:cxn ang="0">
                      <a:pos x="T8" y="T9"/>
                    </a:cxn>
                  </a:cxnLst>
                  <a:rect l="0" t="0" r="r" b="b"/>
                  <a:pathLst>
                    <a:path w="9" h="14">
                      <a:moveTo>
                        <a:pt x="2" y="13"/>
                      </a:moveTo>
                      <a:cubicBezTo>
                        <a:pt x="4" y="9"/>
                        <a:pt x="7" y="5"/>
                        <a:pt x="9" y="1"/>
                      </a:cubicBezTo>
                      <a:cubicBezTo>
                        <a:pt x="9" y="0"/>
                        <a:pt x="8" y="0"/>
                        <a:pt x="8" y="1"/>
                      </a:cubicBezTo>
                      <a:cubicBezTo>
                        <a:pt x="6" y="5"/>
                        <a:pt x="3" y="8"/>
                        <a:pt x="1" y="12"/>
                      </a:cubicBezTo>
                      <a:cubicBezTo>
                        <a:pt x="0" y="13"/>
                        <a:pt x="1" y="14"/>
                        <a:pt x="2"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0" name="Freeform 133"/>
                <p:cNvSpPr/>
                <p:nvPr/>
              </p:nvSpPr>
              <p:spPr bwMode="auto">
                <a:xfrm>
                  <a:off x="1377950" y="2703513"/>
                  <a:ext cx="7938" cy="20638"/>
                </a:xfrm>
                <a:custGeom>
                  <a:avLst/>
                  <a:gdLst>
                    <a:gd name="T0" fmla="*/ 7 w 8"/>
                    <a:gd name="T1" fmla="*/ 1 h 19"/>
                    <a:gd name="T2" fmla="*/ 0 w 8"/>
                    <a:gd name="T3" fmla="*/ 17 h 19"/>
                    <a:gd name="T4" fmla="*/ 1 w 8"/>
                    <a:gd name="T5" fmla="*/ 18 h 19"/>
                    <a:gd name="T6" fmla="*/ 8 w 8"/>
                    <a:gd name="T7" fmla="*/ 1 h 19"/>
                    <a:gd name="T8" fmla="*/ 7 w 8"/>
                    <a:gd name="T9" fmla="*/ 1 h 19"/>
                  </a:gdLst>
                  <a:ahLst/>
                  <a:cxnLst>
                    <a:cxn ang="0">
                      <a:pos x="T0" y="T1"/>
                    </a:cxn>
                    <a:cxn ang="0">
                      <a:pos x="T2" y="T3"/>
                    </a:cxn>
                    <a:cxn ang="0">
                      <a:pos x="T4" y="T5"/>
                    </a:cxn>
                    <a:cxn ang="0">
                      <a:pos x="T6" y="T7"/>
                    </a:cxn>
                    <a:cxn ang="0">
                      <a:pos x="T8" y="T9"/>
                    </a:cxn>
                  </a:cxnLst>
                  <a:rect l="0" t="0" r="r" b="b"/>
                  <a:pathLst>
                    <a:path w="8" h="19">
                      <a:moveTo>
                        <a:pt x="7" y="1"/>
                      </a:moveTo>
                      <a:cubicBezTo>
                        <a:pt x="7" y="7"/>
                        <a:pt x="3" y="12"/>
                        <a:pt x="0" y="17"/>
                      </a:cubicBezTo>
                      <a:cubicBezTo>
                        <a:pt x="0" y="18"/>
                        <a:pt x="1" y="19"/>
                        <a:pt x="1" y="18"/>
                      </a:cubicBezTo>
                      <a:cubicBezTo>
                        <a:pt x="5" y="13"/>
                        <a:pt x="8" y="7"/>
                        <a:pt x="8" y="1"/>
                      </a:cubicBezTo>
                      <a:cubicBezTo>
                        <a:pt x="8" y="0"/>
                        <a:pt x="7" y="0"/>
                        <a:pt x="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1" name="Freeform 134"/>
                <p:cNvSpPr/>
                <p:nvPr/>
              </p:nvSpPr>
              <p:spPr bwMode="auto">
                <a:xfrm>
                  <a:off x="1379538" y="2703513"/>
                  <a:ext cx="9525" cy="22225"/>
                </a:xfrm>
                <a:custGeom>
                  <a:avLst/>
                  <a:gdLst>
                    <a:gd name="T0" fmla="*/ 7 w 9"/>
                    <a:gd name="T1" fmla="*/ 1 h 20"/>
                    <a:gd name="T2" fmla="*/ 0 w 9"/>
                    <a:gd name="T3" fmla="*/ 19 h 20"/>
                    <a:gd name="T4" fmla="*/ 2 w 9"/>
                    <a:gd name="T5" fmla="*/ 20 h 20"/>
                    <a:gd name="T6" fmla="*/ 9 w 9"/>
                    <a:gd name="T7" fmla="*/ 1 h 20"/>
                    <a:gd name="T8" fmla="*/ 7 w 9"/>
                    <a:gd name="T9" fmla="*/ 1 h 20"/>
                  </a:gdLst>
                  <a:ahLst/>
                  <a:cxnLst>
                    <a:cxn ang="0">
                      <a:pos x="T0" y="T1"/>
                    </a:cxn>
                    <a:cxn ang="0">
                      <a:pos x="T2" y="T3"/>
                    </a:cxn>
                    <a:cxn ang="0">
                      <a:pos x="T4" y="T5"/>
                    </a:cxn>
                    <a:cxn ang="0">
                      <a:pos x="T6" y="T7"/>
                    </a:cxn>
                    <a:cxn ang="0">
                      <a:pos x="T8" y="T9"/>
                    </a:cxn>
                  </a:cxnLst>
                  <a:rect l="0" t="0" r="r" b="b"/>
                  <a:pathLst>
                    <a:path w="9" h="20">
                      <a:moveTo>
                        <a:pt x="7" y="1"/>
                      </a:moveTo>
                      <a:cubicBezTo>
                        <a:pt x="7" y="7"/>
                        <a:pt x="3" y="13"/>
                        <a:pt x="0" y="19"/>
                      </a:cubicBezTo>
                      <a:cubicBezTo>
                        <a:pt x="0" y="20"/>
                        <a:pt x="1" y="20"/>
                        <a:pt x="2" y="20"/>
                      </a:cubicBezTo>
                      <a:cubicBezTo>
                        <a:pt x="5" y="14"/>
                        <a:pt x="8" y="7"/>
                        <a:pt x="9" y="1"/>
                      </a:cubicBezTo>
                      <a:cubicBezTo>
                        <a:pt x="9" y="0"/>
                        <a:pt x="7" y="0"/>
                        <a:pt x="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2" name="Freeform 135"/>
                <p:cNvSpPr/>
                <p:nvPr/>
              </p:nvSpPr>
              <p:spPr bwMode="auto">
                <a:xfrm>
                  <a:off x="1384300" y="2703513"/>
                  <a:ext cx="7938" cy="19050"/>
                </a:xfrm>
                <a:custGeom>
                  <a:avLst/>
                  <a:gdLst>
                    <a:gd name="T0" fmla="*/ 5 w 7"/>
                    <a:gd name="T1" fmla="*/ 2 h 19"/>
                    <a:gd name="T2" fmla="*/ 6 w 7"/>
                    <a:gd name="T3" fmla="*/ 1 h 19"/>
                    <a:gd name="T4" fmla="*/ 5 w 7"/>
                    <a:gd name="T5" fmla="*/ 2 h 19"/>
                    <a:gd name="T6" fmla="*/ 4 w 7"/>
                    <a:gd name="T7" fmla="*/ 9 h 19"/>
                    <a:gd name="T8" fmla="*/ 2 w 7"/>
                    <a:gd name="T9" fmla="*/ 14 h 19"/>
                    <a:gd name="T10" fmla="*/ 1 w 7"/>
                    <a:gd name="T11" fmla="*/ 16 h 19"/>
                    <a:gd name="T12" fmla="*/ 0 w 7"/>
                    <a:gd name="T13" fmla="*/ 18 h 19"/>
                    <a:gd name="T14" fmla="*/ 1 w 7"/>
                    <a:gd name="T15" fmla="*/ 18 h 19"/>
                    <a:gd name="T16" fmla="*/ 0 w 7"/>
                    <a:gd name="T17" fmla="*/ 17 h 19"/>
                    <a:gd name="T18" fmla="*/ 0 w 7"/>
                    <a:gd name="T19" fmla="*/ 18 h 19"/>
                    <a:gd name="T20" fmla="*/ 0 w 7"/>
                    <a:gd name="T21" fmla="*/ 19 h 19"/>
                    <a:gd name="T22" fmla="*/ 1 w 7"/>
                    <a:gd name="T23" fmla="*/ 19 h 19"/>
                    <a:gd name="T24" fmla="*/ 1 w 7"/>
                    <a:gd name="T25" fmla="*/ 19 h 19"/>
                    <a:gd name="T26" fmla="*/ 3 w 7"/>
                    <a:gd name="T27" fmla="*/ 13 h 19"/>
                    <a:gd name="T28" fmla="*/ 6 w 7"/>
                    <a:gd name="T29" fmla="*/ 5 h 19"/>
                    <a:gd name="T30" fmla="*/ 5 w 7"/>
                    <a:gd name="T31" fmla="*/ 1 h 19"/>
                    <a:gd name="T32" fmla="*/ 4 w 7"/>
                    <a:gd name="T33" fmla="*/ 1 h 19"/>
                    <a:gd name="T34" fmla="*/ 4 w 7"/>
                    <a:gd name="T35" fmla="*/ 2 h 19"/>
                    <a:gd name="T36" fmla="*/ 5 w 7"/>
                    <a:gd name="T37" fmla="*/ 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 h="19">
                      <a:moveTo>
                        <a:pt x="5" y="2"/>
                      </a:moveTo>
                      <a:cubicBezTo>
                        <a:pt x="6" y="2"/>
                        <a:pt x="5" y="2"/>
                        <a:pt x="6" y="1"/>
                      </a:cubicBezTo>
                      <a:cubicBezTo>
                        <a:pt x="5" y="1"/>
                        <a:pt x="5" y="1"/>
                        <a:pt x="5" y="2"/>
                      </a:cubicBezTo>
                      <a:cubicBezTo>
                        <a:pt x="6" y="3"/>
                        <a:pt x="4" y="7"/>
                        <a:pt x="4" y="9"/>
                      </a:cubicBezTo>
                      <a:cubicBezTo>
                        <a:pt x="3" y="11"/>
                        <a:pt x="2" y="12"/>
                        <a:pt x="2" y="14"/>
                      </a:cubicBezTo>
                      <a:cubicBezTo>
                        <a:pt x="1" y="15"/>
                        <a:pt x="1" y="16"/>
                        <a:pt x="1" y="16"/>
                      </a:cubicBezTo>
                      <a:cubicBezTo>
                        <a:pt x="1" y="17"/>
                        <a:pt x="0" y="17"/>
                        <a:pt x="0" y="18"/>
                      </a:cubicBezTo>
                      <a:cubicBezTo>
                        <a:pt x="0" y="18"/>
                        <a:pt x="1" y="19"/>
                        <a:pt x="1" y="18"/>
                      </a:cubicBezTo>
                      <a:cubicBezTo>
                        <a:pt x="1" y="17"/>
                        <a:pt x="0" y="16"/>
                        <a:pt x="0" y="17"/>
                      </a:cubicBezTo>
                      <a:cubicBezTo>
                        <a:pt x="0" y="18"/>
                        <a:pt x="0" y="18"/>
                        <a:pt x="0" y="18"/>
                      </a:cubicBezTo>
                      <a:cubicBezTo>
                        <a:pt x="0" y="19"/>
                        <a:pt x="0" y="19"/>
                        <a:pt x="0" y="19"/>
                      </a:cubicBezTo>
                      <a:cubicBezTo>
                        <a:pt x="1" y="19"/>
                        <a:pt x="1" y="19"/>
                        <a:pt x="1" y="19"/>
                      </a:cubicBezTo>
                      <a:cubicBezTo>
                        <a:pt x="1" y="19"/>
                        <a:pt x="1" y="19"/>
                        <a:pt x="1" y="19"/>
                      </a:cubicBezTo>
                      <a:cubicBezTo>
                        <a:pt x="2" y="17"/>
                        <a:pt x="3" y="15"/>
                        <a:pt x="3" y="13"/>
                      </a:cubicBezTo>
                      <a:cubicBezTo>
                        <a:pt x="5" y="11"/>
                        <a:pt x="5" y="8"/>
                        <a:pt x="6" y="5"/>
                      </a:cubicBezTo>
                      <a:cubicBezTo>
                        <a:pt x="6" y="4"/>
                        <a:pt x="7" y="2"/>
                        <a:pt x="5" y="1"/>
                      </a:cubicBezTo>
                      <a:cubicBezTo>
                        <a:pt x="5" y="0"/>
                        <a:pt x="5" y="0"/>
                        <a:pt x="4" y="1"/>
                      </a:cubicBezTo>
                      <a:cubicBezTo>
                        <a:pt x="4" y="1"/>
                        <a:pt x="4" y="2"/>
                        <a:pt x="4" y="2"/>
                      </a:cubicBezTo>
                      <a:cubicBezTo>
                        <a:pt x="4" y="2"/>
                        <a:pt x="5" y="3"/>
                        <a:pt x="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3" name="Freeform 136"/>
                <p:cNvSpPr/>
                <p:nvPr/>
              </p:nvSpPr>
              <p:spPr bwMode="auto">
                <a:xfrm>
                  <a:off x="1385888" y="2705101"/>
                  <a:ext cx="7938" cy="19050"/>
                </a:xfrm>
                <a:custGeom>
                  <a:avLst/>
                  <a:gdLst>
                    <a:gd name="T0" fmla="*/ 5 w 7"/>
                    <a:gd name="T1" fmla="*/ 1 h 18"/>
                    <a:gd name="T2" fmla="*/ 0 w 7"/>
                    <a:gd name="T3" fmla="*/ 17 h 18"/>
                    <a:gd name="T4" fmla="*/ 2 w 7"/>
                    <a:gd name="T5" fmla="*/ 17 h 18"/>
                    <a:gd name="T6" fmla="*/ 6 w 7"/>
                    <a:gd name="T7" fmla="*/ 1 h 18"/>
                    <a:gd name="T8" fmla="*/ 5 w 7"/>
                    <a:gd name="T9" fmla="*/ 1 h 18"/>
                  </a:gdLst>
                  <a:ahLst/>
                  <a:cxnLst>
                    <a:cxn ang="0">
                      <a:pos x="T0" y="T1"/>
                    </a:cxn>
                    <a:cxn ang="0">
                      <a:pos x="T2" y="T3"/>
                    </a:cxn>
                    <a:cxn ang="0">
                      <a:pos x="T4" y="T5"/>
                    </a:cxn>
                    <a:cxn ang="0">
                      <a:pos x="T6" y="T7"/>
                    </a:cxn>
                    <a:cxn ang="0">
                      <a:pos x="T8" y="T9"/>
                    </a:cxn>
                  </a:cxnLst>
                  <a:rect l="0" t="0" r="r" b="b"/>
                  <a:pathLst>
                    <a:path w="7" h="18">
                      <a:moveTo>
                        <a:pt x="5" y="1"/>
                      </a:moveTo>
                      <a:cubicBezTo>
                        <a:pt x="5" y="6"/>
                        <a:pt x="2" y="12"/>
                        <a:pt x="0" y="17"/>
                      </a:cubicBezTo>
                      <a:cubicBezTo>
                        <a:pt x="0" y="18"/>
                        <a:pt x="1" y="18"/>
                        <a:pt x="2" y="17"/>
                      </a:cubicBezTo>
                      <a:cubicBezTo>
                        <a:pt x="3" y="12"/>
                        <a:pt x="7" y="7"/>
                        <a:pt x="6" y="1"/>
                      </a:cubicBezTo>
                      <a:cubicBezTo>
                        <a:pt x="6" y="0"/>
                        <a:pt x="5" y="0"/>
                        <a:pt x="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4" name="Freeform 137"/>
                <p:cNvSpPr/>
                <p:nvPr/>
              </p:nvSpPr>
              <p:spPr bwMode="auto">
                <a:xfrm>
                  <a:off x="1389063" y="2705101"/>
                  <a:ext cx="6350" cy="20638"/>
                </a:xfrm>
                <a:custGeom>
                  <a:avLst/>
                  <a:gdLst>
                    <a:gd name="T0" fmla="*/ 5 w 7"/>
                    <a:gd name="T1" fmla="*/ 1 h 19"/>
                    <a:gd name="T2" fmla="*/ 1 w 7"/>
                    <a:gd name="T3" fmla="*/ 17 h 19"/>
                    <a:gd name="T4" fmla="*/ 2 w 7"/>
                    <a:gd name="T5" fmla="*/ 18 h 19"/>
                    <a:gd name="T6" fmla="*/ 5 w 7"/>
                    <a:gd name="T7" fmla="*/ 11 h 19"/>
                    <a:gd name="T8" fmla="*/ 7 w 7"/>
                    <a:gd name="T9" fmla="*/ 1 h 19"/>
                    <a:gd name="T10" fmla="*/ 5 w 7"/>
                    <a:gd name="T11" fmla="*/ 1 h 19"/>
                  </a:gdLst>
                  <a:ahLst/>
                  <a:cxnLst>
                    <a:cxn ang="0">
                      <a:pos x="T0" y="T1"/>
                    </a:cxn>
                    <a:cxn ang="0">
                      <a:pos x="T2" y="T3"/>
                    </a:cxn>
                    <a:cxn ang="0">
                      <a:pos x="T4" y="T5"/>
                    </a:cxn>
                    <a:cxn ang="0">
                      <a:pos x="T6" y="T7"/>
                    </a:cxn>
                    <a:cxn ang="0">
                      <a:pos x="T8" y="T9"/>
                    </a:cxn>
                    <a:cxn ang="0">
                      <a:pos x="T10" y="T11"/>
                    </a:cxn>
                  </a:cxnLst>
                  <a:rect l="0" t="0" r="r" b="b"/>
                  <a:pathLst>
                    <a:path w="7" h="19">
                      <a:moveTo>
                        <a:pt x="5" y="1"/>
                      </a:moveTo>
                      <a:cubicBezTo>
                        <a:pt x="5" y="6"/>
                        <a:pt x="4" y="13"/>
                        <a:pt x="1" y="17"/>
                      </a:cubicBezTo>
                      <a:cubicBezTo>
                        <a:pt x="0" y="18"/>
                        <a:pt x="1" y="19"/>
                        <a:pt x="2" y="18"/>
                      </a:cubicBezTo>
                      <a:cubicBezTo>
                        <a:pt x="3" y="16"/>
                        <a:pt x="4" y="13"/>
                        <a:pt x="5" y="11"/>
                      </a:cubicBezTo>
                      <a:cubicBezTo>
                        <a:pt x="6" y="8"/>
                        <a:pt x="7" y="4"/>
                        <a:pt x="7" y="1"/>
                      </a:cubicBezTo>
                      <a:cubicBezTo>
                        <a:pt x="7" y="0"/>
                        <a:pt x="5" y="0"/>
                        <a:pt x="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5" name="Freeform 138"/>
                <p:cNvSpPr/>
                <p:nvPr/>
              </p:nvSpPr>
              <p:spPr bwMode="auto">
                <a:xfrm>
                  <a:off x="1389063" y="2706688"/>
                  <a:ext cx="7938" cy="19050"/>
                </a:xfrm>
                <a:custGeom>
                  <a:avLst/>
                  <a:gdLst>
                    <a:gd name="T0" fmla="*/ 5 w 7"/>
                    <a:gd name="T1" fmla="*/ 1 h 17"/>
                    <a:gd name="T2" fmla="*/ 1 w 7"/>
                    <a:gd name="T3" fmla="*/ 15 h 17"/>
                    <a:gd name="T4" fmla="*/ 2 w 7"/>
                    <a:gd name="T5" fmla="*/ 16 h 17"/>
                    <a:gd name="T6" fmla="*/ 7 w 7"/>
                    <a:gd name="T7" fmla="*/ 1 h 17"/>
                    <a:gd name="T8" fmla="*/ 5 w 7"/>
                    <a:gd name="T9" fmla="*/ 1 h 17"/>
                  </a:gdLst>
                  <a:ahLst/>
                  <a:cxnLst>
                    <a:cxn ang="0">
                      <a:pos x="T0" y="T1"/>
                    </a:cxn>
                    <a:cxn ang="0">
                      <a:pos x="T2" y="T3"/>
                    </a:cxn>
                    <a:cxn ang="0">
                      <a:pos x="T4" y="T5"/>
                    </a:cxn>
                    <a:cxn ang="0">
                      <a:pos x="T6" y="T7"/>
                    </a:cxn>
                    <a:cxn ang="0">
                      <a:pos x="T8" y="T9"/>
                    </a:cxn>
                  </a:cxnLst>
                  <a:rect l="0" t="0" r="r" b="b"/>
                  <a:pathLst>
                    <a:path w="7" h="17">
                      <a:moveTo>
                        <a:pt x="5" y="1"/>
                      </a:moveTo>
                      <a:cubicBezTo>
                        <a:pt x="6" y="6"/>
                        <a:pt x="3" y="11"/>
                        <a:pt x="1" y="15"/>
                      </a:cubicBezTo>
                      <a:cubicBezTo>
                        <a:pt x="0" y="16"/>
                        <a:pt x="2" y="17"/>
                        <a:pt x="2" y="16"/>
                      </a:cubicBezTo>
                      <a:cubicBezTo>
                        <a:pt x="5" y="12"/>
                        <a:pt x="7" y="6"/>
                        <a:pt x="7" y="1"/>
                      </a:cubicBezTo>
                      <a:cubicBezTo>
                        <a:pt x="7" y="0"/>
                        <a:pt x="5" y="0"/>
                        <a:pt x="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6" name="Freeform 139"/>
                <p:cNvSpPr/>
                <p:nvPr/>
              </p:nvSpPr>
              <p:spPr bwMode="auto">
                <a:xfrm>
                  <a:off x="1389063" y="2708276"/>
                  <a:ext cx="11113" cy="20638"/>
                </a:xfrm>
                <a:custGeom>
                  <a:avLst/>
                  <a:gdLst>
                    <a:gd name="T0" fmla="*/ 9 w 11"/>
                    <a:gd name="T1" fmla="*/ 1 h 19"/>
                    <a:gd name="T2" fmla="*/ 0 w 11"/>
                    <a:gd name="T3" fmla="*/ 17 h 19"/>
                    <a:gd name="T4" fmla="*/ 1 w 11"/>
                    <a:gd name="T5" fmla="*/ 18 h 19"/>
                    <a:gd name="T6" fmla="*/ 11 w 11"/>
                    <a:gd name="T7" fmla="*/ 1 h 19"/>
                    <a:gd name="T8" fmla="*/ 9 w 11"/>
                    <a:gd name="T9" fmla="*/ 1 h 19"/>
                  </a:gdLst>
                  <a:ahLst/>
                  <a:cxnLst>
                    <a:cxn ang="0">
                      <a:pos x="T0" y="T1"/>
                    </a:cxn>
                    <a:cxn ang="0">
                      <a:pos x="T2" y="T3"/>
                    </a:cxn>
                    <a:cxn ang="0">
                      <a:pos x="T4" y="T5"/>
                    </a:cxn>
                    <a:cxn ang="0">
                      <a:pos x="T6" y="T7"/>
                    </a:cxn>
                    <a:cxn ang="0">
                      <a:pos x="T8" y="T9"/>
                    </a:cxn>
                  </a:cxnLst>
                  <a:rect l="0" t="0" r="r" b="b"/>
                  <a:pathLst>
                    <a:path w="11" h="19">
                      <a:moveTo>
                        <a:pt x="9" y="1"/>
                      </a:moveTo>
                      <a:cubicBezTo>
                        <a:pt x="9" y="7"/>
                        <a:pt x="5" y="13"/>
                        <a:pt x="0" y="17"/>
                      </a:cubicBezTo>
                      <a:cubicBezTo>
                        <a:pt x="0" y="18"/>
                        <a:pt x="1" y="19"/>
                        <a:pt x="1" y="18"/>
                      </a:cubicBezTo>
                      <a:cubicBezTo>
                        <a:pt x="6" y="14"/>
                        <a:pt x="10" y="8"/>
                        <a:pt x="11" y="1"/>
                      </a:cubicBezTo>
                      <a:cubicBezTo>
                        <a:pt x="11" y="0"/>
                        <a:pt x="9" y="0"/>
                        <a:pt x="9"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7" name="Freeform 140"/>
                <p:cNvSpPr/>
                <p:nvPr/>
              </p:nvSpPr>
              <p:spPr bwMode="auto">
                <a:xfrm>
                  <a:off x="1373188" y="2714626"/>
                  <a:ext cx="17463" cy="33338"/>
                </a:xfrm>
                <a:custGeom>
                  <a:avLst/>
                  <a:gdLst>
                    <a:gd name="T0" fmla="*/ 16 w 17"/>
                    <a:gd name="T1" fmla="*/ 3 h 31"/>
                    <a:gd name="T2" fmla="*/ 6 w 17"/>
                    <a:gd name="T3" fmla="*/ 11 h 31"/>
                    <a:gd name="T4" fmla="*/ 12 w 17"/>
                    <a:gd name="T5" fmla="*/ 3 h 31"/>
                    <a:gd name="T6" fmla="*/ 3 w 17"/>
                    <a:gd name="T7" fmla="*/ 11 h 31"/>
                    <a:gd name="T8" fmla="*/ 9 w 17"/>
                    <a:gd name="T9" fmla="*/ 3 h 31"/>
                    <a:gd name="T10" fmla="*/ 6 w 17"/>
                    <a:gd name="T11" fmla="*/ 5 h 31"/>
                    <a:gd name="T12" fmla="*/ 11 w 17"/>
                    <a:gd name="T13" fmla="*/ 3 h 31"/>
                    <a:gd name="T14" fmla="*/ 4 w 17"/>
                    <a:gd name="T15" fmla="*/ 15 h 31"/>
                    <a:gd name="T16" fmla="*/ 11 w 17"/>
                    <a:gd name="T17" fmla="*/ 12 h 31"/>
                    <a:gd name="T18" fmla="*/ 1 w 17"/>
                    <a:gd name="T19" fmla="*/ 22 h 31"/>
                    <a:gd name="T20" fmla="*/ 12 w 17"/>
                    <a:gd name="T21" fmla="*/ 12 h 31"/>
                    <a:gd name="T22" fmla="*/ 5 w 17"/>
                    <a:gd name="T23" fmla="*/ 22 h 31"/>
                    <a:gd name="T24" fmla="*/ 7 w 17"/>
                    <a:gd name="T25" fmla="*/ 21 h 31"/>
                    <a:gd name="T26" fmla="*/ 4 w 17"/>
                    <a:gd name="T27" fmla="*/ 27 h 31"/>
                    <a:gd name="T28" fmla="*/ 9 w 17"/>
                    <a:gd name="T29" fmla="*/ 21 h 31"/>
                    <a:gd name="T30" fmla="*/ 4 w 17"/>
                    <a:gd name="T31" fmla="*/ 29 h 31"/>
                    <a:gd name="T32" fmla="*/ 6 w 17"/>
                    <a:gd name="T33" fmla="*/ 30 h 31"/>
                    <a:gd name="T34" fmla="*/ 9 w 17"/>
                    <a:gd name="T35" fmla="*/ 26 h 31"/>
                    <a:gd name="T36" fmla="*/ 6 w 17"/>
                    <a:gd name="T37" fmla="*/ 30 h 31"/>
                    <a:gd name="T38" fmla="*/ 9 w 17"/>
                    <a:gd name="T39" fmla="*/ 23 h 31"/>
                    <a:gd name="T40" fmla="*/ 5 w 17"/>
                    <a:gd name="T41" fmla="*/ 28 h 31"/>
                    <a:gd name="T42" fmla="*/ 9 w 17"/>
                    <a:gd name="T43" fmla="*/ 21 h 31"/>
                    <a:gd name="T44" fmla="*/ 5 w 17"/>
                    <a:gd name="T45" fmla="*/ 27 h 31"/>
                    <a:gd name="T46" fmla="*/ 7 w 17"/>
                    <a:gd name="T47" fmla="*/ 21 h 31"/>
                    <a:gd name="T48" fmla="*/ 5 w 17"/>
                    <a:gd name="T49" fmla="*/ 22 h 31"/>
                    <a:gd name="T50" fmla="*/ 12 w 17"/>
                    <a:gd name="T51" fmla="*/ 11 h 31"/>
                    <a:gd name="T52" fmla="*/ 1 w 17"/>
                    <a:gd name="T53" fmla="*/ 21 h 31"/>
                    <a:gd name="T54" fmla="*/ 11 w 17"/>
                    <a:gd name="T55" fmla="*/ 11 h 31"/>
                    <a:gd name="T56" fmla="*/ 4 w 17"/>
                    <a:gd name="T57" fmla="*/ 15 h 31"/>
                    <a:gd name="T58" fmla="*/ 14 w 17"/>
                    <a:gd name="T59" fmla="*/ 1 h 31"/>
                    <a:gd name="T60" fmla="*/ 6 w 17"/>
                    <a:gd name="T61" fmla="*/ 5 h 31"/>
                    <a:gd name="T62" fmla="*/ 9 w 17"/>
                    <a:gd name="T63" fmla="*/ 4 h 31"/>
                    <a:gd name="T64" fmla="*/ 3 w 17"/>
                    <a:gd name="T65" fmla="*/ 11 h 31"/>
                    <a:gd name="T66" fmla="*/ 12 w 17"/>
                    <a:gd name="T67" fmla="*/ 4 h 31"/>
                    <a:gd name="T68" fmla="*/ 6 w 17"/>
                    <a:gd name="T69" fmla="*/ 11 h 31"/>
                    <a:gd name="T70" fmla="*/ 16 w 17"/>
                    <a:gd name="T71" fmla="*/ 3 h 31"/>
                    <a:gd name="T72" fmla="*/ 9 w 17"/>
                    <a:gd name="T73" fmla="*/ 1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7" h="31">
                      <a:moveTo>
                        <a:pt x="10" y="12"/>
                      </a:moveTo>
                      <a:cubicBezTo>
                        <a:pt x="13" y="9"/>
                        <a:pt x="15" y="6"/>
                        <a:pt x="16" y="3"/>
                      </a:cubicBezTo>
                      <a:cubicBezTo>
                        <a:pt x="17" y="2"/>
                        <a:pt x="16" y="2"/>
                        <a:pt x="15" y="2"/>
                      </a:cubicBezTo>
                      <a:cubicBezTo>
                        <a:pt x="12" y="5"/>
                        <a:pt x="9" y="8"/>
                        <a:pt x="6" y="11"/>
                      </a:cubicBezTo>
                      <a:cubicBezTo>
                        <a:pt x="7" y="11"/>
                        <a:pt x="7" y="11"/>
                        <a:pt x="7" y="12"/>
                      </a:cubicBezTo>
                      <a:cubicBezTo>
                        <a:pt x="9" y="9"/>
                        <a:pt x="11" y="6"/>
                        <a:pt x="12" y="3"/>
                      </a:cubicBezTo>
                      <a:cubicBezTo>
                        <a:pt x="12" y="3"/>
                        <a:pt x="12" y="2"/>
                        <a:pt x="11" y="3"/>
                      </a:cubicBezTo>
                      <a:cubicBezTo>
                        <a:pt x="8" y="5"/>
                        <a:pt x="6" y="8"/>
                        <a:pt x="3" y="11"/>
                      </a:cubicBezTo>
                      <a:cubicBezTo>
                        <a:pt x="4" y="11"/>
                        <a:pt x="4" y="12"/>
                        <a:pt x="4" y="12"/>
                      </a:cubicBezTo>
                      <a:cubicBezTo>
                        <a:pt x="6" y="9"/>
                        <a:pt x="8" y="6"/>
                        <a:pt x="9" y="3"/>
                      </a:cubicBezTo>
                      <a:cubicBezTo>
                        <a:pt x="10" y="3"/>
                        <a:pt x="9" y="2"/>
                        <a:pt x="8" y="3"/>
                      </a:cubicBezTo>
                      <a:cubicBezTo>
                        <a:pt x="7" y="4"/>
                        <a:pt x="6" y="4"/>
                        <a:pt x="6" y="5"/>
                      </a:cubicBezTo>
                      <a:cubicBezTo>
                        <a:pt x="5" y="6"/>
                        <a:pt x="6" y="7"/>
                        <a:pt x="6" y="6"/>
                      </a:cubicBezTo>
                      <a:cubicBezTo>
                        <a:pt x="8" y="5"/>
                        <a:pt x="10" y="4"/>
                        <a:pt x="11" y="3"/>
                      </a:cubicBezTo>
                      <a:cubicBezTo>
                        <a:pt x="15" y="1"/>
                        <a:pt x="11" y="5"/>
                        <a:pt x="11" y="6"/>
                      </a:cubicBezTo>
                      <a:cubicBezTo>
                        <a:pt x="9" y="9"/>
                        <a:pt x="6" y="12"/>
                        <a:pt x="4" y="15"/>
                      </a:cubicBezTo>
                      <a:cubicBezTo>
                        <a:pt x="4" y="15"/>
                        <a:pt x="4" y="16"/>
                        <a:pt x="5" y="16"/>
                      </a:cubicBezTo>
                      <a:cubicBezTo>
                        <a:pt x="7" y="14"/>
                        <a:pt x="9" y="13"/>
                        <a:pt x="11" y="12"/>
                      </a:cubicBezTo>
                      <a:cubicBezTo>
                        <a:pt x="10" y="11"/>
                        <a:pt x="10" y="11"/>
                        <a:pt x="10" y="11"/>
                      </a:cubicBezTo>
                      <a:cubicBezTo>
                        <a:pt x="7" y="15"/>
                        <a:pt x="3" y="18"/>
                        <a:pt x="1" y="22"/>
                      </a:cubicBezTo>
                      <a:cubicBezTo>
                        <a:pt x="0" y="22"/>
                        <a:pt x="1" y="23"/>
                        <a:pt x="2" y="22"/>
                      </a:cubicBezTo>
                      <a:cubicBezTo>
                        <a:pt x="6" y="19"/>
                        <a:pt x="8" y="15"/>
                        <a:pt x="12" y="12"/>
                      </a:cubicBezTo>
                      <a:cubicBezTo>
                        <a:pt x="12" y="11"/>
                        <a:pt x="11" y="11"/>
                        <a:pt x="11" y="11"/>
                      </a:cubicBezTo>
                      <a:cubicBezTo>
                        <a:pt x="8" y="14"/>
                        <a:pt x="6" y="18"/>
                        <a:pt x="5" y="22"/>
                      </a:cubicBezTo>
                      <a:cubicBezTo>
                        <a:pt x="4" y="23"/>
                        <a:pt x="5" y="23"/>
                        <a:pt x="6" y="23"/>
                      </a:cubicBezTo>
                      <a:cubicBezTo>
                        <a:pt x="6" y="22"/>
                        <a:pt x="6" y="22"/>
                        <a:pt x="7" y="21"/>
                      </a:cubicBezTo>
                      <a:cubicBezTo>
                        <a:pt x="6" y="21"/>
                        <a:pt x="6" y="21"/>
                        <a:pt x="6" y="21"/>
                      </a:cubicBezTo>
                      <a:cubicBezTo>
                        <a:pt x="5" y="23"/>
                        <a:pt x="5" y="25"/>
                        <a:pt x="4" y="27"/>
                      </a:cubicBezTo>
                      <a:cubicBezTo>
                        <a:pt x="4" y="27"/>
                        <a:pt x="5" y="28"/>
                        <a:pt x="6" y="27"/>
                      </a:cubicBezTo>
                      <a:cubicBezTo>
                        <a:pt x="7" y="25"/>
                        <a:pt x="8" y="23"/>
                        <a:pt x="9" y="21"/>
                      </a:cubicBezTo>
                      <a:cubicBezTo>
                        <a:pt x="8" y="21"/>
                        <a:pt x="8" y="21"/>
                        <a:pt x="7" y="21"/>
                      </a:cubicBezTo>
                      <a:cubicBezTo>
                        <a:pt x="6" y="23"/>
                        <a:pt x="5" y="26"/>
                        <a:pt x="4" y="29"/>
                      </a:cubicBezTo>
                      <a:cubicBezTo>
                        <a:pt x="4" y="29"/>
                        <a:pt x="5" y="30"/>
                        <a:pt x="6" y="29"/>
                      </a:cubicBezTo>
                      <a:cubicBezTo>
                        <a:pt x="7" y="26"/>
                        <a:pt x="9" y="25"/>
                        <a:pt x="6" y="30"/>
                      </a:cubicBezTo>
                      <a:cubicBezTo>
                        <a:pt x="6" y="30"/>
                        <a:pt x="7" y="30"/>
                        <a:pt x="7" y="30"/>
                      </a:cubicBezTo>
                      <a:cubicBezTo>
                        <a:pt x="8" y="29"/>
                        <a:pt x="8" y="27"/>
                        <a:pt x="9" y="26"/>
                      </a:cubicBezTo>
                      <a:cubicBezTo>
                        <a:pt x="10" y="25"/>
                        <a:pt x="8" y="24"/>
                        <a:pt x="8" y="25"/>
                      </a:cubicBezTo>
                      <a:cubicBezTo>
                        <a:pt x="7" y="27"/>
                        <a:pt x="7" y="28"/>
                        <a:pt x="6" y="30"/>
                      </a:cubicBezTo>
                      <a:cubicBezTo>
                        <a:pt x="6" y="31"/>
                        <a:pt x="7" y="31"/>
                        <a:pt x="7" y="30"/>
                      </a:cubicBezTo>
                      <a:cubicBezTo>
                        <a:pt x="8" y="28"/>
                        <a:pt x="9" y="26"/>
                        <a:pt x="9" y="23"/>
                      </a:cubicBezTo>
                      <a:cubicBezTo>
                        <a:pt x="9" y="23"/>
                        <a:pt x="9" y="23"/>
                        <a:pt x="8" y="23"/>
                      </a:cubicBezTo>
                      <a:cubicBezTo>
                        <a:pt x="6" y="25"/>
                        <a:pt x="5" y="26"/>
                        <a:pt x="5" y="28"/>
                      </a:cubicBezTo>
                      <a:cubicBezTo>
                        <a:pt x="5" y="29"/>
                        <a:pt x="5" y="29"/>
                        <a:pt x="6" y="29"/>
                      </a:cubicBezTo>
                      <a:cubicBezTo>
                        <a:pt x="7" y="26"/>
                        <a:pt x="8" y="24"/>
                        <a:pt x="9" y="21"/>
                      </a:cubicBezTo>
                      <a:cubicBezTo>
                        <a:pt x="9" y="20"/>
                        <a:pt x="8" y="20"/>
                        <a:pt x="8" y="21"/>
                      </a:cubicBezTo>
                      <a:cubicBezTo>
                        <a:pt x="7" y="23"/>
                        <a:pt x="6" y="25"/>
                        <a:pt x="5" y="27"/>
                      </a:cubicBezTo>
                      <a:cubicBezTo>
                        <a:pt x="5" y="27"/>
                        <a:pt x="5" y="27"/>
                        <a:pt x="6" y="27"/>
                      </a:cubicBezTo>
                      <a:cubicBezTo>
                        <a:pt x="6" y="25"/>
                        <a:pt x="7" y="23"/>
                        <a:pt x="7" y="21"/>
                      </a:cubicBezTo>
                      <a:cubicBezTo>
                        <a:pt x="7" y="20"/>
                        <a:pt x="6" y="20"/>
                        <a:pt x="6" y="20"/>
                      </a:cubicBezTo>
                      <a:cubicBezTo>
                        <a:pt x="5" y="21"/>
                        <a:pt x="5" y="21"/>
                        <a:pt x="5" y="22"/>
                      </a:cubicBezTo>
                      <a:cubicBezTo>
                        <a:pt x="5" y="22"/>
                        <a:pt x="6" y="22"/>
                        <a:pt x="6" y="23"/>
                      </a:cubicBezTo>
                      <a:cubicBezTo>
                        <a:pt x="7" y="18"/>
                        <a:pt x="9" y="15"/>
                        <a:pt x="12" y="11"/>
                      </a:cubicBezTo>
                      <a:cubicBezTo>
                        <a:pt x="12" y="11"/>
                        <a:pt x="11" y="10"/>
                        <a:pt x="11" y="11"/>
                      </a:cubicBezTo>
                      <a:cubicBezTo>
                        <a:pt x="8" y="14"/>
                        <a:pt x="5" y="18"/>
                        <a:pt x="1" y="21"/>
                      </a:cubicBezTo>
                      <a:cubicBezTo>
                        <a:pt x="1" y="22"/>
                        <a:pt x="2" y="22"/>
                        <a:pt x="2" y="22"/>
                      </a:cubicBezTo>
                      <a:cubicBezTo>
                        <a:pt x="5" y="18"/>
                        <a:pt x="8" y="15"/>
                        <a:pt x="11" y="11"/>
                      </a:cubicBezTo>
                      <a:cubicBezTo>
                        <a:pt x="11" y="11"/>
                        <a:pt x="10" y="10"/>
                        <a:pt x="10" y="10"/>
                      </a:cubicBezTo>
                      <a:cubicBezTo>
                        <a:pt x="8" y="12"/>
                        <a:pt x="6" y="13"/>
                        <a:pt x="4" y="15"/>
                      </a:cubicBezTo>
                      <a:cubicBezTo>
                        <a:pt x="4" y="15"/>
                        <a:pt x="5" y="15"/>
                        <a:pt x="5" y="15"/>
                      </a:cubicBezTo>
                      <a:cubicBezTo>
                        <a:pt x="8" y="11"/>
                        <a:pt x="12" y="6"/>
                        <a:pt x="14" y="1"/>
                      </a:cubicBezTo>
                      <a:cubicBezTo>
                        <a:pt x="15" y="0"/>
                        <a:pt x="14" y="0"/>
                        <a:pt x="13" y="0"/>
                      </a:cubicBezTo>
                      <a:cubicBezTo>
                        <a:pt x="11" y="2"/>
                        <a:pt x="8" y="4"/>
                        <a:pt x="6" y="5"/>
                      </a:cubicBezTo>
                      <a:cubicBezTo>
                        <a:pt x="6" y="5"/>
                        <a:pt x="6" y="6"/>
                        <a:pt x="7" y="6"/>
                      </a:cubicBezTo>
                      <a:cubicBezTo>
                        <a:pt x="7" y="5"/>
                        <a:pt x="8" y="4"/>
                        <a:pt x="9" y="4"/>
                      </a:cubicBezTo>
                      <a:cubicBezTo>
                        <a:pt x="9" y="3"/>
                        <a:pt x="8" y="3"/>
                        <a:pt x="8" y="3"/>
                      </a:cubicBezTo>
                      <a:cubicBezTo>
                        <a:pt x="7" y="6"/>
                        <a:pt x="5" y="9"/>
                        <a:pt x="3" y="11"/>
                      </a:cubicBezTo>
                      <a:cubicBezTo>
                        <a:pt x="3" y="12"/>
                        <a:pt x="4" y="13"/>
                        <a:pt x="4" y="12"/>
                      </a:cubicBezTo>
                      <a:cubicBezTo>
                        <a:pt x="7" y="9"/>
                        <a:pt x="9" y="6"/>
                        <a:pt x="12" y="4"/>
                      </a:cubicBezTo>
                      <a:cubicBezTo>
                        <a:pt x="12" y="3"/>
                        <a:pt x="11" y="3"/>
                        <a:pt x="11" y="3"/>
                      </a:cubicBezTo>
                      <a:cubicBezTo>
                        <a:pt x="9" y="6"/>
                        <a:pt x="8" y="8"/>
                        <a:pt x="6" y="11"/>
                      </a:cubicBezTo>
                      <a:cubicBezTo>
                        <a:pt x="6" y="12"/>
                        <a:pt x="7" y="12"/>
                        <a:pt x="7" y="12"/>
                      </a:cubicBezTo>
                      <a:cubicBezTo>
                        <a:pt x="10" y="9"/>
                        <a:pt x="13" y="6"/>
                        <a:pt x="16" y="3"/>
                      </a:cubicBezTo>
                      <a:cubicBezTo>
                        <a:pt x="16" y="3"/>
                        <a:pt x="15" y="3"/>
                        <a:pt x="15" y="2"/>
                      </a:cubicBezTo>
                      <a:cubicBezTo>
                        <a:pt x="14" y="6"/>
                        <a:pt x="12" y="8"/>
                        <a:pt x="9" y="11"/>
                      </a:cubicBezTo>
                      <a:cubicBezTo>
                        <a:pt x="9" y="12"/>
                        <a:pt x="10" y="13"/>
                        <a:pt x="10"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8" name="Freeform 141"/>
                <p:cNvSpPr/>
                <p:nvPr/>
              </p:nvSpPr>
              <p:spPr bwMode="auto">
                <a:xfrm>
                  <a:off x="1376363" y="2722563"/>
                  <a:ext cx="12700" cy="31750"/>
                </a:xfrm>
                <a:custGeom>
                  <a:avLst/>
                  <a:gdLst>
                    <a:gd name="T0" fmla="*/ 7 w 12"/>
                    <a:gd name="T1" fmla="*/ 15 h 31"/>
                    <a:gd name="T2" fmla="*/ 6 w 12"/>
                    <a:gd name="T3" fmla="*/ 25 h 31"/>
                    <a:gd name="T4" fmla="*/ 7 w 12"/>
                    <a:gd name="T5" fmla="*/ 25 h 31"/>
                    <a:gd name="T6" fmla="*/ 8 w 12"/>
                    <a:gd name="T7" fmla="*/ 24 h 31"/>
                    <a:gd name="T8" fmla="*/ 5 w 12"/>
                    <a:gd name="T9" fmla="*/ 30 h 31"/>
                    <a:gd name="T10" fmla="*/ 7 w 12"/>
                    <a:gd name="T11" fmla="*/ 30 h 31"/>
                    <a:gd name="T12" fmla="*/ 7 w 12"/>
                    <a:gd name="T13" fmla="*/ 18 h 31"/>
                    <a:gd name="T14" fmla="*/ 6 w 12"/>
                    <a:gd name="T15" fmla="*/ 8 h 31"/>
                    <a:gd name="T16" fmla="*/ 9 w 12"/>
                    <a:gd name="T17" fmla="*/ 3 h 31"/>
                    <a:gd name="T18" fmla="*/ 10 w 12"/>
                    <a:gd name="T19" fmla="*/ 5 h 31"/>
                    <a:gd name="T20" fmla="*/ 11 w 12"/>
                    <a:gd name="T21" fmla="*/ 5 h 31"/>
                    <a:gd name="T22" fmla="*/ 9 w 12"/>
                    <a:gd name="T23" fmla="*/ 6 h 31"/>
                    <a:gd name="T24" fmla="*/ 10 w 12"/>
                    <a:gd name="T25" fmla="*/ 7 h 31"/>
                    <a:gd name="T26" fmla="*/ 12 w 12"/>
                    <a:gd name="T27" fmla="*/ 4 h 31"/>
                    <a:gd name="T28" fmla="*/ 11 w 12"/>
                    <a:gd name="T29" fmla="*/ 3 h 31"/>
                    <a:gd name="T30" fmla="*/ 10 w 12"/>
                    <a:gd name="T31" fmla="*/ 4 h 31"/>
                    <a:gd name="T32" fmla="*/ 11 w 12"/>
                    <a:gd name="T33" fmla="*/ 5 h 31"/>
                    <a:gd name="T34" fmla="*/ 12 w 12"/>
                    <a:gd name="T35" fmla="*/ 1 h 31"/>
                    <a:gd name="T36" fmla="*/ 11 w 12"/>
                    <a:gd name="T37" fmla="*/ 0 h 31"/>
                    <a:gd name="T38" fmla="*/ 5 w 12"/>
                    <a:gd name="T39" fmla="*/ 30 h 31"/>
                    <a:gd name="T40" fmla="*/ 7 w 12"/>
                    <a:gd name="T41" fmla="*/ 31 h 31"/>
                    <a:gd name="T42" fmla="*/ 9 w 12"/>
                    <a:gd name="T43" fmla="*/ 20 h 31"/>
                    <a:gd name="T44" fmla="*/ 8 w 12"/>
                    <a:gd name="T45" fmla="*/ 20 h 31"/>
                    <a:gd name="T46" fmla="*/ 6 w 12"/>
                    <a:gd name="T47" fmla="*/ 25 h 31"/>
                    <a:gd name="T48" fmla="*/ 7 w 12"/>
                    <a:gd name="T49" fmla="*/ 25 h 31"/>
                    <a:gd name="T50" fmla="*/ 9 w 12"/>
                    <a:gd name="T51" fmla="*/ 15 h 31"/>
                    <a:gd name="T52" fmla="*/ 7 w 12"/>
                    <a:gd name="T53" fmla="*/ 15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2" h="31">
                      <a:moveTo>
                        <a:pt x="7" y="15"/>
                      </a:moveTo>
                      <a:cubicBezTo>
                        <a:pt x="8" y="18"/>
                        <a:pt x="7" y="22"/>
                        <a:pt x="6" y="25"/>
                      </a:cubicBezTo>
                      <a:cubicBezTo>
                        <a:pt x="6" y="25"/>
                        <a:pt x="7" y="25"/>
                        <a:pt x="7" y="25"/>
                      </a:cubicBezTo>
                      <a:cubicBezTo>
                        <a:pt x="7" y="25"/>
                        <a:pt x="7" y="25"/>
                        <a:pt x="8" y="24"/>
                      </a:cubicBezTo>
                      <a:cubicBezTo>
                        <a:pt x="7" y="26"/>
                        <a:pt x="6" y="28"/>
                        <a:pt x="5" y="30"/>
                      </a:cubicBezTo>
                      <a:cubicBezTo>
                        <a:pt x="6" y="30"/>
                        <a:pt x="6" y="30"/>
                        <a:pt x="7" y="30"/>
                      </a:cubicBezTo>
                      <a:cubicBezTo>
                        <a:pt x="8" y="26"/>
                        <a:pt x="8" y="22"/>
                        <a:pt x="7" y="18"/>
                      </a:cubicBezTo>
                      <a:cubicBezTo>
                        <a:pt x="7" y="15"/>
                        <a:pt x="6" y="11"/>
                        <a:pt x="6" y="8"/>
                      </a:cubicBezTo>
                      <a:cubicBezTo>
                        <a:pt x="7" y="6"/>
                        <a:pt x="8" y="5"/>
                        <a:pt x="9" y="3"/>
                      </a:cubicBezTo>
                      <a:cubicBezTo>
                        <a:pt x="12" y="1"/>
                        <a:pt x="10" y="3"/>
                        <a:pt x="10" y="5"/>
                      </a:cubicBezTo>
                      <a:cubicBezTo>
                        <a:pt x="10" y="5"/>
                        <a:pt x="11" y="6"/>
                        <a:pt x="11" y="5"/>
                      </a:cubicBezTo>
                      <a:cubicBezTo>
                        <a:pt x="11" y="6"/>
                        <a:pt x="10" y="6"/>
                        <a:pt x="9" y="6"/>
                      </a:cubicBezTo>
                      <a:cubicBezTo>
                        <a:pt x="9" y="7"/>
                        <a:pt x="9" y="8"/>
                        <a:pt x="10" y="7"/>
                      </a:cubicBezTo>
                      <a:cubicBezTo>
                        <a:pt x="12" y="6"/>
                        <a:pt x="12" y="6"/>
                        <a:pt x="12" y="4"/>
                      </a:cubicBezTo>
                      <a:cubicBezTo>
                        <a:pt x="12" y="3"/>
                        <a:pt x="12" y="3"/>
                        <a:pt x="11" y="3"/>
                      </a:cubicBezTo>
                      <a:cubicBezTo>
                        <a:pt x="11" y="4"/>
                        <a:pt x="10" y="4"/>
                        <a:pt x="10" y="4"/>
                      </a:cubicBezTo>
                      <a:cubicBezTo>
                        <a:pt x="10" y="5"/>
                        <a:pt x="11" y="5"/>
                        <a:pt x="11" y="5"/>
                      </a:cubicBezTo>
                      <a:cubicBezTo>
                        <a:pt x="12" y="4"/>
                        <a:pt x="12" y="2"/>
                        <a:pt x="12" y="1"/>
                      </a:cubicBezTo>
                      <a:cubicBezTo>
                        <a:pt x="12" y="1"/>
                        <a:pt x="12" y="0"/>
                        <a:pt x="11" y="0"/>
                      </a:cubicBezTo>
                      <a:cubicBezTo>
                        <a:pt x="0" y="7"/>
                        <a:pt x="8" y="20"/>
                        <a:pt x="5" y="30"/>
                      </a:cubicBezTo>
                      <a:cubicBezTo>
                        <a:pt x="5" y="31"/>
                        <a:pt x="6" y="31"/>
                        <a:pt x="7" y="31"/>
                      </a:cubicBezTo>
                      <a:cubicBezTo>
                        <a:pt x="8" y="27"/>
                        <a:pt x="9" y="24"/>
                        <a:pt x="9" y="20"/>
                      </a:cubicBezTo>
                      <a:cubicBezTo>
                        <a:pt x="9" y="20"/>
                        <a:pt x="8" y="20"/>
                        <a:pt x="8" y="20"/>
                      </a:cubicBezTo>
                      <a:cubicBezTo>
                        <a:pt x="7" y="22"/>
                        <a:pt x="6" y="23"/>
                        <a:pt x="6" y="25"/>
                      </a:cubicBezTo>
                      <a:cubicBezTo>
                        <a:pt x="6" y="26"/>
                        <a:pt x="7" y="26"/>
                        <a:pt x="7" y="25"/>
                      </a:cubicBezTo>
                      <a:cubicBezTo>
                        <a:pt x="8" y="22"/>
                        <a:pt x="9" y="19"/>
                        <a:pt x="9" y="15"/>
                      </a:cubicBezTo>
                      <a:cubicBezTo>
                        <a:pt x="9" y="14"/>
                        <a:pt x="7" y="14"/>
                        <a:pt x="7"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9" name="Freeform 142"/>
                <p:cNvSpPr/>
                <p:nvPr/>
              </p:nvSpPr>
              <p:spPr bwMode="auto">
                <a:xfrm>
                  <a:off x="1382713" y="2724151"/>
                  <a:ext cx="9525" cy="7938"/>
                </a:xfrm>
                <a:custGeom>
                  <a:avLst/>
                  <a:gdLst>
                    <a:gd name="T0" fmla="*/ 1 w 10"/>
                    <a:gd name="T1" fmla="*/ 4 h 8"/>
                    <a:gd name="T2" fmla="*/ 0 w 10"/>
                    <a:gd name="T3" fmla="*/ 6 h 8"/>
                    <a:gd name="T4" fmla="*/ 1 w 10"/>
                    <a:gd name="T5" fmla="*/ 7 h 8"/>
                    <a:gd name="T6" fmla="*/ 6 w 10"/>
                    <a:gd name="T7" fmla="*/ 3 h 8"/>
                    <a:gd name="T8" fmla="*/ 4 w 10"/>
                    <a:gd name="T9" fmla="*/ 3 h 8"/>
                    <a:gd name="T10" fmla="*/ 4 w 10"/>
                    <a:gd name="T11" fmla="*/ 7 h 8"/>
                    <a:gd name="T12" fmla="*/ 5 w 10"/>
                    <a:gd name="T13" fmla="*/ 7 h 8"/>
                    <a:gd name="T14" fmla="*/ 9 w 10"/>
                    <a:gd name="T15" fmla="*/ 1 h 8"/>
                    <a:gd name="T16" fmla="*/ 7 w 10"/>
                    <a:gd name="T17" fmla="*/ 1 h 8"/>
                    <a:gd name="T18" fmla="*/ 7 w 10"/>
                    <a:gd name="T19" fmla="*/ 6 h 8"/>
                    <a:gd name="T20" fmla="*/ 9 w 10"/>
                    <a:gd name="T21" fmla="*/ 7 h 8"/>
                    <a:gd name="T22" fmla="*/ 10 w 10"/>
                    <a:gd name="T23" fmla="*/ 3 h 8"/>
                    <a:gd name="T24" fmla="*/ 8 w 10"/>
                    <a:gd name="T25" fmla="*/ 2 h 8"/>
                    <a:gd name="T26" fmla="*/ 7 w 10"/>
                    <a:gd name="T27" fmla="*/ 6 h 8"/>
                    <a:gd name="T28" fmla="*/ 9 w 10"/>
                    <a:gd name="T29" fmla="*/ 7 h 8"/>
                    <a:gd name="T30" fmla="*/ 9 w 10"/>
                    <a:gd name="T31" fmla="*/ 1 h 8"/>
                    <a:gd name="T32" fmla="*/ 7 w 10"/>
                    <a:gd name="T33" fmla="*/ 1 h 8"/>
                    <a:gd name="T34" fmla="*/ 4 w 10"/>
                    <a:gd name="T35" fmla="*/ 7 h 8"/>
                    <a:gd name="T36" fmla="*/ 6 w 10"/>
                    <a:gd name="T37" fmla="*/ 7 h 8"/>
                    <a:gd name="T38" fmla="*/ 6 w 10"/>
                    <a:gd name="T39" fmla="*/ 3 h 8"/>
                    <a:gd name="T40" fmla="*/ 4 w 10"/>
                    <a:gd name="T41" fmla="*/ 3 h 8"/>
                    <a:gd name="T42" fmla="*/ 0 w 10"/>
                    <a:gd name="T43" fmla="*/ 5 h 8"/>
                    <a:gd name="T44" fmla="*/ 1 w 10"/>
                    <a:gd name="T45" fmla="*/ 6 h 8"/>
                    <a:gd name="T46" fmla="*/ 2 w 10"/>
                    <a:gd name="T47" fmla="*/ 5 h 8"/>
                    <a:gd name="T48" fmla="*/ 1 w 10"/>
                    <a:gd name="T49"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 h="8">
                      <a:moveTo>
                        <a:pt x="1" y="4"/>
                      </a:moveTo>
                      <a:cubicBezTo>
                        <a:pt x="1" y="5"/>
                        <a:pt x="0" y="5"/>
                        <a:pt x="0" y="6"/>
                      </a:cubicBezTo>
                      <a:cubicBezTo>
                        <a:pt x="0" y="6"/>
                        <a:pt x="0" y="7"/>
                        <a:pt x="1" y="7"/>
                      </a:cubicBezTo>
                      <a:cubicBezTo>
                        <a:pt x="3" y="6"/>
                        <a:pt x="4" y="5"/>
                        <a:pt x="6" y="3"/>
                      </a:cubicBezTo>
                      <a:cubicBezTo>
                        <a:pt x="5" y="3"/>
                        <a:pt x="5" y="3"/>
                        <a:pt x="4" y="3"/>
                      </a:cubicBezTo>
                      <a:cubicBezTo>
                        <a:pt x="4" y="4"/>
                        <a:pt x="4" y="6"/>
                        <a:pt x="4" y="7"/>
                      </a:cubicBezTo>
                      <a:cubicBezTo>
                        <a:pt x="4" y="8"/>
                        <a:pt x="5" y="8"/>
                        <a:pt x="5" y="7"/>
                      </a:cubicBezTo>
                      <a:cubicBezTo>
                        <a:pt x="7" y="5"/>
                        <a:pt x="8" y="3"/>
                        <a:pt x="9" y="1"/>
                      </a:cubicBezTo>
                      <a:cubicBezTo>
                        <a:pt x="8" y="1"/>
                        <a:pt x="8" y="1"/>
                        <a:pt x="7" y="1"/>
                      </a:cubicBezTo>
                      <a:cubicBezTo>
                        <a:pt x="8" y="3"/>
                        <a:pt x="8" y="5"/>
                        <a:pt x="7" y="6"/>
                      </a:cubicBezTo>
                      <a:cubicBezTo>
                        <a:pt x="7" y="7"/>
                        <a:pt x="8" y="8"/>
                        <a:pt x="9" y="7"/>
                      </a:cubicBezTo>
                      <a:cubicBezTo>
                        <a:pt x="9" y="6"/>
                        <a:pt x="9" y="4"/>
                        <a:pt x="10" y="3"/>
                      </a:cubicBezTo>
                      <a:cubicBezTo>
                        <a:pt x="10" y="2"/>
                        <a:pt x="9" y="2"/>
                        <a:pt x="8" y="2"/>
                      </a:cubicBezTo>
                      <a:cubicBezTo>
                        <a:pt x="8" y="4"/>
                        <a:pt x="8" y="5"/>
                        <a:pt x="7" y="6"/>
                      </a:cubicBezTo>
                      <a:cubicBezTo>
                        <a:pt x="8" y="6"/>
                        <a:pt x="8" y="7"/>
                        <a:pt x="9" y="7"/>
                      </a:cubicBezTo>
                      <a:cubicBezTo>
                        <a:pt x="9" y="5"/>
                        <a:pt x="9" y="3"/>
                        <a:pt x="9" y="1"/>
                      </a:cubicBezTo>
                      <a:cubicBezTo>
                        <a:pt x="9" y="0"/>
                        <a:pt x="8" y="0"/>
                        <a:pt x="7" y="1"/>
                      </a:cubicBezTo>
                      <a:cubicBezTo>
                        <a:pt x="6" y="3"/>
                        <a:pt x="5" y="5"/>
                        <a:pt x="4" y="7"/>
                      </a:cubicBezTo>
                      <a:cubicBezTo>
                        <a:pt x="5" y="7"/>
                        <a:pt x="5" y="7"/>
                        <a:pt x="6" y="7"/>
                      </a:cubicBezTo>
                      <a:cubicBezTo>
                        <a:pt x="6" y="6"/>
                        <a:pt x="6" y="4"/>
                        <a:pt x="6" y="3"/>
                      </a:cubicBezTo>
                      <a:cubicBezTo>
                        <a:pt x="6" y="2"/>
                        <a:pt x="5" y="2"/>
                        <a:pt x="4" y="3"/>
                      </a:cubicBezTo>
                      <a:cubicBezTo>
                        <a:pt x="3" y="4"/>
                        <a:pt x="2" y="5"/>
                        <a:pt x="0" y="5"/>
                      </a:cubicBezTo>
                      <a:cubicBezTo>
                        <a:pt x="1" y="6"/>
                        <a:pt x="1" y="6"/>
                        <a:pt x="1" y="6"/>
                      </a:cubicBezTo>
                      <a:cubicBezTo>
                        <a:pt x="1" y="6"/>
                        <a:pt x="2" y="6"/>
                        <a:pt x="2" y="5"/>
                      </a:cubicBezTo>
                      <a:cubicBezTo>
                        <a:pt x="3" y="5"/>
                        <a:pt x="2" y="4"/>
                        <a:pt x="1"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0" name="Freeform 143"/>
                <p:cNvSpPr/>
                <p:nvPr/>
              </p:nvSpPr>
              <p:spPr bwMode="auto">
                <a:xfrm>
                  <a:off x="1392238" y="2722563"/>
                  <a:ext cx="3175" cy="9525"/>
                </a:xfrm>
                <a:custGeom>
                  <a:avLst/>
                  <a:gdLst>
                    <a:gd name="T0" fmla="*/ 2 w 3"/>
                    <a:gd name="T1" fmla="*/ 1 h 10"/>
                    <a:gd name="T2" fmla="*/ 0 w 3"/>
                    <a:gd name="T3" fmla="*/ 9 h 10"/>
                    <a:gd name="T4" fmla="*/ 1 w 3"/>
                    <a:gd name="T5" fmla="*/ 9 h 10"/>
                    <a:gd name="T6" fmla="*/ 2 w 3"/>
                    <a:gd name="T7" fmla="*/ 6 h 10"/>
                    <a:gd name="T8" fmla="*/ 1 w 3"/>
                    <a:gd name="T9" fmla="*/ 6 h 10"/>
                    <a:gd name="T10" fmla="*/ 0 w 3"/>
                    <a:gd name="T11" fmla="*/ 9 h 10"/>
                    <a:gd name="T12" fmla="*/ 1 w 3"/>
                    <a:gd name="T13" fmla="*/ 10 h 10"/>
                    <a:gd name="T14" fmla="*/ 3 w 3"/>
                    <a:gd name="T15" fmla="*/ 1 h 10"/>
                    <a:gd name="T16" fmla="*/ 2 w 3"/>
                    <a:gd name="T17" fmla="*/ 1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10">
                      <a:moveTo>
                        <a:pt x="2" y="1"/>
                      </a:moveTo>
                      <a:cubicBezTo>
                        <a:pt x="2" y="4"/>
                        <a:pt x="1" y="7"/>
                        <a:pt x="0" y="9"/>
                      </a:cubicBezTo>
                      <a:cubicBezTo>
                        <a:pt x="1" y="9"/>
                        <a:pt x="1" y="9"/>
                        <a:pt x="1" y="9"/>
                      </a:cubicBezTo>
                      <a:cubicBezTo>
                        <a:pt x="1" y="8"/>
                        <a:pt x="2" y="7"/>
                        <a:pt x="2" y="6"/>
                      </a:cubicBezTo>
                      <a:cubicBezTo>
                        <a:pt x="3" y="5"/>
                        <a:pt x="1" y="5"/>
                        <a:pt x="1" y="6"/>
                      </a:cubicBezTo>
                      <a:cubicBezTo>
                        <a:pt x="1" y="7"/>
                        <a:pt x="0" y="8"/>
                        <a:pt x="0" y="9"/>
                      </a:cubicBezTo>
                      <a:cubicBezTo>
                        <a:pt x="0" y="10"/>
                        <a:pt x="1" y="10"/>
                        <a:pt x="1" y="10"/>
                      </a:cubicBezTo>
                      <a:cubicBezTo>
                        <a:pt x="2" y="7"/>
                        <a:pt x="3" y="4"/>
                        <a:pt x="3" y="1"/>
                      </a:cubicBezTo>
                      <a:cubicBezTo>
                        <a:pt x="3" y="0"/>
                        <a:pt x="2" y="0"/>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1" name="Freeform 144"/>
                <p:cNvSpPr/>
                <p:nvPr/>
              </p:nvSpPr>
              <p:spPr bwMode="auto">
                <a:xfrm>
                  <a:off x="1392238" y="2722563"/>
                  <a:ext cx="3175" cy="12700"/>
                </a:xfrm>
                <a:custGeom>
                  <a:avLst/>
                  <a:gdLst>
                    <a:gd name="T0" fmla="*/ 2 w 4"/>
                    <a:gd name="T1" fmla="*/ 0 h 12"/>
                    <a:gd name="T2" fmla="*/ 0 w 4"/>
                    <a:gd name="T3" fmla="*/ 11 h 12"/>
                    <a:gd name="T4" fmla="*/ 1 w 4"/>
                    <a:gd name="T5" fmla="*/ 11 h 12"/>
                    <a:gd name="T6" fmla="*/ 4 w 4"/>
                    <a:gd name="T7" fmla="*/ 5 h 12"/>
                    <a:gd name="T8" fmla="*/ 2 w 4"/>
                    <a:gd name="T9" fmla="*/ 4 h 12"/>
                    <a:gd name="T10" fmla="*/ 0 w 4"/>
                    <a:gd name="T11" fmla="*/ 11 h 12"/>
                    <a:gd name="T12" fmla="*/ 1 w 4"/>
                    <a:gd name="T13" fmla="*/ 11 h 12"/>
                    <a:gd name="T14" fmla="*/ 3 w 4"/>
                    <a:gd name="T15" fmla="*/ 1 h 12"/>
                    <a:gd name="T16" fmla="*/ 2 w 4"/>
                    <a:gd name="T1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12">
                      <a:moveTo>
                        <a:pt x="2" y="0"/>
                      </a:moveTo>
                      <a:cubicBezTo>
                        <a:pt x="1" y="4"/>
                        <a:pt x="0" y="7"/>
                        <a:pt x="0" y="11"/>
                      </a:cubicBezTo>
                      <a:cubicBezTo>
                        <a:pt x="0" y="11"/>
                        <a:pt x="1" y="12"/>
                        <a:pt x="1" y="11"/>
                      </a:cubicBezTo>
                      <a:cubicBezTo>
                        <a:pt x="2" y="9"/>
                        <a:pt x="3" y="7"/>
                        <a:pt x="4" y="5"/>
                      </a:cubicBezTo>
                      <a:cubicBezTo>
                        <a:pt x="4" y="4"/>
                        <a:pt x="3" y="4"/>
                        <a:pt x="2" y="4"/>
                      </a:cubicBezTo>
                      <a:cubicBezTo>
                        <a:pt x="2" y="7"/>
                        <a:pt x="1" y="9"/>
                        <a:pt x="0" y="11"/>
                      </a:cubicBezTo>
                      <a:cubicBezTo>
                        <a:pt x="0" y="11"/>
                        <a:pt x="1" y="11"/>
                        <a:pt x="1" y="11"/>
                      </a:cubicBezTo>
                      <a:cubicBezTo>
                        <a:pt x="1" y="7"/>
                        <a:pt x="2" y="4"/>
                        <a:pt x="3" y="1"/>
                      </a:cubicBezTo>
                      <a:cubicBezTo>
                        <a:pt x="3"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2" name="Freeform 145"/>
                <p:cNvSpPr/>
                <p:nvPr/>
              </p:nvSpPr>
              <p:spPr bwMode="auto">
                <a:xfrm>
                  <a:off x="1393825" y="2722563"/>
                  <a:ext cx="1588" cy="9525"/>
                </a:xfrm>
                <a:custGeom>
                  <a:avLst/>
                  <a:gdLst>
                    <a:gd name="T0" fmla="*/ 0 w 2"/>
                    <a:gd name="T1" fmla="*/ 1 h 9"/>
                    <a:gd name="T2" fmla="*/ 0 w 2"/>
                    <a:gd name="T3" fmla="*/ 8 h 9"/>
                    <a:gd name="T4" fmla="*/ 2 w 2"/>
                    <a:gd name="T5" fmla="*/ 8 h 9"/>
                    <a:gd name="T6" fmla="*/ 2 w 2"/>
                    <a:gd name="T7" fmla="*/ 7 h 9"/>
                    <a:gd name="T8" fmla="*/ 0 w 2"/>
                    <a:gd name="T9" fmla="*/ 7 h 9"/>
                    <a:gd name="T10" fmla="*/ 0 w 2"/>
                    <a:gd name="T11" fmla="*/ 8 h 9"/>
                    <a:gd name="T12" fmla="*/ 2 w 2"/>
                    <a:gd name="T13" fmla="*/ 8 h 9"/>
                    <a:gd name="T14" fmla="*/ 1 w 2"/>
                    <a:gd name="T15" fmla="*/ 0 h 9"/>
                    <a:gd name="T16" fmla="*/ 0 w 2"/>
                    <a:gd name="T17" fmla="*/ 1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9">
                      <a:moveTo>
                        <a:pt x="0" y="1"/>
                      </a:moveTo>
                      <a:cubicBezTo>
                        <a:pt x="0" y="3"/>
                        <a:pt x="0" y="6"/>
                        <a:pt x="0" y="8"/>
                      </a:cubicBezTo>
                      <a:cubicBezTo>
                        <a:pt x="1" y="8"/>
                        <a:pt x="1" y="8"/>
                        <a:pt x="2" y="8"/>
                      </a:cubicBezTo>
                      <a:cubicBezTo>
                        <a:pt x="2" y="8"/>
                        <a:pt x="2" y="7"/>
                        <a:pt x="2" y="7"/>
                      </a:cubicBezTo>
                      <a:cubicBezTo>
                        <a:pt x="2" y="6"/>
                        <a:pt x="0" y="6"/>
                        <a:pt x="0" y="7"/>
                      </a:cubicBezTo>
                      <a:cubicBezTo>
                        <a:pt x="0" y="7"/>
                        <a:pt x="0" y="8"/>
                        <a:pt x="0" y="8"/>
                      </a:cubicBezTo>
                      <a:cubicBezTo>
                        <a:pt x="0" y="9"/>
                        <a:pt x="2" y="9"/>
                        <a:pt x="2" y="8"/>
                      </a:cubicBezTo>
                      <a:cubicBezTo>
                        <a:pt x="2" y="6"/>
                        <a:pt x="2" y="3"/>
                        <a:pt x="1" y="0"/>
                      </a:cubicBezTo>
                      <a:cubicBezTo>
                        <a:pt x="1"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3" name="Freeform 146"/>
                <p:cNvSpPr/>
                <p:nvPr/>
              </p:nvSpPr>
              <p:spPr bwMode="auto">
                <a:xfrm>
                  <a:off x="1392238" y="2724151"/>
                  <a:ext cx="7938" cy="14288"/>
                </a:xfrm>
                <a:custGeom>
                  <a:avLst/>
                  <a:gdLst>
                    <a:gd name="T0" fmla="*/ 3 w 8"/>
                    <a:gd name="T1" fmla="*/ 3 h 14"/>
                    <a:gd name="T2" fmla="*/ 3 w 8"/>
                    <a:gd name="T3" fmla="*/ 10 h 14"/>
                    <a:gd name="T4" fmla="*/ 5 w 8"/>
                    <a:gd name="T5" fmla="*/ 9 h 14"/>
                    <a:gd name="T6" fmla="*/ 3 w 8"/>
                    <a:gd name="T7" fmla="*/ 9 h 14"/>
                    <a:gd name="T8" fmla="*/ 2 w 8"/>
                    <a:gd name="T9" fmla="*/ 9 h 14"/>
                    <a:gd name="T10" fmla="*/ 3 w 8"/>
                    <a:gd name="T11" fmla="*/ 12 h 14"/>
                    <a:gd name="T12" fmla="*/ 4 w 8"/>
                    <a:gd name="T13" fmla="*/ 11 h 14"/>
                    <a:gd name="T14" fmla="*/ 1 w 8"/>
                    <a:gd name="T15" fmla="*/ 8 h 14"/>
                    <a:gd name="T16" fmla="*/ 1 w 8"/>
                    <a:gd name="T17" fmla="*/ 9 h 14"/>
                    <a:gd name="T18" fmla="*/ 6 w 8"/>
                    <a:gd name="T19" fmla="*/ 13 h 14"/>
                    <a:gd name="T20" fmla="*/ 7 w 8"/>
                    <a:gd name="T21" fmla="*/ 13 h 14"/>
                    <a:gd name="T22" fmla="*/ 6 w 8"/>
                    <a:gd name="T23" fmla="*/ 6 h 14"/>
                    <a:gd name="T24" fmla="*/ 5 w 8"/>
                    <a:gd name="T25" fmla="*/ 7 h 14"/>
                    <a:gd name="T26" fmla="*/ 6 w 8"/>
                    <a:gd name="T27" fmla="*/ 12 h 14"/>
                    <a:gd name="T28" fmla="*/ 7 w 8"/>
                    <a:gd name="T29" fmla="*/ 12 h 14"/>
                    <a:gd name="T30" fmla="*/ 7 w 8"/>
                    <a:gd name="T31" fmla="*/ 1 h 14"/>
                    <a:gd name="T32" fmla="*/ 6 w 8"/>
                    <a:gd name="T33" fmla="*/ 1 h 14"/>
                    <a:gd name="T34" fmla="*/ 5 w 8"/>
                    <a:gd name="T35" fmla="*/ 10 h 14"/>
                    <a:gd name="T36" fmla="*/ 7 w 8"/>
                    <a:gd name="T37" fmla="*/ 10 h 14"/>
                    <a:gd name="T38" fmla="*/ 7 w 8"/>
                    <a:gd name="T39" fmla="*/ 5 h 14"/>
                    <a:gd name="T40" fmla="*/ 6 w 8"/>
                    <a:gd name="T41" fmla="*/ 5 h 14"/>
                    <a:gd name="T42" fmla="*/ 5 w 8"/>
                    <a:gd name="T43" fmla="*/ 10 h 14"/>
                    <a:gd name="T44" fmla="*/ 7 w 8"/>
                    <a:gd name="T45" fmla="*/ 10 h 14"/>
                    <a:gd name="T46" fmla="*/ 7 w 8"/>
                    <a:gd name="T47" fmla="*/ 1 h 14"/>
                    <a:gd name="T48" fmla="*/ 6 w 8"/>
                    <a:gd name="T49" fmla="*/ 1 h 14"/>
                    <a:gd name="T50" fmla="*/ 6 w 8"/>
                    <a:gd name="T51" fmla="*/ 12 h 14"/>
                    <a:gd name="T52" fmla="*/ 7 w 8"/>
                    <a:gd name="T53" fmla="*/ 12 h 14"/>
                    <a:gd name="T54" fmla="*/ 6 w 8"/>
                    <a:gd name="T55" fmla="*/ 7 h 14"/>
                    <a:gd name="T56" fmla="*/ 5 w 8"/>
                    <a:gd name="T57" fmla="*/ 7 h 14"/>
                    <a:gd name="T58" fmla="*/ 6 w 8"/>
                    <a:gd name="T59" fmla="*/ 13 h 14"/>
                    <a:gd name="T60" fmla="*/ 7 w 8"/>
                    <a:gd name="T61" fmla="*/ 12 h 14"/>
                    <a:gd name="T62" fmla="*/ 1 w 8"/>
                    <a:gd name="T63" fmla="*/ 8 h 14"/>
                    <a:gd name="T64" fmla="*/ 0 w 8"/>
                    <a:gd name="T65" fmla="*/ 9 h 14"/>
                    <a:gd name="T66" fmla="*/ 4 w 8"/>
                    <a:gd name="T67" fmla="*/ 12 h 14"/>
                    <a:gd name="T68" fmla="*/ 5 w 8"/>
                    <a:gd name="T69" fmla="*/ 12 h 14"/>
                    <a:gd name="T70" fmla="*/ 4 w 8"/>
                    <a:gd name="T71" fmla="*/ 9 h 14"/>
                    <a:gd name="T72" fmla="*/ 3 w 8"/>
                    <a:gd name="T73" fmla="*/ 10 h 14"/>
                    <a:gd name="T74" fmla="*/ 4 w 8"/>
                    <a:gd name="T75" fmla="*/ 10 h 14"/>
                    <a:gd name="T76" fmla="*/ 5 w 8"/>
                    <a:gd name="T77" fmla="*/ 10 h 14"/>
                    <a:gd name="T78" fmla="*/ 4 w 8"/>
                    <a:gd name="T79" fmla="*/ 3 h 14"/>
                    <a:gd name="T80" fmla="*/ 3 w 8"/>
                    <a:gd name="T81" fmla="*/ 3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 h="14">
                      <a:moveTo>
                        <a:pt x="3" y="3"/>
                      </a:moveTo>
                      <a:cubicBezTo>
                        <a:pt x="4" y="6"/>
                        <a:pt x="4" y="8"/>
                        <a:pt x="3" y="10"/>
                      </a:cubicBezTo>
                      <a:cubicBezTo>
                        <a:pt x="4" y="10"/>
                        <a:pt x="4" y="10"/>
                        <a:pt x="5" y="9"/>
                      </a:cubicBezTo>
                      <a:cubicBezTo>
                        <a:pt x="4" y="9"/>
                        <a:pt x="4" y="9"/>
                        <a:pt x="3" y="9"/>
                      </a:cubicBezTo>
                      <a:cubicBezTo>
                        <a:pt x="3" y="8"/>
                        <a:pt x="2" y="9"/>
                        <a:pt x="2" y="9"/>
                      </a:cubicBezTo>
                      <a:cubicBezTo>
                        <a:pt x="3" y="10"/>
                        <a:pt x="3" y="11"/>
                        <a:pt x="3" y="12"/>
                      </a:cubicBezTo>
                      <a:cubicBezTo>
                        <a:pt x="4" y="12"/>
                        <a:pt x="4" y="12"/>
                        <a:pt x="4" y="11"/>
                      </a:cubicBezTo>
                      <a:cubicBezTo>
                        <a:pt x="3" y="10"/>
                        <a:pt x="2" y="9"/>
                        <a:pt x="1" y="8"/>
                      </a:cubicBezTo>
                      <a:cubicBezTo>
                        <a:pt x="1" y="8"/>
                        <a:pt x="1" y="9"/>
                        <a:pt x="1" y="9"/>
                      </a:cubicBezTo>
                      <a:cubicBezTo>
                        <a:pt x="2" y="10"/>
                        <a:pt x="4" y="12"/>
                        <a:pt x="6" y="13"/>
                      </a:cubicBezTo>
                      <a:cubicBezTo>
                        <a:pt x="6" y="14"/>
                        <a:pt x="7" y="14"/>
                        <a:pt x="7" y="13"/>
                      </a:cubicBezTo>
                      <a:cubicBezTo>
                        <a:pt x="8" y="11"/>
                        <a:pt x="7" y="9"/>
                        <a:pt x="6" y="6"/>
                      </a:cubicBezTo>
                      <a:cubicBezTo>
                        <a:pt x="6" y="6"/>
                        <a:pt x="5" y="6"/>
                        <a:pt x="5" y="7"/>
                      </a:cubicBezTo>
                      <a:cubicBezTo>
                        <a:pt x="5" y="9"/>
                        <a:pt x="6" y="10"/>
                        <a:pt x="6" y="12"/>
                      </a:cubicBezTo>
                      <a:cubicBezTo>
                        <a:pt x="6" y="13"/>
                        <a:pt x="7" y="13"/>
                        <a:pt x="7" y="12"/>
                      </a:cubicBezTo>
                      <a:cubicBezTo>
                        <a:pt x="7" y="8"/>
                        <a:pt x="7" y="5"/>
                        <a:pt x="7" y="1"/>
                      </a:cubicBezTo>
                      <a:cubicBezTo>
                        <a:pt x="7" y="1"/>
                        <a:pt x="6" y="1"/>
                        <a:pt x="6" y="1"/>
                      </a:cubicBezTo>
                      <a:cubicBezTo>
                        <a:pt x="6" y="4"/>
                        <a:pt x="6" y="7"/>
                        <a:pt x="5" y="10"/>
                      </a:cubicBezTo>
                      <a:cubicBezTo>
                        <a:pt x="6" y="10"/>
                        <a:pt x="6" y="10"/>
                        <a:pt x="7" y="10"/>
                      </a:cubicBezTo>
                      <a:cubicBezTo>
                        <a:pt x="6" y="8"/>
                        <a:pt x="7" y="7"/>
                        <a:pt x="7" y="5"/>
                      </a:cubicBezTo>
                      <a:cubicBezTo>
                        <a:pt x="7" y="4"/>
                        <a:pt x="6" y="4"/>
                        <a:pt x="6" y="5"/>
                      </a:cubicBezTo>
                      <a:cubicBezTo>
                        <a:pt x="5" y="6"/>
                        <a:pt x="5" y="8"/>
                        <a:pt x="5" y="10"/>
                      </a:cubicBezTo>
                      <a:cubicBezTo>
                        <a:pt x="5" y="10"/>
                        <a:pt x="6" y="11"/>
                        <a:pt x="7" y="10"/>
                      </a:cubicBezTo>
                      <a:cubicBezTo>
                        <a:pt x="7" y="7"/>
                        <a:pt x="7" y="4"/>
                        <a:pt x="7" y="1"/>
                      </a:cubicBezTo>
                      <a:cubicBezTo>
                        <a:pt x="7" y="0"/>
                        <a:pt x="6" y="0"/>
                        <a:pt x="6" y="1"/>
                      </a:cubicBezTo>
                      <a:cubicBezTo>
                        <a:pt x="6" y="5"/>
                        <a:pt x="6" y="8"/>
                        <a:pt x="6" y="12"/>
                      </a:cubicBezTo>
                      <a:cubicBezTo>
                        <a:pt x="6" y="12"/>
                        <a:pt x="7" y="12"/>
                        <a:pt x="7" y="12"/>
                      </a:cubicBezTo>
                      <a:cubicBezTo>
                        <a:pt x="7" y="10"/>
                        <a:pt x="7" y="9"/>
                        <a:pt x="6" y="7"/>
                      </a:cubicBezTo>
                      <a:cubicBezTo>
                        <a:pt x="6" y="7"/>
                        <a:pt x="5" y="7"/>
                        <a:pt x="5" y="7"/>
                      </a:cubicBezTo>
                      <a:cubicBezTo>
                        <a:pt x="6" y="9"/>
                        <a:pt x="6" y="11"/>
                        <a:pt x="6" y="13"/>
                      </a:cubicBezTo>
                      <a:cubicBezTo>
                        <a:pt x="6" y="13"/>
                        <a:pt x="6" y="13"/>
                        <a:pt x="7" y="12"/>
                      </a:cubicBezTo>
                      <a:cubicBezTo>
                        <a:pt x="5" y="11"/>
                        <a:pt x="3" y="9"/>
                        <a:pt x="1" y="8"/>
                      </a:cubicBezTo>
                      <a:cubicBezTo>
                        <a:pt x="1" y="7"/>
                        <a:pt x="0" y="8"/>
                        <a:pt x="0" y="9"/>
                      </a:cubicBezTo>
                      <a:cubicBezTo>
                        <a:pt x="1" y="10"/>
                        <a:pt x="2" y="11"/>
                        <a:pt x="4" y="12"/>
                      </a:cubicBezTo>
                      <a:cubicBezTo>
                        <a:pt x="4" y="13"/>
                        <a:pt x="5" y="12"/>
                        <a:pt x="5" y="12"/>
                      </a:cubicBezTo>
                      <a:cubicBezTo>
                        <a:pt x="4" y="11"/>
                        <a:pt x="4" y="10"/>
                        <a:pt x="4" y="9"/>
                      </a:cubicBezTo>
                      <a:cubicBezTo>
                        <a:pt x="3" y="9"/>
                        <a:pt x="3" y="10"/>
                        <a:pt x="3" y="10"/>
                      </a:cubicBezTo>
                      <a:cubicBezTo>
                        <a:pt x="3" y="10"/>
                        <a:pt x="3" y="10"/>
                        <a:pt x="4" y="10"/>
                      </a:cubicBezTo>
                      <a:cubicBezTo>
                        <a:pt x="4" y="11"/>
                        <a:pt x="5" y="10"/>
                        <a:pt x="5" y="10"/>
                      </a:cubicBezTo>
                      <a:cubicBezTo>
                        <a:pt x="5" y="8"/>
                        <a:pt x="5" y="5"/>
                        <a:pt x="4" y="3"/>
                      </a:cubicBezTo>
                      <a:cubicBezTo>
                        <a:pt x="4" y="2"/>
                        <a:pt x="3" y="3"/>
                        <a:pt x="3"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4" name="Freeform 147"/>
                <p:cNvSpPr/>
                <p:nvPr/>
              </p:nvSpPr>
              <p:spPr bwMode="auto">
                <a:xfrm>
                  <a:off x="1393825" y="2714626"/>
                  <a:ext cx="6350" cy="14288"/>
                </a:xfrm>
                <a:custGeom>
                  <a:avLst/>
                  <a:gdLst>
                    <a:gd name="T0" fmla="*/ 2 w 6"/>
                    <a:gd name="T1" fmla="*/ 13 h 14"/>
                    <a:gd name="T2" fmla="*/ 6 w 6"/>
                    <a:gd name="T3" fmla="*/ 2 h 14"/>
                    <a:gd name="T4" fmla="*/ 5 w 6"/>
                    <a:gd name="T5" fmla="*/ 1 h 14"/>
                    <a:gd name="T6" fmla="*/ 1 w 6"/>
                    <a:gd name="T7" fmla="*/ 11 h 14"/>
                    <a:gd name="T8" fmla="*/ 2 w 6"/>
                    <a:gd name="T9" fmla="*/ 11 h 14"/>
                    <a:gd name="T10" fmla="*/ 3 w 6"/>
                    <a:gd name="T11" fmla="*/ 6 h 14"/>
                    <a:gd name="T12" fmla="*/ 2 w 6"/>
                    <a:gd name="T13" fmla="*/ 6 h 14"/>
                    <a:gd name="T14" fmla="*/ 1 w 6"/>
                    <a:gd name="T15" fmla="*/ 11 h 14"/>
                    <a:gd name="T16" fmla="*/ 2 w 6"/>
                    <a:gd name="T17" fmla="*/ 11 h 14"/>
                    <a:gd name="T18" fmla="*/ 6 w 6"/>
                    <a:gd name="T19" fmla="*/ 2 h 14"/>
                    <a:gd name="T20" fmla="*/ 5 w 6"/>
                    <a:gd name="T21" fmla="*/ 1 h 14"/>
                    <a:gd name="T22" fmla="*/ 0 w 6"/>
                    <a:gd name="T23" fmla="*/ 13 h 14"/>
                    <a:gd name="T24" fmla="*/ 2 w 6"/>
                    <a:gd name="T25" fmla="*/ 13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14">
                      <a:moveTo>
                        <a:pt x="2" y="13"/>
                      </a:moveTo>
                      <a:cubicBezTo>
                        <a:pt x="2" y="9"/>
                        <a:pt x="4" y="5"/>
                        <a:pt x="6" y="2"/>
                      </a:cubicBezTo>
                      <a:cubicBezTo>
                        <a:pt x="6" y="2"/>
                        <a:pt x="5" y="1"/>
                        <a:pt x="5" y="1"/>
                      </a:cubicBezTo>
                      <a:cubicBezTo>
                        <a:pt x="4" y="5"/>
                        <a:pt x="3" y="8"/>
                        <a:pt x="1" y="11"/>
                      </a:cubicBezTo>
                      <a:cubicBezTo>
                        <a:pt x="1" y="11"/>
                        <a:pt x="2" y="11"/>
                        <a:pt x="2" y="11"/>
                      </a:cubicBezTo>
                      <a:cubicBezTo>
                        <a:pt x="2" y="9"/>
                        <a:pt x="3" y="8"/>
                        <a:pt x="3" y="6"/>
                      </a:cubicBezTo>
                      <a:cubicBezTo>
                        <a:pt x="4" y="5"/>
                        <a:pt x="2" y="5"/>
                        <a:pt x="2" y="6"/>
                      </a:cubicBezTo>
                      <a:cubicBezTo>
                        <a:pt x="2" y="7"/>
                        <a:pt x="1" y="9"/>
                        <a:pt x="1" y="11"/>
                      </a:cubicBezTo>
                      <a:cubicBezTo>
                        <a:pt x="1" y="11"/>
                        <a:pt x="2" y="12"/>
                        <a:pt x="2" y="11"/>
                      </a:cubicBezTo>
                      <a:cubicBezTo>
                        <a:pt x="4" y="8"/>
                        <a:pt x="6" y="5"/>
                        <a:pt x="6" y="2"/>
                      </a:cubicBezTo>
                      <a:cubicBezTo>
                        <a:pt x="6" y="1"/>
                        <a:pt x="6" y="0"/>
                        <a:pt x="5" y="1"/>
                      </a:cubicBezTo>
                      <a:cubicBezTo>
                        <a:pt x="2" y="4"/>
                        <a:pt x="0" y="9"/>
                        <a:pt x="0" y="13"/>
                      </a:cubicBezTo>
                      <a:cubicBezTo>
                        <a:pt x="0" y="14"/>
                        <a:pt x="2" y="14"/>
                        <a:pt x="2"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5" name="Freeform 148"/>
                <p:cNvSpPr/>
                <p:nvPr/>
              </p:nvSpPr>
              <p:spPr bwMode="auto">
                <a:xfrm>
                  <a:off x="1392238" y="2713038"/>
                  <a:ext cx="9525" cy="9525"/>
                </a:xfrm>
                <a:custGeom>
                  <a:avLst/>
                  <a:gdLst>
                    <a:gd name="T0" fmla="*/ 7 w 9"/>
                    <a:gd name="T1" fmla="*/ 0 h 9"/>
                    <a:gd name="T2" fmla="*/ 1 w 9"/>
                    <a:gd name="T3" fmla="*/ 8 h 9"/>
                    <a:gd name="T4" fmla="*/ 2 w 9"/>
                    <a:gd name="T5" fmla="*/ 9 h 9"/>
                    <a:gd name="T6" fmla="*/ 3 w 9"/>
                    <a:gd name="T7" fmla="*/ 4 h 9"/>
                    <a:gd name="T8" fmla="*/ 2 w 9"/>
                    <a:gd name="T9" fmla="*/ 3 h 9"/>
                    <a:gd name="T10" fmla="*/ 1 w 9"/>
                    <a:gd name="T11" fmla="*/ 9 h 9"/>
                    <a:gd name="T12" fmla="*/ 2 w 9"/>
                    <a:gd name="T13" fmla="*/ 9 h 9"/>
                    <a:gd name="T14" fmla="*/ 8 w 9"/>
                    <a:gd name="T15" fmla="*/ 1 h 9"/>
                    <a:gd name="T16" fmla="*/ 7 w 9"/>
                    <a:gd name="T1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9">
                      <a:moveTo>
                        <a:pt x="7" y="0"/>
                      </a:moveTo>
                      <a:cubicBezTo>
                        <a:pt x="5" y="3"/>
                        <a:pt x="4" y="6"/>
                        <a:pt x="1" y="8"/>
                      </a:cubicBezTo>
                      <a:cubicBezTo>
                        <a:pt x="2" y="8"/>
                        <a:pt x="2" y="8"/>
                        <a:pt x="2" y="9"/>
                      </a:cubicBezTo>
                      <a:cubicBezTo>
                        <a:pt x="2" y="7"/>
                        <a:pt x="2" y="5"/>
                        <a:pt x="3" y="4"/>
                      </a:cubicBezTo>
                      <a:cubicBezTo>
                        <a:pt x="3" y="3"/>
                        <a:pt x="2" y="2"/>
                        <a:pt x="2" y="3"/>
                      </a:cubicBezTo>
                      <a:cubicBezTo>
                        <a:pt x="1" y="5"/>
                        <a:pt x="0" y="7"/>
                        <a:pt x="1" y="9"/>
                      </a:cubicBezTo>
                      <a:cubicBezTo>
                        <a:pt x="1" y="9"/>
                        <a:pt x="2" y="9"/>
                        <a:pt x="2" y="9"/>
                      </a:cubicBezTo>
                      <a:cubicBezTo>
                        <a:pt x="5" y="7"/>
                        <a:pt x="6" y="4"/>
                        <a:pt x="8" y="1"/>
                      </a:cubicBezTo>
                      <a:cubicBezTo>
                        <a:pt x="9" y="0"/>
                        <a:pt x="8" y="0"/>
                        <a:pt x="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6" name="Freeform 149"/>
                <p:cNvSpPr/>
                <p:nvPr/>
              </p:nvSpPr>
              <p:spPr bwMode="auto">
                <a:xfrm>
                  <a:off x="1354138" y="2705101"/>
                  <a:ext cx="55563" cy="65088"/>
                </a:xfrm>
                <a:custGeom>
                  <a:avLst/>
                  <a:gdLst>
                    <a:gd name="T0" fmla="*/ 33 w 53"/>
                    <a:gd name="T1" fmla="*/ 14 h 62"/>
                    <a:gd name="T2" fmla="*/ 42 w 53"/>
                    <a:gd name="T3" fmla="*/ 18 h 62"/>
                    <a:gd name="T4" fmla="*/ 45 w 53"/>
                    <a:gd name="T5" fmla="*/ 19 h 62"/>
                    <a:gd name="T6" fmla="*/ 49 w 53"/>
                    <a:gd name="T7" fmla="*/ 22 h 62"/>
                    <a:gd name="T8" fmla="*/ 44 w 53"/>
                    <a:gd name="T9" fmla="*/ 7 h 62"/>
                    <a:gd name="T10" fmla="*/ 35 w 53"/>
                    <a:gd name="T11" fmla="*/ 5 h 62"/>
                    <a:gd name="T12" fmla="*/ 24 w 53"/>
                    <a:gd name="T13" fmla="*/ 17 h 62"/>
                    <a:gd name="T14" fmla="*/ 12 w 53"/>
                    <a:gd name="T15" fmla="*/ 22 h 62"/>
                    <a:gd name="T16" fmla="*/ 11 w 53"/>
                    <a:gd name="T17" fmla="*/ 18 h 62"/>
                    <a:gd name="T18" fmla="*/ 10 w 53"/>
                    <a:gd name="T19" fmla="*/ 15 h 62"/>
                    <a:gd name="T20" fmla="*/ 16 w 53"/>
                    <a:gd name="T21" fmla="*/ 17 h 62"/>
                    <a:gd name="T22" fmla="*/ 23 w 53"/>
                    <a:gd name="T23" fmla="*/ 11 h 62"/>
                    <a:gd name="T24" fmla="*/ 24 w 53"/>
                    <a:gd name="T25" fmla="*/ 22 h 62"/>
                    <a:gd name="T26" fmla="*/ 6 w 53"/>
                    <a:gd name="T27" fmla="*/ 35 h 62"/>
                    <a:gd name="T28" fmla="*/ 10 w 53"/>
                    <a:gd name="T29" fmla="*/ 35 h 62"/>
                    <a:gd name="T30" fmla="*/ 14 w 53"/>
                    <a:gd name="T31" fmla="*/ 44 h 62"/>
                    <a:gd name="T32" fmla="*/ 18 w 53"/>
                    <a:gd name="T33" fmla="*/ 39 h 62"/>
                    <a:gd name="T34" fmla="*/ 23 w 53"/>
                    <a:gd name="T35" fmla="*/ 43 h 62"/>
                    <a:gd name="T36" fmla="*/ 21 w 53"/>
                    <a:gd name="T37" fmla="*/ 51 h 62"/>
                    <a:gd name="T38" fmla="*/ 18 w 53"/>
                    <a:gd name="T39" fmla="*/ 53 h 62"/>
                    <a:gd name="T40" fmla="*/ 12 w 53"/>
                    <a:gd name="T41" fmla="*/ 45 h 62"/>
                    <a:gd name="T42" fmla="*/ 23 w 53"/>
                    <a:gd name="T43" fmla="*/ 53 h 62"/>
                    <a:gd name="T44" fmla="*/ 24 w 53"/>
                    <a:gd name="T45" fmla="*/ 53 h 62"/>
                    <a:gd name="T46" fmla="*/ 28 w 53"/>
                    <a:gd name="T47" fmla="*/ 57 h 62"/>
                    <a:gd name="T48" fmla="*/ 31 w 53"/>
                    <a:gd name="T49" fmla="*/ 57 h 62"/>
                    <a:gd name="T50" fmla="*/ 29 w 53"/>
                    <a:gd name="T51" fmla="*/ 35 h 62"/>
                    <a:gd name="T52" fmla="*/ 29 w 53"/>
                    <a:gd name="T53" fmla="*/ 46 h 62"/>
                    <a:gd name="T54" fmla="*/ 30 w 53"/>
                    <a:gd name="T55" fmla="*/ 49 h 62"/>
                    <a:gd name="T56" fmla="*/ 28 w 53"/>
                    <a:gd name="T57" fmla="*/ 48 h 62"/>
                    <a:gd name="T58" fmla="*/ 25 w 53"/>
                    <a:gd name="T59" fmla="*/ 56 h 62"/>
                    <a:gd name="T60" fmla="*/ 24 w 53"/>
                    <a:gd name="T61" fmla="*/ 49 h 62"/>
                    <a:gd name="T62" fmla="*/ 16 w 53"/>
                    <a:gd name="T63" fmla="*/ 48 h 62"/>
                    <a:gd name="T64" fmla="*/ 23 w 53"/>
                    <a:gd name="T65" fmla="*/ 56 h 62"/>
                    <a:gd name="T66" fmla="*/ 22 w 53"/>
                    <a:gd name="T67" fmla="*/ 52 h 62"/>
                    <a:gd name="T68" fmla="*/ 23 w 53"/>
                    <a:gd name="T69" fmla="*/ 48 h 62"/>
                    <a:gd name="T70" fmla="*/ 22 w 53"/>
                    <a:gd name="T71" fmla="*/ 38 h 62"/>
                    <a:gd name="T72" fmla="*/ 20 w 53"/>
                    <a:gd name="T73" fmla="*/ 36 h 62"/>
                    <a:gd name="T74" fmla="*/ 16 w 53"/>
                    <a:gd name="T75" fmla="*/ 42 h 62"/>
                    <a:gd name="T76" fmla="*/ 11 w 53"/>
                    <a:gd name="T77" fmla="*/ 39 h 62"/>
                    <a:gd name="T78" fmla="*/ 12 w 53"/>
                    <a:gd name="T79" fmla="*/ 32 h 62"/>
                    <a:gd name="T80" fmla="*/ 9 w 53"/>
                    <a:gd name="T81" fmla="*/ 32 h 62"/>
                    <a:gd name="T82" fmla="*/ 16 w 53"/>
                    <a:gd name="T83" fmla="*/ 29 h 62"/>
                    <a:gd name="T84" fmla="*/ 31 w 53"/>
                    <a:gd name="T85" fmla="*/ 10 h 62"/>
                    <a:gd name="T86" fmla="*/ 18 w 53"/>
                    <a:gd name="T87" fmla="*/ 14 h 62"/>
                    <a:gd name="T88" fmla="*/ 13 w 53"/>
                    <a:gd name="T89" fmla="*/ 15 h 62"/>
                    <a:gd name="T90" fmla="*/ 6 w 53"/>
                    <a:gd name="T91" fmla="*/ 24 h 62"/>
                    <a:gd name="T92" fmla="*/ 15 w 53"/>
                    <a:gd name="T93" fmla="*/ 21 h 62"/>
                    <a:gd name="T94" fmla="*/ 28 w 53"/>
                    <a:gd name="T95" fmla="*/ 10 h 62"/>
                    <a:gd name="T96" fmla="*/ 35 w 53"/>
                    <a:gd name="T97" fmla="*/ 8 h 62"/>
                    <a:gd name="T98" fmla="*/ 45 w 53"/>
                    <a:gd name="T99" fmla="*/ 12 h 62"/>
                    <a:gd name="T100" fmla="*/ 47 w 53"/>
                    <a:gd name="T101" fmla="*/ 7 h 62"/>
                    <a:gd name="T102" fmla="*/ 52 w 53"/>
                    <a:gd name="T103" fmla="*/ 19 h 62"/>
                    <a:gd name="T104" fmla="*/ 49 w 53"/>
                    <a:gd name="T105" fmla="*/ 18 h 62"/>
                    <a:gd name="T106" fmla="*/ 48 w 53"/>
                    <a:gd name="T107" fmla="*/ 14 h 62"/>
                    <a:gd name="T108" fmla="*/ 44 w 53"/>
                    <a:gd name="T109" fmla="*/ 21 h 62"/>
                    <a:gd name="T110" fmla="*/ 43 w 53"/>
                    <a:gd name="T111" fmla="*/ 10 h 62"/>
                    <a:gd name="T112" fmla="*/ 33 w 53"/>
                    <a:gd name="T113" fmla="*/ 9 h 62"/>
                    <a:gd name="T114" fmla="*/ 36 w 53"/>
                    <a:gd name="T115" fmla="*/ 13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3" h="62">
                      <a:moveTo>
                        <a:pt x="43" y="8"/>
                      </a:moveTo>
                      <a:cubicBezTo>
                        <a:pt x="41" y="8"/>
                        <a:pt x="39" y="10"/>
                        <a:pt x="38" y="11"/>
                      </a:cubicBezTo>
                      <a:cubicBezTo>
                        <a:pt x="39" y="10"/>
                        <a:pt x="40" y="6"/>
                        <a:pt x="41" y="4"/>
                      </a:cubicBezTo>
                      <a:cubicBezTo>
                        <a:pt x="41" y="3"/>
                        <a:pt x="40" y="3"/>
                        <a:pt x="40" y="3"/>
                      </a:cubicBezTo>
                      <a:cubicBezTo>
                        <a:pt x="37" y="6"/>
                        <a:pt x="36" y="9"/>
                        <a:pt x="34" y="12"/>
                      </a:cubicBezTo>
                      <a:cubicBezTo>
                        <a:pt x="34" y="13"/>
                        <a:pt x="31" y="21"/>
                        <a:pt x="33" y="14"/>
                      </a:cubicBezTo>
                      <a:cubicBezTo>
                        <a:pt x="34" y="11"/>
                        <a:pt x="36" y="8"/>
                        <a:pt x="38" y="5"/>
                      </a:cubicBezTo>
                      <a:cubicBezTo>
                        <a:pt x="38" y="4"/>
                        <a:pt x="37" y="3"/>
                        <a:pt x="37" y="4"/>
                      </a:cubicBezTo>
                      <a:cubicBezTo>
                        <a:pt x="31" y="6"/>
                        <a:pt x="33" y="6"/>
                        <a:pt x="43" y="6"/>
                      </a:cubicBezTo>
                      <a:cubicBezTo>
                        <a:pt x="42" y="8"/>
                        <a:pt x="42" y="9"/>
                        <a:pt x="42" y="11"/>
                      </a:cubicBezTo>
                      <a:cubicBezTo>
                        <a:pt x="41" y="13"/>
                        <a:pt x="41" y="15"/>
                        <a:pt x="41" y="17"/>
                      </a:cubicBezTo>
                      <a:cubicBezTo>
                        <a:pt x="41" y="18"/>
                        <a:pt x="42" y="18"/>
                        <a:pt x="42" y="18"/>
                      </a:cubicBezTo>
                      <a:cubicBezTo>
                        <a:pt x="43" y="11"/>
                        <a:pt x="41" y="19"/>
                        <a:pt x="41" y="19"/>
                      </a:cubicBezTo>
                      <a:cubicBezTo>
                        <a:pt x="42" y="20"/>
                        <a:pt x="42" y="20"/>
                        <a:pt x="43" y="18"/>
                      </a:cubicBezTo>
                      <a:cubicBezTo>
                        <a:pt x="43" y="20"/>
                        <a:pt x="43" y="22"/>
                        <a:pt x="42" y="24"/>
                      </a:cubicBezTo>
                      <a:cubicBezTo>
                        <a:pt x="42" y="25"/>
                        <a:pt x="44" y="25"/>
                        <a:pt x="44" y="24"/>
                      </a:cubicBezTo>
                      <a:cubicBezTo>
                        <a:pt x="44" y="27"/>
                        <a:pt x="44" y="27"/>
                        <a:pt x="44" y="25"/>
                      </a:cubicBezTo>
                      <a:cubicBezTo>
                        <a:pt x="44" y="23"/>
                        <a:pt x="44" y="20"/>
                        <a:pt x="45" y="19"/>
                      </a:cubicBezTo>
                      <a:cubicBezTo>
                        <a:pt x="46" y="16"/>
                        <a:pt x="46" y="16"/>
                        <a:pt x="47" y="18"/>
                      </a:cubicBezTo>
                      <a:cubicBezTo>
                        <a:pt x="46" y="18"/>
                        <a:pt x="46" y="18"/>
                        <a:pt x="46" y="18"/>
                      </a:cubicBezTo>
                      <a:cubicBezTo>
                        <a:pt x="46" y="19"/>
                        <a:pt x="46" y="20"/>
                        <a:pt x="45" y="21"/>
                      </a:cubicBezTo>
                      <a:cubicBezTo>
                        <a:pt x="45" y="22"/>
                        <a:pt x="46" y="22"/>
                        <a:pt x="47" y="21"/>
                      </a:cubicBezTo>
                      <a:cubicBezTo>
                        <a:pt x="48" y="20"/>
                        <a:pt x="48" y="18"/>
                        <a:pt x="48" y="21"/>
                      </a:cubicBezTo>
                      <a:cubicBezTo>
                        <a:pt x="48" y="22"/>
                        <a:pt x="49" y="22"/>
                        <a:pt x="49" y="22"/>
                      </a:cubicBezTo>
                      <a:cubicBezTo>
                        <a:pt x="53" y="17"/>
                        <a:pt x="48" y="10"/>
                        <a:pt x="44" y="7"/>
                      </a:cubicBezTo>
                      <a:cubicBezTo>
                        <a:pt x="44" y="7"/>
                        <a:pt x="43" y="7"/>
                        <a:pt x="43" y="8"/>
                      </a:cubicBezTo>
                      <a:cubicBezTo>
                        <a:pt x="45" y="10"/>
                        <a:pt x="46" y="12"/>
                        <a:pt x="46" y="14"/>
                      </a:cubicBezTo>
                      <a:cubicBezTo>
                        <a:pt x="46" y="15"/>
                        <a:pt x="47" y="15"/>
                        <a:pt x="47" y="14"/>
                      </a:cubicBezTo>
                      <a:cubicBezTo>
                        <a:pt x="45" y="1"/>
                        <a:pt x="48" y="20"/>
                        <a:pt x="46" y="14"/>
                      </a:cubicBezTo>
                      <a:cubicBezTo>
                        <a:pt x="45" y="10"/>
                        <a:pt x="45" y="10"/>
                        <a:pt x="44" y="7"/>
                      </a:cubicBezTo>
                      <a:cubicBezTo>
                        <a:pt x="44" y="6"/>
                        <a:pt x="43" y="6"/>
                        <a:pt x="43" y="7"/>
                      </a:cubicBezTo>
                      <a:cubicBezTo>
                        <a:pt x="43" y="8"/>
                        <a:pt x="44" y="18"/>
                        <a:pt x="43" y="14"/>
                      </a:cubicBezTo>
                      <a:cubicBezTo>
                        <a:pt x="43" y="13"/>
                        <a:pt x="42" y="11"/>
                        <a:pt x="42" y="10"/>
                      </a:cubicBezTo>
                      <a:cubicBezTo>
                        <a:pt x="41" y="8"/>
                        <a:pt x="41" y="7"/>
                        <a:pt x="39" y="5"/>
                      </a:cubicBezTo>
                      <a:cubicBezTo>
                        <a:pt x="37" y="3"/>
                        <a:pt x="35" y="9"/>
                        <a:pt x="36" y="5"/>
                      </a:cubicBezTo>
                      <a:cubicBezTo>
                        <a:pt x="36" y="5"/>
                        <a:pt x="35" y="4"/>
                        <a:pt x="35" y="5"/>
                      </a:cubicBezTo>
                      <a:cubicBezTo>
                        <a:pt x="33" y="9"/>
                        <a:pt x="32" y="10"/>
                        <a:pt x="34" y="5"/>
                      </a:cubicBezTo>
                      <a:cubicBezTo>
                        <a:pt x="35" y="4"/>
                        <a:pt x="34" y="4"/>
                        <a:pt x="33" y="5"/>
                      </a:cubicBezTo>
                      <a:cubicBezTo>
                        <a:pt x="31" y="8"/>
                        <a:pt x="25" y="20"/>
                        <a:pt x="31" y="8"/>
                      </a:cubicBezTo>
                      <a:cubicBezTo>
                        <a:pt x="31" y="7"/>
                        <a:pt x="30" y="7"/>
                        <a:pt x="30" y="7"/>
                      </a:cubicBezTo>
                      <a:cubicBezTo>
                        <a:pt x="28" y="10"/>
                        <a:pt x="25" y="13"/>
                        <a:pt x="23" y="16"/>
                      </a:cubicBezTo>
                      <a:cubicBezTo>
                        <a:pt x="22" y="17"/>
                        <a:pt x="23" y="17"/>
                        <a:pt x="24" y="17"/>
                      </a:cubicBezTo>
                      <a:cubicBezTo>
                        <a:pt x="25" y="16"/>
                        <a:pt x="26" y="15"/>
                        <a:pt x="28" y="14"/>
                      </a:cubicBezTo>
                      <a:cubicBezTo>
                        <a:pt x="28" y="13"/>
                        <a:pt x="27" y="12"/>
                        <a:pt x="27" y="13"/>
                      </a:cubicBezTo>
                      <a:cubicBezTo>
                        <a:pt x="24" y="14"/>
                        <a:pt x="21" y="16"/>
                        <a:pt x="19" y="17"/>
                      </a:cubicBezTo>
                      <a:cubicBezTo>
                        <a:pt x="16" y="19"/>
                        <a:pt x="17" y="20"/>
                        <a:pt x="19" y="17"/>
                      </a:cubicBezTo>
                      <a:cubicBezTo>
                        <a:pt x="19" y="16"/>
                        <a:pt x="18" y="15"/>
                        <a:pt x="18" y="16"/>
                      </a:cubicBezTo>
                      <a:cubicBezTo>
                        <a:pt x="16" y="18"/>
                        <a:pt x="14" y="20"/>
                        <a:pt x="12" y="22"/>
                      </a:cubicBezTo>
                      <a:cubicBezTo>
                        <a:pt x="12" y="23"/>
                        <a:pt x="13" y="24"/>
                        <a:pt x="13" y="23"/>
                      </a:cubicBezTo>
                      <a:cubicBezTo>
                        <a:pt x="14" y="23"/>
                        <a:pt x="14" y="23"/>
                        <a:pt x="14" y="22"/>
                      </a:cubicBezTo>
                      <a:cubicBezTo>
                        <a:pt x="15" y="22"/>
                        <a:pt x="14" y="21"/>
                        <a:pt x="14" y="21"/>
                      </a:cubicBezTo>
                      <a:cubicBezTo>
                        <a:pt x="11" y="22"/>
                        <a:pt x="7" y="23"/>
                        <a:pt x="5" y="25"/>
                      </a:cubicBezTo>
                      <a:cubicBezTo>
                        <a:pt x="7" y="23"/>
                        <a:pt x="10" y="21"/>
                        <a:pt x="12" y="19"/>
                      </a:cubicBezTo>
                      <a:cubicBezTo>
                        <a:pt x="12" y="18"/>
                        <a:pt x="11" y="17"/>
                        <a:pt x="11" y="18"/>
                      </a:cubicBezTo>
                      <a:cubicBezTo>
                        <a:pt x="10" y="18"/>
                        <a:pt x="10" y="19"/>
                        <a:pt x="9" y="20"/>
                      </a:cubicBezTo>
                      <a:cubicBezTo>
                        <a:pt x="7" y="21"/>
                        <a:pt x="6" y="22"/>
                        <a:pt x="8" y="22"/>
                      </a:cubicBezTo>
                      <a:cubicBezTo>
                        <a:pt x="10" y="20"/>
                        <a:pt x="12" y="18"/>
                        <a:pt x="14" y="16"/>
                      </a:cubicBezTo>
                      <a:cubicBezTo>
                        <a:pt x="15" y="16"/>
                        <a:pt x="14" y="15"/>
                        <a:pt x="13" y="15"/>
                      </a:cubicBezTo>
                      <a:cubicBezTo>
                        <a:pt x="12" y="16"/>
                        <a:pt x="12" y="17"/>
                        <a:pt x="11" y="17"/>
                      </a:cubicBezTo>
                      <a:cubicBezTo>
                        <a:pt x="10" y="18"/>
                        <a:pt x="10" y="17"/>
                        <a:pt x="10" y="15"/>
                      </a:cubicBezTo>
                      <a:cubicBezTo>
                        <a:pt x="7" y="17"/>
                        <a:pt x="7" y="19"/>
                        <a:pt x="5" y="20"/>
                      </a:cubicBezTo>
                      <a:cubicBezTo>
                        <a:pt x="7" y="18"/>
                        <a:pt x="9" y="15"/>
                        <a:pt x="12" y="13"/>
                      </a:cubicBezTo>
                      <a:cubicBezTo>
                        <a:pt x="9" y="15"/>
                        <a:pt x="8" y="17"/>
                        <a:pt x="7" y="20"/>
                      </a:cubicBezTo>
                      <a:cubicBezTo>
                        <a:pt x="6" y="20"/>
                        <a:pt x="7" y="21"/>
                        <a:pt x="7" y="20"/>
                      </a:cubicBezTo>
                      <a:cubicBezTo>
                        <a:pt x="10" y="19"/>
                        <a:pt x="10" y="19"/>
                        <a:pt x="13" y="16"/>
                      </a:cubicBezTo>
                      <a:cubicBezTo>
                        <a:pt x="14" y="17"/>
                        <a:pt x="15" y="17"/>
                        <a:pt x="16" y="17"/>
                      </a:cubicBezTo>
                      <a:cubicBezTo>
                        <a:pt x="17" y="16"/>
                        <a:pt x="18" y="14"/>
                        <a:pt x="19" y="12"/>
                      </a:cubicBezTo>
                      <a:cubicBezTo>
                        <a:pt x="19" y="12"/>
                        <a:pt x="19" y="11"/>
                        <a:pt x="18" y="12"/>
                      </a:cubicBezTo>
                      <a:cubicBezTo>
                        <a:pt x="16" y="13"/>
                        <a:pt x="15" y="15"/>
                        <a:pt x="14" y="16"/>
                      </a:cubicBezTo>
                      <a:cubicBezTo>
                        <a:pt x="13" y="17"/>
                        <a:pt x="14" y="17"/>
                        <a:pt x="14" y="17"/>
                      </a:cubicBezTo>
                      <a:cubicBezTo>
                        <a:pt x="17" y="16"/>
                        <a:pt x="19" y="15"/>
                        <a:pt x="22" y="13"/>
                      </a:cubicBezTo>
                      <a:cubicBezTo>
                        <a:pt x="24" y="13"/>
                        <a:pt x="25" y="12"/>
                        <a:pt x="23" y="11"/>
                      </a:cubicBezTo>
                      <a:cubicBezTo>
                        <a:pt x="22" y="12"/>
                        <a:pt x="21" y="14"/>
                        <a:pt x="20" y="15"/>
                      </a:cubicBezTo>
                      <a:cubicBezTo>
                        <a:pt x="20" y="16"/>
                        <a:pt x="20" y="16"/>
                        <a:pt x="21" y="16"/>
                      </a:cubicBezTo>
                      <a:cubicBezTo>
                        <a:pt x="24" y="15"/>
                        <a:pt x="27" y="14"/>
                        <a:pt x="29" y="13"/>
                      </a:cubicBezTo>
                      <a:cubicBezTo>
                        <a:pt x="33" y="11"/>
                        <a:pt x="28" y="20"/>
                        <a:pt x="29" y="19"/>
                      </a:cubicBezTo>
                      <a:cubicBezTo>
                        <a:pt x="27" y="23"/>
                        <a:pt x="23" y="26"/>
                        <a:pt x="19" y="29"/>
                      </a:cubicBezTo>
                      <a:cubicBezTo>
                        <a:pt x="21" y="27"/>
                        <a:pt x="23" y="24"/>
                        <a:pt x="24" y="22"/>
                      </a:cubicBezTo>
                      <a:cubicBezTo>
                        <a:pt x="24" y="22"/>
                        <a:pt x="24" y="21"/>
                        <a:pt x="23" y="22"/>
                      </a:cubicBezTo>
                      <a:cubicBezTo>
                        <a:pt x="18" y="26"/>
                        <a:pt x="15" y="30"/>
                        <a:pt x="8" y="32"/>
                      </a:cubicBezTo>
                      <a:cubicBezTo>
                        <a:pt x="7" y="32"/>
                        <a:pt x="6" y="32"/>
                        <a:pt x="5" y="33"/>
                      </a:cubicBezTo>
                      <a:cubicBezTo>
                        <a:pt x="4" y="34"/>
                        <a:pt x="3" y="36"/>
                        <a:pt x="3" y="37"/>
                      </a:cubicBezTo>
                      <a:cubicBezTo>
                        <a:pt x="2" y="38"/>
                        <a:pt x="3" y="39"/>
                        <a:pt x="4" y="38"/>
                      </a:cubicBezTo>
                      <a:cubicBezTo>
                        <a:pt x="5" y="36"/>
                        <a:pt x="5" y="37"/>
                        <a:pt x="6" y="35"/>
                      </a:cubicBezTo>
                      <a:cubicBezTo>
                        <a:pt x="7" y="34"/>
                        <a:pt x="6" y="33"/>
                        <a:pt x="5" y="34"/>
                      </a:cubicBezTo>
                      <a:cubicBezTo>
                        <a:pt x="4" y="36"/>
                        <a:pt x="3" y="37"/>
                        <a:pt x="3" y="39"/>
                      </a:cubicBezTo>
                      <a:cubicBezTo>
                        <a:pt x="2" y="40"/>
                        <a:pt x="3" y="40"/>
                        <a:pt x="4" y="40"/>
                      </a:cubicBezTo>
                      <a:cubicBezTo>
                        <a:pt x="6" y="34"/>
                        <a:pt x="6" y="34"/>
                        <a:pt x="5" y="40"/>
                      </a:cubicBezTo>
                      <a:cubicBezTo>
                        <a:pt x="5" y="40"/>
                        <a:pt x="6" y="41"/>
                        <a:pt x="6" y="40"/>
                      </a:cubicBezTo>
                      <a:cubicBezTo>
                        <a:pt x="8" y="39"/>
                        <a:pt x="9" y="37"/>
                        <a:pt x="10" y="35"/>
                      </a:cubicBezTo>
                      <a:cubicBezTo>
                        <a:pt x="9" y="36"/>
                        <a:pt x="10" y="40"/>
                        <a:pt x="10" y="42"/>
                      </a:cubicBezTo>
                      <a:cubicBezTo>
                        <a:pt x="10" y="43"/>
                        <a:pt x="11" y="43"/>
                        <a:pt x="11" y="42"/>
                      </a:cubicBezTo>
                      <a:cubicBezTo>
                        <a:pt x="15" y="31"/>
                        <a:pt x="12" y="41"/>
                        <a:pt x="11" y="43"/>
                      </a:cubicBezTo>
                      <a:cubicBezTo>
                        <a:pt x="11" y="44"/>
                        <a:pt x="12" y="44"/>
                        <a:pt x="12" y="44"/>
                      </a:cubicBezTo>
                      <a:cubicBezTo>
                        <a:pt x="13" y="42"/>
                        <a:pt x="14" y="41"/>
                        <a:pt x="15" y="39"/>
                      </a:cubicBezTo>
                      <a:cubicBezTo>
                        <a:pt x="14" y="41"/>
                        <a:pt x="14" y="42"/>
                        <a:pt x="14" y="44"/>
                      </a:cubicBezTo>
                      <a:cubicBezTo>
                        <a:pt x="14" y="45"/>
                        <a:pt x="15" y="45"/>
                        <a:pt x="15" y="45"/>
                      </a:cubicBezTo>
                      <a:cubicBezTo>
                        <a:pt x="16" y="42"/>
                        <a:pt x="16" y="42"/>
                        <a:pt x="17" y="39"/>
                      </a:cubicBezTo>
                      <a:cubicBezTo>
                        <a:pt x="17" y="37"/>
                        <a:pt x="16" y="38"/>
                        <a:pt x="16" y="41"/>
                      </a:cubicBezTo>
                      <a:cubicBezTo>
                        <a:pt x="16" y="42"/>
                        <a:pt x="15" y="44"/>
                        <a:pt x="15" y="45"/>
                      </a:cubicBezTo>
                      <a:cubicBezTo>
                        <a:pt x="15" y="46"/>
                        <a:pt x="16" y="47"/>
                        <a:pt x="16" y="46"/>
                      </a:cubicBezTo>
                      <a:cubicBezTo>
                        <a:pt x="17" y="43"/>
                        <a:pt x="18" y="41"/>
                        <a:pt x="18" y="39"/>
                      </a:cubicBezTo>
                      <a:cubicBezTo>
                        <a:pt x="18" y="41"/>
                        <a:pt x="18" y="44"/>
                        <a:pt x="17" y="47"/>
                      </a:cubicBezTo>
                      <a:cubicBezTo>
                        <a:pt x="17" y="47"/>
                        <a:pt x="19" y="47"/>
                        <a:pt x="19" y="47"/>
                      </a:cubicBezTo>
                      <a:cubicBezTo>
                        <a:pt x="19" y="45"/>
                        <a:pt x="20" y="43"/>
                        <a:pt x="21" y="42"/>
                      </a:cubicBezTo>
                      <a:cubicBezTo>
                        <a:pt x="22" y="37"/>
                        <a:pt x="21" y="39"/>
                        <a:pt x="20" y="42"/>
                      </a:cubicBezTo>
                      <a:cubicBezTo>
                        <a:pt x="18" y="54"/>
                        <a:pt x="24" y="30"/>
                        <a:pt x="22" y="45"/>
                      </a:cubicBezTo>
                      <a:cubicBezTo>
                        <a:pt x="22" y="46"/>
                        <a:pt x="22" y="45"/>
                        <a:pt x="23" y="43"/>
                      </a:cubicBezTo>
                      <a:cubicBezTo>
                        <a:pt x="24" y="34"/>
                        <a:pt x="21" y="54"/>
                        <a:pt x="24" y="43"/>
                      </a:cubicBezTo>
                      <a:cubicBezTo>
                        <a:pt x="23" y="48"/>
                        <a:pt x="25" y="51"/>
                        <a:pt x="22" y="45"/>
                      </a:cubicBezTo>
                      <a:cubicBezTo>
                        <a:pt x="22" y="45"/>
                        <a:pt x="21" y="45"/>
                        <a:pt x="21" y="45"/>
                      </a:cubicBezTo>
                      <a:cubicBezTo>
                        <a:pt x="19" y="47"/>
                        <a:pt x="19" y="49"/>
                        <a:pt x="20" y="51"/>
                      </a:cubicBezTo>
                      <a:cubicBezTo>
                        <a:pt x="19" y="48"/>
                        <a:pt x="24" y="55"/>
                        <a:pt x="20" y="49"/>
                      </a:cubicBezTo>
                      <a:cubicBezTo>
                        <a:pt x="18" y="50"/>
                        <a:pt x="19" y="50"/>
                        <a:pt x="21" y="51"/>
                      </a:cubicBezTo>
                      <a:cubicBezTo>
                        <a:pt x="22" y="52"/>
                        <a:pt x="22" y="52"/>
                        <a:pt x="23" y="53"/>
                      </a:cubicBezTo>
                      <a:cubicBezTo>
                        <a:pt x="24" y="53"/>
                        <a:pt x="24" y="52"/>
                        <a:pt x="24" y="52"/>
                      </a:cubicBezTo>
                      <a:cubicBezTo>
                        <a:pt x="23" y="50"/>
                        <a:pt x="22" y="49"/>
                        <a:pt x="21" y="48"/>
                      </a:cubicBezTo>
                      <a:cubicBezTo>
                        <a:pt x="20" y="48"/>
                        <a:pt x="19" y="48"/>
                        <a:pt x="20" y="49"/>
                      </a:cubicBezTo>
                      <a:cubicBezTo>
                        <a:pt x="21" y="52"/>
                        <a:pt x="24" y="55"/>
                        <a:pt x="19" y="52"/>
                      </a:cubicBezTo>
                      <a:cubicBezTo>
                        <a:pt x="18" y="52"/>
                        <a:pt x="18" y="52"/>
                        <a:pt x="18" y="53"/>
                      </a:cubicBezTo>
                      <a:cubicBezTo>
                        <a:pt x="19" y="54"/>
                        <a:pt x="19" y="54"/>
                        <a:pt x="20" y="55"/>
                      </a:cubicBezTo>
                      <a:cubicBezTo>
                        <a:pt x="20" y="56"/>
                        <a:pt x="21" y="55"/>
                        <a:pt x="21" y="55"/>
                      </a:cubicBezTo>
                      <a:cubicBezTo>
                        <a:pt x="19" y="51"/>
                        <a:pt x="17" y="48"/>
                        <a:pt x="14" y="46"/>
                      </a:cubicBezTo>
                      <a:cubicBezTo>
                        <a:pt x="12" y="44"/>
                        <a:pt x="10" y="44"/>
                        <a:pt x="8" y="43"/>
                      </a:cubicBezTo>
                      <a:cubicBezTo>
                        <a:pt x="6" y="42"/>
                        <a:pt x="5" y="42"/>
                        <a:pt x="5" y="44"/>
                      </a:cubicBezTo>
                      <a:cubicBezTo>
                        <a:pt x="8" y="44"/>
                        <a:pt x="10" y="45"/>
                        <a:pt x="12" y="45"/>
                      </a:cubicBezTo>
                      <a:cubicBezTo>
                        <a:pt x="11" y="45"/>
                        <a:pt x="11" y="46"/>
                        <a:pt x="11" y="46"/>
                      </a:cubicBezTo>
                      <a:cubicBezTo>
                        <a:pt x="16" y="50"/>
                        <a:pt x="12" y="46"/>
                        <a:pt x="12" y="46"/>
                      </a:cubicBezTo>
                      <a:cubicBezTo>
                        <a:pt x="10" y="42"/>
                        <a:pt x="11" y="42"/>
                        <a:pt x="15" y="45"/>
                      </a:cubicBezTo>
                      <a:cubicBezTo>
                        <a:pt x="16" y="46"/>
                        <a:pt x="18" y="47"/>
                        <a:pt x="19" y="47"/>
                      </a:cubicBezTo>
                      <a:cubicBezTo>
                        <a:pt x="20" y="47"/>
                        <a:pt x="20" y="47"/>
                        <a:pt x="20" y="47"/>
                      </a:cubicBezTo>
                      <a:cubicBezTo>
                        <a:pt x="22" y="49"/>
                        <a:pt x="23" y="51"/>
                        <a:pt x="23" y="53"/>
                      </a:cubicBezTo>
                      <a:cubicBezTo>
                        <a:pt x="24" y="54"/>
                        <a:pt x="25" y="54"/>
                        <a:pt x="25" y="53"/>
                      </a:cubicBezTo>
                      <a:cubicBezTo>
                        <a:pt x="25" y="51"/>
                        <a:pt x="25" y="50"/>
                        <a:pt x="24" y="48"/>
                      </a:cubicBezTo>
                      <a:cubicBezTo>
                        <a:pt x="24" y="48"/>
                        <a:pt x="23" y="48"/>
                        <a:pt x="23" y="48"/>
                      </a:cubicBezTo>
                      <a:cubicBezTo>
                        <a:pt x="23" y="51"/>
                        <a:pt x="23" y="53"/>
                        <a:pt x="23" y="55"/>
                      </a:cubicBezTo>
                      <a:cubicBezTo>
                        <a:pt x="23" y="56"/>
                        <a:pt x="24" y="56"/>
                        <a:pt x="24" y="55"/>
                      </a:cubicBezTo>
                      <a:cubicBezTo>
                        <a:pt x="26" y="53"/>
                        <a:pt x="26" y="53"/>
                        <a:pt x="24" y="53"/>
                      </a:cubicBezTo>
                      <a:cubicBezTo>
                        <a:pt x="24" y="55"/>
                        <a:pt x="24" y="57"/>
                        <a:pt x="24" y="59"/>
                      </a:cubicBezTo>
                      <a:cubicBezTo>
                        <a:pt x="24" y="60"/>
                        <a:pt x="25" y="60"/>
                        <a:pt x="26" y="59"/>
                      </a:cubicBezTo>
                      <a:cubicBezTo>
                        <a:pt x="27" y="55"/>
                        <a:pt x="27" y="52"/>
                        <a:pt x="27" y="48"/>
                      </a:cubicBezTo>
                      <a:cubicBezTo>
                        <a:pt x="27" y="47"/>
                        <a:pt x="26" y="47"/>
                        <a:pt x="26" y="48"/>
                      </a:cubicBezTo>
                      <a:cubicBezTo>
                        <a:pt x="26" y="53"/>
                        <a:pt x="26" y="53"/>
                        <a:pt x="27" y="57"/>
                      </a:cubicBezTo>
                      <a:cubicBezTo>
                        <a:pt x="27" y="58"/>
                        <a:pt x="28" y="58"/>
                        <a:pt x="28" y="57"/>
                      </a:cubicBezTo>
                      <a:cubicBezTo>
                        <a:pt x="29" y="50"/>
                        <a:pt x="27" y="51"/>
                        <a:pt x="29" y="57"/>
                      </a:cubicBezTo>
                      <a:cubicBezTo>
                        <a:pt x="29" y="58"/>
                        <a:pt x="30" y="58"/>
                        <a:pt x="30" y="57"/>
                      </a:cubicBezTo>
                      <a:cubicBezTo>
                        <a:pt x="31" y="54"/>
                        <a:pt x="31" y="54"/>
                        <a:pt x="31" y="51"/>
                      </a:cubicBezTo>
                      <a:cubicBezTo>
                        <a:pt x="30" y="51"/>
                        <a:pt x="30" y="51"/>
                        <a:pt x="30" y="51"/>
                      </a:cubicBezTo>
                      <a:cubicBezTo>
                        <a:pt x="30" y="53"/>
                        <a:pt x="30" y="55"/>
                        <a:pt x="30" y="57"/>
                      </a:cubicBezTo>
                      <a:cubicBezTo>
                        <a:pt x="30" y="58"/>
                        <a:pt x="31" y="58"/>
                        <a:pt x="31" y="57"/>
                      </a:cubicBezTo>
                      <a:cubicBezTo>
                        <a:pt x="31" y="55"/>
                        <a:pt x="30" y="49"/>
                        <a:pt x="31" y="54"/>
                      </a:cubicBezTo>
                      <a:cubicBezTo>
                        <a:pt x="33" y="55"/>
                        <a:pt x="33" y="54"/>
                        <a:pt x="30" y="51"/>
                      </a:cubicBezTo>
                      <a:cubicBezTo>
                        <a:pt x="30" y="49"/>
                        <a:pt x="29" y="48"/>
                        <a:pt x="29" y="46"/>
                      </a:cubicBezTo>
                      <a:cubicBezTo>
                        <a:pt x="27" y="42"/>
                        <a:pt x="29" y="46"/>
                        <a:pt x="30" y="41"/>
                      </a:cubicBezTo>
                      <a:cubicBezTo>
                        <a:pt x="29" y="43"/>
                        <a:pt x="30" y="37"/>
                        <a:pt x="30" y="35"/>
                      </a:cubicBezTo>
                      <a:cubicBezTo>
                        <a:pt x="30" y="35"/>
                        <a:pt x="29" y="35"/>
                        <a:pt x="29" y="35"/>
                      </a:cubicBezTo>
                      <a:cubicBezTo>
                        <a:pt x="29" y="38"/>
                        <a:pt x="29" y="41"/>
                        <a:pt x="28" y="44"/>
                      </a:cubicBezTo>
                      <a:cubicBezTo>
                        <a:pt x="28" y="45"/>
                        <a:pt x="30" y="45"/>
                        <a:pt x="30" y="45"/>
                      </a:cubicBezTo>
                      <a:cubicBezTo>
                        <a:pt x="30" y="43"/>
                        <a:pt x="30" y="41"/>
                        <a:pt x="30" y="39"/>
                      </a:cubicBezTo>
                      <a:cubicBezTo>
                        <a:pt x="31" y="38"/>
                        <a:pt x="29" y="38"/>
                        <a:pt x="29" y="39"/>
                      </a:cubicBezTo>
                      <a:cubicBezTo>
                        <a:pt x="28" y="41"/>
                        <a:pt x="28" y="43"/>
                        <a:pt x="27" y="46"/>
                      </a:cubicBezTo>
                      <a:cubicBezTo>
                        <a:pt x="27" y="47"/>
                        <a:pt x="28" y="47"/>
                        <a:pt x="29" y="46"/>
                      </a:cubicBezTo>
                      <a:cubicBezTo>
                        <a:pt x="29" y="43"/>
                        <a:pt x="30" y="40"/>
                        <a:pt x="29" y="37"/>
                      </a:cubicBezTo>
                      <a:cubicBezTo>
                        <a:pt x="29" y="36"/>
                        <a:pt x="28" y="36"/>
                        <a:pt x="28" y="36"/>
                      </a:cubicBezTo>
                      <a:cubicBezTo>
                        <a:pt x="24" y="43"/>
                        <a:pt x="29" y="51"/>
                        <a:pt x="31" y="57"/>
                      </a:cubicBezTo>
                      <a:cubicBezTo>
                        <a:pt x="32" y="57"/>
                        <a:pt x="33" y="57"/>
                        <a:pt x="33" y="56"/>
                      </a:cubicBezTo>
                      <a:cubicBezTo>
                        <a:pt x="32" y="54"/>
                        <a:pt x="32" y="52"/>
                        <a:pt x="31" y="49"/>
                      </a:cubicBezTo>
                      <a:cubicBezTo>
                        <a:pt x="31" y="48"/>
                        <a:pt x="30" y="49"/>
                        <a:pt x="30" y="49"/>
                      </a:cubicBezTo>
                      <a:cubicBezTo>
                        <a:pt x="30" y="51"/>
                        <a:pt x="30" y="53"/>
                        <a:pt x="30" y="54"/>
                      </a:cubicBezTo>
                      <a:cubicBezTo>
                        <a:pt x="31" y="54"/>
                        <a:pt x="31" y="54"/>
                        <a:pt x="31" y="54"/>
                      </a:cubicBezTo>
                      <a:cubicBezTo>
                        <a:pt x="31" y="52"/>
                        <a:pt x="31" y="50"/>
                        <a:pt x="31" y="48"/>
                      </a:cubicBezTo>
                      <a:cubicBezTo>
                        <a:pt x="31" y="47"/>
                        <a:pt x="30" y="47"/>
                        <a:pt x="30" y="48"/>
                      </a:cubicBezTo>
                      <a:cubicBezTo>
                        <a:pt x="30" y="50"/>
                        <a:pt x="30" y="52"/>
                        <a:pt x="29" y="54"/>
                      </a:cubicBezTo>
                      <a:cubicBezTo>
                        <a:pt x="29" y="52"/>
                        <a:pt x="29" y="50"/>
                        <a:pt x="28" y="48"/>
                      </a:cubicBezTo>
                      <a:cubicBezTo>
                        <a:pt x="28" y="47"/>
                        <a:pt x="27" y="47"/>
                        <a:pt x="27" y="48"/>
                      </a:cubicBezTo>
                      <a:cubicBezTo>
                        <a:pt x="27" y="49"/>
                        <a:pt x="27" y="50"/>
                        <a:pt x="27" y="51"/>
                      </a:cubicBezTo>
                      <a:cubicBezTo>
                        <a:pt x="26" y="53"/>
                        <a:pt x="26" y="54"/>
                        <a:pt x="28" y="54"/>
                      </a:cubicBezTo>
                      <a:cubicBezTo>
                        <a:pt x="28" y="51"/>
                        <a:pt x="28" y="51"/>
                        <a:pt x="27" y="48"/>
                      </a:cubicBezTo>
                      <a:cubicBezTo>
                        <a:pt x="27" y="47"/>
                        <a:pt x="26" y="47"/>
                        <a:pt x="26" y="48"/>
                      </a:cubicBezTo>
                      <a:cubicBezTo>
                        <a:pt x="26" y="51"/>
                        <a:pt x="25" y="53"/>
                        <a:pt x="25" y="56"/>
                      </a:cubicBezTo>
                      <a:cubicBezTo>
                        <a:pt x="25" y="57"/>
                        <a:pt x="27" y="57"/>
                        <a:pt x="27" y="56"/>
                      </a:cubicBezTo>
                      <a:cubicBezTo>
                        <a:pt x="27" y="55"/>
                        <a:pt x="27" y="54"/>
                        <a:pt x="27" y="53"/>
                      </a:cubicBezTo>
                      <a:cubicBezTo>
                        <a:pt x="28" y="51"/>
                        <a:pt x="28" y="50"/>
                        <a:pt x="26" y="51"/>
                      </a:cubicBezTo>
                      <a:cubicBezTo>
                        <a:pt x="26" y="62"/>
                        <a:pt x="26" y="53"/>
                        <a:pt x="26" y="50"/>
                      </a:cubicBezTo>
                      <a:cubicBezTo>
                        <a:pt x="26" y="50"/>
                        <a:pt x="25" y="50"/>
                        <a:pt x="25" y="50"/>
                      </a:cubicBezTo>
                      <a:cubicBezTo>
                        <a:pt x="23" y="55"/>
                        <a:pt x="24" y="53"/>
                        <a:pt x="24" y="49"/>
                      </a:cubicBezTo>
                      <a:cubicBezTo>
                        <a:pt x="24" y="53"/>
                        <a:pt x="22" y="45"/>
                        <a:pt x="22" y="44"/>
                      </a:cubicBezTo>
                      <a:cubicBezTo>
                        <a:pt x="21" y="44"/>
                        <a:pt x="21" y="44"/>
                        <a:pt x="20" y="44"/>
                      </a:cubicBezTo>
                      <a:cubicBezTo>
                        <a:pt x="19" y="46"/>
                        <a:pt x="9" y="41"/>
                        <a:pt x="6" y="42"/>
                      </a:cubicBezTo>
                      <a:cubicBezTo>
                        <a:pt x="6" y="42"/>
                        <a:pt x="5" y="42"/>
                        <a:pt x="6" y="43"/>
                      </a:cubicBezTo>
                      <a:cubicBezTo>
                        <a:pt x="8" y="46"/>
                        <a:pt x="11" y="48"/>
                        <a:pt x="15" y="49"/>
                      </a:cubicBezTo>
                      <a:cubicBezTo>
                        <a:pt x="16" y="49"/>
                        <a:pt x="16" y="48"/>
                        <a:pt x="16" y="48"/>
                      </a:cubicBezTo>
                      <a:cubicBezTo>
                        <a:pt x="15" y="47"/>
                        <a:pt x="14" y="47"/>
                        <a:pt x="14" y="46"/>
                      </a:cubicBezTo>
                      <a:cubicBezTo>
                        <a:pt x="14" y="46"/>
                        <a:pt x="14" y="45"/>
                        <a:pt x="14" y="45"/>
                      </a:cubicBezTo>
                      <a:cubicBezTo>
                        <a:pt x="10" y="44"/>
                        <a:pt x="7" y="43"/>
                        <a:pt x="3" y="42"/>
                      </a:cubicBezTo>
                      <a:cubicBezTo>
                        <a:pt x="2" y="42"/>
                        <a:pt x="2" y="43"/>
                        <a:pt x="3" y="43"/>
                      </a:cubicBezTo>
                      <a:cubicBezTo>
                        <a:pt x="6" y="44"/>
                        <a:pt x="10" y="45"/>
                        <a:pt x="13" y="47"/>
                      </a:cubicBezTo>
                      <a:cubicBezTo>
                        <a:pt x="17" y="49"/>
                        <a:pt x="19" y="53"/>
                        <a:pt x="23" y="56"/>
                      </a:cubicBezTo>
                      <a:cubicBezTo>
                        <a:pt x="23" y="56"/>
                        <a:pt x="24" y="56"/>
                        <a:pt x="24" y="55"/>
                      </a:cubicBezTo>
                      <a:cubicBezTo>
                        <a:pt x="23" y="53"/>
                        <a:pt x="22" y="52"/>
                        <a:pt x="21" y="50"/>
                      </a:cubicBezTo>
                      <a:cubicBezTo>
                        <a:pt x="25" y="55"/>
                        <a:pt x="20" y="49"/>
                        <a:pt x="18" y="47"/>
                      </a:cubicBezTo>
                      <a:cubicBezTo>
                        <a:pt x="18" y="46"/>
                        <a:pt x="17" y="47"/>
                        <a:pt x="17" y="47"/>
                      </a:cubicBezTo>
                      <a:cubicBezTo>
                        <a:pt x="19" y="49"/>
                        <a:pt x="20" y="51"/>
                        <a:pt x="21" y="53"/>
                      </a:cubicBezTo>
                      <a:cubicBezTo>
                        <a:pt x="22" y="54"/>
                        <a:pt x="23" y="53"/>
                        <a:pt x="22" y="52"/>
                      </a:cubicBezTo>
                      <a:cubicBezTo>
                        <a:pt x="22" y="49"/>
                        <a:pt x="23" y="49"/>
                        <a:pt x="23" y="52"/>
                      </a:cubicBezTo>
                      <a:cubicBezTo>
                        <a:pt x="23" y="52"/>
                        <a:pt x="24" y="52"/>
                        <a:pt x="24" y="52"/>
                      </a:cubicBezTo>
                      <a:cubicBezTo>
                        <a:pt x="25" y="47"/>
                        <a:pt x="26" y="44"/>
                        <a:pt x="25" y="39"/>
                      </a:cubicBezTo>
                      <a:cubicBezTo>
                        <a:pt x="25" y="39"/>
                        <a:pt x="24" y="39"/>
                        <a:pt x="24" y="39"/>
                      </a:cubicBezTo>
                      <a:cubicBezTo>
                        <a:pt x="23" y="42"/>
                        <a:pt x="22" y="45"/>
                        <a:pt x="22" y="48"/>
                      </a:cubicBezTo>
                      <a:cubicBezTo>
                        <a:pt x="22" y="49"/>
                        <a:pt x="23" y="49"/>
                        <a:pt x="23" y="48"/>
                      </a:cubicBezTo>
                      <a:cubicBezTo>
                        <a:pt x="24" y="45"/>
                        <a:pt x="25" y="42"/>
                        <a:pt x="25" y="38"/>
                      </a:cubicBezTo>
                      <a:cubicBezTo>
                        <a:pt x="25" y="37"/>
                        <a:pt x="24" y="37"/>
                        <a:pt x="24" y="37"/>
                      </a:cubicBezTo>
                      <a:cubicBezTo>
                        <a:pt x="22" y="41"/>
                        <a:pt x="21" y="44"/>
                        <a:pt x="21" y="48"/>
                      </a:cubicBezTo>
                      <a:cubicBezTo>
                        <a:pt x="21" y="49"/>
                        <a:pt x="23" y="49"/>
                        <a:pt x="23" y="48"/>
                      </a:cubicBezTo>
                      <a:cubicBezTo>
                        <a:pt x="23" y="44"/>
                        <a:pt x="24" y="41"/>
                        <a:pt x="23" y="38"/>
                      </a:cubicBezTo>
                      <a:cubicBezTo>
                        <a:pt x="23" y="37"/>
                        <a:pt x="22" y="37"/>
                        <a:pt x="22" y="38"/>
                      </a:cubicBezTo>
                      <a:cubicBezTo>
                        <a:pt x="21" y="41"/>
                        <a:pt x="19" y="44"/>
                        <a:pt x="19" y="48"/>
                      </a:cubicBezTo>
                      <a:cubicBezTo>
                        <a:pt x="19" y="49"/>
                        <a:pt x="20" y="49"/>
                        <a:pt x="20" y="48"/>
                      </a:cubicBezTo>
                      <a:cubicBezTo>
                        <a:pt x="21" y="44"/>
                        <a:pt x="22" y="40"/>
                        <a:pt x="23" y="36"/>
                      </a:cubicBezTo>
                      <a:cubicBezTo>
                        <a:pt x="23" y="35"/>
                        <a:pt x="22" y="35"/>
                        <a:pt x="21" y="36"/>
                      </a:cubicBezTo>
                      <a:cubicBezTo>
                        <a:pt x="20" y="39"/>
                        <a:pt x="19" y="41"/>
                        <a:pt x="18" y="44"/>
                      </a:cubicBezTo>
                      <a:cubicBezTo>
                        <a:pt x="19" y="43"/>
                        <a:pt x="20" y="39"/>
                        <a:pt x="20" y="36"/>
                      </a:cubicBezTo>
                      <a:cubicBezTo>
                        <a:pt x="20" y="36"/>
                        <a:pt x="19" y="35"/>
                        <a:pt x="19" y="36"/>
                      </a:cubicBezTo>
                      <a:cubicBezTo>
                        <a:pt x="18" y="38"/>
                        <a:pt x="17" y="41"/>
                        <a:pt x="16" y="43"/>
                      </a:cubicBezTo>
                      <a:cubicBezTo>
                        <a:pt x="17" y="44"/>
                        <a:pt x="18" y="43"/>
                        <a:pt x="17" y="41"/>
                      </a:cubicBezTo>
                      <a:cubicBezTo>
                        <a:pt x="18" y="39"/>
                        <a:pt x="18" y="38"/>
                        <a:pt x="19" y="36"/>
                      </a:cubicBezTo>
                      <a:cubicBezTo>
                        <a:pt x="19" y="35"/>
                        <a:pt x="18" y="35"/>
                        <a:pt x="17" y="36"/>
                      </a:cubicBezTo>
                      <a:cubicBezTo>
                        <a:pt x="16" y="37"/>
                        <a:pt x="16" y="40"/>
                        <a:pt x="16" y="42"/>
                      </a:cubicBezTo>
                      <a:cubicBezTo>
                        <a:pt x="16" y="39"/>
                        <a:pt x="16" y="39"/>
                        <a:pt x="16" y="36"/>
                      </a:cubicBezTo>
                      <a:cubicBezTo>
                        <a:pt x="16" y="36"/>
                        <a:pt x="15" y="35"/>
                        <a:pt x="15" y="36"/>
                      </a:cubicBezTo>
                      <a:cubicBezTo>
                        <a:pt x="14" y="37"/>
                        <a:pt x="13" y="39"/>
                        <a:pt x="12" y="41"/>
                      </a:cubicBezTo>
                      <a:cubicBezTo>
                        <a:pt x="13" y="39"/>
                        <a:pt x="14" y="37"/>
                        <a:pt x="14" y="35"/>
                      </a:cubicBezTo>
                      <a:cubicBezTo>
                        <a:pt x="15" y="34"/>
                        <a:pt x="14" y="33"/>
                        <a:pt x="13" y="34"/>
                      </a:cubicBezTo>
                      <a:cubicBezTo>
                        <a:pt x="12" y="36"/>
                        <a:pt x="11" y="38"/>
                        <a:pt x="11" y="39"/>
                      </a:cubicBezTo>
                      <a:cubicBezTo>
                        <a:pt x="12" y="40"/>
                        <a:pt x="13" y="39"/>
                        <a:pt x="12" y="37"/>
                      </a:cubicBezTo>
                      <a:cubicBezTo>
                        <a:pt x="13" y="36"/>
                        <a:pt x="13" y="35"/>
                        <a:pt x="13" y="34"/>
                      </a:cubicBezTo>
                      <a:cubicBezTo>
                        <a:pt x="13" y="33"/>
                        <a:pt x="12" y="33"/>
                        <a:pt x="11" y="34"/>
                      </a:cubicBezTo>
                      <a:cubicBezTo>
                        <a:pt x="10" y="36"/>
                        <a:pt x="9" y="38"/>
                        <a:pt x="9" y="41"/>
                      </a:cubicBezTo>
                      <a:cubicBezTo>
                        <a:pt x="8" y="42"/>
                        <a:pt x="10" y="42"/>
                        <a:pt x="10" y="41"/>
                      </a:cubicBezTo>
                      <a:cubicBezTo>
                        <a:pt x="11" y="38"/>
                        <a:pt x="12" y="35"/>
                        <a:pt x="12" y="32"/>
                      </a:cubicBezTo>
                      <a:cubicBezTo>
                        <a:pt x="12" y="31"/>
                        <a:pt x="11" y="31"/>
                        <a:pt x="11" y="31"/>
                      </a:cubicBezTo>
                      <a:cubicBezTo>
                        <a:pt x="10" y="33"/>
                        <a:pt x="10" y="33"/>
                        <a:pt x="9" y="35"/>
                      </a:cubicBezTo>
                      <a:cubicBezTo>
                        <a:pt x="6" y="39"/>
                        <a:pt x="7" y="36"/>
                        <a:pt x="8" y="33"/>
                      </a:cubicBezTo>
                      <a:cubicBezTo>
                        <a:pt x="8" y="32"/>
                        <a:pt x="7" y="32"/>
                        <a:pt x="7" y="32"/>
                      </a:cubicBezTo>
                      <a:cubicBezTo>
                        <a:pt x="6" y="33"/>
                        <a:pt x="5" y="35"/>
                        <a:pt x="4" y="37"/>
                      </a:cubicBezTo>
                      <a:cubicBezTo>
                        <a:pt x="6" y="36"/>
                        <a:pt x="8" y="35"/>
                        <a:pt x="9" y="32"/>
                      </a:cubicBezTo>
                      <a:cubicBezTo>
                        <a:pt x="10" y="32"/>
                        <a:pt x="10" y="31"/>
                        <a:pt x="9" y="31"/>
                      </a:cubicBezTo>
                      <a:cubicBezTo>
                        <a:pt x="8" y="31"/>
                        <a:pt x="6" y="32"/>
                        <a:pt x="5" y="32"/>
                      </a:cubicBezTo>
                      <a:cubicBezTo>
                        <a:pt x="4" y="32"/>
                        <a:pt x="5" y="33"/>
                        <a:pt x="5" y="33"/>
                      </a:cubicBezTo>
                      <a:cubicBezTo>
                        <a:pt x="12" y="32"/>
                        <a:pt x="17" y="31"/>
                        <a:pt x="21" y="25"/>
                      </a:cubicBezTo>
                      <a:cubicBezTo>
                        <a:pt x="22" y="25"/>
                        <a:pt x="21" y="24"/>
                        <a:pt x="20" y="24"/>
                      </a:cubicBezTo>
                      <a:cubicBezTo>
                        <a:pt x="18" y="26"/>
                        <a:pt x="17" y="27"/>
                        <a:pt x="16" y="29"/>
                      </a:cubicBezTo>
                      <a:cubicBezTo>
                        <a:pt x="15" y="29"/>
                        <a:pt x="16" y="30"/>
                        <a:pt x="17" y="30"/>
                      </a:cubicBezTo>
                      <a:cubicBezTo>
                        <a:pt x="18" y="28"/>
                        <a:pt x="20" y="26"/>
                        <a:pt x="22" y="24"/>
                      </a:cubicBezTo>
                      <a:cubicBezTo>
                        <a:pt x="22" y="24"/>
                        <a:pt x="18" y="29"/>
                        <a:pt x="17" y="30"/>
                      </a:cubicBezTo>
                      <a:cubicBezTo>
                        <a:pt x="16" y="31"/>
                        <a:pt x="17" y="31"/>
                        <a:pt x="18" y="31"/>
                      </a:cubicBezTo>
                      <a:cubicBezTo>
                        <a:pt x="25" y="27"/>
                        <a:pt x="34" y="19"/>
                        <a:pt x="32" y="10"/>
                      </a:cubicBezTo>
                      <a:cubicBezTo>
                        <a:pt x="32" y="10"/>
                        <a:pt x="32" y="10"/>
                        <a:pt x="31" y="10"/>
                      </a:cubicBezTo>
                      <a:cubicBezTo>
                        <a:pt x="28" y="12"/>
                        <a:pt x="19" y="18"/>
                        <a:pt x="26" y="10"/>
                      </a:cubicBezTo>
                      <a:cubicBezTo>
                        <a:pt x="26" y="9"/>
                        <a:pt x="26" y="8"/>
                        <a:pt x="25" y="9"/>
                      </a:cubicBezTo>
                      <a:cubicBezTo>
                        <a:pt x="22" y="11"/>
                        <a:pt x="18" y="13"/>
                        <a:pt x="16" y="16"/>
                      </a:cubicBezTo>
                      <a:cubicBezTo>
                        <a:pt x="20" y="11"/>
                        <a:pt x="14" y="18"/>
                        <a:pt x="13" y="19"/>
                      </a:cubicBezTo>
                      <a:cubicBezTo>
                        <a:pt x="13" y="20"/>
                        <a:pt x="14" y="20"/>
                        <a:pt x="14" y="20"/>
                      </a:cubicBezTo>
                      <a:cubicBezTo>
                        <a:pt x="16" y="18"/>
                        <a:pt x="17" y="16"/>
                        <a:pt x="18" y="14"/>
                      </a:cubicBezTo>
                      <a:cubicBezTo>
                        <a:pt x="18" y="13"/>
                        <a:pt x="17" y="13"/>
                        <a:pt x="17" y="13"/>
                      </a:cubicBezTo>
                      <a:cubicBezTo>
                        <a:pt x="12" y="15"/>
                        <a:pt x="7" y="19"/>
                        <a:pt x="15" y="12"/>
                      </a:cubicBezTo>
                      <a:cubicBezTo>
                        <a:pt x="15" y="12"/>
                        <a:pt x="14" y="11"/>
                        <a:pt x="14" y="11"/>
                      </a:cubicBezTo>
                      <a:cubicBezTo>
                        <a:pt x="9" y="13"/>
                        <a:pt x="7" y="17"/>
                        <a:pt x="3" y="21"/>
                      </a:cubicBezTo>
                      <a:cubicBezTo>
                        <a:pt x="3" y="21"/>
                        <a:pt x="4" y="22"/>
                        <a:pt x="4" y="22"/>
                      </a:cubicBezTo>
                      <a:cubicBezTo>
                        <a:pt x="7" y="19"/>
                        <a:pt x="10" y="17"/>
                        <a:pt x="13" y="15"/>
                      </a:cubicBezTo>
                      <a:cubicBezTo>
                        <a:pt x="14" y="14"/>
                        <a:pt x="13" y="13"/>
                        <a:pt x="12" y="14"/>
                      </a:cubicBezTo>
                      <a:cubicBezTo>
                        <a:pt x="9" y="15"/>
                        <a:pt x="7" y="17"/>
                        <a:pt x="6" y="21"/>
                      </a:cubicBezTo>
                      <a:cubicBezTo>
                        <a:pt x="6" y="21"/>
                        <a:pt x="7" y="22"/>
                        <a:pt x="7" y="22"/>
                      </a:cubicBezTo>
                      <a:cubicBezTo>
                        <a:pt x="18" y="13"/>
                        <a:pt x="0" y="26"/>
                        <a:pt x="11" y="17"/>
                      </a:cubicBezTo>
                      <a:cubicBezTo>
                        <a:pt x="9" y="19"/>
                        <a:pt x="7" y="21"/>
                        <a:pt x="5" y="23"/>
                      </a:cubicBezTo>
                      <a:cubicBezTo>
                        <a:pt x="5" y="24"/>
                        <a:pt x="6" y="25"/>
                        <a:pt x="6" y="24"/>
                      </a:cubicBezTo>
                      <a:cubicBezTo>
                        <a:pt x="7" y="24"/>
                        <a:pt x="7" y="23"/>
                        <a:pt x="8" y="23"/>
                      </a:cubicBezTo>
                      <a:cubicBezTo>
                        <a:pt x="10" y="22"/>
                        <a:pt x="11" y="21"/>
                        <a:pt x="9" y="19"/>
                      </a:cubicBezTo>
                      <a:cubicBezTo>
                        <a:pt x="7" y="22"/>
                        <a:pt x="5" y="23"/>
                        <a:pt x="2" y="25"/>
                      </a:cubicBezTo>
                      <a:cubicBezTo>
                        <a:pt x="2" y="25"/>
                        <a:pt x="2" y="26"/>
                        <a:pt x="2" y="26"/>
                      </a:cubicBezTo>
                      <a:cubicBezTo>
                        <a:pt x="5" y="26"/>
                        <a:pt x="7" y="25"/>
                        <a:pt x="10" y="24"/>
                      </a:cubicBezTo>
                      <a:cubicBezTo>
                        <a:pt x="12" y="24"/>
                        <a:pt x="13" y="23"/>
                        <a:pt x="15" y="21"/>
                      </a:cubicBezTo>
                      <a:cubicBezTo>
                        <a:pt x="17" y="19"/>
                        <a:pt x="17" y="16"/>
                        <a:pt x="15" y="21"/>
                      </a:cubicBezTo>
                      <a:cubicBezTo>
                        <a:pt x="15" y="21"/>
                        <a:pt x="16" y="22"/>
                        <a:pt x="16" y="21"/>
                      </a:cubicBezTo>
                      <a:cubicBezTo>
                        <a:pt x="18" y="19"/>
                        <a:pt x="21" y="17"/>
                        <a:pt x="23" y="16"/>
                      </a:cubicBezTo>
                      <a:cubicBezTo>
                        <a:pt x="25" y="15"/>
                        <a:pt x="26" y="15"/>
                        <a:pt x="26" y="15"/>
                      </a:cubicBezTo>
                      <a:cubicBezTo>
                        <a:pt x="27" y="13"/>
                        <a:pt x="28" y="12"/>
                        <a:pt x="29" y="10"/>
                      </a:cubicBezTo>
                      <a:cubicBezTo>
                        <a:pt x="29" y="10"/>
                        <a:pt x="28" y="10"/>
                        <a:pt x="28" y="10"/>
                      </a:cubicBezTo>
                      <a:cubicBezTo>
                        <a:pt x="27" y="12"/>
                        <a:pt x="27" y="14"/>
                        <a:pt x="27" y="16"/>
                      </a:cubicBezTo>
                      <a:cubicBezTo>
                        <a:pt x="26" y="16"/>
                        <a:pt x="27" y="17"/>
                        <a:pt x="28" y="16"/>
                      </a:cubicBezTo>
                      <a:cubicBezTo>
                        <a:pt x="30" y="13"/>
                        <a:pt x="31" y="10"/>
                        <a:pt x="33" y="7"/>
                      </a:cubicBezTo>
                      <a:cubicBezTo>
                        <a:pt x="33" y="8"/>
                        <a:pt x="32" y="10"/>
                        <a:pt x="32" y="11"/>
                      </a:cubicBezTo>
                      <a:cubicBezTo>
                        <a:pt x="32" y="12"/>
                        <a:pt x="33" y="12"/>
                        <a:pt x="33" y="12"/>
                      </a:cubicBezTo>
                      <a:cubicBezTo>
                        <a:pt x="34" y="10"/>
                        <a:pt x="34" y="9"/>
                        <a:pt x="35" y="8"/>
                      </a:cubicBezTo>
                      <a:cubicBezTo>
                        <a:pt x="35" y="6"/>
                        <a:pt x="34" y="6"/>
                        <a:pt x="34" y="8"/>
                      </a:cubicBezTo>
                      <a:cubicBezTo>
                        <a:pt x="34" y="9"/>
                        <a:pt x="35" y="9"/>
                        <a:pt x="36" y="9"/>
                      </a:cubicBezTo>
                      <a:cubicBezTo>
                        <a:pt x="40" y="3"/>
                        <a:pt x="42" y="14"/>
                        <a:pt x="42" y="16"/>
                      </a:cubicBezTo>
                      <a:cubicBezTo>
                        <a:pt x="43" y="17"/>
                        <a:pt x="43" y="17"/>
                        <a:pt x="44" y="16"/>
                      </a:cubicBezTo>
                      <a:cubicBezTo>
                        <a:pt x="44" y="13"/>
                        <a:pt x="44" y="13"/>
                        <a:pt x="44" y="10"/>
                      </a:cubicBezTo>
                      <a:cubicBezTo>
                        <a:pt x="44" y="8"/>
                        <a:pt x="44" y="10"/>
                        <a:pt x="45" y="12"/>
                      </a:cubicBezTo>
                      <a:cubicBezTo>
                        <a:pt x="46" y="12"/>
                        <a:pt x="47" y="12"/>
                        <a:pt x="47" y="12"/>
                      </a:cubicBezTo>
                      <a:cubicBezTo>
                        <a:pt x="47" y="8"/>
                        <a:pt x="47" y="7"/>
                        <a:pt x="45" y="4"/>
                      </a:cubicBezTo>
                      <a:cubicBezTo>
                        <a:pt x="45" y="3"/>
                        <a:pt x="45" y="3"/>
                        <a:pt x="44" y="4"/>
                      </a:cubicBezTo>
                      <a:cubicBezTo>
                        <a:pt x="41" y="7"/>
                        <a:pt x="44" y="13"/>
                        <a:pt x="46" y="17"/>
                      </a:cubicBezTo>
                      <a:cubicBezTo>
                        <a:pt x="46" y="18"/>
                        <a:pt x="47" y="18"/>
                        <a:pt x="47" y="17"/>
                      </a:cubicBezTo>
                      <a:cubicBezTo>
                        <a:pt x="47" y="14"/>
                        <a:pt x="47" y="11"/>
                        <a:pt x="47" y="7"/>
                      </a:cubicBezTo>
                      <a:cubicBezTo>
                        <a:pt x="47" y="7"/>
                        <a:pt x="45" y="7"/>
                        <a:pt x="45" y="8"/>
                      </a:cubicBezTo>
                      <a:cubicBezTo>
                        <a:pt x="45" y="9"/>
                        <a:pt x="45" y="10"/>
                        <a:pt x="46" y="12"/>
                      </a:cubicBezTo>
                      <a:cubicBezTo>
                        <a:pt x="45" y="11"/>
                        <a:pt x="48" y="13"/>
                        <a:pt x="46" y="9"/>
                      </a:cubicBezTo>
                      <a:cubicBezTo>
                        <a:pt x="48" y="13"/>
                        <a:pt x="48" y="17"/>
                        <a:pt x="50" y="21"/>
                      </a:cubicBezTo>
                      <a:cubicBezTo>
                        <a:pt x="50" y="21"/>
                        <a:pt x="51" y="21"/>
                        <a:pt x="51" y="21"/>
                      </a:cubicBezTo>
                      <a:cubicBezTo>
                        <a:pt x="51" y="20"/>
                        <a:pt x="51" y="20"/>
                        <a:pt x="52" y="19"/>
                      </a:cubicBezTo>
                      <a:cubicBezTo>
                        <a:pt x="52" y="18"/>
                        <a:pt x="51" y="18"/>
                        <a:pt x="51" y="18"/>
                      </a:cubicBezTo>
                      <a:cubicBezTo>
                        <a:pt x="49" y="20"/>
                        <a:pt x="50" y="20"/>
                        <a:pt x="49" y="18"/>
                      </a:cubicBezTo>
                      <a:cubicBezTo>
                        <a:pt x="49" y="17"/>
                        <a:pt x="49" y="17"/>
                        <a:pt x="48" y="18"/>
                      </a:cubicBezTo>
                      <a:cubicBezTo>
                        <a:pt x="47" y="21"/>
                        <a:pt x="47" y="19"/>
                        <a:pt x="46" y="23"/>
                      </a:cubicBezTo>
                      <a:cubicBezTo>
                        <a:pt x="46" y="23"/>
                        <a:pt x="47" y="24"/>
                        <a:pt x="47" y="23"/>
                      </a:cubicBezTo>
                      <a:cubicBezTo>
                        <a:pt x="48" y="21"/>
                        <a:pt x="49" y="19"/>
                        <a:pt x="49" y="18"/>
                      </a:cubicBezTo>
                      <a:cubicBezTo>
                        <a:pt x="49" y="17"/>
                        <a:pt x="48" y="16"/>
                        <a:pt x="48" y="17"/>
                      </a:cubicBezTo>
                      <a:cubicBezTo>
                        <a:pt x="46" y="20"/>
                        <a:pt x="46" y="19"/>
                        <a:pt x="47" y="16"/>
                      </a:cubicBezTo>
                      <a:cubicBezTo>
                        <a:pt x="48" y="15"/>
                        <a:pt x="46" y="15"/>
                        <a:pt x="46" y="16"/>
                      </a:cubicBezTo>
                      <a:cubicBezTo>
                        <a:pt x="46" y="17"/>
                        <a:pt x="45" y="18"/>
                        <a:pt x="45" y="20"/>
                      </a:cubicBezTo>
                      <a:cubicBezTo>
                        <a:pt x="45" y="21"/>
                        <a:pt x="46" y="21"/>
                        <a:pt x="46" y="20"/>
                      </a:cubicBezTo>
                      <a:cubicBezTo>
                        <a:pt x="47" y="18"/>
                        <a:pt x="48" y="16"/>
                        <a:pt x="48" y="14"/>
                      </a:cubicBezTo>
                      <a:cubicBezTo>
                        <a:pt x="49" y="13"/>
                        <a:pt x="48" y="13"/>
                        <a:pt x="47" y="13"/>
                      </a:cubicBezTo>
                      <a:cubicBezTo>
                        <a:pt x="43" y="17"/>
                        <a:pt x="43" y="23"/>
                        <a:pt x="43" y="28"/>
                      </a:cubicBezTo>
                      <a:cubicBezTo>
                        <a:pt x="43" y="29"/>
                        <a:pt x="44" y="29"/>
                        <a:pt x="44" y="28"/>
                      </a:cubicBezTo>
                      <a:cubicBezTo>
                        <a:pt x="44" y="25"/>
                        <a:pt x="44" y="26"/>
                        <a:pt x="44" y="23"/>
                      </a:cubicBezTo>
                      <a:cubicBezTo>
                        <a:pt x="44" y="22"/>
                        <a:pt x="43" y="22"/>
                        <a:pt x="43" y="23"/>
                      </a:cubicBezTo>
                      <a:cubicBezTo>
                        <a:pt x="43" y="22"/>
                        <a:pt x="43" y="22"/>
                        <a:pt x="44" y="21"/>
                      </a:cubicBezTo>
                      <a:cubicBezTo>
                        <a:pt x="44" y="19"/>
                        <a:pt x="44" y="18"/>
                        <a:pt x="44" y="16"/>
                      </a:cubicBezTo>
                      <a:cubicBezTo>
                        <a:pt x="44" y="15"/>
                        <a:pt x="43" y="15"/>
                        <a:pt x="43" y="15"/>
                      </a:cubicBezTo>
                      <a:cubicBezTo>
                        <a:pt x="41" y="17"/>
                        <a:pt x="41" y="19"/>
                        <a:pt x="40" y="21"/>
                      </a:cubicBezTo>
                      <a:cubicBezTo>
                        <a:pt x="40" y="22"/>
                        <a:pt x="41" y="23"/>
                        <a:pt x="42" y="22"/>
                      </a:cubicBezTo>
                      <a:cubicBezTo>
                        <a:pt x="43" y="18"/>
                        <a:pt x="44" y="14"/>
                        <a:pt x="44" y="11"/>
                      </a:cubicBezTo>
                      <a:cubicBezTo>
                        <a:pt x="44" y="10"/>
                        <a:pt x="43" y="10"/>
                        <a:pt x="43" y="10"/>
                      </a:cubicBezTo>
                      <a:cubicBezTo>
                        <a:pt x="43" y="11"/>
                        <a:pt x="42" y="12"/>
                        <a:pt x="42" y="13"/>
                      </a:cubicBezTo>
                      <a:cubicBezTo>
                        <a:pt x="41" y="15"/>
                        <a:pt x="41" y="15"/>
                        <a:pt x="42" y="15"/>
                      </a:cubicBezTo>
                      <a:cubicBezTo>
                        <a:pt x="43" y="12"/>
                        <a:pt x="43" y="10"/>
                        <a:pt x="44" y="8"/>
                      </a:cubicBezTo>
                      <a:cubicBezTo>
                        <a:pt x="44" y="5"/>
                        <a:pt x="44" y="4"/>
                        <a:pt x="42" y="2"/>
                      </a:cubicBezTo>
                      <a:cubicBezTo>
                        <a:pt x="41" y="0"/>
                        <a:pt x="38" y="0"/>
                        <a:pt x="36" y="1"/>
                      </a:cubicBezTo>
                      <a:cubicBezTo>
                        <a:pt x="33" y="3"/>
                        <a:pt x="33" y="5"/>
                        <a:pt x="33" y="9"/>
                      </a:cubicBezTo>
                      <a:cubicBezTo>
                        <a:pt x="33" y="9"/>
                        <a:pt x="33" y="9"/>
                        <a:pt x="34" y="9"/>
                      </a:cubicBezTo>
                      <a:cubicBezTo>
                        <a:pt x="37" y="7"/>
                        <a:pt x="36" y="4"/>
                        <a:pt x="34" y="9"/>
                      </a:cubicBezTo>
                      <a:cubicBezTo>
                        <a:pt x="32" y="12"/>
                        <a:pt x="31" y="16"/>
                        <a:pt x="31" y="19"/>
                      </a:cubicBezTo>
                      <a:cubicBezTo>
                        <a:pt x="31" y="20"/>
                        <a:pt x="32" y="20"/>
                        <a:pt x="32" y="20"/>
                      </a:cubicBezTo>
                      <a:cubicBezTo>
                        <a:pt x="34" y="17"/>
                        <a:pt x="35" y="14"/>
                        <a:pt x="36" y="10"/>
                      </a:cubicBezTo>
                      <a:cubicBezTo>
                        <a:pt x="39" y="4"/>
                        <a:pt x="36" y="11"/>
                        <a:pt x="36" y="13"/>
                      </a:cubicBezTo>
                      <a:cubicBezTo>
                        <a:pt x="35" y="13"/>
                        <a:pt x="36" y="14"/>
                        <a:pt x="37" y="13"/>
                      </a:cubicBezTo>
                      <a:cubicBezTo>
                        <a:pt x="39" y="11"/>
                        <a:pt x="41" y="10"/>
                        <a:pt x="44" y="9"/>
                      </a:cubicBezTo>
                      <a:cubicBezTo>
                        <a:pt x="45" y="8"/>
                        <a:pt x="44" y="7"/>
                        <a:pt x="43"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7" name="Freeform 150"/>
                <p:cNvSpPr/>
                <p:nvPr/>
              </p:nvSpPr>
              <p:spPr bwMode="auto">
                <a:xfrm>
                  <a:off x="1376363" y="2711451"/>
                  <a:ext cx="9525" cy="11113"/>
                </a:xfrm>
                <a:custGeom>
                  <a:avLst/>
                  <a:gdLst>
                    <a:gd name="T0" fmla="*/ 5 w 8"/>
                    <a:gd name="T1" fmla="*/ 9 h 10"/>
                    <a:gd name="T2" fmla="*/ 7 w 8"/>
                    <a:gd name="T3" fmla="*/ 1 h 10"/>
                    <a:gd name="T4" fmla="*/ 6 w 8"/>
                    <a:gd name="T5" fmla="*/ 0 h 10"/>
                    <a:gd name="T6" fmla="*/ 1 w 8"/>
                    <a:gd name="T7" fmla="*/ 6 h 10"/>
                    <a:gd name="T8" fmla="*/ 2 w 8"/>
                    <a:gd name="T9" fmla="*/ 7 h 10"/>
                    <a:gd name="T10" fmla="*/ 7 w 8"/>
                    <a:gd name="T11" fmla="*/ 2 h 10"/>
                    <a:gd name="T12" fmla="*/ 6 w 8"/>
                    <a:gd name="T13" fmla="*/ 1 h 10"/>
                    <a:gd name="T14" fmla="*/ 1 w 8"/>
                    <a:gd name="T15" fmla="*/ 6 h 10"/>
                    <a:gd name="T16" fmla="*/ 2 w 8"/>
                    <a:gd name="T17" fmla="*/ 7 h 10"/>
                    <a:gd name="T18" fmla="*/ 7 w 8"/>
                    <a:gd name="T19" fmla="*/ 1 h 10"/>
                    <a:gd name="T20" fmla="*/ 6 w 8"/>
                    <a:gd name="T21" fmla="*/ 1 h 10"/>
                    <a:gd name="T22" fmla="*/ 3 w 8"/>
                    <a:gd name="T23" fmla="*/ 9 h 10"/>
                    <a:gd name="T24" fmla="*/ 5 w 8"/>
                    <a:gd name="T25" fmla="*/ 9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10">
                      <a:moveTo>
                        <a:pt x="5" y="9"/>
                      </a:moveTo>
                      <a:cubicBezTo>
                        <a:pt x="5" y="6"/>
                        <a:pt x="7" y="4"/>
                        <a:pt x="7" y="1"/>
                      </a:cubicBezTo>
                      <a:cubicBezTo>
                        <a:pt x="7" y="0"/>
                        <a:pt x="7" y="0"/>
                        <a:pt x="6" y="0"/>
                      </a:cubicBezTo>
                      <a:cubicBezTo>
                        <a:pt x="4" y="2"/>
                        <a:pt x="3" y="5"/>
                        <a:pt x="1" y="6"/>
                      </a:cubicBezTo>
                      <a:cubicBezTo>
                        <a:pt x="1" y="6"/>
                        <a:pt x="2" y="7"/>
                        <a:pt x="2" y="7"/>
                      </a:cubicBezTo>
                      <a:cubicBezTo>
                        <a:pt x="3" y="5"/>
                        <a:pt x="5" y="3"/>
                        <a:pt x="7" y="2"/>
                      </a:cubicBezTo>
                      <a:cubicBezTo>
                        <a:pt x="8" y="1"/>
                        <a:pt x="7" y="1"/>
                        <a:pt x="6" y="1"/>
                      </a:cubicBezTo>
                      <a:cubicBezTo>
                        <a:pt x="4" y="3"/>
                        <a:pt x="2" y="4"/>
                        <a:pt x="1" y="6"/>
                      </a:cubicBezTo>
                      <a:cubicBezTo>
                        <a:pt x="0" y="7"/>
                        <a:pt x="1" y="7"/>
                        <a:pt x="2" y="7"/>
                      </a:cubicBezTo>
                      <a:cubicBezTo>
                        <a:pt x="4" y="6"/>
                        <a:pt x="5" y="3"/>
                        <a:pt x="7" y="1"/>
                      </a:cubicBezTo>
                      <a:cubicBezTo>
                        <a:pt x="7" y="1"/>
                        <a:pt x="6" y="1"/>
                        <a:pt x="6" y="1"/>
                      </a:cubicBezTo>
                      <a:cubicBezTo>
                        <a:pt x="6" y="3"/>
                        <a:pt x="4" y="6"/>
                        <a:pt x="3" y="9"/>
                      </a:cubicBezTo>
                      <a:cubicBezTo>
                        <a:pt x="3" y="10"/>
                        <a:pt x="5" y="10"/>
                        <a:pt x="5"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8" name="Freeform 456"/>
                <p:cNvSpPr/>
                <p:nvPr/>
              </p:nvSpPr>
              <p:spPr bwMode="auto">
                <a:xfrm>
                  <a:off x="1481138" y="2513013"/>
                  <a:ext cx="34925" cy="42863"/>
                </a:xfrm>
                <a:custGeom>
                  <a:avLst/>
                  <a:gdLst>
                    <a:gd name="T0" fmla="*/ 3 w 34"/>
                    <a:gd name="T1" fmla="*/ 1 h 40"/>
                    <a:gd name="T2" fmla="*/ 3 w 34"/>
                    <a:gd name="T3" fmla="*/ 1 h 40"/>
                    <a:gd name="T4" fmla="*/ 2 w 34"/>
                    <a:gd name="T5" fmla="*/ 1 h 40"/>
                    <a:gd name="T6" fmla="*/ 1 w 34"/>
                    <a:gd name="T7" fmla="*/ 13 h 40"/>
                    <a:gd name="T8" fmla="*/ 2 w 34"/>
                    <a:gd name="T9" fmla="*/ 39 h 40"/>
                    <a:gd name="T10" fmla="*/ 3 w 34"/>
                    <a:gd name="T11" fmla="*/ 39 h 40"/>
                    <a:gd name="T12" fmla="*/ 33 w 34"/>
                    <a:gd name="T13" fmla="*/ 20 h 40"/>
                    <a:gd name="T14" fmla="*/ 34 w 34"/>
                    <a:gd name="T15" fmla="*/ 19 h 40"/>
                    <a:gd name="T16" fmla="*/ 3 w 34"/>
                    <a:gd name="T17" fmla="*/ 0 h 40"/>
                    <a:gd name="T18" fmla="*/ 2 w 34"/>
                    <a:gd name="T19" fmla="*/ 2 h 40"/>
                    <a:gd name="T20" fmla="*/ 24 w 34"/>
                    <a:gd name="T21" fmla="*/ 15 h 40"/>
                    <a:gd name="T22" fmla="*/ 31 w 34"/>
                    <a:gd name="T23" fmla="*/ 19 h 40"/>
                    <a:gd name="T24" fmla="*/ 29 w 34"/>
                    <a:gd name="T25" fmla="*/ 19 h 40"/>
                    <a:gd name="T26" fmla="*/ 20 w 34"/>
                    <a:gd name="T27" fmla="*/ 24 h 40"/>
                    <a:gd name="T28" fmla="*/ 12 w 34"/>
                    <a:gd name="T29" fmla="*/ 30 h 40"/>
                    <a:gd name="T30" fmla="*/ 4 w 34"/>
                    <a:gd name="T31" fmla="*/ 36 h 40"/>
                    <a:gd name="T32" fmla="*/ 3 w 34"/>
                    <a:gd name="T33" fmla="*/ 19 h 40"/>
                    <a:gd name="T34" fmla="*/ 2 w 34"/>
                    <a:gd name="T35" fmla="*/ 2 h 40"/>
                    <a:gd name="T36" fmla="*/ 3 w 34"/>
                    <a:gd name="T37" fmla="*/ 1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4" h="40">
                      <a:moveTo>
                        <a:pt x="3" y="1"/>
                      </a:moveTo>
                      <a:cubicBezTo>
                        <a:pt x="3" y="1"/>
                        <a:pt x="3" y="1"/>
                        <a:pt x="3" y="1"/>
                      </a:cubicBezTo>
                      <a:cubicBezTo>
                        <a:pt x="3" y="1"/>
                        <a:pt x="2" y="1"/>
                        <a:pt x="2" y="1"/>
                      </a:cubicBezTo>
                      <a:cubicBezTo>
                        <a:pt x="0" y="2"/>
                        <a:pt x="1" y="11"/>
                        <a:pt x="1" y="13"/>
                      </a:cubicBezTo>
                      <a:cubicBezTo>
                        <a:pt x="2" y="22"/>
                        <a:pt x="2" y="30"/>
                        <a:pt x="2" y="39"/>
                      </a:cubicBezTo>
                      <a:cubicBezTo>
                        <a:pt x="2" y="40"/>
                        <a:pt x="3" y="40"/>
                        <a:pt x="3" y="39"/>
                      </a:cubicBezTo>
                      <a:cubicBezTo>
                        <a:pt x="13" y="32"/>
                        <a:pt x="21" y="21"/>
                        <a:pt x="33" y="20"/>
                      </a:cubicBezTo>
                      <a:cubicBezTo>
                        <a:pt x="34" y="20"/>
                        <a:pt x="34" y="19"/>
                        <a:pt x="34" y="19"/>
                      </a:cubicBezTo>
                      <a:cubicBezTo>
                        <a:pt x="23" y="13"/>
                        <a:pt x="13" y="6"/>
                        <a:pt x="3" y="0"/>
                      </a:cubicBezTo>
                      <a:cubicBezTo>
                        <a:pt x="2" y="0"/>
                        <a:pt x="1" y="1"/>
                        <a:pt x="2" y="2"/>
                      </a:cubicBezTo>
                      <a:cubicBezTo>
                        <a:pt x="9" y="6"/>
                        <a:pt x="16" y="11"/>
                        <a:pt x="24" y="15"/>
                      </a:cubicBezTo>
                      <a:cubicBezTo>
                        <a:pt x="26" y="16"/>
                        <a:pt x="28" y="17"/>
                        <a:pt x="31" y="19"/>
                      </a:cubicBezTo>
                      <a:cubicBezTo>
                        <a:pt x="31" y="19"/>
                        <a:pt x="32" y="19"/>
                        <a:pt x="29" y="19"/>
                      </a:cubicBezTo>
                      <a:cubicBezTo>
                        <a:pt x="26" y="20"/>
                        <a:pt x="23" y="22"/>
                        <a:pt x="20" y="24"/>
                      </a:cubicBezTo>
                      <a:cubicBezTo>
                        <a:pt x="17" y="26"/>
                        <a:pt x="14" y="28"/>
                        <a:pt x="12" y="30"/>
                      </a:cubicBezTo>
                      <a:cubicBezTo>
                        <a:pt x="10" y="32"/>
                        <a:pt x="4" y="38"/>
                        <a:pt x="4" y="36"/>
                      </a:cubicBezTo>
                      <a:cubicBezTo>
                        <a:pt x="3" y="30"/>
                        <a:pt x="3" y="25"/>
                        <a:pt x="3" y="19"/>
                      </a:cubicBezTo>
                      <a:cubicBezTo>
                        <a:pt x="3" y="14"/>
                        <a:pt x="4" y="7"/>
                        <a:pt x="2" y="2"/>
                      </a:cubicBezTo>
                      <a:cubicBezTo>
                        <a:pt x="2" y="3"/>
                        <a:pt x="3" y="2"/>
                        <a:pt x="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9" name="Freeform 457"/>
                <p:cNvSpPr>
                  <a:spLocks noEditPoints="1"/>
                </p:cNvSpPr>
                <p:nvPr/>
              </p:nvSpPr>
              <p:spPr bwMode="auto">
                <a:xfrm>
                  <a:off x="1482725" y="2516188"/>
                  <a:ext cx="30163" cy="34925"/>
                </a:xfrm>
                <a:custGeom>
                  <a:avLst/>
                  <a:gdLst>
                    <a:gd name="T0" fmla="*/ 26 w 29"/>
                    <a:gd name="T1" fmla="*/ 15 h 34"/>
                    <a:gd name="T2" fmla="*/ 22 w 29"/>
                    <a:gd name="T3" fmla="*/ 16 h 34"/>
                    <a:gd name="T4" fmla="*/ 24 w 29"/>
                    <a:gd name="T5" fmla="*/ 13 h 34"/>
                    <a:gd name="T6" fmla="*/ 19 w 29"/>
                    <a:gd name="T7" fmla="*/ 15 h 34"/>
                    <a:gd name="T8" fmla="*/ 21 w 29"/>
                    <a:gd name="T9" fmla="*/ 12 h 34"/>
                    <a:gd name="T10" fmla="*/ 18 w 29"/>
                    <a:gd name="T11" fmla="*/ 13 h 34"/>
                    <a:gd name="T12" fmla="*/ 17 w 29"/>
                    <a:gd name="T13" fmla="*/ 12 h 34"/>
                    <a:gd name="T14" fmla="*/ 17 w 29"/>
                    <a:gd name="T15" fmla="*/ 10 h 34"/>
                    <a:gd name="T16" fmla="*/ 17 w 29"/>
                    <a:gd name="T17" fmla="*/ 10 h 34"/>
                    <a:gd name="T18" fmla="*/ 11 w 29"/>
                    <a:gd name="T19" fmla="*/ 13 h 34"/>
                    <a:gd name="T20" fmla="*/ 12 w 29"/>
                    <a:gd name="T21" fmla="*/ 9 h 34"/>
                    <a:gd name="T22" fmla="*/ 10 w 29"/>
                    <a:gd name="T23" fmla="*/ 9 h 34"/>
                    <a:gd name="T24" fmla="*/ 12 w 29"/>
                    <a:gd name="T25" fmla="*/ 6 h 34"/>
                    <a:gd name="T26" fmla="*/ 9 w 29"/>
                    <a:gd name="T27" fmla="*/ 6 h 34"/>
                    <a:gd name="T28" fmla="*/ 7 w 29"/>
                    <a:gd name="T29" fmla="*/ 5 h 34"/>
                    <a:gd name="T30" fmla="*/ 5 w 29"/>
                    <a:gd name="T31" fmla="*/ 5 h 34"/>
                    <a:gd name="T32" fmla="*/ 4 w 29"/>
                    <a:gd name="T33" fmla="*/ 3 h 34"/>
                    <a:gd name="T34" fmla="*/ 2 w 29"/>
                    <a:gd name="T35" fmla="*/ 1 h 34"/>
                    <a:gd name="T36" fmla="*/ 0 w 29"/>
                    <a:gd name="T37" fmla="*/ 2 h 34"/>
                    <a:gd name="T38" fmla="*/ 0 w 29"/>
                    <a:gd name="T39" fmla="*/ 4 h 34"/>
                    <a:gd name="T40" fmla="*/ 2 w 29"/>
                    <a:gd name="T41" fmla="*/ 6 h 34"/>
                    <a:gd name="T42" fmla="*/ 2 w 29"/>
                    <a:gd name="T43" fmla="*/ 8 h 34"/>
                    <a:gd name="T44" fmla="*/ 2 w 29"/>
                    <a:gd name="T45" fmla="*/ 10 h 34"/>
                    <a:gd name="T46" fmla="*/ 1 w 29"/>
                    <a:gd name="T47" fmla="*/ 13 h 34"/>
                    <a:gd name="T48" fmla="*/ 7 w 29"/>
                    <a:gd name="T49" fmla="*/ 10 h 34"/>
                    <a:gd name="T50" fmla="*/ 2 w 29"/>
                    <a:gd name="T51" fmla="*/ 16 h 34"/>
                    <a:gd name="T52" fmla="*/ 1 w 29"/>
                    <a:gd name="T53" fmla="*/ 18 h 34"/>
                    <a:gd name="T54" fmla="*/ 1 w 29"/>
                    <a:gd name="T55" fmla="*/ 20 h 34"/>
                    <a:gd name="T56" fmla="*/ 1 w 29"/>
                    <a:gd name="T57" fmla="*/ 22 h 34"/>
                    <a:gd name="T58" fmla="*/ 5 w 29"/>
                    <a:gd name="T59" fmla="*/ 21 h 34"/>
                    <a:gd name="T60" fmla="*/ 1 w 29"/>
                    <a:gd name="T61" fmla="*/ 26 h 34"/>
                    <a:gd name="T62" fmla="*/ 1 w 29"/>
                    <a:gd name="T63" fmla="*/ 26 h 34"/>
                    <a:gd name="T64" fmla="*/ 1 w 29"/>
                    <a:gd name="T65" fmla="*/ 29 h 34"/>
                    <a:gd name="T66" fmla="*/ 13 w 29"/>
                    <a:gd name="T67" fmla="*/ 19 h 34"/>
                    <a:gd name="T68" fmla="*/ 10 w 29"/>
                    <a:gd name="T69" fmla="*/ 23 h 34"/>
                    <a:gd name="T70" fmla="*/ 3 w 29"/>
                    <a:gd name="T71" fmla="*/ 30 h 34"/>
                    <a:gd name="T72" fmla="*/ 13 w 29"/>
                    <a:gd name="T73" fmla="*/ 23 h 34"/>
                    <a:gd name="T74" fmla="*/ 4 w 29"/>
                    <a:gd name="T75" fmla="*/ 34 h 34"/>
                    <a:gd name="T76" fmla="*/ 24 w 29"/>
                    <a:gd name="T77" fmla="*/ 19 h 34"/>
                    <a:gd name="T78" fmla="*/ 21 w 29"/>
                    <a:gd name="T79" fmla="*/ 15 h 34"/>
                    <a:gd name="T80" fmla="*/ 21 w 29"/>
                    <a:gd name="T81" fmla="*/ 14 h 34"/>
                    <a:gd name="T82" fmla="*/ 12 w 29"/>
                    <a:gd name="T83" fmla="*/ 15 h 34"/>
                    <a:gd name="T84" fmla="*/ 13 w 29"/>
                    <a:gd name="T85" fmla="*/ 10 h 34"/>
                    <a:gd name="T86" fmla="*/ 11 w 29"/>
                    <a:gd name="T87" fmla="*/ 10 h 34"/>
                    <a:gd name="T88" fmla="*/ 7 w 29"/>
                    <a:gd name="T89" fmla="*/ 9 h 34"/>
                    <a:gd name="T90" fmla="*/ 11 w 29"/>
                    <a:gd name="T91" fmla="*/ 8 h 34"/>
                    <a:gd name="T92" fmla="*/ 9 w 29"/>
                    <a:gd name="T93" fmla="*/ 10 h 34"/>
                    <a:gd name="T94" fmla="*/ 6 w 29"/>
                    <a:gd name="T95" fmla="*/ 18 h 34"/>
                    <a:gd name="T96" fmla="*/ 14 w 29"/>
                    <a:gd name="T97" fmla="*/ 14 h 34"/>
                    <a:gd name="T98" fmla="*/ 3 w 29"/>
                    <a:gd name="T99" fmla="*/ 26 h 34"/>
                    <a:gd name="T100" fmla="*/ 10 w 29"/>
                    <a:gd name="T101" fmla="*/ 19 h 34"/>
                    <a:gd name="T102" fmla="*/ 13 w 29"/>
                    <a:gd name="T103" fmla="*/ 18 h 34"/>
                    <a:gd name="T104" fmla="*/ 16 w 29"/>
                    <a:gd name="T105" fmla="*/ 17 h 34"/>
                    <a:gd name="T106" fmla="*/ 14 w 29"/>
                    <a:gd name="T107" fmla="*/ 19 h 34"/>
                    <a:gd name="T108" fmla="*/ 14 w 29"/>
                    <a:gd name="T109" fmla="*/ 19 h 34"/>
                    <a:gd name="T110" fmla="*/ 14 w 29"/>
                    <a:gd name="T111" fmla="*/ 21 h 34"/>
                    <a:gd name="T112" fmla="*/ 6 w 29"/>
                    <a:gd name="T113" fmla="*/ 31 h 34"/>
                    <a:gd name="T114" fmla="*/ 21 w 29"/>
                    <a:gd name="T115" fmla="*/ 17 h 34"/>
                    <a:gd name="T116" fmla="*/ 20 w 29"/>
                    <a:gd name="T117" fmla="*/ 19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9" h="34">
                      <a:moveTo>
                        <a:pt x="29" y="16"/>
                      </a:moveTo>
                      <a:cubicBezTo>
                        <a:pt x="27" y="17"/>
                        <a:pt x="25" y="18"/>
                        <a:pt x="28" y="16"/>
                      </a:cubicBezTo>
                      <a:cubicBezTo>
                        <a:pt x="29" y="16"/>
                        <a:pt x="28" y="16"/>
                        <a:pt x="28" y="16"/>
                      </a:cubicBezTo>
                      <a:cubicBezTo>
                        <a:pt x="25" y="18"/>
                        <a:pt x="23" y="19"/>
                        <a:pt x="27" y="15"/>
                      </a:cubicBezTo>
                      <a:cubicBezTo>
                        <a:pt x="27" y="15"/>
                        <a:pt x="27" y="15"/>
                        <a:pt x="27" y="15"/>
                      </a:cubicBezTo>
                      <a:cubicBezTo>
                        <a:pt x="26" y="15"/>
                        <a:pt x="26" y="16"/>
                        <a:pt x="25" y="16"/>
                      </a:cubicBezTo>
                      <a:cubicBezTo>
                        <a:pt x="25" y="16"/>
                        <a:pt x="26" y="16"/>
                        <a:pt x="26" y="15"/>
                      </a:cubicBezTo>
                      <a:cubicBezTo>
                        <a:pt x="26" y="15"/>
                        <a:pt x="26" y="15"/>
                        <a:pt x="26" y="15"/>
                      </a:cubicBezTo>
                      <a:cubicBezTo>
                        <a:pt x="25" y="16"/>
                        <a:pt x="24" y="16"/>
                        <a:pt x="23" y="17"/>
                      </a:cubicBezTo>
                      <a:cubicBezTo>
                        <a:pt x="25" y="16"/>
                        <a:pt x="26" y="15"/>
                        <a:pt x="27" y="14"/>
                      </a:cubicBezTo>
                      <a:cubicBezTo>
                        <a:pt x="27" y="14"/>
                        <a:pt x="26" y="14"/>
                        <a:pt x="26" y="14"/>
                      </a:cubicBezTo>
                      <a:cubicBezTo>
                        <a:pt x="26" y="14"/>
                        <a:pt x="25" y="15"/>
                        <a:pt x="25" y="15"/>
                      </a:cubicBezTo>
                      <a:cubicBezTo>
                        <a:pt x="25" y="15"/>
                        <a:pt x="25" y="14"/>
                        <a:pt x="26" y="14"/>
                      </a:cubicBezTo>
                      <a:cubicBezTo>
                        <a:pt x="26" y="14"/>
                        <a:pt x="26" y="14"/>
                        <a:pt x="26" y="14"/>
                      </a:cubicBezTo>
                      <a:cubicBezTo>
                        <a:pt x="24" y="15"/>
                        <a:pt x="23" y="15"/>
                        <a:pt x="22" y="16"/>
                      </a:cubicBezTo>
                      <a:cubicBezTo>
                        <a:pt x="22" y="16"/>
                        <a:pt x="22" y="16"/>
                        <a:pt x="22" y="16"/>
                      </a:cubicBezTo>
                      <a:cubicBezTo>
                        <a:pt x="22" y="16"/>
                        <a:pt x="22" y="16"/>
                        <a:pt x="22" y="16"/>
                      </a:cubicBezTo>
                      <a:cubicBezTo>
                        <a:pt x="22" y="16"/>
                        <a:pt x="23" y="15"/>
                        <a:pt x="23" y="15"/>
                      </a:cubicBezTo>
                      <a:cubicBezTo>
                        <a:pt x="23" y="15"/>
                        <a:pt x="23" y="15"/>
                        <a:pt x="23" y="15"/>
                      </a:cubicBezTo>
                      <a:cubicBezTo>
                        <a:pt x="22" y="15"/>
                        <a:pt x="22" y="16"/>
                        <a:pt x="21" y="16"/>
                      </a:cubicBezTo>
                      <a:cubicBezTo>
                        <a:pt x="21" y="16"/>
                        <a:pt x="21" y="16"/>
                        <a:pt x="21" y="16"/>
                      </a:cubicBezTo>
                      <a:cubicBezTo>
                        <a:pt x="21" y="16"/>
                        <a:pt x="21" y="16"/>
                        <a:pt x="21" y="17"/>
                      </a:cubicBezTo>
                      <a:cubicBezTo>
                        <a:pt x="22" y="15"/>
                        <a:pt x="24" y="14"/>
                        <a:pt x="25" y="13"/>
                      </a:cubicBezTo>
                      <a:cubicBezTo>
                        <a:pt x="24" y="13"/>
                        <a:pt x="24" y="13"/>
                        <a:pt x="24" y="13"/>
                      </a:cubicBezTo>
                      <a:cubicBezTo>
                        <a:pt x="23" y="14"/>
                        <a:pt x="22" y="15"/>
                        <a:pt x="20" y="15"/>
                      </a:cubicBezTo>
                      <a:cubicBezTo>
                        <a:pt x="20" y="15"/>
                        <a:pt x="20" y="15"/>
                        <a:pt x="20" y="15"/>
                      </a:cubicBezTo>
                      <a:cubicBezTo>
                        <a:pt x="20" y="15"/>
                        <a:pt x="20" y="15"/>
                        <a:pt x="20" y="15"/>
                      </a:cubicBezTo>
                      <a:cubicBezTo>
                        <a:pt x="20" y="15"/>
                        <a:pt x="20" y="15"/>
                        <a:pt x="20" y="15"/>
                      </a:cubicBezTo>
                      <a:cubicBezTo>
                        <a:pt x="21" y="15"/>
                        <a:pt x="22" y="14"/>
                        <a:pt x="23" y="13"/>
                      </a:cubicBezTo>
                      <a:cubicBezTo>
                        <a:pt x="23" y="13"/>
                        <a:pt x="23" y="13"/>
                        <a:pt x="22" y="13"/>
                      </a:cubicBezTo>
                      <a:cubicBezTo>
                        <a:pt x="21" y="14"/>
                        <a:pt x="20" y="15"/>
                        <a:pt x="19" y="15"/>
                      </a:cubicBezTo>
                      <a:cubicBezTo>
                        <a:pt x="19" y="15"/>
                        <a:pt x="19" y="15"/>
                        <a:pt x="19" y="15"/>
                      </a:cubicBezTo>
                      <a:cubicBezTo>
                        <a:pt x="20" y="15"/>
                        <a:pt x="20" y="14"/>
                        <a:pt x="21" y="14"/>
                      </a:cubicBezTo>
                      <a:cubicBezTo>
                        <a:pt x="21" y="14"/>
                        <a:pt x="21" y="14"/>
                        <a:pt x="21" y="14"/>
                      </a:cubicBezTo>
                      <a:cubicBezTo>
                        <a:pt x="21" y="13"/>
                        <a:pt x="21" y="13"/>
                        <a:pt x="21" y="13"/>
                      </a:cubicBezTo>
                      <a:cubicBezTo>
                        <a:pt x="21" y="13"/>
                        <a:pt x="21" y="13"/>
                        <a:pt x="21" y="13"/>
                      </a:cubicBezTo>
                      <a:cubicBezTo>
                        <a:pt x="20" y="13"/>
                        <a:pt x="19" y="14"/>
                        <a:pt x="19" y="14"/>
                      </a:cubicBezTo>
                      <a:cubicBezTo>
                        <a:pt x="20" y="13"/>
                        <a:pt x="20" y="13"/>
                        <a:pt x="21" y="12"/>
                      </a:cubicBezTo>
                      <a:cubicBezTo>
                        <a:pt x="21" y="12"/>
                        <a:pt x="21" y="12"/>
                        <a:pt x="21" y="12"/>
                      </a:cubicBezTo>
                      <a:cubicBezTo>
                        <a:pt x="21" y="12"/>
                        <a:pt x="21" y="12"/>
                        <a:pt x="21" y="12"/>
                      </a:cubicBezTo>
                      <a:cubicBezTo>
                        <a:pt x="21" y="12"/>
                        <a:pt x="21" y="12"/>
                        <a:pt x="21" y="12"/>
                      </a:cubicBezTo>
                      <a:cubicBezTo>
                        <a:pt x="21" y="12"/>
                        <a:pt x="21" y="12"/>
                        <a:pt x="21" y="12"/>
                      </a:cubicBezTo>
                      <a:cubicBezTo>
                        <a:pt x="20" y="12"/>
                        <a:pt x="19" y="13"/>
                        <a:pt x="19" y="13"/>
                      </a:cubicBezTo>
                      <a:cubicBezTo>
                        <a:pt x="19" y="13"/>
                        <a:pt x="19" y="13"/>
                        <a:pt x="19" y="13"/>
                      </a:cubicBezTo>
                      <a:cubicBezTo>
                        <a:pt x="19" y="13"/>
                        <a:pt x="19" y="13"/>
                        <a:pt x="19" y="13"/>
                      </a:cubicBezTo>
                      <a:cubicBezTo>
                        <a:pt x="19" y="13"/>
                        <a:pt x="19" y="13"/>
                        <a:pt x="19" y="13"/>
                      </a:cubicBezTo>
                      <a:cubicBezTo>
                        <a:pt x="19" y="13"/>
                        <a:pt x="19" y="13"/>
                        <a:pt x="19" y="13"/>
                      </a:cubicBezTo>
                      <a:cubicBezTo>
                        <a:pt x="19" y="13"/>
                        <a:pt x="19" y="13"/>
                        <a:pt x="18" y="13"/>
                      </a:cubicBezTo>
                      <a:cubicBezTo>
                        <a:pt x="18" y="13"/>
                        <a:pt x="18" y="13"/>
                        <a:pt x="17" y="13"/>
                      </a:cubicBezTo>
                      <a:cubicBezTo>
                        <a:pt x="18" y="12"/>
                        <a:pt x="19" y="12"/>
                        <a:pt x="20" y="11"/>
                      </a:cubicBezTo>
                      <a:cubicBezTo>
                        <a:pt x="20" y="11"/>
                        <a:pt x="20" y="11"/>
                        <a:pt x="20" y="11"/>
                      </a:cubicBezTo>
                      <a:cubicBezTo>
                        <a:pt x="19" y="11"/>
                        <a:pt x="19" y="12"/>
                        <a:pt x="18" y="13"/>
                      </a:cubicBezTo>
                      <a:cubicBezTo>
                        <a:pt x="21" y="10"/>
                        <a:pt x="18" y="12"/>
                        <a:pt x="16" y="14"/>
                      </a:cubicBezTo>
                      <a:cubicBezTo>
                        <a:pt x="16" y="14"/>
                        <a:pt x="16" y="14"/>
                        <a:pt x="16" y="14"/>
                      </a:cubicBezTo>
                      <a:cubicBezTo>
                        <a:pt x="16" y="13"/>
                        <a:pt x="17" y="13"/>
                        <a:pt x="17" y="12"/>
                      </a:cubicBezTo>
                      <a:cubicBezTo>
                        <a:pt x="17" y="12"/>
                        <a:pt x="17" y="12"/>
                        <a:pt x="17" y="12"/>
                      </a:cubicBezTo>
                      <a:cubicBezTo>
                        <a:pt x="17" y="12"/>
                        <a:pt x="17" y="12"/>
                        <a:pt x="17" y="12"/>
                      </a:cubicBezTo>
                      <a:cubicBezTo>
                        <a:pt x="17" y="12"/>
                        <a:pt x="18" y="12"/>
                        <a:pt x="18" y="11"/>
                      </a:cubicBezTo>
                      <a:cubicBezTo>
                        <a:pt x="18" y="11"/>
                        <a:pt x="18" y="11"/>
                        <a:pt x="18" y="11"/>
                      </a:cubicBezTo>
                      <a:cubicBezTo>
                        <a:pt x="17" y="11"/>
                        <a:pt x="17" y="12"/>
                        <a:pt x="16" y="12"/>
                      </a:cubicBezTo>
                      <a:cubicBezTo>
                        <a:pt x="17" y="12"/>
                        <a:pt x="17" y="11"/>
                        <a:pt x="17" y="11"/>
                      </a:cubicBezTo>
                      <a:cubicBezTo>
                        <a:pt x="17" y="10"/>
                        <a:pt x="18" y="10"/>
                        <a:pt x="18" y="10"/>
                      </a:cubicBezTo>
                      <a:cubicBezTo>
                        <a:pt x="18" y="10"/>
                        <a:pt x="18" y="10"/>
                        <a:pt x="18" y="10"/>
                      </a:cubicBezTo>
                      <a:cubicBezTo>
                        <a:pt x="18" y="10"/>
                        <a:pt x="18" y="10"/>
                        <a:pt x="17" y="10"/>
                      </a:cubicBezTo>
                      <a:cubicBezTo>
                        <a:pt x="17" y="10"/>
                        <a:pt x="17" y="10"/>
                        <a:pt x="17" y="10"/>
                      </a:cubicBezTo>
                      <a:cubicBezTo>
                        <a:pt x="17" y="10"/>
                        <a:pt x="17" y="10"/>
                        <a:pt x="17" y="10"/>
                      </a:cubicBezTo>
                      <a:cubicBezTo>
                        <a:pt x="17" y="10"/>
                        <a:pt x="17" y="10"/>
                        <a:pt x="17" y="10"/>
                      </a:cubicBezTo>
                      <a:cubicBezTo>
                        <a:pt x="17" y="10"/>
                        <a:pt x="17" y="10"/>
                        <a:pt x="17" y="10"/>
                      </a:cubicBezTo>
                      <a:cubicBezTo>
                        <a:pt x="17" y="10"/>
                        <a:pt x="17" y="10"/>
                        <a:pt x="17" y="10"/>
                      </a:cubicBezTo>
                      <a:cubicBezTo>
                        <a:pt x="17" y="10"/>
                        <a:pt x="17" y="10"/>
                        <a:pt x="17" y="10"/>
                      </a:cubicBezTo>
                      <a:cubicBezTo>
                        <a:pt x="17" y="10"/>
                        <a:pt x="17" y="10"/>
                        <a:pt x="17" y="10"/>
                      </a:cubicBezTo>
                      <a:cubicBezTo>
                        <a:pt x="17" y="10"/>
                        <a:pt x="17" y="10"/>
                        <a:pt x="17" y="10"/>
                      </a:cubicBezTo>
                      <a:cubicBezTo>
                        <a:pt x="17" y="10"/>
                        <a:pt x="16" y="10"/>
                        <a:pt x="16" y="11"/>
                      </a:cubicBezTo>
                      <a:cubicBezTo>
                        <a:pt x="16" y="11"/>
                        <a:pt x="16" y="11"/>
                        <a:pt x="16" y="11"/>
                      </a:cubicBezTo>
                      <a:cubicBezTo>
                        <a:pt x="16" y="10"/>
                        <a:pt x="16" y="10"/>
                        <a:pt x="16" y="10"/>
                      </a:cubicBezTo>
                      <a:cubicBezTo>
                        <a:pt x="16" y="10"/>
                        <a:pt x="16" y="10"/>
                        <a:pt x="16" y="10"/>
                      </a:cubicBezTo>
                      <a:cubicBezTo>
                        <a:pt x="16" y="10"/>
                        <a:pt x="16" y="10"/>
                        <a:pt x="16" y="10"/>
                      </a:cubicBezTo>
                      <a:cubicBezTo>
                        <a:pt x="16" y="10"/>
                        <a:pt x="16" y="10"/>
                        <a:pt x="16" y="10"/>
                      </a:cubicBezTo>
                      <a:cubicBezTo>
                        <a:pt x="15" y="11"/>
                        <a:pt x="13" y="12"/>
                        <a:pt x="12" y="13"/>
                      </a:cubicBezTo>
                      <a:cubicBezTo>
                        <a:pt x="11" y="13"/>
                        <a:pt x="11" y="13"/>
                        <a:pt x="11" y="13"/>
                      </a:cubicBezTo>
                      <a:cubicBezTo>
                        <a:pt x="13" y="12"/>
                        <a:pt x="15" y="10"/>
                        <a:pt x="17" y="9"/>
                      </a:cubicBezTo>
                      <a:cubicBezTo>
                        <a:pt x="17" y="8"/>
                        <a:pt x="17" y="8"/>
                        <a:pt x="16" y="8"/>
                      </a:cubicBezTo>
                      <a:cubicBezTo>
                        <a:pt x="15" y="9"/>
                        <a:pt x="14" y="9"/>
                        <a:pt x="12" y="10"/>
                      </a:cubicBezTo>
                      <a:cubicBezTo>
                        <a:pt x="13" y="10"/>
                        <a:pt x="13" y="10"/>
                        <a:pt x="14" y="9"/>
                      </a:cubicBezTo>
                      <a:cubicBezTo>
                        <a:pt x="14" y="9"/>
                        <a:pt x="14" y="9"/>
                        <a:pt x="14" y="9"/>
                      </a:cubicBezTo>
                      <a:cubicBezTo>
                        <a:pt x="14" y="9"/>
                        <a:pt x="15" y="8"/>
                        <a:pt x="16" y="8"/>
                      </a:cubicBezTo>
                      <a:cubicBezTo>
                        <a:pt x="16" y="8"/>
                        <a:pt x="15" y="7"/>
                        <a:pt x="15" y="7"/>
                      </a:cubicBezTo>
                      <a:cubicBezTo>
                        <a:pt x="14" y="8"/>
                        <a:pt x="13" y="8"/>
                        <a:pt x="12" y="9"/>
                      </a:cubicBezTo>
                      <a:cubicBezTo>
                        <a:pt x="13" y="8"/>
                        <a:pt x="14" y="8"/>
                        <a:pt x="15" y="7"/>
                      </a:cubicBezTo>
                      <a:cubicBezTo>
                        <a:pt x="15" y="7"/>
                        <a:pt x="15" y="7"/>
                        <a:pt x="15" y="7"/>
                      </a:cubicBezTo>
                      <a:cubicBezTo>
                        <a:pt x="15" y="7"/>
                        <a:pt x="15" y="7"/>
                        <a:pt x="15" y="7"/>
                      </a:cubicBezTo>
                      <a:cubicBezTo>
                        <a:pt x="15" y="7"/>
                        <a:pt x="15" y="7"/>
                        <a:pt x="15" y="7"/>
                      </a:cubicBezTo>
                      <a:cubicBezTo>
                        <a:pt x="14" y="7"/>
                        <a:pt x="14" y="7"/>
                        <a:pt x="13" y="7"/>
                      </a:cubicBezTo>
                      <a:cubicBezTo>
                        <a:pt x="13" y="7"/>
                        <a:pt x="13" y="7"/>
                        <a:pt x="13" y="7"/>
                      </a:cubicBezTo>
                      <a:cubicBezTo>
                        <a:pt x="12" y="8"/>
                        <a:pt x="11" y="9"/>
                        <a:pt x="10" y="10"/>
                      </a:cubicBezTo>
                      <a:cubicBezTo>
                        <a:pt x="10" y="10"/>
                        <a:pt x="10" y="9"/>
                        <a:pt x="10" y="9"/>
                      </a:cubicBezTo>
                      <a:cubicBezTo>
                        <a:pt x="11" y="9"/>
                        <a:pt x="12" y="8"/>
                        <a:pt x="12" y="7"/>
                      </a:cubicBezTo>
                      <a:cubicBezTo>
                        <a:pt x="12" y="7"/>
                        <a:pt x="12" y="7"/>
                        <a:pt x="13" y="7"/>
                      </a:cubicBezTo>
                      <a:cubicBezTo>
                        <a:pt x="13" y="7"/>
                        <a:pt x="13" y="7"/>
                        <a:pt x="13" y="7"/>
                      </a:cubicBezTo>
                      <a:cubicBezTo>
                        <a:pt x="13" y="7"/>
                        <a:pt x="13" y="6"/>
                        <a:pt x="13" y="6"/>
                      </a:cubicBezTo>
                      <a:cubicBezTo>
                        <a:pt x="13" y="6"/>
                        <a:pt x="13" y="6"/>
                        <a:pt x="13" y="6"/>
                      </a:cubicBezTo>
                      <a:cubicBezTo>
                        <a:pt x="13" y="6"/>
                        <a:pt x="12" y="6"/>
                        <a:pt x="12" y="6"/>
                      </a:cubicBezTo>
                      <a:cubicBezTo>
                        <a:pt x="12" y="6"/>
                        <a:pt x="12" y="6"/>
                        <a:pt x="12" y="6"/>
                      </a:cubicBezTo>
                      <a:cubicBezTo>
                        <a:pt x="12" y="6"/>
                        <a:pt x="12" y="5"/>
                        <a:pt x="12" y="6"/>
                      </a:cubicBezTo>
                      <a:cubicBezTo>
                        <a:pt x="11" y="6"/>
                        <a:pt x="10" y="6"/>
                        <a:pt x="9" y="7"/>
                      </a:cubicBezTo>
                      <a:cubicBezTo>
                        <a:pt x="10" y="7"/>
                        <a:pt x="10" y="6"/>
                        <a:pt x="10" y="6"/>
                      </a:cubicBezTo>
                      <a:cubicBezTo>
                        <a:pt x="10" y="6"/>
                        <a:pt x="10" y="6"/>
                        <a:pt x="10" y="6"/>
                      </a:cubicBezTo>
                      <a:cubicBezTo>
                        <a:pt x="8" y="7"/>
                        <a:pt x="7" y="8"/>
                        <a:pt x="6" y="9"/>
                      </a:cubicBezTo>
                      <a:cubicBezTo>
                        <a:pt x="5" y="9"/>
                        <a:pt x="5" y="10"/>
                        <a:pt x="4" y="10"/>
                      </a:cubicBezTo>
                      <a:cubicBezTo>
                        <a:pt x="4" y="10"/>
                        <a:pt x="3" y="11"/>
                        <a:pt x="2" y="11"/>
                      </a:cubicBezTo>
                      <a:cubicBezTo>
                        <a:pt x="5" y="10"/>
                        <a:pt x="7" y="8"/>
                        <a:pt x="9" y="6"/>
                      </a:cubicBezTo>
                      <a:cubicBezTo>
                        <a:pt x="9" y="6"/>
                        <a:pt x="9" y="6"/>
                        <a:pt x="9" y="6"/>
                      </a:cubicBezTo>
                      <a:cubicBezTo>
                        <a:pt x="8" y="6"/>
                        <a:pt x="7" y="7"/>
                        <a:pt x="6" y="7"/>
                      </a:cubicBezTo>
                      <a:cubicBezTo>
                        <a:pt x="8" y="6"/>
                        <a:pt x="9" y="5"/>
                        <a:pt x="9" y="5"/>
                      </a:cubicBezTo>
                      <a:cubicBezTo>
                        <a:pt x="9" y="5"/>
                        <a:pt x="9" y="5"/>
                        <a:pt x="9" y="5"/>
                      </a:cubicBezTo>
                      <a:cubicBezTo>
                        <a:pt x="8" y="6"/>
                        <a:pt x="3" y="9"/>
                        <a:pt x="3" y="9"/>
                      </a:cubicBezTo>
                      <a:cubicBezTo>
                        <a:pt x="5" y="7"/>
                        <a:pt x="7" y="6"/>
                        <a:pt x="8" y="5"/>
                      </a:cubicBezTo>
                      <a:cubicBezTo>
                        <a:pt x="9" y="5"/>
                        <a:pt x="8" y="5"/>
                        <a:pt x="8" y="5"/>
                      </a:cubicBezTo>
                      <a:cubicBezTo>
                        <a:pt x="7" y="6"/>
                        <a:pt x="6" y="6"/>
                        <a:pt x="5" y="7"/>
                      </a:cubicBezTo>
                      <a:cubicBezTo>
                        <a:pt x="5" y="7"/>
                        <a:pt x="7" y="6"/>
                        <a:pt x="7" y="5"/>
                      </a:cubicBezTo>
                      <a:cubicBezTo>
                        <a:pt x="7" y="5"/>
                        <a:pt x="7" y="5"/>
                        <a:pt x="7" y="5"/>
                      </a:cubicBezTo>
                      <a:cubicBezTo>
                        <a:pt x="5" y="6"/>
                        <a:pt x="4" y="7"/>
                        <a:pt x="2" y="8"/>
                      </a:cubicBezTo>
                      <a:cubicBezTo>
                        <a:pt x="4" y="7"/>
                        <a:pt x="6" y="6"/>
                        <a:pt x="7" y="4"/>
                      </a:cubicBezTo>
                      <a:cubicBezTo>
                        <a:pt x="7" y="4"/>
                        <a:pt x="7" y="4"/>
                        <a:pt x="7" y="4"/>
                      </a:cubicBezTo>
                      <a:cubicBezTo>
                        <a:pt x="6" y="5"/>
                        <a:pt x="6" y="5"/>
                        <a:pt x="5" y="5"/>
                      </a:cubicBezTo>
                      <a:cubicBezTo>
                        <a:pt x="5" y="5"/>
                        <a:pt x="6" y="5"/>
                        <a:pt x="7" y="4"/>
                      </a:cubicBezTo>
                      <a:cubicBezTo>
                        <a:pt x="7" y="4"/>
                        <a:pt x="7" y="4"/>
                        <a:pt x="7" y="4"/>
                      </a:cubicBezTo>
                      <a:cubicBezTo>
                        <a:pt x="6" y="4"/>
                        <a:pt x="6" y="4"/>
                        <a:pt x="5" y="5"/>
                      </a:cubicBezTo>
                      <a:cubicBezTo>
                        <a:pt x="6" y="4"/>
                        <a:pt x="6" y="4"/>
                        <a:pt x="7" y="3"/>
                      </a:cubicBezTo>
                      <a:cubicBezTo>
                        <a:pt x="7" y="3"/>
                        <a:pt x="7" y="3"/>
                        <a:pt x="7" y="3"/>
                      </a:cubicBezTo>
                      <a:cubicBezTo>
                        <a:pt x="5" y="4"/>
                        <a:pt x="4" y="4"/>
                        <a:pt x="4" y="5"/>
                      </a:cubicBezTo>
                      <a:cubicBezTo>
                        <a:pt x="4" y="5"/>
                        <a:pt x="5" y="4"/>
                        <a:pt x="6" y="3"/>
                      </a:cubicBezTo>
                      <a:cubicBezTo>
                        <a:pt x="6" y="3"/>
                        <a:pt x="6" y="3"/>
                        <a:pt x="5" y="3"/>
                      </a:cubicBezTo>
                      <a:cubicBezTo>
                        <a:pt x="0" y="7"/>
                        <a:pt x="5" y="3"/>
                        <a:pt x="6" y="2"/>
                      </a:cubicBezTo>
                      <a:cubicBezTo>
                        <a:pt x="6" y="2"/>
                        <a:pt x="6" y="2"/>
                        <a:pt x="6" y="2"/>
                      </a:cubicBezTo>
                      <a:cubicBezTo>
                        <a:pt x="5" y="3"/>
                        <a:pt x="1" y="6"/>
                        <a:pt x="4" y="3"/>
                      </a:cubicBezTo>
                      <a:cubicBezTo>
                        <a:pt x="4" y="3"/>
                        <a:pt x="4" y="3"/>
                        <a:pt x="4" y="3"/>
                      </a:cubicBezTo>
                      <a:cubicBezTo>
                        <a:pt x="2" y="4"/>
                        <a:pt x="2" y="4"/>
                        <a:pt x="4" y="2"/>
                      </a:cubicBezTo>
                      <a:cubicBezTo>
                        <a:pt x="4" y="2"/>
                        <a:pt x="4" y="2"/>
                        <a:pt x="4" y="2"/>
                      </a:cubicBezTo>
                      <a:cubicBezTo>
                        <a:pt x="2" y="4"/>
                        <a:pt x="1" y="4"/>
                        <a:pt x="4" y="2"/>
                      </a:cubicBezTo>
                      <a:cubicBezTo>
                        <a:pt x="4" y="2"/>
                        <a:pt x="4" y="2"/>
                        <a:pt x="3" y="2"/>
                      </a:cubicBezTo>
                      <a:cubicBezTo>
                        <a:pt x="2" y="2"/>
                        <a:pt x="1" y="4"/>
                        <a:pt x="3" y="2"/>
                      </a:cubicBezTo>
                      <a:cubicBezTo>
                        <a:pt x="3" y="2"/>
                        <a:pt x="3" y="2"/>
                        <a:pt x="2" y="2"/>
                      </a:cubicBezTo>
                      <a:cubicBezTo>
                        <a:pt x="0" y="3"/>
                        <a:pt x="1" y="2"/>
                        <a:pt x="2" y="1"/>
                      </a:cubicBezTo>
                      <a:cubicBezTo>
                        <a:pt x="3" y="1"/>
                        <a:pt x="2" y="1"/>
                        <a:pt x="2" y="1"/>
                      </a:cubicBezTo>
                      <a:cubicBezTo>
                        <a:pt x="2" y="1"/>
                        <a:pt x="2" y="1"/>
                        <a:pt x="2" y="1"/>
                      </a:cubicBezTo>
                      <a:cubicBezTo>
                        <a:pt x="2" y="1"/>
                        <a:pt x="2" y="1"/>
                        <a:pt x="2" y="1"/>
                      </a:cubicBezTo>
                      <a:cubicBezTo>
                        <a:pt x="1" y="1"/>
                        <a:pt x="1" y="1"/>
                        <a:pt x="1" y="1"/>
                      </a:cubicBezTo>
                      <a:cubicBezTo>
                        <a:pt x="1" y="1"/>
                        <a:pt x="1" y="0"/>
                        <a:pt x="1" y="0"/>
                      </a:cubicBezTo>
                      <a:cubicBezTo>
                        <a:pt x="1" y="1"/>
                        <a:pt x="0" y="1"/>
                        <a:pt x="0" y="1"/>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3"/>
                        <a:pt x="0" y="2"/>
                      </a:cubicBezTo>
                      <a:cubicBezTo>
                        <a:pt x="2" y="2"/>
                        <a:pt x="1" y="2"/>
                        <a:pt x="0" y="3"/>
                      </a:cubicBezTo>
                      <a:cubicBezTo>
                        <a:pt x="0" y="3"/>
                        <a:pt x="0" y="4"/>
                        <a:pt x="0" y="4"/>
                      </a:cubicBezTo>
                      <a:cubicBezTo>
                        <a:pt x="2" y="2"/>
                        <a:pt x="2" y="2"/>
                        <a:pt x="0" y="4"/>
                      </a:cubicBezTo>
                      <a:cubicBezTo>
                        <a:pt x="0" y="4"/>
                        <a:pt x="0" y="4"/>
                        <a:pt x="0" y="4"/>
                      </a:cubicBezTo>
                      <a:cubicBezTo>
                        <a:pt x="4" y="2"/>
                        <a:pt x="1" y="4"/>
                        <a:pt x="0" y="5"/>
                      </a:cubicBezTo>
                      <a:cubicBezTo>
                        <a:pt x="0" y="5"/>
                        <a:pt x="0" y="5"/>
                        <a:pt x="0" y="5"/>
                      </a:cubicBezTo>
                      <a:cubicBezTo>
                        <a:pt x="2" y="4"/>
                        <a:pt x="4" y="2"/>
                        <a:pt x="1" y="5"/>
                      </a:cubicBezTo>
                      <a:cubicBezTo>
                        <a:pt x="1" y="5"/>
                        <a:pt x="1" y="5"/>
                        <a:pt x="1" y="5"/>
                      </a:cubicBezTo>
                      <a:cubicBezTo>
                        <a:pt x="4" y="3"/>
                        <a:pt x="2" y="4"/>
                        <a:pt x="1" y="5"/>
                      </a:cubicBezTo>
                      <a:cubicBezTo>
                        <a:pt x="1" y="5"/>
                        <a:pt x="1" y="6"/>
                        <a:pt x="1" y="6"/>
                      </a:cubicBezTo>
                      <a:cubicBezTo>
                        <a:pt x="2" y="5"/>
                        <a:pt x="2" y="5"/>
                        <a:pt x="3" y="4"/>
                      </a:cubicBezTo>
                      <a:cubicBezTo>
                        <a:pt x="7" y="1"/>
                        <a:pt x="2" y="6"/>
                        <a:pt x="2" y="6"/>
                      </a:cubicBezTo>
                      <a:cubicBezTo>
                        <a:pt x="1" y="6"/>
                        <a:pt x="2" y="6"/>
                        <a:pt x="2" y="6"/>
                      </a:cubicBezTo>
                      <a:cubicBezTo>
                        <a:pt x="6" y="3"/>
                        <a:pt x="3" y="5"/>
                        <a:pt x="1" y="7"/>
                      </a:cubicBezTo>
                      <a:cubicBezTo>
                        <a:pt x="1" y="7"/>
                        <a:pt x="1" y="7"/>
                        <a:pt x="1" y="7"/>
                      </a:cubicBezTo>
                      <a:cubicBezTo>
                        <a:pt x="9" y="1"/>
                        <a:pt x="3" y="6"/>
                        <a:pt x="1" y="7"/>
                      </a:cubicBezTo>
                      <a:cubicBezTo>
                        <a:pt x="1" y="7"/>
                        <a:pt x="1" y="7"/>
                        <a:pt x="2" y="7"/>
                      </a:cubicBezTo>
                      <a:cubicBezTo>
                        <a:pt x="3" y="7"/>
                        <a:pt x="4" y="6"/>
                        <a:pt x="5" y="5"/>
                      </a:cubicBezTo>
                      <a:cubicBezTo>
                        <a:pt x="4" y="6"/>
                        <a:pt x="3" y="7"/>
                        <a:pt x="2" y="8"/>
                      </a:cubicBezTo>
                      <a:cubicBezTo>
                        <a:pt x="2" y="8"/>
                        <a:pt x="2" y="8"/>
                        <a:pt x="2" y="8"/>
                      </a:cubicBezTo>
                      <a:cubicBezTo>
                        <a:pt x="3" y="7"/>
                        <a:pt x="4" y="6"/>
                        <a:pt x="5" y="5"/>
                      </a:cubicBezTo>
                      <a:cubicBezTo>
                        <a:pt x="4" y="7"/>
                        <a:pt x="2" y="8"/>
                        <a:pt x="1" y="9"/>
                      </a:cubicBezTo>
                      <a:cubicBezTo>
                        <a:pt x="1" y="9"/>
                        <a:pt x="1" y="9"/>
                        <a:pt x="1" y="9"/>
                      </a:cubicBezTo>
                      <a:cubicBezTo>
                        <a:pt x="2" y="8"/>
                        <a:pt x="4" y="7"/>
                        <a:pt x="6" y="6"/>
                      </a:cubicBezTo>
                      <a:cubicBezTo>
                        <a:pt x="5" y="6"/>
                        <a:pt x="3" y="8"/>
                        <a:pt x="2" y="9"/>
                      </a:cubicBezTo>
                      <a:cubicBezTo>
                        <a:pt x="2" y="9"/>
                        <a:pt x="2" y="9"/>
                        <a:pt x="2" y="9"/>
                      </a:cubicBezTo>
                      <a:cubicBezTo>
                        <a:pt x="2" y="9"/>
                        <a:pt x="2" y="10"/>
                        <a:pt x="2" y="10"/>
                      </a:cubicBezTo>
                      <a:cubicBezTo>
                        <a:pt x="1" y="10"/>
                        <a:pt x="2" y="10"/>
                        <a:pt x="2" y="10"/>
                      </a:cubicBezTo>
                      <a:cubicBezTo>
                        <a:pt x="4" y="9"/>
                        <a:pt x="5" y="8"/>
                        <a:pt x="7" y="6"/>
                      </a:cubicBezTo>
                      <a:cubicBezTo>
                        <a:pt x="5" y="8"/>
                        <a:pt x="3" y="9"/>
                        <a:pt x="2" y="11"/>
                      </a:cubicBezTo>
                      <a:cubicBezTo>
                        <a:pt x="2" y="11"/>
                        <a:pt x="2" y="11"/>
                        <a:pt x="2" y="11"/>
                      </a:cubicBezTo>
                      <a:cubicBezTo>
                        <a:pt x="11" y="4"/>
                        <a:pt x="4" y="10"/>
                        <a:pt x="1" y="12"/>
                      </a:cubicBezTo>
                      <a:cubicBezTo>
                        <a:pt x="0" y="13"/>
                        <a:pt x="1" y="13"/>
                        <a:pt x="1" y="13"/>
                      </a:cubicBezTo>
                      <a:cubicBezTo>
                        <a:pt x="1" y="12"/>
                        <a:pt x="2" y="12"/>
                        <a:pt x="2" y="12"/>
                      </a:cubicBezTo>
                      <a:cubicBezTo>
                        <a:pt x="2" y="12"/>
                        <a:pt x="1" y="13"/>
                        <a:pt x="1" y="13"/>
                      </a:cubicBezTo>
                      <a:cubicBezTo>
                        <a:pt x="1" y="13"/>
                        <a:pt x="1" y="13"/>
                        <a:pt x="1" y="13"/>
                      </a:cubicBezTo>
                      <a:cubicBezTo>
                        <a:pt x="1" y="13"/>
                        <a:pt x="2" y="13"/>
                        <a:pt x="2" y="13"/>
                      </a:cubicBezTo>
                      <a:cubicBezTo>
                        <a:pt x="2" y="13"/>
                        <a:pt x="2" y="13"/>
                        <a:pt x="2" y="13"/>
                      </a:cubicBezTo>
                      <a:cubicBezTo>
                        <a:pt x="3" y="12"/>
                        <a:pt x="4" y="11"/>
                        <a:pt x="5" y="10"/>
                      </a:cubicBezTo>
                      <a:cubicBezTo>
                        <a:pt x="6" y="10"/>
                        <a:pt x="6" y="10"/>
                        <a:pt x="7" y="9"/>
                      </a:cubicBezTo>
                      <a:cubicBezTo>
                        <a:pt x="5" y="11"/>
                        <a:pt x="3" y="13"/>
                        <a:pt x="1" y="14"/>
                      </a:cubicBezTo>
                      <a:cubicBezTo>
                        <a:pt x="1" y="14"/>
                        <a:pt x="1" y="14"/>
                        <a:pt x="2" y="14"/>
                      </a:cubicBezTo>
                      <a:cubicBezTo>
                        <a:pt x="3" y="13"/>
                        <a:pt x="5" y="11"/>
                        <a:pt x="7" y="10"/>
                      </a:cubicBezTo>
                      <a:cubicBezTo>
                        <a:pt x="12" y="6"/>
                        <a:pt x="7" y="10"/>
                        <a:pt x="7" y="10"/>
                      </a:cubicBezTo>
                      <a:cubicBezTo>
                        <a:pt x="5" y="11"/>
                        <a:pt x="4" y="12"/>
                        <a:pt x="3" y="14"/>
                      </a:cubicBezTo>
                      <a:cubicBezTo>
                        <a:pt x="3" y="14"/>
                        <a:pt x="3" y="14"/>
                        <a:pt x="3" y="14"/>
                      </a:cubicBezTo>
                      <a:cubicBezTo>
                        <a:pt x="3" y="14"/>
                        <a:pt x="3" y="14"/>
                        <a:pt x="3" y="14"/>
                      </a:cubicBezTo>
                      <a:cubicBezTo>
                        <a:pt x="3" y="14"/>
                        <a:pt x="2" y="15"/>
                        <a:pt x="2" y="15"/>
                      </a:cubicBezTo>
                      <a:cubicBezTo>
                        <a:pt x="2" y="15"/>
                        <a:pt x="2" y="16"/>
                        <a:pt x="2" y="16"/>
                      </a:cubicBezTo>
                      <a:cubicBezTo>
                        <a:pt x="1" y="16"/>
                        <a:pt x="1" y="16"/>
                        <a:pt x="1" y="16"/>
                      </a:cubicBezTo>
                      <a:cubicBezTo>
                        <a:pt x="1" y="17"/>
                        <a:pt x="1" y="17"/>
                        <a:pt x="1" y="17"/>
                      </a:cubicBezTo>
                      <a:cubicBezTo>
                        <a:pt x="1" y="16"/>
                        <a:pt x="1" y="16"/>
                        <a:pt x="2" y="16"/>
                      </a:cubicBezTo>
                      <a:cubicBezTo>
                        <a:pt x="2" y="16"/>
                        <a:pt x="2" y="16"/>
                        <a:pt x="2" y="16"/>
                      </a:cubicBezTo>
                      <a:cubicBezTo>
                        <a:pt x="3" y="16"/>
                        <a:pt x="4" y="15"/>
                        <a:pt x="5" y="14"/>
                      </a:cubicBezTo>
                      <a:cubicBezTo>
                        <a:pt x="4" y="15"/>
                        <a:pt x="3" y="15"/>
                        <a:pt x="3" y="16"/>
                      </a:cubicBezTo>
                      <a:cubicBezTo>
                        <a:pt x="3" y="16"/>
                        <a:pt x="3" y="16"/>
                        <a:pt x="3" y="16"/>
                      </a:cubicBezTo>
                      <a:cubicBezTo>
                        <a:pt x="4" y="15"/>
                        <a:pt x="5" y="14"/>
                        <a:pt x="6" y="13"/>
                      </a:cubicBezTo>
                      <a:cubicBezTo>
                        <a:pt x="6" y="13"/>
                        <a:pt x="6" y="14"/>
                        <a:pt x="6" y="14"/>
                      </a:cubicBezTo>
                      <a:cubicBezTo>
                        <a:pt x="5" y="15"/>
                        <a:pt x="4" y="16"/>
                        <a:pt x="3" y="17"/>
                      </a:cubicBezTo>
                      <a:cubicBezTo>
                        <a:pt x="2" y="17"/>
                        <a:pt x="1" y="18"/>
                        <a:pt x="1" y="18"/>
                      </a:cubicBezTo>
                      <a:cubicBezTo>
                        <a:pt x="1" y="18"/>
                        <a:pt x="1" y="18"/>
                        <a:pt x="1" y="18"/>
                      </a:cubicBezTo>
                      <a:cubicBezTo>
                        <a:pt x="1" y="18"/>
                        <a:pt x="2" y="18"/>
                        <a:pt x="2" y="18"/>
                      </a:cubicBezTo>
                      <a:cubicBezTo>
                        <a:pt x="2" y="18"/>
                        <a:pt x="2" y="18"/>
                        <a:pt x="2" y="18"/>
                      </a:cubicBezTo>
                      <a:cubicBezTo>
                        <a:pt x="3" y="17"/>
                        <a:pt x="4" y="16"/>
                        <a:pt x="5" y="16"/>
                      </a:cubicBezTo>
                      <a:cubicBezTo>
                        <a:pt x="5" y="16"/>
                        <a:pt x="5" y="16"/>
                        <a:pt x="5" y="16"/>
                      </a:cubicBezTo>
                      <a:cubicBezTo>
                        <a:pt x="3" y="17"/>
                        <a:pt x="2" y="18"/>
                        <a:pt x="1" y="19"/>
                      </a:cubicBezTo>
                      <a:cubicBezTo>
                        <a:pt x="1" y="20"/>
                        <a:pt x="1" y="21"/>
                        <a:pt x="1" y="21"/>
                      </a:cubicBezTo>
                      <a:cubicBezTo>
                        <a:pt x="1" y="21"/>
                        <a:pt x="1" y="21"/>
                        <a:pt x="1" y="20"/>
                      </a:cubicBezTo>
                      <a:cubicBezTo>
                        <a:pt x="1" y="20"/>
                        <a:pt x="1" y="20"/>
                        <a:pt x="1" y="20"/>
                      </a:cubicBezTo>
                      <a:cubicBezTo>
                        <a:pt x="2" y="20"/>
                        <a:pt x="2" y="20"/>
                        <a:pt x="2" y="20"/>
                      </a:cubicBezTo>
                      <a:cubicBezTo>
                        <a:pt x="2" y="20"/>
                        <a:pt x="3" y="19"/>
                        <a:pt x="4" y="19"/>
                      </a:cubicBezTo>
                      <a:cubicBezTo>
                        <a:pt x="3" y="19"/>
                        <a:pt x="2" y="20"/>
                        <a:pt x="1" y="21"/>
                      </a:cubicBezTo>
                      <a:cubicBezTo>
                        <a:pt x="1" y="21"/>
                        <a:pt x="1" y="22"/>
                        <a:pt x="1" y="22"/>
                      </a:cubicBezTo>
                      <a:cubicBezTo>
                        <a:pt x="3" y="21"/>
                        <a:pt x="4" y="20"/>
                        <a:pt x="5" y="19"/>
                      </a:cubicBezTo>
                      <a:cubicBezTo>
                        <a:pt x="5" y="19"/>
                        <a:pt x="5" y="19"/>
                        <a:pt x="5" y="19"/>
                      </a:cubicBezTo>
                      <a:cubicBezTo>
                        <a:pt x="3" y="20"/>
                        <a:pt x="2" y="21"/>
                        <a:pt x="1" y="22"/>
                      </a:cubicBezTo>
                      <a:cubicBezTo>
                        <a:pt x="1" y="23"/>
                        <a:pt x="1" y="23"/>
                        <a:pt x="1" y="23"/>
                      </a:cubicBezTo>
                      <a:cubicBezTo>
                        <a:pt x="1" y="22"/>
                        <a:pt x="2" y="22"/>
                        <a:pt x="3" y="21"/>
                      </a:cubicBezTo>
                      <a:cubicBezTo>
                        <a:pt x="2" y="22"/>
                        <a:pt x="1" y="22"/>
                        <a:pt x="1" y="23"/>
                      </a:cubicBezTo>
                      <a:cubicBezTo>
                        <a:pt x="1" y="23"/>
                        <a:pt x="1" y="24"/>
                        <a:pt x="1" y="24"/>
                      </a:cubicBezTo>
                      <a:cubicBezTo>
                        <a:pt x="1" y="24"/>
                        <a:pt x="2" y="24"/>
                        <a:pt x="2" y="23"/>
                      </a:cubicBezTo>
                      <a:cubicBezTo>
                        <a:pt x="2" y="23"/>
                        <a:pt x="2" y="23"/>
                        <a:pt x="2" y="23"/>
                      </a:cubicBezTo>
                      <a:cubicBezTo>
                        <a:pt x="2" y="23"/>
                        <a:pt x="2" y="24"/>
                        <a:pt x="2" y="24"/>
                      </a:cubicBezTo>
                      <a:cubicBezTo>
                        <a:pt x="3" y="23"/>
                        <a:pt x="4" y="22"/>
                        <a:pt x="5" y="21"/>
                      </a:cubicBezTo>
                      <a:cubicBezTo>
                        <a:pt x="5" y="21"/>
                        <a:pt x="6" y="21"/>
                        <a:pt x="6" y="20"/>
                      </a:cubicBezTo>
                      <a:cubicBezTo>
                        <a:pt x="7" y="20"/>
                        <a:pt x="7" y="19"/>
                        <a:pt x="8" y="19"/>
                      </a:cubicBezTo>
                      <a:cubicBezTo>
                        <a:pt x="8" y="19"/>
                        <a:pt x="8" y="19"/>
                        <a:pt x="8" y="19"/>
                      </a:cubicBezTo>
                      <a:cubicBezTo>
                        <a:pt x="8" y="19"/>
                        <a:pt x="8" y="19"/>
                        <a:pt x="8" y="19"/>
                      </a:cubicBezTo>
                      <a:cubicBezTo>
                        <a:pt x="8" y="19"/>
                        <a:pt x="9" y="19"/>
                        <a:pt x="10" y="18"/>
                      </a:cubicBezTo>
                      <a:cubicBezTo>
                        <a:pt x="8" y="20"/>
                        <a:pt x="6" y="21"/>
                        <a:pt x="5" y="22"/>
                      </a:cubicBezTo>
                      <a:cubicBezTo>
                        <a:pt x="3" y="23"/>
                        <a:pt x="2" y="24"/>
                        <a:pt x="1" y="26"/>
                      </a:cubicBezTo>
                      <a:cubicBezTo>
                        <a:pt x="1" y="26"/>
                        <a:pt x="1" y="26"/>
                        <a:pt x="1" y="26"/>
                      </a:cubicBezTo>
                      <a:cubicBezTo>
                        <a:pt x="1" y="26"/>
                        <a:pt x="1" y="26"/>
                        <a:pt x="2" y="25"/>
                      </a:cubicBezTo>
                      <a:cubicBezTo>
                        <a:pt x="3" y="24"/>
                        <a:pt x="4" y="23"/>
                        <a:pt x="6" y="22"/>
                      </a:cubicBezTo>
                      <a:cubicBezTo>
                        <a:pt x="6" y="22"/>
                        <a:pt x="5" y="22"/>
                        <a:pt x="5" y="23"/>
                      </a:cubicBezTo>
                      <a:cubicBezTo>
                        <a:pt x="5" y="22"/>
                        <a:pt x="6" y="22"/>
                        <a:pt x="6" y="22"/>
                      </a:cubicBezTo>
                      <a:cubicBezTo>
                        <a:pt x="6" y="22"/>
                        <a:pt x="6" y="22"/>
                        <a:pt x="6" y="21"/>
                      </a:cubicBezTo>
                      <a:cubicBezTo>
                        <a:pt x="6" y="22"/>
                        <a:pt x="6" y="22"/>
                        <a:pt x="5" y="22"/>
                      </a:cubicBezTo>
                      <a:cubicBezTo>
                        <a:pt x="4" y="23"/>
                        <a:pt x="3" y="24"/>
                        <a:pt x="2" y="25"/>
                      </a:cubicBezTo>
                      <a:cubicBezTo>
                        <a:pt x="2" y="25"/>
                        <a:pt x="1" y="26"/>
                        <a:pt x="1" y="26"/>
                      </a:cubicBezTo>
                      <a:cubicBezTo>
                        <a:pt x="1" y="26"/>
                        <a:pt x="1" y="26"/>
                        <a:pt x="1" y="26"/>
                      </a:cubicBezTo>
                      <a:cubicBezTo>
                        <a:pt x="2" y="26"/>
                        <a:pt x="3" y="25"/>
                        <a:pt x="3" y="24"/>
                      </a:cubicBezTo>
                      <a:cubicBezTo>
                        <a:pt x="3" y="24"/>
                        <a:pt x="4" y="24"/>
                        <a:pt x="4" y="24"/>
                      </a:cubicBezTo>
                      <a:cubicBezTo>
                        <a:pt x="4" y="24"/>
                        <a:pt x="5" y="23"/>
                        <a:pt x="5" y="23"/>
                      </a:cubicBezTo>
                      <a:cubicBezTo>
                        <a:pt x="7" y="21"/>
                        <a:pt x="9" y="20"/>
                        <a:pt x="11" y="18"/>
                      </a:cubicBezTo>
                      <a:cubicBezTo>
                        <a:pt x="10" y="19"/>
                        <a:pt x="9" y="21"/>
                        <a:pt x="7" y="22"/>
                      </a:cubicBezTo>
                      <a:cubicBezTo>
                        <a:pt x="5" y="24"/>
                        <a:pt x="3" y="26"/>
                        <a:pt x="1" y="28"/>
                      </a:cubicBezTo>
                      <a:cubicBezTo>
                        <a:pt x="1" y="28"/>
                        <a:pt x="1" y="29"/>
                        <a:pt x="1" y="29"/>
                      </a:cubicBezTo>
                      <a:cubicBezTo>
                        <a:pt x="2" y="29"/>
                        <a:pt x="1" y="29"/>
                        <a:pt x="2" y="28"/>
                      </a:cubicBezTo>
                      <a:cubicBezTo>
                        <a:pt x="3" y="27"/>
                        <a:pt x="4" y="26"/>
                        <a:pt x="5" y="26"/>
                      </a:cubicBezTo>
                      <a:cubicBezTo>
                        <a:pt x="4" y="26"/>
                        <a:pt x="3" y="27"/>
                        <a:pt x="2" y="28"/>
                      </a:cubicBezTo>
                      <a:cubicBezTo>
                        <a:pt x="1" y="29"/>
                        <a:pt x="2" y="28"/>
                        <a:pt x="3" y="26"/>
                      </a:cubicBezTo>
                      <a:cubicBezTo>
                        <a:pt x="3" y="27"/>
                        <a:pt x="3" y="27"/>
                        <a:pt x="3" y="27"/>
                      </a:cubicBezTo>
                      <a:cubicBezTo>
                        <a:pt x="6" y="24"/>
                        <a:pt x="9" y="21"/>
                        <a:pt x="12" y="19"/>
                      </a:cubicBezTo>
                      <a:cubicBezTo>
                        <a:pt x="14" y="18"/>
                        <a:pt x="15" y="17"/>
                        <a:pt x="16" y="16"/>
                      </a:cubicBezTo>
                      <a:cubicBezTo>
                        <a:pt x="15" y="17"/>
                        <a:pt x="14" y="18"/>
                        <a:pt x="13" y="19"/>
                      </a:cubicBezTo>
                      <a:cubicBezTo>
                        <a:pt x="12" y="20"/>
                        <a:pt x="10" y="21"/>
                        <a:pt x="9" y="23"/>
                      </a:cubicBezTo>
                      <a:cubicBezTo>
                        <a:pt x="8" y="24"/>
                        <a:pt x="7" y="25"/>
                        <a:pt x="5" y="25"/>
                      </a:cubicBezTo>
                      <a:cubicBezTo>
                        <a:pt x="6" y="25"/>
                        <a:pt x="7" y="24"/>
                        <a:pt x="8" y="23"/>
                      </a:cubicBezTo>
                      <a:cubicBezTo>
                        <a:pt x="8" y="23"/>
                        <a:pt x="8" y="24"/>
                        <a:pt x="8" y="24"/>
                      </a:cubicBezTo>
                      <a:cubicBezTo>
                        <a:pt x="7" y="24"/>
                        <a:pt x="7" y="25"/>
                        <a:pt x="6" y="25"/>
                      </a:cubicBezTo>
                      <a:cubicBezTo>
                        <a:pt x="6" y="26"/>
                        <a:pt x="5" y="27"/>
                        <a:pt x="4" y="27"/>
                      </a:cubicBezTo>
                      <a:cubicBezTo>
                        <a:pt x="4" y="28"/>
                        <a:pt x="4" y="28"/>
                        <a:pt x="4" y="28"/>
                      </a:cubicBezTo>
                      <a:cubicBezTo>
                        <a:pt x="6" y="26"/>
                        <a:pt x="8" y="24"/>
                        <a:pt x="10" y="23"/>
                      </a:cubicBezTo>
                      <a:cubicBezTo>
                        <a:pt x="10" y="22"/>
                        <a:pt x="11" y="22"/>
                        <a:pt x="11" y="21"/>
                      </a:cubicBezTo>
                      <a:cubicBezTo>
                        <a:pt x="12" y="21"/>
                        <a:pt x="12" y="21"/>
                        <a:pt x="13" y="20"/>
                      </a:cubicBezTo>
                      <a:cubicBezTo>
                        <a:pt x="10" y="23"/>
                        <a:pt x="7" y="25"/>
                        <a:pt x="5" y="28"/>
                      </a:cubicBezTo>
                      <a:cubicBezTo>
                        <a:pt x="6" y="27"/>
                        <a:pt x="7" y="26"/>
                        <a:pt x="8" y="25"/>
                      </a:cubicBezTo>
                      <a:cubicBezTo>
                        <a:pt x="6" y="26"/>
                        <a:pt x="5" y="28"/>
                        <a:pt x="3" y="30"/>
                      </a:cubicBezTo>
                      <a:cubicBezTo>
                        <a:pt x="3" y="30"/>
                        <a:pt x="3" y="30"/>
                        <a:pt x="3" y="30"/>
                      </a:cubicBezTo>
                      <a:cubicBezTo>
                        <a:pt x="3" y="30"/>
                        <a:pt x="3" y="30"/>
                        <a:pt x="3" y="30"/>
                      </a:cubicBezTo>
                      <a:cubicBezTo>
                        <a:pt x="3" y="30"/>
                        <a:pt x="3" y="31"/>
                        <a:pt x="3" y="30"/>
                      </a:cubicBezTo>
                      <a:cubicBezTo>
                        <a:pt x="4" y="29"/>
                        <a:pt x="6" y="28"/>
                        <a:pt x="7" y="27"/>
                      </a:cubicBezTo>
                      <a:cubicBezTo>
                        <a:pt x="7" y="27"/>
                        <a:pt x="7" y="27"/>
                        <a:pt x="7" y="27"/>
                      </a:cubicBezTo>
                      <a:cubicBezTo>
                        <a:pt x="6" y="27"/>
                        <a:pt x="6" y="28"/>
                        <a:pt x="5" y="29"/>
                      </a:cubicBezTo>
                      <a:cubicBezTo>
                        <a:pt x="4" y="29"/>
                        <a:pt x="4" y="30"/>
                        <a:pt x="3" y="31"/>
                      </a:cubicBezTo>
                      <a:cubicBezTo>
                        <a:pt x="3" y="31"/>
                        <a:pt x="3" y="32"/>
                        <a:pt x="3" y="31"/>
                      </a:cubicBezTo>
                      <a:cubicBezTo>
                        <a:pt x="4" y="31"/>
                        <a:pt x="4" y="30"/>
                        <a:pt x="5" y="30"/>
                      </a:cubicBezTo>
                      <a:cubicBezTo>
                        <a:pt x="6" y="29"/>
                        <a:pt x="7" y="28"/>
                        <a:pt x="8" y="26"/>
                      </a:cubicBezTo>
                      <a:cubicBezTo>
                        <a:pt x="10" y="25"/>
                        <a:pt x="11" y="24"/>
                        <a:pt x="13" y="23"/>
                      </a:cubicBezTo>
                      <a:cubicBezTo>
                        <a:pt x="9" y="26"/>
                        <a:pt x="6" y="30"/>
                        <a:pt x="3" y="33"/>
                      </a:cubicBezTo>
                      <a:cubicBezTo>
                        <a:pt x="3" y="34"/>
                        <a:pt x="3" y="34"/>
                        <a:pt x="3" y="34"/>
                      </a:cubicBezTo>
                      <a:cubicBezTo>
                        <a:pt x="3" y="33"/>
                        <a:pt x="4" y="33"/>
                        <a:pt x="4" y="32"/>
                      </a:cubicBezTo>
                      <a:cubicBezTo>
                        <a:pt x="4" y="32"/>
                        <a:pt x="4" y="32"/>
                        <a:pt x="4" y="32"/>
                      </a:cubicBezTo>
                      <a:cubicBezTo>
                        <a:pt x="5" y="32"/>
                        <a:pt x="5" y="31"/>
                        <a:pt x="6" y="31"/>
                      </a:cubicBezTo>
                      <a:cubicBezTo>
                        <a:pt x="6" y="31"/>
                        <a:pt x="6" y="31"/>
                        <a:pt x="6" y="31"/>
                      </a:cubicBezTo>
                      <a:cubicBezTo>
                        <a:pt x="6" y="32"/>
                        <a:pt x="5" y="33"/>
                        <a:pt x="4" y="34"/>
                      </a:cubicBezTo>
                      <a:cubicBezTo>
                        <a:pt x="4" y="34"/>
                        <a:pt x="4" y="34"/>
                        <a:pt x="4" y="34"/>
                      </a:cubicBezTo>
                      <a:cubicBezTo>
                        <a:pt x="8" y="30"/>
                        <a:pt x="12" y="27"/>
                        <a:pt x="15" y="23"/>
                      </a:cubicBezTo>
                      <a:cubicBezTo>
                        <a:pt x="18" y="22"/>
                        <a:pt x="20" y="20"/>
                        <a:pt x="23" y="18"/>
                      </a:cubicBezTo>
                      <a:cubicBezTo>
                        <a:pt x="24" y="17"/>
                        <a:pt x="24" y="17"/>
                        <a:pt x="25" y="16"/>
                      </a:cubicBezTo>
                      <a:cubicBezTo>
                        <a:pt x="28" y="15"/>
                        <a:pt x="25" y="17"/>
                        <a:pt x="24" y="17"/>
                      </a:cubicBezTo>
                      <a:cubicBezTo>
                        <a:pt x="22" y="19"/>
                        <a:pt x="24" y="17"/>
                        <a:pt x="21" y="20"/>
                      </a:cubicBezTo>
                      <a:cubicBezTo>
                        <a:pt x="21" y="20"/>
                        <a:pt x="21" y="20"/>
                        <a:pt x="22" y="20"/>
                      </a:cubicBezTo>
                      <a:cubicBezTo>
                        <a:pt x="23" y="19"/>
                        <a:pt x="25" y="18"/>
                        <a:pt x="27" y="17"/>
                      </a:cubicBezTo>
                      <a:cubicBezTo>
                        <a:pt x="28" y="16"/>
                        <a:pt x="24" y="18"/>
                        <a:pt x="24" y="19"/>
                      </a:cubicBezTo>
                      <a:cubicBezTo>
                        <a:pt x="24" y="19"/>
                        <a:pt x="24" y="19"/>
                        <a:pt x="24" y="19"/>
                      </a:cubicBezTo>
                      <a:cubicBezTo>
                        <a:pt x="26" y="18"/>
                        <a:pt x="28" y="17"/>
                        <a:pt x="29" y="16"/>
                      </a:cubicBezTo>
                      <a:cubicBezTo>
                        <a:pt x="29" y="16"/>
                        <a:pt x="29" y="16"/>
                        <a:pt x="29" y="16"/>
                      </a:cubicBezTo>
                      <a:close/>
                      <a:moveTo>
                        <a:pt x="19" y="17"/>
                      </a:moveTo>
                      <a:cubicBezTo>
                        <a:pt x="19" y="17"/>
                        <a:pt x="18" y="18"/>
                        <a:pt x="18" y="18"/>
                      </a:cubicBezTo>
                      <a:cubicBezTo>
                        <a:pt x="19" y="17"/>
                        <a:pt x="20" y="16"/>
                        <a:pt x="21" y="16"/>
                      </a:cubicBezTo>
                      <a:cubicBezTo>
                        <a:pt x="20" y="16"/>
                        <a:pt x="20" y="17"/>
                        <a:pt x="19" y="17"/>
                      </a:cubicBezTo>
                      <a:close/>
                      <a:moveTo>
                        <a:pt x="21" y="15"/>
                      </a:moveTo>
                      <a:cubicBezTo>
                        <a:pt x="20" y="16"/>
                        <a:pt x="20" y="16"/>
                        <a:pt x="19" y="17"/>
                      </a:cubicBezTo>
                      <a:cubicBezTo>
                        <a:pt x="19" y="17"/>
                        <a:pt x="19" y="17"/>
                        <a:pt x="20" y="16"/>
                      </a:cubicBezTo>
                      <a:cubicBezTo>
                        <a:pt x="20" y="16"/>
                        <a:pt x="21" y="16"/>
                        <a:pt x="21" y="15"/>
                      </a:cubicBezTo>
                      <a:close/>
                      <a:moveTo>
                        <a:pt x="21" y="14"/>
                      </a:moveTo>
                      <a:cubicBezTo>
                        <a:pt x="20" y="15"/>
                        <a:pt x="19" y="16"/>
                        <a:pt x="18" y="16"/>
                      </a:cubicBezTo>
                      <a:cubicBezTo>
                        <a:pt x="17" y="17"/>
                        <a:pt x="16" y="17"/>
                        <a:pt x="16" y="18"/>
                      </a:cubicBezTo>
                      <a:cubicBezTo>
                        <a:pt x="16" y="18"/>
                        <a:pt x="16" y="17"/>
                        <a:pt x="17" y="17"/>
                      </a:cubicBezTo>
                      <a:cubicBezTo>
                        <a:pt x="18" y="16"/>
                        <a:pt x="21" y="15"/>
                        <a:pt x="21" y="14"/>
                      </a:cubicBezTo>
                      <a:close/>
                      <a:moveTo>
                        <a:pt x="14" y="12"/>
                      </a:moveTo>
                      <a:cubicBezTo>
                        <a:pt x="14" y="12"/>
                        <a:pt x="15" y="12"/>
                        <a:pt x="15" y="12"/>
                      </a:cubicBezTo>
                      <a:cubicBezTo>
                        <a:pt x="13" y="13"/>
                        <a:pt x="11" y="14"/>
                        <a:pt x="9" y="16"/>
                      </a:cubicBezTo>
                      <a:cubicBezTo>
                        <a:pt x="11" y="15"/>
                        <a:pt x="12" y="13"/>
                        <a:pt x="14" y="12"/>
                      </a:cubicBezTo>
                      <a:close/>
                      <a:moveTo>
                        <a:pt x="16" y="12"/>
                      </a:moveTo>
                      <a:cubicBezTo>
                        <a:pt x="15" y="12"/>
                        <a:pt x="15" y="13"/>
                        <a:pt x="15" y="13"/>
                      </a:cubicBezTo>
                      <a:cubicBezTo>
                        <a:pt x="14" y="13"/>
                        <a:pt x="14" y="13"/>
                        <a:pt x="14" y="13"/>
                      </a:cubicBezTo>
                      <a:cubicBezTo>
                        <a:pt x="13" y="14"/>
                        <a:pt x="12" y="15"/>
                        <a:pt x="12" y="15"/>
                      </a:cubicBezTo>
                      <a:cubicBezTo>
                        <a:pt x="13" y="14"/>
                        <a:pt x="14" y="13"/>
                        <a:pt x="16" y="12"/>
                      </a:cubicBezTo>
                      <a:close/>
                      <a:moveTo>
                        <a:pt x="13" y="10"/>
                      </a:moveTo>
                      <a:cubicBezTo>
                        <a:pt x="16" y="8"/>
                        <a:pt x="17" y="8"/>
                        <a:pt x="15" y="10"/>
                      </a:cubicBezTo>
                      <a:cubicBezTo>
                        <a:pt x="15" y="10"/>
                        <a:pt x="15" y="10"/>
                        <a:pt x="15" y="10"/>
                      </a:cubicBezTo>
                      <a:cubicBezTo>
                        <a:pt x="13" y="11"/>
                        <a:pt x="11" y="12"/>
                        <a:pt x="9" y="13"/>
                      </a:cubicBezTo>
                      <a:cubicBezTo>
                        <a:pt x="9" y="13"/>
                        <a:pt x="9" y="13"/>
                        <a:pt x="8" y="14"/>
                      </a:cubicBezTo>
                      <a:cubicBezTo>
                        <a:pt x="9" y="13"/>
                        <a:pt x="9" y="13"/>
                        <a:pt x="9" y="13"/>
                      </a:cubicBezTo>
                      <a:cubicBezTo>
                        <a:pt x="10" y="12"/>
                        <a:pt x="12" y="11"/>
                        <a:pt x="13" y="10"/>
                      </a:cubicBezTo>
                      <a:close/>
                      <a:moveTo>
                        <a:pt x="7" y="14"/>
                      </a:moveTo>
                      <a:cubicBezTo>
                        <a:pt x="7" y="14"/>
                        <a:pt x="7" y="14"/>
                        <a:pt x="6" y="15"/>
                      </a:cubicBezTo>
                      <a:cubicBezTo>
                        <a:pt x="6" y="14"/>
                        <a:pt x="7" y="14"/>
                        <a:pt x="7" y="14"/>
                      </a:cubicBezTo>
                      <a:cubicBezTo>
                        <a:pt x="8" y="13"/>
                        <a:pt x="10" y="11"/>
                        <a:pt x="12" y="10"/>
                      </a:cubicBezTo>
                      <a:cubicBezTo>
                        <a:pt x="10" y="11"/>
                        <a:pt x="9" y="13"/>
                        <a:pt x="7" y="14"/>
                      </a:cubicBezTo>
                      <a:close/>
                      <a:moveTo>
                        <a:pt x="13" y="9"/>
                      </a:moveTo>
                      <a:cubicBezTo>
                        <a:pt x="14" y="8"/>
                        <a:pt x="16" y="7"/>
                        <a:pt x="13" y="9"/>
                      </a:cubicBezTo>
                      <a:cubicBezTo>
                        <a:pt x="12" y="10"/>
                        <a:pt x="12" y="10"/>
                        <a:pt x="11" y="10"/>
                      </a:cubicBezTo>
                      <a:cubicBezTo>
                        <a:pt x="12" y="10"/>
                        <a:pt x="12" y="9"/>
                        <a:pt x="13" y="9"/>
                      </a:cubicBezTo>
                      <a:close/>
                      <a:moveTo>
                        <a:pt x="9" y="11"/>
                      </a:moveTo>
                      <a:cubicBezTo>
                        <a:pt x="9" y="12"/>
                        <a:pt x="9" y="12"/>
                        <a:pt x="8" y="12"/>
                      </a:cubicBezTo>
                      <a:cubicBezTo>
                        <a:pt x="8" y="12"/>
                        <a:pt x="8" y="13"/>
                        <a:pt x="7" y="13"/>
                      </a:cubicBezTo>
                      <a:cubicBezTo>
                        <a:pt x="7" y="13"/>
                        <a:pt x="8" y="13"/>
                        <a:pt x="8" y="12"/>
                      </a:cubicBezTo>
                      <a:cubicBezTo>
                        <a:pt x="8" y="12"/>
                        <a:pt x="8" y="12"/>
                        <a:pt x="8" y="12"/>
                      </a:cubicBezTo>
                      <a:cubicBezTo>
                        <a:pt x="11" y="10"/>
                        <a:pt x="14" y="8"/>
                        <a:pt x="9" y="11"/>
                      </a:cubicBezTo>
                      <a:close/>
                      <a:moveTo>
                        <a:pt x="7" y="9"/>
                      </a:moveTo>
                      <a:cubicBezTo>
                        <a:pt x="6" y="9"/>
                        <a:pt x="6" y="10"/>
                        <a:pt x="5" y="10"/>
                      </a:cubicBezTo>
                      <a:cubicBezTo>
                        <a:pt x="5" y="10"/>
                        <a:pt x="5" y="10"/>
                        <a:pt x="5" y="10"/>
                      </a:cubicBezTo>
                      <a:cubicBezTo>
                        <a:pt x="6" y="10"/>
                        <a:pt x="8" y="8"/>
                        <a:pt x="9" y="7"/>
                      </a:cubicBezTo>
                      <a:cubicBezTo>
                        <a:pt x="9" y="7"/>
                        <a:pt x="10" y="7"/>
                        <a:pt x="10" y="7"/>
                      </a:cubicBezTo>
                      <a:cubicBezTo>
                        <a:pt x="9" y="7"/>
                        <a:pt x="8" y="8"/>
                        <a:pt x="7" y="9"/>
                      </a:cubicBezTo>
                      <a:close/>
                      <a:moveTo>
                        <a:pt x="6" y="11"/>
                      </a:moveTo>
                      <a:cubicBezTo>
                        <a:pt x="7" y="10"/>
                        <a:pt x="9" y="9"/>
                        <a:pt x="10" y="8"/>
                      </a:cubicBezTo>
                      <a:cubicBezTo>
                        <a:pt x="11" y="8"/>
                        <a:pt x="11" y="8"/>
                        <a:pt x="11" y="8"/>
                      </a:cubicBezTo>
                      <a:cubicBezTo>
                        <a:pt x="10" y="8"/>
                        <a:pt x="9" y="9"/>
                        <a:pt x="8" y="10"/>
                      </a:cubicBezTo>
                      <a:cubicBezTo>
                        <a:pt x="8" y="10"/>
                        <a:pt x="2" y="14"/>
                        <a:pt x="6" y="11"/>
                      </a:cubicBezTo>
                      <a:close/>
                      <a:moveTo>
                        <a:pt x="5" y="13"/>
                      </a:moveTo>
                      <a:cubicBezTo>
                        <a:pt x="4" y="13"/>
                        <a:pt x="4" y="14"/>
                        <a:pt x="4" y="14"/>
                      </a:cubicBezTo>
                      <a:cubicBezTo>
                        <a:pt x="4" y="14"/>
                        <a:pt x="4" y="14"/>
                        <a:pt x="4" y="14"/>
                      </a:cubicBezTo>
                      <a:cubicBezTo>
                        <a:pt x="4" y="14"/>
                        <a:pt x="4" y="14"/>
                        <a:pt x="4" y="14"/>
                      </a:cubicBezTo>
                      <a:cubicBezTo>
                        <a:pt x="5" y="13"/>
                        <a:pt x="6" y="12"/>
                        <a:pt x="7" y="12"/>
                      </a:cubicBezTo>
                      <a:cubicBezTo>
                        <a:pt x="7" y="11"/>
                        <a:pt x="8" y="11"/>
                        <a:pt x="9" y="10"/>
                      </a:cubicBezTo>
                      <a:cubicBezTo>
                        <a:pt x="9" y="10"/>
                        <a:pt x="9" y="10"/>
                        <a:pt x="9" y="10"/>
                      </a:cubicBezTo>
                      <a:cubicBezTo>
                        <a:pt x="9" y="10"/>
                        <a:pt x="9" y="10"/>
                        <a:pt x="9" y="10"/>
                      </a:cubicBezTo>
                      <a:cubicBezTo>
                        <a:pt x="7" y="11"/>
                        <a:pt x="6" y="12"/>
                        <a:pt x="5" y="13"/>
                      </a:cubicBezTo>
                      <a:close/>
                      <a:moveTo>
                        <a:pt x="6" y="18"/>
                      </a:moveTo>
                      <a:cubicBezTo>
                        <a:pt x="8" y="17"/>
                        <a:pt x="11" y="15"/>
                        <a:pt x="13" y="13"/>
                      </a:cubicBezTo>
                      <a:cubicBezTo>
                        <a:pt x="13" y="13"/>
                        <a:pt x="13" y="14"/>
                        <a:pt x="12" y="14"/>
                      </a:cubicBezTo>
                      <a:cubicBezTo>
                        <a:pt x="10" y="16"/>
                        <a:pt x="7" y="17"/>
                        <a:pt x="5" y="19"/>
                      </a:cubicBezTo>
                      <a:cubicBezTo>
                        <a:pt x="5" y="19"/>
                        <a:pt x="6" y="19"/>
                        <a:pt x="6" y="18"/>
                      </a:cubicBezTo>
                      <a:close/>
                      <a:moveTo>
                        <a:pt x="8" y="18"/>
                      </a:moveTo>
                      <a:cubicBezTo>
                        <a:pt x="8" y="18"/>
                        <a:pt x="8" y="18"/>
                        <a:pt x="8" y="18"/>
                      </a:cubicBezTo>
                      <a:cubicBezTo>
                        <a:pt x="6" y="19"/>
                        <a:pt x="4" y="21"/>
                        <a:pt x="3" y="22"/>
                      </a:cubicBezTo>
                      <a:cubicBezTo>
                        <a:pt x="5" y="20"/>
                        <a:pt x="7" y="18"/>
                        <a:pt x="10" y="16"/>
                      </a:cubicBezTo>
                      <a:cubicBezTo>
                        <a:pt x="9" y="17"/>
                        <a:pt x="8" y="18"/>
                        <a:pt x="8" y="18"/>
                      </a:cubicBezTo>
                      <a:close/>
                      <a:moveTo>
                        <a:pt x="9" y="18"/>
                      </a:moveTo>
                      <a:cubicBezTo>
                        <a:pt x="10" y="17"/>
                        <a:pt x="10" y="17"/>
                        <a:pt x="10" y="17"/>
                      </a:cubicBezTo>
                      <a:cubicBezTo>
                        <a:pt x="12" y="16"/>
                        <a:pt x="13" y="15"/>
                        <a:pt x="14" y="14"/>
                      </a:cubicBezTo>
                      <a:cubicBezTo>
                        <a:pt x="15" y="14"/>
                        <a:pt x="15" y="14"/>
                        <a:pt x="15" y="14"/>
                      </a:cubicBezTo>
                      <a:cubicBezTo>
                        <a:pt x="15" y="14"/>
                        <a:pt x="15" y="14"/>
                        <a:pt x="15" y="14"/>
                      </a:cubicBezTo>
                      <a:cubicBezTo>
                        <a:pt x="14" y="15"/>
                        <a:pt x="13" y="16"/>
                        <a:pt x="12" y="16"/>
                      </a:cubicBezTo>
                      <a:cubicBezTo>
                        <a:pt x="11" y="17"/>
                        <a:pt x="10" y="17"/>
                        <a:pt x="9" y="18"/>
                      </a:cubicBezTo>
                      <a:close/>
                      <a:moveTo>
                        <a:pt x="3" y="26"/>
                      </a:moveTo>
                      <a:cubicBezTo>
                        <a:pt x="4" y="26"/>
                        <a:pt x="4" y="25"/>
                        <a:pt x="4" y="25"/>
                      </a:cubicBezTo>
                      <a:cubicBezTo>
                        <a:pt x="5" y="24"/>
                        <a:pt x="5" y="24"/>
                        <a:pt x="6" y="23"/>
                      </a:cubicBezTo>
                      <a:cubicBezTo>
                        <a:pt x="5" y="24"/>
                        <a:pt x="4" y="25"/>
                        <a:pt x="3" y="26"/>
                      </a:cubicBezTo>
                      <a:close/>
                      <a:moveTo>
                        <a:pt x="10" y="20"/>
                      </a:moveTo>
                      <a:cubicBezTo>
                        <a:pt x="8" y="22"/>
                        <a:pt x="6" y="23"/>
                        <a:pt x="5" y="25"/>
                      </a:cubicBezTo>
                      <a:cubicBezTo>
                        <a:pt x="6" y="24"/>
                        <a:pt x="7" y="23"/>
                        <a:pt x="8" y="22"/>
                      </a:cubicBezTo>
                      <a:cubicBezTo>
                        <a:pt x="8" y="21"/>
                        <a:pt x="9" y="21"/>
                        <a:pt x="9" y="21"/>
                      </a:cubicBezTo>
                      <a:cubicBezTo>
                        <a:pt x="10" y="20"/>
                        <a:pt x="10" y="20"/>
                        <a:pt x="11" y="19"/>
                      </a:cubicBezTo>
                      <a:cubicBezTo>
                        <a:pt x="11" y="19"/>
                        <a:pt x="11" y="19"/>
                        <a:pt x="11" y="19"/>
                      </a:cubicBezTo>
                      <a:cubicBezTo>
                        <a:pt x="11" y="20"/>
                        <a:pt x="10" y="20"/>
                        <a:pt x="10" y="20"/>
                      </a:cubicBezTo>
                      <a:close/>
                      <a:moveTo>
                        <a:pt x="10" y="19"/>
                      </a:moveTo>
                      <a:cubicBezTo>
                        <a:pt x="10" y="20"/>
                        <a:pt x="9" y="20"/>
                        <a:pt x="9" y="21"/>
                      </a:cubicBezTo>
                      <a:cubicBezTo>
                        <a:pt x="9" y="20"/>
                        <a:pt x="9" y="20"/>
                        <a:pt x="10" y="20"/>
                      </a:cubicBezTo>
                      <a:cubicBezTo>
                        <a:pt x="11" y="19"/>
                        <a:pt x="12" y="18"/>
                        <a:pt x="13" y="17"/>
                      </a:cubicBezTo>
                      <a:cubicBezTo>
                        <a:pt x="13" y="16"/>
                        <a:pt x="14" y="16"/>
                        <a:pt x="15" y="15"/>
                      </a:cubicBezTo>
                      <a:cubicBezTo>
                        <a:pt x="15" y="15"/>
                        <a:pt x="16" y="14"/>
                        <a:pt x="17" y="14"/>
                      </a:cubicBezTo>
                      <a:cubicBezTo>
                        <a:pt x="17" y="14"/>
                        <a:pt x="17" y="14"/>
                        <a:pt x="17" y="14"/>
                      </a:cubicBezTo>
                      <a:cubicBezTo>
                        <a:pt x="15" y="15"/>
                        <a:pt x="13" y="18"/>
                        <a:pt x="10" y="19"/>
                      </a:cubicBezTo>
                      <a:close/>
                      <a:moveTo>
                        <a:pt x="13" y="18"/>
                      </a:moveTo>
                      <a:cubicBezTo>
                        <a:pt x="13" y="18"/>
                        <a:pt x="13" y="18"/>
                        <a:pt x="13" y="18"/>
                      </a:cubicBezTo>
                      <a:cubicBezTo>
                        <a:pt x="14" y="18"/>
                        <a:pt x="14" y="17"/>
                        <a:pt x="15" y="16"/>
                      </a:cubicBezTo>
                      <a:cubicBezTo>
                        <a:pt x="17" y="15"/>
                        <a:pt x="19" y="14"/>
                        <a:pt x="20" y="13"/>
                      </a:cubicBezTo>
                      <a:cubicBezTo>
                        <a:pt x="19" y="14"/>
                        <a:pt x="18" y="14"/>
                        <a:pt x="18" y="15"/>
                      </a:cubicBezTo>
                      <a:cubicBezTo>
                        <a:pt x="16" y="16"/>
                        <a:pt x="15" y="17"/>
                        <a:pt x="13" y="18"/>
                      </a:cubicBezTo>
                      <a:close/>
                      <a:moveTo>
                        <a:pt x="18" y="15"/>
                      </a:moveTo>
                      <a:cubicBezTo>
                        <a:pt x="18" y="15"/>
                        <a:pt x="19" y="15"/>
                        <a:pt x="19" y="14"/>
                      </a:cubicBezTo>
                      <a:cubicBezTo>
                        <a:pt x="22" y="13"/>
                        <a:pt x="18" y="16"/>
                        <a:pt x="16" y="17"/>
                      </a:cubicBezTo>
                      <a:cubicBezTo>
                        <a:pt x="17" y="16"/>
                        <a:pt x="17" y="16"/>
                        <a:pt x="18" y="15"/>
                      </a:cubicBezTo>
                      <a:close/>
                      <a:moveTo>
                        <a:pt x="12" y="20"/>
                      </a:moveTo>
                      <a:cubicBezTo>
                        <a:pt x="13" y="20"/>
                        <a:pt x="13" y="19"/>
                        <a:pt x="14" y="19"/>
                      </a:cubicBezTo>
                      <a:cubicBezTo>
                        <a:pt x="14" y="18"/>
                        <a:pt x="15" y="18"/>
                        <a:pt x="16" y="18"/>
                      </a:cubicBezTo>
                      <a:cubicBezTo>
                        <a:pt x="15" y="18"/>
                        <a:pt x="15" y="18"/>
                        <a:pt x="14" y="19"/>
                      </a:cubicBezTo>
                      <a:cubicBezTo>
                        <a:pt x="14" y="19"/>
                        <a:pt x="14" y="19"/>
                        <a:pt x="13" y="20"/>
                      </a:cubicBezTo>
                      <a:cubicBezTo>
                        <a:pt x="13" y="20"/>
                        <a:pt x="13" y="20"/>
                        <a:pt x="12" y="20"/>
                      </a:cubicBezTo>
                      <a:close/>
                      <a:moveTo>
                        <a:pt x="14" y="19"/>
                      </a:moveTo>
                      <a:cubicBezTo>
                        <a:pt x="14" y="19"/>
                        <a:pt x="14" y="19"/>
                        <a:pt x="15" y="19"/>
                      </a:cubicBezTo>
                      <a:cubicBezTo>
                        <a:pt x="16" y="18"/>
                        <a:pt x="17" y="17"/>
                        <a:pt x="17" y="17"/>
                      </a:cubicBezTo>
                      <a:cubicBezTo>
                        <a:pt x="17" y="18"/>
                        <a:pt x="16" y="18"/>
                        <a:pt x="15" y="19"/>
                      </a:cubicBezTo>
                      <a:cubicBezTo>
                        <a:pt x="15" y="19"/>
                        <a:pt x="15" y="19"/>
                        <a:pt x="15" y="19"/>
                      </a:cubicBezTo>
                      <a:cubicBezTo>
                        <a:pt x="15" y="19"/>
                        <a:pt x="15" y="19"/>
                        <a:pt x="15" y="19"/>
                      </a:cubicBezTo>
                      <a:cubicBezTo>
                        <a:pt x="15" y="20"/>
                        <a:pt x="14" y="20"/>
                        <a:pt x="13" y="21"/>
                      </a:cubicBezTo>
                      <a:cubicBezTo>
                        <a:pt x="11" y="22"/>
                        <a:pt x="10" y="23"/>
                        <a:pt x="8" y="25"/>
                      </a:cubicBezTo>
                      <a:cubicBezTo>
                        <a:pt x="10" y="23"/>
                        <a:pt x="12" y="21"/>
                        <a:pt x="14" y="19"/>
                      </a:cubicBezTo>
                      <a:close/>
                      <a:moveTo>
                        <a:pt x="10" y="24"/>
                      </a:moveTo>
                      <a:cubicBezTo>
                        <a:pt x="9" y="25"/>
                        <a:pt x="9" y="25"/>
                        <a:pt x="8" y="25"/>
                      </a:cubicBezTo>
                      <a:cubicBezTo>
                        <a:pt x="8" y="26"/>
                        <a:pt x="7" y="26"/>
                        <a:pt x="6" y="27"/>
                      </a:cubicBezTo>
                      <a:cubicBezTo>
                        <a:pt x="7" y="26"/>
                        <a:pt x="8" y="25"/>
                        <a:pt x="8" y="25"/>
                      </a:cubicBezTo>
                      <a:cubicBezTo>
                        <a:pt x="9" y="24"/>
                        <a:pt x="10" y="23"/>
                        <a:pt x="12" y="22"/>
                      </a:cubicBezTo>
                      <a:cubicBezTo>
                        <a:pt x="11" y="23"/>
                        <a:pt x="10" y="23"/>
                        <a:pt x="10" y="24"/>
                      </a:cubicBezTo>
                      <a:close/>
                      <a:moveTo>
                        <a:pt x="12" y="22"/>
                      </a:moveTo>
                      <a:cubicBezTo>
                        <a:pt x="13" y="22"/>
                        <a:pt x="13" y="21"/>
                        <a:pt x="14" y="21"/>
                      </a:cubicBezTo>
                      <a:cubicBezTo>
                        <a:pt x="15" y="20"/>
                        <a:pt x="15" y="20"/>
                        <a:pt x="16" y="19"/>
                      </a:cubicBezTo>
                      <a:cubicBezTo>
                        <a:pt x="16" y="19"/>
                        <a:pt x="16" y="20"/>
                        <a:pt x="15" y="20"/>
                      </a:cubicBezTo>
                      <a:cubicBezTo>
                        <a:pt x="14" y="21"/>
                        <a:pt x="13" y="21"/>
                        <a:pt x="12" y="22"/>
                      </a:cubicBezTo>
                      <a:close/>
                      <a:moveTo>
                        <a:pt x="6" y="30"/>
                      </a:moveTo>
                      <a:cubicBezTo>
                        <a:pt x="3" y="33"/>
                        <a:pt x="5" y="31"/>
                        <a:pt x="7" y="29"/>
                      </a:cubicBezTo>
                      <a:cubicBezTo>
                        <a:pt x="6" y="30"/>
                        <a:pt x="6" y="30"/>
                        <a:pt x="6" y="30"/>
                      </a:cubicBezTo>
                      <a:close/>
                      <a:moveTo>
                        <a:pt x="9" y="29"/>
                      </a:moveTo>
                      <a:cubicBezTo>
                        <a:pt x="10" y="28"/>
                        <a:pt x="4" y="34"/>
                        <a:pt x="6" y="31"/>
                      </a:cubicBezTo>
                      <a:cubicBezTo>
                        <a:pt x="8" y="30"/>
                        <a:pt x="9" y="28"/>
                        <a:pt x="11" y="27"/>
                      </a:cubicBezTo>
                      <a:cubicBezTo>
                        <a:pt x="11" y="28"/>
                        <a:pt x="10" y="28"/>
                        <a:pt x="9" y="29"/>
                      </a:cubicBezTo>
                      <a:close/>
                      <a:moveTo>
                        <a:pt x="16" y="23"/>
                      </a:moveTo>
                      <a:cubicBezTo>
                        <a:pt x="15" y="23"/>
                        <a:pt x="14" y="24"/>
                        <a:pt x="13" y="25"/>
                      </a:cubicBezTo>
                      <a:cubicBezTo>
                        <a:pt x="12" y="26"/>
                        <a:pt x="11" y="27"/>
                        <a:pt x="10" y="28"/>
                      </a:cubicBezTo>
                      <a:cubicBezTo>
                        <a:pt x="9" y="28"/>
                        <a:pt x="9" y="28"/>
                        <a:pt x="9" y="28"/>
                      </a:cubicBezTo>
                      <a:cubicBezTo>
                        <a:pt x="11" y="26"/>
                        <a:pt x="12" y="24"/>
                        <a:pt x="14" y="23"/>
                      </a:cubicBezTo>
                      <a:cubicBezTo>
                        <a:pt x="16" y="21"/>
                        <a:pt x="19" y="19"/>
                        <a:pt x="21" y="17"/>
                      </a:cubicBezTo>
                      <a:cubicBezTo>
                        <a:pt x="22" y="16"/>
                        <a:pt x="23" y="16"/>
                        <a:pt x="24" y="15"/>
                      </a:cubicBezTo>
                      <a:cubicBezTo>
                        <a:pt x="27" y="13"/>
                        <a:pt x="23" y="16"/>
                        <a:pt x="22" y="17"/>
                      </a:cubicBezTo>
                      <a:cubicBezTo>
                        <a:pt x="21" y="18"/>
                        <a:pt x="20" y="19"/>
                        <a:pt x="18" y="20"/>
                      </a:cubicBezTo>
                      <a:cubicBezTo>
                        <a:pt x="18" y="20"/>
                        <a:pt x="18" y="20"/>
                        <a:pt x="18" y="20"/>
                      </a:cubicBezTo>
                      <a:cubicBezTo>
                        <a:pt x="19" y="20"/>
                        <a:pt x="19" y="20"/>
                        <a:pt x="19" y="20"/>
                      </a:cubicBezTo>
                      <a:cubicBezTo>
                        <a:pt x="18" y="21"/>
                        <a:pt x="17" y="22"/>
                        <a:pt x="16" y="23"/>
                      </a:cubicBezTo>
                      <a:close/>
                      <a:moveTo>
                        <a:pt x="22" y="18"/>
                      </a:moveTo>
                      <a:cubicBezTo>
                        <a:pt x="21" y="18"/>
                        <a:pt x="21" y="18"/>
                        <a:pt x="20" y="19"/>
                      </a:cubicBezTo>
                      <a:cubicBezTo>
                        <a:pt x="20" y="19"/>
                        <a:pt x="20" y="18"/>
                        <a:pt x="21" y="18"/>
                      </a:cubicBezTo>
                      <a:cubicBezTo>
                        <a:pt x="22" y="17"/>
                        <a:pt x="22" y="17"/>
                        <a:pt x="23" y="16"/>
                      </a:cubicBezTo>
                      <a:cubicBezTo>
                        <a:pt x="23" y="17"/>
                        <a:pt x="22" y="17"/>
                        <a:pt x="22"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0" name="Freeform 458"/>
                <p:cNvSpPr/>
                <p:nvPr/>
              </p:nvSpPr>
              <p:spPr bwMode="auto">
                <a:xfrm>
                  <a:off x="1485900" y="2525713"/>
                  <a:ext cx="1588"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1" name="Freeform 459"/>
                <p:cNvSpPr/>
                <p:nvPr/>
              </p:nvSpPr>
              <p:spPr bwMode="auto">
                <a:xfrm>
                  <a:off x="1506538" y="2533651"/>
                  <a:ext cx="1588"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2" name="Oval 460"/>
                <p:cNvSpPr>
                  <a:spLocks noChangeArrowheads="1"/>
                </p:cNvSpPr>
                <p:nvPr/>
              </p:nvSpPr>
              <p:spPr bwMode="auto">
                <a:xfrm>
                  <a:off x="1493838" y="2541588"/>
                  <a:ext cx="1588" cy="158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3" name="Freeform 461"/>
                <p:cNvSpPr/>
                <p:nvPr/>
              </p:nvSpPr>
              <p:spPr bwMode="auto">
                <a:xfrm>
                  <a:off x="1500188" y="2533651"/>
                  <a:ext cx="0" cy="1588"/>
                </a:xfrm>
                <a:custGeom>
                  <a:avLst/>
                  <a:gdLst>
                    <a:gd name="T0" fmla="*/ 1 h 1"/>
                    <a:gd name="T1" fmla="*/ 0 h 1"/>
                    <a:gd name="T2" fmla="*/ 0 h 1"/>
                    <a:gd name="T3" fmla="*/ 1 h 1"/>
                  </a:gdLst>
                  <a:ahLst/>
                  <a:cxnLst>
                    <a:cxn ang="0">
                      <a:pos x="0" y="T0"/>
                    </a:cxn>
                    <a:cxn ang="0">
                      <a:pos x="0" y="T1"/>
                    </a:cxn>
                    <a:cxn ang="0">
                      <a:pos x="0" y="T2"/>
                    </a:cxn>
                    <a:cxn ang="0">
                      <a:pos x="0" y="T3"/>
                    </a:cxn>
                  </a:cxnLst>
                  <a:rect l="0" t="0" r="r" b="b"/>
                  <a:pathLst>
                    <a:path h="1">
                      <a:moveTo>
                        <a:pt x="0" y="1"/>
                      </a:moveTo>
                      <a:cubicBezTo>
                        <a:pt x="0" y="1"/>
                        <a:pt x="0" y="0"/>
                        <a:pt x="0" y="0"/>
                      </a:cubicBezTo>
                      <a:cubicBezTo>
                        <a:pt x="0" y="0"/>
                        <a:pt x="0" y="0"/>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4" name="Freeform 462"/>
                <p:cNvSpPr/>
                <p:nvPr/>
              </p:nvSpPr>
              <p:spPr bwMode="auto">
                <a:xfrm>
                  <a:off x="1506538" y="2532063"/>
                  <a:ext cx="3175" cy="1588"/>
                </a:xfrm>
                <a:custGeom>
                  <a:avLst/>
                  <a:gdLst>
                    <a:gd name="T0" fmla="*/ 0 w 3"/>
                    <a:gd name="T1" fmla="*/ 2 h 2"/>
                    <a:gd name="T2" fmla="*/ 0 w 3"/>
                    <a:gd name="T3" fmla="*/ 2 h 2"/>
                    <a:gd name="T4" fmla="*/ 0 w 3"/>
                    <a:gd name="T5" fmla="*/ 2 h 2"/>
                  </a:gdLst>
                  <a:ahLst/>
                  <a:cxnLst>
                    <a:cxn ang="0">
                      <a:pos x="T0" y="T1"/>
                    </a:cxn>
                    <a:cxn ang="0">
                      <a:pos x="T2" y="T3"/>
                    </a:cxn>
                    <a:cxn ang="0">
                      <a:pos x="T4" y="T5"/>
                    </a:cxn>
                  </a:cxnLst>
                  <a:rect l="0" t="0" r="r" b="b"/>
                  <a:pathLst>
                    <a:path w="3" h="2">
                      <a:moveTo>
                        <a:pt x="0" y="2"/>
                      </a:moveTo>
                      <a:cubicBezTo>
                        <a:pt x="0" y="2"/>
                        <a:pt x="0" y="2"/>
                        <a:pt x="0" y="2"/>
                      </a:cubicBezTo>
                      <a:cubicBezTo>
                        <a:pt x="3" y="0"/>
                        <a:pt x="2"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5" name="Freeform 463"/>
                <p:cNvSpPr/>
                <p:nvPr/>
              </p:nvSpPr>
              <p:spPr bwMode="auto">
                <a:xfrm>
                  <a:off x="1506538" y="253047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6" name="Freeform 464"/>
                <p:cNvSpPr/>
                <p:nvPr/>
              </p:nvSpPr>
              <p:spPr bwMode="auto">
                <a:xfrm>
                  <a:off x="1500188" y="2528888"/>
                  <a:ext cx="0" cy="0"/>
                </a:xfrm>
                <a:custGeom>
                  <a:avLst/>
                  <a:gdLst>
                    <a:gd name="T0" fmla="*/ 0 w 1"/>
                    <a:gd name="T1" fmla="*/ 1 h 1"/>
                    <a:gd name="T2" fmla="*/ 0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0" y="1"/>
                        <a:pt x="1" y="0"/>
                        <a:pt x="1" y="0"/>
                      </a:cubicBezTo>
                      <a:cubicBezTo>
                        <a:pt x="1"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7" name="Freeform 465"/>
                <p:cNvSpPr/>
                <p:nvPr/>
              </p:nvSpPr>
              <p:spPr bwMode="auto">
                <a:xfrm>
                  <a:off x="1498600" y="2528888"/>
                  <a:ext cx="1588" cy="0"/>
                </a:xfrm>
                <a:custGeom>
                  <a:avLst/>
                  <a:gdLst>
                    <a:gd name="T0" fmla="*/ 1 w 1"/>
                    <a:gd name="T1" fmla="*/ 1 w 1"/>
                    <a:gd name="T2" fmla="*/ 0 w 1"/>
                    <a:gd name="T3" fmla="*/ 0 w 1"/>
                    <a:gd name="T4" fmla="*/ 1 w 1"/>
                  </a:gdLst>
                  <a:ahLst/>
                  <a:cxnLst>
                    <a:cxn ang="0">
                      <a:pos x="T0" y="0"/>
                    </a:cxn>
                    <a:cxn ang="0">
                      <a:pos x="T1" y="0"/>
                    </a:cxn>
                    <a:cxn ang="0">
                      <a:pos x="T2" y="0"/>
                    </a:cxn>
                    <a:cxn ang="0">
                      <a:pos x="T3" y="0"/>
                    </a:cxn>
                    <a:cxn ang="0">
                      <a:pos x="T4" y="0"/>
                    </a:cxn>
                  </a:cxnLst>
                  <a:rect l="0" t="0" r="r" b="b"/>
                  <a:pathLst>
                    <a:path w="1">
                      <a:moveTo>
                        <a:pt x="1" y="0"/>
                      </a:moveTo>
                      <a:cubicBezTo>
                        <a:pt x="1" y="0"/>
                        <a:pt x="1" y="0"/>
                        <a:pt x="1" y="0"/>
                      </a:cubicBezTo>
                      <a:cubicBezTo>
                        <a:pt x="0" y="0"/>
                        <a:pt x="0" y="0"/>
                        <a:pt x="0" y="0"/>
                      </a:cubicBezTo>
                      <a:cubicBezTo>
                        <a:pt x="0"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8" name="Freeform 466"/>
                <p:cNvSpPr/>
                <p:nvPr/>
              </p:nvSpPr>
              <p:spPr bwMode="auto">
                <a:xfrm>
                  <a:off x="1490663" y="2530476"/>
                  <a:ext cx="1588" cy="1588"/>
                </a:xfrm>
                <a:custGeom>
                  <a:avLst/>
                  <a:gdLst>
                    <a:gd name="T0" fmla="*/ 2 w 2"/>
                    <a:gd name="T1" fmla="*/ 0 h 2"/>
                    <a:gd name="T2" fmla="*/ 0 w 2"/>
                    <a:gd name="T3" fmla="*/ 2 h 2"/>
                    <a:gd name="T4" fmla="*/ 2 w 2"/>
                    <a:gd name="T5" fmla="*/ 1 h 2"/>
                    <a:gd name="T6" fmla="*/ 2 w 2"/>
                    <a:gd name="T7" fmla="*/ 0 h 2"/>
                  </a:gdLst>
                  <a:ahLst/>
                  <a:cxnLst>
                    <a:cxn ang="0">
                      <a:pos x="T0" y="T1"/>
                    </a:cxn>
                    <a:cxn ang="0">
                      <a:pos x="T2" y="T3"/>
                    </a:cxn>
                    <a:cxn ang="0">
                      <a:pos x="T4" y="T5"/>
                    </a:cxn>
                    <a:cxn ang="0">
                      <a:pos x="T6" y="T7"/>
                    </a:cxn>
                  </a:cxnLst>
                  <a:rect l="0" t="0" r="r" b="b"/>
                  <a:pathLst>
                    <a:path w="2" h="2">
                      <a:moveTo>
                        <a:pt x="2" y="0"/>
                      </a:moveTo>
                      <a:cubicBezTo>
                        <a:pt x="2" y="1"/>
                        <a:pt x="1" y="1"/>
                        <a:pt x="0" y="2"/>
                      </a:cubicBezTo>
                      <a:cubicBezTo>
                        <a:pt x="1" y="1"/>
                        <a:pt x="1" y="1"/>
                        <a:pt x="2" y="1"/>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9" name="Freeform 467"/>
                <p:cNvSpPr/>
                <p:nvPr/>
              </p:nvSpPr>
              <p:spPr bwMode="auto">
                <a:xfrm>
                  <a:off x="1485900" y="2528888"/>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0" name="Freeform 468"/>
                <p:cNvSpPr/>
                <p:nvPr/>
              </p:nvSpPr>
              <p:spPr bwMode="auto">
                <a:xfrm>
                  <a:off x="1490663" y="2524126"/>
                  <a:ext cx="1588"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cubicBezTo>
                        <a:pt x="0" y="0"/>
                        <a:pt x="1" y="0"/>
                        <a:pt x="1" y="0"/>
                      </a:cubicBezTo>
                      <a:cubicBezTo>
                        <a:pt x="1" y="0"/>
                        <a:pt x="1"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1" name="Freeform 469"/>
                <p:cNvSpPr/>
                <p:nvPr/>
              </p:nvSpPr>
              <p:spPr bwMode="auto">
                <a:xfrm>
                  <a:off x="1485900" y="2528888"/>
                  <a:ext cx="1588"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2" name="Freeform 470"/>
                <p:cNvSpPr/>
                <p:nvPr/>
              </p:nvSpPr>
              <p:spPr bwMode="auto">
                <a:xfrm>
                  <a:off x="1492250" y="2524126"/>
                  <a:ext cx="1588" cy="0"/>
                </a:xfrm>
                <a:custGeom>
                  <a:avLst/>
                  <a:gdLst>
                    <a:gd name="T0" fmla="*/ 0 w 1"/>
                    <a:gd name="T1" fmla="*/ 1 w 1"/>
                    <a:gd name="T2" fmla="*/ 1 w 1"/>
                    <a:gd name="T3" fmla="*/ 0 w 1"/>
                  </a:gdLst>
                  <a:ahLst/>
                  <a:cxnLst>
                    <a:cxn ang="0">
                      <a:pos x="T0" y="0"/>
                    </a:cxn>
                    <a:cxn ang="0">
                      <a:pos x="T1" y="0"/>
                    </a:cxn>
                    <a:cxn ang="0">
                      <a:pos x="T2" y="0"/>
                    </a:cxn>
                    <a:cxn ang="0">
                      <a:pos x="T3" y="0"/>
                    </a:cxn>
                  </a:cxnLst>
                  <a:rect l="0" t="0" r="r" b="b"/>
                  <a:pathLst>
                    <a:path w="1">
                      <a:moveTo>
                        <a:pt x="0" y="0"/>
                      </a:moveTo>
                      <a:cubicBezTo>
                        <a:pt x="0" y="0"/>
                        <a:pt x="1" y="0"/>
                        <a:pt x="1" y="0"/>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3" name="Freeform 471"/>
                <p:cNvSpPr/>
                <p:nvPr/>
              </p:nvSpPr>
              <p:spPr bwMode="auto">
                <a:xfrm>
                  <a:off x="1485900" y="2530476"/>
                  <a:ext cx="1588"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4" name="Freeform 472"/>
                <p:cNvSpPr/>
                <p:nvPr/>
              </p:nvSpPr>
              <p:spPr bwMode="auto">
                <a:xfrm>
                  <a:off x="1487488" y="2532063"/>
                  <a:ext cx="0" cy="0"/>
                </a:xfrm>
                <a:custGeom>
                  <a:avLst/>
                  <a:gdLst>
                    <a:gd name="T0" fmla="*/ 1 w 1"/>
                    <a:gd name="T1" fmla="*/ 0 h 1"/>
                    <a:gd name="T2" fmla="*/ 1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1" y="0"/>
                        <a:pt x="1" y="1"/>
                      </a:cubicBezTo>
                      <a:cubicBezTo>
                        <a:pt x="0" y="1"/>
                        <a:pt x="0" y="1"/>
                        <a:pt x="0" y="1"/>
                      </a:cubicBezTo>
                      <a:cubicBezTo>
                        <a:pt x="0"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5" name="Freeform 473"/>
                <p:cNvSpPr/>
                <p:nvPr/>
              </p:nvSpPr>
              <p:spPr bwMode="auto">
                <a:xfrm>
                  <a:off x="1482725" y="2532063"/>
                  <a:ext cx="9525" cy="7938"/>
                </a:xfrm>
                <a:custGeom>
                  <a:avLst/>
                  <a:gdLst>
                    <a:gd name="T0" fmla="*/ 8 w 9"/>
                    <a:gd name="T1" fmla="*/ 1 h 8"/>
                    <a:gd name="T2" fmla="*/ 9 w 9"/>
                    <a:gd name="T3" fmla="*/ 0 h 8"/>
                    <a:gd name="T4" fmla="*/ 5 w 9"/>
                    <a:gd name="T5" fmla="*/ 4 h 8"/>
                    <a:gd name="T6" fmla="*/ 8 w 9"/>
                    <a:gd name="T7" fmla="*/ 1 h 8"/>
                  </a:gdLst>
                  <a:ahLst/>
                  <a:cxnLst>
                    <a:cxn ang="0">
                      <a:pos x="T0" y="T1"/>
                    </a:cxn>
                    <a:cxn ang="0">
                      <a:pos x="T2" y="T3"/>
                    </a:cxn>
                    <a:cxn ang="0">
                      <a:pos x="T4" y="T5"/>
                    </a:cxn>
                    <a:cxn ang="0">
                      <a:pos x="T6" y="T7"/>
                    </a:cxn>
                  </a:cxnLst>
                  <a:rect l="0" t="0" r="r" b="b"/>
                  <a:pathLst>
                    <a:path w="9" h="8">
                      <a:moveTo>
                        <a:pt x="8" y="1"/>
                      </a:moveTo>
                      <a:cubicBezTo>
                        <a:pt x="8" y="1"/>
                        <a:pt x="9" y="1"/>
                        <a:pt x="9" y="0"/>
                      </a:cubicBezTo>
                      <a:cubicBezTo>
                        <a:pt x="7" y="1"/>
                        <a:pt x="6" y="2"/>
                        <a:pt x="5" y="4"/>
                      </a:cubicBezTo>
                      <a:cubicBezTo>
                        <a:pt x="0" y="8"/>
                        <a:pt x="6" y="3"/>
                        <a:pt x="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6" name="Rectangle 474"/>
                <p:cNvSpPr>
                  <a:spLocks noChangeArrowheads="1"/>
                </p:cNvSpPr>
                <p:nvPr/>
              </p:nvSpPr>
              <p:spPr bwMode="auto">
                <a:xfrm>
                  <a:off x="1492250" y="2535238"/>
                  <a:ext cx="1588" cy="15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477" name="Freeform 475"/>
                <p:cNvSpPr/>
                <p:nvPr/>
              </p:nvSpPr>
              <p:spPr bwMode="auto">
                <a:xfrm>
                  <a:off x="1497013" y="2535238"/>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81" name="组合 80"/>
              <p:cNvGrpSpPr/>
              <p:nvPr/>
            </p:nvGrpSpPr>
            <p:grpSpPr>
              <a:xfrm>
                <a:off x="817563" y="2030413"/>
                <a:ext cx="765175" cy="765175"/>
                <a:chOff x="817563" y="2030413"/>
                <a:chExt cx="765175" cy="765175"/>
              </a:xfrm>
              <a:grpFill/>
            </p:grpSpPr>
            <p:grpSp>
              <p:nvGrpSpPr>
                <p:cNvPr id="82" name="Group 407"/>
                <p:cNvGrpSpPr/>
                <p:nvPr/>
              </p:nvGrpSpPr>
              <p:grpSpPr bwMode="auto">
                <a:xfrm>
                  <a:off x="817563" y="2030413"/>
                  <a:ext cx="765175" cy="763588"/>
                  <a:chOff x="515" y="1279"/>
                  <a:chExt cx="482" cy="481"/>
                </a:xfrm>
                <a:grpFill/>
              </p:grpSpPr>
              <p:sp>
                <p:nvSpPr>
                  <p:cNvPr id="205" name="Freeform 207"/>
                  <p:cNvSpPr/>
                  <p:nvPr/>
                </p:nvSpPr>
                <p:spPr bwMode="auto">
                  <a:xfrm>
                    <a:off x="652" y="1424"/>
                    <a:ext cx="7" cy="4"/>
                  </a:xfrm>
                  <a:custGeom>
                    <a:avLst/>
                    <a:gdLst>
                      <a:gd name="T0" fmla="*/ 4 w 11"/>
                      <a:gd name="T1" fmla="*/ 0 h 7"/>
                      <a:gd name="T2" fmla="*/ 1 w 11"/>
                      <a:gd name="T3" fmla="*/ 5 h 7"/>
                      <a:gd name="T4" fmla="*/ 2 w 11"/>
                      <a:gd name="T5" fmla="*/ 7 h 7"/>
                      <a:gd name="T6" fmla="*/ 10 w 11"/>
                      <a:gd name="T7" fmla="*/ 7 h 7"/>
                      <a:gd name="T8" fmla="*/ 11 w 11"/>
                      <a:gd name="T9" fmla="*/ 6 h 7"/>
                      <a:gd name="T10" fmla="*/ 11 w 11"/>
                      <a:gd name="T11" fmla="*/ 2 h 7"/>
                      <a:gd name="T12" fmla="*/ 10 w 11"/>
                      <a:gd name="T13" fmla="*/ 0 h 7"/>
                      <a:gd name="T14" fmla="*/ 4 w 11"/>
                      <a:gd name="T15" fmla="*/ 0 h 7"/>
                      <a:gd name="T16" fmla="*/ 3 w 11"/>
                      <a:gd name="T17" fmla="*/ 3 h 7"/>
                      <a:gd name="T18" fmla="*/ 3 w 11"/>
                      <a:gd name="T19" fmla="*/ 2 h 7"/>
                      <a:gd name="T20" fmla="*/ 2 w 11"/>
                      <a:gd name="T21" fmla="*/ 3 h 7"/>
                      <a:gd name="T22" fmla="*/ 4 w 11"/>
                      <a:gd name="T23" fmla="*/ 5 h 7"/>
                      <a:gd name="T24" fmla="*/ 6 w 11"/>
                      <a:gd name="T25" fmla="*/ 5 h 7"/>
                      <a:gd name="T26" fmla="*/ 4 w 11"/>
                      <a:gd name="T27" fmla="*/ 2 h 7"/>
                      <a:gd name="T28" fmla="*/ 2 w 11"/>
                      <a:gd name="T29" fmla="*/ 3 h 7"/>
                      <a:gd name="T30" fmla="*/ 3 w 11"/>
                      <a:gd name="T31" fmla="*/ 6 h 7"/>
                      <a:gd name="T32" fmla="*/ 7 w 11"/>
                      <a:gd name="T33" fmla="*/ 6 h 7"/>
                      <a:gd name="T34" fmla="*/ 8 w 11"/>
                      <a:gd name="T35" fmla="*/ 3 h 7"/>
                      <a:gd name="T36" fmla="*/ 8 w 11"/>
                      <a:gd name="T37" fmla="*/ 3 h 7"/>
                      <a:gd name="T38" fmla="*/ 5 w 11"/>
                      <a:gd name="T39" fmla="*/ 4 h 7"/>
                      <a:gd name="T40" fmla="*/ 7 w 11"/>
                      <a:gd name="T41" fmla="*/ 6 h 7"/>
                      <a:gd name="T42" fmla="*/ 7 w 11"/>
                      <a:gd name="T43" fmla="*/ 3 h 7"/>
                      <a:gd name="T44" fmla="*/ 3 w 11"/>
                      <a:gd name="T45" fmla="*/ 3 h 7"/>
                      <a:gd name="T46" fmla="*/ 4 w 11"/>
                      <a:gd name="T47" fmla="*/ 6 h 7"/>
                      <a:gd name="T48" fmla="*/ 6 w 11"/>
                      <a:gd name="T49" fmla="*/ 5 h 7"/>
                      <a:gd name="T50" fmla="*/ 4 w 11"/>
                      <a:gd name="T51" fmla="*/ 2 h 7"/>
                      <a:gd name="T52" fmla="*/ 3 w 11"/>
                      <a:gd name="T53" fmla="*/ 3 h 7"/>
                      <a:gd name="T54" fmla="*/ 5 w 11"/>
                      <a:gd name="T55" fmla="*/ 5 h 7"/>
                      <a:gd name="T56" fmla="*/ 4 w 11"/>
                      <a:gd name="T57" fmla="*/ 0 h 7"/>
                      <a:gd name="T58" fmla="*/ 4 w 11"/>
                      <a:gd name="T59" fmla="*/ 3 h 7"/>
                      <a:gd name="T60" fmla="*/ 10 w 11"/>
                      <a:gd name="T61" fmla="*/ 3 h 7"/>
                      <a:gd name="T62" fmla="*/ 8 w 11"/>
                      <a:gd name="T63" fmla="*/ 2 h 7"/>
                      <a:gd name="T64" fmla="*/ 8 w 11"/>
                      <a:gd name="T65" fmla="*/ 6 h 7"/>
                      <a:gd name="T66" fmla="*/ 10 w 11"/>
                      <a:gd name="T67" fmla="*/ 4 h 7"/>
                      <a:gd name="T68" fmla="*/ 2 w 11"/>
                      <a:gd name="T69" fmla="*/ 4 h 7"/>
                      <a:gd name="T70" fmla="*/ 3 w 11"/>
                      <a:gd name="T71" fmla="*/ 5 h 7"/>
                      <a:gd name="T72" fmla="*/ 4 w 11"/>
                      <a:gd name="T73" fmla="*/ 2 h 7"/>
                      <a:gd name="T74" fmla="*/ 4 w 11"/>
                      <a:gd name="T75"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1" h="7">
                        <a:moveTo>
                          <a:pt x="4" y="0"/>
                        </a:moveTo>
                        <a:cubicBezTo>
                          <a:pt x="1" y="0"/>
                          <a:pt x="1" y="3"/>
                          <a:pt x="1" y="5"/>
                        </a:cubicBezTo>
                        <a:cubicBezTo>
                          <a:pt x="0" y="6"/>
                          <a:pt x="1" y="6"/>
                          <a:pt x="2" y="7"/>
                        </a:cubicBezTo>
                        <a:cubicBezTo>
                          <a:pt x="4" y="7"/>
                          <a:pt x="7" y="7"/>
                          <a:pt x="10" y="7"/>
                        </a:cubicBezTo>
                        <a:cubicBezTo>
                          <a:pt x="11" y="7"/>
                          <a:pt x="11" y="6"/>
                          <a:pt x="11" y="6"/>
                        </a:cubicBezTo>
                        <a:cubicBezTo>
                          <a:pt x="11" y="4"/>
                          <a:pt x="11" y="3"/>
                          <a:pt x="11" y="2"/>
                        </a:cubicBezTo>
                        <a:cubicBezTo>
                          <a:pt x="11" y="1"/>
                          <a:pt x="11" y="1"/>
                          <a:pt x="10" y="0"/>
                        </a:cubicBezTo>
                        <a:cubicBezTo>
                          <a:pt x="8" y="0"/>
                          <a:pt x="6" y="0"/>
                          <a:pt x="4" y="0"/>
                        </a:cubicBezTo>
                        <a:cubicBezTo>
                          <a:pt x="2" y="0"/>
                          <a:pt x="2" y="2"/>
                          <a:pt x="3" y="3"/>
                        </a:cubicBezTo>
                        <a:cubicBezTo>
                          <a:pt x="3" y="3"/>
                          <a:pt x="3" y="3"/>
                          <a:pt x="3" y="2"/>
                        </a:cubicBezTo>
                        <a:cubicBezTo>
                          <a:pt x="3" y="3"/>
                          <a:pt x="3" y="3"/>
                          <a:pt x="2" y="3"/>
                        </a:cubicBezTo>
                        <a:cubicBezTo>
                          <a:pt x="2" y="5"/>
                          <a:pt x="3" y="6"/>
                          <a:pt x="4" y="5"/>
                        </a:cubicBezTo>
                        <a:cubicBezTo>
                          <a:pt x="5" y="5"/>
                          <a:pt x="5" y="5"/>
                          <a:pt x="6" y="5"/>
                        </a:cubicBezTo>
                        <a:cubicBezTo>
                          <a:pt x="7" y="4"/>
                          <a:pt x="6" y="2"/>
                          <a:pt x="4" y="2"/>
                        </a:cubicBezTo>
                        <a:cubicBezTo>
                          <a:pt x="4" y="3"/>
                          <a:pt x="3" y="3"/>
                          <a:pt x="2" y="3"/>
                        </a:cubicBezTo>
                        <a:cubicBezTo>
                          <a:pt x="1" y="4"/>
                          <a:pt x="2" y="6"/>
                          <a:pt x="3" y="6"/>
                        </a:cubicBezTo>
                        <a:cubicBezTo>
                          <a:pt x="5" y="6"/>
                          <a:pt x="6" y="6"/>
                          <a:pt x="7" y="6"/>
                        </a:cubicBezTo>
                        <a:cubicBezTo>
                          <a:pt x="9" y="6"/>
                          <a:pt x="9" y="4"/>
                          <a:pt x="8" y="3"/>
                        </a:cubicBezTo>
                        <a:cubicBezTo>
                          <a:pt x="8" y="3"/>
                          <a:pt x="8" y="3"/>
                          <a:pt x="8" y="3"/>
                        </a:cubicBezTo>
                        <a:cubicBezTo>
                          <a:pt x="7" y="2"/>
                          <a:pt x="4" y="3"/>
                          <a:pt x="5" y="4"/>
                        </a:cubicBezTo>
                        <a:cubicBezTo>
                          <a:pt x="6" y="5"/>
                          <a:pt x="6" y="5"/>
                          <a:pt x="7" y="6"/>
                        </a:cubicBezTo>
                        <a:cubicBezTo>
                          <a:pt x="7" y="5"/>
                          <a:pt x="7" y="4"/>
                          <a:pt x="7" y="3"/>
                        </a:cubicBezTo>
                        <a:cubicBezTo>
                          <a:pt x="6" y="3"/>
                          <a:pt x="5" y="3"/>
                          <a:pt x="3" y="3"/>
                        </a:cubicBezTo>
                        <a:cubicBezTo>
                          <a:pt x="3" y="4"/>
                          <a:pt x="4" y="5"/>
                          <a:pt x="4" y="6"/>
                        </a:cubicBezTo>
                        <a:cubicBezTo>
                          <a:pt x="5" y="5"/>
                          <a:pt x="5" y="5"/>
                          <a:pt x="6" y="5"/>
                        </a:cubicBezTo>
                        <a:cubicBezTo>
                          <a:pt x="5" y="4"/>
                          <a:pt x="5" y="3"/>
                          <a:pt x="4" y="2"/>
                        </a:cubicBezTo>
                        <a:cubicBezTo>
                          <a:pt x="4" y="3"/>
                          <a:pt x="3" y="3"/>
                          <a:pt x="3" y="3"/>
                        </a:cubicBezTo>
                        <a:cubicBezTo>
                          <a:pt x="4" y="4"/>
                          <a:pt x="4" y="4"/>
                          <a:pt x="5" y="5"/>
                        </a:cubicBezTo>
                        <a:cubicBezTo>
                          <a:pt x="6" y="3"/>
                          <a:pt x="6" y="2"/>
                          <a:pt x="4" y="0"/>
                        </a:cubicBezTo>
                        <a:cubicBezTo>
                          <a:pt x="4" y="1"/>
                          <a:pt x="4" y="2"/>
                          <a:pt x="4" y="3"/>
                        </a:cubicBezTo>
                        <a:cubicBezTo>
                          <a:pt x="6" y="3"/>
                          <a:pt x="8" y="3"/>
                          <a:pt x="10" y="3"/>
                        </a:cubicBezTo>
                        <a:cubicBezTo>
                          <a:pt x="9" y="3"/>
                          <a:pt x="9" y="2"/>
                          <a:pt x="8" y="2"/>
                        </a:cubicBezTo>
                        <a:cubicBezTo>
                          <a:pt x="9" y="3"/>
                          <a:pt x="8" y="4"/>
                          <a:pt x="8" y="6"/>
                        </a:cubicBezTo>
                        <a:cubicBezTo>
                          <a:pt x="9" y="5"/>
                          <a:pt x="9" y="5"/>
                          <a:pt x="10" y="4"/>
                        </a:cubicBezTo>
                        <a:cubicBezTo>
                          <a:pt x="7" y="4"/>
                          <a:pt x="5" y="5"/>
                          <a:pt x="2" y="4"/>
                        </a:cubicBezTo>
                        <a:cubicBezTo>
                          <a:pt x="3" y="4"/>
                          <a:pt x="3" y="5"/>
                          <a:pt x="3" y="5"/>
                        </a:cubicBezTo>
                        <a:cubicBezTo>
                          <a:pt x="4" y="5"/>
                          <a:pt x="4" y="2"/>
                          <a:pt x="4" y="2"/>
                        </a:cubicBezTo>
                        <a:cubicBezTo>
                          <a:pt x="6" y="2"/>
                          <a:pt x="6" y="0"/>
                          <a:pt x="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6" name="Freeform 208"/>
                  <p:cNvSpPr/>
                  <p:nvPr/>
                </p:nvSpPr>
                <p:spPr bwMode="auto">
                  <a:xfrm>
                    <a:off x="654" y="1424"/>
                    <a:ext cx="3" cy="3"/>
                  </a:xfrm>
                  <a:custGeom>
                    <a:avLst/>
                    <a:gdLst>
                      <a:gd name="T0" fmla="*/ 3 w 5"/>
                      <a:gd name="T1" fmla="*/ 3 h 4"/>
                      <a:gd name="T2" fmla="*/ 3 w 5"/>
                      <a:gd name="T3" fmla="*/ 3 h 4"/>
                      <a:gd name="T4" fmla="*/ 2 w 5"/>
                      <a:gd name="T5" fmla="*/ 3 h 4"/>
                      <a:gd name="T6" fmla="*/ 2 w 5"/>
                      <a:gd name="T7" fmla="*/ 3 h 4"/>
                      <a:gd name="T8" fmla="*/ 2 w 5"/>
                      <a:gd name="T9" fmla="*/ 2 h 4"/>
                      <a:gd name="T10" fmla="*/ 2 w 5"/>
                      <a:gd name="T11" fmla="*/ 3 h 4"/>
                      <a:gd name="T12" fmla="*/ 5 w 5"/>
                      <a:gd name="T13" fmla="*/ 2 h 4"/>
                      <a:gd name="T14" fmla="*/ 2 w 5"/>
                      <a:gd name="T15" fmla="*/ 1 h 4"/>
                      <a:gd name="T16" fmla="*/ 3 w 5"/>
                      <a:gd name="T17"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4">
                        <a:moveTo>
                          <a:pt x="3" y="3"/>
                        </a:moveTo>
                        <a:cubicBezTo>
                          <a:pt x="3" y="3"/>
                          <a:pt x="3" y="3"/>
                          <a:pt x="3" y="3"/>
                        </a:cubicBezTo>
                        <a:cubicBezTo>
                          <a:pt x="3" y="3"/>
                          <a:pt x="3" y="3"/>
                          <a:pt x="2" y="3"/>
                        </a:cubicBezTo>
                        <a:cubicBezTo>
                          <a:pt x="2" y="3"/>
                          <a:pt x="2" y="3"/>
                          <a:pt x="2" y="3"/>
                        </a:cubicBezTo>
                        <a:cubicBezTo>
                          <a:pt x="2" y="3"/>
                          <a:pt x="2" y="3"/>
                          <a:pt x="2" y="2"/>
                        </a:cubicBezTo>
                        <a:cubicBezTo>
                          <a:pt x="2" y="3"/>
                          <a:pt x="2" y="3"/>
                          <a:pt x="2" y="3"/>
                        </a:cubicBezTo>
                        <a:cubicBezTo>
                          <a:pt x="3" y="4"/>
                          <a:pt x="5" y="4"/>
                          <a:pt x="5" y="2"/>
                        </a:cubicBezTo>
                        <a:cubicBezTo>
                          <a:pt x="4" y="1"/>
                          <a:pt x="3" y="0"/>
                          <a:pt x="2" y="1"/>
                        </a:cubicBezTo>
                        <a:cubicBezTo>
                          <a:pt x="0" y="1"/>
                          <a:pt x="1" y="4"/>
                          <a:pt x="3"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7" name="Freeform 209"/>
                  <p:cNvSpPr/>
                  <p:nvPr/>
                </p:nvSpPr>
                <p:spPr bwMode="auto">
                  <a:xfrm>
                    <a:off x="647" y="1402"/>
                    <a:ext cx="20" cy="22"/>
                  </a:xfrm>
                  <a:custGeom>
                    <a:avLst/>
                    <a:gdLst>
                      <a:gd name="T0" fmla="*/ 4 w 30"/>
                      <a:gd name="T1" fmla="*/ 21 h 32"/>
                      <a:gd name="T2" fmla="*/ 8 w 30"/>
                      <a:gd name="T3" fmla="*/ 20 h 32"/>
                      <a:gd name="T4" fmla="*/ 6 w 30"/>
                      <a:gd name="T5" fmla="*/ 19 h 32"/>
                      <a:gd name="T6" fmla="*/ 13 w 30"/>
                      <a:gd name="T7" fmla="*/ 30 h 32"/>
                      <a:gd name="T8" fmla="*/ 23 w 30"/>
                      <a:gd name="T9" fmla="*/ 24 h 32"/>
                      <a:gd name="T10" fmla="*/ 11 w 30"/>
                      <a:gd name="T11" fmla="*/ 16 h 32"/>
                      <a:gd name="T12" fmla="*/ 6 w 30"/>
                      <a:gd name="T13" fmla="*/ 12 h 32"/>
                      <a:gd name="T14" fmla="*/ 14 w 30"/>
                      <a:gd name="T15" fmla="*/ 8 h 32"/>
                      <a:gd name="T16" fmla="*/ 28 w 30"/>
                      <a:gd name="T17" fmla="*/ 10 h 32"/>
                      <a:gd name="T18" fmla="*/ 29 w 30"/>
                      <a:gd name="T19" fmla="*/ 8 h 32"/>
                      <a:gd name="T20" fmla="*/ 29 w 30"/>
                      <a:gd name="T21" fmla="*/ 5 h 32"/>
                      <a:gd name="T22" fmla="*/ 27 w 30"/>
                      <a:gd name="T23" fmla="*/ 4 h 32"/>
                      <a:gd name="T24" fmla="*/ 5 w 30"/>
                      <a:gd name="T25" fmla="*/ 7 h 32"/>
                      <a:gd name="T26" fmla="*/ 8 w 30"/>
                      <a:gd name="T27" fmla="*/ 9 h 32"/>
                      <a:gd name="T28" fmla="*/ 12 w 30"/>
                      <a:gd name="T29" fmla="*/ 6 h 32"/>
                      <a:gd name="T30" fmla="*/ 12 w 30"/>
                      <a:gd name="T31" fmla="*/ 3 h 32"/>
                      <a:gd name="T32" fmla="*/ 3 w 30"/>
                      <a:gd name="T33" fmla="*/ 7 h 32"/>
                      <a:gd name="T34" fmla="*/ 5 w 30"/>
                      <a:gd name="T35" fmla="*/ 9 h 32"/>
                      <a:gd name="T36" fmla="*/ 21 w 30"/>
                      <a:gd name="T37" fmla="*/ 7 h 32"/>
                      <a:gd name="T38" fmla="*/ 29 w 30"/>
                      <a:gd name="T39" fmla="*/ 8 h 32"/>
                      <a:gd name="T40" fmla="*/ 28 w 30"/>
                      <a:gd name="T41" fmla="*/ 6 h 32"/>
                      <a:gd name="T42" fmla="*/ 28 w 30"/>
                      <a:gd name="T43" fmla="*/ 6 h 32"/>
                      <a:gd name="T44" fmla="*/ 26 w 30"/>
                      <a:gd name="T45" fmla="*/ 8 h 32"/>
                      <a:gd name="T46" fmla="*/ 27 w 30"/>
                      <a:gd name="T47" fmla="*/ 8 h 32"/>
                      <a:gd name="T48" fmla="*/ 27 w 30"/>
                      <a:gd name="T49" fmla="*/ 6 h 32"/>
                      <a:gd name="T50" fmla="*/ 15 w 30"/>
                      <a:gd name="T51" fmla="*/ 3 h 32"/>
                      <a:gd name="T52" fmla="*/ 4 w 30"/>
                      <a:gd name="T53" fmla="*/ 7 h 32"/>
                      <a:gd name="T54" fmla="*/ 5 w 30"/>
                      <a:gd name="T55" fmla="*/ 9 h 32"/>
                      <a:gd name="T56" fmla="*/ 12 w 30"/>
                      <a:gd name="T57" fmla="*/ 6 h 32"/>
                      <a:gd name="T58" fmla="*/ 12 w 30"/>
                      <a:gd name="T59" fmla="*/ 3 h 32"/>
                      <a:gd name="T60" fmla="*/ 5 w 30"/>
                      <a:gd name="T61" fmla="*/ 8 h 32"/>
                      <a:gd name="T62" fmla="*/ 8 w 30"/>
                      <a:gd name="T63" fmla="*/ 9 h 32"/>
                      <a:gd name="T64" fmla="*/ 28 w 30"/>
                      <a:gd name="T65" fmla="*/ 7 h 32"/>
                      <a:gd name="T66" fmla="*/ 26 w 30"/>
                      <a:gd name="T67" fmla="*/ 6 h 32"/>
                      <a:gd name="T68" fmla="*/ 27 w 30"/>
                      <a:gd name="T69" fmla="*/ 8 h 32"/>
                      <a:gd name="T70" fmla="*/ 28 w 30"/>
                      <a:gd name="T71" fmla="*/ 7 h 32"/>
                      <a:gd name="T72" fmla="*/ 3 w 30"/>
                      <a:gd name="T73" fmla="*/ 12 h 32"/>
                      <a:gd name="T74" fmla="*/ 13 w 30"/>
                      <a:gd name="T75" fmla="*/ 19 h 32"/>
                      <a:gd name="T76" fmla="*/ 16 w 30"/>
                      <a:gd name="T77" fmla="*/ 20 h 32"/>
                      <a:gd name="T78" fmla="*/ 16 w 30"/>
                      <a:gd name="T79" fmla="*/ 28 h 32"/>
                      <a:gd name="T80" fmla="*/ 9 w 30"/>
                      <a:gd name="T81" fmla="*/ 19 h 32"/>
                      <a:gd name="T82" fmla="*/ 7 w 30"/>
                      <a:gd name="T83" fmla="*/ 18 h 32"/>
                      <a:gd name="T84" fmla="*/ 4 w 30"/>
                      <a:gd name="T85" fmla="*/ 18 h 32"/>
                      <a:gd name="T86" fmla="*/ 4 w 30"/>
                      <a:gd name="T87" fmla="*/ 2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0" h="32">
                        <a:moveTo>
                          <a:pt x="4" y="21"/>
                        </a:moveTo>
                        <a:cubicBezTo>
                          <a:pt x="6" y="21"/>
                          <a:pt x="7" y="21"/>
                          <a:pt x="8" y="20"/>
                        </a:cubicBezTo>
                        <a:cubicBezTo>
                          <a:pt x="8" y="20"/>
                          <a:pt x="7" y="19"/>
                          <a:pt x="6" y="19"/>
                        </a:cubicBezTo>
                        <a:cubicBezTo>
                          <a:pt x="6" y="24"/>
                          <a:pt x="8" y="28"/>
                          <a:pt x="13" y="30"/>
                        </a:cubicBezTo>
                        <a:cubicBezTo>
                          <a:pt x="18" y="32"/>
                          <a:pt x="23" y="28"/>
                          <a:pt x="23" y="24"/>
                        </a:cubicBezTo>
                        <a:cubicBezTo>
                          <a:pt x="24" y="17"/>
                          <a:pt x="15" y="17"/>
                          <a:pt x="11" y="16"/>
                        </a:cubicBezTo>
                        <a:cubicBezTo>
                          <a:pt x="9" y="16"/>
                          <a:pt x="7" y="14"/>
                          <a:pt x="6" y="12"/>
                        </a:cubicBezTo>
                        <a:cubicBezTo>
                          <a:pt x="4" y="8"/>
                          <a:pt x="12" y="8"/>
                          <a:pt x="14" y="8"/>
                        </a:cubicBezTo>
                        <a:cubicBezTo>
                          <a:pt x="18" y="8"/>
                          <a:pt x="23" y="10"/>
                          <a:pt x="28" y="10"/>
                        </a:cubicBezTo>
                        <a:cubicBezTo>
                          <a:pt x="29" y="10"/>
                          <a:pt x="29" y="9"/>
                          <a:pt x="29" y="8"/>
                        </a:cubicBezTo>
                        <a:cubicBezTo>
                          <a:pt x="30" y="6"/>
                          <a:pt x="30" y="7"/>
                          <a:pt x="29" y="5"/>
                        </a:cubicBezTo>
                        <a:cubicBezTo>
                          <a:pt x="29" y="4"/>
                          <a:pt x="28" y="4"/>
                          <a:pt x="27" y="4"/>
                        </a:cubicBezTo>
                        <a:cubicBezTo>
                          <a:pt x="20" y="5"/>
                          <a:pt x="12" y="2"/>
                          <a:pt x="5" y="7"/>
                        </a:cubicBezTo>
                        <a:cubicBezTo>
                          <a:pt x="6" y="8"/>
                          <a:pt x="7" y="8"/>
                          <a:pt x="8" y="9"/>
                        </a:cubicBezTo>
                        <a:cubicBezTo>
                          <a:pt x="9" y="7"/>
                          <a:pt x="11" y="6"/>
                          <a:pt x="12" y="6"/>
                        </a:cubicBezTo>
                        <a:cubicBezTo>
                          <a:pt x="14" y="5"/>
                          <a:pt x="13" y="3"/>
                          <a:pt x="12" y="3"/>
                        </a:cubicBezTo>
                        <a:cubicBezTo>
                          <a:pt x="8" y="4"/>
                          <a:pt x="6" y="4"/>
                          <a:pt x="3" y="7"/>
                        </a:cubicBezTo>
                        <a:cubicBezTo>
                          <a:pt x="2" y="8"/>
                          <a:pt x="4" y="10"/>
                          <a:pt x="5" y="9"/>
                        </a:cubicBezTo>
                        <a:cubicBezTo>
                          <a:pt x="10" y="6"/>
                          <a:pt x="15" y="6"/>
                          <a:pt x="21" y="7"/>
                        </a:cubicBezTo>
                        <a:cubicBezTo>
                          <a:pt x="23" y="8"/>
                          <a:pt x="27" y="10"/>
                          <a:pt x="29" y="8"/>
                        </a:cubicBezTo>
                        <a:cubicBezTo>
                          <a:pt x="29" y="7"/>
                          <a:pt x="29" y="6"/>
                          <a:pt x="28" y="6"/>
                        </a:cubicBezTo>
                        <a:cubicBezTo>
                          <a:pt x="28" y="6"/>
                          <a:pt x="28" y="6"/>
                          <a:pt x="28" y="6"/>
                        </a:cubicBezTo>
                        <a:cubicBezTo>
                          <a:pt x="27" y="5"/>
                          <a:pt x="25" y="7"/>
                          <a:pt x="26" y="8"/>
                        </a:cubicBezTo>
                        <a:cubicBezTo>
                          <a:pt x="26" y="8"/>
                          <a:pt x="27" y="8"/>
                          <a:pt x="27" y="8"/>
                        </a:cubicBezTo>
                        <a:cubicBezTo>
                          <a:pt x="27" y="8"/>
                          <a:pt x="27" y="7"/>
                          <a:pt x="27" y="6"/>
                        </a:cubicBezTo>
                        <a:cubicBezTo>
                          <a:pt x="26" y="6"/>
                          <a:pt x="16" y="3"/>
                          <a:pt x="15" y="3"/>
                        </a:cubicBezTo>
                        <a:cubicBezTo>
                          <a:pt x="11" y="3"/>
                          <a:pt x="7" y="4"/>
                          <a:pt x="4" y="7"/>
                        </a:cubicBezTo>
                        <a:cubicBezTo>
                          <a:pt x="4" y="7"/>
                          <a:pt x="5" y="8"/>
                          <a:pt x="5" y="9"/>
                        </a:cubicBezTo>
                        <a:cubicBezTo>
                          <a:pt x="7" y="7"/>
                          <a:pt x="10" y="6"/>
                          <a:pt x="12" y="6"/>
                        </a:cubicBezTo>
                        <a:cubicBezTo>
                          <a:pt x="12" y="5"/>
                          <a:pt x="12" y="4"/>
                          <a:pt x="12" y="3"/>
                        </a:cubicBezTo>
                        <a:cubicBezTo>
                          <a:pt x="9" y="4"/>
                          <a:pt x="6" y="5"/>
                          <a:pt x="5" y="8"/>
                        </a:cubicBezTo>
                        <a:cubicBezTo>
                          <a:pt x="4" y="10"/>
                          <a:pt x="7" y="10"/>
                          <a:pt x="8" y="9"/>
                        </a:cubicBezTo>
                        <a:cubicBezTo>
                          <a:pt x="13" y="5"/>
                          <a:pt x="21" y="8"/>
                          <a:pt x="28" y="7"/>
                        </a:cubicBezTo>
                        <a:cubicBezTo>
                          <a:pt x="27" y="6"/>
                          <a:pt x="27" y="6"/>
                          <a:pt x="26" y="6"/>
                        </a:cubicBezTo>
                        <a:cubicBezTo>
                          <a:pt x="26" y="6"/>
                          <a:pt x="26" y="7"/>
                          <a:pt x="27" y="8"/>
                        </a:cubicBezTo>
                        <a:cubicBezTo>
                          <a:pt x="27" y="8"/>
                          <a:pt x="27" y="7"/>
                          <a:pt x="28" y="7"/>
                        </a:cubicBezTo>
                        <a:cubicBezTo>
                          <a:pt x="23" y="7"/>
                          <a:pt x="0" y="0"/>
                          <a:pt x="3" y="12"/>
                        </a:cubicBezTo>
                        <a:cubicBezTo>
                          <a:pt x="4" y="16"/>
                          <a:pt x="9" y="19"/>
                          <a:pt x="13" y="19"/>
                        </a:cubicBezTo>
                        <a:cubicBezTo>
                          <a:pt x="14" y="20"/>
                          <a:pt x="15" y="20"/>
                          <a:pt x="16" y="20"/>
                        </a:cubicBezTo>
                        <a:cubicBezTo>
                          <a:pt x="22" y="21"/>
                          <a:pt x="21" y="27"/>
                          <a:pt x="16" y="28"/>
                        </a:cubicBezTo>
                        <a:cubicBezTo>
                          <a:pt x="11" y="29"/>
                          <a:pt x="9" y="22"/>
                          <a:pt x="9" y="19"/>
                        </a:cubicBezTo>
                        <a:cubicBezTo>
                          <a:pt x="9" y="18"/>
                          <a:pt x="8" y="17"/>
                          <a:pt x="7" y="18"/>
                        </a:cubicBezTo>
                        <a:cubicBezTo>
                          <a:pt x="6" y="18"/>
                          <a:pt x="5" y="18"/>
                          <a:pt x="4" y="18"/>
                        </a:cubicBezTo>
                        <a:cubicBezTo>
                          <a:pt x="2" y="19"/>
                          <a:pt x="2" y="21"/>
                          <a:pt x="4" y="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8" name="Freeform 210"/>
                  <p:cNvSpPr/>
                  <p:nvPr/>
                </p:nvSpPr>
                <p:spPr bwMode="auto">
                  <a:xfrm>
                    <a:off x="649" y="1415"/>
                    <a:ext cx="16" cy="10"/>
                  </a:xfrm>
                  <a:custGeom>
                    <a:avLst/>
                    <a:gdLst>
                      <a:gd name="T0" fmla="*/ 0 w 24"/>
                      <a:gd name="T1" fmla="*/ 2 h 15"/>
                      <a:gd name="T2" fmla="*/ 9 w 24"/>
                      <a:gd name="T3" fmla="*/ 14 h 15"/>
                      <a:gd name="T4" fmla="*/ 10 w 24"/>
                      <a:gd name="T5" fmla="*/ 12 h 15"/>
                      <a:gd name="T6" fmla="*/ 5 w 24"/>
                      <a:gd name="T7" fmla="*/ 2 h 15"/>
                      <a:gd name="T8" fmla="*/ 2 w 24"/>
                      <a:gd name="T9" fmla="*/ 2 h 15"/>
                      <a:gd name="T10" fmla="*/ 12 w 24"/>
                      <a:gd name="T11" fmla="*/ 13 h 15"/>
                      <a:gd name="T12" fmla="*/ 24 w 24"/>
                      <a:gd name="T13" fmla="*/ 4 h 15"/>
                      <a:gd name="T14" fmla="*/ 21 w 24"/>
                      <a:gd name="T15" fmla="*/ 4 h 15"/>
                      <a:gd name="T16" fmla="*/ 5 w 24"/>
                      <a:gd name="T17" fmla="*/ 2 h 15"/>
                      <a:gd name="T18" fmla="*/ 2 w 24"/>
                      <a:gd name="T19" fmla="*/ 2 h 15"/>
                      <a:gd name="T20" fmla="*/ 8 w 24"/>
                      <a:gd name="T21" fmla="*/ 14 h 15"/>
                      <a:gd name="T22" fmla="*/ 9 w 24"/>
                      <a:gd name="T23" fmla="*/ 12 h 15"/>
                      <a:gd name="T24" fmla="*/ 3 w 24"/>
                      <a:gd name="T25" fmla="*/ 2 h 15"/>
                      <a:gd name="T26" fmla="*/ 0 w 24"/>
                      <a:gd name="T27" fmla="*/ 2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4" h="15">
                        <a:moveTo>
                          <a:pt x="0" y="2"/>
                        </a:moveTo>
                        <a:cubicBezTo>
                          <a:pt x="2" y="8"/>
                          <a:pt x="2" y="13"/>
                          <a:pt x="9" y="14"/>
                        </a:cubicBezTo>
                        <a:cubicBezTo>
                          <a:pt x="10" y="15"/>
                          <a:pt x="11" y="13"/>
                          <a:pt x="10" y="12"/>
                        </a:cubicBezTo>
                        <a:cubicBezTo>
                          <a:pt x="8" y="9"/>
                          <a:pt x="5" y="6"/>
                          <a:pt x="5" y="2"/>
                        </a:cubicBezTo>
                        <a:cubicBezTo>
                          <a:pt x="4" y="2"/>
                          <a:pt x="3" y="2"/>
                          <a:pt x="2" y="2"/>
                        </a:cubicBezTo>
                        <a:cubicBezTo>
                          <a:pt x="2" y="7"/>
                          <a:pt x="6" y="12"/>
                          <a:pt x="12" y="13"/>
                        </a:cubicBezTo>
                        <a:cubicBezTo>
                          <a:pt x="18" y="14"/>
                          <a:pt x="22" y="10"/>
                          <a:pt x="24" y="4"/>
                        </a:cubicBezTo>
                        <a:cubicBezTo>
                          <a:pt x="24" y="3"/>
                          <a:pt x="21" y="2"/>
                          <a:pt x="21" y="4"/>
                        </a:cubicBezTo>
                        <a:cubicBezTo>
                          <a:pt x="18" y="13"/>
                          <a:pt x="6" y="12"/>
                          <a:pt x="5" y="2"/>
                        </a:cubicBezTo>
                        <a:cubicBezTo>
                          <a:pt x="5" y="0"/>
                          <a:pt x="2" y="0"/>
                          <a:pt x="2" y="2"/>
                        </a:cubicBezTo>
                        <a:cubicBezTo>
                          <a:pt x="2" y="7"/>
                          <a:pt x="5" y="10"/>
                          <a:pt x="8" y="14"/>
                        </a:cubicBezTo>
                        <a:cubicBezTo>
                          <a:pt x="8" y="13"/>
                          <a:pt x="9" y="12"/>
                          <a:pt x="9" y="12"/>
                        </a:cubicBezTo>
                        <a:cubicBezTo>
                          <a:pt x="4" y="10"/>
                          <a:pt x="4" y="6"/>
                          <a:pt x="3" y="2"/>
                        </a:cubicBezTo>
                        <a:cubicBezTo>
                          <a:pt x="2" y="0"/>
                          <a:pt x="0"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9" name="Freeform 211"/>
                  <p:cNvSpPr/>
                  <p:nvPr/>
                </p:nvSpPr>
                <p:spPr bwMode="auto">
                  <a:xfrm>
                    <a:off x="817" y="1326"/>
                    <a:ext cx="18" cy="28"/>
                  </a:xfrm>
                  <a:custGeom>
                    <a:avLst/>
                    <a:gdLst>
                      <a:gd name="T0" fmla="*/ 27 w 28"/>
                      <a:gd name="T1" fmla="*/ 8 h 42"/>
                      <a:gd name="T2" fmla="*/ 5 w 28"/>
                      <a:gd name="T3" fmla="*/ 8 h 42"/>
                      <a:gd name="T4" fmla="*/ 13 w 28"/>
                      <a:gd name="T5" fmla="*/ 18 h 42"/>
                      <a:gd name="T6" fmla="*/ 21 w 28"/>
                      <a:gd name="T7" fmla="*/ 28 h 42"/>
                      <a:gd name="T8" fmla="*/ 12 w 28"/>
                      <a:gd name="T9" fmla="*/ 37 h 42"/>
                      <a:gd name="T10" fmla="*/ 5 w 28"/>
                      <a:gd name="T11" fmla="*/ 24 h 42"/>
                      <a:gd name="T12" fmla="*/ 2 w 28"/>
                      <a:gd name="T13" fmla="*/ 23 h 42"/>
                      <a:gd name="T14" fmla="*/ 10 w 28"/>
                      <a:gd name="T15" fmla="*/ 40 h 42"/>
                      <a:gd name="T16" fmla="*/ 24 w 28"/>
                      <a:gd name="T17" fmla="*/ 30 h 42"/>
                      <a:gd name="T18" fmla="*/ 14 w 28"/>
                      <a:gd name="T19" fmla="*/ 16 h 42"/>
                      <a:gd name="T20" fmla="*/ 11 w 28"/>
                      <a:gd name="T21" fmla="*/ 6 h 42"/>
                      <a:gd name="T22" fmla="*/ 24 w 28"/>
                      <a:gd name="T23" fmla="*/ 8 h 42"/>
                      <a:gd name="T24" fmla="*/ 27 w 28"/>
                      <a:gd name="T25" fmla="*/ 8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8" h="42">
                        <a:moveTo>
                          <a:pt x="27" y="8"/>
                        </a:moveTo>
                        <a:cubicBezTo>
                          <a:pt x="26" y="0"/>
                          <a:pt x="7" y="0"/>
                          <a:pt x="5" y="8"/>
                        </a:cubicBezTo>
                        <a:cubicBezTo>
                          <a:pt x="3" y="12"/>
                          <a:pt x="10" y="16"/>
                          <a:pt x="13" y="18"/>
                        </a:cubicBezTo>
                        <a:cubicBezTo>
                          <a:pt x="17" y="21"/>
                          <a:pt x="21" y="23"/>
                          <a:pt x="21" y="28"/>
                        </a:cubicBezTo>
                        <a:cubicBezTo>
                          <a:pt x="21" y="33"/>
                          <a:pt x="17" y="37"/>
                          <a:pt x="12" y="37"/>
                        </a:cubicBezTo>
                        <a:cubicBezTo>
                          <a:pt x="3" y="38"/>
                          <a:pt x="3" y="29"/>
                          <a:pt x="5" y="24"/>
                        </a:cubicBezTo>
                        <a:cubicBezTo>
                          <a:pt x="6" y="22"/>
                          <a:pt x="3" y="21"/>
                          <a:pt x="2" y="23"/>
                        </a:cubicBezTo>
                        <a:cubicBezTo>
                          <a:pt x="0" y="31"/>
                          <a:pt x="1" y="37"/>
                          <a:pt x="10" y="40"/>
                        </a:cubicBezTo>
                        <a:cubicBezTo>
                          <a:pt x="16" y="42"/>
                          <a:pt x="23" y="36"/>
                          <a:pt x="24" y="30"/>
                        </a:cubicBezTo>
                        <a:cubicBezTo>
                          <a:pt x="25" y="22"/>
                          <a:pt x="20" y="19"/>
                          <a:pt x="14" y="16"/>
                        </a:cubicBezTo>
                        <a:cubicBezTo>
                          <a:pt x="11" y="13"/>
                          <a:pt x="3" y="7"/>
                          <a:pt x="11" y="6"/>
                        </a:cubicBezTo>
                        <a:cubicBezTo>
                          <a:pt x="14" y="5"/>
                          <a:pt x="24" y="4"/>
                          <a:pt x="24" y="8"/>
                        </a:cubicBezTo>
                        <a:cubicBezTo>
                          <a:pt x="25" y="10"/>
                          <a:pt x="28" y="10"/>
                          <a:pt x="27"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0" name="Freeform 212"/>
                  <p:cNvSpPr/>
                  <p:nvPr/>
                </p:nvSpPr>
                <p:spPr bwMode="auto">
                  <a:xfrm>
                    <a:off x="817" y="1322"/>
                    <a:ext cx="14" cy="35"/>
                  </a:xfrm>
                  <a:custGeom>
                    <a:avLst/>
                    <a:gdLst>
                      <a:gd name="T0" fmla="*/ 17 w 21"/>
                      <a:gd name="T1" fmla="*/ 2 h 53"/>
                      <a:gd name="T2" fmla="*/ 0 w 21"/>
                      <a:gd name="T3" fmla="*/ 50 h 53"/>
                      <a:gd name="T4" fmla="*/ 3 w 21"/>
                      <a:gd name="T5" fmla="*/ 51 h 53"/>
                      <a:gd name="T6" fmla="*/ 20 w 21"/>
                      <a:gd name="T7" fmla="*/ 3 h 53"/>
                      <a:gd name="T8" fmla="*/ 17 w 21"/>
                      <a:gd name="T9" fmla="*/ 2 h 53"/>
                    </a:gdLst>
                    <a:ahLst/>
                    <a:cxnLst>
                      <a:cxn ang="0">
                        <a:pos x="T0" y="T1"/>
                      </a:cxn>
                      <a:cxn ang="0">
                        <a:pos x="T2" y="T3"/>
                      </a:cxn>
                      <a:cxn ang="0">
                        <a:pos x="T4" y="T5"/>
                      </a:cxn>
                      <a:cxn ang="0">
                        <a:pos x="T6" y="T7"/>
                      </a:cxn>
                      <a:cxn ang="0">
                        <a:pos x="T8" y="T9"/>
                      </a:cxn>
                    </a:cxnLst>
                    <a:rect l="0" t="0" r="r" b="b"/>
                    <a:pathLst>
                      <a:path w="21" h="53">
                        <a:moveTo>
                          <a:pt x="17" y="2"/>
                        </a:moveTo>
                        <a:cubicBezTo>
                          <a:pt x="8" y="16"/>
                          <a:pt x="8" y="34"/>
                          <a:pt x="0" y="50"/>
                        </a:cubicBezTo>
                        <a:cubicBezTo>
                          <a:pt x="0" y="51"/>
                          <a:pt x="2" y="53"/>
                          <a:pt x="3" y="51"/>
                        </a:cubicBezTo>
                        <a:cubicBezTo>
                          <a:pt x="10" y="36"/>
                          <a:pt x="11" y="17"/>
                          <a:pt x="20" y="3"/>
                        </a:cubicBezTo>
                        <a:cubicBezTo>
                          <a:pt x="21" y="1"/>
                          <a:pt x="18" y="0"/>
                          <a:pt x="17"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1" name="Freeform 213"/>
                  <p:cNvSpPr/>
                  <p:nvPr/>
                </p:nvSpPr>
                <p:spPr bwMode="auto">
                  <a:xfrm>
                    <a:off x="820" y="1324"/>
                    <a:ext cx="13" cy="33"/>
                  </a:xfrm>
                  <a:custGeom>
                    <a:avLst/>
                    <a:gdLst>
                      <a:gd name="T0" fmla="*/ 20 w 20"/>
                      <a:gd name="T1" fmla="*/ 2 h 50"/>
                      <a:gd name="T2" fmla="*/ 19 w 20"/>
                      <a:gd name="T3" fmla="*/ 1 h 50"/>
                      <a:gd name="T4" fmla="*/ 17 w 20"/>
                      <a:gd name="T5" fmla="*/ 1 h 50"/>
                      <a:gd name="T6" fmla="*/ 10 w 20"/>
                      <a:gd name="T7" fmla="*/ 20 h 50"/>
                      <a:gd name="T8" fmla="*/ 6 w 20"/>
                      <a:gd name="T9" fmla="*/ 33 h 50"/>
                      <a:gd name="T10" fmla="*/ 1 w 20"/>
                      <a:gd name="T11" fmla="*/ 47 h 50"/>
                      <a:gd name="T12" fmla="*/ 3 w 20"/>
                      <a:gd name="T13" fmla="*/ 48 h 50"/>
                      <a:gd name="T14" fmla="*/ 3 w 20"/>
                      <a:gd name="T15" fmla="*/ 48 h 50"/>
                      <a:gd name="T16" fmla="*/ 0 w 20"/>
                      <a:gd name="T17" fmla="*/ 48 h 50"/>
                      <a:gd name="T18" fmla="*/ 0 w 20"/>
                      <a:gd name="T19" fmla="*/ 48 h 50"/>
                      <a:gd name="T20" fmla="*/ 2 w 20"/>
                      <a:gd name="T21" fmla="*/ 49 h 50"/>
                      <a:gd name="T22" fmla="*/ 4 w 20"/>
                      <a:gd name="T23" fmla="*/ 45 h 50"/>
                      <a:gd name="T24" fmla="*/ 10 w 20"/>
                      <a:gd name="T25" fmla="*/ 30 h 50"/>
                      <a:gd name="T26" fmla="*/ 19 w 20"/>
                      <a:gd name="T27" fmla="*/ 2 h 50"/>
                      <a:gd name="T28" fmla="*/ 17 w 20"/>
                      <a:gd name="T29" fmla="*/ 2 h 50"/>
                      <a:gd name="T30" fmla="*/ 17 w 20"/>
                      <a:gd name="T31" fmla="*/ 2 h 50"/>
                      <a:gd name="T32" fmla="*/ 20 w 20"/>
                      <a:gd name="T33" fmla="*/ 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 h="50">
                        <a:moveTo>
                          <a:pt x="20" y="2"/>
                        </a:moveTo>
                        <a:cubicBezTo>
                          <a:pt x="19" y="1"/>
                          <a:pt x="19" y="1"/>
                          <a:pt x="19" y="1"/>
                        </a:cubicBezTo>
                        <a:cubicBezTo>
                          <a:pt x="19" y="0"/>
                          <a:pt x="17" y="0"/>
                          <a:pt x="17" y="1"/>
                        </a:cubicBezTo>
                        <a:cubicBezTo>
                          <a:pt x="14" y="7"/>
                          <a:pt x="12" y="14"/>
                          <a:pt x="10" y="20"/>
                        </a:cubicBezTo>
                        <a:cubicBezTo>
                          <a:pt x="9" y="25"/>
                          <a:pt x="7" y="29"/>
                          <a:pt x="6" y="33"/>
                        </a:cubicBezTo>
                        <a:cubicBezTo>
                          <a:pt x="5" y="35"/>
                          <a:pt x="2" y="46"/>
                          <a:pt x="1" y="47"/>
                        </a:cubicBezTo>
                        <a:cubicBezTo>
                          <a:pt x="1" y="47"/>
                          <a:pt x="2" y="48"/>
                          <a:pt x="3" y="48"/>
                        </a:cubicBezTo>
                        <a:cubicBezTo>
                          <a:pt x="3" y="48"/>
                          <a:pt x="3" y="48"/>
                          <a:pt x="3" y="48"/>
                        </a:cubicBezTo>
                        <a:cubicBezTo>
                          <a:pt x="3" y="46"/>
                          <a:pt x="0" y="46"/>
                          <a:pt x="0" y="48"/>
                        </a:cubicBezTo>
                        <a:cubicBezTo>
                          <a:pt x="0" y="48"/>
                          <a:pt x="0" y="48"/>
                          <a:pt x="0" y="48"/>
                        </a:cubicBezTo>
                        <a:cubicBezTo>
                          <a:pt x="0" y="49"/>
                          <a:pt x="1" y="50"/>
                          <a:pt x="2" y="49"/>
                        </a:cubicBezTo>
                        <a:cubicBezTo>
                          <a:pt x="4" y="49"/>
                          <a:pt x="4" y="46"/>
                          <a:pt x="4" y="45"/>
                        </a:cubicBezTo>
                        <a:cubicBezTo>
                          <a:pt x="6" y="40"/>
                          <a:pt x="8" y="35"/>
                          <a:pt x="10" y="30"/>
                        </a:cubicBezTo>
                        <a:cubicBezTo>
                          <a:pt x="13" y="21"/>
                          <a:pt x="16" y="11"/>
                          <a:pt x="19" y="2"/>
                        </a:cubicBezTo>
                        <a:cubicBezTo>
                          <a:pt x="18" y="2"/>
                          <a:pt x="17" y="2"/>
                          <a:pt x="17" y="2"/>
                        </a:cubicBezTo>
                        <a:cubicBezTo>
                          <a:pt x="17" y="2"/>
                          <a:pt x="17" y="2"/>
                          <a:pt x="17" y="2"/>
                        </a:cubicBezTo>
                        <a:cubicBezTo>
                          <a:pt x="17" y="4"/>
                          <a:pt x="20" y="3"/>
                          <a:pt x="2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2" name="Freeform 214"/>
                  <p:cNvSpPr/>
                  <p:nvPr/>
                </p:nvSpPr>
                <p:spPr bwMode="auto">
                  <a:xfrm>
                    <a:off x="544" y="1510"/>
                    <a:ext cx="26" cy="40"/>
                  </a:xfrm>
                  <a:custGeom>
                    <a:avLst/>
                    <a:gdLst>
                      <a:gd name="T0" fmla="*/ 27 w 39"/>
                      <a:gd name="T1" fmla="*/ 57 h 60"/>
                      <a:gd name="T2" fmla="*/ 16 w 39"/>
                      <a:gd name="T3" fmla="*/ 36 h 60"/>
                      <a:gd name="T4" fmla="*/ 5 w 39"/>
                      <a:gd name="T5" fmla="*/ 22 h 60"/>
                      <a:gd name="T6" fmla="*/ 18 w 39"/>
                      <a:gd name="T7" fmla="*/ 4 h 60"/>
                      <a:gd name="T8" fmla="*/ 33 w 39"/>
                      <a:gd name="T9" fmla="*/ 30 h 60"/>
                      <a:gd name="T10" fmla="*/ 23 w 39"/>
                      <a:gd name="T11" fmla="*/ 57 h 60"/>
                      <a:gd name="T12" fmla="*/ 26 w 39"/>
                      <a:gd name="T13" fmla="*/ 57 h 60"/>
                      <a:gd name="T14" fmla="*/ 37 w 39"/>
                      <a:gd name="T15" fmla="*/ 16 h 60"/>
                      <a:gd name="T16" fmla="*/ 15 w 39"/>
                      <a:gd name="T17" fmla="*/ 1 h 60"/>
                      <a:gd name="T18" fmla="*/ 2 w 39"/>
                      <a:gd name="T19" fmla="*/ 20 h 60"/>
                      <a:gd name="T20" fmla="*/ 9 w 39"/>
                      <a:gd name="T21" fmla="*/ 34 h 60"/>
                      <a:gd name="T22" fmla="*/ 21 w 39"/>
                      <a:gd name="T23" fmla="*/ 48 h 60"/>
                      <a:gd name="T24" fmla="*/ 24 w 39"/>
                      <a:gd name="T25" fmla="*/ 59 h 60"/>
                      <a:gd name="T26" fmla="*/ 27 w 39"/>
                      <a:gd name="T27" fmla="*/ 57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9" h="60">
                        <a:moveTo>
                          <a:pt x="27" y="57"/>
                        </a:moveTo>
                        <a:cubicBezTo>
                          <a:pt x="23" y="49"/>
                          <a:pt x="23" y="43"/>
                          <a:pt x="16" y="36"/>
                        </a:cubicBezTo>
                        <a:cubicBezTo>
                          <a:pt x="11" y="32"/>
                          <a:pt x="7" y="28"/>
                          <a:pt x="5" y="22"/>
                        </a:cubicBezTo>
                        <a:cubicBezTo>
                          <a:pt x="2" y="12"/>
                          <a:pt x="9" y="5"/>
                          <a:pt x="18" y="4"/>
                        </a:cubicBezTo>
                        <a:cubicBezTo>
                          <a:pt x="35" y="1"/>
                          <a:pt x="35" y="20"/>
                          <a:pt x="33" y="30"/>
                        </a:cubicBezTo>
                        <a:cubicBezTo>
                          <a:pt x="30" y="39"/>
                          <a:pt x="24" y="47"/>
                          <a:pt x="23" y="57"/>
                        </a:cubicBezTo>
                        <a:cubicBezTo>
                          <a:pt x="23" y="58"/>
                          <a:pt x="26" y="58"/>
                          <a:pt x="26" y="57"/>
                        </a:cubicBezTo>
                        <a:cubicBezTo>
                          <a:pt x="27" y="43"/>
                          <a:pt x="39" y="31"/>
                          <a:pt x="37" y="16"/>
                        </a:cubicBezTo>
                        <a:cubicBezTo>
                          <a:pt x="35" y="5"/>
                          <a:pt x="27" y="0"/>
                          <a:pt x="15" y="1"/>
                        </a:cubicBezTo>
                        <a:cubicBezTo>
                          <a:pt x="7" y="2"/>
                          <a:pt x="0" y="12"/>
                          <a:pt x="2" y="20"/>
                        </a:cubicBezTo>
                        <a:cubicBezTo>
                          <a:pt x="2" y="26"/>
                          <a:pt x="5" y="30"/>
                          <a:pt x="9" y="34"/>
                        </a:cubicBezTo>
                        <a:cubicBezTo>
                          <a:pt x="14" y="39"/>
                          <a:pt x="19" y="41"/>
                          <a:pt x="21" y="48"/>
                        </a:cubicBezTo>
                        <a:cubicBezTo>
                          <a:pt x="22" y="52"/>
                          <a:pt x="23" y="55"/>
                          <a:pt x="24" y="59"/>
                        </a:cubicBezTo>
                        <a:cubicBezTo>
                          <a:pt x="25" y="60"/>
                          <a:pt x="28" y="59"/>
                          <a:pt x="27" y="5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3" name="Freeform 215"/>
                  <p:cNvSpPr/>
                  <p:nvPr/>
                </p:nvSpPr>
                <p:spPr bwMode="auto">
                  <a:xfrm>
                    <a:off x="549" y="1514"/>
                    <a:ext cx="16" cy="17"/>
                  </a:xfrm>
                  <a:custGeom>
                    <a:avLst/>
                    <a:gdLst>
                      <a:gd name="T0" fmla="*/ 11 w 24"/>
                      <a:gd name="T1" fmla="*/ 22 h 25"/>
                      <a:gd name="T2" fmla="*/ 8 w 24"/>
                      <a:gd name="T3" fmla="*/ 5 h 25"/>
                      <a:gd name="T4" fmla="*/ 20 w 24"/>
                      <a:gd name="T5" fmla="*/ 11 h 25"/>
                      <a:gd name="T6" fmla="*/ 6 w 24"/>
                      <a:gd name="T7" fmla="*/ 19 h 25"/>
                      <a:gd name="T8" fmla="*/ 5 w 24"/>
                      <a:gd name="T9" fmla="*/ 22 h 25"/>
                      <a:gd name="T10" fmla="*/ 23 w 24"/>
                      <a:gd name="T11" fmla="*/ 13 h 25"/>
                      <a:gd name="T12" fmla="*/ 10 w 24"/>
                      <a:gd name="T13" fmla="*/ 1 h 25"/>
                      <a:gd name="T14" fmla="*/ 0 w 24"/>
                      <a:gd name="T15" fmla="*/ 13 h 25"/>
                      <a:gd name="T16" fmla="*/ 11 w 24"/>
                      <a:gd name="T17" fmla="*/ 25 h 25"/>
                      <a:gd name="T18" fmla="*/ 11 w 24"/>
                      <a:gd name="T19" fmla="*/ 22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25">
                        <a:moveTo>
                          <a:pt x="11" y="22"/>
                        </a:moveTo>
                        <a:cubicBezTo>
                          <a:pt x="2" y="21"/>
                          <a:pt x="1" y="9"/>
                          <a:pt x="8" y="5"/>
                        </a:cubicBezTo>
                        <a:cubicBezTo>
                          <a:pt x="13" y="2"/>
                          <a:pt x="20" y="5"/>
                          <a:pt x="20" y="11"/>
                        </a:cubicBezTo>
                        <a:cubicBezTo>
                          <a:pt x="20" y="19"/>
                          <a:pt x="12" y="20"/>
                          <a:pt x="6" y="19"/>
                        </a:cubicBezTo>
                        <a:cubicBezTo>
                          <a:pt x="4" y="19"/>
                          <a:pt x="3" y="21"/>
                          <a:pt x="5" y="22"/>
                        </a:cubicBezTo>
                        <a:cubicBezTo>
                          <a:pt x="13" y="23"/>
                          <a:pt x="21" y="21"/>
                          <a:pt x="23" y="13"/>
                        </a:cubicBezTo>
                        <a:cubicBezTo>
                          <a:pt x="24" y="5"/>
                          <a:pt x="18" y="0"/>
                          <a:pt x="10" y="1"/>
                        </a:cubicBezTo>
                        <a:cubicBezTo>
                          <a:pt x="4" y="2"/>
                          <a:pt x="1" y="7"/>
                          <a:pt x="0" y="13"/>
                        </a:cubicBezTo>
                        <a:cubicBezTo>
                          <a:pt x="0" y="19"/>
                          <a:pt x="5" y="24"/>
                          <a:pt x="11" y="25"/>
                        </a:cubicBezTo>
                        <a:cubicBezTo>
                          <a:pt x="13" y="25"/>
                          <a:pt x="13" y="22"/>
                          <a:pt x="11" y="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4" name="Freeform 216"/>
                  <p:cNvSpPr/>
                  <p:nvPr/>
                </p:nvSpPr>
                <p:spPr bwMode="auto">
                  <a:xfrm>
                    <a:off x="549" y="1516"/>
                    <a:ext cx="14" cy="14"/>
                  </a:xfrm>
                  <a:custGeom>
                    <a:avLst/>
                    <a:gdLst>
                      <a:gd name="T0" fmla="*/ 4 w 21"/>
                      <a:gd name="T1" fmla="*/ 5 h 21"/>
                      <a:gd name="T2" fmla="*/ 7 w 21"/>
                      <a:gd name="T3" fmla="*/ 7 h 21"/>
                      <a:gd name="T4" fmla="*/ 5 w 21"/>
                      <a:gd name="T5" fmla="*/ 15 h 21"/>
                      <a:gd name="T6" fmla="*/ 4 w 21"/>
                      <a:gd name="T7" fmla="*/ 14 h 21"/>
                      <a:gd name="T8" fmla="*/ 8 w 21"/>
                      <a:gd name="T9" fmla="*/ 6 h 21"/>
                      <a:gd name="T10" fmla="*/ 12 w 21"/>
                      <a:gd name="T11" fmla="*/ 6 h 21"/>
                      <a:gd name="T12" fmla="*/ 9 w 21"/>
                      <a:gd name="T13" fmla="*/ 18 h 21"/>
                      <a:gd name="T14" fmla="*/ 8 w 21"/>
                      <a:gd name="T15" fmla="*/ 15 h 21"/>
                      <a:gd name="T16" fmla="*/ 13 w 21"/>
                      <a:gd name="T17" fmla="*/ 4 h 21"/>
                      <a:gd name="T18" fmla="*/ 17 w 21"/>
                      <a:gd name="T19" fmla="*/ 3 h 21"/>
                      <a:gd name="T20" fmla="*/ 12 w 21"/>
                      <a:gd name="T21" fmla="*/ 5 h 21"/>
                      <a:gd name="T22" fmla="*/ 11 w 21"/>
                      <a:gd name="T23" fmla="*/ 3 h 21"/>
                      <a:gd name="T24" fmla="*/ 9 w 21"/>
                      <a:gd name="T25" fmla="*/ 10 h 21"/>
                      <a:gd name="T26" fmla="*/ 9 w 21"/>
                      <a:gd name="T27" fmla="*/ 14 h 21"/>
                      <a:gd name="T28" fmla="*/ 12 w 21"/>
                      <a:gd name="T29" fmla="*/ 14 h 21"/>
                      <a:gd name="T30" fmla="*/ 13 w 21"/>
                      <a:gd name="T31" fmla="*/ 13 h 21"/>
                      <a:gd name="T32" fmla="*/ 18 w 21"/>
                      <a:gd name="T33" fmla="*/ 9 h 21"/>
                      <a:gd name="T34" fmla="*/ 17 w 21"/>
                      <a:gd name="T35" fmla="*/ 11 h 21"/>
                      <a:gd name="T36" fmla="*/ 15 w 21"/>
                      <a:gd name="T37" fmla="*/ 8 h 21"/>
                      <a:gd name="T38" fmla="*/ 7 w 21"/>
                      <a:gd name="T39" fmla="*/ 10 h 21"/>
                      <a:gd name="T40" fmla="*/ 7 w 21"/>
                      <a:gd name="T41" fmla="*/ 10 h 21"/>
                      <a:gd name="T42" fmla="*/ 8 w 21"/>
                      <a:gd name="T43" fmla="*/ 14 h 21"/>
                      <a:gd name="T44" fmla="*/ 12 w 21"/>
                      <a:gd name="T45" fmla="*/ 1 h 21"/>
                      <a:gd name="T46" fmla="*/ 17 w 21"/>
                      <a:gd name="T47" fmla="*/ 4 h 21"/>
                      <a:gd name="T48" fmla="*/ 18 w 21"/>
                      <a:gd name="T49" fmla="*/ 10 h 21"/>
                      <a:gd name="T50" fmla="*/ 20 w 21"/>
                      <a:gd name="T51" fmla="*/ 10 h 21"/>
                      <a:gd name="T52" fmla="*/ 21 w 21"/>
                      <a:gd name="T53" fmla="*/ 8 h 21"/>
                      <a:gd name="T54" fmla="*/ 18 w 21"/>
                      <a:gd name="T55" fmla="*/ 8 h 21"/>
                      <a:gd name="T56" fmla="*/ 18 w 21"/>
                      <a:gd name="T57" fmla="*/ 13 h 21"/>
                      <a:gd name="T58" fmla="*/ 15 w 21"/>
                      <a:gd name="T59" fmla="*/ 13 h 21"/>
                      <a:gd name="T60" fmla="*/ 17 w 21"/>
                      <a:gd name="T61" fmla="*/ 6 h 21"/>
                      <a:gd name="T62" fmla="*/ 16 w 21"/>
                      <a:gd name="T63" fmla="*/ 5 h 21"/>
                      <a:gd name="T64" fmla="*/ 11 w 21"/>
                      <a:gd name="T65" fmla="*/ 5 h 21"/>
                      <a:gd name="T66" fmla="*/ 10 w 21"/>
                      <a:gd name="T67" fmla="*/ 13 h 21"/>
                      <a:gd name="T68" fmla="*/ 13 w 21"/>
                      <a:gd name="T69" fmla="*/ 3 h 21"/>
                      <a:gd name="T70" fmla="*/ 14 w 21"/>
                      <a:gd name="T71" fmla="*/ 6 h 21"/>
                      <a:gd name="T72" fmla="*/ 9 w 21"/>
                      <a:gd name="T73" fmla="*/ 17 h 21"/>
                      <a:gd name="T74" fmla="*/ 5 w 21"/>
                      <a:gd name="T75" fmla="*/ 17 h 21"/>
                      <a:gd name="T76" fmla="*/ 8 w 21"/>
                      <a:gd name="T77" fmla="*/ 5 h 21"/>
                      <a:gd name="T78" fmla="*/ 10 w 21"/>
                      <a:gd name="T79" fmla="*/ 4 h 21"/>
                      <a:gd name="T80" fmla="*/ 5 w 21"/>
                      <a:gd name="T81" fmla="*/ 14 h 21"/>
                      <a:gd name="T82" fmla="*/ 1 w 21"/>
                      <a:gd name="T83" fmla="*/ 13 h 21"/>
                      <a:gd name="T84" fmla="*/ 4 w 21"/>
                      <a:gd name="T85" fmla="*/ 5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1" h="21">
                        <a:moveTo>
                          <a:pt x="6" y="11"/>
                        </a:moveTo>
                        <a:cubicBezTo>
                          <a:pt x="6" y="10"/>
                          <a:pt x="6" y="8"/>
                          <a:pt x="7" y="7"/>
                        </a:cubicBezTo>
                        <a:cubicBezTo>
                          <a:pt x="6" y="6"/>
                          <a:pt x="5" y="6"/>
                          <a:pt x="4" y="5"/>
                        </a:cubicBezTo>
                        <a:cubicBezTo>
                          <a:pt x="4" y="8"/>
                          <a:pt x="2" y="11"/>
                          <a:pt x="1" y="13"/>
                        </a:cubicBezTo>
                        <a:cubicBezTo>
                          <a:pt x="2" y="13"/>
                          <a:pt x="3" y="14"/>
                          <a:pt x="3" y="14"/>
                        </a:cubicBezTo>
                        <a:cubicBezTo>
                          <a:pt x="5" y="12"/>
                          <a:pt x="5" y="10"/>
                          <a:pt x="7" y="7"/>
                        </a:cubicBezTo>
                        <a:cubicBezTo>
                          <a:pt x="6" y="7"/>
                          <a:pt x="5" y="7"/>
                          <a:pt x="4" y="7"/>
                        </a:cubicBezTo>
                        <a:cubicBezTo>
                          <a:pt x="4" y="9"/>
                          <a:pt x="3" y="12"/>
                          <a:pt x="2" y="14"/>
                        </a:cubicBezTo>
                        <a:cubicBezTo>
                          <a:pt x="2" y="16"/>
                          <a:pt x="4" y="16"/>
                          <a:pt x="5" y="15"/>
                        </a:cubicBezTo>
                        <a:cubicBezTo>
                          <a:pt x="7" y="12"/>
                          <a:pt x="8" y="8"/>
                          <a:pt x="9" y="5"/>
                        </a:cubicBezTo>
                        <a:cubicBezTo>
                          <a:pt x="9" y="4"/>
                          <a:pt x="8" y="4"/>
                          <a:pt x="7" y="4"/>
                        </a:cubicBezTo>
                        <a:cubicBezTo>
                          <a:pt x="7" y="8"/>
                          <a:pt x="5" y="11"/>
                          <a:pt x="4" y="14"/>
                        </a:cubicBezTo>
                        <a:cubicBezTo>
                          <a:pt x="5" y="14"/>
                          <a:pt x="5" y="15"/>
                          <a:pt x="6" y="15"/>
                        </a:cubicBezTo>
                        <a:cubicBezTo>
                          <a:pt x="8" y="12"/>
                          <a:pt x="9" y="9"/>
                          <a:pt x="11" y="6"/>
                        </a:cubicBezTo>
                        <a:cubicBezTo>
                          <a:pt x="10" y="6"/>
                          <a:pt x="9" y="6"/>
                          <a:pt x="8" y="6"/>
                        </a:cubicBezTo>
                        <a:cubicBezTo>
                          <a:pt x="8" y="10"/>
                          <a:pt x="5" y="13"/>
                          <a:pt x="5" y="17"/>
                        </a:cubicBezTo>
                        <a:cubicBezTo>
                          <a:pt x="5" y="19"/>
                          <a:pt x="8" y="19"/>
                          <a:pt x="8" y="18"/>
                        </a:cubicBezTo>
                        <a:cubicBezTo>
                          <a:pt x="10" y="14"/>
                          <a:pt x="11" y="10"/>
                          <a:pt x="12" y="6"/>
                        </a:cubicBezTo>
                        <a:cubicBezTo>
                          <a:pt x="13" y="4"/>
                          <a:pt x="10" y="3"/>
                          <a:pt x="10" y="5"/>
                        </a:cubicBezTo>
                        <a:cubicBezTo>
                          <a:pt x="8" y="9"/>
                          <a:pt x="6" y="13"/>
                          <a:pt x="6" y="17"/>
                        </a:cubicBezTo>
                        <a:cubicBezTo>
                          <a:pt x="6" y="18"/>
                          <a:pt x="8" y="19"/>
                          <a:pt x="9" y="18"/>
                        </a:cubicBezTo>
                        <a:cubicBezTo>
                          <a:pt x="11" y="14"/>
                          <a:pt x="12" y="10"/>
                          <a:pt x="14" y="6"/>
                        </a:cubicBezTo>
                        <a:cubicBezTo>
                          <a:pt x="13" y="6"/>
                          <a:pt x="12" y="5"/>
                          <a:pt x="11" y="5"/>
                        </a:cubicBezTo>
                        <a:cubicBezTo>
                          <a:pt x="10" y="9"/>
                          <a:pt x="9" y="12"/>
                          <a:pt x="8" y="15"/>
                        </a:cubicBezTo>
                        <a:cubicBezTo>
                          <a:pt x="9" y="16"/>
                          <a:pt x="9" y="16"/>
                          <a:pt x="10" y="16"/>
                        </a:cubicBezTo>
                        <a:cubicBezTo>
                          <a:pt x="12" y="12"/>
                          <a:pt x="12" y="8"/>
                          <a:pt x="15" y="5"/>
                        </a:cubicBezTo>
                        <a:cubicBezTo>
                          <a:pt x="14" y="4"/>
                          <a:pt x="13" y="4"/>
                          <a:pt x="13" y="4"/>
                        </a:cubicBezTo>
                        <a:cubicBezTo>
                          <a:pt x="13" y="7"/>
                          <a:pt x="11" y="10"/>
                          <a:pt x="10" y="13"/>
                        </a:cubicBezTo>
                        <a:cubicBezTo>
                          <a:pt x="11" y="14"/>
                          <a:pt x="12" y="14"/>
                          <a:pt x="13" y="14"/>
                        </a:cubicBezTo>
                        <a:cubicBezTo>
                          <a:pt x="14" y="10"/>
                          <a:pt x="15" y="6"/>
                          <a:pt x="17" y="3"/>
                        </a:cubicBezTo>
                        <a:cubicBezTo>
                          <a:pt x="18" y="1"/>
                          <a:pt x="15" y="0"/>
                          <a:pt x="14" y="1"/>
                        </a:cubicBezTo>
                        <a:cubicBezTo>
                          <a:pt x="13" y="2"/>
                          <a:pt x="13" y="2"/>
                          <a:pt x="12" y="3"/>
                        </a:cubicBezTo>
                        <a:cubicBezTo>
                          <a:pt x="12" y="4"/>
                          <a:pt x="12" y="4"/>
                          <a:pt x="12" y="5"/>
                        </a:cubicBezTo>
                        <a:cubicBezTo>
                          <a:pt x="13" y="5"/>
                          <a:pt x="14" y="4"/>
                          <a:pt x="15" y="5"/>
                        </a:cubicBezTo>
                        <a:cubicBezTo>
                          <a:pt x="15" y="4"/>
                          <a:pt x="14" y="3"/>
                          <a:pt x="14" y="2"/>
                        </a:cubicBezTo>
                        <a:cubicBezTo>
                          <a:pt x="13" y="3"/>
                          <a:pt x="12" y="4"/>
                          <a:pt x="11" y="3"/>
                        </a:cubicBezTo>
                        <a:cubicBezTo>
                          <a:pt x="11" y="4"/>
                          <a:pt x="11" y="5"/>
                          <a:pt x="11" y="6"/>
                        </a:cubicBezTo>
                        <a:cubicBezTo>
                          <a:pt x="12" y="5"/>
                          <a:pt x="15" y="5"/>
                          <a:pt x="14" y="7"/>
                        </a:cubicBezTo>
                        <a:cubicBezTo>
                          <a:pt x="13" y="9"/>
                          <a:pt x="11" y="10"/>
                          <a:pt x="9" y="10"/>
                        </a:cubicBezTo>
                        <a:cubicBezTo>
                          <a:pt x="10" y="11"/>
                          <a:pt x="10" y="12"/>
                          <a:pt x="11" y="13"/>
                        </a:cubicBezTo>
                        <a:cubicBezTo>
                          <a:pt x="12" y="10"/>
                          <a:pt x="13" y="14"/>
                          <a:pt x="11" y="15"/>
                        </a:cubicBezTo>
                        <a:cubicBezTo>
                          <a:pt x="10" y="15"/>
                          <a:pt x="9" y="15"/>
                          <a:pt x="9" y="14"/>
                        </a:cubicBezTo>
                        <a:cubicBezTo>
                          <a:pt x="8" y="13"/>
                          <a:pt x="10" y="12"/>
                          <a:pt x="11" y="11"/>
                        </a:cubicBezTo>
                        <a:cubicBezTo>
                          <a:pt x="12" y="10"/>
                          <a:pt x="14" y="9"/>
                          <a:pt x="15" y="11"/>
                        </a:cubicBezTo>
                        <a:cubicBezTo>
                          <a:pt x="16" y="13"/>
                          <a:pt x="13" y="14"/>
                          <a:pt x="12" y="14"/>
                        </a:cubicBezTo>
                        <a:cubicBezTo>
                          <a:pt x="9" y="15"/>
                          <a:pt x="11" y="11"/>
                          <a:pt x="11" y="10"/>
                        </a:cubicBezTo>
                        <a:cubicBezTo>
                          <a:pt x="12" y="9"/>
                          <a:pt x="13" y="8"/>
                          <a:pt x="14" y="8"/>
                        </a:cubicBezTo>
                        <a:cubicBezTo>
                          <a:pt x="17" y="9"/>
                          <a:pt x="14" y="12"/>
                          <a:pt x="13" y="13"/>
                        </a:cubicBezTo>
                        <a:cubicBezTo>
                          <a:pt x="11" y="14"/>
                          <a:pt x="11" y="11"/>
                          <a:pt x="12" y="10"/>
                        </a:cubicBezTo>
                        <a:cubicBezTo>
                          <a:pt x="12" y="9"/>
                          <a:pt x="14" y="8"/>
                          <a:pt x="15" y="8"/>
                        </a:cubicBezTo>
                        <a:cubicBezTo>
                          <a:pt x="16" y="7"/>
                          <a:pt x="18" y="7"/>
                          <a:pt x="18" y="9"/>
                        </a:cubicBezTo>
                        <a:cubicBezTo>
                          <a:pt x="17" y="11"/>
                          <a:pt x="15" y="13"/>
                          <a:pt x="14" y="13"/>
                        </a:cubicBezTo>
                        <a:cubicBezTo>
                          <a:pt x="10" y="12"/>
                          <a:pt x="14" y="7"/>
                          <a:pt x="16" y="7"/>
                        </a:cubicBezTo>
                        <a:cubicBezTo>
                          <a:pt x="18" y="7"/>
                          <a:pt x="17" y="10"/>
                          <a:pt x="17" y="11"/>
                        </a:cubicBezTo>
                        <a:cubicBezTo>
                          <a:pt x="16" y="13"/>
                          <a:pt x="14" y="14"/>
                          <a:pt x="12" y="14"/>
                        </a:cubicBezTo>
                        <a:cubicBezTo>
                          <a:pt x="7" y="15"/>
                          <a:pt x="10" y="9"/>
                          <a:pt x="11" y="8"/>
                        </a:cubicBezTo>
                        <a:cubicBezTo>
                          <a:pt x="13" y="7"/>
                          <a:pt x="14" y="7"/>
                          <a:pt x="15" y="8"/>
                        </a:cubicBezTo>
                        <a:cubicBezTo>
                          <a:pt x="16" y="10"/>
                          <a:pt x="15" y="12"/>
                          <a:pt x="13" y="14"/>
                        </a:cubicBezTo>
                        <a:cubicBezTo>
                          <a:pt x="12" y="15"/>
                          <a:pt x="10" y="16"/>
                          <a:pt x="8" y="15"/>
                        </a:cubicBezTo>
                        <a:cubicBezTo>
                          <a:pt x="7" y="14"/>
                          <a:pt x="7" y="11"/>
                          <a:pt x="7" y="10"/>
                        </a:cubicBezTo>
                        <a:cubicBezTo>
                          <a:pt x="7" y="7"/>
                          <a:pt x="11" y="3"/>
                          <a:pt x="14" y="5"/>
                        </a:cubicBezTo>
                        <a:cubicBezTo>
                          <a:pt x="17" y="6"/>
                          <a:pt x="17" y="11"/>
                          <a:pt x="15" y="13"/>
                        </a:cubicBezTo>
                        <a:cubicBezTo>
                          <a:pt x="13" y="19"/>
                          <a:pt x="7" y="15"/>
                          <a:pt x="7" y="10"/>
                        </a:cubicBezTo>
                        <a:cubicBezTo>
                          <a:pt x="6" y="7"/>
                          <a:pt x="9" y="4"/>
                          <a:pt x="12" y="4"/>
                        </a:cubicBezTo>
                        <a:cubicBezTo>
                          <a:pt x="17" y="3"/>
                          <a:pt x="18" y="8"/>
                          <a:pt x="16" y="11"/>
                        </a:cubicBezTo>
                        <a:cubicBezTo>
                          <a:pt x="15" y="14"/>
                          <a:pt x="11" y="15"/>
                          <a:pt x="8" y="14"/>
                        </a:cubicBezTo>
                        <a:cubicBezTo>
                          <a:pt x="6" y="13"/>
                          <a:pt x="5" y="15"/>
                          <a:pt x="7" y="16"/>
                        </a:cubicBezTo>
                        <a:cubicBezTo>
                          <a:pt x="12" y="19"/>
                          <a:pt x="19" y="15"/>
                          <a:pt x="20" y="9"/>
                        </a:cubicBezTo>
                        <a:cubicBezTo>
                          <a:pt x="20" y="5"/>
                          <a:pt x="17" y="0"/>
                          <a:pt x="12" y="1"/>
                        </a:cubicBezTo>
                        <a:cubicBezTo>
                          <a:pt x="7" y="2"/>
                          <a:pt x="3" y="7"/>
                          <a:pt x="4" y="12"/>
                        </a:cubicBezTo>
                        <a:cubicBezTo>
                          <a:pt x="5" y="17"/>
                          <a:pt x="11" y="21"/>
                          <a:pt x="16" y="17"/>
                        </a:cubicBezTo>
                        <a:cubicBezTo>
                          <a:pt x="20" y="14"/>
                          <a:pt x="20" y="8"/>
                          <a:pt x="17" y="4"/>
                        </a:cubicBezTo>
                        <a:cubicBezTo>
                          <a:pt x="14" y="0"/>
                          <a:pt x="9" y="1"/>
                          <a:pt x="6" y="5"/>
                        </a:cubicBezTo>
                        <a:cubicBezTo>
                          <a:pt x="3" y="9"/>
                          <a:pt x="3" y="16"/>
                          <a:pt x="8" y="18"/>
                        </a:cubicBezTo>
                        <a:cubicBezTo>
                          <a:pt x="13" y="20"/>
                          <a:pt x="18" y="15"/>
                          <a:pt x="18" y="10"/>
                        </a:cubicBezTo>
                        <a:cubicBezTo>
                          <a:pt x="19" y="5"/>
                          <a:pt x="13" y="2"/>
                          <a:pt x="10" y="5"/>
                        </a:cubicBezTo>
                        <a:cubicBezTo>
                          <a:pt x="6" y="8"/>
                          <a:pt x="5" y="13"/>
                          <a:pt x="9" y="16"/>
                        </a:cubicBezTo>
                        <a:cubicBezTo>
                          <a:pt x="13" y="19"/>
                          <a:pt x="19" y="14"/>
                          <a:pt x="20" y="10"/>
                        </a:cubicBezTo>
                        <a:cubicBezTo>
                          <a:pt x="21" y="6"/>
                          <a:pt x="17" y="3"/>
                          <a:pt x="13" y="5"/>
                        </a:cubicBezTo>
                        <a:cubicBezTo>
                          <a:pt x="9" y="7"/>
                          <a:pt x="8" y="13"/>
                          <a:pt x="12" y="15"/>
                        </a:cubicBezTo>
                        <a:cubicBezTo>
                          <a:pt x="16" y="18"/>
                          <a:pt x="21" y="12"/>
                          <a:pt x="21" y="8"/>
                        </a:cubicBezTo>
                        <a:cubicBezTo>
                          <a:pt x="19" y="3"/>
                          <a:pt x="14" y="5"/>
                          <a:pt x="11" y="7"/>
                        </a:cubicBezTo>
                        <a:cubicBezTo>
                          <a:pt x="8" y="9"/>
                          <a:pt x="7" y="15"/>
                          <a:pt x="12" y="16"/>
                        </a:cubicBezTo>
                        <a:cubicBezTo>
                          <a:pt x="16" y="16"/>
                          <a:pt x="18" y="12"/>
                          <a:pt x="18" y="8"/>
                        </a:cubicBezTo>
                        <a:cubicBezTo>
                          <a:pt x="17" y="4"/>
                          <a:pt x="12" y="5"/>
                          <a:pt x="10" y="7"/>
                        </a:cubicBezTo>
                        <a:cubicBezTo>
                          <a:pt x="8" y="9"/>
                          <a:pt x="6" y="14"/>
                          <a:pt x="8" y="16"/>
                        </a:cubicBezTo>
                        <a:cubicBezTo>
                          <a:pt x="11" y="18"/>
                          <a:pt x="17" y="16"/>
                          <a:pt x="18" y="13"/>
                        </a:cubicBezTo>
                        <a:cubicBezTo>
                          <a:pt x="19" y="10"/>
                          <a:pt x="16" y="6"/>
                          <a:pt x="13" y="7"/>
                        </a:cubicBezTo>
                        <a:cubicBezTo>
                          <a:pt x="9" y="8"/>
                          <a:pt x="3" y="13"/>
                          <a:pt x="7" y="16"/>
                        </a:cubicBezTo>
                        <a:cubicBezTo>
                          <a:pt x="10" y="19"/>
                          <a:pt x="15" y="16"/>
                          <a:pt x="15" y="13"/>
                        </a:cubicBezTo>
                        <a:cubicBezTo>
                          <a:pt x="16" y="8"/>
                          <a:pt x="10" y="8"/>
                          <a:pt x="8" y="11"/>
                        </a:cubicBezTo>
                        <a:cubicBezTo>
                          <a:pt x="8" y="12"/>
                          <a:pt x="9" y="14"/>
                          <a:pt x="10" y="13"/>
                        </a:cubicBezTo>
                        <a:cubicBezTo>
                          <a:pt x="13" y="12"/>
                          <a:pt x="16" y="10"/>
                          <a:pt x="17" y="6"/>
                        </a:cubicBezTo>
                        <a:cubicBezTo>
                          <a:pt x="18" y="2"/>
                          <a:pt x="12" y="3"/>
                          <a:pt x="10" y="3"/>
                        </a:cubicBezTo>
                        <a:cubicBezTo>
                          <a:pt x="8" y="3"/>
                          <a:pt x="9" y="5"/>
                          <a:pt x="10" y="6"/>
                        </a:cubicBezTo>
                        <a:cubicBezTo>
                          <a:pt x="12" y="6"/>
                          <a:pt x="14" y="6"/>
                          <a:pt x="16" y="5"/>
                        </a:cubicBezTo>
                        <a:cubicBezTo>
                          <a:pt x="17" y="4"/>
                          <a:pt x="17" y="2"/>
                          <a:pt x="15" y="2"/>
                        </a:cubicBezTo>
                        <a:cubicBezTo>
                          <a:pt x="14" y="2"/>
                          <a:pt x="12" y="2"/>
                          <a:pt x="11" y="3"/>
                        </a:cubicBezTo>
                        <a:cubicBezTo>
                          <a:pt x="9" y="3"/>
                          <a:pt x="10" y="5"/>
                          <a:pt x="11" y="5"/>
                        </a:cubicBezTo>
                        <a:cubicBezTo>
                          <a:pt x="13" y="6"/>
                          <a:pt x="15" y="5"/>
                          <a:pt x="17" y="3"/>
                        </a:cubicBezTo>
                        <a:cubicBezTo>
                          <a:pt x="16" y="2"/>
                          <a:pt x="15" y="2"/>
                          <a:pt x="14" y="1"/>
                        </a:cubicBezTo>
                        <a:cubicBezTo>
                          <a:pt x="12" y="5"/>
                          <a:pt x="11" y="9"/>
                          <a:pt x="10" y="13"/>
                        </a:cubicBezTo>
                        <a:cubicBezTo>
                          <a:pt x="10" y="15"/>
                          <a:pt x="13" y="16"/>
                          <a:pt x="13" y="14"/>
                        </a:cubicBezTo>
                        <a:cubicBezTo>
                          <a:pt x="14" y="11"/>
                          <a:pt x="16" y="7"/>
                          <a:pt x="16" y="4"/>
                        </a:cubicBezTo>
                        <a:cubicBezTo>
                          <a:pt x="15" y="2"/>
                          <a:pt x="14" y="1"/>
                          <a:pt x="13" y="3"/>
                        </a:cubicBezTo>
                        <a:cubicBezTo>
                          <a:pt x="10" y="6"/>
                          <a:pt x="9" y="11"/>
                          <a:pt x="8" y="16"/>
                        </a:cubicBezTo>
                        <a:cubicBezTo>
                          <a:pt x="7" y="17"/>
                          <a:pt x="9" y="18"/>
                          <a:pt x="10" y="17"/>
                        </a:cubicBezTo>
                        <a:cubicBezTo>
                          <a:pt x="12" y="13"/>
                          <a:pt x="13" y="10"/>
                          <a:pt x="14" y="6"/>
                        </a:cubicBezTo>
                        <a:cubicBezTo>
                          <a:pt x="14" y="4"/>
                          <a:pt x="12" y="3"/>
                          <a:pt x="11" y="5"/>
                        </a:cubicBezTo>
                        <a:cubicBezTo>
                          <a:pt x="10" y="9"/>
                          <a:pt x="8" y="13"/>
                          <a:pt x="6" y="16"/>
                        </a:cubicBezTo>
                        <a:cubicBezTo>
                          <a:pt x="7" y="17"/>
                          <a:pt x="8" y="17"/>
                          <a:pt x="9" y="17"/>
                        </a:cubicBezTo>
                        <a:cubicBezTo>
                          <a:pt x="9" y="13"/>
                          <a:pt x="10" y="10"/>
                          <a:pt x="12" y="6"/>
                        </a:cubicBezTo>
                        <a:cubicBezTo>
                          <a:pt x="11" y="6"/>
                          <a:pt x="10" y="6"/>
                          <a:pt x="9" y="5"/>
                        </a:cubicBezTo>
                        <a:cubicBezTo>
                          <a:pt x="8" y="9"/>
                          <a:pt x="7" y="13"/>
                          <a:pt x="5" y="17"/>
                        </a:cubicBezTo>
                        <a:cubicBezTo>
                          <a:pt x="6" y="17"/>
                          <a:pt x="7" y="17"/>
                          <a:pt x="8" y="17"/>
                        </a:cubicBezTo>
                        <a:cubicBezTo>
                          <a:pt x="8" y="13"/>
                          <a:pt x="10" y="10"/>
                          <a:pt x="11" y="6"/>
                        </a:cubicBezTo>
                        <a:cubicBezTo>
                          <a:pt x="11" y="4"/>
                          <a:pt x="9" y="4"/>
                          <a:pt x="8" y="5"/>
                        </a:cubicBezTo>
                        <a:cubicBezTo>
                          <a:pt x="6" y="8"/>
                          <a:pt x="5" y="11"/>
                          <a:pt x="4" y="14"/>
                        </a:cubicBezTo>
                        <a:cubicBezTo>
                          <a:pt x="3" y="16"/>
                          <a:pt x="5" y="17"/>
                          <a:pt x="6" y="15"/>
                        </a:cubicBezTo>
                        <a:cubicBezTo>
                          <a:pt x="8" y="12"/>
                          <a:pt x="9" y="8"/>
                          <a:pt x="10" y="4"/>
                        </a:cubicBezTo>
                        <a:cubicBezTo>
                          <a:pt x="10" y="2"/>
                          <a:pt x="7" y="2"/>
                          <a:pt x="7" y="4"/>
                        </a:cubicBezTo>
                        <a:cubicBezTo>
                          <a:pt x="5" y="7"/>
                          <a:pt x="4" y="10"/>
                          <a:pt x="2" y="13"/>
                        </a:cubicBezTo>
                        <a:cubicBezTo>
                          <a:pt x="3" y="14"/>
                          <a:pt x="4" y="14"/>
                          <a:pt x="5" y="14"/>
                        </a:cubicBezTo>
                        <a:cubicBezTo>
                          <a:pt x="5" y="12"/>
                          <a:pt x="7" y="9"/>
                          <a:pt x="7" y="7"/>
                        </a:cubicBezTo>
                        <a:cubicBezTo>
                          <a:pt x="7" y="5"/>
                          <a:pt x="5" y="5"/>
                          <a:pt x="4" y="6"/>
                        </a:cubicBezTo>
                        <a:cubicBezTo>
                          <a:pt x="3" y="8"/>
                          <a:pt x="2" y="11"/>
                          <a:pt x="1" y="13"/>
                        </a:cubicBezTo>
                        <a:cubicBezTo>
                          <a:pt x="0" y="15"/>
                          <a:pt x="3" y="16"/>
                          <a:pt x="3" y="14"/>
                        </a:cubicBezTo>
                        <a:cubicBezTo>
                          <a:pt x="5" y="12"/>
                          <a:pt x="6" y="9"/>
                          <a:pt x="7" y="6"/>
                        </a:cubicBezTo>
                        <a:cubicBezTo>
                          <a:pt x="7" y="5"/>
                          <a:pt x="5" y="4"/>
                          <a:pt x="4" y="5"/>
                        </a:cubicBezTo>
                        <a:cubicBezTo>
                          <a:pt x="3" y="7"/>
                          <a:pt x="3" y="9"/>
                          <a:pt x="3" y="11"/>
                        </a:cubicBezTo>
                        <a:cubicBezTo>
                          <a:pt x="3" y="13"/>
                          <a:pt x="6" y="13"/>
                          <a:pt x="6"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5" name="Freeform 217"/>
                  <p:cNvSpPr/>
                  <p:nvPr/>
                </p:nvSpPr>
                <p:spPr bwMode="auto">
                  <a:xfrm>
                    <a:off x="530" y="1583"/>
                    <a:ext cx="36" cy="52"/>
                  </a:xfrm>
                  <a:custGeom>
                    <a:avLst/>
                    <a:gdLst>
                      <a:gd name="T0" fmla="*/ 30 w 54"/>
                      <a:gd name="T1" fmla="*/ 2 h 78"/>
                      <a:gd name="T2" fmla="*/ 7 w 54"/>
                      <a:gd name="T3" fmla="*/ 11 h 78"/>
                      <a:gd name="T4" fmla="*/ 5 w 54"/>
                      <a:gd name="T5" fmla="*/ 47 h 78"/>
                      <a:gd name="T6" fmla="*/ 30 w 54"/>
                      <a:gd name="T7" fmla="*/ 74 h 78"/>
                      <a:gd name="T8" fmla="*/ 54 w 54"/>
                      <a:gd name="T9" fmla="*/ 63 h 78"/>
                      <a:gd name="T10" fmla="*/ 54 w 54"/>
                      <a:gd name="T11" fmla="*/ 61 h 78"/>
                      <a:gd name="T12" fmla="*/ 43 w 54"/>
                      <a:gd name="T13" fmla="*/ 50 h 78"/>
                      <a:gd name="T14" fmla="*/ 40 w 54"/>
                      <a:gd name="T15" fmla="*/ 51 h 78"/>
                      <a:gd name="T16" fmla="*/ 17 w 54"/>
                      <a:gd name="T17" fmla="*/ 34 h 78"/>
                      <a:gd name="T18" fmla="*/ 29 w 54"/>
                      <a:gd name="T19" fmla="*/ 20 h 78"/>
                      <a:gd name="T20" fmla="*/ 27 w 54"/>
                      <a:gd name="T21" fmla="*/ 4 h 78"/>
                      <a:gd name="T22" fmla="*/ 25 w 54"/>
                      <a:gd name="T23" fmla="*/ 4 h 78"/>
                      <a:gd name="T24" fmla="*/ 24 w 54"/>
                      <a:gd name="T25" fmla="*/ 20 h 78"/>
                      <a:gd name="T26" fmla="*/ 20 w 54"/>
                      <a:gd name="T27" fmla="*/ 22 h 78"/>
                      <a:gd name="T28" fmla="*/ 15 w 54"/>
                      <a:gd name="T29" fmla="*/ 31 h 78"/>
                      <a:gd name="T30" fmla="*/ 26 w 54"/>
                      <a:gd name="T31" fmla="*/ 55 h 78"/>
                      <a:gd name="T32" fmla="*/ 38 w 54"/>
                      <a:gd name="T33" fmla="*/ 55 h 78"/>
                      <a:gd name="T34" fmla="*/ 49 w 54"/>
                      <a:gd name="T35" fmla="*/ 60 h 78"/>
                      <a:gd name="T36" fmla="*/ 48 w 54"/>
                      <a:gd name="T37" fmla="*/ 68 h 78"/>
                      <a:gd name="T38" fmla="*/ 21 w 54"/>
                      <a:gd name="T39" fmla="*/ 67 h 78"/>
                      <a:gd name="T40" fmla="*/ 5 w 54"/>
                      <a:gd name="T41" fmla="*/ 33 h 78"/>
                      <a:gd name="T42" fmla="*/ 9 w 54"/>
                      <a:gd name="T43" fmla="*/ 12 h 78"/>
                      <a:gd name="T44" fmla="*/ 30 w 54"/>
                      <a:gd name="T45" fmla="*/ 5 h 78"/>
                      <a:gd name="T46" fmla="*/ 30 w 54"/>
                      <a:gd name="T47" fmla="*/ 2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4" h="78">
                        <a:moveTo>
                          <a:pt x="30" y="2"/>
                        </a:moveTo>
                        <a:cubicBezTo>
                          <a:pt x="19" y="2"/>
                          <a:pt x="13" y="0"/>
                          <a:pt x="7" y="11"/>
                        </a:cubicBezTo>
                        <a:cubicBezTo>
                          <a:pt x="1" y="22"/>
                          <a:pt x="0" y="36"/>
                          <a:pt x="5" y="47"/>
                        </a:cubicBezTo>
                        <a:cubicBezTo>
                          <a:pt x="10" y="59"/>
                          <a:pt x="17" y="70"/>
                          <a:pt x="30" y="74"/>
                        </a:cubicBezTo>
                        <a:cubicBezTo>
                          <a:pt x="40" y="78"/>
                          <a:pt x="50" y="72"/>
                          <a:pt x="54" y="63"/>
                        </a:cubicBezTo>
                        <a:cubicBezTo>
                          <a:pt x="54" y="62"/>
                          <a:pt x="54" y="62"/>
                          <a:pt x="54" y="61"/>
                        </a:cubicBezTo>
                        <a:cubicBezTo>
                          <a:pt x="51" y="58"/>
                          <a:pt x="48" y="52"/>
                          <a:pt x="43" y="50"/>
                        </a:cubicBezTo>
                        <a:cubicBezTo>
                          <a:pt x="42" y="50"/>
                          <a:pt x="40" y="51"/>
                          <a:pt x="40" y="51"/>
                        </a:cubicBezTo>
                        <a:cubicBezTo>
                          <a:pt x="22" y="56"/>
                          <a:pt x="18" y="46"/>
                          <a:pt x="17" y="34"/>
                        </a:cubicBezTo>
                        <a:cubicBezTo>
                          <a:pt x="16" y="12"/>
                          <a:pt x="28" y="29"/>
                          <a:pt x="29" y="20"/>
                        </a:cubicBezTo>
                        <a:cubicBezTo>
                          <a:pt x="31" y="15"/>
                          <a:pt x="30" y="9"/>
                          <a:pt x="27" y="4"/>
                        </a:cubicBezTo>
                        <a:cubicBezTo>
                          <a:pt x="27" y="2"/>
                          <a:pt x="24" y="3"/>
                          <a:pt x="25" y="4"/>
                        </a:cubicBezTo>
                        <a:cubicBezTo>
                          <a:pt x="26" y="8"/>
                          <a:pt x="30" y="18"/>
                          <a:pt x="24" y="20"/>
                        </a:cubicBezTo>
                        <a:cubicBezTo>
                          <a:pt x="24" y="20"/>
                          <a:pt x="20" y="21"/>
                          <a:pt x="20" y="22"/>
                        </a:cubicBezTo>
                        <a:cubicBezTo>
                          <a:pt x="17" y="25"/>
                          <a:pt x="15" y="27"/>
                          <a:pt x="15" y="31"/>
                        </a:cubicBezTo>
                        <a:cubicBezTo>
                          <a:pt x="14" y="41"/>
                          <a:pt x="16" y="50"/>
                          <a:pt x="26" y="55"/>
                        </a:cubicBezTo>
                        <a:cubicBezTo>
                          <a:pt x="30" y="57"/>
                          <a:pt x="34" y="56"/>
                          <a:pt x="38" y="55"/>
                        </a:cubicBezTo>
                        <a:cubicBezTo>
                          <a:pt x="42" y="54"/>
                          <a:pt x="46" y="57"/>
                          <a:pt x="49" y="60"/>
                        </a:cubicBezTo>
                        <a:cubicBezTo>
                          <a:pt x="49" y="63"/>
                          <a:pt x="48" y="65"/>
                          <a:pt x="48" y="68"/>
                        </a:cubicBezTo>
                        <a:cubicBezTo>
                          <a:pt x="38" y="74"/>
                          <a:pt x="29" y="73"/>
                          <a:pt x="21" y="67"/>
                        </a:cubicBezTo>
                        <a:cubicBezTo>
                          <a:pt x="12" y="59"/>
                          <a:pt x="6" y="44"/>
                          <a:pt x="5" y="33"/>
                        </a:cubicBezTo>
                        <a:cubicBezTo>
                          <a:pt x="4" y="26"/>
                          <a:pt x="6" y="19"/>
                          <a:pt x="9" y="12"/>
                        </a:cubicBezTo>
                        <a:cubicBezTo>
                          <a:pt x="13" y="4"/>
                          <a:pt x="22" y="5"/>
                          <a:pt x="30" y="5"/>
                        </a:cubicBezTo>
                        <a:cubicBezTo>
                          <a:pt x="32" y="5"/>
                          <a:pt x="32" y="2"/>
                          <a:pt x="3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6" name="Freeform 218"/>
                  <p:cNvSpPr/>
                  <p:nvPr/>
                </p:nvSpPr>
                <p:spPr bwMode="auto">
                  <a:xfrm>
                    <a:off x="547" y="1585"/>
                    <a:ext cx="5" cy="14"/>
                  </a:xfrm>
                  <a:custGeom>
                    <a:avLst/>
                    <a:gdLst>
                      <a:gd name="T0" fmla="*/ 3 w 8"/>
                      <a:gd name="T1" fmla="*/ 0 h 21"/>
                      <a:gd name="T2" fmla="*/ 3 w 8"/>
                      <a:gd name="T3" fmla="*/ 0 h 21"/>
                      <a:gd name="T4" fmla="*/ 1 w 8"/>
                      <a:gd name="T5" fmla="*/ 1 h 21"/>
                      <a:gd name="T6" fmla="*/ 1 w 8"/>
                      <a:gd name="T7" fmla="*/ 2 h 21"/>
                      <a:gd name="T8" fmla="*/ 2 w 8"/>
                      <a:gd name="T9" fmla="*/ 3 h 21"/>
                      <a:gd name="T10" fmla="*/ 5 w 8"/>
                      <a:gd name="T11" fmla="*/ 12 h 21"/>
                      <a:gd name="T12" fmla="*/ 5 w 8"/>
                      <a:gd name="T13" fmla="*/ 16 h 21"/>
                      <a:gd name="T14" fmla="*/ 2 w 8"/>
                      <a:gd name="T15" fmla="*/ 18 h 21"/>
                      <a:gd name="T16" fmla="*/ 2 w 8"/>
                      <a:gd name="T17" fmla="*/ 21 h 21"/>
                      <a:gd name="T18" fmla="*/ 8 w 8"/>
                      <a:gd name="T19" fmla="*/ 15 h 21"/>
                      <a:gd name="T20" fmla="*/ 4 w 8"/>
                      <a:gd name="T21" fmla="*/ 1 h 21"/>
                      <a:gd name="T22" fmla="*/ 4 w 8"/>
                      <a:gd name="T23" fmla="*/ 2 h 21"/>
                      <a:gd name="T24" fmla="*/ 4 w 8"/>
                      <a:gd name="T25" fmla="*/ 2 h 21"/>
                      <a:gd name="T26" fmla="*/ 2 w 8"/>
                      <a:gd name="T27" fmla="*/ 3 h 21"/>
                      <a:gd name="T28" fmla="*/ 3 w 8"/>
                      <a:gd name="T29" fmla="*/ 3 h 21"/>
                      <a:gd name="T30" fmla="*/ 3 w 8"/>
                      <a:gd name="T31"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 h="21">
                        <a:moveTo>
                          <a:pt x="3" y="0"/>
                        </a:moveTo>
                        <a:cubicBezTo>
                          <a:pt x="3" y="0"/>
                          <a:pt x="3" y="0"/>
                          <a:pt x="3" y="0"/>
                        </a:cubicBezTo>
                        <a:cubicBezTo>
                          <a:pt x="2" y="0"/>
                          <a:pt x="2" y="0"/>
                          <a:pt x="1" y="1"/>
                        </a:cubicBezTo>
                        <a:cubicBezTo>
                          <a:pt x="1" y="1"/>
                          <a:pt x="1" y="1"/>
                          <a:pt x="1" y="2"/>
                        </a:cubicBezTo>
                        <a:cubicBezTo>
                          <a:pt x="1" y="2"/>
                          <a:pt x="1" y="3"/>
                          <a:pt x="2" y="3"/>
                        </a:cubicBezTo>
                        <a:cubicBezTo>
                          <a:pt x="4" y="5"/>
                          <a:pt x="5" y="9"/>
                          <a:pt x="5" y="12"/>
                        </a:cubicBezTo>
                        <a:cubicBezTo>
                          <a:pt x="5" y="13"/>
                          <a:pt x="5" y="14"/>
                          <a:pt x="5" y="16"/>
                        </a:cubicBezTo>
                        <a:cubicBezTo>
                          <a:pt x="5" y="18"/>
                          <a:pt x="4" y="18"/>
                          <a:pt x="2" y="18"/>
                        </a:cubicBezTo>
                        <a:cubicBezTo>
                          <a:pt x="0" y="18"/>
                          <a:pt x="0" y="21"/>
                          <a:pt x="2" y="21"/>
                        </a:cubicBezTo>
                        <a:cubicBezTo>
                          <a:pt x="7" y="21"/>
                          <a:pt x="8" y="19"/>
                          <a:pt x="8" y="15"/>
                        </a:cubicBezTo>
                        <a:cubicBezTo>
                          <a:pt x="8" y="10"/>
                          <a:pt x="7" y="5"/>
                          <a:pt x="4" y="1"/>
                        </a:cubicBezTo>
                        <a:cubicBezTo>
                          <a:pt x="4" y="1"/>
                          <a:pt x="4" y="2"/>
                          <a:pt x="4" y="2"/>
                        </a:cubicBezTo>
                        <a:cubicBezTo>
                          <a:pt x="4" y="2"/>
                          <a:pt x="4" y="2"/>
                          <a:pt x="4" y="2"/>
                        </a:cubicBezTo>
                        <a:cubicBezTo>
                          <a:pt x="3" y="2"/>
                          <a:pt x="3" y="3"/>
                          <a:pt x="2" y="3"/>
                        </a:cubicBezTo>
                        <a:cubicBezTo>
                          <a:pt x="3" y="3"/>
                          <a:pt x="3" y="3"/>
                          <a:pt x="3" y="3"/>
                        </a:cubicBezTo>
                        <a:cubicBezTo>
                          <a:pt x="5" y="3"/>
                          <a:pt x="5"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7" name="Freeform 219"/>
                  <p:cNvSpPr/>
                  <p:nvPr/>
                </p:nvSpPr>
                <p:spPr bwMode="auto">
                  <a:xfrm>
                    <a:off x="548" y="1585"/>
                    <a:ext cx="2" cy="3"/>
                  </a:xfrm>
                  <a:custGeom>
                    <a:avLst/>
                    <a:gdLst>
                      <a:gd name="T0" fmla="*/ 0 w 3"/>
                      <a:gd name="T1" fmla="*/ 2 h 4"/>
                      <a:gd name="T2" fmla="*/ 0 w 3"/>
                      <a:gd name="T3" fmla="*/ 2 h 4"/>
                      <a:gd name="T4" fmla="*/ 3 w 3"/>
                      <a:gd name="T5" fmla="*/ 2 h 4"/>
                      <a:gd name="T6" fmla="*/ 3 w 3"/>
                      <a:gd name="T7" fmla="*/ 2 h 4"/>
                      <a:gd name="T8" fmla="*/ 0 w 3"/>
                      <a:gd name="T9" fmla="*/ 2 h 4"/>
                      <a:gd name="T10" fmla="*/ 0 w 3"/>
                      <a:gd name="T11" fmla="*/ 2 h 4"/>
                      <a:gd name="T12" fmla="*/ 3 w 3"/>
                      <a:gd name="T13" fmla="*/ 2 h 4"/>
                      <a:gd name="T14" fmla="*/ 3 w 3"/>
                      <a:gd name="T15" fmla="*/ 2 h 4"/>
                      <a:gd name="T16" fmla="*/ 0 w 3"/>
                      <a:gd name="T17"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4">
                        <a:moveTo>
                          <a:pt x="0" y="2"/>
                        </a:moveTo>
                        <a:cubicBezTo>
                          <a:pt x="0" y="2"/>
                          <a:pt x="0" y="2"/>
                          <a:pt x="0" y="2"/>
                        </a:cubicBezTo>
                        <a:cubicBezTo>
                          <a:pt x="0" y="4"/>
                          <a:pt x="3" y="4"/>
                          <a:pt x="3" y="2"/>
                        </a:cubicBezTo>
                        <a:cubicBezTo>
                          <a:pt x="3" y="2"/>
                          <a:pt x="3" y="2"/>
                          <a:pt x="3" y="2"/>
                        </a:cubicBezTo>
                        <a:cubicBezTo>
                          <a:pt x="3" y="0"/>
                          <a:pt x="0" y="0"/>
                          <a:pt x="0" y="2"/>
                        </a:cubicBezTo>
                        <a:cubicBezTo>
                          <a:pt x="0" y="2"/>
                          <a:pt x="0" y="2"/>
                          <a:pt x="0" y="2"/>
                        </a:cubicBezTo>
                        <a:cubicBezTo>
                          <a:pt x="0" y="4"/>
                          <a:pt x="3" y="4"/>
                          <a:pt x="3" y="2"/>
                        </a:cubicBezTo>
                        <a:cubicBezTo>
                          <a:pt x="3" y="2"/>
                          <a:pt x="3" y="2"/>
                          <a:pt x="3" y="2"/>
                        </a:cubicBezTo>
                        <a:cubicBezTo>
                          <a:pt x="3" y="0"/>
                          <a:pt x="0" y="0"/>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8" name="Freeform 220"/>
                  <p:cNvSpPr/>
                  <p:nvPr/>
                </p:nvSpPr>
                <p:spPr bwMode="auto">
                  <a:xfrm>
                    <a:off x="556" y="1615"/>
                    <a:ext cx="13" cy="12"/>
                  </a:xfrm>
                  <a:custGeom>
                    <a:avLst/>
                    <a:gdLst>
                      <a:gd name="T0" fmla="*/ 3 w 20"/>
                      <a:gd name="T1" fmla="*/ 7 h 19"/>
                      <a:gd name="T2" fmla="*/ 6 w 20"/>
                      <a:gd name="T3" fmla="*/ 2 h 19"/>
                      <a:gd name="T4" fmla="*/ 4 w 20"/>
                      <a:gd name="T5" fmla="*/ 3 h 19"/>
                      <a:gd name="T6" fmla="*/ 17 w 20"/>
                      <a:gd name="T7" fmla="*/ 13 h 19"/>
                      <a:gd name="T8" fmla="*/ 17 w 20"/>
                      <a:gd name="T9" fmla="*/ 11 h 19"/>
                      <a:gd name="T10" fmla="*/ 14 w 20"/>
                      <a:gd name="T11" fmla="*/ 16 h 19"/>
                      <a:gd name="T12" fmla="*/ 17 w 20"/>
                      <a:gd name="T13" fmla="*/ 16 h 19"/>
                      <a:gd name="T14" fmla="*/ 12 w 20"/>
                      <a:gd name="T15" fmla="*/ 11 h 19"/>
                      <a:gd name="T16" fmla="*/ 10 w 20"/>
                      <a:gd name="T17" fmla="*/ 13 h 19"/>
                      <a:gd name="T18" fmla="*/ 13 w 20"/>
                      <a:gd name="T19" fmla="*/ 14 h 19"/>
                      <a:gd name="T20" fmla="*/ 15 w 20"/>
                      <a:gd name="T21" fmla="*/ 12 h 19"/>
                      <a:gd name="T22" fmla="*/ 14 w 20"/>
                      <a:gd name="T23" fmla="*/ 10 h 19"/>
                      <a:gd name="T24" fmla="*/ 13 w 20"/>
                      <a:gd name="T25" fmla="*/ 12 h 19"/>
                      <a:gd name="T26" fmla="*/ 14 w 20"/>
                      <a:gd name="T27" fmla="*/ 13 h 19"/>
                      <a:gd name="T28" fmla="*/ 16 w 20"/>
                      <a:gd name="T29" fmla="*/ 11 h 19"/>
                      <a:gd name="T30" fmla="*/ 12 w 20"/>
                      <a:gd name="T31" fmla="*/ 9 h 19"/>
                      <a:gd name="T32" fmla="*/ 11 w 20"/>
                      <a:gd name="T33" fmla="*/ 12 h 19"/>
                      <a:gd name="T34" fmla="*/ 12 w 20"/>
                      <a:gd name="T35" fmla="*/ 13 h 19"/>
                      <a:gd name="T36" fmla="*/ 14 w 20"/>
                      <a:gd name="T37" fmla="*/ 11 h 19"/>
                      <a:gd name="T38" fmla="*/ 12 w 20"/>
                      <a:gd name="T39" fmla="*/ 10 h 19"/>
                      <a:gd name="T40" fmla="*/ 10 w 20"/>
                      <a:gd name="T41" fmla="*/ 12 h 19"/>
                      <a:gd name="T42" fmla="*/ 14 w 20"/>
                      <a:gd name="T43" fmla="*/ 18 h 19"/>
                      <a:gd name="T44" fmla="*/ 17 w 20"/>
                      <a:gd name="T45" fmla="*/ 18 h 19"/>
                      <a:gd name="T46" fmla="*/ 19 w 20"/>
                      <a:gd name="T47" fmla="*/ 13 h 19"/>
                      <a:gd name="T48" fmla="*/ 19 w 20"/>
                      <a:gd name="T49" fmla="*/ 11 h 19"/>
                      <a:gd name="T50" fmla="*/ 5 w 20"/>
                      <a:gd name="T51" fmla="*/ 0 h 19"/>
                      <a:gd name="T52" fmla="*/ 3 w 20"/>
                      <a:gd name="T53" fmla="*/ 1 h 19"/>
                      <a:gd name="T54" fmla="*/ 1 w 20"/>
                      <a:gd name="T55" fmla="*/ 5 h 19"/>
                      <a:gd name="T56" fmla="*/ 3 w 20"/>
                      <a:gd name="T57" fmla="*/ 7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0" h="19">
                        <a:moveTo>
                          <a:pt x="3" y="7"/>
                        </a:moveTo>
                        <a:cubicBezTo>
                          <a:pt x="5" y="5"/>
                          <a:pt x="5" y="4"/>
                          <a:pt x="6" y="2"/>
                        </a:cubicBezTo>
                        <a:cubicBezTo>
                          <a:pt x="5" y="2"/>
                          <a:pt x="4" y="2"/>
                          <a:pt x="4" y="3"/>
                        </a:cubicBezTo>
                        <a:cubicBezTo>
                          <a:pt x="8" y="6"/>
                          <a:pt x="13" y="9"/>
                          <a:pt x="17" y="13"/>
                        </a:cubicBezTo>
                        <a:cubicBezTo>
                          <a:pt x="17" y="12"/>
                          <a:pt x="17" y="12"/>
                          <a:pt x="17" y="11"/>
                        </a:cubicBezTo>
                        <a:cubicBezTo>
                          <a:pt x="16" y="13"/>
                          <a:pt x="15" y="15"/>
                          <a:pt x="14" y="16"/>
                        </a:cubicBezTo>
                        <a:cubicBezTo>
                          <a:pt x="15" y="16"/>
                          <a:pt x="16" y="16"/>
                          <a:pt x="17" y="16"/>
                        </a:cubicBezTo>
                        <a:cubicBezTo>
                          <a:pt x="16" y="14"/>
                          <a:pt x="14" y="13"/>
                          <a:pt x="12" y="11"/>
                        </a:cubicBezTo>
                        <a:cubicBezTo>
                          <a:pt x="12" y="11"/>
                          <a:pt x="11" y="12"/>
                          <a:pt x="10" y="13"/>
                        </a:cubicBezTo>
                        <a:cubicBezTo>
                          <a:pt x="11" y="13"/>
                          <a:pt x="12" y="13"/>
                          <a:pt x="13" y="14"/>
                        </a:cubicBezTo>
                        <a:cubicBezTo>
                          <a:pt x="14" y="14"/>
                          <a:pt x="16" y="13"/>
                          <a:pt x="15" y="12"/>
                        </a:cubicBezTo>
                        <a:cubicBezTo>
                          <a:pt x="15" y="11"/>
                          <a:pt x="14" y="11"/>
                          <a:pt x="14" y="10"/>
                        </a:cubicBezTo>
                        <a:cubicBezTo>
                          <a:pt x="14" y="11"/>
                          <a:pt x="13" y="11"/>
                          <a:pt x="13" y="12"/>
                        </a:cubicBezTo>
                        <a:cubicBezTo>
                          <a:pt x="13" y="12"/>
                          <a:pt x="13" y="12"/>
                          <a:pt x="14" y="13"/>
                        </a:cubicBezTo>
                        <a:cubicBezTo>
                          <a:pt x="15" y="14"/>
                          <a:pt x="17" y="12"/>
                          <a:pt x="16" y="11"/>
                        </a:cubicBezTo>
                        <a:cubicBezTo>
                          <a:pt x="15" y="9"/>
                          <a:pt x="14" y="9"/>
                          <a:pt x="12" y="9"/>
                        </a:cubicBezTo>
                        <a:cubicBezTo>
                          <a:pt x="11" y="10"/>
                          <a:pt x="11" y="11"/>
                          <a:pt x="11" y="12"/>
                        </a:cubicBezTo>
                        <a:cubicBezTo>
                          <a:pt x="12" y="12"/>
                          <a:pt x="12" y="13"/>
                          <a:pt x="12" y="13"/>
                        </a:cubicBezTo>
                        <a:cubicBezTo>
                          <a:pt x="13" y="13"/>
                          <a:pt x="14" y="12"/>
                          <a:pt x="14" y="11"/>
                        </a:cubicBezTo>
                        <a:cubicBezTo>
                          <a:pt x="14" y="11"/>
                          <a:pt x="13" y="11"/>
                          <a:pt x="12" y="10"/>
                        </a:cubicBezTo>
                        <a:cubicBezTo>
                          <a:pt x="11" y="10"/>
                          <a:pt x="9" y="11"/>
                          <a:pt x="10" y="12"/>
                        </a:cubicBezTo>
                        <a:cubicBezTo>
                          <a:pt x="11" y="14"/>
                          <a:pt x="13" y="16"/>
                          <a:pt x="14" y="18"/>
                        </a:cubicBezTo>
                        <a:cubicBezTo>
                          <a:pt x="15" y="19"/>
                          <a:pt x="16" y="19"/>
                          <a:pt x="17" y="18"/>
                        </a:cubicBezTo>
                        <a:cubicBezTo>
                          <a:pt x="17" y="16"/>
                          <a:pt x="18" y="14"/>
                          <a:pt x="19" y="13"/>
                        </a:cubicBezTo>
                        <a:cubicBezTo>
                          <a:pt x="20" y="12"/>
                          <a:pt x="20" y="11"/>
                          <a:pt x="19" y="11"/>
                        </a:cubicBezTo>
                        <a:cubicBezTo>
                          <a:pt x="15" y="7"/>
                          <a:pt x="10" y="4"/>
                          <a:pt x="5" y="0"/>
                        </a:cubicBezTo>
                        <a:cubicBezTo>
                          <a:pt x="4" y="0"/>
                          <a:pt x="3" y="0"/>
                          <a:pt x="3" y="1"/>
                        </a:cubicBezTo>
                        <a:cubicBezTo>
                          <a:pt x="3" y="3"/>
                          <a:pt x="2" y="4"/>
                          <a:pt x="1" y="5"/>
                        </a:cubicBezTo>
                        <a:cubicBezTo>
                          <a:pt x="0" y="6"/>
                          <a:pt x="2" y="8"/>
                          <a:pt x="3"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9" name="Freeform 221"/>
                  <p:cNvSpPr/>
                  <p:nvPr/>
                </p:nvSpPr>
                <p:spPr bwMode="auto">
                  <a:xfrm>
                    <a:off x="564" y="1622"/>
                    <a:ext cx="3" cy="3"/>
                  </a:xfrm>
                  <a:custGeom>
                    <a:avLst/>
                    <a:gdLst>
                      <a:gd name="T0" fmla="*/ 3 w 5"/>
                      <a:gd name="T1" fmla="*/ 4 h 5"/>
                      <a:gd name="T2" fmla="*/ 3 w 5"/>
                      <a:gd name="T3" fmla="*/ 3 h 5"/>
                      <a:gd name="T4" fmla="*/ 1 w 5"/>
                      <a:gd name="T5" fmla="*/ 2 h 5"/>
                      <a:gd name="T6" fmla="*/ 1 w 5"/>
                      <a:gd name="T7" fmla="*/ 2 h 5"/>
                      <a:gd name="T8" fmla="*/ 4 w 5"/>
                      <a:gd name="T9" fmla="*/ 3 h 5"/>
                      <a:gd name="T10" fmla="*/ 4 w 5"/>
                      <a:gd name="T11" fmla="*/ 2 h 5"/>
                      <a:gd name="T12" fmla="*/ 2 w 5"/>
                      <a:gd name="T13" fmla="*/ 2 h 5"/>
                      <a:gd name="T14" fmla="*/ 2 w 5"/>
                      <a:gd name="T15" fmla="*/ 2 h 5"/>
                      <a:gd name="T16" fmla="*/ 5 w 5"/>
                      <a:gd name="T17" fmla="*/ 2 h 5"/>
                      <a:gd name="T18" fmla="*/ 5 w 5"/>
                      <a:gd name="T19" fmla="*/ 0 h 5"/>
                      <a:gd name="T20" fmla="*/ 3 w 5"/>
                      <a:gd name="T21" fmla="*/ 0 h 5"/>
                      <a:gd name="T22" fmla="*/ 1 w 5"/>
                      <a:gd name="T23" fmla="*/ 1 h 5"/>
                      <a:gd name="T24" fmla="*/ 4 w 5"/>
                      <a:gd name="T25" fmla="*/ 2 h 5"/>
                      <a:gd name="T26" fmla="*/ 4 w 5"/>
                      <a:gd name="T27" fmla="*/ 1 h 5"/>
                      <a:gd name="T28" fmla="*/ 2 w 5"/>
                      <a:gd name="T29" fmla="*/ 0 h 5"/>
                      <a:gd name="T30" fmla="*/ 0 w 5"/>
                      <a:gd name="T31" fmla="*/ 3 h 5"/>
                      <a:gd name="T32" fmla="*/ 3 w 5"/>
                      <a:gd name="T33"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 h="5">
                        <a:moveTo>
                          <a:pt x="3" y="4"/>
                        </a:moveTo>
                        <a:cubicBezTo>
                          <a:pt x="3" y="3"/>
                          <a:pt x="3" y="3"/>
                          <a:pt x="3" y="3"/>
                        </a:cubicBezTo>
                        <a:cubicBezTo>
                          <a:pt x="2" y="2"/>
                          <a:pt x="2" y="2"/>
                          <a:pt x="1" y="2"/>
                        </a:cubicBezTo>
                        <a:cubicBezTo>
                          <a:pt x="1" y="2"/>
                          <a:pt x="1" y="2"/>
                          <a:pt x="1" y="2"/>
                        </a:cubicBezTo>
                        <a:cubicBezTo>
                          <a:pt x="2" y="4"/>
                          <a:pt x="3" y="4"/>
                          <a:pt x="4" y="3"/>
                        </a:cubicBezTo>
                        <a:cubicBezTo>
                          <a:pt x="4" y="3"/>
                          <a:pt x="4" y="2"/>
                          <a:pt x="4" y="2"/>
                        </a:cubicBezTo>
                        <a:cubicBezTo>
                          <a:pt x="4" y="2"/>
                          <a:pt x="3" y="2"/>
                          <a:pt x="2" y="2"/>
                        </a:cubicBezTo>
                        <a:cubicBezTo>
                          <a:pt x="2" y="2"/>
                          <a:pt x="2" y="2"/>
                          <a:pt x="2" y="2"/>
                        </a:cubicBezTo>
                        <a:cubicBezTo>
                          <a:pt x="3" y="4"/>
                          <a:pt x="5" y="3"/>
                          <a:pt x="5" y="2"/>
                        </a:cubicBezTo>
                        <a:cubicBezTo>
                          <a:pt x="5" y="1"/>
                          <a:pt x="5" y="1"/>
                          <a:pt x="5" y="0"/>
                        </a:cubicBezTo>
                        <a:cubicBezTo>
                          <a:pt x="4" y="0"/>
                          <a:pt x="3" y="0"/>
                          <a:pt x="3" y="0"/>
                        </a:cubicBezTo>
                        <a:cubicBezTo>
                          <a:pt x="2" y="0"/>
                          <a:pt x="2" y="1"/>
                          <a:pt x="1" y="1"/>
                        </a:cubicBezTo>
                        <a:cubicBezTo>
                          <a:pt x="2" y="1"/>
                          <a:pt x="3" y="1"/>
                          <a:pt x="4" y="2"/>
                        </a:cubicBezTo>
                        <a:cubicBezTo>
                          <a:pt x="4" y="1"/>
                          <a:pt x="4" y="1"/>
                          <a:pt x="4" y="1"/>
                        </a:cubicBezTo>
                        <a:cubicBezTo>
                          <a:pt x="4" y="0"/>
                          <a:pt x="3" y="0"/>
                          <a:pt x="2" y="0"/>
                        </a:cubicBezTo>
                        <a:cubicBezTo>
                          <a:pt x="1" y="1"/>
                          <a:pt x="0" y="2"/>
                          <a:pt x="0" y="3"/>
                        </a:cubicBezTo>
                        <a:cubicBezTo>
                          <a:pt x="0" y="5"/>
                          <a:pt x="2" y="5"/>
                          <a:pt x="3"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0" name="Freeform 222"/>
                  <p:cNvSpPr/>
                  <p:nvPr/>
                </p:nvSpPr>
                <p:spPr bwMode="auto">
                  <a:xfrm>
                    <a:off x="553" y="1618"/>
                    <a:ext cx="13" cy="13"/>
                  </a:xfrm>
                  <a:custGeom>
                    <a:avLst/>
                    <a:gdLst>
                      <a:gd name="T0" fmla="*/ 1 w 20"/>
                      <a:gd name="T1" fmla="*/ 3 h 19"/>
                      <a:gd name="T2" fmla="*/ 17 w 20"/>
                      <a:gd name="T3" fmla="*/ 17 h 19"/>
                      <a:gd name="T4" fmla="*/ 18 w 20"/>
                      <a:gd name="T5" fmla="*/ 15 h 19"/>
                      <a:gd name="T6" fmla="*/ 3 w 20"/>
                      <a:gd name="T7" fmla="*/ 1 h 19"/>
                      <a:gd name="T8" fmla="*/ 1 w 20"/>
                      <a:gd name="T9" fmla="*/ 3 h 19"/>
                    </a:gdLst>
                    <a:ahLst/>
                    <a:cxnLst>
                      <a:cxn ang="0">
                        <a:pos x="T0" y="T1"/>
                      </a:cxn>
                      <a:cxn ang="0">
                        <a:pos x="T2" y="T3"/>
                      </a:cxn>
                      <a:cxn ang="0">
                        <a:pos x="T4" y="T5"/>
                      </a:cxn>
                      <a:cxn ang="0">
                        <a:pos x="T6" y="T7"/>
                      </a:cxn>
                      <a:cxn ang="0">
                        <a:pos x="T8" y="T9"/>
                      </a:cxn>
                    </a:cxnLst>
                    <a:rect l="0" t="0" r="r" b="b"/>
                    <a:pathLst>
                      <a:path w="20" h="19">
                        <a:moveTo>
                          <a:pt x="1" y="3"/>
                        </a:moveTo>
                        <a:cubicBezTo>
                          <a:pt x="6" y="8"/>
                          <a:pt x="11" y="13"/>
                          <a:pt x="17" y="17"/>
                        </a:cubicBezTo>
                        <a:cubicBezTo>
                          <a:pt x="19" y="19"/>
                          <a:pt x="20" y="16"/>
                          <a:pt x="18" y="15"/>
                        </a:cubicBezTo>
                        <a:cubicBezTo>
                          <a:pt x="13" y="11"/>
                          <a:pt x="8" y="6"/>
                          <a:pt x="3" y="1"/>
                        </a:cubicBezTo>
                        <a:cubicBezTo>
                          <a:pt x="2" y="0"/>
                          <a:pt x="0" y="2"/>
                          <a:pt x="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1" name="Freeform 223"/>
                  <p:cNvSpPr/>
                  <p:nvPr/>
                </p:nvSpPr>
                <p:spPr bwMode="auto">
                  <a:xfrm>
                    <a:off x="542" y="1585"/>
                    <a:ext cx="6" cy="14"/>
                  </a:xfrm>
                  <a:custGeom>
                    <a:avLst/>
                    <a:gdLst>
                      <a:gd name="T0" fmla="*/ 8 w 8"/>
                      <a:gd name="T1" fmla="*/ 19 h 21"/>
                      <a:gd name="T2" fmla="*/ 6 w 8"/>
                      <a:gd name="T3" fmla="*/ 11 h 21"/>
                      <a:gd name="T4" fmla="*/ 3 w 8"/>
                      <a:gd name="T5" fmla="*/ 2 h 21"/>
                      <a:gd name="T6" fmla="*/ 0 w 8"/>
                      <a:gd name="T7" fmla="*/ 2 h 21"/>
                      <a:gd name="T8" fmla="*/ 3 w 8"/>
                      <a:gd name="T9" fmla="*/ 10 h 21"/>
                      <a:gd name="T10" fmla="*/ 5 w 8"/>
                      <a:gd name="T11" fmla="*/ 20 h 21"/>
                      <a:gd name="T12" fmla="*/ 8 w 8"/>
                      <a:gd name="T13" fmla="*/ 19 h 21"/>
                    </a:gdLst>
                    <a:ahLst/>
                    <a:cxnLst>
                      <a:cxn ang="0">
                        <a:pos x="T0" y="T1"/>
                      </a:cxn>
                      <a:cxn ang="0">
                        <a:pos x="T2" y="T3"/>
                      </a:cxn>
                      <a:cxn ang="0">
                        <a:pos x="T4" y="T5"/>
                      </a:cxn>
                      <a:cxn ang="0">
                        <a:pos x="T6" y="T7"/>
                      </a:cxn>
                      <a:cxn ang="0">
                        <a:pos x="T8" y="T9"/>
                      </a:cxn>
                      <a:cxn ang="0">
                        <a:pos x="T10" y="T11"/>
                      </a:cxn>
                      <a:cxn ang="0">
                        <a:pos x="T12" y="T13"/>
                      </a:cxn>
                    </a:cxnLst>
                    <a:rect l="0" t="0" r="r" b="b"/>
                    <a:pathLst>
                      <a:path w="8" h="21">
                        <a:moveTo>
                          <a:pt x="8" y="19"/>
                        </a:moveTo>
                        <a:cubicBezTo>
                          <a:pt x="7" y="16"/>
                          <a:pt x="6" y="14"/>
                          <a:pt x="6" y="11"/>
                        </a:cubicBezTo>
                        <a:cubicBezTo>
                          <a:pt x="5" y="8"/>
                          <a:pt x="3" y="5"/>
                          <a:pt x="3" y="2"/>
                        </a:cubicBezTo>
                        <a:cubicBezTo>
                          <a:pt x="3" y="0"/>
                          <a:pt x="0" y="0"/>
                          <a:pt x="0" y="2"/>
                        </a:cubicBezTo>
                        <a:cubicBezTo>
                          <a:pt x="0" y="5"/>
                          <a:pt x="2" y="8"/>
                          <a:pt x="3" y="10"/>
                        </a:cubicBezTo>
                        <a:cubicBezTo>
                          <a:pt x="4" y="13"/>
                          <a:pt x="4" y="17"/>
                          <a:pt x="5" y="20"/>
                        </a:cubicBezTo>
                        <a:cubicBezTo>
                          <a:pt x="6" y="21"/>
                          <a:pt x="8" y="21"/>
                          <a:pt x="8" y="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2" name="Freeform 224"/>
                  <p:cNvSpPr/>
                  <p:nvPr/>
                </p:nvSpPr>
                <p:spPr bwMode="auto">
                  <a:xfrm>
                    <a:off x="936" y="1544"/>
                    <a:ext cx="43" cy="44"/>
                  </a:xfrm>
                  <a:custGeom>
                    <a:avLst/>
                    <a:gdLst>
                      <a:gd name="T0" fmla="*/ 42 w 65"/>
                      <a:gd name="T1" fmla="*/ 16 h 65"/>
                      <a:gd name="T2" fmla="*/ 22 w 65"/>
                      <a:gd name="T3" fmla="*/ 24 h 65"/>
                      <a:gd name="T4" fmla="*/ 19 w 65"/>
                      <a:gd name="T5" fmla="*/ 40 h 65"/>
                      <a:gd name="T6" fmla="*/ 32 w 65"/>
                      <a:gd name="T7" fmla="*/ 41 h 65"/>
                      <a:gd name="T8" fmla="*/ 43 w 65"/>
                      <a:gd name="T9" fmla="*/ 16 h 65"/>
                      <a:gd name="T10" fmla="*/ 40 w 65"/>
                      <a:gd name="T11" fmla="*/ 16 h 65"/>
                      <a:gd name="T12" fmla="*/ 50 w 65"/>
                      <a:gd name="T13" fmla="*/ 43 h 65"/>
                      <a:gd name="T14" fmla="*/ 63 w 65"/>
                      <a:gd name="T15" fmla="*/ 22 h 65"/>
                      <a:gd name="T16" fmla="*/ 46 w 65"/>
                      <a:gd name="T17" fmla="*/ 4 h 65"/>
                      <a:gd name="T18" fmla="*/ 4 w 65"/>
                      <a:gd name="T19" fmla="*/ 33 h 65"/>
                      <a:gd name="T20" fmla="*/ 52 w 65"/>
                      <a:gd name="T21" fmla="*/ 49 h 65"/>
                      <a:gd name="T22" fmla="*/ 50 w 65"/>
                      <a:gd name="T23" fmla="*/ 47 h 65"/>
                      <a:gd name="T24" fmla="*/ 10 w 65"/>
                      <a:gd name="T25" fmla="*/ 40 h 65"/>
                      <a:gd name="T26" fmla="*/ 33 w 65"/>
                      <a:gd name="T27" fmla="*/ 6 h 65"/>
                      <a:gd name="T28" fmla="*/ 56 w 65"/>
                      <a:gd name="T29" fmla="*/ 12 h 65"/>
                      <a:gd name="T30" fmla="*/ 49 w 65"/>
                      <a:gd name="T31" fmla="*/ 40 h 65"/>
                      <a:gd name="T32" fmla="*/ 43 w 65"/>
                      <a:gd name="T33" fmla="*/ 16 h 65"/>
                      <a:gd name="T34" fmla="*/ 40 w 65"/>
                      <a:gd name="T35" fmla="*/ 16 h 65"/>
                      <a:gd name="T36" fmla="*/ 32 w 65"/>
                      <a:gd name="T37" fmla="*/ 37 h 65"/>
                      <a:gd name="T38" fmla="*/ 28 w 65"/>
                      <a:gd name="T39" fmla="*/ 40 h 65"/>
                      <a:gd name="T40" fmla="*/ 26 w 65"/>
                      <a:gd name="T41" fmla="*/ 23 h 65"/>
                      <a:gd name="T42" fmla="*/ 42 w 65"/>
                      <a:gd name="T43" fmla="*/ 18 h 65"/>
                      <a:gd name="T44" fmla="*/ 42 w 65"/>
                      <a:gd name="T45" fmla="*/ 16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5" h="65">
                        <a:moveTo>
                          <a:pt x="42" y="16"/>
                        </a:moveTo>
                        <a:cubicBezTo>
                          <a:pt x="33" y="15"/>
                          <a:pt x="27" y="17"/>
                          <a:pt x="22" y="24"/>
                        </a:cubicBezTo>
                        <a:cubicBezTo>
                          <a:pt x="18" y="29"/>
                          <a:pt x="16" y="34"/>
                          <a:pt x="19" y="40"/>
                        </a:cubicBezTo>
                        <a:cubicBezTo>
                          <a:pt x="22" y="45"/>
                          <a:pt x="28" y="43"/>
                          <a:pt x="32" y="41"/>
                        </a:cubicBezTo>
                        <a:cubicBezTo>
                          <a:pt x="39" y="35"/>
                          <a:pt x="39" y="24"/>
                          <a:pt x="43" y="16"/>
                        </a:cubicBezTo>
                        <a:cubicBezTo>
                          <a:pt x="42" y="16"/>
                          <a:pt x="41" y="16"/>
                          <a:pt x="40" y="16"/>
                        </a:cubicBezTo>
                        <a:cubicBezTo>
                          <a:pt x="39" y="23"/>
                          <a:pt x="37" y="46"/>
                          <a:pt x="50" y="43"/>
                        </a:cubicBezTo>
                        <a:cubicBezTo>
                          <a:pt x="59" y="41"/>
                          <a:pt x="63" y="30"/>
                          <a:pt x="63" y="22"/>
                        </a:cubicBezTo>
                        <a:cubicBezTo>
                          <a:pt x="63" y="12"/>
                          <a:pt x="55" y="6"/>
                          <a:pt x="46" y="4"/>
                        </a:cubicBezTo>
                        <a:cubicBezTo>
                          <a:pt x="29" y="0"/>
                          <a:pt x="0" y="14"/>
                          <a:pt x="4" y="33"/>
                        </a:cubicBezTo>
                        <a:cubicBezTo>
                          <a:pt x="9" y="54"/>
                          <a:pt x="36" y="65"/>
                          <a:pt x="52" y="49"/>
                        </a:cubicBezTo>
                        <a:cubicBezTo>
                          <a:pt x="53" y="48"/>
                          <a:pt x="51" y="46"/>
                          <a:pt x="50" y="47"/>
                        </a:cubicBezTo>
                        <a:cubicBezTo>
                          <a:pt x="37" y="60"/>
                          <a:pt x="19" y="54"/>
                          <a:pt x="10" y="40"/>
                        </a:cubicBezTo>
                        <a:cubicBezTo>
                          <a:pt x="0" y="23"/>
                          <a:pt x="19" y="10"/>
                          <a:pt x="33" y="6"/>
                        </a:cubicBezTo>
                        <a:cubicBezTo>
                          <a:pt x="41" y="5"/>
                          <a:pt x="50" y="7"/>
                          <a:pt x="56" y="12"/>
                        </a:cubicBezTo>
                        <a:cubicBezTo>
                          <a:pt x="65" y="20"/>
                          <a:pt x="59" y="36"/>
                          <a:pt x="49" y="40"/>
                        </a:cubicBezTo>
                        <a:cubicBezTo>
                          <a:pt x="40" y="44"/>
                          <a:pt x="42" y="20"/>
                          <a:pt x="43" y="16"/>
                        </a:cubicBezTo>
                        <a:cubicBezTo>
                          <a:pt x="43" y="14"/>
                          <a:pt x="40" y="14"/>
                          <a:pt x="40" y="16"/>
                        </a:cubicBezTo>
                        <a:cubicBezTo>
                          <a:pt x="37" y="23"/>
                          <a:pt x="37" y="30"/>
                          <a:pt x="32" y="37"/>
                        </a:cubicBezTo>
                        <a:cubicBezTo>
                          <a:pt x="30" y="38"/>
                          <a:pt x="29" y="39"/>
                          <a:pt x="28" y="40"/>
                        </a:cubicBezTo>
                        <a:cubicBezTo>
                          <a:pt x="21" y="34"/>
                          <a:pt x="20" y="28"/>
                          <a:pt x="26" y="23"/>
                        </a:cubicBezTo>
                        <a:cubicBezTo>
                          <a:pt x="30" y="18"/>
                          <a:pt x="36" y="18"/>
                          <a:pt x="42" y="18"/>
                        </a:cubicBezTo>
                        <a:cubicBezTo>
                          <a:pt x="44" y="19"/>
                          <a:pt x="44" y="16"/>
                          <a:pt x="42"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3" name="Freeform 225"/>
                  <p:cNvSpPr/>
                  <p:nvPr/>
                </p:nvSpPr>
                <p:spPr bwMode="auto">
                  <a:xfrm>
                    <a:off x="960" y="1515"/>
                    <a:ext cx="35" cy="20"/>
                  </a:xfrm>
                  <a:custGeom>
                    <a:avLst/>
                    <a:gdLst>
                      <a:gd name="T0" fmla="*/ 4 w 52"/>
                      <a:gd name="T1" fmla="*/ 6 h 30"/>
                      <a:gd name="T2" fmla="*/ 31 w 52"/>
                      <a:gd name="T3" fmla="*/ 6 h 30"/>
                      <a:gd name="T4" fmla="*/ 42 w 52"/>
                      <a:gd name="T5" fmla="*/ 5 h 30"/>
                      <a:gd name="T6" fmla="*/ 40 w 52"/>
                      <a:gd name="T7" fmla="*/ 13 h 30"/>
                      <a:gd name="T8" fmla="*/ 32 w 52"/>
                      <a:gd name="T9" fmla="*/ 22 h 30"/>
                      <a:gd name="T10" fmla="*/ 29 w 52"/>
                      <a:gd name="T11" fmla="*/ 25 h 30"/>
                      <a:gd name="T12" fmla="*/ 19 w 52"/>
                      <a:gd name="T13" fmla="*/ 21 h 30"/>
                      <a:gd name="T14" fmla="*/ 2 w 52"/>
                      <a:gd name="T15" fmla="*/ 6 h 30"/>
                      <a:gd name="T16" fmla="*/ 0 w 52"/>
                      <a:gd name="T17" fmla="*/ 7 h 30"/>
                      <a:gd name="T18" fmla="*/ 24 w 52"/>
                      <a:gd name="T19" fmla="*/ 28 h 30"/>
                      <a:gd name="T20" fmla="*/ 32 w 52"/>
                      <a:gd name="T21" fmla="*/ 25 h 30"/>
                      <a:gd name="T22" fmla="*/ 51 w 52"/>
                      <a:gd name="T23" fmla="*/ 6 h 30"/>
                      <a:gd name="T24" fmla="*/ 50 w 52"/>
                      <a:gd name="T25" fmla="*/ 5 h 30"/>
                      <a:gd name="T26" fmla="*/ 3 w 52"/>
                      <a:gd name="T27" fmla="*/ 5 h 30"/>
                      <a:gd name="T28" fmla="*/ 3 w 52"/>
                      <a:gd name="T29" fmla="*/ 7 h 30"/>
                      <a:gd name="T30" fmla="*/ 4 w 52"/>
                      <a:gd name="T31" fmla="*/ 7 h 30"/>
                      <a:gd name="T32" fmla="*/ 4 w 52"/>
                      <a:gd name="T33" fmla="*/ 6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30">
                        <a:moveTo>
                          <a:pt x="4" y="6"/>
                        </a:moveTo>
                        <a:cubicBezTo>
                          <a:pt x="12" y="9"/>
                          <a:pt x="23" y="7"/>
                          <a:pt x="31" y="6"/>
                        </a:cubicBezTo>
                        <a:cubicBezTo>
                          <a:pt x="35" y="5"/>
                          <a:pt x="39" y="5"/>
                          <a:pt x="42" y="5"/>
                        </a:cubicBezTo>
                        <a:cubicBezTo>
                          <a:pt x="52" y="5"/>
                          <a:pt x="43" y="10"/>
                          <a:pt x="40" y="13"/>
                        </a:cubicBezTo>
                        <a:cubicBezTo>
                          <a:pt x="37" y="16"/>
                          <a:pt x="35" y="19"/>
                          <a:pt x="32" y="22"/>
                        </a:cubicBezTo>
                        <a:cubicBezTo>
                          <a:pt x="31" y="23"/>
                          <a:pt x="30" y="24"/>
                          <a:pt x="29" y="25"/>
                        </a:cubicBezTo>
                        <a:cubicBezTo>
                          <a:pt x="26" y="28"/>
                          <a:pt x="21" y="23"/>
                          <a:pt x="19" y="21"/>
                        </a:cubicBezTo>
                        <a:cubicBezTo>
                          <a:pt x="13" y="17"/>
                          <a:pt x="5" y="13"/>
                          <a:pt x="2" y="6"/>
                        </a:cubicBezTo>
                        <a:cubicBezTo>
                          <a:pt x="2" y="5"/>
                          <a:pt x="0" y="5"/>
                          <a:pt x="0" y="7"/>
                        </a:cubicBezTo>
                        <a:cubicBezTo>
                          <a:pt x="4" y="16"/>
                          <a:pt x="17" y="23"/>
                          <a:pt x="24" y="28"/>
                        </a:cubicBezTo>
                        <a:cubicBezTo>
                          <a:pt x="28" y="30"/>
                          <a:pt x="30" y="27"/>
                          <a:pt x="32" y="25"/>
                        </a:cubicBezTo>
                        <a:cubicBezTo>
                          <a:pt x="38" y="18"/>
                          <a:pt x="44" y="12"/>
                          <a:pt x="51" y="6"/>
                        </a:cubicBezTo>
                        <a:cubicBezTo>
                          <a:pt x="51" y="6"/>
                          <a:pt x="51" y="5"/>
                          <a:pt x="50" y="5"/>
                        </a:cubicBezTo>
                        <a:cubicBezTo>
                          <a:pt x="36" y="0"/>
                          <a:pt x="18" y="5"/>
                          <a:pt x="3" y="5"/>
                        </a:cubicBezTo>
                        <a:cubicBezTo>
                          <a:pt x="2" y="5"/>
                          <a:pt x="2" y="7"/>
                          <a:pt x="3" y="7"/>
                        </a:cubicBezTo>
                        <a:cubicBezTo>
                          <a:pt x="3" y="7"/>
                          <a:pt x="3" y="7"/>
                          <a:pt x="4" y="7"/>
                        </a:cubicBezTo>
                        <a:cubicBezTo>
                          <a:pt x="5" y="8"/>
                          <a:pt x="5" y="6"/>
                          <a:pt x="4"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4" name="Freeform 226"/>
                  <p:cNvSpPr/>
                  <p:nvPr/>
                </p:nvSpPr>
                <p:spPr bwMode="auto">
                  <a:xfrm>
                    <a:off x="960" y="1516"/>
                    <a:ext cx="37" cy="27"/>
                  </a:xfrm>
                  <a:custGeom>
                    <a:avLst/>
                    <a:gdLst>
                      <a:gd name="T0" fmla="*/ 3 w 55"/>
                      <a:gd name="T1" fmla="*/ 5 h 40"/>
                      <a:gd name="T2" fmla="*/ 2 w 55"/>
                      <a:gd name="T3" fmla="*/ 4 h 40"/>
                      <a:gd name="T4" fmla="*/ 0 w 55"/>
                      <a:gd name="T5" fmla="*/ 5 h 40"/>
                      <a:gd name="T6" fmla="*/ 2 w 55"/>
                      <a:gd name="T7" fmla="*/ 37 h 40"/>
                      <a:gd name="T8" fmla="*/ 3 w 55"/>
                      <a:gd name="T9" fmla="*/ 38 h 40"/>
                      <a:gd name="T10" fmla="*/ 34 w 55"/>
                      <a:gd name="T11" fmla="*/ 38 h 40"/>
                      <a:gd name="T12" fmla="*/ 51 w 55"/>
                      <a:gd name="T13" fmla="*/ 36 h 40"/>
                      <a:gd name="T14" fmla="*/ 53 w 55"/>
                      <a:gd name="T15" fmla="*/ 23 h 40"/>
                      <a:gd name="T16" fmla="*/ 50 w 55"/>
                      <a:gd name="T17" fmla="*/ 1 h 40"/>
                      <a:gd name="T18" fmla="*/ 48 w 55"/>
                      <a:gd name="T19" fmla="*/ 2 h 40"/>
                      <a:gd name="T20" fmla="*/ 50 w 55"/>
                      <a:gd name="T21" fmla="*/ 13 h 40"/>
                      <a:gd name="T22" fmla="*/ 51 w 55"/>
                      <a:gd name="T23" fmla="*/ 26 h 40"/>
                      <a:gd name="T24" fmla="*/ 47 w 55"/>
                      <a:gd name="T25" fmla="*/ 36 h 40"/>
                      <a:gd name="T26" fmla="*/ 30 w 55"/>
                      <a:gd name="T27" fmla="*/ 36 h 40"/>
                      <a:gd name="T28" fmla="*/ 4 w 55"/>
                      <a:gd name="T29" fmla="*/ 33 h 40"/>
                      <a:gd name="T30" fmla="*/ 3 w 55"/>
                      <a:gd name="T31" fmla="*/ 19 h 40"/>
                      <a:gd name="T32" fmla="*/ 2 w 55"/>
                      <a:gd name="T33" fmla="*/ 6 h 40"/>
                      <a:gd name="T34" fmla="*/ 3 w 55"/>
                      <a:gd name="T35" fmla="*/ 5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5" h="40">
                        <a:moveTo>
                          <a:pt x="3" y="5"/>
                        </a:moveTo>
                        <a:cubicBezTo>
                          <a:pt x="2" y="5"/>
                          <a:pt x="2" y="4"/>
                          <a:pt x="2" y="4"/>
                        </a:cubicBezTo>
                        <a:cubicBezTo>
                          <a:pt x="1" y="4"/>
                          <a:pt x="0" y="4"/>
                          <a:pt x="0" y="5"/>
                        </a:cubicBezTo>
                        <a:cubicBezTo>
                          <a:pt x="0" y="16"/>
                          <a:pt x="2" y="26"/>
                          <a:pt x="2" y="37"/>
                        </a:cubicBezTo>
                        <a:cubicBezTo>
                          <a:pt x="2" y="37"/>
                          <a:pt x="2" y="38"/>
                          <a:pt x="3" y="38"/>
                        </a:cubicBezTo>
                        <a:cubicBezTo>
                          <a:pt x="13" y="37"/>
                          <a:pt x="23" y="37"/>
                          <a:pt x="34" y="38"/>
                        </a:cubicBezTo>
                        <a:cubicBezTo>
                          <a:pt x="38" y="38"/>
                          <a:pt x="47" y="40"/>
                          <a:pt x="51" y="36"/>
                        </a:cubicBezTo>
                        <a:cubicBezTo>
                          <a:pt x="55" y="34"/>
                          <a:pt x="53" y="27"/>
                          <a:pt x="53" y="23"/>
                        </a:cubicBezTo>
                        <a:cubicBezTo>
                          <a:pt x="53" y="17"/>
                          <a:pt x="53" y="6"/>
                          <a:pt x="50" y="1"/>
                        </a:cubicBezTo>
                        <a:cubicBezTo>
                          <a:pt x="49" y="0"/>
                          <a:pt x="48" y="1"/>
                          <a:pt x="48" y="2"/>
                        </a:cubicBezTo>
                        <a:cubicBezTo>
                          <a:pt x="50" y="5"/>
                          <a:pt x="50" y="10"/>
                          <a:pt x="50" y="13"/>
                        </a:cubicBezTo>
                        <a:cubicBezTo>
                          <a:pt x="50" y="17"/>
                          <a:pt x="51" y="22"/>
                          <a:pt x="51" y="26"/>
                        </a:cubicBezTo>
                        <a:cubicBezTo>
                          <a:pt x="51" y="30"/>
                          <a:pt x="52" y="35"/>
                          <a:pt x="47" y="36"/>
                        </a:cubicBezTo>
                        <a:cubicBezTo>
                          <a:pt x="42" y="37"/>
                          <a:pt x="36" y="36"/>
                          <a:pt x="30" y="36"/>
                        </a:cubicBezTo>
                        <a:cubicBezTo>
                          <a:pt x="28" y="35"/>
                          <a:pt x="4" y="36"/>
                          <a:pt x="4" y="33"/>
                        </a:cubicBezTo>
                        <a:cubicBezTo>
                          <a:pt x="4" y="28"/>
                          <a:pt x="4" y="24"/>
                          <a:pt x="3" y="19"/>
                        </a:cubicBezTo>
                        <a:cubicBezTo>
                          <a:pt x="3" y="17"/>
                          <a:pt x="3" y="7"/>
                          <a:pt x="2" y="6"/>
                        </a:cubicBezTo>
                        <a:cubicBezTo>
                          <a:pt x="3" y="7"/>
                          <a:pt x="4" y="5"/>
                          <a:pt x="3"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5" name="Freeform 227"/>
                  <p:cNvSpPr/>
                  <p:nvPr/>
                </p:nvSpPr>
                <p:spPr bwMode="auto">
                  <a:xfrm>
                    <a:off x="959" y="1504"/>
                    <a:ext cx="36" cy="17"/>
                  </a:xfrm>
                  <a:custGeom>
                    <a:avLst/>
                    <a:gdLst>
                      <a:gd name="T0" fmla="*/ 3 w 53"/>
                      <a:gd name="T1" fmla="*/ 25 h 26"/>
                      <a:gd name="T2" fmla="*/ 11 w 53"/>
                      <a:gd name="T3" fmla="*/ 17 h 26"/>
                      <a:gd name="T4" fmla="*/ 22 w 53"/>
                      <a:gd name="T5" fmla="*/ 7 h 26"/>
                      <a:gd name="T6" fmla="*/ 34 w 53"/>
                      <a:gd name="T7" fmla="*/ 7 h 26"/>
                      <a:gd name="T8" fmla="*/ 51 w 53"/>
                      <a:gd name="T9" fmla="*/ 22 h 26"/>
                      <a:gd name="T10" fmla="*/ 52 w 53"/>
                      <a:gd name="T11" fmla="*/ 21 h 26"/>
                      <a:gd name="T12" fmla="*/ 39 w 53"/>
                      <a:gd name="T13" fmla="*/ 9 h 26"/>
                      <a:gd name="T14" fmla="*/ 26 w 53"/>
                      <a:gd name="T15" fmla="*/ 0 h 26"/>
                      <a:gd name="T16" fmla="*/ 20 w 53"/>
                      <a:gd name="T17" fmla="*/ 6 h 26"/>
                      <a:gd name="T18" fmla="*/ 12 w 53"/>
                      <a:gd name="T19" fmla="*/ 14 h 26"/>
                      <a:gd name="T20" fmla="*/ 2 w 53"/>
                      <a:gd name="T21" fmla="*/ 24 h 26"/>
                      <a:gd name="T22" fmla="*/ 3 w 53"/>
                      <a:gd name="T23" fmla="*/ 25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3" h="26">
                        <a:moveTo>
                          <a:pt x="3" y="25"/>
                        </a:moveTo>
                        <a:cubicBezTo>
                          <a:pt x="6" y="23"/>
                          <a:pt x="8" y="20"/>
                          <a:pt x="11" y="17"/>
                        </a:cubicBezTo>
                        <a:cubicBezTo>
                          <a:pt x="15" y="14"/>
                          <a:pt x="19" y="11"/>
                          <a:pt x="22" y="7"/>
                        </a:cubicBezTo>
                        <a:cubicBezTo>
                          <a:pt x="26" y="1"/>
                          <a:pt x="29" y="4"/>
                          <a:pt x="34" y="7"/>
                        </a:cubicBezTo>
                        <a:cubicBezTo>
                          <a:pt x="40" y="12"/>
                          <a:pt x="47" y="16"/>
                          <a:pt x="51" y="22"/>
                        </a:cubicBezTo>
                        <a:cubicBezTo>
                          <a:pt x="51" y="23"/>
                          <a:pt x="53" y="22"/>
                          <a:pt x="52" y="21"/>
                        </a:cubicBezTo>
                        <a:cubicBezTo>
                          <a:pt x="49" y="16"/>
                          <a:pt x="44" y="12"/>
                          <a:pt x="39" y="9"/>
                        </a:cubicBezTo>
                        <a:cubicBezTo>
                          <a:pt x="36" y="6"/>
                          <a:pt x="31" y="1"/>
                          <a:pt x="26" y="0"/>
                        </a:cubicBezTo>
                        <a:cubicBezTo>
                          <a:pt x="24" y="0"/>
                          <a:pt x="21" y="4"/>
                          <a:pt x="20" y="6"/>
                        </a:cubicBezTo>
                        <a:cubicBezTo>
                          <a:pt x="18" y="9"/>
                          <a:pt x="15" y="11"/>
                          <a:pt x="12" y="14"/>
                        </a:cubicBezTo>
                        <a:cubicBezTo>
                          <a:pt x="8" y="17"/>
                          <a:pt x="6" y="21"/>
                          <a:pt x="2" y="24"/>
                        </a:cubicBezTo>
                        <a:cubicBezTo>
                          <a:pt x="0" y="24"/>
                          <a:pt x="1" y="26"/>
                          <a:pt x="3"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6" name="Freeform 228"/>
                  <p:cNvSpPr/>
                  <p:nvPr/>
                </p:nvSpPr>
                <p:spPr bwMode="auto">
                  <a:xfrm>
                    <a:off x="911" y="1456"/>
                    <a:ext cx="8" cy="58"/>
                  </a:xfrm>
                  <a:custGeom>
                    <a:avLst/>
                    <a:gdLst>
                      <a:gd name="T0" fmla="*/ 3 w 13"/>
                      <a:gd name="T1" fmla="*/ 2 h 87"/>
                      <a:gd name="T2" fmla="*/ 2 w 13"/>
                      <a:gd name="T3" fmla="*/ 40 h 87"/>
                      <a:gd name="T4" fmla="*/ 4 w 13"/>
                      <a:gd name="T5" fmla="*/ 82 h 87"/>
                      <a:gd name="T6" fmla="*/ 6 w 13"/>
                      <a:gd name="T7" fmla="*/ 83 h 87"/>
                      <a:gd name="T8" fmla="*/ 11 w 13"/>
                      <a:gd name="T9" fmla="*/ 76 h 87"/>
                      <a:gd name="T10" fmla="*/ 8 w 13"/>
                      <a:gd name="T11" fmla="*/ 32 h 87"/>
                      <a:gd name="T12" fmla="*/ 2 w 13"/>
                      <a:gd name="T13" fmla="*/ 2 h 87"/>
                      <a:gd name="T14" fmla="*/ 1 w 13"/>
                      <a:gd name="T15" fmla="*/ 4 h 87"/>
                      <a:gd name="T16" fmla="*/ 3 w 13"/>
                      <a:gd name="T17" fmla="*/ 6 h 87"/>
                      <a:gd name="T18" fmla="*/ 5 w 13"/>
                      <a:gd name="T19" fmla="*/ 4 h 87"/>
                      <a:gd name="T20" fmla="*/ 6 w 13"/>
                      <a:gd name="T21" fmla="*/ 32 h 87"/>
                      <a:gd name="T22" fmla="*/ 8 w 13"/>
                      <a:gd name="T23" fmla="*/ 59 h 87"/>
                      <a:gd name="T24" fmla="*/ 8 w 13"/>
                      <a:gd name="T25" fmla="*/ 71 h 87"/>
                      <a:gd name="T26" fmla="*/ 8 w 13"/>
                      <a:gd name="T27" fmla="*/ 69 h 87"/>
                      <a:gd name="T28" fmla="*/ 7 w 13"/>
                      <a:gd name="T29" fmla="*/ 39 h 87"/>
                      <a:gd name="T30" fmla="*/ 4 w 13"/>
                      <a:gd name="T31" fmla="*/ 38 h 87"/>
                      <a:gd name="T32" fmla="*/ 3 w 13"/>
                      <a:gd name="T33" fmla="*/ 63 h 87"/>
                      <a:gd name="T34" fmla="*/ 6 w 13"/>
                      <a:gd name="T35" fmla="*/ 63 h 87"/>
                      <a:gd name="T36" fmla="*/ 6 w 13"/>
                      <a:gd name="T37" fmla="*/ 51 h 87"/>
                      <a:gd name="T38" fmla="*/ 5 w 13"/>
                      <a:gd name="T39" fmla="*/ 49 h 87"/>
                      <a:gd name="T40" fmla="*/ 5 w 13"/>
                      <a:gd name="T41" fmla="*/ 81 h 87"/>
                      <a:gd name="T42" fmla="*/ 8 w 13"/>
                      <a:gd name="T43" fmla="*/ 81 h 87"/>
                      <a:gd name="T44" fmla="*/ 10 w 13"/>
                      <a:gd name="T45" fmla="*/ 52 h 87"/>
                      <a:gd name="T46" fmla="*/ 8 w 13"/>
                      <a:gd name="T47" fmla="*/ 2 h 87"/>
                      <a:gd name="T48" fmla="*/ 6 w 13"/>
                      <a:gd name="T49" fmla="*/ 1 h 87"/>
                      <a:gd name="T50" fmla="*/ 3 w 13"/>
                      <a:gd name="T51" fmla="*/ 1 h 87"/>
                      <a:gd name="T52" fmla="*/ 1 w 13"/>
                      <a:gd name="T53" fmla="*/ 3 h 87"/>
                      <a:gd name="T54" fmla="*/ 7 w 13"/>
                      <a:gd name="T55" fmla="*/ 56 h 87"/>
                      <a:gd name="T56" fmla="*/ 8 w 13"/>
                      <a:gd name="T57" fmla="*/ 76 h 87"/>
                      <a:gd name="T58" fmla="*/ 6 w 13"/>
                      <a:gd name="T59" fmla="*/ 67 h 87"/>
                      <a:gd name="T60" fmla="*/ 6 w 13"/>
                      <a:gd name="T61" fmla="*/ 58 h 87"/>
                      <a:gd name="T62" fmla="*/ 5 w 13"/>
                      <a:gd name="T63" fmla="*/ 3 h 87"/>
                      <a:gd name="T64" fmla="*/ 3 w 13"/>
                      <a:gd name="T65" fmla="*/ 2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 h="87">
                        <a:moveTo>
                          <a:pt x="3" y="2"/>
                        </a:moveTo>
                        <a:cubicBezTo>
                          <a:pt x="1" y="14"/>
                          <a:pt x="2" y="28"/>
                          <a:pt x="2" y="40"/>
                        </a:cubicBezTo>
                        <a:cubicBezTo>
                          <a:pt x="3" y="54"/>
                          <a:pt x="2" y="69"/>
                          <a:pt x="4" y="82"/>
                        </a:cubicBezTo>
                        <a:cubicBezTo>
                          <a:pt x="4" y="83"/>
                          <a:pt x="5" y="83"/>
                          <a:pt x="6" y="83"/>
                        </a:cubicBezTo>
                        <a:cubicBezTo>
                          <a:pt x="10" y="82"/>
                          <a:pt x="11" y="80"/>
                          <a:pt x="11" y="76"/>
                        </a:cubicBezTo>
                        <a:cubicBezTo>
                          <a:pt x="11" y="61"/>
                          <a:pt x="9" y="46"/>
                          <a:pt x="8" y="32"/>
                        </a:cubicBezTo>
                        <a:cubicBezTo>
                          <a:pt x="7" y="26"/>
                          <a:pt x="10" y="3"/>
                          <a:pt x="2" y="2"/>
                        </a:cubicBezTo>
                        <a:cubicBezTo>
                          <a:pt x="1" y="1"/>
                          <a:pt x="0" y="3"/>
                          <a:pt x="1" y="4"/>
                        </a:cubicBezTo>
                        <a:cubicBezTo>
                          <a:pt x="1" y="5"/>
                          <a:pt x="2" y="5"/>
                          <a:pt x="3" y="6"/>
                        </a:cubicBezTo>
                        <a:cubicBezTo>
                          <a:pt x="4" y="7"/>
                          <a:pt x="6" y="6"/>
                          <a:pt x="5" y="4"/>
                        </a:cubicBezTo>
                        <a:cubicBezTo>
                          <a:pt x="9" y="10"/>
                          <a:pt x="6" y="25"/>
                          <a:pt x="6" y="32"/>
                        </a:cubicBezTo>
                        <a:cubicBezTo>
                          <a:pt x="6" y="41"/>
                          <a:pt x="7" y="50"/>
                          <a:pt x="8" y="59"/>
                        </a:cubicBezTo>
                        <a:cubicBezTo>
                          <a:pt x="8" y="63"/>
                          <a:pt x="8" y="67"/>
                          <a:pt x="8" y="71"/>
                        </a:cubicBezTo>
                        <a:cubicBezTo>
                          <a:pt x="8" y="87"/>
                          <a:pt x="8" y="71"/>
                          <a:pt x="8" y="69"/>
                        </a:cubicBezTo>
                        <a:cubicBezTo>
                          <a:pt x="8" y="59"/>
                          <a:pt x="7" y="49"/>
                          <a:pt x="7" y="39"/>
                        </a:cubicBezTo>
                        <a:cubicBezTo>
                          <a:pt x="7" y="37"/>
                          <a:pt x="4" y="37"/>
                          <a:pt x="4" y="38"/>
                        </a:cubicBezTo>
                        <a:cubicBezTo>
                          <a:pt x="2" y="46"/>
                          <a:pt x="3" y="55"/>
                          <a:pt x="3" y="63"/>
                        </a:cubicBezTo>
                        <a:cubicBezTo>
                          <a:pt x="3" y="65"/>
                          <a:pt x="6" y="65"/>
                          <a:pt x="6" y="63"/>
                        </a:cubicBezTo>
                        <a:cubicBezTo>
                          <a:pt x="6" y="59"/>
                          <a:pt x="6" y="55"/>
                          <a:pt x="6" y="51"/>
                        </a:cubicBezTo>
                        <a:cubicBezTo>
                          <a:pt x="6" y="49"/>
                          <a:pt x="4" y="37"/>
                          <a:pt x="5" y="49"/>
                        </a:cubicBezTo>
                        <a:cubicBezTo>
                          <a:pt x="5" y="59"/>
                          <a:pt x="4" y="70"/>
                          <a:pt x="5" y="81"/>
                        </a:cubicBezTo>
                        <a:cubicBezTo>
                          <a:pt x="5" y="82"/>
                          <a:pt x="7" y="83"/>
                          <a:pt x="8" y="81"/>
                        </a:cubicBezTo>
                        <a:cubicBezTo>
                          <a:pt x="13" y="73"/>
                          <a:pt x="11" y="62"/>
                          <a:pt x="10" y="52"/>
                        </a:cubicBezTo>
                        <a:cubicBezTo>
                          <a:pt x="8" y="36"/>
                          <a:pt x="11" y="18"/>
                          <a:pt x="8" y="2"/>
                        </a:cubicBezTo>
                        <a:cubicBezTo>
                          <a:pt x="8" y="1"/>
                          <a:pt x="7" y="1"/>
                          <a:pt x="6" y="1"/>
                        </a:cubicBezTo>
                        <a:cubicBezTo>
                          <a:pt x="5" y="1"/>
                          <a:pt x="4" y="1"/>
                          <a:pt x="3" y="1"/>
                        </a:cubicBezTo>
                        <a:cubicBezTo>
                          <a:pt x="2" y="1"/>
                          <a:pt x="1" y="2"/>
                          <a:pt x="1" y="3"/>
                        </a:cubicBezTo>
                        <a:cubicBezTo>
                          <a:pt x="4" y="20"/>
                          <a:pt x="6" y="38"/>
                          <a:pt x="7" y="56"/>
                        </a:cubicBezTo>
                        <a:cubicBezTo>
                          <a:pt x="8" y="62"/>
                          <a:pt x="7" y="69"/>
                          <a:pt x="8" y="76"/>
                        </a:cubicBezTo>
                        <a:cubicBezTo>
                          <a:pt x="5" y="74"/>
                          <a:pt x="5" y="71"/>
                          <a:pt x="6" y="67"/>
                        </a:cubicBezTo>
                        <a:cubicBezTo>
                          <a:pt x="6" y="64"/>
                          <a:pt x="6" y="61"/>
                          <a:pt x="6" y="58"/>
                        </a:cubicBezTo>
                        <a:cubicBezTo>
                          <a:pt x="6" y="39"/>
                          <a:pt x="3" y="21"/>
                          <a:pt x="5" y="3"/>
                        </a:cubicBezTo>
                        <a:cubicBezTo>
                          <a:pt x="6" y="1"/>
                          <a:pt x="3" y="0"/>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7" name="Freeform 229"/>
                  <p:cNvSpPr/>
                  <p:nvPr/>
                </p:nvSpPr>
                <p:spPr bwMode="auto">
                  <a:xfrm>
                    <a:off x="913" y="1457"/>
                    <a:ext cx="31" cy="8"/>
                  </a:xfrm>
                  <a:custGeom>
                    <a:avLst/>
                    <a:gdLst>
                      <a:gd name="T0" fmla="*/ 1 w 47"/>
                      <a:gd name="T1" fmla="*/ 7 h 12"/>
                      <a:gd name="T2" fmla="*/ 15 w 47"/>
                      <a:gd name="T3" fmla="*/ 7 h 12"/>
                      <a:gd name="T4" fmla="*/ 30 w 47"/>
                      <a:gd name="T5" fmla="*/ 11 h 12"/>
                      <a:gd name="T6" fmla="*/ 46 w 47"/>
                      <a:gd name="T7" fmla="*/ 3 h 12"/>
                      <a:gd name="T8" fmla="*/ 44 w 47"/>
                      <a:gd name="T9" fmla="*/ 2 h 12"/>
                      <a:gd name="T10" fmla="*/ 18 w 47"/>
                      <a:gd name="T11" fmla="*/ 5 h 12"/>
                      <a:gd name="T12" fmla="*/ 2 w 47"/>
                      <a:gd name="T13" fmla="*/ 4 h 12"/>
                      <a:gd name="T14" fmla="*/ 1 w 47"/>
                      <a:gd name="T15" fmla="*/ 7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7" h="12">
                        <a:moveTo>
                          <a:pt x="1" y="7"/>
                        </a:moveTo>
                        <a:cubicBezTo>
                          <a:pt x="6" y="8"/>
                          <a:pt x="10" y="6"/>
                          <a:pt x="15" y="7"/>
                        </a:cubicBezTo>
                        <a:cubicBezTo>
                          <a:pt x="20" y="8"/>
                          <a:pt x="24" y="11"/>
                          <a:pt x="30" y="11"/>
                        </a:cubicBezTo>
                        <a:cubicBezTo>
                          <a:pt x="36" y="11"/>
                          <a:pt x="44" y="9"/>
                          <a:pt x="46" y="3"/>
                        </a:cubicBezTo>
                        <a:cubicBezTo>
                          <a:pt x="47" y="1"/>
                          <a:pt x="44" y="0"/>
                          <a:pt x="44" y="2"/>
                        </a:cubicBezTo>
                        <a:cubicBezTo>
                          <a:pt x="40" y="12"/>
                          <a:pt x="25" y="8"/>
                          <a:pt x="18" y="5"/>
                        </a:cubicBezTo>
                        <a:cubicBezTo>
                          <a:pt x="12" y="3"/>
                          <a:pt x="8" y="6"/>
                          <a:pt x="2" y="4"/>
                        </a:cubicBezTo>
                        <a:cubicBezTo>
                          <a:pt x="0" y="4"/>
                          <a:pt x="0" y="6"/>
                          <a:pt x="1"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8" name="Freeform 230"/>
                  <p:cNvSpPr/>
                  <p:nvPr/>
                </p:nvSpPr>
                <p:spPr bwMode="auto">
                  <a:xfrm>
                    <a:off x="912" y="1474"/>
                    <a:ext cx="32" cy="8"/>
                  </a:xfrm>
                  <a:custGeom>
                    <a:avLst/>
                    <a:gdLst>
                      <a:gd name="T0" fmla="*/ 3 w 48"/>
                      <a:gd name="T1" fmla="*/ 10 h 11"/>
                      <a:gd name="T2" fmla="*/ 34 w 48"/>
                      <a:gd name="T3" fmla="*/ 10 h 11"/>
                      <a:gd name="T4" fmla="*/ 47 w 48"/>
                      <a:gd name="T5" fmla="*/ 2 h 11"/>
                      <a:gd name="T6" fmla="*/ 44 w 48"/>
                      <a:gd name="T7" fmla="*/ 2 h 11"/>
                      <a:gd name="T8" fmla="*/ 19 w 48"/>
                      <a:gd name="T9" fmla="*/ 5 h 11"/>
                      <a:gd name="T10" fmla="*/ 2 w 48"/>
                      <a:gd name="T11" fmla="*/ 8 h 11"/>
                      <a:gd name="T12" fmla="*/ 3 w 48"/>
                      <a:gd name="T13" fmla="*/ 10 h 11"/>
                    </a:gdLst>
                    <a:ahLst/>
                    <a:cxnLst>
                      <a:cxn ang="0">
                        <a:pos x="T0" y="T1"/>
                      </a:cxn>
                      <a:cxn ang="0">
                        <a:pos x="T2" y="T3"/>
                      </a:cxn>
                      <a:cxn ang="0">
                        <a:pos x="T4" y="T5"/>
                      </a:cxn>
                      <a:cxn ang="0">
                        <a:pos x="T6" y="T7"/>
                      </a:cxn>
                      <a:cxn ang="0">
                        <a:pos x="T8" y="T9"/>
                      </a:cxn>
                      <a:cxn ang="0">
                        <a:pos x="T10" y="T11"/>
                      </a:cxn>
                      <a:cxn ang="0">
                        <a:pos x="T12" y="T13"/>
                      </a:cxn>
                    </a:cxnLst>
                    <a:rect l="0" t="0" r="r" b="b"/>
                    <a:pathLst>
                      <a:path w="48" h="11">
                        <a:moveTo>
                          <a:pt x="3" y="10"/>
                        </a:moveTo>
                        <a:cubicBezTo>
                          <a:pt x="14" y="3"/>
                          <a:pt x="23" y="11"/>
                          <a:pt x="34" y="10"/>
                        </a:cubicBezTo>
                        <a:cubicBezTo>
                          <a:pt x="39" y="9"/>
                          <a:pt x="45" y="8"/>
                          <a:pt x="47" y="2"/>
                        </a:cubicBezTo>
                        <a:cubicBezTo>
                          <a:pt x="48" y="1"/>
                          <a:pt x="45" y="0"/>
                          <a:pt x="44" y="2"/>
                        </a:cubicBezTo>
                        <a:cubicBezTo>
                          <a:pt x="42" y="10"/>
                          <a:pt x="25" y="7"/>
                          <a:pt x="19" y="5"/>
                        </a:cubicBezTo>
                        <a:cubicBezTo>
                          <a:pt x="13" y="4"/>
                          <a:pt x="8" y="4"/>
                          <a:pt x="2" y="8"/>
                        </a:cubicBezTo>
                        <a:cubicBezTo>
                          <a:pt x="0" y="9"/>
                          <a:pt x="2" y="11"/>
                          <a:pt x="3"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9" name="Freeform 231"/>
                  <p:cNvSpPr/>
                  <p:nvPr/>
                </p:nvSpPr>
                <p:spPr bwMode="auto">
                  <a:xfrm>
                    <a:off x="941" y="1458"/>
                    <a:ext cx="3" cy="20"/>
                  </a:xfrm>
                  <a:custGeom>
                    <a:avLst/>
                    <a:gdLst>
                      <a:gd name="T0" fmla="*/ 1 w 5"/>
                      <a:gd name="T1" fmla="*/ 2 h 30"/>
                      <a:gd name="T2" fmla="*/ 1 w 5"/>
                      <a:gd name="T3" fmla="*/ 14 h 30"/>
                      <a:gd name="T4" fmla="*/ 1 w 5"/>
                      <a:gd name="T5" fmla="*/ 28 h 30"/>
                      <a:gd name="T6" fmla="*/ 4 w 5"/>
                      <a:gd name="T7" fmla="*/ 28 h 30"/>
                      <a:gd name="T8" fmla="*/ 4 w 5"/>
                      <a:gd name="T9" fmla="*/ 15 h 30"/>
                      <a:gd name="T10" fmla="*/ 4 w 5"/>
                      <a:gd name="T11" fmla="*/ 3 h 30"/>
                      <a:gd name="T12" fmla="*/ 1 w 5"/>
                      <a:gd name="T13" fmla="*/ 2 h 30"/>
                    </a:gdLst>
                    <a:ahLst/>
                    <a:cxnLst>
                      <a:cxn ang="0">
                        <a:pos x="T0" y="T1"/>
                      </a:cxn>
                      <a:cxn ang="0">
                        <a:pos x="T2" y="T3"/>
                      </a:cxn>
                      <a:cxn ang="0">
                        <a:pos x="T4" y="T5"/>
                      </a:cxn>
                      <a:cxn ang="0">
                        <a:pos x="T6" y="T7"/>
                      </a:cxn>
                      <a:cxn ang="0">
                        <a:pos x="T8" y="T9"/>
                      </a:cxn>
                      <a:cxn ang="0">
                        <a:pos x="T10" y="T11"/>
                      </a:cxn>
                      <a:cxn ang="0">
                        <a:pos x="T12" y="T13"/>
                      </a:cxn>
                    </a:cxnLst>
                    <a:rect l="0" t="0" r="r" b="b"/>
                    <a:pathLst>
                      <a:path w="5" h="30">
                        <a:moveTo>
                          <a:pt x="1" y="2"/>
                        </a:moveTo>
                        <a:cubicBezTo>
                          <a:pt x="0" y="6"/>
                          <a:pt x="0" y="10"/>
                          <a:pt x="1" y="14"/>
                        </a:cubicBezTo>
                        <a:cubicBezTo>
                          <a:pt x="1" y="19"/>
                          <a:pt x="1" y="23"/>
                          <a:pt x="1" y="28"/>
                        </a:cubicBezTo>
                        <a:cubicBezTo>
                          <a:pt x="1" y="30"/>
                          <a:pt x="4" y="30"/>
                          <a:pt x="4" y="28"/>
                        </a:cubicBezTo>
                        <a:cubicBezTo>
                          <a:pt x="4" y="24"/>
                          <a:pt x="4" y="19"/>
                          <a:pt x="4" y="15"/>
                        </a:cubicBezTo>
                        <a:cubicBezTo>
                          <a:pt x="3" y="11"/>
                          <a:pt x="3" y="7"/>
                          <a:pt x="4" y="3"/>
                        </a:cubicBezTo>
                        <a:cubicBezTo>
                          <a:pt x="5" y="1"/>
                          <a:pt x="2" y="0"/>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0" name="Freeform 232"/>
                  <p:cNvSpPr/>
                  <p:nvPr/>
                </p:nvSpPr>
                <p:spPr bwMode="auto">
                  <a:xfrm>
                    <a:off x="914" y="1460"/>
                    <a:ext cx="8" cy="4"/>
                  </a:xfrm>
                  <a:custGeom>
                    <a:avLst/>
                    <a:gdLst>
                      <a:gd name="T0" fmla="*/ 2 w 12"/>
                      <a:gd name="T1" fmla="*/ 6 h 7"/>
                      <a:gd name="T2" fmla="*/ 5 w 12"/>
                      <a:gd name="T3" fmla="*/ 6 h 7"/>
                      <a:gd name="T4" fmla="*/ 10 w 12"/>
                      <a:gd name="T5" fmla="*/ 3 h 7"/>
                      <a:gd name="T6" fmla="*/ 9 w 12"/>
                      <a:gd name="T7" fmla="*/ 1 h 7"/>
                      <a:gd name="T8" fmla="*/ 6 w 12"/>
                      <a:gd name="T9" fmla="*/ 3 h 7"/>
                      <a:gd name="T10" fmla="*/ 4 w 12"/>
                      <a:gd name="T11" fmla="*/ 3 h 7"/>
                      <a:gd name="T12" fmla="*/ 3 w 12"/>
                      <a:gd name="T13" fmla="*/ 4 h 7"/>
                      <a:gd name="T14" fmla="*/ 2 w 12"/>
                      <a:gd name="T15" fmla="*/ 6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7">
                        <a:moveTo>
                          <a:pt x="2" y="6"/>
                        </a:moveTo>
                        <a:cubicBezTo>
                          <a:pt x="3" y="7"/>
                          <a:pt x="4" y="6"/>
                          <a:pt x="5" y="6"/>
                        </a:cubicBezTo>
                        <a:cubicBezTo>
                          <a:pt x="7" y="5"/>
                          <a:pt x="9" y="4"/>
                          <a:pt x="10" y="3"/>
                        </a:cubicBezTo>
                        <a:cubicBezTo>
                          <a:pt x="12" y="3"/>
                          <a:pt x="11" y="0"/>
                          <a:pt x="9" y="1"/>
                        </a:cubicBezTo>
                        <a:cubicBezTo>
                          <a:pt x="8" y="1"/>
                          <a:pt x="7" y="2"/>
                          <a:pt x="6" y="3"/>
                        </a:cubicBezTo>
                        <a:cubicBezTo>
                          <a:pt x="5" y="3"/>
                          <a:pt x="4" y="3"/>
                          <a:pt x="4" y="3"/>
                        </a:cubicBezTo>
                        <a:cubicBezTo>
                          <a:pt x="3" y="3"/>
                          <a:pt x="3" y="3"/>
                          <a:pt x="3" y="4"/>
                        </a:cubicBezTo>
                        <a:cubicBezTo>
                          <a:pt x="2" y="3"/>
                          <a:pt x="0" y="5"/>
                          <a:pt x="2"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1" name="Freeform 233"/>
                  <p:cNvSpPr/>
                  <p:nvPr/>
                </p:nvSpPr>
                <p:spPr bwMode="auto">
                  <a:xfrm>
                    <a:off x="913" y="1462"/>
                    <a:ext cx="10" cy="6"/>
                  </a:xfrm>
                  <a:custGeom>
                    <a:avLst/>
                    <a:gdLst>
                      <a:gd name="T0" fmla="*/ 3 w 14"/>
                      <a:gd name="T1" fmla="*/ 9 h 9"/>
                      <a:gd name="T2" fmla="*/ 12 w 14"/>
                      <a:gd name="T3" fmla="*/ 3 h 9"/>
                      <a:gd name="T4" fmla="*/ 11 w 14"/>
                      <a:gd name="T5" fmla="*/ 1 h 9"/>
                      <a:gd name="T6" fmla="*/ 1 w 14"/>
                      <a:gd name="T7" fmla="*/ 6 h 9"/>
                      <a:gd name="T8" fmla="*/ 3 w 14"/>
                      <a:gd name="T9" fmla="*/ 9 h 9"/>
                    </a:gdLst>
                    <a:ahLst/>
                    <a:cxnLst>
                      <a:cxn ang="0">
                        <a:pos x="T0" y="T1"/>
                      </a:cxn>
                      <a:cxn ang="0">
                        <a:pos x="T2" y="T3"/>
                      </a:cxn>
                      <a:cxn ang="0">
                        <a:pos x="T4" y="T5"/>
                      </a:cxn>
                      <a:cxn ang="0">
                        <a:pos x="T6" y="T7"/>
                      </a:cxn>
                      <a:cxn ang="0">
                        <a:pos x="T8" y="T9"/>
                      </a:cxn>
                    </a:cxnLst>
                    <a:rect l="0" t="0" r="r" b="b"/>
                    <a:pathLst>
                      <a:path w="14" h="9">
                        <a:moveTo>
                          <a:pt x="3" y="9"/>
                        </a:moveTo>
                        <a:cubicBezTo>
                          <a:pt x="6" y="7"/>
                          <a:pt x="9" y="5"/>
                          <a:pt x="12" y="3"/>
                        </a:cubicBezTo>
                        <a:cubicBezTo>
                          <a:pt x="14" y="2"/>
                          <a:pt x="12" y="0"/>
                          <a:pt x="11" y="1"/>
                        </a:cubicBezTo>
                        <a:cubicBezTo>
                          <a:pt x="7" y="2"/>
                          <a:pt x="4" y="4"/>
                          <a:pt x="1" y="6"/>
                        </a:cubicBezTo>
                        <a:cubicBezTo>
                          <a:pt x="0" y="7"/>
                          <a:pt x="1" y="9"/>
                          <a:pt x="3"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2" name="Freeform 234"/>
                  <p:cNvSpPr/>
                  <p:nvPr/>
                </p:nvSpPr>
                <p:spPr bwMode="auto">
                  <a:xfrm>
                    <a:off x="914" y="1463"/>
                    <a:ext cx="10" cy="5"/>
                  </a:xfrm>
                  <a:custGeom>
                    <a:avLst/>
                    <a:gdLst>
                      <a:gd name="T0" fmla="*/ 3 w 15"/>
                      <a:gd name="T1" fmla="*/ 8 h 8"/>
                      <a:gd name="T2" fmla="*/ 13 w 15"/>
                      <a:gd name="T3" fmla="*/ 4 h 8"/>
                      <a:gd name="T4" fmla="*/ 12 w 15"/>
                      <a:gd name="T5" fmla="*/ 1 h 8"/>
                      <a:gd name="T6" fmla="*/ 2 w 15"/>
                      <a:gd name="T7" fmla="*/ 5 h 8"/>
                      <a:gd name="T8" fmla="*/ 3 w 15"/>
                      <a:gd name="T9" fmla="*/ 8 h 8"/>
                    </a:gdLst>
                    <a:ahLst/>
                    <a:cxnLst>
                      <a:cxn ang="0">
                        <a:pos x="T0" y="T1"/>
                      </a:cxn>
                      <a:cxn ang="0">
                        <a:pos x="T2" y="T3"/>
                      </a:cxn>
                      <a:cxn ang="0">
                        <a:pos x="T4" y="T5"/>
                      </a:cxn>
                      <a:cxn ang="0">
                        <a:pos x="T6" y="T7"/>
                      </a:cxn>
                      <a:cxn ang="0">
                        <a:pos x="T8" y="T9"/>
                      </a:cxn>
                    </a:cxnLst>
                    <a:rect l="0" t="0" r="r" b="b"/>
                    <a:pathLst>
                      <a:path w="15" h="8">
                        <a:moveTo>
                          <a:pt x="3" y="8"/>
                        </a:moveTo>
                        <a:cubicBezTo>
                          <a:pt x="6" y="7"/>
                          <a:pt x="10" y="5"/>
                          <a:pt x="13" y="4"/>
                        </a:cubicBezTo>
                        <a:cubicBezTo>
                          <a:pt x="15" y="3"/>
                          <a:pt x="14" y="0"/>
                          <a:pt x="12" y="1"/>
                        </a:cubicBezTo>
                        <a:cubicBezTo>
                          <a:pt x="9" y="2"/>
                          <a:pt x="5" y="4"/>
                          <a:pt x="2" y="5"/>
                        </a:cubicBezTo>
                        <a:cubicBezTo>
                          <a:pt x="0" y="6"/>
                          <a:pt x="1" y="8"/>
                          <a:pt x="3"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3" name="Freeform 235"/>
                  <p:cNvSpPr/>
                  <p:nvPr/>
                </p:nvSpPr>
                <p:spPr bwMode="auto">
                  <a:xfrm>
                    <a:off x="913" y="1464"/>
                    <a:ext cx="14" cy="9"/>
                  </a:xfrm>
                  <a:custGeom>
                    <a:avLst/>
                    <a:gdLst>
                      <a:gd name="T0" fmla="*/ 3 w 21"/>
                      <a:gd name="T1" fmla="*/ 13 h 14"/>
                      <a:gd name="T2" fmla="*/ 19 w 21"/>
                      <a:gd name="T3" fmla="*/ 3 h 14"/>
                      <a:gd name="T4" fmla="*/ 18 w 21"/>
                      <a:gd name="T5" fmla="*/ 1 h 14"/>
                      <a:gd name="T6" fmla="*/ 2 w 21"/>
                      <a:gd name="T7" fmla="*/ 10 h 14"/>
                      <a:gd name="T8" fmla="*/ 3 w 21"/>
                      <a:gd name="T9" fmla="*/ 13 h 14"/>
                    </a:gdLst>
                    <a:ahLst/>
                    <a:cxnLst>
                      <a:cxn ang="0">
                        <a:pos x="T0" y="T1"/>
                      </a:cxn>
                      <a:cxn ang="0">
                        <a:pos x="T2" y="T3"/>
                      </a:cxn>
                      <a:cxn ang="0">
                        <a:pos x="T4" y="T5"/>
                      </a:cxn>
                      <a:cxn ang="0">
                        <a:pos x="T6" y="T7"/>
                      </a:cxn>
                      <a:cxn ang="0">
                        <a:pos x="T8" y="T9"/>
                      </a:cxn>
                    </a:cxnLst>
                    <a:rect l="0" t="0" r="r" b="b"/>
                    <a:pathLst>
                      <a:path w="21" h="14">
                        <a:moveTo>
                          <a:pt x="3" y="13"/>
                        </a:moveTo>
                        <a:cubicBezTo>
                          <a:pt x="8" y="9"/>
                          <a:pt x="14" y="6"/>
                          <a:pt x="19" y="3"/>
                        </a:cubicBezTo>
                        <a:cubicBezTo>
                          <a:pt x="21" y="2"/>
                          <a:pt x="19" y="0"/>
                          <a:pt x="18" y="1"/>
                        </a:cubicBezTo>
                        <a:cubicBezTo>
                          <a:pt x="12" y="4"/>
                          <a:pt x="7" y="7"/>
                          <a:pt x="2" y="10"/>
                        </a:cubicBezTo>
                        <a:cubicBezTo>
                          <a:pt x="0" y="11"/>
                          <a:pt x="2" y="14"/>
                          <a:pt x="3"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4" name="Freeform 236"/>
                  <p:cNvSpPr/>
                  <p:nvPr/>
                </p:nvSpPr>
                <p:spPr bwMode="auto">
                  <a:xfrm>
                    <a:off x="914" y="1464"/>
                    <a:ext cx="15" cy="10"/>
                  </a:xfrm>
                  <a:custGeom>
                    <a:avLst/>
                    <a:gdLst>
                      <a:gd name="T0" fmla="*/ 3 w 23"/>
                      <a:gd name="T1" fmla="*/ 14 h 15"/>
                      <a:gd name="T2" fmla="*/ 22 w 23"/>
                      <a:gd name="T3" fmla="*/ 4 h 15"/>
                      <a:gd name="T4" fmla="*/ 20 w 23"/>
                      <a:gd name="T5" fmla="*/ 1 h 15"/>
                      <a:gd name="T6" fmla="*/ 2 w 23"/>
                      <a:gd name="T7" fmla="*/ 12 h 15"/>
                      <a:gd name="T8" fmla="*/ 3 w 23"/>
                      <a:gd name="T9" fmla="*/ 14 h 15"/>
                    </a:gdLst>
                    <a:ahLst/>
                    <a:cxnLst>
                      <a:cxn ang="0">
                        <a:pos x="T0" y="T1"/>
                      </a:cxn>
                      <a:cxn ang="0">
                        <a:pos x="T2" y="T3"/>
                      </a:cxn>
                      <a:cxn ang="0">
                        <a:pos x="T4" y="T5"/>
                      </a:cxn>
                      <a:cxn ang="0">
                        <a:pos x="T6" y="T7"/>
                      </a:cxn>
                      <a:cxn ang="0">
                        <a:pos x="T8" y="T9"/>
                      </a:cxn>
                    </a:cxnLst>
                    <a:rect l="0" t="0" r="r" b="b"/>
                    <a:pathLst>
                      <a:path w="23" h="15">
                        <a:moveTo>
                          <a:pt x="3" y="14"/>
                        </a:moveTo>
                        <a:cubicBezTo>
                          <a:pt x="10" y="12"/>
                          <a:pt x="16" y="7"/>
                          <a:pt x="22" y="4"/>
                        </a:cubicBezTo>
                        <a:cubicBezTo>
                          <a:pt x="23" y="3"/>
                          <a:pt x="22" y="0"/>
                          <a:pt x="20" y="1"/>
                        </a:cubicBezTo>
                        <a:cubicBezTo>
                          <a:pt x="14" y="5"/>
                          <a:pt x="8" y="9"/>
                          <a:pt x="2" y="12"/>
                        </a:cubicBezTo>
                        <a:cubicBezTo>
                          <a:pt x="0" y="13"/>
                          <a:pt x="2" y="15"/>
                          <a:pt x="3"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5" name="Freeform 237"/>
                  <p:cNvSpPr/>
                  <p:nvPr/>
                </p:nvSpPr>
                <p:spPr bwMode="auto">
                  <a:xfrm>
                    <a:off x="915" y="1464"/>
                    <a:ext cx="19" cy="12"/>
                  </a:xfrm>
                  <a:custGeom>
                    <a:avLst/>
                    <a:gdLst>
                      <a:gd name="T0" fmla="*/ 3 w 28"/>
                      <a:gd name="T1" fmla="*/ 16 h 17"/>
                      <a:gd name="T2" fmla="*/ 26 w 28"/>
                      <a:gd name="T3" fmla="*/ 3 h 17"/>
                      <a:gd name="T4" fmla="*/ 24 w 28"/>
                      <a:gd name="T5" fmla="*/ 1 h 17"/>
                      <a:gd name="T6" fmla="*/ 2 w 28"/>
                      <a:gd name="T7" fmla="*/ 14 h 17"/>
                      <a:gd name="T8" fmla="*/ 3 w 28"/>
                      <a:gd name="T9" fmla="*/ 16 h 17"/>
                    </a:gdLst>
                    <a:ahLst/>
                    <a:cxnLst>
                      <a:cxn ang="0">
                        <a:pos x="T0" y="T1"/>
                      </a:cxn>
                      <a:cxn ang="0">
                        <a:pos x="T2" y="T3"/>
                      </a:cxn>
                      <a:cxn ang="0">
                        <a:pos x="T4" y="T5"/>
                      </a:cxn>
                      <a:cxn ang="0">
                        <a:pos x="T6" y="T7"/>
                      </a:cxn>
                      <a:cxn ang="0">
                        <a:pos x="T8" y="T9"/>
                      </a:cxn>
                    </a:cxnLst>
                    <a:rect l="0" t="0" r="r" b="b"/>
                    <a:pathLst>
                      <a:path w="28" h="17">
                        <a:moveTo>
                          <a:pt x="3" y="16"/>
                        </a:moveTo>
                        <a:cubicBezTo>
                          <a:pt x="11" y="12"/>
                          <a:pt x="18" y="7"/>
                          <a:pt x="26" y="3"/>
                        </a:cubicBezTo>
                        <a:cubicBezTo>
                          <a:pt x="28" y="2"/>
                          <a:pt x="26" y="0"/>
                          <a:pt x="24" y="1"/>
                        </a:cubicBezTo>
                        <a:cubicBezTo>
                          <a:pt x="16" y="4"/>
                          <a:pt x="10" y="10"/>
                          <a:pt x="2" y="14"/>
                        </a:cubicBezTo>
                        <a:cubicBezTo>
                          <a:pt x="0" y="15"/>
                          <a:pt x="2" y="17"/>
                          <a:pt x="3"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6" name="Freeform 238"/>
                  <p:cNvSpPr/>
                  <p:nvPr/>
                </p:nvSpPr>
                <p:spPr bwMode="auto">
                  <a:xfrm>
                    <a:off x="915" y="1468"/>
                    <a:ext cx="19" cy="12"/>
                  </a:xfrm>
                  <a:custGeom>
                    <a:avLst/>
                    <a:gdLst>
                      <a:gd name="T0" fmla="*/ 3 w 29"/>
                      <a:gd name="T1" fmla="*/ 18 h 19"/>
                      <a:gd name="T2" fmla="*/ 27 w 29"/>
                      <a:gd name="T3" fmla="*/ 3 h 19"/>
                      <a:gd name="T4" fmla="*/ 26 w 29"/>
                      <a:gd name="T5" fmla="*/ 1 h 19"/>
                      <a:gd name="T6" fmla="*/ 2 w 29"/>
                      <a:gd name="T7" fmla="*/ 15 h 19"/>
                      <a:gd name="T8" fmla="*/ 3 w 29"/>
                      <a:gd name="T9" fmla="*/ 18 h 19"/>
                    </a:gdLst>
                    <a:ahLst/>
                    <a:cxnLst>
                      <a:cxn ang="0">
                        <a:pos x="T0" y="T1"/>
                      </a:cxn>
                      <a:cxn ang="0">
                        <a:pos x="T2" y="T3"/>
                      </a:cxn>
                      <a:cxn ang="0">
                        <a:pos x="T4" y="T5"/>
                      </a:cxn>
                      <a:cxn ang="0">
                        <a:pos x="T6" y="T7"/>
                      </a:cxn>
                      <a:cxn ang="0">
                        <a:pos x="T8" y="T9"/>
                      </a:cxn>
                    </a:cxnLst>
                    <a:rect l="0" t="0" r="r" b="b"/>
                    <a:pathLst>
                      <a:path w="29" h="19">
                        <a:moveTo>
                          <a:pt x="3" y="18"/>
                        </a:moveTo>
                        <a:cubicBezTo>
                          <a:pt x="11" y="13"/>
                          <a:pt x="19" y="8"/>
                          <a:pt x="27" y="3"/>
                        </a:cubicBezTo>
                        <a:cubicBezTo>
                          <a:pt x="29" y="2"/>
                          <a:pt x="27" y="0"/>
                          <a:pt x="26" y="1"/>
                        </a:cubicBezTo>
                        <a:cubicBezTo>
                          <a:pt x="18" y="6"/>
                          <a:pt x="10" y="11"/>
                          <a:pt x="2" y="15"/>
                        </a:cubicBezTo>
                        <a:cubicBezTo>
                          <a:pt x="0" y="16"/>
                          <a:pt x="1" y="19"/>
                          <a:pt x="3"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7" name="Freeform 239"/>
                  <p:cNvSpPr/>
                  <p:nvPr/>
                </p:nvSpPr>
                <p:spPr bwMode="auto">
                  <a:xfrm>
                    <a:off x="920" y="1468"/>
                    <a:ext cx="16" cy="11"/>
                  </a:xfrm>
                  <a:custGeom>
                    <a:avLst/>
                    <a:gdLst>
                      <a:gd name="T0" fmla="*/ 3 w 24"/>
                      <a:gd name="T1" fmla="*/ 16 h 17"/>
                      <a:gd name="T2" fmla="*/ 22 w 24"/>
                      <a:gd name="T3" fmla="*/ 3 h 17"/>
                      <a:gd name="T4" fmla="*/ 21 w 24"/>
                      <a:gd name="T5" fmla="*/ 1 h 17"/>
                      <a:gd name="T6" fmla="*/ 2 w 24"/>
                      <a:gd name="T7" fmla="*/ 13 h 17"/>
                      <a:gd name="T8" fmla="*/ 3 w 24"/>
                      <a:gd name="T9" fmla="*/ 16 h 17"/>
                    </a:gdLst>
                    <a:ahLst/>
                    <a:cxnLst>
                      <a:cxn ang="0">
                        <a:pos x="T0" y="T1"/>
                      </a:cxn>
                      <a:cxn ang="0">
                        <a:pos x="T2" y="T3"/>
                      </a:cxn>
                      <a:cxn ang="0">
                        <a:pos x="T4" y="T5"/>
                      </a:cxn>
                      <a:cxn ang="0">
                        <a:pos x="T6" y="T7"/>
                      </a:cxn>
                      <a:cxn ang="0">
                        <a:pos x="T8" y="T9"/>
                      </a:cxn>
                    </a:cxnLst>
                    <a:rect l="0" t="0" r="r" b="b"/>
                    <a:pathLst>
                      <a:path w="24" h="17">
                        <a:moveTo>
                          <a:pt x="3" y="16"/>
                        </a:moveTo>
                        <a:cubicBezTo>
                          <a:pt x="10" y="12"/>
                          <a:pt x="16" y="8"/>
                          <a:pt x="22" y="3"/>
                        </a:cubicBezTo>
                        <a:cubicBezTo>
                          <a:pt x="24" y="2"/>
                          <a:pt x="23" y="0"/>
                          <a:pt x="21" y="1"/>
                        </a:cubicBezTo>
                        <a:cubicBezTo>
                          <a:pt x="15" y="5"/>
                          <a:pt x="8" y="9"/>
                          <a:pt x="2" y="13"/>
                        </a:cubicBezTo>
                        <a:cubicBezTo>
                          <a:pt x="0" y="14"/>
                          <a:pt x="2" y="17"/>
                          <a:pt x="3"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8" name="Freeform 240"/>
                  <p:cNvSpPr/>
                  <p:nvPr/>
                </p:nvSpPr>
                <p:spPr bwMode="auto">
                  <a:xfrm>
                    <a:off x="922" y="1470"/>
                    <a:ext cx="14" cy="10"/>
                  </a:xfrm>
                  <a:custGeom>
                    <a:avLst/>
                    <a:gdLst>
                      <a:gd name="T0" fmla="*/ 3 w 21"/>
                      <a:gd name="T1" fmla="*/ 14 h 15"/>
                      <a:gd name="T2" fmla="*/ 19 w 21"/>
                      <a:gd name="T3" fmla="*/ 4 h 15"/>
                      <a:gd name="T4" fmla="*/ 18 w 21"/>
                      <a:gd name="T5" fmla="*/ 1 h 15"/>
                      <a:gd name="T6" fmla="*/ 2 w 21"/>
                      <a:gd name="T7" fmla="*/ 12 h 15"/>
                      <a:gd name="T8" fmla="*/ 3 w 21"/>
                      <a:gd name="T9" fmla="*/ 14 h 15"/>
                    </a:gdLst>
                    <a:ahLst/>
                    <a:cxnLst>
                      <a:cxn ang="0">
                        <a:pos x="T0" y="T1"/>
                      </a:cxn>
                      <a:cxn ang="0">
                        <a:pos x="T2" y="T3"/>
                      </a:cxn>
                      <a:cxn ang="0">
                        <a:pos x="T4" y="T5"/>
                      </a:cxn>
                      <a:cxn ang="0">
                        <a:pos x="T6" y="T7"/>
                      </a:cxn>
                      <a:cxn ang="0">
                        <a:pos x="T8" y="T9"/>
                      </a:cxn>
                    </a:cxnLst>
                    <a:rect l="0" t="0" r="r" b="b"/>
                    <a:pathLst>
                      <a:path w="21" h="15">
                        <a:moveTo>
                          <a:pt x="3" y="14"/>
                        </a:moveTo>
                        <a:cubicBezTo>
                          <a:pt x="8" y="11"/>
                          <a:pt x="14" y="7"/>
                          <a:pt x="19" y="4"/>
                        </a:cubicBezTo>
                        <a:cubicBezTo>
                          <a:pt x="21" y="3"/>
                          <a:pt x="19" y="0"/>
                          <a:pt x="18" y="1"/>
                        </a:cubicBezTo>
                        <a:cubicBezTo>
                          <a:pt x="12" y="4"/>
                          <a:pt x="7" y="8"/>
                          <a:pt x="2" y="12"/>
                        </a:cubicBezTo>
                        <a:cubicBezTo>
                          <a:pt x="0" y="13"/>
                          <a:pt x="2" y="15"/>
                          <a:pt x="3"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9" name="Freeform 241"/>
                  <p:cNvSpPr/>
                  <p:nvPr/>
                </p:nvSpPr>
                <p:spPr bwMode="auto">
                  <a:xfrm>
                    <a:off x="926" y="1472"/>
                    <a:ext cx="11" cy="8"/>
                  </a:xfrm>
                  <a:custGeom>
                    <a:avLst/>
                    <a:gdLst>
                      <a:gd name="T0" fmla="*/ 3 w 17"/>
                      <a:gd name="T1" fmla="*/ 12 h 13"/>
                      <a:gd name="T2" fmla="*/ 15 w 17"/>
                      <a:gd name="T3" fmla="*/ 4 h 13"/>
                      <a:gd name="T4" fmla="*/ 14 w 17"/>
                      <a:gd name="T5" fmla="*/ 1 h 13"/>
                      <a:gd name="T6" fmla="*/ 1 w 17"/>
                      <a:gd name="T7" fmla="*/ 10 h 13"/>
                      <a:gd name="T8" fmla="*/ 3 w 17"/>
                      <a:gd name="T9" fmla="*/ 12 h 13"/>
                    </a:gdLst>
                    <a:ahLst/>
                    <a:cxnLst>
                      <a:cxn ang="0">
                        <a:pos x="T0" y="T1"/>
                      </a:cxn>
                      <a:cxn ang="0">
                        <a:pos x="T2" y="T3"/>
                      </a:cxn>
                      <a:cxn ang="0">
                        <a:pos x="T4" y="T5"/>
                      </a:cxn>
                      <a:cxn ang="0">
                        <a:pos x="T6" y="T7"/>
                      </a:cxn>
                      <a:cxn ang="0">
                        <a:pos x="T8" y="T9"/>
                      </a:cxn>
                    </a:cxnLst>
                    <a:rect l="0" t="0" r="r" b="b"/>
                    <a:pathLst>
                      <a:path w="17" h="13">
                        <a:moveTo>
                          <a:pt x="3" y="12"/>
                        </a:moveTo>
                        <a:cubicBezTo>
                          <a:pt x="7" y="9"/>
                          <a:pt x="11" y="6"/>
                          <a:pt x="15" y="4"/>
                        </a:cubicBezTo>
                        <a:cubicBezTo>
                          <a:pt x="17" y="3"/>
                          <a:pt x="15" y="0"/>
                          <a:pt x="14" y="1"/>
                        </a:cubicBezTo>
                        <a:cubicBezTo>
                          <a:pt x="9" y="4"/>
                          <a:pt x="5" y="6"/>
                          <a:pt x="1" y="10"/>
                        </a:cubicBezTo>
                        <a:cubicBezTo>
                          <a:pt x="0" y="11"/>
                          <a:pt x="2" y="13"/>
                          <a:pt x="3"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0" name="Freeform 242"/>
                  <p:cNvSpPr/>
                  <p:nvPr/>
                </p:nvSpPr>
                <p:spPr bwMode="auto">
                  <a:xfrm>
                    <a:off x="929" y="1472"/>
                    <a:ext cx="11" cy="8"/>
                  </a:xfrm>
                  <a:custGeom>
                    <a:avLst/>
                    <a:gdLst>
                      <a:gd name="T0" fmla="*/ 3 w 17"/>
                      <a:gd name="T1" fmla="*/ 11 h 11"/>
                      <a:gd name="T2" fmla="*/ 15 w 17"/>
                      <a:gd name="T3" fmla="*/ 3 h 11"/>
                      <a:gd name="T4" fmla="*/ 14 w 17"/>
                      <a:gd name="T5" fmla="*/ 1 h 11"/>
                      <a:gd name="T6" fmla="*/ 2 w 17"/>
                      <a:gd name="T7" fmla="*/ 8 h 11"/>
                      <a:gd name="T8" fmla="*/ 3 w 17"/>
                      <a:gd name="T9" fmla="*/ 11 h 11"/>
                    </a:gdLst>
                    <a:ahLst/>
                    <a:cxnLst>
                      <a:cxn ang="0">
                        <a:pos x="T0" y="T1"/>
                      </a:cxn>
                      <a:cxn ang="0">
                        <a:pos x="T2" y="T3"/>
                      </a:cxn>
                      <a:cxn ang="0">
                        <a:pos x="T4" y="T5"/>
                      </a:cxn>
                      <a:cxn ang="0">
                        <a:pos x="T6" y="T7"/>
                      </a:cxn>
                      <a:cxn ang="0">
                        <a:pos x="T8" y="T9"/>
                      </a:cxn>
                    </a:cxnLst>
                    <a:rect l="0" t="0" r="r" b="b"/>
                    <a:pathLst>
                      <a:path w="17" h="11">
                        <a:moveTo>
                          <a:pt x="3" y="11"/>
                        </a:moveTo>
                        <a:cubicBezTo>
                          <a:pt x="8" y="9"/>
                          <a:pt x="11" y="6"/>
                          <a:pt x="15" y="3"/>
                        </a:cubicBezTo>
                        <a:cubicBezTo>
                          <a:pt x="17" y="2"/>
                          <a:pt x="15" y="0"/>
                          <a:pt x="14" y="1"/>
                        </a:cubicBezTo>
                        <a:cubicBezTo>
                          <a:pt x="10" y="3"/>
                          <a:pt x="6" y="6"/>
                          <a:pt x="2" y="8"/>
                        </a:cubicBezTo>
                        <a:cubicBezTo>
                          <a:pt x="0" y="9"/>
                          <a:pt x="1" y="11"/>
                          <a:pt x="3"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1" name="Freeform 243"/>
                  <p:cNvSpPr/>
                  <p:nvPr/>
                </p:nvSpPr>
                <p:spPr bwMode="auto">
                  <a:xfrm>
                    <a:off x="931" y="1472"/>
                    <a:ext cx="10" cy="8"/>
                  </a:xfrm>
                  <a:custGeom>
                    <a:avLst/>
                    <a:gdLst>
                      <a:gd name="T0" fmla="*/ 4 w 14"/>
                      <a:gd name="T1" fmla="*/ 10 h 11"/>
                      <a:gd name="T2" fmla="*/ 13 w 14"/>
                      <a:gd name="T3" fmla="*/ 4 h 11"/>
                      <a:gd name="T4" fmla="*/ 11 w 14"/>
                      <a:gd name="T5" fmla="*/ 1 h 11"/>
                      <a:gd name="T6" fmla="*/ 2 w 14"/>
                      <a:gd name="T7" fmla="*/ 8 h 11"/>
                      <a:gd name="T8" fmla="*/ 4 w 14"/>
                      <a:gd name="T9" fmla="*/ 10 h 11"/>
                    </a:gdLst>
                    <a:ahLst/>
                    <a:cxnLst>
                      <a:cxn ang="0">
                        <a:pos x="T0" y="T1"/>
                      </a:cxn>
                      <a:cxn ang="0">
                        <a:pos x="T2" y="T3"/>
                      </a:cxn>
                      <a:cxn ang="0">
                        <a:pos x="T4" y="T5"/>
                      </a:cxn>
                      <a:cxn ang="0">
                        <a:pos x="T6" y="T7"/>
                      </a:cxn>
                      <a:cxn ang="0">
                        <a:pos x="T8" y="T9"/>
                      </a:cxn>
                    </a:cxnLst>
                    <a:rect l="0" t="0" r="r" b="b"/>
                    <a:pathLst>
                      <a:path w="14" h="11">
                        <a:moveTo>
                          <a:pt x="4" y="10"/>
                        </a:moveTo>
                        <a:cubicBezTo>
                          <a:pt x="6" y="7"/>
                          <a:pt x="10" y="6"/>
                          <a:pt x="13" y="4"/>
                        </a:cubicBezTo>
                        <a:cubicBezTo>
                          <a:pt x="14" y="3"/>
                          <a:pt x="13" y="0"/>
                          <a:pt x="11" y="1"/>
                        </a:cubicBezTo>
                        <a:cubicBezTo>
                          <a:pt x="8" y="3"/>
                          <a:pt x="4" y="5"/>
                          <a:pt x="2" y="8"/>
                        </a:cubicBezTo>
                        <a:cubicBezTo>
                          <a:pt x="0" y="9"/>
                          <a:pt x="2" y="11"/>
                          <a:pt x="4"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2" name="Freeform 244"/>
                  <p:cNvSpPr/>
                  <p:nvPr/>
                </p:nvSpPr>
                <p:spPr bwMode="auto">
                  <a:xfrm>
                    <a:off x="932" y="1474"/>
                    <a:ext cx="11" cy="6"/>
                  </a:xfrm>
                  <a:custGeom>
                    <a:avLst/>
                    <a:gdLst>
                      <a:gd name="T0" fmla="*/ 3 w 16"/>
                      <a:gd name="T1" fmla="*/ 9 h 10"/>
                      <a:gd name="T2" fmla="*/ 15 w 16"/>
                      <a:gd name="T3" fmla="*/ 3 h 10"/>
                      <a:gd name="T4" fmla="*/ 13 w 16"/>
                      <a:gd name="T5" fmla="*/ 1 h 10"/>
                      <a:gd name="T6" fmla="*/ 2 w 16"/>
                      <a:gd name="T7" fmla="*/ 7 h 10"/>
                      <a:gd name="T8" fmla="*/ 3 w 16"/>
                      <a:gd name="T9" fmla="*/ 9 h 10"/>
                    </a:gdLst>
                    <a:ahLst/>
                    <a:cxnLst>
                      <a:cxn ang="0">
                        <a:pos x="T0" y="T1"/>
                      </a:cxn>
                      <a:cxn ang="0">
                        <a:pos x="T2" y="T3"/>
                      </a:cxn>
                      <a:cxn ang="0">
                        <a:pos x="T4" y="T5"/>
                      </a:cxn>
                      <a:cxn ang="0">
                        <a:pos x="T6" y="T7"/>
                      </a:cxn>
                      <a:cxn ang="0">
                        <a:pos x="T8" y="T9"/>
                      </a:cxn>
                    </a:cxnLst>
                    <a:rect l="0" t="0" r="r" b="b"/>
                    <a:pathLst>
                      <a:path w="16" h="10">
                        <a:moveTo>
                          <a:pt x="3" y="9"/>
                        </a:moveTo>
                        <a:cubicBezTo>
                          <a:pt x="7" y="7"/>
                          <a:pt x="11" y="6"/>
                          <a:pt x="15" y="3"/>
                        </a:cubicBezTo>
                        <a:cubicBezTo>
                          <a:pt x="16" y="2"/>
                          <a:pt x="14" y="0"/>
                          <a:pt x="13" y="1"/>
                        </a:cubicBezTo>
                        <a:cubicBezTo>
                          <a:pt x="9" y="3"/>
                          <a:pt x="6" y="5"/>
                          <a:pt x="2" y="7"/>
                        </a:cubicBezTo>
                        <a:cubicBezTo>
                          <a:pt x="0" y="7"/>
                          <a:pt x="2" y="10"/>
                          <a:pt x="3"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3" name="Freeform 245"/>
                  <p:cNvSpPr/>
                  <p:nvPr/>
                </p:nvSpPr>
                <p:spPr bwMode="auto">
                  <a:xfrm>
                    <a:off x="935" y="1476"/>
                    <a:ext cx="5" cy="4"/>
                  </a:xfrm>
                  <a:custGeom>
                    <a:avLst/>
                    <a:gdLst>
                      <a:gd name="T0" fmla="*/ 3 w 8"/>
                      <a:gd name="T1" fmla="*/ 6 h 7"/>
                      <a:gd name="T2" fmla="*/ 7 w 8"/>
                      <a:gd name="T3" fmla="*/ 3 h 7"/>
                      <a:gd name="T4" fmla="*/ 5 w 8"/>
                      <a:gd name="T5" fmla="*/ 1 h 7"/>
                      <a:gd name="T6" fmla="*/ 2 w 8"/>
                      <a:gd name="T7" fmla="*/ 3 h 7"/>
                      <a:gd name="T8" fmla="*/ 3 w 8"/>
                      <a:gd name="T9" fmla="*/ 6 h 7"/>
                    </a:gdLst>
                    <a:ahLst/>
                    <a:cxnLst>
                      <a:cxn ang="0">
                        <a:pos x="T0" y="T1"/>
                      </a:cxn>
                      <a:cxn ang="0">
                        <a:pos x="T2" y="T3"/>
                      </a:cxn>
                      <a:cxn ang="0">
                        <a:pos x="T4" y="T5"/>
                      </a:cxn>
                      <a:cxn ang="0">
                        <a:pos x="T6" y="T7"/>
                      </a:cxn>
                      <a:cxn ang="0">
                        <a:pos x="T8" y="T9"/>
                      </a:cxn>
                    </a:cxnLst>
                    <a:rect l="0" t="0" r="r" b="b"/>
                    <a:pathLst>
                      <a:path w="8" h="7">
                        <a:moveTo>
                          <a:pt x="3" y="6"/>
                        </a:moveTo>
                        <a:cubicBezTo>
                          <a:pt x="5" y="5"/>
                          <a:pt x="6" y="4"/>
                          <a:pt x="7" y="3"/>
                        </a:cubicBezTo>
                        <a:cubicBezTo>
                          <a:pt x="8" y="2"/>
                          <a:pt x="6" y="0"/>
                          <a:pt x="5" y="1"/>
                        </a:cubicBezTo>
                        <a:cubicBezTo>
                          <a:pt x="4" y="2"/>
                          <a:pt x="3" y="3"/>
                          <a:pt x="2" y="3"/>
                        </a:cubicBezTo>
                        <a:cubicBezTo>
                          <a:pt x="0" y="4"/>
                          <a:pt x="2" y="7"/>
                          <a:pt x="3"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4" name="Freeform 246"/>
                  <p:cNvSpPr/>
                  <p:nvPr/>
                </p:nvSpPr>
                <p:spPr bwMode="auto">
                  <a:xfrm>
                    <a:off x="935" y="1468"/>
                    <a:ext cx="8" cy="8"/>
                  </a:xfrm>
                  <a:custGeom>
                    <a:avLst/>
                    <a:gdLst>
                      <a:gd name="T0" fmla="*/ 4 w 12"/>
                      <a:gd name="T1" fmla="*/ 10 h 12"/>
                      <a:gd name="T2" fmla="*/ 10 w 12"/>
                      <a:gd name="T3" fmla="*/ 4 h 12"/>
                      <a:gd name="T4" fmla="*/ 9 w 12"/>
                      <a:gd name="T5" fmla="*/ 1 h 12"/>
                      <a:gd name="T6" fmla="*/ 1 w 12"/>
                      <a:gd name="T7" fmla="*/ 9 h 12"/>
                      <a:gd name="T8" fmla="*/ 4 w 12"/>
                      <a:gd name="T9" fmla="*/ 10 h 12"/>
                    </a:gdLst>
                    <a:ahLst/>
                    <a:cxnLst>
                      <a:cxn ang="0">
                        <a:pos x="T0" y="T1"/>
                      </a:cxn>
                      <a:cxn ang="0">
                        <a:pos x="T2" y="T3"/>
                      </a:cxn>
                      <a:cxn ang="0">
                        <a:pos x="T4" y="T5"/>
                      </a:cxn>
                      <a:cxn ang="0">
                        <a:pos x="T6" y="T7"/>
                      </a:cxn>
                      <a:cxn ang="0">
                        <a:pos x="T8" y="T9"/>
                      </a:cxn>
                    </a:cxnLst>
                    <a:rect l="0" t="0" r="r" b="b"/>
                    <a:pathLst>
                      <a:path w="12" h="12">
                        <a:moveTo>
                          <a:pt x="4" y="10"/>
                        </a:moveTo>
                        <a:cubicBezTo>
                          <a:pt x="6" y="8"/>
                          <a:pt x="8" y="5"/>
                          <a:pt x="10" y="4"/>
                        </a:cubicBezTo>
                        <a:cubicBezTo>
                          <a:pt x="12" y="3"/>
                          <a:pt x="10" y="0"/>
                          <a:pt x="9" y="1"/>
                        </a:cubicBezTo>
                        <a:cubicBezTo>
                          <a:pt x="6" y="3"/>
                          <a:pt x="3" y="6"/>
                          <a:pt x="1" y="9"/>
                        </a:cubicBezTo>
                        <a:cubicBezTo>
                          <a:pt x="0" y="10"/>
                          <a:pt x="3" y="12"/>
                          <a:pt x="4"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5" name="Freeform 247"/>
                  <p:cNvSpPr/>
                  <p:nvPr/>
                </p:nvSpPr>
                <p:spPr bwMode="auto">
                  <a:xfrm>
                    <a:off x="933" y="1466"/>
                    <a:ext cx="8" cy="9"/>
                  </a:xfrm>
                  <a:custGeom>
                    <a:avLst/>
                    <a:gdLst>
                      <a:gd name="T0" fmla="*/ 3 w 13"/>
                      <a:gd name="T1" fmla="*/ 12 h 13"/>
                      <a:gd name="T2" fmla="*/ 12 w 13"/>
                      <a:gd name="T3" fmla="*/ 3 h 13"/>
                      <a:gd name="T4" fmla="*/ 9 w 13"/>
                      <a:gd name="T5" fmla="*/ 2 h 13"/>
                      <a:gd name="T6" fmla="*/ 1 w 13"/>
                      <a:gd name="T7" fmla="*/ 10 h 13"/>
                      <a:gd name="T8" fmla="*/ 3 w 13"/>
                      <a:gd name="T9" fmla="*/ 12 h 13"/>
                    </a:gdLst>
                    <a:ahLst/>
                    <a:cxnLst>
                      <a:cxn ang="0">
                        <a:pos x="T0" y="T1"/>
                      </a:cxn>
                      <a:cxn ang="0">
                        <a:pos x="T2" y="T3"/>
                      </a:cxn>
                      <a:cxn ang="0">
                        <a:pos x="T4" y="T5"/>
                      </a:cxn>
                      <a:cxn ang="0">
                        <a:pos x="T6" y="T7"/>
                      </a:cxn>
                      <a:cxn ang="0">
                        <a:pos x="T8" y="T9"/>
                      </a:cxn>
                    </a:cxnLst>
                    <a:rect l="0" t="0" r="r" b="b"/>
                    <a:pathLst>
                      <a:path w="13" h="13">
                        <a:moveTo>
                          <a:pt x="3" y="12"/>
                        </a:moveTo>
                        <a:cubicBezTo>
                          <a:pt x="6" y="9"/>
                          <a:pt x="10" y="7"/>
                          <a:pt x="12" y="3"/>
                        </a:cubicBezTo>
                        <a:cubicBezTo>
                          <a:pt x="13" y="2"/>
                          <a:pt x="10" y="0"/>
                          <a:pt x="9" y="2"/>
                        </a:cubicBezTo>
                        <a:cubicBezTo>
                          <a:pt x="8" y="5"/>
                          <a:pt x="4" y="7"/>
                          <a:pt x="1" y="10"/>
                        </a:cubicBezTo>
                        <a:cubicBezTo>
                          <a:pt x="0" y="11"/>
                          <a:pt x="2" y="13"/>
                          <a:pt x="3"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6" name="Freeform 248"/>
                  <p:cNvSpPr/>
                  <p:nvPr/>
                </p:nvSpPr>
                <p:spPr bwMode="auto">
                  <a:xfrm>
                    <a:off x="930" y="1465"/>
                    <a:ext cx="9" cy="9"/>
                  </a:xfrm>
                  <a:custGeom>
                    <a:avLst/>
                    <a:gdLst>
                      <a:gd name="T0" fmla="*/ 4 w 14"/>
                      <a:gd name="T1" fmla="*/ 12 h 13"/>
                      <a:gd name="T2" fmla="*/ 13 w 14"/>
                      <a:gd name="T3" fmla="*/ 3 h 13"/>
                      <a:gd name="T4" fmla="*/ 11 w 14"/>
                      <a:gd name="T5" fmla="*/ 1 h 13"/>
                      <a:gd name="T6" fmla="*/ 1 w 14"/>
                      <a:gd name="T7" fmla="*/ 11 h 13"/>
                      <a:gd name="T8" fmla="*/ 4 w 14"/>
                      <a:gd name="T9" fmla="*/ 12 h 13"/>
                    </a:gdLst>
                    <a:ahLst/>
                    <a:cxnLst>
                      <a:cxn ang="0">
                        <a:pos x="T0" y="T1"/>
                      </a:cxn>
                      <a:cxn ang="0">
                        <a:pos x="T2" y="T3"/>
                      </a:cxn>
                      <a:cxn ang="0">
                        <a:pos x="T4" y="T5"/>
                      </a:cxn>
                      <a:cxn ang="0">
                        <a:pos x="T6" y="T7"/>
                      </a:cxn>
                      <a:cxn ang="0">
                        <a:pos x="T8" y="T9"/>
                      </a:cxn>
                    </a:cxnLst>
                    <a:rect l="0" t="0" r="r" b="b"/>
                    <a:pathLst>
                      <a:path w="14" h="13">
                        <a:moveTo>
                          <a:pt x="4" y="12"/>
                        </a:moveTo>
                        <a:cubicBezTo>
                          <a:pt x="6" y="8"/>
                          <a:pt x="10" y="6"/>
                          <a:pt x="13" y="3"/>
                        </a:cubicBezTo>
                        <a:cubicBezTo>
                          <a:pt x="14" y="2"/>
                          <a:pt x="12" y="0"/>
                          <a:pt x="11" y="1"/>
                        </a:cubicBezTo>
                        <a:cubicBezTo>
                          <a:pt x="8" y="4"/>
                          <a:pt x="4" y="7"/>
                          <a:pt x="1" y="11"/>
                        </a:cubicBezTo>
                        <a:cubicBezTo>
                          <a:pt x="0" y="12"/>
                          <a:pt x="3" y="13"/>
                          <a:pt x="4"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7" name="Freeform 249"/>
                  <p:cNvSpPr/>
                  <p:nvPr/>
                </p:nvSpPr>
                <p:spPr bwMode="auto">
                  <a:xfrm>
                    <a:off x="931" y="1464"/>
                    <a:ext cx="10" cy="8"/>
                  </a:xfrm>
                  <a:custGeom>
                    <a:avLst/>
                    <a:gdLst>
                      <a:gd name="T0" fmla="*/ 3 w 15"/>
                      <a:gd name="T1" fmla="*/ 12 h 13"/>
                      <a:gd name="T2" fmla="*/ 14 w 15"/>
                      <a:gd name="T3" fmla="*/ 3 h 13"/>
                      <a:gd name="T4" fmla="*/ 12 w 15"/>
                      <a:gd name="T5" fmla="*/ 1 h 13"/>
                      <a:gd name="T6" fmla="*/ 1 w 15"/>
                      <a:gd name="T7" fmla="*/ 11 h 13"/>
                      <a:gd name="T8" fmla="*/ 3 w 15"/>
                      <a:gd name="T9" fmla="*/ 12 h 13"/>
                    </a:gdLst>
                    <a:ahLst/>
                    <a:cxnLst>
                      <a:cxn ang="0">
                        <a:pos x="T0" y="T1"/>
                      </a:cxn>
                      <a:cxn ang="0">
                        <a:pos x="T2" y="T3"/>
                      </a:cxn>
                      <a:cxn ang="0">
                        <a:pos x="T4" y="T5"/>
                      </a:cxn>
                      <a:cxn ang="0">
                        <a:pos x="T6" y="T7"/>
                      </a:cxn>
                      <a:cxn ang="0">
                        <a:pos x="T8" y="T9"/>
                      </a:cxn>
                    </a:cxnLst>
                    <a:rect l="0" t="0" r="r" b="b"/>
                    <a:pathLst>
                      <a:path w="15" h="13">
                        <a:moveTo>
                          <a:pt x="3" y="12"/>
                        </a:moveTo>
                        <a:cubicBezTo>
                          <a:pt x="6" y="8"/>
                          <a:pt x="11" y="6"/>
                          <a:pt x="14" y="3"/>
                        </a:cubicBezTo>
                        <a:cubicBezTo>
                          <a:pt x="15" y="2"/>
                          <a:pt x="13" y="0"/>
                          <a:pt x="12" y="1"/>
                        </a:cubicBezTo>
                        <a:cubicBezTo>
                          <a:pt x="8" y="5"/>
                          <a:pt x="4" y="7"/>
                          <a:pt x="1" y="11"/>
                        </a:cubicBezTo>
                        <a:cubicBezTo>
                          <a:pt x="0" y="12"/>
                          <a:pt x="2" y="13"/>
                          <a:pt x="3"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8" name="Freeform 250"/>
                  <p:cNvSpPr/>
                  <p:nvPr/>
                </p:nvSpPr>
                <p:spPr bwMode="auto">
                  <a:xfrm>
                    <a:off x="934" y="1463"/>
                    <a:ext cx="6" cy="4"/>
                  </a:xfrm>
                  <a:custGeom>
                    <a:avLst/>
                    <a:gdLst>
                      <a:gd name="T0" fmla="*/ 3 w 9"/>
                      <a:gd name="T1" fmla="*/ 5 h 6"/>
                      <a:gd name="T2" fmla="*/ 7 w 9"/>
                      <a:gd name="T3" fmla="*/ 3 h 6"/>
                      <a:gd name="T4" fmla="*/ 7 w 9"/>
                      <a:gd name="T5" fmla="*/ 0 h 6"/>
                      <a:gd name="T6" fmla="*/ 2 w 9"/>
                      <a:gd name="T7" fmla="*/ 3 h 6"/>
                      <a:gd name="T8" fmla="*/ 3 w 9"/>
                      <a:gd name="T9" fmla="*/ 5 h 6"/>
                    </a:gdLst>
                    <a:ahLst/>
                    <a:cxnLst>
                      <a:cxn ang="0">
                        <a:pos x="T0" y="T1"/>
                      </a:cxn>
                      <a:cxn ang="0">
                        <a:pos x="T2" y="T3"/>
                      </a:cxn>
                      <a:cxn ang="0">
                        <a:pos x="T4" y="T5"/>
                      </a:cxn>
                      <a:cxn ang="0">
                        <a:pos x="T6" y="T7"/>
                      </a:cxn>
                      <a:cxn ang="0">
                        <a:pos x="T8" y="T9"/>
                      </a:cxn>
                    </a:cxnLst>
                    <a:rect l="0" t="0" r="r" b="b"/>
                    <a:pathLst>
                      <a:path w="9" h="6">
                        <a:moveTo>
                          <a:pt x="3" y="5"/>
                        </a:moveTo>
                        <a:cubicBezTo>
                          <a:pt x="5" y="4"/>
                          <a:pt x="6" y="4"/>
                          <a:pt x="7" y="3"/>
                        </a:cubicBezTo>
                        <a:cubicBezTo>
                          <a:pt x="9" y="3"/>
                          <a:pt x="8" y="0"/>
                          <a:pt x="7" y="0"/>
                        </a:cubicBezTo>
                        <a:cubicBezTo>
                          <a:pt x="5" y="1"/>
                          <a:pt x="4" y="2"/>
                          <a:pt x="2" y="3"/>
                        </a:cubicBezTo>
                        <a:cubicBezTo>
                          <a:pt x="0" y="3"/>
                          <a:pt x="2" y="6"/>
                          <a:pt x="3"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9" name="Freeform 251"/>
                  <p:cNvSpPr/>
                  <p:nvPr/>
                </p:nvSpPr>
                <p:spPr bwMode="auto">
                  <a:xfrm>
                    <a:off x="925" y="1465"/>
                    <a:ext cx="10" cy="8"/>
                  </a:xfrm>
                  <a:custGeom>
                    <a:avLst/>
                    <a:gdLst>
                      <a:gd name="T0" fmla="*/ 4 w 14"/>
                      <a:gd name="T1" fmla="*/ 10 h 12"/>
                      <a:gd name="T2" fmla="*/ 12 w 14"/>
                      <a:gd name="T3" fmla="*/ 4 h 12"/>
                      <a:gd name="T4" fmla="*/ 11 w 14"/>
                      <a:gd name="T5" fmla="*/ 1 h 12"/>
                      <a:gd name="T6" fmla="*/ 2 w 14"/>
                      <a:gd name="T7" fmla="*/ 8 h 12"/>
                      <a:gd name="T8" fmla="*/ 4 w 14"/>
                      <a:gd name="T9" fmla="*/ 10 h 12"/>
                    </a:gdLst>
                    <a:ahLst/>
                    <a:cxnLst>
                      <a:cxn ang="0">
                        <a:pos x="T0" y="T1"/>
                      </a:cxn>
                      <a:cxn ang="0">
                        <a:pos x="T2" y="T3"/>
                      </a:cxn>
                      <a:cxn ang="0">
                        <a:pos x="T4" y="T5"/>
                      </a:cxn>
                      <a:cxn ang="0">
                        <a:pos x="T6" y="T7"/>
                      </a:cxn>
                      <a:cxn ang="0">
                        <a:pos x="T8" y="T9"/>
                      </a:cxn>
                    </a:cxnLst>
                    <a:rect l="0" t="0" r="r" b="b"/>
                    <a:pathLst>
                      <a:path w="14" h="12">
                        <a:moveTo>
                          <a:pt x="4" y="10"/>
                        </a:moveTo>
                        <a:cubicBezTo>
                          <a:pt x="6" y="8"/>
                          <a:pt x="9" y="6"/>
                          <a:pt x="12" y="4"/>
                        </a:cubicBezTo>
                        <a:cubicBezTo>
                          <a:pt x="14" y="2"/>
                          <a:pt x="13" y="0"/>
                          <a:pt x="11" y="1"/>
                        </a:cubicBezTo>
                        <a:cubicBezTo>
                          <a:pt x="8" y="3"/>
                          <a:pt x="4" y="5"/>
                          <a:pt x="2" y="8"/>
                        </a:cubicBezTo>
                        <a:cubicBezTo>
                          <a:pt x="0" y="10"/>
                          <a:pt x="2" y="12"/>
                          <a:pt x="4"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0" name="Freeform 252"/>
                  <p:cNvSpPr/>
                  <p:nvPr/>
                </p:nvSpPr>
                <p:spPr bwMode="auto">
                  <a:xfrm>
                    <a:off x="922" y="1467"/>
                    <a:ext cx="9" cy="7"/>
                  </a:xfrm>
                  <a:custGeom>
                    <a:avLst/>
                    <a:gdLst>
                      <a:gd name="T0" fmla="*/ 3 w 14"/>
                      <a:gd name="T1" fmla="*/ 10 h 11"/>
                      <a:gd name="T2" fmla="*/ 13 w 14"/>
                      <a:gd name="T3" fmla="*/ 3 h 11"/>
                      <a:gd name="T4" fmla="*/ 11 w 14"/>
                      <a:gd name="T5" fmla="*/ 1 h 11"/>
                      <a:gd name="T6" fmla="*/ 2 w 14"/>
                      <a:gd name="T7" fmla="*/ 7 h 11"/>
                      <a:gd name="T8" fmla="*/ 3 w 14"/>
                      <a:gd name="T9" fmla="*/ 10 h 11"/>
                    </a:gdLst>
                    <a:ahLst/>
                    <a:cxnLst>
                      <a:cxn ang="0">
                        <a:pos x="T0" y="T1"/>
                      </a:cxn>
                      <a:cxn ang="0">
                        <a:pos x="T2" y="T3"/>
                      </a:cxn>
                      <a:cxn ang="0">
                        <a:pos x="T4" y="T5"/>
                      </a:cxn>
                      <a:cxn ang="0">
                        <a:pos x="T6" y="T7"/>
                      </a:cxn>
                      <a:cxn ang="0">
                        <a:pos x="T8" y="T9"/>
                      </a:cxn>
                    </a:cxnLst>
                    <a:rect l="0" t="0" r="r" b="b"/>
                    <a:pathLst>
                      <a:path w="14" h="11">
                        <a:moveTo>
                          <a:pt x="3" y="10"/>
                        </a:moveTo>
                        <a:cubicBezTo>
                          <a:pt x="6" y="8"/>
                          <a:pt x="10" y="6"/>
                          <a:pt x="13" y="3"/>
                        </a:cubicBezTo>
                        <a:cubicBezTo>
                          <a:pt x="14" y="2"/>
                          <a:pt x="13" y="0"/>
                          <a:pt x="11" y="1"/>
                        </a:cubicBezTo>
                        <a:cubicBezTo>
                          <a:pt x="8" y="3"/>
                          <a:pt x="5" y="5"/>
                          <a:pt x="2" y="7"/>
                        </a:cubicBezTo>
                        <a:cubicBezTo>
                          <a:pt x="0" y="8"/>
                          <a:pt x="2" y="11"/>
                          <a:pt x="3"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1" name="Freeform 253"/>
                  <p:cNvSpPr/>
                  <p:nvPr/>
                </p:nvSpPr>
                <p:spPr bwMode="auto">
                  <a:xfrm>
                    <a:off x="921" y="1461"/>
                    <a:ext cx="6" cy="5"/>
                  </a:xfrm>
                  <a:custGeom>
                    <a:avLst/>
                    <a:gdLst>
                      <a:gd name="T0" fmla="*/ 3 w 9"/>
                      <a:gd name="T1" fmla="*/ 6 h 7"/>
                      <a:gd name="T2" fmla="*/ 7 w 9"/>
                      <a:gd name="T3" fmla="*/ 4 h 7"/>
                      <a:gd name="T4" fmla="*/ 7 w 9"/>
                      <a:gd name="T5" fmla="*/ 1 h 7"/>
                      <a:gd name="T6" fmla="*/ 1 w 9"/>
                      <a:gd name="T7" fmla="*/ 3 h 7"/>
                      <a:gd name="T8" fmla="*/ 3 w 9"/>
                      <a:gd name="T9" fmla="*/ 6 h 7"/>
                    </a:gdLst>
                    <a:ahLst/>
                    <a:cxnLst>
                      <a:cxn ang="0">
                        <a:pos x="T0" y="T1"/>
                      </a:cxn>
                      <a:cxn ang="0">
                        <a:pos x="T2" y="T3"/>
                      </a:cxn>
                      <a:cxn ang="0">
                        <a:pos x="T4" y="T5"/>
                      </a:cxn>
                      <a:cxn ang="0">
                        <a:pos x="T6" y="T7"/>
                      </a:cxn>
                      <a:cxn ang="0">
                        <a:pos x="T8" y="T9"/>
                      </a:cxn>
                    </a:cxnLst>
                    <a:rect l="0" t="0" r="r" b="b"/>
                    <a:pathLst>
                      <a:path w="9" h="7">
                        <a:moveTo>
                          <a:pt x="3" y="6"/>
                        </a:moveTo>
                        <a:cubicBezTo>
                          <a:pt x="4" y="5"/>
                          <a:pt x="6" y="4"/>
                          <a:pt x="7" y="4"/>
                        </a:cubicBezTo>
                        <a:cubicBezTo>
                          <a:pt x="9" y="3"/>
                          <a:pt x="8" y="0"/>
                          <a:pt x="7" y="1"/>
                        </a:cubicBezTo>
                        <a:cubicBezTo>
                          <a:pt x="5" y="2"/>
                          <a:pt x="3" y="2"/>
                          <a:pt x="1" y="3"/>
                        </a:cubicBezTo>
                        <a:cubicBezTo>
                          <a:pt x="0" y="4"/>
                          <a:pt x="1" y="7"/>
                          <a:pt x="3"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2" name="Freeform 254"/>
                  <p:cNvSpPr/>
                  <p:nvPr/>
                </p:nvSpPr>
                <p:spPr bwMode="auto">
                  <a:xfrm>
                    <a:off x="726" y="1379"/>
                    <a:ext cx="40" cy="25"/>
                  </a:xfrm>
                  <a:custGeom>
                    <a:avLst/>
                    <a:gdLst>
                      <a:gd name="T0" fmla="*/ 2 w 59"/>
                      <a:gd name="T1" fmla="*/ 5 h 37"/>
                      <a:gd name="T2" fmla="*/ 3 w 59"/>
                      <a:gd name="T3" fmla="*/ 34 h 37"/>
                      <a:gd name="T4" fmla="*/ 4 w 59"/>
                      <a:gd name="T5" fmla="*/ 35 h 37"/>
                      <a:gd name="T6" fmla="*/ 36 w 59"/>
                      <a:gd name="T7" fmla="*/ 34 h 37"/>
                      <a:gd name="T8" fmla="*/ 57 w 59"/>
                      <a:gd name="T9" fmla="*/ 35 h 37"/>
                      <a:gd name="T10" fmla="*/ 58 w 59"/>
                      <a:gd name="T11" fmla="*/ 34 h 37"/>
                      <a:gd name="T12" fmla="*/ 57 w 59"/>
                      <a:gd name="T13" fmla="*/ 7 h 37"/>
                      <a:gd name="T14" fmla="*/ 54 w 59"/>
                      <a:gd name="T15" fmla="*/ 1 h 37"/>
                      <a:gd name="T16" fmla="*/ 33 w 59"/>
                      <a:gd name="T17" fmla="*/ 4 h 37"/>
                      <a:gd name="T18" fmla="*/ 2 w 59"/>
                      <a:gd name="T19" fmla="*/ 2 h 37"/>
                      <a:gd name="T20" fmla="*/ 2 w 59"/>
                      <a:gd name="T21" fmla="*/ 5 h 37"/>
                      <a:gd name="T22" fmla="*/ 41 w 59"/>
                      <a:gd name="T23" fmla="*/ 6 h 37"/>
                      <a:gd name="T24" fmla="*/ 54 w 59"/>
                      <a:gd name="T25" fmla="*/ 7 h 37"/>
                      <a:gd name="T26" fmla="*/ 56 w 59"/>
                      <a:gd name="T27" fmla="*/ 26 h 37"/>
                      <a:gd name="T28" fmla="*/ 24 w 59"/>
                      <a:gd name="T29" fmla="*/ 32 h 37"/>
                      <a:gd name="T30" fmla="*/ 5 w 59"/>
                      <a:gd name="T31" fmla="*/ 30 h 37"/>
                      <a:gd name="T32" fmla="*/ 5 w 59"/>
                      <a:gd name="T33" fmla="*/ 5 h 37"/>
                      <a:gd name="T34" fmla="*/ 2 w 59"/>
                      <a:gd name="T35" fmla="*/ 5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9" h="37">
                        <a:moveTo>
                          <a:pt x="2" y="5"/>
                        </a:moveTo>
                        <a:cubicBezTo>
                          <a:pt x="2" y="15"/>
                          <a:pt x="2" y="24"/>
                          <a:pt x="3" y="34"/>
                        </a:cubicBezTo>
                        <a:cubicBezTo>
                          <a:pt x="3" y="34"/>
                          <a:pt x="3" y="35"/>
                          <a:pt x="4" y="35"/>
                        </a:cubicBezTo>
                        <a:cubicBezTo>
                          <a:pt x="15" y="35"/>
                          <a:pt x="25" y="34"/>
                          <a:pt x="36" y="34"/>
                        </a:cubicBezTo>
                        <a:cubicBezTo>
                          <a:pt x="43" y="35"/>
                          <a:pt x="50" y="36"/>
                          <a:pt x="57" y="35"/>
                        </a:cubicBezTo>
                        <a:cubicBezTo>
                          <a:pt x="58" y="35"/>
                          <a:pt x="58" y="34"/>
                          <a:pt x="58" y="34"/>
                        </a:cubicBezTo>
                        <a:cubicBezTo>
                          <a:pt x="59" y="25"/>
                          <a:pt x="58" y="16"/>
                          <a:pt x="57" y="7"/>
                        </a:cubicBezTo>
                        <a:cubicBezTo>
                          <a:pt x="57" y="5"/>
                          <a:pt x="57" y="2"/>
                          <a:pt x="54" y="1"/>
                        </a:cubicBezTo>
                        <a:cubicBezTo>
                          <a:pt x="48" y="0"/>
                          <a:pt x="39" y="3"/>
                          <a:pt x="33" y="4"/>
                        </a:cubicBezTo>
                        <a:cubicBezTo>
                          <a:pt x="23" y="4"/>
                          <a:pt x="12" y="3"/>
                          <a:pt x="2" y="2"/>
                        </a:cubicBezTo>
                        <a:cubicBezTo>
                          <a:pt x="0" y="2"/>
                          <a:pt x="0" y="5"/>
                          <a:pt x="2" y="5"/>
                        </a:cubicBezTo>
                        <a:cubicBezTo>
                          <a:pt x="15" y="6"/>
                          <a:pt x="28" y="7"/>
                          <a:pt x="41" y="6"/>
                        </a:cubicBezTo>
                        <a:cubicBezTo>
                          <a:pt x="45" y="5"/>
                          <a:pt x="53" y="1"/>
                          <a:pt x="54" y="7"/>
                        </a:cubicBezTo>
                        <a:cubicBezTo>
                          <a:pt x="55" y="14"/>
                          <a:pt x="56" y="20"/>
                          <a:pt x="56" y="26"/>
                        </a:cubicBezTo>
                        <a:cubicBezTo>
                          <a:pt x="56" y="37"/>
                          <a:pt x="32" y="31"/>
                          <a:pt x="24" y="32"/>
                        </a:cubicBezTo>
                        <a:cubicBezTo>
                          <a:pt x="21" y="32"/>
                          <a:pt x="5" y="35"/>
                          <a:pt x="5" y="30"/>
                        </a:cubicBezTo>
                        <a:cubicBezTo>
                          <a:pt x="5" y="22"/>
                          <a:pt x="5" y="14"/>
                          <a:pt x="5" y="5"/>
                        </a:cubicBezTo>
                        <a:cubicBezTo>
                          <a:pt x="5" y="4"/>
                          <a:pt x="2" y="4"/>
                          <a:pt x="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3" name="Freeform 255"/>
                  <p:cNvSpPr/>
                  <p:nvPr/>
                </p:nvSpPr>
                <p:spPr bwMode="auto">
                  <a:xfrm>
                    <a:off x="738" y="1400"/>
                    <a:ext cx="4" cy="8"/>
                  </a:xfrm>
                  <a:custGeom>
                    <a:avLst/>
                    <a:gdLst>
                      <a:gd name="T0" fmla="*/ 3 w 6"/>
                      <a:gd name="T1" fmla="*/ 3 h 12"/>
                      <a:gd name="T2" fmla="*/ 3 w 6"/>
                      <a:gd name="T3" fmla="*/ 4 h 12"/>
                      <a:gd name="T4" fmla="*/ 3 w 6"/>
                      <a:gd name="T5" fmla="*/ 6 h 12"/>
                      <a:gd name="T6" fmla="*/ 2 w 6"/>
                      <a:gd name="T7" fmla="*/ 9 h 12"/>
                      <a:gd name="T8" fmla="*/ 4 w 6"/>
                      <a:gd name="T9" fmla="*/ 11 h 12"/>
                      <a:gd name="T10" fmla="*/ 6 w 6"/>
                      <a:gd name="T11" fmla="*/ 6 h 12"/>
                      <a:gd name="T12" fmla="*/ 4 w 6"/>
                      <a:gd name="T13" fmla="*/ 1 h 12"/>
                      <a:gd name="T14" fmla="*/ 3 w 6"/>
                      <a:gd name="T15" fmla="*/ 3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12">
                        <a:moveTo>
                          <a:pt x="3" y="3"/>
                        </a:moveTo>
                        <a:cubicBezTo>
                          <a:pt x="2" y="3"/>
                          <a:pt x="3" y="3"/>
                          <a:pt x="3" y="4"/>
                        </a:cubicBezTo>
                        <a:cubicBezTo>
                          <a:pt x="3" y="5"/>
                          <a:pt x="3" y="5"/>
                          <a:pt x="3" y="6"/>
                        </a:cubicBezTo>
                        <a:cubicBezTo>
                          <a:pt x="3" y="7"/>
                          <a:pt x="3" y="9"/>
                          <a:pt x="2" y="9"/>
                        </a:cubicBezTo>
                        <a:cubicBezTo>
                          <a:pt x="0" y="10"/>
                          <a:pt x="2" y="12"/>
                          <a:pt x="4" y="11"/>
                        </a:cubicBezTo>
                        <a:cubicBezTo>
                          <a:pt x="6" y="11"/>
                          <a:pt x="6" y="8"/>
                          <a:pt x="6" y="6"/>
                        </a:cubicBezTo>
                        <a:cubicBezTo>
                          <a:pt x="6" y="4"/>
                          <a:pt x="6" y="2"/>
                          <a:pt x="4" y="1"/>
                        </a:cubicBezTo>
                        <a:cubicBezTo>
                          <a:pt x="3" y="0"/>
                          <a:pt x="1" y="2"/>
                          <a:pt x="3"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4" name="Freeform 256"/>
                  <p:cNvSpPr/>
                  <p:nvPr/>
                </p:nvSpPr>
                <p:spPr bwMode="auto">
                  <a:xfrm>
                    <a:off x="749" y="1400"/>
                    <a:ext cx="5" cy="8"/>
                  </a:xfrm>
                  <a:custGeom>
                    <a:avLst/>
                    <a:gdLst>
                      <a:gd name="T0" fmla="*/ 1 w 8"/>
                      <a:gd name="T1" fmla="*/ 2 h 12"/>
                      <a:gd name="T2" fmla="*/ 5 w 8"/>
                      <a:gd name="T3" fmla="*/ 11 h 12"/>
                      <a:gd name="T4" fmla="*/ 6 w 8"/>
                      <a:gd name="T5" fmla="*/ 8 h 12"/>
                      <a:gd name="T6" fmla="*/ 4 w 8"/>
                      <a:gd name="T7" fmla="*/ 2 h 12"/>
                      <a:gd name="T8" fmla="*/ 1 w 8"/>
                      <a:gd name="T9" fmla="*/ 2 h 12"/>
                    </a:gdLst>
                    <a:ahLst/>
                    <a:cxnLst>
                      <a:cxn ang="0">
                        <a:pos x="T0" y="T1"/>
                      </a:cxn>
                      <a:cxn ang="0">
                        <a:pos x="T2" y="T3"/>
                      </a:cxn>
                      <a:cxn ang="0">
                        <a:pos x="T4" y="T5"/>
                      </a:cxn>
                      <a:cxn ang="0">
                        <a:pos x="T6" y="T7"/>
                      </a:cxn>
                      <a:cxn ang="0">
                        <a:pos x="T8" y="T9"/>
                      </a:cxn>
                    </a:cxnLst>
                    <a:rect l="0" t="0" r="r" b="b"/>
                    <a:pathLst>
                      <a:path w="8" h="12">
                        <a:moveTo>
                          <a:pt x="1" y="2"/>
                        </a:moveTo>
                        <a:cubicBezTo>
                          <a:pt x="1" y="6"/>
                          <a:pt x="0" y="10"/>
                          <a:pt x="5" y="11"/>
                        </a:cubicBezTo>
                        <a:cubicBezTo>
                          <a:pt x="7" y="12"/>
                          <a:pt x="8" y="9"/>
                          <a:pt x="6" y="8"/>
                        </a:cubicBezTo>
                        <a:cubicBezTo>
                          <a:pt x="3" y="8"/>
                          <a:pt x="4" y="4"/>
                          <a:pt x="4" y="2"/>
                        </a:cubicBezTo>
                        <a:cubicBezTo>
                          <a:pt x="4" y="0"/>
                          <a:pt x="1" y="0"/>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5" name="Freeform 257"/>
                  <p:cNvSpPr/>
                  <p:nvPr/>
                </p:nvSpPr>
                <p:spPr bwMode="auto">
                  <a:xfrm>
                    <a:off x="738" y="1407"/>
                    <a:ext cx="16" cy="3"/>
                  </a:xfrm>
                  <a:custGeom>
                    <a:avLst/>
                    <a:gdLst>
                      <a:gd name="T0" fmla="*/ 3 w 23"/>
                      <a:gd name="T1" fmla="*/ 4 h 5"/>
                      <a:gd name="T2" fmla="*/ 11 w 23"/>
                      <a:gd name="T3" fmla="*/ 3 h 5"/>
                      <a:gd name="T4" fmla="*/ 21 w 23"/>
                      <a:gd name="T5" fmla="*/ 4 h 5"/>
                      <a:gd name="T6" fmla="*/ 21 w 23"/>
                      <a:gd name="T7" fmla="*/ 1 h 5"/>
                      <a:gd name="T8" fmla="*/ 10 w 23"/>
                      <a:gd name="T9" fmla="*/ 0 h 5"/>
                      <a:gd name="T10" fmla="*/ 1 w 23"/>
                      <a:gd name="T11" fmla="*/ 1 h 5"/>
                      <a:gd name="T12" fmla="*/ 3 w 23"/>
                      <a:gd name="T13" fmla="*/ 4 h 5"/>
                    </a:gdLst>
                    <a:ahLst/>
                    <a:cxnLst>
                      <a:cxn ang="0">
                        <a:pos x="T0" y="T1"/>
                      </a:cxn>
                      <a:cxn ang="0">
                        <a:pos x="T2" y="T3"/>
                      </a:cxn>
                      <a:cxn ang="0">
                        <a:pos x="T4" y="T5"/>
                      </a:cxn>
                      <a:cxn ang="0">
                        <a:pos x="T6" y="T7"/>
                      </a:cxn>
                      <a:cxn ang="0">
                        <a:pos x="T8" y="T9"/>
                      </a:cxn>
                      <a:cxn ang="0">
                        <a:pos x="T10" y="T11"/>
                      </a:cxn>
                      <a:cxn ang="0">
                        <a:pos x="T12" y="T13"/>
                      </a:cxn>
                    </a:cxnLst>
                    <a:rect l="0" t="0" r="r" b="b"/>
                    <a:pathLst>
                      <a:path w="23" h="5">
                        <a:moveTo>
                          <a:pt x="3" y="4"/>
                        </a:moveTo>
                        <a:cubicBezTo>
                          <a:pt x="5" y="2"/>
                          <a:pt x="9" y="3"/>
                          <a:pt x="11" y="3"/>
                        </a:cubicBezTo>
                        <a:cubicBezTo>
                          <a:pt x="15" y="3"/>
                          <a:pt x="18" y="4"/>
                          <a:pt x="21" y="4"/>
                        </a:cubicBezTo>
                        <a:cubicBezTo>
                          <a:pt x="23" y="4"/>
                          <a:pt x="23" y="1"/>
                          <a:pt x="21" y="1"/>
                        </a:cubicBezTo>
                        <a:cubicBezTo>
                          <a:pt x="18" y="1"/>
                          <a:pt x="14" y="0"/>
                          <a:pt x="10" y="0"/>
                        </a:cubicBezTo>
                        <a:cubicBezTo>
                          <a:pt x="7" y="0"/>
                          <a:pt x="4" y="0"/>
                          <a:pt x="1" y="1"/>
                        </a:cubicBezTo>
                        <a:cubicBezTo>
                          <a:pt x="0" y="2"/>
                          <a:pt x="1" y="5"/>
                          <a:pt x="3"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 name="Freeform 258"/>
                  <p:cNvSpPr/>
                  <p:nvPr/>
                </p:nvSpPr>
                <p:spPr bwMode="auto">
                  <a:xfrm>
                    <a:off x="951" y="1465"/>
                    <a:ext cx="35" cy="35"/>
                  </a:xfrm>
                  <a:custGeom>
                    <a:avLst/>
                    <a:gdLst>
                      <a:gd name="T0" fmla="*/ 29 w 53"/>
                      <a:gd name="T1" fmla="*/ 8 h 53"/>
                      <a:gd name="T2" fmla="*/ 3 w 53"/>
                      <a:gd name="T3" fmla="*/ 28 h 53"/>
                      <a:gd name="T4" fmla="*/ 30 w 53"/>
                      <a:gd name="T5" fmla="*/ 51 h 53"/>
                      <a:gd name="T6" fmla="*/ 50 w 53"/>
                      <a:gd name="T7" fmla="*/ 25 h 53"/>
                      <a:gd name="T8" fmla="*/ 24 w 53"/>
                      <a:gd name="T9" fmla="*/ 10 h 53"/>
                      <a:gd name="T10" fmla="*/ 25 w 53"/>
                      <a:gd name="T11" fmla="*/ 11 h 53"/>
                      <a:gd name="T12" fmla="*/ 38 w 53"/>
                      <a:gd name="T13" fmla="*/ 12 h 53"/>
                      <a:gd name="T14" fmla="*/ 49 w 53"/>
                      <a:gd name="T15" fmla="*/ 29 h 53"/>
                      <a:gd name="T16" fmla="*/ 27 w 53"/>
                      <a:gd name="T17" fmla="*/ 49 h 53"/>
                      <a:gd name="T18" fmla="*/ 6 w 53"/>
                      <a:gd name="T19" fmla="*/ 23 h 53"/>
                      <a:gd name="T20" fmla="*/ 29 w 53"/>
                      <a:gd name="T21" fmla="*/ 10 h 53"/>
                      <a:gd name="T22" fmla="*/ 29 w 53"/>
                      <a:gd name="T23" fmla="*/ 8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3" h="53">
                        <a:moveTo>
                          <a:pt x="29" y="8"/>
                        </a:moveTo>
                        <a:cubicBezTo>
                          <a:pt x="18" y="9"/>
                          <a:pt x="4" y="17"/>
                          <a:pt x="3" y="28"/>
                        </a:cubicBezTo>
                        <a:cubicBezTo>
                          <a:pt x="2" y="41"/>
                          <a:pt x="17" y="53"/>
                          <a:pt x="30" y="51"/>
                        </a:cubicBezTo>
                        <a:cubicBezTo>
                          <a:pt x="43" y="49"/>
                          <a:pt x="53" y="38"/>
                          <a:pt x="50" y="25"/>
                        </a:cubicBezTo>
                        <a:cubicBezTo>
                          <a:pt x="48" y="17"/>
                          <a:pt x="33" y="0"/>
                          <a:pt x="24" y="10"/>
                        </a:cubicBezTo>
                        <a:cubicBezTo>
                          <a:pt x="23" y="11"/>
                          <a:pt x="25" y="12"/>
                          <a:pt x="25" y="11"/>
                        </a:cubicBezTo>
                        <a:cubicBezTo>
                          <a:pt x="29" y="7"/>
                          <a:pt x="35" y="10"/>
                          <a:pt x="38" y="12"/>
                        </a:cubicBezTo>
                        <a:cubicBezTo>
                          <a:pt x="45" y="15"/>
                          <a:pt x="48" y="23"/>
                          <a:pt x="49" y="29"/>
                        </a:cubicBezTo>
                        <a:cubicBezTo>
                          <a:pt x="50" y="41"/>
                          <a:pt x="37" y="49"/>
                          <a:pt x="27" y="49"/>
                        </a:cubicBezTo>
                        <a:cubicBezTo>
                          <a:pt x="13" y="50"/>
                          <a:pt x="0" y="36"/>
                          <a:pt x="6" y="23"/>
                        </a:cubicBezTo>
                        <a:cubicBezTo>
                          <a:pt x="10" y="15"/>
                          <a:pt x="20" y="11"/>
                          <a:pt x="29" y="10"/>
                        </a:cubicBezTo>
                        <a:cubicBezTo>
                          <a:pt x="30" y="10"/>
                          <a:pt x="30" y="8"/>
                          <a:pt x="29"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7" name="Freeform 259"/>
                  <p:cNvSpPr/>
                  <p:nvPr/>
                </p:nvSpPr>
                <p:spPr bwMode="auto">
                  <a:xfrm>
                    <a:off x="965" y="1474"/>
                    <a:ext cx="4" cy="4"/>
                  </a:xfrm>
                  <a:custGeom>
                    <a:avLst/>
                    <a:gdLst>
                      <a:gd name="T0" fmla="*/ 4 w 6"/>
                      <a:gd name="T1" fmla="*/ 0 h 6"/>
                      <a:gd name="T2" fmla="*/ 1 w 6"/>
                      <a:gd name="T3" fmla="*/ 4 h 6"/>
                      <a:gd name="T4" fmla="*/ 2 w 6"/>
                      <a:gd name="T5" fmla="*/ 5 h 6"/>
                      <a:gd name="T6" fmla="*/ 5 w 6"/>
                      <a:gd name="T7" fmla="*/ 2 h 6"/>
                      <a:gd name="T8" fmla="*/ 4 w 6"/>
                      <a:gd name="T9" fmla="*/ 0 h 6"/>
                    </a:gdLst>
                    <a:ahLst/>
                    <a:cxnLst>
                      <a:cxn ang="0">
                        <a:pos x="T0" y="T1"/>
                      </a:cxn>
                      <a:cxn ang="0">
                        <a:pos x="T2" y="T3"/>
                      </a:cxn>
                      <a:cxn ang="0">
                        <a:pos x="T4" y="T5"/>
                      </a:cxn>
                      <a:cxn ang="0">
                        <a:pos x="T6" y="T7"/>
                      </a:cxn>
                      <a:cxn ang="0">
                        <a:pos x="T8" y="T9"/>
                      </a:cxn>
                    </a:cxnLst>
                    <a:rect l="0" t="0" r="r" b="b"/>
                    <a:pathLst>
                      <a:path w="6" h="6">
                        <a:moveTo>
                          <a:pt x="4" y="0"/>
                        </a:moveTo>
                        <a:cubicBezTo>
                          <a:pt x="3" y="2"/>
                          <a:pt x="2" y="3"/>
                          <a:pt x="1" y="4"/>
                        </a:cubicBezTo>
                        <a:cubicBezTo>
                          <a:pt x="0" y="5"/>
                          <a:pt x="1" y="6"/>
                          <a:pt x="2" y="5"/>
                        </a:cubicBezTo>
                        <a:cubicBezTo>
                          <a:pt x="3" y="4"/>
                          <a:pt x="4" y="3"/>
                          <a:pt x="5" y="2"/>
                        </a:cubicBezTo>
                        <a:cubicBezTo>
                          <a:pt x="6" y="1"/>
                          <a:pt x="5" y="0"/>
                          <a:pt x="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8" name="Freeform 260"/>
                  <p:cNvSpPr/>
                  <p:nvPr/>
                </p:nvSpPr>
                <p:spPr bwMode="auto">
                  <a:xfrm>
                    <a:off x="965" y="1476"/>
                    <a:ext cx="4" cy="12"/>
                  </a:xfrm>
                  <a:custGeom>
                    <a:avLst/>
                    <a:gdLst>
                      <a:gd name="T0" fmla="*/ 0 w 6"/>
                      <a:gd name="T1" fmla="*/ 2 h 17"/>
                      <a:gd name="T2" fmla="*/ 3 w 6"/>
                      <a:gd name="T3" fmla="*/ 10 h 17"/>
                      <a:gd name="T4" fmla="*/ 4 w 6"/>
                      <a:gd name="T5" fmla="*/ 16 h 17"/>
                      <a:gd name="T6" fmla="*/ 6 w 6"/>
                      <a:gd name="T7" fmla="*/ 16 h 17"/>
                      <a:gd name="T8" fmla="*/ 5 w 6"/>
                      <a:gd name="T9" fmla="*/ 10 h 17"/>
                      <a:gd name="T10" fmla="*/ 2 w 6"/>
                      <a:gd name="T11" fmla="*/ 1 h 17"/>
                      <a:gd name="T12" fmla="*/ 0 w 6"/>
                      <a:gd name="T13" fmla="*/ 2 h 17"/>
                    </a:gdLst>
                    <a:ahLst/>
                    <a:cxnLst>
                      <a:cxn ang="0">
                        <a:pos x="T0" y="T1"/>
                      </a:cxn>
                      <a:cxn ang="0">
                        <a:pos x="T2" y="T3"/>
                      </a:cxn>
                      <a:cxn ang="0">
                        <a:pos x="T4" y="T5"/>
                      </a:cxn>
                      <a:cxn ang="0">
                        <a:pos x="T6" y="T7"/>
                      </a:cxn>
                      <a:cxn ang="0">
                        <a:pos x="T8" y="T9"/>
                      </a:cxn>
                      <a:cxn ang="0">
                        <a:pos x="T10" y="T11"/>
                      </a:cxn>
                      <a:cxn ang="0">
                        <a:pos x="T12" y="T13"/>
                      </a:cxn>
                    </a:cxnLst>
                    <a:rect l="0" t="0" r="r" b="b"/>
                    <a:pathLst>
                      <a:path w="6" h="17">
                        <a:moveTo>
                          <a:pt x="0" y="2"/>
                        </a:moveTo>
                        <a:cubicBezTo>
                          <a:pt x="1" y="4"/>
                          <a:pt x="2" y="7"/>
                          <a:pt x="3" y="10"/>
                        </a:cubicBezTo>
                        <a:cubicBezTo>
                          <a:pt x="4" y="12"/>
                          <a:pt x="3" y="14"/>
                          <a:pt x="4" y="16"/>
                        </a:cubicBezTo>
                        <a:cubicBezTo>
                          <a:pt x="5" y="17"/>
                          <a:pt x="6" y="17"/>
                          <a:pt x="6" y="16"/>
                        </a:cubicBezTo>
                        <a:cubicBezTo>
                          <a:pt x="5" y="14"/>
                          <a:pt x="5" y="12"/>
                          <a:pt x="5" y="10"/>
                        </a:cubicBezTo>
                        <a:cubicBezTo>
                          <a:pt x="4" y="7"/>
                          <a:pt x="2" y="4"/>
                          <a:pt x="2" y="1"/>
                        </a:cubicBezTo>
                        <a:cubicBezTo>
                          <a:pt x="2" y="0"/>
                          <a:pt x="0"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9" name="Freeform 261"/>
                  <p:cNvSpPr/>
                  <p:nvPr/>
                </p:nvSpPr>
                <p:spPr bwMode="auto">
                  <a:xfrm>
                    <a:off x="967" y="1476"/>
                    <a:ext cx="4" cy="11"/>
                  </a:xfrm>
                  <a:custGeom>
                    <a:avLst/>
                    <a:gdLst>
                      <a:gd name="T0" fmla="*/ 2 w 5"/>
                      <a:gd name="T1" fmla="*/ 15 h 16"/>
                      <a:gd name="T2" fmla="*/ 4 w 5"/>
                      <a:gd name="T3" fmla="*/ 2 h 16"/>
                      <a:gd name="T4" fmla="*/ 3 w 5"/>
                      <a:gd name="T5" fmla="*/ 1 h 16"/>
                      <a:gd name="T6" fmla="*/ 0 w 5"/>
                      <a:gd name="T7" fmla="*/ 15 h 16"/>
                      <a:gd name="T8" fmla="*/ 2 w 5"/>
                      <a:gd name="T9" fmla="*/ 15 h 16"/>
                    </a:gdLst>
                    <a:ahLst/>
                    <a:cxnLst>
                      <a:cxn ang="0">
                        <a:pos x="T0" y="T1"/>
                      </a:cxn>
                      <a:cxn ang="0">
                        <a:pos x="T2" y="T3"/>
                      </a:cxn>
                      <a:cxn ang="0">
                        <a:pos x="T4" y="T5"/>
                      </a:cxn>
                      <a:cxn ang="0">
                        <a:pos x="T6" y="T7"/>
                      </a:cxn>
                      <a:cxn ang="0">
                        <a:pos x="T8" y="T9"/>
                      </a:cxn>
                    </a:cxnLst>
                    <a:rect l="0" t="0" r="r" b="b"/>
                    <a:pathLst>
                      <a:path w="5" h="16">
                        <a:moveTo>
                          <a:pt x="2" y="15"/>
                        </a:moveTo>
                        <a:cubicBezTo>
                          <a:pt x="4" y="11"/>
                          <a:pt x="3" y="6"/>
                          <a:pt x="4" y="2"/>
                        </a:cubicBezTo>
                        <a:cubicBezTo>
                          <a:pt x="5" y="1"/>
                          <a:pt x="3" y="0"/>
                          <a:pt x="3" y="1"/>
                        </a:cubicBezTo>
                        <a:cubicBezTo>
                          <a:pt x="2" y="6"/>
                          <a:pt x="2" y="11"/>
                          <a:pt x="0" y="15"/>
                        </a:cubicBezTo>
                        <a:cubicBezTo>
                          <a:pt x="0" y="16"/>
                          <a:pt x="2" y="16"/>
                          <a:pt x="2"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0" name="Freeform 262"/>
                  <p:cNvSpPr/>
                  <p:nvPr/>
                </p:nvSpPr>
                <p:spPr bwMode="auto">
                  <a:xfrm>
                    <a:off x="967" y="1474"/>
                    <a:ext cx="4" cy="4"/>
                  </a:xfrm>
                  <a:custGeom>
                    <a:avLst/>
                    <a:gdLst>
                      <a:gd name="T0" fmla="*/ 2 w 6"/>
                      <a:gd name="T1" fmla="*/ 1 h 7"/>
                      <a:gd name="T2" fmla="*/ 2 w 6"/>
                      <a:gd name="T3" fmla="*/ 1 h 7"/>
                      <a:gd name="T4" fmla="*/ 0 w 6"/>
                      <a:gd name="T5" fmla="*/ 2 h 7"/>
                      <a:gd name="T6" fmla="*/ 4 w 6"/>
                      <a:gd name="T7" fmla="*/ 6 h 7"/>
                      <a:gd name="T8" fmla="*/ 5 w 6"/>
                      <a:gd name="T9" fmla="*/ 5 h 7"/>
                      <a:gd name="T10" fmla="*/ 2 w 6"/>
                      <a:gd name="T11" fmla="*/ 1 h 7"/>
                      <a:gd name="T12" fmla="*/ 0 w 6"/>
                      <a:gd name="T13" fmla="*/ 1 h 7"/>
                      <a:gd name="T14" fmla="*/ 1 w 6"/>
                      <a:gd name="T15" fmla="*/ 2 h 7"/>
                      <a:gd name="T16" fmla="*/ 2 w 6"/>
                      <a:gd name="T17"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7">
                        <a:moveTo>
                          <a:pt x="2" y="1"/>
                        </a:moveTo>
                        <a:cubicBezTo>
                          <a:pt x="2" y="1"/>
                          <a:pt x="2" y="1"/>
                          <a:pt x="2" y="1"/>
                        </a:cubicBezTo>
                        <a:cubicBezTo>
                          <a:pt x="1" y="1"/>
                          <a:pt x="1" y="1"/>
                          <a:pt x="0" y="2"/>
                        </a:cubicBezTo>
                        <a:cubicBezTo>
                          <a:pt x="2" y="3"/>
                          <a:pt x="3" y="5"/>
                          <a:pt x="4" y="6"/>
                        </a:cubicBezTo>
                        <a:cubicBezTo>
                          <a:pt x="5" y="7"/>
                          <a:pt x="6" y="6"/>
                          <a:pt x="5" y="5"/>
                        </a:cubicBezTo>
                        <a:cubicBezTo>
                          <a:pt x="4" y="4"/>
                          <a:pt x="3" y="2"/>
                          <a:pt x="2" y="1"/>
                        </a:cubicBezTo>
                        <a:cubicBezTo>
                          <a:pt x="1" y="0"/>
                          <a:pt x="0" y="1"/>
                          <a:pt x="0" y="1"/>
                        </a:cubicBezTo>
                        <a:cubicBezTo>
                          <a:pt x="0" y="2"/>
                          <a:pt x="1" y="2"/>
                          <a:pt x="1" y="2"/>
                        </a:cubicBezTo>
                        <a:cubicBezTo>
                          <a:pt x="2" y="3"/>
                          <a:pt x="3" y="2"/>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1" name="Freeform 263"/>
                  <p:cNvSpPr/>
                  <p:nvPr/>
                </p:nvSpPr>
                <p:spPr bwMode="auto">
                  <a:xfrm>
                    <a:off x="967" y="1484"/>
                    <a:ext cx="7" cy="4"/>
                  </a:xfrm>
                  <a:custGeom>
                    <a:avLst/>
                    <a:gdLst>
                      <a:gd name="T0" fmla="*/ 2 w 10"/>
                      <a:gd name="T1" fmla="*/ 5 h 6"/>
                      <a:gd name="T2" fmla="*/ 9 w 10"/>
                      <a:gd name="T3" fmla="*/ 2 h 6"/>
                      <a:gd name="T4" fmla="*/ 8 w 10"/>
                      <a:gd name="T5" fmla="*/ 0 h 6"/>
                      <a:gd name="T6" fmla="*/ 1 w 10"/>
                      <a:gd name="T7" fmla="*/ 3 h 6"/>
                      <a:gd name="T8" fmla="*/ 2 w 10"/>
                      <a:gd name="T9" fmla="*/ 5 h 6"/>
                    </a:gdLst>
                    <a:ahLst/>
                    <a:cxnLst>
                      <a:cxn ang="0">
                        <a:pos x="T0" y="T1"/>
                      </a:cxn>
                      <a:cxn ang="0">
                        <a:pos x="T2" y="T3"/>
                      </a:cxn>
                      <a:cxn ang="0">
                        <a:pos x="T4" y="T5"/>
                      </a:cxn>
                      <a:cxn ang="0">
                        <a:pos x="T6" y="T7"/>
                      </a:cxn>
                      <a:cxn ang="0">
                        <a:pos x="T8" y="T9"/>
                      </a:cxn>
                    </a:cxnLst>
                    <a:rect l="0" t="0" r="r" b="b"/>
                    <a:pathLst>
                      <a:path w="10" h="6">
                        <a:moveTo>
                          <a:pt x="2" y="5"/>
                        </a:moveTo>
                        <a:cubicBezTo>
                          <a:pt x="4" y="3"/>
                          <a:pt x="7" y="3"/>
                          <a:pt x="9" y="2"/>
                        </a:cubicBezTo>
                        <a:cubicBezTo>
                          <a:pt x="10" y="1"/>
                          <a:pt x="9" y="0"/>
                          <a:pt x="8" y="0"/>
                        </a:cubicBezTo>
                        <a:cubicBezTo>
                          <a:pt x="6" y="2"/>
                          <a:pt x="3" y="2"/>
                          <a:pt x="1" y="3"/>
                        </a:cubicBezTo>
                        <a:cubicBezTo>
                          <a:pt x="0" y="4"/>
                          <a:pt x="1" y="6"/>
                          <a:pt x="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2" name="Freeform 264"/>
                  <p:cNvSpPr/>
                  <p:nvPr/>
                </p:nvSpPr>
                <p:spPr bwMode="auto">
                  <a:xfrm>
                    <a:off x="972" y="1484"/>
                    <a:ext cx="4" cy="4"/>
                  </a:xfrm>
                  <a:custGeom>
                    <a:avLst/>
                    <a:gdLst>
                      <a:gd name="T0" fmla="*/ 0 w 6"/>
                      <a:gd name="T1" fmla="*/ 2 h 6"/>
                      <a:gd name="T2" fmla="*/ 4 w 6"/>
                      <a:gd name="T3" fmla="*/ 5 h 6"/>
                      <a:gd name="T4" fmla="*/ 5 w 6"/>
                      <a:gd name="T5" fmla="*/ 4 h 6"/>
                      <a:gd name="T6" fmla="*/ 2 w 6"/>
                      <a:gd name="T7" fmla="*/ 1 h 6"/>
                      <a:gd name="T8" fmla="*/ 0 w 6"/>
                      <a:gd name="T9" fmla="*/ 2 h 6"/>
                    </a:gdLst>
                    <a:ahLst/>
                    <a:cxnLst>
                      <a:cxn ang="0">
                        <a:pos x="T0" y="T1"/>
                      </a:cxn>
                      <a:cxn ang="0">
                        <a:pos x="T2" y="T3"/>
                      </a:cxn>
                      <a:cxn ang="0">
                        <a:pos x="T4" y="T5"/>
                      </a:cxn>
                      <a:cxn ang="0">
                        <a:pos x="T6" y="T7"/>
                      </a:cxn>
                      <a:cxn ang="0">
                        <a:pos x="T8" y="T9"/>
                      </a:cxn>
                    </a:cxnLst>
                    <a:rect l="0" t="0" r="r" b="b"/>
                    <a:pathLst>
                      <a:path w="6" h="6">
                        <a:moveTo>
                          <a:pt x="0" y="2"/>
                        </a:moveTo>
                        <a:cubicBezTo>
                          <a:pt x="1" y="3"/>
                          <a:pt x="3" y="4"/>
                          <a:pt x="4" y="5"/>
                        </a:cubicBezTo>
                        <a:cubicBezTo>
                          <a:pt x="5" y="6"/>
                          <a:pt x="6" y="4"/>
                          <a:pt x="5" y="4"/>
                        </a:cubicBezTo>
                        <a:cubicBezTo>
                          <a:pt x="4" y="3"/>
                          <a:pt x="3" y="2"/>
                          <a:pt x="2" y="1"/>
                        </a:cubicBezTo>
                        <a:cubicBezTo>
                          <a:pt x="1" y="0"/>
                          <a:pt x="0"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3" name="Freeform 265"/>
                  <p:cNvSpPr/>
                  <p:nvPr/>
                </p:nvSpPr>
                <p:spPr bwMode="auto">
                  <a:xfrm>
                    <a:off x="967" y="1487"/>
                    <a:ext cx="6" cy="3"/>
                  </a:xfrm>
                  <a:custGeom>
                    <a:avLst/>
                    <a:gdLst>
                      <a:gd name="T0" fmla="*/ 1 w 9"/>
                      <a:gd name="T1" fmla="*/ 2 h 4"/>
                      <a:gd name="T2" fmla="*/ 7 w 9"/>
                      <a:gd name="T3" fmla="*/ 4 h 4"/>
                      <a:gd name="T4" fmla="*/ 8 w 9"/>
                      <a:gd name="T5" fmla="*/ 2 h 4"/>
                      <a:gd name="T6" fmla="*/ 1 w 9"/>
                      <a:gd name="T7" fmla="*/ 0 h 4"/>
                      <a:gd name="T8" fmla="*/ 1 w 9"/>
                      <a:gd name="T9" fmla="*/ 2 h 4"/>
                    </a:gdLst>
                    <a:ahLst/>
                    <a:cxnLst>
                      <a:cxn ang="0">
                        <a:pos x="T0" y="T1"/>
                      </a:cxn>
                      <a:cxn ang="0">
                        <a:pos x="T2" y="T3"/>
                      </a:cxn>
                      <a:cxn ang="0">
                        <a:pos x="T4" y="T5"/>
                      </a:cxn>
                      <a:cxn ang="0">
                        <a:pos x="T6" y="T7"/>
                      </a:cxn>
                      <a:cxn ang="0">
                        <a:pos x="T8" y="T9"/>
                      </a:cxn>
                    </a:cxnLst>
                    <a:rect l="0" t="0" r="r" b="b"/>
                    <a:pathLst>
                      <a:path w="9" h="4">
                        <a:moveTo>
                          <a:pt x="1" y="2"/>
                        </a:moveTo>
                        <a:cubicBezTo>
                          <a:pt x="3" y="1"/>
                          <a:pt x="5" y="3"/>
                          <a:pt x="7" y="4"/>
                        </a:cubicBezTo>
                        <a:cubicBezTo>
                          <a:pt x="8" y="4"/>
                          <a:pt x="9" y="2"/>
                          <a:pt x="8" y="2"/>
                        </a:cubicBezTo>
                        <a:cubicBezTo>
                          <a:pt x="6" y="2"/>
                          <a:pt x="4" y="0"/>
                          <a:pt x="1" y="0"/>
                        </a:cubicBezTo>
                        <a:cubicBezTo>
                          <a:pt x="0" y="0"/>
                          <a:pt x="0" y="2"/>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4" name="Freeform 266"/>
                  <p:cNvSpPr/>
                  <p:nvPr/>
                </p:nvSpPr>
                <p:spPr bwMode="auto">
                  <a:xfrm>
                    <a:off x="971" y="1486"/>
                    <a:ext cx="5" cy="4"/>
                  </a:xfrm>
                  <a:custGeom>
                    <a:avLst/>
                    <a:gdLst>
                      <a:gd name="T0" fmla="*/ 2 w 7"/>
                      <a:gd name="T1" fmla="*/ 5 h 5"/>
                      <a:gd name="T2" fmla="*/ 6 w 7"/>
                      <a:gd name="T3" fmla="*/ 2 h 5"/>
                      <a:gd name="T4" fmla="*/ 5 w 7"/>
                      <a:gd name="T5" fmla="*/ 1 h 5"/>
                      <a:gd name="T6" fmla="*/ 1 w 7"/>
                      <a:gd name="T7" fmla="*/ 3 h 5"/>
                      <a:gd name="T8" fmla="*/ 2 w 7"/>
                      <a:gd name="T9" fmla="*/ 5 h 5"/>
                    </a:gdLst>
                    <a:ahLst/>
                    <a:cxnLst>
                      <a:cxn ang="0">
                        <a:pos x="T0" y="T1"/>
                      </a:cxn>
                      <a:cxn ang="0">
                        <a:pos x="T2" y="T3"/>
                      </a:cxn>
                      <a:cxn ang="0">
                        <a:pos x="T4" y="T5"/>
                      </a:cxn>
                      <a:cxn ang="0">
                        <a:pos x="T6" y="T7"/>
                      </a:cxn>
                      <a:cxn ang="0">
                        <a:pos x="T8" y="T9"/>
                      </a:cxn>
                    </a:cxnLst>
                    <a:rect l="0" t="0" r="r" b="b"/>
                    <a:pathLst>
                      <a:path w="7" h="5">
                        <a:moveTo>
                          <a:pt x="2" y="5"/>
                        </a:moveTo>
                        <a:cubicBezTo>
                          <a:pt x="3" y="4"/>
                          <a:pt x="4" y="3"/>
                          <a:pt x="6" y="2"/>
                        </a:cubicBezTo>
                        <a:cubicBezTo>
                          <a:pt x="7" y="2"/>
                          <a:pt x="6" y="0"/>
                          <a:pt x="5" y="1"/>
                        </a:cubicBezTo>
                        <a:cubicBezTo>
                          <a:pt x="4" y="2"/>
                          <a:pt x="2" y="2"/>
                          <a:pt x="1" y="3"/>
                        </a:cubicBezTo>
                        <a:cubicBezTo>
                          <a:pt x="0" y="4"/>
                          <a:pt x="1" y="5"/>
                          <a:pt x="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5" name="Freeform 267"/>
                  <p:cNvSpPr/>
                  <p:nvPr/>
                </p:nvSpPr>
                <p:spPr bwMode="auto">
                  <a:xfrm>
                    <a:off x="965" y="1478"/>
                    <a:ext cx="2" cy="3"/>
                  </a:xfrm>
                  <a:custGeom>
                    <a:avLst/>
                    <a:gdLst>
                      <a:gd name="T0" fmla="*/ 0 w 3"/>
                      <a:gd name="T1" fmla="*/ 1 h 5"/>
                      <a:gd name="T2" fmla="*/ 1 w 3"/>
                      <a:gd name="T3" fmla="*/ 4 h 5"/>
                      <a:gd name="T4" fmla="*/ 3 w 3"/>
                      <a:gd name="T5" fmla="*/ 3 h 5"/>
                      <a:gd name="T6" fmla="*/ 2 w 3"/>
                      <a:gd name="T7" fmla="*/ 1 h 5"/>
                      <a:gd name="T8" fmla="*/ 0 w 3"/>
                      <a:gd name="T9" fmla="*/ 1 h 5"/>
                    </a:gdLst>
                    <a:ahLst/>
                    <a:cxnLst>
                      <a:cxn ang="0">
                        <a:pos x="T0" y="T1"/>
                      </a:cxn>
                      <a:cxn ang="0">
                        <a:pos x="T2" y="T3"/>
                      </a:cxn>
                      <a:cxn ang="0">
                        <a:pos x="T4" y="T5"/>
                      </a:cxn>
                      <a:cxn ang="0">
                        <a:pos x="T6" y="T7"/>
                      </a:cxn>
                      <a:cxn ang="0">
                        <a:pos x="T8" y="T9"/>
                      </a:cxn>
                    </a:cxnLst>
                    <a:rect l="0" t="0" r="r" b="b"/>
                    <a:pathLst>
                      <a:path w="3" h="5">
                        <a:moveTo>
                          <a:pt x="0" y="1"/>
                        </a:moveTo>
                        <a:cubicBezTo>
                          <a:pt x="0" y="2"/>
                          <a:pt x="1" y="3"/>
                          <a:pt x="1" y="4"/>
                        </a:cubicBezTo>
                        <a:cubicBezTo>
                          <a:pt x="1" y="5"/>
                          <a:pt x="3" y="4"/>
                          <a:pt x="3" y="3"/>
                        </a:cubicBezTo>
                        <a:cubicBezTo>
                          <a:pt x="2" y="2"/>
                          <a:pt x="2" y="2"/>
                          <a:pt x="2" y="1"/>
                        </a:cubicBezTo>
                        <a:cubicBezTo>
                          <a:pt x="2"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6" name="Freeform 268"/>
                  <p:cNvSpPr/>
                  <p:nvPr/>
                </p:nvSpPr>
                <p:spPr bwMode="auto">
                  <a:xfrm>
                    <a:off x="965" y="1476"/>
                    <a:ext cx="2" cy="6"/>
                  </a:xfrm>
                  <a:custGeom>
                    <a:avLst/>
                    <a:gdLst>
                      <a:gd name="T0" fmla="*/ 2 w 3"/>
                      <a:gd name="T1" fmla="*/ 1 h 9"/>
                      <a:gd name="T2" fmla="*/ 2 w 3"/>
                      <a:gd name="T3" fmla="*/ 0 h 9"/>
                      <a:gd name="T4" fmla="*/ 1 w 3"/>
                      <a:gd name="T5" fmla="*/ 2 h 9"/>
                      <a:gd name="T6" fmla="*/ 1 w 3"/>
                      <a:gd name="T7" fmla="*/ 2 h 9"/>
                      <a:gd name="T8" fmla="*/ 1 w 3"/>
                      <a:gd name="T9" fmla="*/ 3 h 9"/>
                      <a:gd name="T10" fmla="*/ 1 w 3"/>
                      <a:gd name="T11" fmla="*/ 5 h 9"/>
                      <a:gd name="T12" fmla="*/ 2 w 3"/>
                      <a:gd name="T13" fmla="*/ 8 h 9"/>
                      <a:gd name="T14" fmla="*/ 3 w 3"/>
                      <a:gd name="T15" fmla="*/ 8 h 9"/>
                      <a:gd name="T16" fmla="*/ 3 w 3"/>
                      <a:gd name="T17" fmla="*/ 3 h 9"/>
                      <a:gd name="T18" fmla="*/ 1 w 3"/>
                      <a:gd name="T19" fmla="*/ 0 h 9"/>
                      <a:gd name="T20" fmla="*/ 0 w 3"/>
                      <a:gd name="T21" fmla="*/ 1 h 9"/>
                      <a:gd name="T22" fmla="*/ 1 w 3"/>
                      <a:gd name="T23" fmla="*/ 2 h 9"/>
                      <a:gd name="T24" fmla="*/ 2 w 3"/>
                      <a:gd name="T25" fmla="*/ 1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 h="9">
                        <a:moveTo>
                          <a:pt x="2" y="1"/>
                        </a:moveTo>
                        <a:cubicBezTo>
                          <a:pt x="2" y="1"/>
                          <a:pt x="2" y="1"/>
                          <a:pt x="2" y="0"/>
                        </a:cubicBezTo>
                        <a:cubicBezTo>
                          <a:pt x="2" y="1"/>
                          <a:pt x="1" y="1"/>
                          <a:pt x="1" y="2"/>
                        </a:cubicBezTo>
                        <a:cubicBezTo>
                          <a:pt x="1" y="2"/>
                          <a:pt x="1" y="2"/>
                          <a:pt x="1" y="2"/>
                        </a:cubicBezTo>
                        <a:cubicBezTo>
                          <a:pt x="1" y="2"/>
                          <a:pt x="1" y="3"/>
                          <a:pt x="1" y="3"/>
                        </a:cubicBezTo>
                        <a:cubicBezTo>
                          <a:pt x="1" y="3"/>
                          <a:pt x="1" y="4"/>
                          <a:pt x="1" y="5"/>
                        </a:cubicBezTo>
                        <a:cubicBezTo>
                          <a:pt x="2" y="6"/>
                          <a:pt x="2" y="7"/>
                          <a:pt x="2" y="8"/>
                        </a:cubicBezTo>
                        <a:cubicBezTo>
                          <a:pt x="2" y="9"/>
                          <a:pt x="3" y="9"/>
                          <a:pt x="3" y="8"/>
                        </a:cubicBezTo>
                        <a:cubicBezTo>
                          <a:pt x="3" y="6"/>
                          <a:pt x="3" y="5"/>
                          <a:pt x="3" y="3"/>
                        </a:cubicBezTo>
                        <a:cubicBezTo>
                          <a:pt x="3" y="2"/>
                          <a:pt x="2" y="0"/>
                          <a:pt x="1" y="0"/>
                        </a:cubicBezTo>
                        <a:cubicBezTo>
                          <a:pt x="1" y="0"/>
                          <a:pt x="0" y="1"/>
                          <a:pt x="0" y="1"/>
                        </a:cubicBezTo>
                        <a:cubicBezTo>
                          <a:pt x="0" y="1"/>
                          <a:pt x="0" y="1"/>
                          <a:pt x="1" y="2"/>
                        </a:cubicBezTo>
                        <a:cubicBezTo>
                          <a:pt x="1" y="3"/>
                          <a:pt x="2" y="2"/>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7" name="Freeform 269"/>
                  <p:cNvSpPr/>
                  <p:nvPr/>
                </p:nvSpPr>
                <p:spPr bwMode="auto">
                  <a:xfrm>
                    <a:off x="967" y="1476"/>
                    <a:ext cx="1" cy="6"/>
                  </a:xfrm>
                  <a:custGeom>
                    <a:avLst/>
                    <a:gdLst>
                      <a:gd name="T0" fmla="*/ 0 w 2"/>
                      <a:gd name="T1" fmla="*/ 1 h 10"/>
                      <a:gd name="T2" fmla="*/ 0 w 2"/>
                      <a:gd name="T3" fmla="*/ 9 h 10"/>
                      <a:gd name="T4" fmla="*/ 2 w 2"/>
                      <a:gd name="T5" fmla="*/ 9 h 10"/>
                      <a:gd name="T6" fmla="*/ 1 w 2"/>
                      <a:gd name="T7" fmla="*/ 1 h 10"/>
                      <a:gd name="T8" fmla="*/ 0 w 2"/>
                      <a:gd name="T9" fmla="*/ 1 h 10"/>
                    </a:gdLst>
                    <a:ahLst/>
                    <a:cxnLst>
                      <a:cxn ang="0">
                        <a:pos x="T0" y="T1"/>
                      </a:cxn>
                      <a:cxn ang="0">
                        <a:pos x="T2" y="T3"/>
                      </a:cxn>
                      <a:cxn ang="0">
                        <a:pos x="T4" y="T5"/>
                      </a:cxn>
                      <a:cxn ang="0">
                        <a:pos x="T6" y="T7"/>
                      </a:cxn>
                      <a:cxn ang="0">
                        <a:pos x="T8" y="T9"/>
                      </a:cxn>
                    </a:cxnLst>
                    <a:rect l="0" t="0" r="r" b="b"/>
                    <a:pathLst>
                      <a:path w="2" h="10">
                        <a:moveTo>
                          <a:pt x="0" y="1"/>
                        </a:moveTo>
                        <a:cubicBezTo>
                          <a:pt x="0" y="4"/>
                          <a:pt x="0" y="6"/>
                          <a:pt x="0" y="9"/>
                        </a:cubicBezTo>
                        <a:cubicBezTo>
                          <a:pt x="0" y="10"/>
                          <a:pt x="2" y="10"/>
                          <a:pt x="2" y="9"/>
                        </a:cubicBezTo>
                        <a:cubicBezTo>
                          <a:pt x="2" y="6"/>
                          <a:pt x="1" y="4"/>
                          <a:pt x="1" y="1"/>
                        </a:cubicBezTo>
                        <a:cubicBezTo>
                          <a:pt x="1"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8" name="Freeform 270"/>
                  <p:cNvSpPr/>
                  <p:nvPr/>
                </p:nvSpPr>
                <p:spPr bwMode="auto">
                  <a:xfrm>
                    <a:off x="966" y="1476"/>
                    <a:ext cx="3" cy="8"/>
                  </a:xfrm>
                  <a:custGeom>
                    <a:avLst/>
                    <a:gdLst>
                      <a:gd name="T0" fmla="*/ 1 w 4"/>
                      <a:gd name="T1" fmla="*/ 2 h 13"/>
                      <a:gd name="T2" fmla="*/ 1 w 4"/>
                      <a:gd name="T3" fmla="*/ 2 h 13"/>
                      <a:gd name="T4" fmla="*/ 2 w 4"/>
                      <a:gd name="T5" fmla="*/ 4 h 13"/>
                      <a:gd name="T6" fmla="*/ 2 w 4"/>
                      <a:gd name="T7" fmla="*/ 7 h 13"/>
                      <a:gd name="T8" fmla="*/ 2 w 4"/>
                      <a:gd name="T9" fmla="*/ 11 h 13"/>
                      <a:gd name="T10" fmla="*/ 3 w 4"/>
                      <a:gd name="T11" fmla="*/ 11 h 13"/>
                      <a:gd name="T12" fmla="*/ 3 w 4"/>
                      <a:gd name="T13" fmla="*/ 5 h 13"/>
                      <a:gd name="T14" fmla="*/ 2 w 4"/>
                      <a:gd name="T15" fmla="*/ 0 h 13"/>
                      <a:gd name="T16" fmla="*/ 1 w 4"/>
                      <a:gd name="T17" fmla="*/ 2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13">
                        <a:moveTo>
                          <a:pt x="1" y="2"/>
                        </a:moveTo>
                        <a:cubicBezTo>
                          <a:pt x="1" y="2"/>
                          <a:pt x="1" y="2"/>
                          <a:pt x="1" y="2"/>
                        </a:cubicBezTo>
                        <a:cubicBezTo>
                          <a:pt x="2" y="3"/>
                          <a:pt x="2" y="3"/>
                          <a:pt x="2" y="4"/>
                        </a:cubicBezTo>
                        <a:cubicBezTo>
                          <a:pt x="2" y="5"/>
                          <a:pt x="2" y="6"/>
                          <a:pt x="2" y="7"/>
                        </a:cubicBezTo>
                        <a:cubicBezTo>
                          <a:pt x="2" y="8"/>
                          <a:pt x="2" y="10"/>
                          <a:pt x="2" y="11"/>
                        </a:cubicBezTo>
                        <a:cubicBezTo>
                          <a:pt x="2" y="13"/>
                          <a:pt x="3" y="13"/>
                          <a:pt x="3" y="11"/>
                        </a:cubicBezTo>
                        <a:cubicBezTo>
                          <a:pt x="3" y="9"/>
                          <a:pt x="3" y="7"/>
                          <a:pt x="3" y="5"/>
                        </a:cubicBezTo>
                        <a:cubicBezTo>
                          <a:pt x="3" y="4"/>
                          <a:pt x="4" y="1"/>
                          <a:pt x="2" y="0"/>
                        </a:cubicBezTo>
                        <a:cubicBezTo>
                          <a:pt x="1" y="0"/>
                          <a:pt x="0"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9" name="Freeform 271"/>
                  <p:cNvSpPr/>
                  <p:nvPr/>
                </p:nvSpPr>
                <p:spPr bwMode="auto">
                  <a:xfrm>
                    <a:off x="967" y="1476"/>
                    <a:ext cx="2" cy="7"/>
                  </a:xfrm>
                  <a:custGeom>
                    <a:avLst/>
                    <a:gdLst>
                      <a:gd name="T0" fmla="*/ 0 w 2"/>
                      <a:gd name="T1" fmla="*/ 1 h 10"/>
                      <a:gd name="T2" fmla="*/ 0 w 2"/>
                      <a:gd name="T3" fmla="*/ 9 h 10"/>
                      <a:gd name="T4" fmla="*/ 2 w 2"/>
                      <a:gd name="T5" fmla="*/ 9 h 10"/>
                      <a:gd name="T6" fmla="*/ 2 w 2"/>
                      <a:gd name="T7" fmla="*/ 1 h 10"/>
                      <a:gd name="T8" fmla="*/ 0 w 2"/>
                      <a:gd name="T9" fmla="*/ 1 h 10"/>
                    </a:gdLst>
                    <a:ahLst/>
                    <a:cxnLst>
                      <a:cxn ang="0">
                        <a:pos x="T0" y="T1"/>
                      </a:cxn>
                      <a:cxn ang="0">
                        <a:pos x="T2" y="T3"/>
                      </a:cxn>
                      <a:cxn ang="0">
                        <a:pos x="T4" y="T5"/>
                      </a:cxn>
                      <a:cxn ang="0">
                        <a:pos x="T6" y="T7"/>
                      </a:cxn>
                      <a:cxn ang="0">
                        <a:pos x="T8" y="T9"/>
                      </a:cxn>
                    </a:cxnLst>
                    <a:rect l="0" t="0" r="r" b="b"/>
                    <a:pathLst>
                      <a:path w="2" h="10">
                        <a:moveTo>
                          <a:pt x="0" y="1"/>
                        </a:moveTo>
                        <a:cubicBezTo>
                          <a:pt x="0" y="4"/>
                          <a:pt x="0" y="7"/>
                          <a:pt x="0" y="9"/>
                        </a:cubicBezTo>
                        <a:cubicBezTo>
                          <a:pt x="0" y="10"/>
                          <a:pt x="2" y="10"/>
                          <a:pt x="2" y="9"/>
                        </a:cubicBezTo>
                        <a:cubicBezTo>
                          <a:pt x="2" y="7"/>
                          <a:pt x="2" y="4"/>
                          <a:pt x="2" y="1"/>
                        </a:cubicBezTo>
                        <a:cubicBezTo>
                          <a:pt x="2"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0" name="Freeform 272"/>
                  <p:cNvSpPr/>
                  <p:nvPr/>
                </p:nvSpPr>
                <p:spPr bwMode="auto">
                  <a:xfrm>
                    <a:off x="967" y="1474"/>
                    <a:ext cx="3" cy="6"/>
                  </a:xfrm>
                  <a:custGeom>
                    <a:avLst/>
                    <a:gdLst>
                      <a:gd name="T0" fmla="*/ 2 w 5"/>
                      <a:gd name="T1" fmla="*/ 3 h 8"/>
                      <a:gd name="T2" fmla="*/ 1 w 5"/>
                      <a:gd name="T3" fmla="*/ 3 h 8"/>
                      <a:gd name="T4" fmla="*/ 1 w 5"/>
                      <a:gd name="T5" fmla="*/ 3 h 8"/>
                      <a:gd name="T6" fmla="*/ 2 w 5"/>
                      <a:gd name="T7" fmla="*/ 5 h 8"/>
                      <a:gd name="T8" fmla="*/ 3 w 5"/>
                      <a:gd name="T9" fmla="*/ 7 h 8"/>
                      <a:gd name="T10" fmla="*/ 4 w 5"/>
                      <a:gd name="T11" fmla="*/ 7 h 8"/>
                      <a:gd name="T12" fmla="*/ 3 w 5"/>
                      <a:gd name="T13" fmla="*/ 3 h 8"/>
                      <a:gd name="T14" fmla="*/ 0 w 5"/>
                      <a:gd name="T15" fmla="*/ 2 h 8"/>
                      <a:gd name="T16" fmla="*/ 2 w 5"/>
                      <a:gd name="T17" fmla="*/ 3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8">
                        <a:moveTo>
                          <a:pt x="2" y="3"/>
                        </a:moveTo>
                        <a:cubicBezTo>
                          <a:pt x="1" y="4"/>
                          <a:pt x="0" y="2"/>
                          <a:pt x="1" y="3"/>
                        </a:cubicBezTo>
                        <a:cubicBezTo>
                          <a:pt x="1" y="3"/>
                          <a:pt x="1" y="3"/>
                          <a:pt x="1" y="3"/>
                        </a:cubicBezTo>
                        <a:cubicBezTo>
                          <a:pt x="1" y="4"/>
                          <a:pt x="2" y="4"/>
                          <a:pt x="2" y="5"/>
                        </a:cubicBezTo>
                        <a:cubicBezTo>
                          <a:pt x="2" y="6"/>
                          <a:pt x="3" y="7"/>
                          <a:pt x="3" y="7"/>
                        </a:cubicBezTo>
                        <a:cubicBezTo>
                          <a:pt x="3" y="8"/>
                          <a:pt x="5" y="8"/>
                          <a:pt x="4" y="7"/>
                        </a:cubicBezTo>
                        <a:cubicBezTo>
                          <a:pt x="4" y="6"/>
                          <a:pt x="3" y="4"/>
                          <a:pt x="3" y="3"/>
                        </a:cubicBezTo>
                        <a:cubicBezTo>
                          <a:pt x="2" y="2"/>
                          <a:pt x="1" y="0"/>
                          <a:pt x="0" y="2"/>
                        </a:cubicBezTo>
                        <a:cubicBezTo>
                          <a:pt x="0" y="3"/>
                          <a:pt x="1" y="4"/>
                          <a:pt x="2"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1" name="Freeform 273"/>
                  <p:cNvSpPr/>
                  <p:nvPr/>
                </p:nvSpPr>
                <p:spPr bwMode="auto">
                  <a:xfrm>
                    <a:off x="968" y="1486"/>
                    <a:ext cx="4" cy="2"/>
                  </a:xfrm>
                  <a:custGeom>
                    <a:avLst/>
                    <a:gdLst>
                      <a:gd name="T0" fmla="*/ 2 w 6"/>
                      <a:gd name="T1" fmla="*/ 2 h 2"/>
                      <a:gd name="T2" fmla="*/ 5 w 6"/>
                      <a:gd name="T3" fmla="*/ 1 h 2"/>
                      <a:gd name="T4" fmla="*/ 5 w 6"/>
                      <a:gd name="T5" fmla="*/ 0 h 2"/>
                      <a:gd name="T6" fmla="*/ 1 w 6"/>
                      <a:gd name="T7" fmla="*/ 0 h 2"/>
                      <a:gd name="T8" fmla="*/ 2 w 6"/>
                      <a:gd name="T9" fmla="*/ 2 h 2"/>
                    </a:gdLst>
                    <a:ahLst/>
                    <a:cxnLst>
                      <a:cxn ang="0">
                        <a:pos x="T0" y="T1"/>
                      </a:cxn>
                      <a:cxn ang="0">
                        <a:pos x="T2" y="T3"/>
                      </a:cxn>
                      <a:cxn ang="0">
                        <a:pos x="T4" y="T5"/>
                      </a:cxn>
                      <a:cxn ang="0">
                        <a:pos x="T6" y="T7"/>
                      </a:cxn>
                      <a:cxn ang="0">
                        <a:pos x="T8" y="T9"/>
                      </a:cxn>
                    </a:cxnLst>
                    <a:rect l="0" t="0" r="r" b="b"/>
                    <a:pathLst>
                      <a:path w="6" h="2">
                        <a:moveTo>
                          <a:pt x="2" y="2"/>
                        </a:moveTo>
                        <a:cubicBezTo>
                          <a:pt x="3" y="2"/>
                          <a:pt x="4" y="1"/>
                          <a:pt x="5" y="1"/>
                        </a:cubicBezTo>
                        <a:cubicBezTo>
                          <a:pt x="6" y="1"/>
                          <a:pt x="6" y="0"/>
                          <a:pt x="5" y="0"/>
                        </a:cubicBezTo>
                        <a:cubicBezTo>
                          <a:pt x="4" y="0"/>
                          <a:pt x="3" y="0"/>
                          <a:pt x="1" y="0"/>
                        </a:cubicBezTo>
                        <a:cubicBezTo>
                          <a:pt x="0" y="1"/>
                          <a:pt x="1" y="2"/>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2" name="Freeform 274"/>
                  <p:cNvSpPr/>
                  <p:nvPr/>
                </p:nvSpPr>
                <p:spPr bwMode="auto">
                  <a:xfrm>
                    <a:off x="969" y="1486"/>
                    <a:ext cx="4" cy="2"/>
                  </a:xfrm>
                  <a:custGeom>
                    <a:avLst/>
                    <a:gdLst>
                      <a:gd name="T0" fmla="*/ 1 w 6"/>
                      <a:gd name="T1" fmla="*/ 3 h 3"/>
                      <a:gd name="T2" fmla="*/ 5 w 6"/>
                      <a:gd name="T3" fmla="*/ 2 h 3"/>
                      <a:gd name="T4" fmla="*/ 5 w 6"/>
                      <a:gd name="T5" fmla="*/ 0 h 3"/>
                      <a:gd name="T6" fmla="*/ 1 w 6"/>
                      <a:gd name="T7" fmla="*/ 1 h 3"/>
                      <a:gd name="T8" fmla="*/ 1 w 6"/>
                      <a:gd name="T9" fmla="*/ 3 h 3"/>
                    </a:gdLst>
                    <a:ahLst/>
                    <a:cxnLst>
                      <a:cxn ang="0">
                        <a:pos x="T0" y="T1"/>
                      </a:cxn>
                      <a:cxn ang="0">
                        <a:pos x="T2" y="T3"/>
                      </a:cxn>
                      <a:cxn ang="0">
                        <a:pos x="T4" y="T5"/>
                      </a:cxn>
                      <a:cxn ang="0">
                        <a:pos x="T6" y="T7"/>
                      </a:cxn>
                      <a:cxn ang="0">
                        <a:pos x="T8" y="T9"/>
                      </a:cxn>
                    </a:cxnLst>
                    <a:rect l="0" t="0" r="r" b="b"/>
                    <a:pathLst>
                      <a:path w="6" h="3">
                        <a:moveTo>
                          <a:pt x="1" y="3"/>
                        </a:moveTo>
                        <a:cubicBezTo>
                          <a:pt x="3" y="3"/>
                          <a:pt x="4" y="3"/>
                          <a:pt x="5" y="2"/>
                        </a:cubicBezTo>
                        <a:cubicBezTo>
                          <a:pt x="6" y="2"/>
                          <a:pt x="6" y="0"/>
                          <a:pt x="5" y="0"/>
                        </a:cubicBezTo>
                        <a:cubicBezTo>
                          <a:pt x="3" y="1"/>
                          <a:pt x="2" y="1"/>
                          <a:pt x="1" y="1"/>
                        </a:cubicBezTo>
                        <a:cubicBezTo>
                          <a:pt x="0" y="2"/>
                          <a:pt x="0" y="3"/>
                          <a:pt x="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3" name="Freeform 275"/>
                  <p:cNvSpPr/>
                  <p:nvPr/>
                </p:nvSpPr>
                <p:spPr bwMode="auto">
                  <a:xfrm>
                    <a:off x="970" y="1486"/>
                    <a:ext cx="5" cy="2"/>
                  </a:xfrm>
                  <a:custGeom>
                    <a:avLst/>
                    <a:gdLst>
                      <a:gd name="T0" fmla="*/ 1 w 8"/>
                      <a:gd name="T1" fmla="*/ 2 h 4"/>
                      <a:gd name="T2" fmla="*/ 4 w 8"/>
                      <a:gd name="T3" fmla="*/ 2 h 4"/>
                      <a:gd name="T4" fmla="*/ 4 w 8"/>
                      <a:gd name="T5" fmla="*/ 0 h 4"/>
                      <a:gd name="T6" fmla="*/ 3 w 8"/>
                      <a:gd name="T7" fmla="*/ 0 h 4"/>
                      <a:gd name="T8" fmla="*/ 3 w 8"/>
                      <a:gd name="T9" fmla="*/ 1 h 4"/>
                      <a:gd name="T10" fmla="*/ 2 w 8"/>
                      <a:gd name="T11" fmla="*/ 2 h 4"/>
                      <a:gd name="T12" fmla="*/ 2 w 8"/>
                      <a:gd name="T13" fmla="*/ 4 h 4"/>
                      <a:gd name="T14" fmla="*/ 4 w 8"/>
                      <a:gd name="T15" fmla="*/ 3 h 4"/>
                      <a:gd name="T16" fmla="*/ 4 w 8"/>
                      <a:gd name="T17" fmla="*/ 2 h 4"/>
                      <a:gd name="T18" fmla="*/ 1 w 8"/>
                      <a:gd name="T19" fmla="*/ 2 h 4"/>
                      <a:gd name="T20" fmla="*/ 1 w 8"/>
                      <a:gd name="T21" fmla="*/ 4 h 4"/>
                      <a:gd name="T22" fmla="*/ 3 w 8"/>
                      <a:gd name="T23" fmla="*/ 4 h 4"/>
                      <a:gd name="T24" fmla="*/ 3 w 8"/>
                      <a:gd name="T25" fmla="*/ 3 h 4"/>
                      <a:gd name="T26" fmla="*/ 2 w 8"/>
                      <a:gd name="T27" fmla="*/ 2 h 4"/>
                      <a:gd name="T28" fmla="*/ 1 w 8"/>
                      <a:gd name="T29" fmla="*/ 3 h 4"/>
                      <a:gd name="T30" fmla="*/ 6 w 8"/>
                      <a:gd name="T31" fmla="*/ 1 h 4"/>
                      <a:gd name="T32" fmla="*/ 4 w 8"/>
                      <a:gd name="T33" fmla="*/ 2 h 4"/>
                      <a:gd name="T34" fmla="*/ 5 w 8"/>
                      <a:gd name="T35" fmla="*/ 2 h 4"/>
                      <a:gd name="T36" fmla="*/ 6 w 8"/>
                      <a:gd name="T37" fmla="*/ 2 h 4"/>
                      <a:gd name="T38" fmla="*/ 7 w 8"/>
                      <a:gd name="T39" fmla="*/ 1 h 4"/>
                      <a:gd name="T40" fmla="*/ 6 w 8"/>
                      <a:gd name="T41" fmla="*/ 1 h 4"/>
                      <a:gd name="T42" fmla="*/ 6 w 8"/>
                      <a:gd name="T43" fmla="*/ 1 h 4"/>
                      <a:gd name="T44" fmla="*/ 4 w 8"/>
                      <a:gd name="T45" fmla="*/ 1 h 4"/>
                      <a:gd name="T46" fmla="*/ 2 w 8"/>
                      <a:gd name="T47" fmla="*/ 2 h 4"/>
                      <a:gd name="T48" fmla="*/ 1 w 8"/>
                      <a:gd name="T49" fmla="*/ 3 h 4"/>
                      <a:gd name="T50" fmla="*/ 2 w 8"/>
                      <a:gd name="T51" fmla="*/ 4 h 4"/>
                      <a:gd name="T52" fmla="*/ 3 w 8"/>
                      <a:gd name="T53" fmla="*/ 2 h 4"/>
                      <a:gd name="T54" fmla="*/ 1 w 8"/>
                      <a:gd name="T55" fmla="*/ 2 h 4"/>
                      <a:gd name="T56" fmla="*/ 2 w 8"/>
                      <a:gd name="T57" fmla="*/ 4 h 4"/>
                      <a:gd name="T58" fmla="*/ 4 w 8"/>
                      <a:gd name="T59" fmla="*/ 3 h 4"/>
                      <a:gd name="T60" fmla="*/ 4 w 8"/>
                      <a:gd name="T61" fmla="*/ 2 h 4"/>
                      <a:gd name="T62" fmla="*/ 2 w 8"/>
                      <a:gd name="T63" fmla="*/ 2 h 4"/>
                      <a:gd name="T64" fmla="*/ 3 w 8"/>
                      <a:gd name="T65" fmla="*/ 3 h 4"/>
                      <a:gd name="T66" fmla="*/ 4 w 8"/>
                      <a:gd name="T67" fmla="*/ 0 h 4"/>
                      <a:gd name="T68" fmla="*/ 3 w 8"/>
                      <a:gd name="T69" fmla="*/ 1 h 4"/>
                      <a:gd name="T70" fmla="*/ 4 w 8"/>
                      <a:gd name="T71" fmla="*/ 1 h 4"/>
                      <a:gd name="T72" fmla="*/ 4 w 8"/>
                      <a:gd name="T73" fmla="*/ 0 h 4"/>
                      <a:gd name="T74" fmla="*/ 1 w 8"/>
                      <a:gd name="T75" fmla="*/ 0 h 4"/>
                      <a:gd name="T76" fmla="*/ 1 w 8"/>
                      <a:gd name="T77"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8" h="4">
                        <a:moveTo>
                          <a:pt x="1" y="2"/>
                        </a:moveTo>
                        <a:cubicBezTo>
                          <a:pt x="2" y="2"/>
                          <a:pt x="3" y="2"/>
                          <a:pt x="4" y="2"/>
                        </a:cubicBezTo>
                        <a:cubicBezTo>
                          <a:pt x="5" y="1"/>
                          <a:pt x="5" y="0"/>
                          <a:pt x="4" y="0"/>
                        </a:cubicBezTo>
                        <a:cubicBezTo>
                          <a:pt x="4" y="0"/>
                          <a:pt x="4" y="0"/>
                          <a:pt x="3" y="0"/>
                        </a:cubicBezTo>
                        <a:cubicBezTo>
                          <a:pt x="2" y="0"/>
                          <a:pt x="2" y="1"/>
                          <a:pt x="3" y="1"/>
                        </a:cubicBezTo>
                        <a:cubicBezTo>
                          <a:pt x="3" y="1"/>
                          <a:pt x="2" y="2"/>
                          <a:pt x="2" y="2"/>
                        </a:cubicBezTo>
                        <a:cubicBezTo>
                          <a:pt x="1" y="3"/>
                          <a:pt x="2" y="4"/>
                          <a:pt x="2" y="4"/>
                        </a:cubicBezTo>
                        <a:cubicBezTo>
                          <a:pt x="3" y="4"/>
                          <a:pt x="4" y="4"/>
                          <a:pt x="4" y="3"/>
                        </a:cubicBezTo>
                        <a:cubicBezTo>
                          <a:pt x="4" y="3"/>
                          <a:pt x="4" y="2"/>
                          <a:pt x="4" y="2"/>
                        </a:cubicBezTo>
                        <a:cubicBezTo>
                          <a:pt x="3" y="2"/>
                          <a:pt x="2" y="2"/>
                          <a:pt x="1" y="2"/>
                        </a:cubicBezTo>
                        <a:cubicBezTo>
                          <a:pt x="0" y="3"/>
                          <a:pt x="0" y="4"/>
                          <a:pt x="1" y="4"/>
                        </a:cubicBezTo>
                        <a:cubicBezTo>
                          <a:pt x="2" y="4"/>
                          <a:pt x="2" y="4"/>
                          <a:pt x="3" y="4"/>
                        </a:cubicBezTo>
                        <a:cubicBezTo>
                          <a:pt x="4" y="4"/>
                          <a:pt x="4" y="3"/>
                          <a:pt x="3" y="3"/>
                        </a:cubicBezTo>
                        <a:cubicBezTo>
                          <a:pt x="3" y="2"/>
                          <a:pt x="2" y="2"/>
                          <a:pt x="2" y="2"/>
                        </a:cubicBezTo>
                        <a:cubicBezTo>
                          <a:pt x="1" y="2"/>
                          <a:pt x="1" y="3"/>
                          <a:pt x="1" y="3"/>
                        </a:cubicBezTo>
                        <a:cubicBezTo>
                          <a:pt x="3" y="4"/>
                          <a:pt x="6" y="4"/>
                          <a:pt x="6" y="1"/>
                        </a:cubicBezTo>
                        <a:cubicBezTo>
                          <a:pt x="5" y="1"/>
                          <a:pt x="5" y="1"/>
                          <a:pt x="4" y="2"/>
                        </a:cubicBezTo>
                        <a:cubicBezTo>
                          <a:pt x="4" y="2"/>
                          <a:pt x="5" y="2"/>
                          <a:pt x="5" y="2"/>
                        </a:cubicBezTo>
                        <a:cubicBezTo>
                          <a:pt x="5" y="2"/>
                          <a:pt x="6" y="2"/>
                          <a:pt x="6" y="2"/>
                        </a:cubicBezTo>
                        <a:cubicBezTo>
                          <a:pt x="7" y="3"/>
                          <a:pt x="8" y="1"/>
                          <a:pt x="7" y="1"/>
                        </a:cubicBezTo>
                        <a:cubicBezTo>
                          <a:pt x="6" y="1"/>
                          <a:pt x="6" y="1"/>
                          <a:pt x="6" y="1"/>
                        </a:cubicBezTo>
                        <a:cubicBezTo>
                          <a:pt x="6" y="1"/>
                          <a:pt x="6" y="1"/>
                          <a:pt x="6" y="1"/>
                        </a:cubicBezTo>
                        <a:cubicBezTo>
                          <a:pt x="5" y="0"/>
                          <a:pt x="4" y="0"/>
                          <a:pt x="4" y="1"/>
                        </a:cubicBezTo>
                        <a:cubicBezTo>
                          <a:pt x="4" y="2"/>
                          <a:pt x="2" y="2"/>
                          <a:pt x="2" y="2"/>
                        </a:cubicBezTo>
                        <a:cubicBezTo>
                          <a:pt x="0" y="2"/>
                          <a:pt x="0" y="3"/>
                          <a:pt x="1" y="3"/>
                        </a:cubicBezTo>
                        <a:cubicBezTo>
                          <a:pt x="2" y="4"/>
                          <a:pt x="2" y="4"/>
                          <a:pt x="2" y="4"/>
                        </a:cubicBezTo>
                        <a:cubicBezTo>
                          <a:pt x="2" y="3"/>
                          <a:pt x="3" y="3"/>
                          <a:pt x="3" y="2"/>
                        </a:cubicBezTo>
                        <a:cubicBezTo>
                          <a:pt x="2" y="2"/>
                          <a:pt x="2" y="2"/>
                          <a:pt x="1" y="2"/>
                        </a:cubicBezTo>
                        <a:cubicBezTo>
                          <a:pt x="2" y="3"/>
                          <a:pt x="2" y="4"/>
                          <a:pt x="2" y="4"/>
                        </a:cubicBezTo>
                        <a:cubicBezTo>
                          <a:pt x="2" y="4"/>
                          <a:pt x="3" y="4"/>
                          <a:pt x="4" y="3"/>
                        </a:cubicBezTo>
                        <a:cubicBezTo>
                          <a:pt x="5" y="3"/>
                          <a:pt x="5" y="2"/>
                          <a:pt x="4" y="2"/>
                        </a:cubicBezTo>
                        <a:cubicBezTo>
                          <a:pt x="3" y="2"/>
                          <a:pt x="3" y="2"/>
                          <a:pt x="2" y="2"/>
                        </a:cubicBezTo>
                        <a:cubicBezTo>
                          <a:pt x="3" y="2"/>
                          <a:pt x="3" y="3"/>
                          <a:pt x="3" y="3"/>
                        </a:cubicBezTo>
                        <a:cubicBezTo>
                          <a:pt x="4" y="2"/>
                          <a:pt x="5" y="1"/>
                          <a:pt x="4" y="0"/>
                        </a:cubicBezTo>
                        <a:cubicBezTo>
                          <a:pt x="4" y="0"/>
                          <a:pt x="3" y="1"/>
                          <a:pt x="3" y="1"/>
                        </a:cubicBezTo>
                        <a:cubicBezTo>
                          <a:pt x="3" y="1"/>
                          <a:pt x="4" y="1"/>
                          <a:pt x="4" y="1"/>
                        </a:cubicBezTo>
                        <a:cubicBezTo>
                          <a:pt x="4" y="1"/>
                          <a:pt x="4" y="0"/>
                          <a:pt x="4" y="0"/>
                        </a:cubicBezTo>
                        <a:cubicBezTo>
                          <a:pt x="3" y="0"/>
                          <a:pt x="2" y="0"/>
                          <a:pt x="1" y="0"/>
                        </a:cubicBezTo>
                        <a:cubicBezTo>
                          <a:pt x="0" y="0"/>
                          <a:pt x="0" y="2"/>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4" name="Freeform 276"/>
                  <p:cNvSpPr/>
                  <p:nvPr/>
                </p:nvSpPr>
                <p:spPr bwMode="auto">
                  <a:xfrm>
                    <a:off x="843" y="1328"/>
                    <a:ext cx="58" cy="40"/>
                  </a:xfrm>
                  <a:custGeom>
                    <a:avLst/>
                    <a:gdLst>
                      <a:gd name="T0" fmla="*/ 13 w 88"/>
                      <a:gd name="T1" fmla="*/ 57 h 60"/>
                      <a:gd name="T2" fmla="*/ 42 w 88"/>
                      <a:gd name="T3" fmla="*/ 7 h 60"/>
                      <a:gd name="T4" fmla="*/ 75 w 88"/>
                      <a:gd name="T5" fmla="*/ 54 h 60"/>
                      <a:gd name="T6" fmla="*/ 78 w 88"/>
                      <a:gd name="T7" fmla="*/ 55 h 60"/>
                      <a:gd name="T8" fmla="*/ 49 w 88"/>
                      <a:gd name="T9" fmla="*/ 4 h 60"/>
                      <a:gd name="T10" fmla="*/ 11 w 88"/>
                      <a:gd name="T11" fmla="*/ 58 h 60"/>
                      <a:gd name="T12" fmla="*/ 13 w 88"/>
                      <a:gd name="T13" fmla="*/ 57 h 60"/>
                    </a:gdLst>
                    <a:ahLst/>
                    <a:cxnLst>
                      <a:cxn ang="0">
                        <a:pos x="T0" y="T1"/>
                      </a:cxn>
                      <a:cxn ang="0">
                        <a:pos x="T2" y="T3"/>
                      </a:cxn>
                      <a:cxn ang="0">
                        <a:pos x="T4" y="T5"/>
                      </a:cxn>
                      <a:cxn ang="0">
                        <a:pos x="T6" y="T7"/>
                      </a:cxn>
                      <a:cxn ang="0">
                        <a:pos x="T8" y="T9"/>
                      </a:cxn>
                      <a:cxn ang="0">
                        <a:pos x="T10" y="T11"/>
                      </a:cxn>
                      <a:cxn ang="0">
                        <a:pos x="T12" y="T13"/>
                      </a:cxn>
                    </a:cxnLst>
                    <a:rect l="0" t="0" r="r" b="b"/>
                    <a:pathLst>
                      <a:path w="88" h="60">
                        <a:moveTo>
                          <a:pt x="13" y="57"/>
                        </a:moveTo>
                        <a:cubicBezTo>
                          <a:pt x="4" y="37"/>
                          <a:pt x="23" y="13"/>
                          <a:pt x="42" y="7"/>
                        </a:cubicBezTo>
                        <a:cubicBezTo>
                          <a:pt x="65" y="0"/>
                          <a:pt x="86" y="36"/>
                          <a:pt x="75" y="54"/>
                        </a:cubicBezTo>
                        <a:cubicBezTo>
                          <a:pt x="74" y="55"/>
                          <a:pt x="77" y="57"/>
                          <a:pt x="78" y="55"/>
                        </a:cubicBezTo>
                        <a:cubicBezTo>
                          <a:pt x="88" y="38"/>
                          <a:pt x="71" y="4"/>
                          <a:pt x="49" y="4"/>
                        </a:cubicBezTo>
                        <a:cubicBezTo>
                          <a:pt x="24" y="4"/>
                          <a:pt x="0" y="35"/>
                          <a:pt x="11" y="58"/>
                        </a:cubicBezTo>
                        <a:cubicBezTo>
                          <a:pt x="11" y="60"/>
                          <a:pt x="14" y="58"/>
                          <a:pt x="13" y="5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5" name="Freeform 277"/>
                  <p:cNvSpPr/>
                  <p:nvPr/>
                </p:nvSpPr>
                <p:spPr bwMode="auto">
                  <a:xfrm>
                    <a:off x="849" y="1346"/>
                    <a:ext cx="10" cy="27"/>
                  </a:xfrm>
                  <a:custGeom>
                    <a:avLst/>
                    <a:gdLst>
                      <a:gd name="T0" fmla="*/ 4 w 15"/>
                      <a:gd name="T1" fmla="*/ 10 h 40"/>
                      <a:gd name="T2" fmla="*/ 10 w 15"/>
                      <a:gd name="T3" fmla="*/ 20 h 40"/>
                      <a:gd name="T4" fmla="*/ 11 w 15"/>
                      <a:gd name="T5" fmla="*/ 26 h 40"/>
                      <a:gd name="T6" fmla="*/ 10 w 15"/>
                      <a:gd name="T7" fmla="*/ 32 h 40"/>
                      <a:gd name="T8" fmla="*/ 5 w 15"/>
                      <a:gd name="T9" fmla="*/ 33 h 40"/>
                      <a:gd name="T10" fmla="*/ 4 w 15"/>
                      <a:gd name="T11" fmla="*/ 30 h 40"/>
                      <a:gd name="T12" fmla="*/ 1 w 15"/>
                      <a:gd name="T13" fmla="*/ 31 h 40"/>
                      <a:gd name="T14" fmla="*/ 11 w 15"/>
                      <a:gd name="T15" fmla="*/ 37 h 40"/>
                      <a:gd name="T16" fmla="*/ 13 w 15"/>
                      <a:gd name="T17" fmla="*/ 23 h 40"/>
                      <a:gd name="T18" fmla="*/ 2 w 15"/>
                      <a:gd name="T19" fmla="*/ 8 h 40"/>
                      <a:gd name="T20" fmla="*/ 4 w 15"/>
                      <a:gd name="T21" fmla="*/ 1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40">
                        <a:moveTo>
                          <a:pt x="4" y="10"/>
                        </a:moveTo>
                        <a:cubicBezTo>
                          <a:pt x="8" y="6"/>
                          <a:pt x="10" y="18"/>
                          <a:pt x="10" y="20"/>
                        </a:cubicBezTo>
                        <a:cubicBezTo>
                          <a:pt x="10" y="22"/>
                          <a:pt x="11" y="24"/>
                          <a:pt x="11" y="26"/>
                        </a:cubicBezTo>
                        <a:cubicBezTo>
                          <a:pt x="11" y="28"/>
                          <a:pt x="11" y="30"/>
                          <a:pt x="10" y="32"/>
                        </a:cubicBezTo>
                        <a:cubicBezTo>
                          <a:pt x="8" y="35"/>
                          <a:pt x="6" y="36"/>
                          <a:pt x="5" y="33"/>
                        </a:cubicBezTo>
                        <a:cubicBezTo>
                          <a:pt x="4" y="32"/>
                          <a:pt x="4" y="31"/>
                          <a:pt x="4" y="30"/>
                        </a:cubicBezTo>
                        <a:cubicBezTo>
                          <a:pt x="3" y="28"/>
                          <a:pt x="0" y="29"/>
                          <a:pt x="1" y="31"/>
                        </a:cubicBezTo>
                        <a:cubicBezTo>
                          <a:pt x="2" y="35"/>
                          <a:pt x="6" y="40"/>
                          <a:pt x="11" y="37"/>
                        </a:cubicBezTo>
                        <a:cubicBezTo>
                          <a:pt x="15" y="34"/>
                          <a:pt x="14" y="27"/>
                          <a:pt x="13" y="23"/>
                        </a:cubicBezTo>
                        <a:cubicBezTo>
                          <a:pt x="13" y="18"/>
                          <a:pt x="10" y="0"/>
                          <a:pt x="2" y="8"/>
                        </a:cubicBezTo>
                        <a:cubicBezTo>
                          <a:pt x="0" y="9"/>
                          <a:pt x="2" y="11"/>
                          <a:pt x="4"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6" name="Freeform 278"/>
                  <p:cNvSpPr/>
                  <p:nvPr/>
                </p:nvSpPr>
                <p:spPr bwMode="auto">
                  <a:xfrm>
                    <a:off x="886" y="1346"/>
                    <a:ext cx="10" cy="21"/>
                  </a:xfrm>
                  <a:custGeom>
                    <a:avLst/>
                    <a:gdLst>
                      <a:gd name="T0" fmla="*/ 14 w 15"/>
                      <a:gd name="T1" fmla="*/ 3 h 32"/>
                      <a:gd name="T2" fmla="*/ 5 w 15"/>
                      <a:gd name="T3" fmla="*/ 4 h 32"/>
                      <a:gd name="T4" fmla="*/ 0 w 15"/>
                      <a:gd name="T5" fmla="*/ 18 h 32"/>
                      <a:gd name="T6" fmla="*/ 6 w 15"/>
                      <a:gd name="T7" fmla="*/ 30 h 32"/>
                      <a:gd name="T8" fmla="*/ 14 w 15"/>
                      <a:gd name="T9" fmla="*/ 26 h 32"/>
                      <a:gd name="T10" fmla="*/ 11 w 15"/>
                      <a:gd name="T11" fmla="*/ 25 h 32"/>
                      <a:gd name="T12" fmla="*/ 3 w 15"/>
                      <a:gd name="T13" fmla="*/ 22 h 32"/>
                      <a:gd name="T14" fmla="*/ 3 w 15"/>
                      <a:gd name="T15" fmla="*/ 17 h 32"/>
                      <a:gd name="T16" fmla="*/ 4 w 15"/>
                      <a:gd name="T17" fmla="*/ 11 h 32"/>
                      <a:gd name="T18" fmla="*/ 11 w 15"/>
                      <a:gd name="T19" fmla="*/ 5 h 32"/>
                      <a:gd name="T20" fmla="*/ 14 w 15"/>
                      <a:gd name="T21" fmla="*/ 3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32">
                        <a:moveTo>
                          <a:pt x="14" y="3"/>
                        </a:moveTo>
                        <a:cubicBezTo>
                          <a:pt x="11" y="0"/>
                          <a:pt x="8" y="1"/>
                          <a:pt x="5" y="4"/>
                        </a:cubicBezTo>
                        <a:cubicBezTo>
                          <a:pt x="1" y="7"/>
                          <a:pt x="1" y="13"/>
                          <a:pt x="0" y="18"/>
                        </a:cubicBezTo>
                        <a:cubicBezTo>
                          <a:pt x="0" y="23"/>
                          <a:pt x="1" y="28"/>
                          <a:pt x="6" y="30"/>
                        </a:cubicBezTo>
                        <a:cubicBezTo>
                          <a:pt x="9" y="32"/>
                          <a:pt x="13" y="29"/>
                          <a:pt x="14" y="26"/>
                        </a:cubicBezTo>
                        <a:cubicBezTo>
                          <a:pt x="15" y="24"/>
                          <a:pt x="12" y="24"/>
                          <a:pt x="11" y="25"/>
                        </a:cubicBezTo>
                        <a:cubicBezTo>
                          <a:pt x="9" y="32"/>
                          <a:pt x="4" y="26"/>
                          <a:pt x="3" y="22"/>
                        </a:cubicBezTo>
                        <a:cubicBezTo>
                          <a:pt x="3" y="20"/>
                          <a:pt x="3" y="18"/>
                          <a:pt x="3" y="17"/>
                        </a:cubicBezTo>
                        <a:cubicBezTo>
                          <a:pt x="3" y="15"/>
                          <a:pt x="4" y="13"/>
                          <a:pt x="4" y="11"/>
                        </a:cubicBezTo>
                        <a:cubicBezTo>
                          <a:pt x="5" y="9"/>
                          <a:pt x="8" y="1"/>
                          <a:pt x="11" y="5"/>
                        </a:cubicBezTo>
                        <a:cubicBezTo>
                          <a:pt x="12" y="6"/>
                          <a:pt x="15" y="5"/>
                          <a:pt x="14"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7" name="Freeform 279"/>
                  <p:cNvSpPr/>
                  <p:nvPr/>
                </p:nvSpPr>
                <p:spPr bwMode="auto">
                  <a:xfrm>
                    <a:off x="850" y="1353"/>
                    <a:ext cx="4" cy="16"/>
                  </a:xfrm>
                  <a:custGeom>
                    <a:avLst/>
                    <a:gdLst>
                      <a:gd name="T0" fmla="*/ 3 w 6"/>
                      <a:gd name="T1" fmla="*/ 0 h 24"/>
                      <a:gd name="T2" fmla="*/ 1 w 6"/>
                      <a:gd name="T3" fmla="*/ 9 h 24"/>
                      <a:gd name="T4" fmla="*/ 3 w 6"/>
                      <a:gd name="T5" fmla="*/ 22 h 24"/>
                      <a:gd name="T6" fmla="*/ 6 w 6"/>
                      <a:gd name="T7" fmla="*/ 21 h 24"/>
                      <a:gd name="T8" fmla="*/ 4 w 6"/>
                      <a:gd name="T9" fmla="*/ 12 h 24"/>
                      <a:gd name="T10" fmla="*/ 4 w 6"/>
                      <a:gd name="T11" fmla="*/ 3 h 24"/>
                      <a:gd name="T12" fmla="*/ 3 w 6"/>
                      <a:gd name="T13" fmla="*/ 0 h 24"/>
                    </a:gdLst>
                    <a:ahLst/>
                    <a:cxnLst>
                      <a:cxn ang="0">
                        <a:pos x="T0" y="T1"/>
                      </a:cxn>
                      <a:cxn ang="0">
                        <a:pos x="T2" y="T3"/>
                      </a:cxn>
                      <a:cxn ang="0">
                        <a:pos x="T4" y="T5"/>
                      </a:cxn>
                      <a:cxn ang="0">
                        <a:pos x="T6" y="T7"/>
                      </a:cxn>
                      <a:cxn ang="0">
                        <a:pos x="T8" y="T9"/>
                      </a:cxn>
                      <a:cxn ang="0">
                        <a:pos x="T10" y="T11"/>
                      </a:cxn>
                      <a:cxn ang="0">
                        <a:pos x="T12" y="T13"/>
                      </a:cxn>
                    </a:cxnLst>
                    <a:rect l="0" t="0" r="r" b="b"/>
                    <a:pathLst>
                      <a:path w="6" h="24">
                        <a:moveTo>
                          <a:pt x="3" y="0"/>
                        </a:moveTo>
                        <a:cubicBezTo>
                          <a:pt x="0" y="1"/>
                          <a:pt x="1" y="6"/>
                          <a:pt x="1" y="9"/>
                        </a:cubicBezTo>
                        <a:cubicBezTo>
                          <a:pt x="1" y="13"/>
                          <a:pt x="2" y="18"/>
                          <a:pt x="3" y="22"/>
                        </a:cubicBezTo>
                        <a:cubicBezTo>
                          <a:pt x="4" y="24"/>
                          <a:pt x="6" y="23"/>
                          <a:pt x="6" y="21"/>
                        </a:cubicBezTo>
                        <a:cubicBezTo>
                          <a:pt x="5" y="18"/>
                          <a:pt x="5" y="15"/>
                          <a:pt x="4" y="12"/>
                        </a:cubicBezTo>
                        <a:cubicBezTo>
                          <a:pt x="4" y="11"/>
                          <a:pt x="3" y="3"/>
                          <a:pt x="4" y="3"/>
                        </a:cubicBezTo>
                        <a:cubicBezTo>
                          <a:pt x="6" y="2"/>
                          <a:pt x="5"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8" name="Freeform 280"/>
                  <p:cNvSpPr/>
                  <p:nvPr/>
                </p:nvSpPr>
                <p:spPr bwMode="auto">
                  <a:xfrm>
                    <a:off x="849" y="1352"/>
                    <a:ext cx="5" cy="16"/>
                  </a:xfrm>
                  <a:custGeom>
                    <a:avLst/>
                    <a:gdLst>
                      <a:gd name="T0" fmla="*/ 3 w 7"/>
                      <a:gd name="T1" fmla="*/ 1 h 24"/>
                      <a:gd name="T2" fmla="*/ 4 w 7"/>
                      <a:gd name="T3" fmla="*/ 22 h 24"/>
                      <a:gd name="T4" fmla="*/ 6 w 7"/>
                      <a:gd name="T5" fmla="*/ 22 h 24"/>
                      <a:gd name="T6" fmla="*/ 7 w 7"/>
                      <a:gd name="T7" fmla="*/ 20 h 24"/>
                      <a:gd name="T8" fmla="*/ 4 w 7"/>
                      <a:gd name="T9" fmla="*/ 20 h 24"/>
                      <a:gd name="T10" fmla="*/ 4 w 7"/>
                      <a:gd name="T11" fmla="*/ 22 h 24"/>
                      <a:gd name="T12" fmla="*/ 6 w 7"/>
                      <a:gd name="T13" fmla="*/ 22 h 24"/>
                      <a:gd name="T14" fmla="*/ 6 w 7"/>
                      <a:gd name="T15" fmla="*/ 3 h 24"/>
                      <a:gd name="T16" fmla="*/ 3 w 7"/>
                      <a:gd name="T17" fmla="*/ 1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24">
                        <a:moveTo>
                          <a:pt x="3" y="1"/>
                        </a:moveTo>
                        <a:cubicBezTo>
                          <a:pt x="0" y="8"/>
                          <a:pt x="2" y="16"/>
                          <a:pt x="4" y="22"/>
                        </a:cubicBezTo>
                        <a:cubicBezTo>
                          <a:pt x="4" y="24"/>
                          <a:pt x="6" y="24"/>
                          <a:pt x="6" y="22"/>
                        </a:cubicBezTo>
                        <a:cubicBezTo>
                          <a:pt x="7" y="22"/>
                          <a:pt x="7" y="21"/>
                          <a:pt x="7" y="20"/>
                        </a:cubicBezTo>
                        <a:cubicBezTo>
                          <a:pt x="7" y="19"/>
                          <a:pt x="4" y="18"/>
                          <a:pt x="4" y="20"/>
                        </a:cubicBezTo>
                        <a:cubicBezTo>
                          <a:pt x="4" y="20"/>
                          <a:pt x="4" y="21"/>
                          <a:pt x="4" y="22"/>
                        </a:cubicBezTo>
                        <a:cubicBezTo>
                          <a:pt x="5" y="22"/>
                          <a:pt x="6" y="22"/>
                          <a:pt x="6" y="22"/>
                        </a:cubicBezTo>
                        <a:cubicBezTo>
                          <a:pt x="5" y="16"/>
                          <a:pt x="3" y="8"/>
                          <a:pt x="6" y="3"/>
                        </a:cubicBezTo>
                        <a:cubicBezTo>
                          <a:pt x="6" y="1"/>
                          <a:pt x="4" y="0"/>
                          <a:pt x="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9" name="Freeform 281"/>
                  <p:cNvSpPr/>
                  <p:nvPr/>
                </p:nvSpPr>
                <p:spPr bwMode="auto">
                  <a:xfrm>
                    <a:off x="848" y="1353"/>
                    <a:ext cx="11" cy="16"/>
                  </a:xfrm>
                  <a:custGeom>
                    <a:avLst/>
                    <a:gdLst>
                      <a:gd name="T0" fmla="*/ 7 w 17"/>
                      <a:gd name="T1" fmla="*/ 5 h 24"/>
                      <a:gd name="T2" fmla="*/ 6 w 17"/>
                      <a:gd name="T3" fmla="*/ 4 h 24"/>
                      <a:gd name="T4" fmla="*/ 4 w 17"/>
                      <a:gd name="T5" fmla="*/ 3 h 24"/>
                      <a:gd name="T6" fmla="*/ 3 w 17"/>
                      <a:gd name="T7" fmla="*/ 22 h 24"/>
                      <a:gd name="T8" fmla="*/ 6 w 17"/>
                      <a:gd name="T9" fmla="*/ 23 h 24"/>
                      <a:gd name="T10" fmla="*/ 6 w 17"/>
                      <a:gd name="T11" fmla="*/ 2 h 24"/>
                      <a:gd name="T12" fmla="*/ 4 w 17"/>
                      <a:gd name="T13" fmla="*/ 2 h 24"/>
                      <a:gd name="T14" fmla="*/ 6 w 17"/>
                      <a:gd name="T15" fmla="*/ 22 h 24"/>
                      <a:gd name="T16" fmla="*/ 9 w 17"/>
                      <a:gd name="T17" fmla="*/ 21 h 24"/>
                      <a:gd name="T18" fmla="*/ 9 w 17"/>
                      <a:gd name="T19" fmla="*/ 3 h 24"/>
                      <a:gd name="T20" fmla="*/ 6 w 17"/>
                      <a:gd name="T21" fmla="*/ 3 h 24"/>
                      <a:gd name="T22" fmla="*/ 7 w 17"/>
                      <a:gd name="T23" fmla="*/ 21 h 24"/>
                      <a:gd name="T24" fmla="*/ 10 w 17"/>
                      <a:gd name="T25" fmla="*/ 20 h 24"/>
                      <a:gd name="T26" fmla="*/ 9 w 17"/>
                      <a:gd name="T27" fmla="*/ 3 h 24"/>
                      <a:gd name="T28" fmla="*/ 7 w 17"/>
                      <a:gd name="T29" fmla="*/ 4 h 24"/>
                      <a:gd name="T30" fmla="*/ 8 w 17"/>
                      <a:gd name="T31" fmla="*/ 20 h 24"/>
                      <a:gd name="T32" fmla="*/ 10 w 17"/>
                      <a:gd name="T33" fmla="*/ 19 h 24"/>
                      <a:gd name="T34" fmla="*/ 7 w 17"/>
                      <a:gd name="T35" fmla="*/ 5 h 24"/>
                      <a:gd name="T36" fmla="*/ 5 w 17"/>
                      <a:gd name="T37" fmla="*/ 20 h 24"/>
                      <a:gd name="T38" fmla="*/ 5 w 17"/>
                      <a:gd name="T39" fmla="*/ 23 h 24"/>
                      <a:gd name="T40" fmla="*/ 8 w 17"/>
                      <a:gd name="T41" fmla="*/ 2 h 24"/>
                      <a:gd name="T42" fmla="*/ 9 w 17"/>
                      <a:gd name="T43" fmla="*/ 22 h 24"/>
                      <a:gd name="T44" fmla="*/ 11 w 17"/>
                      <a:gd name="T45" fmla="*/ 21 h 24"/>
                      <a:gd name="T46" fmla="*/ 8 w 17"/>
                      <a:gd name="T47" fmla="*/ 2 h 24"/>
                      <a:gd name="T48" fmla="*/ 6 w 17"/>
                      <a:gd name="T49" fmla="*/ 3 h 24"/>
                      <a:gd name="T50" fmla="*/ 7 w 17"/>
                      <a:gd name="T51" fmla="*/ 21 h 24"/>
                      <a:gd name="T52" fmla="*/ 10 w 17"/>
                      <a:gd name="T53" fmla="*/ 21 h 24"/>
                      <a:gd name="T54" fmla="*/ 9 w 17"/>
                      <a:gd name="T55" fmla="*/ 2 h 24"/>
                      <a:gd name="T56" fmla="*/ 6 w 17"/>
                      <a:gd name="T57" fmla="*/ 2 h 24"/>
                      <a:gd name="T58" fmla="*/ 6 w 17"/>
                      <a:gd name="T59" fmla="*/ 21 h 24"/>
                      <a:gd name="T60" fmla="*/ 9 w 17"/>
                      <a:gd name="T61" fmla="*/ 21 h 24"/>
                      <a:gd name="T62" fmla="*/ 6 w 17"/>
                      <a:gd name="T63" fmla="*/ 1 h 24"/>
                      <a:gd name="T64" fmla="*/ 4 w 17"/>
                      <a:gd name="T65" fmla="*/ 1 h 24"/>
                      <a:gd name="T66" fmla="*/ 3 w 17"/>
                      <a:gd name="T67" fmla="*/ 21 h 24"/>
                      <a:gd name="T68" fmla="*/ 6 w 17"/>
                      <a:gd name="T69" fmla="*/ 22 h 24"/>
                      <a:gd name="T70" fmla="*/ 6 w 17"/>
                      <a:gd name="T71" fmla="*/ 5 h 24"/>
                      <a:gd name="T72" fmla="*/ 4 w 17"/>
                      <a:gd name="T73" fmla="*/ 5 h 24"/>
                      <a:gd name="T74" fmla="*/ 4 w 17"/>
                      <a:gd name="T75" fmla="*/ 6 h 24"/>
                      <a:gd name="T76" fmla="*/ 7 w 17"/>
                      <a:gd name="T77" fmla="*/ 5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7" h="24">
                        <a:moveTo>
                          <a:pt x="7" y="5"/>
                        </a:moveTo>
                        <a:cubicBezTo>
                          <a:pt x="7" y="4"/>
                          <a:pt x="7" y="4"/>
                          <a:pt x="6" y="4"/>
                        </a:cubicBezTo>
                        <a:cubicBezTo>
                          <a:pt x="6" y="3"/>
                          <a:pt x="4" y="2"/>
                          <a:pt x="4" y="3"/>
                        </a:cubicBezTo>
                        <a:cubicBezTo>
                          <a:pt x="1" y="9"/>
                          <a:pt x="1" y="16"/>
                          <a:pt x="3" y="22"/>
                        </a:cubicBezTo>
                        <a:cubicBezTo>
                          <a:pt x="3" y="23"/>
                          <a:pt x="5" y="24"/>
                          <a:pt x="6" y="23"/>
                        </a:cubicBezTo>
                        <a:cubicBezTo>
                          <a:pt x="10" y="16"/>
                          <a:pt x="3" y="9"/>
                          <a:pt x="6" y="2"/>
                        </a:cubicBezTo>
                        <a:cubicBezTo>
                          <a:pt x="6" y="2"/>
                          <a:pt x="5" y="2"/>
                          <a:pt x="4" y="2"/>
                        </a:cubicBezTo>
                        <a:cubicBezTo>
                          <a:pt x="7" y="8"/>
                          <a:pt x="5" y="15"/>
                          <a:pt x="6" y="22"/>
                        </a:cubicBezTo>
                        <a:cubicBezTo>
                          <a:pt x="7" y="23"/>
                          <a:pt x="9" y="23"/>
                          <a:pt x="9" y="21"/>
                        </a:cubicBezTo>
                        <a:cubicBezTo>
                          <a:pt x="10" y="15"/>
                          <a:pt x="8" y="9"/>
                          <a:pt x="9" y="3"/>
                        </a:cubicBezTo>
                        <a:cubicBezTo>
                          <a:pt x="8" y="3"/>
                          <a:pt x="7" y="3"/>
                          <a:pt x="6" y="3"/>
                        </a:cubicBezTo>
                        <a:cubicBezTo>
                          <a:pt x="9" y="8"/>
                          <a:pt x="8" y="15"/>
                          <a:pt x="7" y="21"/>
                        </a:cubicBezTo>
                        <a:cubicBezTo>
                          <a:pt x="8" y="20"/>
                          <a:pt x="9" y="20"/>
                          <a:pt x="10" y="20"/>
                        </a:cubicBezTo>
                        <a:cubicBezTo>
                          <a:pt x="8" y="15"/>
                          <a:pt x="7" y="9"/>
                          <a:pt x="9" y="3"/>
                        </a:cubicBezTo>
                        <a:cubicBezTo>
                          <a:pt x="8" y="4"/>
                          <a:pt x="8" y="4"/>
                          <a:pt x="7" y="4"/>
                        </a:cubicBezTo>
                        <a:cubicBezTo>
                          <a:pt x="11" y="7"/>
                          <a:pt x="9" y="17"/>
                          <a:pt x="8" y="20"/>
                        </a:cubicBezTo>
                        <a:cubicBezTo>
                          <a:pt x="9" y="20"/>
                          <a:pt x="9" y="20"/>
                          <a:pt x="10" y="19"/>
                        </a:cubicBezTo>
                        <a:cubicBezTo>
                          <a:pt x="7" y="18"/>
                          <a:pt x="4" y="5"/>
                          <a:pt x="7" y="5"/>
                        </a:cubicBezTo>
                        <a:cubicBezTo>
                          <a:pt x="13" y="6"/>
                          <a:pt x="11" y="20"/>
                          <a:pt x="5" y="20"/>
                        </a:cubicBezTo>
                        <a:cubicBezTo>
                          <a:pt x="3" y="20"/>
                          <a:pt x="3" y="23"/>
                          <a:pt x="5" y="23"/>
                        </a:cubicBezTo>
                        <a:cubicBezTo>
                          <a:pt x="14" y="23"/>
                          <a:pt x="17" y="5"/>
                          <a:pt x="8" y="2"/>
                        </a:cubicBezTo>
                        <a:cubicBezTo>
                          <a:pt x="0" y="0"/>
                          <a:pt x="3" y="20"/>
                          <a:pt x="9" y="22"/>
                        </a:cubicBezTo>
                        <a:cubicBezTo>
                          <a:pt x="10" y="22"/>
                          <a:pt x="11" y="22"/>
                          <a:pt x="11" y="21"/>
                        </a:cubicBezTo>
                        <a:cubicBezTo>
                          <a:pt x="13" y="16"/>
                          <a:pt x="13" y="5"/>
                          <a:pt x="8" y="2"/>
                        </a:cubicBezTo>
                        <a:cubicBezTo>
                          <a:pt x="7" y="1"/>
                          <a:pt x="7" y="2"/>
                          <a:pt x="6" y="3"/>
                        </a:cubicBezTo>
                        <a:cubicBezTo>
                          <a:pt x="4" y="9"/>
                          <a:pt x="5" y="16"/>
                          <a:pt x="7" y="21"/>
                        </a:cubicBezTo>
                        <a:cubicBezTo>
                          <a:pt x="8" y="23"/>
                          <a:pt x="10" y="22"/>
                          <a:pt x="10" y="21"/>
                        </a:cubicBezTo>
                        <a:cubicBezTo>
                          <a:pt x="11" y="15"/>
                          <a:pt x="12" y="8"/>
                          <a:pt x="9" y="2"/>
                        </a:cubicBezTo>
                        <a:cubicBezTo>
                          <a:pt x="8" y="1"/>
                          <a:pt x="6" y="1"/>
                          <a:pt x="6" y="2"/>
                        </a:cubicBezTo>
                        <a:cubicBezTo>
                          <a:pt x="5" y="9"/>
                          <a:pt x="7" y="15"/>
                          <a:pt x="6" y="21"/>
                        </a:cubicBezTo>
                        <a:cubicBezTo>
                          <a:pt x="7" y="21"/>
                          <a:pt x="8" y="21"/>
                          <a:pt x="9" y="21"/>
                        </a:cubicBezTo>
                        <a:cubicBezTo>
                          <a:pt x="8" y="14"/>
                          <a:pt x="10" y="7"/>
                          <a:pt x="6" y="1"/>
                        </a:cubicBezTo>
                        <a:cubicBezTo>
                          <a:pt x="6" y="0"/>
                          <a:pt x="4" y="0"/>
                          <a:pt x="4" y="1"/>
                        </a:cubicBezTo>
                        <a:cubicBezTo>
                          <a:pt x="1" y="7"/>
                          <a:pt x="7" y="15"/>
                          <a:pt x="3" y="21"/>
                        </a:cubicBezTo>
                        <a:cubicBezTo>
                          <a:pt x="4" y="21"/>
                          <a:pt x="5" y="21"/>
                          <a:pt x="6" y="22"/>
                        </a:cubicBezTo>
                        <a:cubicBezTo>
                          <a:pt x="4" y="16"/>
                          <a:pt x="4" y="10"/>
                          <a:pt x="6" y="5"/>
                        </a:cubicBezTo>
                        <a:cubicBezTo>
                          <a:pt x="5" y="5"/>
                          <a:pt x="5" y="5"/>
                          <a:pt x="4" y="5"/>
                        </a:cubicBezTo>
                        <a:cubicBezTo>
                          <a:pt x="4" y="5"/>
                          <a:pt x="4" y="6"/>
                          <a:pt x="4" y="6"/>
                        </a:cubicBezTo>
                        <a:cubicBezTo>
                          <a:pt x="5" y="8"/>
                          <a:pt x="8" y="6"/>
                          <a:pt x="7"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0" name="Freeform 282"/>
                  <p:cNvSpPr/>
                  <p:nvPr/>
                </p:nvSpPr>
                <p:spPr bwMode="auto">
                  <a:xfrm>
                    <a:off x="886" y="1349"/>
                    <a:ext cx="11" cy="17"/>
                  </a:xfrm>
                  <a:custGeom>
                    <a:avLst/>
                    <a:gdLst>
                      <a:gd name="T0" fmla="*/ 7 w 17"/>
                      <a:gd name="T1" fmla="*/ 8 h 26"/>
                      <a:gd name="T2" fmla="*/ 3 w 17"/>
                      <a:gd name="T3" fmla="*/ 20 h 26"/>
                      <a:gd name="T4" fmla="*/ 7 w 17"/>
                      <a:gd name="T5" fmla="*/ 7 h 26"/>
                      <a:gd name="T6" fmla="*/ 6 w 17"/>
                      <a:gd name="T7" fmla="*/ 17 h 26"/>
                      <a:gd name="T8" fmla="*/ 8 w 17"/>
                      <a:gd name="T9" fmla="*/ 3 h 26"/>
                      <a:gd name="T10" fmla="*/ 6 w 17"/>
                      <a:gd name="T11" fmla="*/ 21 h 26"/>
                      <a:gd name="T12" fmla="*/ 10 w 17"/>
                      <a:gd name="T13" fmla="*/ 3 h 26"/>
                      <a:gd name="T14" fmla="*/ 7 w 17"/>
                      <a:gd name="T15" fmla="*/ 20 h 26"/>
                      <a:gd name="T16" fmla="*/ 8 w 17"/>
                      <a:gd name="T17" fmla="*/ 6 h 26"/>
                      <a:gd name="T18" fmla="*/ 11 w 17"/>
                      <a:gd name="T19" fmla="*/ 11 h 26"/>
                      <a:gd name="T20" fmla="*/ 10 w 17"/>
                      <a:gd name="T21" fmla="*/ 19 h 26"/>
                      <a:gd name="T22" fmla="*/ 8 w 17"/>
                      <a:gd name="T23" fmla="*/ 2 h 26"/>
                      <a:gd name="T24" fmla="*/ 9 w 17"/>
                      <a:gd name="T25" fmla="*/ 20 h 26"/>
                      <a:gd name="T26" fmla="*/ 7 w 17"/>
                      <a:gd name="T27" fmla="*/ 5 h 26"/>
                      <a:gd name="T28" fmla="*/ 9 w 17"/>
                      <a:gd name="T29" fmla="*/ 18 h 26"/>
                      <a:gd name="T30" fmla="*/ 9 w 17"/>
                      <a:gd name="T31" fmla="*/ 26 h 26"/>
                      <a:gd name="T32" fmla="*/ 10 w 17"/>
                      <a:gd name="T33" fmla="*/ 23 h 26"/>
                      <a:gd name="T34" fmla="*/ 12 w 17"/>
                      <a:gd name="T35" fmla="*/ 23 h 26"/>
                      <a:gd name="T36" fmla="*/ 8 w 17"/>
                      <a:gd name="T37" fmla="*/ 23 h 26"/>
                      <a:gd name="T38" fmla="*/ 8 w 17"/>
                      <a:gd name="T39" fmla="*/ 26 h 26"/>
                      <a:gd name="T40" fmla="*/ 9 w 17"/>
                      <a:gd name="T41" fmla="*/ 23 h 26"/>
                      <a:gd name="T42" fmla="*/ 12 w 17"/>
                      <a:gd name="T43" fmla="*/ 15 h 26"/>
                      <a:gd name="T44" fmla="*/ 10 w 17"/>
                      <a:gd name="T45" fmla="*/ 0 h 26"/>
                      <a:gd name="T46" fmla="*/ 8 w 17"/>
                      <a:gd name="T47" fmla="*/ 23 h 26"/>
                      <a:gd name="T48" fmla="*/ 8 w 17"/>
                      <a:gd name="T49" fmla="*/ 0 h 26"/>
                      <a:gd name="T50" fmla="*/ 10 w 17"/>
                      <a:gd name="T51" fmla="*/ 21 h 26"/>
                      <a:gd name="T52" fmla="*/ 7 w 17"/>
                      <a:gd name="T53" fmla="*/ 21 h 26"/>
                      <a:gd name="T54" fmla="*/ 11 w 17"/>
                      <a:gd name="T55" fmla="*/ 2 h 26"/>
                      <a:gd name="T56" fmla="*/ 7 w 17"/>
                      <a:gd name="T57" fmla="*/ 23 h 26"/>
                      <a:gd name="T58" fmla="*/ 9 w 17"/>
                      <a:gd name="T59" fmla="*/ 1 h 26"/>
                      <a:gd name="T60" fmla="*/ 6 w 17"/>
                      <a:gd name="T61" fmla="*/ 19 h 26"/>
                      <a:gd name="T62" fmla="*/ 7 w 17"/>
                      <a:gd name="T63" fmla="*/ 5 h 26"/>
                      <a:gd name="T64" fmla="*/ 3 w 17"/>
                      <a:gd name="T65" fmla="*/ 21 h 26"/>
                      <a:gd name="T66" fmla="*/ 7 w 17"/>
                      <a:gd name="T67" fmla="*/ 7 h 26"/>
                      <a:gd name="T68" fmla="*/ 4 w 17"/>
                      <a:gd name="T69" fmla="*/ 1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7" h="26">
                        <a:moveTo>
                          <a:pt x="6" y="15"/>
                        </a:moveTo>
                        <a:cubicBezTo>
                          <a:pt x="5" y="13"/>
                          <a:pt x="5" y="11"/>
                          <a:pt x="7" y="8"/>
                        </a:cubicBezTo>
                        <a:cubicBezTo>
                          <a:pt x="6" y="8"/>
                          <a:pt x="5" y="8"/>
                          <a:pt x="4" y="8"/>
                        </a:cubicBezTo>
                        <a:cubicBezTo>
                          <a:pt x="5" y="11"/>
                          <a:pt x="6" y="18"/>
                          <a:pt x="3" y="20"/>
                        </a:cubicBezTo>
                        <a:cubicBezTo>
                          <a:pt x="4" y="20"/>
                          <a:pt x="5" y="20"/>
                          <a:pt x="5" y="20"/>
                        </a:cubicBezTo>
                        <a:cubicBezTo>
                          <a:pt x="4" y="16"/>
                          <a:pt x="4" y="10"/>
                          <a:pt x="7" y="7"/>
                        </a:cubicBezTo>
                        <a:cubicBezTo>
                          <a:pt x="6" y="7"/>
                          <a:pt x="6" y="7"/>
                          <a:pt x="5" y="7"/>
                        </a:cubicBezTo>
                        <a:cubicBezTo>
                          <a:pt x="7" y="9"/>
                          <a:pt x="8" y="15"/>
                          <a:pt x="6" y="17"/>
                        </a:cubicBezTo>
                        <a:cubicBezTo>
                          <a:pt x="7" y="17"/>
                          <a:pt x="7" y="17"/>
                          <a:pt x="8" y="17"/>
                        </a:cubicBezTo>
                        <a:cubicBezTo>
                          <a:pt x="6" y="13"/>
                          <a:pt x="5" y="7"/>
                          <a:pt x="8" y="3"/>
                        </a:cubicBezTo>
                        <a:cubicBezTo>
                          <a:pt x="8" y="3"/>
                          <a:pt x="7" y="3"/>
                          <a:pt x="6" y="3"/>
                        </a:cubicBezTo>
                        <a:cubicBezTo>
                          <a:pt x="10" y="8"/>
                          <a:pt x="9" y="16"/>
                          <a:pt x="6" y="21"/>
                        </a:cubicBezTo>
                        <a:cubicBezTo>
                          <a:pt x="7" y="21"/>
                          <a:pt x="7" y="20"/>
                          <a:pt x="8" y="20"/>
                        </a:cubicBezTo>
                        <a:cubicBezTo>
                          <a:pt x="4" y="18"/>
                          <a:pt x="7" y="5"/>
                          <a:pt x="10" y="3"/>
                        </a:cubicBezTo>
                        <a:cubicBezTo>
                          <a:pt x="10" y="3"/>
                          <a:pt x="9" y="3"/>
                          <a:pt x="8" y="3"/>
                        </a:cubicBezTo>
                        <a:cubicBezTo>
                          <a:pt x="11" y="7"/>
                          <a:pt x="10" y="15"/>
                          <a:pt x="7" y="20"/>
                        </a:cubicBezTo>
                        <a:cubicBezTo>
                          <a:pt x="8" y="20"/>
                          <a:pt x="9" y="20"/>
                          <a:pt x="10" y="20"/>
                        </a:cubicBezTo>
                        <a:cubicBezTo>
                          <a:pt x="7" y="16"/>
                          <a:pt x="7" y="10"/>
                          <a:pt x="8" y="6"/>
                        </a:cubicBezTo>
                        <a:cubicBezTo>
                          <a:pt x="8" y="4"/>
                          <a:pt x="10" y="6"/>
                          <a:pt x="11" y="7"/>
                        </a:cubicBezTo>
                        <a:cubicBezTo>
                          <a:pt x="11" y="8"/>
                          <a:pt x="11" y="10"/>
                          <a:pt x="11" y="11"/>
                        </a:cubicBezTo>
                        <a:cubicBezTo>
                          <a:pt x="11" y="14"/>
                          <a:pt x="10" y="17"/>
                          <a:pt x="8" y="19"/>
                        </a:cubicBezTo>
                        <a:cubicBezTo>
                          <a:pt x="9" y="19"/>
                          <a:pt x="10" y="19"/>
                          <a:pt x="10" y="19"/>
                        </a:cubicBezTo>
                        <a:cubicBezTo>
                          <a:pt x="7" y="16"/>
                          <a:pt x="7" y="6"/>
                          <a:pt x="10" y="2"/>
                        </a:cubicBezTo>
                        <a:cubicBezTo>
                          <a:pt x="10" y="2"/>
                          <a:pt x="9" y="2"/>
                          <a:pt x="8" y="2"/>
                        </a:cubicBezTo>
                        <a:cubicBezTo>
                          <a:pt x="11" y="5"/>
                          <a:pt x="13" y="18"/>
                          <a:pt x="8" y="20"/>
                        </a:cubicBezTo>
                        <a:cubicBezTo>
                          <a:pt x="8" y="20"/>
                          <a:pt x="9" y="20"/>
                          <a:pt x="9" y="20"/>
                        </a:cubicBezTo>
                        <a:cubicBezTo>
                          <a:pt x="7" y="18"/>
                          <a:pt x="7" y="14"/>
                          <a:pt x="7" y="10"/>
                        </a:cubicBezTo>
                        <a:cubicBezTo>
                          <a:pt x="7" y="9"/>
                          <a:pt x="7" y="7"/>
                          <a:pt x="7" y="5"/>
                        </a:cubicBezTo>
                        <a:cubicBezTo>
                          <a:pt x="9" y="0"/>
                          <a:pt x="10" y="8"/>
                          <a:pt x="10" y="9"/>
                        </a:cubicBezTo>
                        <a:cubicBezTo>
                          <a:pt x="10" y="12"/>
                          <a:pt x="10" y="15"/>
                          <a:pt x="9" y="18"/>
                        </a:cubicBezTo>
                        <a:cubicBezTo>
                          <a:pt x="8" y="20"/>
                          <a:pt x="8" y="20"/>
                          <a:pt x="6" y="22"/>
                        </a:cubicBezTo>
                        <a:cubicBezTo>
                          <a:pt x="4" y="24"/>
                          <a:pt x="7" y="26"/>
                          <a:pt x="9" y="26"/>
                        </a:cubicBezTo>
                        <a:cubicBezTo>
                          <a:pt x="10" y="26"/>
                          <a:pt x="11" y="25"/>
                          <a:pt x="10" y="24"/>
                        </a:cubicBezTo>
                        <a:cubicBezTo>
                          <a:pt x="10" y="24"/>
                          <a:pt x="10" y="23"/>
                          <a:pt x="10" y="23"/>
                        </a:cubicBezTo>
                        <a:cubicBezTo>
                          <a:pt x="10" y="24"/>
                          <a:pt x="10" y="25"/>
                          <a:pt x="10" y="25"/>
                        </a:cubicBezTo>
                        <a:cubicBezTo>
                          <a:pt x="11" y="24"/>
                          <a:pt x="11" y="24"/>
                          <a:pt x="12" y="23"/>
                        </a:cubicBezTo>
                        <a:cubicBezTo>
                          <a:pt x="13" y="21"/>
                          <a:pt x="10" y="20"/>
                          <a:pt x="9" y="21"/>
                        </a:cubicBezTo>
                        <a:cubicBezTo>
                          <a:pt x="9" y="22"/>
                          <a:pt x="8" y="23"/>
                          <a:pt x="8" y="23"/>
                        </a:cubicBezTo>
                        <a:cubicBezTo>
                          <a:pt x="7" y="24"/>
                          <a:pt x="7" y="25"/>
                          <a:pt x="8" y="25"/>
                        </a:cubicBezTo>
                        <a:cubicBezTo>
                          <a:pt x="8" y="25"/>
                          <a:pt x="8" y="26"/>
                          <a:pt x="8" y="26"/>
                        </a:cubicBezTo>
                        <a:cubicBezTo>
                          <a:pt x="9" y="25"/>
                          <a:pt x="9" y="24"/>
                          <a:pt x="10" y="23"/>
                        </a:cubicBezTo>
                        <a:cubicBezTo>
                          <a:pt x="8" y="23"/>
                          <a:pt x="8" y="24"/>
                          <a:pt x="9" y="23"/>
                        </a:cubicBezTo>
                        <a:cubicBezTo>
                          <a:pt x="10" y="23"/>
                          <a:pt x="10" y="22"/>
                          <a:pt x="11" y="22"/>
                        </a:cubicBezTo>
                        <a:cubicBezTo>
                          <a:pt x="12" y="19"/>
                          <a:pt x="12" y="17"/>
                          <a:pt x="12" y="15"/>
                        </a:cubicBezTo>
                        <a:cubicBezTo>
                          <a:pt x="13" y="10"/>
                          <a:pt x="13" y="5"/>
                          <a:pt x="11" y="0"/>
                        </a:cubicBezTo>
                        <a:cubicBezTo>
                          <a:pt x="11" y="0"/>
                          <a:pt x="10" y="0"/>
                          <a:pt x="10" y="0"/>
                        </a:cubicBezTo>
                        <a:cubicBezTo>
                          <a:pt x="1" y="1"/>
                          <a:pt x="3" y="17"/>
                          <a:pt x="7" y="22"/>
                        </a:cubicBezTo>
                        <a:cubicBezTo>
                          <a:pt x="7" y="22"/>
                          <a:pt x="8" y="23"/>
                          <a:pt x="8" y="23"/>
                        </a:cubicBezTo>
                        <a:cubicBezTo>
                          <a:pt x="16" y="20"/>
                          <a:pt x="15" y="5"/>
                          <a:pt x="10" y="0"/>
                        </a:cubicBezTo>
                        <a:cubicBezTo>
                          <a:pt x="10" y="0"/>
                          <a:pt x="9" y="0"/>
                          <a:pt x="8" y="0"/>
                        </a:cubicBezTo>
                        <a:cubicBezTo>
                          <a:pt x="4" y="5"/>
                          <a:pt x="3" y="17"/>
                          <a:pt x="8" y="21"/>
                        </a:cubicBezTo>
                        <a:cubicBezTo>
                          <a:pt x="9" y="21"/>
                          <a:pt x="10" y="21"/>
                          <a:pt x="10" y="21"/>
                        </a:cubicBezTo>
                        <a:cubicBezTo>
                          <a:pt x="14" y="18"/>
                          <a:pt x="17" y="2"/>
                          <a:pt x="9" y="2"/>
                        </a:cubicBezTo>
                        <a:cubicBezTo>
                          <a:pt x="1" y="2"/>
                          <a:pt x="4" y="17"/>
                          <a:pt x="7" y="21"/>
                        </a:cubicBezTo>
                        <a:cubicBezTo>
                          <a:pt x="8" y="22"/>
                          <a:pt x="9" y="22"/>
                          <a:pt x="10" y="21"/>
                        </a:cubicBezTo>
                        <a:cubicBezTo>
                          <a:pt x="13" y="16"/>
                          <a:pt x="14" y="7"/>
                          <a:pt x="11" y="2"/>
                        </a:cubicBezTo>
                        <a:cubicBezTo>
                          <a:pt x="10" y="1"/>
                          <a:pt x="10" y="1"/>
                          <a:pt x="9" y="1"/>
                        </a:cubicBezTo>
                        <a:cubicBezTo>
                          <a:pt x="3" y="4"/>
                          <a:pt x="0" y="20"/>
                          <a:pt x="7" y="23"/>
                        </a:cubicBezTo>
                        <a:cubicBezTo>
                          <a:pt x="7" y="23"/>
                          <a:pt x="8" y="23"/>
                          <a:pt x="9" y="22"/>
                        </a:cubicBezTo>
                        <a:cubicBezTo>
                          <a:pt x="12" y="16"/>
                          <a:pt x="13" y="7"/>
                          <a:pt x="9" y="1"/>
                        </a:cubicBezTo>
                        <a:cubicBezTo>
                          <a:pt x="8" y="1"/>
                          <a:pt x="7" y="1"/>
                          <a:pt x="6" y="1"/>
                        </a:cubicBezTo>
                        <a:cubicBezTo>
                          <a:pt x="2" y="6"/>
                          <a:pt x="3" y="14"/>
                          <a:pt x="6" y="19"/>
                        </a:cubicBezTo>
                        <a:cubicBezTo>
                          <a:pt x="6" y="19"/>
                          <a:pt x="7" y="20"/>
                          <a:pt x="8" y="19"/>
                        </a:cubicBezTo>
                        <a:cubicBezTo>
                          <a:pt x="11" y="15"/>
                          <a:pt x="10" y="9"/>
                          <a:pt x="7" y="5"/>
                        </a:cubicBezTo>
                        <a:cubicBezTo>
                          <a:pt x="7" y="4"/>
                          <a:pt x="6" y="5"/>
                          <a:pt x="5" y="5"/>
                        </a:cubicBezTo>
                        <a:cubicBezTo>
                          <a:pt x="1" y="9"/>
                          <a:pt x="0" y="16"/>
                          <a:pt x="3" y="21"/>
                        </a:cubicBezTo>
                        <a:cubicBezTo>
                          <a:pt x="3" y="22"/>
                          <a:pt x="4" y="23"/>
                          <a:pt x="5" y="22"/>
                        </a:cubicBezTo>
                        <a:cubicBezTo>
                          <a:pt x="9" y="19"/>
                          <a:pt x="8" y="12"/>
                          <a:pt x="7" y="7"/>
                        </a:cubicBezTo>
                        <a:cubicBezTo>
                          <a:pt x="6" y="6"/>
                          <a:pt x="5" y="6"/>
                          <a:pt x="4" y="7"/>
                        </a:cubicBezTo>
                        <a:cubicBezTo>
                          <a:pt x="2" y="10"/>
                          <a:pt x="2" y="13"/>
                          <a:pt x="4" y="16"/>
                        </a:cubicBezTo>
                        <a:cubicBezTo>
                          <a:pt x="4" y="18"/>
                          <a:pt x="7" y="17"/>
                          <a:pt x="6"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1" name="Freeform 283"/>
                  <p:cNvSpPr/>
                  <p:nvPr/>
                </p:nvSpPr>
                <p:spPr bwMode="auto">
                  <a:xfrm>
                    <a:off x="852" y="1366"/>
                    <a:ext cx="4" cy="4"/>
                  </a:xfrm>
                  <a:custGeom>
                    <a:avLst/>
                    <a:gdLst>
                      <a:gd name="T0" fmla="*/ 3 w 6"/>
                      <a:gd name="T1" fmla="*/ 5 h 6"/>
                      <a:gd name="T2" fmla="*/ 2 w 6"/>
                      <a:gd name="T3" fmla="*/ 5 h 6"/>
                      <a:gd name="T4" fmla="*/ 3 w 6"/>
                      <a:gd name="T5" fmla="*/ 5 h 6"/>
                      <a:gd name="T6" fmla="*/ 5 w 6"/>
                      <a:gd name="T7" fmla="*/ 5 h 6"/>
                      <a:gd name="T8" fmla="*/ 6 w 6"/>
                      <a:gd name="T9" fmla="*/ 3 h 6"/>
                      <a:gd name="T10" fmla="*/ 5 w 6"/>
                      <a:gd name="T11" fmla="*/ 1 h 6"/>
                      <a:gd name="T12" fmla="*/ 2 w 6"/>
                      <a:gd name="T13" fmla="*/ 3 h 6"/>
                      <a:gd name="T14" fmla="*/ 3 w 6"/>
                      <a:gd name="T15" fmla="*/ 4 h 6"/>
                      <a:gd name="T16" fmla="*/ 4 w 6"/>
                      <a:gd name="T17" fmla="*/ 2 h 6"/>
                      <a:gd name="T18" fmla="*/ 0 w 6"/>
                      <a:gd name="T19" fmla="*/ 5 h 6"/>
                      <a:gd name="T20" fmla="*/ 3 w 6"/>
                      <a:gd name="T21"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6">
                        <a:moveTo>
                          <a:pt x="3" y="5"/>
                        </a:moveTo>
                        <a:cubicBezTo>
                          <a:pt x="2" y="5"/>
                          <a:pt x="2" y="5"/>
                          <a:pt x="2" y="5"/>
                        </a:cubicBezTo>
                        <a:cubicBezTo>
                          <a:pt x="3" y="5"/>
                          <a:pt x="3" y="5"/>
                          <a:pt x="3" y="5"/>
                        </a:cubicBezTo>
                        <a:cubicBezTo>
                          <a:pt x="4" y="5"/>
                          <a:pt x="4" y="5"/>
                          <a:pt x="5" y="5"/>
                        </a:cubicBezTo>
                        <a:cubicBezTo>
                          <a:pt x="5" y="4"/>
                          <a:pt x="6" y="4"/>
                          <a:pt x="6" y="3"/>
                        </a:cubicBezTo>
                        <a:cubicBezTo>
                          <a:pt x="5" y="2"/>
                          <a:pt x="5" y="2"/>
                          <a:pt x="5" y="1"/>
                        </a:cubicBezTo>
                        <a:cubicBezTo>
                          <a:pt x="3" y="0"/>
                          <a:pt x="1" y="2"/>
                          <a:pt x="2" y="3"/>
                        </a:cubicBezTo>
                        <a:cubicBezTo>
                          <a:pt x="3" y="3"/>
                          <a:pt x="3" y="3"/>
                          <a:pt x="3" y="4"/>
                        </a:cubicBezTo>
                        <a:cubicBezTo>
                          <a:pt x="3" y="3"/>
                          <a:pt x="3" y="2"/>
                          <a:pt x="4" y="2"/>
                        </a:cubicBezTo>
                        <a:cubicBezTo>
                          <a:pt x="2" y="2"/>
                          <a:pt x="0" y="2"/>
                          <a:pt x="0" y="5"/>
                        </a:cubicBezTo>
                        <a:cubicBezTo>
                          <a:pt x="0" y="6"/>
                          <a:pt x="3" y="6"/>
                          <a:pt x="3"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2" name="Freeform 284"/>
                  <p:cNvSpPr/>
                  <p:nvPr/>
                </p:nvSpPr>
                <p:spPr bwMode="auto">
                  <a:xfrm>
                    <a:off x="849" y="1350"/>
                    <a:ext cx="8" cy="7"/>
                  </a:xfrm>
                  <a:custGeom>
                    <a:avLst/>
                    <a:gdLst>
                      <a:gd name="T0" fmla="*/ 3 w 12"/>
                      <a:gd name="T1" fmla="*/ 6 h 11"/>
                      <a:gd name="T2" fmla="*/ 9 w 12"/>
                      <a:gd name="T3" fmla="*/ 9 h 11"/>
                      <a:gd name="T4" fmla="*/ 11 w 12"/>
                      <a:gd name="T5" fmla="*/ 8 h 11"/>
                      <a:gd name="T6" fmla="*/ 1 w 12"/>
                      <a:gd name="T7" fmla="*/ 5 h 11"/>
                      <a:gd name="T8" fmla="*/ 3 w 12"/>
                      <a:gd name="T9" fmla="*/ 6 h 11"/>
                    </a:gdLst>
                    <a:ahLst/>
                    <a:cxnLst>
                      <a:cxn ang="0">
                        <a:pos x="T0" y="T1"/>
                      </a:cxn>
                      <a:cxn ang="0">
                        <a:pos x="T2" y="T3"/>
                      </a:cxn>
                      <a:cxn ang="0">
                        <a:pos x="T4" y="T5"/>
                      </a:cxn>
                      <a:cxn ang="0">
                        <a:pos x="T6" y="T7"/>
                      </a:cxn>
                      <a:cxn ang="0">
                        <a:pos x="T8" y="T9"/>
                      </a:cxn>
                    </a:cxnLst>
                    <a:rect l="0" t="0" r="r" b="b"/>
                    <a:pathLst>
                      <a:path w="12" h="11">
                        <a:moveTo>
                          <a:pt x="3" y="6"/>
                        </a:moveTo>
                        <a:cubicBezTo>
                          <a:pt x="5" y="3"/>
                          <a:pt x="8" y="7"/>
                          <a:pt x="9" y="9"/>
                        </a:cubicBezTo>
                        <a:cubicBezTo>
                          <a:pt x="10" y="11"/>
                          <a:pt x="12" y="9"/>
                          <a:pt x="11" y="8"/>
                        </a:cubicBezTo>
                        <a:cubicBezTo>
                          <a:pt x="9" y="4"/>
                          <a:pt x="3" y="0"/>
                          <a:pt x="1" y="5"/>
                        </a:cubicBezTo>
                        <a:cubicBezTo>
                          <a:pt x="0" y="7"/>
                          <a:pt x="2" y="8"/>
                          <a:pt x="3"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3" name="Freeform 285"/>
                  <p:cNvSpPr/>
                  <p:nvPr/>
                </p:nvSpPr>
                <p:spPr bwMode="auto">
                  <a:xfrm>
                    <a:off x="901" y="1608"/>
                    <a:ext cx="54" cy="49"/>
                  </a:xfrm>
                  <a:custGeom>
                    <a:avLst/>
                    <a:gdLst>
                      <a:gd name="T0" fmla="*/ 44 w 80"/>
                      <a:gd name="T1" fmla="*/ 67 h 74"/>
                      <a:gd name="T2" fmla="*/ 6 w 80"/>
                      <a:gd name="T3" fmla="*/ 44 h 74"/>
                      <a:gd name="T4" fmla="*/ 27 w 80"/>
                      <a:gd name="T5" fmla="*/ 11 h 74"/>
                      <a:gd name="T6" fmla="*/ 39 w 80"/>
                      <a:gd name="T7" fmla="*/ 66 h 74"/>
                      <a:gd name="T8" fmla="*/ 39 w 80"/>
                      <a:gd name="T9" fmla="*/ 69 h 74"/>
                      <a:gd name="T10" fmla="*/ 66 w 80"/>
                      <a:gd name="T11" fmla="*/ 34 h 74"/>
                      <a:gd name="T12" fmla="*/ 32 w 80"/>
                      <a:gd name="T13" fmla="*/ 8 h 74"/>
                      <a:gd name="T14" fmla="*/ 3 w 80"/>
                      <a:gd name="T15" fmla="*/ 42 h 74"/>
                      <a:gd name="T16" fmla="*/ 44 w 80"/>
                      <a:gd name="T17" fmla="*/ 69 h 74"/>
                      <a:gd name="T18" fmla="*/ 44 w 80"/>
                      <a:gd name="T19" fmla="*/ 67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0" h="74">
                        <a:moveTo>
                          <a:pt x="44" y="67"/>
                        </a:moveTo>
                        <a:cubicBezTo>
                          <a:pt x="29" y="71"/>
                          <a:pt x="11" y="57"/>
                          <a:pt x="6" y="44"/>
                        </a:cubicBezTo>
                        <a:cubicBezTo>
                          <a:pt x="0" y="29"/>
                          <a:pt x="13" y="16"/>
                          <a:pt x="27" y="11"/>
                        </a:cubicBezTo>
                        <a:cubicBezTo>
                          <a:pt x="66" y="0"/>
                          <a:pt x="80" y="63"/>
                          <a:pt x="39" y="66"/>
                        </a:cubicBezTo>
                        <a:cubicBezTo>
                          <a:pt x="37" y="66"/>
                          <a:pt x="37" y="69"/>
                          <a:pt x="39" y="69"/>
                        </a:cubicBezTo>
                        <a:cubicBezTo>
                          <a:pt x="58" y="67"/>
                          <a:pt x="69" y="51"/>
                          <a:pt x="66" y="34"/>
                        </a:cubicBezTo>
                        <a:cubicBezTo>
                          <a:pt x="63" y="17"/>
                          <a:pt x="49" y="5"/>
                          <a:pt x="32" y="8"/>
                        </a:cubicBezTo>
                        <a:cubicBezTo>
                          <a:pt x="14" y="11"/>
                          <a:pt x="1" y="24"/>
                          <a:pt x="3" y="42"/>
                        </a:cubicBezTo>
                        <a:cubicBezTo>
                          <a:pt x="6" y="58"/>
                          <a:pt x="28" y="74"/>
                          <a:pt x="44" y="69"/>
                        </a:cubicBezTo>
                        <a:cubicBezTo>
                          <a:pt x="46" y="68"/>
                          <a:pt x="45" y="66"/>
                          <a:pt x="44" y="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4" name="Freeform 286"/>
                  <p:cNvSpPr/>
                  <p:nvPr/>
                </p:nvSpPr>
                <p:spPr bwMode="auto">
                  <a:xfrm>
                    <a:off x="929" y="1652"/>
                    <a:ext cx="12" cy="8"/>
                  </a:xfrm>
                  <a:custGeom>
                    <a:avLst/>
                    <a:gdLst>
                      <a:gd name="T0" fmla="*/ 1 w 18"/>
                      <a:gd name="T1" fmla="*/ 2 h 12"/>
                      <a:gd name="T2" fmla="*/ 16 w 18"/>
                      <a:gd name="T3" fmla="*/ 11 h 12"/>
                      <a:gd name="T4" fmla="*/ 16 w 18"/>
                      <a:gd name="T5" fmla="*/ 9 h 12"/>
                      <a:gd name="T6" fmla="*/ 3 w 18"/>
                      <a:gd name="T7" fmla="*/ 1 h 12"/>
                      <a:gd name="T8" fmla="*/ 1 w 18"/>
                      <a:gd name="T9" fmla="*/ 2 h 12"/>
                    </a:gdLst>
                    <a:ahLst/>
                    <a:cxnLst>
                      <a:cxn ang="0">
                        <a:pos x="T0" y="T1"/>
                      </a:cxn>
                      <a:cxn ang="0">
                        <a:pos x="T2" y="T3"/>
                      </a:cxn>
                      <a:cxn ang="0">
                        <a:pos x="T4" y="T5"/>
                      </a:cxn>
                      <a:cxn ang="0">
                        <a:pos x="T6" y="T7"/>
                      </a:cxn>
                      <a:cxn ang="0">
                        <a:pos x="T8" y="T9"/>
                      </a:cxn>
                    </a:cxnLst>
                    <a:rect l="0" t="0" r="r" b="b"/>
                    <a:pathLst>
                      <a:path w="18" h="12">
                        <a:moveTo>
                          <a:pt x="1" y="2"/>
                        </a:moveTo>
                        <a:cubicBezTo>
                          <a:pt x="4" y="8"/>
                          <a:pt x="10" y="12"/>
                          <a:pt x="16" y="11"/>
                        </a:cubicBezTo>
                        <a:cubicBezTo>
                          <a:pt x="18" y="11"/>
                          <a:pt x="18" y="9"/>
                          <a:pt x="16" y="9"/>
                        </a:cubicBezTo>
                        <a:cubicBezTo>
                          <a:pt x="10" y="9"/>
                          <a:pt x="6" y="6"/>
                          <a:pt x="3" y="1"/>
                        </a:cubicBezTo>
                        <a:cubicBezTo>
                          <a:pt x="2" y="0"/>
                          <a:pt x="0"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5" name="Freeform 287"/>
                  <p:cNvSpPr/>
                  <p:nvPr/>
                </p:nvSpPr>
                <p:spPr bwMode="auto">
                  <a:xfrm>
                    <a:off x="933" y="1651"/>
                    <a:ext cx="8" cy="8"/>
                  </a:xfrm>
                  <a:custGeom>
                    <a:avLst/>
                    <a:gdLst>
                      <a:gd name="T0" fmla="*/ 0 w 12"/>
                      <a:gd name="T1" fmla="*/ 2 h 12"/>
                      <a:gd name="T2" fmla="*/ 10 w 12"/>
                      <a:gd name="T3" fmla="*/ 12 h 12"/>
                      <a:gd name="T4" fmla="*/ 10 w 12"/>
                      <a:gd name="T5" fmla="*/ 10 h 12"/>
                      <a:gd name="T6" fmla="*/ 2 w 12"/>
                      <a:gd name="T7" fmla="*/ 2 h 12"/>
                      <a:gd name="T8" fmla="*/ 0 w 12"/>
                      <a:gd name="T9" fmla="*/ 2 h 12"/>
                    </a:gdLst>
                    <a:ahLst/>
                    <a:cxnLst>
                      <a:cxn ang="0">
                        <a:pos x="T0" y="T1"/>
                      </a:cxn>
                      <a:cxn ang="0">
                        <a:pos x="T2" y="T3"/>
                      </a:cxn>
                      <a:cxn ang="0">
                        <a:pos x="T4" y="T5"/>
                      </a:cxn>
                      <a:cxn ang="0">
                        <a:pos x="T6" y="T7"/>
                      </a:cxn>
                      <a:cxn ang="0">
                        <a:pos x="T8" y="T9"/>
                      </a:cxn>
                    </a:cxnLst>
                    <a:rect l="0" t="0" r="r" b="b"/>
                    <a:pathLst>
                      <a:path w="12" h="12">
                        <a:moveTo>
                          <a:pt x="0" y="2"/>
                        </a:moveTo>
                        <a:cubicBezTo>
                          <a:pt x="0" y="7"/>
                          <a:pt x="4" y="12"/>
                          <a:pt x="10" y="12"/>
                        </a:cubicBezTo>
                        <a:cubicBezTo>
                          <a:pt x="12" y="12"/>
                          <a:pt x="12" y="10"/>
                          <a:pt x="10" y="10"/>
                        </a:cubicBezTo>
                        <a:cubicBezTo>
                          <a:pt x="6" y="10"/>
                          <a:pt x="2" y="6"/>
                          <a:pt x="2" y="2"/>
                        </a:cubicBezTo>
                        <a:cubicBezTo>
                          <a:pt x="2" y="0"/>
                          <a:pt x="0" y="0"/>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6" name="Freeform 288"/>
                  <p:cNvSpPr/>
                  <p:nvPr/>
                </p:nvSpPr>
                <p:spPr bwMode="auto">
                  <a:xfrm>
                    <a:off x="930" y="1651"/>
                    <a:ext cx="7" cy="7"/>
                  </a:xfrm>
                  <a:custGeom>
                    <a:avLst/>
                    <a:gdLst>
                      <a:gd name="T0" fmla="*/ 2 w 10"/>
                      <a:gd name="T1" fmla="*/ 3 h 10"/>
                      <a:gd name="T2" fmla="*/ 7 w 10"/>
                      <a:gd name="T3" fmla="*/ 7 h 10"/>
                      <a:gd name="T4" fmla="*/ 8 w 10"/>
                      <a:gd name="T5" fmla="*/ 6 h 10"/>
                      <a:gd name="T6" fmla="*/ 5 w 10"/>
                      <a:gd name="T7" fmla="*/ 3 h 10"/>
                      <a:gd name="T8" fmla="*/ 3 w 10"/>
                      <a:gd name="T9" fmla="*/ 5 h 10"/>
                      <a:gd name="T10" fmla="*/ 8 w 10"/>
                      <a:gd name="T11" fmla="*/ 9 h 10"/>
                      <a:gd name="T12" fmla="*/ 9 w 10"/>
                      <a:gd name="T13" fmla="*/ 7 h 10"/>
                      <a:gd name="T14" fmla="*/ 5 w 10"/>
                      <a:gd name="T15" fmla="*/ 4 h 10"/>
                      <a:gd name="T16" fmla="*/ 3 w 10"/>
                      <a:gd name="T17" fmla="*/ 6 h 10"/>
                      <a:gd name="T18" fmla="*/ 8 w 10"/>
                      <a:gd name="T19" fmla="*/ 10 h 10"/>
                      <a:gd name="T20" fmla="*/ 9 w 10"/>
                      <a:gd name="T21" fmla="*/ 8 h 10"/>
                      <a:gd name="T22" fmla="*/ 2 w 10"/>
                      <a:gd name="T23" fmla="*/ 2 h 10"/>
                      <a:gd name="T24" fmla="*/ 2 w 10"/>
                      <a:gd name="T25" fmla="*/ 3 h 10"/>
                      <a:gd name="T26" fmla="*/ 5 w 10"/>
                      <a:gd name="T27" fmla="*/ 4 h 10"/>
                      <a:gd name="T28" fmla="*/ 6 w 10"/>
                      <a:gd name="T29" fmla="*/ 3 h 10"/>
                      <a:gd name="T30" fmla="*/ 6 w 10"/>
                      <a:gd name="T31" fmla="*/ 1 h 10"/>
                      <a:gd name="T32" fmla="*/ 4 w 10"/>
                      <a:gd name="T33" fmla="*/ 2 h 10"/>
                      <a:gd name="T34" fmla="*/ 4 w 10"/>
                      <a:gd name="T35" fmla="*/ 3 h 10"/>
                      <a:gd name="T36" fmla="*/ 6 w 10"/>
                      <a:gd name="T37" fmla="*/ 2 h 10"/>
                      <a:gd name="T38" fmla="*/ 1 w 10"/>
                      <a:gd name="T39" fmla="*/ 1 h 10"/>
                      <a:gd name="T40" fmla="*/ 0 w 10"/>
                      <a:gd name="T41" fmla="*/ 3 h 10"/>
                      <a:gd name="T42" fmla="*/ 8 w 10"/>
                      <a:gd name="T43" fmla="*/ 10 h 10"/>
                      <a:gd name="T44" fmla="*/ 9 w 10"/>
                      <a:gd name="T45" fmla="*/ 8 h 10"/>
                      <a:gd name="T46" fmla="*/ 5 w 10"/>
                      <a:gd name="T47" fmla="*/ 4 h 10"/>
                      <a:gd name="T48" fmla="*/ 3 w 10"/>
                      <a:gd name="T49" fmla="*/ 6 h 10"/>
                      <a:gd name="T50" fmla="*/ 8 w 10"/>
                      <a:gd name="T51" fmla="*/ 9 h 10"/>
                      <a:gd name="T52" fmla="*/ 9 w 10"/>
                      <a:gd name="T53" fmla="*/ 8 h 10"/>
                      <a:gd name="T54" fmla="*/ 5 w 10"/>
                      <a:gd name="T55" fmla="*/ 4 h 10"/>
                      <a:gd name="T56" fmla="*/ 4 w 10"/>
                      <a:gd name="T57" fmla="*/ 5 h 10"/>
                      <a:gd name="T58" fmla="*/ 7 w 10"/>
                      <a:gd name="T59" fmla="*/ 8 h 10"/>
                      <a:gd name="T60" fmla="*/ 9 w 10"/>
                      <a:gd name="T61" fmla="*/ 6 h 10"/>
                      <a:gd name="T62" fmla="*/ 4 w 10"/>
                      <a:gd name="T63" fmla="*/ 1 h 10"/>
                      <a:gd name="T64" fmla="*/ 2 w 10"/>
                      <a:gd name="T65" fmla="*/ 3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 h="10">
                        <a:moveTo>
                          <a:pt x="2" y="3"/>
                        </a:moveTo>
                        <a:cubicBezTo>
                          <a:pt x="4" y="5"/>
                          <a:pt x="5" y="6"/>
                          <a:pt x="7" y="7"/>
                        </a:cubicBezTo>
                        <a:cubicBezTo>
                          <a:pt x="8" y="7"/>
                          <a:pt x="8" y="6"/>
                          <a:pt x="8" y="6"/>
                        </a:cubicBezTo>
                        <a:cubicBezTo>
                          <a:pt x="7" y="5"/>
                          <a:pt x="6" y="4"/>
                          <a:pt x="5" y="3"/>
                        </a:cubicBezTo>
                        <a:cubicBezTo>
                          <a:pt x="4" y="3"/>
                          <a:pt x="2" y="4"/>
                          <a:pt x="3" y="5"/>
                        </a:cubicBezTo>
                        <a:cubicBezTo>
                          <a:pt x="4" y="7"/>
                          <a:pt x="6" y="8"/>
                          <a:pt x="8" y="9"/>
                        </a:cubicBezTo>
                        <a:cubicBezTo>
                          <a:pt x="8" y="9"/>
                          <a:pt x="9" y="8"/>
                          <a:pt x="9" y="7"/>
                        </a:cubicBezTo>
                        <a:cubicBezTo>
                          <a:pt x="7" y="7"/>
                          <a:pt x="6" y="5"/>
                          <a:pt x="5" y="4"/>
                        </a:cubicBezTo>
                        <a:cubicBezTo>
                          <a:pt x="4" y="5"/>
                          <a:pt x="4" y="5"/>
                          <a:pt x="3" y="6"/>
                        </a:cubicBezTo>
                        <a:cubicBezTo>
                          <a:pt x="5" y="7"/>
                          <a:pt x="6" y="8"/>
                          <a:pt x="8" y="10"/>
                        </a:cubicBezTo>
                        <a:cubicBezTo>
                          <a:pt x="8" y="9"/>
                          <a:pt x="9" y="9"/>
                          <a:pt x="9" y="8"/>
                        </a:cubicBezTo>
                        <a:cubicBezTo>
                          <a:pt x="6" y="7"/>
                          <a:pt x="4" y="4"/>
                          <a:pt x="2" y="2"/>
                        </a:cubicBezTo>
                        <a:cubicBezTo>
                          <a:pt x="2" y="2"/>
                          <a:pt x="2" y="3"/>
                          <a:pt x="2" y="3"/>
                        </a:cubicBezTo>
                        <a:cubicBezTo>
                          <a:pt x="3" y="3"/>
                          <a:pt x="4" y="3"/>
                          <a:pt x="5" y="4"/>
                        </a:cubicBezTo>
                        <a:cubicBezTo>
                          <a:pt x="5" y="4"/>
                          <a:pt x="6" y="3"/>
                          <a:pt x="6" y="3"/>
                        </a:cubicBezTo>
                        <a:cubicBezTo>
                          <a:pt x="6" y="2"/>
                          <a:pt x="6" y="2"/>
                          <a:pt x="6" y="1"/>
                        </a:cubicBezTo>
                        <a:cubicBezTo>
                          <a:pt x="6" y="0"/>
                          <a:pt x="4" y="0"/>
                          <a:pt x="4" y="2"/>
                        </a:cubicBezTo>
                        <a:cubicBezTo>
                          <a:pt x="4" y="2"/>
                          <a:pt x="4" y="2"/>
                          <a:pt x="4" y="3"/>
                        </a:cubicBezTo>
                        <a:cubicBezTo>
                          <a:pt x="5" y="2"/>
                          <a:pt x="5" y="2"/>
                          <a:pt x="6" y="2"/>
                        </a:cubicBezTo>
                        <a:cubicBezTo>
                          <a:pt x="4" y="1"/>
                          <a:pt x="3" y="1"/>
                          <a:pt x="1" y="1"/>
                        </a:cubicBezTo>
                        <a:cubicBezTo>
                          <a:pt x="0" y="2"/>
                          <a:pt x="0" y="2"/>
                          <a:pt x="0" y="3"/>
                        </a:cubicBezTo>
                        <a:cubicBezTo>
                          <a:pt x="2" y="6"/>
                          <a:pt x="5" y="9"/>
                          <a:pt x="8" y="10"/>
                        </a:cubicBezTo>
                        <a:cubicBezTo>
                          <a:pt x="9" y="10"/>
                          <a:pt x="10" y="9"/>
                          <a:pt x="9" y="8"/>
                        </a:cubicBezTo>
                        <a:cubicBezTo>
                          <a:pt x="8" y="7"/>
                          <a:pt x="6" y="5"/>
                          <a:pt x="5" y="4"/>
                        </a:cubicBezTo>
                        <a:cubicBezTo>
                          <a:pt x="4" y="3"/>
                          <a:pt x="2" y="5"/>
                          <a:pt x="3" y="6"/>
                        </a:cubicBezTo>
                        <a:cubicBezTo>
                          <a:pt x="5" y="7"/>
                          <a:pt x="6" y="9"/>
                          <a:pt x="8" y="9"/>
                        </a:cubicBezTo>
                        <a:cubicBezTo>
                          <a:pt x="9" y="10"/>
                          <a:pt x="10" y="9"/>
                          <a:pt x="9" y="8"/>
                        </a:cubicBezTo>
                        <a:cubicBezTo>
                          <a:pt x="8" y="6"/>
                          <a:pt x="6" y="5"/>
                          <a:pt x="5" y="4"/>
                        </a:cubicBezTo>
                        <a:cubicBezTo>
                          <a:pt x="5" y="4"/>
                          <a:pt x="4" y="5"/>
                          <a:pt x="4" y="5"/>
                        </a:cubicBezTo>
                        <a:cubicBezTo>
                          <a:pt x="5" y="6"/>
                          <a:pt x="6" y="7"/>
                          <a:pt x="7" y="8"/>
                        </a:cubicBezTo>
                        <a:cubicBezTo>
                          <a:pt x="8" y="8"/>
                          <a:pt x="10" y="7"/>
                          <a:pt x="9" y="6"/>
                        </a:cubicBezTo>
                        <a:cubicBezTo>
                          <a:pt x="7" y="4"/>
                          <a:pt x="5" y="3"/>
                          <a:pt x="4" y="1"/>
                        </a:cubicBezTo>
                        <a:cubicBezTo>
                          <a:pt x="3" y="0"/>
                          <a:pt x="1" y="2"/>
                          <a:pt x="2"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7" name="Freeform 289"/>
                  <p:cNvSpPr/>
                  <p:nvPr/>
                </p:nvSpPr>
                <p:spPr bwMode="auto">
                  <a:xfrm>
                    <a:off x="905" y="1627"/>
                    <a:ext cx="4" cy="7"/>
                  </a:xfrm>
                  <a:custGeom>
                    <a:avLst/>
                    <a:gdLst>
                      <a:gd name="T0" fmla="*/ 3 w 6"/>
                      <a:gd name="T1" fmla="*/ 1 h 11"/>
                      <a:gd name="T2" fmla="*/ 1 w 6"/>
                      <a:gd name="T3" fmla="*/ 10 h 11"/>
                      <a:gd name="T4" fmla="*/ 3 w 6"/>
                      <a:gd name="T5" fmla="*/ 11 h 11"/>
                      <a:gd name="T6" fmla="*/ 5 w 6"/>
                      <a:gd name="T7" fmla="*/ 5 h 11"/>
                      <a:gd name="T8" fmla="*/ 3 w 6"/>
                      <a:gd name="T9" fmla="*/ 5 h 11"/>
                      <a:gd name="T10" fmla="*/ 1 w 6"/>
                      <a:gd name="T11" fmla="*/ 9 h 11"/>
                      <a:gd name="T12" fmla="*/ 3 w 6"/>
                      <a:gd name="T13" fmla="*/ 10 h 11"/>
                      <a:gd name="T14" fmla="*/ 5 w 6"/>
                      <a:gd name="T15" fmla="*/ 2 h 11"/>
                      <a:gd name="T16" fmla="*/ 3 w 6"/>
                      <a:gd name="T17" fmla="*/ 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11">
                        <a:moveTo>
                          <a:pt x="3" y="1"/>
                        </a:moveTo>
                        <a:cubicBezTo>
                          <a:pt x="2" y="4"/>
                          <a:pt x="0" y="7"/>
                          <a:pt x="1" y="10"/>
                        </a:cubicBezTo>
                        <a:cubicBezTo>
                          <a:pt x="1" y="11"/>
                          <a:pt x="2" y="11"/>
                          <a:pt x="3" y="11"/>
                        </a:cubicBezTo>
                        <a:cubicBezTo>
                          <a:pt x="4" y="9"/>
                          <a:pt x="5" y="7"/>
                          <a:pt x="5" y="5"/>
                        </a:cubicBezTo>
                        <a:cubicBezTo>
                          <a:pt x="6" y="4"/>
                          <a:pt x="3" y="3"/>
                          <a:pt x="3" y="5"/>
                        </a:cubicBezTo>
                        <a:cubicBezTo>
                          <a:pt x="2" y="6"/>
                          <a:pt x="2" y="8"/>
                          <a:pt x="1" y="9"/>
                        </a:cubicBezTo>
                        <a:cubicBezTo>
                          <a:pt x="2" y="10"/>
                          <a:pt x="2" y="10"/>
                          <a:pt x="3" y="10"/>
                        </a:cubicBezTo>
                        <a:cubicBezTo>
                          <a:pt x="2" y="7"/>
                          <a:pt x="4" y="4"/>
                          <a:pt x="5" y="2"/>
                        </a:cubicBezTo>
                        <a:cubicBezTo>
                          <a:pt x="6" y="0"/>
                          <a:pt x="3" y="0"/>
                          <a:pt x="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8" name="Freeform 290"/>
                  <p:cNvSpPr/>
                  <p:nvPr/>
                </p:nvSpPr>
                <p:spPr bwMode="auto">
                  <a:xfrm>
                    <a:off x="905" y="1623"/>
                    <a:ext cx="4" cy="11"/>
                  </a:xfrm>
                  <a:custGeom>
                    <a:avLst/>
                    <a:gdLst>
                      <a:gd name="T0" fmla="*/ 3 w 6"/>
                      <a:gd name="T1" fmla="*/ 2 h 17"/>
                      <a:gd name="T2" fmla="*/ 1 w 6"/>
                      <a:gd name="T3" fmla="*/ 15 h 17"/>
                      <a:gd name="T4" fmla="*/ 3 w 6"/>
                      <a:gd name="T5" fmla="*/ 15 h 17"/>
                      <a:gd name="T6" fmla="*/ 3 w 6"/>
                      <a:gd name="T7" fmla="*/ 12 h 17"/>
                      <a:gd name="T8" fmla="*/ 1 w 6"/>
                      <a:gd name="T9" fmla="*/ 12 h 17"/>
                      <a:gd name="T10" fmla="*/ 0 w 6"/>
                      <a:gd name="T11" fmla="*/ 15 h 17"/>
                      <a:gd name="T12" fmla="*/ 3 w 6"/>
                      <a:gd name="T13" fmla="*/ 15 h 17"/>
                      <a:gd name="T14" fmla="*/ 5 w 6"/>
                      <a:gd name="T15" fmla="*/ 3 h 17"/>
                      <a:gd name="T16" fmla="*/ 3 w 6"/>
                      <a:gd name="T17" fmla="*/ 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17">
                        <a:moveTo>
                          <a:pt x="3" y="2"/>
                        </a:moveTo>
                        <a:cubicBezTo>
                          <a:pt x="1" y="6"/>
                          <a:pt x="1" y="10"/>
                          <a:pt x="1" y="15"/>
                        </a:cubicBezTo>
                        <a:cubicBezTo>
                          <a:pt x="1" y="15"/>
                          <a:pt x="2" y="15"/>
                          <a:pt x="3" y="15"/>
                        </a:cubicBezTo>
                        <a:cubicBezTo>
                          <a:pt x="3" y="14"/>
                          <a:pt x="3" y="13"/>
                          <a:pt x="3" y="12"/>
                        </a:cubicBezTo>
                        <a:cubicBezTo>
                          <a:pt x="3" y="11"/>
                          <a:pt x="1" y="10"/>
                          <a:pt x="1" y="12"/>
                        </a:cubicBezTo>
                        <a:cubicBezTo>
                          <a:pt x="1" y="13"/>
                          <a:pt x="0" y="14"/>
                          <a:pt x="0" y="15"/>
                        </a:cubicBezTo>
                        <a:cubicBezTo>
                          <a:pt x="1" y="16"/>
                          <a:pt x="3" y="17"/>
                          <a:pt x="3" y="15"/>
                        </a:cubicBezTo>
                        <a:cubicBezTo>
                          <a:pt x="4" y="11"/>
                          <a:pt x="3" y="7"/>
                          <a:pt x="5" y="3"/>
                        </a:cubicBezTo>
                        <a:cubicBezTo>
                          <a:pt x="6" y="2"/>
                          <a:pt x="4" y="0"/>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9" name="Freeform 291"/>
                  <p:cNvSpPr/>
                  <p:nvPr/>
                </p:nvSpPr>
                <p:spPr bwMode="auto">
                  <a:xfrm>
                    <a:off x="905" y="1625"/>
                    <a:ext cx="3" cy="11"/>
                  </a:xfrm>
                  <a:custGeom>
                    <a:avLst/>
                    <a:gdLst>
                      <a:gd name="T0" fmla="*/ 2 w 5"/>
                      <a:gd name="T1" fmla="*/ 1 h 16"/>
                      <a:gd name="T2" fmla="*/ 0 w 5"/>
                      <a:gd name="T3" fmla="*/ 15 h 16"/>
                      <a:gd name="T4" fmla="*/ 2 w 5"/>
                      <a:gd name="T5" fmla="*/ 15 h 16"/>
                      <a:gd name="T6" fmla="*/ 3 w 5"/>
                      <a:gd name="T7" fmla="*/ 10 h 16"/>
                      <a:gd name="T8" fmla="*/ 0 w 5"/>
                      <a:gd name="T9" fmla="*/ 10 h 16"/>
                      <a:gd name="T10" fmla="*/ 0 w 5"/>
                      <a:gd name="T11" fmla="*/ 15 h 16"/>
                      <a:gd name="T12" fmla="*/ 2 w 5"/>
                      <a:gd name="T13" fmla="*/ 15 h 16"/>
                      <a:gd name="T14" fmla="*/ 4 w 5"/>
                      <a:gd name="T15" fmla="*/ 2 h 16"/>
                      <a:gd name="T16" fmla="*/ 2 w 5"/>
                      <a:gd name="T17" fmla="*/ 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16">
                        <a:moveTo>
                          <a:pt x="2" y="1"/>
                        </a:moveTo>
                        <a:cubicBezTo>
                          <a:pt x="0" y="5"/>
                          <a:pt x="0" y="10"/>
                          <a:pt x="0" y="15"/>
                        </a:cubicBezTo>
                        <a:cubicBezTo>
                          <a:pt x="0" y="16"/>
                          <a:pt x="2" y="16"/>
                          <a:pt x="2" y="15"/>
                        </a:cubicBezTo>
                        <a:cubicBezTo>
                          <a:pt x="2" y="13"/>
                          <a:pt x="2" y="11"/>
                          <a:pt x="3" y="10"/>
                        </a:cubicBezTo>
                        <a:cubicBezTo>
                          <a:pt x="3" y="8"/>
                          <a:pt x="0" y="8"/>
                          <a:pt x="0" y="10"/>
                        </a:cubicBezTo>
                        <a:cubicBezTo>
                          <a:pt x="0" y="11"/>
                          <a:pt x="0" y="13"/>
                          <a:pt x="0" y="15"/>
                        </a:cubicBezTo>
                        <a:cubicBezTo>
                          <a:pt x="1" y="15"/>
                          <a:pt x="1" y="15"/>
                          <a:pt x="2" y="15"/>
                        </a:cubicBezTo>
                        <a:cubicBezTo>
                          <a:pt x="2" y="10"/>
                          <a:pt x="2" y="6"/>
                          <a:pt x="4" y="2"/>
                        </a:cubicBezTo>
                        <a:cubicBezTo>
                          <a:pt x="5" y="1"/>
                          <a:pt x="3" y="0"/>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0" name="Freeform 292"/>
                  <p:cNvSpPr/>
                  <p:nvPr/>
                </p:nvSpPr>
                <p:spPr bwMode="auto">
                  <a:xfrm>
                    <a:off x="903" y="1627"/>
                    <a:ext cx="4" cy="8"/>
                  </a:xfrm>
                  <a:custGeom>
                    <a:avLst/>
                    <a:gdLst>
                      <a:gd name="T0" fmla="*/ 2 w 5"/>
                      <a:gd name="T1" fmla="*/ 1 h 11"/>
                      <a:gd name="T2" fmla="*/ 2 w 5"/>
                      <a:gd name="T3" fmla="*/ 11 h 11"/>
                      <a:gd name="T4" fmla="*/ 4 w 5"/>
                      <a:gd name="T5" fmla="*/ 11 h 11"/>
                      <a:gd name="T6" fmla="*/ 4 w 5"/>
                      <a:gd name="T7" fmla="*/ 10 h 11"/>
                      <a:gd name="T8" fmla="*/ 2 w 5"/>
                      <a:gd name="T9" fmla="*/ 9 h 11"/>
                      <a:gd name="T10" fmla="*/ 2 w 5"/>
                      <a:gd name="T11" fmla="*/ 9 h 11"/>
                      <a:gd name="T12" fmla="*/ 4 w 5"/>
                      <a:gd name="T13" fmla="*/ 9 h 11"/>
                      <a:gd name="T14" fmla="*/ 4 w 5"/>
                      <a:gd name="T15" fmla="*/ 2 h 11"/>
                      <a:gd name="T16" fmla="*/ 2 w 5"/>
                      <a:gd name="T17" fmla="*/ 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11">
                        <a:moveTo>
                          <a:pt x="2" y="1"/>
                        </a:moveTo>
                        <a:cubicBezTo>
                          <a:pt x="1" y="4"/>
                          <a:pt x="0" y="8"/>
                          <a:pt x="2" y="11"/>
                        </a:cubicBezTo>
                        <a:cubicBezTo>
                          <a:pt x="2" y="11"/>
                          <a:pt x="3" y="11"/>
                          <a:pt x="4" y="11"/>
                        </a:cubicBezTo>
                        <a:cubicBezTo>
                          <a:pt x="4" y="10"/>
                          <a:pt x="4" y="10"/>
                          <a:pt x="4" y="10"/>
                        </a:cubicBezTo>
                        <a:cubicBezTo>
                          <a:pt x="5" y="8"/>
                          <a:pt x="3" y="7"/>
                          <a:pt x="2" y="9"/>
                        </a:cubicBezTo>
                        <a:cubicBezTo>
                          <a:pt x="2" y="9"/>
                          <a:pt x="2" y="9"/>
                          <a:pt x="2" y="9"/>
                        </a:cubicBezTo>
                        <a:cubicBezTo>
                          <a:pt x="3" y="9"/>
                          <a:pt x="3" y="9"/>
                          <a:pt x="4" y="9"/>
                        </a:cubicBezTo>
                        <a:cubicBezTo>
                          <a:pt x="2" y="7"/>
                          <a:pt x="3" y="4"/>
                          <a:pt x="4" y="2"/>
                        </a:cubicBezTo>
                        <a:cubicBezTo>
                          <a:pt x="4" y="0"/>
                          <a:pt x="2" y="0"/>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1" name="Freeform 293"/>
                  <p:cNvSpPr/>
                  <p:nvPr/>
                </p:nvSpPr>
                <p:spPr bwMode="auto">
                  <a:xfrm>
                    <a:off x="905" y="1627"/>
                    <a:ext cx="3" cy="10"/>
                  </a:xfrm>
                  <a:custGeom>
                    <a:avLst/>
                    <a:gdLst>
                      <a:gd name="T0" fmla="*/ 1 w 4"/>
                      <a:gd name="T1" fmla="*/ 1 h 16"/>
                      <a:gd name="T2" fmla="*/ 0 w 4"/>
                      <a:gd name="T3" fmla="*/ 14 h 16"/>
                      <a:gd name="T4" fmla="*/ 2 w 4"/>
                      <a:gd name="T5" fmla="*/ 14 h 16"/>
                      <a:gd name="T6" fmla="*/ 4 w 4"/>
                      <a:gd name="T7" fmla="*/ 7 h 16"/>
                      <a:gd name="T8" fmla="*/ 2 w 4"/>
                      <a:gd name="T9" fmla="*/ 6 h 16"/>
                      <a:gd name="T10" fmla="*/ 0 w 4"/>
                      <a:gd name="T11" fmla="*/ 14 h 16"/>
                      <a:gd name="T12" fmla="*/ 2 w 4"/>
                      <a:gd name="T13" fmla="*/ 14 h 16"/>
                      <a:gd name="T14" fmla="*/ 4 w 4"/>
                      <a:gd name="T15" fmla="*/ 1 h 16"/>
                      <a:gd name="T16" fmla="*/ 1 w 4"/>
                      <a:gd name="T17" fmla="*/ 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16">
                        <a:moveTo>
                          <a:pt x="1" y="1"/>
                        </a:moveTo>
                        <a:cubicBezTo>
                          <a:pt x="2" y="5"/>
                          <a:pt x="1" y="10"/>
                          <a:pt x="0" y="14"/>
                        </a:cubicBezTo>
                        <a:cubicBezTo>
                          <a:pt x="0" y="15"/>
                          <a:pt x="2" y="16"/>
                          <a:pt x="2" y="14"/>
                        </a:cubicBezTo>
                        <a:cubicBezTo>
                          <a:pt x="3" y="12"/>
                          <a:pt x="4" y="9"/>
                          <a:pt x="4" y="7"/>
                        </a:cubicBezTo>
                        <a:cubicBezTo>
                          <a:pt x="4" y="6"/>
                          <a:pt x="2" y="5"/>
                          <a:pt x="2" y="6"/>
                        </a:cubicBezTo>
                        <a:cubicBezTo>
                          <a:pt x="1" y="9"/>
                          <a:pt x="1" y="11"/>
                          <a:pt x="0" y="14"/>
                        </a:cubicBezTo>
                        <a:cubicBezTo>
                          <a:pt x="1" y="14"/>
                          <a:pt x="2" y="14"/>
                          <a:pt x="2" y="14"/>
                        </a:cubicBezTo>
                        <a:cubicBezTo>
                          <a:pt x="3" y="10"/>
                          <a:pt x="4" y="5"/>
                          <a:pt x="4" y="1"/>
                        </a:cubicBezTo>
                        <a:cubicBezTo>
                          <a:pt x="4" y="0"/>
                          <a:pt x="1"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2" name="Freeform 294"/>
                  <p:cNvSpPr/>
                  <p:nvPr/>
                </p:nvSpPr>
                <p:spPr bwMode="auto">
                  <a:xfrm>
                    <a:off x="905" y="1626"/>
                    <a:ext cx="3" cy="13"/>
                  </a:xfrm>
                  <a:custGeom>
                    <a:avLst/>
                    <a:gdLst>
                      <a:gd name="T0" fmla="*/ 2 w 5"/>
                      <a:gd name="T1" fmla="*/ 2 h 20"/>
                      <a:gd name="T2" fmla="*/ 2 w 5"/>
                      <a:gd name="T3" fmla="*/ 18 h 20"/>
                      <a:gd name="T4" fmla="*/ 4 w 5"/>
                      <a:gd name="T5" fmla="*/ 18 h 20"/>
                      <a:gd name="T6" fmla="*/ 5 w 5"/>
                      <a:gd name="T7" fmla="*/ 10 h 20"/>
                      <a:gd name="T8" fmla="*/ 3 w 5"/>
                      <a:gd name="T9" fmla="*/ 9 h 20"/>
                      <a:gd name="T10" fmla="*/ 2 w 5"/>
                      <a:gd name="T11" fmla="*/ 18 h 20"/>
                      <a:gd name="T12" fmla="*/ 4 w 5"/>
                      <a:gd name="T13" fmla="*/ 18 h 20"/>
                      <a:gd name="T14" fmla="*/ 4 w 5"/>
                      <a:gd name="T15" fmla="*/ 15 h 20"/>
                      <a:gd name="T16" fmla="*/ 2 w 5"/>
                      <a:gd name="T17" fmla="*/ 15 h 20"/>
                      <a:gd name="T18" fmla="*/ 2 w 5"/>
                      <a:gd name="T19" fmla="*/ 18 h 20"/>
                      <a:gd name="T20" fmla="*/ 4 w 5"/>
                      <a:gd name="T21" fmla="*/ 18 h 20"/>
                      <a:gd name="T22" fmla="*/ 5 w 5"/>
                      <a:gd name="T23" fmla="*/ 10 h 20"/>
                      <a:gd name="T24" fmla="*/ 3 w 5"/>
                      <a:gd name="T25" fmla="*/ 10 h 20"/>
                      <a:gd name="T26" fmla="*/ 2 w 5"/>
                      <a:gd name="T27" fmla="*/ 17 h 20"/>
                      <a:gd name="T28" fmla="*/ 4 w 5"/>
                      <a:gd name="T29" fmla="*/ 17 h 20"/>
                      <a:gd name="T30" fmla="*/ 5 w 5"/>
                      <a:gd name="T31" fmla="*/ 2 h 20"/>
                      <a:gd name="T32" fmla="*/ 2 w 5"/>
                      <a:gd name="T33" fmla="*/ 2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 h="20">
                        <a:moveTo>
                          <a:pt x="2" y="2"/>
                        </a:moveTo>
                        <a:cubicBezTo>
                          <a:pt x="3" y="7"/>
                          <a:pt x="0" y="13"/>
                          <a:pt x="2" y="18"/>
                        </a:cubicBezTo>
                        <a:cubicBezTo>
                          <a:pt x="3" y="19"/>
                          <a:pt x="4" y="18"/>
                          <a:pt x="4" y="18"/>
                        </a:cubicBezTo>
                        <a:cubicBezTo>
                          <a:pt x="5" y="15"/>
                          <a:pt x="5" y="12"/>
                          <a:pt x="5" y="10"/>
                        </a:cubicBezTo>
                        <a:cubicBezTo>
                          <a:pt x="5" y="9"/>
                          <a:pt x="3" y="8"/>
                          <a:pt x="3" y="9"/>
                        </a:cubicBezTo>
                        <a:cubicBezTo>
                          <a:pt x="3" y="12"/>
                          <a:pt x="2" y="15"/>
                          <a:pt x="2" y="18"/>
                        </a:cubicBezTo>
                        <a:cubicBezTo>
                          <a:pt x="2" y="18"/>
                          <a:pt x="3" y="18"/>
                          <a:pt x="4" y="18"/>
                        </a:cubicBezTo>
                        <a:cubicBezTo>
                          <a:pt x="4" y="17"/>
                          <a:pt x="4" y="16"/>
                          <a:pt x="4" y="15"/>
                        </a:cubicBezTo>
                        <a:cubicBezTo>
                          <a:pt x="4" y="14"/>
                          <a:pt x="2" y="14"/>
                          <a:pt x="2" y="15"/>
                        </a:cubicBezTo>
                        <a:cubicBezTo>
                          <a:pt x="1" y="16"/>
                          <a:pt x="2" y="17"/>
                          <a:pt x="2" y="18"/>
                        </a:cubicBezTo>
                        <a:cubicBezTo>
                          <a:pt x="2" y="19"/>
                          <a:pt x="4" y="20"/>
                          <a:pt x="4" y="18"/>
                        </a:cubicBezTo>
                        <a:cubicBezTo>
                          <a:pt x="4" y="15"/>
                          <a:pt x="5" y="13"/>
                          <a:pt x="5" y="10"/>
                        </a:cubicBezTo>
                        <a:cubicBezTo>
                          <a:pt x="5" y="10"/>
                          <a:pt x="4" y="10"/>
                          <a:pt x="3" y="10"/>
                        </a:cubicBezTo>
                        <a:cubicBezTo>
                          <a:pt x="3" y="12"/>
                          <a:pt x="3" y="15"/>
                          <a:pt x="2" y="17"/>
                        </a:cubicBezTo>
                        <a:cubicBezTo>
                          <a:pt x="3" y="17"/>
                          <a:pt x="4" y="17"/>
                          <a:pt x="4" y="17"/>
                        </a:cubicBezTo>
                        <a:cubicBezTo>
                          <a:pt x="2" y="12"/>
                          <a:pt x="5" y="6"/>
                          <a:pt x="5" y="2"/>
                        </a:cubicBezTo>
                        <a:cubicBezTo>
                          <a:pt x="5" y="0"/>
                          <a:pt x="2" y="0"/>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3" name="Freeform 295"/>
                  <p:cNvSpPr/>
                  <p:nvPr/>
                </p:nvSpPr>
                <p:spPr bwMode="auto">
                  <a:xfrm>
                    <a:off x="905" y="1632"/>
                    <a:ext cx="2" cy="7"/>
                  </a:xfrm>
                  <a:custGeom>
                    <a:avLst/>
                    <a:gdLst>
                      <a:gd name="T0" fmla="*/ 1 w 4"/>
                      <a:gd name="T1" fmla="*/ 1 h 11"/>
                      <a:gd name="T2" fmla="*/ 1 w 4"/>
                      <a:gd name="T3" fmla="*/ 9 h 11"/>
                      <a:gd name="T4" fmla="*/ 3 w 4"/>
                      <a:gd name="T5" fmla="*/ 10 h 11"/>
                      <a:gd name="T6" fmla="*/ 4 w 4"/>
                      <a:gd name="T7" fmla="*/ 4 h 11"/>
                      <a:gd name="T8" fmla="*/ 2 w 4"/>
                      <a:gd name="T9" fmla="*/ 3 h 11"/>
                      <a:gd name="T10" fmla="*/ 1 w 4"/>
                      <a:gd name="T11" fmla="*/ 8 h 11"/>
                      <a:gd name="T12" fmla="*/ 3 w 4"/>
                      <a:gd name="T13" fmla="*/ 9 h 11"/>
                      <a:gd name="T14" fmla="*/ 3 w 4"/>
                      <a:gd name="T15" fmla="*/ 2 h 11"/>
                      <a:gd name="T16" fmla="*/ 1 w 4"/>
                      <a:gd name="T17" fmla="*/ 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11">
                        <a:moveTo>
                          <a:pt x="1" y="1"/>
                        </a:moveTo>
                        <a:cubicBezTo>
                          <a:pt x="0" y="4"/>
                          <a:pt x="0" y="7"/>
                          <a:pt x="1" y="9"/>
                        </a:cubicBezTo>
                        <a:cubicBezTo>
                          <a:pt x="1" y="10"/>
                          <a:pt x="2" y="11"/>
                          <a:pt x="3" y="10"/>
                        </a:cubicBezTo>
                        <a:cubicBezTo>
                          <a:pt x="4" y="8"/>
                          <a:pt x="4" y="6"/>
                          <a:pt x="4" y="4"/>
                        </a:cubicBezTo>
                        <a:cubicBezTo>
                          <a:pt x="4" y="3"/>
                          <a:pt x="2" y="2"/>
                          <a:pt x="2" y="3"/>
                        </a:cubicBezTo>
                        <a:cubicBezTo>
                          <a:pt x="2" y="5"/>
                          <a:pt x="1" y="7"/>
                          <a:pt x="1" y="8"/>
                        </a:cubicBezTo>
                        <a:cubicBezTo>
                          <a:pt x="1" y="9"/>
                          <a:pt x="2" y="9"/>
                          <a:pt x="3" y="9"/>
                        </a:cubicBezTo>
                        <a:cubicBezTo>
                          <a:pt x="2" y="6"/>
                          <a:pt x="2" y="4"/>
                          <a:pt x="3" y="2"/>
                        </a:cubicBezTo>
                        <a:cubicBezTo>
                          <a:pt x="3" y="0"/>
                          <a:pt x="1"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4" name="Freeform 296"/>
                  <p:cNvSpPr/>
                  <p:nvPr/>
                </p:nvSpPr>
                <p:spPr bwMode="auto">
                  <a:xfrm>
                    <a:off x="905" y="1616"/>
                    <a:ext cx="32" cy="38"/>
                  </a:xfrm>
                  <a:custGeom>
                    <a:avLst/>
                    <a:gdLst>
                      <a:gd name="T0" fmla="*/ 15 w 48"/>
                      <a:gd name="T1" fmla="*/ 44 h 57"/>
                      <a:gd name="T2" fmla="*/ 3 w 48"/>
                      <a:gd name="T3" fmla="*/ 35 h 57"/>
                      <a:gd name="T4" fmla="*/ 26 w 48"/>
                      <a:gd name="T5" fmla="*/ 53 h 57"/>
                      <a:gd name="T6" fmla="*/ 22 w 48"/>
                      <a:gd name="T7" fmla="*/ 51 h 57"/>
                      <a:gd name="T8" fmla="*/ 20 w 48"/>
                      <a:gd name="T9" fmla="*/ 48 h 57"/>
                      <a:gd name="T10" fmla="*/ 12 w 48"/>
                      <a:gd name="T11" fmla="*/ 15 h 57"/>
                      <a:gd name="T12" fmla="*/ 10 w 48"/>
                      <a:gd name="T13" fmla="*/ 26 h 57"/>
                      <a:gd name="T14" fmla="*/ 18 w 48"/>
                      <a:gd name="T15" fmla="*/ 44 h 57"/>
                      <a:gd name="T16" fmla="*/ 6 w 48"/>
                      <a:gd name="T17" fmla="*/ 34 h 57"/>
                      <a:gd name="T18" fmla="*/ 13 w 48"/>
                      <a:gd name="T19" fmla="*/ 10 h 57"/>
                      <a:gd name="T20" fmla="*/ 19 w 48"/>
                      <a:gd name="T21" fmla="*/ 14 h 57"/>
                      <a:gd name="T22" fmla="*/ 10 w 48"/>
                      <a:gd name="T23" fmla="*/ 21 h 57"/>
                      <a:gd name="T24" fmla="*/ 20 w 48"/>
                      <a:gd name="T25" fmla="*/ 17 h 57"/>
                      <a:gd name="T26" fmla="*/ 31 w 48"/>
                      <a:gd name="T27" fmla="*/ 22 h 57"/>
                      <a:gd name="T28" fmla="*/ 33 w 48"/>
                      <a:gd name="T29" fmla="*/ 17 h 57"/>
                      <a:gd name="T30" fmla="*/ 19 w 48"/>
                      <a:gd name="T31" fmla="*/ 38 h 57"/>
                      <a:gd name="T32" fmla="*/ 15 w 48"/>
                      <a:gd name="T33" fmla="*/ 22 h 57"/>
                      <a:gd name="T34" fmla="*/ 24 w 48"/>
                      <a:gd name="T35" fmla="*/ 44 h 57"/>
                      <a:gd name="T36" fmla="*/ 32 w 48"/>
                      <a:gd name="T37" fmla="*/ 37 h 57"/>
                      <a:gd name="T38" fmla="*/ 35 w 48"/>
                      <a:gd name="T39" fmla="*/ 53 h 57"/>
                      <a:gd name="T40" fmla="*/ 34 w 48"/>
                      <a:gd name="T41" fmla="*/ 52 h 57"/>
                      <a:gd name="T42" fmla="*/ 42 w 48"/>
                      <a:gd name="T43" fmla="*/ 35 h 57"/>
                      <a:gd name="T44" fmla="*/ 40 w 48"/>
                      <a:gd name="T45" fmla="*/ 52 h 57"/>
                      <a:gd name="T46" fmla="*/ 43 w 48"/>
                      <a:gd name="T47" fmla="*/ 28 h 57"/>
                      <a:gd name="T48" fmla="*/ 37 w 48"/>
                      <a:gd name="T49" fmla="*/ 35 h 57"/>
                      <a:gd name="T50" fmla="*/ 37 w 48"/>
                      <a:gd name="T51" fmla="*/ 10 h 57"/>
                      <a:gd name="T52" fmla="*/ 26 w 48"/>
                      <a:gd name="T53" fmla="*/ 27 h 57"/>
                      <a:gd name="T54" fmla="*/ 23 w 48"/>
                      <a:gd name="T55" fmla="*/ 7 h 57"/>
                      <a:gd name="T56" fmla="*/ 21 w 48"/>
                      <a:gd name="T57" fmla="*/ 24 h 57"/>
                      <a:gd name="T58" fmla="*/ 32 w 48"/>
                      <a:gd name="T59" fmla="*/ 13 h 57"/>
                      <a:gd name="T60" fmla="*/ 35 w 48"/>
                      <a:gd name="T61" fmla="*/ 32 h 57"/>
                      <a:gd name="T62" fmla="*/ 43 w 48"/>
                      <a:gd name="T63" fmla="*/ 19 h 57"/>
                      <a:gd name="T64" fmla="*/ 44 w 48"/>
                      <a:gd name="T65" fmla="*/ 49 h 57"/>
                      <a:gd name="T66" fmla="*/ 44 w 48"/>
                      <a:gd name="T67" fmla="*/ 37 h 57"/>
                      <a:gd name="T68" fmla="*/ 39 w 48"/>
                      <a:gd name="T69" fmla="*/ 44 h 57"/>
                      <a:gd name="T70" fmla="*/ 25 w 48"/>
                      <a:gd name="T71" fmla="*/ 44 h 57"/>
                      <a:gd name="T72" fmla="*/ 35 w 48"/>
                      <a:gd name="T73" fmla="*/ 37 h 57"/>
                      <a:gd name="T74" fmla="*/ 27 w 48"/>
                      <a:gd name="T75" fmla="*/ 37 h 57"/>
                      <a:gd name="T76" fmla="*/ 20 w 48"/>
                      <a:gd name="T77" fmla="*/ 21 h 57"/>
                      <a:gd name="T78" fmla="*/ 24 w 48"/>
                      <a:gd name="T79" fmla="*/ 15 h 57"/>
                      <a:gd name="T80" fmla="*/ 32 w 48"/>
                      <a:gd name="T81" fmla="*/ 17 h 57"/>
                      <a:gd name="T82" fmla="*/ 23 w 48"/>
                      <a:gd name="T83" fmla="*/ 38 h 57"/>
                      <a:gd name="T84" fmla="*/ 20 w 48"/>
                      <a:gd name="T85" fmla="*/ 28 h 57"/>
                      <a:gd name="T86" fmla="*/ 20 w 48"/>
                      <a:gd name="T87" fmla="*/ 19 h 57"/>
                      <a:gd name="T88" fmla="*/ 17 w 48"/>
                      <a:gd name="T89" fmla="*/ 8 h 57"/>
                      <a:gd name="T90" fmla="*/ 16 w 48"/>
                      <a:gd name="T91" fmla="*/ 35 h 57"/>
                      <a:gd name="T92" fmla="*/ 20 w 48"/>
                      <a:gd name="T93" fmla="*/ 3 h 57"/>
                      <a:gd name="T94" fmla="*/ 5 w 48"/>
                      <a:gd name="T95" fmla="*/ 20 h 57"/>
                      <a:gd name="T96" fmla="*/ 8 w 48"/>
                      <a:gd name="T97" fmla="*/ 33 h 57"/>
                      <a:gd name="T98" fmla="*/ 16 w 48"/>
                      <a:gd name="T99" fmla="*/ 46 h 57"/>
                      <a:gd name="T100" fmla="*/ 7 w 48"/>
                      <a:gd name="T101" fmla="*/ 19 h 57"/>
                      <a:gd name="T102" fmla="*/ 7 w 48"/>
                      <a:gd name="T103" fmla="*/ 31 h 57"/>
                      <a:gd name="T104" fmla="*/ 16 w 48"/>
                      <a:gd name="T105" fmla="*/ 25 h 57"/>
                      <a:gd name="T106" fmla="*/ 23 w 48"/>
                      <a:gd name="T107" fmla="*/ 48 h 57"/>
                      <a:gd name="T108" fmla="*/ 27 w 48"/>
                      <a:gd name="T109" fmla="*/ 52 h 57"/>
                      <a:gd name="T110" fmla="*/ 15 w 48"/>
                      <a:gd name="T111" fmla="*/ 48 h 57"/>
                      <a:gd name="T112" fmla="*/ 16 w 48"/>
                      <a:gd name="T113" fmla="*/ 45 h 57"/>
                      <a:gd name="T114" fmla="*/ 3 w 48"/>
                      <a:gd name="T115" fmla="*/ 37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8" h="57">
                        <a:moveTo>
                          <a:pt x="1" y="26"/>
                        </a:moveTo>
                        <a:cubicBezTo>
                          <a:pt x="1" y="30"/>
                          <a:pt x="1" y="33"/>
                          <a:pt x="3" y="37"/>
                        </a:cubicBezTo>
                        <a:cubicBezTo>
                          <a:pt x="3" y="39"/>
                          <a:pt x="5" y="38"/>
                          <a:pt x="5" y="37"/>
                        </a:cubicBezTo>
                        <a:cubicBezTo>
                          <a:pt x="5" y="35"/>
                          <a:pt x="5" y="33"/>
                          <a:pt x="5" y="31"/>
                        </a:cubicBezTo>
                        <a:cubicBezTo>
                          <a:pt x="4" y="31"/>
                          <a:pt x="4" y="31"/>
                          <a:pt x="3" y="31"/>
                        </a:cubicBezTo>
                        <a:cubicBezTo>
                          <a:pt x="4" y="34"/>
                          <a:pt x="5" y="37"/>
                          <a:pt x="7" y="40"/>
                        </a:cubicBezTo>
                        <a:cubicBezTo>
                          <a:pt x="8" y="41"/>
                          <a:pt x="10" y="40"/>
                          <a:pt x="9" y="39"/>
                        </a:cubicBezTo>
                        <a:cubicBezTo>
                          <a:pt x="8" y="37"/>
                          <a:pt x="7" y="35"/>
                          <a:pt x="7" y="33"/>
                        </a:cubicBezTo>
                        <a:cubicBezTo>
                          <a:pt x="6" y="33"/>
                          <a:pt x="5" y="34"/>
                          <a:pt x="5" y="34"/>
                        </a:cubicBezTo>
                        <a:cubicBezTo>
                          <a:pt x="8" y="37"/>
                          <a:pt x="11" y="41"/>
                          <a:pt x="15" y="44"/>
                        </a:cubicBezTo>
                        <a:cubicBezTo>
                          <a:pt x="16" y="45"/>
                          <a:pt x="17" y="44"/>
                          <a:pt x="16" y="43"/>
                        </a:cubicBezTo>
                        <a:cubicBezTo>
                          <a:pt x="14" y="40"/>
                          <a:pt x="12" y="38"/>
                          <a:pt x="8" y="36"/>
                        </a:cubicBezTo>
                        <a:cubicBezTo>
                          <a:pt x="7" y="36"/>
                          <a:pt x="6" y="37"/>
                          <a:pt x="7" y="38"/>
                        </a:cubicBezTo>
                        <a:cubicBezTo>
                          <a:pt x="8" y="42"/>
                          <a:pt x="12" y="44"/>
                          <a:pt x="15" y="47"/>
                        </a:cubicBezTo>
                        <a:cubicBezTo>
                          <a:pt x="16" y="46"/>
                          <a:pt x="16" y="45"/>
                          <a:pt x="16" y="45"/>
                        </a:cubicBezTo>
                        <a:cubicBezTo>
                          <a:pt x="13" y="43"/>
                          <a:pt x="11" y="41"/>
                          <a:pt x="8" y="39"/>
                        </a:cubicBezTo>
                        <a:cubicBezTo>
                          <a:pt x="8" y="39"/>
                          <a:pt x="7" y="40"/>
                          <a:pt x="7" y="41"/>
                        </a:cubicBezTo>
                        <a:cubicBezTo>
                          <a:pt x="10" y="42"/>
                          <a:pt x="13" y="44"/>
                          <a:pt x="15" y="47"/>
                        </a:cubicBezTo>
                        <a:cubicBezTo>
                          <a:pt x="16" y="46"/>
                          <a:pt x="16" y="45"/>
                          <a:pt x="17" y="45"/>
                        </a:cubicBezTo>
                        <a:cubicBezTo>
                          <a:pt x="11" y="43"/>
                          <a:pt x="8" y="38"/>
                          <a:pt x="3" y="35"/>
                        </a:cubicBezTo>
                        <a:cubicBezTo>
                          <a:pt x="2" y="34"/>
                          <a:pt x="1" y="36"/>
                          <a:pt x="2" y="37"/>
                        </a:cubicBezTo>
                        <a:cubicBezTo>
                          <a:pt x="7" y="45"/>
                          <a:pt x="14" y="49"/>
                          <a:pt x="23" y="52"/>
                        </a:cubicBezTo>
                        <a:cubicBezTo>
                          <a:pt x="25" y="52"/>
                          <a:pt x="26" y="51"/>
                          <a:pt x="24" y="50"/>
                        </a:cubicBezTo>
                        <a:cubicBezTo>
                          <a:pt x="22" y="49"/>
                          <a:pt x="19" y="48"/>
                          <a:pt x="17" y="46"/>
                        </a:cubicBezTo>
                        <a:cubicBezTo>
                          <a:pt x="16" y="47"/>
                          <a:pt x="16" y="47"/>
                          <a:pt x="16" y="48"/>
                        </a:cubicBezTo>
                        <a:cubicBezTo>
                          <a:pt x="20" y="49"/>
                          <a:pt x="23" y="51"/>
                          <a:pt x="27" y="53"/>
                        </a:cubicBezTo>
                        <a:cubicBezTo>
                          <a:pt x="27" y="52"/>
                          <a:pt x="28" y="52"/>
                          <a:pt x="28" y="51"/>
                        </a:cubicBezTo>
                        <a:cubicBezTo>
                          <a:pt x="25" y="51"/>
                          <a:pt x="22" y="50"/>
                          <a:pt x="19" y="48"/>
                        </a:cubicBezTo>
                        <a:cubicBezTo>
                          <a:pt x="19" y="48"/>
                          <a:pt x="18" y="49"/>
                          <a:pt x="18" y="50"/>
                        </a:cubicBezTo>
                        <a:cubicBezTo>
                          <a:pt x="21" y="51"/>
                          <a:pt x="23" y="52"/>
                          <a:pt x="26" y="53"/>
                        </a:cubicBezTo>
                        <a:cubicBezTo>
                          <a:pt x="28" y="54"/>
                          <a:pt x="28" y="52"/>
                          <a:pt x="27" y="51"/>
                        </a:cubicBezTo>
                        <a:cubicBezTo>
                          <a:pt x="25" y="50"/>
                          <a:pt x="26" y="50"/>
                          <a:pt x="23" y="49"/>
                        </a:cubicBezTo>
                        <a:cubicBezTo>
                          <a:pt x="21" y="49"/>
                          <a:pt x="21" y="51"/>
                          <a:pt x="22" y="52"/>
                        </a:cubicBezTo>
                        <a:cubicBezTo>
                          <a:pt x="23" y="53"/>
                          <a:pt x="24" y="53"/>
                          <a:pt x="26" y="54"/>
                        </a:cubicBezTo>
                        <a:cubicBezTo>
                          <a:pt x="26" y="53"/>
                          <a:pt x="27" y="53"/>
                          <a:pt x="27" y="52"/>
                        </a:cubicBezTo>
                        <a:cubicBezTo>
                          <a:pt x="23" y="51"/>
                          <a:pt x="24" y="51"/>
                          <a:pt x="21" y="51"/>
                        </a:cubicBezTo>
                        <a:cubicBezTo>
                          <a:pt x="20" y="51"/>
                          <a:pt x="19" y="52"/>
                          <a:pt x="20" y="53"/>
                        </a:cubicBezTo>
                        <a:cubicBezTo>
                          <a:pt x="22" y="55"/>
                          <a:pt x="23" y="55"/>
                          <a:pt x="25" y="55"/>
                        </a:cubicBezTo>
                        <a:cubicBezTo>
                          <a:pt x="27" y="55"/>
                          <a:pt x="27" y="54"/>
                          <a:pt x="26" y="53"/>
                        </a:cubicBezTo>
                        <a:cubicBezTo>
                          <a:pt x="24" y="52"/>
                          <a:pt x="24" y="52"/>
                          <a:pt x="22" y="51"/>
                        </a:cubicBezTo>
                        <a:cubicBezTo>
                          <a:pt x="21" y="52"/>
                          <a:pt x="21" y="53"/>
                          <a:pt x="21" y="54"/>
                        </a:cubicBezTo>
                        <a:cubicBezTo>
                          <a:pt x="26" y="54"/>
                          <a:pt x="29" y="55"/>
                          <a:pt x="33" y="56"/>
                        </a:cubicBezTo>
                        <a:cubicBezTo>
                          <a:pt x="35" y="56"/>
                          <a:pt x="35" y="54"/>
                          <a:pt x="34" y="54"/>
                        </a:cubicBezTo>
                        <a:cubicBezTo>
                          <a:pt x="31" y="52"/>
                          <a:pt x="29" y="52"/>
                          <a:pt x="26" y="52"/>
                        </a:cubicBezTo>
                        <a:cubicBezTo>
                          <a:pt x="25" y="52"/>
                          <a:pt x="24" y="54"/>
                          <a:pt x="26" y="54"/>
                        </a:cubicBezTo>
                        <a:cubicBezTo>
                          <a:pt x="29" y="56"/>
                          <a:pt x="28" y="55"/>
                          <a:pt x="32" y="56"/>
                        </a:cubicBezTo>
                        <a:cubicBezTo>
                          <a:pt x="33" y="56"/>
                          <a:pt x="34" y="55"/>
                          <a:pt x="33" y="54"/>
                        </a:cubicBezTo>
                        <a:cubicBezTo>
                          <a:pt x="30" y="49"/>
                          <a:pt x="23" y="47"/>
                          <a:pt x="20" y="41"/>
                        </a:cubicBezTo>
                        <a:cubicBezTo>
                          <a:pt x="19" y="40"/>
                          <a:pt x="17" y="41"/>
                          <a:pt x="18" y="42"/>
                        </a:cubicBezTo>
                        <a:cubicBezTo>
                          <a:pt x="19" y="44"/>
                          <a:pt x="19" y="46"/>
                          <a:pt x="20" y="48"/>
                        </a:cubicBezTo>
                        <a:cubicBezTo>
                          <a:pt x="21" y="49"/>
                          <a:pt x="23" y="49"/>
                          <a:pt x="23" y="47"/>
                        </a:cubicBezTo>
                        <a:cubicBezTo>
                          <a:pt x="21" y="42"/>
                          <a:pt x="19" y="38"/>
                          <a:pt x="18" y="33"/>
                        </a:cubicBezTo>
                        <a:cubicBezTo>
                          <a:pt x="17" y="33"/>
                          <a:pt x="16" y="33"/>
                          <a:pt x="16" y="34"/>
                        </a:cubicBezTo>
                        <a:cubicBezTo>
                          <a:pt x="18" y="39"/>
                          <a:pt x="18" y="39"/>
                          <a:pt x="16" y="36"/>
                        </a:cubicBezTo>
                        <a:cubicBezTo>
                          <a:pt x="15" y="32"/>
                          <a:pt x="15" y="29"/>
                          <a:pt x="16" y="25"/>
                        </a:cubicBezTo>
                        <a:cubicBezTo>
                          <a:pt x="16" y="24"/>
                          <a:pt x="14" y="23"/>
                          <a:pt x="13" y="25"/>
                        </a:cubicBezTo>
                        <a:cubicBezTo>
                          <a:pt x="10" y="28"/>
                          <a:pt x="9" y="27"/>
                          <a:pt x="10" y="22"/>
                        </a:cubicBezTo>
                        <a:cubicBezTo>
                          <a:pt x="12" y="20"/>
                          <a:pt x="13" y="21"/>
                          <a:pt x="11" y="25"/>
                        </a:cubicBezTo>
                        <a:cubicBezTo>
                          <a:pt x="10" y="28"/>
                          <a:pt x="9" y="28"/>
                          <a:pt x="10" y="25"/>
                        </a:cubicBezTo>
                        <a:cubicBezTo>
                          <a:pt x="10" y="21"/>
                          <a:pt x="10" y="18"/>
                          <a:pt x="12" y="15"/>
                        </a:cubicBezTo>
                        <a:cubicBezTo>
                          <a:pt x="11" y="14"/>
                          <a:pt x="10" y="14"/>
                          <a:pt x="10" y="14"/>
                        </a:cubicBezTo>
                        <a:cubicBezTo>
                          <a:pt x="9" y="20"/>
                          <a:pt x="9" y="25"/>
                          <a:pt x="7" y="30"/>
                        </a:cubicBezTo>
                        <a:cubicBezTo>
                          <a:pt x="8" y="30"/>
                          <a:pt x="9" y="30"/>
                          <a:pt x="10" y="31"/>
                        </a:cubicBezTo>
                        <a:cubicBezTo>
                          <a:pt x="10" y="26"/>
                          <a:pt x="11" y="21"/>
                          <a:pt x="11" y="16"/>
                        </a:cubicBezTo>
                        <a:cubicBezTo>
                          <a:pt x="11" y="15"/>
                          <a:pt x="9" y="14"/>
                          <a:pt x="8" y="16"/>
                        </a:cubicBezTo>
                        <a:cubicBezTo>
                          <a:pt x="7" y="21"/>
                          <a:pt x="7" y="26"/>
                          <a:pt x="6" y="31"/>
                        </a:cubicBezTo>
                        <a:cubicBezTo>
                          <a:pt x="7" y="31"/>
                          <a:pt x="7" y="31"/>
                          <a:pt x="8" y="31"/>
                        </a:cubicBezTo>
                        <a:cubicBezTo>
                          <a:pt x="8" y="29"/>
                          <a:pt x="7" y="26"/>
                          <a:pt x="7" y="23"/>
                        </a:cubicBezTo>
                        <a:cubicBezTo>
                          <a:pt x="7" y="21"/>
                          <a:pt x="9" y="12"/>
                          <a:pt x="9" y="22"/>
                        </a:cubicBezTo>
                        <a:cubicBezTo>
                          <a:pt x="9" y="35"/>
                          <a:pt x="2" y="13"/>
                          <a:pt x="10" y="26"/>
                        </a:cubicBezTo>
                        <a:cubicBezTo>
                          <a:pt x="13" y="30"/>
                          <a:pt x="14" y="35"/>
                          <a:pt x="15" y="39"/>
                        </a:cubicBezTo>
                        <a:cubicBezTo>
                          <a:pt x="16" y="39"/>
                          <a:pt x="17" y="38"/>
                          <a:pt x="17" y="38"/>
                        </a:cubicBezTo>
                        <a:cubicBezTo>
                          <a:pt x="14" y="35"/>
                          <a:pt x="12" y="31"/>
                          <a:pt x="10" y="27"/>
                        </a:cubicBezTo>
                        <a:cubicBezTo>
                          <a:pt x="9" y="27"/>
                          <a:pt x="8" y="28"/>
                          <a:pt x="8" y="28"/>
                        </a:cubicBezTo>
                        <a:cubicBezTo>
                          <a:pt x="11" y="32"/>
                          <a:pt x="16" y="37"/>
                          <a:pt x="18" y="41"/>
                        </a:cubicBezTo>
                        <a:cubicBezTo>
                          <a:pt x="19" y="41"/>
                          <a:pt x="19" y="40"/>
                          <a:pt x="20" y="39"/>
                        </a:cubicBezTo>
                        <a:cubicBezTo>
                          <a:pt x="16" y="36"/>
                          <a:pt x="13" y="33"/>
                          <a:pt x="10" y="29"/>
                        </a:cubicBezTo>
                        <a:cubicBezTo>
                          <a:pt x="9" y="28"/>
                          <a:pt x="7" y="29"/>
                          <a:pt x="8" y="30"/>
                        </a:cubicBezTo>
                        <a:cubicBezTo>
                          <a:pt x="10" y="35"/>
                          <a:pt x="14" y="40"/>
                          <a:pt x="16" y="46"/>
                        </a:cubicBezTo>
                        <a:cubicBezTo>
                          <a:pt x="17" y="45"/>
                          <a:pt x="17" y="45"/>
                          <a:pt x="18" y="44"/>
                        </a:cubicBezTo>
                        <a:cubicBezTo>
                          <a:pt x="14" y="41"/>
                          <a:pt x="12" y="37"/>
                          <a:pt x="10" y="33"/>
                        </a:cubicBezTo>
                        <a:cubicBezTo>
                          <a:pt x="9" y="33"/>
                          <a:pt x="9" y="34"/>
                          <a:pt x="8" y="34"/>
                        </a:cubicBezTo>
                        <a:cubicBezTo>
                          <a:pt x="14" y="38"/>
                          <a:pt x="17" y="43"/>
                          <a:pt x="21" y="48"/>
                        </a:cubicBezTo>
                        <a:cubicBezTo>
                          <a:pt x="21" y="47"/>
                          <a:pt x="22" y="47"/>
                          <a:pt x="22" y="47"/>
                        </a:cubicBezTo>
                        <a:cubicBezTo>
                          <a:pt x="17" y="42"/>
                          <a:pt x="13" y="37"/>
                          <a:pt x="9" y="31"/>
                        </a:cubicBezTo>
                        <a:cubicBezTo>
                          <a:pt x="8" y="31"/>
                          <a:pt x="8" y="32"/>
                          <a:pt x="7" y="32"/>
                        </a:cubicBezTo>
                        <a:cubicBezTo>
                          <a:pt x="10" y="36"/>
                          <a:pt x="14" y="39"/>
                          <a:pt x="16" y="44"/>
                        </a:cubicBezTo>
                        <a:cubicBezTo>
                          <a:pt x="17" y="43"/>
                          <a:pt x="17" y="43"/>
                          <a:pt x="18" y="42"/>
                        </a:cubicBezTo>
                        <a:cubicBezTo>
                          <a:pt x="14" y="40"/>
                          <a:pt x="11" y="36"/>
                          <a:pt x="8" y="33"/>
                        </a:cubicBezTo>
                        <a:cubicBezTo>
                          <a:pt x="8" y="31"/>
                          <a:pt x="6" y="32"/>
                          <a:pt x="6" y="34"/>
                        </a:cubicBezTo>
                        <a:cubicBezTo>
                          <a:pt x="8" y="35"/>
                          <a:pt x="9" y="37"/>
                          <a:pt x="10" y="40"/>
                        </a:cubicBezTo>
                        <a:cubicBezTo>
                          <a:pt x="10" y="39"/>
                          <a:pt x="11" y="39"/>
                          <a:pt x="12" y="38"/>
                        </a:cubicBezTo>
                        <a:cubicBezTo>
                          <a:pt x="5" y="33"/>
                          <a:pt x="5" y="25"/>
                          <a:pt x="7" y="18"/>
                        </a:cubicBezTo>
                        <a:cubicBezTo>
                          <a:pt x="7" y="18"/>
                          <a:pt x="6" y="17"/>
                          <a:pt x="5" y="17"/>
                        </a:cubicBezTo>
                        <a:cubicBezTo>
                          <a:pt x="5" y="21"/>
                          <a:pt x="4" y="24"/>
                          <a:pt x="3" y="27"/>
                        </a:cubicBezTo>
                        <a:cubicBezTo>
                          <a:pt x="3" y="27"/>
                          <a:pt x="4" y="27"/>
                          <a:pt x="5" y="27"/>
                        </a:cubicBezTo>
                        <a:cubicBezTo>
                          <a:pt x="5" y="26"/>
                          <a:pt x="5" y="24"/>
                          <a:pt x="5" y="22"/>
                        </a:cubicBezTo>
                        <a:cubicBezTo>
                          <a:pt x="5" y="18"/>
                          <a:pt x="9" y="11"/>
                          <a:pt x="5" y="20"/>
                        </a:cubicBezTo>
                        <a:cubicBezTo>
                          <a:pt x="6" y="20"/>
                          <a:pt x="7" y="20"/>
                          <a:pt x="7" y="21"/>
                        </a:cubicBezTo>
                        <a:cubicBezTo>
                          <a:pt x="9" y="17"/>
                          <a:pt x="9" y="12"/>
                          <a:pt x="13" y="10"/>
                        </a:cubicBezTo>
                        <a:cubicBezTo>
                          <a:pt x="12" y="10"/>
                          <a:pt x="12" y="9"/>
                          <a:pt x="11" y="9"/>
                        </a:cubicBezTo>
                        <a:cubicBezTo>
                          <a:pt x="9" y="11"/>
                          <a:pt x="7" y="13"/>
                          <a:pt x="5" y="15"/>
                        </a:cubicBezTo>
                        <a:cubicBezTo>
                          <a:pt x="9" y="9"/>
                          <a:pt x="11" y="5"/>
                          <a:pt x="19" y="3"/>
                        </a:cubicBezTo>
                        <a:cubicBezTo>
                          <a:pt x="19" y="3"/>
                          <a:pt x="19" y="2"/>
                          <a:pt x="18" y="1"/>
                        </a:cubicBezTo>
                        <a:cubicBezTo>
                          <a:pt x="12" y="4"/>
                          <a:pt x="6" y="10"/>
                          <a:pt x="7" y="18"/>
                        </a:cubicBezTo>
                        <a:cubicBezTo>
                          <a:pt x="7" y="19"/>
                          <a:pt x="9" y="19"/>
                          <a:pt x="9" y="19"/>
                        </a:cubicBezTo>
                        <a:cubicBezTo>
                          <a:pt x="12" y="16"/>
                          <a:pt x="23" y="0"/>
                          <a:pt x="17" y="13"/>
                        </a:cubicBezTo>
                        <a:cubicBezTo>
                          <a:pt x="14" y="18"/>
                          <a:pt x="13" y="23"/>
                          <a:pt x="12" y="29"/>
                        </a:cubicBezTo>
                        <a:cubicBezTo>
                          <a:pt x="12" y="30"/>
                          <a:pt x="14" y="30"/>
                          <a:pt x="15" y="29"/>
                        </a:cubicBezTo>
                        <a:cubicBezTo>
                          <a:pt x="18" y="25"/>
                          <a:pt x="18" y="19"/>
                          <a:pt x="19" y="14"/>
                        </a:cubicBezTo>
                        <a:cubicBezTo>
                          <a:pt x="19" y="12"/>
                          <a:pt x="17" y="12"/>
                          <a:pt x="17" y="13"/>
                        </a:cubicBezTo>
                        <a:cubicBezTo>
                          <a:pt x="14" y="21"/>
                          <a:pt x="12" y="28"/>
                          <a:pt x="14" y="36"/>
                        </a:cubicBezTo>
                        <a:cubicBezTo>
                          <a:pt x="14" y="37"/>
                          <a:pt x="15" y="37"/>
                          <a:pt x="16" y="36"/>
                        </a:cubicBezTo>
                        <a:cubicBezTo>
                          <a:pt x="19" y="29"/>
                          <a:pt x="18" y="19"/>
                          <a:pt x="18" y="12"/>
                        </a:cubicBezTo>
                        <a:cubicBezTo>
                          <a:pt x="18" y="11"/>
                          <a:pt x="17" y="11"/>
                          <a:pt x="17" y="11"/>
                        </a:cubicBezTo>
                        <a:cubicBezTo>
                          <a:pt x="12" y="11"/>
                          <a:pt x="11" y="15"/>
                          <a:pt x="10" y="19"/>
                        </a:cubicBezTo>
                        <a:cubicBezTo>
                          <a:pt x="9" y="20"/>
                          <a:pt x="11" y="21"/>
                          <a:pt x="12" y="20"/>
                        </a:cubicBezTo>
                        <a:cubicBezTo>
                          <a:pt x="15" y="17"/>
                          <a:pt x="17" y="13"/>
                          <a:pt x="19" y="9"/>
                        </a:cubicBezTo>
                        <a:cubicBezTo>
                          <a:pt x="19" y="9"/>
                          <a:pt x="18" y="9"/>
                          <a:pt x="17" y="8"/>
                        </a:cubicBezTo>
                        <a:cubicBezTo>
                          <a:pt x="15" y="12"/>
                          <a:pt x="12" y="17"/>
                          <a:pt x="10" y="21"/>
                        </a:cubicBezTo>
                        <a:cubicBezTo>
                          <a:pt x="11" y="21"/>
                          <a:pt x="11" y="22"/>
                          <a:pt x="12" y="22"/>
                        </a:cubicBezTo>
                        <a:cubicBezTo>
                          <a:pt x="14" y="18"/>
                          <a:pt x="16" y="13"/>
                          <a:pt x="19" y="9"/>
                        </a:cubicBezTo>
                        <a:cubicBezTo>
                          <a:pt x="19" y="9"/>
                          <a:pt x="18" y="8"/>
                          <a:pt x="17" y="8"/>
                        </a:cubicBezTo>
                        <a:cubicBezTo>
                          <a:pt x="17" y="16"/>
                          <a:pt x="14" y="22"/>
                          <a:pt x="13" y="29"/>
                        </a:cubicBezTo>
                        <a:cubicBezTo>
                          <a:pt x="13" y="30"/>
                          <a:pt x="14" y="31"/>
                          <a:pt x="15" y="30"/>
                        </a:cubicBezTo>
                        <a:cubicBezTo>
                          <a:pt x="17" y="26"/>
                          <a:pt x="18" y="23"/>
                          <a:pt x="18" y="19"/>
                        </a:cubicBezTo>
                        <a:cubicBezTo>
                          <a:pt x="18" y="21"/>
                          <a:pt x="17" y="25"/>
                          <a:pt x="17" y="29"/>
                        </a:cubicBezTo>
                        <a:cubicBezTo>
                          <a:pt x="17" y="33"/>
                          <a:pt x="17" y="38"/>
                          <a:pt x="21" y="39"/>
                        </a:cubicBezTo>
                        <a:cubicBezTo>
                          <a:pt x="30" y="42"/>
                          <a:pt x="24" y="19"/>
                          <a:pt x="22" y="17"/>
                        </a:cubicBezTo>
                        <a:cubicBezTo>
                          <a:pt x="22" y="16"/>
                          <a:pt x="20" y="16"/>
                          <a:pt x="20" y="17"/>
                        </a:cubicBezTo>
                        <a:cubicBezTo>
                          <a:pt x="17" y="23"/>
                          <a:pt x="20" y="41"/>
                          <a:pt x="28" y="43"/>
                        </a:cubicBezTo>
                        <a:cubicBezTo>
                          <a:pt x="28" y="44"/>
                          <a:pt x="29" y="43"/>
                          <a:pt x="29" y="43"/>
                        </a:cubicBezTo>
                        <a:cubicBezTo>
                          <a:pt x="33" y="36"/>
                          <a:pt x="29" y="25"/>
                          <a:pt x="24" y="19"/>
                        </a:cubicBezTo>
                        <a:cubicBezTo>
                          <a:pt x="24" y="18"/>
                          <a:pt x="23" y="18"/>
                          <a:pt x="22" y="19"/>
                        </a:cubicBezTo>
                        <a:cubicBezTo>
                          <a:pt x="19" y="25"/>
                          <a:pt x="19" y="41"/>
                          <a:pt x="28" y="44"/>
                        </a:cubicBezTo>
                        <a:cubicBezTo>
                          <a:pt x="28" y="44"/>
                          <a:pt x="29" y="44"/>
                          <a:pt x="29" y="43"/>
                        </a:cubicBezTo>
                        <a:cubicBezTo>
                          <a:pt x="34" y="38"/>
                          <a:pt x="32" y="16"/>
                          <a:pt x="22" y="19"/>
                        </a:cubicBezTo>
                        <a:cubicBezTo>
                          <a:pt x="12" y="21"/>
                          <a:pt x="21" y="39"/>
                          <a:pt x="24" y="43"/>
                        </a:cubicBezTo>
                        <a:cubicBezTo>
                          <a:pt x="26" y="45"/>
                          <a:pt x="29" y="45"/>
                          <a:pt x="31" y="43"/>
                        </a:cubicBezTo>
                        <a:cubicBezTo>
                          <a:pt x="36" y="39"/>
                          <a:pt x="34" y="27"/>
                          <a:pt x="31" y="22"/>
                        </a:cubicBezTo>
                        <a:cubicBezTo>
                          <a:pt x="30" y="20"/>
                          <a:pt x="25" y="13"/>
                          <a:pt x="21" y="18"/>
                        </a:cubicBezTo>
                        <a:cubicBezTo>
                          <a:pt x="17" y="23"/>
                          <a:pt x="17" y="31"/>
                          <a:pt x="20" y="37"/>
                        </a:cubicBezTo>
                        <a:cubicBezTo>
                          <a:pt x="22" y="40"/>
                          <a:pt x="26" y="48"/>
                          <a:pt x="31" y="46"/>
                        </a:cubicBezTo>
                        <a:cubicBezTo>
                          <a:pt x="37" y="43"/>
                          <a:pt x="37" y="35"/>
                          <a:pt x="37" y="29"/>
                        </a:cubicBezTo>
                        <a:cubicBezTo>
                          <a:pt x="36" y="16"/>
                          <a:pt x="20" y="14"/>
                          <a:pt x="19" y="28"/>
                        </a:cubicBezTo>
                        <a:cubicBezTo>
                          <a:pt x="18" y="38"/>
                          <a:pt x="30" y="57"/>
                          <a:pt x="38" y="42"/>
                        </a:cubicBezTo>
                        <a:cubicBezTo>
                          <a:pt x="42" y="36"/>
                          <a:pt x="41" y="27"/>
                          <a:pt x="37" y="22"/>
                        </a:cubicBezTo>
                        <a:cubicBezTo>
                          <a:pt x="33" y="17"/>
                          <a:pt x="27" y="16"/>
                          <a:pt x="23" y="20"/>
                        </a:cubicBezTo>
                        <a:cubicBezTo>
                          <a:pt x="19" y="25"/>
                          <a:pt x="26" y="45"/>
                          <a:pt x="34" y="43"/>
                        </a:cubicBezTo>
                        <a:cubicBezTo>
                          <a:pt x="41" y="41"/>
                          <a:pt x="35" y="21"/>
                          <a:pt x="33" y="17"/>
                        </a:cubicBezTo>
                        <a:cubicBezTo>
                          <a:pt x="33" y="16"/>
                          <a:pt x="31" y="16"/>
                          <a:pt x="31" y="17"/>
                        </a:cubicBezTo>
                        <a:cubicBezTo>
                          <a:pt x="32" y="24"/>
                          <a:pt x="32" y="30"/>
                          <a:pt x="33" y="37"/>
                        </a:cubicBezTo>
                        <a:cubicBezTo>
                          <a:pt x="33" y="39"/>
                          <a:pt x="35" y="39"/>
                          <a:pt x="35" y="37"/>
                        </a:cubicBezTo>
                        <a:cubicBezTo>
                          <a:pt x="35" y="30"/>
                          <a:pt x="35" y="24"/>
                          <a:pt x="34" y="17"/>
                        </a:cubicBezTo>
                        <a:cubicBezTo>
                          <a:pt x="34" y="16"/>
                          <a:pt x="32" y="15"/>
                          <a:pt x="32" y="16"/>
                        </a:cubicBezTo>
                        <a:cubicBezTo>
                          <a:pt x="31" y="22"/>
                          <a:pt x="31" y="27"/>
                          <a:pt x="30" y="33"/>
                        </a:cubicBezTo>
                        <a:cubicBezTo>
                          <a:pt x="30" y="41"/>
                          <a:pt x="29" y="28"/>
                          <a:pt x="28" y="26"/>
                        </a:cubicBezTo>
                        <a:cubicBezTo>
                          <a:pt x="28" y="22"/>
                          <a:pt x="28" y="16"/>
                          <a:pt x="24" y="14"/>
                        </a:cubicBezTo>
                        <a:cubicBezTo>
                          <a:pt x="23" y="14"/>
                          <a:pt x="23" y="14"/>
                          <a:pt x="22" y="15"/>
                        </a:cubicBezTo>
                        <a:cubicBezTo>
                          <a:pt x="20" y="23"/>
                          <a:pt x="19" y="30"/>
                          <a:pt x="19" y="38"/>
                        </a:cubicBezTo>
                        <a:cubicBezTo>
                          <a:pt x="19" y="39"/>
                          <a:pt x="21" y="40"/>
                          <a:pt x="21" y="38"/>
                        </a:cubicBezTo>
                        <a:cubicBezTo>
                          <a:pt x="23" y="30"/>
                          <a:pt x="23" y="22"/>
                          <a:pt x="24" y="15"/>
                        </a:cubicBezTo>
                        <a:cubicBezTo>
                          <a:pt x="24" y="13"/>
                          <a:pt x="22" y="13"/>
                          <a:pt x="22" y="14"/>
                        </a:cubicBezTo>
                        <a:cubicBezTo>
                          <a:pt x="20" y="20"/>
                          <a:pt x="20" y="26"/>
                          <a:pt x="17" y="31"/>
                        </a:cubicBezTo>
                        <a:cubicBezTo>
                          <a:pt x="17" y="31"/>
                          <a:pt x="18" y="31"/>
                          <a:pt x="19" y="31"/>
                        </a:cubicBezTo>
                        <a:cubicBezTo>
                          <a:pt x="18" y="24"/>
                          <a:pt x="20" y="17"/>
                          <a:pt x="21" y="10"/>
                        </a:cubicBezTo>
                        <a:cubicBezTo>
                          <a:pt x="22" y="9"/>
                          <a:pt x="20" y="8"/>
                          <a:pt x="19" y="9"/>
                        </a:cubicBezTo>
                        <a:cubicBezTo>
                          <a:pt x="18" y="11"/>
                          <a:pt x="17" y="14"/>
                          <a:pt x="16" y="16"/>
                        </a:cubicBezTo>
                        <a:cubicBezTo>
                          <a:pt x="15" y="20"/>
                          <a:pt x="14" y="23"/>
                          <a:pt x="13" y="27"/>
                        </a:cubicBezTo>
                        <a:cubicBezTo>
                          <a:pt x="14" y="25"/>
                          <a:pt x="15" y="23"/>
                          <a:pt x="15" y="22"/>
                        </a:cubicBezTo>
                        <a:cubicBezTo>
                          <a:pt x="16" y="19"/>
                          <a:pt x="17" y="17"/>
                          <a:pt x="18" y="14"/>
                        </a:cubicBezTo>
                        <a:cubicBezTo>
                          <a:pt x="20" y="11"/>
                          <a:pt x="19" y="9"/>
                          <a:pt x="18" y="15"/>
                        </a:cubicBezTo>
                        <a:cubicBezTo>
                          <a:pt x="17" y="21"/>
                          <a:pt x="15" y="25"/>
                          <a:pt x="15" y="31"/>
                        </a:cubicBezTo>
                        <a:cubicBezTo>
                          <a:pt x="15" y="32"/>
                          <a:pt x="16" y="32"/>
                          <a:pt x="17" y="32"/>
                        </a:cubicBezTo>
                        <a:cubicBezTo>
                          <a:pt x="20" y="30"/>
                          <a:pt x="20" y="28"/>
                          <a:pt x="21" y="25"/>
                        </a:cubicBezTo>
                        <a:cubicBezTo>
                          <a:pt x="19" y="31"/>
                          <a:pt x="21" y="39"/>
                          <a:pt x="22" y="46"/>
                        </a:cubicBezTo>
                        <a:cubicBezTo>
                          <a:pt x="22" y="46"/>
                          <a:pt x="23" y="47"/>
                          <a:pt x="24" y="46"/>
                        </a:cubicBezTo>
                        <a:cubicBezTo>
                          <a:pt x="28" y="43"/>
                          <a:pt x="27" y="35"/>
                          <a:pt x="27" y="31"/>
                        </a:cubicBezTo>
                        <a:cubicBezTo>
                          <a:pt x="27" y="30"/>
                          <a:pt x="25" y="29"/>
                          <a:pt x="25" y="30"/>
                        </a:cubicBezTo>
                        <a:cubicBezTo>
                          <a:pt x="24" y="35"/>
                          <a:pt x="24" y="39"/>
                          <a:pt x="24" y="44"/>
                        </a:cubicBezTo>
                        <a:cubicBezTo>
                          <a:pt x="24" y="45"/>
                          <a:pt x="26" y="45"/>
                          <a:pt x="26" y="44"/>
                        </a:cubicBezTo>
                        <a:cubicBezTo>
                          <a:pt x="27" y="40"/>
                          <a:pt x="28" y="36"/>
                          <a:pt x="26" y="32"/>
                        </a:cubicBezTo>
                        <a:cubicBezTo>
                          <a:pt x="25" y="31"/>
                          <a:pt x="24" y="31"/>
                          <a:pt x="24" y="32"/>
                        </a:cubicBezTo>
                        <a:cubicBezTo>
                          <a:pt x="22" y="37"/>
                          <a:pt x="22" y="42"/>
                          <a:pt x="24" y="47"/>
                        </a:cubicBezTo>
                        <a:cubicBezTo>
                          <a:pt x="24" y="48"/>
                          <a:pt x="25" y="48"/>
                          <a:pt x="26" y="48"/>
                        </a:cubicBezTo>
                        <a:cubicBezTo>
                          <a:pt x="29" y="45"/>
                          <a:pt x="29" y="40"/>
                          <a:pt x="30" y="35"/>
                        </a:cubicBezTo>
                        <a:cubicBezTo>
                          <a:pt x="29" y="35"/>
                          <a:pt x="29" y="35"/>
                          <a:pt x="28" y="35"/>
                        </a:cubicBezTo>
                        <a:cubicBezTo>
                          <a:pt x="28" y="40"/>
                          <a:pt x="28" y="46"/>
                          <a:pt x="28" y="51"/>
                        </a:cubicBezTo>
                        <a:cubicBezTo>
                          <a:pt x="29" y="52"/>
                          <a:pt x="30" y="52"/>
                          <a:pt x="31" y="51"/>
                        </a:cubicBezTo>
                        <a:cubicBezTo>
                          <a:pt x="32" y="47"/>
                          <a:pt x="32" y="42"/>
                          <a:pt x="32" y="37"/>
                        </a:cubicBezTo>
                        <a:cubicBezTo>
                          <a:pt x="32" y="37"/>
                          <a:pt x="31" y="37"/>
                          <a:pt x="30" y="37"/>
                        </a:cubicBezTo>
                        <a:cubicBezTo>
                          <a:pt x="30" y="42"/>
                          <a:pt x="30" y="46"/>
                          <a:pt x="31" y="51"/>
                        </a:cubicBezTo>
                        <a:cubicBezTo>
                          <a:pt x="31" y="52"/>
                          <a:pt x="33" y="52"/>
                          <a:pt x="33" y="51"/>
                        </a:cubicBezTo>
                        <a:cubicBezTo>
                          <a:pt x="34" y="46"/>
                          <a:pt x="34" y="42"/>
                          <a:pt x="35" y="38"/>
                        </a:cubicBezTo>
                        <a:cubicBezTo>
                          <a:pt x="34" y="38"/>
                          <a:pt x="33" y="37"/>
                          <a:pt x="32" y="37"/>
                        </a:cubicBezTo>
                        <a:cubicBezTo>
                          <a:pt x="33" y="42"/>
                          <a:pt x="32" y="47"/>
                          <a:pt x="33" y="52"/>
                        </a:cubicBezTo>
                        <a:cubicBezTo>
                          <a:pt x="34" y="54"/>
                          <a:pt x="35" y="54"/>
                          <a:pt x="36" y="52"/>
                        </a:cubicBezTo>
                        <a:cubicBezTo>
                          <a:pt x="36" y="48"/>
                          <a:pt x="36" y="44"/>
                          <a:pt x="36" y="40"/>
                        </a:cubicBezTo>
                        <a:cubicBezTo>
                          <a:pt x="36" y="38"/>
                          <a:pt x="34" y="38"/>
                          <a:pt x="34" y="40"/>
                        </a:cubicBezTo>
                        <a:cubicBezTo>
                          <a:pt x="34" y="44"/>
                          <a:pt x="34" y="48"/>
                          <a:pt x="35" y="53"/>
                        </a:cubicBezTo>
                        <a:cubicBezTo>
                          <a:pt x="35" y="54"/>
                          <a:pt x="37" y="54"/>
                          <a:pt x="37" y="53"/>
                        </a:cubicBezTo>
                        <a:cubicBezTo>
                          <a:pt x="38" y="49"/>
                          <a:pt x="38" y="46"/>
                          <a:pt x="37" y="42"/>
                        </a:cubicBezTo>
                        <a:cubicBezTo>
                          <a:pt x="37" y="41"/>
                          <a:pt x="36" y="41"/>
                          <a:pt x="35" y="41"/>
                        </a:cubicBezTo>
                        <a:cubicBezTo>
                          <a:pt x="33" y="43"/>
                          <a:pt x="30" y="46"/>
                          <a:pt x="27" y="47"/>
                        </a:cubicBezTo>
                        <a:cubicBezTo>
                          <a:pt x="26" y="47"/>
                          <a:pt x="31" y="50"/>
                          <a:pt x="32" y="51"/>
                        </a:cubicBezTo>
                        <a:cubicBezTo>
                          <a:pt x="32" y="50"/>
                          <a:pt x="33" y="50"/>
                          <a:pt x="33" y="49"/>
                        </a:cubicBezTo>
                        <a:cubicBezTo>
                          <a:pt x="31" y="47"/>
                          <a:pt x="29" y="45"/>
                          <a:pt x="27" y="43"/>
                        </a:cubicBezTo>
                        <a:cubicBezTo>
                          <a:pt x="26" y="43"/>
                          <a:pt x="26" y="44"/>
                          <a:pt x="25" y="44"/>
                        </a:cubicBezTo>
                        <a:cubicBezTo>
                          <a:pt x="28" y="47"/>
                          <a:pt x="30" y="50"/>
                          <a:pt x="32" y="53"/>
                        </a:cubicBezTo>
                        <a:cubicBezTo>
                          <a:pt x="33" y="53"/>
                          <a:pt x="34" y="52"/>
                          <a:pt x="34" y="52"/>
                        </a:cubicBezTo>
                        <a:cubicBezTo>
                          <a:pt x="29" y="47"/>
                          <a:pt x="24" y="42"/>
                          <a:pt x="18" y="38"/>
                        </a:cubicBezTo>
                        <a:cubicBezTo>
                          <a:pt x="17" y="37"/>
                          <a:pt x="16" y="38"/>
                          <a:pt x="16" y="39"/>
                        </a:cubicBezTo>
                        <a:cubicBezTo>
                          <a:pt x="20" y="45"/>
                          <a:pt x="26" y="49"/>
                          <a:pt x="32" y="52"/>
                        </a:cubicBezTo>
                        <a:cubicBezTo>
                          <a:pt x="32" y="53"/>
                          <a:pt x="34" y="52"/>
                          <a:pt x="33" y="51"/>
                        </a:cubicBezTo>
                        <a:cubicBezTo>
                          <a:pt x="34" y="54"/>
                          <a:pt x="38" y="50"/>
                          <a:pt x="39" y="50"/>
                        </a:cubicBezTo>
                        <a:cubicBezTo>
                          <a:pt x="41" y="48"/>
                          <a:pt x="40" y="44"/>
                          <a:pt x="39" y="42"/>
                        </a:cubicBezTo>
                        <a:cubicBezTo>
                          <a:pt x="38" y="42"/>
                          <a:pt x="38" y="42"/>
                          <a:pt x="37" y="42"/>
                        </a:cubicBezTo>
                        <a:cubicBezTo>
                          <a:pt x="32" y="44"/>
                          <a:pt x="33" y="52"/>
                          <a:pt x="36" y="56"/>
                        </a:cubicBezTo>
                        <a:cubicBezTo>
                          <a:pt x="36" y="56"/>
                          <a:pt x="37" y="56"/>
                          <a:pt x="37" y="56"/>
                        </a:cubicBezTo>
                        <a:cubicBezTo>
                          <a:pt x="43" y="52"/>
                          <a:pt x="42" y="41"/>
                          <a:pt x="42" y="35"/>
                        </a:cubicBezTo>
                        <a:cubicBezTo>
                          <a:pt x="41" y="34"/>
                          <a:pt x="39" y="33"/>
                          <a:pt x="39" y="35"/>
                        </a:cubicBezTo>
                        <a:cubicBezTo>
                          <a:pt x="38" y="41"/>
                          <a:pt x="36" y="47"/>
                          <a:pt x="37" y="53"/>
                        </a:cubicBezTo>
                        <a:cubicBezTo>
                          <a:pt x="38" y="54"/>
                          <a:pt x="39" y="54"/>
                          <a:pt x="40" y="53"/>
                        </a:cubicBezTo>
                        <a:cubicBezTo>
                          <a:pt x="41" y="46"/>
                          <a:pt x="41" y="39"/>
                          <a:pt x="42" y="32"/>
                        </a:cubicBezTo>
                        <a:cubicBezTo>
                          <a:pt x="42" y="32"/>
                          <a:pt x="41" y="32"/>
                          <a:pt x="40" y="32"/>
                        </a:cubicBezTo>
                        <a:cubicBezTo>
                          <a:pt x="42" y="39"/>
                          <a:pt x="39" y="46"/>
                          <a:pt x="39" y="53"/>
                        </a:cubicBezTo>
                        <a:cubicBezTo>
                          <a:pt x="39" y="55"/>
                          <a:pt x="41" y="55"/>
                          <a:pt x="41" y="54"/>
                        </a:cubicBezTo>
                        <a:cubicBezTo>
                          <a:pt x="42" y="48"/>
                          <a:pt x="43" y="42"/>
                          <a:pt x="44" y="37"/>
                        </a:cubicBezTo>
                        <a:cubicBezTo>
                          <a:pt x="43" y="37"/>
                          <a:pt x="42" y="37"/>
                          <a:pt x="42" y="37"/>
                        </a:cubicBezTo>
                        <a:cubicBezTo>
                          <a:pt x="41" y="42"/>
                          <a:pt x="41" y="47"/>
                          <a:pt x="40" y="52"/>
                        </a:cubicBezTo>
                        <a:cubicBezTo>
                          <a:pt x="40" y="54"/>
                          <a:pt x="42" y="54"/>
                          <a:pt x="43" y="53"/>
                        </a:cubicBezTo>
                        <a:cubicBezTo>
                          <a:pt x="44" y="47"/>
                          <a:pt x="44" y="42"/>
                          <a:pt x="46" y="37"/>
                        </a:cubicBezTo>
                        <a:cubicBezTo>
                          <a:pt x="45" y="37"/>
                          <a:pt x="44" y="37"/>
                          <a:pt x="44" y="36"/>
                        </a:cubicBezTo>
                        <a:cubicBezTo>
                          <a:pt x="43" y="41"/>
                          <a:pt x="43" y="46"/>
                          <a:pt x="42" y="50"/>
                        </a:cubicBezTo>
                        <a:cubicBezTo>
                          <a:pt x="43" y="50"/>
                          <a:pt x="44" y="50"/>
                          <a:pt x="45" y="50"/>
                        </a:cubicBezTo>
                        <a:cubicBezTo>
                          <a:pt x="45" y="45"/>
                          <a:pt x="45" y="40"/>
                          <a:pt x="47" y="35"/>
                        </a:cubicBezTo>
                        <a:cubicBezTo>
                          <a:pt x="46" y="35"/>
                          <a:pt x="46" y="35"/>
                          <a:pt x="45" y="34"/>
                        </a:cubicBezTo>
                        <a:cubicBezTo>
                          <a:pt x="45" y="39"/>
                          <a:pt x="44" y="44"/>
                          <a:pt x="44" y="49"/>
                        </a:cubicBezTo>
                        <a:cubicBezTo>
                          <a:pt x="44" y="49"/>
                          <a:pt x="45" y="49"/>
                          <a:pt x="46" y="49"/>
                        </a:cubicBezTo>
                        <a:cubicBezTo>
                          <a:pt x="47" y="44"/>
                          <a:pt x="48" y="32"/>
                          <a:pt x="43" y="28"/>
                        </a:cubicBezTo>
                        <a:cubicBezTo>
                          <a:pt x="42" y="28"/>
                          <a:pt x="42" y="28"/>
                          <a:pt x="41" y="29"/>
                        </a:cubicBezTo>
                        <a:cubicBezTo>
                          <a:pt x="39" y="32"/>
                          <a:pt x="38" y="35"/>
                          <a:pt x="38" y="39"/>
                        </a:cubicBezTo>
                        <a:cubicBezTo>
                          <a:pt x="38" y="41"/>
                          <a:pt x="40" y="41"/>
                          <a:pt x="40" y="40"/>
                        </a:cubicBezTo>
                        <a:cubicBezTo>
                          <a:pt x="42" y="34"/>
                          <a:pt x="42" y="29"/>
                          <a:pt x="43" y="24"/>
                        </a:cubicBezTo>
                        <a:cubicBezTo>
                          <a:pt x="42" y="24"/>
                          <a:pt x="41" y="24"/>
                          <a:pt x="40" y="24"/>
                        </a:cubicBezTo>
                        <a:cubicBezTo>
                          <a:pt x="41" y="30"/>
                          <a:pt x="39" y="36"/>
                          <a:pt x="38" y="42"/>
                        </a:cubicBezTo>
                        <a:cubicBezTo>
                          <a:pt x="38" y="44"/>
                          <a:pt x="40" y="44"/>
                          <a:pt x="41" y="43"/>
                        </a:cubicBezTo>
                        <a:cubicBezTo>
                          <a:pt x="43" y="35"/>
                          <a:pt x="43" y="27"/>
                          <a:pt x="43" y="19"/>
                        </a:cubicBezTo>
                        <a:cubicBezTo>
                          <a:pt x="43" y="17"/>
                          <a:pt x="40" y="17"/>
                          <a:pt x="40" y="19"/>
                        </a:cubicBezTo>
                        <a:cubicBezTo>
                          <a:pt x="40" y="24"/>
                          <a:pt x="39" y="29"/>
                          <a:pt x="37" y="35"/>
                        </a:cubicBezTo>
                        <a:cubicBezTo>
                          <a:pt x="38" y="35"/>
                          <a:pt x="39" y="35"/>
                          <a:pt x="40" y="35"/>
                        </a:cubicBezTo>
                        <a:cubicBezTo>
                          <a:pt x="40" y="29"/>
                          <a:pt x="39" y="22"/>
                          <a:pt x="41" y="16"/>
                        </a:cubicBezTo>
                        <a:cubicBezTo>
                          <a:pt x="40" y="16"/>
                          <a:pt x="39" y="16"/>
                          <a:pt x="39" y="16"/>
                        </a:cubicBezTo>
                        <a:cubicBezTo>
                          <a:pt x="39" y="22"/>
                          <a:pt x="38" y="27"/>
                          <a:pt x="37" y="33"/>
                        </a:cubicBezTo>
                        <a:cubicBezTo>
                          <a:pt x="38" y="33"/>
                          <a:pt x="38" y="33"/>
                          <a:pt x="39" y="33"/>
                        </a:cubicBezTo>
                        <a:cubicBezTo>
                          <a:pt x="39" y="26"/>
                          <a:pt x="40" y="20"/>
                          <a:pt x="40" y="13"/>
                        </a:cubicBezTo>
                        <a:cubicBezTo>
                          <a:pt x="40" y="11"/>
                          <a:pt x="38" y="11"/>
                          <a:pt x="38" y="12"/>
                        </a:cubicBezTo>
                        <a:cubicBezTo>
                          <a:pt x="37" y="19"/>
                          <a:pt x="36" y="25"/>
                          <a:pt x="35" y="32"/>
                        </a:cubicBezTo>
                        <a:cubicBezTo>
                          <a:pt x="36" y="32"/>
                          <a:pt x="37" y="32"/>
                          <a:pt x="38" y="32"/>
                        </a:cubicBezTo>
                        <a:cubicBezTo>
                          <a:pt x="37" y="25"/>
                          <a:pt x="37" y="17"/>
                          <a:pt x="37" y="10"/>
                        </a:cubicBezTo>
                        <a:cubicBezTo>
                          <a:pt x="37" y="9"/>
                          <a:pt x="35" y="9"/>
                          <a:pt x="34" y="10"/>
                        </a:cubicBezTo>
                        <a:cubicBezTo>
                          <a:pt x="34" y="17"/>
                          <a:pt x="33" y="24"/>
                          <a:pt x="32" y="31"/>
                        </a:cubicBezTo>
                        <a:cubicBezTo>
                          <a:pt x="32" y="31"/>
                          <a:pt x="33" y="31"/>
                          <a:pt x="34" y="31"/>
                        </a:cubicBezTo>
                        <a:cubicBezTo>
                          <a:pt x="33" y="25"/>
                          <a:pt x="34" y="18"/>
                          <a:pt x="34" y="12"/>
                        </a:cubicBezTo>
                        <a:cubicBezTo>
                          <a:pt x="34" y="10"/>
                          <a:pt x="32" y="10"/>
                          <a:pt x="32" y="12"/>
                        </a:cubicBezTo>
                        <a:cubicBezTo>
                          <a:pt x="31" y="18"/>
                          <a:pt x="30" y="24"/>
                          <a:pt x="29" y="31"/>
                        </a:cubicBezTo>
                        <a:cubicBezTo>
                          <a:pt x="30" y="31"/>
                          <a:pt x="30" y="31"/>
                          <a:pt x="31" y="31"/>
                        </a:cubicBezTo>
                        <a:cubicBezTo>
                          <a:pt x="31" y="25"/>
                          <a:pt x="32" y="19"/>
                          <a:pt x="32" y="13"/>
                        </a:cubicBezTo>
                        <a:cubicBezTo>
                          <a:pt x="32" y="11"/>
                          <a:pt x="30" y="11"/>
                          <a:pt x="30" y="12"/>
                        </a:cubicBezTo>
                        <a:cubicBezTo>
                          <a:pt x="29" y="17"/>
                          <a:pt x="28" y="23"/>
                          <a:pt x="26" y="27"/>
                        </a:cubicBezTo>
                        <a:cubicBezTo>
                          <a:pt x="27" y="28"/>
                          <a:pt x="28" y="28"/>
                          <a:pt x="29" y="28"/>
                        </a:cubicBezTo>
                        <a:cubicBezTo>
                          <a:pt x="29" y="22"/>
                          <a:pt x="29" y="17"/>
                          <a:pt x="30" y="11"/>
                        </a:cubicBezTo>
                        <a:cubicBezTo>
                          <a:pt x="30" y="10"/>
                          <a:pt x="28" y="10"/>
                          <a:pt x="28" y="11"/>
                        </a:cubicBezTo>
                        <a:cubicBezTo>
                          <a:pt x="27" y="17"/>
                          <a:pt x="26" y="22"/>
                          <a:pt x="25" y="28"/>
                        </a:cubicBezTo>
                        <a:cubicBezTo>
                          <a:pt x="25" y="28"/>
                          <a:pt x="26" y="28"/>
                          <a:pt x="27" y="28"/>
                        </a:cubicBezTo>
                        <a:cubicBezTo>
                          <a:pt x="27" y="22"/>
                          <a:pt x="27" y="17"/>
                          <a:pt x="27" y="11"/>
                        </a:cubicBezTo>
                        <a:cubicBezTo>
                          <a:pt x="27" y="10"/>
                          <a:pt x="25" y="9"/>
                          <a:pt x="25" y="10"/>
                        </a:cubicBezTo>
                        <a:cubicBezTo>
                          <a:pt x="23" y="14"/>
                          <a:pt x="22" y="19"/>
                          <a:pt x="21" y="23"/>
                        </a:cubicBezTo>
                        <a:cubicBezTo>
                          <a:pt x="22" y="23"/>
                          <a:pt x="23" y="23"/>
                          <a:pt x="23" y="23"/>
                        </a:cubicBezTo>
                        <a:cubicBezTo>
                          <a:pt x="22" y="18"/>
                          <a:pt x="24" y="13"/>
                          <a:pt x="23" y="7"/>
                        </a:cubicBezTo>
                        <a:cubicBezTo>
                          <a:pt x="22" y="6"/>
                          <a:pt x="21" y="6"/>
                          <a:pt x="20" y="7"/>
                        </a:cubicBezTo>
                        <a:cubicBezTo>
                          <a:pt x="19" y="12"/>
                          <a:pt x="18" y="16"/>
                          <a:pt x="17" y="21"/>
                        </a:cubicBezTo>
                        <a:cubicBezTo>
                          <a:pt x="17" y="22"/>
                          <a:pt x="19" y="23"/>
                          <a:pt x="19" y="22"/>
                        </a:cubicBezTo>
                        <a:cubicBezTo>
                          <a:pt x="20" y="20"/>
                          <a:pt x="20" y="19"/>
                          <a:pt x="20" y="18"/>
                        </a:cubicBezTo>
                        <a:cubicBezTo>
                          <a:pt x="21" y="16"/>
                          <a:pt x="18" y="16"/>
                          <a:pt x="18" y="17"/>
                        </a:cubicBezTo>
                        <a:cubicBezTo>
                          <a:pt x="18" y="18"/>
                          <a:pt x="17" y="20"/>
                          <a:pt x="17" y="21"/>
                        </a:cubicBezTo>
                        <a:cubicBezTo>
                          <a:pt x="18" y="21"/>
                          <a:pt x="19" y="21"/>
                          <a:pt x="19" y="22"/>
                        </a:cubicBezTo>
                        <a:cubicBezTo>
                          <a:pt x="20" y="17"/>
                          <a:pt x="21" y="12"/>
                          <a:pt x="23" y="8"/>
                        </a:cubicBezTo>
                        <a:cubicBezTo>
                          <a:pt x="22" y="8"/>
                          <a:pt x="21" y="8"/>
                          <a:pt x="20" y="8"/>
                        </a:cubicBezTo>
                        <a:cubicBezTo>
                          <a:pt x="22" y="13"/>
                          <a:pt x="20" y="19"/>
                          <a:pt x="21" y="24"/>
                        </a:cubicBezTo>
                        <a:cubicBezTo>
                          <a:pt x="21" y="25"/>
                          <a:pt x="23" y="25"/>
                          <a:pt x="23" y="24"/>
                        </a:cubicBezTo>
                        <a:cubicBezTo>
                          <a:pt x="24" y="20"/>
                          <a:pt x="25" y="15"/>
                          <a:pt x="27" y="11"/>
                        </a:cubicBezTo>
                        <a:cubicBezTo>
                          <a:pt x="26" y="11"/>
                          <a:pt x="25" y="11"/>
                          <a:pt x="25" y="11"/>
                        </a:cubicBezTo>
                        <a:cubicBezTo>
                          <a:pt x="25" y="17"/>
                          <a:pt x="25" y="22"/>
                          <a:pt x="25" y="28"/>
                        </a:cubicBezTo>
                        <a:cubicBezTo>
                          <a:pt x="25" y="29"/>
                          <a:pt x="27" y="30"/>
                          <a:pt x="27" y="28"/>
                        </a:cubicBezTo>
                        <a:cubicBezTo>
                          <a:pt x="28" y="23"/>
                          <a:pt x="29" y="17"/>
                          <a:pt x="30" y="12"/>
                        </a:cubicBezTo>
                        <a:cubicBezTo>
                          <a:pt x="29" y="12"/>
                          <a:pt x="28" y="12"/>
                          <a:pt x="28" y="11"/>
                        </a:cubicBezTo>
                        <a:cubicBezTo>
                          <a:pt x="27" y="17"/>
                          <a:pt x="26" y="22"/>
                          <a:pt x="26" y="28"/>
                        </a:cubicBezTo>
                        <a:cubicBezTo>
                          <a:pt x="26" y="29"/>
                          <a:pt x="28" y="29"/>
                          <a:pt x="29" y="28"/>
                        </a:cubicBezTo>
                        <a:cubicBezTo>
                          <a:pt x="31" y="23"/>
                          <a:pt x="31" y="18"/>
                          <a:pt x="32" y="13"/>
                        </a:cubicBezTo>
                        <a:cubicBezTo>
                          <a:pt x="32" y="13"/>
                          <a:pt x="31" y="13"/>
                          <a:pt x="30" y="13"/>
                        </a:cubicBezTo>
                        <a:cubicBezTo>
                          <a:pt x="30" y="19"/>
                          <a:pt x="29" y="25"/>
                          <a:pt x="29" y="31"/>
                        </a:cubicBezTo>
                        <a:cubicBezTo>
                          <a:pt x="29" y="32"/>
                          <a:pt x="31" y="32"/>
                          <a:pt x="31" y="31"/>
                        </a:cubicBezTo>
                        <a:cubicBezTo>
                          <a:pt x="33" y="25"/>
                          <a:pt x="34" y="18"/>
                          <a:pt x="34" y="12"/>
                        </a:cubicBezTo>
                        <a:cubicBezTo>
                          <a:pt x="33" y="12"/>
                          <a:pt x="32" y="12"/>
                          <a:pt x="32" y="12"/>
                        </a:cubicBezTo>
                        <a:cubicBezTo>
                          <a:pt x="32" y="18"/>
                          <a:pt x="31" y="25"/>
                          <a:pt x="32" y="31"/>
                        </a:cubicBezTo>
                        <a:cubicBezTo>
                          <a:pt x="32" y="32"/>
                          <a:pt x="34" y="33"/>
                          <a:pt x="34" y="31"/>
                        </a:cubicBezTo>
                        <a:cubicBezTo>
                          <a:pt x="35" y="24"/>
                          <a:pt x="36" y="17"/>
                          <a:pt x="37" y="10"/>
                        </a:cubicBezTo>
                        <a:cubicBezTo>
                          <a:pt x="36" y="10"/>
                          <a:pt x="35" y="10"/>
                          <a:pt x="34" y="10"/>
                        </a:cubicBezTo>
                        <a:cubicBezTo>
                          <a:pt x="35" y="17"/>
                          <a:pt x="35" y="25"/>
                          <a:pt x="35" y="32"/>
                        </a:cubicBezTo>
                        <a:cubicBezTo>
                          <a:pt x="35" y="33"/>
                          <a:pt x="37" y="34"/>
                          <a:pt x="38" y="32"/>
                        </a:cubicBezTo>
                        <a:cubicBezTo>
                          <a:pt x="39" y="26"/>
                          <a:pt x="39" y="19"/>
                          <a:pt x="40" y="13"/>
                        </a:cubicBezTo>
                        <a:cubicBezTo>
                          <a:pt x="39" y="13"/>
                          <a:pt x="38" y="13"/>
                          <a:pt x="38" y="13"/>
                        </a:cubicBezTo>
                        <a:cubicBezTo>
                          <a:pt x="37" y="20"/>
                          <a:pt x="37" y="26"/>
                          <a:pt x="37" y="33"/>
                        </a:cubicBezTo>
                        <a:cubicBezTo>
                          <a:pt x="37" y="35"/>
                          <a:pt x="39" y="35"/>
                          <a:pt x="39" y="34"/>
                        </a:cubicBezTo>
                        <a:cubicBezTo>
                          <a:pt x="40" y="28"/>
                          <a:pt x="41" y="22"/>
                          <a:pt x="41" y="16"/>
                        </a:cubicBezTo>
                        <a:cubicBezTo>
                          <a:pt x="41" y="14"/>
                          <a:pt x="39" y="14"/>
                          <a:pt x="39" y="15"/>
                        </a:cubicBezTo>
                        <a:cubicBezTo>
                          <a:pt x="37" y="22"/>
                          <a:pt x="38" y="29"/>
                          <a:pt x="37" y="35"/>
                        </a:cubicBezTo>
                        <a:cubicBezTo>
                          <a:pt x="37" y="36"/>
                          <a:pt x="39" y="37"/>
                          <a:pt x="40" y="35"/>
                        </a:cubicBezTo>
                        <a:cubicBezTo>
                          <a:pt x="41" y="30"/>
                          <a:pt x="42" y="24"/>
                          <a:pt x="43" y="19"/>
                        </a:cubicBezTo>
                        <a:cubicBezTo>
                          <a:pt x="42" y="19"/>
                          <a:pt x="41" y="19"/>
                          <a:pt x="40" y="19"/>
                        </a:cubicBezTo>
                        <a:cubicBezTo>
                          <a:pt x="40" y="27"/>
                          <a:pt x="41" y="35"/>
                          <a:pt x="38" y="42"/>
                        </a:cubicBezTo>
                        <a:cubicBezTo>
                          <a:pt x="39" y="43"/>
                          <a:pt x="40" y="43"/>
                          <a:pt x="41" y="43"/>
                        </a:cubicBezTo>
                        <a:cubicBezTo>
                          <a:pt x="42" y="36"/>
                          <a:pt x="43" y="30"/>
                          <a:pt x="43" y="24"/>
                        </a:cubicBezTo>
                        <a:cubicBezTo>
                          <a:pt x="43" y="22"/>
                          <a:pt x="40" y="22"/>
                          <a:pt x="40" y="24"/>
                        </a:cubicBezTo>
                        <a:cubicBezTo>
                          <a:pt x="40" y="29"/>
                          <a:pt x="40" y="34"/>
                          <a:pt x="38" y="39"/>
                        </a:cubicBezTo>
                        <a:cubicBezTo>
                          <a:pt x="39" y="39"/>
                          <a:pt x="39" y="39"/>
                          <a:pt x="40" y="39"/>
                        </a:cubicBezTo>
                        <a:cubicBezTo>
                          <a:pt x="40" y="36"/>
                          <a:pt x="41" y="34"/>
                          <a:pt x="43" y="32"/>
                        </a:cubicBezTo>
                        <a:cubicBezTo>
                          <a:pt x="44" y="35"/>
                          <a:pt x="44" y="38"/>
                          <a:pt x="44" y="40"/>
                        </a:cubicBezTo>
                        <a:cubicBezTo>
                          <a:pt x="44" y="43"/>
                          <a:pt x="44" y="46"/>
                          <a:pt x="44" y="49"/>
                        </a:cubicBezTo>
                        <a:cubicBezTo>
                          <a:pt x="44" y="50"/>
                          <a:pt x="46" y="51"/>
                          <a:pt x="46" y="49"/>
                        </a:cubicBezTo>
                        <a:cubicBezTo>
                          <a:pt x="47" y="44"/>
                          <a:pt x="47" y="40"/>
                          <a:pt x="47" y="34"/>
                        </a:cubicBezTo>
                        <a:cubicBezTo>
                          <a:pt x="47" y="33"/>
                          <a:pt x="45" y="33"/>
                          <a:pt x="45" y="34"/>
                        </a:cubicBezTo>
                        <a:cubicBezTo>
                          <a:pt x="42" y="39"/>
                          <a:pt x="42" y="45"/>
                          <a:pt x="42" y="50"/>
                        </a:cubicBezTo>
                        <a:cubicBezTo>
                          <a:pt x="42" y="52"/>
                          <a:pt x="44" y="52"/>
                          <a:pt x="45" y="50"/>
                        </a:cubicBezTo>
                        <a:cubicBezTo>
                          <a:pt x="45" y="46"/>
                          <a:pt x="46" y="41"/>
                          <a:pt x="46" y="36"/>
                        </a:cubicBezTo>
                        <a:cubicBezTo>
                          <a:pt x="46" y="35"/>
                          <a:pt x="44" y="35"/>
                          <a:pt x="44" y="36"/>
                        </a:cubicBezTo>
                        <a:cubicBezTo>
                          <a:pt x="42" y="41"/>
                          <a:pt x="42" y="47"/>
                          <a:pt x="40" y="52"/>
                        </a:cubicBezTo>
                        <a:cubicBezTo>
                          <a:pt x="41" y="52"/>
                          <a:pt x="42" y="52"/>
                          <a:pt x="43" y="52"/>
                        </a:cubicBezTo>
                        <a:cubicBezTo>
                          <a:pt x="43" y="47"/>
                          <a:pt x="44" y="42"/>
                          <a:pt x="44" y="37"/>
                        </a:cubicBezTo>
                        <a:cubicBezTo>
                          <a:pt x="44" y="35"/>
                          <a:pt x="42" y="35"/>
                          <a:pt x="42" y="36"/>
                        </a:cubicBezTo>
                        <a:cubicBezTo>
                          <a:pt x="40" y="42"/>
                          <a:pt x="40" y="48"/>
                          <a:pt x="39" y="53"/>
                        </a:cubicBezTo>
                        <a:cubicBezTo>
                          <a:pt x="40" y="53"/>
                          <a:pt x="40" y="53"/>
                          <a:pt x="41" y="53"/>
                        </a:cubicBezTo>
                        <a:cubicBezTo>
                          <a:pt x="42" y="46"/>
                          <a:pt x="44" y="39"/>
                          <a:pt x="42" y="32"/>
                        </a:cubicBezTo>
                        <a:cubicBezTo>
                          <a:pt x="42" y="31"/>
                          <a:pt x="40" y="31"/>
                          <a:pt x="40" y="32"/>
                        </a:cubicBezTo>
                        <a:cubicBezTo>
                          <a:pt x="39" y="39"/>
                          <a:pt x="39" y="46"/>
                          <a:pt x="37" y="52"/>
                        </a:cubicBezTo>
                        <a:cubicBezTo>
                          <a:pt x="38" y="52"/>
                          <a:pt x="39" y="52"/>
                          <a:pt x="40" y="52"/>
                        </a:cubicBezTo>
                        <a:cubicBezTo>
                          <a:pt x="38" y="47"/>
                          <a:pt x="40" y="41"/>
                          <a:pt x="41" y="35"/>
                        </a:cubicBezTo>
                        <a:cubicBezTo>
                          <a:pt x="41" y="35"/>
                          <a:pt x="40" y="35"/>
                          <a:pt x="39" y="35"/>
                        </a:cubicBezTo>
                        <a:cubicBezTo>
                          <a:pt x="39" y="38"/>
                          <a:pt x="39" y="41"/>
                          <a:pt x="39" y="44"/>
                        </a:cubicBezTo>
                        <a:cubicBezTo>
                          <a:pt x="39" y="46"/>
                          <a:pt x="39" y="48"/>
                          <a:pt x="39" y="50"/>
                        </a:cubicBezTo>
                        <a:cubicBezTo>
                          <a:pt x="38" y="50"/>
                          <a:pt x="37" y="50"/>
                          <a:pt x="36" y="51"/>
                        </a:cubicBezTo>
                        <a:cubicBezTo>
                          <a:pt x="37" y="46"/>
                          <a:pt x="36" y="45"/>
                          <a:pt x="33" y="50"/>
                        </a:cubicBezTo>
                        <a:cubicBezTo>
                          <a:pt x="32" y="49"/>
                          <a:pt x="31" y="50"/>
                          <a:pt x="31" y="51"/>
                        </a:cubicBezTo>
                        <a:cubicBezTo>
                          <a:pt x="31" y="47"/>
                          <a:pt x="21" y="42"/>
                          <a:pt x="18" y="38"/>
                        </a:cubicBezTo>
                        <a:cubicBezTo>
                          <a:pt x="18" y="38"/>
                          <a:pt x="17" y="39"/>
                          <a:pt x="17" y="39"/>
                        </a:cubicBezTo>
                        <a:cubicBezTo>
                          <a:pt x="22" y="44"/>
                          <a:pt x="27" y="49"/>
                          <a:pt x="33" y="53"/>
                        </a:cubicBezTo>
                        <a:cubicBezTo>
                          <a:pt x="34" y="54"/>
                          <a:pt x="35" y="53"/>
                          <a:pt x="34" y="52"/>
                        </a:cubicBezTo>
                        <a:cubicBezTo>
                          <a:pt x="32" y="49"/>
                          <a:pt x="30" y="46"/>
                          <a:pt x="27" y="43"/>
                        </a:cubicBezTo>
                        <a:cubicBezTo>
                          <a:pt x="26" y="42"/>
                          <a:pt x="24" y="43"/>
                          <a:pt x="25" y="44"/>
                        </a:cubicBezTo>
                        <a:cubicBezTo>
                          <a:pt x="27" y="47"/>
                          <a:pt x="29" y="49"/>
                          <a:pt x="32" y="51"/>
                        </a:cubicBezTo>
                        <a:cubicBezTo>
                          <a:pt x="33" y="52"/>
                          <a:pt x="34" y="50"/>
                          <a:pt x="33" y="49"/>
                        </a:cubicBezTo>
                        <a:cubicBezTo>
                          <a:pt x="31" y="47"/>
                          <a:pt x="23" y="40"/>
                          <a:pt x="23" y="47"/>
                        </a:cubicBezTo>
                        <a:cubicBezTo>
                          <a:pt x="23" y="55"/>
                          <a:pt x="39" y="37"/>
                          <a:pt x="35" y="52"/>
                        </a:cubicBezTo>
                        <a:cubicBezTo>
                          <a:pt x="36" y="52"/>
                          <a:pt x="36" y="52"/>
                          <a:pt x="37" y="52"/>
                        </a:cubicBezTo>
                        <a:cubicBezTo>
                          <a:pt x="36" y="48"/>
                          <a:pt x="36" y="44"/>
                          <a:pt x="36" y="40"/>
                        </a:cubicBezTo>
                        <a:cubicBezTo>
                          <a:pt x="35" y="40"/>
                          <a:pt x="35" y="40"/>
                          <a:pt x="34" y="40"/>
                        </a:cubicBezTo>
                        <a:cubicBezTo>
                          <a:pt x="34" y="44"/>
                          <a:pt x="34" y="48"/>
                          <a:pt x="33" y="52"/>
                        </a:cubicBezTo>
                        <a:cubicBezTo>
                          <a:pt x="34" y="52"/>
                          <a:pt x="35" y="52"/>
                          <a:pt x="36" y="52"/>
                        </a:cubicBezTo>
                        <a:cubicBezTo>
                          <a:pt x="34" y="47"/>
                          <a:pt x="35" y="42"/>
                          <a:pt x="35" y="37"/>
                        </a:cubicBezTo>
                        <a:cubicBezTo>
                          <a:pt x="34" y="36"/>
                          <a:pt x="32" y="36"/>
                          <a:pt x="32" y="37"/>
                        </a:cubicBezTo>
                        <a:cubicBezTo>
                          <a:pt x="32" y="41"/>
                          <a:pt x="32" y="46"/>
                          <a:pt x="31" y="50"/>
                        </a:cubicBezTo>
                        <a:cubicBezTo>
                          <a:pt x="32" y="50"/>
                          <a:pt x="32" y="50"/>
                          <a:pt x="33" y="51"/>
                        </a:cubicBezTo>
                        <a:cubicBezTo>
                          <a:pt x="33" y="46"/>
                          <a:pt x="33" y="42"/>
                          <a:pt x="32" y="37"/>
                        </a:cubicBezTo>
                        <a:cubicBezTo>
                          <a:pt x="32" y="36"/>
                          <a:pt x="30" y="36"/>
                          <a:pt x="30" y="37"/>
                        </a:cubicBezTo>
                        <a:cubicBezTo>
                          <a:pt x="30" y="42"/>
                          <a:pt x="29" y="46"/>
                          <a:pt x="28" y="50"/>
                        </a:cubicBezTo>
                        <a:cubicBezTo>
                          <a:pt x="29" y="51"/>
                          <a:pt x="30" y="51"/>
                          <a:pt x="31" y="51"/>
                        </a:cubicBezTo>
                        <a:cubicBezTo>
                          <a:pt x="30" y="46"/>
                          <a:pt x="30" y="40"/>
                          <a:pt x="30" y="35"/>
                        </a:cubicBezTo>
                        <a:cubicBezTo>
                          <a:pt x="30" y="34"/>
                          <a:pt x="28" y="34"/>
                          <a:pt x="28" y="35"/>
                        </a:cubicBezTo>
                        <a:cubicBezTo>
                          <a:pt x="28" y="36"/>
                          <a:pt x="28" y="36"/>
                          <a:pt x="27" y="37"/>
                        </a:cubicBezTo>
                        <a:cubicBezTo>
                          <a:pt x="28" y="41"/>
                          <a:pt x="27" y="42"/>
                          <a:pt x="25" y="41"/>
                        </a:cubicBezTo>
                        <a:cubicBezTo>
                          <a:pt x="26" y="35"/>
                          <a:pt x="26" y="33"/>
                          <a:pt x="25" y="38"/>
                        </a:cubicBezTo>
                        <a:cubicBezTo>
                          <a:pt x="24" y="40"/>
                          <a:pt x="24" y="42"/>
                          <a:pt x="24" y="44"/>
                        </a:cubicBezTo>
                        <a:cubicBezTo>
                          <a:pt x="25" y="44"/>
                          <a:pt x="25" y="44"/>
                          <a:pt x="26" y="44"/>
                        </a:cubicBezTo>
                        <a:cubicBezTo>
                          <a:pt x="26" y="39"/>
                          <a:pt x="26" y="35"/>
                          <a:pt x="27" y="31"/>
                        </a:cubicBezTo>
                        <a:cubicBezTo>
                          <a:pt x="26" y="31"/>
                          <a:pt x="26" y="31"/>
                          <a:pt x="25" y="31"/>
                        </a:cubicBezTo>
                        <a:cubicBezTo>
                          <a:pt x="25" y="34"/>
                          <a:pt x="25" y="38"/>
                          <a:pt x="24" y="42"/>
                        </a:cubicBezTo>
                        <a:cubicBezTo>
                          <a:pt x="23" y="39"/>
                          <a:pt x="23" y="36"/>
                          <a:pt x="23" y="33"/>
                        </a:cubicBezTo>
                        <a:cubicBezTo>
                          <a:pt x="23" y="29"/>
                          <a:pt x="23" y="25"/>
                          <a:pt x="22" y="21"/>
                        </a:cubicBezTo>
                        <a:cubicBezTo>
                          <a:pt x="22" y="21"/>
                          <a:pt x="21" y="20"/>
                          <a:pt x="20" y="21"/>
                        </a:cubicBezTo>
                        <a:cubicBezTo>
                          <a:pt x="19" y="22"/>
                          <a:pt x="18" y="27"/>
                          <a:pt x="18" y="25"/>
                        </a:cubicBezTo>
                        <a:cubicBezTo>
                          <a:pt x="19" y="20"/>
                          <a:pt x="21" y="15"/>
                          <a:pt x="21" y="10"/>
                        </a:cubicBezTo>
                        <a:cubicBezTo>
                          <a:pt x="21" y="9"/>
                          <a:pt x="20" y="8"/>
                          <a:pt x="19" y="9"/>
                        </a:cubicBezTo>
                        <a:cubicBezTo>
                          <a:pt x="15" y="12"/>
                          <a:pt x="9" y="25"/>
                          <a:pt x="11" y="30"/>
                        </a:cubicBezTo>
                        <a:cubicBezTo>
                          <a:pt x="11" y="30"/>
                          <a:pt x="13" y="31"/>
                          <a:pt x="13" y="30"/>
                        </a:cubicBezTo>
                        <a:cubicBezTo>
                          <a:pt x="16" y="23"/>
                          <a:pt x="18" y="16"/>
                          <a:pt x="21" y="10"/>
                        </a:cubicBezTo>
                        <a:cubicBezTo>
                          <a:pt x="21" y="10"/>
                          <a:pt x="20" y="9"/>
                          <a:pt x="19" y="9"/>
                        </a:cubicBezTo>
                        <a:cubicBezTo>
                          <a:pt x="18" y="17"/>
                          <a:pt x="16" y="24"/>
                          <a:pt x="17" y="31"/>
                        </a:cubicBezTo>
                        <a:cubicBezTo>
                          <a:pt x="17" y="32"/>
                          <a:pt x="18" y="33"/>
                          <a:pt x="19" y="32"/>
                        </a:cubicBezTo>
                        <a:cubicBezTo>
                          <a:pt x="22" y="27"/>
                          <a:pt x="23" y="21"/>
                          <a:pt x="24" y="15"/>
                        </a:cubicBezTo>
                        <a:cubicBezTo>
                          <a:pt x="23" y="15"/>
                          <a:pt x="22" y="15"/>
                          <a:pt x="22" y="15"/>
                        </a:cubicBezTo>
                        <a:cubicBezTo>
                          <a:pt x="21" y="22"/>
                          <a:pt x="20" y="30"/>
                          <a:pt x="19" y="38"/>
                        </a:cubicBezTo>
                        <a:cubicBezTo>
                          <a:pt x="20" y="38"/>
                          <a:pt x="21" y="38"/>
                          <a:pt x="22" y="38"/>
                        </a:cubicBezTo>
                        <a:cubicBezTo>
                          <a:pt x="21" y="34"/>
                          <a:pt x="22" y="29"/>
                          <a:pt x="22" y="25"/>
                        </a:cubicBezTo>
                        <a:cubicBezTo>
                          <a:pt x="22" y="25"/>
                          <a:pt x="24" y="16"/>
                          <a:pt x="25" y="19"/>
                        </a:cubicBezTo>
                        <a:cubicBezTo>
                          <a:pt x="26" y="23"/>
                          <a:pt x="26" y="27"/>
                          <a:pt x="27" y="32"/>
                        </a:cubicBezTo>
                        <a:cubicBezTo>
                          <a:pt x="27" y="34"/>
                          <a:pt x="27" y="40"/>
                          <a:pt x="31" y="41"/>
                        </a:cubicBezTo>
                        <a:cubicBezTo>
                          <a:pt x="31" y="41"/>
                          <a:pt x="32" y="40"/>
                          <a:pt x="32" y="40"/>
                        </a:cubicBezTo>
                        <a:cubicBezTo>
                          <a:pt x="33" y="32"/>
                          <a:pt x="33" y="25"/>
                          <a:pt x="34" y="17"/>
                        </a:cubicBezTo>
                        <a:cubicBezTo>
                          <a:pt x="33" y="17"/>
                          <a:pt x="33" y="17"/>
                          <a:pt x="32" y="17"/>
                        </a:cubicBezTo>
                        <a:cubicBezTo>
                          <a:pt x="32" y="24"/>
                          <a:pt x="33" y="30"/>
                          <a:pt x="33" y="37"/>
                        </a:cubicBezTo>
                        <a:cubicBezTo>
                          <a:pt x="34" y="37"/>
                          <a:pt x="34" y="37"/>
                          <a:pt x="35" y="37"/>
                        </a:cubicBezTo>
                        <a:cubicBezTo>
                          <a:pt x="34" y="30"/>
                          <a:pt x="34" y="24"/>
                          <a:pt x="34" y="17"/>
                        </a:cubicBezTo>
                        <a:cubicBezTo>
                          <a:pt x="33" y="17"/>
                          <a:pt x="32" y="17"/>
                          <a:pt x="31" y="17"/>
                        </a:cubicBezTo>
                        <a:cubicBezTo>
                          <a:pt x="34" y="24"/>
                          <a:pt x="36" y="33"/>
                          <a:pt x="34" y="40"/>
                        </a:cubicBezTo>
                        <a:cubicBezTo>
                          <a:pt x="33" y="46"/>
                          <a:pt x="25" y="29"/>
                          <a:pt x="26" y="31"/>
                        </a:cubicBezTo>
                        <a:cubicBezTo>
                          <a:pt x="25" y="30"/>
                          <a:pt x="25" y="30"/>
                          <a:pt x="25" y="29"/>
                        </a:cubicBezTo>
                        <a:cubicBezTo>
                          <a:pt x="22" y="22"/>
                          <a:pt x="26" y="21"/>
                          <a:pt x="37" y="26"/>
                        </a:cubicBezTo>
                        <a:cubicBezTo>
                          <a:pt x="38" y="30"/>
                          <a:pt x="38" y="35"/>
                          <a:pt x="37" y="39"/>
                        </a:cubicBezTo>
                        <a:cubicBezTo>
                          <a:pt x="30" y="43"/>
                          <a:pt x="25" y="43"/>
                          <a:pt x="23" y="38"/>
                        </a:cubicBezTo>
                        <a:cubicBezTo>
                          <a:pt x="23" y="37"/>
                          <a:pt x="22" y="35"/>
                          <a:pt x="22" y="33"/>
                        </a:cubicBezTo>
                        <a:cubicBezTo>
                          <a:pt x="21" y="32"/>
                          <a:pt x="21" y="31"/>
                          <a:pt x="21" y="30"/>
                        </a:cubicBezTo>
                        <a:cubicBezTo>
                          <a:pt x="20" y="24"/>
                          <a:pt x="24" y="22"/>
                          <a:pt x="33" y="24"/>
                        </a:cubicBezTo>
                        <a:cubicBezTo>
                          <a:pt x="35" y="26"/>
                          <a:pt x="35" y="30"/>
                          <a:pt x="35" y="33"/>
                        </a:cubicBezTo>
                        <a:cubicBezTo>
                          <a:pt x="35" y="36"/>
                          <a:pt x="33" y="47"/>
                          <a:pt x="26" y="42"/>
                        </a:cubicBezTo>
                        <a:cubicBezTo>
                          <a:pt x="22" y="39"/>
                          <a:pt x="21" y="31"/>
                          <a:pt x="20" y="27"/>
                        </a:cubicBezTo>
                        <a:cubicBezTo>
                          <a:pt x="20" y="26"/>
                          <a:pt x="20" y="25"/>
                          <a:pt x="20" y="25"/>
                        </a:cubicBezTo>
                        <a:cubicBezTo>
                          <a:pt x="28" y="22"/>
                          <a:pt x="32" y="25"/>
                          <a:pt x="31" y="31"/>
                        </a:cubicBezTo>
                        <a:cubicBezTo>
                          <a:pt x="31" y="32"/>
                          <a:pt x="31" y="46"/>
                          <a:pt x="26" y="41"/>
                        </a:cubicBezTo>
                        <a:cubicBezTo>
                          <a:pt x="22" y="38"/>
                          <a:pt x="21" y="32"/>
                          <a:pt x="20" y="28"/>
                        </a:cubicBezTo>
                        <a:cubicBezTo>
                          <a:pt x="20" y="27"/>
                          <a:pt x="20" y="26"/>
                          <a:pt x="20" y="26"/>
                        </a:cubicBezTo>
                        <a:cubicBezTo>
                          <a:pt x="20" y="22"/>
                          <a:pt x="22" y="22"/>
                          <a:pt x="27" y="24"/>
                        </a:cubicBezTo>
                        <a:cubicBezTo>
                          <a:pt x="28" y="26"/>
                          <a:pt x="29" y="29"/>
                          <a:pt x="29" y="32"/>
                        </a:cubicBezTo>
                        <a:cubicBezTo>
                          <a:pt x="29" y="32"/>
                          <a:pt x="29" y="33"/>
                          <a:pt x="30" y="34"/>
                        </a:cubicBezTo>
                        <a:cubicBezTo>
                          <a:pt x="30" y="37"/>
                          <a:pt x="29" y="38"/>
                          <a:pt x="24" y="37"/>
                        </a:cubicBezTo>
                        <a:cubicBezTo>
                          <a:pt x="23" y="34"/>
                          <a:pt x="23" y="30"/>
                          <a:pt x="23" y="27"/>
                        </a:cubicBezTo>
                        <a:cubicBezTo>
                          <a:pt x="23" y="18"/>
                          <a:pt x="25" y="23"/>
                          <a:pt x="26" y="28"/>
                        </a:cubicBezTo>
                        <a:cubicBezTo>
                          <a:pt x="27" y="31"/>
                          <a:pt x="28" y="34"/>
                          <a:pt x="28" y="37"/>
                        </a:cubicBezTo>
                        <a:cubicBezTo>
                          <a:pt x="28" y="43"/>
                          <a:pt x="24" y="34"/>
                          <a:pt x="23" y="33"/>
                        </a:cubicBezTo>
                        <a:cubicBezTo>
                          <a:pt x="22" y="28"/>
                          <a:pt x="23" y="22"/>
                          <a:pt x="20" y="19"/>
                        </a:cubicBezTo>
                        <a:cubicBezTo>
                          <a:pt x="23" y="22"/>
                          <a:pt x="24" y="29"/>
                          <a:pt x="23" y="34"/>
                        </a:cubicBezTo>
                        <a:cubicBezTo>
                          <a:pt x="22" y="33"/>
                          <a:pt x="21" y="33"/>
                          <a:pt x="19" y="33"/>
                        </a:cubicBezTo>
                        <a:cubicBezTo>
                          <a:pt x="19" y="31"/>
                          <a:pt x="19" y="30"/>
                          <a:pt x="19" y="29"/>
                        </a:cubicBezTo>
                        <a:cubicBezTo>
                          <a:pt x="19" y="27"/>
                          <a:pt x="20" y="25"/>
                          <a:pt x="20" y="22"/>
                        </a:cubicBezTo>
                        <a:cubicBezTo>
                          <a:pt x="20" y="20"/>
                          <a:pt x="21" y="17"/>
                          <a:pt x="19" y="15"/>
                        </a:cubicBezTo>
                        <a:cubicBezTo>
                          <a:pt x="19" y="14"/>
                          <a:pt x="17" y="14"/>
                          <a:pt x="17" y="15"/>
                        </a:cubicBezTo>
                        <a:cubicBezTo>
                          <a:pt x="16" y="20"/>
                          <a:pt x="15" y="25"/>
                          <a:pt x="13" y="29"/>
                        </a:cubicBezTo>
                        <a:cubicBezTo>
                          <a:pt x="14" y="29"/>
                          <a:pt x="14" y="30"/>
                          <a:pt x="15" y="30"/>
                        </a:cubicBezTo>
                        <a:cubicBezTo>
                          <a:pt x="16" y="22"/>
                          <a:pt x="20" y="16"/>
                          <a:pt x="20" y="8"/>
                        </a:cubicBezTo>
                        <a:cubicBezTo>
                          <a:pt x="20" y="7"/>
                          <a:pt x="18" y="7"/>
                          <a:pt x="17" y="8"/>
                        </a:cubicBezTo>
                        <a:cubicBezTo>
                          <a:pt x="14" y="12"/>
                          <a:pt x="12" y="16"/>
                          <a:pt x="10" y="21"/>
                        </a:cubicBezTo>
                        <a:cubicBezTo>
                          <a:pt x="9" y="22"/>
                          <a:pt x="11" y="23"/>
                          <a:pt x="12" y="22"/>
                        </a:cubicBezTo>
                        <a:cubicBezTo>
                          <a:pt x="14" y="18"/>
                          <a:pt x="17" y="14"/>
                          <a:pt x="19" y="9"/>
                        </a:cubicBezTo>
                        <a:cubicBezTo>
                          <a:pt x="20" y="8"/>
                          <a:pt x="18" y="7"/>
                          <a:pt x="17" y="8"/>
                        </a:cubicBezTo>
                        <a:cubicBezTo>
                          <a:pt x="15" y="12"/>
                          <a:pt x="13" y="15"/>
                          <a:pt x="10" y="18"/>
                        </a:cubicBezTo>
                        <a:cubicBezTo>
                          <a:pt x="11" y="18"/>
                          <a:pt x="11" y="19"/>
                          <a:pt x="12" y="19"/>
                        </a:cubicBezTo>
                        <a:cubicBezTo>
                          <a:pt x="12" y="16"/>
                          <a:pt x="13" y="15"/>
                          <a:pt x="16" y="15"/>
                        </a:cubicBezTo>
                        <a:cubicBezTo>
                          <a:pt x="16" y="17"/>
                          <a:pt x="16" y="19"/>
                          <a:pt x="15" y="21"/>
                        </a:cubicBezTo>
                        <a:cubicBezTo>
                          <a:pt x="15" y="26"/>
                          <a:pt x="15" y="31"/>
                          <a:pt x="14" y="35"/>
                        </a:cubicBezTo>
                        <a:cubicBezTo>
                          <a:pt x="14" y="35"/>
                          <a:pt x="15" y="35"/>
                          <a:pt x="16" y="35"/>
                        </a:cubicBezTo>
                        <a:cubicBezTo>
                          <a:pt x="15" y="28"/>
                          <a:pt x="17" y="21"/>
                          <a:pt x="19" y="14"/>
                        </a:cubicBezTo>
                        <a:cubicBezTo>
                          <a:pt x="18" y="14"/>
                          <a:pt x="17" y="14"/>
                          <a:pt x="17" y="14"/>
                        </a:cubicBezTo>
                        <a:cubicBezTo>
                          <a:pt x="16" y="19"/>
                          <a:pt x="16" y="24"/>
                          <a:pt x="13" y="28"/>
                        </a:cubicBezTo>
                        <a:cubicBezTo>
                          <a:pt x="13" y="29"/>
                          <a:pt x="14" y="29"/>
                          <a:pt x="15" y="29"/>
                        </a:cubicBezTo>
                        <a:cubicBezTo>
                          <a:pt x="15" y="20"/>
                          <a:pt x="20" y="14"/>
                          <a:pt x="22" y="6"/>
                        </a:cubicBezTo>
                        <a:cubicBezTo>
                          <a:pt x="22" y="5"/>
                          <a:pt x="21" y="4"/>
                          <a:pt x="21" y="4"/>
                        </a:cubicBezTo>
                        <a:cubicBezTo>
                          <a:pt x="18" y="5"/>
                          <a:pt x="16" y="5"/>
                          <a:pt x="14" y="7"/>
                        </a:cubicBezTo>
                        <a:cubicBezTo>
                          <a:pt x="13" y="8"/>
                          <a:pt x="12" y="10"/>
                          <a:pt x="11" y="12"/>
                        </a:cubicBezTo>
                        <a:cubicBezTo>
                          <a:pt x="9" y="16"/>
                          <a:pt x="9" y="14"/>
                          <a:pt x="13" y="7"/>
                        </a:cubicBezTo>
                        <a:cubicBezTo>
                          <a:pt x="15" y="5"/>
                          <a:pt x="17" y="4"/>
                          <a:pt x="20" y="3"/>
                        </a:cubicBezTo>
                        <a:cubicBezTo>
                          <a:pt x="21" y="3"/>
                          <a:pt x="20" y="1"/>
                          <a:pt x="19" y="1"/>
                        </a:cubicBezTo>
                        <a:cubicBezTo>
                          <a:pt x="11" y="2"/>
                          <a:pt x="0" y="10"/>
                          <a:pt x="3" y="19"/>
                        </a:cubicBezTo>
                        <a:cubicBezTo>
                          <a:pt x="3" y="20"/>
                          <a:pt x="4" y="20"/>
                          <a:pt x="5" y="19"/>
                        </a:cubicBezTo>
                        <a:cubicBezTo>
                          <a:pt x="7" y="16"/>
                          <a:pt x="10" y="13"/>
                          <a:pt x="13" y="10"/>
                        </a:cubicBezTo>
                        <a:cubicBezTo>
                          <a:pt x="14" y="9"/>
                          <a:pt x="13" y="8"/>
                          <a:pt x="12" y="8"/>
                        </a:cubicBezTo>
                        <a:cubicBezTo>
                          <a:pt x="8" y="10"/>
                          <a:pt x="7" y="12"/>
                          <a:pt x="5" y="15"/>
                        </a:cubicBezTo>
                        <a:cubicBezTo>
                          <a:pt x="5" y="16"/>
                          <a:pt x="5" y="17"/>
                          <a:pt x="6" y="17"/>
                        </a:cubicBezTo>
                        <a:cubicBezTo>
                          <a:pt x="10" y="17"/>
                          <a:pt x="13" y="14"/>
                          <a:pt x="16" y="11"/>
                        </a:cubicBezTo>
                        <a:cubicBezTo>
                          <a:pt x="16" y="10"/>
                          <a:pt x="15" y="9"/>
                          <a:pt x="15" y="9"/>
                        </a:cubicBezTo>
                        <a:cubicBezTo>
                          <a:pt x="9" y="8"/>
                          <a:pt x="7" y="16"/>
                          <a:pt x="5" y="20"/>
                        </a:cubicBezTo>
                        <a:cubicBezTo>
                          <a:pt x="4" y="21"/>
                          <a:pt x="7" y="22"/>
                          <a:pt x="7" y="21"/>
                        </a:cubicBezTo>
                        <a:cubicBezTo>
                          <a:pt x="9" y="17"/>
                          <a:pt x="10" y="14"/>
                          <a:pt x="9" y="11"/>
                        </a:cubicBezTo>
                        <a:cubicBezTo>
                          <a:pt x="9" y="10"/>
                          <a:pt x="8" y="9"/>
                          <a:pt x="8" y="10"/>
                        </a:cubicBezTo>
                        <a:cubicBezTo>
                          <a:pt x="2" y="12"/>
                          <a:pt x="2" y="22"/>
                          <a:pt x="3" y="27"/>
                        </a:cubicBezTo>
                        <a:cubicBezTo>
                          <a:pt x="3" y="28"/>
                          <a:pt x="4" y="29"/>
                          <a:pt x="5" y="28"/>
                        </a:cubicBezTo>
                        <a:cubicBezTo>
                          <a:pt x="6" y="24"/>
                          <a:pt x="7" y="21"/>
                          <a:pt x="7" y="17"/>
                        </a:cubicBezTo>
                        <a:cubicBezTo>
                          <a:pt x="8" y="16"/>
                          <a:pt x="5" y="16"/>
                          <a:pt x="5" y="17"/>
                        </a:cubicBezTo>
                        <a:cubicBezTo>
                          <a:pt x="3" y="25"/>
                          <a:pt x="3" y="34"/>
                          <a:pt x="10" y="40"/>
                        </a:cubicBezTo>
                        <a:cubicBezTo>
                          <a:pt x="11" y="41"/>
                          <a:pt x="12" y="40"/>
                          <a:pt x="12" y="39"/>
                        </a:cubicBezTo>
                        <a:cubicBezTo>
                          <a:pt x="11" y="36"/>
                          <a:pt x="10" y="35"/>
                          <a:pt x="8" y="33"/>
                        </a:cubicBezTo>
                        <a:cubicBezTo>
                          <a:pt x="8" y="33"/>
                          <a:pt x="7" y="33"/>
                          <a:pt x="6" y="34"/>
                        </a:cubicBezTo>
                        <a:cubicBezTo>
                          <a:pt x="9" y="38"/>
                          <a:pt x="12" y="41"/>
                          <a:pt x="17" y="44"/>
                        </a:cubicBezTo>
                        <a:cubicBezTo>
                          <a:pt x="18" y="45"/>
                          <a:pt x="19" y="43"/>
                          <a:pt x="18" y="42"/>
                        </a:cubicBezTo>
                        <a:cubicBezTo>
                          <a:pt x="16" y="38"/>
                          <a:pt x="12" y="35"/>
                          <a:pt x="9" y="31"/>
                        </a:cubicBezTo>
                        <a:cubicBezTo>
                          <a:pt x="8" y="30"/>
                          <a:pt x="6" y="31"/>
                          <a:pt x="7" y="32"/>
                        </a:cubicBezTo>
                        <a:cubicBezTo>
                          <a:pt x="11" y="38"/>
                          <a:pt x="15" y="44"/>
                          <a:pt x="21" y="48"/>
                        </a:cubicBezTo>
                        <a:cubicBezTo>
                          <a:pt x="22" y="49"/>
                          <a:pt x="23" y="48"/>
                          <a:pt x="23" y="47"/>
                        </a:cubicBezTo>
                        <a:cubicBezTo>
                          <a:pt x="19" y="41"/>
                          <a:pt x="15" y="36"/>
                          <a:pt x="10" y="32"/>
                        </a:cubicBezTo>
                        <a:cubicBezTo>
                          <a:pt x="9" y="32"/>
                          <a:pt x="7" y="33"/>
                          <a:pt x="8" y="34"/>
                        </a:cubicBezTo>
                        <a:cubicBezTo>
                          <a:pt x="10" y="38"/>
                          <a:pt x="12" y="42"/>
                          <a:pt x="16" y="46"/>
                        </a:cubicBezTo>
                        <a:cubicBezTo>
                          <a:pt x="17" y="47"/>
                          <a:pt x="19" y="46"/>
                          <a:pt x="18" y="44"/>
                        </a:cubicBezTo>
                        <a:cubicBezTo>
                          <a:pt x="16" y="39"/>
                          <a:pt x="12" y="34"/>
                          <a:pt x="10" y="29"/>
                        </a:cubicBezTo>
                        <a:cubicBezTo>
                          <a:pt x="9" y="29"/>
                          <a:pt x="9" y="30"/>
                          <a:pt x="8" y="30"/>
                        </a:cubicBezTo>
                        <a:cubicBezTo>
                          <a:pt x="11" y="34"/>
                          <a:pt x="14" y="38"/>
                          <a:pt x="18" y="41"/>
                        </a:cubicBezTo>
                        <a:cubicBezTo>
                          <a:pt x="19" y="42"/>
                          <a:pt x="21" y="41"/>
                          <a:pt x="20" y="40"/>
                        </a:cubicBezTo>
                        <a:cubicBezTo>
                          <a:pt x="17" y="35"/>
                          <a:pt x="13" y="31"/>
                          <a:pt x="9" y="27"/>
                        </a:cubicBezTo>
                        <a:cubicBezTo>
                          <a:pt x="8" y="26"/>
                          <a:pt x="7" y="27"/>
                          <a:pt x="8" y="28"/>
                        </a:cubicBezTo>
                        <a:cubicBezTo>
                          <a:pt x="10" y="32"/>
                          <a:pt x="12" y="36"/>
                          <a:pt x="16" y="40"/>
                        </a:cubicBezTo>
                        <a:cubicBezTo>
                          <a:pt x="16" y="41"/>
                          <a:pt x="18" y="40"/>
                          <a:pt x="18" y="39"/>
                        </a:cubicBezTo>
                        <a:cubicBezTo>
                          <a:pt x="16" y="31"/>
                          <a:pt x="13" y="24"/>
                          <a:pt x="7" y="19"/>
                        </a:cubicBezTo>
                        <a:cubicBezTo>
                          <a:pt x="6" y="18"/>
                          <a:pt x="5" y="18"/>
                          <a:pt x="5" y="19"/>
                        </a:cubicBezTo>
                        <a:cubicBezTo>
                          <a:pt x="4" y="23"/>
                          <a:pt x="5" y="26"/>
                          <a:pt x="6" y="29"/>
                        </a:cubicBezTo>
                        <a:cubicBezTo>
                          <a:pt x="7" y="30"/>
                          <a:pt x="8" y="30"/>
                          <a:pt x="8" y="30"/>
                        </a:cubicBezTo>
                        <a:cubicBezTo>
                          <a:pt x="13" y="26"/>
                          <a:pt x="13" y="18"/>
                          <a:pt x="9" y="13"/>
                        </a:cubicBezTo>
                        <a:cubicBezTo>
                          <a:pt x="9" y="13"/>
                          <a:pt x="8" y="13"/>
                          <a:pt x="7" y="13"/>
                        </a:cubicBezTo>
                        <a:cubicBezTo>
                          <a:pt x="2" y="18"/>
                          <a:pt x="5" y="26"/>
                          <a:pt x="6" y="32"/>
                        </a:cubicBezTo>
                        <a:cubicBezTo>
                          <a:pt x="6" y="33"/>
                          <a:pt x="8" y="33"/>
                          <a:pt x="8" y="32"/>
                        </a:cubicBezTo>
                        <a:cubicBezTo>
                          <a:pt x="9" y="27"/>
                          <a:pt x="9" y="21"/>
                          <a:pt x="11" y="16"/>
                        </a:cubicBezTo>
                        <a:cubicBezTo>
                          <a:pt x="10" y="16"/>
                          <a:pt x="9" y="16"/>
                          <a:pt x="8" y="16"/>
                        </a:cubicBezTo>
                        <a:cubicBezTo>
                          <a:pt x="8" y="21"/>
                          <a:pt x="8" y="26"/>
                          <a:pt x="7" y="31"/>
                        </a:cubicBezTo>
                        <a:cubicBezTo>
                          <a:pt x="7" y="32"/>
                          <a:pt x="9" y="32"/>
                          <a:pt x="10" y="31"/>
                        </a:cubicBezTo>
                        <a:cubicBezTo>
                          <a:pt x="11" y="25"/>
                          <a:pt x="12" y="20"/>
                          <a:pt x="12" y="14"/>
                        </a:cubicBezTo>
                        <a:cubicBezTo>
                          <a:pt x="12" y="13"/>
                          <a:pt x="10" y="13"/>
                          <a:pt x="10" y="14"/>
                        </a:cubicBezTo>
                        <a:cubicBezTo>
                          <a:pt x="7" y="19"/>
                          <a:pt x="7" y="24"/>
                          <a:pt x="8" y="30"/>
                        </a:cubicBezTo>
                        <a:cubicBezTo>
                          <a:pt x="8" y="31"/>
                          <a:pt x="9" y="31"/>
                          <a:pt x="9" y="31"/>
                        </a:cubicBezTo>
                        <a:cubicBezTo>
                          <a:pt x="14" y="28"/>
                          <a:pt x="14" y="22"/>
                          <a:pt x="14" y="17"/>
                        </a:cubicBezTo>
                        <a:cubicBezTo>
                          <a:pt x="14" y="17"/>
                          <a:pt x="13" y="16"/>
                          <a:pt x="12" y="17"/>
                        </a:cubicBezTo>
                        <a:cubicBezTo>
                          <a:pt x="7" y="20"/>
                          <a:pt x="6" y="28"/>
                          <a:pt x="9" y="33"/>
                        </a:cubicBezTo>
                        <a:cubicBezTo>
                          <a:pt x="10" y="33"/>
                          <a:pt x="11" y="33"/>
                          <a:pt x="11" y="33"/>
                        </a:cubicBezTo>
                        <a:cubicBezTo>
                          <a:pt x="14" y="31"/>
                          <a:pt x="15" y="29"/>
                          <a:pt x="16" y="25"/>
                        </a:cubicBezTo>
                        <a:cubicBezTo>
                          <a:pt x="15" y="25"/>
                          <a:pt x="14" y="25"/>
                          <a:pt x="13" y="25"/>
                        </a:cubicBezTo>
                        <a:cubicBezTo>
                          <a:pt x="12" y="32"/>
                          <a:pt x="14" y="38"/>
                          <a:pt x="19" y="43"/>
                        </a:cubicBezTo>
                        <a:cubicBezTo>
                          <a:pt x="19" y="44"/>
                          <a:pt x="21" y="44"/>
                          <a:pt x="21" y="43"/>
                        </a:cubicBezTo>
                        <a:cubicBezTo>
                          <a:pt x="20" y="39"/>
                          <a:pt x="20" y="36"/>
                          <a:pt x="18" y="32"/>
                        </a:cubicBezTo>
                        <a:cubicBezTo>
                          <a:pt x="17" y="31"/>
                          <a:pt x="15" y="32"/>
                          <a:pt x="15" y="33"/>
                        </a:cubicBezTo>
                        <a:cubicBezTo>
                          <a:pt x="17" y="38"/>
                          <a:pt x="18" y="43"/>
                          <a:pt x="20" y="48"/>
                        </a:cubicBezTo>
                        <a:cubicBezTo>
                          <a:pt x="21" y="48"/>
                          <a:pt x="22" y="47"/>
                          <a:pt x="23" y="47"/>
                        </a:cubicBezTo>
                        <a:cubicBezTo>
                          <a:pt x="21" y="44"/>
                          <a:pt x="21" y="44"/>
                          <a:pt x="20" y="41"/>
                        </a:cubicBezTo>
                        <a:cubicBezTo>
                          <a:pt x="19" y="41"/>
                          <a:pt x="18" y="42"/>
                          <a:pt x="18" y="42"/>
                        </a:cubicBezTo>
                        <a:cubicBezTo>
                          <a:pt x="19" y="44"/>
                          <a:pt x="20" y="46"/>
                          <a:pt x="23" y="48"/>
                        </a:cubicBezTo>
                        <a:cubicBezTo>
                          <a:pt x="23" y="48"/>
                          <a:pt x="33" y="54"/>
                          <a:pt x="26" y="52"/>
                        </a:cubicBezTo>
                        <a:cubicBezTo>
                          <a:pt x="26" y="53"/>
                          <a:pt x="26" y="54"/>
                          <a:pt x="26" y="55"/>
                        </a:cubicBezTo>
                        <a:cubicBezTo>
                          <a:pt x="28" y="55"/>
                          <a:pt x="31" y="55"/>
                          <a:pt x="33" y="56"/>
                        </a:cubicBezTo>
                        <a:cubicBezTo>
                          <a:pt x="33" y="55"/>
                          <a:pt x="34" y="54"/>
                          <a:pt x="34" y="54"/>
                        </a:cubicBezTo>
                        <a:cubicBezTo>
                          <a:pt x="30" y="53"/>
                          <a:pt x="26" y="52"/>
                          <a:pt x="21" y="51"/>
                        </a:cubicBezTo>
                        <a:cubicBezTo>
                          <a:pt x="20" y="51"/>
                          <a:pt x="20" y="53"/>
                          <a:pt x="21" y="54"/>
                        </a:cubicBezTo>
                        <a:cubicBezTo>
                          <a:pt x="22" y="54"/>
                          <a:pt x="24" y="55"/>
                          <a:pt x="25" y="55"/>
                        </a:cubicBezTo>
                        <a:cubicBezTo>
                          <a:pt x="25" y="54"/>
                          <a:pt x="25" y="54"/>
                          <a:pt x="25" y="53"/>
                        </a:cubicBezTo>
                        <a:cubicBezTo>
                          <a:pt x="26" y="53"/>
                          <a:pt x="26" y="54"/>
                          <a:pt x="26" y="54"/>
                        </a:cubicBezTo>
                        <a:cubicBezTo>
                          <a:pt x="28" y="54"/>
                          <a:pt x="28" y="53"/>
                          <a:pt x="27" y="52"/>
                        </a:cubicBezTo>
                        <a:cubicBezTo>
                          <a:pt x="26" y="51"/>
                          <a:pt x="24" y="51"/>
                          <a:pt x="23" y="50"/>
                        </a:cubicBezTo>
                        <a:cubicBezTo>
                          <a:pt x="23" y="50"/>
                          <a:pt x="22" y="51"/>
                          <a:pt x="22" y="52"/>
                        </a:cubicBezTo>
                        <a:cubicBezTo>
                          <a:pt x="23" y="52"/>
                          <a:pt x="25" y="53"/>
                          <a:pt x="26" y="53"/>
                        </a:cubicBezTo>
                        <a:cubicBezTo>
                          <a:pt x="26" y="52"/>
                          <a:pt x="27" y="52"/>
                          <a:pt x="27" y="51"/>
                        </a:cubicBezTo>
                        <a:cubicBezTo>
                          <a:pt x="24" y="50"/>
                          <a:pt x="22" y="49"/>
                          <a:pt x="19" y="48"/>
                        </a:cubicBezTo>
                        <a:cubicBezTo>
                          <a:pt x="18" y="47"/>
                          <a:pt x="17" y="49"/>
                          <a:pt x="18" y="50"/>
                        </a:cubicBezTo>
                        <a:cubicBezTo>
                          <a:pt x="21" y="52"/>
                          <a:pt x="24" y="52"/>
                          <a:pt x="27" y="53"/>
                        </a:cubicBezTo>
                        <a:cubicBezTo>
                          <a:pt x="29" y="53"/>
                          <a:pt x="30" y="52"/>
                          <a:pt x="28" y="51"/>
                        </a:cubicBezTo>
                        <a:cubicBezTo>
                          <a:pt x="24" y="49"/>
                          <a:pt x="21" y="47"/>
                          <a:pt x="16" y="46"/>
                        </a:cubicBezTo>
                        <a:cubicBezTo>
                          <a:pt x="15" y="45"/>
                          <a:pt x="14" y="47"/>
                          <a:pt x="15" y="48"/>
                        </a:cubicBezTo>
                        <a:cubicBezTo>
                          <a:pt x="18" y="49"/>
                          <a:pt x="21" y="51"/>
                          <a:pt x="23" y="52"/>
                        </a:cubicBezTo>
                        <a:cubicBezTo>
                          <a:pt x="23" y="51"/>
                          <a:pt x="24" y="51"/>
                          <a:pt x="24" y="50"/>
                        </a:cubicBezTo>
                        <a:cubicBezTo>
                          <a:pt x="15" y="47"/>
                          <a:pt x="9" y="43"/>
                          <a:pt x="4" y="36"/>
                        </a:cubicBezTo>
                        <a:cubicBezTo>
                          <a:pt x="3" y="36"/>
                          <a:pt x="3" y="37"/>
                          <a:pt x="2" y="37"/>
                        </a:cubicBezTo>
                        <a:cubicBezTo>
                          <a:pt x="7" y="41"/>
                          <a:pt x="10" y="45"/>
                          <a:pt x="16" y="47"/>
                        </a:cubicBezTo>
                        <a:cubicBezTo>
                          <a:pt x="17" y="47"/>
                          <a:pt x="18" y="46"/>
                          <a:pt x="17" y="45"/>
                        </a:cubicBezTo>
                        <a:cubicBezTo>
                          <a:pt x="14" y="42"/>
                          <a:pt x="12" y="41"/>
                          <a:pt x="8" y="39"/>
                        </a:cubicBezTo>
                        <a:cubicBezTo>
                          <a:pt x="7" y="38"/>
                          <a:pt x="6" y="40"/>
                          <a:pt x="7" y="41"/>
                        </a:cubicBezTo>
                        <a:cubicBezTo>
                          <a:pt x="10" y="43"/>
                          <a:pt x="12" y="45"/>
                          <a:pt x="15" y="47"/>
                        </a:cubicBezTo>
                        <a:cubicBezTo>
                          <a:pt x="16" y="47"/>
                          <a:pt x="18" y="45"/>
                          <a:pt x="16" y="45"/>
                        </a:cubicBezTo>
                        <a:cubicBezTo>
                          <a:pt x="14" y="43"/>
                          <a:pt x="13" y="42"/>
                          <a:pt x="11" y="40"/>
                        </a:cubicBezTo>
                        <a:cubicBezTo>
                          <a:pt x="8" y="38"/>
                          <a:pt x="9" y="39"/>
                          <a:pt x="14" y="44"/>
                        </a:cubicBezTo>
                        <a:cubicBezTo>
                          <a:pt x="15" y="43"/>
                          <a:pt x="16" y="43"/>
                          <a:pt x="16" y="42"/>
                        </a:cubicBezTo>
                        <a:cubicBezTo>
                          <a:pt x="13" y="39"/>
                          <a:pt x="10" y="35"/>
                          <a:pt x="6" y="32"/>
                        </a:cubicBezTo>
                        <a:cubicBezTo>
                          <a:pt x="5" y="32"/>
                          <a:pt x="4" y="32"/>
                          <a:pt x="4" y="33"/>
                        </a:cubicBezTo>
                        <a:cubicBezTo>
                          <a:pt x="6" y="37"/>
                          <a:pt x="5" y="37"/>
                          <a:pt x="7" y="40"/>
                        </a:cubicBezTo>
                        <a:cubicBezTo>
                          <a:pt x="8" y="40"/>
                          <a:pt x="8" y="39"/>
                          <a:pt x="9" y="39"/>
                        </a:cubicBezTo>
                        <a:cubicBezTo>
                          <a:pt x="7" y="36"/>
                          <a:pt x="6" y="34"/>
                          <a:pt x="5" y="31"/>
                        </a:cubicBezTo>
                        <a:cubicBezTo>
                          <a:pt x="5" y="30"/>
                          <a:pt x="3" y="30"/>
                          <a:pt x="3" y="31"/>
                        </a:cubicBezTo>
                        <a:cubicBezTo>
                          <a:pt x="3" y="33"/>
                          <a:pt x="3" y="35"/>
                          <a:pt x="3" y="37"/>
                        </a:cubicBezTo>
                        <a:cubicBezTo>
                          <a:pt x="4" y="37"/>
                          <a:pt x="4" y="37"/>
                          <a:pt x="5" y="37"/>
                        </a:cubicBezTo>
                        <a:cubicBezTo>
                          <a:pt x="4" y="33"/>
                          <a:pt x="4" y="29"/>
                          <a:pt x="3" y="25"/>
                        </a:cubicBezTo>
                        <a:cubicBezTo>
                          <a:pt x="3" y="24"/>
                          <a:pt x="0" y="24"/>
                          <a:pt x="1" y="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5" name="Freeform 297"/>
                  <p:cNvSpPr/>
                  <p:nvPr/>
                </p:nvSpPr>
                <p:spPr bwMode="auto">
                  <a:xfrm>
                    <a:off x="911" y="1613"/>
                    <a:ext cx="35" cy="39"/>
                  </a:xfrm>
                  <a:custGeom>
                    <a:avLst/>
                    <a:gdLst>
                      <a:gd name="T0" fmla="*/ 11 w 52"/>
                      <a:gd name="T1" fmla="*/ 10 h 59"/>
                      <a:gd name="T2" fmla="*/ 1 w 52"/>
                      <a:gd name="T3" fmla="*/ 13 h 59"/>
                      <a:gd name="T4" fmla="*/ 20 w 52"/>
                      <a:gd name="T5" fmla="*/ 9 h 59"/>
                      <a:gd name="T6" fmla="*/ 12 w 52"/>
                      <a:gd name="T7" fmla="*/ 8 h 59"/>
                      <a:gd name="T8" fmla="*/ 15 w 52"/>
                      <a:gd name="T9" fmla="*/ 4 h 59"/>
                      <a:gd name="T10" fmla="*/ 18 w 52"/>
                      <a:gd name="T11" fmla="*/ 18 h 59"/>
                      <a:gd name="T12" fmla="*/ 15 w 52"/>
                      <a:gd name="T13" fmla="*/ 7 h 59"/>
                      <a:gd name="T14" fmla="*/ 18 w 52"/>
                      <a:gd name="T15" fmla="*/ 7 h 59"/>
                      <a:gd name="T16" fmla="*/ 18 w 52"/>
                      <a:gd name="T17" fmla="*/ 15 h 59"/>
                      <a:gd name="T18" fmla="*/ 22 w 52"/>
                      <a:gd name="T19" fmla="*/ 17 h 59"/>
                      <a:gd name="T20" fmla="*/ 31 w 52"/>
                      <a:gd name="T21" fmla="*/ 18 h 59"/>
                      <a:gd name="T22" fmla="*/ 33 w 52"/>
                      <a:gd name="T23" fmla="*/ 22 h 59"/>
                      <a:gd name="T24" fmla="*/ 34 w 52"/>
                      <a:gd name="T25" fmla="*/ 38 h 59"/>
                      <a:gd name="T26" fmla="*/ 35 w 52"/>
                      <a:gd name="T27" fmla="*/ 48 h 59"/>
                      <a:gd name="T28" fmla="*/ 38 w 52"/>
                      <a:gd name="T29" fmla="*/ 49 h 59"/>
                      <a:gd name="T30" fmla="*/ 38 w 52"/>
                      <a:gd name="T31" fmla="*/ 54 h 59"/>
                      <a:gd name="T32" fmla="*/ 30 w 52"/>
                      <a:gd name="T33" fmla="*/ 16 h 59"/>
                      <a:gd name="T34" fmla="*/ 37 w 52"/>
                      <a:gd name="T35" fmla="*/ 38 h 59"/>
                      <a:gd name="T36" fmla="*/ 38 w 52"/>
                      <a:gd name="T37" fmla="*/ 33 h 59"/>
                      <a:gd name="T38" fmla="*/ 32 w 52"/>
                      <a:gd name="T39" fmla="*/ 10 h 59"/>
                      <a:gd name="T40" fmla="*/ 38 w 52"/>
                      <a:gd name="T41" fmla="*/ 15 h 59"/>
                      <a:gd name="T42" fmla="*/ 45 w 52"/>
                      <a:gd name="T43" fmla="*/ 39 h 59"/>
                      <a:gd name="T44" fmla="*/ 40 w 52"/>
                      <a:gd name="T45" fmla="*/ 15 h 59"/>
                      <a:gd name="T46" fmla="*/ 45 w 52"/>
                      <a:gd name="T47" fmla="*/ 35 h 59"/>
                      <a:gd name="T48" fmla="*/ 43 w 52"/>
                      <a:gd name="T49" fmla="*/ 41 h 59"/>
                      <a:gd name="T50" fmla="*/ 44 w 52"/>
                      <a:gd name="T51" fmla="*/ 44 h 59"/>
                      <a:gd name="T52" fmla="*/ 48 w 52"/>
                      <a:gd name="T53" fmla="*/ 38 h 59"/>
                      <a:gd name="T54" fmla="*/ 45 w 52"/>
                      <a:gd name="T55" fmla="*/ 43 h 59"/>
                      <a:gd name="T56" fmla="*/ 47 w 52"/>
                      <a:gd name="T57" fmla="*/ 38 h 59"/>
                      <a:gd name="T58" fmla="*/ 43 w 52"/>
                      <a:gd name="T59" fmla="*/ 41 h 59"/>
                      <a:gd name="T60" fmla="*/ 45 w 52"/>
                      <a:gd name="T61" fmla="*/ 35 h 59"/>
                      <a:gd name="T62" fmla="*/ 47 w 52"/>
                      <a:gd name="T63" fmla="*/ 36 h 59"/>
                      <a:gd name="T64" fmla="*/ 40 w 52"/>
                      <a:gd name="T65" fmla="*/ 15 h 59"/>
                      <a:gd name="T66" fmla="*/ 43 w 52"/>
                      <a:gd name="T67" fmla="*/ 40 h 59"/>
                      <a:gd name="T68" fmla="*/ 44 w 52"/>
                      <a:gd name="T69" fmla="*/ 42 h 59"/>
                      <a:gd name="T70" fmla="*/ 36 w 52"/>
                      <a:gd name="T71" fmla="*/ 16 h 59"/>
                      <a:gd name="T72" fmla="*/ 30 w 52"/>
                      <a:gd name="T73" fmla="*/ 13 h 59"/>
                      <a:gd name="T74" fmla="*/ 42 w 52"/>
                      <a:gd name="T75" fmla="*/ 40 h 59"/>
                      <a:gd name="T76" fmla="*/ 36 w 52"/>
                      <a:gd name="T77" fmla="*/ 24 h 59"/>
                      <a:gd name="T78" fmla="*/ 38 w 52"/>
                      <a:gd name="T79" fmla="*/ 29 h 59"/>
                      <a:gd name="T80" fmla="*/ 40 w 52"/>
                      <a:gd name="T81" fmla="*/ 48 h 59"/>
                      <a:gd name="T82" fmla="*/ 31 w 52"/>
                      <a:gd name="T83" fmla="*/ 58 h 59"/>
                      <a:gd name="T84" fmla="*/ 38 w 52"/>
                      <a:gd name="T85" fmla="*/ 39 h 59"/>
                      <a:gd name="T86" fmla="*/ 35 w 52"/>
                      <a:gd name="T87" fmla="*/ 47 h 59"/>
                      <a:gd name="T88" fmla="*/ 34 w 52"/>
                      <a:gd name="T89" fmla="*/ 24 h 59"/>
                      <a:gd name="T90" fmla="*/ 34 w 52"/>
                      <a:gd name="T91" fmla="*/ 37 h 59"/>
                      <a:gd name="T92" fmla="*/ 28 w 52"/>
                      <a:gd name="T93" fmla="*/ 11 h 59"/>
                      <a:gd name="T94" fmla="*/ 27 w 52"/>
                      <a:gd name="T95" fmla="*/ 5 h 59"/>
                      <a:gd name="T96" fmla="*/ 27 w 52"/>
                      <a:gd name="T97" fmla="*/ 8 h 59"/>
                      <a:gd name="T98" fmla="*/ 22 w 52"/>
                      <a:gd name="T99" fmla="*/ 20 h 59"/>
                      <a:gd name="T100" fmla="*/ 16 w 52"/>
                      <a:gd name="T101" fmla="*/ 14 h 59"/>
                      <a:gd name="T102" fmla="*/ 21 w 52"/>
                      <a:gd name="T103" fmla="*/ 7 h 59"/>
                      <a:gd name="T104" fmla="*/ 9 w 52"/>
                      <a:gd name="T105" fmla="*/ 18 h 59"/>
                      <a:gd name="T106" fmla="*/ 16 w 52"/>
                      <a:gd name="T107" fmla="*/ 17 h 59"/>
                      <a:gd name="T108" fmla="*/ 15 w 52"/>
                      <a:gd name="T109" fmla="*/ 7 h 59"/>
                      <a:gd name="T110" fmla="*/ 8 w 52"/>
                      <a:gd name="T111" fmla="*/ 8 h 59"/>
                      <a:gd name="T112" fmla="*/ 20 w 52"/>
                      <a:gd name="T113" fmla="*/ 9 h 59"/>
                      <a:gd name="T114" fmla="*/ 0 w 52"/>
                      <a:gd name="T115" fmla="*/ 13 h 59"/>
                      <a:gd name="T116" fmla="*/ 11 w 52"/>
                      <a:gd name="T117" fmla="*/ 10 h 59"/>
                      <a:gd name="T118" fmla="*/ 3 w 52"/>
                      <a:gd name="T119" fmla="*/ 15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2" h="59">
                        <a:moveTo>
                          <a:pt x="4" y="17"/>
                        </a:moveTo>
                        <a:cubicBezTo>
                          <a:pt x="8" y="15"/>
                          <a:pt x="11" y="14"/>
                          <a:pt x="16" y="13"/>
                        </a:cubicBezTo>
                        <a:cubicBezTo>
                          <a:pt x="17" y="12"/>
                          <a:pt x="16" y="10"/>
                          <a:pt x="15" y="11"/>
                        </a:cubicBezTo>
                        <a:cubicBezTo>
                          <a:pt x="10" y="12"/>
                          <a:pt x="6" y="13"/>
                          <a:pt x="2" y="15"/>
                        </a:cubicBezTo>
                        <a:cubicBezTo>
                          <a:pt x="2" y="15"/>
                          <a:pt x="3" y="16"/>
                          <a:pt x="3" y="16"/>
                        </a:cubicBezTo>
                        <a:cubicBezTo>
                          <a:pt x="6" y="14"/>
                          <a:pt x="8" y="12"/>
                          <a:pt x="11" y="10"/>
                        </a:cubicBezTo>
                        <a:cubicBezTo>
                          <a:pt x="12" y="9"/>
                          <a:pt x="11" y="7"/>
                          <a:pt x="9" y="8"/>
                        </a:cubicBezTo>
                        <a:cubicBezTo>
                          <a:pt x="6" y="10"/>
                          <a:pt x="3" y="12"/>
                          <a:pt x="1" y="15"/>
                        </a:cubicBezTo>
                        <a:cubicBezTo>
                          <a:pt x="0" y="16"/>
                          <a:pt x="1" y="18"/>
                          <a:pt x="2" y="17"/>
                        </a:cubicBezTo>
                        <a:cubicBezTo>
                          <a:pt x="5" y="14"/>
                          <a:pt x="8" y="11"/>
                          <a:pt x="11" y="8"/>
                        </a:cubicBezTo>
                        <a:cubicBezTo>
                          <a:pt x="12" y="7"/>
                          <a:pt x="11" y="6"/>
                          <a:pt x="10" y="7"/>
                        </a:cubicBezTo>
                        <a:cubicBezTo>
                          <a:pt x="7" y="9"/>
                          <a:pt x="4" y="11"/>
                          <a:pt x="1" y="13"/>
                        </a:cubicBezTo>
                        <a:cubicBezTo>
                          <a:pt x="1" y="14"/>
                          <a:pt x="2" y="14"/>
                          <a:pt x="2" y="15"/>
                        </a:cubicBezTo>
                        <a:cubicBezTo>
                          <a:pt x="6" y="12"/>
                          <a:pt x="10" y="10"/>
                          <a:pt x="14" y="8"/>
                        </a:cubicBezTo>
                        <a:cubicBezTo>
                          <a:pt x="16" y="7"/>
                          <a:pt x="15" y="6"/>
                          <a:pt x="13" y="6"/>
                        </a:cubicBezTo>
                        <a:cubicBezTo>
                          <a:pt x="10" y="7"/>
                          <a:pt x="6" y="8"/>
                          <a:pt x="3" y="9"/>
                        </a:cubicBezTo>
                        <a:cubicBezTo>
                          <a:pt x="1" y="9"/>
                          <a:pt x="2" y="11"/>
                          <a:pt x="3" y="11"/>
                        </a:cubicBezTo>
                        <a:cubicBezTo>
                          <a:pt x="9" y="12"/>
                          <a:pt x="14" y="10"/>
                          <a:pt x="20" y="9"/>
                        </a:cubicBezTo>
                        <a:cubicBezTo>
                          <a:pt x="21" y="9"/>
                          <a:pt x="21" y="7"/>
                          <a:pt x="19" y="7"/>
                        </a:cubicBezTo>
                        <a:cubicBezTo>
                          <a:pt x="16" y="8"/>
                          <a:pt x="12" y="8"/>
                          <a:pt x="8" y="8"/>
                        </a:cubicBezTo>
                        <a:cubicBezTo>
                          <a:pt x="7" y="8"/>
                          <a:pt x="7" y="10"/>
                          <a:pt x="8" y="10"/>
                        </a:cubicBezTo>
                        <a:cubicBezTo>
                          <a:pt x="12" y="10"/>
                          <a:pt x="15" y="10"/>
                          <a:pt x="19" y="10"/>
                        </a:cubicBezTo>
                        <a:cubicBezTo>
                          <a:pt x="19" y="9"/>
                          <a:pt x="19" y="8"/>
                          <a:pt x="19" y="8"/>
                        </a:cubicBezTo>
                        <a:cubicBezTo>
                          <a:pt x="17" y="8"/>
                          <a:pt x="14" y="8"/>
                          <a:pt x="12" y="8"/>
                        </a:cubicBezTo>
                        <a:cubicBezTo>
                          <a:pt x="14" y="7"/>
                          <a:pt x="16" y="6"/>
                          <a:pt x="19" y="6"/>
                        </a:cubicBezTo>
                        <a:cubicBezTo>
                          <a:pt x="19" y="6"/>
                          <a:pt x="19" y="5"/>
                          <a:pt x="18" y="4"/>
                        </a:cubicBezTo>
                        <a:cubicBezTo>
                          <a:pt x="15" y="6"/>
                          <a:pt x="12" y="7"/>
                          <a:pt x="9" y="6"/>
                        </a:cubicBezTo>
                        <a:cubicBezTo>
                          <a:pt x="9" y="7"/>
                          <a:pt x="9" y="8"/>
                          <a:pt x="9" y="8"/>
                        </a:cubicBezTo>
                        <a:cubicBezTo>
                          <a:pt x="11" y="8"/>
                          <a:pt x="13" y="7"/>
                          <a:pt x="15" y="7"/>
                        </a:cubicBezTo>
                        <a:cubicBezTo>
                          <a:pt x="17" y="6"/>
                          <a:pt x="16" y="4"/>
                          <a:pt x="15" y="4"/>
                        </a:cubicBezTo>
                        <a:cubicBezTo>
                          <a:pt x="12" y="5"/>
                          <a:pt x="10" y="5"/>
                          <a:pt x="7" y="6"/>
                        </a:cubicBezTo>
                        <a:cubicBezTo>
                          <a:pt x="7" y="7"/>
                          <a:pt x="8" y="7"/>
                          <a:pt x="8" y="8"/>
                        </a:cubicBezTo>
                        <a:cubicBezTo>
                          <a:pt x="13" y="5"/>
                          <a:pt x="19" y="5"/>
                          <a:pt x="25" y="3"/>
                        </a:cubicBezTo>
                        <a:cubicBezTo>
                          <a:pt x="24" y="4"/>
                          <a:pt x="23" y="5"/>
                          <a:pt x="22" y="6"/>
                        </a:cubicBezTo>
                        <a:cubicBezTo>
                          <a:pt x="19" y="9"/>
                          <a:pt x="17" y="13"/>
                          <a:pt x="16" y="17"/>
                        </a:cubicBezTo>
                        <a:cubicBezTo>
                          <a:pt x="15" y="19"/>
                          <a:pt x="17" y="19"/>
                          <a:pt x="18" y="18"/>
                        </a:cubicBezTo>
                        <a:cubicBezTo>
                          <a:pt x="20" y="15"/>
                          <a:pt x="21" y="12"/>
                          <a:pt x="20" y="8"/>
                        </a:cubicBezTo>
                        <a:cubicBezTo>
                          <a:pt x="19" y="8"/>
                          <a:pt x="19" y="7"/>
                          <a:pt x="18" y="8"/>
                        </a:cubicBezTo>
                        <a:cubicBezTo>
                          <a:pt x="15" y="9"/>
                          <a:pt x="13" y="11"/>
                          <a:pt x="11" y="13"/>
                        </a:cubicBezTo>
                        <a:cubicBezTo>
                          <a:pt x="11" y="14"/>
                          <a:pt x="12" y="14"/>
                          <a:pt x="12" y="15"/>
                        </a:cubicBezTo>
                        <a:cubicBezTo>
                          <a:pt x="14" y="13"/>
                          <a:pt x="16" y="10"/>
                          <a:pt x="17" y="8"/>
                        </a:cubicBezTo>
                        <a:cubicBezTo>
                          <a:pt x="17" y="8"/>
                          <a:pt x="16" y="7"/>
                          <a:pt x="15" y="7"/>
                        </a:cubicBezTo>
                        <a:cubicBezTo>
                          <a:pt x="13" y="11"/>
                          <a:pt x="11" y="14"/>
                          <a:pt x="9" y="17"/>
                        </a:cubicBezTo>
                        <a:cubicBezTo>
                          <a:pt x="10" y="18"/>
                          <a:pt x="10" y="18"/>
                          <a:pt x="11" y="18"/>
                        </a:cubicBezTo>
                        <a:cubicBezTo>
                          <a:pt x="11" y="10"/>
                          <a:pt x="13" y="17"/>
                          <a:pt x="13" y="19"/>
                        </a:cubicBezTo>
                        <a:cubicBezTo>
                          <a:pt x="13" y="20"/>
                          <a:pt x="14" y="21"/>
                          <a:pt x="15" y="20"/>
                        </a:cubicBezTo>
                        <a:cubicBezTo>
                          <a:pt x="17" y="16"/>
                          <a:pt x="19" y="12"/>
                          <a:pt x="21" y="8"/>
                        </a:cubicBezTo>
                        <a:cubicBezTo>
                          <a:pt x="20" y="7"/>
                          <a:pt x="19" y="7"/>
                          <a:pt x="18" y="7"/>
                        </a:cubicBezTo>
                        <a:cubicBezTo>
                          <a:pt x="17" y="11"/>
                          <a:pt x="14" y="16"/>
                          <a:pt x="13" y="20"/>
                        </a:cubicBezTo>
                        <a:cubicBezTo>
                          <a:pt x="13" y="20"/>
                          <a:pt x="14" y="21"/>
                          <a:pt x="15" y="21"/>
                        </a:cubicBezTo>
                        <a:cubicBezTo>
                          <a:pt x="17" y="16"/>
                          <a:pt x="18" y="11"/>
                          <a:pt x="22" y="8"/>
                        </a:cubicBezTo>
                        <a:cubicBezTo>
                          <a:pt x="21" y="8"/>
                          <a:pt x="20" y="7"/>
                          <a:pt x="20" y="7"/>
                        </a:cubicBezTo>
                        <a:cubicBezTo>
                          <a:pt x="19" y="9"/>
                          <a:pt x="18" y="12"/>
                          <a:pt x="16" y="14"/>
                        </a:cubicBezTo>
                        <a:cubicBezTo>
                          <a:pt x="17" y="14"/>
                          <a:pt x="18" y="14"/>
                          <a:pt x="18" y="15"/>
                        </a:cubicBezTo>
                        <a:cubicBezTo>
                          <a:pt x="19" y="12"/>
                          <a:pt x="24" y="6"/>
                          <a:pt x="22" y="13"/>
                        </a:cubicBezTo>
                        <a:cubicBezTo>
                          <a:pt x="22" y="18"/>
                          <a:pt x="20" y="12"/>
                          <a:pt x="22" y="8"/>
                        </a:cubicBezTo>
                        <a:cubicBezTo>
                          <a:pt x="23" y="9"/>
                          <a:pt x="25" y="10"/>
                          <a:pt x="26" y="11"/>
                        </a:cubicBezTo>
                        <a:cubicBezTo>
                          <a:pt x="26" y="12"/>
                          <a:pt x="25" y="14"/>
                          <a:pt x="24" y="16"/>
                        </a:cubicBezTo>
                        <a:cubicBezTo>
                          <a:pt x="23" y="8"/>
                          <a:pt x="23" y="8"/>
                          <a:pt x="22" y="14"/>
                        </a:cubicBezTo>
                        <a:cubicBezTo>
                          <a:pt x="22" y="15"/>
                          <a:pt x="22" y="16"/>
                          <a:pt x="22" y="17"/>
                        </a:cubicBezTo>
                        <a:cubicBezTo>
                          <a:pt x="22" y="17"/>
                          <a:pt x="23" y="18"/>
                          <a:pt x="24" y="18"/>
                        </a:cubicBezTo>
                        <a:cubicBezTo>
                          <a:pt x="24" y="14"/>
                          <a:pt x="27" y="4"/>
                          <a:pt x="25" y="15"/>
                        </a:cubicBezTo>
                        <a:cubicBezTo>
                          <a:pt x="25" y="12"/>
                          <a:pt x="28" y="9"/>
                          <a:pt x="28" y="13"/>
                        </a:cubicBezTo>
                        <a:cubicBezTo>
                          <a:pt x="28" y="16"/>
                          <a:pt x="28" y="18"/>
                          <a:pt x="27" y="21"/>
                        </a:cubicBezTo>
                        <a:cubicBezTo>
                          <a:pt x="27" y="25"/>
                          <a:pt x="28" y="23"/>
                          <a:pt x="28" y="18"/>
                        </a:cubicBezTo>
                        <a:cubicBezTo>
                          <a:pt x="29" y="18"/>
                          <a:pt x="30" y="18"/>
                          <a:pt x="31" y="18"/>
                        </a:cubicBezTo>
                        <a:cubicBezTo>
                          <a:pt x="31" y="20"/>
                          <a:pt x="31" y="23"/>
                          <a:pt x="30" y="25"/>
                        </a:cubicBezTo>
                        <a:cubicBezTo>
                          <a:pt x="29" y="32"/>
                          <a:pt x="32" y="14"/>
                          <a:pt x="32" y="24"/>
                        </a:cubicBezTo>
                        <a:cubicBezTo>
                          <a:pt x="33" y="28"/>
                          <a:pt x="32" y="32"/>
                          <a:pt x="32" y="37"/>
                        </a:cubicBezTo>
                        <a:cubicBezTo>
                          <a:pt x="32" y="36"/>
                          <a:pt x="33" y="36"/>
                          <a:pt x="34" y="36"/>
                        </a:cubicBezTo>
                        <a:cubicBezTo>
                          <a:pt x="33" y="34"/>
                          <a:pt x="33" y="32"/>
                          <a:pt x="33" y="30"/>
                        </a:cubicBezTo>
                        <a:cubicBezTo>
                          <a:pt x="32" y="28"/>
                          <a:pt x="34" y="23"/>
                          <a:pt x="33" y="22"/>
                        </a:cubicBezTo>
                        <a:cubicBezTo>
                          <a:pt x="36" y="27"/>
                          <a:pt x="33" y="35"/>
                          <a:pt x="32" y="40"/>
                        </a:cubicBezTo>
                        <a:cubicBezTo>
                          <a:pt x="33" y="40"/>
                          <a:pt x="34" y="40"/>
                          <a:pt x="34" y="40"/>
                        </a:cubicBezTo>
                        <a:cubicBezTo>
                          <a:pt x="34" y="37"/>
                          <a:pt x="35" y="33"/>
                          <a:pt x="35" y="29"/>
                        </a:cubicBezTo>
                        <a:cubicBezTo>
                          <a:pt x="35" y="32"/>
                          <a:pt x="34" y="35"/>
                          <a:pt x="34" y="37"/>
                        </a:cubicBezTo>
                        <a:cubicBezTo>
                          <a:pt x="32" y="46"/>
                          <a:pt x="35" y="30"/>
                          <a:pt x="34" y="32"/>
                        </a:cubicBezTo>
                        <a:cubicBezTo>
                          <a:pt x="36" y="25"/>
                          <a:pt x="35" y="36"/>
                          <a:pt x="34" y="38"/>
                        </a:cubicBezTo>
                        <a:cubicBezTo>
                          <a:pt x="34" y="40"/>
                          <a:pt x="33" y="43"/>
                          <a:pt x="32" y="46"/>
                        </a:cubicBezTo>
                        <a:cubicBezTo>
                          <a:pt x="33" y="46"/>
                          <a:pt x="34" y="46"/>
                          <a:pt x="35" y="46"/>
                        </a:cubicBezTo>
                        <a:cubicBezTo>
                          <a:pt x="35" y="43"/>
                          <a:pt x="35" y="40"/>
                          <a:pt x="37" y="36"/>
                        </a:cubicBezTo>
                        <a:cubicBezTo>
                          <a:pt x="38" y="39"/>
                          <a:pt x="37" y="41"/>
                          <a:pt x="35" y="43"/>
                        </a:cubicBezTo>
                        <a:cubicBezTo>
                          <a:pt x="34" y="44"/>
                          <a:pt x="34" y="46"/>
                          <a:pt x="33" y="47"/>
                        </a:cubicBezTo>
                        <a:cubicBezTo>
                          <a:pt x="33" y="47"/>
                          <a:pt x="34" y="47"/>
                          <a:pt x="35" y="48"/>
                        </a:cubicBezTo>
                        <a:cubicBezTo>
                          <a:pt x="34" y="50"/>
                          <a:pt x="32" y="51"/>
                          <a:pt x="30" y="53"/>
                        </a:cubicBezTo>
                        <a:cubicBezTo>
                          <a:pt x="29" y="54"/>
                          <a:pt x="30" y="55"/>
                          <a:pt x="31" y="55"/>
                        </a:cubicBezTo>
                        <a:cubicBezTo>
                          <a:pt x="38" y="54"/>
                          <a:pt x="39" y="47"/>
                          <a:pt x="41" y="41"/>
                        </a:cubicBezTo>
                        <a:cubicBezTo>
                          <a:pt x="40" y="41"/>
                          <a:pt x="39" y="41"/>
                          <a:pt x="39" y="41"/>
                        </a:cubicBezTo>
                        <a:cubicBezTo>
                          <a:pt x="39" y="46"/>
                          <a:pt x="31" y="59"/>
                          <a:pt x="39" y="51"/>
                        </a:cubicBezTo>
                        <a:cubicBezTo>
                          <a:pt x="39" y="50"/>
                          <a:pt x="38" y="50"/>
                          <a:pt x="38" y="49"/>
                        </a:cubicBezTo>
                        <a:cubicBezTo>
                          <a:pt x="36" y="51"/>
                          <a:pt x="34" y="52"/>
                          <a:pt x="33" y="54"/>
                        </a:cubicBezTo>
                        <a:cubicBezTo>
                          <a:pt x="32" y="55"/>
                          <a:pt x="33" y="57"/>
                          <a:pt x="34" y="56"/>
                        </a:cubicBezTo>
                        <a:cubicBezTo>
                          <a:pt x="38" y="55"/>
                          <a:pt x="40" y="53"/>
                          <a:pt x="42" y="49"/>
                        </a:cubicBezTo>
                        <a:cubicBezTo>
                          <a:pt x="42" y="48"/>
                          <a:pt x="41" y="46"/>
                          <a:pt x="40" y="48"/>
                        </a:cubicBezTo>
                        <a:cubicBezTo>
                          <a:pt x="37" y="50"/>
                          <a:pt x="38" y="49"/>
                          <a:pt x="36" y="53"/>
                        </a:cubicBezTo>
                        <a:cubicBezTo>
                          <a:pt x="35" y="54"/>
                          <a:pt x="37" y="55"/>
                          <a:pt x="38" y="54"/>
                        </a:cubicBezTo>
                        <a:cubicBezTo>
                          <a:pt x="41" y="50"/>
                          <a:pt x="43" y="46"/>
                          <a:pt x="43" y="41"/>
                        </a:cubicBezTo>
                        <a:cubicBezTo>
                          <a:pt x="44" y="33"/>
                          <a:pt x="38" y="28"/>
                          <a:pt x="35" y="21"/>
                        </a:cubicBezTo>
                        <a:cubicBezTo>
                          <a:pt x="34" y="21"/>
                          <a:pt x="34" y="22"/>
                          <a:pt x="33" y="22"/>
                        </a:cubicBezTo>
                        <a:cubicBezTo>
                          <a:pt x="34" y="25"/>
                          <a:pt x="35" y="27"/>
                          <a:pt x="36" y="29"/>
                        </a:cubicBezTo>
                        <a:cubicBezTo>
                          <a:pt x="37" y="31"/>
                          <a:pt x="39" y="30"/>
                          <a:pt x="38" y="29"/>
                        </a:cubicBezTo>
                        <a:cubicBezTo>
                          <a:pt x="37" y="25"/>
                          <a:pt x="36" y="16"/>
                          <a:pt x="30" y="16"/>
                        </a:cubicBezTo>
                        <a:cubicBezTo>
                          <a:pt x="29" y="16"/>
                          <a:pt x="29" y="17"/>
                          <a:pt x="29" y="17"/>
                        </a:cubicBezTo>
                        <a:cubicBezTo>
                          <a:pt x="30" y="26"/>
                          <a:pt x="33" y="34"/>
                          <a:pt x="34" y="42"/>
                        </a:cubicBezTo>
                        <a:cubicBezTo>
                          <a:pt x="34" y="44"/>
                          <a:pt x="36" y="43"/>
                          <a:pt x="36" y="42"/>
                        </a:cubicBezTo>
                        <a:cubicBezTo>
                          <a:pt x="37" y="36"/>
                          <a:pt x="39" y="30"/>
                          <a:pt x="38" y="24"/>
                        </a:cubicBezTo>
                        <a:cubicBezTo>
                          <a:pt x="37" y="24"/>
                          <a:pt x="37" y="24"/>
                          <a:pt x="36" y="24"/>
                        </a:cubicBezTo>
                        <a:cubicBezTo>
                          <a:pt x="37" y="29"/>
                          <a:pt x="38" y="33"/>
                          <a:pt x="37" y="38"/>
                        </a:cubicBezTo>
                        <a:cubicBezTo>
                          <a:pt x="38" y="38"/>
                          <a:pt x="39" y="38"/>
                          <a:pt x="40" y="37"/>
                        </a:cubicBezTo>
                        <a:cubicBezTo>
                          <a:pt x="40" y="38"/>
                          <a:pt x="40" y="39"/>
                          <a:pt x="40" y="40"/>
                        </a:cubicBezTo>
                        <a:cubicBezTo>
                          <a:pt x="41" y="40"/>
                          <a:pt x="41" y="40"/>
                          <a:pt x="42" y="40"/>
                        </a:cubicBezTo>
                        <a:cubicBezTo>
                          <a:pt x="41" y="30"/>
                          <a:pt x="40" y="22"/>
                          <a:pt x="32" y="15"/>
                        </a:cubicBezTo>
                        <a:cubicBezTo>
                          <a:pt x="32" y="15"/>
                          <a:pt x="32" y="16"/>
                          <a:pt x="31" y="17"/>
                        </a:cubicBezTo>
                        <a:cubicBezTo>
                          <a:pt x="38" y="18"/>
                          <a:pt x="38" y="28"/>
                          <a:pt x="38" y="33"/>
                        </a:cubicBezTo>
                        <a:cubicBezTo>
                          <a:pt x="38" y="33"/>
                          <a:pt x="38" y="26"/>
                          <a:pt x="38" y="24"/>
                        </a:cubicBezTo>
                        <a:cubicBezTo>
                          <a:pt x="38" y="18"/>
                          <a:pt x="36" y="14"/>
                          <a:pt x="31" y="11"/>
                        </a:cubicBezTo>
                        <a:cubicBezTo>
                          <a:pt x="30" y="10"/>
                          <a:pt x="28" y="12"/>
                          <a:pt x="30" y="13"/>
                        </a:cubicBezTo>
                        <a:cubicBezTo>
                          <a:pt x="37" y="19"/>
                          <a:pt x="39" y="23"/>
                          <a:pt x="42" y="32"/>
                        </a:cubicBezTo>
                        <a:cubicBezTo>
                          <a:pt x="41" y="29"/>
                          <a:pt x="41" y="24"/>
                          <a:pt x="40" y="20"/>
                        </a:cubicBezTo>
                        <a:cubicBezTo>
                          <a:pt x="39" y="16"/>
                          <a:pt x="37" y="11"/>
                          <a:pt x="32" y="10"/>
                        </a:cubicBezTo>
                        <a:cubicBezTo>
                          <a:pt x="31" y="10"/>
                          <a:pt x="30" y="11"/>
                          <a:pt x="31" y="12"/>
                        </a:cubicBezTo>
                        <a:cubicBezTo>
                          <a:pt x="36" y="20"/>
                          <a:pt x="41" y="27"/>
                          <a:pt x="43" y="37"/>
                        </a:cubicBezTo>
                        <a:cubicBezTo>
                          <a:pt x="42" y="31"/>
                          <a:pt x="41" y="26"/>
                          <a:pt x="37" y="20"/>
                        </a:cubicBezTo>
                        <a:cubicBezTo>
                          <a:pt x="39" y="23"/>
                          <a:pt x="41" y="26"/>
                          <a:pt x="42" y="29"/>
                        </a:cubicBezTo>
                        <a:cubicBezTo>
                          <a:pt x="42" y="32"/>
                          <a:pt x="43" y="42"/>
                          <a:pt x="43" y="33"/>
                        </a:cubicBezTo>
                        <a:cubicBezTo>
                          <a:pt x="43" y="26"/>
                          <a:pt x="41" y="21"/>
                          <a:pt x="38" y="15"/>
                        </a:cubicBezTo>
                        <a:cubicBezTo>
                          <a:pt x="37" y="15"/>
                          <a:pt x="36" y="16"/>
                          <a:pt x="36" y="16"/>
                        </a:cubicBezTo>
                        <a:cubicBezTo>
                          <a:pt x="43" y="22"/>
                          <a:pt x="45" y="31"/>
                          <a:pt x="43" y="39"/>
                        </a:cubicBezTo>
                        <a:cubicBezTo>
                          <a:pt x="44" y="39"/>
                          <a:pt x="45" y="40"/>
                          <a:pt x="46" y="40"/>
                        </a:cubicBezTo>
                        <a:cubicBezTo>
                          <a:pt x="44" y="29"/>
                          <a:pt x="46" y="21"/>
                          <a:pt x="38" y="13"/>
                        </a:cubicBezTo>
                        <a:cubicBezTo>
                          <a:pt x="37" y="12"/>
                          <a:pt x="35" y="14"/>
                          <a:pt x="36" y="15"/>
                        </a:cubicBezTo>
                        <a:cubicBezTo>
                          <a:pt x="43" y="22"/>
                          <a:pt x="47" y="30"/>
                          <a:pt x="45" y="39"/>
                        </a:cubicBezTo>
                        <a:cubicBezTo>
                          <a:pt x="46" y="39"/>
                          <a:pt x="46" y="39"/>
                          <a:pt x="47" y="40"/>
                        </a:cubicBezTo>
                        <a:cubicBezTo>
                          <a:pt x="46" y="30"/>
                          <a:pt x="47" y="22"/>
                          <a:pt x="40" y="15"/>
                        </a:cubicBezTo>
                        <a:cubicBezTo>
                          <a:pt x="39" y="14"/>
                          <a:pt x="37" y="15"/>
                          <a:pt x="38" y="16"/>
                        </a:cubicBezTo>
                        <a:cubicBezTo>
                          <a:pt x="42" y="20"/>
                          <a:pt x="44" y="24"/>
                          <a:pt x="45" y="28"/>
                        </a:cubicBezTo>
                        <a:cubicBezTo>
                          <a:pt x="48" y="36"/>
                          <a:pt x="47" y="28"/>
                          <a:pt x="47" y="26"/>
                        </a:cubicBezTo>
                        <a:cubicBezTo>
                          <a:pt x="46" y="21"/>
                          <a:pt x="44" y="18"/>
                          <a:pt x="40" y="15"/>
                        </a:cubicBezTo>
                        <a:cubicBezTo>
                          <a:pt x="40" y="15"/>
                          <a:pt x="39" y="16"/>
                          <a:pt x="39" y="16"/>
                        </a:cubicBezTo>
                        <a:cubicBezTo>
                          <a:pt x="46" y="20"/>
                          <a:pt x="46" y="28"/>
                          <a:pt x="47" y="36"/>
                        </a:cubicBezTo>
                        <a:cubicBezTo>
                          <a:pt x="48" y="36"/>
                          <a:pt x="48" y="36"/>
                          <a:pt x="49" y="35"/>
                        </a:cubicBezTo>
                        <a:cubicBezTo>
                          <a:pt x="48" y="29"/>
                          <a:pt x="45" y="23"/>
                          <a:pt x="43" y="16"/>
                        </a:cubicBezTo>
                        <a:cubicBezTo>
                          <a:pt x="42" y="17"/>
                          <a:pt x="41" y="17"/>
                          <a:pt x="41" y="18"/>
                        </a:cubicBezTo>
                        <a:cubicBezTo>
                          <a:pt x="46" y="22"/>
                          <a:pt x="45" y="29"/>
                          <a:pt x="45" y="35"/>
                        </a:cubicBezTo>
                        <a:cubicBezTo>
                          <a:pt x="45" y="40"/>
                          <a:pt x="42" y="42"/>
                          <a:pt x="42" y="47"/>
                        </a:cubicBezTo>
                        <a:cubicBezTo>
                          <a:pt x="42" y="43"/>
                          <a:pt x="44" y="39"/>
                          <a:pt x="45" y="36"/>
                        </a:cubicBezTo>
                        <a:cubicBezTo>
                          <a:pt x="45" y="36"/>
                          <a:pt x="44" y="35"/>
                          <a:pt x="43" y="35"/>
                        </a:cubicBezTo>
                        <a:cubicBezTo>
                          <a:pt x="43" y="39"/>
                          <a:pt x="42" y="42"/>
                          <a:pt x="40" y="45"/>
                        </a:cubicBezTo>
                        <a:cubicBezTo>
                          <a:pt x="41" y="46"/>
                          <a:pt x="42" y="46"/>
                          <a:pt x="42" y="46"/>
                        </a:cubicBezTo>
                        <a:cubicBezTo>
                          <a:pt x="43" y="45"/>
                          <a:pt x="43" y="43"/>
                          <a:pt x="43" y="41"/>
                        </a:cubicBezTo>
                        <a:cubicBezTo>
                          <a:pt x="44" y="41"/>
                          <a:pt x="44" y="42"/>
                          <a:pt x="45" y="42"/>
                        </a:cubicBezTo>
                        <a:cubicBezTo>
                          <a:pt x="44" y="43"/>
                          <a:pt x="43" y="44"/>
                          <a:pt x="43" y="45"/>
                        </a:cubicBezTo>
                        <a:cubicBezTo>
                          <a:pt x="43" y="45"/>
                          <a:pt x="44" y="46"/>
                          <a:pt x="45" y="46"/>
                        </a:cubicBezTo>
                        <a:cubicBezTo>
                          <a:pt x="46" y="43"/>
                          <a:pt x="46" y="41"/>
                          <a:pt x="47" y="39"/>
                        </a:cubicBezTo>
                        <a:cubicBezTo>
                          <a:pt x="46" y="39"/>
                          <a:pt x="46" y="38"/>
                          <a:pt x="45" y="38"/>
                        </a:cubicBezTo>
                        <a:cubicBezTo>
                          <a:pt x="44" y="40"/>
                          <a:pt x="44" y="42"/>
                          <a:pt x="44" y="44"/>
                        </a:cubicBezTo>
                        <a:cubicBezTo>
                          <a:pt x="44" y="44"/>
                          <a:pt x="45" y="44"/>
                          <a:pt x="46" y="44"/>
                        </a:cubicBezTo>
                        <a:cubicBezTo>
                          <a:pt x="47" y="42"/>
                          <a:pt x="48" y="39"/>
                          <a:pt x="49" y="36"/>
                        </a:cubicBezTo>
                        <a:cubicBezTo>
                          <a:pt x="48" y="36"/>
                          <a:pt x="47" y="35"/>
                          <a:pt x="47" y="35"/>
                        </a:cubicBezTo>
                        <a:cubicBezTo>
                          <a:pt x="46" y="38"/>
                          <a:pt x="46" y="40"/>
                          <a:pt x="45" y="43"/>
                        </a:cubicBezTo>
                        <a:cubicBezTo>
                          <a:pt x="46" y="43"/>
                          <a:pt x="46" y="44"/>
                          <a:pt x="47" y="44"/>
                        </a:cubicBezTo>
                        <a:cubicBezTo>
                          <a:pt x="47" y="42"/>
                          <a:pt x="48" y="40"/>
                          <a:pt x="48" y="38"/>
                        </a:cubicBezTo>
                        <a:cubicBezTo>
                          <a:pt x="49" y="37"/>
                          <a:pt x="46" y="36"/>
                          <a:pt x="46" y="38"/>
                        </a:cubicBezTo>
                        <a:cubicBezTo>
                          <a:pt x="45" y="42"/>
                          <a:pt x="43" y="45"/>
                          <a:pt x="39" y="48"/>
                        </a:cubicBezTo>
                        <a:cubicBezTo>
                          <a:pt x="38" y="49"/>
                          <a:pt x="39" y="51"/>
                          <a:pt x="41" y="50"/>
                        </a:cubicBezTo>
                        <a:cubicBezTo>
                          <a:pt x="45" y="47"/>
                          <a:pt x="47" y="43"/>
                          <a:pt x="48" y="38"/>
                        </a:cubicBezTo>
                        <a:cubicBezTo>
                          <a:pt x="47" y="38"/>
                          <a:pt x="47" y="38"/>
                          <a:pt x="46" y="38"/>
                        </a:cubicBezTo>
                        <a:cubicBezTo>
                          <a:pt x="45" y="39"/>
                          <a:pt x="45" y="41"/>
                          <a:pt x="45" y="43"/>
                        </a:cubicBezTo>
                        <a:cubicBezTo>
                          <a:pt x="45" y="44"/>
                          <a:pt x="47" y="45"/>
                          <a:pt x="47" y="44"/>
                        </a:cubicBezTo>
                        <a:cubicBezTo>
                          <a:pt x="48" y="41"/>
                          <a:pt x="48" y="39"/>
                          <a:pt x="49" y="36"/>
                        </a:cubicBezTo>
                        <a:cubicBezTo>
                          <a:pt x="49" y="35"/>
                          <a:pt x="47" y="34"/>
                          <a:pt x="47" y="35"/>
                        </a:cubicBezTo>
                        <a:cubicBezTo>
                          <a:pt x="45" y="38"/>
                          <a:pt x="44" y="41"/>
                          <a:pt x="44" y="44"/>
                        </a:cubicBezTo>
                        <a:cubicBezTo>
                          <a:pt x="43" y="46"/>
                          <a:pt x="45" y="46"/>
                          <a:pt x="46" y="45"/>
                        </a:cubicBezTo>
                        <a:cubicBezTo>
                          <a:pt x="47" y="41"/>
                          <a:pt x="47" y="42"/>
                          <a:pt x="47" y="38"/>
                        </a:cubicBezTo>
                        <a:cubicBezTo>
                          <a:pt x="47" y="37"/>
                          <a:pt x="46" y="37"/>
                          <a:pt x="45" y="38"/>
                        </a:cubicBezTo>
                        <a:cubicBezTo>
                          <a:pt x="43" y="40"/>
                          <a:pt x="43" y="43"/>
                          <a:pt x="42" y="46"/>
                        </a:cubicBezTo>
                        <a:cubicBezTo>
                          <a:pt x="42" y="47"/>
                          <a:pt x="44" y="47"/>
                          <a:pt x="45" y="46"/>
                        </a:cubicBezTo>
                        <a:cubicBezTo>
                          <a:pt x="46" y="44"/>
                          <a:pt x="47" y="42"/>
                          <a:pt x="47" y="39"/>
                        </a:cubicBezTo>
                        <a:cubicBezTo>
                          <a:pt x="47" y="38"/>
                          <a:pt x="46" y="37"/>
                          <a:pt x="45" y="38"/>
                        </a:cubicBezTo>
                        <a:cubicBezTo>
                          <a:pt x="43" y="39"/>
                          <a:pt x="44" y="39"/>
                          <a:pt x="43" y="41"/>
                        </a:cubicBezTo>
                        <a:cubicBezTo>
                          <a:pt x="43" y="43"/>
                          <a:pt x="44" y="43"/>
                          <a:pt x="45" y="42"/>
                        </a:cubicBezTo>
                        <a:cubicBezTo>
                          <a:pt x="47" y="40"/>
                          <a:pt x="47" y="38"/>
                          <a:pt x="47" y="35"/>
                        </a:cubicBezTo>
                        <a:cubicBezTo>
                          <a:pt x="48" y="34"/>
                          <a:pt x="46" y="34"/>
                          <a:pt x="45" y="34"/>
                        </a:cubicBezTo>
                        <a:cubicBezTo>
                          <a:pt x="42" y="38"/>
                          <a:pt x="41" y="41"/>
                          <a:pt x="40" y="46"/>
                        </a:cubicBezTo>
                        <a:cubicBezTo>
                          <a:pt x="40" y="47"/>
                          <a:pt x="41" y="48"/>
                          <a:pt x="42" y="47"/>
                        </a:cubicBezTo>
                        <a:cubicBezTo>
                          <a:pt x="44" y="43"/>
                          <a:pt x="45" y="39"/>
                          <a:pt x="45" y="35"/>
                        </a:cubicBezTo>
                        <a:cubicBezTo>
                          <a:pt x="45" y="34"/>
                          <a:pt x="44" y="34"/>
                          <a:pt x="43" y="35"/>
                        </a:cubicBezTo>
                        <a:cubicBezTo>
                          <a:pt x="41" y="39"/>
                          <a:pt x="40" y="44"/>
                          <a:pt x="39" y="49"/>
                        </a:cubicBezTo>
                        <a:cubicBezTo>
                          <a:pt x="39" y="50"/>
                          <a:pt x="40" y="51"/>
                          <a:pt x="41" y="51"/>
                        </a:cubicBezTo>
                        <a:cubicBezTo>
                          <a:pt x="49" y="44"/>
                          <a:pt x="52" y="23"/>
                          <a:pt x="42" y="16"/>
                        </a:cubicBezTo>
                        <a:cubicBezTo>
                          <a:pt x="41" y="15"/>
                          <a:pt x="40" y="16"/>
                          <a:pt x="40" y="18"/>
                        </a:cubicBezTo>
                        <a:cubicBezTo>
                          <a:pt x="43" y="24"/>
                          <a:pt x="46" y="30"/>
                          <a:pt x="47" y="36"/>
                        </a:cubicBezTo>
                        <a:cubicBezTo>
                          <a:pt x="47" y="37"/>
                          <a:pt x="49" y="37"/>
                          <a:pt x="49" y="36"/>
                        </a:cubicBezTo>
                        <a:cubicBezTo>
                          <a:pt x="49" y="28"/>
                          <a:pt x="48" y="19"/>
                          <a:pt x="40" y="15"/>
                        </a:cubicBezTo>
                        <a:cubicBezTo>
                          <a:pt x="39" y="14"/>
                          <a:pt x="38" y="15"/>
                          <a:pt x="39" y="16"/>
                        </a:cubicBezTo>
                        <a:cubicBezTo>
                          <a:pt x="46" y="23"/>
                          <a:pt x="42" y="29"/>
                          <a:pt x="45" y="37"/>
                        </a:cubicBezTo>
                        <a:cubicBezTo>
                          <a:pt x="45" y="38"/>
                          <a:pt x="47" y="38"/>
                          <a:pt x="47" y="37"/>
                        </a:cubicBezTo>
                        <a:cubicBezTo>
                          <a:pt x="49" y="28"/>
                          <a:pt x="46" y="21"/>
                          <a:pt x="40" y="15"/>
                        </a:cubicBezTo>
                        <a:cubicBezTo>
                          <a:pt x="39" y="15"/>
                          <a:pt x="39" y="16"/>
                          <a:pt x="38" y="16"/>
                        </a:cubicBezTo>
                        <a:cubicBezTo>
                          <a:pt x="45" y="23"/>
                          <a:pt x="44" y="31"/>
                          <a:pt x="45" y="40"/>
                        </a:cubicBezTo>
                        <a:cubicBezTo>
                          <a:pt x="45" y="41"/>
                          <a:pt x="47" y="41"/>
                          <a:pt x="47" y="40"/>
                        </a:cubicBezTo>
                        <a:cubicBezTo>
                          <a:pt x="49" y="30"/>
                          <a:pt x="45" y="21"/>
                          <a:pt x="38" y="13"/>
                        </a:cubicBezTo>
                        <a:cubicBezTo>
                          <a:pt x="37" y="14"/>
                          <a:pt x="37" y="14"/>
                          <a:pt x="36" y="15"/>
                        </a:cubicBezTo>
                        <a:cubicBezTo>
                          <a:pt x="44" y="23"/>
                          <a:pt x="42" y="30"/>
                          <a:pt x="43" y="40"/>
                        </a:cubicBezTo>
                        <a:cubicBezTo>
                          <a:pt x="43" y="41"/>
                          <a:pt x="45" y="41"/>
                          <a:pt x="46" y="40"/>
                        </a:cubicBezTo>
                        <a:cubicBezTo>
                          <a:pt x="48" y="30"/>
                          <a:pt x="45" y="21"/>
                          <a:pt x="37" y="14"/>
                        </a:cubicBezTo>
                        <a:cubicBezTo>
                          <a:pt x="36" y="14"/>
                          <a:pt x="35" y="15"/>
                          <a:pt x="36" y="16"/>
                        </a:cubicBezTo>
                        <a:cubicBezTo>
                          <a:pt x="39" y="21"/>
                          <a:pt x="41" y="26"/>
                          <a:pt x="41" y="33"/>
                        </a:cubicBezTo>
                        <a:cubicBezTo>
                          <a:pt x="41" y="36"/>
                          <a:pt x="41" y="39"/>
                          <a:pt x="42" y="42"/>
                        </a:cubicBezTo>
                        <a:cubicBezTo>
                          <a:pt x="42" y="44"/>
                          <a:pt x="43" y="43"/>
                          <a:pt x="44" y="42"/>
                        </a:cubicBezTo>
                        <a:cubicBezTo>
                          <a:pt x="48" y="33"/>
                          <a:pt x="43" y="19"/>
                          <a:pt x="35" y="13"/>
                        </a:cubicBezTo>
                        <a:cubicBezTo>
                          <a:pt x="34" y="13"/>
                          <a:pt x="33" y="13"/>
                          <a:pt x="33" y="14"/>
                        </a:cubicBezTo>
                        <a:cubicBezTo>
                          <a:pt x="33" y="17"/>
                          <a:pt x="34" y="19"/>
                          <a:pt x="35" y="21"/>
                        </a:cubicBezTo>
                        <a:cubicBezTo>
                          <a:pt x="39" y="28"/>
                          <a:pt x="40" y="34"/>
                          <a:pt x="42" y="41"/>
                        </a:cubicBezTo>
                        <a:cubicBezTo>
                          <a:pt x="42" y="42"/>
                          <a:pt x="44" y="42"/>
                          <a:pt x="44" y="41"/>
                        </a:cubicBezTo>
                        <a:cubicBezTo>
                          <a:pt x="46" y="31"/>
                          <a:pt x="42" y="24"/>
                          <a:pt x="36" y="16"/>
                        </a:cubicBezTo>
                        <a:cubicBezTo>
                          <a:pt x="34" y="12"/>
                          <a:pt x="34" y="12"/>
                          <a:pt x="36" y="16"/>
                        </a:cubicBezTo>
                        <a:cubicBezTo>
                          <a:pt x="37" y="18"/>
                          <a:pt x="38" y="21"/>
                          <a:pt x="38" y="23"/>
                        </a:cubicBezTo>
                        <a:cubicBezTo>
                          <a:pt x="39" y="27"/>
                          <a:pt x="39" y="31"/>
                          <a:pt x="41" y="34"/>
                        </a:cubicBezTo>
                        <a:cubicBezTo>
                          <a:pt x="41" y="35"/>
                          <a:pt x="43" y="35"/>
                          <a:pt x="43" y="34"/>
                        </a:cubicBezTo>
                        <a:cubicBezTo>
                          <a:pt x="45" y="24"/>
                          <a:pt x="39" y="18"/>
                          <a:pt x="31" y="11"/>
                        </a:cubicBezTo>
                        <a:cubicBezTo>
                          <a:pt x="31" y="12"/>
                          <a:pt x="30" y="12"/>
                          <a:pt x="30" y="13"/>
                        </a:cubicBezTo>
                        <a:cubicBezTo>
                          <a:pt x="38" y="18"/>
                          <a:pt x="36" y="30"/>
                          <a:pt x="37" y="38"/>
                        </a:cubicBezTo>
                        <a:cubicBezTo>
                          <a:pt x="37" y="39"/>
                          <a:pt x="39" y="39"/>
                          <a:pt x="39" y="38"/>
                        </a:cubicBezTo>
                        <a:cubicBezTo>
                          <a:pt x="42" y="31"/>
                          <a:pt x="41" y="17"/>
                          <a:pt x="32" y="14"/>
                        </a:cubicBezTo>
                        <a:cubicBezTo>
                          <a:pt x="31" y="14"/>
                          <a:pt x="30" y="16"/>
                          <a:pt x="31" y="16"/>
                        </a:cubicBezTo>
                        <a:cubicBezTo>
                          <a:pt x="38" y="23"/>
                          <a:pt x="39" y="30"/>
                          <a:pt x="40" y="40"/>
                        </a:cubicBezTo>
                        <a:cubicBezTo>
                          <a:pt x="40" y="41"/>
                          <a:pt x="42" y="41"/>
                          <a:pt x="42" y="40"/>
                        </a:cubicBezTo>
                        <a:cubicBezTo>
                          <a:pt x="42" y="36"/>
                          <a:pt x="42" y="34"/>
                          <a:pt x="40" y="30"/>
                        </a:cubicBezTo>
                        <a:cubicBezTo>
                          <a:pt x="40" y="30"/>
                          <a:pt x="39" y="30"/>
                          <a:pt x="38" y="30"/>
                        </a:cubicBezTo>
                        <a:cubicBezTo>
                          <a:pt x="37" y="33"/>
                          <a:pt x="37" y="35"/>
                          <a:pt x="37" y="38"/>
                        </a:cubicBezTo>
                        <a:cubicBezTo>
                          <a:pt x="38" y="39"/>
                          <a:pt x="40" y="39"/>
                          <a:pt x="40" y="38"/>
                        </a:cubicBezTo>
                        <a:cubicBezTo>
                          <a:pt x="40" y="33"/>
                          <a:pt x="40" y="28"/>
                          <a:pt x="38" y="24"/>
                        </a:cubicBezTo>
                        <a:cubicBezTo>
                          <a:pt x="38" y="22"/>
                          <a:pt x="36" y="23"/>
                          <a:pt x="36" y="24"/>
                        </a:cubicBezTo>
                        <a:cubicBezTo>
                          <a:pt x="36" y="30"/>
                          <a:pt x="35" y="36"/>
                          <a:pt x="34" y="42"/>
                        </a:cubicBezTo>
                        <a:cubicBezTo>
                          <a:pt x="35" y="42"/>
                          <a:pt x="36" y="42"/>
                          <a:pt x="36" y="42"/>
                        </a:cubicBezTo>
                        <a:cubicBezTo>
                          <a:pt x="36" y="36"/>
                          <a:pt x="35" y="31"/>
                          <a:pt x="33" y="26"/>
                        </a:cubicBezTo>
                        <a:cubicBezTo>
                          <a:pt x="33" y="24"/>
                          <a:pt x="31" y="15"/>
                          <a:pt x="34" y="24"/>
                        </a:cubicBezTo>
                        <a:cubicBezTo>
                          <a:pt x="35" y="26"/>
                          <a:pt x="36" y="28"/>
                          <a:pt x="36" y="29"/>
                        </a:cubicBezTo>
                        <a:cubicBezTo>
                          <a:pt x="37" y="29"/>
                          <a:pt x="38" y="29"/>
                          <a:pt x="38" y="29"/>
                        </a:cubicBezTo>
                        <a:cubicBezTo>
                          <a:pt x="37" y="26"/>
                          <a:pt x="36" y="24"/>
                          <a:pt x="35" y="21"/>
                        </a:cubicBezTo>
                        <a:cubicBezTo>
                          <a:pt x="34" y="20"/>
                          <a:pt x="32" y="21"/>
                          <a:pt x="33" y="22"/>
                        </a:cubicBezTo>
                        <a:cubicBezTo>
                          <a:pt x="38" y="33"/>
                          <a:pt x="46" y="41"/>
                          <a:pt x="36" y="53"/>
                        </a:cubicBezTo>
                        <a:cubicBezTo>
                          <a:pt x="37" y="53"/>
                          <a:pt x="37" y="53"/>
                          <a:pt x="38" y="54"/>
                        </a:cubicBezTo>
                        <a:cubicBezTo>
                          <a:pt x="39" y="52"/>
                          <a:pt x="40" y="51"/>
                          <a:pt x="41" y="49"/>
                        </a:cubicBezTo>
                        <a:cubicBezTo>
                          <a:pt x="41" y="49"/>
                          <a:pt x="40" y="48"/>
                          <a:pt x="40" y="48"/>
                        </a:cubicBezTo>
                        <a:cubicBezTo>
                          <a:pt x="39" y="51"/>
                          <a:pt x="37" y="53"/>
                          <a:pt x="33" y="54"/>
                        </a:cubicBezTo>
                        <a:cubicBezTo>
                          <a:pt x="34" y="55"/>
                          <a:pt x="34" y="55"/>
                          <a:pt x="35" y="56"/>
                        </a:cubicBezTo>
                        <a:cubicBezTo>
                          <a:pt x="36" y="54"/>
                          <a:pt x="38" y="52"/>
                          <a:pt x="39" y="51"/>
                        </a:cubicBezTo>
                        <a:cubicBezTo>
                          <a:pt x="40" y="50"/>
                          <a:pt x="39" y="48"/>
                          <a:pt x="38" y="49"/>
                        </a:cubicBezTo>
                        <a:cubicBezTo>
                          <a:pt x="35" y="52"/>
                          <a:pt x="32" y="53"/>
                          <a:pt x="30" y="56"/>
                        </a:cubicBezTo>
                        <a:cubicBezTo>
                          <a:pt x="30" y="57"/>
                          <a:pt x="31" y="58"/>
                          <a:pt x="31" y="58"/>
                        </a:cubicBezTo>
                        <a:cubicBezTo>
                          <a:pt x="38" y="57"/>
                          <a:pt x="42" y="46"/>
                          <a:pt x="41" y="41"/>
                        </a:cubicBezTo>
                        <a:cubicBezTo>
                          <a:pt x="41" y="40"/>
                          <a:pt x="39" y="39"/>
                          <a:pt x="39" y="41"/>
                        </a:cubicBezTo>
                        <a:cubicBezTo>
                          <a:pt x="37" y="45"/>
                          <a:pt x="36" y="52"/>
                          <a:pt x="31" y="53"/>
                        </a:cubicBezTo>
                        <a:cubicBezTo>
                          <a:pt x="31" y="53"/>
                          <a:pt x="31" y="54"/>
                          <a:pt x="32" y="54"/>
                        </a:cubicBezTo>
                        <a:cubicBezTo>
                          <a:pt x="36" y="51"/>
                          <a:pt x="43" y="46"/>
                          <a:pt x="40" y="40"/>
                        </a:cubicBezTo>
                        <a:cubicBezTo>
                          <a:pt x="39" y="39"/>
                          <a:pt x="38" y="39"/>
                          <a:pt x="38" y="39"/>
                        </a:cubicBezTo>
                        <a:cubicBezTo>
                          <a:pt x="35" y="42"/>
                          <a:pt x="34" y="44"/>
                          <a:pt x="33" y="47"/>
                        </a:cubicBezTo>
                        <a:cubicBezTo>
                          <a:pt x="32" y="48"/>
                          <a:pt x="34" y="49"/>
                          <a:pt x="35" y="48"/>
                        </a:cubicBezTo>
                        <a:cubicBezTo>
                          <a:pt x="38" y="43"/>
                          <a:pt x="41" y="38"/>
                          <a:pt x="39" y="33"/>
                        </a:cubicBezTo>
                        <a:cubicBezTo>
                          <a:pt x="39" y="32"/>
                          <a:pt x="38" y="32"/>
                          <a:pt x="38" y="32"/>
                        </a:cubicBezTo>
                        <a:cubicBezTo>
                          <a:pt x="33" y="35"/>
                          <a:pt x="32" y="41"/>
                          <a:pt x="32" y="46"/>
                        </a:cubicBezTo>
                        <a:cubicBezTo>
                          <a:pt x="32" y="48"/>
                          <a:pt x="34" y="48"/>
                          <a:pt x="35" y="47"/>
                        </a:cubicBezTo>
                        <a:cubicBezTo>
                          <a:pt x="36" y="42"/>
                          <a:pt x="41" y="30"/>
                          <a:pt x="36" y="26"/>
                        </a:cubicBezTo>
                        <a:cubicBezTo>
                          <a:pt x="35" y="25"/>
                          <a:pt x="34" y="25"/>
                          <a:pt x="34" y="26"/>
                        </a:cubicBezTo>
                        <a:cubicBezTo>
                          <a:pt x="32" y="32"/>
                          <a:pt x="31" y="37"/>
                          <a:pt x="32" y="43"/>
                        </a:cubicBezTo>
                        <a:cubicBezTo>
                          <a:pt x="32" y="44"/>
                          <a:pt x="34" y="44"/>
                          <a:pt x="34" y="43"/>
                        </a:cubicBezTo>
                        <a:cubicBezTo>
                          <a:pt x="36" y="37"/>
                          <a:pt x="38" y="30"/>
                          <a:pt x="36" y="24"/>
                        </a:cubicBezTo>
                        <a:cubicBezTo>
                          <a:pt x="36" y="23"/>
                          <a:pt x="34" y="23"/>
                          <a:pt x="34" y="24"/>
                        </a:cubicBezTo>
                        <a:cubicBezTo>
                          <a:pt x="32" y="29"/>
                          <a:pt x="31" y="35"/>
                          <a:pt x="32" y="40"/>
                        </a:cubicBezTo>
                        <a:cubicBezTo>
                          <a:pt x="32" y="42"/>
                          <a:pt x="34" y="42"/>
                          <a:pt x="34" y="41"/>
                        </a:cubicBezTo>
                        <a:cubicBezTo>
                          <a:pt x="36" y="34"/>
                          <a:pt x="38" y="26"/>
                          <a:pt x="35" y="19"/>
                        </a:cubicBezTo>
                        <a:cubicBezTo>
                          <a:pt x="34" y="18"/>
                          <a:pt x="33" y="18"/>
                          <a:pt x="33" y="19"/>
                        </a:cubicBezTo>
                        <a:cubicBezTo>
                          <a:pt x="29" y="24"/>
                          <a:pt x="30" y="31"/>
                          <a:pt x="32" y="37"/>
                        </a:cubicBezTo>
                        <a:cubicBezTo>
                          <a:pt x="32" y="38"/>
                          <a:pt x="34" y="38"/>
                          <a:pt x="34" y="37"/>
                        </a:cubicBezTo>
                        <a:cubicBezTo>
                          <a:pt x="34" y="32"/>
                          <a:pt x="38" y="19"/>
                          <a:pt x="31" y="17"/>
                        </a:cubicBezTo>
                        <a:cubicBezTo>
                          <a:pt x="31" y="17"/>
                          <a:pt x="30" y="17"/>
                          <a:pt x="30" y="18"/>
                        </a:cubicBezTo>
                        <a:cubicBezTo>
                          <a:pt x="28" y="22"/>
                          <a:pt x="28" y="26"/>
                          <a:pt x="28" y="30"/>
                        </a:cubicBezTo>
                        <a:cubicBezTo>
                          <a:pt x="29" y="31"/>
                          <a:pt x="30" y="31"/>
                          <a:pt x="31" y="30"/>
                        </a:cubicBezTo>
                        <a:cubicBezTo>
                          <a:pt x="34" y="25"/>
                          <a:pt x="35" y="16"/>
                          <a:pt x="30" y="11"/>
                        </a:cubicBezTo>
                        <a:cubicBezTo>
                          <a:pt x="30" y="10"/>
                          <a:pt x="29" y="10"/>
                          <a:pt x="28" y="11"/>
                        </a:cubicBezTo>
                        <a:cubicBezTo>
                          <a:pt x="25" y="14"/>
                          <a:pt x="25" y="20"/>
                          <a:pt x="26" y="25"/>
                        </a:cubicBezTo>
                        <a:cubicBezTo>
                          <a:pt x="27" y="26"/>
                          <a:pt x="28" y="26"/>
                          <a:pt x="29" y="25"/>
                        </a:cubicBezTo>
                        <a:cubicBezTo>
                          <a:pt x="31" y="20"/>
                          <a:pt x="33" y="9"/>
                          <a:pt x="28" y="6"/>
                        </a:cubicBezTo>
                        <a:cubicBezTo>
                          <a:pt x="23" y="2"/>
                          <a:pt x="22" y="16"/>
                          <a:pt x="23" y="19"/>
                        </a:cubicBezTo>
                        <a:cubicBezTo>
                          <a:pt x="24" y="19"/>
                          <a:pt x="25" y="19"/>
                          <a:pt x="26" y="18"/>
                        </a:cubicBezTo>
                        <a:cubicBezTo>
                          <a:pt x="28" y="13"/>
                          <a:pt x="28" y="10"/>
                          <a:pt x="27" y="5"/>
                        </a:cubicBezTo>
                        <a:cubicBezTo>
                          <a:pt x="27" y="4"/>
                          <a:pt x="26" y="4"/>
                          <a:pt x="25" y="5"/>
                        </a:cubicBezTo>
                        <a:cubicBezTo>
                          <a:pt x="22" y="9"/>
                          <a:pt x="22" y="13"/>
                          <a:pt x="22" y="18"/>
                        </a:cubicBezTo>
                        <a:cubicBezTo>
                          <a:pt x="22" y="19"/>
                          <a:pt x="24" y="19"/>
                          <a:pt x="24" y="18"/>
                        </a:cubicBezTo>
                        <a:cubicBezTo>
                          <a:pt x="25" y="14"/>
                          <a:pt x="27" y="7"/>
                          <a:pt x="24" y="4"/>
                        </a:cubicBezTo>
                        <a:cubicBezTo>
                          <a:pt x="22" y="2"/>
                          <a:pt x="18" y="3"/>
                          <a:pt x="17" y="5"/>
                        </a:cubicBezTo>
                        <a:cubicBezTo>
                          <a:pt x="15" y="13"/>
                          <a:pt x="28" y="18"/>
                          <a:pt x="27" y="8"/>
                        </a:cubicBezTo>
                        <a:cubicBezTo>
                          <a:pt x="26" y="7"/>
                          <a:pt x="26" y="7"/>
                          <a:pt x="25" y="7"/>
                        </a:cubicBezTo>
                        <a:cubicBezTo>
                          <a:pt x="19" y="8"/>
                          <a:pt x="19" y="16"/>
                          <a:pt x="23" y="19"/>
                        </a:cubicBezTo>
                        <a:cubicBezTo>
                          <a:pt x="23" y="20"/>
                          <a:pt x="24" y="20"/>
                          <a:pt x="24" y="19"/>
                        </a:cubicBezTo>
                        <a:cubicBezTo>
                          <a:pt x="27" y="16"/>
                          <a:pt x="32" y="6"/>
                          <a:pt x="26" y="4"/>
                        </a:cubicBezTo>
                        <a:cubicBezTo>
                          <a:pt x="18" y="2"/>
                          <a:pt x="18" y="16"/>
                          <a:pt x="20" y="20"/>
                        </a:cubicBezTo>
                        <a:cubicBezTo>
                          <a:pt x="20" y="20"/>
                          <a:pt x="21" y="21"/>
                          <a:pt x="22" y="20"/>
                        </a:cubicBezTo>
                        <a:cubicBezTo>
                          <a:pt x="25" y="17"/>
                          <a:pt x="27" y="9"/>
                          <a:pt x="24" y="5"/>
                        </a:cubicBezTo>
                        <a:cubicBezTo>
                          <a:pt x="20" y="0"/>
                          <a:pt x="18" y="13"/>
                          <a:pt x="18" y="15"/>
                        </a:cubicBezTo>
                        <a:cubicBezTo>
                          <a:pt x="19" y="16"/>
                          <a:pt x="20" y="16"/>
                          <a:pt x="21" y="15"/>
                        </a:cubicBezTo>
                        <a:cubicBezTo>
                          <a:pt x="23" y="12"/>
                          <a:pt x="24" y="10"/>
                          <a:pt x="22" y="6"/>
                        </a:cubicBezTo>
                        <a:cubicBezTo>
                          <a:pt x="22" y="5"/>
                          <a:pt x="21" y="5"/>
                          <a:pt x="20" y="5"/>
                        </a:cubicBezTo>
                        <a:cubicBezTo>
                          <a:pt x="18" y="8"/>
                          <a:pt x="17" y="11"/>
                          <a:pt x="16" y="14"/>
                        </a:cubicBezTo>
                        <a:cubicBezTo>
                          <a:pt x="16" y="15"/>
                          <a:pt x="17" y="16"/>
                          <a:pt x="18" y="15"/>
                        </a:cubicBezTo>
                        <a:cubicBezTo>
                          <a:pt x="20" y="12"/>
                          <a:pt x="21" y="10"/>
                          <a:pt x="22" y="7"/>
                        </a:cubicBezTo>
                        <a:cubicBezTo>
                          <a:pt x="22" y="6"/>
                          <a:pt x="21" y="6"/>
                          <a:pt x="20" y="6"/>
                        </a:cubicBezTo>
                        <a:cubicBezTo>
                          <a:pt x="16" y="10"/>
                          <a:pt x="14" y="15"/>
                          <a:pt x="12" y="20"/>
                        </a:cubicBezTo>
                        <a:cubicBezTo>
                          <a:pt x="12" y="22"/>
                          <a:pt x="14" y="22"/>
                          <a:pt x="15" y="21"/>
                        </a:cubicBezTo>
                        <a:cubicBezTo>
                          <a:pt x="17" y="17"/>
                          <a:pt x="19" y="12"/>
                          <a:pt x="21" y="7"/>
                        </a:cubicBezTo>
                        <a:cubicBezTo>
                          <a:pt x="21" y="6"/>
                          <a:pt x="19" y="5"/>
                          <a:pt x="19" y="7"/>
                        </a:cubicBezTo>
                        <a:cubicBezTo>
                          <a:pt x="16" y="10"/>
                          <a:pt x="15" y="15"/>
                          <a:pt x="13" y="18"/>
                        </a:cubicBezTo>
                        <a:cubicBezTo>
                          <a:pt x="14" y="19"/>
                          <a:pt x="14" y="19"/>
                          <a:pt x="15" y="19"/>
                        </a:cubicBezTo>
                        <a:cubicBezTo>
                          <a:pt x="16" y="15"/>
                          <a:pt x="16" y="12"/>
                          <a:pt x="15" y="8"/>
                        </a:cubicBezTo>
                        <a:cubicBezTo>
                          <a:pt x="15" y="7"/>
                          <a:pt x="14" y="7"/>
                          <a:pt x="13" y="8"/>
                        </a:cubicBezTo>
                        <a:cubicBezTo>
                          <a:pt x="10" y="11"/>
                          <a:pt x="9" y="14"/>
                          <a:pt x="9" y="18"/>
                        </a:cubicBezTo>
                        <a:cubicBezTo>
                          <a:pt x="9" y="19"/>
                          <a:pt x="10" y="19"/>
                          <a:pt x="11" y="19"/>
                        </a:cubicBezTo>
                        <a:cubicBezTo>
                          <a:pt x="13" y="15"/>
                          <a:pt x="15" y="12"/>
                          <a:pt x="17" y="8"/>
                        </a:cubicBezTo>
                        <a:cubicBezTo>
                          <a:pt x="18" y="7"/>
                          <a:pt x="16" y="5"/>
                          <a:pt x="15" y="7"/>
                        </a:cubicBezTo>
                        <a:cubicBezTo>
                          <a:pt x="14" y="9"/>
                          <a:pt x="13" y="11"/>
                          <a:pt x="11" y="13"/>
                        </a:cubicBezTo>
                        <a:cubicBezTo>
                          <a:pt x="10" y="14"/>
                          <a:pt x="11" y="16"/>
                          <a:pt x="12" y="15"/>
                        </a:cubicBezTo>
                        <a:cubicBezTo>
                          <a:pt x="15" y="11"/>
                          <a:pt x="16" y="12"/>
                          <a:pt x="16" y="17"/>
                        </a:cubicBezTo>
                        <a:cubicBezTo>
                          <a:pt x="16" y="17"/>
                          <a:pt x="17" y="18"/>
                          <a:pt x="18" y="18"/>
                        </a:cubicBezTo>
                        <a:cubicBezTo>
                          <a:pt x="19" y="14"/>
                          <a:pt x="22" y="7"/>
                          <a:pt x="27" y="5"/>
                        </a:cubicBezTo>
                        <a:cubicBezTo>
                          <a:pt x="28" y="5"/>
                          <a:pt x="28" y="3"/>
                          <a:pt x="27" y="3"/>
                        </a:cubicBezTo>
                        <a:cubicBezTo>
                          <a:pt x="19" y="1"/>
                          <a:pt x="13" y="2"/>
                          <a:pt x="7" y="6"/>
                        </a:cubicBezTo>
                        <a:cubicBezTo>
                          <a:pt x="6" y="7"/>
                          <a:pt x="6" y="8"/>
                          <a:pt x="8" y="8"/>
                        </a:cubicBezTo>
                        <a:cubicBezTo>
                          <a:pt x="10" y="8"/>
                          <a:pt x="13" y="7"/>
                          <a:pt x="15" y="7"/>
                        </a:cubicBezTo>
                        <a:cubicBezTo>
                          <a:pt x="15" y="6"/>
                          <a:pt x="15" y="5"/>
                          <a:pt x="15" y="4"/>
                        </a:cubicBezTo>
                        <a:cubicBezTo>
                          <a:pt x="13" y="5"/>
                          <a:pt x="11" y="6"/>
                          <a:pt x="8" y="6"/>
                        </a:cubicBezTo>
                        <a:cubicBezTo>
                          <a:pt x="7" y="7"/>
                          <a:pt x="7" y="9"/>
                          <a:pt x="9" y="9"/>
                        </a:cubicBezTo>
                        <a:cubicBezTo>
                          <a:pt x="13" y="9"/>
                          <a:pt x="16" y="8"/>
                          <a:pt x="19" y="6"/>
                        </a:cubicBezTo>
                        <a:cubicBezTo>
                          <a:pt x="20" y="6"/>
                          <a:pt x="20" y="4"/>
                          <a:pt x="19" y="4"/>
                        </a:cubicBezTo>
                        <a:cubicBezTo>
                          <a:pt x="15" y="4"/>
                          <a:pt x="11" y="5"/>
                          <a:pt x="8" y="8"/>
                        </a:cubicBezTo>
                        <a:cubicBezTo>
                          <a:pt x="7" y="9"/>
                          <a:pt x="8" y="10"/>
                          <a:pt x="9" y="10"/>
                        </a:cubicBezTo>
                        <a:cubicBezTo>
                          <a:pt x="12" y="10"/>
                          <a:pt x="15" y="10"/>
                          <a:pt x="19" y="10"/>
                        </a:cubicBezTo>
                        <a:cubicBezTo>
                          <a:pt x="20" y="10"/>
                          <a:pt x="20" y="8"/>
                          <a:pt x="19" y="8"/>
                        </a:cubicBezTo>
                        <a:cubicBezTo>
                          <a:pt x="15" y="8"/>
                          <a:pt x="12" y="8"/>
                          <a:pt x="8" y="8"/>
                        </a:cubicBezTo>
                        <a:cubicBezTo>
                          <a:pt x="8" y="9"/>
                          <a:pt x="8" y="9"/>
                          <a:pt x="8" y="10"/>
                        </a:cubicBezTo>
                        <a:cubicBezTo>
                          <a:pt x="12" y="10"/>
                          <a:pt x="16" y="10"/>
                          <a:pt x="20" y="9"/>
                        </a:cubicBezTo>
                        <a:cubicBezTo>
                          <a:pt x="20" y="8"/>
                          <a:pt x="19" y="8"/>
                          <a:pt x="19" y="7"/>
                        </a:cubicBezTo>
                        <a:cubicBezTo>
                          <a:pt x="14" y="8"/>
                          <a:pt x="9" y="9"/>
                          <a:pt x="3" y="9"/>
                        </a:cubicBezTo>
                        <a:cubicBezTo>
                          <a:pt x="3" y="9"/>
                          <a:pt x="3" y="10"/>
                          <a:pt x="3" y="11"/>
                        </a:cubicBezTo>
                        <a:cubicBezTo>
                          <a:pt x="7" y="10"/>
                          <a:pt x="10" y="9"/>
                          <a:pt x="14" y="8"/>
                        </a:cubicBezTo>
                        <a:cubicBezTo>
                          <a:pt x="14" y="7"/>
                          <a:pt x="13" y="7"/>
                          <a:pt x="13" y="6"/>
                        </a:cubicBezTo>
                        <a:cubicBezTo>
                          <a:pt x="8" y="8"/>
                          <a:pt x="4" y="10"/>
                          <a:pt x="0" y="13"/>
                        </a:cubicBezTo>
                        <a:cubicBezTo>
                          <a:pt x="0" y="14"/>
                          <a:pt x="1" y="16"/>
                          <a:pt x="2" y="15"/>
                        </a:cubicBezTo>
                        <a:cubicBezTo>
                          <a:pt x="5" y="13"/>
                          <a:pt x="8" y="11"/>
                          <a:pt x="11" y="9"/>
                        </a:cubicBezTo>
                        <a:cubicBezTo>
                          <a:pt x="11" y="8"/>
                          <a:pt x="10" y="7"/>
                          <a:pt x="10" y="7"/>
                        </a:cubicBezTo>
                        <a:cubicBezTo>
                          <a:pt x="7" y="10"/>
                          <a:pt x="4" y="12"/>
                          <a:pt x="1" y="15"/>
                        </a:cubicBezTo>
                        <a:cubicBezTo>
                          <a:pt x="1" y="16"/>
                          <a:pt x="2" y="16"/>
                          <a:pt x="2" y="17"/>
                        </a:cubicBezTo>
                        <a:cubicBezTo>
                          <a:pt x="5" y="14"/>
                          <a:pt x="8" y="12"/>
                          <a:pt x="11" y="10"/>
                        </a:cubicBezTo>
                        <a:cubicBezTo>
                          <a:pt x="10" y="9"/>
                          <a:pt x="10" y="9"/>
                          <a:pt x="9" y="8"/>
                        </a:cubicBezTo>
                        <a:cubicBezTo>
                          <a:pt x="7" y="10"/>
                          <a:pt x="4" y="13"/>
                          <a:pt x="2" y="15"/>
                        </a:cubicBezTo>
                        <a:cubicBezTo>
                          <a:pt x="0" y="16"/>
                          <a:pt x="2" y="17"/>
                          <a:pt x="3" y="17"/>
                        </a:cubicBezTo>
                        <a:cubicBezTo>
                          <a:pt x="7" y="15"/>
                          <a:pt x="11" y="14"/>
                          <a:pt x="16" y="13"/>
                        </a:cubicBezTo>
                        <a:cubicBezTo>
                          <a:pt x="15" y="12"/>
                          <a:pt x="15" y="11"/>
                          <a:pt x="15" y="11"/>
                        </a:cubicBezTo>
                        <a:cubicBezTo>
                          <a:pt x="11" y="12"/>
                          <a:pt x="7" y="13"/>
                          <a:pt x="3" y="15"/>
                        </a:cubicBezTo>
                        <a:cubicBezTo>
                          <a:pt x="1" y="16"/>
                          <a:pt x="3" y="18"/>
                          <a:pt x="4" y="1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6" name="Freeform 298"/>
                  <p:cNvSpPr/>
                  <p:nvPr/>
                </p:nvSpPr>
                <p:spPr bwMode="auto">
                  <a:xfrm>
                    <a:off x="927" y="1615"/>
                    <a:ext cx="18" cy="36"/>
                  </a:xfrm>
                  <a:custGeom>
                    <a:avLst/>
                    <a:gdLst>
                      <a:gd name="T0" fmla="*/ 12 w 26"/>
                      <a:gd name="T1" fmla="*/ 48 h 53"/>
                      <a:gd name="T2" fmla="*/ 22 w 26"/>
                      <a:gd name="T3" fmla="*/ 42 h 53"/>
                      <a:gd name="T4" fmla="*/ 10 w 26"/>
                      <a:gd name="T5" fmla="*/ 50 h 53"/>
                      <a:gd name="T6" fmla="*/ 23 w 26"/>
                      <a:gd name="T7" fmla="*/ 40 h 53"/>
                      <a:gd name="T8" fmla="*/ 20 w 26"/>
                      <a:gd name="T9" fmla="*/ 41 h 53"/>
                      <a:gd name="T10" fmla="*/ 23 w 26"/>
                      <a:gd name="T11" fmla="*/ 23 h 53"/>
                      <a:gd name="T12" fmla="*/ 13 w 26"/>
                      <a:gd name="T13" fmla="*/ 10 h 53"/>
                      <a:gd name="T14" fmla="*/ 19 w 26"/>
                      <a:gd name="T15" fmla="*/ 10 h 53"/>
                      <a:gd name="T16" fmla="*/ 6 w 26"/>
                      <a:gd name="T17" fmla="*/ 7 h 53"/>
                      <a:gd name="T18" fmla="*/ 14 w 26"/>
                      <a:gd name="T19" fmla="*/ 9 h 53"/>
                      <a:gd name="T20" fmla="*/ 5 w 26"/>
                      <a:gd name="T21" fmla="*/ 4 h 53"/>
                      <a:gd name="T22" fmla="*/ 11 w 26"/>
                      <a:gd name="T23" fmla="*/ 5 h 53"/>
                      <a:gd name="T24" fmla="*/ 5 w 26"/>
                      <a:gd name="T25" fmla="*/ 2 h 53"/>
                      <a:gd name="T26" fmla="*/ 11 w 26"/>
                      <a:gd name="T27" fmla="*/ 2 h 53"/>
                      <a:gd name="T28" fmla="*/ 2 w 26"/>
                      <a:gd name="T29" fmla="*/ 3 h 53"/>
                      <a:gd name="T30" fmla="*/ 16 w 26"/>
                      <a:gd name="T31" fmla="*/ 9 h 53"/>
                      <a:gd name="T32" fmla="*/ 16 w 26"/>
                      <a:gd name="T33" fmla="*/ 9 h 53"/>
                      <a:gd name="T34" fmla="*/ 10 w 26"/>
                      <a:gd name="T35" fmla="*/ 7 h 53"/>
                      <a:gd name="T36" fmla="*/ 20 w 26"/>
                      <a:gd name="T37" fmla="*/ 13 h 53"/>
                      <a:gd name="T38" fmla="*/ 18 w 26"/>
                      <a:gd name="T39" fmla="*/ 15 h 53"/>
                      <a:gd name="T40" fmla="*/ 25 w 26"/>
                      <a:gd name="T41" fmla="*/ 21 h 53"/>
                      <a:gd name="T42" fmla="*/ 18 w 26"/>
                      <a:gd name="T43" fmla="*/ 15 h 53"/>
                      <a:gd name="T44" fmla="*/ 20 w 26"/>
                      <a:gd name="T45" fmla="*/ 14 h 53"/>
                      <a:gd name="T46" fmla="*/ 10 w 26"/>
                      <a:gd name="T47" fmla="*/ 6 h 53"/>
                      <a:gd name="T48" fmla="*/ 17 w 26"/>
                      <a:gd name="T49" fmla="*/ 9 h 53"/>
                      <a:gd name="T50" fmla="*/ 9 w 26"/>
                      <a:gd name="T51" fmla="*/ 5 h 53"/>
                      <a:gd name="T52" fmla="*/ 16 w 26"/>
                      <a:gd name="T53" fmla="*/ 9 h 53"/>
                      <a:gd name="T54" fmla="*/ 2 w 26"/>
                      <a:gd name="T55" fmla="*/ 3 h 53"/>
                      <a:gd name="T56" fmla="*/ 11 w 26"/>
                      <a:gd name="T57" fmla="*/ 2 h 53"/>
                      <a:gd name="T58" fmla="*/ 4 w 26"/>
                      <a:gd name="T59" fmla="*/ 2 h 53"/>
                      <a:gd name="T60" fmla="*/ 11 w 26"/>
                      <a:gd name="T61" fmla="*/ 5 h 53"/>
                      <a:gd name="T62" fmla="*/ 4 w 26"/>
                      <a:gd name="T63" fmla="*/ 4 h 53"/>
                      <a:gd name="T64" fmla="*/ 14 w 26"/>
                      <a:gd name="T65" fmla="*/ 9 h 53"/>
                      <a:gd name="T66" fmla="*/ 7 w 26"/>
                      <a:gd name="T67" fmla="*/ 7 h 53"/>
                      <a:gd name="T68" fmla="*/ 19 w 26"/>
                      <a:gd name="T69" fmla="*/ 10 h 53"/>
                      <a:gd name="T70" fmla="*/ 13 w 26"/>
                      <a:gd name="T71" fmla="*/ 10 h 53"/>
                      <a:gd name="T72" fmla="*/ 20 w 26"/>
                      <a:gd name="T73" fmla="*/ 41 h 53"/>
                      <a:gd name="T74" fmla="*/ 23 w 26"/>
                      <a:gd name="T75" fmla="*/ 40 h 53"/>
                      <a:gd name="T76" fmla="*/ 10 w 26"/>
                      <a:gd name="T77" fmla="*/ 50 h 53"/>
                      <a:gd name="T78" fmla="*/ 22 w 26"/>
                      <a:gd name="T79" fmla="*/ 41 h 53"/>
                      <a:gd name="T80" fmla="*/ 12 w 26"/>
                      <a:gd name="T81" fmla="*/ 48 h 53"/>
                      <a:gd name="T82" fmla="*/ 23 w 26"/>
                      <a:gd name="T83" fmla="*/ 38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 h="53">
                        <a:moveTo>
                          <a:pt x="20" y="37"/>
                        </a:moveTo>
                        <a:cubicBezTo>
                          <a:pt x="19" y="42"/>
                          <a:pt x="16" y="45"/>
                          <a:pt x="12" y="48"/>
                        </a:cubicBezTo>
                        <a:cubicBezTo>
                          <a:pt x="11" y="49"/>
                          <a:pt x="13" y="50"/>
                          <a:pt x="14" y="50"/>
                        </a:cubicBezTo>
                        <a:cubicBezTo>
                          <a:pt x="17" y="47"/>
                          <a:pt x="19" y="44"/>
                          <a:pt x="22" y="42"/>
                        </a:cubicBezTo>
                        <a:cubicBezTo>
                          <a:pt x="21" y="41"/>
                          <a:pt x="20" y="41"/>
                          <a:pt x="20" y="41"/>
                        </a:cubicBezTo>
                        <a:cubicBezTo>
                          <a:pt x="18" y="46"/>
                          <a:pt x="15" y="48"/>
                          <a:pt x="10" y="50"/>
                        </a:cubicBezTo>
                        <a:cubicBezTo>
                          <a:pt x="11" y="51"/>
                          <a:pt x="11" y="52"/>
                          <a:pt x="11" y="52"/>
                        </a:cubicBezTo>
                        <a:cubicBezTo>
                          <a:pt x="16" y="49"/>
                          <a:pt x="20" y="45"/>
                          <a:pt x="23" y="40"/>
                        </a:cubicBezTo>
                        <a:cubicBezTo>
                          <a:pt x="24" y="39"/>
                          <a:pt x="22" y="38"/>
                          <a:pt x="21" y="39"/>
                        </a:cubicBezTo>
                        <a:cubicBezTo>
                          <a:pt x="21" y="40"/>
                          <a:pt x="20" y="40"/>
                          <a:pt x="20" y="41"/>
                        </a:cubicBezTo>
                        <a:cubicBezTo>
                          <a:pt x="21" y="41"/>
                          <a:pt x="22" y="41"/>
                          <a:pt x="22" y="41"/>
                        </a:cubicBezTo>
                        <a:cubicBezTo>
                          <a:pt x="23" y="34"/>
                          <a:pt x="26" y="30"/>
                          <a:pt x="23" y="23"/>
                        </a:cubicBezTo>
                        <a:cubicBezTo>
                          <a:pt x="21" y="18"/>
                          <a:pt x="19" y="13"/>
                          <a:pt x="15" y="9"/>
                        </a:cubicBezTo>
                        <a:cubicBezTo>
                          <a:pt x="14" y="9"/>
                          <a:pt x="14" y="10"/>
                          <a:pt x="13" y="10"/>
                        </a:cubicBezTo>
                        <a:cubicBezTo>
                          <a:pt x="16" y="12"/>
                          <a:pt x="15" y="12"/>
                          <a:pt x="18" y="13"/>
                        </a:cubicBezTo>
                        <a:cubicBezTo>
                          <a:pt x="20" y="13"/>
                          <a:pt x="20" y="11"/>
                          <a:pt x="19" y="10"/>
                        </a:cubicBezTo>
                        <a:cubicBezTo>
                          <a:pt x="15" y="8"/>
                          <a:pt x="12" y="6"/>
                          <a:pt x="7" y="5"/>
                        </a:cubicBezTo>
                        <a:cubicBezTo>
                          <a:pt x="6" y="4"/>
                          <a:pt x="5" y="6"/>
                          <a:pt x="6" y="7"/>
                        </a:cubicBezTo>
                        <a:cubicBezTo>
                          <a:pt x="8" y="8"/>
                          <a:pt x="10" y="9"/>
                          <a:pt x="13" y="11"/>
                        </a:cubicBezTo>
                        <a:cubicBezTo>
                          <a:pt x="14" y="11"/>
                          <a:pt x="15" y="10"/>
                          <a:pt x="14" y="9"/>
                        </a:cubicBezTo>
                        <a:cubicBezTo>
                          <a:pt x="11" y="7"/>
                          <a:pt x="8" y="5"/>
                          <a:pt x="6" y="2"/>
                        </a:cubicBezTo>
                        <a:cubicBezTo>
                          <a:pt x="6" y="3"/>
                          <a:pt x="5" y="3"/>
                          <a:pt x="5" y="4"/>
                        </a:cubicBezTo>
                        <a:cubicBezTo>
                          <a:pt x="6" y="5"/>
                          <a:pt x="8" y="6"/>
                          <a:pt x="10" y="7"/>
                        </a:cubicBezTo>
                        <a:cubicBezTo>
                          <a:pt x="11" y="8"/>
                          <a:pt x="12" y="6"/>
                          <a:pt x="11" y="5"/>
                        </a:cubicBezTo>
                        <a:cubicBezTo>
                          <a:pt x="9" y="4"/>
                          <a:pt x="7" y="2"/>
                          <a:pt x="6" y="1"/>
                        </a:cubicBezTo>
                        <a:cubicBezTo>
                          <a:pt x="5" y="1"/>
                          <a:pt x="5" y="2"/>
                          <a:pt x="5" y="2"/>
                        </a:cubicBezTo>
                        <a:cubicBezTo>
                          <a:pt x="6" y="3"/>
                          <a:pt x="8" y="3"/>
                          <a:pt x="10" y="4"/>
                        </a:cubicBezTo>
                        <a:cubicBezTo>
                          <a:pt x="10" y="3"/>
                          <a:pt x="10" y="2"/>
                          <a:pt x="11" y="2"/>
                        </a:cubicBezTo>
                        <a:cubicBezTo>
                          <a:pt x="7" y="1"/>
                          <a:pt x="5" y="1"/>
                          <a:pt x="2" y="1"/>
                        </a:cubicBezTo>
                        <a:cubicBezTo>
                          <a:pt x="2" y="1"/>
                          <a:pt x="2" y="2"/>
                          <a:pt x="2" y="3"/>
                        </a:cubicBezTo>
                        <a:cubicBezTo>
                          <a:pt x="9" y="3"/>
                          <a:pt x="11" y="7"/>
                          <a:pt x="14" y="11"/>
                        </a:cubicBezTo>
                        <a:cubicBezTo>
                          <a:pt x="15" y="10"/>
                          <a:pt x="15" y="10"/>
                          <a:pt x="16" y="9"/>
                        </a:cubicBezTo>
                        <a:cubicBezTo>
                          <a:pt x="13" y="7"/>
                          <a:pt x="13" y="7"/>
                          <a:pt x="15" y="10"/>
                        </a:cubicBezTo>
                        <a:cubicBezTo>
                          <a:pt x="15" y="10"/>
                          <a:pt x="16" y="9"/>
                          <a:pt x="16" y="9"/>
                        </a:cubicBezTo>
                        <a:cubicBezTo>
                          <a:pt x="15" y="7"/>
                          <a:pt x="13" y="6"/>
                          <a:pt x="12" y="5"/>
                        </a:cubicBezTo>
                        <a:cubicBezTo>
                          <a:pt x="11" y="5"/>
                          <a:pt x="11" y="6"/>
                          <a:pt x="10" y="7"/>
                        </a:cubicBezTo>
                        <a:cubicBezTo>
                          <a:pt x="14" y="9"/>
                          <a:pt x="16" y="11"/>
                          <a:pt x="18" y="15"/>
                        </a:cubicBezTo>
                        <a:cubicBezTo>
                          <a:pt x="19" y="14"/>
                          <a:pt x="19" y="14"/>
                          <a:pt x="20" y="13"/>
                        </a:cubicBezTo>
                        <a:cubicBezTo>
                          <a:pt x="20" y="13"/>
                          <a:pt x="19" y="13"/>
                          <a:pt x="19" y="13"/>
                        </a:cubicBezTo>
                        <a:cubicBezTo>
                          <a:pt x="18" y="12"/>
                          <a:pt x="16" y="14"/>
                          <a:pt x="18" y="15"/>
                        </a:cubicBezTo>
                        <a:cubicBezTo>
                          <a:pt x="19" y="17"/>
                          <a:pt x="21" y="19"/>
                          <a:pt x="22" y="21"/>
                        </a:cubicBezTo>
                        <a:cubicBezTo>
                          <a:pt x="22" y="22"/>
                          <a:pt x="25" y="22"/>
                          <a:pt x="25" y="21"/>
                        </a:cubicBezTo>
                        <a:cubicBezTo>
                          <a:pt x="25" y="17"/>
                          <a:pt x="23" y="15"/>
                          <a:pt x="19" y="13"/>
                        </a:cubicBezTo>
                        <a:cubicBezTo>
                          <a:pt x="19" y="14"/>
                          <a:pt x="18" y="14"/>
                          <a:pt x="18" y="15"/>
                        </a:cubicBezTo>
                        <a:cubicBezTo>
                          <a:pt x="18" y="15"/>
                          <a:pt x="18" y="15"/>
                          <a:pt x="19" y="15"/>
                        </a:cubicBezTo>
                        <a:cubicBezTo>
                          <a:pt x="20" y="16"/>
                          <a:pt x="21" y="15"/>
                          <a:pt x="20" y="14"/>
                        </a:cubicBezTo>
                        <a:cubicBezTo>
                          <a:pt x="18" y="10"/>
                          <a:pt x="15" y="7"/>
                          <a:pt x="11" y="5"/>
                        </a:cubicBezTo>
                        <a:cubicBezTo>
                          <a:pt x="10" y="4"/>
                          <a:pt x="9" y="5"/>
                          <a:pt x="10" y="6"/>
                        </a:cubicBezTo>
                        <a:cubicBezTo>
                          <a:pt x="13" y="10"/>
                          <a:pt x="11" y="9"/>
                          <a:pt x="15" y="11"/>
                        </a:cubicBezTo>
                        <a:cubicBezTo>
                          <a:pt x="16" y="11"/>
                          <a:pt x="17" y="10"/>
                          <a:pt x="17" y="9"/>
                        </a:cubicBezTo>
                        <a:cubicBezTo>
                          <a:pt x="15" y="6"/>
                          <a:pt x="13" y="5"/>
                          <a:pt x="10" y="4"/>
                        </a:cubicBezTo>
                        <a:cubicBezTo>
                          <a:pt x="9" y="3"/>
                          <a:pt x="8" y="4"/>
                          <a:pt x="9" y="5"/>
                        </a:cubicBezTo>
                        <a:cubicBezTo>
                          <a:pt x="10" y="8"/>
                          <a:pt x="12" y="9"/>
                          <a:pt x="14" y="11"/>
                        </a:cubicBezTo>
                        <a:cubicBezTo>
                          <a:pt x="15" y="12"/>
                          <a:pt x="17" y="10"/>
                          <a:pt x="16" y="9"/>
                        </a:cubicBezTo>
                        <a:cubicBezTo>
                          <a:pt x="12" y="4"/>
                          <a:pt x="9" y="1"/>
                          <a:pt x="2" y="1"/>
                        </a:cubicBezTo>
                        <a:cubicBezTo>
                          <a:pt x="0" y="1"/>
                          <a:pt x="0" y="3"/>
                          <a:pt x="2" y="3"/>
                        </a:cubicBezTo>
                        <a:cubicBezTo>
                          <a:pt x="4" y="3"/>
                          <a:pt x="7" y="3"/>
                          <a:pt x="10" y="4"/>
                        </a:cubicBezTo>
                        <a:cubicBezTo>
                          <a:pt x="11" y="4"/>
                          <a:pt x="12" y="2"/>
                          <a:pt x="11" y="2"/>
                        </a:cubicBezTo>
                        <a:cubicBezTo>
                          <a:pt x="9" y="1"/>
                          <a:pt x="7" y="1"/>
                          <a:pt x="5" y="0"/>
                        </a:cubicBezTo>
                        <a:cubicBezTo>
                          <a:pt x="4" y="0"/>
                          <a:pt x="3" y="1"/>
                          <a:pt x="4" y="2"/>
                        </a:cubicBezTo>
                        <a:cubicBezTo>
                          <a:pt x="6" y="4"/>
                          <a:pt x="8" y="5"/>
                          <a:pt x="9" y="7"/>
                        </a:cubicBezTo>
                        <a:cubicBezTo>
                          <a:pt x="10" y="6"/>
                          <a:pt x="10" y="6"/>
                          <a:pt x="11" y="5"/>
                        </a:cubicBezTo>
                        <a:cubicBezTo>
                          <a:pt x="9" y="4"/>
                          <a:pt x="8" y="3"/>
                          <a:pt x="6" y="2"/>
                        </a:cubicBezTo>
                        <a:cubicBezTo>
                          <a:pt x="5" y="1"/>
                          <a:pt x="4" y="3"/>
                          <a:pt x="4" y="4"/>
                        </a:cubicBezTo>
                        <a:cubicBezTo>
                          <a:pt x="7" y="7"/>
                          <a:pt x="10" y="8"/>
                          <a:pt x="12" y="10"/>
                        </a:cubicBezTo>
                        <a:cubicBezTo>
                          <a:pt x="13" y="10"/>
                          <a:pt x="13" y="9"/>
                          <a:pt x="14" y="9"/>
                        </a:cubicBezTo>
                        <a:cubicBezTo>
                          <a:pt x="12" y="8"/>
                          <a:pt x="10" y="6"/>
                          <a:pt x="8" y="5"/>
                        </a:cubicBezTo>
                        <a:cubicBezTo>
                          <a:pt x="7" y="6"/>
                          <a:pt x="7" y="6"/>
                          <a:pt x="7" y="7"/>
                        </a:cubicBezTo>
                        <a:cubicBezTo>
                          <a:pt x="11" y="8"/>
                          <a:pt x="14" y="10"/>
                          <a:pt x="18" y="12"/>
                        </a:cubicBezTo>
                        <a:cubicBezTo>
                          <a:pt x="18" y="12"/>
                          <a:pt x="19" y="11"/>
                          <a:pt x="19" y="10"/>
                        </a:cubicBezTo>
                        <a:cubicBezTo>
                          <a:pt x="17" y="10"/>
                          <a:pt x="16" y="9"/>
                          <a:pt x="14" y="8"/>
                        </a:cubicBezTo>
                        <a:cubicBezTo>
                          <a:pt x="13" y="8"/>
                          <a:pt x="12" y="9"/>
                          <a:pt x="13" y="10"/>
                        </a:cubicBezTo>
                        <a:cubicBezTo>
                          <a:pt x="18" y="15"/>
                          <a:pt x="20" y="20"/>
                          <a:pt x="22" y="26"/>
                        </a:cubicBezTo>
                        <a:cubicBezTo>
                          <a:pt x="23" y="31"/>
                          <a:pt x="20" y="36"/>
                          <a:pt x="20" y="41"/>
                        </a:cubicBezTo>
                        <a:cubicBezTo>
                          <a:pt x="20" y="42"/>
                          <a:pt x="22" y="43"/>
                          <a:pt x="22" y="42"/>
                        </a:cubicBezTo>
                        <a:cubicBezTo>
                          <a:pt x="22" y="41"/>
                          <a:pt x="23" y="41"/>
                          <a:pt x="23" y="40"/>
                        </a:cubicBezTo>
                        <a:cubicBezTo>
                          <a:pt x="22" y="40"/>
                          <a:pt x="22" y="39"/>
                          <a:pt x="21" y="39"/>
                        </a:cubicBezTo>
                        <a:cubicBezTo>
                          <a:pt x="18" y="44"/>
                          <a:pt x="15" y="47"/>
                          <a:pt x="10" y="50"/>
                        </a:cubicBezTo>
                        <a:cubicBezTo>
                          <a:pt x="9" y="51"/>
                          <a:pt x="10" y="53"/>
                          <a:pt x="11" y="52"/>
                        </a:cubicBezTo>
                        <a:cubicBezTo>
                          <a:pt x="16" y="49"/>
                          <a:pt x="20" y="47"/>
                          <a:pt x="22" y="41"/>
                        </a:cubicBezTo>
                        <a:cubicBezTo>
                          <a:pt x="22" y="40"/>
                          <a:pt x="21" y="39"/>
                          <a:pt x="20" y="40"/>
                        </a:cubicBezTo>
                        <a:cubicBezTo>
                          <a:pt x="17" y="42"/>
                          <a:pt x="15" y="46"/>
                          <a:pt x="12" y="48"/>
                        </a:cubicBezTo>
                        <a:cubicBezTo>
                          <a:pt x="13" y="48"/>
                          <a:pt x="13" y="49"/>
                          <a:pt x="14" y="50"/>
                        </a:cubicBezTo>
                        <a:cubicBezTo>
                          <a:pt x="18" y="46"/>
                          <a:pt x="21" y="43"/>
                          <a:pt x="23" y="38"/>
                        </a:cubicBezTo>
                        <a:cubicBezTo>
                          <a:pt x="23" y="36"/>
                          <a:pt x="21" y="36"/>
                          <a:pt x="20" y="3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7" name="Freeform 299"/>
                  <p:cNvSpPr/>
                  <p:nvPr/>
                </p:nvSpPr>
                <p:spPr bwMode="auto">
                  <a:xfrm>
                    <a:off x="895" y="1695"/>
                    <a:ext cx="10" cy="10"/>
                  </a:xfrm>
                  <a:custGeom>
                    <a:avLst/>
                    <a:gdLst>
                      <a:gd name="T0" fmla="*/ 8 w 14"/>
                      <a:gd name="T1" fmla="*/ 1 h 14"/>
                      <a:gd name="T2" fmla="*/ 1 w 14"/>
                      <a:gd name="T3" fmla="*/ 4 h 14"/>
                      <a:gd name="T4" fmla="*/ 1 w 14"/>
                      <a:gd name="T5" fmla="*/ 10 h 14"/>
                      <a:gd name="T6" fmla="*/ 13 w 14"/>
                      <a:gd name="T7" fmla="*/ 9 h 14"/>
                      <a:gd name="T8" fmla="*/ 4 w 14"/>
                      <a:gd name="T9" fmla="*/ 1 h 14"/>
                      <a:gd name="T10" fmla="*/ 1 w 14"/>
                      <a:gd name="T11" fmla="*/ 9 h 14"/>
                      <a:gd name="T12" fmla="*/ 8 w 14"/>
                      <a:gd name="T13" fmla="*/ 12 h 14"/>
                      <a:gd name="T14" fmla="*/ 11 w 14"/>
                      <a:gd name="T15" fmla="*/ 5 h 14"/>
                      <a:gd name="T16" fmla="*/ 4 w 14"/>
                      <a:gd name="T17" fmla="*/ 4 h 14"/>
                      <a:gd name="T18" fmla="*/ 8 w 14"/>
                      <a:gd name="T19" fmla="*/ 9 h 14"/>
                      <a:gd name="T20" fmla="*/ 7 w 14"/>
                      <a:gd name="T21" fmla="*/ 3 h 14"/>
                      <a:gd name="T22" fmla="*/ 3 w 14"/>
                      <a:gd name="T23" fmla="*/ 8 h 14"/>
                      <a:gd name="T24" fmla="*/ 8 w 14"/>
                      <a:gd name="T25" fmla="*/ 8 h 14"/>
                      <a:gd name="T26" fmla="*/ 4 w 14"/>
                      <a:gd name="T27" fmla="*/ 5 h 14"/>
                      <a:gd name="T28" fmla="*/ 6 w 14"/>
                      <a:gd name="T29" fmla="*/ 9 h 14"/>
                      <a:gd name="T30" fmla="*/ 10 w 14"/>
                      <a:gd name="T31" fmla="*/ 6 h 14"/>
                      <a:gd name="T32" fmla="*/ 10 w 14"/>
                      <a:gd name="T33" fmla="*/ 5 h 14"/>
                      <a:gd name="T34" fmla="*/ 7 w 14"/>
                      <a:gd name="T35" fmla="*/ 5 h 14"/>
                      <a:gd name="T36" fmla="*/ 8 w 14"/>
                      <a:gd name="T37" fmla="*/ 7 h 14"/>
                      <a:gd name="T38" fmla="*/ 9 w 14"/>
                      <a:gd name="T39" fmla="*/ 7 h 14"/>
                      <a:gd name="T40" fmla="*/ 8 w 14"/>
                      <a:gd name="T41" fmla="*/ 5 h 14"/>
                      <a:gd name="T42" fmla="*/ 5 w 14"/>
                      <a:gd name="T43" fmla="*/ 7 h 14"/>
                      <a:gd name="T44" fmla="*/ 6 w 14"/>
                      <a:gd name="T45" fmla="*/ 8 h 14"/>
                      <a:gd name="T46" fmla="*/ 6 w 14"/>
                      <a:gd name="T47" fmla="*/ 7 h 14"/>
                      <a:gd name="T48" fmla="*/ 6 w 14"/>
                      <a:gd name="T49" fmla="*/ 7 h 14"/>
                      <a:gd name="T50" fmla="*/ 5 w 14"/>
                      <a:gd name="T51" fmla="*/ 7 h 14"/>
                      <a:gd name="T52" fmla="*/ 7 w 14"/>
                      <a:gd name="T53" fmla="*/ 5 h 14"/>
                      <a:gd name="T54" fmla="*/ 6 w 14"/>
                      <a:gd name="T55" fmla="*/ 7 h 14"/>
                      <a:gd name="T56" fmla="*/ 7 w 14"/>
                      <a:gd name="T57" fmla="*/ 5 h 14"/>
                      <a:gd name="T58" fmla="*/ 9 w 14"/>
                      <a:gd name="T59" fmla="*/ 8 h 14"/>
                      <a:gd name="T60" fmla="*/ 5 w 14"/>
                      <a:gd name="T61" fmla="*/ 10 h 14"/>
                      <a:gd name="T62" fmla="*/ 6 w 14"/>
                      <a:gd name="T63" fmla="*/ 3 h 14"/>
                      <a:gd name="T64" fmla="*/ 10 w 14"/>
                      <a:gd name="T65" fmla="*/ 7 h 14"/>
                      <a:gd name="T66" fmla="*/ 6 w 14"/>
                      <a:gd name="T67" fmla="*/ 11 h 14"/>
                      <a:gd name="T68" fmla="*/ 2 w 14"/>
                      <a:gd name="T69" fmla="*/ 7 h 14"/>
                      <a:gd name="T70" fmla="*/ 8 w 14"/>
                      <a:gd name="T71" fmla="*/ 3 h 14"/>
                      <a:gd name="T72" fmla="*/ 8 w 14"/>
                      <a:gd name="T73" fmla="*/ 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4" h="14">
                        <a:moveTo>
                          <a:pt x="8" y="1"/>
                        </a:moveTo>
                        <a:cubicBezTo>
                          <a:pt x="5" y="1"/>
                          <a:pt x="2" y="2"/>
                          <a:pt x="1" y="4"/>
                        </a:cubicBezTo>
                        <a:cubicBezTo>
                          <a:pt x="0" y="6"/>
                          <a:pt x="0" y="8"/>
                          <a:pt x="1" y="10"/>
                        </a:cubicBezTo>
                        <a:cubicBezTo>
                          <a:pt x="4" y="14"/>
                          <a:pt x="11" y="14"/>
                          <a:pt x="13" y="9"/>
                        </a:cubicBezTo>
                        <a:cubicBezTo>
                          <a:pt x="14" y="4"/>
                          <a:pt x="8" y="0"/>
                          <a:pt x="4" y="1"/>
                        </a:cubicBezTo>
                        <a:cubicBezTo>
                          <a:pt x="2" y="3"/>
                          <a:pt x="0" y="6"/>
                          <a:pt x="1" y="9"/>
                        </a:cubicBezTo>
                        <a:cubicBezTo>
                          <a:pt x="2" y="11"/>
                          <a:pt x="5" y="13"/>
                          <a:pt x="8" y="12"/>
                        </a:cubicBezTo>
                        <a:cubicBezTo>
                          <a:pt x="11" y="11"/>
                          <a:pt x="12" y="8"/>
                          <a:pt x="11" y="5"/>
                        </a:cubicBezTo>
                        <a:cubicBezTo>
                          <a:pt x="10" y="3"/>
                          <a:pt x="6" y="1"/>
                          <a:pt x="4" y="4"/>
                        </a:cubicBezTo>
                        <a:cubicBezTo>
                          <a:pt x="3" y="7"/>
                          <a:pt x="5" y="10"/>
                          <a:pt x="8" y="9"/>
                        </a:cubicBezTo>
                        <a:cubicBezTo>
                          <a:pt x="11" y="7"/>
                          <a:pt x="10" y="3"/>
                          <a:pt x="7" y="3"/>
                        </a:cubicBezTo>
                        <a:cubicBezTo>
                          <a:pt x="4" y="3"/>
                          <a:pt x="3" y="5"/>
                          <a:pt x="3" y="8"/>
                        </a:cubicBezTo>
                        <a:cubicBezTo>
                          <a:pt x="3" y="11"/>
                          <a:pt x="7" y="10"/>
                          <a:pt x="8" y="8"/>
                        </a:cubicBezTo>
                        <a:cubicBezTo>
                          <a:pt x="10" y="6"/>
                          <a:pt x="7" y="3"/>
                          <a:pt x="4" y="5"/>
                        </a:cubicBezTo>
                        <a:cubicBezTo>
                          <a:pt x="2" y="7"/>
                          <a:pt x="3" y="10"/>
                          <a:pt x="6" y="9"/>
                        </a:cubicBezTo>
                        <a:cubicBezTo>
                          <a:pt x="8" y="9"/>
                          <a:pt x="10" y="8"/>
                          <a:pt x="10" y="6"/>
                        </a:cubicBezTo>
                        <a:cubicBezTo>
                          <a:pt x="11" y="6"/>
                          <a:pt x="10" y="5"/>
                          <a:pt x="10" y="5"/>
                        </a:cubicBezTo>
                        <a:cubicBezTo>
                          <a:pt x="9" y="4"/>
                          <a:pt x="8" y="5"/>
                          <a:pt x="7" y="5"/>
                        </a:cubicBezTo>
                        <a:cubicBezTo>
                          <a:pt x="6" y="5"/>
                          <a:pt x="6" y="7"/>
                          <a:pt x="8" y="7"/>
                        </a:cubicBezTo>
                        <a:cubicBezTo>
                          <a:pt x="8" y="7"/>
                          <a:pt x="8" y="7"/>
                          <a:pt x="9" y="7"/>
                        </a:cubicBezTo>
                        <a:cubicBezTo>
                          <a:pt x="9" y="6"/>
                          <a:pt x="9" y="6"/>
                          <a:pt x="8" y="5"/>
                        </a:cubicBezTo>
                        <a:cubicBezTo>
                          <a:pt x="8" y="6"/>
                          <a:pt x="7" y="7"/>
                          <a:pt x="5" y="7"/>
                        </a:cubicBezTo>
                        <a:cubicBezTo>
                          <a:pt x="5" y="7"/>
                          <a:pt x="5" y="7"/>
                          <a:pt x="6" y="8"/>
                        </a:cubicBezTo>
                        <a:cubicBezTo>
                          <a:pt x="6" y="7"/>
                          <a:pt x="6" y="7"/>
                          <a:pt x="6" y="7"/>
                        </a:cubicBezTo>
                        <a:cubicBezTo>
                          <a:pt x="6" y="6"/>
                          <a:pt x="7" y="7"/>
                          <a:pt x="6" y="7"/>
                        </a:cubicBezTo>
                        <a:cubicBezTo>
                          <a:pt x="6" y="8"/>
                          <a:pt x="5" y="8"/>
                          <a:pt x="5" y="7"/>
                        </a:cubicBezTo>
                        <a:cubicBezTo>
                          <a:pt x="5" y="6"/>
                          <a:pt x="6" y="5"/>
                          <a:pt x="7" y="5"/>
                        </a:cubicBezTo>
                        <a:cubicBezTo>
                          <a:pt x="8" y="6"/>
                          <a:pt x="7" y="7"/>
                          <a:pt x="6" y="7"/>
                        </a:cubicBezTo>
                        <a:cubicBezTo>
                          <a:pt x="6" y="6"/>
                          <a:pt x="6" y="5"/>
                          <a:pt x="7" y="5"/>
                        </a:cubicBezTo>
                        <a:cubicBezTo>
                          <a:pt x="9" y="4"/>
                          <a:pt x="9" y="7"/>
                          <a:pt x="9" y="8"/>
                        </a:cubicBezTo>
                        <a:cubicBezTo>
                          <a:pt x="9" y="10"/>
                          <a:pt x="7" y="10"/>
                          <a:pt x="5" y="10"/>
                        </a:cubicBezTo>
                        <a:cubicBezTo>
                          <a:pt x="2" y="8"/>
                          <a:pt x="3" y="4"/>
                          <a:pt x="6" y="3"/>
                        </a:cubicBezTo>
                        <a:cubicBezTo>
                          <a:pt x="8" y="3"/>
                          <a:pt x="10" y="5"/>
                          <a:pt x="10" y="7"/>
                        </a:cubicBezTo>
                        <a:cubicBezTo>
                          <a:pt x="11" y="9"/>
                          <a:pt x="8" y="11"/>
                          <a:pt x="6" y="11"/>
                        </a:cubicBezTo>
                        <a:cubicBezTo>
                          <a:pt x="4" y="11"/>
                          <a:pt x="2" y="9"/>
                          <a:pt x="2" y="7"/>
                        </a:cubicBezTo>
                        <a:cubicBezTo>
                          <a:pt x="2" y="4"/>
                          <a:pt x="5" y="3"/>
                          <a:pt x="8" y="3"/>
                        </a:cubicBezTo>
                        <a:cubicBezTo>
                          <a:pt x="9" y="4"/>
                          <a:pt x="9" y="1"/>
                          <a:pt x="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8" name="Freeform 300"/>
                  <p:cNvSpPr/>
                  <p:nvPr/>
                </p:nvSpPr>
                <p:spPr bwMode="auto">
                  <a:xfrm>
                    <a:off x="896" y="1685"/>
                    <a:ext cx="20" cy="18"/>
                  </a:xfrm>
                  <a:custGeom>
                    <a:avLst/>
                    <a:gdLst>
                      <a:gd name="T0" fmla="*/ 22 w 30"/>
                      <a:gd name="T1" fmla="*/ 27 h 28"/>
                      <a:gd name="T2" fmla="*/ 30 w 30"/>
                      <a:gd name="T3" fmla="*/ 22 h 28"/>
                      <a:gd name="T4" fmla="*/ 1 w 30"/>
                      <a:gd name="T5" fmla="*/ 8 h 28"/>
                      <a:gd name="T6" fmla="*/ 3 w 30"/>
                      <a:gd name="T7" fmla="*/ 4 h 28"/>
                      <a:gd name="T8" fmla="*/ 5 w 30"/>
                      <a:gd name="T9" fmla="*/ 4 h 28"/>
                      <a:gd name="T10" fmla="*/ 6 w 30"/>
                      <a:gd name="T11" fmla="*/ 8 h 28"/>
                      <a:gd name="T12" fmla="*/ 5 w 30"/>
                      <a:gd name="T13" fmla="*/ 7 h 28"/>
                      <a:gd name="T14" fmla="*/ 6 w 30"/>
                      <a:gd name="T15" fmla="*/ 3 h 28"/>
                      <a:gd name="T16" fmla="*/ 10 w 30"/>
                      <a:gd name="T17" fmla="*/ 4 h 28"/>
                      <a:gd name="T18" fmla="*/ 10 w 30"/>
                      <a:gd name="T19" fmla="*/ 8 h 28"/>
                      <a:gd name="T20" fmla="*/ 10 w 30"/>
                      <a:gd name="T21" fmla="*/ 8 h 28"/>
                      <a:gd name="T22" fmla="*/ 12 w 30"/>
                      <a:gd name="T23" fmla="*/ 4 h 28"/>
                      <a:gd name="T24" fmla="*/ 15 w 30"/>
                      <a:gd name="T25" fmla="*/ 7 h 28"/>
                      <a:gd name="T26" fmla="*/ 14 w 30"/>
                      <a:gd name="T27" fmla="*/ 9 h 28"/>
                      <a:gd name="T28" fmla="*/ 13 w 30"/>
                      <a:gd name="T29" fmla="*/ 9 h 28"/>
                      <a:gd name="T30" fmla="*/ 15 w 30"/>
                      <a:gd name="T31" fmla="*/ 8 h 28"/>
                      <a:gd name="T32" fmla="*/ 18 w 30"/>
                      <a:gd name="T33" fmla="*/ 10 h 28"/>
                      <a:gd name="T34" fmla="*/ 17 w 30"/>
                      <a:gd name="T35" fmla="*/ 14 h 28"/>
                      <a:gd name="T36" fmla="*/ 17 w 30"/>
                      <a:gd name="T37" fmla="*/ 12 h 28"/>
                      <a:gd name="T38" fmla="*/ 20 w 30"/>
                      <a:gd name="T39" fmla="*/ 11 h 28"/>
                      <a:gd name="T40" fmla="*/ 23 w 30"/>
                      <a:gd name="T41" fmla="*/ 15 h 28"/>
                      <a:gd name="T42" fmla="*/ 21 w 30"/>
                      <a:gd name="T43" fmla="*/ 18 h 28"/>
                      <a:gd name="T44" fmla="*/ 21 w 30"/>
                      <a:gd name="T45" fmla="*/ 18 h 28"/>
                      <a:gd name="T46" fmla="*/ 23 w 30"/>
                      <a:gd name="T47" fmla="*/ 17 h 28"/>
                      <a:gd name="T48" fmla="*/ 25 w 30"/>
                      <a:gd name="T49" fmla="*/ 22 h 28"/>
                      <a:gd name="T50" fmla="*/ 23 w 30"/>
                      <a:gd name="T51" fmla="*/ 25 h 28"/>
                      <a:gd name="T52" fmla="*/ 23 w 30"/>
                      <a:gd name="T53" fmla="*/ 25 h 28"/>
                      <a:gd name="T54" fmla="*/ 24 w 30"/>
                      <a:gd name="T55" fmla="*/ 20 h 28"/>
                      <a:gd name="T56" fmla="*/ 19 w 30"/>
                      <a:gd name="T57" fmla="*/ 9 h 28"/>
                      <a:gd name="T58" fmla="*/ 22 w 30"/>
                      <a:gd name="T59" fmla="*/ 11 h 28"/>
                      <a:gd name="T60" fmla="*/ 20 w 30"/>
                      <a:gd name="T61" fmla="*/ 12 h 28"/>
                      <a:gd name="T62" fmla="*/ 17 w 30"/>
                      <a:gd name="T63" fmla="*/ 10 h 28"/>
                      <a:gd name="T64" fmla="*/ 26 w 30"/>
                      <a:gd name="T65" fmla="*/ 18 h 28"/>
                      <a:gd name="T66" fmla="*/ 24 w 30"/>
                      <a:gd name="T67" fmla="*/ 26 h 28"/>
                      <a:gd name="T68" fmla="*/ 23 w 30"/>
                      <a:gd name="T69" fmla="*/ 23 h 28"/>
                      <a:gd name="T70" fmla="*/ 24 w 30"/>
                      <a:gd name="T71" fmla="*/ 20 h 28"/>
                      <a:gd name="T72" fmla="*/ 25 w 30"/>
                      <a:gd name="T73" fmla="*/ 18 h 28"/>
                      <a:gd name="T74" fmla="*/ 23 w 30"/>
                      <a:gd name="T75" fmla="*/ 19 h 28"/>
                      <a:gd name="T76" fmla="*/ 21 w 30"/>
                      <a:gd name="T77" fmla="*/ 16 h 28"/>
                      <a:gd name="T78" fmla="*/ 22 w 30"/>
                      <a:gd name="T79" fmla="*/ 13 h 28"/>
                      <a:gd name="T80" fmla="*/ 22 w 30"/>
                      <a:gd name="T81" fmla="*/ 12 h 28"/>
                      <a:gd name="T82" fmla="*/ 19 w 30"/>
                      <a:gd name="T83" fmla="*/ 14 h 28"/>
                      <a:gd name="T84" fmla="*/ 16 w 30"/>
                      <a:gd name="T85" fmla="*/ 12 h 28"/>
                      <a:gd name="T86" fmla="*/ 17 w 30"/>
                      <a:gd name="T87" fmla="*/ 9 h 28"/>
                      <a:gd name="T88" fmla="*/ 17 w 30"/>
                      <a:gd name="T89" fmla="*/ 8 h 28"/>
                      <a:gd name="T90" fmla="*/ 15 w 30"/>
                      <a:gd name="T91" fmla="*/ 10 h 28"/>
                      <a:gd name="T92" fmla="*/ 13 w 30"/>
                      <a:gd name="T93" fmla="*/ 7 h 28"/>
                      <a:gd name="T94" fmla="*/ 14 w 30"/>
                      <a:gd name="T95" fmla="*/ 6 h 28"/>
                      <a:gd name="T96" fmla="*/ 14 w 30"/>
                      <a:gd name="T97" fmla="*/ 4 h 28"/>
                      <a:gd name="T98" fmla="*/ 12 w 30"/>
                      <a:gd name="T99" fmla="*/ 8 h 28"/>
                      <a:gd name="T100" fmla="*/ 8 w 30"/>
                      <a:gd name="T101" fmla="*/ 7 h 28"/>
                      <a:gd name="T102" fmla="*/ 8 w 30"/>
                      <a:gd name="T103" fmla="*/ 4 h 28"/>
                      <a:gd name="T104" fmla="*/ 8 w 30"/>
                      <a:gd name="T105" fmla="*/ 3 h 28"/>
                      <a:gd name="T106" fmla="*/ 7 w 30"/>
                      <a:gd name="T107" fmla="*/ 7 h 28"/>
                      <a:gd name="T108" fmla="*/ 3 w 30"/>
                      <a:gd name="T109" fmla="*/ 8 h 28"/>
                      <a:gd name="T110" fmla="*/ 3 w 30"/>
                      <a:gd name="T111" fmla="*/ 4 h 28"/>
                      <a:gd name="T112" fmla="*/ 5 w 30"/>
                      <a:gd name="T113" fmla="*/ 4 h 28"/>
                      <a:gd name="T114" fmla="*/ 3 w 30"/>
                      <a:gd name="T115" fmla="*/ 8 h 28"/>
                      <a:gd name="T116" fmla="*/ 19 w 30"/>
                      <a:gd name="T117" fmla="*/ 9 h 28"/>
                      <a:gd name="T118" fmla="*/ 24 w 30"/>
                      <a:gd name="T119" fmla="*/ 26 h 28"/>
                      <a:gd name="T120" fmla="*/ 2 w 30"/>
                      <a:gd name="T121" fmla="*/ 1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0" h="28">
                        <a:moveTo>
                          <a:pt x="2" y="10"/>
                        </a:moveTo>
                        <a:cubicBezTo>
                          <a:pt x="7" y="10"/>
                          <a:pt x="11" y="10"/>
                          <a:pt x="14" y="13"/>
                        </a:cubicBezTo>
                        <a:cubicBezTo>
                          <a:pt x="20" y="16"/>
                          <a:pt x="21" y="22"/>
                          <a:pt x="22" y="27"/>
                        </a:cubicBezTo>
                        <a:cubicBezTo>
                          <a:pt x="22" y="28"/>
                          <a:pt x="23" y="28"/>
                          <a:pt x="24" y="27"/>
                        </a:cubicBezTo>
                        <a:cubicBezTo>
                          <a:pt x="26" y="26"/>
                          <a:pt x="27" y="24"/>
                          <a:pt x="29" y="23"/>
                        </a:cubicBezTo>
                        <a:cubicBezTo>
                          <a:pt x="30" y="23"/>
                          <a:pt x="30" y="23"/>
                          <a:pt x="30" y="22"/>
                        </a:cubicBezTo>
                        <a:cubicBezTo>
                          <a:pt x="29" y="14"/>
                          <a:pt x="21" y="6"/>
                          <a:pt x="14" y="3"/>
                        </a:cubicBezTo>
                        <a:cubicBezTo>
                          <a:pt x="11" y="1"/>
                          <a:pt x="6" y="0"/>
                          <a:pt x="2" y="1"/>
                        </a:cubicBezTo>
                        <a:cubicBezTo>
                          <a:pt x="0" y="2"/>
                          <a:pt x="1" y="7"/>
                          <a:pt x="1" y="8"/>
                        </a:cubicBezTo>
                        <a:cubicBezTo>
                          <a:pt x="1" y="10"/>
                          <a:pt x="3" y="10"/>
                          <a:pt x="3" y="9"/>
                        </a:cubicBezTo>
                        <a:cubicBezTo>
                          <a:pt x="3" y="7"/>
                          <a:pt x="4" y="6"/>
                          <a:pt x="5" y="4"/>
                        </a:cubicBezTo>
                        <a:cubicBezTo>
                          <a:pt x="4" y="4"/>
                          <a:pt x="3" y="4"/>
                          <a:pt x="3" y="4"/>
                        </a:cubicBezTo>
                        <a:cubicBezTo>
                          <a:pt x="3" y="5"/>
                          <a:pt x="3" y="6"/>
                          <a:pt x="3" y="7"/>
                        </a:cubicBezTo>
                        <a:cubicBezTo>
                          <a:pt x="3" y="9"/>
                          <a:pt x="5" y="9"/>
                          <a:pt x="5" y="7"/>
                        </a:cubicBezTo>
                        <a:cubicBezTo>
                          <a:pt x="5" y="6"/>
                          <a:pt x="5" y="5"/>
                          <a:pt x="5" y="4"/>
                        </a:cubicBezTo>
                        <a:cubicBezTo>
                          <a:pt x="4" y="4"/>
                          <a:pt x="4" y="4"/>
                          <a:pt x="3" y="4"/>
                        </a:cubicBezTo>
                        <a:cubicBezTo>
                          <a:pt x="3" y="5"/>
                          <a:pt x="3" y="7"/>
                          <a:pt x="3" y="8"/>
                        </a:cubicBezTo>
                        <a:cubicBezTo>
                          <a:pt x="4" y="9"/>
                          <a:pt x="5" y="9"/>
                          <a:pt x="6" y="8"/>
                        </a:cubicBezTo>
                        <a:cubicBezTo>
                          <a:pt x="6" y="7"/>
                          <a:pt x="6" y="6"/>
                          <a:pt x="7" y="4"/>
                        </a:cubicBezTo>
                        <a:cubicBezTo>
                          <a:pt x="6" y="4"/>
                          <a:pt x="5" y="4"/>
                          <a:pt x="5" y="4"/>
                        </a:cubicBezTo>
                        <a:cubicBezTo>
                          <a:pt x="5" y="5"/>
                          <a:pt x="5" y="6"/>
                          <a:pt x="5" y="7"/>
                        </a:cubicBezTo>
                        <a:cubicBezTo>
                          <a:pt x="5" y="8"/>
                          <a:pt x="7" y="9"/>
                          <a:pt x="7" y="8"/>
                        </a:cubicBezTo>
                        <a:cubicBezTo>
                          <a:pt x="8" y="6"/>
                          <a:pt x="8" y="5"/>
                          <a:pt x="8" y="3"/>
                        </a:cubicBezTo>
                        <a:cubicBezTo>
                          <a:pt x="8" y="3"/>
                          <a:pt x="7" y="3"/>
                          <a:pt x="6" y="3"/>
                        </a:cubicBezTo>
                        <a:cubicBezTo>
                          <a:pt x="6" y="5"/>
                          <a:pt x="6" y="6"/>
                          <a:pt x="6" y="8"/>
                        </a:cubicBezTo>
                        <a:cubicBezTo>
                          <a:pt x="6" y="9"/>
                          <a:pt x="8" y="10"/>
                          <a:pt x="9" y="9"/>
                        </a:cubicBezTo>
                        <a:cubicBezTo>
                          <a:pt x="9" y="7"/>
                          <a:pt x="10" y="6"/>
                          <a:pt x="10" y="4"/>
                        </a:cubicBezTo>
                        <a:cubicBezTo>
                          <a:pt x="9" y="4"/>
                          <a:pt x="9" y="4"/>
                          <a:pt x="8" y="4"/>
                        </a:cubicBezTo>
                        <a:cubicBezTo>
                          <a:pt x="8" y="5"/>
                          <a:pt x="8" y="6"/>
                          <a:pt x="8" y="8"/>
                        </a:cubicBezTo>
                        <a:cubicBezTo>
                          <a:pt x="8" y="9"/>
                          <a:pt x="10" y="9"/>
                          <a:pt x="10" y="8"/>
                        </a:cubicBezTo>
                        <a:cubicBezTo>
                          <a:pt x="11" y="6"/>
                          <a:pt x="11" y="5"/>
                          <a:pt x="12" y="3"/>
                        </a:cubicBezTo>
                        <a:cubicBezTo>
                          <a:pt x="11" y="3"/>
                          <a:pt x="10" y="3"/>
                          <a:pt x="10" y="3"/>
                        </a:cubicBezTo>
                        <a:cubicBezTo>
                          <a:pt x="10" y="5"/>
                          <a:pt x="10" y="6"/>
                          <a:pt x="10" y="8"/>
                        </a:cubicBezTo>
                        <a:cubicBezTo>
                          <a:pt x="10" y="9"/>
                          <a:pt x="11" y="10"/>
                          <a:pt x="12" y="9"/>
                        </a:cubicBezTo>
                        <a:cubicBezTo>
                          <a:pt x="12" y="7"/>
                          <a:pt x="13" y="6"/>
                          <a:pt x="14" y="5"/>
                        </a:cubicBezTo>
                        <a:cubicBezTo>
                          <a:pt x="13" y="5"/>
                          <a:pt x="12" y="4"/>
                          <a:pt x="12" y="4"/>
                        </a:cubicBezTo>
                        <a:cubicBezTo>
                          <a:pt x="12" y="5"/>
                          <a:pt x="12" y="6"/>
                          <a:pt x="11" y="8"/>
                        </a:cubicBezTo>
                        <a:cubicBezTo>
                          <a:pt x="11" y="9"/>
                          <a:pt x="12" y="9"/>
                          <a:pt x="13" y="9"/>
                        </a:cubicBezTo>
                        <a:cubicBezTo>
                          <a:pt x="14" y="8"/>
                          <a:pt x="15" y="8"/>
                          <a:pt x="15" y="7"/>
                        </a:cubicBezTo>
                        <a:cubicBezTo>
                          <a:pt x="15" y="7"/>
                          <a:pt x="14" y="6"/>
                          <a:pt x="13" y="6"/>
                        </a:cubicBezTo>
                        <a:cubicBezTo>
                          <a:pt x="13" y="7"/>
                          <a:pt x="13" y="7"/>
                          <a:pt x="13" y="8"/>
                        </a:cubicBezTo>
                        <a:cubicBezTo>
                          <a:pt x="12" y="9"/>
                          <a:pt x="13" y="10"/>
                          <a:pt x="14" y="9"/>
                        </a:cubicBezTo>
                        <a:cubicBezTo>
                          <a:pt x="15" y="8"/>
                          <a:pt x="16" y="8"/>
                          <a:pt x="17" y="7"/>
                        </a:cubicBezTo>
                        <a:cubicBezTo>
                          <a:pt x="17" y="7"/>
                          <a:pt x="16" y="6"/>
                          <a:pt x="16" y="5"/>
                        </a:cubicBezTo>
                        <a:cubicBezTo>
                          <a:pt x="15" y="7"/>
                          <a:pt x="14" y="7"/>
                          <a:pt x="13" y="9"/>
                        </a:cubicBezTo>
                        <a:cubicBezTo>
                          <a:pt x="13" y="9"/>
                          <a:pt x="14" y="11"/>
                          <a:pt x="15" y="10"/>
                        </a:cubicBezTo>
                        <a:cubicBezTo>
                          <a:pt x="15" y="10"/>
                          <a:pt x="16" y="9"/>
                          <a:pt x="16" y="9"/>
                        </a:cubicBezTo>
                        <a:cubicBezTo>
                          <a:pt x="16" y="9"/>
                          <a:pt x="15" y="8"/>
                          <a:pt x="15" y="8"/>
                        </a:cubicBezTo>
                        <a:cubicBezTo>
                          <a:pt x="14" y="9"/>
                          <a:pt x="14" y="10"/>
                          <a:pt x="14" y="11"/>
                        </a:cubicBezTo>
                        <a:cubicBezTo>
                          <a:pt x="13" y="11"/>
                          <a:pt x="14" y="12"/>
                          <a:pt x="15" y="12"/>
                        </a:cubicBezTo>
                        <a:cubicBezTo>
                          <a:pt x="17" y="11"/>
                          <a:pt x="17" y="11"/>
                          <a:pt x="18" y="10"/>
                        </a:cubicBezTo>
                        <a:cubicBezTo>
                          <a:pt x="18" y="10"/>
                          <a:pt x="17" y="9"/>
                          <a:pt x="17" y="9"/>
                        </a:cubicBezTo>
                        <a:cubicBezTo>
                          <a:pt x="16" y="10"/>
                          <a:pt x="16" y="11"/>
                          <a:pt x="15" y="12"/>
                        </a:cubicBezTo>
                        <a:cubicBezTo>
                          <a:pt x="15" y="13"/>
                          <a:pt x="16" y="14"/>
                          <a:pt x="17" y="14"/>
                        </a:cubicBezTo>
                        <a:cubicBezTo>
                          <a:pt x="18" y="13"/>
                          <a:pt x="19" y="12"/>
                          <a:pt x="20" y="12"/>
                        </a:cubicBezTo>
                        <a:cubicBezTo>
                          <a:pt x="20" y="11"/>
                          <a:pt x="20" y="11"/>
                          <a:pt x="19" y="10"/>
                        </a:cubicBezTo>
                        <a:cubicBezTo>
                          <a:pt x="18" y="11"/>
                          <a:pt x="18" y="11"/>
                          <a:pt x="17" y="12"/>
                        </a:cubicBezTo>
                        <a:cubicBezTo>
                          <a:pt x="16" y="13"/>
                          <a:pt x="17" y="14"/>
                          <a:pt x="18" y="14"/>
                        </a:cubicBezTo>
                        <a:cubicBezTo>
                          <a:pt x="19" y="13"/>
                          <a:pt x="20" y="13"/>
                          <a:pt x="21" y="13"/>
                        </a:cubicBezTo>
                        <a:cubicBezTo>
                          <a:pt x="21" y="12"/>
                          <a:pt x="20" y="12"/>
                          <a:pt x="20" y="11"/>
                        </a:cubicBezTo>
                        <a:cubicBezTo>
                          <a:pt x="19" y="12"/>
                          <a:pt x="19" y="13"/>
                          <a:pt x="18" y="15"/>
                        </a:cubicBezTo>
                        <a:cubicBezTo>
                          <a:pt x="18" y="15"/>
                          <a:pt x="18" y="17"/>
                          <a:pt x="19" y="16"/>
                        </a:cubicBezTo>
                        <a:cubicBezTo>
                          <a:pt x="21" y="16"/>
                          <a:pt x="21" y="15"/>
                          <a:pt x="23" y="15"/>
                        </a:cubicBezTo>
                        <a:cubicBezTo>
                          <a:pt x="22" y="14"/>
                          <a:pt x="22" y="14"/>
                          <a:pt x="21" y="13"/>
                        </a:cubicBezTo>
                        <a:cubicBezTo>
                          <a:pt x="21" y="14"/>
                          <a:pt x="20" y="15"/>
                          <a:pt x="20" y="16"/>
                        </a:cubicBezTo>
                        <a:cubicBezTo>
                          <a:pt x="19" y="17"/>
                          <a:pt x="20" y="18"/>
                          <a:pt x="21" y="18"/>
                        </a:cubicBezTo>
                        <a:cubicBezTo>
                          <a:pt x="23" y="17"/>
                          <a:pt x="23" y="17"/>
                          <a:pt x="24" y="16"/>
                        </a:cubicBezTo>
                        <a:cubicBezTo>
                          <a:pt x="24" y="16"/>
                          <a:pt x="24" y="15"/>
                          <a:pt x="23" y="15"/>
                        </a:cubicBezTo>
                        <a:cubicBezTo>
                          <a:pt x="22" y="16"/>
                          <a:pt x="22" y="17"/>
                          <a:pt x="21" y="18"/>
                        </a:cubicBezTo>
                        <a:cubicBezTo>
                          <a:pt x="20" y="19"/>
                          <a:pt x="21" y="20"/>
                          <a:pt x="22" y="20"/>
                        </a:cubicBezTo>
                        <a:cubicBezTo>
                          <a:pt x="23" y="19"/>
                          <a:pt x="24" y="19"/>
                          <a:pt x="25" y="19"/>
                        </a:cubicBezTo>
                        <a:cubicBezTo>
                          <a:pt x="24" y="18"/>
                          <a:pt x="24" y="18"/>
                          <a:pt x="23" y="17"/>
                        </a:cubicBezTo>
                        <a:cubicBezTo>
                          <a:pt x="23" y="18"/>
                          <a:pt x="22" y="19"/>
                          <a:pt x="22" y="20"/>
                        </a:cubicBezTo>
                        <a:cubicBezTo>
                          <a:pt x="22" y="21"/>
                          <a:pt x="22" y="22"/>
                          <a:pt x="23" y="22"/>
                        </a:cubicBezTo>
                        <a:cubicBezTo>
                          <a:pt x="24" y="22"/>
                          <a:pt x="24" y="22"/>
                          <a:pt x="25" y="22"/>
                        </a:cubicBezTo>
                        <a:cubicBezTo>
                          <a:pt x="25" y="21"/>
                          <a:pt x="24" y="21"/>
                          <a:pt x="24" y="20"/>
                        </a:cubicBezTo>
                        <a:cubicBezTo>
                          <a:pt x="23" y="21"/>
                          <a:pt x="23" y="22"/>
                          <a:pt x="22" y="23"/>
                        </a:cubicBezTo>
                        <a:cubicBezTo>
                          <a:pt x="22" y="24"/>
                          <a:pt x="23" y="25"/>
                          <a:pt x="23" y="25"/>
                        </a:cubicBezTo>
                        <a:cubicBezTo>
                          <a:pt x="24" y="24"/>
                          <a:pt x="25" y="24"/>
                          <a:pt x="25" y="24"/>
                        </a:cubicBezTo>
                        <a:cubicBezTo>
                          <a:pt x="25" y="24"/>
                          <a:pt x="25" y="23"/>
                          <a:pt x="24" y="23"/>
                        </a:cubicBezTo>
                        <a:cubicBezTo>
                          <a:pt x="24" y="23"/>
                          <a:pt x="23" y="24"/>
                          <a:pt x="23" y="25"/>
                        </a:cubicBezTo>
                        <a:cubicBezTo>
                          <a:pt x="22" y="26"/>
                          <a:pt x="23" y="27"/>
                          <a:pt x="24" y="26"/>
                        </a:cubicBezTo>
                        <a:cubicBezTo>
                          <a:pt x="26" y="24"/>
                          <a:pt x="26" y="22"/>
                          <a:pt x="26" y="19"/>
                        </a:cubicBezTo>
                        <a:cubicBezTo>
                          <a:pt x="26" y="19"/>
                          <a:pt x="25" y="20"/>
                          <a:pt x="24" y="20"/>
                        </a:cubicBezTo>
                        <a:cubicBezTo>
                          <a:pt x="25" y="20"/>
                          <a:pt x="25" y="21"/>
                          <a:pt x="26" y="22"/>
                        </a:cubicBezTo>
                        <a:cubicBezTo>
                          <a:pt x="26" y="21"/>
                          <a:pt x="27" y="21"/>
                          <a:pt x="27" y="20"/>
                        </a:cubicBezTo>
                        <a:cubicBezTo>
                          <a:pt x="25" y="16"/>
                          <a:pt x="23" y="12"/>
                          <a:pt x="19" y="9"/>
                        </a:cubicBezTo>
                        <a:cubicBezTo>
                          <a:pt x="18" y="9"/>
                          <a:pt x="18" y="10"/>
                          <a:pt x="17" y="10"/>
                        </a:cubicBezTo>
                        <a:cubicBezTo>
                          <a:pt x="18" y="11"/>
                          <a:pt x="20" y="12"/>
                          <a:pt x="21" y="12"/>
                        </a:cubicBezTo>
                        <a:cubicBezTo>
                          <a:pt x="22" y="13"/>
                          <a:pt x="23" y="11"/>
                          <a:pt x="22" y="11"/>
                        </a:cubicBezTo>
                        <a:cubicBezTo>
                          <a:pt x="20" y="9"/>
                          <a:pt x="19" y="9"/>
                          <a:pt x="17" y="8"/>
                        </a:cubicBezTo>
                        <a:cubicBezTo>
                          <a:pt x="16" y="7"/>
                          <a:pt x="15" y="9"/>
                          <a:pt x="17" y="10"/>
                        </a:cubicBezTo>
                        <a:cubicBezTo>
                          <a:pt x="18" y="11"/>
                          <a:pt x="19" y="11"/>
                          <a:pt x="20" y="12"/>
                        </a:cubicBezTo>
                        <a:cubicBezTo>
                          <a:pt x="21" y="12"/>
                          <a:pt x="21" y="11"/>
                          <a:pt x="21" y="10"/>
                        </a:cubicBezTo>
                        <a:cubicBezTo>
                          <a:pt x="21" y="10"/>
                          <a:pt x="20" y="9"/>
                          <a:pt x="19" y="9"/>
                        </a:cubicBezTo>
                        <a:cubicBezTo>
                          <a:pt x="18" y="8"/>
                          <a:pt x="16" y="9"/>
                          <a:pt x="17" y="10"/>
                        </a:cubicBezTo>
                        <a:cubicBezTo>
                          <a:pt x="21" y="14"/>
                          <a:pt x="23" y="17"/>
                          <a:pt x="26" y="22"/>
                        </a:cubicBezTo>
                        <a:cubicBezTo>
                          <a:pt x="26" y="23"/>
                          <a:pt x="28" y="22"/>
                          <a:pt x="27" y="20"/>
                        </a:cubicBezTo>
                        <a:cubicBezTo>
                          <a:pt x="27" y="19"/>
                          <a:pt x="27" y="19"/>
                          <a:pt x="26" y="18"/>
                        </a:cubicBezTo>
                        <a:cubicBezTo>
                          <a:pt x="25" y="18"/>
                          <a:pt x="24" y="18"/>
                          <a:pt x="24" y="19"/>
                        </a:cubicBezTo>
                        <a:cubicBezTo>
                          <a:pt x="24" y="21"/>
                          <a:pt x="24" y="23"/>
                          <a:pt x="23" y="25"/>
                        </a:cubicBezTo>
                        <a:cubicBezTo>
                          <a:pt x="23" y="25"/>
                          <a:pt x="24" y="26"/>
                          <a:pt x="24" y="26"/>
                        </a:cubicBezTo>
                        <a:cubicBezTo>
                          <a:pt x="25" y="25"/>
                          <a:pt x="25" y="25"/>
                          <a:pt x="26" y="24"/>
                        </a:cubicBezTo>
                        <a:cubicBezTo>
                          <a:pt x="26" y="23"/>
                          <a:pt x="26" y="22"/>
                          <a:pt x="25" y="22"/>
                        </a:cubicBezTo>
                        <a:cubicBezTo>
                          <a:pt x="24" y="22"/>
                          <a:pt x="24" y="22"/>
                          <a:pt x="23" y="23"/>
                        </a:cubicBezTo>
                        <a:cubicBezTo>
                          <a:pt x="23" y="23"/>
                          <a:pt x="24" y="24"/>
                          <a:pt x="24" y="24"/>
                        </a:cubicBezTo>
                        <a:cubicBezTo>
                          <a:pt x="25" y="23"/>
                          <a:pt x="25" y="23"/>
                          <a:pt x="26" y="21"/>
                        </a:cubicBezTo>
                        <a:cubicBezTo>
                          <a:pt x="26" y="20"/>
                          <a:pt x="25" y="19"/>
                          <a:pt x="24" y="20"/>
                        </a:cubicBezTo>
                        <a:cubicBezTo>
                          <a:pt x="24" y="20"/>
                          <a:pt x="23" y="20"/>
                          <a:pt x="23" y="20"/>
                        </a:cubicBezTo>
                        <a:cubicBezTo>
                          <a:pt x="23" y="20"/>
                          <a:pt x="23" y="21"/>
                          <a:pt x="24" y="22"/>
                        </a:cubicBezTo>
                        <a:cubicBezTo>
                          <a:pt x="25" y="20"/>
                          <a:pt x="25" y="20"/>
                          <a:pt x="25" y="18"/>
                        </a:cubicBezTo>
                        <a:cubicBezTo>
                          <a:pt x="26" y="17"/>
                          <a:pt x="24" y="16"/>
                          <a:pt x="24" y="17"/>
                        </a:cubicBezTo>
                        <a:cubicBezTo>
                          <a:pt x="23" y="17"/>
                          <a:pt x="22" y="17"/>
                          <a:pt x="22" y="17"/>
                        </a:cubicBezTo>
                        <a:cubicBezTo>
                          <a:pt x="22" y="18"/>
                          <a:pt x="22" y="19"/>
                          <a:pt x="23" y="19"/>
                        </a:cubicBezTo>
                        <a:cubicBezTo>
                          <a:pt x="23" y="18"/>
                          <a:pt x="24" y="17"/>
                          <a:pt x="25" y="16"/>
                        </a:cubicBezTo>
                        <a:cubicBezTo>
                          <a:pt x="25" y="15"/>
                          <a:pt x="24" y="14"/>
                          <a:pt x="23" y="14"/>
                        </a:cubicBezTo>
                        <a:cubicBezTo>
                          <a:pt x="22" y="15"/>
                          <a:pt x="22" y="15"/>
                          <a:pt x="21" y="16"/>
                        </a:cubicBezTo>
                        <a:cubicBezTo>
                          <a:pt x="21" y="16"/>
                          <a:pt x="22" y="17"/>
                          <a:pt x="22" y="17"/>
                        </a:cubicBezTo>
                        <a:cubicBezTo>
                          <a:pt x="23" y="15"/>
                          <a:pt x="23" y="16"/>
                          <a:pt x="23" y="14"/>
                        </a:cubicBezTo>
                        <a:cubicBezTo>
                          <a:pt x="24" y="13"/>
                          <a:pt x="23" y="12"/>
                          <a:pt x="22" y="13"/>
                        </a:cubicBezTo>
                        <a:cubicBezTo>
                          <a:pt x="21" y="13"/>
                          <a:pt x="20" y="14"/>
                          <a:pt x="19" y="14"/>
                        </a:cubicBezTo>
                        <a:cubicBezTo>
                          <a:pt x="19" y="15"/>
                          <a:pt x="19" y="15"/>
                          <a:pt x="20" y="16"/>
                        </a:cubicBezTo>
                        <a:cubicBezTo>
                          <a:pt x="21" y="15"/>
                          <a:pt x="21" y="13"/>
                          <a:pt x="22" y="12"/>
                        </a:cubicBezTo>
                        <a:cubicBezTo>
                          <a:pt x="22" y="11"/>
                          <a:pt x="22" y="10"/>
                          <a:pt x="21" y="11"/>
                        </a:cubicBezTo>
                        <a:cubicBezTo>
                          <a:pt x="19" y="11"/>
                          <a:pt x="18" y="11"/>
                          <a:pt x="17" y="12"/>
                        </a:cubicBezTo>
                        <a:cubicBezTo>
                          <a:pt x="18" y="13"/>
                          <a:pt x="18" y="13"/>
                          <a:pt x="19" y="14"/>
                        </a:cubicBezTo>
                        <a:cubicBezTo>
                          <a:pt x="19" y="13"/>
                          <a:pt x="20" y="12"/>
                          <a:pt x="21" y="12"/>
                        </a:cubicBezTo>
                        <a:cubicBezTo>
                          <a:pt x="21" y="11"/>
                          <a:pt x="21" y="9"/>
                          <a:pt x="20" y="10"/>
                        </a:cubicBezTo>
                        <a:cubicBezTo>
                          <a:pt x="18" y="10"/>
                          <a:pt x="17" y="11"/>
                          <a:pt x="16" y="12"/>
                        </a:cubicBezTo>
                        <a:cubicBezTo>
                          <a:pt x="16" y="12"/>
                          <a:pt x="17" y="13"/>
                          <a:pt x="17" y="13"/>
                        </a:cubicBezTo>
                        <a:cubicBezTo>
                          <a:pt x="18" y="12"/>
                          <a:pt x="18" y="11"/>
                          <a:pt x="19" y="10"/>
                        </a:cubicBezTo>
                        <a:cubicBezTo>
                          <a:pt x="19" y="9"/>
                          <a:pt x="18" y="8"/>
                          <a:pt x="17" y="9"/>
                        </a:cubicBezTo>
                        <a:cubicBezTo>
                          <a:pt x="16" y="9"/>
                          <a:pt x="15" y="10"/>
                          <a:pt x="14" y="10"/>
                        </a:cubicBezTo>
                        <a:cubicBezTo>
                          <a:pt x="15" y="10"/>
                          <a:pt x="15" y="11"/>
                          <a:pt x="16" y="11"/>
                        </a:cubicBezTo>
                        <a:cubicBezTo>
                          <a:pt x="16" y="10"/>
                          <a:pt x="17" y="9"/>
                          <a:pt x="17" y="8"/>
                        </a:cubicBezTo>
                        <a:cubicBezTo>
                          <a:pt x="17" y="7"/>
                          <a:pt x="16" y="7"/>
                          <a:pt x="15" y="7"/>
                        </a:cubicBezTo>
                        <a:cubicBezTo>
                          <a:pt x="15" y="7"/>
                          <a:pt x="14" y="8"/>
                          <a:pt x="14" y="8"/>
                        </a:cubicBezTo>
                        <a:cubicBezTo>
                          <a:pt x="14" y="9"/>
                          <a:pt x="15" y="9"/>
                          <a:pt x="15" y="10"/>
                        </a:cubicBezTo>
                        <a:cubicBezTo>
                          <a:pt x="16" y="9"/>
                          <a:pt x="17" y="8"/>
                          <a:pt x="17" y="7"/>
                        </a:cubicBezTo>
                        <a:cubicBezTo>
                          <a:pt x="18" y="6"/>
                          <a:pt x="17" y="5"/>
                          <a:pt x="16" y="5"/>
                        </a:cubicBezTo>
                        <a:cubicBezTo>
                          <a:pt x="15" y="6"/>
                          <a:pt x="14" y="7"/>
                          <a:pt x="13" y="7"/>
                        </a:cubicBezTo>
                        <a:cubicBezTo>
                          <a:pt x="14" y="8"/>
                          <a:pt x="14" y="8"/>
                          <a:pt x="15" y="8"/>
                        </a:cubicBezTo>
                        <a:cubicBezTo>
                          <a:pt x="15" y="8"/>
                          <a:pt x="15" y="7"/>
                          <a:pt x="15" y="7"/>
                        </a:cubicBezTo>
                        <a:cubicBezTo>
                          <a:pt x="16" y="5"/>
                          <a:pt x="14" y="5"/>
                          <a:pt x="14" y="6"/>
                        </a:cubicBezTo>
                        <a:cubicBezTo>
                          <a:pt x="13" y="6"/>
                          <a:pt x="12" y="7"/>
                          <a:pt x="12" y="7"/>
                        </a:cubicBezTo>
                        <a:cubicBezTo>
                          <a:pt x="12" y="7"/>
                          <a:pt x="13" y="8"/>
                          <a:pt x="14" y="8"/>
                        </a:cubicBezTo>
                        <a:cubicBezTo>
                          <a:pt x="14" y="6"/>
                          <a:pt x="14" y="6"/>
                          <a:pt x="14" y="4"/>
                        </a:cubicBezTo>
                        <a:cubicBezTo>
                          <a:pt x="14" y="3"/>
                          <a:pt x="12" y="3"/>
                          <a:pt x="12" y="4"/>
                        </a:cubicBezTo>
                        <a:cubicBezTo>
                          <a:pt x="11" y="5"/>
                          <a:pt x="11" y="6"/>
                          <a:pt x="10" y="8"/>
                        </a:cubicBezTo>
                        <a:cubicBezTo>
                          <a:pt x="11" y="8"/>
                          <a:pt x="11" y="8"/>
                          <a:pt x="12" y="8"/>
                        </a:cubicBezTo>
                        <a:cubicBezTo>
                          <a:pt x="12" y="6"/>
                          <a:pt x="12" y="5"/>
                          <a:pt x="12" y="3"/>
                        </a:cubicBezTo>
                        <a:cubicBezTo>
                          <a:pt x="12" y="2"/>
                          <a:pt x="10" y="2"/>
                          <a:pt x="10" y="3"/>
                        </a:cubicBezTo>
                        <a:cubicBezTo>
                          <a:pt x="9" y="4"/>
                          <a:pt x="9" y="6"/>
                          <a:pt x="8" y="7"/>
                        </a:cubicBezTo>
                        <a:cubicBezTo>
                          <a:pt x="9" y="7"/>
                          <a:pt x="10" y="7"/>
                          <a:pt x="10" y="8"/>
                        </a:cubicBezTo>
                        <a:cubicBezTo>
                          <a:pt x="11" y="6"/>
                          <a:pt x="10" y="5"/>
                          <a:pt x="10" y="4"/>
                        </a:cubicBezTo>
                        <a:cubicBezTo>
                          <a:pt x="10" y="3"/>
                          <a:pt x="9" y="2"/>
                          <a:pt x="8" y="4"/>
                        </a:cubicBezTo>
                        <a:cubicBezTo>
                          <a:pt x="7" y="5"/>
                          <a:pt x="7" y="7"/>
                          <a:pt x="6" y="8"/>
                        </a:cubicBezTo>
                        <a:cubicBezTo>
                          <a:pt x="7" y="8"/>
                          <a:pt x="8" y="8"/>
                          <a:pt x="9" y="8"/>
                        </a:cubicBezTo>
                        <a:cubicBezTo>
                          <a:pt x="9" y="6"/>
                          <a:pt x="9" y="5"/>
                          <a:pt x="8" y="3"/>
                        </a:cubicBezTo>
                        <a:cubicBezTo>
                          <a:pt x="8" y="2"/>
                          <a:pt x="7" y="2"/>
                          <a:pt x="6" y="3"/>
                        </a:cubicBezTo>
                        <a:cubicBezTo>
                          <a:pt x="6" y="4"/>
                          <a:pt x="5" y="6"/>
                          <a:pt x="5" y="7"/>
                        </a:cubicBezTo>
                        <a:cubicBezTo>
                          <a:pt x="6" y="7"/>
                          <a:pt x="6" y="7"/>
                          <a:pt x="7" y="7"/>
                        </a:cubicBezTo>
                        <a:cubicBezTo>
                          <a:pt x="7" y="6"/>
                          <a:pt x="7" y="5"/>
                          <a:pt x="7" y="4"/>
                        </a:cubicBezTo>
                        <a:cubicBezTo>
                          <a:pt x="7" y="3"/>
                          <a:pt x="5" y="3"/>
                          <a:pt x="5" y="3"/>
                        </a:cubicBezTo>
                        <a:cubicBezTo>
                          <a:pt x="4" y="5"/>
                          <a:pt x="4" y="6"/>
                          <a:pt x="3" y="8"/>
                        </a:cubicBezTo>
                        <a:cubicBezTo>
                          <a:pt x="4" y="8"/>
                          <a:pt x="5" y="8"/>
                          <a:pt x="6" y="8"/>
                        </a:cubicBezTo>
                        <a:cubicBezTo>
                          <a:pt x="5" y="6"/>
                          <a:pt x="5" y="5"/>
                          <a:pt x="5" y="4"/>
                        </a:cubicBezTo>
                        <a:cubicBezTo>
                          <a:pt x="5" y="2"/>
                          <a:pt x="3" y="3"/>
                          <a:pt x="3" y="4"/>
                        </a:cubicBezTo>
                        <a:cubicBezTo>
                          <a:pt x="3" y="5"/>
                          <a:pt x="3" y="6"/>
                          <a:pt x="3" y="7"/>
                        </a:cubicBezTo>
                        <a:cubicBezTo>
                          <a:pt x="3" y="7"/>
                          <a:pt x="4" y="7"/>
                          <a:pt x="5" y="7"/>
                        </a:cubicBezTo>
                        <a:cubicBezTo>
                          <a:pt x="5" y="6"/>
                          <a:pt x="5" y="5"/>
                          <a:pt x="5" y="4"/>
                        </a:cubicBezTo>
                        <a:cubicBezTo>
                          <a:pt x="5" y="3"/>
                          <a:pt x="3" y="3"/>
                          <a:pt x="3" y="4"/>
                        </a:cubicBezTo>
                        <a:cubicBezTo>
                          <a:pt x="2" y="6"/>
                          <a:pt x="1" y="6"/>
                          <a:pt x="1" y="8"/>
                        </a:cubicBezTo>
                        <a:cubicBezTo>
                          <a:pt x="2" y="8"/>
                          <a:pt x="2" y="8"/>
                          <a:pt x="3" y="8"/>
                        </a:cubicBezTo>
                        <a:cubicBezTo>
                          <a:pt x="3" y="7"/>
                          <a:pt x="3" y="5"/>
                          <a:pt x="3" y="3"/>
                        </a:cubicBezTo>
                        <a:cubicBezTo>
                          <a:pt x="3" y="2"/>
                          <a:pt x="9" y="3"/>
                          <a:pt x="9" y="3"/>
                        </a:cubicBezTo>
                        <a:cubicBezTo>
                          <a:pt x="13" y="4"/>
                          <a:pt x="16" y="6"/>
                          <a:pt x="19" y="9"/>
                        </a:cubicBezTo>
                        <a:cubicBezTo>
                          <a:pt x="22" y="11"/>
                          <a:pt x="24" y="14"/>
                          <a:pt x="26" y="17"/>
                        </a:cubicBezTo>
                        <a:cubicBezTo>
                          <a:pt x="29" y="22"/>
                          <a:pt x="26" y="23"/>
                          <a:pt x="22" y="26"/>
                        </a:cubicBezTo>
                        <a:cubicBezTo>
                          <a:pt x="23" y="26"/>
                          <a:pt x="24" y="26"/>
                          <a:pt x="24" y="26"/>
                        </a:cubicBezTo>
                        <a:cubicBezTo>
                          <a:pt x="23" y="21"/>
                          <a:pt x="21" y="16"/>
                          <a:pt x="17" y="12"/>
                        </a:cubicBezTo>
                        <a:cubicBezTo>
                          <a:pt x="13" y="8"/>
                          <a:pt x="8" y="8"/>
                          <a:pt x="2" y="7"/>
                        </a:cubicBezTo>
                        <a:cubicBezTo>
                          <a:pt x="1" y="7"/>
                          <a:pt x="1" y="10"/>
                          <a:pt x="2"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9" name="Freeform 301"/>
                  <p:cNvSpPr/>
                  <p:nvPr/>
                </p:nvSpPr>
                <p:spPr bwMode="auto">
                  <a:xfrm>
                    <a:off x="893" y="1671"/>
                    <a:ext cx="36" cy="29"/>
                  </a:xfrm>
                  <a:custGeom>
                    <a:avLst/>
                    <a:gdLst>
                      <a:gd name="T0" fmla="*/ 5 w 53"/>
                      <a:gd name="T1" fmla="*/ 12 h 44"/>
                      <a:gd name="T2" fmla="*/ 10 w 53"/>
                      <a:gd name="T3" fmla="*/ 3 h 44"/>
                      <a:gd name="T4" fmla="*/ 33 w 53"/>
                      <a:gd name="T5" fmla="*/ 13 h 44"/>
                      <a:gd name="T6" fmla="*/ 45 w 53"/>
                      <a:gd name="T7" fmla="*/ 28 h 44"/>
                      <a:gd name="T8" fmla="*/ 49 w 53"/>
                      <a:gd name="T9" fmla="*/ 37 h 44"/>
                      <a:gd name="T10" fmla="*/ 44 w 53"/>
                      <a:gd name="T11" fmla="*/ 41 h 44"/>
                      <a:gd name="T12" fmla="*/ 38 w 53"/>
                      <a:gd name="T13" fmla="*/ 30 h 44"/>
                      <a:gd name="T14" fmla="*/ 27 w 53"/>
                      <a:gd name="T15" fmla="*/ 17 h 44"/>
                      <a:gd name="T16" fmla="*/ 3 w 53"/>
                      <a:gd name="T17" fmla="*/ 10 h 44"/>
                      <a:gd name="T18" fmla="*/ 4 w 53"/>
                      <a:gd name="T19" fmla="*/ 12 h 44"/>
                      <a:gd name="T20" fmla="*/ 42 w 53"/>
                      <a:gd name="T21" fmla="*/ 43 h 44"/>
                      <a:gd name="T22" fmla="*/ 43 w 53"/>
                      <a:gd name="T23" fmla="*/ 44 h 44"/>
                      <a:gd name="T24" fmla="*/ 52 w 53"/>
                      <a:gd name="T25" fmla="*/ 40 h 44"/>
                      <a:gd name="T26" fmla="*/ 35 w 53"/>
                      <a:gd name="T27" fmla="*/ 11 h 44"/>
                      <a:gd name="T28" fmla="*/ 8 w 53"/>
                      <a:gd name="T29" fmla="*/ 1 h 44"/>
                      <a:gd name="T30" fmla="*/ 3 w 53"/>
                      <a:gd name="T31" fmla="*/ 12 h 44"/>
                      <a:gd name="T32" fmla="*/ 5 w 53"/>
                      <a:gd name="T33" fmla="*/ 1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3" h="44">
                        <a:moveTo>
                          <a:pt x="5" y="12"/>
                        </a:moveTo>
                        <a:cubicBezTo>
                          <a:pt x="5" y="8"/>
                          <a:pt x="3" y="3"/>
                          <a:pt x="10" y="3"/>
                        </a:cubicBezTo>
                        <a:cubicBezTo>
                          <a:pt x="19" y="3"/>
                          <a:pt x="27" y="8"/>
                          <a:pt x="33" y="13"/>
                        </a:cubicBezTo>
                        <a:cubicBezTo>
                          <a:pt x="38" y="17"/>
                          <a:pt x="42" y="22"/>
                          <a:pt x="45" y="28"/>
                        </a:cubicBezTo>
                        <a:cubicBezTo>
                          <a:pt x="47" y="31"/>
                          <a:pt x="48" y="34"/>
                          <a:pt x="49" y="37"/>
                        </a:cubicBezTo>
                        <a:cubicBezTo>
                          <a:pt x="50" y="41"/>
                          <a:pt x="47" y="41"/>
                          <a:pt x="44" y="41"/>
                        </a:cubicBezTo>
                        <a:cubicBezTo>
                          <a:pt x="45" y="41"/>
                          <a:pt x="38" y="30"/>
                          <a:pt x="38" y="30"/>
                        </a:cubicBezTo>
                        <a:cubicBezTo>
                          <a:pt x="35" y="25"/>
                          <a:pt x="31" y="21"/>
                          <a:pt x="27" y="17"/>
                        </a:cubicBezTo>
                        <a:cubicBezTo>
                          <a:pt x="21" y="12"/>
                          <a:pt x="11" y="8"/>
                          <a:pt x="3" y="10"/>
                        </a:cubicBezTo>
                        <a:cubicBezTo>
                          <a:pt x="2" y="11"/>
                          <a:pt x="2" y="13"/>
                          <a:pt x="4" y="12"/>
                        </a:cubicBezTo>
                        <a:cubicBezTo>
                          <a:pt x="20" y="8"/>
                          <a:pt x="39" y="28"/>
                          <a:pt x="42" y="43"/>
                        </a:cubicBezTo>
                        <a:cubicBezTo>
                          <a:pt x="42" y="43"/>
                          <a:pt x="42" y="44"/>
                          <a:pt x="43" y="44"/>
                        </a:cubicBezTo>
                        <a:cubicBezTo>
                          <a:pt x="45" y="43"/>
                          <a:pt x="53" y="44"/>
                          <a:pt x="52" y="40"/>
                        </a:cubicBezTo>
                        <a:cubicBezTo>
                          <a:pt x="49" y="29"/>
                          <a:pt x="43" y="19"/>
                          <a:pt x="35" y="11"/>
                        </a:cubicBezTo>
                        <a:cubicBezTo>
                          <a:pt x="27" y="5"/>
                          <a:pt x="18" y="1"/>
                          <a:pt x="8" y="1"/>
                        </a:cubicBezTo>
                        <a:cubicBezTo>
                          <a:pt x="0" y="0"/>
                          <a:pt x="3" y="7"/>
                          <a:pt x="3" y="12"/>
                        </a:cubicBezTo>
                        <a:cubicBezTo>
                          <a:pt x="3" y="14"/>
                          <a:pt x="5" y="14"/>
                          <a:pt x="5"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0" name="Freeform 302"/>
                  <p:cNvSpPr/>
                  <p:nvPr/>
                </p:nvSpPr>
                <p:spPr bwMode="auto">
                  <a:xfrm>
                    <a:off x="895" y="1672"/>
                    <a:ext cx="24" cy="17"/>
                  </a:xfrm>
                  <a:custGeom>
                    <a:avLst/>
                    <a:gdLst>
                      <a:gd name="T0" fmla="*/ 4 w 35"/>
                      <a:gd name="T1" fmla="*/ 4 h 25"/>
                      <a:gd name="T2" fmla="*/ 3 w 35"/>
                      <a:gd name="T3" fmla="*/ 3 h 25"/>
                      <a:gd name="T4" fmla="*/ 4 w 35"/>
                      <a:gd name="T5" fmla="*/ 2 h 25"/>
                      <a:gd name="T6" fmla="*/ 5 w 35"/>
                      <a:gd name="T7" fmla="*/ 2 h 25"/>
                      <a:gd name="T8" fmla="*/ 5 w 35"/>
                      <a:gd name="T9" fmla="*/ 6 h 25"/>
                      <a:gd name="T10" fmla="*/ 6 w 35"/>
                      <a:gd name="T11" fmla="*/ 6 h 25"/>
                      <a:gd name="T12" fmla="*/ 11 w 35"/>
                      <a:gd name="T13" fmla="*/ 7 h 25"/>
                      <a:gd name="T14" fmla="*/ 12 w 35"/>
                      <a:gd name="T15" fmla="*/ 9 h 25"/>
                      <a:gd name="T16" fmla="*/ 14 w 35"/>
                      <a:gd name="T17" fmla="*/ 9 h 25"/>
                      <a:gd name="T18" fmla="*/ 15 w 35"/>
                      <a:gd name="T19" fmla="*/ 11 h 25"/>
                      <a:gd name="T20" fmla="*/ 15 w 35"/>
                      <a:gd name="T21" fmla="*/ 9 h 25"/>
                      <a:gd name="T22" fmla="*/ 15 w 35"/>
                      <a:gd name="T23" fmla="*/ 8 h 25"/>
                      <a:gd name="T24" fmla="*/ 15 w 35"/>
                      <a:gd name="T25" fmla="*/ 6 h 25"/>
                      <a:gd name="T26" fmla="*/ 16 w 35"/>
                      <a:gd name="T27" fmla="*/ 5 h 25"/>
                      <a:gd name="T28" fmla="*/ 15 w 35"/>
                      <a:gd name="T29" fmla="*/ 5 h 25"/>
                      <a:gd name="T30" fmla="*/ 14 w 35"/>
                      <a:gd name="T31" fmla="*/ 2 h 25"/>
                      <a:gd name="T32" fmla="*/ 19 w 35"/>
                      <a:gd name="T33" fmla="*/ 5 h 25"/>
                      <a:gd name="T34" fmla="*/ 18 w 35"/>
                      <a:gd name="T35" fmla="*/ 7 h 25"/>
                      <a:gd name="T36" fmla="*/ 22 w 35"/>
                      <a:gd name="T37" fmla="*/ 13 h 25"/>
                      <a:gd name="T38" fmla="*/ 22 w 35"/>
                      <a:gd name="T39" fmla="*/ 14 h 25"/>
                      <a:gd name="T40" fmla="*/ 24 w 35"/>
                      <a:gd name="T41" fmla="*/ 15 h 25"/>
                      <a:gd name="T42" fmla="*/ 25 w 35"/>
                      <a:gd name="T43" fmla="*/ 17 h 25"/>
                      <a:gd name="T44" fmla="*/ 26 w 35"/>
                      <a:gd name="T45" fmla="*/ 15 h 25"/>
                      <a:gd name="T46" fmla="*/ 28 w 35"/>
                      <a:gd name="T47" fmla="*/ 18 h 25"/>
                      <a:gd name="T48" fmla="*/ 29 w 35"/>
                      <a:gd name="T49" fmla="*/ 13 h 25"/>
                      <a:gd name="T50" fmla="*/ 30 w 35"/>
                      <a:gd name="T51" fmla="*/ 16 h 25"/>
                      <a:gd name="T52" fmla="*/ 33 w 35"/>
                      <a:gd name="T53" fmla="*/ 24 h 25"/>
                      <a:gd name="T54" fmla="*/ 20 w 35"/>
                      <a:gd name="T55" fmla="*/ 6 h 25"/>
                      <a:gd name="T56" fmla="*/ 24 w 35"/>
                      <a:gd name="T57" fmla="*/ 9 h 25"/>
                      <a:gd name="T58" fmla="*/ 29 w 35"/>
                      <a:gd name="T59" fmla="*/ 19 h 25"/>
                      <a:gd name="T60" fmla="*/ 27 w 35"/>
                      <a:gd name="T61" fmla="*/ 16 h 25"/>
                      <a:gd name="T62" fmla="*/ 25 w 35"/>
                      <a:gd name="T63" fmla="*/ 18 h 25"/>
                      <a:gd name="T64" fmla="*/ 24 w 35"/>
                      <a:gd name="T65" fmla="*/ 15 h 25"/>
                      <a:gd name="T66" fmla="*/ 23 w 35"/>
                      <a:gd name="T67" fmla="*/ 14 h 25"/>
                      <a:gd name="T68" fmla="*/ 23 w 35"/>
                      <a:gd name="T69" fmla="*/ 13 h 25"/>
                      <a:gd name="T70" fmla="*/ 23 w 35"/>
                      <a:gd name="T71" fmla="*/ 11 h 25"/>
                      <a:gd name="T72" fmla="*/ 20 w 35"/>
                      <a:gd name="T73" fmla="*/ 6 h 25"/>
                      <a:gd name="T74" fmla="*/ 14 w 35"/>
                      <a:gd name="T75" fmla="*/ 2 h 25"/>
                      <a:gd name="T76" fmla="*/ 15 w 35"/>
                      <a:gd name="T77" fmla="*/ 5 h 25"/>
                      <a:gd name="T78" fmla="*/ 16 w 35"/>
                      <a:gd name="T79" fmla="*/ 5 h 25"/>
                      <a:gd name="T80" fmla="*/ 15 w 35"/>
                      <a:gd name="T81" fmla="*/ 7 h 25"/>
                      <a:gd name="T82" fmla="*/ 16 w 35"/>
                      <a:gd name="T83" fmla="*/ 8 h 25"/>
                      <a:gd name="T84" fmla="*/ 15 w 35"/>
                      <a:gd name="T85" fmla="*/ 8 h 25"/>
                      <a:gd name="T86" fmla="*/ 15 w 35"/>
                      <a:gd name="T87" fmla="*/ 11 h 25"/>
                      <a:gd name="T88" fmla="*/ 15 w 35"/>
                      <a:gd name="T89" fmla="*/ 9 h 25"/>
                      <a:gd name="T90" fmla="*/ 12 w 35"/>
                      <a:gd name="T91" fmla="*/ 9 h 25"/>
                      <a:gd name="T92" fmla="*/ 11 w 35"/>
                      <a:gd name="T93" fmla="*/ 7 h 25"/>
                      <a:gd name="T94" fmla="*/ 7 w 35"/>
                      <a:gd name="T95" fmla="*/ 5 h 25"/>
                      <a:gd name="T96" fmla="*/ 6 w 35"/>
                      <a:gd name="T97" fmla="*/ 8 h 25"/>
                      <a:gd name="T98" fmla="*/ 6 w 35"/>
                      <a:gd name="T99" fmla="*/ 8 h 25"/>
                      <a:gd name="T100" fmla="*/ 5 w 35"/>
                      <a:gd name="T101" fmla="*/ 1 h 25"/>
                      <a:gd name="T102" fmla="*/ 4 w 35"/>
                      <a:gd name="T103" fmla="*/ 1 h 25"/>
                      <a:gd name="T104" fmla="*/ 3 w 35"/>
                      <a:gd name="T105" fmla="*/ 3 h 25"/>
                      <a:gd name="T106" fmla="*/ 4 w 35"/>
                      <a:gd name="T107" fmla="*/ 4 h 25"/>
                      <a:gd name="T108" fmla="*/ 4 w 35"/>
                      <a:gd name="T109" fmla="*/ 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5" h="25">
                        <a:moveTo>
                          <a:pt x="2" y="4"/>
                        </a:moveTo>
                        <a:cubicBezTo>
                          <a:pt x="2" y="4"/>
                          <a:pt x="2" y="4"/>
                          <a:pt x="2" y="4"/>
                        </a:cubicBezTo>
                        <a:cubicBezTo>
                          <a:pt x="2" y="5"/>
                          <a:pt x="3" y="5"/>
                          <a:pt x="4" y="5"/>
                        </a:cubicBezTo>
                        <a:cubicBezTo>
                          <a:pt x="4" y="5"/>
                          <a:pt x="4" y="4"/>
                          <a:pt x="4" y="4"/>
                        </a:cubicBezTo>
                        <a:cubicBezTo>
                          <a:pt x="4" y="2"/>
                          <a:pt x="2" y="2"/>
                          <a:pt x="2" y="4"/>
                        </a:cubicBezTo>
                        <a:cubicBezTo>
                          <a:pt x="1" y="5"/>
                          <a:pt x="1" y="6"/>
                          <a:pt x="1" y="7"/>
                        </a:cubicBezTo>
                        <a:cubicBezTo>
                          <a:pt x="2" y="7"/>
                          <a:pt x="3" y="7"/>
                          <a:pt x="3" y="7"/>
                        </a:cubicBezTo>
                        <a:cubicBezTo>
                          <a:pt x="3" y="6"/>
                          <a:pt x="3" y="4"/>
                          <a:pt x="3" y="3"/>
                        </a:cubicBezTo>
                        <a:cubicBezTo>
                          <a:pt x="3" y="2"/>
                          <a:pt x="1" y="1"/>
                          <a:pt x="1" y="2"/>
                        </a:cubicBezTo>
                        <a:cubicBezTo>
                          <a:pt x="1" y="3"/>
                          <a:pt x="1" y="4"/>
                          <a:pt x="1" y="5"/>
                        </a:cubicBezTo>
                        <a:cubicBezTo>
                          <a:pt x="1" y="5"/>
                          <a:pt x="2" y="6"/>
                          <a:pt x="3" y="6"/>
                        </a:cubicBezTo>
                        <a:cubicBezTo>
                          <a:pt x="3" y="4"/>
                          <a:pt x="3" y="3"/>
                          <a:pt x="4" y="2"/>
                        </a:cubicBezTo>
                        <a:cubicBezTo>
                          <a:pt x="4" y="2"/>
                          <a:pt x="3" y="2"/>
                          <a:pt x="2" y="2"/>
                        </a:cubicBezTo>
                        <a:cubicBezTo>
                          <a:pt x="3" y="3"/>
                          <a:pt x="3" y="4"/>
                          <a:pt x="3" y="5"/>
                        </a:cubicBezTo>
                        <a:cubicBezTo>
                          <a:pt x="3" y="5"/>
                          <a:pt x="4" y="5"/>
                          <a:pt x="5" y="5"/>
                        </a:cubicBezTo>
                        <a:cubicBezTo>
                          <a:pt x="5" y="4"/>
                          <a:pt x="5" y="3"/>
                          <a:pt x="5" y="2"/>
                        </a:cubicBezTo>
                        <a:cubicBezTo>
                          <a:pt x="5" y="2"/>
                          <a:pt x="4" y="2"/>
                          <a:pt x="4" y="2"/>
                        </a:cubicBezTo>
                        <a:cubicBezTo>
                          <a:pt x="4" y="4"/>
                          <a:pt x="3" y="5"/>
                          <a:pt x="3" y="6"/>
                        </a:cubicBezTo>
                        <a:cubicBezTo>
                          <a:pt x="4" y="6"/>
                          <a:pt x="5" y="6"/>
                          <a:pt x="5" y="6"/>
                        </a:cubicBezTo>
                        <a:cubicBezTo>
                          <a:pt x="5" y="6"/>
                          <a:pt x="5" y="6"/>
                          <a:pt x="5" y="6"/>
                        </a:cubicBezTo>
                        <a:cubicBezTo>
                          <a:pt x="5" y="6"/>
                          <a:pt x="6" y="6"/>
                          <a:pt x="7" y="7"/>
                        </a:cubicBezTo>
                        <a:cubicBezTo>
                          <a:pt x="6" y="6"/>
                          <a:pt x="5" y="6"/>
                          <a:pt x="5" y="6"/>
                        </a:cubicBezTo>
                        <a:cubicBezTo>
                          <a:pt x="5" y="6"/>
                          <a:pt x="6" y="6"/>
                          <a:pt x="7" y="7"/>
                        </a:cubicBezTo>
                        <a:cubicBezTo>
                          <a:pt x="6" y="6"/>
                          <a:pt x="6" y="6"/>
                          <a:pt x="6" y="6"/>
                        </a:cubicBezTo>
                        <a:cubicBezTo>
                          <a:pt x="6" y="5"/>
                          <a:pt x="5" y="5"/>
                          <a:pt x="5" y="4"/>
                        </a:cubicBezTo>
                        <a:cubicBezTo>
                          <a:pt x="4" y="5"/>
                          <a:pt x="4" y="5"/>
                          <a:pt x="3" y="6"/>
                        </a:cubicBezTo>
                        <a:cubicBezTo>
                          <a:pt x="2" y="6"/>
                          <a:pt x="2" y="8"/>
                          <a:pt x="4" y="8"/>
                        </a:cubicBezTo>
                        <a:cubicBezTo>
                          <a:pt x="6" y="8"/>
                          <a:pt x="8" y="7"/>
                          <a:pt x="11" y="7"/>
                        </a:cubicBezTo>
                        <a:cubicBezTo>
                          <a:pt x="12" y="7"/>
                          <a:pt x="12" y="5"/>
                          <a:pt x="10" y="5"/>
                        </a:cubicBezTo>
                        <a:cubicBezTo>
                          <a:pt x="9" y="5"/>
                          <a:pt x="9" y="5"/>
                          <a:pt x="8" y="6"/>
                        </a:cubicBezTo>
                        <a:cubicBezTo>
                          <a:pt x="7" y="6"/>
                          <a:pt x="7" y="7"/>
                          <a:pt x="8" y="8"/>
                        </a:cubicBezTo>
                        <a:cubicBezTo>
                          <a:pt x="10" y="9"/>
                          <a:pt x="9" y="8"/>
                          <a:pt x="12" y="9"/>
                        </a:cubicBezTo>
                        <a:cubicBezTo>
                          <a:pt x="12" y="8"/>
                          <a:pt x="12" y="7"/>
                          <a:pt x="12" y="7"/>
                        </a:cubicBezTo>
                        <a:cubicBezTo>
                          <a:pt x="11" y="7"/>
                          <a:pt x="9" y="6"/>
                          <a:pt x="8" y="6"/>
                        </a:cubicBezTo>
                        <a:cubicBezTo>
                          <a:pt x="8" y="7"/>
                          <a:pt x="7" y="7"/>
                          <a:pt x="7" y="8"/>
                        </a:cubicBezTo>
                        <a:cubicBezTo>
                          <a:pt x="10" y="8"/>
                          <a:pt x="12" y="9"/>
                          <a:pt x="14" y="9"/>
                        </a:cubicBezTo>
                        <a:cubicBezTo>
                          <a:pt x="14" y="9"/>
                          <a:pt x="14" y="8"/>
                          <a:pt x="14" y="7"/>
                        </a:cubicBezTo>
                        <a:cubicBezTo>
                          <a:pt x="12" y="8"/>
                          <a:pt x="10" y="8"/>
                          <a:pt x="9" y="7"/>
                        </a:cubicBezTo>
                        <a:cubicBezTo>
                          <a:pt x="7" y="7"/>
                          <a:pt x="7" y="9"/>
                          <a:pt x="8" y="9"/>
                        </a:cubicBezTo>
                        <a:cubicBezTo>
                          <a:pt x="10" y="10"/>
                          <a:pt x="13" y="11"/>
                          <a:pt x="15" y="11"/>
                        </a:cubicBezTo>
                        <a:cubicBezTo>
                          <a:pt x="16" y="12"/>
                          <a:pt x="17" y="10"/>
                          <a:pt x="16" y="9"/>
                        </a:cubicBezTo>
                        <a:cubicBezTo>
                          <a:pt x="13" y="9"/>
                          <a:pt x="11" y="8"/>
                          <a:pt x="10" y="6"/>
                        </a:cubicBezTo>
                        <a:cubicBezTo>
                          <a:pt x="10" y="6"/>
                          <a:pt x="10" y="7"/>
                          <a:pt x="9" y="7"/>
                        </a:cubicBezTo>
                        <a:cubicBezTo>
                          <a:pt x="11" y="7"/>
                          <a:pt x="13" y="8"/>
                          <a:pt x="15" y="9"/>
                        </a:cubicBezTo>
                        <a:cubicBezTo>
                          <a:pt x="16" y="9"/>
                          <a:pt x="17" y="8"/>
                          <a:pt x="16" y="7"/>
                        </a:cubicBezTo>
                        <a:cubicBezTo>
                          <a:pt x="15" y="6"/>
                          <a:pt x="13" y="4"/>
                          <a:pt x="12" y="3"/>
                        </a:cubicBezTo>
                        <a:cubicBezTo>
                          <a:pt x="12" y="3"/>
                          <a:pt x="11" y="4"/>
                          <a:pt x="11" y="4"/>
                        </a:cubicBezTo>
                        <a:cubicBezTo>
                          <a:pt x="12" y="5"/>
                          <a:pt x="14" y="7"/>
                          <a:pt x="15" y="8"/>
                        </a:cubicBezTo>
                        <a:cubicBezTo>
                          <a:pt x="16" y="7"/>
                          <a:pt x="16" y="7"/>
                          <a:pt x="16" y="6"/>
                        </a:cubicBezTo>
                        <a:cubicBezTo>
                          <a:pt x="14" y="6"/>
                          <a:pt x="12" y="4"/>
                          <a:pt x="10" y="3"/>
                        </a:cubicBezTo>
                        <a:cubicBezTo>
                          <a:pt x="9" y="4"/>
                          <a:pt x="9" y="4"/>
                          <a:pt x="9" y="5"/>
                        </a:cubicBezTo>
                        <a:cubicBezTo>
                          <a:pt x="11" y="5"/>
                          <a:pt x="13" y="6"/>
                          <a:pt x="15" y="6"/>
                        </a:cubicBezTo>
                        <a:cubicBezTo>
                          <a:pt x="15" y="6"/>
                          <a:pt x="15" y="5"/>
                          <a:pt x="15" y="4"/>
                        </a:cubicBezTo>
                        <a:cubicBezTo>
                          <a:pt x="13" y="5"/>
                          <a:pt x="11" y="4"/>
                          <a:pt x="9" y="2"/>
                        </a:cubicBezTo>
                        <a:cubicBezTo>
                          <a:pt x="9" y="3"/>
                          <a:pt x="9" y="4"/>
                          <a:pt x="8" y="4"/>
                        </a:cubicBezTo>
                        <a:cubicBezTo>
                          <a:pt x="11" y="4"/>
                          <a:pt x="13" y="4"/>
                          <a:pt x="16" y="5"/>
                        </a:cubicBezTo>
                        <a:cubicBezTo>
                          <a:pt x="16" y="5"/>
                          <a:pt x="16" y="4"/>
                          <a:pt x="16" y="3"/>
                        </a:cubicBezTo>
                        <a:cubicBezTo>
                          <a:pt x="13" y="3"/>
                          <a:pt x="11" y="3"/>
                          <a:pt x="9" y="3"/>
                        </a:cubicBezTo>
                        <a:cubicBezTo>
                          <a:pt x="9" y="3"/>
                          <a:pt x="9" y="4"/>
                          <a:pt x="9" y="5"/>
                        </a:cubicBezTo>
                        <a:cubicBezTo>
                          <a:pt x="11" y="5"/>
                          <a:pt x="13" y="5"/>
                          <a:pt x="15" y="5"/>
                        </a:cubicBezTo>
                        <a:cubicBezTo>
                          <a:pt x="15" y="4"/>
                          <a:pt x="15" y="3"/>
                          <a:pt x="15" y="3"/>
                        </a:cubicBezTo>
                        <a:cubicBezTo>
                          <a:pt x="12" y="3"/>
                          <a:pt x="10" y="2"/>
                          <a:pt x="8" y="0"/>
                        </a:cubicBezTo>
                        <a:cubicBezTo>
                          <a:pt x="8" y="1"/>
                          <a:pt x="8" y="1"/>
                          <a:pt x="8" y="2"/>
                        </a:cubicBezTo>
                        <a:cubicBezTo>
                          <a:pt x="10" y="2"/>
                          <a:pt x="12" y="2"/>
                          <a:pt x="14" y="2"/>
                        </a:cubicBezTo>
                        <a:cubicBezTo>
                          <a:pt x="14" y="2"/>
                          <a:pt x="14" y="1"/>
                          <a:pt x="14" y="0"/>
                        </a:cubicBezTo>
                        <a:cubicBezTo>
                          <a:pt x="12" y="0"/>
                          <a:pt x="11" y="0"/>
                          <a:pt x="10" y="0"/>
                        </a:cubicBezTo>
                        <a:cubicBezTo>
                          <a:pt x="8" y="0"/>
                          <a:pt x="8" y="2"/>
                          <a:pt x="9" y="2"/>
                        </a:cubicBezTo>
                        <a:cubicBezTo>
                          <a:pt x="12" y="3"/>
                          <a:pt x="16" y="3"/>
                          <a:pt x="19" y="5"/>
                        </a:cubicBezTo>
                        <a:cubicBezTo>
                          <a:pt x="19" y="5"/>
                          <a:pt x="19" y="4"/>
                          <a:pt x="20" y="4"/>
                        </a:cubicBezTo>
                        <a:cubicBezTo>
                          <a:pt x="19" y="4"/>
                          <a:pt x="17" y="3"/>
                          <a:pt x="16" y="3"/>
                        </a:cubicBezTo>
                        <a:cubicBezTo>
                          <a:pt x="15" y="3"/>
                          <a:pt x="14" y="5"/>
                          <a:pt x="15" y="5"/>
                        </a:cubicBezTo>
                        <a:cubicBezTo>
                          <a:pt x="16" y="6"/>
                          <a:pt x="17" y="6"/>
                          <a:pt x="18" y="7"/>
                        </a:cubicBezTo>
                        <a:cubicBezTo>
                          <a:pt x="19" y="7"/>
                          <a:pt x="20" y="8"/>
                          <a:pt x="21" y="9"/>
                        </a:cubicBezTo>
                        <a:cubicBezTo>
                          <a:pt x="19" y="9"/>
                          <a:pt x="17" y="8"/>
                          <a:pt x="16" y="6"/>
                        </a:cubicBezTo>
                        <a:cubicBezTo>
                          <a:pt x="15" y="7"/>
                          <a:pt x="15" y="7"/>
                          <a:pt x="15" y="8"/>
                        </a:cubicBezTo>
                        <a:cubicBezTo>
                          <a:pt x="18" y="9"/>
                          <a:pt x="20" y="10"/>
                          <a:pt x="22" y="13"/>
                        </a:cubicBezTo>
                        <a:cubicBezTo>
                          <a:pt x="23" y="12"/>
                          <a:pt x="23" y="11"/>
                          <a:pt x="23" y="11"/>
                        </a:cubicBezTo>
                        <a:cubicBezTo>
                          <a:pt x="21" y="10"/>
                          <a:pt x="18" y="9"/>
                          <a:pt x="16" y="8"/>
                        </a:cubicBezTo>
                        <a:cubicBezTo>
                          <a:pt x="16" y="8"/>
                          <a:pt x="15" y="9"/>
                          <a:pt x="15" y="10"/>
                        </a:cubicBezTo>
                        <a:cubicBezTo>
                          <a:pt x="18" y="11"/>
                          <a:pt x="20" y="12"/>
                          <a:pt x="22" y="14"/>
                        </a:cubicBezTo>
                        <a:cubicBezTo>
                          <a:pt x="22" y="13"/>
                          <a:pt x="22" y="12"/>
                          <a:pt x="23" y="12"/>
                        </a:cubicBezTo>
                        <a:cubicBezTo>
                          <a:pt x="20" y="12"/>
                          <a:pt x="18" y="11"/>
                          <a:pt x="15" y="9"/>
                        </a:cubicBezTo>
                        <a:cubicBezTo>
                          <a:pt x="15" y="10"/>
                          <a:pt x="15" y="11"/>
                          <a:pt x="15" y="11"/>
                        </a:cubicBezTo>
                        <a:cubicBezTo>
                          <a:pt x="18" y="12"/>
                          <a:pt x="21" y="14"/>
                          <a:pt x="24" y="15"/>
                        </a:cubicBezTo>
                        <a:cubicBezTo>
                          <a:pt x="25" y="16"/>
                          <a:pt x="26" y="14"/>
                          <a:pt x="25" y="14"/>
                        </a:cubicBezTo>
                        <a:cubicBezTo>
                          <a:pt x="23" y="12"/>
                          <a:pt x="21" y="11"/>
                          <a:pt x="19" y="9"/>
                        </a:cubicBezTo>
                        <a:cubicBezTo>
                          <a:pt x="19" y="10"/>
                          <a:pt x="18" y="10"/>
                          <a:pt x="18" y="11"/>
                        </a:cubicBezTo>
                        <a:cubicBezTo>
                          <a:pt x="21" y="12"/>
                          <a:pt x="23" y="14"/>
                          <a:pt x="25" y="17"/>
                        </a:cubicBezTo>
                        <a:cubicBezTo>
                          <a:pt x="26" y="17"/>
                          <a:pt x="26" y="16"/>
                          <a:pt x="27" y="16"/>
                        </a:cubicBezTo>
                        <a:cubicBezTo>
                          <a:pt x="24" y="14"/>
                          <a:pt x="21" y="11"/>
                          <a:pt x="20" y="7"/>
                        </a:cubicBezTo>
                        <a:cubicBezTo>
                          <a:pt x="20" y="8"/>
                          <a:pt x="19" y="8"/>
                          <a:pt x="19" y="9"/>
                        </a:cubicBezTo>
                        <a:cubicBezTo>
                          <a:pt x="23" y="9"/>
                          <a:pt x="25" y="12"/>
                          <a:pt x="26" y="15"/>
                        </a:cubicBezTo>
                        <a:cubicBezTo>
                          <a:pt x="27" y="15"/>
                          <a:pt x="27" y="14"/>
                          <a:pt x="28" y="14"/>
                        </a:cubicBezTo>
                        <a:cubicBezTo>
                          <a:pt x="25" y="13"/>
                          <a:pt x="21" y="9"/>
                          <a:pt x="21" y="6"/>
                        </a:cubicBezTo>
                        <a:cubicBezTo>
                          <a:pt x="21" y="7"/>
                          <a:pt x="20" y="7"/>
                          <a:pt x="20" y="7"/>
                        </a:cubicBezTo>
                        <a:cubicBezTo>
                          <a:pt x="24" y="9"/>
                          <a:pt x="28" y="13"/>
                          <a:pt x="28" y="18"/>
                        </a:cubicBezTo>
                        <a:cubicBezTo>
                          <a:pt x="29" y="18"/>
                          <a:pt x="29" y="17"/>
                          <a:pt x="30" y="17"/>
                        </a:cubicBezTo>
                        <a:cubicBezTo>
                          <a:pt x="28" y="16"/>
                          <a:pt x="26" y="14"/>
                          <a:pt x="25" y="12"/>
                        </a:cubicBezTo>
                        <a:cubicBezTo>
                          <a:pt x="26" y="11"/>
                          <a:pt x="26" y="11"/>
                          <a:pt x="27" y="10"/>
                        </a:cubicBezTo>
                        <a:cubicBezTo>
                          <a:pt x="28" y="11"/>
                          <a:pt x="29" y="12"/>
                          <a:pt x="29" y="13"/>
                        </a:cubicBezTo>
                        <a:cubicBezTo>
                          <a:pt x="30" y="14"/>
                          <a:pt x="31" y="16"/>
                          <a:pt x="31" y="18"/>
                        </a:cubicBezTo>
                        <a:cubicBezTo>
                          <a:pt x="31" y="17"/>
                          <a:pt x="32" y="17"/>
                          <a:pt x="32" y="17"/>
                        </a:cubicBezTo>
                        <a:cubicBezTo>
                          <a:pt x="31" y="16"/>
                          <a:pt x="29" y="15"/>
                          <a:pt x="28" y="14"/>
                        </a:cubicBezTo>
                        <a:cubicBezTo>
                          <a:pt x="25" y="11"/>
                          <a:pt x="30" y="10"/>
                          <a:pt x="30" y="16"/>
                        </a:cubicBezTo>
                        <a:cubicBezTo>
                          <a:pt x="30" y="15"/>
                          <a:pt x="31" y="15"/>
                          <a:pt x="31" y="15"/>
                        </a:cubicBezTo>
                        <a:cubicBezTo>
                          <a:pt x="27" y="13"/>
                          <a:pt x="23" y="9"/>
                          <a:pt x="22" y="5"/>
                        </a:cubicBezTo>
                        <a:cubicBezTo>
                          <a:pt x="21" y="6"/>
                          <a:pt x="21" y="6"/>
                          <a:pt x="20" y="7"/>
                        </a:cubicBezTo>
                        <a:cubicBezTo>
                          <a:pt x="29" y="9"/>
                          <a:pt x="28" y="18"/>
                          <a:pt x="33" y="24"/>
                        </a:cubicBezTo>
                        <a:cubicBezTo>
                          <a:pt x="34" y="25"/>
                          <a:pt x="35" y="23"/>
                          <a:pt x="34" y="22"/>
                        </a:cubicBezTo>
                        <a:cubicBezTo>
                          <a:pt x="32" y="19"/>
                          <a:pt x="31" y="14"/>
                          <a:pt x="29" y="10"/>
                        </a:cubicBezTo>
                        <a:cubicBezTo>
                          <a:pt x="27" y="7"/>
                          <a:pt x="24" y="6"/>
                          <a:pt x="21" y="5"/>
                        </a:cubicBezTo>
                        <a:cubicBezTo>
                          <a:pt x="20" y="4"/>
                          <a:pt x="19" y="5"/>
                          <a:pt x="20" y="6"/>
                        </a:cubicBezTo>
                        <a:cubicBezTo>
                          <a:pt x="22" y="11"/>
                          <a:pt x="26" y="15"/>
                          <a:pt x="30" y="17"/>
                        </a:cubicBezTo>
                        <a:cubicBezTo>
                          <a:pt x="31" y="17"/>
                          <a:pt x="32" y="16"/>
                          <a:pt x="32" y="16"/>
                        </a:cubicBezTo>
                        <a:cubicBezTo>
                          <a:pt x="32" y="12"/>
                          <a:pt x="29" y="9"/>
                          <a:pt x="25" y="8"/>
                        </a:cubicBezTo>
                        <a:cubicBezTo>
                          <a:pt x="25" y="8"/>
                          <a:pt x="24" y="9"/>
                          <a:pt x="24" y="9"/>
                        </a:cubicBezTo>
                        <a:cubicBezTo>
                          <a:pt x="23" y="14"/>
                          <a:pt x="27" y="17"/>
                          <a:pt x="32" y="19"/>
                        </a:cubicBezTo>
                        <a:cubicBezTo>
                          <a:pt x="32" y="19"/>
                          <a:pt x="33" y="18"/>
                          <a:pt x="33" y="18"/>
                        </a:cubicBezTo>
                        <a:cubicBezTo>
                          <a:pt x="33" y="15"/>
                          <a:pt x="28" y="5"/>
                          <a:pt x="24" y="7"/>
                        </a:cubicBezTo>
                        <a:cubicBezTo>
                          <a:pt x="19" y="10"/>
                          <a:pt x="26" y="17"/>
                          <a:pt x="29" y="19"/>
                        </a:cubicBezTo>
                        <a:cubicBezTo>
                          <a:pt x="29" y="19"/>
                          <a:pt x="30" y="19"/>
                          <a:pt x="30" y="18"/>
                        </a:cubicBezTo>
                        <a:cubicBezTo>
                          <a:pt x="30" y="12"/>
                          <a:pt x="25" y="7"/>
                          <a:pt x="20" y="5"/>
                        </a:cubicBezTo>
                        <a:cubicBezTo>
                          <a:pt x="19" y="5"/>
                          <a:pt x="19" y="6"/>
                          <a:pt x="19" y="6"/>
                        </a:cubicBezTo>
                        <a:cubicBezTo>
                          <a:pt x="19" y="11"/>
                          <a:pt x="24" y="14"/>
                          <a:pt x="27" y="16"/>
                        </a:cubicBezTo>
                        <a:cubicBezTo>
                          <a:pt x="28" y="16"/>
                          <a:pt x="29" y="15"/>
                          <a:pt x="28" y="14"/>
                        </a:cubicBezTo>
                        <a:cubicBezTo>
                          <a:pt x="26" y="11"/>
                          <a:pt x="24" y="7"/>
                          <a:pt x="20" y="6"/>
                        </a:cubicBezTo>
                        <a:cubicBezTo>
                          <a:pt x="19" y="6"/>
                          <a:pt x="18" y="7"/>
                          <a:pt x="18" y="8"/>
                        </a:cubicBezTo>
                        <a:cubicBezTo>
                          <a:pt x="19" y="12"/>
                          <a:pt x="22" y="15"/>
                          <a:pt x="25" y="18"/>
                        </a:cubicBezTo>
                        <a:cubicBezTo>
                          <a:pt x="26" y="18"/>
                          <a:pt x="28" y="17"/>
                          <a:pt x="27" y="16"/>
                        </a:cubicBezTo>
                        <a:cubicBezTo>
                          <a:pt x="25" y="13"/>
                          <a:pt x="22" y="10"/>
                          <a:pt x="18" y="9"/>
                        </a:cubicBezTo>
                        <a:cubicBezTo>
                          <a:pt x="17" y="9"/>
                          <a:pt x="17" y="10"/>
                          <a:pt x="17" y="11"/>
                        </a:cubicBezTo>
                        <a:cubicBezTo>
                          <a:pt x="19" y="13"/>
                          <a:pt x="21" y="14"/>
                          <a:pt x="24" y="15"/>
                        </a:cubicBezTo>
                        <a:cubicBezTo>
                          <a:pt x="24" y="15"/>
                          <a:pt x="24" y="14"/>
                          <a:pt x="25" y="14"/>
                        </a:cubicBezTo>
                        <a:cubicBezTo>
                          <a:pt x="22" y="12"/>
                          <a:pt x="19" y="10"/>
                          <a:pt x="15" y="9"/>
                        </a:cubicBezTo>
                        <a:cubicBezTo>
                          <a:pt x="14" y="9"/>
                          <a:pt x="13" y="11"/>
                          <a:pt x="14" y="11"/>
                        </a:cubicBezTo>
                        <a:cubicBezTo>
                          <a:pt x="17" y="13"/>
                          <a:pt x="19" y="14"/>
                          <a:pt x="23" y="14"/>
                        </a:cubicBezTo>
                        <a:cubicBezTo>
                          <a:pt x="24" y="14"/>
                          <a:pt x="24" y="13"/>
                          <a:pt x="23" y="12"/>
                        </a:cubicBezTo>
                        <a:cubicBezTo>
                          <a:pt x="21" y="10"/>
                          <a:pt x="19" y="9"/>
                          <a:pt x="16" y="8"/>
                        </a:cubicBezTo>
                        <a:cubicBezTo>
                          <a:pt x="15" y="7"/>
                          <a:pt x="14" y="9"/>
                          <a:pt x="15" y="10"/>
                        </a:cubicBezTo>
                        <a:cubicBezTo>
                          <a:pt x="18" y="11"/>
                          <a:pt x="20" y="12"/>
                          <a:pt x="23" y="13"/>
                        </a:cubicBezTo>
                        <a:cubicBezTo>
                          <a:pt x="24" y="13"/>
                          <a:pt x="25" y="12"/>
                          <a:pt x="24" y="11"/>
                        </a:cubicBezTo>
                        <a:cubicBezTo>
                          <a:pt x="21" y="9"/>
                          <a:pt x="19" y="7"/>
                          <a:pt x="15" y="6"/>
                        </a:cubicBezTo>
                        <a:cubicBezTo>
                          <a:pt x="14" y="6"/>
                          <a:pt x="13" y="7"/>
                          <a:pt x="14" y="8"/>
                        </a:cubicBezTo>
                        <a:cubicBezTo>
                          <a:pt x="17" y="10"/>
                          <a:pt x="19" y="11"/>
                          <a:pt x="23" y="11"/>
                        </a:cubicBezTo>
                        <a:cubicBezTo>
                          <a:pt x="23" y="11"/>
                          <a:pt x="24" y="11"/>
                          <a:pt x="24" y="10"/>
                        </a:cubicBezTo>
                        <a:cubicBezTo>
                          <a:pt x="24" y="7"/>
                          <a:pt x="19" y="5"/>
                          <a:pt x="16" y="3"/>
                        </a:cubicBezTo>
                        <a:cubicBezTo>
                          <a:pt x="16" y="4"/>
                          <a:pt x="16" y="5"/>
                          <a:pt x="15" y="5"/>
                        </a:cubicBezTo>
                        <a:cubicBezTo>
                          <a:pt x="18" y="6"/>
                          <a:pt x="18" y="6"/>
                          <a:pt x="20" y="6"/>
                        </a:cubicBezTo>
                        <a:cubicBezTo>
                          <a:pt x="21" y="6"/>
                          <a:pt x="21" y="5"/>
                          <a:pt x="21" y="4"/>
                        </a:cubicBezTo>
                        <a:cubicBezTo>
                          <a:pt x="18" y="1"/>
                          <a:pt x="13" y="1"/>
                          <a:pt x="10" y="0"/>
                        </a:cubicBezTo>
                        <a:cubicBezTo>
                          <a:pt x="9" y="1"/>
                          <a:pt x="9" y="2"/>
                          <a:pt x="9" y="2"/>
                        </a:cubicBezTo>
                        <a:cubicBezTo>
                          <a:pt x="12" y="3"/>
                          <a:pt x="11" y="3"/>
                          <a:pt x="14" y="2"/>
                        </a:cubicBezTo>
                        <a:cubicBezTo>
                          <a:pt x="15" y="2"/>
                          <a:pt x="15" y="0"/>
                          <a:pt x="14" y="0"/>
                        </a:cubicBezTo>
                        <a:cubicBezTo>
                          <a:pt x="12" y="0"/>
                          <a:pt x="10" y="0"/>
                          <a:pt x="8" y="0"/>
                        </a:cubicBezTo>
                        <a:cubicBezTo>
                          <a:pt x="7" y="0"/>
                          <a:pt x="6" y="1"/>
                          <a:pt x="7" y="2"/>
                        </a:cubicBezTo>
                        <a:cubicBezTo>
                          <a:pt x="9" y="4"/>
                          <a:pt x="12" y="4"/>
                          <a:pt x="15" y="5"/>
                        </a:cubicBezTo>
                        <a:cubicBezTo>
                          <a:pt x="16" y="5"/>
                          <a:pt x="16" y="3"/>
                          <a:pt x="15" y="3"/>
                        </a:cubicBezTo>
                        <a:cubicBezTo>
                          <a:pt x="13" y="2"/>
                          <a:pt x="11" y="2"/>
                          <a:pt x="9" y="3"/>
                        </a:cubicBezTo>
                        <a:cubicBezTo>
                          <a:pt x="8" y="3"/>
                          <a:pt x="8" y="5"/>
                          <a:pt x="9" y="5"/>
                        </a:cubicBezTo>
                        <a:cubicBezTo>
                          <a:pt x="11" y="5"/>
                          <a:pt x="14" y="6"/>
                          <a:pt x="16" y="5"/>
                        </a:cubicBezTo>
                        <a:cubicBezTo>
                          <a:pt x="17" y="5"/>
                          <a:pt x="17" y="4"/>
                          <a:pt x="16" y="3"/>
                        </a:cubicBezTo>
                        <a:cubicBezTo>
                          <a:pt x="14" y="2"/>
                          <a:pt x="11" y="2"/>
                          <a:pt x="8" y="2"/>
                        </a:cubicBezTo>
                        <a:cubicBezTo>
                          <a:pt x="7" y="2"/>
                          <a:pt x="7" y="3"/>
                          <a:pt x="8" y="4"/>
                        </a:cubicBezTo>
                        <a:cubicBezTo>
                          <a:pt x="10" y="6"/>
                          <a:pt x="12" y="7"/>
                          <a:pt x="15" y="7"/>
                        </a:cubicBezTo>
                        <a:cubicBezTo>
                          <a:pt x="16" y="6"/>
                          <a:pt x="17" y="5"/>
                          <a:pt x="15" y="4"/>
                        </a:cubicBezTo>
                        <a:cubicBezTo>
                          <a:pt x="13" y="4"/>
                          <a:pt x="11" y="3"/>
                          <a:pt x="10" y="3"/>
                        </a:cubicBezTo>
                        <a:cubicBezTo>
                          <a:pt x="8" y="2"/>
                          <a:pt x="8" y="4"/>
                          <a:pt x="9" y="5"/>
                        </a:cubicBezTo>
                        <a:cubicBezTo>
                          <a:pt x="11" y="6"/>
                          <a:pt x="13" y="8"/>
                          <a:pt x="16" y="8"/>
                        </a:cubicBezTo>
                        <a:cubicBezTo>
                          <a:pt x="17" y="8"/>
                          <a:pt x="18" y="7"/>
                          <a:pt x="17" y="6"/>
                        </a:cubicBezTo>
                        <a:cubicBezTo>
                          <a:pt x="15" y="5"/>
                          <a:pt x="14" y="4"/>
                          <a:pt x="12" y="3"/>
                        </a:cubicBezTo>
                        <a:cubicBezTo>
                          <a:pt x="11" y="2"/>
                          <a:pt x="10" y="3"/>
                          <a:pt x="10" y="4"/>
                        </a:cubicBezTo>
                        <a:cubicBezTo>
                          <a:pt x="12" y="6"/>
                          <a:pt x="13" y="7"/>
                          <a:pt x="15" y="8"/>
                        </a:cubicBezTo>
                        <a:cubicBezTo>
                          <a:pt x="15" y="8"/>
                          <a:pt x="15" y="7"/>
                          <a:pt x="16" y="7"/>
                        </a:cubicBezTo>
                        <a:cubicBezTo>
                          <a:pt x="14" y="6"/>
                          <a:pt x="12" y="5"/>
                          <a:pt x="9" y="5"/>
                        </a:cubicBezTo>
                        <a:cubicBezTo>
                          <a:pt x="8" y="5"/>
                          <a:pt x="8" y="6"/>
                          <a:pt x="8" y="7"/>
                        </a:cubicBezTo>
                        <a:cubicBezTo>
                          <a:pt x="10" y="9"/>
                          <a:pt x="12" y="10"/>
                          <a:pt x="15" y="11"/>
                        </a:cubicBezTo>
                        <a:cubicBezTo>
                          <a:pt x="15" y="11"/>
                          <a:pt x="15" y="10"/>
                          <a:pt x="16" y="9"/>
                        </a:cubicBezTo>
                        <a:cubicBezTo>
                          <a:pt x="13" y="9"/>
                          <a:pt x="11" y="8"/>
                          <a:pt x="9" y="7"/>
                        </a:cubicBezTo>
                        <a:cubicBezTo>
                          <a:pt x="9" y="8"/>
                          <a:pt x="8" y="9"/>
                          <a:pt x="8" y="9"/>
                        </a:cubicBezTo>
                        <a:cubicBezTo>
                          <a:pt x="11" y="10"/>
                          <a:pt x="12" y="10"/>
                          <a:pt x="15" y="9"/>
                        </a:cubicBezTo>
                        <a:cubicBezTo>
                          <a:pt x="16" y="9"/>
                          <a:pt x="15" y="8"/>
                          <a:pt x="15" y="7"/>
                        </a:cubicBezTo>
                        <a:cubicBezTo>
                          <a:pt x="12" y="7"/>
                          <a:pt x="10" y="6"/>
                          <a:pt x="7" y="6"/>
                        </a:cubicBezTo>
                        <a:cubicBezTo>
                          <a:pt x="6" y="6"/>
                          <a:pt x="6" y="8"/>
                          <a:pt x="7" y="8"/>
                        </a:cubicBezTo>
                        <a:cubicBezTo>
                          <a:pt x="10" y="9"/>
                          <a:pt x="9" y="9"/>
                          <a:pt x="12" y="9"/>
                        </a:cubicBezTo>
                        <a:cubicBezTo>
                          <a:pt x="13" y="9"/>
                          <a:pt x="14" y="7"/>
                          <a:pt x="12" y="7"/>
                        </a:cubicBezTo>
                        <a:cubicBezTo>
                          <a:pt x="11" y="6"/>
                          <a:pt x="10" y="6"/>
                          <a:pt x="9" y="6"/>
                        </a:cubicBezTo>
                        <a:cubicBezTo>
                          <a:pt x="9" y="6"/>
                          <a:pt x="9" y="7"/>
                          <a:pt x="9" y="8"/>
                        </a:cubicBezTo>
                        <a:cubicBezTo>
                          <a:pt x="10" y="7"/>
                          <a:pt x="10" y="7"/>
                          <a:pt x="11" y="7"/>
                        </a:cubicBezTo>
                        <a:cubicBezTo>
                          <a:pt x="11" y="6"/>
                          <a:pt x="10" y="6"/>
                          <a:pt x="10" y="5"/>
                        </a:cubicBezTo>
                        <a:cubicBezTo>
                          <a:pt x="8" y="5"/>
                          <a:pt x="6" y="5"/>
                          <a:pt x="4" y="6"/>
                        </a:cubicBezTo>
                        <a:cubicBezTo>
                          <a:pt x="4" y="6"/>
                          <a:pt x="4" y="7"/>
                          <a:pt x="4" y="8"/>
                        </a:cubicBezTo>
                        <a:cubicBezTo>
                          <a:pt x="6" y="7"/>
                          <a:pt x="6" y="7"/>
                          <a:pt x="7" y="5"/>
                        </a:cubicBezTo>
                        <a:cubicBezTo>
                          <a:pt x="7" y="5"/>
                          <a:pt x="6" y="4"/>
                          <a:pt x="6" y="4"/>
                        </a:cubicBezTo>
                        <a:cubicBezTo>
                          <a:pt x="0" y="5"/>
                          <a:pt x="7" y="11"/>
                          <a:pt x="9" y="6"/>
                        </a:cubicBezTo>
                        <a:cubicBezTo>
                          <a:pt x="11" y="1"/>
                          <a:pt x="2" y="1"/>
                          <a:pt x="4" y="7"/>
                        </a:cubicBezTo>
                        <a:cubicBezTo>
                          <a:pt x="5" y="8"/>
                          <a:pt x="6" y="8"/>
                          <a:pt x="6" y="8"/>
                        </a:cubicBezTo>
                        <a:cubicBezTo>
                          <a:pt x="9" y="6"/>
                          <a:pt x="9" y="3"/>
                          <a:pt x="7" y="1"/>
                        </a:cubicBezTo>
                        <a:cubicBezTo>
                          <a:pt x="7" y="1"/>
                          <a:pt x="6" y="0"/>
                          <a:pt x="6" y="1"/>
                        </a:cubicBezTo>
                        <a:cubicBezTo>
                          <a:pt x="4" y="3"/>
                          <a:pt x="4" y="5"/>
                          <a:pt x="4" y="7"/>
                        </a:cubicBezTo>
                        <a:cubicBezTo>
                          <a:pt x="5" y="8"/>
                          <a:pt x="6" y="8"/>
                          <a:pt x="6" y="8"/>
                        </a:cubicBezTo>
                        <a:cubicBezTo>
                          <a:pt x="8" y="6"/>
                          <a:pt x="9" y="2"/>
                          <a:pt x="6" y="2"/>
                        </a:cubicBezTo>
                        <a:cubicBezTo>
                          <a:pt x="3" y="1"/>
                          <a:pt x="2" y="5"/>
                          <a:pt x="3" y="7"/>
                        </a:cubicBezTo>
                        <a:cubicBezTo>
                          <a:pt x="4" y="8"/>
                          <a:pt x="5" y="8"/>
                          <a:pt x="5" y="7"/>
                        </a:cubicBezTo>
                        <a:cubicBezTo>
                          <a:pt x="7" y="5"/>
                          <a:pt x="7" y="3"/>
                          <a:pt x="5" y="1"/>
                        </a:cubicBezTo>
                        <a:cubicBezTo>
                          <a:pt x="5" y="0"/>
                          <a:pt x="4" y="1"/>
                          <a:pt x="3" y="1"/>
                        </a:cubicBezTo>
                        <a:cubicBezTo>
                          <a:pt x="2" y="3"/>
                          <a:pt x="2" y="4"/>
                          <a:pt x="3" y="6"/>
                        </a:cubicBezTo>
                        <a:cubicBezTo>
                          <a:pt x="3" y="7"/>
                          <a:pt x="4" y="7"/>
                          <a:pt x="5" y="6"/>
                        </a:cubicBezTo>
                        <a:cubicBezTo>
                          <a:pt x="5" y="4"/>
                          <a:pt x="5" y="2"/>
                          <a:pt x="4" y="1"/>
                        </a:cubicBezTo>
                        <a:cubicBezTo>
                          <a:pt x="4" y="0"/>
                          <a:pt x="3" y="0"/>
                          <a:pt x="2" y="1"/>
                        </a:cubicBezTo>
                        <a:cubicBezTo>
                          <a:pt x="1" y="2"/>
                          <a:pt x="1" y="3"/>
                          <a:pt x="1" y="5"/>
                        </a:cubicBezTo>
                        <a:cubicBezTo>
                          <a:pt x="1" y="6"/>
                          <a:pt x="3" y="7"/>
                          <a:pt x="3" y="6"/>
                        </a:cubicBezTo>
                        <a:cubicBezTo>
                          <a:pt x="3" y="5"/>
                          <a:pt x="3" y="4"/>
                          <a:pt x="3" y="3"/>
                        </a:cubicBezTo>
                        <a:cubicBezTo>
                          <a:pt x="3" y="3"/>
                          <a:pt x="2" y="3"/>
                          <a:pt x="1" y="3"/>
                        </a:cubicBezTo>
                        <a:cubicBezTo>
                          <a:pt x="1" y="4"/>
                          <a:pt x="1" y="6"/>
                          <a:pt x="1" y="7"/>
                        </a:cubicBezTo>
                        <a:cubicBezTo>
                          <a:pt x="1" y="8"/>
                          <a:pt x="3" y="8"/>
                          <a:pt x="3" y="7"/>
                        </a:cubicBezTo>
                        <a:cubicBezTo>
                          <a:pt x="4" y="6"/>
                          <a:pt x="4" y="5"/>
                          <a:pt x="4" y="4"/>
                        </a:cubicBezTo>
                        <a:cubicBezTo>
                          <a:pt x="3" y="4"/>
                          <a:pt x="2" y="4"/>
                          <a:pt x="2" y="4"/>
                        </a:cubicBezTo>
                        <a:cubicBezTo>
                          <a:pt x="2" y="4"/>
                          <a:pt x="2" y="5"/>
                          <a:pt x="2" y="5"/>
                        </a:cubicBezTo>
                        <a:cubicBezTo>
                          <a:pt x="2" y="6"/>
                          <a:pt x="3" y="7"/>
                          <a:pt x="3" y="6"/>
                        </a:cubicBezTo>
                        <a:cubicBezTo>
                          <a:pt x="4" y="6"/>
                          <a:pt x="4" y="6"/>
                          <a:pt x="4" y="5"/>
                        </a:cubicBezTo>
                        <a:cubicBezTo>
                          <a:pt x="5" y="4"/>
                          <a:pt x="3" y="3"/>
                          <a:pt x="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1" name="Freeform 303"/>
                  <p:cNvSpPr/>
                  <p:nvPr/>
                </p:nvSpPr>
                <p:spPr bwMode="auto">
                  <a:xfrm>
                    <a:off x="913" y="1677"/>
                    <a:ext cx="14" cy="22"/>
                  </a:xfrm>
                  <a:custGeom>
                    <a:avLst/>
                    <a:gdLst>
                      <a:gd name="T0" fmla="*/ 5 w 21"/>
                      <a:gd name="T1" fmla="*/ 13 h 34"/>
                      <a:gd name="T2" fmla="*/ 6 w 21"/>
                      <a:gd name="T3" fmla="*/ 13 h 34"/>
                      <a:gd name="T4" fmla="*/ 12 w 21"/>
                      <a:gd name="T5" fmla="*/ 21 h 34"/>
                      <a:gd name="T6" fmla="*/ 3 w 21"/>
                      <a:gd name="T7" fmla="*/ 15 h 34"/>
                      <a:gd name="T8" fmla="*/ 1 w 21"/>
                      <a:gd name="T9" fmla="*/ 12 h 34"/>
                      <a:gd name="T10" fmla="*/ 10 w 21"/>
                      <a:gd name="T11" fmla="*/ 17 h 34"/>
                      <a:gd name="T12" fmla="*/ 14 w 21"/>
                      <a:gd name="T13" fmla="*/ 26 h 34"/>
                      <a:gd name="T14" fmla="*/ 13 w 21"/>
                      <a:gd name="T15" fmla="*/ 28 h 34"/>
                      <a:gd name="T16" fmla="*/ 10 w 21"/>
                      <a:gd name="T17" fmla="*/ 23 h 34"/>
                      <a:gd name="T18" fmla="*/ 12 w 21"/>
                      <a:gd name="T19" fmla="*/ 25 h 34"/>
                      <a:gd name="T20" fmla="*/ 13 w 21"/>
                      <a:gd name="T21" fmla="*/ 32 h 34"/>
                      <a:gd name="T22" fmla="*/ 15 w 21"/>
                      <a:gd name="T23" fmla="*/ 24 h 34"/>
                      <a:gd name="T24" fmla="*/ 16 w 21"/>
                      <a:gd name="T25" fmla="*/ 32 h 34"/>
                      <a:gd name="T26" fmla="*/ 15 w 21"/>
                      <a:gd name="T27" fmla="*/ 24 h 34"/>
                      <a:gd name="T28" fmla="*/ 19 w 21"/>
                      <a:gd name="T29" fmla="*/ 31 h 34"/>
                      <a:gd name="T30" fmla="*/ 19 w 21"/>
                      <a:gd name="T31" fmla="*/ 30 h 34"/>
                      <a:gd name="T32" fmla="*/ 14 w 21"/>
                      <a:gd name="T33" fmla="*/ 21 h 34"/>
                      <a:gd name="T34" fmla="*/ 15 w 21"/>
                      <a:gd name="T35" fmla="*/ 18 h 34"/>
                      <a:gd name="T36" fmla="*/ 19 w 21"/>
                      <a:gd name="T37" fmla="*/ 26 h 34"/>
                      <a:gd name="T38" fmla="*/ 14 w 21"/>
                      <a:gd name="T39" fmla="*/ 23 h 34"/>
                      <a:gd name="T40" fmla="*/ 7 w 21"/>
                      <a:gd name="T41" fmla="*/ 13 h 34"/>
                      <a:gd name="T42" fmla="*/ 8 w 21"/>
                      <a:gd name="T43" fmla="*/ 8 h 34"/>
                      <a:gd name="T44" fmla="*/ 16 w 21"/>
                      <a:gd name="T45" fmla="*/ 18 h 34"/>
                      <a:gd name="T46" fmla="*/ 14 w 21"/>
                      <a:gd name="T47" fmla="*/ 19 h 34"/>
                      <a:gd name="T48" fmla="*/ 3 w 21"/>
                      <a:gd name="T49" fmla="*/ 6 h 34"/>
                      <a:gd name="T50" fmla="*/ 10 w 21"/>
                      <a:gd name="T51" fmla="*/ 13 h 34"/>
                      <a:gd name="T52" fmla="*/ 6 w 21"/>
                      <a:gd name="T53" fmla="*/ 8 h 34"/>
                      <a:gd name="T54" fmla="*/ 17 w 21"/>
                      <a:gd name="T55" fmla="*/ 26 h 34"/>
                      <a:gd name="T56" fmla="*/ 15 w 21"/>
                      <a:gd name="T57" fmla="*/ 26 h 34"/>
                      <a:gd name="T58" fmla="*/ 8 w 21"/>
                      <a:gd name="T59" fmla="*/ 6 h 34"/>
                      <a:gd name="T60" fmla="*/ 12 w 21"/>
                      <a:gd name="T61" fmla="*/ 11 h 34"/>
                      <a:gd name="T62" fmla="*/ 14 w 21"/>
                      <a:gd name="T63" fmla="*/ 20 h 34"/>
                      <a:gd name="T64" fmla="*/ 8 w 21"/>
                      <a:gd name="T65" fmla="*/ 9 h 34"/>
                      <a:gd name="T66" fmla="*/ 7 w 21"/>
                      <a:gd name="T67" fmla="*/ 8 h 34"/>
                      <a:gd name="T68" fmla="*/ 15 w 21"/>
                      <a:gd name="T69" fmla="*/ 19 h 34"/>
                      <a:gd name="T70" fmla="*/ 14 w 21"/>
                      <a:gd name="T71" fmla="*/ 23 h 34"/>
                      <a:gd name="T72" fmla="*/ 9 w 21"/>
                      <a:gd name="T73" fmla="*/ 15 h 34"/>
                      <a:gd name="T74" fmla="*/ 15 w 21"/>
                      <a:gd name="T75" fmla="*/ 18 h 34"/>
                      <a:gd name="T76" fmla="*/ 20 w 21"/>
                      <a:gd name="T77" fmla="*/ 28 h 34"/>
                      <a:gd name="T78" fmla="*/ 19 w 21"/>
                      <a:gd name="T79" fmla="*/ 30 h 34"/>
                      <a:gd name="T80" fmla="*/ 14 w 21"/>
                      <a:gd name="T81" fmla="*/ 23 h 34"/>
                      <a:gd name="T82" fmla="*/ 15 w 21"/>
                      <a:gd name="T83" fmla="*/ 24 h 34"/>
                      <a:gd name="T84" fmla="*/ 18 w 21"/>
                      <a:gd name="T85" fmla="*/ 28 h 34"/>
                      <a:gd name="T86" fmla="*/ 14 w 21"/>
                      <a:gd name="T87" fmla="*/ 33 h 34"/>
                      <a:gd name="T88" fmla="*/ 13 w 21"/>
                      <a:gd name="T89" fmla="*/ 25 h 34"/>
                      <a:gd name="T90" fmla="*/ 12 w 21"/>
                      <a:gd name="T91" fmla="*/ 25 h 34"/>
                      <a:gd name="T92" fmla="*/ 15 w 21"/>
                      <a:gd name="T93" fmla="*/ 31 h 34"/>
                      <a:gd name="T94" fmla="*/ 14 w 21"/>
                      <a:gd name="T95" fmla="*/ 29 h 34"/>
                      <a:gd name="T96" fmla="*/ 10 w 21"/>
                      <a:gd name="T97" fmla="*/ 20 h 34"/>
                      <a:gd name="T98" fmla="*/ 10 w 21"/>
                      <a:gd name="T99" fmla="*/ 17 h 34"/>
                      <a:gd name="T100" fmla="*/ 10 w 21"/>
                      <a:gd name="T101" fmla="*/ 17 h 34"/>
                      <a:gd name="T102" fmla="*/ 3 w 21"/>
                      <a:gd name="T103" fmla="*/ 15 h 34"/>
                      <a:gd name="T104" fmla="*/ 2 w 21"/>
                      <a:gd name="T105" fmla="*/ 12 h 34"/>
                      <a:gd name="T106" fmla="*/ 6 w 21"/>
                      <a:gd name="T107" fmla="*/ 13 h 34"/>
                      <a:gd name="T108" fmla="*/ 12 w 21"/>
                      <a:gd name="T109" fmla="*/ 22 h 34"/>
                      <a:gd name="T110" fmla="*/ 6 w 21"/>
                      <a:gd name="T111" fmla="*/ 15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1" h="34">
                        <a:moveTo>
                          <a:pt x="8" y="14"/>
                        </a:moveTo>
                        <a:cubicBezTo>
                          <a:pt x="7" y="13"/>
                          <a:pt x="7" y="13"/>
                          <a:pt x="6" y="12"/>
                        </a:cubicBezTo>
                        <a:cubicBezTo>
                          <a:pt x="6" y="12"/>
                          <a:pt x="5" y="13"/>
                          <a:pt x="5" y="13"/>
                        </a:cubicBezTo>
                        <a:cubicBezTo>
                          <a:pt x="8" y="15"/>
                          <a:pt x="9" y="18"/>
                          <a:pt x="10" y="22"/>
                        </a:cubicBezTo>
                        <a:cubicBezTo>
                          <a:pt x="10" y="22"/>
                          <a:pt x="11" y="21"/>
                          <a:pt x="12" y="21"/>
                        </a:cubicBezTo>
                        <a:cubicBezTo>
                          <a:pt x="9" y="19"/>
                          <a:pt x="8" y="16"/>
                          <a:pt x="6" y="13"/>
                        </a:cubicBezTo>
                        <a:cubicBezTo>
                          <a:pt x="6" y="13"/>
                          <a:pt x="5" y="14"/>
                          <a:pt x="5" y="14"/>
                        </a:cubicBezTo>
                        <a:cubicBezTo>
                          <a:pt x="7" y="17"/>
                          <a:pt x="9" y="19"/>
                          <a:pt x="10" y="22"/>
                        </a:cubicBezTo>
                        <a:cubicBezTo>
                          <a:pt x="11" y="22"/>
                          <a:pt x="12" y="22"/>
                          <a:pt x="12" y="21"/>
                        </a:cubicBezTo>
                        <a:cubicBezTo>
                          <a:pt x="9" y="18"/>
                          <a:pt x="6" y="15"/>
                          <a:pt x="4" y="11"/>
                        </a:cubicBezTo>
                        <a:cubicBezTo>
                          <a:pt x="3" y="10"/>
                          <a:pt x="2" y="11"/>
                          <a:pt x="2" y="12"/>
                        </a:cubicBezTo>
                        <a:cubicBezTo>
                          <a:pt x="2" y="13"/>
                          <a:pt x="2" y="14"/>
                          <a:pt x="3" y="15"/>
                        </a:cubicBezTo>
                        <a:cubicBezTo>
                          <a:pt x="3" y="15"/>
                          <a:pt x="4" y="14"/>
                          <a:pt x="5" y="14"/>
                        </a:cubicBezTo>
                        <a:cubicBezTo>
                          <a:pt x="4" y="13"/>
                          <a:pt x="3" y="12"/>
                          <a:pt x="2" y="11"/>
                        </a:cubicBezTo>
                        <a:cubicBezTo>
                          <a:pt x="2" y="11"/>
                          <a:pt x="1" y="12"/>
                          <a:pt x="1" y="12"/>
                        </a:cubicBezTo>
                        <a:cubicBezTo>
                          <a:pt x="4" y="14"/>
                          <a:pt x="6" y="16"/>
                          <a:pt x="9" y="19"/>
                        </a:cubicBezTo>
                        <a:cubicBezTo>
                          <a:pt x="9" y="18"/>
                          <a:pt x="10" y="18"/>
                          <a:pt x="10" y="17"/>
                        </a:cubicBezTo>
                        <a:cubicBezTo>
                          <a:pt x="10" y="17"/>
                          <a:pt x="10" y="17"/>
                          <a:pt x="10" y="17"/>
                        </a:cubicBezTo>
                        <a:cubicBezTo>
                          <a:pt x="9" y="16"/>
                          <a:pt x="7" y="17"/>
                          <a:pt x="8" y="18"/>
                        </a:cubicBezTo>
                        <a:cubicBezTo>
                          <a:pt x="9" y="21"/>
                          <a:pt x="11" y="24"/>
                          <a:pt x="12" y="27"/>
                        </a:cubicBezTo>
                        <a:cubicBezTo>
                          <a:pt x="13" y="28"/>
                          <a:pt x="15" y="28"/>
                          <a:pt x="14" y="26"/>
                        </a:cubicBezTo>
                        <a:cubicBezTo>
                          <a:pt x="13" y="24"/>
                          <a:pt x="13" y="22"/>
                          <a:pt x="13" y="20"/>
                        </a:cubicBezTo>
                        <a:cubicBezTo>
                          <a:pt x="12" y="20"/>
                          <a:pt x="11" y="20"/>
                          <a:pt x="11" y="21"/>
                        </a:cubicBezTo>
                        <a:cubicBezTo>
                          <a:pt x="13" y="23"/>
                          <a:pt x="13" y="26"/>
                          <a:pt x="13" y="28"/>
                        </a:cubicBezTo>
                        <a:cubicBezTo>
                          <a:pt x="14" y="28"/>
                          <a:pt x="15" y="28"/>
                          <a:pt x="15" y="28"/>
                        </a:cubicBezTo>
                        <a:cubicBezTo>
                          <a:pt x="14" y="26"/>
                          <a:pt x="13" y="24"/>
                          <a:pt x="12" y="22"/>
                        </a:cubicBezTo>
                        <a:cubicBezTo>
                          <a:pt x="11" y="23"/>
                          <a:pt x="11" y="23"/>
                          <a:pt x="10" y="23"/>
                        </a:cubicBezTo>
                        <a:cubicBezTo>
                          <a:pt x="12" y="26"/>
                          <a:pt x="13" y="28"/>
                          <a:pt x="13" y="31"/>
                        </a:cubicBezTo>
                        <a:cubicBezTo>
                          <a:pt x="14" y="31"/>
                          <a:pt x="15" y="31"/>
                          <a:pt x="15" y="30"/>
                        </a:cubicBezTo>
                        <a:cubicBezTo>
                          <a:pt x="14" y="29"/>
                          <a:pt x="13" y="27"/>
                          <a:pt x="12" y="25"/>
                        </a:cubicBezTo>
                        <a:cubicBezTo>
                          <a:pt x="12" y="26"/>
                          <a:pt x="11" y="26"/>
                          <a:pt x="11" y="27"/>
                        </a:cubicBezTo>
                        <a:cubicBezTo>
                          <a:pt x="11" y="28"/>
                          <a:pt x="12" y="29"/>
                          <a:pt x="13" y="31"/>
                        </a:cubicBezTo>
                        <a:cubicBezTo>
                          <a:pt x="13" y="31"/>
                          <a:pt x="13" y="32"/>
                          <a:pt x="13" y="32"/>
                        </a:cubicBezTo>
                        <a:cubicBezTo>
                          <a:pt x="16" y="32"/>
                          <a:pt x="15" y="32"/>
                          <a:pt x="18" y="32"/>
                        </a:cubicBezTo>
                        <a:cubicBezTo>
                          <a:pt x="18" y="32"/>
                          <a:pt x="19" y="32"/>
                          <a:pt x="19" y="31"/>
                        </a:cubicBezTo>
                        <a:cubicBezTo>
                          <a:pt x="18" y="28"/>
                          <a:pt x="16" y="26"/>
                          <a:pt x="15" y="24"/>
                        </a:cubicBezTo>
                        <a:cubicBezTo>
                          <a:pt x="14" y="22"/>
                          <a:pt x="12" y="24"/>
                          <a:pt x="13" y="25"/>
                        </a:cubicBezTo>
                        <a:cubicBezTo>
                          <a:pt x="14" y="27"/>
                          <a:pt x="14" y="29"/>
                          <a:pt x="14" y="32"/>
                        </a:cubicBezTo>
                        <a:cubicBezTo>
                          <a:pt x="15" y="32"/>
                          <a:pt x="16" y="32"/>
                          <a:pt x="16" y="32"/>
                        </a:cubicBezTo>
                        <a:cubicBezTo>
                          <a:pt x="17" y="31"/>
                          <a:pt x="17" y="31"/>
                          <a:pt x="17" y="30"/>
                        </a:cubicBezTo>
                        <a:cubicBezTo>
                          <a:pt x="18" y="31"/>
                          <a:pt x="19" y="30"/>
                          <a:pt x="19" y="29"/>
                        </a:cubicBezTo>
                        <a:cubicBezTo>
                          <a:pt x="18" y="27"/>
                          <a:pt x="17" y="25"/>
                          <a:pt x="15" y="24"/>
                        </a:cubicBezTo>
                        <a:cubicBezTo>
                          <a:pt x="14" y="22"/>
                          <a:pt x="13" y="23"/>
                          <a:pt x="13" y="25"/>
                        </a:cubicBezTo>
                        <a:cubicBezTo>
                          <a:pt x="15" y="27"/>
                          <a:pt x="16" y="30"/>
                          <a:pt x="17" y="32"/>
                        </a:cubicBezTo>
                        <a:cubicBezTo>
                          <a:pt x="18" y="33"/>
                          <a:pt x="20" y="32"/>
                          <a:pt x="19" y="31"/>
                        </a:cubicBezTo>
                        <a:cubicBezTo>
                          <a:pt x="18" y="28"/>
                          <a:pt x="17" y="26"/>
                          <a:pt x="16" y="23"/>
                        </a:cubicBezTo>
                        <a:cubicBezTo>
                          <a:pt x="16" y="23"/>
                          <a:pt x="15" y="24"/>
                          <a:pt x="14" y="24"/>
                        </a:cubicBezTo>
                        <a:cubicBezTo>
                          <a:pt x="16" y="26"/>
                          <a:pt x="17" y="28"/>
                          <a:pt x="19" y="30"/>
                        </a:cubicBezTo>
                        <a:cubicBezTo>
                          <a:pt x="19" y="30"/>
                          <a:pt x="20" y="30"/>
                          <a:pt x="20" y="29"/>
                        </a:cubicBezTo>
                        <a:cubicBezTo>
                          <a:pt x="19" y="26"/>
                          <a:pt x="17" y="23"/>
                          <a:pt x="16" y="20"/>
                        </a:cubicBezTo>
                        <a:cubicBezTo>
                          <a:pt x="16" y="21"/>
                          <a:pt x="15" y="21"/>
                          <a:pt x="14" y="21"/>
                        </a:cubicBezTo>
                        <a:cubicBezTo>
                          <a:pt x="16" y="24"/>
                          <a:pt x="17" y="26"/>
                          <a:pt x="18" y="29"/>
                        </a:cubicBezTo>
                        <a:cubicBezTo>
                          <a:pt x="18" y="29"/>
                          <a:pt x="19" y="28"/>
                          <a:pt x="20" y="28"/>
                        </a:cubicBezTo>
                        <a:cubicBezTo>
                          <a:pt x="18" y="25"/>
                          <a:pt x="16" y="21"/>
                          <a:pt x="15" y="18"/>
                        </a:cubicBezTo>
                        <a:cubicBezTo>
                          <a:pt x="14" y="18"/>
                          <a:pt x="13" y="19"/>
                          <a:pt x="13" y="19"/>
                        </a:cubicBezTo>
                        <a:cubicBezTo>
                          <a:pt x="14" y="22"/>
                          <a:pt x="16" y="25"/>
                          <a:pt x="17" y="27"/>
                        </a:cubicBezTo>
                        <a:cubicBezTo>
                          <a:pt x="18" y="27"/>
                          <a:pt x="18" y="27"/>
                          <a:pt x="19" y="26"/>
                        </a:cubicBezTo>
                        <a:cubicBezTo>
                          <a:pt x="16" y="22"/>
                          <a:pt x="13" y="19"/>
                          <a:pt x="11" y="14"/>
                        </a:cubicBezTo>
                        <a:cubicBezTo>
                          <a:pt x="10" y="15"/>
                          <a:pt x="9" y="15"/>
                          <a:pt x="9" y="15"/>
                        </a:cubicBezTo>
                        <a:cubicBezTo>
                          <a:pt x="11" y="18"/>
                          <a:pt x="13" y="21"/>
                          <a:pt x="14" y="23"/>
                        </a:cubicBezTo>
                        <a:cubicBezTo>
                          <a:pt x="15" y="24"/>
                          <a:pt x="17" y="23"/>
                          <a:pt x="16" y="22"/>
                        </a:cubicBezTo>
                        <a:cubicBezTo>
                          <a:pt x="14" y="18"/>
                          <a:pt x="11" y="15"/>
                          <a:pt x="9" y="12"/>
                        </a:cubicBezTo>
                        <a:cubicBezTo>
                          <a:pt x="8" y="12"/>
                          <a:pt x="7" y="13"/>
                          <a:pt x="7" y="13"/>
                        </a:cubicBezTo>
                        <a:cubicBezTo>
                          <a:pt x="9" y="15"/>
                          <a:pt x="11" y="18"/>
                          <a:pt x="13" y="20"/>
                        </a:cubicBezTo>
                        <a:cubicBezTo>
                          <a:pt x="14" y="20"/>
                          <a:pt x="14" y="19"/>
                          <a:pt x="15" y="19"/>
                        </a:cubicBezTo>
                        <a:cubicBezTo>
                          <a:pt x="12" y="16"/>
                          <a:pt x="9" y="12"/>
                          <a:pt x="8" y="8"/>
                        </a:cubicBezTo>
                        <a:cubicBezTo>
                          <a:pt x="7" y="9"/>
                          <a:pt x="7" y="9"/>
                          <a:pt x="6" y="10"/>
                        </a:cubicBezTo>
                        <a:cubicBezTo>
                          <a:pt x="10" y="12"/>
                          <a:pt x="12" y="16"/>
                          <a:pt x="14" y="19"/>
                        </a:cubicBezTo>
                        <a:cubicBezTo>
                          <a:pt x="15" y="19"/>
                          <a:pt x="16" y="18"/>
                          <a:pt x="16" y="18"/>
                        </a:cubicBezTo>
                        <a:cubicBezTo>
                          <a:pt x="14" y="15"/>
                          <a:pt x="11" y="12"/>
                          <a:pt x="10" y="8"/>
                        </a:cubicBezTo>
                        <a:cubicBezTo>
                          <a:pt x="9" y="8"/>
                          <a:pt x="9" y="9"/>
                          <a:pt x="8" y="9"/>
                        </a:cubicBezTo>
                        <a:cubicBezTo>
                          <a:pt x="11" y="12"/>
                          <a:pt x="13" y="15"/>
                          <a:pt x="14" y="19"/>
                        </a:cubicBezTo>
                        <a:cubicBezTo>
                          <a:pt x="14" y="19"/>
                          <a:pt x="15" y="19"/>
                          <a:pt x="16" y="18"/>
                        </a:cubicBezTo>
                        <a:cubicBezTo>
                          <a:pt x="12" y="16"/>
                          <a:pt x="10" y="13"/>
                          <a:pt x="8" y="10"/>
                        </a:cubicBezTo>
                        <a:cubicBezTo>
                          <a:pt x="7" y="9"/>
                          <a:pt x="5" y="7"/>
                          <a:pt x="3" y="6"/>
                        </a:cubicBezTo>
                        <a:cubicBezTo>
                          <a:pt x="2" y="4"/>
                          <a:pt x="5" y="7"/>
                          <a:pt x="5" y="7"/>
                        </a:cubicBezTo>
                        <a:cubicBezTo>
                          <a:pt x="6" y="8"/>
                          <a:pt x="6" y="8"/>
                          <a:pt x="7" y="9"/>
                        </a:cubicBezTo>
                        <a:cubicBezTo>
                          <a:pt x="8" y="10"/>
                          <a:pt x="9" y="12"/>
                          <a:pt x="10" y="13"/>
                        </a:cubicBezTo>
                        <a:cubicBezTo>
                          <a:pt x="11" y="14"/>
                          <a:pt x="13" y="12"/>
                          <a:pt x="12" y="11"/>
                        </a:cubicBezTo>
                        <a:cubicBezTo>
                          <a:pt x="10" y="10"/>
                          <a:pt x="9" y="8"/>
                          <a:pt x="8" y="6"/>
                        </a:cubicBezTo>
                        <a:cubicBezTo>
                          <a:pt x="8" y="7"/>
                          <a:pt x="7" y="7"/>
                          <a:pt x="6" y="8"/>
                        </a:cubicBezTo>
                        <a:cubicBezTo>
                          <a:pt x="8" y="10"/>
                          <a:pt x="10" y="14"/>
                          <a:pt x="12" y="17"/>
                        </a:cubicBezTo>
                        <a:cubicBezTo>
                          <a:pt x="13" y="20"/>
                          <a:pt x="14" y="23"/>
                          <a:pt x="16" y="27"/>
                        </a:cubicBezTo>
                        <a:cubicBezTo>
                          <a:pt x="16" y="28"/>
                          <a:pt x="18" y="27"/>
                          <a:pt x="17" y="26"/>
                        </a:cubicBezTo>
                        <a:cubicBezTo>
                          <a:pt x="17" y="25"/>
                          <a:pt x="17" y="25"/>
                          <a:pt x="17" y="24"/>
                        </a:cubicBezTo>
                        <a:cubicBezTo>
                          <a:pt x="16" y="23"/>
                          <a:pt x="14" y="25"/>
                          <a:pt x="15" y="26"/>
                        </a:cubicBezTo>
                        <a:cubicBezTo>
                          <a:pt x="15" y="26"/>
                          <a:pt x="15" y="26"/>
                          <a:pt x="15" y="26"/>
                        </a:cubicBezTo>
                        <a:cubicBezTo>
                          <a:pt x="16" y="26"/>
                          <a:pt x="17" y="26"/>
                          <a:pt x="17" y="26"/>
                        </a:cubicBezTo>
                        <a:cubicBezTo>
                          <a:pt x="16" y="23"/>
                          <a:pt x="16" y="20"/>
                          <a:pt x="15" y="17"/>
                        </a:cubicBezTo>
                        <a:cubicBezTo>
                          <a:pt x="13" y="14"/>
                          <a:pt x="11" y="10"/>
                          <a:pt x="8" y="6"/>
                        </a:cubicBezTo>
                        <a:cubicBezTo>
                          <a:pt x="8" y="5"/>
                          <a:pt x="6" y="6"/>
                          <a:pt x="6" y="8"/>
                        </a:cubicBezTo>
                        <a:cubicBezTo>
                          <a:pt x="8" y="9"/>
                          <a:pt x="9" y="11"/>
                          <a:pt x="10" y="13"/>
                        </a:cubicBezTo>
                        <a:cubicBezTo>
                          <a:pt x="11" y="12"/>
                          <a:pt x="11" y="12"/>
                          <a:pt x="12" y="11"/>
                        </a:cubicBezTo>
                        <a:cubicBezTo>
                          <a:pt x="10" y="10"/>
                          <a:pt x="3" y="0"/>
                          <a:pt x="1" y="4"/>
                        </a:cubicBezTo>
                        <a:cubicBezTo>
                          <a:pt x="0" y="6"/>
                          <a:pt x="3" y="8"/>
                          <a:pt x="4" y="10"/>
                        </a:cubicBezTo>
                        <a:cubicBezTo>
                          <a:pt x="8" y="13"/>
                          <a:pt x="10" y="17"/>
                          <a:pt x="14" y="20"/>
                        </a:cubicBezTo>
                        <a:cubicBezTo>
                          <a:pt x="15" y="21"/>
                          <a:pt x="16" y="20"/>
                          <a:pt x="16" y="19"/>
                        </a:cubicBezTo>
                        <a:cubicBezTo>
                          <a:pt x="15" y="15"/>
                          <a:pt x="13" y="10"/>
                          <a:pt x="10" y="8"/>
                        </a:cubicBezTo>
                        <a:cubicBezTo>
                          <a:pt x="9" y="7"/>
                          <a:pt x="7" y="8"/>
                          <a:pt x="8" y="9"/>
                        </a:cubicBezTo>
                        <a:cubicBezTo>
                          <a:pt x="9" y="13"/>
                          <a:pt x="12" y="16"/>
                          <a:pt x="14" y="19"/>
                        </a:cubicBezTo>
                        <a:cubicBezTo>
                          <a:pt x="15" y="20"/>
                          <a:pt x="17" y="19"/>
                          <a:pt x="16" y="18"/>
                        </a:cubicBezTo>
                        <a:cubicBezTo>
                          <a:pt x="14" y="14"/>
                          <a:pt x="12" y="10"/>
                          <a:pt x="7" y="8"/>
                        </a:cubicBezTo>
                        <a:cubicBezTo>
                          <a:pt x="7" y="7"/>
                          <a:pt x="5" y="8"/>
                          <a:pt x="6" y="9"/>
                        </a:cubicBezTo>
                        <a:cubicBezTo>
                          <a:pt x="7" y="13"/>
                          <a:pt x="10" y="17"/>
                          <a:pt x="13" y="20"/>
                        </a:cubicBezTo>
                        <a:cubicBezTo>
                          <a:pt x="14" y="21"/>
                          <a:pt x="16" y="20"/>
                          <a:pt x="15" y="19"/>
                        </a:cubicBezTo>
                        <a:cubicBezTo>
                          <a:pt x="13" y="16"/>
                          <a:pt x="11" y="14"/>
                          <a:pt x="9" y="12"/>
                        </a:cubicBezTo>
                        <a:cubicBezTo>
                          <a:pt x="7" y="11"/>
                          <a:pt x="6" y="12"/>
                          <a:pt x="7" y="13"/>
                        </a:cubicBezTo>
                        <a:cubicBezTo>
                          <a:pt x="10" y="16"/>
                          <a:pt x="12" y="19"/>
                          <a:pt x="14" y="23"/>
                        </a:cubicBezTo>
                        <a:cubicBezTo>
                          <a:pt x="15" y="23"/>
                          <a:pt x="16" y="23"/>
                          <a:pt x="16" y="22"/>
                        </a:cubicBezTo>
                        <a:cubicBezTo>
                          <a:pt x="14" y="20"/>
                          <a:pt x="13" y="17"/>
                          <a:pt x="11" y="14"/>
                        </a:cubicBezTo>
                        <a:cubicBezTo>
                          <a:pt x="10" y="13"/>
                          <a:pt x="8" y="14"/>
                          <a:pt x="9" y="15"/>
                        </a:cubicBezTo>
                        <a:cubicBezTo>
                          <a:pt x="11" y="20"/>
                          <a:pt x="14" y="24"/>
                          <a:pt x="17" y="27"/>
                        </a:cubicBezTo>
                        <a:cubicBezTo>
                          <a:pt x="18" y="28"/>
                          <a:pt x="20" y="28"/>
                          <a:pt x="19" y="26"/>
                        </a:cubicBezTo>
                        <a:cubicBezTo>
                          <a:pt x="17" y="24"/>
                          <a:pt x="16" y="21"/>
                          <a:pt x="15" y="18"/>
                        </a:cubicBezTo>
                        <a:cubicBezTo>
                          <a:pt x="14" y="17"/>
                          <a:pt x="12" y="18"/>
                          <a:pt x="13" y="19"/>
                        </a:cubicBezTo>
                        <a:cubicBezTo>
                          <a:pt x="14" y="23"/>
                          <a:pt x="16" y="26"/>
                          <a:pt x="18" y="29"/>
                        </a:cubicBezTo>
                        <a:cubicBezTo>
                          <a:pt x="18" y="30"/>
                          <a:pt x="20" y="30"/>
                          <a:pt x="20" y="28"/>
                        </a:cubicBezTo>
                        <a:cubicBezTo>
                          <a:pt x="19" y="25"/>
                          <a:pt x="18" y="23"/>
                          <a:pt x="16" y="20"/>
                        </a:cubicBezTo>
                        <a:cubicBezTo>
                          <a:pt x="16" y="19"/>
                          <a:pt x="14" y="20"/>
                          <a:pt x="14" y="21"/>
                        </a:cubicBezTo>
                        <a:cubicBezTo>
                          <a:pt x="15" y="24"/>
                          <a:pt x="17" y="27"/>
                          <a:pt x="19" y="30"/>
                        </a:cubicBezTo>
                        <a:cubicBezTo>
                          <a:pt x="19" y="32"/>
                          <a:pt x="21" y="30"/>
                          <a:pt x="20" y="29"/>
                        </a:cubicBezTo>
                        <a:cubicBezTo>
                          <a:pt x="19" y="27"/>
                          <a:pt x="18" y="25"/>
                          <a:pt x="16" y="22"/>
                        </a:cubicBezTo>
                        <a:cubicBezTo>
                          <a:pt x="15" y="22"/>
                          <a:pt x="14" y="22"/>
                          <a:pt x="14" y="23"/>
                        </a:cubicBezTo>
                        <a:cubicBezTo>
                          <a:pt x="14" y="26"/>
                          <a:pt x="16" y="29"/>
                          <a:pt x="17" y="32"/>
                        </a:cubicBezTo>
                        <a:cubicBezTo>
                          <a:pt x="18" y="32"/>
                          <a:pt x="18" y="31"/>
                          <a:pt x="19" y="31"/>
                        </a:cubicBezTo>
                        <a:cubicBezTo>
                          <a:pt x="17" y="29"/>
                          <a:pt x="17" y="26"/>
                          <a:pt x="15" y="24"/>
                        </a:cubicBezTo>
                        <a:cubicBezTo>
                          <a:pt x="15" y="24"/>
                          <a:pt x="14" y="24"/>
                          <a:pt x="13" y="25"/>
                        </a:cubicBezTo>
                        <a:cubicBezTo>
                          <a:pt x="15" y="26"/>
                          <a:pt x="16" y="28"/>
                          <a:pt x="17" y="30"/>
                        </a:cubicBezTo>
                        <a:cubicBezTo>
                          <a:pt x="17" y="29"/>
                          <a:pt x="18" y="29"/>
                          <a:pt x="18" y="28"/>
                        </a:cubicBezTo>
                        <a:cubicBezTo>
                          <a:pt x="17" y="27"/>
                          <a:pt x="15" y="27"/>
                          <a:pt x="14" y="27"/>
                        </a:cubicBezTo>
                        <a:cubicBezTo>
                          <a:pt x="13" y="27"/>
                          <a:pt x="12" y="27"/>
                          <a:pt x="13" y="28"/>
                        </a:cubicBezTo>
                        <a:cubicBezTo>
                          <a:pt x="13" y="30"/>
                          <a:pt x="13" y="31"/>
                          <a:pt x="14" y="33"/>
                        </a:cubicBezTo>
                        <a:cubicBezTo>
                          <a:pt x="15" y="34"/>
                          <a:pt x="16" y="33"/>
                          <a:pt x="16" y="32"/>
                        </a:cubicBezTo>
                        <a:cubicBezTo>
                          <a:pt x="17" y="29"/>
                          <a:pt x="16" y="26"/>
                          <a:pt x="15" y="24"/>
                        </a:cubicBezTo>
                        <a:cubicBezTo>
                          <a:pt x="14" y="24"/>
                          <a:pt x="14" y="24"/>
                          <a:pt x="13" y="25"/>
                        </a:cubicBezTo>
                        <a:cubicBezTo>
                          <a:pt x="14" y="27"/>
                          <a:pt x="16" y="29"/>
                          <a:pt x="16" y="31"/>
                        </a:cubicBezTo>
                        <a:cubicBezTo>
                          <a:pt x="17" y="31"/>
                          <a:pt x="17" y="31"/>
                          <a:pt x="18" y="30"/>
                        </a:cubicBezTo>
                        <a:cubicBezTo>
                          <a:pt x="14" y="30"/>
                          <a:pt x="14" y="27"/>
                          <a:pt x="12" y="25"/>
                        </a:cubicBezTo>
                        <a:cubicBezTo>
                          <a:pt x="11" y="24"/>
                          <a:pt x="10" y="25"/>
                          <a:pt x="10" y="26"/>
                        </a:cubicBezTo>
                        <a:cubicBezTo>
                          <a:pt x="11" y="28"/>
                          <a:pt x="12" y="30"/>
                          <a:pt x="13" y="31"/>
                        </a:cubicBezTo>
                        <a:cubicBezTo>
                          <a:pt x="14" y="32"/>
                          <a:pt x="16" y="32"/>
                          <a:pt x="15" y="31"/>
                        </a:cubicBezTo>
                        <a:cubicBezTo>
                          <a:pt x="15" y="27"/>
                          <a:pt x="14" y="25"/>
                          <a:pt x="12" y="22"/>
                        </a:cubicBezTo>
                        <a:cubicBezTo>
                          <a:pt x="11" y="21"/>
                          <a:pt x="9" y="22"/>
                          <a:pt x="10" y="23"/>
                        </a:cubicBezTo>
                        <a:cubicBezTo>
                          <a:pt x="11" y="25"/>
                          <a:pt x="12" y="27"/>
                          <a:pt x="14" y="29"/>
                        </a:cubicBezTo>
                        <a:cubicBezTo>
                          <a:pt x="14" y="30"/>
                          <a:pt x="16" y="29"/>
                          <a:pt x="15" y="28"/>
                        </a:cubicBezTo>
                        <a:cubicBezTo>
                          <a:pt x="15" y="25"/>
                          <a:pt x="15" y="22"/>
                          <a:pt x="12" y="19"/>
                        </a:cubicBezTo>
                        <a:cubicBezTo>
                          <a:pt x="12" y="19"/>
                          <a:pt x="10" y="19"/>
                          <a:pt x="10" y="20"/>
                        </a:cubicBezTo>
                        <a:cubicBezTo>
                          <a:pt x="11" y="22"/>
                          <a:pt x="11" y="25"/>
                          <a:pt x="12" y="27"/>
                        </a:cubicBezTo>
                        <a:cubicBezTo>
                          <a:pt x="13" y="27"/>
                          <a:pt x="13" y="26"/>
                          <a:pt x="14" y="26"/>
                        </a:cubicBezTo>
                        <a:cubicBezTo>
                          <a:pt x="13" y="23"/>
                          <a:pt x="11" y="20"/>
                          <a:pt x="10" y="17"/>
                        </a:cubicBezTo>
                        <a:cubicBezTo>
                          <a:pt x="9" y="17"/>
                          <a:pt x="9" y="18"/>
                          <a:pt x="8" y="18"/>
                        </a:cubicBezTo>
                        <a:cubicBezTo>
                          <a:pt x="8" y="18"/>
                          <a:pt x="9" y="19"/>
                          <a:pt x="9" y="19"/>
                        </a:cubicBezTo>
                        <a:cubicBezTo>
                          <a:pt x="10" y="20"/>
                          <a:pt x="11" y="18"/>
                          <a:pt x="10" y="17"/>
                        </a:cubicBezTo>
                        <a:cubicBezTo>
                          <a:pt x="8" y="15"/>
                          <a:pt x="5" y="12"/>
                          <a:pt x="2" y="11"/>
                        </a:cubicBezTo>
                        <a:cubicBezTo>
                          <a:pt x="1" y="10"/>
                          <a:pt x="0" y="11"/>
                          <a:pt x="0" y="12"/>
                        </a:cubicBezTo>
                        <a:cubicBezTo>
                          <a:pt x="1" y="13"/>
                          <a:pt x="2" y="14"/>
                          <a:pt x="3" y="15"/>
                        </a:cubicBezTo>
                        <a:cubicBezTo>
                          <a:pt x="4" y="16"/>
                          <a:pt x="5" y="15"/>
                          <a:pt x="5" y="14"/>
                        </a:cubicBezTo>
                        <a:cubicBezTo>
                          <a:pt x="4" y="13"/>
                          <a:pt x="4" y="13"/>
                          <a:pt x="4" y="12"/>
                        </a:cubicBezTo>
                        <a:cubicBezTo>
                          <a:pt x="3" y="12"/>
                          <a:pt x="3" y="12"/>
                          <a:pt x="2" y="12"/>
                        </a:cubicBezTo>
                        <a:cubicBezTo>
                          <a:pt x="4" y="16"/>
                          <a:pt x="7" y="20"/>
                          <a:pt x="11" y="23"/>
                        </a:cubicBezTo>
                        <a:cubicBezTo>
                          <a:pt x="11" y="23"/>
                          <a:pt x="13" y="23"/>
                          <a:pt x="13" y="22"/>
                        </a:cubicBezTo>
                        <a:cubicBezTo>
                          <a:pt x="11" y="18"/>
                          <a:pt x="9" y="15"/>
                          <a:pt x="6" y="13"/>
                        </a:cubicBezTo>
                        <a:cubicBezTo>
                          <a:pt x="5" y="12"/>
                          <a:pt x="4" y="13"/>
                          <a:pt x="4" y="14"/>
                        </a:cubicBezTo>
                        <a:cubicBezTo>
                          <a:pt x="6" y="17"/>
                          <a:pt x="7" y="20"/>
                          <a:pt x="10" y="23"/>
                        </a:cubicBezTo>
                        <a:cubicBezTo>
                          <a:pt x="11" y="23"/>
                          <a:pt x="12" y="23"/>
                          <a:pt x="12" y="22"/>
                        </a:cubicBezTo>
                        <a:cubicBezTo>
                          <a:pt x="11" y="18"/>
                          <a:pt x="10" y="14"/>
                          <a:pt x="6" y="12"/>
                        </a:cubicBezTo>
                        <a:cubicBezTo>
                          <a:pt x="5" y="11"/>
                          <a:pt x="4" y="12"/>
                          <a:pt x="5" y="13"/>
                        </a:cubicBezTo>
                        <a:cubicBezTo>
                          <a:pt x="5" y="14"/>
                          <a:pt x="6" y="14"/>
                          <a:pt x="6" y="15"/>
                        </a:cubicBezTo>
                        <a:cubicBezTo>
                          <a:pt x="7" y="16"/>
                          <a:pt x="9" y="15"/>
                          <a:pt x="8"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2" name="Freeform 304"/>
                  <p:cNvSpPr/>
                  <p:nvPr/>
                </p:nvSpPr>
                <p:spPr bwMode="auto">
                  <a:xfrm>
                    <a:off x="949" y="1598"/>
                    <a:ext cx="31" cy="30"/>
                  </a:xfrm>
                  <a:custGeom>
                    <a:avLst/>
                    <a:gdLst>
                      <a:gd name="T0" fmla="*/ 3 w 47"/>
                      <a:gd name="T1" fmla="*/ 30 h 45"/>
                      <a:gd name="T2" fmla="*/ 3 w 47"/>
                      <a:gd name="T3" fmla="*/ 30 h 45"/>
                      <a:gd name="T4" fmla="*/ 4 w 47"/>
                      <a:gd name="T5" fmla="*/ 32 h 45"/>
                      <a:gd name="T6" fmla="*/ 10 w 47"/>
                      <a:gd name="T7" fmla="*/ 23 h 45"/>
                      <a:gd name="T8" fmla="*/ 18 w 47"/>
                      <a:gd name="T9" fmla="*/ 30 h 45"/>
                      <a:gd name="T10" fmla="*/ 20 w 47"/>
                      <a:gd name="T11" fmla="*/ 30 h 45"/>
                      <a:gd name="T12" fmla="*/ 32 w 47"/>
                      <a:gd name="T13" fmla="*/ 10 h 45"/>
                      <a:gd name="T14" fmla="*/ 39 w 47"/>
                      <a:gd name="T15" fmla="*/ 5 h 45"/>
                      <a:gd name="T16" fmla="*/ 39 w 47"/>
                      <a:gd name="T17" fmla="*/ 18 h 45"/>
                      <a:gd name="T18" fmla="*/ 28 w 47"/>
                      <a:gd name="T19" fmla="*/ 41 h 45"/>
                      <a:gd name="T20" fmla="*/ 15 w 47"/>
                      <a:gd name="T21" fmla="*/ 36 h 45"/>
                      <a:gd name="T22" fmla="*/ 3 w 47"/>
                      <a:gd name="T23" fmla="*/ 31 h 45"/>
                      <a:gd name="T24" fmla="*/ 2 w 47"/>
                      <a:gd name="T25" fmla="*/ 33 h 45"/>
                      <a:gd name="T26" fmla="*/ 12 w 47"/>
                      <a:gd name="T27" fmla="*/ 38 h 45"/>
                      <a:gd name="T28" fmla="*/ 30 w 47"/>
                      <a:gd name="T29" fmla="*/ 45 h 45"/>
                      <a:gd name="T30" fmla="*/ 32 w 47"/>
                      <a:gd name="T31" fmla="*/ 44 h 45"/>
                      <a:gd name="T32" fmla="*/ 45 w 47"/>
                      <a:gd name="T33" fmla="*/ 11 h 45"/>
                      <a:gd name="T34" fmla="*/ 34 w 47"/>
                      <a:gd name="T35" fmla="*/ 0 h 45"/>
                      <a:gd name="T36" fmla="*/ 33 w 47"/>
                      <a:gd name="T37" fmla="*/ 1 h 45"/>
                      <a:gd name="T38" fmla="*/ 18 w 47"/>
                      <a:gd name="T39" fmla="*/ 29 h 45"/>
                      <a:gd name="T40" fmla="*/ 20 w 47"/>
                      <a:gd name="T41" fmla="*/ 28 h 45"/>
                      <a:gd name="T42" fmla="*/ 8 w 47"/>
                      <a:gd name="T43" fmla="*/ 20 h 45"/>
                      <a:gd name="T44" fmla="*/ 2 w 47"/>
                      <a:gd name="T45" fmla="*/ 31 h 45"/>
                      <a:gd name="T46" fmla="*/ 3 w 47"/>
                      <a:gd name="T47" fmla="*/ 33 h 45"/>
                      <a:gd name="T48" fmla="*/ 5 w 47"/>
                      <a:gd name="T49" fmla="*/ 32 h 45"/>
                      <a:gd name="T50" fmla="*/ 3 w 47"/>
                      <a:gd name="T51" fmla="*/ 3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7" h="45">
                        <a:moveTo>
                          <a:pt x="3" y="30"/>
                        </a:moveTo>
                        <a:cubicBezTo>
                          <a:pt x="3" y="30"/>
                          <a:pt x="3" y="30"/>
                          <a:pt x="3" y="30"/>
                        </a:cubicBezTo>
                        <a:cubicBezTo>
                          <a:pt x="3" y="31"/>
                          <a:pt x="4" y="31"/>
                          <a:pt x="4" y="32"/>
                        </a:cubicBezTo>
                        <a:cubicBezTo>
                          <a:pt x="5" y="30"/>
                          <a:pt x="7" y="22"/>
                          <a:pt x="10" y="23"/>
                        </a:cubicBezTo>
                        <a:cubicBezTo>
                          <a:pt x="13" y="25"/>
                          <a:pt x="15" y="28"/>
                          <a:pt x="18" y="30"/>
                        </a:cubicBezTo>
                        <a:cubicBezTo>
                          <a:pt x="19" y="31"/>
                          <a:pt x="20" y="31"/>
                          <a:pt x="20" y="30"/>
                        </a:cubicBezTo>
                        <a:cubicBezTo>
                          <a:pt x="25" y="24"/>
                          <a:pt x="29" y="17"/>
                          <a:pt x="32" y="10"/>
                        </a:cubicBezTo>
                        <a:cubicBezTo>
                          <a:pt x="34" y="5"/>
                          <a:pt x="34" y="3"/>
                          <a:pt x="39" y="5"/>
                        </a:cubicBezTo>
                        <a:cubicBezTo>
                          <a:pt x="45" y="8"/>
                          <a:pt x="40" y="15"/>
                          <a:pt x="39" y="18"/>
                        </a:cubicBezTo>
                        <a:cubicBezTo>
                          <a:pt x="38" y="21"/>
                          <a:pt x="31" y="42"/>
                          <a:pt x="28" y="41"/>
                        </a:cubicBezTo>
                        <a:cubicBezTo>
                          <a:pt x="24" y="40"/>
                          <a:pt x="20" y="37"/>
                          <a:pt x="15" y="36"/>
                        </a:cubicBezTo>
                        <a:cubicBezTo>
                          <a:pt x="11" y="34"/>
                          <a:pt x="7" y="33"/>
                          <a:pt x="3" y="31"/>
                        </a:cubicBezTo>
                        <a:cubicBezTo>
                          <a:pt x="2" y="30"/>
                          <a:pt x="0" y="32"/>
                          <a:pt x="2" y="33"/>
                        </a:cubicBezTo>
                        <a:cubicBezTo>
                          <a:pt x="5" y="35"/>
                          <a:pt x="8" y="37"/>
                          <a:pt x="12" y="38"/>
                        </a:cubicBezTo>
                        <a:cubicBezTo>
                          <a:pt x="18" y="40"/>
                          <a:pt x="24" y="43"/>
                          <a:pt x="30" y="45"/>
                        </a:cubicBezTo>
                        <a:cubicBezTo>
                          <a:pt x="31" y="45"/>
                          <a:pt x="32" y="44"/>
                          <a:pt x="32" y="44"/>
                        </a:cubicBezTo>
                        <a:cubicBezTo>
                          <a:pt x="36" y="33"/>
                          <a:pt x="42" y="22"/>
                          <a:pt x="45" y="11"/>
                        </a:cubicBezTo>
                        <a:cubicBezTo>
                          <a:pt x="47" y="4"/>
                          <a:pt x="40" y="2"/>
                          <a:pt x="34" y="0"/>
                        </a:cubicBezTo>
                        <a:cubicBezTo>
                          <a:pt x="34" y="0"/>
                          <a:pt x="33" y="1"/>
                          <a:pt x="33" y="1"/>
                        </a:cubicBezTo>
                        <a:cubicBezTo>
                          <a:pt x="28" y="11"/>
                          <a:pt x="24" y="20"/>
                          <a:pt x="18" y="29"/>
                        </a:cubicBezTo>
                        <a:cubicBezTo>
                          <a:pt x="19" y="28"/>
                          <a:pt x="19" y="28"/>
                          <a:pt x="20" y="28"/>
                        </a:cubicBezTo>
                        <a:cubicBezTo>
                          <a:pt x="18" y="26"/>
                          <a:pt x="12" y="19"/>
                          <a:pt x="8" y="20"/>
                        </a:cubicBezTo>
                        <a:cubicBezTo>
                          <a:pt x="4" y="21"/>
                          <a:pt x="3" y="28"/>
                          <a:pt x="2" y="31"/>
                        </a:cubicBezTo>
                        <a:cubicBezTo>
                          <a:pt x="1" y="32"/>
                          <a:pt x="2" y="33"/>
                          <a:pt x="3" y="33"/>
                        </a:cubicBezTo>
                        <a:cubicBezTo>
                          <a:pt x="4" y="33"/>
                          <a:pt x="5" y="32"/>
                          <a:pt x="5" y="32"/>
                        </a:cubicBezTo>
                        <a:cubicBezTo>
                          <a:pt x="6" y="31"/>
                          <a:pt x="4" y="29"/>
                          <a:pt x="3"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3" name="Freeform 305"/>
                  <p:cNvSpPr/>
                  <p:nvPr/>
                </p:nvSpPr>
                <p:spPr bwMode="auto">
                  <a:xfrm>
                    <a:off x="951" y="1598"/>
                    <a:ext cx="28" cy="28"/>
                  </a:xfrm>
                  <a:custGeom>
                    <a:avLst/>
                    <a:gdLst>
                      <a:gd name="T0" fmla="*/ 4 w 43"/>
                      <a:gd name="T1" fmla="*/ 31 h 42"/>
                      <a:gd name="T2" fmla="*/ 6 w 43"/>
                      <a:gd name="T3" fmla="*/ 25 h 42"/>
                      <a:gd name="T4" fmla="*/ 4 w 43"/>
                      <a:gd name="T5" fmla="*/ 26 h 42"/>
                      <a:gd name="T6" fmla="*/ 3 w 43"/>
                      <a:gd name="T7" fmla="*/ 26 h 42"/>
                      <a:gd name="T8" fmla="*/ 8 w 43"/>
                      <a:gd name="T9" fmla="*/ 34 h 42"/>
                      <a:gd name="T10" fmla="*/ 9 w 43"/>
                      <a:gd name="T11" fmla="*/ 27 h 42"/>
                      <a:gd name="T12" fmla="*/ 7 w 43"/>
                      <a:gd name="T13" fmla="*/ 27 h 42"/>
                      <a:gd name="T14" fmla="*/ 12 w 43"/>
                      <a:gd name="T15" fmla="*/ 35 h 42"/>
                      <a:gd name="T16" fmla="*/ 12 w 43"/>
                      <a:gd name="T17" fmla="*/ 37 h 42"/>
                      <a:gd name="T18" fmla="*/ 13 w 43"/>
                      <a:gd name="T19" fmla="*/ 31 h 42"/>
                      <a:gd name="T20" fmla="*/ 14 w 43"/>
                      <a:gd name="T21" fmla="*/ 34 h 42"/>
                      <a:gd name="T22" fmla="*/ 16 w 43"/>
                      <a:gd name="T23" fmla="*/ 32 h 42"/>
                      <a:gd name="T24" fmla="*/ 23 w 43"/>
                      <a:gd name="T25" fmla="*/ 31 h 42"/>
                      <a:gd name="T26" fmla="*/ 22 w 43"/>
                      <a:gd name="T27" fmla="*/ 23 h 42"/>
                      <a:gd name="T28" fmla="*/ 16 w 43"/>
                      <a:gd name="T29" fmla="*/ 32 h 42"/>
                      <a:gd name="T30" fmla="*/ 21 w 43"/>
                      <a:gd name="T31" fmla="*/ 29 h 42"/>
                      <a:gd name="T32" fmla="*/ 31 w 43"/>
                      <a:gd name="T33" fmla="*/ 10 h 42"/>
                      <a:gd name="T34" fmla="*/ 29 w 43"/>
                      <a:gd name="T35" fmla="*/ 12 h 42"/>
                      <a:gd name="T36" fmla="*/ 23 w 43"/>
                      <a:gd name="T37" fmla="*/ 34 h 42"/>
                      <a:gd name="T38" fmla="*/ 25 w 43"/>
                      <a:gd name="T39" fmla="*/ 39 h 42"/>
                      <a:gd name="T40" fmla="*/ 28 w 43"/>
                      <a:gd name="T41" fmla="*/ 31 h 42"/>
                      <a:gd name="T42" fmla="*/ 29 w 43"/>
                      <a:gd name="T43" fmla="*/ 19 h 42"/>
                      <a:gd name="T44" fmla="*/ 25 w 43"/>
                      <a:gd name="T45" fmla="*/ 35 h 42"/>
                      <a:gd name="T46" fmla="*/ 32 w 43"/>
                      <a:gd name="T47" fmla="*/ 34 h 42"/>
                      <a:gd name="T48" fmla="*/ 38 w 43"/>
                      <a:gd name="T49" fmla="*/ 10 h 42"/>
                      <a:gd name="T50" fmla="*/ 34 w 43"/>
                      <a:gd name="T51" fmla="*/ 10 h 42"/>
                      <a:gd name="T52" fmla="*/ 36 w 43"/>
                      <a:gd name="T53" fmla="*/ 12 h 42"/>
                      <a:gd name="T54" fmla="*/ 32 w 43"/>
                      <a:gd name="T55" fmla="*/ 11 h 42"/>
                      <a:gd name="T56" fmla="*/ 34 w 43"/>
                      <a:gd name="T57" fmla="*/ 16 h 42"/>
                      <a:gd name="T58" fmla="*/ 32 w 43"/>
                      <a:gd name="T59" fmla="*/ 14 h 42"/>
                      <a:gd name="T60" fmla="*/ 35 w 43"/>
                      <a:gd name="T61" fmla="*/ 10 h 42"/>
                      <a:gd name="T62" fmla="*/ 30 w 43"/>
                      <a:gd name="T63" fmla="*/ 33 h 42"/>
                      <a:gd name="T64" fmla="*/ 28 w 43"/>
                      <a:gd name="T65" fmla="*/ 36 h 42"/>
                      <a:gd name="T66" fmla="*/ 32 w 43"/>
                      <a:gd name="T67" fmla="*/ 20 h 42"/>
                      <a:gd name="T68" fmla="*/ 25 w 43"/>
                      <a:gd name="T69" fmla="*/ 30 h 42"/>
                      <a:gd name="T70" fmla="*/ 22 w 43"/>
                      <a:gd name="T71" fmla="*/ 39 h 42"/>
                      <a:gd name="T72" fmla="*/ 26 w 43"/>
                      <a:gd name="T73" fmla="*/ 35 h 42"/>
                      <a:gd name="T74" fmla="*/ 31 w 43"/>
                      <a:gd name="T75" fmla="*/ 12 h 42"/>
                      <a:gd name="T76" fmla="*/ 28 w 43"/>
                      <a:gd name="T77" fmla="*/ 9 h 42"/>
                      <a:gd name="T78" fmla="*/ 19 w 43"/>
                      <a:gd name="T79" fmla="*/ 27 h 42"/>
                      <a:gd name="T80" fmla="*/ 19 w 43"/>
                      <a:gd name="T81" fmla="*/ 33 h 42"/>
                      <a:gd name="T82" fmla="*/ 25 w 43"/>
                      <a:gd name="T83" fmla="*/ 24 h 42"/>
                      <a:gd name="T84" fmla="*/ 20 w 43"/>
                      <a:gd name="T85" fmla="*/ 32 h 42"/>
                      <a:gd name="T86" fmla="*/ 20 w 43"/>
                      <a:gd name="T87" fmla="*/ 40 h 42"/>
                      <a:gd name="T88" fmla="*/ 23 w 43"/>
                      <a:gd name="T89" fmla="*/ 39 h 42"/>
                      <a:gd name="T90" fmla="*/ 12 w 43"/>
                      <a:gd name="T91" fmla="*/ 30 h 42"/>
                      <a:gd name="T92" fmla="*/ 7 w 43"/>
                      <a:gd name="T93" fmla="*/ 31 h 42"/>
                      <a:gd name="T94" fmla="*/ 12 w 43"/>
                      <a:gd name="T95" fmla="*/ 35 h 42"/>
                      <a:gd name="T96" fmla="*/ 9 w 43"/>
                      <a:gd name="T97" fmla="*/ 33 h 42"/>
                      <a:gd name="T98" fmla="*/ 9 w 43"/>
                      <a:gd name="T99" fmla="*/ 26 h 42"/>
                      <a:gd name="T100" fmla="*/ 5 w 43"/>
                      <a:gd name="T101" fmla="*/ 26 h 42"/>
                      <a:gd name="T102" fmla="*/ 3 w 43"/>
                      <a:gd name="T103" fmla="*/ 28 h 42"/>
                      <a:gd name="T104" fmla="*/ 6 w 43"/>
                      <a:gd name="T105" fmla="*/ 34 h 42"/>
                      <a:gd name="T106" fmla="*/ 6 w 43"/>
                      <a:gd name="T107" fmla="*/ 24 h 42"/>
                      <a:gd name="T108" fmla="*/ 2 w 43"/>
                      <a:gd name="T109" fmla="*/ 26 h 42"/>
                      <a:gd name="T110" fmla="*/ 4 w 43"/>
                      <a:gd name="T111" fmla="*/ 3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3" h="42">
                        <a:moveTo>
                          <a:pt x="7" y="30"/>
                        </a:moveTo>
                        <a:cubicBezTo>
                          <a:pt x="7" y="28"/>
                          <a:pt x="7" y="27"/>
                          <a:pt x="7" y="26"/>
                        </a:cubicBezTo>
                        <a:cubicBezTo>
                          <a:pt x="7" y="24"/>
                          <a:pt x="5" y="23"/>
                          <a:pt x="4" y="25"/>
                        </a:cubicBezTo>
                        <a:cubicBezTo>
                          <a:pt x="3" y="27"/>
                          <a:pt x="2" y="29"/>
                          <a:pt x="1" y="31"/>
                        </a:cubicBezTo>
                        <a:cubicBezTo>
                          <a:pt x="2" y="31"/>
                          <a:pt x="3" y="31"/>
                          <a:pt x="4" y="31"/>
                        </a:cubicBezTo>
                        <a:cubicBezTo>
                          <a:pt x="4" y="30"/>
                          <a:pt x="4" y="28"/>
                          <a:pt x="5" y="26"/>
                        </a:cubicBezTo>
                        <a:cubicBezTo>
                          <a:pt x="5" y="25"/>
                          <a:pt x="3" y="24"/>
                          <a:pt x="2" y="26"/>
                        </a:cubicBezTo>
                        <a:cubicBezTo>
                          <a:pt x="1" y="27"/>
                          <a:pt x="1" y="29"/>
                          <a:pt x="0" y="31"/>
                        </a:cubicBezTo>
                        <a:cubicBezTo>
                          <a:pt x="0" y="33"/>
                          <a:pt x="2" y="34"/>
                          <a:pt x="3" y="32"/>
                        </a:cubicBezTo>
                        <a:cubicBezTo>
                          <a:pt x="4" y="30"/>
                          <a:pt x="5" y="27"/>
                          <a:pt x="6" y="25"/>
                        </a:cubicBezTo>
                        <a:cubicBezTo>
                          <a:pt x="5" y="25"/>
                          <a:pt x="4" y="25"/>
                          <a:pt x="3" y="24"/>
                        </a:cubicBezTo>
                        <a:cubicBezTo>
                          <a:pt x="3" y="28"/>
                          <a:pt x="2" y="31"/>
                          <a:pt x="2" y="34"/>
                        </a:cubicBezTo>
                        <a:cubicBezTo>
                          <a:pt x="2" y="35"/>
                          <a:pt x="5" y="36"/>
                          <a:pt x="5" y="34"/>
                        </a:cubicBezTo>
                        <a:cubicBezTo>
                          <a:pt x="6" y="32"/>
                          <a:pt x="6" y="29"/>
                          <a:pt x="7" y="26"/>
                        </a:cubicBezTo>
                        <a:cubicBezTo>
                          <a:pt x="6" y="26"/>
                          <a:pt x="5" y="26"/>
                          <a:pt x="4" y="26"/>
                        </a:cubicBezTo>
                        <a:cubicBezTo>
                          <a:pt x="4" y="29"/>
                          <a:pt x="4" y="32"/>
                          <a:pt x="3" y="34"/>
                        </a:cubicBezTo>
                        <a:cubicBezTo>
                          <a:pt x="4" y="34"/>
                          <a:pt x="5" y="34"/>
                          <a:pt x="6" y="34"/>
                        </a:cubicBezTo>
                        <a:cubicBezTo>
                          <a:pt x="7" y="31"/>
                          <a:pt x="7" y="28"/>
                          <a:pt x="7" y="25"/>
                        </a:cubicBezTo>
                        <a:cubicBezTo>
                          <a:pt x="7" y="23"/>
                          <a:pt x="5" y="23"/>
                          <a:pt x="4" y="24"/>
                        </a:cubicBezTo>
                        <a:cubicBezTo>
                          <a:pt x="4" y="25"/>
                          <a:pt x="3" y="26"/>
                          <a:pt x="3" y="26"/>
                        </a:cubicBezTo>
                        <a:cubicBezTo>
                          <a:pt x="4" y="27"/>
                          <a:pt x="5" y="27"/>
                          <a:pt x="6" y="27"/>
                        </a:cubicBezTo>
                        <a:cubicBezTo>
                          <a:pt x="6" y="26"/>
                          <a:pt x="6" y="26"/>
                          <a:pt x="6" y="26"/>
                        </a:cubicBezTo>
                        <a:cubicBezTo>
                          <a:pt x="5" y="25"/>
                          <a:pt x="5" y="25"/>
                          <a:pt x="4" y="25"/>
                        </a:cubicBezTo>
                        <a:cubicBezTo>
                          <a:pt x="5" y="28"/>
                          <a:pt x="5" y="31"/>
                          <a:pt x="5" y="34"/>
                        </a:cubicBezTo>
                        <a:cubicBezTo>
                          <a:pt x="5" y="36"/>
                          <a:pt x="8" y="36"/>
                          <a:pt x="8" y="34"/>
                        </a:cubicBezTo>
                        <a:cubicBezTo>
                          <a:pt x="8" y="31"/>
                          <a:pt x="8" y="29"/>
                          <a:pt x="8" y="26"/>
                        </a:cubicBezTo>
                        <a:cubicBezTo>
                          <a:pt x="7" y="26"/>
                          <a:pt x="6" y="26"/>
                          <a:pt x="5" y="26"/>
                        </a:cubicBezTo>
                        <a:cubicBezTo>
                          <a:pt x="6" y="29"/>
                          <a:pt x="6" y="31"/>
                          <a:pt x="6" y="34"/>
                        </a:cubicBezTo>
                        <a:cubicBezTo>
                          <a:pt x="7" y="34"/>
                          <a:pt x="8" y="34"/>
                          <a:pt x="8" y="34"/>
                        </a:cubicBezTo>
                        <a:cubicBezTo>
                          <a:pt x="8" y="31"/>
                          <a:pt x="9" y="29"/>
                          <a:pt x="9" y="27"/>
                        </a:cubicBezTo>
                        <a:cubicBezTo>
                          <a:pt x="8" y="27"/>
                          <a:pt x="7" y="27"/>
                          <a:pt x="7" y="27"/>
                        </a:cubicBezTo>
                        <a:cubicBezTo>
                          <a:pt x="7" y="30"/>
                          <a:pt x="7" y="32"/>
                          <a:pt x="7" y="35"/>
                        </a:cubicBezTo>
                        <a:cubicBezTo>
                          <a:pt x="8" y="35"/>
                          <a:pt x="9" y="35"/>
                          <a:pt x="10" y="35"/>
                        </a:cubicBezTo>
                        <a:cubicBezTo>
                          <a:pt x="9" y="32"/>
                          <a:pt x="9" y="30"/>
                          <a:pt x="10" y="27"/>
                        </a:cubicBezTo>
                        <a:cubicBezTo>
                          <a:pt x="9" y="27"/>
                          <a:pt x="8" y="27"/>
                          <a:pt x="7" y="27"/>
                        </a:cubicBezTo>
                        <a:cubicBezTo>
                          <a:pt x="7" y="28"/>
                          <a:pt x="7" y="30"/>
                          <a:pt x="7" y="31"/>
                        </a:cubicBezTo>
                        <a:cubicBezTo>
                          <a:pt x="7" y="31"/>
                          <a:pt x="8" y="31"/>
                          <a:pt x="9" y="32"/>
                        </a:cubicBezTo>
                        <a:cubicBezTo>
                          <a:pt x="8" y="29"/>
                          <a:pt x="8" y="26"/>
                          <a:pt x="7" y="23"/>
                        </a:cubicBezTo>
                        <a:cubicBezTo>
                          <a:pt x="6" y="23"/>
                          <a:pt x="6" y="24"/>
                          <a:pt x="5" y="24"/>
                        </a:cubicBezTo>
                        <a:cubicBezTo>
                          <a:pt x="9" y="26"/>
                          <a:pt x="11" y="30"/>
                          <a:pt x="12" y="35"/>
                        </a:cubicBezTo>
                        <a:cubicBezTo>
                          <a:pt x="13" y="34"/>
                          <a:pt x="14" y="34"/>
                          <a:pt x="15" y="34"/>
                        </a:cubicBezTo>
                        <a:cubicBezTo>
                          <a:pt x="14" y="33"/>
                          <a:pt x="13" y="31"/>
                          <a:pt x="12" y="30"/>
                        </a:cubicBezTo>
                        <a:cubicBezTo>
                          <a:pt x="12" y="29"/>
                          <a:pt x="10" y="29"/>
                          <a:pt x="10" y="31"/>
                        </a:cubicBezTo>
                        <a:cubicBezTo>
                          <a:pt x="10" y="33"/>
                          <a:pt x="10" y="35"/>
                          <a:pt x="10" y="38"/>
                        </a:cubicBezTo>
                        <a:cubicBezTo>
                          <a:pt x="11" y="37"/>
                          <a:pt x="12" y="37"/>
                          <a:pt x="12" y="37"/>
                        </a:cubicBezTo>
                        <a:cubicBezTo>
                          <a:pt x="11" y="35"/>
                          <a:pt x="10" y="33"/>
                          <a:pt x="9" y="30"/>
                        </a:cubicBezTo>
                        <a:cubicBezTo>
                          <a:pt x="9" y="31"/>
                          <a:pt x="8" y="31"/>
                          <a:pt x="8" y="32"/>
                        </a:cubicBezTo>
                        <a:cubicBezTo>
                          <a:pt x="11" y="32"/>
                          <a:pt x="13" y="34"/>
                          <a:pt x="14" y="36"/>
                        </a:cubicBezTo>
                        <a:cubicBezTo>
                          <a:pt x="14" y="35"/>
                          <a:pt x="15" y="35"/>
                          <a:pt x="16" y="34"/>
                        </a:cubicBezTo>
                        <a:cubicBezTo>
                          <a:pt x="15" y="33"/>
                          <a:pt x="14" y="32"/>
                          <a:pt x="13" y="31"/>
                        </a:cubicBezTo>
                        <a:cubicBezTo>
                          <a:pt x="12" y="31"/>
                          <a:pt x="12" y="32"/>
                          <a:pt x="11" y="33"/>
                        </a:cubicBezTo>
                        <a:cubicBezTo>
                          <a:pt x="14" y="34"/>
                          <a:pt x="16" y="36"/>
                          <a:pt x="17" y="38"/>
                        </a:cubicBezTo>
                        <a:cubicBezTo>
                          <a:pt x="18" y="38"/>
                          <a:pt x="18" y="37"/>
                          <a:pt x="19" y="36"/>
                        </a:cubicBezTo>
                        <a:cubicBezTo>
                          <a:pt x="18" y="35"/>
                          <a:pt x="16" y="33"/>
                          <a:pt x="16" y="32"/>
                        </a:cubicBezTo>
                        <a:cubicBezTo>
                          <a:pt x="15" y="32"/>
                          <a:pt x="15" y="33"/>
                          <a:pt x="14" y="34"/>
                        </a:cubicBezTo>
                        <a:cubicBezTo>
                          <a:pt x="17" y="35"/>
                          <a:pt x="19" y="37"/>
                          <a:pt x="20" y="40"/>
                        </a:cubicBezTo>
                        <a:cubicBezTo>
                          <a:pt x="21" y="40"/>
                          <a:pt x="22" y="39"/>
                          <a:pt x="22" y="39"/>
                        </a:cubicBezTo>
                        <a:cubicBezTo>
                          <a:pt x="21" y="37"/>
                          <a:pt x="20" y="34"/>
                          <a:pt x="19" y="32"/>
                        </a:cubicBezTo>
                        <a:cubicBezTo>
                          <a:pt x="19" y="32"/>
                          <a:pt x="18" y="33"/>
                          <a:pt x="17" y="33"/>
                        </a:cubicBezTo>
                        <a:cubicBezTo>
                          <a:pt x="17" y="35"/>
                          <a:pt x="17" y="34"/>
                          <a:pt x="16" y="32"/>
                        </a:cubicBezTo>
                        <a:cubicBezTo>
                          <a:pt x="16" y="31"/>
                          <a:pt x="15" y="30"/>
                          <a:pt x="15" y="28"/>
                        </a:cubicBezTo>
                        <a:cubicBezTo>
                          <a:pt x="14" y="29"/>
                          <a:pt x="14" y="30"/>
                          <a:pt x="13" y="30"/>
                        </a:cubicBezTo>
                        <a:cubicBezTo>
                          <a:pt x="16" y="32"/>
                          <a:pt x="18" y="35"/>
                          <a:pt x="21" y="37"/>
                        </a:cubicBezTo>
                        <a:cubicBezTo>
                          <a:pt x="22" y="37"/>
                          <a:pt x="23" y="37"/>
                          <a:pt x="24" y="37"/>
                        </a:cubicBezTo>
                        <a:cubicBezTo>
                          <a:pt x="23" y="34"/>
                          <a:pt x="23" y="33"/>
                          <a:pt x="23" y="31"/>
                        </a:cubicBezTo>
                        <a:cubicBezTo>
                          <a:pt x="22" y="29"/>
                          <a:pt x="20" y="30"/>
                          <a:pt x="20" y="31"/>
                        </a:cubicBezTo>
                        <a:cubicBezTo>
                          <a:pt x="19" y="32"/>
                          <a:pt x="19" y="33"/>
                          <a:pt x="19" y="35"/>
                        </a:cubicBezTo>
                        <a:cubicBezTo>
                          <a:pt x="19" y="36"/>
                          <a:pt x="22" y="37"/>
                          <a:pt x="22" y="35"/>
                        </a:cubicBezTo>
                        <a:cubicBezTo>
                          <a:pt x="23" y="31"/>
                          <a:pt x="23" y="27"/>
                          <a:pt x="25" y="24"/>
                        </a:cubicBezTo>
                        <a:cubicBezTo>
                          <a:pt x="24" y="23"/>
                          <a:pt x="23" y="23"/>
                          <a:pt x="22" y="23"/>
                        </a:cubicBezTo>
                        <a:cubicBezTo>
                          <a:pt x="21" y="26"/>
                          <a:pt x="20" y="30"/>
                          <a:pt x="18" y="33"/>
                        </a:cubicBezTo>
                        <a:cubicBezTo>
                          <a:pt x="18" y="35"/>
                          <a:pt x="21" y="36"/>
                          <a:pt x="21" y="34"/>
                        </a:cubicBezTo>
                        <a:cubicBezTo>
                          <a:pt x="23" y="29"/>
                          <a:pt x="24" y="25"/>
                          <a:pt x="26" y="20"/>
                        </a:cubicBezTo>
                        <a:cubicBezTo>
                          <a:pt x="27" y="18"/>
                          <a:pt x="25" y="17"/>
                          <a:pt x="24" y="19"/>
                        </a:cubicBezTo>
                        <a:cubicBezTo>
                          <a:pt x="21" y="23"/>
                          <a:pt x="19" y="27"/>
                          <a:pt x="16" y="32"/>
                        </a:cubicBezTo>
                        <a:cubicBezTo>
                          <a:pt x="15" y="33"/>
                          <a:pt x="18" y="35"/>
                          <a:pt x="19" y="33"/>
                        </a:cubicBezTo>
                        <a:cubicBezTo>
                          <a:pt x="22" y="28"/>
                          <a:pt x="24" y="22"/>
                          <a:pt x="27" y="16"/>
                        </a:cubicBezTo>
                        <a:cubicBezTo>
                          <a:pt x="26" y="16"/>
                          <a:pt x="26" y="15"/>
                          <a:pt x="25" y="15"/>
                        </a:cubicBezTo>
                        <a:cubicBezTo>
                          <a:pt x="22" y="19"/>
                          <a:pt x="20" y="23"/>
                          <a:pt x="18" y="28"/>
                        </a:cubicBezTo>
                        <a:cubicBezTo>
                          <a:pt x="18" y="29"/>
                          <a:pt x="20" y="30"/>
                          <a:pt x="21" y="29"/>
                        </a:cubicBezTo>
                        <a:cubicBezTo>
                          <a:pt x="26" y="24"/>
                          <a:pt x="27" y="17"/>
                          <a:pt x="31" y="11"/>
                        </a:cubicBezTo>
                        <a:cubicBezTo>
                          <a:pt x="30" y="11"/>
                          <a:pt x="29" y="10"/>
                          <a:pt x="28" y="10"/>
                        </a:cubicBezTo>
                        <a:cubicBezTo>
                          <a:pt x="26" y="14"/>
                          <a:pt x="24" y="19"/>
                          <a:pt x="23" y="23"/>
                        </a:cubicBezTo>
                        <a:cubicBezTo>
                          <a:pt x="24" y="24"/>
                          <a:pt x="25" y="24"/>
                          <a:pt x="26" y="24"/>
                        </a:cubicBezTo>
                        <a:cubicBezTo>
                          <a:pt x="27" y="19"/>
                          <a:pt x="28" y="14"/>
                          <a:pt x="31" y="10"/>
                        </a:cubicBezTo>
                        <a:cubicBezTo>
                          <a:pt x="30" y="10"/>
                          <a:pt x="29" y="9"/>
                          <a:pt x="28" y="9"/>
                        </a:cubicBezTo>
                        <a:cubicBezTo>
                          <a:pt x="27" y="17"/>
                          <a:pt x="23" y="24"/>
                          <a:pt x="20" y="32"/>
                        </a:cubicBezTo>
                        <a:cubicBezTo>
                          <a:pt x="20" y="34"/>
                          <a:pt x="23" y="35"/>
                          <a:pt x="23" y="33"/>
                        </a:cubicBezTo>
                        <a:cubicBezTo>
                          <a:pt x="26" y="26"/>
                          <a:pt x="26" y="18"/>
                          <a:pt x="31" y="13"/>
                        </a:cubicBezTo>
                        <a:cubicBezTo>
                          <a:pt x="30" y="12"/>
                          <a:pt x="29" y="12"/>
                          <a:pt x="29" y="12"/>
                        </a:cubicBezTo>
                        <a:cubicBezTo>
                          <a:pt x="27" y="19"/>
                          <a:pt x="24" y="25"/>
                          <a:pt x="23" y="32"/>
                        </a:cubicBezTo>
                        <a:cubicBezTo>
                          <a:pt x="23" y="34"/>
                          <a:pt x="25" y="34"/>
                          <a:pt x="26" y="33"/>
                        </a:cubicBezTo>
                        <a:cubicBezTo>
                          <a:pt x="28" y="27"/>
                          <a:pt x="30" y="21"/>
                          <a:pt x="32" y="16"/>
                        </a:cubicBezTo>
                        <a:cubicBezTo>
                          <a:pt x="32" y="15"/>
                          <a:pt x="31" y="15"/>
                          <a:pt x="30" y="15"/>
                        </a:cubicBezTo>
                        <a:cubicBezTo>
                          <a:pt x="27" y="21"/>
                          <a:pt x="24" y="27"/>
                          <a:pt x="23" y="34"/>
                        </a:cubicBezTo>
                        <a:cubicBezTo>
                          <a:pt x="23" y="36"/>
                          <a:pt x="25" y="36"/>
                          <a:pt x="26" y="35"/>
                        </a:cubicBezTo>
                        <a:cubicBezTo>
                          <a:pt x="27" y="32"/>
                          <a:pt x="27" y="29"/>
                          <a:pt x="28" y="27"/>
                        </a:cubicBezTo>
                        <a:cubicBezTo>
                          <a:pt x="27" y="26"/>
                          <a:pt x="26" y="26"/>
                          <a:pt x="25" y="26"/>
                        </a:cubicBezTo>
                        <a:cubicBezTo>
                          <a:pt x="25" y="30"/>
                          <a:pt x="24" y="35"/>
                          <a:pt x="22" y="39"/>
                        </a:cubicBezTo>
                        <a:cubicBezTo>
                          <a:pt x="23" y="39"/>
                          <a:pt x="24" y="39"/>
                          <a:pt x="25" y="39"/>
                        </a:cubicBezTo>
                        <a:cubicBezTo>
                          <a:pt x="25" y="38"/>
                          <a:pt x="25" y="36"/>
                          <a:pt x="25" y="35"/>
                        </a:cubicBezTo>
                        <a:cubicBezTo>
                          <a:pt x="24" y="35"/>
                          <a:pt x="23" y="35"/>
                          <a:pt x="22" y="35"/>
                        </a:cubicBezTo>
                        <a:cubicBezTo>
                          <a:pt x="22" y="38"/>
                          <a:pt x="22" y="37"/>
                          <a:pt x="22" y="40"/>
                        </a:cubicBezTo>
                        <a:cubicBezTo>
                          <a:pt x="23" y="41"/>
                          <a:pt x="25" y="41"/>
                          <a:pt x="25" y="40"/>
                        </a:cubicBezTo>
                        <a:cubicBezTo>
                          <a:pt x="27" y="37"/>
                          <a:pt x="27" y="34"/>
                          <a:pt x="28" y="31"/>
                        </a:cubicBezTo>
                        <a:cubicBezTo>
                          <a:pt x="27" y="30"/>
                          <a:pt x="26" y="30"/>
                          <a:pt x="25" y="30"/>
                        </a:cubicBezTo>
                        <a:cubicBezTo>
                          <a:pt x="26" y="33"/>
                          <a:pt x="25" y="36"/>
                          <a:pt x="25" y="38"/>
                        </a:cubicBezTo>
                        <a:cubicBezTo>
                          <a:pt x="26" y="39"/>
                          <a:pt x="27" y="39"/>
                          <a:pt x="28" y="39"/>
                        </a:cubicBezTo>
                        <a:cubicBezTo>
                          <a:pt x="28" y="32"/>
                          <a:pt x="30" y="26"/>
                          <a:pt x="32" y="20"/>
                        </a:cubicBezTo>
                        <a:cubicBezTo>
                          <a:pt x="31" y="20"/>
                          <a:pt x="30" y="20"/>
                          <a:pt x="29" y="19"/>
                        </a:cubicBezTo>
                        <a:cubicBezTo>
                          <a:pt x="28" y="24"/>
                          <a:pt x="26" y="30"/>
                          <a:pt x="25" y="35"/>
                        </a:cubicBezTo>
                        <a:cubicBezTo>
                          <a:pt x="25" y="36"/>
                          <a:pt x="27" y="37"/>
                          <a:pt x="28" y="36"/>
                        </a:cubicBezTo>
                        <a:cubicBezTo>
                          <a:pt x="31" y="30"/>
                          <a:pt x="33" y="24"/>
                          <a:pt x="35" y="17"/>
                        </a:cubicBezTo>
                        <a:cubicBezTo>
                          <a:pt x="35" y="16"/>
                          <a:pt x="33" y="15"/>
                          <a:pt x="32" y="16"/>
                        </a:cubicBezTo>
                        <a:cubicBezTo>
                          <a:pt x="29" y="22"/>
                          <a:pt x="26" y="29"/>
                          <a:pt x="25" y="35"/>
                        </a:cubicBezTo>
                        <a:cubicBezTo>
                          <a:pt x="24" y="37"/>
                          <a:pt x="26" y="38"/>
                          <a:pt x="27" y="37"/>
                        </a:cubicBezTo>
                        <a:cubicBezTo>
                          <a:pt x="34" y="32"/>
                          <a:pt x="35" y="21"/>
                          <a:pt x="38" y="14"/>
                        </a:cubicBezTo>
                        <a:cubicBezTo>
                          <a:pt x="37" y="14"/>
                          <a:pt x="36" y="14"/>
                          <a:pt x="36" y="13"/>
                        </a:cubicBezTo>
                        <a:cubicBezTo>
                          <a:pt x="36" y="20"/>
                          <a:pt x="31" y="26"/>
                          <a:pt x="29" y="33"/>
                        </a:cubicBezTo>
                        <a:cubicBezTo>
                          <a:pt x="29" y="35"/>
                          <a:pt x="31" y="36"/>
                          <a:pt x="32" y="34"/>
                        </a:cubicBezTo>
                        <a:cubicBezTo>
                          <a:pt x="35" y="28"/>
                          <a:pt x="37" y="21"/>
                          <a:pt x="40" y="14"/>
                        </a:cubicBezTo>
                        <a:cubicBezTo>
                          <a:pt x="39" y="14"/>
                          <a:pt x="38" y="14"/>
                          <a:pt x="37" y="13"/>
                        </a:cubicBezTo>
                        <a:cubicBezTo>
                          <a:pt x="36" y="18"/>
                          <a:pt x="34" y="23"/>
                          <a:pt x="31" y="27"/>
                        </a:cubicBezTo>
                        <a:cubicBezTo>
                          <a:pt x="31" y="28"/>
                          <a:pt x="32" y="28"/>
                          <a:pt x="33" y="29"/>
                        </a:cubicBezTo>
                        <a:cubicBezTo>
                          <a:pt x="35" y="22"/>
                          <a:pt x="39" y="17"/>
                          <a:pt x="38" y="10"/>
                        </a:cubicBezTo>
                        <a:cubicBezTo>
                          <a:pt x="38" y="9"/>
                          <a:pt x="37" y="8"/>
                          <a:pt x="36" y="9"/>
                        </a:cubicBezTo>
                        <a:cubicBezTo>
                          <a:pt x="35" y="9"/>
                          <a:pt x="35" y="10"/>
                          <a:pt x="34" y="11"/>
                        </a:cubicBezTo>
                        <a:cubicBezTo>
                          <a:pt x="33" y="13"/>
                          <a:pt x="31" y="13"/>
                          <a:pt x="30" y="12"/>
                        </a:cubicBezTo>
                        <a:cubicBezTo>
                          <a:pt x="30" y="12"/>
                          <a:pt x="34" y="12"/>
                          <a:pt x="34" y="12"/>
                        </a:cubicBezTo>
                        <a:cubicBezTo>
                          <a:pt x="33" y="11"/>
                          <a:pt x="33" y="10"/>
                          <a:pt x="34" y="10"/>
                        </a:cubicBezTo>
                        <a:cubicBezTo>
                          <a:pt x="34" y="14"/>
                          <a:pt x="33" y="15"/>
                          <a:pt x="33" y="13"/>
                        </a:cubicBezTo>
                        <a:cubicBezTo>
                          <a:pt x="31" y="8"/>
                          <a:pt x="36" y="11"/>
                          <a:pt x="32" y="14"/>
                        </a:cubicBezTo>
                        <a:cubicBezTo>
                          <a:pt x="33" y="14"/>
                          <a:pt x="33" y="14"/>
                          <a:pt x="34" y="15"/>
                        </a:cubicBezTo>
                        <a:cubicBezTo>
                          <a:pt x="33" y="13"/>
                          <a:pt x="34" y="11"/>
                          <a:pt x="35" y="9"/>
                        </a:cubicBezTo>
                        <a:cubicBezTo>
                          <a:pt x="37" y="10"/>
                          <a:pt x="37" y="10"/>
                          <a:pt x="36" y="12"/>
                        </a:cubicBezTo>
                        <a:cubicBezTo>
                          <a:pt x="35" y="14"/>
                          <a:pt x="33" y="15"/>
                          <a:pt x="31" y="14"/>
                        </a:cubicBezTo>
                        <a:cubicBezTo>
                          <a:pt x="30" y="6"/>
                          <a:pt x="31" y="6"/>
                          <a:pt x="34" y="11"/>
                        </a:cubicBezTo>
                        <a:cubicBezTo>
                          <a:pt x="36" y="12"/>
                          <a:pt x="37" y="9"/>
                          <a:pt x="35" y="9"/>
                        </a:cubicBezTo>
                        <a:cubicBezTo>
                          <a:pt x="34" y="8"/>
                          <a:pt x="33" y="8"/>
                          <a:pt x="32" y="9"/>
                        </a:cubicBezTo>
                        <a:cubicBezTo>
                          <a:pt x="31" y="10"/>
                          <a:pt x="31" y="10"/>
                          <a:pt x="32" y="11"/>
                        </a:cubicBezTo>
                        <a:cubicBezTo>
                          <a:pt x="36" y="18"/>
                          <a:pt x="43" y="8"/>
                          <a:pt x="36" y="4"/>
                        </a:cubicBezTo>
                        <a:cubicBezTo>
                          <a:pt x="29" y="0"/>
                          <a:pt x="25" y="12"/>
                          <a:pt x="30" y="16"/>
                        </a:cubicBezTo>
                        <a:cubicBezTo>
                          <a:pt x="34" y="21"/>
                          <a:pt x="41" y="13"/>
                          <a:pt x="39" y="9"/>
                        </a:cubicBezTo>
                        <a:cubicBezTo>
                          <a:pt x="37" y="1"/>
                          <a:pt x="29" y="10"/>
                          <a:pt x="32" y="15"/>
                        </a:cubicBezTo>
                        <a:cubicBezTo>
                          <a:pt x="32" y="16"/>
                          <a:pt x="33" y="17"/>
                          <a:pt x="34" y="16"/>
                        </a:cubicBezTo>
                        <a:cubicBezTo>
                          <a:pt x="37" y="14"/>
                          <a:pt x="39" y="7"/>
                          <a:pt x="34" y="5"/>
                        </a:cubicBezTo>
                        <a:cubicBezTo>
                          <a:pt x="28" y="4"/>
                          <a:pt x="29" y="12"/>
                          <a:pt x="30" y="15"/>
                        </a:cubicBezTo>
                        <a:cubicBezTo>
                          <a:pt x="31" y="16"/>
                          <a:pt x="31" y="17"/>
                          <a:pt x="32" y="16"/>
                        </a:cubicBezTo>
                        <a:cubicBezTo>
                          <a:pt x="36" y="15"/>
                          <a:pt x="40" y="8"/>
                          <a:pt x="35" y="6"/>
                        </a:cubicBezTo>
                        <a:cubicBezTo>
                          <a:pt x="29" y="2"/>
                          <a:pt x="30" y="12"/>
                          <a:pt x="32" y="14"/>
                        </a:cubicBezTo>
                        <a:cubicBezTo>
                          <a:pt x="32" y="15"/>
                          <a:pt x="33" y="15"/>
                          <a:pt x="34" y="15"/>
                        </a:cubicBezTo>
                        <a:cubicBezTo>
                          <a:pt x="43" y="10"/>
                          <a:pt x="19" y="6"/>
                          <a:pt x="30" y="16"/>
                        </a:cubicBezTo>
                        <a:cubicBezTo>
                          <a:pt x="31" y="16"/>
                          <a:pt x="31" y="16"/>
                          <a:pt x="32" y="16"/>
                        </a:cubicBezTo>
                        <a:cubicBezTo>
                          <a:pt x="34" y="14"/>
                          <a:pt x="36" y="13"/>
                          <a:pt x="38" y="11"/>
                        </a:cubicBezTo>
                        <a:cubicBezTo>
                          <a:pt x="37" y="11"/>
                          <a:pt x="36" y="10"/>
                          <a:pt x="35" y="10"/>
                        </a:cubicBezTo>
                        <a:cubicBezTo>
                          <a:pt x="36" y="16"/>
                          <a:pt x="32" y="22"/>
                          <a:pt x="30" y="28"/>
                        </a:cubicBezTo>
                        <a:cubicBezTo>
                          <a:pt x="30" y="29"/>
                          <a:pt x="32" y="30"/>
                          <a:pt x="33" y="29"/>
                        </a:cubicBezTo>
                        <a:cubicBezTo>
                          <a:pt x="36" y="24"/>
                          <a:pt x="38" y="19"/>
                          <a:pt x="40" y="14"/>
                        </a:cubicBezTo>
                        <a:cubicBezTo>
                          <a:pt x="40" y="13"/>
                          <a:pt x="38" y="12"/>
                          <a:pt x="37" y="13"/>
                        </a:cubicBezTo>
                        <a:cubicBezTo>
                          <a:pt x="34" y="19"/>
                          <a:pt x="33" y="27"/>
                          <a:pt x="30" y="33"/>
                        </a:cubicBezTo>
                        <a:cubicBezTo>
                          <a:pt x="31" y="33"/>
                          <a:pt x="31" y="34"/>
                          <a:pt x="32" y="34"/>
                        </a:cubicBezTo>
                        <a:cubicBezTo>
                          <a:pt x="33" y="27"/>
                          <a:pt x="38" y="21"/>
                          <a:pt x="38" y="13"/>
                        </a:cubicBezTo>
                        <a:cubicBezTo>
                          <a:pt x="38" y="12"/>
                          <a:pt x="36" y="11"/>
                          <a:pt x="36" y="13"/>
                        </a:cubicBezTo>
                        <a:cubicBezTo>
                          <a:pt x="32" y="20"/>
                          <a:pt x="32" y="30"/>
                          <a:pt x="25" y="35"/>
                        </a:cubicBezTo>
                        <a:cubicBezTo>
                          <a:pt x="26" y="35"/>
                          <a:pt x="27" y="36"/>
                          <a:pt x="28" y="36"/>
                        </a:cubicBezTo>
                        <a:cubicBezTo>
                          <a:pt x="29" y="30"/>
                          <a:pt x="31" y="24"/>
                          <a:pt x="34" y="18"/>
                        </a:cubicBezTo>
                        <a:cubicBezTo>
                          <a:pt x="34" y="17"/>
                          <a:pt x="33" y="17"/>
                          <a:pt x="32" y="17"/>
                        </a:cubicBezTo>
                        <a:cubicBezTo>
                          <a:pt x="31" y="23"/>
                          <a:pt x="28" y="29"/>
                          <a:pt x="25" y="34"/>
                        </a:cubicBezTo>
                        <a:cubicBezTo>
                          <a:pt x="26" y="35"/>
                          <a:pt x="27" y="35"/>
                          <a:pt x="28" y="35"/>
                        </a:cubicBezTo>
                        <a:cubicBezTo>
                          <a:pt x="29" y="30"/>
                          <a:pt x="31" y="25"/>
                          <a:pt x="32" y="20"/>
                        </a:cubicBezTo>
                        <a:cubicBezTo>
                          <a:pt x="33" y="18"/>
                          <a:pt x="30" y="18"/>
                          <a:pt x="29" y="19"/>
                        </a:cubicBezTo>
                        <a:cubicBezTo>
                          <a:pt x="27" y="26"/>
                          <a:pt x="26" y="32"/>
                          <a:pt x="25" y="39"/>
                        </a:cubicBezTo>
                        <a:cubicBezTo>
                          <a:pt x="25" y="40"/>
                          <a:pt x="28" y="41"/>
                          <a:pt x="28" y="39"/>
                        </a:cubicBezTo>
                        <a:cubicBezTo>
                          <a:pt x="28" y="36"/>
                          <a:pt x="28" y="33"/>
                          <a:pt x="28" y="30"/>
                        </a:cubicBezTo>
                        <a:cubicBezTo>
                          <a:pt x="28" y="29"/>
                          <a:pt x="26" y="28"/>
                          <a:pt x="25" y="30"/>
                        </a:cubicBezTo>
                        <a:cubicBezTo>
                          <a:pt x="24" y="33"/>
                          <a:pt x="24" y="36"/>
                          <a:pt x="23" y="39"/>
                        </a:cubicBezTo>
                        <a:cubicBezTo>
                          <a:pt x="24" y="39"/>
                          <a:pt x="24" y="39"/>
                          <a:pt x="25" y="39"/>
                        </a:cubicBezTo>
                        <a:cubicBezTo>
                          <a:pt x="25" y="38"/>
                          <a:pt x="25" y="36"/>
                          <a:pt x="25" y="35"/>
                        </a:cubicBezTo>
                        <a:cubicBezTo>
                          <a:pt x="25" y="33"/>
                          <a:pt x="22" y="33"/>
                          <a:pt x="22" y="35"/>
                        </a:cubicBezTo>
                        <a:cubicBezTo>
                          <a:pt x="22" y="36"/>
                          <a:pt x="22" y="38"/>
                          <a:pt x="22" y="39"/>
                        </a:cubicBezTo>
                        <a:cubicBezTo>
                          <a:pt x="22" y="41"/>
                          <a:pt x="24" y="41"/>
                          <a:pt x="25" y="40"/>
                        </a:cubicBezTo>
                        <a:cubicBezTo>
                          <a:pt x="27" y="35"/>
                          <a:pt x="28" y="31"/>
                          <a:pt x="28" y="27"/>
                        </a:cubicBezTo>
                        <a:cubicBezTo>
                          <a:pt x="28" y="25"/>
                          <a:pt x="26" y="24"/>
                          <a:pt x="25" y="26"/>
                        </a:cubicBezTo>
                        <a:cubicBezTo>
                          <a:pt x="25" y="29"/>
                          <a:pt x="24" y="31"/>
                          <a:pt x="23" y="34"/>
                        </a:cubicBezTo>
                        <a:cubicBezTo>
                          <a:pt x="24" y="34"/>
                          <a:pt x="25" y="34"/>
                          <a:pt x="26" y="35"/>
                        </a:cubicBezTo>
                        <a:cubicBezTo>
                          <a:pt x="27" y="28"/>
                          <a:pt x="30" y="22"/>
                          <a:pt x="32" y="16"/>
                        </a:cubicBezTo>
                        <a:cubicBezTo>
                          <a:pt x="33" y="14"/>
                          <a:pt x="30" y="13"/>
                          <a:pt x="30" y="15"/>
                        </a:cubicBezTo>
                        <a:cubicBezTo>
                          <a:pt x="27" y="20"/>
                          <a:pt x="25" y="26"/>
                          <a:pt x="23" y="32"/>
                        </a:cubicBezTo>
                        <a:cubicBezTo>
                          <a:pt x="24" y="32"/>
                          <a:pt x="25" y="32"/>
                          <a:pt x="26" y="32"/>
                        </a:cubicBezTo>
                        <a:cubicBezTo>
                          <a:pt x="27" y="25"/>
                          <a:pt x="30" y="19"/>
                          <a:pt x="31" y="12"/>
                        </a:cubicBezTo>
                        <a:cubicBezTo>
                          <a:pt x="32" y="11"/>
                          <a:pt x="30" y="10"/>
                          <a:pt x="29" y="11"/>
                        </a:cubicBezTo>
                        <a:cubicBezTo>
                          <a:pt x="23" y="16"/>
                          <a:pt x="23" y="25"/>
                          <a:pt x="20" y="32"/>
                        </a:cubicBezTo>
                        <a:cubicBezTo>
                          <a:pt x="21" y="32"/>
                          <a:pt x="22" y="33"/>
                          <a:pt x="23" y="33"/>
                        </a:cubicBezTo>
                        <a:cubicBezTo>
                          <a:pt x="26" y="25"/>
                          <a:pt x="30" y="18"/>
                          <a:pt x="31" y="10"/>
                        </a:cubicBezTo>
                        <a:cubicBezTo>
                          <a:pt x="31" y="8"/>
                          <a:pt x="29" y="7"/>
                          <a:pt x="28" y="9"/>
                        </a:cubicBezTo>
                        <a:cubicBezTo>
                          <a:pt x="25" y="13"/>
                          <a:pt x="24" y="18"/>
                          <a:pt x="23" y="23"/>
                        </a:cubicBezTo>
                        <a:cubicBezTo>
                          <a:pt x="22" y="25"/>
                          <a:pt x="25" y="26"/>
                          <a:pt x="26" y="24"/>
                        </a:cubicBezTo>
                        <a:cubicBezTo>
                          <a:pt x="27" y="20"/>
                          <a:pt x="29" y="15"/>
                          <a:pt x="31" y="11"/>
                        </a:cubicBezTo>
                        <a:cubicBezTo>
                          <a:pt x="31" y="9"/>
                          <a:pt x="29" y="8"/>
                          <a:pt x="28" y="10"/>
                        </a:cubicBezTo>
                        <a:cubicBezTo>
                          <a:pt x="25" y="15"/>
                          <a:pt x="24" y="22"/>
                          <a:pt x="19" y="27"/>
                        </a:cubicBezTo>
                        <a:cubicBezTo>
                          <a:pt x="20" y="27"/>
                          <a:pt x="20" y="28"/>
                          <a:pt x="21" y="28"/>
                        </a:cubicBezTo>
                        <a:cubicBezTo>
                          <a:pt x="22" y="24"/>
                          <a:pt x="25" y="20"/>
                          <a:pt x="27" y="16"/>
                        </a:cubicBezTo>
                        <a:cubicBezTo>
                          <a:pt x="28" y="15"/>
                          <a:pt x="26" y="13"/>
                          <a:pt x="25" y="15"/>
                        </a:cubicBezTo>
                        <a:cubicBezTo>
                          <a:pt x="21" y="20"/>
                          <a:pt x="20" y="26"/>
                          <a:pt x="16" y="32"/>
                        </a:cubicBezTo>
                        <a:cubicBezTo>
                          <a:pt x="17" y="32"/>
                          <a:pt x="18" y="33"/>
                          <a:pt x="19" y="33"/>
                        </a:cubicBezTo>
                        <a:cubicBezTo>
                          <a:pt x="21" y="29"/>
                          <a:pt x="24" y="24"/>
                          <a:pt x="26" y="20"/>
                        </a:cubicBezTo>
                        <a:cubicBezTo>
                          <a:pt x="25" y="20"/>
                          <a:pt x="25" y="19"/>
                          <a:pt x="24" y="19"/>
                        </a:cubicBezTo>
                        <a:cubicBezTo>
                          <a:pt x="22" y="23"/>
                          <a:pt x="20" y="28"/>
                          <a:pt x="18" y="33"/>
                        </a:cubicBezTo>
                        <a:cubicBezTo>
                          <a:pt x="19" y="34"/>
                          <a:pt x="20" y="34"/>
                          <a:pt x="21" y="34"/>
                        </a:cubicBezTo>
                        <a:cubicBezTo>
                          <a:pt x="22" y="31"/>
                          <a:pt x="23" y="27"/>
                          <a:pt x="25" y="24"/>
                        </a:cubicBezTo>
                        <a:cubicBezTo>
                          <a:pt x="25" y="22"/>
                          <a:pt x="23" y="21"/>
                          <a:pt x="22" y="23"/>
                        </a:cubicBezTo>
                        <a:cubicBezTo>
                          <a:pt x="21" y="27"/>
                          <a:pt x="20" y="31"/>
                          <a:pt x="19" y="35"/>
                        </a:cubicBezTo>
                        <a:cubicBezTo>
                          <a:pt x="20" y="35"/>
                          <a:pt x="21" y="35"/>
                          <a:pt x="22" y="35"/>
                        </a:cubicBezTo>
                        <a:cubicBezTo>
                          <a:pt x="22" y="34"/>
                          <a:pt x="22" y="33"/>
                          <a:pt x="23" y="32"/>
                        </a:cubicBezTo>
                        <a:cubicBezTo>
                          <a:pt x="22" y="32"/>
                          <a:pt x="21" y="32"/>
                          <a:pt x="20" y="32"/>
                        </a:cubicBezTo>
                        <a:cubicBezTo>
                          <a:pt x="20" y="33"/>
                          <a:pt x="20" y="36"/>
                          <a:pt x="21" y="37"/>
                        </a:cubicBezTo>
                        <a:cubicBezTo>
                          <a:pt x="21" y="39"/>
                          <a:pt x="24" y="39"/>
                          <a:pt x="24" y="37"/>
                        </a:cubicBezTo>
                        <a:cubicBezTo>
                          <a:pt x="23" y="31"/>
                          <a:pt x="19" y="27"/>
                          <a:pt x="13" y="27"/>
                        </a:cubicBezTo>
                        <a:cubicBezTo>
                          <a:pt x="12" y="27"/>
                          <a:pt x="12" y="28"/>
                          <a:pt x="12" y="29"/>
                        </a:cubicBezTo>
                        <a:cubicBezTo>
                          <a:pt x="13" y="34"/>
                          <a:pt x="16" y="38"/>
                          <a:pt x="20" y="40"/>
                        </a:cubicBezTo>
                        <a:cubicBezTo>
                          <a:pt x="21" y="40"/>
                          <a:pt x="22" y="40"/>
                          <a:pt x="22" y="39"/>
                        </a:cubicBezTo>
                        <a:cubicBezTo>
                          <a:pt x="23" y="35"/>
                          <a:pt x="22" y="33"/>
                          <a:pt x="19" y="31"/>
                        </a:cubicBezTo>
                        <a:cubicBezTo>
                          <a:pt x="18" y="30"/>
                          <a:pt x="16" y="31"/>
                          <a:pt x="16" y="32"/>
                        </a:cubicBezTo>
                        <a:cubicBezTo>
                          <a:pt x="17" y="35"/>
                          <a:pt x="18" y="38"/>
                          <a:pt x="20" y="41"/>
                        </a:cubicBezTo>
                        <a:cubicBezTo>
                          <a:pt x="21" y="42"/>
                          <a:pt x="23" y="41"/>
                          <a:pt x="23" y="39"/>
                        </a:cubicBezTo>
                        <a:cubicBezTo>
                          <a:pt x="22" y="35"/>
                          <a:pt x="19" y="32"/>
                          <a:pt x="15" y="31"/>
                        </a:cubicBezTo>
                        <a:cubicBezTo>
                          <a:pt x="14" y="30"/>
                          <a:pt x="13" y="32"/>
                          <a:pt x="13" y="33"/>
                        </a:cubicBezTo>
                        <a:cubicBezTo>
                          <a:pt x="14" y="35"/>
                          <a:pt x="15" y="37"/>
                          <a:pt x="17" y="38"/>
                        </a:cubicBezTo>
                        <a:cubicBezTo>
                          <a:pt x="18" y="40"/>
                          <a:pt x="20" y="38"/>
                          <a:pt x="19" y="37"/>
                        </a:cubicBezTo>
                        <a:cubicBezTo>
                          <a:pt x="18" y="33"/>
                          <a:pt x="15" y="31"/>
                          <a:pt x="12" y="30"/>
                        </a:cubicBezTo>
                        <a:cubicBezTo>
                          <a:pt x="11" y="29"/>
                          <a:pt x="10" y="31"/>
                          <a:pt x="10" y="32"/>
                        </a:cubicBezTo>
                        <a:cubicBezTo>
                          <a:pt x="11" y="34"/>
                          <a:pt x="12" y="35"/>
                          <a:pt x="14" y="36"/>
                        </a:cubicBezTo>
                        <a:cubicBezTo>
                          <a:pt x="15" y="37"/>
                          <a:pt x="17" y="36"/>
                          <a:pt x="16" y="34"/>
                        </a:cubicBezTo>
                        <a:cubicBezTo>
                          <a:pt x="14" y="32"/>
                          <a:pt x="12" y="29"/>
                          <a:pt x="8" y="29"/>
                        </a:cubicBezTo>
                        <a:cubicBezTo>
                          <a:pt x="7" y="29"/>
                          <a:pt x="6" y="30"/>
                          <a:pt x="7" y="31"/>
                        </a:cubicBezTo>
                        <a:cubicBezTo>
                          <a:pt x="7" y="34"/>
                          <a:pt x="8" y="36"/>
                          <a:pt x="10" y="39"/>
                        </a:cubicBezTo>
                        <a:cubicBezTo>
                          <a:pt x="11" y="40"/>
                          <a:pt x="13" y="39"/>
                          <a:pt x="13" y="38"/>
                        </a:cubicBezTo>
                        <a:cubicBezTo>
                          <a:pt x="13" y="35"/>
                          <a:pt x="13" y="33"/>
                          <a:pt x="13" y="31"/>
                        </a:cubicBezTo>
                        <a:cubicBezTo>
                          <a:pt x="12" y="31"/>
                          <a:pt x="11" y="31"/>
                          <a:pt x="10" y="31"/>
                        </a:cubicBezTo>
                        <a:cubicBezTo>
                          <a:pt x="11" y="33"/>
                          <a:pt x="11" y="34"/>
                          <a:pt x="12" y="35"/>
                        </a:cubicBezTo>
                        <a:cubicBezTo>
                          <a:pt x="13" y="36"/>
                          <a:pt x="15" y="36"/>
                          <a:pt x="15" y="35"/>
                        </a:cubicBezTo>
                        <a:cubicBezTo>
                          <a:pt x="14" y="29"/>
                          <a:pt x="12" y="24"/>
                          <a:pt x="6" y="22"/>
                        </a:cubicBezTo>
                        <a:cubicBezTo>
                          <a:pt x="5" y="21"/>
                          <a:pt x="4" y="22"/>
                          <a:pt x="4" y="23"/>
                        </a:cubicBezTo>
                        <a:cubicBezTo>
                          <a:pt x="5" y="26"/>
                          <a:pt x="6" y="29"/>
                          <a:pt x="6" y="32"/>
                        </a:cubicBezTo>
                        <a:cubicBezTo>
                          <a:pt x="7" y="33"/>
                          <a:pt x="9" y="34"/>
                          <a:pt x="9" y="33"/>
                        </a:cubicBezTo>
                        <a:cubicBezTo>
                          <a:pt x="10" y="30"/>
                          <a:pt x="10" y="29"/>
                          <a:pt x="10" y="26"/>
                        </a:cubicBezTo>
                        <a:cubicBezTo>
                          <a:pt x="10" y="24"/>
                          <a:pt x="8" y="25"/>
                          <a:pt x="7" y="26"/>
                        </a:cubicBezTo>
                        <a:cubicBezTo>
                          <a:pt x="6" y="29"/>
                          <a:pt x="7" y="32"/>
                          <a:pt x="7" y="35"/>
                        </a:cubicBezTo>
                        <a:cubicBezTo>
                          <a:pt x="7" y="37"/>
                          <a:pt x="10" y="37"/>
                          <a:pt x="10" y="35"/>
                        </a:cubicBezTo>
                        <a:cubicBezTo>
                          <a:pt x="10" y="32"/>
                          <a:pt x="10" y="29"/>
                          <a:pt x="9" y="26"/>
                        </a:cubicBezTo>
                        <a:cubicBezTo>
                          <a:pt x="9" y="24"/>
                          <a:pt x="7" y="25"/>
                          <a:pt x="7" y="26"/>
                        </a:cubicBezTo>
                        <a:cubicBezTo>
                          <a:pt x="6" y="29"/>
                          <a:pt x="6" y="31"/>
                          <a:pt x="6" y="34"/>
                        </a:cubicBezTo>
                        <a:cubicBezTo>
                          <a:pt x="6" y="36"/>
                          <a:pt x="8" y="36"/>
                          <a:pt x="8" y="34"/>
                        </a:cubicBezTo>
                        <a:cubicBezTo>
                          <a:pt x="9" y="31"/>
                          <a:pt x="9" y="29"/>
                          <a:pt x="8" y="26"/>
                        </a:cubicBezTo>
                        <a:cubicBezTo>
                          <a:pt x="8" y="24"/>
                          <a:pt x="6" y="24"/>
                          <a:pt x="5" y="26"/>
                        </a:cubicBezTo>
                        <a:cubicBezTo>
                          <a:pt x="5" y="29"/>
                          <a:pt x="5" y="31"/>
                          <a:pt x="5" y="34"/>
                        </a:cubicBezTo>
                        <a:cubicBezTo>
                          <a:pt x="6" y="34"/>
                          <a:pt x="7" y="34"/>
                          <a:pt x="8" y="34"/>
                        </a:cubicBezTo>
                        <a:cubicBezTo>
                          <a:pt x="8" y="30"/>
                          <a:pt x="8" y="27"/>
                          <a:pt x="7" y="24"/>
                        </a:cubicBezTo>
                        <a:cubicBezTo>
                          <a:pt x="7" y="23"/>
                          <a:pt x="5" y="23"/>
                          <a:pt x="5" y="23"/>
                        </a:cubicBezTo>
                        <a:cubicBezTo>
                          <a:pt x="3" y="24"/>
                          <a:pt x="2" y="25"/>
                          <a:pt x="3" y="28"/>
                        </a:cubicBezTo>
                        <a:cubicBezTo>
                          <a:pt x="3" y="29"/>
                          <a:pt x="5" y="29"/>
                          <a:pt x="5" y="28"/>
                        </a:cubicBezTo>
                        <a:cubicBezTo>
                          <a:pt x="6" y="27"/>
                          <a:pt x="6" y="26"/>
                          <a:pt x="7" y="26"/>
                        </a:cubicBezTo>
                        <a:cubicBezTo>
                          <a:pt x="6" y="25"/>
                          <a:pt x="5" y="25"/>
                          <a:pt x="4" y="25"/>
                        </a:cubicBezTo>
                        <a:cubicBezTo>
                          <a:pt x="4" y="28"/>
                          <a:pt x="4" y="31"/>
                          <a:pt x="3" y="34"/>
                        </a:cubicBezTo>
                        <a:cubicBezTo>
                          <a:pt x="3" y="36"/>
                          <a:pt x="6" y="36"/>
                          <a:pt x="6" y="34"/>
                        </a:cubicBezTo>
                        <a:cubicBezTo>
                          <a:pt x="7" y="32"/>
                          <a:pt x="7" y="29"/>
                          <a:pt x="7" y="26"/>
                        </a:cubicBezTo>
                        <a:cubicBezTo>
                          <a:pt x="7" y="24"/>
                          <a:pt x="5" y="24"/>
                          <a:pt x="4" y="26"/>
                        </a:cubicBezTo>
                        <a:cubicBezTo>
                          <a:pt x="3" y="28"/>
                          <a:pt x="3" y="31"/>
                          <a:pt x="2" y="34"/>
                        </a:cubicBezTo>
                        <a:cubicBezTo>
                          <a:pt x="3" y="34"/>
                          <a:pt x="4" y="34"/>
                          <a:pt x="5" y="34"/>
                        </a:cubicBezTo>
                        <a:cubicBezTo>
                          <a:pt x="5" y="31"/>
                          <a:pt x="6" y="28"/>
                          <a:pt x="6" y="24"/>
                        </a:cubicBezTo>
                        <a:cubicBezTo>
                          <a:pt x="6" y="23"/>
                          <a:pt x="3" y="23"/>
                          <a:pt x="3" y="24"/>
                        </a:cubicBezTo>
                        <a:cubicBezTo>
                          <a:pt x="2" y="26"/>
                          <a:pt x="1" y="29"/>
                          <a:pt x="0" y="31"/>
                        </a:cubicBezTo>
                        <a:cubicBezTo>
                          <a:pt x="1" y="31"/>
                          <a:pt x="2" y="32"/>
                          <a:pt x="3" y="32"/>
                        </a:cubicBezTo>
                        <a:cubicBezTo>
                          <a:pt x="3" y="30"/>
                          <a:pt x="4" y="28"/>
                          <a:pt x="5" y="26"/>
                        </a:cubicBezTo>
                        <a:cubicBezTo>
                          <a:pt x="4" y="26"/>
                          <a:pt x="3" y="26"/>
                          <a:pt x="2" y="26"/>
                        </a:cubicBezTo>
                        <a:cubicBezTo>
                          <a:pt x="1" y="28"/>
                          <a:pt x="1" y="29"/>
                          <a:pt x="1" y="31"/>
                        </a:cubicBezTo>
                        <a:cubicBezTo>
                          <a:pt x="1" y="33"/>
                          <a:pt x="3" y="33"/>
                          <a:pt x="4" y="32"/>
                        </a:cubicBezTo>
                        <a:cubicBezTo>
                          <a:pt x="5" y="30"/>
                          <a:pt x="5" y="29"/>
                          <a:pt x="7" y="26"/>
                        </a:cubicBezTo>
                        <a:cubicBezTo>
                          <a:pt x="6" y="26"/>
                          <a:pt x="5" y="25"/>
                          <a:pt x="4" y="25"/>
                        </a:cubicBezTo>
                        <a:cubicBezTo>
                          <a:pt x="4" y="27"/>
                          <a:pt x="4" y="28"/>
                          <a:pt x="4" y="30"/>
                        </a:cubicBezTo>
                        <a:cubicBezTo>
                          <a:pt x="4" y="31"/>
                          <a:pt x="6" y="31"/>
                          <a:pt x="7"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4" name="Freeform 306"/>
                  <p:cNvSpPr/>
                  <p:nvPr/>
                </p:nvSpPr>
                <p:spPr bwMode="auto">
                  <a:xfrm>
                    <a:off x="933" y="1668"/>
                    <a:ext cx="30" cy="17"/>
                  </a:xfrm>
                  <a:custGeom>
                    <a:avLst/>
                    <a:gdLst>
                      <a:gd name="T0" fmla="*/ 3 w 44"/>
                      <a:gd name="T1" fmla="*/ 22 h 25"/>
                      <a:gd name="T2" fmla="*/ 19 w 44"/>
                      <a:gd name="T3" fmla="*/ 5 h 25"/>
                      <a:gd name="T4" fmla="*/ 32 w 44"/>
                      <a:gd name="T5" fmla="*/ 12 h 25"/>
                      <a:gd name="T6" fmla="*/ 41 w 44"/>
                      <a:gd name="T7" fmla="*/ 21 h 25"/>
                      <a:gd name="T8" fmla="*/ 42 w 44"/>
                      <a:gd name="T9" fmla="*/ 19 h 25"/>
                      <a:gd name="T10" fmla="*/ 41 w 44"/>
                      <a:gd name="T11" fmla="*/ 19 h 25"/>
                      <a:gd name="T12" fmla="*/ 42 w 44"/>
                      <a:gd name="T13" fmla="*/ 22 h 25"/>
                      <a:gd name="T14" fmla="*/ 43 w 44"/>
                      <a:gd name="T15" fmla="*/ 22 h 25"/>
                      <a:gd name="T16" fmla="*/ 44 w 44"/>
                      <a:gd name="T17" fmla="*/ 20 h 25"/>
                      <a:gd name="T18" fmla="*/ 33 w 44"/>
                      <a:gd name="T19" fmla="*/ 9 h 25"/>
                      <a:gd name="T20" fmla="*/ 22 w 44"/>
                      <a:gd name="T21" fmla="*/ 0 h 25"/>
                      <a:gd name="T22" fmla="*/ 14 w 44"/>
                      <a:gd name="T23" fmla="*/ 8 h 25"/>
                      <a:gd name="T24" fmla="*/ 0 w 44"/>
                      <a:gd name="T25" fmla="*/ 22 h 25"/>
                      <a:gd name="T26" fmla="*/ 0 w 44"/>
                      <a:gd name="T27" fmla="*/ 23 h 25"/>
                      <a:gd name="T28" fmla="*/ 0 w 44"/>
                      <a:gd name="T29" fmla="*/ 23 h 25"/>
                      <a:gd name="T30" fmla="*/ 3 w 44"/>
                      <a:gd name="T31" fmla="*/ 22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4" h="25">
                        <a:moveTo>
                          <a:pt x="3" y="22"/>
                        </a:moveTo>
                        <a:cubicBezTo>
                          <a:pt x="4" y="23"/>
                          <a:pt x="18" y="7"/>
                          <a:pt x="19" y="5"/>
                        </a:cubicBezTo>
                        <a:cubicBezTo>
                          <a:pt x="23" y="0"/>
                          <a:pt x="30" y="9"/>
                          <a:pt x="32" y="12"/>
                        </a:cubicBezTo>
                        <a:cubicBezTo>
                          <a:pt x="35" y="15"/>
                          <a:pt x="39" y="17"/>
                          <a:pt x="41" y="21"/>
                        </a:cubicBezTo>
                        <a:cubicBezTo>
                          <a:pt x="42" y="20"/>
                          <a:pt x="42" y="20"/>
                          <a:pt x="42" y="19"/>
                        </a:cubicBezTo>
                        <a:cubicBezTo>
                          <a:pt x="42" y="19"/>
                          <a:pt x="42" y="19"/>
                          <a:pt x="41" y="19"/>
                        </a:cubicBezTo>
                        <a:cubicBezTo>
                          <a:pt x="39" y="20"/>
                          <a:pt x="40" y="22"/>
                          <a:pt x="42" y="22"/>
                        </a:cubicBezTo>
                        <a:cubicBezTo>
                          <a:pt x="42" y="22"/>
                          <a:pt x="43" y="22"/>
                          <a:pt x="43" y="22"/>
                        </a:cubicBezTo>
                        <a:cubicBezTo>
                          <a:pt x="44" y="22"/>
                          <a:pt x="44" y="20"/>
                          <a:pt x="44" y="20"/>
                        </a:cubicBezTo>
                        <a:cubicBezTo>
                          <a:pt x="42" y="15"/>
                          <a:pt x="36" y="12"/>
                          <a:pt x="33" y="9"/>
                        </a:cubicBezTo>
                        <a:cubicBezTo>
                          <a:pt x="30" y="6"/>
                          <a:pt x="26" y="0"/>
                          <a:pt x="22" y="0"/>
                        </a:cubicBezTo>
                        <a:cubicBezTo>
                          <a:pt x="18" y="0"/>
                          <a:pt x="15" y="5"/>
                          <a:pt x="14" y="8"/>
                        </a:cubicBezTo>
                        <a:cubicBezTo>
                          <a:pt x="10" y="13"/>
                          <a:pt x="4" y="16"/>
                          <a:pt x="0" y="22"/>
                        </a:cubicBezTo>
                        <a:cubicBezTo>
                          <a:pt x="0" y="22"/>
                          <a:pt x="0" y="23"/>
                          <a:pt x="0" y="23"/>
                        </a:cubicBezTo>
                        <a:cubicBezTo>
                          <a:pt x="0" y="23"/>
                          <a:pt x="0" y="23"/>
                          <a:pt x="0" y="23"/>
                        </a:cubicBezTo>
                        <a:cubicBezTo>
                          <a:pt x="1" y="25"/>
                          <a:pt x="4" y="23"/>
                          <a:pt x="3" y="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5" name="Freeform 307"/>
                  <p:cNvSpPr/>
                  <p:nvPr/>
                </p:nvSpPr>
                <p:spPr bwMode="auto">
                  <a:xfrm>
                    <a:off x="936" y="1677"/>
                    <a:ext cx="25" cy="22"/>
                  </a:xfrm>
                  <a:custGeom>
                    <a:avLst/>
                    <a:gdLst>
                      <a:gd name="T0" fmla="*/ 1 w 37"/>
                      <a:gd name="T1" fmla="*/ 6 h 33"/>
                      <a:gd name="T2" fmla="*/ 2 w 37"/>
                      <a:gd name="T3" fmla="*/ 31 h 33"/>
                      <a:gd name="T4" fmla="*/ 4 w 37"/>
                      <a:gd name="T5" fmla="*/ 33 h 33"/>
                      <a:gd name="T6" fmla="*/ 24 w 37"/>
                      <a:gd name="T7" fmla="*/ 32 h 33"/>
                      <a:gd name="T8" fmla="*/ 35 w 37"/>
                      <a:gd name="T9" fmla="*/ 30 h 33"/>
                      <a:gd name="T10" fmla="*/ 36 w 37"/>
                      <a:gd name="T11" fmla="*/ 19 h 33"/>
                      <a:gd name="T12" fmla="*/ 34 w 37"/>
                      <a:gd name="T13" fmla="*/ 2 h 33"/>
                      <a:gd name="T14" fmla="*/ 31 w 37"/>
                      <a:gd name="T15" fmla="*/ 3 h 33"/>
                      <a:gd name="T16" fmla="*/ 33 w 37"/>
                      <a:gd name="T17" fmla="*/ 27 h 33"/>
                      <a:gd name="T18" fmla="*/ 20 w 37"/>
                      <a:gd name="T19" fmla="*/ 29 h 33"/>
                      <a:gd name="T20" fmla="*/ 4 w 37"/>
                      <a:gd name="T21" fmla="*/ 30 h 33"/>
                      <a:gd name="T22" fmla="*/ 5 w 37"/>
                      <a:gd name="T23" fmla="*/ 31 h 33"/>
                      <a:gd name="T24" fmla="*/ 3 w 37"/>
                      <a:gd name="T25" fmla="*/ 5 h 33"/>
                      <a:gd name="T26" fmla="*/ 1 w 37"/>
                      <a:gd name="T27" fmla="*/ 6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7" h="33">
                        <a:moveTo>
                          <a:pt x="1" y="6"/>
                        </a:moveTo>
                        <a:cubicBezTo>
                          <a:pt x="2" y="14"/>
                          <a:pt x="2" y="23"/>
                          <a:pt x="2" y="31"/>
                        </a:cubicBezTo>
                        <a:cubicBezTo>
                          <a:pt x="3" y="32"/>
                          <a:pt x="3" y="33"/>
                          <a:pt x="4" y="33"/>
                        </a:cubicBezTo>
                        <a:cubicBezTo>
                          <a:pt x="11" y="33"/>
                          <a:pt x="17" y="32"/>
                          <a:pt x="24" y="32"/>
                        </a:cubicBezTo>
                        <a:cubicBezTo>
                          <a:pt x="27" y="32"/>
                          <a:pt x="32" y="33"/>
                          <a:pt x="35" y="30"/>
                        </a:cubicBezTo>
                        <a:cubicBezTo>
                          <a:pt x="37" y="27"/>
                          <a:pt x="36" y="22"/>
                          <a:pt x="36" y="19"/>
                        </a:cubicBezTo>
                        <a:cubicBezTo>
                          <a:pt x="36" y="13"/>
                          <a:pt x="36" y="8"/>
                          <a:pt x="34" y="2"/>
                        </a:cubicBezTo>
                        <a:cubicBezTo>
                          <a:pt x="33" y="0"/>
                          <a:pt x="30" y="1"/>
                          <a:pt x="31" y="3"/>
                        </a:cubicBezTo>
                        <a:cubicBezTo>
                          <a:pt x="33" y="10"/>
                          <a:pt x="35" y="20"/>
                          <a:pt x="33" y="27"/>
                        </a:cubicBezTo>
                        <a:cubicBezTo>
                          <a:pt x="32" y="31"/>
                          <a:pt x="22" y="29"/>
                          <a:pt x="20" y="29"/>
                        </a:cubicBezTo>
                        <a:cubicBezTo>
                          <a:pt x="14" y="29"/>
                          <a:pt x="9" y="30"/>
                          <a:pt x="4" y="30"/>
                        </a:cubicBezTo>
                        <a:cubicBezTo>
                          <a:pt x="4" y="30"/>
                          <a:pt x="5" y="31"/>
                          <a:pt x="5" y="31"/>
                        </a:cubicBezTo>
                        <a:cubicBezTo>
                          <a:pt x="5" y="22"/>
                          <a:pt x="5" y="14"/>
                          <a:pt x="3" y="5"/>
                        </a:cubicBezTo>
                        <a:cubicBezTo>
                          <a:pt x="3" y="3"/>
                          <a:pt x="0" y="4"/>
                          <a:pt x="1"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6" name="Freeform 308"/>
                  <p:cNvSpPr/>
                  <p:nvPr/>
                </p:nvSpPr>
                <p:spPr bwMode="auto">
                  <a:xfrm>
                    <a:off x="943" y="1681"/>
                    <a:ext cx="12" cy="17"/>
                  </a:xfrm>
                  <a:custGeom>
                    <a:avLst/>
                    <a:gdLst>
                      <a:gd name="T0" fmla="*/ 2 w 19"/>
                      <a:gd name="T1" fmla="*/ 24 h 26"/>
                      <a:gd name="T2" fmla="*/ 2 w 19"/>
                      <a:gd name="T3" fmla="*/ 24 h 26"/>
                      <a:gd name="T4" fmla="*/ 5 w 19"/>
                      <a:gd name="T5" fmla="*/ 24 h 26"/>
                      <a:gd name="T6" fmla="*/ 5 w 19"/>
                      <a:gd name="T7" fmla="*/ 14 h 26"/>
                      <a:gd name="T8" fmla="*/ 12 w 19"/>
                      <a:gd name="T9" fmla="*/ 7 h 26"/>
                      <a:gd name="T10" fmla="*/ 15 w 19"/>
                      <a:gd name="T11" fmla="*/ 24 h 26"/>
                      <a:gd name="T12" fmla="*/ 18 w 19"/>
                      <a:gd name="T13" fmla="*/ 24 h 26"/>
                      <a:gd name="T14" fmla="*/ 11 w 19"/>
                      <a:gd name="T15" fmla="*/ 3 h 26"/>
                      <a:gd name="T16" fmla="*/ 2 w 19"/>
                      <a:gd name="T17" fmla="*/ 24 h 26"/>
                      <a:gd name="T18" fmla="*/ 5 w 19"/>
                      <a:gd name="T19" fmla="*/ 24 h 26"/>
                      <a:gd name="T20" fmla="*/ 5 w 19"/>
                      <a:gd name="T21" fmla="*/ 24 h 26"/>
                      <a:gd name="T22" fmla="*/ 2 w 19"/>
                      <a:gd name="T23" fmla="*/ 24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 h="26">
                        <a:moveTo>
                          <a:pt x="2" y="24"/>
                        </a:moveTo>
                        <a:cubicBezTo>
                          <a:pt x="2" y="24"/>
                          <a:pt x="2" y="24"/>
                          <a:pt x="2" y="24"/>
                        </a:cubicBezTo>
                        <a:cubicBezTo>
                          <a:pt x="2" y="26"/>
                          <a:pt x="5" y="26"/>
                          <a:pt x="5" y="24"/>
                        </a:cubicBezTo>
                        <a:cubicBezTo>
                          <a:pt x="5" y="21"/>
                          <a:pt x="5" y="17"/>
                          <a:pt x="5" y="14"/>
                        </a:cubicBezTo>
                        <a:cubicBezTo>
                          <a:pt x="5" y="10"/>
                          <a:pt x="7" y="2"/>
                          <a:pt x="12" y="7"/>
                        </a:cubicBezTo>
                        <a:cubicBezTo>
                          <a:pt x="16" y="11"/>
                          <a:pt x="15" y="19"/>
                          <a:pt x="15" y="24"/>
                        </a:cubicBezTo>
                        <a:cubicBezTo>
                          <a:pt x="15" y="26"/>
                          <a:pt x="18" y="26"/>
                          <a:pt x="18" y="24"/>
                        </a:cubicBezTo>
                        <a:cubicBezTo>
                          <a:pt x="18" y="19"/>
                          <a:pt x="19" y="5"/>
                          <a:pt x="11" y="3"/>
                        </a:cubicBezTo>
                        <a:cubicBezTo>
                          <a:pt x="0" y="0"/>
                          <a:pt x="2" y="19"/>
                          <a:pt x="2" y="24"/>
                        </a:cubicBezTo>
                        <a:cubicBezTo>
                          <a:pt x="2" y="26"/>
                          <a:pt x="5" y="26"/>
                          <a:pt x="5" y="24"/>
                        </a:cubicBezTo>
                        <a:cubicBezTo>
                          <a:pt x="5" y="24"/>
                          <a:pt x="5" y="24"/>
                          <a:pt x="5" y="24"/>
                        </a:cubicBezTo>
                        <a:cubicBezTo>
                          <a:pt x="5" y="22"/>
                          <a:pt x="2" y="22"/>
                          <a:pt x="2" y="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7" name="Freeform 309"/>
                  <p:cNvSpPr/>
                  <p:nvPr/>
                </p:nvSpPr>
                <p:spPr bwMode="auto">
                  <a:xfrm>
                    <a:off x="945" y="1689"/>
                    <a:ext cx="4" cy="3"/>
                  </a:xfrm>
                  <a:custGeom>
                    <a:avLst/>
                    <a:gdLst>
                      <a:gd name="T0" fmla="*/ 4 w 5"/>
                      <a:gd name="T1" fmla="*/ 4 h 5"/>
                      <a:gd name="T2" fmla="*/ 4 w 5"/>
                      <a:gd name="T3" fmla="*/ 3 h 5"/>
                      <a:gd name="T4" fmla="*/ 2 w 5"/>
                      <a:gd name="T5" fmla="*/ 1 h 5"/>
                      <a:gd name="T6" fmla="*/ 2 w 5"/>
                      <a:gd name="T7" fmla="*/ 2 h 5"/>
                      <a:gd name="T8" fmla="*/ 4 w 5"/>
                      <a:gd name="T9" fmla="*/ 4 h 5"/>
                    </a:gdLst>
                    <a:ahLst/>
                    <a:cxnLst>
                      <a:cxn ang="0">
                        <a:pos x="T0" y="T1"/>
                      </a:cxn>
                      <a:cxn ang="0">
                        <a:pos x="T2" y="T3"/>
                      </a:cxn>
                      <a:cxn ang="0">
                        <a:pos x="T4" y="T5"/>
                      </a:cxn>
                      <a:cxn ang="0">
                        <a:pos x="T6" y="T7"/>
                      </a:cxn>
                      <a:cxn ang="0">
                        <a:pos x="T8" y="T9"/>
                      </a:cxn>
                    </a:cxnLst>
                    <a:rect l="0" t="0" r="r" b="b"/>
                    <a:pathLst>
                      <a:path w="5" h="5">
                        <a:moveTo>
                          <a:pt x="4" y="4"/>
                        </a:moveTo>
                        <a:cubicBezTo>
                          <a:pt x="4" y="4"/>
                          <a:pt x="4" y="3"/>
                          <a:pt x="4" y="3"/>
                        </a:cubicBezTo>
                        <a:cubicBezTo>
                          <a:pt x="5" y="2"/>
                          <a:pt x="3" y="0"/>
                          <a:pt x="2" y="1"/>
                        </a:cubicBezTo>
                        <a:cubicBezTo>
                          <a:pt x="2" y="2"/>
                          <a:pt x="2" y="2"/>
                          <a:pt x="2" y="2"/>
                        </a:cubicBezTo>
                        <a:cubicBezTo>
                          <a:pt x="0" y="3"/>
                          <a:pt x="2" y="5"/>
                          <a:pt x="4"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8" name="Freeform 310"/>
                  <p:cNvSpPr/>
                  <p:nvPr/>
                </p:nvSpPr>
                <p:spPr bwMode="auto">
                  <a:xfrm>
                    <a:off x="937" y="1676"/>
                    <a:ext cx="6" cy="7"/>
                  </a:xfrm>
                  <a:custGeom>
                    <a:avLst/>
                    <a:gdLst>
                      <a:gd name="T0" fmla="*/ 3 w 9"/>
                      <a:gd name="T1" fmla="*/ 10 h 11"/>
                      <a:gd name="T2" fmla="*/ 7 w 9"/>
                      <a:gd name="T3" fmla="*/ 3 h 11"/>
                      <a:gd name="T4" fmla="*/ 5 w 9"/>
                      <a:gd name="T5" fmla="*/ 2 h 11"/>
                      <a:gd name="T6" fmla="*/ 1 w 9"/>
                      <a:gd name="T7" fmla="*/ 8 h 11"/>
                      <a:gd name="T8" fmla="*/ 3 w 9"/>
                      <a:gd name="T9" fmla="*/ 10 h 11"/>
                    </a:gdLst>
                    <a:ahLst/>
                    <a:cxnLst>
                      <a:cxn ang="0">
                        <a:pos x="T0" y="T1"/>
                      </a:cxn>
                      <a:cxn ang="0">
                        <a:pos x="T2" y="T3"/>
                      </a:cxn>
                      <a:cxn ang="0">
                        <a:pos x="T4" y="T5"/>
                      </a:cxn>
                      <a:cxn ang="0">
                        <a:pos x="T6" y="T7"/>
                      </a:cxn>
                      <a:cxn ang="0">
                        <a:pos x="T8" y="T9"/>
                      </a:cxn>
                    </a:cxnLst>
                    <a:rect l="0" t="0" r="r" b="b"/>
                    <a:pathLst>
                      <a:path w="9" h="11">
                        <a:moveTo>
                          <a:pt x="3" y="10"/>
                        </a:moveTo>
                        <a:cubicBezTo>
                          <a:pt x="4" y="7"/>
                          <a:pt x="6" y="5"/>
                          <a:pt x="7" y="3"/>
                        </a:cubicBezTo>
                        <a:cubicBezTo>
                          <a:pt x="9" y="2"/>
                          <a:pt x="6" y="0"/>
                          <a:pt x="5" y="2"/>
                        </a:cubicBezTo>
                        <a:cubicBezTo>
                          <a:pt x="3" y="4"/>
                          <a:pt x="2" y="6"/>
                          <a:pt x="1" y="8"/>
                        </a:cubicBezTo>
                        <a:cubicBezTo>
                          <a:pt x="0" y="10"/>
                          <a:pt x="2" y="11"/>
                          <a:pt x="3"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9" name="Freeform 311"/>
                  <p:cNvSpPr/>
                  <p:nvPr/>
                </p:nvSpPr>
                <p:spPr bwMode="auto">
                  <a:xfrm>
                    <a:off x="936" y="1671"/>
                    <a:ext cx="13" cy="16"/>
                  </a:xfrm>
                  <a:custGeom>
                    <a:avLst/>
                    <a:gdLst>
                      <a:gd name="T0" fmla="*/ 4 w 19"/>
                      <a:gd name="T1" fmla="*/ 22 h 24"/>
                      <a:gd name="T2" fmla="*/ 17 w 19"/>
                      <a:gd name="T3" fmla="*/ 3 h 24"/>
                      <a:gd name="T4" fmla="*/ 15 w 19"/>
                      <a:gd name="T5" fmla="*/ 2 h 24"/>
                      <a:gd name="T6" fmla="*/ 1 w 19"/>
                      <a:gd name="T7" fmla="*/ 21 h 24"/>
                      <a:gd name="T8" fmla="*/ 4 w 19"/>
                      <a:gd name="T9" fmla="*/ 22 h 24"/>
                    </a:gdLst>
                    <a:ahLst/>
                    <a:cxnLst>
                      <a:cxn ang="0">
                        <a:pos x="T0" y="T1"/>
                      </a:cxn>
                      <a:cxn ang="0">
                        <a:pos x="T2" y="T3"/>
                      </a:cxn>
                      <a:cxn ang="0">
                        <a:pos x="T4" y="T5"/>
                      </a:cxn>
                      <a:cxn ang="0">
                        <a:pos x="T6" y="T7"/>
                      </a:cxn>
                      <a:cxn ang="0">
                        <a:pos x="T8" y="T9"/>
                      </a:cxn>
                    </a:cxnLst>
                    <a:rect l="0" t="0" r="r" b="b"/>
                    <a:pathLst>
                      <a:path w="19" h="24">
                        <a:moveTo>
                          <a:pt x="4" y="22"/>
                        </a:moveTo>
                        <a:cubicBezTo>
                          <a:pt x="8" y="16"/>
                          <a:pt x="13" y="9"/>
                          <a:pt x="17" y="3"/>
                        </a:cubicBezTo>
                        <a:cubicBezTo>
                          <a:pt x="19" y="1"/>
                          <a:pt x="16" y="0"/>
                          <a:pt x="15" y="2"/>
                        </a:cubicBezTo>
                        <a:cubicBezTo>
                          <a:pt x="10" y="8"/>
                          <a:pt x="6" y="14"/>
                          <a:pt x="1" y="21"/>
                        </a:cubicBezTo>
                        <a:cubicBezTo>
                          <a:pt x="0" y="22"/>
                          <a:pt x="3" y="24"/>
                          <a:pt x="4" y="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0" name="Freeform 312"/>
                  <p:cNvSpPr/>
                  <p:nvPr/>
                </p:nvSpPr>
                <p:spPr bwMode="auto">
                  <a:xfrm>
                    <a:off x="939" y="1671"/>
                    <a:ext cx="11" cy="16"/>
                  </a:xfrm>
                  <a:custGeom>
                    <a:avLst/>
                    <a:gdLst>
                      <a:gd name="T0" fmla="*/ 4 w 17"/>
                      <a:gd name="T1" fmla="*/ 22 h 24"/>
                      <a:gd name="T2" fmla="*/ 15 w 17"/>
                      <a:gd name="T3" fmla="*/ 3 h 24"/>
                      <a:gd name="T4" fmla="*/ 13 w 17"/>
                      <a:gd name="T5" fmla="*/ 1 h 24"/>
                      <a:gd name="T6" fmla="*/ 1 w 17"/>
                      <a:gd name="T7" fmla="*/ 21 h 24"/>
                      <a:gd name="T8" fmla="*/ 4 w 17"/>
                      <a:gd name="T9" fmla="*/ 22 h 24"/>
                    </a:gdLst>
                    <a:ahLst/>
                    <a:cxnLst>
                      <a:cxn ang="0">
                        <a:pos x="T0" y="T1"/>
                      </a:cxn>
                      <a:cxn ang="0">
                        <a:pos x="T2" y="T3"/>
                      </a:cxn>
                      <a:cxn ang="0">
                        <a:pos x="T4" y="T5"/>
                      </a:cxn>
                      <a:cxn ang="0">
                        <a:pos x="T6" y="T7"/>
                      </a:cxn>
                      <a:cxn ang="0">
                        <a:pos x="T8" y="T9"/>
                      </a:cxn>
                    </a:cxnLst>
                    <a:rect l="0" t="0" r="r" b="b"/>
                    <a:pathLst>
                      <a:path w="17" h="24">
                        <a:moveTo>
                          <a:pt x="4" y="22"/>
                        </a:moveTo>
                        <a:cubicBezTo>
                          <a:pt x="6" y="15"/>
                          <a:pt x="11" y="9"/>
                          <a:pt x="15" y="3"/>
                        </a:cubicBezTo>
                        <a:cubicBezTo>
                          <a:pt x="17" y="1"/>
                          <a:pt x="14" y="0"/>
                          <a:pt x="13" y="1"/>
                        </a:cubicBezTo>
                        <a:cubicBezTo>
                          <a:pt x="8" y="7"/>
                          <a:pt x="3" y="14"/>
                          <a:pt x="1" y="21"/>
                        </a:cubicBezTo>
                        <a:cubicBezTo>
                          <a:pt x="0" y="23"/>
                          <a:pt x="3" y="24"/>
                          <a:pt x="4" y="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1" name="Freeform 313"/>
                  <p:cNvSpPr/>
                  <p:nvPr/>
                </p:nvSpPr>
                <p:spPr bwMode="auto">
                  <a:xfrm>
                    <a:off x="939" y="1671"/>
                    <a:ext cx="12" cy="18"/>
                  </a:xfrm>
                  <a:custGeom>
                    <a:avLst/>
                    <a:gdLst>
                      <a:gd name="T0" fmla="*/ 3 w 19"/>
                      <a:gd name="T1" fmla="*/ 26 h 27"/>
                      <a:gd name="T2" fmla="*/ 8 w 19"/>
                      <a:gd name="T3" fmla="*/ 17 h 27"/>
                      <a:gd name="T4" fmla="*/ 18 w 19"/>
                      <a:gd name="T5" fmla="*/ 3 h 27"/>
                      <a:gd name="T6" fmla="*/ 16 w 19"/>
                      <a:gd name="T7" fmla="*/ 1 h 27"/>
                      <a:gd name="T8" fmla="*/ 7 w 19"/>
                      <a:gd name="T9" fmla="*/ 14 h 27"/>
                      <a:gd name="T10" fmla="*/ 1 w 19"/>
                      <a:gd name="T11" fmla="*/ 23 h 27"/>
                      <a:gd name="T12" fmla="*/ 3 w 19"/>
                      <a:gd name="T13" fmla="*/ 26 h 27"/>
                    </a:gdLst>
                    <a:ahLst/>
                    <a:cxnLst>
                      <a:cxn ang="0">
                        <a:pos x="T0" y="T1"/>
                      </a:cxn>
                      <a:cxn ang="0">
                        <a:pos x="T2" y="T3"/>
                      </a:cxn>
                      <a:cxn ang="0">
                        <a:pos x="T4" y="T5"/>
                      </a:cxn>
                      <a:cxn ang="0">
                        <a:pos x="T6" y="T7"/>
                      </a:cxn>
                      <a:cxn ang="0">
                        <a:pos x="T8" y="T9"/>
                      </a:cxn>
                      <a:cxn ang="0">
                        <a:pos x="T10" y="T11"/>
                      </a:cxn>
                      <a:cxn ang="0">
                        <a:pos x="T12" y="T13"/>
                      </a:cxn>
                    </a:cxnLst>
                    <a:rect l="0" t="0" r="r" b="b"/>
                    <a:pathLst>
                      <a:path w="19" h="27">
                        <a:moveTo>
                          <a:pt x="3" y="26"/>
                        </a:moveTo>
                        <a:cubicBezTo>
                          <a:pt x="6" y="24"/>
                          <a:pt x="7" y="20"/>
                          <a:pt x="8" y="17"/>
                        </a:cubicBezTo>
                        <a:cubicBezTo>
                          <a:pt x="11" y="12"/>
                          <a:pt x="15" y="7"/>
                          <a:pt x="18" y="3"/>
                        </a:cubicBezTo>
                        <a:cubicBezTo>
                          <a:pt x="19" y="1"/>
                          <a:pt x="17" y="0"/>
                          <a:pt x="16" y="1"/>
                        </a:cubicBezTo>
                        <a:cubicBezTo>
                          <a:pt x="13" y="5"/>
                          <a:pt x="10" y="10"/>
                          <a:pt x="7" y="14"/>
                        </a:cubicBezTo>
                        <a:cubicBezTo>
                          <a:pt x="5" y="17"/>
                          <a:pt x="4" y="21"/>
                          <a:pt x="1" y="23"/>
                        </a:cubicBezTo>
                        <a:cubicBezTo>
                          <a:pt x="0" y="24"/>
                          <a:pt x="1" y="27"/>
                          <a:pt x="3" y="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2" name="Freeform 314"/>
                  <p:cNvSpPr/>
                  <p:nvPr/>
                </p:nvSpPr>
                <p:spPr bwMode="auto">
                  <a:xfrm>
                    <a:off x="941" y="1672"/>
                    <a:ext cx="12" cy="17"/>
                  </a:xfrm>
                  <a:custGeom>
                    <a:avLst/>
                    <a:gdLst>
                      <a:gd name="T0" fmla="*/ 4 w 17"/>
                      <a:gd name="T1" fmla="*/ 23 h 25"/>
                      <a:gd name="T2" fmla="*/ 16 w 17"/>
                      <a:gd name="T3" fmla="*/ 3 h 25"/>
                      <a:gd name="T4" fmla="*/ 13 w 17"/>
                      <a:gd name="T5" fmla="*/ 2 h 25"/>
                      <a:gd name="T6" fmla="*/ 1 w 17"/>
                      <a:gd name="T7" fmla="*/ 22 h 25"/>
                      <a:gd name="T8" fmla="*/ 4 w 17"/>
                      <a:gd name="T9" fmla="*/ 23 h 25"/>
                    </a:gdLst>
                    <a:ahLst/>
                    <a:cxnLst>
                      <a:cxn ang="0">
                        <a:pos x="T0" y="T1"/>
                      </a:cxn>
                      <a:cxn ang="0">
                        <a:pos x="T2" y="T3"/>
                      </a:cxn>
                      <a:cxn ang="0">
                        <a:pos x="T4" y="T5"/>
                      </a:cxn>
                      <a:cxn ang="0">
                        <a:pos x="T6" y="T7"/>
                      </a:cxn>
                      <a:cxn ang="0">
                        <a:pos x="T8" y="T9"/>
                      </a:cxn>
                    </a:cxnLst>
                    <a:rect l="0" t="0" r="r" b="b"/>
                    <a:pathLst>
                      <a:path w="17" h="25">
                        <a:moveTo>
                          <a:pt x="4" y="23"/>
                        </a:moveTo>
                        <a:cubicBezTo>
                          <a:pt x="6" y="16"/>
                          <a:pt x="12" y="10"/>
                          <a:pt x="16" y="3"/>
                        </a:cubicBezTo>
                        <a:cubicBezTo>
                          <a:pt x="17" y="2"/>
                          <a:pt x="14" y="0"/>
                          <a:pt x="13" y="2"/>
                        </a:cubicBezTo>
                        <a:cubicBezTo>
                          <a:pt x="9" y="9"/>
                          <a:pt x="3" y="15"/>
                          <a:pt x="1" y="22"/>
                        </a:cubicBezTo>
                        <a:cubicBezTo>
                          <a:pt x="0" y="24"/>
                          <a:pt x="3" y="25"/>
                          <a:pt x="4" y="2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3" name="Freeform 315"/>
                  <p:cNvSpPr/>
                  <p:nvPr/>
                </p:nvSpPr>
                <p:spPr bwMode="auto">
                  <a:xfrm>
                    <a:off x="945" y="1675"/>
                    <a:ext cx="10" cy="10"/>
                  </a:xfrm>
                  <a:custGeom>
                    <a:avLst/>
                    <a:gdLst>
                      <a:gd name="T0" fmla="*/ 3 w 14"/>
                      <a:gd name="T1" fmla="*/ 14 h 15"/>
                      <a:gd name="T2" fmla="*/ 12 w 14"/>
                      <a:gd name="T3" fmla="*/ 3 h 15"/>
                      <a:gd name="T4" fmla="*/ 10 w 14"/>
                      <a:gd name="T5" fmla="*/ 1 h 15"/>
                      <a:gd name="T6" fmla="*/ 1 w 14"/>
                      <a:gd name="T7" fmla="*/ 12 h 15"/>
                      <a:gd name="T8" fmla="*/ 3 w 14"/>
                      <a:gd name="T9" fmla="*/ 14 h 15"/>
                    </a:gdLst>
                    <a:ahLst/>
                    <a:cxnLst>
                      <a:cxn ang="0">
                        <a:pos x="T0" y="T1"/>
                      </a:cxn>
                      <a:cxn ang="0">
                        <a:pos x="T2" y="T3"/>
                      </a:cxn>
                      <a:cxn ang="0">
                        <a:pos x="T4" y="T5"/>
                      </a:cxn>
                      <a:cxn ang="0">
                        <a:pos x="T6" y="T7"/>
                      </a:cxn>
                      <a:cxn ang="0">
                        <a:pos x="T8" y="T9"/>
                      </a:cxn>
                    </a:cxnLst>
                    <a:rect l="0" t="0" r="r" b="b"/>
                    <a:pathLst>
                      <a:path w="14" h="15">
                        <a:moveTo>
                          <a:pt x="3" y="14"/>
                        </a:moveTo>
                        <a:cubicBezTo>
                          <a:pt x="6" y="10"/>
                          <a:pt x="9" y="6"/>
                          <a:pt x="12" y="3"/>
                        </a:cubicBezTo>
                        <a:cubicBezTo>
                          <a:pt x="14" y="2"/>
                          <a:pt x="12" y="0"/>
                          <a:pt x="10" y="1"/>
                        </a:cubicBezTo>
                        <a:cubicBezTo>
                          <a:pt x="7" y="4"/>
                          <a:pt x="4" y="8"/>
                          <a:pt x="1" y="12"/>
                        </a:cubicBezTo>
                        <a:cubicBezTo>
                          <a:pt x="0" y="13"/>
                          <a:pt x="2" y="15"/>
                          <a:pt x="3"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4" name="Freeform 316"/>
                  <p:cNvSpPr/>
                  <p:nvPr/>
                </p:nvSpPr>
                <p:spPr bwMode="auto">
                  <a:xfrm>
                    <a:off x="947" y="1675"/>
                    <a:ext cx="10" cy="9"/>
                  </a:xfrm>
                  <a:custGeom>
                    <a:avLst/>
                    <a:gdLst>
                      <a:gd name="T0" fmla="*/ 4 w 14"/>
                      <a:gd name="T1" fmla="*/ 13 h 14"/>
                      <a:gd name="T2" fmla="*/ 13 w 14"/>
                      <a:gd name="T3" fmla="*/ 3 h 14"/>
                      <a:gd name="T4" fmla="*/ 10 w 14"/>
                      <a:gd name="T5" fmla="*/ 1 h 14"/>
                      <a:gd name="T6" fmla="*/ 2 w 14"/>
                      <a:gd name="T7" fmla="*/ 11 h 14"/>
                      <a:gd name="T8" fmla="*/ 4 w 14"/>
                      <a:gd name="T9" fmla="*/ 13 h 14"/>
                    </a:gdLst>
                    <a:ahLst/>
                    <a:cxnLst>
                      <a:cxn ang="0">
                        <a:pos x="T0" y="T1"/>
                      </a:cxn>
                      <a:cxn ang="0">
                        <a:pos x="T2" y="T3"/>
                      </a:cxn>
                      <a:cxn ang="0">
                        <a:pos x="T4" y="T5"/>
                      </a:cxn>
                      <a:cxn ang="0">
                        <a:pos x="T6" y="T7"/>
                      </a:cxn>
                      <a:cxn ang="0">
                        <a:pos x="T8" y="T9"/>
                      </a:cxn>
                    </a:cxnLst>
                    <a:rect l="0" t="0" r="r" b="b"/>
                    <a:pathLst>
                      <a:path w="14" h="14">
                        <a:moveTo>
                          <a:pt x="4" y="13"/>
                        </a:moveTo>
                        <a:cubicBezTo>
                          <a:pt x="7" y="10"/>
                          <a:pt x="9" y="6"/>
                          <a:pt x="13" y="3"/>
                        </a:cubicBezTo>
                        <a:cubicBezTo>
                          <a:pt x="14" y="2"/>
                          <a:pt x="12" y="0"/>
                          <a:pt x="10" y="1"/>
                        </a:cubicBezTo>
                        <a:cubicBezTo>
                          <a:pt x="7" y="4"/>
                          <a:pt x="5" y="8"/>
                          <a:pt x="2" y="11"/>
                        </a:cubicBezTo>
                        <a:cubicBezTo>
                          <a:pt x="0" y="12"/>
                          <a:pt x="2" y="14"/>
                          <a:pt x="4"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5" name="Freeform 317"/>
                  <p:cNvSpPr/>
                  <p:nvPr/>
                </p:nvSpPr>
                <p:spPr bwMode="auto">
                  <a:xfrm>
                    <a:off x="950" y="1677"/>
                    <a:ext cx="7" cy="8"/>
                  </a:xfrm>
                  <a:custGeom>
                    <a:avLst/>
                    <a:gdLst>
                      <a:gd name="T0" fmla="*/ 1 w 10"/>
                      <a:gd name="T1" fmla="*/ 10 h 11"/>
                      <a:gd name="T2" fmla="*/ 5 w 10"/>
                      <a:gd name="T3" fmla="*/ 8 h 11"/>
                      <a:gd name="T4" fmla="*/ 9 w 10"/>
                      <a:gd name="T5" fmla="*/ 3 h 11"/>
                      <a:gd name="T6" fmla="*/ 7 w 10"/>
                      <a:gd name="T7" fmla="*/ 2 h 11"/>
                      <a:gd name="T8" fmla="*/ 4 w 10"/>
                      <a:gd name="T9" fmla="*/ 5 h 11"/>
                      <a:gd name="T10" fmla="*/ 3 w 10"/>
                      <a:gd name="T11" fmla="*/ 6 h 11"/>
                      <a:gd name="T12" fmla="*/ 2 w 10"/>
                      <a:gd name="T13" fmla="*/ 7 h 11"/>
                      <a:gd name="T14" fmla="*/ 3 w 10"/>
                      <a:gd name="T15" fmla="*/ 7 h 11"/>
                      <a:gd name="T16" fmla="*/ 1 w 10"/>
                      <a:gd name="T17" fmla="*/ 1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11">
                        <a:moveTo>
                          <a:pt x="1" y="10"/>
                        </a:moveTo>
                        <a:cubicBezTo>
                          <a:pt x="3" y="11"/>
                          <a:pt x="4" y="9"/>
                          <a:pt x="5" y="8"/>
                        </a:cubicBezTo>
                        <a:cubicBezTo>
                          <a:pt x="7" y="7"/>
                          <a:pt x="8" y="5"/>
                          <a:pt x="9" y="3"/>
                        </a:cubicBezTo>
                        <a:cubicBezTo>
                          <a:pt x="10" y="2"/>
                          <a:pt x="8" y="0"/>
                          <a:pt x="7" y="2"/>
                        </a:cubicBezTo>
                        <a:cubicBezTo>
                          <a:pt x="6" y="3"/>
                          <a:pt x="5" y="4"/>
                          <a:pt x="4" y="5"/>
                        </a:cubicBezTo>
                        <a:cubicBezTo>
                          <a:pt x="4" y="5"/>
                          <a:pt x="3" y="6"/>
                          <a:pt x="3" y="6"/>
                        </a:cubicBezTo>
                        <a:cubicBezTo>
                          <a:pt x="2" y="7"/>
                          <a:pt x="2" y="7"/>
                          <a:pt x="2" y="7"/>
                        </a:cubicBezTo>
                        <a:cubicBezTo>
                          <a:pt x="1" y="8"/>
                          <a:pt x="2" y="7"/>
                          <a:pt x="3" y="7"/>
                        </a:cubicBezTo>
                        <a:cubicBezTo>
                          <a:pt x="1" y="6"/>
                          <a:pt x="0" y="9"/>
                          <a:pt x="1"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6" name="Freeform 318"/>
                  <p:cNvSpPr/>
                  <p:nvPr/>
                </p:nvSpPr>
                <p:spPr bwMode="auto">
                  <a:xfrm>
                    <a:off x="950" y="1679"/>
                    <a:ext cx="8" cy="8"/>
                  </a:xfrm>
                  <a:custGeom>
                    <a:avLst/>
                    <a:gdLst>
                      <a:gd name="T0" fmla="*/ 4 w 12"/>
                      <a:gd name="T1" fmla="*/ 11 h 13"/>
                      <a:gd name="T2" fmla="*/ 11 w 12"/>
                      <a:gd name="T3" fmla="*/ 4 h 13"/>
                      <a:gd name="T4" fmla="*/ 8 w 12"/>
                      <a:gd name="T5" fmla="*/ 2 h 13"/>
                      <a:gd name="T6" fmla="*/ 1 w 12"/>
                      <a:gd name="T7" fmla="*/ 10 h 13"/>
                      <a:gd name="T8" fmla="*/ 4 w 12"/>
                      <a:gd name="T9" fmla="*/ 11 h 13"/>
                    </a:gdLst>
                    <a:ahLst/>
                    <a:cxnLst>
                      <a:cxn ang="0">
                        <a:pos x="T0" y="T1"/>
                      </a:cxn>
                      <a:cxn ang="0">
                        <a:pos x="T2" y="T3"/>
                      </a:cxn>
                      <a:cxn ang="0">
                        <a:pos x="T4" y="T5"/>
                      </a:cxn>
                      <a:cxn ang="0">
                        <a:pos x="T6" y="T7"/>
                      </a:cxn>
                      <a:cxn ang="0">
                        <a:pos x="T8" y="T9"/>
                      </a:cxn>
                    </a:cxnLst>
                    <a:rect l="0" t="0" r="r" b="b"/>
                    <a:pathLst>
                      <a:path w="12" h="13">
                        <a:moveTo>
                          <a:pt x="4" y="11"/>
                        </a:moveTo>
                        <a:cubicBezTo>
                          <a:pt x="6" y="9"/>
                          <a:pt x="8" y="6"/>
                          <a:pt x="11" y="4"/>
                        </a:cubicBezTo>
                        <a:cubicBezTo>
                          <a:pt x="12" y="2"/>
                          <a:pt x="10" y="0"/>
                          <a:pt x="8" y="2"/>
                        </a:cubicBezTo>
                        <a:cubicBezTo>
                          <a:pt x="6" y="4"/>
                          <a:pt x="4" y="7"/>
                          <a:pt x="1" y="10"/>
                        </a:cubicBezTo>
                        <a:cubicBezTo>
                          <a:pt x="0" y="12"/>
                          <a:pt x="3" y="13"/>
                          <a:pt x="4"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7" name="Freeform 319"/>
                  <p:cNvSpPr/>
                  <p:nvPr/>
                </p:nvSpPr>
                <p:spPr bwMode="auto">
                  <a:xfrm>
                    <a:off x="951" y="1681"/>
                    <a:ext cx="8" cy="8"/>
                  </a:xfrm>
                  <a:custGeom>
                    <a:avLst/>
                    <a:gdLst>
                      <a:gd name="T0" fmla="*/ 2 w 11"/>
                      <a:gd name="T1" fmla="*/ 10 h 11"/>
                      <a:gd name="T2" fmla="*/ 10 w 11"/>
                      <a:gd name="T3" fmla="*/ 3 h 11"/>
                      <a:gd name="T4" fmla="*/ 8 w 11"/>
                      <a:gd name="T5" fmla="*/ 1 h 11"/>
                      <a:gd name="T6" fmla="*/ 2 w 11"/>
                      <a:gd name="T7" fmla="*/ 7 h 11"/>
                      <a:gd name="T8" fmla="*/ 2 w 11"/>
                      <a:gd name="T9" fmla="*/ 10 h 11"/>
                    </a:gdLst>
                    <a:ahLst/>
                    <a:cxnLst>
                      <a:cxn ang="0">
                        <a:pos x="T0" y="T1"/>
                      </a:cxn>
                      <a:cxn ang="0">
                        <a:pos x="T2" y="T3"/>
                      </a:cxn>
                      <a:cxn ang="0">
                        <a:pos x="T4" y="T5"/>
                      </a:cxn>
                      <a:cxn ang="0">
                        <a:pos x="T6" y="T7"/>
                      </a:cxn>
                      <a:cxn ang="0">
                        <a:pos x="T8" y="T9"/>
                      </a:cxn>
                    </a:cxnLst>
                    <a:rect l="0" t="0" r="r" b="b"/>
                    <a:pathLst>
                      <a:path w="11" h="11">
                        <a:moveTo>
                          <a:pt x="2" y="10"/>
                        </a:moveTo>
                        <a:cubicBezTo>
                          <a:pt x="6" y="9"/>
                          <a:pt x="8" y="6"/>
                          <a:pt x="10" y="3"/>
                        </a:cubicBezTo>
                        <a:cubicBezTo>
                          <a:pt x="11" y="2"/>
                          <a:pt x="9" y="0"/>
                          <a:pt x="8" y="1"/>
                        </a:cubicBezTo>
                        <a:cubicBezTo>
                          <a:pt x="6" y="3"/>
                          <a:pt x="4" y="6"/>
                          <a:pt x="2" y="7"/>
                        </a:cubicBezTo>
                        <a:cubicBezTo>
                          <a:pt x="0" y="8"/>
                          <a:pt x="1" y="11"/>
                          <a:pt x="2"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8" name="Freeform 320"/>
                  <p:cNvSpPr/>
                  <p:nvPr/>
                </p:nvSpPr>
                <p:spPr bwMode="auto">
                  <a:xfrm>
                    <a:off x="953" y="1684"/>
                    <a:ext cx="6" cy="6"/>
                  </a:xfrm>
                  <a:custGeom>
                    <a:avLst/>
                    <a:gdLst>
                      <a:gd name="T0" fmla="*/ 3 w 8"/>
                      <a:gd name="T1" fmla="*/ 8 h 9"/>
                      <a:gd name="T2" fmla="*/ 7 w 8"/>
                      <a:gd name="T3" fmla="*/ 3 h 9"/>
                      <a:gd name="T4" fmla="*/ 5 w 8"/>
                      <a:gd name="T5" fmla="*/ 2 h 9"/>
                      <a:gd name="T6" fmla="*/ 1 w 8"/>
                      <a:gd name="T7" fmla="*/ 6 h 9"/>
                      <a:gd name="T8" fmla="*/ 3 w 8"/>
                      <a:gd name="T9" fmla="*/ 8 h 9"/>
                    </a:gdLst>
                    <a:ahLst/>
                    <a:cxnLst>
                      <a:cxn ang="0">
                        <a:pos x="T0" y="T1"/>
                      </a:cxn>
                      <a:cxn ang="0">
                        <a:pos x="T2" y="T3"/>
                      </a:cxn>
                      <a:cxn ang="0">
                        <a:pos x="T4" y="T5"/>
                      </a:cxn>
                      <a:cxn ang="0">
                        <a:pos x="T6" y="T7"/>
                      </a:cxn>
                      <a:cxn ang="0">
                        <a:pos x="T8" y="T9"/>
                      </a:cxn>
                    </a:cxnLst>
                    <a:rect l="0" t="0" r="r" b="b"/>
                    <a:pathLst>
                      <a:path w="8" h="9">
                        <a:moveTo>
                          <a:pt x="3" y="8"/>
                        </a:moveTo>
                        <a:cubicBezTo>
                          <a:pt x="5" y="6"/>
                          <a:pt x="6" y="5"/>
                          <a:pt x="7" y="3"/>
                        </a:cubicBezTo>
                        <a:cubicBezTo>
                          <a:pt x="8" y="2"/>
                          <a:pt x="6" y="0"/>
                          <a:pt x="5" y="2"/>
                        </a:cubicBezTo>
                        <a:cubicBezTo>
                          <a:pt x="4" y="3"/>
                          <a:pt x="2" y="4"/>
                          <a:pt x="1" y="6"/>
                        </a:cubicBezTo>
                        <a:cubicBezTo>
                          <a:pt x="0" y="7"/>
                          <a:pt x="2" y="9"/>
                          <a:pt x="3"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9" name="Freeform 321"/>
                  <p:cNvSpPr/>
                  <p:nvPr/>
                </p:nvSpPr>
                <p:spPr bwMode="auto">
                  <a:xfrm>
                    <a:off x="953" y="1687"/>
                    <a:ext cx="6" cy="6"/>
                  </a:xfrm>
                  <a:custGeom>
                    <a:avLst/>
                    <a:gdLst>
                      <a:gd name="T0" fmla="*/ 3 w 9"/>
                      <a:gd name="T1" fmla="*/ 8 h 9"/>
                      <a:gd name="T2" fmla="*/ 7 w 9"/>
                      <a:gd name="T3" fmla="*/ 3 h 9"/>
                      <a:gd name="T4" fmla="*/ 5 w 9"/>
                      <a:gd name="T5" fmla="*/ 1 h 9"/>
                      <a:gd name="T6" fmla="*/ 1 w 9"/>
                      <a:gd name="T7" fmla="*/ 5 h 9"/>
                      <a:gd name="T8" fmla="*/ 3 w 9"/>
                      <a:gd name="T9" fmla="*/ 8 h 9"/>
                    </a:gdLst>
                    <a:ahLst/>
                    <a:cxnLst>
                      <a:cxn ang="0">
                        <a:pos x="T0" y="T1"/>
                      </a:cxn>
                      <a:cxn ang="0">
                        <a:pos x="T2" y="T3"/>
                      </a:cxn>
                      <a:cxn ang="0">
                        <a:pos x="T4" y="T5"/>
                      </a:cxn>
                      <a:cxn ang="0">
                        <a:pos x="T6" y="T7"/>
                      </a:cxn>
                      <a:cxn ang="0">
                        <a:pos x="T8" y="T9"/>
                      </a:cxn>
                    </a:cxnLst>
                    <a:rect l="0" t="0" r="r" b="b"/>
                    <a:pathLst>
                      <a:path w="9" h="9">
                        <a:moveTo>
                          <a:pt x="3" y="8"/>
                        </a:moveTo>
                        <a:cubicBezTo>
                          <a:pt x="5" y="7"/>
                          <a:pt x="6" y="5"/>
                          <a:pt x="7" y="3"/>
                        </a:cubicBezTo>
                        <a:cubicBezTo>
                          <a:pt x="9" y="2"/>
                          <a:pt x="6" y="0"/>
                          <a:pt x="5" y="1"/>
                        </a:cubicBezTo>
                        <a:cubicBezTo>
                          <a:pt x="4" y="3"/>
                          <a:pt x="3" y="4"/>
                          <a:pt x="1" y="5"/>
                        </a:cubicBezTo>
                        <a:cubicBezTo>
                          <a:pt x="0" y="6"/>
                          <a:pt x="1" y="9"/>
                          <a:pt x="3"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0" name="Freeform 322"/>
                  <p:cNvSpPr/>
                  <p:nvPr/>
                </p:nvSpPr>
                <p:spPr bwMode="auto">
                  <a:xfrm>
                    <a:off x="953" y="1689"/>
                    <a:ext cx="6" cy="6"/>
                  </a:xfrm>
                  <a:custGeom>
                    <a:avLst/>
                    <a:gdLst>
                      <a:gd name="T0" fmla="*/ 4 w 10"/>
                      <a:gd name="T1" fmla="*/ 8 h 9"/>
                      <a:gd name="T2" fmla="*/ 8 w 10"/>
                      <a:gd name="T3" fmla="*/ 3 h 9"/>
                      <a:gd name="T4" fmla="*/ 6 w 10"/>
                      <a:gd name="T5" fmla="*/ 1 h 9"/>
                      <a:gd name="T6" fmla="*/ 2 w 10"/>
                      <a:gd name="T7" fmla="*/ 6 h 9"/>
                      <a:gd name="T8" fmla="*/ 4 w 10"/>
                      <a:gd name="T9" fmla="*/ 8 h 9"/>
                    </a:gdLst>
                    <a:ahLst/>
                    <a:cxnLst>
                      <a:cxn ang="0">
                        <a:pos x="T0" y="T1"/>
                      </a:cxn>
                      <a:cxn ang="0">
                        <a:pos x="T2" y="T3"/>
                      </a:cxn>
                      <a:cxn ang="0">
                        <a:pos x="T4" y="T5"/>
                      </a:cxn>
                      <a:cxn ang="0">
                        <a:pos x="T6" y="T7"/>
                      </a:cxn>
                      <a:cxn ang="0">
                        <a:pos x="T8" y="T9"/>
                      </a:cxn>
                    </a:cxnLst>
                    <a:rect l="0" t="0" r="r" b="b"/>
                    <a:pathLst>
                      <a:path w="10" h="9">
                        <a:moveTo>
                          <a:pt x="4" y="8"/>
                        </a:moveTo>
                        <a:cubicBezTo>
                          <a:pt x="5" y="7"/>
                          <a:pt x="7" y="5"/>
                          <a:pt x="8" y="3"/>
                        </a:cubicBezTo>
                        <a:cubicBezTo>
                          <a:pt x="10" y="2"/>
                          <a:pt x="8" y="0"/>
                          <a:pt x="6" y="1"/>
                        </a:cubicBezTo>
                        <a:cubicBezTo>
                          <a:pt x="5" y="3"/>
                          <a:pt x="3" y="5"/>
                          <a:pt x="2" y="6"/>
                        </a:cubicBezTo>
                        <a:cubicBezTo>
                          <a:pt x="0" y="7"/>
                          <a:pt x="2" y="9"/>
                          <a:pt x="4"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1" name="Freeform 323"/>
                  <p:cNvSpPr/>
                  <p:nvPr/>
                </p:nvSpPr>
                <p:spPr bwMode="auto">
                  <a:xfrm>
                    <a:off x="953" y="1693"/>
                    <a:ext cx="4" cy="5"/>
                  </a:xfrm>
                  <a:custGeom>
                    <a:avLst/>
                    <a:gdLst>
                      <a:gd name="T0" fmla="*/ 4 w 7"/>
                      <a:gd name="T1" fmla="*/ 6 h 8"/>
                      <a:gd name="T2" fmla="*/ 6 w 7"/>
                      <a:gd name="T3" fmla="*/ 3 h 8"/>
                      <a:gd name="T4" fmla="*/ 4 w 7"/>
                      <a:gd name="T5" fmla="*/ 2 h 8"/>
                      <a:gd name="T6" fmla="*/ 2 w 7"/>
                      <a:gd name="T7" fmla="*/ 4 h 8"/>
                      <a:gd name="T8" fmla="*/ 4 w 7"/>
                      <a:gd name="T9" fmla="*/ 6 h 8"/>
                    </a:gdLst>
                    <a:ahLst/>
                    <a:cxnLst>
                      <a:cxn ang="0">
                        <a:pos x="T0" y="T1"/>
                      </a:cxn>
                      <a:cxn ang="0">
                        <a:pos x="T2" y="T3"/>
                      </a:cxn>
                      <a:cxn ang="0">
                        <a:pos x="T4" y="T5"/>
                      </a:cxn>
                      <a:cxn ang="0">
                        <a:pos x="T6" y="T7"/>
                      </a:cxn>
                      <a:cxn ang="0">
                        <a:pos x="T8" y="T9"/>
                      </a:cxn>
                    </a:cxnLst>
                    <a:rect l="0" t="0" r="r" b="b"/>
                    <a:pathLst>
                      <a:path w="7" h="8">
                        <a:moveTo>
                          <a:pt x="4" y="6"/>
                        </a:moveTo>
                        <a:cubicBezTo>
                          <a:pt x="5" y="5"/>
                          <a:pt x="6" y="4"/>
                          <a:pt x="6" y="3"/>
                        </a:cubicBezTo>
                        <a:cubicBezTo>
                          <a:pt x="7" y="2"/>
                          <a:pt x="5" y="0"/>
                          <a:pt x="4" y="2"/>
                        </a:cubicBezTo>
                        <a:cubicBezTo>
                          <a:pt x="3" y="3"/>
                          <a:pt x="2" y="4"/>
                          <a:pt x="2" y="4"/>
                        </a:cubicBezTo>
                        <a:cubicBezTo>
                          <a:pt x="0" y="6"/>
                          <a:pt x="2" y="8"/>
                          <a:pt x="4"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2" name="Freeform 324"/>
                  <p:cNvSpPr/>
                  <p:nvPr/>
                </p:nvSpPr>
                <p:spPr bwMode="auto">
                  <a:xfrm>
                    <a:off x="937" y="1687"/>
                    <a:ext cx="6" cy="6"/>
                  </a:xfrm>
                  <a:custGeom>
                    <a:avLst/>
                    <a:gdLst>
                      <a:gd name="T0" fmla="*/ 4 w 8"/>
                      <a:gd name="T1" fmla="*/ 6 h 8"/>
                      <a:gd name="T2" fmla="*/ 7 w 8"/>
                      <a:gd name="T3" fmla="*/ 3 h 8"/>
                      <a:gd name="T4" fmla="*/ 5 w 8"/>
                      <a:gd name="T5" fmla="*/ 1 h 8"/>
                      <a:gd name="T6" fmla="*/ 2 w 8"/>
                      <a:gd name="T7" fmla="*/ 4 h 8"/>
                      <a:gd name="T8" fmla="*/ 4 w 8"/>
                      <a:gd name="T9" fmla="*/ 6 h 8"/>
                    </a:gdLst>
                    <a:ahLst/>
                    <a:cxnLst>
                      <a:cxn ang="0">
                        <a:pos x="T0" y="T1"/>
                      </a:cxn>
                      <a:cxn ang="0">
                        <a:pos x="T2" y="T3"/>
                      </a:cxn>
                      <a:cxn ang="0">
                        <a:pos x="T4" y="T5"/>
                      </a:cxn>
                      <a:cxn ang="0">
                        <a:pos x="T6" y="T7"/>
                      </a:cxn>
                      <a:cxn ang="0">
                        <a:pos x="T8" y="T9"/>
                      </a:cxn>
                    </a:cxnLst>
                    <a:rect l="0" t="0" r="r" b="b"/>
                    <a:pathLst>
                      <a:path w="8" h="8">
                        <a:moveTo>
                          <a:pt x="4" y="6"/>
                        </a:moveTo>
                        <a:cubicBezTo>
                          <a:pt x="5" y="5"/>
                          <a:pt x="6" y="4"/>
                          <a:pt x="7" y="3"/>
                        </a:cubicBezTo>
                        <a:cubicBezTo>
                          <a:pt x="8" y="2"/>
                          <a:pt x="6" y="0"/>
                          <a:pt x="5" y="1"/>
                        </a:cubicBezTo>
                        <a:cubicBezTo>
                          <a:pt x="4" y="2"/>
                          <a:pt x="3" y="3"/>
                          <a:pt x="2" y="4"/>
                        </a:cubicBezTo>
                        <a:cubicBezTo>
                          <a:pt x="0" y="6"/>
                          <a:pt x="3" y="8"/>
                          <a:pt x="4"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3" name="Freeform 325"/>
                  <p:cNvSpPr/>
                  <p:nvPr/>
                </p:nvSpPr>
                <p:spPr bwMode="auto">
                  <a:xfrm>
                    <a:off x="937" y="1689"/>
                    <a:ext cx="6" cy="8"/>
                  </a:xfrm>
                  <a:custGeom>
                    <a:avLst/>
                    <a:gdLst>
                      <a:gd name="T0" fmla="*/ 3 w 9"/>
                      <a:gd name="T1" fmla="*/ 9 h 11"/>
                      <a:gd name="T2" fmla="*/ 8 w 9"/>
                      <a:gd name="T3" fmla="*/ 3 h 11"/>
                      <a:gd name="T4" fmla="*/ 6 w 9"/>
                      <a:gd name="T5" fmla="*/ 1 h 11"/>
                      <a:gd name="T6" fmla="*/ 1 w 9"/>
                      <a:gd name="T7" fmla="*/ 8 h 11"/>
                      <a:gd name="T8" fmla="*/ 3 w 9"/>
                      <a:gd name="T9" fmla="*/ 9 h 11"/>
                    </a:gdLst>
                    <a:ahLst/>
                    <a:cxnLst>
                      <a:cxn ang="0">
                        <a:pos x="T0" y="T1"/>
                      </a:cxn>
                      <a:cxn ang="0">
                        <a:pos x="T2" y="T3"/>
                      </a:cxn>
                      <a:cxn ang="0">
                        <a:pos x="T4" y="T5"/>
                      </a:cxn>
                      <a:cxn ang="0">
                        <a:pos x="T6" y="T7"/>
                      </a:cxn>
                      <a:cxn ang="0">
                        <a:pos x="T8" y="T9"/>
                      </a:cxn>
                    </a:cxnLst>
                    <a:rect l="0" t="0" r="r" b="b"/>
                    <a:pathLst>
                      <a:path w="9" h="11">
                        <a:moveTo>
                          <a:pt x="3" y="9"/>
                        </a:moveTo>
                        <a:cubicBezTo>
                          <a:pt x="5" y="7"/>
                          <a:pt x="7" y="5"/>
                          <a:pt x="8" y="3"/>
                        </a:cubicBezTo>
                        <a:cubicBezTo>
                          <a:pt x="9" y="1"/>
                          <a:pt x="7" y="0"/>
                          <a:pt x="6" y="1"/>
                        </a:cubicBezTo>
                        <a:cubicBezTo>
                          <a:pt x="4" y="4"/>
                          <a:pt x="2" y="5"/>
                          <a:pt x="1" y="8"/>
                        </a:cubicBezTo>
                        <a:cubicBezTo>
                          <a:pt x="0" y="9"/>
                          <a:pt x="2" y="11"/>
                          <a:pt x="3"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4" name="Freeform 326"/>
                  <p:cNvSpPr/>
                  <p:nvPr/>
                </p:nvSpPr>
                <p:spPr bwMode="auto">
                  <a:xfrm>
                    <a:off x="937" y="1689"/>
                    <a:ext cx="8" cy="9"/>
                  </a:xfrm>
                  <a:custGeom>
                    <a:avLst/>
                    <a:gdLst>
                      <a:gd name="T0" fmla="*/ 3 w 11"/>
                      <a:gd name="T1" fmla="*/ 11 h 13"/>
                      <a:gd name="T2" fmla="*/ 10 w 11"/>
                      <a:gd name="T3" fmla="*/ 3 h 13"/>
                      <a:gd name="T4" fmla="*/ 7 w 11"/>
                      <a:gd name="T5" fmla="*/ 2 h 13"/>
                      <a:gd name="T6" fmla="*/ 1 w 11"/>
                      <a:gd name="T7" fmla="*/ 9 h 13"/>
                      <a:gd name="T8" fmla="*/ 3 w 11"/>
                      <a:gd name="T9" fmla="*/ 11 h 13"/>
                    </a:gdLst>
                    <a:ahLst/>
                    <a:cxnLst>
                      <a:cxn ang="0">
                        <a:pos x="T0" y="T1"/>
                      </a:cxn>
                      <a:cxn ang="0">
                        <a:pos x="T2" y="T3"/>
                      </a:cxn>
                      <a:cxn ang="0">
                        <a:pos x="T4" y="T5"/>
                      </a:cxn>
                      <a:cxn ang="0">
                        <a:pos x="T6" y="T7"/>
                      </a:cxn>
                      <a:cxn ang="0">
                        <a:pos x="T8" y="T9"/>
                      </a:cxn>
                    </a:cxnLst>
                    <a:rect l="0" t="0" r="r" b="b"/>
                    <a:pathLst>
                      <a:path w="11" h="13">
                        <a:moveTo>
                          <a:pt x="3" y="11"/>
                        </a:moveTo>
                        <a:cubicBezTo>
                          <a:pt x="6" y="9"/>
                          <a:pt x="8" y="6"/>
                          <a:pt x="10" y="3"/>
                        </a:cubicBezTo>
                        <a:cubicBezTo>
                          <a:pt x="11" y="2"/>
                          <a:pt x="8" y="0"/>
                          <a:pt x="7" y="2"/>
                        </a:cubicBezTo>
                        <a:cubicBezTo>
                          <a:pt x="6" y="5"/>
                          <a:pt x="3" y="7"/>
                          <a:pt x="1" y="9"/>
                        </a:cubicBezTo>
                        <a:cubicBezTo>
                          <a:pt x="0" y="11"/>
                          <a:pt x="2" y="13"/>
                          <a:pt x="3"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5" name="Freeform 327"/>
                  <p:cNvSpPr/>
                  <p:nvPr/>
                </p:nvSpPr>
                <p:spPr bwMode="auto">
                  <a:xfrm>
                    <a:off x="938" y="1693"/>
                    <a:ext cx="5" cy="6"/>
                  </a:xfrm>
                  <a:custGeom>
                    <a:avLst/>
                    <a:gdLst>
                      <a:gd name="T0" fmla="*/ 4 w 7"/>
                      <a:gd name="T1" fmla="*/ 7 h 8"/>
                      <a:gd name="T2" fmla="*/ 6 w 7"/>
                      <a:gd name="T3" fmla="*/ 3 h 8"/>
                      <a:gd name="T4" fmla="*/ 4 w 7"/>
                      <a:gd name="T5" fmla="*/ 1 h 8"/>
                      <a:gd name="T6" fmla="*/ 1 w 7"/>
                      <a:gd name="T7" fmla="*/ 5 h 8"/>
                      <a:gd name="T8" fmla="*/ 4 w 7"/>
                      <a:gd name="T9" fmla="*/ 7 h 8"/>
                    </a:gdLst>
                    <a:ahLst/>
                    <a:cxnLst>
                      <a:cxn ang="0">
                        <a:pos x="T0" y="T1"/>
                      </a:cxn>
                      <a:cxn ang="0">
                        <a:pos x="T2" y="T3"/>
                      </a:cxn>
                      <a:cxn ang="0">
                        <a:pos x="T4" y="T5"/>
                      </a:cxn>
                      <a:cxn ang="0">
                        <a:pos x="T6" y="T7"/>
                      </a:cxn>
                      <a:cxn ang="0">
                        <a:pos x="T8" y="T9"/>
                      </a:cxn>
                    </a:cxnLst>
                    <a:rect l="0" t="0" r="r" b="b"/>
                    <a:pathLst>
                      <a:path w="7" h="8">
                        <a:moveTo>
                          <a:pt x="4" y="7"/>
                        </a:moveTo>
                        <a:cubicBezTo>
                          <a:pt x="4" y="5"/>
                          <a:pt x="5" y="4"/>
                          <a:pt x="6" y="3"/>
                        </a:cubicBezTo>
                        <a:cubicBezTo>
                          <a:pt x="7" y="2"/>
                          <a:pt x="5" y="0"/>
                          <a:pt x="4" y="1"/>
                        </a:cubicBezTo>
                        <a:cubicBezTo>
                          <a:pt x="3" y="3"/>
                          <a:pt x="2" y="4"/>
                          <a:pt x="1" y="5"/>
                        </a:cubicBezTo>
                        <a:cubicBezTo>
                          <a:pt x="0" y="7"/>
                          <a:pt x="3" y="8"/>
                          <a:pt x="4"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6" name="Freeform 328"/>
                  <p:cNvSpPr/>
                  <p:nvPr/>
                </p:nvSpPr>
                <p:spPr bwMode="auto">
                  <a:xfrm>
                    <a:off x="940" y="1685"/>
                    <a:ext cx="4" cy="5"/>
                  </a:xfrm>
                  <a:custGeom>
                    <a:avLst/>
                    <a:gdLst>
                      <a:gd name="T0" fmla="*/ 3 w 6"/>
                      <a:gd name="T1" fmla="*/ 5 h 7"/>
                      <a:gd name="T2" fmla="*/ 4 w 6"/>
                      <a:gd name="T3" fmla="*/ 4 h 7"/>
                      <a:gd name="T4" fmla="*/ 2 w 6"/>
                      <a:gd name="T5" fmla="*/ 2 h 7"/>
                      <a:gd name="T6" fmla="*/ 1 w 6"/>
                      <a:gd name="T7" fmla="*/ 4 h 7"/>
                      <a:gd name="T8" fmla="*/ 3 w 6"/>
                      <a:gd name="T9" fmla="*/ 5 h 7"/>
                    </a:gdLst>
                    <a:ahLst/>
                    <a:cxnLst>
                      <a:cxn ang="0">
                        <a:pos x="T0" y="T1"/>
                      </a:cxn>
                      <a:cxn ang="0">
                        <a:pos x="T2" y="T3"/>
                      </a:cxn>
                      <a:cxn ang="0">
                        <a:pos x="T4" y="T5"/>
                      </a:cxn>
                      <a:cxn ang="0">
                        <a:pos x="T6" y="T7"/>
                      </a:cxn>
                      <a:cxn ang="0">
                        <a:pos x="T8" y="T9"/>
                      </a:cxn>
                    </a:cxnLst>
                    <a:rect l="0" t="0" r="r" b="b"/>
                    <a:pathLst>
                      <a:path w="6" h="7">
                        <a:moveTo>
                          <a:pt x="3" y="5"/>
                        </a:moveTo>
                        <a:cubicBezTo>
                          <a:pt x="4" y="5"/>
                          <a:pt x="4" y="4"/>
                          <a:pt x="4" y="4"/>
                        </a:cubicBezTo>
                        <a:cubicBezTo>
                          <a:pt x="6" y="2"/>
                          <a:pt x="4" y="0"/>
                          <a:pt x="2" y="2"/>
                        </a:cubicBezTo>
                        <a:cubicBezTo>
                          <a:pt x="2" y="2"/>
                          <a:pt x="1" y="3"/>
                          <a:pt x="1" y="4"/>
                        </a:cubicBezTo>
                        <a:cubicBezTo>
                          <a:pt x="0" y="5"/>
                          <a:pt x="2" y="7"/>
                          <a:pt x="3"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7" name="Freeform 329"/>
                  <p:cNvSpPr/>
                  <p:nvPr/>
                </p:nvSpPr>
                <p:spPr bwMode="auto">
                  <a:xfrm>
                    <a:off x="940" y="1691"/>
                    <a:ext cx="5" cy="5"/>
                  </a:xfrm>
                  <a:custGeom>
                    <a:avLst/>
                    <a:gdLst>
                      <a:gd name="T0" fmla="*/ 2 w 8"/>
                      <a:gd name="T1" fmla="*/ 6 h 7"/>
                      <a:gd name="T2" fmla="*/ 7 w 8"/>
                      <a:gd name="T3" fmla="*/ 3 h 7"/>
                      <a:gd name="T4" fmla="*/ 4 w 8"/>
                      <a:gd name="T5" fmla="*/ 2 h 7"/>
                      <a:gd name="T6" fmla="*/ 1 w 8"/>
                      <a:gd name="T7" fmla="*/ 4 h 7"/>
                      <a:gd name="T8" fmla="*/ 2 w 8"/>
                      <a:gd name="T9" fmla="*/ 6 h 7"/>
                    </a:gdLst>
                    <a:ahLst/>
                    <a:cxnLst>
                      <a:cxn ang="0">
                        <a:pos x="T0" y="T1"/>
                      </a:cxn>
                      <a:cxn ang="0">
                        <a:pos x="T2" y="T3"/>
                      </a:cxn>
                      <a:cxn ang="0">
                        <a:pos x="T4" y="T5"/>
                      </a:cxn>
                      <a:cxn ang="0">
                        <a:pos x="T6" y="T7"/>
                      </a:cxn>
                      <a:cxn ang="0">
                        <a:pos x="T8" y="T9"/>
                      </a:cxn>
                    </a:cxnLst>
                    <a:rect l="0" t="0" r="r" b="b"/>
                    <a:pathLst>
                      <a:path w="8" h="7">
                        <a:moveTo>
                          <a:pt x="2" y="6"/>
                        </a:moveTo>
                        <a:cubicBezTo>
                          <a:pt x="4" y="6"/>
                          <a:pt x="6" y="5"/>
                          <a:pt x="7" y="3"/>
                        </a:cubicBezTo>
                        <a:cubicBezTo>
                          <a:pt x="8" y="2"/>
                          <a:pt x="5" y="0"/>
                          <a:pt x="4" y="2"/>
                        </a:cubicBezTo>
                        <a:cubicBezTo>
                          <a:pt x="3" y="3"/>
                          <a:pt x="3" y="3"/>
                          <a:pt x="1" y="4"/>
                        </a:cubicBezTo>
                        <a:cubicBezTo>
                          <a:pt x="0" y="4"/>
                          <a:pt x="0" y="7"/>
                          <a:pt x="2"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8" name="Freeform 330"/>
                  <p:cNvSpPr/>
                  <p:nvPr/>
                </p:nvSpPr>
                <p:spPr bwMode="auto">
                  <a:xfrm>
                    <a:off x="941" y="1693"/>
                    <a:ext cx="4" cy="5"/>
                  </a:xfrm>
                  <a:custGeom>
                    <a:avLst/>
                    <a:gdLst>
                      <a:gd name="T0" fmla="*/ 4 w 7"/>
                      <a:gd name="T1" fmla="*/ 7 h 8"/>
                      <a:gd name="T2" fmla="*/ 6 w 7"/>
                      <a:gd name="T3" fmla="*/ 3 h 8"/>
                      <a:gd name="T4" fmla="*/ 4 w 7"/>
                      <a:gd name="T5" fmla="*/ 1 h 8"/>
                      <a:gd name="T6" fmla="*/ 1 w 7"/>
                      <a:gd name="T7" fmla="*/ 5 h 8"/>
                      <a:gd name="T8" fmla="*/ 4 w 7"/>
                      <a:gd name="T9" fmla="*/ 7 h 8"/>
                    </a:gdLst>
                    <a:ahLst/>
                    <a:cxnLst>
                      <a:cxn ang="0">
                        <a:pos x="T0" y="T1"/>
                      </a:cxn>
                      <a:cxn ang="0">
                        <a:pos x="T2" y="T3"/>
                      </a:cxn>
                      <a:cxn ang="0">
                        <a:pos x="T4" y="T5"/>
                      </a:cxn>
                      <a:cxn ang="0">
                        <a:pos x="T6" y="T7"/>
                      </a:cxn>
                      <a:cxn ang="0">
                        <a:pos x="T8" y="T9"/>
                      </a:cxn>
                    </a:cxnLst>
                    <a:rect l="0" t="0" r="r" b="b"/>
                    <a:pathLst>
                      <a:path w="7" h="8">
                        <a:moveTo>
                          <a:pt x="4" y="7"/>
                        </a:moveTo>
                        <a:cubicBezTo>
                          <a:pt x="5" y="5"/>
                          <a:pt x="6" y="4"/>
                          <a:pt x="6" y="3"/>
                        </a:cubicBezTo>
                        <a:cubicBezTo>
                          <a:pt x="7" y="1"/>
                          <a:pt x="5" y="0"/>
                          <a:pt x="4" y="1"/>
                        </a:cubicBezTo>
                        <a:cubicBezTo>
                          <a:pt x="3" y="3"/>
                          <a:pt x="2" y="4"/>
                          <a:pt x="1" y="5"/>
                        </a:cubicBezTo>
                        <a:cubicBezTo>
                          <a:pt x="0" y="7"/>
                          <a:pt x="3" y="8"/>
                          <a:pt x="4"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9" name="Freeform 331"/>
                  <p:cNvSpPr/>
                  <p:nvPr/>
                </p:nvSpPr>
                <p:spPr bwMode="auto">
                  <a:xfrm>
                    <a:off x="787" y="1279"/>
                    <a:ext cx="41" cy="39"/>
                  </a:xfrm>
                  <a:custGeom>
                    <a:avLst/>
                    <a:gdLst>
                      <a:gd name="T0" fmla="*/ 39 w 61"/>
                      <a:gd name="T1" fmla="*/ 8 h 58"/>
                      <a:gd name="T2" fmla="*/ 5 w 61"/>
                      <a:gd name="T3" fmla="*/ 20 h 58"/>
                      <a:gd name="T4" fmla="*/ 22 w 61"/>
                      <a:gd name="T5" fmla="*/ 53 h 58"/>
                      <a:gd name="T6" fmla="*/ 33 w 61"/>
                      <a:gd name="T7" fmla="*/ 8 h 58"/>
                      <a:gd name="T8" fmla="*/ 33 w 61"/>
                      <a:gd name="T9" fmla="*/ 11 h 58"/>
                      <a:gd name="T10" fmla="*/ 46 w 61"/>
                      <a:gd name="T11" fmla="*/ 29 h 58"/>
                      <a:gd name="T12" fmla="*/ 25 w 61"/>
                      <a:gd name="T13" fmla="*/ 50 h 58"/>
                      <a:gd name="T14" fmla="*/ 7 w 61"/>
                      <a:gd name="T15" fmla="*/ 23 h 58"/>
                      <a:gd name="T16" fmla="*/ 38 w 61"/>
                      <a:gd name="T17" fmla="*/ 10 h 58"/>
                      <a:gd name="T18" fmla="*/ 39 w 61"/>
                      <a:gd name="T19" fmla="*/ 8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1" h="58">
                        <a:moveTo>
                          <a:pt x="39" y="8"/>
                        </a:moveTo>
                        <a:cubicBezTo>
                          <a:pt x="27" y="0"/>
                          <a:pt x="10" y="7"/>
                          <a:pt x="5" y="20"/>
                        </a:cubicBezTo>
                        <a:cubicBezTo>
                          <a:pt x="0" y="34"/>
                          <a:pt x="8" y="50"/>
                          <a:pt x="22" y="53"/>
                        </a:cubicBezTo>
                        <a:cubicBezTo>
                          <a:pt x="48" y="58"/>
                          <a:pt x="61" y="9"/>
                          <a:pt x="33" y="8"/>
                        </a:cubicBezTo>
                        <a:cubicBezTo>
                          <a:pt x="31" y="8"/>
                          <a:pt x="31" y="11"/>
                          <a:pt x="33" y="11"/>
                        </a:cubicBezTo>
                        <a:cubicBezTo>
                          <a:pt x="43" y="11"/>
                          <a:pt x="46" y="20"/>
                          <a:pt x="46" y="29"/>
                        </a:cubicBezTo>
                        <a:cubicBezTo>
                          <a:pt x="46" y="40"/>
                          <a:pt x="36" y="50"/>
                          <a:pt x="25" y="50"/>
                        </a:cubicBezTo>
                        <a:cubicBezTo>
                          <a:pt x="11" y="51"/>
                          <a:pt x="4" y="34"/>
                          <a:pt x="7" y="23"/>
                        </a:cubicBezTo>
                        <a:cubicBezTo>
                          <a:pt x="11" y="11"/>
                          <a:pt x="27" y="3"/>
                          <a:pt x="38" y="10"/>
                        </a:cubicBezTo>
                        <a:cubicBezTo>
                          <a:pt x="39" y="11"/>
                          <a:pt x="41" y="9"/>
                          <a:pt x="39"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0" name="Freeform 332"/>
                  <p:cNvSpPr/>
                  <p:nvPr/>
                </p:nvSpPr>
                <p:spPr bwMode="auto">
                  <a:xfrm>
                    <a:off x="803" y="1286"/>
                    <a:ext cx="12" cy="14"/>
                  </a:xfrm>
                  <a:custGeom>
                    <a:avLst/>
                    <a:gdLst>
                      <a:gd name="T0" fmla="*/ 4 w 18"/>
                      <a:gd name="T1" fmla="*/ 3 h 21"/>
                      <a:gd name="T2" fmla="*/ 4 w 18"/>
                      <a:gd name="T3" fmla="*/ 2 h 21"/>
                      <a:gd name="T4" fmla="*/ 1 w 18"/>
                      <a:gd name="T5" fmla="*/ 2 h 21"/>
                      <a:gd name="T6" fmla="*/ 0 w 18"/>
                      <a:gd name="T7" fmla="*/ 20 h 21"/>
                      <a:gd name="T8" fmla="*/ 2 w 18"/>
                      <a:gd name="T9" fmla="*/ 21 h 21"/>
                      <a:gd name="T10" fmla="*/ 16 w 18"/>
                      <a:gd name="T11" fmla="*/ 20 h 21"/>
                      <a:gd name="T12" fmla="*/ 16 w 18"/>
                      <a:gd name="T13" fmla="*/ 17 h 21"/>
                      <a:gd name="T14" fmla="*/ 1 w 18"/>
                      <a:gd name="T15" fmla="*/ 19 h 21"/>
                      <a:gd name="T16" fmla="*/ 3 w 18"/>
                      <a:gd name="T17" fmla="*/ 20 h 21"/>
                      <a:gd name="T18" fmla="*/ 4 w 18"/>
                      <a:gd name="T19" fmla="*/ 2 h 21"/>
                      <a:gd name="T20" fmla="*/ 1 w 18"/>
                      <a:gd name="T21" fmla="*/ 2 h 21"/>
                      <a:gd name="T22" fmla="*/ 1 w 18"/>
                      <a:gd name="T23" fmla="*/ 3 h 21"/>
                      <a:gd name="T24" fmla="*/ 4 w 18"/>
                      <a:gd name="T25" fmla="*/ 3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 h="21">
                        <a:moveTo>
                          <a:pt x="4" y="3"/>
                        </a:moveTo>
                        <a:cubicBezTo>
                          <a:pt x="4" y="3"/>
                          <a:pt x="4" y="2"/>
                          <a:pt x="4" y="2"/>
                        </a:cubicBezTo>
                        <a:cubicBezTo>
                          <a:pt x="3" y="2"/>
                          <a:pt x="2" y="2"/>
                          <a:pt x="1" y="2"/>
                        </a:cubicBezTo>
                        <a:cubicBezTo>
                          <a:pt x="1" y="8"/>
                          <a:pt x="0" y="14"/>
                          <a:pt x="0" y="20"/>
                        </a:cubicBezTo>
                        <a:cubicBezTo>
                          <a:pt x="0" y="21"/>
                          <a:pt x="1" y="21"/>
                          <a:pt x="2" y="21"/>
                        </a:cubicBezTo>
                        <a:cubicBezTo>
                          <a:pt x="6" y="20"/>
                          <a:pt x="11" y="20"/>
                          <a:pt x="16" y="20"/>
                        </a:cubicBezTo>
                        <a:cubicBezTo>
                          <a:pt x="18" y="20"/>
                          <a:pt x="18" y="17"/>
                          <a:pt x="16" y="17"/>
                        </a:cubicBezTo>
                        <a:cubicBezTo>
                          <a:pt x="11" y="17"/>
                          <a:pt x="6" y="17"/>
                          <a:pt x="1" y="19"/>
                        </a:cubicBezTo>
                        <a:cubicBezTo>
                          <a:pt x="2" y="19"/>
                          <a:pt x="2" y="19"/>
                          <a:pt x="3" y="20"/>
                        </a:cubicBezTo>
                        <a:cubicBezTo>
                          <a:pt x="3" y="14"/>
                          <a:pt x="4" y="8"/>
                          <a:pt x="4" y="2"/>
                        </a:cubicBezTo>
                        <a:cubicBezTo>
                          <a:pt x="4" y="0"/>
                          <a:pt x="1" y="0"/>
                          <a:pt x="1" y="2"/>
                        </a:cubicBezTo>
                        <a:cubicBezTo>
                          <a:pt x="1" y="2"/>
                          <a:pt x="1" y="3"/>
                          <a:pt x="1" y="3"/>
                        </a:cubicBezTo>
                        <a:cubicBezTo>
                          <a:pt x="1" y="5"/>
                          <a:pt x="4" y="5"/>
                          <a:pt x="4"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1" name="Freeform 333"/>
                  <p:cNvSpPr/>
                  <p:nvPr/>
                </p:nvSpPr>
                <p:spPr bwMode="auto">
                  <a:xfrm>
                    <a:off x="515" y="1470"/>
                    <a:ext cx="28" cy="40"/>
                  </a:xfrm>
                  <a:custGeom>
                    <a:avLst/>
                    <a:gdLst>
                      <a:gd name="T0" fmla="*/ 6 w 42"/>
                      <a:gd name="T1" fmla="*/ 7 h 60"/>
                      <a:gd name="T2" fmla="*/ 6 w 42"/>
                      <a:gd name="T3" fmla="*/ 5 h 60"/>
                      <a:gd name="T4" fmla="*/ 3 w 42"/>
                      <a:gd name="T5" fmla="*/ 4 h 60"/>
                      <a:gd name="T6" fmla="*/ 4 w 42"/>
                      <a:gd name="T7" fmla="*/ 58 h 60"/>
                      <a:gd name="T8" fmla="*/ 6 w 42"/>
                      <a:gd name="T9" fmla="*/ 59 h 60"/>
                      <a:gd name="T10" fmla="*/ 36 w 42"/>
                      <a:gd name="T11" fmla="*/ 60 h 60"/>
                      <a:gd name="T12" fmla="*/ 38 w 42"/>
                      <a:gd name="T13" fmla="*/ 59 h 60"/>
                      <a:gd name="T14" fmla="*/ 38 w 42"/>
                      <a:gd name="T15" fmla="*/ 5 h 60"/>
                      <a:gd name="T16" fmla="*/ 34 w 42"/>
                      <a:gd name="T17" fmla="*/ 0 h 60"/>
                      <a:gd name="T18" fmla="*/ 3 w 42"/>
                      <a:gd name="T19" fmla="*/ 3 h 60"/>
                      <a:gd name="T20" fmla="*/ 2 w 42"/>
                      <a:gd name="T21" fmla="*/ 6 h 60"/>
                      <a:gd name="T22" fmla="*/ 32 w 42"/>
                      <a:gd name="T23" fmla="*/ 3 h 60"/>
                      <a:gd name="T24" fmla="*/ 36 w 42"/>
                      <a:gd name="T25" fmla="*/ 43 h 60"/>
                      <a:gd name="T26" fmla="*/ 28 w 42"/>
                      <a:gd name="T27" fmla="*/ 57 h 60"/>
                      <a:gd name="T28" fmla="*/ 7 w 42"/>
                      <a:gd name="T29" fmla="*/ 49 h 60"/>
                      <a:gd name="T30" fmla="*/ 6 w 42"/>
                      <a:gd name="T31" fmla="*/ 4 h 60"/>
                      <a:gd name="T32" fmla="*/ 3 w 42"/>
                      <a:gd name="T33" fmla="*/ 4 h 60"/>
                      <a:gd name="T34" fmla="*/ 3 w 42"/>
                      <a:gd name="T35" fmla="*/ 6 h 60"/>
                      <a:gd name="T36" fmla="*/ 6 w 42"/>
                      <a:gd name="T37" fmla="*/ 7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60">
                        <a:moveTo>
                          <a:pt x="6" y="7"/>
                        </a:moveTo>
                        <a:cubicBezTo>
                          <a:pt x="6" y="6"/>
                          <a:pt x="6" y="5"/>
                          <a:pt x="6" y="5"/>
                        </a:cubicBezTo>
                        <a:cubicBezTo>
                          <a:pt x="5" y="4"/>
                          <a:pt x="4" y="4"/>
                          <a:pt x="3" y="4"/>
                        </a:cubicBezTo>
                        <a:cubicBezTo>
                          <a:pt x="3" y="22"/>
                          <a:pt x="4" y="40"/>
                          <a:pt x="4" y="58"/>
                        </a:cubicBezTo>
                        <a:cubicBezTo>
                          <a:pt x="4" y="59"/>
                          <a:pt x="5" y="59"/>
                          <a:pt x="6" y="59"/>
                        </a:cubicBezTo>
                        <a:cubicBezTo>
                          <a:pt x="16" y="60"/>
                          <a:pt x="26" y="60"/>
                          <a:pt x="36" y="60"/>
                        </a:cubicBezTo>
                        <a:cubicBezTo>
                          <a:pt x="37" y="60"/>
                          <a:pt x="38" y="59"/>
                          <a:pt x="38" y="59"/>
                        </a:cubicBezTo>
                        <a:cubicBezTo>
                          <a:pt x="38" y="41"/>
                          <a:pt x="42" y="22"/>
                          <a:pt x="38" y="5"/>
                        </a:cubicBezTo>
                        <a:cubicBezTo>
                          <a:pt x="38" y="3"/>
                          <a:pt x="36" y="0"/>
                          <a:pt x="34" y="0"/>
                        </a:cubicBezTo>
                        <a:cubicBezTo>
                          <a:pt x="24" y="0"/>
                          <a:pt x="13" y="5"/>
                          <a:pt x="3" y="3"/>
                        </a:cubicBezTo>
                        <a:cubicBezTo>
                          <a:pt x="1" y="3"/>
                          <a:pt x="0" y="5"/>
                          <a:pt x="2" y="6"/>
                        </a:cubicBezTo>
                        <a:cubicBezTo>
                          <a:pt x="11" y="8"/>
                          <a:pt x="23" y="5"/>
                          <a:pt x="32" y="3"/>
                        </a:cubicBezTo>
                        <a:cubicBezTo>
                          <a:pt x="39" y="2"/>
                          <a:pt x="36" y="38"/>
                          <a:pt x="36" y="43"/>
                        </a:cubicBezTo>
                        <a:cubicBezTo>
                          <a:pt x="35" y="50"/>
                          <a:pt x="37" y="57"/>
                          <a:pt x="28" y="57"/>
                        </a:cubicBezTo>
                        <a:cubicBezTo>
                          <a:pt x="20" y="57"/>
                          <a:pt x="7" y="60"/>
                          <a:pt x="7" y="49"/>
                        </a:cubicBezTo>
                        <a:cubicBezTo>
                          <a:pt x="7" y="34"/>
                          <a:pt x="6" y="19"/>
                          <a:pt x="6" y="4"/>
                        </a:cubicBezTo>
                        <a:cubicBezTo>
                          <a:pt x="6" y="3"/>
                          <a:pt x="3" y="2"/>
                          <a:pt x="3" y="4"/>
                        </a:cubicBezTo>
                        <a:cubicBezTo>
                          <a:pt x="3" y="5"/>
                          <a:pt x="3" y="5"/>
                          <a:pt x="3" y="6"/>
                        </a:cubicBezTo>
                        <a:cubicBezTo>
                          <a:pt x="2" y="8"/>
                          <a:pt x="5" y="9"/>
                          <a:pt x="6"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2" name="Freeform 334"/>
                  <p:cNvSpPr/>
                  <p:nvPr/>
                </p:nvSpPr>
                <p:spPr bwMode="auto">
                  <a:xfrm>
                    <a:off x="518" y="1473"/>
                    <a:ext cx="22" cy="32"/>
                  </a:xfrm>
                  <a:custGeom>
                    <a:avLst/>
                    <a:gdLst>
                      <a:gd name="T0" fmla="*/ 4 w 33"/>
                      <a:gd name="T1" fmla="*/ 3 h 48"/>
                      <a:gd name="T2" fmla="*/ 4 w 33"/>
                      <a:gd name="T3" fmla="*/ 2 h 48"/>
                      <a:gd name="T4" fmla="*/ 1 w 33"/>
                      <a:gd name="T5" fmla="*/ 2 h 48"/>
                      <a:gd name="T6" fmla="*/ 1 w 33"/>
                      <a:gd name="T7" fmla="*/ 46 h 48"/>
                      <a:gd name="T8" fmla="*/ 2 w 33"/>
                      <a:gd name="T9" fmla="*/ 48 h 48"/>
                      <a:gd name="T10" fmla="*/ 31 w 33"/>
                      <a:gd name="T11" fmla="*/ 47 h 48"/>
                      <a:gd name="T12" fmla="*/ 31 w 33"/>
                      <a:gd name="T13" fmla="*/ 44 h 48"/>
                      <a:gd name="T14" fmla="*/ 15 w 33"/>
                      <a:gd name="T15" fmla="*/ 45 h 48"/>
                      <a:gd name="T16" fmla="*/ 5 w 33"/>
                      <a:gd name="T17" fmla="*/ 45 h 48"/>
                      <a:gd name="T18" fmla="*/ 3 w 33"/>
                      <a:gd name="T19" fmla="*/ 38 h 48"/>
                      <a:gd name="T20" fmla="*/ 4 w 33"/>
                      <a:gd name="T21" fmla="*/ 2 h 48"/>
                      <a:gd name="T22" fmla="*/ 1 w 33"/>
                      <a:gd name="T23" fmla="*/ 2 h 48"/>
                      <a:gd name="T24" fmla="*/ 1 w 33"/>
                      <a:gd name="T25" fmla="*/ 3 h 48"/>
                      <a:gd name="T26" fmla="*/ 4 w 33"/>
                      <a:gd name="T27" fmla="*/ 3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3" h="48">
                        <a:moveTo>
                          <a:pt x="4" y="3"/>
                        </a:moveTo>
                        <a:cubicBezTo>
                          <a:pt x="4" y="3"/>
                          <a:pt x="4" y="2"/>
                          <a:pt x="4" y="2"/>
                        </a:cubicBezTo>
                        <a:cubicBezTo>
                          <a:pt x="4" y="0"/>
                          <a:pt x="1" y="0"/>
                          <a:pt x="1" y="2"/>
                        </a:cubicBezTo>
                        <a:cubicBezTo>
                          <a:pt x="1" y="17"/>
                          <a:pt x="0" y="32"/>
                          <a:pt x="1" y="46"/>
                        </a:cubicBezTo>
                        <a:cubicBezTo>
                          <a:pt x="1" y="47"/>
                          <a:pt x="1" y="48"/>
                          <a:pt x="2" y="48"/>
                        </a:cubicBezTo>
                        <a:cubicBezTo>
                          <a:pt x="12" y="48"/>
                          <a:pt x="21" y="48"/>
                          <a:pt x="31" y="47"/>
                        </a:cubicBezTo>
                        <a:cubicBezTo>
                          <a:pt x="33" y="46"/>
                          <a:pt x="33" y="43"/>
                          <a:pt x="31" y="44"/>
                        </a:cubicBezTo>
                        <a:cubicBezTo>
                          <a:pt x="25" y="44"/>
                          <a:pt x="20" y="45"/>
                          <a:pt x="15" y="45"/>
                        </a:cubicBezTo>
                        <a:cubicBezTo>
                          <a:pt x="12" y="45"/>
                          <a:pt x="9" y="45"/>
                          <a:pt x="5" y="45"/>
                        </a:cubicBezTo>
                        <a:cubicBezTo>
                          <a:pt x="2" y="45"/>
                          <a:pt x="3" y="39"/>
                          <a:pt x="3" y="38"/>
                        </a:cubicBezTo>
                        <a:cubicBezTo>
                          <a:pt x="4" y="26"/>
                          <a:pt x="4" y="14"/>
                          <a:pt x="4" y="2"/>
                        </a:cubicBezTo>
                        <a:cubicBezTo>
                          <a:pt x="4" y="0"/>
                          <a:pt x="1" y="0"/>
                          <a:pt x="1" y="2"/>
                        </a:cubicBezTo>
                        <a:cubicBezTo>
                          <a:pt x="1" y="2"/>
                          <a:pt x="1" y="3"/>
                          <a:pt x="1" y="3"/>
                        </a:cubicBezTo>
                        <a:cubicBezTo>
                          <a:pt x="1" y="5"/>
                          <a:pt x="4" y="5"/>
                          <a:pt x="4"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3" name="Freeform 335"/>
                  <p:cNvSpPr/>
                  <p:nvPr/>
                </p:nvSpPr>
                <p:spPr bwMode="auto">
                  <a:xfrm>
                    <a:off x="522" y="1502"/>
                    <a:ext cx="12" cy="8"/>
                  </a:xfrm>
                  <a:custGeom>
                    <a:avLst/>
                    <a:gdLst>
                      <a:gd name="T0" fmla="*/ 12 w 17"/>
                      <a:gd name="T1" fmla="*/ 0 h 11"/>
                      <a:gd name="T2" fmla="*/ 3 w 17"/>
                      <a:gd name="T3" fmla="*/ 4 h 11"/>
                      <a:gd name="T4" fmla="*/ 7 w 17"/>
                      <a:gd name="T5" fmla="*/ 11 h 11"/>
                      <a:gd name="T6" fmla="*/ 15 w 17"/>
                      <a:gd name="T7" fmla="*/ 7 h 11"/>
                      <a:gd name="T8" fmla="*/ 11 w 17"/>
                      <a:gd name="T9" fmla="*/ 1 h 11"/>
                      <a:gd name="T10" fmla="*/ 11 w 17"/>
                      <a:gd name="T11" fmla="*/ 4 h 11"/>
                      <a:gd name="T12" fmla="*/ 12 w 17"/>
                      <a:gd name="T13" fmla="*/ 6 h 11"/>
                      <a:gd name="T14" fmla="*/ 7 w 17"/>
                      <a:gd name="T15" fmla="*/ 8 h 11"/>
                      <a:gd name="T16" fmla="*/ 5 w 17"/>
                      <a:gd name="T17" fmla="*/ 6 h 11"/>
                      <a:gd name="T18" fmla="*/ 7 w 17"/>
                      <a:gd name="T19" fmla="*/ 5 h 11"/>
                      <a:gd name="T20" fmla="*/ 12 w 17"/>
                      <a:gd name="T21" fmla="*/ 3 h 11"/>
                      <a:gd name="T22" fmla="*/ 12 w 17"/>
                      <a:gd name="T23"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11">
                        <a:moveTo>
                          <a:pt x="12" y="0"/>
                        </a:moveTo>
                        <a:cubicBezTo>
                          <a:pt x="9" y="0"/>
                          <a:pt x="5" y="2"/>
                          <a:pt x="3" y="4"/>
                        </a:cubicBezTo>
                        <a:cubicBezTo>
                          <a:pt x="0" y="7"/>
                          <a:pt x="4" y="10"/>
                          <a:pt x="7" y="11"/>
                        </a:cubicBezTo>
                        <a:cubicBezTo>
                          <a:pt x="10" y="11"/>
                          <a:pt x="14" y="9"/>
                          <a:pt x="15" y="7"/>
                        </a:cubicBezTo>
                        <a:cubicBezTo>
                          <a:pt x="17" y="4"/>
                          <a:pt x="15" y="1"/>
                          <a:pt x="11" y="1"/>
                        </a:cubicBezTo>
                        <a:cubicBezTo>
                          <a:pt x="10" y="1"/>
                          <a:pt x="10" y="4"/>
                          <a:pt x="11" y="4"/>
                        </a:cubicBezTo>
                        <a:cubicBezTo>
                          <a:pt x="13" y="4"/>
                          <a:pt x="13" y="5"/>
                          <a:pt x="12" y="6"/>
                        </a:cubicBezTo>
                        <a:cubicBezTo>
                          <a:pt x="11" y="7"/>
                          <a:pt x="9" y="8"/>
                          <a:pt x="7" y="8"/>
                        </a:cubicBezTo>
                        <a:cubicBezTo>
                          <a:pt x="7" y="7"/>
                          <a:pt x="5" y="7"/>
                          <a:pt x="5" y="6"/>
                        </a:cubicBezTo>
                        <a:cubicBezTo>
                          <a:pt x="5" y="6"/>
                          <a:pt x="6" y="5"/>
                          <a:pt x="7" y="5"/>
                        </a:cubicBezTo>
                        <a:cubicBezTo>
                          <a:pt x="8" y="4"/>
                          <a:pt x="10" y="3"/>
                          <a:pt x="12" y="3"/>
                        </a:cubicBezTo>
                        <a:cubicBezTo>
                          <a:pt x="14" y="3"/>
                          <a:pt x="14" y="0"/>
                          <a:pt x="1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4" name="Freeform 336"/>
                  <p:cNvSpPr/>
                  <p:nvPr/>
                </p:nvSpPr>
                <p:spPr bwMode="auto">
                  <a:xfrm>
                    <a:off x="532" y="1503"/>
                    <a:ext cx="7" cy="6"/>
                  </a:xfrm>
                  <a:custGeom>
                    <a:avLst/>
                    <a:gdLst>
                      <a:gd name="T0" fmla="*/ 0 w 11"/>
                      <a:gd name="T1" fmla="*/ 4 h 9"/>
                      <a:gd name="T2" fmla="*/ 0 w 11"/>
                      <a:gd name="T3" fmla="*/ 7 h 9"/>
                      <a:gd name="T4" fmla="*/ 3 w 11"/>
                      <a:gd name="T5" fmla="*/ 7 h 9"/>
                      <a:gd name="T6" fmla="*/ 3 w 11"/>
                      <a:gd name="T7" fmla="*/ 4 h 9"/>
                      <a:gd name="T8" fmla="*/ 0 w 11"/>
                      <a:gd name="T9" fmla="*/ 4 h 9"/>
                      <a:gd name="T10" fmla="*/ 1 w 11"/>
                      <a:gd name="T11" fmla="*/ 7 h 9"/>
                      <a:gd name="T12" fmla="*/ 4 w 11"/>
                      <a:gd name="T13" fmla="*/ 6 h 9"/>
                      <a:gd name="T14" fmla="*/ 4 w 11"/>
                      <a:gd name="T15" fmla="*/ 3 h 9"/>
                      <a:gd name="T16" fmla="*/ 1 w 11"/>
                      <a:gd name="T17" fmla="*/ 2 h 9"/>
                      <a:gd name="T18" fmla="*/ 1 w 11"/>
                      <a:gd name="T19" fmla="*/ 7 h 9"/>
                      <a:gd name="T20" fmla="*/ 4 w 11"/>
                      <a:gd name="T21" fmla="*/ 8 h 9"/>
                      <a:gd name="T22" fmla="*/ 6 w 11"/>
                      <a:gd name="T23" fmla="*/ 3 h 9"/>
                      <a:gd name="T24" fmla="*/ 3 w 11"/>
                      <a:gd name="T25" fmla="*/ 3 h 9"/>
                      <a:gd name="T26" fmla="*/ 3 w 11"/>
                      <a:gd name="T27" fmla="*/ 5 h 9"/>
                      <a:gd name="T28" fmla="*/ 6 w 11"/>
                      <a:gd name="T29" fmla="*/ 5 h 9"/>
                      <a:gd name="T30" fmla="*/ 7 w 11"/>
                      <a:gd name="T31" fmla="*/ 3 h 9"/>
                      <a:gd name="T32" fmla="*/ 5 w 11"/>
                      <a:gd name="T33" fmla="*/ 3 h 9"/>
                      <a:gd name="T34" fmla="*/ 5 w 11"/>
                      <a:gd name="T35" fmla="*/ 5 h 9"/>
                      <a:gd name="T36" fmla="*/ 8 w 11"/>
                      <a:gd name="T37" fmla="*/ 5 h 9"/>
                      <a:gd name="T38" fmla="*/ 9 w 11"/>
                      <a:gd name="T39" fmla="*/ 2 h 9"/>
                      <a:gd name="T40" fmla="*/ 6 w 11"/>
                      <a:gd name="T41" fmla="*/ 3 h 9"/>
                      <a:gd name="T42" fmla="*/ 7 w 11"/>
                      <a:gd name="T43" fmla="*/ 5 h 9"/>
                      <a:gd name="T44" fmla="*/ 10 w 11"/>
                      <a:gd name="T45" fmla="*/ 5 h 9"/>
                      <a:gd name="T46" fmla="*/ 10 w 11"/>
                      <a:gd name="T47" fmla="*/ 2 h 9"/>
                      <a:gd name="T48" fmla="*/ 8 w 11"/>
                      <a:gd name="T49" fmla="*/ 2 h 9"/>
                      <a:gd name="T50" fmla="*/ 7 w 11"/>
                      <a:gd name="T51" fmla="*/ 3 h 9"/>
                      <a:gd name="T52" fmla="*/ 10 w 11"/>
                      <a:gd name="T53" fmla="*/ 4 h 9"/>
                      <a:gd name="T54" fmla="*/ 10 w 11"/>
                      <a:gd name="T55" fmla="*/ 1 h 9"/>
                      <a:gd name="T56" fmla="*/ 7 w 11"/>
                      <a:gd name="T57" fmla="*/ 1 h 9"/>
                      <a:gd name="T58" fmla="*/ 7 w 11"/>
                      <a:gd name="T59" fmla="*/ 5 h 9"/>
                      <a:gd name="T60" fmla="*/ 10 w 11"/>
                      <a:gd name="T61" fmla="*/ 5 h 9"/>
                      <a:gd name="T62" fmla="*/ 9 w 11"/>
                      <a:gd name="T63" fmla="*/ 1 h 9"/>
                      <a:gd name="T64" fmla="*/ 6 w 11"/>
                      <a:gd name="T65" fmla="*/ 2 h 9"/>
                      <a:gd name="T66" fmla="*/ 5 w 11"/>
                      <a:gd name="T67" fmla="*/ 5 h 9"/>
                      <a:gd name="T68" fmla="*/ 8 w 11"/>
                      <a:gd name="T69" fmla="*/ 5 h 9"/>
                      <a:gd name="T70" fmla="*/ 8 w 11"/>
                      <a:gd name="T71" fmla="*/ 2 h 9"/>
                      <a:gd name="T72" fmla="*/ 5 w 11"/>
                      <a:gd name="T73" fmla="*/ 2 h 9"/>
                      <a:gd name="T74" fmla="*/ 3 w 11"/>
                      <a:gd name="T75" fmla="*/ 5 h 9"/>
                      <a:gd name="T76" fmla="*/ 6 w 11"/>
                      <a:gd name="T77" fmla="*/ 5 h 9"/>
                      <a:gd name="T78" fmla="*/ 6 w 11"/>
                      <a:gd name="T79" fmla="*/ 2 h 9"/>
                      <a:gd name="T80" fmla="*/ 3 w 11"/>
                      <a:gd name="T81" fmla="*/ 2 h 9"/>
                      <a:gd name="T82" fmla="*/ 2 w 11"/>
                      <a:gd name="T83" fmla="*/ 7 h 9"/>
                      <a:gd name="T84" fmla="*/ 4 w 11"/>
                      <a:gd name="T85" fmla="*/ 7 h 9"/>
                      <a:gd name="T86" fmla="*/ 4 w 11"/>
                      <a:gd name="T87" fmla="*/ 2 h 9"/>
                      <a:gd name="T88" fmla="*/ 1 w 11"/>
                      <a:gd name="T89" fmla="*/ 2 h 9"/>
                      <a:gd name="T90" fmla="*/ 1 w 11"/>
                      <a:gd name="T91" fmla="*/ 6 h 9"/>
                      <a:gd name="T92" fmla="*/ 4 w 11"/>
                      <a:gd name="T93" fmla="*/ 6 h 9"/>
                      <a:gd name="T94" fmla="*/ 3 w 11"/>
                      <a:gd name="T95" fmla="*/ 4 h 9"/>
                      <a:gd name="T96" fmla="*/ 0 w 11"/>
                      <a:gd name="T97" fmla="*/ 4 h 9"/>
                      <a:gd name="T98" fmla="*/ 0 w 11"/>
                      <a:gd name="T99" fmla="*/ 7 h 9"/>
                      <a:gd name="T100" fmla="*/ 3 w 11"/>
                      <a:gd name="T101" fmla="*/ 7 h 9"/>
                      <a:gd name="T102" fmla="*/ 3 w 11"/>
                      <a:gd name="T103" fmla="*/ 4 h 9"/>
                      <a:gd name="T104" fmla="*/ 0 w 11"/>
                      <a:gd name="T105" fmla="*/ 4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1" h="9">
                        <a:moveTo>
                          <a:pt x="0" y="4"/>
                        </a:moveTo>
                        <a:cubicBezTo>
                          <a:pt x="0" y="5"/>
                          <a:pt x="0" y="6"/>
                          <a:pt x="0" y="7"/>
                        </a:cubicBezTo>
                        <a:cubicBezTo>
                          <a:pt x="1" y="7"/>
                          <a:pt x="2" y="7"/>
                          <a:pt x="3" y="7"/>
                        </a:cubicBezTo>
                        <a:cubicBezTo>
                          <a:pt x="3" y="6"/>
                          <a:pt x="3" y="5"/>
                          <a:pt x="3" y="4"/>
                        </a:cubicBezTo>
                        <a:cubicBezTo>
                          <a:pt x="2" y="4"/>
                          <a:pt x="1" y="4"/>
                          <a:pt x="0" y="4"/>
                        </a:cubicBezTo>
                        <a:cubicBezTo>
                          <a:pt x="0" y="5"/>
                          <a:pt x="1" y="6"/>
                          <a:pt x="1" y="7"/>
                        </a:cubicBezTo>
                        <a:cubicBezTo>
                          <a:pt x="1" y="8"/>
                          <a:pt x="4" y="8"/>
                          <a:pt x="4" y="6"/>
                        </a:cubicBezTo>
                        <a:cubicBezTo>
                          <a:pt x="4" y="5"/>
                          <a:pt x="4" y="4"/>
                          <a:pt x="4" y="3"/>
                        </a:cubicBezTo>
                        <a:cubicBezTo>
                          <a:pt x="3" y="3"/>
                          <a:pt x="2" y="3"/>
                          <a:pt x="1" y="2"/>
                        </a:cubicBezTo>
                        <a:cubicBezTo>
                          <a:pt x="2" y="4"/>
                          <a:pt x="1" y="6"/>
                          <a:pt x="1" y="7"/>
                        </a:cubicBezTo>
                        <a:cubicBezTo>
                          <a:pt x="1" y="9"/>
                          <a:pt x="4" y="9"/>
                          <a:pt x="4" y="8"/>
                        </a:cubicBezTo>
                        <a:cubicBezTo>
                          <a:pt x="5" y="6"/>
                          <a:pt x="5" y="5"/>
                          <a:pt x="6" y="3"/>
                        </a:cubicBezTo>
                        <a:cubicBezTo>
                          <a:pt x="5" y="3"/>
                          <a:pt x="4" y="3"/>
                          <a:pt x="3" y="3"/>
                        </a:cubicBezTo>
                        <a:cubicBezTo>
                          <a:pt x="3" y="4"/>
                          <a:pt x="3" y="5"/>
                          <a:pt x="3" y="5"/>
                        </a:cubicBezTo>
                        <a:cubicBezTo>
                          <a:pt x="4" y="7"/>
                          <a:pt x="6" y="7"/>
                          <a:pt x="6" y="5"/>
                        </a:cubicBezTo>
                        <a:cubicBezTo>
                          <a:pt x="6" y="5"/>
                          <a:pt x="7" y="4"/>
                          <a:pt x="7" y="3"/>
                        </a:cubicBezTo>
                        <a:cubicBezTo>
                          <a:pt x="7" y="3"/>
                          <a:pt x="6" y="3"/>
                          <a:pt x="5" y="3"/>
                        </a:cubicBezTo>
                        <a:cubicBezTo>
                          <a:pt x="5" y="4"/>
                          <a:pt x="5" y="4"/>
                          <a:pt x="5" y="5"/>
                        </a:cubicBezTo>
                        <a:cubicBezTo>
                          <a:pt x="5" y="7"/>
                          <a:pt x="8" y="7"/>
                          <a:pt x="8" y="5"/>
                        </a:cubicBezTo>
                        <a:cubicBezTo>
                          <a:pt x="8" y="4"/>
                          <a:pt x="8" y="3"/>
                          <a:pt x="9" y="2"/>
                        </a:cubicBezTo>
                        <a:cubicBezTo>
                          <a:pt x="8" y="2"/>
                          <a:pt x="7" y="3"/>
                          <a:pt x="6" y="3"/>
                        </a:cubicBezTo>
                        <a:cubicBezTo>
                          <a:pt x="7" y="4"/>
                          <a:pt x="7" y="4"/>
                          <a:pt x="7" y="5"/>
                        </a:cubicBezTo>
                        <a:cubicBezTo>
                          <a:pt x="7" y="7"/>
                          <a:pt x="10" y="7"/>
                          <a:pt x="10" y="5"/>
                        </a:cubicBezTo>
                        <a:cubicBezTo>
                          <a:pt x="10" y="4"/>
                          <a:pt x="10" y="3"/>
                          <a:pt x="10" y="2"/>
                        </a:cubicBezTo>
                        <a:cubicBezTo>
                          <a:pt x="9" y="2"/>
                          <a:pt x="8" y="2"/>
                          <a:pt x="8" y="2"/>
                        </a:cubicBezTo>
                        <a:cubicBezTo>
                          <a:pt x="8" y="2"/>
                          <a:pt x="8" y="2"/>
                          <a:pt x="7" y="3"/>
                        </a:cubicBezTo>
                        <a:cubicBezTo>
                          <a:pt x="7" y="5"/>
                          <a:pt x="10" y="5"/>
                          <a:pt x="10" y="4"/>
                        </a:cubicBezTo>
                        <a:cubicBezTo>
                          <a:pt x="11" y="2"/>
                          <a:pt x="11" y="2"/>
                          <a:pt x="10" y="1"/>
                        </a:cubicBezTo>
                        <a:cubicBezTo>
                          <a:pt x="9" y="0"/>
                          <a:pt x="8" y="0"/>
                          <a:pt x="7" y="1"/>
                        </a:cubicBezTo>
                        <a:cubicBezTo>
                          <a:pt x="7" y="2"/>
                          <a:pt x="7" y="4"/>
                          <a:pt x="7" y="5"/>
                        </a:cubicBezTo>
                        <a:cubicBezTo>
                          <a:pt x="8" y="5"/>
                          <a:pt x="9" y="5"/>
                          <a:pt x="10" y="5"/>
                        </a:cubicBezTo>
                        <a:cubicBezTo>
                          <a:pt x="10" y="3"/>
                          <a:pt x="9" y="2"/>
                          <a:pt x="9" y="1"/>
                        </a:cubicBezTo>
                        <a:cubicBezTo>
                          <a:pt x="8" y="0"/>
                          <a:pt x="6" y="1"/>
                          <a:pt x="6" y="2"/>
                        </a:cubicBezTo>
                        <a:cubicBezTo>
                          <a:pt x="5" y="3"/>
                          <a:pt x="5" y="4"/>
                          <a:pt x="5" y="5"/>
                        </a:cubicBezTo>
                        <a:cubicBezTo>
                          <a:pt x="6" y="5"/>
                          <a:pt x="7" y="5"/>
                          <a:pt x="8" y="5"/>
                        </a:cubicBezTo>
                        <a:cubicBezTo>
                          <a:pt x="8" y="4"/>
                          <a:pt x="8" y="3"/>
                          <a:pt x="8" y="2"/>
                        </a:cubicBezTo>
                        <a:cubicBezTo>
                          <a:pt x="7" y="1"/>
                          <a:pt x="6" y="1"/>
                          <a:pt x="5" y="2"/>
                        </a:cubicBezTo>
                        <a:cubicBezTo>
                          <a:pt x="4" y="3"/>
                          <a:pt x="4" y="4"/>
                          <a:pt x="3" y="5"/>
                        </a:cubicBezTo>
                        <a:cubicBezTo>
                          <a:pt x="4" y="5"/>
                          <a:pt x="5" y="5"/>
                          <a:pt x="6" y="5"/>
                        </a:cubicBezTo>
                        <a:cubicBezTo>
                          <a:pt x="6" y="4"/>
                          <a:pt x="6" y="3"/>
                          <a:pt x="6" y="2"/>
                        </a:cubicBezTo>
                        <a:cubicBezTo>
                          <a:pt x="6" y="1"/>
                          <a:pt x="4" y="1"/>
                          <a:pt x="3" y="2"/>
                        </a:cubicBezTo>
                        <a:cubicBezTo>
                          <a:pt x="2" y="3"/>
                          <a:pt x="2" y="5"/>
                          <a:pt x="2" y="7"/>
                        </a:cubicBezTo>
                        <a:cubicBezTo>
                          <a:pt x="2" y="7"/>
                          <a:pt x="3" y="7"/>
                          <a:pt x="4" y="7"/>
                        </a:cubicBezTo>
                        <a:cubicBezTo>
                          <a:pt x="4" y="6"/>
                          <a:pt x="4" y="4"/>
                          <a:pt x="4" y="2"/>
                        </a:cubicBezTo>
                        <a:cubicBezTo>
                          <a:pt x="4" y="1"/>
                          <a:pt x="2" y="1"/>
                          <a:pt x="1" y="2"/>
                        </a:cubicBezTo>
                        <a:cubicBezTo>
                          <a:pt x="1" y="3"/>
                          <a:pt x="1" y="5"/>
                          <a:pt x="1" y="6"/>
                        </a:cubicBezTo>
                        <a:cubicBezTo>
                          <a:pt x="2" y="6"/>
                          <a:pt x="3" y="6"/>
                          <a:pt x="4" y="6"/>
                        </a:cubicBezTo>
                        <a:cubicBezTo>
                          <a:pt x="3" y="5"/>
                          <a:pt x="3" y="4"/>
                          <a:pt x="3" y="4"/>
                        </a:cubicBezTo>
                        <a:cubicBezTo>
                          <a:pt x="3" y="2"/>
                          <a:pt x="0" y="2"/>
                          <a:pt x="0" y="4"/>
                        </a:cubicBezTo>
                        <a:cubicBezTo>
                          <a:pt x="0" y="5"/>
                          <a:pt x="0" y="6"/>
                          <a:pt x="0" y="7"/>
                        </a:cubicBezTo>
                        <a:cubicBezTo>
                          <a:pt x="0" y="9"/>
                          <a:pt x="3" y="9"/>
                          <a:pt x="3" y="7"/>
                        </a:cubicBezTo>
                        <a:cubicBezTo>
                          <a:pt x="3" y="6"/>
                          <a:pt x="3" y="5"/>
                          <a:pt x="3" y="4"/>
                        </a:cubicBezTo>
                        <a:cubicBezTo>
                          <a:pt x="3" y="2"/>
                          <a:pt x="0" y="2"/>
                          <a:pt x="0"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5" name="Freeform 337"/>
                  <p:cNvSpPr/>
                  <p:nvPr/>
                </p:nvSpPr>
                <p:spPr bwMode="auto">
                  <a:xfrm>
                    <a:off x="520" y="1503"/>
                    <a:ext cx="5" cy="5"/>
                  </a:xfrm>
                  <a:custGeom>
                    <a:avLst/>
                    <a:gdLst>
                      <a:gd name="T0" fmla="*/ 1 w 8"/>
                      <a:gd name="T1" fmla="*/ 4 h 8"/>
                      <a:gd name="T2" fmla="*/ 2 w 8"/>
                      <a:gd name="T3" fmla="*/ 6 h 8"/>
                      <a:gd name="T4" fmla="*/ 4 w 8"/>
                      <a:gd name="T5" fmla="*/ 5 h 8"/>
                      <a:gd name="T6" fmla="*/ 3 w 8"/>
                      <a:gd name="T7" fmla="*/ 2 h 8"/>
                      <a:gd name="T8" fmla="*/ 1 w 8"/>
                      <a:gd name="T9" fmla="*/ 3 h 8"/>
                      <a:gd name="T10" fmla="*/ 3 w 8"/>
                      <a:gd name="T11" fmla="*/ 6 h 8"/>
                      <a:gd name="T12" fmla="*/ 6 w 8"/>
                      <a:gd name="T13" fmla="*/ 7 h 8"/>
                      <a:gd name="T14" fmla="*/ 7 w 8"/>
                      <a:gd name="T15" fmla="*/ 3 h 8"/>
                      <a:gd name="T16" fmla="*/ 4 w 8"/>
                      <a:gd name="T17" fmla="*/ 3 h 8"/>
                      <a:gd name="T18" fmla="*/ 4 w 8"/>
                      <a:gd name="T19" fmla="*/ 5 h 8"/>
                      <a:gd name="T20" fmla="*/ 6 w 8"/>
                      <a:gd name="T21" fmla="*/ 7 h 8"/>
                      <a:gd name="T22" fmla="*/ 7 w 8"/>
                      <a:gd name="T23" fmla="*/ 2 h 8"/>
                      <a:gd name="T24" fmla="*/ 4 w 8"/>
                      <a:gd name="T25" fmla="*/ 2 h 8"/>
                      <a:gd name="T26" fmla="*/ 3 w 8"/>
                      <a:gd name="T27" fmla="*/ 6 h 8"/>
                      <a:gd name="T28" fmla="*/ 6 w 8"/>
                      <a:gd name="T29" fmla="*/ 6 h 8"/>
                      <a:gd name="T30" fmla="*/ 5 w 8"/>
                      <a:gd name="T31" fmla="*/ 4 h 8"/>
                      <a:gd name="T32" fmla="*/ 3 w 8"/>
                      <a:gd name="T33" fmla="*/ 2 h 8"/>
                      <a:gd name="T34" fmla="*/ 1 w 8"/>
                      <a:gd name="T35" fmla="*/ 3 h 8"/>
                      <a:gd name="T36" fmla="*/ 2 w 8"/>
                      <a:gd name="T37" fmla="*/ 6 h 8"/>
                      <a:gd name="T38" fmla="*/ 5 w 8"/>
                      <a:gd name="T39" fmla="*/ 6 h 8"/>
                      <a:gd name="T40" fmla="*/ 4 w 8"/>
                      <a:gd name="T41" fmla="*/ 3 h 8"/>
                      <a:gd name="T42" fmla="*/ 1 w 8"/>
                      <a:gd name="T43"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 h="8">
                        <a:moveTo>
                          <a:pt x="1" y="4"/>
                        </a:moveTo>
                        <a:cubicBezTo>
                          <a:pt x="1" y="5"/>
                          <a:pt x="2" y="5"/>
                          <a:pt x="2" y="6"/>
                        </a:cubicBezTo>
                        <a:cubicBezTo>
                          <a:pt x="3" y="6"/>
                          <a:pt x="4" y="6"/>
                          <a:pt x="4" y="5"/>
                        </a:cubicBezTo>
                        <a:cubicBezTo>
                          <a:pt x="4" y="4"/>
                          <a:pt x="4" y="3"/>
                          <a:pt x="3" y="2"/>
                        </a:cubicBezTo>
                        <a:cubicBezTo>
                          <a:pt x="2" y="0"/>
                          <a:pt x="0" y="1"/>
                          <a:pt x="1" y="3"/>
                        </a:cubicBezTo>
                        <a:cubicBezTo>
                          <a:pt x="1" y="4"/>
                          <a:pt x="3" y="5"/>
                          <a:pt x="3" y="6"/>
                        </a:cubicBezTo>
                        <a:cubicBezTo>
                          <a:pt x="3" y="8"/>
                          <a:pt x="6" y="8"/>
                          <a:pt x="6" y="7"/>
                        </a:cubicBezTo>
                        <a:cubicBezTo>
                          <a:pt x="6" y="5"/>
                          <a:pt x="7" y="4"/>
                          <a:pt x="7" y="3"/>
                        </a:cubicBezTo>
                        <a:cubicBezTo>
                          <a:pt x="6" y="3"/>
                          <a:pt x="5" y="3"/>
                          <a:pt x="4" y="3"/>
                        </a:cubicBezTo>
                        <a:cubicBezTo>
                          <a:pt x="5" y="4"/>
                          <a:pt x="5" y="4"/>
                          <a:pt x="4" y="5"/>
                        </a:cubicBezTo>
                        <a:cubicBezTo>
                          <a:pt x="3" y="6"/>
                          <a:pt x="5" y="8"/>
                          <a:pt x="6" y="7"/>
                        </a:cubicBezTo>
                        <a:cubicBezTo>
                          <a:pt x="7" y="6"/>
                          <a:pt x="8" y="4"/>
                          <a:pt x="7" y="2"/>
                        </a:cubicBezTo>
                        <a:cubicBezTo>
                          <a:pt x="7" y="1"/>
                          <a:pt x="5" y="1"/>
                          <a:pt x="4" y="2"/>
                        </a:cubicBezTo>
                        <a:cubicBezTo>
                          <a:pt x="4" y="4"/>
                          <a:pt x="4" y="5"/>
                          <a:pt x="3" y="6"/>
                        </a:cubicBezTo>
                        <a:cubicBezTo>
                          <a:pt x="4" y="6"/>
                          <a:pt x="5" y="6"/>
                          <a:pt x="6" y="6"/>
                        </a:cubicBezTo>
                        <a:cubicBezTo>
                          <a:pt x="6" y="5"/>
                          <a:pt x="6" y="4"/>
                          <a:pt x="5" y="4"/>
                        </a:cubicBezTo>
                        <a:cubicBezTo>
                          <a:pt x="5" y="3"/>
                          <a:pt x="4" y="2"/>
                          <a:pt x="3" y="2"/>
                        </a:cubicBezTo>
                        <a:cubicBezTo>
                          <a:pt x="2" y="2"/>
                          <a:pt x="2" y="2"/>
                          <a:pt x="1" y="3"/>
                        </a:cubicBezTo>
                        <a:cubicBezTo>
                          <a:pt x="1" y="4"/>
                          <a:pt x="2" y="5"/>
                          <a:pt x="2" y="6"/>
                        </a:cubicBezTo>
                        <a:cubicBezTo>
                          <a:pt x="2" y="8"/>
                          <a:pt x="5" y="7"/>
                          <a:pt x="5" y="6"/>
                        </a:cubicBezTo>
                        <a:cubicBezTo>
                          <a:pt x="5" y="5"/>
                          <a:pt x="4" y="4"/>
                          <a:pt x="4" y="3"/>
                        </a:cubicBezTo>
                        <a:cubicBezTo>
                          <a:pt x="3" y="1"/>
                          <a:pt x="1" y="2"/>
                          <a:pt x="1"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6" name="Freeform 338"/>
                  <p:cNvSpPr/>
                  <p:nvPr/>
                </p:nvSpPr>
                <p:spPr bwMode="auto">
                  <a:xfrm>
                    <a:off x="536" y="1469"/>
                    <a:ext cx="4" cy="35"/>
                  </a:xfrm>
                  <a:custGeom>
                    <a:avLst/>
                    <a:gdLst>
                      <a:gd name="T0" fmla="*/ 5 w 7"/>
                      <a:gd name="T1" fmla="*/ 51 h 53"/>
                      <a:gd name="T2" fmla="*/ 6 w 7"/>
                      <a:gd name="T3" fmla="*/ 20 h 53"/>
                      <a:gd name="T4" fmla="*/ 4 w 7"/>
                      <a:gd name="T5" fmla="*/ 2 h 53"/>
                      <a:gd name="T6" fmla="*/ 1 w 7"/>
                      <a:gd name="T7" fmla="*/ 3 h 53"/>
                      <a:gd name="T8" fmla="*/ 3 w 7"/>
                      <a:gd name="T9" fmla="*/ 22 h 53"/>
                      <a:gd name="T10" fmla="*/ 2 w 7"/>
                      <a:gd name="T11" fmla="*/ 51 h 53"/>
                      <a:gd name="T12" fmla="*/ 5 w 7"/>
                      <a:gd name="T13" fmla="*/ 51 h 53"/>
                    </a:gdLst>
                    <a:ahLst/>
                    <a:cxnLst>
                      <a:cxn ang="0">
                        <a:pos x="T0" y="T1"/>
                      </a:cxn>
                      <a:cxn ang="0">
                        <a:pos x="T2" y="T3"/>
                      </a:cxn>
                      <a:cxn ang="0">
                        <a:pos x="T4" y="T5"/>
                      </a:cxn>
                      <a:cxn ang="0">
                        <a:pos x="T6" y="T7"/>
                      </a:cxn>
                      <a:cxn ang="0">
                        <a:pos x="T8" y="T9"/>
                      </a:cxn>
                      <a:cxn ang="0">
                        <a:pos x="T10" y="T11"/>
                      </a:cxn>
                      <a:cxn ang="0">
                        <a:pos x="T12" y="T13"/>
                      </a:cxn>
                    </a:cxnLst>
                    <a:rect l="0" t="0" r="r" b="b"/>
                    <a:pathLst>
                      <a:path w="7" h="53">
                        <a:moveTo>
                          <a:pt x="5" y="51"/>
                        </a:moveTo>
                        <a:cubicBezTo>
                          <a:pt x="5" y="41"/>
                          <a:pt x="5" y="30"/>
                          <a:pt x="6" y="20"/>
                        </a:cubicBezTo>
                        <a:cubicBezTo>
                          <a:pt x="6" y="14"/>
                          <a:pt x="7" y="7"/>
                          <a:pt x="4" y="2"/>
                        </a:cubicBezTo>
                        <a:cubicBezTo>
                          <a:pt x="3" y="0"/>
                          <a:pt x="0" y="2"/>
                          <a:pt x="1" y="3"/>
                        </a:cubicBezTo>
                        <a:cubicBezTo>
                          <a:pt x="4" y="9"/>
                          <a:pt x="3" y="16"/>
                          <a:pt x="3" y="22"/>
                        </a:cubicBezTo>
                        <a:cubicBezTo>
                          <a:pt x="2" y="32"/>
                          <a:pt x="2" y="42"/>
                          <a:pt x="2" y="51"/>
                        </a:cubicBezTo>
                        <a:cubicBezTo>
                          <a:pt x="2" y="53"/>
                          <a:pt x="5" y="53"/>
                          <a:pt x="5" y="5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7" name="Freeform 339"/>
                  <p:cNvSpPr/>
                  <p:nvPr/>
                </p:nvSpPr>
                <p:spPr bwMode="auto">
                  <a:xfrm>
                    <a:off x="517" y="1470"/>
                    <a:ext cx="21" cy="6"/>
                  </a:xfrm>
                  <a:custGeom>
                    <a:avLst/>
                    <a:gdLst>
                      <a:gd name="T0" fmla="*/ 4 w 32"/>
                      <a:gd name="T1" fmla="*/ 6 h 10"/>
                      <a:gd name="T2" fmla="*/ 3 w 32"/>
                      <a:gd name="T3" fmla="*/ 3 h 10"/>
                      <a:gd name="T4" fmla="*/ 0 w 32"/>
                      <a:gd name="T5" fmla="*/ 3 h 10"/>
                      <a:gd name="T6" fmla="*/ 0 w 32"/>
                      <a:gd name="T7" fmla="*/ 7 h 10"/>
                      <a:gd name="T8" fmla="*/ 3 w 32"/>
                      <a:gd name="T9" fmla="*/ 8 h 10"/>
                      <a:gd name="T10" fmla="*/ 13 w 32"/>
                      <a:gd name="T11" fmla="*/ 4 h 10"/>
                      <a:gd name="T12" fmla="*/ 30 w 32"/>
                      <a:gd name="T13" fmla="*/ 5 h 10"/>
                      <a:gd name="T14" fmla="*/ 29 w 32"/>
                      <a:gd name="T15" fmla="*/ 2 h 10"/>
                      <a:gd name="T16" fmla="*/ 28 w 32"/>
                      <a:gd name="T17" fmla="*/ 3 h 10"/>
                      <a:gd name="T18" fmla="*/ 30 w 32"/>
                      <a:gd name="T19" fmla="*/ 5 h 10"/>
                      <a:gd name="T20" fmla="*/ 31 w 32"/>
                      <a:gd name="T21" fmla="*/ 4 h 10"/>
                      <a:gd name="T22" fmla="*/ 30 w 32"/>
                      <a:gd name="T23" fmla="*/ 2 h 10"/>
                      <a:gd name="T24" fmla="*/ 17 w 32"/>
                      <a:gd name="T25" fmla="*/ 1 h 10"/>
                      <a:gd name="T26" fmla="*/ 6 w 32"/>
                      <a:gd name="T27" fmla="*/ 0 h 10"/>
                      <a:gd name="T28" fmla="*/ 0 w 32"/>
                      <a:gd name="T29" fmla="*/ 8 h 10"/>
                      <a:gd name="T30" fmla="*/ 3 w 32"/>
                      <a:gd name="T31" fmla="*/ 8 h 10"/>
                      <a:gd name="T32" fmla="*/ 3 w 32"/>
                      <a:gd name="T33" fmla="*/ 3 h 10"/>
                      <a:gd name="T34" fmla="*/ 0 w 32"/>
                      <a:gd name="T35" fmla="*/ 3 h 10"/>
                      <a:gd name="T36" fmla="*/ 1 w 32"/>
                      <a:gd name="T37" fmla="*/ 6 h 10"/>
                      <a:gd name="T38" fmla="*/ 4 w 32"/>
                      <a:gd name="T39"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2" h="10">
                        <a:moveTo>
                          <a:pt x="4" y="6"/>
                        </a:moveTo>
                        <a:cubicBezTo>
                          <a:pt x="4" y="5"/>
                          <a:pt x="3" y="4"/>
                          <a:pt x="3" y="3"/>
                        </a:cubicBezTo>
                        <a:cubicBezTo>
                          <a:pt x="3" y="1"/>
                          <a:pt x="0" y="1"/>
                          <a:pt x="0" y="3"/>
                        </a:cubicBezTo>
                        <a:cubicBezTo>
                          <a:pt x="1" y="4"/>
                          <a:pt x="0" y="6"/>
                          <a:pt x="0" y="7"/>
                        </a:cubicBezTo>
                        <a:cubicBezTo>
                          <a:pt x="1" y="8"/>
                          <a:pt x="2" y="8"/>
                          <a:pt x="3" y="8"/>
                        </a:cubicBezTo>
                        <a:cubicBezTo>
                          <a:pt x="3" y="2"/>
                          <a:pt x="9" y="3"/>
                          <a:pt x="13" y="4"/>
                        </a:cubicBezTo>
                        <a:cubicBezTo>
                          <a:pt x="19" y="5"/>
                          <a:pt x="24" y="4"/>
                          <a:pt x="30" y="5"/>
                        </a:cubicBezTo>
                        <a:cubicBezTo>
                          <a:pt x="30" y="4"/>
                          <a:pt x="30" y="3"/>
                          <a:pt x="29" y="2"/>
                        </a:cubicBezTo>
                        <a:cubicBezTo>
                          <a:pt x="29" y="3"/>
                          <a:pt x="29" y="3"/>
                          <a:pt x="28" y="3"/>
                        </a:cubicBezTo>
                        <a:cubicBezTo>
                          <a:pt x="27" y="4"/>
                          <a:pt x="29" y="6"/>
                          <a:pt x="30" y="5"/>
                        </a:cubicBezTo>
                        <a:cubicBezTo>
                          <a:pt x="31" y="5"/>
                          <a:pt x="31" y="5"/>
                          <a:pt x="31" y="4"/>
                        </a:cubicBezTo>
                        <a:cubicBezTo>
                          <a:pt x="32" y="3"/>
                          <a:pt x="31" y="2"/>
                          <a:pt x="30" y="2"/>
                        </a:cubicBezTo>
                        <a:cubicBezTo>
                          <a:pt x="26" y="2"/>
                          <a:pt x="22" y="2"/>
                          <a:pt x="17" y="1"/>
                        </a:cubicBezTo>
                        <a:cubicBezTo>
                          <a:pt x="13" y="1"/>
                          <a:pt x="10" y="0"/>
                          <a:pt x="6" y="0"/>
                        </a:cubicBezTo>
                        <a:cubicBezTo>
                          <a:pt x="1" y="1"/>
                          <a:pt x="0" y="4"/>
                          <a:pt x="0" y="8"/>
                        </a:cubicBezTo>
                        <a:cubicBezTo>
                          <a:pt x="0" y="9"/>
                          <a:pt x="3" y="10"/>
                          <a:pt x="3" y="8"/>
                        </a:cubicBezTo>
                        <a:cubicBezTo>
                          <a:pt x="3" y="6"/>
                          <a:pt x="3" y="5"/>
                          <a:pt x="3" y="3"/>
                        </a:cubicBezTo>
                        <a:cubicBezTo>
                          <a:pt x="2" y="3"/>
                          <a:pt x="1" y="3"/>
                          <a:pt x="0" y="3"/>
                        </a:cubicBezTo>
                        <a:cubicBezTo>
                          <a:pt x="1" y="4"/>
                          <a:pt x="1" y="5"/>
                          <a:pt x="1" y="6"/>
                        </a:cubicBezTo>
                        <a:cubicBezTo>
                          <a:pt x="1" y="8"/>
                          <a:pt x="4" y="8"/>
                          <a:pt x="4"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8" name="Freeform 340"/>
                  <p:cNvSpPr/>
                  <p:nvPr/>
                </p:nvSpPr>
                <p:spPr bwMode="auto">
                  <a:xfrm>
                    <a:off x="519" y="1469"/>
                    <a:ext cx="21" cy="6"/>
                  </a:xfrm>
                  <a:custGeom>
                    <a:avLst/>
                    <a:gdLst>
                      <a:gd name="T0" fmla="*/ 3 w 31"/>
                      <a:gd name="T1" fmla="*/ 6 h 9"/>
                      <a:gd name="T2" fmla="*/ 5 w 31"/>
                      <a:gd name="T3" fmla="*/ 7 h 9"/>
                      <a:gd name="T4" fmla="*/ 10 w 31"/>
                      <a:gd name="T5" fmla="*/ 6 h 9"/>
                      <a:gd name="T6" fmla="*/ 10 w 31"/>
                      <a:gd name="T7" fmla="*/ 3 h 9"/>
                      <a:gd name="T8" fmla="*/ 2 w 31"/>
                      <a:gd name="T9" fmla="*/ 4 h 9"/>
                      <a:gd name="T10" fmla="*/ 2 w 31"/>
                      <a:gd name="T11" fmla="*/ 7 h 9"/>
                      <a:gd name="T12" fmla="*/ 9 w 31"/>
                      <a:gd name="T13" fmla="*/ 6 h 9"/>
                      <a:gd name="T14" fmla="*/ 8 w 31"/>
                      <a:gd name="T15" fmla="*/ 3 h 9"/>
                      <a:gd name="T16" fmla="*/ 4 w 31"/>
                      <a:gd name="T17" fmla="*/ 3 h 9"/>
                      <a:gd name="T18" fmla="*/ 4 w 31"/>
                      <a:gd name="T19" fmla="*/ 6 h 9"/>
                      <a:gd name="T20" fmla="*/ 16 w 31"/>
                      <a:gd name="T21" fmla="*/ 5 h 9"/>
                      <a:gd name="T22" fmla="*/ 16 w 31"/>
                      <a:gd name="T23" fmla="*/ 2 h 9"/>
                      <a:gd name="T24" fmla="*/ 10 w 31"/>
                      <a:gd name="T25" fmla="*/ 3 h 9"/>
                      <a:gd name="T26" fmla="*/ 11 w 31"/>
                      <a:gd name="T27" fmla="*/ 6 h 9"/>
                      <a:gd name="T28" fmla="*/ 21 w 31"/>
                      <a:gd name="T29" fmla="*/ 5 h 9"/>
                      <a:gd name="T30" fmla="*/ 21 w 31"/>
                      <a:gd name="T31" fmla="*/ 2 h 9"/>
                      <a:gd name="T32" fmla="*/ 8 w 31"/>
                      <a:gd name="T33" fmla="*/ 3 h 9"/>
                      <a:gd name="T34" fmla="*/ 9 w 31"/>
                      <a:gd name="T35" fmla="*/ 5 h 9"/>
                      <a:gd name="T36" fmla="*/ 21 w 31"/>
                      <a:gd name="T37" fmla="*/ 4 h 9"/>
                      <a:gd name="T38" fmla="*/ 21 w 31"/>
                      <a:gd name="T39" fmla="*/ 1 h 9"/>
                      <a:gd name="T40" fmla="*/ 15 w 31"/>
                      <a:gd name="T41" fmla="*/ 1 h 9"/>
                      <a:gd name="T42" fmla="*/ 15 w 31"/>
                      <a:gd name="T43" fmla="*/ 4 h 9"/>
                      <a:gd name="T44" fmla="*/ 28 w 31"/>
                      <a:gd name="T45" fmla="*/ 2 h 9"/>
                      <a:gd name="T46" fmla="*/ 30 w 31"/>
                      <a:gd name="T47" fmla="*/ 5 h 9"/>
                      <a:gd name="T48" fmla="*/ 30 w 31"/>
                      <a:gd name="T49" fmla="*/ 4 h 9"/>
                      <a:gd name="T50" fmla="*/ 31 w 31"/>
                      <a:gd name="T51" fmla="*/ 3 h 9"/>
                      <a:gd name="T52" fmla="*/ 31 w 31"/>
                      <a:gd name="T53" fmla="*/ 3 h 9"/>
                      <a:gd name="T54" fmla="*/ 30 w 31"/>
                      <a:gd name="T55" fmla="*/ 1 h 9"/>
                      <a:gd name="T56" fmla="*/ 15 w 31"/>
                      <a:gd name="T57" fmla="*/ 1 h 9"/>
                      <a:gd name="T58" fmla="*/ 16 w 31"/>
                      <a:gd name="T59" fmla="*/ 4 h 9"/>
                      <a:gd name="T60" fmla="*/ 21 w 31"/>
                      <a:gd name="T61" fmla="*/ 4 h 9"/>
                      <a:gd name="T62" fmla="*/ 21 w 31"/>
                      <a:gd name="T63" fmla="*/ 1 h 9"/>
                      <a:gd name="T64" fmla="*/ 7 w 31"/>
                      <a:gd name="T65" fmla="*/ 3 h 9"/>
                      <a:gd name="T66" fmla="*/ 8 w 31"/>
                      <a:gd name="T67" fmla="*/ 6 h 9"/>
                      <a:gd name="T68" fmla="*/ 21 w 31"/>
                      <a:gd name="T69" fmla="*/ 5 h 9"/>
                      <a:gd name="T70" fmla="*/ 21 w 31"/>
                      <a:gd name="T71" fmla="*/ 2 h 9"/>
                      <a:gd name="T72" fmla="*/ 10 w 31"/>
                      <a:gd name="T73" fmla="*/ 3 h 9"/>
                      <a:gd name="T74" fmla="*/ 11 w 31"/>
                      <a:gd name="T75" fmla="*/ 6 h 9"/>
                      <a:gd name="T76" fmla="*/ 16 w 31"/>
                      <a:gd name="T77" fmla="*/ 5 h 9"/>
                      <a:gd name="T78" fmla="*/ 16 w 31"/>
                      <a:gd name="T79" fmla="*/ 2 h 9"/>
                      <a:gd name="T80" fmla="*/ 3 w 31"/>
                      <a:gd name="T81" fmla="*/ 4 h 9"/>
                      <a:gd name="T82" fmla="*/ 4 w 31"/>
                      <a:gd name="T83" fmla="*/ 6 h 9"/>
                      <a:gd name="T84" fmla="*/ 9 w 31"/>
                      <a:gd name="T85" fmla="*/ 6 h 9"/>
                      <a:gd name="T86" fmla="*/ 8 w 31"/>
                      <a:gd name="T87" fmla="*/ 3 h 9"/>
                      <a:gd name="T88" fmla="*/ 2 w 31"/>
                      <a:gd name="T89" fmla="*/ 4 h 9"/>
                      <a:gd name="T90" fmla="*/ 2 w 31"/>
                      <a:gd name="T91" fmla="*/ 7 h 9"/>
                      <a:gd name="T92" fmla="*/ 11 w 31"/>
                      <a:gd name="T93" fmla="*/ 6 h 9"/>
                      <a:gd name="T94" fmla="*/ 10 w 31"/>
                      <a:gd name="T95" fmla="*/ 3 h 9"/>
                      <a:gd name="T96" fmla="*/ 1 w 31"/>
                      <a:gd name="T97" fmla="*/ 5 h 9"/>
                      <a:gd name="T98" fmla="*/ 0 w 31"/>
                      <a:gd name="T99" fmla="*/ 6 h 9"/>
                      <a:gd name="T100" fmla="*/ 1 w 31"/>
                      <a:gd name="T101" fmla="*/ 8 h 9"/>
                      <a:gd name="T102" fmla="*/ 3 w 31"/>
                      <a:gd name="T103" fmla="*/ 6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1" h="9">
                        <a:moveTo>
                          <a:pt x="3" y="6"/>
                        </a:moveTo>
                        <a:cubicBezTo>
                          <a:pt x="3" y="7"/>
                          <a:pt x="4" y="8"/>
                          <a:pt x="5" y="7"/>
                        </a:cubicBezTo>
                        <a:cubicBezTo>
                          <a:pt x="7" y="6"/>
                          <a:pt x="9" y="6"/>
                          <a:pt x="10" y="6"/>
                        </a:cubicBezTo>
                        <a:cubicBezTo>
                          <a:pt x="10" y="5"/>
                          <a:pt x="10" y="4"/>
                          <a:pt x="10" y="3"/>
                        </a:cubicBezTo>
                        <a:cubicBezTo>
                          <a:pt x="7" y="4"/>
                          <a:pt x="5" y="4"/>
                          <a:pt x="2" y="4"/>
                        </a:cubicBezTo>
                        <a:cubicBezTo>
                          <a:pt x="2" y="5"/>
                          <a:pt x="2" y="6"/>
                          <a:pt x="2" y="7"/>
                        </a:cubicBezTo>
                        <a:cubicBezTo>
                          <a:pt x="5" y="7"/>
                          <a:pt x="7" y="6"/>
                          <a:pt x="9" y="6"/>
                        </a:cubicBezTo>
                        <a:cubicBezTo>
                          <a:pt x="11" y="5"/>
                          <a:pt x="10" y="3"/>
                          <a:pt x="8" y="3"/>
                        </a:cubicBezTo>
                        <a:cubicBezTo>
                          <a:pt x="7" y="3"/>
                          <a:pt x="5" y="3"/>
                          <a:pt x="4" y="3"/>
                        </a:cubicBezTo>
                        <a:cubicBezTo>
                          <a:pt x="4" y="4"/>
                          <a:pt x="4" y="5"/>
                          <a:pt x="4" y="6"/>
                        </a:cubicBezTo>
                        <a:cubicBezTo>
                          <a:pt x="8" y="5"/>
                          <a:pt x="12" y="5"/>
                          <a:pt x="16" y="5"/>
                        </a:cubicBezTo>
                        <a:cubicBezTo>
                          <a:pt x="18" y="5"/>
                          <a:pt x="18" y="3"/>
                          <a:pt x="16" y="2"/>
                        </a:cubicBezTo>
                        <a:cubicBezTo>
                          <a:pt x="14" y="2"/>
                          <a:pt x="12" y="3"/>
                          <a:pt x="10" y="3"/>
                        </a:cubicBezTo>
                        <a:cubicBezTo>
                          <a:pt x="8" y="3"/>
                          <a:pt x="9" y="6"/>
                          <a:pt x="11" y="6"/>
                        </a:cubicBezTo>
                        <a:cubicBezTo>
                          <a:pt x="14" y="5"/>
                          <a:pt x="17" y="5"/>
                          <a:pt x="21" y="5"/>
                        </a:cubicBezTo>
                        <a:cubicBezTo>
                          <a:pt x="21" y="4"/>
                          <a:pt x="21" y="3"/>
                          <a:pt x="21" y="2"/>
                        </a:cubicBezTo>
                        <a:cubicBezTo>
                          <a:pt x="16" y="2"/>
                          <a:pt x="12" y="3"/>
                          <a:pt x="8" y="3"/>
                        </a:cubicBezTo>
                        <a:cubicBezTo>
                          <a:pt x="8" y="4"/>
                          <a:pt x="9" y="4"/>
                          <a:pt x="9" y="5"/>
                        </a:cubicBezTo>
                        <a:cubicBezTo>
                          <a:pt x="12" y="2"/>
                          <a:pt x="17" y="3"/>
                          <a:pt x="21" y="4"/>
                        </a:cubicBezTo>
                        <a:cubicBezTo>
                          <a:pt x="23" y="4"/>
                          <a:pt x="23" y="1"/>
                          <a:pt x="21" y="1"/>
                        </a:cubicBezTo>
                        <a:cubicBezTo>
                          <a:pt x="19" y="1"/>
                          <a:pt x="17" y="1"/>
                          <a:pt x="15" y="1"/>
                        </a:cubicBezTo>
                        <a:cubicBezTo>
                          <a:pt x="13" y="2"/>
                          <a:pt x="14" y="4"/>
                          <a:pt x="15" y="4"/>
                        </a:cubicBezTo>
                        <a:cubicBezTo>
                          <a:pt x="20" y="4"/>
                          <a:pt x="24" y="4"/>
                          <a:pt x="28" y="2"/>
                        </a:cubicBezTo>
                        <a:cubicBezTo>
                          <a:pt x="27" y="3"/>
                          <a:pt x="28" y="6"/>
                          <a:pt x="30" y="5"/>
                        </a:cubicBezTo>
                        <a:cubicBezTo>
                          <a:pt x="30" y="5"/>
                          <a:pt x="30" y="5"/>
                          <a:pt x="30" y="4"/>
                        </a:cubicBezTo>
                        <a:cubicBezTo>
                          <a:pt x="31" y="4"/>
                          <a:pt x="31" y="4"/>
                          <a:pt x="31" y="3"/>
                        </a:cubicBezTo>
                        <a:cubicBezTo>
                          <a:pt x="31" y="3"/>
                          <a:pt x="31" y="3"/>
                          <a:pt x="31" y="3"/>
                        </a:cubicBezTo>
                        <a:cubicBezTo>
                          <a:pt x="31" y="2"/>
                          <a:pt x="31" y="2"/>
                          <a:pt x="30" y="1"/>
                        </a:cubicBezTo>
                        <a:cubicBezTo>
                          <a:pt x="25" y="1"/>
                          <a:pt x="20" y="1"/>
                          <a:pt x="15" y="1"/>
                        </a:cubicBezTo>
                        <a:cubicBezTo>
                          <a:pt x="15" y="2"/>
                          <a:pt x="16" y="3"/>
                          <a:pt x="16" y="4"/>
                        </a:cubicBezTo>
                        <a:cubicBezTo>
                          <a:pt x="17" y="4"/>
                          <a:pt x="19" y="3"/>
                          <a:pt x="21" y="4"/>
                        </a:cubicBezTo>
                        <a:cubicBezTo>
                          <a:pt x="21" y="3"/>
                          <a:pt x="21" y="2"/>
                          <a:pt x="21" y="1"/>
                        </a:cubicBezTo>
                        <a:cubicBezTo>
                          <a:pt x="16" y="1"/>
                          <a:pt x="11" y="0"/>
                          <a:pt x="7" y="3"/>
                        </a:cubicBezTo>
                        <a:cubicBezTo>
                          <a:pt x="6" y="4"/>
                          <a:pt x="7" y="5"/>
                          <a:pt x="8" y="6"/>
                        </a:cubicBezTo>
                        <a:cubicBezTo>
                          <a:pt x="12" y="6"/>
                          <a:pt x="16" y="5"/>
                          <a:pt x="21" y="5"/>
                        </a:cubicBezTo>
                        <a:cubicBezTo>
                          <a:pt x="22" y="5"/>
                          <a:pt x="22" y="2"/>
                          <a:pt x="21" y="2"/>
                        </a:cubicBezTo>
                        <a:cubicBezTo>
                          <a:pt x="17" y="2"/>
                          <a:pt x="14" y="2"/>
                          <a:pt x="10" y="3"/>
                        </a:cubicBezTo>
                        <a:cubicBezTo>
                          <a:pt x="10" y="4"/>
                          <a:pt x="11" y="5"/>
                          <a:pt x="11" y="6"/>
                        </a:cubicBezTo>
                        <a:cubicBezTo>
                          <a:pt x="13" y="5"/>
                          <a:pt x="14" y="5"/>
                          <a:pt x="16" y="5"/>
                        </a:cubicBezTo>
                        <a:cubicBezTo>
                          <a:pt x="16" y="4"/>
                          <a:pt x="16" y="3"/>
                          <a:pt x="16" y="2"/>
                        </a:cubicBezTo>
                        <a:cubicBezTo>
                          <a:pt x="11" y="2"/>
                          <a:pt x="7" y="2"/>
                          <a:pt x="3" y="4"/>
                        </a:cubicBezTo>
                        <a:cubicBezTo>
                          <a:pt x="2" y="4"/>
                          <a:pt x="2" y="6"/>
                          <a:pt x="4" y="6"/>
                        </a:cubicBezTo>
                        <a:cubicBezTo>
                          <a:pt x="5" y="6"/>
                          <a:pt x="7" y="6"/>
                          <a:pt x="9" y="6"/>
                        </a:cubicBezTo>
                        <a:cubicBezTo>
                          <a:pt x="9" y="5"/>
                          <a:pt x="9" y="4"/>
                          <a:pt x="8" y="3"/>
                        </a:cubicBezTo>
                        <a:cubicBezTo>
                          <a:pt x="6" y="3"/>
                          <a:pt x="4" y="4"/>
                          <a:pt x="2" y="4"/>
                        </a:cubicBezTo>
                        <a:cubicBezTo>
                          <a:pt x="0" y="4"/>
                          <a:pt x="0" y="7"/>
                          <a:pt x="2" y="7"/>
                        </a:cubicBezTo>
                        <a:cubicBezTo>
                          <a:pt x="5" y="7"/>
                          <a:pt x="8" y="7"/>
                          <a:pt x="11" y="6"/>
                        </a:cubicBezTo>
                        <a:cubicBezTo>
                          <a:pt x="12" y="6"/>
                          <a:pt x="12" y="3"/>
                          <a:pt x="10" y="3"/>
                        </a:cubicBezTo>
                        <a:cubicBezTo>
                          <a:pt x="7" y="4"/>
                          <a:pt x="4" y="4"/>
                          <a:pt x="1" y="5"/>
                        </a:cubicBezTo>
                        <a:cubicBezTo>
                          <a:pt x="1" y="5"/>
                          <a:pt x="0" y="6"/>
                          <a:pt x="0" y="6"/>
                        </a:cubicBezTo>
                        <a:cubicBezTo>
                          <a:pt x="0" y="7"/>
                          <a:pt x="1" y="8"/>
                          <a:pt x="1" y="8"/>
                        </a:cubicBezTo>
                        <a:cubicBezTo>
                          <a:pt x="3" y="9"/>
                          <a:pt x="4" y="7"/>
                          <a:pt x="3"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9" name="Freeform 341"/>
                  <p:cNvSpPr/>
                  <p:nvPr/>
                </p:nvSpPr>
                <p:spPr bwMode="auto">
                  <a:xfrm>
                    <a:off x="546" y="1469"/>
                    <a:ext cx="9" cy="12"/>
                  </a:xfrm>
                  <a:custGeom>
                    <a:avLst/>
                    <a:gdLst>
                      <a:gd name="T0" fmla="*/ 5 w 14"/>
                      <a:gd name="T1" fmla="*/ 15 h 18"/>
                      <a:gd name="T2" fmla="*/ 5 w 14"/>
                      <a:gd name="T3" fmla="*/ 2 h 18"/>
                      <a:gd name="T4" fmla="*/ 4 w 14"/>
                      <a:gd name="T5" fmla="*/ 3 h 18"/>
                      <a:gd name="T6" fmla="*/ 10 w 14"/>
                      <a:gd name="T7" fmla="*/ 4 h 18"/>
                      <a:gd name="T8" fmla="*/ 10 w 14"/>
                      <a:gd name="T9" fmla="*/ 8 h 18"/>
                      <a:gd name="T10" fmla="*/ 10 w 14"/>
                      <a:gd name="T11" fmla="*/ 16 h 18"/>
                      <a:gd name="T12" fmla="*/ 11 w 14"/>
                      <a:gd name="T13" fmla="*/ 15 h 18"/>
                      <a:gd name="T14" fmla="*/ 3 w 14"/>
                      <a:gd name="T15" fmla="*/ 15 h 18"/>
                      <a:gd name="T16" fmla="*/ 2 w 14"/>
                      <a:gd name="T17" fmla="*/ 17 h 18"/>
                      <a:gd name="T18" fmla="*/ 11 w 14"/>
                      <a:gd name="T19" fmla="*/ 18 h 18"/>
                      <a:gd name="T20" fmla="*/ 13 w 14"/>
                      <a:gd name="T21" fmla="*/ 16 h 18"/>
                      <a:gd name="T22" fmla="*/ 13 w 14"/>
                      <a:gd name="T23" fmla="*/ 4 h 18"/>
                      <a:gd name="T24" fmla="*/ 4 w 14"/>
                      <a:gd name="T25" fmla="*/ 1 h 18"/>
                      <a:gd name="T26" fmla="*/ 3 w 14"/>
                      <a:gd name="T27" fmla="*/ 2 h 18"/>
                      <a:gd name="T28" fmla="*/ 2 w 14"/>
                      <a:gd name="T29" fmla="*/ 15 h 18"/>
                      <a:gd name="T30" fmla="*/ 5 w 14"/>
                      <a:gd name="T31" fmla="*/ 15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 h="18">
                        <a:moveTo>
                          <a:pt x="5" y="15"/>
                        </a:moveTo>
                        <a:cubicBezTo>
                          <a:pt x="5" y="11"/>
                          <a:pt x="5" y="6"/>
                          <a:pt x="5" y="2"/>
                        </a:cubicBezTo>
                        <a:cubicBezTo>
                          <a:pt x="5" y="2"/>
                          <a:pt x="4" y="3"/>
                          <a:pt x="4" y="3"/>
                        </a:cubicBezTo>
                        <a:cubicBezTo>
                          <a:pt x="6" y="3"/>
                          <a:pt x="9" y="3"/>
                          <a:pt x="10" y="4"/>
                        </a:cubicBezTo>
                        <a:cubicBezTo>
                          <a:pt x="11" y="5"/>
                          <a:pt x="10" y="7"/>
                          <a:pt x="10" y="8"/>
                        </a:cubicBezTo>
                        <a:cubicBezTo>
                          <a:pt x="10" y="11"/>
                          <a:pt x="10" y="13"/>
                          <a:pt x="10" y="16"/>
                        </a:cubicBezTo>
                        <a:cubicBezTo>
                          <a:pt x="10" y="16"/>
                          <a:pt x="10" y="15"/>
                          <a:pt x="11" y="15"/>
                        </a:cubicBezTo>
                        <a:cubicBezTo>
                          <a:pt x="8" y="16"/>
                          <a:pt x="5" y="15"/>
                          <a:pt x="3" y="15"/>
                        </a:cubicBezTo>
                        <a:cubicBezTo>
                          <a:pt x="1" y="14"/>
                          <a:pt x="0" y="17"/>
                          <a:pt x="2" y="17"/>
                        </a:cubicBezTo>
                        <a:cubicBezTo>
                          <a:pt x="5" y="18"/>
                          <a:pt x="8" y="18"/>
                          <a:pt x="11" y="18"/>
                        </a:cubicBezTo>
                        <a:cubicBezTo>
                          <a:pt x="12" y="17"/>
                          <a:pt x="12" y="17"/>
                          <a:pt x="13" y="16"/>
                        </a:cubicBezTo>
                        <a:cubicBezTo>
                          <a:pt x="13" y="12"/>
                          <a:pt x="14" y="8"/>
                          <a:pt x="13" y="4"/>
                        </a:cubicBezTo>
                        <a:cubicBezTo>
                          <a:pt x="12" y="0"/>
                          <a:pt x="7" y="0"/>
                          <a:pt x="4" y="1"/>
                        </a:cubicBezTo>
                        <a:cubicBezTo>
                          <a:pt x="3" y="1"/>
                          <a:pt x="3" y="1"/>
                          <a:pt x="3" y="2"/>
                        </a:cubicBezTo>
                        <a:cubicBezTo>
                          <a:pt x="2" y="6"/>
                          <a:pt x="2" y="11"/>
                          <a:pt x="2" y="15"/>
                        </a:cubicBezTo>
                        <a:cubicBezTo>
                          <a:pt x="2" y="17"/>
                          <a:pt x="5" y="17"/>
                          <a:pt x="5"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0" name="Freeform 342"/>
                  <p:cNvSpPr/>
                  <p:nvPr/>
                </p:nvSpPr>
                <p:spPr bwMode="auto">
                  <a:xfrm>
                    <a:off x="552" y="1466"/>
                    <a:ext cx="9" cy="16"/>
                  </a:xfrm>
                  <a:custGeom>
                    <a:avLst/>
                    <a:gdLst>
                      <a:gd name="T0" fmla="*/ 5 w 14"/>
                      <a:gd name="T1" fmla="*/ 21 h 24"/>
                      <a:gd name="T2" fmla="*/ 5 w 14"/>
                      <a:gd name="T3" fmla="*/ 10 h 24"/>
                      <a:gd name="T4" fmla="*/ 5 w 14"/>
                      <a:gd name="T5" fmla="*/ 6 h 24"/>
                      <a:gd name="T6" fmla="*/ 8 w 14"/>
                      <a:gd name="T7" fmla="*/ 3 h 24"/>
                      <a:gd name="T8" fmla="*/ 11 w 14"/>
                      <a:gd name="T9" fmla="*/ 9 h 24"/>
                      <a:gd name="T10" fmla="*/ 11 w 14"/>
                      <a:gd name="T11" fmla="*/ 21 h 24"/>
                      <a:gd name="T12" fmla="*/ 12 w 14"/>
                      <a:gd name="T13" fmla="*/ 20 h 24"/>
                      <a:gd name="T14" fmla="*/ 3 w 14"/>
                      <a:gd name="T15" fmla="*/ 20 h 24"/>
                      <a:gd name="T16" fmla="*/ 2 w 14"/>
                      <a:gd name="T17" fmla="*/ 22 h 24"/>
                      <a:gd name="T18" fmla="*/ 13 w 14"/>
                      <a:gd name="T19" fmla="*/ 23 h 24"/>
                      <a:gd name="T20" fmla="*/ 14 w 14"/>
                      <a:gd name="T21" fmla="*/ 21 h 24"/>
                      <a:gd name="T22" fmla="*/ 14 w 14"/>
                      <a:gd name="T23" fmla="*/ 5 h 24"/>
                      <a:gd name="T24" fmla="*/ 9 w 14"/>
                      <a:gd name="T25" fmla="*/ 1 h 24"/>
                      <a:gd name="T26" fmla="*/ 2 w 14"/>
                      <a:gd name="T27" fmla="*/ 4 h 24"/>
                      <a:gd name="T28" fmla="*/ 2 w 14"/>
                      <a:gd name="T29" fmla="*/ 10 h 24"/>
                      <a:gd name="T30" fmla="*/ 2 w 14"/>
                      <a:gd name="T31" fmla="*/ 21 h 24"/>
                      <a:gd name="T32" fmla="*/ 5 w 14"/>
                      <a:gd name="T33" fmla="*/ 21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4" h="24">
                        <a:moveTo>
                          <a:pt x="5" y="21"/>
                        </a:moveTo>
                        <a:cubicBezTo>
                          <a:pt x="5" y="18"/>
                          <a:pt x="5" y="14"/>
                          <a:pt x="5" y="10"/>
                        </a:cubicBezTo>
                        <a:cubicBezTo>
                          <a:pt x="5" y="9"/>
                          <a:pt x="5" y="7"/>
                          <a:pt x="5" y="6"/>
                        </a:cubicBezTo>
                        <a:cubicBezTo>
                          <a:pt x="5" y="3"/>
                          <a:pt x="6" y="3"/>
                          <a:pt x="8" y="3"/>
                        </a:cubicBezTo>
                        <a:cubicBezTo>
                          <a:pt x="12" y="3"/>
                          <a:pt x="11" y="6"/>
                          <a:pt x="11" y="9"/>
                        </a:cubicBezTo>
                        <a:cubicBezTo>
                          <a:pt x="11" y="13"/>
                          <a:pt x="11" y="17"/>
                          <a:pt x="11" y="21"/>
                        </a:cubicBezTo>
                        <a:cubicBezTo>
                          <a:pt x="11" y="21"/>
                          <a:pt x="12" y="20"/>
                          <a:pt x="12" y="20"/>
                        </a:cubicBezTo>
                        <a:cubicBezTo>
                          <a:pt x="9" y="21"/>
                          <a:pt x="6" y="20"/>
                          <a:pt x="3" y="20"/>
                        </a:cubicBezTo>
                        <a:cubicBezTo>
                          <a:pt x="1" y="19"/>
                          <a:pt x="0" y="22"/>
                          <a:pt x="2" y="22"/>
                        </a:cubicBezTo>
                        <a:cubicBezTo>
                          <a:pt x="6" y="23"/>
                          <a:pt x="9" y="24"/>
                          <a:pt x="13" y="23"/>
                        </a:cubicBezTo>
                        <a:cubicBezTo>
                          <a:pt x="13" y="22"/>
                          <a:pt x="14" y="22"/>
                          <a:pt x="14" y="21"/>
                        </a:cubicBezTo>
                        <a:cubicBezTo>
                          <a:pt x="14" y="16"/>
                          <a:pt x="14" y="10"/>
                          <a:pt x="14" y="5"/>
                        </a:cubicBezTo>
                        <a:cubicBezTo>
                          <a:pt x="14" y="2"/>
                          <a:pt x="12" y="1"/>
                          <a:pt x="9" y="1"/>
                        </a:cubicBezTo>
                        <a:cubicBezTo>
                          <a:pt x="6" y="0"/>
                          <a:pt x="3" y="1"/>
                          <a:pt x="2" y="4"/>
                        </a:cubicBezTo>
                        <a:cubicBezTo>
                          <a:pt x="2" y="6"/>
                          <a:pt x="2" y="8"/>
                          <a:pt x="2" y="10"/>
                        </a:cubicBezTo>
                        <a:cubicBezTo>
                          <a:pt x="2" y="14"/>
                          <a:pt x="2" y="18"/>
                          <a:pt x="2" y="21"/>
                        </a:cubicBezTo>
                        <a:cubicBezTo>
                          <a:pt x="2" y="23"/>
                          <a:pt x="5" y="23"/>
                          <a:pt x="5" y="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1" name="Freeform 343"/>
                  <p:cNvSpPr/>
                  <p:nvPr/>
                </p:nvSpPr>
                <p:spPr bwMode="auto">
                  <a:xfrm>
                    <a:off x="557" y="1462"/>
                    <a:ext cx="11" cy="20"/>
                  </a:xfrm>
                  <a:custGeom>
                    <a:avLst/>
                    <a:gdLst>
                      <a:gd name="T0" fmla="*/ 2 w 16"/>
                      <a:gd name="T1" fmla="*/ 27 h 30"/>
                      <a:gd name="T2" fmla="*/ 2 w 16"/>
                      <a:gd name="T3" fmla="*/ 28 h 30"/>
                      <a:gd name="T4" fmla="*/ 5 w 16"/>
                      <a:gd name="T5" fmla="*/ 28 h 30"/>
                      <a:gd name="T6" fmla="*/ 6 w 16"/>
                      <a:gd name="T7" fmla="*/ 12 h 30"/>
                      <a:gd name="T8" fmla="*/ 7 w 16"/>
                      <a:gd name="T9" fmla="*/ 4 h 30"/>
                      <a:gd name="T10" fmla="*/ 13 w 16"/>
                      <a:gd name="T11" fmla="*/ 4 h 30"/>
                      <a:gd name="T12" fmla="*/ 12 w 16"/>
                      <a:gd name="T13" fmla="*/ 3 h 30"/>
                      <a:gd name="T14" fmla="*/ 12 w 16"/>
                      <a:gd name="T15" fmla="*/ 27 h 30"/>
                      <a:gd name="T16" fmla="*/ 14 w 16"/>
                      <a:gd name="T17" fmla="*/ 26 h 30"/>
                      <a:gd name="T18" fmla="*/ 2 w 16"/>
                      <a:gd name="T19" fmla="*/ 25 h 30"/>
                      <a:gd name="T20" fmla="*/ 2 w 16"/>
                      <a:gd name="T21" fmla="*/ 28 h 30"/>
                      <a:gd name="T22" fmla="*/ 14 w 16"/>
                      <a:gd name="T23" fmla="*/ 29 h 30"/>
                      <a:gd name="T24" fmla="*/ 15 w 16"/>
                      <a:gd name="T25" fmla="*/ 27 h 30"/>
                      <a:gd name="T26" fmla="*/ 15 w 16"/>
                      <a:gd name="T27" fmla="*/ 3 h 30"/>
                      <a:gd name="T28" fmla="*/ 13 w 16"/>
                      <a:gd name="T29" fmla="*/ 2 h 30"/>
                      <a:gd name="T30" fmla="*/ 3 w 16"/>
                      <a:gd name="T31" fmla="*/ 5 h 30"/>
                      <a:gd name="T32" fmla="*/ 2 w 16"/>
                      <a:gd name="T33" fmla="*/ 28 h 30"/>
                      <a:gd name="T34" fmla="*/ 5 w 16"/>
                      <a:gd name="T35" fmla="*/ 28 h 30"/>
                      <a:gd name="T36" fmla="*/ 5 w 16"/>
                      <a:gd name="T37" fmla="*/ 27 h 30"/>
                      <a:gd name="T38" fmla="*/ 2 w 16"/>
                      <a:gd name="T39" fmla="*/ 27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6" h="30">
                        <a:moveTo>
                          <a:pt x="2" y="27"/>
                        </a:moveTo>
                        <a:cubicBezTo>
                          <a:pt x="2" y="27"/>
                          <a:pt x="2" y="28"/>
                          <a:pt x="2" y="28"/>
                        </a:cubicBezTo>
                        <a:cubicBezTo>
                          <a:pt x="2" y="30"/>
                          <a:pt x="4" y="30"/>
                          <a:pt x="5" y="28"/>
                        </a:cubicBezTo>
                        <a:cubicBezTo>
                          <a:pt x="7" y="23"/>
                          <a:pt x="7" y="18"/>
                          <a:pt x="6" y="12"/>
                        </a:cubicBezTo>
                        <a:cubicBezTo>
                          <a:pt x="6" y="11"/>
                          <a:pt x="5" y="4"/>
                          <a:pt x="7" y="4"/>
                        </a:cubicBezTo>
                        <a:cubicBezTo>
                          <a:pt x="9" y="4"/>
                          <a:pt x="11" y="4"/>
                          <a:pt x="13" y="4"/>
                        </a:cubicBezTo>
                        <a:cubicBezTo>
                          <a:pt x="13" y="4"/>
                          <a:pt x="13" y="3"/>
                          <a:pt x="12" y="3"/>
                        </a:cubicBezTo>
                        <a:cubicBezTo>
                          <a:pt x="12" y="11"/>
                          <a:pt x="13" y="19"/>
                          <a:pt x="12" y="27"/>
                        </a:cubicBezTo>
                        <a:cubicBezTo>
                          <a:pt x="13" y="27"/>
                          <a:pt x="13" y="26"/>
                          <a:pt x="14" y="26"/>
                        </a:cubicBezTo>
                        <a:cubicBezTo>
                          <a:pt x="10" y="26"/>
                          <a:pt x="6" y="25"/>
                          <a:pt x="2" y="25"/>
                        </a:cubicBezTo>
                        <a:cubicBezTo>
                          <a:pt x="0" y="25"/>
                          <a:pt x="0" y="28"/>
                          <a:pt x="2" y="28"/>
                        </a:cubicBezTo>
                        <a:cubicBezTo>
                          <a:pt x="6" y="28"/>
                          <a:pt x="10" y="29"/>
                          <a:pt x="14" y="29"/>
                        </a:cubicBezTo>
                        <a:cubicBezTo>
                          <a:pt x="15" y="29"/>
                          <a:pt x="15" y="28"/>
                          <a:pt x="15" y="27"/>
                        </a:cubicBezTo>
                        <a:cubicBezTo>
                          <a:pt x="16" y="19"/>
                          <a:pt x="15" y="11"/>
                          <a:pt x="15" y="3"/>
                        </a:cubicBezTo>
                        <a:cubicBezTo>
                          <a:pt x="15" y="2"/>
                          <a:pt x="14" y="2"/>
                          <a:pt x="13" y="2"/>
                        </a:cubicBezTo>
                        <a:cubicBezTo>
                          <a:pt x="11" y="1"/>
                          <a:pt x="3" y="0"/>
                          <a:pt x="3" y="5"/>
                        </a:cubicBezTo>
                        <a:cubicBezTo>
                          <a:pt x="3" y="12"/>
                          <a:pt x="5" y="20"/>
                          <a:pt x="2" y="28"/>
                        </a:cubicBezTo>
                        <a:cubicBezTo>
                          <a:pt x="3" y="28"/>
                          <a:pt x="4" y="28"/>
                          <a:pt x="5" y="28"/>
                        </a:cubicBezTo>
                        <a:cubicBezTo>
                          <a:pt x="5" y="28"/>
                          <a:pt x="5" y="27"/>
                          <a:pt x="5" y="27"/>
                        </a:cubicBezTo>
                        <a:cubicBezTo>
                          <a:pt x="5" y="25"/>
                          <a:pt x="2" y="25"/>
                          <a:pt x="2" y="2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2" name="Freeform 344"/>
                  <p:cNvSpPr/>
                  <p:nvPr/>
                </p:nvSpPr>
                <p:spPr bwMode="auto">
                  <a:xfrm>
                    <a:off x="564" y="1458"/>
                    <a:ext cx="8" cy="24"/>
                  </a:xfrm>
                  <a:custGeom>
                    <a:avLst/>
                    <a:gdLst>
                      <a:gd name="T0" fmla="*/ 4 w 13"/>
                      <a:gd name="T1" fmla="*/ 33 h 35"/>
                      <a:gd name="T2" fmla="*/ 6 w 13"/>
                      <a:gd name="T3" fmla="*/ 22 h 35"/>
                      <a:gd name="T4" fmla="*/ 4 w 13"/>
                      <a:gd name="T5" fmla="*/ 3 h 35"/>
                      <a:gd name="T6" fmla="*/ 2 w 13"/>
                      <a:gd name="T7" fmla="*/ 4 h 35"/>
                      <a:gd name="T8" fmla="*/ 10 w 13"/>
                      <a:gd name="T9" fmla="*/ 7 h 35"/>
                      <a:gd name="T10" fmla="*/ 10 w 13"/>
                      <a:gd name="T11" fmla="*/ 14 h 35"/>
                      <a:gd name="T12" fmla="*/ 10 w 13"/>
                      <a:gd name="T13" fmla="*/ 33 h 35"/>
                      <a:gd name="T14" fmla="*/ 12 w 13"/>
                      <a:gd name="T15" fmla="*/ 32 h 35"/>
                      <a:gd name="T16" fmla="*/ 3 w 13"/>
                      <a:gd name="T17" fmla="*/ 31 h 35"/>
                      <a:gd name="T18" fmla="*/ 2 w 13"/>
                      <a:gd name="T19" fmla="*/ 34 h 35"/>
                      <a:gd name="T20" fmla="*/ 12 w 13"/>
                      <a:gd name="T21" fmla="*/ 35 h 35"/>
                      <a:gd name="T22" fmla="*/ 13 w 13"/>
                      <a:gd name="T23" fmla="*/ 33 h 35"/>
                      <a:gd name="T24" fmla="*/ 12 w 13"/>
                      <a:gd name="T25" fmla="*/ 5 h 35"/>
                      <a:gd name="T26" fmla="*/ 2 w 13"/>
                      <a:gd name="T27" fmla="*/ 1 h 35"/>
                      <a:gd name="T28" fmla="*/ 1 w 13"/>
                      <a:gd name="T29" fmla="*/ 3 h 35"/>
                      <a:gd name="T30" fmla="*/ 1 w 13"/>
                      <a:gd name="T31" fmla="*/ 16 h 35"/>
                      <a:gd name="T32" fmla="*/ 2 w 13"/>
                      <a:gd name="T33" fmla="*/ 32 h 35"/>
                      <a:gd name="T34" fmla="*/ 4 w 13"/>
                      <a:gd name="T35" fmla="*/ 33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3" h="35">
                        <a:moveTo>
                          <a:pt x="4" y="33"/>
                        </a:moveTo>
                        <a:cubicBezTo>
                          <a:pt x="7" y="30"/>
                          <a:pt x="6" y="26"/>
                          <a:pt x="6" y="22"/>
                        </a:cubicBezTo>
                        <a:cubicBezTo>
                          <a:pt x="5" y="15"/>
                          <a:pt x="4" y="9"/>
                          <a:pt x="4" y="3"/>
                        </a:cubicBezTo>
                        <a:cubicBezTo>
                          <a:pt x="3" y="3"/>
                          <a:pt x="3" y="3"/>
                          <a:pt x="2" y="4"/>
                        </a:cubicBezTo>
                        <a:cubicBezTo>
                          <a:pt x="5" y="4"/>
                          <a:pt x="10" y="2"/>
                          <a:pt x="10" y="7"/>
                        </a:cubicBezTo>
                        <a:cubicBezTo>
                          <a:pt x="10" y="9"/>
                          <a:pt x="10" y="12"/>
                          <a:pt x="10" y="14"/>
                        </a:cubicBezTo>
                        <a:cubicBezTo>
                          <a:pt x="10" y="21"/>
                          <a:pt x="11" y="27"/>
                          <a:pt x="10" y="33"/>
                        </a:cubicBezTo>
                        <a:cubicBezTo>
                          <a:pt x="11" y="33"/>
                          <a:pt x="11" y="32"/>
                          <a:pt x="12" y="32"/>
                        </a:cubicBezTo>
                        <a:cubicBezTo>
                          <a:pt x="9" y="32"/>
                          <a:pt x="6" y="32"/>
                          <a:pt x="3" y="31"/>
                        </a:cubicBezTo>
                        <a:cubicBezTo>
                          <a:pt x="1" y="31"/>
                          <a:pt x="0" y="34"/>
                          <a:pt x="2" y="34"/>
                        </a:cubicBezTo>
                        <a:cubicBezTo>
                          <a:pt x="5" y="35"/>
                          <a:pt x="8" y="35"/>
                          <a:pt x="12" y="35"/>
                        </a:cubicBezTo>
                        <a:cubicBezTo>
                          <a:pt x="13" y="35"/>
                          <a:pt x="13" y="34"/>
                          <a:pt x="13" y="33"/>
                        </a:cubicBezTo>
                        <a:cubicBezTo>
                          <a:pt x="13" y="24"/>
                          <a:pt x="13" y="15"/>
                          <a:pt x="12" y="5"/>
                        </a:cubicBezTo>
                        <a:cubicBezTo>
                          <a:pt x="12" y="0"/>
                          <a:pt x="6" y="1"/>
                          <a:pt x="2" y="1"/>
                        </a:cubicBezTo>
                        <a:cubicBezTo>
                          <a:pt x="2" y="1"/>
                          <a:pt x="1" y="2"/>
                          <a:pt x="1" y="3"/>
                        </a:cubicBezTo>
                        <a:cubicBezTo>
                          <a:pt x="1" y="7"/>
                          <a:pt x="1" y="12"/>
                          <a:pt x="1" y="16"/>
                        </a:cubicBezTo>
                        <a:cubicBezTo>
                          <a:pt x="2" y="21"/>
                          <a:pt x="5" y="27"/>
                          <a:pt x="2" y="32"/>
                        </a:cubicBezTo>
                        <a:cubicBezTo>
                          <a:pt x="1" y="34"/>
                          <a:pt x="3" y="35"/>
                          <a:pt x="4" y="3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3" name="Freeform 345"/>
                  <p:cNvSpPr/>
                  <p:nvPr/>
                </p:nvSpPr>
                <p:spPr bwMode="auto">
                  <a:xfrm>
                    <a:off x="569" y="1454"/>
                    <a:ext cx="10" cy="28"/>
                  </a:xfrm>
                  <a:custGeom>
                    <a:avLst/>
                    <a:gdLst>
                      <a:gd name="T0" fmla="*/ 6 w 15"/>
                      <a:gd name="T1" fmla="*/ 40 h 42"/>
                      <a:gd name="T2" fmla="*/ 4 w 15"/>
                      <a:gd name="T3" fmla="*/ 16 h 42"/>
                      <a:gd name="T4" fmla="*/ 4 w 15"/>
                      <a:gd name="T5" fmla="*/ 4 h 42"/>
                      <a:gd name="T6" fmla="*/ 5 w 15"/>
                      <a:gd name="T7" fmla="*/ 3 h 42"/>
                      <a:gd name="T8" fmla="*/ 11 w 15"/>
                      <a:gd name="T9" fmla="*/ 8 h 42"/>
                      <a:gd name="T10" fmla="*/ 11 w 15"/>
                      <a:gd name="T11" fmla="*/ 25 h 42"/>
                      <a:gd name="T12" fmla="*/ 12 w 15"/>
                      <a:gd name="T13" fmla="*/ 35 h 42"/>
                      <a:gd name="T14" fmla="*/ 2 w 15"/>
                      <a:gd name="T15" fmla="*/ 38 h 42"/>
                      <a:gd name="T16" fmla="*/ 2 w 15"/>
                      <a:gd name="T17" fmla="*/ 41 h 42"/>
                      <a:gd name="T18" fmla="*/ 13 w 15"/>
                      <a:gd name="T19" fmla="*/ 41 h 42"/>
                      <a:gd name="T20" fmla="*/ 15 w 15"/>
                      <a:gd name="T21" fmla="*/ 40 h 42"/>
                      <a:gd name="T22" fmla="*/ 14 w 15"/>
                      <a:gd name="T23" fmla="*/ 23 h 42"/>
                      <a:gd name="T24" fmla="*/ 14 w 15"/>
                      <a:gd name="T25" fmla="*/ 8 h 42"/>
                      <a:gd name="T26" fmla="*/ 2 w 15"/>
                      <a:gd name="T27" fmla="*/ 0 h 42"/>
                      <a:gd name="T28" fmla="*/ 1 w 15"/>
                      <a:gd name="T29" fmla="*/ 1 h 42"/>
                      <a:gd name="T30" fmla="*/ 3 w 15"/>
                      <a:gd name="T31" fmla="*/ 40 h 42"/>
                      <a:gd name="T32" fmla="*/ 6 w 15"/>
                      <a:gd name="T33" fmla="*/ 4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 h="42">
                        <a:moveTo>
                          <a:pt x="6" y="40"/>
                        </a:moveTo>
                        <a:cubicBezTo>
                          <a:pt x="6" y="32"/>
                          <a:pt x="5" y="24"/>
                          <a:pt x="4" y="16"/>
                        </a:cubicBezTo>
                        <a:cubicBezTo>
                          <a:pt x="4" y="12"/>
                          <a:pt x="4" y="8"/>
                          <a:pt x="4" y="4"/>
                        </a:cubicBezTo>
                        <a:cubicBezTo>
                          <a:pt x="3" y="2"/>
                          <a:pt x="4" y="2"/>
                          <a:pt x="5" y="3"/>
                        </a:cubicBezTo>
                        <a:cubicBezTo>
                          <a:pt x="9" y="3"/>
                          <a:pt x="11" y="4"/>
                          <a:pt x="11" y="8"/>
                        </a:cubicBezTo>
                        <a:cubicBezTo>
                          <a:pt x="11" y="14"/>
                          <a:pt x="11" y="19"/>
                          <a:pt x="11" y="25"/>
                        </a:cubicBezTo>
                        <a:cubicBezTo>
                          <a:pt x="12" y="28"/>
                          <a:pt x="12" y="32"/>
                          <a:pt x="12" y="35"/>
                        </a:cubicBezTo>
                        <a:cubicBezTo>
                          <a:pt x="12" y="40"/>
                          <a:pt x="5" y="38"/>
                          <a:pt x="2" y="38"/>
                        </a:cubicBezTo>
                        <a:cubicBezTo>
                          <a:pt x="0" y="38"/>
                          <a:pt x="0" y="41"/>
                          <a:pt x="2" y="41"/>
                        </a:cubicBezTo>
                        <a:cubicBezTo>
                          <a:pt x="5" y="41"/>
                          <a:pt x="9" y="41"/>
                          <a:pt x="13" y="41"/>
                        </a:cubicBezTo>
                        <a:cubicBezTo>
                          <a:pt x="14" y="41"/>
                          <a:pt x="15" y="40"/>
                          <a:pt x="15" y="40"/>
                        </a:cubicBezTo>
                        <a:cubicBezTo>
                          <a:pt x="15" y="34"/>
                          <a:pt x="15" y="28"/>
                          <a:pt x="14" y="23"/>
                        </a:cubicBezTo>
                        <a:cubicBezTo>
                          <a:pt x="13" y="18"/>
                          <a:pt x="14" y="13"/>
                          <a:pt x="14" y="8"/>
                        </a:cubicBezTo>
                        <a:cubicBezTo>
                          <a:pt x="14" y="0"/>
                          <a:pt x="9" y="0"/>
                          <a:pt x="2" y="0"/>
                        </a:cubicBezTo>
                        <a:cubicBezTo>
                          <a:pt x="1" y="0"/>
                          <a:pt x="1" y="0"/>
                          <a:pt x="1" y="1"/>
                        </a:cubicBezTo>
                        <a:cubicBezTo>
                          <a:pt x="2" y="14"/>
                          <a:pt x="3" y="27"/>
                          <a:pt x="3" y="40"/>
                        </a:cubicBezTo>
                        <a:cubicBezTo>
                          <a:pt x="3" y="42"/>
                          <a:pt x="6" y="42"/>
                          <a:pt x="6" y="4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4" name="Freeform 346"/>
                  <p:cNvSpPr/>
                  <p:nvPr/>
                </p:nvSpPr>
                <p:spPr bwMode="auto">
                  <a:xfrm>
                    <a:off x="550" y="1471"/>
                    <a:ext cx="2" cy="3"/>
                  </a:xfrm>
                  <a:custGeom>
                    <a:avLst/>
                    <a:gdLst>
                      <a:gd name="T0" fmla="*/ 2 w 4"/>
                      <a:gd name="T1" fmla="*/ 3 h 4"/>
                      <a:gd name="T2" fmla="*/ 3 w 4"/>
                      <a:gd name="T3" fmla="*/ 2 h 4"/>
                      <a:gd name="T4" fmla="*/ 2 w 4"/>
                      <a:gd name="T5" fmla="*/ 1 h 4"/>
                      <a:gd name="T6" fmla="*/ 1 w 4"/>
                      <a:gd name="T7" fmla="*/ 2 h 4"/>
                      <a:gd name="T8" fmla="*/ 2 w 4"/>
                      <a:gd name="T9" fmla="*/ 3 h 4"/>
                    </a:gdLst>
                    <a:ahLst/>
                    <a:cxnLst>
                      <a:cxn ang="0">
                        <a:pos x="T0" y="T1"/>
                      </a:cxn>
                      <a:cxn ang="0">
                        <a:pos x="T2" y="T3"/>
                      </a:cxn>
                      <a:cxn ang="0">
                        <a:pos x="T4" y="T5"/>
                      </a:cxn>
                      <a:cxn ang="0">
                        <a:pos x="T6" y="T7"/>
                      </a:cxn>
                      <a:cxn ang="0">
                        <a:pos x="T8" y="T9"/>
                      </a:cxn>
                    </a:cxnLst>
                    <a:rect l="0" t="0" r="r" b="b"/>
                    <a:pathLst>
                      <a:path w="4" h="4">
                        <a:moveTo>
                          <a:pt x="2" y="3"/>
                        </a:moveTo>
                        <a:cubicBezTo>
                          <a:pt x="3" y="3"/>
                          <a:pt x="3" y="2"/>
                          <a:pt x="3" y="2"/>
                        </a:cubicBezTo>
                        <a:cubicBezTo>
                          <a:pt x="4" y="1"/>
                          <a:pt x="3" y="0"/>
                          <a:pt x="2" y="1"/>
                        </a:cubicBezTo>
                        <a:cubicBezTo>
                          <a:pt x="2" y="1"/>
                          <a:pt x="1" y="1"/>
                          <a:pt x="1" y="2"/>
                        </a:cubicBezTo>
                        <a:cubicBezTo>
                          <a:pt x="0" y="3"/>
                          <a:pt x="1" y="4"/>
                          <a:pt x="2"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5" name="Freeform 347"/>
                  <p:cNvSpPr/>
                  <p:nvPr/>
                </p:nvSpPr>
                <p:spPr bwMode="auto">
                  <a:xfrm>
                    <a:off x="550" y="1472"/>
                    <a:ext cx="2" cy="2"/>
                  </a:xfrm>
                  <a:custGeom>
                    <a:avLst/>
                    <a:gdLst>
                      <a:gd name="T0" fmla="*/ 2 w 4"/>
                      <a:gd name="T1" fmla="*/ 2 h 3"/>
                      <a:gd name="T2" fmla="*/ 3 w 4"/>
                      <a:gd name="T3" fmla="*/ 2 h 3"/>
                      <a:gd name="T4" fmla="*/ 2 w 4"/>
                      <a:gd name="T5" fmla="*/ 0 h 3"/>
                      <a:gd name="T6" fmla="*/ 1 w 4"/>
                      <a:gd name="T7" fmla="*/ 1 h 3"/>
                      <a:gd name="T8" fmla="*/ 2 w 4"/>
                      <a:gd name="T9" fmla="*/ 2 h 3"/>
                    </a:gdLst>
                    <a:ahLst/>
                    <a:cxnLst>
                      <a:cxn ang="0">
                        <a:pos x="T0" y="T1"/>
                      </a:cxn>
                      <a:cxn ang="0">
                        <a:pos x="T2" y="T3"/>
                      </a:cxn>
                      <a:cxn ang="0">
                        <a:pos x="T4" y="T5"/>
                      </a:cxn>
                      <a:cxn ang="0">
                        <a:pos x="T6" y="T7"/>
                      </a:cxn>
                      <a:cxn ang="0">
                        <a:pos x="T8" y="T9"/>
                      </a:cxn>
                    </a:cxnLst>
                    <a:rect l="0" t="0" r="r" b="b"/>
                    <a:pathLst>
                      <a:path w="4" h="3">
                        <a:moveTo>
                          <a:pt x="2" y="2"/>
                        </a:moveTo>
                        <a:cubicBezTo>
                          <a:pt x="2" y="2"/>
                          <a:pt x="2" y="2"/>
                          <a:pt x="3" y="2"/>
                        </a:cubicBezTo>
                        <a:cubicBezTo>
                          <a:pt x="4" y="1"/>
                          <a:pt x="3" y="0"/>
                          <a:pt x="2" y="0"/>
                        </a:cubicBezTo>
                        <a:cubicBezTo>
                          <a:pt x="2" y="0"/>
                          <a:pt x="1" y="1"/>
                          <a:pt x="1" y="1"/>
                        </a:cubicBezTo>
                        <a:cubicBezTo>
                          <a:pt x="0" y="1"/>
                          <a:pt x="1" y="3"/>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6" name="Freeform 348"/>
                  <p:cNvSpPr/>
                  <p:nvPr/>
                </p:nvSpPr>
                <p:spPr bwMode="auto">
                  <a:xfrm>
                    <a:off x="547" y="1472"/>
                    <a:ext cx="7" cy="6"/>
                  </a:xfrm>
                  <a:custGeom>
                    <a:avLst/>
                    <a:gdLst>
                      <a:gd name="T0" fmla="*/ 2 w 10"/>
                      <a:gd name="T1" fmla="*/ 8 h 9"/>
                      <a:gd name="T2" fmla="*/ 9 w 10"/>
                      <a:gd name="T3" fmla="*/ 2 h 9"/>
                      <a:gd name="T4" fmla="*/ 8 w 10"/>
                      <a:gd name="T5" fmla="*/ 0 h 9"/>
                      <a:gd name="T6" fmla="*/ 1 w 10"/>
                      <a:gd name="T7" fmla="*/ 8 h 9"/>
                      <a:gd name="T8" fmla="*/ 2 w 10"/>
                      <a:gd name="T9" fmla="*/ 8 h 9"/>
                    </a:gdLst>
                    <a:ahLst/>
                    <a:cxnLst>
                      <a:cxn ang="0">
                        <a:pos x="T0" y="T1"/>
                      </a:cxn>
                      <a:cxn ang="0">
                        <a:pos x="T2" y="T3"/>
                      </a:cxn>
                      <a:cxn ang="0">
                        <a:pos x="T4" y="T5"/>
                      </a:cxn>
                      <a:cxn ang="0">
                        <a:pos x="T6" y="T7"/>
                      </a:cxn>
                      <a:cxn ang="0">
                        <a:pos x="T8" y="T9"/>
                      </a:cxn>
                    </a:cxnLst>
                    <a:rect l="0" t="0" r="r" b="b"/>
                    <a:pathLst>
                      <a:path w="10" h="9">
                        <a:moveTo>
                          <a:pt x="2" y="8"/>
                        </a:moveTo>
                        <a:cubicBezTo>
                          <a:pt x="3" y="5"/>
                          <a:pt x="7" y="4"/>
                          <a:pt x="9" y="2"/>
                        </a:cubicBezTo>
                        <a:cubicBezTo>
                          <a:pt x="10" y="1"/>
                          <a:pt x="9" y="0"/>
                          <a:pt x="8" y="0"/>
                        </a:cubicBezTo>
                        <a:cubicBezTo>
                          <a:pt x="6" y="3"/>
                          <a:pt x="2" y="4"/>
                          <a:pt x="1" y="8"/>
                        </a:cubicBezTo>
                        <a:cubicBezTo>
                          <a:pt x="0" y="9"/>
                          <a:pt x="2" y="9"/>
                          <a:pt x="2"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7" name="Freeform 349"/>
                  <p:cNvSpPr/>
                  <p:nvPr/>
                </p:nvSpPr>
                <p:spPr bwMode="auto">
                  <a:xfrm>
                    <a:off x="547" y="1473"/>
                    <a:ext cx="7" cy="7"/>
                  </a:xfrm>
                  <a:custGeom>
                    <a:avLst/>
                    <a:gdLst>
                      <a:gd name="T0" fmla="*/ 2 w 10"/>
                      <a:gd name="T1" fmla="*/ 9 h 10"/>
                      <a:gd name="T2" fmla="*/ 10 w 10"/>
                      <a:gd name="T3" fmla="*/ 2 h 10"/>
                      <a:gd name="T4" fmla="*/ 9 w 10"/>
                      <a:gd name="T5" fmla="*/ 1 h 10"/>
                      <a:gd name="T6" fmla="*/ 1 w 10"/>
                      <a:gd name="T7" fmla="*/ 8 h 10"/>
                      <a:gd name="T8" fmla="*/ 2 w 10"/>
                      <a:gd name="T9" fmla="*/ 9 h 10"/>
                    </a:gdLst>
                    <a:ahLst/>
                    <a:cxnLst>
                      <a:cxn ang="0">
                        <a:pos x="T0" y="T1"/>
                      </a:cxn>
                      <a:cxn ang="0">
                        <a:pos x="T2" y="T3"/>
                      </a:cxn>
                      <a:cxn ang="0">
                        <a:pos x="T4" y="T5"/>
                      </a:cxn>
                      <a:cxn ang="0">
                        <a:pos x="T6" y="T7"/>
                      </a:cxn>
                      <a:cxn ang="0">
                        <a:pos x="T8" y="T9"/>
                      </a:cxn>
                    </a:cxnLst>
                    <a:rect l="0" t="0" r="r" b="b"/>
                    <a:pathLst>
                      <a:path w="10" h="10">
                        <a:moveTo>
                          <a:pt x="2" y="9"/>
                        </a:moveTo>
                        <a:cubicBezTo>
                          <a:pt x="4" y="6"/>
                          <a:pt x="7" y="4"/>
                          <a:pt x="10" y="2"/>
                        </a:cubicBezTo>
                        <a:cubicBezTo>
                          <a:pt x="10" y="1"/>
                          <a:pt x="10" y="0"/>
                          <a:pt x="9" y="1"/>
                        </a:cubicBezTo>
                        <a:cubicBezTo>
                          <a:pt x="6" y="3"/>
                          <a:pt x="3" y="5"/>
                          <a:pt x="1" y="8"/>
                        </a:cubicBezTo>
                        <a:cubicBezTo>
                          <a:pt x="0" y="9"/>
                          <a:pt x="1" y="10"/>
                          <a:pt x="2"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8" name="Freeform 350"/>
                  <p:cNvSpPr/>
                  <p:nvPr/>
                </p:nvSpPr>
                <p:spPr bwMode="auto">
                  <a:xfrm>
                    <a:off x="548" y="1474"/>
                    <a:ext cx="6" cy="6"/>
                  </a:xfrm>
                  <a:custGeom>
                    <a:avLst/>
                    <a:gdLst>
                      <a:gd name="T0" fmla="*/ 1 w 9"/>
                      <a:gd name="T1" fmla="*/ 7 h 8"/>
                      <a:gd name="T2" fmla="*/ 9 w 9"/>
                      <a:gd name="T3" fmla="*/ 2 h 8"/>
                      <a:gd name="T4" fmla="*/ 8 w 9"/>
                      <a:gd name="T5" fmla="*/ 1 h 8"/>
                      <a:gd name="T6" fmla="*/ 1 w 9"/>
                      <a:gd name="T7" fmla="*/ 6 h 8"/>
                      <a:gd name="T8" fmla="*/ 1 w 9"/>
                      <a:gd name="T9" fmla="*/ 7 h 8"/>
                    </a:gdLst>
                    <a:ahLst/>
                    <a:cxnLst>
                      <a:cxn ang="0">
                        <a:pos x="T0" y="T1"/>
                      </a:cxn>
                      <a:cxn ang="0">
                        <a:pos x="T2" y="T3"/>
                      </a:cxn>
                      <a:cxn ang="0">
                        <a:pos x="T4" y="T5"/>
                      </a:cxn>
                      <a:cxn ang="0">
                        <a:pos x="T6" y="T7"/>
                      </a:cxn>
                      <a:cxn ang="0">
                        <a:pos x="T8" y="T9"/>
                      </a:cxn>
                    </a:cxnLst>
                    <a:rect l="0" t="0" r="r" b="b"/>
                    <a:pathLst>
                      <a:path w="9" h="8">
                        <a:moveTo>
                          <a:pt x="1" y="7"/>
                        </a:moveTo>
                        <a:cubicBezTo>
                          <a:pt x="4" y="6"/>
                          <a:pt x="6" y="4"/>
                          <a:pt x="9" y="2"/>
                        </a:cubicBezTo>
                        <a:cubicBezTo>
                          <a:pt x="9" y="2"/>
                          <a:pt x="9" y="0"/>
                          <a:pt x="8" y="1"/>
                        </a:cubicBezTo>
                        <a:cubicBezTo>
                          <a:pt x="5" y="2"/>
                          <a:pt x="3" y="5"/>
                          <a:pt x="1" y="6"/>
                        </a:cubicBezTo>
                        <a:cubicBezTo>
                          <a:pt x="0" y="6"/>
                          <a:pt x="0" y="8"/>
                          <a:pt x="1"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9" name="Freeform 351"/>
                  <p:cNvSpPr/>
                  <p:nvPr/>
                </p:nvSpPr>
                <p:spPr bwMode="auto">
                  <a:xfrm>
                    <a:off x="548" y="1471"/>
                    <a:ext cx="2" cy="3"/>
                  </a:xfrm>
                  <a:custGeom>
                    <a:avLst/>
                    <a:gdLst>
                      <a:gd name="T0" fmla="*/ 2 w 4"/>
                      <a:gd name="T1" fmla="*/ 3 h 4"/>
                      <a:gd name="T2" fmla="*/ 4 w 4"/>
                      <a:gd name="T3" fmla="*/ 2 h 4"/>
                      <a:gd name="T4" fmla="*/ 2 w 4"/>
                      <a:gd name="T5" fmla="*/ 1 h 4"/>
                      <a:gd name="T6" fmla="*/ 2 w 4"/>
                      <a:gd name="T7" fmla="*/ 1 h 4"/>
                      <a:gd name="T8" fmla="*/ 3 w 4"/>
                      <a:gd name="T9" fmla="*/ 2 h 4"/>
                      <a:gd name="T10" fmla="*/ 4 w 4"/>
                      <a:gd name="T11" fmla="*/ 2 h 4"/>
                      <a:gd name="T12" fmla="*/ 2 w 4"/>
                      <a:gd name="T13" fmla="*/ 1 h 4"/>
                      <a:gd name="T14" fmla="*/ 1 w 4"/>
                      <a:gd name="T15" fmla="*/ 2 h 4"/>
                      <a:gd name="T16" fmla="*/ 2 w 4"/>
                      <a:gd name="T17"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4">
                        <a:moveTo>
                          <a:pt x="2" y="3"/>
                        </a:moveTo>
                        <a:cubicBezTo>
                          <a:pt x="3" y="3"/>
                          <a:pt x="3" y="2"/>
                          <a:pt x="4" y="2"/>
                        </a:cubicBezTo>
                        <a:cubicBezTo>
                          <a:pt x="3" y="1"/>
                          <a:pt x="3" y="1"/>
                          <a:pt x="2" y="1"/>
                        </a:cubicBezTo>
                        <a:cubicBezTo>
                          <a:pt x="2" y="1"/>
                          <a:pt x="2" y="1"/>
                          <a:pt x="2" y="1"/>
                        </a:cubicBezTo>
                        <a:cubicBezTo>
                          <a:pt x="1" y="2"/>
                          <a:pt x="2" y="3"/>
                          <a:pt x="3" y="2"/>
                        </a:cubicBezTo>
                        <a:cubicBezTo>
                          <a:pt x="3" y="2"/>
                          <a:pt x="3" y="2"/>
                          <a:pt x="4" y="2"/>
                        </a:cubicBezTo>
                        <a:cubicBezTo>
                          <a:pt x="4" y="1"/>
                          <a:pt x="3" y="0"/>
                          <a:pt x="2" y="1"/>
                        </a:cubicBezTo>
                        <a:cubicBezTo>
                          <a:pt x="2" y="1"/>
                          <a:pt x="2" y="1"/>
                          <a:pt x="1" y="2"/>
                        </a:cubicBezTo>
                        <a:cubicBezTo>
                          <a:pt x="0" y="3"/>
                          <a:pt x="2" y="4"/>
                          <a:pt x="2"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0" name="Freeform 352"/>
                  <p:cNvSpPr/>
                  <p:nvPr/>
                </p:nvSpPr>
                <p:spPr bwMode="auto">
                  <a:xfrm>
                    <a:off x="554" y="1468"/>
                    <a:ext cx="5" cy="4"/>
                  </a:xfrm>
                  <a:custGeom>
                    <a:avLst/>
                    <a:gdLst>
                      <a:gd name="T0" fmla="*/ 2 w 8"/>
                      <a:gd name="T1" fmla="*/ 6 h 7"/>
                      <a:gd name="T2" fmla="*/ 7 w 8"/>
                      <a:gd name="T3" fmla="*/ 2 h 7"/>
                      <a:gd name="T4" fmla="*/ 6 w 8"/>
                      <a:gd name="T5" fmla="*/ 1 h 7"/>
                      <a:gd name="T6" fmla="*/ 1 w 8"/>
                      <a:gd name="T7" fmla="*/ 5 h 7"/>
                      <a:gd name="T8" fmla="*/ 2 w 8"/>
                      <a:gd name="T9" fmla="*/ 6 h 7"/>
                    </a:gdLst>
                    <a:ahLst/>
                    <a:cxnLst>
                      <a:cxn ang="0">
                        <a:pos x="T0" y="T1"/>
                      </a:cxn>
                      <a:cxn ang="0">
                        <a:pos x="T2" y="T3"/>
                      </a:cxn>
                      <a:cxn ang="0">
                        <a:pos x="T4" y="T5"/>
                      </a:cxn>
                      <a:cxn ang="0">
                        <a:pos x="T6" y="T7"/>
                      </a:cxn>
                      <a:cxn ang="0">
                        <a:pos x="T8" y="T9"/>
                      </a:cxn>
                    </a:cxnLst>
                    <a:rect l="0" t="0" r="r" b="b"/>
                    <a:pathLst>
                      <a:path w="8" h="7">
                        <a:moveTo>
                          <a:pt x="2" y="6"/>
                        </a:moveTo>
                        <a:cubicBezTo>
                          <a:pt x="3" y="5"/>
                          <a:pt x="5" y="4"/>
                          <a:pt x="7" y="2"/>
                        </a:cubicBezTo>
                        <a:cubicBezTo>
                          <a:pt x="8" y="2"/>
                          <a:pt x="7" y="0"/>
                          <a:pt x="6" y="1"/>
                        </a:cubicBezTo>
                        <a:cubicBezTo>
                          <a:pt x="4" y="2"/>
                          <a:pt x="2" y="4"/>
                          <a:pt x="1" y="5"/>
                        </a:cubicBezTo>
                        <a:cubicBezTo>
                          <a:pt x="0" y="5"/>
                          <a:pt x="1" y="7"/>
                          <a:pt x="2"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1" name="Freeform 353"/>
                  <p:cNvSpPr/>
                  <p:nvPr/>
                </p:nvSpPr>
                <p:spPr bwMode="auto">
                  <a:xfrm>
                    <a:off x="553" y="1470"/>
                    <a:ext cx="7" cy="5"/>
                  </a:xfrm>
                  <a:custGeom>
                    <a:avLst/>
                    <a:gdLst>
                      <a:gd name="T0" fmla="*/ 2 w 10"/>
                      <a:gd name="T1" fmla="*/ 7 h 8"/>
                      <a:gd name="T2" fmla="*/ 9 w 10"/>
                      <a:gd name="T3" fmla="*/ 2 h 8"/>
                      <a:gd name="T4" fmla="*/ 8 w 10"/>
                      <a:gd name="T5" fmla="*/ 0 h 8"/>
                      <a:gd name="T6" fmla="*/ 1 w 10"/>
                      <a:gd name="T7" fmla="*/ 6 h 8"/>
                      <a:gd name="T8" fmla="*/ 2 w 10"/>
                      <a:gd name="T9" fmla="*/ 7 h 8"/>
                    </a:gdLst>
                    <a:ahLst/>
                    <a:cxnLst>
                      <a:cxn ang="0">
                        <a:pos x="T0" y="T1"/>
                      </a:cxn>
                      <a:cxn ang="0">
                        <a:pos x="T2" y="T3"/>
                      </a:cxn>
                      <a:cxn ang="0">
                        <a:pos x="T4" y="T5"/>
                      </a:cxn>
                      <a:cxn ang="0">
                        <a:pos x="T6" y="T7"/>
                      </a:cxn>
                      <a:cxn ang="0">
                        <a:pos x="T8" y="T9"/>
                      </a:cxn>
                    </a:cxnLst>
                    <a:rect l="0" t="0" r="r" b="b"/>
                    <a:pathLst>
                      <a:path w="10" h="8">
                        <a:moveTo>
                          <a:pt x="2" y="7"/>
                        </a:moveTo>
                        <a:cubicBezTo>
                          <a:pt x="4" y="5"/>
                          <a:pt x="6" y="3"/>
                          <a:pt x="9" y="2"/>
                        </a:cubicBezTo>
                        <a:cubicBezTo>
                          <a:pt x="10" y="1"/>
                          <a:pt x="9" y="0"/>
                          <a:pt x="8" y="0"/>
                        </a:cubicBezTo>
                        <a:cubicBezTo>
                          <a:pt x="5" y="2"/>
                          <a:pt x="3" y="4"/>
                          <a:pt x="1" y="6"/>
                        </a:cubicBezTo>
                        <a:cubicBezTo>
                          <a:pt x="0" y="7"/>
                          <a:pt x="1" y="8"/>
                          <a:pt x="2"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2" name="Freeform 354"/>
                  <p:cNvSpPr/>
                  <p:nvPr/>
                </p:nvSpPr>
                <p:spPr bwMode="auto">
                  <a:xfrm>
                    <a:off x="554" y="1472"/>
                    <a:ext cx="6" cy="4"/>
                  </a:xfrm>
                  <a:custGeom>
                    <a:avLst/>
                    <a:gdLst>
                      <a:gd name="T0" fmla="*/ 2 w 9"/>
                      <a:gd name="T1" fmla="*/ 6 h 7"/>
                      <a:gd name="T2" fmla="*/ 8 w 9"/>
                      <a:gd name="T3" fmla="*/ 2 h 7"/>
                      <a:gd name="T4" fmla="*/ 7 w 9"/>
                      <a:gd name="T5" fmla="*/ 0 h 7"/>
                      <a:gd name="T6" fmla="*/ 0 w 9"/>
                      <a:gd name="T7" fmla="*/ 5 h 7"/>
                      <a:gd name="T8" fmla="*/ 2 w 9"/>
                      <a:gd name="T9" fmla="*/ 6 h 7"/>
                    </a:gdLst>
                    <a:ahLst/>
                    <a:cxnLst>
                      <a:cxn ang="0">
                        <a:pos x="T0" y="T1"/>
                      </a:cxn>
                      <a:cxn ang="0">
                        <a:pos x="T2" y="T3"/>
                      </a:cxn>
                      <a:cxn ang="0">
                        <a:pos x="T4" y="T5"/>
                      </a:cxn>
                      <a:cxn ang="0">
                        <a:pos x="T6" y="T7"/>
                      </a:cxn>
                      <a:cxn ang="0">
                        <a:pos x="T8" y="T9"/>
                      </a:cxn>
                    </a:cxnLst>
                    <a:rect l="0" t="0" r="r" b="b"/>
                    <a:pathLst>
                      <a:path w="9" h="7">
                        <a:moveTo>
                          <a:pt x="2" y="6"/>
                        </a:moveTo>
                        <a:cubicBezTo>
                          <a:pt x="4" y="4"/>
                          <a:pt x="6" y="3"/>
                          <a:pt x="8" y="2"/>
                        </a:cubicBezTo>
                        <a:cubicBezTo>
                          <a:pt x="9" y="1"/>
                          <a:pt x="8" y="0"/>
                          <a:pt x="7" y="0"/>
                        </a:cubicBezTo>
                        <a:cubicBezTo>
                          <a:pt x="5" y="2"/>
                          <a:pt x="2" y="3"/>
                          <a:pt x="0" y="5"/>
                        </a:cubicBezTo>
                        <a:cubicBezTo>
                          <a:pt x="0" y="6"/>
                          <a:pt x="1" y="7"/>
                          <a:pt x="2"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3" name="Freeform 355"/>
                  <p:cNvSpPr/>
                  <p:nvPr/>
                </p:nvSpPr>
                <p:spPr bwMode="auto">
                  <a:xfrm>
                    <a:off x="553" y="1474"/>
                    <a:ext cx="6" cy="5"/>
                  </a:xfrm>
                  <a:custGeom>
                    <a:avLst/>
                    <a:gdLst>
                      <a:gd name="T0" fmla="*/ 2 w 9"/>
                      <a:gd name="T1" fmla="*/ 7 h 8"/>
                      <a:gd name="T2" fmla="*/ 8 w 9"/>
                      <a:gd name="T3" fmla="*/ 2 h 8"/>
                      <a:gd name="T4" fmla="*/ 7 w 9"/>
                      <a:gd name="T5" fmla="*/ 1 h 8"/>
                      <a:gd name="T6" fmla="*/ 1 w 9"/>
                      <a:gd name="T7" fmla="*/ 6 h 8"/>
                      <a:gd name="T8" fmla="*/ 2 w 9"/>
                      <a:gd name="T9" fmla="*/ 7 h 8"/>
                    </a:gdLst>
                    <a:ahLst/>
                    <a:cxnLst>
                      <a:cxn ang="0">
                        <a:pos x="T0" y="T1"/>
                      </a:cxn>
                      <a:cxn ang="0">
                        <a:pos x="T2" y="T3"/>
                      </a:cxn>
                      <a:cxn ang="0">
                        <a:pos x="T4" y="T5"/>
                      </a:cxn>
                      <a:cxn ang="0">
                        <a:pos x="T6" y="T7"/>
                      </a:cxn>
                      <a:cxn ang="0">
                        <a:pos x="T8" y="T9"/>
                      </a:cxn>
                    </a:cxnLst>
                    <a:rect l="0" t="0" r="r" b="b"/>
                    <a:pathLst>
                      <a:path w="9" h="8">
                        <a:moveTo>
                          <a:pt x="2" y="7"/>
                        </a:moveTo>
                        <a:cubicBezTo>
                          <a:pt x="4" y="5"/>
                          <a:pt x="6" y="3"/>
                          <a:pt x="8" y="2"/>
                        </a:cubicBezTo>
                        <a:cubicBezTo>
                          <a:pt x="9" y="1"/>
                          <a:pt x="8" y="0"/>
                          <a:pt x="7" y="1"/>
                        </a:cubicBezTo>
                        <a:cubicBezTo>
                          <a:pt x="5" y="2"/>
                          <a:pt x="3" y="4"/>
                          <a:pt x="1" y="6"/>
                        </a:cubicBezTo>
                        <a:cubicBezTo>
                          <a:pt x="0" y="6"/>
                          <a:pt x="2" y="8"/>
                          <a:pt x="2"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4" name="Freeform 356"/>
                  <p:cNvSpPr/>
                  <p:nvPr/>
                </p:nvSpPr>
                <p:spPr bwMode="auto">
                  <a:xfrm>
                    <a:off x="554" y="1476"/>
                    <a:ext cx="5" cy="4"/>
                  </a:xfrm>
                  <a:custGeom>
                    <a:avLst/>
                    <a:gdLst>
                      <a:gd name="T0" fmla="*/ 2 w 7"/>
                      <a:gd name="T1" fmla="*/ 5 h 6"/>
                      <a:gd name="T2" fmla="*/ 6 w 7"/>
                      <a:gd name="T3" fmla="*/ 1 h 6"/>
                      <a:gd name="T4" fmla="*/ 4 w 7"/>
                      <a:gd name="T5" fmla="*/ 0 h 6"/>
                      <a:gd name="T6" fmla="*/ 1 w 7"/>
                      <a:gd name="T7" fmla="*/ 4 h 6"/>
                      <a:gd name="T8" fmla="*/ 2 w 7"/>
                      <a:gd name="T9" fmla="*/ 5 h 6"/>
                    </a:gdLst>
                    <a:ahLst/>
                    <a:cxnLst>
                      <a:cxn ang="0">
                        <a:pos x="T0" y="T1"/>
                      </a:cxn>
                      <a:cxn ang="0">
                        <a:pos x="T2" y="T3"/>
                      </a:cxn>
                      <a:cxn ang="0">
                        <a:pos x="T4" y="T5"/>
                      </a:cxn>
                      <a:cxn ang="0">
                        <a:pos x="T6" y="T7"/>
                      </a:cxn>
                      <a:cxn ang="0">
                        <a:pos x="T8" y="T9"/>
                      </a:cxn>
                    </a:cxnLst>
                    <a:rect l="0" t="0" r="r" b="b"/>
                    <a:pathLst>
                      <a:path w="7" h="6">
                        <a:moveTo>
                          <a:pt x="2" y="5"/>
                        </a:moveTo>
                        <a:cubicBezTo>
                          <a:pt x="3" y="4"/>
                          <a:pt x="5" y="3"/>
                          <a:pt x="6" y="1"/>
                        </a:cubicBezTo>
                        <a:cubicBezTo>
                          <a:pt x="7" y="0"/>
                          <a:pt x="5" y="0"/>
                          <a:pt x="4" y="0"/>
                        </a:cubicBezTo>
                        <a:cubicBezTo>
                          <a:pt x="3" y="2"/>
                          <a:pt x="2" y="3"/>
                          <a:pt x="1" y="4"/>
                        </a:cubicBezTo>
                        <a:cubicBezTo>
                          <a:pt x="0" y="5"/>
                          <a:pt x="1" y="6"/>
                          <a:pt x="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5" name="Freeform 357"/>
                  <p:cNvSpPr/>
                  <p:nvPr/>
                </p:nvSpPr>
                <p:spPr bwMode="auto">
                  <a:xfrm>
                    <a:off x="559" y="1463"/>
                    <a:ext cx="5" cy="5"/>
                  </a:xfrm>
                  <a:custGeom>
                    <a:avLst/>
                    <a:gdLst>
                      <a:gd name="T0" fmla="*/ 2 w 8"/>
                      <a:gd name="T1" fmla="*/ 7 h 8"/>
                      <a:gd name="T2" fmla="*/ 8 w 8"/>
                      <a:gd name="T3" fmla="*/ 1 h 8"/>
                      <a:gd name="T4" fmla="*/ 6 w 8"/>
                      <a:gd name="T5" fmla="*/ 0 h 8"/>
                      <a:gd name="T6" fmla="*/ 1 w 8"/>
                      <a:gd name="T7" fmla="*/ 6 h 8"/>
                      <a:gd name="T8" fmla="*/ 2 w 8"/>
                      <a:gd name="T9" fmla="*/ 7 h 8"/>
                    </a:gdLst>
                    <a:ahLst/>
                    <a:cxnLst>
                      <a:cxn ang="0">
                        <a:pos x="T0" y="T1"/>
                      </a:cxn>
                      <a:cxn ang="0">
                        <a:pos x="T2" y="T3"/>
                      </a:cxn>
                      <a:cxn ang="0">
                        <a:pos x="T4" y="T5"/>
                      </a:cxn>
                      <a:cxn ang="0">
                        <a:pos x="T6" y="T7"/>
                      </a:cxn>
                      <a:cxn ang="0">
                        <a:pos x="T8" y="T9"/>
                      </a:cxn>
                    </a:cxnLst>
                    <a:rect l="0" t="0" r="r" b="b"/>
                    <a:pathLst>
                      <a:path w="8" h="8">
                        <a:moveTo>
                          <a:pt x="2" y="7"/>
                        </a:moveTo>
                        <a:cubicBezTo>
                          <a:pt x="5" y="6"/>
                          <a:pt x="6" y="4"/>
                          <a:pt x="8" y="1"/>
                        </a:cubicBezTo>
                        <a:cubicBezTo>
                          <a:pt x="8" y="0"/>
                          <a:pt x="7" y="0"/>
                          <a:pt x="6" y="0"/>
                        </a:cubicBezTo>
                        <a:cubicBezTo>
                          <a:pt x="5" y="2"/>
                          <a:pt x="3" y="4"/>
                          <a:pt x="1" y="6"/>
                        </a:cubicBezTo>
                        <a:cubicBezTo>
                          <a:pt x="0" y="6"/>
                          <a:pt x="1" y="8"/>
                          <a:pt x="2"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6" name="Freeform 358"/>
                  <p:cNvSpPr/>
                  <p:nvPr/>
                </p:nvSpPr>
                <p:spPr bwMode="auto">
                  <a:xfrm>
                    <a:off x="558" y="1466"/>
                    <a:ext cx="8" cy="5"/>
                  </a:xfrm>
                  <a:custGeom>
                    <a:avLst/>
                    <a:gdLst>
                      <a:gd name="T0" fmla="*/ 2 w 12"/>
                      <a:gd name="T1" fmla="*/ 7 h 8"/>
                      <a:gd name="T2" fmla="*/ 11 w 12"/>
                      <a:gd name="T3" fmla="*/ 1 h 8"/>
                      <a:gd name="T4" fmla="*/ 11 w 12"/>
                      <a:gd name="T5" fmla="*/ 0 h 8"/>
                      <a:gd name="T6" fmla="*/ 1 w 12"/>
                      <a:gd name="T7" fmla="*/ 6 h 8"/>
                      <a:gd name="T8" fmla="*/ 2 w 12"/>
                      <a:gd name="T9" fmla="*/ 7 h 8"/>
                    </a:gdLst>
                    <a:ahLst/>
                    <a:cxnLst>
                      <a:cxn ang="0">
                        <a:pos x="T0" y="T1"/>
                      </a:cxn>
                      <a:cxn ang="0">
                        <a:pos x="T2" y="T3"/>
                      </a:cxn>
                      <a:cxn ang="0">
                        <a:pos x="T4" y="T5"/>
                      </a:cxn>
                      <a:cxn ang="0">
                        <a:pos x="T6" y="T7"/>
                      </a:cxn>
                      <a:cxn ang="0">
                        <a:pos x="T8" y="T9"/>
                      </a:cxn>
                    </a:cxnLst>
                    <a:rect l="0" t="0" r="r" b="b"/>
                    <a:pathLst>
                      <a:path w="12" h="8">
                        <a:moveTo>
                          <a:pt x="2" y="7"/>
                        </a:moveTo>
                        <a:cubicBezTo>
                          <a:pt x="5" y="6"/>
                          <a:pt x="8" y="3"/>
                          <a:pt x="11" y="1"/>
                        </a:cubicBezTo>
                        <a:cubicBezTo>
                          <a:pt x="12" y="1"/>
                          <a:pt x="12" y="0"/>
                          <a:pt x="11" y="0"/>
                        </a:cubicBezTo>
                        <a:cubicBezTo>
                          <a:pt x="7" y="2"/>
                          <a:pt x="5" y="4"/>
                          <a:pt x="1" y="6"/>
                        </a:cubicBezTo>
                        <a:cubicBezTo>
                          <a:pt x="0" y="6"/>
                          <a:pt x="1" y="8"/>
                          <a:pt x="2"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7" name="Freeform 359"/>
                  <p:cNvSpPr/>
                  <p:nvPr/>
                </p:nvSpPr>
                <p:spPr bwMode="auto">
                  <a:xfrm>
                    <a:off x="559" y="1467"/>
                    <a:ext cx="7" cy="6"/>
                  </a:xfrm>
                  <a:custGeom>
                    <a:avLst/>
                    <a:gdLst>
                      <a:gd name="T0" fmla="*/ 2 w 11"/>
                      <a:gd name="T1" fmla="*/ 8 h 9"/>
                      <a:gd name="T2" fmla="*/ 10 w 11"/>
                      <a:gd name="T3" fmla="*/ 2 h 9"/>
                      <a:gd name="T4" fmla="*/ 9 w 11"/>
                      <a:gd name="T5" fmla="*/ 1 h 9"/>
                      <a:gd name="T6" fmla="*/ 1 w 11"/>
                      <a:gd name="T7" fmla="*/ 7 h 9"/>
                      <a:gd name="T8" fmla="*/ 2 w 11"/>
                      <a:gd name="T9" fmla="*/ 8 h 9"/>
                    </a:gdLst>
                    <a:ahLst/>
                    <a:cxnLst>
                      <a:cxn ang="0">
                        <a:pos x="T0" y="T1"/>
                      </a:cxn>
                      <a:cxn ang="0">
                        <a:pos x="T2" y="T3"/>
                      </a:cxn>
                      <a:cxn ang="0">
                        <a:pos x="T4" y="T5"/>
                      </a:cxn>
                      <a:cxn ang="0">
                        <a:pos x="T6" y="T7"/>
                      </a:cxn>
                      <a:cxn ang="0">
                        <a:pos x="T8" y="T9"/>
                      </a:cxn>
                    </a:cxnLst>
                    <a:rect l="0" t="0" r="r" b="b"/>
                    <a:pathLst>
                      <a:path w="11" h="9">
                        <a:moveTo>
                          <a:pt x="2" y="8"/>
                        </a:moveTo>
                        <a:cubicBezTo>
                          <a:pt x="5" y="6"/>
                          <a:pt x="7" y="4"/>
                          <a:pt x="10" y="2"/>
                        </a:cubicBezTo>
                        <a:cubicBezTo>
                          <a:pt x="11" y="2"/>
                          <a:pt x="10" y="0"/>
                          <a:pt x="9" y="1"/>
                        </a:cubicBezTo>
                        <a:cubicBezTo>
                          <a:pt x="6" y="3"/>
                          <a:pt x="3" y="4"/>
                          <a:pt x="1" y="7"/>
                        </a:cubicBezTo>
                        <a:cubicBezTo>
                          <a:pt x="0" y="7"/>
                          <a:pt x="2" y="9"/>
                          <a:pt x="2"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8" name="Freeform 360"/>
                  <p:cNvSpPr/>
                  <p:nvPr/>
                </p:nvSpPr>
                <p:spPr bwMode="auto">
                  <a:xfrm>
                    <a:off x="559" y="1470"/>
                    <a:ext cx="7" cy="5"/>
                  </a:xfrm>
                  <a:custGeom>
                    <a:avLst/>
                    <a:gdLst>
                      <a:gd name="T0" fmla="*/ 2 w 10"/>
                      <a:gd name="T1" fmla="*/ 7 h 8"/>
                      <a:gd name="T2" fmla="*/ 9 w 10"/>
                      <a:gd name="T3" fmla="*/ 2 h 8"/>
                      <a:gd name="T4" fmla="*/ 8 w 10"/>
                      <a:gd name="T5" fmla="*/ 1 h 8"/>
                      <a:gd name="T6" fmla="*/ 0 w 10"/>
                      <a:gd name="T7" fmla="*/ 6 h 8"/>
                      <a:gd name="T8" fmla="*/ 2 w 10"/>
                      <a:gd name="T9" fmla="*/ 7 h 8"/>
                    </a:gdLst>
                    <a:ahLst/>
                    <a:cxnLst>
                      <a:cxn ang="0">
                        <a:pos x="T0" y="T1"/>
                      </a:cxn>
                      <a:cxn ang="0">
                        <a:pos x="T2" y="T3"/>
                      </a:cxn>
                      <a:cxn ang="0">
                        <a:pos x="T4" y="T5"/>
                      </a:cxn>
                      <a:cxn ang="0">
                        <a:pos x="T6" y="T7"/>
                      </a:cxn>
                      <a:cxn ang="0">
                        <a:pos x="T8" y="T9"/>
                      </a:cxn>
                    </a:cxnLst>
                    <a:rect l="0" t="0" r="r" b="b"/>
                    <a:pathLst>
                      <a:path w="10" h="8">
                        <a:moveTo>
                          <a:pt x="2" y="7"/>
                        </a:moveTo>
                        <a:cubicBezTo>
                          <a:pt x="4" y="5"/>
                          <a:pt x="6" y="3"/>
                          <a:pt x="9" y="2"/>
                        </a:cubicBezTo>
                        <a:cubicBezTo>
                          <a:pt x="10" y="2"/>
                          <a:pt x="9" y="0"/>
                          <a:pt x="8" y="1"/>
                        </a:cubicBezTo>
                        <a:cubicBezTo>
                          <a:pt x="5" y="2"/>
                          <a:pt x="3" y="4"/>
                          <a:pt x="0" y="6"/>
                        </a:cubicBezTo>
                        <a:cubicBezTo>
                          <a:pt x="0" y="7"/>
                          <a:pt x="1" y="8"/>
                          <a:pt x="2"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9" name="Freeform 361"/>
                  <p:cNvSpPr/>
                  <p:nvPr/>
                </p:nvSpPr>
                <p:spPr bwMode="auto">
                  <a:xfrm>
                    <a:off x="560" y="1472"/>
                    <a:ext cx="6" cy="4"/>
                  </a:xfrm>
                  <a:custGeom>
                    <a:avLst/>
                    <a:gdLst>
                      <a:gd name="T0" fmla="*/ 1 w 9"/>
                      <a:gd name="T1" fmla="*/ 6 h 7"/>
                      <a:gd name="T2" fmla="*/ 8 w 9"/>
                      <a:gd name="T3" fmla="*/ 2 h 7"/>
                      <a:gd name="T4" fmla="*/ 7 w 9"/>
                      <a:gd name="T5" fmla="*/ 0 h 7"/>
                      <a:gd name="T6" fmla="*/ 1 w 9"/>
                      <a:gd name="T7" fmla="*/ 5 h 7"/>
                      <a:gd name="T8" fmla="*/ 1 w 9"/>
                      <a:gd name="T9" fmla="*/ 6 h 7"/>
                    </a:gdLst>
                    <a:ahLst/>
                    <a:cxnLst>
                      <a:cxn ang="0">
                        <a:pos x="T0" y="T1"/>
                      </a:cxn>
                      <a:cxn ang="0">
                        <a:pos x="T2" y="T3"/>
                      </a:cxn>
                      <a:cxn ang="0">
                        <a:pos x="T4" y="T5"/>
                      </a:cxn>
                      <a:cxn ang="0">
                        <a:pos x="T6" y="T7"/>
                      </a:cxn>
                      <a:cxn ang="0">
                        <a:pos x="T8" y="T9"/>
                      </a:cxn>
                    </a:cxnLst>
                    <a:rect l="0" t="0" r="r" b="b"/>
                    <a:pathLst>
                      <a:path w="9" h="7">
                        <a:moveTo>
                          <a:pt x="1" y="6"/>
                        </a:moveTo>
                        <a:cubicBezTo>
                          <a:pt x="4" y="5"/>
                          <a:pt x="6" y="3"/>
                          <a:pt x="8" y="2"/>
                        </a:cubicBezTo>
                        <a:cubicBezTo>
                          <a:pt x="9" y="1"/>
                          <a:pt x="8" y="0"/>
                          <a:pt x="7" y="0"/>
                        </a:cubicBezTo>
                        <a:cubicBezTo>
                          <a:pt x="5" y="2"/>
                          <a:pt x="3" y="3"/>
                          <a:pt x="1" y="5"/>
                        </a:cubicBezTo>
                        <a:cubicBezTo>
                          <a:pt x="0" y="5"/>
                          <a:pt x="0" y="7"/>
                          <a:pt x="1"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0" name="Freeform 362"/>
                  <p:cNvSpPr/>
                  <p:nvPr/>
                </p:nvSpPr>
                <p:spPr bwMode="auto">
                  <a:xfrm>
                    <a:off x="559" y="1473"/>
                    <a:ext cx="7" cy="5"/>
                  </a:xfrm>
                  <a:custGeom>
                    <a:avLst/>
                    <a:gdLst>
                      <a:gd name="T0" fmla="*/ 2 w 10"/>
                      <a:gd name="T1" fmla="*/ 8 h 8"/>
                      <a:gd name="T2" fmla="*/ 9 w 10"/>
                      <a:gd name="T3" fmla="*/ 2 h 8"/>
                      <a:gd name="T4" fmla="*/ 8 w 10"/>
                      <a:gd name="T5" fmla="*/ 1 h 8"/>
                      <a:gd name="T6" fmla="*/ 1 w 10"/>
                      <a:gd name="T7" fmla="*/ 6 h 8"/>
                      <a:gd name="T8" fmla="*/ 2 w 10"/>
                      <a:gd name="T9" fmla="*/ 8 h 8"/>
                    </a:gdLst>
                    <a:ahLst/>
                    <a:cxnLst>
                      <a:cxn ang="0">
                        <a:pos x="T0" y="T1"/>
                      </a:cxn>
                      <a:cxn ang="0">
                        <a:pos x="T2" y="T3"/>
                      </a:cxn>
                      <a:cxn ang="0">
                        <a:pos x="T4" y="T5"/>
                      </a:cxn>
                      <a:cxn ang="0">
                        <a:pos x="T6" y="T7"/>
                      </a:cxn>
                      <a:cxn ang="0">
                        <a:pos x="T8" y="T9"/>
                      </a:cxn>
                    </a:cxnLst>
                    <a:rect l="0" t="0" r="r" b="b"/>
                    <a:pathLst>
                      <a:path w="10" h="8">
                        <a:moveTo>
                          <a:pt x="2" y="8"/>
                        </a:moveTo>
                        <a:cubicBezTo>
                          <a:pt x="5" y="6"/>
                          <a:pt x="7" y="4"/>
                          <a:pt x="9" y="2"/>
                        </a:cubicBezTo>
                        <a:cubicBezTo>
                          <a:pt x="10" y="2"/>
                          <a:pt x="9" y="0"/>
                          <a:pt x="8" y="1"/>
                        </a:cubicBezTo>
                        <a:cubicBezTo>
                          <a:pt x="6" y="3"/>
                          <a:pt x="4" y="5"/>
                          <a:pt x="1" y="6"/>
                        </a:cubicBezTo>
                        <a:cubicBezTo>
                          <a:pt x="0" y="7"/>
                          <a:pt x="1" y="8"/>
                          <a:pt x="2"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1" name="Freeform 363"/>
                  <p:cNvSpPr/>
                  <p:nvPr/>
                </p:nvSpPr>
                <p:spPr bwMode="auto">
                  <a:xfrm>
                    <a:off x="560" y="1476"/>
                    <a:ext cx="5" cy="4"/>
                  </a:xfrm>
                  <a:custGeom>
                    <a:avLst/>
                    <a:gdLst>
                      <a:gd name="T0" fmla="*/ 1 w 7"/>
                      <a:gd name="T1" fmla="*/ 5 h 5"/>
                      <a:gd name="T2" fmla="*/ 6 w 7"/>
                      <a:gd name="T3" fmla="*/ 2 h 5"/>
                      <a:gd name="T4" fmla="*/ 5 w 7"/>
                      <a:gd name="T5" fmla="*/ 0 h 5"/>
                      <a:gd name="T6" fmla="*/ 1 w 7"/>
                      <a:gd name="T7" fmla="*/ 3 h 5"/>
                      <a:gd name="T8" fmla="*/ 1 w 7"/>
                      <a:gd name="T9" fmla="*/ 5 h 5"/>
                    </a:gdLst>
                    <a:ahLst/>
                    <a:cxnLst>
                      <a:cxn ang="0">
                        <a:pos x="T0" y="T1"/>
                      </a:cxn>
                      <a:cxn ang="0">
                        <a:pos x="T2" y="T3"/>
                      </a:cxn>
                      <a:cxn ang="0">
                        <a:pos x="T4" y="T5"/>
                      </a:cxn>
                      <a:cxn ang="0">
                        <a:pos x="T6" y="T7"/>
                      </a:cxn>
                      <a:cxn ang="0">
                        <a:pos x="T8" y="T9"/>
                      </a:cxn>
                    </a:cxnLst>
                    <a:rect l="0" t="0" r="r" b="b"/>
                    <a:pathLst>
                      <a:path w="7" h="5">
                        <a:moveTo>
                          <a:pt x="1" y="5"/>
                        </a:moveTo>
                        <a:cubicBezTo>
                          <a:pt x="3" y="4"/>
                          <a:pt x="5" y="3"/>
                          <a:pt x="6" y="2"/>
                        </a:cubicBezTo>
                        <a:cubicBezTo>
                          <a:pt x="7" y="1"/>
                          <a:pt x="6" y="0"/>
                          <a:pt x="5" y="0"/>
                        </a:cubicBezTo>
                        <a:cubicBezTo>
                          <a:pt x="4" y="2"/>
                          <a:pt x="3" y="3"/>
                          <a:pt x="1" y="3"/>
                        </a:cubicBezTo>
                        <a:cubicBezTo>
                          <a:pt x="0" y="3"/>
                          <a:pt x="0" y="5"/>
                          <a:pt x="1"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2" name="Freeform 364"/>
                  <p:cNvSpPr/>
                  <p:nvPr/>
                </p:nvSpPr>
                <p:spPr bwMode="auto">
                  <a:xfrm>
                    <a:off x="564" y="1460"/>
                    <a:ext cx="6" cy="5"/>
                  </a:xfrm>
                  <a:custGeom>
                    <a:avLst/>
                    <a:gdLst>
                      <a:gd name="T0" fmla="*/ 3 w 9"/>
                      <a:gd name="T1" fmla="*/ 7 h 8"/>
                      <a:gd name="T2" fmla="*/ 8 w 9"/>
                      <a:gd name="T3" fmla="*/ 1 h 8"/>
                      <a:gd name="T4" fmla="*/ 7 w 9"/>
                      <a:gd name="T5" fmla="*/ 0 h 8"/>
                      <a:gd name="T6" fmla="*/ 1 w 9"/>
                      <a:gd name="T7" fmla="*/ 6 h 8"/>
                      <a:gd name="T8" fmla="*/ 3 w 9"/>
                      <a:gd name="T9" fmla="*/ 7 h 8"/>
                    </a:gdLst>
                    <a:ahLst/>
                    <a:cxnLst>
                      <a:cxn ang="0">
                        <a:pos x="T0" y="T1"/>
                      </a:cxn>
                      <a:cxn ang="0">
                        <a:pos x="T2" y="T3"/>
                      </a:cxn>
                      <a:cxn ang="0">
                        <a:pos x="T4" y="T5"/>
                      </a:cxn>
                      <a:cxn ang="0">
                        <a:pos x="T6" y="T7"/>
                      </a:cxn>
                      <a:cxn ang="0">
                        <a:pos x="T8" y="T9"/>
                      </a:cxn>
                    </a:cxnLst>
                    <a:rect l="0" t="0" r="r" b="b"/>
                    <a:pathLst>
                      <a:path w="9" h="8">
                        <a:moveTo>
                          <a:pt x="3" y="7"/>
                        </a:moveTo>
                        <a:cubicBezTo>
                          <a:pt x="4" y="5"/>
                          <a:pt x="6" y="3"/>
                          <a:pt x="8" y="1"/>
                        </a:cubicBezTo>
                        <a:cubicBezTo>
                          <a:pt x="9" y="1"/>
                          <a:pt x="8" y="0"/>
                          <a:pt x="7" y="0"/>
                        </a:cubicBezTo>
                        <a:cubicBezTo>
                          <a:pt x="4" y="2"/>
                          <a:pt x="2" y="4"/>
                          <a:pt x="1" y="6"/>
                        </a:cubicBezTo>
                        <a:cubicBezTo>
                          <a:pt x="0" y="7"/>
                          <a:pt x="2" y="8"/>
                          <a:pt x="3"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3" name="Freeform 365"/>
                  <p:cNvSpPr/>
                  <p:nvPr/>
                </p:nvSpPr>
                <p:spPr bwMode="auto">
                  <a:xfrm>
                    <a:off x="565" y="1461"/>
                    <a:ext cx="6" cy="6"/>
                  </a:xfrm>
                  <a:custGeom>
                    <a:avLst/>
                    <a:gdLst>
                      <a:gd name="T0" fmla="*/ 2 w 9"/>
                      <a:gd name="T1" fmla="*/ 8 h 9"/>
                      <a:gd name="T2" fmla="*/ 8 w 9"/>
                      <a:gd name="T3" fmla="*/ 1 h 9"/>
                      <a:gd name="T4" fmla="*/ 7 w 9"/>
                      <a:gd name="T5" fmla="*/ 0 h 9"/>
                      <a:gd name="T6" fmla="*/ 1 w 9"/>
                      <a:gd name="T7" fmla="*/ 7 h 9"/>
                      <a:gd name="T8" fmla="*/ 2 w 9"/>
                      <a:gd name="T9" fmla="*/ 8 h 9"/>
                    </a:gdLst>
                    <a:ahLst/>
                    <a:cxnLst>
                      <a:cxn ang="0">
                        <a:pos x="T0" y="T1"/>
                      </a:cxn>
                      <a:cxn ang="0">
                        <a:pos x="T2" y="T3"/>
                      </a:cxn>
                      <a:cxn ang="0">
                        <a:pos x="T4" y="T5"/>
                      </a:cxn>
                      <a:cxn ang="0">
                        <a:pos x="T6" y="T7"/>
                      </a:cxn>
                      <a:cxn ang="0">
                        <a:pos x="T8" y="T9"/>
                      </a:cxn>
                    </a:cxnLst>
                    <a:rect l="0" t="0" r="r" b="b"/>
                    <a:pathLst>
                      <a:path w="9" h="9">
                        <a:moveTo>
                          <a:pt x="2" y="8"/>
                        </a:moveTo>
                        <a:cubicBezTo>
                          <a:pt x="4" y="6"/>
                          <a:pt x="6" y="4"/>
                          <a:pt x="8" y="1"/>
                        </a:cubicBezTo>
                        <a:cubicBezTo>
                          <a:pt x="9" y="0"/>
                          <a:pt x="7" y="0"/>
                          <a:pt x="7" y="0"/>
                        </a:cubicBezTo>
                        <a:cubicBezTo>
                          <a:pt x="5" y="3"/>
                          <a:pt x="2" y="5"/>
                          <a:pt x="1" y="7"/>
                        </a:cubicBezTo>
                        <a:cubicBezTo>
                          <a:pt x="0" y="8"/>
                          <a:pt x="2" y="9"/>
                          <a:pt x="2"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4" name="Freeform 366"/>
                  <p:cNvSpPr/>
                  <p:nvPr/>
                </p:nvSpPr>
                <p:spPr bwMode="auto">
                  <a:xfrm>
                    <a:off x="565" y="1463"/>
                    <a:ext cx="6" cy="5"/>
                  </a:xfrm>
                  <a:custGeom>
                    <a:avLst/>
                    <a:gdLst>
                      <a:gd name="T0" fmla="*/ 2 w 9"/>
                      <a:gd name="T1" fmla="*/ 7 h 8"/>
                      <a:gd name="T2" fmla="*/ 8 w 9"/>
                      <a:gd name="T3" fmla="*/ 2 h 8"/>
                      <a:gd name="T4" fmla="*/ 7 w 9"/>
                      <a:gd name="T5" fmla="*/ 0 h 8"/>
                      <a:gd name="T6" fmla="*/ 1 w 9"/>
                      <a:gd name="T7" fmla="*/ 6 h 8"/>
                      <a:gd name="T8" fmla="*/ 2 w 9"/>
                      <a:gd name="T9" fmla="*/ 7 h 8"/>
                    </a:gdLst>
                    <a:ahLst/>
                    <a:cxnLst>
                      <a:cxn ang="0">
                        <a:pos x="T0" y="T1"/>
                      </a:cxn>
                      <a:cxn ang="0">
                        <a:pos x="T2" y="T3"/>
                      </a:cxn>
                      <a:cxn ang="0">
                        <a:pos x="T4" y="T5"/>
                      </a:cxn>
                      <a:cxn ang="0">
                        <a:pos x="T6" y="T7"/>
                      </a:cxn>
                      <a:cxn ang="0">
                        <a:pos x="T8" y="T9"/>
                      </a:cxn>
                    </a:cxnLst>
                    <a:rect l="0" t="0" r="r" b="b"/>
                    <a:pathLst>
                      <a:path w="9" h="8">
                        <a:moveTo>
                          <a:pt x="2" y="7"/>
                        </a:moveTo>
                        <a:cubicBezTo>
                          <a:pt x="4" y="5"/>
                          <a:pt x="6" y="3"/>
                          <a:pt x="8" y="2"/>
                        </a:cubicBezTo>
                        <a:cubicBezTo>
                          <a:pt x="9" y="2"/>
                          <a:pt x="8" y="0"/>
                          <a:pt x="7" y="0"/>
                        </a:cubicBezTo>
                        <a:cubicBezTo>
                          <a:pt x="5" y="1"/>
                          <a:pt x="3" y="4"/>
                          <a:pt x="1" y="6"/>
                        </a:cubicBezTo>
                        <a:cubicBezTo>
                          <a:pt x="0" y="6"/>
                          <a:pt x="1" y="8"/>
                          <a:pt x="2"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5" name="Freeform 367"/>
                  <p:cNvSpPr/>
                  <p:nvPr/>
                </p:nvSpPr>
                <p:spPr bwMode="auto">
                  <a:xfrm>
                    <a:off x="564" y="1466"/>
                    <a:ext cx="7" cy="5"/>
                  </a:xfrm>
                  <a:custGeom>
                    <a:avLst/>
                    <a:gdLst>
                      <a:gd name="T0" fmla="*/ 2 w 10"/>
                      <a:gd name="T1" fmla="*/ 8 h 8"/>
                      <a:gd name="T2" fmla="*/ 9 w 10"/>
                      <a:gd name="T3" fmla="*/ 2 h 8"/>
                      <a:gd name="T4" fmla="*/ 8 w 10"/>
                      <a:gd name="T5" fmla="*/ 1 h 8"/>
                      <a:gd name="T6" fmla="*/ 1 w 10"/>
                      <a:gd name="T7" fmla="*/ 6 h 8"/>
                      <a:gd name="T8" fmla="*/ 2 w 10"/>
                      <a:gd name="T9" fmla="*/ 8 h 8"/>
                    </a:gdLst>
                    <a:ahLst/>
                    <a:cxnLst>
                      <a:cxn ang="0">
                        <a:pos x="T0" y="T1"/>
                      </a:cxn>
                      <a:cxn ang="0">
                        <a:pos x="T2" y="T3"/>
                      </a:cxn>
                      <a:cxn ang="0">
                        <a:pos x="T4" y="T5"/>
                      </a:cxn>
                      <a:cxn ang="0">
                        <a:pos x="T6" y="T7"/>
                      </a:cxn>
                      <a:cxn ang="0">
                        <a:pos x="T8" y="T9"/>
                      </a:cxn>
                    </a:cxnLst>
                    <a:rect l="0" t="0" r="r" b="b"/>
                    <a:pathLst>
                      <a:path w="10" h="8">
                        <a:moveTo>
                          <a:pt x="2" y="8"/>
                        </a:moveTo>
                        <a:cubicBezTo>
                          <a:pt x="5" y="7"/>
                          <a:pt x="7" y="4"/>
                          <a:pt x="9" y="2"/>
                        </a:cubicBezTo>
                        <a:cubicBezTo>
                          <a:pt x="10" y="1"/>
                          <a:pt x="8" y="0"/>
                          <a:pt x="8" y="1"/>
                        </a:cubicBezTo>
                        <a:cubicBezTo>
                          <a:pt x="6" y="3"/>
                          <a:pt x="4" y="5"/>
                          <a:pt x="1" y="6"/>
                        </a:cubicBezTo>
                        <a:cubicBezTo>
                          <a:pt x="0" y="7"/>
                          <a:pt x="1" y="8"/>
                          <a:pt x="2"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6" name="Freeform 368"/>
                  <p:cNvSpPr/>
                  <p:nvPr/>
                </p:nvSpPr>
                <p:spPr bwMode="auto">
                  <a:xfrm>
                    <a:off x="565" y="1467"/>
                    <a:ext cx="6" cy="6"/>
                  </a:xfrm>
                  <a:custGeom>
                    <a:avLst/>
                    <a:gdLst>
                      <a:gd name="T0" fmla="*/ 2 w 9"/>
                      <a:gd name="T1" fmla="*/ 8 h 9"/>
                      <a:gd name="T2" fmla="*/ 9 w 9"/>
                      <a:gd name="T3" fmla="*/ 2 h 9"/>
                      <a:gd name="T4" fmla="*/ 7 w 9"/>
                      <a:gd name="T5" fmla="*/ 1 h 9"/>
                      <a:gd name="T6" fmla="*/ 1 w 9"/>
                      <a:gd name="T7" fmla="*/ 7 h 9"/>
                      <a:gd name="T8" fmla="*/ 2 w 9"/>
                      <a:gd name="T9" fmla="*/ 8 h 9"/>
                    </a:gdLst>
                    <a:ahLst/>
                    <a:cxnLst>
                      <a:cxn ang="0">
                        <a:pos x="T0" y="T1"/>
                      </a:cxn>
                      <a:cxn ang="0">
                        <a:pos x="T2" y="T3"/>
                      </a:cxn>
                      <a:cxn ang="0">
                        <a:pos x="T4" y="T5"/>
                      </a:cxn>
                      <a:cxn ang="0">
                        <a:pos x="T6" y="T7"/>
                      </a:cxn>
                      <a:cxn ang="0">
                        <a:pos x="T8" y="T9"/>
                      </a:cxn>
                    </a:cxnLst>
                    <a:rect l="0" t="0" r="r" b="b"/>
                    <a:pathLst>
                      <a:path w="9" h="9">
                        <a:moveTo>
                          <a:pt x="2" y="8"/>
                        </a:moveTo>
                        <a:cubicBezTo>
                          <a:pt x="4" y="6"/>
                          <a:pt x="6" y="4"/>
                          <a:pt x="9" y="2"/>
                        </a:cubicBezTo>
                        <a:cubicBezTo>
                          <a:pt x="9" y="1"/>
                          <a:pt x="8" y="0"/>
                          <a:pt x="7" y="1"/>
                        </a:cubicBezTo>
                        <a:cubicBezTo>
                          <a:pt x="5" y="3"/>
                          <a:pt x="3" y="5"/>
                          <a:pt x="1" y="7"/>
                        </a:cubicBezTo>
                        <a:cubicBezTo>
                          <a:pt x="0" y="8"/>
                          <a:pt x="1" y="9"/>
                          <a:pt x="2"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7" name="Freeform 369"/>
                  <p:cNvSpPr/>
                  <p:nvPr/>
                </p:nvSpPr>
                <p:spPr bwMode="auto">
                  <a:xfrm>
                    <a:off x="564" y="1470"/>
                    <a:ext cx="7" cy="5"/>
                  </a:xfrm>
                  <a:custGeom>
                    <a:avLst/>
                    <a:gdLst>
                      <a:gd name="T0" fmla="*/ 2 w 10"/>
                      <a:gd name="T1" fmla="*/ 8 h 8"/>
                      <a:gd name="T2" fmla="*/ 9 w 10"/>
                      <a:gd name="T3" fmla="*/ 2 h 8"/>
                      <a:gd name="T4" fmla="*/ 8 w 10"/>
                      <a:gd name="T5" fmla="*/ 1 h 8"/>
                      <a:gd name="T6" fmla="*/ 1 w 10"/>
                      <a:gd name="T7" fmla="*/ 7 h 8"/>
                      <a:gd name="T8" fmla="*/ 2 w 10"/>
                      <a:gd name="T9" fmla="*/ 8 h 8"/>
                    </a:gdLst>
                    <a:ahLst/>
                    <a:cxnLst>
                      <a:cxn ang="0">
                        <a:pos x="T0" y="T1"/>
                      </a:cxn>
                      <a:cxn ang="0">
                        <a:pos x="T2" y="T3"/>
                      </a:cxn>
                      <a:cxn ang="0">
                        <a:pos x="T4" y="T5"/>
                      </a:cxn>
                      <a:cxn ang="0">
                        <a:pos x="T6" y="T7"/>
                      </a:cxn>
                      <a:cxn ang="0">
                        <a:pos x="T8" y="T9"/>
                      </a:cxn>
                    </a:cxnLst>
                    <a:rect l="0" t="0" r="r" b="b"/>
                    <a:pathLst>
                      <a:path w="10" h="8">
                        <a:moveTo>
                          <a:pt x="2" y="8"/>
                        </a:moveTo>
                        <a:cubicBezTo>
                          <a:pt x="4" y="6"/>
                          <a:pt x="6" y="4"/>
                          <a:pt x="9" y="2"/>
                        </a:cubicBezTo>
                        <a:cubicBezTo>
                          <a:pt x="10" y="1"/>
                          <a:pt x="8" y="0"/>
                          <a:pt x="8" y="1"/>
                        </a:cubicBezTo>
                        <a:cubicBezTo>
                          <a:pt x="5" y="3"/>
                          <a:pt x="3" y="5"/>
                          <a:pt x="1" y="7"/>
                        </a:cubicBezTo>
                        <a:cubicBezTo>
                          <a:pt x="0" y="7"/>
                          <a:pt x="1" y="8"/>
                          <a:pt x="2"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8" name="Freeform 370"/>
                  <p:cNvSpPr/>
                  <p:nvPr/>
                </p:nvSpPr>
                <p:spPr bwMode="auto">
                  <a:xfrm>
                    <a:off x="564" y="1472"/>
                    <a:ext cx="7" cy="6"/>
                  </a:xfrm>
                  <a:custGeom>
                    <a:avLst/>
                    <a:gdLst>
                      <a:gd name="T0" fmla="*/ 2 w 10"/>
                      <a:gd name="T1" fmla="*/ 8 h 8"/>
                      <a:gd name="T2" fmla="*/ 9 w 10"/>
                      <a:gd name="T3" fmla="*/ 2 h 8"/>
                      <a:gd name="T4" fmla="*/ 8 w 10"/>
                      <a:gd name="T5" fmla="*/ 0 h 8"/>
                      <a:gd name="T6" fmla="*/ 1 w 10"/>
                      <a:gd name="T7" fmla="*/ 6 h 8"/>
                      <a:gd name="T8" fmla="*/ 2 w 10"/>
                      <a:gd name="T9" fmla="*/ 8 h 8"/>
                    </a:gdLst>
                    <a:ahLst/>
                    <a:cxnLst>
                      <a:cxn ang="0">
                        <a:pos x="T0" y="T1"/>
                      </a:cxn>
                      <a:cxn ang="0">
                        <a:pos x="T2" y="T3"/>
                      </a:cxn>
                      <a:cxn ang="0">
                        <a:pos x="T4" y="T5"/>
                      </a:cxn>
                      <a:cxn ang="0">
                        <a:pos x="T6" y="T7"/>
                      </a:cxn>
                      <a:cxn ang="0">
                        <a:pos x="T8" y="T9"/>
                      </a:cxn>
                    </a:cxnLst>
                    <a:rect l="0" t="0" r="r" b="b"/>
                    <a:pathLst>
                      <a:path w="10" h="8">
                        <a:moveTo>
                          <a:pt x="2" y="8"/>
                        </a:moveTo>
                        <a:cubicBezTo>
                          <a:pt x="4" y="6"/>
                          <a:pt x="7" y="4"/>
                          <a:pt x="9" y="2"/>
                        </a:cubicBezTo>
                        <a:cubicBezTo>
                          <a:pt x="10" y="1"/>
                          <a:pt x="9" y="0"/>
                          <a:pt x="8" y="0"/>
                        </a:cubicBezTo>
                        <a:cubicBezTo>
                          <a:pt x="6" y="2"/>
                          <a:pt x="3" y="4"/>
                          <a:pt x="1" y="6"/>
                        </a:cubicBezTo>
                        <a:cubicBezTo>
                          <a:pt x="0" y="7"/>
                          <a:pt x="1" y="8"/>
                          <a:pt x="2"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9" name="Freeform 371"/>
                  <p:cNvSpPr/>
                  <p:nvPr/>
                </p:nvSpPr>
                <p:spPr bwMode="auto">
                  <a:xfrm>
                    <a:off x="566" y="1474"/>
                    <a:ext cx="5" cy="6"/>
                  </a:xfrm>
                  <a:custGeom>
                    <a:avLst/>
                    <a:gdLst>
                      <a:gd name="T0" fmla="*/ 2 w 8"/>
                      <a:gd name="T1" fmla="*/ 7 h 8"/>
                      <a:gd name="T2" fmla="*/ 7 w 8"/>
                      <a:gd name="T3" fmla="*/ 2 h 8"/>
                      <a:gd name="T4" fmla="*/ 6 w 8"/>
                      <a:gd name="T5" fmla="*/ 1 h 8"/>
                      <a:gd name="T6" fmla="*/ 0 w 8"/>
                      <a:gd name="T7" fmla="*/ 6 h 8"/>
                      <a:gd name="T8" fmla="*/ 2 w 8"/>
                      <a:gd name="T9" fmla="*/ 7 h 8"/>
                    </a:gdLst>
                    <a:ahLst/>
                    <a:cxnLst>
                      <a:cxn ang="0">
                        <a:pos x="T0" y="T1"/>
                      </a:cxn>
                      <a:cxn ang="0">
                        <a:pos x="T2" y="T3"/>
                      </a:cxn>
                      <a:cxn ang="0">
                        <a:pos x="T4" y="T5"/>
                      </a:cxn>
                      <a:cxn ang="0">
                        <a:pos x="T6" y="T7"/>
                      </a:cxn>
                      <a:cxn ang="0">
                        <a:pos x="T8" y="T9"/>
                      </a:cxn>
                    </a:cxnLst>
                    <a:rect l="0" t="0" r="r" b="b"/>
                    <a:pathLst>
                      <a:path w="8" h="8">
                        <a:moveTo>
                          <a:pt x="2" y="7"/>
                        </a:moveTo>
                        <a:cubicBezTo>
                          <a:pt x="3" y="5"/>
                          <a:pt x="5" y="4"/>
                          <a:pt x="7" y="2"/>
                        </a:cubicBezTo>
                        <a:cubicBezTo>
                          <a:pt x="8" y="1"/>
                          <a:pt x="7" y="0"/>
                          <a:pt x="6" y="1"/>
                        </a:cubicBezTo>
                        <a:cubicBezTo>
                          <a:pt x="4" y="2"/>
                          <a:pt x="2" y="4"/>
                          <a:pt x="0" y="6"/>
                        </a:cubicBezTo>
                        <a:cubicBezTo>
                          <a:pt x="0" y="7"/>
                          <a:pt x="1" y="8"/>
                          <a:pt x="2"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0" name="Freeform 372"/>
                  <p:cNvSpPr/>
                  <p:nvPr/>
                </p:nvSpPr>
                <p:spPr bwMode="auto">
                  <a:xfrm>
                    <a:off x="566" y="1476"/>
                    <a:ext cx="5" cy="5"/>
                  </a:xfrm>
                  <a:custGeom>
                    <a:avLst/>
                    <a:gdLst>
                      <a:gd name="T0" fmla="*/ 2 w 8"/>
                      <a:gd name="T1" fmla="*/ 6 h 7"/>
                      <a:gd name="T2" fmla="*/ 8 w 8"/>
                      <a:gd name="T3" fmla="*/ 2 h 7"/>
                      <a:gd name="T4" fmla="*/ 6 w 8"/>
                      <a:gd name="T5" fmla="*/ 1 h 7"/>
                      <a:gd name="T6" fmla="*/ 1 w 8"/>
                      <a:gd name="T7" fmla="*/ 5 h 7"/>
                      <a:gd name="T8" fmla="*/ 2 w 8"/>
                      <a:gd name="T9" fmla="*/ 6 h 7"/>
                    </a:gdLst>
                    <a:ahLst/>
                    <a:cxnLst>
                      <a:cxn ang="0">
                        <a:pos x="T0" y="T1"/>
                      </a:cxn>
                      <a:cxn ang="0">
                        <a:pos x="T2" y="T3"/>
                      </a:cxn>
                      <a:cxn ang="0">
                        <a:pos x="T4" y="T5"/>
                      </a:cxn>
                      <a:cxn ang="0">
                        <a:pos x="T6" y="T7"/>
                      </a:cxn>
                      <a:cxn ang="0">
                        <a:pos x="T8" y="T9"/>
                      </a:cxn>
                    </a:cxnLst>
                    <a:rect l="0" t="0" r="r" b="b"/>
                    <a:pathLst>
                      <a:path w="8" h="7">
                        <a:moveTo>
                          <a:pt x="2" y="6"/>
                        </a:moveTo>
                        <a:cubicBezTo>
                          <a:pt x="4" y="5"/>
                          <a:pt x="6" y="4"/>
                          <a:pt x="8" y="2"/>
                        </a:cubicBezTo>
                        <a:cubicBezTo>
                          <a:pt x="8" y="1"/>
                          <a:pt x="7" y="0"/>
                          <a:pt x="6" y="1"/>
                        </a:cubicBezTo>
                        <a:cubicBezTo>
                          <a:pt x="5" y="2"/>
                          <a:pt x="3" y="4"/>
                          <a:pt x="1" y="5"/>
                        </a:cubicBezTo>
                        <a:cubicBezTo>
                          <a:pt x="0" y="6"/>
                          <a:pt x="1" y="7"/>
                          <a:pt x="2"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1" name="Freeform 373"/>
                  <p:cNvSpPr/>
                  <p:nvPr/>
                </p:nvSpPr>
                <p:spPr bwMode="auto">
                  <a:xfrm>
                    <a:off x="570" y="1455"/>
                    <a:ext cx="5" cy="3"/>
                  </a:xfrm>
                  <a:custGeom>
                    <a:avLst/>
                    <a:gdLst>
                      <a:gd name="T0" fmla="*/ 2 w 7"/>
                      <a:gd name="T1" fmla="*/ 5 h 5"/>
                      <a:gd name="T2" fmla="*/ 6 w 7"/>
                      <a:gd name="T3" fmla="*/ 2 h 5"/>
                      <a:gd name="T4" fmla="*/ 5 w 7"/>
                      <a:gd name="T5" fmla="*/ 1 h 5"/>
                      <a:gd name="T6" fmla="*/ 1 w 7"/>
                      <a:gd name="T7" fmla="*/ 3 h 5"/>
                      <a:gd name="T8" fmla="*/ 2 w 7"/>
                      <a:gd name="T9" fmla="*/ 5 h 5"/>
                    </a:gdLst>
                    <a:ahLst/>
                    <a:cxnLst>
                      <a:cxn ang="0">
                        <a:pos x="T0" y="T1"/>
                      </a:cxn>
                      <a:cxn ang="0">
                        <a:pos x="T2" y="T3"/>
                      </a:cxn>
                      <a:cxn ang="0">
                        <a:pos x="T4" y="T5"/>
                      </a:cxn>
                      <a:cxn ang="0">
                        <a:pos x="T6" y="T7"/>
                      </a:cxn>
                      <a:cxn ang="0">
                        <a:pos x="T8" y="T9"/>
                      </a:cxn>
                    </a:cxnLst>
                    <a:rect l="0" t="0" r="r" b="b"/>
                    <a:pathLst>
                      <a:path w="7" h="5">
                        <a:moveTo>
                          <a:pt x="2" y="5"/>
                        </a:moveTo>
                        <a:cubicBezTo>
                          <a:pt x="4" y="4"/>
                          <a:pt x="5" y="3"/>
                          <a:pt x="6" y="2"/>
                        </a:cubicBezTo>
                        <a:cubicBezTo>
                          <a:pt x="7" y="1"/>
                          <a:pt x="6" y="0"/>
                          <a:pt x="5" y="1"/>
                        </a:cubicBezTo>
                        <a:cubicBezTo>
                          <a:pt x="4" y="2"/>
                          <a:pt x="3" y="2"/>
                          <a:pt x="1" y="3"/>
                        </a:cubicBezTo>
                        <a:cubicBezTo>
                          <a:pt x="0" y="4"/>
                          <a:pt x="2" y="5"/>
                          <a:pt x="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2" name="Freeform 374"/>
                  <p:cNvSpPr/>
                  <p:nvPr/>
                </p:nvSpPr>
                <p:spPr bwMode="auto">
                  <a:xfrm>
                    <a:off x="570" y="1456"/>
                    <a:ext cx="6" cy="6"/>
                  </a:xfrm>
                  <a:custGeom>
                    <a:avLst/>
                    <a:gdLst>
                      <a:gd name="T0" fmla="*/ 2 w 9"/>
                      <a:gd name="T1" fmla="*/ 7 h 8"/>
                      <a:gd name="T2" fmla="*/ 8 w 9"/>
                      <a:gd name="T3" fmla="*/ 2 h 8"/>
                      <a:gd name="T4" fmla="*/ 7 w 9"/>
                      <a:gd name="T5" fmla="*/ 1 h 8"/>
                      <a:gd name="T6" fmla="*/ 1 w 9"/>
                      <a:gd name="T7" fmla="*/ 6 h 8"/>
                      <a:gd name="T8" fmla="*/ 2 w 9"/>
                      <a:gd name="T9" fmla="*/ 7 h 8"/>
                    </a:gdLst>
                    <a:ahLst/>
                    <a:cxnLst>
                      <a:cxn ang="0">
                        <a:pos x="T0" y="T1"/>
                      </a:cxn>
                      <a:cxn ang="0">
                        <a:pos x="T2" y="T3"/>
                      </a:cxn>
                      <a:cxn ang="0">
                        <a:pos x="T4" y="T5"/>
                      </a:cxn>
                      <a:cxn ang="0">
                        <a:pos x="T6" y="T7"/>
                      </a:cxn>
                      <a:cxn ang="0">
                        <a:pos x="T8" y="T9"/>
                      </a:cxn>
                    </a:cxnLst>
                    <a:rect l="0" t="0" r="r" b="b"/>
                    <a:pathLst>
                      <a:path w="9" h="8">
                        <a:moveTo>
                          <a:pt x="2" y="7"/>
                        </a:moveTo>
                        <a:cubicBezTo>
                          <a:pt x="4" y="5"/>
                          <a:pt x="6" y="3"/>
                          <a:pt x="8" y="2"/>
                        </a:cubicBezTo>
                        <a:cubicBezTo>
                          <a:pt x="9" y="2"/>
                          <a:pt x="8" y="0"/>
                          <a:pt x="7" y="1"/>
                        </a:cubicBezTo>
                        <a:cubicBezTo>
                          <a:pt x="5" y="2"/>
                          <a:pt x="3" y="4"/>
                          <a:pt x="1" y="6"/>
                        </a:cubicBezTo>
                        <a:cubicBezTo>
                          <a:pt x="0" y="6"/>
                          <a:pt x="1" y="8"/>
                          <a:pt x="2"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3" name="Freeform 375"/>
                  <p:cNvSpPr/>
                  <p:nvPr/>
                </p:nvSpPr>
                <p:spPr bwMode="auto">
                  <a:xfrm>
                    <a:off x="570" y="1458"/>
                    <a:ext cx="6" cy="5"/>
                  </a:xfrm>
                  <a:custGeom>
                    <a:avLst/>
                    <a:gdLst>
                      <a:gd name="T0" fmla="*/ 2 w 10"/>
                      <a:gd name="T1" fmla="*/ 7 h 7"/>
                      <a:gd name="T2" fmla="*/ 9 w 10"/>
                      <a:gd name="T3" fmla="*/ 2 h 7"/>
                      <a:gd name="T4" fmla="*/ 8 w 10"/>
                      <a:gd name="T5" fmla="*/ 1 h 7"/>
                      <a:gd name="T6" fmla="*/ 1 w 10"/>
                      <a:gd name="T7" fmla="*/ 5 h 7"/>
                      <a:gd name="T8" fmla="*/ 2 w 10"/>
                      <a:gd name="T9" fmla="*/ 7 h 7"/>
                    </a:gdLst>
                    <a:ahLst/>
                    <a:cxnLst>
                      <a:cxn ang="0">
                        <a:pos x="T0" y="T1"/>
                      </a:cxn>
                      <a:cxn ang="0">
                        <a:pos x="T2" y="T3"/>
                      </a:cxn>
                      <a:cxn ang="0">
                        <a:pos x="T4" y="T5"/>
                      </a:cxn>
                      <a:cxn ang="0">
                        <a:pos x="T6" y="T7"/>
                      </a:cxn>
                      <a:cxn ang="0">
                        <a:pos x="T8" y="T9"/>
                      </a:cxn>
                    </a:cxnLst>
                    <a:rect l="0" t="0" r="r" b="b"/>
                    <a:pathLst>
                      <a:path w="10" h="7">
                        <a:moveTo>
                          <a:pt x="2" y="7"/>
                        </a:moveTo>
                        <a:cubicBezTo>
                          <a:pt x="5" y="6"/>
                          <a:pt x="6" y="3"/>
                          <a:pt x="9" y="2"/>
                        </a:cubicBezTo>
                        <a:cubicBezTo>
                          <a:pt x="10" y="2"/>
                          <a:pt x="9" y="0"/>
                          <a:pt x="8" y="1"/>
                        </a:cubicBezTo>
                        <a:cubicBezTo>
                          <a:pt x="6" y="2"/>
                          <a:pt x="4" y="5"/>
                          <a:pt x="1" y="5"/>
                        </a:cubicBezTo>
                        <a:cubicBezTo>
                          <a:pt x="0" y="5"/>
                          <a:pt x="1" y="7"/>
                          <a:pt x="2"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4" name="Freeform 376"/>
                  <p:cNvSpPr/>
                  <p:nvPr/>
                </p:nvSpPr>
                <p:spPr bwMode="auto">
                  <a:xfrm>
                    <a:off x="570" y="1460"/>
                    <a:ext cx="6" cy="6"/>
                  </a:xfrm>
                  <a:custGeom>
                    <a:avLst/>
                    <a:gdLst>
                      <a:gd name="T0" fmla="*/ 2 w 10"/>
                      <a:gd name="T1" fmla="*/ 9 h 9"/>
                      <a:gd name="T2" fmla="*/ 9 w 10"/>
                      <a:gd name="T3" fmla="*/ 2 h 9"/>
                      <a:gd name="T4" fmla="*/ 8 w 10"/>
                      <a:gd name="T5" fmla="*/ 1 h 9"/>
                      <a:gd name="T6" fmla="*/ 1 w 10"/>
                      <a:gd name="T7" fmla="*/ 7 h 9"/>
                      <a:gd name="T8" fmla="*/ 2 w 10"/>
                      <a:gd name="T9" fmla="*/ 9 h 9"/>
                    </a:gdLst>
                    <a:ahLst/>
                    <a:cxnLst>
                      <a:cxn ang="0">
                        <a:pos x="T0" y="T1"/>
                      </a:cxn>
                      <a:cxn ang="0">
                        <a:pos x="T2" y="T3"/>
                      </a:cxn>
                      <a:cxn ang="0">
                        <a:pos x="T4" y="T5"/>
                      </a:cxn>
                      <a:cxn ang="0">
                        <a:pos x="T6" y="T7"/>
                      </a:cxn>
                      <a:cxn ang="0">
                        <a:pos x="T8" y="T9"/>
                      </a:cxn>
                    </a:cxnLst>
                    <a:rect l="0" t="0" r="r" b="b"/>
                    <a:pathLst>
                      <a:path w="10" h="9">
                        <a:moveTo>
                          <a:pt x="2" y="9"/>
                        </a:moveTo>
                        <a:cubicBezTo>
                          <a:pt x="5" y="7"/>
                          <a:pt x="7" y="5"/>
                          <a:pt x="9" y="2"/>
                        </a:cubicBezTo>
                        <a:cubicBezTo>
                          <a:pt x="10" y="1"/>
                          <a:pt x="9" y="0"/>
                          <a:pt x="8" y="1"/>
                        </a:cubicBezTo>
                        <a:cubicBezTo>
                          <a:pt x="6" y="3"/>
                          <a:pt x="4" y="6"/>
                          <a:pt x="1" y="7"/>
                        </a:cubicBezTo>
                        <a:cubicBezTo>
                          <a:pt x="0" y="8"/>
                          <a:pt x="1" y="9"/>
                          <a:pt x="2"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5" name="Freeform 377"/>
                  <p:cNvSpPr/>
                  <p:nvPr/>
                </p:nvSpPr>
                <p:spPr bwMode="auto">
                  <a:xfrm>
                    <a:off x="569" y="1462"/>
                    <a:ext cx="8" cy="6"/>
                  </a:xfrm>
                  <a:custGeom>
                    <a:avLst/>
                    <a:gdLst>
                      <a:gd name="T0" fmla="*/ 2 w 12"/>
                      <a:gd name="T1" fmla="*/ 8 h 9"/>
                      <a:gd name="T2" fmla="*/ 11 w 12"/>
                      <a:gd name="T3" fmla="*/ 2 h 9"/>
                      <a:gd name="T4" fmla="*/ 10 w 12"/>
                      <a:gd name="T5" fmla="*/ 1 h 9"/>
                      <a:gd name="T6" fmla="*/ 1 w 12"/>
                      <a:gd name="T7" fmla="*/ 7 h 9"/>
                      <a:gd name="T8" fmla="*/ 2 w 12"/>
                      <a:gd name="T9" fmla="*/ 8 h 9"/>
                    </a:gdLst>
                    <a:ahLst/>
                    <a:cxnLst>
                      <a:cxn ang="0">
                        <a:pos x="T0" y="T1"/>
                      </a:cxn>
                      <a:cxn ang="0">
                        <a:pos x="T2" y="T3"/>
                      </a:cxn>
                      <a:cxn ang="0">
                        <a:pos x="T4" y="T5"/>
                      </a:cxn>
                      <a:cxn ang="0">
                        <a:pos x="T6" y="T7"/>
                      </a:cxn>
                      <a:cxn ang="0">
                        <a:pos x="T8" y="T9"/>
                      </a:cxn>
                    </a:cxnLst>
                    <a:rect l="0" t="0" r="r" b="b"/>
                    <a:pathLst>
                      <a:path w="12" h="9">
                        <a:moveTo>
                          <a:pt x="2" y="8"/>
                        </a:moveTo>
                        <a:cubicBezTo>
                          <a:pt x="5" y="6"/>
                          <a:pt x="8" y="4"/>
                          <a:pt x="11" y="2"/>
                        </a:cubicBezTo>
                        <a:cubicBezTo>
                          <a:pt x="12" y="2"/>
                          <a:pt x="11" y="0"/>
                          <a:pt x="10" y="1"/>
                        </a:cubicBezTo>
                        <a:cubicBezTo>
                          <a:pt x="7" y="3"/>
                          <a:pt x="4" y="5"/>
                          <a:pt x="1" y="7"/>
                        </a:cubicBezTo>
                        <a:cubicBezTo>
                          <a:pt x="0" y="7"/>
                          <a:pt x="1" y="9"/>
                          <a:pt x="2"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6" name="Freeform 378"/>
                  <p:cNvSpPr/>
                  <p:nvPr/>
                </p:nvSpPr>
                <p:spPr bwMode="auto">
                  <a:xfrm>
                    <a:off x="570" y="1465"/>
                    <a:ext cx="6" cy="6"/>
                  </a:xfrm>
                  <a:custGeom>
                    <a:avLst/>
                    <a:gdLst>
                      <a:gd name="T0" fmla="*/ 2 w 10"/>
                      <a:gd name="T1" fmla="*/ 8 h 9"/>
                      <a:gd name="T2" fmla="*/ 9 w 10"/>
                      <a:gd name="T3" fmla="*/ 2 h 9"/>
                      <a:gd name="T4" fmla="*/ 8 w 10"/>
                      <a:gd name="T5" fmla="*/ 1 h 9"/>
                      <a:gd name="T6" fmla="*/ 1 w 10"/>
                      <a:gd name="T7" fmla="*/ 7 h 9"/>
                      <a:gd name="T8" fmla="*/ 2 w 10"/>
                      <a:gd name="T9" fmla="*/ 8 h 9"/>
                    </a:gdLst>
                    <a:ahLst/>
                    <a:cxnLst>
                      <a:cxn ang="0">
                        <a:pos x="T0" y="T1"/>
                      </a:cxn>
                      <a:cxn ang="0">
                        <a:pos x="T2" y="T3"/>
                      </a:cxn>
                      <a:cxn ang="0">
                        <a:pos x="T4" y="T5"/>
                      </a:cxn>
                      <a:cxn ang="0">
                        <a:pos x="T6" y="T7"/>
                      </a:cxn>
                      <a:cxn ang="0">
                        <a:pos x="T8" y="T9"/>
                      </a:cxn>
                    </a:cxnLst>
                    <a:rect l="0" t="0" r="r" b="b"/>
                    <a:pathLst>
                      <a:path w="10" h="9">
                        <a:moveTo>
                          <a:pt x="2" y="8"/>
                        </a:moveTo>
                        <a:cubicBezTo>
                          <a:pt x="5" y="6"/>
                          <a:pt x="7" y="4"/>
                          <a:pt x="9" y="2"/>
                        </a:cubicBezTo>
                        <a:cubicBezTo>
                          <a:pt x="10" y="1"/>
                          <a:pt x="8" y="0"/>
                          <a:pt x="8" y="1"/>
                        </a:cubicBezTo>
                        <a:cubicBezTo>
                          <a:pt x="6" y="3"/>
                          <a:pt x="3" y="5"/>
                          <a:pt x="1" y="7"/>
                        </a:cubicBezTo>
                        <a:cubicBezTo>
                          <a:pt x="0" y="8"/>
                          <a:pt x="1" y="9"/>
                          <a:pt x="2"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7" name="Freeform 379"/>
                  <p:cNvSpPr/>
                  <p:nvPr/>
                </p:nvSpPr>
                <p:spPr bwMode="auto">
                  <a:xfrm>
                    <a:off x="570" y="1468"/>
                    <a:ext cx="6" cy="6"/>
                  </a:xfrm>
                  <a:custGeom>
                    <a:avLst/>
                    <a:gdLst>
                      <a:gd name="T0" fmla="*/ 2 w 10"/>
                      <a:gd name="T1" fmla="*/ 7 h 8"/>
                      <a:gd name="T2" fmla="*/ 9 w 10"/>
                      <a:gd name="T3" fmla="*/ 2 h 8"/>
                      <a:gd name="T4" fmla="*/ 8 w 10"/>
                      <a:gd name="T5" fmla="*/ 1 h 8"/>
                      <a:gd name="T6" fmla="*/ 1 w 10"/>
                      <a:gd name="T7" fmla="*/ 6 h 8"/>
                      <a:gd name="T8" fmla="*/ 2 w 10"/>
                      <a:gd name="T9" fmla="*/ 7 h 8"/>
                    </a:gdLst>
                    <a:ahLst/>
                    <a:cxnLst>
                      <a:cxn ang="0">
                        <a:pos x="T0" y="T1"/>
                      </a:cxn>
                      <a:cxn ang="0">
                        <a:pos x="T2" y="T3"/>
                      </a:cxn>
                      <a:cxn ang="0">
                        <a:pos x="T4" y="T5"/>
                      </a:cxn>
                      <a:cxn ang="0">
                        <a:pos x="T6" y="T7"/>
                      </a:cxn>
                      <a:cxn ang="0">
                        <a:pos x="T8" y="T9"/>
                      </a:cxn>
                    </a:cxnLst>
                    <a:rect l="0" t="0" r="r" b="b"/>
                    <a:pathLst>
                      <a:path w="10" h="8">
                        <a:moveTo>
                          <a:pt x="2" y="7"/>
                        </a:moveTo>
                        <a:cubicBezTo>
                          <a:pt x="5" y="6"/>
                          <a:pt x="7" y="4"/>
                          <a:pt x="9" y="2"/>
                        </a:cubicBezTo>
                        <a:cubicBezTo>
                          <a:pt x="10" y="2"/>
                          <a:pt x="9" y="0"/>
                          <a:pt x="8" y="1"/>
                        </a:cubicBezTo>
                        <a:cubicBezTo>
                          <a:pt x="6" y="3"/>
                          <a:pt x="4" y="5"/>
                          <a:pt x="1" y="6"/>
                        </a:cubicBezTo>
                        <a:cubicBezTo>
                          <a:pt x="0" y="6"/>
                          <a:pt x="1" y="8"/>
                          <a:pt x="2"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8" name="Freeform 380"/>
                  <p:cNvSpPr/>
                  <p:nvPr/>
                </p:nvSpPr>
                <p:spPr bwMode="auto">
                  <a:xfrm>
                    <a:off x="570" y="1472"/>
                    <a:ext cx="6" cy="4"/>
                  </a:xfrm>
                  <a:custGeom>
                    <a:avLst/>
                    <a:gdLst>
                      <a:gd name="T0" fmla="*/ 2 w 9"/>
                      <a:gd name="T1" fmla="*/ 6 h 7"/>
                      <a:gd name="T2" fmla="*/ 8 w 9"/>
                      <a:gd name="T3" fmla="*/ 2 h 7"/>
                      <a:gd name="T4" fmla="*/ 7 w 9"/>
                      <a:gd name="T5" fmla="*/ 1 h 7"/>
                      <a:gd name="T6" fmla="*/ 1 w 9"/>
                      <a:gd name="T7" fmla="*/ 5 h 7"/>
                      <a:gd name="T8" fmla="*/ 2 w 9"/>
                      <a:gd name="T9" fmla="*/ 6 h 7"/>
                    </a:gdLst>
                    <a:ahLst/>
                    <a:cxnLst>
                      <a:cxn ang="0">
                        <a:pos x="T0" y="T1"/>
                      </a:cxn>
                      <a:cxn ang="0">
                        <a:pos x="T2" y="T3"/>
                      </a:cxn>
                      <a:cxn ang="0">
                        <a:pos x="T4" y="T5"/>
                      </a:cxn>
                      <a:cxn ang="0">
                        <a:pos x="T6" y="T7"/>
                      </a:cxn>
                      <a:cxn ang="0">
                        <a:pos x="T8" y="T9"/>
                      </a:cxn>
                    </a:cxnLst>
                    <a:rect l="0" t="0" r="r" b="b"/>
                    <a:pathLst>
                      <a:path w="9" h="7">
                        <a:moveTo>
                          <a:pt x="2" y="6"/>
                        </a:moveTo>
                        <a:cubicBezTo>
                          <a:pt x="4" y="5"/>
                          <a:pt x="6" y="4"/>
                          <a:pt x="8" y="2"/>
                        </a:cubicBezTo>
                        <a:cubicBezTo>
                          <a:pt x="9" y="1"/>
                          <a:pt x="8" y="0"/>
                          <a:pt x="7" y="1"/>
                        </a:cubicBezTo>
                        <a:cubicBezTo>
                          <a:pt x="5" y="3"/>
                          <a:pt x="3" y="4"/>
                          <a:pt x="1" y="5"/>
                        </a:cubicBezTo>
                        <a:cubicBezTo>
                          <a:pt x="0" y="5"/>
                          <a:pt x="1" y="7"/>
                          <a:pt x="2"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9" name="Freeform 381"/>
                  <p:cNvSpPr/>
                  <p:nvPr/>
                </p:nvSpPr>
                <p:spPr bwMode="auto">
                  <a:xfrm>
                    <a:off x="570" y="1475"/>
                    <a:ext cx="6" cy="5"/>
                  </a:xfrm>
                  <a:custGeom>
                    <a:avLst/>
                    <a:gdLst>
                      <a:gd name="T0" fmla="*/ 2 w 10"/>
                      <a:gd name="T1" fmla="*/ 7 h 7"/>
                      <a:gd name="T2" fmla="*/ 9 w 10"/>
                      <a:gd name="T3" fmla="*/ 2 h 7"/>
                      <a:gd name="T4" fmla="*/ 7 w 10"/>
                      <a:gd name="T5" fmla="*/ 1 h 7"/>
                      <a:gd name="T6" fmla="*/ 1 w 10"/>
                      <a:gd name="T7" fmla="*/ 5 h 7"/>
                      <a:gd name="T8" fmla="*/ 2 w 10"/>
                      <a:gd name="T9" fmla="*/ 7 h 7"/>
                    </a:gdLst>
                    <a:ahLst/>
                    <a:cxnLst>
                      <a:cxn ang="0">
                        <a:pos x="T0" y="T1"/>
                      </a:cxn>
                      <a:cxn ang="0">
                        <a:pos x="T2" y="T3"/>
                      </a:cxn>
                      <a:cxn ang="0">
                        <a:pos x="T4" y="T5"/>
                      </a:cxn>
                      <a:cxn ang="0">
                        <a:pos x="T6" y="T7"/>
                      </a:cxn>
                      <a:cxn ang="0">
                        <a:pos x="T8" y="T9"/>
                      </a:cxn>
                    </a:cxnLst>
                    <a:rect l="0" t="0" r="r" b="b"/>
                    <a:pathLst>
                      <a:path w="10" h="7">
                        <a:moveTo>
                          <a:pt x="2" y="7"/>
                        </a:moveTo>
                        <a:cubicBezTo>
                          <a:pt x="5" y="6"/>
                          <a:pt x="7" y="4"/>
                          <a:pt x="9" y="2"/>
                        </a:cubicBezTo>
                        <a:cubicBezTo>
                          <a:pt x="10" y="1"/>
                          <a:pt x="8" y="0"/>
                          <a:pt x="7" y="1"/>
                        </a:cubicBezTo>
                        <a:cubicBezTo>
                          <a:pt x="6" y="2"/>
                          <a:pt x="4" y="4"/>
                          <a:pt x="1" y="5"/>
                        </a:cubicBezTo>
                        <a:cubicBezTo>
                          <a:pt x="0" y="5"/>
                          <a:pt x="1" y="7"/>
                          <a:pt x="2"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0" name="Freeform 382"/>
                  <p:cNvSpPr/>
                  <p:nvPr/>
                </p:nvSpPr>
                <p:spPr bwMode="auto">
                  <a:xfrm>
                    <a:off x="571" y="1476"/>
                    <a:ext cx="6" cy="4"/>
                  </a:xfrm>
                  <a:custGeom>
                    <a:avLst/>
                    <a:gdLst>
                      <a:gd name="T0" fmla="*/ 1 w 9"/>
                      <a:gd name="T1" fmla="*/ 6 h 6"/>
                      <a:gd name="T2" fmla="*/ 8 w 9"/>
                      <a:gd name="T3" fmla="*/ 2 h 6"/>
                      <a:gd name="T4" fmla="*/ 7 w 9"/>
                      <a:gd name="T5" fmla="*/ 0 h 6"/>
                      <a:gd name="T6" fmla="*/ 1 w 9"/>
                      <a:gd name="T7" fmla="*/ 4 h 6"/>
                      <a:gd name="T8" fmla="*/ 1 w 9"/>
                      <a:gd name="T9" fmla="*/ 6 h 6"/>
                    </a:gdLst>
                    <a:ahLst/>
                    <a:cxnLst>
                      <a:cxn ang="0">
                        <a:pos x="T0" y="T1"/>
                      </a:cxn>
                      <a:cxn ang="0">
                        <a:pos x="T2" y="T3"/>
                      </a:cxn>
                      <a:cxn ang="0">
                        <a:pos x="T4" y="T5"/>
                      </a:cxn>
                      <a:cxn ang="0">
                        <a:pos x="T6" y="T7"/>
                      </a:cxn>
                      <a:cxn ang="0">
                        <a:pos x="T8" y="T9"/>
                      </a:cxn>
                    </a:cxnLst>
                    <a:rect l="0" t="0" r="r" b="b"/>
                    <a:pathLst>
                      <a:path w="9" h="6">
                        <a:moveTo>
                          <a:pt x="1" y="6"/>
                        </a:moveTo>
                        <a:cubicBezTo>
                          <a:pt x="3" y="5"/>
                          <a:pt x="6" y="3"/>
                          <a:pt x="8" y="2"/>
                        </a:cubicBezTo>
                        <a:cubicBezTo>
                          <a:pt x="9" y="1"/>
                          <a:pt x="8" y="0"/>
                          <a:pt x="7" y="0"/>
                        </a:cubicBezTo>
                        <a:cubicBezTo>
                          <a:pt x="5" y="2"/>
                          <a:pt x="3" y="3"/>
                          <a:pt x="1" y="4"/>
                        </a:cubicBezTo>
                        <a:cubicBezTo>
                          <a:pt x="0" y="4"/>
                          <a:pt x="0" y="6"/>
                          <a:pt x="1"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1" name="Freeform 383"/>
                  <p:cNvSpPr/>
                  <p:nvPr/>
                </p:nvSpPr>
                <p:spPr bwMode="auto">
                  <a:xfrm>
                    <a:off x="571" y="1469"/>
                    <a:ext cx="5" cy="6"/>
                  </a:xfrm>
                  <a:custGeom>
                    <a:avLst/>
                    <a:gdLst>
                      <a:gd name="T0" fmla="*/ 2 w 8"/>
                      <a:gd name="T1" fmla="*/ 8 h 9"/>
                      <a:gd name="T2" fmla="*/ 7 w 8"/>
                      <a:gd name="T3" fmla="*/ 2 h 9"/>
                      <a:gd name="T4" fmla="*/ 6 w 8"/>
                      <a:gd name="T5" fmla="*/ 1 h 9"/>
                      <a:gd name="T6" fmla="*/ 1 w 8"/>
                      <a:gd name="T7" fmla="*/ 7 h 9"/>
                      <a:gd name="T8" fmla="*/ 2 w 8"/>
                      <a:gd name="T9" fmla="*/ 8 h 9"/>
                    </a:gdLst>
                    <a:ahLst/>
                    <a:cxnLst>
                      <a:cxn ang="0">
                        <a:pos x="T0" y="T1"/>
                      </a:cxn>
                      <a:cxn ang="0">
                        <a:pos x="T2" y="T3"/>
                      </a:cxn>
                      <a:cxn ang="0">
                        <a:pos x="T4" y="T5"/>
                      </a:cxn>
                      <a:cxn ang="0">
                        <a:pos x="T6" y="T7"/>
                      </a:cxn>
                      <a:cxn ang="0">
                        <a:pos x="T8" y="T9"/>
                      </a:cxn>
                    </a:cxnLst>
                    <a:rect l="0" t="0" r="r" b="b"/>
                    <a:pathLst>
                      <a:path w="8" h="9">
                        <a:moveTo>
                          <a:pt x="2" y="8"/>
                        </a:moveTo>
                        <a:cubicBezTo>
                          <a:pt x="3" y="6"/>
                          <a:pt x="5" y="4"/>
                          <a:pt x="7" y="2"/>
                        </a:cubicBezTo>
                        <a:cubicBezTo>
                          <a:pt x="8" y="1"/>
                          <a:pt x="7" y="0"/>
                          <a:pt x="6" y="1"/>
                        </a:cubicBezTo>
                        <a:cubicBezTo>
                          <a:pt x="4" y="3"/>
                          <a:pt x="2" y="5"/>
                          <a:pt x="1" y="7"/>
                        </a:cubicBezTo>
                        <a:cubicBezTo>
                          <a:pt x="0" y="8"/>
                          <a:pt x="1" y="9"/>
                          <a:pt x="2"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2" name="Freeform 384"/>
                  <p:cNvSpPr/>
                  <p:nvPr/>
                </p:nvSpPr>
                <p:spPr bwMode="auto">
                  <a:xfrm>
                    <a:off x="571" y="1474"/>
                    <a:ext cx="7" cy="4"/>
                  </a:xfrm>
                  <a:custGeom>
                    <a:avLst/>
                    <a:gdLst>
                      <a:gd name="T0" fmla="*/ 2 w 10"/>
                      <a:gd name="T1" fmla="*/ 5 h 6"/>
                      <a:gd name="T2" fmla="*/ 9 w 10"/>
                      <a:gd name="T3" fmla="*/ 2 h 6"/>
                      <a:gd name="T4" fmla="*/ 9 w 10"/>
                      <a:gd name="T5" fmla="*/ 0 h 6"/>
                      <a:gd name="T6" fmla="*/ 1 w 10"/>
                      <a:gd name="T7" fmla="*/ 4 h 6"/>
                      <a:gd name="T8" fmla="*/ 2 w 10"/>
                      <a:gd name="T9" fmla="*/ 5 h 6"/>
                    </a:gdLst>
                    <a:ahLst/>
                    <a:cxnLst>
                      <a:cxn ang="0">
                        <a:pos x="T0" y="T1"/>
                      </a:cxn>
                      <a:cxn ang="0">
                        <a:pos x="T2" y="T3"/>
                      </a:cxn>
                      <a:cxn ang="0">
                        <a:pos x="T4" y="T5"/>
                      </a:cxn>
                      <a:cxn ang="0">
                        <a:pos x="T6" y="T7"/>
                      </a:cxn>
                      <a:cxn ang="0">
                        <a:pos x="T8" y="T9"/>
                      </a:cxn>
                    </a:cxnLst>
                    <a:rect l="0" t="0" r="r" b="b"/>
                    <a:pathLst>
                      <a:path w="10" h="6">
                        <a:moveTo>
                          <a:pt x="2" y="5"/>
                        </a:moveTo>
                        <a:cubicBezTo>
                          <a:pt x="4" y="4"/>
                          <a:pt x="6" y="2"/>
                          <a:pt x="9" y="2"/>
                        </a:cubicBezTo>
                        <a:cubicBezTo>
                          <a:pt x="10" y="2"/>
                          <a:pt x="10" y="0"/>
                          <a:pt x="9" y="0"/>
                        </a:cubicBezTo>
                        <a:cubicBezTo>
                          <a:pt x="6" y="0"/>
                          <a:pt x="4" y="2"/>
                          <a:pt x="1" y="4"/>
                        </a:cubicBezTo>
                        <a:cubicBezTo>
                          <a:pt x="0" y="4"/>
                          <a:pt x="1" y="6"/>
                          <a:pt x="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3" name="Freeform 385"/>
                  <p:cNvSpPr/>
                  <p:nvPr/>
                </p:nvSpPr>
                <p:spPr bwMode="auto">
                  <a:xfrm>
                    <a:off x="573" y="1476"/>
                    <a:ext cx="4" cy="4"/>
                  </a:xfrm>
                  <a:custGeom>
                    <a:avLst/>
                    <a:gdLst>
                      <a:gd name="T0" fmla="*/ 2 w 6"/>
                      <a:gd name="T1" fmla="*/ 5 h 6"/>
                      <a:gd name="T2" fmla="*/ 5 w 6"/>
                      <a:gd name="T3" fmla="*/ 2 h 6"/>
                      <a:gd name="T4" fmla="*/ 4 w 6"/>
                      <a:gd name="T5" fmla="*/ 1 h 6"/>
                      <a:gd name="T6" fmla="*/ 0 w 6"/>
                      <a:gd name="T7" fmla="*/ 4 h 6"/>
                      <a:gd name="T8" fmla="*/ 2 w 6"/>
                      <a:gd name="T9" fmla="*/ 5 h 6"/>
                    </a:gdLst>
                    <a:ahLst/>
                    <a:cxnLst>
                      <a:cxn ang="0">
                        <a:pos x="T0" y="T1"/>
                      </a:cxn>
                      <a:cxn ang="0">
                        <a:pos x="T2" y="T3"/>
                      </a:cxn>
                      <a:cxn ang="0">
                        <a:pos x="T4" y="T5"/>
                      </a:cxn>
                      <a:cxn ang="0">
                        <a:pos x="T6" y="T7"/>
                      </a:cxn>
                      <a:cxn ang="0">
                        <a:pos x="T8" y="T9"/>
                      </a:cxn>
                    </a:cxnLst>
                    <a:rect l="0" t="0" r="r" b="b"/>
                    <a:pathLst>
                      <a:path w="6" h="6">
                        <a:moveTo>
                          <a:pt x="2" y="5"/>
                        </a:moveTo>
                        <a:cubicBezTo>
                          <a:pt x="3" y="4"/>
                          <a:pt x="4" y="3"/>
                          <a:pt x="5" y="2"/>
                        </a:cubicBezTo>
                        <a:cubicBezTo>
                          <a:pt x="6" y="1"/>
                          <a:pt x="5" y="0"/>
                          <a:pt x="4" y="1"/>
                        </a:cubicBezTo>
                        <a:cubicBezTo>
                          <a:pt x="3" y="2"/>
                          <a:pt x="2" y="3"/>
                          <a:pt x="0" y="4"/>
                        </a:cubicBezTo>
                        <a:cubicBezTo>
                          <a:pt x="0" y="5"/>
                          <a:pt x="1" y="6"/>
                          <a:pt x="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4" name="Freeform 386"/>
                  <p:cNvSpPr/>
                  <p:nvPr/>
                </p:nvSpPr>
                <p:spPr bwMode="auto">
                  <a:xfrm>
                    <a:off x="900" y="1709"/>
                    <a:ext cx="23" cy="24"/>
                  </a:xfrm>
                  <a:custGeom>
                    <a:avLst/>
                    <a:gdLst>
                      <a:gd name="T0" fmla="*/ 24 w 35"/>
                      <a:gd name="T1" fmla="*/ 5 h 35"/>
                      <a:gd name="T2" fmla="*/ 3 w 35"/>
                      <a:gd name="T3" fmla="*/ 13 h 35"/>
                      <a:gd name="T4" fmla="*/ 14 w 35"/>
                      <a:gd name="T5" fmla="*/ 32 h 35"/>
                      <a:gd name="T6" fmla="*/ 33 w 35"/>
                      <a:gd name="T7" fmla="*/ 23 h 35"/>
                      <a:gd name="T8" fmla="*/ 21 w 35"/>
                      <a:gd name="T9" fmla="*/ 5 h 35"/>
                      <a:gd name="T10" fmla="*/ 22 w 35"/>
                      <a:gd name="T11" fmla="*/ 7 h 35"/>
                      <a:gd name="T12" fmla="*/ 30 w 35"/>
                      <a:gd name="T13" fmla="*/ 13 h 35"/>
                      <a:gd name="T14" fmla="*/ 30 w 35"/>
                      <a:gd name="T15" fmla="*/ 25 h 35"/>
                      <a:gd name="T16" fmla="*/ 15 w 35"/>
                      <a:gd name="T17" fmla="*/ 31 h 35"/>
                      <a:gd name="T18" fmla="*/ 5 w 35"/>
                      <a:gd name="T19" fmla="*/ 14 h 35"/>
                      <a:gd name="T20" fmla="*/ 11 w 35"/>
                      <a:gd name="T21" fmla="*/ 5 h 35"/>
                      <a:gd name="T22" fmla="*/ 23 w 35"/>
                      <a:gd name="T23" fmla="*/ 7 h 35"/>
                      <a:gd name="T24" fmla="*/ 24 w 35"/>
                      <a:gd name="T25" fmla="*/ 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5" h="35">
                        <a:moveTo>
                          <a:pt x="24" y="5"/>
                        </a:moveTo>
                        <a:cubicBezTo>
                          <a:pt x="15" y="0"/>
                          <a:pt x="7" y="3"/>
                          <a:pt x="3" y="13"/>
                        </a:cubicBezTo>
                        <a:cubicBezTo>
                          <a:pt x="0" y="21"/>
                          <a:pt x="6" y="30"/>
                          <a:pt x="14" y="32"/>
                        </a:cubicBezTo>
                        <a:cubicBezTo>
                          <a:pt x="22" y="35"/>
                          <a:pt x="30" y="31"/>
                          <a:pt x="33" y="23"/>
                        </a:cubicBezTo>
                        <a:cubicBezTo>
                          <a:pt x="35" y="17"/>
                          <a:pt x="30" y="3"/>
                          <a:pt x="21" y="5"/>
                        </a:cubicBezTo>
                        <a:cubicBezTo>
                          <a:pt x="20" y="5"/>
                          <a:pt x="21" y="7"/>
                          <a:pt x="22" y="7"/>
                        </a:cubicBezTo>
                        <a:cubicBezTo>
                          <a:pt x="26" y="6"/>
                          <a:pt x="28" y="10"/>
                          <a:pt x="30" y="13"/>
                        </a:cubicBezTo>
                        <a:cubicBezTo>
                          <a:pt x="32" y="17"/>
                          <a:pt x="32" y="21"/>
                          <a:pt x="30" y="25"/>
                        </a:cubicBezTo>
                        <a:cubicBezTo>
                          <a:pt x="28" y="31"/>
                          <a:pt x="20" y="32"/>
                          <a:pt x="15" y="31"/>
                        </a:cubicBezTo>
                        <a:cubicBezTo>
                          <a:pt x="7" y="29"/>
                          <a:pt x="3" y="22"/>
                          <a:pt x="5" y="14"/>
                        </a:cubicBezTo>
                        <a:cubicBezTo>
                          <a:pt x="5" y="11"/>
                          <a:pt x="8" y="7"/>
                          <a:pt x="11" y="5"/>
                        </a:cubicBezTo>
                        <a:cubicBezTo>
                          <a:pt x="15" y="2"/>
                          <a:pt x="20" y="4"/>
                          <a:pt x="23" y="7"/>
                        </a:cubicBezTo>
                        <a:cubicBezTo>
                          <a:pt x="24" y="7"/>
                          <a:pt x="25" y="6"/>
                          <a:pt x="24"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5" name="Freeform 387"/>
                  <p:cNvSpPr/>
                  <p:nvPr/>
                </p:nvSpPr>
                <p:spPr bwMode="auto">
                  <a:xfrm>
                    <a:off x="916" y="1727"/>
                    <a:ext cx="12" cy="10"/>
                  </a:xfrm>
                  <a:custGeom>
                    <a:avLst/>
                    <a:gdLst>
                      <a:gd name="T0" fmla="*/ 2 w 18"/>
                      <a:gd name="T1" fmla="*/ 5 h 16"/>
                      <a:gd name="T2" fmla="*/ 2 w 18"/>
                      <a:gd name="T3" fmla="*/ 5 h 16"/>
                      <a:gd name="T4" fmla="*/ 1 w 18"/>
                      <a:gd name="T5" fmla="*/ 6 h 16"/>
                      <a:gd name="T6" fmla="*/ 6 w 18"/>
                      <a:gd name="T7" fmla="*/ 10 h 16"/>
                      <a:gd name="T8" fmla="*/ 10 w 18"/>
                      <a:gd name="T9" fmla="*/ 14 h 16"/>
                      <a:gd name="T10" fmla="*/ 15 w 18"/>
                      <a:gd name="T11" fmla="*/ 14 h 16"/>
                      <a:gd name="T12" fmla="*/ 16 w 18"/>
                      <a:gd name="T13" fmla="*/ 8 h 16"/>
                      <a:gd name="T14" fmla="*/ 6 w 18"/>
                      <a:gd name="T15" fmla="*/ 1 h 16"/>
                      <a:gd name="T16" fmla="*/ 5 w 18"/>
                      <a:gd name="T17" fmla="*/ 2 h 16"/>
                      <a:gd name="T18" fmla="*/ 14 w 18"/>
                      <a:gd name="T19" fmla="*/ 8 h 16"/>
                      <a:gd name="T20" fmla="*/ 14 w 18"/>
                      <a:gd name="T21" fmla="*/ 13 h 16"/>
                      <a:gd name="T22" fmla="*/ 13 w 18"/>
                      <a:gd name="T23" fmla="*/ 14 h 16"/>
                      <a:gd name="T24" fmla="*/ 11 w 18"/>
                      <a:gd name="T25" fmla="*/ 12 h 16"/>
                      <a:gd name="T26" fmla="*/ 0 w 18"/>
                      <a:gd name="T27" fmla="*/ 5 h 16"/>
                      <a:gd name="T28" fmla="*/ 0 w 18"/>
                      <a:gd name="T29" fmla="*/ 6 h 16"/>
                      <a:gd name="T30" fmla="*/ 0 w 18"/>
                      <a:gd name="T31" fmla="*/ 6 h 16"/>
                      <a:gd name="T32" fmla="*/ 2 w 18"/>
                      <a:gd name="T33" fmla="*/ 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8" h="16">
                        <a:moveTo>
                          <a:pt x="2" y="5"/>
                        </a:moveTo>
                        <a:cubicBezTo>
                          <a:pt x="2" y="5"/>
                          <a:pt x="2" y="5"/>
                          <a:pt x="2" y="5"/>
                        </a:cubicBezTo>
                        <a:cubicBezTo>
                          <a:pt x="2" y="5"/>
                          <a:pt x="2" y="6"/>
                          <a:pt x="1" y="6"/>
                        </a:cubicBezTo>
                        <a:cubicBezTo>
                          <a:pt x="2" y="6"/>
                          <a:pt x="5" y="9"/>
                          <a:pt x="6" y="10"/>
                        </a:cubicBezTo>
                        <a:cubicBezTo>
                          <a:pt x="7" y="11"/>
                          <a:pt x="9" y="12"/>
                          <a:pt x="10" y="14"/>
                        </a:cubicBezTo>
                        <a:cubicBezTo>
                          <a:pt x="13" y="16"/>
                          <a:pt x="13" y="16"/>
                          <a:pt x="15" y="14"/>
                        </a:cubicBezTo>
                        <a:cubicBezTo>
                          <a:pt x="17" y="12"/>
                          <a:pt x="18" y="10"/>
                          <a:pt x="16" y="8"/>
                        </a:cubicBezTo>
                        <a:cubicBezTo>
                          <a:pt x="13" y="5"/>
                          <a:pt x="10" y="3"/>
                          <a:pt x="6" y="1"/>
                        </a:cubicBezTo>
                        <a:cubicBezTo>
                          <a:pt x="5" y="0"/>
                          <a:pt x="4" y="2"/>
                          <a:pt x="5" y="2"/>
                        </a:cubicBezTo>
                        <a:cubicBezTo>
                          <a:pt x="8" y="4"/>
                          <a:pt x="11" y="6"/>
                          <a:pt x="14" y="8"/>
                        </a:cubicBezTo>
                        <a:cubicBezTo>
                          <a:pt x="16" y="10"/>
                          <a:pt x="15" y="11"/>
                          <a:pt x="14" y="13"/>
                        </a:cubicBezTo>
                        <a:cubicBezTo>
                          <a:pt x="13" y="13"/>
                          <a:pt x="13" y="14"/>
                          <a:pt x="13" y="14"/>
                        </a:cubicBezTo>
                        <a:cubicBezTo>
                          <a:pt x="12" y="13"/>
                          <a:pt x="12" y="13"/>
                          <a:pt x="11" y="12"/>
                        </a:cubicBezTo>
                        <a:cubicBezTo>
                          <a:pt x="9" y="11"/>
                          <a:pt x="3" y="3"/>
                          <a:pt x="0" y="5"/>
                        </a:cubicBezTo>
                        <a:cubicBezTo>
                          <a:pt x="0" y="5"/>
                          <a:pt x="0" y="5"/>
                          <a:pt x="0" y="6"/>
                        </a:cubicBezTo>
                        <a:cubicBezTo>
                          <a:pt x="0" y="6"/>
                          <a:pt x="0" y="6"/>
                          <a:pt x="0" y="6"/>
                        </a:cubicBezTo>
                        <a:cubicBezTo>
                          <a:pt x="1" y="7"/>
                          <a:pt x="2" y="6"/>
                          <a:pt x="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6" name="Freeform 388"/>
                  <p:cNvSpPr/>
                  <p:nvPr/>
                </p:nvSpPr>
                <p:spPr bwMode="auto">
                  <a:xfrm>
                    <a:off x="902" y="1708"/>
                    <a:ext cx="20" cy="25"/>
                  </a:xfrm>
                  <a:custGeom>
                    <a:avLst/>
                    <a:gdLst>
                      <a:gd name="T0" fmla="*/ 19 w 30"/>
                      <a:gd name="T1" fmla="*/ 7 h 37"/>
                      <a:gd name="T2" fmla="*/ 2 w 30"/>
                      <a:gd name="T3" fmla="*/ 18 h 37"/>
                      <a:gd name="T4" fmla="*/ 21 w 30"/>
                      <a:gd name="T5" fmla="*/ 32 h 37"/>
                      <a:gd name="T6" fmla="*/ 25 w 30"/>
                      <a:gd name="T7" fmla="*/ 11 h 37"/>
                      <a:gd name="T8" fmla="*/ 5 w 30"/>
                      <a:gd name="T9" fmla="*/ 10 h 37"/>
                      <a:gd name="T10" fmla="*/ 7 w 30"/>
                      <a:gd name="T11" fmla="*/ 11 h 37"/>
                      <a:gd name="T12" fmla="*/ 20 w 30"/>
                      <a:gd name="T13" fmla="*/ 10 h 37"/>
                      <a:gd name="T14" fmla="*/ 26 w 30"/>
                      <a:gd name="T15" fmla="*/ 24 h 37"/>
                      <a:gd name="T16" fmla="*/ 5 w 30"/>
                      <a:gd name="T17" fmla="*/ 24 h 37"/>
                      <a:gd name="T18" fmla="*/ 18 w 30"/>
                      <a:gd name="T19" fmla="*/ 9 h 37"/>
                      <a:gd name="T20" fmla="*/ 19 w 30"/>
                      <a:gd name="T21" fmla="*/ 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37">
                        <a:moveTo>
                          <a:pt x="19" y="7"/>
                        </a:moveTo>
                        <a:cubicBezTo>
                          <a:pt x="12" y="0"/>
                          <a:pt x="3" y="11"/>
                          <a:pt x="2" y="18"/>
                        </a:cubicBezTo>
                        <a:cubicBezTo>
                          <a:pt x="1" y="26"/>
                          <a:pt x="12" y="37"/>
                          <a:pt x="21" y="32"/>
                        </a:cubicBezTo>
                        <a:cubicBezTo>
                          <a:pt x="29" y="27"/>
                          <a:pt x="30" y="18"/>
                          <a:pt x="25" y="11"/>
                        </a:cubicBezTo>
                        <a:cubicBezTo>
                          <a:pt x="20" y="6"/>
                          <a:pt x="10" y="3"/>
                          <a:pt x="5" y="10"/>
                        </a:cubicBezTo>
                        <a:cubicBezTo>
                          <a:pt x="5" y="11"/>
                          <a:pt x="6" y="12"/>
                          <a:pt x="7" y="11"/>
                        </a:cubicBezTo>
                        <a:cubicBezTo>
                          <a:pt x="10" y="6"/>
                          <a:pt x="16" y="7"/>
                          <a:pt x="20" y="10"/>
                        </a:cubicBezTo>
                        <a:cubicBezTo>
                          <a:pt x="25" y="13"/>
                          <a:pt x="28" y="18"/>
                          <a:pt x="26" y="24"/>
                        </a:cubicBezTo>
                        <a:cubicBezTo>
                          <a:pt x="22" y="34"/>
                          <a:pt x="10" y="32"/>
                          <a:pt x="5" y="24"/>
                        </a:cubicBezTo>
                        <a:cubicBezTo>
                          <a:pt x="0" y="17"/>
                          <a:pt x="11" y="1"/>
                          <a:pt x="18" y="9"/>
                        </a:cubicBezTo>
                        <a:cubicBezTo>
                          <a:pt x="19" y="9"/>
                          <a:pt x="20" y="8"/>
                          <a:pt x="19"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7" name="Freeform 389"/>
                  <p:cNvSpPr/>
                  <p:nvPr/>
                </p:nvSpPr>
                <p:spPr bwMode="auto">
                  <a:xfrm>
                    <a:off x="918" y="1727"/>
                    <a:ext cx="3" cy="6"/>
                  </a:xfrm>
                  <a:custGeom>
                    <a:avLst/>
                    <a:gdLst>
                      <a:gd name="T0" fmla="*/ 3 w 5"/>
                      <a:gd name="T1" fmla="*/ 5 h 8"/>
                      <a:gd name="T2" fmla="*/ 3 w 5"/>
                      <a:gd name="T3" fmla="*/ 3 h 8"/>
                      <a:gd name="T4" fmla="*/ 1 w 5"/>
                      <a:gd name="T5" fmla="*/ 3 h 8"/>
                      <a:gd name="T6" fmla="*/ 0 w 5"/>
                      <a:gd name="T7" fmla="*/ 5 h 8"/>
                      <a:gd name="T8" fmla="*/ 2 w 5"/>
                      <a:gd name="T9" fmla="*/ 5 h 8"/>
                      <a:gd name="T10" fmla="*/ 2 w 5"/>
                      <a:gd name="T11" fmla="*/ 3 h 8"/>
                      <a:gd name="T12" fmla="*/ 0 w 5"/>
                      <a:gd name="T13" fmla="*/ 3 h 8"/>
                      <a:gd name="T14" fmla="*/ 0 w 5"/>
                      <a:gd name="T15" fmla="*/ 4 h 8"/>
                      <a:gd name="T16" fmla="*/ 1 w 5"/>
                      <a:gd name="T17" fmla="*/ 4 h 8"/>
                      <a:gd name="T18" fmla="*/ 2 w 5"/>
                      <a:gd name="T19" fmla="*/ 3 h 8"/>
                      <a:gd name="T20" fmla="*/ 1 w 5"/>
                      <a:gd name="T21" fmla="*/ 3 h 8"/>
                      <a:gd name="T22" fmla="*/ 1 w 5"/>
                      <a:gd name="T23" fmla="*/ 6 h 8"/>
                      <a:gd name="T24" fmla="*/ 3 w 5"/>
                      <a:gd name="T25" fmla="*/ 6 h 8"/>
                      <a:gd name="T26" fmla="*/ 4 w 5"/>
                      <a:gd name="T27" fmla="*/ 1 h 8"/>
                      <a:gd name="T28" fmla="*/ 2 w 5"/>
                      <a:gd name="T29" fmla="*/ 2 h 8"/>
                      <a:gd name="T30" fmla="*/ 3 w 5"/>
                      <a:gd name="T31" fmla="*/ 7 h 8"/>
                      <a:gd name="T32" fmla="*/ 4 w 5"/>
                      <a:gd name="T33" fmla="*/ 7 h 8"/>
                      <a:gd name="T34" fmla="*/ 5 w 5"/>
                      <a:gd name="T35" fmla="*/ 4 h 8"/>
                      <a:gd name="T36" fmla="*/ 3 w 5"/>
                      <a:gd name="T37" fmla="*/ 4 h 8"/>
                      <a:gd name="T38" fmla="*/ 3 w 5"/>
                      <a:gd name="T39" fmla="*/ 7 h 8"/>
                      <a:gd name="T40" fmla="*/ 4 w 5"/>
                      <a:gd name="T41" fmla="*/ 6 h 8"/>
                      <a:gd name="T42" fmla="*/ 4 w 5"/>
                      <a:gd name="T43" fmla="*/ 1 h 8"/>
                      <a:gd name="T44" fmla="*/ 2 w 5"/>
                      <a:gd name="T45" fmla="*/ 1 h 8"/>
                      <a:gd name="T46" fmla="*/ 1 w 5"/>
                      <a:gd name="T47" fmla="*/ 5 h 8"/>
                      <a:gd name="T48" fmla="*/ 3 w 5"/>
                      <a:gd name="T49" fmla="*/ 5 h 8"/>
                      <a:gd name="T50" fmla="*/ 2 w 5"/>
                      <a:gd name="T51" fmla="*/ 2 h 8"/>
                      <a:gd name="T52" fmla="*/ 1 w 5"/>
                      <a:gd name="T53" fmla="*/ 2 h 8"/>
                      <a:gd name="T54" fmla="*/ 0 w 5"/>
                      <a:gd name="T55" fmla="*/ 3 h 8"/>
                      <a:gd name="T56" fmla="*/ 1 w 5"/>
                      <a:gd name="T57" fmla="*/ 4 h 8"/>
                      <a:gd name="T58" fmla="*/ 2 w 5"/>
                      <a:gd name="T59" fmla="*/ 3 h 8"/>
                      <a:gd name="T60" fmla="*/ 0 w 5"/>
                      <a:gd name="T61" fmla="*/ 3 h 8"/>
                      <a:gd name="T62" fmla="*/ 0 w 5"/>
                      <a:gd name="T63" fmla="*/ 5 h 8"/>
                      <a:gd name="T64" fmla="*/ 2 w 5"/>
                      <a:gd name="T65" fmla="*/ 5 h 8"/>
                      <a:gd name="T66" fmla="*/ 3 w 5"/>
                      <a:gd name="T67" fmla="*/ 4 h 8"/>
                      <a:gd name="T68" fmla="*/ 1 w 5"/>
                      <a:gd name="T69" fmla="*/ 3 h 8"/>
                      <a:gd name="T70" fmla="*/ 1 w 5"/>
                      <a:gd name="T71" fmla="*/ 5 h 8"/>
                      <a:gd name="T72" fmla="*/ 3 w 5"/>
                      <a:gd name="T73"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 h="8">
                        <a:moveTo>
                          <a:pt x="3" y="5"/>
                        </a:moveTo>
                        <a:cubicBezTo>
                          <a:pt x="3" y="4"/>
                          <a:pt x="3" y="4"/>
                          <a:pt x="3" y="3"/>
                        </a:cubicBezTo>
                        <a:cubicBezTo>
                          <a:pt x="3" y="2"/>
                          <a:pt x="2" y="2"/>
                          <a:pt x="1" y="3"/>
                        </a:cubicBezTo>
                        <a:cubicBezTo>
                          <a:pt x="1" y="3"/>
                          <a:pt x="1" y="4"/>
                          <a:pt x="0" y="5"/>
                        </a:cubicBezTo>
                        <a:cubicBezTo>
                          <a:pt x="1" y="5"/>
                          <a:pt x="2" y="5"/>
                          <a:pt x="2" y="5"/>
                        </a:cubicBezTo>
                        <a:cubicBezTo>
                          <a:pt x="2" y="4"/>
                          <a:pt x="2" y="3"/>
                          <a:pt x="2" y="3"/>
                        </a:cubicBezTo>
                        <a:cubicBezTo>
                          <a:pt x="2" y="2"/>
                          <a:pt x="0" y="2"/>
                          <a:pt x="0" y="3"/>
                        </a:cubicBezTo>
                        <a:cubicBezTo>
                          <a:pt x="0" y="3"/>
                          <a:pt x="0" y="3"/>
                          <a:pt x="0" y="4"/>
                        </a:cubicBezTo>
                        <a:cubicBezTo>
                          <a:pt x="0" y="5"/>
                          <a:pt x="1" y="5"/>
                          <a:pt x="1" y="4"/>
                        </a:cubicBezTo>
                        <a:cubicBezTo>
                          <a:pt x="2" y="4"/>
                          <a:pt x="2" y="4"/>
                          <a:pt x="2" y="3"/>
                        </a:cubicBezTo>
                        <a:cubicBezTo>
                          <a:pt x="2" y="3"/>
                          <a:pt x="1" y="3"/>
                          <a:pt x="1" y="3"/>
                        </a:cubicBezTo>
                        <a:cubicBezTo>
                          <a:pt x="1" y="4"/>
                          <a:pt x="1" y="5"/>
                          <a:pt x="1" y="6"/>
                        </a:cubicBezTo>
                        <a:cubicBezTo>
                          <a:pt x="1" y="6"/>
                          <a:pt x="3" y="6"/>
                          <a:pt x="3" y="6"/>
                        </a:cubicBezTo>
                        <a:cubicBezTo>
                          <a:pt x="3" y="4"/>
                          <a:pt x="3" y="3"/>
                          <a:pt x="4" y="1"/>
                        </a:cubicBezTo>
                        <a:cubicBezTo>
                          <a:pt x="3" y="2"/>
                          <a:pt x="2" y="2"/>
                          <a:pt x="2" y="2"/>
                        </a:cubicBezTo>
                        <a:cubicBezTo>
                          <a:pt x="2" y="4"/>
                          <a:pt x="2" y="6"/>
                          <a:pt x="3" y="7"/>
                        </a:cubicBezTo>
                        <a:cubicBezTo>
                          <a:pt x="3" y="8"/>
                          <a:pt x="4" y="8"/>
                          <a:pt x="4" y="7"/>
                        </a:cubicBezTo>
                        <a:cubicBezTo>
                          <a:pt x="4" y="6"/>
                          <a:pt x="5" y="5"/>
                          <a:pt x="5" y="4"/>
                        </a:cubicBezTo>
                        <a:cubicBezTo>
                          <a:pt x="5" y="3"/>
                          <a:pt x="3" y="3"/>
                          <a:pt x="3" y="4"/>
                        </a:cubicBezTo>
                        <a:cubicBezTo>
                          <a:pt x="3" y="5"/>
                          <a:pt x="3" y="6"/>
                          <a:pt x="3" y="7"/>
                        </a:cubicBezTo>
                        <a:cubicBezTo>
                          <a:pt x="3" y="7"/>
                          <a:pt x="4" y="6"/>
                          <a:pt x="4" y="6"/>
                        </a:cubicBezTo>
                        <a:cubicBezTo>
                          <a:pt x="3" y="5"/>
                          <a:pt x="4" y="3"/>
                          <a:pt x="4" y="1"/>
                        </a:cubicBezTo>
                        <a:cubicBezTo>
                          <a:pt x="3" y="0"/>
                          <a:pt x="2" y="1"/>
                          <a:pt x="2" y="1"/>
                        </a:cubicBezTo>
                        <a:cubicBezTo>
                          <a:pt x="2" y="3"/>
                          <a:pt x="2" y="4"/>
                          <a:pt x="1" y="5"/>
                        </a:cubicBezTo>
                        <a:cubicBezTo>
                          <a:pt x="2" y="5"/>
                          <a:pt x="2" y="5"/>
                          <a:pt x="3" y="5"/>
                        </a:cubicBezTo>
                        <a:cubicBezTo>
                          <a:pt x="3" y="4"/>
                          <a:pt x="3" y="3"/>
                          <a:pt x="2" y="2"/>
                        </a:cubicBezTo>
                        <a:cubicBezTo>
                          <a:pt x="2" y="2"/>
                          <a:pt x="1" y="2"/>
                          <a:pt x="1" y="2"/>
                        </a:cubicBezTo>
                        <a:cubicBezTo>
                          <a:pt x="0" y="3"/>
                          <a:pt x="0" y="3"/>
                          <a:pt x="0" y="3"/>
                        </a:cubicBezTo>
                        <a:cubicBezTo>
                          <a:pt x="0" y="4"/>
                          <a:pt x="1" y="4"/>
                          <a:pt x="1" y="4"/>
                        </a:cubicBezTo>
                        <a:cubicBezTo>
                          <a:pt x="1" y="4"/>
                          <a:pt x="2" y="4"/>
                          <a:pt x="2" y="3"/>
                        </a:cubicBezTo>
                        <a:cubicBezTo>
                          <a:pt x="1" y="3"/>
                          <a:pt x="1" y="3"/>
                          <a:pt x="0" y="3"/>
                        </a:cubicBezTo>
                        <a:cubicBezTo>
                          <a:pt x="0" y="4"/>
                          <a:pt x="0" y="4"/>
                          <a:pt x="0" y="5"/>
                        </a:cubicBezTo>
                        <a:cubicBezTo>
                          <a:pt x="1" y="6"/>
                          <a:pt x="2" y="6"/>
                          <a:pt x="2" y="5"/>
                        </a:cubicBezTo>
                        <a:cubicBezTo>
                          <a:pt x="2" y="5"/>
                          <a:pt x="3" y="4"/>
                          <a:pt x="3" y="4"/>
                        </a:cubicBezTo>
                        <a:cubicBezTo>
                          <a:pt x="2" y="3"/>
                          <a:pt x="2" y="3"/>
                          <a:pt x="1" y="3"/>
                        </a:cubicBezTo>
                        <a:cubicBezTo>
                          <a:pt x="1" y="4"/>
                          <a:pt x="1" y="4"/>
                          <a:pt x="1" y="5"/>
                        </a:cubicBezTo>
                        <a:cubicBezTo>
                          <a:pt x="1" y="6"/>
                          <a:pt x="3" y="6"/>
                          <a:pt x="3"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8" name="Freeform 390"/>
                  <p:cNvSpPr/>
                  <p:nvPr/>
                </p:nvSpPr>
                <p:spPr bwMode="auto">
                  <a:xfrm>
                    <a:off x="920" y="1728"/>
                    <a:ext cx="2" cy="5"/>
                  </a:xfrm>
                  <a:custGeom>
                    <a:avLst/>
                    <a:gdLst>
                      <a:gd name="T0" fmla="*/ 0 w 3"/>
                      <a:gd name="T1" fmla="*/ 1 h 8"/>
                      <a:gd name="T2" fmla="*/ 1 w 3"/>
                      <a:gd name="T3" fmla="*/ 7 h 8"/>
                      <a:gd name="T4" fmla="*/ 2 w 3"/>
                      <a:gd name="T5" fmla="*/ 7 h 8"/>
                      <a:gd name="T6" fmla="*/ 2 w 3"/>
                      <a:gd name="T7" fmla="*/ 7 h 8"/>
                      <a:gd name="T8" fmla="*/ 3 w 3"/>
                      <a:gd name="T9" fmla="*/ 7 h 8"/>
                      <a:gd name="T10" fmla="*/ 3 w 3"/>
                      <a:gd name="T11" fmla="*/ 6 h 8"/>
                      <a:gd name="T12" fmla="*/ 1 w 3"/>
                      <a:gd name="T13" fmla="*/ 6 h 8"/>
                      <a:gd name="T14" fmla="*/ 1 w 3"/>
                      <a:gd name="T15" fmla="*/ 7 h 8"/>
                      <a:gd name="T16" fmla="*/ 1 w 3"/>
                      <a:gd name="T17" fmla="*/ 6 h 8"/>
                      <a:gd name="T18" fmla="*/ 1 w 3"/>
                      <a:gd name="T19" fmla="*/ 6 h 8"/>
                      <a:gd name="T20" fmla="*/ 2 w 3"/>
                      <a:gd name="T21" fmla="*/ 6 h 8"/>
                      <a:gd name="T22" fmla="*/ 2 w 3"/>
                      <a:gd name="T23" fmla="*/ 1 h 8"/>
                      <a:gd name="T24" fmla="*/ 0 w 3"/>
                      <a:gd name="T25" fmla="*/ 1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 h="8">
                        <a:moveTo>
                          <a:pt x="0" y="1"/>
                        </a:moveTo>
                        <a:cubicBezTo>
                          <a:pt x="0" y="3"/>
                          <a:pt x="0" y="5"/>
                          <a:pt x="1" y="7"/>
                        </a:cubicBezTo>
                        <a:cubicBezTo>
                          <a:pt x="1" y="7"/>
                          <a:pt x="1" y="8"/>
                          <a:pt x="2" y="7"/>
                        </a:cubicBezTo>
                        <a:cubicBezTo>
                          <a:pt x="2" y="7"/>
                          <a:pt x="2" y="7"/>
                          <a:pt x="2" y="7"/>
                        </a:cubicBezTo>
                        <a:cubicBezTo>
                          <a:pt x="2" y="7"/>
                          <a:pt x="3" y="7"/>
                          <a:pt x="3" y="7"/>
                        </a:cubicBezTo>
                        <a:cubicBezTo>
                          <a:pt x="3" y="6"/>
                          <a:pt x="3" y="6"/>
                          <a:pt x="3" y="6"/>
                        </a:cubicBezTo>
                        <a:cubicBezTo>
                          <a:pt x="2" y="5"/>
                          <a:pt x="1" y="5"/>
                          <a:pt x="1" y="6"/>
                        </a:cubicBezTo>
                        <a:cubicBezTo>
                          <a:pt x="1" y="6"/>
                          <a:pt x="1" y="6"/>
                          <a:pt x="1" y="7"/>
                        </a:cubicBezTo>
                        <a:cubicBezTo>
                          <a:pt x="1" y="6"/>
                          <a:pt x="1" y="6"/>
                          <a:pt x="1" y="6"/>
                        </a:cubicBezTo>
                        <a:cubicBezTo>
                          <a:pt x="1" y="6"/>
                          <a:pt x="1" y="6"/>
                          <a:pt x="1" y="6"/>
                        </a:cubicBezTo>
                        <a:cubicBezTo>
                          <a:pt x="2" y="6"/>
                          <a:pt x="2" y="6"/>
                          <a:pt x="2" y="6"/>
                        </a:cubicBezTo>
                        <a:cubicBezTo>
                          <a:pt x="2" y="5"/>
                          <a:pt x="2" y="3"/>
                          <a:pt x="2" y="1"/>
                        </a:cubicBezTo>
                        <a:cubicBezTo>
                          <a:pt x="2"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9" name="Freeform 391"/>
                  <p:cNvSpPr/>
                  <p:nvPr/>
                </p:nvSpPr>
                <p:spPr bwMode="auto">
                  <a:xfrm>
                    <a:off x="921" y="1729"/>
                    <a:ext cx="2" cy="4"/>
                  </a:xfrm>
                  <a:custGeom>
                    <a:avLst/>
                    <a:gdLst>
                      <a:gd name="T0" fmla="*/ 0 w 3"/>
                      <a:gd name="T1" fmla="*/ 1 h 7"/>
                      <a:gd name="T2" fmla="*/ 1 w 3"/>
                      <a:gd name="T3" fmla="*/ 6 h 7"/>
                      <a:gd name="T4" fmla="*/ 2 w 3"/>
                      <a:gd name="T5" fmla="*/ 6 h 7"/>
                      <a:gd name="T6" fmla="*/ 2 w 3"/>
                      <a:gd name="T7" fmla="*/ 5 h 7"/>
                      <a:gd name="T8" fmla="*/ 1 w 3"/>
                      <a:gd name="T9" fmla="*/ 5 h 7"/>
                      <a:gd name="T10" fmla="*/ 1 w 3"/>
                      <a:gd name="T11" fmla="*/ 6 h 7"/>
                      <a:gd name="T12" fmla="*/ 2 w 3"/>
                      <a:gd name="T13" fmla="*/ 6 h 7"/>
                      <a:gd name="T14" fmla="*/ 2 w 3"/>
                      <a:gd name="T15" fmla="*/ 1 h 7"/>
                      <a:gd name="T16" fmla="*/ 0 w 3"/>
                      <a:gd name="T17"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7">
                        <a:moveTo>
                          <a:pt x="0" y="1"/>
                        </a:moveTo>
                        <a:cubicBezTo>
                          <a:pt x="0" y="3"/>
                          <a:pt x="0" y="4"/>
                          <a:pt x="1" y="6"/>
                        </a:cubicBezTo>
                        <a:cubicBezTo>
                          <a:pt x="1" y="7"/>
                          <a:pt x="2" y="7"/>
                          <a:pt x="2" y="6"/>
                        </a:cubicBezTo>
                        <a:cubicBezTo>
                          <a:pt x="2" y="6"/>
                          <a:pt x="2" y="6"/>
                          <a:pt x="2" y="5"/>
                        </a:cubicBezTo>
                        <a:cubicBezTo>
                          <a:pt x="3" y="4"/>
                          <a:pt x="1" y="4"/>
                          <a:pt x="1" y="5"/>
                        </a:cubicBezTo>
                        <a:cubicBezTo>
                          <a:pt x="1" y="5"/>
                          <a:pt x="1" y="5"/>
                          <a:pt x="1" y="6"/>
                        </a:cubicBezTo>
                        <a:cubicBezTo>
                          <a:pt x="1" y="6"/>
                          <a:pt x="2" y="6"/>
                          <a:pt x="2" y="6"/>
                        </a:cubicBezTo>
                        <a:cubicBezTo>
                          <a:pt x="2" y="4"/>
                          <a:pt x="2" y="3"/>
                          <a:pt x="2" y="1"/>
                        </a:cubicBezTo>
                        <a:cubicBezTo>
                          <a:pt x="2"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0" name="Freeform 392"/>
                  <p:cNvSpPr/>
                  <p:nvPr/>
                </p:nvSpPr>
                <p:spPr bwMode="auto">
                  <a:xfrm>
                    <a:off x="921" y="1729"/>
                    <a:ext cx="2" cy="6"/>
                  </a:xfrm>
                  <a:custGeom>
                    <a:avLst/>
                    <a:gdLst>
                      <a:gd name="T0" fmla="*/ 0 w 3"/>
                      <a:gd name="T1" fmla="*/ 2 h 8"/>
                      <a:gd name="T2" fmla="*/ 1 w 3"/>
                      <a:gd name="T3" fmla="*/ 7 h 8"/>
                      <a:gd name="T4" fmla="*/ 2 w 3"/>
                      <a:gd name="T5" fmla="*/ 7 h 8"/>
                      <a:gd name="T6" fmla="*/ 3 w 3"/>
                      <a:gd name="T7" fmla="*/ 5 h 8"/>
                      <a:gd name="T8" fmla="*/ 1 w 3"/>
                      <a:gd name="T9" fmla="*/ 5 h 8"/>
                      <a:gd name="T10" fmla="*/ 1 w 3"/>
                      <a:gd name="T11" fmla="*/ 7 h 8"/>
                      <a:gd name="T12" fmla="*/ 2 w 3"/>
                      <a:gd name="T13" fmla="*/ 7 h 8"/>
                      <a:gd name="T14" fmla="*/ 2 w 3"/>
                      <a:gd name="T15" fmla="*/ 2 h 8"/>
                      <a:gd name="T16" fmla="*/ 0 w 3"/>
                      <a:gd name="T17"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8">
                        <a:moveTo>
                          <a:pt x="0" y="2"/>
                        </a:moveTo>
                        <a:cubicBezTo>
                          <a:pt x="0" y="3"/>
                          <a:pt x="0" y="5"/>
                          <a:pt x="1" y="7"/>
                        </a:cubicBezTo>
                        <a:cubicBezTo>
                          <a:pt x="1" y="8"/>
                          <a:pt x="2" y="8"/>
                          <a:pt x="2" y="7"/>
                        </a:cubicBezTo>
                        <a:cubicBezTo>
                          <a:pt x="3" y="6"/>
                          <a:pt x="3" y="6"/>
                          <a:pt x="3" y="5"/>
                        </a:cubicBezTo>
                        <a:cubicBezTo>
                          <a:pt x="3" y="4"/>
                          <a:pt x="1" y="4"/>
                          <a:pt x="1" y="5"/>
                        </a:cubicBezTo>
                        <a:cubicBezTo>
                          <a:pt x="1" y="5"/>
                          <a:pt x="1" y="6"/>
                          <a:pt x="1" y="7"/>
                        </a:cubicBezTo>
                        <a:cubicBezTo>
                          <a:pt x="1" y="7"/>
                          <a:pt x="2" y="7"/>
                          <a:pt x="2" y="7"/>
                        </a:cubicBezTo>
                        <a:cubicBezTo>
                          <a:pt x="2" y="5"/>
                          <a:pt x="2" y="3"/>
                          <a:pt x="2" y="2"/>
                        </a:cubicBezTo>
                        <a:cubicBezTo>
                          <a:pt x="2" y="0"/>
                          <a:pt x="0" y="0"/>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1" name="Freeform 393"/>
                  <p:cNvSpPr/>
                  <p:nvPr/>
                </p:nvSpPr>
                <p:spPr bwMode="auto">
                  <a:xfrm>
                    <a:off x="921" y="1729"/>
                    <a:ext cx="4" cy="7"/>
                  </a:xfrm>
                  <a:custGeom>
                    <a:avLst/>
                    <a:gdLst>
                      <a:gd name="T0" fmla="*/ 0 w 5"/>
                      <a:gd name="T1" fmla="*/ 2 h 10"/>
                      <a:gd name="T2" fmla="*/ 2 w 5"/>
                      <a:gd name="T3" fmla="*/ 7 h 10"/>
                      <a:gd name="T4" fmla="*/ 4 w 5"/>
                      <a:gd name="T5" fmla="*/ 7 h 10"/>
                      <a:gd name="T6" fmla="*/ 4 w 5"/>
                      <a:gd name="T7" fmla="*/ 2 h 10"/>
                      <a:gd name="T8" fmla="*/ 2 w 5"/>
                      <a:gd name="T9" fmla="*/ 2 h 10"/>
                      <a:gd name="T10" fmla="*/ 3 w 5"/>
                      <a:gd name="T11" fmla="*/ 7 h 10"/>
                      <a:gd name="T12" fmla="*/ 4 w 5"/>
                      <a:gd name="T13" fmla="*/ 7 h 10"/>
                      <a:gd name="T14" fmla="*/ 4 w 5"/>
                      <a:gd name="T15" fmla="*/ 3 h 10"/>
                      <a:gd name="T16" fmla="*/ 3 w 5"/>
                      <a:gd name="T17" fmla="*/ 3 h 10"/>
                      <a:gd name="T18" fmla="*/ 3 w 5"/>
                      <a:gd name="T19" fmla="*/ 9 h 10"/>
                      <a:gd name="T20" fmla="*/ 5 w 5"/>
                      <a:gd name="T21" fmla="*/ 9 h 10"/>
                      <a:gd name="T22" fmla="*/ 5 w 5"/>
                      <a:gd name="T23" fmla="*/ 7 h 10"/>
                      <a:gd name="T24" fmla="*/ 3 w 5"/>
                      <a:gd name="T25" fmla="*/ 7 h 10"/>
                      <a:gd name="T26" fmla="*/ 3 w 5"/>
                      <a:gd name="T27" fmla="*/ 9 h 10"/>
                      <a:gd name="T28" fmla="*/ 5 w 5"/>
                      <a:gd name="T29" fmla="*/ 9 h 10"/>
                      <a:gd name="T30" fmla="*/ 4 w 5"/>
                      <a:gd name="T31" fmla="*/ 3 h 10"/>
                      <a:gd name="T32" fmla="*/ 3 w 5"/>
                      <a:gd name="T33" fmla="*/ 3 h 10"/>
                      <a:gd name="T34" fmla="*/ 3 w 5"/>
                      <a:gd name="T35" fmla="*/ 7 h 10"/>
                      <a:gd name="T36" fmla="*/ 4 w 5"/>
                      <a:gd name="T37" fmla="*/ 7 h 10"/>
                      <a:gd name="T38" fmla="*/ 4 w 5"/>
                      <a:gd name="T39" fmla="*/ 2 h 10"/>
                      <a:gd name="T40" fmla="*/ 2 w 5"/>
                      <a:gd name="T41" fmla="*/ 2 h 10"/>
                      <a:gd name="T42" fmla="*/ 2 w 5"/>
                      <a:gd name="T43" fmla="*/ 7 h 10"/>
                      <a:gd name="T44" fmla="*/ 3 w 5"/>
                      <a:gd name="T45" fmla="*/ 6 h 10"/>
                      <a:gd name="T46" fmla="*/ 2 w 5"/>
                      <a:gd name="T47" fmla="*/ 1 h 10"/>
                      <a:gd name="T48" fmla="*/ 0 w 5"/>
                      <a:gd name="T49"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 h="10">
                        <a:moveTo>
                          <a:pt x="0" y="2"/>
                        </a:moveTo>
                        <a:cubicBezTo>
                          <a:pt x="1" y="3"/>
                          <a:pt x="1" y="5"/>
                          <a:pt x="2" y="7"/>
                        </a:cubicBezTo>
                        <a:cubicBezTo>
                          <a:pt x="2" y="8"/>
                          <a:pt x="4" y="7"/>
                          <a:pt x="4" y="7"/>
                        </a:cubicBezTo>
                        <a:cubicBezTo>
                          <a:pt x="4" y="5"/>
                          <a:pt x="3" y="4"/>
                          <a:pt x="4" y="2"/>
                        </a:cubicBezTo>
                        <a:cubicBezTo>
                          <a:pt x="3" y="2"/>
                          <a:pt x="2" y="2"/>
                          <a:pt x="2" y="2"/>
                        </a:cubicBezTo>
                        <a:cubicBezTo>
                          <a:pt x="2" y="4"/>
                          <a:pt x="2" y="5"/>
                          <a:pt x="3" y="7"/>
                        </a:cubicBezTo>
                        <a:cubicBezTo>
                          <a:pt x="3" y="8"/>
                          <a:pt x="4" y="8"/>
                          <a:pt x="4" y="7"/>
                        </a:cubicBezTo>
                        <a:cubicBezTo>
                          <a:pt x="4" y="6"/>
                          <a:pt x="4" y="4"/>
                          <a:pt x="4" y="3"/>
                        </a:cubicBezTo>
                        <a:cubicBezTo>
                          <a:pt x="4" y="3"/>
                          <a:pt x="3" y="3"/>
                          <a:pt x="3" y="3"/>
                        </a:cubicBezTo>
                        <a:cubicBezTo>
                          <a:pt x="3" y="5"/>
                          <a:pt x="3" y="7"/>
                          <a:pt x="3" y="9"/>
                        </a:cubicBezTo>
                        <a:cubicBezTo>
                          <a:pt x="4" y="9"/>
                          <a:pt x="4" y="9"/>
                          <a:pt x="5" y="9"/>
                        </a:cubicBezTo>
                        <a:cubicBezTo>
                          <a:pt x="5" y="8"/>
                          <a:pt x="5" y="8"/>
                          <a:pt x="5" y="7"/>
                        </a:cubicBezTo>
                        <a:cubicBezTo>
                          <a:pt x="5" y="6"/>
                          <a:pt x="3" y="6"/>
                          <a:pt x="3" y="7"/>
                        </a:cubicBezTo>
                        <a:cubicBezTo>
                          <a:pt x="3" y="8"/>
                          <a:pt x="3" y="8"/>
                          <a:pt x="3" y="9"/>
                        </a:cubicBezTo>
                        <a:cubicBezTo>
                          <a:pt x="3" y="10"/>
                          <a:pt x="5" y="10"/>
                          <a:pt x="5" y="9"/>
                        </a:cubicBezTo>
                        <a:cubicBezTo>
                          <a:pt x="5" y="7"/>
                          <a:pt x="5" y="4"/>
                          <a:pt x="4" y="3"/>
                        </a:cubicBezTo>
                        <a:cubicBezTo>
                          <a:pt x="4" y="2"/>
                          <a:pt x="3" y="2"/>
                          <a:pt x="3" y="3"/>
                        </a:cubicBezTo>
                        <a:cubicBezTo>
                          <a:pt x="2" y="4"/>
                          <a:pt x="3" y="5"/>
                          <a:pt x="3" y="7"/>
                        </a:cubicBezTo>
                        <a:cubicBezTo>
                          <a:pt x="3" y="7"/>
                          <a:pt x="4" y="7"/>
                          <a:pt x="4" y="7"/>
                        </a:cubicBezTo>
                        <a:cubicBezTo>
                          <a:pt x="4" y="5"/>
                          <a:pt x="4" y="3"/>
                          <a:pt x="4" y="2"/>
                        </a:cubicBezTo>
                        <a:cubicBezTo>
                          <a:pt x="3" y="1"/>
                          <a:pt x="2" y="1"/>
                          <a:pt x="2" y="2"/>
                        </a:cubicBezTo>
                        <a:cubicBezTo>
                          <a:pt x="2" y="3"/>
                          <a:pt x="2" y="5"/>
                          <a:pt x="2" y="7"/>
                        </a:cubicBezTo>
                        <a:cubicBezTo>
                          <a:pt x="2" y="6"/>
                          <a:pt x="3" y="6"/>
                          <a:pt x="3" y="6"/>
                        </a:cubicBezTo>
                        <a:cubicBezTo>
                          <a:pt x="3" y="4"/>
                          <a:pt x="3" y="2"/>
                          <a:pt x="2" y="1"/>
                        </a:cubicBezTo>
                        <a:cubicBezTo>
                          <a:pt x="1" y="0"/>
                          <a:pt x="0"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2" name="Freeform 394"/>
                  <p:cNvSpPr/>
                  <p:nvPr/>
                </p:nvSpPr>
                <p:spPr bwMode="auto">
                  <a:xfrm>
                    <a:off x="922" y="1731"/>
                    <a:ext cx="3" cy="5"/>
                  </a:xfrm>
                  <a:custGeom>
                    <a:avLst/>
                    <a:gdLst>
                      <a:gd name="T0" fmla="*/ 1 w 5"/>
                      <a:gd name="T1" fmla="*/ 1 h 7"/>
                      <a:gd name="T2" fmla="*/ 1 w 5"/>
                      <a:gd name="T3" fmla="*/ 6 h 7"/>
                      <a:gd name="T4" fmla="*/ 2 w 5"/>
                      <a:gd name="T5" fmla="*/ 5 h 7"/>
                      <a:gd name="T6" fmla="*/ 2 w 5"/>
                      <a:gd name="T7" fmla="*/ 5 h 7"/>
                      <a:gd name="T8" fmla="*/ 1 w 5"/>
                      <a:gd name="T9" fmla="*/ 5 h 7"/>
                      <a:gd name="T10" fmla="*/ 3 w 5"/>
                      <a:gd name="T11" fmla="*/ 7 h 7"/>
                      <a:gd name="T12" fmla="*/ 4 w 5"/>
                      <a:gd name="T13" fmla="*/ 7 h 7"/>
                      <a:gd name="T14" fmla="*/ 4 w 5"/>
                      <a:gd name="T15" fmla="*/ 3 h 7"/>
                      <a:gd name="T16" fmla="*/ 2 w 5"/>
                      <a:gd name="T17" fmla="*/ 3 h 7"/>
                      <a:gd name="T18" fmla="*/ 3 w 5"/>
                      <a:gd name="T19" fmla="*/ 6 h 7"/>
                      <a:gd name="T20" fmla="*/ 4 w 5"/>
                      <a:gd name="T21" fmla="*/ 6 h 7"/>
                      <a:gd name="T22" fmla="*/ 2 w 5"/>
                      <a:gd name="T23" fmla="*/ 3 h 7"/>
                      <a:gd name="T24" fmla="*/ 1 w 5"/>
                      <a:gd name="T25" fmla="*/ 4 h 7"/>
                      <a:gd name="T26" fmla="*/ 1 w 5"/>
                      <a:gd name="T27" fmla="*/ 6 h 7"/>
                      <a:gd name="T28" fmla="*/ 2 w 5"/>
                      <a:gd name="T29" fmla="*/ 6 h 7"/>
                      <a:gd name="T30" fmla="*/ 2 w 5"/>
                      <a:gd name="T31" fmla="*/ 1 h 7"/>
                      <a:gd name="T32" fmla="*/ 1 w 5"/>
                      <a:gd name="T33"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 h="7">
                        <a:moveTo>
                          <a:pt x="1" y="1"/>
                        </a:moveTo>
                        <a:cubicBezTo>
                          <a:pt x="1" y="3"/>
                          <a:pt x="1" y="4"/>
                          <a:pt x="1" y="6"/>
                        </a:cubicBezTo>
                        <a:cubicBezTo>
                          <a:pt x="1" y="6"/>
                          <a:pt x="2" y="5"/>
                          <a:pt x="2" y="5"/>
                        </a:cubicBezTo>
                        <a:cubicBezTo>
                          <a:pt x="2" y="5"/>
                          <a:pt x="2" y="5"/>
                          <a:pt x="2" y="5"/>
                        </a:cubicBezTo>
                        <a:cubicBezTo>
                          <a:pt x="2" y="5"/>
                          <a:pt x="1" y="5"/>
                          <a:pt x="1" y="5"/>
                        </a:cubicBezTo>
                        <a:cubicBezTo>
                          <a:pt x="2" y="5"/>
                          <a:pt x="2" y="6"/>
                          <a:pt x="3" y="7"/>
                        </a:cubicBezTo>
                        <a:cubicBezTo>
                          <a:pt x="4" y="7"/>
                          <a:pt x="4" y="7"/>
                          <a:pt x="4" y="7"/>
                        </a:cubicBezTo>
                        <a:cubicBezTo>
                          <a:pt x="5" y="5"/>
                          <a:pt x="4" y="4"/>
                          <a:pt x="4" y="3"/>
                        </a:cubicBezTo>
                        <a:cubicBezTo>
                          <a:pt x="3" y="2"/>
                          <a:pt x="2" y="3"/>
                          <a:pt x="2" y="3"/>
                        </a:cubicBezTo>
                        <a:cubicBezTo>
                          <a:pt x="2" y="4"/>
                          <a:pt x="3" y="5"/>
                          <a:pt x="3" y="6"/>
                        </a:cubicBezTo>
                        <a:cubicBezTo>
                          <a:pt x="3" y="6"/>
                          <a:pt x="3" y="6"/>
                          <a:pt x="4" y="6"/>
                        </a:cubicBezTo>
                        <a:cubicBezTo>
                          <a:pt x="3" y="5"/>
                          <a:pt x="3" y="4"/>
                          <a:pt x="2" y="3"/>
                        </a:cubicBezTo>
                        <a:cubicBezTo>
                          <a:pt x="2" y="3"/>
                          <a:pt x="1" y="3"/>
                          <a:pt x="1" y="4"/>
                        </a:cubicBezTo>
                        <a:cubicBezTo>
                          <a:pt x="0" y="5"/>
                          <a:pt x="0" y="5"/>
                          <a:pt x="1" y="6"/>
                        </a:cubicBezTo>
                        <a:cubicBezTo>
                          <a:pt x="1" y="7"/>
                          <a:pt x="2" y="7"/>
                          <a:pt x="2" y="6"/>
                        </a:cubicBezTo>
                        <a:cubicBezTo>
                          <a:pt x="2" y="4"/>
                          <a:pt x="2" y="3"/>
                          <a:pt x="2" y="1"/>
                        </a:cubicBezTo>
                        <a:cubicBezTo>
                          <a:pt x="3" y="0"/>
                          <a:pt x="1"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3" name="Freeform 395"/>
                  <p:cNvSpPr/>
                  <p:nvPr/>
                </p:nvSpPr>
                <p:spPr bwMode="auto">
                  <a:xfrm>
                    <a:off x="923" y="1731"/>
                    <a:ext cx="4" cy="4"/>
                  </a:xfrm>
                  <a:custGeom>
                    <a:avLst/>
                    <a:gdLst>
                      <a:gd name="T0" fmla="*/ 1 w 6"/>
                      <a:gd name="T1" fmla="*/ 1 h 6"/>
                      <a:gd name="T2" fmla="*/ 2 w 6"/>
                      <a:gd name="T3" fmla="*/ 5 h 6"/>
                      <a:gd name="T4" fmla="*/ 4 w 6"/>
                      <a:gd name="T5" fmla="*/ 5 h 6"/>
                      <a:gd name="T6" fmla="*/ 4 w 6"/>
                      <a:gd name="T7" fmla="*/ 1 h 6"/>
                      <a:gd name="T8" fmla="*/ 2 w 6"/>
                      <a:gd name="T9" fmla="*/ 1 h 6"/>
                      <a:gd name="T10" fmla="*/ 3 w 6"/>
                      <a:gd name="T11" fmla="*/ 4 h 6"/>
                      <a:gd name="T12" fmla="*/ 5 w 6"/>
                      <a:gd name="T13" fmla="*/ 4 h 6"/>
                      <a:gd name="T14" fmla="*/ 5 w 6"/>
                      <a:gd name="T15" fmla="*/ 1 h 6"/>
                      <a:gd name="T16" fmla="*/ 3 w 6"/>
                      <a:gd name="T17" fmla="*/ 1 h 6"/>
                      <a:gd name="T18" fmla="*/ 4 w 6"/>
                      <a:gd name="T19" fmla="*/ 4 h 6"/>
                      <a:gd name="T20" fmla="*/ 6 w 6"/>
                      <a:gd name="T21" fmla="*/ 4 h 6"/>
                      <a:gd name="T22" fmla="*/ 6 w 6"/>
                      <a:gd name="T23" fmla="*/ 2 h 6"/>
                      <a:gd name="T24" fmla="*/ 4 w 6"/>
                      <a:gd name="T25" fmla="*/ 2 h 6"/>
                      <a:gd name="T26" fmla="*/ 4 w 6"/>
                      <a:gd name="T27" fmla="*/ 4 h 6"/>
                      <a:gd name="T28" fmla="*/ 6 w 6"/>
                      <a:gd name="T29" fmla="*/ 4 h 6"/>
                      <a:gd name="T30" fmla="*/ 5 w 6"/>
                      <a:gd name="T31" fmla="*/ 1 h 6"/>
                      <a:gd name="T32" fmla="*/ 3 w 6"/>
                      <a:gd name="T33" fmla="*/ 1 h 6"/>
                      <a:gd name="T34" fmla="*/ 3 w 6"/>
                      <a:gd name="T35" fmla="*/ 4 h 6"/>
                      <a:gd name="T36" fmla="*/ 5 w 6"/>
                      <a:gd name="T37" fmla="*/ 4 h 6"/>
                      <a:gd name="T38" fmla="*/ 4 w 6"/>
                      <a:gd name="T39" fmla="*/ 0 h 6"/>
                      <a:gd name="T40" fmla="*/ 2 w 6"/>
                      <a:gd name="T41" fmla="*/ 1 h 6"/>
                      <a:gd name="T42" fmla="*/ 2 w 6"/>
                      <a:gd name="T43" fmla="*/ 5 h 6"/>
                      <a:gd name="T44" fmla="*/ 4 w 6"/>
                      <a:gd name="T45" fmla="*/ 5 h 6"/>
                      <a:gd name="T46" fmla="*/ 2 w 6"/>
                      <a:gd name="T47" fmla="*/ 0 h 6"/>
                      <a:gd name="T48" fmla="*/ 1 w 6"/>
                      <a:gd name="T49" fmla="*/ 1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 h="6">
                        <a:moveTo>
                          <a:pt x="1" y="1"/>
                        </a:moveTo>
                        <a:cubicBezTo>
                          <a:pt x="2" y="2"/>
                          <a:pt x="2" y="4"/>
                          <a:pt x="2" y="5"/>
                        </a:cubicBezTo>
                        <a:cubicBezTo>
                          <a:pt x="3" y="6"/>
                          <a:pt x="4" y="6"/>
                          <a:pt x="4" y="5"/>
                        </a:cubicBezTo>
                        <a:cubicBezTo>
                          <a:pt x="4" y="3"/>
                          <a:pt x="4" y="2"/>
                          <a:pt x="4" y="1"/>
                        </a:cubicBezTo>
                        <a:cubicBezTo>
                          <a:pt x="3" y="1"/>
                          <a:pt x="3" y="1"/>
                          <a:pt x="2" y="1"/>
                        </a:cubicBezTo>
                        <a:cubicBezTo>
                          <a:pt x="3" y="2"/>
                          <a:pt x="3" y="4"/>
                          <a:pt x="3" y="4"/>
                        </a:cubicBezTo>
                        <a:cubicBezTo>
                          <a:pt x="3" y="5"/>
                          <a:pt x="5" y="5"/>
                          <a:pt x="5" y="4"/>
                        </a:cubicBezTo>
                        <a:cubicBezTo>
                          <a:pt x="5" y="3"/>
                          <a:pt x="5" y="2"/>
                          <a:pt x="5" y="1"/>
                        </a:cubicBezTo>
                        <a:cubicBezTo>
                          <a:pt x="4" y="1"/>
                          <a:pt x="4" y="1"/>
                          <a:pt x="3" y="1"/>
                        </a:cubicBezTo>
                        <a:cubicBezTo>
                          <a:pt x="4" y="2"/>
                          <a:pt x="4" y="3"/>
                          <a:pt x="4" y="4"/>
                        </a:cubicBezTo>
                        <a:cubicBezTo>
                          <a:pt x="4" y="5"/>
                          <a:pt x="6" y="5"/>
                          <a:pt x="6" y="4"/>
                        </a:cubicBezTo>
                        <a:cubicBezTo>
                          <a:pt x="6" y="3"/>
                          <a:pt x="6" y="3"/>
                          <a:pt x="6" y="2"/>
                        </a:cubicBezTo>
                        <a:cubicBezTo>
                          <a:pt x="6" y="1"/>
                          <a:pt x="4" y="1"/>
                          <a:pt x="4" y="2"/>
                        </a:cubicBezTo>
                        <a:cubicBezTo>
                          <a:pt x="4" y="3"/>
                          <a:pt x="4" y="3"/>
                          <a:pt x="4" y="4"/>
                        </a:cubicBezTo>
                        <a:cubicBezTo>
                          <a:pt x="5" y="4"/>
                          <a:pt x="5" y="4"/>
                          <a:pt x="6" y="4"/>
                        </a:cubicBezTo>
                        <a:cubicBezTo>
                          <a:pt x="5" y="3"/>
                          <a:pt x="5" y="2"/>
                          <a:pt x="5" y="1"/>
                        </a:cubicBezTo>
                        <a:cubicBezTo>
                          <a:pt x="5" y="0"/>
                          <a:pt x="4" y="0"/>
                          <a:pt x="3" y="1"/>
                        </a:cubicBezTo>
                        <a:cubicBezTo>
                          <a:pt x="3" y="2"/>
                          <a:pt x="3" y="3"/>
                          <a:pt x="3" y="4"/>
                        </a:cubicBezTo>
                        <a:cubicBezTo>
                          <a:pt x="4" y="4"/>
                          <a:pt x="4" y="4"/>
                          <a:pt x="5" y="4"/>
                        </a:cubicBezTo>
                        <a:cubicBezTo>
                          <a:pt x="4" y="3"/>
                          <a:pt x="5" y="1"/>
                          <a:pt x="4" y="0"/>
                        </a:cubicBezTo>
                        <a:cubicBezTo>
                          <a:pt x="3" y="0"/>
                          <a:pt x="2" y="0"/>
                          <a:pt x="2" y="1"/>
                        </a:cubicBezTo>
                        <a:cubicBezTo>
                          <a:pt x="2" y="2"/>
                          <a:pt x="2" y="3"/>
                          <a:pt x="2" y="5"/>
                        </a:cubicBezTo>
                        <a:cubicBezTo>
                          <a:pt x="3" y="5"/>
                          <a:pt x="4" y="5"/>
                          <a:pt x="4" y="5"/>
                        </a:cubicBezTo>
                        <a:cubicBezTo>
                          <a:pt x="4" y="3"/>
                          <a:pt x="4" y="0"/>
                          <a:pt x="2" y="0"/>
                        </a:cubicBezTo>
                        <a:cubicBezTo>
                          <a:pt x="1" y="0"/>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4" name="Freeform 396"/>
                  <p:cNvSpPr/>
                  <p:nvPr/>
                </p:nvSpPr>
                <p:spPr bwMode="auto">
                  <a:xfrm>
                    <a:off x="591" y="1334"/>
                    <a:ext cx="21" cy="27"/>
                  </a:xfrm>
                  <a:custGeom>
                    <a:avLst/>
                    <a:gdLst>
                      <a:gd name="T0" fmla="*/ 7 w 31"/>
                      <a:gd name="T1" fmla="*/ 16 h 41"/>
                      <a:gd name="T2" fmla="*/ 11 w 31"/>
                      <a:gd name="T3" fmla="*/ 4 h 41"/>
                      <a:gd name="T4" fmla="*/ 19 w 31"/>
                      <a:gd name="T5" fmla="*/ 3 h 41"/>
                      <a:gd name="T6" fmla="*/ 24 w 31"/>
                      <a:gd name="T7" fmla="*/ 21 h 41"/>
                      <a:gd name="T8" fmla="*/ 16 w 31"/>
                      <a:gd name="T9" fmla="*/ 40 h 41"/>
                      <a:gd name="T10" fmla="*/ 18 w 31"/>
                      <a:gd name="T11" fmla="*/ 40 h 41"/>
                      <a:gd name="T12" fmla="*/ 24 w 31"/>
                      <a:gd name="T13" fmla="*/ 23 h 41"/>
                      <a:gd name="T14" fmla="*/ 29 w 31"/>
                      <a:gd name="T15" fmla="*/ 16 h 41"/>
                      <a:gd name="T16" fmla="*/ 21 w 31"/>
                      <a:gd name="T17" fmla="*/ 2 h 41"/>
                      <a:gd name="T18" fmla="*/ 4 w 31"/>
                      <a:gd name="T19" fmla="*/ 7 h 41"/>
                      <a:gd name="T20" fmla="*/ 6 w 31"/>
                      <a:gd name="T21" fmla="*/ 18 h 41"/>
                      <a:gd name="T22" fmla="*/ 7 w 31"/>
                      <a:gd name="T23" fmla="*/ 1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 h="41">
                        <a:moveTo>
                          <a:pt x="7" y="16"/>
                        </a:moveTo>
                        <a:cubicBezTo>
                          <a:pt x="0" y="14"/>
                          <a:pt x="7" y="5"/>
                          <a:pt x="11" y="4"/>
                        </a:cubicBezTo>
                        <a:cubicBezTo>
                          <a:pt x="14" y="3"/>
                          <a:pt x="16" y="3"/>
                          <a:pt x="19" y="3"/>
                        </a:cubicBezTo>
                        <a:cubicBezTo>
                          <a:pt x="28" y="5"/>
                          <a:pt x="29" y="14"/>
                          <a:pt x="24" y="21"/>
                        </a:cubicBezTo>
                        <a:cubicBezTo>
                          <a:pt x="19" y="27"/>
                          <a:pt x="15" y="31"/>
                          <a:pt x="16" y="40"/>
                        </a:cubicBezTo>
                        <a:cubicBezTo>
                          <a:pt x="16" y="41"/>
                          <a:pt x="18" y="41"/>
                          <a:pt x="18" y="40"/>
                        </a:cubicBezTo>
                        <a:cubicBezTo>
                          <a:pt x="17" y="33"/>
                          <a:pt x="20" y="28"/>
                          <a:pt x="24" y="23"/>
                        </a:cubicBezTo>
                        <a:cubicBezTo>
                          <a:pt x="26" y="21"/>
                          <a:pt x="28" y="19"/>
                          <a:pt x="29" y="16"/>
                        </a:cubicBezTo>
                        <a:cubicBezTo>
                          <a:pt x="31" y="10"/>
                          <a:pt x="26" y="5"/>
                          <a:pt x="21" y="2"/>
                        </a:cubicBezTo>
                        <a:cubicBezTo>
                          <a:pt x="15" y="0"/>
                          <a:pt x="9" y="2"/>
                          <a:pt x="4" y="7"/>
                        </a:cubicBezTo>
                        <a:cubicBezTo>
                          <a:pt x="1" y="10"/>
                          <a:pt x="1" y="16"/>
                          <a:pt x="6" y="18"/>
                        </a:cubicBezTo>
                        <a:cubicBezTo>
                          <a:pt x="7" y="18"/>
                          <a:pt x="8" y="17"/>
                          <a:pt x="7"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5" name="Freeform 397"/>
                  <p:cNvSpPr/>
                  <p:nvPr/>
                </p:nvSpPr>
                <p:spPr bwMode="auto">
                  <a:xfrm>
                    <a:off x="598" y="1363"/>
                    <a:ext cx="8" cy="8"/>
                  </a:xfrm>
                  <a:custGeom>
                    <a:avLst/>
                    <a:gdLst>
                      <a:gd name="T0" fmla="*/ 9 w 12"/>
                      <a:gd name="T1" fmla="*/ 1 h 11"/>
                      <a:gd name="T2" fmla="*/ 2 w 12"/>
                      <a:gd name="T3" fmla="*/ 2 h 11"/>
                      <a:gd name="T4" fmla="*/ 2 w 12"/>
                      <a:gd name="T5" fmla="*/ 7 h 11"/>
                      <a:gd name="T6" fmla="*/ 11 w 12"/>
                      <a:gd name="T7" fmla="*/ 2 h 11"/>
                      <a:gd name="T8" fmla="*/ 9 w 12"/>
                      <a:gd name="T9" fmla="*/ 3 h 11"/>
                      <a:gd name="T10" fmla="*/ 3 w 12"/>
                      <a:gd name="T11" fmla="*/ 6 h 11"/>
                      <a:gd name="T12" fmla="*/ 4 w 12"/>
                      <a:gd name="T13" fmla="*/ 3 h 11"/>
                      <a:gd name="T14" fmla="*/ 8 w 12"/>
                      <a:gd name="T15" fmla="*/ 2 h 11"/>
                      <a:gd name="T16" fmla="*/ 9 w 12"/>
                      <a:gd name="T17" fmla="*/ 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11">
                        <a:moveTo>
                          <a:pt x="9" y="1"/>
                        </a:moveTo>
                        <a:cubicBezTo>
                          <a:pt x="6" y="0"/>
                          <a:pt x="4" y="0"/>
                          <a:pt x="2" y="2"/>
                        </a:cubicBezTo>
                        <a:cubicBezTo>
                          <a:pt x="0" y="3"/>
                          <a:pt x="0" y="6"/>
                          <a:pt x="2" y="7"/>
                        </a:cubicBezTo>
                        <a:cubicBezTo>
                          <a:pt x="5" y="11"/>
                          <a:pt x="12" y="7"/>
                          <a:pt x="11" y="2"/>
                        </a:cubicBezTo>
                        <a:cubicBezTo>
                          <a:pt x="11" y="1"/>
                          <a:pt x="9" y="2"/>
                          <a:pt x="9" y="3"/>
                        </a:cubicBezTo>
                        <a:cubicBezTo>
                          <a:pt x="10" y="6"/>
                          <a:pt x="5" y="8"/>
                          <a:pt x="3" y="6"/>
                        </a:cubicBezTo>
                        <a:cubicBezTo>
                          <a:pt x="2" y="5"/>
                          <a:pt x="2" y="3"/>
                          <a:pt x="4" y="3"/>
                        </a:cubicBezTo>
                        <a:cubicBezTo>
                          <a:pt x="5" y="2"/>
                          <a:pt x="7" y="2"/>
                          <a:pt x="8" y="2"/>
                        </a:cubicBezTo>
                        <a:cubicBezTo>
                          <a:pt x="9" y="3"/>
                          <a:pt x="10" y="1"/>
                          <a:pt x="9"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6" name="Freeform 398"/>
                  <p:cNvSpPr/>
                  <p:nvPr/>
                </p:nvSpPr>
                <p:spPr bwMode="auto">
                  <a:xfrm>
                    <a:off x="599" y="1365"/>
                    <a:ext cx="1" cy="2"/>
                  </a:xfrm>
                  <a:custGeom>
                    <a:avLst/>
                    <a:gdLst>
                      <a:gd name="T0" fmla="*/ 0 w 2"/>
                      <a:gd name="T1" fmla="*/ 3 h 4"/>
                      <a:gd name="T2" fmla="*/ 2 w 2"/>
                      <a:gd name="T3" fmla="*/ 0 h 4"/>
                      <a:gd name="T4" fmla="*/ 1 w 2"/>
                      <a:gd name="T5" fmla="*/ 0 h 4"/>
                      <a:gd name="T6" fmla="*/ 0 w 2"/>
                      <a:gd name="T7" fmla="*/ 3 h 4"/>
                      <a:gd name="T8" fmla="*/ 0 w 2"/>
                      <a:gd name="T9" fmla="*/ 3 h 4"/>
                    </a:gdLst>
                    <a:ahLst/>
                    <a:cxnLst>
                      <a:cxn ang="0">
                        <a:pos x="T0" y="T1"/>
                      </a:cxn>
                      <a:cxn ang="0">
                        <a:pos x="T2" y="T3"/>
                      </a:cxn>
                      <a:cxn ang="0">
                        <a:pos x="T4" y="T5"/>
                      </a:cxn>
                      <a:cxn ang="0">
                        <a:pos x="T6" y="T7"/>
                      </a:cxn>
                      <a:cxn ang="0">
                        <a:pos x="T8" y="T9"/>
                      </a:cxn>
                    </a:cxnLst>
                    <a:rect l="0" t="0" r="r" b="b"/>
                    <a:pathLst>
                      <a:path w="2" h="4">
                        <a:moveTo>
                          <a:pt x="0" y="3"/>
                        </a:moveTo>
                        <a:cubicBezTo>
                          <a:pt x="1" y="2"/>
                          <a:pt x="1" y="1"/>
                          <a:pt x="2" y="0"/>
                        </a:cubicBezTo>
                        <a:cubicBezTo>
                          <a:pt x="2" y="0"/>
                          <a:pt x="2" y="0"/>
                          <a:pt x="1" y="0"/>
                        </a:cubicBezTo>
                        <a:cubicBezTo>
                          <a:pt x="1" y="1"/>
                          <a:pt x="0" y="2"/>
                          <a:pt x="0" y="3"/>
                        </a:cubicBezTo>
                        <a:cubicBezTo>
                          <a:pt x="0" y="4"/>
                          <a:pt x="0" y="4"/>
                          <a:pt x="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7" name="Freeform 399"/>
                  <p:cNvSpPr/>
                  <p:nvPr/>
                </p:nvSpPr>
                <p:spPr bwMode="auto">
                  <a:xfrm>
                    <a:off x="599" y="1365"/>
                    <a:ext cx="2" cy="2"/>
                  </a:xfrm>
                  <a:custGeom>
                    <a:avLst/>
                    <a:gdLst>
                      <a:gd name="T0" fmla="*/ 1 w 3"/>
                      <a:gd name="T1" fmla="*/ 4 h 4"/>
                      <a:gd name="T2" fmla="*/ 3 w 3"/>
                      <a:gd name="T3" fmla="*/ 1 h 4"/>
                      <a:gd name="T4" fmla="*/ 2 w 3"/>
                      <a:gd name="T5" fmla="*/ 0 h 4"/>
                      <a:gd name="T6" fmla="*/ 0 w 3"/>
                      <a:gd name="T7" fmla="*/ 4 h 4"/>
                      <a:gd name="T8" fmla="*/ 1 w 3"/>
                      <a:gd name="T9" fmla="*/ 4 h 4"/>
                    </a:gdLst>
                    <a:ahLst/>
                    <a:cxnLst>
                      <a:cxn ang="0">
                        <a:pos x="T0" y="T1"/>
                      </a:cxn>
                      <a:cxn ang="0">
                        <a:pos x="T2" y="T3"/>
                      </a:cxn>
                      <a:cxn ang="0">
                        <a:pos x="T4" y="T5"/>
                      </a:cxn>
                      <a:cxn ang="0">
                        <a:pos x="T6" y="T7"/>
                      </a:cxn>
                      <a:cxn ang="0">
                        <a:pos x="T8" y="T9"/>
                      </a:cxn>
                    </a:cxnLst>
                    <a:rect l="0" t="0" r="r" b="b"/>
                    <a:pathLst>
                      <a:path w="3" h="4">
                        <a:moveTo>
                          <a:pt x="1" y="4"/>
                        </a:moveTo>
                        <a:cubicBezTo>
                          <a:pt x="1" y="3"/>
                          <a:pt x="2" y="2"/>
                          <a:pt x="3" y="1"/>
                        </a:cubicBezTo>
                        <a:cubicBezTo>
                          <a:pt x="3" y="0"/>
                          <a:pt x="3" y="0"/>
                          <a:pt x="2" y="0"/>
                        </a:cubicBezTo>
                        <a:cubicBezTo>
                          <a:pt x="2" y="1"/>
                          <a:pt x="1" y="2"/>
                          <a:pt x="0" y="4"/>
                        </a:cubicBezTo>
                        <a:cubicBezTo>
                          <a:pt x="0" y="4"/>
                          <a:pt x="1" y="4"/>
                          <a:pt x="1"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8" name="Freeform 400"/>
                  <p:cNvSpPr/>
                  <p:nvPr/>
                </p:nvSpPr>
                <p:spPr bwMode="auto">
                  <a:xfrm>
                    <a:off x="600" y="1365"/>
                    <a:ext cx="2" cy="3"/>
                  </a:xfrm>
                  <a:custGeom>
                    <a:avLst/>
                    <a:gdLst>
                      <a:gd name="T0" fmla="*/ 0 w 3"/>
                      <a:gd name="T1" fmla="*/ 5 h 5"/>
                      <a:gd name="T2" fmla="*/ 3 w 3"/>
                      <a:gd name="T3" fmla="*/ 1 h 5"/>
                      <a:gd name="T4" fmla="*/ 2 w 3"/>
                      <a:gd name="T5" fmla="*/ 0 h 5"/>
                      <a:gd name="T6" fmla="*/ 0 w 3"/>
                      <a:gd name="T7" fmla="*/ 5 h 5"/>
                      <a:gd name="T8" fmla="*/ 0 w 3"/>
                      <a:gd name="T9" fmla="*/ 5 h 5"/>
                    </a:gdLst>
                    <a:ahLst/>
                    <a:cxnLst>
                      <a:cxn ang="0">
                        <a:pos x="T0" y="T1"/>
                      </a:cxn>
                      <a:cxn ang="0">
                        <a:pos x="T2" y="T3"/>
                      </a:cxn>
                      <a:cxn ang="0">
                        <a:pos x="T4" y="T5"/>
                      </a:cxn>
                      <a:cxn ang="0">
                        <a:pos x="T6" y="T7"/>
                      </a:cxn>
                      <a:cxn ang="0">
                        <a:pos x="T8" y="T9"/>
                      </a:cxn>
                    </a:cxnLst>
                    <a:rect l="0" t="0" r="r" b="b"/>
                    <a:pathLst>
                      <a:path w="3" h="5">
                        <a:moveTo>
                          <a:pt x="0" y="5"/>
                        </a:moveTo>
                        <a:cubicBezTo>
                          <a:pt x="1" y="3"/>
                          <a:pt x="2" y="2"/>
                          <a:pt x="3" y="1"/>
                        </a:cubicBezTo>
                        <a:cubicBezTo>
                          <a:pt x="3" y="1"/>
                          <a:pt x="3" y="0"/>
                          <a:pt x="2" y="0"/>
                        </a:cubicBezTo>
                        <a:cubicBezTo>
                          <a:pt x="1" y="2"/>
                          <a:pt x="0" y="3"/>
                          <a:pt x="0" y="5"/>
                        </a:cubicBezTo>
                        <a:cubicBezTo>
                          <a:pt x="0" y="5"/>
                          <a:pt x="0" y="5"/>
                          <a:pt x="0"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9" name="Freeform 401"/>
                  <p:cNvSpPr/>
                  <p:nvPr/>
                </p:nvSpPr>
                <p:spPr bwMode="auto">
                  <a:xfrm>
                    <a:off x="600" y="1365"/>
                    <a:ext cx="2" cy="3"/>
                  </a:xfrm>
                  <a:custGeom>
                    <a:avLst/>
                    <a:gdLst>
                      <a:gd name="T0" fmla="*/ 0 w 3"/>
                      <a:gd name="T1" fmla="*/ 5 h 5"/>
                      <a:gd name="T2" fmla="*/ 3 w 3"/>
                      <a:gd name="T3" fmla="*/ 0 h 5"/>
                      <a:gd name="T4" fmla="*/ 2 w 3"/>
                      <a:gd name="T5" fmla="*/ 0 h 5"/>
                      <a:gd name="T6" fmla="*/ 0 w 3"/>
                      <a:gd name="T7" fmla="*/ 5 h 5"/>
                      <a:gd name="T8" fmla="*/ 0 w 3"/>
                      <a:gd name="T9" fmla="*/ 5 h 5"/>
                    </a:gdLst>
                    <a:ahLst/>
                    <a:cxnLst>
                      <a:cxn ang="0">
                        <a:pos x="T0" y="T1"/>
                      </a:cxn>
                      <a:cxn ang="0">
                        <a:pos x="T2" y="T3"/>
                      </a:cxn>
                      <a:cxn ang="0">
                        <a:pos x="T4" y="T5"/>
                      </a:cxn>
                      <a:cxn ang="0">
                        <a:pos x="T6" y="T7"/>
                      </a:cxn>
                      <a:cxn ang="0">
                        <a:pos x="T8" y="T9"/>
                      </a:cxn>
                    </a:cxnLst>
                    <a:rect l="0" t="0" r="r" b="b"/>
                    <a:pathLst>
                      <a:path w="3" h="5">
                        <a:moveTo>
                          <a:pt x="0" y="5"/>
                        </a:moveTo>
                        <a:cubicBezTo>
                          <a:pt x="1" y="3"/>
                          <a:pt x="2" y="2"/>
                          <a:pt x="3" y="0"/>
                        </a:cubicBezTo>
                        <a:cubicBezTo>
                          <a:pt x="3" y="0"/>
                          <a:pt x="3" y="0"/>
                          <a:pt x="2" y="0"/>
                        </a:cubicBezTo>
                        <a:cubicBezTo>
                          <a:pt x="2" y="2"/>
                          <a:pt x="0" y="3"/>
                          <a:pt x="0" y="5"/>
                        </a:cubicBezTo>
                        <a:cubicBezTo>
                          <a:pt x="0" y="5"/>
                          <a:pt x="0" y="5"/>
                          <a:pt x="0"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0" name="Freeform 402"/>
                  <p:cNvSpPr/>
                  <p:nvPr/>
                </p:nvSpPr>
                <p:spPr bwMode="auto">
                  <a:xfrm>
                    <a:off x="601" y="1365"/>
                    <a:ext cx="2" cy="3"/>
                  </a:xfrm>
                  <a:custGeom>
                    <a:avLst/>
                    <a:gdLst>
                      <a:gd name="T0" fmla="*/ 0 w 3"/>
                      <a:gd name="T1" fmla="*/ 5 h 5"/>
                      <a:gd name="T2" fmla="*/ 3 w 3"/>
                      <a:gd name="T3" fmla="*/ 1 h 5"/>
                      <a:gd name="T4" fmla="*/ 2 w 3"/>
                      <a:gd name="T5" fmla="*/ 0 h 5"/>
                      <a:gd name="T6" fmla="*/ 0 w 3"/>
                      <a:gd name="T7" fmla="*/ 5 h 5"/>
                      <a:gd name="T8" fmla="*/ 0 w 3"/>
                      <a:gd name="T9" fmla="*/ 5 h 5"/>
                    </a:gdLst>
                    <a:ahLst/>
                    <a:cxnLst>
                      <a:cxn ang="0">
                        <a:pos x="T0" y="T1"/>
                      </a:cxn>
                      <a:cxn ang="0">
                        <a:pos x="T2" y="T3"/>
                      </a:cxn>
                      <a:cxn ang="0">
                        <a:pos x="T4" y="T5"/>
                      </a:cxn>
                      <a:cxn ang="0">
                        <a:pos x="T6" y="T7"/>
                      </a:cxn>
                      <a:cxn ang="0">
                        <a:pos x="T8" y="T9"/>
                      </a:cxn>
                    </a:cxnLst>
                    <a:rect l="0" t="0" r="r" b="b"/>
                    <a:pathLst>
                      <a:path w="3" h="5">
                        <a:moveTo>
                          <a:pt x="0" y="5"/>
                        </a:moveTo>
                        <a:cubicBezTo>
                          <a:pt x="0" y="3"/>
                          <a:pt x="1" y="2"/>
                          <a:pt x="3" y="1"/>
                        </a:cubicBezTo>
                        <a:cubicBezTo>
                          <a:pt x="3" y="1"/>
                          <a:pt x="2" y="0"/>
                          <a:pt x="2" y="0"/>
                        </a:cubicBezTo>
                        <a:cubicBezTo>
                          <a:pt x="1" y="2"/>
                          <a:pt x="0" y="3"/>
                          <a:pt x="0" y="5"/>
                        </a:cubicBezTo>
                        <a:cubicBezTo>
                          <a:pt x="0" y="5"/>
                          <a:pt x="0" y="5"/>
                          <a:pt x="0"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1" name="Freeform 403"/>
                  <p:cNvSpPr/>
                  <p:nvPr/>
                </p:nvSpPr>
                <p:spPr bwMode="auto">
                  <a:xfrm>
                    <a:off x="602" y="1365"/>
                    <a:ext cx="2" cy="3"/>
                  </a:xfrm>
                  <a:custGeom>
                    <a:avLst/>
                    <a:gdLst>
                      <a:gd name="T0" fmla="*/ 0 w 3"/>
                      <a:gd name="T1" fmla="*/ 5 h 5"/>
                      <a:gd name="T2" fmla="*/ 3 w 3"/>
                      <a:gd name="T3" fmla="*/ 1 h 5"/>
                      <a:gd name="T4" fmla="*/ 2 w 3"/>
                      <a:gd name="T5" fmla="*/ 0 h 5"/>
                      <a:gd name="T6" fmla="*/ 0 w 3"/>
                      <a:gd name="T7" fmla="*/ 5 h 5"/>
                      <a:gd name="T8" fmla="*/ 0 w 3"/>
                      <a:gd name="T9" fmla="*/ 5 h 5"/>
                    </a:gdLst>
                    <a:ahLst/>
                    <a:cxnLst>
                      <a:cxn ang="0">
                        <a:pos x="T0" y="T1"/>
                      </a:cxn>
                      <a:cxn ang="0">
                        <a:pos x="T2" y="T3"/>
                      </a:cxn>
                      <a:cxn ang="0">
                        <a:pos x="T4" y="T5"/>
                      </a:cxn>
                      <a:cxn ang="0">
                        <a:pos x="T6" y="T7"/>
                      </a:cxn>
                      <a:cxn ang="0">
                        <a:pos x="T8" y="T9"/>
                      </a:cxn>
                    </a:cxnLst>
                    <a:rect l="0" t="0" r="r" b="b"/>
                    <a:pathLst>
                      <a:path w="3" h="5">
                        <a:moveTo>
                          <a:pt x="0" y="5"/>
                        </a:moveTo>
                        <a:cubicBezTo>
                          <a:pt x="1" y="3"/>
                          <a:pt x="2" y="2"/>
                          <a:pt x="3" y="1"/>
                        </a:cubicBezTo>
                        <a:cubicBezTo>
                          <a:pt x="3" y="0"/>
                          <a:pt x="2" y="0"/>
                          <a:pt x="2" y="0"/>
                        </a:cubicBezTo>
                        <a:cubicBezTo>
                          <a:pt x="1" y="2"/>
                          <a:pt x="0" y="3"/>
                          <a:pt x="0" y="5"/>
                        </a:cubicBezTo>
                        <a:cubicBezTo>
                          <a:pt x="0" y="5"/>
                          <a:pt x="0" y="5"/>
                          <a:pt x="0"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2" name="Freeform 404"/>
                  <p:cNvSpPr/>
                  <p:nvPr/>
                </p:nvSpPr>
                <p:spPr bwMode="auto">
                  <a:xfrm>
                    <a:off x="602" y="1365"/>
                    <a:ext cx="2" cy="3"/>
                  </a:xfrm>
                  <a:custGeom>
                    <a:avLst/>
                    <a:gdLst>
                      <a:gd name="T0" fmla="*/ 0 w 2"/>
                      <a:gd name="T1" fmla="*/ 5 h 5"/>
                      <a:gd name="T2" fmla="*/ 2 w 2"/>
                      <a:gd name="T3" fmla="*/ 1 h 5"/>
                      <a:gd name="T4" fmla="*/ 2 w 2"/>
                      <a:gd name="T5" fmla="*/ 1 h 5"/>
                      <a:gd name="T6" fmla="*/ 0 w 2"/>
                      <a:gd name="T7" fmla="*/ 5 h 5"/>
                      <a:gd name="T8" fmla="*/ 0 w 2"/>
                      <a:gd name="T9" fmla="*/ 5 h 5"/>
                    </a:gdLst>
                    <a:ahLst/>
                    <a:cxnLst>
                      <a:cxn ang="0">
                        <a:pos x="T0" y="T1"/>
                      </a:cxn>
                      <a:cxn ang="0">
                        <a:pos x="T2" y="T3"/>
                      </a:cxn>
                      <a:cxn ang="0">
                        <a:pos x="T4" y="T5"/>
                      </a:cxn>
                      <a:cxn ang="0">
                        <a:pos x="T6" y="T7"/>
                      </a:cxn>
                      <a:cxn ang="0">
                        <a:pos x="T8" y="T9"/>
                      </a:cxn>
                    </a:cxnLst>
                    <a:rect l="0" t="0" r="r" b="b"/>
                    <a:pathLst>
                      <a:path w="2" h="5">
                        <a:moveTo>
                          <a:pt x="0" y="5"/>
                        </a:moveTo>
                        <a:cubicBezTo>
                          <a:pt x="1" y="3"/>
                          <a:pt x="1" y="2"/>
                          <a:pt x="2" y="1"/>
                        </a:cubicBezTo>
                        <a:cubicBezTo>
                          <a:pt x="2" y="1"/>
                          <a:pt x="2" y="0"/>
                          <a:pt x="2" y="1"/>
                        </a:cubicBezTo>
                        <a:cubicBezTo>
                          <a:pt x="1" y="2"/>
                          <a:pt x="0" y="3"/>
                          <a:pt x="0" y="5"/>
                        </a:cubicBezTo>
                        <a:cubicBezTo>
                          <a:pt x="0" y="5"/>
                          <a:pt x="0" y="5"/>
                          <a:pt x="0"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3" name="Freeform 405"/>
                  <p:cNvSpPr/>
                  <p:nvPr/>
                </p:nvSpPr>
                <p:spPr bwMode="auto">
                  <a:xfrm>
                    <a:off x="603" y="1365"/>
                    <a:ext cx="1" cy="2"/>
                  </a:xfrm>
                  <a:custGeom>
                    <a:avLst/>
                    <a:gdLst>
                      <a:gd name="T0" fmla="*/ 0 w 2"/>
                      <a:gd name="T1" fmla="*/ 3 h 3"/>
                      <a:gd name="T2" fmla="*/ 2 w 2"/>
                      <a:gd name="T3" fmla="*/ 0 h 3"/>
                      <a:gd name="T4" fmla="*/ 1 w 2"/>
                      <a:gd name="T5" fmla="*/ 0 h 3"/>
                      <a:gd name="T6" fmla="*/ 0 w 2"/>
                      <a:gd name="T7" fmla="*/ 3 h 3"/>
                      <a:gd name="T8" fmla="*/ 0 w 2"/>
                      <a:gd name="T9" fmla="*/ 3 h 3"/>
                    </a:gdLst>
                    <a:ahLst/>
                    <a:cxnLst>
                      <a:cxn ang="0">
                        <a:pos x="T0" y="T1"/>
                      </a:cxn>
                      <a:cxn ang="0">
                        <a:pos x="T2" y="T3"/>
                      </a:cxn>
                      <a:cxn ang="0">
                        <a:pos x="T4" y="T5"/>
                      </a:cxn>
                      <a:cxn ang="0">
                        <a:pos x="T6" y="T7"/>
                      </a:cxn>
                      <a:cxn ang="0">
                        <a:pos x="T8" y="T9"/>
                      </a:cxn>
                    </a:cxnLst>
                    <a:rect l="0" t="0" r="r" b="b"/>
                    <a:pathLst>
                      <a:path w="2" h="3">
                        <a:moveTo>
                          <a:pt x="0" y="3"/>
                        </a:moveTo>
                        <a:cubicBezTo>
                          <a:pt x="1" y="2"/>
                          <a:pt x="1" y="1"/>
                          <a:pt x="2" y="0"/>
                        </a:cubicBezTo>
                        <a:cubicBezTo>
                          <a:pt x="2" y="0"/>
                          <a:pt x="2" y="0"/>
                          <a:pt x="1" y="0"/>
                        </a:cubicBezTo>
                        <a:cubicBezTo>
                          <a:pt x="1" y="1"/>
                          <a:pt x="0" y="2"/>
                          <a:pt x="0" y="3"/>
                        </a:cubicBezTo>
                        <a:cubicBezTo>
                          <a:pt x="0" y="3"/>
                          <a:pt x="0" y="3"/>
                          <a:pt x="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4" name="Freeform 406"/>
                  <p:cNvSpPr/>
                  <p:nvPr/>
                </p:nvSpPr>
                <p:spPr bwMode="auto">
                  <a:xfrm>
                    <a:off x="622" y="1736"/>
                    <a:ext cx="24" cy="24"/>
                  </a:xfrm>
                  <a:custGeom>
                    <a:avLst/>
                    <a:gdLst>
                      <a:gd name="T0" fmla="*/ 24 w 35"/>
                      <a:gd name="T1" fmla="*/ 2 h 36"/>
                      <a:gd name="T2" fmla="*/ 9 w 35"/>
                      <a:gd name="T3" fmla="*/ 6 h 36"/>
                      <a:gd name="T4" fmla="*/ 6 w 35"/>
                      <a:gd name="T5" fmla="*/ 17 h 36"/>
                      <a:gd name="T6" fmla="*/ 0 w 35"/>
                      <a:gd name="T7" fmla="*/ 35 h 36"/>
                      <a:gd name="T8" fmla="*/ 1 w 35"/>
                      <a:gd name="T9" fmla="*/ 36 h 36"/>
                      <a:gd name="T10" fmla="*/ 12 w 35"/>
                      <a:gd name="T11" fmla="*/ 35 h 36"/>
                      <a:gd name="T12" fmla="*/ 14 w 35"/>
                      <a:gd name="T13" fmla="*/ 33 h 36"/>
                      <a:gd name="T14" fmla="*/ 15 w 35"/>
                      <a:gd name="T15" fmla="*/ 31 h 36"/>
                      <a:gd name="T16" fmla="*/ 15 w 35"/>
                      <a:gd name="T17" fmla="*/ 31 h 36"/>
                      <a:gd name="T18" fmla="*/ 18 w 35"/>
                      <a:gd name="T19" fmla="*/ 36 h 36"/>
                      <a:gd name="T20" fmla="*/ 24 w 35"/>
                      <a:gd name="T21" fmla="*/ 36 h 36"/>
                      <a:gd name="T22" fmla="*/ 29 w 35"/>
                      <a:gd name="T23" fmla="*/ 36 h 36"/>
                      <a:gd name="T24" fmla="*/ 33 w 35"/>
                      <a:gd name="T25" fmla="*/ 35 h 36"/>
                      <a:gd name="T26" fmla="*/ 33 w 35"/>
                      <a:gd name="T27" fmla="*/ 36 h 36"/>
                      <a:gd name="T28" fmla="*/ 34 w 35"/>
                      <a:gd name="T29" fmla="*/ 36 h 36"/>
                      <a:gd name="T30" fmla="*/ 34 w 35"/>
                      <a:gd name="T31" fmla="*/ 35 h 36"/>
                      <a:gd name="T32" fmla="*/ 27 w 35"/>
                      <a:gd name="T33" fmla="*/ 34 h 36"/>
                      <a:gd name="T34" fmla="*/ 17 w 35"/>
                      <a:gd name="T35" fmla="*/ 32 h 36"/>
                      <a:gd name="T36" fmla="*/ 16 w 35"/>
                      <a:gd name="T37" fmla="*/ 27 h 36"/>
                      <a:gd name="T38" fmla="*/ 14 w 35"/>
                      <a:gd name="T39" fmla="*/ 27 h 36"/>
                      <a:gd name="T40" fmla="*/ 13 w 35"/>
                      <a:gd name="T41" fmla="*/ 31 h 36"/>
                      <a:gd name="T42" fmla="*/ 4 w 35"/>
                      <a:gd name="T43" fmla="*/ 35 h 36"/>
                      <a:gd name="T44" fmla="*/ 3 w 35"/>
                      <a:gd name="T45" fmla="*/ 31 h 36"/>
                      <a:gd name="T46" fmla="*/ 6 w 35"/>
                      <a:gd name="T47" fmla="*/ 22 h 36"/>
                      <a:gd name="T48" fmla="*/ 10 w 35"/>
                      <a:gd name="T49" fmla="*/ 8 h 36"/>
                      <a:gd name="T50" fmla="*/ 24 w 35"/>
                      <a:gd name="T51" fmla="*/ 3 h 36"/>
                      <a:gd name="T52" fmla="*/ 24 w 35"/>
                      <a:gd name="T53" fmla="*/ 2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5" h="36">
                        <a:moveTo>
                          <a:pt x="24" y="2"/>
                        </a:moveTo>
                        <a:cubicBezTo>
                          <a:pt x="19" y="2"/>
                          <a:pt x="12" y="0"/>
                          <a:pt x="9" y="6"/>
                        </a:cubicBezTo>
                        <a:cubicBezTo>
                          <a:pt x="8" y="9"/>
                          <a:pt x="7" y="13"/>
                          <a:pt x="6" y="17"/>
                        </a:cubicBezTo>
                        <a:cubicBezTo>
                          <a:pt x="4" y="23"/>
                          <a:pt x="2" y="29"/>
                          <a:pt x="0" y="35"/>
                        </a:cubicBezTo>
                        <a:cubicBezTo>
                          <a:pt x="0" y="36"/>
                          <a:pt x="0" y="36"/>
                          <a:pt x="1" y="36"/>
                        </a:cubicBezTo>
                        <a:cubicBezTo>
                          <a:pt x="5" y="36"/>
                          <a:pt x="9" y="36"/>
                          <a:pt x="12" y="35"/>
                        </a:cubicBezTo>
                        <a:cubicBezTo>
                          <a:pt x="13" y="34"/>
                          <a:pt x="14" y="33"/>
                          <a:pt x="14" y="33"/>
                        </a:cubicBezTo>
                        <a:cubicBezTo>
                          <a:pt x="14" y="32"/>
                          <a:pt x="15" y="31"/>
                          <a:pt x="15" y="31"/>
                        </a:cubicBezTo>
                        <a:cubicBezTo>
                          <a:pt x="15" y="29"/>
                          <a:pt x="15" y="29"/>
                          <a:pt x="15" y="31"/>
                        </a:cubicBezTo>
                        <a:cubicBezTo>
                          <a:pt x="15" y="32"/>
                          <a:pt x="16" y="35"/>
                          <a:pt x="18" y="36"/>
                        </a:cubicBezTo>
                        <a:cubicBezTo>
                          <a:pt x="20" y="36"/>
                          <a:pt x="22" y="36"/>
                          <a:pt x="24" y="36"/>
                        </a:cubicBezTo>
                        <a:cubicBezTo>
                          <a:pt x="26" y="36"/>
                          <a:pt x="27" y="36"/>
                          <a:pt x="29" y="36"/>
                        </a:cubicBezTo>
                        <a:cubicBezTo>
                          <a:pt x="29" y="36"/>
                          <a:pt x="35" y="35"/>
                          <a:pt x="33" y="35"/>
                        </a:cubicBezTo>
                        <a:cubicBezTo>
                          <a:pt x="32" y="35"/>
                          <a:pt x="32" y="36"/>
                          <a:pt x="33" y="36"/>
                        </a:cubicBezTo>
                        <a:cubicBezTo>
                          <a:pt x="34" y="36"/>
                          <a:pt x="34" y="36"/>
                          <a:pt x="34" y="36"/>
                        </a:cubicBezTo>
                        <a:cubicBezTo>
                          <a:pt x="35" y="36"/>
                          <a:pt x="35" y="35"/>
                          <a:pt x="34" y="35"/>
                        </a:cubicBezTo>
                        <a:cubicBezTo>
                          <a:pt x="33" y="34"/>
                          <a:pt x="29" y="34"/>
                          <a:pt x="27" y="34"/>
                        </a:cubicBezTo>
                        <a:cubicBezTo>
                          <a:pt x="24" y="34"/>
                          <a:pt x="18" y="36"/>
                          <a:pt x="17" y="32"/>
                        </a:cubicBezTo>
                        <a:cubicBezTo>
                          <a:pt x="16" y="31"/>
                          <a:pt x="16" y="29"/>
                          <a:pt x="16" y="27"/>
                        </a:cubicBezTo>
                        <a:cubicBezTo>
                          <a:pt x="16" y="26"/>
                          <a:pt x="15" y="27"/>
                          <a:pt x="14" y="27"/>
                        </a:cubicBezTo>
                        <a:cubicBezTo>
                          <a:pt x="14" y="29"/>
                          <a:pt x="14" y="30"/>
                          <a:pt x="13" y="31"/>
                        </a:cubicBezTo>
                        <a:cubicBezTo>
                          <a:pt x="12" y="35"/>
                          <a:pt x="7" y="35"/>
                          <a:pt x="4" y="35"/>
                        </a:cubicBezTo>
                        <a:cubicBezTo>
                          <a:pt x="1" y="35"/>
                          <a:pt x="2" y="33"/>
                          <a:pt x="3" y="31"/>
                        </a:cubicBezTo>
                        <a:cubicBezTo>
                          <a:pt x="4" y="28"/>
                          <a:pt x="5" y="25"/>
                          <a:pt x="6" y="22"/>
                        </a:cubicBezTo>
                        <a:cubicBezTo>
                          <a:pt x="7" y="17"/>
                          <a:pt x="9" y="13"/>
                          <a:pt x="10" y="8"/>
                        </a:cubicBezTo>
                        <a:cubicBezTo>
                          <a:pt x="12" y="1"/>
                          <a:pt x="19" y="3"/>
                          <a:pt x="24" y="3"/>
                        </a:cubicBezTo>
                        <a:cubicBezTo>
                          <a:pt x="25" y="3"/>
                          <a:pt x="25" y="2"/>
                          <a:pt x="2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83" name="组合 82"/>
                <p:cNvGrpSpPr/>
                <p:nvPr/>
              </p:nvGrpSpPr>
              <p:grpSpPr>
                <a:xfrm>
                  <a:off x="819150" y="2128838"/>
                  <a:ext cx="293688" cy="666750"/>
                  <a:chOff x="819150" y="2128838"/>
                  <a:chExt cx="293688" cy="666750"/>
                </a:xfrm>
                <a:grpFill/>
              </p:grpSpPr>
              <p:sp>
                <p:nvSpPr>
                  <p:cNvPr id="84" name="Freeform 82"/>
                  <p:cNvSpPr/>
                  <p:nvPr/>
                </p:nvSpPr>
                <p:spPr bwMode="auto">
                  <a:xfrm>
                    <a:off x="922338" y="2671763"/>
                    <a:ext cx="87313" cy="77788"/>
                  </a:xfrm>
                  <a:custGeom>
                    <a:avLst/>
                    <a:gdLst>
                      <a:gd name="T0" fmla="*/ 66 w 82"/>
                      <a:gd name="T1" fmla="*/ 4 h 73"/>
                      <a:gd name="T2" fmla="*/ 13 w 82"/>
                      <a:gd name="T3" fmla="*/ 22 h 73"/>
                      <a:gd name="T4" fmla="*/ 26 w 82"/>
                      <a:gd name="T5" fmla="*/ 66 h 73"/>
                      <a:gd name="T6" fmla="*/ 76 w 82"/>
                      <a:gd name="T7" fmla="*/ 51 h 73"/>
                      <a:gd name="T8" fmla="*/ 58 w 82"/>
                      <a:gd name="T9" fmla="*/ 3 h 73"/>
                      <a:gd name="T10" fmla="*/ 58 w 82"/>
                      <a:gd name="T11" fmla="*/ 4 h 73"/>
                      <a:gd name="T12" fmla="*/ 78 w 82"/>
                      <a:gd name="T13" fmla="*/ 31 h 73"/>
                      <a:gd name="T14" fmla="*/ 69 w 82"/>
                      <a:gd name="T15" fmla="*/ 60 h 73"/>
                      <a:gd name="T16" fmla="*/ 21 w 82"/>
                      <a:gd name="T17" fmla="*/ 62 h 73"/>
                      <a:gd name="T18" fmla="*/ 18 w 82"/>
                      <a:gd name="T19" fmla="*/ 18 h 73"/>
                      <a:gd name="T20" fmla="*/ 65 w 82"/>
                      <a:gd name="T21" fmla="*/ 6 h 73"/>
                      <a:gd name="T22" fmla="*/ 66 w 82"/>
                      <a:gd name="T23" fmla="*/ 4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2" h="73">
                        <a:moveTo>
                          <a:pt x="66" y="4"/>
                        </a:moveTo>
                        <a:cubicBezTo>
                          <a:pt x="47" y="0"/>
                          <a:pt x="25" y="7"/>
                          <a:pt x="13" y="22"/>
                        </a:cubicBezTo>
                        <a:cubicBezTo>
                          <a:pt x="0" y="38"/>
                          <a:pt x="8" y="59"/>
                          <a:pt x="26" y="66"/>
                        </a:cubicBezTo>
                        <a:cubicBezTo>
                          <a:pt x="45" y="73"/>
                          <a:pt x="67" y="71"/>
                          <a:pt x="76" y="51"/>
                        </a:cubicBezTo>
                        <a:cubicBezTo>
                          <a:pt x="82" y="37"/>
                          <a:pt x="80" y="0"/>
                          <a:pt x="58" y="3"/>
                        </a:cubicBezTo>
                        <a:cubicBezTo>
                          <a:pt x="57" y="3"/>
                          <a:pt x="57" y="4"/>
                          <a:pt x="58" y="4"/>
                        </a:cubicBezTo>
                        <a:cubicBezTo>
                          <a:pt x="72" y="2"/>
                          <a:pt x="77" y="21"/>
                          <a:pt x="78" y="31"/>
                        </a:cubicBezTo>
                        <a:cubicBezTo>
                          <a:pt x="79" y="41"/>
                          <a:pt x="76" y="52"/>
                          <a:pt x="69" y="60"/>
                        </a:cubicBezTo>
                        <a:cubicBezTo>
                          <a:pt x="57" y="73"/>
                          <a:pt x="35" y="69"/>
                          <a:pt x="21" y="62"/>
                        </a:cubicBezTo>
                        <a:cubicBezTo>
                          <a:pt x="4" y="52"/>
                          <a:pt x="6" y="31"/>
                          <a:pt x="18" y="18"/>
                        </a:cubicBezTo>
                        <a:cubicBezTo>
                          <a:pt x="30" y="7"/>
                          <a:pt x="49" y="2"/>
                          <a:pt x="65" y="6"/>
                        </a:cubicBezTo>
                        <a:cubicBezTo>
                          <a:pt x="66" y="6"/>
                          <a:pt x="66" y="5"/>
                          <a:pt x="66"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 name="Freeform 83"/>
                  <p:cNvSpPr/>
                  <p:nvPr/>
                </p:nvSpPr>
                <p:spPr bwMode="auto">
                  <a:xfrm>
                    <a:off x="958850" y="2709863"/>
                    <a:ext cx="33338" cy="34925"/>
                  </a:xfrm>
                  <a:custGeom>
                    <a:avLst/>
                    <a:gdLst>
                      <a:gd name="T0" fmla="*/ 2 w 31"/>
                      <a:gd name="T1" fmla="*/ 29 h 33"/>
                      <a:gd name="T2" fmla="*/ 0 w 31"/>
                      <a:gd name="T3" fmla="*/ 31 h 33"/>
                      <a:gd name="T4" fmla="*/ 1 w 31"/>
                      <a:gd name="T5" fmla="*/ 32 h 33"/>
                      <a:gd name="T6" fmla="*/ 6 w 31"/>
                      <a:gd name="T7" fmla="*/ 17 h 33"/>
                      <a:gd name="T8" fmla="*/ 8 w 31"/>
                      <a:gd name="T9" fmla="*/ 9 h 33"/>
                      <a:gd name="T10" fmla="*/ 8 w 31"/>
                      <a:gd name="T11" fmla="*/ 5 h 33"/>
                      <a:gd name="T12" fmla="*/ 10 w 31"/>
                      <a:gd name="T13" fmla="*/ 3 h 33"/>
                      <a:gd name="T14" fmla="*/ 30 w 31"/>
                      <a:gd name="T15" fmla="*/ 27 h 33"/>
                      <a:gd name="T16" fmla="*/ 31 w 31"/>
                      <a:gd name="T17" fmla="*/ 26 h 33"/>
                      <a:gd name="T18" fmla="*/ 9 w 31"/>
                      <a:gd name="T19" fmla="*/ 0 h 33"/>
                      <a:gd name="T20" fmla="*/ 8 w 31"/>
                      <a:gd name="T21" fmla="*/ 0 h 33"/>
                      <a:gd name="T22" fmla="*/ 0 w 31"/>
                      <a:gd name="T23" fmla="*/ 31 h 33"/>
                      <a:gd name="T24" fmla="*/ 1 w 31"/>
                      <a:gd name="T25" fmla="*/ 32 h 33"/>
                      <a:gd name="T26" fmla="*/ 3 w 31"/>
                      <a:gd name="T27" fmla="*/ 30 h 33"/>
                      <a:gd name="T28" fmla="*/ 2 w 31"/>
                      <a:gd name="T29" fmla="*/ 29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1" h="33">
                        <a:moveTo>
                          <a:pt x="2" y="29"/>
                        </a:moveTo>
                        <a:cubicBezTo>
                          <a:pt x="1" y="30"/>
                          <a:pt x="1" y="30"/>
                          <a:pt x="0" y="31"/>
                        </a:cubicBezTo>
                        <a:cubicBezTo>
                          <a:pt x="1" y="31"/>
                          <a:pt x="1" y="31"/>
                          <a:pt x="1" y="32"/>
                        </a:cubicBezTo>
                        <a:cubicBezTo>
                          <a:pt x="4" y="27"/>
                          <a:pt x="5" y="22"/>
                          <a:pt x="6" y="17"/>
                        </a:cubicBezTo>
                        <a:cubicBezTo>
                          <a:pt x="7" y="15"/>
                          <a:pt x="7" y="12"/>
                          <a:pt x="8" y="9"/>
                        </a:cubicBezTo>
                        <a:cubicBezTo>
                          <a:pt x="8" y="7"/>
                          <a:pt x="8" y="6"/>
                          <a:pt x="8" y="5"/>
                        </a:cubicBezTo>
                        <a:cubicBezTo>
                          <a:pt x="9" y="3"/>
                          <a:pt x="8" y="1"/>
                          <a:pt x="10" y="3"/>
                        </a:cubicBezTo>
                        <a:cubicBezTo>
                          <a:pt x="16" y="12"/>
                          <a:pt x="27" y="17"/>
                          <a:pt x="30" y="27"/>
                        </a:cubicBezTo>
                        <a:cubicBezTo>
                          <a:pt x="30" y="28"/>
                          <a:pt x="31" y="27"/>
                          <a:pt x="31" y="26"/>
                        </a:cubicBezTo>
                        <a:cubicBezTo>
                          <a:pt x="28" y="15"/>
                          <a:pt x="15" y="10"/>
                          <a:pt x="9" y="0"/>
                        </a:cubicBezTo>
                        <a:cubicBezTo>
                          <a:pt x="9" y="0"/>
                          <a:pt x="8" y="0"/>
                          <a:pt x="8" y="0"/>
                        </a:cubicBezTo>
                        <a:cubicBezTo>
                          <a:pt x="5" y="11"/>
                          <a:pt x="5" y="21"/>
                          <a:pt x="0" y="31"/>
                        </a:cubicBezTo>
                        <a:cubicBezTo>
                          <a:pt x="0" y="32"/>
                          <a:pt x="1" y="33"/>
                          <a:pt x="1" y="32"/>
                        </a:cubicBezTo>
                        <a:cubicBezTo>
                          <a:pt x="2" y="31"/>
                          <a:pt x="2" y="31"/>
                          <a:pt x="3" y="30"/>
                        </a:cubicBezTo>
                        <a:cubicBezTo>
                          <a:pt x="3" y="30"/>
                          <a:pt x="2" y="29"/>
                          <a:pt x="2" y="2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 name="Freeform 84"/>
                  <p:cNvSpPr/>
                  <p:nvPr/>
                </p:nvSpPr>
                <p:spPr bwMode="auto">
                  <a:xfrm>
                    <a:off x="962025" y="2713038"/>
                    <a:ext cx="28575" cy="33338"/>
                  </a:xfrm>
                  <a:custGeom>
                    <a:avLst/>
                    <a:gdLst>
                      <a:gd name="T0" fmla="*/ 4 w 28"/>
                      <a:gd name="T1" fmla="*/ 26 h 32"/>
                      <a:gd name="T2" fmla="*/ 5 w 28"/>
                      <a:gd name="T3" fmla="*/ 19 h 32"/>
                      <a:gd name="T4" fmla="*/ 9 w 28"/>
                      <a:gd name="T5" fmla="*/ 26 h 32"/>
                      <a:gd name="T6" fmla="*/ 13 w 28"/>
                      <a:gd name="T7" fmla="*/ 27 h 32"/>
                      <a:gd name="T8" fmla="*/ 16 w 28"/>
                      <a:gd name="T9" fmla="*/ 28 h 32"/>
                      <a:gd name="T10" fmla="*/ 22 w 28"/>
                      <a:gd name="T11" fmla="*/ 27 h 32"/>
                      <a:gd name="T12" fmla="*/ 14 w 28"/>
                      <a:gd name="T13" fmla="*/ 14 h 32"/>
                      <a:gd name="T14" fmla="*/ 22 w 28"/>
                      <a:gd name="T15" fmla="*/ 15 h 32"/>
                      <a:gd name="T16" fmla="*/ 9 w 28"/>
                      <a:gd name="T17" fmla="*/ 8 h 32"/>
                      <a:gd name="T18" fmla="*/ 11 w 28"/>
                      <a:gd name="T19" fmla="*/ 5 h 32"/>
                      <a:gd name="T20" fmla="*/ 10 w 28"/>
                      <a:gd name="T21" fmla="*/ 16 h 32"/>
                      <a:gd name="T22" fmla="*/ 9 w 28"/>
                      <a:gd name="T23" fmla="*/ 14 h 32"/>
                      <a:gd name="T24" fmla="*/ 10 w 28"/>
                      <a:gd name="T25" fmla="*/ 27 h 32"/>
                      <a:gd name="T26" fmla="*/ 8 w 28"/>
                      <a:gd name="T27" fmla="*/ 30 h 32"/>
                      <a:gd name="T28" fmla="*/ 12 w 28"/>
                      <a:gd name="T29" fmla="*/ 28 h 32"/>
                      <a:gd name="T30" fmla="*/ 17 w 28"/>
                      <a:gd name="T31" fmla="*/ 28 h 32"/>
                      <a:gd name="T32" fmla="*/ 22 w 28"/>
                      <a:gd name="T33" fmla="*/ 26 h 32"/>
                      <a:gd name="T34" fmla="*/ 19 w 28"/>
                      <a:gd name="T35" fmla="*/ 21 h 32"/>
                      <a:gd name="T36" fmla="*/ 24 w 28"/>
                      <a:gd name="T37" fmla="*/ 24 h 32"/>
                      <a:gd name="T38" fmla="*/ 20 w 28"/>
                      <a:gd name="T39" fmla="*/ 26 h 32"/>
                      <a:gd name="T40" fmla="*/ 6 w 28"/>
                      <a:gd name="T41" fmla="*/ 22 h 32"/>
                      <a:gd name="T42" fmla="*/ 8 w 28"/>
                      <a:gd name="T43" fmla="*/ 22 h 32"/>
                      <a:gd name="T44" fmla="*/ 1 w 28"/>
                      <a:gd name="T45" fmla="*/ 31 h 32"/>
                      <a:gd name="T46" fmla="*/ 8 w 28"/>
                      <a:gd name="T47" fmla="*/ 24 h 32"/>
                      <a:gd name="T48" fmla="*/ 22 w 28"/>
                      <a:gd name="T49" fmla="*/ 25 h 32"/>
                      <a:gd name="T50" fmla="*/ 25 w 28"/>
                      <a:gd name="T51" fmla="*/ 25 h 32"/>
                      <a:gd name="T52" fmla="*/ 26 w 28"/>
                      <a:gd name="T53" fmla="*/ 23 h 32"/>
                      <a:gd name="T54" fmla="*/ 14 w 28"/>
                      <a:gd name="T55" fmla="*/ 23 h 32"/>
                      <a:gd name="T56" fmla="*/ 14 w 28"/>
                      <a:gd name="T57" fmla="*/ 26 h 32"/>
                      <a:gd name="T58" fmla="*/ 17 w 28"/>
                      <a:gd name="T59" fmla="*/ 25 h 32"/>
                      <a:gd name="T60" fmla="*/ 21 w 28"/>
                      <a:gd name="T61" fmla="*/ 24 h 32"/>
                      <a:gd name="T62" fmla="*/ 14 w 28"/>
                      <a:gd name="T63" fmla="*/ 26 h 32"/>
                      <a:gd name="T64" fmla="*/ 15 w 28"/>
                      <a:gd name="T65" fmla="*/ 23 h 32"/>
                      <a:gd name="T66" fmla="*/ 28 w 28"/>
                      <a:gd name="T67" fmla="*/ 23 h 32"/>
                      <a:gd name="T68" fmla="*/ 26 w 28"/>
                      <a:gd name="T69" fmla="*/ 26 h 32"/>
                      <a:gd name="T70" fmla="*/ 20 w 28"/>
                      <a:gd name="T71" fmla="*/ 21 h 32"/>
                      <a:gd name="T72" fmla="*/ 6 w 28"/>
                      <a:gd name="T73" fmla="*/ 25 h 32"/>
                      <a:gd name="T74" fmla="*/ 1 w 28"/>
                      <a:gd name="T75" fmla="*/ 25 h 32"/>
                      <a:gd name="T76" fmla="*/ 7 w 28"/>
                      <a:gd name="T77" fmla="*/ 20 h 32"/>
                      <a:gd name="T78" fmla="*/ 9 w 28"/>
                      <a:gd name="T79" fmla="*/ 31 h 32"/>
                      <a:gd name="T80" fmla="*/ 25 w 28"/>
                      <a:gd name="T81" fmla="*/ 26 h 32"/>
                      <a:gd name="T82" fmla="*/ 19 w 28"/>
                      <a:gd name="T83" fmla="*/ 28 h 32"/>
                      <a:gd name="T84" fmla="*/ 17 w 28"/>
                      <a:gd name="T85" fmla="*/ 26 h 32"/>
                      <a:gd name="T86" fmla="*/ 13 w 28"/>
                      <a:gd name="T87" fmla="*/ 28 h 32"/>
                      <a:gd name="T88" fmla="*/ 6 w 28"/>
                      <a:gd name="T89" fmla="*/ 28 h 32"/>
                      <a:gd name="T90" fmla="*/ 4 w 28"/>
                      <a:gd name="T91" fmla="*/ 28 h 32"/>
                      <a:gd name="T92" fmla="*/ 2 w 28"/>
                      <a:gd name="T93" fmla="*/ 29 h 32"/>
                      <a:gd name="T94" fmla="*/ 4 w 28"/>
                      <a:gd name="T95" fmla="*/ 27 h 32"/>
                      <a:gd name="T96" fmla="*/ 9 w 28"/>
                      <a:gd name="T97" fmla="*/ 25 h 32"/>
                      <a:gd name="T98" fmla="*/ 8 w 28"/>
                      <a:gd name="T99" fmla="*/ 5 h 32"/>
                      <a:gd name="T100" fmla="*/ 9 w 28"/>
                      <a:gd name="T101" fmla="*/ 6 h 32"/>
                      <a:gd name="T102" fmla="*/ 19 w 28"/>
                      <a:gd name="T103" fmla="*/ 16 h 32"/>
                      <a:gd name="T104" fmla="*/ 14 w 28"/>
                      <a:gd name="T105" fmla="*/ 11 h 32"/>
                      <a:gd name="T106" fmla="*/ 18 w 28"/>
                      <a:gd name="T107" fmla="*/ 19 h 32"/>
                      <a:gd name="T108" fmla="*/ 19 w 28"/>
                      <a:gd name="T109" fmla="*/ 17 h 32"/>
                      <a:gd name="T110" fmla="*/ 15 w 28"/>
                      <a:gd name="T111" fmla="*/ 14 h 32"/>
                      <a:gd name="T112" fmla="*/ 13 w 28"/>
                      <a:gd name="T113" fmla="*/ 13 h 32"/>
                      <a:gd name="T114" fmla="*/ 10 w 28"/>
                      <a:gd name="T115" fmla="*/ 6 h 32"/>
                      <a:gd name="T116" fmla="*/ 7 w 28"/>
                      <a:gd name="T117" fmla="*/ 1 h 32"/>
                      <a:gd name="T118" fmla="*/ 6 w 28"/>
                      <a:gd name="T119" fmla="*/ 9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8" h="32">
                        <a:moveTo>
                          <a:pt x="2" y="27"/>
                        </a:moveTo>
                        <a:cubicBezTo>
                          <a:pt x="4" y="22"/>
                          <a:pt x="5" y="18"/>
                          <a:pt x="7" y="14"/>
                        </a:cubicBezTo>
                        <a:cubicBezTo>
                          <a:pt x="6" y="14"/>
                          <a:pt x="6" y="13"/>
                          <a:pt x="5" y="13"/>
                        </a:cubicBezTo>
                        <a:cubicBezTo>
                          <a:pt x="4" y="17"/>
                          <a:pt x="4" y="21"/>
                          <a:pt x="3" y="25"/>
                        </a:cubicBezTo>
                        <a:cubicBezTo>
                          <a:pt x="3" y="25"/>
                          <a:pt x="4" y="25"/>
                          <a:pt x="4" y="25"/>
                        </a:cubicBezTo>
                        <a:cubicBezTo>
                          <a:pt x="5" y="20"/>
                          <a:pt x="6" y="15"/>
                          <a:pt x="7" y="9"/>
                        </a:cubicBezTo>
                        <a:cubicBezTo>
                          <a:pt x="7" y="9"/>
                          <a:pt x="6" y="9"/>
                          <a:pt x="6" y="9"/>
                        </a:cubicBezTo>
                        <a:cubicBezTo>
                          <a:pt x="6" y="15"/>
                          <a:pt x="4" y="20"/>
                          <a:pt x="4" y="26"/>
                        </a:cubicBezTo>
                        <a:cubicBezTo>
                          <a:pt x="4" y="26"/>
                          <a:pt x="5" y="26"/>
                          <a:pt x="5" y="26"/>
                        </a:cubicBezTo>
                        <a:cubicBezTo>
                          <a:pt x="6" y="20"/>
                          <a:pt x="7" y="14"/>
                          <a:pt x="8" y="7"/>
                        </a:cubicBezTo>
                        <a:cubicBezTo>
                          <a:pt x="8" y="7"/>
                          <a:pt x="7" y="7"/>
                          <a:pt x="7" y="7"/>
                        </a:cubicBezTo>
                        <a:cubicBezTo>
                          <a:pt x="7" y="8"/>
                          <a:pt x="7" y="8"/>
                          <a:pt x="7" y="9"/>
                        </a:cubicBezTo>
                        <a:cubicBezTo>
                          <a:pt x="7" y="9"/>
                          <a:pt x="7" y="9"/>
                          <a:pt x="8" y="9"/>
                        </a:cubicBezTo>
                        <a:cubicBezTo>
                          <a:pt x="8" y="6"/>
                          <a:pt x="8" y="3"/>
                          <a:pt x="8" y="1"/>
                        </a:cubicBezTo>
                        <a:cubicBezTo>
                          <a:pt x="8" y="1"/>
                          <a:pt x="7" y="1"/>
                          <a:pt x="7" y="1"/>
                        </a:cubicBezTo>
                        <a:cubicBezTo>
                          <a:pt x="7" y="7"/>
                          <a:pt x="5" y="13"/>
                          <a:pt x="5" y="19"/>
                        </a:cubicBezTo>
                        <a:cubicBezTo>
                          <a:pt x="5" y="19"/>
                          <a:pt x="6" y="19"/>
                          <a:pt x="6" y="19"/>
                        </a:cubicBezTo>
                        <a:cubicBezTo>
                          <a:pt x="6" y="14"/>
                          <a:pt x="7" y="9"/>
                          <a:pt x="9" y="4"/>
                        </a:cubicBezTo>
                        <a:cubicBezTo>
                          <a:pt x="9" y="4"/>
                          <a:pt x="8" y="4"/>
                          <a:pt x="8" y="4"/>
                        </a:cubicBezTo>
                        <a:cubicBezTo>
                          <a:pt x="10" y="10"/>
                          <a:pt x="8" y="17"/>
                          <a:pt x="7" y="23"/>
                        </a:cubicBezTo>
                        <a:cubicBezTo>
                          <a:pt x="8" y="23"/>
                          <a:pt x="8" y="23"/>
                          <a:pt x="9" y="23"/>
                        </a:cubicBezTo>
                        <a:cubicBezTo>
                          <a:pt x="8" y="17"/>
                          <a:pt x="10" y="12"/>
                          <a:pt x="11" y="7"/>
                        </a:cubicBezTo>
                        <a:cubicBezTo>
                          <a:pt x="11" y="7"/>
                          <a:pt x="10" y="6"/>
                          <a:pt x="10" y="6"/>
                        </a:cubicBezTo>
                        <a:cubicBezTo>
                          <a:pt x="10" y="13"/>
                          <a:pt x="10" y="20"/>
                          <a:pt x="9" y="26"/>
                        </a:cubicBezTo>
                        <a:cubicBezTo>
                          <a:pt x="10" y="26"/>
                          <a:pt x="10" y="26"/>
                          <a:pt x="10" y="26"/>
                        </a:cubicBezTo>
                        <a:cubicBezTo>
                          <a:pt x="11" y="21"/>
                          <a:pt x="12" y="15"/>
                          <a:pt x="14" y="10"/>
                        </a:cubicBezTo>
                        <a:cubicBezTo>
                          <a:pt x="13" y="10"/>
                          <a:pt x="13" y="10"/>
                          <a:pt x="13" y="10"/>
                        </a:cubicBezTo>
                        <a:cubicBezTo>
                          <a:pt x="13" y="16"/>
                          <a:pt x="12" y="22"/>
                          <a:pt x="11" y="28"/>
                        </a:cubicBezTo>
                        <a:cubicBezTo>
                          <a:pt x="11" y="28"/>
                          <a:pt x="11" y="28"/>
                          <a:pt x="12" y="28"/>
                        </a:cubicBezTo>
                        <a:cubicBezTo>
                          <a:pt x="12" y="23"/>
                          <a:pt x="13" y="18"/>
                          <a:pt x="14" y="13"/>
                        </a:cubicBezTo>
                        <a:cubicBezTo>
                          <a:pt x="14" y="13"/>
                          <a:pt x="13" y="13"/>
                          <a:pt x="13" y="13"/>
                        </a:cubicBezTo>
                        <a:cubicBezTo>
                          <a:pt x="14" y="18"/>
                          <a:pt x="13" y="22"/>
                          <a:pt x="13" y="27"/>
                        </a:cubicBezTo>
                        <a:cubicBezTo>
                          <a:pt x="13" y="27"/>
                          <a:pt x="14" y="27"/>
                          <a:pt x="14" y="27"/>
                        </a:cubicBezTo>
                        <a:cubicBezTo>
                          <a:pt x="14" y="22"/>
                          <a:pt x="14" y="17"/>
                          <a:pt x="16" y="12"/>
                        </a:cubicBezTo>
                        <a:cubicBezTo>
                          <a:pt x="15" y="12"/>
                          <a:pt x="15" y="12"/>
                          <a:pt x="14" y="12"/>
                        </a:cubicBezTo>
                        <a:cubicBezTo>
                          <a:pt x="15" y="17"/>
                          <a:pt x="15" y="22"/>
                          <a:pt x="15" y="27"/>
                        </a:cubicBezTo>
                        <a:cubicBezTo>
                          <a:pt x="15" y="27"/>
                          <a:pt x="16" y="27"/>
                          <a:pt x="16" y="27"/>
                        </a:cubicBezTo>
                        <a:cubicBezTo>
                          <a:pt x="16" y="22"/>
                          <a:pt x="16" y="18"/>
                          <a:pt x="17" y="14"/>
                        </a:cubicBezTo>
                        <a:cubicBezTo>
                          <a:pt x="16" y="14"/>
                          <a:pt x="16" y="14"/>
                          <a:pt x="15" y="14"/>
                        </a:cubicBezTo>
                        <a:cubicBezTo>
                          <a:pt x="16" y="19"/>
                          <a:pt x="16" y="23"/>
                          <a:pt x="16" y="28"/>
                        </a:cubicBezTo>
                        <a:cubicBezTo>
                          <a:pt x="17" y="28"/>
                          <a:pt x="17" y="28"/>
                          <a:pt x="18" y="28"/>
                        </a:cubicBezTo>
                        <a:cubicBezTo>
                          <a:pt x="17" y="23"/>
                          <a:pt x="18" y="19"/>
                          <a:pt x="19" y="15"/>
                        </a:cubicBezTo>
                        <a:cubicBezTo>
                          <a:pt x="18" y="15"/>
                          <a:pt x="18" y="15"/>
                          <a:pt x="17" y="15"/>
                        </a:cubicBezTo>
                        <a:cubicBezTo>
                          <a:pt x="18" y="19"/>
                          <a:pt x="18" y="23"/>
                          <a:pt x="18" y="28"/>
                        </a:cubicBezTo>
                        <a:cubicBezTo>
                          <a:pt x="19" y="28"/>
                          <a:pt x="19" y="28"/>
                          <a:pt x="19" y="28"/>
                        </a:cubicBezTo>
                        <a:cubicBezTo>
                          <a:pt x="19" y="24"/>
                          <a:pt x="20" y="20"/>
                          <a:pt x="20" y="17"/>
                        </a:cubicBezTo>
                        <a:cubicBezTo>
                          <a:pt x="20" y="17"/>
                          <a:pt x="19" y="17"/>
                          <a:pt x="19" y="17"/>
                        </a:cubicBezTo>
                        <a:cubicBezTo>
                          <a:pt x="21" y="20"/>
                          <a:pt x="21" y="23"/>
                          <a:pt x="22" y="27"/>
                        </a:cubicBezTo>
                        <a:cubicBezTo>
                          <a:pt x="22" y="27"/>
                          <a:pt x="23" y="27"/>
                          <a:pt x="23" y="26"/>
                        </a:cubicBezTo>
                        <a:cubicBezTo>
                          <a:pt x="22" y="24"/>
                          <a:pt x="20" y="18"/>
                          <a:pt x="26" y="25"/>
                        </a:cubicBezTo>
                        <a:cubicBezTo>
                          <a:pt x="26" y="24"/>
                          <a:pt x="26" y="24"/>
                          <a:pt x="27" y="24"/>
                        </a:cubicBezTo>
                        <a:cubicBezTo>
                          <a:pt x="24" y="22"/>
                          <a:pt x="21" y="20"/>
                          <a:pt x="19" y="18"/>
                        </a:cubicBezTo>
                        <a:cubicBezTo>
                          <a:pt x="19" y="19"/>
                          <a:pt x="18" y="19"/>
                          <a:pt x="18" y="20"/>
                        </a:cubicBezTo>
                        <a:cubicBezTo>
                          <a:pt x="19" y="20"/>
                          <a:pt x="21" y="21"/>
                          <a:pt x="22" y="22"/>
                        </a:cubicBezTo>
                        <a:cubicBezTo>
                          <a:pt x="22" y="22"/>
                          <a:pt x="23" y="22"/>
                          <a:pt x="23" y="21"/>
                        </a:cubicBezTo>
                        <a:cubicBezTo>
                          <a:pt x="20" y="19"/>
                          <a:pt x="16" y="17"/>
                          <a:pt x="14" y="14"/>
                        </a:cubicBezTo>
                        <a:cubicBezTo>
                          <a:pt x="14" y="14"/>
                          <a:pt x="13" y="14"/>
                          <a:pt x="13" y="15"/>
                        </a:cubicBezTo>
                        <a:cubicBezTo>
                          <a:pt x="16" y="16"/>
                          <a:pt x="19" y="19"/>
                          <a:pt x="22" y="21"/>
                        </a:cubicBezTo>
                        <a:cubicBezTo>
                          <a:pt x="23" y="22"/>
                          <a:pt x="24" y="21"/>
                          <a:pt x="23" y="20"/>
                        </a:cubicBezTo>
                        <a:cubicBezTo>
                          <a:pt x="20" y="17"/>
                          <a:pt x="17" y="14"/>
                          <a:pt x="15" y="10"/>
                        </a:cubicBezTo>
                        <a:cubicBezTo>
                          <a:pt x="15" y="11"/>
                          <a:pt x="15" y="11"/>
                          <a:pt x="14" y="11"/>
                        </a:cubicBezTo>
                        <a:cubicBezTo>
                          <a:pt x="19" y="13"/>
                          <a:pt x="23" y="18"/>
                          <a:pt x="25" y="22"/>
                        </a:cubicBezTo>
                        <a:cubicBezTo>
                          <a:pt x="25" y="22"/>
                          <a:pt x="26" y="22"/>
                          <a:pt x="26" y="22"/>
                        </a:cubicBezTo>
                        <a:cubicBezTo>
                          <a:pt x="24" y="20"/>
                          <a:pt x="23" y="18"/>
                          <a:pt x="22" y="15"/>
                        </a:cubicBezTo>
                        <a:cubicBezTo>
                          <a:pt x="22" y="15"/>
                          <a:pt x="21" y="15"/>
                          <a:pt x="21" y="16"/>
                        </a:cubicBezTo>
                        <a:cubicBezTo>
                          <a:pt x="23" y="18"/>
                          <a:pt x="24" y="20"/>
                          <a:pt x="24" y="23"/>
                        </a:cubicBezTo>
                        <a:cubicBezTo>
                          <a:pt x="25" y="23"/>
                          <a:pt x="25" y="23"/>
                          <a:pt x="26" y="23"/>
                        </a:cubicBezTo>
                        <a:cubicBezTo>
                          <a:pt x="24" y="20"/>
                          <a:pt x="22" y="18"/>
                          <a:pt x="21" y="16"/>
                        </a:cubicBezTo>
                        <a:cubicBezTo>
                          <a:pt x="20" y="15"/>
                          <a:pt x="19" y="16"/>
                          <a:pt x="19" y="16"/>
                        </a:cubicBezTo>
                        <a:cubicBezTo>
                          <a:pt x="20" y="18"/>
                          <a:pt x="21" y="19"/>
                          <a:pt x="21" y="21"/>
                        </a:cubicBezTo>
                        <a:cubicBezTo>
                          <a:pt x="22" y="21"/>
                          <a:pt x="22" y="20"/>
                          <a:pt x="22" y="20"/>
                        </a:cubicBezTo>
                        <a:cubicBezTo>
                          <a:pt x="18" y="16"/>
                          <a:pt x="14" y="11"/>
                          <a:pt x="9" y="8"/>
                        </a:cubicBezTo>
                        <a:cubicBezTo>
                          <a:pt x="8" y="7"/>
                          <a:pt x="7" y="8"/>
                          <a:pt x="8" y="9"/>
                        </a:cubicBezTo>
                        <a:cubicBezTo>
                          <a:pt x="10" y="12"/>
                          <a:pt x="13" y="14"/>
                          <a:pt x="17" y="15"/>
                        </a:cubicBezTo>
                        <a:cubicBezTo>
                          <a:pt x="17" y="15"/>
                          <a:pt x="18" y="14"/>
                          <a:pt x="17" y="14"/>
                        </a:cubicBezTo>
                        <a:cubicBezTo>
                          <a:pt x="15" y="11"/>
                          <a:pt x="13" y="8"/>
                          <a:pt x="10" y="5"/>
                        </a:cubicBezTo>
                        <a:cubicBezTo>
                          <a:pt x="10" y="6"/>
                          <a:pt x="9" y="6"/>
                          <a:pt x="9" y="6"/>
                        </a:cubicBezTo>
                        <a:cubicBezTo>
                          <a:pt x="11" y="8"/>
                          <a:pt x="13" y="10"/>
                          <a:pt x="15" y="12"/>
                        </a:cubicBezTo>
                        <a:cubicBezTo>
                          <a:pt x="16" y="13"/>
                          <a:pt x="17" y="12"/>
                          <a:pt x="17" y="12"/>
                        </a:cubicBezTo>
                        <a:cubicBezTo>
                          <a:pt x="15" y="9"/>
                          <a:pt x="13" y="7"/>
                          <a:pt x="11" y="5"/>
                        </a:cubicBezTo>
                        <a:cubicBezTo>
                          <a:pt x="11" y="5"/>
                          <a:pt x="10" y="5"/>
                          <a:pt x="10" y="6"/>
                        </a:cubicBezTo>
                        <a:cubicBezTo>
                          <a:pt x="14" y="7"/>
                          <a:pt x="15" y="10"/>
                          <a:pt x="17" y="13"/>
                        </a:cubicBezTo>
                        <a:cubicBezTo>
                          <a:pt x="17" y="13"/>
                          <a:pt x="17" y="12"/>
                          <a:pt x="18" y="12"/>
                        </a:cubicBezTo>
                        <a:cubicBezTo>
                          <a:pt x="14" y="10"/>
                          <a:pt x="12" y="7"/>
                          <a:pt x="9" y="4"/>
                        </a:cubicBezTo>
                        <a:cubicBezTo>
                          <a:pt x="9" y="4"/>
                          <a:pt x="8" y="4"/>
                          <a:pt x="8" y="4"/>
                        </a:cubicBezTo>
                        <a:cubicBezTo>
                          <a:pt x="8" y="9"/>
                          <a:pt x="9" y="14"/>
                          <a:pt x="10" y="19"/>
                        </a:cubicBezTo>
                        <a:cubicBezTo>
                          <a:pt x="10" y="20"/>
                          <a:pt x="12" y="19"/>
                          <a:pt x="12" y="18"/>
                        </a:cubicBezTo>
                        <a:cubicBezTo>
                          <a:pt x="11" y="17"/>
                          <a:pt x="11" y="17"/>
                          <a:pt x="10" y="16"/>
                        </a:cubicBezTo>
                        <a:cubicBezTo>
                          <a:pt x="10" y="15"/>
                          <a:pt x="9" y="15"/>
                          <a:pt x="9" y="16"/>
                        </a:cubicBezTo>
                        <a:cubicBezTo>
                          <a:pt x="8" y="17"/>
                          <a:pt x="7" y="19"/>
                          <a:pt x="7" y="21"/>
                        </a:cubicBezTo>
                        <a:cubicBezTo>
                          <a:pt x="7" y="22"/>
                          <a:pt x="8" y="22"/>
                          <a:pt x="8" y="21"/>
                        </a:cubicBezTo>
                        <a:cubicBezTo>
                          <a:pt x="9" y="19"/>
                          <a:pt x="9" y="17"/>
                          <a:pt x="9" y="14"/>
                        </a:cubicBezTo>
                        <a:cubicBezTo>
                          <a:pt x="9" y="13"/>
                          <a:pt x="7" y="13"/>
                          <a:pt x="7" y="14"/>
                        </a:cubicBezTo>
                        <a:cubicBezTo>
                          <a:pt x="7" y="18"/>
                          <a:pt x="7" y="21"/>
                          <a:pt x="7" y="25"/>
                        </a:cubicBezTo>
                        <a:cubicBezTo>
                          <a:pt x="7" y="26"/>
                          <a:pt x="8" y="26"/>
                          <a:pt x="9" y="25"/>
                        </a:cubicBezTo>
                        <a:cubicBezTo>
                          <a:pt x="9" y="21"/>
                          <a:pt x="9" y="17"/>
                          <a:pt x="9" y="14"/>
                        </a:cubicBezTo>
                        <a:cubicBezTo>
                          <a:pt x="9" y="13"/>
                          <a:pt x="8" y="13"/>
                          <a:pt x="8" y="14"/>
                        </a:cubicBezTo>
                        <a:cubicBezTo>
                          <a:pt x="7" y="18"/>
                          <a:pt x="7" y="22"/>
                          <a:pt x="7" y="25"/>
                        </a:cubicBezTo>
                        <a:cubicBezTo>
                          <a:pt x="6" y="26"/>
                          <a:pt x="8" y="26"/>
                          <a:pt x="8" y="26"/>
                        </a:cubicBezTo>
                        <a:cubicBezTo>
                          <a:pt x="8" y="25"/>
                          <a:pt x="9" y="24"/>
                          <a:pt x="9" y="23"/>
                        </a:cubicBezTo>
                        <a:cubicBezTo>
                          <a:pt x="9" y="22"/>
                          <a:pt x="8" y="22"/>
                          <a:pt x="8" y="22"/>
                        </a:cubicBezTo>
                        <a:cubicBezTo>
                          <a:pt x="7" y="23"/>
                          <a:pt x="5" y="24"/>
                          <a:pt x="4" y="25"/>
                        </a:cubicBezTo>
                        <a:cubicBezTo>
                          <a:pt x="4" y="26"/>
                          <a:pt x="4" y="26"/>
                          <a:pt x="4" y="27"/>
                        </a:cubicBezTo>
                        <a:cubicBezTo>
                          <a:pt x="6" y="27"/>
                          <a:pt x="8" y="27"/>
                          <a:pt x="10" y="27"/>
                        </a:cubicBezTo>
                        <a:cubicBezTo>
                          <a:pt x="11" y="27"/>
                          <a:pt x="11" y="25"/>
                          <a:pt x="10" y="25"/>
                        </a:cubicBezTo>
                        <a:cubicBezTo>
                          <a:pt x="8" y="25"/>
                          <a:pt x="6" y="25"/>
                          <a:pt x="4" y="25"/>
                        </a:cubicBezTo>
                        <a:cubicBezTo>
                          <a:pt x="3" y="25"/>
                          <a:pt x="2" y="25"/>
                          <a:pt x="3" y="26"/>
                        </a:cubicBezTo>
                        <a:cubicBezTo>
                          <a:pt x="4" y="27"/>
                          <a:pt x="5" y="27"/>
                          <a:pt x="6" y="28"/>
                        </a:cubicBezTo>
                        <a:cubicBezTo>
                          <a:pt x="6" y="28"/>
                          <a:pt x="6" y="27"/>
                          <a:pt x="6" y="27"/>
                        </a:cubicBezTo>
                        <a:cubicBezTo>
                          <a:pt x="5" y="27"/>
                          <a:pt x="4" y="27"/>
                          <a:pt x="2" y="27"/>
                        </a:cubicBezTo>
                        <a:cubicBezTo>
                          <a:pt x="1" y="27"/>
                          <a:pt x="1" y="28"/>
                          <a:pt x="2" y="28"/>
                        </a:cubicBezTo>
                        <a:cubicBezTo>
                          <a:pt x="4" y="30"/>
                          <a:pt x="6" y="30"/>
                          <a:pt x="8" y="30"/>
                        </a:cubicBezTo>
                        <a:cubicBezTo>
                          <a:pt x="9" y="30"/>
                          <a:pt x="9" y="29"/>
                          <a:pt x="8" y="29"/>
                        </a:cubicBezTo>
                        <a:cubicBezTo>
                          <a:pt x="6" y="28"/>
                          <a:pt x="4" y="28"/>
                          <a:pt x="2" y="28"/>
                        </a:cubicBezTo>
                        <a:cubicBezTo>
                          <a:pt x="1" y="28"/>
                          <a:pt x="1" y="29"/>
                          <a:pt x="2" y="29"/>
                        </a:cubicBezTo>
                        <a:cubicBezTo>
                          <a:pt x="4" y="30"/>
                          <a:pt x="7" y="31"/>
                          <a:pt x="10" y="30"/>
                        </a:cubicBezTo>
                        <a:cubicBezTo>
                          <a:pt x="10" y="30"/>
                          <a:pt x="11" y="29"/>
                          <a:pt x="10" y="29"/>
                        </a:cubicBezTo>
                        <a:cubicBezTo>
                          <a:pt x="8" y="28"/>
                          <a:pt x="6" y="27"/>
                          <a:pt x="4" y="27"/>
                        </a:cubicBezTo>
                        <a:cubicBezTo>
                          <a:pt x="4" y="27"/>
                          <a:pt x="4" y="28"/>
                          <a:pt x="4" y="28"/>
                        </a:cubicBezTo>
                        <a:cubicBezTo>
                          <a:pt x="7" y="28"/>
                          <a:pt x="9" y="28"/>
                          <a:pt x="12" y="28"/>
                        </a:cubicBezTo>
                        <a:cubicBezTo>
                          <a:pt x="13" y="28"/>
                          <a:pt x="13" y="27"/>
                          <a:pt x="12" y="27"/>
                        </a:cubicBezTo>
                        <a:cubicBezTo>
                          <a:pt x="9" y="27"/>
                          <a:pt x="7" y="26"/>
                          <a:pt x="4" y="26"/>
                        </a:cubicBezTo>
                        <a:cubicBezTo>
                          <a:pt x="3" y="26"/>
                          <a:pt x="3" y="28"/>
                          <a:pt x="4" y="28"/>
                        </a:cubicBezTo>
                        <a:cubicBezTo>
                          <a:pt x="8" y="28"/>
                          <a:pt x="12" y="28"/>
                          <a:pt x="16" y="27"/>
                        </a:cubicBezTo>
                        <a:cubicBezTo>
                          <a:pt x="17" y="27"/>
                          <a:pt x="16" y="26"/>
                          <a:pt x="16" y="26"/>
                        </a:cubicBezTo>
                        <a:cubicBezTo>
                          <a:pt x="12" y="26"/>
                          <a:pt x="9" y="25"/>
                          <a:pt x="6" y="27"/>
                        </a:cubicBezTo>
                        <a:cubicBezTo>
                          <a:pt x="5" y="27"/>
                          <a:pt x="5" y="28"/>
                          <a:pt x="6" y="28"/>
                        </a:cubicBezTo>
                        <a:cubicBezTo>
                          <a:pt x="10" y="30"/>
                          <a:pt x="14" y="30"/>
                          <a:pt x="17" y="28"/>
                        </a:cubicBezTo>
                        <a:cubicBezTo>
                          <a:pt x="18" y="28"/>
                          <a:pt x="18" y="27"/>
                          <a:pt x="17" y="27"/>
                        </a:cubicBezTo>
                        <a:cubicBezTo>
                          <a:pt x="15" y="26"/>
                          <a:pt x="13" y="26"/>
                          <a:pt x="11" y="26"/>
                        </a:cubicBezTo>
                        <a:cubicBezTo>
                          <a:pt x="10" y="26"/>
                          <a:pt x="10" y="28"/>
                          <a:pt x="11" y="28"/>
                        </a:cubicBezTo>
                        <a:cubicBezTo>
                          <a:pt x="14" y="28"/>
                          <a:pt x="17" y="29"/>
                          <a:pt x="20" y="28"/>
                        </a:cubicBezTo>
                        <a:cubicBezTo>
                          <a:pt x="21" y="28"/>
                          <a:pt x="21" y="27"/>
                          <a:pt x="20" y="27"/>
                        </a:cubicBezTo>
                        <a:cubicBezTo>
                          <a:pt x="18" y="26"/>
                          <a:pt x="15" y="26"/>
                          <a:pt x="13" y="27"/>
                        </a:cubicBezTo>
                        <a:cubicBezTo>
                          <a:pt x="12" y="27"/>
                          <a:pt x="12" y="28"/>
                          <a:pt x="13" y="28"/>
                        </a:cubicBezTo>
                        <a:cubicBezTo>
                          <a:pt x="17" y="29"/>
                          <a:pt x="19" y="28"/>
                          <a:pt x="22" y="26"/>
                        </a:cubicBezTo>
                        <a:cubicBezTo>
                          <a:pt x="23" y="26"/>
                          <a:pt x="23" y="25"/>
                          <a:pt x="22" y="25"/>
                        </a:cubicBezTo>
                        <a:cubicBezTo>
                          <a:pt x="20" y="25"/>
                          <a:pt x="19" y="24"/>
                          <a:pt x="17" y="24"/>
                        </a:cubicBezTo>
                        <a:cubicBezTo>
                          <a:pt x="17" y="25"/>
                          <a:pt x="17" y="25"/>
                          <a:pt x="17" y="26"/>
                        </a:cubicBezTo>
                        <a:cubicBezTo>
                          <a:pt x="18" y="24"/>
                          <a:pt x="19" y="23"/>
                          <a:pt x="20" y="22"/>
                        </a:cubicBezTo>
                        <a:cubicBezTo>
                          <a:pt x="20" y="22"/>
                          <a:pt x="20" y="22"/>
                          <a:pt x="19" y="21"/>
                        </a:cubicBezTo>
                        <a:cubicBezTo>
                          <a:pt x="18" y="23"/>
                          <a:pt x="17" y="24"/>
                          <a:pt x="16" y="25"/>
                        </a:cubicBezTo>
                        <a:cubicBezTo>
                          <a:pt x="16" y="26"/>
                          <a:pt x="17" y="26"/>
                          <a:pt x="17" y="26"/>
                        </a:cubicBezTo>
                        <a:cubicBezTo>
                          <a:pt x="18" y="24"/>
                          <a:pt x="18" y="23"/>
                          <a:pt x="19" y="21"/>
                        </a:cubicBezTo>
                        <a:cubicBezTo>
                          <a:pt x="19" y="21"/>
                          <a:pt x="19" y="21"/>
                          <a:pt x="18" y="21"/>
                        </a:cubicBezTo>
                        <a:cubicBezTo>
                          <a:pt x="18" y="23"/>
                          <a:pt x="17" y="25"/>
                          <a:pt x="17" y="27"/>
                        </a:cubicBezTo>
                        <a:cubicBezTo>
                          <a:pt x="16" y="27"/>
                          <a:pt x="17" y="28"/>
                          <a:pt x="18" y="28"/>
                        </a:cubicBezTo>
                        <a:cubicBezTo>
                          <a:pt x="19" y="27"/>
                          <a:pt x="21" y="26"/>
                          <a:pt x="22" y="25"/>
                        </a:cubicBezTo>
                        <a:cubicBezTo>
                          <a:pt x="22" y="25"/>
                          <a:pt x="22" y="24"/>
                          <a:pt x="22" y="24"/>
                        </a:cubicBezTo>
                        <a:cubicBezTo>
                          <a:pt x="20" y="25"/>
                          <a:pt x="19" y="26"/>
                          <a:pt x="18" y="27"/>
                        </a:cubicBezTo>
                        <a:cubicBezTo>
                          <a:pt x="17" y="28"/>
                          <a:pt x="18" y="29"/>
                          <a:pt x="19" y="28"/>
                        </a:cubicBezTo>
                        <a:cubicBezTo>
                          <a:pt x="21" y="27"/>
                          <a:pt x="22" y="25"/>
                          <a:pt x="24" y="24"/>
                        </a:cubicBezTo>
                        <a:cubicBezTo>
                          <a:pt x="24" y="24"/>
                          <a:pt x="24" y="23"/>
                          <a:pt x="23" y="23"/>
                        </a:cubicBezTo>
                        <a:cubicBezTo>
                          <a:pt x="22" y="24"/>
                          <a:pt x="21" y="25"/>
                          <a:pt x="20" y="26"/>
                        </a:cubicBezTo>
                        <a:cubicBezTo>
                          <a:pt x="21" y="26"/>
                          <a:pt x="21" y="26"/>
                          <a:pt x="21" y="27"/>
                        </a:cubicBezTo>
                        <a:cubicBezTo>
                          <a:pt x="21" y="27"/>
                          <a:pt x="24" y="23"/>
                          <a:pt x="23" y="25"/>
                        </a:cubicBezTo>
                        <a:cubicBezTo>
                          <a:pt x="23" y="26"/>
                          <a:pt x="24" y="26"/>
                          <a:pt x="25" y="26"/>
                        </a:cubicBezTo>
                        <a:cubicBezTo>
                          <a:pt x="25" y="25"/>
                          <a:pt x="25" y="25"/>
                          <a:pt x="26" y="25"/>
                        </a:cubicBezTo>
                        <a:cubicBezTo>
                          <a:pt x="26" y="24"/>
                          <a:pt x="26" y="23"/>
                          <a:pt x="25" y="24"/>
                        </a:cubicBezTo>
                        <a:cubicBezTo>
                          <a:pt x="23" y="25"/>
                          <a:pt x="22" y="25"/>
                          <a:pt x="20" y="26"/>
                        </a:cubicBezTo>
                        <a:cubicBezTo>
                          <a:pt x="20" y="27"/>
                          <a:pt x="20" y="27"/>
                          <a:pt x="21" y="27"/>
                        </a:cubicBezTo>
                        <a:cubicBezTo>
                          <a:pt x="22" y="27"/>
                          <a:pt x="23" y="26"/>
                          <a:pt x="25" y="26"/>
                        </a:cubicBezTo>
                        <a:cubicBezTo>
                          <a:pt x="24" y="25"/>
                          <a:pt x="24" y="25"/>
                          <a:pt x="24" y="24"/>
                        </a:cubicBezTo>
                        <a:cubicBezTo>
                          <a:pt x="21" y="27"/>
                          <a:pt x="18" y="28"/>
                          <a:pt x="14" y="29"/>
                        </a:cubicBezTo>
                        <a:cubicBezTo>
                          <a:pt x="6" y="31"/>
                          <a:pt x="6" y="24"/>
                          <a:pt x="6" y="18"/>
                        </a:cubicBezTo>
                        <a:cubicBezTo>
                          <a:pt x="6" y="18"/>
                          <a:pt x="5" y="18"/>
                          <a:pt x="5" y="18"/>
                        </a:cubicBezTo>
                        <a:cubicBezTo>
                          <a:pt x="5" y="19"/>
                          <a:pt x="5" y="21"/>
                          <a:pt x="5" y="22"/>
                        </a:cubicBezTo>
                        <a:cubicBezTo>
                          <a:pt x="5" y="22"/>
                          <a:pt x="6" y="22"/>
                          <a:pt x="6" y="22"/>
                        </a:cubicBezTo>
                        <a:cubicBezTo>
                          <a:pt x="6" y="18"/>
                          <a:pt x="6" y="15"/>
                          <a:pt x="7" y="12"/>
                        </a:cubicBezTo>
                        <a:cubicBezTo>
                          <a:pt x="6" y="12"/>
                          <a:pt x="6" y="12"/>
                          <a:pt x="5" y="12"/>
                        </a:cubicBezTo>
                        <a:cubicBezTo>
                          <a:pt x="6" y="14"/>
                          <a:pt x="7" y="17"/>
                          <a:pt x="7" y="20"/>
                        </a:cubicBezTo>
                        <a:cubicBezTo>
                          <a:pt x="7" y="20"/>
                          <a:pt x="7" y="20"/>
                          <a:pt x="8" y="20"/>
                        </a:cubicBezTo>
                        <a:cubicBezTo>
                          <a:pt x="8" y="16"/>
                          <a:pt x="8" y="12"/>
                          <a:pt x="9" y="8"/>
                        </a:cubicBezTo>
                        <a:cubicBezTo>
                          <a:pt x="9" y="8"/>
                          <a:pt x="8" y="8"/>
                          <a:pt x="8" y="8"/>
                        </a:cubicBezTo>
                        <a:cubicBezTo>
                          <a:pt x="7" y="13"/>
                          <a:pt x="7" y="17"/>
                          <a:pt x="7" y="22"/>
                        </a:cubicBezTo>
                        <a:cubicBezTo>
                          <a:pt x="7" y="22"/>
                          <a:pt x="7" y="22"/>
                          <a:pt x="8" y="22"/>
                        </a:cubicBezTo>
                        <a:cubicBezTo>
                          <a:pt x="8" y="19"/>
                          <a:pt x="8" y="16"/>
                          <a:pt x="9" y="13"/>
                        </a:cubicBezTo>
                        <a:cubicBezTo>
                          <a:pt x="9" y="13"/>
                          <a:pt x="7" y="12"/>
                          <a:pt x="7" y="13"/>
                        </a:cubicBezTo>
                        <a:cubicBezTo>
                          <a:pt x="6" y="17"/>
                          <a:pt x="5" y="22"/>
                          <a:pt x="1" y="25"/>
                        </a:cubicBezTo>
                        <a:cubicBezTo>
                          <a:pt x="2" y="25"/>
                          <a:pt x="2" y="25"/>
                          <a:pt x="2" y="25"/>
                        </a:cubicBezTo>
                        <a:cubicBezTo>
                          <a:pt x="3" y="25"/>
                          <a:pt x="3" y="24"/>
                          <a:pt x="4" y="23"/>
                        </a:cubicBezTo>
                        <a:cubicBezTo>
                          <a:pt x="4" y="22"/>
                          <a:pt x="3" y="21"/>
                          <a:pt x="3" y="22"/>
                        </a:cubicBezTo>
                        <a:cubicBezTo>
                          <a:pt x="1" y="25"/>
                          <a:pt x="0" y="27"/>
                          <a:pt x="0" y="31"/>
                        </a:cubicBezTo>
                        <a:cubicBezTo>
                          <a:pt x="0" y="31"/>
                          <a:pt x="1" y="31"/>
                          <a:pt x="1" y="31"/>
                        </a:cubicBezTo>
                        <a:cubicBezTo>
                          <a:pt x="3" y="27"/>
                          <a:pt x="5" y="23"/>
                          <a:pt x="7" y="19"/>
                        </a:cubicBezTo>
                        <a:cubicBezTo>
                          <a:pt x="7" y="19"/>
                          <a:pt x="6" y="19"/>
                          <a:pt x="6" y="19"/>
                        </a:cubicBezTo>
                        <a:cubicBezTo>
                          <a:pt x="6" y="21"/>
                          <a:pt x="6" y="23"/>
                          <a:pt x="6" y="25"/>
                        </a:cubicBezTo>
                        <a:cubicBezTo>
                          <a:pt x="6" y="25"/>
                          <a:pt x="7" y="25"/>
                          <a:pt x="7" y="25"/>
                        </a:cubicBezTo>
                        <a:cubicBezTo>
                          <a:pt x="7" y="22"/>
                          <a:pt x="8" y="20"/>
                          <a:pt x="8" y="17"/>
                        </a:cubicBezTo>
                        <a:cubicBezTo>
                          <a:pt x="8" y="17"/>
                          <a:pt x="7" y="17"/>
                          <a:pt x="7" y="17"/>
                        </a:cubicBezTo>
                        <a:cubicBezTo>
                          <a:pt x="6" y="20"/>
                          <a:pt x="7" y="22"/>
                          <a:pt x="7" y="24"/>
                        </a:cubicBezTo>
                        <a:cubicBezTo>
                          <a:pt x="7" y="25"/>
                          <a:pt x="8" y="25"/>
                          <a:pt x="8" y="24"/>
                        </a:cubicBezTo>
                        <a:cubicBezTo>
                          <a:pt x="9" y="22"/>
                          <a:pt x="9" y="20"/>
                          <a:pt x="10" y="17"/>
                        </a:cubicBezTo>
                        <a:cubicBezTo>
                          <a:pt x="10" y="17"/>
                          <a:pt x="9" y="17"/>
                          <a:pt x="9" y="17"/>
                        </a:cubicBezTo>
                        <a:cubicBezTo>
                          <a:pt x="11" y="22"/>
                          <a:pt x="15" y="26"/>
                          <a:pt x="20" y="21"/>
                        </a:cubicBezTo>
                        <a:cubicBezTo>
                          <a:pt x="20" y="21"/>
                          <a:pt x="19" y="20"/>
                          <a:pt x="19" y="20"/>
                        </a:cubicBezTo>
                        <a:cubicBezTo>
                          <a:pt x="17" y="22"/>
                          <a:pt x="17" y="23"/>
                          <a:pt x="16" y="24"/>
                        </a:cubicBezTo>
                        <a:cubicBezTo>
                          <a:pt x="15" y="25"/>
                          <a:pt x="16" y="25"/>
                          <a:pt x="16" y="25"/>
                        </a:cubicBezTo>
                        <a:cubicBezTo>
                          <a:pt x="19" y="26"/>
                          <a:pt x="20" y="26"/>
                          <a:pt x="22" y="26"/>
                        </a:cubicBezTo>
                        <a:cubicBezTo>
                          <a:pt x="22" y="25"/>
                          <a:pt x="22" y="25"/>
                          <a:pt x="22" y="25"/>
                        </a:cubicBezTo>
                        <a:cubicBezTo>
                          <a:pt x="19" y="25"/>
                          <a:pt x="18" y="27"/>
                          <a:pt x="17" y="29"/>
                        </a:cubicBezTo>
                        <a:cubicBezTo>
                          <a:pt x="17" y="29"/>
                          <a:pt x="17" y="30"/>
                          <a:pt x="18" y="30"/>
                        </a:cubicBezTo>
                        <a:cubicBezTo>
                          <a:pt x="20" y="30"/>
                          <a:pt x="21" y="29"/>
                          <a:pt x="23" y="28"/>
                        </a:cubicBezTo>
                        <a:cubicBezTo>
                          <a:pt x="24" y="28"/>
                          <a:pt x="24" y="27"/>
                          <a:pt x="23" y="27"/>
                        </a:cubicBezTo>
                        <a:cubicBezTo>
                          <a:pt x="22" y="27"/>
                          <a:pt x="21" y="27"/>
                          <a:pt x="21" y="28"/>
                        </a:cubicBezTo>
                        <a:cubicBezTo>
                          <a:pt x="21" y="28"/>
                          <a:pt x="21" y="28"/>
                          <a:pt x="21" y="29"/>
                        </a:cubicBezTo>
                        <a:cubicBezTo>
                          <a:pt x="23" y="28"/>
                          <a:pt x="24" y="27"/>
                          <a:pt x="26" y="26"/>
                        </a:cubicBezTo>
                        <a:cubicBezTo>
                          <a:pt x="26" y="26"/>
                          <a:pt x="26" y="25"/>
                          <a:pt x="25" y="25"/>
                        </a:cubicBezTo>
                        <a:cubicBezTo>
                          <a:pt x="24" y="25"/>
                          <a:pt x="24" y="26"/>
                          <a:pt x="23" y="26"/>
                        </a:cubicBezTo>
                        <a:cubicBezTo>
                          <a:pt x="23" y="26"/>
                          <a:pt x="23" y="27"/>
                          <a:pt x="24" y="27"/>
                        </a:cubicBezTo>
                        <a:cubicBezTo>
                          <a:pt x="24" y="26"/>
                          <a:pt x="25" y="24"/>
                          <a:pt x="26" y="23"/>
                        </a:cubicBezTo>
                        <a:cubicBezTo>
                          <a:pt x="26" y="23"/>
                          <a:pt x="26" y="23"/>
                          <a:pt x="25" y="22"/>
                        </a:cubicBezTo>
                        <a:cubicBezTo>
                          <a:pt x="25" y="23"/>
                          <a:pt x="24" y="24"/>
                          <a:pt x="24" y="24"/>
                        </a:cubicBezTo>
                        <a:cubicBezTo>
                          <a:pt x="23" y="25"/>
                          <a:pt x="24" y="26"/>
                          <a:pt x="25" y="25"/>
                        </a:cubicBezTo>
                        <a:cubicBezTo>
                          <a:pt x="26" y="25"/>
                          <a:pt x="26" y="24"/>
                          <a:pt x="27" y="23"/>
                        </a:cubicBezTo>
                        <a:cubicBezTo>
                          <a:pt x="27" y="23"/>
                          <a:pt x="27" y="23"/>
                          <a:pt x="26" y="23"/>
                        </a:cubicBezTo>
                        <a:cubicBezTo>
                          <a:pt x="26" y="23"/>
                          <a:pt x="26" y="24"/>
                          <a:pt x="25" y="25"/>
                        </a:cubicBezTo>
                        <a:cubicBezTo>
                          <a:pt x="25" y="25"/>
                          <a:pt x="26" y="26"/>
                          <a:pt x="26" y="26"/>
                        </a:cubicBezTo>
                        <a:cubicBezTo>
                          <a:pt x="27" y="25"/>
                          <a:pt x="27" y="25"/>
                          <a:pt x="27" y="25"/>
                        </a:cubicBezTo>
                        <a:cubicBezTo>
                          <a:pt x="28" y="25"/>
                          <a:pt x="28" y="24"/>
                          <a:pt x="27" y="24"/>
                        </a:cubicBezTo>
                        <a:cubicBezTo>
                          <a:pt x="23" y="21"/>
                          <a:pt x="19" y="18"/>
                          <a:pt x="15" y="15"/>
                        </a:cubicBezTo>
                        <a:cubicBezTo>
                          <a:pt x="14" y="15"/>
                          <a:pt x="14" y="15"/>
                          <a:pt x="14" y="16"/>
                        </a:cubicBezTo>
                        <a:cubicBezTo>
                          <a:pt x="12" y="18"/>
                          <a:pt x="12" y="20"/>
                          <a:pt x="12" y="23"/>
                        </a:cubicBezTo>
                        <a:cubicBezTo>
                          <a:pt x="12" y="24"/>
                          <a:pt x="14" y="24"/>
                          <a:pt x="14" y="23"/>
                        </a:cubicBezTo>
                        <a:cubicBezTo>
                          <a:pt x="14" y="20"/>
                          <a:pt x="14" y="18"/>
                          <a:pt x="13" y="15"/>
                        </a:cubicBezTo>
                        <a:cubicBezTo>
                          <a:pt x="13" y="15"/>
                          <a:pt x="12" y="15"/>
                          <a:pt x="12" y="16"/>
                        </a:cubicBezTo>
                        <a:cubicBezTo>
                          <a:pt x="13" y="18"/>
                          <a:pt x="14" y="20"/>
                          <a:pt x="15" y="23"/>
                        </a:cubicBezTo>
                        <a:cubicBezTo>
                          <a:pt x="16" y="22"/>
                          <a:pt x="16" y="22"/>
                          <a:pt x="17" y="22"/>
                        </a:cubicBezTo>
                        <a:cubicBezTo>
                          <a:pt x="16" y="21"/>
                          <a:pt x="15" y="20"/>
                          <a:pt x="14" y="18"/>
                        </a:cubicBezTo>
                        <a:cubicBezTo>
                          <a:pt x="14" y="18"/>
                          <a:pt x="13" y="18"/>
                          <a:pt x="13" y="18"/>
                        </a:cubicBezTo>
                        <a:cubicBezTo>
                          <a:pt x="12" y="21"/>
                          <a:pt x="12" y="24"/>
                          <a:pt x="12" y="26"/>
                        </a:cubicBezTo>
                        <a:cubicBezTo>
                          <a:pt x="12" y="27"/>
                          <a:pt x="14" y="27"/>
                          <a:pt x="14" y="26"/>
                        </a:cubicBezTo>
                        <a:cubicBezTo>
                          <a:pt x="14" y="25"/>
                          <a:pt x="15" y="24"/>
                          <a:pt x="15" y="23"/>
                        </a:cubicBezTo>
                        <a:cubicBezTo>
                          <a:pt x="15" y="23"/>
                          <a:pt x="14" y="23"/>
                          <a:pt x="14" y="22"/>
                        </a:cubicBezTo>
                        <a:cubicBezTo>
                          <a:pt x="14" y="24"/>
                          <a:pt x="14" y="25"/>
                          <a:pt x="14" y="26"/>
                        </a:cubicBezTo>
                        <a:cubicBezTo>
                          <a:pt x="14" y="27"/>
                          <a:pt x="15" y="27"/>
                          <a:pt x="15" y="26"/>
                        </a:cubicBezTo>
                        <a:cubicBezTo>
                          <a:pt x="15" y="25"/>
                          <a:pt x="16" y="23"/>
                          <a:pt x="16" y="22"/>
                        </a:cubicBezTo>
                        <a:cubicBezTo>
                          <a:pt x="16" y="22"/>
                          <a:pt x="15" y="22"/>
                          <a:pt x="15" y="22"/>
                        </a:cubicBezTo>
                        <a:cubicBezTo>
                          <a:pt x="15" y="23"/>
                          <a:pt x="15" y="24"/>
                          <a:pt x="16" y="25"/>
                        </a:cubicBezTo>
                        <a:cubicBezTo>
                          <a:pt x="16" y="26"/>
                          <a:pt x="17" y="26"/>
                          <a:pt x="17" y="25"/>
                        </a:cubicBezTo>
                        <a:cubicBezTo>
                          <a:pt x="17" y="23"/>
                          <a:pt x="17" y="22"/>
                          <a:pt x="19" y="21"/>
                        </a:cubicBezTo>
                        <a:cubicBezTo>
                          <a:pt x="20" y="22"/>
                          <a:pt x="20" y="23"/>
                          <a:pt x="21" y="24"/>
                        </a:cubicBezTo>
                        <a:cubicBezTo>
                          <a:pt x="22" y="25"/>
                          <a:pt x="23" y="24"/>
                          <a:pt x="22" y="24"/>
                        </a:cubicBezTo>
                        <a:cubicBezTo>
                          <a:pt x="21" y="21"/>
                          <a:pt x="21" y="18"/>
                          <a:pt x="20" y="16"/>
                        </a:cubicBezTo>
                        <a:cubicBezTo>
                          <a:pt x="19" y="16"/>
                          <a:pt x="19" y="16"/>
                          <a:pt x="19" y="16"/>
                        </a:cubicBezTo>
                        <a:cubicBezTo>
                          <a:pt x="19" y="16"/>
                          <a:pt x="19" y="16"/>
                          <a:pt x="18" y="16"/>
                        </a:cubicBezTo>
                        <a:cubicBezTo>
                          <a:pt x="18" y="16"/>
                          <a:pt x="18" y="18"/>
                          <a:pt x="19" y="17"/>
                        </a:cubicBezTo>
                        <a:cubicBezTo>
                          <a:pt x="18" y="18"/>
                          <a:pt x="21" y="23"/>
                          <a:pt x="21" y="24"/>
                        </a:cubicBezTo>
                        <a:cubicBezTo>
                          <a:pt x="22" y="24"/>
                          <a:pt x="22" y="24"/>
                          <a:pt x="22" y="24"/>
                        </a:cubicBezTo>
                        <a:cubicBezTo>
                          <a:pt x="21" y="22"/>
                          <a:pt x="20" y="20"/>
                          <a:pt x="19" y="19"/>
                        </a:cubicBezTo>
                        <a:cubicBezTo>
                          <a:pt x="18" y="18"/>
                          <a:pt x="18" y="18"/>
                          <a:pt x="18" y="18"/>
                        </a:cubicBezTo>
                        <a:cubicBezTo>
                          <a:pt x="16" y="20"/>
                          <a:pt x="15" y="22"/>
                          <a:pt x="16" y="25"/>
                        </a:cubicBezTo>
                        <a:cubicBezTo>
                          <a:pt x="16" y="25"/>
                          <a:pt x="16" y="25"/>
                          <a:pt x="17" y="25"/>
                        </a:cubicBezTo>
                        <a:cubicBezTo>
                          <a:pt x="17" y="24"/>
                          <a:pt x="16" y="22"/>
                          <a:pt x="16" y="21"/>
                        </a:cubicBezTo>
                        <a:cubicBezTo>
                          <a:pt x="16" y="21"/>
                          <a:pt x="15" y="21"/>
                          <a:pt x="15" y="21"/>
                        </a:cubicBezTo>
                        <a:cubicBezTo>
                          <a:pt x="14" y="23"/>
                          <a:pt x="14" y="24"/>
                          <a:pt x="14" y="26"/>
                        </a:cubicBezTo>
                        <a:cubicBezTo>
                          <a:pt x="14" y="26"/>
                          <a:pt x="15" y="26"/>
                          <a:pt x="15" y="26"/>
                        </a:cubicBezTo>
                        <a:cubicBezTo>
                          <a:pt x="15" y="25"/>
                          <a:pt x="15" y="24"/>
                          <a:pt x="15" y="22"/>
                        </a:cubicBezTo>
                        <a:cubicBezTo>
                          <a:pt x="15" y="22"/>
                          <a:pt x="14" y="22"/>
                          <a:pt x="14" y="22"/>
                        </a:cubicBezTo>
                        <a:cubicBezTo>
                          <a:pt x="13" y="24"/>
                          <a:pt x="13" y="25"/>
                          <a:pt x="12" y="26"/>
                        </a:cubicBezTo>
                        <a:cubicBezTo>
                          <a:pt x="13" y="26"/>
                          <a:pt x="13" y="26"/>
                          <a:pt x="14" y="26"/>
                        </a:cubicBezTo>
                        <a:cubicBezTo>
                          <a:pt x="14" y="24"/>
                          <a:pt x="14" y="22"/>
                          <a:pt x="14" y="19"/>
                        </a:cubicBezTo>
                        <a:cubicBezTo>
                          <a:pt x="14" y="19"/>
                          <a:pt x="13" y="19"/>
                          <a:pt x="13" y="19"/>
                        </a:cubicBezTo>
                        <a:cubicBezTo>
                          <a:pt x="14" y="20"/>
                          <a:pt x="15" y="21"/>
                          <a:pt x="15" y="23"/>
                        </a:cubicBezTo>
                        <a:cubicBezTo>
                          <a:pt x="16" y="23"/>
                          <a:pt x="17" y="23"/>
                          <a:pt x="17" y="22"/>
                        </a:cubicBezTo>
                        <a:cubicBezTo>
                          <a:pt x="16" y="20"/>
                          <a:pt x="15" y="17"/>
                          <a:pt x="13" y="15"/>
                        </a:cubicBezTo>
                        <a:cubicBezTo>
                          <a:pt x="13" y="14"/>
                          <a:pt x="12" y="15"/>
                          <a:pt x="12" y="15"/>
                        </a:cubicBezTo>
                        <a:cubicBezTo>
                          <a:pt x="12" y="18"/>
                          <a:pt x="12" y="21"/>
                          <a:pt x="12" y="23"/>
                        </a:cubicBezTo>
                        <a:cubicBezTo>
                          <a:pt x="13" y="23"/>
                          <a:pt x="13" y="23"/>
                          <a:pt x="14" y="23"/>
                        </a:cubicBezTo>
                        <a:cubicBezTo>
                          <a:pt x="13" y="9"/>
                          <a:pt x="22" y="26"/>
                          <a:pt x="26" y="24"/>
                        </a:cubicBezTo>
                        <a:cubicBezTo>
                          <a:pt x="26" y="25"/>
                          <a:pt x="26" y="25"/>
                          <a:pt x="27" y="25"/>
                        </a:cubicBezTo>
                        <a:cubicBezTo>
                          <a:pt x="27" y="24"/>
                          <a:pt x="27" y="24"/>
                          <a:pt x="28" y="23"/>
                        </a:cubicBezTo>
                        <a:cubicBezTo>
                          <a:pt x="28" y="22"/>
                          <a:pt x="27" y="22"/>
                          <a:pt x="27" y="22"/>
                        </a:cubicBezTo>
                        <a:cubicBezTo>
                          <a:pt x="25" y="23"/>
                          <a:pt x="25" y="23"/>
                          <a:pt x="24" y="24"/>
                        </a:cubicBezTo>
                        <a:cubicBezTo>
                          <a:pt x="24" y="25"/>
                          <a:pt x="24" y="25"/>
                          <a:pt x="25" y="25"/>
                        </a:cubicBezTo>
                        <a:cubicBezTo>
                          <a:pt x="25" y="25"/>
                          <a:pt x="26" y="24"/>
                          <a:pt x="26" y="23"/>
                        </a:cubicBezTo>
                        <a:cubicBezTo>
                          <a:pt x="27" y="23"/>
                          <a:pt x="26" y="22"/>
                          <a:pt x="25" y="22"/>
                        </a:cubicBezTo>
                        <a:cubicBezTo>
                          <a:pt x="24" y="24"/>
                          <a:pt x="23" y="25"/>
                          <a:pt x="22" y="26"/>
                        </a:cubicBezTo>
                        <a:cubicBezTo>
                          <a:pt x="22" y="27"/>
                          <a:pt x="23" y="28"/>
                          <a:pt x="23" y="27"/>
                        </a:cubicBezTo>
                        <a:cubicBezTo>
                          <a:pt x="24" y="27"/>
                          <a:pt x="25" y="27"/>
                          <a:pt x="26" y="26"/>
                        </a:cubicBezTo>
                        <a:cubicBezTo>
                          <a:pt x="25" y="26"/>
                          <a:pt x="25" y="26"/>
                          <a:pt x="25" y="25"/>
                        </a:cubicBezTo>
                        <a:cubicBezTo>
                          <a:pt x="23" y="26"/>
                          <a:pt x="22" y="27"/>
                          <a:pt x="20" y="28"/>
                        </a:cubicBezTo>
                        <a:cubicBezTo>
                          <a:pt x="20" y="28"/>
                          <a:pt x="20" y="29"/>
                          <a:pt x="21" y="29"/>
                        </a:cubicBezTo>
                        <a:cubicBezTo>
                          <a:pt x="22" y="29"/>
                          <a:pt x="23" y="29"/>
                          <a:pt x="23" y="28"/>
                        </a:cubicBezTo>
                        <a:cubicBezTo>
                          <a:pt x="23" y="28"/>
                          <a:pt x="23" y="28"/>
                          <a:pt x="23" y="27"/>
                        </a:cubicBezTo>
                        <a:cubicBezTo>
                          <a:pt x="19" y="28"/>
                          <a:pt x="19" y="27"/>
                          <a:pt x="22" y="26"/>
                        </a:cubicBezTo>
                        <a:cubicBezTo>
                          <a:pt x="23" y="25"/>
                          <a:pt x="22" y="24"/>
                          <a:pt x="22" y="24"/>
                        </a:cubicBezTo>
                        <a:cubicBezTo>
                          <a:pt x="18" y="25"/>
                          <a:pt x="16" y="24"/>
                          <a:pt x="20" y="21"/>
                        </a:cubicBezTo>
                        <a:cubicBezTo>
                          <a:pt x="19" y="21"/>
                          <a:pt x="19" y="21"/>
                          <a:pt x="19" y="20"/>
                        </a:cubicBezTo>
                        <a:cubicBezTo>
                          <a:pt x="14" y="22"/>
                          <a:pt x="11" y="21"/>
                          <a:pt x="10" y="17"/>
                        </a:cubicBezTo>
                        <a:cubicBezTo>
                          <a:pt x="10" y="17"/>
                          <a:pt x="9" y="16"/>
                          <a:pt x="9" y="17"/>
                        </a:cubicBezTo>
                        <a:cubicBezTo>
                          <a:pt x="8" y="19"/>
                          <a:pt x="7" y="21"/>
                          <a:pt x="7" y="24"/>
                        </a:cubicBezTo>
                        <a:cubicBezTo>
                          <a:pt x="7" y="24"/>
                          <a:pt x="8" y="24"/>
                          <a:pt x="8" y="24"/>
                        </a:cubicBezTo>
                        <a:cubicBezTo>
                          <a:pt x="8" y="22"/>
                          <a:pt x="8" y="20"/>
                          <a:pt x="8" y="17"/>
                        </a:cubicBezTo>
                        <a:cubicBezTo>
                          <a:pt x="8" y="16"/>
                          <a:pt x="7" y="17"/>
                          <a:pt x="7" y="17"/>
                        </a:cubicBezTo>
                        <a:cubicBezTo>
                          <a:pt x="6" y="20"/>
                          <a:pt x="6" y="22"/>
                          <a:pt x="6" y="25"/>
                        </a:cubicBezTo>
                        <a:cubicBezTo>
                          <a:pt x="6" y="25"/>
                          <a:pt x="7" y="25"/>
                          <a:pt x="7" y="25"/>
                        </a:cubicBezTo>
                        <a:cubicBezTo>
                          <a:pt x="7" y="23"/>
                          <a:pt x="7" y="21"/>
                          <a:pt x="7" y="19"/>
                        </a:cubicBezTo>
                        <a:cubicBezTo>
                          <a:pt x="7" y="18"/>
                          <a:pt x="6" y="18"/>
                          <a:pt x="6" y="19"/>
                        </a:cubicBezTo>
                        <a:cubicBezTo>
                          <a:pt x="4" y="23"/>
                          <a:pt x="2" y="26"/>
                          <a:pt x="0" y="30"/>
                        </a:cubicBezTo>
                        <a:cubicBezTo>
                          <a:pt x="0" y="30"/>
                          <a:pt x="1" y="30"/>
                          <a:pt x="1" y="31"/>
                        </a:cubicBezTo>
                        <a:cubicBezTo>
                          <a:pt x="1" y="28"/>
                          <a:pt x="2" y="25"/>
                          <a:pt x="4" y="23"/>
                        </a:cubicBezTo>
                        <a:cubicBezTo>
                          <a:pt x="3" y="22"/>
                          <a:pt x="3" y="22"/>
                          <a:pt x="3" y="22"/>
                        </a:cubicBezTo>
                        <a:cubicBezTo>
                          <a:pt x="2" y="23"/>
                          <a:pt x="2" y="24"/>
                          <a:pt x="1" y="25"/>
                        </a:cubicBezTo>
                        <a:cubicBezTo>
                          <a:pt x="1" y="25"/>
                          <a:pt x="2" y="26"/>
                          <a:pt x="2" y="26"/>
                        </a:cubicBezTo>
                        <a:cubicBezTo>
                          <a:pt x="6" y="22"/>
                          <a:pt x="7" y="18"/>
                          <a:pt x="9" y="13"/>
                        </a:cubicBezTo>
                        <a:cubicBezTo>
                          <a:pt x="8" y="13"/>
                          <a:pt x="8" y="13"/>
                          <a:pt x="7" y="13"/>
                        </a:cubicBezTo>
                        <a:cubicBezTo>
                          <a:pt x="7" y="16"/>
                          <a:pt x="6" y="19"/>
                          <a:pt x="6" y="22"/>
                        </a:cubicBezTo>
                        <a:cubicBezTo>
                          <a:pt x="7" y="23"/>
                          <a:pt x="8" y="23"/>
                          <a:pt x="8" y="22"/>
                        </a:cubicBezTo>
                        <a:cubicBezTo>
                          <a:pt x="9" y="17"/>
                          <a:pt x="9" y="13"/>
                          <a:pt x="9" y="8"/>
                        </a:cubicBezTo>
                        <a:cubicBezTo>
                          <a:pt x="9" y="7"/>
                          <a:pt x="8" y="7"/>
                          <a:pt x="8" y="8"/>
                        </a:cubicBezTo>
                        <a:cubicBezTo>
                          <a:pt x="6" y="12"/>
                          <a:pt x="6" y="16"/>
                          <a:pt x="7" y="20"/>
                        </a:cubicBezTo>
                        <a:cubicBezTo>
                          <a:pt x="7" y="21"/>
                          <a:pt x="8" y="21"/>
                          <a:pt x="8" y="20"/>
                        </a:cubicBezTo>
                        <a:cubicBezTo>
                          <a:pt x="8" y="17"/>
                          <a:pt x="8" y="14"/>
                          <a:pt x="7" y="11"/>
                        </a:cubicBezTo>
                        <a:cubicBezTo>
                          <a:pt x="7" y="11"/>
                          <a:pt x="6" y="11"/>
                          <a:pt x="5" y="11"/>
                        </a:cubicBezTo>
                        <a:cubicBezTo>
                          <a:pt x="5" y="15"/>
                          <a:pt x="5" y="18"/>
                          <a:pt x="5" y="22"/>
                        </a:cubicBezTo>
                        <a:cubicBezTo>
                          <a:pt x="5" y="23"/>
                          <a:pt x="6" y="23"/>
                          <a:pt x="6" y="22"/>
                        </a:cubicBezTo>
                        <a:cubicBezTo>
                          <a:pt x="6" y="21"/>
                          <a:pt x="6" y="19"/>
                          <a:pt x="6" y="18"/>
                        </a:cubicBezTo>
                        <a:cubicBezTo>
                          <a:pt x="6" y="17"/>
                          <a:pt x="5" y="17"/>
                          <a:pt x="5" y="18"/>
                        </a:cubicBezTo>
                        <a:cubicBezTo>
                          <a:pt x="4" y="23"/>
                          <a:pt x="3" y="29"/>
                          <a:pt x="9" y="31"/>
                        </a:cubicBezTo>
                        <a:cubicBezTo>
                          <a:pt x="14" y="32"/>
                          <a:pt x="21" y="29"/>
                          <a:pt x="25" y="25"/>
                        </a:cubicBezTo>
                        <a:cubicBezTo>
                          <a:pt x="26" y="25"/>
                          <a:pt x="25" y="24"/>
                          <a:pt x="24" y="24"/>
                        </a:cubicBezTo>
                        <a:cubicBezTo>
                          <a:pt x="23" y="25"/>
                          <a:pt x="21" y="26"/>
                          <a:pt x="20" y="26"/>
                        </a:cubicBezTo>
                        <a:cubicBezTo>
                          <a:pt x="19" y="27"/>
                          <a:pt x="20" y="28"/>
                          <a:pt x="21" y="27"/>
                        </a:cubicBezTo>
                        <a:cubicBezTo>
                          <a:pt x="22" y="27"/>
                          <a:pt x="24" y="26"/>
                          <a:pt x="26" y="25"/>
                        </a:cubicBezTo>
                        <a:cubicBezTo>
                          <a:pt x="25" y="24"/>
                          <a:pt x="25" y="24"/>
                          <a:pt x="25" y="24"/>
                        </a:cubicBezTo>
                        <a:cubicBezTo>
                          <a:pt x="24" y="24"/>
                          <a:pt x="24" y="24"/>
                          <a:pt x="24" y="25"/>
                        </a:cubicBezTo>
                        <a:cubicBezTo>
                          <a:pt x="24" y="25"/>
                          <a:pt x="24" y="25"/>
                          <a:pt x="25" y="26"/>
                        </a:cubicBezTo>
                        <a:cubicBezTo>
                          <a:pt x="25" y="24"/>
                          <a:pt x="25" y="24"/>
                          <a:pt x="25" y="23"/>
                        </a:cubicBezTo>
                        <a:cubicBezTo>
                          <a:pt x="25" y="22"/>
                          <a:pt x="24" y="22"/>
                          <a:pt x="24" y="22"/>
                        </a:cubicBezTo>
                        <a:cubicBezTo>
                          <a:pt x="22" y="23"/>
                          <a:pt x="21" y="25"/>
                          <a:pt x="20" y="26"/>
                        </a:cubicBezTo>
                        <a:cubicBezTo>
                          <a:pt x="20" y="26"/>
                          <a:pt x="21" y="27"/>
                          <a:pt x="21" y="27"/>
                        </a:cubicBezTo>
                        <a:cubicBezTo>
                          <a:pt x="22" y="26"/>
                          <a:pt x="23" y="25"/>
                          <a:pt x="24" y="24"/>
                        </a:cubicBezTo>
                        <a:cubicBezTo>
                          <a:pt x="25" y="23"/>
                          <a:pt x="24" y="22"/>
                          <a:pt x="23" y="23"/>
                        </a:cubicBezTo>
                        <a:cubicBezTo>
                          <a:pt x="22" y="24"/>
                          <a:pt x="20" y="26"/>
                          <a:pt x="18" y="27"/>
                        </a:cubicBezTo>
                        <a:cubicBezTo>
                          <a:pt x="18" y="27"/>
                          <a:pt x="19" y="28"/>
                          <a:pt x="19" y="28"/>
                        </a:cubicBezTo>
                        <a:cubicBezTo>
                          <a:pt x="20" y="27"/>
                          <a:pt x="21" y="26"/>
                          <a:pt x="23" y="25"/>
                        </a:cubicBezTo>
                        <a:cubicBezTo>
                          <a:pt x="23" y="24"/>
                          <a:pt x="22" y="23"/>
                          <a:pt x="22" y="24"/>
                        </a:cubicBezTo>
                        <a:cubicBezTo>
                          <a:pt x="20" y="25"/>
                          <a:pt x="19" y="25"/>
                          <a:pt x="17" y="26"/>
                        </a:cubicBezTo>
                        <a:cubicBezTo>
                          <a:pt x="17" y="27"/>
                          <a:pt x="18" y="27"/>
                          <a:pt x="18" y="27"/>
                        </a:cubicBezTo>
                        <a:cubicBezTo>
                          <a:pt x="20" y="25"/>
                          <a:pt x="20" y="23"/>
                          <a:pt x="20" y="21"/>
                        </a:cubicBezTo>
                        <a:cubicBezTo>
                          <a:pt x="19" y="20"/>
                          <a:pt x="19" y="20"/>
                          <a:pt x="18" y="20"/>
                        </a:cubicBezTo>
                        <a:cubicBezTo>
                          <a:pt x="17" y="22"/>
                          <a:pt x="16" y="24"/>
                          <a:pt x="16" y="26"/>
                        </a:cubicBezTo>
                        <a:cubicBezTo>
                          <a:pt x="16" y="26"/>
                          <a:pt x="17" y="27"/>
                          <a:pt x="17" y="26"/>
                        </a:cubicBezTo>
                        <a:cubicBezTo>
                          <a:pt x="18" y="25"/>
                          <a:pt x="19" y="23"/>
                          <a:pt x="20" y="22"/>
                        </a:cubicBezTo>
                        <a:cubicBezTo>
                          <a:pt x="21" y="21"/>
                          <a:pt x="20" y="21"/>
                          <a:pt x="19" y="21"/>
                        </a:cubicBezTo>
                        <a:cubicBezTo>
                          <a:pt x="18" y="22"/>
                          <a:pt x="17" y="23"/>
                          <a:pt x="16" y="25"/>
                        </a:cubicBezTo>
                        <a:cubicBezTo>
                          <a:pt x="16" y="25"/>
                          <a:pt x="16" y="26"/>
                          <a:pt x="17" y="26"/>
                        </a:cubicBezTo>
                        <a:cubicBezTo>
                          <a:pt x="18" y="26"/>
                          <a:pt x="20" y="26"/>
                          <a:pt x="22" y="26"/>
                        </a:cubicBezTo>
                        <a:cubicBezTo>
                          <a:pt x="22" y="26"/>
                          <a:pt x="22" y="26"/>
                          <a:pt x="21" y="25"/>
                        </a:cubicBezTo>
                        <a:cubicBezTo>
                          <a:pt x="19" y="27"/>
                          <a:pt x="16" y="27"/>
                          <a:pt x="13" y="27"/>
                        </a:cubicBezTo>
                        <a:cubicBezTo>
                          <a:pt x="13" y="28"/>
                          <a:pt x="13" y="28"/>
                          <a:pt x="13" y="28"/>
                        </a:cubicBezTo>
                        <a:cubicBezTo>
                          <a:pt x="15" y="28"/>
                          <a:pt x="18" y="27"/>
                          <a:pt x="20" y="28"/>
                        </a:cubicBezTo>
                        <a:cubicBezTo>
                          <a:pt x="20" y="28"/>
                          <a:pt x="20" y="27"/>
                          <a:pt x="20" y="27"/>
                        </a:cubicBezTo>
                        <a:cubicBezTo>
                          <a:pt x="17" y="27"/>
                          <a:pt x="14" y="27"/>
                          <a:pt x="11" y="26"/>
                        </a:cubicBezTo>
                        <a:cubicBezTo>
                          <a:pt x="11" y="27"/>
                          <a:pt x="11" y="27"/>
                          <a:pt x="11" y="28"/>
                        </a:cubicBezTo>
                        <a:cubicBezTo>
                          <a:pt x="13" y="28"/>
                          <a:pt x="15" y="28"/>
                          <a:pt x="17" y="28"/>
                        </a:cubicBezTo>
                        <a:cubicBezTo>
                          <a:pt x="17" y="28"/>
                          <a:pt x="17" y="28"/>
                          <a:pt x="17" y="27"/>
                        </a:cubicBezTo>
                        <a:cubicBezTo>
                          <a:pt x="13" y="29"/>
                          <a:pt x="10" y="28"/>
                          <a:pt x="6" y="27"/>
                        </a:cubicBezTo>
                        <a:cubicBezTo>
                          <a:pt x="6" y="27"/>
                          <a:pt x="6" y="28"/>
                          <a:pt x="6" y="28"/>
                        </a:cubicBezTo>
                        <a:cubicBezTo>
                          <a:pt x="10" y="27"/>
                          <a:pt x="12" y="27"/>
                          <a:pt x="16" y="27"/>
                        </a:cubicBezTo>
                        <a:cubicBezTo>
                          <a:pt x="15" y="27"/>
                          <a:pt x="15" y="26"/>
                          <a:pt x="15" y="26"/>
                        </a:cubicBezTo>
                        <a:cubicBezTo>
                          <a:pt x="11" y="27"/>
                          <a:pt x="8" y="26"/>
                          <a:pt x="4" y="26"/>
                        </a:cubicBezTo>
                        <a:cubicBezTo>
                          <a:pt x="4" y="27"/>
                          <a:pt x="4" y="27"/>
                          <a:pt x="4" y="28"/>
                        </a:cubicBezTo>
                        <a:cubicBezTo>
                          <a:pt x="6" y="28"/>
                          <a:pt x="9" y="28"/>
                          <a:pt x="12" y="28"/>
                        </a:cubicBezTo>
                        <a:cubicBezTo>
                          <a:pt x="12" y="28"/>
                          <a:pt x="12" y="28"/>
                          <a:pt x="12" y="27"/>
                        </a:cubicBezTo>
                        <a:cubicBezTo>
                          <a:pt x="9" y="27"/>
                          <a:pt x="7" y="27"/>
                          <a:pt x="4" y="27"/>
                        </a:cubicBezTo>
                        <a:cubicBezTo>
                          <a:pt x="3" y="27"/>
                          <a:pt x="3" y="28"/>
                          <a:pt x="4" y="28"/>
                        </a:cubicBezTo>
                        <a:cubicBezTo>
                          <a:pt x="6" y="29"/>
                          <a:pt x="8" y="29"/>
                          <a:pt x="9" y="30"/>
                        </a:cubicBezTo>
                        <a:cubicBezTo>
                          <a:pt x="10" y="30"/>
                          <a:pt x="10" y="29"/>
                          <a:pt x="10" y="29"/>
                        </a:cubicBezTo>
                        <a:cubicBezTo>
                          <a:pt x="7" y="29"/>
                          <a:pt x="5" y="29"/>
                          <a:pt x="2" y="28"/>
                        </a:cubicBezTo>
                        <a:cubicBezTo>
                          <a:pt x="2" y="28"/>
                          <a:pt x="2" y="29"/>
                          <a:pt x="2" y="29"/>
                        </a:cubicBezTo>
                        <a:cubicBezTo>
                          <a:pt x="4" y="29"/>
                          <a:pt x="6" y="30"/>
                          <a:pt x="8" y="30"/>
                        </a:cubicBezTo>
                        <a:cubicBezTo>
                          <a:pt x="8" y="30"/>
                          <a:pt x="8" y="29"/>
                          <a:pt x="8" y="29"/>
                        </a:cubicBezTo>
                        <a:cubicBezTo>
                          <a:pt x="6" y="29"/>
                          <a:pt x="4" y="28"/>
                          <a:pt x="2" y="27"/>
                        </a:cubicBezTo>
                        <a:cubicBezTo>
                          <a:pt x="2" y="28"/>
                          <a:pt x="2" y="28"/>
                          <a:pt x="2" y="29"/>
                        </a:cubicBezTo>
                        <a:cubicBezTo>
                          <a:pt x="4" y="29"/>
                          <a:pt x="5" y="28"/>
                          <a:pt x="6" y="28"/>
                        </a:cubicBezTo>
                        <a:cubicBezTo>
                          <a:pt x="7" y="28"/>
                          <a:pt x="7" y="28"/>
                          <a:pt x="7" y="27"/>
                        </a:cubicBezTo>
                        <a:cubicBezTo>
                          <a:pt x="6" y="26"/>
                          <a:pt x="5" y="26"/>
                          <a:pt x="4" y="25"/>
                        </a:cubicBezTo>
                        <a:cubicBezTo>
                          <a:pt x="4" y="25"/>
                          <a:pt x="4" y="26"/>
                          <a:pt x="3" y="26"/>
                        </a:cubicBezTo>
                        <a:cubicBezTo>
                          <a:pt x="5" y="26"/>
                          <a:pt x="8" y="26"/>
                          <a:pt x="10" y="27"/>
                        </a:cubicBezTo>
                        <a:cubicBezTo>
                          <a:pt x="10" y="26"/>
                          <a:pt x="10" y="26"/>
                          <a:pt x="10" y="25"/>
                        </a:cubicBezTo>
                        <a:cubicBezTo>
                          <a:pt x="8" y="25"/>
                          <a:pt x="6" y="25"/>
                          <a:pt x="4" y="25"/>
                        </a:cubicBezTo>
                        <a:cubicBezTo>
                          <a:pt x="3" y="25"/>
                          <a:pt x="3" y="27"/>
                          <a:pt x="4" y="27"/>
                        </a:cubicBezTo>
                        <a:cubicBezTo>
                          <a:pt x="7" y="27"/>
                          <a:pt x="10" y="26"/>
                          <a:pt x="9" y="22"/>
                        </a:cubicBezTo>
                        <a:cubicBezTo>
                          <a:pt x="9" y="22"/>
                          <a:pt x="8" y="21"/>
                          <a:pt x="8" y="22"/>
                        </a:cubicBezTo>
                        <a:cubicBezTo>
                          <a:pt x="7" y="24"/>
                          <a:pt x="7" y="24"/>
                          <a:pt x="7" y="25"/>
                        </a:cubicBezTo>
                        <a:cubicBezTo>
                          <a:pt x="7" y="25"/>
                          <a:pt x="7" y="25"/>
                          <a:pt x="8" y="25"/>
                        </a:cubicBezTo>
                        <a:cubicBezTo>
                          <a:pt x="8" y="22"/>
                          <a:pt x="9" y="18"/>
                          <a:pt x="9" y="14"/>
                        </a:cubicBezTo>
                        <a:cubicBezTo>
                          <a:pt x="9" y="14"/>
                          <a:pt x="8" y="14"/>
                          <a:pt x="8" y="14"/>
                        </a:cubicBezTo>
                        <a:cubicBezTo>
                          <a:pt x="8" y="17"/>
                          <a:pt x="8" y="21"/>
                          <a:pt x="7" y="25"/>
                        </a:cubicBezTo>
                        <a:cubicBezTo>
                          <a:pt x="8" y="25"/>
                          <a:pt x="8" y="25"/>
                          <a:pt x="9" y="25"/>
                        </a:cubicBezTo>
                        <a:cubicBezTo>
                          <a:pt x="9" y="21"/>
                          <a:pt x="9" y="18"/>
                          <a:pt x="9" y="14"/>
                        </a:cubicBezTo>
                        <a:cubicBezTo>
                          <a:pt x="8" y="14"/>
                          <a:pt x="8" y="14"/>
                          <a:pt x="7" y="14"/>
                        </a:cubicBezTo>
                        <a:cubicBezTo>
                          <a:pt x="8" y="17"/>
                          <a:pt x="7" y="19"/>
                          <a:pt x="7" y="21"/>
                        </a:cubicBezTo>
                        <a:cubicBezTo>
                          <a:pt x="7" y="21"/>
                          <a:pt x="8" y="21"/>
                          <a:pt x="8" y="21"/>
                        </a:cubicBezTo>
                        <a:cubicBezTo>
                          <a:pt x="8" y="21"/>
                          <a:pt x="9" y="15"/>
                          <a:pt x="10" y="19"/>
                        </a:cubicBezTo>
                        <a:cubicBezTo>
                          <a:pt x="11" y="19"/>
                          <a:pt x="11" y="19"/>
                          <a:pt x="12" y="18"/>
                        </a:cubicBezTo>
                        <a:cubicBezTo>
                          <a:pt x="10" y="14"/>
                          <a:pt x="10" y="9"/>
                          <a:pt x="9" y="4"/>
                        </a:cubicBezTo>
                        <a:cubicBezTo>
                          <a:pt x="9" y="5"/>
                          <a:pt x="8" y="5"/>
                          <a:pt x="8" y="5"/>
                        </a:cubicBezTo>
                        <a:cubicBezTo>
                          <a:pt x="11" y="8"/>
                          <a:pt x="14" y="11"/>
                          <a:pt x="17" y="13"/>
                        </a:cubicBezTo>
                        <a:cubicBezTo>
                          <a:pt x="18" y="14"/>
                          <a:pt x="18" y="13"/>
                          <a:pt x="18" y="12"/>
                        </a:cubicBezTo>
                        <a:cubicBezTo>
                          <a:pt x="16" y="9"/>
                          <a:pt x="15" y="6"/>
                          <a:pt x="11" y="5"/>
                        </a:cubicBezTo>
                        <a:cubicBezTo>
                          <a:pt x="10" y="4"/>
                          <a:pt x="9" y="5"/>
                          <a:pt x="10" y="6"/>
                        </a:cubicBezTo>
                        <a:cubicBezTo>
                          <a:pt x="12" y="8"/>
                          <a:pt x="14" y="10"/>
                          <a:pt x="15" y="12"/>
                        </a:cubicBezTo>
                        <a:cubicBezTo>
                          <a:pt x="16" y="12"/>
                          <a:pt x="16" y="12"/>
                          <a:pt x="16" y="11"/>
                        </a:cubicBezTo>
                        <a:cubicBezTo>
                          <a:pt x="14" y="9"/>
                          <a:pt x="12" y="7"/>
                          <a:pt x="10" y="5"/>
                        </a:cubicBezTo>
                        <a:cubicBezTo>
                          <a:pt x="9" y="5"/>
                          <a:pt x="8" y="6"/>
                          <a:pt x="9" y="6"/>
                        </a:cubicBezTo>
                        <a:cubicBezTo>
                          <a:pt x="11" y="9"/>
                          <a:pt x="14" y="12"/>
                          <a:pt x="16" y="15"/>
                        </a:cubicBezTo>
                        <a:cubicBezTo>
                          <a:pt x="16" y="14"/>
                          <a:pt x="17" y="14"/>
                          <a:pt x="17" y="14"/>
                        </a:cubicBezTo>
                        <a:cubicBezTo>
                          <a:pt x="14" y="12"/>
                          <a:pt x="11" y="11"/>
                          <a:pt x="9" y="8"/>
                        </a:cubicBezTo>
                        <a:cubicBezTo>
                          <a:pt x="9" y="8"/>
                          <a:pt x="8" y="9"/>
                          <a:pt x="8" y="9"/>
                        </a:cubicBezTo>
                        <a:cubicBezTo>
                          <a:pt x="13" y="12"/>
                          <a:pt x="17" y="17"/>
                          <a:pt x="21" y="21"/>
                        </a:cubicBezTo>
                        <a:cubicBezTo>
                          <a:pt x="22" y="22"/>
                          <a:pt x="23" y="21"/>
                          <a:pt x="23" y="21"/>
                        </a:cubicBezTo>
                        <a:cubicBezTo>
                          <a:pt x="22" y="19"/>
                          <a:pt x="21" y="17"/>
                          <a:pt x="21" y="16"/>
                        </a:cubicBezTo>
                        <a:cubicBezTo>
                          <a:pt x="20" y="16"/>
                          <a:pt x="20" y="16"/>
                          <a:pt x="19" y="16"/>
                        </a:cubicBezTo>
                        <a:cubicBezTo>
                          <a:pt x="21" y="19"/>
                          <a:pt x="23" y="21"/>
                          <a:pt x="25" y="24"/>
                        </a:cubicBezTo>
                        <a:cubicBezTo>
                          <a:pt x="25" y="24"/>
                          <a:pt x="26" y="24"/>
                          <a:pt x="26" y="23"/>
                        </a:cubicBezTo>
                        <a:cubicBezTo>
                          <a:pt x="25" y="20"/>
                          <a:pt x="24" y="17"/>
                          <a:pt x="22" y="15"/>
                        </a:cubicBezTo>
                        <a:cubicBezTo>
                          <a:pt x="22" y="14"/>
                          <a:pt x="20" y="15"/>
                          <a:pt x="21" y="16"/>
                        </a:cubicBezTo>
                        <a:cubicBezTo>
                          <a:pt x="22" y="18"/>
                          <a:pt x="23" y="20"/>
                          <a:pt x="25" y="23"/>
                        </a:cubicBezTo>
                        <a:cubicBezTo>
                          <a:pt x="26" y="23"/>
                          <a:pt x="27" y="22"/>
                          <a:pt x="26" y="22"/>
                        </a:cubicBezTo>
                        <a:cubicBezTo>
                          <a:pt x="24" y="17"/>
                          <a:pt x="20" y="12"/>
                          <a:pt x="15" y="10"/>
                        </a:cubicBezTo>
                        <a:cubicBezTo>
                          <a:pt x="14" y="10"/>
                          <a:pt x="14" y="11"/>
                          <a:pt x="14" y="11"/>
                        </a:cubicBezTo>
                        <a:cubicBezTo>
                          <a:pt x="16" y="15"/>
                          <a:pt x="19" y="18"/>
                          <a:pt x="22" y="21"/>
                        </a:cubicBezTo>
                        <a:cubicBezTo>
                          <a:pt x="22" y="21"/>
                          <a:pt x="23" y="20"/>
                          <a:pt x="23" y="20"/>
                        </a:cubicBezTo>
                        <a:cubicBezTo>
                          <a:pt x="20" y="18"/>
                          <a:pt x="17" y="15"/>
                          <a:pt x="14" y="13"/>
                        </a:cubicBezTo>
                        <a:cubicBezTo>
                          <a:pt x="13" y="13"/>
                          <a:pt x="12" y="14"/>
                          <a:pt x="13" y="15"/>
                        </a:cubicBezTo>
                        <a:cubicBezTo>
                          <a:pt x="16" y="18"/>
                          <a:pt x="19" y="20"/>
                          <a:pt x="22" y="23"/>
                        </a:cubicBezTo>
                        <a:cubicBezTo>
                          <a:pt x="23" y="23"/>
                          <a:pt x="24" y="22"/>
                          <a:pt x="23" y="21"/>
                        </a:cubicBezTo>
                        <a:cubicBezTo>
                          <a:pt x="22" y="20"/>
                          <a:pt x="20" y="19"/>
                          <a:pt x="19" y="18"/>
                        </a:cubicBezTo>
                        <a:cubicBezTo>
                          <a:pt x="18" y="18"/>
                          <a:pt x="17" y="19"/>
                          <a:pt x="18" y="19"/>
                        </a:cubicBezTo>
                        <a:cubicBezTo>
                          <a:pt x="20" y="21"/>
                          <a:pt x="23" y="23"/>
                          <a:pt x="26" y="25"/>
                        </a:cubicBezTo>
                        <a:cubicBezTo>
                          <a:pt x="26" y="25"/>
                          <a:pt x="27" y="25"/>
                          <a:pt x="27" y="24"/>
                        </a:cubicBezTo>
                        <a:cubicBezTo>
                          <a:pt x="25" y="22"/>
                          <a:pt x="24" y="21"/>
                          <a:pt x="21" y="20"/>
                        </a:cubicBezTo>
                        <a:cubicBezTo>
                          <a:pt x="21" y="20"/>
                          <a:pt x="20" y="20"/>
                          <a:pt x="21" y="21"/>
                        </a:cubicBezTo>
                        <a:cubicBezTo>
                          <a:pt x="21" y="23"/>
                          <a:pt x="21" y="25"/>
                          <a:pt x="22" y="27"/>
                        </a:cubicBezTo>
                        <a:cubicBezTo>
                          <a:pt x="22" y="28"/>
                          <a:pt x="23" y="27"/>
                          <a:pt x="23" y="26"/>
                        </a:cubicBezTo>
                        <a:cubicBezTo>
                          <a:pt x="22" y="23"/>
                          <a:pt x="22" y="19"/>
                          <a:pt x="20" y="16"/>
                        </a:cubicBezTo>
                        <a:cubicBezTo>
                          <a:pt x="20" y="16"/>
                          <a:pt x="19" y="16"/>
                          <a:pt x="19" y="17"/>
                        </a:cubicBezTo>
                        <a:cubicBezTo>
                          <a:pt x="18" y="20"/>
                          <a:pt x="18" y="24"/>
                          <a:pt x="18" y="28"/>
                        </a:cubicBezTo>
                        <a:cubicBezTo>
                          <a:pt x="18" y="29"/>
                          <a:pt x="19" y="29"/>
                          <a:pt x="19" y="28"/>
                        </a:cubicBezTo>
                        <a:cubicBezTo>
                          <a:pt x="20" y="23"/>
                          <a:pt x="20" y="19"/>
                          <a:pt x="19" y="14"/>
                        </a:cubicBezTo>
                        <a:cubicBezTo>
                          <a:pt x="19" y="14"/>
                          <a:pt x="18" y="14"/>
                          <a:pt x="17" y="14"/>
                        </a:cubicBezTo>
                        <a:cubicBezTo>
                          <a:pt x="16" y="19"/>
                          <a:pt x="16" y="23"/>
                          <a:pt x="16" y="28"/>
                        </a:cubicBezTo>
                        <a:cubicBezTo>
                          <a:pt x="16" y="29"/>
                          <a:pt x="18" y="29"/>
                          <a:pt x="18" y="28"/>
                        </a:cubicBezTo>
                        <a:cubicBezTo>
                          <a:pt x="18" y="23"/>
                          <a:pt x="18" y="19"/>
                          <a:pt x="17" y="14"/>
                        </a:cubicBezTo>
                        <a:cubicBezTo>
                          <a:pt x="17" y="13"/>
                          <a:pt x="16" y="13"/>
                          <a:pt x="15" y="14"/>
                        </a:cubicBezTo>
                        <a:cubicBezTo>
                          <a:pt x="15" y="18"/>
                          <a:pt x="15" y="22"/>
                          <a:pt x="15" y="27"/>
                        </a:cubicBezTo>
                        <a:cubicBezTo>
                          <a:pt x="15" y="27"/>
                          <a:pt x="16" y="27"/>
                          <a:pt x="16" y="27"/>
                        </a:cubicBezTo>
                        <a:cubicBezTo>
                          <a:pt x="16" y="22"/>
                          <a:pt x="17" y="17"/>
                          <a:pt x="16" y="12"/>
                        </a:cubicBezTo>
                        <a:cubicBezTo>
                          <a:pt x="16" y="11"/>
                          <a:pt x="15" y="11"/>
                          <a:pt x="14" y="12"/>
                        </a:cubicBezTo>
                        <a:cubicBezTo>
                          <a:pt x="13" y="17"/>
                          <a:pt x="13" y="22"/>
                          <a:pt x="13" y="27"/>
                        </a:cubicBezTo>
                        <a:cubicBezTo>
                          <a:pt x="13" y="28"/>
                          <a:pt x="14" y="28"/>
                          <a:pt x="14" y="27"/>
                        </a:cubicBezTo>
                        <a:cubicBezTo>
                          <a:pt x="14" y="22"/>
                          <a:pt x="16" y="17"/>
                          <a:pt x="14" y="13"/>
                        </a:cubicBezTo>
                        <a:cubicBezTo>
                          <a:pt x="14" y="12"/>
                          <a:pt x="13" y="12"/>
                          <a:pt x="13" y="13"/>
                        </a:cubicBezTo>
                        <a:cubicBezTo>
                          <a:pt x="11" y="18"/>
                          <a:pt x="10" y="22"/>
                          <a:pt x="11" y="28"/>
                        </a:cubicBezTo>
                        <a:cubicBezTo>
                          <a:pt x="11" y="28"/>
                          <a:pt x="12" y="29"/>
                          <a:pt x="12" y="28"/>
                        </a:cubicBezTo>
                        <a:cubicBezTo>
                          <a:pt x="13" y="22"/>
                          <a:pt x="14" y="16"/>
                          <a:pt x="14" y="10"/>
                        </a:cubicBezTo>
                        <a:cubicBezTo>
                          <a:pt x="14" y="9"/>
                          <a:pt x="13" y="9"/>
                          <a:pt x="13" y="10"/>
                        </a:cubicBezTo>
                        <a:cubicBezTo>
                          <a:pt x="10" y="15"/>
                          <a:pt x="9" y="21"/>
                          <a:pt x="9" y="26"/>
                        </a:cubicBezTo>
                        <a:cubicBezTo>
                          <a:pt x="9" y="27"/>
                          <a:pt x="10" y="27"/>
                          <a:pt x="10" y="26"/>
                        </a:cubicBezTo>
                        <a:cubicBezTo>
                          <a:pt x="11" y="20"/>
                          <a:pt x="12" y="13"/>
                          <a:pt x="11" y="6"/>
                        </a:cubicBezTo>
                        <a:cubicBezTo>
                          <a:pt x="11" y="6"/>
                          <a:pt x="10" y="5"/>
                          <a:pt x="10" y="6"/>
                        </a:cubicBezTo>
                        <a:cubicBezTo>
                          <a:pt x="8" y="12"/>
                          <a:pt x="7" y="17"/>
                          <a:pt x="7" y="23"/>
                        </a:cubicBezTo>
                        <a:cubicBezTo>
                          <a:pt x="7" y="24"/>
                          <a:pt x="8" y="24"/>
                          <a:pt x="9" y="23"/>
                        </a:cubicBezTo>
                        <a:cubicBezTo>
                          <a:pt x="9" y="17"/>
                          <a:pt x="11" y="10"/>
                          <a:pt x="9" y="4"/>
                        </a:cubicBezTo>
                        <a:cubicBezTo>
                          <a:pt x="9" y="3"/>
                          <a:pt x="8" y="3"/>
                          <a:pt x="8" y="4"/>
                        </a:cubicBezTo>
                        <a:cubicBezTo>
                          <a:pt x="6" y="9"/>
                          <a:pt x="5" y="14"/>
                          <a:pt x="5" y="19"/>
                        </a:cubicBezTo>
                        <a:cubicBezTo>
                          <a:pt x="5" y="20"/>
                          <a:pt x="6" y="20"/>
                          <a:pt x="6" y="19"/>
                        </a:cubicBezTo>
                        <a:cubicBezTo>
                          <a:pt x="7" y="13"/>
                          <a:pt x="8" y="7"/>
                          <a:pt x="8" y="1"/>
                        </a:cubicBezTo>
                        <a:cubicBezTo>
                          <a:pt x="8" y="0"/>
                          <a:pt x="7" y="0"/>
                          <a:pt x="7" y="1"/>
                        </a:cubicBezTo>
                        <a:cubicBezTo>
                          <a:pt x="7" y="3"/>
                          <a:pt x="7" y="6"/>
                          <a:pt x="7" y="9"/>
                        </a:cubicBezTo>
                        <a:cubicBezTo>
                          <a:pt x="7" y="10"/>
                          <a:pt x="8" y="10"/>
                          <a:pt x="8" y="9"/>
                        </a:cubicBezTo>
                        <a:cubicBezTo>
                          <a:pt x="8" y="8"/>
                          <a:pt x="8" y="8"/>
                          <a:pt x="8" y="7"/>
                        </a:cubicBezTo>
                        <a:cubicBezTo>
                          <a:pt x="8" y="6"/>
                          <a:pt x="7" y="6"/>
                          <a:pt x="7" y="7"/>
                        </a:cubicBezTo>
                        <a:cubicBezTo>
                          <a:pt x="6" y="14"/>
                          <a:pt x="5" y="20"/>
                          <a:pt x="4" y="26"/>
                        </a:cubicBezTo>
                        <a:cubicBezTo>
                          <a:pt x="3" y="27"/>
                          <a:pt x="5" y="27"/>
                          <a:pt x="5" y="26"/>
                        </a:cubicBezTo>
                        <a:cubicBezTo>
                          <a:pt x="6" y="21"/>
                          <a:pt x="7" y="15"/>
                          <a:pt x="7" y="9"/>
                        </a:cubicBezTo>
                        <a:cubicBezTo>
                          <a:pt x="7" y="8"/>
                          <a:pt x="6" y="8"/>
                          <a:pt x="6" y="9"/>
                        </a:cubicBezTo>
                        <a:cubicBezTo>
                          <a:pt x="5" y="14"/>
                          <a:pt x="4" y="20"/>
                          <a:pt x="3" y="25"/>
                        </a:cubicBezTo>
                        <a:cubicBezTo>
                          <a:pt x="2" y="26"/>
                          <a:pt x="4" y="26"/>
                          <a:pt x="4" y="25"/>
                        </a:cubicBezTo>
                        <a:cubicBezTo>
                          <a:pt x="5" y="22"/>
                          <a:pt x="6" y="18"/>
                          <a:pt x="7" y="14"/>
                        </a:cubicBezTo>
                        <a:cubicBezTo>
                          <a:pt x="7" y="13"/>
                          <a:pt x="6" y="12"/>
                          <a:pt x="5" y="13"/>
                        </a:cubicBezTo>
                        <a:cubicBezTo>
                          <a:pt x="4" y="18"/>
                          <a:pt x="2" y="22"/>
                          <a:pt x="1" y="26"/>
                        </a:cubicBezTo>
                        <a:cubicBezTo>
                          <a:pt x="1" y="27"/>
                          <a:pt x="2" y="28"/>
                          <a:pt x="2" y="2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 name="Freeform 85"/>
                  <p:cNvSpPr/>
                  <p:nvPr/>
                </p:nvSpPr>
                <p:spPr bwMode="auto">
                  <a:xfrm>
                    <a:off x="933450" y="2185988"/>
                    <a:ext cx="28575" cy="34925"/>
                  </a:xfrm>
                  <a:custGeom>
                    <a:avLst/>
                    <a:gdLst>
                      <a:gd name="T0" fmla="*/ 23 w 26"/>
                      <a:gd name="T1" fmla="*/ 6 h 32"/>
                      <a:gd name="T2" fmla="*/ 7 w 26"/>
                      <a:gd name="T3" fmla="*/ 8 h 32"/>
                      <a:gd name="T4" fmla="*/ 13 w 26"/>
                      <a:gd name="T5" fmla="*/ 14 h 32"/>
                      <a:gd name="T6" fmla="*/ 22 w 26"/>
                      <a:gd name="T7" fmla="*/ 22 h 32"/>
                      <a:gd name="T8" fmla="*/ 11 w 26"/>
                      <a:gd name="T9" fmla="*/ 28 h 32"/>
                      <a:gd name="T10" fmla="*/ 4 w 26"/>
                      <a:gd name="T11" fmla="*/ 24 h 32"/>
                      <a:gd name="T12" fmla="*/ 6 w 26"/>
                      <a:gd name="T13" fmla="*/ 15 h 32"/>
                      <a:gd name="T14" fmla="*/ 5 w 26"/>
                      <a:gd name="T15" fmla="*/ 14 h 32"/>
                      <a:gd name="T16" fmla="*/ 6 w 26"/>
                      <a:gd name="T17" fmla="*/ 27 h 32"/>
                      <a:gd name="T18" fmla="*/ 21 w 26"/>
                      <a:gd name="T19" fmla="*/ 29 h 32"/>
                      <a:gd name="T20" fmla="*/ 20 w 26"/>
                      <a:gd name="T21" fmla="*/ 17 h 32"/>
                      <a:gd name="T22" fmla="*/ 10 w 26"/>
                      <a:gd name="T23" fmla="*/ 10 h 32"/>
                      <a:gd name="T24" fmla="*/ 13 w 26"/>
                      <a:gd name="T25" fmla="*/ 3 h 32"/>
                      <a:gd name="T26" fmla="*/ 22 w 26"/>
                      <a:gd name="T27" fmla="*/ 6 h 32"/>
                      <a:gd name="T28" fmla="*/ 23 w 26"/>
                      <a:gd name="T29" fmla="*/ 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6" h="32">
                        <a:moveTo>
                          <a:pt x="23" y="6"/>
                        </a:moveTo>
                        <a:cubicBezTo>
                          <a:pt x="20" y="0"/>
                          <a:pt x="7" y="0"/>
                          <a:pt x="7" y="8"/>
                        </a:cubicBezTo>
                        <a:cubicBezTo>
                          <a:pt x="7" y="11"/>
                          <a:pt x="11" y="13"/>
                          <a:pt x="13" y="14"/>
                        </a:cubicBezTo>
                        <a:cubicBezTo>
                          <a:pt x="16" y="16"/>
                          <a:pt x="21" y="18"/>
                          <a:pt x="22" y="22"/>
                        </a:cubicBezTo>
                        <a:cubicBezTo>
                          <a:pt x="25" y="29"/>
                          <a:pt x="16" y="30"/>
                          <a:pt x="11" y="28"/>
                        </a:cubicBezTo>
                        <a:cubicBezTo>
                          <a:pt x="9" y="28"/>
                          <a:pt x="6" y="26"/>
                          <a:pt x="4" y="24"/>
                        </a:cubicBezTo>
                        <a:cubicBezTo>
                          <a:pt x="2" y="21"/>
                          <a:pt x="4" y="17"/>
                          <a:pt x="6" y="15"/>
                        </a:cubicBezTo>
                        <a:cubicBezTo>
                          <a:pt x="6" y="14"/>
                          <a:pt x="5" y="13"/>
                          <a:pt x="5" y="14"/>
                        </a:cubicBezTo>
                        <a:cubicBezTo>
                          <a:pt x="1" y="18"/>
                          <a:pt x="0" y="24"/>
                          <a:pt x="6" y="27"/>
                        </a:cubicBezTo>
                        <a:cubicBezTo>
                          <a:pt x="10" y="30"/>
                          <a:pt x="16" y="32"/>
                          <a:pt x="21" y="29"/>
                        </a:cubicBezTo>
                        <a:cubicBezTo>
                          <a:pt x="26" y="27"/>
                          <a:pt x="24" y="20"/>
                          <a:pt x="20" y="17"/>
                        </a:cubicBezTo>
                        <a:cubicBezTo>
                          <a:pt x="17" y="14"/>
                          <a:pt x="13" y="13"/>
                          <a:pt x="10" y="10"/>
                        </a:cubicBezTo>
                        <a:cubicBezTo>
                          <a:pt x="7" y="7"/>
                          <a:pt x="10" y="4"/>
                          <a:pt x="13" y="3"/>
                        </a:cubicBezTo>
                        <a:cubicBezTo>
                          <a:pt x="16" y="2"/>
                          <a:pt x="20" y="4"/>
                          <a:pt x="22" y="6"/>
                        </a:cubicBezTo>
                        <a:cubicBezTo>
                          <a:pt x="22" y="7"/>
                          <a:pt x="24" y="7"/>
                          <a:pt x="23"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 name="Freeform 86"/>
                  <p:cNvSpPr/>
                  <p:nvPr/>
                </p:nvSpPr>
                <p:spPr bwMode="auto">
                  <a:xfrm>
                    <a:off x="955675" y="2198688"/>
                    <a:ext cx="15875" cy="20638"/>
                  </a:xfrm>
                  <a:custGeom>
                    <a:avLst/>
                    <a:gdLst>
                      <a:gd name="T0" fmla="*/ 4 w 14"/>
                      <a:gd name="T1" fmla="*/ 7 h 19"/>
                      <a:gd name="T2" fmla="*/ 4 w 14"/>
                      <a:gd name="T3" fmla="*/ 2 h 19"/>
                      <a:gd name="T4" fmla="*/ 2 w 14"/>
                      <a:gd name="T5" fmla="*/ 2 h 19"/>
                      <a:gd name="T6" fmla="*/ 7 w 14"/>
                      <a:gd name="T7" fmla="*/ 19 h 19"/>
                      <a:gd name="T8" fmla="*/ 11 w 14"/>
                      <a:gd name="T9" fmla="*/ 1 h 19"/>
                      <a:gd name="T10" fmla="*/ 10 w 14"/>
                      <a:gd name="T11" fmla="*/ 1 h 19"/>
                      <a:gd name="T12" fmla="*/ 7 w 14"/>
                      <a:gd name="T13" fmla="*/ 17 h 19"/>
                      <a:gd name="T14" fmla="*/ 4 w 14"/>
                      <a:gd name="T15" fmla="*/ 2 h 19"/>
                      <a:gd name="T16" fmla="*/ 2 w 14"/>
                      <a:gd name="T17" fmla="*/ 2 h 19"/>
                      <a:gd name="T18" fmla="*/ 3 w 14"/>
                      <a:gd name="T19" fmla="*/ 7 h 19"/>
                      <a:gd name="T20" fmla="*/ 4 w 14"/>
                      <a:gd name="T21" fmla="*/ 7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19">
                        <a:moveTo>
                          <a:pt x="4" y="7"/>
                        </a:moveTo>
                        <a:cubicBezTo>
                          <a:pt x="4" y="6"/>
                          <a:pt x="4" y="4"/>
                          <a:pt x="4" y="2"/>
                        </a:cubicBezTo>
                        <a:cubicBezTo>
                          <a:pt x="3" y="2"/>
                          <a:pt x="3" y="2"/>
                          <a:pt x="2" y="2"/>
                        </a:cubicBezTo>
                        <a:cubicBezTo>
                          <a:pt x="2" y="6"/>
                          <a:pt x="0" y="19"/>
                          <a:pt x="7" y="19"/>
                        </a:cubicBezTo>
                        <a:cubicBezTo>
                          <a:pt x="14" y="19"/>
                          <a:pt x="11" y="5"/>
                          <a:pt x="11" y="1"/>
                        </a:cubicBezTo>
                        <a:cubicBezTo>
                          <a:pt x="11" y="0"/>
                          <a:pt x="10" y="0"/>
                          <a:pt x="10" y="1"/>
                        </a:cubicBezTo>
                        <a:cubicBezTo>
                          <a:pt x="10" y="4"/>
                          <a:pt x="13" y="18"/>
                          <a:pt x="7" y="17"/>
                        </a:cubicBezTo>
                        <a:cubicBezTo>
                          <a:pt x="2" y="17"/>
                          <a:pt x="4" y="6"/>
                          <a:pt x="4" y="2"/>
                        </a:cubicBezTo>
                        <a:cubicBezTo>
                          <a:pt x="4" y="2"/>
                          <a:pt x="2" y="2"/>
                          <a:pt x="2" y="2"/>
                        </a:cubicBezTo>
                        <a:cubicBezTo>
                          <a:pt x="2" y="4"/>
                          <a:pt x="3" y="6"/>
                          <a:pt x="3" y="7"/>
                        </a:cubicBezTo>
                        <a:cubicBezTo>
                          <a:pt x="3" y="8"/>
                          <a:pt x="4" y="8"/>
                          <a:pt x="4"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 name="Freeform 87"/>
                  <p:cNvSpPr/>
                  <p:nvPr/>
                </p:nvSpPr>
                <p:spPr bwMode="auto">
                  <a:xfrm>
                    <a:off x="965200" y="2197101"/>
                    <a:ext cx="15875" cy="22225"/>
                  </a:xfrm>
                  <a:custGeom>
                    <a:avLst/>
                    <a:gdLst>
                      <a:gd name="T0" fmla="*/ 14 w 14"/>
                      <a:gd name="T1" fmla="*/ 8 h 20"/>
                      <a:gd name="T2" fmla="*/ 1 w 14"/>
                      <a:gd name="T3" fmla="*/ 9 h 20"/>
                      <a:gd name="T4" fmla="*/ 3 w 14"/>
                      <a:gd name="T5" fmla="*/ 18 h 20"/>
                      <a:gd name="T6" fmla="*/ 11 w 14"/>
                      <a:gd name="T7" fmla="*/ 16 h 20"/>
                      <a:gd name="T8" fmla="*/ 10 w 14"/>
                      <a:gd name="T9" fmla="*/ 15 h 20"/>
                      <a:gd name="T10" fmla="*/ 3 w 14"/>
                      <a:gd name="T11" fmla="*/ 16 h 20"/>
                      <a:gd name="T12" fmla="*/ 3 w 14"/>
                      <a:gd name="T13" fmla="*/ 8 h 20"/>
                      <a:gd name="T14" fmla="*/ 12 w 14"/>
                      <a:gd name="T15" fmla="*/ 8 h 20"/>
                      <a:gd name="T16" fmla="*/ 14 w 14"/>
                      <a:gd name="T17" fmla="*/ 8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20">
                        <a:moveTo>
                          <a:pt x="14" y="8"/>
                        </a:moveTo>
                        <a:cubicBezTo>
                          <a:pt x="12" y="0"/>
                          <a:pt x="3" y="3"/>
                          <a:pt x="1" y="9"/>
                        </a:cubicBezTo>
                        <a:cubicBezTo>
                          <a:pt x="0" y="12"/>
                          <a:pt x="0" y="16"/>
                          <a:pt x="3" y="18"/>
                        </a:cubicBezTo>
                        <a:cubicBezTo>
                          <a:pt x="6" y="20"/>
                          <a:pt x="9" y="18"/>
                          <a:pt x="11" y="16"/>
                        </a:cubicBezTo>
                        <a:cubicBezTo>
                          <a:pt x="12" y="15"/>
                          <a:pt x="11" y="14"/>
                          <a:pt x="10" y="15"/>
                        </a:cubicBezTo>
                        <a:cubicBezTo>
                          <a:pt x="8" y="17"/>
                          <a:pt x="6" y="18"/>
                          <a:pt x="3" y="16"/>
                        </a:cubicBezTo>
                        <a:cubicBezTo>
                          <a:pt x="1" y="14"/>
                          <a:pt x="1" y="11"/>
                          <a:pt x="3" y="8"/>
                        </a:cubicBezTo>
                        <a:cubicBezTo>
                          <a:pt x="5" y="4"/>
                          <a:pt x="11" y="3"/>
                          <a:pt x="12" y="8"/>
                        </a:cubicBezTo>
                        <a:cubicBezTo>
                          <a:pt x="13" y="9"/>
                          <a:pt x="14" y="9"/>
                          <a:pt x="14"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 name="Freeform 88"/>
                  <p:cNvSpPr/>
                  <p:nvPr/>
                </p:nvSpPr>
                <p:spPr bwMode="auto">
                  <a:xfrm>
                    <a:off x="977900" y="2195513"/>
                    <a:ext cx="12700" cy="25400"/>
                  </a:xfrm>
                  <a:custGeom>
                    <a:avLst/>
                    <a:gdLst>
                      <a:gd name="T0" fmla="*/ 12 w 13"/>
                      <a:gd name="T1" fmla="*/ 7 h 24"/>
                      <a:gd name="T2" fmla="*/ 1 w 13"/>
                      <a:gd name="T3" fmla="*/ 13 h 24"/>
                      <a:gd name="T4" fmla="*/ 12 w 13"/>
                      <a:gd name="T5" fmla="*/ 16 h 24"/>
                      <a:gd name="T6" fmla="*/ 10 w 13"/>
                      <a:gd name="T7" fmla="*/ 16 h 24"/>
                      <a:gd name="T8" fmla="*/ 2 w 13"/>
                      <a:gd name="T9" fmla="*/ 12 h 24"/>
                      <a:gd name="T10" fmla="*/ 11 w 13"/>
                      <a:gd name="T11" fmla="*/ 7 h 24"/>
                      <a:gd name="T12" fmla="*/ 12 w 13"/>
                      <a:gd name="T13" fmla="*/ 7 h 24"/>
                    </a:gdLst>
                    <a:ahLst/>
                    <a:cxnLst>
                      <a:cxn ang="0">
                        <a:pos x="T0" y="T1"/>
                      </a:cxn>
                      <a:cxn ang="0">
                        <a:pos x="T2" y="T3"/>
                      </a:cxn>
                      <a:cxn ang="0">
                        <a:pos x="T4" y="T5"/>
                      </a:cxn>
                      <a:cxn ang="0">
                        <a:pos x="T6" y="T7"/>
                      </a:cxn>
                      <a:cxn ang="0">
                        <a:pos x="T8" y="T9"/>
                      </a:cxn>
                      <a:cxn ang="0">
                        <a:pos x="T10" y="T11"/>
                      </a:cxn>
                      <a:cxn ang="0">
                        <a:pos x="T12" y="T13"/>
                      </a:cxn>
                    </a:cxnLst>
                    <a:rect l="0" t="0" r="r" b="b"/>
                    <a:pathLst>
                      <a:path w="13" h="24">
                        <a:moveTo>
                          <a:pt x="12" y="7"/>
                        </a:moveTo>
                        <a:cubicBezTo>
                          <a:pt x="9" y="0"/>
                          <a:pt x="1" y="8"/>
                          <a:pt x="1" y="13"/>
                        </a:cubicBezTo>
                        <a:cubicBezTo>
                          <a:pt x="0" y="18"/>
                          <a:pt x="10" y="24"/>
                          <a:pt x="12" y="16"/>
                        </a:cubicBezTo>
                        <a:cubicBezTo>
                          <a:pt x="12" y="16"/>
                          <a:pt x="11" y="15"/>
                          <a:pt x="10" y="16"/>
                        </a:cubicBezTo>
                        <a:cubicBezTo>
                          <a:pt x="9" y="22"/>
                          <a:pt x="2" y="17"/>
                          <a:pt x="2" y="12"/>
                        </a:cubicBezTo>
                        <a:cubicBezTo>
                          <a:pt x="3" y="9"/>
                          <a:pt x="9" y="2"/>
                          <a:pt x="11" y="7"/>
                        </a:cubicBezTo>
                        <a:cubicBezTo>
                          <a:pt x="12" y="8"/>
                          <a:pt x="13" y="7"/>
                          <a:pt x="12"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 name="Freeform 89"/>
                  <p:cNvSpPr/>
                  <p:nvPr/>
                </p:nvSpPr>
                <p:spPr bwMode="auto">
                  <a:xfrm>
                    <a:off x="989013" y="2197101"/>
                    <a:ext cx="15875" cy="19050"/>
                  </a:xfrm>
                  <a:custGeom>
                    <a:avLst/>
                    <a:gdLst>
                      <a:gd name="T0" fmla="*/ 4 w 15"/>
                      <a:gd name="T1" fmla="*/ 10 h 17"/>
                      <a:gd name="T2" fmla="*/ 13 w 15"/>
                      <a:gd name="T3" fmla="*/ 7 h 17"/>
                      <a:gd name="T4" fmla="*/ 13 w 15"/>
                      <a:gd name="T5" fmla="*/ 6 h 17"/>
                      <a:gd name="T6" fmla="*/ 0 w 15"/>
                      <a:gd name="T7" fmla="*/ 12 h 17"/>
                      <a:gd name="T8" fmla="*/ 5 w 15"/>
                      <a:gd name="T9" fmla="*/ 17 h 17"/>
                      <a:gd name="T10" fmla="*/ 14 w 15"/>
                      <a:gd name="T11" fmla="*/ 11 h 17"/>
                      <a:gd name="T12" fmla="*/ 13 w 15"/>
                      <a:gd name="T13" fmla="*/ 10 h 17"/>
                      <a:gd name="T14" fmla="*/ 6 w 15"/>
                      <a:gd name="T15" fmla="*/ 15 h 17"/>
                      <a:gd name="T16" fmla="*/ 2 w 15"/>
                      <a:gd name="T17" fmla="*/ 8 h 17"/>
                      <a:gd name="T18" fmla="*/ 10 w 15"/>
                      <a:gd name="T19" fmla="*/ 6 h 17"/>
                      <a:gd name="T20" fmla="*/ 7 w 15"/>
                      <a:gd name="T21" fmla="*/ 8 h 17"/>
                      <a:gd name="T22" fmla="*/ 3 w 15"/>
                      <a:gd name="T23" fmla="*/ 9 h 17"/>
                      <a:gd name="T24" fmla="*/ 4 w 15"/>
                      <a:gd name="T25" fmla="*/ 1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 h="17">
                        <a:moveTo>
                          <a:pt x="4" y="10"/>
                        </a:moveTo>
                        <a:cubicBezTo>
                          <a:pt x="7" y="9"/>
                          <a:pt x="11" y="10"/>
                          <a:pt x="13" y="7"/>
                        </a:cubicBezTo>
                        <a:cubicBezTo>
                          <a:pt x="13" y="7"/>
                          <a:pt x="13" y="6"/>
                          <a:pt x="13" y="6"/>
                        </a:cubicBezTo>
                        <a:cubicBezTo>
                          <a:pt x="8" y="0"/>
                          <a:pt x="0" y="5"/>
                          <a:pt x="0" y="12"/>
                        </a:cubicBezTo>
                        <a:cubicBezTo>
                          <a:pt x="0" y="14"/>
                          <a:pt x="2" y="17"/>
                          <a:pt x="5" y="17"/>
                        </a:cubicBezTo>
                        <a:cubicBezTo>
                          <a:pt x="9" y="16"/>
                          <a:pt x="12" y="14"/>
                          <a:pt x="14" y="11"/>
                        </a:cubicBezTo>
                        <a:cubicBezTo>
                          <a:pt x="15" y="10"/>
                          <a:pt x="14" y="9"/>
                          <a:pt x="13" y="10"/>
                        </a:cubicBezTo>
                        <a:cubicBezTo>
                          <a:pt x="11" y="12"/>
                          <a:pt x="9" y="14"/>
                          <a:pt x="6" y="15"/>
                        </a:cubicBezTo>
                        <a:cubicBezTo>
                          <a:pt x="1" y="16"/>
                          <a:pt x="0" y="11"/>
                          <a:pt x="2" y="8"/>
                        </a:cubicBezTo>
                        <a:cubicBezTo>
                          <a:pt x="4" y="5"/>
                          <a:pt x="8" y="4"/>
                          <a:pt x="10" y="6"/>
                        </a:cubicBezTo>
                        <a:cubicBezTo>
                          <a:pt x="13" y="7"/>
                          <a:pt x="8" y="8"/>
                          <a:pt x="7" y="8"/>
                        </a:cubicBezTo>
                        <a:cubicBezTo>
                          <a:pt x="6" y="8"/>
                          <a:pt x="4" y="8"/>
                          <a:pt x="3" y="9"/>
                        </a:cubicBezTo>
                        <a:cubicBezTo>
                          <a:pt x="2" y="9"/>
                          <a:pt x="3" y="10"/>
                          <a:pt x="4"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 name="Freeform 90"/>
                  <p:cNvSpPr/>
                  <p:nvPr/>
                </p:nvSpPr>
                <p:spPr bwMode="auto">
                  <a:xfrm>
                    <a:off x="1000125" y="2198688"/>
                    <a:ext cx="14288" cy="14288"/>
                  </a:xfrm>
                  <a:custGeom>
                    <a:avLst/>
                    <a:gdLst>
                      <a:gd name="T0" fmla="*/ 12 w 13"/>
                      <a:gd name="T1" fmla="*/ 3 h 14"/>
                      <a:gd name="T2" fmla="*/ 8 w 13"/>
                      <a:gd name="T3" fmla="*/ 1 h 14"/>
                      <a:gd name="T4" fmla="*/ 4 w 13"/>
                      <a:gd name="T5" fmla="*/ 3 h 14"/>
                      <a:gd name="T6" fmla="*/ 5 w 13"/>
                      <a:gd name="T7" fmla="*/ 6 h 14"/>
                      <a:gd name="T8" fmla="*/ 6 w 13"/>
                      <a:gd name="T9" fmla="*/ 9 h 14"/>
                      <a:gd name="T10" fmla="*/ 6 w 13"/>
                      <a:gd name="T11" fmla="*/ 11 h 14"/>
                      <a:gd name="T12" fmla="*/ 2 w 13"/>
                      <a:gd name="T13" fmla="*/ 12 h 14"/>
                      <a:gd name="T14" fmla="*/ 1 w 13"/>
                      <a:gd name="T15" fmla="*/ 13 h 14"/>
                      <a:gd name="T16" fmla="*/ 8 w 13"/>
                      <a:gd name="T17" fmla="*/ 9 h 14"/>
                      <a:gd name="T18" fmla="*/ 7 w 13"/>
                      <a:gd name="T19" fmla="*/ 8 h 14"/>
                      <a:gd name="T20" fmla="*/ 6 w 13"/>
                      <a:gd name="T21" fmla="*/ 5 h 14"/>
                      <a:gd name="T22" fmla="*/ 6 w 13"/>
                      <a:gd name="T23" fmla="*/ 2 h 14"/>
                      <a:gd name="T24" fmla="*/ 11 w 13"/>
                      <a:gd name="T25" fmla="*/ 4 h 14"/>
                      <a:gd name="T26" fmla="*/ 12 w 13"/>
                      <a:gd name="T27" fmla="*/ 3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 h="14">
                        <a:moveTo>
                          <a:pt x="12" y="3"/>
                        </a:moveTo>
                        <a:cubicBezTo>
                          <a:pt x="11" y="1"/>
                          <a:pt x="10" y="0"/>
                          <a:pt x="8" y="1"/>
                        </a:cubicBezTo>
                        <a:cubicBezTo>
                          <a:pt x="6" y="1"/>
                          <a:pt x="4" y="1"/>
                          <a:pt x="4" y="3"/>
                        </a:cubicBezTo>
                        <a:cubicBezTo>
                          <a:pt x="4" y="4"/>
                          <a:pt x="5" y="5"/>
                          <a:pt x="5" y="6"/>
                        </a:cubicBezTo>
                        <a:cubicBezTo>
                          <a:pt x="5" y="7"/>
                          <a:pt x="5" y="8"/>
                          <a:pt x="6" y="9"/>
                        </a:cubicBezTo>
                        <a:cubicBezTo>
                          <a:pt x="6" y="10"/>
                          <a:pt x="7" y="10"/>
                          <a:pt x="6" y="11"/>
                        </a:cubicBezTo>
                        <a:cubicBezTo>
                          <a:pt x="5" y="12"/>
                          <a:pt x="3" y="12"/>
                          <a:pt x="2" y="12"/>
                        </a:cubicBezTo>
                        <a:cubicBezTo>
                          <a:pt x="1" y="12"/>
                          <a:pt x="0" y="13"/>
                          <a:pt x="1" y="13"/>
                        </a:cubicBezTo>
                        <a:cubicBezTo>
                          <a:pt x="3" y="14"/>
                          <a:pt x="9" y="13"/>
                          <a:pt x="8" y="9"/>
                        </a:cubicBezTo>
                        <a:cubicBezTo>
                          <a:pt x="8" y="9"/>
                          <a:pt x="7" y="9"/>
                          <a:pt x="7" y="8"/>
                        </a:cubicBezTo>
                        <a:cubicBezTo>
                          <a:pt x="6" y="8"/>
                          <a:pt x="7" y="6"/>
                          <a:pt x="6" y="5"/>
                        </a:cubicBezTo>
                        <a:cubicBezTo>
                          <a:pt x="6" y="4"/>
                          <a:pt x="5" y="3"/>
                          <a:pt x="6" y="2"/>
                        </a:cubicBezTo>
                        <a:cubicBezTo>
                          <a:pt x="8" y="2"/>
                          <a:pt x="10" y="2"/>
                          <a:pt x="11" y="4"/>
                        </a:cubicBezTo>
                        <a:cubicBezTo>
                          <a:pt x="11" y="4"/>
                          <a:pt x="13" y="4"/>
                          <a:pt x="12"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 name="Freeform 91"/>
                  <p:cNvSpPr/>
                  <p:nvPr/>
                </p:nvSpPr>
                <p:spPr bwMode="auto">
                  <a:xfrm>
                    <a:off x="1009650" y="2195513"/>
                    <a:ext cx="14288" cy="20638"/>
                  </a:xfrm>
                  <a:custGeom>
                    <a:avLst/>
                    <a:gdLst>
                      <a:gd name="T0" fmla="*/ 12 w 13"/>
                      <a:gd name="T1" fmla="*/ 1 h 19"/>
                      <a:gd name="T2" fmla="*/ 7 w 13"/>
                      <a:gd name="T3" fmla="*/ 1 h 19"/>
                      <a:gd name="T4" fmla="*/ 5 w 13"/>
                      <a:gd name="T5" fmla="*/ 5 h 19"/>
                      <a:gd name="T6" fmla="*/ 6 w 13"/>
                      <a:gd name="T7" fmla="*/ 7 h 19"/>
                      <a:gd name="T8" fmla="*/ 9 w 13"/>
                      <a:gd name="T9" fmla="*/ 11 h 19"/>
                      <a:gd name="T10" fmla="*/ 1 w 13"/>
                      <a:gd name="T11" fmla="*/ 16 h 19"/>
                      <a:gd name="T12" fmla="*/ 0 w 13"/>
                      <a:gd name="T13" fmla="*/ 17 h 19"/>
                      <a:gd name="T14" fmla="*/ 11 w 13"/>
                      <a:gd name="T15" fmla="*/ 12 h 19"/>
                      <a:gd name="T16" fmla="*/ 9 w 13"/>
                      <a:gd name="T17" fmla="*/ 8 h 19"/>
                      <a:gd name="T18" fmla="*/ 8 w 13"/>
                      <a:gd name="T19" fmla="*/ 6 h 19"/>
                      <a:gd name="T20" fmla="*/ 11 w 13"/>
                      <a:gd name="T21" fmla="*/ 2 h 19"/>
                      <a:gd name="T22" fmla="*/ 12 w 13"/>
                      <a:gd name="T23" fmla="*/ 1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 h="19">
                        <a:moveTo>
                          <a:pt x="12" y="1"/>
                        </a:moveTo>
                        <a:cubicBezTo>
                          <a:pt x="10" y="0"/>
                          <a:pt x="8" y="0"/>
                          <a:pt x="7" y="1"/>
                        </a:cubicBezTo>
                        <a:cubicBezTo>
                          <a:pt x="6" y="2"/>
                          <a:pt x="4" y="4"/>
                          <a:pt x="5" y="5"/>
                        </a:cubicBezTo>
                        <a:cubicBezTo>
                          <a:pt x="5" y="6"/>
                          <a:pt x="6" y="6"/>
                          <a:pt x="6" y="7"/>
                        </a:cubicBezTo>
                        <a:cubicBezTo>
                          <a:pt x="8" y="8"/>
                          <a:pt x="8" y="9"/>
                          <a:pt x="9" y="11"/>
                        </a:cubicBezTo>
                        <a:cubicBezTo>
                          <a:pt x="11" y="15"/>
                          <a:pt x="4" y="17"/>
                          <a:pt x="1" y="16"/>
                        </a:cubicBezTo>
                        <a:cubicBezTo>
                          <a:pt x="0" y="15"/>
                          <a:pt x="0" y="17"/>
                          <a:pt x="0" y="17"/>
                        </a:cubicBezTo>
                        <a:cubicBezTo>
                          <a:pt x="5" y="19"/>
                          <a:pt x="9" y="16"/>
                          <a:pt x="11" y="12"/>
                        </a:cubicBezTo>
                        <a:cubicBezTo>
                          <a:pt x="11" y="11"/>
                          <a:pt x="9" y="9"/>
                          <a:pt x="9" y="8"/>
                        </a:cubicBezTo>
                        <a:cubicBezTo>
                          <a:pt x="9" y="7"/>
                          <a:pt x="8" y="6"/>
                          <a:pt x="8" y="6"/>
                        </a:cubicBezTo>
                        <a:cubicBezTo>
                          <a:pt x="5" y="3"/>
                          <a:pt x="8" y="1"/>
                          <a:pt x="11" y="2"/>
                        </a:cubicBezTo>
                        <a:cubicBezTo>
                          <a:pt x="12" y="2"/>
                          <a:pt x="13" y="1"/>
                          <a:pt x="1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 name="Freeform 97"/>
                  <p:cNvSpPr/>
                  <p:nvPr/>
                </p:nvSpPr>
                <p:spPr bwMode="auto">
                  <a:xfrm>
                    <a:off x="1068388" y="2146301"/>
                    <a:ext cx="36513" cy="39688"/>
                  </a:xfrm>
                  <a:custGeom>
                    <a:avLst/>
                    <a:gdLst>
                      <a:gd name="T0" fmla="*/ 3 w 35"/>
                      <a:gd name="T1" fmla="*/ 17 h 37"/>
                      <a:gd name="T2" fmla="*/ 6 w 35"/>
                      <a:gd name="T3" fmla="*/ 13 h 37"/>
                      <a:gd name="T4" fmla="*/ 5 w 35"/>
                      <a:gd name="T5" fmla="*/ 26 h 37"/>
                      <a:gd name="T6" fmla="*/ 5 w 35"/>
                      <a:gd name="T7" fmla="*/ 30 h 37"/>
                      <a:gd name="T8" fmla="*/ 11 w 35"/>
                      <a:gd name="T9" fmla="*/ 12 h 37"/>
                      <a:gd name="T10" fmla="*/ 10 w 35"/>
                      <a:gd name="T11" fmla="*/ 32 h 37"/>
                      <a:gd name="T12" fmla="*/ 11 w 35"/>
                      <a:gd name="T13" fmla="*/ 35 h 37"/>
                      <a:gd name="T14" fmla="*/ 17 w 35"/>
                      <a:gd name="T15" fmla="*/ 13 h 37"/>
                      <a:gd name="T16" fmla="*/ 15 w 35"/>
                      <a:gd name="T17" fmla="*/ 33 h 37"/>
                      <a:gd name="T18" fmla="*/ 19 w 35"/>
                      <a:gd name="T19" fmla="*/ 14 h 37"/>
                      <a:gd name="T20" fmla="*/ 17 w 35"/>
                      <a:gd name="T21" fmla="*/ 28 h 37"/>
                      <a:gd name="T22" fmla="*/ 15 w 35"/>
                      <a:gd name="T23" fmla="*/ 36 h 37"/>
                      <a:gd name="T24" fmla="*/ 17 w 35"/>
                      <a:gd name="T25" fmla="*/ 33 h 37"/>
                      <a:gd name="T26" fmla="*/ 19 w 35"/>
                      <a:gd name="T27" fmla="*/ 10 h 37"/>
                      <a:gd name="T28" fmla="*/ 21 w 35"/>
                      <a:gd name="T29" fmla="*/ 7 h 37"/>
                      <a:gd name="T30" fmla="*/ 21 w 35"/>
                      <a:gd name="T31" fmla="*/ 15 h 37"/>
                      <a:gd name="T32" fmla="*/ 21 w 35"/>
                      <a:gd name="T33" fmla="*/ 20 h 37"/>
                      <a:gd name="T34" fmla="*/ 25 w 35"/>
                      <a:gd name="T35" fmla="*/ 7 h 37"/>
                      <a:gd name="T36" fmla="*/ 25 w 35"/>
                      <a:gd name="T37" fmla="*/ 19 h 37"/>
                      <a:gd name="T38" fmla="*/ 25 w 35"/>
                      <a:gd name="T39" fmla="*/ 21 h 37"/>
                      <a:gd name="T40" fmla="*/ 30 w 35"/>
                      <a:gd name="T41" fmla="*/ 6 h 37"/>
                      <a:gd name="T42" fmla="*/ 31 w 35"/>
                      <a:gd name="T43" fmla="*/ 14 h 37"/>
                      <a:gd name="T44" fmla="*/ 34 w 35"/>
                      <a:gd name="T45" fmla="*/ 5 h 37"/>
                      <a:gd name="T46" fmla="*/ 31 w 35"/>
                      <a:gd name="T47" fmla="*/ 18 h 37"/>
                      <a:gd name="T48" fmla="*/ 26 w 35"/>
                      <a:gd name="T49" fmla="*/ 16 h 37"/>
                      <a:gd name="T50" fmla="*/ 28 w 35"/>
                      <a:gd name="T51" fmla="*/ 5 h 37"/>
                      <a:gd name="T52" fmla="*/ 25 w 35"/>
                      <a:gd name="T53" fmla="*/ 12 h 37"/>
                      <a:gd name="T54" fmla="*/ 21 w 35"/>
                      <a:gd name="T55" fmla="*/ 20 h 37"/>
                      <a:gd name="T56" fmla="*/ 22 w 35"/>
                      <a:gd name="T57" fmla="*/ 6 h 37"/>
                      <a:gd name="T58" fmla="*/ 21 w 35"/>
                      <a:gd name="T59" fmla="*/ 5 h 37"/>
                      <a:gd name="T60" fmla="*/ 20 w 35"/>
                      <a:gd name="T61" fmla="*/ 13 h 37"/>
                      <a:gd name="T62" fmla="*/ 16 w 35"/>
                      <a:gd name="T63" fmla="*/ 34 h 37"/>
                      <a:gd name="T64" fmla="*/ 17 w 35"/>
                      <a:gd name="T65" fmla="*/ 36 h 37"/>
                      <a:gd name="T66" fmla="*/ 16 w 35"/>
                      <a:gd name="T67" fmla="*/ 31 h 37"/>
                      <a:gd name="T68" fmla="*/ 19 w 35"/>
                      <a:gd name="T69" fmla="*/ 8 h 37"/>
                      <a:gd name="T70" fmla="*/ 18 w 35"/>
                      <a:gd name="T71" fmla="*/ 10 h 37"/>
                      <a:gd name="T72" fmla="*/ 12 w 35"/>
                      <a:gd name="T73" fmla="*/ 33 h 37"/>
                      <a:gd name="T74" fmla="*/ 14 w 35"/>
                      <a:gd name="T75" fmla="*/ 8 h 37"/>
                      <a:gd name="T76" fmla="*/ 11 w 35"/>
                      <a:gd name="T77" fmla="*/ 20 h 37"/>
                      <a:gd name="T78" fmla="*/ 8 w 35"/>
                      <a:gd name="T79" fmla="*/ 24 h 37"/>
                      <a:gd name="T80" fmla="*/ 8 w 35"/>
                      <a:gd name="T81" fmla="*/ 13 h 37"/>
                      <a:gd name="T82" fmla="*/ 7 w 35"/>
                      <a:gd name="T83" fmla="*/ 11 h 37"/>
                      <a:gd name="T84" fmla="*/ 2 w 35"/>
                      <a:gd name="T85" fmla="*/ 26 h 37"/>
                      <a:gd name="T86" fmla="*/ 0 w 35"/>
                      <a:gd name="T87" fmla="*/ 25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5" h="37">
                        <a:moveTo>
                          <a:pt x="1" y="25"/>
                        </a:moveTo>
                        <a:cubicBezTo>
                          <a:pt x="1" y="23"/>
                          <a:pt x="2" y="22"/>
                          <a:pt x="2" y="21"/>
                        </a:cubicBezTo>
                        <a:cubicBezTo>
                          <a:pt x="4" y="18"/>
                          <a:pt x="4" y="17"/>
                          <a:pt x="3" y="17"/>
                        </a:cubicBezTo>
                        <a:cubicBezTo>
                          <a:pt x="2" y="20"/>
                          <a:pt x="1" y="23"/>
                          <a:pt x="0" y="26"/>
                        </a:cubicBezTo>
                        <a:cubicBezTo>
                          <a:pt x="1" y="26"/>
                          <a:pt x="1" y="26"/>
                          <a:pt x="2" y="26"/>
                        </a:cubicBezTo>
                        <a:cubicBezTo>
                          <a:pt x="3" y="21"/>
                          <a:pt x="4" y="17"/>
                          <a:pt x="6" y="13"/>
                        </a:cubicBezTo>
                        <a:cubicBezTo>
                          <a:pt x="5" y="15"/>
                          <a:pt x="6" y="18"/>
                          <a:pt x="5" y="20"/>
                        </a:cubicBezTo>
                        <a:cubicBezTo>
                          <a:pt x="5" y="22"/>
                          <a:pt x="4" y="24"/>
                          <a:pt x="4" y="26"/>
                        </a:cubicBezTo>
                        <a:cubicBezTo>
                          <a:pt x="4" y="27"/>
                          <a:pt x="5" y="27"/>
                          <a:pt x="5" y="26"/>
                        </a:cubicBezTo>
                        <a:cubicBezTo>
                          <a:pt x="7" y="22"/>
                          <a:pt x="7" y="17"/>
                          <a:pt x="9" y="13"/>
                        </a:cubicBezTo>
                        <a:cubicBezTo>
                          <a:pt x="9" y="13"/>
                          <a:pt x="8" y="13"/>
                          <a:pt x="8" y="13"/>
                        </a:cubicBezTo>
                        <a:cubicBezTo>
                          <a:pt x="7" y="19"/>
                          <a:pt x="5" y="24"/>
                          <a:pt x="5" y="30"/>
                        </a:cubicBezTo>
                        <a:cubicBezTo>
                          <a:pt x="5" y="31"/>
                          <a:pt x="6" y="31"/>
                          <a:pt x="6" y="31"/>
                        </a:cubicBezTo>
                        <a:cubicBezTo>
                          <a:pt x="9" y="26"/>
                          <a:pt x="10" y="20"/>
                          <a:pt x="12" y="14"/>
                        </a:cubicBezTo>
                        <a:cubicBezTo>
                          <a:pt x="13" y="12"/>
                          <a:pt x="12" y="12"/>
                          <a:pt x="11" y="12"/>
                        </a:cubicBezTo>
                        <a:cubicBezTo>
                          <a:pt x="11" y="16"/>
                          <a:pt x="10" y="19"/>
                          <a:pt x="9" y="22"/>
                        </a:cubicBezTo>
                        <a:cubicBezTo>
                          <a:pt x="9" y="25"/>
                          <a:pt x="9" y="28"/>
                          <a:pt x="8" y="32"/>
                        </a:cubicBezTo>
                        <a:cubicBezTo>
                          <a:pt x="8" y="32"/>
                          <a:pt x="9" y="33"/>
                          <a:pt x="10" y="32"/>
                        </a:cubicBezTo>
                        <a:cubicBezTo>
                          <a:pt x="13" y="25"/>
                          <a:pt x="14" y="17"/>
                          <a:pt x="15" y="9"/>
                        </a:cubicBezTo>
                        <a:cubicBezTo>
                          <a:pt x="15" y="9"/>
                          <a:pt x="14" y="9"/>
                          <a:pt x="14" y="8"/>
                        </a:cubicBezTo>
                        <a:cubicBezTo>
                          <a:pt x="13" y="17"/>
                          <a:pt x="11" y="26"/>
                          <a:pt x="11" y="35"/>
                        </a:cubicBezTo>
                        <a:cubicBezTo>
                          <a:pt x="11" y="36"/>
                          <a:pt x="12" y="36"/>
                          <a:pt x="12" y="35"/>
                        </a:cubicBezTo>
                        <a:cubicBezTo>
                          <a:pt x="15" y="29"/>
                          <a:pt x="16" y="22"/>
                          <a:pt x="17" y="15"/>
                        </a:cubicBezTo>
                        <a:cubicBezTo>
                          <a:pt x="18" y="13"/>
                          <a:pt x="18" y="12"/>
                          <a:pt x="17" y="13"/>
                        </a:cubicBezTo>
                        <a:cubicBezTo>
                          <a:pt x="16" y="16"/>
                          <a:pt x="16" y="20"/>
                          <a:pt x="15" y="23"/>
                        </a:cubicBezTo>
                        <a:cubicBezTo>
                          <a:pt x="15" y="26"/>
                          <a:pt x="14" y="30"/>
                          <a:pt x="14" y="33"/>
                        </a:cubicBezTo>
                        <a:cubicBezTo>
                          <a:pt x="14" y="33"/>
                          <a:pt x="15" y="33"/>
                          <a:pt x="15" y="33"/>
                        </a:cubicBezTo>
                        <a:cubicBezTo>
                          <a:pt x="16" y="29"/>
                          <a:pt x="16" y="25"/>
                          <a:pt x="17" y="21"/>
                        </a:cubicBezTo>
                        <a:cubicBezTo>
                          <a:pt x="18" y="20"/>
                          <a:pt x="18" y="18"/>
                          <a:pt x="19" y="16"/>
                        </a:cubicBezTo>
                        <a:cubicBezTo>
                          <a:pt x="19" y="15"/>
                          <a:pt x="19" y="15"/>
                          <a:pt x="19" y="14"/>
                        </a:cubicBezTo>
                        <a:cubicBezTo>
                          <a:pt x="21" y="12"/>
                          <a:pt x="20" y="11"/>
                          <a:pt x="19" y="11"/>
                        </a:cubicBezTo>
                        <a:cubicBezTo>
                          <a:pt x="19" y="14"/>
                          <a:pt x="18" y="18"/>
                          <a:pt x="18" y="21"/>
                        </a:cubicBezTo>
                        <a:cubicBezTo>
                          <a:pt x="18" y="23"/>
                          <a:pt x="17" y="26"/>
                          <a:pt x="17" y="28"/>
                        </a:cubicBezTo>
                        <a:cubicBezTo>
                          <a:pt x="16" y="32"/>
                          <a:pt x="18" y="30"/>
                          <a:pt x="18" y="28"/>
                        </a:cubicBezTo>
                        <a:cubicBezTo>
                          <a:pt x="18" y="27"/>
                          <a:pt x="17" y="27"/>
                          <a:pt x="17" y="28"/>
                        </a:cubicBezTo>
                        <a:cubicBezTo>
                          <a:pt x="16" y="31"/>
                          <a:pt x="16" y="33"/>
                          <a:pt x="15" y="36"/>
                        </a:cubicBezTo>
                        <a:cubicBezTo>
                          <a:pt x="15" y="36"/>
                          <a:pt x="16" y="37"/>
                          <a:pt x="17" y="36"/>
                        </a:cubicBezTo>
                        <a:cubicBezTo>
                          <a:pt x="17" y="35"/>
                          <a:pt x="17" y="34"/>
                          <a:pt x="17" y="34"/>
                        </a:cubicBezTo>
                        <a:cubicBezTo>
                          <a:pt x="17" y="33"/>
                          <a:pt x="17" y="33"/>
                          <a:pt x="17" y="33"/>
                        </a:cubicBezTo>
                        <a:cubicBezTo>
                          <a:pt x="18" y="33"/>
                          <a:pt x="19" y="19"/>
                          <a:pt x="19" y="17"/>
                        </a:cubicBezTo>
                        <a:cubicBezTo>
                          <a:pt x="19" y="15"/>
                          <a:pt x="19" y="13"/>
                          <a:pt x="20" y="11"/>
                        </a:cubicBezTo>
                        <a:cubicBezTo>
                          <a:pt x="19" y="8"/>
                          <a:pt x="19" y="8"/>
                          <a:pt x="19" y="10"/>
                        </a:cubicBezTo>
                        <a:cubicBezTo>
                          <a:pt x="19" y="11"/>
                          <a:pt x="18" y="13"/>
                          <a:pt x="18" y="14"/>
                        </a:cubicBezTo>
                        <a:cubicBezTo>
                          <a:pt x="18" y="15"/>
                          <a:pt x="19" y="15"/>
                          <a:pt x="20" y="14"/>
                        </a:cubicBezTo>
                        <a:cubicBezTo>
                          <a:pt x="20" y="13"/>
                          <a:pt x="21" y="8"/>
                          <a:pt x="21" y="7"/>
                        </a:cubicBezTo>
                        <a:cubicBezTo>
                          <a:pt x="19" y="7"/>
                          <a:pt x="19" y="8"/>
                          <a:pt x="20" y="10"/>
                        </a:cubicBezTo>
                        <a:cubicBezTo>
                          <a:pt x="20" y="13"/>
                          <a:pt x="20" y="16"/>
                          <a:pt x="19" y="19"/>
                        </a:cubicBezTo>
                        <a:cubicBezTo>
                          <a:pt x="20" y="18"/>
                          <a:pt x="21" y="16"/>
                          <a:pt x="21" y="15"/>
                        </a:cubicBezTo>
                        <a:cubicBezTo>
                          <a:pt x="22" y="13"/>
                          <a:pt x="23" y="11"/>
                          <a:pt x="23" y="8"/>
                        </a:cubicBezTo>
                        <a:cubicBezTo>
                          <a:pt x="22" y="8"/>
                          <a:pt x="21" y="9"/>
                          <a:pt x="22" y="11"/>
                        </a:cubicBezTo>
                        <a:cubicBezTo>
                          <a:pt x="22" y="14"/>
                          <a:pt x="21" y="17"/>
                          <a:pt x="21" y="20"/>
                        </a:cubicBezTo>
                        <a:cubicBezTo>
                          <a:pt x="20" y="21"/>
                          <a:pt x="22" y="22"/>
                          <a:pt x="22" y="21"/>
                        </a:cubicBezTo>
                        <a:cubicBezTo>
                          <a:pt x="24" y="16"/>
                          <a:pt x="25" y="12"/>
                          <a:pt x="26" y="7"/>
                        </a:cubicBezTo>
                        <a:cubicBezTo>
                          <a:pt x="25" y="7"/>
                          <a:pt x="25" y="7"/>
                          <a:pt x="25" y="7"/>
                        </a:cubicBezTo>
                        <a:cubicBezTo>
                          <a:pt x="24" y="8"/>
                          <a:pt x="24" y="10"/>
                          <a:pt x="24" y="12"/>
                        </a:cubicBezTo>
                        <a:cubicBezTo>
                          <a:pt x="24" y="14"/>
                          <a:pt x="23" y="17"/>
                          <a:pt x="23" y="19"/>
                        </a:cubicBezTo>
                        <a:cubicBezTo>
                          <a:pt x="23" y="20"/>
                          <a:pt x="24" y="20"/>
                          <a:pt x="25" y="19"/>
                        </a:cubicBezTo>
                        <a:cubicBezTo>
                          <a:pt x="26" y="14"/>
                          <a:pt x="28" y="10"/>
                          <a:pt x="29" y="5"/>
                        </a:cubicBezTo>
                        <a:cubicBezTo>
                          <a:pt x="29" y="5"/>
                          <a:pt x="28" y="5"/>
                          <a:pt x="28" y="5"/>
                        </a:cubicBezTo>
                        <a:cubicBezTo>
                          <a:pt x="27" y="10"/>
                          <a:pt x="26" y="16"/>
                          <a:pt x="25" y="21"/>
                        </a:cubicBezTo>
                        <a:cubicBezTo>
                          <a:pt x="25" y="22"/>
                          <a:pt x="27" y="22"/>
                          <a:pt x="27" y="21"/>
                        </a:cubicBezTo>
                        <a:cubicBezTo>
                          <a:pt x="27" y="18"/>
                          <a:pt x="28" y="15"/>
                          <a:pt x="29" y="11"/>
                        </a:cubicBezTo>
                        <a:cubicBezTo>
                          <a:pt x="29" y="9"/>
                          <a:pt x="30" y="8"/>
                          <a:pt x="30" y="6"/>
                        </a:cubicBezTo>
                        <a:cubicBezTo>
                          <a:pt x="32" y="3"/>
                          <a:pt x="31" y="3"/>
                          <a:pt x="31" y="6"/>
                        </a:cubicBezTo>
                        <a:cubicBezTo>
                          <a:pt x="31" y="8"/>
                          <a:pt x="31" y="11"/>
                          <a:pt x="30" y="13"/>
                        </a:cubicBezTo>
                        <a:cubicBezTo>
                          <a:pt x="29" y="16"/>
                          <a:pt x="30" y="16"/>
                          <a:pt x="31" y="14"/>
                        </a:cubicBezTo>
                        <a:cubicBezTo>
                          <a:pt x="32" y="8"/>
                          <a:pt x="33" y="9"/>
                          <a:pt x="33" y="14"/>
                        </a:cubicBezTo>
                        <a:cubicBezTo>
                          <a:pt x="33" y="15"/>
                          <a:pt x="35" y="15"/>
                          <a:pt x="35" y="14"/>
                        </a:cubicBezTo>
                        <a:cubicBezTo>
                          <a:pt x="35" y="11"/>
                          <a:pt x="35" y="8"/>
                          <a:pt x="34" y="5"/>
                        </a:cubicBezTo>
                        <a:cubicBezTo>
                          <a:pt x="34" y="4"/>
                          <a:pt x="33" y="4"/>
                          <a:pt x="33" y="5"/>
                        </a:cubicBezTo>
                        <a:cubicBezTo>
                          <a:pt x="31" y="9"/>
                          <a:pt x="29" y="13"/>
                          <a:pt x="29" y="18"/>
                        </a:cubicBezTo>
                        <a:cubicBezTo>
                          <a:pt x="29" y="19"/>
                          <a:pt x="31" y="19"/>
                          <a:pt x="31" y="18"/>
                        </a:cubicBezTo>
                        <a:cubicBezTo>
                          <a:pt x="32" y="13"/>
                          <a:pt x="33" y="7"/>
                          <a:pt x="32" y="1"/>
                        </a:cubicBezTo>
                        <a:cubicBezTo>
                          <a:pt x="32" y="0"/>
                          <a:pt x="31" y="0"/>
                          <a:pt x="31" y="1"/>
                        </a:cubicBezTo>
                        <a:cubicBezTo>
                          <a:pt x="29" y="6"/>
                          <a:pt x="27" y="11"/>
                          <a:pt x="26" y="16"/>
                        </a:cubicBezTo>
                        <a:cubicBezTo>
                          <a:pt x="25" y="20"/>
                          <a:pt x="27" y="20"/>
                          <a:pt x="28" y="14"/>
                        </a:cubicBezTo>
                        <a:cubicBezTo>
                          <a:pt x="28" y="11"/>
                          <a:pt x="29" y="8"/>
                          <a:pt x="29" y="5"/>
                        </a:cubicBezTo>
                        <a:cubicBezTo>
                          <a:pt x="30" y="4"/>
                          <a:pt x="28" y="4"/>
                          <a:pt x="28" y="5"/>
                        </a:cubicBezTo>
                        <a:cubicBezTo>
                          <a:pt x="26" y="9"/>
                          <a:pt x="25" y="12"/>
                          <a:pt x="24" y="17"/>
                        </a:cubicBezTo>
                        <a:cubicBezTo>
                          <a:pt x="24" y="17"/>
                          <a:pt x="24" y="17"/>
                          <a:pt x="25" y="17"/>
                        </a:cubicBezTo>
                        <a:cubicBezTo>
                          <a:pt x="25" y="15"/>
                          <a:pt x="25" y="13"/>
                          <a:pt x="25" y="12"/>
                        </a:cubicBezTo>
                        <a:cubicBezTo>
                          <a:pt x="26" y="9"/>
                          <a:pt x="26" y="7"/>
                          <a:pt x="26" y="4"/>
                        </a:cubicBezTo>
                        <a:cubicBezTo>
                          <a:pt x="26" y="3"/>
                          <a:pt x="25" y="3"/>
                          <a:pt x="25" y="4"/>
                        </a:cubicBezTo>
                        <a:cubicBezTo>
                          <a:pt x="24" y="10"/>
                          <a:pt x="22" y="15"/>
                          <a:pt x="21" y="20"/>
                        </a:cubicBezTo>
                        <a:cubicBezTo>
                          <a:pt x="21" y="21"/>
                          <a:pt x="22" y="21"/>
                          <a:pt x="22" y="21"/>
                        </a:cubicBezTo>
                        <a:cubicBezTo>
                          <a:pt x="23" y="16"/>
                          <a:pt x="24" y="11"/>
                          <a:pt x="24" y="6"/>
                        </a:cubicBezTo>
                        <a:cubicBezTo>
                          <a:pt x="24" y="5"/>
                          <a:pt x="23" y="5"/>
                          <a:pt x="22" y="6"/>
                        </a:cubicBezTo>
                        <a:cubicBezTo>
                          <a:pt x="21" y="11"/>
                          <a:pt x="19" y="16"/>
                          <a:pt x="18" y="21"/>
                        </a:cubicBezTo>
                        <a:cubicBezTo>
                          <a:pt x="18" y="22"/>
                          <a:pt x="20" y="22"/>
                          <a:pt x="20" y="21"/>
                        </a:cubicBezTo>
                        <a:cubicBezTo>
                          <a:pt x="21" y="16"/>
                          <a:pt x="21" y="11"/>
                          <a:pt x="21" y="5"/>
                        </a:cubicBezTo>
                        <a:cubicBezTo>
                          <a:pt x="21" y="4"/>
                          <a:pt x="20" y="4"/>
                          <a:pt x="20" y="5"/>
                        </a:cubicBezTo>
                        <a:cubicBezTo>
                          <a:pt x="19" y="6"/>
                          <a:pt x="19" y="8"/>
                          <a:pt x="19" y="9"/>
                        </a:cubicBezTo>
                        <a:cubicBezTo>
                          <a:pt x="18" y="12"/>
                          <a:pt x="20" y="11"/>
                          <a:pt x="20" y="13"/>
                        </a:cubicBezTo>
                        <a:cubicBezTo>
                          <a:pt x="20" y="12"/>
                          <a:pt x="20" y="10"/>
                          <a:pt x="20" y="8"/>
                        </a:cubicBezTo>
                        <a:cubicBezTo>
                          <a:pt x="20" y="7"/>
                          <a:pt x="19" y="7"/>
                          <a:pt x="19" y="8"/>
                        </a:cubicBezTo>
                        <a:cubicBezTo>
                          <a:pt x="17" y="16"/>
                          <a:pt x="17" y="25"/>
                          <a:pt x="16" y="34"/>
                        </a:cubicBezTo>
                        <a:cubicBezTo>
                          <a:pt x="16" y="34"/>
                          <a:pt x="16" y="34"/>
                          <a:pt x="16" y="34"/>
                        </a:cubicBezTo>
                        <a:cubicBezTo>
                          <a:pt x="16" y="34"/>
                          <a:pt x="15" y="35"/>
                          <a:pt x="15" y="36"/>
                        </a:cubicBezTo>
                        <a:cubicBezTo>
                          <a:pt x="16" y="36"/>
                          <a:pt x="16" y="36"/>
                          <a:pt x="17" y="36"/>
                        </a:cubicBezTo>
                        <a:cubicBezTo>
                          <a:pt x="17" y="33"/>
                          <a:pt x="18" y="31"/>
                          <a:pt x="18" y="28"/>
                        </a:cubicBezTo>
                        <a:cubicBezTo>
                          <a:pt x="17" y="28"/>
                          <a:pt x="17" y="28"/>
                          <a:pt x="17" y="28"/>
                        </a:cubicBezTo>
                        <a:cubicBezTo>
                          <a:pt x="17" y="29"/>
                          <a:pt x="16" y="30"/>
                          <a:pt x="16" y="31"/>
                        </a:cubicBezTo>
                        <a:cubicBezTo>
                          <a:pt x="16" y="31"/>
                          <a:pt x="18" y="32"/>
                          <a:pt x="18" y="31"/>
                        </a:cubicBezTo>
                        <a:cubicBezTo>
                          <a:pt x="19" y="23"/>
                          <a:pt x="20" y="16"/>
                          <a:pt x="20" y="9"/>
                        </a:cubicBezTo>
                        <a:cubicBezTo>
                          <a:pt x="20" y="8"/>
                          <a:pt x="19" y="8"/>
                          <a:pt x="19" y="8"/>
                        </a:cubicBezTo>
                        <a:cubicBezTo>
                          <a:pt x="17" y="17"/>
                          <a:pt x="14" y="25"/>
                          <a:pt x="14" y="33"/>
                        </a:cubicBezTo>
                        <a:cubicBezTo>
                          <a:pt x="14" y="34"/>
                          <a:pt x="15" y="34"/>
                          <a:pt x="15" y="33"/>
                        </a:cubicBezTo>
                        <a:cubicBezTo>
                          <a:pt x="16" y="26"/>
                          <a:pt x="18" y="18"/>
                          <a:pt x="18" y="10"/>
                        </a:cubicBezTo>
                        <a:cubicBezTo>
                          <a:pt x="18" y="9"/>
                          <a:pt x="17" y="9"/>
                          <a:pt x="17" y="10"/>
                        </a:cubicBezTo>
                        <a:cubicBezTo>
                          <a:pt x="15" y="17"/>
                          <a:pt x="14" y="24"/>
                          <a:pt x="12" y="31"/>
                        </a:cubicBezTo>
                        <a:cubicBezTo>
                          <a:pt x="11" y="33"/>
                          <a:pt x="11" y="33"/>
                          <a:pt x="12" y="33"/>
                        </a:cubicBezTo>
                        <a:cubicBezTo>
                          <a:pt x="12" y="30"/>
                          <a:pt x="13" y="27"/>
                          <a:pt x="13" y="25"/>
                        </a:cubicBezTo>
                        <a:cubicBezTo>
                          <a:pt x="14" y="19"/>
                          <a:pt x="14" y="14"/>
                          <a:pt x="15" y="9"/>
                        </a:cubicBezTo>
                        <a:cubicBezTo>
                          <a:pt x="15" y="8"/>
                          <a:pt x="14" y="8"/>
                          <a:pt x="14" y="8"/>
                        </a:cubicBezTo>
                        <a:cubicBezTo>
                          <a:pt x="13" y="15"/>
                          <a:pt x="12" y="21"/>
                          <a:pt x="10" y="28"/>
                        </a:cubicBezTo>
                        <a:cubicBezTo>
                          <a:pt x="10" y="31"/>
                          <a:pt x="10" y="30"/>
                          <a:pt x="10" y="25"/>
                        </a:cubicBezTo>
                        <a:cubicBezTo>
                          <a:pt x="11" y="23"/>
                          <a:pt x="11" y="21"/>
                          <a:pt x="11" y="20"/>
                        </a:cubicBezTo>
                        <a:cubicBezTo>
                          <a:pt x="12" y="17"/>
                          <a:pt x="12" y="13"/>
                          <a:pt x="13" y="10"/>
                        </a:cubicBezTo>
                        <a:cubicBezTo>
                          <a:pt x="13" y="9"/>
                          <a:pt x="11" y="9"/>
                          <a:pt x="11" y="10"/>
                        </a:cubicBezTo>
                        <a:cubicBezTo>
                          <a:pt x="10" y="15"/>
                          <a:pt x="9" y="20"/>
                          <a:pt x="8" y="24"/>
                        </a:cubicBezTo>
                        <a:cubicBezTo>
                          <a:pt x="5" y="33"/>
                          <a:pt x="7" y="24"/>
                          <a:pt x="7" y="22"/>
                        </a:cubicBezTo>
                        <a:cubicBezTo>
                          <a:pt x="8" y="19"/>
                          <a:pt x="8" y="16"/>
                          <a:pt x="9" y="13"/>
                        </a:cubicBezTo>
                        <a:cubicBezTo>
                          <a:pt x="9" y="12"/>
                          <a:pt x="8" y="12"/>
                          <a:pt x="8" y="13"/>
                        </a:cubicBezTo>
                        <a:cubicBezTo>
                          <a:pt x="6" y="17"/>
                          <a:pt x="5" y="22"/>
                          <a:pt x="4" y="26"/>
                        </a:cubicBezTo>
                        <a:cubicBezTo>
                          <a:pt x="4" y="26"/>
                          <a:pt x="5" y="26"/>
                          <a:pt x="5" y="26"/>
                        </a:cubicBezTo>
                        <a:cubicBezTo>
                          <a:pt x="6" y="21"/>
                          <a:pt x="8" y="16"/>
                          <a:pt x="7" y="11"/>
                        </a:cubicBezTo>
                        <a:cubicBezTo>
                          <a:pt x="7" y="10"/>
                          <a:pt x="6" y="10"/>
                          <a:pt x="6" y="11"/>
                        </a:cubicBezTo>
                        <a:cubicBezTo>
                          <a:pt x="3" y="15"/>
                          <a:pt x="1" y="20"/>
                          <a:pt x="0" y="26"/>
                        </a:cubicBezTo>
                        <a:cubicBezTo>
                          <a:pt x="0" y="26"/>
                          <a:pt x="2" y="27"/>
                          <a:pt x="2" y="26"/>
                        </a:cubicBezTo>
                        <a:cubicBezTo>
                          <a:pt x="3" y="22"/>
                          <a:pt x="3" y="19"/>
                          <a:pt x="5" y="15"/>
                        </a:cubicBezTo>
                        <a:cubicBezTo>
                          <a:pt x="5" y="14"/>
                          <a:pt x="4" y="14"/>
                          <a:pt x="3" y="14"/>
                        </a:cubicBezTo>
                        <a:cubicBezTo>
                          <a:pt x="1" y="18"/>
                          <a:pt x="0" y="21"/>
                          <a:pt x="0" y="25"/>
                        </a:cubicBezTo>
                        <a:cubicBezTo>
                          <a:pt x="0" y="26"/>
                          <a:pt x="1" y="26"/>
                          <a:pt x="1"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 name="Freeform 98"/>
                  <p:cNvSpPr/>
                  <p:nvPr/>
                </p:nvSpPr>
                <p:spPr bwMode="auto">
                  <a:xfrm>
                    <a:off x="1085850" y="2182813"/>
                    <a:ext cx="6350" cy="3175"/>
                  </a:xfrm>
                  <a:custGeom>
                    <a:avLst/>
                    <a:gdLst>
                      <a:gd name="T0" fmla="*/ 1 w 6"/>
                      <a:gd name="T1" fmla="*/ 1 h 4"/>
                      <a:gd name="T2" fmla="*/ 1 w 6"/>
                      <a:gd name="T3" fmla="*/ 4 h 4"/>
                      <a:gd name="T4" fmla="*/ 2 w 6"/>
                      <a:gd name="T5" fmla="*/ 4 h 4"/>
                      <a:gd name="T6" fmla="*/ 4 w 6"/>
                      <a:gd name="T7" fmla="*/ 2 h 4"/>
                      <a:gd name="T8" fmla="*/ 5 w 6"/>
                      <a:gd name="T9" fmla="*/ 1 h 4"/>
                      <a:gd name="T10" fmla="*/ 5 w 6"/>
                      <a:gd name="T11" fmla="*/ 0 h 4"/>
                      <a:gd name="T12" fmla="*/ 2 w 6"/>
                      <a:gd name="T13" fmla="*/ 1 h 4"/>
                      <a:gd name="T14" fmla="*/ 1 w 6"/>
                      <a:gd name="T15" fmla="*/ 3 h 4"/>
                      <a:gd name="T16" fmla="*/ 2 w 6"/>
                      <a:gd name="T17" fmla="*/ 3 h 4"/>
                      <a:gd name="T18" fmla="*/ 2 w 6"/>
                      <a:gd name="T19" fmla="*/ 1 h 4"/>
                      <a:gd name="T20" fmla="*/ 1 w 6"/>
                      <a:gd name="T21"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4">
                        <a:moveTo>
                          <a:pt x="1" y="1"/>
                        </a:moveTo>
                        <a:cubicBezTo>
                          <a:pt x="0" y="2"/>
                          <a:pt x="0" y="3"/>
                          <a:pt x="1" y="4"/>
                        </a:cubicBezTo>
                        <a:cubicBezTo>
                          <a:pt x="2" y="4"/>
                          <a:pt x="2" y="4"/>
                          <a:pt x="2" y="4"/>
                        </a:cubicBezTo>
                        <a:cubicBezTo>
                          <a:pt x="3" y="3"/>
                          <a:pt x="3" y="2"/>
                          <a:pt x="4" y="2"/>
                        </a:cubicBezTo>
                        <a:cubicBezTo>
                          <a:pt x="4" y="2"/>
                          <a:pt x="5" y="2"/>
                          <a:pt x="5" y="1"/>
                        </a:cubicBezTo>
                        <a:cubicBezTo>
                          <a:pt x="6" y="1"/>
                          <a:pt x="5" y="0"/>
                          <a:pt x="5" y="0"/>
                        </a:cubicBezTo>
                        <a:cubicBezTo>
                          <a:pt x="4" y="1"/>
                          <a:pt x="3" y="0"/>
                          <a:pt x="2" y="1"/>
                        </a:cubicBezTo>
                        <a:cubicBezTo>
                          <a:pt x="1" y="1"/>
                          <a:pt x="1" y="2"/>
                          <a:pt x="1" y="3"/>
                        </a:cubicBezTo>
                        <a:cubicBezTo>
                          <a:pt x="1" y="3"/>
                          <a:pt x="2" y="3"/>
                          <a:pt x="2" y="3"/>
                        </a:cubicBezTo>
                        <a:cubicBezTo>
                          <a:pt x="2" y="3"/>
                          <a:pt x="2" y="2"/>
                          <a:pt x="2" y="1"/>
                        </a:cubicBezTo>
                        <a:cubicBezTo>
                          <a:pt x="2" y="0"/>
                          <a:pt x="1"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 name="Freeform 100"/>
                  <p:cNvSpPr/>
                  <p:nvPr/>
                </p:nvSpPr>
                <p:spPr bwMode="auto">
                  <a:xfrm>
                    <a:off x="1066800" y="2141538"/>
                    <a:ext cx="46038" cy="42863"/>
                  </a:xfrm>
                  <a:custGeom>
                    <a:avLst/>
                    <a:gdLst>
                      <a:gd name="T0" fmla="*/ 20 w 44"/>
                      <a:gd name="T1" fmla="*/ 29 h 40"/>
                      <a:gd name="T2" fmla="*/ 26 w 44"/>
                      <a:gd name="T3" fmla="*/ 25 h 40"/>
                      <a:gd name="T4" fmla="*/ 22 w 44"/>
                      <a:gd name="T5" fmla="*/ 28 h 40"/>
                      <a:gd name="T6" fmla="*/ 26 w 44"/>
                      <a:gd name="T7" fmla="*/ 16 h 40"/>
                      <a:gd name="T8" fmla="*/ 19 w 44"/>
                      <a:gd name="T9" fmla="*/ 17 h 40"/>
                      <a:gd name="T10" fmla="*/ 17 w 44"/>
                      <a:gd name="T11" fmla="*/ 27 h 40"/>
                      <a:gd name="T12" fmla="*/ 14 w 44"/>
                      <a:gd name="T13" fmla="*/ 35 h 40"/>
                      <a:gd name="T14" fmla="*/ 13 w 44"/>
                      <a:gd name="T15" fmla="*/ 21 h 40"/>
                      <a:gd name="T16" fmla="*/ 8 w 44"/>
                      <a:gd name="T17" fmla="*/ 23 h 40"/>
                      <a:gd name="T18" fmla="*/ 6 w 44"/>
                      <a:gd name="T19" fmla="*/ 22 h 40"/>
                      <a:gd name="T20" fmla="*/ 4 w 44"/>
                      <a:gd name="T21" fmla="*/ 25 h 40"/>
                      <a:gd name="T22" fmla="*/ 1 w 44"/>
                      <a:gd name="T23" fmla="*/ 23 h 40"/>
                      <a:gd name="T24" fmla="*/ 14 w 44"/>
                      <a:gd name="T25" fmla="*/ 13 h 40"/>
                      <a:gd name="T26" fmla="*/ 17 w 44"/>
                      <a:gd name="T27" fmla="*/ 11 h 40"/>
                      <a:gd name="T28" fmla="*/ 10 w 44"/>
                      <a:gd name="T29" fmla="*/ 17 h 40"/>
                      <a:gd name="T30" fmla="*/ 34 w 44"/>
                      <a:gd name="T31" fmla="*/ 18 h 40"/>
                      <a:gd name="T32" fmla="*/ 15 w 44"/>
                      <a:gd name="T33" fmla="*/ 34 h 40"/>
                      <a:gd name="T34" fmla="*/ 9 w 44"/>
                      <a:gd name="T35" fmla="*/ 35 h 40"/>
                      <a:gd name="T36" fmla="*/ 9 w 44"/>
                      <a:gd name="T37" fmla="*/ 28 h 40"/>
                      <a:gd name="T38" fmla="*/ 8 w 44"/>
                      <a:gd name="T39" fmla="*/ 24 h 40"/>
                      <a:gd name="T40" fmla="*/ 10 w 44"/>
                      <a:gd name="T41" fmla="*/ 17 h 40"/>
                      <a:gd name="T42" fmla="*/ 13 w 44"/>
                      <a:gd name="T43" fmla="*/ 24 h 40"/>
                      <a:gd name="T44" fmla="*/ 17 w 44"/>
                      <a:gd name="T45" fmla="*/ 25 h 40"/>
                      <a:gd name="T46" fmla="*/ 20 w 44"/>
                      <a:gd name="T47" fmla="*/ 18 h 40"/>
                      <a:gd name="T48" fmla="*/ 24 w 44"/>
                      <a:gd name="T49" fmla="*/ 23 h 40"/>
                      <a:gd name="T50" fmla="*/ 27 w 44"/>
                      <a:gd name="T51" fmla="*/ 20 h 40"/>
                      <a:gd name="T52" fmla="*/ 33 w 44"/>
                      <a:gd name="T53" fmla="*/ 17 h 40"/>
                      <a:gd name="T54" fmla="*/ 32 w 44"/>
                      <a:gd name="T55" fmla="*/ 13 h 40"/>
                      <a:gd name="T56" fmla="*/ 30 w 44"/>
                      <a:gd name="T57" fmla="*/ 11 h 40"/>
                      <a:gd name="T58" fmla="*/ 29 w 44"/>
                      <a:gd name="T59" fmla="*/ 18 h 40"/>
                      <a:gd name="T60" fmla="*/ 24 w 44"/>
                      <a:gd name="T61" fmla="*/ 23 h 40"/>
                      <a:gd name="T62" fmla="*/ 24 w 44"/>
                      <a:gd name="T63" fmla="*/ 12 h 40"/>
                      <a:gd name="T64" fmla="*/ 23 w 44"/>
                      <a:gd name="T65" fmla="*/ 14 h 40"/>
                      <a:gd name="T66" fmla="*/ 21 w 44"/>
                      <a:gd name="T67" fmla="*/ 25 h 40"/>
                      <a:gd name="T68" fmla="*/ 17 w 44"/>
                      <a:gd name="T69" fmla="*/ 25 h 40"/>
                      <a:gd name="T70" fmla="*/ 17 w 44"/>
                      <a:gd name="T71" fmla="*/ 14 h 40"/>
                      <a:gd name="T72" fmla="*/ 13 w 44"/>
                      <a:gd name="T73" fmla="*/ 15 h 40"/>
                      <a:gd name="T74" fmla="*/ 8 w 44"/>
                      <a:gd name="T75" fmla="*/ 22 h 40"/>
                      <a:gd name="T76" fmla="*/ 7 w 44"/>
                      <a:gd name="T77" fmla="*/ 27 h 40"/>
                      <a:gd name="T78" fmla="*/ 6 w 44"/>
                      <a:gd name="T79" fmla="*/ 30 h 40"/>
                      <a:gd name="T80" fmla="*/ 10 w 44"/>
                      <a:gd name="T81" fmla="*/ 34 h 40"/>
                      <a:gd name="T82" fmla="*/ 13 w 44"/>
                      <a:gd name="T83" fmla="*/ 39 h 40"/>
                      <a:gd name="T84" fmla="*/ 15 w 44"/>
                      <a:gd name="T85" fmla="*/ 38 h 40"/>
                      <a:gd name="T86" fmla="*/ 17 w 44"/>
                      <a:gd name="T87" fmla="*/ 35 h 40"/>
                      <a:gd name="T88" fmla="*/ 9 w 44"/>
                      <a:gd name="T89" fmla="*/ 16 h 40"/>
                      <a:gd name="T90" fmla="*/ 16 w 44"/>
                      <a:gd name="T91" fmla="*/ 10 h 40"/>
                      <a:gd name="T92" fmla="*/ 17 w 44"/>
                      <a:gd name="T93" fmla="*/ 12 h 40"/>
                      <a:gd name="T94" fmla="*/ 2 w 44"/>
                      <a:gd name="T95" fmla="*/ 24 h 40"/>
                      <a:gd name="T96" fmla="*/ 5 w 44"/>
                      <a:gd name="T97" fmla="*/ 23 h 40"/>
                      <a:gd name="T98" fmla="*/ 5 w 44"/>
                      <a:gd name="T99" fmla="*/ 27 h 40"/>
                      <a:gd name="T100" fmla="*/ 8 w 44"/>
                      <a:gd name="T101" fmla="*/ 34 h 40"/>
                      <a:gd name="T102" fmla="*/ 9 w 44"/>
                      <a:gd name="T103" fmla="*/ 27 h 40"/>
                      <a:gd name="T104" fmla="*/ 14 w 44"/>
                      <a:gd name="T105" fmla="*/ 24 h 40"/>
                      <a:gd name="T106" fmla="*/ 16 w 44"/>
                      <a:gd name="T107" fmla="*/ 23 h 40"/>
                      <a:gd name="T108" fmla="*/ 17 w 44"/>
                      <a:gd name="T109" fmla="*/ 32 h 40"/>
                      <a:gd name="T110" fmla="*/ 21 w 44"/>
                      <a:gd name="T111" fmla="*/ 24 h 40"/>
                      <a:gd name="T112" fmla="*/ 25 w 44"/>
                      <a:gd name="T113" fmla="*/ 15 h 40"/>
                      <a:gd name="T114" fmla="*/ 26 w 44"/>
                      <a:gd name="T115" fmla="*/ 21 h 40"/>
                      <a:gd name="T116" fmla="*/ 26 w 44"/>
                      <a:gd name="T117" fmla="*/ 25 h 40"/>
                      <a:gd name="T118" fmla="*/ 22 w 44"/>
                      <a:gd name="T119" fmla="*/ 29 h 40"/>
                      <a:gd name="T120" fmla="*/ 19 w 44"/>
                      <a:gd name="T121" fmla="*/ 29 h 40"/>
                      <a:gd name="T122" fmla="*/ 20 w 44"/>
                      <a:gd name="T123" fmla="*/ 2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4" h="40">
                        <a:moveTo>
                          <a:pt x="20" y="22"/>
                        </a:moveTo>
                        <a:cubicBezTo>
                          <a:pt x="20" y="24"/>
                          <a:pt x="20" y="27"/>
                          <a:pt x="19" y="29"/>
                        </a:cubicBezTo>
                        <a:cubicBezTo>
                          <a:pt x="19" y="30"/>
                          <a:pt x="20" y="30"/>
                          <a:pt x="20" y="29"/>
                        </a:cubicBezTo>
                        <a:cubicBezTo>
                          <a:pt x="23" y="23"/>
                          <a:pt x="21" y="28"/>
                          <a:pt x="20" y="30"/>
                        </a:cubicBezTo>
                        <a:cubicBezTo>
                          <a:pt x="20" y="31"/>
                          <a:pt x="21" y="31"/>
                          <a:pt x="21" y="30"/>
                        </a:cubicBezTo>
                        <a:cubicBezTo>
                          <a:pt x="23" y="28"/>
                          <a:pt x="24" y="27"/>
                          <a:pt x="26" y="25"/>
                        </a:cubicBezTo>
                        <a:cubicBezTo>
                          <a:pt x="27" y="24"/>
                          <a:pt x="26" y="23"/>
                          <a:pt x="25" y="24"/>
                        </a:cubicBezTo>
                        <a:cubicBezTo>
                          <a:pt x="24" y="25"/>
                          <a:pt x="23" y="26"/>
                          <a:pt x="21" y="27"/>
                        </a:cubicBezTo>
                        <a:cubicBezTo>
                          <a:pt x="22" y="28"/>
                          <a:pt x="22" y="28"/>
                          <a:pt x="22" y="28"/>
                        </a:cubicBezTo>
                        <a:cubicBezTo>
                          <a:pt x="25" y="25"/>
                          <a:pt x="28" y="22"/>
                          <a:pt x="30" y="18"/>
                        </a:cubicBezTo>
                        <a:cubicBezTo>
                          <a:pt x="30" y="18"/>
                          <a:pt x="29" y="18"/>
                          <a:pt x="29" y="18"/>
                        </a:cubicBezTo>
                        <a:cubicBezTo>
                          <a:pt x="26" y="18"/>
                          <a:pt x="24" y="20"/>
                          <a:pt x="26" y="16"/>
                        </a:cubicBezTo>
                        <a:cubicBezTo>
                          <a:pt x="26" y="15"/>
                          <a:pt x="25" y="15"/>
                          <a:pt x="25" y="15"/>
                        </a:cubicBezTo>
                        <a:cubicBezTo>
                          <a:pt x="24" y="16"/>
                          <a:pt x="24" y="18"/>
                          <a:pt x="23" y="19"/>
                        </a:cubicBezTo>
                        <a:cubicBezTo>
                          <a:pt x="21" y="23"/>
                          <a:pt x="20" y="20"/>
                          <a:pt x="19" y="17"/>
                        </a:cubicBezTo>
                        <a:cubicBezTo>
                          <a:pt x="19" y="17"/>
                          <a:pt x="18" y="17"/>
                          <a:pt x="18" y="17"/>
                        </a:cubicBezTo>
                        <a:cubicBezTo>
                          <a:pt x="17" y="21"/>
                          <a:pt x="17" y="25"/>
                          <a:pt x="16" y="29"/>
                        </a:cubicBezTo>
                        <a:cubicBezTo>
                          <a:pt x="17" y="30"/>
                          <a:pt x="17" y="29"/>
                          <a:pt x="17" y="27"/>
                        </a:cubicBezTo>
                        <a:cubicBezTo>
                          <a:pt x="17" y="25"/>
                          <a:pt x="17" y="23"/>
                          <a:pt x="17" y="21"/>
                        </a:cubicBezTo>
                        <a:cubicBezTo>
                          <a:pt x="17" y="20"/>
                          <a:pt x="15" y="20"/>
                          <a:pt x="15" y="21"/>
                        </a:cubicBezTo>
                        <a:cubicBezTo>
                          <a:pt x="14" y="25"/>
                          <a:pt x="14" y="30"/>
                          <a:pt x="14" y="35"/>
                        </a:cubicBezTo>
                        <a:cubicBezTo>
                          <a:pt x="14" y="36"/>
                          <a:pt x="15" y="36"/>
                          <a:pt x="15" y="35"/>
                        </a:cubicBezTo>
                        <a:cubicBezTo>
                          <a:pt x="16" y="30"/>
                          <a:pt x="15" y="26"/>
                          <a:pt x="14" y="21"/>
                        </a:cubicBezTo>
                        <a:cubicBezTo>
                          <a:pt x="14" y="20"/>
                          <a:pt x="13" y="20"/>
                          <a:pt x="13" y="21"/>
                        </a:cubicBezTo>
                        <a:cubicBezTo>
                          <a:pt x="12" y="24"/>
                          <a:pt x="11" y="29"/>
                          <a:pt x="12" y="32"/>
                        </a:cubicBezTo>
                        <a:cubicBezTo>
                          <a:pt x="11" y="29"/>
                          <a:pt x="11" y="25"/>
                          <a:pt x="10" y="22"/>
                        </a:cubicBezTo>
                        <a:cubicBezTo>
                          <a:pt x="10" y="22"/>
                          <a:pt x="8" y="22"/>
                          <a:pt x="8" y="23"/>
                        </a:cubicBezTo>
                        <a:cubicBezTo>
                          <a:pt x="8" y="25"/>
                          <a:pt x="8" y="27"/>
                          <a:pt x="8" y="29"/>
                        </a:cubicBezTo>
                        <a:cubicBezTo>
                          <a:pt x="8" y="32"/>
                          <a:pt x="9" y="33"/>
                          <a:pt x="8" y="30"/>
                        </a:cubicBezTo>
                        <a:cubicBezTo>
                          <a:pt x="8" y="27"/>
                          <a:pt x="6" y="25"/>
                          <a:pt x="6" y="22"/>
                        </a:cubicBezTo>
                        <a:cubicBezTo>
                          <a:pt x="6" y="21"/>
                          <a:pt x="5" y="21"/>
                          <a:pt x="4" y="21"/>
                        </a:cubicBezTo>
                        <a:cubicBezTo>
                          <a:pt x="4" y="23"/>
                          <a:pt x="4" y="24"/>
                          <a:pt x="4" y="25"/>
                        </a:cubicBezTo>
                        <a:cubicBezTo>
                          <a:pt x="5" y="25"/>
                          <a:pt x="5" y="25"/>
                          <a:pt x="4" y="25"/>
                        </a:cubicBezTo>
                        <a:cubicBezTo>
                          <a:pt x="5" y="30"/>
                          <a:pt x="4" y="22"/>
                          <a:pt x="4" y="21"/>
                        </a:cubicBezTo>
                        <a:cubicBezTo>
                          <a:pt x="4" y="21"/>
                          <a:pt x="3" y="21"/>
                          <a:pt x="3" y="21"/>
                        </a:cubicBezTo>
                        <a:cubicBezTo>
                          <a:pt x="2" y="21"/>
                          <a:pt x="1" y="22"/>
                          <a:pt x="1" y="23"/>
                        </a:cubicBezTo>
                        <a:cubicBezTo>
                          <a:pt x="0" y="23"/>
                          <a:pt x="1" y="24"/>
                          <a:pt x="2" y="24"/>
                        </a:cubicBezTo>
                        <a:cubicBezTo>
                          <a:pt x="5" y="20"/>
                          <a:pt x="9" y="18"/>
                          <a:pt x="13" y="15"/>
                        </a:cubicBezTo>
                        <a:cubicBezTo>
                          <a:pt x="15" y="15"/>
                          <a:pt x="15" y="14"/>
                          <a:pt x="14" y="13"/>
                        </a:cubicBezTo>
                        <a:cubicBezTo>
                          <a:pt x="12" y="15"/>
                          <a:pt x="10" y="16"/>
                          <a:pt x="8" y="18"/>
                        </a:cubicBezTo>
                        <a:cubicBezTo>
                          <a:pt x="8" y="18"/>
                          <a:pt x="9" y="19"/>
                          <a:pt x="9" y="19"/>
                        </a:cubicBezTo>
                        <a:cubicBezTo>
                          <a:pt x="11" y="16"/>
                          <a:pt x="14" y="13"/>
                          <a:pt x="17" y="11"/>
                        </a:cubicBezTo>
                        <a:cubicBezTo>
                          <a:pt x="16" y="10"/>
                          <a:pt x="16" y="10"/>
                          <a:pt x="16" y="10"/>
                        </a:cubicBezTo>
                        <a:cubicBezTo>
                          <a:pt x="14" y="12"/>
                          <a:pt x="12" y="14"/>
                          <a:pt x="9" y="16"/>
                        </a:cubicBezTo>
                        <a:cubicBezTo>
                          <a:pt x="10" y="16"/>
                          <a:pt x="10" y="17"/>
                          <a:pt x="10" y="17"/>
                        </a:cubicBezTo>
                        <a:cubicBezTo>
                          <a:pt x="14" y="15"/>
                          <a:pt x="18" y="12"/>
                          <a:pt x="22" y="10"/>
                        </a:cubicBezTo>
                        <a:cubicBezTo>
                          <a:pt x="24" y="9"/>
                          <a:pt x="27" y="8"/>
                          <a:pt x="30" y="8"/>
                        </a:cubicBezTo>
                        <a:cubicBezTo>
                          <a:pt x="37" y="7"/>
                          <a:pt x="37" y="14"/>
                          <a:pt x="34" y="18"/>
                        </a:cubicBezTo>
                        <a:cubicBezTo>
                          <a:pt x="32" y="22"/>
                          <a:pt x="25" y="24"/>
                          <a:pt x="21" y="27"/>
                        </a:cubicBezTo>
                        <a:cubicBezTo>
                          <a:pt x="20" y="27"/>
                          <a:pt x="16" y="33"/>
                          <a:pt x="16" y="33"/>
                        </a:cubicBezTo>
                        <a:cubicBezTo>
                          <a:pt x="16" y="33"/>
                          <a:pt x="16" y="33"/>
                          <a:pt x="15" y="34"/>
                        </a:cubicBezTo>
                        <a:cubicBezTo>
                          <a:pt x="15" y="34"/>
                          <a:pt x="15" y="38"/>
                          <a:pt x="14" y="36"/>
                        </a:cubicBezTo>
                        <a:cubicBezTo>
                          <a:pt x="14" y="36"/>
                          <a:pt x="13" y="37"/>
                          <a:pt x="13" y="37"/>
                        </a:cubicBezTo>
                        <a:cubicBezTo>
                          <a:pt x="13" y="39"/>
                          <a:pt x="9" y="34"/>
                          <a:pt x="9" y="35"/>
                        </a:cubicBezTo>
                        <a:cubicBezTo>
                          <a:pt x="5" y="32"/>
                          <a:pt x="10" y="36"/>
                          <a:pt x="11" y="37"/>
                        </a:cubicBezTo>
                        <a:cubicBezTo>
                          <a:pt x="12" y="37"/>
                          <a:pt x="12" y="36"/>
                          <a:pt x="12" y="36"/>
                        </a:cubicBezTo>
                        <a:cubicBezTo>
                          <a:pt x="10" y="33"/>
                          <a:pt x="7" y="32"/>
                          <a:pt x="9" y="28"/>
                        </a:cubicBezTo>
                        <a:cubicBezTo>
                          <a:pt x="11" y="26"/>
                          <a:pt x="11" y="22"/>
                          <a:pt x="11" y="19"/>
                        </a:cubicBezTo>
                        <a:cubicBezTo>
                          <a:pt x="11" y="19"/>
                          <a:pt x="9" y="18"/>
                          <a:pt x="9" y="19"/>
                        </a:cubicBezTo>
                        <a:cubicBezTo>
                          <a:pt x="9" y="21"/>
                          <a:pt x="8" y="22"/>
                          <a:pt x="8" y="24"/>
                        </a:cubicBezTo>
                        <a:cubicBezTo>
                          <a:pt x="8" y="21"/>
                          <a:pt x="11" y="18"/>
                          <a:pt x="12" y="16"/>
                        </a:cubicBezTo>
                        <a:cubicBezTo>
                          <a:pt x="12" y="16"/>
                          <a:pt x="11" y="15"/>
                          <a:pt x="11" y="15"/>
                        </a:cubicBezTo>
                        <a:cubicBezTo>
                          <a:pt x="10" y="16"/>
                          <a:pt x="10" y="17"/>
                          <a:pt x="10" y="17"/>
                        </a:cubicBezTo>
                        <a:cubicBezTo>
                          <a:pt x="8" y="20"/>
                          <a:pt x="8" y="20"/>
                          <a:pt x="10" y="19"/>
                        </a:cubicBezTo>
                        <a:cubicBezTo>
                          <a:pt x="11" y="19"/>
                          <a:pt x="12" y="20"/>
                          <a:pt x="13" y="20"/>
                        </a:cubicBezTo>
                        <a:cubicBezTo>
                          <a:pt x="13" y="21"/>
                          <a:pt x="13" y="23"/>
                          <a:pt x="13" y="24"/>
                        </a:cubicBezTo>
                        <a:cubicBezTo>
                          <a:pt x="13" y="25"/>
                          <a:pt x="14" y="25"/>
                          <a:pt x="14" y="25"/>
                        </a:cubicBezTo>
                        <a:cubicBezTo>
                          <a:pt x="15" y="23"/>
                          <a:pt x="15" y="22"/>
                          <a:pt x="16" y="20"/>
                        </a:cubicBezTo>
                        <a:cubicBezTo>
                          <a:pt x="18" y="15"/>
                          <a:pt x="17" y="23"/>
                          <a:pt x="17" y="25"/>
                        </a:cubicBezTo>
                        <a:cubicBezTo>
                          <a:pt x="17" y="25"/>
                          <a:pt x="17" y="25"/>
                          <a:pt x="18" y="25"/>
                        </a:cubicBezTo>
                        <a:cubicBezTo>
                          <a:pt x="18" y="22"/>
                          <a:pt x="19" y="19"/>
                          <a:pt x="20" y="16"/>
                        </a:cubicBezTo>
                        <a:cubicBezTo>
                          <a:pt x="19" y="15"/>
                          <a:pt x="19" y="16"/>
                          <a:pt x="20" y="18"/>
                        </a:cubicBezTo>
                        <a:cubicBezTo>
                          <a:pt x="19" y="20"/>
                          <a:pt x="20" y="21"/>
                          <a:pt x="22" y="20"/>
                        </a:cubicBezTo>
                        <a:cubicBezTo>
                          <a:pt x="23" y="11"/>
                          <a:pt x="20" y="30"/>
                          <a:pt x="23" y="18"/>
                        </a:cubicBezTo>
                        <a:cubicBezTo>
                          <a:pt x="25" y="9"/>
                          <a:pt x="24" y="20"/>
                          <a:pt x="24" y="23"/>
                        </a:cubicBezTo>
                        <a:cubicBezTo>
                          <a:pt x="24" y="23"/>
                          <a:pt x="25" y="23"/>
                          <a:pt x="25" y="23"/>
                        </a:cubicBezTo>
                        <a:cubicBezTo>
                          <a:pt x="26" y="20"/>
                          <a:pt x="26" y="17"/>
                          <a:pt x="26" y="14"/>
                        </a:cubicBezTo>
                        <a:cubicBezTo>
                          <a:pt x="27" y="8"/>
                          <a:pt x="27" y="19"/>
                          <a:pt x="27" y="20"/>
                        </a:cubicBezTo>
                        <a:cubicBezTo>
                          <a:pt x="27" y="21"/>
                          <a:pt x="29" y="21"/>
                          <a:pt x="29" y="20"/>
                        </a:cubicBezTo>
                        <a:cubicBezTo>
                          <a:pt x="29" y="18"/>
                          <a:pt x="31" y="8"/>
                          <a:pt x="31" y="17"/>
                        </a:cubicBezTo>
                        <a:cubicBezTo>
                          <a:pt x="31" y="18"/>
                          <a:pt x="33" y="18"/>
                          <a:pt x="33" y="17"/>
                        </a:cubicBezTo>
                        <a:cubicBezTo>
                          <a:pt x="33" y="15"/>
                          <a:pt x="33" y="14"/>
                          <a:pt x="35" y="13"/>
                        </a:cubicBezTo>
                        <a:cubicBezTo>
                          <a:pt x="36" y="12"/>
                          <a:pt x="35" y="11"/>
                          <a:pt x="34" y="11"/>
                        </a:cubicBezTo>
                        <a:cubicBezTo>
                          <a:pt x="33" y="12"/>
                          <a:pt x="33" y="12"/>
                          <a:pt x="32" y="13"/>
                        </a:cubicBezTo>
                        <a:cubicBezTo>
                          <a:pt x="30" y="16"/>
                          <a:pt x="33" y="14"/>
                          <a:pt x="33" y="15"/>
                        </a:cubicBezTo>
                        <a:cubicBezTo>
                          <a:pt x="33" y="14"/>
                          <a:pt x="32" y="12"/>
                          <a:pt x="31" y="11"/>
                        </a:cubicBezTo>
                        <a:cubicBezTo>
                          <a:pt x="31" y="11"/>
                          <a:pt x="30" y="11"/>
                          <a:pt x="30" y="11"/>
                        </a:cubicBezTo>
                        <a:cubicBezTo>
                          <a:pt x="30" y="12"/>
                          <a:pt x="29" y="13"/>
                          <a:pt x="29" y="13"/>
                        </a:cubicBezTo>
                        <a:cubicBezTo>
                          <a:pt x="29" y="14"/>
                          <a:pt x="29" y="15"/>
                          <a:pt x="28" y="15"/>
                        </a:cubicBezTo>
                        <a:cubicBezTo>
                          <a:pt x="27" y="17"/>
                          <a:pt x="27" y="18"/>
                          <a:pt x="29" y="18"/>
                        </a:cubicBezTo>
                        <a:cubicBezTo>
                          <a:pt x="29" y="14"/>
                          <a:pt x="29" y="11"/>
                          <a:pt x="28" y="8"/>
                        </a:cubicBezTo>
                        <a:cubicBezTo>
                          <a:pt x="28" y="7"/>
                          <a:pt x="27" y="7"/>
                          <a:pt x="27" y="8"/>
                        </a:cubicBezTo>
                        <a:cubicBezTo>
                          <a:pt x="24" y="12"/>
                          <a:pt x="24" y="18"/>
                          <a:pt x="24" y="23"/>
                        </a:cubicBezTo>
                        <a:cubicBezTo>
                          <a:pt x="24" y="24"/>
                          <a:pt x="25" y="24"/>
                          <a:pt x="25" y="23"/>
                        </a:cubicBezTo>
                        <a:cubicBezTo>
                          <a:pt x="26" y="19"/>
                          <a:pt x="26" y="16"/>
                          <a:pt x="26" y="12"/>
                        </a:cubicBezTo>
                        <a:cubicBezTo>
                          <a:pt x="25" y="11"/>
                          <a:pt x="25" y="11"/>
                          <a:pt x="24" y="12"/>
                        </a:cubicBezTo>
                        <a:cubicBezTo>
                          <a:pt x="22" y="15"/>
                          <a:pt x="21" y="19"/>
                          <a:pt x="21" y="24"/>
                        </a:cubicBezTo>
                        <a:cubicBezTo>
                          <a:pt x="21" y="24"/>
                          <a:pt x="22" y="25"/>
                          <a:pt x="23" y="24"/>
                        </a:cubicBezTo>
                        <a:cubicBezTo>
                          <a:pt x="23" y="20"/>
                          <a:pt x="23" y="18"/>
                          <a:pt x="23" y="14"/>
                        </a:cubicBezTo>
                        <a:cubicBezTo>
                          <a:pt x="23" y="14"/>
                          <a:pt x="21" y="14"/>
                          <a:pt x="21" y="14"/>
                        </a:cubicBezTo>
                        <a:cubicBezTo>
                          <a:pt x="20" y="18"/>
                          <a:pt x="20" y="21"/>
                          <a:pt x="19" y="25"/>
                        </a:cubicBezTo>
                        <a:cubicBezTo>
                          <a:pt x="19" y="26"/>
                          <a:pt x="21" y="26"/>
                          <a:pt x="21" y="25"/>
                        </a:cubicBezTo>
                        <a:cubicBezTo>
                          <a:pt x="22" y="21"/>
                          <a:pt x="22" y="17"/>
                          <a:pt x="21" y="13"/>
                        </a:cubicBezTo>
                        <a:cubicBezTo>
                          <a:pt x="21" y="12"/>
                          <a:pt x="20" y="12"/>
                          <a:pt x="20" y="13"/>
                        </a:cubicBezTo>
                        <a:cubicBezTo>
                          <a:pt x="19" y="17"/>
                          <a:pt x="17" y="21"/>
                          <a:pt x="17" y="25"/>
                        </a:cubicBezTo>
                        <a:cubicBezTo>
                          <a:pt x="16" y="26"/>
                          <a:pt x="18" y="26"/>
                          <a:pt x="18" y="25"/>
                        </a:cubicBezTo>
                        <a:cubicBezTo>
                          <a:pt x="19" y="21"/>
                          <a:pt x="19" y="18"/>
                          <a:pt x="19" y="14"/>
                        </a:cubicBezTo>
                        <a:cubicBezTo>
                          <a:pt x="18" y="13"/>
                          <a:pt x="17" y="13"/>
                          <a:pt x="17" y="14"/>
                        </a:cubicBezTo>
                        <a:cubicBezTo>
                          <a:pt x="16" y="16"/>
                          <a:pt x="15" y="18"/>
                          <a:pt x="14" y="20"/>
                        </a:cubicBezTo>
                        <a:cubicBezTo>
                          <a:pt x="14" y="23"/>
                          <a:pt x="14" y="23"/>
                          <a:pt x="14" y="20"/>
                        </a:cubicBezTo>
                        <a:cubicBezTo>
                          <a:pt x="14" y="18"/>
                          <a:pt x="14" y="17"/>
                          <a:pt x="13" y="15"/>
                        </a:cubicBezTo>
                        <a:cubicBezTo>
                          <a:pt x="13" y="15"/>
                          <a:pt x="13" y="14"/>
                          <a:pt x="12" y="15"/>
                        </a:cubicBezTo>
                        <a:cubicBezTo>
                          <a:pt x="10" y="17"/>
                          <a:pt x="8" y="19"/>
                          <a:pt x="7" y="22"/>
                        </a:cubicBezTo>
                        <a:cubicBezTo>
                          <a:pt x="7" y="23"/>
                          <a:pt x="8" y="23"/>
                          <a:pt x="8" y="22"/>
                        </a:cubicBezTo>
                        <a:cubicBezTo>
                          <a:pt x="10" y="20"/>
                          <a:pt x="11" y="18"/>
                          <a:pt x="12" y="16"/>
                        </a:cubicBezTo>
                        <a:cubicBezTo>
                          <a:pt x="12" y="15"/>
                          <a:pt x="11" y="14"/>
                          <a:pt x="11" y="15"/>
                        </a:cubicBezTo>
                        <a:cubicBezTo>
                          <a:pt x="9" y="19"/>
                          <a:pt x="7" y="22"/>
                          <a:pt x="7" y="27"/>
                        </a:cubicBezTo>
                        <a:cubicBezTo>
                          <a:pt x="7" y="27"/>
                          <a:pt x="8" y="28"/>
                          <a:pt x="9" y="27"/>
                        </a:cubicBezTo>
                        <a:cubicBezTo>
                          <a:pt x="9" y="25"/>
                          <a:pt x="9" y="23"/>
                          <a:pt x="9" y="21"/>
                        </a:cubicBezTo>
                        <a:cubicBezTo>
                          <a:pt x="9" y="24"/>
                          <a:pt x="9" y="28"/>
                          <a:pt x="6" y="30"/>
                        </a:cubicBezTo>
                        <a:cubicBezTo>
                          <a:pt x="6" y="30"/>
                          <a:pt x="6" y="31"/>
                          <a:pt x="6" y="31"/>
                        </a:cubicBezTo>
                        <a:cubicBezTo>
                          <a:pt x="7" y="32"/>
                          <a:pt x="8" y="33"/>
                          <a:pt x="9" y="34"/>
                        </a:cubicBezTo>
                        <a:cubicBezTo>
                          <a:pt x="9" y="34"/>
                          <a:pt x="10" y="34"/>
                          <a:pt x="10" y="34"/>
                        </a:cubicBezTo>
                        <a:cubicBezTo>
                          <a:pt x="9" y="34"/>
                          <a:pt x="8" y="33"/>
                          <a:pt x="7" y="32"/>
                        </a:cubicBezTo>
                        <a:cubicBezTo>
                          <a:pt x="6" y="31"/>
                          <a:pt x="5" y="33"/>
                          <a:pt x="6" y="33"/>
                        </a:cubicBezTo>
                        <a:cubicBezTo>
                          <a:pt x="8" y="36"/>
                          <a:pt x="10" y="38"/>
                          <a:pt x="13" y="39"/>
                        </a:cubicBezTo>
                        <a:cubicBezTo>
                          <a:pt x="13" y="40"/>
                          <a:pt x="14" y="39"/>
                          <a:pt x="14" y="39"/>
                        </a:cubicBezTo>
                        <a:cubicBezTo>
                          <a:pt x="14" y="39"/>
                          <a:pt x="14" y="39"/>
                          <a:pt x="14" y="39"/>
                        </a:cubicBezTo>
                        <a:cubicBezTo>
                          <a:pt x="15" y="39"/>
                          <a:pt x="15" y="38"/>
                          <a:pt x="15" y="38"/>
                        </a:cubicBezTo>
                        <a:cubicBezTo>
                          <a:pt x="14" y="37"/>
                          <a:pt x="13" y="38"/>
                          <a:pt x="15" y="39"/>
                        </a:cubicBezTo>
                        <a:cubicBezTo>
                          <a:pt x="15" y="40"/>
                          <a:pt x="16" y="39"/>
                          <a:pt x="16" y="39"/>
                        </a:cubicBezTo>
                        <a:cubicBezTo>
                          <a:pt x="16" y="37"/>
                          <a:pt x="16" y="36"/>
                          <a:pt x="17" y="35"/>
                        </a:cubicBezTo>
                        <a:cubicBezTo>
                          <a:pt x="18" y="35"/>
                          <a:pt x="18" y="35"/>
                          <a:pt x="18" y="34"/>
                        </a:cubicBezTo>
                        <a:cubicBezTo>
                          <a:pt x="19" y="24"/>
                          <a:pt x="44" y="23"/>
                          <a:pt x="37" y="10"/>
                        </a:cubicBezTo>
                        <a:cubicBezTo>
                          <a:pt x="32" y="0"/>
                          <a:pt x="15" y="12"/>
                          <a:pt x="9" y="16"/>
                        </a:cubicBezTo>
                        <a:cubicBezTo>
                          <a:pt x="9" y="17"/>
                          <a:pt x="9" y="18"/>
                          <a:pt x="10" y="17"/>
                        </a:cubicBezTo>
                        <a:cubicBezTo>
                          <a:pt x="13" y="15"/>
                          <a:pt x="15" y="13"/>
                          <a:pt x="17" y="11"/>
                        </a:cubicBezTo>
                        <a:cubicBezTo>
                          <a:pt x="17" y="10"/>
                          <a:pt x="16" y="9"/>
                          <a:pt x="16" y="10"/>
                        </a:cubicBezTo>
                        <a:cubicBezTo>
                          <a:pt x="13" y="12"/>
                          <a:pt x="10" y="15"/>
                          <a:pt x="8" y="18"/>
                        </a:cubicBezTo>
                        <a:cubicBezTo>
                          <a:pt x="7" y="19"/>
                          <a:pt x="8" y="20"/>
                          <a:pt x="9" y="19"/>
                        </a:cubicBezTo>
                        <a:cubicBezTo>
                          <a:pt x="12" y="17"/>
                          <a:pt x="14" y="15"/>
                          <a:pt x="17" y="12"/>
                        </a:cubicBezTo>
                        <a:cubicBezTo>
                          <a:pt x="18" y="12"/>
                          <a:pt x="17" y="11"/>
                          <a:pt x="16" y="11"/>
                        </a:cubicBezTo>
                        <a:cubicBezTo>
                          <a:pt x="11" y="15"/>
                          <a:pt x="5" y="18"/>
                          <a:pt x="1" y="23"/>
                        </a:cubicBezTo>
                        <a:cubicBezTo>
                          <a:pt x="1" y="23"/>
                          <a:pt x="1" y="23"/>
                          <a:pt x="2" y="24"/>
                        </a:cubicBezTo>
                        <a:cubicBezTo>
                          <a:pt x="3" y="22"/>
                          <a:pt x="4" y="27"/>
                          <a:pt x="5" y="29"/>
                        </a:cubicBezTo>
                        <a:cubicBezTo>
                          <a:pt x="5" y="30"/>
                          <a:pt x="6" y="29"/>
                          <a:pt x="6" y="29"/>
                        </a:cubicBezTo>
                        <a:cubicBezTo>
                          <a:pt x="5" y="27"/>
                          <a:pt x="5" y="25"/>
                          <a:pt x="5" y="23"/>
                        </a:cubicBezTo>
                        <a:cubicBezTo>
                          <a:pt x="4" y="22"/>
                          <a:pt x="3" y="22"/>
                          <a:pt x="3" y="23"/>
                        </a:cubicBezTo>
                        <a:cubicBezTo>
                          <a:pt x="3" y="24"/>
                          <a:pt x="3" y="25"/>
                          <a:pt x="3" y="27"/>
                        </a:cubicBezTo>
                        <a:cubicBezTo>
                          <a:pt x="3" y="27"/>
                          <a:pt x="4" y="28"/>
                          <a:pt x="5" y="27"/>
                        </a:cubicBezTo>
                        <a:cubicBezTo>
                          <a:pt x="5" y="26"/>
                          <a:pt x="5" y="25"/>
                          <a:pt x="6" y="24"/>
                        </a:cubicBezTo>
                        <a:cubicBezTo>
                          <a:pt x="5" y="24"/>
                          <a:pt x="4" y="22"/>
                          <a:pt x="5" y="26"/>
                        </a:cubicBezTo>
                        <a:cubicBezTo>
                          <a:pt x="5" y="28"/>
                          <a:pt x="7" y="31"/>
                          <a:pt x="8" y="34"/>
                        </a:cubicBezTo>
                        <a:cubicBezTo>
                          <a:pt x="8" y="35"/>
                          <a:pt x="10" y="34"/>
                          <a:pt x="10" y="34"/>
                        </a:cubicBezTo>
                        <a:cubicBezTo>
                          <a:pt x="10" y="31"/>
                          <a:pt x="10" y="28"/>
                          <a:pt x="10" y="25"/>
                        </a:cubicBezTo>
                        <a:cubicBezTo>
                          <a:pt x="8" y="25"/>
                          <a:pt x="8" y="26"/>
                          <a:pt x="9" y="27"/>
                        </a:cubicBezTo>
                        <a:cubicBezTo>
                          <a:pt x="10" y="30"/>
                          <a:pt x="10" y="32"/>
                          <a:pt x="11" y="34"/>
                        </a:cubicBezTo>
                        <a:cubicBezTo>
                          <a:pt x="11" y="35"/>
                          <a:pt x="12" y="35"/>
                          <a:pt x="12" y="34"/>
                        </a:cubicBezTo>
                        <a:cubicBezTo>
                          <a:pt x="13" y="31"/>
                          <a:pt x="14" y="27"/>
                          <a:pt x="14" y="24"/>
                        </a:cubicBezTo>
                        <a:cubicBezTo>
                          <a:pt x="14" y="26"/>
                          <a:pt x="14" y="32"/>
                          <a:pt x="14" y="35"/>
                        </a:cubicBezTo>
                        <a:cubicBezTo>
                          <a:pt x="15" y="35"/>
                          <a:pt x="15" y="35"/>
                          <a:pt x="15" y="35"/>
                        </a:cubicBezTo>
                        <a:cubicBezTo>
                          <a:pt x="15" y="31"/>
                          <a:pt x="16" y="27"/>
                          <a:pt x="16" y="23"/>
                        </a:cubicBezTo>
                        <a:cubicBezTo>
                          <a:pt x="15" y="22"/>
                          <a:pt x="15" y="23"/>
                          <a:pt x="15" y="25"/>
                        </a:cubicBezTo>
                        <a:cubicBezTo>
                          <a:pt x="15" y="27"/>
                          <a:pt x="15" y="29"/>
                          <a:pt x="15" y="32"/>
                        </a:cubicBezTo>
                        <a:cubicBezTo>
                          <a:pt x="15" y="32"/>
                          <a:pt x="16" y="33"/>
                          <a:pt x="17" y="32"/>
                        </a:cubicBezTo>
                        <a:cubicBezTo>
                          <a:pt x="18" y="28"/>
                          <a:pt x="18" y="24"/>
                          <a:pt x="19" y="20"/>
                        </a:cubicBezTo>
                        <a:cubicBezTo>
                          <a:pt x="19" y="19"/>
                          <a:pt x="17" y="19"/>
                          <a:pt x="19" y="21"/>
                        </a:cubicBezTo>
                        <a:cubicBezTo>
                          <a:pt x="20" y="23"/>
                          <a:pt x="19" y="23"/>
                          <a:pt x="21" y="24"/>
                        </a:cubicBezTo>
                        <a:cubicBezTo>
                          <a:pt x="21" y="25"/>
                          <a:pt x="22" y="24"/>
                          <a:pt x="22" y="24"/>
                        </a:cubicBezTo>
                        <a:cubicBezTo>
                          <a:pt x="23" y="21"/>
                          <a:pt x="25" y="19"/>
                          <a:pt x="26" y="16"/>
                        </a:cubicBezTo>
                        <a:cubicBezTo>
                          <a:pt x="26" y="15"/>
                          <a:pt x="25" y="14"/>
                          <a:pt x="25" y="15"/>
                        </a:cubicBezTo>
                        <a:cubicBezTo>
                          <a:pt x="24" y="16"/>
                          <a:pt x="24" y="18"/>
                          <a:pt x="23" y="19"/>
                        </a:cubicBezTo>
                        <a:cubicBezTo>
                          <a:pt x="23" y="20"/>
                          <a:pt x="23" y="20"/>
                          <a:pt x="24" y="20"/>
                        </a:cubicBezTo>
                        <a:cubicBezTo>
                          <a:pt x="26" y="20"/>
                          <a:pt x="29" y="18"/>
                          <a:pt x="26" y="21"/>
                        </a:cubicBezTo>
                        <a:cubicBezTo>
                          <a:pt x="25" y="24"/>
                          <a:pt x="23" y="25"/>
                          <a:pt x="21" y="27"/>
                        </a:cubicBezTo>
                        <a:cubicBezTo>
                          <a:pt x="21" y="28"/>
                          <a:pt x="22" y="29"/>
                          <a:pt x="22" y="28"/>
                        </a:cubicBezTo>
                        <a:cubicBezTo>
                          <a:pt x="24" y="27"/>
                          <a:pt x="25" y="26"/>
                          <a:pt x="26" y="25"/>
                        </a:cubicBezTo>
                        <a:cubicBezTo>
                          <a:pt x="26" y="25"/>
                          <a:pt x="25" y="24"/>
                          <a:pt x="25" y="24"/>
                        </a:cubicBezTo>
                        <a:cubicBezTo>
                          <a:pt x="24" y="25"/>
                          <a:pt x="22" y="26"/>
                          <a:pt x="21" y="28"/>
                        </a:cubicBezTo>
                        <a:cubicBezTo>
                          <a:pt x="22" y="28"/>
                          <a:pt x="22" y="28"/>
                          <a:pt x="22" y="29"/>
                        </a:cubicBezTo>
                        <a:cubicBezTo>
                          <a:pt x="22" y="27"/>
                          <a:pt x="23" y="26"/>
                          <a:pt x="23" y="25"/>
                        </a:cubicBezTo>
                        <a:cubicBezTo>
                          <a:pt x="23" y="24"/>
                          <a:pt x="22" y="24"/>
                          <a:pt x="22" y="24"/>
                        </a:cubicBezTo>
                        <a:cubicBezTo>
                          <a:pt x="21" y="26"/>
                          <a:pt x="20" y="27"/>
                          <a:pt x="19" y="29"/>
                        </a:cubicBezTo>
                        <a:cubicBezTo>
                          <a:pt x="20" y="29"/>
                          <a:pt x="20" y="29"/>
                          <a:pt x="20" y="29"/>
                        </a:cubicBezTo>
                        <a:cubicBezTo>
                          <a:pt x="21" y="27"/>
                          <a:pt x="22" y="25"/>
                          <a:pt x="21" y="22"/>
                        </a:cubicBezTo>
                        <a:cubicBezTo>
                          <a:pt x="21" y="21"/>
                          <a:pt x="20" y="21"/>
                          <a:pt x="20" y="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 name="Freeform 151"/>
                  <p:cNvSpPr/>
                  <p:nvPr/>
                </p:nvSpPr>
                <p:spPr bwMode="auto">
                  <a:xfrm>
                    <a:off x="889000" y="2473326"/>
                    <a:ext cx="82550" cy="85725"/>
                  </a:xfrm>
                  <a:custGeom>
                    <a:avLst/>
                    <a:gdLst>
                      <a:gd name="T0" fmla="*/ 52 w 79"/>
                      <a:gd name="T1" fmla="*/ 6 h 81"/>
                      <a:gd name="T2" fmla="*/ 6 w 79"/>
                      <a:gd name="T3" fmla="*/ 36 h 81"/>
                      <a:gd name="T4" fmla="*/ 34 w 79"/>
                      <a:gd name="T5" fmla="*/ 78 h 81"/>
                      <a:gd name="T6" fmla="*/ 77 w 79"/>
                      <a:gd name="T7" fmla="*/ 45 h 81"/>
                      <a:gd name="T8" fmla="*/ 44 w 79"/>
                      <a:gd name="T9" fmla="*/ 4 h 81"/>
                      <a:gd name="T10" fmla="*/ 44 w 79"/>
                      <a:gd name="T11" fmla="*/ 6 h 81"/>
                      <a:gd name="T12" fmla="*/ 76 w 79"/>
                      <a:gd name="T13" fmla="*/ 42 h 81"/>
                      <a:gd name="T14" fmla="*/ 36 w 79"/>
                      <a:gd name="T15" fmla="*/ 77 h 81"/>
                      <a:gd name="T16" fmla="*/ 7 w 79"/>
                      <a:gd name="T17" fmla="*/ 36 h 81"/>
                      <a:gd name="T18" fmla="*/ 52 w 79"/>
                      <a:gd name="T19" fmla="*/ 7 h 81"/>
                      <a:gd name="T20" fmla="*/ 52 w 79"/>
                      <a:gd name="T21" fmla="*/ 6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9" h="81">
                        <a:moveTo>
                          <a:pt x="52" y="6"/>
                        </a:moveTo>
                        <a:cubicBezTo>
                          <a:pt x="30" y="0"/>
                          <a:pt x="12" y="16"/>
                          <a:pt x="6" y="36"/>
                        </a:cubicBezTo>
                        <a:cubicBezTo>
                          <a:pt x="0" y="54"/>
                          <a:pt x="14" y="76"/>
                          <a:pt x="34" y="78"/>
                        </a:cubicBezTo>
                        <a:cubicBezTo>
                          <a:pt x="55" y="81"/>
                          <a:pt x="75" y="66"/>
                          <a:pt x="77" y="45"/>
                        </a:cubicBezTo>
                        <a:cubicBezTo>
                          <a:pt x="79" y="26"/>
                          <a:pt x="64" y="6"/>
                          <a:pt x="44" y="4"/>
                        </a:cubicBezTo>
                        <a:cubicBezTo>
                          <a:pt x="43" y="4"/>
                          <a:pt x="43" y="5"/>
                          <a:pt x="44" y="6"/>
                        </a:cubicBezTo>
                        <a:cubicBezTo>
                          <a:pt x="62" y="7"/>
                          <a:pt x="76" y="26"/>
                          <a:pt x="76" y="42"/>
                        </a:cubicBezTo>
                        <a:cubicBezTo>
                          <a:pt x="75" y="63"/>
                          <a:pt x="57" y="78"/>
                          <a:pt x="36" y="77"/>
                        </a:cubicBezTo>
                        <a:cubicBezTo>
                          <a:pt x="16" y="76"/>
                          <a:pt x="3" y="54"/>
                          <a:pt x="7" y="36"/>
                        </a:cubicBezTo>
                        <a:cubicBezTo>
                          <a:pt x="11" y="17"/>
                          <a:pt x="32" y="2"/>
                          <a:pt x="52" y="7"/>
                        </a:cubicBezTo>
                        <a:cubicBezTo>
                          <a:pt x="53" y="8"/>
                          <a:pt x="53" y="6"/>
                          <a:pt x="52"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 name="Freeform 152"/>
                  <p:cNvSpPr/>
                  <p:nvPr/>
                </p:nvSpPr>
                <p:spPr bwMode="auto">
                  <a:xfrm>
                    <a:off x="901700" y="2476501"/>
                    <a:ext cx="31750" cy="23813"/>
                  </a:xfrm>
                  <a:custGeom>
                    <a:avLst/>
                    <a:gdLst>
                      <a:gd name="T0" fmla="*/ 1 w 31"/>
                      <a:gd name="T1" fmla="*/ 18 h 23"/>
                      <a:gd name="T2" fmla="*/ 31 w 31"/>
                      <a:gd name="T3" fmla="*/ 1 h 23"/>
                      <a:gd name="T4" fmla="*/ 29 w 31"/>
                      <a:gd name="T5" fmla="*/ 1 h 23"/>
                      <a:gd name="T6" fmla="*/ 1 w 31"/>
                      <a:gd name="T7" fmla="*/ 17 h 23"/>
                      <a:gd name="T8" fmla="*/ 1 w 31"/>
                      <a:gd name="T9" fmla="*/ 18 h 23"/>
                    </a:gdLst>
                    <a:ahLst/>
                    <a:cxnLst>
                      <a:cxn ang="0">
                        <a:pos x="T0" y="T1"/>
                      </a:cxn>
                      <a:cxn ang="0">
                        <a:pos x="T2" y="T3"/>
                      </a:cxn>
                      <a:cxn ang="0">
                        <a:pos x="T4" y="T5"/>
                      </a:cxn>
                      <a:cxn ang="0">
                        <a:pos x="T6" y="T7"/>
                      </a:cxn>
                      <a:cxn ang="0">
                        <a:pos x="T8" y="T9"/>
                      </a:cxn>
                    </a:cxnLst>
                    <a:rect l="0" t="0" r="r" b="b"/>
                    <a:pathLst>
                      <a:path w="31" h="23">
                        <a:moveTo>
                          <a:pt x="1" y="18"/>
                        </a:moveTo>
                        <a:cubicBezTo>
                          <a:pt x="13" y="23"/>
                          <a:pt x="26" y="11"/>
                          <a:pt x="31" y="1"/>
                        </a:cubicBezTo>
                        <a:cubicBezTo>
                          <a:pt x="31" y="1"/>
                          <a:pt x="29" y="0"/>
                          <a:pt x="29" y="1"/>
                        </a:cubicBezTo>
                        <a:cubicBezTo>
                          <a:pt x="25" y="10"/>
                          <a:pt x="12" y="22"/>
                          <a:pt x="1" y="17"/>
                        </a:cubicBezTo>
                        <a:cubicBezTo>
                          <a:pt x="1" y="16"/>
                          <a:pt x="0" y="18"/>
                          <a:pt x="1"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 name="Freeform 153"/>
                  <p:cNvSpPr/>
                  <p:nvPr/>
                </p:nvSpPr>
                <p:spPr bwMode="auto">
                  <a:xfrm>
                    <a:off x="904875" y="2481263"/>
                    <a:ext cx="63500" cy="73025"/>
                  </a:xfrm>
                  <a:custGeom>
                    <a:avLst/>
                    <a:gdLst>
                      <a:gd name="T0" fmla="*/ 33 w 61"/>
                      <a:gd name="T1" fmla="*/ 1 h 68"/>
                      <a:gd name="T2" fmla="*/ 33 w 61"/>
                      <a:gd name="T3" fmla="*/ 16 h 68"/>
                      <a:gd name="T4" fmla="*/ 29 w 61"/>
                      <a:gd name="T5" fmla="*/ 34 h 68"/>
                      <a:gd name="T6" fmla="*/ 35 w 61"/>
                      <a:gd name="T7" fmla="*/ 47 h 68"/>
                      <a:gd name="T8" fmla="*/ 48 w 61"/>
                      <a:gd name="T9" fmla="*/ 44 h 68"/>
                      <a:gd name="T10" fmla="*/ 50 w 61"/>
                      <a:gd name="T11" fmla="*/ 41 h 68"/>
                      <a:gd name="T12" fmla="*/ 53 w 61"/>
                      <a:gd name="T13" fmla="*/ 38 h 68"/>
                      <a:gd name="T14" fmla="*/ 54 w 61"/>
                      <a:gd name="T15" fmla="*/ 41 h 68"/>
                      <a:gd name="T16" fmla="*/ 55 w 61"/>
                      <a:gd name="T17" fmla="*/ 41 h 68"/>
                      <a:gd name="T18" fmla="*/ 59 w 61"/>
                      <a:gd name="T19" fmla="*/ 42 h 68"/>
                      <a:gd name="T20" fmla="*/ 57 w 61"/>
                      <a:gd name="T21" fmla="*/ 46 h 68"/>
                      <a:gd name="T22" fmla="*/ 57 w 61"/>
                      <a:gd name="T23" fmla="*/ 48 h 68"/>
                      <a:gd name="T24" fmla="*/ 46 w 61"/>
                      <a:gd name="T25" fmla="*/ 48 h 68"/>
                      <a:gd name="T26" fmla="*/ 45 w 61"/>
                      <a:gd name="T27" fmla="*/ 47 h 68"/>
                      <a:gd name="T28" fmla="*/ 39 w 61"/>
                      <a:gd name="T29" fmla="*/ 46 h 68"/>
                      <a:gd name="T30" fmla="*/ 25 w 61"/>
                      <a:gd name="T31" fmla="*/ 37 h 68"/>
                      <a:gd name="T32" fmla="*/ 18 w 61"/>
                      <a:gd name="T33" fmla="*/ 33 h 68"/>
                      <a:gd name="T34" fmla="*/ 15 w 61"/>
                      <a:gd name="T35" fmla="*/ 38 h 68"/>
                      <a:gd name="T36" fmla="*/ 8 w 61"/>
                      <a:gd name="T37" fmla="*/ 37 h 68"/>
                      <a:gd name="T38" fmla="*/ 1 w 61"/>
                      <a:gd name="T39" fmla="*/ 48 h 68"/>
                      <a:gd name="T40" fmla="*/ 12 w 61"/>
                      <a:gd name="T41" fmla="*/ 68 h 68"/>
                      <a:gd name="T42" fmla="*/ 12 w 61"/>
                      <a:gd name="T43" fmla="*/ 67 h 68"/>
                      <a:gd name="T44" fmla="*/ 2 w 61"/>
                      <a:gd name="T45" fmla="*/ 50 h 68"/>
                      <a:gd name="T46" fmla="*/ 9 w 61"/>
                      <a:gd name="T47" fmla="*/ 39 h 68"/>
                      <a:gd name="T48" fmla="*/ 15 w 61"/>
                      <a:gd name="T49" fmla="*/ 45 h 68"/>
                      <a:gd name="T50" fmla="*/ 16 w 61"/>
                      <a:gd name="T51" fmla="*/ 45 h 68"/>
                      <a:gd name="T52" fmla="*/ 24 w 61"/>
                      <a:gd name="T53" fmla="*/ 38 h 68"/>
                      <a:gd name="T54" fmla="*/ 31 w 61"/>
                      <a:gd name="T55" fmla="*/ 45 h 68"/>
                      <a:gd name="T56" fmla="*/ 39 w 61"/>
                      <a:gd name="T57" fmla="*/ 48 h 68"/>
                      <a:gd name="T58" fmla="*/ 44 w 61"/>
                      <a:gd name="T59" fmla="*/ 54 h 68"/>
                      <a:gd name="T60" fmla="*/ 51 w 61"/>
                      <a:gd name="T61" fmla="*/ 57 h 68"/>
                      <a:gd name="T62" fmla="*/ 61 w 61"/>
                      <a:gd name="T63" fmla="*/ 40 h 68"/>
                      <a:gd name="T64" fmla="*/ 61 w 61"/>
                      <a:gd name="T65" fmla="*/ 39 h 68"/>
                      <a:gd name="T66" fmla="*/ 54 w 61"/>
                      <a:gd name="T67" fmla="*/ 37 h 68"/>
                      <a:gd name="T68" fmla="*/ 50 w 61"/>
                      <a:gd name="T69" fmla="*/ 33 h 68"/>
                      <a:gd name="T70" fmla="*/ 49 w 61"/>
                      <a:gd name="T71" fmla="*/ 33 h 68"/>
                      <a:gd name="T72" fmla="*/ 48 w 61"/>
                      <a:gd name="T73" fmla="*/ 39 h 68"/>
                      <a:gd name="T74" fmla="*/ 30 w 61"/>
                      <a:gd name="T75" fmla="*/ 35 h 68"/>
                      <a:gd name="T76" fmla="*/ 35 w 61"/>
                      <a:gd name="T77" fmla="*/ 22 h 68"/>
                      <a:gd name="T78" fmla="*/ 34 w 61"/>
                      <a:gd name="T79" fmla="*/ 1 h 68"/>
                      <a:gd name="T80" fmla="*/ 33 w 61"/>
                      <a:gd name="T81" fmla="*/ 1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1" h="68">
                        <a:moveTo>
                          <a:pt x="33" y="1"/>
                        </a:moveTo>
                        <a:cubicBezTo>
                          <a:pt x="32" y="6"/>
                          <a:pt x="33" y="11"/>
                          <a:pt x="33" y="16"/>
                        </a:cubicBezTo>
                        <a:cubicBezTo>
                          <a:pt x="34" y="23"/>
                          <a:pt x="31" y="28"/>
                          <a:pt x="29" y="34"/>
                        </a:cubicBezTo>
                        <a:cubicBezTo>
                          <a:pt x="27" y="40"/>
                          <a:pt x="30" y="45"/>
                          <a:pt x="35" y="47"/>
                        </a:cubicBezTo>
                        <a:cubicBezTo>
                          <a:pt x="38" y="48"/>
                          <a:pt x="46" y="46"/>
                          <a:pt x="48" y="44"/>
                        </a:cubicBezTo>
                        <a:cubicBezTo>
                          <a:pt x="50" y="43"/>
                          <a:pt x="50" y="42"/>
                          <a:pt x="50" y="41"/>
                        </a:cubicBezTo>
                        <a:cubicBezTo>
                          <a:pt x="48" y="36"/>
                          <a:pt x="51" y="33"/>
                          <a:pt x="53" y="38"/>
                        </a:cubicBezTo>
                        <a:cubicBezTo>
                          <a:pt x="54" y="41"/>
                          <a:pt x="52" y="37"/>
                          <a:pt x="54" y="41"/>
                        </a:cubicBezTo>
                        <a:cubicBezTo>
                          <a:pt x="54" y="41"/>
                          <a:pt x="55" y="41"/>
                          <a:pt x="55" y="41"/>
                        </a:cubicBezTo>
                        <a:cubicBezTo>
                          <a:pt x="57" y="41"/>
                          <a:pt x="60" y="40"/>
                          <a:pt x="59" y="42"/>
                        </a:cubicBezTo>
                        <a:cubicBezTo>
                          <a:pt x="58" y="43"/>
                          <a:pt x="58" y="44"/>
                          <a:pt x="57" y="46"/>
                        </a:cubicBezTo>
                        <a:cubicBezTo>
                          <a:pt x="57" y="47"/>
                          <a:pt x="57" y="47"/>
                          <a:pt x="57" y="48"/>
                        </a:cubicBezTo>
                        <a:cubicBezTo>
                          <a:pt x="55" y="55"/>
                          <a:pt x="51" y="55"/>
                          <a:pt x="46" y="48"/>
                        </a:cubicBezTo>
                        <a:cubicBezTo>
                          <a:pt x="46" y="47"/>
                          <a:pt x="46" y="47"/>
                          <a:pt x="45" y="47"/>
                        </a:cubicBezTo>
                        <a:cubicBezTo>
                          <a:pt x="41" y="46"/>
                          <a:pt x="43" y="46"/>
                          <a:pt x="39" y="46"/>
                        </a:cubicBezTo>
                        <a:cubicBezTo>
                          <a:pt x="33" y="47"/>
                          <a:pt x="28" y="41"/>
                          <a:pt x="25" y="37"/>
                        </a:cubicBezTo>
                        <a:cubicBezTo>
                          <a:pt x="22" y="34"/>
                          <a:pt x="21" y="32"/>
                          <a:pt x="18" y="33"/>
                        </a:cubicBezTo>
                        <a:cubicBezTo>
                          <a:pt x="16" y="34"/>
                          <a:pt x="15" y="37"/>
                          <a:pt x="15" y="38"/>
                        </a:cubicBezTo>
                        <a:cubicBezTo>
                          <a:pt x="16" y="46"/>
                          <a:pt x="12" y="38"/>
                          <a:pt x="8" y="37"/>
                        </a:cubicBezTo>
                        <a:cubicBezTo>
                          <a:pt x="1" y="36"/>
                          <a:pt x="0" y="43"/>
                          <a:pt x="1" y="48"/>
                        </a:cubicBezTo>
                        <a:cubicBezTo>
                          <a:pt x="1" y="56"/>
                          <a:pt x="4" y="65"/>
                          <a:pt x="12" y="68"/>
                        </a:cubicBezTo>
                        <a:cubicBezTo>
                          <a:pt x="13" y="68"/>
                          <a:pt x="13" y="67"/>
                          <a:pt x="12" y="67"/>
                        </a:cubicBezTo>
                        <a:cubicBezTo>
                          <a:pt x="5" y="64"/>
                          <a:pt x="3" y="57"/>
                          <a:pt x="2" y="50"/>
                        </a:cubicBezTo>
                        <a:cubicBezTo>
                          <a:pt x="2" y="47"/>
                          <a:pt x="1" y="36"/>
                          <a:pt x="9" y="39"/>
                        </a:cubicBezTo>
                        <a:cubicBezTo>
                          <a:pt x="11" y="41"/>
                          <a:pt x="13" y="43"/>
                          <a:pt x="15" y="45"/>
                        </a:cubicBezTo>
                        <a:cubicBezTo>
                          <a:pt x="16" y="46"/>
                          <a:pt x="16" y="45"/>
                          <a:pt x="16" y="45"/>
                        </a:cubicBezTo>
                        <a:cubicBezTo>
                          <a:pt x="17" y="42"/>
                          <a:pt x="19" y="32"/>
                          <a:pt x="24" y="38"/>
                        </a:cubicBezTo>
                        <a:cubicBezTo>
                          <a:pt x="26" y="40"/>
                          <a:pt x="28" y="43"/>
                          <a:pt x="31" y="45"/>
                        </a:cubicBezTo>
                        <a:cubicBezTo>
                          <a:pt x="34" y="47"/>
                          <a:pt x="36" y="47"/>
                          <a:pt x="39" y="48"/>
                        </a:cubicBezTo>
                        <a:cubicBezTo>
                          <a:pt x="47" y="48"/>
                          <a:pt x="42" y="50"/>
                          <a:pt x="44" y="54"/>
                        </a:cubicBezTo>
                        <a:cubicBezTo>
                          <a:pt x="45" y="56"/>
                          <a:pt x="48" y="58"/>
                          <a:pt x="51" y="57"/>
                        </a:cubicBezTo>
                        <a:cubicBezTo>
                          <a:pt x="58" y="53"/>
                          <a:pt x="58" y="47"/>
                          <a:pt x="61" y="40"/>
                        </a:cubicBezTo>
                        <a:cubicBezTo>
                          <a:pt x="61" y="40"/>
                          <a:pt x="61" y="39"/>
                          <a:pt x="61" y="39"/>
                        </a:cubicBezTo>
                        <a:cubicBezTo>
                          <a:pt x="58" y="39"/>
                          <a:pt x="55" y="41"/>
                          <a:pt x="54" y="37"/>
                        </a:cubicBezTo>
                        <a:cubicBezTo>
                          <a:pt x="54" y="35"/>
                          <a:pt x="52" y="34"/>
                          <a:pt x="50" y="33"/>
                        </a:cubicBezTo>
                        <a:cubicBezTo>
                          <a:pt x="50" y="33"/>
                          <a:pt x="50" y="33"/>
                          <a:pt x="49" y="33"/>
                        </a:cubicBezTo>
                        <a:cubicBezTo>
                          <a:pt x="48" y="35"/>
                          <a:pt x="48" y="37"/>
                          <a:pt x="48" y="39"/>
                        </a:cubicBezTo>
                        <a:cubicBezTo>
                          <a:pt x="47" y="48"/>
                          <a:pt x="28" y="49"/>
                          <a:pt x="30" y="35"/>
                        </a:cubicBezTo>
                        <a:cubicBezTo>
                          <a:pt x="31" y="30"/>
                          <a:pt x="35" y="26"/>
                          <a:pt x="35" y="22"/>
                        </a:cubicBezTo>
                        <a:cubicBezTo>
                          <a:pt x="35" y="15"/>
                          <a:pt x="34" y="8"/>
                          <a:pt x="34" y="1"/>
                        </a:cubicBezTo>
                        <a:cubicBezTo>
                          <a:pt x="34" y="0"/>
                          <a:pt x="33" y="0"/>
                          <a:pt x="3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 name="Freeform 154"/>
                  <p:cNvSpPr/>
                  <p:nvPr/>
                </p:nvSpPr>
                <p:spPr bwMode="auto">
                  <a:xfrm>
                    <a:off x="942975" y="2517776"/>
                    <a:ext cx="9525" cy="9525"/>
                  </a:xfrm>
                  <a:custGeom>
                    <a:avLst/>
                    <a:gdLst>
                      <a:gd name="T0" fmla="*/ 2 w 9"/>
                      <a:gd name="T1" fmla="*/ 5 h 9"/>
                      <a:gd name="T2" fmla="*/ 5 w 9"/>
                      <a:gd name="T3" fmla="*/ 2 h 9"/>
                      <a:gd name="T4" fmla="*/ 3 w 9"/>
                      <a:gd name="T5" fmla="*/ 5 h 9"/>
                      <a:gd name="T6" fmla="*/ 0 w 9"/>
                      <a:gd name="T7" fmla="*/ 8 h 9"/>
                      <a:gd name="T8" fmla="*/ 1 w 9"/>
                      <a:gd name="T9" fmla="*/ 9 h 9"/>
                      <a:gd name="T10" fmla="*/ 5 w 9"/>
                      <a:gd name="T11" fmla="*/ 1 h 9"/>
                      <a:gd name="T12" fmla="*/ 1 w 9"/>
                      <a:gd name="T13" fmla="*/ 1 h 9"/>
                      <a:gd name="T14" fmla="*/ 1 w 9"/>
                      <a:gd name="T15" fmla="*/ 6 h 9"/>
                      <a:gd name="T16" fmla="*/ 2 w 9"/>
                      <a:gd name="T17" fmla="*/ 5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9">
                        <a:moveTo>
                          <a:pt x="2" y="5"/>
                        </a:moveTo>
                        <a:cubicBezTo>
                          <a:pt x="1" y="3"/>
                          <a:pt x="3" y="0"/>
                          <a:pt x="5" y="2"/>
                        </a:cubicBezTo>
                        <a:cubicBezTo>
                          <a:pt x="5" y="3"/>
                          <a:pt x="4" y="5"/>
                          <a:pt x="3" y="5"/>
                        </a:cubicBezTo>
                        <a:cubicBezTo>
                          <a:pt x="2" y="6"/>
                          <a:pt x="1" y="7"/>
                          <a:pt x="0" y="8"/>
                        </a:cubicBezTo>
                        <a:cubicBezTo>
                          <a:pt x="0" y="8"/>
                          <a:pt x="0" y="9"/>
                          <a:pt x="1" y="9"/>
                        </a:cubicBezTo>
                        <a:cubicBezTo>
                          <a:pt x="3" y="8"/>
                          <a:pt x="9" y="3"/>
                          <a:pt x="5" y="1"/>
                        </a:cubicBezTo>
                        <a:cubicBezTo>
                          <a:pt x="4" y="0"/>
                          <a:pt x="2" y="0"/>
                          <a:pt x="1" y="1"/>
                        </a:cubicBezTo>
                        <a:cubicBezTo>
                          <a:pt x="0" y="2"/>
                          <a:pt x="0" y="5"/>
                          <a:pt x="1" y="6"/>
                        </a:cubicBezTo>
                        <a:cubicBezTo>
                          <a:pt x="1" y="6"/>
                          <a:pt x="2" y="6"/>
                          <a:pt x="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 name="Freeform 155"/>
                  <p:cNvSpPr/>
                  <p:nvPr/>
                </p:nvSpPr>
                <p:spPr bwMode="auto">
                  <a:xfrm>
                    <a:off x="958850" y="2513013"/>
                    <a:ext cx="9525" cy="6350"/>
                  </a:xfrm>
                  <a:custGeom>
                    <a:avLst/>
                    <a:gdLst>
                      <a:gd name="T0" fmla="*/ 3 w 8"/>
                      <a:gd name="T1" fmla="*/ 4 h 6"/>
                      <a:gd name="T2" fmla="*/ 5 w 8"/>
                      <a:gd name="T3" fmla="*/ 2 h 6"/>
                      <a:gd name="T4" fmla="*/ 6 w 8"/>
                      <a:gd name="T5" fmla="*/ 4 h 6"/>
                      <a:gd name="T6" fmla="*/ 1 w 8"/>
                      <a:gd name="T7" fmla="*/ 4 h 6"/>
                      <a:gd name="T8" fmla="*/ 1 w 8"/>
                      <a:gd name="T9" fmla="*/ 5 h 6"/>
                      <a:gd name="T10" fmla="*/ 8 w 8"/>
                      <a:gd name="T11" fmla="*/ 3 h 6"/>
                      <a:gd name="T12" fmla="*/ 4 w 8"/>
                      <a:gd name="T13" fmla="*/ 1 h 6"/>
                      <a:gd name="T14" fmla="*/ 2 w 8"/>
                      <a:gd name="T15" fmla="*/ 5 h 6"/>
                      <a:gd name="T16" fmla="*/ 3 w 8"/>
                      <a:gd name="T17"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6">
                        <a:moveTo>
                          <a:pt x="3" y="4"/>
                        </a:moveTo>
                        <a:cubicBezTo>
                          <a:pt x="3" y="3"/>
                          <a:pt x="3" y="2"/>
                          <a:pt x="5" y="2"/>
                        </a:cubicBezTo>
                        <a:cubicBezTo>
                          <a:pt x="5" y="2"/>
                          <a:pt x="7" y="3"/>
                          <a:pt x="6" y="4"/>
                        </a:cubicBezTo>
                        <a:cubicBezTo>
                          <a:pt x="5" y="5"/>
                          <a:pt x="3" y="5"/>
                          <a:pt x="1" y="4"/>
                        </a:cubicBezTo>
                        <a:cubicBezTo>
                          <a:pt x="1" y="4"/>
                          <a:pt x="0" y="5"/>
                          <a:pt x="1" y="5"/>
                        </a:cubicBezTo>
                        <a:cubicBezTo>
                          <a:pt x="2" y="6"/>
                          <a:pt x="8" y="6"/>
                          <a:pt x="8" y="3"/>
                        </a:cubicBezTo>
                        <a:cubicBezTo>
                          <a:pt x="8" y="2"/>
                          <a:pt x="6" y="0"/>
                          <a:pt x="4" y="1"/>
                        </a:cubicBezTo>
                        <a:cubicBezTo>
                          <a:pt x="2" y="1"/>
                          <a:pt x="1" y="3"/>
                          <a:pt x="2" y="5"/>
                        </a:cubicBezTo>
                        <a:cubicBezTo>
                          <a:pt x="2" y="6"/>
                          <a:pt x="3" y="5"/>
                          <a:pt x="3"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 name="Freeform 156"/>
                  <p:cNvSpPr/>
                  <p:nvPr/>
                </p:nvSpPr>
                <p:spPr bwMode="auto">
                  <a:xfrm>
                    <a:off x="895350" y="2506663"/>
                    <a:ext cx="9525" cy="28575"/>
                  </a:xfrm>
                  <a:custGeom>
                    <a:avLst/>
                    <a:gdLst>
                      <a:gd name="T0" fmla="*/ 6 w 9"/>
                      <a:gd name="T1" fmla="*/ 26 h 27"/>
                      <a:gd name="T2" fmla="*/ 9 w 9"/>
                      <a:gd name="T3" fmla="*/ 1 h 27"/>
                      <a:gd name="T4" fmla="*/ 8 w 9"/>
                      <a:gd name="T5" fmla="*/ 0 h 27"/>
                      <a:gd name="T6" fmla="*/ 3 w 9"/>
                      <a:gd name="T7" fmla="*/ 22 h 27"/>
                      <a:gd name="T8" fmla="*/ 5 w 9"/>
                      <a:gd name="T9" fmla="*/ 22 h 27"/>
                      <a:gd name="T10" fmla="*/ 6 w 9"/>
                      <a:gd name="T11" fmla="*/ 4 h 27"/>
                      <a:gd name="T12" fmla="*/ 4 w 9"/>
                      <a:gd name="T13" fmla="*/ 4 h 27"/>
                      <a:gd name="T14" fmla="*/ 2 w 9"/>
                      <a:gd name="T15" fmla="*/ 21 h 27"/>
                      <a:gd name="T16" fmla="*/ 4 w 9"/>
                      <a:gd name="T17" fmla="*/ 21 h 27"/>
                      <a:gd name="T18" fmla="*/ 3 w 9"/>
                      <a:gd name="T19" fmla="*/ 3 h 27"/>
                      <a:gd name="T20" fmla="*/ 2 w 9"/>
                      <a:gd name="T21" fmla="*/ 3 h 27"/>
                      <a:gd name="T22" fmla="*/ 1 w 9"/>
                      <a:gd name="T23" fmla="*/ 17 h 27"/>
                      <a:gd name="T24" fmla="*/ 2 w 9"/>
                      <a:gd name="T25" fmla="*/ 17 h 27"/>
                      <a:gd name="T26" fmla="*/ 2 w 9"/>
                      <a:gd name="T27" fmla="*/ 4 h 27"/>
                      <a:gd name="T28" fmla="*/ 1 w 9"/>
                      <a:gd name="T29" fmla="*/ 4 h 27"/>
                      <a:gd name="T30" fmla="*/ 1 w 9"/>
                      <a:gd name="T31" fmla="*/ 17 h 27"/>
                      <a:gd name="T32" fmla="*/ 2 w 9"/>
                      <a:gd name="T33" fmla="*/ 17 h 27"/>
                      <a:gd name="T34" fmla="*/ 3 w 9"/>
                      <a:gd name="T35" fmla="*/ 3 h 27"/>
                      <a:gd name="T36" fmla="*/ 2 w 9"/>
                      <a:gd name="T37" fmla="*/ 3 h 27"/>
                      <a:gd name="T38" fmla="*/ 2 w 9"/>
                      <a:gd name="T39" fmla="*/ 21 h 27"/>
                      <a:gd name="T40" fmla="*/ 4 w 9"/>
                      <a:gd name="T41" fmla="*/ 21 h 27"/>
                      <a:gd name="T42" fmla="*/ 6 w 9"/>
                      <a:gd name="T43" fmla="*/ 4 h 27"/>
                      <a:gd name="T44" fmla="*/ 4 w 9"/>
                      <a:gd name="T45" fmla="*/ 4 h 27"/>
                      <a:gd name="T46" fmla="*/ 3 w 9"/>
                      <a:gd name="T47" fmla="*/ 22 h 27"/>
                      <a:gd name="T48" fmla="*/ 5 w 9"/>
                      <a:gd name="T49" fmla="*/ 22 h 27"/>
                      <a:gd name="T50" fmla="*/ 9 w 9"/>
                      <a:gd name="T51" fmla="*/ 1 h 27"/>
                      <a:gd name="T52" fmla="*/ 8 w 9"/>
                      <a:gd name="T53" fmla="*/ 0 h 27"/>
                      <a:gd name="T54" fmla="*/ 5 w 9"/>
                      <a:gd name="T55" fmla="*/ 26 h 27"/>
                      <a:gd name="T56" fmla="*/ 6 w 9"/>
                      <a:gd name="T57" fmla="*/ 26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9" h="27">
                        <a:moveTo>
                          <a:pt x="6" y="26"/>
                        </a:moveTo>
                        <a:cubicBezTo>
                          <a:pt x="3" y="17"/>
                          <a:pt x="6" y="9"/>
                          <a:pt x="9" y="1"/>
                        </a:cubicBezTo>
                        <a:cubicBezTo>
                          <a:pt x="9" y="1"/>
                          <a:pt x="9" y="0"/>
                          <a:pt x="8" y="0"/>
                        </a:cubicBezTo>
                        <a:cubicBezTo>
                          <a:pt x="1" y="5"/>
                          <a:pt x="2" y="15"/>
                          <a:pt x="3" y="22"/>
                        </a:cubicBezTo>
                        <a:cubicBezTo>
                          <a:pt x="3" y="23"/>
                          <a:pt x="5" y="23"/>
                          <a:pt x="5" y="22"/>
                        </a:cubicBezTo>
                        <a:cubicBezTo>
                          <a:pt x="4" y="16"/>
                          <a:pt x="4" y="10"/>
                          <a:pt x="6" y="4"/>
                        </a:cubicBezTo>
                        <a:cubicBezTo>
                          <a:pt x="5" y="4"/>
                          <a:pt x="5" y="4"/>
                          <a:pt x="4" y="4"/>
                        </a:cubicBezTo>
                        <a:cubicBezTo>
                          <a:pt x="3" y="10"/>
                          <a:pt x="1" y="15"/>
                          <a:pt x="2" y="21"/>
                        </a:cubicBezTo>
                        <a:cubicBezTo>
                          <a:pt x="2" y="22"/>
                          <a:pt x="4" y="22"/>
                          <a:pt x="4" y="21"/>
                        </a:cubicBezTo>
                        <a:cubicBezTo>
                          <a:pt x="4" y="15"/>
                          <a:pt x="4" y="9"/>
                          <a:pt x="3" y="3"/>
                        </a:cubicBezTo>
                        <a:cubicBezTo>
                          <a:pt x="3" y="2"/>
                          <a:pt x="2" y="2"/>
                          <a:pt x="2" y="3"/>
                        </a:cubicBezTo>
                        <a:cubicBezTo>
                          <a:pt x="1" y="7"/>
                          <a:pt x="0" y="12"/>
                          <a:pt x="1" y="17"/>
                        </a:cubicBezTo>
                        <a:cubicBezTo>
                          <a:pt x="1" y="18"/>
                          <a:pt x="2" y="18"/>
                          <a:pt x="2" y="17"/>
                        </a:cubicBezTo>
                        <a:cubicBezTo>
                          <a:pt x="2" y="13"/>
                          <a:pt x="2" y="8"/>
                          <a:pt x="2" y="4"/>
                        </a:cubicBezTo>
                        <a:cubicBezTo>
                          <a:pt x="2" y="3"/>
                          <a:pt x="1" y="3"/>
                          <a:pt x="1" y="4"/>
                        </a:cubicBezTo>
                        <a:cubicBezTo>
                          <a:pt x="1" y="8"/>
                          <a:pt x="1" y="13"/>
                          <a:pt x="1" y="17"/>
                        </a:cubicBezTo>
                        <a:cubicBezTo>
                          <a:pt x="1" y="17"/>
                          <a:pt x="1" y="17"/>
                          <a:pt x="2" y="17"/>
                        </a:cubicBezTo>
                        <a:cubicBezTo>
                          <a:pt x="2" y="12"/>
                          <a:pt x="2" y="8"/>
                          <a:pt x="3" y="3"/>
                        </a:cubicBezTo>
                        <a:cubicBezTo>
                          <a:pt x="3" y="3"/>
                          <a:pt x="2" y="3"/>
                          <a:pt x="2" y="3"/>
                        </a:cubicBezTo>
                        <a:cubicBezTo>
                          <a:pt x="3" y="9"/>
                          <a:pt x="3" y="15"/>
                          <a:pt x="2" y="21"/>
                        </a:cubicBezTo>
                        <a:cubicBezTo>
                          <a:pt x="3" y="21"/>
                          <a:pt x="3" y="21"/>
                          <a:pt x="4" y="21"/>
                        </a:cubicBezTo>
                        <a:cubicBezTo>
                          <a:pt x="3" y="15"/>
                          <a:pt x="4" y="10"/>
                          <a:pt x="6" y="4"/>
                        </a:cubicBezTo>
                        <a:cubicBezTo>
                          <a:pt x="6" y="4"/>
                          <a:pt x="4" y="3"/>
                          <a:pt x="4" y="4"/>
                        </a:cubicBezTo>
                        <a:cubicBezTo>
                          <a:pt x="2" y="10"/>
                          <a:pt x="2" y="16"/>
                          <a:pt x="3" y="22"/>
                        </a:cubicBezTo>
                        <a:cubicBezTo>
                          <a:pt x="4" y="22"/>
                          <a:pt x="4" y="22"/>
                          <a:pt x="5" y="22"/>
                        </a:cubicBezTo>
                        <a:cubicBezTo>
                          <a:pt x="3" y="15"/>
                          <a:pt x="3" y="6"/>
                          <a:pt x="9" y="1"/>
                        </a:cubicBezTo>
                        <a:cubicBezTo>
                          <a:pt x="9" y="1"/>
                          <a:pt x="8" y="1"/>
                          <a:pt x="8" y="0"/>
                        </a:cubicBezTo>
                        <a:cubicBezTo>
                          <a:pt x="4" y="9"/>
                          <a:pt x="1" y="17"/>
                          <a:pt x="5" y="26"/>
                        </a:cubicBezTo>
                        <a:cubicBezTo>
                          <a:pt x="5" y="27"/>
                          <a:pt x="7" y="27"/>
                          <a:pt x="6" y="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 name="Freeform 157"/>
                  <p:cNvSpPr/>
                  <p:nvPr/>
                </p:nvSpPr>
                <p:spPr bwMode="auto">
                  <a:xfrm>
                    <a:off x="895350" y="2493963"/>
                    <a:ext cx="11113" cy="19050"/>
                  </a:xfrm>
                  <a:custGeom>
                    <a:avLst/>
                    <a:gdLst>
                      <a:gd name="T0" fmla="*/ 6 w 11"/>
                      <a:gd name="T1" fmla="*/ 3 h 17"/>
                      <a:gd name="T2" fmla="*/ 7 w 11"/>
                      <a:gd name="T3" fmla="*/ 2 h 17"/>
                      <a:gd name="T4" fmla="*/ 6 w 11"/>
                      <a:gd name="T5" fmla="*/ 1 h 17"/>
                      <a:gd name="T6" fmla="*/ 1 w 11"/>
                      <a:gd name="T7" fmla="*/ 14 h 17"/>
                      <a:gd name="T8" fmla="*/ 2 w 11"/>
                      <a:gd name="T9" fmla="*/ 15 h 17"/>
                      <a:gd name="T10" fmla="*/ 9 w 11"/>
                      <a:gd name="T11" fmla="*/ 4 h 17"/>
                      <a:gd name="T12" fmla="*/ 8 w 11"/>
                      <a:gd name="T13" fmla="*/ 4 h 17"/>
                      <a:gd name="T14" fmla="*/ 5 w 11"/>
                      <a:gd name="T15" fmla="*/ 12 h 17"/>
                      <a:gd name="T16" fmla="*/ 6 w 11"/>
                      <a:gd name="T17" fmla="*/ 12 h 17"/>
                      <a:gd name="T18" fmla="*/ 9 w 11"/>
                      <a:gd name="T19" fmla="*/ 5 h 17"/>
                      <a:gd name="T20" fmla="*/ 8 w 11"/>
                      <a:gd name="T21" fmla="*/ 5 h 17"/>
                      <a:gd name="T22" fmla="*/ 6 w 11"/>
                      <a:gd name="T23" fmla="*/ 15 h 17"/>
                      <a:gd name="T24" fmla="*/ 7 w 11"/>
                      <a:gd name="T25" fmla="*/ 16 h 17"/>
                      <a:gd name="T26" fmla="*/ 11 w 11"/>
                      <a:gd name="T27" fmla="*/ 7 h 17"/>
                      <a:gd name="T28" fmla="*/ 10 w 11"/>
                      <a:gd name="T29" fmla="*/ 6 h 17"/>
                      <a:gd name="T30" fmla="*/ 6 w 11"/>
                      <a:gd name="T31" fmla="*/ 15 h 17"/>
                      <a:gd name="T32" fmla="*/ 7 w 11"/>
                      <a:gd name="T33" fmla="*/ 16 h 17"/>
                      <a:gd name="T34" fmla="*/ 10 w 11"/>
                      <a:gd name="T35" fmla="*/ 5 h 17"/>
                      <a:gd name="T36" fmla="*/ 8 w 11"/>
                      <a:gd name="T37" fmla="*/ 4 h 17"/>
                      <a:gd name="T38" fmla="*/ 5 w 11"/>
                      <a:gd name="T39" fmla="*/ 12 h 17"/>
                      <a:gd name="T40" fmla="*/ 6 w 11"/>
                      <a:gd name="T41" fmla="*/ 12 h 17"/>
                      <a:gd name="T42" fmla="*/ 9 w 11"/>
                      <a:gd name="T43" fmla="*/ 4 h 17"/>
                      <a:gd name="T44" fmla="*/ 8 w 11"/>
                      <a:gd name="T45" fmla="*/ 3 h 17"/>
                      <a:gd name="T46" fmla="*/ 1 w 11"/>
                      <a:gd name="T47" fmla="*/ 14 h 17"/>
                      <a:gd name="T48" fmla="*/ 2 w 11"/>
                      <a:gd name="T49" fmla="*/ 15 h 17"/>
                      <a:gd name="T50" fmla="*/ 8 w 11"/>
                      <a:gd name="T51" fmla="*/ 1 h 17"/>
                      <a:gd name="T52" fmla="*/ 7 w 11"/>
                      <a:gd name="T53" fmla="*/ 0 h 17"/>
                      <a:gd name="T54" fmla="*/ 5 w 11"/>
                      <a:gd name="T55" fmla="*/ 3 h 17"/>
                      <a:gd name="T56" fmla="*/ 6 w 11"/>
                      <a:gd name="T57" fmla="*/ 3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 h="17">
                        <a:moveTo>
                          <a:pt x="6" y="3"/>
                        </a:moveTo>
                        <a:cubicBezTo>
                          <a:pt x="7" y="3"/>
                          <a:pt x="7" y="2"/>
                          <a:pt x="7" y="2"/>
                        </a:cubicBezTo>
                        <a:cubicBezTo>
                          <a:pt x="7" y="1"/>
                          <a:pt x="7" y="1"/>
                          <a:pt x="6" y="1"/>
                        </a:cubicBezTo>
                        <a:cubicBezTo>
                          <a:pt x="5" y="5"/>
                          <a:pt x="2" y="10"/>
                          <a:pt x="1" y="14"/>
                        </a:cubicBezTo>
                        <a:cubicBezTo>
                          <a:pt x="0" y="15"/>
                          <a:pt x="2" y="16"/>
                          <a:pt x="2" y="15"/>
                        </a:cubicBezTo>
                        <a:cubicBezTo>
                          <a:pt x="4" y="11"/>
                          <a:pt x="5" y="7"/>
                          <a:pt x="9" y="4"/>
                        </a:cubicBezTo>
                        <a:cubicBezTo>
                          <a:pt x="8" y="4"/>
                          <a:pt x="8" y="4"/>
                          <a:pt x="8" y="4"/>
                        </a:cubicBezTo>
                        <a:cubicBezTo>
                          <a:pt x="7" y="7"/>
                          <a:pt x="7" y="9"/>
                          <a:pt x="5" y="12"/>
                        </a:cubicBezTo>
                        <a:cubicBezTo>
                          <a:pt x="6" y="12"/>
                          <a:pt x="6" y="12"/>
                          <a:pt x="6" y="12"/>
                        </a:cubicBezTo>
                        <a:cubicBezTo>
                          <a:pt x="7" y="10"/>
                          <a:pt x="8" y="7"/>
                          <a:pt x="9" y="5"/>
                        </a:cubicBezTo>
                        <a:cubicBezTo>
                          <a:pt x="9" y="5"/>
                          <a:pt x="9" y="5"/>
                          <a:pt x="8" y="5"/>
                        </a:cubicBezTo>
                        <a:cubicBezTo>
                          <a:pt x="8" y="8"/>
                          <a:pt x="7" y="12"/>
                          <a:pt x="6" y="15"/>
                        </a:cubicBezTo>
                        <a:cubicBezTo>
                          <a:pt x="6" y="16"/>
                          <a:pt x="7" y="16"/>
                          <a:pt x="7" y="16"/>
                        </a:cubicBezTo>
                        <a:cubicBezTo>
                          <a:pt x="8" y="13"/>
                          <a:pt x="9" y="10"/>
                          <a:pt x="11" y="7"/>
                        </a:cubicBezTo>
                        <a:cubicBezTo>
                          <a:pt x="11" y="6"/>
                          <a:pt x="10" y="5"/>
                          <a:pt x="10" y="6"/>
                        </a:cubicBezTo>
                        <a:cubicBezTo>
                          <a:pt x="8" y="9"/>
                          <a:pt x="7" y="12"/>
                          <a:pt x="6" y="15"/>
                        </a:cubicBezTo>
                        <a:cubicBezTo>
                          <a:pt x="6" y="16"/>
                          <a:pt x="7" y="17"/>
                          <a:pt x="7" y="16"/>
                        </a:cubicBezTo>
                        <a:cubicBezTo>
                          <a:pt x="9" y="12"/>
                          <a:pt x="10" y="9"/>
                          <a:pt x="10" y="5"/>
                        </a:cubicBezTo>
                        <a:cubicBezTo>
                          <a:pt x="9" y="4"/>
                          <a:pt x="9" y="4"/>
                          <a:pt x="8" y="4"/>
                        </a:cubicBezTo>
                        <a:cubicBezTo>
                          <a:pt x="6" y="7"/>
                          <a:pt x="6" y="9"/>
                          <a:pt x="5" y="12"/>
                        </a:cubicBezTo>
                        <a:cubicBezTo>
                          <a:pt x="5" y="13"/>
                          <a:pt x="6" y="13"/>
                          <a:pt x="6" y="12"/>
                        </a:cubicBezTo>
                        <a:cubicBezTo>
                          <a:pt x="8" y="10"/>
                          <a:pt x="9" y="7"/>
                          <a:pt x="9" y="4"/>
                        </a:cubicBezTo>
                        <a:cubicBezTo>
                          <a:pt x="9" y="3"/>
                          <a:pt x="8" y="3"/>
                          <a:pt x="8" y="3"/>
                        </a:cubicBezTo>
                        <a:cubicBezTo>
                          <a:pt x="4" y="6"/>
                          <a:pt x="3" y="10"/>
                          <a:pt x="1" y="14"/>
                        </a:cubicBezTo>
                        <a:cubicBezTo>
                          <a:pt x="1" y="14"/>
                          <a:pt x="2" y="15"/>
                          <a:pt x="2" y="15"/>
                        </a:cubicBezTo>
                        <a:cubicBezTo>
                          <a:pt x="4" y="10"/>
                          <a:pt x="6" y="6"/>
                          <a:pt x="8" y="1"/>
                        </a:cubicBezTo>
                        <a:cubicBezTo>
                          <a:pt x="8" y="1"/>
                          <a:pt x="7" y="0"/>
                          <a:pt x="7" y="0"/>
                        </a:cubicBezTo>
                        <a:cubicBezTo>
                          <a:pt x="5" y="1"/>
                          <a:pt x="5" y="2"/>
                          <a:pt x="5" y="3"/>
                        </a:cubicBezTo>
                        <a:cubicBezTo>
                          <a:pt x="5" y="4"/>
                          <a:pt x="6" y="4"/>
                          <a:pt x="6"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 name="Freeform 158"/>
                  <p:cNvSpPr/>
                  <p:nvPr/>
                </p:nvSpPr>
                <p:spPr bwMode="auto">
                  <a:xfrm>
                    <a:off x="903288" y="2497138"/>
                    <a:ext cx="4763" cy="14288"/>
                  </a:xfrm>
                  <a:custGeom>
                    <a:avLst/>
                    <a:gdLst>
                      <a:gd name="T0" fmla="*/ 3 w 5"/>
                      <a:gd name="T1" fmla="*/ 1 h 13"/>
                      <a:gd name="T2" fmla="*/ 0 w 5"/>
                      <a:gd name="T3" fmla="*/ 11 h 13"/>
                      <a:gd name="T4" fmla="*/ 2 w 5"/>
                      <a:gd name="T5" fmla="*/ 12 h 13"/>
                      <a:gd name="T6" fmla="*/ 2 w 5"/>
                      <a:gd name="T7" fmla="*/ 8 h 13"/>
                      <a:gd name="T8" fmla="*/ 1 w 5"/>
                      <a:gd name="T9" fmla="*/ 7 h 13"/>
                      <a:gd name="T10" fmla="*/ 0 w 5"/>
                      <a:gd name="T11" fmla="*/ 12 h 13"/>
                      <a:gd name="T12" fmla="*/ 2 w 5"/>
                      <a:gd name="T13" fmla="*/ 12 h 13"/>
                      <a:gd name="T14" fmla="*/ 5 w 5"/>
                      <a:gd name="T15" fmla="*/ 1 h 13"/>
                      <a:gd name="T16" fmla="*/ 3 w 5"/>
                      <a:gd name="T17" fmla="*/ 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13">
                        <a:moveTo>
                          <a:pt x="3" y="1"/>
                        </a:moveTo>
                        <a:cubicBezTo>
                          <a:pt x="4" y="4"/>
                          <a:pt x="2" y="8"/>
                          <a:pt x="0" y="11"/>
                        </a:cubicBezTo>
                        <a:cubicBezTo>
                          <a:pt x="1" y="12"/>
                          <a:pt x="1" y="12"/>
                          <a:pt x="2" y="12"/>
                        </a:cubicBezTo>
                        <a:cubicBezTo>
                          <a:pt x="2" y="10"/>
                          <a:pt x="2" y="9"/>
                          <a:pt x="2" y="8"/>
                        </a:cubicBezTo>
                        <a:cubicBezTo>
                          <a:pt x="2" y="7"/>
                          <a:pt x="1" y="6"/>
                          <a:pt x="1" y="7"/>
                        </a:cubicBezTo>
                        <a:cubicBezTo>
                          <a:pt x="1" y="9"/>
                          <a:pt x="0" y="10"/>
                          <a:pt x="0" y="12"/>
                        </a:cubicBezTo>
                        <a:cubicBezTo>
                          <a:pt x="0" y="12"/>
                          <a:pt x="1" y="13"/>
                          <a:pt x="2" y="12"/>
                        </a:cubicBezTo>
                        <a:cubicBezTo>
                          <a:pt x="3" y="8"/>
                          <a:pt x="5" y="5"/>
                          <a:pt x="5" y="1"/>
                        </a:cubicBezTo>
                        <a:cubicBezTo>
                          <a:pt x="5" y="0"/>
                          <a:pt x="3" y="0"/>
                          <a:pt x="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 name="Freeform 159"/>
                  <p:cNvSpPr/>
                  <p:nvPr/>
                </p:nvSpPr>
                <p:spPr bwMode="auto">
                  <a:xfrm>
                    <a:off x="904875" y="2497138"/>
                    <a:ext cx="3175" cy="15875"/>
                  </a:xfrm>
                  <a:custGeom>
                    <a:avLst/>
                    <a:gdLst>
                      <a:gd name="T0" fmla="*/ 2 w 4"/>
                      <a:gd name="T1" fmla="*/ 1 h 15"/>
                      <a:gd name="T2" fmla="*/ 1 w 4"/>
                      <a:gd name="T3" fmla="*/ 14 h 15"/>
                      <a:gd name="T4" fmla="*/ 2 w 4"/>
                      <a:gd name="T5" fmla="*/ 14 h 15"/>
                      <a:gd name="T6" fmla="*/ 3 w 4"/>
                      <a:gd name="T7" fmla="*/ 10 h 15"/>
                      <a:gd name="T8" fmla="*/ 2 w 4"/>
                      <a:gd name="T9" fmla="*/ 9 h 15"/>
                      <a:gd name="T10" fmla="*/ 1 w 4"/>
                      <a:gd name="T11" fmla="*/ 14 h 15"/>
                      <a:gd name="T12" fmla="*/ 2 w 4"/>
                      <a:gd name="T13" fmla="*/ 14 h 15"/>
                      <a:gd name="T14" fmla="*/ 4 w 4"/>
                      <a:gd name="T15" fmla="*/ 1 h 15"/>
                      <a:gd name="T16" fmla="*/ 2 w 4"/>
                      <a:gd name="T17" fmla="*/ 1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15">
                        <a:moveTo>
                          <a:pt x="2" y="1"/>
                        </a:moveTo>
                        <a:cubicBezTo>
                          <a:pt x="2" y="5"/>
                          <a:pt x="2" y="10"/>
                          <a:pt x="1" y="14"/>
                        </a:cubicBezTo>
                        <a:cubicBezTo>
                          <a:pt x="1" y="14"/>
                          <a:pt x="2" y="14"/>
                          <a:pt x="2" y="14"/>
                        </a:cubicBezTo>
                        <a:cubicBezTo>
                          <a:pt x="2" y="13"/>
                          <a:pt x="3" y="11"/>
                          <a:pt x="3" y="10"/>
                        </a:cubicBezTo>
                        <a:cubicBezTo>
                          <a:pt x="3" y="9"/>
                          <a:pt x="2" y="9"/>
                          <a:pt x="2" y="9"/>
                        </a:cubicBezTo>
                        <a:cubicBezTo>
                          <a:pt x="1" y="11"/>
                          <a:pt x="1" y="12"/>
                          <a:pt x="1" y="14"/>
                        </a:cubicBezTo>
                        <a:cubicBezTo>
                          <a:pt x="0" y="15"/>
                          <a:pt x="2" y="15"/>
                          <a:pt x="2" y="14"/>
                        </a:cubicBezTo>
                        <a:cubicBezTo>
                          <a:pt x="3" y="10"/>
                          <a:pt x="4" y="5"/>
                          <a:pt x="4" y="1"/>
                        </a:cubicBezTo>
                        <a:cubicBezTo>
                          <a:pt x="4" y="0"/>
                          <a:pt x="2" y="0"/>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 name="Freeform 160"/>
                  <p:cNvSpPr/>
                  <p:nvPr/>
                </p:nvSpPr>
                <p:spPr bwMode="auto">
                  <a:xfrm>
                    <a:off x="906463" y="2497138"/>
                    <a:ext cx="4763" cy="14288"/>
                  </a:xfrm>
                  <a:custGeom>
                    <a:avLst/>
                    <a:gdLst>
                      <a:gd name="T0" fmla="*/ 1 w 5"/>
                      <a:gd name="T1" fmla="*/ 1 h 14"/>
                      <a:gd name="T2" fmla="*/ 2 w 5"/>
                      <a:gd name="T3" fmla="*/ 13 h 14"/>
                      <a:gd name="T4" fmla="*/ 3 w 5"/>
                      <a:gd name="T5" fmla="*/ 14 h 14"/>
                      <a:gd name="T6" fmla="*/ 5 w 5"/>
                      <a:gd name="T7" fmla="*/ 5 h 14"/>
                      <a:gd name="T8" fmla="*/ 4 w 5"/>
                      <a:gd name="T9" fmla="*/ 5 h 14"/>
                      <a:gd name="T10" fmla="*/ 2 w 5"/>
                      <a:gd name="T11" fmla="*/ 13 h 14"/>
                      <a:gd name="T12" fmla="*/ 3 w 5"/>
                      <a:gd name="T13" fmla="*/ 13 h 14"/>
                      <a:gd name="T14" fmla="*/ 2 w 5"/>
                      <a:gd name="T15" fmla="*/ 0 h 14"/>
                      <a:gd name="T16" fmla="*/ 1 w 5"/>
                      <a:gd name="T17" fmla="*/ 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14">
                        <a:moveTo>
                          <a:pt x="1" y="1"/>
                        </a:moveTo>
                        <a:cubicBezTo>
                          <a:pt x="3" y="5"/>
                          <a:pt x="2" y="9"/>
                          <a:pt x="2" y="13"/>
                        </a:cubicBezTo>
                        <a:cubicBezTo>
                          <a:pt x="2" y="14"/>
                          <a:pt x="3" y="14"/>
                          <a:pt x="3" y="14"/>
                        </a:cubicBezTo>
                        <a:cubicBezTo>
                          <a:pt x="4" y="11"/>
                          <a:pt x="4" y="8"/>
                          <a:pt x="5" y="5"/>
                        </a:cubicBezTo>
                        <a:cubicBezTo>
                          <a:pt x="5" y="5"/>
                          <a:pt x="4" y="4"/>
                          <a:pt x="4" y="5"/>
                        </a:cubicBezTo>
                        <a:cubicBezTo>
                          <a:pt x="3" y="8"/>
                          <a:pt x="2" y="10"/>
                          <a:pt x="2" y="13"/>
                        </a:cubicBezTo>
                        <a:cubicBezTo>
                          <a:pt x="2" y="13"/>
                          <a:pt x="3" y="13"/>
                          <a:pt x="3" y="13"/>
                        </a:cubicBezTo>
                        <a:cubicBezTo>
                          <a:pt x="4" y="9"/>
                          <a:pt x="5" y="4"/>
                          <a:pt x="2" y="0"/>
                        </a:cubicBezTo>
                        <a:cubicBezTo>
                          <a:pt x="1" y="0"/>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 name="Freeform 161"/>
                  <p:cNvSpPr/>
                  <p:nvPr/>
                </p:nvSpPr>
                <p:spPr bwMode="auto">
                  <a:xfrm>
                    <a:off x="911225" y="2478088"/>
                    <a:ext cx="28575" cy="49213"/>
                  </a:xfrm>
                  <a:custGeom>
                    <a:avLst/>
                    <a:gdLst>
                      <a:gd name="T0" fmla="*/ 3 w 28"/>
                      <a:gd name="T1" fmla="*/ 28 h 46"/>
                      <a:gd name="T2" fmla="*/ 6 w 28"/>
                      <a:gd name="T3" fmla="*/ 20 h 46"/>
                      <a:gd name="T4" fmla="*/ 10 w 28"/>
                      <a:gd name="T5" fmla="*/ 20 h 46"/>
                      <a:gd name="T6" fmla="*/ 11 w 28"/>
                      <a:gd name="T7" fmla="*/ 23 h 46"/>
                      <a:gd name="T8" fmla="*/ 15 w 28"/>
                      <a:gd name="T9" fmla="*/ 13 h 46"/>
                      <a:gd name="T10" fmla="*/ 17 w 28"/>
                      <a:gd name="T11" fmla="*/ 13 h 46"/>
                      <a:gd name="T12" fmla="*/ 18 w 28"/>
                      <a:gd name="T13" fmla="*/ 9 h 46"/>
                      <a:gd name="T14" fmla="*/ 18 w 28"/>
                      <a:gd name="T15" fmla="*/ 14 h 46"/>
                      <a:gd name="T16" fmla="*/ 19 w 28"/>
                      <a:gd name="T17" fmla="*/ 10 h 46"/>
                      <a:gd name="T18" fmla="*/ 20 w 28"/>
                      <a:gd name="T19" fmla="*/ 6 h 46"/>
                      <a:gd name="T20" fmla="*/ 22 w 28"/>
                      <a:gd name="T21" fmla="*/ 8 h 46"/>
                      <a:gd name="T22" fmla="*/ 22 w 28"/>
                      <a:gd name="T23" fmla="*/ 18 h 46"/>
                      <a:gd name="T24" fmla="*/ 23 w 28"/>
                      <a:gd name="T25" fmla="*/ 12 h 46"/>
                      <a:gd name="T26" fmla="*/ 24 w 28"/>
                      <a:gd name="T27" fmla="*/ 10 h 46"/>
                      <a:gd name="T28" fmla="*/ 25 w 28"/>
                      <a:gd name="T29" fmla="*/ 22 h 46"/>
                      <a:gd name="T30" fmla="*/ 24 w 28"/>
                      <a:gd name="T31" fmla="*/ 25 h 46"/>
                      <a:gd name="T32" fmla="*/ 20 w 28"/>
                      <a:gd name="T33" fmla="*/ 36 h 46"/>
                      <a:gd name="T34" fmla="*/ 23 w 28"/>
                      <a:gd name="T35" fmla="*/ 27 h 46"/>
                      <a:gd name="T36" fmla="*/ 23 w 28"/>
                      <a:gd name="T37" fmla="*/ 28 h 46"/>
                      <a:gd name="T38" fmla="*/ 20 w 28"/>
                      <a:gd name="T39" fmla="*/ 38 h 46"/>
                      <a:gd name="T40" fmla="*/ 20 w 28"/>
                      <a:gd name="T41" fmla="*/ 34 h 46"/>
                      <a:gd name="T42" fmla="*/ 16 w 28"/>
                      <a:gd name="T43" fmla="*/ 25 h 46"/>
                      <a:gd name="T44" fmla="*/ 15 w 28"/>
                      <a:gd name="T45" fmla="*/ 35 h 46"/>
                      <a:gd name="T46" fmla="*/ 11 w 28"/>
                      <a:gd name="T47" fmla="*/ 27 h 46"/>
                      <a:gd name="T48" fmla="*/ 11 w 28"/>
                      <a:gd name="T49" fmla="*/ 29 h 46"/>
                      <a:gd name="T50" fmla="*/ 10 w 28"/>
                      <a:gd name="T51" fmla="*/ 30 h 46"/>
                      <a:gd name="T52" fmla="*/ 11 w 28"/>
                      <a:gd name="T53" fmla="*/ 30 h 46"/>
                      <a:gd name="T54" fmla="*/ 15 w 28"/>
                      <a:gd name="T55" fmla="*/ 31 h 46"/>
                      <a:gd name="T56" fmla="*/ 17 w 28"/>
                      <a:gd name="T57" fmla="*/ 28 h 46"/>
                      <a:gd name="T58" fmla="*/ 18 w 28"/>
                      <a:gd name="T59" fmla="*/ 23 h 46"/>
                      <a:gd name="T60" fmla="*/ 18 w 28"/>
                      <a:gd name="T61" fmla="*/ 32 h 46"/>
                      <a:gd name="T62" fmla="*/ 19 w 28"/>
                      <a:gd name="T63" fmla="*/ 38 h 46"/>
                      <a:gd name="T64" fmla="*/ 21 w 28"/>
                      <a:gd name="T65" fmla="*/ 34 h 46"/>
                      <a:gd name="T66" fmla="*/ 19 w 28"/>
                      <a:gd name="T67" fmla="*/ 41 h 46"/>
                      <a:gd name="T68" fmla="*/ 21 w 28"/>
                      <a:gd name="T69" fmla="*/ 43 h 46"/>
                      <a:gd name="T70" fmla="*/ 22 w 28"/>
                      <a:gd name="T71" fmla="*/ 36 h 46"/>
                      <a:gd name="T72" fmla="*/ 22 w 28"/>
                      <a:gd name="T73" fmla="*/ 36 h 46"/>
                      <a:gd name="T74" fmla="*/ 23 w 28"/>
                      <a:gd name="T75" fmla="*/ 32 h 46"/>
                      <a:gd name="T76" fmla="*/ 25 w 28"/>
                      <a:gd name="T77" fmla="*/ 25 h 46"/>
                      <a:gd name="T78" fmla="*/ 25 w 28"/>
                      <a:gd name="T79" fmla="*/ 12 h 46"/>
                      <a:gd name="T80" fmla="*/ 22 w 28"/>
                      <a:gd name="T81" fmla="*/ 27 h 46"/>
                      <a:gd name="T82" fmla="*/ 22 w 28"/>
                      <a:gd name="T83" fmla="*/ 27 h 46"/>
                      <a:gd name="T84" fmla="*/ 20 w 28"/>
                      <a:gd name="T85" fmla="*/ 28 h 46"/>
                      <a:gd name="T86" fmla="*/ 20 w 28"/>
                      <a:gd name="T87" fmla="*/ 26 h 46"/>
                      <a:gd name="T88" fmla="*/ 19 w 28"/>
                      <a:gd name="T89" fmla="*/ 26 h 46"/>
                      <a:gd name="T90" fmla="*/ 18 w 28"/>
                      <a:gd name="T91" fmla="*/ 25 h 46"/>
                      <a:gd name="T92" fmla="*/ 18 w 28"/>
                      <a:gd name="T93" fmla="*/ 25 h 46"/>
                      <a:gd name="T94" fmla="*/ 15 w 28"/>
                      <a:gd name="T95" fmla="*/ 26 h 46"/>
                      <a:gd name="T96" fmla="*/ 14 w 28"/>
                      <a:gd name="T97" fmla="*/ 26 h 46"/>
                      <a:gd name="T98" fmla="*/ 14 w 28"/>
                      <a:gd name="T99" fmla="*/ 25 h 46"/>
                      <a:gd name="T100" fmla="*/ 13 w 28"/>
                      <a:gd name="T101" fmla="*/ 26 h 46"/>
                      <a:gd name="T102" fmla="*/ 12 w 28"/>
                      <a:gd name="T103" fmla="*/ 27 h 46"/>
                      <a:gd name="T104" fmla="*/ 11 w 28"/>
                      <a:gd name="T105" fmla="*/ 25 h 46"/>
                      <a:gd name="T106" fmla="*/ 9 w 28"/>
                      <a:gd name="T107" fmla="*/ 26 h 46"/>
                      <a:gd name="T108" fmla="*/ 8 w 28"/>
                      <a:gd name="T109" fmla="*/ 27 h 46"/>
                      <a:gd name="T110" fmla="*/ 7 w 28"/>
                      <a:gd name="T111" fmla="*/ 29 h 46"/>
                      <a:gd name="T112" fmla="*/ 5 w 28"/>
                      <a:gd name="T113" fmla="*/ 28 h 46"/>
                      <a:gd name="T114" fmla="*/ 3 w 28"/>
                      <a:gd name="T115" fmla="*/ 28 h 46"/>
                      <a:gd name="T116" fmla="*/ 1 w 28"/>
                      <a:gd name="T117" fmla="*/ 29 h 46"/>
                      <a:gd name="T118" fmla="*/ 1 w 28"/>
                      <a:gd name="T119" fmla="*/ 30 h 46"/>
                      <a:gd name="T120" fmla="*/ 0 w 28"/>
                      <a:gd name="T121" fmla="*/ 3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8" h="46">
                        <a:moveTo>
                          <a:pt x="3" y="15"/>
                        </a:moveTo>
                        <a:cubicBezTo>
                          <a:pt x="3" y="19"/>
                          <a:pt x="0" y="35"/>
                          <a:pt x="2" y="23"/>
                        </a:cubicBezTo>
                        <a:cubicBezTo>
                          <a:pt x="2" y="24"/>
                          <a:pt x="2" y="24"/>
                          <a:pt x="2" y="25"/>
                        </a:cubicBezTo>
                        <a:cubicBezTo>
                          <a:pt x="1" y="27"/>
                          <a:pt x="1" y="28"/>
                          <a:pt x="3" y="28"/>
                        </a:cubicBezTo>
                        <a:cubicBezTo>
                          <a:pt x="3" y="27"/>
                          <a:pt x="4" y="18"/>
                          <a:pt x="3" y="24"/>
                        </a:cubicBezTo>
                        <a:cubicBezTo>
                          <a:pt x="1" y="34"/>
                          <a:pt x="4" y="13"/>
                          <a:pt x="4" y="21"/>
                        </a:cubicBezTo>
                        <a:cubicBezTo>
                          <a:pt x="4" y="24"/>
                          <a:pt x="4" y="31"/>
                          <a:pt x="5" y="22"/>
                        </a:cubicBezTo>
                        <a:cubicBezTo>
                          <a:pt x="5" y="21"/>
                          <a:pt x="6" y="14"/>
                          <a:pt x="6" y="20"/>
                        </a:cubicBezTo>
                        <a:cubicBezTo>
                          <a:pt x="6" y="32"/>
                          <a:pt x="7" y="21"/>
                          <a:pt x="8" y="17"/>
                        </a:cubicBezTo>
                        <a:cubicBezTo>
                          <a:pt x="7" y="19"/>
                          <a:pt x="7" y="21"/>
                          <a:pt x="7" y="23"/>
                        </a:cubicBezTo>
                        <a:cubicBezTo>
                          <a:pt x="7" y="25"/>
                          <a:pt x="8" y="28"/>
                          <a:pt x="8" y="24"/>
                        </a:cubicBezTo>
                        <a:cubicBezTo>
                          <a:pt x="8" y="25"/>
                          <a:pt x="10" y="12"/>
                          <a:pt x="10" y="20"/>
                        </a:cubicBezTo>
                        <a:cubicBezTo>
                          <a:pt x="10" y="25"/>
                          <a:pt x="8" y="27"/>
                          <a:pt x="10" y="19"/>
                        </a:cubicBezTo>
                        <a:cubicBezTo>
                          <a:pt x="13" y="8"/>
                          <a:pt x="9" y="35"/>
                          <a:pt x="11" y="19"/>
                        </a:cubicBezTo>
                        <a:cubicBezTo>
                          <a:pt x="11" y="18"/>
                          <a:pt x="12" y="17"/>
                          <a:pt x="12" y="15"/>
                        </a:cubicBezTo>
                        <a:cubicBezTo>
                          <a:pt x="12" y="18"/>
                          <a:pt x="12" y="20"/>
                          <a:pt x="11" y="23"/>
                        </a:cubicBezTo>
                        <a:cubicBezTo>
                          <a:pt x="12" y="23"/>
                          <a:pt x="12" y="23"/>
                          <a:pt x="13" y="23"/>
                        </a:cubicBezTo>
                        <a:cubicBezTo>
                          <a:pt x="13" y="20"/>
                          <a:pt x="13" y="18"/>
                          <a:pt x="14" y="15"/>
                        </a:cubicBezTo>
                        <a:cubicBezTo>
                          <a:pt x="14" y="14"/>
                          <a:pt x="12" y="24"/>
                          <a:pt x="13" y="22"/>
                        </a:cubicBezTo>
                        <a:cubicBezTo>
                          <a:pt x="12" y="30"/>
                          <a:pt x="15" y="14"/>
                          <a:pt x="15" y="13"/>
                        </a:cubicBezTo>
                        <a:cubicBezTo>
                          <a:pt x="15" y="16"/>
                          <a:pt x="14" y="20"/>
                          <a:pt x="14" y="23"/>
                        </a:cubicBezTo>
                        <a:cubicBezTo>
                          <a:pt x="14" y="22"/>
                          <a:pt x="15" y="16"/>
                          <a:pt x="15" y="14"/>
                        </a:cubicBezTo>
                        <a:cubicBezTo>
                          <a:pt x="17" y="6"/>
                          <a:pt x="15" y="17"/>
                          <a:pt x="15" y="19"/>
                        </a:cubicBezTo>
                        <a:cubicBezTo>
                          <a:pt x="14" y="28"/>
                          <a:pt x="17" y="11"/>
                          <a:pt x="17" y="13"/>
                        </a:cubicBezTo>
                        <a:cubicBezTo>
                          <a:pt x="16" y="15"/>
                          <a:pt x="15" y="21"/>
                          <a:pt x="15" y="23"/>
                        </a:cubicBezTo>
                        <a:cubicBezTo>
                          <a:pt x="14" y="28"/>
                          <a:pt x="17" y="14"/>
                          <a:pt x="16" y="17"/>
                        </a:cubicBezTo>
                        <a:cubicBezTo>
                          <a:pt x="17" y="15"/>
                          <a:pt x="17" y="12"/>
                          <a:pt x="18" y="10"/>
                        </a:cubicBezTo>
                        <a:cubicBezTo>
                          <a:pt x="19" y="4"/>
                          <a:pt x="18" y="9"/>
                          <a:pt x="18" y="9"/>
                        </a:cubicBezTo>
                        <a:cubicBezTo>
                          <a:pt x="18" y="12"/>
                          <a:pt x="17" y="16"/>
                          <a:pt x="16" y="19"/>
                        </a:cubicBezTo>
                        <a:cubicBezTo>
                          <a:pt x="16" y="20"/>
                          <a:pt x="16" y="22"/>
                          <a:pt x="16" y="23"/>
                        </a:cubicBezTo>
                        <a:cubicBezTo>
                          <a:pt x="16" y="23"/>
                          <a:pt x="16" y="23"/>
                          <a:pt x="17" y="23"/>
                        </a:cubicBezTo>
                        <a:cubicBezTo>
                          <a:pt x="17" y="20"/>
                          <a:pt x="18" y="17"/>
                          <a:pt x="18" y="14"/>
                        </a:cubicBezTo>
                        <a:cubicBezTo>
                          <a:pt x="18" y="13"/>
                          <a:pt x="18" y="4"/>
                          <a:pt x="19" y="9"/>
                        </a:cubicBezTo>
                        <a:cubicBezTo>
                          <a:pt x="19" y="12"/>
                          <a:pt x="19" y="15"/>
                          <a:pt x="19" y="17"/>
                        </a:cubicBezTo>
                        <a:cubicBezTo>
                          <a:pt x="18" y="26"/>
                          <a:pt x="19" y="23"/>
                          <a:pt x="19" y="19"/>
                        </a:cubicBezTo>
                        <a:cubicBezTo>
                          <a:pt x="19" y="16"/>
                          <a:pt x="19" y="13"/>
                          <a:pt x="19" y="10"/>
                        </a:cubicBezTo>
                        <a:cubicBezTo>
                          <a:pt x="20" y="6"/>
                          <a:pt x="19" y="15"/>
                          <a:pt x="19" y="14"/>
                        </a:cubicBezTo>
                        <a:cubicBezTo>
                          <a:pt x="19" y="15"/>
                          <a:pt x="19" y="16"/>
                          <a:pt x="19" y="17"/>
                        </a:cubicBezTo>
                        <a:cubicBezTo>
                          <a:pt x="17" y="21"/>
                          <a:pt x="17" y="23"/>
                          <a:pt x="20" y="22"/>
                        </a:cubicBezTo>
                        <a:cubicBezTo>
                          <a:pt x="20" y="16"/>
                          <a:pt x="20" y="11"/>
                          <a:pt x="20" y="6"/>
                        </a:cubicBezTo>
                        <a:cubicBezTo>
                          <a:pt x="20" y="11"/>
                          <a:pt x="20" y="18"/>
                          <a:pt x="20" y="23"/>
                        </a:cubicBezTo>
                        <a:cubicBezTo>
                          <a:pt x="20" y="17"/>
                          <a:pt x="22" y="10"/>
                          <a:pt x="21" y="5"/>
                        </a:cubicBezTo>
                        <a:cubicBezTo>
                          <a:pt x="22" y="11"/>
                          <a:pt x="21" y="17"/>
                          <a:pt x="20" y="23"/>
                        </a:cubicBezTo>
                        <a:cubicBezTo>
                          <a:pt x="21" y="19"/>
                          <a:pt x="21" y="13"/>
                          <a:pt x="22" y="8"/>
                        </a:cubicBezTo>
                        <a:cubicBezTo>
                          <a:pt x="21" y="14"/>
                          <a:pt x="22" y="20"/>
                          <a:pt x="21" y="26"/>
                        </a:cubicBezTo>
                        <a:cubicBezTo>
                          <a:pt x="22" y="22"/>
                          <a:pt x="22" y="14"/>
                          <a:pt x="22" y="9"/>
                        </a:cubicBezTo>
                        <a:cubicBezTo>
                          <a:pt x="23" y="5"/>
                          <a:pt x="23" y="6"/>
                          <a:pt x="23" y="9"/>
                        </a:cubicBezTo>
                        <a:cubicBezTo>
                          <a:pt x="23" y="12"/>
                          <a:pt x="23" y="15"/>
                          <a:pt x="22" y="18"/>
                        </a:cubicBezTo>
                        <a:cubicBezTo>
                          <a:pt x="22" y="19"/>
                          <a:pt x="22" y="20"/>
                          <a:pt x="22" y="21"/>
                        </a:cubicBezTo>
                        <a:cubicBezTo>
                          <a:pt x="21" y="24"/>
                          <a:pt x="22" y="24"/>
                          <a:pt x="23" y="24"/>
                        </a:cubicBezTo>
                        <a:cubicBezTo>
                          <a:pt x="23" y="21"/>
                          <a:pt x="23" y="18"/>
                          <a:pt x="23" y="15"/>
                        </a:cubicBezTo>
                        <a:cubicBezTo>
                          <a:pt x="23" y="14"/>
                          <a:pt x="23" y="4"/>
                          <a:pt x="23" y="12"/>
                        </a:cubicBezTo>
                        <a:cubicBezTo>
                          <a:pt x="24" y="16"/>
                          <a:pt x="23" y="20"/>
                          <a:pt x="23" y="24"/>
                        </a:cubicBezTo>
                        <a:cubicBezTo>
                          <a:pt x="23" y="24"/>
                          <a:pt x="23" y="24"/>
                          <a:pt x="23" y="24"/>
                        </a:cubicBezTo>
                        <a:cubicBezTo>
                          <a:pt x="23" y="22"/>
                          <a:pt x="23" y="20"/>
                          <a:pt x="23" y="18"/>
                        </a:cubicBezTo>
                        <a:cubicBezTo>
                          <a:pt x="23" y="15"/>
                          <a:pt x="24" y="12"/>
                          <a:pt x="24" y="10"/>
                        </a:cubicBezTo>
                        <a:cubicBezTo>
                          <a:pt x="24" y="6"/>
                          <a:pt x="24" y="1"/>
                          <a:pt x="25" y="6"/>
                        </a:cubicBezTo>
                        <a:cubicBezTo>
                          <a:pt x="25" y="6"/>
                          <a:pt x="27" y="14"/>
                          <a:pt x="26" y="8"/>
                        </a:cubicBezTo>
                        <a:cubicBezTo>
                          <a:pt x="26" y="7"/>
                          <a:pt x="25" y="7"/>
                          <a:pt x="25" y="8"/>
                        </a:cubicBezTo>
                        <a:cubicBezTo>
                          <a:pt x="25" y="12"/>
                          <a:pt x="25" y="17"/>
                          <a:pt x="25" y="22"/>
                        </a:cubicBezTo>
                        <a:cubicBezTo>
                          <a:pt x="27" y="22"/>
                          <a:pt x="27" y="21"/>
                          <a:pt x="26" y="19"/>
                        </a:cubicBezTo>
                        <a:cubicBezTo>
                          <a:pt x="26" y="18"/>
                          <a:pt x="26" y="8"/>
                          <a:pt x="26" y="15"/>
                        </a:cubicBezTo>
                        <a:cubicBezTo>
                          <a:pt x="26" y="18"/>
                          <a:pt x="25" y="21"/>
                          <a:pt x="24" y="24"/>
                        </a:cubicBezTo>
                        <a:cubicBezTo>
                          <a:pt x="24" y="25"/>
                          <a:pt x="22" y="34"/>
                          <a:pt x="24" y="25"/>
                        </a:cubicBezTo>
                        <a:cubicBezTo>
                          <a:pt x="23" y="31"/>
                          <a:pt x="23" y="39"/>
                          <a:pt x="24" y="27"/>
                        </a:cubicBezTo>
                        <a:cubicBezTo>
                          <a:pt x="23" y="30"/>
                          <a:pt x="23" y="32"/>
                          <a:pt x="22" y="34"/>
                        </a:cubicBezTo>
                        <a:cubicBezTo>
                          <a:pt x="22" y="33"/>
                          <a:pt x="22" y="28"/>
                          <a:pt x="22" y="33"/>
                        </a:cubicBezTo>
                        <a:cubicBezTo>
                          <a:pt x="22" y="36"/>
                          <a:pt x="22" y="46"/>
                          <a:pt x="20" y="36"/>
                        </a:cubicBezTo>
                        <a:cubicBezTo>
                          <a:pt x="20" y="31"/>
                          <a:pt x="19" y="36"/>
                          <a:pt x="19" y="38"/>
                        </a:cubicBezTo>
                        <a:cubicBezTo>
                          <a:pt x="20" y="40"/>
                          <a:pt x="21" y="40"/>
                          <a:pt x="20" y="37"/>
                        </a:cubicBezTo>
                        <a:cubicBezTo>
                          <a:pt x="20" y="34"/>
                          <a:pt x="21" y="32"/>
                          <a:pt x="21" y="29"/>
                        </a:cubicBezTo>
                        <a:cubicBezTo>
                          <a:pt x="22" y="28"/>
                          <a:pt x="22" y="28"/>
                          <a:pt x="23" y="27"/>
                        </a:cubicBezTo>
                        <a:cubicBezTo>
                          <a:pt x="21" y="31"/>
                          <a:pt x="21" y="32"/>
                          <a:pt x="23" y="32"/>
                        </a:cubicBezTo>
                        <a:cubicBezTo>
                          <a:pt x="24" y="29"/>
                          <a:pt x="25" y="26"/>
                          <a:pt x="25" y="23"/>
                        </a:cubicBezTo>
                        <a:cubicBezTo>
                          <a:pt x="26" y="22"/>
                          <a:pt x="24" y="22"/>
                          <a:pt x="24" y="23"/>
                        </a:cubicBezTo>
                        <a:cubicBezTo>
                          <a:pt x="24" y="25"/>
                          <a:pt x="23" y="26"/>
                          <a:pt x="23" y="28"/>
                        </a:cubicBezTo>
                        <a:cubicBezTo>
                          <a:pt x="23" y="28"/>
                          <a:pt x="20" y="35"/>
                          <a:pt x="20" y="33"/>
                        </a:cubicBezTo>
                        <a:cubicBezTo>
                          <a:pt x="20" y="32"/>
                          <a:pt x="18" y="27"/>
                          <a:pt x="18" y="32"/>
                        </a:cubicBezTo>
                        <a:cubicBezTo>
                          <a:pt x="18" y="34"/>
                          <a:pt x="18" y="36"/>
                          <a:pt x="18" y="38"/>
                        </a:cubicBezTo>
                        <a:cubicBezTo>
                          <a:pt x="18" y="39"/>
                          <a:pt x="20" y="39"/>
                          <a:pt x="20" y="38"/>
                        </a:cubicBezTo>
                        <a:cubicBezTo>
                          <a:pt x="20" y="34"/>
                          <a:pt x="20" y="30"/>
                          <a:pt x="20" y="25"/>
                        </a:cubicBezTo>
                        <a:cubicBezTo>
                          <a:pt x="20" y="25"/>
                          <a:pt x="18" y="25"/>
                          <a:pt x="18" y="25"/>
                        </a:cubicBezTo>
                        <a:cubicBezTo>
                          <a:pt x="18" y="28"/>
                          <a:pt x="18" y="31"/>
                          <a:pt x="18" y="34"/>
                        </a:cubicBezTo>
                        <a:cubicBezTo>
                          <a:pt x="19" y="34"/>
                          <a:pt x="19" y="34"/>
                          <a:pt x="20" y="34"/>
                        </a:cubicBezTo>
                        <a:cubicBezTo>
                          <a:pt x="19" y="33"/>
                          <a:pt x="19" y="31"/>
                          <a:pt x="19" y="29"/>
                        </a:cubicBezTo>
                        <a:cubicBezTo>
                          <a:pt x="19" y="22"/>
                          <a:pt x="18" y="32"/>
                          <a:pt x="18" y="33"/>
                        </a:cubicBezTo>
                        <a:cubicBezTo>
                          <a:pt x="18" y="30"/>
                          <a:pt x="18" y="27"/>
                          <a:pt x="18" y="25"/>
                        </a:cubicBezTo>
                        <a:cubicBezTo>
                          <a:pt x="17" y="24"/>
                          <a:pt x="16" y="24"/>
                          <a:pt x="16" y="25"/>
                        </a:cubicBezTo>
                        <a:cubicBezTo>
                          <a:pt x="15" y="32"/>
                          <a:pt x="16" y="32"/>
                          <a:pt x="15" y="25"/>
                        </a:cubicBezTo>
                        <a:cubicBezTo>
                          <a:pt x="15" y="24"/>
                          <a:pt x="14" y="24"/>
                          <a:pt x="14" y="25"/>
                        </a:cubicBezTo>
                        <a:cubicBezTo>
                          <a:pt x="14" y="28"/>
                          <a:pt x="14" y="31"/>
                          <a:pt x="14" y="35"/>
                        </a:cubicBezTo>
                        <a:cubicBezTo>
                          <a:pt x="14" y="36"/>
                          <a:pt x="15" y="36"/>
                          <a:pt x="15" y="35"/>
                        </a:cubicBezTo>
                        <a:cubicBezTo>
                          <a:pt x="15" y="32"/>
                          <a:pt x="15" y="30"/>
                          <a:pt x="14" y="28"/>
                        </a:cubicBezTo>
                        <a:cubicBezTo>
                          <a:pt x="14" y="27"/>
                          <a:pt x="13" y="28"/>
                          <a:pt x="13" y="28"/>
                        </a:cubicBezTo>
                        <a:cubicBezTo>
                          <a:pt x="13" y="30"/>
                          <a:pt x="13" y="31"/>
                          <a:pt x="13" y="33"/>
                        </a:cubicBezTo>
                        <a:cubicBezTo>
                          <a:pt x="13" y="31"/>
                          <a:pt x="12" y="29"/>
                          <a:pt x="11" y="27"/>
                        </a:cubicBezTo>
                        <a:cubicBezTo>
                          <a:pt x="11" y="27"/>
                          <a:pt x="10" y="26"/>
                          <a:pt x="10" y="27"/>
                        </a:cubicBezTo>
                        <a:cubicBezTo>
                          <a:pt x="9" y="30"/>
                          <a:pt x="9" y="32"/>
                          <a:pt x="9" y="34"/>
                        </a:cubicBezTo>
                        <a:cubicBezTo>
                          <a:pt x="9" y="35"/>
                          <a:pt x="11" y="35"/>
                          <a:pt x="11" y="34"/>
                        </a:cubicBezTo>
                        <a:cubicBezTo>
                          <a:pt x="11" y="32"/>
                          <a:pt x="11" y="31"/>
                          <a:pt x="11" y="29"/>
                        </a:cubicBezTo>
                        <a:cubicBezTo>
                          <a:pt x="11" y="28"/>
                          <a:pt x="9" y="28"/>
                          <a:pt x="9" y="29"/>
                        </a:cubicBezTo>
                        <a:cubicBezTo>
                          <a:pt x="9" y="32"/>
                          <a:pt x="9" y="35"/>
                          <a:pt x="9" y="38"/>
                        </a:cubicBezTo>
                        <a:cubicBezTo>
                          <a:pt x="9" y="39"/>
                          <a:pt x="11" y="39"/>
                          <a:pt x="11" y="38"/>
                        </a:cubicBezTo>
                        <a:cubicBezTo>
                          <a:pt x="11" y="35"/>
                          <a:pt x="11" y="33"/>
                          <a:pt x="10" y="30"/>
                        </a:cubicBezTo>
                        <a:cubicBezTo>
                          <a:pt x="10" y="29"/>
                          <a:pt x="8" y="30"/>
                          <a:pt x="9" y="31"/>
                        </a:cubicBezTo>
                        <a:cubicBezTo>
                          <a:pt x="8" y="35"/>
                          <a:pt x="8" y="36"/>
                          <a:pt x="11" y="35"/>
                        </a:cubicBezTo>
                        <a:cubicBezTo>
                          <a:pt x="12" y="33"/>
                          <a:pt x="11" y="31"/>
                          <a:pt x="9" y="31"/>
                        </a:cubicBezTo>
                        <a:cubicBezTo>
                          <a:pt x="11" y="32"/>
                          <a:pt x="11" y="32"/>
                          <a:pt x="11" y="30"/>
                        </a:cubicBezTo>
                        <a:cubicBezTo>
                          <a:pt x="12" y="33"/>
                          <a:pt x="12" y="33"/>
                          <a:pt x="13" y="36"/>
                        </a:cubicBezTo>
                        <a:cubicBezTo>
                          <a:pt x="13" y="36"/>
                          <a:pt x="14" y="36"/>
                          <a:pt x="14" y="35"/>
                        </a:cubicBezTo>
                        <a:cubicBezTo>
                          <a:pt x="14" y="34"/>
                          <a:pt x="14" y="32"/>
                          <a:pt x="14" y="31"/>
                        </a:cubicBezTo>
                        <a:cubicBezTo>
                          <a:pt x="13" y="33"/>
                          <a:pt x="13" y="33"/>
                          <a:pt x="15" y="31"/>
                        </a:cubicBezTo>
                        <a:cubicBezTo>
                          <a:pt x="16" y="29"/>
                          <a:pt x="16" y="28"/>
                          <a:pt x="14" y="28"/>
                        </a:cubicBezTo>
                        <a:cubicBezTo>
                          <a:pt x="14" y="30"/>
                          <a:pt x="14" y="32"/>
                          <a:pt x="14" y="34"/>
                        </a:cubicBezTo>
                        <a:cubicBezTo>
                          <a:pt x="14" y="35"/>
                          <a:pt x="16" y="35"/>
                          <a:pt x="16" y="34"/>
                        </a:cubicBezTo>
                        <a:cubicBezTo>
                          <a:pt x="16" y="32"/>
                          <a:pt x="17" y="30"/>
                          <a:pt x="17" y="28"/>
                        </a:cubicBezTo>
                        <a:cubicBezTo>
                          <a:pt x="17" y="31"/>
                          <a:pt x="17" y="33"/>
                          <a:pt x="17" y="35"/>
                        </a:cubicBezTo>
                        <a:cubicBezTo>
                          <a:pt x="17" y="36"/>
                          <a:pt x="19" y="36"/>
                          <a:pt x="19" y="35"/>
                        </a:cubicBezTo>
                        <a:cubicBezTo>
                          <a:pt x="19" y="31"/>
                          <a:pt x="20" y="28"/>
                          <a:pt x="20" y="24"/>
                        </a:cubicBezTo>
                        <a:cubicBezTo>
                          <a:pt x="20" y="23"/>
                          <a:pt x="18" y="23"/>
                          <a:pt x="18" y="23"/>
                        </a:cubicBezTo>
                        <a:cubicBezTo>
                          <a:pt x="18" y="28"/>
                          <a:pt x="18" y="32"/>
                          <a:pt x="18" y="37"/>
                        </a:cubicBezTo>
                        <a:cubicBezTo>
                          <a:pt x="18" y="38"/>
                          <a:pt x="20" y="38"/>
                          <a:pt x="20" y="37"/>
                        </a:cubicBezTo>
                        <a:cubicBezTo>
                          <a:pt x="20" y="35"/>
                          <a:pt x="20" y="33"/>
                          <a:pt x="20" y="31"/>
                        </a:cubicBezTo>
                        <a:cubicBezTo>
                          <a:pt x="20" y="26"/>
                          <a:pt x="18" y="29"/>
                          <a:pt x="18" y="32"/>
                        </a:cubicBezTo>
                        <a:cubicBezTo>
                          <a:pt x="18" y="33"/>
                          <a:pt x="20" y="40"/>
                          <a:pt x="20" y="34"/>
                        </a:cubicBezTo>
                        <a:cubicBezTo>
                          <a:pt x="20" y="32"/>
                          <a:pt x="20" y="30"/>
                          <a:pt x="20" y="28"/>
                        </a:cubicBezTo>
                        <a:cubicBezTo>
                          <a:pt x="20" y="27"/>
                          <a:pt x="18" y="27"/>
                          <a:pt x="18" y="28"/>
                        </a:cubicBezTo>
                        <a:cubicBezTo>
                          <a:pt x="18" y="32"/>
                          <a:pt x="18" y="35"/>
                          <a:pt x="19" y="38"/>
                        </a:cubicBezTo>
                        <a:cubicBezTo>
                          <a:pt x="19" y="39"/>
                          <a:pt x="20" y="39"/>
                          <a:pt x="20" y="38"/>
                        </a:cubicBezTo>
                        <a:cubicBezTo>
                          <a:pt x="22" y="35"/>
                          <a:pt x="23" y="32"/>
                          <a:pt x="24" y="28"/>
                        </a:cubicBezTo>
                        <a:cubicBezTo>
                          <a:pt x="26" y="26"/>
                          <a:pt x="25" y="25"/>
                          <a:pt x="23" y="26"/>
                        </a:cubicBezTo>
                        <a:cubicBezTo>
                          <a:pt x="23" y="29"/>
                          <a:pt x="22" y="32"/>
                          <a:pt x="21" y="34"/>
                        </a:cubicBezTo>
                        <a:cubicBezTo>
                          <a:pt x="21" y="35"/>
                          <a:pt x="23" y="36"/>
                          <a:pt x="23" y="35"/>
                        </a:cubicBezTo>
                        <a:cubicBezTo>
                          <a:pt x="24" y="31"/>
                          <a:pt x="24" y="28"/>
                          <a:pt x="24" y="24"/>
                        </a:cubicBezTo>
                        <a:cubicBezTo>
                          <a:pt x="24" y="24"/>
                          <a:pt x="23" y="23"/>
                          <a:pt x="23" y="24"/>
                        </a:cubicBezTo>
                        <a:cubicBezTo>
                          <a:pt x="19" y="28"/>
                          <a:pt x="19" y="35"/>
                          <a:pt x="19" y="41"/>
                        </a:cubicBezTo>
                        <a:cubicBezTo>
                          <a:pt x="19" y="42"/>
                          <a:pt x="20" y="42"/>
                          <a:pt x="20" y="41"/>
                        </a:cubicBezTo>
                        <a:cubicBezTo>
                          <a:pt x="20" y="38"/>
                          <a:pt x="20" y="34"/>
                          <a:pt x="20" y="31"/>
                        </a:cubicBezTo>
                        <a:cubicBezTo>
                          <a:pt x="20" y="30"/>
                          <a:pt x="19" y="30"/>
                          <a:pt x="19" y="31"/>
                        </a:cubicBezTo>
                        <a:cubicBezTo>
                          <a:pt x="19" y="35"/>
                          <a:pt x="19" y="39"/>
                          <a:pt x="21" y="43"/>
                        </a:cubicBezTo>
                        <a:cubicBezTo>
                          <a:pt x="21" y="43"/>
                          <a:pt x="22" y="44"/>
                          <a:pt x="22" y="43"/>
                        </a:cubicBezTo>
                        <a:cubicBezTo>
                          <a:pt x="24" y="38"/>
                          <a:pt x="24" y="34"/>
                          <a:pt x="23" y="29"/>
                        </a:cubicBezTo>
                        <a:cubicBezTo>
                          <a:pt x="23" y="28"/>
                          <a:pt x="22" y="28"/>
                          <a:pt x="22" y="28"/>
                        </a:cubicBezTo>
                        <a:cubicBezTo>
                          <a:pt x="22" y="31"/>
                          <a:pt x="21" y="34"/>
                          <a:pt x="22" y="36"/>
                        </a:cubicBezTo>
                        <a:cubicBezTo>
                          <a:pt x="22" y="37"/>
                          <a:pt x="23" y="37"/>
                          <a:pt x="23" y="37"/>
                        </a:cubicBezTo>
                        <a:cubicBezTo>
                          <a:pt x="24" y="33"/>
                          <a:pt x="25" y="29"/>
                          <a:pt x="25" y="25"/>
                        </a:cubicBezTo>
                        <a:cubicBezTo>
                          <a:pt x="25" y="24"/>
                          <a:pt x="24" y="24"/>
                          <a:pt x="24" y="25"/>
                        </a:cubicBezTo>
                        <a:cubicBezTo>
                          <a:pt x="22" y="29"/>
                          <a:pt x="21" y="32"/>
                          <a:pt x="22" y="36"/>
                        </a:cubicBezTo>
                        <a:cubicBezTo>
                          <a:pt x="22" y="37"/>
                          <a:pt x="23" y="37"/>
                          <a:pt x="23" y="36"/>
                        </a:cubicBezTo>
                        <a:cubicBezTo>
                          <a:pt x="25" y="32"/>
                          <a:pt x="25" y="28"/>
                          <a:pt x="25" y="23"/>
                        </a:cubicBezTo>
                        <a:cubicBezTo>
                          <a:pt x="25" y="22"/>
                          <a:pt x="23" y="22"/>
                          <a:pt x="23" y="23"/>
                        </a:cubicBezTo>
                        <a:cubicBezTo>
                          <a:pt x="22" y="26"/>
                          <a:pt x="22" y="29"/>
                          <a:pt x="23" y="32"/>
                        </a:cubicBezTo>
                        <a:cubicBezTo>
                          <a:pt x="23" y="33"/>
                          <a:pt x="24" y="33"/>
                          <a:pt x="24" y="32"/>
                        </a:cubicBezTo>
                        <a:cubicBezTo>
                          <a:pt x="26" y="25"/>
                          <a:pt x="28" y="17"/>
                          <a:pt x="27" y="10"/>
                        </a:cubicBezTo>
                        <a:cubicBezTo>
                          <a:pt x="27" y="9"/>
                          <a:pt x="26" y="9"/>
                          <a:pt x="26" y="10"/>
                        </a:cubicBezTo>
                        <a:cubicBezTo>
                          <a:pt x="25" y="15"/>
                          <a:pt x="24" y="20"/>
                          <a:pt x="25" y="25"/>
                        </a:cubicBezTo>
                        <a:cubicBezTo>
                          <a:pt x="25" y="26"/>
                          <a:pt x="26" y="26"/>
                          <a:pt x="26" y="25"/>
                        </a:cubicBezTo>
                        <a:cubicBezTo>
                          <a:pt x="26" y="22"/>
                          <a:pt x="26" y="19"/>
                          <a:pt x="26" y="16"/>
                        </a:cubicBezTo>
                        <a:cubicBezTo>
                          <a:pt x="26" y="14"/>
                          <a:pt x="26" y="12"/>
                          <a:pt x="26" y="10"/>
                        </a:cubicBezTo>
                        <a:cubicBezTo>
                          <a:pt x="24" y="9"/>
                          <a:pt x="24" y="10"/>
                          <a:pt x="25" y="12"/>
                        </a:cubicBezTo>
                        <a:cubicBezTo>
                          <a:pt x="25" y="13"/>
                          <a:pt x="26" y="13"/>
                          <a:pt x="27" y="12"/>
                        </a:cubicBezTo>
                        <a:cubicBezTo>
                          <a:pt x="27" y="8"/>
                          <a:pt x="26" y="5"/>
                          <a:pt x="25" y="1"/>
                        </a:cubicBezTo>
                        <a:cubicBezTo>
                          <a:pt x="25" y="0"/>
                          <a:pt x="24" y="0"/>
                          <a:pt x="23" y="1"/>
                        </a:cubicBezTo>
                        <a:cubicBezTo>
                          <a:pt x="22" y="9"/>
                          <a:pt x="22" y="18"/>
                          <a:pt x="22" y="27"/>
                        </a:cubicBezTo>
                        <a:cubicBezTo>
                          <a:pt x="22" y="27"/>
                          <a:pt x="23" y="28"/>
                          <a:pt x="23" y="27"/>
                        </a:cubicBezTo>
                        <a:cubicBezTo>
                          <a:pt x="25" y="20"/>
                          <a:pt x="25" y="13"/>
                          <a:pt x="25" y="6"/>
                        </a:cubicBezTo>
                        <a:cubicBezTo>
                          <a:pt x="25" y="6"/>
                          <a:pt x="23" y="5"/>
                          <a:pt x="23" y="6"/>
                        </a:cubicBezTo>
                        <a:cubicBezTo>
                          <a:pt x="22" y="13"/>
                          <a:pt x="22" y="20"/>
                          <a:pt x="22" y="27"/>
                        </a:cubicBezTo>
                        <a:cubicBezTo>
                          <a:pt x="22" y="28"/>
                          <a:pt x="23" y="28"/>
                          <a:pt x="23" y="27"/>
                        </a:cubicBezTo>
                        <a:cubicBezTo>
                          <a:pt x="24" y="19"/>
                          <a:pt x="25" y="11"/>
                          <a:pt x="24" y="4"/>
                        </a:cubicBezTo>
                        <a:cubicBezTo>
                          <a:pt x="24" y="3"/>
                          <a:pt x="22" y="3"/>
                          <a:pt x="22" y="3"/>
                        </a:cubicBezTo>
                        <a:cubicBezTo>
                          <a:pt x="20" y="12"/>
                          <a:pt x="19" y="20"/>
                          <a:pt x="20" y="28"/>
                        </a:cubicBezTo>
                        <a:cubicBezTo>
                          <a:pt x="20" y="29"/>
                          <a:pt x="21" y="30"/>
                          <a:pt x="22" y="29"/>
                        </a:cubicBezTo>
                        <a:cubicBezTo>
                          <a:pt x="23" y="21"/>
                          <a:pt x="24" y="13"/>
                          <a:pt x="23" y="5"/>
                        </a:cubicBezTo>
                        <a:cubicBezTo>
                          <a:pt x="23" y="4"/>
                          <a:pt x="21" y="4"/>
                          <a:pt x="21" y="5"/>
                        </a:cubicBezTo>
                        <a:cubicBezTo>
                          <a:pt x="20" y="12"/>
                          <a:pt x="19" y="19"/>
                          <a:pt x="20" y="26"/>
                        </a:cubicBezTo>
                        <a:cubicBezTo>
                          <a:pt x="20" y="26"/>
                          <a:pt x="21" y="27"/>
                          <a:pt x="21" y="26"/>
                        </a:cubicBezTo>
                        <a:cubicBezTo>
                          <a:pt x="23" y="18"/>
                          <a:pt x="23" y="10"/>
                          <a:pt x="22" y="2"/>
                        </a:cubicBezTo>
                        <a:cubicBezTo>
                          <a:pt x="22" y="2"/>
                          <a:pt x="21" y="1"/>
                          <a:pt x="21" y="2"/>
                        </a:cubicBezTo>
                        <a:cubicBezTo>
                          <a:pt x="19" y="10"/>
                          <a:pt x="19" y="18"/>
                          <a:pt x="19" y="26"/>
                        </a:cubicBezTo>
                        <a:cubicBezTo>
                          <a:pt x="19" y="27"/>
                          <a:pt x="20" y="27"/>
                          <a:pt x="20" y="26"/>
                        </a:cubicBezTo>
                        <a:cubicBezTo>
                          <a:pt x="21" y="18"/>
                          <a:pt x="22" y="11"/>
                          <a:pt x="21" y="3"/>
                        </a:cubicBezTo>
                        <a:cubicBezTo>
                          <a:pt x="21" y="2"/>
                          <a:pt x="20" y="2"/>
                          <a:pt x="20" y="3"/>
                        </a:cubicBezTo>
                        <a:cubicBezTo>
                          <a:pt x="19" y="10"/>
                          <a:pt x="18" y="17"/>
                          <a:pt x="18" y="25"/>
                        </a:cubicBezTo>
                        <a:cubicBezTo>
                          <a:pt x="18" y="25"/>
                          <a:pt x="19" y="26"/>
                          <a:pt x="20" y="25"/>
                        </a:cubicBezTo>
                        <a:cubicBezTo>
                          <a:pt x="21" y="18"/>
                          <a:pt x="22" y="11"/>
                          <a:pt x="20" y="4"/>
                        </a:cubicBezTo>
                        <a:cubicBezTo>
                          <a:pt x="20" y="3"/>
                          <a:pt x="19" y="3"/>
                          <a:pt x="19" y="4"/>
                        </a:cubicBezTo>
                        <a:cubicBezTo>
                          <a:pt x="18" y="11"/>
                          <a:pt x="17" y="18"/>
                          <a:pt x="18" y="25"/>
                        </a:cubicBezTo>
                        <a:cubicBezTo>
                          <a:pt x="18" y="26"/>
                          <a:pt x="19" y="26"/>
                          <a:pt x="19" y="25"/>
                        </a:cubicBezTo>
                        <a:cubicBezTo>
                          <a:pt x="20" y="18"/>
                          <a:pt x="21" y="11"/>
                          <a:pt x="20" y="4"/>
                        </a:cubicBezTo>
                        <a:cubicBezTo>
                          <a:pt x="19" y="3"/>
                          <a:pt x="18" y="3"/>
                          <a:pt x="18" y="4"/>
                        </a:cubicBezTo>
                        <a:cubicBezTo>
                          <a:pt x="17" y="11"/>
                          <a:pt x="16" y="18"/>
                          <a:pt x="15" y="26"/>
                        </a:cubicBezTo>
                        <a:cubicBezTo>
                          <a:pt x="15" y="27"/>
                          <a:pt x="16" y="27"/>
                          <a:pt x="16" y="26"/>
                        </a:cubicBezTo>
                        <a:cubicBezTo>
                          <a:pt x="18" y="19"/>
                          <a:pt x="20" y="12"/>
                          <a:pt x="18" y="5"/>
                        </a:cubicBezTo>
                        <a:cubicBezTo>
                          <a:pt x="18" y="4"/>
                          <a:pt x="17" y="4"/>
                          <a:pt x="17" y="5"/>
                        </a:cubicBezTo>
                        <a:cubicBezTo>
                          <a:pt x="16" y="12"/>
                          <a:pt x="13" y="19"/>
                          <a:pt x="14" y="26"/>
                        </a:cubicBezTo>
                        <a:cubicBezTo>
                          <a:pt x="14" y="27"/>
                          <a:pt x="15" y="27"/>
                          <a:pt x="16" y="26"/>
                        </a:cubicBezTo>
                        <a:cubicBezTo>
                          <a:pt x="17" y="21"/>
                          <a:pt x="17" y="16"/>
                          <a:pt x="18" y="10"/>
                        </a:cubicBezTo>
                        <a:cubicBezTo>
                          <a:pt x="18" y="10"/>
                          <a:pt x="16" y="9"/>
                          <a:pt x="16" y="10"/>
                        </a:cubicBezTo>
                        <a:cubicBezTo>
                          <a:pt x="14" y="15"/>
                          <a:pt x="14" y="20"/>
                          <a:pt x="14" y="25"/>
                        </a:cubicBezTo>
                        <a:cubicBezTo>
                          <a:pt x="14" y="25"/>
                          <a:pt x="16" y="26"/>
                          <a:pt x="16" y="25"/>
                        </a:cubicBezTo>
                        <a:cubicBezTo>
                          <a:pt x="17" y="19"/>
                          <a:pt x="17" y="14"/>
                          <a:pt x="17" y="8"/>
                        </a:cubicBezTo>
                        <a:cubicBezTo>
                          <a:pt x="17" y="8"/>
                          <a:pt x="15" y="7"/>
                          <a:pt x="15" y="8"/>
                        </a:cubicBezTo>
                        <a:cubicBezTo>
                          <a:pt x="14" y="14"/>
                          <a:pt x="13" y="20"/>
                          <a:pt x="13" y="26"/>
                        </a:cubicBezTo>
                        <a:cubicBezTo>
                          <a:pt x="13" y="27"/>
                          <a:pt x="14" y="27"/>
                          <a:pt x="14" y="26"/>
                        </a:cubicBezTo>
                        <a:cubicBezTo>
                          <a:pt x="16" y="21"/>
                          <a:pt x="16" y="16"/>
                          <a:pt x="16" y="10"/>
                        </a:cubicBezTo>
                        <a:cubicBezTo>
                          <a:pt x="16" y="9"/>
                          <a:pt x="15" y="9"/>
                          <a:pt x="15" y="10"/>
                        </a:cubicBezTo>
                        <a:cubicBezTo>
                          <a:pt x="13" y="16"/>
                          <a:pt x="12" y="21"/>
                          <a:pt x="12" y="27"/>
                        </a:cubicBezTo>
                        <a:cubicBezTo>
                          <a:pt x="12" y="28"/>
                          <a:pt x="13" y="28"/>
                          <a:pt x="13" y="28"/>
                        </a:cubicBezTo>
                        <a:cubicBezTo>
                          <a:pt x="14" y="23"/>
                          <a:pt x="15" y="18"/>
                          <a:pt x="15" y="13"/>
                        </a:cubicBezTo>
                        <a:cubicBezTo>
                          <a:pt x="15" y="12"/>
                          <a:pt x="13" y="12"/>
                          <a:pt x="13" y="13"/>
                        </a:cubicBezTo>
                        <a:cubicBezTo>
                          <a:pt x="12" y="17"/>
                          <a:pt x="11" y="21"/>
                          <a:pt x="11" y="25"/>
                        </a:cubicBezTo>
                        <a:cubicBezTo>
                          <a:pt x="11" y="26"/>
                          <a:pt x="12" y="26"/>
                          <a:pt x="13" y="25"/>
                        </a:cubicBezTo>
                        <a:cubicBezTo>
                          <a:pt x="13" y="21"/>
                          <a:pt x="14" y="17"/>
                          <a:pt x="13" y="13"/>
                        </a:cubicBezTo>
                        <a:cubicBezTo>
                          <a:pt x="13" y="12"/>
                          <a:pt x="12" y="12"/>
                          <a:pt x="12" y="12"/>
                        </a:cubicBezTo>
                        <a:cubicBezTo>
                          <a:pt x="10" y="17"/>
                          <a:pt x="9" y="21"/>
                          <a:pt x="9" y="26"/>
                        </a:cubicBezTo>
                        <a:cubicBezTo>
                          <a:pt x="9" y="27"/>
                          <a:pt x="10" y="27"/>
                          <a:pt x="11" y="27"/>
                        </a:cubicBezTo>
                        <a:cubicBezTo>
                          <a:pt x="12" y="22"/>
                          <a:pt x="12" y="18"/>
                          <a:pt x="12" y="14"/>
                        </a:cubicBezTo>
                        <a:cubicBezTo>
                          <a:pt x="12" y="13"/>
                          <a:pt x="11" y="13"/>
                          <a:pt x="11" y="14"/>
                        </a:cubicBezTo>
                        <a:cubicBezTo>
                          <a:pt x="9" y="18"/>
                          <a:pt x="8" y="22"/>
                          <a:pt x="8" y="27"/>
                        </a:cubicBezTo>
                        <a:cubicBezTo>
                          <a:pt x="8" y="28"/>
                          <a:pt x="9" y="28"/>
                          <a:pt x="9" y="27"/>
                        </a:cubicBezTo>
                        <a:cubicBezTo>
                          <a:pt x="11" y="23"/>
                          <a:pt x="11" y="19"/>
                          <a:pt x="11" y="15"/>
                        </a:cubicBezTo>
                        <a:cubicBezTo>
                          <a:pt x="11" y="14"/>
                          <a:pt x="10" y="14"/>
                          <a:pt x="9" y="15"/>
                        </a:cubicBezTo>
                        <a:cubicBezTo>
                          <a:pt x="7" y="19"/>
                          <a:pt x="7" y="24"/>
                          <a:pt x="7" y="29"/>
                        </a:cubicBezTo>
                        <a:cubicBezTo>
                          <a:pt x="7" y="29"/>
                          <a:pt x="8" y="29"/>
                          <a:pt x="8" y="29"/>
                        </a:cubicBezTo>
                        <a:cubicBezTo>
                          <a:pt x="8" y="24"/>
                          <a:pt x="9" y="19"/>
                          <a:pt x="9" y="15"/>
                        </a:cubicBezTo>
                        <a:cubicBezTo>
                          <a:pt x="9" y="14"/>
                          <a:pt x="7" y="14"/>
                          <a:pt x="7" y="15"/>
                        </a:cubicBezTo>
                        <a:cubicBezTo>
                          <a:pt x="6" y="19"/>
                          <a:pt x="5" y="23"/>
                          <a:pt x="5" y="28"/>
                        </a:cubicBezTo>
                        <a:cubicBezTo>
                          <a:pt x="5" y="29"/>
                          <a:pt x="6" y="29"/>
                          <a:pt x="6" y="28"/>
                        </a:cubicBezTo>
                        <a:cubicBezTo>
                          <a:pt x="7" y="24"/>
                          <a:pt x="8" y="20"/>
                          <a:pt x="8" y="16"/>
                        </a:cubicBezTo>
                        <a:cubicBezTo>
                          <a:pt x="7" y="15"/>
                          <a:pt x="7" y="15"/>
                          <a:pt x="6" y="15"/>
                        </a:cubicBezTo>
                        <a:cubicBezTo>
                          <a:pt x="4" y="19"/>
                          <a:pt x="3" y="24"/>
                          <a:pt x="3" y="28"/>
                        </a:cubicBezTo>
                        <a:cubicBezTo>
                          <a:pt x="3" y="29"/>
                          <a:pt x="4" y="29"/>
                          <a:pt x="4" y="29"/>
                        </a:cubicBezTo>
                        <a:cubicBezTo>
                          <a:pt x="6" y="25"/>
                          <a:pt x="6" y="21"/>
                          <a:pt x="6" y="16"/>
                        </a:cubicBezTo>
                        <a:cubicBezTo>
                          <a:pt x="6" y="16"/>
                          <a:pt x="5" y="15"/>
                          <a:pt x="4" y="16"/>
                        </a:cubicBezTo>
                        <a:cubicBezTo>
                          <a:pt x="2" y="20"/>
                          <a:pt x="1" y="24"/>
                          <a:pt x="1" y="29"/>
                        </a:cubicBezTo>
                        <a:cubicBezTo>
                          <a:pt x="1" y="30"/>
                          <a:pt x="2" y="30"/>
                          <a:pt x="3" y="29"/>
                        </a:cubicBezTo>
                        <a:cubicBezTo>
                          <a:pt x="4" y="26"/>
                          <a:pt x="5" y="23"/>
                          <a:pt x="5" y="19"/>
                        </a:cubicBezTo>
                        <a:cubicBezTo>
                          <a:pt x="5" y="18"/>
                          <a:pt x="4" y="18"/>
                          <a:pt x="4" y="19"/>
                        </a:cubicBezTo>
                        <a:cubicBezTo>
                          <a:pt x="3" y="23"/>
                          <a:pt x="2" y="26"/>
                          <a:pt x="1" y="30"/>
                        </a:cubicBezTo>
                        <a:cubicBezTo>
                          <a:pt x="1" y="31"/>
                          <a:pt x="2" y="31"/>
                          <a:pt x="2" y="30"/>
                        </a:cubicBezTo>
                        <a:cubicBezTo>
                          <a:pt x="4" y="26"/>
                          <a:pt x="5" y="22"/>
                          <a:pt x="4" y="18"/>
                        </a:cubicBezTo>
                        <a:cubicBezTo>
                          <a:pt x="4" y="17"/>
                          <a:pt x="3" y="17"/>
                          <a:pt x="3" y="18"/>
                        </a:cubicBezTo>
                        <a:cubicBezTo>
                          <a:pt x="1" y="22"/>
                          <a:pt x="0" y="26"/>
                          <a:pt x="0" y="30"/>
                        </a:cubicBezTo>
                        <a:cubicBezTo>
                          <a:pt x="0" y="31"/>
                          <a:pt x="2" y="31"/>
                          <a:pt x="2" y="30"/>
                        </a:cubicBezTo>
                        <a:cubicBezTo>
                          <a:pt x="3" y="25"/>
                          <a:pt x="4" y="21"/>
                          <a:pt x="4" y="15"/>
                        </a:cubicBezTo>
                        <a:cubicBezTo>
                          <a:pt x="4" y="14"/>
                          <a:pt x="3" y="14"/>
                          <a:pt x="3"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 name="Freeform 162"/>
                  <p:cNvSpPr/>
                  <p:nvPr/>
                </p:nvSpPr>
                <p:spPr bwMode="auto">
                  <a:xfrm>
                    <a:off x="898525" y="2506663"/>
                    <a:ext cx="22225" cy="41275"/>
                  </a:xfrm>
                  <a:custGeom>
                    <a:avLst/>
                    <a:gdLst>
                      <a:gd name="T0" fmla="*/ 18 w 21"/>
                      <a:gd name="T1" fmla="*/ 5 h 38"/>
                      <a:gd name="T2" fmla="*/ 18 w 21"/>
                      <a:gd name="T3" fmla="*/ 6 h 38"/>
                      <a:gd name="T4" fmla="*/ 17 w 21"/>
                      <a:gd name="T5" fmla="*/ 9 h 38"/>
                      <a:gd name="T6" fmla="*/ 16 w 21"/>
                      <a:gd name="T7" fmla="*/ 12 h 38"/>
                      <a:gd name="T8" fmla="*/ 16 w 21"/>
                      <a:gd name="T9" fmla="*/ 1 h 38"/>
                      <a:gd name="T10" fmla="*/ 16 w 21"/>
                      <a:gd name="T11" fmla="*/ 3 h 38"/>
                      <a:gd name="T12" fmla="*/ 13 w 21"/>
                      <a:gd name="T13" fmla="*/ 3 h 38"/>
                      <a:gd name="T14" fmla="*/ 12 w 21"/>
                      <a:gd name="T15" fmla="*/ 7 h 38"/>
                      <a:gd name="T16" fmla="*/ 11 w 21"/>
                      <a:gd name="T17" fmla="*/ 7 h 38"/>
                      <a:gd name="T18" fmla="*/ 9 w 21"/>
                      <a:gd name="T19" fmla="*/ 2 h 38"/>
                      <a:gd name="T20" fmla="*/ 8 w 21"/>
                      <a:gd name="T21" fmla="*/ 4 h 38"/>
                      <a:gd name="T22" fmla="*/ 8 w 21"/>
                      <a:gd name="T23" fmla="*/ 12 h 38"/>
                      <a:gd name="T24" fmla="*/ 5 w 21"/>
                      <a:gd name="T25" fmla="*/ 10 h 38"/>
                      <a:gd name="T26" fmla="*/ 3 w 21"/>
                      <a:gd name="T27" fmla="*/ 2 h 38"/>
                      <a:gd name="T28" fmla="*/ 3 w 21"/>
                      <a:gd name="T29" fmla="*/ 8 h 38"/>
                      <a:gd name="T30" fmla="*/ 2 w 21"/>
                      <a:gd name="T31" fmla="*/ 11 h 38"/>
                      <a:gd name="T32" fmla="*/ 2 w 21"/>
                      <a:gd name="T33" fmla="*/ 20 h 38"/>
                      <a:gd name="T34" fmla="*/ 0 w 21"/>
                      <a:gd name="T35" fmla="*/ 26 h 38"/>
                      <a:gd name="T36" fmla="*/ 2 w 21"/>
                      <a:gd name="T37" fmla="*/ 30 h 38"/>
                      <a:gd name="T38" fmla="*/ 4 w 21"/>
                      <a:gd name="T39" fmla="*/ 19 h 38"/>
                      <a:gd name="T40" fmla="*/ 5 w 21"/>
                      <a:gd name="T41" fmla="*/ 16 h 38"/>
                      <a:gd name="T42" fmla="*/ 4 w 21"/>
                      <a:gd name="T43" fmla="*/ 22 h 38"/>
                      <a:gd name="T44" fmla="*/ 5 w 21"/>
                      <a:gd name="T45" fmla="*/ 27 h 38"/>
                      <a:gd name="T46" fmla="*/ 7 w 21"/>
                      <a:gd name="T47" fmla="*/ 33 h 38"/>
                      <a:gd name="T48" fmla="*/ 0 w 21"/>
                      <a:gd name="T49" fmla="*/ 27 h 38"/>
                      <a:gd name="T50" fmla="*/ 2 w 21"/>
                      <a:gd name="T51" fmla="*/ 28 h 38"/>
                      <a:gd name="T52" fmla="*/ 6 w 21"/>
                      <a:gd name="T53" fmla="*/ 28 h 38"/>
                      <a:gd name="T54" fmla="*/ 5 w 21"/>
                      <a:gd name="T55" fmla="*/ 25 h 38"/>
                      <a:gd name="T56" fmla="*/ 6 w 21"/>
                      <a:gd name="T57" fmla="*/ 11 h 38"/>
                      <a:gd name="T58" fmla="*/ 6 w 21"/>
                      <a:gd name="T59" fmla="*/ 12 h 38"/>
                      <a:gd name="T60" fmla="*/ 2 w 21"/>
                      <a:gd name="T61" fmla="*/ 25 h 38"/>
                      <a:gd name="T62" fmla="*/ 0 w 21"/>
                      <a:gd name="T63" fmla="*/ 28 h 38"/>
                      <a:gd name="T64" fmla="*/ 0 w 21"/>
                      <a:gd name="T65" fmla="*/ 20 h 38"/>
                      <a:gd name="T66" fmla="*/ 2 w 21"/>
                      <a:gd name="T67" fmla="*/ 14 h 38"/>
                      <a:gd name="T68" fmla="*/ 3 w 21"/>
                      <a:gd name="T69" fmla="*/ 21 h 38"/>
                      <a:gd name="T70" fmla="*/ 3 w 21"/>
                      <a:gd name="T71" fmla="*/ 17 h 38"/>
                      <a:gd name="T72" fmla="*/ 4 w 21"/>
                      <a:gd name="T73" fmla="*/ 7 h 38"/>
                      <a:gd name="T74" fmla="*/ 7 w 21"/>
                      <a:gd name="T75" fmla="*/ 5 h 38"/>
                      <a:gd name="T76" fmla="*/ 8 w 21"/>
                      <a:gd name="T77" fmla="*/ 14 h 38"/>
                      <a:gd name="T78" fmla="*/ 9 w 21"/>
                      <a:gd name="T79" fmla="*/ 13 h 38"/>
                      <a:gd name="T80" fmla="*/ 10 w 21"/>
                      <a:gd name="T81" fmla="*/ 10 h 38"/>
                      <a:gd name="T82" fmla="*/ 12 w 21"/>
                      <a:gd name="T83" fmla="*/ 5 h 38"/>
                      <a:gd name="T84" fmla="*/ 13 w 21"/>
                      <a:gd name="T85" fmla="*/ 12 h 38"/>
                      <a:gd name="T86" fmla="*/ 14 w 21"/>
                      <a:gd name="T87" fmla="*/ 14 h 38"/>
                      <a:gd name="T88" fmla="*/ 15 w 21"/>
                      <a:gd name="T89" fmla="*/ 6 h 38"/>
                      <a:gd name="T90" fmla="*/ 17 w 21"/>
                      <a:gd name="T91" fmla="*/ 6 h 38"/>
                      <a:gd name="T92" fmla="*/ 17 w 21"/>
                      <a:gd name="T93" fmla="*/ 16 h 38"/>
                      <a:gd name="T94" fmla="*/ 18 w 21"/>
                      <a:gd name="T95" fmla="*/ 15 h 38"/>
                      <a:gd name="T96" fmla="*/ 18 w 21"/>
                      <a:gd name="T97" fmla="*/ 10 h 38"/>
                      <a:gd name="T98" fmla="*/ 20 w 21"/>
                      <a:gd name="T99" fmla="*/ 1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1" h="38">
                        <a:moveTo>
                          <a:pt x="20" y="1"/>
                        </a:moveTo>
                        <a:cubicBezTo>
                          <a:pt x="19" y="3"/>
                          <a:pt x="20" y="11"/>
                          <a:pt x="19" y="5"/>
                        </a:cubicBezTo>
                        <a:cubicBezTo>
                          <a:pt x="19" y="4"/>
                          <a:pt x="18" y="4"/>
                          <a:pt x="18" y="5"/>
                        </a:cubicBezTo>
                        <a:cubicBezTo>
                          <a:pt x="18" y="6"/>
                          <a:pt x="18" y="8"/>
                          <a:pt x="18" y="10"/>
                        </a:cubicBezTo>
                        <a:cubicBezTo>
                          <a:pt x="17" y="12"/>
                          <a:pt x="17" y="12"/>
                          <a:pt x="19" y="12"/>
                        </a:cubicBezTo>
                        <a:cubicBezTo>
                          <a:pt x="19" y="10"/>
                          <a:pt x="19" y="8"/>
                          <a:pt x="18" y="6"/>
                        </a:cubicBezTo>
                        <a:cubicBezTo>
                          <a:pt x="18" y="6"/>
                          <a:pt x="17" y="6"/>
                          <a:pt x="17" y="7"/>
                        </a:cubicBezTo>
                        <a:cubicBezTo>
                          <a:pt x="16" y="9"/>
                          <a:pt x="16" y="11"/>
                          <a:pt x="17" y="14"/>
                        </a:cubicBezTo>
                        <a:cubicBezTo>
                          <a:pt x="19" y="14"/>
                          <a:pt x="20" y="12"/>
                          <a:pt x="17" y="9"/>
                        </a:cubicBezTo>
                        <a:cubicBezTo>
                          <a:pt x="17" y="7"/>
                          <a:pt x="17" y="6"/>
                          <a:pt x="17" y="4"/>
                        </a:cubicBezTo>
                        <a:cubicBezTo>
                          <a:pt x="17" y="3"/>
                          <a:pt x="16" y="3"/>
                          <a:pt x="16" y="4"/>
                        </a:cubicBezTo>
                        <a:cubicBezTo>
                          <a:pt x="16" y="7"/>
                          <a:pt x="16" y="9"/>
                          <a:pt x="16" y="12"/>
                        </a:cubicBezTo>
                        <a:cubicBezTo>
                          <a:pt x="16" y="13"/>
                          <a:pt x="17" y="13"/>
                          <a:pt x="17" y="12"/>
                        </a:cubicBezTo>
                        <a:cubicBezTo>
                          <a:pt x="18" y="8"/>
                          <a:pt x="18" y="5"/>
                          <a:pt x="17" y="1"/>
                        </a:cubicBezTo>
                        <a:cubicBezTo>
                          <a:pt x="17" y="0"/>
                          <a:pt x="16" y="0"/>
                          <a:pt x="16" y="1"/>
                        </a:cubicBezTo>
                        <a:cubicBezTo>
                          <a:pt x="16" y="4"/>
                          <a:pt x="16" y="8"/>
                          <a:pt x="16" y="11"/>
                        </a:cubicBezTo>
                        <a:cubicBezTo>
                          <a:pt x="18" y="11"/>
                          <a:pt x="18" y="11"/>
                          <a:pt x="17" y="8"/>
                        </a:cubicBezTo>
                        <a:cubicBezTo>
                          <a:pt x="17" y="7"/>
                          <a:pt x="16" y="5"/>
                          <a:pt x="16" y="3"/>
                        </a:cubicBezTo>
                        <a:cubicBezTo>
                          <a:pt x="16" y="2"/>
                          <a:pt x="15" y="3"/>
                          <a:pt x="15" y="3"/>
                        </a:cubicBezTo>
                        <a:cubicBezTo>
                          <a:pt x="14" y="6"/>
                          <a:pt x="14" y="10"/>
                          <a:pt x="14" y="12"/>
                        </a:cubicBezTo>
                        <a:cubicBezTo>
                          <a:pt x="13" y="9"/>
                          <a:pt x="13" y="6"/>
                          <a:pt x="13" y="3"/>
                        </a:cubicBezTo>
                        <a:cubicBezTo>
                          <a:pt x="12" y="3"/>
                          <a:pt x="11" y="3"/>
                          <a:pt x="11" y="4"/>
                        </a:cubicBezTo>
                        <a:cubicBezTo>
                          <a:pt x="11" y="6"/>
                          <a:pt x="12" y="8"/>
                          <a:pt x="12" y="10"/>
                        </a:cubicBezTo>
                        <a:cubicBezTo>
                          <a:pt x="13" y="10"/>
                          <a:pt x="13" y="9"/>
                          <a:pt x="12" y="7"/>
                        </a:cubicBezTo>
                        <a:cubicBezTo>
                          <a:pt x="12" y="6"/>
                          <a:pt x="12" y="4"/>
                          <a:pt x="11" y="3"/>
                        </a:cubicBezTo>
                        <a:cubicBezTo>
                          <a:pt x="11" y="2"/>
                          <a:pt x="10" y="2"/>
                          <a:pt x="10" y="3"/>
                        </a:cubicBezTo>
                        <a:cubicBezTo>
                          <a:pt x="10" y="5"/>
                          <a:pt x="10" y="6"/>
                          <a:pt x="11" y="7"/>
                        </a:cubicBezTo>
                        <a:cubicBezTo>
                          <a:pt x="10" y="11"/>
                          <a:pt x="11" y="11"/>
                          <a:pt x="11" y="7"/>
                        </a:cubicBezTo>
                        <a:cubicBezTo>
                          <a:pt x="11" y="6"/>
                          <a:pt x="11" y="4"/>
                          <a:pt x="11" y="2"/>
                        </a:cubicBezTo>
                        <a:cubicBezTo>
                          <a:pt x="11" y="1"/>
                          <a:pt x="9" y="2"/>
                          <a:pt x="9" y="2"/>
                        </a:cubicBezTo>
                        <a:cubicBezTo>
                          <a:pt x="9" y="5"/>
                          <a:pt x="9" y="8"/>
                          <a:pt x="9" y="11"/>
                        </a:cubicBezTo>
                        <a:cubicBezTo>
                          <a:pt x="10" y="11"/>
                          <a:pt x="10" y="11"/>
                          <a:pt x="9" y="9"/>
                        </a:cubicBezTo>
                        <a:cubicBezTo>
                          <a:pt x="9" y="7"/>
                          <a:pt x="9" y="6"/>
                          <a:pt x="8" y="4"/>
                        </a:cubicBezTo>
                        <a:cubicBezTo>
                          <a:pt x="8" y="3"/>
                          <a:pt x="7" y="4"/>
                          <a:pt x="7" y="4"/>
                        </a:cubicBezTo>
                        <a:cubicBezTo>
                          <a:pt x="7" y="6"/>
                          <a:pt x="7" y="8"/>
                          <a:pt x="7" y="9"/>
                        </a:cubicBezTo>
                        <a:cubicBezTo>
                          <a:pt x="6" y="11"/>
                          <a:pt x="6" y="12"/>
                          <a:pt x="8" y="12"/>
                        </a:cubicBezTo>
                        <a:cubicBezTo>
                          <a:pt x="8" y="8"/>
                          <a:pt x="7" y="5"/>
                          <a:pt x="7" y="2"/>
                        </a:cubicBezTo>
                        <a:cubicBezTo>
                          <a:pt x="7" y="1"/>
                          <a:pt x="5" y="2"/>
                          <a:pt x="5" y="2"/>
                        </a:cubicBezTo>
                        <a:cubicBezTo>
                          <a:pt x="5" y="5"/>
                          <a:pt x="6" y="8"/>
                          <a:pt x="5" y="10"/>
                        </a:cubicBezTo>
                        <a:cubicBezTo>
                          <a:pt x="6" y="11"/>
                          <a:pt x="6" y="11"/>
                          <a:pt x="5" y="9"/>
                        </a:cubicBezTo>
                        <a:cubicBezTo>
                          <a:pt x="5" y="6"/>
                          <a:pt x="5" y="4"/>
                          <a:pt x="4" y="2"/>
                        </a:cubicBezTo>
                        <a:cubicBezTo>
                          <a:pt x="4" y="1"/>
                          <a:pt x="3" y="1"/>
                          <a:pt x="3" y="2"/>
                        </a:cubicBezTo>
                        <a:cubicBezTo>
                          <a:pt x="3" y="5"/>
                          <a:pt x="3" y="9"/>
                          <a:pt x="3" y="12"/>
                        </a:cubicBezTo>
                        <a:cubicBezTo>
                          <a:pt x="2" y="14"/>
                          <a:pt x="2" y="15"/>
                          <a:pt x="4" y="15"/>
                        </a:cubicBezTo>
                        <a:cubicBezTo>
                          <a:pt x="3" y="12"/>
                          <a:pt x="3" y="10"/>
                          <a:pt x="3" y="8"/>
                        </a:cubicBezTo>
                        <a:cubicBezTo>
                          <a:pt x="3" y="7"/>
                          <a:pt x="2" y="7"/>
                          <a:pt x="2" y="8"/>
                        </a:cubicBezTo>
                        <a:cubicBezTo>
                          <a:pt x="2" y="11"/>
                          <a:pt x="2" y="13"/>
                          <a:pt x="2" y="16"/>
                        </a:cubicBezTo>
                        <a:cubicBezTo>
                          <a:pt x="2" y="23"/>
                          <a:pt x="2" y="12"/>
                          <a:pt x="2" y="11"/>
                        </a:cubicBezTo>
                        <a:cubicBezTo>
                          <a:pt x="2" y="10"/>
                          <a:pt x="0" y="10"/>
                          <a:pt x="0" y="11"/>
                        </a:cubicBezTo>
                        <a:cubicBezTo>
                          <a:pt x="0" y="15"/>
                          <a:pt x="0" y="18"/>
                          <a:pt x="0" y="22"/>
                        </a:cubicBezTo>
                        <a:cubicBezTo>
                          <a:pt x="2" y="23"/>
                          <a:pt x="3" y="22"/>
                          <a:pt x="2" y="20"/>
                        </a:cubicBezTo>
                        <a:cubicBezTo>
                          <a:pt x="2" y="19"/>
                          <a:pt x="2" y="17"/>
                          <a:pt x="2" y="16"/>
                        </a:cubicBezTo>
                        <a:cubicBezTo>
                          <a:pt x="2" y="15"/>
                          <a:pt x="0" y="15"/>
                          <a:pt x="0" y="16"/>
                        </a:cubicBezTo>
                        <a:cubicBezTo>
                          <a:pt x="0" y="19"/>
                          <a:pt x="0" y="22"/>
                          <a:pt x="0" y="26"/>
                        </a:cubicBezTo>
                        <a:cubicBezTo>
                          <a:pt x="2" y="26"/>
                          <a:pt x="2" y="25"/>
                          <a:pt x="1" y="23"/>
                        </a:cubicBezTo>
                        <a:cubicBezTo>
                          <a:pt x="1" y="25"/>
                          <a:pt x="0" y="28"/>
                          <a:pt x="0" y="30"/>
                        </a:cubicBezTo>
                        <a:cubicBezTo>
                          <a:pt x="0" y="31"/>
                          <a:pt x="1" y="31"/>
                          <a:pt x="2" y="30"/>
                        </a:cubicBezTo>
                        <a:cubicBezTo>
                          <a:pt x="3" y="28"/>
                          <a:pt x="4" y="25"/>
                          <a:pt x="5" y="22"/>
                        </a:cubicBezTo>
                        <a:cubicBezTo>
                          <a:pt x="5" y="20"/>
                          <a:pt x="5" y="18"/>
                          <a:pt x="5" y="17"/>
                        </a:cubicBezTo>
                        <a:cubicBezTo>
                          <a:pt x="6" y="11"/>
                          <a:pt x="4" y="18"/>
                          <a:pt x="4" y="19"/>
                        </a:cubicBezTo>
                        <a:cubicBezTo>
                          <a:pt x="4" y="19"/>
                          <a:pt x="5" y="20"/>
                          <a:pt x="5" y="19"/>
                        </a:cubicBezTo>
                        <a:cubicBezTo>
                          <a:pt x="6" y="17"/>
                          <a:pt x="6" y="16"/>
                          <a:pt x="7" y="14"/>
                        </a:cubicBezTo>
                        <a:cubicBezTo>
                          <a:pt x="5" y="13"/>
                          <a:pt x="5" y="14"/>
                          <a:pt x="5" y="16"/>
                        </a:cubicBezTo>
                        <a:cubicBezTo>
                          <a:pt x="5" y="17"/>
                          <a:pt x="5" y="18"/>
                          <a:pt x="5" y="19"/>
                        </a:cubicBezTo>
                        <a:cubicBezTo>
                          <a:pt x="5" y="21"/>
                          <a:pt x="6" y="24"/>
                          <a:pt x="5" y="21"/>
                        </a:cubicBezTo>
                        <a:cubicBezTo>
                          <a:pt x="5" y="21"/>
                          <a:pt x="4" y="21"/>
                          <a:pt x="4" y="22"/>
                        </a:cubicBezTo>
                        <a:cubicBezTo>
                          <a:pt x="4" y="25"/>
                          <a:pt x="4" y="28"/>
                          <a:pt x="5" y="32"/>
                        </a:cubicBezTo>
                        <a:cubicBezTo>
                          <a:pt x="5" y="33"/>
                          <a:pt x="6" y="33"/>
                          <a:pt x="6" y="32"/>
                        </a:cubicBezTo>
                        <a:cubicBezTo>
                          <a:pt x="6" y="29"/>
                          <a:pt x="6" y="29"/>
                          <a:pt x="5" y="27"/>
                        </a:cubicBezTo>
                        <a:cubicBezTo>
                          <a:pt x="5" y="26"/>
                          <a:pt x="4" y="26"/>
                          <a:pt x="4" y="27"/>
                        </a:cubicBezTo>
                        <a:cubicBezTo>
                          <a:pt x="4" y="29"/>
                          <a:pt x="5" y="31"/>
                          <a:pt x="6" y="33"/>
                        </a:cubicBezTo>
                        <a:cubicBezTo>
                          <a:pt x="6" y="34"/>
                          <a:pt x="7" y="34"/>
                          <a:pt x="7" y="33"/>
                        </a:cubicBezTo>
                        <a:cubicBezTo>
                          <a:pt x="6" y="29"/>
                          <a:pt x="5" y="30"/>
                          <a:pt x="7" y="33"/>
                        </a:cubicBezTo>
                        <a:cubicBezTo>
                          <a:pt x="5" y="30"/>
                          <a:pt x="4" y="28"/>
                          <a:pt x="2" y="26"/>
                        </a:cubicBezTo>
                        <a:cubicBezTo>
                          <a:pt x="1" y="25"/>
                          <a:pt x="0" y="26"/>
                          <a:pt x="0" y="27"/>
                        </a:cubicBezTo>
                        <a:cubicBezTo>
                          <a:pt x="1" y="30"/>
                          <a:pt x="2" y="34"/>
                          <a:pt x="5" y="37"/>
                        </a:cubicBezTo>
                        <a:cubicBezTo>
                          <a:pt x="6" y="38"/>
                          <a:pt x="7" y="37"/>
                          <a:pt x="6" y="36"/>
                        </a:cubicBezTo>
                        <a:cubicBezTo>
                          <a:pt x="4" y="34"/>
                          <a:pt x="3" y="30"/>
                          <a:pt x="2" y="28"/>
                        </a:cubicBezTo>
                        <a:cubicBezTo>
                          <a:pt x="3" y="30"/>
                          <a:pt x="5" y="33"/>
                          <a:pt x="7" y="35"/>
                        </a:cubicBezTo>
                        <a:cubicBezTo>
                          <a:pt x="7" y="36"/>
                          <a:pt x="8" y="35"/>
                          <a:pt x="8" y="34"/>
                        </a:cubicBezTo>
                        <a:cubicBezTo>
                          <a:pt x="7" y="32"/>
                          <a:pt x="7" y="30"/>
                          <a:pt x="6" y="28"/>
                        </a:cubicBezTo>
                        <a:cubicBezTo>
                          <a:pt x="6" y="27"/>
                          <a:pt x="4" y="27"/>
                          <a:pt x="4" y="28"/>
                        </a:cubicBezTo>
                        <a:cubicBezTo>
                          <a:pt x="5" y="30"/>
                          <a:pt x="7" y="33"/>
                          <a:pt x="6" y="29"/>
                        </a:cubicBezTo>
                        <a:cubicBezTo>
                          <a:pt x="6" y="33"/>
                          <a:pt x="3" y="19"/>
                          <a:pt x="5" y="25"/>
                        </a:cubicBezTo>
                        <a:cubicBezTo>
                          <a:pt x="5" y="25"/>
                          <a:pt x="6" y="25"/>
                          <a:pt x="6" y="24"/>
                        </a:cubicBezTo>
                        <a:cubicBezTo>
                          <a:pt x="6" y="20"/>
                          <a:pt x="7" y="16"/>
                          <a:pt x="7" y="11"/>
                        </a:cubicBezTo>
                        <a:cubicBezTo>
                          <a:pt x="8" y="10"/>
                          <a:pt x="6" y="10"/>
                          <a:pt x="6" y="11"/>
                        </a:cubicBezTo>
                        <a:cubicBezTo>
                          <a:pt x="6" y="12"/>
                          <a:pt x="6" y="13"/>
                          <a:pt x="5" y="13"/>
                        </a:cubicBezTo>
                        <a:cubicBezTo>
                          <a:pt x="4" y="15"/>
                          <a:pt x="4" y="16"/>
                          <a:pt x="6" y="17"/>
                        </a:cubicBezTo>
                        <a:cubicBezTo>
                          <a:pt x="6" y="15"/>
                          <a:pt x="6" y="14"/>
                          <a:pt x="6" y="12"/>
                        </a:cubicBezTo>
                        <a:cubicBezTo>
                          <a:pt x="6" y="11"/>
                          <a:pt x="5" y="11"/>
                          <a:pt x="5" y="12"/>
                        </a:cubicBezTo>
                        <a:cubicBezTo>
                          <a:pt x="4" y="16"/>
                          <a:pt x="3" y="20"/>
                          <a:pt x="3" y="23"/>
                        </a:cubicBezTo>
                        <a:cubicBezTo>
                          <a:pt x="2" y="25"/>
                          <a:pt x="2" y="31"/>
                          <a:pt x="2" y="25"/>
                        </a:cubicBezTo>
                        <a:cubicBezTo>
                          <a:pt x="2" y="23"/>
                          <a:pt x="2" y="22"/>
                          <a:pt x="1" y="20"/>
                        </a:cubicBezTo>
                        <a:cubicBezTo>
                          <a:pt x="1" y="20"/>
                          <a:pt x="0" y="20"/>
                          <a:pt x="0" y="20"/>
                        </a:cubicBezTo>
                        <a:cubicBezTo>
                          <a:pt x="0" y="23"/>
                          <a:pt x="0" y="26"/>
                          <a:pt x="0" y="28"/>
                        </a:cubicBezTo>
                        <a:cubicBezTo>
                          <a:pt x="0" y="29"/>
                          <a:pt x="1" y="29"/>
                          <a:pt x="1" y="28"/>
                        </a:cubicBezTo>
                        <a:cubicBezTo>
                          <a:pt x="1" y="25"/>
                          <a:pt x="2" y="22"/>
                          <a:pt x="2" y="18"/>
                        </a:cubicBezTo>
                        <a:cubicBezTo>
                          <a:pt x="0" y="17"/>
                          <a:pt x="0" y="18"/>
                          <a:pt x="0" y="20"/>
                        </a:cubicBezTo>
                        <a:cubicBezTo>
                          <a:pt x="0" y="22"/>
                          <a:pt x="0" y="23"/>
                          <a:pt x="0" y="25"/>
                        </a:cubicBezTo>
                        <a:cubicBezTo>
                          <a:pt x="0" y="26"/>
                          <a:pt x="2" y="26"/>
                          <a:pt x="2" y="25"/>
                        </a:cubicBezTo>
                        <a:cubicBezTo>
                          <a:pt x="2" y="21"/>
                          <a:pt x="2" y="17"/>
                          <a:pt x="2" y="14"/>
                        </a:cubicBezTo>
                        <a:cubicBezTo>
                          <a:pt x="0" y="13"/>
                          <a:pt x="0" y="14"/>
                          <a:pt x="1" y="16"/>
                        </a:cubicBezTo>
                        <a:cubicBezTo>
                          <a:pt x="1" y="18"/>
                          <a:pt x="1" y="20"/>
                          <a:pt x="2" y="22"/>
                        </a:cubicBezTo>
                        <a:cubicBezTo>
                          <a:pt x="2" y="22"/>
                          <a:pt x="3" y="22"/>
                          <a:pt x="3" y="21"/>
                        </a:cubicBezTo>
                        <a:cubicBezTo>
                          <a:pt x="3" y="18"/>
                          <a:pt x="3" y="14"/>
                          <a:pt x="3" y="11"/>
                        </a:cubicBezTo>
                        <a:cubicBezTo>
                          <a:pt x="1" y="10"/>
                          <a:pt x="1" y="10"/>
                          <a:pt x="2" y="12"/>
                        </a:cubicBezTo>
                        <a:cubicBezTo>
                          <a:pt x="2" y="14"/>
                          <a:pt x="2" y="16"/>
                          <a:pt x="3" y="17"/>
                        </a:cubicBezTo>
                        <a:cubicBezTo>
                          <a:pt x="3" y="18"/>
                          <a:pt x="4" y="18"/>
                          <a:pt x="4" y="17"/>
                        </a:cubicBezTo>
                        <a:cubicBezTo>
                          <a:pt x="4" y="13"/>
                          <a:pt x="4" y="9"/>
                          <a:pt x="4" y="4"/>
                        </a:cubicBezTo>
                        <a:cubicBezTo>
                          <a:pt x="4" y="4"/>
                          <a:pt x="3" y="4"/>
                          <a:pt x="4" y="7"/>
                        </a:cubicBezTo>
                        <a:cubicBezTo>
                          <a:pt x="4" y="9"/>
                          <a:pt x="5" y="11"/>
                          <a:pt x="5" y="13"/>
                        </a:cubicBezTo>
                        <a:cubicBezTo>
                          <a:pt x="6" y="14"/>
                          <a:pt x="7" y="14"/>
                          <a:pt x="7" y="13"/>
                        </a:cubicBezTo>
                        <a:cubicBezTo>
                          <a:pt x="7" y="10"/>
                          <a:pt x="7" y="8"/>
                          <a:pt x="7" y="5"/>
                        </a:cubicBezTo>
                        <a:cubicBezTo>
                          <a:pt x="5" y="4"/>
                          <a:pt x="4" y="6"/>
                          <a:pt x="6" y="9"/>
                        </a:cubicBezTo>
                        <a:cubicBezTo>
                          <a:pt x="7" y="11"/>
                          <a:pt x="7" y="12"/>
                          <a:pt x="7" y="14"/>
                        </a:cubicBezTo>
                        <a:cubicBezTo>
                          <a:pt x="7" y="15"/>
                          <a:pt x="8" y="15"/>
                          <a:pt x="8" y="14"/>
                        </a:cubicBezTo>
                        <a:cubicBezTo>
                          <a:pt x="8" y="12"/>
                          <a:pt x="8" y="9"/>
                          <a:pt x="8" y="7"/>
                        </a:cubicBezTo>
                        <a:cubicBezTo>
                          <a:pt x="7" y="7"/>
                          <a:pt x="7" y="7"/>
                          <a:pt x="8" y="9"/>
                        </a:cubicBezTo>
                        <a:cubicBezTo>
                          <a:pt x="8" y="11"/>
                          <a:pt x="9" y="12"/>
                          <a:pt x="9" y="13"/>
                        </a:cubicBezTo>
                        <a:cubicBezTo>
                          <a:pt x="10" y="14"/>
                          <a:pt x="11" y="14"/>
                          <a:pt x="11" y="13"/>
                        </a:cubicBezTo>
                        <a:cubicBezTo>
                          <a:pt x="11" y="11"/>
                          <a:pt x="11" y="8"/>
                          <a:pt x="11" y="5"/>
                        </a:cubicBezTo>
                        <a:cubicBezTo>
                          <a:pt x="10" y="6"/>
                          <a:pt x="10" y="8"/>
                          <a:pt x="10" y="10"/>
                        </a:cubicBezTo>
                        <a:cubicBezTo>
                          <a:pt x="10" y="10"/>
                          <a:pt x="11" y="11"/>
                          <a:pt x="11" y="12"/>
                        </a:cubicBezTo>
                        <a:cubicBezTo>
                          <a:pt x="11" y="13"/>
                          <a:pt x="12" y="13"/>
                          <a:pt x="12" y="12"/>
                        </a:cubicBezTo>
                        <a:cubicBezTo>
                          <a:pt x="12" y="10"/>
                          <a:pt x="12" y="7"/>
                          <a:pt x="12" y="5"/>
                        </a:cubicBezTo>
                        <a:cubicBezTo>
                          <a:pt x="10" y="5"/>
                          <a:pt x="10" y="6"/>
                          <a:pt x="11" y="8"/>
                        </a:cubicBezTo>
                        <a:cubicBezTo>
                          <a:pt x="11" y="9"/>
                          <a:pt x="11" y="11"/>
                          <a:pt x="12" y="13"/>
                        </a:cubicBezTo>
                        <a:cubicBezTo>
                          <a:pt x="12" y="13"/>
                          <a:pt x="13" y="13"/>
                          <a:pt x="13" y="12"/>
                        </a:cubicBezTo>
                        <a:cubicBezTo>
                          <a:pt x="13" y="11"/>
                          <a:pt x="13" y="10"/>
                          <a:pt x="13" y="8"/>
                        </a:cubicBezTo>
                        <a:cubicBezTo>
                          <a:pt x="14" y="6"/>
                          <a:pt x="13" y="5"/>
                          <a:pt x="12" y="6"/>
                        </a:cubicBezTo>
                        <a:cubicBezTo>
                          <a:pt x="12" y="9"/>
                          <a:pt x="13" y="11"/>
                          <a:pt x="14" y="14"/>
                        </a:cubicBezTo>
                        <a:cubicBezTo>
                          <a:pt x="14" y="15"/>
                          <a:pt x="15" y="15"/>
                          <a:pt x="15" y="14"/>
                        </a:cubicBezTo>
                        <a:cubicBezTo>
                          <a:pt x="16" y="11"/>
                          <a:pt x="16" y="12"/>
                          <a:pt x="16" y="9"/>
                        </a:cubicBezTo>
                        <a:cubicBezTo>
                          <a:pt x="17" y="7"/>
                          <a:pt x="17" y="6"/>
                          <a:pt x="15" y="6"/>
                        </a:cubicBezTo>
                        <a:cubicBezTo>
                          <a:pt x="16" y="9"/>
                          <a:pt x="16" y="11"/>
                          <a:pt x="16" y="13"/>
                        </a:cubicBezTo>
                        <a:cubicBezTo>
                          <a:pt x="16" y="14"/>
                          <a:pt x="17" y="14"/>
                          <a:pt x="17" y="13"/>
                        </a:cubicBezTo>
                        <a:cubicBezTo>
                          <a:pt x="17" y="11"/>
                          <a:pt x="17" y="9"/>
                          <a:pt x="17" y="6"/>
                        </a:cubicBezTo>
                        <a:cubicBezTo>
                          <a:pt x="17" y="0"/>
                          <a:pt x="17" y="8"/>
                          <a:pt x="17" y="9"/>
                        </a:cubicBezTo>
                        <a:cubicBezTo>
                          <a:pt x="17" y="6"/>
                          <a:pt x="16" y="5"/>
                          <a:pt x="16" y="9"/>
                        </a:cubicBezTo>
                        <a:cubicBezTo>
                          <a:pt x="16" y="11"/>
                          <a:pt x="17" y="14"/>
                          <a:pt x="17" y="16"/>
                        </a:cubicBezTo>
                        <a:cubicBezTo>
                          <a:pt x="17" y="17"/>
                          <a:pt x="19" y="17"/>
                          <a:pt x="19" y="16"/>
                        </a:cubicBezTo>
                        <a:cubicBezTo>
                          <a:pt x="18" y="14"/>
                          <a:pt x="18" y="11"/>
                          <a:pt x="18" y="9"/>
                        </a:cubicBezTo>
                        <a:cubicBezTo>
                          <a:pt x="18" y="7"/>
                          <a:pt x="18" y="14"/>
                          <a:pt x="18" y="15"/>
                        </a:cubicBezTo>
                        <a:cubicBezTo>
                          <a:pt x="18" y="15"/>
                          <a:pt x="19" y="15"/>
                          <a:pt x="19" y="15"/>
                        </a:cubicBezTo>
                        <a:cubicBezTo>
                          <a:pt x="19" y="13"/>
                          <a:pt x="19" y="11"/>
                          <a:pt x="19" y="10"/>
                        </a:cubicBezTo>
                        <a:cubicBezTo>
                          <a:pt x="19" y="6"/>
                          <a:pt x="18" y="7"/>
                          <a:pt x="18" y="10"/>
                        </a:cubicBezTo>
                        <a:cubicBezTo>
                          <a:pt x="19" y="11"/>
                          <a:pt x="20" y="11"/>
                          <a:pt x="20" y="10"/>
                        </a:cubicBezTo>
                        <a:cubicBezTo>
                          <a:pt x="20" y="7"/>
                          <a:pt x="20" y="5"/>
                          <a:pt x="21" y="2"/>
                        </a:cubicBezTo>
                        <a:cubicBezTo>
                          <a:pt x="21" y="1"/>
                          <a:pt x="20" y="0"/>
                          <a:pt x="2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 name="Freeform 163"/>
                  <p:cNvSpPr/>
                  <p:nvPr/>
                </p:nvSpPr>
                <p:spPr bwMode="auto">
                  <a:xfrm>
                    <a:off x="952500" y="2517776"/>
                    <a:ext cx="12700" cy="22225"/>
                  </a:xfrm>
                  <a:custGeom>
                    <a:avLst/>
                    <a:gdLst>
                      <a:gd name="T0" fmla="*/ 4 w 13"/>
                      <a:gd name="T1" fmla="*/ 13 h 21"/>
                      <a:gd name="T2" fmla="*/ 7 w 13"/>
                      <a:gd name="T3" fmla="*/ 12 h 21"/>
                      <a:gd name="T4" fmla="*/ 2 w 13"/>
                      <a:gd name="T5" fmla="*/ 12 h 21"/>
                      <a:gd name="T6" fmla="*/ 1 w 13"/>
                      <a:gd name="T7" fmla="*/ 13 h 21"/>
                      <a:gd name="T8" fmla="*/ 5 w 13"/>
                      <a:gd name="T9" fmla="*/ 14 h 21"/>
                      <a:gd name="T10" fmla="*/ 1 w 13"/>
                      <a:gd name="T11" fmla="*/ 11 h 21"/>
                      <a:gd name="T12" fmla="*/ 5 w 13"/>
                      <a:gd name="T13" fmla="*/ 10 h 21"/>
                      <a:gd name="T14" fmla="*/ 1 w 13"/>
                      <a:gd name="T15" fmla="*/ 10 h 21"/>
                      <a:gd name="T16" fmla="*/ 6 w 13"/>
                      <a:gd name="T17" fmla="*/ 6 h 21"/>
                      <a:gd name="T18" fmla="*/ 4 w 13"/>
                      <a:gd name="T19" fmla="*/ 6 h 21"/>
                      <a:gd name="T20" fmla="*/ 5 w 13"/>
                      <a:gd name="T21" fmla="*/ 0 h 21"/>
                      <a:gd name="T22" fmla="*/ 6 w 13"/>
                      <a:gd name="T23" fmla="*/ 15 h 21"/>
                      <a:gd name="T24" fmla="*/ 7 w 13"/>
                      <a:gd name="T25" fmla="*/ 4 h 21"/>
                      <a:gd name="T26" fmla="*/ 6 w 13"/>
                      <a:gd name="T27" fmla="*/ 14 h 21"/>
                      <a:gd name="T28" fmla="*/ 11 w 13"/>
                      <a:gd name="T29" fmla="*/ 11 h 21"/>
                      <a:gd name="T30" fmla="*/ 8 w 13"/>
                      <a:gd name="T31" fmla="*/ 14 h 21"/>
                      <a:gd name="T32" fmla="*/ 10 w 13"/>
                      <a:gd name="T33" fmla="*/ 8 h 21"/>
                      <a:gd name="T34" fmla="*/ 8 w 13"/>
                      <a:gd name="T35" fmla="*/ 14 h 21"/>
                      <a:gd name="T36" fmla="*/ 9 w 13"/>
                      <a:gd name="T37" fmla="*/ 7 h 21"/>
                      <a:gd name="T38" fmla="*/ 10 w 13"/>
                      <a:gd name="T39" fmla="*/ 9 h 21"/>
                      <a:gd name="T40" fmla="*/ 9 w 13"/>
                      <a:gd name="T41" fmla="*/ 11 h 21"/>
                      <a:gd name="T42" fmla="*/ 13 w 13"/>
                      <a:gd name="T43" fmla="*/ 7 h 21"/>
                      <a:gd name="T44" fmla="*/ 8 w 13"/>
                      <a:gd name="T45" fmla="*/ 17 h 21"/>
                      <a:gd name="T46" fmla="*/ 9 w 13"/>
                      <a:gd name="T47" fmla="*/ 15 h 21"/>
                      <a:gd name="T48" fmla="*/ 5 w 13"/>
                      <a:gd name="T49" fmla="*/ 19 h 21"/>
                      <a:gd name="T50" fmla="*/ 6 w 13"/>
                      <a:gd name="T51" fmla="*/ 18 h 21"/>
                      <a:gd name="T52" fmla="*/ 3 w 13"/>
                      <a:gd name="T53" fmla="*/ 15 h 21"/>
                      <a:gd name="T54" fmla="*/ 5 w 13"/>
                      <a:gd name="T55" fmla="*/ 20 h 21"/>
                      <a:gd name="T56" fmla="*/ 7 w 13"/>
                      <a:gd name="T57" fmla="*/ 16 h 21"/>
                      <a:gd name="T58" fmla="*/ 11 w 13"/>
                      <a:gd name="T59" fmla="*/ 7 h 21"/>
                      <a:gd name="T60" fmla="*/ 4 w 13"/>
                      <a:gd name="T61" fmla="*/ 15 h 21"/>
                      <a:gd name="T62" fmla="*/ 5 w 13"/>
                      <a:gd name="T63" fmla="*/ 20 h 21"/>
                      <a:gd name="T64" fmla="*/ 3 w 13"/>
                      <a:gd name="T65" fmla="*/ 15 h 21"/>
                      <a:gd name="T66" fmla="*/ 3 w 13"/>
                      <a:gd name="T67" fmla="*/ 18 h 21"/>
                      <a:gd name="T68" fmla="*/ 5 w 13"/>
                      <a:gd name="T69" fmla="*/ 15 h 21"/>
                      <a:gd name="T70" fmla="*/ 4 w 13"/>
                      <a:gd name="T71" fmla="*/ 15 h 21"/>
                      <a:gd name="T72" fmla="*/ 5 w 13"/>
                      <a:gd name="T73" fmla="*/ 20 h 21"/>
                      <a:gd name="T74" fmla="*/ 9 w 13"/>
                      <a:gd name="T75" fmla="*/ 16 h 21"/>
                      <a:gd name="T76" fmla="*/ 7 w 13"/>
                      <a:gd name="T77" fmla="*/ 18 h 21"/>
                      <a:gd name="T78" fmla="*/ 13 w 13"/>
                      <a:gd name="T79" fmla="*/ 7 h 21"/>
                      <a:gd name="T80" fmla="*/ 9 w 13"/>
                      <a:gd name="T81" fmla="*/ 11 h 21"/>
                      <a:gd name="T82" fmla="*/ 11 w 13"/>
                      <a:gd name="T83" fmla="*/ 8 h 21"/>
                      <a:gd name="T84" fmla="*/ 8 w 13"/>
                      <a:gd name="T85" fmla="*/ 7 h 21"/>
                      <a:gd name="T86" fmla="*/ 8 w 13"/>
                      <a:gd name="T87" fmla="*/ 14 h 21"/>
                      <a:gd name="T88" fmla="*/ 10 w 13"/>
                      <a:gd name="T89" fmla="*/ 8 h 21"/>
                      <a:gd name="T90" fmla="*/ 7 w 13"/>
                      <a:gd name="T91" fmla="*/ 14 h 21"/>
                      <a:gd name="T92" fmla="*/ 11 w 13"/>
                      <a:gd name="T93" fmla="*/ 11 h 21"/>
                      <a:gd name="T94" fmla="*/ 6 w 13"/>
                      <a:gd name="T95" fmla="*/ 14 h 21"/>
                      <a:gd name="T96" fmla="*/ 7 w 13"/>
                      <a:gd name="T97" fmla="*/ 4 h 21"/>
                      <a:gd name="T98" fmla="*/ 6 w 13"/>
                      <a:gd name="T99" fmla="*/ 15 h 21"/>
                      <a:gd name="T100" fmla="*/ 5 w 13"/>
                      <a:gd name="T101" fmla="*/ 0 h 21"/>
                      <a:gd name="T102" fmla="*/ 4 w 13"/>
                      <a:gd name="T103" fmla="*/ 7 h 21"/>
                      <a:gd name="T104" fmla="*/ 6 w 13"/>
                      <a:gd name="T105" fmla="*/ 6 h 21"/>
                      <a:gd name="T106" fmla="*/ 1 w 13"/>
                      <a:gd name="T107" fmla="*/ 10 h 21"/>
                      <a:gd name="T108" fmla="*/ 5 w 13"/>
                      <a:gd name="T109" fmla="*/ 10 h 21"/>
                      <a:gd name="T110" fmla="*/ 0 w 13"/>
                      <a:gd name="T111" fmla="*/ 11 h 21"/>
                      <a:gd name="T112" fmla="*/ 4 w 13"/>
                      <a:gd name="T113" fmla="*/ 14 h 21"/>
                      <a:gd name="T114" fmla="*/ 1 w 13"/>
                      <a:gd name="T115" fmla="*/ 13 h 21"/>
                      <a:gd name="T116" fmla="*/ 2 w 13"/>
                      <a:gd name="T117" fmla="*/ 14 h 21"/>
                      <a:gd name="T118" fmla="*/ 6 w 13"/>
                      <a:gd name="T119" fmla="*/ 12 h 21"/>
                      <a:gd name="T120" fmla="*/ 4 w 13"/>
                      <a:gd name="T121" fmla="*/ 13 h 21"/>
                      <a:gd name="T122" fmla="*/ 7 w 13"/>
                      <a:gd name="T123" fmla="*/ 9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3" h="21">
                        <a:moveTo>
                          <a:pt x="6" y="9"/>
                        </a:moveTo>
                        <a:cubicBezTo>
                          <a:pt x="6" y="10"/>
                          <a:pt x="5" y="12"/>
                          <a:pt x="4" y="13"/>
                        </a:cubicBezTo>
                        <a:cubicBezTo>
                          <a:pt x="4" y="14"/>
                          <a:pt x="5" y="14"/>
                          <a:pt x="5" y="14"/>
                        </a:cubicBezTo>
                        <a:cubicBezTo>
                          <a:pt x="6" y="13"/>
                          <a:pt x="6" y="13"/>
                          <a:pt x="7" y="12"/>
                        </a:cubicBezTo>
                        <a:cubicBezTo>
                          <a:pt x="7" y="11"/>
                          <a:pt x="6" y="11"/>
                          <a:pt x="6" y="11"/>
                        </a:cubicBezTo>
                        <a:cubicBezTo>
                          <a:pt x="4" y="11"/>
                          <a:pt x="3" y="12"/>
                          <a:pt x="2" y="12"/>
                        </a:cubicBezTo>
                        <a:cubicBezTo>
                          <a:pt x="1" y="12"/>
                          <a:pt x="1" y="13"/>
                          <a:pt x="1" y="13"/>
                        </a:cubicBezTo>
                        <a:cubicBezTo>
                          <a:pt x="1" y="13"/>
                          <a:pt x="3" y="13"/>
                          <a:pt x="1" y="13"/>
                        </a:cubicBezTo>
                        <a:cubicBezTo>
                          <a:pt x="1" y="13"/>
                          <a:pt x="1" y="14"/>
                          <a:pt x="1" y="14"/>
                        </a:cubicBezTo>
                        <a:cubicBezTo>
                          <a:pt x="2" y="14"/>
                          <a:pt x="4" y="14"/>
                          <a:pt x="5" y="14"/>
                        </a:cubicBezTo>
                        <a:cubicBezTo>
                          <a:pt x="6" y="14"/>
                          <a:pt x="5" y="13"/>
                          <a:pt x="5" y="13"/>
                        </a:cubicBezTo>
                        <a:cubicBezTo>
                          <a:pt x="3" y="12"/>
                          <a:pt x="2" y="11"/>
                          <a:pt x="1" y="11"/>
                        </a:cubicBezTo>
                        <a:cubicBezTo>
                          <a:pt x="1" y="11"/>
                          <a:pt x="1" y="12"/>
                          <a:pt x="1" y="12"/>
                        </a:cubicBezTo>
                        <a:cubicBezTo>
                          <a:pt x="3" y="12"/>
                          <a:pt x="4" y="11"/>
                          <a:pt x="5" y="10"/>
                        </a:cubicBezTo>
                        <a:cubicBezTo>
                          <a:pt x="6" y="9"/>
                          <a:pt x="6" y="8"/>
                          <a:pt x="5" y="8"/>
                        </a:cubicBezTo>
                        <a:cubicBezTo>
                          <a:pt x="3" y="9"/>
                          <a:pt x="2" y="9"/>
                          <a:pt x="1" y="10"/>
                        </a:cubicBezTo>
                        <a:cubicBezTo>
                          <a:pt x="1" y="10"/>
                          <a:pt x="1" y="11"/>
                          <a:pt x="2" y="11"/>
                        </a:cubicBezTo>
                        <a:cubicBezTo>
                          <a:pt x="3" y="10"/>
                          <a:pt x="5" y="8"/>
                          <a:pt x="6" y="6"/>
                        </a:cubicBezTo>
                        <a:cubicBezTo>
                          <a:pt x="7" y="5"/>
                          <a:pt x="5" y="4"/>
                          <a:pt x="5" y="5"/>
                        </a:cubicBezTo>
                        <a:cubicBezTo>
                          <a:pt x="4" y="6"/>
                          <a:pt x="4" y="6"/>
                          <a:pt x="4" y="6"/>
                        </a:cubicBezTo>
                        <a:cubicBezTo>
                          <a:pt x="4" y="7"/>
                          <a:pt x="5" y="7"/>
                          <a:pt x="5" y="7"/>
                        </a:cubicBezTo>
                        <a:cubicBezTo>
                          <a:pt x="5" y="5"/>
                          <a:pt x="5" y="3"/>
                          <a:pt x="5" y="0"/>
                        </a:cubicBezTo>
                        <a:cubicBezTo>
                          <a:pt x="5" y="1"/>
                          <a:pt x="5" y="1"/>
                          <a:pt x="4" y="1"/>
                        </a:cubicBezTo>
                        <a:cubicBezTo>
                          <a:pt x="8" y="4"/>
                          <a:pt x="6" y="11"/>
                          <a:pt x="6" y="15"/>
                        </a:cubicBezTo>
                        <a:cubicBezTo>
                          <a:pt x="7" y="15"/>
                          <a:pt x="7" y="15"/>
                          <a:pt x="8" y="15"/>
                        </a:cubicBezTo>
                        <a:cubicBezTo>
                          <a:pt x="8" y="11"/>
                          <a:pt x="8" y="8"/>
                          <a:pt x="7" y="4"/>
                        </a:cubicBezTo>
                        <a:cubicBezTo>
                          <a:pt x="7" y="4"/>
                          <a:pt x="7" y="4"/>
                          <a:pt x="6" y="4"/>
                        </a:cubicBezTo>
                        <a:cubicBezTo>
                          <a:pt x="7" y="8"/>
                          <a:pt x="7" y="11"/>
                          <a:pt x="6" y="14"/>
                        </a:cubicBezTo>
                        <a:cubicBezTo>
                          <a:pt x="6" y="15"/>
                          <a:pt x="7" y="16"/>
                          <a:pt x="7" y="15"/>
                        </a:cubicBezTo>
                        <a:cubicBezTo>
                          <a:pt x="9" y="14"/>
                          <a:pt x="10" y="12"/>
                          <a:pt x="11" y="11"/>
                        </a:cubicBezTo>
                        <a:cubicBezTo>
                          <a:pt x="10" y="11"/>
                          <a:pt x="10" y="10"/>
                          <a:pt x="9" y="10"/>
                        </a:cubicBezTo>
                        <a:cubicBezTo>
                          <a:pt x="9" y="11"/>
                          <a:pt x="8" y="12"/>
                          <a:pt x="8" y="14"/>
                        </a:cubicBezTo>
                        <a:cubicBezTo>
                          <a:pt x="8" y="14"/>
                          <a:pt x="9" y="14"/>
                          <a:pt x="9" y="14"/>
                        </a:cubicBezTo>
                        <a:cubicBezTo>
                          <a:pt x="9" y="12"/>
                          <a:pt x="9" y="10"/>
                          <a:pt x="10" y="8"/>
                        </a:cubicBezTo>
                        <a:cubicBezTo>
                          <a:pt x="9" y="8"/>
                          <a:pt x="9" y="8"/>
                          <a:pt x="9" y="8"/>
                        </a:cubicBezTo>
                        <a:cubicBezTo>
                          <a:pt x="9" y="10"/>
                          <a:pt x="8" y="12"/>
                          <a:pt x="8" y="14"/>
                        </a:cubicBezTo>
                        <a:cubicBezTo>
                          <a:pt x="8" y="14"/>
                          <a:pt x="9" y="14"/>
                          <a:pt x="9" y="14"/>
                        </a:cubicBezTo>
                        <a:cubicBezTo>
                          <a:pt x="9" y="12"/>
                          <a:pt x="9" y="9"/>
                          <a:pt x="9" y="7"/>
                        </a:cubicBezTo>
                        <a:cubicBezTo>
                          <a:pt x="9" y="7"/>
                          <a:pt x="8" y="8"/>
                          <a:pt x="8" y="8"/>
                        </a:cubicBezTo>
                        <a:cubicBezTo>
                          <a:pt x="9" y="8"/>
                          <a:pt x="10" y="8"/>
                          <a:pt x="10" y="9"/>
                        </a:cubicBezTo>
                        <a:cubicBezTo>
                          <a:pt x="10" y="8"/>
                          <a:pt x="10" y="8"/>
                          <a:pt x="10" y="8"/>
                        </a:cubicBezTo>
                        <a:cubicBezTo>
                          <a:pt x="9" y="9"/>
                          <a:pt x="9" y="10"/>
                          <a:pt x="9" y="11"/>
                        </a:cubicBezTo>
                        <a:cubicBezTo>
                          <a:pt x="9" y="11"/>
                          <a:pt x="9" y="11"/>
                          <a:pt x="10" y="12"/>
                        </a:cubicBezTo>
                        <a:cubicBezTo>
                          <a:pt x="11" y="10"/>
                          <a:pt x="12" y="9"/>
                          <a:pt x="13" y="7"/>
                        </a:cubicBezTo>
                        <a:cubicBezTo>
                          <a:pt x="12" y="7"/>
                          <a:pt x="12" y="7"/>
                          <a:pt x="11" y="7"/>
                        </a:cubicBezTo>
                        <a:cubicBezTo>
                          <a:pt x="12" y="10"/>
                          <a:pt x="11" y="15"/>
                          <a:pt x="8" y="17"/>
                        </a:cubicBezTo>
                        <a:cubicBezTo>
                          <a:pt x="8" y="17"/>
                          <a:pt x="8" y="17"/>
                          <a:pt x="9" y="18"/>
                        </a:cubicBezTo>
                        <a:cubicBezTo>
                          <a:pt x="9" y="17"/>
                          <a:pt x="9" y="16"/>
                          <a:pt x="9" y="15"/>
                        </a:cubicBezTo>
                        <a:cubicBezTo>
                          <a:pt x="9" y="15"/>
                          <a:pt x="8" y="14"/>
                          <a:pt x="7" y="15"/>
                        </a:cubicBezTo>
                        <a:cubicBezTo>
                          <a:pt x="7" y="17"/>
                          <a:pt x="6" y="18"/>
                          <a:pt x="5" y="19"/>
                        </a:cubicBezTo>
                        <a:cubicBezTo>
                          <a:pt x="5" y="19"/>
                          <a:pt x="6" y="19"/>
                          <a:pt x="6" y="19"/>
                        </a:cubicBezTo>
                        <a:cubicBezTo>
                          <a:pt x="6" y="19"/>
                          <a:pt x="6" y="19"/>
                          <a:pt x="6" y="18"/>
                        </a:cubicBezTo>
                        <a:cubicBezTo>
                          <a:pt x="6" y="17"/>
                          <a:pt x="5" y="17"/>
                          <a:pt x="4" y="17"/>
                        </a:cubicBezTo>
                        <a:cubicBezTo>
                          <a:pt x="4" y="17"/>
                          <a:pt x="4" y="16"/>
                          <a:pt x="3" y="15"/>
                        </a:cubicBezTo>
                        <a:cubicBezTo>
                          <a:pt x="3" y="15"/>
                          <a:pt x="2" y="15"/>
                          <a:pt x="2" y="16"/>
                        </a:cubicBezTo>
                        <a:cubicBezTo>
                          <a:pt x="3" y="17"/>
                          <a:pt x="4" y="18"/>
                          <a:pt x="5" y="20"/>
                        </a:cubicBezTo>
                        <a:cubicBezTo>
                          <a:pt x="5" y="20"/>
                          <a:pt x="6" y="20"/>
                          <a:pt x="6" y="20"/>
                        </a:cubicBezTo>
                        <a:cubicBezTo>
                          <a:pt x="5" y="18"/>
                          <a:pt x="5" y="17"/>
                          <a:pt x="7" y="16"/>
                        </a:cubicBezTo>
                        <a:cubicBezTo>
                          <a:pt x="8" y="15"/>
                          <a:pt x="9" y="14"/>
                          <a:pt x="10" y="13"/>
                        </a:cubicBezTo>
                        <a:cubicBezTo>
                          <a:pt x="12" y="12"/>
                          <a:pt x="12" y="9"/>
                          <a:pt x="11" y="7"/>
                        </a:cubicBezTo>
                        <a:cubicBezTo>
                          <a:pt x="10" y="6"/>
                          <a:pt x="9" y="6"/>
                          <a:pt x="9" y="7"/>
                        </a:cubicBezTo>
                        <a:cubicBezTo>
                          <a:pt x="11" y="11"/>
                          <a:pt x="8" y="14"/>
                          <a:pt x="4" y="15"/>
                        </a:cubicBezTo>
                        <a:cubicBezTo>
                          <a:pt x="4" y="15"/>
                          <a:pt x="3" y="16"/>
                          <a:pt x="4" y="16"/>
                        </a:cubicBezTo>
                        <a:cubicBezTo>
                          <a:pt x="4" y="17"/>
                          <a:pt x="4" y="19"/>
                          <a:pt x="5" y="20"/>
                        </a:cubicBezTo>
                        <a:cubicBezTo>
                          <a:pt x="5" y="21"/>
                          <a:pt x="6" y="20"/>
                          <a:pt x="6" y="20"/>
                        </a:cubicBezTo>
                        <a:cubicBezTo>
                          <a:pt x="5" y="18"/>
                          <a:pt x="4" y="16"/>
                          <a:pt x="3" y="15"/>
                        </a:cubicBezTo>
                        <a:cubicBezTo>
                          <a:pt x="3" y="14"/>
                          <a:pt x="2" y="15"/>
                          <a:pt x="2" y="15"/>
                        </a:cubicBezTo>
                        <a:cubicBezTo>
                          <a:pt x="2" y="16"/>
                          <a:pt x="3" y="17"/>
                          <a:pt x="3" y="18"/>
                        </a:cubicBezTo>
                        <a:cubicBezTo>
                          <a:pt x="3" y="19"/>
                          <a:pt x="3" y="19"/>
                          <a:pt x="4" y="19"/>
                        </a:cubicBezTo>
                        <a:cubicBezTo>
                          <a:pt x="6" y="19"/>
                          <a:pt x="6" y="17"/>
                          <a:pt x="5" y="15"/>
                        </a:cubicBezTo>
                        <a:cubicBezTo>
                          <a:pt x="5" y="15"/>
                          <a:pt x="4" y="15"/>
                          <a:pt x="4" y="15"/>
                        </a:cubicBezTo>
                        <a:cubicBezTo>
                          <a:pt x="4" y="15"/>
                          <a:pt x="4" y="15"/>
                          <a:pt x="4" y="15"/>
                        </a:cubicBezTo>
                        <a:cubicBezTo>
                          <a:pt x="4" y="15"/>
                          <a:pt x="4" y="16"/>
                          <a:pt x="4" y="16"/>
                        </a:cubicBezTo>
                        <a:cubicBezTo>
                          <a:pt x="4" y="17"/>
                          <a:pt x="4" y="18"/>
                          <a:pt x="5" y="20"/>
                        </a:cubicBezTo>
                        <a:cubicBezTo>
                          <a:pt x="5" y="20"/>
                          <a:pt x="6" y="20"/>
                          <a:pt x="6" y="20"/>
                        </a:cubicBezTo>
                        <a:cubicBezTo>
                          <a:pt x="7" y="19"/>
                          <a:pt x="8" y="17"/>
                          <a:pt x="9" y="16"/>
                        </a:cubicBezTo>
                        <a:cubicBezTo>
                          <a:pt x="8" y="15"/>
                          <a:pt x="8" y="15"/>
                          <a:pt x="7" y="15"/>
                        </a:cubicBezTo>
                        <a:cubicBezTo>
                          <a:pt x="7" y="16"/>
                          <a:pt x="7" y="17"/>
                          <a:pt x="7" y="18"/>
                        </a:cubicBezTo>
                        <a:cubicBezTo>
                          <a:pt x="7" y="18"/>
                          <a:pt x="8" y="18"/>
                          <a:pt x="8" y="18"/>
                        </a:cubicBezTo>
                        <a:cubicBezTo>
                          <a:pt x="12" y="16"/>
                          <a:pt x="13" y="11"/>
                          <a:pt x="13" y="7"/>
                        </a:cubicBezTo>
                        <a:cubicBezTo>
                          <a:pt x="13" y="6"/>
                          <a:pt x="12" y="6"/>
                          <a:pt x="11" y="7"/>
                        </a:cubicBezTo>
                        <a:cubicBezTo>
                          <a:pt x="10" y="8"/>
                          <a:pt x="9" y="9"/>
                          <a:pt x="9" y="11"/>
                        </a:cubicBezTo>
                        <a:cubicBezTo>
                          <a:pt x="8" y="12"/>
                          <a:pt x="9" y="12"/>
                          <a:pt x="10" y="12"/>
                        </a:cubicBezTo>
                        <a:cubicBezTo>
                          <a:pt x="10" y="11"/>
                          <a:pt x="11" y="9"/>
                          <a:pt x="11" y="8"/>
                        </a:cubicBezTo>
                        <a:cubicBezTo>
                          <a:pt x="11" y="8"/>
                          <a:pt x="11" y="7"/>
                          <a:pt x="11" y="7"/>
                        </a:cubicBezTo>
                        <a:cubicBezTo>
                          <a:pt x="10" y="7"/>
                          <a:pt x="9" y="7"/>
                          <a:pt x="8" y="7"/>
                        </a:cubicBezTo>
                        <a:cubicBezTo>
                          <a:pt x="8" y="6"/>
                          <a:pt x="7" y="7"/>
                          <a:pt x="7" y="7"/>
                        </a:cubicBezTo>
                        <a:cubicBezTo>
                          <a:pt x="7" y="10"/>
                          <a:pt x="8" y="12"/>
                          <a:pt x="8" y="14"/>
                        </a:cubicBezTo>
                        <a:cubicBezTo>
                          <a:pt x="8" y="15"/>
                          <a:pt x="9" y="15"/>
                          <a:pt x="9" y="14"/>
                        </a:cubicBezTo>
                        <a:cubicBezTo>
                          <a:pt x="10" y="12"/>
                          <a:pt x="10" y="10"/>
                          <a:pt x="10" y="8"/>
                        </a:cubicBezTo>
                        <a:cubicBezTo>
                          <a:pt x="10" y="7"/>
                          <a:pt x="9" y="7"/>
                          <a:pt x="9" y="8"/>
                        </a:cubicBezTo>
                        <a:cubicBezTo>
                          <a:pt x="8" y="10"/>
                          <a:pt x="7" y="12"/>
                          <a:pt x="7" y="14"/>
                        </a:cubicBezTo>
                        <a:cubicBezTo>
                          <a:pt x="8" y="15"/>
                          <a:pt x="8" y="15"/>
                          <a:pt x="9" y="14"/>
                        </a:cubicBezTo>
                        <a:cubicBezTo>
                          <a:pt x="10" y="13"/>
                          <a:pt x="10" y="12"/>
                          <a:pt x="11" y="11"/>
                        </a:cubicBezTo>
                        <a:cubicBezTo>
                          <a:pt x="11" y="10"/>
                          <a:pt x="10" y="9"/>
                          <a:pt x="9" y="10"/>
                        </a:cubicBezTo>
                        <a:cubicBezTo>
                          <a:pt x="9" y="12"/>
                          <a:pt x="8" y="13"/>
                          <a:pt x="6" y="14"/>
                        </a:cubicBezTo>
                        <a:cubicBezTo>
                          <a:pt x="7" y="14"/>
                          <a:pt x="7" y="15"/>
                          <a:pt x="8" y="15"/>
                        </a:cubicBezTo>
                        <a:cubicBezTo>
                          <a:pt x="8" y="11"/>
                          <a:pt x="8" y="8"/>
                          <a:pt x="7" y="4"/>
                        </a:cubicBezTo>
                        <a:cubicBezTo>
                          <a:pt x="7" y="3"/>
                          <a:pt x="6" y="3"/>
                          <a:pt x="6" y="4"/>
                        </a:cubicBezTo>
                        <a:cubicBezTo>
                          <a:pt x="6" y="8"/>
                          <a:pt x="6" y="11"/>
                          <a:pt x="6" y="15"/>
                        </a:cubicBezTo>
                        <a:cubicBezTo>
                          <a:pt x="6" y="16"/>
                          <a:pt x="8" y="16"/>
                          <a:pt x="8" y="15"/>
                        </a:cubicBezTo>
                        <a:cubicBezTo>
                          <a:pt x="8" y="10"/>
                          <a:pt x="9" y="4"/>
                          <a:pt x="5" y="0"/>
                        </a:cubicBezTo>
                        <a:cubicBezTo>
                          <a:pt x="5" y="0"/>
                          <a:pt x="4" y="0"/>
                          <a:pt x="4" y="0"/>
                        </a:cubicBezTo>
                        <a:cubicBezTo>
                          <a:pt x="4" y="3"/>
                          <a:pt x="4" y="5"/>
                          <a:pt x="4" y="7"/>
                        </a:cubicBezTo>
                        <a:cubicBezTo>
                          <a:pt x="4" y="8"/>
                          <a:pt x="5" y="8"/>
                          <a:pt x="5" y="7"/>
                        </a:cubicBezTo>
                        <a:cubicBezTo>
                          <a:pt x="5" y="7"/>
                          <a:pt x="6" y="6"/>
                          <a:pt x="6" y="6"/>
                        </a:cubicBezTo>
                        <a:cubicBezTo>
                          <a:pt x="6" y="6"/>
                          <a:pt x="5" y="5"/>
                          <a:pt x="5" y="5"/>
                        </a:cubicBezTo>
                        <a:cubicBezTo>
                          <a:pt x="4" y="7"/>
                          <a:pt x="2" y="9"/>
                          <a:pt x="1" y="10"/>
                        </a:cubicBezTo>
                        <a:cubicBezTo>
                          <a:pt x="0" y="11"/>
                          <a:pt x="1" y="12"/>
                          <a:pt x="2" y="11"/>
                        </a:cubicBezTo>
                        <a:cubicBezTo>
                          <a:pt x="3" y="11"/>
                          <a:pt x="4" y="10"/>
                          <a:pt x="5" y="10"/>
                        </a:cubicBezTo>
                        <a:cubicBezTo>
                          <a:pt x="5" y="9"/>
                          <a:pt x="5" y="9"/>
                          <a:pt x="5" y="8"/>
                        </a:cubicBezTo>
                        <a:cubicBezTo>
                          <a:pt x="3" y="9"/>
                          <a:pt x="2" y="10"/>
                          <a:pt x="0" y="11"/>
                        </a:cubicBezTo>
                        <a:cubicBezTo>
                          <a:pt x="0" y="11"/>
                          <a:pt x="0" y="12"/>
                          <a:pt x="0" y="12"/>
                        </a:cubicBezTo>
                        <a:cubicBezTo>
                          <a:pt x="2" y="13"/>
                          <a:pt x="3" y="13"/>
                          <a:pt x="4" y="14"/>
                        </a:cubicBezTo>
                        <a:cubicBezTo>
                          <a:pt x="4" y="13"/>
                          <a:pt x="4" y="13"/>
                          <a:pt x="4" y="13"/>
                        </a:cubicBezTo>
                        <a:cubicBezTo>
                          <a:pt x="3" y="13"/>
                          <a:pt x="2" y="13"/>
                          <a:pt x="1" y="13"/>
                        </a:cubicBezTo>
                        <a:cubicBezTo>
                          <a:pt x="0" y="13"/>
                          <a:pt x="0" y="14"/>
                          <a:pt x="1" y="14"/>
                        </a:cubicBezTo>
                        <a:cubicBezTo>
                          <a:pt x="1" y="14"/>
                          <a:pt x="1" y="14"/>
                          <a:pt x="2" y="14"/>
                        </a:cubicBezTo>
                        <a:cubicBezTo>
                          <a:pt x="2" y="15"/>
                          <a:pt x="2" y="14"/>
                          <a:pt x="3" y="14"/>
                        </a:cubicBezTo>
                        <a:cubicBezTo>
                          <a:pt x="3" y="13"/>
                          <a:pt x="5" y="13"/>
                          <a:pt x="6" y="12"/>
                        </a:cubicBezTo>
                        <a:cubicBezTo>
                          <a:pt x="6" y="12"/>
                          <a:pt x="6" y="12"/>
                          <a:pt x="5" y="11"/>
                        </a:cubicBezTo>
                        <a:cubicBezTo>
                          <a:pt x="5" y="12"/>
                          <a:pt x="4" y="13"/>
                          <a:pt x="4" y="13"/>
                        </a:cubicBezTo>
                        <a:cubicBezTo>
                          <a:pt x="4" y="14"/>
                          <a:pt x="5" y="15"/>
                          <a:pt x="5" y="14"/>
                        </a:cubicBezTo>
                        <a:cubicBezTo>
                          <a:pt x="6" y="13"/>
                          <a:pt x="7" y="11"/>
                          <a:pt x="7" y="9"/>
                        </a:cubicBezTo>
                        <a:cubicBezTo>
                          <a:pt x="8" y="8"/>
                          <a:pt x="6" y="8"/>
                          <a:pt x="6"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 name="Freeform 164"/>
                  <p:cNvSpPr/>
                  <p:nvPr/>
                </p:nvSpPr>
                <p:spPr bwMode="auto">
                  <a:xfrm>
                    <a:off x="962025" y="2514601"/>
                    <a:ext cx="3175" cy="1588"/>
                  </a:xfrm>
                  <a:custGeom>
                    <a:avLst/>
                    <a:gdLst>
                      <a:gd name="T0" fmla="*/ 1 w 3"/>
                      <a:gd name="T1" fmla="*/ 1 h 2"/>
                      <a:gd name="T2" fmla="*/ 1 w 3"/>
                      <a:gd name="T3" fmla="*/ 1 h 2"/>
                      <a:gd name="T4" fmla="*/ 1 w 3"/>
                      <a:gd name="T5" fmla="*/ 1 h 2"/>
                      <a:gd name="T6" fmla="*/ 1 w 3"/>
                      <a:gd name="T7" fmla="*/ 1 h 2"/>
                      <a:gd name="T8" fmla="*/ 2 w 3"/>
                      <a:gd name="T9" fmla="*/ 2 h 2"/>
                      <a:gd name="T10" fmla="*/ 2 w 3"/>
                      <a:gd name="T11" fmla="*/ 0 h 2"/>
                      <a:gd name="T12" fmla="*/ 1 w 3"/>
                      <a:gd name="T13" fmla="*/ 1 h 2"/>
                    </a:gdLst>
                    <a:ahLst/>
                    <a:cxnLst>
                      <a:cxn ang="0">
                        <a:pos x="T0" y="T1"/>
                      </a:cxn>
                      <a:cxn ang="0">
                        <a:pos x="T2" y="T3"/>
                      </a:cxn>
                      <a:cxn ang="0">
                        <a:pos x="T4" y="T5"/>
                      </a:cxn>
                      <a:cxn ang="0">
                        <a:pos x="T6" y="T7"/>
                      </a:cxn>
                      <a:cxn ang="0">
                        <a:pos x="T8" y="T9"/>
                      </a:cxn>
                      <a:cxn ang="0">
                        <a:pos x="T10" y="T11"/>
                      </a:cxn>
                      <a:cxn ang="0">
                        <a:pos x="T12" y="T13"/>
                      </a:cxn>
                    </a:cxnLst>
                    <a:rect l="0" t="0" r="r" b="b"/>
                    <a:pathLst>
                      <a:path w="3" h="2">
                        <a:moveTo>
                          <a:pt x="1" y="1"/>
                        </a:moveTo>
                        <a:cubicBezTo>
                          <a:pt x="1" y="1"/>
                          <a:pt x="1" y="2"/>
                          <a:pt x="1" y="1"/>
                        </a:cubicBezTo>
                        <a:cubicBezTo>
                          <a:pt x="1" y="1"/>
                          <a:pt x="1" y="1"/>
                          <a:pt x="1" y="1"/>
                        </a:cubicBezTo>
                        <a:cubicBezTo>
                          <a:pt x="1" y="1"/>
                          <a:pt x="1" y="1"/>
                          <a:pt x="1" y="1"/>
                        </a:cubicBezTo>
                        <a:cubicBezTo>
                          <a:pt x="1" y="1"/>
                          <a:pt x="1" y="2"/>
                          <a:pt x="2" y="2"/>
                        </a:cubicBezTo>
                        <a:cubicBezTo>
                          <a:pt x="3" y="2"/>
                          <a:pt x="3" y="1"/>
                          <a:pt x="2" y="0"/>
                        </a:cubicBezTo>
                        <a:cubicBezTo>
                          <a:pt x="1" y="0"/>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 name="Freeform 165"/>
                  <p:cNvSpPr/>
                  <p:nvPr/>
                </p:nvSpPr>
                <p:spPr bwMode="auto">
                  <a:xfrm>
                    <a:off x="946150" y="2519363"/>
                    <a:ext cx="3175" cy="3175"/>
                  </a:xfrm>
                  <a:custGeom>
                    <a:avLst/>
                    <a:gdLst>
                      <a:gd name="T0" fmla="*/ 2 w 3"/>
                      <a:gd name="T1" fmla="*/ 1 h 3"/>
                      <a:gd name="T2" fmla="*/ 3 w 3"/>
                      <a:gd name="T3" fmla="*/ 1 h 3"/>
                      <a:gd name="T4" fmla="*/ 2 w 3"/>
                      <a:gd name="T5" fmla="*/ 0 h 3"/>
                      <a:gd name="T6" fmla="*/ 1 w 3"/>
                      <a:gd name="T7" fmla="*/ 2 h 3"/>
                      <a:gd name="T8" fmla="*/ 2 w 3"/>
                      <a:gd name="T9" fmla="*/ 2 h 3"/>
                      <a:gd name="T10" fmla="*/ 2 w 3"/>
                      <a:gd name="T11" fmla="*/ 2 h 3"/>
                      <a:gd name="T12" fmla="*/ 2 w 3"/>
                      <a:gd name="T13" fmla="*/ 2 h 3"/>
                      <a:gd name="T14" fmla="*/ 2 w 3"/>
                      <a:gd name="T15" fmla="*/ 2 h 3"/>
                      <a:gd name="T16" fmla="*/ 2 w 3"/>
                      <a:gd name="T17" fmla="*/ 1 h 3"/>
                      <a:gd name="T18" fmla="*/ 1 w 3"/>
                      <a:gd name="T19" fmla="*/ 2 h 3"/>
                      <a:gd name="T20" fmla="*/ 2 w 3"/>
                      <a:gd name="T21" fmla="*/ 3 h 3"/>
                      <a:gd name="T22" fmla="*/ 3 w 3"/>
                      <a:gd name="T23" fmla="*/ 1 h 3"/>
                      <a:gd name="T24" fmla="*/ 2 w 3"/>
                      <a:gd name="T25" fmla="*/ 0 h 3"/>
                      <a:gd name="T26" fmla="*/ 1 w 3"/>
                      <a:gd name="T27" fmla="*/ 0 h 3"/>
                      <a:gd name="T28" fmla="*/ 2 w 3"/>
                      <a:gd name="T29"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 h="3">
                        <a:moveTo>
                          <a:pt x="2" y="1"/>
                        </a:moveTo>
                        <a:cubicBezTo>
                          <a:pt x="3" y="1"/>
                          <a:pt x="3" y="1"/>
                          <a:pt x="3" y="1"/>
                        </a:cubicBezTo>
                        <a:cubicBezTo>
                          <a:pt x="2" y="1"/>
                          <a:pt x="2" y="0"/>
                          <a:pt x="2" y="0"/>
                        </a:cubicBezTo>
                        <a:cubicBezTo>
                          <a:pt x="1" y="1"/>
                          <a:pt x="1" y="1"/>
                          <a:pt x="1" y="2"/>
                        </a:cubicBezTo>
                        <a:cubicBezTo>
                          <a:pt x="1" y="2"/>
                          <a:pt x="1" y="2"/>
                          <a:pt x="2" y="2"/>
                        </a:cubicBezTo>
                        <a:cubicBezTo>
                          <a:pt x="2" y="2"/>
                          <a:pt x="2" y="2"/>
                          <a:pt x="2" y="2"/>
                        </a:cubicBezTo>
                        <a:cubicBezTo>
                          <a:pt x="2" y="2"/>
                          <a:pt x="2" y="2"/>
                          <a:pt x="2" y="2"/>
                        </a:cubicBezTo>
                        <a:cubicBezTo>
                          <a:pt x="2" y="2"/>
                          <a:pt x="2" y="2"/>
                          <a:pt x="2" y="2"/>
                        </a:cubicBezTo>
                        <a:cubicBezTo>
                          <a:pt x="3" y="2"/>
                          <a:pt x="3" y="1"/>
                          <a:pt x="2" y="1"/>
                        </a:cubicBezTo>
                        <a:cubicBezTo>
                          <a:pt x="1" y="1"/>
                          <a:pt x="1" y="1"/>
                          <a:pt x="1" y="2"/>
                        </a:cubicBezTo>
                        <a:cubicBezTo>
                          <a:pt x="0" y="3"/>
                          <a:pt x="2" y="3"/>
                          <a:pt x="2" y="3"/>
                        </a:cubicBezTo>
                        <a:cubicBezTo>
                          <a:pt x="2" y="2"/>
                          <a:pt x="3" y="1"/>
                          <a:pt x="3" y="1"/>
                        </a:cubicBezTo>
                        <a:cubicBezTo>
                          <a:pt x="3" y="0"/>
                          <a:pt x="3" y="0"/>
                          <a:pt x="2" y="0"/>
                        </a:cubicBezTo>
                        <a:cubicBezTo>
                          <a:pt x="2" y="0"/>
                          <a:pt x="2" y="0"/>
                          <a:pt x="1" y="0"/>
                        </a:cubicBezTo>
                        <a:cubicBezTo>
                          <a:pt x="1" y="1"/>
                          <a:pt x="2" y="2"/>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 name="Freeform 166"/>
                  <p:cNvSpPr/>
                  <p:nvPr/>
                </p:nvSpPr>
                <p:spPr bwMode="auto">
                  <a:xfrm>
                    <a:off x="896938" y="2495551"/>
                    <a:ext cx="15875" cy="17463"/>
                  </a:xfrm>
                  <a:custGeom>
                    <a:avLst/>
                    <a:gdLst>
                      <a:gd name="T0" fmla="*/ 11 w 15"/>
                      <a:gd name="T1" fmla="*/ 15 h 17"/>
                      <a:gd name="T2" fmla="*/ 12 w 15"/>
                      <a:gd name="T3" fmla="*/ 8 h 17"/>
                      <a:gd name="T4" fmla="*/ 11 w 15"/>
                      <a:gd name="T5" fmla="*/ 7 h 17"/>
                      <a:gd name="T6" fmla="*/ 8 w 15"/>
                      <a:gd name="T7" fmla="*/ 8 h 17"/>
                      <a:gd name="T8" fmla="*/ 9 w 15"/>
                      <a:gd name="T9" fmla="*/ 9 h 17"/>
                      <a:gd name="T10" fmla="*/ 15 w 15"/>
                      <a:gd name="T11" fmla="*/ 3 h 17"/>
                      <a:gd name="T12" fmla="*/ 15 w 15"/>
                      <a:gd name="T13" fmla="*/ 2 h 17"/>
                      <a:gd name="T14" fmla="*/ 14 w 15"/>
                      <a:gd name="T15" fmla="*/ 1 h 17"/>
                      <a:gd name="T16" fmla="*/ 13 w 15"/>
                      <a:gd name="T17" fmla="*/ 0 h 17"/>
                      <a:gd name="T18" fmla="*/ 5 w 15"/>
                      <a:gd name="T19" fmla="*/ 1 h 17"/>
                      <a:gd name="T20" fmla="*/ 4 w 15"/>
                      <a:gd name="T21" fmla="*/ 2 h 17"/>
                      <a:gd name="T22" fmla="*/ 0 w 15"/>
                      <a:gd name="T23" fmla="*/ 10 h 17"/>
                      <a:gd name="T24" fmla="*/ 1 w 15"/>
                      <a:gd name="T25" fmla="*/ 11 h 17"/>
                      <a:gd name="T26" fmla="*/ 3 w 15"/>
                      <a:gd name="T27" fmla="*/ 9 h 17"/>
                      <a:gd name="T28" fmla="*/ 2 w 15"/>
                      <a:gd name="T29" fmla="*/ 8 h 17"/>
                      <a:gd name="T30" fmla="*/ 1 w 15"/>
                      <a:gd name="T31" fmla="*/ 14 h 17"/>
                      <a:gd name="T32" fmla="*/ 2 w 15"/>
                      <a:gd name="T33" fmla="*/ 14 h 17"/>
                      <a:gd name="T34" fmla="*/ 3 w 15"/>
                      <a:gd name="T35" fmla="*/ 12 h 17"/>
                      <a:gd name="T36" fmla="*/ 2 w 15"/>
                      <a:gd name="T37" fmla="*/ 12 h 17"/>
                      <a:gd name="T38" fmla="*/ 1 w 15"/>
                      <a:gd name="T39" fmla="*/ 14 h 17"/>
                      <a:gd name="T40" fmla="*/ 2 w 15"/>
                      <a:gd name="T41" fmla="*/ 14 h 17"/>
                      <a:gd name="T42" fmla="*/ 3 w 15"/>
                      <a:gd name="T43" fmla="*/ 8 h 17"/>
                      <a:gd name="T44" fmla="*/ 2 w 15"/>
                      <a:gd name="T45" fmla="*/ 8 h 17"/>
                      <a:gd name="T46" fmla="*/ 0 w 15"/>
                      <a:gd name="T47" fmla="*/ 10 h 17"/>
                      <a:gd name="T48" fmla="*/ 1 w 15"/>
                      <a:gd name="T49" fmla="*/ 10 h 17"/>
                      <a:gd name="T50" fmla="*/ 5 w 15"/>
                      <a:gd name="T51" fmla="*/ 2 h 17"/>
                      <a:gd name="T52" fmla="*/ 5 w 15"/>
                      <a:gd name="T53" fmla="*/ 3 h 17"/>
                      <a:gd name="T54" fmla="*/ 14 w 15"/>
                      <a:gd name="T55" fmla="*/ 1 h 17"/>
                      <a:gd name="T56" fmla="*/ 13 w 15"/>
                      <a:gd name="T57" fmla="*/ 1 h 17"/>
                      <a:gd name="T58" fmla="*/ 14 w 15"/>
                      <a:gd name="T59" fmla="*/ 3 h 17"/>
                      <a:gd name="T60" fmla="*/ 14 w 15"/>
                      <a:gd name="T61" fmla="*/ 1 h 17"/>
                      <a:gd name="T62" fmla="*/ 8 w 15"/>
                      <a:gd name="T63" fmla="*/ 8 h 17"/>
                      <a:gd name="T64" fmla="*/ 8 w 15"/>
                      <a:gd name="T65" fmla="*/ 9 h 17"/>
                      <a:gd name="T66" fmla="*/ 11 w 15"/>
                      <a:gd name="T67" fmla="*/ 9 h 17"/>
                      <a:gd name="T68" fmla="*/ 10 w 15"/>
                      <a:gd name="T69" fmla="*/ 8 h 17"/>
                      <a:gd name="T70" fmla="*/ 10 w 15"/>
                      <a:gd name="T71" fmla="*/ 16 h 17"/>
                      <a:gd name="T72" fmla="*/ 11 w 15"/>
                      <a:gd name="T73" fmla="*/ 1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 h="17">
                        <a:moveTo>
                          <a:pt x="11" y="15"/>
                        </a:moveTo>
                        <a:cubicBezTo>
                          <a:pt x="9" y="14"/>
                          <a:pt x="11" y="10"/>
                          <a:pt x="12" y="8"/>
                        </a:cubicBezTo>
                        <a:cubicBezTo>
                          <a:pt x="12" y="8"/>
                          <a:pt x="12" y="7"/>
                          <a:pt x="11" y="7"/>
                        </a:cubicBezTo>
                        <a:cubicBezTo>
                          <a:pt x="10" y="8"/>
                          <a:pt x="9" y="8"/>
                          <a:pt x="8" y="8"/>
                        </a:cubicBezTo>
                        <a:cubicBezTo>
                          <a:pt x="8" y="8"/>
                          <a:pt x="9" y="8"/>
                          <a:pt x="9" y="9"/>
                        </a:cubicBezTo>
                        <a:cubicBezTo>
                          <a:pt x="10" y="6"/>
                          <a:pt x="12" y="4"/>
                          <a:pt x="15" y="3"/>
                        </a:cubicBezTo>
                        <a:cubicBezTo>
                          <a:pt x="15" y="2"/>
                          <a:pt x="15" y="2"/>
                          <a:pt x="15" y="2"/>
                        </a:cubicBezTo>
                        <a:cubicBezTo>
                          <a:pt x="15" y="1"/>
                          <a:pt x="14" y="1"/>
                          <a:pt x="14" y="1"/>
                        </a:cubicBezTo>
                        <a:cubicBezTo>
                          <a:pt x="14" y="0"/>
                          <a:pt x="14" y="0"/>
                          <a:pt x="13" y="0"/>
                        </a:cubicBezTo>
                        <a:cubicBezTo>
                          <a:pt x="10" y="1"/>
                          <a:pt x="8" y="2"/>
                          <a:pt x="5" y="1"/>
                        </a:cubicBezTo>
                        <a:cubicBezTo>
                          <a:pt x="4" y="1"/>
                          <a:pt x="4" y="2"/>
                          <a:pt x="4" y="2"/>
                        </a:cubicBezTo>
                        <a:cubicBezTo>
                          <a:pt x="6" y="5"/>
                          <a:pt x="1" y="7"/>
                          <a:pt x="0" y="10"/>
                        </a:cubicBezTo>
                        <a:cubicBezTo>
                          <a:pt x="0" y="11"/>
                          <a:pt x="1" y="11"/>
                          <a:pt x="1" y="11"/>
                        </a:cubicBezTo>
                        <a:cubicBezTo>
                          <a:pt x="2" y="10"/>
                          <a:pt x="2" y="9"/>
                          <a:pt x="3" y="9"/>
                        </a:cubicBezTo>
                        <a:cubicBezTo>
                          <a:pt x="3" y="9"/>
                          <a:pt x="2" y="8"/>
                          <a:pt x="2" y="8"/>
                        </a:cubicBezTo>
                        <a:cubicBezTo>
                          <a:pt x="2" y="10"/>
                          <a:pt x="2" y="12"/>
                          <a:pt x="1" y="14"/>
                        </a:cubicBezTo>
                        <a:cubicBezTo>
                          <a:pt x="2" y="14"/>
                          <a:pt x="2" y="14"/>
                          <a:pt x="2" y="14"/>
                        </a:cubicBezTo>
                        <a:cubicBezTo>
                          <a:pt x="3" y="13"/>
                          <a:pt x="3" y="13"/>
                          <a:pt x="3" y="12"/>
                        </a:cubicBezTo>
                        <a:cubicBezTo>
                          <a:pt x="3" y="11"/>
                          <a:pt x="2" y="11"/>
                          <a:pt x="2" y="12"/>
                        </a:cubicBezTo>
                        <a:cubicBezTo>
                          <a:pt x="1" y="13"/>
                          <a:pt x="1" y="13"/>
                          <a:pt x="1" y="14"/>
                        </a:cubicBezTo>
                        <a:cubicBezTo>
                          <a:pt x="1" y="15"/>
                          <a:pt x="2" y="15"/>
                          <a:pt x="2" y="14"/>
                        </a:cubicBezTo>
                        <a:cubicBezTo>
                          <a:pt x="3" y="12"/>
                          <a:pt x="3" y="10"/>
                          <a:pt x="3" y="8"/>
                        </a:cubicBezTo>
                        <a:cubicBezTo>
                          <a:pt x="3" y="8"/>
                          <a:pt x="2" y="7"/>
                          <a:pt x="2" y="8"/>
                        </a:cubicBezTo>
                        <a:cubicBezTo>
                          <a:pt x="1" y="8"/>
                          <a:pt x="1" y="9"/>
                          <a:pt x="0" y="10"/>
                        </a:cubicBezTo>
                        <a:cubicBezTo>
                          <a:pt x="0" y="10"/>
                          <a:pt x="1" y="10"/>
                          <a:pt x="1" y="10"/>
                        </a:cubicBezTo>
                        <a:cubicBezTo>
                          <a:pt x="2" y="7"/>
                          <a:pt x="8" y="6"/>
                          <a:pt x="5" y="2"/>
                        </a:cubicBezTo>
                        <a:cubicBezTo>
                          <a:pt x="5" y="2"/>
                          <a:pt x="5" y="2"/>
                          <a:pt x="5" y="3"/>
                        </a:cubicBezTo>
                        <a:cubicBezTo>
                          <a:pt x="8" y="3"/>
                          <a:pt x="11" y="2"/>
                          <a:pt x="14" y="1"/>
                        </a:cubicBezTo>
                        <a:cubicBezTo>
                          <a:pt x="13" y="1"/>
                          <a:pt x="13" y="1"/>
                          <a:pt x="13" y="1"/>
                        </a:cubicBezTo>
                        <a:cubicBezTo>
                          <a:pt x="13" y="2"/>
                          <a:pt x="13" y="2"/>
                          <a:pt x="14" y="3"/>
                        </a:cubicBezTo>
                        <a:cubicBezTo>
                          <a:pt x="14" y="2"/>
                          <a:pt x="14" y="2"/>
                          <a:pt x="14" y="1"/>
                        </a:cubicBezTo>
                        <a:cubicBezTo>
                          <a:pt x="11" y="3"/>
                          <a:pt x="8" y="5"/>
                          <a:pt x="8" y="8"/>
                        </a:cubicBezTo>
                        <a:cubicBezTo>
                          <a:pt x="7" y="9"/>
                          <a:pt x="8" y="9"/>
                          <a:pt x="8" y="9"/>
                        </a:cubicBezTo>
                        <a:cubicBezTo>
                          <a:pt x="9" y="9"/>
                          <a:pt x="10" y="9"/>
                          <a:pt x="11" y="9"/>
                        </a:cubicBezTo>
                        <a:cubicBezTo>
                          <a:pt x="11" y="9"/>
                          <a:pt x="11" y="8"/>
                          <a:pt x="10" y="8"/>
                        </a:cubicBezTo>
                        <a:cubicBezTo>
                          <a:pt x="9" y="11"/>
                          <a:pt x="7" y="14"/>
                          <a:pt x="10" y="16"/>
                        </a:cubicBezTo>
                        <a:cubicBezTo>
                          <a:pt x="11" y="17"/>
                          <a:pt x="12" y="16"/>
                          <a:pt x="11"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 name="Freeform 176"/>
                  <p:cNvSpPr/>
                  <p:nvPr/>
                </p:nvSpPr>
                <p:spPr bwMode="auto">
                  <a:xfrm>
                    <a:off x="911225" y="2327276"/>
                    <a:ext cx="77788" cy="98425"/>
                  </a:xfrm>
                  <a:custGeom>
                    <a:avLst/>
                    <a:gdLst>
                      <a:gd name="T0" fmla="*/ 21 w 73"/>
                      <a:gd name="T1" fmla="*/ 91 h 93"/>
                      <a:gd name="T2" fmla="*/ 18 w 73"/>
                      <a:gd name="T3" fmla="*/ 69 h 93"/>
                      <a:gd name="T4" fmla="*/ 7 w 73"/>
                      <a:gd name="T5" fmla="*/ 46 h 93"/>
                      <a:gd name="T6" fmla="*/ 39 w 73"/>
                      <a:gd name="T7" fmla="*/ 4 h 93"/>
                      <a:gd name="T8" fmla="*/ 65 w 73"/>
                      <a:gd name="T9" fmla="*/ 23 h 93"/>
                      <a:gd name="T10" fmla="*/ 61 w 73"/>
                      <a:gd name="T11" fmla="*/ 50 h 93"/>
                      <a:gd name="T12" fmla="*/ 50 w 73"/>
                      <a:gd name="T13" fmla="*/ 66 h 93"/>
                      <a:gd name="T14" fmla="*/ 44 w 73"/>
                      <a:gd name="T15" fmla="*/ 92 h 93"/>
                      <a:gd name="T16" fmla="*/ 45 w 73"/>
                      <a:gd name="T17" fmla="*/ 93 h 93"/>
                      <a:gd name="T18" fmla="*/ 53 w 73"/>
                      <a:gd name="T19" fmla="*/ 65 h 93"/>
                      <a:gd name="T20" fmla="*/ 67 w 73"/>
                      <a:gd name="T21" fmla="*/ 40 h 93"/>
                      <a:gd name="T22" fmla="*/ 42 w 73"/>
                      <a:gd name="T23" fmla="*/ 3 h 93"/>
                      <a:gd name="T24" fmla="*/ 5 w 73"/>
                      <a:gd name="T25" fmla="*/ 32 h 93"/>
                      <a:gd name="T26" fmla="*/ 10 w 73"/>
                      <a:gd name="T27" fmla="*/ 57 h 93"/>
                      <a:gd name="T28" fmla="*/ 17 w 73"/>
                      <a:gd name="T29" fmla="*/ 79 h 93"/>
                      <a:gd name="T30" fmla="*/ 20 w 73"/>
                      <a:gd name="T31" fmla="*/ 91 h 93"/>
                      <a:gd name="T32" fmla="*/ 21 w 73"/>
                      <a:gd name="T33" fmla="*/ 91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3" h="93">
                        <a:moveTo>
                          <a:pt x="21" y="91"/>
                        </a:moveTo>
                        <a:cubicBezTo>
                          <a:pt x="16" y="84"/>
                          <a:pt x="19" y="76"/>
                          <a:pt x="18" y="69"/>
                        </a:cubicBezTo>
                        <a:cubicBezTo>
                          <a:pt x="16" y="61"/>
                          <a:pt x="9" y="54"/>
                          <a:pt x="7" y="46"/>
                        </a:cubicBezTo>
                        <a:cubicBezTo>
                          <a:pt x="0" y="27"/>
                          <a:pt x="19" y="5"/>
                          <a:pt x="39" y="4"/>
                        </a:cubicBezTo>
                        <a:cubicBezTo>
                          <a:pt x="51" y="4"/>
                          <a:pt x="61" y="13"/>
                          <a:pt x="65" y="23"/>
                        </a:cubicBezTo>
                        <a:cubicBezTo>
                          <a:pt x="69" y="33"/>
                          <a:pt x="66" y="42"/>
                          <a:pt x="61" y="50"/>
                        </a:cubicBezTo>
                        <a:cubicBezTo>
                          <a:pt x="57" y="56"/>
                          <a:pt x="53" y="60"/>
                          <a:pt x="50" y="66"/>
                        </a:cubicBezTo>
                        <a:cubicBezTo>
                          <a:pt x="47" y="74"/>
                          <a:pt x="50" y="85"/>
                          <a:pt x="44" y="92"/>
                        </a:cubicBezTo>
                        <a:cubicBezTo>
                          <a:pt x="43" y="92"/>
                          <a:pt x="45" y="93"/>
                          <a:pt x="45" y="93"/>
                        </a:cubicBezTo>
                        <a:cubicBezTo>
                          <a:pt x="52" y="85"/>
                          <a:pt x="48" y="74"/>
                          <a:pt x="53" y="65"/>
                        </a:cubicBezTo>
                        <a:cubicBezTo>
                          <a:pt x="57" y="56"/>
                          <a:pt x="64" y="50"/>
                          <a:pt x="67" y="40"/>
                        </a:cubicBezTo>
                        <a:cubicBezTo>
                          <a:pt x="73" y="23"/>
                          <a:pt x="59" y="6"/>
                          <a:pt x="42" y="3"/>
                        </a:cubicBezTo>
                        <a:cubicBezTo>
                          <a:pt x="24" y="0"/>
                          <a:pt x="9" y="16"/>
                          <a:pt x="5" y="32"/>
                        </a:cubicBezTo>
                        <a:cubicBezTo>
                          <a:pt x="3" y="41"/>
                          <a:pt x="6" y="49"/>
                          <a:pt x="10" y="57"/>
                        </a:cubicBezTo>
                        <a:cubicBezTo>
                          <a:pt x="15" y="64"/>
                          <a:pt x="17" y="70"/>
                          <a:pt x="17" y="79"/>
                        </a:cubicBezTo>
                        <a:cubicBezTo>
                          <a:pt x="16" y="84"/>
                          <a:pt x="17" y="88"/>
                          <a:pt x="20" y="91"/>
                        </a:cubicBezTo>
                        <a:cubicBezTo>
                          <a:pt x="20" y="92"/>
                          <a:pt x="21" y="91"/>
                          <a:pt x="21" y="9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 name="Freeform 177"/>
                  <p:cNvSpPr/>
                  <p:nvPr/>
                </p:nvSpPr>
                <p:spPr bwMode="auto">
                  <a:xfrm>
                    <a:off x="927100" y="2425701"/>
                    <a:ext cx="34925" cy="9525"/>
                  </a:xfrm>
                  <a:custGeom>
                    <a:avLst/>
                    <a:gdLst>
                      <a:gd name="T0" fmla="*/ 3 w 33"/>
                      <a:gd name="T1" fmla="*/ 2 h 9"/>
                      <a:gd name="T2" fmla="*/ 22 w 33"/>
                      <a:gd name="T3" fmla="*/ 2 h 9"/>
                      <a:gd name="T4" fmla="*/ 27 w 33"/>
                      <a:gd name="T5" fmla="*/ 2 h 9"/>
                      <a:gd name="T6" fmla="*/ 28 w 33"/>
                      <a:gd name="T7" fmla="*/ 5 h 9"/>
                      <a:gd name="T8" fmla="*/ 22 w 33"/>
                      <a:gd name="T9" fmla="*/ 5 h 9"/>
                      <a:gd name="T10" fmla="*/ 3 w 33"/>
                      <a:gd name="T11" fmla="*/ 0 h 9"/>
                      <a:gd name="T12" fmla="*/ 1 w 33"/>
                      <a:gd name="T13" fmla="*/ 0 h 9"/>
                      <a:gd name="T14" fmla="*/ 16 w 33"/>
                      <a:gd name="T15" fmla="*/ 6 h 9"/>
                      <a:gd name="T16" fmla="*/ 32 w 33"/>
                      <a:gd name="T17" fmla="*/ 2 h 9"/>
                      <a:gd name="T18" fmla="*/ 31 w 33"/>
                      <a:gd name="T19" fmla="*/ 1 h 9"/>
                      <a:gd name="T20" fmla="*/ 3 w 33"/>
                      <a:gd name="T21" fmla="*/ 1 h 9"/>
                      <a:gd name="T22" fmla="*/ 3 w 33"/>
                      <a:gd name="T23" fmla="*/ 2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3" h="9">
                        <a:moveTo>
                          <a:pt x="3" y="2"/>
                        </a:moveTo>
                        <a:cubicBezTo>
                          <a:pt x="10" y="2"/>
                          <a:pt x="16" y="2"/>
                          <a:pt x="22" y="2"/>
                        </a:cubicBezTo>
                        <a:cubicBezTo>
                          <a:pt x="24" y="2"/>
                          <a:pt x="25" y="2"/>
                          <a:pt x="27" y="2"/>
                        </a:cubicBezTo>
                        <a:cubicBezTo>
                          <a:pt x="29" y="2"/>
                          <a:pt x="29" y="3"/>
                          <a:pt x="28" y="5"/>
                        </a:cubicBezTo>
                        <a:cubicBezTo>
                          <a:pt x="26" y="5"/>
                          <a:pt x="24" y="5"/>
                          <a:pt x="22" y="5"/>
                        </a:cubicBezTo>
                        <a:cubicBezTo>
                          <a:pt x="18" y="5"/>
                          <a:pt x="2" y="7"/>
                          <a:pt x="3" y="0"/>
                        </a:cubicBezTo>
                        <a:cubicBezTo>
                          <a:pt x="3" y="0"/>
                          <a:pt x="1" y="0"/>
                          <a:pt x="1" y="0"/>
                        </a:cubicBezTo>
                        <a:cubicBezTo>
                          <a:pt x="0" y="8"/>
                          <a:pt x="11" y="6"/>
                          <a:pt x="16" y="6"/>
                        </a:cubicBezTo>
                        <a:cubicBezTo>
                          <a:pt x="20" y="6"/>
                          <a:pt x="33" y="9"/>
                          <a:pt x="32" y="2"/>
                        </a:cubicBezTo>
                        <a:cubicBezTo>
                          <a:pt x="31" y="1"/>
                          <a:pt x="31" y="1"/>
                          <a:pt x="31" y="1"/>
                        </a:cubicBezTo>
                        <a:cubicBezTo>
                          <a:pt x="22" y="1"/>
                          <a:pt x="13" y="0"/>
                          <a:pt x="3" y="1"/>
                        </a:cubicBezTo>
                        <a:cubicBezTo>
                          <a:pt x="2" y="1"/>
                          <a:pt x="2" y="2"/>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 name="Freeform 178"/>
                  <p:cNvSpPr/>
                  <p:nvPr/>
                </p:nvSpPr>
                <p:spPr bwMode="auto">
                  <a:xfrm>
                    <a:off x="922338" y="2430463"/>
                    <a:ext cx="38100" cy="9525"/>
                  </a:xfrm>
                  <a:custGeom>
                    <a:avLst/>
                    <a:gdLst>
                      <a:gd name="T0" fmla="*/ 8 w 36"/>
                      <a:gd name="T1" fmla="*/ 4 h 9"/>
                      <a:gd name="T2" fmla="*/ 26 w 36"/>
                      <a:gd name="T3" fmla="*/ 3 h 9"/>
                      <a:gd name="T4" fmla="*/ 31 w 36"/>
                      <a:gd name="T5" fmla="*/ 5 h 9"/>
                      <a:gd name="T6" fmla="*/ 33 w 36"/>
                      <a:gd name="T7" fmla="*/ 6 h 9"/>
                      <a:gd name="T8" fmla="*/ 19 w 36"/>
                      <a:gd name="T9" fmla="*/ 6 h 9"/>
                      <a:gd name="T10" fmla="*/ 13 w 36"/>
                      <a:gd name="T11" fmla="*/ 7 h 9"/>
                      <a:gd name="T12" fmla="*/ 14 w 36"/>
                      <a:gd name="T13" fmla="*/ 8 h 9"/>
                      <a:gd name="T14" fmla="*/ 15 w 36"/>
                      <a:gd name="T15" fmla="*/ 8 h 9"/>
                      <a:gd name="T16" fmla="*/ 15 w 36"/>
                      <a:gd name="T17" fmla="*/ 6 h 9"/>
                      <a:gd name="T18" fmla="*/ 12 w 36"/>
                      <a:gd name="T19" fmla="*/ 5 h 9"/>
                      <a:gd name="T20" fmla="*/ 8 w 36"/>
                      <a:gd name="T21" fmla="*/ 1 h 9"/>
                      <a:gd name="T22" fmla="*/ 8 w 36"/>
                      <a:gd name="T23" fmla="*/ 0 h 9"/>
                      <a:gd name="T24" fmla="*/ 15 w 36"/>
                      <a:gd name="T25" fmla="*/ 8 h 9"/>
                      <a:gd name="T26" fmla="*/ 15 w 36"/>
                      <a:gd name="T27" fmla="*/ 6 h 9"/>
                      <a:gd name="T28" fmla="*/ 14 w 36"/>
                      <a:gd name="T29" fmla="*/ 8 h 9"/>
                      <a:gd name="T30" fmla="*/ 17 w 36"/>
                      <a:gd name="T31" fmla="*/ 8 h 9"/>
                      <a:gd name="T32" fmla="*/ 26 w 36"/>
                      <a:gd name="T33" fmla="*/ 8 h 9"/>
                      <a:gd name="T34" fmla="*/ 36 w 36"/>
                      <a:gd name="T35" fmla="*/ 6 h 9"/>
                      <a:gd name="T36" fmla="*/ 29 w 36"/>
                      <a:gd name="T37" fmla="*/ 2 h 9"/>
                      <a:gd name="T38" fmla="*/ 8 w 36"/>
                      <a:gd name="T39" fmla="*/ 3 h 9"/>
                      <a:gd name="T40" fmla="*/ 8 w 36"/>
                      <a:gd name="T41" fmla="*/ 4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6" h="9">
                        <a:moveTo>
                          <a:pt x="8" y="4"/>
                        </a:moveTo>
                        <a:cubicBezTo>
                          <a:pt x="14" y="4"/>
                          <a:pt x="20" y="3"/>
                          <a:pt x="26" y="3"/>
                        </a:cubicBezTo>
                        <a:cubicBezTo>
                          <a:pt x="28" y="4"/>
                          <a:pt x="29" y="4"/>
                          <a:pt x="31" y="5"/>
                        </a:cubicBezTo>
                        <a:cubicBezTo>
                          <a:pt x="32" y="5"/>
                          <a:pt x="36" y="6"/>
                          <a:pt x="33" y="6"/>
                        </a:cubicBezTo>
                        <a:cubicBezTo>
                          <a:pt x="29" y="7"/>
                          <a:pt x="23" y="7"/>
                          <a:pt x="19" y="6"/>
                        </a:cubicBezTo>
                        <a:cubicBezTo>
                          <a:pt x="18" y="6"/>
                          <a:pt x="14" y="5"/>
                          <a:pt x="13" y="7"/>
                        </a:cubicBezTo>
                        <a:cubicBezTo>
                          <a:pt x="13" y="7"/>
                          <a:pt x="13" y="7"/>
                          <a:pt x="14" y="8"/>
                        </a:cubicBezTo>
                        <a:cubicBezTo>
                          <a:pt x="14" y="8"/>
                          <a:pt x="14" y="8"/>
                          <a:pt x="15" y="8"/>
                        </a:cubicBezTo>
                        <a:cubicBezTo>
                          <a:pt x="15" y="7"/>
                          <a:pt x="15" y="7"/>
                          <a:pt x="15" y="6"/>
                        </a:cubicBezTo>
                        <a:cubicBezTo>
                          <a:pt x="14" y="6"/>
                          <a:pt x="13" y="6"/>
                          <a:pt x="12" y="5"/>
                        </a:cubicBezTo>
                        <a:cubicBezTo>
                          <a:pt x="10" y="5"/>
                          <a:pt x="4" y="3"/>
                          <a:pt x="8" y="1"/>
                        </a:cubicBezTo>
                        <a:cubicBezTo>
                          <a:pt x="9" y="1"/>
                          <a:pt x="8" y="0"/>
                          <a:pt x="8" y="0"/>
                        </a:cubicBezTo>
                        <a:cubicBezTo>
                          <a:pt x="0" y="3"/>
                          <a:pt x="11" y="8"/>
                          <a:pt x="15" y="8"/>
                        </a:cubicBezTo>
                        <a:cubicBezTo>
                          <a:pt x="16" y="8"/>
                          <a:pt x="16" y="7"/>
                          <a:pt x="15" y="6"/>
                        </a:cubicBezTo>
                        <a:cubicBezTo>
                          <a:pt x="14" y="6"/>
                          <a:pt x="15" y="7"/>
                          <a:pt x="14" y="8"/>
                        </a:cubicBezTo>
                        <a:cubicBezTo>
                          <a:pt x="15" y="7"/>
                          <a:pt x="16" y="8"/>
                          <a:pt x="17" y="8"/>
                        </a:cubicBezTo>
                        <a:cubicBezTo>
                          <a:pt x="20" y="8"/>
                          <a:pt x="23" y="8"/>
                          <a:pt x="26" y="8"/>
                        </a:cubicBezTo>
                        <a:cubicBezTo>
                          <a:pt x="27" y="8"/>
                          <a:pt x="36" y="9"/>
                          <a:pt x="36" y="6"/>
                        </a:cubicBezTo>
                        <a:cubicBezTo>
                          <a:pt x="36" y="4"/>
                          <a:pt x="30" y="3"/>
                          <a:pt x="29" y="2"/>
                        </a:cubicBezTo>
                        <a:cubicBezTo>
                          <a:pt x="22" y="1"/>
                          <a:pt x="15" y="3"/>
                          <a:pt x="8" y="3"/>
                        </a:cubicBezTo>
                        <a:cubicBezTo>
                          <a:pt x="7" y="3"/>
                          <a:pt x="7" y="4"/>
                          <a:pt x="8"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 name="Freeform 179"/>
                  <p:cNvSpPr/>
                  <p:nvPr/>
                </p:nvSpPr>
                <p:spPr bwMode="auto">
                  <a:xfrm>
                    <a:off x="925513" y="2433638"/>
                    <a:ext cx="36513" cy="11113"/>
                  </a:xfrm>
                  <a:custGeom>
                    <a:avLst/>
                    <a:gdLst>
                      <a:gd name="T0" fmla="*/ 8 w 35"/>
                      <a:gd name="T1" fmla="*/ 4 h 11"/>
                      <a:gd name="T2" fmla="*/ 1 w 35"/>
                      <a:gd name="T3" fmla="*/ 3 h 11"/>
                      <a:gd name="T4" fmla="*/ 0 w 35"/>
                      <a:gd name="T5" fmla="*/ 4 h 11"/>
                      <a:gd name="T6" fmla="*/ 19 w 35"/>
                      <a:gd name="T7" fmla="*/ 11 h 11"/>
                      <a:gd name="T8" fmla="*/ 30 w 35"/>
                      <a:gd name="T9" fmla="*/ 1 h 11"/>
                      <a:gd name="T10" fmla="*/ 28 w 35"/>
                      <a:gd name="T11" fmla="*/ 2 h 11"/>
                      <a:gd name="T12" fmla="*/ 16 w 35"/>
                      <a:gd name="T13" fmla="*/ 9 h 11"/>
                      <a:gd name="T14" fmla="*/ 6 w 35"/>
                      <a:gd name="T15" fmla="*/ 8 h 11"/>
                      <a:gd name="T16" fmla="*/ 2 w 35"/>
                      <a:gd name="T17" fmla="*/ 6 h 11"/>
                      <a:gd name="T18" fmla="*/ 3 w 35"/>
                      <a:gd name="T19" fmla="*/ 5 h 11"/>
                      <a:gd name="T20" fmla="*/ 8 w 35"/>
                      <a:gd name="T21" fmla="*/ 5 h 11"/>
                      <a:gd name="T22" fmla="*/ 8 w 35"/>
                      <a:gd name="T23" fmla="*/ 4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 h="11">
                        <a:moveTo>
                          <a:pt x="8" y="4"/>
                        </a:moveTo>
                        <a:cubicBezTo>
                          <a:pt x="6" y="4"/>
                          <a:pt x="3" y="4"/>
                          <a:pt x="1" y="3"/>
                        </a:cubicBezTo>
                        <a:cubicBezTo>
                          <a:pt x="1" y="3"/>
                          <a:pt x="0" y="4"/>
                          <a:pt x="0" y="4"/>
                        </a:cubicBezTo>
                        <a:cubicBezTo>
                          <a:pt x="0" y="10"/>
                          <a:pt x="15" y="11"/>
                          <a:pt x="19" y="11"/>
                        </a:cubicBezTo>
                        <a:cubicBezTo>
                          <a:pt x="25" y="11"/>
                          <a:pt x="35" y="9"/>
                          <a:pt x="30" y="1"/>
                        </a:cubicBezTo>
                        <a:cubicBezTo>
                          <a:pt x="29" y="0"/>
                          <a:pt x="28" y="1"/>
                          <a:pt x="28" y="2"/>
                        </a:cubicBezTo>
                        <a:cubicBezTo>
                          <a:pt x="33" y="9"/>
                          <a:pt x="21" y="10"/>
                          <a:pt x="16" y="9"/>
                        </a:cubicBezTo>
                        <a:cubicBezTo>
                          <a:pt x="13" y="9"/>
                          <a:pt x="9" y="9"/>
                          <a:pt x="6" y="8"/>
                        </a:cubicBezTo>
                        <a:cubicBezTo>
                          <a:pt x="5" y="7"/>
                          <a:pt x="3" y="7"/>
                          <a:pt x="2" y="6"/>
                        </a:cubicBezTo>
                        <a:cubicBezTo>
                          <a:pt x="1" y="5"/>
                          <a:pt x="2" y="5"/>
                          <a:pt x="3" y="5"/>
                        </a:cubicBezTo>
                        <a:cubicBezTo>
                          <a:pt x="4" y="5"/>
                          <a:pt x="6" y="5"/>
                          <a:pt x="8" y="5"/>
                        </a:cubicBezTo>
                        <a:cubicBezTo>
                          <a:pt x="9" y="5"/>
                          <a:pt x="9" y="4"/>
                          <a:pt x="8"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 name="Freeform 180"/>
                  <p:cNvSpPr/>
                  <p:nvPr/>
                </p:nvSpPr>
                <p:spPr bwMode="auto">
                  <a:xfrm>
                    <a:off x="928688" y="2441576"/>
                    <a:ext cx="26988" cy="15875"/>
                  </a:xfrm>
                  <a:custGeom>
                    <a:avLst/>
                    <a:gdLst>
                      <a:gd name="T0" fmla="*/ 1 w 25"/>
                      <a:gd name="T1" fmla="*/ 5 h 15"/>
                      <a:gd name="T2" fmla="*/ 1 w 25"/>
                      <a:gd name="T3" fmla="*/ 3 h 15"/>
                      <a:gd name="T4" fmla="*/ 0 w 25"/>
                      <a:gd name="T5" fmla="*/ 3 h 15"/>
                      <a:gd name="T6" fmla="*/ 25 w 25"/>
                      <a:gd name="T7" fmla="*/ 2 h 15"/>
                      <a:gd name="T8" fmla="*/ 23 w 25"/>
                      <a:gd name="T9" fmla="*/ 1 h 15"/>
                      <a:gd name="T10" fmla="*/ 1 w 25"/>
                      <a:gd name="T11" fmla="*/ 2 h 15"/>
                      <a:gd name="T12" fmla="*/ 0 w 25"/>
                      <a:gd name="T13" fmla="*/ 3 h 15"/>
                      <a:gd name="T14" fmla="*/ 0 w 25"/>
                      <a:gd name="T15" fmla="*/ 5 h 15"/>
                      <a:gd name="T16" fmla="*/ 1 w 25"/>
                      <a:gd name="T17" fmla="*/ 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15">
                        <a:moveTo>
                          <a:pt x="1" y="5"/>
                        </a:moveTo>
                        <a:cubicBezTo>
                          <a:pt x="1" y="4"/>
                          <a:pt x="1" y="3"/>
                          <a:pt x="1" y="3"/>
                        </a:cubicBezTo>
                        <a:cubicBezTo>
                          <a:pt x="1" y="3"/>
                          <a:pt x="1" y="3"/>
                          <a:pt x="0" y="3"/>
                        </a:cubicBezTo>
                        <a:cubicBezTo>
                          <a:pt x="9" y="9"/>
                          <a:pt x="21" y="15"/>
                          <a:pt x="25" y="2"/>
                        </a:cubicBezTo>
                        <a:cubicBezTo>
                          <a:pt x="25" y="1"/>
                          <a:pt x="24" y="0"/>
                          <a:pt x="23" y="1"/>
                        </a:cubicBezTo>
                        <a:cubicBezTo>
                          <a:pt x="20" y="14"/>
                          <a:pt x="8" y="7"/>
                          <a:pt x="1" y="2"/>
                        </a:cubicBezTo>
                        <a:cubicBezTo>
                          <a:pt x="0" y="2"/>
                          <a:pt x="0" y="2"/>
                          <a:pt x="0" y="3"/>
                        </a:cubicBezTo>
                        <a:cubicBezTo>
                          <a:pt x="0" y="3"/>
                          <a:pt x="0" y="4"/>
                          <a:pt x="0" y="5"/>
                        </a:cubicBezTo>
                        <a:cubicBezTo>
                          <a:pt x="0" y="5"/>
                          <a:pt x="1" y="5"/>
                          <a:pt x="1"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 name="Freeform 181"/>
                  <p:cNvSpPr/>
                  <p:nvPr/>
                </p:nvSpPr>
                <p:spPr bwMode="auto">
                  <a:xfrm>
                    <a:off x="931863" y="2381251"/>
                    <a:ext cx="17463" cy="44450"/>
                  </a:xfrm>
                  <a:custGeom>
                    <a:avLst/>
                    <a:gdLst>
                      <a:gd name="T0" fmla="*/ 9 w 16"/>
                      <a:gd name="T1" fmla="*/ 40 h 41"/>
                      <a:gd name="T2" fmla="*/ 2 w 16"/>
                      <a:gd name="T3" fmla="*/ 1 h 41"/>
                      <a:gd name="T4" fmla="*/ 1 w 16"/>
                      <a:gd name="T5" fmla="*/ 2 h 41"/>
                      <a:gd name="T6" fmla="*/ 8 w 16"/>
                      <a:gd name="T7" fmla="*/ 40 h 41"/>
                      <a:gd name="T8" fmla="*/ 9 w 16"/>
                      <a:gd name="T9" fmla="*/ 40 h 41"/>
                    </a:gdLst>
                    <a:ahLst/>
                    <a:cxnLst>
                      <a:cxn ang="0">
                        <a:pos x="T0" y="T1"/>
                      </a:cxn>
                      <a:cxn ang="0">
                        <a:pos x="T2" y="T3"/>
                      </a:cxn>
                      <a:cxn ang="0">
                        <a:pos x="T4" y="T5"/>
                      </a:cxn>
                      <a:cxn ang="0">
                        <a:pos x="T6" y="T7"/>
                      </a:cxn>
                      <a:cxn ang="0">
                        <a:pos x="T8" y="T9"/>
                      </a:cxn>
                    </a:cxnLst>
                    <a:rect l="0" t="0" r="r" b="b"/>
                    <a:pathLst>
                      <a:path w="16" h="41">
                        <a:moveTo>
                          <a:pt x="9" y="40"/>
                        </a:moveTo>
                        <a:cubicBezTo>
                          <a:pt x="11" y="28"/>
                          <a:pt x="16" y="7"/>
                          <a:pt x="2" y="1"/>
                        </a:cubicBezTo>
                        <a:cubicBezTo>
                          <a:pt x="1" y="0"/>
                          <a:pt x="0" y="1"/>
                          <a:pt x="1" y="2"/>
                        </a:cubicBezTo>
                        <a:cubicBezTo>
                          <a:pt x="14" y="8"/>
                          <a:pt x="9" y="29"/>
                          <a:pt x="8" y="40"/>
                        </a:cubicBezTo>
                        <a:cubicBezTo>
                          <a:pt x="7" y="41"/>
                          <a:pt x="9" y="41"/>
                          <a:pt x="9" y="4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 name="Freeform 182"/>
                  <p:cNvSpPr/>
                  <p:nvPr/>
                </p:nvSpPr>
                <p:spPr bwMode="auto">
                  <a:xfrm>
                    <a:off x="942975" y="2379663"/>
                    <a:ext cx="17463" cy="49213"/>
                  </a:xfrm>
                  <a:custGeom>
                    <a:avLst/>
                    <a:gdLst>
                      <a:gd name="T0" fmla="*/ 7 w 17"/>
                      <a:gd name="T1" fmla="*/ 44 h 46"/>
                      <a:gd name="T2" fmla="*/ 16 w 17"/>
                      <a:gd name="T3" fmla="*/ 2 h 46"/>
                      <a:gd name="T4" fmla="*/ 15 w 17"/>
                      <a:gd name="T5" fmla="*/ 1 h 46"/>
                      <a:gd name="T6" fmla="*/ 6 w 17"/>
                      <a:gd name="T7" fmla="*/ 45 h 46"/>
                      <a:gd name="T8" fmla="*/ 7 w 17"/>
                      <a:gd name="T9" fmla="*/ 44 h 46"/>
                    </a:gdLst>
                    <a:ahLst/>
                    <a:cxnLst>
                      <a:cxn ang="0">
                        <a:pos x="T0" y="T1"/>
                      </a:cxn>
                      <a:cxn ang="0">
                        <a:pos x="T2" y="T3"/>
                      </a:cxn>
                      <a:cxn ang="0">
                        <a:pos x="T4" y="T5"/>
                      </a:cxn>
                      <a:cxn ang="0">
                        <a:pos x="T6" y="T7"/>
                      </a:cxn>
                      <a:cxn ang="0">
                        <a:pos x="T8" y="T9"/>
                      </a:cxn>
                    </a:cxnLst>
                    <a:rect l="0" t="0" r="r" b="b"/>
                    <a:pathLst>
                      <a:path w="17" h="46">
                        <a:moveTo>
                          <a:pt x="7" y="44"/>
                        </a:moveTo>
                        <a:cubicBezTo>
                          <a:pt x="1" y="32"/>
                          <a:pt x="6" y="11"/>
                          <a:pt x="16" y="2"/>
                        </a:cubicBezTo>
                        <a:cubicBezTo>
                          <a:pt x="17" y="1"/>
                          <a:pt x="16" y="0"/>
                          <a:pt x="15" y="1"/>
                        </a:cubicBezTo>
                        <a:cubicBezTo>
                          <a:pt x="5" y="10"/>
                          <a:pt x="0" y="32"/>
                          <a:pt x="6" y="45"/>
                        </a:cubicBezTo>
                        <a:cubicBezTo>
                          <a:pt x="6" y="46"/>
                          <a:pt x="8" y="45"/>
                          <a:pt x="7" y="4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 name="Freeform 183"/>
                  <p:cNvSpPr/>
                  <p:nvPr/>
                </p:nvSpPr>
                <p:spPr bwMode="auto">
                  <a:xfrm>
                    <a:off x="927100" y="2368551"/>
                    <a:ext cx="36513" cy="15875"/>
                  </a:xfrm>
                  <a:custGeom>
                    <a:avLst/>
                    <a:gdLst>
                      <a:gd name="T0" fmla="*/ 6 w 34"/>
                      <a:gd name="T1" fmla="*/ 14 h 16"/>
                      <a:gd name="T2" fmla="*/ 5 w 34"/>
                      <a:gd name="T3" fmla="*/ 5 h 16"/>
                      <a:gd name="T4" fmla="*/ 12 w 34"/>
                      <a:gd name="T5" fmla="*/ 5 h 16"/>
                      <a:gd name="T6" fmla="*/ 9 w 34"/>
                      <a:gd name="T7" fmla="*/ 7 h 16"/>
                      <a:gd name="T8" fmla="*/ 10 w 34"/>
                      <a:gd name="T9" fmla="*/ 4 h 16"/>
                      <a:gd name="T10" fmla="*/ 15 w 34"/>
                      <a:gd name="T11" fmla="*/ 5 h 16"/>
                      <a:gd name="T12" fmla="*/ 15 w 34"/>
                      <a:gd name="T13" fmla="*/ 7 h 16"/>
                      <a:gd name="T14" fmla="*/ 21 w 34"/>
                      <a:gd name="T15" fmla="*/ 4 h 16"/>
                      <a:gd name="T16" fmla="*/ 23 w 34"/>
                      <a:gd name="T17" fmla="*/ 7 h 16"/>
                      <a:gd name="T18" fmla="*/ 22 w 34"/>
                      <a:gd name="T19" fmla="*/ 7 h 16"/>
                      <a:gd name="T20" fmla="*/ 22 w 34"/>
                      <a:gd name="T21" fmla="*/ 4 h 16"/>
                      <a:gd name="T22" fmla="*/ 24 w 34"/>
                      <a:gd name="T23" fmla="*/ 3 h 16"/>
                      <a:gd name="T24" fmla="*/ 25 w 34"/>
                      <a:gd name="T25" fmla="*/ 3 h 16"/>
                      <a:gd name="T26" fmla="*/ 25 w 34"/>
                      <a:gd name="T27" fmla="*/ 7 h 16"/>
                      <a:gd name="T28" fmla="*/ 31 w 34"/>
                      <a:gd name="T29" fmla="*/ 8 h 16"/>
                      <a:gd name="T30" fmla="*/ 27 w 34"/>
                      <a:gd name="T31" fmla="*/ 12 h 16"/>
                      <a:gd name="T32" fmla="*/ 27 w 34"/>
                      <a:gd name="T33" fmla="*/ 14 h 16"/>
                      <a:gd name="T34" fmla="*/ 31 w 34"/>
                      <a:gd name="T35" fmla="*/ 4 h 16"/>
                      <a:gd name="T36" fmla="*/ 24 w 34"/>
                      <a:gd name="T37" fmla="*/ 7 h 16"/>
                      <a:gd name="T38" fmla="*/ 29 w 34"/>
                      <a:gd name="T39" fmla="*/ 7 h 16"/>
                      <a:gd name="T40" fmla="*/ 22 w 34"/>
                      <a:gd name="T41" fmla="*/ 2 h 16"/>
                      <a:gd name="T42" fmla="*/ 21 w 34"/>
                      <a:gd name="T43" fmla="*/ 10 h 16"/>
                      <a:gd name="T44" fmla="*/ 25 w 34"/>
                      <a:gd name="T45" fmla="*/ 6 h 16"/>
                      <a:gd name="T46" fmla="*/ 13 w 34"/>
                      <a:gd name="T47" fmla="*/ 9 h 16"/>
                      <a:gd name="T48" fmla="*/ 14 w 34"/>
                      <a:gd name="T49" fmla="*/ 10 h 16"/>
                      <a:gd name="T50" fmla="*/ 14 w 34"/>
                      <a:gd name="T51" fmla="*/ 3 h 16"/>
                      <a:gd name="T52" fmla="*/ 9 w 34"/>
                      <a:gd name="T53" fmla="*/ 10 h 16"/>
                      <a:gd name="T54" fmla="*/ 10 w 34"/>
                      <a:gd name="T55" fmla="*/ 10 h 16"/>
                      <a:gd name="T56" fmla="*/ 10 w 34"/>
                      <a:gd name="T57" fmla="*/ 2 h 16"/>
                      <a:gd name="T58" fmla="*/ 3 w 34"/>
                      <a:gd name="T59" fmla="*/ 5 h 16"/>
                      <a:gd name="T60" fmla="*/ 5 w 34"/>
                      <a:gd name="T61" fmla="*/ 15 h 16"/>
                      <a:gd name="T62" fmla="*/ 6 w 34"/>
                      <a:gd name="T63" fmla="*/ 1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4" h="16">
                        <a:moveTo>
                          <a:pt x="6" y="14"/>
                        </a:moveTo>
                        <a:cubicBezTo>
                          <a:pt x="3" y="11"/>
                          <a:pt x="2" y="8"/>
                          <a:pt x="5" y="5"/>
                        </a:cubicBezTo>
                        <a:cubicBezTo>
                          <a:pt x="7" y="3"/>
                          <a:pt x="10" y="2"/>
                          <a:pt x="12" y="5"/>
                        </a:cubicBezTo>
                        <a:cubicBezTo>
                          <a:pt x="13" y="7"/>
                          <a:pt x="10" y="9"/>
                          <a:pt x="9" y="7"/>
                        </a:cubicBezTo>
                        <a:cubicBezTo>
                          <a:pt x="9" y="6"/>
                          <a:pt x="9" y="4"/>
                          <a:pt x="10" y="4"/>
                        </a:cubicBezTo>
                        <a:cubicBezTo>
                          <a:pt x="12" y="3"/>
                          <a:pt x="14" y="4"/>
                          <a:pt x="15" y="5"/>
                        </a:cubicBezTo>
                        <a:cubicBezTo>
                          <a:pt x="18" y="7"/>
                          <a:pt x="14" y="10"/>
                          <a:pt x="15" y="7"/>
                        </a:cubicBezTo>
                        <a:cubicBezTo>
                          <a:pt x="15" y="4"/>
                          <a:pt x="19" y="3"/>
                          <a:pt x="21" y="4"/>
                        </a:cubicBezTo>
                        <a:cubicBezTo>
                          <a:pt x="23" y="4"/>
                          <a:pt x="24" y="5"/>
                          <a:pt x="23" y="7"/>
                        </a:cubicBezTo>
                        <a:cubicBezTo>
                          <a:pt x="23" y="8"/>
                          <a:pt x="22" y="10"/>
                          <a:pt x="22" y="7"/>
                        </a:cubicBezTo>
                        <a:cubicBezTo>
                          <a:pt x="22" y="6"/>
                          <a:pt x="22" y="5"/>
                          <a:pt x="22" y="4"/>
                        </a:cubicBezTo>
                        <a:cubicBezTo>
                          <a:pt x="23" y="4"/>
                          <a:pt x="23" y="3"/>
                          <a:pt x="24" y="3"/>
                        </a:cubicBezTo>
                        <a:cubicBezTo>
                          <a:pt x="24" y="3"/>
                          <a:pt x="24" y="3"/>
                          <a:pt x="25" y="3"/>
                        </a:cubicBezTo>
                        <a:cubicBezTo>
                          <a:pt x="27" y="3"/>
                          <a:pt x="28" y="4"/>
                          <a:pt x="25" y="7"/>
                        </a:cubicBezTo>
                        <a:cubicBezTo>
                          <a:pt x="25" y="4"/>
                          <a:pt x="32" y="3"/>
                          <a:pt x="31" y="8"/>
                        </a:cubicBezTo>
                        <a:cubicBezTo>
                          <a:pt x="30" y="10"/>
                          <a:pt x="28" y="11"/>
                          <a:pt x="27" y="12"/>
                        </a:cubicBezTo>
                        <a:cubicBezTo>
                          <a:pt x="26" y="13"/>
                          <a:pt x="27" y="14"/>
                          <a:pt x="27" y="14"/>
                        </a:cubicBezTo>
                        <a:cubicBezTo>
                          <a:pt x="31" y="12"/>
                          <a:pt x="34" y="7"/>
                          <a:pt x="31" y="4"/>
                        </a:cubicBezTo>
                        <a:cubicBezTo>
                          <a:pt x="29" y="1"/>
                          <a:pt x="24" y="4"/>
                          <a:pt x="24" y="7"/>
                        </a:cubicBezTo>
                        <a:cubicBezTo>
                          <a:pt x="24" y="11"/>
                          <a:pt x="29" y="9"/>
                          <a:pt x="29" y="7"/>
                        </a:cubicBezTo>
                        <a:cubicBezTo>
                          <a:pt x="31" y="3"/>
                          <a:pt x="26" y="0"/>
                          <a:pt x="22" y="2"/>
                        </a:cubicBezTo>
                        <a:cubicBezTo>
                          <a:pt x="20" y="3"/>
                          <a:pt x="20" y="7"/>
                          <a:pt x="21" y="10"/>
                        </a:cubicBezTo>
                        <a:cubicBezTo>
                          <a:pt x="22" y="12"/>
                          <a:pt x="25" y="7"/>
                          <a:pt x="25" y="6"/>
                        </a:cubicBezTo>
                        <a:cubicBezTo>
                          <a:pt x="25" y="0"/>
                          <a:pt x="11" y="1"/>
                          <a:pt x="13" y="9"/>
                        </a:cubicBezTo>
                        <a:cubicBezTo>
                          <a:pt x="14" y="10"/>
                          <a:pt x="14" y="10"/>
                          <a:pt x="14" y="10"/>
                        </a:cubicBezTo>
                        <a:cubicBezTo>
                          <a:pt x="20" y="8"/>
                          <a:pt x="19" y="5"/>
                          <a:pt x="14" y="3"/>
                        </a:cubicBezTo>
                        <a:cubicBezTo>
                          <a:pt x="8" y="0"/>
                          <a:pt x="7" y="5"/>
                          <a:pt x="9" y="10"/>
                        </a:cubicBezTo>
                        <a:cubicBezTo>
                          <a:pt x="9" y="10"/>
                          <a:pt x="9" y="10"/>
                          <a:pt x="10" y="10"/>
                        </a:cubicBezTo>
                        <a:cubicBezTo>
                          <a:pt x="14" y="10"/>
                          <a:pt x="15" y="4"/>
                          <a:pt x="10" y="2"/>
                        </a:cubicBezTo>
                        <a:cubicBezTo>
                          <a:pt x="8" y="1"/>
                          <a:pt x="4" y="3"/>
                          <a:pt x="3" y="5"/>
                        </a:cubicBezTo>
                        <a:cubicBezTo>
                          <a:pt x="0" y="9"/>
                          <a:pt x="2" y="12"/>
                          <a:pt x="5" y="15"/>
                        </a:cubicBezTo>
                        <a:cubicBezTo>
                          <a:pt x="5" y="16"/>
                          <a:pt x="6" y="15"/>
                          <a:pt x="6"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 name="Freeform 193"/>
                  <p:cNvSpPr/>
                  <p:nvPr/>
                </p:nvSpPr>
                <p:spPr bwMode="auto">
                  <a:xfrm>
                    <a:off x="933450" y="2243138"/>
                    <a:ext cx="85725" cy="49213"/>
                  </a:xfrm>
                  <a:custGeom>
                    <a:avLst/>
                    <a:gdLst>
                      <a:gd name="T0" fmla="*/ 1 w 82"/>
                      <a:gd name="T1" fmla="*/ 46 h 47"/>
                      <a:gd name="T2" fmla="*/ 6 w 82"/>
                      <a:gd name="T3" fmla="*/ 40 h 47"/>
                      <a:gd name="T4" fmla="*/ 9 w 82"/>
                      <a:gd name="T5" fmla="*/ 37 h 47"/>
                      <a:gd name="T6" fmla="*/ 11 w 82"/>
                      <a:gd name="T7" fmla="*/ 44 h 47"/>
                      <a:gd name="T8" fmla="*/ 11 w 82"/>
                      <a:gd name="T9" fmla="*/ 44 h 47"/>
                      <a:gd name="T10" fmla="*/ 19 w 82"/>
                      <a:gd name="T11" fmla="*/ 34 h 47"/>
                      <a:gd name="T12" fmla="*/ 25 w 82"/>
                      <a:gd name="T13" fmla="*/ 32 h 47"/>
                      <a:gd name="T14" fmla="*/ 29 w 82"/>
                      <a:gd name="T15" fmla="*/ 42 h 47"/>
                      <a:gd name="T16" fmla="*/ 29 w 82"/>
                      <a:gd name="T17" fmla="*/ 43 h 47"/>
                      <a:gd name="T18" fmla="*/ 32 w 82"/>
                      <a:gd name="T19" fmla="*/ 37 h 47"/>
                      <a:gd name="T20" fmla="*/ 33 w 82"/>
                      <a:gd name="T21" fmla="*/ 33 h 47"/>
                      <a:gd name="T22" fmla="*/ 37 w 82"/>
                      <a:gd name="T23" fmla="*/ 34 h 47"/>
                      <a:gd name="T24" fmla="*/ 37 w 82"/>
                      <a:gd name="T25" fmla="*/ 34 h 47"/>
                      <a:gd name="T26" fmla="*/ 44 w 82"/>
                      <a:gd name="T27" fmla="*/ 30 h 47"/>
                      <a:gd name="T28" fmla="*/ 44 w 82"/>
                      <a:gd name="T29" fmla="*/ 30 h 47"/>
                      <a:gd name="T30" fmla="*/ 48 w 82"/>
                      <a:gd name="T31" fmla="*/ 24 h 47"/>
                      <a:gd name="T32" fmla="*/ 50 w 82"/>
                      <a:gd name="T33" fmla="*/ 18 h 47"/>
                      <a:gd name="T34" fmla="*/ 53 w 82"/>
                      <a:gd name="T35" fmla="*/ 20 h 47"/>
                      <a:gd name="T36" fmla="*/ 57 w 82"/>
                      <a:gd name="T37" fmla="*/ 40 h 47"/>
                      <a:gd name="T38" fmla="*/ 58 w 82"/>
                      <a:gd name="T39" fmla="*/ 40 h 47"/>
                      <a:gd name="T40" fmla="*/ 64 w 82"/>
                      <a:gd name="T41" fmla="*/ 19 h 47"/>
                      <a:gd name="T42" fmla="*/ 68 w 82"/>
                      <a:gd name="T43" fmla="*/ 9 h 47"/>
                      <a:gd name="T44" fmla="*/ 72 w 82"/>
                      <a:gd name="T45" fmla="*/ 15 h 47"/>
                      <a:gd name="T46" fmla="*/ 73 w 82"/>
                      <a:gd name="T47" fmla="*/ 15 h 47"/>
                      <a:gd name="T48" fmla="*/ 82 w 82"/>
                      <a:gd name="T49" fmla="*/ 1 h 47"/>
                      <a:gd name="T50" fmla="*/ 81 w 82"/>
                      <a:gd name="T51" fmla="*/ 1 h 47"/>
                      <a:gd name="T52" fmla="*/ 80 w 82"/>
                      <a:gd name="T53" fmla="*/ 1 h 47"/>
                      <a:gd name="T54" fmla="*/ 80 w 82"/>
                      <a:gd name="T55" fmla="*/ 2 h 47"/>
                      <a:gd name="T56" fmla="*/ 78 w 82"/>
                      <a:gd name="T57" fmla="*/ 7 h 47"/>
                      <a:gd name="T58" fmla="*/ 74 w 82"/>
                      <a:gd name="T59" fmla="*/ 12 h 47"/>
                      <a:gd name="T60" fmla="*/ 69 w 82"/>
                      <a:gd name="T61" fmla="*/ 6 h 47"/>
                      <a:gd name="T62" fmla="*/ 68 w 82"/>
                      <a:gd name="T63" fmla="*/ 6 h 47"/>
                      <a:gd name="T64" fmla="*/ 58 w 82"/>
                      <a:gd name="T65" fmla="*/ 36 h 47"/>
                      <a:gd name="T66" fmla="*/ 57 w 82"/>
                      <a:gd name="T67" fmla="*/ 35 h 47"/>
                      <a:gd name="T68" fmla="*/ 56 w 82"/>
                      <a:gd name="T69" fmla="*/ 28 h 47"/>
                      <a:gd name="T70" fmla="*/ 52 w 82"/>
                      <a:gd name="T71" fmla="*/ 15 h 47"/>
                      <a:gd name="T72" fmla="*/ 51 w 82"/>
                      <a:gd name="T73" fmla="*/ 15 h 47"/>
                      <a:gd name="T74" fmla="*/ 48 w 82"/>
                      <a:gd name="T75" fmla="*/ 22 h 47"/>
                      <a:gd name="T76" fmla="*/ 42 w 82"/>
                      <a:gd name="T77" fmla="*/ 28 h 47"/>
                      <a:gd name="T78" fmla="*/ 42 w 82"/>
                      <a:gd name="T79" fmla="*/ 28 h 47"/>
                      <a:gd name="T80" fmla="*/ 38 w 82"/>
                      <a:gd name="T81" fmla="*/ 32 h 47"/>
                      <a:gd name="T82" fmla="*/ 34 w 82"/>
                      <a:gd name="T83" fmla="*/ 29 h 47"/>
                      <a:gd name="T84" fmla="*/ 34 w 82"/>
                      <a:gd name="T85" fmla="*/ 29 h 47"/>
                      <a:gd name="T86" fmla="*/ 31 w 82"/>
                      <a:gd name="T87" fmla="*/ 39 h 47"/>
                      <a:gd name="T88" fmla="*/ 26 w 82"/>
                      <a:gd name="T89" fmla="*/ 34 h 47"/>
                      <a:gd name="T90" fmla="*/ 24 w 82"/>
                      <a:gd name="T91" fmla="*/ 27 h 47"/>
                      <a:gd name="T92" fmla="*/ 23 w 82"/>
                      <a:gd name="T93" fmla="*/ 27 h 47"/>
                      <a:gd name="T94" fmla="*/ 17 w 82"/>
                      <a:gd name="T95" fmla="*/ 36 h 47"/>
                      <a:gd name="T96" fmla="*/ 11 w 82"/>
                      <a:gd name="T97" fmla="*/ 42 h 47"/>
                      <a:gd name="T98" fmla="*/ 8 w 82"/>
                      <a:gd name="T99" fmla="*/ 36 h 47"/>
                      <a:gd name="T100" fmla="*/ 8 w 82"/>
                      <a:gd name="T101" fmla="*/ 36 h 47"/>
                      <a:gd name="T102" fmla="*/ 1 w 82"/>
                      <a:gd name="T103" fmla="*/ 47 h 47"/>
                      <a:gd name="T104" fmla="*/ 1 w 82"/>
                      <a:gd name="T105" fmla="*/ 47 h 47"/>
                      <a:gd name="T106" fmla="*/ 2 w 82"/>
                      <a:gd name="T107" fmla="*/ 47 h 47"/>
                      <a:gd name="T108" fmla="*/ 1 w 82"/>
                      <a:gd name="T109" fmla="*/ 46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2" h="47">
                        <a:moveTo>
                          <a:pt x="1" y="46"/>
                        </a:moveTo>
                        <a:cubicBezTo>
                          <a:pt x="3" y="46"/>
                          <a:pt x="5" y="42"/>
                          <a:pt x="6" y="40"/>
                        </a:cubicBezTo>
                        <a:cubicBezTo>
                          <a:pt x="6" y="40"/>
                          <a:pt x="8" y="36"/>
                          <a:pt x="9" y="37"/>
                        </a:cubicBezTo>
                        <a:cubicBezTo>
                          <a:pt x="10" y="39"/>
                          <a:pt x="10" y="42"/>
                          <a:pt x="11" y="44"/>
                        </a:cubicBezTo>
                        <a:cubicBezTo>
                          <a:pt x="11" y="44"/>
                          <a:pt x="11" y="44"/>
                          <a:pt x="11" y="44"/>
                        </a:cubicBezTo>
                        <a:cubicBezTo>
                          <a:pt x="15" y="41"/>
                          <a:pt x="17" y="38"/>
                          <a:pt x="19" y="34"/>
                        </a:cubicBezTo>
                        <a:cubicBezTo>
                          <a:pt x="21" y="31"/>
                          <a:pt x="23" y="26"/>
                          <a:pt x="25" y="32"/>
                        </a:cubicBezTo>
                        <a:cubicBezTo>
                          <a:pt x="26" y="35"/>
                          <a:pt x="27" y="39"/>
                          <a:pt x="29" y="42"/>
                        </a:cubicBezTo>
                        <a:cubicBezTo>
                          <a:pt x="29" y="43"/>
                          <a:pt x="29" y="43"/>
                          <a:pt x="29" y="43"/>
                        </a:cubicBezTo>
                        <a:cubicBezTo>
                          <a:pt x="31" y="41"/>
                          <a:pt x="32" y="39"/>
                          <a:pt x="32" y="37"/>
                        </a:cubicBezTo>
                        <a:cubicBezTo>
                          <a:pt x="32" y="35"/>
                          <a:pt x="33" y="34"/>
                          <a:pt x="33" y="33"/>
                        </a:cubicBezTo>
                        <a:cubicBezTo>
                          <a:pt x="34" y="29"/>
                          <a:pt x="36" y="32"/>
                          <a:pt x="37" y="34"/>
                        </a:cubicBezTo>
                        <a:cubicBezTo>
                          <a:pt x="37" y="34"/>
                          <a:pt x="37" y="34"/>
                          <a:pt x="37" y="34"/>
                        </a:cubicBezTo>
                        <a:cubicBezTo>
                          <a:pt x="39" y="32"/>
                          <a:pt x="41" y="27"/>
                          <a:pt x="44" y="30"/>
                        </a:cubicBezTo>
                        <a:cubicBezTo>
                          <a:pt x="44" y="30"/>
                          <a:pt x="44" y="30"/>
                          <a:pt x="44" y="30"/>
                        </a:cubicBezTo>
                        <a:cubicBezTo>
                          <a:pt x="46" y="28"/>
                          <a:pt x="47" y="26"/>
                          <a:pt x="48" y="24"/>
                        </a:cubicBezTo>
                        <a:cubicBezTo>
                          <a:pt x="49" y="22"/>
                          <a:pt x="49" y="20"/>
                          <a:pt x="50" y="18"/>
                        </a:cubicBezTo>
                        <a:cubicBezTo>
                          <a:pt x="52" y="15"/>
                          <a:pt x="52" y="18"/>
                          <a:pt x="53" y="20"/>
                        </a:cubicBezTo>
                        <a:cubicBezTo>
                          <a:pt x="55" y="26"/>
                          <a:pt x="56" y="33"/>
                          <a:pt x="57" y="40"/>
                        </a:cubicBezTo>
                        <a:cubicBezTo>
                          <a:pt x="57" y="40"/>
                          <a:pt x="58" y="40"/>
                          <a:pt x="58" y="40"/>
                        </a:cubicBezTo>
                        <a:cubicBezTo>
                          <a:pt x="60" y="33"/>
                          <a:pt x="62" y="26"/>
                          <a:pt x="64" y="19"/>
                        </a:cubicBezTo>
                        <a:cubicBezTo>
                          <a:pt x="65" y="16"/>
                          <a:pt x="66" y="12"/>
                          <a:pt x="68" y="9"/>
                        </a:cubicBezTo>
                        <a:cubicBezTo>
                          <a:pt x="68" y="8"/>
                          <a:pt x="72" y="14"/>
                          <a:pt x="72" y="15"/>
                        </a:cubicBezTo>
                        <a:cubicBezTo>
                          <a:pt x="72" y="15"/>
                          <a:pt x="73" y="15"/>
                          <a:pt x="73" y="15"/>
                        </a:cubicBezTo>
                        <a:cubicBezTo>
                          <a:pt x="77" y="11"/>
                          <a:pt x="80" y="6"/>
                          <a:pt x="82" y="1"/>
                        </a:cubicBezTo>
                        <a:cubicBezTo>
                          <a:pt x="82" y="1"/>
                          <a:pt x="81" y="0"/>
                          <a:pt x="81" y="1"/>
                        </a:cubicBezTo>
                        <a:cubicBezTo>
                          <a:pt x="81" y="1"/>
                          <a:pt x="80" y="1"/>
                          <a:pt x="80" y="1"/>
                        </a:cubicBezTo>
                        <a:cubicBezTo>
                          <a:pt x="80" y="1"/>
                          <a:pt x="80" y="2"/>
                          <a:pt x="80" y="2"/>
                        </a:cubicBezTo>
                        <a:cubicBezTo>
                          <a:pt x="80" y="2"/>
                          <a:pt x="79" y="6"/>
                          <a:pt x="78" y="7"/>
                        </a:cubicBezTo>
                        <a:cubicBezTo>
                          <a:pt x="77" y="8"/>
                          <a:pt x="76" y="10"/>
                          <a:pt x="74" y="12"/>
                        </a:cubicBezTo>
                        <a:cubicBezTo>
                          <a:pt x="71" y="16"/>
                          <a:pt x="70" y="9"/>
                          <a:pt x="69" y="6"/>
                        </a:cubicBezTo>
                        <a:cubicBezTo>
                          <a:pt x="69" y="6"/>
                          <a:pt x="68" y="6"/>
                          <a:pt x="68" y="6"/>
                        </a:cubicBezTo>
                        <a:cubicBezTo>
                          <a:pt x="64" y="16"/>
                          <a:pt x="61" y="26"/>
                          <a:pt x="58" y="36"/>
                        </a:cubicBezTo>
                        <a:cubicBezTo>
                          <a:pt x="57" y="40"/>
                          <a:pt x="58" y="37"/>
                          <a:pt x="57" y="35"/>
                        </a:cubicBezTo>
                        <a:cubicBezTo>
                          <a:pt x="57" y="32"/>
                          <a:pt x="56" y="30"/>
                          <a:pt x="56" y="28"/>
                        </a:cubicBezTo>
                        <a:cubicBezTo>
                          <a:pt x="55" y="23"/>
                          <a:pt x="54" y="19"/>
                          <a:pt x="52" y="15"/>
                        </a:cubicBezTo>
                        <a:cubicBezTo>
                          <a:pt x="52" y="15"/>
                          <a:pt x="51" y="15"/>
                          <a:pt x="51" y="15"/>
                        </a:cubicBezTo>
                        <a:cubicBezTo>
                          <a:pt x="50" y="17"/>
                          <a:pt x="49" y="20"/>
                          <a:pt x="48" y="22"/>
                        </a:cubicBezTo>
                        <a:cubicBezTo>
                          <a:pt x="47" y="25"/>
                          <a:pt x="45" y="30"/>
                          <a:pt x="42" y="28"/>
                        </a:cubicBezTo>
                        <a:cubicBezTo>
                          <a:pt x="42" y="27"/>
                          <a:pt x="42" y="27"/>
                          <a:pt x="42" y="28"/>
                        </a:cubicBezTo>
                        <a:cubicBezTo>
                          <a:pt x="40" y="29"/>
                          <a:pt x="39" y="31"/>
                          <a:pt x="38" y="32"/>
                        </a:cubicBezTo>
                        <a:cubicBezTo>
                          <a:pt x="37" y="33"/>
                          <a:pt x="35" y="29"/>
                          <a:pt x="34" y="29"/>
                        </a:cubicBezTo>
                        <a:cubicBezTo>
                          <a:pt x="34" y="28"/>
                          <a:pt x="34" y="29"/>
                          <a:pt x="34" y="29"/>
                        </a:cubicBezTo>
                        <a:cubicBezTo>
                          <a:pt x="32" y="32"/>
                          <a:pt x="32" y="36"/>
                          <a:pt x="31" y="39"/>
                        </a:cubicBezTo>
                        <a:cubicBezTo>
                          <a:pt x="29" y="44"/>
                          <a:pt x="27" y="35"/>
                          <a:pt x="26" y="34"/>
                        </a:cubicBezTo>
                        <a:cubicBezTo>
                          <a:pt x="26" y="31"/>
                          <a:pt x="25" y="29"/>
                          <a:pt x="24" y="27"/>
                        </a:cubicBezTo>
                        <a:cubicBezTo>
                          <a:pt x="23" y="27"/>
                          <a:pt x="23" y="26"/>
                          <a:pt x="23" y="27"/>
                        </a:cubicBezTo>
                        <a:cubicBezTo>
                          <a:pt x="20" y="29"/>
                          <a:pt x="19" y="33"/>
                          <a:pt x="17" y="36"/>
                        </a:cubicBezTo>
                        <a:cubicBezTo>
                          <a:pt x="17" y="37"/>
                          <a:pt x="12" y="44"/>
                          <a:pt x="11" y="42"/>
                        </a:cubicBezTo>
                        <a:cubicBezTo>
                          <a:pt x="11" y="39"/>
                          <a:pt x="10" y="38"/>
                          <a:pt x="8" y="36"/>
                        </a:cubicBezTo>
                        <a:cubicBezTo>
                          <a:pt x="8" y="35"/>
                          <a:pt x="8" y="35"/>
                          <a:pt x="8" y="36"/>
                        </a:cubicBezTo>
                        <a:cubicBezTo>
                          <a:pt x="6" y="39"/>
                          <a:pt x="3" y="43"/>
                          <a:pt x="1" y="47"/>
                        </a:cubicBezTo>
                        <a:cubicBezTo>
                          <a:pt x="0" y="47"/>
                          <a:pt x="1" y="47"/>
                          <a:pt x="1" y="47"/>
                        </a:cubicBezTo>
                        <a:cubicBezTo>
                          <a:pt x="1" y="47"/>
                          <a:pt x="1" y="47"/>
                          <a:pt x="2" y="47"/>
                        </a:cubicBezTo>
                        <a:cubicBezTo>
                          <a:pt x="2" y="47"/>
                          <a:pt x="2" y="46"/>
                          <a:pt x="1"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 name="Freeform 194"/>
                  <p:cNvSpPr/>
                  <p:nvPr/>
                </p:nvSpPr>
                <p:spPr bwMode="auto">
                  <a:xfrm>
                    <a:off x="919163" y="2254251"/>
                    <a:ext cx="119063" cy="52388"/>
                  </a:xfrm>
                  <a:custGeom>
                    <a:avLst/>
                    <a:gdLst>
                      <a:gd name="T0" fmla="*/ 2 w 113"/>
                      <a:gd name="T1" fmla="*/ 0 h 50"/>
                      <a:gd name="T2" fmla="*/ 4 w 113"/>
                      <a:gd name="T3" fmla="*/ 22 h 50"/>
                      <a:gd name="T4" fmla="*/ 6 w 113"/>
                      <a:gd name="T5" fmla="*/ 49 h 50"/>
                      <a:gd name="T6" fmla="*/ 7 w 113"/>
                      <a:gd name="T7" fmla="*/ 50 h 50"/>
                      <a:gd name="T8" fmla="*/ 34 w 113"/>
                      <a:gd name="T9" fmla="*/ 49 h 50"/>
                      <a:gd name="T10" fmla="*/ 60 w 113"/>
                      <a:gd name="T11" fmla="*/ 47 h 50"/>
                      <a:gd name="T12" fmla="*/ 112 w 113"/>
                      <a:gd name="T13" fmla="*/ 42 h 50"/>
                      <a:gd name="T14" fmla="*/ 113 w 113"/>
                      <a:gd name="T15" fmla="*/ 42 h 50"/>
                      <a:gd name="T16" fmla="*/ 111 w 113"/>
                      <a:gd name="T17" fmla="*/ 40 h 50"/>
                      <a:gd name="T18" fmla="*/ 110 w 113"/>
                      <a:gd name="T19" fmla="*/ 40 h 50"/>
                      <a:gd name="T20" fmla="*/ 106 w 113"/>
                      <a:gd name="T21" fmla="*/ 42 h 50"/>
                      <a:gd name="T22" fmla="*/ 96 w 113"/>
                      <a:gd name="T23" fmla="*/ 42 h 50"/>
                      <a:gd name="T24" fmla="*/ 78 w 113"/>
                      <a:gd name="T25" fmla="*/ 45 h 50"/>
                      <a:gd name="T26" fmla="*/ 38 w 113"/>
                      <a:gd name="T27" fmla="*/ 48 h 50"/>
                      <a:gd name="T28" fmla="*/ 19 w 113"/>
                      <a:gd name="T29" fmla="*/ 49 h 50"/>
                      <a:gd name="T30" fmla="*/ 9 w 113"/>
                      <a:gd name="T31" fmla="*/ 49 h 50"/>
                      <a:gd name="T32" fmla="*/ 7 w 113"/>
                      <a:gd name="T33" fmla="*/ 39 h 50"/>
                      <a:gd name="T34" fmla="*/ 5 w 113"/>
                      <a:gd name="T35" fmla="*/ 20 h 50"/>
                      <a:gd name="T36" fmla="*/ 3 w 113"/>
                      <a:gd name="T37" fmla="*/ 0 h 50"/>
                      <a:gd name="T38" fmla="*/ 2 w 113"/>
                      <a:gd name="T39"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3" h="50">
                        <a:moveTo>
                          <a:pt x="2" y="0"/>
                        </a:moveTo>
                        <a:cubicBezTo>
                          <a:pt x="0" y="7"/>
                          <a:pt x="3" y="15"/>
                          <a:pt x="4" y="22"/>
                        </a:cubicBezTo>
                        <a:cubicBezTo>
                          <a:pt x="5" y="31"/>
                          <a:pt x="6" y="40"/>
                          <a:pt x="6" y="49"/>
                        </a:cubicBezTo>
                        <a:cubicBezTo>
                          <a:pt x="6" y="49"/>
                          <a:pt x="6" y="50"/>
                          <a:pt x="7" y="50"/>
                        </a:cubicBezTo>
                        <a:cubicBezTo>
                          <a:pt x="16" y="50"/>
                          <a:pt x="25" y="49"/>
                          <a:pt x="34" y="49"/>
                        </a:cubicBezTo>
                        <a:cubicBezTo>
                          <a:pt x="42" y="48"/>
                          <a:pt x="51" y="48"/>
                          <a:pt x="60" y="47"/>
                        </a:cubicBezTo>
                        <a:cubicBezTo>
                          <a:pt x="77" y="46"/>
                          <a:pt x="95" y="42"/>
                          <a:pt x="112" y="42"/>
                        </a:cubicBezTo>
                        <a:cubicBezTo>
                          <a:pt x="113" y="42"/>
                          <a:pt x="113" y="42"/>
                          <a:pt x="113" y="42"/>
                        </a:cubicBezTo>
                        <a:cubicBezTo>
                          <a:pt x="112" y="41"/>
                          <a:pt x="111" y="40"/>
                          <a:pt x="111" y="40"/>
                        </a:cubicBezTo>
                        <a:cubicBezTo>
                          <a:pt x="110" y="39"/>
                          <a:pt x="110" y="40"/>
                          <a:pt x="110" y="40"/>
                        </a:cubicBezTo>
                        <a:cubicBezTo>
                          <a:pt x="112" y="42"/>
                          <a:pt x="108" y="41"/>
                          <a:pt x="106" y="42"/>
                        </a:cubicBezTo>
                        <a:cubicBezTo>
                          <a:pt x="103" y="42"/>
                          <a:pt x="99" y="42"/>
                          <a:pt x="96" y="42"/>
                        </a:cubicBezTo>
                        <a:cubicBezTo>
                          <a:pt x="90" y="43"/>
                          <a:pt x="84" y="44"/>
                          <a:pt x="78" y="45"/>
                        </a:cubicBezTo>
                        <a:cubicBezTo>
                          <a:pt x="64" y="47"/>
                          <a:pt x="51" y="47"/>
                          <a:pt x="38" y="48"/>
                        </a:cubicBezTo>
                        <a:cubicBezTo>
                          <a:pt x="31" y="48"/>
                          <a:pt x="25" y="48"/>
                          <a:pt x="19" y="49"/>
                        </a:cubicBezTo>
                        <a:cubicBezTo>
                          <a:pt x="16" y="49"/>
                          <a:pt x="12" y="49"/>
                          <a:pt x="9" y="49"/>
                        </a:cubicBezTo>
                        <a:cubicBezTo>
                          <a:pt x="6" y="49"/>
                          <a:pt x="7" y="41"/>
                          <a:pt x="7" y="39"/>
                        </a:cubicBezTo>
                        <a:cubicBezTo>
                          <a:pt x="6" y="33"/>
                          <a:pt x="6" y="26"/>
                          <a:pt x="5" y="20"/>
                        </a:cubicBezTo>
                        <a:cubicBezTo>
                          <a:pt x="4" y="14"/>
                          <a:pt x="1" y="7"/>
                          <a:pt x="3" y="0"/>
                        </a:cubicBezTo>
                        <a:cubicBezTo>
                          <a:pt x="3"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 name="Freeform 195"/>
                  <p:cNvSpPr/>
                  <p:nvPr/>
                </p:nvSpPr>
                <p:spPr bwMode="auto">
                  <a:xfrm>
                    <a:off x="914400" y="2247901"/>
                    <a:ext cx="14288" cy="9525"/>
                  </a:xfrm>
                  <a:custGeom>
                    <a:avLst/>
                    <a:gdLst>
                      <a:gd name="T0" fmla="*/ 1 w 13"/>
                      <a:gd name="T1" fmla="*/ 9 h 9"/>
                      <a:gd name="T2" fmla="*/ 5 w 13"/>
                      <a:gd name="T3" fmla="*/ 1 h 9"/>
                      <a:gd name="T4" fmla="*/ 5 w 13"/>
                      <a:gd name="T5" fmla="*/ 1 h 9"/>
                      <a:gd name="T6" fmla="*/ 12 w 13"/>
                      <a:gd name="T7" fmla="*/ 9 h 9"/>
                      <a:gd name="T8" fmla="*/ 12 w 13"/>
                      <a:gd name="T9" fmla="*/ 8 h 9"/>
                      <a:gd name="T10" fmla="*/ 5 w 13"/>
                      <a:gd name="T11" fmla="*/ 0 h 9"/>
                      <a:gd name="T12" fmla="*/ 5 w 13"/>
                      <a:gd name="T13" fmla="*/ 0 h 9"/>
                      <a:gd name="T14" fmla="*/ 0 w 13"/>
                      <a:gd name="T15" fmla="*/ 8 h 9"/>
                      <a:gd name="T16" fmla="*/ 1 w 13"/>
                      <a:gd name="T17"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9">
                        <a:moveTo>
                          <a:pt x="1" y="9"/>
                        </a:moveTo>
                        <a:cubicBezTo>
                          <a:pt x="2" y="6"/>
                          <a:pt x="4" y="3"/>
                          <a:pt x="5" y="1"/>
                        </a:cubicBezTo>
                        <a:cubicBezTo>
                          <a:pt x="5" y="1"/>
                          <a:pt x="5" y="1"/>
                          <a:pt x="5" y="1"/>
                        </a:cubicBezTo>
                        <a:cubicBezTo>
                          <a:pt x="8" y="3"/>
                          <a:pt x="10" y="6"/>
                          <a:pt x="12" y="9"/>
                        </a:cubicBezTo>
                        <a:cubicBezTo>
                          <a:pt x="12" y="9"/>
                          <a:pt x="13" y="9"/>
                          <a:pt x="12" y="8"/>
                        </a:cubicBezTo>
                        <a:cubicBezTo>
                          <a:pt x="10" y="5"/>
                          <a:pt x="8" y="2"/>
                          <a:pt x="5" y="0"/>
                        </a:cubicBezTo>
                        <a:cubicBezTo>
                          <a:pt x="5" y="0"/>
                          <a:pt x="5" y="0"/>
                          <a:pt x="5" y="0"/>
                        </a:cubicBezTo>
                        <a:cubicBezTo>
                          <a:pt x="3" y="3"/>
                          <a:pt x="1" y="5"/>
                          <a:pt x="0" y="8"/>
                        </a:cubicBezTo>
                        <a:cubicBezTo>
                          <a:pt x="0" y="9"/>
                          <a:pt x="1" y="9"/>
                          <a:pt x="1"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 name="Freeform 196"/>
                  <p:cNvSpPr/>
                  <p:nvPr/>
                </p:nvSpPr>
                <p:spPr bwMode="auto">
                  <a:xfrm>
                    <a:off x="938213" y="2225676"/>
                    <a:ext cx="74613" cy="41275"/>
                  </a:xfrm>
                  <a:custGeom>
                    <a:avLst/>
                    <a:gdLst>
                      <a:gd name="T0" fmla="*/ 1 w 70"/>
                      <a:gd name="T1" fmla="*/ 39 h 40"/>
                      <a:gd name="T2" fmla="*/ 35 w 70"/>
                      <a:gd name="T3" fmla="*/ 29 h 40"/>
                      <a:gd name="T4" fmla="*/ 52 w 70"/>
                      <a:gd name="T5" fmla="*/ 18 h 40"/>
                      <a:gd name="T6" fmla="*/ 70 w 70"/>
                      <a:gd name="T7" fmla="*/ 2 h 40"/>
                      <a:gd name="T8" fmla="*/ 70 w 70"/>
                      <a:gd name="T9" fmla="*/ 1 h 40"/>
                      <a:gd name="T10" fmla="*/ 62 w 70"/>
                      <a:gd name="T11" fmla="*/ 4 h 40"/>
                      <a:gd name="T12" fmla="*/ 63 w 70"/>
                      <a:gd name="T13" fmla="*/ 4 h 40"/>
                      <a:gd name="T14" fmla="*/ 68 w 70"/>
                      <a:gd name="T15" fmla="*/ 3 h 40"/>
                      <a:gd name="T16" fmla="*/ 67 w 70"/>
                      <a:gd name="T17" fmla="*/ 9 h 40"/>
                      <a:gd name="T18" fmla="*/ 68 w 70"/>
                      <a:gd name="T19" fmla="*/ 9 h 40"/>
                      <a:gd name="T20" fmla="*/ 69 w 70"/>
                      <a:gd name="T21" fmla="*/ 1 h 40"/>
                      <a:gd name="T22" fmla="*/ 69 w 70"/>
                      <a:gd name="T23" fmla="*/ 1 h 40"/>
                      <a:gd name="T24" fmla="*/ 64 w 70"/>
                      <a:gd name="T25" fmla="*/ 3 h 40"/>
                      <a:gd name="T26" fmla="*/ 64 w 70"/>
                      <a:gd name="T27" fmla="*/ 4 h 40"/>
                      <a:gd name="T28" fmla="*/ 68 w 70"/>
                      <a:gd name="T29" fmla="*/ 2 h 40"/>
                      <a:gd name="T30" fmla="*/ 62 w 70"/>
                      <a:gd name="T31" fmla="*/ 8 h 40"/>
                      <a:gd name="T32" fmla="*/ 43 w 70"/>
                      <a:gd name="T33" fmla="*/ 24 h 40"/>
                      <a:gd name="T34" fmla="*/ 21 w 70"/>
                      <a:gd name="T35" fmla="*/ 34 h 40"/>
                      <a:gd name="T36" fmla="*/ 1 w 70"/>
                      <a:gd name="T37" fmla="*/ 38 h 40"/>
                      <a:gd name="T38" fmla="*/ 1 w 70"/>
                      <a:gd name="T39" fmla="*/ 39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0" h="40">
                        <a:moveTo>
                          <a:pt x="1" y="39"/>
                        </a:moveTo>
                        <a:cubicBezTo>
                          <a:pt x="13" y="40"/>
                          <a:pt x="25" y="33"/>
                          <a:pt x="35" y="29"/>
                        </a:cubicBezTo>
                        <a:cubicBezTo>
                          <a:pt x="41" y="26"/>
                          <a:pt x="47" y="22"/>
                          <a:pt x="52" y="18"/>
                        </a:cubicBezTo>
                        <a:cubicBezTo>
                          <a:pt x="59" y="13"/>
                          <a:pt x="64" y="7"/>
                          <a:pt x="70" y="2"/>
                        </a:cubicBezTo>
                        <a:cubicBezTo>
                          <a:pt x="70" y="2"/>
                          <a:pt x="70" y="1"/>
                          <a:pt x="70" y="1"/>
                        </a:cubicBezTo>
                        <a:cubicBezTo>
                          <a:pt x="67" y="2"/>
                          <a:pt x="65" y="3"/>
                          <a:pt x="62" y="4"/>
                        </a:cubicBezTo>
                        <a:cubicBezTo>
                          <a:pt x="62" y="4"/>
                          <a:pt x="62" y="5"/>
                          <a:pt x="63" y="4"/>
                        </a:cubicBezTo>
                        <a:cubicBezTo>
                          <a:pt x="63" y="4"/>
                          <a:pt x="68" y="2"/>
                          <a:pt x="68" y="3"/>
                        </a:cubicBezTo>
                        <a:cubicBezTo>
                          <a:pt x="68" y="5"/>
                          <a:pt x="67" y="7"/>
                          <a:pt x="67" y="9"/>
                        </a:cubicBezTo>
                        <a:cubicBezTo>
                          <a:pt x="67" y="9"/>
                          <a:pt x="68" y="9"/>
                          <a:pt x="68" y="9"/>
                        </a:cubicBezTo>
                        <a:cubicBezTo>
                          <a:pt x="68" y="6"/>
                          <a:pt x="69" y="4"/>
                          <a:pt x="69" y="1"/>
                        </a:cubicBezTo>
                        <a:cubicBezTo>
                          <a:pt x="69" y="1"/>
                          <a:pt x="69" y="0"/>
                          <a:pt x="69" y="1"/>
                        </a:cubicBezTo>
                        <a:cubicBezTo>
                          <a:pt x="67" y="1"/>
                          <a:pt x="66" y="2"/>
                          <a:pt x="64" y="3"/>
                        </a:cubicBezTo>
                        <a:cubicBezTo>
                          <a:pt x="64" y="3"/>
                          <a:pt x="64" y="4"/>
                          <a:pt x="64" y="4"/>
                        </a:cubicBezTo>
                        <a:cubicBezTo>
                          <a:pt x="66" y="3"/>
                          <a:pt x="67" y="3"/>
                          <a:pt x="68" y="2"/>
                        </a:cubicBezTo>
                        <a:cubicBezTo>
                          <a:pt x="66" y="4"/>
                          <a:pt x="64" y="6"/>
                          <a:pt x="62" y="8"/>
                        </a:cubicBezTo>
                        <a:cubicBezTo>
                          <a:pt x="56" y="14"/>
                          <a:pt x="50" y="19"/>
                          <a:pt x="43" y="24"/>
                        </a:cubicBezTo>
                        <a:cubicBezTo>
                          <a:pt x="36" y="28"/>
                          <a:pt x="28" y="31"/>
                          <a:pt x="21" y="34"/>
                        </a:cubicBezTo>
                        <a:cubicBezTo>
                          <a:pt x="15" y="36"/>
                          <a:pt x="8" y="39"/>
                          <a:pt x="1" y="38"/>
                        </a:cubicBezTo>
                        <a:cubicBezTo>
                          <a:pt x="0" y="38"/>
                          <a:pt x="0" y="39"/>
                          <a:pt x="1" y="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 name="Freeform 200"/>
                  <p:cNvSpPr/>
                  <p:nvPr/>
                </p:nvSpPr>
                <p:spPr bwMode="auto">
                  <a:xfrm>
                    <a:off x="911225" y="2563813"/>
                    <a:ext cx="92075" cy="104775"/>
                  </a:xfrm>
                  <a:custGeom>
                    <a:avLst/>
                    <a:gdLst>
                      <a:gd name="T0" fmla="*/ 3 w 87"/>
                      <a:gd name="T1" fmla="*/ 8 h 98"/>
                      <a:gd name="T2" fmla="*/ 3 w 87"/>
                      <a:gd name="T3" fmla="*/ 95 h 98"/>
                      <a:gd name="T4" fmla="*/ 5 w 87"/>
                      <a:gd name="T5" fmla="*/ 97 h 98"/>
                      <a:gd name="T6" fmla="*/ 76 w 87"/>
                      <a:gd name="T7" fmla="*/ 93 h 98"/>
                      <a:gd name="T8" fmla="*/ 78 w 87"/>
                      <a:gd name="T9" fmla="*/ 92 h 98"/>
                      <a:gd name="T10" fmla="*/ 80 w 87"/>
                      <a:gd name="T11" fmla="*/ 39 h 98"/>
                      <a:gd name="T12" fmla="*/ 78 w 87"/>
                      <a:gd name="T13" fmla="*/ 6 h 98"/>
                      <a:gd name="T14" fmla="*/ 51 w 87"/>
                      <a:gd name="T15" fmla="*/ 4 h 98"/>
                      <a:gd name="T16" fmla="*/ 2 w 87"/>
                      <a:gd name="T17" fmla="*/ 7 h 98"/>
                      <a:gd name="T18" fmla="*/ 2 w 87"/>
                      <a:gd name="T19" fmla="*/ 10 h 98"/>
                      <a:gd name="T20" fmla="*/ 65 w 87"/>
                      <a:gd name="T21" fmla="*/ 6 h 98"/>
                      <a:gd name="T22" fmla="*/ 76 w 87"/>
                      <a:gd name="T23" fmla="*/ 87 h 98"/>
                      <a:gd name="T24" fmla="*/ 47 w 87"/>
                      <a:gd name="T25" fmla="*/ 91 h 98"/>
                      <a:gd name="T26" fmla="*/ 6 w 87"/>
                      <a:gd name="T27" fmla="*/ 89 h 98"/>
                      <a:gd name="T28" fmla="*/ 6 w 87"/>
                      <a:gd name="T29" fmla="*/ 8 h 98"/>
                      <a:gd name="T30" fmla="*/ 3 w 87"/>
                      <a:gd name="T31" fmla="*/ 8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7" h="98">
                        <a:moveTo>
                          <a:pt x="3" y="8"/>
                        </a:moveTo>
                        <a:cubicBezTo>
                          <a:pt x="3" y="37"/>
                          <a:pt x="3" y="66"/>
                          <a:pt x="3" y="95"/>
                        </a:cubicBezTo>
                        <a:cubicBezTo>
                          <a:pt x="3" y="96"/>
                          <a:pt x="4" y="97"/>
                          <a:pt x="5" y="97"/>
                        </a:cubicBezTo>
                        <a:cubicBezTo>
                          <a:pt x="28" y="97"/>
                          <a:pt x="52" y="90"/>
                          <a:pt x="76" y="93"/>
                        </a:cubicBezTo>
                        <a:cubicBezTo>
                          <a:pt x="77" y="93"/>
                          <a:pt x="78" y="93"/>
                          <a:pt x="78" y="92"/>
                        </a:cubicBezTo>
                        <a:cubicBezTo>
                          <a:pt x="80" y="74"/>
                          <a:pt x="80" y="56"/>
                          <a:pt x="80" y="39"/>
                        </a:cubicBezTo>
                        <a:cubicBezTo>
                          <a:pt x="80" y="32"/>
                          <a:pt x="83" y="11"/>
                          <a:pt x="78" y="6"/>
                        </a:cubicBezTo>
                        <a:cubicBezTo>
                          <a:pt x="71" y="0"/>
                          <a:pt x="58" y="3"/>
                          <a:pt x="51" y="4"/>
                        </a:cubicBezTo>
                        <a:cubicBezTo>
                          <a:pt x="35" y="6"/>
                          <a:pt x="18" y="7"/>
                          <a:pt x="2" y="7"/>
                        </a:cubicBezTo>
                        <a:cubicBezTo>
                          <a:pt x="0" y="7"/>
                          <a:pt x="0" y="10"/>
                          <a:pt x="2" y="10"/>
                        </a:cubicBezTo>
                        <a:cubicBezTo>
                          <a:pt x="23" y="10"/>
                          <a:pt x="44" y="7"/>
                          <a:pt x="65" y="6"/>
                        </a:cubicBezTo>
                        <a:cubicBezTo>
                          <a:pt x="87" y="5"/>
                          <a:pt x="76" y="75"/>
                          <a:pt x="76" y="87"/>
                        </a:cubicBezTo>
                        <a:cubicBezTo>
                          <a:pt x="75" y="91"/>
                          <a:pt x="51" y="90"/>
                          <a:pt x="47" y="91"/>
                        </a:cubicBezTo>
                        <a:cubicBezTo>
                          <a:pt x="42" y="91"/>
                          <a:pt x="6" y="98"/>
                          <a:pt x="6" y="89"/>
                        </a:cubicBezTo>
                        <a:cubicBezTo>
                          <a:pt x="5" y="62"/>
                          <a:pt x="6" y="35"/>
                          <a:pt x="6" y="8"/>
                        </a:cubicBezTo>
                        <a:cubicBezTo>
                          <a:pt x="6" y="6"/>
                          <a:pt x="3" y="6"/>
                          <a:pt x="3"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 name="Freeform 201"/>
                  <p:cNvSpPr/>
                  <p:nvPr/>
                </p:nvSpPr>
                <p:spPr bwMode="auto">
                  <a:xfrm>
                    <a:off x="919163" y="2576513"/>
                    <a:ext cx="66675" cy="71438"/>
                  </a:xfrm>
                  <a:custGeom>
                    <a:avLst/>
                    <a:gdLst>
                      <a:gd name="T0" fmla="*/ 6 w 63"/>
                      <a:gd name="T1" fmla="*/ 5 h 68"/>
                      <a:gd name="T2" fmla="*/ 6 w 63"/>
                      <a:gd name="T3" fmla="*/ 4 h 68"/>
                      <a:gd name="T4" fmla="*/ 4 w 63"/>
                      <a:gd name="T5" fmla="*/ 4 h 68"/>
                      <a:gd name="T6" fmla="*/ 2 w 63"/>
                      <a:gd name="T7" fmla="*/ 62 h 68"/>
                      <a:gd name="T8" fmla="*/ 3 w 63"/>
                      <a:gd name="T9" fmla="*/ 63 h 68"/>
                      <a:gd name="T10" fmla="*/ 29 w 63"/>
                      <a:gd name="T11" fmla="*/ 63 h 68"/>
                      <a:gd name="T12" fmla="*/ 59 w 63"/>
                      <a:gd name="T13" fmla="*/ 66 h 68"/>
                      <a:gd name="T14" fmla="*/ 60 w 63"/>
                      <a:gd name="T15" fmla="*/ 65 h 68"/>
                      <a:gd name="T16" fmla="*/ 60 w 63"/>
                      <a:gd name="T17" fmla="*/ 22 h 68"/>
                      <a:gd name="T18" fmla="*/ 60 w 63"/>
                      <a:gd name="T19" fmla="*/ 3 h 68"/>
                      <a:gd name="T20" fmla="*/ 46 w 63"/>
                      <a:gd name="T21" fmla="*/ 1 h 68"/>
                      <a:gd name="T22" fmla="*/ 2 w 63"/>
                      <a:gd name="T23" fmla="*/ 2 h 68"/>
                      <a:gd name="T24" fmla="*/ 2 w 63"/>
                      <a:gd name="T25" fmla="*/ 5 h 68"/>
                      <a:gd name="T26" fmla="*/ 3 w 63"/>
                      <a:gd name="T27" fmla="*/ 5 h 68"/>
                      <a:gd name="T28" fmla="*/ 3 w 63"/>
                      <a:gd name="T29" fmla="*/ 2 h 68"/>
                      <a:gd name="T30" fmla="*/ 2 w 63"/>
                      <a:gd name="T31" fmla="*/ 2 h 68"/>
                      <a:gd name="T32" fmla="*/ 2 w 63"/>
                      <a:gd name="T33" fmla="*/ 5 h 68"/>
                      <a:gd name="T34" fmla="*/ 50 w 63"/>
                      <a:gd name="T35" fmla="*/ 4 h 68"/>
                      <a:gd name="T36" fmla="*/ 57 w 63"/>
                      <a:gd name="T37" fmla="*/ 22 h 68"/>
                      <a:gd name="T38" fmla="*/ 58 w 63"/>
                      <a:gd name="T39" fmla="*/ 55 h 68"/>
                      <a:gd name="T40" fmla="*/ 38 w 63"/>
                      <a:gd name="T41" fmla="*/ 61 h 68"/>
                      <a:gd name="T42" fmla="*/ 12 w 63"/>
                      <a:gd name="T43" fmla="*/ 60 h 68"/>
                      <a:gd name="T44" fmla="*/ 4 w 63"/>
                      <a:gd name="T45" fmla="*/ 38 h 68"/>
                      <a:gd name="T46" fmla="*/ 6 w 63"/>
                      <a:gd name="T47" fmla="*/ 4 h 68"/>
                      <a:gd name="T48" fmla="*/ 4 w 63"/>
                      <a:gd name="T49" fmla="*/ 4 h 68"/>
                      <a:gd name="T50" fmla="*/ 4 w 63"/>
                      <a:gd name="T51" fmla="*/ 5 h 68"/>
                      <a:gd name="T52" fmla="*/ 6 w 63"/>
                      <a:gd name="T53" fmla="*/ 5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3" h="68">
                        <a:moveTo>
                          <a:pt x="6" y="5"/>
                        </a:moveTo>
                        <a:cubicBezTo>
                          <a:pt x="6" y="5"/>
                          <a:pt x="6" y="5"/>
                          <a:pt x="6" y="4"/>
                        </a:cubicBezTo>
                        <a:cubicBezTo>
                          <a:pt x="6" y="2"/>
                          <a:pt x="4" y="2"/>
                          <a:pt x="4" y="4"/>
                        </a:cubicBezTo>
                        <a:cubicBezTo>
                          <a:pt x="3" y="24"/>
                          <a:pt x="0" y="43"/>
                          <a:pt x="2" y="62"/>
                        </a:cubicBezTo>
                        <a:cubicBezTo>
                          <a:pt x="2" y="63"/>
                          <a:pt x="2" y="63"/>
                          <a:pt x="3" y="63"/>
                        </a:cubicBezTo>
                        <a:cubicBezTo>
                          <a:pt x="12" y="63"/>
                          <a:pt x="20" y="62"/>
                          <a:pt x="29" y="63"/>
                        </a:cubicBezTo>
                        <a:cubicBezTo>
                          <a:pt x="39" y="63"/>
                          <a:pt x="49" y="66"/>
                          <a:pt x="59" y="66"/>
                        </a:cubicBezTo>
                        <a:cubicBezTo>
                          <a:pt x="59" y="66"/>
                          <a:pt x="60" y="66"/>
                          <a:pt x="60" y="65"/>
                        </a:cubicBezTo>
                        <a:cubicBezTo>
                          <a:pt x="61" y="50"/>
                          <a:pt x="61" y="36"/>
                          <a:pt x="60" y="22"/>
                        </a:cubicBezTo>
                        <a:cubicBezTo>
                          <a:pt x="60" y="18"/>
                          <a:pt x="63" y="6"/>
                          <a:pt x="60" y="3"/>
                        </a:cubicBezTo>
                        <a:cubicBezTo>
                          <a:pt x="57" y="0"/>
                          <a:pt x="50" y="1"/>
                          <a:pt x="46" y="1"/>
                        </a:cubicBezTo>
                        <a:cubicBezTo>
                          <a:pt x="32" y="1"/>
                          <a:pt x="17" y="1"/>
                          <a:pt x="2" y="2"/>
                        </a:cubicBezTo>
                        <a:cubicBezTo>
                          <a:pt x="1" y="2"/>
                          <a:pt x="0" y="5"/>
                          <a:pt x="2" y="5"/>
                        </a:cubicBezTo>
                        <a:cubicBezTo>
                          <a:pt x="3" y="5"/>
                          <a:pt x="3" y="5"/>
                          <a:pt x="3" y="5"/>
                        </a:cubicBezTo>
                        <a:cubicBezTo>
                          <a:pt x="5" y="5"/>
                          <a:pt x="5" y="2"/>
                          <a:pt x="3" y="2"/>
                        </a:cubicBezTo>
                        <a:cubicBezTo>
                          <a:pt x="3" y="2"/>
                          <a:pt x="3" y="2"/>
                          <a:pt x="2" y="2"/>
                        </a:cubicBezTo>
                        <a:cubicBezTo>
                          <a:pt x="2" y="3"/>
                          <a:pt x="2" y="4"/>
                          <a:pt x="2" y="5"/>
                        </a:cubicBezTo>
                        <a:cubicBezTo>
                          <a:pt x="18" y="4"/>
                          <a:pt x="34" y="4"/>
                          <a:pt x="50" y="4"/>
                        </a:cubicBezTo>
                        <a:cubicBezTo>
                          <a:pt x="60" y="4"/>
                          <a:pt x="57" y="15"/>
                          <a:pt x="57" y="22"/>
                        </a:cubicBezTo>
                        <a:cubicBezTo>
                          <a:pt x="57" y="33"/>
                          <a:pt x="58" y="44"/>
                          <a:pt x="58" y="55"/>
                        </a:cubicBezTo>
                        <a:cubicBezTo>
                          <a:pt x="57" y="68"/>
                          <a:pt x="47" y="62"/>
                          <a:pt x="38" y="61"/>
                        </a:cubicBezTo>
                        <a:cubicBezTo>
                          <a:pt x="29" y="60"/>
                          <a:pt x="20" y="59"/>
                          <a:pt x="12" y="60"/>
                        </a:cubicBezTo>
                        <a:cubicBezTo>
                          <a:pt x="0" y="61"/>
                          <a:pt x="4" y="45"/>
                          <a:pt x="4" y="38"/>
                        </a:cubicBezTo>
                        <a:cubicBezTo>
                          <a:pt x="5" y="27"/>
                          <a:pt x="6" y="16"/>
                          <a:pt x="6" y="4"/>
                        </a:cubicBezTo>
                        <a:cubicBezTo>
                          <a:pt x="6" y="4"/>
                          <a:pt x="5" y="4"/>
                          <a:pt x="4" y="4"/>
                        </a:cubicBezTo>
                        <a:cubicBezTo>
                          <a:pt x="4" y="5"/>
                          <a:pt x="4" y="5"/>
                          <a:pt x="4" y="5"/>
                        </a:cubicBezTo>
                        <a:cubicBezTo>
                          <a:pt x="4" y="7"/>
                          <a:pt x="6" y="7"/>
                          <a:pt x="6"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 name="Freeform 202"/>
                  <p:cNvSpPr/>
                  <p:nvPr/>
                </p:nvSpPr>
                <p:spPr bwMode="auto">
                  <a:xfrm>
                    <a:off x="944563" y="2646363"/>
                    <a:ext cx="15875" cy="14288"/>
                  </a:xfrm>
                  <a:custGeom>
                    <a:avLst/>
                    <a:gdLst>
                      <a:gd name="T0" fmla="*/ 8 w 15"/>
                      <a:gd name="T1" fmla="*/ 10 h 13"/>
                      <a:gd name="T2" fmla="*/ 3 w 15"/>
                      <a:gd name="T3" fmla="*/ 7 h 13"/>
                      <a:gd name="T4" fmla="*/ 5 w 15"/>
                      <a:gd name="T5" fmla="*/ 3 h 13"/>
                      <a:gd name="T6" fmla="*/ 9 w 15"/>
                      <a:gd name="T7" fmla="*/ 3 h 13"/>
                      <a:gd name="T8" fmla="*/ 11 w 15"/>
                      <a:gd name="T9" fmla="*/ 6 h 13"/>
                      <a:gd name="T10" fmla="*/ 5 w 15"/>
                      <a:gd name="T11" fmla="*/ 10 h 13"/>
                      <a:gd name="T12" fmla="*/ 5 w 15"/>
                      <a:gd name="T13" fmla="*/ 12 h 13"/>
                      <a:gd name="T14" fmla="*/ 14 w 15"/>
                      <a:gd name="T15" fmla="*/ 6 h 13"/>
                      <a:gd name="T16" fmla="*/ 12 w 15"/>
                      <a:gd name="T17" fmla="*/ 1 h 13"/>
                      <a:gd name="T18" fmla="*/ 6 w 15"/>
                      <a:gd name="T19" fmla="*/ 0 h 13"/>
                      <a:gd name="T20" fmla="*/ 0 w 15"/>
                      <a:gd name="T21" fmla="*/ 7 h 13"/>
                      <a:gd name="T22" fmla="*/ 8 w 15"/>
                      <a:gd name="T23" fmla="*/ 12 h 13"/>
                      <a:gd name="T24" fmla="*/ 8 w 15"/>
                      <a:gd name="T25" fmla="*/ 1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 h="13">
                        <a:moveTo>
                          <a:pt x="8" y="10"/>
                        </a:moveTo>
                        <a:cubicBezTo>
                          <a:pt x="6" y="10"/>
                          <a:pt x="4" y="9"/>
                          <a:pt x="3" y="7"/>
                        </a:cubicBezTo>
                        <a:cubicBezTo>
                          <a:pt x="3" y="5"/>
                          <a:pt x="4" y="4"/>
                          <a:pt x="5" y="3"/>
                        </a:cubicBezTo>
                        <a:cubicBezTo>
                          <a:pt x="7" y="3"/>
                          <a:pt x="8" y="2"/>
                          <a:pt x="9" y="3"/>
                        </a:cubicBezTo>
                        <a:cubicBezTo>
                          <a:pt x="11" y="3"/>
                          <a:pt x="11" y="5"/>
                          <a:pt x="11" y="6"/>
                        </a:cubicBezTo>
                        <a:cubicBezTo>
                          <a:pt x="12" y="9"/>
                          <a:pt x="8" y="10"/>
                          <a:pt x="5" y="10"/>
                        </a:cubicBezTo>
                        <a:cubicBezTo>
                          <a:pt x="3" y="10"/>
                          <a:pt x="3" y="13"/>
                          <a:pt x="5" y="12"/>
                        </a:cubicBezTo>
                        <a:cubicBezTo>
                          <a:pt x="9" y="12"/>
                          <a:pt x="14" y="11"/>
                          <a:pt x="14" y="6"/>
                        </a:cubicBezTo>
                        <a:cubicBezTo>
                          <a:pt x="15" y="4"/>
                          <a:pt x="14" y="2"/>
                          <a:pt x="12" y="1"/>
                        </a:cubicBezTo>
                        <a:cubicBezTo>
                          <a:pt x="10" y="0"/>
                          <a:pt x="8" y="0"/>
                          <a:pt x="6" y="0"/>
                        </a:cubicBezTo>
                        <a:cubicBezTo>
                          <a:pt x="3" y="1"/>
                          <a:pt x="0" y="4"/>
                          <a:pt x="0" y="7"/>
                        </a:cubicBezTo>
                        <a:cubicBezTo>
                          <a:pt x="1" y="11"/>
                          <a:pt x="5" y="13"/>
                          <a:pt x="8" y="12"/>
                        </a:cubicBezTo>
                        <a:cubicBezTo>
                          <a:pt x="10" y="12"/>
                          <a:pt x="10" y="10"/>
                          <a:pt x="8"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 name="Freeform 203"/>
                  <p:cNvSpPr/>
                  <p:nvPr/>
                </p:nvSpPr>
                <p:spPr bwMode="auto">
                  <a:xfrm>
                    <a:off x="981075" y="2128838"/>
                    <a:ext cx="60325" cy="49213"/>
                  </a:xfrm>
                  <a:custGeom>
                    <a:avLst/>
                    <a:gdLst>
                      <a:gd name="T0" fmla="*/ 7 w 57"/>
                      <a:gd name="T1" fmla="*/ 29 h 46"/>
                      <a:gd name="T2" fmla="*/ 5 w 57"/>
                      <a:gd name="T3" fmla="*/ 13 h 46"/>
                      <a:gd name="T4" fmla="*/ 9 w 57"/>
                      <a:gd name="T5" fmla="*/ 5 h 46"/>
                      <a:gd name="T6" fmla="*/ 18 w 57"/>
                      <a:gd name="T7" fmla="*/ 5 h 46"/>
                      <a:gd name="T8" fmla="*/ 37 w 57"/>
                      <a:gd name="T9" fmla="*/ 7 h 46"/>
                      <a:gd name="T10" fmla="*/ 46 w 57"/>
                      <a:gd name="T11" fmla="*/ 7 h 46"/>
                      <a:gd name="T12" fmla="*/ 51 w 57"/>
                      <a:gd name="T13" fmla="*/ 18 h 46"/>
                      <a:gd name="T14" fmla="*/ 49 w 57"/>
                      <a:gd name="T15" fmla="*/ 30 h 46"/>
                      <a:gd name="T16" fmla="*/ 42 w 57"/>
                      <a:gd name="T17" fmla="*/ 31 h 46"/>
                      <a:gd name="T18" fmla="*/ 43 w 57"/>
                      <a:gd name="T19" fmla="*/ 45 h 46"/>
                      <a:gd name="T20" fmla="*/ 45 w 57"/>
                      <a:gd name="T21" fmla="*/ 43 h 46"/>
                      <a:gd name="T22" fmla="*/ 36 w 57"/>
                      <a:gd name="T23" fmla="*/ 31 h 46"/>
                      <a:gd name="T24" fmla="*/ 34 w 57"/>
                      <a:gd name="T25" fmla="*/ 30 h 46"/>
                      <a:gd name="T26" fmla="*/ 6 w 57"/>
                      <a:gd name="T27" fmla="*/ 29 h 46"/>
                      <a:gd name="T28" fmla="*/ 5 w 57"/>
                      <a:gd name="T29" fmla="*/ 32 h 46"/>
                      <a:gd name="T30" fmla="*/ 27 w 57"/>
                      <a:gd name="T31" fmla="*/ 32 h 46"/>
                      <a:gd name="T32" fmla="*/ 43 w 57"/>
                      <a:gd name="T33" fmla="*/ 45 h 46"/>
                      <a:gd name="T34" fmla="*/ 45 w 57"/>
                      <a:gd name="T35" fmla="*/ 43 h 46"/>
                      <a:gd name="T36" fmla="*/ 53 w 57"/>
                      <a:gd name="T37" fmla="*/ 33 h 46"/>
                      <a:gd name="T38" fmla="*/ 54 w 57"/>
                      <a:gd name="T39" fmla="*/ 31 h 46"/>
                      <a:gd name="T40" fmla="*/ 52 w 57"/>
                      <a:gd name="T41" fmla="*/ 5 h 46"/>
                      <a:gd name="T42" fmla="*/ 44 w 57"/>
                      <a:gd name="T43" fmla="*/ 4 h 46"/>
                      <a:gd name="T44" fmla="*/ 21 w 57"/>
                      <a:gd name="T45" fmla="*/ 2 h 46"/>
                      <a:gd name="T46" fmla="*/ 2 w 57"/>
                      <a:gd name="T47" fmla="*/ 6 h 46"/>
                      <a:gd name="T48" fmla="*/ 4 w 57"/>
                      <a:gd name="T49" fmla="*/ 31 h 46"/>
                      <a:gd name="T50" fmla="*/ 7 w 57"/>
                      <a:gd name="T51" fmla="*/ 29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7" h="46">
                        <a:moveTo>
                          <a:pt x="7" y="29"/>
                        </a:moveTo>
                        <a:cubicBezTo>
                          <a:pt x="4" y="24"/>
                          <a:pt x="5" y="18"/>
                          <a:pt x="5" y="13"/>
                        </a:cubicBezTo>
                        <a:cubicBezTo>
                          <a:pt x="5" y="10"/>
                          <a:pt x="4" y="6"/>
                          <a:pt x="9" y="5"/>
                        </a:cubicBezTo>
                        <a:cubicBezTo>
                          <a:pt x="12" y="5"/>
                          <a:pt x="15" y="5"/>
                          <a:pt x="18" y="5"/>
                        </a:cubicBezTo>
                        <a:cubicBezTo>
                          <a:pt x="24" y="5"/>
                          <a:pt x="31" y="6"/>
                          <a:pt x="37" y="7"/>
                        </a:cubicBezTo>
                        <a:cubicBezTo>
                          <a:pt x="40" y="7"/>
                          <a:pt x="43" y="7"/>
                          <a:pt x="46" y="7"/>
                        </a:cubicBezTo>
                        <a:cubicBezTo>
                          <a:pt x="53" y="7"/>
                          <a:pt x="52" y="15"/>
                          <a:pt x="51" y="18"/>
                        </a:cubicBezTo>
                        <a:cubicBezTo>
                          <a:pt x="51" y="21"/>
                          <a:pt x="53" y="30"/>
                          <a:pt x="49" y="30"/>
                        </a:cubicBezTo>
                        <a:cubicBezTo>
                          <a:pt x="48" y="30"/>
                          <a:pt x="43" y="30"/>
                          <a:pt x="42" y="31"/>
                        </a:cubicBezTo>
                        <a:cubicBezTo>
                          <a:pt x="37" y="36"/>
                          <a:pt x="40" y="41"/>
                          <a:pt x="43" y="45"/>
                        </a:cubicBezTo>
                        <a:cubicBezTo>
                          <a:pt x="44" y="44"/>
                          <a:pt x="44" y="43"/>
                          <a:pt x="45" y="43"/>
                        </a:cubicBezTo>
                        <a:cubicBezTo>
                          <a:pt x="40" y="40"/>
                          <a:pt x="37" y="36"/>
                          <a:pt x="36" y="31"/>
                        </a:cubicBezTo>
                        <a:cubicBezTo>
                          <a:pt x="35" y="30"/>
                          <a:pt x="35" y="30"/>
                          <a:pt x="34" y="30"/>
                        </a:cubicBezTo>
                        <a:cubicBezTo>
                          <a:pt x="25" y="29"/>
                          <a:pt x="15" y="32"/>
                          <a:pt x="6" y="29"/>
                        </a:cubicBezTo>
                        <a:cubicBezTo>
                          <a:pt x="4" y="28"/>
                          <a:pt x="3" y="31"/>
                          <a:pt x="5" y="32"/>
                        </a:cubicBezTo>
                        <a:cubicBezTo>
                          <a:pt x="12" y="34"/>
                          <a:pt x="20" y="33"/>
                          <a:pt x="27" y="32"/>
                        </a:cubicBezTo>
                        <a:cubicBezTo>
                          <a:pt x="34" y="32"/>
                          <a:pt x="38" y="41"/>
                          <a:pt x="43" y="45"/>
                        </a:cubicBezTo>
                        <a:cubicBezTo>
                          <a:pt x="45" y="46"/>
                          <a:pt x="46" y="44"/>
                          <a:pt x="45" y="43"/>
                        </a:cubicBezTo>
                        <a:cubicBezTo>
                          <a:pt x="36" y="32"/>
                          <a:pt x="49" y="33"/>
                          <a:pt x="53" y="33"/>
                        </a:cubicBezTo>
                        <a:cubicBezTo>
                          <a:pt x="54" y="33"/>
                          <a:pt x="54" y="32"/>
                          <a:pt x="54" y="31"/>
                        </a:cubicBezTo>
                        <a:cubicBezTo>
                          <a:pt x="54" y="24"/>
                          <a:pt x="57" y="12"/>
                          <a:pt x="52" y="5"/>
                        </a:cubicBezTo>
                        <a:cubicBezTo>
                          <a:pt x="50" y="4"/>
                          <a:pt x="45" y="4"/>
                          <a:pt x="44" y="4"/>
                        </a:cubicBezTo>
                        <a:cubicBezTo>
                          <a:pt x="36" y="4"/>
                          <a:pt x="29" y="3"/>
                          <a:pt x="21" y="2"/>
                        </a:cubicBezTo>
                        <a:cubicBezTo>
                          <a:pt x="17" y="2"/>
                          <a:pt x="3" y="0"/>
                          <a:pt x="2" y="6"/>
                        </a:cubicBezTo>
                        <a:cubicBezTo>
                          <a:pt x="0" y="13"/>
                          <a:pt x="1" y="24"/>
                          <a:pt x="4" y="31"/>
                        </a:cubicBezTo>
                        <a:cubicBezTo>
                          <a:pt x="5" y="32"/>
                          <a:pt x="8" y="31"/>
                          <a:pt x="7" y="2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 name="Freeform 204"/>
                  <p:cNvSpPr/>
                  <p:nvPr/>
                </p:nvSpPr>
                <p:spPr bwMode="auto">
                  <a:xfrm>
                    <a:off x="1030288" y="2227263"/>
                    <a:ext cx="30163" cy="36513"/>
                  </a:xfrm>
                  <a:custGeom>
                    <a:avLst/>
                    <a:gdLst>
                      <a:gd name="T0" fmla="*/ 26 w 28"/>
                      <a:gd name="T1" fmla="*/ 3 h 34"/>
                      <a:gd name="T2" fmla="*/ 8 w 28"/>
                      <a:gd name="T3" fmla="*/ 3 h 34"/>
                      <a:gd name="T4" fmla="*/ 3 w 28"/>
                      <a:gd name="T5" fmla="*/ 12 h 34"/>
                      <a:gd name="T6" fmla="*/ 17 w 28"/>
                      <a:gd name="T7" fmla="*/ 19 h 34"/>
                      <a:gd name="T8" fmla="*/ 13 w 28"/>
                      <a:gd name="T9" fmla="*/ 30 h 34"/>
                      <a:gd name="T10" fmla="*/ 3 w 28"/>
                      <a:gd name="T11" fmla="*/ 19 h 34"/>
                      <a:gd name="T12" fmla="*/ 0 w 28"/>
                      <a:gd name="T13" fmla="*/ 19 h 34"/>
                      <a:gd name="T14" fmla="*/ 11 w 28"/>
                      <a:gd name="T15" fmla="*/ 33 h 34"/>
                      <a:gd name="T16" fmla="*/ 24 w 28"/>
                      <a:gd name="T17" fmla="*/ 24 h 34"/>
                      <a:gd name="T18" fmla="*/ 11 w 28"/>
                      <a:gd name="T19" fmla="*/ 13 h 34"/>
                      <a:gd name="T20" fmla="*/ 6 w 28"/>
                      <a:gd name="T21" fmla="*/ 12 h 34"/>
                      <a:gd name="T22" fmla="*/ 13 w 28"/>
                      <a:gd name="T23" fmla="*/ 4 h 34"/>
                      <a:gd name="T24" fmla="*/ 26 w 28"/>
                      <a:gd name="T25" fmla="*/ 6 h 34"/>
                      <a:gd name="T26" fmla="*/ 26 w 28"/>
                      <a:gd name="T27" fmla="*/ 3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8" h="34">
                        <a:moveTo>
                          <a:pt x="26" y="3"/>
                        </a:moveTo>
                        <a:cubicBezTo>
                          <a:pt x="20" y="2"/>
                          <a:pt x="14" y="0"/>
                          <a:pt x="8" y="3"/>
                        </a:cubicBezTo>
                        <a:cubicBezTo>
                          <a:pt x="4" y="4"/>
                          <a:pt x="0" y="8"/>
                          <a:pt x="3" y="12"/>
                        </a:cubicBezTo>
                        <a:cubicBezTo>
                          <a:pt x="6" y="16"/>
                          <a:pt x="13" y="16"/>
                          <a:pt x="17" y="19"/>
                        </a:cubicBezTo>
                        <a:cubicBezTo>
                          <a:pt x="24" y="23"/>
                          <a:pt x="20" y="30"/>
                          <a:pt x="13" y="30"/>
                        </a:cubicBezTo>
                        <a:cubicBezTo>
                          <a:pt x="6" y="31"/>
                          <a:pt x="3" y="25"/>
                          <a:pt x="3" y="19"/>
                        </a:cubicBezTo>
                        <a:cubicBezTo>
                          <a:pt x="3" y="17"/>
                          <a:pt x="0" y="17"/>
                          <a:pt x="0" y="19"/>
                        </a:cubicBezTo>
                        <a:cubicBezTo>
                          <a:pt x="0" y="26"/>
                          <a:pt x="4" y="32"/>
                          <a:pt x="11" y="33"/>
                        </a:cubicBezTo>
                        <a:cubicBezTo>
                          <a:pt x="17" y="34"/>
                          <a:pt x="24" y="30"/>
                          <a:pt x="24" y="24"/>
                        </a:cubicBezTo>
                        <a:cubicBezTo>
                          <a:pt x="23" y="17"/>
                          <a:pt x="16" y="15"/>
                          <a:pt x="11" y="13"/>
                        </a:cubicBezTo>
                        <a:cubicBezTo>
                          <a:pt x="9" y="13"/>
                          <a:pt x="8" y="12"/>
                          <a:pt x="6" y="12"/>
                        </a:cubicBezTo>
                        <a:cubicBezTo>
                          <a:pt x="1" y="8"/>
                          <a:pt x="10" y="5"/>
                          <a:pt x="13" y="4"/>
                        </a:cubicBezTo>
                        <a:cubicBezTo>
                          <a:pt x="17" y="4"/>
                          <a:pt x="22" y="5"/>
                          <a:pt x="26" y="6"/>
                        </a:cubicBezTo>
                        <a:cubicBezTo>
                          <a:pt x="28" y="6"/>
                          <a:pt x="28" y="3"/>
                          <a:pt x="26"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 name="Freeform 205"/>
                  <p:cNvSpPr/>
                  <p:nvPr/>
                </p:nvSpPr>
                <p:spPr bwMode="auto">
                  <a:xfrm>
                    <a:off x="1041400" y="2224088"/>
                    <a:ext cx="11113" cy="7938"/>
                  </a:xfrm>
                  <a:custGeom>
                    <a:avLst/>
                    <a:gdLst>
                      <a:gd name="T0" fmla="*/ 5 w 11"/>
                      <a:gd name="T1" fmla="*/ 6 h 8"/>
                      <a:gd name="T2" fmla="*/ 4 w 11"/>
                      <a:gd name="T3" fmla="*/ 2 h 8"/>
                      <a:gd name="T4" fmla="*/ 2 w 11"/>
                      <a:gd name="T5" fmla="*/ 3 h 8"/>
                      <a:gd name="T6" fmla="*/ 9 w 11"/>
                      <a:gd name="T7" fmla="*/ 3 h 8"/>
                      <a:gd name="T8" fmla="*/ 8 w 11"/>
                      <a:gd name="T9" fmla="*/ 2 h 8"/>
                      <a:gd name="T10" fmla="*/ 7 w 11"/>
                      <a:gd name="T11" fmla="*/ 5 h 8"/>
                      <a:gd name="T12" fmla="*/ 9 w 11"/>
                      <a:gd name="T13" fmla="*/ 5 h 8"/>
                      <a:gd name="T14" fmla="*/ 2 w 11"/>
                      <a:gd name="T15" fmla="*/ 2 h 8"/>
                      <a:gd name="T16" fmla="*/ 2 w 11"/>
                      <a:gd name="T17" fmla="*/ 5 h 8"/>
                      <a:gd name="T18" fmla="*/ 6 w 11"/>
                      <a:gd name="T19" fmla="*/ 5 h 8"/>
                      <a:gd name="T20" fmla="*/ 6 w 11"/>
                      <a:gd name="T21" fmla="*/ 2 h 8"/>
                      <a:gd name="T22" fmla="*/ 2 w 11"/>
                      <a:gd name="T23" fmla="*/ 2 h 8"/>
                      <a:gd name="T24" fmla="*/ 2 w 11"/>
                      <a:gd name="T25" fmla="*/ 5 h 8"/>
                      <a:gd name="T26" fmla="*/ 7 w 11"/>
                      <a:gd name="T27" fmla="*/ 7 h 8"/>
                      <a:gd name="T28" fmla="*/ 10 w 11"/>
                      <a:gd name="T29" fmla="*/ 6 h 8"/>
                      <a:gd name="T30" fmla="*/ 10 w 11"/>
                      <a:gd name="T31" fmla="*/ 2 h 8"/>
                      <a:gd name="T32" fmla="*/ 9 w 11"/>
                      <a:gd name="T33" fmla="*/ 0 h 8"/>
                      <a:gd name="T34" fmla="*/ 2 w 11"/>
                      <a:gd name="T35" fmla="*/ 0 h 8"/>
                      <a:gd name="T36" fmla="*/ 1 w 11"/>
                      <a:gd name="T37" fmla="*/ 2 h 8"/>
                      <a:gd name="T38" fmla="*/ 2 w 11"/>
                      <a:gd name="T39" fmla="*/ 6 h 8"/>
                      <a:gd name="T40" fmla="*/ 5 w 11"/>
                      <a:gd name="T41" fmla="*/ 6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1" h="8">
                        <a:moveTo>
                          <a:pt x="5" y="6"/>
                        </a:moveTo>
                        <a:cubicBezTo>
                          <a:pt x="4" y="4"/>
                          <a:pt x="4" y="3"/>
                          <a:pt x="4" y="2"/>
                        </a:cubicBezTo>
                        <a:cubicBezTo>
                          <a:pt x="3" y="2"/>
                          <a:pt x="3" y="3"/>
                          <a:pt x="2" y="3"/>
                        </a:cubicBezTo>
                        <a:cubicBezTo>
                          <a:pt x="5" y="3"/>
                          <a:pt x="7" y="3"/>
                          <a:pt x="9" y="3"/>
                        </a:cubicBezTo>
                        <a:cubicBezTo>
                          <a:pt x="9" y="3"/>
                          <a:pt x="8" y="2"/>
                          <a:pt x="8" y="2"/>
                        </a:cubicBezTo>
                        <a:cubicBezTo>
                          <a:pt x="7" y="3"/>
                          <a:pt x="7" y="4"/>
                          <a:pt x="7" y="5"/>
                        </a:cubicBezTo>
                        <a:cubicBezTo>
                          <a:pt x="8" y="5"/>
                          <a:pt x="8" y="5"/>
                          <a:pt x="9" y="5"/>
                        </a:cubicBezTo>
                        <a:cubicBezTo>
                          <a:pt x="7" y="3"/>
                          <a:pt x="5" y="2"/>
                          <a:pt x="2" y="2"/>
                        </a:cubicBezTo>
                        <a:cubicBezTo>
                          <a:pt x="1" y="2"/>
                          <a:pt x="0" y="5"/>
                          <a:pt x="2" y="5"/>
                        </a:cubicBezTo>
                        <a:cubicBezTo>
                          <a:pt x="4" y="5"/>
                          <a:pt x="5" y="5"/>
                          <a:pt x="6" y="5"/>
                        </a:cubicBezTo>
                        <a:cubicBezTo>
                          <a:pt x="8" y="5"/>
                          <a:pt x="8" y="2"/>
                          <a:pt x="6" y="2"/>
                        </a:cubicBezTo>
                        <a:cubicBezTo>
                          <a:pt x="5" y="2"/>
                          <a:pt x="4" y="2"/>
                          <a:pt x="2" y="2"/>
                        </a:cubicBezTo>
                        <a:cubicBezTo>
                          <a:pt x="2" y="3"/>
                          <a:pt x="2" y="4"/>
                          <a:pt x="2" y="5"/>
                        </a:cubicBezTo>
                        <a:cubicBezTo>
                          <a:pt x="4" y="5"/>
                          <a:pt x="6" y="5"/>
                          <a:pt x="7" y="7"/>
                        </a:cubicBezTo>
                        <a:cubicBezTo>
                          <a:pt x="8" y="7"/>
                          <a:pt x="9" y="7"/>
                          <a:pt x="10" y="6"/>
                        </a:cubicBezTo>
                        <a:cubicBezTo>
                          <a:pt x="10" y="5"/>
                          <a:pt x="10" y="3"/>
                          <a:pt x="10" y="2"/>
                        </a:cubicBezTo>
                        <a:cubicBezTo>
                          <a:pt x="11" y="1"/>
                          <a:pt x="10" y="1"/>
                          <a:pt x="9" y="0"/>
                        </a:cubicBezTo>
                        <a:cubicBezTo>
                          <a:pt x="7" y="0"/>
                          <a:pt x="5" y="0"/>
                          <a:pt x="2" y="0"/>
                        </a:cubicBezTo>
                        <a:cubicBezTo>
                          <a:pt x="2" y="0"/>
                          <a:pt x="1" y="1"/>
                          <a:pt x="1" y="2"/>
                        </a:cubicBezTo>
                        <a:cubicBezTo>
                          <a:pt x="1" y="3"/>
                          <a:pt x="1" y="5"/>
                          <a:pt x="2" y="6"/>
                        </a:cubicBezTo>
                        <a:cubicBezTo>
                          <a:pt x="2" y="8"/>
                          <a:pt x="5" y="7"/>
                          <a:pt x="5"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 name="Freeform 408"/>
                  <p:cNvSpPr/>
                  <p:nvPr/>
                </p:nvSpPr>
                <p:spPr bwMode="auto">
                  <a:xfrm>
                    <a:off x="1012825" y="2757488"/>
                    <a:ext cx="14288" cy="36513"/>
                  </a:xfrm>
                  <a:custGeom>
                    <a:avLst/>
                    <a:gdLst>
                      <a:gd name="T0" fmla="*/ 2 w 14"/>
                      <a:gd name="T1" fmla="*/ 2 h 34"/>
                      <a:gd name="T2" fmla="*/ 2 w 14"/>
                      <a:gd name="T3" fmla="*/ 0 h 34"/>
                      <a:gd name="T4" fmla="*/ 0 w 14"/>
                      <a:gd name="T5" fmla="*/ 1 h 34"/>
                      <a:gd name="T6" fmla="*/ 13 w 14"/>
                      <a:gd name="T7" fmla="*/ 33 h 34"/>
                      <a:gd name="T8" fmla="*/ 14 w 14"/>
                      <a:gd name="T9" fmla="*/ 33 h 34"/>
                      <a:gd name="T10" fmla="*/ 2 w 14"/>
                      <a:gd name="T11" fmla="*/ 0 h 34"/>
                      <a:gd name="T12" fmla="*/ 0 w 14"/>
                      <a:gd name="T13" fmla="*/ 0 h 34"/>
                      <a:gd name="T14" fmla="*/ 0 w 14"/>
                      <a:gd name="T15" fmla="*/ 2 h 34"/>
                      <a:gd name="T16" fmla="*/ 2 w 14"/>
                      <a:gd name="T17" fmla="*/ 2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34">
                        <a:moveTo>
                          <a:pt x="2" y="2"/>
                        </a:moveTo>
                        <a:cubicBezTo>
                          <a:pt x="2" y="1"/>
                          <a:pt x="2" y="1"/>
                          <a:pt x="2" y="0"/>
                        </a:cubicBezTo>
                        <a:cubicBezTo>
                          <a:pt x="1" y="0"/>
                          <a:pt x="1" y="0"/>
                          <a:pt x="0" y="1"/>
                        </a:cubicBezTo>
                        <a:cubicBezTo>
                          <a:pt x="5" y="11"/>
                          <a:pt x="9" y="22"/>
                          <a:pt x="13" y="33"/>
                        </a:cubicBezTo>
                        <a:cubicBezTo>
                          <a:pt x="13" y="34"/>
                          <a:pt x="14" y="33"/>
                          <a:pt x="14" y="33"/>
                        </a:cubicBezTo>
                        <a:cubicBezTo>
                          <a:pt x="11" y="22"/>
                          <a:pt x="6" y="11"/>
                          <a:pt x="2" y="0"/>
                        </a:cubicBezTo>
                        <a:cubicBezTo>
                          <a:pt x="1" y="0"/>
                          <a:pt x="0" y="0"/>
                          <a:pt x="0" y="0"/>
                        </a:cubicBezTo>
                        <a:cubicBezTo>
                          <a:pt x="0" y="1"/>
                          <a:pt x="0" y="1"/>
                          <a:pt x="0" y="2"/>
                        </a:cubicBezTo>
                        <a:cubicBezTo>
                          <a:pt x="0" y="3"/>
                          <a:pt x="2" y="3"/>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2" name="Freeform 409"/>
                  <p:cNvSpPr/>
                  <p:nvPr/>
                </p:nvSpPr>
                <p:spPr bwMode="auto">
                  <a:xfrm>
                    <a:off x="1033463" y="2754313"/>
                    <a:ext cx="39688" cy="41275"/>
                  </a:xfrm>
                  <a:custGeom>
                    <a:avLst/>
                    <a:gdLst>
                      <a:gd name="T0" fmla="*/ 1 w 37"/>
                      <a:gd name="T1" fmla="*/ 34 h 38"/>
                      <a:gd name="T2" fmla="*/ 3 w 37"/>
                      <a:gd name="T3" fmla="*/ 32 h 38"/>
                      <a:gd name="T4" fmla="*/ 4 w 37"/>
                      <a:gd name="T5" fmla="*/ 27 h 38"/>
                      <a:gd name="T6" fmla="*/ 8 w 37"/>
                      <a:gd name="T7" fmla="*/ 18 h 38"/>
                      <a:gd name="T8" fmla="*/ 12 w 37"/>
                      <a:gd name="T9" fmla="*/ 8 h 38"/>
                      <a:gd name="T10" fmla="*/ 26 w 37"/>
                      <a:gd name="T11" fmla="*/ 9 h 38"/>
                      <a:gd name="T12" fmla="*/ 32 w 37"/>
                      <a:gd name="T13" fmla="*/ 23 h 38"/>
                      <a:gd name="T14" fmla="*/ 36 w 37"/>
                      <a:gd name="T15" fmla="*/ 34 h 38"/>
                      <a:gd name="T16" fmla="*/ 23 w 37"/>
                      <a:gd name="T17" fmla="*/ 36 h 38"/>
                      <a:gd name="T18" fmla="*/ 19 w 37"/>
                      <a:gd name="T19" fmla="*/ 26 h 38"/>
                      <a:gd name="T20" fmla="*/ 18 w 37"/>
                      <a:gd name="T21" fmla="*/ 33 h 38"/>
                      <a:gd name="T22" fmla="*/ 13 w 37"/>
                      <a:gd name="T23" fmla="*/ 36 h 38"/>
                      <a:gd name="T24" fmla="*/ 0 w 37"/>
                      <a:gd name="T25" fmla="*/ 36 h 38"/>
                      <a:gd name="T26" fmla="*/ 0 w 37"/>
                      <a:gd name="T27" fmla="*/ 38 h 38"/>
                      <a:gd name="T28" fmla="*/ 19 w 37"/>
                      <a:gd name="T29" fmla="*/ 37 h 38"/>
                      <a:gd name="T30" fmla="*/ 19 w 37"/>
                      <a:gd name="T31" fmla="*/ 37 h 38"/>
                      <a:gd name="T32" fmla="*/ 19 w 37"/>
                      <a:gd name="T33" fmla="*/ 33 h 38"/>
                      <a:gd name="T34" fmla="*/ 19 w 37"/>
                      <a:gd name="T35" fmla="*/ 31 h 38"/>
                      <a:gd name="T36" fmla="*/ 21 w 37"/>
                      <a:gd name="T37" fmla="*/ 29 h 38"/>
                      <a:gd name="T38" fmla="*/ 22 w 37"/>
                      <a:gd name="T39" fmla="*/ 37 h 38"/>
                      <a:gd name="T40" fmla="*/ 23 w 37"/>
                      <a:gd name="T41" fmla="*/ 37 h 38"/>
                      <a:gd name="T42" fmla="*/ 36 w 37"/>
                      <a:gd name="T43" fmla="*/ 37 h 38"/>
                      <a:gd name="T44" fmla="*/ 37 w 37"/>
                      <a:gd name="T45" fmla="*/ 36 h 38"/>
                      <a:gd name="T46" fmla="*/ 31 w 37"/>
                      <a:gd name="T47" fmla="*/ 14 h 38"/>
                      <a:gd name="T48" fmla="*/ 23 w 37"/>
                      <a:gd name="T49" fmla="*/ 2 h 38"/>
                      <a:gd name="T50" fmla="*/ 11 w 37"/>
                      <a:gd name="T51" fmla="*/ 7 h 38"/>
                      <a:gd name="T52" fmla="*/ 0 w 37"/>
                      <a:gd name="T53" fmla="*/ 36 h 38"/>
                      <a:gd name="T54" fmla="*/ 1 w 37"/>
                      <a:gd name="T55" fmla="*/ 36 h 38"/>
                      <a:gd name="T56" fmla="*/ 3 w 37"/>
                      <a:gd name="T57" fmla="*/ 34 h 38"/>
                      <a:gd name="T58" fmla="*/ 1 w 37"/>
                      <a:gd name="T59" fmla="*/ 34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7" h="38">
                        <a:moveTo>
                          <a:pt x="1" y="34"/>
                        </a:moveTo>
                        <a:cubicBezTo>
                          <a:pt x="2" y="35"/>
                          <a:pt x="3" y="34"/>
                          <a:pt x="3" y="32"/>
                        </a:cubicBezTo>
                        <a:cubicBezTo>
                          <a:pt x="3" y="30"/>
                          <a:pt x="4" y="29"/>
                          <a:pt x="4" y="27"/>
                        </a:cubicBezTo>
                        <a:cubicBezTo>
                          <a:pt x="5" y="24"/>
                          <a:pt x="7" y="21"/>
                          <a:pt x="8" y="18"/>
                        </a:cubicBezTo>
                        <a:cubicBezTo>
                          <a:pt x="9" y="15"/>
                          <a:pt x="11" y="11"/>
                          <a:pt x="12" y="8"/>
                        </a:cubicBezTo>
                        <a:cubicBezTo>
                          <a:pt x="16" y="0"/>
                          <a:pt x="23" y="3"/>
                          <a:pt x="26" y="9"/>
                        </a:cubicBezTo>
                        <a:cubicBezTo>
                          <a:pt x="29" y="13"/>
                          <a:pt x="30" y="18"/>
                          <a:pt x="32" y="23"/>
                        </a:cubicBezTo>
                        <a:cubicBezTo>
                          <a:pt x="34" y="27"/>
                          <a:pt x="35" y="30"/>
                          <a:pt x="36" y="34"/>
                        </a:cubicBezTo>
                        <a:cubicBezTo>
                          <a:pt x="36" y="37"/>
                          <a:pt x="23" y="36"/>
                          <a:pt x="23" y="36"/>
                        </a:cubicBezTo>
                        <a:cubicBezTo>
                          <a:pt x="23" y="34"/>
                          <a:pt x="23" y="24"/>
                          <a:pt x="19" y="26"/>
                        </a:cubicBezTo>
                        <a:cubicBezTo>
                          <a:pt x="17" y="27"/>
                          <a:pt x="18" y="31"/>
                          <a:pt x="18" y="33"/>
                        </a:cubicBezTo>
                        <a:cubicBezTo>
                          <a:pt x="18" y="36"/>
                          <a:pt x="17" y="36"/>
                          <a:pt x="13" y="36"/>
                        </a:cubicBezTo>
                        <a:cubicBezTo>
                          <a:pt x="9" y="36"/>
                          <a:pt x="5" y="36"/>
                          <a:pt x="0" y="36"/>
                        </a:cubicBezTo>
                        <a:cubicBezTo>
                          <a:pt x="0" y="36"/>
                          <a:pt x="0" y="38"/>
                          <a:pt x="0" y="38"/>
                        </a:cubicBezTo>
                        <a:cubicBezTo>
                          <a:pt x="6" y="37"/>
                          <a:pt x="13" y="38"/>
                          <a:pt x="19" y="37"/>
                        </a:cubicBezTo>
                        <a:cubicBezTo>
                          <a:pt x="19" y="37"/>
                          <a:pt x="19" y="37"/>
                          <a:pt x="19" y="37"/>
                        </a:cubicBezTo>
                        <a:cubicBezTo>
                          <a:pt x="19" y="35"/>
                          <a:pt x="19" y="34"/>
                          <a:pt x="19" y="33"/>
                        </a:cubicBezTo>
                        <a:cubicBezTo>
                          <a:pt x="19" y="32"/>
                          <a:pt x="19" y="32"/>
                          <a:pt x="19" y="31"/>
                        </a:cubicBezTo>
                        <a:cubicBezTo>
                          <a:pt x="19" y="30"/>
                          <a:pt x="19" y="29"/>
                          <a:pt x="21" y="29"/>
                        </a:cubicBezTo>
                        <a:cubicBezTo>
                          <a:pt x="22" y="31"/>
                          <a:pt x="21" y="34"/>
                          <a:pt x="22" y="37"/>
                        </a:cubicBezTo>
                        <a:cubicBezTo>
                          <a:pt x="22" y="37"/>
                          <a:pt x="22" y="37"/>
                          <a:pt x="23" y="37"/>
                        </a:cubicBezTo>
                        <a:cubicBezTo>
                          <a:pt x="27" y="37"/>
                          <a:pt x="32" y="37"/>
                          <a:pt x="36" y="37"/>
                        </a:cubicBezTo>
                        <a:cubicBezTo>
                          <a:pt x="37" y="37"/>
                          <a:pt x="37" y="37"/>
                          <a:pt x="37" y="36"/>
                        </a:cubicBezTo>
                        <a:cubicBezTo>
                          <a:pt x="37" y="28"/>
                          <a:pt x="33" y="21"/>
                          <a:pt x="31" y="14"/>
                        </a:cubicBezTo>
                        <a:cubicBezTo>
                          <a:pt x="29" y="11"/>
                          <a:pt x="27" y="4"/>
                          <a:pt x="23" y="2"/>
                        </a:cubicBezTo>
                        <a:cubicBezTo>
                          <a:pt x="18" y="0"/>
                          <a:pt x="14" y="3"/>
                          <a:pt x="11" y="7"/>
                        </a:cubicBezTo>
                        <a:cubicBezTo>
                          <a:pt x="6" y="15"/>
                          <a:pt x="2" y="27"/>
                          <a:pt x="0" y="36"/>
                        </a:cubicBezTo>
                        <a:cubicBezTo>
                          <a:pt x="0" y="37"/>
                          <a:pt x="1" y="37"/>
                          <a:pt x="1" y="36"/>
                        </a:cubicBezTo>
                        <a:cubicBezTo>
                          <a:pt x="2" y="36"/>
                          <a:pt x="2" y="35"/>
                          <a:pt x="3" y="34"/>
                        </a:cubicBezTo>
                        <a:cubicBezTo>
                          <a:pt x="3" y="34"/>
                          <a:pt x="2" y="33"/>
                          <a:pt x="1" y="3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3" name="Freeform 410"/>
                  <p:cNvSpPr/>
                  <p:nvPr/>
                </p:nvSpPr>
                <p:spPr bwMode="auto">
                  <a:xfrm>
                    <a:off x="1023938" y="2757488"/>
                    <a:ext cx="4763" cy="9525"/>
                  </a:xfrm>
                  <a:custGeom>
                    <a:avLst/>
                    <a:gdLst>
                      <a:gd name="T0" fmla="*/ 4 w 5"/>
                      <a:gd name="T1" fmla="*/ 0 h 9"/>
                      <a:gd name="T2" fmla="*/ 1 w 5"/>
                      <a:gd name="T3" fmla="*/ 4 h 9"/>
                      <a:gd name="T4" fmla="*/ 3 w 5"/>
                      <a:gd name="T5" fmla="*/ 8 h 9"/>
                      <a:gd name="T6" fmla="*/ 4 w 5"/>
                      <a:gd name="T7" fmla="*/ 8 h 9"/>
                      <a:gd name="T8" fmla="*/ 2 w 5"/>
                      <a:gd name="T9" fmla="*/ 5 h 9"/>
                      <a:gd name="T10" fmla="*/ 4 w 5"/>
                      <a:gd name="T11" fmla="*/ 1 h 9"/>
                      <a:gd name="T12" fmla="*/ 4 w 5"/>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5" h="9">
                        <a:moveTo>
                          <a:pt x="4" y="0"/>
                        </a:moveTo>
                        <a:cubicBezTo>
                          <a:pt x="3" y="1"/>
                          <a:pt x="1" y="2"/>
                          <a:pt x="1" y="4"/>
                        </a:cubicBezTo>
                        <a:cubicBezTo>
                          <a:pt x="0" y="6"/>
                          <a:pt x="3" y="7"/>
                          <a:pt x="3" y="8"/>
                        </a:cubicBezTo>
                        <a:cubicBezTo>
                          <a:pt x="3" y="9"/>
                          <a:pt x="5" y="9"/>
                          <a:pt x="4" y="8"/>
                        </a:cubicBezTo>
                        <a:cubicBezTo>
                          <a:pt x="4" y="6"/>
                          <a:pt x="2" y="6"/>
                          <a:pt x="2" y="5"/>
                        </a:cubicBezTo>
                        <a:cubicBezTo>
                          <a:pt x="2" y="4"/>
                          <a:pt x="4" y="2"/>
                          <a:pt x="4" y="1"/>
                        </a:cubicBezTo>
                        <a:cubicBezTo>
                          <a:pt x="5" y="1"/>
                          <a:pt x="4" y="0"/>
                          <a:pt x="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4" name="Freeform 411"/>
                  <p:cNvSpPr/>
                  <p:nvPr/>
                </p:nvSpPr>
                <p:spPr bwMode="auto">
                  <a:xfrm>
                    <a:off x="1027113" y="2757488"/>
                    <a:ext cx="4763" cy="9525"/>
                  </a:xfrm>
                  <a:custGeom>
                    <a:avLst/>
                    <a:gdLst>
                      <a:gd name="T0" fmla="*/ 1 w 5"/>
                      <a:gd name="T1" fmla="*/ 1 h 9"/>
                      <a:gd name="T2" fmla="*/ 3 w 5"/>
                      <a:gd name="T3" fmla="*/ 4 h 9"/>
                      <a:gd name="T4" fmla="*/ 1 w 5"/>
                      <a:gd name="T5" fmla="*/ 8 h 9"/>
                      <a:gd name="T6" fmla="*/ 1 w 5"/>
                      <a:gd name="T7" fmla="*/ 9 h 9"/>
                      <a:gd name="T8" fmla="*/ 5 w 5"/>
                      <a:gd name="T9" fmla="*/ 5 h 9"/>
                      <a:gd name="T10" fmla="*/ 2 w 5"/>
                      <a:gd name="T11" fmla="*/ 0 h 9"/>
                      <a:gd name="T12" fmla="*/ 1 w 5"/>
                      <a:gd name="T13" fmla="*/ 1 h 9"/>
                    </a:gdLst>
                    <a:ahLst/>
                    <a:cxnLst>
                      <a:cxn ang="0">
                        <a:pos x="T0" y="T1"/>
                      </a:cxn>
                      <a:cxn ang="0">
                        <a:pos x="T2" y="T3"/>
                      </a:cxn>
                      <a:cxn ang="0">
                        <a:pos x="T4" y="T5"/>
                      </a:cxn>
                      <a:cxn ang="0">
                        <a:pos x="T6" y="T7"/>
                      </a:cxn>
                      <a:cxn ang="0">
                        <a:pos x="T8" y="T9"/>
                      </a:cxn>
                      <a:cxn ang="0">
                        <a:pos x="T10" y="T11"/>
                      </a:cxn>
                      <a:cxn ang="0">
                        <a:pos x="T12" y="T13"/>
                      </a:cxn>
                    </a:cxnLst>
                    <a:rect l="0" t="0" r="r" b="b"/>
                    <a:pathLst>
                      <a:path w="5" h="9">
                        <a:moveTo>
                          <a:pt x="1" y="1"/>
                        </a:moveTo>
                        <a:cubicBezTo>
                          <a:pt x="2" y="2"/>
                          <a:pt x="3" y="3"/>
                          <a:pt x="3" y="4"/>
                        </a:cubicBezTo>
                        <a:cubicBezTo>
                          <a:pt x="4" y="5"/>
                          <a:pt x="1" y="7"/>
                          <a:pt x="1" y="8"/>
                        </a:cubicBezTo>
                        <a:cubicBezTo>
                          <a:pt x="0" y="8"/>
                          <a:pt x="1" y="9"/>
                          <a:pt x="1" y="9"/>
                        </a:cubicBezTo>
                        <a:cubicBezTo>
                          <a:pt x="3" y="8"/>
                          <a:pt x="5" y="6"/>
                          <a:pt x="5" y="5"/>
                        </a:cubicBezTo>
                        <a:cubicBezTo>
                          <a:pt x="5" y="3"/>
                          <a:pt x="3" y="1"/>
                          <a:pt x="2" y="0"/>
                        </a:cubicBezTo>
                        <a:cubicBezTo>
                          <a:pt x="1" y="0"/>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5" name="Freeform 412"/>
                  <p:cNvSpPr/>
                  <p:nvPr/>
                </p:nvSpPr>
                <p:spPr bwMode="auto">
                  <a:xfrm>
                    <a:off x="1023938" y="2763838"/>
                    <a:ext cx="4763" cy="26988"/>
                  </a:xfrm>
                  <a:custGeom>
                    <a:avLst/>
                    <a:gdLst>
                      <a:gd name="T0" fmla="*/ 3 w 4"/>
                      <a:gd name="T1" fmla="*/ 1 h 25"/>
                      <a:gd name="T2" fmla="*/ 0 w 4"/>
                      <a:gd name="T3" fmla="*/ 8 h 25"/>
                      <a:gd name="T4" fmla="*/ 1 w 4"/>
                      <a:gd name="T5" fmla="*/ 24 h 25"/>
                      <a:gd name="T6" fmla="*/ 3 w 4"/>
                      <a:gd name="T7" fmla="*/ 24 h 25"/>
                      <a:gd name="T8" fmla="*/ 1 w 4"/>
                      <a:gd name="T9" fmla="*/ 13 h 25"/>
                      <a:gd name="T10" fmla="*/ 4 w 4"/>
                      <a:gd name="T11" fmla="*/ 2 h 25"/>
                      <a:gd name="T12" fmla="*/ 3 w 4"/>
                      <a:gd name="T13" fmla="*/ 1 h 25"/>
                    </a:gdLst>
                    <a:ahLst/>
                    <a:cxnLst>
                      <a:cxn ang="0">
                        <a:pos x="T0" y="T1"/>
                      </a:cxn>
                      <a:cxn ang="0">
                        <a:pos x="T2" y="T3"/>
                      </a:cxn>
                      <a:cxn ang="0">
                        <a:pos x="T4" y="T5"/>
                      </a:cxn>
                      <a:cxn ang="0">
                        <a:pos x="T6" y="T7"/>
                      </a:cxn>
                      <a:cxn ang="0">
                        <a:pos x="T8" y="T9"/>
                      </a:cxn>
                      <a:cxn ang="0">
                        <a:pos x="T10" y="T11"/>
                      </a:cxn>
                      <a:cxn ang="0">
                        <a:pos x="T12" y="T13"/>
                      </a:cxn>
                    </a:cxnLst>
                    <a:rect l="0" t="0" r="r" b="b"/>
                    <a:pathLst>
                      <a:path w="4" h="25">
                        <a:moveTo>
                          <a:pt x="3" y="1"/>
                        </a:moveTo>
                        <a:cubicBezTo>
                          <a:pt x="0" y="4"/>
                          <a:pt x="0" y="4"/>
                          <a:pt x="0" y="8"/>
                        </a:cubicBezTo>
                        <a:cubicBezTo>
                          <a:pt x="0" y="14"/>
                          <a:pt x="1" y="19"/>
                          <a:pt x="1" y="24"/>
                        </a:cubicBezTo>
                        <a:cubicBezTo>
                          <a:pt x="1" y="25"/>
                          <a:pt x="3" y="25"/>
                          <a:pt x="3" y="24"/>
                        </a:cubicBezTo>
                        <a:cubicBezTo>
                          <a:pt x="3" y="20"/>
                          <a:pt x="2" y="17"/>
                          <a:pt x="1" y="13"/>
                        </a:cubicBezTo>
                        <a:cubicBezTo>
                          <a:pt x="1" y="8"/>
                          <a:pt x="1" y="5"/>
                          <a:pt x="4" y="2"/>
                        </a:cubicBezTo>
                        <a:cubicBezTo>
                          <a:pt x="4" y="1"/>
                          <a:pt x="3" y="0"/>
                          <a:pt x="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6" name="Freeform 413"/>
                  <p:cNvSpPr/>
                  <p:nvPr/>
                </p:nvSpPr>
                <p:spPr bwMode="auto">
                  <a:xfrm>
                    <a:off x="1028700" y="2763838"/>
                    <a:ext cx="4763" cy="30163"/>
                  </a:xfrm>
                  <a:custGeom>
                    <a:avLst/>
                    <a:gdLst>
                      <a:gd name="T0" fmla="*/ 0 w 4"/>
                      <a:gd name="T1" fmla="*/ 2 h 29"/>
                      <a:gd name="T2" fmla="*/ 2 w 4"/>
                      <a:gd name="T3" fmla="*/ 15 h 29"/>
                      <a:gd name="T4" fmla="*/ 2 w 4"/>
                      <a:gd name="T5" fmla="*/ 28 h 29"/>
                      <a:gd name="T6" fmla="*/ 3 w 4"/>
                      <a:gd name="T7" fmla="*/ 28 h 29"/>
                      <a:gd name="T8" fmla="*/ 4 w 4"/>
                      <a:gd name="T9" fmla="*/ 11 h 29"/>
                      <a:gd name="T10" fmla="*/ 1 w 4"/>
                      <a:gd name="T11" fmla="*/ 1 h 29"/>
                      <a:gd name="T12" fmla="*/ 0 w 4"/>
                      <a:gd name="T13" fmla="*/ 2 h 29"/>
                    </a:gdLst>
                    <a:ahLst/>
                    <a:cxnLst>
                      <a:cxn ang="0">
                        <a:pos x="T0" y="T1"/>
                      </a:cxn>
                      <a:cxn ang="0">
                        <a:pos x="T2" y="T3"/>
                      </a:cxn>
                      <a:cxn ang="0">
                        <a:pos x="T4" y="T5"/>
                      </a:cxn>
                      <a:cxn ang="0">
                        <a:pos x="T6" y="T7"/>
                      </a:cxn>
                      <a:cxn ang="0">
                        <a:pos x="T8" y="T9"/>
                      </a:cxn>
                      <a:cxn ang="0">
                        <a:pos x="T10" y="T11"/>
                      </a:cxn>
                      <a:cxn ang="0">
                        <a:pos x="T12" y="T13"/>
                      </a:cxn>
                    </a:cxnLst>
                    <a:rect l="0" t="0" r="r" b="b"/>
                    <a:pathLst>
                      <a:path w="4" h="29">
                        <a:moveTo>
                          <a:pt x="0" y="2"/>
                        </a:moveTo>
                        <a:cubicBezTo>
                          <a:pt x="3" y="5"/>
                          <a:pt x="2" y="11"/>
                          <a:pt x="2" y="15"/>
                        </a:cubicBezTo>
                        <a:cubicBezTo>
                          <a:pt x="2" y="19"/>
                          <a:pt x="2" y="24"/>
                          <a:pt x="2" y="28"/>
                        </a:cubicBezTo>
                        <a:cubicBezTo>
                          <a:pt x="2" y="29"/>
                          <a:pt x="3" y="29"/>
                          <a:pt x="3" y="28"/>
                        </a:cubicBezTo>
                        <a:cubicBezTo>
                          <a:pt x="3" y="23"/>
                          <a:pt x="3" y="17"/>
                          <a:pt x="4" y="11"/>
                        </a:cubicBezTo>
                        <a:cubicBezTo>
                          <a:pt x="4" y="8"/>
                          <a:pt x="4" y="4"/>
                          <a:pt x="1" y="1"/>
                        </a:cubicBezTo>
                        <a:cubicBezTo>
                          <a:pt x="1" y="0"/>
                          <a:pt x="0"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7" name="Freeform 414"/>
                  <p:cNvSpPr/>
                  <p:nvPr/>
                </p:nvSpPr>
                <p:spPr bwMode="auto">
                  <a:xfrm>
                    <a:off x="1025525" y="2767013"/>
                    <a:ext cx="4763" cy="4763"/>
                  </a:xfrm>
                  <a:custGeom>
                    <a:avLst/>
                    <a:gdLst>
                      <a:gd name="T0" fmla="*/ 0 w 5"/>
                      <a:gd name="T1" fmla="*/ 4 h 4"/>
                      <a:gd name="T2" fmla="*/ 5 w 5"/>
                      <a:gd name="T3" fmla="*/ 0 h 4"/>
                      <a:gd name="T4" fmla="*/ 4 w 5"/>
                      <a:gd name="T5" fmla="*/ 0 h 4"/>
                      <a:gd name="T6" fmla="*/ 0 w 5"/>
                      <a:gd name="T7" fmla="*/ 3 h 4"/>
                      <a:gd name="T8" fmla="*/ 0 w 5"/>
                      <a:gd name="T9" fmla="*/ 4 h 4"/>
                    </a:gdLst>
                    <a:ahLst/>
                    <a:cxnLst>
                      <a:cxn ang="0">
                        <a:pos x="T0" y="T1"/>
                      </a:cxn>
                      <a:cxn ang="0">
                        <a:pos x="T2" y="T3"/>
                      </a:cxn>
                      <a:cxn ang="0">
                        <a:pos x="T4" y="T5"/>
                      </a:cxn>
                      <a:cxn ang="0">
                        <a:pos x="T6" y="T7"/>
                      </a:cxn>
                      <a:cxn ang="0">
                        <a:pos x="T8" y="T9"/>
                      </a:cxn>
                    </a:cxnLst>
                    <a:rect l="0" t="0" r="r" b="b"/>
                    <a:pathLst>
                      <a:path w="5" h="4">
                        <a:moveTo>
                          <a:pt x="0" y="4"/>
                        </a:moveTo>
                        <a:cubicBezTo>
                          <a:pt x="2" y="2"/>
                          <a:pt x="3" y="1"/>
                          <a:pt x="5" y="0"/>
                        </a:cubicBezTo>
                        <a:cubicBezTo>
                          <a:pt x="5" y="0"/>
                          <a:pt x="4" y="0"/>
                          <a:pt x="4" y="0"/>
                        </a:cubicBezTo>
                        <a:cubicBezTo>
                          <a:pt x="3" y="1"/>
                          <a:pt x="1" y="2"/>
                          <a:pt x="0" y="3"/>
                        </a:cubicBezTo>
                        <a:cubicBezTo>
                          <a:pt x="0" y="4"/>
                          <a:pt x="0" y="4"/>
                          <a:pt x="0"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8" name="Freeform 415"/>
                  <p:cNvSpPr/>
                  <p:nvPr/>
                </p:nvSpPr>
                <p:spPr bwMode="auto">
                  <a:xfrm>
                    <a:off x="1023938" y="2768601"/>
                    <a:ext cx="7938" cy="6350"/>
                  </a:xfrm>
                  <a:custGeom>
                    <a:avLst/>
                    <a:gdLst>
                      <a:gd name="T0" fmla="*/ 1 w 7"/>
                      <a:gd name="T1" fmla="*/ 5 h 6"/>
                      <a:gd name="T2" fmla="*/ 6 w 7"/>
                      <a:gd name="T3" fmla="*/ 1 h 6"/>
                      <a:gd name="T4" fmla="*/ 6 w 7"/>
                      <a:gd name="T5" fmla="*/ 0 h 6"/>
                      <a:gd name="T6" fmla="*/ 1 w 7"/>
                      <a:gd name="T7" fmla="*/ 5 h 6"/>
                      <a:gd name="T8" fmla="*/ 1 w 7"/>
                      <a:gd name="T9" fmla="*/ 5 h 6"/>
                    </a:gdLst>
                    <a:ahLst/>
                    <a:cxnLst>
                      <a:cxn ang="0">
                        <a:pos x="T0" y="T1"/>
                      </a:cxn>
                      <a:cxn ang="0">
                        <a:pos x="T2" y="T3"/>
                      </a:cxn>
                      <a:cxn ang="0">
                        <a:pos x="T4" y="T5"/>
                      </a:cxn>
                      <a:cxn ang="0">
                        <a:pos x="T6" y="T7"/>
                      </a:cxn>
                      <a:cxn ang="0">
                        <a:pos x="T8" y="T9"/>
                      </a:cxn>
                    </a:cxnLst>
                    <a:rect l="0" t="0" r="r" b="b"/>
                    <a:pathLst>
                      <a:path w="7" h="6">
                        <a:moveTo>
                          <a:pt x="1" y="5"/>
                        </a:moveTo>
                        <a:cubicBezTo>
                          <a:pt x="3" y="4"/>
                          <a:pt x="4" y="2"/>
                          <a:pt x="6" y="1"/>
                        </a:cubicBezTo>
                        <a:cubicBezTo>
                          <a:pt x="7" y="0"/>
                          <a:pt x="6" y="0"/>
                          <a:pt x="6" y="0"/>
                        </a:cubicBezTo>
                        <a:cubicBezTo>
                          <a:pt x="4" y="2"/>
                          <a:pt x="2" y="3"/>
                          <a:pt x="1" y="5"/>
                        </a:cubicBezTo>
                        <a:cubicBezTo>
                          <a:pt x="0" y="5"/>
                          <a:pt x="0" y="6"/>
                          <a:pt x="1"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9" name="Freeform 416"/>
                  <p:cNvSpPr/>
                  <p:nvPr/>
                </p:nvSpPr>
                <p:spPr bwMode="auto">
                  <a:xfrm>
                    <a:off x="1025525" y="2770188"/>
                    <a:ext cx="6350" cy="6350"/>
                  </a:xfrm>
                  <a:custGeom>
                    <a:avLst/>
                    <a:gdLst>
                      <a:gd name="T0" fmla="*/ 1 w 7"/>
                      <a:gd name="T1" fmla="*/ 6 h 6"/>
                      <a:gd name="T2" fmla="*/ 6 w 7"/>
                      <a:gd name="T3" fmla="*/ 1 h 6"/>
                      <a:gd name="T4" fmla="*/ 6 w 7"/>
                      <a:gd name="T5" fmla="*/ 0 h 6"/>
                      <a:gd name="T6" fmla="*/ 0 w 7"/>
                      <a:gd name="T7" fmla="*/ 5 h 6"/>
                      <a:gd name="T8" fmla="*/ 1 w 7"/>
                      <a:gd name="T9" fmla="*/ 6 h 6"/>
                    </a:gdLst>
                    <a:ahLst/>
                    <a:cxnLst>
                      <a:cxn ang="0">
                        <a:pos x="T0" y="T1"/>
                      </a:cxn>
                      <a:cxn ang="0">
                        <a:pos x="T2" y="T3"/>
                      </a:cxn>
                      <a:cxn ang="0">
                        <a:pos x="T4" y="T5"/>
                      </a:cxn>
                      <a:cxn ang="0">
                        <a:pos x="T6" y="T7"/>
                      </a:cxn>
                      <a:cxn ang="0">
                        <a:pos x="T8" y="T9"/>
                      </a:cxn>
                    </a:cxnLst>
                    <a:rect l="0" t="0" r="r" b="b"/>
                    <a:pathLst>
                      <a:path w="7" h="6">
                        <a:moveTo>
                          <a:pt x="1" y="6"/>
                        </a:moveTo>
                        <a:cubicBezTo>
                          <a:pt x="3" y="4"/>
                          <a:pt x="4" y="3"/>
                          <a:pt x="6" y="1"/>
                        </a:cubicBezTo>
                        <a:cubicBezTo>
                          <a:pt x="7" y="1"/>
                          <a:pt x="6" y="0"/>
                          <a:pt x="6" y="0"/>
                        </a:cubicBezTo>
                        <a:cubicBezTo>
                          <a:pt x="4" y="2"/>
                          <a:pt x="2" y="3"/>
                          <a:pt x="0" y="5"/>
                        </a:cubicBezTo>
                        <a:cubicBezTo>
                          <a:pt x="0" y="5"/>
                          <a:pt x="0" y="6"/>
                          <a:pt x="1"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0" name="Freeform 417"/>
                  <p:cNvSpPr/>
                  <p:nvPr/>
                </p:nvSpPr>
                <p:spPr bwMode="auto">
                  <a:xfrm>
                    <a:off x="1025525" y="2771776"/>
                    <a:ext cx="6350" cy="6350"/>
                  </a:xfrm>
                  <a:custGeom>
                    <a:avLst/>
                    <a:gdLst>
                      <a:gd name="T0" fmla="*/ 2 w 7"/>
                      <a:gd name="T1" fmla="*/ 5 h 6"/>
                      <a:gd name="T2" fmla="*/ 6 w 7"/>
                      <a:gd name="T3" fmla="*/ 1 h 6"/>
                      <a:gd name="T4" fmla="*/ 6 w 7"/>
                      <a:gd name="T5" fmla="*/ 0 h 6"/>
                      <a:gd name="T6" fmla="*/ 1 w 7"/>
                      <a:gd name="T7" fmla="*/ 5 h 6"/>
                      <a:gd name="T8" fmla="*/ 2 w 7"/>
                      <a:gd name="T9" fmla="*/ 5 h 6"/>
                    </a:gdLst>
                    <a:ahLst/>
                    <a:cxnLst>
                      <a:cxn ang="0">
                        <a:pos x="T0" y="T1"/>
                      </a:cxn>
                      <a:cxn ang="0">
                        <a:pos x="T2" y="T3"/>
                      </a:cxn>
                      <a:cxn ang="0">
                        <a:pos x="T4" y="T5"/>
                      </a:cxn>
                      <a:cxn ang="0">
                        <a:pos x="T6" y="T7"/>
                      </a:cxn>
                      <a:cxn ang="0">
                        <a:pos x="T8" y="T9"/>
                      </a:cxn>
                    </a:cxnLst>
                    <a:rect l="0" t="0" r="r" b="b"/>
                    <a:pathLst>
                      <a:path w="7" h="6">
                        <a:moveTo>
                          <a:pt x="2" y="5"/>
                        </a:moveTo>
                        <a:cubicBezTo>
                          <a:pt x="3" y="4"/>
                          <a:pt x="5" y="2"/>
                          <a:pt x="6" y="1"/>
                        </a:cubicBezTo>
                        <a:cubicBezTo>
                          <a:pt x="7" y="0"/>
                          <a:pt x="6" y="0"/>
                          <a:pt x="6" y="0"/>
                        </a:cubicBezTo>
                        <a:cubicBezTo>
                          <a:pt x="4" y="1"/>
                          <a:pt x="2" y="3"/>
                          <a:pt x="1" y="5"/>
                        </a:cubicBezTo>
                        <a:cubicBezTo>
                          <a:pt x="0" y="5"/>
                          <a:pt x="1" y="6"/>
                          <a:pt x="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1" name="Freeform 418"/>
                  <p:cNvSpPr/>
                  <p:nvPr/>
                </p:nvSpPr>
                <p:spPr bwMode="auto">
                  <a:xfrm>
                    <a:off x="1027113" y="2773363"/>
                    <a:ext cx="4763" cy="6350"/>
                  </a:xfrm>
                  <a:custGeom>
                    <a:avLst/>
                    <a:gdLst>
                      <a:gd name="T0" fmla="*/ 1 w 5"/>
                      <a:gd name="T1" fmla="*/ 5 h 6"/>
                      <a:gd name="T2" fmla="*/ 4 w 5"/>
                      <a:gd name="T3" fmla="*/ 1 h 6"/>
                      <a:gd name="T4" fmla="*/ 4 w 5"/>
                      <a:gd name="T5" fmla="*/ 1 h 6"/>
                      <a:gd name="T6" fmla="*/ 0 w 5"/>
                      <a:gd name="T7" fmla="*/ 5 h 6"/>
                      <a:gd name="T8" fmla="*/ 1 w 5"/>
                      <a:gd name="T9" fmla="*/ 5 h 6"/>
                    </a:gdLst>
                    <a:ahLst/>
                    <a:cxnLst>
                      <a:cxn ang="0">
                        <a:pos x="T0" y="T1"/>
                      </a:cxn>
                      <a:cxn ang="0">
                        <a:pos x="T2" y="T3"/>
                      </a:cxn>
                      <a:cxn ang="0">
                        <a:pos x="T4" y="T5"/>
                      </a:cxn>
                      <a:cxn ang="0">
                        <a:pos x="T6" y="T7"/>
                      </a:cxn>
                      <a:cxn ang="0">
                        <a:pos x="T8" y="T9"/>
                      </a:cxn>
                    </a:cxnLst>
                    <a:rect l="0" t="0" r="r" b="b"/>
                    <a:pathLst>
                      <a:path w="5" h="6">
                        <a:moveTo>
                          <a:pt x="1" y="5"/>
                        </a:moveTo>
                        <a:cubicBezTo>
                          <a:pt x="2" y="4"/>
                          <a:pt x="3" y="2"/>
                          <a:pt x="4" y="1"/>
                        </a:cubicBezTo>
                        <a:cubicBezTo>
                          <a:pt x="5" y="1"/>
                          <a:pt x="4" y="0"/>
                          <a:pt x="4" y="1"/>
                        </a:cubicBezTo>
                        <a:cubicBezTo>
                          <a:pt x="2" y="2"/>
                          <a:pt x="1" y="3"/>
                          <a:pt x="0" y="5"/>
                        </a:cubicBezTo>
                        <a:cubicBezTo>
                          <a:pt x="0" y="5"/>
                          <a:pt x="1" y="6"/>
                          <a:pt x="1"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2" name="Freeform 419"/>
                  <p:cNvSpPr/>
                  <p:nvPr/>
                </p:nvSpPr>
                <p:spPr bwMode="auto">
                  <a:xfrm>
                    <a:off x="1025525" y="2776538"/>
                    <a:ext cx="6350" cy="4763"/>
                  </a:xfrm>
                  <a:custGeom>
                    <a:avLst/>
                    <a:gdLst>
                      <a:gd name="T0" fmla="*/ 1 w 5"/>
                      <a:gd name="T1" fmla="*/ 4 h 5"/>
                      <a:gd name="T2" fmla="*/ 5 w 5"/>
                      <a:gd name="T3" fmla="*/ 1 h 5"/>
                      <a:gd name="T4" fmla="*/ 4 w 5"/>
                      <a:gd name="T5" fmla="*/ 1 h 5"/>
                      <a:gd name="T6" fmla="*/ 4 w 5"/>
                      <a:gd name="T7" fmla="*/ 1 h 5"/>
                      <a:gd name="T8" fmla="*/ 5 w 5"/>
                      <a:gd name="T9" fmla="*/ 1 h 5"/>
                      <a:gd name="T10" fmla="*/ 5 w 5"/>
                      <a:gd name="T11" fmla="*/ 1 h 5"/>
                      <a:gd name="T12" fmla="*/ 4 w 5"/>
                      <a:gd name="T13" fmla="*/ 1 h 5"/>
                      <a:gd name="T14" fmla="*/ 1 w 5"/>
                      <a:gd name="T15" fmla="*/ 4 h 5"/>
                      <a:gd name="T16" fmla="*/ 1 w 5"/>
                      <a:gd name="T17"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5">
                        <a:moveTo>
                          <a:pt x="1" y="4"/>
                        </a:moveTo>
                        <a:cubicBezTo>
                          <a:pt x="3" y="4"/>
                          <a:pt x="4" y="2"/>
                          <a:pt x="5" y="1"/>
                        </a:cubicBezTo>
                        <a:cubicBezTo>
                          <a:pt x="5" y="1"/>
                          <a:pt x="4" y="0"/>
                          <a:pt x="4" y="1"/>
                        </a:cubicBezTo>
                        <a:cubicBezTo>
                          <a:pt x="4" y="1"/>
                          <a:pt x="4" y="1"/>
                          <a:pt x="4" y="1"/>
                        </a:cubicBezTo>
                        <a:cubicBezTo>
                          <a:pt x="3" y="1"/>
                          <a:pt x="4" y="2"/>
                          <a:pt x="5" y="1"/>
                        </a:cubicBezTo>
                        <a:cubicBezTo>
                          <a:pt x="5" y="1"/>
                          <a:pt x="5" y="1"/>
                          <a:pt x="5" y="1"/>
                        </a:cubicBezTo>
                        <a:cubicBezTo>
                          <a:pt x="4" y="1"/>
                          <a:pt x="4" y="1"/>
                          <a:pt x="4" y="1"/>
                        </a:cubicBezTo>
                        <a:cubicBezTo>
                          <a:pt x="3" y="2"/>
                          <a:pt x="2" y="3"/>
                          <a:pt x="1" y="4"/>
                        </a:cubicBezTo>
                        <a:cubicBezTo>
                          <a:pt x="0" y="4"/>
                          <a:pt x="1" y="5"/>
                          <a:pt x="1"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3" name="Freeform 420"/>
                  <p:cNvSpPr/>
                  <p:nvPr/>
                </p:nvSpPr>
                <p:spPr bwMode="auto">
                  <a:xfrm>
                    <a:off x="1025525" y="2778126"/>
                    <a:ext cx="6350" cy="4763"/>
                  </a:xfrm>
                  <a:custGeom>
                    <a:avLst/>
                    <a:gdLst>
                      <a:gd name="T0" fmla="*/ 1 w 5"/>
                      <a:gd name="T1" fmla="*/ 3 h 4"/>
                      <a:gd name="T2" fmla="*/ 1 w 5"/>
                      <a:gd name="T3" fmla="*/ 3 h 4"/>
                      <a:gd name="T4" fmla="*/ 1 w 5"/>
                      <a:gd name="T5" fmla="*/ 4 h 4"/>
                      <a:gd name="T6" fmla="*/ 5 w 5"/>
                      <a:gd name="T7" fmla="*/ 1 h 4"/>
                      <a:gd name="T8" fmla="*/ 4 w 5"/>
                      <a:gd name="T9" fmla="*/ 0 h 4"/>
                      <a:gd name="T10" fmla="*/ 1 w 5"/>
                      <a:gd name="T11" fmla="*/ 3 h 4"/>
                      <a:gd name="T12" fmla="*/ 1 w 5"/>
                      <a:gd name="T13" fmla="*/ 3 h 4"/>
                      <a:gd name="T14" fmla="*/ 2 w 5"/>
                      <a:gd name="T15" fmla="*/ 3 h 4"/>
                      <a:gd name="T16" fmla="*/ 1 w 5"/>
                      <a:gd name="T17"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4">
                        <a:moveTo>
                          <a:pt x="1" y="3"/>
                        </a:moveTo>
                        <a:cubicBezTo>
                          <a:pt x="1" y="3"/>
                          <a:pt x="1" y="3"/>
                          <a:pt x="1" y="3"/>
                        </a:cubicBezTo>
                        <a:cubicBezTo>
                          <a:pt x="0" y="3"/>
                          <a:pt x="1" y="4"/>
                          <a:pt x="1" y="4"/>
                        </a:cubicBezTo>
                        <a:cubicBezTo>
                          <a:pt x="2" y="3"/>
                          <a:pt x="4" y="2"/>
                          <a:pt x="5" y="1"/>
                        </a:cubicBezTo>
                        <a:cubicBezTo>
                          <a:pt x="5" y="0"/>
                          <a:pt x="5" y="0"/>
                          <a:pt x="4" y="0"/>
                        </a:cubicBezTo>
                        <a:cubicBezTo>
                          <a:pt x="3" y="1"/>
                          <a:pt x="2" y="2"/>
                          <a:pt x="1" y="3"/>
                        </a:cubicBezTo>
                        <a:cubicBezTo>
                          <a:pt x="1" y="3"/>
                          <a:pt x="1" y="3"/>
                          <a:pt x="1" y="3"/>
                        </a:cubicBezTo>
                        <a:cubicBezTo>
                          <a:pt x="1" y="3"/>
                          <a:pt x="2" y="3"/>
                          <a:pt x="2" y="3"/>
                        </a:cubicBezTo>
                        <a:cubicBezTo>
                          <a:pt x="2" y="3"/>
                          <a:pt x="1" y="2"/>
                          <a:pt x="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4" name="Freeform 421"/>
                  <p:cNvSpPr/>
                  <p:nvPr/>
                </p:nvSpPr>
                <p:spPr bwMode="auto">
                  <a:xfrm>
                    <a:off x="1025525" y="2779713"/>
                    <a:ext cx="6350" cy="4763"/>
                  </a:xfrm>
                  <a:custGeom>
                    <a:avLst/>
                    <a:gdLst>
                      <a:gd name="T0" fmla="*/ 1 w 5"/>
                      <a:gd name="T1" fmla="*/ 4 h 4"/>
                      <a:gd name="T2" fmla="*/ 4 w 5"/>
                      <a:gd name="T3" fmla="*/ 1 h 4"/>
                      <a:gd name="T4" fmla="*/ 4 w 5"/>
                      <a:gd name="T5" fmla="*/ 0 h 4"/>
                      <a:gd name="T6" fmla="*/ 1 w 5"/>
                      <a:gd name="T7" fmla="*/ 3 h 4"/>
                      <a:gd name="T8" fmla="*/ 1 w 5"/>
                      <a:gd name="T9" fmla="*/ 4 h 4"/>
                    </a:gdLst>
                    <a:ahLst/>
                    <a:cxnLst>
                      <a:cxn ang="0">
                        <a:pos x="T0" y="T1"/>
                      </a:cxn>
                      <a:cxn ang="0">
                        <a:pos x="T2" y="T3"/>
                      </a:cxn>
                      <a:cxn ang="0">
                        <a:pos x="T4" y="T5"/>
                      </a:cxn>
                      <a:cxn ang="0">
                        <a:pos x="T6" y="T7"/>
                      </a:cxn>
                      <a:cxn ang="0">
                        <a:pos x="T8" y="T9"/>
                      </a:cxn>
                    </a:cxnLst>
                    <a:rect l="0" t="0" r="r" b="b"/>
                    <a:pathLst>
                      <a:path w="5" h="4">
                        <a:moveTo>
                          <a:pt x="1" y="4"/>
                        </a:moveTo>
                        <a:cubicBezTo>
                          <a:pt x="2" y="3"/>
                          <a:pt x="3" y="2"/>
                          <a:pt x="4" y="1"/>
                        </a:cubicBezTo>
                        <a:cubicBezTo>
                          <a:pt x="5" y="0"/>
                          <a:pt x="4" y="0"/>
                          <a:pt x="4" y="0"/>
                        </a:cubicBezTo>
                        <a:cubicBezTo>
                          <a:pt x="3" y="1"/>
                          <a:pt x="2" y="2"/>
                          <a:pt x="1" y="3"/>
                        </a:cubicBezTo>
                        <a:cubicBezTo>
                          <a:pt x="0" y="4"/>
                          <a:pt x="1" y="4"/>
                          <a:pt x="1"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5" name="Freeform 422"/>
                  <p:cNvSpPr/>
                  <p:nvPr/>
                </p:nvSpPr>
                <p:spPr bwMode="auto">
                  <a:xfrm>
                    <a:off x="1027113" y="2781301"/>
                    <a:ext cx="4763" cy="6350"/>
                  </a:xfrm>
                  <a:custGeom>
                    <a:avLst/>
                    <a:gdLst>
                      <a:gd name="T0" fmla="*/ 1 w 5"/>
                      <a:gd name="T1" fmla="*/ 4 h 5"/>
                      <a:gd name="T2" fmla="*/ 4 w 5"/>
                      <a:gd name="T3" fmla="*/ 1 h 5"/>
                      <a:gd name="T4" fmla="*/ 4 w 5"/>
                      <a:gd name="T5" fmla="*/ 0 h 5"/>
                      <a:gd name="T6" fmla="*/ 0 w 5"/>
                      <a:gd name="T7" fmla="*/ 4 h 5"/>
                      <a:gd name="T8" fmla="*/ 1 w 5"/>
                      <a:gd name="T9" fmla="*/ 4 h 5"/>
                    </a:gdLst>
                    <a:ahLst/>
                    <a:cxnLst>
                      <a:cxn ang="0">
                        <a:pos x="T0" y="T1"/>
                      </a:cxn>
                      <a:cxn ang="0">
                        <a:pos x="T2" y="T3"/>
                      </a:cxn>
                      <a:cxn ang="0">
                        <a:pos x="T4" y="T5"/>
                      </a:cxn>
                      <a:cxn ang="0">
                        <a:pos x="T6" y="T7"/>
                      </a:cxn>
                      <a:cxn ang="0">
                        <a:pos x="T8" y="T9"/>
                      </a:cxn>
                    </a:cxnLst>
                    <a:rect l="0" t="0" r="r" b="b"/>
                    <a:pathLst>
                      <a:path w="5" h="5">
                        <a:moveTo>
                          <a:pt x="1" y="4"/>
                        </a:moveTo>
                        <a:cubicBezTo>
                          <a:pt x="2" y="3"/>
                          <a:pt x="3" y="2"/>
                          <a:pt x="4" y="1"/>
                        </a:cubicBezTo>
                        <a:cubicBezTo>
                          <a:pt x="5" y="1"/>
                          <a:pt x="4" y="0"/>
                          <a:pt x="4" y="0"/>
                        </a:cubicBezTo>
                        <a:cubicBezTo>
                          <a:pt x="2" y="2"/>
                          <a:pt x="1" y="3"/>
                          <a:pt x="0" y="4"/>
                        </a:cubicBezTo>
                        <a:cubicBezTo>
                          <a:pt x="0" y="4"/>
                          <a:pt x="1" y="5"/>
                          <a:pt x="1"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6" name="Freeform 423"/>
                  <p:cNvSpPr/>
                  <p:nvPr/>
                </p:nvSpPr>
                <p:spPr bwMode="auto">
                  <a:xfrm>
                    <a:off x="1027113" y="2784476"/>
                    <a:ext cx="4763" cy="6350"/>
                  </a:xfrm>
                  <a:custGeom>
                    <a:avLst/>
                    <a:gdLst>
                      <a:gd name="T0" fmla="*/ 1 w 5"/>
                      <a:gd name="T1" fmla="*/ 4 h 5"/>
                      <a:gd name="T2" fmla="*/ 4 w 5"/>
                      <a:gd name="T3" fmla="*/ 1 h 5"/>
                      <a:gd name="T4" fmla="*/ 4 w 5"/>
                      <a:gd name="T5" fmla="*/ 0 h 5"/>
                      <a:gd name="T6" fmla="*/ 0 w 5"/>
                      <a:gd name="T7" fmla="*/ 4 h 5"/>
                      <a:gd name="T8" fmla="*/ 1 w 5"/>
                      <a:gd name="T9" fmla="*/ 4 h 5"/>
                    </a:gdLst>
                    <a:ahLst/>
                    <a:cxnLst>
                      <a:cxn ang="0">
                        <a:pos x="T0" y="T1"/>
                      </a:cxn>
                      <a:cxn ang="0">
                        <a:pos x="T2" y="T3"/>
                      </a:cxn>
                      <a:cxn ang="0">
                        <a:pos x="T4" y="T5"/>
                      </a:cxn>
                      <a:cxn ang="0">
                        <a:pos x="T6" y="T7"/>
                      </a:cxn>
                      <a:cxn ang="0">
                        <a:pos x="T8" y="T9"/>
                      </a:cxn>
                    </a:cxnLst>
                    <a:rect l="0" t="0" r="r" b="b"/>
                    <a:pathLst>
                      <a:path w="5" h="5">
                        <a:moveTo>
                          <a:pt x="1" y="4"/>
                        </a:moveTo>
                        <a:cubicBezTo>
                          <a:pt x="2" y="3"/>
                          <a:pt x="3" y="2"/>
                          <a:pt x="4" y="1"/>
                        </a:cubicBezTo>
                        <a:cubicBezTo>
                          <a:pt x="5" y="0"/>
                          <a:pt x="4" y="0"/>
                          <a:pt x="4" y="0"/>
                        </a:cubicBezTo>
                        <a:cubicBezTo>
                          <a:pt x="3" y="1"/>
                          <a:pt x="1" y="3"/>
                          <a:pt x="0" y="4"/>
                        </a:cubicBezTo>
                        <a:cubicBezTo>
                          <a:pt x="0" y="4"/>
                          <a:pt x="1" y="5"/>
                          <a:pt x="1"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7" name="Freeform 424"/>
                  <p:cNvSpPr/>
                  <p:nvPr/>
                </p:nvSpPr>
                <p:spPr bwMode="auto">
                  <a:xfrm>
                    <a:off x="1027113" y="2787651"/>
                    <a:ext cx="4763" cy="4763"/>
                  </a:xfrm>
                  <a:custGeom>
                    <a:avLst/>
                    <a:gdLst>
                      <a:gd name="T0" fmla="*/ 1 w 5"/>
                      <a:gd name="T1" fmla="*/ 4 h 5"/>
                      <a:gd name="T2" fmla="*/ 4 w 5"/>
                      <a:gd name="T3" fmla="*/ 1 h 5"/>
                      <a:gd name="T4" fmla="*/ 4 w 5"/>
                      <a:gd name="T5" fmla="*/ 0 h 5"/>
                      <a:gd name="T6" fmla="*/ 0 w 5"/>
                      <a:gd name="T7" fmla="*/ 4 h 5"/>
                      <a:gd name="T8" fmla="*/ 1 w 5"/>
                      <a:gd name="T9" fmla="*/ 4 h 5"/>
                    </a:gdLst>
                    <a:ahLst/>
                    <a:cxnLst>
                      <a:cxn ang="0">
                        <a:pos x="T0" y="T1"/>
                      </a:cxn>
                      <a:cxn ang="0">
                        <a:pos x="T2" y="T3"/>
                      </a:cxn>
                      <a:cxn ang="0">
                        <a:pos x="T4" y="T5"/>
                      </a:cxn>
                      <a:cxn ang="0">
                        <a:pos x="T6" y="T7"/>
                      </a:cxn>
                      <a:cxn ang="0">
                        <a:pos x="T8" y="T9"/>
                      </a:cxn>
                    </a:cxnLst>
                    <a:rect l="0" t="0" r="r" b="b"/>
                    <a:pathLst>
                      <a:path w="5" h="5">
                        <a:moveTo>
                          <a:pt x="1" y="4"/>
                        </a:moveTo>
                        <a:cubicBezTo>
                          <a:pt x="1" y="3"/>
                          <a:pt x="3" y="2"/>
                          <a:pt x="4" y="1"/>
                        </a:cubicBezTo>
                        <a:cubicBezTo>
                          <a:pt x="5" y="0"/>
                          <a:pt x="4" y="0"/>
                          <a:pt x="4" y="0"/>
                        </a:cubicBezTo>
                        <a:cubicBezTo>
                          <a:pt x="3" y="1"/>
                          <a:pt x="0" y="2"/>
                          <a:pt x="0" y="4"/>
                        </a:cubicBezTo>
                        <a:cubicBezTo>
                          <a:pt x="0" y="5"/>
                          <a:pt x="1" y="5"/>
                          <a:pt x="1"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8" name="Freeform 425"/>
                  <p:cNvSpPr/>
                  <p:nvPr/>
                </p:nvSpPr>
                <p:spPr bwMode="auto">
                  <a:xfrm>
                    <a:off x="1028700" y="2789238"/>
                    <a:ext cx="3175" cy="4763"/>
                  </a:xfrm>
                  <a:custGeom>
                    <a:avLst/>
                    <a:gdLst>
                      <a:gd name="T0" fmla="*/ 1 w 4"/>
                      <a:gd name="T1" fmla="*/ 4 h 4"/>
                      <a:gd name="T2" fmla="*/ 3 w 4"/>
                      <a:gd name="T3" fmla="*/ 1 h 4"/>
                      <a:gd name="T4" fmla="*/ 3 w 4"/>
                      <a:gd name="T5" fmla="*/ 1 h 4"/>
                      <a:gd name="T6" fmla="*/ 0 w 4"/>
                      <a:gd name="T7" fmla="*/ 3 h 4"/>
                      <a:gd name="T8" fmla="*/ 1 w 4"/>
                      <a:gd name="T9" fmla="*/ 4 h 4"/>
                    </a:gdLst>
                    <a:ahLst/>
                    <a:cxnLst>
                      <a:cxn ang="0">
                        <a:pos x="T0" y="T1"/>
                      </a:cxn>
                      <a:cxn ang="0">
                        <a:pos x="T2" y="T3"/>
                      </a:cxn>
                      <a:cxn ang="0">
                        <a:pos x="T4" y="T5"/>
                      </a:cxn>
                      <a:cxn ang="0">
                        <a:pos x="T6" y="T7"/>
                      </a:cxn>
                      <a:cxn ang="0">
                        <a:pos x="T8" y="T9"/>
                      </a:cxn>
                    </a:cxnLst>
                    <a:rect l="0" t="0" r="r" b="b"/>
                    <a:pathLst>
                      <a:path w="4" h="4">
                        <a:moveTo>
                          <a:pt x="1" y="4"/>
                        </a:moveTo>
                        <a:cubicBezTo>
                          <a:pt x="2" y="3"/>
                          <a:pt x="3" y="2"/>
                          <a:pt x="3" y="1"/>
                        </a:cubicBezTo>
                        <a:cubicBezTo>
                          <a:pt x="4" y="1"/>
                          <a:pt x="3" y="0"/>
                          <a:pt x="3" y="1"/>
                        </a:cubicBezTo>
                        <a:cubicBezTo>
                          <a:pt x="2" y="2"/>
                          <a:pt x="1" y="3"/>
                          <a:pt x="0" y="3"/>
                        </a:cubicBezTo>
                        <a:cubicBezTo>
                          <a:pt x="0" y="4"/>
                          <a:pt x="0" y="4"/>
                          <a:pt x="1"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9" name="Freeform 426"/>
                  <p:cNvSpPr/>
                  <p:nvPr/>
                </p:nvSpPr>
                <p:spPr bwMode="auto">
                  <a:xfrm>
                    <a:off x="1025525" y="2759076"/>
                    <a:ext cx="3175" cy="4763"/>
                  </a:xfrm>
                  <a:custGeom>
                    <a:avLst/>
                    <a:gdLst>
                      <a:gd name="T0" fmla="*/ 1 w 4"/>
                      <a:gd name="T1" fmla="*/ 3 h 4"/>
                      <a:gd name="T2" fmla="*/ 1 w 4"/>
                      <a:gd name="T3" fmla="*/ 3 h 4"/>
                      <a:gd name="T4" fmla="*/ 1 w 4"/>
                      <a:gd name="T5" fmla="*/ 4 h 4"/>
                      <a:gd name="T6" fmla="*/ 4 w 4"/>
                      <a:gd name="T7" fmla="*/ 0 h 4"/>
                      <a:gd name="T8" fmla="*/ 3 w 4"/>
                      <a:gd name="T9" fmla="*/ 0 h 4"/>
                      <a:gd name="T10" fmla="*/ 1 w 4"/>
                      <a:gd name="T11" fmla="*/ 3 h 4"/>
                      <a:gd name="T12" fmla="*/ 1 w 4"/>
                      <a:gd name="T13" fmla="*/ 4 h 4"/>
                      <a:gd name="T14" fmla="*/ 1 w 4"/>
                      <a:gd name="T15" fmla="*/ 4 h 4"/>
                      <a:gd name="T16" fmla="*/ 1 w 4"/>
                      <a:gd name="T17"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4">
                        <a:moveTo>
                          <a:pt x="1" y="3"/>
                        </a:moveTo>
                        <a:cubicBezTo>
                          <a:pt x="1" y="3"/>
                          <a:pt x="1" y="3"/>
                          <a:pt x="1" y="3"/>
                        </a:cubicBezTo>
                        <a:cubicBezTo>
                          <a:pt x="1" y="3"/>
                          <a:pt x="1" y="4"/>
                          <a:pt x="1" y="4"/>
                        </a:cubicBezTo>
                        <a:cubicBezTo>
                          <a:pt x="2" y="3"/>
                          <a:pt x="3" y="2"/>
                          <a:pt x="4" y="0"/>
                        </a:cubicBezTo>
                        <a:cubicBezTo>
                          <a:pt x="4" y="0"/>
                          <a:pt x="4" y="0"/>
                          <a:pt x="3" y="0"/>
                        </a:cubicBezTo>
                        <a:cubicBezTo>
                          <a:pt x="2" y="1"/>
                          <a:pt x="1" y="2"/>
                          <a:pt x="1" y="3"/>
                        </a:cubicBezTo>
                        <a:cubicBezTo>
                          <a:pt x="0" y="4"/>
                          <a:pt x="1" y="4"/>
                          <a:pt x="1" y="4"/>
                        </a:cubicBezTo>
                        <a:cubicBezTo>
                          <a:pt x="1" y="4"/>
                          <a:pt x="1" y="4"/>
                          <a:pt x="1" y="4"/>
                        </a:cubicBezTo>
                        <a:cubicBezTo>
                          <a:pt x="2" y="3"/>
                          <a:pt x="1" y="3"/>
                          <a:pt x="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0" name="Freeform 427"/>
                  <p:cNvSpPr/>
                  <p:nvPr/>
                </p:nvSpPr>
                <p:spPr bwMode="auto">
                  <a:xfrm>
                    <a:off x="1025525" y="2760663"/>
                    <a:ext cx="4763" cy="3175"/>
                  </a:xfrm>
                  <a:custGeom>
                    <a:avLst/>
                    <a:gdLst>
                      <a:gd name="T0" fmla="*/ 1 w 4"/>
                      <a:gd name="T1" fmla="*/ 4 h 4"/>
                      <a:gd name="T2" fmla="*/ 4 w 4"/>
                      <a:gd name="T3" fmla="*/ 1 h 4"/>
                      <a:gd name="T4" fmla="*/ 3 w 4"/>
                      <a:gd name="T5" fmla="*/ 0 h 4"/>
                      <a:gd name="T6" fmla="*/ 0 w 4"/>
                      <a:gd name="T7" fmla="*/ 3 h 4"/>
                      <a:gd name="T8" fmla="*/ 1 w 4"/>
                      <a:gd name="T9" fmla="*/ 4 h 4"/>
                    </a:gdLst>
                    <a:ahLst/>
                    <a:cxnLst>
                      <a:cxn ang="0">
                        <a:pos x="T0" y="T1"/>
                      </a:cxn>
                      <a:cxn ang="0">
                        <a:pos x="T2" y="T3"/>
                      </a:cxn>
                      <a:cxn ang="0">
                        <a:pos x="T4" y="T5"/>
                      </a:cxn>
                      <a:cxn ang="0">
                        <a:pos x="T6" y="T7"/>
                      </a:cxn>
                      <a:cxn ang="0">
                        <a:pos x="T8" y="T9"/>
                      </a:cxn>
                    </a:cxnLst>
                    <a:rect l="0" t="0" r="r" b="b"/>
                    <a:pathLst>
                      <a:path w="4" h="4">
                        <a:moveTo>
                          <a:pt x="1" y="4"/>
                        </a:moveTo>
                        <a:cubicBezTo>
                          <a:pt x="2" y="3"/>
                          <a:pt x="3" y="2"/>
                          <a:pt x="4" y="1"/>
                        </a:cubicBezTo>
                        <a:cubicBezTo>
                          <a:pt x="4" y="0"/>
                          <a:pt x="3" y="0"/>
                          <a:pt x="3" y="0"/>
                        </a:cubicBezTo>
                        <a:cubicBezTo>
                          <a:pt x="2" y="1"/>
                          <a:pt x="1" y="2"/>
                          <a:pt x="0" y="3"/>
                        </a:cubicBezTo>
                        <a:cubicBezTo>
                          <a:pt x="0" y="4"/>
                          <a:pt x="1" y="4"/>
                          <a:pt x="1"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1" name="Freeform 428"/>
                  <p:cNvSpPr/>
                  <p:nvPr/>
                </p:nvSpPr>
                <p:spPr bwMode="auto">
                  <a:xfrm>
                    <a:off x="1025525" y="2760663"/>
                    <a:ext cx="4763" cy="3175"/>
                  </a:xfrm>
                  <a:custGeom>
                    <a:avLst/>
                    <a:gdLst>
                      <a:gd name="T0" fmla="*/ 1 w 5"/>
                      <a:gd name="T1" fmla="*/ 1 h 4"/>
                      <a:gd name="T2" fmla="*/ 4 w 5"/>
                      <a:gd name="T3" fmla="*/ 3 h 4"/>
                      <a:gd name="T4" fmla="*/ 4 w 5"/>
                      <a:gd name="T5" fmla="*/ 3 h 4"/>
                      <a:gd name="T6" fmla="*/ 0 w 5"/>
                      <a:gd name="T7" fmla="*/ 0 h 4"/>
                      <a:gd name="T8" fmla="*/ 1 w 5"/>
                      <a:gd name="T9" fmla="*/ 1 h 4"/>
                    </a:gdLst>
                    <a:ahLst/>
                    <a:cxnLst>
                      <a:cxn ang="0">
                        <a:pos x="T0" y="T1"/>
                      </a:cxn>
                      <a:cxn ang="0">
                        <a:pos x="T2" y="T3"/>
                      </a:cxn>
                      <a:cxn ang="0">
                        <a:pos x="T4" y="T5"/>
                      </a:cxn>
                      <a:cxn ang="0">
                        <a:pos x="T6" y="T7"/>
                      </a:cxn>
                      <a:cxn ang="0">
                        <a:pos x="T8" y="T9"/>
                      </a:cxn>
                    </a:cxnLst>
                    <a:rect l="0" t="0" r="r" b="b"/>
                    <a:pathLst>
                      <a:path w="5" h="4">
                        <a:moveTo>
                          <a:pt x="1" y="1"/>
                        </a:moveTo>
                        <a:cubicBezTo>
                          <a:pt x="1" y="1"/>
                          <a:pt x="3" y="3"/>
                          <a:pt x="4" y="3"/>
                        </a:cubicBezTo>
                        <a:cubicBezTo>
                          <a:pt x="4" y="4"/>
                          <a:pt x="5" y="3"/>
                          <a:pt x="4" y="3"/>
                        </a:cubicBezTo>
                        <a:cubicBezTo>
                          <a:pt x="4" y="2"/>
                          <a:pt x="2" y="0"/>
                          <a:pt x="0" y="0"/>
                        </a:cubicBezTo>
                        <a:cubicBezTo>
                          <a:pt x="0" y="0"/>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2" name="Freeform 429"/>
                  <p:cNvSpPr/>
                  <p:nvPr/>
                </p:nvSpPr>
                <p:spPr bwMode="auto">
                  <a:xfrm>
                    <a:off x="1025525" y="2759076"/>
                    <a:ext cx="6350" cy="4763"/>
                  </a:xfrm>
                  <a:custGeom>
                    <a:avLst/>
                    <a:gdLst>
                      <a:gd name="T0" fmla="*/ 1 w 5"/>
                      <a:gd name="T1" fmla="*/ 1 h 4"/>
                      <a:gd name="T2" fmla="*/ 3 w 5"/>
                      <a:gd name="T3" fmla="*/ 4 h 4"/>
                      <a:gd name="T4" fmla="*/ 4 w 5"/>
                      <a:gd name="T5" fmla="*/ 3 h 4"/>
                      <a:gd name="T6" fmla="*/ 1 w 5"/>
                      <a:gd name="T7" fmla="*/ 0 h 4"/>
                      <a:gd name="T8" fmla="*/ 1 w 5"/>
                      <a:gd name="T9" fmla="*/ 1 h 4"/>
                    </a:gdLst>
                    <a:ahLst/>
                    <a:cxnLst>
                      <a:cxn ang="0">
                        <a:pos x="T0" y="T1"/>
                      </a:cxn>
                      <a:cxn ang="0">
                        <a:pos x="T2" y="T3"/>
                      </a:cxn>
                      <a:cxn ang="0">
                        <a:pos x="T4" y="T5"/>
                      </a:cxn>
                      <a:cxn ang="0">
                        <a:pos x="T6" y="T7"/>
                      </a:cxn>
                      <a:cxn ang="0">
                        <a:pos x="T8" y="T9"/>
                      </a:cxn>
                    </a:cxnLst>
                    <a:rect l="0" t="0" r="r" b="b"/>
                    <a:pathLst>
                      <a:path w="5" h="4">
                        <a:moveTo>
                          <a:pt x="1" y="1"/>
                        </a:moveTo>
                        <a:cubicBezTo>
                          <a:pt x="2" y="1"/>
                          <a:pt x="3" y="2"/>
                          <a:pt x="3" y="4"/>
                        </a:cubicBezTo>
                        <a:cubicBezTo>
                          <a:pt x="4" y="4"/>
                          <a:pt x="5" y="4"/>
                          <a:pt x="4" y="3"/>
                        </a:cubicBezTo>
                        <a:cubicBezTo>
                          <a:pt x="3" y="2"/>
                          <a:pt x="3" y="0"/>
                          <a:pt x="1" y="0"/>
                        </a:cubicBezTo>
                        <a:cubicBezTo>
                          <a:pt x="0" y="0"/>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3" name="Freeform 430"/>
                  <p:cNvSpPr/>
                  <p:nvPr/>
                </p:nvSpPr>
                <p:spPr bwMode="auto">
                  <a:xfrm>
                    <a:off x="1008063" y="2717801"/>
                    <a:ext cx="44450" cy="38100"/>
                  </a:xfrm>
                  <a:custGeom>
                    <a:avLst/>
                    <a:gdLst>
                      <a:gd name="T0" fmla="*/ 37 w 42"/>
                      <a:gd name="T1" fmla="*/ 20 h 36"/>
                      <a:gd name="T2" fmla="*/ 16 w 42"/>
                      <a:gd name="T3" fmla="*/ 2 h 36"/>
                      <a:gd name="T4" fmla="*/ 2 w 42"/>
                      <a:gd name="T5" fmla="*/ 21 h 36"/>
                      <a:gd name="T6" fmla="*/ 24 w 42"/>
                      <a:gd name="T7" fmla="*/ 34 h 36"/>
                      <a:gd name="T8" fmla="*/ 37 w 42"/>
                      <a:gd name="T9" fmla="*/ 18 h 36"/>
                      <a:gd name="T10" fmla="*/ 36 w 42"/>
                      <a:gd name="T11" fmla="*/ 19 h 36"/>
                      <a:gd name="T12" fmla="*/ 23 w 42"/>
                      <a:gd name="T13" fmla="*/ 33 h 36"/>
                      <a:gd name="T14" fmla="*/ 4 w 42"/>
                      <a:gd name="T15" fmla="*/ 22 h 36"/>
                      <a:gd name="T16" fmla="*/ 15 w 42"/>
                      <a:gd name="T17" fmla="*/ 4 h 36"/>
                      <a:gd name="T18" fmla="*/ 36 w 42"/>
                      <a:gd name="T19" fmla="*/ 20 h 36"/>
                      <a:gd name="T20" fmla="*/ 37 w 42"/>
                      <a:gd name="T21" fmla="*/ 2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2" h="36">
                        <a:moveTo>
                          <a:pt x="37" y="20"/>
                        </a:moveTo>
                        <a:cubicBezTo>
                          <a:pt x="37" y="9"/>
                          <a:pt x="27" y="1"/>
                          <a:pt x="16" y="2"/>
                        </a:cubicBezTo>
                        <a:cubicBezTo>
                          <a:pt x="8" y="3"/>
                          <a:pt x="0" y="13"/>
                          <a:pt x="2" y="21"/>
                        </a:cubicBezTo>
                        <a:cubicBezTo>
                          <a:pt x="5" y="30"/>
                          <a:pt x="14" y="36"/>
                          <a:pt x="24" y="34"/>
                        </a:cubicBezTo>
                        <a:cubicBezTo>
                          <a:pt x="28" y="33"/>
                          <a:pt x="42" y="24"/>
                          <a:pt x="37" y="18"/>
                        </a:cubicBezTo>
                        <a:cubicBezTo>
                          <a:pt x="37" y="17"/>
                          <a:pt x="36" y="18"/>
                          <a:pt x="36" y="19"/>
                        </a:cubicBezTo>
                        <a:cubicBezTo>
                          <a:pt x="40" y="24"/>
                          <a:pt x="27" y="32"/>
                          <a:pt x="23" y="33"/>
                        </a:cubicBezTo>
                        <a:cubicBezTo>
                          <a:pt x="16" y="35"/>
                          <a:pt x="7" y="29"/>
                          <a:pt x="4" y="22"/>
                        </a:cubicBezTo>
                        <a:cubicBezTo>
                          <a:pt x="1" y="15"/>
                          <a:pt x="8" y="7"/>
                          <a:pt x="15" y="4"/>
                        </a:cubicBezTo>
                        <a:cubicBezTo>
                          <a:pt x="25" y="0"/>
                          <a:pt x="35" y="10"/>
                          <a:pt x="36" y="20"/>
                        </a:cubicBezTo>
                        <a:cubicBezTo>
                          <a:pt x="36" y="21"/>
                          <a:pt x="37" y="21"/>
                          <a:pt x="37"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4" name="Freeform 431"/>
                  <p:cNvSpPr/>
                  <p:nvPr/>
                </p:nvSpPr>
                <p:spPr bwMode="auto">
                  <a:xfrm>
                    <a:off x="1017588" y="2735263"/>
                    <a:ext cx="1588" cy="3175"/>
                  </a:xfrm>
                  <a:custGeom>
                    <a:avLst/>
                    <a:gdLst>
                      <a:gd name="T0" fmla="*/ 1 w 2"/>
                      <a:gd name="T1" fmla="*/ 1 h 4"/>
                      <a:gd name="T2" fmla="*/ 1 w 2"/>
                      <a:gd name="T3" fmla="*/ 0 h 4"/>
                      <a:gd name="T4" fmla="*/ 1 w 2"/>
                      <a:gd name="T5" fmla="*/ 0 h 4"/>
                      <a:gd name="T6" fmla="*/ 1 w 2"/>
                      <a:gd name="T7" fmla="*/ 3 h 4"/>
                      <a:gd name="T8" fmla="*/ 2 w 2"/>
                      <a:gd name="T9" fmla="*/ 3 h 4"/>
                      <a:gd name="T10" fmla="*/ 1 w 2"/>
                      <a:gd name="T11" fmla="*/ 0 h 4"/>
                      <a:gd name="T12" fmla="*/ 1 w 2"/>
                      <a:gd name="T13" fmla="*/ 0 h 4"/>
                      <a:gd name="T14" fmla="*/ 1 w 2"/>
                      <a:gd name="T15" fmla="*/ 1 h 4"/>
                      <a:gd name="T16" fmla="*/ 1 w 2"/>
                      <a:gd name="T17"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4">
                        <a:moveTo>
                          <a:pt x="1" y="1"/>
                        </a:moveTo>
                        <a:cubicBezTo>
                          <a:pt x="1" y="1"/>
                          <a:pt x="1" y="0"/>
                          <a:pt x="1" y="0"/>
                        </a:cubicBezTo>
                        <a:cubicBezTo>
                          <a:pt x="1" y="0"/>
                          <a:pt x="1" y="0"/>
                          <a:pt x="1" y="0"/>
                        </a:cubicBezTo>
                        <a:cubicBezTo>
                          <a:pt x="1" y="1"/>
                          <a:pt x="0" y="2"/>
                          <a:pt x="1" y="3"/>
                        </a:cubicBezTo>
                        <a:cubicBezTo>
                          <a:pt x="1" y="4"/>
                          <a:pt x="2" y="4"/>
                          <a:pt x="2" y="3"/>
                        </a:cubicBezTo>
                        <a:cubicBezTo>
                          <a:pt x="1" y="2"/>
                          <a:pt x="1" y="1"/>
                          <a:pt x="1" y="0"/>
                        </a:cubicBezTo>
                        <a:cubicBezTo>
                          <a:pt x="1" y="0"/>
                          <a:pt x="1" y="0"/>
                          <a:pt x="1" y="0"/>
                        </a:cubicBezTo>
                        <a:cubicBezTo>
                          <a:pt x="1" y="0"/>
                          <a:pt x="1" y="1"/>
                          <a:pt x="1"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5" name="Freeform 432"/>
                  <p:cNvSpPr/>
                  <p:nvPr/>
                </p:nvSpPr>
                <p:spPr bwMode="auto">
                  <a:xfrm>
                    <a:off x="1017588" y="2738438"/>
                    <a:ext cx="7938" cy="0"/>
                  </a:xfrm>
                  <a:custGeom>
                    <a:avLst/>
                    <a:gdLst>
                      <a:gd name="T0" fmla="*/ 1 w 7"/>
                      <a:gd name="T1" fmla="*/ 1 h 1"/>
                      <a:gd name="T2" fmla="*/ 7 w 7"/>
                      <a:gd name="T3" fmla="*/ 1 h 1"/>
                      <a:gd name="T4" fmla="*/ 7 w 7"/>
                      <a:gd name="T5" fmla="*/ 0 h 1"/>
                      <a:gd name="T6" fmla="*/ 1 w 7"/>
                      <a:gd name="T7" fmla="*/ 0 h 1"/>
                      <a:gd name="T8" fmla="*/ 1 w 7"/>
                      <a:gd name="T9" fmla="*/ 1 h 1"/>
                    </a:gdLst>
                    <a:ahLst/>
                    <a:cxnLst>
                      <a:cxn ang="0">
                        <a:pos x="T0" y="T1"/>
                      </a:cxn>
                      <a:cxn ang="0">
                        <a:pos x="T2" y="T3"/>
                      </a:cxn>
                      <a:cxn ang="0">
                        <a:pos x="T4" y="T5"/>
                      </a:cxn>
                      <a:cxn ang="0">
                        <a:pos x="T6" y="T7"/>
                      </a:cxn>
                      <a:cxn ang="0">
                        <a:pos x="T8" y="T9"/>
                      </a:cxn>
                    </a:cxnLst>
                    <a:rect l="0" t="0" r="r" b="b"/>
                    <a:pathLst>
                      <a:path w="7" h="1">
                        <a:moveTo>
                          <a:pt x="1" y="1"/>
                        </a:moveTo>
                        <a:cubicBezTo>
                          <a:pt x="3" y="1"/>
                          <a:pt x="5" y="1"/>
                          <a:pt x="7" y="1"/>
                        </a:cubicBezTo>
                        <a:cubicBezTo>
                          <a:pt x="7" y="1"/>
                          <a:pt x="7" y="0"/>
                          <a:pt x="7" y="0"/>
                        </a:cubicBezTo>
                        <a:cubicBezTo>
                          <a:pt x="5" y="0"/>
                          <a:pt x="3" y="0"/>
                          <a:pt x="1" y="0"/>
                        </a:cubicBezTo>
                        <a:cubicBezTo>
                          <a:pt x="0" y="0"/>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6" name="Freeform 433"/>
                  <p:cNvSpPr/>
                  <p:nvPr/>
                </p:nvSpPr>
                <p:spPr bwMode="auto">
                  <a:xfrm>
                    <a:off x="1017588" y="2733676"/>
                    <a:ext cx="9525" cy="4763"/>
                  </a:xfrm>
                  <a:custGeom>
                    <a:avLst/>
                    <a:gdLst>
                      <a:gd name="T0" fmla="*/ 1 w 9"/>
                      <a:gd name="T1" fmla="*/ 1 h 5"/>
                      <a:gd name="T2" fmla="*/ 6 w 9"/>
                      <a:gd name="T3" fmla="*/ 1 h 5"/>
                      <a:gd name="T4" fmla="*/ 8 w 9"/>
                      <a:gd name="T5" fmla="*/ 2 h 5"/>
                      <a:gd name="T6" fmla="*/ 8 w 9"/>
                      <a:gd name="T7" fmla="*/ 5 h 5"/>
                      <a:gd name="T8" fmla="*/ 8 w 9"/>
                      <a:gd name="T9" fmla="*/ 4 h 5"/>
                      <a:gd name="T10" fmla="*/ 7 w 9"/>
                      <a:gd name="T11" fmla="*/ 4 h 5"/>
                      <a:gd name="T12" fmla="*/ 7 w 9"/>
                      <a:gd name="T13" fmla="*/ 5 h 5"/>
                      <a:gd name="T14" fmla="*/ 8 w 9"/>
                      <a:gd name="T15" fmla="*/ 5 h 5"/>
                      <a:gd name="T16" fmla="*/ 9 w 9"/>
                      <a:gd name="T17" fmla="*/ 5 h 5"/>
                      <a:gd name="T18" fmla="*/ 9 w 9"/>
                      <a:gd name="T19" fmla="*/ 1 h 5"/>
                      <a:gd name="T20" fmla="*/ 7 w 9"/>
                      <a:gd name="T21" fmla="*/ 0 h 5"/>
                      <a:gd name="T22" fmla="*/ 1 w 9"/>
                      <a:gd name="T23" fmla="*/ 1 h 5"/>
                      <a:gd name="T24" fmla="*/ 1 w 9"/>
                      <a:gd name="T25"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 h="5">
                        <a:moveTo>
                          <a:pt x="1" y="1"/>
                        </a:moveTo>
                        <a:cubicBezTo>
                          <a:pt x="2" y="1"/>
                          <a:pt x="4" y="1"/>
                          <a:pt x="6" y="1"/>
                        </a:cubicBezTo>
                        <a:cubicBezTo>
                          <a:pt x="6" y="1"/>
                          <a:pt x="8" y="1"/>
                          <a:pt x="8" y="2"/>
                        </a:cubicBezTo>
                        <a:cubicBezTo>
                          <a:pt x="8" y="3"/>
                          <a:pt x="8" y="4"/>
                          <a:pt x="8" y="5"/>
                        </a:cubicBezTo>
                        <a:cubicBezTo>
                          <a:pt x="8" y="5"/>
                          <a:pt x="8" y="4"/>
                          <a:pt x="8" y="4"/>
                        </a:cubicBezTo>
                        <a:cubicBezTo>
                          <a:pt x="8" y="4"/>
                          <a:pt x="7" y="4"/>
                          <a:pt x="7" y="4"/>
                        </a:cubicBezTo>
                        <a:cubicBezTo>
                          <a:pt x="6" y="4"/>
                          <a:pt x="6" y="5"/>
                          <a:pt x="7" y="5"/>
                        </a:cubicBezTo>
                        <a:cubicBezTo>
                          <a:pt x="7" y="5"/>
                          <a:pt x="8" y="5"/>
                          <a:pt x="8" y="5"/>
                        </a:cubicBezTo>
                        <a:cubicBezTo>
                          <a:pt x="9" y="5"/>
                          <a:pt x="9" y="5"/>
                          <a:pt x="9" y="5"/>
                        </a:cubicBezTo>
                        <a:cubicBezTo>
                          <a:pt x="9" y="4"/>
                          <a:pt x="9" y="2"/>
                          <a:pt x="9" y="1"/>
                        </a:cubicBezTo>
                        <a:cubicBezTo>
                          <a:pt x="8" y="1"/>
                          <a:pt x="7" y="1"/>
                          <a:pt x="7" y="0"/>
                        </a:cubicBezTo>
                        <a:cubicBezTo>
                          <a:pt x="5" y="0"/>
                          <a:pt x="2" y="0"/>
                          <a:pt x="1" y="1"/>
                        </a:cubicBezTo>
                        <a:cubicBezTo>
                          <a:pt x="0" y="1"/>
                          <a:pt x="1" y="2"/>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7" name="Freeform 434"/>
                  <p:cNvSpPr/>
                  <p:nvPr/>
                </p:nvSpPr>
                <p:spPr bwMode="auto">
                  <a:xfrm>
                    <a:off x="1025525" y="2735263"/>
                    <a:ext cx="4763" cy="3175"/>
                  </a:xfrm>
                  <a:custGeom>
                    <a:avLst/>
                    <a:gdLst>
                      <a:gd name="T0" fmla="*/ 1 w 4"/>
                      <a:gd name="T1" fmla="*/ 1 h 2"/>
                      <a:gd name="T2" fmla="*/ 3 w 4"/>
                      <a:gd name="T3" fmla="*/ 1 h 2"/>
                      <a:gd name="T4" fmla="*/ 3 w 4"/>
                      <a:gd name="T5" fmla="*/ 0 h 2"/>
                      <a:gd name="T6" fmla="*/ 1 w 4"/>
                      <a:gd name="T7" fmla="*/ 0 h 2"/>
                      <a:gd name="T8" fmla="*/ 1 w 4"/>
                      <a:gd name="T9" fmla="*/ 1 h 2"/>
                    </a:gdLst>
                    <a:ahLst/>
                    <a:cxnLst>
                      <a:cxn ang="0">
                        <a:pos x="T0" y="T1"/>
                      </a:cxn>
                      <a:cxn ang="0">
                        <a:pos x="T2" y="T3"/>
                      </a:cxn>
                      <a:cxn ang="0">
                        <a:pos x="T4" y="T5"/>
                      </a:cxn>
                      <a:cxn ang="0">
                        <a:pos x="T6" y="T7"/>
                      </a:cxn>
                      <a:cxn ang="0">
                        <a:pos x="T8" y="T9"/>
                      </a:cxn>
                    </a:cxnLst>
                    <a:rect l="0" t="0" r="r" b="b"/>
                    <a:pathLst>
                      <a:path w="4" h="2">
                        <a:moveTo>
                          <a:pt x="1" y="1"/>
                        </a:moveTo>
                        <a:cubicBezTo>
                          <a:pt x="2" y="1"/>
                          <a:pt x="2" y="1"/>
                          <a:pt x="3" y="1"/>
                        </a:cubicBezTo>
                        <a:cubicBezTo>
                          <a:pt x="4" y="1"/>
                          <a:pt x="4" y="0"/>
                          <a:pt x="3" y="0"/>
                        </a:cubicBezTo>
                        <a:cubicBezTo>
                          <a:pt x="2" y="0"/>
                          <a:pt x="1" y="0"/>
                          <a:pt x="1" y="0"/>
                        </a:cubicBezTo>
                        <a:cubicBezTo>
                          <a:pt x="0" y="1"/>
                          <a:pt x="0" y="2"/>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8" name="Freeform 435"/>
                  <p:cNvSpPr/>
                  <p:nvPr/>
                </p:nvSpPr>
                <p:spPr bwMode="auto">
                  <a:xfrm>
                    <a:off x="1028700" y="2733676"/>
                    <a:ext cx="9525" cy="6350"/>
                  </a:xfrm>
                  <a:custGeom>
                    <a:avLst/>
                    <a:gdLst>
                      <a:gd name="T0" fmla="*/ 2 w 9"/>
                      <a:gd name="T1" fmla="*/ 5 h 6"/>
                      <a:gd name="T2" fmla="*/ 1 w 9"/>
                      <a:gd name="T3" fmla="*/ 1 h 6"/>
                      <a:gd name="T4" fmla="*/ 1 w 9"/>
                      <a:gd name="T5" fmla="*/ 2 h 6"/>
                      <a:gd name="T6" fmla="*/ 5 w 9"/>
                      <a:gd name="T7" fmla="*/ 2 h 6"/>
                      <a:gd name="T8" fmla="*/ 9 w 9"/>
                      <a:gd name="T9" fmla="*/ 1 h 6"/>
                      <a:gd name="T10" fmla="*/ 8 w 9"/>
                      <a:gd name="T11" fmla="*/ 1 h 6"/>
                      <a:gd name="T12" fmla="*/ 8 w 9"/>
                      <a:gd name="T13" fmla="*/ 4 h 6"/>
                      <a:gd name="T14" fmla="*/ 9 w 9"/>
                      <a:gd name="T15" fmla="*/ 4 h 6"/>
                      <a:gd name="T16" fmla="*/ 1 w 9"/>
                      <a:gd name="T17" fmla="*/ 4 h 6"/>
                      <a:gd name="T18" fmla="*/ 1 w 9"/>
                      <a:gd name="T19" fmla="*/ 5 h 6"/>
                      <a:gd name="T20" fmla="*/ 9 w 9"/>
                      <a:gd name="T21" fmla="*/ 5 h 6"/>
                      <a:gd name="T22" fmla="*/ 9 w 9"/>
                      <a:gd name="T23" fmla="*/ 4 h 6"/>
                      <a:gd name="T24" fmla="*/ 9 w 9"/>
                      <a:gd name="T25" fmla="*/ 1 h 6"/>
                      <a:gd name="T26" fmla="*/ 9 w 9"/>
                      <a:gd name="T27" fmla="*/ 0 h 6"/>
                      <a:gd name="T28" fmla="*/ 5 w 9"/>
                      <a:gd name="T29" fmla="*/ 1 h 6"/>
                      <a:gd name="T30" fmla="*/ 1 w 9"/>
                      <a:gd name="T31" fmla="*/ 1 h 6"/>
                      <a:gd name="T32" fmla="*/ 0 w 9"/>
                      <a:gd name="T33" fmla="*/ 1 h 6"/>
                      <a:gd name="T34" fmla="*/ 1 w 9"/>
                      <a:gd name="T35" fmla="*/ 5 h 6"/>
                      <a:gd name="T36" fmla="*/ 2 w 9"/>
                      <a:gd name="T37"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 h="6">
                        <a:moveTo>
                          <a:pt x="2" y="5"/>
                        </a:moveTo>
                        <a:cubicBezTo>
                          <a:pt x="2" y="4"/>
                          <a:pt x="1" y="2"/>
                          <a:pt x="1" y="1"/>
                        </a:cubicBezTo>
                        <a:cubicBezTo>
                          <a:pt x="1" y="1"/>
                          <a:pt x="1" y="1"/>
                          <a:pt x="1" y="2"/>
                        </a:cubicBezTo>
                        <a:cubicBezTo>
                          <a:pt x="2" y="2"/>
                          <a:pt x="3" y="2"/>
                          <a:pt x="5" y="2"/>
                        </a:cubicBezTo>
                        <a:cubicBezTo>
                          <a:pt x="6" y="2"/>
                          <a:pt x="7" y="1"/>
                          <a:pt x="9" y="1"/>
                        </a:cubicBezTo>
                        <a:cubicBezTo>
                          <a:pt x="9" y="1"/>
                          <a:pt x="9" y="1"/>
                          <a:pt x="8" y="1"/>
                        </a:cubicBezTo>
                        <a:cubicBezTo>
                          <a:pt x="8" y="2"/>
                          <a:pt x="8" y="3"/>
                          <a:pt x="8" y="4"/>
                        </a:cubicBezTo>
                        <a:cubicBezTo>
                          <a:pt x="8" y="4"/>
                          <a:pt x="9" y="4"/>
                          <a:pt x="9" y="4"/>
                        </a:cubicBezTo>
                        <a:cubicBezTo>
                          <a:pt x="6" y="4"/>
                          <a:pt x="4" y="5"/>
                          <a:pt x="1" y="4"/>
                        </a:cubicBezTo>
                        <a:cubicBezTo>
                          <a:pt x="0" y="4"/>
                          <a:pt x="0" y="5"/>
                          <a:pt x="1" y="5"/>
                        </a:cubicBezTo>
                        <a:cubicBezTo>
                          <a:pt x="4" y="6"/>
                          <a:pt x="6" y="5"/>
                          <a:pt x="9" y="5"/>
                        </a:cubicBezTo>
                        <a:cubicBezTo>
                          <a:pt x="9" y="4"/>
                          <a:pt x="9" y="4"/>
                          <a:pt x="9" y="4"/>
                        </a:cubicBezTo>
                        <a:cubicBezTo>
                          <a:pt x="9" y="3"/>
                          <a:pt x="9" y="2"/>
                          <a:pt x="9" y="1"/>
                        </a:cubicBezTo>
                        <a:cubicBezTo>
                          <a:pt x="9" y="0"/>
                          <a:pt x="9" y="0"/>
                          <a:pt x="9" y="0"/>
                        </a:cubicBezTo>
                        <a:cubicBezTo>
                          <a:pt x="8" y="0"/>
                          <a:pt x="6" y="1"/>
                          <a:pt x="5" y="1"/>
                        </a:cubicBezTo>
                        <a:cubicBezTo>
                          <a:pt x="4" y="1"/>
                          <a:pt x="2" y="1"/>
                          <a:pt x="1" y="1"/>
                        </a:cubicBezTo>
                        <a:cubicBezTo>
                          <a:pt x="1" y="1"/>
                          <a:pt x="0" y="1"/>
                          <a:pt x="0" y="1"/>
                        </a:cubicBezTo>
                        <a:cubicBezTo>
                          <a:pt x="0" y="2"/>
                          <a:pt x="1" y="4"/>
                          <a:pt x="1" y="5"/>
                        </a:cubicBezTo>
                        <a:cubicBezTo>
                          <a:pt x="1" y="6"/>
                          <a:pt x="2" y="6"/>
                          <a:pt x="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9" name="Freeform 436"/>
                  <p:cNvSpPr/>
                  <p:nvPr/>
                </p:nvSpPr>
                <p:spPr bwMode="auto">
                  <a:xfrm>
                    <a:off x="1038225" y="2732088"/>
                    <a:ext cx="9525" cy="4763"/>
                  </a:xfrm>
                  <a:custGeom>
                    <a:avLst/>
                    <a:gdLst>
                      <a:gd name="T0" fmla="*/ 1 w 9"/>
                      <a:gd name="T1" fmla="*/ 5 h 5"/>
                      <a:gd name="T2" fmla="*/ 4 w 9"/>
                      <a:gd name="T3" fmla="*/ 4 h 5"/>
                      <a:gd name="T4" fmla="*/ 8 w 9"/>
                      <a:gd name="T5" fmla="*/ 1 h 5"/>
                      <a:gd name="T6" fmla="*/ 8 w 9"/>
                      <a:gd name="T7" fmla="*/ 1 h 5"/>
                      <a:gd name="T8" fmla="*/ 4 w 9"/>
                      <a:gd name="T9" fmla="*/ 3 h 5"/>
                      <a:gd name="T10" fmla="*/ 1 w 9"/>
                      <a:gd name="T11" fmla="*/ 4 h 5"/>
                      <a:gd name="T12" fmla="*/ 1 w 9"/>
                      <a:gd name="T13" fmla="*/ 5 h 5"/>
                    </a:gdLst>
                    <a:ahLst/>
                    <a:cxnLst>
                      <a:cxn ang="0">
                        <a:pos x="T0" y="T1"/>
                      </a:cxn>
                      <a:cxn ang="0">
                        <a:pos x="T2" y="T3"/>
                      </a:cxn>
                      <a:cxn ang="0">
                        <a:pos x="T4" y="T5"/>
                      </a:cxn>
                      <a:cxn ang="0">
                        <a:pos x="T6" y="T7"/>
                      </a:cxn>
                      <a:cxn ang="0">
                        <a:pos x="T8" y="T9"/>
                      </a:cxn>
                      <a:cxn ang="0">
                        <a:pos x="T10" y="T11"/>
                      </a:cxn>
                      <a:cxn ang="0">
                        <a:pos x="T12" y="T13"/>
                      </a:cxn>
                    </a:cxnLst>
                    <a:rect l="0" t="0" r="r" b="b"/>
                    <a:pathLst>
                      <a:path w="9" h="5">
                        <a:moveTo>
                          <a:pt x="1" y="5"/>
                        </a:moveTo>
                        <a:cubicBezTo>
                          <a:pt x="2" y="5"/>
                          <a:pt x="3" y="4"/>
                          <a:pt x="4" y="4"/>
                        </a:cubicBezTo>
                        <a:cubicBezTo>
                          <a:pt x="5" y="3"/>
                          <a:pt x="7" y="2"/>
                          <a:pt x="8" y="1"/>
                        </a:cubicBezTo>
                        <a:cubicBezTo>
                          <a:pt x="9" y="1"/>
                          <a:pt x="8" y="0"/>
                          <a:pt x="8" y="1"/>
                        </a:cubicBezTo>
                        <a:cubicBezTo>
                          <a:pt x="6" y="1"/>
                          <a:pt x="5" y="2"/>
                          <a:pt x="4" y="3"/>
                        </a:cubicBezTo>
                        <a:cubicBezTo>
                          <a:pt x="3" y="3"/>
                          <a:pt x="2" y="4"/>
                          <a:pt x="1" y="4"/>
                        </a:cubicBezTo>
                        <a:cubicBezTo>
                          <a:pt x="0" y="4"/>
                          <a:pt x="0" y="5"/>
                          <a:pt x="1"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0" name="Freeform 437"/>
                  <p:cNvSpPr/>
                  <p:nvPr/>
                </p:nvSpPr>
                <p:spPr bwMode="auto">
                  <a:xfrm>
                    <a:off x="1009650" y="2735263"/>
                    <a:ext cx="9525" cy="1588"/>
                  </a:xfrm>
                  <a:custGeom>
                    <a:avLst/>
                    <a:gdLst>
                      <a:gd name="T0" fmla="*/ 7 w 8"/>
                      <a:gd name="T1" fmla="*/ 1 h 2"/>
                      <a:gd name="T2" fmla="*/ 1 w 8"/>
                      <a:gd name="T3" fmla="*/ 0 h 2"/>
                      <a:gd name="T4" fmla="*/ 1 w 8"/>
                      <a:gd name="T5" fmla="*/ 1 h 2"/>
                      <a:gd name="T6" fmla="*/ 7 w 8"/>
                      <a:gd name="T7" fmla="*/ 2 h 2"/>
                      <a:gd name="T8" fmla="*/ 7 w 8"/>
                      <a:gd name="T9" fmla="*/ 1 h 2"/>
                    </a:gdLst>
                    <a:ahLst/>
                    <a:cxnLst>
                      <a:cxn ang="0">
                        <a:pos x="T0" y="T1"/>
                      </a:cxn>
                      <a:cxn ang="0">
                        <a:pos x="T2" y="T3"/>
                      </a:cxn>
                      <a:cxn ang="0">
                        <a:pos x="T4" y="T5"/>
                      </a:cxn>
                      <a:cxn ang="0">
                        <a:pos x="T6" y="T7"/>
                      </a:cxn>
                      <a:cxn ang="0">
                        <a:pos x="T8" y="T9"/>
                      </a:cxn>
                    </a:cxnLst>
                    <a:rect l="0" t="0" r="r" b="b"/>
                    <a:pathLst>
                      <a:path w="8" h="2">
                        <a:moveTo>
                          <a:pt x="7" y="1"/>
                        </a:moveTo>
                        <a:cubicBezTo>
                          <a:pt x="5" y="1"/>
                          <a:pt x="3" y="0"/>
                          <a:pt x="1" y="0"/>
                        </a:cubicBezTo>
                        <a:cubicBezTo>
                          <a:pt x="0" y="0"/>
                          <a:pt x="0" y="0"/>
                          <a:pt x="1" y="1"/>
                        </a:cubicBezTo>
                        <a:cubicBezTo>
                          <a:pt x="3" y="1"/>
                          <a:pt x="5" y="2"/>
                          <a:pt x="7" y="2"/>
                        </a:cubicBezTo>
                        <a:cubicBezTo>
                          <a:pt x="8" y="2"/>
                          <a:pt x="8" y="1"/>
                          <a:pt x="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1" name="Freeform 438"/>
                  <p:cNvSpPr/>
                  <p:nvPr/>
                </p:nvSpPr>
                <p:spPr bwMode="auto">
                  <a:xfrm>
                    <a:off x="1017588" y="2684463"/>
                    <a:ext cx="23813" cy="28575"/>
                  </a:xfrm>
                  <a:custGeom>
                    <a:avLst/>
                    <a:gdLst>
                      <a:gd name="T0" fmla="*/ 13 w 23"/>
                      <a:gd name="T1" fmla="*/ 13 h 27"/>
                      <a:gd name="T2" fmla="*/ 10 w 23"/>
                      <a:gd name="T3" fmla="*/ 2 h 27"/>
                      <a:gd name="T4" fmla="*/ 20 w 23"/>
                      <a:gd name="T5" fmla="*/ 11 h 27"/>
                      <a:gd name="T6" fmla="*/ 11 w 23"/>
                      <a:gd name="T7" fmla="*/ 27 h 27"/>
                      <a:gd name="T8" fmla="*/ 12 w 23"/>
                      <a:gd name="T9" fmla="*/ 27 h 27"/>
                      <a:gd name="T10" fmla="*/ 21 w 23"/>
                      <a:gd name="T11" fmla="*/ 8 h 27"/>
                      <a:gd name="T12" fmla="*/ 11 w 23"/>
                      <a:gd name="T13" fmla="*/ 1 h 27"/>
                      <a:gd name="T14" fmla="*/ 13 w 23"/>
                      <a:gd name="T15" fmla="*/ 14 h 27"/>
                      <a:gd name="T16" fmla="*/ 13 w 23"/>
                      <a:gd name="T17" fmla="*/ 1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27">
                        <a:moveTo>
                          <a:pt x="13" y="13"/>
                        </a:moveTo>
                        <a:cubicBezTo>
                          <a:pt x="5" y="16"/>
                          <a:pt x="2" y="4"/>
                          <a:pt x="10" y="2"/>
                        </a:cubicBezTo>
                        <a:cubicBezTo>
                          <a:pt x="16" y="0"/>
                          <a:pt x="21" y="6"/>
                          <a:pt x="20" y="11"/>
                        </a:cubicBezTo>
                        <a:cubicBezTo>
                          <a:pt x="18" y="18"/>
                          <a:pt x="10" y="19"/>
                          <a:pt x="11" y="27"/>
                        </a:cubicBezTo>
                        <a:cubicBezTo>
                          <a:pt x="11" y="27"/>
                          <a:pt x="12" y="27"/>
                          <a:pt x="12" y="27"/>
                        </a:cubicBezTo>
                        <a:cubicBezTo>
                          <a:pt x="10" y="19"/>
                          <a:pt x="23" y="16"/>
                          <a:pt x="21" y="8"/>
                        </a:cubicBezTo>
                        <a:cubicBezTo>
                          <a:pt x="20" y="3"/>
                          <a:pt x="16" y="0"/>
                          <a:pt x="11" y="1"/>
                        </a:cubicBezTo>
                        <a:cubicBezTo>
                          <a:pt x="0" y="1"/>
                          <a:pt x="4" y="17"/>
                          <a:pt x="13" y="14"/>
                        </a:cubicBezTo>
                        <a:cubicBezTo>
                          <a:pt x="14" y="13"/>
                          <a:pt x="14" y="13"/>
                          <a:pt x="13"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2" name="Freeform 439"/>
                  <p:cNvSpPr/>
                  <p:nvPr/>
                </p:nvSpPr>
                <p:spPr bwMode="auto">
                  <a:xfrm>
                    <a:off x="1025525" y="2713038"/>
                    <a:ext cx="9525" cy="6350"/>
                  </a:xfrm>
                  <a:custGeom>
                    <a:avLst/>
                    <a:gdLst>
                      <a:gd name="T0" fmla="*/ 7 w 9"/>
                      <a:gd name="T1" fmla="*/ 1 h 6"/>
                      <a:gd name="T2" fmla="*/ 2 w 9"/>
                      <a:gd name="T3" fmla="*/ 4 h 6"/>
                      <a:gd name="T4" fmla="*/ 8 w 9"/>
                      <a:gd name="T5" fmla="*/ 1 h 6"/>
                      <a:gd name="T6" fmla="*/ 7 w 9"/>
                      <a:gd name="T7" fmla="*/ 1 h 6"/>
                      <a:gd name="T8" fmla="*/ 4 w 9"/>
                      <a:gd name="T9" fmla="*/ 4 h 6"/>
                      <a:gd name="T10" fmla="*/ 3 w 9"/>
                      <a:gd name="T11" fmla="*/ 2 h 6"/>
                      <a:gd name="T12" fmla="*/ 6 w 9"/>
                      <a:gd name="T13" fmla="*/ 2 h 6"/>
                      <a:gd name="T14" fmla="*/ 7 w 9"/>
                      <a:gd name="T15" fmla="*/ 1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6">
                        <a:moveTo>
                          <a:pt x="7" y="1"/>
                        </a:moveTo>
                        <a:cubicBezTo>
                          <a:pt x="5" y="0"/>
                          <a:pt x="0" y="1"/>
                          <a:pt x="2" y="4"/>
                        </a:cubicBezTo>
                        <a:cubicBezTo>
                          <a:pt x="4" y="6"/>
                          <a:pt x="9" y="4"/>
                          <a:pt x="8" y="1"/>
                        </a:cubicBezTo>
                        <a:cubicBezTo>
                          <a:pt x="8" y="0"/>
                          <a:pt x="7" y="1"/>
                          <a:pt x="7" y="1"/>
                        </a:cubicBezTo>
                        <a:cubicBezTo>
                          <a:pt x="8" y="3"/>
                          <a:pt x="5" y="4"/>
                          <a:pt x="4" y="4"/>
                        </a:cubicBezTo>
                        <a:cubicBezTo>
                          <a:pt x="3" y="3"/>
                          <a:pt x="2" y="2"/>
                          <a:pt x="3" y="2"/>
                        </a:cubicBezTo>
                        <a:cubicBezTo>
                          <a:pt x="4" y="2"/>
                          <a:pt x="5" y="1"/>
                          <a:pt x="6" y="2"/>
                        </a:cubicBezTo>
                        <a:cubicBezTo>
                          <a:pt x="6" y="2"/>
                          <a:pt x="7" y="2"/>
                          <a:pt x="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3" name="Freeform 440"/>
                  <p:cNvSpPr/>
                  <p:nvPr/>
                </p:nvSpPr>
                <p:spPr bwMode="auto">
                  <a:xfrm>
                    <a:off x="1019175" y="2735263"/>
                    <a:ext cx="1588" cy="0"/>
                  </a:xfrm>
                  <a:custGeom>
                    <a:avLst/>
                    <a:gdLst>
                      <a:gd name="T0" fmla="*/ 0 w 1"/>
                      <a:gd name="T1" fmla="*/ 1 h 1"/>
                      <a:gd name="T2" fmla="*/ 1 w 1"/>
                      <a:gd name="T3" fmla="*/ 0 h 1"/>
                      <a:gd name="T4" fmla="*/ 1 w 1"/>
                      <a:gd name="T5" fmla="*/ 0 h 1"/>
                      <a:gd name="T6" fmla="*/ 0 w 1"/>
                      <a:gd name="T7" fmla="*/ 0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cubicBezTo>
                          <a:pt x="0" y="0"/>
                          <a:pt x="1" y="0"/>
                          <a:pt x="1" y="0"/>
                        </a:cubicBezTo>
                        <a:cubicBezTo>
                          <a:pt x="1" y="0"/>
                          <a:pt x="1" y="0"/>
                          <a:pt x="1" y="0"/>
                        </a:cubicBezTo>
                        <a:cubicBezTo>
                          <a:pt x="0" y="0"/>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4" name="Freeform 441"/>
                  <p:cNvSpPr/>
                  <p:nvPr/>
                </p:nvSpPr>
                <p:spPr bwMode="auto">
                  <a:xfrm>
                    <a:off x="1019175" y="2735263"/>
                    <a:ext cx="1588" cy="3175"/>
                  </a:xfrm>
                  <a:custGeom>
                    <a:avLst/>
                    <a:gdLst>
                      <a:gd name="T0" fmla="*/ 0 w 2"/>
                      <a:gd name="T1" fmla="*/ 1 h 2"/>
                      <a:gd name="T2" fmla="*/ 2 w 2"/>
                      <a:gd name="T3" fmla="*/ 0 h 2"/>
                      <a:gd name="T4" fmla="*/ 2 w 2"/>
                      <a:gd name="T5" fmla="*/ 0 h 2"/>
                      <a:gd name="T6" fmla="*/ 0 w 2"/>
                      <a:gd name="T7" fmla="*/ 1 h 2"/>
                      <a:gd name="T8" fmla="*/ 0 w 2"/>
                      <a:gd name="T9" fmla="*/ 1 h 2"/>
                    </a:gdLst>
                    <a:ahLst/>
                    <a:cxnLst>
                      <a:cxn ang="0">
                        <a:pos x="T0" y="T1"/>
                      </a:cxn>
                      <a:cxn ang="0">
                        <a:pos x="T2" y="T3"/>
                      </a:cxn>
                      <a:cxn ang="0">
                        <a:pos x="T4" y="T5"/>
                      </a:cxn>
                      <a:cxn ang="0">
                        <a:pos x="T6" y="T7"/>
                      </a:cxn>
                      <a:cxn ang="0">
                        <a:pos x="T8" y="T9"/>
                      </a:cxn>
                    </a:cxnLst>
                    <a:rect l="0" t="0" r="r" b="b"/>
                    <a:pathLst>
                      <a:path w="2" h="2">
                        <a:moveTo>
                          <a:pt x="0" y="1"/>
                        </a:moveTo>
                        <a:cubicBezTo>
                          <a:pt x="1" y="1"/>
                          <a:pt x="1" y="1"/>
                          <a:pt x="2" y="0"/>
                        </a:cubicBezTo>
                        <a:cubicBezTo>
                          <a:pt x="2" y="0"/>
                          <a:pt x="2" y="0"/>
                          <a:pt x="2" y="0"/>
                        </a:cubicBezTo>
                        <a:cubicBezTo>
                          <a:pt x="1" y="0"/>
                          <a:pt x="0" y="1"/>
                          <a:pt x="0" y="1"/>
                        </a:cubicBezTo>
                        <a:cubicBezTo>
                          <a:pt x="0" y="1"/>
                          <a:pt x="0" y="2"/>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5" name="Freeform 442"/>
                  <p:cNvSpPr/>
                  <p:nvPr/>
                </p:nvSpPr>
                <p:spPr bwMode="auto">
                  <a:xfrm>
                    <a:off x="1017588" y="2735263"/>
                    <a:ext cx="4763" cy="3175"/>
                  </a:xfrm>
                  <a:custGeom>
                    <a:avLst/>
                    <a:gdLst>
                      <a:gd name="T0" fmla="*/ 1 w 4"/>
                      <a:gd name="T1" fmla="*/ 3 h 3"/>
                      <a:gd name="T2" fmla="*/ 4 w 4"/>
                      <a:gd name="T3" fmla="*/ 0 h 3"/>
                      <a:gd name="T4" fmla="*/ 4 w 4"/>
                      <a:gd name="T5" fmla="*/ 0 h 3"/>
                      <a:gd name="T6" fmla="*/ 1 w 4"/>
                      <a:gd name="T7" fmla="*/ 3 h 3"/>
                      <a:gd name="T8" fmla="*/ 1 w 4"/>
                      <a:gd name="T9" fmla="*/ 3 h 3"/>
                    </a:gdLst>
                    <a:ahLst/>
                    <a:cxnLst>
                      <a:cxn ang="0">
                        <a:pos x="T0" y="T1"/>
                      </a:cxn>
                      <a:cxn ang="0">
                        <a:pos x="T2" y="T3"/>
                      </a:cxn>
                      <a:cxn ang="0">
                        <a:pos x="T4" y="T5"/>
                      </a:cxn>
                      <a:cxn ang="0">
                        <a:pos x="T6" y="T7"/>
                      </a:cxn>
                      <a:cxn ang="0">
                        <a:pos x="T8" y="T9"/>
                      </a:cxn>
                    </a:cxnLst>
                    <a:rect l="0" t="0" r="r" b="b"/>
                    <a:pathLst>
                      <a:path w="4" h="3">
                        <a:moveTo>
                          <a:pt x="1" y="3"/>
                        </a:moveTo>
                        <a:cubicBezTo>
                          <a:pt x="2" y="2"/>
                          <a:pt x="3" y="1"/>
                          <a:pt x="4" y="0"/>
                        </a:cubicBezTo>
                        <a:cubicBezTo>
                          <a:pt x="4" y="0"/>
                          <a:pt x="4" y="0"/>
                          <a:pt x="4" y="0"/>
                        </a:cubicBezTo>
                        <a:cubicBezTo>
                          <a:pt x="3" y="1"/>
                          <a:pt x="2" y="2"/>
                          <a:pt x="1" y="3"/>
                        </a:cubicBezTo>
                        <a:cubicBezTo>
                          <a:pt x="0" y="3"/>
                          <a:pt x="1" y="3"/>
                          <a:pt x="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6" name="Freeform 443"/>
                  <p:cNvSpPr/>
                  <p:nvPr/>
                </p:nvSpPr>
                <p:spPr bwMode="auto">
                  <a:xfrm>
                    <a:off x="1019175" y="2735263"/>
                    <a:ext cx="3175" cy="3175"/>
                  </a:xfrm>
                  <a:custGeom>
                    <a:avLst/>
                    <a:gdLst>
                      <a:gd name="T0" fmla="*/ 0 w 4"/>
                      <a:gd name="T1" fmla="*/ 4 h 4"/>
                      <a:gd name="T2" fmla="*/ 4 w 4"/>
                      <a:gd name="T3" fmla="*/ 1 h 4"/>
                      <a:gd name="T4" fmla="*/ 4 w 4"/>
                      <a:gd name="T5" fmla="*/ 0 h 4"/>
                      <a:gd name="T6" fmla="*/ 0 w 4"/>
                      <a:gd name="T7" fmla="*/ 3 h 4"/>
                      <a:gd name="T8" fmla="*/ 0 w 4"/>
                      <a:gd name="T9" fmla="*/ 4 h 4"/>
                    </a:gdLst>
                    <a:ahLst/>
                    <a:cxnLst>
                      <a:cxn ang="0">
                        <a:pos x="T0" y="T1"/>
                      </a:cxn>
                      <a:cxn ang="0">
                        <a:pos x="T2" y="T3"/>
                      </a:cxn>
                      <a:cxn ang="0">
                        <a:pos x="T4" y="T5"/>
                      </a:cxn>
                      <a:cxn ang="0">
                        <a:pos x="T6" y="T7"/>
                      </a:cxn>
                      <a:cxn ang="0">
                        <a:pos x="T8" y="T9"/>
                      </a:cxn>
                    </a:cxnLst>
                    <a:rect l="0" t="0" r="r" b="b"/>
                    <a:pathLst>
                      <a:path w="4" h="4">
                        <a:moveTo>
                          <a:pt x="0" y="4"/>
                        </a:moveTo>
                        <a:cubicBezTo>
                          <a:pt x="1" y="3"/>
                          <a:pt x="3" y="2"/>
                          <a:pt x="4" y="1"/>
                        </a:cubicBezTo>
                        <a:cubicBezTo>
                          <a:pt x="4" y="1"/>
                          <a:pt x="4" y="0"/>
                          <a:pt x="4" y="0"/>
                        </a:cubicBezTo>
                        <a:cubicBezTo>
                          <a:pt x="2" y="1"/>
                          <a:pt x="1" y="2"/>
                          <a:pt x="0" y="3"/>
                        </a:cubicBezTo>
                        <a:cubicBezTo>
                          <a:pt x="0" y="3"/>
                          <a:pt x="0" y="4"/>
                          <a:pt x="0"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7" name="Freeform 444"/>
                  <p:cNvSpPr/>
                  <p:nvPr/>
                </p:nvSpPr>
                <p:spPr bwMode="auto">
                  <a:xfrm>
                    <a:off x="1020763" y="2735263"/>
                    <a:ext cx="3175" cy="3175"/>
                  </a:xfrm>
                  <a:custGeom>
                    <a:avLst/>
                    <a:gdLst>
                      <a:gd name="T0" fmla="*/ 0 w 3"/>
                      <a:gd name="T1" fmla="*/ 3 h 4"/>
                      <a:gd name="T2" fmla="*/ 3 w 3"/>
                      <a:gd name="T3" fmla="*/ 0 h 4"/>
                      <a:gd name="T4" fmla="*/ 3 w 3"/>
                      <a:gd name="T5" fmla="*/ 0 h 4"/>
                      <a:gd name="T6" fmla="*/ 0 w 3"/>
                      <a:gd name="T7" fmla="*/ 3 h 4"/>
                      <a:gd name="T8" fmla="*/ 0 w 3"/>
                      <a:gd name="T9" fmla="*/ 3 h 4"/>
                    </a:gdLst>
                    <a:ahLst/>
                    <a:cxnLst>
                      <a:cxn ang="0">
                        <a:pos x="T0" y="T1"/>
                      </a:cxn>
                      <a:cxn ang="0">
                        <a:pos x="T2" y="T3"/>
                      </a:cxn>
                      <a:cxn ang="0">
                        <a:pos x="T4" y="T5"/>
                      </a:cxn>
                      <a:cxn ang="0">
                        <a:pos x="T6" y="T7"/>
                      </a:cxn>
                      <a:cxn ang="0">
                        <a:pos x="T8" y="T9"/>
                      </a:cxn>
                    </a:cxnLst>
                    <a:rect l="0" t="0" r="r" b="b"/>
                    <a:pathLst>
                      <a:path w="3" h="4">
                        <a:moveTo>
                          <a:pt x="0" y="3"/>
                        </a:moveTo>
                        <a:cubicBezTo>
                          <a:pt x="1" y="2"/>
                          <a:pt x="2" y="1"/>
                          <a:pt x="3" y="0"/>
                        </a:cubicBezTo>
                        <a:cubicBezTo>
                          <a:pt x="3" y="0"/>
                          <a:pt x="3" y="0"/>
                          <a:pt x="3" y="0"/>
                        </a:cubicBezTo>
                        <a:cubicBezTo>
                          <a:pt x="2" y="1"/>
                          <a:pt x="0" y="2"/>
                          <a:pt x="0" y="3"/>
                        </a:cubicBezTo>
                        <a:cubicBezTo>
                          <a:pt x="0" y="3"/>
                          <a:pt x="0" y="4"/>
                          <a:pt x="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8" name="Freeform 445"/>
                  <p:cNvSpPr/>
                  <p:nvPr/>
                </p:nvSpPr>
                <p:spPr bwMode="auto">
                  <a:xfrm>
                    <a:off x="1020763" y="2735263"/>
                    <a:ext cx="4763" cy="3175"/>
                  </a:xfrm>
                  <a:custGeom>
                    <a:avLst/>
                    <a:gdLst>
                      <a:gd name="T0" fmla="*/ 1 w 4"/>
                      <a:gd name="T1" fmla="*/ 4 h 4"/>
                      <a:gd name="T2" fmla="*/ 4 w 4"/>
                      <a:gd name="T3" fmla="*/ 0 h 4"/>
                      <a:gd name="T4" fmla="*/ 4 w 4"/>
                      <a:gd name="T5" fmla="*/ 0 h 4"/>
                      <a:gd name="T6" fmla="*/ 1 w 4"/>
                      <a:gd name="T7" fmla="*/ 3 h 4"/>
                      <a:gd name="T8" fmla="*/ 1 w 4"/>
                      <a:gd name="T9" fmla="*/ 4 h 4"/>
                    </a:gdLst>
                    <a:ahLst/>
                    <a:cxnLst>
                      <a:cxn ang="0">
                        <a:pos x="T0" y="T1"/>
                      </a:cxn>
                      <a:cxn ang="0">
                        <a:pos x="T2" y="T3"/>
                      </a:cxn>
                      <a:cxn ang="0">
                        <a:pos x="T4" y="T5"/>
                      </a:cxn>
                      <a:cxn ang="0">
                        <a:pos x="T6" y="T7"/>
                      </a:cxn>
                      <a:cxn ang="0">
                        <a:pos x="T8" y="T9"/>
                      </a:cxn>
                    </a:cxnLst>
                    <a:rect l="0" t="0" r="r" b="b"/>
                    <a:pathLst>
                      <a:path w="4" h="4">
                        <a:moveTo>
                          <a:pt x="1" y="4"/>
                        </a:moveTo>
                        <a:cubicBezTo>
                          <a:pt x="2" y="3"/>
                          <a:pt x="3" y="1"/>
                          <a:pt x="4" y="0"/>
                        </a:cubicBezTo>
                        <a:cubicBezTo>
                          <a:pt x="4" y="0"/>
                          <a:pt x="4" y="0"/>
                          <a:pt x="4" y="0"/>
                        </a:cubicBezTo>
                        <a:cubicBezTo>
                          <a:pt x="3" y="1"/>
                          <a:pt x="2" y="2"/>
                          <a:pt x="1" y="3"/>
                        </a:cubicBezTo>
                        <a:cubicBezTo>
                          <a:pt x="0" y="3"/>
                          <a:pt x="1" y="4"/>
                          <a:pt x="1"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9" name="Freeform 446"/>
                  <p:cNvSpPr/>
                  <p:nvPr/>
                </p:nvSpPr>
                <p:spPr bwMode="auto">
                  <a:xfrm>
                    <a:off x="1022350" y="2735263"/>
                    <a:ext cx="3175" cy="3175"/>
                  </a:xfrm>
                  <a:custGeom>
                    <a:avLst/>
                    <a:gdLst>
                      <a:gd name="T0" fmla="*/ 1 w 4"/>
                      <a:gd name="T1" fmla="*/ 4 h 4"/>
                      <a:gd name="T2" fmla="*/ 4 w 4"/>
                      <a:gd name="T3" fmla="*/ 1 h 4"/>
                      <a:gd name="T4" fmla="*/ 3 w 4"/>
                      <a:gd name="T5" fmla="*/ 1 h 4"/>
                      <a:gd name="T6" fmla="*/ 1 w 4"/>
                      <a:gd name="T7" fmla="*/ 3 h 4"/>
                      <a:gd name="T8" fmla="*/ 1 w 4"/>
                      <a:gd name="T9" fmla="*/ 4 h 4"/>
                    </a:gdLst>
                    <a:ahLst/>
                    <a:cxnLst>
                      <a:cxn ang="0">
                        <a:pos x="T0" y="T1"/>
                      </a:cxn>
                      <a:cxn ang="0">
                        <a:pos x="T2" y="T3"/>
                      </a:cxn>
                      <a:cxn ang="0">
                        <a:pos x="T4" y="T5"/>
                      </a:cxn>
                      <a:cxn ang="0">
                        <a:pos x="T6" y="T7"/>
                      </a:cxn>
                      <a:cxn ang="0">
                        <a:pos x="T8" y="T9"/>
                      </a:cxn>
                    </a:cxnLst>
                    <a:rect l="0" t="0" r="r" b="b"/>
                    <a:pathLst>
                      <a:path w="4" h="4">
                        <a:moveTo>
                          <a:pt x="1" y="4"/>
                        </a:moveTo>
                        <a:cubicBezTo>
                          <a:pt x="2" y="3"/>
                          <a:pt x="3" y="2"/>
                          <a:pt x="4" y="1"/>
                        </a:cubicBezTo>
                        <a:cubicBezTo>
                          <a:pt x="4" y="1"/>
                          <a:pt x="4" y="0"/>
                          <a:pt x="3" y="1"/>
                        </a:cubicBezTo>
                        <a:cubicBezTo>
                          <a:pt x="3" y="2"/>
                          <a:pt x="2" y="3"/>
                          <a:pt x="1" y="3"/>
                        </a:cubicBezTo>
                        <a:cubicBezTo>
                          <a:pt x="0" y="3"/>
                          <a:pt x="1" y="4"/>
                          <a:pt x="1"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0" name="Freeform 447"/>
                  <p:cNvSpPr/>
                  <p:nvPr/>
                </p:nvSpPr>
                <p:spPr bwMode="auto">
                  <a:xfrm>
                    <a:off x="1023938" y="2735263"/>
                    <a:ext cx="1588" cy="3175"/>
                  </a:xfrm>
                  <a:custGeom>
                    <a:avLst/>
                    <a:gdLst>
                      <a:gd name="T0" fmla="*/ 0 w 2"/>
                      <a:gd name="T1" fmla="*/ 2 h 3"/>
                      <a:gd name="T2" fmla="*/ 2 w 2"/>
                      <a:gd name="T3" fmla="*/ 1 h 3"/>
                      <a:gd name="T4" fmla="*/ 2 w 2"/>
                      <a:gd name="T5" fmla="*/ 0 h 3"/>
                      <a:gd name="T6" fmla="*/ 0 w 2"/>
                      <a:gd name="T7" fmla="*/ 2 h 3"/>
                      <a:gd name="T8" fmla="*/ 0 w 2"/>
                      <a:gd name="T9" fmla="*/ 2 h 3"/>
                    </a:gdLst>
                    <a:ahLst/>
                    <a:cxnLst>
                      <a:cxn ang="0">
                        <a:pos x="T0" y="T1"/>
                      </a:cxn>
                      <a:cxn ang="0">
                        <a:pos x="T2" y="T3"/>
                      </a:cxn>
                      <a:cxn ang="0">
                        <a:pos x="T4" y="T5"/>
                      </a:cxn>
                      <a:cxn ang="0">
                        <a:pos x="T6" y="T7"/>
                      </a:cxn>
                      <a:cxn ang="0">
                        <a:pos x="T8" y="T9"/>
                      </a:cxn>
                    </a:cxnLst>
                    <a:rect l="0" t="0" r="r" b="b"/>
                    <a:pathLst>
                      <a:path w="2" h="3">
                        <a:moveTo>
                          <a:pt x="0" y="2"/>
                        </a:moveTo>
                        <a:cubicBezTo>
                          <a:pt x="1" y="2"/>
                          <a:pt x="2" y="1"/>
                          <a:pt x="2" y="1"/>
                        </a:cubicBezTo>
                        <a:cubicBezTo>
                          <a:pt x="2" y="0"/>
                          <a:pt x="2" y="0"/>
                          <a:pt x="2" y="0"/>
                        </a:cubicBezTo>
                        <a:cubicBezTo>
                          <a:pt x="1" y="1"/>
                          <a:pt x="1" y="1"/>
                          <a:pt x="0" y="2"/>
                        </a:cubicBezTo>
                        <a:cubicBezTo>
                          <a:pt x="0" y="2"/>
                          <a:pt x="0" y="3"/>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1" name="Freeform 448"/>
                  <p:cNvSpPr/>
                  <p:nvPr/>
                </p:nvSpPr>
                <p:spPr bwMode="auto">
                  <a:xfrm>
                    <a:off x="1028700" y="2735263"/>
                    <a:ext cx="3175" cy="1588"/>
                  </a:xfrm>
                  <a:custGeom>
                    <a:avLst/>
                    <a:gdLst>
                      <a:gd name="T0" fmla="*/ 1 w 3"/>
                      <a:gd name="T1" fmla="*/ 2 h 2"/>
                      <a:gd name="T2" fmla="*/ 3 w 3"/>
                      <a:gd name="T3" fmla="*/ 0 h 2"/>
                      <a:gd name="T4" fmla="*/ 2 w 3"/>
                      <a:gd name="T5" fmla="*/ 0 h 2"/>
                      <a:gd name="T6" fmla="*/ 1 w 3"/>
                      <a:gd name="T7" fmla="*/ 1 h 2"/>
                      <a:gd name="T8" fmla="*/ 1 w 3"/>
                      <a:gd name="T9" fmla="*/ 2 h 2"/>
                    </a:gdLst>
                    <a:ahLst/>
                    <a:cxnLst>
                      <a:cxn ang="0">
                        <a:pos x="T0" y="T1"/>
                      </a:cxn>
                      <a:cxn ang="0">
                        <a:pos x="T2" y="T3"/>
                      </a:cxn>
                      <a:cxn ang="0">
                        <a:pos x="T4" y="T5"/>
                      </a:cxn>
                      <a:cxn ang="0">
                        <a:pos x="T6" y="T7"/>
                      </a:cxn>
                      <a:cxn ang="0">
                        <a:pos x="T8" y="T9"/>
                      </a:cxn>
                    </a:cxnLst>
                    <a:rect l="0" t="0" r="r" b="b"/>
                    <a:pathLst>
                      <a:path w="3" h="2">
                        <a:moveTo>
                          <a:pt x="1" y="2"/>
                        </a:moveTo>
                        <a:cubicBezTo>
                          <a:pt x="1" y="1"/>
                          <a:pt x="2" y="1"/>
                          <a:pt x="3" y="0"/>
                        </a:cubicBezTo>
                        <a:cubicBezTo>
                          <a:pt x="3" y="0"/>
                          <a:pt x="3" y="0"/>
                          <a:pt x="2" y="0"/>
                        </a:cubicBezTo>
                        <a:cubicBezTo>
                          <a:pt x="2" y="0"/>
                          <a:pt x="1" y="1"/>
                          <a:pt x="1" y="1"/>
                        </a:cubicBezTo>
                        <a:cubicBezTo>
                          <a:pt x="0" y="1"/>
                          <a:pt x="1" y="2"/>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2" name="Freeform 449"/>
                  <p:cNvSpPr/>
                  <p:nvPr/>
                </p:nvSpPr>
                <p:spPr bwMode="auto">
                  <a:xfrm>
                    <a:off x="1028700" y="2735263"/>
                    <a:ext cx="3175" cy="3175"/>
                  </a:xfrm>
                  <a:custGeom>
                    <a:avLst/>
                    <a:gdLst>
                      <a:gd name="T0" fmla="*/ 1 w 3"/>
                      <a:gd name="T1" fmla="*/ 2 h 2"/>
                      <a:gd name="T2" fmla="*/ 3 w 3"/>
                      <a:gd name="T3" fmla="*/ 0 h 2"/>
                      <a:gd name="T4" fmla="*/ 3 w 3"/>
                      <a:gd name="T5" fmla="*/ 0 h 2"/>
                      <a:gd name="T6" fmla="*/ 3 w 3"/>
                      <a:gd name="T7" fmla="*/ 0 h 2"/>
                      <a:gd name="T8" fmla="*/ 3 w 3"/>
                      <a:gd name="T9" fmla="*/ 0 h 2"/>
                      <a:gd name="T10" fmla="*/ 3 w 3"/>
                      <a:gd name="T11" fmla="*/ 0 h 2"/>
                      <a:gd name="T12" fmla="*/ 3 w 3"/>
                      <a:gd name="T13" fmla="*/ 0 h 2"/>
                      <a:gd name="T14" fmla="*/ 0 w 3"/>
                      <a:gd name="T15" fmla="*/ 2 h 2"/>
                      <a:gd name="T16" fmla="*/ 1 w 3"/>
                      <a:gd name="T1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2">
                        <a:moveTo>
                          <a:pt x="1" y="2"/>
                        </a:moveTo>
                        <a:cubicBezTo>
                          <a:pt x="1" y="1"/>
                          <a:pt x="2" y="1"/>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2" y="0"/>
                          <a:pt x="1" y="1"/>
                          <a:pt x="0" y="2"/>
                        </a:cubicBezTo>
                        <a:cubicBezTo>
                          <a:pt x="0" y="2"/>
                          <a:pt x="0" y="2"/>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3" name="Freeform 450"/>
                  <p:cNvSpPr/>
                  <p:nvPr/>
                </p:nvSpPr>
                <p:spPr bwMode="auto">
                  <a:xfrm>
                    <a:off x="1030288" y="2735263"/>
                    <a:ext cx="4763" cy="3175"/>
                  </a:xfrm>
                  <a:custGeom>
                    <a:avLst/>
                    <a:gdLst>
                      <a:gd name="T0" fmla="*/ 0 w 4"/>
                      <a:gd name="T1" fmla="*/ 4 h 4"/>
                      <a:gd name="T2" fmla="*/ 4 w 4"/>
                      <a:gd name="T3" fmla="*/ 1 h 4"/>
                      <a:gd name="T4" fmla="*/ 3 w 4"/>
                      <a:gd name="T5" fmla="*/ 1 h 4"/>
                      <a:gd name="T6" fmla="*/ 0 w 4"/>
                      <a:gd name="T7" fmla="*/ 3 h 4"/>
                      <a:gd name="T8" fmla="*/ 0 w 4"/>
                      <a:gd name="T9" fmla="*/ 4 h 4"/>
                    </a:gdLst>
                    <a:ahLst/>
                    <a:cxnLst>
                      <a:cxn ang="0">
                        <a:pos x="T0" y="T1"/>
                      </a:cxn>
                      <a:cxn ang="0">
                        <a:pos x="T2" y="T3"/>
                      </a:cxn>
                      <a:cxn ang="0">
                        <a:pos x="T4" y="T5"/>
                      </a:cxn>
                      <a:cxn ang="0">
                        <a:pos x="T6" y="T7"/>
                      </a:cxn>
                      <a:cxn ang="0">
                        <a:pos x="T8" y="T9"/>
                      </a:cxn>
                    </a:cxnLst>
                    <a:rect l="0" t="0" r="r" b="b"/>
                    <a:pathLst>
                      <a:path w="4" h="4">
                        <a:moveTo>
                          <a:pt x="0" y="4"/>
                        </a:moveTo>
                        <a:cubicBezTo>
                          <a:pt x="1" y="3"/>
                          <a:pt x="2" y="2"/>
                          <a:pt x="4" y="1"/>
                        </a:cubicBezTo>
                        <a:cubicBezTo>
                          <a:pt x="4" y="1"/>
                          <a:pt x="4" y="0"/>
                          <a:pt x="3" y="1"/>
                        </a:cubicBezTo>
                        <a:cubicBezTo>
                          <a:pt x="2" y="1"/>
                          <a:pt x="1" y="2"/>
                          <a:pt x="0" y="3"/>
                        </a:cubicBezTo>
                        <a:cubicBezTo>
                          <a:pt x="0" y="3"/>
                          <a:pt x="0" y="4"/>
                          <a:pt x="0"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4" name="Freeform 451"/>
                  <p:cNvSpPr/>
                  <p:nvPr/>
                </p:nvSpPr>
                <p:spPr bwMode="auto">
                  <a:xfrm>
                    <a:off x="1031875" y="2735263"/>
                    <a:ext cx="3175" cy="3175"/>
                  </a:xfrm>
                  <a:custGeom>
                    <a:avLst/>
                    <a:gdLst>
                      <a:gd name="T0" fmla="*/ 0 w 4"/>
                      <a:gd name="T1" fmla="*/ 3 h 3"/>
                      <a:gd name="T2" fmla="*/ 2 w 4"/>
                      <a:gd name="T3" fmla="*/ 2 h 3"/>
                      <a:gd name="T4" fmla="*/ 4 w 4"/>
                      <a:gd name="T5" fmla="*/ 0 h 3"/>
                      <a:gd name="T6" fmla="*/ 3 w 4"/>
                      <a:gd name="T7" fmla="*/ 0 h 3"/>
                      <a:gd name="T8" fmla="*/ 2 w 4"/>
                      <a:gd name="T9" fmla="*/ 1 h 3"/>
                      <a:gd name="T10" fmla="*/ 0 w 4"/>
                      <a:gd name="T11" fmla="*/ 2 h 3"/>
                      <a:gd name="T12" fmla="*/ 0 w 4"/>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4" h="3">
                        <a:moveTo>
                          <a:pt x="0" y="3"/>
                        </a:moveTo>
                        <a:cubicBezTo>
                          <a:pt x="1" y="3"/>
                          <a:pt x="1" y="2"/>
                          <a:pt x="2" y="2"/>
                        </a:cubicBezTo>
                        <a:cubicBezTo>
                          <a:pt x="2" y="1"/>
                          <a:pt x="3" y="1"/>
                          <a:pt x="4" y="0"/>
                        </a:cubicBezTo>
                        <a:cubicBezTo>
                          <a:pt x="4" y="0"/>
                          <a:pt x="3" y="0"/>
                          <a:pt x="3" y="0"/>
                        </a:cubicBezTo>
                        <a:cubicBezTo>
                          <a:pt x="3" y="0"/>
                          <a:pt x="2" y="0"/>
                          <a:pt x="2" y="1"/>
                        </a:cubicBezTo>
                        <a:cubicBezTo>
                          <a:pt x="2" y="1"/>
                          <a:pt x="0" y="2"/>
                          <a:pt x="0" y="2"/>
                        </a:cubicBezTo>
                        <a:cubicBezTo>
                          <a:pt x="0" y="2"/>
                          <a:pt x="0" y="2"/>
                          <a:pt x="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5" name="Freeform 452"/>
                  <p:cNvSpPr/>
                  <p:nvPr/>
                </p:nvSpPr>
                <p:spPr bwMode="auto">
                  <a:xfrm>
                    <a:off x="1031875" y="2735263"/>
                    <a:ext cx="4763" cy="3175"/>
                  </a:xfrm>
                  <a:custGeom>
                    <a:avLst/>
                    <a:gdLst>
                      <a:gd name="T0" fmla="*/ 1 w 5"/>
                      <a:gd name="T1" fmla="*/ 3 h 3"/>
                      <a:gd name="T2" fmla="*/ 5 w 5"/>
                      <a:gd name="T3" fmla="*/ 0 h 3"/>
                      <a:gd name="T4" fmla="*/ 4 w 5"/>
                      <a:gd name="T5" fmla="*/ 0 h 3"/>
                      <a:gd name="T6" fmla="*/ 1 w 5"/>
                      <a:gd name="T7" fmla="*/ 3 h 3"/>
                      <a:gd name="T8" fmla="*/ 1 w 5"/>
                      <a:gd name="T9" fmla="*/ 3 h 3"/>
                    </a:gdLst>
                    <a:ahLst/>
                    <a:cxnLst>
                      <a:cxn ang="0">
                        <a:pos x="T0" y="T1"/>
                      </a:cxn>
                      <a:cxn ang="0">
                        <a:pos x="T2" y="T3"/>
                      </a:cxn>
                      <a:cxn ang="0">
                        <a:pos x="T4" y="T5"/>
                      </a:cxn>
                      <a:cxn ang="0">
                        <a:pos x="T6" y="T7"/>
                      </a:cxn>
                      <a:cxn ang="0">
                        <a:pos x="T8" y="T9"/>
                      </a:cxn>
                    </a:cxnLst>
                    <a:rect l="0" t="0" r="r" b="b"/>
                    <a:pathLst>
                      <a:path w="5" h="3">
                        <a:moveTo>
                          <a:pt x="1" y="3"/>
                        </a:moveTo>
                        <a:cubicBezTo>
                          <a:pt x="2" y="3"/>
                          <a:pt x="3" y="1"/>
                          <a:pt x="5" y="0"/>
                        </a:cubicBezTo>
                        <a:cubicBezTo>
                          <a:pt x="5" y="0"/>
                          <a:pt x="4" y="0"/>
                          <a:pt x="4" y="0"/>
                        </a:cubicBezTo>
                        <a:cubicBezTo>
                          <a:pt x="3" y="1"/>
                          <a:pt x="2" y="2"/>
                          <a:pt x="1" y="3"/>
                        </a:cubicBezTo>
                        <a:cubicBezTo>
                          <a:pt x="0" y="3"/>
                          <a:pt x="1" y="3"/>
                          <a:pt x="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6" name="Freeform 453"/>
                  <p:cNvSpPr/>
                  <p:nvPr/>
                </p:nvSpPr>
                <p:spPr bwMode="auto">
                  <a:xfrm>
                    <a:off x="1033463" y="2735263"/>
                    <a:ext cx="4763" cy="3175"/>
                  </a:xfrm>
                  <a:custGeom>
                    <a:avLst/>
                    <a:gdLst>
                      <a:gd name="T0" fmla="*/ 0 w 4"/>
                      <a:gd name="T1" fmla="*/ 4 h 4"/>
                      <a:gd name="T2" fmla="*/ 3 w 4"/>
                      <a:gd name="T3" fmla="*/ 1 h 4"/>
                      <a:gd name="T4" fmla="*/ 3 w 4"/>
                      <a:gd name="T5" fmla="*/ 1 h 4"/>
                      <a:gd name="T6" fmla="*/ 0 w 4"/>
                      <a:gd name="T7" fmla="*/ 4 h 4"/>
                      <a:gd name="T8" fmla="*/ 0 w 4"/>
                      <a:gd name="T9" fmla="*/ 4 h 4"/>
                    </a:gdLst>
                    <a:ahLst/>
                    <a:cxnLst>
                      <a:cxn ang="0">
                        <a:pos x="T0" y="T1"/>
                      </a:cxn>
                      <a:cxn ang="0">
                        <a:pos x="T2" y="T3"/>
                      </a:cxn>
                      <a:cxn ang="0">
                        <a:pos x="T4" y="T5"/>
                      </a:cxn>
                      <a:cxn ang="0">
                        <a:pos x="T6" y="T7"/>
                      </a:cxn>
                      <a:cxn ang="0">
                        <a:pos x="T8" y="T9"/>
                      </a:cxn>
                    </a:cxnLst>
                    <a:rect l="0" t="0" r="r" b="b"/>
                    <a:pathLst>
                      <a:path w="4" h="4">
                        <a:moveTo>
                          <a:pt x="0" y="4"/>
                        </a:moveTo>
                        <a:cubicBezTo>
                          <a:pt x="1" y="3"/>
                          <a:pt x="3" y="2"/>
                          <a:pt x="3" y="1"/>
                        </a:cubicBezTo>
                        <a:cubicBezTo>
                          <a:pt x="4" y="1"/>
                          <a:pt x="3" y="0"/>
                          <a:pt x="3" y="1"/>
                        </a:cubicBezTo>
                        <a:cubicBezTo>
                          <a:pt x="2" y="2"/>
                          <a:pt x="1" y="3"/>
                          <a:pt x="0" y="4"/>
                        </a:cubicBezTo>
                        <a:cubicBezTo>
                          <a:pt x="0" y="4"/>
                          <a:pt x="0" y="4"/>
                          <a:pt x="0"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7" name="Freeform 454"/>
                  <p:cNvSpPr/>
                  <p:nvPr/>
                </p:nvSpPr>
                <p:spPr bwMode="auto">
                  <a:xfrm>
                    <a:off x="1035050" y="2735263"/>
                    <a:ext cx="3175" cy="3175"/>
                  </a:xfrm>
                  <a:custGeom>
                    <a:avLst/>
                    <a:gdLst>
                      <a:gd name="T0" fmla="*/ 0 w 3"/>
                      <a:gd name="T1" fmla="*/ 3 h 3"/>
                      <a:gd name="T2" fmla="*/ 3 w 3"/>
                      <a:gd name="T3" fmla="*/ 0 h 3"/>
                      <a:gd name="T4" fmla="*/ 3 w 3"/>
                      <a:gd name="T5" fmla="*/ 0 h 3"/>
                      <a:gd name="T6" fmla="*/ 0 w 3"/>
                      <a:gd name="T7" fmla="*/ 3 h 3"/>
                      <a:gd name="T8" fmla="*/ 0 w 3"/>
                      <a:gd name="T9" fmla="*/ 3 h 3"/>
                    </a:gdLst>
                    <a:ahLst/>
                    <a:cxnLst>
                      <a:cxn ang="0">
                        <a:pos x="T0" y="T1"/>
                      </a:cxn>
                      <a:cxn ang="0">
                        <a:pos x="T2" y="T3"/>
                      </a:cxn>
                      <a:cxn ang="0">
                        <a:pos x="T4" y="T5"/>
                      </a:cxn>
                      <a:cxn ang="0">
                        <a:pos x="T6" y="T7"/>
                      </a:cxn>
                      <a:cxn ang="0">
                        <a:pos x="T8" y="T9"/>
                      </a:cxn>
                    </a:cxnLst>
                    <a:rect l="0" t="0" r="r" b="b"/>
                    <a:pathLst>
                      <a:path w="3" h="3">
                        <a:moveTo>
                          <a:pt x="0" y="3"/>
                        </a:moveTo>
                        <a:cubicBezTo>
                          <a:pt x="1" y="2"/>
                          <a:pt x="2" y="1"/>
                          <a:pt x="3" y="0"/>
                        </a:cubicBezTo>
                        <a:cubicBezTo>
                          <a:pt x="3" y="0"/>
                          <a:pt x="3" y="0"/>
                          <a:pt x="3" y="0"/>
                        </a:cubicBezTo>
                        <a:cubicBezTo>
                          <a:pt x="2" y="1"/>
                          <a:pt x="1" y="2"/>
                          <a:pt x="0" y="3"/>
                        </a:cubicBezTo>
                        <a:cubicBezTo>
                          <a:pt x="0" y="3"/>
                          <a:pt x="0" y="3"/>
                          <a:pt x="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8" name="Freeform 455"/>
                  <p:cNvSpPr/>
                  <p:nvPr/>
                </p:nvSpPr>
                <p:spPr bwMode="auto">
                  <a:xfrm>
                    <a:off x="1035050" y="2735263"/>
                    <a:ext cx="3175" cy="3175"/>
                  </a:xfrm>
                  <a:custGeom>
                    <a:avLst/>
                    <a:gdLst>
                      <a:gd name="T0" fmla="*/ 1 w 3"/>
                      <a:gd name="T1" fmla="*/ 3 h 3"/>
                      <a:gd name="T2" fmla="*/ 3 w 3"/>
                      <a:gd name="T3" fmla="*/ 0 h 3"/>
                      <a:gd name="T4" fmla="*/ 3 w 3"/>
                      <a:gd name="T5" fmla="*/ 0 h 3"/>
                      <a:gd name="T6" fmla="*/ 1 w 3"/>
                      <a:gd name="T7" fmla="*/ 2 h 3"/>
                      <a:gd name="T8" fmla="*/ 1 w 3"/>
                      <a:gd name="T9" fmla="*/ 3 h 3"/>
                    </a:gdLst>
                    <a:ahLst/>
                    <a:cxnLst>
                      <a:cxn ang="0">
                        <a:pos x="T0" y="T1"/>
                      </a:cxn>
                      <a:cxn ang="0">
                        <a:pos x="T2" y="T3"/>
                      </a:cxn>
                      <a:cxn ang="0">
                        <a:pos x="T4" y="T5"/>
                      </a:cxn>
                      <a:cxn ang="0">
                        <a:pos x="T6" y="T7"/>
                      </a:cxn>
                      <a:cxn ang="0">
                        <a:pos x="T8" y="T9"/>
                      </a:cxn>
                    </a:cxnLst>
                    <a:rect l="0" t="0" r="r" b="b"/>
                    <a:pathLst>
                      <a:path w="3" h="3">
                        <a:moveTo>
                          <a:pt x="1" y="3"/>
                        </a:moveTo>
                        <a:cubicBezTo>
                          <a:pt x="2" y="2"/>
                          <a:pt x="2" y="1"/>
                          <a:pt x="3" y="0"/>
                        </a:cubicBezTo>
                        <a:cubicBezTo>
                          <a:pt x="3" y="0"/>
                          <a:pt x="3" y="0"/>
                          <a:pt x="3" y="0"/>
                        </a:cubicBezTo>
                        <a:cubicBezTo>
                          <a:pt x="2" y="1"/>
                          <a:pt x="1" y="2"/>
                          <a:pt x="1" y="2"/>
                        </a:cubicBezTo>
                        <a:cubicBezTo>
                          <a:pt x="0" y="2"/>
                          <a:pt x="1" y="3"/>
                          <a:pt x="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9" name="Freeform 476"/>
                  <p:cNvSpPr>
                    <a:spLocks noEditPoints="1"/>
                  </p:cNvSpPr>
                  <p:nvPr/>
                </p:nvSpPr>
                <p:spPr bwMode="auto">
                  <a:xfrm>
                    <a:off x="869950" y="2209801"/>
                    <a:ext cx="49213" cy="69850"/>
                  </a:xfrm>
                  <a:custGeom>
                    <a:avLst/>
                    <a:gdLst>
                      <a:gd name="T0" fmla="*/ 8 w 47"/>
                      <a:gd name="T1" fmla="*/ 40 h 66"/>
                      <a:gd name="T2" fmla="*/ 8 w 47"/>
                      <a:gd name="T3" fmla="*/ 40 h 66"/>
                      <a:gd name="T4" fmla="*/ 23 w 47"/>
                      <a:gd name="T5" fmla="*/ 65 h 66"/>
                      <a:gd name="T6" fmla="*/ 30 w 47"/>
                      <a:gd name="T7" fmla="*/ 2 h 66"/>
                      <a:gd name="T8" fmla="*/ 30 w 47"/>
                      <a:gd name="T9" fmla="*/ 2 h 66"/>
                      <a:gd name="T10" fmla="*/ 34 w 47"/>
                      <a:gd name="T11" fmla="*/ 3 h 66"/>
                      <a:gd name="T12" fmla="*/ 41 w 47"/>
                      <a:gd name="T13" fmla="*/ 8 h 66"/>
                      <a:gd name="T14" fmla="*/ 45 w 47"/>
                      <a:gd name="T15" fmla="*/ 17 h 66"/>
                      <a:gd name="T16" fmla="*/ 43 w 47"/>
                      <a:gd name="T17" fmla="*/ 31 h 66"/>
                      <a:gd name="T18" fmla="*/ 39 w 47"/>
                      <a:gd name="T19" fmla="*/ 37 h 66"/>
                      <a:gd name="T20" fmla="*/ 32 w 47"/>
                      <a:gd name="T21" fmla="*/ 44 h 66"/>
                      <a:gd name="T22" fmla="*/ 29 w 47"/>
                      <a:gd name="T23" fmla="*/ 52 h 66"/>
                      <a:gd name="T24" fmla="*/ 29 w 47"/>
                      <a:gd name="T25" fmla="*/ 60 h 66"/>
                      <a:gd name="T26" fmla="*/ 28 w 47"/>
                      <a:gd name="T27" fmla="*/ 63 h 66"/>
                      <a:gd name="T28" fmla="*/ 26 w 47"/>
                      <a:gd name="T29" fmla="*/ 64 h 66"/>
                      <a:gd name="T30" fmla="*/ 19 w 47"/>
                      <a:gd name="T31" fmla="*/ 65 h 66"/>
                      <a:gd name="T32" fmla="*/ 16 w 47"/>
                      <a:gd name="T33" fmla="*/ 53 h 66"/>
                      <a:gd name="T34" fmla="*/ 15 w 47"/>
                      <a:gd name="T35" fmla="*/ 49 h 66"/>
                      <a:gd name="T36" fmla="*/ 10 w 47"/>
                      <a:gd name="T37" fmla="*/ 42 h 66"/>
                      <a:gd name="T38" fmla="*/ 8 w 47"/>
                      <a:gd name="T39" fmla="*/ 40 h 66"/>
                      <a:gd name="T40" fmla="*/ 8 w 47"/>
                      <a:gd name="T41" fmla="*/ 40 h 66"/>
                      <a:gd name="T42" fmla="*/ 3 w 47"/>
                      <a:gd name="T43" fmla="*/ 32 h 66"/>
                      <a:gd name="T44" fmla="*/ 2 w 47"/>
                      <a:gd name="T45" fmla="*/ 23 h 66"/>
                      <a:gd name="T46" fmla="*/ 6 w 47"/>
                      <a:gd name="T47" fmla="*/ 13 h 66"/>
                      <a:gd name="T48" fmla="*/ 18 w 47"/>
                      <a:gd name="T49" fmla="*/ 3 h 66"/>
                      <a:gd name="T50" fmla="*/ 30 w 47"/>
                      <a:gd name="T51" fmla="*/ 2 h 66"/>
                      <a:gd name="T52" fmla="*/ 12 w 47"/>
                      <a:gd name="T53" fmla="*/ 6 h 66"/>
                      <a:gd name="T54" fmla="*/ 0 w 47"/>
                      <a:gd name="T55" fmla="*/ 26 h 66"/>
                      <a:gd name="T56" fmla="*/ 3 w 47"/>
                      <a:gd name="T57" fmla="*/ 35 h 66"/>
                      <a:gd name="T58" fmla="*/ 12 w 47"/>
                      <a:gd name="T59" fmla="*/ 47 h 66"/>
                      <a:gd name="T60" fmla="*/ 14 w 47"/>
                      <a:gd name="T61" fmla="*/ 50 h 66"/>
                      <a:gd name="T62" fmla="*/ 15 w 47"/>
                      <a:gd name="T63" fmla="*/ 64 h 66"/>
                      <a:gd name="T64" fmla="*/ 14 w 47"/>
                      <a:gd name="T65" fmla="*/ 64 h 66"/>
                      <a:gd name="T66" fmla="*/ 15 w 47"/>
                      <a:gd name="T67" fmla="*/ 65 h 66"/>
                      <a:gd name="T68" fmla="*/ 16 w 47"/>
                      <a:gd name="T69" fmla="*/ 65 h 66"/>
                      <a:gd name="T70" fmla="*/ 24 w 47"/>
                      <a:gd name="T71" fmla="*/ 66 h 66"/>
                      <a:gd name="T72" fmla="*/ 30 w 47"/>
                      <a:gd name="T73" fmla="*/ 59 h 66"/>
                      <a:gd name="T74" fmla="*/ 30 w 47"/>
                      <a:gd name="T75" fmla="*/ 52 h 66"/>
                      <a:gd name="T76" fmla="*/ 34 w 47"/>
                      <a:gd name="T77" fmla="*/ 43 h 66"/>
                      <a:gd name="T78" fmla="*/ 40 w 47"/>
                      <a:gd name="T79" fmla="*/ 37 h 66"/>
                      <a:gd name="T80" fmla="*/ 46 w 47"/>
                      <a:gd name="T81" fmla="*/ 25 h 66"/>
                      <a:gd name="T82" fmla="*/ 34 w 47"/>
                      <a:gd name="T83" fmla="*/ 1 h 66"/>
                      <a:gd name="T84" fmla="*/ 27 w 47"/>
                      <a:gd name="T85" fmla="*/ 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7" h="66">
                        <a:moveTo>
                          <a:pt x="8" y="40"/>
                        </a:moveTo>
                        <a:cubicBezTo>
                          <a:pt x="8" y="40"/>
                          <a:pt x="8" y="40"/>
                          <a:pt x="8" y="40"/>
                        </a:cubicBezTo>
                        <a:cubicBezTo>
                          <a:pt x="8" y="40"/>
                          <a:pt x="8" y="40"/>
                          <a:pt x="8" y="40"/>
                        </a:cubicBezTo>
                        <a:cubicBezTo>
                          <a:pt x="8" y="40"/>
                          <a:pt x="8" y="40"/>
                          <a:pt x="8" y="40"/>
                        </a:cubicBezTo>
                        <a:moveTo>
                          <a:pt x="23" y="65"/>
                        </a:moveTo>
                        <a:cubicBezTo>
                          <a:pt x="23" y="65"/>
                          <a:pt x="23" y="65"/>
                          <a:pt x="23" y="65"/>
                        </a:cubicBezTo>
                        <a:cubicBezTo>
                          <a:pt x="23" y="65"/>
                          <a:pt x="23" y="65"/>
                          <a:pt x="23" y="65"/>
                        </a:cubicBezTo>
                        <a:moveTo>
                          <a:pt x="30" y="2"/>
                        </a:moveTo>
                        <a:cubicBezTo>
                          <a:pt x="30" y="2"/>
                          <a:pt x="30" y="2"/>
                          <a:pt x="30" y="2"/>
                        </a:cubicBezTo>
                        <a:cubicBezTo>
                          <a:pt x="30" y="2"/>
                          <a:pt x="30" y="2"/>
                          <a:pt x="30" y="2"/>
                        </a:cubicBezTo>
                        <a:moveTo>
                          <a:pt x="30" y="2"/>
                        </a:moveTo>
                        <a:cubicBezTo>
                          <a:pt x="32" y="2"/>
                          <a:pt x="33" y="2"/>
                          <a:pt x="34" y="3"/>
                        </a:cubicBezTo>
                        <a:cubicBezTo>
                          <a:pt x="36" y="3"/>
                          <a:pt x="37" y="4"/>
                          <a:pt x="38" y="5"/>
                        </a:cubicBezTo>
                        <a:cubicBezTo>
                          <a:pt x="39" y="6"/>
                          <a:pt x="40" y="6"/>
                          <a:pt x="41" y="8"/>
                        </a:cubicBezTo>
                        <a:cubicBezTo>
                          <a:pt x="42" y="9"/>
                          <a:pt x="42" y="10"/>
                          <a:pt x="43" y="12"/>
                        </a:cubicBezTo>
                        <a:cubicBezTo>
                          <a:pt x="44" y="14"/>
                          <a:pt x="44" y="15"/>
                          <a:pt x="45" y="17"/>
                        </a:cubicBezTo>
                        <a:cubicBezTo>
                          <a:pt x="45" y="20"/>
                          <a:pt x="45" y="22"/>
                          <a:pt x="45" y="25"/>
                        </a:cubicBezTo>
                        <a:cubicBezTo>
                          <a:pt x="44" y="27"/>
                          <a:pt x="44" y="29"/>
                          <a:pt x="43" y="31"/>
                        </a:cubicBezTo>
                        <a:cubicBezTo>
                          <a:pt x="42" y="32"/>
                          <a:pt x="41" y="34"/>
                          <a:pt x="40" y="35"/>
                        </a:cubicBezTo>
                        <a:cubicBezTo>
                          <a:pt x="40" y="36"/>
                          <a:pt x="39" y="37"/>
                          <a:pt x="39" y="37"/>
                        </a:cubicBezTo>
                        <a:cubicBezTo>
                          <a:pt x="38" y="38"/>
                          <a:pt x="37" y="39"/>
                          <a:pt x="36" y="39"/>
                        </a:cubicBezTo>
                        <a:cubicBezTo>
                          <a:pt x="35" y="41"/>
                          <a:pt x="34" y="42"/>
                          <a:pt x="32" y="44"/>
                        </a:cubicBezTo>
                        <a:cubicBezTo>
                          <a:pt x="31" y="46"/>
                          <a:pt x="30" y="48"/>
                          <a:pt x="30" y="50"/>
                        </a:cubicBezTo>
                        <a:cubicBezTo>
                          <a:pt x="29" y="50"/>
                          <a:pt x="29" y="51"/>
                          <a:pt x="29" y="52"/>
                        </a:cubicBezTo>
                        <a:cubicBezTo>
                          <a:pt x="29" y="53"/>
                          <a:pt x="29" y="54"/>
                          <a:pt x="29" y="55"/>
                        </a:cubicBezTo>
                        <a:cubicBezTo>
                          <a:pt x="29" y="57"/>
                          <a:pt x="29" y="58"/>
                          <a:pt x="29" y="60"/>
                        </a:cubicBezTo>
                        <a:cubicBezTo>
                          <a:pt x="29" y="61"/>
                          <a:pt x="29" y="61"/>
                          <a:pt x="29" y="62"/>
                        </a:cubicBezTo>
                        <a:cubicBezTo>
                          <a:pt x="29" y="62"/>
                          <a:pt x="28" y="62"/>
                          <a:pt x="28" y="63"/>
                        </a:cubicBezTo>
                        <a:cubicBezTo>
                          <a:pt x="28" y="63"/>
                          <a:pt x="28" y="63"/>
                          <a:pt x="27" y="63"/>
                        </a:cubicBezTo>
                        <a:cubicBezTo>
                          <a:pt x="27" y="64"/>
                          <a:pt x="26" y="64"/>
                          <a:pt x="26" y="64"/>
                        </a:cubicBezTo>
                        <a:cubicBezTo>
                          <a:pt x="25" y="64"/>
                          <a:pt x="24" y="65"/>
                          <a:pt x="23" y="65"/>
                        </a:cubicBezTo>
                        <a:cubicBezTo>
                          <a:pt x="22" y="65"/>
                          <a:pt x="20" y="65"/>
                          <a:pt x="19" y="65"/>
                        </a:cubicBezTo>
                        <a:cubicBezTo>
                          <a:pt x="18" y="65"/>
                          <a:pt x="17" y="64"/>
                          <a:pt x="16" y="64"/>
                        </a:cubicBezTo>
                        <a:cubicBezTo>
                          <a:pt x="16" y="60"/>
                          <a:pt x="17" y="56"/>
                          <a:pt x="16" y="53"/>
                        </a:cubicBezTo>
                        <a:cubicBezTo>
                          <a:pt x="16" y="52"/>
                          <a:pt x="16" y="51"/>
                          <a:pt x="15" y="50"/>
                        </a:cubicBezTo>
                        <a:cubicBezTo>
                          <a:pt x="15" y="49"/>
                          <a:pt x="15" y="49"/>
                          <a:pt x="15" y="49"/>
                        </a:cubicBezTo>
                        <a:cubicBezTo>
                          <a:pt x="15" y="48"/>
                          <a:pt x="14" y="48"/>
                          <a:pt x="14" y="47"/>
                        </a:cubicBezTo>
                        <a:cubicBezTo>
                          <a:pt x="13" y="46"/>
                          <a:pt x="11" y="44"/>
                          <a:pt x="10" y="42"/>
                        </a:cubicBezTo>
                        <a:cubicBezTo>
                          <a:pt x="9" y="42"/>
                          <a:pt x="9" y="41"/>
                          <a:pt x="8" y="40"/>
                        </a:cubicBezTo>
                        <a:cubicBezTo>
                          <a:pt x="8" y="40"/>
                          <a:pt x="8" y="40"/>
                          <a:pt x="8" y="40"/>
                        </a:cubicBezTo>
                        <a:cubicBezTo>
                          <a:pt x="8" y="40"/>
                          <a:pt x="8" y="40"/>
                          <a:pt x="8" y="40"/>
                        </a:cubicBezTo>
                        <a:cubicBezTo>
                          <a:pt x="8" y="40"/>
                          <a:pt x="8" y="40"/>
                          <a:pt x="8" y="40"/>
                        </a:cubicBezTo>
                        <a:cubicBezTo>
                          <a:pt x="8" y="40"/>
                          <a:pt x="8" y="40"/>
                          <a:pt x="8" y="40"/>
                        </a:cubicBezTo>
                        <a:cubicBezTo>
                          <a:pt x="6" y="38"/>
                          <a:pt x="4" y="35"/>
                          <a:pt x="3" y="32"/>
                        </a:cubicBezTo>
                        <a:cubicBezTo>
                          <a:pt x="2" y="30"/>
                          <a:pt x="2" y="29"/>
                          <a:pt x="2" y="27"/>
                        </a:cubicBezTo>
                        <a:cubicBezTo>
                          <a:pt x="1" y="26"/>
                          <a:pt x="1" y="24"/>
                          <a:pt x="2" y="23"/>
                        </a:cubicBezTo>
                        <a:cubicBezTo>
                          <a:pt x="2" y="21"/>
                          <a:pt x="2" y="20"/>
                          <a:pt x="3" y="18"/>
                        </a:cubicBezTo>
                        <a:cubicBezTo>
                          <a:pt x="4" y="16"/>
                          <a:pt x="5" y="14"/>
                          <a:pt x="6" y="13"/>
                        </a:cubicBezTo>
                        <a:cubicBezTo>
                          <a:pt x="8" y="11"/>
                          <a:pt x="10" y="9"/>
                          <a:pt x="12" y="7"/>
                        </a:cubicBezTo>
                        <a:cubicBezTo>
                          <a:pt x="14" y="6"/>
                          <a:pt x="16" y="4"/>
                          <a:pt x="18" y="3"/>
                        </a:cubicBezTo>
                        <a:cubicBezTo>
                          <a:pt x="21" y="3"/>
                          <a:pt x="23" y="2"/>
                          <a:pt x="25" y="2"/>
                        </a:cubicBezTo>
                        <a:cubicBezTo>
                          <a:pt x="27" y="1"/>
                          <a:pt x="28" y="1"/>
                          <a:pt x="30" y="2"/>
                        </a:cubicBezTo>
                        <a:moveTo>
                          <a:pt x="27" y="0"/>
                        </a:moveTo>
                        <a:cubicBezTo>
                          <a:pt x="21" y="1"/>
                          <a:pt x="16" y="3"/>
                          <a:pt x="12" y="6"/>
                        </a:cubicBezTo>
                        <a:cubicBezTo>
                          <a:pt x="7" y="9"/>
                          <a:pt x="4" y="13"/>
                          <a:pt x="2" y="18"/>
                        </a:cubicBezTo>
                        <a:cubicBezTo>
                          <a:pt x="1" y="21"/>
                          <a:pt x="0" y="23"/>
                          <a:pt x="0" y="26"/>
                        </a:cubicBezTo>
                        <a:cubicBezTo>
                          <a:pt x="0" y="27"/>
                          <a:pt x="1" y="29"/>
                          <a:pt x="1" y="30"/>
                        </a:cubicBezTo>
                        <a:cubicBezTo>
                          <a:pt x="1" y="32"/>
                          <a:pt x="2" y="33"/>
                          <a:pt x="3" y="35"/>
                        </a:cubicBezTo>
                        <a:cubicBezTo>
                          <a:pt x="6" y="39"/>
                          <a:pt x="9" y="43"/>
                          <a:pt x="12" y="47"/>
                        </a:cubicBezTo>
                        <a:cubicBezTo>
                          <a:pt x="12" y="47"/>
                          <a:pt x="12" y="47"/>
                          <a:pt x="12" y="47"/>
                        </a:cubicBezTo>
                        <a:cubicBezTo>
                          <a:pt x="13" y="48"/>
                          <a:pt x="13" y="48"/>
                          <a:pt x="14" y="49"/>
                        </a:cubicBezTo>
                        <a:cubicBezTo>
                          <a:pt x="14" y="49"/>
                          <a:pt x="14" y="50"/>
                          <a:pt x="14" y="50"/>
                        </a:cubicBezTo>
                        <a:cubicBezTo>
                          <a:pt x="15" y="51"/>
                          <a:pt x="15" y="52"/>
                          <a:pt x="15" y="53"/>
                        </a:cubicBezTo>
                        <a:cubicBezTo>
                          <a:pt x="16" y="57"/>
                          <a:pt x="15" y="60"/>
                          <a:pt x="15" y="64"/>
                        </a:cubicBezTo>
                        <a:cubicBezTo>
                          <a:pt x="15" y="64"/>
                          <a:pt x="15" y="64"/>
                          <a:pt x="15" y="64"/>
                        </a:cubicBezTo>
                        <a:cubicBezTo>
                          <a:pt x="15" y="64"/>
                          <a:pt x="14" y="64"/>
                          <a:pt x="14" y="64"/>
                        </a:cubicBezTo>
                        <a:cubicBezTo>
                          <a:pt x="14" y="64"/>
                          <a:pt x="14" y="65"/>
                          <a:pt x="15" y="65"/>
                        </a:cubicBezTo>
                        <a:cubicBezTo>
                          <a:pt x="15" y="65"/>
                          <a:pt x="15" y="65"/>
                          <a:pt x="15" y="65"/>
                        </a:cubicBezTo>
                        <a:cubicBezTo>
                          <a:pt x="15" y="65"/>
                          <a:pt x="15" y="65"/>
                          <a:pt x="16" y="65"/>
                        </a:cubicBezTo>
                        <a:cubicBezTo>
                          <a:pt x="16" y="65"/>
                          <a:pt x="16" y="65"/>
                          <a:pt x="16" y="65"/>
                        </a:cubicBezTo>
                        <a:cubicBezTo>
                          <a:pt x="17" y="66"/>
                          <a:pt x="18" y="66"/>
                          <a:pt x="19" y="66"/>
                        </a:cubicBezTo>
                        <a:cubicBezTo>
                          <a:pt x="21" y="66"/>
                          <a:pt x="22" y="66"/>
                          <a:pt x="24" y="66"/>
                        </a:cubicBezTo>
                        <a:cubicBezTo>
                          <a:pt x="26" y="66"/>
                          <a:pt x="27" y="65"/>
                          <a:pt x="28" y="64"/>
                        </a:cubicBezTo>
                        <a:cubicBezTo>
                          <a:pt x="30" y="63"/>
                          <a:pt x="30" y="61"/>
                          <a:pt x="30" y="59"/>
                        </a:cubicBezTo>
                        <a:cubicBezTo>
                          <a:pt x="30" y="58"/>
                          <a:pt x="30" y="57"/>
                          <a:pt x="30" y="55"/>
                        </a:cubicBezTo>
                        <a:cubicBezTo>
                          <a:pt x="30" y="54"/>
                          <a:pt x="30" y="53"/>
                          <a:pt x="30" y="52"/>
                        </a:cubicBezTo>
                        <a:cubicBezTo>
                          <a:pt x="30" y="51"/>
                          <a:pt x="31" y="49"/>
                          <a:pt x="31" y="48"/>
                        </a:cubicBezTo>
                        <a:cubicBezTo>
                          <a:pt x="32" y="46"/>
                          <a:pt x="33" y="45"/>
                          <a:pt x="34" y="43"/>
                        </a:cubicBezTo>
                        <a:cubicBezTo>
                          <a:pt x="36" y="42"/>
                          <a:pt x="37" y="40"/>
                          <a:pt x="38" y="39"/>
                        </a:cubicBezTo>
                        <a:cubicBezTo>
                          <a:pt x="39" y="38"/>
                          <a:pt x="40" y="38"/>
                          <a:pt x="40" y="37"/>
                        </a:cubicBezTo>
                        <a:cubicBezTo>
                          <a:pt x="41" y="36"/>
                          <a:pt x="42" y="36"/>
                          <a:pt x="42" y="35"/>
                        </a:cubicBezTo>
                        <a:cubicBezTo>
                          <a:pt x="44" y="32"/>
                          <a:pt x="45" y="28"/>
                          <a:pt x="46" y="25"/>
                        </a:cubicBezTo>
                        <a:cubicBezTo>
                          <a:pt x="47" y="18"/>
                          <a:pt x="45" y="11"/>
                          <a:pt x="41" y="6"/>
                        </a:cubicBezTo>
                        <a:cubicBezTo>
                          <a:pt x="39" y="4"/>
                          <a:pt x="37" y="2"/>
                          <a:pt x="34" y="1"/>
                        </a:cubicBezTo>
                        <a:cubicBezTo>
                          <a:pt x="32" y="1"/>
                          <a:pt x="30" y="0"/>
                          <a:pt x="28" y="0"/>
                        </a:cubicBezTo>
                        <a:cubicBezTo>
                          <a:pt x="27" y="0"/>
                          <a:pt x="27" y="0"/>
                          <a:pt x="27"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0" name="Freeform 477"/>
                  <p:cNvSpPr/>
                  <p:nvPr/>
                </p:nvSpPr>
                <p:spPr bwMode="auto">
                  <a:xfrm>
                    <a:off x="884238" y="2260601"/>
                    <a:ext cx="15875" cy="6350"/>
                  </a:xfrm>
                  <a:custGeom>
                    <a:avLst/>
                    <a:gdLst>
                      <a:gd name="T0" fmla="*/ 4 w 15"/>
                      <a:gd name="T1" fmla="*/ 0 h 5"/>
                      <a:gd name="T2" fmla="*/ 0 w 15"/>
                      <a:gd name="T3" fmla="*/ 2 h 5"/>
                      <a:gd name="T4" fmla="*/ 0 w 15"/>
                      <a:gd name="T5" fmla="*/ 3 h 5"/>
                      <a:gd name="T6" fmla="*/ 1 w 15"/>
                      <a:gd name="T7" fmla="*/ 3 h 5"/>
                      <a:gd name="T8" fmla="*/ 1 w 15"/>
                      <a:gd name="T9" fmla="*/ 2 h 5"/>
                      <a:gd name="T10" fmla="*/ 6 w 15"/>
                      <a:gd name="T11" fmla="*/ 1 h 5"/>
                      <a:gd name="T12" fmla="*/ 9 w 15"/>
                      <a:gd name="T13" fmla="*/ 1 h 5"/>
                      <a:gd name="T14" fmla="*/ 11 w 15"/>
                      <a:gd name="T15" fmla="*/ 2 h 5"/>
                      <a:gd name="T16" fmla="*/ 12 w 15"/>
                      <a:gd name="T17" fmla="*/ 2 h 5"/>
                      <a:gd name="T18" fmla="*/ 13 w 15"/>
                      <a:gd name="T19" fmla="*/ 3 h 5"/>
                      <a:gd name="T20" fmla="*/ 14 w 15"/>
                      <a:gd name="T21" fmla="*/ 4 h 5"/>
                      <a:gd name="T22" fmla="*/ 14 w 15"/>
                      <a:gd name="T23" fmla="*/ 4 h 5"/>
                      <a:gd name="T24" fmla="*/ 15 w 15"/>
                      <a:gd name="T25" fmla="*/ 5 h 5"/>
                      <a:gd name="T26" fmla="*/ 15 w 15"/>
                      <a:gd name="T27" fmla="*/ 4 h 5"/>
                      <a:gd name="T28" fmla="*/ 13 w 15"/>
                      <a:gd name="T29" fmla="*/ 2 h 5"/>
                      <a:gd name="T30" fmla="*/ 11 w 15"/>
                      <a:gd name="T31" fmla="*/ 0 h 5"/>
                      <a:gd name="T32" fmla="*/ 8 w 15"/>
                      <a:gd name="T33" fmla="*/ 0 h 5"/>
                      <a:gd name="T34" fmla="*/ 4 w 15"/>
                      <a:gd name="T3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 h="5">
                        <a:moveTo>
                          <a:pt x="4" y="0"/>
                        </a:moveTo>
                        <a:cubicBezTo>
                          <a:pt x="3" y="1"/>
                          <a:pt x="1" y="1"/>
                          <a:pt x="0" y="2"/>
                        </a:cubicBezTo>
                        <a:cubicBezTo>
                          <a:pt x="0" y="2"/>
                          <a:pt x="0" y="2"/>
                          <a:pt x="0" y="3"/>
                        </a:cubicBezTo>
                        <a:cubicBezTo>
                          <a:pt x="0" y="3"/>
                          <a:pt x="0" y="3"/>
                          <a:pt x="1" y="3"/>
                        </a:cubicBezTo>
                        <a:cubicBezTo>
                          <a:pt x="1" y="3"/>
                          <a:pt x="1" y="3"/>
                          <a:pt x="1" y="2"/>
                        </a:cubicBezTo>
                        <a:cubicBezTo>
                          <a:pt x="3" y="2"/>
                          <a:pt x="4" y="1"/>
                          <a:pt x="6" y="1"/>
                        </a:cubicBezTo>
                        <a:cubicBezTo>
                          <a:pt x="7" y="1"/>
                          <a:pt x="8" y="1"/>
                          <a:pt x="9" y="1"/>
                        </a:cubicBezTo>
                        <a:cubicBezTo>
                          <a:pt x="10" y="1"/>
                          <a:pt x="11" y="1"/>
                          <a:pt x="11" y="2"/>
                        </a:cubicBezTo>
                        <a:cubicBezTo>
                          <a:pt x="12" y="2"/>
                          <a:pt x="12" y="2"/>
                          <a:pt x="12" y="2"/>
                        </a:cubicBezTo>
                        <a:cubicBezTo>
                          <a:pt x="13" y="3"/>
                          <a:pt x="13" y="3"/>
                          <a:pt x="13" y="3"/>
                        </a:cubicBezTo>
                        <a:cubicBezTo>
                          <a:pt x="13" y="3"/>
                          <a:pt x="14" y="4"/>
                          <a:pt x="14" y="4"/>
                        </a:cubicBezTo>
                        <a:cubicBezTo>
                          <a:pt x="14" y="4"/>
                          <a:pt x="14" y="4"/>
                          <a:pt x="14" y="4"/>
                        </a:cubicBezTo>
                        <a:cubicBezTo>
                          <a:pt x="14" y="5"/>
                          <a:pt x="14" y="5"/>
                          <a:pt x="15" y="5"/>
                        </a:cubicBezTo>
                        <a:cubicBezTo>
                          <a:pt x="15" y="5"/>
                          <a:pt x="15" y="4"/>
                          <a:pt x="15" y="4"/>
                        </a:cubicBezTo>
                        <a:cubicBezTo>
                          <a:pt x="15" y="3"/>
                          <a:pt x="14" y="2"/>
                          <a:pt x="13" y="2"/>
                        </a:cubicBezTo>
                        <a:cubicBezTo>
                          <a:pt x="13" y="1"/>
                          <a:pt x="12" y="1"/>
                          <a:pt x="11" y="0"/>
                        </a:cubicBezTo>
                        <a:cubicBezTo>
                          <a:pt x="10" y="0"/>
                          <a:pt x="9" y="0"/>
                          <a:pt x="8" y="0"/>
                        </a:cubicBezTo>
                        <a:cubicBezTo>
                          <a:pt x="7" y="0"/>
                          <a:pt x="5" y="0"/>
                          <a:pt x="4"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1" name="Freeform 478"/>
                  <p:cNvSpPr/>
                  <p:nvPr/>
                </p:nvSpPr>
                <p:spPr bwMode="auto">
                  <a:xfrm>
                    <a:off x="885825" y="2263776"/>
                    <a:ext cx="14288" cy="3175"/>
                  </a:xfrm>
                  <a:custGeom>
                    <a:avLst/>
                    <a:gdLst>
                      <a:gd name="T0" fmla="*/ 5 w 14"/>
                      <a:gd name="T1" fmla="*/ 0 h 4"/>
                      <a:gd name="T2" fmla="*/ 3 w 14"/>
                      <a:gd name="T3" fmla="*/ 0 h 4"/>
                      <a:gd name="T4" fmla="*/ 1 w 14"/>
                      <a:gd name="T5" fmla="*/ 0 h 4"/>
                      <a:gd name="T6" fmla="*/ 0 w 14"/>
                      <a:gd name="T7" fmla="*/ 1 h 4"/>
                      <a:gd name="T8" fmla="*/ 1 w 14"/>
                      <a:gd name="T9" fmla="*/ 1 h 4"/>
                      <a:gd name="T10" fmla="*/ 3 w 14"/>
                      <a:gd name="T11" fmla="*/ 1 h 4"/>
                      <a:gd name="T12" fmla="*/ 5 w 14"/>
                      <a:gd name="T13" fmla="*/ 1 h 4"/>
                      <a:gd name="T14" fmla="*/ 10 w 14"/>
                      <a:gd name="T15" fmla="*/ 1 h 4"/>
                      <a:gd name="T16" fmla="*/ 12 w 14"/>
                      <a:gd name="T17" fmla="*/ 2 h 4"/>
                      <a:gd name="T18" fmla="*/ 12 w 14"/>
                      <a:gd name="T19" fmla="*/ 2 h 4"/>
                      <a:gd name="T20" fmla="*/ 13 w 14"/>
                      <a:gd name="T21" fmla="*/ 3 h 4"/>
                      <a:gd name="T22" fmla="*/ 13 w 14"/>
                      <a:gd name="T23" fmla="*/ 3 h 4"/>
                      <a:gd name="T24" fmla="*/ 13 w 14"/>
                      <a:gd name="T25" fmla="*/ 3 h 4"/>
                      <a:gd name="T26" fmla="*/ 13 w 14"/>
                      <a:gd name="T27" fmla="*/ 3 h 4"/>
                      <a:gd name="T28" fmla="*/ 13 w 14"/>
                      <a:gd name="T29" fmla="*/ 4 h 4"/>
                      <a:gd name="T30" fmla="*/ 14 w 14"/>
                      <a:gd name="T31" fmla="*/ 3 h 4"/>
                      <a:gd name="T32" fmla="*/ 13 w 14"/>
                      <a:gd name="T33" fmla="*/ 1 h 4"/>
                      <a:gd name="T34" fmla="*/ 11 w 14"/>
                      <a:gd name="T35" fmla="*/ 1 h 4"/>
                      <a:gd name="T36" fmla="*/ 7 w 14"/>
                      <a:gd name="T37" fmla="*/ 0 h 4"/>
                      <a:gd name="T38" fmla="*/ 5 w 14"/>
                      <a:gd name="T3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4" h="4">
                        <a:moveTo>
                          <a:pt x="5" y="0"/>
                        </a:moveTo>
                        <a:cubicBezTo>
                          <a:pt x="4" y="0"/>
                          <a:pt x="4" y="0"/>
                          <a:pt x="3" y="0"/>
                        </a:cubicBezTo>
                        <a:cubicBezTo>
                          <a:pt x="2" y="0"/>
                          <a:pt x="2" y="0"/>
                          <a:pt x="1" y="0"/>
                        </a:cubicBezTo>
                        <a:cubicBezTo>
                          <a:pt x="1" y="0"/>
                          <a:pt x="0" y="1"/>
                          <a:pt x="0" y="1"/>
                        </a:cubicBezTo>
                        <a:cubicBezTo>
                          <a:pt x="0" y="1"/>
                          <a:pt x="1" y="1"/>
                          <a:pt x="1" y="1"/>
                        </a:cubicBezTo>
                        <a:cubicBezTo>
                          <a:pt x="2" y="2"/>
                          <a:pt x="2" y="1"/>
                          <a:pt x="3" y="1"/>
                        </a:cubicBezTo>
                        <a:cubicBezTo>
                          <a:pt x="3" y="1"/>
                          <a:pt x="4" y="1"/>
                          <a:pt x="5" y="1"/>
                        </a:cubicBezTo>
                        <a:cubicBezTo>
                          <a:pt x="7" y="1"/>
                          <a:pt x="8" y="1"/>
                          <a:pt x="10" y="1"/>
                        </a:cubicBezTo>
                        <a:cubicBezTo>
                          <a:pt x="10" y="2"/>
                          <a:pt x="11" y="2"/>
                          <a:pt x="12" y="2"/>
                        </a:cubicBezTo>
                        <a:cubicBezTo>
                          <a:pt x="12" y="2"/>
                          <a:pt x="12" y="2"/>
                          <a:pt x="12" y="2"/>
                        </a:cubicBezTo>
                        <a:cubicBezTo>
                          <a:pt x="12" y="2"/>
                          <a:pt x="13" y="2"/>
                          <a:pt x="13" y="3"/>
                        </a:cubicBezTo>
                        <a:cubicBezTo>
                          <a:pt x="13" y="3"/>
                          <a:pt x="13" y="3"/>
                          <a:pt x="13" y="3"/>
                        </a:cubicBezTo>
                        <a:cubicBezTo>
                          <a:pt x="13" y="3"/>
                          <a:pt x="13" y="3"/>
                          <a:pt x="13" y="3"/>
                        </a:cubicBezTo>
                        <a:cubicBezTo>
                          <a:pt x="13" y="3"/>
                          <a:pt x="13" y="3"/>
                          <a:pt x="13" y="3"/>
                        </a:cubicBezTo>
                        <a:cubicBezTo>
                          <a:pt x="13" y="4"/>
                          <a:pt x="13" y="4"/>
                          <a:pt x="13" y="4"/>
                        </a:cubicBezTo>
                        <a:cubicBezTo>
                          <a:pt x="14" y="4"/>
                          <a:pt x="14" y="4"/>
                          <a:pt x="14" y="3"/>
                        </a:cubicBezTo>
                        <a:cubicBezTo>
                          <a:pt x="14" y="3"/>
                          <a:pt x="14" y="2"/>
                          <a:pt x="13" y="1"/>
                        </a:cubicBezTo>
                        <a:cubicBezTo>
                          <a:pt x="13" y="1"/>
                          <a:pt x="12" y="1"/>
                          <a:pt x="11" y="1"/>
                        </a:cubicBezTo>
                        <a:cubicBezTo>
                          <a:pt x="10" y="0"/>
                          <a:pt x="9" y="0"/>
                          <a:pt x="7" y="0"/>
                        </a:cubicBezTo>
                        <a:cubicBezTo>
                          <a:pt x="7" y="0"/>
                          <a:pt x="6" y="0"/>
                          <a:pt x="5"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2" name="Freeform 479"/>
                  <p:cNvSpPr/>
                  <p:nvPr/>
                </p:nvSpPr>
                <p:spPr bwMode="auto">
                  <a:xfrm>
                    <a:off x="885825" y="2266951"/>
                    <a:ext cx="15875" cy="3175"/>
                  </a:xfrm>
                  <a:custGeom>
                    <a:avLst/>
                    <a:gdLst>
                      <a:gd name="T0" fmla="*/ 1 w 14"/>
                      <a:gd name="T1" fmla="*/ 2 h 3"/>
                      <a:gd name="T2" fmla="*/ 1 w 14"/>
                      <a:gd name="T3" fmla="*/ 2 h 3"/>
                      <a:gd name="T4" fmla="*/ 0 w 14"/>
                      <a:gd name="T5" fmla="*/ 2 h 3"/>
                      <a:gd name="T6" fmla="*/ 1 w 14"/>
                      <a:gd name="T7" fmla="*/ 3 h 3"/>
                      <a:gd name="T8" fmla="*/ 8 w 14"/>
                      <a:gd name="T9" fmla="*/ 1 h 3"/>
                      <a:gd name="T10" fmla="*/ 12 w 14"/>
                      <a:gd name="T11" fmla="*/ 1 h 3"/>
                      <a:gd name="T12" fmla="*/ 13 w 14"/>
                      <a:gd name="T13" fmla="*/ 1 h 3"/>
                      <a:gd name="T14" fmla="*/ 14 w 14"/>
                      <a:gd name="T15" fmla="*/ 1 h 3"/>
                      <a:gd name="T16" fmla="*/ 13 w 14"/>
                      <a:gd name="T17" fmla="*/ 0 h 3"/>
                      <a:gd name="T18" fmla="*/ 11 w 14"/>
                      <a:gd name="T19" fmla="*/ 0 h 3"/>
                      <a:gd name="T20" fmla="*/ 1 w 14"/>
                      <a:gd name="T21"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3">
                        <a:moveTo>
                          <a:pt x="1" y="2"/>
                        </a:moveTo>
                        <a:cubicBezTo>
                          <a:pt x="1" y="2"/>
                          <a:pt x="1" y="2"/>
                          <a:pt x="1" y="2"/>
                        </a:cubicBezTo>
                        <a:cubicBezTo>
                          <a:pt x="0" y="2"/>
                          <a:pt x="0" y="2"/>
                          <a:pt x="0" y="2"/>
                        </a:cubicBezTo>
                        <a:cubicBezTo>
                          <a:pt x="0" y="2"/>
                          <a:pt x="0" y="3"/>
                          <a:pt x="1" y="3"/>
                        </a:cubicBezTo>
                        <a:cubicBezTo>
                          <a:pt x="3" y="2"/>
                          <a:pt x="6" y="2"/>
                          <a:pt x="8" y="1"/>
                        </a:cubicBezTo>
                        <a:cubicBezTo>
                          <a:pt x="10" y="1"/>
                          <a:pt x="11" y="1"/>
                          <a:pt x="12" y="1"/>
                        </a:cubicBezTo>
                        <a:cubicBezTo>
                          <a:pt x="12" y="1"/>
                          <a:pt x="13" y="1"/>
                          <a:pt x="13" y="1"/>
                        </a:cubicBezTo>
                        <a:cubicBezTo>
                          <a:pt x="13" y="2"/>
                          <a:pt x="14" y="1"/>
                          <a:pt x="14" y="1"/>
                        </a:cubicBezTo>
                        <a:cubicBezTo>
                          <a:pt x="14" y="1"/>
                          <a:pt x="14" y="0"/>
                          <a:pt x="13" y="0"/>
                        </a:cubicBezTo>
                        <a:cubicBezTo>
                          <a:pt x="12" y="0"/>
                          <a:pt x="11" y="0"/>
                          <a:pt x="11" y="0"/>
                        </a:cubicBezTo>
                        <a:cubicBezTo>
                          <a:pt x="7" y="0"/>
                          <a:pt x="4" y="1"/>
                          <a:pt x="1"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3" name="Freeform 480"/>
                  <p:cNvSpPr>
                    <a:spLocks noEditPoints="1"/>
                  </p:cNvSpPr>
                  <p:nvPr/>
                </p:nvSpPr>
                <p:spPr bwMode="auto">
                  <a:xfrm>
                    <a:off x="885825" y="2268538"/>
                    <a:ext cx="15875" cy="4763"/>
                  </a:xfrm>
                  <a:custGeom>
                    <a:avLst/>
                    <a:gdLst>
                      <a:gd name="T0" fmla="*/ 3 w 14"/>
                      <a:gd name="T1" fmla="*/ 3 h 4"/>
                      <a:gd name="T2" fmla="*/ 3 w 14"/>
                      <a:gd name="T3" fmla="*/ 3 h 4"/>
                      <a:gd name="T4" fmla="*/ 3 w 14"/>
                      <a:gd name="T5" fmla="*/ 3 h 4"/>
                      <a:gd name="T6" fmla="*/ 9 w 14"/>
                      <a:gd name="T7" fmla="*/ 0 h 4"/>
                      <a:gd name="T8" fmla="*/ 2 w 14"/>
                      <a:gd name="T9" fmla="*/ 2 h 4"/>
                      <a:gd name="T10" fmla="*/ 1 w 14"/>
                      <a:gd name="T11" fmla="*/ 2 h 4"/>
                      <a:gd name="T12" fmla="*/ 1 w 14"/>
                      <a:gd name="T13" fmla="*/ 3 h 4"/>
                      <a:gd name="T14" fmla="*/ 1 w 14"/>
                      <a:gd name="T15" fmla="*/ 3 h 4"/>
                      <a:gd name="T16" fmla="*/ 3 w 14"/>
                      <a:gd name="T17" fmla="*/ 3 h 4"/>
                      <a:gd name="T18" fmla="*/ 8 w 14"/>
                      <a:gd name="T19" fmla="*/ 1 h 4"/>
                      <a:gd name="T20" fmla="*/ 10 w 14"/>
                      <a:gd name="T21" fmla="*/ 1 h 4"/>
                      <a:gd name="T22" fmla="*/ 11 w 14"/>
                      <a:gd name="T23" fmla="*/ 2 h 4"/>
                      <a:gd name="T24" fmla="*/ 12 w 14"/>
                      <a:gd name="T25" fmla="*/ 2 h 4"/>
                      <a:gd name="T26" fmla="*/ 12 w 14"/>
                      <a:gd name="T27" fmla="*/ 2 h 4"/>
                      <a:gd name="T28" fmla="*/ 13 w 14"/>
                      <a:gd name="T29" fmla="*/ 3 h 4"/>
                      <a:gd name="T30" fmla="*/ 13 w 14"/>
                      <a:gd name="T31" fmla="*/ 3 h 4"/>
                      <a:gd name="T32" fmla="*/ 14 w 14"/>
                      <a:gd name="T33" fmla="*/ 2 h 4"/>
                      <a:gd name="T34" fmla="*/ 11 w 14"/>
                      <a:gd name="T35" fmla="*/ 0 h 4"/>
                      <a:gd name="T36" fmla="*/ 9 w 14"/>
                      <a:gd name="T37" fmla="*/ 0 h 4"/>
                      <a:gd name="T38" fmla="*/ 9 w 14"/>
                      <a:gd name="T3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4" h="4">
                        <a:moveTo>
                          <a:pt x="3" y="3"/>
                        </a:moveTo>
                        <a:cubicBezTo>
                          <a:pt x="3" y="3"/>
                          <a:pt x="3" y="3"/>
                          <a:pt x="3" y="3"/>
                        </a:cubicBezTo>
                        <a:cubicBezTo>
                          <a:pt x="3" y="3"/>
                          <a:pt x="3" y="3"/>
                          <a:pt x="3" y="3"/>
                        </a:cubicBezTo>
                        <a:moveTo>
                          <a:pt x="9" y="0"/>
                        </a:moveTo>
                        <a:cubicBezTo>
                          <a:pt x="6" y="0"/>
                          <a:pt x="4" y="1"/>
                          <a:pt x="2" y="2"/>
                        </a:cubicBezTo>
                        <a:cubicBezTo>
                          <a:pt x="2" y="2"/>
                          <a:pt x="1" y="2"/>
                          <a:pt x="1" y="2"/>
                        </a:cubicBezTo>
                        <a:cubicBezTo>
                          <a:pt x="0" y="3"/>
                          <a:pt x="0" y="3"/>
                          <a:pt x="1" y="3"/>
                        </a:cubicBezTo>
                        <a:cubicBezTo>
                          <a:pt x="1" y="4"/>
                          <a:pt x="1" y="4"/>
                          <a:pt x="1" y="3"/>
                        </a:cubicBezTo>
                        <a:cubicBezTo>
                          <a:pt x="2" y="3"/>
                          <a:pt x="2" y="3"/>
                          <a:pt x="3" y="3"/>
                        </a:cubicBezTo>
                        <a:cubicBezTo>
                          <a:pt x="5" y="2"/>
                          <a:pt x="6" y="2"/>
                          <a:pt x="8" y="1"/>
                        </a:cubicBezTo>
                        <a:cubicBezTo>
                          <a:pt x="9" y="1"/>
                          <a:pt x="9" y="1"/>
                          <a:pt x="10" y="1"/>
                        </a:cubicBezTo>
                        <a:cubicBezTo>
                          <a:pt x="10" y="1"/>
                          <a:pt x="11" y="1"/>
                          <a:pt x="11" y="2"/>
                        </a:cubicBezTo>
                        <a:cubicBezTo>
                          <a:pt x="11" y="2"/>
                          <a:pt x="12" y="2"/>
                          <a:pt x="12" y="2"/>
                        </a:cubicBezTo>
                        <a:cubicBezTo>
                          <a:pt x="12" y="2"/>
                          <a:pt x="12" y="2"/>
                          <a:pt x="12" y="2"/>
                        </a:cubicBezTo>
                        <a:cubicBezTo>
                          <a:pt x="12" y="2"/>
                          <a:pt x="12" y="3"/>
                          <a:pt x="13" y="3"/>
                        </a:cubicBezTo>
                        <a:cubicBezTo>
                          <a:pt x="13" y="3"/>
                          <a:pt x="13" y="3"/>
                          <a:pt x="13" y="3"/>
                        </a:cubicBezTo>
                        <a:cubicBezTo>
                          <a:pt x="14" y="3"/>
                          <a:pt x="14" y="3"/>
                          <a:pt x="14" y="2"/>
                        </a:cubicBezTo>
                        <a:cubicBezTo>
                          <a:pt x="13" y="1"/>
                          <a:pt x="12" y="1"/>
                          <a:pt x="11" y="0"/>
                        </a:cubicBezTo>
                        <a:cubicBezTo>
                          <a:pt x="11" y="0"/>
                          <a:pt x="10" y="0"/>
                          <a:pt x="9" y="0"/>
                        </a:cubicBezTo>
                        <a:cubicBezTo>
                          <a:pt x="9" y="0"/>
                          <a:pt x="9" y="0"/>
                          <a:pt x="9"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4" name="Freeform 481"/>
                  <p:cNvSpPr>
                    <a:spLocks noEditPoints="1"/>
                  </p:cNvSpPr>
                  <p:nvPr/>
                </p:nvSpPr>
                <p:spPr bwMode="auto">
                  <a:xfrm>
                    <a:off x="885825" y="2273301"/>
                    <a:ext cx="14288" cy="1588"/>
                  </a:xfrm>
                  <a:custGeom>
                    <a:avLst/>
                    <a:gdLst>
                      <a:gd name="T0" fmla="*/ 3 w 13"/>
                      <a:gd name="T1" fmla="*/ 2 h 2"/>
                      <a:gd name="T2" fmla="*/ 3 w 13"/>
                      <a:gd name="T3" fmla="*/ 2 h 2"/>
                      <a:gd name="T4" fmla="*/ 3 w 13"/>
                      <a:gd name="T5" fmla="*/ 2 h 2"/>
                      <a:gd name="T6" fmla="*/ 12 w 13"/>
                      <a:gd name="T7" fmla="*/ 0 h 2"/>
                      <a:gd name="T8" fmla="*/ 11 w 13"/>
                      <a:gd name="T9" fmla="*/ 0 h 2"/>
                      <a:gd name="T10" fmla="*/ 6 w 13"/>
                      <a:gd name="T11" fmla="*/ 0 h 2"/>
                      <a:gd name="T12" fmla="*/ 0 w 13"/>
                      <a:gd name="T13" fmla="*/ 1 h 2"/>
                      <a:gd name="T14" fmla="*/ 0 w 13"/>
                      <a:gd name="T15" fmla="*/ 2 h 2"/>
                      <a:gd name="T16" fmla="*/ 1 w 13"/>
                      <a:gd name="T17" fmla="*/ 2 h 2"/>
                      <a:gd name="T18" fmla="*/ 3 w 13"/>
                      <a:gd name="T19" fmla="*/ 2 h 2"/>
                      <a:gd name="T20" fmla="*/ 7 w 13"/>
                      <a:gd name="T21" fmla="*/ 1 h 2"/>
                      <a:gd name="T22" fmla="*/ 13 w 13"/>
                      <a:gd name="T23" fmla="*/ 1 h 2"/>
                      <a:gd name="T24" fmla="*/ 13 w 13"/>
                      <a:gd name="T25" fmla="*/ 0 h 2"/>
                      <a:gd name="T26" fmla="*/ 12 w 13"/>
                      <a:gd name="T27" fmla="*/ 0 h 2"/>
                      <a:gd name="T28" fmla="*/ 12 w 13"/>
                      <a:gd name="T2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 h="2">
                        <a:moveTo>
                          <a:pt x="3" y="2"/>
                        </a:moveTo>
                        <a:cubicBezTo>
                          <a:pt x="3" y="2"/>
                          <a:pt x="3" y="2"/>
                          <a:pt x="3" y="2"/>
                        </a:cubicBezTo>
                        <a:cubicBezTo>
                          <a:pt x="3" y="2"/>
                          <a:pt x="3" y="2"/>
                          <a:pt x="3" y="2"/>
                        </a:cubicBezTo>
                        <a:moveTo>
                          <a:pt x="12" y="0"/>
                        </a:moveTo>
                        <a:cubicBezTo>
                          <a:pt x="12" y="0"/>
                          <a:pt x="12" y="0"/>
                          <a:pt x="11" y="0"/>
                        </a:cubicBezTo>
                        <a:cubicBezTo>
                          <a:pt x="10" y="0"/>
                          <a:pt x="8" y="0"/>
                          <a:pt x="6" y="0"/>
                        </a:cubicBezTo>
                        <a:cubicBezTo>
                          <a:pt x="4" y="0"/>
                          <a:pt x="2" y="0"/>
                          <a:pt x="0" y="1"/>
                        </a:cubicBezTo>
                        <a:cubicBezTo>
                          <a:pt x="0" y="1"/>
                          <a:pt x="0" y="1"/>
                          <a:pt x="0" y="2"/>
                        </a:cubicBezTo>
                        <a:cubicBezTo>
                          <a:pt x="0" y="2"/>
                          <a:pt x="0" y="2"/>
                          <a:pt x="1" y="2"/>
                        </a:cubicBezTo>
                        <a:cubicBezTo>
                          <a:pt x="1" y="2"/>
                          <a:pt x="2" y="2"/>
                          <a:pt x="3" y="2"/>
                        </a:cubicBezTo>
                        <a:cubicBezTo>
                          <a:pt x="4" y="1"/>
                          <a:pt x="6" y="1"/>
                          <a:pt x="7" y="1"/>
                        </a:cubicBezTo>
                        <a:cubicBezTo>
                          <a:pt x="9" y="2"/>
                          <a:pt x="11" y="2"/>
                          <a:pt x="13" y="1"/>
                        </a:cubicBezTo>
                        <a:cubicBezTo>
                          <a:pt x="13" y="1"/>
                          <a:pt x="13" y="1"/>
                          <a:pt x="13" y="0"/>
                        </a:cubicBezTo>
                        <a:cubicBezTo>
                          <a:pt x="13" y="0"/>
                          <a:pt x="13" y="0"/>
                          <a:pt x="12" y="0"/>
                        </a:cubicBezTo>
                        <a:cubicBezTo>
                          <a:pt x="12" y="0"/>
                          <a:pt x="12" y="0"/>
                          <a:pt x="1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5" name="Freeform 482"/>
                  <p:cNvSpPr/>
                  <p:nvPr/>
                </p:nvSpPr>
                <p:spPr bwMode="auto">
                  <a:xfrm>
                    <a:off x="885825" y="2273301"/>
                    <a:ext cx="15875" cy="3175"/>
                  </a:xfrm>
                  <a:custGeom>
                    <a:avLst/>
                    <a:gdLst>
                      <a:gd name="T0" fmla="*/ 13 w 14"/>
                      <a:gd name="T1" fmla="*/ 0 h 3"/>
                      <a:gd name="T2" fmla="*/ 12 w 14"/>
                      <a:gd name="T3" fmla="*/ 0 h 3"/>
                      <a:gd name="T4" fmla="*/ 11 w 14"/>
                      <a:gd name="T5" fmla="*/ 1 h 3"/>
                      <a:gd name="T6" fmla="*/ 9 w 14"/>
                      <a:gd name="T7" fmla="*/ 1 h 3"/>
                      <a:gd name="T8" fmla="*/ 5 w 14"/>
                      <a:gd name="T9" fmla="*/ 1 h 3"/>
                      <a:gd name="T10" fmla="*/ 1 w 14"/>
                      <a:gd name="T11" fmla="*/ 1 h 3"/>
                      <a:gd name="T12" fmla="*/ 0 w 14"/>
                      <a:gd name="T13" fmla="*/ 2 h 3"/>
                      <a:gd name="T14" fmla="*/ 1 w 14"/>
                      <a:gd name="T15" fmla="*/ 3 h 3"/>
                      <a:gd name="T16" fmla="*/ 5 w 14"/>
                      <a:gd name="T17" fmla="*/ 3 h 3"/>
                      <a:gd name="T18" fmla="*/ 7 w 14"/>
                      <a:gd name="T19" fmla="*/ 3 h 3"/>
                      <a:gd name="T20" fmla="*/ 11 w 14"/>
                      <a:gd name="T21" fmla="*/ 2 h 3"/>
                      <a:gd name="T22" fmla="*/ 14 w 14"/>
                      <a:gd name="T23" fmla="*/ 1 h 3"/>
                      <a:gd name="T24" fmla="*/ 14 w 14"/>
                      <a:gd name="T25" fmla="*/ 0 h 3"/>
                      <a:gd name="T26" fmla="*/ 13 w 14"/>
                      <a:gd name="T27" fmla="*/ 0 h 3"/>
                      <a:gd name="T28" fmla="*/ 13 w 14"/>
                      <a:gd name="T29"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 h="3">
                        <a:moveTo>
                          <a:pt x="13" y="0"/>
                        </a:moveTo>
                        <a:cubicBezTo>
                          <a:pt x="13" y="0"/>
                          <a:pt x="12" y="0"/>
                          <a:pt x="12" y="0"/>
                        </a:cubicBezTo>
                        <a:cubicBezTo>
                          <a:pt x="12" y="0"/>
                          <a:pt x="12" y="1"/>
                          <a:pt x="11" y="1"/>
                        </a:cubicBezTo>
                        <a:cubicBezTo>
                          <a:pt x="10" y="1"/>
                          <a:pt x="10" y="1"/>
                          <a:pt x="9" y="1"/>
                        </a:cubicBezTo>
                        <a:cubicBezTo>
                          <a:pt x="8" y="1"/>
                          <a:pt x="6" y="1"/>
                          <a:pt x="5" y="1"/>
                        </a:cubicBezTo>
                        <a:cubicBezTo>
                          <a:pt x="3" y="1"/>
                          <a:pt x="2" y="1"/>
                          <a:pt x="1" y="1"/>
                        </a:cubicBezTo>
                        <a:cubicBezTo>
                          <a:pt x="0" y="1"/>
                          <a:pt x="0" y="2"/>
                          <a:pt x="0" y="2"/>
                        </a:cubicBezTo>
                        <a:cubicBezTo>
                          <a:pt x="0" y="2"/>
                          <a:pt x="0" y="3"/>
                          <a:pt x="1" y="3"/>
                        </a:cubicBezTo>
                        <a:cubicBezTo>
                          <a:pt x="2" y="2"/>
                          <a:pt x="3" y="2"/>
                          <a:pt x="5" y="3"/>
                        </a:cubicBezTo>
                        <a:cubicBezTo>
                          <a:pt x="6" y="3"/>
                          <a:pt x="6" y="3"/>
                          <a:pt x="7" y="3"/>
                        </a:cubicBezTo>
                        <a:cubicBezTo>
                          <a:pt x="8" y="3"/>
                          <a:pt x="9" y="2"/>
                          <a:pt x="11" y="2"/>
                        </a:cubicBezTo>
                        <a:cubicBezTo>
                          <a:pt x="12" y="2"/>
                          <a:pt x="13" y="1"/>
                          <a:pt x="14" y="1"/>
                        </a:cubicBezTo>
                        <a:cubicBezTo>
                          <a:pt x="14" y="0"/>
                          <a:pt x="14" y="0"/>
                          <a:pt x="14" y="0"/>
                        </a:cubicBezTo>
                        <a:cubicBezTo>
                          <a:pt x="13" y="0"/>
                          <a:pt x="13" y="0"/>
                          <a:pt x="13" y="0"/>
                        </a:cubicBezTo>
                        <a:cubicBezTo>
                          <a:pt x="13" y="0"/>
                          <a:pt x="13" y="0"/>
                          <a:pt x="1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6" name="Freeform 483"/>
                  <p:cNvSpPr>
                    <a:spLocks noEditPoints="1"/>
                  </p:cNvSpPr>
                  <p:nvPr/>
                </p:nvSpPr>
                <p:spPr bwMode="auto">
                  <a:xfrm>
                    <a:off x="879475" y="2232026"/>
                    <a:ext cx="28575" cy="30163"/>
                  </a:xfrm>
                  <a:custGeom>
                    <a:avLst/>
                    <a:gdLst>
                      <a:gd name="T0" fmla="*/ 6 w 26"/>
                      <a:gd name="T1" fmla="*/ 9 h 28"/>
                      <a:gd name="T2" fmla="*/ 6 w 26"/>
                      <a:gd name="T3" fmla="*/ 9 h 28"/>
                      <a:gd name="T4" fmla="*/ 13 w 26"/>
                      <a:gd name="T5" fmla="*/ 3 h 28"/>
                      <a:gd name="T6" fmla="*/ 14 w 26"/>
                      <a:gd name="T7" fmla="*/ 3 h 28"/>
                      <a:gd name="T8" fmla="*/ 13 w 26"/>
                      <a:gd name="T9" fmla="*/ 4 h 28"/>
                      <a:gd name="T10" fmla="*/ 13 w 26"/>
                      <a:gd name="T11" fmla="*/ 3 h 28"/>
                      <a:gd name="T12" fmla="*/ 13 w 26"/>
                      <a:gd name="T13" fmla="*/ 2 h 28"/>
                      <a:gd name="T14" fmla="*/ 10 w 26"/>
                      <a:gd name="T15" fmla="*/ 1 h 28"/>
                      <a:gd name="T16" fmla="*/ 10 w 26"/>
                      <a:gd name="T17" fmla="*/ 2 h 28"/>
                      <a:gd name="T18" fmla="*/ 9 w 26"/>
                      <a:gd name="T19" fmla="*/ 2 h 28"/>
                      <a:gd name="T20" fmla="*/ 9 w 26"/>
                      <a:gd name="T21" fmla="*/ 1 h 28"/>
                      <a:gd name="T22" fmla="*/ 9 w 26"/>
                      <a:gd name="T23" fmla="*/ 0 h 28"/>
                      <a:gd name="T24" fmla="*/ 5 w 26"/>
                      <a:gd name="T25" fmla="*/ 2 h 28"/>
                      <a:gd name="T26" fmla="*/ 1 w 26"/>
                      <a:gd name="T27" fmla="*/ 5 h 28"/>
                      <a:gd name="T28" fmla="*/ 8 w 26"/>
                      <a:gd name="T29" fmla="*/ 10 h 28"/>
                      <a:gd name="T30" fmla="*/ 11 w 26"/>
                      <a:gd name="T31" fmla="*/ 16 h 28"/>
                      <a:gd name="T32" fmla="*/ 12 w 26"/>
                      <a:gd name="T33" fmla="*/ 26 h 28"/>
                      <a:gd name="T34" fmla="*/ 8 w 26"/>
                      <a:gd name="T35" fmla="*/ 9 h 28"/>
                      <a:gd name="T36" fmla="*/ 2 w 26"/>
                      <a:gd name="T37" fmla="*/ 6 h 28"/>
                      <a:gd name="T38" fmla="*/ 2 w 26"/>
                      <a:gd name="T39" fmla="*/ 4 h 28"/>
                      <a:gd name="T40" fmla="*/ 2 w 26"/>
                      <a:gd name="T41" fmla="*/ 3 h 28"/>
                      <a:gd name="T42" fmla="*/ 4 w 26"/>
                      <a:gd name="T43" fmla="*/ 3 h 28"/>
                      <a:gd name="T44" fmla="*/ 6 w 26"/>
                      <a:gd name="T45" fmla="*/ 6 h 28"/>
                      <a:gd name="T46" fmla="*/ 6 w 26"/>
                      <a:gd name="T47" fmla="*/ 2 h 28"/>
                      <a:gd name="T48" fmla="*/ 8 w 26"/>
                      <a:gd name="T49" fmla="*/ 1 h 28"/>
                      <a:gd name="T50" fmla="*/ 11 w 26"/>
                      <a:gd name="T51" fmla="*/ 3 h 28"/>
                      <a:gd name="T52" fmla="*/ 12 w 26"/>
                      <a:gd name="T53" fmla="*/ 2 h 28"/>
                      <a:gd name="T54" fmla="*/ 12 w 26"/>
                      <a:gd name="T55" fmla="*/ 5 h 28"/>
                      <a:gd name="T56" fmla="*/ 14 w 26"/>
                      <a:gd name="T57" fmla="*/ 2 h 28"/>
                      <a:gd name="T58" fmla="*/ 15 w 26"/>
                      <a:gd name="T59" fmla="*/ 3 h 28"/>
                      <a:gd name="T60" fmla="*/ 17 w 26"/>
                      <a:gd name="T61" fmla="*/ 3 h 28"/>
                      <a:gd name="T62" fmla="*/ 17 w 26"/>
                      <a:gd name="T63" fmla="*/ 1 h 28"/>
                      <a:gd name="T64" fmla="*/ 19 w 26"/>
                      <a:gd name="T65" fmla="*/ 1 h 28"/>
                      <a:gd name="T66" fmla="*/ 18 w 26"/>
                      <a:gd name="T67" fmla="*/ 4 h 28"/>
                      <a:gd name="T68" fmla="*/ 21 w 26"/>
                      <a:gd name="T69" fmla="*/ 2 h 28"/>
                      <a:gd name="T70" fmla="*/ 21 w 26"/>
                      <a:gd name="T71" fmla="*/ 2 h 28"/>
                      <a:gd name="T72" fmla="*/ 23 w 26"/>
                      <a:gd name="T73" fmla="*/ 2 h 28"/>
                      <a:gd name="T74" fmla="*/ 24 w 26"/>
                      <a:gd name="T75" fmla="*/ 3 h 28"/>
                      <a:gd name="T76" fmla="*/ 25 w 26"/>
                      <a:gd name="T77" fmla="*/ 4 h 28"/>
                      <a:gd name="T78" fmla="*/ 24 w 26"/>
                      <a:gd name="T79" fmla="*/ 6 h 28"/>
                      <a:gd name="T80" fmla="*/ 18 w 26"/>
                      <a:gd name="T81" fmla="*/ 10 h 28"/>
                      <a:gd name="T82" fmla="*/ 15 w 26"/>
                      <a:gd name="T83" fmla="*/ 28 h 28"/>
                      <a:gd name="T84" fmla="*/ 16 w 26"/>
                      <a:gd name="T85" fmla="*/ 26 h 28"/>
                      <a:gd name="T86" fmla="*/ 19 w 26"/>
                      <a:gd name="T87" fmla="*/ 11 h 28"/>
                      <a:gd name="T88" fmla="*/ 25 w 26"/>
                      <a:gd name="T89" fmla="*/ 6 h 28"/>
                      <a:gd name="T90" fmla="*/ 22 w 26"/>
                      <a:gd name="T91" fmla="*/ 1 h 28"/>
                      <a:gd name="T92" fmla="*/ 20 w 26"/>
                      <a:gd name="T93" fmla="*/ 1 h 28"/>
                      <a:gd name="T94" fmla="*/ 13 w 26"/>
                      <a:gd name="T95" fmla="*/ 1 h 28"/>
                      <a:gd name="T96" fmla="*/ 10 w 26"/>
                      <a:gd name="T9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6" h="28">
                        <a:moveTo>
                          <a:pt x="6" y="9"/>
                        </a:moveTo>
                        <a:cubicBezTo>
                          <a:pt x="6" y="9"/>
                          <a:pt x="6" y="9"/>
                          <a:pt x="6" y="9"/>
                        </a:cubicBezTo>
                        <a:cubicBezTo>
                          <a:pt x="6" y="9"/>
                          <a:pt x="6" y="9"/>
                          <a:pt x="6" y="9"/>
                        </a:cubicBezTo>
                        <a:moveTo>
                          <a:pt x="6" y="9"/>
                        </a:moveTo>
                        <a:cubicBezTo>
                          <a:pt x="6" y="9"/>
                          <a:pt x="6" y="9"/>
                          <a:pt x="6" y="9"/>
                        </a:cubicBezTo>
                        <a:cubicBezTo>
                          <a:pt x="6" y="9"/>
                          <a:pt x="6" y="9"/>
                          <a:pt x="6" y="9"/>
                        </a:cubicBezTo>
                        <a:moveTo>
                          <a:pt x="13" y="2"/>
                        </a:moveTo>
                        <a:cubicBezTo>
                          <a:pt x="13" y="2"/>
                          <a:pt x="13" y="2"/>
                          <a:pt x="13" y="3"/>
                        </a:cubicBezTo>
                        <a:cubicBezTo>
                          <a:pt x="13" y="3"/>
                          <a:pt x="13" y="3"/>
                          <a:pt x="13" y="3"/>
                        </a:cubicBezTo>
                        <a:cubicBezTo>
                          <a:pt x="13" y="3"/>
                          <a:pt x="14" y="3"/>
                          <a:pt x="14" y="3"/>
                        </a:cubicBezTo>
                        <a:cubicBezTo>
                          <a:pt x="14" y="3"/>
                          <a:pt x="14" y="3"/>
                          <a:pt x="14" y="3"/>
                        </a:cubicBezTo>
                        <a:cubicBezTo>
                          <a:pt x="14" y="3"/>
                          <a:pt x="14" y="3"/>
                          <a:pt x="14" y="3"/>
                        </a:cubicBezTo>
                        <a:cubicBezTo>
                          <a:pt x="14" y="3"/>
                          <a:pt x="13" y="3"/>
                          <a:pt x="13" y="3"/>
                        </a:cubicBezTo>
                        <a:cubicBezTo>
                          <a:pt x="13" y="3"/>
                          <a:pt x="13" y="3"/>
                          <a:pt x="13" y="3"/>
                        </a:cubicBezTo>
                        <a:cubicBezTo>
                          <a:pt x="13" y="4"/>
                          <a:pt x="13" y="4"/>
                          <a:pt x="13" y="4"/>
                        </a:cubicBezTo>
                        <a:cubicBezTo>
                          <a:pt x="13" y="4"/>
                          <a:pt x="13" y="4"/>
                          <a:pt x="13" y="4"/>
                        </a:cubicBezTo>
                        <a:cubicBezTo>
                          <a:pt x="13" y="4"/>
                          <a:pt x="13" y="4"/>
                          <a:pt x="13" y="4"/>
                        </a:cubicBezTo>
                        <a:cubicBezTo>
                          <a:pt x="13" y="3"/>
                          <a:pt x="13" y="3"/>
                          <a:pt x="13" y="3"/>
                        </a:cubicBezTo>
                        <a:cubicBezTo>
                          <a:pt x="13" y="3"/>
                          <a:pt x="13" y="3"/>
                          <a:pt x="13" y="3"/>
                        </a:cubicBezTo>
                        <a:cubicBezTo>
                          <a:pt x="13" y="3"/>
                          <a:pt x="13" y="3"/>
                          <a:pt x="13" y="3"/>
                        </a:cubicBezTo>
                        <a:cubicBezTo>
                          <a:pt x="13" y="2"/>
                          <a:pt x="13" y="2"/>
                          <a:pt x="13" y="2"/>
                        </a:cubicBezTo>
                        <a:moveTo>
                          <a:pt x="9" y="1"/>
                        </a:moveTo>
                        <a:cubicBezTo>
                          <a:pt x="10" y="1"/>
                          <a:pt x="10" y="1"/>
                          <a:pt x="10" y="1"/>
                        </a:cubicBezTo>
                        <a:cubicBezTo>
                          <a:pt x="10" y="1"/>
                          <a:pt x="10" y="1"/>
                          <a:pt x="10" y="1"/>
                        </a:cubicBezTo>
                        <a:cubicBezTo>
                          <a:pt x="10" y="1"/>
                          <a:pt x="10" y="1"/>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9" y="2"/>
                          <a:pt x="9" y="2"/>
                        </a:cubicBezTo>
                        <a:cubicBezTo>
                          <a:pt x="9" y="2"/>
                          <a:pt x="9" y="2"/>
                          <a:pt x="9" y="2"/>
                        </a:cubicBezTo>
                        <a:cubicBezTo>
                          <a:pt x="9" y="2"/>
                          <a:pt x="9" y="2"/>
                          <a:pt x="9" y="2"/>
                        </a:cubicBezTo>
                        <a:cubicBezTo>
                          <a:pt x="9" y="2"/>
                          <a:pt x="9" y="2"/>
                          <a:pt x="9" y="1"/>
                        </a:cubicBezTo>
                        <a:cubicBezTo>
                          <a:pt x="9" y="1"/>
                          <a:pt x="9" y="1"/>
                          <a:pt x="9" y="1"/>
                        </a:cubicBezTo>
                        <a:cubicBezTo>
                          <a:pt x="9" y="1"/>
                          <a:pt x="9" y="1"/>
                          <a:pt x="9" y="1"/>
                        </a:cubicBezTo>
                        <a:moveTo>
                          <a:pt x="9" y="0"/>
                        </a:moveTo>
                        <a:cubicBezTo>
                          <a:pt x="9" y="0"/>
                          <a:pt x="9" y="0"/>
                          <a:pt x="9" y="0"/>
                        </a:cubicBezTo>
                        <a:cubicBezTo>
                          <a:pt x="8" y="0"/>
                          <a:pt x="7" y="1"/>
                          <a:pt x="6" y="1"/>
                        </a:cubicBezTo>
                        <a:cubicBezTo>
                          <a:pt x="6" y="1"/>
                          <a:pt x="5" y="2"/>
                          <a:pt x="5" y="2"/>
                        </a:cubicBezTo>
                        <a:cubicBezTo>
                          <a:pt x="4" y="2"/>
                          <a:pt x="3" y="2"/>
                          <a:pt x="2" y="2"/>
                        </a:cubicBezTo>
                        <a:cubicBezTo>
                          <a:pt x="2" y="2"/>
                          <a:pt x="1" y="3"/>
                          <a:pt x="1" y="3"/>
                        </a:cubicBezTo>
                        <a:cubicBezTo>
                          <a:pt x="0" y="4"/>
                          <a:pt x="0" y="5"/>
                          <a:pt x="1" y="5"/>
                        </a:cubicBezTo>
                        <a:cubicBezTo>
                          <a:pt x="1" y="6"/>
                          <a:pt x="2" y="7"/>
                          <a:pt x="2" y="7"/>
                        </a:cubicBezTo>
                        <a:cubicBezTo>
                          <a:pt x="3" y="8"/>
                          <a:pt x="5" y="9"/>
                          <a:pt x="6" y="9"/>
                        </a:cubicBezTo>
                        <a:cubicBezTo>
                          <a:pt x="7" y="9"/>
                          <a:pt x="7" y="10"/>
                          <a:pt x="8" y="10"/>
                        </a:cubicBezTo>
                        <a:cubicBezTo>
                          <a:pt x="8" y="10"/>
                          <a:pt x="9" y="11"/>
                          <a:pt x="9" y="11"/>
                        </a:cubicBezTo>
                        <a:cubicBezTo>
                          <a:pt x="9" y="12"/>
                          <a:pt x="10" y="12"/>
                          <a:pt x="10" y="13"/>
                        </a:cubicBezTo>
                        <a:cubicBezTo>
                          <a:pt x="11" y="14"/>
                          <a:pt x="11" y="15"/>
                          <a:pt x="11" y="16"/>
                        </a:cubicBezTo>
                        <a:cubicBezTo>
                          <a:pt x="11" y="20"/>
                          <a:pt x="11" y="23"/>
                          <a:pt x="10" y="26"/>
                        </a:cubicBezTo>
                        <a:cubicBezTo>
                          <a:pt x="10" y="27"/>
                          <a:pt x="11" y="27"/>
                          <a:pt x="11" y="27"/>
                        </a:cubicBezTo>
                        <a:cubicBezTo>
                          <a:pt x="11" y="27"/>
                          <a:pt x="12" y="27"/>
                          <a:pt x="12" y="26"/>
                        </a:cubicBezTo>
                        <a:cubicBezTo>
                          <a:pt x="12" y="24"/>
                          <a:pt x="12" y="21"/>
                          <a:pt x="12" y="19"/>
                        </a:cubicBezTo>
                        <a:cubicBezTo>
                          <a:pt x="12" y="16"/>
                          <a:pt x="12" y="14"/>
                          <a:pt x="11" y="11"/>
                        </a:cubicBezTo>
                        <a:cubicBezTo>
                          <a:pt x="10" y="10"/>
                          <a:pt x="9" y="10"/>
                          <a:pt x="8" y="9"/>
                        </a:cubicBezTo>
                        <a:cubicBezTo>
                          <a:pt x="7" y="8"/>
                          <a:pt x="6" y="8"/>
                          <a:pt x="5" y="7"/>
                        </a:cubicBezTo>
                        <a:cubicBezTo>
                          <a:pt x="4" y="7"/>
                          <a:pt x="4" y="7"/>
                          <a:pt x="3" y="6"/>
                        </a:cubicBezTo>
                        <a:cubicBezTo>
                          <a:pt x="3" y="6"/>
                          <a:pt x="2" y="6"/>
                          <a:pt x="2" y="6"/>
                        </a:cubicBezTo>
                        <a:cubicBezTo>
                          <a:pt x="2" y="5"/>
                          <a:pt x="2" y="5"/>
                          <a:pt x="2" y="5"/>
                        </a:cubicBezTo>
                        <a:cubicBezTo>
                          <a:pt x="2" y="5"/>
                          <a:pt x="2" y="5"/>
                          <a:pt x="2" y="5"/>
                        </a:cubicBezTo>
                        <a:cubicBezTo>
                          <a:pt x="2" y="4"/>
                          <a:pt x="2" y="4"/>
                          <a:pt x="2" y="4"/>
                        </a:cubicBezTo>
                        <a:cubicBezTo>
                          <a:pt x="2" y="4"/>
                          <a:pt x="2" y="4"/>
                          <a:pt x="2" y="4"/>
                        </a:cubicBezTo>
                        <a:cubicBezTo>
                          <a:pt x="2" y="4"/>
                          <a:pt x="2" y="4"/>
                          <a:pt x="2" y="4"/>
                        </a:cubicBezTo>
                        <a:cubicBezTo>
                          <a:pt x="2" y="4"/>
                          <a:pt x="2" y="4"/>
                          <a:pt x="2" y="3"/>
                        </a:cubicBezTo>
                        <a:cubicBezTo>
                          <a:pt x="2" y="3"/>
                          <a:pt x="3" y="3"/>
                          <a:pt x="3" y="3"/>
                        </a:cubicBezTo>
                        <a:cubicBezTo>
                          <a:pt x="3" y="3"/>
                          <a:pt x="3" y="3"/>
                          <a:pt x="4" y="3"/>
                        </a:cubicBezTo>
                        <a:cubicBezTo>
                          <a:pt x="4" y="3"/>
                          <a:pt x="4" y="3"/>
                          <a:pt x="4" y="3"/>
                        </a:cubicBezTo>
                        <a:cubicBezTo>
                          <a:pt x="5" y="3"/>
                          <a:pt x="5" y="3"/>
                          <a:pt x="5" y="3"/>
                        </a:cubicBezTo>
                        <a:cubicBezTo>
                          <a:pt x="5" y="3"/>
                          <a:pt x="5" y="3"/>
                          <a:pt x="5" y="3"/>
                        </a:cubicBezTo>
                        <a:cubicBezTo>
                          <a:pt x="5" y="4"/>
                          <a:pt x="5" y="5"/>
                          <a:pt x="6" y="6"/>
                        </a:cubicBezTo>
                        <a:cubicBezTo>
                          <a:pt x="6" y="6"/>
                          <a:pt x="6" y="6"/>
                          <a:pt x="6" y="6"/>
                        </a:cubicBezTo>
                        <a:cubicBezTo>
                          <a:pt x="7" y="5"/>
                          <a:pt x="7" y="4"/>
                          <a:pt x="7" y="3"/>
                        </a:cubicBezTo>
                        <a:cubicBezTo>
                          <a:pt x="7" y="3"/>
                          <a:pt x="7" y="3"/>
                          <a:pt x="6" y="2"/>
                        </a:cubicBezTo>
                        <a:cubicBezTo>
                          <a:pt x="6" y="2"/>
                          <a:pt x="7" y="2"/>
                          <a:pt x="7" y="2"/>
                        </a:cubicBezTo>
                        <a:cubicBezTo>
                          <a:pt x="7" y="2"/>
                          <a:pt x="7" y="2"/>
                          <a:pt x="8" y="1"/>
                        </a:cubicBezTo>
                        <a:cubicBezTo>
                          <a:pt x="8" y="1"/>
                          <a:pt x="8" y="1"/>
                          <a:pt x="8" y="1"/>
                        </a:cubicBezTo>
                        <a:cubicBezTo>
                          <a:pt x="8" y="2"/>
                          <a:pt x="8" y="2"/>
                          <a:pt x="8" y="3"/>
                        </a:cubicBezTo>
                        <a:cubicBezTo>
                          <a:pt x="8" y="3"/>
                          <a:pt x="9" y="3"/>
                          <a:pt x="9" y="3"/>
                        </a:cubicBezTo>
                        <a:cubicBezTo>
                          <a:pt x="10" y="3"/>
                          <a:pt x="10" y="3"/>
                          <a:pt x="11" y="3"/>
                        </a:cubicBezTo>
                        <a:cubicBezTo>
                          <a:pt x="11" y="2"/>
                          <a:pt x="11" y="2"/>
                          <a:pt x="11" y="1"/>
                        </a:cubicBezTo>
                        <a:cubicBezTo>
                          <a:pt x="11" y="1"/>
                          <a:pt x="11" y="1"/>
                          <a:pt x="11" y="1"/>
                        </a:cubicBezTo>
                        <a:cubicBezTo>
                          <a:pt x="12" y="1"/>
                          <a:pt x="12" y="1"/>
                          <a:pt x="12" y="2"/>
                        </a:cubicBezTo>
                        <a:cubicBezTo>
                          <a:pt x="12" y="2"/>
                          <a:pt x="12" y="2"/>
                          <a:pt x="12" y="3"/>
                        </a:cubicBezTo>
                        <a:cubicBezTo>
                          <a:pt x="11" y="3"/>
                          <a:pt x="11" y="4"/>
                          <a:pt x="12" y="5"/>
                        </a:cubicBezTo>
                        <a:cubicBezTo>
                          <a:pt x="12" y="5"/>
                          <a:pt x="12" y="5"/>
                          <a:pt x="12" y="5"/>
                        </a:cubicBezTo>
                        <a:cubicBezTo>
                          <a:pt x="13" y="5"/>
                          <a:pt x="14" y="5"/>
                          <a:pt x="14" y="4"/>
                        </a:cubicBezTo>
                        <a:cubicBezTo>
                          <a:pt x="15" y="4"/>
                          <a:pt x="15" y="3"/>
                          <a:pt x="15" y="3"/>
                        </a:cubicBezTo>
                        <a:cubicBezTo>
                          <a:pt x="15" y="2"/>
                          <a:pt x="14" y="2"/>
                          <a:pt x="14" y="2"/>
                        </a:cubicBezTo>
                        <a:cubicBezTo>
                          <a:pt x="14" y="2"/>
                          <a:pt x="14" y="2"/>
                          <a:pt x="15" y="2"/>
                        </a:cubicBezTo>
                        <a:cubicBezTo>
                          <a:pt x="15" y="2"/>
                          <a:pt x="15" y="2"/>
                          <a:pt x="15" y="2"/>
                        </a:cubicBezTo>
                        <a:cubicBezTo>
                          <a:pt x="15" y="2"/>
                          <a:pt x="15" y="3"/>
                          <a:pt x="15" y="3"/>
                        </a:cubicBezTo>
                        <a:cubicBezTo>
                          <a:pt x="15" y="4"/>
                          <a:pt x="15" y="4"/>
                          <a:pt x="16" y="4"/>
                        </a:cubicBezTo>
                        <a:cubicBezTo>
                          <a:pt x="16" y="4"/>
                          <a:pt x="16" y="4"/>
                          <a:pt x="16" y="4"/>
                        </a:cubicBezTo>
                        <a:cubicBezTo>
                          <a:pt x="16" y="3"/>
                          <a:pt x="17" y="3"/>
                          <a:pt x="17" y="3"/>
                        </a:cubicBezTo>
                        <a:cubicBezTo>
                          <a:pt x="17" y="2"/>
                          <a:pt x="17" y="2"/>
                          <a:pt x="17" y="2"/>
                        </a:cubicBezTo>
                        <a:cubicBezTo>
                          <a:pt x="17" y="2"/>
                          <a:pt x="17" y="2"/>
                          <a:pt x="17" y="1"/>
                        </a:cubicBezTo>
                        <a:cubicBezTo>
                          <a:pt x="17" y="1"/>
                          <a:pt x="17" y="1"/>
                          <a:pt x="17" y="1"/>
                        </a:cubicBezTo>
                        <a:cubicBezTo>
                          <a:pt x="17" y="1"/>
                          <a:pt x="17" y="1"/>
                          <a:pt x="17" y="1"/>
                        </a:cubicBezTo>
                        <a:cubicBezTo>
                          <a:pt x="17" y="1"/>
                          <a:pt x="18" y="1"/>
                          <a:pt x="18" y="1"/>
                        </a:cubicBezTo>
                        <a:cubicBezTo>
                          <a:pt x="18" y="1"/>
                          <a:pt x="18" y="1"/>
                          <a:pt x="19" y="1"/>
                        </a:cubicBezTo>
                        <a:cubicBezTo>
                          <a:pt x="19" y="1"/>
                          <a:pt x="19" y="1"/>
                          <a:pt x="19" y="1"/>
                        </a:cubicBezTo>
                        <a:cubicBezTo>
                          <a:pt x="18" y="2"/>
                          <a:pt x="18" y="2"/>
                          <a:pt x="18" y="3"/>
                        </a:cubicBezTo>
                        <a:cubicBezTo>
                          <a:pt x="18" y="3"/>
                          <a:pt x="18" y="3"/>
                          <a:pt x="18" y="4"/>
                        </a:cubicBezTo>
                        <a:cubicBezTo>
                          <a:pt x="18" y="4"/>
                          <a:pt x="19" y="4"/>
                          <a:pt x="19" y="4"/>
                        </a:cubicBezTo>
                        <a:cubicBezTo>
                          <a:pt x="20" y="4"/>
                          <a:pt x="20" y="3"/>
                          <a:pt x="21" y="2"/>
                        </a:cubicBezTo>
                        <a:cubicBezTo>
                          <a:pt x="21" y="2"/>
                          <a:pt x="21" y="2"/>
                          <a:pt x="21" y="2"/>
                        </a:cubicBezTo>
                        <a:cubicBezTo>
                          <a:pt x="21" y="2"/>
                          <a:pt x="21" y="2"/>
                          <a:pt x="21" y="2"/>
                        </a:cubicBezTo>
                        <a:cubicBezTo>
                          <a:pt x="21" y="2"/>
                          <a:pt x="21" y="2"/>
                          <a:pt x="21" y="2"/>
                        </a:cubicBezTo>
                        <a:cubicBezTo>
                          <a:pt x="21" y="2"/>
                          <a:pt x="21" y="2"/>
                          <a:pt x="21" y="2"/>
                        </a:cubicBezTo>
                        <a:cubicBezTo>
                          <a:pt x="21" y="3"/>
                          <a:pt x="21" y="3"/>
                          <a:pt x="22" y="4"/>
                        </a:cubicBezTo>
                        <a:cubicBezTo>
                          <a:pt x="22" y="4"/>
                          <a:pt x="22" y="4"/>
                          <a:pt x="22" y="4"/>
                        </a:cubicBezTo>
                        <a:cubicBezTo>
                          <a:pt x="23" y="4"/>
                          <a:pt x="23" y="3"/>
                          <a:pt x="23" y="2"/>
                        </a:cubicBezTo>
                        <a:cubicBezTo>
                          <a:pt x="23" y="2"/>
                          <a:pt x="23" y="2"/>
                          <a:pt x="23" y="2"/>
                        </a:cubicBezTo>
                        <a:cubicBezTo>
                          <a:pt x="23" y="2"/>
                          <a:pt x="24" y="2"/>
                          <a:pt x="24" y="3"/>
                        </a:cubicBezTo>
                        <a:cubicBezTo>
                          <a:pt x="24" y="3"/>
                          <a:pt x="24" y="3"/>
                          <a:pt x="24" y="3"/>
                        </a:cubicBezTo>
                        <a:cubicBezTo>
                          <a:pt x="24" y="3"/>
                          <a:pt x="24" y="3"/>
                          <a:pt x="24" y="3"/>
                        </a:cubicBezTo>
                        <a:cubicBezTo>
                          <a:pt x="24" y="3"/>
                          <a:pt x="24" y="3"/>
                          <a:pt x="25" y="3"/>
                        </a:cubicBezTo>
                        <a:cubicBezTo>
                          <a:pt x="25" y="3"/>
                          <a:pt x="25" y="4"/>
                          <a:pt x="25" y="4"/>
                        </a:cubicBezTo>
                        <a:cubicBezTo>
                          <a:pt x="25" y="4"/>
                          <a:pt x="25" y="4"/>
                          <a:pt x="25" y="4"/>
                        </a:cubicBezTo>
                        <a:cubicBezTo>
                          <a:pt x="25" y="4"/>
                          <a:pt x="25" y="4"/>
                          <a:pt x="24" y="5"/>
                        </a:cubicBezTo>
                        <a:cubicBezTo>
                          <a:pt x="24" y="5"/>
                          <a:pt x="24" y="5"/>
                          <a:pt x="24" y="6"/>
                        </a:cubicBezTo>
                        <a:cubicBezTo>
                          <a:pt x="23" y="6"/>
                          <a:pt x="23" y="7"/>
                          <a:pt x="23" y="7"/>
                        </a:cubicBezTo>
                        <a:cubicBezTo>
                          <a:pt x="22" y="8"/>
                          <a:pt x="21" y="8"/>
                          <a:pt x="20" y="9"/>
                        </a:cubicBezTo>
                        <a:cubicBezTo>
                          <a:pt x="19" y="9"/>
                          <a:pt x="19" y="9"/>
                          <a:pt x="18" y="10"/>
                        </a:cubicBezTo>
                        <a:cubicBezTo>
                          <a:pt x="18" y="10"/>
                          <a:pt x="17" y="11"/>
                          <a:pt x="17" y="12"/>
                        </a:cubicBezTo>
                        <a:cubicBezTo>
                          <a:pt x="15" y="14"/>
                          <a:pt x="15" y="18"/>
                          <a:pt x="15" y="21"/>
                        </a:cubicBezTo>
                        <a:cubicBezTo>
                          <a:pt x="15" y="23"/>
                          <a:pt x="15" y="25"/>
                          <a:pt x="15" y="28"/>
                        </a:cubicBezTo>
                        <a:cubicBezTo>
                          <a:pt x="15" y="28"/>
                          <a:pt x="16" y="28"/>
                          <a:pt x="16" y="28"/>
                        </a:cubicBezTo>
                        <a:cubicBezTo>
                          <a:pt x="16" y="28"/>
                          <a:pt x="17" y="28"/>
                          <a:pt x="17" y="28"/>
                        </a:cubicBezTo>
                        <a:cubicBezTo>
                          <a:pt x="16" y="27"/>
                          <a:pt x="16" y="26"/>
                          <a:pt x="16" y="26"/>
                        </a:cubicBezTo>
                        <a:cubicBezTo>
                          <a:pt x="16" y="23"/>
                          <a:pt x="16" y="20"/>
                          <a:pt x="16" y="18"/>
                        </a:cubicBezTo>
                        <a:cubicBezTo>
                          <a:pt x="16" y="16"/>
                          <a:pt x="17" y="15"/>
                          <a:pt x="17" y="13"/>
                        </a:cubicBezTo>
                        <a:cubicBezTo>
                          <a:pt x="18" y="12"/>
                          <a:pt x="18" y="12"/>
                          <a:pt x="19" y="11"/>
                        </a:cubicBezTo>
                        <a:cubicBezTo>
                          <a:pt x="19" y="11"/>
                          <a:pt x="19" y="10"/>
                          <a:pt x="20" y="10"/>
                        </a:cubicBezTo>
                        <a:cubicBezTo>
                          <a:pt x="21" y="9"/>
                          <a:pt x="22" y="9"/>
                          <a:pt x="23" y="8"/>
                        </a:cubicBezTo>
                        <a:cubicBezTo>
                          <a:pt x="24" y="8"/>
                          <a:pt x="25" y="7"/>
                          <a:pt x="25" y="6"/>
                        </a:cubicBezTo>
                        <a:cubicBezTo>
                          <a:pt x="26" y="5"/>
                          <a:pt x="26" y="4"/>
                          <a:pt x="26" y="3"/>
                        </a:cubicBezTo>
                        <a:cubicBezTo>
                          <a:pt x="26" y="3"/>
                          <a:pt x="25" y="2"/>
                          <a:pt x="25" y="2"/>
                        </a:cubicBezTo>
                        <a:cubicBezTo>
                          <a:pt x="24" y="1"/>
                          <a:pt x="23" y="1"/>
                          <a:pt x="22" y="1"/>
                        </a:cubicBezTo>
                        <a:cubicBezTo>
                          <a:pt x="22" y="1"/>
                          <a:pt x="22" y="1"/>
                          <a:pt x="21" y="1"/>
                        </a:cubicBezTo>
                        <a:cubicBezTo>
                          <a:pt x="21" y="1"/>
                          <a:pt x="20" y="1"/>
                          <a:pt x="20" y="1"/>
                        </a:cubicBezTo>
                        <a:cubicBezTo>
                          <a:pt x="20" y="1"/>
                          <a:pt x="20" y="1"/>
                          <a:pt x="20" y="1"/>
                        </a:cubicBezTo>
                        <a:cubicBezTo>
                          <a:pt x="19" y="0"/>
                          <a:pt x="18" y="0"/>
                          <a:pt x="17" y="0"/>
                        </a:cubicBezTo>
                        <a:cubicBezTo>
                          <a:pt x="16" y="0"/>
                          <a:pt x="16" y="0"/>
                          <a:pt x="15" y="1"/>
                        </a:cubicBezTo>
                        <a:cubicBezTo>
                          <a:pt x="15" y="0"/>
                          <a:pt x="14" y="1"/>
                          <a:pt x="13" y="1"/>
                        </a:cubicBezTo>
                        <a:cubicBezTo>
                          <a:pt x="13" y="1"/>
                          <a:pt x="13" y="0"/>
                          <a:pt x="12" y="0"/>
                        </a:cubicBezTo>
                        <a:cubicBezTo>
                          <a:pt x="12" y="0"/>
                          <a:pt x="11" y="0"/>
                          <a:pt x="11" y="0"/>
                        </a:cubicBezTo>
                        <a:cubicBezTo>
                          <a:pt x="10" y="0"/>
                          <a:pt x="10" y="0"/>
                          <a:pt x="10" y="0"/>
                        </a:cubicBezTo>
                        <a:cubicBezTo>
                          <a:pt x="10" y="0"/>
                          <a:pt x="9" y="0"/>
                          <a:pt x="9"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7" name="Freeform 484"/>
                  <p:cNvSpPr/>
                  <p:nvPr/>
                </p:nvSpPr>
                <p:spPr bwMode="auto">
                  <a:xfrm>
                    <a:off x="896938" y="2190751"/>
                    <a:ext cx="1588" cy="11113"/>
                  </a:xfrm>
                  <a:custGeom>
                    <a:avLst/>
                    <a:gdLst>
                      <a:gd name="T0" fmla="*/ 0 w 1"/>
                      <a:gd name="T1" fmla="*/ 1 h 11"/>
                      <a:gd name="T2" fmla="*/ 0 w 1"/>
                      <a:gd name="T3" fmla="*/ 11 h 11"/>
                      <a:gd name="T4" fmla="*/ 1 w 1"/>
                      <a:gd name="T5" fmla="*/ 11 h 11"/>
                      <a:gd name="T6" fmla="*/ 1 w 1"/>
                      <a:gd name="T7" fmla="*/ 11 h 11"/>
                      <a:gd name="T8" fmla="*/ 1 w 1"/>
                      <a:gd name="T9" fmla="*/ 1 h 11"/>
                      <a:gd name="T10" fmla="*/ 0 w 1"/>
                      <a:gd name="T11" fmla="*/ 0 h 11"/>
                      <a:gd name="T12" fmla="*/ 0 w 1"/>
                      <a:gd name="T13" fmla="*/ 1 h 11"/>
                    </a:gdLst>
                    <a:ahLst/>
                    <a:cxnLst>
                      <a:cxn ang="0">
                        <a:pos x="T0" y="T1"/>
                      </a:cxn>
                      <a:cxn ang="0">
                        <a:pos x="T2" y="T3"/>
                      </a:cxn>
                      <a:cxn ang="0">
                        <a:pos x="T4" y="T5"/>
                      </a:cxn>
                      <a:cxn ang="0">
                        <a:pos x="T6" y="T7"/>
                      </a:cxn>
                      <a:cxn ang="0">
                        <a:pos x="T8" y="T9"/>
                      </a:cxn>
                      <a:cxn ang="0">
                        <a:pos x="T10" y="T11"/>
                      </a:cxn>
                      <a:cxn ang="0">
                        <a:pos x="T12" y="T13"/>
                      </a:cxn>
                    </a:cxnLst>
                    <a:rect l="0" t="0" r="r" b="b"/>
                    <a:pathLst>
                      <a:path w="1" h="11">
                        <a:moveTo>
                          <a:pt x="0" y="1"/>
                        </a:moveTo>
                        <a:cubicBezTo>
                          <a:pt x="0" y="4"/>
                          <a:pt x="0" y="7"/>
                          <a:pt x="0" y="11"/>
                        </a:cubicBezTo>
                        <a:cubicBezTo>
                          <a:pt x="0" y="11"/>
                          <a:pt x="0" y="11"/>
                          <a:pt x="1" y="11"/>
                        </a:cubicBezTo>
                        <a:cubicBezTo>
                          <a:pt x="1" y="11"/>
                          <a:pt x="1" y="11"/>
                          <a:pt x="1" y="11"/>
                        </a:cubicBezTo>
                        <a:cubicBezTo>
                          <a:pt x="1" y="7"/>
                          <a:pt x="1" y="4"/>
                          <a:pt x="1" y="1"/>
                        </a:cubicBezTo>
                        <a:cubicBezTo>
                          <a:pt x="1" y="0"/>
                          <a:pt x="1" y="0"/>
                          <a:pt x="0" y="0"/>
                        </a:cubicBezTo>
                        <a:cubicBezTo>
                          <a:pt x="0" y="0"/>
                          <a:pt x="0" y="0"/>
                          <a:pt x="0"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8" name="Freeform 485"/>
                  <p:cNvSpPr/>
                  <p:nvPr/>
                </p:nvSpPr>
                <p:spPr bwMode="auto">
                  <a:xfrm>
                    <a:off x="912813" y="2197101"/>
                    <a:ext cx="9525" cy="7938"/>
                  </a:xfrm>
                  <a:custGeom>
                    <a:avLst/>
                    <a:gdLst>
                      <a:gd name="T0" fmla="*/ 8 w 9"/>
                      <a:gd name="T1" fmla="*/ 0 h 8"/>
                      <a:gd name="T2" fmla="*/ 4 w 9"/>
                      <a:gd name="T3" fmla="*/ 3 h 8"/>
                      <a:gd name="T4" fmla="*/ 0 w 9"/>
                      <a:gd name="T5" fmla="*/ 8 h 8"/>
                      <a:gd name="T6" fmla="*/ 0 w 9"/>
                      <a:gd name="T7" fmla="*/ 8 h 8"/>
                      <a:gd name="T8" fmla="*/ 1 w 9"/>
                      <a:gd name="T9" fmla="*/ 8 h 8"/>
                      <a:gd name="T10" fmla="*/ 1 w 9"/>
                      <a:gd name="T11" fmla="*/ 8 h 8"/>
                      <a:gd name="T12" fmla="*/ 6 w 9"/>
                      <a:gd name="T13" fmla="*/ 3 h 8"/>
                      <a:gd name="T14" fmla="*/ 9 w 9"/>
                      <a:gd name="T15" fmla="*/ 1 h 8"/>
                      <a:gd name="T16" fmla="*/ 9 w 9"/>
                      <a:gd name="T17" fmla="*/ 1 h 8"/>
                      <a:gd name="T18" fmla="*/ 8 w 9"/>
                      <a:gd name="T19" fmla="*/ 0 h 8"/>
                      <a:gd name="T20" fmla="*/ 8 w 9"/>
                      <a:gd name="T2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8">
                        <a:moveTo>
                          <a:pt x="8" y="0"/>
                        </a:moveTo>
                        <a:cubicBezTo>
                          <a:pt x="7" y="1"/>
                          <a:pt x="5" y="2"/>
                          <a:pt x="4" y="3"/>
                        </a:cubicBezTo>
                        <a:cubicBezTo>
                          <a:pt x="2" y="5"/>
                          <a:pt x="1" y="6"/>
                          <a:pt x="0" y="8"/>
                        </a:cubicBezTo>
                        <a:cubicBezTo>
                          <a:pt x="0" y="8"/>
                          <a:pt x="0" y="8"/>
                          <a:pt x="0" y="8"/>
                        </a:cubicBezTo>
                        <a:cubicBezTo>
                          <a:pt x="0" y="8"/>
                          <a:pt x="1" y="8"/>
                          <a:pt x="1" y="8"/>
                        </a:cubicBezTo>
                        <a:cubicBezTo>
                          <a:pt x="1" y="8"/>
                          <a:pt x="1" y="8"/>
                          <a:pt x="1" y="8"/>
                        </a:cubicBezTo>
                        <a:cubicBezTo>
                          <a:pt x="3" y="6"/>
                          <a:pt x="4" y="4"/>
                          <a:pt x="6" y="3"/>
                        </a:cubicBezTo>
                        <a:cubicBezTo>
                          <a:pt x="7" y="2"/>
                          <a:pt x="8" y="2"/>
                          <a:pt x="9" y="1"/>
                        </a:cubicBezTo>
                        <a:cubicBezTo>
                          <a:pt x="9" y="1"/>
                          <a:pt x="9" y="1"/>
                          <a:pt x="9" y="1"/>
                        </a:cubicBezTo>
                        <a:cubicBezTo>
                          <a:pt x="9" y="0"/>
                          <a:pt x="9" y="0"/>
                          <a:pt x="8" y="0"/>
                        </a:cubicBezTo>
                        <a:cubicBezTo>
                          <a:pt x="8" y="0"/>
                          <a:pt x="8" y="0"/>
                          <a:pt x="8"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9" name="Freeform 486"/>
                  <p:cNvSpPr>
                    <a:spLocks noEditPoints="1"/>
                  </p:cNvSpPr>
                  <p:nvPr/>
                </p:nvSpPr>
                <p:spPr bwMode="auto">
                  <a:xfrm>
                    <a:off x="920750" y="2209801"/>
                    <a:ext cx="9525" cy="3175"/>
                  </a:xfrm>
                  <a:custGeom>
                    <a:avLst/>
                    <a:gdLst>
                      <a:gd name="T0" fmla="*/ 3 w 9"/>
                      <a:gd name="T1" fmla="*/ 1 h 2"/>
                      <a:gd name="T2" fmla="*/ 3 w 9"/>
                      <a:gd name="T3" fmla="*/ 1 h 2"/>
                      <a:gd name="T4" fmla="*/ 3 w 9"/>
                      <a:gd name="T5" fmla="*/ 1 h 2"/>
                      <a:gd name="T6" fmla="*/ 8 w 9"/>
                      <a:gd name="T7" fmla="*/ 0 h 2"/>
                      <a:gd name="T8" fmla="*/ 3 w 9"/>
                      <a:gd name="T9" fmla="*/ 1 h 2"/>
                      <a:gd name="T10" fmla="*/ 0 w 9"/>
                      <a:gd name="T11" fmla="*/ 1 h 2"/>
                      <a:gd name="T12" fmla="*/ 0 w 9"/>
                      <a:gd name="T13" fmla="*/ 2 h 2"/>
                      <a:gd name="T14" fmla="*/ 0 w 9"/>
                      <a:gd name="T15" fmla="*/ 2 h 2"/>
                      <a:gd name="T16" fmla="*/ 5 w 9"/>
                      <a:gd name="T17" fmla="*/ 2 h 2"/>
                      <a:gd name="T18" fmla="*/ 9 w 9"/>
                      <a:gd name="T19" fmla="*/ 1 h 2"/>
                      <a:gd name="T20" fmla="*/ 9 w 9"/>
                      <a:gd name="T21" fmla="*/ 0 h 2"/>
                      <a:gd name="T22" fmla="*/ 8 w 9"/>
                      <a:gd name="T23" fmla="*/ 0 h 2"/>
                      <a:gd name="T24" fmla="*/ 8 w 9"/>
                      <a:gd name="T25"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 h="2">
                        <a:moveTo>
                          <a:pt x="3" y="1"/>
                        </a:moveTo>
                        <a:cubicBezTo>
                          <a:pt x="3" y="1"/>
                          <a:pt x="3" y="1"/>
                          <a:pt x="3" y="1"/>
                        </a:cubicBezTo>
                        <a:cubicBezTo>
                          <a:pt x="3" y="1"/>
                          <a:pt x="3" y="1"/>
                          <a:pt x="3" y="1"/>
                        </a:cubicBezTo>
                        <a:moveTo>
                          <a:pt x="8" y="0"/>
                        </a:moveTo>
                        <a:cubicBezTo>
                          <a:pt x="6" y="0"/>
                          <a:pt x="5" y="1"/>
                          <a:pt x="3" y="1"/>
                        </a:cubicBezTo>
                        <a:cubicBezTo>
                          <a:pt x="2" y="1"/>
                          <a:pt x="1" y="1"/>
                          <a:pt x="0" y="1"/>
                        </a:cubicBezTo>
                        <a:cubicBezTo>
                          <a:pt x="0" y="1"/>
                          <a:pt x="0" y="1"/>
                          <a:pt x="0" y="2"/>
                        </a:cubicBezTo>
                        <a:cubicBezTo>
                          <a:pt x="0" y="2"/>
                          <a:pt x="0" y="2"/>
                          <a:pt x="0" y="2"/>
                        </a:cubicBezTo>
                        <a:cubicBezTo>
                          <a:pt x="2" y="2"/>
                          <a:pt x="3" y="2"/>
                          <a:pt x="5" y="2"/>
                        </a:cubicBezTo>
                        <a:cubicBezTo>
                          <a:pt x="6" y="2"/>
                          <a:pt x="7" y="1"/>
                          <a:pt x="9" y="1"/>
                        </a:cubicBezTo>
                        <a:cubicBezTo>
                          <a:pt x="9" y="1"/>
                          <a:pt x="9" y="1"/>
                          <a:pt x="9" y="0"/>
                        </a:cubicBezTo>
                        <a:cubicBezTo>
                          <a:pt x="9" y="0"/>
                          <a:pt x="9" y="0"/>
                          <a:pt x="8" y="0"/>
                        </a:cubicBezTo>
                        <a:cubicBezTo>
                          <a:pt x="8" y="0"/>
                          <a:pt x="8" y="0"/>
                          <a:pt x="8"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0" name="Freeform 487"/>
                  <p:cNvSpPr/>
                  <p:nvPr/>
                </p:nvSpPr>
                <p:spPr bwMode="auto">
                  <a:xfrm>
                    <a:off x="925513" y="2225676"/>
                    <a:ext cx="9525" cy="0"/>
                  </a:xfrm>
                  <a:custGeom>
                    <a:avLst/>
                    <a:gdLst>
                      <a:gd name="T0" fmla="*/ 8 w 9"/>
                      <a:gd name="T1" fmla="*/ 0 h 1"/>
                      <a:gd name="T2" fmla="*/ 6 w 9"/>
                      <a:gd name="T3" fmla="*/ 0 h 1"/>
                      <a:gd name="T4" fmla="*/ 2 w 9"/>
                      <a:gd name="T5" fmla="*/ 0 h 1"/>
                      <a:gd name="T6" fmla="*/ 0 w 9"/>
                      <a:gd name="T7" fmla="*/ 0 h 1"/>
                      <a:gd name="T8" fmla="*/ 0 w 9"/>
                      <a:gd name="T9" fmla="*/ 1 h 1"/>
                      <a:gd name="T10" fmla="*/ 0 w 9"/>
                      <a:gd name="T11" fmla="*/ 1 h 1"/>
                      <a:gd name="T12" fmla="*/ 2 w 9"/>
                      <a:gd name="T13" fmla="*/ 1 h 1"/>
                      <a:gd name="T14" fmla="*/ 9 w 9"/>
                      <a:gd name="T15" fmla="*/ 1 h 1"/>
                      <a:gd name="T16" fmla="*/ 9 w 9"/>
                      <a:gd name="T17" fmla="*/ 0 h 1"/>
                      <a:gd name="T18" fmla="*/ 9 w 9"/>
                      <a:gd name="T19" fmla="*/ 0 h 1"/>
                      <a:gd name="T20" fmla="*/ 8 w 9"/>
                      <a:gd name="T21"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
                        <a:moveTo>
                          <a:pt x="8" y="0"/>
                        </a:moveTo>
                        <a:cubicBezTo>
                          <a:pt x="8" y="0"/>
                          <a:pt x="7" y="0"/>
                          <a:pt x="6" y="0"/>
                        </a:cubicBezTo>
                        <a:cubicBezTo>
                          <a:pt x="5" y="0"/>
                          <a:pt x="3" y="0"/>
                          <a:pt x="2" y="0"/>
                        </a:cubicBezTo>
                        <a:cubicBezTo>
                          <a:pt x="1" y="0"/>
                          <a:pt x="1" y="0"/>
                          <a:pt x="0" y="0"/>
                        </a:cubicBezTo>
                        <a:cubicBezTo>
                          <a:pt x="0" y="0"/>
                          <a:pt x="0" y="0"/>
                          <a:pt x="0" y="1"/>
                        </a:cubicBezTo>
                        <a:cubicBezTo>
                          <a:pt x="0" y="1"/>
                          <a:pt x="0" y="1"/>
                          <a:pt x="0" y="1"/>
                        </a:cubicBezTo>
                        <a:cubicBezTo>
                          <a:pt x="1" y="1"/>
                          <a:pt x="1" y="1"/>
                          <a:pt x="2" y="1"/>
                        </a:cubicBezTo>
                        <a:cubicBezTo>
                          <a:pt x="4" y="1"/>
                          <a:pt x="7" y="1"/>
                          <a:pt x="9" y="1"/>
                        </a:cubicBezTo>
                        <a:cubicBezTo>
                          <a:pt x="9" y="1"/>
                          <a:pt x="9" y="0"/>
                          <a:pt x="9" y="0"/>
                        </a:cubicBezTo>
                        <a:cubicBezTo>
                          <a:pt x="9" y="0"/>
                          <a:pt x="9" y="0"/>
                          <a:pt x="9" y="0"/>
                        </a:cubicBezTo>
                        <a:cubicBezTo>
                          <a:pt x="9" y="0"/>
                          <a:pt x="8" y="0"/>
                          <a:pt x="8"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1" name="Freeform 488"/>
                  <p:cNvSpPr>
                    <a:spLocks noEditPoints="1"/>
                  </p:cNvSpPr>
                  <p:nvPr/>
                </p:nvSpPr>
                <p:spPr bwMode="auto">
                  <a:xfrm>
                    <a:off x="923925" y="2238376"/>
                    <a:ext cx="7938" cy="6350"/>
                  </a:xfrm>
                  <a:custGeom>
                    <a:avLst/>
                    <a:gdLst>
                      <a:gd name="T0" fmla="*/ 2 w 7"/>
                      <a:gd name="T1" fmla="*/ 2 h 6"/>
                      <a:gd name="T2" fmla="*/ 2 w 7"/>
                      <a:gd name="T3" fmla="*/ 2 h 6"/>
                      <a:gd name="T4" fmla="*/ 2 w 7"/>
                      <a:gd name="T5" fmla="*/ 2 h 6"/>
                      <a:gd name="T6" fmla="*/ 0 w 7"/>
                      <a:gd name="T7" fmla="*/ 0 h 6"/>
                      <a:gd name="T8" fmla="*/ 1 w 7"/>
                      <a:gd name="T9" fmla="*/ 1 h 6"/>
                      <a:gd name="T10" fmla="*/ 2 w 7"/>
                      <a:gd name="T11" fmla="*/ 2 h 6"/>
                      <a:gd name="T12" fmla="*/ 5 w 7"/>
                      <a:gd name="T13" fmla="*/ 3 h 6"/>
                      <a:gd name="T14" fmla="*/ 6 w 7"/>
                      <a:gd name="T15" fmla="*/ 4 h 6"/>
                      <a:gd name="T16" fmla="*/ 6 w 7"/>
                      <a:gd name="T17" fmla="*/ 4 h 6"/>
                      <a:gd name="T18" fmla="*/ 6 w 7"/>
                      <a:gd name="T19" fmla="*/ 5 h 6"/>
                      <a:gd name="T20" fmla="*/ 6 w 7"/>
                      <a:gd name="T21" fmla="*/ 5 h 6"/>
                      <a:gd name="T22" fmla="*/ 6 w 7"/>
                      <a:gd name="T23" fmla="*/ 5 h 6"/>
                      <a:gd name="T24" fmla="*/ 6 w 7"/>
                      <a:gd name="T25" fmla="*/ 6 h 6"/>
                      <a:gd name="T26" fmla="*/ 7 w 7"/>
                      <a:gd name="T27" fmla="*/ 6 h 6"/>
                      <a:gd name="T28" fmla="*/ 7 w 7"/>
                      <a:gd name="T29" fmla="*/ 4 h 6"/>
                      <a:gd name="T30" fmla="*/ 5 w 7"/>
                      <a:gd name="T31" fmla="*/ 2 h 6"/>
                      <a:gd name="T32" fmla="*/ 1 w 7"/>
                      <a:gd name="T33" fmla="*/ 0 h 6"/>
                      <a:gd name="T34" fmla="*/ 1 w 7"/>
                      <a:gd name="T35" fmla="*/ 0 h 6"/>
                      <a:gd name="T36" fmla="*/ 0 w 7"/>
                      <a:gd name="T3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 h="6">
                        <a:moveTo>
                          <a:pt x="2" y="2"/>
                        </a:moveTo>
                        <a:cubicBezTo>
                          <a:pt x="2" y="2"/>
                          <a:pt x="2" y="2"/>
                          <a:pt x="2" y="2"/>
                        </a:cubicBezTo>
                        <a:cubicBezTo>
                          <a:pt x="2" y="2"/>
                          <a:pt x="2" y="2"/>
                          <a:pt x="2" y="2"/>
                        </a:cubicBezTo>
                        <a:moveTo>
                          <a:pt x="0" y="0"/>
                        </a:moveTo>
                        <a:cubicBezTo>
                          <a:pt x="0" y="1"/>
                          <a:pt x="0" y="1"/>
                          <a:pt x="1" y="1"/>
                        </a:cubicBezTo>
                        <a:cubicBezTo>
                          <a:pt x="1" y="1"/>
                          <a:pt x="2" y="2"/>
                          <a:pt x="2" y="2"/>
                        </a:cubicBezTo>
                        <a:cubicBezTo>
                          <a:pt x="3" y="2"/>
                          <a:pt x="4" y="3"/>
                          <a:pt x="5" y="3"/>
                        </a:cubicBezTo>
                        <a:cubicBezTo>
                          <a:pt x="5" y="3"/>
                          <a:pt x="5" y="4"/>
                          <a:pt x="6" y="4"/>
                        </a:cubicBezTo>
                        <a:cubicBezTo>
                          <a:pt x="6" y="4"/>
                          <a:pt x="6" y="4"/>
                          <a:pt x="6" y="4"/>
                        </a:cubicBezTo>
                        <a:cubicBezTo>
                          <a:pt x="6" y="5"/>
                          <a:pt x="6" y="5"/>
                          <a:pt x="6" y="5"/>
                        </a:cubicBezTo>
                        <a:cubicBezTo>
                          <a:pt x="6" y="5"/>
                          <a:pt x="6" y="5"/>
                          <a:pt x="6" y="5"/>
                        </a:cubicBezTo>
                        <a:cubicBezTo>
                          <a:pt x="6" y="5"/>
                          <a:pt x="6" y="5"/>
                          <a:pt x="6" y="5"/>
                        </a:cubicBezTo>
                        <a:cubicBezTo>
                          <a:pt x="6" y="6"/>
                          <a:pt x="6" y="6"/>
                          <a:pt x="6" y="6"/>
                        </a:cubicBezTo>
                        <a:cubicBezTo>
                          <a:pt x="7" y="6"/>
                          <a:pt x="7" y="6"/>
                          <a:pt x="7" y="6"/>
                        </a:cubicBezTo>
                        <a:cubicBezTo>
                          <a:pt x="7" y="5"/>
                          <a:pt x="7" y="4"/>
                          <a:pt x="7" y="4"/>
                        </a:cubicBezTo>
                        <a:cubicBezTo>
                          <a:pt x="6" y="3"/>
                          <a:pt x="6" y="2"/>
                          <a:pt x="5" y="2"/>
                        </a:cubicBezTo>
                        <a:cubicBezTo>
                          <a:pt x="4" y="1"/>
                          <a:pt x="2" y="1"/>
                          <a:pt x="1" y="0"/>
                        </a:cubicBezTo>
                        <a:cubicBezTo>
                          <a:pt x="1" y="0"/>
                          <a:pt x="1" y="0"/>
                          <a:pt x="1"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2" name="Freeform 489"/>
                  <p:cNvSpPr/>
                  <p:nvPr/>
                </p:nvSpPr>
                <p:spPr bwMode="auto">
                  <a:xfrm>
                    <a:off x="919163" y="2251076"/>
                    <a:ext cx="7938" cy="6350"/>
                  </a:xfrm>
                  <a:custGeom>
                    <a:avLst/>
                    <a:gdLst>
                      <a:gd name="T0" fmla="*/ 0 w 7"/>
                      <a:gd name="T1" fmla="*/ 0 h 6"/>
                      <a:gd name="T2" fmla="*/ 1 w 7"/>
                      <a:gd name="T3" fmla="*/ 1 h 6"/>
                      <a:gd name="T4" fmla="*/ 4 w 7"/>
                      <a:gd name="T5" fmla="*/ 3 h 6"/>
                      <a:gd name="T6" fmla="*/ 5 w 7"/>
                      <a:gd name="T7" fmla="*/ 5 h 6"/>
                      <a:gd name="T8" fmla="*/ 6 w 7"/>
                      <a:gd name="T9" fmla="*/ 5 h 6"/>
                      <a:gd name="T10" fmla="*/ 6 w 7"/>
                      <a:gd name="T11" fmla="*/ 5 h 6"/>
                      <a:gd name="T12" fmla="*/ 7 w 7"/>
                      <a:gd name="T13" fmla="*/ 6 h 6"/>
                      <a:gd name="T14" fmla="*/ 7 w 7"/>
                      <a:gd name="T15" fmla="*/ 5 h 6"/>
                      <a:gd name="T16" fmla="*/ 5 w 7"/>
                      <a:gd name="T17" fmla="*/ 2 h 6"/>
                      <a:gd name="T18" fmla="*/ 1 w 7"/>
                      <a:gd name="T19" fmla="*/ 0 h 6"/>
                      <a:gd name="T20" fmla="*/ 1 w 7"/>
                      <a:gd name="T21" fmla="*/ 0 h 6"/>
                      <a:gd name="T22" fmla="*/ 0 w 7"/>
                      <a:gd name="T2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 h="6">
                        <a:moveTo>
                          <a:pt x="0" y="0"/>
                        </a:moveTo>
                        <a:cubicBezTo>
                          <a:pt x="0" y="0"/>
                          <a:pt x="0" y="1"/>
                          <a:pt x="1" y="1"/>
                        </a:cubicBezTo>
                        <a:cubicBezTo>
                          <a:pt x="2" y="2"/>
                          <a:pt x="3" y="2"/>
                          <a:pt x="4" y="3"/>
                        </a:cubicBezTo>
                        <a:cubicBezTo>
                          <a:pt x="4" y="4"/>
                          <a:pt x="5" y="4"/>
                          <a:pt x="5" y="5"/>
                        </a:cubicBezTo>
                        <a:cubicBezTo>
                          <a:pt x="6" y="5"/>
                          <a:pt x="6" y="5"/>
                          <a:pt x="6" y="5"/>
                        </a:cubicBezTo>
                        <a:cubicBezTo>
                          <a:pt x="6" y="5"/>
                          <a:pt x="6" y="5"/>
                          <a:pt x="6" y="5"/>
                        </a:cubicBezTo>
                        <a:cubicBezTo>
                          <a:pt x="6" y="6"/>
                          <a:pt x="6" y="6"/>
                          <a:pt x="7" y="6"/>
                        </a:cubicBezTo>
                        <a:cubicBezTo>
                          <a:pt x="7" y="6"/>
                          <a:pt x="7" y="5"/>
                          <a:pt x="7" y="5"/>
                        </a:cubicBezTo>
                        <a:cubicBezTo>
                          <a:pt x="7" y="4"/>
                          <a:pt x="6" y="3"/>
                          <a:pt x="5" y="2"/>
                        </a:cubicBezTo>
                        <a:cubicBezTo>
                          <a:pt x="4" y="1"/>
                          <a:pt x="2" y="1"/>
                          <a:pt x="1" y="0"/>
                        </a:cubicBezTo>
                        <a:cubicBezTo>
                          <a:pt x="1" y="0"/>
                          <a:pt x="1" y="0"/>
                          <a:pt x="1" y="0"/>
                        </a:cubicBezTo>
                        <a:cubicBezTo>
                          <a:pt x="1" y="0"/>
                          <a:pt x="1"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3" name="Freeform 490"/>
                  <p:cNvSpPr/>
                  <p:nvPr/>
                </p:nvSpPr>
                <p:spPr bwMode="auto">
                  <a:xfrm>
                    <a:off x="862013" y="2254251"/>
                    <a:ext cx="11113" cy="6350"/>
                  </a:xfrm>
                  <a:custGeom>
                    <a:avLst/>
                    <a:gdLst>
                      <a:gd name="T0" fmla="*/ 10 w 11"/>
                      <a:gd name="T1" fmla="*/ 0 h 5"/>
                      <a:gd name="T2" fmla="*/ 7 w 11"/>
                      <a:gd name="T3" fmla="*/ 1 h 5"/>
                      <a:gd name="T4" fmla="*/ 3 w 11"/>
                      <a:gd name="T5" fmla="*/ 3 h 5"/>
                      <a:gd name="T6" fmla="*/ 2 w 11"/>
                      <a:gd name="T7" fmla="*/ 3 h 5"/>
                      <a:gd name="T8" fmla="*/ 1 w 11"/>
                      <a:gd name="T9" fmla="*/ 3 h 5"/>
                      <a:gd name="T10" fmla="*/ 1 w 11"/>
                      <a:gd name="T11" fmla="*/ 3 h 5"/>
                      <a:gd name="T12" fmla="*/ 0 w 11"/>
                      <a:gd name="T13" fmla="*/ 4 h 5"/>
                      <a:gd name="T14" fmla="*/ 0 w 11"/>
                      <a:gd name="T15" fmla="*/ 5 h 5"/>
                      <a:gd name="T16" fmla="*/ 4 w 11"/>
                      <a:gd name="T17" fmla="*/ 4 h 5"/>
                      <a:gd name="T18" fmla="*/ 8 w 11"/>
                      <a:gd name="T19" fmla="*/ 2 h 5"/>
                      <a:gd name="T20" fmla="*/ 10 w 11"/>
                      <a:gd name="T21" fmla="*/ 1 h 5"/>
                      <a:gd name="T22" fmla="*/ 11 w 11"/>
                      <a:gd name="T23" fmla="*/ 1 h 5"/>
                      <a:gd name="T24" fmla="*/ 10 w 11"/>
                      <a:gd name="T25" fmla="*/ 0 h 5"/>
                      <a:gd name="T26" fmla="*/ 10 w 11"/>
                      <a:gd name="T2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 h="5">
                        <a:moveTo>
                          <a:pt x="10" y="0"/>
                        </a:moveTo>
                        <a:cubicBezTo>
                          <a:pt x="9" y="0"/>
                          <a:pt x="8" y="1"/>
                          <a:pt x="7" y="1"/>
                        </a:cubicBezTo>
                        <a:cubicBezTo>
                          <a:pt x="6" y="2"/>
                          <a:pt x="5" y="2"/>
                          <a:pt x="3" y="3"/>
                        </a:cubicBezTo>
                        <a:cubicBezTo>
                          <a:pt x="3" y="3"/>
                          <a:pt x="2" y="3"/>
                          <a:pt x="2" y="3"/>
                        </a:cubicBezTo>
                        <a:cubicBezTo>
                          <a:pt x="1" y="4"/>
                          <a:pt x="1" y="4"/>
                          <a:pt x="1" y="3"/>
                        </a:cubicBezTo>
                        <a:cubicBezTo>
                          <a:pt x="1" y="3"/>
                          <a:pt x="1" y="3"/>
                          <a:pt x="1" y="3"/>
                        </a:cubicBezTo>
                        <a:cubicBezTo>
                          <a:pt x="0" y="3"/>
                          <a:pt x="0" y="4"/>
                          <a:pt x="0" y="4"/>
                        </a:cubicBezTo>
                        <a:cubicBezTo>
                          <a:pt x="0" y="4"/>
                          <a:pt x="0" y="5"/>
                          <a:pt x="0" y="5"/>
                        </a:cubicBezTo>
                        <a:cubicBezTo>
                          <a:pt x="2" y="5"/>
                          <a:pt x="3" y="4"/>
                          <a:pt x="4" y="4"/>
                        </a:cubicBezTo>
                        <a:cubicBezTo>
                          <a:pt x="6" y="3"/>
                          <a:pt x="7" y="2"/>
                          <a:pt x="8" y="2"/>
                        </a:cubicBezTo>
                        <a:cubicBezTo>
                          <a:pt x="9" y="2"/>
                          <a:pt x="10" y="1"/>
                          <a:pt x="10" y="1"/>
                        </a:cubicBezTo>
                        <a:cubicBezTo>
                          <a:pt x="11" y="1"/>
                          <a:pt x="11" y="1"/>
                          <a:pt x="11" y="1"/>
                        </a:cubicBezTo>
                        <a:cubicBezTo>
                          <a:pt x="11" y="0"/>
                          <a:pt x="10" y="0"/>
                          <a:pt x="10" y="0"/>
                        </a:cubicBezTo>
                        <a:cubicBezTo>
                          <a:pt x="10" y="0"/>
                          <a:pt x="10" y="0"/>
                          <a:pt x="1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4" name="Freeform 491"/>
                  <p:cNvSpPr/>
                  <p:nvPr/>
                </p:nvSpPr>
                <p:spPr bwMode="auto">
                  <a:xfrm>
                    <a:off x="852488" y="2244726"/>
                    <a:ext cx="11113" cy="3175"/>
                  </a:xfrm>
                  <a:custGeom>
                    <a:avLst/>
                    <a:gdLst>
                      <a:gd name="T0" fmla="*/ 10 w 11"/>
                      <a:gd name="T1" fmla="*/ 0 h 2"/>
                      <a:gd name="T2" fmla="*/ 6 w 11"/>
                      <a:gd name="T3" fmla="*/ 0 h 2"/>
                      <a:gd name="T4" fmla="*/ 1 w 11"/>
                      <a:gd name="T5" fmla="*/ 1 h 2"/>
                      <a:gd name="T6" fmla="*/ 0 w 11"/>
                      <a:gd name="T7" fmla="*/ 1 h 2"/>
                      <a:gd name="T8" fmla="*/ 1 w 11"/>
                      <a:gd name="T9" fmla="*/ 2 h 2"/>
                      <a:gd name="T10" fmla="*/ 10 w 11"/>
                      <a:gd name="T11" fmla="*/ 1 h 2"/>
                      <a:gd name="T12" fmla="*/ 11 w 11"/>
                      <a:gd name="T13" fmla="*/ 0 h 2"/>
                      <a:gd name="T14" fmla="*/ 10 w 11"/>
                      <a:gd name="T15" fmla="*/ 0 h 2"/>
                      <a:gd name="T16" fmla="*/ 10 w 11"/>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2">
                        <a:moveTo>
                          <a:pt x="10" y="0"/>
                        </a:moveTo>
                        <a:cubicBezTo>
                          <a:pt x="9" y="0"/>
                          <a:pt x="7" y="0"/>
                          <a:pt x="6" y="0"/>
                        </a:cubicBezTo>
                        <a:cubicBezTo>
                          <a:pt x="4" y="1"/>
                          <a:pt x="3" y="1"/>
                          <a:pt x="1" y="1"/>
                        </a:cubicBezTo>
                        <a:cubicBezTo>
                          <a:pt x="1" y="1"/>
                          <a:pt x="0" y="1"/>
                          <a:pt x="0" y="1"/>
                        </a:cubicBezTo>
                        <a:cubicBezTo>
                          <a:pt x="0" y="2"/>
                          <a:pt x="1" y="2"/>
                          <a:pt x="1" y="2"/>
                        </a:cubicBezTo>
                        <a:cubicBezTo>
                          <a:pt x="4" y="2"/>
                          <a:pt x="7" y="2"/>
                          <a:pt x="10" y="1"/>
                        </a:cubicBezTo>
                        <a:cubicBezTo>
                          <a:pt x="10" y="1"/>
                          <a:pt x="11" y="0"/>
                          <a:pt x="11" y="0"/>
                        </a:cubicBezTo>
                        <a:cubicBezTo>
                          <a:pt x="10" y="0"/>
                          <a:pt x="10" y="0"/>
                          <a:pt x="10" y="0"/>
                        </a:cubicBezTo>
                        <a:cubicBezTo>
                          <a:pt x="10" y="0"/>
                          <a:pt x="10" y="0"/>
                          <a:pt x="1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5" name="Freeform 492"/>
                  <p:cNvSpPr/>
                  <p:nvPr/>
                </p:nvSpPr>
                <p:spPr bwMode="auto">
                  <a:xfrm>
                    <a:off x="854075" y="2219326"/>
                    <a:ext cx="9525" cy="6350"/>
                  </a:xfrm>
                  <a:custGeom>
                    <a:avLst/>
                    <a:gdLst>
                      <a:gd name="T0" fmla="*/ 1 w 9"/>
                      <a:gd name="T1" fmla="*/ 0 h 7"/>
                      <a:gd name="T2" fmla="*/ 0 w 9"/>
                      <a:gd name="T3" fmla="*/ 1 h 7"/>
                      <a:gd name="T4" fmla="*/ 4 w 9"/>
                      <a:gd name="T5" fmla="*/ 4 h 7"/>
                      <a:gd name="T6" fmla="*/ 8 w 9"/>
                      <a:gd name="T7" fmla="*/ 7 h 7"/>
                      <a:gd name="T8" fmla="*/ 9 w 9"/>
                      <a:gd name="T9" fmla="*/ 6 h 7"/>
                      <a:gd name="T10" fmla="*/ 9 w 9"/>
                      <a:gd name="T11" fmla="*/ 6 h 7"/>
                      <a:gd name="T12" fmla="*/ 3 w 9"/>
                      <a:gd name="T13" fmla="*/ 2 h 7"/>
                      <a:gd name="T14" fmla="*/ 2 w 9"/>
                      <a:gd name="T15" fmla="*/ 1 h 7"/>
                      <a:gd name="T16" fmla="*/ 1 w 9"/>
                      <a:gd name="T17" fmla="*/ 0 h 7"/>
                      <a:gd name="T18" fmla="*/ 1 w 9"/>
                      <a:gd name="T19" fmla="*/ 0 h 7"/>
                      <a:gd name="T20" fmla="*/ 1 w 9"/>
                      <a:gd name="T21"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7">
                        <a:moveTo>
                          <a:pt x="1" y="0"/>
                        </a:moveTo>
                        <a:cubicBezTo>
                          <a:pt x="0" y="0"/>
                          <a:pt x="0" y="1"/>
                          <a:pt x="0" y="1"/>
                        </a:cubicBezTo>
                        <a:cubicBezTo>
                          <a:pt x="1" y="2"/>
                          <a:pt x="3" y="3"/>
                          <a:pt x="4" y="4"/>
                        </a:cubicBezTo>
                        <a:cubicBezTo>
                          <a:pt x="5" y="5"/>
                          <a:pt x="7" y="6"/>
                          <a:pt x="8" y="7"/>
                        </a:cubicBezTo>
                        <a:cubicBezTo>
                          <a:pt x="9" y="7"/>
                          <a:pt x="9" y="7"/>
                          <a:pt x="9" y="6"/>
                        </a:cubicBezTo>
                        <a:cubicBezTo>
                          <a:pt x="9" y="6"/>
                          <a:pt x="9" y="6"/>
                          <a:pt x="9" y="6"/>
                        </a:cubicBezTo>
                        <a:cubicBezTo>
                          <a:pt x="7" y="4"/>
                          <a:pt x="5" y="4"/>
                          <a:pt x="3" y="2"/>
                        </a:cubicBezTo>
                        <a:cubicBezTo>
                          <a:pt x="3" y="2"/>
                          <a:pt x="2" y="1"/>
                          <a:pt x="2" y="1"/>
                        </a:cubicBezTo>
                        <a:cubicBezTo>
                          <a:pt x="2" y="1"/>
                          <a:pt x="2" y="1"/>
                          <a:pt x="1" y="0"/>
                        </a:cubicBezTo>
                        <a:cubicBezTo>
                          <a:pt x="1" y="0"/>
                          <a:pt x="1" y="0"/>
                          <a:pt x="1" y="0"/>
                        </a:cubicBezTo>
                        <a:cubicBezTo>
                          <a:pt x="1" y="0"/>
                          <a:pt x="1" y="0"/>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6" name="Freeform 493"/>
                  <p:cNvSpPr/>
                  <p:nvPr/>
                </p:nvSpPr>
                <p:spPr bwMode="auto">
                  <a:xfrm>
                    <a:off x="866775" y="2198688"/>
                    <a:ext cx="9525" cy="11113"/>
                  </a:xfrm>
                  <a:custGeom>
                    <a:avLst/>
                    <a:gdLst>
                      <a:gd name="T0" fmla="*/ 0 w 9"/>
                      <a:gd name="T1" fmla="*/ 1 h 10"/>
                      <a:gd name="T2" fmla="*/ 1 w 9"/>
                      <a:gd name="T3" fmla="*/ 4 h 10"/>
                      <a:gd name="T4" fmla="*/ 3 w 9"/>
                      <a:gd name="T5" fmla="*/ 6 h 10"/>
                      <a:gd name="T6" fmla="*/ 6 w 9"/>
                      <a:gd name="T7" fmla="*/ 8 h 10"/>
                      <a:gd name="T8" fmla="*/ 8 w 9"/>
                      <a:gd name="T9" fmla="*/ 10 h 10"/>
                      <a:gd name="T10" fmla="*/ 9 w 9"/>
                      <a:gd name="T11" fmla="*/ 10 h 10"/>
                      <a:gd name="T12" fmla="*/ 9 w 9"/>
                      <a:gd name="T13" fmla="*/ 9 h 10"/>
                      <a:gd name="T14" fmla="*/ 5 w 9"/>
                      <a:gd name="T15" fmla="*/ 7 h 10"/>
                      <a:gd name="T16" fmla="*/ 2 w 9"/>
                      <a:gd name="T17" fmla="*/ 3 h 10"/>
                      <a:gd name="T18" fmla="*/ 1 w 9"/>
                      <a:gd name="T19" fmla="*/ 2 h 10"/>
                      <a:gd name="T20" fmla="*/ 1 w 9"/>
                      <a:gd name="T21" fmla="*/ 1 h 10"/>
                      <a:gd name="T22" fmla="*/ 1 w 9"/>
                      <a:gd name="T23" fmla="*/ 1 h 10"/>
                      <a:gd name="T24" fmla="*/ 0 w 9"/>
                      <a:gd name="T25" fmla="*/ 0 h 10"/>
                      <a:gd name="T26" fmla="*/ 0 w 9"/>
                      <a:gd name="T27" fmla="*/ 1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 h="10">
                        <a:moveTo>
                          <a:pt x="0" y="1"/>
                        </a:moveTo>
                        <a:cubicBezTo>
                          <a:pt x="0" y="2"/>
                          <a:pt x="0" y="3"/>
                          <a:pt x="1" y="4"/>
                        </a:cubicBezTo>
                        <a:cubicBezTo>
                          <a:pt x="1" y="4"/>
                          <a:pt x="2" y="5"/>
                          <a:pt x="3" y="6"/>
                        </a:cubicBezTo>
                        <a:cubicBezTo>
                          <a:pt x="4" y="7"/>
                          <a:pt x="5" y="7"/>
                          <a:pt x="6" y="8"/>
                        </a:cubicBezTo>
                        <a:cubicBezTo>
                          <a:pt x="6" y="9"/>
                          <a:pt x="7" y="9"/>
                          <a:pt x="8" y="10"/>
                        </a:cubicBezTo>
                        <a:cubicBezTo>
                          <a:pt x="8" y="10"/>
                          <a:pt x="8" y="10"/>
                          <a:pt x="9" y="10"/>
                        </a:cubicBezTo>
                        <a:cubicBezTo>
                          <a:pt x="9" y="10"/>
                          <a:pt x="9" y="9"/>
                          <a:pt x="9" y="9"/>
                        </a:cubicBezTo>
                        <a:cubicBezTo>
                          <a:pt x="8" y="8"/>
                          <a:pt x="6" y="7"/>
                          <a:pt x="5" y="7"/>
                        </a:cubicBezTo>
                        <a:cubicBezTo>
                          <a:pt x="4" y="6"/>
                          <a:pt x="3" y="4"/>
                          <a:pt x="2" y="3"/>
                        </a:cubicBezTo>
                        <a:cubicBezTo>
                          <a:pt x="1" y="3"/>
                          <a:pt x="1" y="2"/>
                          <a:pt x="1" y="2"/>
                        </a:cubicBezTo>
                        <a:cubicBezTo>
                          <a:pt x="1" y="2"/>
                          <a:pt x="1" y="1"/>
                          <a:pt x="1" y="1"/>
                        </a:cubicBezTo>
                        <a:cubicBezTo>
                          <a:pt x="1" y="1"/>
                          <a:pt x="1" y="1"/>
                          <a:pt x="1" y="1"/>
                        </a:cubicBezTo>
                        <a:cubicBezTo>
                          <a:pt x="1" y="1"/>
                          <a:pt x="0" y="0"/>
                          <a:pt x="0" y="0"/>
                        </a:cubicBezTo>
                        <a:cubicBezTo>
                          <a:pt x="0" y="0"/>
                          <a:pt x="0" y="1"/>
                          <a:pt x="0"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7" name="Freeform 494"/>
                  <p:cNvSpPr/>
                  <p:nvPr/>
                </p:nvSpPr>
                <p:spPr bwMode="auto">
                  <a:xfrm>
                    <a:off x="855663" y="2439988"/>
                    <a:ext cx="1588" cy="9525"/>
                  </a:xfrm>
                  <a:custGeom>
                    <a:avLst/>
                    <a:gdLst>
                      <a:gd name="T0" fmla="*/ 1 w 2"/>
                      <a:gd name="T1" fmla="*/ 0 h 9"/>
                      <a:gd name="T2" fmla="*/ 0 w 2"/>
                      <a:gd name="T3" fmla="*/ 9 h 9"/>
                      <a:gd name="T4" fmla="*/ 1 w 2"/>
                      <a:gd name="T5" fmla="*/ 9 h 9"/>
                      <a:gd name="T6" fmla="*/ 2 w 2"/>
                      <a:gd name="T7" fmla="*/ 0 h 9"/>
                      <a:gd name="T8" fmla="*/ 1 w 2"/>
                      <a:gd name="T9" fmla="*/ 0 h 9"/>
                      <a:gd name="T10" fmla="*/ 1 w 2"/>
                      <a:gd name="T11" fmla="*/ 0 h 9"/>
                    </a:gdLst>
                    <a:ahLst/>
                    <a:cxnLst>
                      <a:cxn ang="0">
                        <a:pos x="T0" y="T1"/>
                      </a:cxn>
                      <a:cxn ang="0">
                        <a:pos x="T2" y="T3"/>
                      </a:cxn>
                      <a:cxn ang="0">
                        <a:pos x="T4" y="T5"/>
                      </a:cxn>
                      <a:cxn ang="0">
                        <a:pos x="T6" y="T7"/>
                      </a:cxn>
                      <a:cxn ang="0">
                        <a:pos x="T8" y="T9"/>
                      </a:cxn>
                      <a:cxn ang="0">
                        <a:pos x="T10" y="T11"/>
                      </a:cxn>
                    </a:cxnLst>
                    <a:rect l="0" t="0" r="r" b="b"/>
                    <a:pathLst>
                      <a:path w="2" h="9">
                        <a:moveTo>
                          <a:pt x="1" y="0"/>
                        </a:moveTo>
                        <a:cubicBezTo>
                          <a:pt x="1" y="3"/>
                          <a:pt x="0" y="6"/>
                          <a:pt x="0" y="9"/>
                        </a:cubicBezTo>
                        <a:cubicBezTo>
                          <a:pt x="0" y="9"/>
                          <a:pt x="1" y="9"/>
                          <a:pt x="1" y="9"/>
                        </a:cubicBezTo>
                        <a:cubicBezTo>
                          <a:pt x="1" y="6"/>
                          <a:pt x="2" y="3"/>
                          <a:pt x="2" y="0"/>
                        </a:cubicBezTo>
                        <a:cubicBezTo>
                          <a:pt x="2" y="0"/>
                          <a:pt x="2" y="0"/>
                          <a:pt x="1" y="0"/>
                        </a:cubicBezTo>
                        <a:cubicBezTo>
                          <a:pt x="1" y="0"/>
                          <a:pt x="1" y="0"/>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8" name="Freeform 495"/>
                  <p:cNvSpPr>
                    <a:spLocks noEditPoints="1"/>
                  </p:cNvSpPr>
                  <p:nvPr/>
                </p:nvSpPr>
                <p:spPr bwMode="auto">
                  <a:xfrm>
                    <a:off x="820738" y="2447926"/>
                    <a:ext cx="39688" cy="41275"/>
                  </a:xfrm>
                  <a:custGeom>
                    <a:avLst/>
                    <a:gdLst>
                      <a:gd name="T0" fmla="*/ 18 w 37"/>
                      <a:gd name="T1" fmla="*/ 38 h 39"/>
                      <a:gd name="T2" fmla="*/ 18 w 37"/>
                      <a:gd name="T3" fmla="*/ 38 h 39"/>
                      <a:gd name="T4" fmla="*/ 28 w 37"/>
                      <a:gd name="T5" fmla="*/ 35 h 39"/>
                      <a:gd name="T6" fmla="*/ 26 w 37"/>
                      <a:gd name="T7" fmla="*/ 18 h 39"/>
                      <a:gd name="T8" fmla="*/ 26 w 37"/>
                      <a:gd name="T9" fmla="*/ 18 h 39"/>
                      <a:gd name="T10" fmla="*/ 20 w 37"/>
                      <a:gd name="T11" fmla="*/ 16 h 39"/>
                      <a:gd name="T12" fmla="*/ 20 w 37"/>
                      <a:gd name="T13" fmla="*/ 16 h 39"/>
                      <a:gd name="T14" fmla="*/ 20 w 37"/>
                      <a:gd name="T15" fmla="*/ 16 h 39"/>
                      <a:gd name="T16" fmla="*/ 16 w 37"/>
                      <a:gd name="T17" fmla="*/ 8 h 39"/>
                      <a:gd name="T18" fmla="*/ 23 w 37"/>
                      <a:gd name="T19" fmla="*/ 3 h 39"/>
                      <a:gd name="T20" fmla="*/ 23 w 37"/>
                      <a:gd name="T21" fmla="*/ 3 h 39"/>
                      <a:gd name="T22" fmla="*/ 18 w 37"/>
                      <a:gd name="T23" fmla="*/ 4 h 39"/>
                      <a:gd name="T24" fmla="*/ 14 w 37"/>
                      <a:gd name="T25" fmla="*/ 14 h 39"/>
                      <a:gd name="T26" fmla="*/ 21 w 37"/>
                      <a:gd name="T27" fmla="*/ 17 h 39"/>
                      <a:gd name="T28" fmla="*/ 30 w 37"/>
                      <a:gd name="T29" fmla="*/ 19 h 39"/>
                      <a:gd name="T30" fmla="*/ 33 w 37"/>
                      <a:gd name="T31" fmla="*/ 21 h 39"/>
                      <a:gd name="T32" fmla="*/ 35 w 37"/>
                      <a:gd name="T33" fmla="*/ 26 h 39"/>
                      <a:gd name="T34" fmla="*/ 35 w 37"/>
                      <a:gd name="T35" fmla="*/ 30 h 39"/>
                      <a:gd name="T36" fmla="*/ 32 w 37"/>
                      <a:gd name="T37" fmla="*/ 33 h 39"/>
                      <a:gd name="T38" fmla="*/ 18 w 37"/>
                      <a:gd name="T39" fmla="*/ 38 h 39"/>
                      <a:gd name="T40" fmla="*/ 18 w 37"/>
                      <a:gd name="T41" fmla="*/ 38 h 39"/>
                      <a:gd name="T42" fmla="*/ 18 w 37"/>
                      <a:gd name="T43" fmla="*/ 38 h 39"/>
                      <a:gd name="T44" fmla="*/ 2 w 37"/>
                      <a:gd name="T45" fmla="*/ 37 h 39"/>
                      <a:gd name="T46" fmla="*/ 0 w 37"/>
                      <a:gd name="T47" fmla="*/ 29 h 39"/>
                      <a:gd name="T48" fmla="*/ 0 w 37"/>
                      <a:gd name="T49" fmla="*/ 29 h 39"/>
                      <a:gd name="T50" fmla="*/ 2 w 37"/>
                      <a:gd name="T51" fmla="*/ 38 h 39"/>
                      <a:gd name="T52" fmla="*/ 17 w 37"/>
                      <a:gd name="T53" fmla="*/ 39 h 39"/>
                      <a:gd name="T54" fmla="*/ 32 w 37"/>
                      <a:gd name="T55" fmla="*/ 34 h 39"/>
                      <a:gd name="T56" fmla="*/ 35 w 37"/>
                      <a:gd name="T57" fmla="*/ 23 h 39"/>
                      <a:gd name="T58" fmla="*/ 29 w 37"/>
                      <a:gd name="T59" fmla="*/ 18 h 39"/>
                      <a:gd name="T60" fmla="*/ 17 w 37"/>
                      <a:gd name="T61" fmla="*/ 16 h 39"/>
                      <a:gd name="T62" fmla="*/ 15 w 37"/>
                      <a:gd name="T63" fmla="*/ 14 h 39"/>
                      <a:gd name="T64" fmla="*/ 14 w 37"/>
                      <a:gd name="T65" fmla="*/ 12 h 39"/>
                      <a:gd name="T66" fmla="*/ 15 w 37"/>
                      <a:gd name="T67" fmla="*/ 9 h 39"/>
                      <a:gd name="T68" fmla="*/ 18 w 37"/>
                      <a:gd name="T69" fmla="*/ 5 h 39"/>
                      <a:gd name="T70" fmla="*/ 28 w 37"/>
                      <a:gd name="T71" fmla="*/ 1 h 39"/>
                      <a:gd name="T72" fmla="*/ 33 w 37"/>
                      <a:gd name="T73" fmla="*/ 2 h 39"/>
                      <a:gd name="T74" fmla="*/ 35 w 37"/>
                      <a:gd name="T75" fmla="*/ 2 h 39"/>
                      <a:gd name="T76" fmla="*/ 30 w 37"/>
                      <a:gd name="T77"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7" h="39">
                        <a:moveTo>
                          <a:pt x="18" y="38"/>
                        </a:moveTo>
                        <a:cubicBezTo>
                          <a:pt x="18" y="38"/>
                          <a:pt x="18" y="38"/>
                          <a:pt x="18" y="38"/>
                        </a:cubicBezTo>
                        <a:cubicBezTo>
                          <a:pt x="18" y="38"/>
                          <a:pt x="18" y="38"/>
                          <a:pt x="18" y="38"/>
                        </a:cubicBezTo>
                        <a:cubicBezTo>
                          <a:pt x="18" y="38"/>
                          <a:pt x="18" y="38"/>
                          <a:pt x="18" y="38"/>
                        </a:cubicBezTo>
                        <a:moveTo>
                          <a:pt x="28" y="35"/>
                        </a:moveTo>
                        <a:cubicBezTo>
                          <a:pt x="28" y="35"/>
                          <a:pt x="28" y="35"/>
                          <a:pt x="28" y="35"/>
                        </a:cubicBezTo>
                        <a:cubicBezTo>
                          <a:pt x="28" y="35"/>
                          <a:pt x="28" y="35"/>
                          <a:pt x="28" y="35"/>
                        </a:cubicBezTo>
                        <a:moveTo>
                          <a:pt x="26" y="18"/>
                        </a:moveTo>
                        <a:cubicBezTo>
                          <a:pt x="26" y="18"/>
                          <a:pt x="26" y="18"/>
                          <a:pt x="26" y="18"/>
                        </a:cubicBezTo>
                        <a:cubicBezTo>
                          <a:pt x="26" y="18"/>
                          <a:pt x="26" y="18"/>
                          <a:pt x="26" y="18"/>
                        </a:cubicBezTo>
                        <a:moveTo>
                          <a:pt x="20" y="16"/>
                        </a:moveTo>
                        <a:cubicBezTo>
                          <a:pt x="20" y="16"/>
                          <a:pt x="20" y="16"/>
                          <a:pt x="20" y="16"/>
                        </a:cubicBezTo>
                        <a:cubicBezTo>
                          <a:pt x="20" y="16"/>
                          <a:pt x="20" y="16"/>
                          <a:pt x="20" y="16"/>
                        </a:cubicBezTo>
                        <a:moveTo>
                          <a:pt x="20" y="16"/>
                        </a:moveTo>
                        <a:cubicBezTo>
                          <a:pt x="20" y="16"/>
                          <a:pt x="20" y="16"/>
                          <a:pt x="20" y="16"/>
                        </a:cubicBezTo>
                        <a:cubicBezTo>
                          <a:pt x="20" y="16"/>
                          <a:pt x="20" y="16"/>
                          <a:pt x="20" y="16"/>
                        </a:cubicBezTo>
                        <a:moveTo>
                          <a:pt x="16" y="8"/>
                        </a:moveTo>
                        <a:cubicBezTo>
                          <a:pt x="16" y="8"/>
                          <a:pt x="16" y="8"/>
                          <a:pt x="16" y="8"/>
                        </a:cubicBezTo>
                        <a:cubicBezTo>
                          <a:pt x="16" y="8"/>
                          <a:pt x="16" y="8"/>
                          <a:pt x="16" y="8"/>
                        </a:cubicBezTo>
                        <a:moveTo>
                          <a:pt x="23" y="3"/>
                        </a:moveTo>
                        <a:cubicBezTo>
                          <a:pt x="23" y="3"/>
                          <a:pt x="23" y="3"/>
                          <a:pt x="23" y="3"/>
                        </a:cubicBezTo>
                        <a:cubicBezTo>
                          <a:pt x="23" y="3"/>
                          <a:pt x="23" y="3"/>
                          <a:pt x="23" y="3"/>
                        </a:cubicBezTo>
                        <a:moveTo>
                          <a:pt x="27" y="1"/>
                        </a:moveTo>
                        <a:cubicBezTo>
                          <a:pt x="24" y="1"/>
                          <a:pt x="21" y="3"/>
                          <a:pt x="18" y="4"/>
                        </a:cubicBezTo>
                        <a:cubicBezTo>
                          <a:pt x="16" y="6"/>
                          <a:pt x="14" y="8"/>
                          <a:pt x="13" y="11"/>
                        </a:cubicBezTo>
                        <a:cubicBezTo>
                          <a:pt x="13" y="12"/>
                          <a:pt x="13" y="13"/>
                          <a:pt x="14" y="14"/>
                        </a:cubicBezTo>
                        <a:cubicBezTo>
                          <a:pt x="14" y="15"/>
                          <a:pt x="15" y="16"/>
                          <a:pt x="16" y="16"/>
                        </a:cubicBezTo>
                        <a:cubicBezTo>
                          <a:pt x="18" y="17"/>
                          <a:pt x="19" y="17"/>
                          <a:pt x="21" y="17"/>
                        </a:cubicBezTo>
                        <a:cubicBezTo>
                          <a:pt x="23" y="18"/>
                          <a:pt x="24" y="18"/>
                          <a:pt x="26" y="18"/>
                        </a:cubicBezTo>
                        <a:cubicBezTo>
                          <a:pt x="28" y="18"/>
                          <a:pt x="29" y="18"/>
                          <a:pt x="30" y="19"/>
                        </a:cubicBezTo>
                        <a:cubicBezTo>
                          <a:pt x="31" y="19"/>
                          <a:pt x="31" y="19"/>
                          <a:pt x="32" y="20"/>
                        </a:cubicBezTo>
                        <a:cubicBezTo>
                          <a:pt x="32" y="20"/>
                          <a:pt x="33" y="20"/>
                          <a:pt x="33" y="21"/>
                        </a:cubicBezTo>
                        <a:cubicBezTo>
                          <a:pt x="34" y="21"/>
                          <a:pt x="34" y="22"/>
                          <a:pt x="34" y="23"/>
                        </a:cubicBezTo>
                        <a:cubicBezTo>
                          <a:pt x="35" y="24"/>
                          <a:pt x="35" y="25"/>
                          <a:pt x="35" y="26"/>
                        </a:cubicBezTo>
                        <a:cubicBezTo>
                          <a:pt x="35" y="27"/>
                          <a:pt x="35" y="27"/>
                          <a:pt x="35" y="28"/>
                        </a:cubicBezTo>
                        <a:cubicBezTo>
                          <a:pt x="35" y="29"/>
                          <a:pt x="35" y="29"/>
                          <a:pt x="35" y="30"/>
                        </a:cubicBezTo>
                        <a:cubicBezTo>
                          <a:pt x="35" y="30"/>
                          <a:pt x="34" y="31"/>
                          <a:pt x="34" y="31"/>
                        </a:cubicBezTo>
                        <a:cubicBezTo>
                          <a:pt x="33" y="32"/>
                          <a:pt x="32" y="33"/>
                          <a:pt x="32" y="33"/>
                        </a:cubicBezTo>
                        <a:cubicBezTo>
                          <a:pt x="30" y="34"/>
                          <a:pt x="29" y="35"/>
                          <a:pt x="28" y="35"/>
                        </a:cubicBezTo>
                        <a:cubicBezTo>
                          <a:pt x="25" y="37"/>
                          <a:pt x="21" y="37"/>
                          <a:pt x="18" y="38"/>
                        </a:cubicBezTo>
                        <a:cubicBezTo>
                          <a:pt x="18" y="38"/>
                          <a:pt x="18" y="38"/>
                          <a:pt x="18" y="38"/>
                        </a:cubicBezTo>
                        <a:cubicBezTo>
                          <a:pt x="18" y="38"/>
                          <a:pt x="18" y="38"/>
                          <a:pt x="18" y="38"/>
                        </a:cubicBezTo>
                        <a:cubicBezTo>
                          <a:pt x="18" y="38"/>
                          <a:pt x="18" y="38"/>
                          <a:pt x="18" y="38"/>
                        </a:cubicBezTo>
                        <a:cubicBezTo>
                          <a:pt x="18" y="38"/>
                          <a:pt x="18" y="38"/>
                          <a:pt x="18" y="38"/>
                        </a:cubicBezTo>
                        <a:cubicBezTo>
                          <a:pt x="14" y="38"/>
                          <a:pt x="9" y="38"/>
                          <a:pt x="5" y="38"/>
                        </a:cubicBezTo>
                        <a:cubicBezTo>
                          <a:pt x="4" y="38"/>
                          <a:pt x="3" y="37"/>
                          <a:pt x="2" y="37"/>
                        </a:cubicBezTo>
                        <a:cubicBezTo>
                          <a:pt x="2" y="35"/>
                          <a:pt x="1" y="33"/>
                          <a:pt x="1" y="30"/>
                        </a:cubicBezTo>
                        <a:cubicBezTo>
                          <a:pt x="1" y="30"/>
                          <a:pt x="0" y="29"/>
                          <a:pt x="0" y="29"/>
                        </a:cubicBezTo>
                        <a:cubicBezTo>
                          <a:pt x="0" y="28"/>
                          <a:pt x="0" y="28"/>
                          <a:pt x="0" y="28"/>
                        </a:cubicBezTo>
                        <a:cubicBezTo>
                          <a:pt x="0" y="28"/>
                          <a:pt x="0" y="28"/>
                          <a:pt x="0" y="29"/>
                        </a:cubicBezTo>
                        <a:cubicBezTo>
                          <a:pt x="0" y="32"/>
                          <a:pt x="1" y="35"/>
                          <a:pt x="1" y="38"/>
                        </a:cubicBezTo>
                        <a:cubicBezTo>
                          <a:pt x="1" y="38"/>
                          <a:pt x="1" y="38"/>
                          <a:pt x="2" y="38"/>
                        </a:cubicBezTo>
                        <a:cubicBezTo>
                          <a:pt x="4" y="39"/>
                          <a:pt x="6" y="39"/>
                          <a:pt x="8" y="39"/>
                        </a:cubicBezTo>
                        <a:cubicBezTo>
                          <a:pt x="11" y="39"/>
                          <a:pt x="14" y="39"/>
                          <a:pt x="17" y="39"/>
                        </a:cubicBezTo>
                        <a:cubicBezTo>
                          <a:pt x="20" y="38"/>
                          <a:pt x="23" y="38"/>
                          <a:pt x="25" y="37"/>
                        </a:cubicBezTo>
                        <a:cubicBezTo>
                          <a:pt x="28" y="36"/>
                          <a:pt x="30" y="35"/>
                          <a:pt x="32" y="34"/>
                        </a:cubicBezTo>
                        <a:cubicBezTo>
                          <a:pt x="34" y="33"/>
                          <a:pt x="35" y="31"/>
                          <a:pt x="36" y="29"/>
                        </a:cubicBezTo>
                        <a:cubicBezTo>
                          <a:pt x="37" y="27"/>
                          <a:pt x="36" y="25"/>
                          <a:pt x="35" y="23"/>
                        </a:cubicBezTo>
                        <a:cubicBezTo>
                          <a:pt x="35" y="21"/>
                          <a:pt x="34" y="20"/>
                          <a:pt x="33" y="19"/>
                        </a:cubicBezTo>
                        <a:cubicBezTo>
                          <a:pt x="32" y="18"/>
                          <a:pt x="31" y="18"/>
                          <a:pt x="29" y="18"/>
                        </a:cubicBezTo>
                        <a:cubicBezTo>
                          <a:pt x="26" y="17"/>
                          <a:pt x="23" y="17"/>
                          <a:pt x="20" y="16"/>
                        </a:cubicBezTo>
                        <a:cubicBezTo>
                          <a:pt x="19" y="16"/>
                          <a:pt x="18" y="16"/>
                          <a:pt x="17" y="16"/>
                        </a:cubicBezTo>
                        <a:cubicBezTo>
                          <a:pt x="16" y="16"/>
                          <a:pt x="16" y="15"/>
                          <a:pt x="16" y="15"/>
                        </a:cubicBezTo>
                        <a:cubicBezTo>
                          <a:pt x="15" y="15"/>
                          <a:pt x="15" y="15"/>
                          <a:pt x="15" y="14"/>
                        </a:cubicBezTo>
                        <a:cubicBezTo>
                          <a:pt x="15" y="14"/>
                          <a:pt x="15" y="14"/>
                          <a:pt x="14" y="14"/>
                        </a:cubicBezTo>
                        <a:cubicBezTo>
                          <a:pt x="14" y="13"/>
                          <a:pt x="14" y="13"/>
                          <a:pt x="14" y="12"/>
                        </a:cubicBezTo>
                        <a:cubicBezTo>
                          <a:pt x="14" y="12"/>
                          <a:pt x="14" y="11"/>
                          <a:pt x="14" y="11"/>
                        </a:cubicBezTo>
                        <a:cubicBezTo>
                          <a:pt x="14" y="10"/>
                          <a:pt x="14" y="10"/>
                          <a:pt x="15" y="9"/>
                        </a:cubicBezTo>
                        <a:cubicBezTo>
                          <a:pt x="15" y="9"/>
                          <a:pt x="15" y="8"/>
                          <a:pt x="16" y="8"/>
                        </a:cubicBezTo>
                        <a:cubicBezTo>
                          <a:pt x="16" y="7"/>
                          <a:pt x="17" y="6"/>
                          <a:pt x="18" y="5"/>
                        </a:cubicBezTo>
                        <a:cubicBezTo>
                          <a:pt x="20" y="4"/>
                          <a:pt x="21" y="3"/>
                          <a:pt x="23" y="3"/>
                        </a:cubicBezTo>
                        <a:cubicBezTo>
                          <a:pt x="25" y="2"/>
                          <a:pt x="26" y="2"/>
                          <a:pt x="28" y="1"/>
                        </a:cubicBezTo>
                        <a:cubicBezTo>
                          <a:pt x="29" y="1"/>
                          <a:pt x="30" y="1"/>
                          <a:pt x="31" y="1"/>
                        </a:cubicBezTo>
                        <a:cubicBezTo>
                          <a:pt x="32" y="1"/>
                          <a:pt x="33" y="2"/>
                          <a:pt x="33" y="2"/>
                        </a:cubicBezTo>
                        <a:cubicBezTo>
                          <a:pt x="34" y="2"/>
                          <a:pt x="34" y="2"/>
                          <a:pt x="34" y="2"/>
                        </a:cubicBezTo>
                        <a:cubicBezTo>
                          <a:pt x="35" y="3"/>
                          <a:pt x="35" y="2"/>
                          <a:pt x="35" y="2"/>
                        </a:cubicBezTo>
                        <a:cubicBezTo>
                          <a:pt x="35" y="2"/>
                          <a:pt x="35" y="2"/>
                          <a:pt x="35" y="2"/>
                        </a:cubicBezTo>
                        <a:cubicBezTo>
                          <a:pt x="33" y="1"/>
                          <a:pt x="32" y="0"/>
                          <a:pt x="30" y="0"/>
                        </a:cubicBezTo>
                        <a:cubicBezTo>
                          <a:pt x="29" y="0"/>
                          <a:pt x="28" y="1"/>
                          <a:pt x="27"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9" name="Freeform 496"/>
                  <p:cNvSpPr>
                    <a:spLocks noEditPoints="1"/>
                  </p:cNvSpPr>
                  <p:nvPr/>
                </p:nvSpPr>
                <p:spPr bwMode="auto">
                  <a:xfrm>
                    <a:off x="819150" y="2439988"/>
                    <a:ext cx="38100" cy="39688"/>
                  </a:xfrm>
                  <a:custGeom>
                    <a:avLst/>
                    <a:gdLst>
                      <a:gd name="T0" fmla="*/ 5 w 36"/>
                      <a:gd name="T1" fmla="*/ 36 h 37"/>
                      <a:gd name="T2" fmla="*/ 5 w 36"/>
                      <a:gd name="T3" fmla="*/ 36 h 37"/>
                      <a:gd name="T4" fmla="*/ 5 w 36"/>
                      <a:gd name="T5" fmla="*/ 36 h 37"/>
                      <a:gd name="T6" fmla="*/ 19 w 36"/>
                      <a:gd name="T7" fmla="*/ 32 h 37"/>
                      <a:gd name="T8" fmla="*/ 3 w 36"/>
                      <a:gd name="T9" fmla="*/ 20 h 37"/>
                      <a:gd name="T10" fmla="*/ 3 w 36"/>
                      <a:gd name="T11" fmla="*/ 20 h 37"/>
                      <a:gd name="T12" fmla="*/ 3 w 36"/>
                      <a:gd name="T13" fmla="*/ 12 h 37"/>
                      <a:gd name="T14" fmla="*/ 8 w 36"/>
                      <a:gd name="T15" fmla="*/ 6 h 37"/>
                      <a:gd name="T16" fmla="*/ 8 w 36"/>
                      <a:gd name="T17" fmla="*/ 6 h 37"/>
                      <a:gd name="T18" fmla="*/ 14 w 36"/>
                      <a:gd name="T19" fmla="*/ 3 h 37"/>
                      <a:gd name="T20" fmla="*/ 19 w 36"/>
                      <a:gd name="T21" fmla="*/ 1 h 37"/>
                      <a:gd name="T22" fmla="*/ 1 w 36"/>
                      <a:gd name="T23" fmla="*/ 15 h 37"/>
                      <a:gd name="T24" fmla="*/ 4 w 36"/>
                      <a:gd name="T25" fmla="*/ 23 h 37"/>
                      <a:gd name="T26" fmla="*/ 11 w 36"/>
                      <a:gd name="T27" fmla="*/ 27 h 37"/>
                      <a:gd name="T28" fmla="*/ 19 w 36"/>
                      <a:gd name="T29" fmla="*/ 32 h 37"/>
                      <a:gd name="T30" fmla="*/ 19 w 36"/>
                      <a:gd name="T31" fmla="*/ 33 h 37"/>
                      <a:gd name="T32" fmla="*/ 19 w 36"/>
                      <a:gd name="T33" fmla="*/ 34 h 37"/>
                      <a:gd name="T34" fmla="*/ 19 w 36"/>
                      <a:gd name="T35" fmla="*/ 35 h 37"/>
                      <a:gd name="T36" fmla="*/ 14 w 36"/>
                      <a:gd name="T37" fmla="*/ 36 h 37"/>
                      <a:gd name="T38" fmla="*/ 1 w 36"/>
                      <a:gd name="T39" fmla="*/ 35 h 37"/>
                      <a:gd name="T40" fmla="*/ 1 w 36"/>
                      <a:gd name="T41" fmla="*/ 36 h 37"/>
                      <a:gd name="T42" fmla="*/ 9 w 36"/>
                      <a:gd name="T43" fmla="*/ 37 h 37"/>
                      <a:gd name="T44" fmla="*/ 18 w 36"/>
                      <a:gd name="T45" fmla="*/ 36 h 37"/>
                      <a:gd name="T46" fmla="*/ 20 w 36"/>
                      <a:gd name="T47" fmla="*/ 32 h 37"/>
                      <a:gd name="T48" fmla="*/ 13 w 36"/>
                      <a:gd name="T49" fmla="*/ 27 h 37"/>
                      <a:gd name="T50" fmla="*/ 4 w 36"/>
                      <a:gd name="T51" fmla="*/ 22 h 37"/>
                      <a:gd name="T52" fmla="*/ 2 w 36"/>
                      <a:gd name="T53" fmla="*/ 17 h 37"/>
                      <a:gd name="T54" fmla="*/ 3 w 36"/>
                      <a:gd name="T55" fmla="*/ 12 h 37"/>
                      <a:gd name="T56" fmla="*/ 8 w 36"/>
                      <a:gd name="T57" fmla="*/ 6 h 37"/>
                      <a:gd name="T58" fmla="*/ 22 w 36"/>
                      <a:gd name="T59" fmla="*/ 1 h 37"/>
                      <a:gd name="T60" fmla="*/ 36 w 36"/>
                      <a:gd name="T61" fmla="*/ 0 h 37"/>
                      <a:gd name="T62" fmla="*/ 19 w 36"/>
                      <a:gd name="T63" fmla="*/ 1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6" h="37">
                        <a:moveTo>
                          <a:pt x="5" y="36"/>
                        </a:moveTo>
                        <a:cubicBezTo>
                          <a:pt x="5" y="36"/>
                          <a:pt x="5" y="36"/>
                          <a:pt x="5" y="36"/>
                        </a:cubicBezTo>
                        <a:cubicBezTo>
                          <a:pt x="5" y="36"/>
                          <a:pt x="5" y="36"/>
                          <a:pt x="5" y="36"/>
                        </a:cubicBezTo>
                        <a:moveTo>
                          <a:pt x="5" y="36"/>
                        </a:moveTo>
                        <a:cubicBezTo>
                          <a:pt x="5" y="36"/>
                          <a:pt x="5" y="36"/>
                          <a:pt x="5" y="36"/>
                        </a:cubicBezTo>
                        <a:cubicBezTo>
                          <a:pt x="5" y="36"/>
                          <a:pt x="5" y="36"/>
                          <a:pt x="5" y="36"/>
                        </a:cubicBezTo>
                        <a:moveTo>
                          <a:pt x="19" y="32"/>
                        </a:moveTo>
                        <a:cubicBezTo>
                          <a:pt x="19" y="32"/>
                          <a:pt x="19" y="32"/>
                          <a:pt x="19" y="32"/>
                        </a:cubicBezTo>
                        <a:cubicBezTo>
                          <a:pt x="19" y="32"/>
                          <a:pt x="19" y="32"/>
                          <a:pt x="19" y="32"/>
                        </a:cubicBezTo>
                        <a:moveTo>
                          <a:pt x="3" y="20"/>
                        </a:moveTo>
                        <a:cubicBezTo>
                          <a:pt x="3" y="20"/>
                          <a:pt x="3" y="20"/>
                          <a:pt x="3" y="20"/>
                        </a:cubicBezTo>
                        <a:cubicBezTo>
                          <a:pt x="3" y="20"/>
                          <a:pt x="3" y="20"/>
                          <a:pt x="3" y="20"/>
                        </a:cubicBezTo>
                        <a:moveTo>
                          <a:pt x="3" y="12"/>
                        </a:moveTo>
                        <a:cubicBezTo>
                          <a:pt x="3" y="12"/>
                          <a:pt x="3" y="12"/>
                          <a:pt x="3" y="12"/>
                        </a:cubicBezTo>
                        <a:cubicBezTo>
                          <a:pt x="3" y="12"/>
                          <a:pt x="3" y="12"/>
                          <a:pt x="3" y="12"/>
                        </a:cubicBezTo>
                        <a:moveTo>
                          <a:pt x="8" y="6"/>
                        </a:moveTo>
                        <a:cubicBezTo>
                          <a:pt x="8" y="6"/>
                          <a:pt x="8" y="6"/>
                          <a:pt x="8" y="6"/>
                        </a:cubicBezTo>
                        <a:cubicBezTo>
                          <a:pt x="8" y="6"/>
                          <a:pt x="8" y="6"/>
                          <a:pt x="8" y="6"/>
                        </a:cubicBezTo>
                        <a:moveTo>
                          <a:pt x="14" y="3"/>
                        </a:moveTo>
                        <a:cubicBezTo>
                          <a:pt x="14" y="3"/>
                          <a:pt x="14" y="3"/>
                          <a:pt x="14" y="3"/>
                        </a:cubicBezTo>
                        <a:cubicBezTo>
                          <a:pt x="14" y="3"/>
                          <a:pt x="14" y="3"/>
                          <a:pt x="14" y="3"/>
                        </a:cubicBezTo>
                        <a:moveTo>
                          <a:pt x="19" y="1"/>
                        </a:moveTo>
                        <a:cubicBezTo>
                          <a:pt x="15" y="2"/>
                          <a:pt x="10" y="3"/>
                          <a:pt x="7" y="6"/>
                        </a:cubicBezTo>
                        <a:cubicBezTo>
                          <a:pt x="4" y="8"/>
                          <a:pt x="1" y="12"/>
                          <a:pt x="1" y="15"/>
                        </a:cubicBezTo>
                        <a:cubicBezTo>
                          <a:pt x="1" y="17"/>
                          <a:pt x="2" y="19"/>
                          <a:pt x="2" y="21"/>
                        </a:cubicBezTo>
                        <a:cubicBezTo>
                          <a:pt x="3" y="22"/>
                          <a:pt x="3" y="22"/>
                          <a:pt x="4" y="23"/>
                        </a:cubicBezTo>
                        <a:cubicBezTo>
                          <a:pt x="4" y="23"/>
                          <a:pt x="4" y="23"/>
                          <a:pt x="5" y="24"/>
                        </a:cubicBezTo>
                        <a:cubicBezTo>
                          <a:pt x="7" y="25"/>
                          <a:pt x="9" y="26"/>
                          <a:pt x="11" y="27"/>
                        </a:cubicBezTo>
                        <a:cubicBezTo>
                          <a:pt x="13" y="28"/>
                          <a:pt x="15" y="29"/>
                          <a:pt x="17" y="31"/>
                        </a:cubicBezTo>
                        <a:cubicBezTo>
                          <a:pt x="18" y="31"/>
                          <a:pt x="18" y="32"/>
                          <a:pt x="19" y="32"/>
                        </a:cubicBezTo>
                        <a:cubicBezTo>
                          <a:pt x="19" y="33"/>
                          <a:pt x="19" y="33"/>
                          <a:pt x="19" y="33"/>
                        </a:cubicBezTo>
                        <a:cubicBezTo>
                          <a:pt x="19" y="33"/>
                          <a:pt x="19" y="33"/>
                          <a:pt x="19" y="33"/>
                        </a:cubicBezTo>
                        <a:cubicBezTo>
                          <a:pt x="19" y="34"/>
                          <a:pt x="19" y="34"/>
                          <a:pt x="19" y="34"/>
                        </a:cubicBezTo>
                        <a:cubicBezTo>
                          <a:pt x="19" y="34"/>
                          <a:pt x="19" y="34"/>
                          <a:pt x="19" y="34"/>
                        </a:cubicBezTo>
                        <a:cubicBezTo>
                          <a:pt x="19" y="34"/>
                          <a:pt x="19" y="34"/>
                          <a:pt x="19" y="34"/>
                        </a:cubicBezTo>
                        <a:cubicBezTo>
                          <a:pt x="19" y="35"/>
                          <a:pt x="19" y="35"/>
                          <a:pt x="19" y="35"/>
                        </a:cubicBezTo>
                        <a:cubicBezTo>
                          <a:pt x="18" y="35"/>
                          <a:pt x="18" y="35"/>
                          <a:pt x="18" y="35"/>
                        </a:cubicBezTo>
                        <a:cubicBezTo>
                          <a:pt x="17" y="36"/>
                          <a:pt x="15" y="36"/>
                          <a:pt x="14" y="36"/>
                        </a:cubicBezTo>
                        <a:cubicBezTo>
                          <a:pt x="11" y="37"/>
                          <a:pt x="8" y="36"/>
                          <a:pt x="5" y="36"/>
                        </a:cubicBezTo>
                        <a:cubicBezTo>
                          <a:pt x="4" y="36"/>
                          <a:pt x="3" y="36"/>
                          <a:pt x="1" y="35"/>
                        </a:cubicBezTo>
                        <a:cubicBezTo>
                          <a:pt x="1" y="35"/>
                          <a:pt x="1" y="35"/>
                          <a:pt x="1" y="35"/>
                        </a:cubicBezTo>
                        <a:cubicBezTo>
                          <a:pt x="0" y="35"/>
                          <a:pt x="0" y="36"/>
                          <a:pt x="1" y="36"/>
                        </a:cubicBezTo>
                        <a:cubicBezTo>
                          <a:pt x="2" y="36"/>
                          <a:pt x="3" y="37"/>
                          <a:pt x="4" y="37"/>
                        </a:cubicBezTo>
                        <a:cubicBezTo>
                          <a:pt x="6" y="37"/>
                          <a:pt x="7" y="37"/>
                          <a:pt x="9" y="37"/>
                        </a:cubicBezTo>
                        <a:cubicBezTo>
                          <a:pt x="11" y="37"/>
                          <a:pt x="13" y="37"/>
                          <a:pt x="14" y="37"/>
                        </a:cubicBezTo>
                        <a:cubicBezTo>
                          <a:pt x="16" y="37"/>
                          <a:pt x="17" y="37"/>
                          <a:pt x="18" y="36"/>
                        </a:cubicBezTo>
                        <a:cubicBezTo>
                          <a:pt x="19" y="36"/>
                          <a:pt x="20" y="35"/>
                          <a:pt x="20" y="34"/>
                        </a:cubicBezTo>
                        <a:cubicBezTo>
                          <a:pt x="20" y="33"/>
                          <a:pt x="20" y="33"/>
                          <a:pt x="20" y="32"/>
                        </a:cubicBezTo>
                        <a:cubicBezTo>
                          <a:pt x="19" y="31"/>
                          <a:pt x="18" y="30"/>
                          <a:pt x="17" y="30"/>
                        </a:cubicBezTo>
                        <a:cubicBezTo>
                          <a:pt x="16" y="29"/>
                          <a:pt x="14" y="28"/>
                          <a:pt x="13" y="27"/>
                        </a:cubicBezTo>
                        <a:cubicBezTo>
                          <a:pt x="11" y="26"/>
                          <a:pt x="8" y="25"/>
                          <a:pt x="6" y="23"/>
                        </a:cubicBezTo>
                        <a:cubicBezTo>
                          <a:pt x="5" y="23"/>
                          <a:pt x="5" y="22"/>
                          <a:pt x="4" y="22"/>
                        </a:cubicBezTo>
                        <a:cubicBezTo>
                          <a:pt x="4" y="21"/>
                          <a:pt x="3" y="20"/>
                          <a:pt x="3" y="20"/>
                        </a:cubicBezTo>
                        <a:cubicBezTo>
                          <a:pt x="2" y="19"/>
                          <a:pt x="2" y="18"/>
                          <a:pt x="2" y="17"/>
                        </a:cubicBezTo>
                        <a:cubicBezTo>
                          <a:pt x="2" y="16"/>
                          <a:pt x="2" y="16"/>
                          <a:pt x="2" y="15"/>
                        </a:cubicBezTo>
                        <a:cubicBezTo>
                          <a:pt x="2" y="14"/>
                          <a:pt x="2" y="13"/>
                          <a:pt x="3" y="12"/>
                        </a:cubicBezTo>
                        <a:cubicBezTo>
                          <a:pt x="3" y="11"/>
                          <a:pt x="4" y="10"/>
                          <a:pt x="5" y="10"/>
                        </a:cubicBezTo>
                        <a:cubicBezTo>
                          <a:pt x="6" y="8"/>
                          <a:pt x="7" y="7"/>
                          <a:pt x="8" y="6"/>
                        </a:cubicBezTo>
                        <a:cubicBezTo>
                          <a:pt x="10" y="5"/>
                          <a:pt x="12" y="4"/>
                          <a:pt x="14" y="3"/>
                        </a:cubicBezTo>
                        <a:cubicBezTo>
                          <a:pt x="17" y="2"/>
                          <a:pt x="19" y="2"/>
                          <a:pt x="22" y="1"/>
                        </a:cubicBezTo>
                        <a:cubicBezTo>
                          <a:pt x="27" y="1"/>
                          <a:pt x="31" y="1"/>
                          <a:pt x="36" y="1"/>
                        </a:cubicBezTo>
                        <a:cubicBezTo>
                          <a:pt x="36" y="1"/>
                          <a:pt x="36" y="0"/>
                          <a:pt x="36" y="0"/>
                        </a:cubicBezTo>
                        <a:cubicBezTo>
                          <a:pt x="35" y="0"/>
                          <a:pt x="34" y="0"/>
                          <a:pt x="33" y="0"/>
                        </a:cubicBezTo>
                        <a:cubicBezTo>
                          <a:pt x="28" y="0"/>
                          <a:pt x="24" y="0"/>
                          <a:pt x="19"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0" name="Freeform 497"/>
                  <p:cNvSpPr/>
                  <p:nvPr/>
                </p:nvSpPr>
                <p:spPr bwMode="auto">
                  <a:xfrm>
                    <a:off x="838200" y="2432051"/>
                    <a:ext cx="9525" cy="9525"/>
                  </a:xfrm>
                  <a:custGeom>
                    <a:avLst/>
                    <a:gdLst>
                      <a:gd name="T0" fmla="*/ 1 w 8"/>
                      <a:gd name="T1" fmla="*/ 1 h 9"/>
                      <a:gd name="T2" fmla="*/ 0 w 8"/>
                      <a:gd name="T3" fmla="*/ 1 h 9"/>
                      <a:gd name="T4" fmla="*/ 0 w 8"/>
                      <a:gd name="T5" fmla="*/ 9 h 9"/>
                      <a:gd name="T6" fmla="*/ 1 w 8"/>
                      <a:gd name="T7" fmla="*/ 9 h 9"/>
                      <a:gd name="T8" fmla="*/ 1 w 8"/>
                      <a:gd name="T9" fmla="*/ 9 h 9"/>
                      <a:gd name="T10" fmla="*/ 1 w 8"/>
                      <a:gd name="T11" fmla="*/ 1 h 9"/>
                      <a:gd name="T12" fmla="*/ 7 w 8"/>
                      <a:gd name="T13" fmla="*/ 1 h 9"/>
                      <a:gd name="T14" fmla="*/ 7 w 8"/>
                      <a:gd name="T15" fmla="*/ 7 h 9"/>
                      <a:gd name="T16" fmla="*/ 8 w 8"/>
                      <a:gd name="T17" fmla="*/ 7 h 9"/>
                      <a:gd name="T18" fmla="*/ 8 w 8"/>
                      <a:gd name="T19" fmla="*/ 1 h 9"/>
                      <a:gd name="T20" fmla="*/ 7 w 8"/>
                      <a:gd name="T21" fmla="*/ 0 h 9"/>
                      <a:gd name="T22" fmla="*/ 6 w 8"/>
                      <a:gd name="T23" fmla="*/ 0 h 9"/>
                      <a:gd name="T24" fmla="*/ 1 w 8"/>
                      <a:gd name="T25" fmla="*/ 1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9">
                        <a:moveTo>
                          <a:pt x="1" y="1"/>
                        </a:moveTo>
                        <a:cubicBezTo>
                          <a:pt x="1" y="1"/>
                          <a:pt x="0" y="1"/>
                          <a:pt x="0" y="1"/>
                        </a:cubicBezTo>
                        <a:cubicBezTo>
                          <a:pt x="0" y="4"/>
                          <a:pt x="1" y="6"/>
                          <a:pt x="0" y="9"/>
                        </a:cubicBezTo>
                        <a:cubicBezTo>
                          <a:pt x="0" y="9"/>
                          <a:pt x="0" y="9"/>
                          <a:pt x="1" y="9"/>
                        </a:cubicBezTo>
                        <a:cubicBezTo>
                          <a:pt x="1" y="9"/>
                          <a:pt x="1" y="9"/>
                          <a:pt x="1" y="9"/>
                        </a:cubicBezTo>
                        <a:cubicBezTo>
                          <a:pt x="1" y="6"/>
                          <a:pt x="1" y="4"/>
                          <a:pt x="1" y="1"/>
                        </a:cubicBezTo>
                        <a:cubicBezTo>
                          <a:pt x="3" y="1"/>
                          <a:pt x="5" y="1"/>
                          <a:pt x="7" y="1"/>
                        </a:cubicBezTo>
                        <a:cubicBezTo>
                          <a:pt x="7" y="3"/>
                          <a:pt x="7" y="5"/>
                          <a:pt x="7" y="7"/>
                        </a:cubicBezTo>
                        <a:cubicBezTo>
                          <a:pt x="7" y="8"/>
                          <a:pt x="8" y="8"/>
                          <a:pt x="8" y="7"/>
                        </a:cubicBezTo>
                        <a:cubicBezTo>
                          <a:pt x="8" y="5"/>
                          <a:pt x="8" y="3"/>
                          <a:pt x="8" y="1"/>
                        </a:cubicBezTo>
                        <a:cubicBezTo>
                          <a:pt x="8" y="1"/>
                          <a:pt x="8" y="1"/>
                          <a:pt x="7" y="0"/>
                        </a:cubicBezTo>
                        <a:cubicBezTo>
                          <a:pt x="7" y="0"/>
                          <a:pt x="7" y="0"/>
                          <a:pt x="6" y="0"/>
                        </a:cubicBezTo>
                        <a:cubicBezTo>
                          <a:pt x="5" y="0"/>
                          <a:pt x="3" y="1"/>
                          <a:pt x="1"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1" name="Freeform 498"/>
                  <p:cNvSpPr/>
                  <p:nvPr/>
                </p:nvSpPr>
                <p:spPr bwMode="auto">
                  <a:xfrm>
                    <a:off x="839788" y="2486026"/>
                    <a:ext cx="7938" cy="9525"/>
                  </a:xfrm>
                  <a:custGeom>
                    <a:avLst/>
                    <a:gdLst>
                      <a:gd name="T0" fmla="*/ 7 w 8"/>
                      <a:gd name="T1" fmla="*/ 0 h 8"/>
                      <a:gd name="T2" fmla="*/ 7 w 8"/>
                      <a:gd name="T3" fmla="*/ 6 h 8"/>
                      <a:gd name="T4" fmla="*/ 6 w 8"/>
                      <a:gd name="T5" fmla="*/ 6 h 8"/>
                      <a:gd name="T6" fmla="*/ 1 w 8"/>
                      <a:gd name="T7" fmla="*/ 7 h 8"/>
                      <a:gd name="T8" fmla="*/ 1 w 8"/>
                      <a:gd name="T9" fmla="*/ 2 h 8"/>
                      <a:gd name="T10" fmla="*/ 0 w 8"/>
                      <a:gd name="T11" fmla="*/ 2 h 8"/>
                      <a:gd name="T12" fmla="*/ 0 w 8"/>
                      <a:gd name="T13" fmla="*/ 7 h 8"/>
                      <a:gd name="T14" fmla="*/ 0 w 8"/>
                      <a:gd name="T15" fmla="*/ 7 h 8"/>
                      <a:gd name="T16" fmla="*/ 7 w 8"/>
                      <a:gd name="T17" fmla="*/ 7 h 8"/>
                      <a:gd name="T18" fmla="*/ 8 w 8"/>
                      <a:gd name="T19" fmla="*/ 7 h 8"/>
                      <a:gd name="T20" fmla="*/ 8 w 8"/>
                      <a:gd name="T21" fmla="*/ 0 h 8"/>
                      <a:gd name="T22" fmla="*/ 7 w 8"/>
                      <a:gd name="T23" fmla="*/ 0 h 8"/>
                      <a:gd name="T24" fmla="*/ 7 w 8"/>
                      <a:gd name="T25"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8">
                        <a:moveTo>
                          <a:pt x="7" y="0"/>
                        </a:moveTo>
                        <a:cubicBezTo>
                          <a:pt x="7" y="2"/>
                          <a:pt x="7" y="4"/>
                          <a:pt x="7" y="6"/>
                        </a:cubicBezTo>
                        <a:cubicBezTo>
                          <a:pt x="6" y="6"/>
                          <a:pt x="6" y="6"/>
                          <a:pt x="6" y="6"/>
                        </a:cubicBezTo>
                        <a:cubicBezTo>
                          <a:pt x="4" y="7"/>
                          <a:pt x="3" y="7"/>
                          <a:pt x="1" y="7"/>
                        </a:cubicBezTo>
                        <a:cubicBezTo>
                          <a:pt x="1" y="5"/>
                          <a:pt x="1" y="3"/>
                          <a:pt x="1" y="2"/>
                        </a:cubicBezTo>
                        <a:cubicBezTo>
                          <a:pt x="1" y="1"/>
                          <a:pt x="0" y="1"/>
                          <a:pt x="0" y="2"/>
                        </a:cubicBezTo>
                        <a:cubicBezTo>
                          <a:pt x="0" y="3"/>
                          <a:pt x="0" y="5"/>
                          <a:pt x="0" y="7"/>
                        </a:cubicBezTo>
                        <a:cubicBezTo>
                          <a:pt x="0" y="7"/>
                          <a:pt x="0" y="7"/>
                          <a:pt x="0" y="7"/>
                        </a:cubicBezTo>
                        <a:cubicBezTo>
                          <a:pt x="3" y="7"/>
                          <a:pt x="5" y="8"/>
                          <a:pt x="7" y="7"/>
                        </a:cubicBezTo>
                        <a:cubicBezTo>
                          <a:pt x="7" y="7"/>
                          <a:pt x="8" y="7"/>
                          <a:pt x="8" y="7"/>
                        </a:cubicBezTo>
                        <a:cubicBezTo>
                          <a:pt x="8" y="5"/>
                          <a:pt x="8" y="2"/>
                          <a:pt x="8" y="0"/>
                        </a:cubicBezTo>
                        <a:cubicBezTo>
                          <a:pt x="8" y="0"/>
                          <a:pt x="7" y="0"/>
                          <a:pt x="7" y="0"/>
                        </a:cubicBezTo>
                        <a:cubicBezTo>
                          <a:pt x="7" y="0"/>
                          <a:pt x="7" y="0"/>
                          <a:pt x="7"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2" name="Freeform 499"/>
                  <p:cNvSpPr>
                    <a:spLocks noEditPoints="1"/>
                  </p:cNvSpPr>
                  <p:nvPr/>
                </p:nvSpPr>
                <p:spPr bwMode="auto">
                  <a:xfrm>
                    <a:off x="819150" y="2441576"/>
                    <a:ext cx="36513" cy="19050"/>
                  </a:xfrm>
                  <a:custGeom>
                    <a:avLst/>
                    <a:gdLst>
                      <a:gd name="T0" fmla="*/ 32 w 34"/>
                      <a:gd name="T1" fmla="*/ 1 h 19"/>
                      <a:gd name="T2" fmla="*/ 31 w 34"/>
                      <a:gd name="T3" fmla="*/ 3 h 19"/>
                      <a:gd name="T4" fmla="*/ 29 w 34"/>
                      <a:gd name="T5" fmla="*/ 3 h 19"/>
                      <a:gd name="T6" fmla="*/ 34 w 34"/>
                      <a:gd name="T7" fmla="*/ 4 h 19"/>
                      <a:gd name="T8" fmla="*/ 27 w 34"/>
                      <a:gd name="T9" fmla="*/ 4 h 19"/>
                      <a:gd name="T10" fmla="*/ 26 w 34"/>
                      <a:gd name="T11" fmla="*/ 5 h 19"/>
                      <a:gd name="T12" fmla="*/ 20 w 34"/>
                      <a:gd name="T13" fmla="*/ 6 h 19"/>
                      <a:gd name="T14" fmla="*/ 21 w 34"/>
                      <a:gd name="T15" fmla="*/ 6 h 19"/>
                      <a:gd name="T16" fmla="*/ 3 w 34"/>
                      <a:gd name="T17" fmla="*/ 13 h 19"/>
                      <a:gd name="T18" fmla="*/ 3 w 34"/>
                      <a:gd name="T19" fmla="*/ 14 h 19"/>
                      <a:gd name="T20" fmla="*/ 3 w 34"/>
                      <a:gd name="T21" fmla="*/ 16 h 19"/>
                      <a:gd name="T22" fmla="*/ 5 w 34"/>
                      <a:gd name="T23" fmla="*/ 17 h 19"/>
                      <a:gd name="T24" fmla="*/ 4 w 34"/>
                      <a:gd name="T25" fmla="*/ 10 h 19"/>
                      <a:gd name="T26" fmla="*/ 5 w 34"/>
                      <a:gd name="T27" fmla="*/ 8 h 19"/>
                      <a:gd name="T28" fmla="*/ 0 w 34"/>
                      <a:gd name="T29" fmla="*/ 15 h 19"/>
                      <a:gd name="T30" fmla="*/ 4 w 34"/>
                      <a:gd name="T31" fmla="*/ 8 h 19"/>
                      <a:gd name="T32" fmla="*/ 3 w 34"/>
                      <a:gd name="T33" fmla="*/ 13 h 19"/>
                      <a:gd name="T34" fmla="*/ 17 w 34"/>
                      <a:gd name="T35" fmla="*/ 7 h 19"/>
                      <a:gd name="T36" fmla="*/ 33 w 34"/>
                      <a:gd name="T37" fmla="*/ 5 h 19"/>
                      <a:gd name="T38" fmla="*/ 7 w 34"/>
                      <a:gd name="T39" fmla="*/ 6 h 19"/>
                      <a:gd name="T40" fmla="*/ 5 w 34"/>
                      <a:gd name="T41" fmla="*/ 8 h 19"/>
                      <a:gd name="T42" fmla="*/ 8 w 34"/>
                      <a:gd name="T43" fmla="*/ 4 h 19"/>
                      <a:gd name="T44" fmla="*/ 14 w 34"/>
                      <a:gd name="T45" fmla="*/ 6 h 19"/>
                      <a:gd name="T46" fmla="*/ 9 w 34"/>
                      <a:gd name="T47" fmla="*/ 5 h 19"/>
                      <a:gd name="T48" fmla="*/ 8 w 34"/>
                      <a:gd name="T49" fmla="*/ 14 h 19"/>
                      <a:gd name="T50" fmla="*/ 19 w 34"/>
                      <a:gd name="T51" fmla="*/ 9 h 19"/>
                      <a:gd name="T52" fmla="*/ 28 w 34"/>
                      <a:gd name="T53" fmla="*/ 2 h 19"/>
                      <a:gd name="T54" fmla="*/ 27 w 34"/>
                      <a:gd name="T55" fmla="*/ 4 h 19"/>
                      <a:gd name="T56" fmla="*/ 27 w 34"/>
                      <a:gd name="T57" fmla="*/ 6 h 19"/>
                      <a:gd name="T58" fmla="*/ 26 w 34"/>
                      <a:gd name="T59" fmla="*/ 2 h 19"/>
                      <a:gd name="T60" fmla="*/ 30 w 34"/>
                      <a:gd name="T61" fmla="*/ 5 h 19"/>
                      <a:gd name="T62" fmla="*/ 32 w 34"/>
                      <a:gd name="T63" fmla="*/ 1 h 19"/>
                      <a:gd name="T64" fmla="*/ 25 w 34"/>
                      <a:gd name="T65" fmla="*/ 4 h 19"/>
                      <a:gd name="T66" fmla="*/ 27 w 34"/>
                      <a:gd name="T67" fmla="*/ 0 h 19"/>
                      <a:gd name="T68" fmla="*/ 19 w 34"/>
                      <a:gd name="T69" fmla="*/ 7 h 19"/>
                      <a:gd name="T70" fmla="*/ 19 w 34"/>
                      <a:gd name="T71" fmla="*/ 1 h 19"/>
                      <a:gd name="T72" fmla="*/ 17 w 34"/>
                      <a:gd name="T73" fmla="*/ 1 h 19"/>
                      <a:gd name="T74" fmla="*/ 9 w 34"/>
                      <a:gd name="T75" fmla="*/ 4 h 19"/>
                      <a:gd name="T76" fmla="*/ 0 w 34"/>
                      <a:gd name="T77" fmla="*/ 16 h 19"/>
                      <a:gd name="T78" fmla="*/ 2 w 34"/>
                      <a:gd name="T79" fmla="*/ 16 h 19"/>
                      <a:gd name="T80" fmla="*/ 3 w 34"/>
                      <a:gd name="T81" fmla="*/ 17 h 19"/>
                      <a:gd name="T82" fmla="*/ 13 w 34"/>
                      <a:gd name="T83" fmla="*/ 5 h 19"/>
                      <a:gd name="T84" fmla="*/ 9 w 34"/>
                      <a:gd name="T85" fmla="*/ 10 h 19"/>
                      <a:gd name="T86" fmla="*/ 16 w 34"/>
                      <a:gd name="T87" fmla="*/ 3 h 19"/>
                      <a:gd name="T88" fmla="*/ 11 w 34"/>
                      <a:gd name="T89" fmla="*/ 9 h 19"/>
                      <a:gd name="T90" fmla="*/ 17 w 34"/>
                      <a:gd name="T91" fmla="*/ 2 h 19"/>
                      <a:gd name="T92" fmla="*/ 15 w 34"/>
                      <a:gd name="T93" fmla="*/ 7 h 19"/>
                      <a:gd name="T94" fmla="*/ 16 w 34"/>
                      <a:gd name="T95" fmla="*/ 7 h 19"/>
                      <a:gd name="T96" fmla="*/ 23 w 34"/>
                      <a:gd name="T97" fmla="*/ 1 h 19"/>
                      <a:gd name="T98" fmla="*/ 26 w 34"/>
                      <a:gd name="T99" fmla="*/ 0 h 19"/>
                      <a:gd name="T100" fmla="*/ 27 w 34"/>
                      <a:gd name="T101" fmla="*/ 1 h 19"/>
                      <a:gd name="T102" fmla="*/ 27 w 34"/>
                      <a:gd name="T103" fmla="*/ 1 h 19"/>
                      <a:gd name="T104" fmla="*/ 25 w 34"/>
                      <a:gd name="T105" fmla="*/ 4 h 19"/>
                      <a:gd name="T106" fmla="*/ 24 w 34"/>
                      <a:gd name="T107" fmla="*/ 7 h 19"/>
                      <a:gd name="T108" fmla="*/ 31 w 34"/>
                      <a:gd name="T109" fmla="*/ 2 h 19"/>
                      <a:gd name="T110" fmla="*/ 32 w 34"/>
                      <a:gd name="T111" fmla="*/ 1 h 19"/>
                      <a:gd name="T112" fmla="*/ 33 w 34"/>
                      <a:gd name="T113" fmla="*/ 1 h 19"/>
                      <a:gd name="T114" fmla="*/ 32 w 34"/>
                      <a:gd name="T115" fmla="*/ 3 h 19"/>
                      <a:gd name="T116" fmla="*/ 33 w 34"/>
                      <a:gd name="T117" fmla="*/ 6 h 19"/>
                      <a:gd name="T118" fmla="*/ 34 w 34"/>
                      <a:gd name="T119" fmla="*/ 4 h 19"/>
                      <a:gd name="T120" fmla="*/ 34 w 34"/>
                      <a:gd name="T121" fmla="*/ 2 h 19"/>
                      <a:gd name="T122" fmla="*/ 33 w 34"/>
                      <a:gd name="T123" fmla="*/ 0 h 19"/>
                      <a:gd name="T124" fmla="*/ 28 w 34"/>
                      <a:gd name="T125" fmla="*/ 1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4" h="19">
                        <a:moveTo>
                          <a:pt x="27" y="1"/>
                        </a:moveTo>
                        <a:cubicBezTo>
                          <a:pt x="27" y="1"/>
                          <a:pt x="27" y="1"/>
                          <a:pt x="27" y="1"/>
                        </a:cubicBezTo>
                        <a:cubicBezTo>
                          <a:pt x="27" y="1"/>
                          <a:pt x="27" y="1"/>
                          <a:pt x="27" y="1"/>
                        </a:cubicBezTo>
                        <a:cubicBezTo>
                          <a:pt x="27" y="1"/>
                          <a:pt x="27" y="1"/>
                          <a:pt x="27" y="1"/>
                        </a:cubicBezTo>
                        <a:moveTo>
                          <a:pt x="32" y="1"/>
                        </a:moveTo>
                        <a:cubicBezTo>
                          <a:pt x="32" y="1"/>
                          <a:pt x="32" y="1"/>
                          <a:pt x="32" y="1"/>
                        </a:cubicBezTo>
                        <a:cubicBezTo>
                          <a:pt x="32" y="1"/>
                          <a:pt x="32" y="1"/>
                          <a:pt x="32" y="1"/>
                        </a:cubicBezTo>
                        <a:moveTo>
                          <a:pt x="17" y="1"/>
                        </a:moveTo>
                        <a:cubicBezTo>
                          <a:pt x="17" y="1"/>
                          <a:pt x="17" y="1"/>
                          <a:pt x="17" y="1"/>
                        </a:cubicBezTo>
                        <a:cubicBezTo>
                          <a:pt x="17" y="1"/>
                          <a:pt x="17" y="1"/>
                          <a:pt x="17" y="1"/>
                        </a:cubicBezTo>
                        <a:moveTo>
                          <a:pt x="31" y="3"/>
                        </a:moveTo>
                        <a:cubicBezTo>
                          <a:pt x="31" y="3"/>
                          <a:pt x="31" y="3"/>
                          <a:pt x="31" y="3"/>
                        </a:cubicBezTo>
                        <a:cubicBezTo>
                          <a:pt x="31" y="3"/>
                          <a:pt x="31" y="3"/>
                          <a:pt x="31" y="3"/>
                        </a:cubicBezTo>
                        <a:cubicBezTo>
                          <a:pt x="31" y="3"/>
                          <a:pt x="31" y="3"/>
                          <a:pt x="31" y="3"/>
                        </a:cubicBezTo>
                        <a:moveTo>
                          <a:pt x="16" y="3"/>
                        </a:moveTo>
                        <a:cubicBezTo>
                          <a:pt x="16" y="3"/>
                          <a:pt x="16" y="3"/>
                          <a:pt x="16" y="3"/>
                        </a:cubicBezTo>
                        <a:cubicBezTo>
                          <a:pt x="16" y="3"/>
                          <a:pt x="16" y="3"/>
                          <a:pt x="16" y="3"/>
                        </a:cubicBezTo>
                        <a:cubicBezTo>
                          <a:pt x="16" y="3"/>
                          <a:pt x="16" y="3"/>
                          <a:pt x="16" y="3"/>
                        </a:cubicBezTo>
                        <a:moveTo>
                          <a:pt x="29" y="3"/>
                        </a:moveTo>
                        <a:cubicBezTo>
                          <a:pt x="29" y="3"/>
                          <a:pt x="29" y="3"/>
                          <a:pt x="29" y="3"/>
                        </a:cubicBezTo>
                        <a:cubicBezTo>
                          <a:pt x="29" y="3"/>
                          <a:pt x="29" y="3"/>
                          <a:pt x="29" y="3"/>
                        </a:cubicBezTo>
                        <a:moveTo>
                          <a:pt x="32" y="3"/>
                        </a:moveTo>
                        <a:cubicBezTo>
                          <a:pt x="32" y="3"/>
                          <a:pt x="32" y="3"/>
                          <a:pt x="32" y="3"/>
                        </a:cubicBezTo>
                        <a:cubicBezTo>
                          <a:pt x="32" y="3"/>
                          <a:pt x="32" y="3"/>
                          <a:pt x="32" y="3"/>
                        </a:cubicBezTo>
                        <a:cubicBezTo>
                          <a:pt x="32" y="3"/>
                          <a:pt x="32" y="3"/>
                          <a:pt x="32" y="3"/>
                        </a:cubicBezTo>
                        <a:moveTo>
                          <a:pt x="34" y="4"/>
                        </a:moveTo>
                        <a:cubicBezTo>
                          <a:pt x="34" y="4"/>
                          <a:pt x="34" y="4"/>
                          <a:pt x="34" y="4"/>
                        </a:cubicBezTo>
                        <a:cubicBezTo>
                          <a:pt x="34" y="4"/>
                          <a:pt x="34" y="4"/>
                          <a:pt x="34" y="4"/>
                        </a:cubicBezTo>
                        <a:cubicBezTo>
                          <a:pt x="34" y="4"/>
                          <a:pt x="34" y="4"/>
                          <a:pt x="34" y="4"/>
                        </a:cubicBezTo>
                        <a:moveTo>
                          <a:pt x="25" y="4"/>
                        </a:moveTo>
                        <a:cubicBezTo>
                          <a:pt x="25" y="4"/>
                          <a:pt x="25" y="4"/>
                          <a:pt x="25" y="4"/>
                        </a:cubicBezTo>
                        <a:cubicBezTo>
                          <a:pt x="25" y="4"/>
                          <a:pt x="25" y="4"/>
                          <a:pt x="25" y="4"/>
                        </a:cubicBezTo>
                        <a:cubicBezTo>
                          <a:pt x="25" y="4"/>
                          <a:pt x="25" y="4"/>
                          <a:pt x="25" y="4"/>
                        </a:cubicBezTo>
                        <a:moveTo>
                          <a:pt x="27" y="4"/>
                        </a:moveTo>
                        <a:cubicBezTo>
                          <a:pt x="27" y="4"/>
                          <a:pt x="27" y="4"/>
                          <a:pt x="27" y="4"/>
                        </a:cubicBezTo>
                        <a:cubicBezTo>
                          <a:pt x="27" y="4"/>
                          <a:pt x="27" y="4"/>
                          <a:pt x="27" y="4"/>
                        </a:cubicBezTo>
                        <a:cubicBezTo>
                          <a:pt x="27" y="4"/>
                          <a:pt x="27" y="4"/>
                          <a:pt x="27" y="4"/>
                        </a:cubicBezTo>
                        <a:moveTo>
                          <a:pt x="8" y="4"/>
                        </a:moveTo>
                        <a:cubicBezTo>
                          <a:pt x="8" y="4"/>
                          <a:pt x="8" y="4"/>
                          <a:pt x="8" y="4"/>
                        </a:cubicBezTo>
                        <a:cubicBezTo>
                          <a:pt x="8" y="4"/>
                          <a:pt x="8" y="4"/>
                          <a:pt x="8" y="4"/>
                        </a:cubicBezTo>
                        <a:cubicBezTo>
                          <a:pt x="8" y="4"/>
                          <a:pt x="8" y="4"/>
                          <a:pt x="8" y="4"/>
                        </a:cubicBezTo>
                        <a:moveTo>
                          <a:pt x="26" y="5"/>
                        </a:moveTo>
                        <a:cubicBezTo>
                          <a:pt x="26" y="5"/>
                          <a:pt x="26" y="5"/>
                          <a:pt x="26" y="5"/>
                        </a:cubicBezTo>
                        <a:cubicBezTo>
                          <a:pt x="26" y="5"/>
                          <a:pt x="26" y="5"/>
                          <a:pt x="26" y="5"/>
                        </a:cubicBezTo>
                        <a:cubicBezTo>
                          <a:pt x="26" y="5"/>
                          <a:pt x="26" y="5"/>
                          <a:pt x="26" y="5"/>
                        </a:cubicBezTo>
                        <a:moveTo>
                          <a:pt x="13" y="5"/>
                        </a:moveTo>
                        <a:cubicBezTo>
                          <a:pt x="13" y="5"/>
                          <a:pt x="13" y="5"/>
                          <a:pt x="13" y="5"/>
                        </a:cubicBezTo>
                        <a:cubicBezTo>
                          <a:pt x="13" y="5"/>
                          <a:pt x="13" y="5"/>
                          <a:pt x="13" y="5"/>
                        </a:cubicBezTo>
                        <a:moveTo>
                          <a:pt x="20" y="6"/>
                        </a:moveTo>
                        <a:cubicBezTo>
                          <a:pt x="20" y="6"/>
                          <a:pt x="20" y="6"/>
                          <a:pt x="20" y="6"/>
                        </a:cubicBezTo>
                        <a:cubicBezTo>
                          <a:pt x="20" y="6"/>
                          <a:pt x="20" y="6"/>
                          <a:pt x="20" y="6"/>
                        </a:cubicBezTo>
                        <a:moveTo>
                          <a:pt x="14" y="6"/>
                        </a:moveTo>
                        <a:cubicBezTo>
                          <a:pt x="14" y="6"/>
                          <a:pt x="14" y="6"/>
                          <a:pt x="14" y="6"/>
                        </a:cubicBezTo>
                        <a:cubicBezTo>
                          <a:pt x="14" y="6"/>
                          <a:pt x="14" y="6"/>
                          <a:pt x="14" y="6"/>
                        </a:cubicBezTo>
                        <a:cubicBezTo>
                          <a:pt x="14" y="6"/>
                          <a:pt x="14" y="6"/>
                          <a:pt x="14" y="6"/>
                        </a:cubicBezTo>
                        <a:moveTo>
                          <a:pt x="21" y="6"/>
                        </a:moveTo>
                        <a:cubicBezTo>
                          <a:pt x="21" y="6"/>
                          <a:pt x="21" y="6"/>
                          <a:pt x="21" y="6"/>
                        </a:cubicBezTo>
                        <a:cubicBezTo>
                          <a:pt x="21" y="6"/>
                          <a:pt x="21" y="6"/>
                          <a:pt x="21" y="6"/>
                        </a:cubicBezTo>
                        <a:cubicBezTo>
                          <a:pt x="21" y="6"/>
                          <a:pt x="21" y="6"/>
                          <a:pt x="21" y="6"/>
                        </a:cubicBezTo>
                        <a:moveTo>
                          <a:pt x="19" y="7"/>
                        </a:moveTo>
                        <a:cubicBezTo>
                          <a:pt x="19" y="7"/>
                          <a:pt x="19" y="7"/>
                          <a:pt x="19" y="7"/>
                        </a:cubicBezTo>
                        <a:cubicBezTo>
                          <a:pt x="19" y="7"/>
                          <a:pt x="19" y="7"/>
                          <a:pt x="19" y="7"/>
                        </a:cubicBezTo>
                        <a:moveTo>
                          <a:pt x="3" y="13"/>
                        </a:moveTo>
                        <a:cubicBezTo>
                          <a:pt x="3" y="13"/>
                          <a:pt x="3" y="13"/>
                          <a:pt x="3" y="13"/>
                        </a:cubicBezTo>
                        <a:cubicBezTo>
                          <a:pt x="3" y="13"/>
                          <a:pt x="3" y="13"/>
                          <a:pt x="3" y="13"/>
                        </a:cubicBezTo>
                        <a:moveTo>
                          <a:pt x="0" y="15"/>
                        </a:moveTo>
                        <a:cubicBezTo>
                          <a:pt x="0" y="15"/>
                          <a:pt x="0" y="15"/>
                          <a:pt x="0" y="15"/>
                        </a:cubicBezTo>
                        <a:cubicBezTo>
                          <a:pt x="0" y="15"/>
                          <a:pt x="0" y="15"/>
                          <a:pt x="0" y="15"/>
                        </a:cubicBezTo>
                        <a:cubicBezTo>
                          <a:pt x="0" y="15"/>
                          <a:pt x="0" y="15"/>
                          <a:pt x="0" y="15"/>
                        </a:cubicBezTo>
                        <a:moveTo>
                          <a:pt x="3" y="14"/>
                        </a:moveTo>
                        <a:cubicBezTo>
                          <a:pt x="3" y="15"/>
                          <a:pt x="2" y="15"/>
                          <a:pt x="2" y="16"/>
                        </a:cubicBezTo>
                        <a:cubicBezTo>
                          <a:pt x="2" y="16"/>
                          <a:pt x="2" y="15"/>
                          <a:pt x="2" y="15"/>
                        </a:cubicBezTo>
                        <a:cubicBezTo>
                          <a:pt x="3" y="15"/>
                          <a:pt x="3" y="14"/>
                          <a:pt x="3" y="14"/>
                        </a:cubicBezTo>
                        <a:moveTo>
                          <a:pt x="5" y="13"/>
                        </a:moveTo>
                        <a:cubicBezTo>
                          <a:pt x="4" y="14"/>
                          <a:pt x="4" y="15"/>
                          <a:pt x="3" y="16"/>
                        </a:cubicBezTo>
                        <a:cubicBezTo>
                          <a:pt x="3" y="16"/>
                          <a:pt x="3" y="16"/>
                          <a:pt x="3" y="16"/>
                        </a:cubicBezTo>
                        <a:cubicBezTo>
                          <a:pt x="3" y="16"/>
                          <a:pt x="3" y="16"/>
                          <a:pt x="3" y="16"/>
                        </a:cubicBezTo>
                        <a:cubicBezTo>
                          <a:pt x="4" y="15"/>
                          <a:pt x="4" y="14"/>
                          <a:pt x="5" y="13"/>
                        </a:cubicBezTo>
                        <a:moveTo>
                          <a:pt x="9" y="11"/>
                        </a:moveTo>
                        <a:cubicBezTo>
                          <a:pt x="9" y="11"/>
                          <a:pt x="9" y="11"/>
                          <a:pt x="9" y="11"/>
                        </a:cubicBezTo>
                        <a:cubicBezTo>
                          <a:pt x="9" y="11"/>
                          <a:pt x="9" y="11"/>
                          <a:pt x="9" y="11"/>
                        </a:cubicBezTo>
                        <a:cubicBezTo>
                          <a:pt x="8" y="12"/>
                          <a:pt x="7" y="14"/>
                          <a:pt x="6" y="15"/>
                        </a:cubicBezTo>
                        <a:cubicBezTo>
                          <a:pt x="6" y="16"/>
                          <a:pt x="5" y="18"/>
                          <a:pt x="4" y="19"/>
                        </a:cubicBezTo>
                        <a:cubicBezTo>
                          <a:pt x="4" y="18"/>
                          <a:pt x="5" y="17"/>
                          <a:pt x="5" y="17"/>
                        </a:cubicBezTo>
                        <a:cubicBezTo>
                          <a:pt x="5" y="17"/>
                          <a:pt x="5" y="17"/>
                          <a:pt x="5" y="17"/>
                        </a:cubicBezTo>
                        <a:cubicBezTo>
                          <a:pt x="6" y="15"/>
                          <a:pt x="7" y="13"/>
                          <a:pt x="9" y="11"/>
                        </a:cubicBezTo>
                        <a:moveTo>
                          <a:pt x="4" y="10"/>
                        </a:moveTo>
                        <a:cubicBezTo>
                          <a:pt x="3" y="11"/>
                          <a:pt x="3" y="12"/>
                          <a:pt x="2" y="13"/>
                        </a:cubicBezTo>
                        <a:cubicBezTo>
                          <a:pt x="3" y="12"/>
                          <a:pt x="3" y="12"/>
                          <a:pt x="3" y="12"/>
                        </a:cubicBezTo>
                        <a:cubicBezTo>
                          <a:pt x="3" y="12"/>
                          <a:pt x="3" y="12"/>
                          <a:pt x="3" y="12"/>
                        </a:cubicBezTo>
                        <a:cubicBezTo>
                          <a:pt x="3" y="11"/>
                          <a:pt x="4" y="10"/>
                          <a:pt x="4" y="10"/>
                        </a:cubicBezTo>
                        <a:moveTo>
                          <a:pt x="15" y="7"/>
                        </a:moveTo>
                        <a:cubicBezTo>
                          <a:pt x="13" y="11"/>
                          <a:pt x="10" y="15"/>
                          <a:pt x="8" y="18"/>
                        </a:cubicBezTo>
                        <a:cubicBezTo>
                          <a:pt x="8" y="18"/>
                          <a:pt x="8" y="18"/>
                          <a:pt x="8" y="18"/>
                        </a:cubicBezTo>
                        <a:cubicBezTo>
                          <a:pt x="8" y="18"/>
                          <a:pt x="8" y="18"/>
                          <a:pt x="8" y="18"/>
                        </a:cubicBezTo>
                        <a:cubicBezTo>
                          <a:pt x="10" y="14"/>
                          <a:pt x="12" y="11"/>
                          <a:pt x="15" y="7"/>
                        </a:cubicBezTo>
                        <a:moveTo>
                          <a:pt x="5" y="7"/>
                        </a:moveTo>
                        <a:cubicBezTo>
                          <a:pt x="5" y="7"/>
                          <a:pt x="5" y="8"/>
                          <a:pt x="5" y="8"/>
                        </a:cubicBezTo>
                        <a:cubicBezTo>
                          <a:pt x="5" y="8"/>
                          <a:pt x="5" y="8"/>
                          <a:pt x="5" y="8"/>
                        </a:cubicBezTo>
                        <a:cubicBezTo>
                          <a:pt x="5" y="8"/>
                          <a:pt x="5" y="8"/>
                          <a:pt x="5" y="8"/>
                        </a:cubicBezTo>
                        <a:cubicBezTo>
                          <a:pt x="5" y="8"/>
                          <a:pt x="5" y="8"/>
                          <a:pt x="5" y="8"/>
                        </a:cubicBezTo>
                        <a:cubicBezTo>
                          <a:pt x="4" y="9"/>
                          <a:pt x="3" y="10"/>
                          <a:pt x="3" y="12"/>
                        </a:cubicBezTo>
                        <a:cubicBezTo>
                          <a:pt x="3" y="12"/>
                          <a:pt x="2" y="13"/>
                          <a:pt x="2" y="13"/>
                        </a:cubicBezTo>
                        <a:cubicBezTo>
                          <a:pt x="2" y="14"/>
                          <a:pt x="1" y="15"/>
                          <a:pt x="0" y="16"/>
                        </a:cubicBezTo>
                        <a:cubicBezTo>
                          <a:pt x="0" y="16"/>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4"/>
                          <a:pt x="1" y="14"/>
                          <a:pt x="1" y="13"/>
                        </a:cubicBezTo>
                        <a:cubicBezTo>
                          <a:pt x="1" y="13"/>
                          <a:pt x="1" y="13"/>
                          <a:pt x="1" y="13"/>
                        </a:cubicBezTo>
                        <a:cubicBezTo>
                          <a:pt x="2" y="11"/>
                          <a:pt x="3" y="10"/>
                          <a:pt x="4" y="8"/>
                        </a:cubicBezTo>
                        <a:cubicBezTo>
                          <a:pt x="5" y="8"/>
                          <a:pt x="5" y="7"/>
                          <a:pt x="5" y="7"/>
                        </a:cubicBezTo>
                        <a:moveTo>
                          <a:pt x="7" y="7"/>
                        </a:moveTo>
                        <a:cubicBezTo>
                          <a:pt x="6" y="9"/>
                          <a:pt x="5" y="11"/>
                          <a:pt x="3" y="14"/>
                        </a:cubicBezTo>
                        <a:cubicBezTo>
                          <a:pt x="3" y="14"/>
                          <a:pt x="3" y="14"/>
                          <a:pt x="3" y="14"/>
                        </a:cubicBezTo>
                        <a:cubicBezTo>
                          <a:pt x="3" y="14"/>
                          <a:pt x="3" y="15"/>
                          <a:pt x="2" y="15"/>
                        </a:cubicBezTo>
                        <a:cubicBezTo>
                          <a:pt x="2" y="14"/>
                          <a:pt x="3" y="13"/>
                          <a:pt x="3" y="13"/>
                        </a:cubicBezTo>
                        <a:cubicBezTo>
                          <a:pt x="3" y="13"/>
                          <a:pt x="3" y="13"/>
                          <a:pt x="3" y="13"/>
                        </a:cubicBezTo>
                        <a:cubicBezTo>
                          <a:pt x="4" y="10"/>
                          <a:pt x="5" y="9"/>
                          <a:pt x="7" y="7"/>
                        </a:cubicBezTo>
                        <a:moveTo>
                          <a:pt x="18" y="5"/>
                        </a:moveTo>
                        <a:cubicBezTo>
                          <a:pt x="18" y="6"/>
                          <a:pt x="17" y="7"/>
                          <a:pt x="16" y="8"/>
                        </a:cubicBezTo>
                        <a:cubicBezTo>
                          <a:pt x="15" y="9"/>
                          <a:pt x="15" y="10"/>
                          <a:pt x="14" y="11"/>
                        </a:cubicBezTo>
                        <a:cubicBezTo>
                          <a:pt x="13" y="13"/>
                          <a:pt x="12" y="14"/>
                          <a:pt x="11" y="15"/>
                        </a:cubicBezTo>
                        <a:cubicBezTo>
                          <a:pt x="11" y="15"/>
                          <a:pt x="11" y="15"/>
                          <a:pt x="11" y="15"/>
                        </a:cubicBezTo>
                        <a:cubicBezTo>
                          <a:pt x="13" y="12"/>
                          <a:pt x="15" y="10"/>
                          <a:pt x="17" y="7"/>
                        </a:cubicBezTo>
                        <a:cubicBezTo>
                          <a:pt x="17" y="6"/>
                          <a:pt x="18" y="6"/>
                          <a:pt x="18" y="5"/>
                        </a:cubicBezTo>
                        <a:moveTo>
                          <a:pt x="8" y="5"/>
                        </a:moveTo>
                        <a:cubicBezTo>
                          <a:pt x="8" y="6"/>
                          <a:pt x="7" y="7"/>
                          <a:pt x="7" y="9"/>
                        </a:cubicBezTo>
                        <a:cubicBezTo>
                          <a:pt x="6" y="10"/>
                          <a:pt x="5" y="12"/>
                          <a:pt x="4" y="13"/>
                        </a:cubicBezTo>
                        <a:cubicBezTo>
                          <a:pt x="5" y="11"/>
                          <a:pt x="6" y="8"/>
                          <a:pt x="7" y="6"/>
                        </a:cubicBezTo>
                        <a:cubicBezTo>
                          <a:pt x="8" y="6"/>
                          <a:pt x="8" y="5"/>
                          <a:pt x="8" y="5"/>
                        </a:cubicBezTo>
                        <a:moveTo>
                          <a:pt x="33" y="5"/>
                        </a:moveTo>
                        <a:cubicBezTo>
                          <a:pt x="33" y="5"/>
                          <a:pt x="33" y="5"/>
                          <a:pt x="33" y="5"/>
                        </a:cubicBezTo>
                        <a:cubicBezTo>
                          <a:pt x="33" y="5"/>
                          <a:pt x="33" y="5"/>
                          <a:pt x="33" y="5"/>
                        </a:cubicBezTo>
                        <a:moveTo>
                          <a:pt x="8" y="4"/>
                        </a:moveTo>
                        <a:cubicBezTo>
                          <a:pt x="8" y="5"/>
                          <a:pt x="8" y="5"/>
                          <a:pt x="8" y="5"/>
                        </a:cubicBezTo>
                        <a:cubicBezTo>
                          <a:pt x="8" y="5"/>
                          <a:pt x="8" y="5"/>
                          <a:pt x="8" y="5"/>
                        </a:cubicBezTo>
                        <a:cubicBezTo>
                          <a:pt x="8" y="5"/>
                          <a:pt x="8" y="5"/>
                          <a:pt x="8" y="5"/>
                        </a:cubicBezTo>
                        <a:cubicBezTo>
                          <a:pt x="8" y="6"/>
                          <a:pt x="8" y="6"/>
                          <a:pt x="7" y="6"/>
                        </a:cubicBezTo>
                        <a:cubicBezTo>
                          <a:pt x="5" y="9"/>
                          <a:pt x="3" y="12"/>
                          <a:pt x="2" y="15"/>
                        </a:cubicBezTo>
                        <a:cubicBezTo>
                          <a:pt x="2" y="15"/>
                          <a:pt x="2" y="15"/>
                          <a:pt x="2" y="15"/>
                        </a:cubicBezTo>
                        <a:cubicBezTo>
                          <a:pt x="2" y="15"/>
                          <a:pt x="2" y="14"/>
                          <a:pt x="2" y="14"/>
                        </a:cubicBezTo>
                        <a:cubicBezTo>
                          <a:pt x="2" y="14"/>
                          <a:pt x="2" y="14"/>
                          <a:pt x="2" y="14"/>
                        </a:cubicBezTo>
                        <a:cubicBezTo>
                          <a:pt x="2" y="14"/>
                          <a:pt x="2" y="13"/>
                          <a:pt x="2" y="13"/>
                        </a:cubicBezTo>
                        <a:cubicBezTo>
                          <a:pt x="3" y="12"/>
                          <a:pt x="4" y="10"/>
                          <a:pt x="4" y="9"/>
                        </a:cubicBezTo>
                        <a:cubicBezTo>
                          <a:pt x="4" y="9"/>
                          <a:pt x="5" y="8"/>
                          <a:pt x="5" y="8"/>
                        </a:cubicBezTo>
                        <a:cubicBezTo>
                          <a:pt x="5" y="8"/>
                          <a:pt x="5" y="7"/>
                          <a:pt x="5" y="7"/>
                        </a:cubicBezTo>
                        <a:cubicBezTo>
                          <a:pt x="5" y="7"/>
                          <a:pt x="5" y="7"/>
                          <a:pt x="5" y="7"/>
                        </a:cubicBezTo>
                        <a:cubicBezTo>
                          <a:pt x="6" y="6"/>
                          <a:pt x="7" y="5"/>
                          <a:pt x="8"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moveTo>
                          <a:pt x="16" y="4"/>
                        </a:moveTo>
                        <a:cubicBezTo>
                          <a:pt x="13" y="9"/>
                          <a:pt x="9" y="14"/>
                          <a:pt x="6" y="19"/>
                        </a:cubicBezTo>
                        <a:cubicBezTo>
                          <a:pt x="7" y="18"/>
                          <a:pt x="7" y="18"/>
                          <a:pt x="7" y="18"/>
                        </a:cubicBezTo>
                        <a:cubicBezTo>
                          <a:pt x="7" y="18"/>
                          <a:pt x="7" y="18"/>
                          <a:pt x="7" y="18"/>
                        </a:cubicBezTo>
                        <a:cubicBezTo>
                          <a:pt x="9" y="14"/>
                          <a:pt x="11" y="9"/>
                          <a:pt x="14" y="6"/>
                        </a:cubicBezTo>
                        <a:cubicBezTo>
                          <a:pt x="14" y="6"/>
                          <a:pt x="14" y="6"/>
                          <a:pt x="14" y="6"/>
                        </a:cubicBezTo>
                        <a:cubicBezTo>
                          <a:pt x="14" y="6"/>
                          <a:pt x="14" y="6"/>
                          <a:pt x="14" y="6"/>
                        </a:cubicBezTo>
                        <a:cubicBezTo>
                          <a:pt x="14" y="6"/>
                          <a:pt x="14" y="6"/>
                          <a:pt x="14" y="6"/>
                        </a:cubicBezTo>
                        <a:cubicBezTo>
                          <a:pt x="14" y="6"/>
                          <a:pt x="14" y="6"/>
                          <a:pt x="14" y="6"/>
                        </a:cubicBezTo>
                        <a:cubicBezTo>
                          <a:pt x="15" y="5"/>
                          <a:pt x="15" y="5"/>
                          <a:pt x="16" y="4"/>
                        </a:cubicBezTo>
                        <a:moveTo>
                          <a:pt x="9" y="4"/>
                        </a:moveTo>
                        <a:cubicBezTo>
                          <a:pt x="9" y="4"/>
                          <a:pt x="9" y="5"/>
                          <a:pt x="9" y="5"/>
                        </a:cubicBezTo>
                        <a:cubicBezTo>
                          <a:pt x="9" y="5"/>
                          <a:pt x="9" y="5"/>
                          <a:pt x="9" y="5"/>
                        </a:cubicBezTo>
                        <a:cubicBezTo>
                          <a:pt x="8" y="6"/>
                          <a:pt x="8" y="7"/>
                          <a:pt x="7" y="8"/>
                        </a:cubicBezTo>
                        <a:cubicBezTo>
                          <a:pt x="8" y="7"/>
                          <a:pt x="8" y="6"/>
                          <a:pt x="8" y="5"/>
                        </a:cubicBezTo>
                        <a:cubicBezTo>
                          <a:pt x="8" y="5"/>
                          <a:pt x="9" y="4"/>
                          <a:pt x="9" y="4"/>
                        </a:cubicBezTo>
                        <a:moveTo>
                          <a:pt x="16" y="3"/>
                        </a:moveTo>
                        <a:cubicBezTo>
                          <a:pt x="14" y="5"/>
                          <a:pt x="12" y="7"/>
                          <a:pt x="11" y="9"/>
                        </a:cubicBezTo>
                        <a:cubicBezTo>
                          <a:pt x="11" y="10"/>
                          <a:pt x="10" y="11"/>
                          <a:pt x="10" y="11"/>
                        </a:cubicBezTo>
                        <a:cubicBezTo>
                          <a:pt x="9" y="12"/>
                          <a:pt x="9" y="13"/>
                          <a:pt x="8" y="14"/>
                        </a:cubicBezTo>
                        <a:cubicBezTo>
                          <a:pt x="7" y="15"/>
                          <a:pt x="6" y="17"/>
                          <a:pt x="6" y="19"/>
                        </a:cubicBezTo>
                        <a:cubicBezTo>
                          <a:pt x="6" y="17"/>
                          <a:pt x="6" y="16"/>
                          <a:pt x="7" y="15"/>
                        </a:cubicBezTo>
                        <a:cubicBezTo>
                          <a:pt x="7" y="15"/>
                          <a:pt x="7" y="15"/>
                          <a:pt x="7" y="15"/>
                        </a:cubicBezTo>
                        <a:cubicBezTo>
                          <a:pt x="8" y="12"/>
                          <a:pt x="10" y="9"/>
                          <a:pt x="12" y="7"/>
                        </a:cubicBezTo>
                        <a:cubicBezTo>
                          <a:pt x="13" y="5"/>
                          <a:pt x="14" y="4"/>
                          <a:pt x="16" y="3"/>
                        </a:cubicBezTo>
                        <a:moveTo>
                          <a:pt x="24" y="3"/>
                        </a:moveTo>
                        <a:cubicBezTo>
                          <a:pt x="22" y="5"/>
                          <a:pt x="21" y="7"/>
                          <a:pt x="19" y="9"/>
                        </a:cubicBezTo>
                        <a:cubicBezTo>
                          <a:pt x="20" y="8"/>
                          <a:pt x="20" y="7"/>
                          <a:pt x="21" y="6"/>
                        </a:cubicBezTo>
                        <a:cubicBezTo>
                          <a:pt x="21" y="6"/>
                          <a:pt x="21" y="6"/>
                          <a:pt x="21" y="6"/>
                        </a:cubicBezTo>
                        <a:cubicBezTo>
                          <a:pt x="21" y="6"/>
                          <a:pt x="21" y="6"/>
                          <a:pt x="21" y="6"/>
                        </a:cubicBezTo>
                        <a:cubicBezTo>
                          <a:pt x="21" y="6"/>
                          <a:pt x="21" y="6"/>
                          <a:pt x="21" y="6"/>
                        </a:cubicBezTo>
                        <a:cubicBezTo>
                          <a:pt x="21" y="6"/>
                          <a:pt x="21" y="6"/>
                          <a:pt x="21" y="6"/>
                        </a:cubicBezTo>
                        <a:cubicBezTo>
                          <a:pt x="22" y="5"/>
                          <a:pt x="23" y="4"/>
                          <a:pt x="24" y="3"/>
                        </a:cubicBezTo>
                        <a:moveTo>
                          <a:pt x="28" y="2"/>
                        </a:moveTo>
                        <a:cubicBezTo>
                          <a:pt x="27" y="3"/>
                          <a:pt x="27" y="4"/>
                          <a:pt x="26" y="5"/>
                        </a:cubicBezTo>
                        <a:cubicBezTo>
                          <a:pt x="26" y="5"/>
                          <a:pt x="26" y="5"/>
                          <a:pt x="26" y="5"/>
                        </a:cubicBezTo>
                        <a:cubicBezTo>
                          <a:pt x="26" y="5"/>
                          <a:pt x="26" y="5"/>
                          <a:pt x="26" y="5"/>
                        </a:cubicBezTo>
                        <a:cubicBezTo>
                          <a:pt x="26" y="5"/>
                          <a:pt x="26" y="5"/>
                          <a:pt x="26" y="5"/>
                        </a:cubicBezTo>
                        <a:cubicBezTo>
                          <a:pt x="26" y="5"/>
                          <a:pt x="26" y="5"/>
                          <a:pt x="26" y="5"/>
                        </a:cubicBezTo>
                        <a:cubicBezTo>
                          <a:pt x="26" y="5"/>
                          <a:pt x="25" y="6"/>
                          <a:pt x="25" y="7"/>
                        </a:cubicBezTo>
                        <a:cubicBezTo>
                          <a:pt x="25" y="6"/>
                          <a:pt x="26" y="5"/>
                          <a:pt x="27" y="4"/>
                        </a:cubicBezTo>
                        <a:cubicBezTo>
                          <a:pt x="27" y="4"/>
                          <a:pt x="27" y="4"/>
                          <a:pt x="27" y="4"/>
                        </a:cubicBezTo>
                        <a:cubicBezTo>
                          <a:pt x="27" y="4"/>
                          <a:pt x="27" y="4"/>
                          <a:pt x="27" y="4"/>
                        </a:cubicBezTo>
                        <a:cubicBezTo>
                          <a:pt x="27" y="4"/>
                          <a:pt x="27" y="4"/>
                          <a:pt x="27" y="4"/>
                        </a:cubicBezTo>
                        <a:cubicBezTo>
                          <a:pt x="27" y="4"/>
                          <a:pt x="27" y="4"/>
                          <a:pt x="27" y="4"/>
                        </a:cubicBezTo>
                        <a:cubicBezTo>
                          <a:pt x="27" y="3"/>
                          <a:pt x="28" y="3"/>
                          <a:pt x="28" y="2"/>
                        </a:cubicBezTo>
                        <a:moveTo>
                          <a:pt x="30" y="2"/>
                        </a:moveTo>
                        <a:cubicBezTo>
                          <a:pt x="30" y="3"/>
                          <a:pt x="28" y="5"/>
                          <a:pt x="27" y="6"/>
                        </a:cubicBezTo>
                        <a:cubicBezTo>
                          <a:pt x="28" y="5"/>
                          <a:pt x="29" y="4"/>
                          <a:pt x="29" y="3"/>
                        </a:cubicBezTo>
                        <a:cubicBezTo>
                          <a:pt x="29" y="3"/>
                          <a:pt x="29" y="3"/>
                          <a:pt x="29" y="3"/>
                        </a:cubicBezTo>
                        <a:cubicBezTo>
                          <a:pt x="29" y="3"/>
                          <a:pt x="29" y="3"/>
                          <a:pt x="29" y="3"/>
                        </a:cubicBezTo>
                        <a:cubicBezTo>
                          <a:pt x="29" y="3"/>
                          <a:pt x="29" y="3"/>
                          <a:pt x="29" y="3"/>
                        </a:cubicBezTo>
                        <a:cubicBezTo>
                          <a:pt x="29" y="3"/>
                          <a:pt x="29" y="3"/>
                          <a:pt x="29" y="3"/>
                        </a:cubicBezTo>
                        <a:cubicBezTo>
                          <a:pt x="30" y="3"/>
                          <a:pt x="30" y="2"/>
                          <a:pt x="30" y="2"/>
                        </a:cubicBezTo>
                        <a:moveTo>
                          <a:pt x="26" y="2"/>
                        </a:moveTo>
                        <a:cubicBezTo>
                          <a:pt x="25" y="3"/>
                          <a:pt x="24" y="4"/>
                          <a:pt x="23" y="5"/>
                        </a:cubicBezTo>
                        <a:cubicBezTo>
                          <a:pt x="23" y="5"/>
                          <a:pt x="23" y="5"/>
                          <a:pt x="23" y="5"/>
                        </a:cubicBezTo>
                        <a:cubicBezTo>
                          <a:pt x="22" y="6"/>
                          <a:pt x="21" y="7"/>
                          <a:pt x="20" y="8"/>
                        </a:cubicBezTo>
                        <a:cubicBezTo>
                          <a:pt x="21" y="7"/>
                          <a:pt x="22" y="6"/>
                          <a:pt x="23" y="4"/>
                        </a:cubicBezTo>
                        <a:cubicBezTo>
                          <a:pt x="24" y="3"/>
                          <a:pt x="25" y="3"/>
                          <a:pt x="26" y="2"/>
                        </a:cubicBezTo>
                        <a:moveTo>
                          <a:pt x="32" y="1"/>
                        </a:moveTo>
                        <a:cubicBezTo>
                          <a:pt x="31" y="3"/>
                          <a:pt x="30" y="4"/>
                          <a:pt x="30" y="5"/>
                        </a:cubicBezTo>
                        <a:cubicBezTo>
                          <a:pt x="30" y="5"/>
                          <a:pt x="30" y="5"/>
                          <a:pt x="30" y="4"/>
                        </a:cubicBezTo>
                        <a:cubicBezTo>
                          <a:pt x="30" y="4"/>
                          <a:pt x="31" y="3"/>
                          <a:pt x="31" y="3"/>
                        </a:cubicBezTo>
                        <a:cubicBezTo>
                          <a:pt x="31" y="3"/>
                          <a:pt x="31" y="3"/>
                          <a:pt x="31" y="3"/>
                        </a:cubicBezTo>
                        <a:cubicBezTo>
                          <a:pt x="31" y="3"/>
                          <a:pt x="31" y="3"/>
                          <a:pt x="31" y="3"/>
                        </a:cubicBezTo>
                        <a:cubicBezTo>
                          <a:pt x="31" y="3"/>
                          <a:pt x="31" y="3"/>
                          <a:pt x="31" y="3"/>
                        </a:cubicBezTo>
                        <a:cubicBezTo>
                          <a:pt x="31" y="3"/>
                          <a:pt x="31" y="3"/>
                          <a:pt x="31" y="3"/>
                        </a:cubicBezTo>
                        <a:cubicBezTo>
                          <a:pt x="31" y="2"/>
                          <a:pt x="32" y="2"/>
                          <a:pt x="32" y="1"/>
                        </a:cubicBezTo>
                        <a:moveTo>
                          <a:pt x="28" y="1"/>
                        </a:moveTo>
                        <a:cubicBezTo>
                          <a:pt x="27" y="3"/>
                          <a:pt x="26" y="4"/>
                          <a:pt x="25" y="5"/>
                        </a:cubicBezTo>
                        <a:cubicBezTo>
                          <a:pt x="24" y="6"/>
                          <a:pt x="23" y="7"/>
                          <a:pt x="22" y="8"/>
                        </a:cubicBezTo>
                        <a:cubicBezTo>
                          <a:pt x="23" y="7"/>
                          <a:pt x="24" y="5"/>
                          <a:pt x="25" y="4"/>
                        </a:cubicBezTo>
                        <a:cubicBezTo>
                          <a:pt x="25" y="4"/>
                          <a:pt x="25" y="4"/>
                          <a:pt x="25" y="4"/>
                        </a:cubicBezTo>
                        <a:cubicBezTo>
                          <a:pt x="25" y="4"/>
                          <a:pt x="25" y="4"/>
                          <a:pt x="25" y="4"/>
                        </a:cubicBezTo>
                        <a:cubicBezTo>
                          <a:pt x="25" y="4"/>
                          <a:pt x="25" y="4"/>
                          <a:pt x="25" y="4"/>
                        </a:cubicBezTo>
                        <a:cubicBezTo>
                          <a:pt x="25" y="4"/>
                          <a:pt x="25" y="4"/>
                          <a:pt x="25" y="4"/>
                        </a:cubicBezTo>
                        <a:cubicBezTo>
                          <a:pt x="26" y="3"/>
                          <a:pt x="27" y="2"/>
                          <a:pt x="28" y="1"/>
                        </a:cubicBezTo>
                        <a:moveTo>
                          <a:pt x="29" y="0"/>
                        </a:moveTo>
                        <a:cubicBezTo>
                          <a:pt x="28" y="0"/>
                          <a:pt x="27" y="0"/>
                          <a:pt x="27" y="1"/>
                        </a:cubicBezTo>
                        <a:cubicBezTo>
                          <a:pt x="27" y="1"/>
                          <a:pt x="26" y="1"/>
                          <a:pt x="26" y="1"/>
                        </a:cubicBezTo>
                        <a:cubicBezTo>
                          <a:pt x="26" y="1"/>
                          <a:pt x="27" y="1"/>
                          <a:pt x="27" y="0"/>
                        </a:cubicBezTo>
                        <a:cubicBezTo>
                          <a:pt x="27" y="0"/>
                          <a:pt x="27" y="0"/>
                          <a:pt x="27" y="0"/>
                        </a:cubicBezTo>
                        <a:cubicBezTo>
                          <a:pt x="26" y="1"/>
                          <a:pt x="26" y="1"/>
                          <a:pt x="25" y="2"/>
                        </a:cubicBezTo>
                        <a:cubicBezTo>
                          <a:pt x="25" y="1"/>
                          <a:pt x="26" y="1"/>
                          <a:pt x="27" y="0"/>
                        </a:cubicBezTo>
                        <a:cubicBezTo>
                          <a:pt x="27" y="0"/>
                          <a:pt x="27" y="0"/>
                          <a:pt x="27" y="0"/>
                        </a:cubicBezTo>
                        <a:cubicBezTo>
                          <a:pt x="24" y="1"/>
                          <a:pt x="22" y="3"/>
                          <a:pt x="21" y="5"/>
                        </a:cubicBezTo>
                        <a:cubicBezTo>
                          <a:pt x="19" y="7"/>
                          <a:pt x="17" y="9"/>
                          <a:pt x="16" y="11"/>
                        </a:cubicBezTo>
                        <a:cubicBezTo>
                          <a:pt x="17" y="10"/>
                          <a:pt x="18" y="8"/>
                          <a:pt x="19" y="7"/>
                        </a:cubicBezTo>
                        <a:cubicBezTo>
                          <a:pt x="19" y="7"/>
                          <a:pt x="19" y="7"/>
                          <a:pt x="19" y="7"/>
                        </a:cubicBezTo>
                        <a:cubicBezTo>
                          <a:pt x="20" y="5"/>
                          <a:pt x="22" y="3"/>
                          <a:pt x="23" y="0"/>
                        </a:cubicBezTo>
                        <a:cubicBezTo>
                          <a:pt x="23" y="0"/>
                          <a:pt x="23" y="0"/>
                          <a:pt x="23" y="0"/>
                        </a:cubicBezTo>
                        <a:cubicBezTo>
                          <a:pt x="22" y="1"/>
                          <a:pt x="21" y="3"/>
                          <a:pt x="20" y="4"/>
                        </a:cubicBezTo>
                        <a:cubicBezTo>
                          <a:pt x="20" y="3"/>
                          <a:pt x="21" y="2"/>
                          <a:pt x="22" y="1"/>
                        </a:cubicBezTo>
                        <a:cubicBezTo>
                          <a:pt x="22" y="1"/>
                          <a:pt x="22" y="1"/>
                          <a:pt x="22" y="1"/>
                        </a:cubicBezTo>
                        <a:cubicBezTo>
                          <a:pt x="19" y="3"/>
                          <a:pt x="18" y="4"/>
                          <a:pt x="16" y="6"/>
                        </a:cubicBezTo>
                        <a:cubicBezTo>
                          <a:pt x="17" y="5"/>
                          <a:pt x="18" y="3"/>
                          <a:pt x="19" y="1"/>
                        </a:cubicBezTo>
                        <a:cubicBezTo>
                          <a:pt x="19" y="1"/>
                          <a:pt x="19" y="1"/>
                          <a:pt x="19" y="1"/>
                        </a:cubicBezTo>
                        <a:cubicBezTo>
                          <a:pt x="18" y="2"/>
                          <a:pt x="17" y="2"/>
                          <a:pt x="16" y="3"/>
                        </a:cubicBezTo>
                        <a:cubicBezTo>
                          <a:pt x="17" y="3"/>
                          <a:pt x="17" y="3"/>
                          <a:pt x="17" y="2"/>
                        </a:cubicBezTo>
                        <a:cubicBezTo>
                          <a:pt x="17" y="2"/>
                          <a:pt x="17" y="2"/>
                          <a:pt x="17" y="2"/>
                        </a:cubicBezTo>
                        <a:cubicBezTo>
                          <a:pt x="17" y="2"/>
                          <a:pt x="16" y="3"/>
                          <a:pt x="16" y="3"/>
                        </a:cubicBezTo>
                        <a:cubicBezTo>
                          <a:pt x="16" y="2"/>
                          <a:pt x="17" y="2"/>
                          <a:pt x="17" y="1"/>
                        </a:cubicBezTo>
                        <a:cubicBezTo>
                          <a:pt x="17" y="1"/>
                          <a:pt x="17" y="1"/>
                          <a:pt x="17" y="1"/>
                        </a:cubicBezTo>
                        <a:cubicBezTo>
                          <a:pt x="15" y="3"/>
                          <a:pt x="13" y="5"/>
                          <a:pt x="12" y="7"/>
                        </a:cubicBezTo>
                        <a:cubicBezTo>
                          <a:pt x="12" y="6"/>
                          <a:pt x="13" y="4"/>
                          <a:pt x="13" y="3"/>
                        </a:cubicBezTo>
                        <a:cubicBezTo>
                          <a:pt x="13" y="3"/>
                          <a:pt x="13" y="3"/>
                          <a:pt x="13" y="3"/>
                        </a:cubicBezTo>
                        <a:cubicBezTo>
                          <a:pt x="11" y="4"/>
                          <a:pt x="9" y="7"/>
                          <a:pt x="7" y="9"/>
                        </a:cubicBezTo>
                        <a:cubicBezTo>
                          <a:pt x="6" y="10"/>
                          <a:pt x="6" y="10"/>
                          <a:pt x="6" y="11"/>
                        </a:cubicBezTo>
                        <a:cubicBezTo>
                          <a:pt x="6" y="10"/>
                          <a:pt x="7" y="9"/>
                          <a:pt x="7" y="8"/>
                        </a:cubicBezTo>
                        <a:cubicBezTo>
                          <a:pt x="8" y="7"/>
                          <a:pt x="9" y="5"/>
                          <a:pt x="9" y="4"/>
                        </a:cubicBezTo>
                        <a:cubicBezTo>
                          <a:pt x="9" y="3"/>
                          <a:pt x="9" y="3"/>
                          <a:pt x="9" y="3"/>
                        </a:cubicBezTo>
                        <a:cubicBezTo>
                          <a:pt x="9" y="4"/>
                          <a:pt x="9" y="4"/>
                          <a:pt x="8" y="5"/>
                        </a:cubicBezTo>
                        <a:cubicBezTo>
                          <a:pt x="8" y="5"/>
                          <a:pt x="8" y="4"/>
                          <a:pt x="8" y="4"/>
                        </a:cubicBezTo>
                        <a:cubicBezTo>
                          <a:pt x="8" y="4"/>
                          <a:pt x="8" y="4"/>
                          <a:pt x="8" y="4"/>
                        </a:cubicBezTo>
                        <a:cubicBezTo>
                          <a:pt x="6" y="6"/>
                          <a:pt x="5" y="7"/>
                          <a:pt x="3" y="9"/>
                        </a:cubicBezTo>
                        <a:cubicBezTo>
                          <a:pt x="2" y="10"/>
                          <a:pt x="2" y="12"/>
                          <a:pt x="1" y="13"/>
                        </a:cubicBezTo>
                        <a:cubicBezTo>
                          <a:pt x="1" y="14"/>
                          <a:pt x="0" y="15"/>
                          <a:pt x="0" y="16"/>
                        </a:cubicBezTo>
                        <a:cubicBezTo>
                          <a:pt x="0" y="16"/>
                          <a:pt x="0" y="16"/>
                          <a:pt x="0" y="16"/>
                        </a:cubicBezTo>
                        <a:cubicBezTo>
                          <a:pt x="1" y="15"/>
                          <a:pt x="2" y="14"/>
                          <a:pt x="2" y="13"/>
                        </a:cubicBezTo>
                        <a:cubicBezTo>
                          <a:pt x="2" y="14"/>
                          <a:pt x="2" y="15"/>
                          <a:pt x="2" y="15"/>
                        </a:cubicBezTo>
                        <a:cubicBezTo>
                          <a:pt x="2" y="15"/>
                          <a:pt x="2" y="15"/>
                          <a:pt x="2" y="15"/>
                        </a:cubicBezTo>
                        <a:cubicBezTo>
                          <a:pt x="2" y="15"/>
                          <a:pt x="2" y="15"/>
                          <a:pt x="2" y="15"/>
                        </a:cubicBezTo>
                        <a:cubicBezTo>
                          <a:pt x="2" y="16"/>
                          <a:pt x="2" y="16"/>
                          <a:pt x="2" y="16"/>
                        </a:cubicBezTo>
                        <a:cubicBezTo>
                          <a:pt x="2" y="16"/>
                          <a:pt x="2" y="16"/>
                          <a:pt x="2" y="16"/>
                        </a:cubicBezTo>
                        <a:cubicBezTo>
                          <a:pt x="2" y="15"/>
                          <a:pt x="3" y="15"/>
                          <a:pt x="3" y="14"/>
                        </a:cubicBezTo>
                        <a:cubicBezTo>
                          <a:pt x="4" y="12"/>
                          <a:pt x="5" y="11"/>
                          <a:pt x="6" y="10"/>
                        </a:cubicBezTo>
                        <a:cubicBezTo>
                          <a:pt x="6" y="10"/>
                          <a:pt x="6" y="9"/>
                          <a:pt x="6" y="9"/>
                        </a:cubicBezTo>
                        <a:cubicBezTo>
                          <a:pt x="6" y="10"/>
                          <a:pt x="6" y="11"/>
                          <a:pt x="5" y="11"/>
                        </a:cubicBezTo>
                        <a:cubicBezTo>
                          <a:pt x="4" y="14"/>
                          <a:pt x="3" y="16"/>
                          <a:pt x="2" y="18"/>
                        </a:cubicBezTo>
                        <a:cubicBezTo>
                          <a:pt x="2" y="18"/>
                          <a:pt x="2" y="18"/>
                          <a:pt x="2" y="18"/>
                        </a:cubicBezTo>
                        <a:cubicBezTo>
                          <a:pt x="2" y="18"/>
                          <a:pt x="3" y="17"/>
                          <a:pt x="3" y="17"/>
                        </a:cubicBezTo>
                        <a:cubicBezTo>
                          <a:pt x="3" y="17"/>
                          <a:pt x="3" y="17"/>
                          <a:pt x="3" y="17"/>
                        </a:cubicBezTo>
                        <a:cubicBezTo>
                          <a:pt x="4" y="15"/>
                          <a:pt x="5" y="13"/>
                          <a:pt x="5" y="11"/>
                        </a:cubicBezTo>
                        <a:cubicBezTo>
                          <a:pt x="6" y="10"/>
                          <a:pt x="7" y="8"/>
                          <a:pt x="9" y="7"/>
                        </a:cubicBezTo>
                        <a:cubicBezTo>
                          <a:pt x="10" y="6"/>
                          <a:pt x="11" y="4"/>
                          <a:pt x="13" y="3"/>
                        </a:cubicBezTo>
                        <a:cubicBezTo>
                          <a:pt x="13" y="3"/>
                          <a:pt x="13" y="3"/>
                          <a:pt x="13" y="3"/>
                        </a:cubicBezTo>
                        <a:cubicBezTo>
                          <a:pt x="13" y="3"/>
                          <a:pt x="13" y="4"/>
                          <a:pt x="13" y="5"/>
                        </a:cubicBezTo>
                        <a:cubicBezTo>
                          <a:pt x="13" y="5"/>
                          <a:pt x="13" y="5"/>
                          <a:pt x="13" y="5"/>
                        </a:cubicBezTo>
                        <a:cubicBezTo>
                          <a:pt x="12" y="6"/>
                          <a:pt x="11" y="7"/>
                          <a:pt x="11" y="8"/>
                        </a:cubicBezTo>
                        <a:cubicBezTo>
                          <a:pt x="10" y="9"/>
                          <a:pt x="9" y="10"/>
                          <a:pt x="9" y="11"/>
                        </a:cubicBezTo>
                        <a:cubicBezTo>
                          <a:pt x="8" y="12"/>
                          <a:pt x="7" y="13"/>
                          <a:pt x="6" y="15"/>
                        </a:cubicBezTo>
                        <a:cubicBezTo>
                          <a:pt x="5" y="16"/>
                          <a:pt x="4" y="18"/>
                          <a:pt x="4" y="19"/>
                        </a:cubicBezTo>
                        <a:cubicBezTo>
                          <a:pt x="4" y="19"/>
                          <a:pt x="4" y="19"/>
                          <a:pt x="4" y="19"/>
                        </a:cubicBezTo>
                        <a:cubicBezTo>
                          <a:pt x="5" y="18"/>
                          <a:pt x="6" y="16"/>
                          <a:pt x="7" y="15"/>
                        </a:cubicBezTo>
                        <a:cubicBezTo>
                          <a:pt x="8" y="13"/>
                          <a:pt x="8" y="12"/>
                          <a:pt x="9" y="10"/>
                        </a:cubicBezTo>
                        <a:cubicBezTo>
                          <a:pt x="10" y="9"/>
                          <a:pt x="10" y="9"/>
                          <a:pt x="11" y="8"/>
                        </a:cubicBezTo>
                        <a:cubicBezTo>
                          <a:pt x="12" y="7"/>
                          <a:pt x="12" y="6"/>
                          <a:pt x="13" y="5"/>
                        </a:cubicBezTo>
                        <a:cubicBezTo>
                          <a:pt x="13" y="5"/>
                          <a:pt x="13" y="5"/>
                          <a:pt x="13" y="5"/>
                        </a:cubicBezTo>
                        <a:cubicBezTo>
                          <a:pt x="14" y="4"/>
                          <a:pt x="15" y="2"/>
                          <a:pt x="17" y="1"/>
                        </a:cubicBezTo>
                        <a:cubicBezTo>
                          <a:pt x="17" y="1"/>
                          <a:pt x="17" y="1"/>
                          <a:pt x="17" y="1"/>
                        </a:cubicBezTo>
                        <a:cubicBezTo>
                          <a:pt x="17" y="1"/>
                          <a:pt x="17" y="1"/>
                          <a:pt x="17" y="1"/>
                        </a:cubicBezTo>
                        <a:cubicBezTo>
                          <a:pt x="16" y="2"/>
                          <a:pt x="16" y="2"/>
                          <a:pt x="16" y="3"/>
                        </a:cubicBezTo>
                        <a:cubicBezTo>
                          <a:pt x="15" y="4"/>
                          <a:pt x="14" y="4"/>
                          <a:pt x="13" y="5"/>
                        </a:cubicBezTo>
                        <a:cubicBezTo>
                          <a:pt x="12" y="7"/>
                          <a:pt x="11" y="8"/>
                          <a:pt x="10" y="10"/>
                        </a:cubicBezTo>
                        <a:cubicBezTo>
                          <a:pt x="9" y="11"/>
                          <a:pt x="8" y="13"/>
                          <a:pt x="7" y="14"/>
                        </a:cubicBezTo>
                        <a:cubicBezTo>
                          <a:pt x="6" y="16"/>
                          <a:pt x="6" y="17"/>
                          <a:pt x="5" y="19"/>
                        </a:cubicBezTo>
                        <a:cubicBezTo>
                          <a:pt x="5" y="19"/>
                          <a:pt x="5" y="19"/>
                          <a:pt x="5" y="19"/>
                        </a:cubicBezTo>
                        <a:cubicBezTo>
                          <a:pt x="6" y="17"/>
                          <a:pt x="7" y="16"/>
                          <a:pt x="8" y="14"/>
                        </a:cubicBezTo>
                        <a:cubicBezTo>
                          <a:pt x="9" y="12"/>
                          <a:pt x="10" y="11"/>
                          <a:pt x="11" y="9"/>
                        </a:cubicBezTo>
                        <a:cubicBezTo>
                          <a:pt x="13" y="7"/>
                          <a:pt x="15" y="5"/>
                          <a:pt x="16" y="3"/>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6" y="3"/>
                          <a:pt x="17" y="3"/>
                          <a:pt x="17" y="2"/>
                        </a:cubicBezTo>
                        <a:cubicBezTo>
                          <a:pt x="17" y="3"/>
                          <a:pt x="16" y="3"/>
                          <a:pt x="16" y="4"/>
                        </a:cubicBezTo>
                        <a:cubicBezTo>
                          <a:pt x="14" y="5"/>
                          <a:pt x="13" y="7"/>
                          <a:pt x="12" y="9"/>
                        </a:cubicBezTo>
                        <a:cubicBezTo>
                          <a:pt x="9" y="12"/>
                          <a:pt x="8" y="16"/>
                          <a:pt x="6" y="19"/>
                        </a:cubicBezTo>
                        <a:cubicBezTo>
                          <a:pt x="6" y="19"/>
                          <a:pt x="6" y="19"/>
                          <a:pt x="6" y="19"/>
                        </a:cubicBezTo>
                        <a:cubicBezTo>
                          <a:pt x="9" y="14"/>
                          <a:pt x="13" y="9"/>
                          <a:pt x="16" y="4"/>
                        </a:cubicBezTo>
                        <a:cubicBezTo>
                          <a:pt x="17" y="3"/>
                          <a:pt x="18" y="2"/>
                          <a:pt x="19" y="1"/>
                        </a:cubicBezTo>
                        <a:cubicBezTo>
                          <a:pt x="18" y="3"/>
                          <a:pt x="17" y="5"/>
                          <a:pt x="15" y="7"/>
                        </a:cubicBezTo>
                        <a:cubicBezTo>
                          <a:pt x="15" y="8"/>
                          <a:pt x="14" y="8"/>
                          <a:pt x="14" y="9"/>
                        </a:cubicBezTo>
                        <a:cubicBezTo>
                          <a:pt x="11" y="12"/>
                          <a:pt x="9" y="16"/>
                          <a:pt x="8" y="19"/>
                        </a:cubicBezTo>
                        <a:cubicBezTo>
                          <a:pt x="8" y="19"/>
                          <a:pt x="8" y="19"/>
                          <a:pt x="8" y="19"/>
                        </a:cubicBezTo>
                        <a:cubicBezTo>
                          <a:pt x="8" y="19"/>
                          <a:pt x="8" y="19"/>
                          <a:pt x="8" y="19"/>
                        </a:cubicBezTo>
                        <a:cubicBezTo>
                          <a:pt x="8" y="19"/>
                          <a:pt x="8" y="19"/>
                          <a:pt x="8" y="19"/>
                        </a:cubicBezTo>
                        <a:cubicBezTo>
                          <a:pt x="8" y="19"/>
                          <a:pt x="8" y="19"/>
                          <a:pt x="8" y="19"/>
                        </a:cubicBezTo>
                        <a:cubicBezTo>
                          <a:pt x="10" y="15"/>
                          <a:pt x="13" y="11"/>
                          <a:pt x="16" y="7"/>
                        </a:cubicBezTo>
                        <a:cubicBezTo>
                          <a:pt x="17" y="5"/>
                          <a:pt x="19" y="3"/>
                          <a:pt x="21" y="1"/>
                        </a:cubicBezTo>
                        <a:cubicBezTo>
                          <a:pt x="21" y="2"/>
                          <a:pt x="20" y="3"/>
                          <a:pt x="19" y="4"/>
                        </a:cubicBezTo>
                        <a:cubicBezTo>
                          <a:pt x="16" y="8"/>
                          <a:pt x="13" y="12"/>
                          <a:pt x="11" y="16"/>
                        </a:cubicBezTo>
                        <a:cubicBezTo>
                          <a:pt x="11" y="16"/>
                          <a:pt x="11" y="16"/>
                          <a:pt x="11" y="16"/>
                        </a:cubicBezTo>
                        <a:cubicBezTo>
                          <a:pt x="13" y="14"/>
                          <a:pt x="14" y="11"/>
                          <a:pt x="16" y="9"/>
                        </a:cubicBezTo>
                        <a:cubicBezTo>
                          <a:pt x="17" y="7"/>
                          <a:pt x="18" y="6"/>
                          <a:pt x="19" y="5"/>
                        </a:cubicBezTo>
                        <a:cubicBezTo>
                          <a:pt x="20" y="3"/>
                          <a:pt x="22" y="2"/>
                          <a:pt x="23" y="1"/>
                        </a:cubicBezTo>
                        <a:cubicBezTo>
                          <a:pt x="22" y="2"/>
                          <a:pt x="21" y="4"/>
                          <a:pt x="20" y="6"/>
                        </a:cubicBezTo>
                        <a:cubicBezTo>
                          <a:pt x="20" y="6"/>
                          <a:pt x="20" y="6"/>
                          <a:pt x="20" y="6"/>
                        </a:cubicBezTo>
                        <a:cubicBezTo>
                          <a:pt x="18" y="7"/>
                          <a:pt x="17" y="9"/>
                          <a:pt x="15" y="11"/>
                        </a:cubicBezTo>
                        <a:cubicBezTo>
                          <a:pt x="15" y="11"/>
                          <a:pt x="15" y="11"/>
                          <a:pt x="15" y="11"/>
                        </a:cubicBezTo>
                        <a:cubicBezTo>
                          <a:pt x="17" y="10"/>
                          <a:pt x="18" y="8"/>
                          <a:pt x="20" y="6"/>
                        </a:cubicBezTo>
                        <a:cubicBezTo>
                          <a:pt x="21" y="4"/>
                          <a:pt x="23" y="2"/>
                          <a:pt x="25" y="1"/>
                        </a:cubicBezTo>
                        <a:cubicBezTo>
                          <a:pt x="26" y="1"/>
                          <a:pt x="26" y="0"/>
                          <a:pt x="26" y="0"/>
                        </a:cubicBezTo>
                        <a:cubicBezTo>
                          <a:pt x="26" y="0"/>
                          <a:pt x="26" y="1"/>
                          <a:pt x="26" y="1"/>
                        </a:cubicBezTo>
                        <a:cubicBezTo>
                          <a:pt x="26" y="1"/>
                          <a:pt x="26" y="1"/>
                          <a:pt x="26" y="1"/>
                        </a:cubicBezTo>
                        <a:cubicBezTo>
                          <a:pt x="25" y="2"/>
                          <a:pt x="25" y="2"/>
                          <a:pt x="24" y="2"/>
                        </a:cubicBezTo>
                        <a:cubicBezTo>
                          <a:pt x="22" y="5"/>
                          <a:pt x="20" y="7"/>
                          <a:pt x="19" y="9"/>
                        </a:cubicBezTo>
                        <a:cubicBezTo>
                          <a:pt x="19" y="9"/>
                          <a:pt x="19" y="9"/>
                          <a:pt x="19" y="9"/>
                        </a:cubicBezTo>
                        <a:cubicBezTo>
                          <a:pt x="21" y="7"/>
                          <a:pt x="23" y="5"/>
                          <a:pt x="24" y="3"/>
                        </a:cubicBezTo>
                        <a:cubicBezTo>
                          <a:pt x="25" y="2"/>
                          <a:pt x="26" y="1"/>
                          <a:pt x="27" y="1"/>
                        </a:cubicBezTo>
                        <a:cubicBezTo>
                          <a:pt x="26" y="1"/>
                          <a:pt x="26" y="1"/>
                          <a:pt x="26" y="1"/>
                        </a:cubicBezTo>
                        <a:cubicBezTo>
                          <a:pt x="25" y="2"/>
                          <a:pt x="25" y="3"/>
                          <a:pt x="24" y="3"/>
                        </a:cubicBezTo>
                        <a:cubicBezTo>
                          <a:pt x="22" y="5"/>
                          <a:pt x="21" y="7"/>
                          <a:pt x="20" y="9"/>
                        </a:cubicBezTo>
                        <a:cubicBezTo>
                          <a:pt x="20" y="9"/>
                          <a:pt x="20" y="9"/>
                          <a:pt x="20" y="9"/>
                        </a:cubicBezTo>
                        <a:cubicBezTo>
                          <a:pt x="22" y="6"/>
                          <a:pt x="24" y="4"/>
                          <a:pt x="26" y="1"/>
                        </a:cubicBezTo>
                        <a:cubicBezTo>
                          <a:pt x="26" y="1"/>
                          <a:pt x="27" y="1"/>
                          <a:pt x="27" y="1"/>
                        </a:cubicBezTo>
                        <a:cubicBezTo>
                          <a:pt x="27" y="1"/>
                          <a:pt x="27" y="1"/>
                          <a:pt x="27" y="1"/>
                        </a:cubicBezTo>
                        <a:cubicBezTo>
                          <a:pt x="27" y="1"/>
                          <a:pt x="27" y="1"/>
                          <a:pt x="27" y="1"/>
                        </a:cubicBezTo>
                        <a:cubicBezTo>
                          <a:pt x="27" y="1"/>
                          <a:pt x="27" y="1"/>
                          <a:pt x="27" y="1"/>
                        </a:cubicBezTo>
                        <a:cubicBezTo>
                          <a:pt x="27" y="1"/>
                          <a:pt x="27" y="1"/>
                          <a:pt x="27" y="1"/>
                        </a:cubicBezTo>
                        <a:cubicBezTo>
                          <a:pt x="27" y="0"/>
                          <a:pt x="28" y="0"/>
                          <a:pt x="29" y="0"/>
                        </a:cubicBezTo>
                        <a:cubicBezTo>
                          <a:pt x="29" y="0"/>
                          <a:pt x="29" y="0"/>
                          <a:pt x="29" y="0"/>
                        </a:cubicBezTo>
                        <a:cubicBezTo>
                          <a:pt x="29" y="0"/>
                          <a:pt x="28" y="1"/>
                          <a:pt x="28" y="1"/>
                        </a:cubicBezTo>
                        <a:cubicBezTo>
                          <a:pt x="27" y="2"/>
                          <a:pt x="26" y="3"/>
                          <a:pt x="25" y="4"/>
                        </a:cubicBezTo>
                        <a:cubicBezTo>
                          <a:pt x="24" y="5"/>
                          <a:pt x="23" y="7"/>
                          <a:pt x="22" y="8"/>
                        </a:cubicBezTo>
                        <a:cubicBezTo>
                          <a:pt x="22" y="8"/>
                          <a:pt x="22" y="8"/>
                          <a:pt x="22" y="8"/>
                        </a:cubicBezTo>
                        <a:cubicBezTo>
                          <a:pt x="24" y="6"/>
                          <a:pt x="26" y="4"/>
                          <a:pt x="28" y="1"/>
                        </a:cubicBezTo>
                        <a:cubicBezTo>
                          <a:pt x="28" y="1"/>
                          <a:pt x="29" y="1"/>
                          <a:pt x="29" y="1"/>
                        </a:cubicBezTo>
                        <a:cubicBezTo>
                          <a:pt x="29" y="1"/>
                          <a:pt x="29" y="2"/>
                          <a:pt x="28" y="2"/>
                        </a:cubicBezTo>
                        <a:cubicBezTo>
                          <a:pt x="28" y="2"/>
                          <a:pt x="28" y="3"/>
                          <a:pt x="27" y="3"/>
                        </a:cubicBezTo>
                        <a:cubicBezTo>
                          <a:pt x="26" y="4"/>
                          <a:pt x="25" y="6"/>
                          <a:pt x="24" y="7"/>
                        </a:cubicBezTo>
                        <a:cubicBezTo>
                          <a:pt x="24" y="7"/>
                          <a:pt x="24" y="7"/>
                          <a:pt x="24" y="7"/>
                        </a:cubicBezTo>
                        <a:cubicBezTo>
                          <a:pt x="26" y="6"/>
                          <a:pt x="27" y="4"/>
                          <a:pt x="28" y="2"/>
                        </a:cubicBezTo>
                        <a:cubicBezTo>
                          <a:pt x="29" y="2"/>
                          <a:pt x="29" y="1"/>
                          <a:pt x="30" y="1"/>
                        </a:cubicBezTo>
                        <a:cubicBezTo>
                          <a:pt x="30" y="1"/>
                          <a:pt x="31" y="0"/>
                          <a:pt x="31" y="0"/>
                        </a:cubicBezTo>
                        <a:cubicBezTo>
                          <a:pt x="31" y="0"/>
                          <a:pt x="31" y="0"/>
                          <a:pt x="31" y="1"/>
                        </a:cubicBezTo>
                        <a:cubicBezTo>
                          <a:pt x="31" y="1"/>
                          <a:pt x="31" y="1"/>
                          <a:pt x="31" y="1"/>
                        </a:cubicBezTo>
                        <a:cubicBezTo>
                          <a:pt x="31" y="1"/>
                          <a:pt x="31" y="1"/>
                          <a:pt x="31" y="2"/>
                        </a:cubicBezTo>
                        <a:cubicBezTo>
                          <a:pt x="30" y="2"/>
                          <a:pt x="30" y="2"/>
                          <a:pt x="29" y="3"/>
                        </a:cubicBezTo>
                        <a:cubicBezTo>
                          <a:pt x="28" y="4"/>
                          <a:pt x="28" y="5"/>
                          <a:pt x="27" y="6"/>
                        </a:cubicBezTo>
                        <a:cubicBezTo>
                          <a:pt x="27" y="6"/>
                          <a:pt x="27" y="6"/>
                          <a:pt x="27" y="6"/>
                        </a:cubicBezTo>
                        <a:cubicBezTo>
                          <a:pt x="28" y="5"/>
                          <a:pt x="30" y="3"/>
                          <a:pt x="31" y="2"/>
                        </a:cubicBezTo>
                        <a:cubicBezTo>
                          <a:pt x="31" y="1"/>
                          <a:pt x="31" y="1"/>
                          <a:pt x="32" y="1"/>
                        </a:cubicBezTo>
                        <a:cubicBezTo>
                          <a:pt x="32" y="1"/>
                          <a:pt x="32" y="0"/>
                          <a:pt x="33" y="0"/>
                        </a:cubicBezTo>
                        <a:cubicBezTo>
                          <a:pt x="33" y="0"/>
                          <a:pt x="33" y="1"/>
                          <a:pt x="32" y="1"/>
                        </a:cubicBezTo>
                        <a:cubicBezTo>
                          <a:pt x="32" y="1"/>
                          <a:pt x="32" y="1"/>
                          <a:pt x="32" y="1"/>
                        </a:cubicBezTo>
                        <a:cubicBezTo>
                          <a:pt x="32" y="1"/>
                          <a:pt x="32" y="1"/>
                          <a:pt x="32" y="1"/>
                        </a:cubicBezTo>
                        <a:cubicBezTo>
                          <a:pt x="32" y="2"/>
                          <a:pt x="31" y="2"/>
                          <a:pt x="31" y="3"/>
                        </a:cubicBezTo>
                        <a:cubicBezTo>
                          <a:pt x="30" y="3"/>
                          <a:pt x="30" y="4"/>
                          <a:pt x="29" y="5"/>
                        </a:cubicBezTo>
                        <a:cubicBezTo>
                          <a:pt x="29" y="6"/>
                          <a:pt x="29" y="6"/>
                          <a:pt x="29" y="5"/>
                        </a:cubicBezTo>
                        <a:cubicBezTo>
                          <a:pt x="30" y="4"/>
                          <a:pt x="32" y="3"/>
                          <a:pt x="32" y="1"/>
                        </a:cubicBezTo>
                        <a:cubicBezTo>
                          <a:pt x="33" y="1"/>
                          <a:pt x="33" y="1"/>
                          <a:pt x="33" y="1"/>
                        </a:cubicBezTo>
                        <a:cubicBezTo>
                          <a:pt x="33" y="1"/>
                          <a:pt x="33" y="1"/>
                          <a:pt x="33" y="1"/>
                        </a:cubicBezTo>
                        <a:cubicBezTo>
                          <a:pt x="33" y="1"/>
                          <a:pt x="33" y="2"/>
                          <a:pt x="33" y="2"/>
                        </a:cubicBezTo>
                        <a:cubicBezTo>
                          <a:pt x="32" y="3"/>
                          <a:pt x="31" y="4"/>
                          <a:pt x="31" y="5"/>
                        </a:cubicBezTo>
                        <a:cubicBezTo>
                          <a:pt x="31" y="5"/>
                          <a:pt x="31" y="5"/>
                          <a:pt x="31" y="5"/>
                        </a:cubicBezTo>
                        <a:cubicBezTo>
                          <a:pt x="31" y="5"/>
                          <a:pt x="32" y="4"/>
                          <a:pt x="32" y="3"/>
                        </a:cubicBezTo>
                        <a:cubicBezTo>
                          <a:pt x="32" y="3"/>
                          <a:pt x="32" y="3"/>
                          <a:pt x="32" y="3"/>
                        </a:cubicBezTo>
                        <a:cubicBezTo>
                          <a:pt x="32" y="3"/>
                          <a:pt x="32" y="3"/>
                          <a:pt x="32" y="3"/>
                        </a:cubicBezTo>
                        <a:cubicBezTo>
                          <a:pt x="32" y="3"/>
                          <a:pt x="32" y="3"/>
                          <a:pt x="32" y="3"/>
                        </a:cubicBezTo>
                        <a:cubicBezTo>
                          <a:pt x="32" y="3"/>
                          <a:pt x="32" y="3"/>
                          <a:pt x="32" y="3"/>
                        </a:cubicBezTo>
                        <a:cubicBezTo>
                          <a:pt x="32" y="3"/>
                          <a:pt x="33" y="3"/>
                          <a:pt x="33" y="3"/>
                        </a:cubicBezTo>
                        <a:cubicBezTo>
                          <a:pt x="33" y="3"/>
                          <a:pt x="33" y="3"/>
                          <a:pt x="34" y="2"/>
                        </a:cubicBezTo>
                        <a:cubicBezTo>
                          <a:pt x="34" y="2"/>
                          <a:pt x="34" y="2"/>
                          <a:pt x="34" y="2"/>
                        </a:cubicBezTo>
                        <a:cubicBezTo>
                          <a:pt x="34" y="3"/>
                          <a:pt x="33" y="4"/>
                          <a:pt x="33" y="5"/>
                        </a:cubicBezTo>
                        <a:cubicBezTo>
                          <a:pt x="33" y="5"/>
                          <a:pt x="33" y="5"/>
                          <a:pt x="33" y="6"/>
                        </a:cubicBezTo>
                        <a:cubicBezTo>
                          <a:pt x="33" y="6"/>
                          <a:pt x="33" y="6"/>
                          <a:pt x="33" y="6"/>
                        </a:cubicBezTo>
                        <a:cubicBezTo>
                          <a:pt x="33" y="5"/>
                          <a:pt x="33" y="5"/>
                          <a:pt x="33" y="5"/>
                        </a:cubicBezTo>
                        <a:cubicBezTo>
                          <a:pt x="33" y="4"/>
                          <a:pt x="33" y="4"/>
                          <a:pt x="34" y="4"/>
                        </a:cubicBezTo>
                        <a:cubicBezTo>
                          <a:pt x="34" y="4"/>
                          <a:pt x="34" y="4"/>
                          <a:pt x="34" y="4"/>
                        </a:cubicBezTo>
                        <a:cubicBezTo>
                          <a:pt x="34" y="4"/>
                          <a:pt x="34" y="4"/>
                          <a:pt x="34" y="4"/>
                        </a:cubicBezTo>
                        <a:cubicBezTo>
                          <a:pt x="34" y="4"/>
                          <a:pt x="34" y="4"/>
                          <a:pt x="34" y="4"/>
                        </a:cubicBezTo>
                        <a:cubicBezTo>
                          <a:pt x="34" y="4"/>
                          <a:pt x="34" y="4"/>
                          <a:pt x="34" y="4"/>
                        </a:cubicBezTo>
                        <a:cubicBezTo>
                          <a:pt x="34" y="4"/>
                          <a:pt x="34" y="4"/>
                          <a:pt x="34" y="3"/>
                        </a:cubicBezTo>
                        <a:cubicBezTo>
                          <a:pt x="34" y="4"/>
                          <a:pt x="34" y="4"/>
                          <a:pt x="34" y="4"/>
                        </a:cubicBezTo>
                        <a:cubicBezTo>
                          <a:pt x="34" y="4"/>
                          <a:pt x="34" y="4"/>
                          <a:pt x="34" y="4"/>
                        </a:cubicBezTo>
                        <a:cubicBezTo>
                          <a:pt x="34" y="4"/>
                          <a:pt x="34" y="4"/>
                          <a:pt x="34" y="3"/>
                        </a:cubicBezTo>
                        <a:cubicBezTo>
                          <a:pt x="34" y="3"/>
                          <a:pt x="34" y="3"/>
                          <a:pt x="34" y="3"/>
                        </a:cubicBezTo>
                        <a:cubicBezTo>
                          <a:pt x="34" y="4"/>
                          <a:pt x="33" y="4"/>
                          <a:pt x="33" y="4"/>
                        </a:cubicBezTo>
                        <a:cubicBezTo>
                          <a:pt x="33" y="4"/>
                          <a:pt x="34" y="3"/>
                          <a:pt x="34" y="2"/>
                        </a:cubicBezTo>
                        <a:cubicBezTo>
                          <a:pt x="34" y="2"/>
                          <a:pt x="34" y="2"/>
                          <a:pt x="34" y="2"/>
                        </a:cubicBezTo>
                        <a:cubicBezTo>
                          <a:pt x="33" y="3"/>
                          <a:pt x="32" y="3"/>
                          <a:pt x="32" y="4"/>
                        </a:cubicBezTo>
                        <a:cubicBezTo>
                          <a:pt x="33" y="3"/>
                          <a:pt x="33" y="2"/>
                          <a:pt x="33" y="1"/>
                        </a:cubicBezTo>
                        <a:cubicBezTo>
                          <a:pt x="33" y="1"/>
                          <a:pt x="33" y="1"/>
                          <a:pt x="33" y="1"/>
                        </a:cubicBezTo>
                        <a:cubicBezTo>
                          <a:pt x="33" y="1"/>
                          <a:pt x="33" y="1"/>
                          <a:pt x="32" y="1"/>
                        </a:cubicBezTo>
                        <a:cubicBezTo>
                          <a:pt x="33" y="1"/>
                          <a:pt x="33" y="0"/>
                          <a:pt x="33" y="0"/>
                        </a:cubicBezTo>
                        <a:cubicBezTo>
                          <a:pt x="33" y="0"/>
                          <a:pt x="33" y="0"/>
                          <a:pt x="33" y="0"/>
                        </a:cubicBezTo>
                        <a:cubicBezTo>
                          <a:pt x="32" y="0"/>
                          <a:pt x="31" y="1"/>
                          <a:pt x="31" y="1"/>
                        </a:cubicBezTo>
                        <a:cubicBezTo>
                          <a:pt x="31" y="1"/>
                          <a:pt x="31" y="0"/>
                          <a:pt x="31" y="0"/>
                        </a:cubicBezTo>
                        <a:cubicBezTo>
                          <a:pt x="31" y="0"/>
                          <a:pt x="31" y="0"/>
                          <a:pt x="31" y="0"/>
                        </a:cubicBezTo>
                        <a:cubicBezTo>
                          <a:pt x="30" y="0"/>
                          <a:pt x="29" y="1"/>
                          <a:pt x="29" y="2"/>
                        </a:cubicBezTo>
                        <a:cubicBezTo>
                          <a:pt x="29" y="1"/>
                          <a:pt x="29" y="1"/>
                          <a:pt x="29" y="0"/>
                        </a:cubicBezTo>
                        <a:cubicBezTo>
                          <a:pt x="29" y="0"/>
                          <a:pt x="29" y="0"/>
                          <a:pt x="29" y="0"/>
                        </a:cubicBezTo>
                        <a:cubicBezTo>
                          <a:pt x="29" y="1"/>
                          <a:pt x="29" y="1"/>
                          <a:pt x="28" y="1"/>
                        </a:cubicBezTo>
                        <a:cubicBezTo>
                          <a:pt x="28" y="1"/>
                          <a:pt x="29" y="0"/>
                          <a:pt x="29" y="0"/>
                        </a:cubicBezTo>
                        <a:cubicBezTo>
                          <a:pt x="29" y="0"/>
                          <a:pt x="29" y="0"/>
                          <a:pt x="29" y="0"/>
                        </a:cubicBezTo>
                        <a:cubicBezTo>
                          <a:pt x="29" y="0"/>
                          <a:pt x="29" y="0"/>
                          <a:pt x="29"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3" name="Freeform 500"/>
                  <p:cNvSpPr>
                    <a:spLocks noEditPoints="1"/>
                  </p:cNvSpPr>
                  <p:nvPr/>
                </p:nvSpPr>
                <p:spPr bwMode="auto">
                  <a:xfrm>
                    <a:off x="823913" y="2454276"/>
                    <a:ext cx="6350" cy="9525"/>
                  </a:xfrm>
                  <a:custGeom>
                    <a:avLst/>
                    <a:gdLst>
                      <a:gd name="T0" fmla="*/ 5 w 6"/>
                      <a:gd name="T1" fmla="*/ 6 h 9"/>
                      <a:gd name="T2" fmla="*/ 5 w 6"/>
                      <a:gd name="T3" fmla="*/ 6 h 9"/>
                      <a:gd name="T4" fmla="*/ 1 w 6"/>
                      <a:gd name="T5" fmla="*/ 7 h 9"/>
                      <a:gd name="T6" fmla="*/ 1 w 6"/>
                      <a:gd name="T7" fmla="*/ 7 h 9"/>
                      <a:gd name="T8" fmla="*/ 3 w 6"/>
                      <a:gd name="T9" fmla="*/ 8 h 9"/>
                      <a:gd name="T10" fmla="*/ 3 w 6"/>
                      <a:gd name="T11" fmla="*/ 8 h 9"/>
                      <a:gd name="T12" fmla="*/ 4 w 6"/>
                      <a:gd name="T13" fmla="*/ 8 h 9"/>
                      <a:gd name="T14" fmla="*/ 3 w 6"/>
                      <a:gd name="T15" fmla="*/ 7 h 9"/>
                      <a:gd name="T16" fmla="*/ 3 w 6"/>
                      <a:gd name="T17" fmla="*/ 7 h 9"/>
                      <a:gd name="T18" fmla="*/ 0 w 6"/>
                      <a:gd name="T19" fmla="*/ 6 h 9"/>
                      <a:gd name="T20" fmla="*/ 6 w 6"/>
                      <a:gd name="T21" fmla="*/ 4 h 9"/>
                      <a:gd name="T22" fmla="*/ 6 w 6"/>
                      <a:gd name="T23" fmla="*/ 4 h 9"/>
                      <a:gd name="T24" fmla="*/ 5 w 6"/>
                      <a:gd name="T25" fmla="*/ 6 h 9"/>
                      <a:gd name="T26" fmla="*/ 5 w 6"/>
                      <a:gd name="T27" fmla="*/ 6 h 9"/>
                      <a:gd name="T28" fmla="*/ 5 w 6"/>
                      <a:gd name="T29" fmla="*/ 6 h 9"/>
                      <a:gd name="T30" fmla="*/ 2 w 6"/>
                      <a:gd name="T31" fmla="*/ 0 h 9"/>
                      <a:gd name="T32" fmla="*/ 0 w 6"/>
                      <a:gd name="T33" fmla="*/ 6 h 9"/>
                      <a:gd name="T34" fmla="*/ 2 w 6"/>
                      <a:gd name="T35" fmla="*/ 3 h 9"/>
                      <a:gd name="T36" fmla="*/ 1 w 6"/>
                      <a:gd name="T37" fmla="*/ 9 h 9"/>
                      <a:gd name="T38" fmla="*/ 3 w 6"/>
                      <a:gd name="T39" fmla="*/ 6 h 9"/>
                      <a:gd name="T40" fmla="*/ 3 w 6"/>
                      <a:gd name="T41" fmla="*/ 9 h 9"/>
                      <a:gd name="T42" fmla="*/ 4 w 6"/>
                      <a:gd name="T43" fmla="*/ 9 h 9"/>
                      <a:gd name="T44" fmla="*/ 4 w 6"/>
                      <a:gd name="T45" fmla="*/ 8 h 9"/>
                      <a:gd name="T46" fmla="*/ 6 w 6"/>
                      <a:gd name="T47" fmla="*/ 3 h 9"/>
                      <a:gd name="T48" fmla="*/ 5 w 6"/>
                      <a:gd name="T49" fmla="*/ 6 h 9"/>
                      <a:gd name="T50" fmla="*/ 3 w 6"/>
                      <a:gd name="T51" fmla="*/ 9 h 9"/>
                      <a:gd name="T52" fmla="*/ 3 w 6"/>
                      <a:gd name="T53" fmla="*/ 8 h 9"/>
                      <a:gd name="T54" fmla="*/ 3 w 6"/>
                      <a:gd name="T55" fmla="*/ 8 h 9"/>
                      <a:gd name="T56" fmla="*/ 3 w 6"/>
                      <a:gd name="T57" fmla="*/ 8 h 9"/>
                      <a:gd name="T58" fmla="*/ 3 w 6"/>
                      <a:gd name="T59" fmla="*/ 6 h 9"/>
                      <a:gd name="T60" fmla="*/ 3 w 6"/>
                      <a:gd name="T61" fmla="*/ 6 h 9"/>
                      <a:gd name="T62" fmla="*/ 4 w 6"/>
                      <a:gd name="T63" fmla="*/ 4 h 9"/>
                      <a:gd name="T64" fmla="*/ 2 w 6"/>
                      <a:gd name="T65" fmla="*/ 8 h 9"/>
                      <a:gd name="T66" fmla="*/ 1 w 6"/>
                      <a:gd name="T67" fmla="*/ 8 h 9"/>
                      <a:gd name="T68" fmla="*/ 1 w 6"/>
                      <a:gd name="T69" fmla="*/ 7 h 9"/>
                      <a:gd name="T70" fmla="*/ 1 w 6"/>
                      <a:gd name="T71" fmla="*/ 7 h 9"/>
                      <a:gd name="T72" fmla="*/ 2 w 6"/>
                      <a:gd name="T73" fmla="*/ 5 h 9"/>
                      <a:gd name="T74" fmla="*/ 3 w 6"/>
                      <a:gd name="T75" fmla="*/ 2 h 9"/>
                      <a:gd name="T76" fmla="*/ 0 w 6"/>
                      <a:gd name="T77" fmla="*/ 6 h 9"/>
                      <a:gd name="T78" fmla="*/ 0 w 6"/>
                      <a:gd name="T79" fmla="*/ 5 h 9"/>
                      <a:gd name="T80" fmla="*/ 1 w 6"/>
                      <a:gd name="T81" fmla="*/ 2 h 9"/>
                      <a:gd name="T82" fmla="*/ 2 w 6"/>
                      <a:gd name="T83" fmla="*/ 0 h 9"/>
                      <a:gd name="T84" fmla="*/ 2 w 6"/>
                      <a:gd name="T85"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 h="9">
                        <a:moveTo>
                          <a:pt x="5" y="6"/>
                        </a:moveTo>
                        <a:cubicBezTo>
                          <a:pt x="5" y="6"/>
                          <a:pt x="5" y="6"/>
                          <a:pt x="5" y="6"/>
                        </a:cubicBezTo>
                        <a:cubicBezTo>
                          <a:pt x="5" y="6"/>
                          <a:pt x="5" y="6"/>
                          <a:pt x="5" y="6"/>
                        </a:cubicBezTo>
                        <a:cubicBezTo>
                          <a:pt x="5" y="6"/>
                          <a:pt x="5" y="6"/>
                          <a:pt x="5" y="6"/>
                        </a:cubicBezTo>
                        <a:moveTo>
                          <a:pt x="1" y="7"/>
                        </a:moveTo>
                        <a:cubicBezTo>
                          <a:pt x="1" y="7"/>
                          <a:pt x="1" y="7"/>
                          <a:pt x="1" y="7"/>
                        </a:cubicBezTo>
                        <a:cubicBezTo>
                          <a:pt x="1" y="7"/>
                          <a:pt x="1" y="7"/>
                          <a:pt x="1" y="7"/>
                        </a:cubicBezTo>
                        <a:cubicBezTo>
                          <a:pt x="1" y="7"/>
                          <a:pt x="1" y="7"/>
                          <a:pt x="1" y="7"/>
                        </a:cubicBezTo>
                        <a:moveTo>
                          <a:pt x="3" y="8"/>
                        </a:moveTo>
                        <a:cubicBezTo>
                          <a:pt x="3" y="8"/>
                          <a:pt x="3" y="8"/>
                          <a:pt x="3" y="8"/>
                        </a:cubicBezTo>
                        <a:cubicBezTo>
                          <a:pt x="3" y="8"/>
                          <a:pt x="3" y="8"/>
                          <a:pt x="3" y="8"/>
                        </a:cubicBezTo>
                        <a:cubicBezTo>
                          <a:pt x="3" y="8"/>
                          <a:pt x="3" y="8"/>
                          <a:pt x="3" y="8"/>
                        </a:cubicBezTo>
                        <a:moveTo>
                          <a:pt x="4" y="8"/>
                        </a:moveTo>
                        <a:cubicBezTo>
                          <a:pt x="4" y="8"/>
                          <a:pt x="4" y="8"/>
                          <a:pt x="4" y="8"/>
                        </a:cubicBezTo>
                        <a:cubicBezTo>
                          <a:pt x="4" y="8"/>
                          <a:pt x="4" y="8"/>
                          <a:pt x="4" y="8"/>
                        </a:cubicBezTo>
                        <a:moveTo>
                          <a:pt x="3" y="7"/>
                        </a:moveTo>
                        <a:cubicBezTo>
                          <a:pt x="3" y="7"/>
                          <a:pt x="3" y="7"/>
                          <a:pt x="3" y="7"/>
                        </a:cubicBezTo>
                        <a:cubicBezTo>
                          <a:pt x="3" y="7"/>
                          <a:pt x="3" y="7"/>
                          <a:pt x="3" y="7"/>
                        </a:cubicBezTo>
                        <a:moveTo>
                          <a:pt x="0" y="6"/>
                        </a:moveTo>
                        <a:cubicBezTo>
                          <a:pt x="0" y="6"/>
                          <a:pt x="0" y="6"/>
                          <a:pt x="0" y="6"/>
                        </a:cubicBezTo>
                        <a:cubicBezTo>
                          <a:pt x="0" y="6"/>
                          <a:pt x="0" y="6"/>
                          <a:pt x="0" y="6"/>
                        </a:cubicBezTo>
                        <a:moveTo>
                          <a:pt x="6" y="4"/>
                        </a:moveTo>
                        <a:cubicBezTo>
                          <a:pt x="6" y="4"/>
                          <a:pt x="6" y="4"/>
                          <a:pt x="6" y="4"/>
                        </a:cubicBezTo>
                        <a:cubicBezTo>
                          <a:pt x="6" y="4"/>
                          <a:pt x="6" y="4"/>
                          <a:pt x="6" y="4"/>
                        </a:cubicBezTo>
                        <a:cubicBezTo>
                          <a:pt x="5" y="5"/>
                          <a:pt x="5" y="5"/>
                          <a:pt x="4"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5"/>
                          <a:pt x="5" y="4"/>
                          <a:pt x="6" y="4"/>
                        </a:cubicBezTo>
                        <a:moveTo>
                          <a:pt x="2" y="0"/>
                        </a:moveTo>
                        <a:cubicBezTo>
                          <a:pt x="1" y="1"/>
                          <a:pt x="1" y="2"/>
                          <a:pt x="0" y="3"/>
                        </a:cubicBezTo>
                        <a:cubicBezTo>
                          <a:pt x="0" y="4"/>
                          <a:pt x="0" y="5"/>
                          <a:pt x="0" y="6"/>
                        </a:cubicBezTo>
                        <a:cubicBezTo>
                          <a:pt x="0" y="6"/>
                          <a:pt x="0" y="6"/>
                          <a:pt x="0" y="6"/>
                        </a:cubicBezTo>
                        <a:cubicBezTo>
                          <a:pt x="1" y="5"/>
                          <a:pt x="2" y="4"/>
                          <a:pt x="2" y="3"/>
                        </a:cubicBezTo>
                        <a:cubicBezTo>
                          <a:pt x="2" y="4"/>
                          <a:pt x="2" y="5"/>
                          <a:pt x="1" y="6"/>
                        </a:cubicBezTo>
                        <a:cubicBezTo>
                          <a:pt x="1" y="7"/>
                          <a:pt x="0" y="8"/>
                          <a:pt x="1" y="9"/>
                        </a:cubicBezTo>
                        <a:cubicBezTo>
                          <a:pt x="1" y="9"/>
                          <a:pt x="1" y="9"/>
                          <a:pt x="1" y="9"/>
                        </a:cubicBezTo>
                        <a:cubicBezTo>
                          <a:pt x="2" y="8"/>
                          <a:pt x="2" y="7"/>
                          <a:pt x="3" y="6"/>
                        </a:cubicBezTo>
                        <a:cubicBezTo>
                          <a:pt x="3" y="7"/>
                          <a:pt x="2" y="8"/>
                          <a:pt x="3" y="9"/>
                        </a:cubicBezTo>
                        <a:cubicBezTo>
                          <a:pt x="3" y="9"/>
                          <a:pt x="3" y="9"/>
                          <a:pt x="3" y="9"/>
                        </a:cubicBezTo>
                        <a:cubicBezTo>
                          <a:pt x="3" y="8"/>
                          <a:pt x="4" y="7"/>
                          <a:pt x="4" y="7"/>
                        </a:cubicBezTo>
                        <a:cubicBezTo>
                          <a:pt x="4" y="7"/>
                          <a:pt x="4" y="8"/>
                          <a:pt x="4" y="9"/>
                        </a:cubicBezTo>
                        <a:cubicBezTo>
                          <a:pt x="4" y="9"/>
                          <a:pt x="4" y="9"/>
                          <a:pt x="4" y="9"/>
                        </a:cubicBezTo>
                        <a:cubicBezTo>
                          <a:pt x="4" y="8"/>
                          <a:pt x="4" y="8"/>
                          <a:pt x="4" y="8"/>
                        </a:cubicBezTo>
                        <a:cubicBezTo>
                          <a:pt x="4" y="7"/>
                          <a:pt x="4" y="7"/>
                          <a:pt x="4" y="7"/>
                        </a:cubicBezTo>
                        <a:cubicBezTo>
                          <a:pt x="5" y="5"/>
                          <a:pt x="6" y="4"/>
                          <a:pt x="6" y="3"/>
                        </a:cubicBezTo>
                        <a:cubicBezTo>
                          <a:pt x="6" y="3"/>
                          <a:pt x="6" y="3"/>
                          <a:pt x="6" y="3"/>
                        </a:cubicBezTo>
                        <a:cubicBezTo>
                          <a:pt x="6" y="4"/>
                          <a:pt x="5" y="5"/>
                          <a:pt x="5" y="6"/>
                        </a:cubicBezTo>
                        <a:cubicBezTo>
                          <a:pt x="4" y="6"/>
                          <a:pt x="4" y="6"/>
                          <a:pt x="4" y="6"/>
                        </a:cubicBezTo>
                        <a:cubicBezTo>
                          <a:pt x="4" y="7"/>
                          <a:pt x="3" y="8"/>
                          <a:pt x="3" y="9"/>
                        </a:cubicBezTo>
                        <a:cubicBezTo>
                          <a:pt x="3" y="9"/>
                          <a:pt x="3" y="9"/>
                          <a:pt x="3" y="9"/>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7"/>
                        </a:cubicBezTo>
                        <a:cubicBezTo>
                          <a:pt x="3" y="7"/>
                          <a:pt x="3" y="6"/>
                          <a:pt x="3" y="6"/>
                        </a:cubicBezTo>
                        <a:cubicBezTo>
                          <a:pt x="3" y="6"/>
                          <a:pt x="3" y="6"/>
                          <a:pt x="3" y="6"/>
                        </a:cubicBezTo>
                        <a:cubicBezTo>
                          <a:pt x="3" y="6"/>
                          <a:pt x="3" y="6"/>
                          <a:pt x="3" y="6"/>
                        </a:cubicBezTo>
                        <a:cubicBezTo>
                          <a:pt x="4" y="5"/>
                          <a:pt x="4" y="5"/>
                          <a:pt x="4" y="4"/>
                        </a:cubicBezTo>
                        <a:cubicBezTo>
                          <a:pt x="4" y="4"/>
                          <a:pt x="4" y="4"/>
                          <a:pt x="4" y="4"/>
                        </a:cubicBezTo>
                        <a:cubicBezTo>
                          <a:pt x="4" y="4"/>
                          <a:pt x="3" y="5"/>
                          <a:pt x="3" y="6"/>
                        </a:cubicBezTo>
                        <a:cubicBezTo>
                          <a:pt x="3" y="6"/>
                          <a:pt x="2" y="7"/>
                          <a:pt x="2" y="8"/>
                        </a:cubicBezTo>
                        <a:cubicBezTo>
                          <a:pt x="1" y="8"/>
                          <a:pt x="1" y="8"/>
                          <a:pt x="1" y="9"/>
                        </a:cubicBezTo>
                        <a:cubicBezTo>
                          <a:pt x="1" y="9"/>
                          <a:pt x="1" y="8"/>
                          <a:pt x="1" y="8"/>
                        </a:cubicBezTo>
                        <a:cubicBezTo>
                          <a:pt x="1" y="8"/>
                          <a:pt x="1" y="8"/>
                          <a:pt x="1" y="7"/>
                        </a:cubicBezTo>
                        <a:cubicBezTo>
                          <a:pt x="1" y="7"/>
                          <a:pt x="1" y="7"/>
                          <a:pt x="1" y="7"/>
                        </a:cubicBezTo>
                        <a:cubicBezTo>
                          <a:pt x="1" y="7"/>
                          <a:pt x="1" y="7"/>
                          <a:pt x="1" y="7"/>
                        </a:cubicBezTo>
                        <a:cubicBezTo>
                          <a:pt x="1" y="7"/>
                          <a:pt x="1" y="7"/>
                          <a:pt x="1" y="7"/>
                        </a:cubicBezTo>
                        <a:cubicBezTo>
                          <a:pt x="1" y="7"/>
                          <a:pt x="1" y="7"/>
                          <a:pt x="1" y="7"/>
                        </a:cubicBezTo>
                        <a:cubicBezTo>
                          <a:pt x="1" y="6"/>
                          <a:pt x="1" y="5"/>
                          <a:pt x="2" y="5"/>
                        </a:cubicBezTo>
                        <a:cubicBezTo>
                          <a:pt x="2" y="5"/>
                          <a:pt x="2" y="5"/>
                          <a:pt x="2" y="5"/>
                        </a:cubicBezTo>
                        <a:cubicBezTo>
                          <a:pt x="2" y="4"/>
                          <a:pt x="2" y="3"/>
                          <a:pt x="3" y="2"/>
                        </a:cubicBezTo>
                        <a:cubicBezTo>
                          <a:pt x="3" y="2"/>
                          <a:pt x="3" y="2"/>
                          <a:pt x="3" y="2"/>
                        </a:cubicBezTo>
                        <a:cubicBezTo>
                          <a:pt x="2" y="4"/>
                          <a:pt x="1" y="5"/>
                          <a:pt x="0" y="6"/>
                        </a:cubicBezTo>
                        <a:cubicBezTo>
                          <a:pt x="0" y="6"/>
                          <a:pt x="0" y="6"/>
                          <a:pt x="0" y="6"/>
                        </a:cubicBezTo>
                        <a:cubicBezTo>
                          <a:pt x="0" y="6"/>
                          <a:pt x="0" y="5"/>
                          <a:pt x="0" y="5"/>
                        </a:cubicBezTo>
                        <a:cubicBezTo>
                          <a:pt x="0" y="5"/>
                          <a:pt x="0" y="5"/>
                          <a:pt x="0" y="5"/>
                        </a:cubicBezTo>
                        <a:cubicBezTo>
                          <a:pt x="0" y="4"/>
                          <a:pt x="0" y="3"/>
                          <a:pt x="1" y="2"/>
                        </a:cubicBezTo>
                        <a:cubicBezTo>
                          <a:pt x="1" y="2"/>
                          <a:pt x="1" y="2"/>
                          <a:pt x="1" y="2"/>
                        </a:cubicBezTo>
                        <a:cubicBezTo>
                          <a:pt x="1" y="2"/>
                          <a:pt x="1" y="1"/>
                          <a:pt x="2" y="0"/>
                        </a:cubicBezTo>
                        <a:cubicBezTo>
                          <a:pt x="2" y="0"/>
                          <a:pt x="2"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4" name="Freeform 501"/>
                  <p:cNvSpPr>
                    <a:spLocks noEditPoints="1"/>
                  </p:cNvSpPr>
                  <p:nvPr/>
                </p:nvSpPr>
                <p:spPr bwMode="auto">
                  <a:xfrm>
                    <a:off x="822325" y="2454276"/>
                    <a:ext cx="34925" cy="31750"/>
                  </a:xfrm>
                  <a:custGeom>
                    <a:avLst/>
                    <a:gdLst>
                      <a:gd name="T0" fmla="*/ 25 w 34"/>
                      <a:gd name="T1" fmla="*/ 13 h 31"/>
                      <a:gd name="T2" fmla="*/ 25 w 34"/>
                      <a:gd name="T3" fmla="*/ 18 h 31"/>
                      <a:gd name="T4" fmla="*/ 16 w 34"/>
                      <a:gd name="T5" fmla="*/ 21 h 31"/>
                      <a:gd name="T6" fmla="*/ 11 w 34"/>
                      <a:gd name="T7" fmla="*/ 25 h 31"/>
                      <a:gd name="T8" fmla="*/ 4 w 34"/>
                      <a:gd name="T9" fmla="*/ 26 h 31"/>
                      <a:gd name="T10" fmla="*/ 5 w 34"/>
                      <a:gd name="T11" fmla="*/ 27 h 31"/>
                      <a:gd name="T12" fmla="*/ 2 w 34"/>
                      <a:gd name="T13" fmla="*/ 30 h 31"/>
                      <a:gd name="T14" fmla="*/ 4 w 34"/>
                      <a:gd name="T15" fmla="*/ 29 h 31"/>
                      <a:gd name="T16" fmla="*/ 1 w 34"/>
                      <a:gd name="T17" fmla="*/ 27 h 31"/>
                      <a:gd name="T18" fmla="*/ 31 w 34"/>
                      <a:gd name="T19" fmla="*/ 26 h 31"/>
                      <a:gd name="T20" fmla="*/ 1 w 34"/>
                      <a:gd name="T21" fmla="*/ 27 h 31"/>
                      <a:gd name="T22" fmla="*/ 6 w 34"/>
                      <a:gd name="T23" fmla="*/ 26 h 31"/>
                      <a:gd name="T24" fmla="*/ 4 w 34"/>
                      <a:gd name="T25" fmla="*/ 26 h 31"/>
                      <a:gd name="T26" fmla="*/ 11 w 34"/>
                      <a:gd name="T27" fmla="*/ 27 h 31"/>
                      <a:gd name="T28" fmla="*/ 5 w 34"/>
                      <a:gd name="T29" fmla="*/ 30 h 31"/>
                      <a:gd name="T30" fmla="*/ 3 w 34"/>
                      <a:gd name="T31" fmla="*/ 25 h 31"/>
                      <a:gd name="T32" fmla="*/ 18 w 34"/>
                      <a:gd name="T33" fmla="*/ 27 h 31"/>
                      <a:gd name="T34" fmla="*/ 13 w 34"/>
                      <a:gd name="T35" fmla="*/ 26 h 31"/>
                      <a:gd name="T36" fmla="*/ 30 w 34"/>
                      <a:gd name="T37" fmla="*/ 24 h 31"/>
                      <a:gd name="T38" fmla="*/ 15 w 34"/>
                      <a:gd name="T39" fmla="*/ 27 h 31"/>
                      <a:gd name="T40" fmla="*/ 13 w 34"/>
                      <a:gd name="T41" fmla="*/ 25 h 31"/>
                      <a:gd name="T42" fmla="*/ 13 w 34"/>
                      <a:gd name="T43" fmla="*/ 24 h 31"/>
                      <a:gd name="T44" fmla="*/ 17 w 34"/>
                      <a:gd name="T45" fmla="*/ 21 h 31"/>
                      <a:gd name="T46" fmla="*/ 13 w 34"/>
                      <a:gd name="T47" fmla="*/ 27 h 31"/>
                      <a:gd name="T48" fmla="*/ 17 w 34"/>
                      <a:gd name="T49" fmla="*/ 21 h 31"/>
                      <a:gd name="T50" fmla="*/ 18 w 34"/>
                      <a:gd name="T51" fmla="*/ 21 h 31"/>
                      <a:gd name="T52" fmla="*/ 16 w 34"/>
                      <a:gd name="T53" fmla="*/ 27 h 31"/>
                      <a:gd name="T54" fmla="*/ 19 w 34"/>
                      <a:gd name="T55" fmla="*/ 23 h 31"/>
                      <a:gd name="T56" fmla="*/ 19 w 34"/>
                      <a:gd name="T57" fmla="*/ 24 h 31"/>
                      <a:gd name="T58" fmla="*/ 27 w 34"/>
                      <a:gd name="T59" fmla="*/ 18 h 31"/>
                      <a:gd name="T60" fmla="*/ 21 w 34"/>
                      <a:gd name="T61" fmla="*/ 16 h 31"/>
                      <a:gd name="T62" fmla="*/ 18 w 34"/>
                      <a:gd name="T63" fmla="*/ 21 h 31"/>
                      <a:gd name="T64" fmla="*/ 23 w 34"/>
                      <a:gd name="T65" fmla="*/ 13 h 31"/>
                      <a:gd name="T66" fmla="*/ 24 w 34"/>
                      <a:gd name="T67" fmla="*/ 13 h 31"/>
                      <a:gd name="T68" fmla="*/ 14 w 34"/>
                      <a:gd name="T69" fmla="*/ 9 h 31"/>
                      <a:gd name="T70" fmla="*/ 8 w 34"/>
                      <a:gd name="T71" fmla="*/ 11 h 31"/>
                      <a:gd name="T72" fmla="*/ 12 w 34"/>
                      <a:gd name="T73" fmla="*/ 1 h 31"/>
                      <a:gd name="T74" fmla="*/ 9 w 34"/>
                      <a:gd name="T75" fmla="*/ 10 h 31"/>
                      <a:gd name="T76" fmla="*/ 9 w 34"/>
                      <a:gd name="T77" fmla="*/ 12 h 31"/>
                      <a:gd name="T78" fmla="*/ 14 w 34"/>
                      <a:gd name="T79" fmla="*/ 9 h 31"/>
                      <a:gd name="T80" fmla="*/ 15 w 34"/>
                      <a:gd name="T81" fmla="*/ 15 h 31"/>
                      <a:gd name="T82" fmla="*/ 16 w 34"/>
                      <a:gd name="T83" fmla="*/ 18 h 31"/>
                      <a:gd name="T84" fmla="*/ 20 w 34"/>
                      <a:gd name="T85" fmla="*/ 16 h 31"/>
                      <a:gd name="T86" fmla="*/ 19 w 34"/>
                      <a:gd name="T87" fmla="*/ 21 h 31"/>
                      <a:gd name="T88" fmla="*/ 11 w 34"/>
                      <a:gd name="T89" fmla="*/ 24 h 31"/>
                      <a:gd name="T90" fmla="*/ 3 w 34"/>
                      <a:gd name="T91" fmla="*/ 27 h 31"/>
                      <a:gd name="T92" fmla="*/ 0 w 34"/>
                      <a:gd name="T93" fmla="*/ 28 h 31"/>
                      <a:gd name="T94" fmla="*/ 5 w 34"/>
                      <a:gd name="T95" fmla="*/ 27 h 31"/>
                      <a:gd name="T96" fmla="*/ 6 w 34"/>
                      <a:gd name="T97" fmla="*/ 31 h 31"/>
                      <a:gd name="T98" fmla="*/ 10 w 34"/>
                      <a:gd name="T99" fmla="*/ 31 h 31"/>
                      <a:gd name="T100" fmla="*/ 15 w 34"/>
                      <a:gd name="T101" fmla="*/ 31 h 31"/>
                      <a:gd name="T102" fmla="*/ 23 w 34"/>
                      <a:gd name="T103" fmla="*/ 18 h 31"/>
                      <a:gd name="T104" fmla="*/ 19 w 34"/>
                      <a:gd name="T105" fmla="*/ 29 h 31"/>
                      <a:gd name="T106" fmla="*/ 23 w 34"/>
                      <a:gd name="T107" fmla="*/ 26 h 31"/>
                      <a:gd name="T108" fmla="*/ 29 w 34"/>
                      <a:gd name="T109" fmla="*/ 22 h 31"/>
                      <a:gd name="T110" fmla="*/ 32 w 34"/>
                      <a:gd name="T111" fmla="*/ 24 h 31"/>
                      <a:gd name="T112" fmla="*/ 33 w 34"/>
                      <a:gd name="T113" fmla="*/ 24 h 31"/>
                      <a:gd name="T114" fmla="*/ 31 w 34"/>
                      <a:gd name="T115" fmla="*/ 15 h 31"/>
                      <a:gd name="T116" fmla="*/ 23 w 34"/>
                      <a:gd name="T117" fmla="*/ 17 h 31"/>
                      <a:gd name="T118" fmla="*/ 18 w 34"/>
                      <a:gd name="T119" fmla="*/ 14 h 31"/>
                      <a:gd name="T120" fmla="*/ 12 w 34"/>
                      <a:gd name="T121" fmla="*/ 9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4" h="31">
                        <a:moveTo>
                          <a:pt x="11" y="1"/>
                        </a:moveTo>
                        <a:cubicBezTo>
                          <a:pt x="11" y="1"/>
                          <a:pt x="11" y="1"/>
                          <a:pt x="11" y="1"/>
                        </a:cubicBezTo>
                        <a:cubicBezTo>
                          <a:pt x="11" y="1"/>
                          <a:pt x="11" y="1"/>
                          <a:pt x="11" y="1"/>
                        </a:cubicBezTo>
                        <a:cubicBezTo>
                          <a:pt x="11" y="1"/>
                          <a:pt x="11" y="1"/>
                          <a:pt x="11" y="1"/>
                        </a:cubicBezTo>
                        <a:moveTo>
                          <a:pt x="10" y="10"/>
                        </a:moveTo>
                        <a:cubicBezTo>
                          <a:pt x="10" y="10"/>
                          <a:pt x="10" y="10"/>
                          <a:pt x="10" y="10"/>
                        </a:cubicBezTo>
                        <a:cubicBezTo>
                          <a:pt x="10" y="10"/>
                          <a:pt x="10" y="10"/>
                          <a:pt x="10" y="10"/>
                        </a:cubicBezTo>
                        <a:cubicBezTo>
                          <a:pt x="10" y="10"/>
                          <a:pt x="10" y="10"/>
                          <a:pt x="10" y="10"/>
                        </a:cubicBezTo>
                        <a:moveTo>
                          <a:pt x="12" y="10"/>
                        </a:moveTo>
                        <a:cubicBezTo>
                          <a:pt x="12" y="10"/>
                          <a:pt x="12" y="10"/>
                          <a:pt x="12" y="10"/>
                        </a:cubicBezTo>
                        <a:cubicBezTo>
                          <a:pt x="12" y="10"/>
                          <a:pt x="12" y="10"/>
                          <a:pt x="12" y="10"/>
                        </a:cubicBezTo>
                        <a:cubicBezTo>
                          <a:pt x="12" y="10"/>
                          <a:pt x="12" y="10"/>
                          <a:pt x="12" y="10"/>
                        </a:cubicBezTo>
                        <a:moveTo>
                          <a:pt x="25" y="13"/>
                        </a:moveTo>
                        <a:cubicBezTo>
                          <a:pt x="25" y="13"/>
                          <a:pt x="25" y="13"/>
                          <a:pt x="25" y="13"/>
                        </a:cubicBezTo>
                        <a:cubicBezTo>
                          <a:pt x="25" y="13"/>
                          <a:pt x="25" y="13"/>
                          <a:pt x="25" y="13"/>
                        </a:cubicBezTo>
                        <a:cubicBezTo>
                          <a:pt x="25" y="13"/>
                          <a:pt x="25" y="13"/>
                          <a:pt x="25" y="13"/>
                        </a:cubicBezTo>
                        <a:moveTo>
                          <a:pt x="20" y="13"/>
                        </a:moveTo>
                        <a:cubicBezTo>
                          <a:pt x="20" y="13"/>
                          <a:pt x="20" y="13"/>
                          <a:pt x="20" y="13"/>
                        </a:cubicBezTo>
                        <a:cubicBezTo>
                          <a:pt x="20" y="13"/>
                          <a:pt x="20" y="13"/>
                          <a:pt x="20" y="13"/>
                        </a:cubicBezTo>
                        <a:cubicBezTo>
                          <a:pt x="20" y="13"/>
                          <a:pt x="20" y="13"/>
                          <a:pt x="20" y="13"/>
                        </a:cubicBezTo>
                        <a:moveTo>
                          <a:pt x="22" y="15"/>
                        </a:moveTo>
                        <a:cubicBezTo>
                          <a:pt x="22" y="15"/>
                          <a:pt x="22" y="15"/>
                          <a:pt x="22" y="15"/>
                        </a:cubicBezTo>
                        <a:cubicBezTo>
                          <a:pt x="22" y="15"/>
                          <a:pt x="22" y="15"/>
                          <a:pt x="22" y="15"/>
                        </a:cubicBezTo>
                        <a:moveTo>
                          <a:pt x="24" y="17"/>
                        </a:moveTo>
                        <a:cubicBezTo>
                          <a:pt x="24" y="17"/>
                          <a:pt x="24" y="17"/>
                          <a:pt x="24" y="17"/>
                        </a:cubicBezTo>
                        <a:cubicBezTo>
                          <a:pt x="24" y="17"/>
                          <a:pt x="24" y="17"/>
                          <a:pt x="24" y="17"/>
                        </a:cubicBezTo>
                        <a:cubicBezTo>
                          <a:pt x="24" y="17"/>
                          <a:pt x="24" y="17"/>
                          <a:pt x="24" y="17"/>
                        </a:cubicBezTo>
                        <a:moveTo>
                          <a:pt x="25" y="18"/>
                        </a:moveTo>
                        <a:cubicBezTo>
                          <a:pt x="25" y="18"/>
                          <a:pt x="25" y="18"/>
                          <a:pt x="25" y="18"/>
                        </a:cubicBezTo>
                        <a:cubicBezTo>
                          <a:pt x="25" y="18"/>
                          <a:pt x="25" y="18"/>
                          <a:pt x="25" y="18"/>
                        </a:cubicBezTo>
                        <a:moveTo>
                          <a:pt x="21" y="18"/>
                        </a:moveTo>
                        <a:cubicBezTo>
                          <a:pt x="21" y="18"/>
                          <a:pt x="21" y="18"/>
                          <a:pt x="21" y="18"/>
                        </a:cubicBezTo>
                        <a:cubicBezTo>
                          <a:pt x="21" y="18"/>
                          <a:pt x="21" y="18"/>
                          <a:pt x="21" y="18"/>
                        </a:cubicBezTo>
                        <a:cubicBezTo>
                          <a:pt x="21" y="18"/>
                          <a:pt x="21" y="18"/>
                          <a:pt x="21" y="18"/>
                        </a:cubicBezTo>
                        <a:moveTo>
                          <a:pt x="18" y="19"/>
                        </a:moveTo>
                        <a:cubicBezTo>
                          <a:pt x="18" y="19"/>
                          <a:pt x="18" y="19"/>
                          <a:pt x="18" y="19"/>
                        </a:cubicBezTo>
                        <a:cubicBezTo>
                          <a:pt x="18" y="19"/>
                          <a:pt x="18" y="19"/>
                          <a:pt x="18" y="19"/>
                        </a:cubicBezTo>
                        <a:moveTo>
                          <a:pt x="17" y="21"/>
                        </a:moveTo>
                        <a:cubicBezTo>
                          <a:pt x="17" y="21"/>
                          <a:pt x="17" y="21"/>
                          <a:pt x="17" y="21"/>
                        </a:cubicBezTo>
                        <a:cubicBezTo>
                          <a:pt x="17" y="21"/>
                          <a:pt x="17" y="21"/>
                          <a:pt x="17" y="21"/>
                        </a:cubicBezTo>
                        <a:moveTo>
                          <a:pt x="16" y="21"/>
                        </a:moveTo>
                        <a:cubicBezTo>
                          <a:pt x="16" y="21"/>
                          <a:pt x="16" y="21"/>
                          <a:pt x="16" y="21"/>
                        </a:cubicBezTo>
                        <a:cubicBezTo>
                          <a:pt x="16" y="21"/>
                          <a:pt x="16" y="21"/>
                          <a:pt x="16" y="21"/>
                        </a:cubicBezTo>
                        <a:cubicBezTo>
                          <a:pt x="16" y="21"/>
                          <a:pt x="16" y="21"/>
                          <a:pt x="16" y="21"/>
                        </a:cubicBezTo>
                        <a:moveTo>
                          <a:pt x="29" y="22"/>
                        </a:moveTo>
                        <a:cubicBezTo>
                          <a:pt x="29" y="22"/>
                          <a:pt x="29" y="22"/>
                          <a:pt x="29" y="22"/>
                        </a:cubicBezTo>
                        <a:cubicBezTo>
                          <a:pt x="29" y="22"/>
                          <a:pt x="29" y="22"/>
                          <a:pt x="29" y="22"/>
                        </a:cubicBezTo>
                        <a:moveTo>
                          <a:pt x="2" y="25"/>
                        </a:moveTo>
                        <a:cubicBezTo>
                          <a:pt x="2" y="25"/>
                          <a:pt x="2" y="25"/>
                          <a:pt x="2" y="25"/>
                        </a:cubicBezTo>
                        <a:cubicBezTo>
                          <a:pt x="2" y="25"/>
                          <a:pt x="2" y="25"/>
                          <a:pt x="2" y="25"/>
                        </a:cubicBezTo>
                        <a:cubicBezTo>
                          <a:pt x="2" y="25"/>
                          <a:pt x="2" y="25"/>
                          <a:pt x="2" y="25"/>
                        </a:cubicBezTo>
                        <a:moveTo>
                          <a:pt x="5" y="25"/>
                        </a:moveTo>
                        <a:cubicBezTo>
                          <a:pt x="5" y="25"/>
                          <a:pt x="5" y="25"/>
                          <a:pt x="5" y="25"/>
                        </a:cubicBezTo>
                        <a:cubicBezTo>
                          <a:pt x="5" y="25"/>
                          <a:pt x="5" y="25"/>
                          <a:pt x="5" y="25"/>
                        </a:cubicBezTo>
                        <a:cubicBezTo>
                          <a:pt x="5" y="25"/>
                          <a:pt x="5" y="25"/>
                          <a:pt x="5" y="25"/>
                        </a:cubicBezTo>
                        <a:moveTo>
                          <a:pt x="11" y="25"/>
                        </a:moveTo>
                        <a:cubicBezTo>
                          <a:pt x="11" y="25"/>
                          <a:pt x="11" y="25"/>
                          <a:pt x="11" y="25"/>
                        </a:cubicBezTo>
                        <a:cubicBezTo>
                          <a:pt x="11" y="25"/>
                          <a:pt x="11" y="25"/>
                          <a:pt x="11" y="25"/>
                        </a:cubicBezTo>
                        <a:cubicBezTo>
                          <a:pt x="11" y="25"/>
                          <a:pt x="11" y="25"/>
                          <a:pt x="11" y="25"/>
                        </a:cubicBezTo>
                        <a:moveTo>
                          <a:pt x="8" y="25"/>
                        </a:moveTo>
                        <a:cubicBezTo>
                          <a:pt x="8" y="25"/>
                          <a:pt x="8" y="25"/>
                          <a:pt x="8" y="25"/>
                        </a:cubicBezTo>
                        <a:cubicBezTo>
                          <a:pt x="8" y="25"/>
                          <a:pt x="8" y="25"/>
                          <a:pt x="8" y="25"/>
                        </a:cubicBezTo>
                        <a:cubicBezTo>
                          <a:pt x="8" y="25"/>
                          <a:pt x="8" y="25"/>
                          <a:pt x="8" y="25"/>
                        </a:cubicBezTo>
                        <a:moveTo>
                          <a:pt x="3" y="25"/>
                        </a:moveTo>
                        <a:cubicBezTo>
                          <a:pt x="3" y="25"/>
                          <a:pt x="3" y="25"/>
                          <a:pt x="3" y="25"/>
                        </a:cubicBezTo>
                        <a:cubicBezTo>
                          <a:pt x="3" y="25"/>
                          <a:pt x="3" y="25"/>
                          <a:pt x="3" y="25"/>
                        </a:cubicBezTo>
                        <a:cubicBezTo>
                          <a:pt x="3" y="25"/>
                          <a:pt x="3" y="25"/>
                          <a:pt x="3" y="25"/>
                        </a:cubicBezTo>
                        <a:moveTo>
                          <a:pt x="4" y="26"/>
                        </a:moveTo>
                        <a:cubicBezTo>
                          <a:pt x="4" y="26"/>
                          <a:pt x="4" y="26"/>
                          <a:pt x="4" y="26"/>
                        </a:cubicBezTo>
                        <a:cubicBezTo>
                          <a:pt x="4" y="26"/>
                          <a:pt x="4" y="26"/>
                          <a:pt x="4" y="26"/>
                        </a:cubicBezTo>
                        <a:cubicBezTo>
                          <a:pt x="4" y="26"/>
                          <a:pt x="4" y="26"/>
                          <a:pt x="4" y="26"/>
                        </a:cubicBezTo>
                        <a:moveTo>
                          <a:pt x="13" y="27"/>
                        </a:moveTo>
                        <a:cubicBezTo>
                          <a:pt x="13" y="27"/>
                          <a:pt x="13" y="27"/>
                          <a:pt x="13" y="27"/>
                        </a:cubicBezTo>
                        <a:cubicBezTo>
                          <a:pt x="13" y="27"/>
                          <a:pt x="13" y="27"/>
                          <a:pt x="13" y="27"/>
                        </a:cubicBezTo>
                        <a:cubicBezTo>
                          <a:pt x="13" y="27"/>
                          <a:pt x="13" y="27"/>
                          <a:pt x="13" y="27"/>
                        </a:cubicBezTo>
                        <a:moveTo>
                          <a:pt x="18" y="27"/>
                        </a:moveTo>
                        <a:cubicBezTo>
                          <a:pt x="18" y="27"/>
                          <a:pt x="18" y="27"/>
                          <a:pt x="18" y="27"/>
                        </a:cubicBezTo>
                        <a:cubicBezTo>
                          <a:pt x="18" y="27"/>
                          <a:pt x="18" y="27"/>
                          <a:pt x="18" y="27"/>
                        </a:cubicBezTo>
                        <a:cubicBezTo>
                          <a:pt x="18" y="27"/>
                          <a:pt x="18" y="27"/>
                          <a:pt x="18" y="27"/>
                        </a:cubicBezTo>
                        <a:moveTo>
                          <a:pt x="14" y="27"/>
                        </a:moveTo>
                        <a:cubicBezTo>
                          <a:pt x="14" y="27"/>
                          <a:pt x="14" y="27"/>
                          <a:pt x="14" y="27"/>
                        </a:cubicBezTo>
                        <a:cubicBezTo>
                          <a:pt x="14" y="27"/>
                          <a:pt x="14" y="27"/>
                          <a:pt x="14" y="27"/>
                        </a:cubicBezTo>
                        <a:cubicBezTo>
                          <a:pt x="14" y="27"/>
                          <a:pt x="14" y="27"/>
                          <a:pt x="14" y="27"/>
                        </a:cubicBezTo>
                        <a:moveTo>
                          <a:pt x="5" y="27"/>
                        </a:moveTo>
                        <a:cubicBezTo>
                          <a:pt x="5" y="27"/>
                          <a:pt x="5" y="27"/>
                          <a:pt x="5" y="27"/>
                        </a:cubicBezTo>
                        <a:cubicBezTo>
                          <a:pt x="5" y="27"/>
                          <a:pt x="5" y="27"/>
                          <a:pt x="5" y="27"/>
                        </a:cubicBezTo>
                        <a:cubicBezTo>
                          <a:pt x="5" y="27"/>
                          <a:pt x="5" y="27"/>
                          <a:pt x="5" y="27"/>
                        </a:cubicBezTo>
                        <a:moveTo>
                          <a:pt x="3" y="27"/>
                        </a:moveTo>
                        <a:cubicBezTo>
                          <a:pt x="3" y="27"/>
                          <a:pt x="3" y="27"/>
                          <a:pt x="3" y="27"/>
                        </a:cubicBezTo>
                        <a:cubicBezTo>
                          <a:pt x="3" y="27"/>
                          <a:pt x="3" y="27"/>
                          <a:pt x="3" y="27"/>
                        </a:cubicBezTo>
                        <a:moveTo>
                          <a:pt x="8" y="28"/>
                        </a:moveTo>
                        <a:cubicBezTo>
                          <a:pt x="8" y="28"/>
                          <a:pt x="8" y="28"/>
                          <a:pt x="8" y="28"/>
                        </a:cubicBezTo>
                        <a:cubicBezTo>
                          <a:pt x="8" y="28"/>
                          <a:pt x="8" y="28"/>
                          <a:pt x="8" y="28"/>
                        </a:cubicBezTo>
                        <a:cubicBezTo>
                          <a:pt x="8" y="28"/>
                          <a:pt x="8" y="28"/>
                          <a:pt x="8" y="28"/>
                        </a:cubicBezTo>
                        <a:moveTo>
                          <a:pt x="4" y="29"/>
                        </a:moveTo>
                        <a:cubicBezTo>
                          <a:pt x="4" y="29"/>
                          <a:pt x="4" y="29"/>
                          <a:pt x="4" y="29"/>
                        </a:cubicBezTo>
                        <a:cubicBezTo>
                          <a:pt x="4" y="29"/>
                          <a:pt x="4" y="29"/>
                          <a:pt x="4" y="29"/>
                        </a:cubicBezTo>
                        <a:moveTo>
                          <a:pt x="2" y="30"/>
                        </a:moveTo>
                        <a:cubicBezTo>
                          <a:pt x="2" y="30"/>
                          <a:pt x="2" y="30"/>
                          <a:pt x="2" y="30"/>
                        </a:cubicBezTo>
                        <a:cubicBezTo>
                          <a:pt x="2" y="30"/>
                          <a:pt x="2" y="30"/>
                          <a:pt x="2" y="30"/>
                        </a:cubicBezTo>
                        <a:cubicBezTo>
                          <a:pt x="2" y="30"/>
                          <a:pt x="2" y="30"/>
                          <a:pt x="2" y="30"/>
                        </a:cubicBezTo>
                        <a:moveTo>
                          <a:pt x="10" y="30"/>
                        </a:moveTo>
                        <a:cubicBezTo>
                          <a:pt x="10" y="30"/>
                          <a:pt x="10" y="30"/>
                          <a:pt x="10" y="30"/>
                        </a:cubicBezTo>
                        <a:cubicBezTo>
                          <a:pt x="10" y="30"/>
                          <a:pt x="10" y="30"/>
                          <a:pt x="10" y="30"/>
                        </a:cubicBezTo>
                        <a:cubicBezTo>
                          <a:pt x="10" y="30"/>
                          <a:pt x="10" y="30"/>
                          <a:pt x="10" y="30"/>
                        </a:cubicBezTo>
                        <a:moveTo>
                          <a:pt x="12" y="29"/>
                        </a:moveTo>
                        <a:cubicBezTo>
                          <a:pt x="11" y="29"/>
                          <a:pt x="11" y="30"/>
                          <a:pt x="10" y="31"/>
                        </a:cubicBezTo>
                        <a:cubicBezTo>
                          <a:pt x="10" y="30"/>
                          <a:pt x="11" y="30"/>
                          <a:pt x="11" y="29"/>
                        </a:cubicBezTo>
                        <a:cubicBezTo>
                          <a:pt x="11" y="29"/>
                          <a:pt x="11" y="29"/>
                          <a:pt x="12" y="29"/>
                        </a:cubicBezTo>
                        <a:moveTo>
                          <a:pt x="5" y="28"/>
                        </a:moveTo>
                        <a:cubicBezTo>
                          <a:pt x="5" y="29"/>
                          <a:pt x="4" y="29"/>
                          <a:pt x="4" y="30"/>
                        </a:cubicBezTo>
                        <a:cubicBezTo>
                          <a:pt x="4" y="30"/>
                          <a:pt x="4" y="30"/>
                          <a:pt x="4" y="29"/>
                        </a:cubicBezTo>
                        <a:cubicBezTo>
                          <a:pt x="4" y="29"/>
                          <a:pt x="4" y="29"/>
                          <a:pt x="4" y="29"/>
                        </a:cubicBezTo>
                        <a:cubicBezTo>
                          <a:pt x="5" y="29"/>
                          <a:pt x="5" y="28"/>
                          <a:pt x="5" y="28"/>
                        </a:cubicBezTo>
                        <a:moveTo>
                          <a:pt x="15" y="27"/>
                        </a:moveTo>
                        <a:cubicBezTo>
                          <a:pt x="15" y="28"/>
                          <a:pt x="14" y="29"/>
                          <a:pt x="14" y="30"/>
                        </a:cubicBezTo>
                        <a:cubicBezTo>
                          <a:pt x="14" y="29"/>
                          <a:pt x="15" y="28"/>
                          <a:pt x="15" y="27"/>
                        </a:cubicBezTo>
                        <a:cubicBezTo>
                          <a:pt x="15" y="27"/>
                          <a:pt x="15" y="27"/>
                          <a:pt x="15" y="27"/>
                        </a:cubicBezTo>
                        <a:moveTo>
                          <a:pt x="10" y="27"/>
                        </a:moveTo>
                        <a:cubicBezTo>
                          <a:pt x="10" y="28"/>
                          <a:pt x="10" y="29"/>
                          <a:pt x="9" y="30"/>
                        </a:cubicBezTo>
                        <a:cubicBezTo>
                          <a:pt x="10" y="29"/>
                          <a:pt x="10" y="28"/>
                          <a:pt x="10" y="27"/>
                        </a:cubicBezTo>
                        <a:moveTo>
                          <a:pt x="1" y="26"/>
                        </a:moveTo>
                        <a:cubicBezTo>
                          <a:pt x="1" y="26"/>
                          <a:pt x="1" y="27"/>
                          <a:pt x="1" y="27"/>
                        </a:cubicBezTo>
                        <a:cubicBezTo>
                          <a:pt x="1" y="27"/>
                          <a:pt x="0" y="28"/>
                          <a:pt x="0" y="28"/>
                        </a:cubicBezTo>
                        <a:cubicBezTo>
                          <a:pt x="0" y="28"/>
                          <a:pt x="0" y="28"/>
                          <a:pt x="0" y="28"/>
                        </a:cubicBezTo>
                        <a:cubicBezTo>
                          <a:pt x="0" y="28"/>
                          <a:pt x="0" y="27"/>
                          <a:pt x="1" y="27"/>
                        </a:cubicBezTo>
                        <a:cubicBezTo>
                          <a:pt x="1" y="27"/>
                          <a:pt x="1" y="26"/>
                          <a:pt x="1" y="26"/>
                        </a:cubicBezTo>
                        <a:moveTo>
                          <a:pt x="6" y="26"/>
                        </a:moveTo>
                        <a:cubicBezTo>
                          <a:pt x="6" y="26"/>
                          <a:pt x="6" y="26"/>
                          <a:pt x="6" y="26"/>
                        </a:cubicBezTo>
                        <a:cubicBezTo>
                          <a:pt x="6" y="26"/>
                          <a:pt x="6" y="26"/>
                          <a:pt x="6" y="26"/>
                        </a:cubicBezTo>
                        <a:cubicBezTo>
                          <a:pt x="6" y="26"/>
                          <a:pt x="6" y="27"/>
                          <a:pt x="6" y="27"/>
                        </a:cubicBezTo>
                        <a:cubicBezTo>
                          <a:pt x="6" y="27"/>
                          <a:pt x="6" y="27"/>
                          <a:pt x="6" y="27"/>
                        </a:cubicBezTo>
                        <a:cubicBezTo>
                          <a:pt x="6" y="27"/>
                          <a:pt x="6" y="26"/>
                          <a:pt x="6" y="26"/>
                        </a:cubicBezTo>
                        <a:cubicBezTo>
                          <a:pt x="6" y="26"/>
                          <a:pt x="6" y="26"/>
                          <a:pt x="6" y="26"/>
                        </a:cubicBezTo>
                        <a:moveTo>
                          <a:pt x="6" y="26"/>
                        </a:moveTo>
                        <a:cubicBezTo>
                          <a:pt x="6" y="26"/>
                          <a:pt x="6" y="26"/>
                          <a:pt x="6" y="26"/>
                        </a:cubicBezTo>
                        <a:cubicBezTo>
                          <a:pt x="6" y="26"/>
                          <a:pt x="6" y="26"/>
                          <a:pt x="6" y="26"/>
                        </a:cubicBezTo>
                        <a:moveTo>
                          <a:pt x="31" y="26"/>
                        </a:moveTo>
                        <a:cubicBezTo>
                          <a:pt x="31" y="26"/>
                          <a:pt x="31" y="26"/>
                          <a:pt x="31" y="26"/>
                        </a:cubicBezTo>
                        <a:cubicBezTo>
                          <a:pt x="31" y="26"/>
                          <a:pt x="31" y="26"/>
                          <a:pt x="31" y="26"/>
                        </a:cubicBezTo>
                        <a:moveTo>
                          <a:pt x="3" y="26"/>
                        </a:moveTo>
                        <a:cubicBezTo>
                          <a:pt x="3" y="26"/>
                          <a:pt x="3" y="27"/>
                          <a:pt x="3" y="27"/>
                        </a:cubicBezTo>
                        <a:cubicBezTo>
                          <a:pt x="3" y="27"/>
                          <a:pt x="3" y="27"/>
                          <a:pt x="3" y="27"/>
                        </a:cubicBezTo>
                        <a:cubicBezTo>
                          <a:pt x="3" y="28"/>
                          <a:pt x="3" y="28"/>
                          <a:pt x="2" y="28"/>
                        </a:cubicBezTo>
                        <a:cubicBezTo>
                          <a:pt x="2" y="29"/>
                          <a:pt x="2" y="29"/>
                          <a:pt x="2" y="29"/>
                        </a:cubicBezTo>
                        <a:cubicBezTo>
                          <a:pt x="2" y="29"/>
                          <a:pt x="2" y="28"/>
                          <a:pt x="2" y="28"/>
                        </a:cubicBezTo>
                        <a:cubicBezTo>
                          <a:pt x="2" y="28"/>
                          <a:pt x="2" y="28"/>
                          <a:pt x="2" y="28"/>
                        </a:cubicBezTo>
                        <a:cubicBezTo>
                          <a:pt x="2" y="27"/>
                          <a:pt x="3" y="26"/>
                          <a:pt x="3" y="26"/>
                        </a:cubicBezTo>
                        <a:moveTo>
                          <a:pt x="1" y="26"/>
                        </a:moveTo>
                        <a:cubicBezTo>
                          <a:pt x="1" y="26"/>
                          <a:pt x="1" y="26"/>
                          <a:pt x="1" y="27"/>
                        </a:cubicBezTo>
                        <a:cubicBezTo>
                          <a:pt x="1" y="27"/>
                          <a:pt x="1" y="27"/>
                          <a:pt x="1" y="27"/>
                        </a:cubicBezTo>
                        <a:cubicBezTo>
                          <a:pt x="1" y="27"/>
                          <a:pt x="1" y="27"/>
                          <a:pt x="1" y="27"/>
                        </a:cubicBezTo>
                        <a:cubicBezTo>
                          <a:pt x="1" y="27"/>
                          <a:pt x="1" y="27"/>
                          <a:pt x="1" y="27"/>
                        </a:cubicBezTo>
                        <a:cubicBezTo>
                          <a:pt x="1" y="27"/>
                          <a:pt x="1" y="27"/>
                          <a:pt x="1" y="27"/>
                        </a:cubicBezTo>
                        <a:cubicBezTo>
                          <a:pt x="1" y="26"/>
                          <a:pt x="1" y="26"/>
                          <a:pt x="1" y="26"/>
                        </a:cubicBezTo>
                        <a:cubicBezTo>
                          <a:pt x="1" y="26"/>
                          <a:pt x="1" y="26"/>
                          <a:pt x="1" y="26"/>
                        </a:cubicBezTo>
                        <a:cubicBezTo>
                          <a:pt x="1" y="26"/>
                          <a:pt x="1" y="26"/>
                          <a:pt x="1" y="26"/>
                        </a:cubicBezTo>
                        <a:cubicBezTo>
                          <a:pt x="1" y="26"/>
                          <a:pt x="1" y="26"/>
                          <a:pt x="1" y="26"/>
                        </a:cubicBezTo>
                        <a:moveTo>
                          <a:pt x="3" y="25"/>
                        </a:moveTo>
                        <a:cubicBezTo>
                          <a:pt x="3" y="25"/>
                          <a:pt x="3" y="25"/>
                          <a:pt x="3" y="25"/>
                        </a:cubicBezTo>
                        <a:cubicBezTo>
                          <a:pt x="3" y="25"/>
                          <a:pt x="3" y="25"/>
                          <a:pt x="3" y="25"/>
                        </a:cubicBezTo>
                        <a:cubicBezTo>
                          <a:pt x="3" y="25"/>
                          <a:pt x="3" y="25"/>
                          <a:pt x="3" y="25"/>
                        </a:cubicBezTo>
                        <a:moveTo>
                          <a:pt x="2" y="25"/>
                        </a:moveTo>
                        <a:cubicBezTo>
                          <a:pt x="2" y="25"/>
                          <a:pt x="2" y="25"/>
                          <a:pt x="2" y="25"/>
                        </a:cubicBezTo>
                        <a:cubicBezTo>
                          <a:pt x="2" y="25"/>
                          <a:pt x="2" y="25"/>
                          <a:pt x="2" y="25"/>
                        </a:cubicBezTo>
                        <a:moveTo>
                          <a:pt x="6" y="25"/>
                        </a:moveTo>
                        <a:cubicBezTo>
                          <a:pt x="6" y="25"/>
                          <a:pt x="6" y="25"/>
                          <a:pt x="6" y="26"/>
                        </a:cubicBezTo>
                        <a:cubicBezTo>
                          <a:pt x="6" y="26"/>
                          <a:pt x="6" y="26"/>
                          <a:pt x="6" y="26"/>
                        </a:cubicBezTo>
                        <a:cubicBezTo>
                          <a:pt x="5" y="27"/>
                          <a:pt x="3" y="29"/>
                          <a:pt x="2" y="30"/>
                        </a:cubicBezTo>
                        <a:cubicBezTo>
                          <a:pt x="2" y="30"/>
                          <a:pt x="2" y="30"/>
                          <a:pt x="2" y="30"/>
                        </a:cubicBezTo>
                        <a:cubicBezTo>
                          <a:pt x="2" y="30"/>
                          <a:pt x="2" y="30"/>
                          <a:pt x="2" y="30"/>
                        </a:cubicBezTo>
                        <a:cubicBezTo>
                          <a:pt x="2" y="30"/>
                          <a:pt x="2" y="30"/>
                          <a:pt x="2" y="30"/>
                        </a:cubicBezTo>
                        <a:cubicBezTo>
                          <a:pt x="2" y="30"/>
                          <a:pt x="2" y="30"/>
                          <a:pt x="2" y="30"/>
                        </a:cubicBezTo>
                        <a:cubicBezTo>
                          <a:pt x="2" y="30"/>
                          <a:pt x="2" y="30"/>
                          <a:pt x="2" y="30"/>
                        </a:cubicBezTo>
                        <a:cubicBezTo>
                          <a:pt x="2" y="30"/>
                          <a:pt x="2" y="30"/>
                          <a:pt x="2" y="29"/>
                        </a:cubicBezTo>
                        <a:cubicBezTo>
                          <a:pt x="2" y="29"/>
                          <a:pt x="2" y="29"/>
                          <a:pt x="3" y="29"/>
                        </a:cubicBezTo>
                        <a:cubicBezTo>
                          <a:pt x="3" y="28"/>
                          <a:pt x="3" y="28"/>
                          <a:pt x="3" y="28"/>
                        </a:cubicBezTo>
                        <a:cubicBezTo>
                          <a:pt x="3" y="28"/>
                          <a:pt x="3" y="28"/>
                          <a:pt x="3" y="28"/>
                        </a:cubicBezTo>
                        <a:cubicBezTo>
                          <a:pt x="3" y="28"/>
                          <a:pt x="3" y="27"/>
                          <a:pt x="4" y="26"/>
                        </a:cubicBezTo>
                        <a:cubicBezTo>
                          <a:pt x="4" y="26"/>
                          <a:pt x="4" y="26"/>
                          <a:pt x="4" y="26"/>
                        </a:cubicBezTo>
                        <a:cubicBezTo>
                          <a:pt x="4" y="26"/>
                          <a:pt x="4" y="26"/>
                          <a:pt x="4" y="26"/>
                        </a:cubicBezTo>
                        <a:cubicBezTo>
                          <a:pt x="4" y="26"/>
                          <a:pt x="4" y="26"/>
                          <a:pt x="4" y="26"/>
                        </a:cubicBezTo>
                        <a:cubicBezTo>
                          <a:pt x="4" y="26"/>
                          <a:pt x="4" y="26"/>
                          <a:pt x="4" y="26"/>
                        </a:cubicBezTo>
                        <a:cubicBezTo>
                          <a:pt x="4" y="26"/>
                          <a:pt x="5" y="25"/>
                          <a:pt x="5" y="25"/>
                        </a:cubicBezTo>
                        <a:cubicBezTo>
                          <a:pt x="5" y="25"/>
                          <a:pt x="5" y="25"/>
                          <a:pt x="5" y="25"/>
                        </a:cubicBezTo>
                        <a:cubicBezTo>
                          <a:pt x="5" y="25"/>
                          <a:pt x="5" y="25"/>
                          <a:pt x="5" y="25"/>
                        </a:cubicBezTo>
                        <a:cubicBezTo>
                          <a:pt x="5" y="25"/>
                          <a:pt x="5" y="25"/>
                          <a:pt x="5" y="25"/>
                        </a:cubicBezTo>
                        <a:cubicBezTo>
                          <a:pt x="5" y="25"/>
                          <a:pt x="5" y="25"/>
                          <a:pt x="5" y="25"/>
                        </a:cubicBezTo>
                        <a:cubicBezTo>
                          <a:pt x="5" y="25"/>
                          <a:pt x="6" y="25"/>
                          <a:pt x="6" y="25"/>
                        </a:cubicBezTo>
                        <a:moveTo>
                          <a:pt x="11" y="25"/>
                        </a:moveTo>
                        <a:cubicBezTo>
                          <a:pt x="11" y="25"/>
                          <a:pt x="11" y="25"/>
                          <a:pt x="11" y="25"/>
                        </a:cubicBezTo>
                        <a:cubicBezTo>
                          <a:pt x="11" y="25"/>
                          <a:pt x="11" y="25"/>
                          <a:pt x="11" y="25"/>
                        </a:cubicBezTo>
                        <a:cubicBezTo>
                          <a:pt x="11" y="25"/>
                          <a:pt x="11" y="25"/>
                          <a:pt x="11" y="25"/>
                        </a:cubicBezTo>
                        <a:cubicBezTo>
                          <a:pt x="11" y="25"/>
                          <a:pt x="11" y="25"/>
                          <a:pt x="11" y="25"/>
                        </a:cubicBezTo>
                        <a:cubicBezTo>
                          <a:pt x="11" y="25"/>
                          <a:pt x="11" y="25"/>
                          <a:pt x="11" y="25"/>
                        </a:cubicBezTo>
                        <a:cubicBezTo>
                          <a:pt x="11" y="25"/>
                          <a:pt x="11" y="26"/>
                          <a:pt x="11" y="27"/>
                        </a:cubicBezTo>
                        <a:cubicBezTo>
                          <a:pt x="10" y="28"/>
                          <a:pt x="9" y="29"/>
                          <a:pt x="9" y="30"/>
                        </a:cubicBezTo>
                        <a:cubicBezTo>
                          <a:pt x="9" y="30"/>
                          <a:pt x="9" y="30"/>
                          <a:pt x="9" y="29"/>
                        </a:cubicBezTo>
                        <a:cubicBezTo>
                          <a:pt x="9" y="29"/>
                          <a:pt x="9" y="29"/>
                          <a:pt x="9" y="29"/>
                        </a:cubicBezTo>
                        <a:cubicBezTo>
                          <a:pt x="9" y="29"/>
                          <a:pt x="9" y="28"/>
                          <a:pt x="10" y="28"/>
                        </a:cubicBezTo>
                        <a:cubicBezTo>
                          <a:pt x="10" y="28"/>
                          <a:pt x="10" y="28"/>
                          <a:pt x="10" y="28"/>
                        </a:cubicBezTo>
                        <a:cubicBezTo>
                          <a:pt x="10" y="27"/>
                          <a:pt x="11" y="26"/>
                          <a:pt x="11" y="25"/>
                        </a:cubicBezTo>
                        <a:moveTo>
                          <a:pt x="8" y="24"/>
                        </a:moveTo>
                        <a:cubicBezTo>
                          <a:pt x="8" y="25"/>
                          <a:pt x="8" y="25"/>
                          <a:pt x="8" y="26"/>
                        </a:cubicBezTo>
                        <a:cubicBezTo>
                          <a:pt x="8" y="26"/>
                          <a:pt x="8" y="26"/>
                          <a:pt x="8" y="26"/>
                        </a:cubicBezTo>
                        <a:cubicBezTo>
                          <a:pt x="8" y="27"/>
                          <a:pt x="8" y="28"/>
                          <a:pt x="7" y="29"/>
                        </a:cubicBezTo>
                        <a:cubicBezTo>
                          <a:pt x="7" y="30"/>
                          <a:pt x="6" y="30"/>
                          <a:pt x="6" y="31"/>
                        </a:cubicBezTo>
                        <a:cubicBezTo>
                          <a:pt x="5" y="31"/>
                          <a:pt x="5" y="31"/>
                          <a:pt x="5" y="31"/>
                        </a:cubicBezTo>
                        <a:cubicBezTo>
                          <a:pt x="5" y="31"/>
                          <a:pt x="5" y="30"/>
                          <a:pt x="5" y="30"/>
                        </a:cubicBezTo>
                        <a:cubicBezTo>
                          <a:pt x="5" y="30"/>
                          <a:pt x="5" y="30"/>
                          <a:pt x="5" y="30"/>
                        </a:cubicBezTo>
                        <a:cubicBezTo>
                          <a:pt x="5" y="29"/>
                          <a:pt x="6" y="28"/>
                          <a:pt x="6" y="27"/>
                        </a:cubicBezTo>
                        <a:cubicBezTo>
                          <a:pt x="6" y="27"/>
                          <a:pt x="6" y="27"/>
                          <a:pt x="6" y="26"/>
                        </a:cubicBezTo>
                        <a:cubicBezTo>
                          <a:pt x="6" y="26"/>
                          <a:pt x="6" y="26"/>
                          <a:pt x="6" y="26"/>
                        </a:cubicBezTo>
                        <a:cubicBezTo>
                          <a:pt x="6" y="26"/>
                          <a:pt x="7" y="25"/>
                          <a:pt x="8" y="25"/>
                        </a:cubicBezTo>
                        <a:cubicBezTo>
                          <a:pt x="8" y="25"/>
                          <a:pt x="8" y="25"/>
                          <a:pt x="8" y="25"/>
                        </a:cubicBezTo>
                        <a:cubicBezTo>
                          <a:pt x="8" y="25"/>
                          <a:pt x="8" y="25"/>
                          <a:pt x="8" y="25"/>
                        </a:cubicBezTo>
                        <a:cubicBezTo>
                          <a:pt x="8" y="25"/>
                          <a:pt x="8" y="25"/>
                          <a:pt x="8" y="25"/>
                        </a:cubicBezTo>
                        <a:cubicBezTo>
                          <a:pt x="8" y="25"/>
                          <a:pt x="8" y="25"/>
                          <a:pt x="8" y="25"/>
                        </a:cubicBezTo>
                        <a:cubicBezTo>
                          <a:pt x="8" y="25"/>
                          <a:pt x="8" y="25"/>
                          <a:pt x="8" y="24"/>
                        </a:cubicBezTo>
                        <a:moveTo>
                          <a:pt x="3" y="24"/>
                        </a:moveTo>
                        <a:cubicBezTo>
                          <a:pt x="3" y="25"/>
                          <a:pt x="3" y="25"/>
                          <a:pt x="3" y="25"/>
                        </a:cubicBezTo>
                        <a:cubicBezTo>
                          <a:pt x="3" y="25"/>
                          <a:pt x="3" y="25"/>
                          <a:pt x="3" y="25"/>
                        </a:cubicBezTo>
                        <a:cubicBezTo>
                          <a:pt x="3" y="25"/>
                          <a:pt x="3" y="25"/>
                          <a:pt x="3" y="25"/>
                        </a:cubicBezTo>
                        <a:cubicBezTo>
                          <a:pt x="3" y="25"/>
                          <a:pt x="3" y="25"/>
                          <a:pt x="3" y="25"/>
                        </a:cubicBezTo>
                        <a:cubicBezTo>
                          <a:pt x="3" y="25"/>
                          <a:pt x="3" y="25"/>
                          <a:pt x="3" y="25"/>
                        </a:cubicBezTo>
                        <a:cubicBezTo>
                          <a:pt x="3" y="25"/>
                          <a:pt x="3" y="25"/>
                          <a:pt x="3" y="25"/>
                        </a:cubicBezTo>
                        <a:cubicBezTo>
                          <a:pt x="2" y="26"/>
                          <a:pt x="2" y="27"/>
                          <a:pt x="1" y="27"/>
                        </a:cubicBezTo>
                        <a:cubicBezTo>
                          <a:pt x="1" y="28"/>
                          <a:pt x="1" y="28"/>
                          <a:pt x="1" y="28"/>
                        </a:cubicBezTo>
                        <a:cubicBezTo>
                          <a:pt x="1" y="28"/>
                          <a:pt x="1" y="27"/>
                          <a:pt x="1" y="27"/>
                        </a:cubicBezTo>
                        <a:cubicBezTo>
                          <a:pt x="1" y="27"/>
                          <a:pt x="1" y="26"/>
                          <a:pt x="1" y="25"/>
                        </a:cubicBezTo>
                        <a:cubicBezTo>
                          <a:pt x="2" y="25"/>
                          <a:pt x="2" y="25"/>
                          <a:pt x="2" y="25"/>
                        </a:cubicBezTo>
                        <a:cubicBezTo>
                          <a:pt x="2" y="25"/>
                          <a:pt x="2" y="25"/>
                          <a:pt x="2" y="25"/>
                        </a:cubicBezTo>
                        <a:cubicBezTo>
                          <a:pt x="2" y="25"/>
                          <a:pt x="2" y="25"/>
                          <a:pt x="2" y="25"/>
                        </a:cubicBezTo>
                        <a:cubicBezTo>
                          <a:pt x="2" y="25"/>
                          <a:pt x="2" y="25"/>
                          <a:pt x="2" y="25"/>
                        </a:cubicBezTo>
                        <a:cubicBezTo>
                          <a:pt x="2" y="25"/>
                          <a:pt x="2" y="25"/>
                          <a:pt x="2" y="25"/>
                        </a:cubicBezTo>
                        <a:cubicBezTo>
                          <a:pt x="2" y="25"/>
                          <a:pt x="2" y="25"/>
                          <a:pt x="3" y="24"/>
                        </a:cubicBezTo>
                        <a:moveTo>
                          <a:pt x="19" y="24"/>
                        </a:moveTo>
                        <a:cubicBezTo>
                          <a:pt x="18" y="25"/>
                          <a:pt x="18" y="26"/>
                          <a:pt x="18" y="27"/>
                        </a:cubicBezTo>
                        <a:cubicBezTo>
                          <a:pt x="18" y="27"/>
                          <a:pt x="18" y="27"/>
                          <a:pt x="18" y="27"/>
                        </a:cubicBezTo>
                        <a:cubicBezTo>
                          <a:pt x="18" y="27"/>
                          <a:pt x="18" y="27"/>
                          <a:pt x="18" y="26"/>
                        </a:cubicBezTo>
                        <a:cubicBezTo>
                          <a:pt x="18" y="28"/>
                          <a:pt x="17" y="29"/>
                          <a:pt x="17" y="30"/>
                        </a:cubicBezTo>
                        <a:cubicBezTo>
                          <a:pt x="17" y="29"/>
                          <a:pt x="18" y="27"/>
                          <a:pt x="18" y="26"/>
                        </a:cubicBezTo>
                        <a:cubicBezTo>
                          <a:pt x="18" y="26"/>
                          <a:pt x="18" y="26"/>
                          <a:pt x="18" y="26"/>
                        </a:cubicBezTo>
                        <a:cubicBezTo>
                          <a:pt x="18" y="25"/>
                          <a:pt x="19" y="25"/>
                          <a:pt x="19" y="24"/>
                        </a:cubicBezTo>
                        <a:moveTo>
                          <a:pt x="2" y="24"/>
                        </a:moveTo>
                        <a:cubicBezTo>
                          <a:pt x="2" y="24"/>
                          <a:pt x="2" y="25"/>
                          <a:pt x="2" y="25"/>
                        </a:cubicBezTo>
                        <a:cubicBezTo>
                          <a:pt x="1" y="25"/>
                          <a:pt x="1" y="25"/>
                          <a:pt x="1" y="25"/>
                        </a:cubicBezTo>
                        <a:cubicBezTo>
                          <a:pt x="1" y="25"/>
                          <a:pt x="1" y="26"/>
                          <a:pt x="1" y="26"/>
                        </a:cubicBezTo>
                        <a:cubicBezTo>
                          <a:pt x="1" y="25"/>
                          <a:pt x="1" y="25"/>
                          <a:pt x="2" y="24"/>
                        </a:cubicBezTo>
                        <a:moveTo>
                          <a:pt x="14" y="24"/>
                        </a:moveTo>
                        <a:cubicBezTo>
                          <a:pt x="14" y="25"/>
                          <a:pt x="13" y="25"/>
                          <a:pt x="13" y="26"/>
                        </a:cubicBezTo>
                        <a:cubicBezTo>
                          <a:pt x="13" y="26"/>
                          <a:pt x="13" y="26"/>
                          <a:pt x="13" y="26"/>
                        </a:cubicBezTo>
                        <a:cubicBezTo>
                          <a:pt x="13" y="27"/>
                          <a:pt x="12" y="28"/>
                          <a:pt x="12" y="28"/>
                        </a:cubicBezTo>
                        <a:cubicBezTo>
                          <a:pt x="12" y="29"/>
                          <a:pt x="11" y="29"/>
                          <a:pt x="11" y="29"/>
                        </a:cubicBezTo>
                        <a:cubicBezTo>
                          <a:pt x="11" y="29"/>
                          <a:pt x="11" y="29"/>
                          <a:pt x="11" y="29"/>
                        </a:cubicBezTo>
                        <a:cubicBezTo>
                          <a:pt x="11" y="29"/>
                          <a:pt x="11" y="29"/>
                          <a:pt x="11" y="29"/>
                        </a:cubicBezTo>
                        <a:cubicBezTo>
                          <a:pt x="12" y="27"/>
                          <a:pt x="13" y="26"/>
                          <a:pt x="14" y="24"/>
                        </a:cubicBezTo>
                        <a:moveTo>
                          <a:pt x="18" y="24"/>
                        </a:moveTo>
                        <a:cubicBezTo>
                          <a:pt x="17" y="26"/>
                          <a:pt x="16" y="27"/>
                          <a:pt x="16" y="29"/>
                        </a:cubicBezTo>
                        <a:cubicBezTo>
                          <a:pt x="16" y="28"/>
                          <a:pt x="16" y="27"/>
                          <a:pt x="17" y="26"/>
                        </a:cubicBezTo>
                        <a:cubicBezTo>
                          <a:pt x="17" y="26"/>
                          <a:pt x="17" y="26"/>
                          <a:pt x="17" y="26"/>
                        </a:cubicBezTo>
                        <a:cubicBezTo>
                          <a:pt x="17" y="26"/>
                          <a:pt x="17" y="26"/>
                          <a:pt x="17" y="25"/>
                        </a:cubicBezTo>
                        <a:cubicBezTo>
                          <a:pt x="17" y="25"/>
                          <a:pt x="18" y="25"/>
                          <a:pt x="18" y="24"/>
                        </a:cubicBezTo>
                        <a:moveTo>
                          <a:pt x="30" y="24"/>
                        </a:moveTo>
                        <a:cubicBezTo>
                          <a:pt x="29" y="25"/>
                          <a:pt x="29" y="27"/>
                          <a:pt x="28" y="28"/>
                        </a:cubicBezTo>
                        <a:cubicBezTo>
                          <a:pt x="28" y="27"/>
                          <a:pt x="29" y="25"/>
                          <a:pt x="30" y="24"/>
                        </a:cubicBezTo>
                        <a:moveTo>
                          <a:pt x="11" y="24"/>
                        </a:moveTo>
                        <a:cubicBezTo>
                          <a:pt x="11" y="24"/>
                          <a:pt x="11" y="24"/>
                          <a:pt x="11" y="24"/>
                        </a:cubicBezTo>
                        <a:cubicBezTo>
                          <a:pt x="10" y="26"/>
                          <a:pt x="9" y="27"/>
                          <a:pt x="8" y="28"/>
                        </a:cubicBezTo>
                        <a:cubicBezTo>
                          <a:pt x="8" y="28"/>
                          <a:pt x="8" y="28"/>
                          <a:pt x="8" y="28"/>
                        </a:cubicBezTo>
                        <a:cubicBezTo>
                          <a:pt x="8" y="28"/>
                          <a:pt x="8" y="28"/>
                          <a:pt x="8" y="28"/>
                        </a:cubicBezTo>
                        <a:cubicBezTo>
                          <a:pt x="8" y="28"/>
                          <a:pt x="8" y="28"/>
                          <a:pt x="8" y="28"/>
                        </a:cubicBezTo>
                        <a:cubicBezTo>
                          <a:pt x="8" y="28"/>
                          <a:pt x="8" y="28"/>
                          <a:pt x="8" y="28"/>
                        </a:cubicBezTo>
                        <a:cubicBezTo>
                          <a:pt x="8" y="28"/>
                          <a:pt x="8" y="29"/>
                          <a:pt x="7" y="29"/>
                        </a:cubicBezTo>
                        <a:cubicBezTo>
                          <a:pt x="8" y="28"/>
                          <a:pt x="9" y="27"/>
                          <a:pt x="10" y="26"/>
                        </a:cubicBezTo>
                        <a:cubicBezTo>
                          <a:pt x="10" y="25"/>
                          <a:pt x="11" y="24"/>
                          <a:pt x="11" y="24"/>
                        </a:cubicBezTo>
                        <a:moveTo>
                          <a:pt x="17" y="24"/>
                        </a:moveTo>
                        <a:cubicBezTo>
                          <a:pt x="17" y="24"/>
                          <a:pt x="16" y="25"/>
                          <a:pt x="16" y="25"/>
                        </a:cubicBezTo>
                        <a:cubicBezTo>
                          <a:pt x="16" y="25"/>
                          <a:pt x="16" y="25"/>
                          <a:pt x="16" y="25"/>
                        </a:cubicBezTo>
                        <a:cubicBezTo>
                          <a:pt x="16" y="26"/>
                          <a:pt x="16" y="26"/>
                          <a:pt x="15" y="27"/>
                        </a:cubicBezTo>
                        <a:cubicBezTo>
                          <a:pt x="15" y="27"/>
                          <a:pt x="15" y="27"/>
                          <a:pt x="15" y="27"/>
                        </a:cubicBezTo>
                        <a:cubicBezTo>
                          <a:pt x="16" y="26"/>
                          <a:pt x="16" y="25"/>
                          <a:pt x="17" y="24"/>
                        </a:cubicBezTo>
                        <a:moveTo>
                          <a:pt x="30" y="24"/>
                        </a:moveTo>
                        <a:cubicBezTo>
                          <a:pt x="30" y="24"/>
                          <a:pt x="30" y="24"/>
                          <a:pt x="30" y="24"/>
                        </a:cubicBezTo>
                        <a:cubicBezTo>
                          <a:pt x="30" y="24"/>
                          <a:pt x="30" y="24"/>
                          <a:pt x="30" y="24"/>
                        </a:cubicBezTo>
                        <a:moveTo>
                          <a:pt x="22" y="24"/>
                        </a:moveTo>
                        <a:cubicBezTo>
                          <a:pt x="22" y="24"/>
                          <a:pt x="22" y="24"/>
                          <a:pt x="21" y="25"/>
                        </a:cubicBezTo>
                        <a:cubicBezTo>
                          <a:pt x="21" y="26"/>
                          <a:pt x="20" y="27"/>
                          <a:pt x="19" y="29"/>
                        </a:cubicBezTo>
                        <a:cubicBezTo>
                          <a:pt x="20" y="28"/>
                          <a:pt x="20" y="27"/>
                          <a:pt x="20" y="27"/>
                        </a:cubicBezTo>
                        <a:cubicBezTo>
                          <a:pt x="20" y="27"/>
                          <a:pt x="20" y="27"/>
                          <a:pt x="20" y="27"/>
                        </a:cubicBezTo>
                        <a:cubicBezTo>
                          <a:pt x="21" y="26"/>
                          <a:pt x="21" y="25"/>
                          <a:pt x="22" y="24"/>
                        </a:cubicBezTo>
                        <a:moveTo>
                          <a:pt x="14" y="23"/>
                        </a:moveTo>
                        <a:cubicBezTo>
                          <a:pt x="14" y="24"/>
                          <a:pt x="14" y="24"/>
                          <a:pt x="14" y="24"/>
                        </a:cubicBezTo>
                        <a:cubicBezTo>
                          <a:pt x="14" y="24"/>
                          <a:pt x="13" y="25"/>
                          <a:pt x="13" y="25"/>
                        </a:cubicBezTo>
                        <a:cubicBezTo>
                          <a:pt x="12" y="26"/>
                          <a:pt x="12" y="27"/>
                          <a:pt x="11" y="28"/>
                        </a:cubicBezTo>
                        <a:cubicBezTo>
                          <a:pt x="11" y="29"/>
                          <a:pt x="11" y="29"/>
                          <a:pt x="11" y="29"/>
                        </a:cubicBezTo>
                        <a:cubicBezTo>
                          <a:pt x="10" y="30"/>
                          <a:pt x="10" y="30"/>
                          <a:pt x="10" y="30"/>
                        </a:cubicBezTo>
                        <a:cubicBezTo>
                          <a:pt x="10" y="30"/>
                          <a:pt x="10" y="30"/>
                          <a:pt x="10" y="30"/>
                        </a:cubicBezTo>
                        <a:cubicBezTo>
                          <a:pt x="10" y="30"/>
                          <a:pt x="10" y="30"/>
                          <a:pt x="10" y="30"/>
                        </a:cubicBezTo>
                        <a:cubicBezTo>
                          <a:pt x="10" y="30"/>
                          <a:pt x="10" y="30"/>
                          <a:pt x="10" y="30"/>
                        </a:cubicBezTo>
                        <a:cubicBezTo>
                          <a:pt x="10" y="30"/>
                          <a:pt x="10" y="30"/>
                          <a:pt x="10" y="30"/>
                        </a:cubicBezTo>
                        <a:cubicBezTo>
                          <a:pt x="9" y="30"/>
                          <a:pt x="9" y="31"/>
                          <a:pt x="9" y="31"/>
                        </a:cubicBezTo>
                        <a:cubicBezTo>
                          <a:pt x="9" y="31"/>
                          <a:pt x="9" y="30"/>
                          <a:pt x="9" y="30"/>
                        </a:cubicBezTo>
                        <a:cubicBezTo>
                          <a:pt x="9" y="29"/>
                          <a:pt x="10" y="28"/>
                          <a:pt x="10" y="27"/>
                        </a:cubicBezTo>
                        <a:cubicBezTo>
                          <a:pt x="11" y="27"/>
                          <a:pt x="11" y="27"/>
                          <a:pt x="11" y="27"/>
                        </a:cubicBezTo>
                        <a:cubicBezTo>
                          <a:pt x="11" y="26"/>
                          <a:pt x="11" y="26"/>
                          <a:pt x="12" y="25"/>
                        </a:cubicBezTo>
                        <a:cubicBezTo>
                          <a:pt x="12" y="25"/>
                          <a:pt x="13" y="24"/>
                          <a:pt x="13" y="24"/>
                        </a:cubicBezTo>
                        <a:cubicBezTo>
                          <a:pt x="13" y="24"/>
                          <a:pt x="13" y="24"/>
                          <a:pt x="13" y="24"/>
                        </a:cubicBezTo>
                        <a:cubicBezTo>
                          <a:pt x="13" y="24"/>
                          <a:pt x="14" y="24"/>
                          <a:pt x="14" y="23"/>
                        </a:cubicBezTo>
                        <a:moveTo>
                          <a:pt x="21" y="22"/>
                        </a:moveTo>
                        <a:cubicBezTo>
                          <a:pt x="20" y="23"/>
                          <a:pt x="20" y="24"/>
                          <a:pt x="19" y="25"/>
                        </a:cubicBezTo>
                        <a:cubicBezTo>
                          <a:pt x="20" y="24"/>
                          <a:pt x="20" y="23"/>
                          <a:pt x="21" y="22"/>
                        </a:cubicBezTo>
                        <a:moveTo>
                          <a:pt x="30" y="21"/>
                        </a:moveTo>
                        <a:cubicBezTo>
                          <a:pt x="30" y="21"/>
                          <a:pt x="30" y="22"/>
                          <a:pt x="29" y="22"/>
                        </a:cubicBezTo>
                        <a:cubicBezTo>
                          <a:pt x="29" y="22"/>
                          <a:pt x="29" y="22"/>
                          <a:pt x="29" y="22"/>
                        </a:cubicBezTo>
                        <a:cubicBezTo>
                          <a:pt x="29" y="24"/>
                          <a:pt x="28" y="26"/>
                          <a:pt x="26" y="27"/>
                        </a:cubicBezTo>
                        <a:cubicBezTo>
                          <a:pt x="26" y="27"/>
                          <a:pt x="27" y="26"/>
                          <a:pt x="27" y="26"/>
                        </a:cubicBezTo>
                        <a:cubicBezTo>
                          <a:pt x="27" y="26"/>
                          <a:pt x="27" y="26"/>
                          <a:pt x="27" y="26"/>
                        </a:cubicBezTo>
                        <a:cubicBezTo>
                          <a:pt x="28" y="24"/>
                          <a:pt x="29" y="23"/>
                          <a:pt x="30" y="21"/>
                        </a:cubicBezTo>
                        <a:moveTo>
                          <a:pt x="17" y="21"/>
                        </a:moveTo>
                        <a:cubicBezTo>
                          <a:pt x="17" y="21"/>
                          <a:pt x="17" y="21"/>
                          <a:pt x="17" y="21"/>
                        </a:cubicBezTo>
                        <a:cubicBezTo>
                          <a:pt x="17" y="21"/>
                          <a:pt x="17" y="21"/>
                          <a:pt x="17" y="21"/>
                        </a:cubicBezTo>
                        <a:cubicBezTo>
                          <a:pt x="17" y="22"/>
                          <a:pt x="17" y="23"/>
                          <a:pt x="17" y="23"/>
                        </a:cubicBezTo>
                        <a:cubicBezTo>
                          <a:pt x="16" y="25"/>
                          <a:pt x="15" y="26"/>
                          <a:pt x="15" y="27"/>
                        </a:cubicBezTo>
                        <a:cubicBezTo>
                          <a:pt x="15" y="27"/>
                          <a:pt x="15" y="28"/>
                          <a:pt x="14" y="28"/>
                        </a:cubicBezTo>
                        <a:cubicBezTo>
                          <a:pt x="14" y="28"/>
                          <a:pt x="14" y="28"/>
                          <a:pt x="14" y="28"/>
                        </a:cubicBezTo>
                        <a:cubicBezTo>
                          <a:pt x="14" y="27"/>
                          <a:pt x="14" y="27"/>
                          <a:pt x="14" y="27"/>
                        </a:cubicBezTo>
                        <a:cubicBezTo>
                          <a:pt x="14" y="27"/>
                          <a:pt x="14" y="27"/>
                          <a:pt x="14" y="27"/>
                        </a:cubicBezTo>
                        <a:cubicBezTo>
                          <a:pt x="14" y="27"/>
                          <a:pt x="14" y="27"/>
                          <a:pt x="14" y="27"/>
                        </a:cubicBezTo>
                        <a:cubicBezTo>
                          <a:pt x="14" y="27"/>
                          <a:pt x="14" y="27"/>
                          <a:pt x="14" y="27"/>
                        </a:cubicBezTo>
                        <a:cubicBezTo>
                          <a:pt x="14" y="27"/>
                          <a:pt x="14" y="27"/>
                          <a:pt x="14" y="27"/>
                        </a:cubicBezTo>
                        <a:cubicBezTo>
                          <a:pt x="14" y="26"/>
                          <a:pt x="15" y="26"/>
                          <a:pt x="15" y="26"/>
                        </a:cubicBezTo>
                        <a:cubicBezTo>
                          <a:pt x="15" y="26"/>
                          <a:pt x="15" y="26"/>
                          <a:pt x="15" y="26"/>
                        </a:cubicBezTo>
                        <a:cubicBezTo>
                          <a:pt x="15" y="25"/>
                          <a:pt x="16" y="23"/>
                          <a:pt x="17" y="22"/>
                        </a:cubicBezTo>
                        <a:cubicBezTo>
                          <a:pt x="17" y="22"/>
                          <a:pt x="17" y="22"/>
                          <a:pt x="17" y="22"/>
                        </a:cubicBezTo>
                        <a:cubicBezTo>
                          <a:pt x="16" y="24"/>
                          <a:pt x="14" y="25"/>
                          <a:pt x="13" y="27"/>
                        </a:cubicBezTo>
                        <a:cubicBezTo>
                          <a:pt x="13" y="27"/>
                          <a:pt x="13" y="27"/>
                          <a:pt x="13" y="27"/>
                        </a:cubicBezTo>
                        <a:cubicBezTo>
                          <a:pt x="13" y="27"/>
                          <a:pt x="13" y="27"/>
                          <a:pt x="13" y="27"/>
                        </a:cubicBezTo>
                        <a:cubicBezTo>
                          <a:pt x="13" y="27"/>
                          <a:pt x="13" y="27"/>
                          <a:pt x="13" y="27"/>
                        </a:cubicBezTo>
                        <a:cubicBezTo>
                          <a:pt x="13" y="27"/>
                          <a:pt x="13" y="27"/>
                          <a:pt x="13" y="27"/>
                        </a:cubicBezTo>
                        <a:cubicBezTo>
                          <a:pt x="13" y="27"/>
                          <a:pt x="12" y="28"/>
                          <a:pt x="12" y="28"/>
                        </a:cubicBezTo>
                        <a:cubicBezTo>
                          <a:pt x="13" y="27"/>
                          <a:pt x="14" y="25"/>
                          <a:pt x="14" y="24"/>
                        </a:cubicBezTo>
                        <a:cubicBezTo>
                          <a:pt x="14" y="24"/>
                          <a:pt x="14" y="23"/>
                          <a:pt x="15" y="23"/>
                        </a:cubicBezTo>
                        <a:cubicBezTo>
                          <a:pt x="15" y="22"/>
                          <a:pt x="16" y="22"/>
                          <a:pt x="16" y="21"/>
                        </a:cubicBezTo>
                        <a:cubicBezTo>
                          <a:pt x="16" y="21"/>
                          <a:pt x="16" y="21"/>
                          <a:pt x="16" y="21"/>
                        </a:cubicBezTo>
                        <a:cubicBezTo>
                          <a:pt x="16" y="21"/>
                          <a:pt x="16" y="21"/>
                          <a:pt x="16" y="21"/>
                        </a:cubicBezTo>
                        <a:cubicBezTo>
                          <a:pt x="16" y="21"/>
                          <a:pt x="16" y="21"/>
                          <a:pt x="16" y="21"/>
                        </a:cubicBezTo>
                        <a:cubicBezTo>
                          <a:pt x="16" y="21"/>
                          <a:pt x="16" y="21"/>
                          <a:pt x="16" y="21"/>
                        </a:cubicBezTo>
                        <a:cubicBezTo>
                          <a:pt x="17" y="21"/>
                          <a:pt x="17" y="21"/>
                          <a:pt x="17" y="21"/>
                        </a:cubicBezTo>
                        <a:cubicBezTo>
                          <a:pt x="17" y="21"/>
                          <a:pt x="17" y="21"/>
                          <a:pt x="17" y="21"/>
                        </a:cubicBezTo>
                        <a:cubicBezTo>
                          <a:pt x="17" y="21"/>
                          <a:pt x="17" y="21"/>
                          <a:pt x="17" y="21"/>
                        </a:cubicBezTo>
                        <a:cubicBezTo>
                          <a:pt x="17" y="21"/>
                          <a:pt x="17" y="21"/>
                          <a:pt x="17" y="21"/>
                        </a:cubicBezTo>
                        <a:cubicBezTo>
                          <a:pt x="17" y="21"/>
                          <a:pt x="17" y="21"/>
                          <a:pt x="17" y="21"/>
                        </a:cubicBezTo>
                        <a:moveTo>
                          <a:pt x="28" y="21"/>
                        </a:moveTo>
                        <a:cubicBezTo>
                          <a:pt x="27" y="23"/>
                          <a:pt x="26" y="26"/>
                          <a:pt x="25" y="28"/>
                        </a:cubicBezTo>
                        <a:cubicBezTo>
                          <a:pt x="25" y="27"/>
                          <a:pt x="25" y="27"/>
                          <a:pt x="25" y="26"/>
                        </a:cubicBezTo>
                        <a:cubicBezTo>
                          <a:pt x="25" y="26"/>
                          <a:pt x="25" y="26"/>
                          <a:pt x="25" y="26"/>
                        </a:cubicBezTo>
                        <a:cubicBezTo>
                          <a:pt x="26" y="24"/>
                          <a:pt x="27" y="23"/>
                          <a:pt x="28" y="21"/>
                        </a:cubicBezTo>
                        <a:moveTo>
                          <a:pt x="18" y="21"/>
                        </a:moveTo>
                        <a:cubicBezTo>
                          <a:pt x="18" y="21"/>
                          <a:pt x="18" y="21"/>
                          <a:pt x="18" y="22"/>
                        </a:cubicBezTo>
                        <a:cubicBezTo>
                          <a:pt x="18" y="22"/>
                          <a:pt x="18" y="22"/>
                          <a:pt x="18" y="22"/>
                        </a:cubicBezTo>
                        <a:cubicBezTo>
                          <a:pt x="18" y="22"/>
                          <a:pt x="18" y="22"/>
                          <a:pt x="18" y="22"/>
                        </a:cubicBezTo>
                        <a:cubicBezTo>
                          <a:pt x="18" y="22"/>
                          <a:pt x="18" y="22"/>
                          <a:pt x="18" y="21"/>
                        </a:cubicBezTo>
                        <a:cubicBezTo>
                          <a:pt x="18" y="21"/>
                          <a:pt x="18" y="21"/>
                          <a:pt x="18" y="21"/>
                        </a:cubicBezTo>
                        <a:cubicBezTo>
                          <a:pt x="18" y="21"/>
                          <a:pt x="18" y="21"/>
                          <a:pt x="18" y="21"/>
                        </a:cubicBezTo>
                        <a:moveTo>
                          <a:pt x="20" y="20"/>
                        </a:moveTo>
                        <a:cubicBezTo>
                          <a:pt x="20" y="21"/>
                          <a:pt x="19" y="22"/>
                          <a:pt x="19" y="22"/>
                        </a:cubicBezTo>
                        <a:cubicBezTo>
                          <a:pt x="19" y="22"/>
                          <a:pt x="19" y="22"/>
                          <a:pt x="19" y="22"/>
                        </a:cubicBezTo>
                        <a:cubicBezTo>
                          <a:pt x="19" y="23"/>
                          <a:pt x="19" y="23"/>
                          <a:pt x="18" y="24"/>
                        </a:cubicBezTo>
                        <a:cubicBezTo>
                          <a:pt x="18" y="24"/>
                          <a:pt x="18" y="24"/>
                          <a:pt x="18" y="24"/>
                        </a:cubicBezTo>
                        <a:cubicBezTo>
                          <a:pt x="18" y="24"/>
                          <a:pt x="18" y="24"/>
                          <a:pt x="18" y="24"/>
                        </a:cubicBezTo>
                        <a:cubicBezTo>
                          <a:pt x="18" y="24"/>
                          <a:pt x="18" y="25"/>
                          <a:pt x="17" y="25"/>
                        </a:cubicBezTo>
                        <a:cubicBezTo>
                          <a:pt x="18" y="23"/>
                          <a:pt x="19" y="22"/>
                          <a:pt x="20" y="20"/>
                        </a:cubicBezTo>
                        <a:moveTo>
                          <a:pt x="20" y="20"/>
                        </a:moveTo>
                        <a:cubicBezTo>
                          <a:pt x="20" y="20"/>
                          <a:pt x="20" y="20"/>
                          <a:pt x="20" y="20"/>
                        </a:cubicBezTo>
                        <a:cubicBezTo>
                          <a:pt x="19" y="21"/>
                          <a:pt x="19" y="22"/>
                          <a:pt x="18" y="23"/>
                        </a:cubicBezTo>
                        <a:cubicBezTo>
                          <a:pt x="18" y="24"/>
                          <a:pt x="17" y="25"/>
                          <a:pt x="17" y="25"/>
                        </a:cubicBezTo>
                        <a:cubicBezTo>
                          <a:pt x="17" y="26"/>
                          <a:pt x="16" y="26"/>
                          <a:pt x="16" y="27"/>
                        </a:cubicBezTo>
                        <a:cubicBezTo>
                          <a:pt x="16" y="26"/>
                          <a:pt x="16" y="26"/>
                          <a:pt x="16" y="26"/>
                        </a:cubicBezTo>
                        <a:cubicBezTo>
                          <a:pt x="16" y="25"/>
                          <a:pt x="17" y="24"/>
                          <a:pt x="17" y="24"/>
                        </a:cubicBezTo>
                        <a:cubicBezTo>
                          <a:pt x="17" y="23"/>
                          <a:pt x="18" y="22"/>
                          <a:pt x="19" y="21"/>
                        </a:cubicBezTo>
                        <a:cubicBezTo>
                          <a:pt x="19" y="21"/>
                          <a:pt x="19" y="21"/>
                          <a:pt x="19" y="21"/>
                        </a:cubicBezTo>
                        <a:cubicBezTo>
                          <a:pt x="19" y="21"/>
                          <a:pt x="20" y="20"/>
                          <a:pt x="20" y="20"/>
                        </a:cubicBezTo>
                        <a:moveTo>
                          <a:pt x="27" y="19"/>
                        </a:moveTo>
                        <a:cubicBezTo>
                          <a:pt x="26" y="23"/>
                          <a:pt x="24" y="26"/>
                          <a:pt x="22" y="30"/>
                        </a:cubicBezTo>
                        <a:cubicBezTo>
                          <a:pt x="22" y="28"/>
                          <a:pt x="23" y="27"/>
                          <a:pt x="23" y="26"/>
                        </a:cubicBezTo>
                        <a:cubicBezTo>
                          <a:pt x="23" y="26"/>
                          <a:pt x="23" y="26"/>
                          <a:pt x="23" y="26"/>
                        </a:cubicBezTo>
                        <a:cubicBezTo>
                          <a:pt x="24" y="23"/>
                          <a:pt x="26" y="21"/>
                          <a:pt x="27" y="19"/>
                        </a:cubicBezTo>
                        <a:moveTo>
                          <a:pt x="21" y="18"/>
                        </a:moveTo>
                        <a:cubicBezTo>
                          <a:pt x="21" y="19"/>
                          <a:pt x="21" y="20"/>
                          <a:pt x="21" y="20"/>
                        </a:cubicBezTo>
                        <a:cubicBezTo>
                          <a:pt x="21" y="20"/>
                          <a:pt x="21" y="20"/>
                          <a:pt x="21" y="20"/>
                        </a:cubicBezTo>
                        <a:cubicBezTo>
                          <a:pt x="20" y="21"/>
                          <a:pt x="19" y="22"/>
                          <a:pt x="19" y="23"/>
                        </a:cubicBezTo>
                        <a:cubicBezTo>
                          <a:pt x="19" y="22"/>
                          <a:pt x="20" y="21"/>
                          <a:pt x="20" y="20"/>
                        </a:cubicBezTo>
                        <a:cubicBezTo>
                          <a:pt x="20" y="20"/>
                          <a:pt x="21" y="19"/>
                          <a:pt x="21" y="18"/>
                        </a:cubicBezTo>
                        <a:moveTo>
                          <a:pt x="22" y="18"/>
                        </a:moveTo>
                        <a:cubicBezTo>
                          <a:pt x="22" y="19"/>
                          <a:pt x="22" y="19"/>
                          <a:pt x="22" y="19"/>
                        </a:cubicBezTo>
                        <a:cubicBezTo>
                          <a:pt x="22" y="19"/>
                          <a:pt x="22" y="20"/>
                          <a:pt x="22" y="20"/>
                        </a:cubicBezTo>
                        <a:cubicBezTo>
                          <a:pt x="21" y="22"/>
                          <a:pt x="20" y="24"/>
                          <a:pt x="19" y="26"/>
                        </a:cubicBezTo>
                        <a:cubicBezTo>
                          <a:pt x="19" y="26"/>
                          <a:pt x="18" y="26"/>
                          <a:pt x="18" y="27"/>
                        </a:cubicBezTo>
                        <a:cubicBezTo>
                          <a:pt x="18" y="27"/>
                          <a:pt x="18" y="27"/>
                          <a:pt x="18" y="27"/>
                        </a:cubicBezTo>
                        <a:cubicBezTo>
                          <a:pt x="18" y="27"/>
                          <a:pt x="18" y="27"/>
                          <a:pt x="18" y="27"/>
                        </a:cubicBezTo>
                        <a:cubicBezTo>
                          <a:pt x="18" y="27"/>
                          <a:pt x="18" y="27"/>
                          <a:pt x="18" y="27"/>
                        </a:cubicBezTo>
                        <a:cubicBezTo>
                          <a:pt x="18" y="27"/>
                          <a:pt x="18" y="27"/>
                          <a:pt x="18" y="27"/>
                        </a:cubicBezTo>
                        <a:cubicBezTo>
                          <a:pt x="18" y="27"/>
                          <a:pt x="18" y="27"/>
                          <a:pt x="18" y="27"/>
                        </a:cubicBezTo>
                        <a:cubicBezTo>
                          <a:pt x="18" y="26"/>
                          <a:pt x="19" y="25"/>
                          <a:pt x="19" y="24"/>
                        </a:cubicBezTo>
                        <a:cubicBezTo>
                          <a:pt x="19" y="24"/>
                          <a:pt x="19" y="24"/>
                          <a:pt x="19" y="24"/>
                        </a:cubicBezTo>
                        <a:cubicBezTo>
                          <a:pt x="20" y="22"/>
                          <a:pt x="21" y="20"/>
                          <a:pt x="22" y="18"/>
                        </a:cubicBezTo>
                        <a:moveTo>
                          <a:pt x="22" y="18"/>
                        </a:moveTo>
                        <a:cubicBezTo>
                          <a:pt x="22" y="18"/>
                          <a:pt x="22" y="18"/>
                          <a:pt x="22" y="18"/>
                        </a:cubicBezTo>
                        <a:cubicBezTo>
                          <a:pt x="22" y="18"/>
                          <a:pt x="22" y="18"/>
                          <a:pt x="22" y="18"/>
                        </a:cubicBezTo>
                        <a:cubicBezTo>
                          <a:pt x="22" y="18"/>
                          <a:pt x="21" y="19"/>
                          <a:pt x="21" y="20"/>
                        </a:cubicBezTo>
                        <a:cubicBezTo>
                          <a:pt x="21" y="19"/>
                          <a:pt x="21" y="19"/>
                          <a:pt x="21" y="18"/>
                        </a:cubicBezTo>
                        <a:cubicBezTo>
                          <a:pt x="21" y="18"/>
                          <a:pt x="21" y="18"/>
                          <a:pt x="21" y="18"/>
                        </a:cubicBezTo>
                        <a:cubicBezTo>
                          <a:pt x="21" y="18"/>
                          <a:pt x="21" y="18"/>
                          <a:pt x="21" y="18"/>
                        </a:cubicBezTo>
                        <a:cubicBezTo>
                          <a:pt x="21" y="18"/>
                          <a:pt x="21" y="18"/>
                          <a:pt x="21" y="18"/>
                        </a:cubicBezTo>
                        <a:cubicBezTo>
                          <a:pt x="21" y="18"/>
                          <a:pt x="21" y="18"/>
                          <a:pt x="21" y="18"/>
                        </a:cubicBezTo>
                        <a:cubicBezTo>
                          <a:pt x="21" y="18"/>
                          <a:pt x="21" y="18"/>
                          <a:pt x="21" y="18"/>
                        </a:cubicBezTo>
                        <a:cubicBezTo>
                          <a:pt x="22" y="18"/>
                          <a:pt x="22" y="18"/>
                          <a:pt x="22" y="18"/>
                        </a:cubicBezTo>
                        <a:moveTo>
                          <a:pt x="28" y="17"/>
                        </a:moveTo>
                        <a:cubicBezTo>
                          <a:pt x="27" y="17"/>
                          <a:pt x="27" y="17"/>
                          <a:pt x="27" y="18"/>
                        </a:cubicBezTo>
                        <a:cubicBezTo>
                          <a:pt x="27" y="18"/>
                          <a:pt x="27" y="18"/>
                          <a:pt x="27" y="18"/>
                        </a:cubicBezTo>
                        <a:cubicBezTo>
                          <a:pt x="25" y="21"/>
                          <a:pt x="23" y="25"/>
                          <a:pt x="21" y="29"/>
                        </a:cubicBezTo>
                        <a:cubicBezTo>
                          <a:pt x="21" y="28"/>
                          <a:pt x="22" y="27"/>
                          <a:pt x="22" y="26"/>
                        </a:cubicBezTo>
                        <a:cubicBezTo>
                          <a:pt x="22" y="26"/>
                          <a:pt x="22" y="26"/>
                          <a:pt x="22" y="26"/>
                        </a:cubicBezTo>
                        <a:cubicBezTo>
                          <a:pt x="24" y="23"/>
                          <a:pt x="25" y="20"/>
                          <a:pt x="28" y="17"/>
                        </a:cubicBezTo>
                        <a:moveTo>
                          <a:pt x="24" y="16"/>
                        </a:moveTo>
                        <a:cubicBezTo>
                          <a:pt x="23" y="17"/>
                          <a:pt x="23" y="17"/>
                          <a:pt x="23" y="18"/>
                        </a:cubicBezTo>
                        <a:cubicBezTo>
                          <a:pt x="22" y="19"/>
                          <a:pt x="22" y="19"/>
                          <a:pt x="21" y="20"/>
                        </a:cubicBezTo>
                        <a:cubicBezTo>
                          <a:pt x="21" y="21"/>
                          <a:pt x="20" y="21"/>
                          <a:pt x="20" y="22"/>
                        </a:cubicBezTo>
                        <a:cubicBezTo>
                          <a:pt x="21" y="20"/>
                          <a:pt x="22" y="19"/>
                          <a:pt x="22" y="17"/>
                        </a:cubicBezTo>
                        <a:cubicBezTo>
                          <a:pt x="23" y="17"/>
                          <a:pt x="23" y="17"/>
                          <a:pt x="24" y="16"/>
                        </a:cubicBezTo>
                        <a:moveTo>
                          <a:pt x="21" y="16"/>
                        </a:moveTo>
                        <a:cubicBezTo>
                          <a:pt x="20" y="17"/>
                          <a:pt x="19" y="18"/>
                          <a:pt x="19" y="20"/>
                        </a:cubicBezTo>
                        <a:cubicBezTo>
                          <a:pt x="19" y="18"/>
                          <a:pt x="20" y="17"/>
                          <a:pt x="21" y="16"/>
                        </a:cubicBezTo>
                        <a:moveTo>
                          <a:pt x="20" y="15"/>
                        </a:moveTo>
                        <a:cubicBezTo>
                          <a:pt x="19" y="17"/>
                          <a:pt x="18" y="18"/>
                          <a:pt x="18" y="19"/>
                        </a:cubicBezTo>
                        <a:cubicBezTo>
                          <a:pt x="18" y="19"/>
                          <a:pt x="18" y="19"/>
                          <a:pt x="18" y="19"/>
                        </a:cubicBezTo>
                        <a:cubicBezTo>
                          <a:pt x="18" y="19"/>
                          <a:pt x="18" y="19"/>
                          <a:pt x="18" y="19"/>
                        </a:cubicBezTo>
                        <a:cubicBezTo>
                          <a:pt x="18" y="18"/>
                          <a:pt x="19" y="16"/>
                          <a:pt x="20" y="15"/>
                        </a:cubicBezTo>
                        <a:moveTo>
                          <a:pt x="20" y="15"/>
                        </a:moveTo>
                        <a:cubicBezTo>
                          <a:pt x="20" y="15"/>
                          <a:pt x="20" y="15"/>
                          <a:pt x="20" y="15"/>
                        </a:cubicBezTo>
                        <a:cubicBezTo>
                          <a:pt x="20" y="15"/>
                          <a:pt x="20" y="15"/>
                          <a:pt x="20" y="15"/>
                        </a:cubicBezTo>
                        <a:cubicBezTo>
                          <a:pt x="20" y="15"/>
                          <a:pt x="20" y="15"/>
                          <a:pt x="20" y="15"/>
                        </a:cubicBezTo>
                        <a:moveTo>
                          <a:pt x="23" y="14"/>
                        </a:moveTo>
                        <a:cubicBezTo>
                          <a:pt x="22" y="16"/>
                          <a:pt x="21" y="18"/>
                          <a:pt x="19" y="20"/>
                        </a:cubicBezTo>
                        <a:cubicBezTo>
                          <a:pt x="19" y="21"/>
                          <a:pt x="19" y="21"/>
                          <a:pt x="19" y="21"/>
                        </a:cubicBezTo>
                        <a:cubicBezTo>
                          <a:pt x="18" y="21"/>
                          <a:pt x="18" y="21"/>
                          <a:pt x="18" y="21"/>
                        </a:cubicBezTo>
                        <a:cubicBezTo>
                          <a:pt x="18" y="21"/>
                          <a:pt x="18" y="21"/>
                          <a:pt x="18" y="21"/>
                        </a:cubicBezTo>
                        <a:cubicBezTo>
                          <a:pt x="18" y="21"/>
                          <a:pt x="18" y="21"/>
                          <a:pt x="18" y="20"/>
                        </a:cubicBezTo>
                        <a:cubicBezTo>
                          <a:pt x="19" y="19"/>
                          <a:pt x="21" y="17"/>
                          <a:pt x="21" y="15"/>
                        </a:cubicBezTo>
                        <a:cubicBezTo>
                          <a:pt x="21" y="15"/>
                          <a:pt x="21" y="15"/>
                          <a:pt x="21" y="15"/>
                        </a:cubicBezTo>
                        <a:cubicBezTo>
                          <a:pt x="22" y="15"/>
                          <a:pt x="22" y="14"/>
                          <a:pt x="23" y="14"/>
                        </a:cubicBezTo>
                        <a:moveTo>
                          <a:pt x="24" y="13"/>
                        </a:moveTo>
                        <a:cubicBezTo>
                          <a:pt x="23" y="14"/>
                          <a:pt x="23" y="16"/>
                          <a:pt x="22" y="17"/>
                        </a:cubicBezTo>
                        <a:cubicBezTo>
                          <a:pt x="22" y="18"/>
                          <a:pt x="22" y="18"/>
                          <a:pt x="21" y="18"/>
                        </a:cubicBezTo>
                        <a:cubicBezTo>
                          <a:pt x="21" y="18"/>
                          <a:pt x="21" y="18"/>
                          <a:pt x="21" y="18"/>
                        </a:cubicBezTo>
                        <a:cubicBezTo>
                          <a:pt x="21" y="19"/>
                          <a:pt x="20" y="19"/>
                          <a:pt x="19" y="20"/>
                        </a:cubicBezTo>
                        <a:cubicBezTo>
                          <a:pt x="21" y="18"/>
                          <a:pt x="22" y="16"/>
                          <a:pt x="23" y="14"/>
                        </a:cubicBezTo>
                        <a:cubicBezTo>
                          <a:pt x="23" y="13"/>
                          <a:pt x="24" y="13"/>
                          <a:pt x="24" y="13"/>
                        </a:cubicBezTo>
                        <a:moveTo>
                          <a:pt x="24" y="12"/>
                        </a:moveTo>
                        <a:cubicBezTo>
                          <a:pt x="24" y="12"/>
                          <a:pt x="24" y="12"/>
                          <a:pt x="24" y="13"/>
                        </a:cubicBezTo>
                        <a:cubicBezTo>
                          <a:pt x="24" y="13"/>
                          <a:pt x="23" y="13"/>
                          <a:pt x="23" y="13"/>
                        </a:cubicBezTo>
                        <a:cubicBezTo>
                          <a:pt x="24" y="13"/>
                          <a:pt x="24" y="13"/>
                          <a:pt x="24" y="12"/>
                        </a:cubicBezTo>
                        <a:moveTo>
                          <a:pt x="25" y="12"/>
                        </a:moveTo>
                        <a:cubicBezTo>
                          <a:pt x="25" y="12"/>
                          <a:pt x="25" y="12"/>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4"/>
                          <a:pt x="24" y="15"/>
                        </a:cubicBezTo>
                        <a:cubicBezTo>
                          <a:pt x="24" y="15"/>
                          <a:pt x="24" y="15"/>
                          <a:pt x="24" y="15"/>
                        </a:cubicBezTo>
                        <a:cubicBezTo>
                          <a:pt x="24" y="16"/>
                          <a:pt x="23" y="17"/>
                          <a:pt x="23" y="18"/>
                        </a:cubicBezTo>
                        <a:cubicBezTo>
                          <a:pt x="23" y="17"/>
                          <a:pt x="23" y="17"/>
                          <a:pt x="24" y="16"/>
                        </a:cubicBezTo>
                        <a:cubicBezTo>
                          <a:pt x="24" y="16"/>
                          <a:pt x="24" y="16"/>
                          <a:pt x="24" y="16"/>
                        </a:cubicBezTo>
                        <a:cubicBezTo>
                          <a:pt x="23" y="16"/>
                          <a:pt x="23" y="17"/>
                          <a:pt x="22" y="17"/>
                        </a:cubicBezTo>
                        <a:cubicBezTo>
                          <a:pt x="23" y="16"/>
                          <a:pt x="24" y="14"/>
                          <a:pt x="24" y="13"/>
                        </a:cubicBezTo>
                        <a:cubicBezTo>
                          <a:pt x="24" y="12"/>
                          <a:pt x="25" y="12"/>
                          <a:pt x="25" y="12"/>
                        </a:cubicBezTo>
                        <a:moveTo>
                          <a:pt x="15" y="12"/>
                        </a:moveTo>
                        <a:cubicBezTo>
                          <a:pt x="15" y="12"/>
                          <a:pt x="15" y="12"/>
                          <a:pt x="15" y="12"/>
                        </a:cubicBezTo>
                        <a:cubicBezTo>
                          <a:pt x="15" y="12"/>
                          <a:pt x="15" y="12"/>
                          <a:pt x="15" y="12"/>
                        </a:cubicBezTo>
                        <a:moveTo>
                          <a:pt x="9" y="10"/>
                        </a:moveTo>
                        <a:cubicBezTo>
                          <a:pt x="8" y="11"/>
                          <a:pt x="8" y="12"/>
                          <a:pt x="8" y="12"/>
                        </a:cubicBezTo>
                        <a:cubicBezTo>
                          <a:pt x="8" y="12"/>
                          <a:pt x="8" y="12"/>
                          <a:pt x="8" y="12"/>
                        </a:cubicBezTo>
                        <a:cubicBezTo>
                          <a:pt x="8" y="11"/>
                          <a:pt x="8" y="11"/>
                          <a:pt x="9" y="10"/>
                        </a:cubicBezTo>
                        <a:moveTo>
                          <a:pt x="8" y="10"/>
                        </a:moveTo>
                        <a:cubicBezTo>
                          <a:pt x="8" y="10"/>
                          <a:pt x="8" y="10"/>
                          <a:pt x="8" y="10"/>
                        </a:cubicBezTo>
                        <a:cubicBezTo>
                          <a:pt x="8" y="10"/>
                          <a:pt x="8" y="10"/>
                          <a:pt x="8" y="10"/>
                        </a:cubicBezTo>
                        <a:moveTo>
                          <a:pt x="14" y="9"/>
                        </a:moveTo>
                        <a:cubicBezTo>
                          <a:pt x="14" y="9"/>
                          <a:pt x="14" y="9"/>
                          <a:pt x="14" y="9"/>
                        </a:cubicBezTo>
                        <a:cubicBezTo>
                          <a:pt x="14" y="9"/>
                          <a:pt x="14" y="9"/>
                          <a:pt x="14" y="9"/>
                        </a:cubicBezTo>
                        <a:moveTo>
                          <a:pt x="11" y="4"/>
                        </a:moveTo>
                        <a:cubicBezTo>
                          <a:pt x="11" y="4"/>
                          <a:pt x="11" y="5"/>
                          <a:pt x="11" y="5"/>
                        </a:cubicBezTo>
                        <a:cubicBezTo>
                          <a:pt x="11" y="5"/>
                          <a:pt x="11" y="5"/>
                          <a:pt x="11" y="5"/>
                        </a:cubicBezTo>
                        <a:cubicBezTo>
                          <a:pt x="11" y="5"/>
                          <a:pt x="11" y="5"/>
                          <a:pt x="11" y="5"/>
                        </a:cubicBezTo>
                        <a:cubicBezTo>
                          <a:pt x="10" y="6"/>
                          <a:pt x="10" y="7"/>
                          <a:pt x="10" y="7"/>
                        </a:cubicBezTo>
                        <a:cubicBezTo>
                          <a:pt x="9" y="8"/>
                          <a:pt x="8" y="9"/>
                          <a:pt x="8" y="10"/>
                        </a:cubicBezTo>
                        <a:cubicBezTo>
                          <a:pt x="8" y="10"/>
                          <a:pt x="8" y="10"/>
                          <a:pt x="8" y="10"/>
                        </a:cubicBezTo>
                        <a:cubicBezTo>
                          <a:pt x="8" y="9"/>
                          <a:pt x="8" y="8"/>
                          <a:pt x="8" y="8"/>
                        </a:cubicBezTo>
                        <a:cubicBezTo>
                          <a:pt x="8" y="8"/>
                          <a:pt x="8" y="8"/>
                          <a:pt x="8" y="8"/>
                        </a:cubicBezTo>
                        <a:cubicBezTo>
                          <a:pt x="9" y="6"/>
                          <a:pt x="10" y="5"/>
                          <a:pt x="11" y="4"/>
                        </a:cubicBezTo>
                        <a:moveTo>
                          <a:pt x="12" y="0"/>
                        </a:moveTo>
                        <a:cubicBezTo>
                          <a:pt x="11" y="1"/>
                          <a:pt x="9" y="3"/>
                          <a:pt x="8" y="5"/>
                        </a:cubicBezTo>
                        <a:cubicBezTo>
                          <a:pt x="8" y="7"/>
                          <a:pt x="7" y="9"/>
                          <a:pt x="7" y="11"/>
                        </a:cubicBezTo>
                        <a:cubicBezTo>
                          <a:pt x="7" y="12"/>
                          <a:pt x="8" y="12"/>
                          <a:pt x="8" y="11"/>
                        </a:cubicBezTo>
                        <a:cubicBezTo>
                          <a:pt x="8" y="11"/>
                          <a:pt x="7" y="11"/>
                          <a:pt x="7" y="11"/>
                        </a:cubicBezTo>
                        <a:cubicBezTo>
                          <a:pt x="7" y="11"/>
                          <a:pt x="7" y="11"/>
                          <a:pt x="7" y="11"/>
                        </a:cubicBezTo>
                        <a:cubicBezTo>
                          <a:pt x="7" y="10"/>
                          <a:pt x="7" y="10"/>
                          <a:pt x="7" y="9"/>
                        </a:cubicBezTo>
                        <a:cubicBezTo>
                          <a:pt x="7" y="9"/>
                          <a:pt x="7" y="9"/>
                          <a:pt x="7" y="9"/>
                        </a:cubicBezTo>
                        <a:cubicBezTo>
                          <a:pt x="8" y="8"/>
                          <a:pt x="8" y="7"/>
                          <a:pt x="8" y="6"/>
                        </a:cubicBezTo>
                        <a:cubicBezTo>
                          <a:pt x="8" y="6"/>
                          <a:pt x="8" y="6"/>
                          <a:pt x="8" y="6"/>
                        </a:cubicBezTo>
                        <a:cubicBezTo>
                          <a:pt x="9" y="4"/>
                          <a:pt x="10" y="3"/>
                          <a:pt x="11" y="1"/>
                        </a:cubicBezTo>
                        <a:cubicBezTo>
                          <a:pt x="11" y="1"/>
                          <a:pt x="11" y="1"/>
                          <a:pt x="11" y="1"/>
                        </a:cubicBezTo>
                        <a:cubicBezTo>
                          <a:pt x="11" y="1"/>
                          <a:pt x="11" y="1"/>
                          <a:pt x="11" y="1"/>
                        </a:cubicBezTo>
                        <a:cubicBezTo>
                          <a:pt x="11" y="1"/>
                          <a:pt x="11" y="1"/>
                          <a:pt x="11" y="1"/>
                        </a:cubicBezTo>
                        <a:cubicBezTo>
                          <a:pt x="11" y="1"/>
                          <a:pt x="11" y="1"/>
                          <a:pt x="11" y="1"/>
                        </a:cubicBezTo>
                        <a:cubicBezTo>
                          <a:pt x="12" y="1"/>
                          <a:pt x="12" y="0"/>
                          <a:pt x="12" y="0"/>
                        </a:cubicBezTo>
                        <a:cubicBezTo>
                          <a:pt x="13" y="0"/>
                          <a:pt x="13" y="1"/>
                          <a:pt x="12" y="1"/>
                        </a:cubicBezTo>
                        <a:cubicBezTo>
                          <a:pt x="12" y="1"/>
                          <a:pt x="12" y="1"/>
                          <a:pt x="12" y="1"/>
                        </a:cubicBezTo>
                        <a:cubicBezTo>
                          <a:pt x="12" y="2"/>
                          <a:pt x="12" y="3"/>
                          <a:pt x="12" y="3"/>
                        </a:cubicBezTo>
                        <a:cubicBezTo>
                          <a:pt x="12" y="3"/>
                          <a:pt x="12" y="3"/>
                          <a:pt x="12" y="3"/>
                        </a:cubicBezTo>
                        <a:cubicBezTo>
                          <a:pt x="11" y="4"/>
                          <a:pt x="11" y="4"/>
                          <a:pt x="11" y="5"/>
                        </a:cubicBezTo>
                        <a:cubicBezTo>
                          <a:pt x="11" y="5"/>
                          <a:pt x="11" y="4"/>
                          <a:pt x="11" y="4"/>
                        </a:cubicBezTo>
                        <a:cubicBezTo>
                          <a:pt x="11" y="4"/>
                          <a:pt x="11" y="4"/>
                          <a:pt x="11" y="4"/>
                        </a:cubicBezTo>
                        <a:cubicBezTo>
                          <a:pt x="10" y="5"/>
                          <a:pt x="9" y="6"/>
                          <a:pt x="9" y="7"/>
                        </a:cubicBezTo>
                        <a:cubicBezTo>
                          <a:pt x="8" y="8"/>
                          <a:pt x="8" y="9"/>
                          <a:pt x="8" y="11"/>
                        </a:cubicBezTo>
                        <a:cubicBezTo>
                          <a:pt x="8" y="11"/>
                          <a:pt x="8" y="11"/>
                          <a:pt x="8" y="11"/>
                        </a:cubicBezTo>
                        <a:cubicBezTo>
                          <a:pt x="8" y="10"/>
                          <a:pt x="8" y="10"/>
                          <a:pt x="8" y="10"/>
                        </a:cubicBezTo>
                        <a:cubicBezTo>
                          <a:pt x="8" y="10"/>
                          <a:pt x="8" y="10"/>
                          <a:pt x="8" y="10"/>
                        </a:cubicBezTo>
                        <a:cubicBezTo>
                          <a:pt x="9" y="8"/>
                          <a:pt x="10" y="7"/>
                          <a:pt x="11" y="6"/>
                        </a:cubicBezTo>
                        <a:cubicBezTo>
                          <a:pt x="10" y="6"/>
                          <a:pt x="10" y="7"/>
                          <a:pt x="10" y="8"/>
                        </a:cubicBezTo>
                        <a:cubicBezTo>
                          <a:pt x="10" y="8"/>
                          <a:pt x="10" y="8"/>
                          <a:pt x="10" y="8"/>
                        </a:cubicBezTo>
                        <a:cubicBezTo>
                          <a:pt x="9" y="9"/>
                          <a:pt x="9" y="9"/>
                          <a:pt x="9" y="10"/>
                        </a:cubicBezTo>
                        <a:cubicBezTo>
                          <a:pt x="8" y="11"/>
                          <a:pt x="8" y="12"/>
                          <a:pt x="7" y="13"/>
                        </a:cubicBezTo>
                        <a:cubicBezTo>
                          <a:pt x="7" y="13"/>
                          <a:pt x="8" y="13"/>
                          <a:pt x="8" y="13"/>
                        </a:cubicBezTo>
                        <a:cubicBezTo>
                          <a:pt x="8" y="13"/>
                          <a:pt x="8" y="12"/>
                          <a:pt x="8" y="12"/>
                        </a:cubicBezTo>
                        <a:cubicBezTo>
                          <a:pt x="8" y="12"/>
                          <a:pt x="8" y="12"/>
                          <a:pt x="8" y="12"/>
                        </a:cubicBezTo>
                        <a:cubicBezTo>
                          <a:pt x="8" y="11"/>
                          <a:pt x="9" y="10"/>
                          <a:pt x="9" y="10"/>
                        </a:cubicBezTo>
                        <a:cubicBezTo>
                          <a:pt x="9" y="9"/>
                          <a:pt x="10" y="9"/>
                          <a:pt x="10" y="8"/>
                        </a:cubicBezTo>
                        <a:cubicBezTo>
                          <a:pt x="10" y="9"/>
                          <a:pt x="10" y="9"/>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1"/>
                          <a:pt x="9" y="12"/>
                          <a:pt x="9" y="13"/>
                        </a:cubicBezTo>
                        <a:cubicBezTo>
                          <a:pt x="9" y="13"/>
                          <a:pt x="9" y="13"/>
                          <a:pt x="9" y="13"/>
                        </a:cubicBezTo>
                        <a:cubicBezTo>
                          <a:pt x="9" y="13"/>
                          <a:pt x="9" y="13"/>
                          <a:pt x="9" y="12"/>
                        </a:cubicBezTo>
                        <a:cubicBezTo>
                          <a:pt x="9" y="12"/>
                          <a:pt x="9" y="12"/>
                          <a:pt x="9" y="12"/>
                        </a:cubicBezTo>
                        <a:cubicBezTo>
                          <a:pt x="10" y="12"/>
                          <a:pt x="10" y="11"/>
                          <a:pt x="11" y="10"/>
                        </a:cubicBezTo>
                        <a:cubicBezTo>
                          <a:pt x="11" y="10"/>
                          <a:pt x="11" y="10"/>
                          <a:pt x="12" y="9"/>
                        </a:cubicBezTo>
                        <a:cubicBezTo>
                          <a:pt x="12" y="9"/>
                          <a:pt x="12" y="9"/>
                          <a:pt x="12" y="9"/>
                        </a:cubicBezTo>
                        <a:cubicBezTo>
                          <a:pt x="12" y="9"/>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1"/>
                          <a:pt x="12" y="12"/>
                          <a:pt x="11" y="13"/>
                        </a:cubicBezTo>
                        <a:cubicBezTo>
                          <a:pt x="11" y="13"/>
                          <a:pt x="11" y="13"/>
                          <a:pt x="11" y="13"/>
                        </a:cubicBezTo>
                        <a:cubicBezTo>
                          <a:pt x="11" y="14"/>
                          <a:pt x="11" y="14"/>
                          <a:pt x="11" y="14"/>
                        </a:cubicBezTo>
                        <a:cubicBezTo>
                          <a:pt x="11" y="14"/>
                          <a:pt x="11" y="14"/>
                          <a:pt x="11" y="14"/>
                        </a:cubicBezTo>
                        <a:cubicBezTo>
                          <a:pt x="12" y="12"/>
                          <a:pt x="13" y="11"/>
                          <a:pt x="14" y="9"/>
                        </a:cubicBezTo>
                        <a:cubicBezTo>
                          <a:pt x="14" y="9"/>
                          <a:pt x="14" y="9"/>
                          <a:pt x="14" y="9"/>
                        </a:cubicBezTo>
                        <a:cubicBezTo>
                          <a:pt x="15" y="10"/>
                          <a:pt x="15" y="10"/>
                          <a:pt x="14" y="11"/>
                        </a:cubicBezTo>
                        <a:cubicBezTo>
                          <a:pt x="14" y="11"/>
                          <a:pt x="14" y="11"/>
                          <a:pt x="14" y="11"/>
                        </a:cubicBezTo>
                        <a:cubicBezTo>
                          <a:pt x="14" y="12"/>
                          <a:pt x="13" y="14"/>
                          <a:pt x="13" y="16"/>
                        </a:cubicBezTo>
                        <a:cubicBezTo>
                          <a:pt x="13" y="16"/>
                          <a:pt x="13" y="16"/>
                          <a:pt x="13" y="16"/>
                        </a:cubicBezTo>
                        <a:cubicBezTo>
                          <a:pt x="13" y="15"/>
                          <a:pt x="13" y="14"/>
                          <a:pt x="14" y="14"/>
                        </a:cubicBezTo>
                        <a:cubicBezTo>
                          <a:pt x="14" y="14"/>
                          <a:pt x="14" y="14"/>
                          <a:pt x="14" y="14"/>
                        </a:cubicBezTo>
                        <a:cubicBezTo>
                          <a:pt x="14" y="13"/>
                          <a:pt x="14" y="12"/>
                          <a:pt x="15" y="12"/>
                        </a:cubicBezTo>
                        <a:cubicBezTo>
                          <a:pt x="15" y="11"/>
                          <a:pt x="16" y="11"/>
                          <a:pt x="16" y="11"/>
                        </a:cubicBezTo>
                        <a:cubicBezTo>
                          <a:pt x="16" y="11"/>
                          <a:pt x="16" y="11"/>
                          <a:pt x="16" y="11"/>
                        </a:cubicBezTo>
                        <a:cubicBezTo>
                          <a:pt x="16" y="11"/>
                          <a:pt x="16" y="11"/>
                          <a:pt x="16" y="11"/>
                        </a:cubicBezTo>
                        <a:cubicBezTo>
                          <a:pt x="16" y="11"/>
                          <a:pt x="16" y="12"/>
                          <a:pt x="16" y="13"/>
                        </a:cubicBezTo>
                        <a:cubicBezTo>
                          <a:pt x="16" y="13"/>
                          <a:pt x="16" y="13"/>
                          <a:pt x="16" y="13"/>
                        </a:cubicBezTo>
                        <a:cubicBezTo>
                          <a:pt x="16" y="14"/>
                          <a:pt x="16" y="14"/>
                          <a:pt x="15" y="15"/>
                        </a:cubicBezTo>
                        <a:cubicBezTo>
                          <a:pt x="15" y="16"/>
                          <a:pt x="15" y="16"/>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6"/>
                          <a:pt x="15" y="16"/>
                          <a:pt x="16" y="15"/>
                        </a:cubicBezTo>
                        <a:cubicBezTo>
                          <a:pt x="16" y="14"/>
                          <a:pt x="17" y="13"/>
                          <a:pt x="18" y="12"/>
                        </a:cubicBezTo>
                        <a:cubicBezTo>
                          <a:pt x="18" y="12"/>
                          <a:pt x="18" y="12"/>
                          <a:pt x="18" y="12"/>
                        </a:cubicBezTo>
                        <a:cubicBezTo>
                          <a:pt x="18" y="12"/>
                          <a:pt x="18" y="12"/>
                          <a:pt x="18" y="12"/>
                        </a:cubicBezTo>
                        <a:cubicBezTo>
                          <a:pt x="18" y="13"/>
                          <a:pt x="18" y="13"/>
                          <a:pt x="18" y="13"/>
                        </a:cubicBezTo>
                        <a:cubicBezTo>
                          <a:pt x="18" y="13"/>
                          <a:pt x="18" y="13"/>
                          <a:pt x="18" y="13"/>
                        </a:cubicBezTo>
                        <a:cubicBezTo>
                          <a:pt x="18" y="14"/>
                          <a:pt x="17" y="15"/>
                          <a:pt x="17" y="16"/>
                        </a:cubicBezTo>
                        <a:cubicBezTo>
                          <a:pt x="17" y="16"/>
                          <a:pt x="17" y="16"/>
                          <a:pt x="17" y="16"/>
                        </a:cubicBezTo>
                        <a:cubicBezTo>
                          <a:pt x="17" y="16"/>
                          <a:pt x="16" y="17"/>
                          <a:pt x="16" y="18"/>
                        </a:cubicBezTo>
                        <a:cubicBezTo>
                          <a:pt x="16" y="18"/>
                          <a:pt x="16" y="18"/>
                          <a:pt x="16" y="18"/>
                        </a:cubicBezTo>
                        <a:cubicBezTo>
                          <a:pt x="17" y="17"/>
                          <a:pt x="18" y="15"/>
                          <a:pt x="18" y="14"/>
                        </a:cubicBezTo>
                        <a:cubicBezTo>
                          <a:pt x="19" y="14"/>
                          <a:pt x="19" y="13"/>
                          <a:pt x="20" y="13"/>
                        </a:cubicBezTo>
                        <a:cubicBezTo>
                          <a:pt x="20" y="13"/>
                          <a:pt x="20" y="13"/>
                          <a:pt x="20" y="13"/>
                        </a:cubicBezTo>
                        <a:cubicBezTo>
                          <a:pt x="20" y="13"/>
                          <a:pt x="20" y="13"/>
                          <a:pt x="20" y="13"/>
                        </a:cubicBezTo>
                        <a:cubicBezTo>
                          <a:pt x="20" y="13"/>
                          <a:pt x="20" y="13"/>
                          <a:pt x="20" y="13"/>
                        </a:cubicBezTo>
                        <a:cubicBezTo>
                          <a:pt x="20" y="13"/>
                          <a:pt x="20" y="13"/>
                          <a:pt x="20" y="13"/>
                        </a:cubicBezTo>
                        <a:cubicBezTo>
                          <a:pt x="20" y="13"/>
                          <a:pt x="20" y="13"/>
                          <a:pt x="20" y="13"/>
                        </a:cubicBezTo>
                        <a:cubicBezTo>
                          <a:pt x="20" y="13"/>
                          <a:pt x="21" y="13"/>
                          <a:pt x="21" y="13"/>
                        </a:cubicBezTo>
                        <a:cubicBezTo>
                          <a:pt x="21" y="13"/>
                          <a:pt x="21" y="13"/>
                          <a:pt x="21" y="13"/>
                        </a:cubicBezTo>
                        <a:cubicBezTo>
                          <a:pt x="21" y="13"/>
                          <a:pt x="21" y="13"/>
                          <a:pt x="21" y="13"/>
                        </a:cubicBezTo>
                        <a:cubicBezTo>
                          <a:pt x="21" y="14"/>
                          <a:pt x="20" y="14"/>
                          <a:pt x="20" y="15"/>
                        </a:cubicBezTo>
                        <a:cubicBezTo>
                          <a:pt x="20" y="15"/>
                          <a:pt x="20" y="15"/>
                          <a:pt x="20" y="15"/>
                        </a:cubicBezTo>
                        <a:cubicBezTo>
                          <a:pt x="20" y="15"/>
                          <a:pt x="20" y="15"/>
                          <a:pt x="20" y="16"/>
                        </a:cubicBezTo>
                        <a:cubicBezTo>
                          <a:pt x="19" y="17"/>
                          <a:pt x="18" y="18"/>
                          <a:pt x="17" y="19"/>
                        </a:cubicBezTo>
                        <a:cubicBezTo>
                          <a:pt x="17" y="19"/>
                          <a:pt x="17" y="19"/>
                          <a:pt x="17" y="19"/>
                        </a:cubicBezTo>
                        <a:cubicBezTo>
                          <a:pt x="18" y="18"/>
                          <a:pt x="19" y="17"/>
                          <a:pt x="20" y="16"/>
                        </a:cubicBezTo>
                        <a:cubicBezTo>
                          <a:pt x="20" y="16"/>
                          <a:pt x="20" y="15"/>
                          <a:pt x="20" y="15"/>
                        </a:cubicBezTo>
                        <a:cubicBezTo>
                          <a:pt x="21" y="14"/>
                          <a:pt x="21" y="14"/>
                          <a:pt x="22" y="13"/>
                        </a:cubicBezTo>
                        <a:cubicBezTo>
                          <a:pt x="22" y="14"/>
                          <a:pt x="22" y="14"/>
                          <a:pt x="22" y="15"/>
                        </a:cubicBezTo>
                        <a:cubicBezTo>
                          <a:pt x="22" y="15"/>
                          <a:pt x="22" y="15"/>
                          <a:pt x="22" y="15"/>
                        </a:cubicBezTo>
                        <a:cubicBezTo>
                          <a:pt x="22" y="15"/>
                          <a:pt x="21" y="15"/>
                          <a:pt x="21" y="15"/>
                        </a:cubicBezTo>
                        <a:cubicBezTo>
                          <a:pt x="21" y="16"/>
                          <a:pt x="21" y="16"/>
                          <a:pt x="21" y="16"/>
                        </a:cubicBezTo>
                        <a:cubicBezTo>
                          <a:pt x="20" y="17"/>
                          <a:pt x="19" y="19"/>
                          <a:pt x="18" y="20"/>
                        </a:cubicBezTo>
                        <a:cubicBezTo>
                          <a:pt x="18" y="21"/>
                          <a:pt x="18" y="21"/>
                          <a:pt x="17" y="22"/>
                        </a:cubicBezTo>
                        <a:cubicBezTo>
                          <a:pt x="17" y="22"/>
                          <a:pt x="17" y="22"/>
                          <a:pt x="17" y="22"/>
                        </a:cubicBezTo>
                        <a:cubicBezTo>
                          <a:pt x="18" y="22"/>
                          <a:pt x="18" y="22"/>
                          <a:pt x="18" y="21"/>
                        </a:cubicBezTo>
                        <a:cubicBezTo>
                          <a:pt x="18" y="21"/>
                          <a:pt x="19" y="21"/>
                          <a:pt x="19" y="21"/>
                        </a:cubicBezTo>
                        <a:cubicBezTo>
                          <a:pt x="19" y="20"/>
                          <a:pt x="20" y="19"/>
                          <a:pt x="21" y="19"/>
                        </a:cubicBezTo>
                        <a:cubicBezTo>
                          <a:pt x="21" y="19"/>
                          <a:pt x="20" y="19"/>
                          <a:pt x="20" y="20"/>
                        </a:cubicBezTo>
                        <a:cubicBezTo>
                          <a:pt x="20" y="20"/>
                          <a:pt x="20" y="20"/>
                          <a:pt x="20" y="20"/>
                        </a:cubicBezTo>
                        <a:cubicBezTo>
                          <a:pt x="20" y="20"/>
                          <a:pt x="20" y="19"/>
                          <a:pt x="20" y="20"/>
                        </a:cubicBezTo>
                        <a:cubicBezTo>
                          <a:pt x="19" y="21"/>
                          <a:pt x="18" y="22"/>
                          <a:pt x="17" y="23"/>
                        </a:cubicBezTo>
                        <a:cubicBezTo>
                          <a:pt x="17" y="22"/>
                          <a:pt x="18" y="22"/>
                          <a:pt x="18" y="21"/>
                        </a:cubicBezTo>
                        <a:cubicBezTo>
                          <a:pt x="18" y="21"/>
                          <a:pt x="18" y="21"/>
                          <a:pt x="18" y="21"/>
                        </a:cubicBezTo>
                        <a:cubicBezTo>
                          <a:pt x="17" y="21"/>
                          <a:pt x="16" y="21"/>
                          <a:pt x="16" y="22"/>
                        </a:cubicBezTo>
                        <a:cubicBezTo>
                          <a:pt x="15" y="22"/>
                          <a:pt x="14" y="23"/>
                          <a:pt x="14" y="24"/>
                        </a:cubicBezTo>
                        <a:cubicBezTo>
                          <a:pt x="14" y="24"/>
                          <a:pt x="14" y="24"/>
                          <a:pt x="14" y="23"/>
                        </a:cubicBezTo>
                        <a:cubicBezTo>
                          <a:pt x="14" y="23"/>
                          <a:pt x="14" y="23"/>
                          <a:pt x="14" y="23"/>
                        </a:cubicBezTo>
                        <a:cubicBezTo>
                          <a:pt x="13" y="24"/>
                          <a:pt x="12" y="25"/>
                          <a:pt x="11" y="26"/>
                        </a:cubicBezTo>
                        <a:cubicBezTo>
                          <a:pt x="11" y="26"/>
                          <a:pt x="11" y="25"/>
                          <a:pt x="11" y="24"/>
                        </a:cubicBezTo>
                        <a:cubicBezTo>
                          <a:pt x="11" y="24"/>
                          <a:pt x="11" y="24"/>
                          <a:pt x="11" y="24"/>
                        </a:cubicBezTo>
                        <a:cubicBezTo>
                          <a:pt x="11" y="24"/>
                          <a:pt x="11" y="24"/>
                          <a:pt x="11" y="24"/>
                        </a:cubicBezTo>
                        <a:cubicBezTo>
                          <a:pt x="11" y="24"/>
                          <a:pt x="11" y="24"/>
                          <a:pt x="11" y="24"/>
                        </a:cubicBezTo>
                        <a:cubicBezTo>
                          <a:pt x="11" y="24"/>
                          <a:pt x="11" y="24"/>
                          <a:pt x="11" y="24"/>
                        </a:cubicBezTo>
                        <a:cubicBezTo>
                          <a:pt x="9" y="25"/>
                          <a:pt x="8" y="27"/>
                          <a:pt x="7" y="29"/>
                        </a:cubicBezTo>
                        <a:cubicBezTo>
                          <a:pt x="7" y="29"/>
                          <a:pt x="7" y="29"/>
                          <a:pt x="7" y="29"/>
                        </a:cubicBezTo>
                        <a:cubicBezTo>
                          <a:pt x="8" y="28"/>
                          <a:pt x="9" y="26"/>
                          <a:pt x="9" y="24"/>
                        </a:cubicBezTo>
                        <a:cubicBezTo>
                          <a:pt x="9" y="24"/>
                          <a:pt x="8" y="24"/>
                          <a:pt x="8" y="24"/>
                        </a:cubicBezTo>
                        <a:cubicBezTo>
                          <a:pt x="7" y="25"/>
                          <a:pt x="7" y="26"/>
                          <a:pt x="6" y="27"/>
                        </a:cubicBezTo>
                        <a:cubicBezTo>
                          <a:pt x="6" y="26"/>
                          <a:pt x="6" y="26"/>
                          <a:pt x="6" y="26"/>
                        </a:cubicBezTo>
                        <a:cubicBezTo>
                          <a:pt x="6" y="26"/>
                          <a:pt x="6" y="26"/>
                          <a:pt x="6" y="26"/>
                        </a:cubicBezTo>
                        <a:cubicBezTo>
                          <a:pt x="6" y="26"/>
                          <a:pt x="6" y="26"/>
                          <a:pt x="6" y="26"/>
                        </a:cubicBezTo>
                        <a:cubicBezTo>
                          <a:pt x="6" y="25"/>
                          <a:pt x="6" y="25"/>
                          <a:pt x="6" y="25"/>
                        </a:cubicBezTo>
                        <a:cubicBezTo>
                          <a:pt x="6" y="24"/>
                          <a:pt x="6" y="24"/>
                          <a:pt x="6" y="24"/>
                        </a:cubicBezTo>
                        <a:cubicBezTo>
                          <a:pt x="5" y="25"/>
                          <a:pt x="4" y="26"/>
                          <a:pt x="3" y="27"/>
                        </a:cubicBezTo>
                        <a:cubicBezTo>
                          <a:pt x="3" y="27"/>
                          <a:pt x="3" y="28"/>
                          <a:pt x="3" y="28"/>
                        </a:cubicBezTo>
                        <a:cubicBezTo>
                          <a:pt x="3" y="27"/>
                          <a:pt x="3" y="26"/>
                          <a:pt x="3" y="25"/>
                        </a:cubicBezTo>
                        <a:cubicBezTo>
                          <a:pt x="3" y="25"/>
                          <a:pt x="3" y="25"/>
                          <a:pt x="3" y="25"/>
                        </a:cubicBezTo>
                        <a:cubicBezTo>
                          <a:pt x="3" y="25"/>
                          <a:pt x="3" y="25"/>
                          <a:pt x="3" y="25"/>
                        </a:cubicBezTo>
                        <a:cubicBezTo>
                          <a:pt x="3" y="25"/>
                          <a:pt x="3" y="25"/>
                          <a:pt x="3" y="25"/>
                        </a:cubicBezTo>
                        <a:cubicBezTo>
                          <a:pt x="3" y="25"/>
                          <a:pt x="3" y="25"/>
                          <a:pt x="3" y="24"/>
                        </a:cubicBezTo>
                        <a:cubicBezTo>
                          <a:pt x="3" y="24"/>
                          <a:pt x="3" y="24"/>
                          <a:pt x="3" y="24"/>
                        </a:cubicBezTo>
                        <a:cubicBezTo>
                          <a:pt x="2" y="25"/>
                          <a:pt x="2" y="25"/>
                          <a:pt x="2" y="25"/>
                        </a:cubicBezTo>
                        <a:cubicBezTo>
                          <a:pt x="2" y="25"/>
                          <a:pt x="2" y="24"/>
                          <a:pt x="2" y="24"/>
                        </a:cubicBezTo>
                        <a:cubicBezTo>
                          <a:pt x="2" y="24"/>
                          <a:pt x="2" y="24"/>
                          <a:pt x="2" y="24"/>
                        </a:cubicBezTo>
                        <a:cubicBezTo>
                          <a:pt x="1" y="25"/>
                          <a:pt x="1" y="25"/>
                          <a:pt x="1" y="26"/>
                        </a:cubicBezTo>
                        <a:cubicBezTo>
                          <a:pt x="1" y="26"/>
                          <a:pt x="1" y="26"/>
                          <a:pt x="1" y="26"/>
                        </a:cubicBezTo>
                        <a:cubicBezTo>
                          <a:pt x="0" y="27"/>
                          <a:pt x="0" y="27"/>
                          <a:pt x="0" y="28"/>
                        </a:cubicBezTo>
                        <a:cubicBezTo>
                          <a:pt x="0" y="28"/>
                          <a:pt x="0" y="28"/>
                          <a:pt x="0" y="28"/>
                        </a:cubicBezTo>
                        <a:cubicBezTo>
                          <a:pt x="0" y="28"/>
                          <a:pt x="1" y="28"/>
                          <a:pt x="1" y="27"/>
                        </a:cubicBezTo>
                        <a:cubicBezTo>
                          <a:pt x="1" y="28"/>
                          <a:pt x="1" y="28"/>
                          <a:pt x="1" y="28"/>
                        </a:cubicBezTo>
                        <a:cubicBezTo>
                          <a:pt x="1" y="28"/>
                          <a:pt x="1" y="28"/>
                          <a:pt x="1" y="28"/>
                        </a:cubicBezTo>
                        <a:cubicBezTo>
                          <a:pt x="2" y="27"/>
                          <a:pt x="2" y="26"/>
                          <a:pt x="3" y="25"/>
                        </a:cubicBezTo>
                        <a:cubicBezTo>
                          <a:pt x="3" y="25"/>
                          <a:pt x="3" y="25"/>
                          <a:pt x="3" y="25"/>
                        </a:cubicBezTo>
                        <a:cubicBezTo>
                          <a:pt x="2" y="27"/>
                          <a:pt x="2" y="28"/>
                          <a:pt x="2" y="29"/>
                        </a:cubicBezTo>
                        <a:cubicBezTo>
                          <a:pt x="2" y="30"/>
                          <a:pt x="2" y="30"/>
                          <a:pt x="2" y="30"/>
                        </a:cubicBezTo>
                        <a:cubicBezTo>
                          <a:pt x="2" y="31"/>
                          <a:pt x="2" y="31"/>
                          <a:pt x="2" y="31"/>
                        </a:cubicBezTo>
                        <a:cubicBezTo>
                          <a:pt x="2" y="30"/>
                          <a:pt x="2" y="30"/>
                          <a:pt x="2" y="30"/>
                        </a:cubicBezTo>
                        <a:cubicBezTo>
                          <a:pt x="2" y="30"/>
                          <a:pt x="2" y="30"/>
                          <a:pt x="2" y="30"/>
                        </a:cubicBezTo>
                        <a:cubicBezTo>
                          <a:pt x="2" y="30"/>
                          <a:pt x="2" y="30"/>
                          <a:pt x="2" y="30"/>
                        </a:cubicBezTo>
                        <a:cubicBezTo>
                          <a:pt x="3" y="29"/>
                          <a:pt x="4" y="28"/>
                          <a:pt x="5" y="27"/>
                        </a:cubicBezTo>
                        <a:cubicBezTo>
                          <a:pt x="5" y="27"/>
                          <a:pt x="5" y="27"/>
                          <a:pt x="5" y="27"/>
                        </a:cubicBezTo>
                        <a:cubicBezTo>
                          <a:pt x="5" y="27"/>
                          <a:pt x="5" y="27"/>
                          <a:pt x="5" y="27"/>
                        </a:cubicBezTo>
                        <a:cubicBezTo>
                          <a:pt x="5" y="27"/>
                          <a:pt x="5" y="27"/>
                          <a:pt x="5" y="27"/>
                        </a:cubicBezTo>
                        <a:cubicBezTo>
                          <a:pt x="5" y="27"/>
                          <a:pt x="5" y="27"/>
                          <a:pt x="5" y="27"/>
                        </a:cubicBezTo>
                        <a:cubicBezTo>
                          <a:pt x="5" y="27"/>
                          <a:pt x="5" y="26"/>
                          <a:pt x="6" y="26"/>
                        </a:cubicBezTo>
                        <a:cubicBezTo>
                          <a:pt x="6" y="26"/>
                          <a:pt x="5" y="27"/>
                          <a:pt x="5" y="27"/>
                        </a:cubicBezTo>
                        <a:cubicBezTo>
                          <a:pt x="4" y="28"/>
                          <a:pt x="4" y="30"/>
                          <a:pt x="3" y="31"/>
                        </a:cubicBezTo>
                        <a:cubicBezTo>
                          <a:pt x="3" y="31"/>
                          <a:pt x="3" y="31"/>
                          <a:pt x="3" y="31"/>
                        </a:cubicBezTo>
                        <a:cubicBezTo>
                          <a:pt x="4" y="31"/>
                          <a:pt x="4" y="31"/>
                          <a:pt x="4" y="31"/>
                        </a:cubicBezTo>
                        <a:cubicBezTo>
                          <a:pt x="4" y="30"/>
                          <a:pt x="5" y="28"/>
                          <a:pt x="5" y="27"/>
                        </a:cubicBezTo>
                        <a:cubicBezTo>
                          <a:pt x="6" y="27"/>
                          <a:pt x="6" y="27"/>
                          <a:pt x="6" y="27"/>
                        </a:cubicBezTo>
                        <a:cubicBezTo>
                          <a:pt x="6" y="28"/>
                          <a:pt x="5" y="28"/>
                          <a:pt x="5" y="29"/>
                        </a:cubicBezTo>
                        <a:cubicBezTo>
                          <a:pt x="5" y="30"/>
                          <a:pt x="5" y="30"/>
                          <a:pt x="5" y="31"/>
                        </a:cubicBezTo>
                        <a:cubicBezTo>
                          <a:pt x="5" y="31"/>
                          <a:pt x="5" y="31"/>
                          <a:pt x="5" y="31"/>
                        </a:cubicBezTo>
                        <a:cubicBezTo>
                          <a:pt x="6" y="31"/>
                          <a:pt x="6" y="30"/>
                          <a:pt x="7" y="30"/>
                        </a:cubicBezTo>
                        <a:cubicBezTo>
                          <a:pt x="7" y="30"/>
                          <a:pt x="7" y="30"/>
                          <a:pt x="6" y="31"/>
                        </a:cubicBezTo>
                        <a:cubicBezTo>
                          <a:pt x="6" y="31"/>
                          <a:pt x="7" y="31"/>
                          <a:pt x="7" y="31"/>
                        </a:cubicBezTo>
                        <a:cubicBezTo>
                          <a:pt x="7" y="31"/>
                          <a:pt x="7" y="30"/>
                          <a:pt x="7" y="30"/>
                        </a:cubicBezTo>
                        <a:cubicBezTo>
                          <a:pt x="7" y="30"/>
                          <a:pt x="7" y="30"/>
                          <a:pt x="7" y="30"/>
                        </a:cubicBezTo>
                        <a:cubicBezTo>
                          <a:pt x="7" y="30"/>
                          <a:pt x="7" y="29"/>
                          <a:pt x="7" y="29"/>
                        </a:cubicBezTo>
                        <a:cubicBezTo>
                          <a:pt x="9" y="28"/>
                          <a:pt x="10" y="26"/>
                          <a:pt x="11" y="25"/>
                        </a:cubicBezTo>
                        <a:cubicBezTo>
                          <a:pt x="11" y="25"/>
                          <a:pt x="11" y="25"/>
                          <a:pt x="11" y="25"/>
                        </a:cubicBezTo>
                        <a:cubicBezTo>
                          <a:pt x="10" y="26"/>
                          <a:pt x="9" y="28"/>
                          <a:pt x="9" y="30"/>
                        </a:cubicBezTo>
                        <a:cubicBezTo>
                          <a:pt x="9" y="30"/>
                          <a:pt x="8" y="31"/>
                          <a:pt x="8" y="31"/>
                        </a:cubicBezTo>
                        <a:cubicBezTo>
                          <a:pt x="8" y="31"/>
                          <a:pt x="8" y="31"/>
                          <a:pt x="8" y="31"/>
                        </a:cubicBezTo>
                        <a:cubicBezTo>
                          <a:pt x="8" y="31"/>
                          <a:pt x="9" y="31"/>
                          <a:pt x="9" y="30"/>
                        </a:cubicBezTo>
                        <a:cubicBezTo>
                          <a:pt x="9" y="30"/>
                          <a:pt x="9" y="31"/>
                          <a:pt x="9" y="31"/>
                        </a:cubicBezTo>
                        <a:cubicBezTo>
                          <a:pt x="9" y="31"/>
                          <a:pt x="9" y="31"/>
                          <a:pt x="9" y="31"/>
                        </a:cubicBezTo>
                        <a:cubicBezTo>
                          <a:pt x="10" y="30"/>
                          <a:pt x="10" y="30"/>
                          <a:pt x="11" y="29"/>
                        </a:cubicBezTo>
                        <a:cubicBezTo>
                          <a:pt x="10" y="30"/>
                          <a:pt x="10" y="31"/>
                          <a:pt x="10" y="31"/>
                        </a:cubicBezTo>
                        <a:cubicBezTo>
                          <a:pt x="10" y="31"/>
                          <a:pt x="10" y="31"/>
                          <a:pt x="10" y="31"/>
                        </a:cubicBezTo>
                        <a:cubicBezTo>
                          <a:pt x="11" y="30"/>
                          <a:pt x="11" y="29"/>
                          <a:pt x="12" y="28"/>
                        </a:cubicBezTo>
                        <a:cubicBezTo>
                          <a:pt x="14" y="27"/>
                          <a:pt x="15" y="25"/>
                          <a:pt x="16" y="23"/>
                        </a:cubicBezTo>
                        <a:cubicBezTo>
                          <a:pt x="16" y="24"/>
                          <a:pt x="15" y="24"/>
                          <a:pt x="15" y="25"/>
                        </a:cubicBezTo>
                        <a:cubicBezTo>
                          <a:pt x="14" y="26"/>
                          <a:pt x="14" y="27"/>
                          <a:pt x="14" y="28"/>
                        </a:cubicBezTo>
                        <a:cubicBezTo>
                          <a:pt x="14" y="28"/>
                          <a:pt x="14" y="28"/>
                          <a:pt x="14" y="28"/>
                        </a:cubicBezTo>
                        <a:cubicBezTo>
                          <a:pt x="14" y="28"/>
                          <a:pt x="15" y="28"/>
                          <a:pt x="15" y="28"/>
                        </a:cubicBezTo>
                        <a:cubicBezTo>
                          <a:pt x="14" y="29"/>
                          <a:pt x="14" y="30"/>
                          <a:pt x="13" y="31"/>
                        </a:cubicBezTo>
                        <a:cubicBezTo>
                          <a:pt x="13" y="31"/>
                          <a:pt x="13" y="31"/>
                          <a:pt x="13" y="31"/>
                        </a:cubicBezTo>
                        <a:cubicBezTo>
                          <a:pt x="14" y="30"/>
                          <a:pt x="15" y="28"/>
                          <a:pt x="15" y="27"/>
                        </a:cubicBezTo>
                        <a:cubicBezTo>
                          <a:pt x="16" y="27"/>
                          <a:pt x="16" y="26"/>
                          <a:pt x="17" y="26"/>
                        </a:cubicBezTo>
                        <a:cubicBezTo>
                          <a:pt x="16" y="27"/>
                          <a:pt x="15" y="29"/>
                          <a:pt x="15" y="30"/>
                        </a:cubicBezTo>
                        <a:cubicBezTo>
                          <a:pt x="15" y="31"/>
                          <a:pt x="15" y="31"/>
                          <a:pt x="14" y="31"/>
                        </a:cubicBezTo>
                        <a:cubicBezTo>
                          <a:pt x="14" y="31"/>
                          <a:pt x="15" y="31"/>
                          <a:pt x="15" y="31"/>
                        </a:cubicBezTo>
                        <a:cubicBezTo>
                          <a:pt x="15" y="31"/>
                          <a:pt x="15" y="31"/>
                          <a:pt x="15" y="30"/>
                        </a:cubicBezTo>
                        <a:cubicBezTo>
                          <a:pt x="15" y="30"/>
                          <a:pt x="15" y="30"/>
                          <a:pt x="15" y="30"/>
                        </a:cubicBezTo>
                        <a:cubicBezTo>
                          <a:pt x="15" y="30"/>
                          <a:pt x="15" y="30"/>
                          <a:pt x="15" y="30"/>
                        </a:cubicBezTo>
                        <a:cubicBezTo>
                          <a:pt x="16" y="28"/>
                          <a:pt x="17" y="26"/>
                          <a:pt x="18" y="24"/>
                        </a:cubicBezTo>
                        <a:cubicBezTo>
                          <a:pt x="19" y="24"/>
                          <a:pt x="19" y="24"/>
                          <a:pt x="19" y="23"/>
                        </a:cubicBezTo>
                        <a:cubicBezTo>
                          <a:pt x="19" y="23"/>
                          <a:pt x="20" y="22"/>
                          <a:pt x="20" y="21"/>
                        </a:cubicBezTo>
                        <a:cubicBezTo>
                          <a:pt x="19" y="24"/>
                          <a:pt x="17" y="27"/>
                          <a:pt x="16" y="30"/>
                        </a:cubicBezTo>
                        <a:cubicBezTo>
                          <a:pt x="16" y="30"/>
                          <a:pt x="16" y="31"/>
                          <a:pt x="16" y="30"/>
                        </a:cubicBezTo>
                        <a:cubicBezTo>
                          <a:pt x="17" y="29"/>
                          <a:pt x="18" y="27"/>
                          <a:pt x="19" y="26"/>
                        </a:cubicBezTo>
                        <a:cubicBezTo>
                          <a:pt x="20" y="24"/>
                          <a:pt x="21" y="22"/>
                          <a:pt x="21" y="21"/>
                        </a:cubicBezTo>
                        <a:cubicBezTo>
                          <a:pt x="21" y="21"/>
                          <a:pt x="21" y="21"/>
                          <a:pt x="21" y="21"/>
                        </a:cubicBezTo>
                        <a:cubicBezTo>
                          <a:pt x="22" y="20"/>
                          <a:pt x="22" y="20"/>
                          <a:pt x="22" y="20"/>
                        </a:cubicBezTo>
                        <a:cubicBezTo>
                          <a:pt x="22" y="20"/>
                          <a:pt x="22" y="19"/>
                          <a:pt x="22" y="19"/>
                        </a:cubicBezTo>
                        <a:cubicBezTo>
                          <a:pt x="22" y="19"/>
                          <a:pt x="22" y="19"/>
                          <a:pt x="23" y="18"/>
                        </a:cubicBezTo>
                        <a:cubicBezTo>
                          <a:pt x="23" y="18"/>
                          <a:pt x="23" y="18"/>
                          <a:pt x="23" y="18"/>
                        </a:cubicBezTo>
                        <a:cubicBezTo>
                          <a:pt x="23" y="17"/>
                          <a:pt x="23" y="17"/>
                          <a:pt x="24" y="17"/>
                        </a:cubicBezTo>
                        <a:cubicBezTo>
                          <a:pt x="24" y="17"/>
                          <a:pt x="24" y="17"/>
                          <a:pt x="24" y="17"/>
                        </a:cubicBezTo>
                        <a:cubicBezTo>
                          <a:pt x="24" y="17"/>
                          <a:pt x="24" y="17"/>
                          <a:pt x="24" y="17"/>
                        </a:cubicBezTo>
                        <a:cubicBezTo>
                          <a:pt x="24" y="17"/>
                          <a:pt x="24" y="17"/>
                          <a:pt x="24" y="17"/>
                        </a:cubicBezTo>
                        <a:cubicBezTo>
                          <a:pt x="24" y="17"/>
                          <a:pt x="24" y="17"/>
                          <a:pt x="24" y="17"/>
                        </a:cubicBezTo>
                        <a:cubicBezTo>
                          <a:pt x="25" y="16"/>
                          <a:pt x="25" y="15"/>
                          <a:pt x="26" y="14"/>
                        </a:cubicBezTo>
                        <a:cubicBezTo>
                          <a:pt x="26" y="15"/>
                          <a:pt x="26" y="16"/>
                          <a:pt x="25" y="18"/>
                        </a:cubicBezTo>
                        <a:cubicBezTo>
                          <a:pt x="25" y="18"/>
                          <a:pt x="25" y="18"/>
                          <a:pt x="25" y="18"/>
                        </a:cubicBezTo>
                        <a:cubicBezTo>
                          <a:pt x="25" y="18"/>
                          <a:pt x="24" y="19"/>
                          <a:pt x="24" y="20"/>
                        </a:cubicBezTo>
                        <a:cubicBezTo>
                          <a:pt x="24" y="20"/>
                          <a:pt x="24" y="20"/>
                          <a:pt x="24" y="20"/>
                        </a:cubicBezTo>
                        <a:cubicBezTo>
                          <a:pt x="23" y="21"/>
                          <a:pt x="23" y="21"/>
                          <a:pt x="23" y="22"/>
                        </a:cubicBezTo>
                        <a:cubicBezTo>
                          <a:pt x="21" y="24"/>
                          <a:pt x="20" y="27"/>
                          <a:pt x="19" y="29"/>
                        </a:cubicBezTo>
                        <a:cubicBezTo>
                          <a:pt x="19" y="29"/>
                          <a:pt x="19" y="29"/>
                          <a:pt x="19" y="29"/>
                        </a:cubicBezTo>
                        <a:cubicBezTo>
                          <a:pt x="20" y="27"/>
                          <a:pt x="21" y="25"/>
                          <a:pt x="23" y="22"/>
                        </a:cubicBezTo>
                        <a:cubicBezTo>
                          <a:pt x="23" y="21"/>
                          <a:pt x="24" y="20"/>
                          <a:pt x="24" y="19"/>
                        </a:cubicBezTo>
                        <a:cubicBezTo>
                          <a:pt x="26" y="17"/>
                          <a:pt x="27" y="16"/>
                          <a:pt x="29" y="14"/>
                        </a:cubicBezTo>
                        <a:cubicBezTo>
                          <a:pt x="28" y="15"/>
                          <a:pt x="28" y="16"/>
                          <a:pt x="28" y="17"/>
                        </a:cubicBezTo>
                        <a:cubicBezTo>
                          <a:pt x="25" y="20"/>
                          <a:pt x="22" y="25"/>
                          <a:pt x="21" y="29"/>
                        </a:cubicBezTo>
                        <a:cubicBezTo>
                          <a:pt x="21" y="29"/>
                          <a:pt x="21" y="29"/>
                          <a:pt x="21" y="29"/>
                        </a:cubicBezTo>
                        <a:cubicBezTo>
                          <a:pt x="22" y="27"/>
                          <a:pt x="24" y="24"/>
                          <a:pt x="25" y="21"/>
                        </a:cubicBezTo>
                        <a:cubicBezTo>
                          <a:pt x="26" y="20"/>
                          <a:pt x="27" y="18"/>
                          <a:pt x="28" y="17"/>
                        </a:cubicBezTo>
                        <a:cubicBezTo>
                          <a:pt x="28" y="16"/>
                          <a:pt x="29" y="16"/>
                          <a:pt x="29" y="15"/>
                        </a:cubicBezTo>
                        <a:cubicBezTo>
                          <a:pt x="29" y="16"/>
                          <a:pt x="28" y="17"/>
                          <a:pt x="28" y="18"/>
                        </a:cubicBezTo>
                        <a:cubicBezTo>
                          <a:pt x="28" y="18"/>
                          <a:pt x="28" y="18"/>
                          <a:pt x="28" y="18"/>
                        </a:cubicBezTo>
                        <a:cubicBezTo>
                          <a:pt x="28" y="18"/>
                          <a:pt x="28" y="18"/>
                          <a:pt x="27" y="18"/>
                        </a:cubicBezTo>
                        <a:cubicBezTo>
                          <a:pt x="27" y="20"/>
                          <a:pt x="26" y="21"/>
                          <a:pt x="25" y="22"/>
                        </a:cubicBezTo>
                        <a:cubicBezTo>
                          <a:pt x="24" y="23"/>
                          <a:pt x="24" y="24"/>
                          <a:pt x="23" y="26"/>
                        </a:cubicBezTo>
                        <a:cubicBezTo>
                          <a:pt x="22" y="27"/>
                          <a:pt x="22" y="29"/>
                          <a:pt x="22" y="30"/>
                        </a:cubicBezTo>
                        <a:cubicBezTo>
                          <a:pt x="22" y="30"/>
                          <a:pt x="22" y="30"/>
                          <a:pt x="22" y="30"/>
                        </a:cubicBezTo>
                        <a:cubicBezTo>
                          <a:pt x="24" y="26"/>
                          <a:pt x="26" y="22"/>
                          <a:pt x="28" y="19"/>
                        </a:cubicBezTo>
                        <a:cubicBezTo>
                          <a:pt x="28" y="18"/>
                          <a:pt x="28" y="18"/>
                          <a:pt x="28" y="18"/>
                        </a:cubicBezTo>
                        <a:cubicBezTo>
                          <a:pt x="29" y="17"/>
                          <a:pt x="30" y="16"/>
                          <a:pt x="31" y="15"/>
                        </a:cubicBezTo>
                        <a:cubicBezTo>
                          <a:pt x="31" y="16"/>
                          <a:pt x="30" y="17"/>
                          <a:pt x="30" y="18"/>
                        </a:cubicBezTo>
                        <a:cubicBezTo>
                          <a:pt x="30" y="18"/>
                          <a:pt x="30" y="18"/>
                          <a:pt x="30" y="18"/>
                        </a:cubicBezTo>
                        <a:cubicBezTo>
                          <a:pt x="30" y="18"/>
                          <a:pt x="29" y="19"/>
                          <a:pt x="29" y="20"/>
                        </a:cubicBezTo>
                        <a:cubicBezTo>
                          <a:pt x="27" y="23"/>
                          <a:pt x="25" y="25"/>
                          <a:pt x="24" y="28"/>
                        </a:cubicBezTo>
                        <a:cubicBezTo>
                          <a:pt x="24" y="28"/>
                          <a:pt x="24" y="28"/>
                          <a:pt x="24" y="28"/>
                        </a:cubicBezTo>
                        <a:cubicBezTo>
                          <a:pt x="26" y="26"/>
                          <a:pt x="27" y="23"/>
                          <a:pt x="29" y="20"/>
                        </a:cubicBezTo>
                        <a:cubicBezTo>
                          <a:pt x="30" y="19"/>
                          <a:pt x="31" y="18"/>
                          <a:pt x="31" y="17"/>
                        </a:cubicBezTo>
                        <a:cubicBezTo>
                          <a:pt x="31" y="18"/>
                          <a:pt x="30" y="20"/>
                          <a:pt x="30" y="21"/>
                        </a:cubicBezTo>
                        <a:cubicBezTo>
                          <a:pt x="30" y="21"/>
                          <a:pt x="29" y="22"/>
                          <a:pt x="29" y="22"/>
                        </a:cubicBezTo>
                        <a:cubicBezTo>
                          <a:pt x="28" y="24"/>
                          <a:pt x="27" y="26"/>
                          <a:pt x="26" y="28"/>
                        </a:cubicBezTo>
                        <a:cubicBezTo>
                          <a:pt x="26" y="28"/>
                          <a:pt x="26" y="28"/>
                          <a:pt x="26" y="28"/>
                        </a:cubicBezTo>
                        <a:cubicBezTo>
                          <a:pt x="27" y="26"/>
                          <a:pt x="28" y="24"/>
                          <a:pt x="29" y="22"/>
                        </a:cubicBezTo>
                        <a:cubicBezTo>
                          <a:pt x="30" y="22"/>
                          <a:pt x="30" y="21"/>
                          <a:pt x="30" y="21"/>
                        </a:cubicBezTo>
                        <a:cubicBezTo>
                          <a:pt x="31" y="20"/>
                          <a:pt x="31" y="19"/>
                          <a:pt x="32" y="19"/>
                        </a:cubicBezTo>
                        <a:cubicBezTo>
                          <a:pt x="32" y="19"/>
                          <a:pt x="32" y="19"/>
                          <a:pt x="32" y="19"/>
                        </a:cubicBezTo>
                        <a:cubicBezTo>
                          <a:pt x="32" y="18"/>
                          <a:pt x="32" y="18"/>
                          <a:pt x="33" y="18"/>
                        </a:cubicBezTo>
                        <a:cubicBezTo>
                          <a:pt x="32" y="20"/>
                          <a:pt x="31" y="22"/>
                          <a:pt x="30" y="24"/>
                        </a:cubicBezTo>
                        <a:cubicBezTo>
                          <a:pt x="29" y="25"/>
                          <a:pt x="28" y="27"/>
                          <a:pt x="28" y="28"/>
                        </a:cubicBezTo>
                        <a:cubicBezTo>
                          <a:pt x="28" y="28"/>
                          <a:pt x="28" y="28"/>
                          <a:pt x="28" y="28"/>
                        </a:cubicBezTo>
                        <a:cubicBezTo>
                          <a:pt x="29" y="27"/>
                          <a:pt x="30" y="25"/>
                          <a:pt x="30" y="24"/>
                        </a:cubicBezTo>
                        <a:cubicBezTo>
                          <a:pt x="31" y="23"/>
                          <a:pt x="32" y="22"/>
                          <a:pt x="32" y="21"/>
                        </a:cubicBezTo>
                        <a:cubicBezTo>
                          <a:pt x="33" y="21"/>
                          <a:pt x="33" y="20"/>
                          <a:pt x="33" y="20"/>
                        </a:cubicBezTo>
                        <a:cubicBezTo>
                          <a:pt x="33" y="21"/>
                          <a:pt x="32" y="23"/>
                          <a:pt x="32" y="24"/>
                        </a:cubicBezTo>
                        <a:cubicBezTo>
                          <a:pt x="32" y="24"/>
                          <a:pt x="32" y="24"/>
                          <a:pt x="32" y="24"/>
                        </a:cubicBezTo>
                        <a:cubicBezTo>
                          <a:pt x="32" y="24"/>
                          <a:pt x="32" y="24"/>
                          <a:pt x="32" y="24"/>
                        </a:cubicBezTo>
                        <a:cubicBezTo>
                          <a:pt x="31" y="25"/>
                          <a:pt x="30" y="26"/>
                          <a:pt x="30" y="28"/>
                        </a:cubicBezTo>
                        <a:cubicBezTo>
                          <a:pt x="30" y="28"/>
                          <a:pt x="30" y="28"/>
                          <a:pt x="30" y="28"/>
                        </a:cubicBezTo>
                        <a:cubicBezTo>
                          <a:pt x="31" y="27"/>
                          <a:pt x="31" y="26"/>
                          <a:pt x="32" y="24"/>
                        </a:cubicBezTo>
                        <a:cubicBezTo>
                          <a:pt x="32" y="24"/>
                          <a:pt x="33" y="23"/>
                          <a:pt x="34" y="22"/>
                        </a:cubicBezTo>
                        <a:cubicBezTo>
                          <a:pt x="34" y="22"/>
                          <a:pt x="34" y="22"/>
                          <a:pt x="34" y="21"/>
                        </a:cubicBezTo>
                        <a:cubicBezTo>
                          <a:pt x="34" y="22"/>
                          <a:pt x="34" y="22"/>
                          <a:pt x="33" y="23"/>
                        </a:cubicBezTo>
                        <a:cubicBezTo>
                          <a:pt x="33" y="24"/>
                          <a:pt x="32" y="26"/>
                          <a:pt x="31" y="27"/>
                        </a:cubicBezTo>
                        <a:cubicBezTo>
                          <a:pt x="31" y="26"/>
                          <a:pt x="32" y="26"/>
                          <a:pt x="32" y="26"/>
                        </a:cubicBezTo>
                        <a:cubicBezTo>
                          <a:pt x="32" y="26"/>
                          <a:pt x="32" y="26"/>
                          <a:pt x="32" y="26"/>
                        </a:cubicBezTo>
                        <a:cubicBezTo>
                          <a:pt x="31" y="26"/>
                          <a:pt x="31" y="27"/>
                          <a:pt x="31" y="27"/>
                        </a:cubicBezTo>
                        <a:cubicBezTo>
                          <a:pt x="31" y="27"/>
                          <a:pt x="31" y="27"/>
                          <a:pt x="31" y="27"/>
                        </a:cubicBezTo>
                        <a:cubicBezTo>
                          <a:pt x="31" y="26"/>
                          <a:pt x="32" y="25"/>
                          <a:pt x="33" y="24"/>
                        </a:cubicBezTo>
                        <a:cubicBezTo>
                          <a:pt x="33" y="23"/>
                          <a:pt x="34" y="22"/>
                          <a:pt x="34" y="21"/>
                        </a:cubicBezTo>
                        <a:cubicBezTo>
                          <a:pt x="34" y="21"/>
                          <a:pt x="34" y="21"/>
                          <a:pt x="34" y="21"/>
                        </a:cubicBezTo>
                        <a:cubicBezTo>
                          <a:pt x="33" y="22"/>
                          <a:pt x="33" y="23"/>
                          <a:pt x="32" y="24"/>
                        </a:cubicBezTo>
                        <a:cubicBezTo>
                          <a:pt x="33" y="22"/>
                          <a:pt x="33" y="21"/>
                          <a:pt x="33" y="20"/>
                        </a:cubicBezTo>
                        <a:cubicBezTo>
                          <a:pt x="33" y="20"/>
                          <a:pt x="33" y="20"/>
                          <a:pt x="33" y="20"/>
                        </a:cubicBezTo>
                        <a:cubicBezTo>
                          <a:pt x="32" y="21"/>
                          <a:pt x="31" y="22"/>
                          <a:pt x="31" y="23"/>
                        </a:cubicBezTo>
                        <a:cubicBezTo>
                          <a:pt x="31" y="21"/>
                          <a:pt x="32" y="19"/>
                          <a:pt x="33" y="17"/>
                        </a:cubicBezTo>
                        <a:cubicBezTo>
                          <a:pt x="33" y="17"/>
                          <a:pt x="33" y="17"/>
                          <a:pt x="33" y="17"/>
                        </a:cubicBezTo>
                        <a:cubicBezTo>
                          <a:pt x="32" y="18"/>
                          <a:pt x="31" y="19"/>
                          <a:pt x="30" y="21"/>
                        </a:cubicBezTo>
                        <a:cubicBezTo>
                          <a:pt x="31" y="19"/>
                          <a:pt x="31" y="18"/>
                          <a:pt x="31" y="16"/>
                        </a:cubicBezTo>
                        <a:cubicBezTo>
                          <a:pt x="31" y="16"/>
                          <a:pt x="31" y="16"/>
                          <a:pt x="31" y="16"/>
                        </a:cubicBezTo>
                        <a:cubicBezTo>
                          <a:pt x="31" y="18"/>
                          <a:pt x="30" y="19"/>
                          <a:pt x="29" y="20"/>
                        </a:cubicBezTo>
                        <a:cubicBezTo>
                          <a:pt x="30" y="18"/>
                          <a:pt x="31" y="16"/>
                          <a:pt x="31" y="15"/>
                        </a:cubicBezTo>
                        <a:cubicBezTo>
                          <a:pt x="31" y="15"/>
                          <a:pt x="31" y="15"/>
                          <a:pt x="31" y="15"/>
                        </a:cubicBezTo>
                        <a:cubicBezTo>
                          <a:pt x="30" y="16"/>
                          <a:pt x="29" y="17"/>
                          <a:pt x="28" y="18"/>
                        </a:cubicBezTo>
                        <a:cubicBezTo>
                          <a:pt x="28" y="18"/>
                          <a:pt x="28" y="18"/>
                          <a:pt x="28" y="18"/>
                        </a:cubicBezTo>
                        <a:cubicBezTo>
                          <a:pt x="28" y="17"/>
                          <a:pt x="29" y="16"/>
                          <a:pt x="29" y="15"/>
                        </a:cubicBezTo>
                        <a:cubicBezTo>
                          <a:pt x="29" y="15"/>
                          <a:pt x="29" y="15"/>
                          <a:pt x="29" y="15"/>
                        </a:cubicBezTo>
                        <a:cubicBezTo>
                          <a:pt x="29" y="15"/>
                          <a:pt x="29" y="15"/>
                          <a:pt x="29" y="15"/>
                        </a:cubicBezTo>
                        <a:cubicBezTo>
                          <a:pt x="29" y="15"/>
                          <a:pt x="29" y="15"/>
                          <a:pt x="29" y="15"/>
                        </a:cubicBezTo>
                        <a:cubicBezTo>
                          <a:pt x="29" y="15"/>
                          <a:pt x="29" y="15"/>
                          <a:pt x="29" y="15"/>
                        </a:cubicBezTo>
                        <a:cubicBezTo>
                          <a:pt x="29" y="15"/>
                          <a:pt x="28" y="16"/>
                          <a:pt x="28" y="16"/>
                        </a:cubicBezTo>
                        <a:cubicBezTo>
                          <a:pt x="28" y="15"/>
                          <a:pt x="29" y="14"/>
                          <a:pt x="29" y="13"/>
                        </a:cubicBezTo>
                        <a:cubicBezTo>
                          <a:pt x="29" y="13"/>
                          <a:pt x="29" y="13"/>
                          <a:pt x="29" y="13"/>
                        </a:cubicBezTo>
                        <a:cubicBezTo>
                          <a:pt x="28" y="15"/>
                          <a:pt x="26" y="17"/>
                          <a:pt x="25" y="19"/>
                        </a:cubicBezTo>
                        <a:cubicBezTo>
                          <a:pt x="25" y="17"/>
                          <a:pt x="26" y="16"/>
                          <a:pt x="26" y="14"/>
                        </a:cubicBezTo>
                        <a:cubicBezTo>
                          <a:pt x="26" y="14"/>
                          <a:pt x="26" y="14"/>
                          <a:pt x="26" y="14"/>
                        </a:cubicBezTo>
                        <a:cubicBezTo>
                          <a:pt x="25" y="15"/>
                          <a:pt x="24" y="16"/>
                          <a:pt x="23" y="17"/>
                        </a:cubicBezTo>
                        <a:cubicBezTo>
                          <a:pt x="23" y="17"/>
                          <a:pt x="24" y="16"/>
                          <a:pt x="24" y="16"/>
                        </a:cubicBezTo>
                        <a:cubicBezTo>
                          <a:pt x="25" y="15"/>
                          <a:pt x="25" y="13"/>
                          <a:pt x="25" y="12"/>
                        </a:cubicBezTo>
                        <a:cubicBezTo>
                          <a:pt x="25" y="12"/>
                          <a:pt x="25" y="12"/>
                          <a:pt x="25" y="12"/>
                        </a:cubicBezTo>
                        <a:cubicBezTo>
                          <a:pt x="25" y="12"/>
                          <a:pt x="24" y="12"/>
                          <a:pt x="24" y="13"/>
                        </a:cubicBezTo>
                        <a:cubicBezTo>
                          <a:pt x="24" y="12"/>
                          <a:pt x="24" y="12"/>
                          <a:pt x="24" y="12"/>
                        </a:cubicBezTo>
                        <a:cubicBezTo>
                          <a:pt x="24" y="12"/>
                          <a:pt x="24" y="12"/>
                          <a:pt x="24" y="12"/>
                        </a:cubicBezTo>
                        <a:cubicBezTo>
                          <a:pt x="24" y="12"/>
                          <a:pt x="23" y="13"/>
                          <a:pt x="23" y="13"/>
                        </a:cubicBezTo>
                        <a:cubicBezTo>
                          <a:pt x="23" y="14"/>
                          <a:pt x="22" y="15"/>
                          <a:pt x="22" y="15"/>
                        </a:cubicBezTo>
                        <a:cubicBezTo>
                          <a:pt x="22" y="14"/>
                          <a:pt x="22" y="14"/>
                          <a:pt x="22" y="13"/>
                        </a:cubicBezTo>
                        <a:cubicBezTo>
                          <a:pt x="22" y="13"/>
                          <a:pt x="22" y="13"/>
                          <a:pt x="22" y="13"/>
                        </a:cubicBezTo>
                        <a:cubicBezTo>
                          <a:pt x="22" y="13"/>
                          <a:pt x="21" y="14"/>
                          <a:pt x="20" y="15"/>
                        </a:cubicBezTo>
                        <a:cubicBezTo>
                          <a:pt x="20" y="14"/>
                          <a:pt x="21" y="13"/>
                          <a:pt x="21" y="13"/>
                        </a:cubicBezTo>
                        <a:cubicBezTo>
                          <a:pt x="21" y="13"/>
                          <a:pt x="21" y="13"/>
                          <a:pt x="21" y="13"/>
                        </a:cubicBezTo>
                        <a:cubicBezTo>
                          <a:pt x="20" y="13"/>
                          <a:pt x="19" y="14"/>
                          <a:pt x="18" y="14"/>
                        </a:cubicBezTo>
                        <a:cubicBezTo>
                          <a:pt x="18" y="15"/>
                          <a:pt x="17" y="16"/>
                          <a:pt x="17" y="17"/>
                        </a:cubicBezTo>
                        <a:cubicBezTo>
                          <a:pt x="17" y="16"/>
                          <a:pt x="17" y="15"/>
                          <a:pt x="18" y="15"/>
                        </a:cubicBezTo>
                        <a:cubicBezTo>
                          <a:pt x="18" y="14"/>
                          <a:pt x="18" y="13"/>
                          <a:pt x="18" y="12"/>
                        </a:cubicBezTo>
                        <a:cubicBezTo>
                          <a:pt x="18" y="12"/>
                          <a:pt x="18" y="12"/>
                          <a:pt x="18" y="12"/>
                        </a:cubicBezTo>
                        <a:cubicBezTo>
                          <a:pt x="17" y="13"/>
                          <a:pt x="16" y="14"/>
                          <a:pt x="16" y="15"/>
                        </a:cubicBezTo>
                        <a:cubicBezTo>
                          <a:pt x="16" y="14"/>
                          <a:pt x="16" y="14"/>
                          <a:pt x="16" y="14"/>
                        </a:cubicBezTo>
                        <a:cubicBezTo>
                          <a:pt x="16" y="13"/>
                          <a:pt x="16" y="12"/>
                          <a:pt x="16" y="10"/>
                        </a:cubicBezTo>
                        <a:cubicBezTo>
                          <a:pt x="16" y="10"/>
                          <a:pt x="16" y="10"/>
                          <a:pt x="16" y="10"/>
                        </a:cubicBezTo>
                        <a:cubicBezTo>
                          <a:pt x="15" y="11"/>
                          <a:pt x="14" y="12"/>
                          <a:pt x="14" y="13"/>
                        </a:cubicBezTo>
                        <a:cubicBezTo>
                          <a:pt x="14" y="12"/>
                          <a:pt x="15" y="10"/>
                          <a:pt x="15" y="9"/>
                        </a:cubicBezTo>
                        <a:cubicBezTo>
                          <a:pt x="15" y="9"/>
                          <a:pt x="14" y="9"/>
                          <a:pt x="14" y="9"/>
                        </a:cubicBezTo>
                        <a:cubicBezTo>
                          <a:pt x="13" y="10"/>
                          <a:pt x="12" y="12"/>
                          <a:pt x="11" y="13"/>
                        </a:cubicBezTo>
                        <a:cubicBezTo>
                          <a:pt x="12" y="12"/>
                          <a:pt x="12" y="10"/>
                          <a:pt x="12" y="9"/>
                        </a:cubicBezTo>
                        <a:cubicBezTo>
                          <a:pt x="12" y="9"/>
                          <a:pt x="12" y="9"/>
                          <a:pt x="12" y="9"/>
                        </a:cubicBezTo>
                        <a:cubicBezTo>
                          <a:pt x="11" y="9"/>
                          <a:pt x="11" y="10"/>
                          <a:pt x="10" y="11"/>
                        </a:cubicBezTo>
                        <a:cubicBezTo>
                          <a:pt x="10" y="11"/>
                          <a:pt x="10" y="12"/>
                          <a:pt x="9" y="12"/>
                        </a:cubicBezTo>
                        <a:cubicBezTo>
                          <a:pt x="10" y="12"/>
                          <a:pt x="10" y="11"/>
                          <a:pt x="10" y="11"/>
                        </a:cubicBezTo>
                        <a:cubicBezTo>
                          <a:pt x="10" y="10"/>
                          <a:pt x="10" y="9"/>
                          <a:pt x="10" y="8"/>
                        </a:cubicBezTo>
                        <a:cubicBezTo>
                          <a:pt x="10" y="8"/>
                          <a:pt x="10" y="8"/>
                          <a:pt x="10" y="8"/>
                        </a:cubicBezTo>
                        <a:cubicBezTo>
                          <a:pt x="10" y="9"/>
                          <a:pt x="10" y="9"/>
                          <a:pt x="9" y="9"/>
                        </a:cubicBezTo>
                        <a:cubicBezTo>
                          <a:pt x="10" y="8"/>
                          <a:pt x="11" y="7"/>
                          <a:pt x="11" y="5"/>
                        </a:cubicBezTo>
                        <a:cubicBezTo>
                          <a:pt x="11" y="5"/>
                          <a:pt x="11" y="5"/>
                          <a:pt x="11" y="5"/>
                        </a:cubicBezTo>
                        <a:cubicBezTo>
                          <a:pt x="12" y="3"/>
                          <a:pt x="13" y="1"/>
                          <a:pt x="13" y="0"/>
                        </a:cubicBezTo>
                        <a:cubicBezTo>
                          <a:pt x="13" y="0"/>
                          <a:pt x="13" y="0"/>
                          <a:pt x="13" y="0"/>
                        </a:cubicBezTo>
                        <a:cubicBezTo>
                          <a:pt x="12" y="0"/>
                          <a:pt x="12" y="0"/>
                          <a:pt x="1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grpSp>
      </p:grpSp>
      <p:sp>
        <p:nvSpPr>
          <p:cNvPr id="519" name="矩形 518"/>
          <p:cNvSpPr/>
          <p:nvPr/>
        </p:nvSpPr>
        <p:spPr>
          <a:xfrm>
            <a:off x="5688028" y="2787144"/>
            <a:ext cx="5314275" cy="707886"/>
          </a:xfrm>
          <a:prstGeom prst="rect">
            <a:avLst/>
          </a:prstGeom>
        </p:spPr>
        <p:txBody>
          <a:bodyPr wrap="none">
            <a:spAutoFit/>
          </a:bodyPr>
          <a:lstStyle/>
          <a:p>
            <a:r>
              <a:rPr kumimoji="1" lang="zh-CN" altLang="en-US" sz="4000">
                <a:solidFill>
                  <a:srgbClr val="157E9F"/>
                </a:solidFill>
                <a:latin typeface="方正清刻本悦宋简体" panose="02000000000000000000" pitchFamily="2" charset="-122"/>
                <a:ea typeface="方正清刻本悦宋简体" panose="02000000000000000000" pitchFamily="2" charset="-122"/>
              </a:rPr>
              <a:t>实用简约工作总结计划</a:t>
            </a:r>
            <a:endParaRPr kumimoji="1" lang="zh-CN" altLang="en-US" sz="4000" dirty="0">
              <a:solidFill>
                <a:srgbClr val="157E9F"/>
              </a:solidFill>
              <a:latin typeface="方正清刻本悦宋简体" panose="02000000000000000000" pitchFamily="2" charset="-122"/>
              <a:ea typeface="方正清刻本悦宋简体" panose="02000000000000000000" pitchFamily="2" charset="-122"/>
            </a:endParaRPr>
          </a:p>
        </p:txBody>
      </p:sp>
      <p:sp>
        <p:nvSpPr>
          <p:cNvPr id="520" name="矩形 519"/>
          <p:cNvSpPr/>
          <p:nvPr/>
        </p:nvSpPr>
        <p:spPr>
          <a:xfrm>
            <a:off x="5226436" y="3678221"/>
            <a:ext cx="6086200" cy="707886"/>
          </a:xfrm>
          <a:prstGeom prst="rect">
            <a:avLst/>
          </a:prstGeom>
        </p:spPr>
        <p:txBody>
          <a:bodyPr wrap="square">
            <a:spAutoFit/>
          </a:bodyPr>
          <a:lstStyle/>
          <a:p>
            <a:pPr algn="ctr"/>
            <a:r>
              <a:rPr lang="en-US" altLang="zh-CN" sz="2000" dirty="0">
                <a:solidFill>
                  <a:srgbClr val="157E9F"/>
                </a:solidFill>
              </a:rPr>
              <a:t>Research on The Strategies of Improving The Learning Ability of China’s Enterprises</a:t>
            </a:r>
            <a:endParaRPr kumimoji="1" lang="zh-CN" altLang="en-US" sz="2000" b="1" dirty="0">
              <a:solidFill>
                <a:srgbClr val="157E9F"/>
              </a:solidFill>
              <a:latin typeface="方正清刻本悦宋简体" panose="02000000000000000000" pitchFamily="2" charset="-122"/>
              <a:ea typeface="方正清刻本悦宋简体" panose="02000000000000000000" pitchFamily="2" charset="-122"/>
            </a:endParaRPr>
          </a:p>
        </p:txBody>
      </p:sp>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bg>
      <p:bgPr>
        <a:solidFill>
          <a:srgbClr val="157E9F"/>
        </a:solidFill>
        <a:effectLst/>
      </p:bgPr>
    </p:bg>
    <p:spTree>
      <p:nvGrpSpPr>
        <p:cNvPr id="1" name=""/>
        <p:cNvGrpSpPr/>
        <p:nvPr/>
      </p:nvGrpSpPr>
      <p:grpSpPr>
        <a:xfrm>
          <a:off x="0" y="0"/>
          <a:ext cx="0" cy="0"/>
          <a:chOff x="0" y="0"/>
          <a:chExt cx="0" cy="0"/>
        </a:xfrm>
      </p:grpSpPr>
      <p:sp>
        <p:nvSpPr>
          <p:cNvPr id="5" name="圆角矩形 4"/>
          <p:cNvSpPr/>
          <p:nvPr/>
        </p:nvSpPr>
        <p:spPr>
          <a:xfrm>
            <a:off x="388015" y="293706"/>
            <a:ext cx="11449455" cy="6274340"/>
          </a:xfrm>
          <a:prstGeom prst="roundRect">
            <a:avLst>
              <a:gd name="adj" fmla="val 1783"/>
            </a:avLst>
          </a:prstGeom>
          <a:solidFill>
            <a:schemeClr val="bg1"/>
          </a:solidFill>
          <a:ln>
            <a:noFill/>
          </a:ln>
          <a:effectLst>
            <a:outerShdw blurRad="241300" dist="88900" dir="2700000" algn="tl"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519" name="组合 518"/>
          <p:cNvGrpSpPr/>
          <p:nvPr/>
        </p:nvGrpSpPr>
        <p:grpSpPr>
          <a:xfrm>
            <a:off x="657825" y="516224"/>
            <a:ext cx="464920" cy="541655"/>
            <a:chOff x="6491288" y="6051550"/>
            <a:chExt cx="327025" cy="381000"/>
          </a:xfrm>
        </p:grpSpPr>
        <p:sp>
          <p:nvSpPr>
            <p:cNvPr id="520" name="Oval 83"/>
            <p:cNvSpPr>
              <a:spLocks noChangeArrowheads="1"/>
            </p:cNvSpPr>
            <p:nvPr/>
          </p:nvSpPr>
          <p:spPr bwMode="auto">
            <a:xfrm>
              <a:off x="6719888" y="6051550"/>
              <a:ext cx="98425" cy="98425"/>
            </a:xfrm>
            <a:prstGeom prst="ellipse">
              <a:avLst/>
            </a:prstGeom>
            <a:noFill/>
            <a:ln w="25400" cap="rnd">
              <a:solidFill>
                <a:schemeClr val="tx1">
                  <a:lumMod val="85000"/>
                  <a:lumOff val="15000"/>
                </a:schemeClr>
              </a:solidFill>
              <a:prstDash val="solid"/>
              <a:rou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zh-CN" altLang="en-US"/>
            </a:p>
          </p:txBody>
        </p:sp>
        <p:sp>
          <p:nvSpPr>
            <p:cNvPr id="521" name="Oval 84"/>
            <p:cNvSpPr>
              <a:spLocks noChangeArrowheads="1"/>
            </p:cNvSpPr>
            <p:nvPr/>
          </p:nvSpPr>
          <p:spPr bwMode="auto">
            <a:xfrm>
              <a:off x="6491288" y="6191250"/>
              <a:ext cx="101600" cy="98425"/>
            </a:xfrm>
            <a:prstGeom prst="ellipse">
              <a:avLst/>
            </a:prstGeom>
            <a:noFill/>
            <a:ln w="25400" cap="rnd">
              <a:solidFill>
                <a:schemeClr val="tx1">
                  <a:lumMod val="85000"/>
                  <a:lumOff val="15000"/>
                </a:schemeClr>
              </a:solidFill>
              <a:prstDash val="solid"/>
              <a:rou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zh-CN" altLang="en-US"/>
            </a:p>
          </p:txBody>
        </p:sp>
        <p:sp>
          <p:nvSpPr>
            <p:cNvPr id="522" name="Oval 85"/>
            <p:cNvSpPr>
              <a:spLocks noChangeArrowheads="1"/>
            </p:cNvSpPr>
            <p:nvPr/>
          </p:nvSpPr>
          <p:spPr bwMode="auto">
            <a:xfrm>
              <a:off x="6719888" y="6330950"/>
              <a:ext cx="98425" cy="101600"/>
            </a:xfrm>
            <a:prstGeom prst="ellipse">
              <a:avLst/>
            </a:prstGeom>
            <a:noFill/>
            <a:ln w="25400" cap="rnd">
              <a:solidFill>
                <a:schemeClr val="tx1">
                  <a:lumMod val="85000"/>
                  <a:lumOff val="15000"/>
                </a:schemeClr>
              </a:solidFill>
              <a:prstDash val="solid"/>
              <a:rou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zh-CN" altLang="en-US"/>
            </a:p>
          </p:txBody>
        </p:sp>
        <p:sp>
          <p:nvSpPr>
            <p:cNvPr id="523" name="Line 86"/>
            <p:cNvSpPr>
              <a:spLocks noChangeShapeType="1"/>
            </p:cNvSpPr>
            <p:nvPr/>
          </p:nvSpPr>
          <p:spPr bwMode="auto">
            <a:xfrm>
              <a:off x="6583363" y="6267450"/>
              <a:ext cx="142875" cy="88900"/>
            </a:xfrm>
            <a:prstGeom prst="line">
              <a:avLst/>
            </a:prstGeom>
            <a:noFill/>
            <a:ln w="25400" cap="rnd">
              <a:solidFill>
                <a:schemeClr val="tx1">
                  <a:lumMod val="85000"/>
                  <a:lumOff val="15000"/>
                </a:schemeClr>
              </a:solidFill>
              <a:prstDash val="solid"/>
              <a:rou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lstStyle/>
            <a:p>
              <a:endParaRPr lang="zh-CN" altLang="en-US"/>
            </a:p>
          </p:txBody>
        </p:sp>
        <p:sp>
          <p:nvSpPr>
            <p:cNvPr id="524" name="Line 87"/>
            <p:cNvSpPr>
              <a:spLocks noChangeShapeType="1"/>
            </p:cNvSpPr>
            <p:nvPr/>
          </p:nvSpPr>
          <p:spPr bwMode="auto">
            <a:xfrm flipV="1">
              <a:off x="6583363" y="6130925"/>
              <a:ext cx="142875" cy="82550"/>
            </a:xfrm>
            <a:prstGeom prst="line">
              <a:avLst/>
            </a:prstGeom>
            <a:noFill/>
            <a:ln w="25400" cap="rnd">
              <a:solidFill>
                <a:schemeClr val="tx1">
                  <a:lumMod val="85000"/>
                  <a:lumOff val="15000"/>
                </a:schemeClr>
              </a:solidFill>
              <a:prstDash val="solid"/>
              <a:rou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lstStyle/>
            <a:p>
              <a:endParaRPr lang="zh-CN" altLang="en-US"/>
            </a:p>
          </p:txBody>
        </p:sp>
      </p:grpSp>
      <p:sp>
        <p:nvSpPr>
          <p:cNvPr id="2" name="文本框 1"/>
          <p:cNvSpPr txBox="1"/>
          <p:nvPr/>
        </p:nvSpPr>
        <p:spPr>
          <a:xfrm>
            <a:off x="1316838" y="523185"/>
            <a:ext cx="3298785" cy="523220"/>
          </a:xfrm>
          <a:prstGeom prst="rect">
            <a:avLst/>
          </a:prstGeom>
          <a:noFill/>
        </p:spPr>
        <p:txBody>
          <a:bodyPr wrap="square" rtlCol="0">
            <a:spAutoFit/>
          </a:bodyPr>
          <a:lstStyle/>
          <a:p>
            <a:r>
              <a:rPr lang="zh-CN" altLang="en-US" sz="2800">
                <a:latin typeface="微软雅黑" panose="020B0503020204020204" pitchFamily="34" charset="-122"/>
                <a:ea typeface="微软雅黑" panose="020B0503020204020204" pitchFamily="34" charset="-122"/>
              </a:rPr>
              <a:t>这里添加您的内容</a:t>
            </a:r>
          </a:p>
        </p:txBody>
      </p:sp>
      <p:cxnSp>
        <p:nvCxnSpPr>
          <p:cNvPr id="19" name="直接连接符 2"/>
          <p:cNvCxnSpPr/>
          <p:nvPr/>
        </p:nvCxnSpPr>
        <p:spPr>
          <a:xfrm>
            <a:off x="388015" y="3622876"/>
            <a:ext cx="11175094" cy="23149"/>
          </a:xfrm>
          <a:prstGeom prst="line">
            <a:avLst/>
          </a:prstGeom>
          <a:noFill/>
          <a:ln w="190500" cap="flat">
            <a:solidFill>
              <a:schemeClr val="bg1">
                <a:lumMod val="95000"/>
              </a:schemeClr>
            </a:solidFill>
            <a:prstDash val="solid"/>
            <a:miter lim="800000"/>
            <a:headEnd type="none"/>
            <a:tailEnd type="stealth"/>
          </a:ln>
          <a:extLst>
            <a:ext uri="{909E8E84-426E-40DD-AFC4-6F175D3DCCD1}">
              <a14:hiddenFill xmlns:a14="http://schemas.microsoft.com/office/drawing/2010/main">
                <a:solidFill>
                  <a:srgbClr val="FFFFFF"/>
                </a:solidFill>
              </a14:hiddenFill>
            </a:ext>
          </a:extLst>
        </p:spPr>
      </p:cxnSp>
      <p:sp>
        <p:nvSpPr>
          <p:cNvPr id="20" name="椭圆 19"/>
          <p:cNvSpPr/>
          <p:nvPr/>
        </p:nvSpPr>
        <p:spPr>
          <a:xfrm>
            <a:off x="1540365" y="3035316"/>
            <a:ext cx="1259038" cy="1259038"/>
          </a:xfrm>
          <a:prstGeom prst="ellipse">
            <a:avLst/>
          </a:prstGeom>
          <a:solidFill>
            <a:srgbClr val="157E9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lnSpc>
                <a:spcPct val="90000"/>
              </a:lnSpc>
              <a:spcBef>
                <a:spcPts val="1000"/>
              </a:spcBef>
            </a:pPr>
            <a:r>
              <a:rPr lang="en-US" altLang="zh-CN" sz="2000" dirty="0">
                <a:solidFill>
                  <a:schemeClr val="bg1"/>
                </a:solidFill>
                <a:latin typeface="+mj-lt"/>
              </a:rPr>
              <a:t>1</a:t>
            </a:r>
            <a:r>
              <a:rPr lang="zh-CN" altLang="en-US" sz="2000" dirty="0">
                <a:solidFill>
                  <a:schemeClr val="bg1"/>
                </a:solidFill>
                <a:latin typeface="+mj-lt"/>
              </a:rPr>
              <a:t>月份</a:t>
            </a:r>
          </a:p>
        </p:txBody>
      </p:sp>
      <p:sp>
        <p:nvSpPr>
          <p:cNvPr id="21" name="文本框 20"/>
          <p:cNvSpPr txBox="1"/>
          <p:nvPr/>
        </p:nvSpPr>
        <p:spPr>
          <a:xfrm>
            <a:off x="1785164" y="4509717"/>
            <a:ext cx="769441" cy="307777"/>
          </a:xfrm>
          <a:prstGeom prst="rect">
            <a:avLst/>
          </a:prstGeom>
        </p:spPr>
        <p:txBody>
          <a:bodyPr wrap="none" lIns="0" tIns="0" rIns="0" bIns="0">
            <a:spAutoFit/>
          </a:bodyPr>
          <a:lstStyle>
            <a:defPPr>
              <a:defRPr lang="zh-CN"/>
            </a:defPPr>
            <a:lvl1pPr>
              <a:defRPr sz="6000">
                <a:gradFill flip="none" rotWithShape="1">
                  <a:gsLst>
                    <a:gs pos="0">
                      <a:schemeClr val="accent1"/>
                    </a:gs>
                    <a:gs pos="100000">
                      <a:schemeClr val="accent4"/>
                    </a:gs>
                    <a:gs pos="53000">
                      <a:schemeClr val="accent3"/>
                    </a:gs>
                  </a:gsLst>
                  <a:lin ang="0" scaled="1"/>
                  <a:tileRect/>
                </a:gradFill>
                <a:latin typeface="+mj-ea"/>
                <a:ea typeface="+mj-ea"/>
              </a:defRPr>
            </a:lvl1pPr>
          </a:lstStyle>
          <a:p>
            <a:pPr algn="ctr"/>
            <a:r>
              <a:rPr lang="zh-CN" altLang="en-US" sz="2000" b="1" dirty="0">
                <a:solidFill>
                  <a:schemeClr val="tx1">
                    <a:lumMod val="75000"/>
                    <a:lumOff val="25000"/>
                  </a:schemeClr>
                </a:solidFill>
                <a:latin typeface="微软雅黑" panose="020B0503020204020204" pitchFamily="34" charset="-122"/>
                <a:ea typeface="微软雅黑" panose="020B0503020204020204" pitchFamily="34" charset="-122"/>
                <a:cs typeface="微软雅黑" panose="020B0503020204020204" pitchFamily="34" charset="-122"/>
              </a:rPr>
              <a:t>关键词</a:t>
            </a:r>
          </a:p>
        </p:txBody>
      </p:sp>
      <p:sp>
        <p:nvSpPr>
          <p:cNvPr id="31" name="矩形 30"/>
          <p:cNvSpPr/>
          <p:nvPr/>
        </p:nvSpPr>
        <p:spPr>
          <a:xfrm>
            <a:off x="1240968" y="4926476"/>
            <a:ext cx="1857832" cy="664797"/>
          </a:xfrm>
          <a:prstGeom prst="rect">
            <a:avLst/>
          </a:prstGeom>
        </p:spPr>
        <p:txBody>
          <a:bodyPr wrap="square" lIns="0" tIns="0" rIns="0" bIns="0">
            <a:spAutoFit/>
          </a:bodyPr>
          <a:lstStyle/>
          <a:p>
            <a:pPr algn="ctr">
              <a:lnSpc>
                <a:spcPct val="120000"/>
              </a:lnSpc>
            </a:pPr>
            <a:r>
              <a:rPr lang="zh-CN" altLang="en-US" sz="1200" dirty="0">
                <a:solidFill>
                  <a:schemeClr val="tx1">
                    <a:lumMod val="50000"/>
                    <a:lumOff val="50000"/>
                  </a:schemeClr>
                </a:solidFill>
                <a:latin typeface="Campton Light DEMO" panose="00000500000000000000" pitchFamily="50" charset="0"/>
              </a:rPr>
              <a:t>此处添加详细文本描述建议与标题相关并符合整体语言风格，语言描述</a:t>
            </a:r>
          </a:p>
        </p:txBody>
      </p:sp>
      <p:sp>
        <p:nvSpPr>
          <p:cNvPr id="32" name="椭圆 31"/>
          <p:cNvSpPr/>
          <p:nvPr/>
        </p:nvSpPr>
        <p:spPr>
          <a:xfrm>
            <a:off x="3615909" y="3149616"/>
            <a:ext cx="1030438" cy="1030438"/>
          </a:xfrm>
          <a:prstGeom prst="ellipse">
            <a:avLst/>
          </a:prstGeom>
          <a:solidFill>
            <a:srgbClr val="157E9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lnSpc>
                <a:spcPct val="90000"/>
              </a:lnSpc>
              <a:spcBef>
                <a:spcPts val="1000"/>
              </a:spcBef>
            </a:pPr>
            <a:r>
              <a:rPr lang="en-US" altLang="zh-CN" sz="1600" dirty="0">
                <a:solidFill>
                  <a:schemeClr val="bg1"/>
                </a:solidFill>
              </a:rPr>
              <a:t>2</a:t>
            </a:r>
            <a:r>
              <a:rPr lang="zh-CN" altLang="en-US" sz="1600" dirty="0">
                <a:solidFill>
                  <a:schemeClr val="bg1"/>
                </a:solidFill>
              </a:rPr>
              <a:t>月份</a:t>
            </a:r>
          </a:p>
        </p:txBody>
      </p:sp>
      <p:sp>
        <p:nvSpPr>
          <p:cNvPr id="33" name="文本框 32"/>
          <p:cNvSpPr txBox="1"/>
          <p:nvPr/>
        </p:nvSpPr>
        <p:spPr>
          <a:xfrm>
            <a:off x="3746407" y="1783318"/>
            <a:ext cx="769442" cy="307777"/>
          </a:xfrm>
          <a:prstGeom prst="rect">
            <a:avLst/>
          </a:prstGeom>
        </p:spPr>
        <p:txBody>
          <a:bodyPr wrap="none" lIns="0" tIns="0" rIns="0" bIns="0">
            <a:spAutoFit/>
          </a:bodyPr>
          <a:lstStyle>
            <a:defPPr>
              <a:defRPr lang="zh-CN"/>
            </a:defPPr>
            <a:lvl1pPr>
              <a:defRPr sz="6000">
                <a:gradFill flip="none" rotWithShape="1">
                  <a:gsLst>
                    <a:gs pos="0">
                      <a:schemeClr val="accent1"/>
                    </a:gs>
                    <a:gs pos="100000">
                      <a:schemeClr val="accent4"/>
                    </a:gs>
                    <a:gs pos="53000">
                      <a:schemeClr val="accent3"/>
                    </a:gs>
                  </a:gsLst>
                  <a:lin ang="0" scaled="1"/>
                  <a:tileRect/>
                </a:gradFill>
                <a:latin typeface="+mj-ea"/>
                <a:ea typeface="+mj-ea"/>
              </a:defRPr>
            </a:lvl1pPr>
          </a:lstStyle>
          <a:p>
            <a:pPr algn="ctr"/>
            <a:r>
              <a:rPr lang="zh-CN" altLang="en-US" sz="2000" b="1" dirty="0">
                <a:solidFill>
                  <a:schemeClr val="tx1">
                    <a:lumMod val="75000"/>
                    <a:lumOff val="25000"/>
                  </a:schemeClr>
                </a:solidFill>
                <a:latin typeface="微软雅黑" panose="020B0503020204020204" pitchFamily="34" charset="-122"/>
                <a:ea typeface="微软雅黑" panose="020B0503020204020204" pitchFamily="34" charset="-122"/>
                <a:cs typeface="微软雅黑" panose="020B0503020204020204" pitchFamily="34" charset="-122"/>
              </a:rPr>
              <a:t>关键词</a:t>
            </a:r>
          </a:p>
        </p:txBody>
      </p:sp>
      <p:sp>
        <p:nvSpPr>
          <p:cNvPr id="34" name="矩形 33"/>
          <p:cNvSpPr/>
          <p:nvPr/>
        </p:nvSpPr>
        <p:spPr>
          <a:xfrm>
            <a:off x="3207656" y="2155537"/>
            <a:ext cx="1846944" cy="664797"/>
          </a:xfrm>
          <a:prstGeom prst="rect">
            <a:avLst/>
          </a:prstGeom>
        </p:spPr>
        <p:txBody>
          <a:bodyPr wrap="square" lIns="0" tIns="0" rIns="0" bIns="0">
            <a:spAutoFit/>
          </a:bodyPr>
          <a:lstStyle/>
          <a:p>
            <a:pPr algn="ctr">
              <a:lnSpc>
                <a:spcPct val="120000"/>
              </a:lnSpc>
            </a:pPr>
            <a:r>
              <a:rPr lang="zh-CN" altLang="en-US" sz="1200" dirty="0">
                <a:solidFill>
                  <a:schemeClr val="tx1">
                    <a:lumMod val="50000"/>
                    <a:lumOff val="50000"/>
                  </a:schemeClr>
                </a:solidFill>
                <a:latin typeface="Campton Light DEMO" panose="00000500000000000000" pitchFamily="50" charset="0"/>
              </a:rPr>
              <a:t>此处添加详细文本描述建议与标题相关并符合整体语言风格，语言描述</a:t>
            </a:r>
          </a:p>
        </p:txBody>
      </p:sp>
      <p:sp>
        <p:nvSpPr>
          <p:cNvPr id="35" name="椭圆 34"/>
          <p:cNvSpPr/>
          <p:nvPr/>
        </p:nvSpPr>
        <p:spPr>
          <a:xfrm>
            <a:off x="5466481" y="3035316"/>
            <a:ext cx="1259038" cy="1259038"/>
          </a:xfrm>
          <a:prstGeom prst="ellipse">
            <a:avLst/>
          </a:prstGeom>
          <a:solidFill>
            <a:srgbClr val="157E9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lnSpc>
                <a:spcPct val="90000"/>
              </a:lnSpc>
              <a:spcBef>
                <a:spcPts val="1000"/>
              </a:spcBef>
            </a:pPr>
            <a:r>
              <a:rPr lang="en-US" altLang="zh-CN" sz="2000" dirty="0">
                <a:solidFill>
                  <a:schemeClr val="bg1"/>
                </a:solidFill>
              </a:rPr>
              <a:t>3</a:t>
            </a:r>
            <a:r>
              <a:rPr lang="zh-CN" altLang="en-US" sz="2000" dirty="0">
                <a:solidFill>
                  <a:schemeClr val="bg1"/>
                </a:solidFill>
              </a:rPr>
              <a:t>月份</a:t>
            </a:r>
          </a:p>
        </p:txBody>
      </p:sp>
      <p:sp>
        <p:nvSpPr>
          <p:cNvPr id="36" name="椭圆 35"/>
          <p:cNvSpPr/>
          <p:nvPr/>
        </p:nvSpPr>
        <p:spPr>
          <a:xfrm>
            <a:off x="7548429" y="3149616"/>
            <a:ext cx="1030438" cy="1030438"/>
          </a:xfrm>
          <a:prstGeom prst="ellipse">
            <a:avLst/>
          </a:prstGeom>
          <a:solidFill>
            <a:srgbClr val="157E9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lnSpc>
                <a:spcPct val="90000"/>
              </a:lnSpc>
              <a:spcBef>
                <a:spcPts val="1000"/>
              </a:spcBef>
            </a:pPr>
            <a:r>
              <a:rPr lang="en-US" altLang="zh-CN" sz="1600" dirty="0">
                <a:solidFill>
                  <a:schemeClr val="bg1"/>
                </a:solidFill>
              </a:rPr>
              <a:t>4</a:t>
            </a:r>
            <a:r>
              <a:rPr lang="zh-CN" altLang="en-US" sz="1600" dirty="0">
                <a:solidFill>
                  <a:schemeClr val="bg1"/>
                </a:solidFill>
              </a:rPr>
              <a:t>月份</a:t>
            </a:r>
          </a:p>
        </p:txBody>
      </p:sp>
      <p:sp>
        <p:nvSpPr>
          <p:cNvPr id="37" name="椭圆 36"/>
          <p:cNvSpPr/>
          <p:nvPr/>
        </p:nvSpPr>
        <p:spPr>
          <a:xfrm>
            <a:off x="9401777" y="3035316"/>
            <a:ext cx="1259038" cy="1259038"/>
          </a:xfrm>
          <a:prstGeom prst="ellipse">
            <a:avLst/>
          </a:prstGeom>
          <a:solidFill>
            <a:srgbClr val="157E9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lnSpc>
                <a:spcPct val="90000"/>
              </a:lnSpc>
              <a:spcBef>
                <a:spcPts val="1000"/>
              </a:spcBef>
            </a:pPr>
            <a:r>
              <a:rPr lang="en-US" altLang="zh-CN" sz="2000" dirty="0">
                <a:solidFill>
                  <a:schemeClr val="bg1"/>
                </a:solidFill>
              </a:rPr>
              <a:t>5</a:t>
            </a:r>
            <a:r>
              <a:rPr lang="zh-CN" altLang="en-US" sz="2000" dirty="0">
                <a:solidFill>
                  <a:schemeClr val="bg1"/>
                </a:solidFill>
              </a:rPr>
              <a:t>月份</a:t>
            </a:r>
          </a:p>
        </p:txBody>
      </p:sp>
      <p:sp>
        <p:nvSpPr>
          <p:cNvPr id="38" name="文本框 37"/>
          <p:cNvSpPr txBox="1"/>
          <p:nvPr/>
        </p:nvSpPr>
        <p:spPr>
          <a:xfrm>
            <a:off x="5711277" y="4509717"/>
            <a:ext cx="769442" cy="307777"/>
          </a:xfrm>
          <a:prstGeom prst="rect">
            <a:avLst/>
          </a:prstGeom>
        </p:spPr>
        <p:txBody>
          <a:bodyPr wrap="none" lIns="0" tIns="0" rIns="0" bIns="0">
            <a:spAutoFit/>
          </a:bodyPr>
          <a:lstStyle>
            <a:defPPr>
              <a:defRPr lang="zh-CN"/>
            </a:defPPr>
            <a:lvl1pPr>
              <a:defRPr sz="6000">
                <a:gradFill flip="none" rotWithShape="1">
                  <a:gsLst>
                    <a:gs pos="0">
                      <a:schemeClr val="accent1"/>
                    </a:gs>
                    <a:gs pos="100000">
                      <a:schemeClr val="accent4"/>
                    </a:gs>
                    <a:gs pos="53000">
                      <a:schemeClr val="accent3"/>
                    </a:gs>
                  </a:gsLst>
                  <a:lin ang="0" scaled="1"/>
                  <a:tileRect/>
                </a:gradFill>
                <a:latin typeface="+mj-ea"/>
                <a:ea typeface="+mj-ea"/>
              </a:defRPr>
            </a:lvl1pPr>
          </a:lstStyle>
          <a:p>
            <a:pPr algn="ctr"/>
            <a:r>
              <a:rPr lang="zh-CN" altLang="en-US" sz="2000" b="1" dirty="0">
                <a:solidFill>
                  <a:schemeClr val="tx1">
                    <a:lumMod val="75000"/>
                    <a:lumOff val="25000"/>
                  </a:schemeClr>
                </a:solidFill>
                <a:latin typeface="微软雅黑" panose="020B0503020204020204" pitchFamily="34" charset="-122"/>
                <a:ea typeface="微软雅黑" panose="020B0503020204020204" pitchFamily="34" charset="-122"/>
                <a:cs typeface="微软雅黑" panose="020B0503020204020204" pitchFamily="34" charset="-122"/>
              </a:rPr>
              <a:t>关键词</a:t>
            </a:r>
          </a:p>
        </p:txBody>
      </p:sp>
      <p:sp>
        <p:nvSpPr>
          <p:cNvPr id="39" name="矩形 38"/>
          <p:cNvSpPr/>
          <p:nvPr/>
        </p:nvSpPr>
        <p:spPr>
          <a:xfrm>
            <a:off x="5167083" y="4926476"/>
            <a:ext cx="1857832" cy="664797"/>
          </a:xfrm>
          <a:prstGeom prst="rect">
            <a:avLst/>
          </a:prstGeom>
        </p:spPr>
        <p:txBody>
          <a:bodyPr wrap="square" lIns="0" tIns="0" rIns="0" bIns="0">
            <a:spAutoFit/>
          </a:bodyPr>
          <a:lstStyle/>
          <a:p>
            <a:pPr algn="ctr">
              <a:lnSpc>
                <a:spcPct val="120000"/>
              </a:lnSpc>
            </a:pPr>
            <a:r>
              <a:rPr lang="zh-CN" altLang="en-US" sz="1200" dirty="0">
                <a:solidFill>
                  <a:schemeClr val="tx1">
                    <a:lumMod val="50000"/>
                    <a:lumOff val="50000"/>
                  </a:schemeClr>
                </a:solidFill>
                <a:latin typeface="Campton Light DEMO" panose="00000500000000000000" pitchFamily="50" charset="0"/>
              </a:rPr>
              <a:t>此处添加详细文本描述建议与标题相关并符合整体语言风格，语言描述</a:t>
            </a:r>
          </a:p>
        </p:txBody>
      </p:sp>
      <p:sp>
        <p:nvSpPr>
          <p:cNvPr id="40" name="文本框 39"/>
          <p:cNvSpPr txBox="1"/>
          <p:nvPr/>
        </p:nvSpPr>
        <p:spPr>
          <a:xfrm>
            <a:off x="7639866" y="1783318"/>
            <a:ext cx="769442" cy="307777"/>
          </a:xfrm>
          <a:prstGeom prst="rect">
            <a:avLst/>
          </a:prstGeom>
        </p:spPr>
        <p:txBody>
          <a:bodyPr wrap="none" lIns="0" tIns="0" rIns="0" bIns="0">
            <a:spAutoFit/>
          </a:bodyPr>
          <a:lstStyle>
            <a:defPPr>
              <a:defRPr lang="zh-CN"/>
            </a:defPPr>
            <a:lvl1pPr>
              <a:defRPr sz="6000">
                <a:gradFill flip="none" rotWithShape="1">
                  <a:gsLst>
                    <a:gs pos="0">
                      <a:schemeClr val="accent1"/>
                    </a:gs>
                    <a:gs pos="100000">
                      <a:schemeClr val="accent4"/>
                    </a:gs>
                    <a:gs pos="53000">
                      <a:schemeClr val="accent3"/>
                    </a:gs>
                  </a:gsLst>
                  <a:lin ang="0" scaled="1"/>
                  <a:tileRect/>
                </a:gradFill>
                <a:latin typeface="+mj-ea"/>
                <a:ea typeface="+mj-ea"/>
              </a:defRPr>
            </a:lvl1pPr>
          </a:lstStyle>
          <a:p>
            <a:pPr algn="ctr"/>
            <a:r>
              <a:rPr lang="zh-CN" altLang="en-US" sz="2000" b="1" dirty="0">
                <a:solidFill>
                  <a:schemeClr val="tx1">
                    <a:lumMod val="75000"/>
                    <a:lumOff val="25000"/>
                  </a:schemeClr>
                </a:solidFill>
                <a:latin typeface="微软雅黑" panose="020B0503020204020204" pitchFamily="34" charset="-122"/>
                <a:ea typeface="微软雅黑" panose="020B0503020204020204" pitchFamily="34" charset="-122"/>
                <a:cs typeface="微软雅黑" panose="020B0503020204020204" pitchFamily="34" charset="-122"/>
              </a:rPr>
              <a:t>关键词</a:t>
            </a:r>
          </a:p>
        </p:txBody>
      </p:sp>
      <p:sp>
        <p:nvSpPr>
          <p:cNvPr id="41" name="矩形 40"/>
          <p:cNvSpPr/>
          <p:nvPr/>
        </p:nvSpPr>
        <p:spPr>
          <a:xfrm>
            <a:off x="7101115" y="2155537"/>
            <a:ext cx="1846944" cy="664797"/>
          </a:xfrm>
          <a:prstGeom prst="rect">
            <a:avLst/>
          </a:prstGeom>
        </p:spPr>
        <p:txBody>
          <a:bodyPr wrap="square" lIns="0" tIns="0" rIns="0" bIns="0">
            <a:spAutoFit/>
          </a:bodyPr>
          <a:lstStyle/>
          <a:p>
            <a:pPr algn="ctr">
              <a:lnSpc>
                <a:spcPct val="120000"/>
              </a:lnSpc>
            </a:pPr>
            <a:r>
              <a:rPr lang="zh-CN" altLang="en-US" sz="1200" dirty="0">
                <a:solidFill>
                  <a:schemeClr val="tx1">
                    <a:lumMod val="50000"/>
                    <a:lumOff val="50000"/>
                  </a:schemeClr>
                </a:solidFill>
                <a:latin typeface="Campton Light DEMO" panose="00000500000000000000" pitchFamily="50" charset="0"/>
              </a:rPr>
              <a:t>此处添加详细文本描述建议与标题相关并符合整体语言风格，语言描述</a:t>
            </a:r>
          </a:p>
        </p:txBody>
      </p:sp>
      <p:sp>
        <p:nvSpPr>
          <p:cNvPr id="42" name="文本框 41"/>
          <p:cNvSpPr txBox="1"/>
          <p:nvPr/>
        </p:nvSpPr>
        <p:spPr>
          <a:xfrm>
            <a:off x="9637392" y="4509717"/>
            <a:ext cx="769442" cy="307777"/>
          </a:xfrm>
          <a:prstGeom prst="rect">
            <a:avLst/>
          </a:prstGeom>
        </p:spPr>
        <p:txBody>
          <a:bodyPr wrap="none" lIns="0" tIns="0" rIns="0" bIns="0">
            <a:spAutoFit/>
          </a:bodyPr>
          <a:lstStyle>
            <a:defPPr>
              <a:defRPr lang="zh-CN"/>
            </a:defPPr>
            <a:lvl1pPr>
              <a:defRPr sz="6000">
                <a:gradFill flip="none" rotWithShape="1">
                  <a:gsLst>
                    <a:gs pos="0">
                      <a:schemeClr val="accent1"/>
                    </a:gs>
                    <a:gs pos="100000">
                      <a:schemeClr val="accent4"/>
                    </a:gs>
                    <a:gs pos="53000">
                      <a:schemeClr val="accent3"/>
                    </a:gs>
                  </a:gsLst>
                  <a:lin ang="0" scaled="1"/>
                  <a:tileRect/>
                </a:gradFill>
                <a:latin typeface="+mj-ea"/>
                <a:ea typeface="+mj-ea"/>
              </a:defRPr>
            </a:lvl1pPr>
          </a:lstStyle>
          <a:p>
            <a:pPr algn="ctr"/>
            <a:r>
              <a:rPr lang="zh-CN" altLang="en-US" sz="2000" b="1" dirty="0">
                <a:solidFill>
                  <a:schemeClr val="tx1">
                    <a:lumMod val="75000"/>
                    <a:lumOff val="25000"/>
                  </a:schemeClr>
                </a:solidFill>
                <a:latin typeface="微软雅黑" panose="020B0503020204020204" pitchFamily="34" charset="-122"/>
                <a:ea typeface="微软雅黑" panose="020B0503020204020204" pitchFamily="34" charset="-122"/>
                <a:cs typeface="微软雅黑" panose="020B0503020204020204" pitchFamily="34" charset="-122"/>
              </a:rPr>
              <a:t>关键词</a:t>
            </a:r>
          </a:p>
        </p:txBody>
      </p:sp>
      <p:sp>
        <p:nvSpPr>
          <p:cNvPr id="43" name="矩形 42"/>
          <p:cNvSpPr/>
          <p:nvPr/>
        </p:nvSpPr>
        <p:spPr>
          <a:xfrm>
            <a:off x="9093198" y="4926476"/>
            <a:ext cx="1857832" cy="664797"/>
          </a:xfrm>
          <a:prstGeom prst="rect">
            <a:avLst/>
          </a:prstGeom>
        </p:spPr>
        <p:txBody>
          <a:bodyPr wrap="square" lIns="0" tIns="0" rIns="0" bIns="0">
            <a:spAutoFit/>
          </a:bodyPr>
          <a:lstStyle/>
          <a:p>
            <a:pPr algn="ctr">
              <a:lnSpc>
                <a:spcPct val="120000"/>
              </a:lnSpc>
            </a:pPr>
            <a:r>
              <a:rPr lang="zh-CN" altLang="en-US" sz="1200" dirty="0">
                <a:solidFill>
                  <a:schemeClr val="tx1">
                    <a:lumMod val="50000"/>
                    <a:lumOff val="50000"/>
                  </a:schemeClr>
                </a:solidFill>
                <a:latin typeface="Campton Light DEMO" panose="00000500000000000000" pitchFamily="50" charset="0"/>
              </a:rPr>
              <a:t>此处添加详细文本描述建议与标题相关并符合整体语言风格，语言描述</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19"/>
                                        </p:tgtEl>
                                        <p:attrNameLst>
                                          <p:attrName>style.visibility</p:attrName>
                                        </p:attrNameLst>
                                      </p:cBhvr>
                                      <p:to>
                                        <p:strVal val="visible"/>
                                      </p:to>
                                    </p:set>
                                    <p:animEffect transition="in" filter="wipe(left)">
                                      <p:cBhvr>
                                        <p:cTn id="7" dur="1000"/>
                                        <p:tgtEl>
                                          <p:spTgt spid="19"/>
                                        </p:tgtEl>
                                      </p:cBhvr>
                                    </p:animEffect>
                                  </p:childTnLst>
                                </p:cTn>
                              </p:par>
                            </p:childTnLst>
                          </p:cTn>
                        </p:par>
                        <p:par>
                          <p:cTn id="8" fill="hold">
                            <p:stCondLst>
                              <p:cond delay="1000"/>
                            </p:stCondLst>
                            <p:childTnLst>
                              <p:par>
                                <p:cTn id="9" presetID="53" presetClass="entr" presetSubtype="16" fill="hold" grpId="0" nodeType="afterEffect">
                                  <p:stCondLst>
                                    <p:cond delay="0"/>
                                  </p:stCondLst>
                                  <p:childTnLst>
                                    <p:set>
                                      <p:cBhvr>
                                        <p:cTn id="10" dur="1" fill="hold">
                                          <p:stCondLst>
                                            <p:cond delay="0"/>
                                          </p:stCondLst>
                                        </p:cTn>
                                        <p:tgtEl>
                                          <p:spTgt spid="20"/>
                                        </p:tgtEl>
                                        <p:attrNameLst>
                                          <p:attrName>style.visibility</p:attrName>
                                        </p:attrNameLst>
                                      </p:cBhvr>
                                      <p:to>
                                        <p:strVal val="visible"/>
                                      </p:to>
                                    </p:set>
                                    <p:anim calcmode="lin" valueType="num">
                                      <p:cBhvr>
                                        <p:cTn id="11" dur="500" fill="hold"/>
                                        <p:tgtEl>
                                          <p:spTgt spid="20"/>
                                        </p:tgtEl>
                                        <p:attrNameLst>
                                          <p:attrName>ppt_w</p:attrName>
                                        </p:attrNameLst>
                                      </p:cBhvr>
                                      <p:tavLst>
                                        <p:tav tm="0">
                                          <p:val>
                                            <p:fltVal val="0"/>
                                          </p:val>
                                        </p:tav>
                                        <p:tav tm="100000">
                                          <p:val>
                                            <p:strVal val="#ppt_w"/>
                                          </p:val>
                                        </p:tav>
                                      </p:tavLst>
                                    </p:anim>
                                    <p:anim calcmode="lin" valueType="num">
                                      <p:cBhvr>
                                        <p:cTn id="12" dur="500" fill="hold"/>
                                        <p:tgtEl>
                                          <p:spTgt spid="20"/>
                                        </p:tgtEl>
                                        <p:attrNameLst>
                                          <p:attrName>ppt_h</p:attrName>
                                        </p:attrNameLst>
                                      </p:cBhvr>
                                      <p:tavLst>
                                        <p:tav tm="0">
                                          <p:val>
                                            <p:fltVal val="0"/>
                                          </p:val>
                                        </p:tav>
                                        <p:tav tm="100000">
                                          <p:val>
                                            <p:strVal val="#ppt_h"/>
                                          </p:val>
                                        </p:tav>
                                      </p:tavLst>
                                    </p:anim>
                                    <p:animEffect transition="in" filter="fade">
                                      <p:cBhvr>
                                        <p:cTn id="13" dur="500"/>
                                        <p:tgtEl>
                                          <p:spTgt spid="20"/>
                                        </p:tgtEl>
                                      </p:cBhvr>
                                    </p:animEffect>
                                  </p:childTnLst>
                                </p:cTn>
                              </p:par>
                            </p:childTnLst>
                          </p:cTn>
                        </p:par>
                        <p:par>
                          <p:cTn id="14" fill="hold">
                            <p:stCondLst>
                              <p:cond delay="1500"/>
                            </p:stCondLst>
                            <p:childTnLst>
                              <p:par>
                                <p:cTn id="15" presetID="53" presetClass="entr" presetSubtype="16" fill="hold" grpId="0" nodeType="afterEffect">
                                  <p:stCondLst>
                                    <p:cond delay="0"/>
                                  </p:stCondLst>
                                  <p:iterate type="lt">
                                    <p:tmPct val="10000"/>
                                  </p:iterate>
                                  <p:childTnLst>
                                    <p:set>
                                      <p:cBhvr>
                                        <p:cTn id="16" dur="1" fill="hold">
                                          <p:stCondLst>
                                            <p:cond delay="0"/>
                                          </p:stCondLst>
                                        </p:cTn>
                                        <p:tgtEl>
                                          <p:spTgt spid="21"/>
                                        </p:tgtEl>
                                        <p:attrNameLst>
                                          <p:attrName>style.visibility</p:attrName>
                                        </p:attrNameLst>
                                      </p:cBhvr>
                                      <p:to>
                                        <p:strVal val="visible"/>
                                      </p:to>
                                    </p:set>
                                    <p:anim calcmode="lin" valueType="num">
                                      <p:cBhvr>
                                        <p:cTn id="17" dur="500" fill="hold"/>
                                        <p:tgtEl>
                                          <p:spTgt spid="21"/>
                                        </p:tgtEl>
                                        <p:attrNameLst>
                                          <p:attrName>ppt_w</p:attrName>
                                        </p:attrNameLst>
                                      </p:cBhvr>
                                      <p:tavLst>
                                        <p:tav tm="0">
                                          <p:val>
                                            <p:fltVal val="0"/>
                                          </p:val>
                                        </p:tav>
                                        <p:tav tm="100000">
                                          <p:val>
                                            <p:strVal val="#ppt_w"/>
                                          </p:val>
                                        </p:tav>
                                      </p:tavLst>
                                    </p:anim>
                                    <p:anim calcmode="lin" valueType="num">
                                      <p:cBhvr>
                                        <p:cTn id="18" dur="500" fill="hold"/>
                                        <p:tgtEl>
                                          <p:spTgt spid="21"/>
                                        </p:tgtEl>
                                        <p:attrNameLst>
                                          <p:attrName>ppt_h</p:attrName>
                                        </p:attrNameLst>
                                      </p:cBhvr>
                                      <p:tavLst>
                                        <p:tav tm="0">
                                          <p:val>
                                            <p:fltVal val="0"/>
                                          </p:val>
                                        </p:tav>
                                        <p:tav tm="100000">
                                          <p:val>
                                            <p:strVal val="#ppt_h"/>
                                          </p:val>
                                        </p:tav>
                                      </p:tavLst>
                                    </p:anim>
                                    <p:animEffect transition="in" filter="fade">
                                      <p:cBhvr>
                                        <p:cTn id="19" dur="500"/>
                                        <p:tgtEl>
                                          <p:spTgt spid="21"/>
                                        </p:tgtEl>
                                      </p:cBhvr>
                                    </p:animEffect>
                                  </p:childTnLst>
                                </p:cTn>
                              </p:par>
                            </p:childTnLst>
                          </p:cTn>
                        </p:par>
                        <p:par>
                          <p:cTn id="20" fill="hold">
                            <p:stCondLst>
                              <p:cond delay="2099"/>
                            </p:stCondLst>
                            <p:childTnLst>
                              <p:par>
                                <p:cTn id="21" presetID="10" presetClass="entr" presetSubtype="0" fill="hold" grpId="0" nodeType="afterEffect">
                                  <p:stCondLst>
                                    <p:cond delay="0"/>
                                  </p:stCondLst>
                                  <p:childTnLst>
                                    <p:set>
                                      <p:cBhvr>
                                        <p:cTn id="22" dur="1" fill="hold">
                                          <p:stCondLst>
                                            <p:cond delay="0"/>
                                          </p:stCondLst>
                                        </p:cTn>
                                        <p:tgtEl>
                                          <p:spTgt spid="31"/>
                                        </p:tgtEl>
                                        <p:attrNameLst>
                                          <p:attrName>style.visibility</p:attrName>
                                        </p:attrNameLst>
                                      </p:cBhvr>
                                      <p:to>
                                        <p:strVal val="visible"/>
                                      </p:to>
                                    </p:set>
                                    <p:animEffect transition="in" filter="fade">
                                      <p:cBhvr>
                                        <p:cTn id="23" dur="1000"/>
                                        <p:tgtEl>
                                          <p:spTgt spid="31"/>
                                        </p:tgtEl>
                                      </p:cBhvr>
                                    </p:animEffect>
                                  </p:childTnLst>
                                </p:cTn>
                              </p:par>
                              <p:par>
                                <p:cTn id="24" presetID="64" presetClass="path" presetSubtype="0" decel="100000" fill="hold" grpId="1" nodeType="withEffect">
                                  <p:stCondLst>
                                    <p:cond delay="0"/>
                                  </p:stCondLst>
                                  <p:childTnLst>
                                    <p:animMotion origin="layout" path="M -4.79167E-6 3.33333E-6 L -4.79167E-6 0.05 " pathEditMode="relative" rAng="0" ptsTypes="AA">
                                      <p:cBhvr>
                                        <p:cTn id="25" dur="1000" spd="-100000" fill="hold"/>
                                        <p:tgtEl>
                                          <p:spTgt spid="31"/>
                                        </p:tgtEl>
                                        <p:attrNameLst>
                                          <p:attrName>ppt_x</p:attrName>
                                          <p:attrName>ppt_y</p:attrName>
                                        </p:attrNameLst>
                                      </p:cBhvr>
                                      <p:rCtr x="0" y="2500"/>
                                    </p:animMotion>
                                  </p:childTnLst>
                                </p:cTn>
                              </p:par>
                            </p:childTnLst>
                          </p:cTn>
                        </p:par>
                        <p:par>
                          <p:cTn id="26" fill="hold">
                            <p:stCondLst>
                              <p:cond delay="3099"/>
                            </p:stCondLst>
                            <p:childTnLst>
                              <p:par>
                                <p:cTn id="27" presetID="53" presetClass="entr" presetSubtype="16" fill="hold" grpId="0" nodeType="afterEffect">
                                  <p:stCondLst>
                                    <p:cond delay="0"/>
                                  </p:stCondLst>
                                  <p:childTnLst>
                                    <p:set>
                                      <p:cBhvr>
                                        <p:cTn id="28" dur="1" fill="hold">
                                          <p:stCondLst>
                                            <p:cond delay="0"/>
                                          </p:stCondLst>
                                        </p:cTn>
                                        <p:tgtEl>
                                          <p:spTgt spid="32"/>
                                        </p:tgtEl>
                                        <p:attrNameLst>
                                          <p:attrName>style.visibility</p:attrName>
                                        </p:attrNameLst>
                                      </p:cBhvr>
                                      <p:to>
                                        <p:strVal val="visible"/>
                                      </p:to>
                                    </p:set>
                                    <p:anim calcmode="lin" valueType="num">
                                      <p:cBhvr>
                                        <p:cTn id="29" dur="500" fill="hold"/>
                                        <p:tgtEl>
                                          <p:spTgt spid="32"/>
                                        </p:tgtEl>
                                        <p:attrNameLst>
                                          <p:attrName>ppt_w</p:attrName>
                                        </p:attrNameLst>
                                      </p:cBhvr>
                                      <p:tavLst>
                                        <p:tav tm="0">
                                          <p:val>
                                            <p:fltVal val="0"/>
                                          </p:val>
                                        </p:tav>
                                        <p:tav tm="100000">
                                          <p:val>
                                            <p:strVal val="#ppt_w"/>
                                          </p:val>
                                        </p:tav>
                                      </p:tavLst>
                                    </p:anim>
                                    <p:anim calcmode="lin" valueType="num">
                                      <p:cBhvr>
                                        <p:cTn id="30" dur="500" fill="hold"/>
                                        <p:tgtEl>
                                          <p:spTgt spid="32"/>
                                        </p:tgtEl>
                                        <p:attrNameLst>
                                          <p:attrName>ppt_h</p:attrName>
                                        </p:attrNameLst>
                                      </p:cBhvr>
                                      <p:tavLst>
                                        <p:tav tm="0">
                                          <p:val>
                                            <p:fltVal val="0"/>
                                          </p:val>
                                        </p:tav>
                                        <p:tav tm="100000">
                                          <p:val>
                                            <p:strVal val="#ppt_h"/>
                                          </p:val>
                                        </p:tav>
                                      </p:tavLst>
                                    </p:anim>
                                    <p:animEffect transition="in" filter="fade">
                                      <p:cBhvr>
                                        <p:cTn id="31" dur="500"/>
                                        <p:tgtEl>
                                          <p:spTgt spid="32"/>
                                        </p:tgtEl>
                                      </p:cBhvr>
                                    </p:animEffect>
                                  </p:childTnLst>
                                </p:cTn>
                              </p:par>
                            </p:childTnLst>
                          </p:cTn>
                        </p:par>
                        <p:par>
                          <p:cTn id="32" fill="hold">
                            <p:stCondLst>
                              <p:cond delay="3599"/>
                            </p:stCondLst>
                            <p:childTnLst>
                              <p:par>
                                <p:cTn id="33" presetID="53" presetClass="entr" presetSubtype="16" fill="hold" grpId="0" nodeType="afterEffect">
                                  <p:stCondLst>
                                    <p:cond delay="0"/>
                                  </p:stCondLst>
                                  <p:iterate type="lt">
                                    <p:tmPct val="10000"/>
                                  </p:iterate>
                                  <p:childTnLst>
                                    <p:set>
                                      <p:cBhvr>
                                        <p:cTn id="34" dur="1" fill="hold">
                                          <p:stCondLst>
                                            <p:cond delay="0"/>
                                          </p:stCondLst>
                                        </p:cTn>
                                        <p:tgtEl>
                                          <p:spTgt spid="33"/>
                                        </p:tgtEl>
                                        <p:attrNameLst>
                                          <p:attrName>style.visibility</p:attrName>
                                        </p:attrNameLst>
                                      </p:cBhvr>
                                      <p:to>
                                        <p:strVal val="visible"/>
                                      </p:to>
                                    </p:set>
                                    <p:anim calcmode="lin" valueType="num">
                                      <p:cBhvr>
                                        <p:cTn id="35" dur="500" fill="hold"/>
                                        <p:tgtEl>
                                          <p:spTgt spid="33"/>
                                        </p:tgtEl>
                                        <p:attrNameLst>
                                          <p:attrName>ppt_w</p:attrName>
                                        </p:attrNameLst>
                                      </p:cBhvr>
                                      <p:tavLst>
                                        <p:tav tm="0">
                                          <p:val>
                                            <p:fltVal val="0"/>
                                          </p:val>
                                        </p:tav>
                                        <p:tav tm="100000">
                                          <p:val>
                                            <p:strVal val="#ppt_w"/>
                                          </p:val>
                                        </p:tav>
                                      </p:tavLst>
                                    </p:anim>
                                    <p:anim calcmode="lin" valueType="num">
                                      <p:cBhvr>
                                        <p:cTn id="36" dur="500" fill="hold"/>
                                        <p:tgtEl>
                                          <p:spTgt spid="33"/>
                                        </p:tgtEl>
                                        <p:attrNameLst>
                                          <p:attrName>ppt_h</p:attrName>
                                        </p:attrNameLst>
                                      </p:cBhvr>
                                      <p:tavLst>
                                        <p:tav tm="0">
                                          <p:val>
                                            <p:fltVal val="0"/>
                                          </p:val>
                                        </p:tav>
                                        <p:tav tm="100000">
                                          <p:val>
                                            <p:strVal val="#ppt_h"/>
                                          </p:val>
                                        </p:tav>
                                      </p:tavLst>
                                    </p:anim>
                                    <p:animEffect transition="in" filter="fade">
                                      <p:cBhvr>
                                        <p:cTn id="37" dur="500"/>
                                        <p:tgtEl>
                                          <p:spTgt spid="33"/>
                                        </p:tgtEl>
                                      </p:cBhvr>
                                    </p:animEffect>
                                  </p:childTnLst>
                                </p:cTn>
                              </p:par>
                            </p:childTnLst>
                          </p:cTn>
                        </p:par>
                        <p:par>
                          <p:cTn id="38" fill="hold">
                            <p:stCondLst>
                              <p:cond delay="4199"/>
                            </p:stCondLst>
                            <p:childTnLst>
                              <p:par>
                                <p:cTn id="39" presetID="10" presetClass="entr" presetSubtype="0" fill="hold" grpId="0" nodeType="afterEffect">
                                  <p:stCondLst>
                                    <p:cond delay="0"/>
                                  </p:stCondLst>
                                  <p:childTnLst>
                                    <p:set>
                                      <p:cBhvr>
                                        <p:cTn id="40" dur="1" fill="hold">
                                          <p:stCondLst>
                                            <p:cond delay="0"/>
                                          </p:stCondLst>
                                        </p:cTn>
                                        <p:tgtEl>
                                          <p:spTgt spid="34"/>
                                        </p:tgtEl>
                                        <p:attrNameLst>
                                          <p:attrName>style.visibility</p:attrName>
                                        </p:attrNameLst>
                                      </p:cBhvr>
                                      <p:to>
                                        <p:strVal val="visible"/>
                                      </p:to>
                                    </p:set>
                                    <p:animEffect transition="in" filter="fade">
                                      <p:cBhvr>
                                        <p:cTn id="41" dur="1000"/>
                                        <p:tgtEl>
                                          <p:spTgt spid="34"/>
                                        </p:tgtEl>
                                      </p:cBhvr>
                                    </p:animEffect>
                                  </p:childTnLst>
                                </p:cTn>
                              </p:par>
                              <p:par>
                                <p:cTn id="42" presetID="64" presetClass="path" presetSubtype="0" decel="100000" fill="hold" grpId="1" nodeType="withEffect">
                                  <p:stCondLst>
                                    <p:cond delay="0"/>
                                  </p:stCondLst>
                                  <p:childTnLst>
                                    <p:animMotion origin="layout" path="M -2.08333E-6 -1.48148E-6 L -2.08333E-6 0.05 " pathEditMode="relative" rAng="0" ptsTypes="AA">
                                      <p:cBhvr>
                                        <p:cTn id="43" dur="1000" spd="-100000" fill="hold"/>
                                        <p:tgtEl>
                                          <p:spTgt spid="34"/>
                                        </p:tgtEl>
                                        <p:attrNameLst>
                                          <p:attrName>ppt_x</p:attrName>
                                          <p:attrName>ppt_y</p:attrName>
                                        </p:attrNameLst>
                                      </p:cBhvr>
                                      <p:rCtr x="0" y="2500"/>
                                    </p:animMotion>
                                  </p:childTnLst>
                                </p:cTn>
                              </p:par>
                            </p:childTnLst>
                          </p:cTn>
                        </p:par>
                        <p:par>
                          <p:cTn id="44" fill="hold">
                            <p:stCondLst>
                              <p:cond delay="5199"/>
                            </p:stCondLst>
                            <p:childTnLst>
                              <p:par>
                                <p:cTn id="45" presetID="53" presetClass="entr" presetSubtype="16" fill="hold" grpId="0" nodeType="afterEffect">
                                  <p:stCondLst>
                                    <p:cond delay="0"/>
                                  </p:stCondLst>
                                  <p:childTnLst>
                                    <p:set>
                                      <p:cBhvr>
                                        <p:cTn id="46" dur="1" fill="hold">
                                          <p:stCondLst>
                                            <p:cond delay="0"/>
                                          </p:stCondLst>
                                        </p:cTn>
                                        <p:tgtEl>
                                          <p:spTgt spid="35"/>
                                        </p:tgtEl>
                                        <p:attrNameLst>
                                          <p:attrName>style.visibility</p:attrName>
                                        </p:attrNameLst>
                                      </p:cBhvr>
                                      <p:to>
                                        <p:strVal val="visible"/>
                                      </p:to>
                                    </p:set>
                                    <p:anim calcmode="lin" valueType="num">
                                      <p:cBhvr>
                                        <p:cTn id="47" dur="500" fill="hold"/>
                                        <p:tgtEl>
                                          <p:spTgt spid="35"/>
                                        </p:tgtEl>
                                        <p:attrNameLst>
                                          <p:attrName>ppt_w</p:attrName>
                                        </p:attrNameLst>
                                      </p:cBhvr>
                                      <p:tavLst>
                                        <p:tav tm="0">
                                          <p:val>
                                            <p:fltVal val="0"/>
                                          </p:val>
                                        </p:tav>
                                        <p:tav tm="100000">
                                          <p:val>
                                            <p:strVal val="#ppt_w"/>
                                          </p:val>
                                        </p:tav>
                                      </p:tavLst>
                                    </p:anim>
                                    <p:anim calcmode="lin" valueType="num">
                                      <p:cBhvr>
                                        <p:cTn id="48" dur="500" fill="hold"/>
                                        <p:tgtEl>
                                          <p:spTgt spid="35"/>
                                        </p:tgtEl>
                                        <p:attrNameLst>
                                          <p:attrName>ppt_h</p:attrName>
                                        </p:attrNameLst>
                                      </p:cBhvr>
                                      <p:tavLst>
                                        <p:tav tm="0">
                                          <p:val>
                                            <p:fltVal val="0"/>
                                          </p:val>
                                        </p:tav>
                                        <p:tav tm="100000">
                                          <p:val>
                                            <p:strVal val="#ppt_h"/>
                                          </p:val>
                                        </p:tav>
                                      </p:tavLst>
                                    </p:anim>
                                    <p:animEffect transition="in" filter="fade">
                                      <p:cBhvr>
                                        <p:cTn id="49" dur="500"/>
                                        <p:tgtEl>
                                          <p:spTgt spid="35"/>
                                        </p:tgtEl>
                                      </p:cBhvr>
                                    </p:animEffect>
                                  </p:childTnLst>
                                </p:cTn>
                              </p:par>
                            </p:childTnLst>
                          </p:cTn>
                        </p:par>
                        <p:par>
                          <p:cTn id="50" fill="hold">
                            <p:stCondLst>
                              <p:cond delay="5699"/>
                            </p:stCondLst>
                            <p:childTnLst>
                              <p:par>
                                <p:cTn id="51" presetID="53" presetClass="entr" presetSubtype="16" fill="hold" grpId="0" nodeType="afterEffect">
                                  <p:stCondLst>
                                    <p:cond delay="0"/>
                                  </p:stCondLst>
                                  <p:iterate type="lt">
                                    <p:tmPct val="10000"/>
                                  </p:iterate>
                                  <p:childTnLst>
                                    <p:set>
                                      <p:cBhvr>
                                        <p:cTn id="52" dur="1" fill="hold">
                                          <p:stCondLst>
                                            <p:cond delay="0"/>
                                          </p:stCondLst>
                                        </p:cTn>
                                        <p:tgtEl>
                                          <p:spTgt spid="38"/>
                                        </p:tgtEl>
                                        <p:attrNameLst>
                                          <p:attrName>style.visibility</p:attrName>
                                        </p:attrNameLst>
                                      </p:cBhvr>
                                      <p:to>
                                        <p:strVal val="visible"/>
                                      </p:to>
                                    </p:set>
                                    <p:anim calcmode="lin" valueType="num">
                                      <p:cBhvr>
                                        <p:cTn id="53" dur="500" fill="hold"/>
                                        <p:tgtEl>
                                          <p:spTgt spid="38"/>
                                        </p:tgtEl>
                                        <p:attrNameLst>
                                          <p:attrName>ppt_w</p:attrName>
                                        </p:attrNameLst>
                                      </p:cBhvr>
                                      <p:tavLst>
                                        <p:tav tm="0">
                                          <p:val>
                                            <p:fltVal val="0"/>
                                          </p:val>
                                        </p:tav>
                                        <p:tav tm="100000">
                                          <p:val>
                                            <p:strVal val="#ppt_w"/>
                                          </p:val>
                                        </p:tav>
                                      </p:tavLst>
                                    </p:anim>
                                    <p:anim calcmode="lin" valueType="num">
                                      <p:cBhvr>
                                        <p:cTn id="54" dur="500" fill="hold"/>
                                        <p:tgtEl>
                                          <p:spTgt spid="38"/>
                                        </p:tgtEl>
                                        <p:attrNameLst>
                                          <p:attrName>ppt_h</p:attrName>
                                        </p:attrNameLst>
                                      </p:cBhvr>
                                      <p:tavLst>
                                        <p:tav tm="0">
                                          <p:val>
                                            <p:fltVal val="0"/>
                                          </p:val>
                                        </p:tav>
                                        <p:tav tm="100000">
                                          <p:val>
                                            <p:strVal val="#ppt_h"/>
                                          </p:val>
                                        </p:tav>
                                      </p:tavLst>
                                    </p:anim>
                                    <p:animEffect transition="in" filter="fade">
                                      <p:cBhvr>
                                        <p:cTn id="55" dur="500"/>
                                        <p:tgtEl>
                                          <p:spTgt spid="38"/>
                                        </p:tgtEl>
                                      </p:cBhvr>
                                    </p:animEffect>
                                  </p:childTnLst>
                                </p:cTn>
                              </p:par>
                            </p:childTnLst>
                          </p:cTn>
                        </p:par>
                        <p:par>
                          <p:cTn id="56" fill="hold">
                            <p:stCondLst>
                              <p:cond delay="6299"/>
                            </p:stCondLst>
                            <p:childTnLst>
                              <p:par>
                                <p:cTn id="57" presetID="10" presetClass="entr" presetSubtype="0" fill="hold" grpId="0" nodeType="afterEffect">
                                  <p:stCondLst>
                                    <p:cond delay="0"/>
                                  </p:stCondLst>
                                  <p:childTnLst>
                                    <p:set>
                                      <p:cBhvr>
                                        <p:cTn id="58" dur="1" fill="hold">
                                          <p:stCondLst>
                                            <p:cond delay="0"/>
                                          </p:stCondLst>
                                        </p:cTn>
                                        <p:tgtEl>
                                          <p:spTgt spid="39"/>
                                        </p:tgtEl>
                                        <p:attrNameLst>
                                          <p:attrName>style.visibility</p:attrName>
                                        </p:attrNameLst>
                                      </p:cBhvr>
                                      <p:to>
                                        <p:strVal val="visible"/>
                                      </p:to>
                                    </p:set>
                                    <p:animEffect transition="in" filter="fade">
                                      <p:cBhvr>
                                        <p:cTn id="59" dur="1000"/>
                                        <p:tgtEl>
                                          <p:spTgt spid="39"/>
                                        </p:tgtEl>
                                      </p:cBhvr>
                                    </p:animEffect>
                                  </p:childTnLst>
                                </p:cTn>
                              </p:par>
                              <p:par>
                                <p:cTn id="60" presetID="64" presetClass="path" presetSubtype="0" decel="100000" fill="hold" grpId="1" nodeType="withEffect">
                                  <p:stCondLst>
                                    <p:cond delay="0"/>
                                  </p:stCondLst>
                                  <p:childTnLst>
                                    <p:animMotion origin="layout" path="M 0 3.33333E-6 L 0 0.05 " pathEditMode="relative" rAng="0" ptsTypes="AA">
                                      <p:cBhvr>
                                        <p:cTn id="61" dur="1000" spd="-100000" fill="hold"/>
                                        <p:tgtEl>
                                          <p:spTgt spid="39"/>
                                        </p:tgtEl>
                                        <p:attrNameLst>
                                          <p:attrName>ppt_x</p:attrName>
                                          <p:attrName>ppt_y</p:attrName>
                                        </p:attrNameLst>
                                      </p:cBhvr>
                                      <p:rCtr x="0" y="2500"/>
                                    </p:animMotion>
                                  </p:childTnLst>
                                </p:cTn>
                              </p:par>
                            </p:childTnLst>
                          </p:cTn>
                        </p:par>
                        <p:par>
                          <p:cTn id="62" fill="hold">
                            <p:stCondLst>
                              <p:cond delay="7299"/>
                            </p:stCondLst>
                            <p:childTnLst>
                              <p:par>
                                <p:cTn id="63" presetID="53" presetClass="entr" presetSubtype="16" fill="hold" grpId="0" nodeType="afterEffect">
                                  <p:stCondLst>
                                    <p:cond delay="0"/>
                                  </p:stCondLst>
                                  <p:childTnLst>
                                    <p:set>
                                      <p:cBhvr>
                                        <p:cTn id="64" dur="1" fill="hold">
                                          <p:stCondLst>
                                            <p:cond delay="0"/>
                                          </p:stCondLst>
                                        </p:cTn>
                                        <p:tgtEl>
                                          <p:spTgt spid="36"/>
                                        </p:tgtEl>
                                        <p:attrNameLst>
                                          <p:attrName>style.visibility</p:attrName>
                                        </p:attrNameLst>
                                      </p:cBhvr>
                                      <p:to>
                                        <p:strVal val="visible"/>
                                      </p:to>
                                    </p:set>
                                    <p:anim calcmode="lin" valueType="num">
                                      <p:cBhvr>
                                        <p:cTn id="65" dur="500" fill="hold"/>
                                        <p:tgtEl>
                                          <p:spTgt spid="36"/>
                                        </p:tgtEl>
                                        <p:attrNameLst>
                                          <p:attrName>ppt_w</p:attrName>
                                        </p:attrNameLst>
                                      </p:cBhvr>
                                      <p:tavLst>
                                        <p:tav tm="0">
                                          <p:val>
                                            <p:fltVal val="0"/>
                                          </p:val>
                                        </p:tav>
                                        <p:tav tm="100000">
                                          <p:val>
                                            <p:strVal val="#ppt_w"/>
                                          </p:val>
                                        </p:tav>
                                      </p:tavLst>
                                    </p:anim>
                                    <p:anim calcmode="lin" valueType="num">
                                      <p:cBhvr>
                                        <p:cTn id="66" dur="500" fill="hold"/>
                                        <p:tgtEl>
                                          <p:spTgt spid="36"/>
                                        </p:tgtEl>
                                        <p:attrNameLst>
                                          <p:attrName>ppt_h</p:attrName>
                                        </p:attrNameLst>
                                      </p:cBhvr>
                                      <p:tavLst>
                                        <p:tav tm="0">
                                          <p:val>
                                            <p:fltVal val="0"/>
                                          </p:val>
                                        </p:tav>
                                        <p:tav tm="100000">
                                          <p:val>
                                            <p:strVal val="#ppt_h"/>
                                          </p:val>
                                        </p:tav>
                                      </p:tavLst>
                                    </p:anim>
                                    <p:animEffect transition="in" filter="fade">
                                      <p:cBhvr>
                                        <p:cTn id="67" dur="500"/>
                                        <p:tgtEl>
                                          <p:spTgt spid="36"/>
                                        </p:tgtEl>
                                      </p:cBhvr>
                                    </p:animEffect>
                                  </p:childTnLst>
                                </p:cTn>
                              </p:par>
                            </p:childTnLst>
                          </p:cTn>
                        </p:par>
                        <p:par>
                          <p:cTn id="68" fill="hold">
                            <p:stCondLst>
                              <p:cond delay="7799"/>
                            </p:stCondLst>
                            <p:childTnLst>
                              <p:par>
                                <p:cTn id="69" presetID="53" presetClass="entr" presetSubtype="16" fill="hold" grpId="0" nodeType="afterEffect">
                                  <p:stCondLst>
                                    <p:cond delay="0"/>
                                  </p:stCondLst>
                                  <p:iterate type="lt">
                                    <p:tmPct val="10000"/>
                                  </p:iterate>
                                  <p:childTnLst>
                                    <p:set>
                                      <p:cBhvr>
                                        <p:cTn id="70" dur="1" fill="hold">
                                          <p:stCondLst>
                                            <p:cond delay="0"/>
                                          </p:stCondLst>
                                        </p:cTn>
                                        <p:tgtEl>
                                          <p:spTgt spid="40"/>
                                        </p:tgtEl>
                                        <p:attrNameLst>
                                          <p:attrName>style.visibility</p:attrName>
                                        </p:attrNameLst>
                                      </p:cBhvr>
                                      <p:to>
                                        <p:strVal val="visible"/>
                                      </p:to>
                                    </p:set>
                                    <p:anim calcmode="lin" valueType="num">
                                      <p:cBhvr>
                                        <p:cTn id="71" dur="500" fill="hold"/>
                                        <p:tgtEl>
                                          <p:spTgt spid="40"/>
                                        </p:tgtEl>
                                        <p:attrNameLst>
                                          <p:attrName>ppt_w</p:attrName>
                                        </p:attrNameLst>
                                      </p:cBhvr>
                                      <p:tavLst>
                                        <p:tav tm="0">
                                          <p:val>
                                            <p:fltVal val="0"/>
                                          </p:val>
                                        </p:tav>
                                        <p:tav tm="100000">
                                          <p:val>
                                            <p:strVal val="#ppt_w"/>
                                          </p:val>
                                        </p:tav>
                                      </p:tavLst>
                                    </p:anim>
                                    <p:anim calcmode="lin" valueType="num">
                                      <p:cBhvr>
                                        <p:cTn id="72" dur="500" fill="hold"/>
                                        <p:tgtEl>
                                          <p:spTgt spid="40"/>
                                        </p:tgtEl>
                                        <p:attrNameLst>
                                          <p:attrName>ppt_h</p:attrName>
                                        </p:attrNameLst>
                                      </p:cBhvr>
                                      <p:tavLst>
                                        <p:tav tm="0">
                                          <p:val>
                                            <p:fltVal val="0"/>
                                          </p:val>
                                        </p:tav>
                                        <p:tav tm="100000">
                                          <p:val>
                                            <p:strVal val="#ppt_h"/>
                                          </p:val>
                                        </p:tav>
                                      </p:tavLst>
                                    </p:anim>
                                    <p:animEffect transition="in" filter="fade">
                                      <p:cBhvr>
                                        <p:cTn id="73" dur="500"/>
                                        <p:tgtEl>
                                          <p:spTgt spid="40"/>
                                        </p:tgtEl>
                                      </p:cBhvr>
                                    </p:animEffect>
                                  </p:childTnLst>
                                </p:cTn>
                              </p:par>
                            </p:childTnLst>
                          </p:cTn>
                        </p:par>
                        <p:par>
                          <p:cTn id="74" fill="hold">
                            <p:stCondLst>
                              <p:cond delay="8399"/>
                            </p:stCondLst>
                            <p:childTnLst>
                              <p:par>
                                <p:cTn id="75" presetID="10" presetClass="entr" presetSubtype="0" fill="hold" grpId="0" nodeType="afterEffect">
                                  <p:stCondLst>
                                    <p:cond delay="0"/>
                                  </p:stCondLst>
                                  <p:childTnLst>
                                    <p:set>
                                      <p:cBhvr>
                                        <p:cTn id="76" dur="1" fill="hold">
                                          <p:stCondLst>
                                            <p:cond delay="0"/>
                                          </p:stCondLst>
                                        </p:cTn>
                                        <p:tgtEl>
                                          <p:spTgt spid="41"/>
                                        </p:tgtEl>
                                        <p:attrNameLst>
                                          <p:attrName>style.visibility</p:attrName>
                                        </p:attrNameLst>
                                      </p:cBhvr>
                                      <p:to>
                                        <p:strVal val="visible"/>
                                      </p:to>
                                    </p:set>
                                    <p:animEffect transition="in" filter="fade">
                                      <p:cBhvr>
                                        <p:cTn id="77" dur="1000"/>
                                        <p:tgtEl>
                                          <p:spTgt spid="41"/>
                                        </p:tgtEl>
                                      </p:cBhvr>
                                    </p:animEffect>
                                  </p:childTnLst>
                                </p:cTn>
                              </p:par>
                              <p:par>
                                <p:cTn id="78" presetID="64" presetClass="path" presetSubtype="0" decel="100000" fill="hold" grpId="1" nodeType="withEffect">
                                  <p:stCondLst>
                                    <p:cond delay="0"/>
                                  </p:stCondLst>
                                  <p:childTnLst>
                                    <p:animMotion origin="layout" path="M -3.125E-6 -1.48148E-6 L -3.125E-6 0.05 " pathEditMode="relative" rAng="0" ptsTypes="AA">
                                      <p:cBhvr>
                                        <p:cTn id="79" dur="1000" spd="-100000" fill="hold"/>
                                        <p:tgtEl>
                                          <p:spTgt spid="41"/>
                                        </p:tgtEl>
                                        <p:attrNameLst>
                                          <p:attrName>ppt_x</p:attrName>
                                          <p:attrName>ppt_y</p:attrName>
                                        </p:attrNameLst>
                                      </p:cBhvr>
                                      <p:rCtr x="0" y="2500"/>
                                    </p:animMotion>
                                  </p:childTnLst>
                                </p:cTn>
                              </p:par>
                            </p:childTnLst>
                          </p:cTn>
                        </p:par>
                        <p:par>
                          <p:cTn id="80" fill="hold">
                            <p:stCondLst>
                              <p:cond delay="9399"/>
                            </p:stCondLst>
                            <p:childTnLst>
                              <p:par>
                                <p:cTn id="81" presetID="53" presetClass="entr" presetSubtype="16" fill="hold" grpId="0" nodeType="afterEffect">
                                  <p:stCondLst>
                                    <p:cond delay="0"/>
                                  </p:stCondLst>
                                  <p:childTnLst>
                                    <p:set>
                                      <p:cBhvr>
                                        <p:cTn id="82" dur="1" fill="hold">
                                          <p:stCondLst>
                                            <p:cond delay="0"/>
                                          </p:stCondLst>
                                        </p:cTn>
                                        <p:tgtEl>
                                          <p:spTgt spid="37"/>
                                        </p:tgtEl>
                                        <p:attrNameLst>
                                          <p:attrName>style.visibility</p:attrName>
                                        </p:attrNameLst>
                                      </p:cBhvr>
                                      <p:to>
                                        <p:strVal val="visible"/>
                                      </p:to>
                                    </p:set>
                                    <p:anim calcmode="lin" valueType="num">
                                      <p:cBhvr>
                                        <p:cTn id="83" dur="500" fill="hold"/>
                                        <p:tgtEl>
                                          <p:spTgt spid="37"/>
                                        </p:tgtEl>
                                        <p:attrNameLst>
                                          <p:attrName>ppt_w</p:attrName>
                                        </p:attrNameLst>
                                      </p:cBhvr>
                                      <p:tavLst>
                                        <p:tav tm="0">
                                          <p:val>
                                            <p:fltVal val="0"/>
                                          </p:val>
                                        </p:tav>
                                        <p:tav tm="100000">
                                          <p:val>
                                            <p:strVal val="#ppt_w"/>
                                          </p:val>
                                        </p:tav>
                                      </p:tavLst>
                                    </p:anim>
                                    <p:anim calcmode="lin" valueType="num">
                                      <p:cBhvr>
                                        <p:cTn id="84" dur="500" fill="hold"/>
                                        <p:tgtEl>
                                          <p:spTgt spid="37"/>
                                        </p:tgtEl>
                                        <p:attrNameLst>
                                          <p:attrName>ppt_h</p:attrName>
                                        </p:attrNameLst>
                                      </p:cBhvr>
                                      <p:tavLst>
                                        <p:tav tm="0">
                                          <p:val>
                                            <p:fltVal val="0"/>
                                          </p:val>
                                        </p:tav>
                                        <p:tav tm="100000">
                                          <p:val>
                                            <p:strVal val="#ppt_h"/>
                                          </p:val>
                                        </p:tav>
                                      </p:tavLst>
                                    </p:anim>
                                    <p:animEffect transition="in" filter="fade">
                                      <p:cBhvr>
                                        <p:cTn id="85" dur="500"/>
                                        <p:tgtEl>
                                          <p:spTgt spid="37"/>
                                        </p:tgtEl>
                                      </p:cBhvr>
                                    </p:animEffect>
                                  </p:childTnLst>
                                </p:cTn>
                              </p:par>
                            </p:childTnLst>
                          </p:cTn>
                        </p:par>
                        <p:par>
                          <p:cTn id="86" fill="hold">
                            <p:stCondLst>
                              <p:cond delay="9899"/>
                            </p:stCondLst>
                            <p:childTnLst>
                              <p:par>
                                <p:cTn id="87" presetID="53" presetClass="entr" presetSubtype="16" fill="hold" grpId="0" nodeType="afterEffect">
                                  <p:stCondLst>
                                    <p:cond delay="0"/>
                                  </p:stCondLst>
                                  <p:iterate type="lt">
                                    <p:tmPct val="10000"/>
                                  </p:iterate>
                                  <p:childTnLst>
                                    <p:set>
                                      <p:cBhvr>
                                        <p:cTn id="88" dur="1" fill="hold">
                                          <p:stCondLst>
                                            <p:cond delay="0"/>
                                          </p:stCondLst>
                                        </p:cTn>
                                        <p:tgtEl>
                                          <p:spTgt spid="42"/>
                                        </p:tgtEl>
                                        <p:attrNameLst>
                                          <p:attrName>style.visibility</p:attrName>
                                        </p:attrNameLst>
                                      </p:cBhvr>
                                      <p:to>
                                        <p:strVal val="visible"/>
                                      </p:to>
                                    </p:set>
                                    <p:anim calcmode="lin" valueType="num">
                                      <p:cBhvr>
                                        <p:cTn id="89" dur="500" fill="hold"/>
                                        <p:tgtEl>
                                          <p:spTgt spid="42"/>
                                        </p:tgtEl>
                                        <p:attrNameLst>
                                          <p:attrName>ppt_w</p:attrName>
                                        </p:attrNameLst>
                                      </p:cBhvr>
                                      <p:tavLst>
                                        <p:tav tm="0">
                                          <p:val>
                                            <p:fltVal val="0"/>
                                          </p:val>
                                        </p:tav>
                                        <p:tav tm="100000">
                                          <p:val>
                                            <p:strVal val="#ppt_w"/>
                                          </p:val>
                                        </p:tav>
                                      </p:tavLst>
                                    </p:anim>
                                    <p:anim calcmode="lin" valueType="num">
                                      <p:cBhvr>
                                        <p:cTn id="90" dur="500" fill="hold"/>
                                        <p:tgtEl>
                                          <p:spTgt spid="42"/>
                                        </p:tgtEl>
                                        <p:attrNameLst>
                                          <p:attrName>ppt_h</p:attrName>
                                        </p:attrNameLst>
                                      </p:cBhvr>
                                      <p:tavLst>
                                        <p:tav tm="0">
                                          <p:val>
                                            <p:fltVal val="0"/>
                                          </p:val>
                                        </p:tav>
                                        <p:tav tm="100000">
                                          <p:val>
                                            <p:strVal val="#ppt_h"/>
                                          </p:val>
                                        </p:tav>
                                      </p:tavLst>
                                    </p:anim>
                                    <p:animEffect transition="in" filter="fade">
                                      <p:cBhvr>
                                        <p:cTn id="91" dur="500"/>
                                        <p:tgtEl>
                                          <p:spTgt spid="42"/>
                                        </p:tgtEl>
                                      </p:cBhvr>
                                    </p:animEffect>
                                  </p:childTnLst>
                                </p:cTn>
                              </p:par>
                            </p:childTnLst>
                          </p:cTn>
                        </p:par>
                        <p:par>
                          <p:cTn id="92" fill="hold">
                            <p:stCondLst>
                              <p:cond delay="10500"/>
                            </p:stCondLst>
                            <p:childTnLst>
                              <p:par>
                                <p:cTn id="93" presetID="10" presetClass="entr" presetSubtype="0" fill="hold" grpId="0" nodeType="afterEffect">
                                  <p:stCondLst>
                                    <p:cond delay="0"/>
                                  </p:stCondLst>
                                  <p:childTnLst>
                                    <p:set>
                                      <p:cBhvr>
                                        <p:cTn id="94" dur="1" fill="hold">
                                          <p:stCondLst>
                                            <p:cond delay="0"/>
                                          </p:stCondLst>
                                        </p:cTn>
                                        <p:tgtEl>
                                          <p:spTgt spid="43"/>
                                        </p:tgtEl>
                                        <p:attrNameLst>
                                          <p:attrName>style.visibility</p:attrName>
                                        </p:attrNameLst>
                                      </p:cBhvr>
                                      <p:to>
                                        <p:strVal val="visible"/>
                                      </p:to>
                                    </p:set>
                                    <p:animEffect transition="in" filter="fade">
                                      <p:cBhvr>
                                        <p:cTn id="95" dur="1000"/>
                                        <p:tgtEl>
                                          <p:spTgt spid="43"/>
                                        </p:tgtEl>
                                      </p:cBhvr>
                                    </p:animEffect>
                                  </p:childTnLst>
                                </p:cTn>
                              </p:par>
                              <p:par>
                                <p:cTn id="96" presetID="64" presetClass="path" presetSubtype="0" decel="100000" fill="hold" grpId="1" nodeType="withEffect">
                                  <p:stCondLst>
                                    <p:cond delay="0"/>
                                  </p:stCondLst>
                                  <p:childTnLst>
                                    <p:animMotion origin="layout" path="M 4.79167E-6 3.33333E-6 L 4.79167E-6 0.05 " pathEditMode="relative" rAng="0" ptsTypes="AA">
                                      <p:cBhvr>
                                        <p:cTn id="97" dur="1000" spd="-100000" fill="hold"/>
                                        <p:tgtEl>
                                          <p:spTgt spid="43"/>
                                        </p:tgtEl>
                                        <p:attrNameLst>
                                          <p:attrName>ppt_x</p:attrName>
                                          <p:attrName>ppt_y</p:attrName>
                                        </p:attrNameLst>
                                      </p:cBhvr>
                                      <p:rCtr x="0" y="2500"/>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animBg="1"/>
      <p:bldP spid="21" grpId="0"/>
      <p:bldP spid="31" grpId="0"/>
      <p:bldP spid="31" grpId="1"/>
      <p:bldP spid="32" grpId="0" animBg="1"/>
      <p:bldP spid="33" grpId="0"/>
      <p:bldP spid="34" grpId="0"/>
      <p:bldP spid="34" grpId="1"/>
      <p:bldP spid="35" grpId="0" animBg="1"/>
      <p:bldP spid="36" grpId="0" animBg="1"/>
      <p:bldP spid="37" grpId="0" animBg="1"/>
      <p:bldP spid="38" grpId="0"/>
      <p:bldP spid="39" grpId="0"/>
      <p:bldP spid="39" grpId="1"/>
      <p:bldP spid="40" grpId="0"/>
      <p:bldP spid="41" grpId="0"/>
      <p:bldP spid="41" grpId="1"/>
      <p:bldP spid="42" grpId="0"/>
      <p:bldP spid="43" grpId="0"/>
      <p:bldP spid="43" grpId="1"/>
    </p:bldLst>
  </p:timing>
</p:sld>
</file>

<file path=ppt/slides/slide11.xml><?xml version="1.0" encoding="utf-8"?>
<p:sld xmlns:a="http://schemas.openxmlformats.org/drawingml/2006/main" xmlns:r="http://schemas.openxmlformats.org/officeDocument/2006/relationships" xmlns:p="http://schemas.openxmlformats.org/presentationml/2006/main">
  <p:cSld>
    <p:bg>
      <p:bgPr>
        <a:solidFill>
          <a:srgbClr val="157E9F"/>
        </a:solidFill>
        <a:effectLst/>
      </p:bgPr>
    </p:bg>
    <p:spTree>
      <p:nvGrpSpPr>
        <p:cNvPr id="1" name=""/>
        <p:cNvGrpSpPr/>
        <p:nvPr/>
      </p:nvGrpSpPr>
      <p:grpSpPr>
        <a:xfrm>
          <a:off x="0" y="0"/>
          <a:ext cx="0" cy="0"/>
          <a:chOff x="0" y="0"/>
          <a:chExt cx="0" cy="0"/>
        </a:xfrm>
      </p:grpSpPr>
      <p:sp>
        <p:nvSpPr>
          <p:cNvPr id="5" name="圆角矩形 4"/>
          <p:cNvSpPr/>
          <p:nvPr/>
        </p:nvSpPr>
        <p:spPr>
          <a:xfrm>
            <a:off x="388015" y="293706"/>
            <a:ext cx="11449455" cy="6274340"/>
          </a:xfrm>
          <a:prstGeom prst="roundRect">
            <a:avLst>
              <a:gd name="adj" fmla="val 1783"/>
            </a:avLst>
          </a:prstGeom>
          <a:solidFill>
            <a:schemeClr val="bg1"/>
          </a:solidFill>
          <a:ln>
            <a:noFill/>
          </a:ln>
          <a:effectLst>
            <a:outerShdw blurRad="241300" dist="88900" dir="2700000" algn="tl"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519" name="组合 518"/>
          <p:cNvGrpSpPr/>
          <p:nvPr/>
        </p:nvGrpSpPr>
        <p:grpSpPr>
          <a:xfrm>
            <a:off x="657825" y="516224"/>
            <a:ext cx="464920" cy="541655"/>
            <a:chOff x="6491288" y="6051550"/>
            <a:chExt cx="327025" cy="381000"/>
          </a:xfrm>
        </p:grpSpPr>
        <p:sp>
          <p:nvSpPr>
            <p:cNvPr id="520" name="Oval 83"/>
            <p:cNvSpPr>
              <a:spLocks noChangeArrowheads="1"/>
            </p:cNvSpPr>
            <p:nvPr/>
          </p:nvSpPr>
          <p:spPr bwMode="auto">
            <a:xfrm>
              <a:off x="6719888" y="6051550"/>
              <a:ext cx="98425" cy="98425"/>
            </a:xfrm>
            <a:prstGeom prst="ellipse">
              <a:avLst/>
            </a:prstGeom>
            <a:noFill/>
            <a:ln w="25400" cap="rnd">
              <a:solidFill>
                <a:schemeClr val="tx1">
                  <a:lumMod val="85000"/>
                  <a:lumOff val="15000"/>
                </a:schemeClr>
              </a:solidFill>
              <a:prstDash val="solid"/>
              <a:rou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zh-CN" altLang="en-US"/>
            </a:p>
          </p:txBody>
        </p:sp>
        <p:sp>
          <p:nvSpPr>
            <p:cNvPr id="521" name="Oval 84"/>
            <p:cNvSpPr>
              <a:spLocks noChangeArrowheads="1"/>
            </p:cNvSpPr>
            <p:nvPr/>
          </p:nvSpPr>
          <p:spPr bwMode="auto">
            <a:xfrm>
              <a:off x="6491288" y="6191250"/>
              <a:ext cx="101600" cy="98425"/>
            </a:xfrm>
            <a:prstGeom prst="ellipse">
              <a:avLst/>
            </a:prstGeom>
            <a:noFill/>
            <a:ln w="25400" cap="rnd">
              <a:solidFill>
                <a:schemeClr val="tx1">
                  <a:lumMod val="85000"/>
                  <a:lumOff val="15000"/>
                </a:schemeClr>
              </a:solidFill>
              <a:prstDash val="solid"/>
              <a:rou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zh-CN" altLang="en-US"/>
            </a:p>
          </p:txBody>
        </p:sp>
        <p:sp>
          <p:nvSpPr>
            <p:cNvPr id="522" name="Oval 85"/>
            <p:cNvSpPr>
              <a:spLocks noChangeArrowheads="1"/>
            </p:cNvSpPr>
            <p:nvPr/>
          </p:nvSpPr>
          <p:spPr bwMode="auto">
            <a:xfrm>
              <a:off x="6719888" y="6330950"/>
              <a:ext cx="98425" cy="101600"/>
            </a:xfrm>
            <a:prstGeom prst="ellipse">
              <a:avLst/>
            </a:prstGeom>
            <a:noFill/>
            <a:ln w="25400" cap="rnd">
              <a:solidFill>
                <a:schemeClr val="tx1">
                  <a:lumMod val="85000"/>
                  <a:lumOff val="15000"/>
                </a:schemeClr>
              </a:solidFill>
              <a:prstDash val="solid"/>
              <a:rou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zh-CN" altLang="en-US"/>
            </a:p>
          </p:txBody>
        </p:sp>
        <p:sp>
          <p:nvSpPr>
            <p:cNvPr id="523" name="Line 86"/>
            <p:cNvSpPr>
              <a:spLocks noChangeShapeType="1"/>
            </p:cNvSpPr>
            <p:nvPr/>
          </p:nvSpPr>
          <p:spPr bwMode="auto">
            <a:xfrm>
              <a:off x="6583363" y="6267450"/>
              <a:ext cx="142875" cy="88900"/>
            </a:xfrm>
            <a:prstGeom prst="line">
              <a:avLst/>
            </a:prstGeom>
            <a:noFill/>
            <a:ln w="25400" cap="rnd">
              <a:solidFill>
                <a:schemeClr val="tx1">
                  <a:lumMod val="85000"/>
                  <a:lumOff val="15000"/>
                </a:schemeClr>
              </a:solidFill>
              <a:prstDash val="solid"/>
              <a:rou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lstStyle/>
            <a:p>
              <a:endParaRPr lang="zh-CN" altLang="en-US"/>
            </a:p>
          </p:txBody>
        </p:sp>
        <p:sp>
          <p:nvSpPr>
            <p:cNvPr id="524" name="Line 87"/>
            <p:cNvSpPr>
              <a:spLocks noChangeShapeType="1"/>
            </p:cNvSpPr>
            <p:nvPr/>
          </p:nvSpPr>
          <p:spPr bwMode="auto">
            <a:xfrm flipV="1">
              <a:off x="6583363" y="6130925"/>
              <a:ext cx="142875" cy="82550"/>
            </a:xfrm>
            <a:prstGeom prst="line">
              <a:avLst/>
            </a:prstGeom>
            <a:noFill/>
            <a:ln w="25400" cap="rnd">
              <a:solidFill>
                <a:schemeClr val="tx1">
                  <a:lumMod val="85000"/>
                  <a:lumOff val="15000"/>
                </a:schemeClr>
              </a:solidFill>
              <a:prstDash val="solid"/>
              <a:rou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lstStyle/>
            <a:p>
              <a:endParaRPr lang="zh-CN" altLang="en-US"/>
            </a:p>
          </p:txBody>
        </p:sp>
      </p:grpSp>
      <p:sp>
        <p:nvSpPr>
          <p:cNvPr id="2" name="文本框 1"/>
          <p:cNvSpPr txBox="1"/>
          <p:nvPr/>
        </p:nvSpPr>
        <p:spPr>
          <a:xfrm>
            <a:off x="1316838" y="523185"/>
            <a:ext cx="3298785" cy="523220"/>
          </a:xfrm>
          <a:prstGeom prst="rect">
            <a:avLst/>
          </a:prstGeom>
          <a:noFill/>
        </p:spPr>
        <p:txBody>
          <a:bodyPr wrap="square" rtlCol="0">
            <a:spAutoFit/>
          </a:bodyPr>
          <a:lstStyle/>
          <a:p>
            <a:r>
              <a:rPr lang="zh-CN" altLang="en-US" sz="2800">
                <a:latin typeface="微软雅黑" panose="020B0503020204020204" pitchFamily="34" charset="-122"/>
                <a:ea typeface="微软雅黑" panose="020B0503020204020204" pitchFamily="34" charset="-122"/>
              </a:rPr>
              <a:t>这里添加您的内容</a:t>
            </a:r>
          </a:p>
        </p:txBody>
      </p:sp>
      <p:grpSp>
        <p:nvGrpSpPr>
          <p:cNvPr id="26" name="组合 25"/>
          <p:cNvGrpSpPr/>
          <p:nvPr/>
        </p:nvGrpSpPr>
        <p:grpSpPr>
          <a:xfrm>
            <a:off x="8369668" y="1719704"/>
            <a:ext cx="3413360" cy="962022"/>
            <a:chOff x="6187113" y="1678126"/>
            <a:chExt cx="2463315" cy="962022"/>
          </a:xfrm>
        </p:grpSpPr>
        <p:sp>
          <p:nvSpPr>
            <p:cNvPr id="27" name="矩形 26"/>
            <p:cNvSpPr/>
            <p:nvPr/>
          </p:nvSpPr>
          <p:spPr>
            <a:xfrm>
              <a:off x="6187113" y="2030750"/>
              <a:ext cx="2463315" cy="609398"/>
            </a:xfrm>
            <a:prstGeom prst="rect">
              <a:avLst/>
            </a:prstGeom>
          </p:spPr>
          <p:txBody>
            <a:bodyPr wrap="square">
              <a:spAutoFit/>
              <a:scene3d>
                <a:camera prst="orthographicFront"/>
                <a:lightRig rig="threePt" dir="t"/>
              </a:scene3d>
              <a:sp3d contourW="12700"/>
            </a:bodyPr>
            <a:lstStyle/>
            <a:p>
              <a:pPr>
                <a:lnSpc>
                  <a:spcPct val="120000"/>
                </a:lnSpc>
              </a:pPr>
              <a:r>
                <a:rPr lang="zh-CN" altLang="en-US" sz="1400" dirty="0">
                  <a:solidFill>
                    <a:schemeClr val="tx1">
                      <a:lumMod val="85000"/>
                      <a:lumOff val="15000"/>
                    </a:schemeClr>
                  </a:solidFill>
                  <a:latin typeface="冬青黑体简体中文 W3" panose="020B0300000000000000" pitchFamily="34" charset="-122"/>
                  <a:ea typeface="冬青黑体简体中文 W3" panose="020B0300000000000000" pitchFamily="34" charset="-122"/>
                  <a:sym typeface="+mn-lt"/>
                </a:rPr>
                <a:t>点击添加相关标题文字，点击添加相关标题文字，点击添加相关标题</a:t>
              </a:r>
              <a:r>
                <a:rPr lang="zh-CN" altLang="en-US" sz="1400">
                  <a:solidFill>
                    <a:schemeClr val="tx1">
                      <a:lumMod val="85000"/>
                      <a:lumOff val="15000"/>
                    </a:schemeClr>
                  </a:solidFill>
                  <a:latin typeface="冬青黑体简体中文 W3" panose="020B0300000000000000" pitchFamily="34" charset="-122"/>
                  <a:ea typeface="冬青黑体简体中文 W3" panose="020B0300000000000000" pitchFamily="34" charset="-122"/>
                  <a:sym typeface="+mn-lt"/>
                </a:rPr>
                <a:t>文字</a:t>
              </a:r>
              <a:endParaRPr lang="zh-CN" altLang="en-US" sz="1400" dirty="0">
                <a:solidFill>
                  <a:schemeClr val="tx1">
                    <a:lumMod val="85000"/>
                    <a:lumOff val="15000"/>
                  </a:schemeClr>
                </a:solidFill>
                <a:latin typeface="冬青黑体简体中文 W3" panose="020B0300000000000000" pitchFamily="34" charset="-122"/>
                <a:ea typeface="冬青黑体简体中文 W3" panose="020B0300000000000000" pitchFamily="34" charset="-122"/>
              </a:endParaRPr>
            </a:p>
          </p:txBody>
        </p:sp>
        <p:sp>
          <p:nvSpPr>
            <p:cNvPr id="28" name="矩形 27"/>
            <p:cNvSpPr/>
            <p:nvPr/>
          </p:nvSpPr>
          <p:spPr>
            <a:xfrm>
              <a:off x="6187114" y="1678126"/>
              <a:ext cx="2241974" cy="424732"/>
            </a:xfrm>
            <a:prstGeom prst="rect">
              <a:avLst/>
            </a:prstGeom>
          </p:spPr>
          <p:txBody>
            <a:bodyPr wrap="square">
              <a:spAutoFit/>
              <a:scene3d>
                <a:camera prst="orthographicFront"/>
                <a:lightRig rig="threePt" dir="t"/>
              </a:scene3d>
              <a:sp3d contourW="12700"/>
            </a:bodyPr>
            <a:lstStyle/>
            <a:p>
              <a:pPr>
                <a:lnSpc>
                  <a:spcPct val="120000"/>
                </a:lnSpc>
              </a:pPr>
              <a:r>
                <a:rPr lang="zh-CN" altLang="en-US" b="1" dirty="0">
                  <a:solidFill>
                    <a:schemeClr val="tx1">
                      <a:lumMod val="85000"/>
                      <a:lumOff val="15000"/>
                    </a:schemeClr>
                  </a:solidFill>
                  <a:latin typeface="迷你简菱心" panose="02010609000101010101" pitchFamily="49" charset="-122"/>
                  <a:ea typeface="迷你简菱心" panose="02010609000101010101" pitchFamily="49" charset="-122"/>
                </a:rPr>
                <a:t>标题文字添加</a:t>
              </a:r>
            </a:p>
          </p:txBody>
        </p:sp>
      </p:grpSp>
      <p:grpSp>
        <p:nvGrpSpPr>
          <p:cNvPr id="29" name="组合 28"/>
          <p:cNvGrpSpPr/>
          <p:nvPr/>
        </p:nvGrpSpPr>
        <p:grpSpPr>
          <a:xfrm>
            <a:off x="8369668" y="3169257"/>
            <a:ext cx="3413360" cy="962022"/>
            <a:chOff x="6187113" y="1678126"/>
            <a:chExt cx="2463315" cy="962022"/>
          </a:xfrm>
        </p:grpSpPr>
        <p:sp>
          <p:nvSpPr>
            <p:cNvPr id="30" name="矩形 29"/>
            <p:cNvSpPr/>
            <p:nvPr/>
          </p:nvSpPr>
          <p:spPr>
            <a:xfrm>
              <a:off x="6187113" y="2030750"/>
              <a:ext cx="2463315" cy="609398"/>
            </a:xfrm>
            <a:prstGeom prst="rect">
              <a:avLst/>
            </a:prstGeom>
          </p:spPr>
          <p:txBody>
            <a:bodyPr wrap="square">
              <a:spAutoFit/>
              <a:scene3d>
                <a:camera prst="orthographicFront"/>
                <a:lightRig rig="threePt" dir="t"/>
              </a:scene3d>
              <a:sp3d contourW="12700"/>
            </a:bodyPr>
            <a:lstStyle/>
            <a:p>
              <a:pPr>
                <a:lnSpc>
                  <a:spcPct val="120000"/>
                </a:lnSpc>
              </a:pPr>
              <a:r>
                <a:rPr lang="zh-CN" altLang="en-US" sz="1400" dirty="0">
                  <a:solidFill>
                    <a:schemeClr val="tx1">
                      <a:lumMod val="85000"/>
                      <a:lumOff val="15000"/>
                    </a:schemeClr>
                  </a:solidFill>
                  <a:latin typeface="冬青黑体简体中文 W3" panose="020B0300000000000000" pitchFamily="34" charset="-122"/>
                  <a:ea typeface="冬青黑体简体中文 W3" panose="020B0300000000000000" pitchFamily="34" charset="-122"/>
                  <a:sym typeface="+mn-lt"/>
                </a:rPr>
                <a:t>点击添加相关标题文字，点击添加相关标题文字，点击添加相关标题</a:t>
              </a:r>
              <a:r>
                <a:rPr lang="zh-CN" altLang="en-US" sz="1400">
                  <a:solidFill>
                    <a:schemeClr val="tx1">
                      <a:lumMod val="85000"/>
                      <a:lumOff val="15000"/>
                    </a:schemeClr>
                  </a:solidFill>
                  <a:latin typeface="冬青黑体简体中文 W3" panose="020B0300000000000000" pitchFamily="34" charset="-122"/>
                  <a:ea typeface="冬青黑体简体中文 W3" panose="020B0300000000000000" pitchFamily="34" charset="-122"/>
                  <a:sym typeface="+mn-lt"/>
                </a:rPr>
                <a:t>文字</a:t>
              </a:r>
              <a:endParaRPr lang="zh-CN" altLang="en-US" sz="1400" dirty="0">
                <a:solidFill>
                  <a:schemeClr val="tx1">
                    <a:lumMod val="85000"/>
                    <a:lumOff val="15000"/>
                  </a:schemeClr>
                </a:solidFill>
                <a:latin typeface="冬青黑体简体中文 W3" panose="020B0300000000000000" pitchFamily="34" charset="-122"/>
                <a:ea typeface="冬青黑体简体中文 W3" panose="020B0300000000000000" pitchFamily="34" charset="-122"/>
              </a:endParaRPr>
            </a:p>
          </p:txBody>
        </p:sp>
        <p:sp>
          <p:nvSpPr>
            <p:cNvPr id="44" name="矩形 43"/>
            <p:cNvSpPr/>
            <p:nvPr/>
          </p:nvSpPr>
          <p:spPr>
            <a:xfrm>
              <a:off x="6187114" y="1678126"/>
              <a:ext cx="2241974" cy="424732"/>
            </a:xfrm>
            <a:prstGeom prst="rect">
              <a:avLst/>
            </a:prstGeom>
          </p:spPr>
          <p:txBody>
            <a:bodyPr wrap="square">
              <a:spAutoFit/>
              <a:scene3d>
                <a:camera prst="orthographicFront"/>
                <a:lightRig rig="threePt" dir="t"/>
              </a:scene3d>
              <a:sp3d contourW="12700"/>
            </a:bodyPr>
            <a:lstStyle/>
            <a:p>
              <a:pPr>
                <a:lnSpc>
                  <a:spcPct val="120000"/>
                </a:lnSpc>
              </a:pPr>
              <a:r>
                <a:rPr lang="zh-CN" altLang="en-US" b="1" dirty="0">
                  <a:solidFill>
                    <a:schemeClr val="tx1">
                      <a:lumMod val="85000"/>
                      <a:lumOff val="15000"/>
                    </a:schemeClr>
                  </a:solidFill>
                  <a:latin typeface="迷你简菱心" panose="02010609000101010101" pitchFamily="49" charset="-122"/>
                  <a:ea typeface="迷你简菱心" panose="02010609000101010101" pitchFamily="49" charset="-122"/>
                </a:rPr>
                <a:t>标题文字添加</a:t>
              </a:r>
            </a:p>
          </p:txBody>
        </p:sp>
      </p:grpSp>
      <p:grpSp>
        <p:nvGrpSpPr>
          <p:cNvPr id="45" name="组合 44"/>
          <p:cNvGrpSpPr/>
          <p:nvPr/>
        </p:nvGrpSpPr>
        <p:grpSpPr>
          <a:xfrm>
            <a:off x="8369668" y="4776057"/>
            <a:ext cx="3413360" cy="962022"/>
            <a:chOff x="6187113" y="1678126"/>
            <a:chExt cx="2463315" cy="962022"/>
          </a:xfrm>
        </p:grpSpPr>
        <p:sp>
          <p:nvSpPr>
            <p:cNvPr id="46" name="矩形 45"/>
            <p:cNvSpPr/>
            <p:nvPr/>
          </p:nvSpPr>
          <p:spPr>
            <a:xfrm>
              <a:off x="6187113" y="2030750"/>
              <a:ext cx="2463315" cy="609398"/>
            </a:xfrm>
            <a:prstGeom prst="rect">
              <a:avLst/>
            </a:prstGeom>
          </p:spPr>
          <p:txBody>
            <a:bodyPr wrap="square">
              <a:spAutoFit/>
              <a:scene3d>
                <a:camera prst="orthographicFront"/>
                <a:lightRig rig="threePt" dir="t"/>
              </a:scene3d>
              <a:sp3d contourW="12700"/>
            </a:bodyPr>
            <a:lstStyle/>
            <a:p>
              <a:pPr>
                <a:lnSpc>
                  <a:spcPct val="120000"/>
                </a:lnSpc>
              </a:pPr>
              <a:r>
                <a:rPr lang="zh-CN" altLang="en-US" sz="1400" dirty="0">
                  <a:solidFill>
                    <a:schemeClr val="tx1">
                      <a:lumMod val="85000"/>
                      <a:lumOff val="15000"/>
                    </a:schemeClr>
                  </a:solidFill>
                  <a:latin typeface="冬青黑体简体中文 W3" panose="020B0300000000000000" pitchFamily="34" charset="-122"/>
                  <a:ea typeface="冬青黑体简体中文 W3" panose="020B0300000000000000" pitchFamily="34" charset="-122"/>
                  <a:sym typeface="+mn-lt"/>
                </a:rPr>
                <a:t>点击添加相关标题文字，点击添加相关标题文字，点击添加相关标题</a:t>
              </a:r>
              <a:r>
                <a:rPr lang="zh-CN" altLang="en-US" sz="1400">
                  <a:solidFill>
                    <a:schemeClr val="tx1">
                      <a:lumMod val="85000"/>
                      <a:lumOff val="15000"/>
                    </a:schemeClr>
                  </a:solidFill>
                  <a:latin typeface="冬青黑体简体中文 W3" panose="020B0300000000000000" pitchFamily="34" charset="-122"/>
                  <a:ea typeface="冬青黑体简体中文 W3" panose="020B0300000000000000" pitchFamily="34" charset="-122"/>
                  <a:sym typeface="+mn-lt"/>
                </a:rPr>
                <a:t>文字</a:t>
              </a:r>
              <a:endParaRPr lang="zh-CN" altLang="en-US" sz="1400" dirty="0">
                <a:solidFill>
                  <a:schemeClr val="tx1">
                    <a:lumMod val="85000"/>
                    <a:lumOff val="15000"/>
                  </a:schemeClr>
                </a:solidFill>
                <a:latin typeface="冬青黑体简体中文 W3" panose="020B0300000000000000" pitchFamily="34" charset="-122"/>
                <a:ea typeface="冬青黑体简体中文 W3" panose="020B0300000000000000" pitchFamily="34" charset="-122"/>
              </a:endParaRPr>
            </a:p>
          </p:txBody>
        </p:sp>
        <p:sp>
          <p:nvSpPr>
            <p:cNvPr id="47" name="矩形 46"/>
            <p:cNvSpPr/>
            <p:nvPr/>
          </p:nvSpPr>
          <p:spPr>
            <a:xfrm>
              <a:off x="6187114" y="1678126"/>
              <a:ext cx="2241974" cy="424732"/>
            </a:xfrm>
            <a:prstGeom prst="rect">
              <a:avLst/>
            </a:prstGeom>
          </p:spPr>
          <p:txBody>
            <a:bodyPr wrap="square">
              <a:spAutoFit/>
              <a:scene3d>
                <a:camera prst="orthographicFront"/>
                <a:lightRig rig="threePt" dir="t"/>
              </a:scene3d>
              <a:sp3d contourW="12700"/>
            </a:bodyPr>
            <a:lstStyle/>
            <a:p>
              <a:pPr>
                <a:lnSpc>
                  <a:spcPct val="120000"/>
                </a:lnSpc>
              </a:pPr>
              <a:r>
                <a:rPr lang="zh-CN" altLang="en-US" b="1" dirty="0">
                  <a:solidFill>
                    <a:schemeClr val="tx1">
                      <a:lumMod val="85000"/>
                      <a:lumOff val="15000"/>
                    </a:schemeClr>
                  </a:solidFill>
                  <a:latin typeface="迷你简菱心" panose="02010609000101010101" pitchFamily="49" charset="-122"/>
                  <a:ea typeface="迷你简菱心" panose="02010609000101010101" pitchFamily="49" charset="-122"/>
                </a:rPr>
                <a:t>标题文字添加</a:t>
              </a:r>
            </a:p>
          </p:txBody>
        </p:sp>
      </p:grpSp>
      <p:grpSp>
        <p:nvGrpSpPr>
          <p:cNvPr id="48" name="组合 47"/>
          <p:cNvGrpSpPr/>
          <p:nvPr/>
        </p:nvGrpSpPr>
        <p:grpSpPr>
          <a:xfrm>
            <a:off x="695742" y="4705519"/>
            <a:ext cx="3413360" cy="945422"/>
            <a:chOff x="6187113" y="1694726"/>
            <a:chExt cx="2463315" cy="945422"/>
          </a:xfrm>
        </p:grpSpPr>
        <p:sp>
          <p:nvSpPr>
            <p:cNvPr id="49" name="矩形 48"/>
            <p:cNvSpPr/>
            <p:nvPr/>
          </p:nvSpPr>
          <p:spPr>
            <a:xfrm>
              <a:off x="6187113" y="2030750"/>
              <a:ext cx="2463315" cy="609398"/>
            </a:xfrm>
            <a:prstGeom prst="rect">
              <a:avLst/>
            </a:prstGeom>
          </p:spPr>
          <p:txBody>
            <a:bodyPr wrap="square">
              <a:spAutoFit/>
              <a:scene3d>
                <a:camera prst="orthographicFront"/>
                <a:lightRig rig="threePt" dir="t"/>
              </a:scene3d>
              <a:sp3d contourW="12700"/>
            </a:bodyPr>
            <a:lstStyle/>
            <a:p>
              <a:pPr algn="r">
                <a:lnSpc>
                  <a:spcPct val="120000"/>
                </a:lnSpc>
              </a:pPr>
              <a:r>
                <a:rPr lang="zh-CN" altLang="en-US" sz="1400" dirty="0">
                  <a:solidFill>
                    <a:schemeClr val="tx1">
                      <a:lumMod val="85000"/>
                      <a:lumOff val="15000"/>
                    </a:schemeClr>
                  </a:solidFill>
                  <a:latin typeface="冬青黑体简体中文 W3" panose="020B0300000000000000" pitchFamily="34" charset="-122"/>
                  <a:ea typeface="冬青黑体简体中文 W3" panose="020B0300000000000000" pitchFamily="34" charset="-122"/>
                  <a:sym typeface="+mn-lt"/>
                </a:rPr>
                <a:t>点击添加相关标题文字，点击添加相关标题文字，点击添加相关标题</a:t>
              </a:r>
              <a:r>
                <a:rPr lang="zh-CN" altLang="en-US" sz="1400">
                  <a:solidFill>
                    <a:schemeClr val="tx1">
                      <a:lumMod val="85000"/>
                      <a:lumOff val="15000"/>
                    </a:schemeClr>
                  </a:solidFill>
                  <a:latin typeface="冬青黑体简体中文 W3" panose="020B0300000000000000" pitchFamily="34" charset="-122"/>
                  <a:ea typeface="冬青黑体简体中文 W3" panose="020B0300000000000000" pitchFamily="34" charset="-122"/>
                  <a:sym typeface="+mn-lt"/>
                </a:rPr>
                <a:t>文字</a:t>
              </a:r>
              <a:endParaRPr lang="zh-CN" altLang="en-US" sz="1400" dirty="0">
                <a:solidFill>
                  <a:schemeClr val="tx1">
                    <a:lumMod val="85000"/>
                    <a:lumOff val="15000"/>
                  </a:schemeClr>
                </a:solidFill>
                <a:latin typeface="冬青黑体简体中文 W3" panose="020B0300000000000000" pitchFamily="34" charset="-122"/>
                <a:ea typeface="冬青黑体简体中文 W3" panose="020B0300000000000000" pitchFamily="34" charset="-122"/>
              </a:endParaRPr>
            </a:p>
          </p:txBody>
        </p:sp>
        <p:sp>
          <p:nvSpPr>
            <p:cNvPr id="50" name="矩形 49"/>
            <p:cNvSpPr/>
            <p:nvPr/>
          </p:nvSpPr>
          <p:spPr>
            <a:xfrm>
              <a:off x="6387767" y="1694726"/>
              <a:ext cx="2241974" cy="424732"/>
            </a:xfrm>
            <a:prstGeom prst="rect">
              <a:avLst/>
            </a:prstGeom>
          </p:spPr>
          <p:txBody>
            <a:bodyPr wrap="square">
              <a:spAutoFit/>
              <a:scene3d>
                <a:camera prst="orthographicFront"/>
                <a:lightRig rig="threePt" dir="t"/>
              </a:scene3d>
              <a:sp3d contourW="12700"/>
            </a:bodyPr>
            <a:lstStyle/>
            <a:p>
              <a:pPr algn="r">
                <a:lnSpc>
                  <a:spcPct val="120000"/>
                </a:lnSpc>
              </a:pPr>
              <a:r>
                <a:rPr lang="zh-CN" altLang="en-US" b="1" dirty="0">
                  <a:solidFill>
                    <a:schemeClr val="tx1">
                      <a:lumMod val="85000"/>
                      <a:lumOff val="15000"/>
                    </a:schemeClr>
                  </a:solidFill>
                  <a:latin typeface="迷你简菱心" panose="02010609000101010101" pitchFamily="49" charset="-122"/>
                  <a:ea typeface="迷你简菱心" panose="02010609000101010101" pitchFamily="49" charset="-122"/>
                </a:rPr>
                <a:t>标题文字添加</a:t>
              </a:r>
            </a:p>
          </p:txBody>
        </p:sp>
      </p:grpSp>
      <p:grpSp>
        <p:nvGrpSpPr>
          <p:cNvPr id="51" name="组合 50"/>
          <p:cNvGrpSpPr/>
          <p:nvPr/>
        </p:nvGrpSpPr>
        <p:grpSpPr>
          <a:xfrm>
            <a:off x="681902" y="3169203"/>
            <a:ext cx="3413360" cy="945422"/>
            <a:chOff x="6187113" y="1694726"/>
            <a:chExt cx="2463315" cy="945422"/>
          </a:xfrm>
        </p:grpSpPr>
        <p:sp>
          <p:nvSpPr>
            <p:cNvPr id="52" name="矩形 51"/>
            <p:cNvSpPr/>
            <p:nvPr/>
          </p:nvSpPr>
          <p:spPr>
            <a:xfrm>
              <a:off x="6187113" y="2030750"/>
              <a:ext cx="2463315" cy="609398"/>
            </a:xfrm>
            <a:prstGeom prst="rect">
              <a:avLst/>
            </a:prstGeom>
          </p:spPr>
          <p:txBody>
            <a:bodyPr wrap="square">
              <a:spAutoFit/>
              <a:scene3d>
                <a:camera prst="orthographicFront"/>
                <a:lightRig rig="threePt" dir="t"/>
              </a:scene3d>
              <a:sp3d contourW="12700"/>
            </a:bodyPr>
            <a:lstStyle/>
            <a:p>
              <a:pPr algn="r">
                <a:lnSpc>
                  <a:spcPct val="120000"/>
                </a:lnSpc>
              </a:pPr>
              <a:r>
                <a:rPr lang="zh-CN" altLang="en-US" sz="1400" dirty="0">
                  <a:solidFill>
                    <a:schemeClr val="tx1">
                      <a:lumMod val="85000"/>
                      <a:lumOff val="15000"/>
                    </a:schemeClr>
                  </a:solidFill>
                  <a:latin typeface="冬青黑体简体中文 W3" panose="020B0300000000000000" pitchFamily="34" charset="-122"/>
                  <a:ea typeface="冬青黑体简体中文 W3" panose="020B0300000000000000" pitchFamily="34" charset="-122"/>
                  <a:sym typeface="+mn-lt"/>
                </a:rPr>
                <a:t>点击添加相关标题文字，点击添加相关标题文字，点击添加相关标题</a:t>
              </a:r>
              <a:r>
                <a:rPr lang="zh-CN" altLang="en-US" sz="1400">
                  <a:solidFill>
                    <a:schemeClr val="tx1">
                      <a:lumMod val="85000"/>
                      <a:lumOff val="15000"/>
                    </a:schemeClr>
                  </a:solidFill>
                  <a:latin typeface="冬青黑体简体中文 W3" panose="020B0300000000000000" pitchFamily="34" charset="-122"/>
                  <a:ea typeface="冬青黑体简体中文 W3" panose="020B0300000000000000" pitchFamily="34" charset="-122"/>
                  <a:sym typeface="+mn-lt"/>
                </a:rPr>
                <a:t>文字</a:t>
              </a:r>
              <a:endParaRPr lang="zh-CN" altLang="en-US" sz="1400" dirty="0">
                <a:solidFill>
                  <a:schemeClr val="tx1">
                    <a:lumMod val="85000"/>
                    <a:lumOff val="15000"/>
                  </a:schemeClr>
                </a:solidFill>
                <a:latin typeface="冬青黑体简体中文 W3" panose="020B0300000000000000" pitchFamily="34" charset="-122"/>
                <a:ea typeface="冬青黑体简体中文 W3" panose="020B0300000000000000" pitchFamily="34" charset="-122"/>
              </a:endParaRPr>
            </a:p>
          </p:txBody>
        </p:sp>
        <p:sp>
          <p:nvSpPr>
            <p:cNvPr id="53" name="矩形 52"/>
            <p:cNvSpPr/>
            <p:nvPr/>
          </p:nvSpPr>
          <p:spPr>
            <a:xfrm>
              <a:off x="6387767" y="1694726"/>
              <a:ext cx="2241974" cy="424732"/>
            </a:xfrm>
            <a:prstGeom prst="rect">
              <a:avLst/>
            </a:prstGeom>
          </p:spPr>
          <p:txBody>
            <a:bodyPr wrap="square">
              <a:spAutoFit/>
              <a:scene3d>
                <a:camera prst="orthographicFront"/>
                <a:lightRig rig="threePt" dir="t"/>
              </a:scene3d>
              <a:sp3d contourW="12700"/>
            </a:bodyPr>
            <a:lstStyle/>
            <a:p>
              <a:pPr algn="r">
                <a:lnSpc>
                  <a:spcPct val="120000"/>
                </a:lnSpc>
              </a:pPr>
              <a:r>
                <a:rPr lang="zh-CN" altLang="en-US" b="1" dirty="0">
                  <a:solidFill>
                    <a:schemeClr val="tx1">
                      <a:lumMod val="85000"/>
                      <a:lumOff val="15000"/>
                    </a:schemeClr>
                  </a:solidFill>
                  <a:latin typeface="迷你简菱心" panose="02010609000101010101" pitchFamily="49" charset="-122"/>
                  <a:ea typeface="迷你简菱心" panose="02010609000101010101" pitchFamily="49" charset="-122"/>
                </a:rPr>
                <a:t>标题文字添加</a:t>
              </a:r>
            </a:p>
          </p:txBody>
        </p:sp>
      </p:grpSp>
      <p:grpSp>
        <p:nvGrpSpPr>
          <p:cNvPr id="54" name="组合 53"/>
          <p:cNvGrpSpPr/>
          <p:nvPr/>
        </p:nvGrpSpPr>
        <p:grpSpPr>
          <a:xfrm>
            <a:off x="695742" y="1714082"/>
            <a:ext cx="3413360" cy="945422"/>
            <a:chOff x="6187113" y="1694726"/>
            <a:chExt cx="2463315" cy="945422"/>
          </a:xfrm>
        </p:grpSpPr>
        <p:sp>
          <p:nvSpPr>
            <p:cNvPr id="55" name="矩形 54"/>
            <p:cNvSpPr/>
            <p:nvPr/>
          </p:nvSpPr>
          <p:spPr>
            <a:xfrm>
              <a:off x="6187113" y="2030750"/>
              <a:ext cx="2463315" cy="609398"/>
            </a:xfrm>
            <a:prstGeom prst="rect">
              <a:avLst/>
            </a:prstGeom>
          </p:spPr>
          <p:txBody>
            <a:bodyPr wrap="square">
              <a:spAutoFit/>
              <a:scene3d>
                <a:camera prst="orthographicFront"/>
                <a:lightRig rig="threePt" dir="t"/>
              </a:scene3d>
              <a:sp3d contourW="12700"/>
            </a:bodyPr>
            <a:lstStyle/>
            <a:p>
              <a:pPr algn="r">
                <a:lnSpc>
                  <a:spcPct val="120000"/>
                </a:lnSpc>
              </a:pPr>
              <a:r>
                <a:rPr lang="zh-CN" altLang="en-US" sz="1400" dirty="0">
                  <a:solidFill>
                    <a:schemeClr val="tx1">
                      <a:lumMod val="85000"/>
                      <a:lumOff val="15000"/>
                    </a:schemeClr>
                  </a:solidFill>
                  <a:latin typeface="冬青黑体简体中文 W3" panose="020B0300000000000000" pitchFamily="34" charset="-122"/>
                  <a:ea typeface="冬青黑体简体中文 W3" panose="020B0300000000000000" pitchFamily="34" charset="-122"/>
                  <a:sym typeface="+mn-lt"/>
                </a:rPr>
                <a:t>点击添加相关标题文字，点击添加相关标题文字，点击添加相关标题</a:t>
              </a:r>
              <a:r>
                <a:rPr lang="zh-CN" altLang="en-US" sz="1400">
                  <a:solidFill>
                    <a:schemeClr val="tx1">
                      <a:lumMod val="85000"/>
                      <a:lumOff val="15000"/>
                    </a:schemeClr>
                  </a:solidFill>
                  <a:latin typeface="冬青黑体简体中文 W3" panose="020B0300000000000000" pitchFamily="34" charset="-122"/>
                  <a:ea typeface="冬青黑体简体中文 W3" panose="020B0300000000000000" pitchFamily="34" charset="-122"/>
                  <a:sym typeface="+mn-lt"/>
                </a:rPr>
                <a:t>文字</a:t>
              </a:r>
              <a:endParaRPr lang="zh-CN" altLang="en-US" sz="1400" dirty="0">
                <a:solidFill>
                  <a:schemeClr val="tx1">
                    <a:lumMod val="85000"/>
                    <a:lumOff val="15000"/>
                  </a:schemeClr>
                </a:solidFill>
                <a:latin typeface="冬青黑体简体中文 W3" panose="020B0300000000000000" pitchFamily="34" charset="-122"/>
                <a:ea typeface="冬青黑体简体中文 W3" panose="020B0300000000000000" pitchFamily="34" charset="-122"/>
              </a:endParaRPr>
            </a:p>
          </p:txBody>
        </p:sp>
        <p:sp>
          <p:nvSpPr>
            <p:cNvPr id="56" name="矩形 55"/>
            <p:cNvSpPr/>
            <p:nvPr/>
          </p:nvSpPr>
          <p:spPr>
            <a:xfrm>
              <a:off x="6387767" y="1694726"/>
              <a:ext cx="2241974" cy="424732"/>
            </a:xfrm>
            <a:prstGeom prst="rect">
              <a:avLst/>
            </a:prstGeom>
          </p:spPr>
          <p:txBody>
            <a:bodyPr wrap="square">
              <a:spAutoFit/>
              <a:scene3d>
                <a:camera prst="orthographicFront"/>
                <a:lightRig rig="threePt" dir="t"/>
              </a:scene3d>
              <a:sp3d contourW="12700"/>
            </a:bodyPr>
            <a:lstStyle/>
            <a:p>
              <a:pPr algn="r">
                <a:lnSpc>
                  <a:spcPct val="120000"/>
                </a:lnSpc>
              </a:pPr>
              <a:r>
                <a:rPr lang="zh-CN" altLang="en-US" b="1" dirty="0">
                  <a:solidFill>
                    <a:schemeClr val="tx1">
                      <a:lumMod val="85000"/>
                      <a:lumOff val="15000"/>
                    </a:schemeClr>
                  </a:solidFill>
                  <a:latin typeface="迷你简菱心" panose="02010609000101010101" pitchFamily="49" charset="-122"/>
                  <a:ea typeface="迷你简菱心" panose="02010609000101010101" pitchFamily="49" charset="-122"/>
                </a:rPr>
                <a:t>标题文字添加</a:t>
              </a:r>
            </a:p>
          </p:txBody>
        </p:sp>
      </p:grpSp>
      <p:grpSp>
        <p:nvGrpSpPr>
          <p:cNvPr id="57" name="Group 1"/>
          <p:cNvGrpSpPr>
            <a:grpSpLocks noChangeAspect="1"/>
          </p:cNvGrpSpPr>
          <p:nvPr/>
        </p:nvGrpSpPr>
        <p:grpSpPr bwMode="auto">
          <a:xfrm>
            <a:off x="4425556" y="1498439"/>
            <a:ext cx="3267864" cy="4400830"/>
            <a:chOff x="2471" y="82"/>
            <a:chExt cx="2968" cy="3997"/>
          </a:xfrm>
        </p:grpSpPr>
        <p:sp>
          <p:nvSpPr>
            <p:cNvPr id="58" name="Freeform: Shape 2"/>
            <p:cNvSpPr/>
            <p:nvPr/>
          </p:nvSpPr>
          <p:spPr bwMode="auto">
            <a:xfrm>
              <a:off x="3245" y="2247"/>
              <a:ext cx="206" cy="156"/>
            </a:xfrm>
            <a:custGeom>
              <a:avLst/>
              <a:gdLst>
                <a:gd name="T0" fmla="*/ 105 w 146"/>
                <a:gd name="T1" fmla="*/ 111 h 111"/>
                <a:gd name="T2" fmla="*/ 25 w 146"/>
                <a:gd name="T3" fmla="*/ 25 h 111"/>
                <a:gd name="T4" fmla="*/ 34 w 146"/>
                <a:gd name="T5" fmla="*/ 0 h 111"/>
                <a:gd name="T6" fmla="*/ 143 w 146"/>
                <a:gd name="T7" fmla="*/ 65 h 111"/>
                <a:gd name="T8" fmla="*/ 136 w 146"/>
                <a:gd name="T9" fmla="*/ 91 h 111"/>
                <a:gd name="T10" fmla="*/ 144 w 146"/>
                <a:gd name="T11" fmla="*/ 106 h 111"/>
                <a:gd name="T12" fmla="*/ 105 w 146"/>
                <a:gd name="T13" fmla="*/ 111 h 111"/>
              </a:gdLst>
              <a:ahLst/>
              <a:cxnLst>
                <a:cxn ang="0">
                  <a:pos x="T0" y="T1"/>
                </a:cxn>
                <a:cxn ang="0">
                  <a:pos x="T2" y="T3"/>
                </a:cxn>
                <a:cxn ang="0">
                  <a:pos x="T4" y="T5"/>
                </a:cxn>
                <a:cxn ang="0">
                  <a:pos x="T6" y="T7"/>
                </a:cxn>
                <a:cxn ang="0">
                  <a:pos x="T8" y="T9"/>
                </a:cxn>
                <a:cxn ang="0">
                  <a:pos x="T10" y="T11"/>
                </a:cxn>
                <a:cxn ang="0">
                  <a:pos x="T12" y="T13"/>
                </a:cxn>
              </a:cxnLst>
              <a:rect l="0" t="0" r="r" b="b"/>
              <a:pathLst>
                <a:path w="146" h="111">
                  <a:moveTo>
                    <a:pt x="105" y="111"/>
                  </a:moveTo>
                  <a:cubicBezTo>
                    <a:pt x="105" y="111"/>
                    <a:pt x="92" y="55"/>
                    <a:pt x="25" y="25"/>
                  </a:cubicBezTo>
                  <a:cubicBezTo>
                    <a:pt x="25" y="25"/>
                    <a:pt x="0" y="9"/>
                    <a:pt x="34" y="0"/>
                  </a:cubicBezTo>
                  <a:cubicBezTo>
                    <a:pt x="34" y="0"/>
                    <a:pt x="140" y="49"/>
                    <a:pt x="143" y="65"/>
                  </a:cubicBezTo>
                  <a:cubicBezTo>
                    <a:pt x="146" y="81"/>
                    <a:pt x="136" y="91"/>
                    <a:pt x="136" y="91"/>
                  </a:cubicBezTo>
                  <a:cubicBezTo>
                    <a:pt x="144" y="106"/>
                    <a:pt x="144" y="106"/>
                    <a:pt x="144" y="106"/>
                  </a:cubicBezTo>
                  <a:lnTo>
                    <a:pt x="105" y="111"/>
                  </a:lnTo>
                  <a:close/>
                </a:path>
              </a:pathLst>
            </a:custGeom>
            <a:solidFill>
              <a:srgbClr val="FED4AC"/>
            </a:solidFill>
            <a:ln>
              <a:noFill/>
            </a:ln>
            <a:extLst>
              <a:ext uri="{91240B29-F687-4F45-9708-019B960494DF}">
                <a14:hiddenLine xmlns:a14="http://schemas.microsoft.com/office/drawing/2010/main" w="9525">
                  <a:solidFill>
                    <a:srgbClr val="000000"/>
                  </a:solidFill>
                  <a:round/>
                </a14:hiddenLine>
              </a:ext>
            </a:extLst>
          </p:spPr>
          <p:txBody>
            <a:bodyPr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sz="1800" b="0" i="0" u="none" strike="noStrike" kern="0" cap="none" spc="0" normalizeH="0" baseline="0" noProof="0">
                <a:ln>
                  <a:noFill/>
                </a:ln>
                <a:solidFill>
                  <a:srgbClr val="000000"/>
                </a:solidFill>
                <a:effectLst/>
                <a:uLnTx/>
                <a:uFillTx/>
                <a:latin typeface="Calibri" panose="020F0502020204030204"/>
              </a:endParaRPr>
            </a:p>
          </p:txBody>
        </p:sp>
        <p:sp>
          <p:nvSpPr>
            <p:cNvPr id="59" name="Freeform: Shape 3"/>
            <p:cNvSpPr/>
            <p:nvPr/>
          </p:nvSpPr>
          <p:spPr bwMode="auto">
            <a:xfrm>
              <a:off x="4361" y="2247"/>
              <a:ext cx="205" cy="156"/>
            </a:xfrm>
            <a:custGeom>
              <a:avLst/>
              <a:gdLst>
                <a:gd name="T0" fmla="*/ 41 w 146"/>
                <a:gd name="T1" fmla="*/ 111 h 111"/>
                <a:gd name="T2" fmla="*/ 121 w 146"/>
                <a:gd name="T3" fmla="*/ 25 h 111"/>
                <a:gd name="T4" fmla="*/ 112 w 146"/>
                <a:gd name="T5" fmla="*/ 0 h 111"/>
                <a:gd name="T6" fmla="*/ 3 w 146"/>
                <a:gd name="T7" fmla="*/ 65 h 111"/>
                <a:gd name="T8" fmla="*/ 10 w 146"/>
                <a:gd name="T9" fmla="*/ 91 h 111"/>
                <a:gd name="T10" fmla="*/ 2 w 146"/>
                <a:gd name="T11" fmla="*/ 106 h 111"/>
                <a:gd name="T12" fmla="*/ 41 w 146"/>
                <a:gd name="T13" fmla="*/ 111 h 111"/>
              </a:gdLst>
              <a:ahLst/>
              <a:cxnLst>
                <a:cxn ang="0">
                  <a:pos x="T0" y="T1"/>
                </a:cxn>
                <a:cxn ang="0">
                  <a:pos x="T2" y="T3"/>
                </a:cxn>
                <a:cxn ang="0">
                  <a:pos x="T4" y="T5"/>
                </a:cxn>
                <a:cxn ang="0">
                  <a:pos x="T6" y="T7"/>
                </a:cxn>
                <a:cxn ang="0">
                  <a:pos x="T8" y="T9"/>
                </a:cxn>
                <a:cxn ang="0">
                  <a:pos x="T10" y="T11"/>
                </a:cxn>
                <a:cxn ang="0">
                  <a:pos x="T12" y="T13"/>
                </a:cxn>
              </a:cxnLst>
              <a:rect l="0" t="0" r="r" b="b"/>
              <a:pathLst>
                <a:path w="146" h="111">
                  <a:moveTo>
                    <a:pt x="41" y="111"/>
                  </a:moveTo>
                  <a:cubicBezTo>
                    <a:pt x="41" y="111"/>
                    <a:pt x="53" y="55"/>
                    <a:pt x="121" y="25"/>
                  </a:cubicBezTo>
                  <a:cubicBezTo>
                    <a:pt x="121" y="25"/>
                    <a:pt x="146" y="9"/>
                    <a:pt x="112" y="0"/>
                  </a:cubicBezTo>
                  <a:cubicBezTo>
                    <a:pt x="112" y="0"/>
                    <a:pt x="6" y="49"/>
                    <a:pt x="3" y="65"/>
                  </a:cubicBezTo>
                  <a:cubicBezTo>
                    <a:pt x="0" y="81"/>
                    <a:pt x="10" y="91"/>
                    <a:pt x="10" y="91"/>
                  </a:cubicBezTo>
                  <a:cubicBezTo>
                    <a:pt x="2" y="106"/>
                    <a:pt x="2" y="106"/>
                    <a:pt x="2" y="106"/>
                  </a:cubicBezTo>
                  <a:lnTo>
                    <a:pt x="41" y="111"/>
                  </a:lnTo>
                  <a:close/>
                </a:path>
              </a:pathLst>
            </a:custGeom>
            <a:solidFill>
              <a:srgbClr val="FED4AC"/>
            </a:solidFill>
            <a:ln>
              <a:noFill/>
            </a:ln>
            <a:extLst>
              <a:ext uri="{91240B29-F687-4F45-9708-019B960494DF}">
                <a14:hiddenLine xmlns:a14="http://schemas.microsoft.com/office/drawing/2010/main" w="9525">
                  <a:solidFill>
                    <a:srgbClr val="000000"/>
                  </a:solidFill>
                  <a:round/>
                </a14:hiddenLine>
              </a:ext>
            </a:extLst>
          </p:spPr>
          <p:txBody>
            <a:bodyPr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sz="1800" b="0" i="0" u="none" strike="noStrike" kern="0" cap="none" spc="0" normalizeH="0" baseline="0" noProof="0">
                <a:ln>
                  <a:noFill/>
                </a:ln>
                <a:solidFill>
                  <a:srgbClr val="000000"/>
                </a:solidFill>
                <a:effectLst/>
                <a:uLnTx/>
                <a:uFillTx/>
                <a:latin typeface="Calibri" panose="020F0502020204030204"/>
              </a:endParaRPr>
            </a:p>
          </p:txBody>
        </p:sp>
        <p:sp>
          <p:nvSpPr>
            <p:cNvPr id="60" name="Oval 4"/>
            <p:cNvSpPr/>
            <p:nvPr/>
          </p:nvSpPr>
          <p:spPr bwMode="auto">
            <a:xfrm>
              <a:off x="3042" y="698"/>
              <a:ext cx="1728" cy="1726"/>
            </a:xfrm>
            <a:prstGeom prst="ellipse">
              <a:avLst/>
            </a:prstGeom>
            <a:solidFill>
              <a:srgbClr val="1A839C"/>
            </a:solidFill>
            <a:ln>
              <a:noFill/>
            </a:ln>
            <a:extLst>
              <a:ext uri="{91240B29-F687-4F45-9708-019B960494DF}">
                <a14:hiddenLine xmlns:a14="http://schemas.microsoft.com/office/drawing/2010/main" w="9525">
                  <a:solidFill>
                    <a:srgbClr val="000000"/>
                  </a:solidFill>
                  <a:round/>
                </a14:hiddenLine>
              </a:ext>
            </a:extLst>
          </p:spPr>
          <p:txBody>
            <a:bodyPr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sz="1800" b="0" i="0" u="none" strike="noStrike" kern="0" cap="none" spc="0" normalizeH="0" baseline="0" noProof="0">
                <a:ln>
                  <a:noFill/>
                </a:ln>
                <a:solidFill>
                  <a:srgbClr val="000000"/>
                </a:solidFill>
                <a:effectLst/>
                <a:uLnTx/>
                <a:uFillTx/>
                <a:latin typeface="Calibri" panose="020F0502020204030204"/>
              </a:endParaRPr>
            </a:p>
          </p:txBody>
        </p:sp>
        <p:sp>
          <p:nvSpPr>
            <p:cNvPr id="61" name="Oval 5"/>
            <p:cNvSpPr/>
            <p:nvPr/>
          </p:nvSpPr>
          <p:spPr bwMode="auto">
            <a:xfrm>
              <a:off x="3212" y="867"/>
              <a:ext cx="1388" cy="1389"/>
            </a:xfrm>
            <a:prstGeom prst="ellipse">
              <a:avLst/>
            </a:prstGeom>
            <a:solidFill>
              <a:srgbClr val="F1F1F1"/>
            </a:solidFill>
            <a:ln>
              <a:noFill/>
            </a:ln>
            <a:extLst>
              <a:ext uri="{91240B29-F687-4F45-9708-019B960494DF}">
                <a14:hiddenLine xmlns:a14="http://schemas.microsoft.com/office/drawing/2010/main" w="9525">
                  <a:solidFill>
                    <a:srgbClr val="000000"/>
                  </a:solidFill>
                  <a:round/>
                </a14:hiddenLine>
              </a:ext>
            </a:extLst>
          </p:spPr>
          <p:txBody>
            <a:bodyPr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sz="1800" b="0" i="0" u="none" strike="noStrike" kern="0" cap="none" spc="0" normalizeH="0" baseline="0" noProof="0">
                <a:ln>
                  <a:noFill/>
                </a:ln>
                <a:solidFill>
                  <a:srgbClr val="000000"/>
                </a:solidFill>
                <a:effectLst/>
                <a:uLnTx/>
                <a:uFillTx/>
                <a:latin typeface="Calibri" panose="020F0502020204030204"/>
              </a:endParaRPr>
            </a:p>
          </p:txBody>
        </p:sp>
        <p:sp>
          <p:nvSpPr>
            <p:cNvPr id="62" name="Oval 6"/>
            <p:cNvSpPr/>
            <p:nvPr/>
          </p:nvSpPr>
          <p:spPr bwMode="auto">
            <a:xfrm>
              <a:off x="3380" y="1037"/>
              <a:ext cx="1051" cy="1049"/>
            </a:xfrm>
            <a:prstGeom prst="ellipse">
              <a:avLst/>
            </a:prstGeom>
            <a:solidFill>
              <a:srgbClr val="1A839C"/>
            </a:solidFill>
            <a:ln>
              <a:noFill/>
            </a:ln>
            <a:extLst>
              <a:ext uri="{91240B29-F687-4F45-9708-019B960494DF}">
                <a14:hiddenLine xmlns:a14="http://schemas.microsoft.com/office/drawing/2010/main" w="9525">
                  <a:solidFill>
                    <a:srgbClr val="000000"/>
                  </a:solidFill>
                  <a:round/>
                </a14:hiddenLine>
              </a:ext>
            </a:extLst>
          </p:spPr>
          <p:txBody>
            <a:bodyPr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sz="1800" b="0" i="0" u="none" strike="noStrike" kern="0" cap="none" spc="0" normalizeH="0" baseline="0" noProof="0">
                <a:ln>
                  <a:noFill/>
                </a:ln>
                <a:solidFill>
                  <a:srgbClr val="000000"/>
                </a:solidFill>
                <a:effectLst/>
                <a:uLnTx/>
                <a:uFillTx/>
                <a:latin typeface="Calibri" panose="020F0502020204030204"/>
              </a:endParaRPr>
            </a:p>
          </p:txBody>
        </p:sp>
        <p:sp>
          <p:nvSpPr>
            <p:cNvPr id="63" name="Oval 7"/>
            <p:cNvSpPr/>
            <p:nvPr/>
          </p:nvSpPr>
          <p:spPr bwMode="auto">
            <a:xfrm>
              <a:off x="3551" y="1206"/>
              <a:ext cx="710" cy="711"/>
            </a:xfrm>
            <a:prstGeom prst="ellipse">
              <a:avLst/>
            </a:prstGeom>
            <a:solidFill>
              <a:srgbClr val="F1F1F1"/>
            </a:solidFill>
            <a:ln>
              <a:noFill/>
            </a:ln>
            <a:extLst>
              <a:ext uri="{91240B29-F687-4F45-9708-019B960494DF}">
                <a14:hiddenLine xmlns:a14="http://schemas.microsoft.com/office/drawing/2010/main" w="9525">
                  <a:solidFill>
                    <a:srgbClr val="000000"/>
                  </a:solidFill>
                  <a:round/>
                </a14:hiddenLine>
              </a:ext>
            </a:extLst>
          </p:spPr>
          <p:txBody>
            <a:bodyPr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sz="1800" b="0" i="0" u="none" strike="noStrike" kern="0" cap="none" spc="0" normalizeH="0" baseline="0" noProof="0">
                <a:ln>
                  <a:noFill/>
                </a:ln>
                <a:solidFill>
                  <a:srgbClr val="000000"/>
                </a:solidFill>
                <a:effectLst/>
                <a:uLnTx/>
                <a:uFillTx/>
                <a:latin typeface="Calibri" panose="020F0502020204030204"/>
              </a:endParaRPr>
            </a:p>
          </p:txBody>
        </p:sp>
        <p:sp>
          <p:nvSpPr>
            <p:cNvPr id="64" name="Oval 8"/>
            <p:cNvSpPr/>
            <p:nvPr/>
          </p:nvSpPr>
          <p:spPr bwMode="auto">
            <a:xfrm>
              <a:off x="3719" y="1376"/>
              <a:ext cx="373" cy="372"/>
            </a:xfrm>
            <a:prstGeom prst="ellipse">
              <a:avLst/>
            </a:prstGeom>
            <a:solidFill>
              <a:srgbClr val="1A839C"/>
            </a:solidFill>
            <a:ln>
              <a:noFill/>
            </a:ln>
            <a:extLst>
              <a:ext uri="{91240B29-F687-4F45-9708-019B960494DF}">
                <a14:hiddenLine xmlns:a14="http://schemas.microsoft.com/office/drawing/2010/main" w="9525">
                  <a:solidFill>
                    <a:srgbClr val="000000"/>
                  </a:solidFill>
                  <a:round/>
                </a14:hiddenLine>
              </a:ext>
            </a:extLst>
          </p:spPr>
          <p:txBody>
            <a:bodyPr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sz="1800" b="0" i="0" u="none" strike="noStrike" kern="0" cap="none" spc="0" normalizeH="0" baseline="0" noProof="0">
                <a:ln>
                  <a:noFill/>
                </a:ln>
                <a:solidFill>
                  <a:srgbClr val="000000"/>
                </a:solidFill>
                <a:effectLst/>
                <a:uLnTx/>
                <a:uFillTx/>
                <a:latin typeface="Calibri" panose="020F0502020204030204"/>
              </a:endParaRPr>
            </a:p>
          </p:txBody>
        </p:sp>
        <p:sp>
          <p:nvSpPr>
            <p:cNvPr id="65" name="Freeform: Shape 9"/>
            <p:cNvSpPr/>
            <p:nvPr/>
          </p:nvSpPr>
          <p:spPr bwMode="auto">
            <a:xfrm>
              <a:off x="3569" y="2195"/>
              <a:ext cx="683" cy="750"/>
            </a:xfrm>
            <a:custGeom>
              <a:avLst/>
              <a:gdLst>
                <a:gd name="T0" fmla="*/ 169 w 486"/>
                <a:gd name="T1" fmla="*/ 517 h 533"/>
                <a:gd name="T2" fmla="*/ 48 w 486"/>
                <a:gd name="T3" fmla="*/ 234 h 533"/>
                <a:gd name="T4" fmla="*/ 81 w 486"/>
                <a:gd name="T5" fmla="*/ 34 h 533"/>
                <a:gd name="T6" fmla="*/ 96 w 486"/>
                <a:gd name="T7" fmla="*/ 85 h 533"/>
                <a:gd name="T8" fmla="*/ 169 w 486"/>
                <a:gd name="T9" fmla="*/ 18 h 533"/>
                <a:gd name="T10" fmla="*/ 180 w 486"/>
                <a:gd name="T11" fmla="*/ 86 h 533"/>
                <a:gd name="T12" fmla="*/ 346 w 486"/>
                <a:gd name="T13" fmla="*/ 0 h 533"/>
                <a:gd name="T14" fmla="*/ 329 w 486"/>
                <a:gd name="T15" fmla="*/ 97 h 533"/>
                <a:gd name="T16" fmla="*/ 429 w 486"/>
                <a:gd name="T17" fmla="*/ 48 h 533"/>
                <a:gd name="T18" fmla="*/ 407 w 486"/>
                <a:gd name="T19" fmla="*/ 124 h 533"/>
                <a:gd name="T20" fmla="*/ 469 w 486"/>
                <a:gd name="T21" fmla="*/ 86 h 533"/>
                <a:gd name="T22" fmla="*/ 428 w 486"/>
                <a:gd name="T23" fmla="*/ 251 h 533"/>
                <a:gd name="T24" fmla="*/ 302 w 486"/>
                <a:gd name="T25" fmla="*/ 521 h 533"/>
                <a:gd name="T26" fmla="*/ 278 w 486"/>
                <a:gd name="T27" fmla="*/ 508 h 533"/>
                <a:gd name="T28" fmla="*/ 267 w 486"/>
                <a:gd name="T29" fmla="*/ 523 h 533"/>
                <a:gd name="T30" fmla="*/ 244 w 486"/>
                <a:gd name="T31" fmla="*/ 508 h 533"/>
                <a:gd name="T32" fmla="*/ 221 w 486"/>
                <a:gd name="T33" fmla="*/ 523 h 533"/>
                <a:gd name="T34" fmla="*/ 198 w 486"/>
                <a:gd name="T35" fmla="*/ 503 h 533"/>
                <a:gd name="T36" fmla="*/ 190 w 486"/>
                <a:gd name="T37" fmla="*/ 533 h 533"/>
                <a:gd name="T38" fmla="*/ 177 w 486"/>
                <a:gd name="T39" fmla="*/ 506 h 533"/>
                <a:gd name="T40" fmla="*/ 169 w 486"/>
                <a:gd name="T41" fmla="*/ 517 h 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86" h="533">
                  <a:moveTo>
                    <a:pt x="169" y="517"/>
                  </a:moveTo>
                  <a:cubicBezTo>
                    <a:pt x="172" y="501"/>
                    <a:pt x="96" y="309"/>
                    <a:pt x="48" y="234"/>
                  </a:cubicBezTo>
                  <a:cubicBezTo>
                    <a:pt x="0" y="158"/>
                    <a:pt x="32" y="84"/>
                    <a:pt x="81" y="34"/>
                  </a:cubicBezTo>
                  <a:cubicBezTo>
                    <a:pt x="81" y="34"/>
                    <a:pt x="85" y="72"/>
                    <a:pt x="96" y="85"/>
                  </a:cubicBezTo>
                  <a:cubicBezTo>
                    <a:pt x="96" y="85"/>
                    <a:pt x="155" y="65"/>
                    <a:pt x="169" y="18"/>
                  </a:cubicBezTo>
                  <a:cubicBezTo>
                    <a:pt x="169" y="18"/>
                    <a:pt x="188" y="66"/>
                    <a:pt x="180" y="86"/>
                  </a:cubicBezTo>
                  <a:cubicBezTo>
                    <a:pt x="180" y="86"/>
                    <a:pt x="300" y="60"/>
                    <a:pt x="346" y="0"/>
                  </a:cubicBezTo>
                  <a:cubicBezTo>
                    <a:pt x="346" y="0"/>
                    <a:pt x="354" y="79"/>
                    <a:pt x="329" y="97"/>
                  </a:cubicBezTo>
                  <a:cubicBezTo>
                    <a:pt x="329" y="97"/>
                    <a:pt x="403" y="98"/>
                    <a:pt x="429" y="48"/>
                  </a:cubicBezTo>
                  <a:cubicBezTo>
                    <a:pt x="429" y="48"/>
                    <a:pt x="424" y="113"/>
                    <a:pt x="407" y="124"/>
                  </a:cubicBezTo>
                  <a:cubicBezTo>
                    <a:pt x="407" y="124"/>
                    <a:pt x="450" y="121"/>
                    <a:pt x="469" y="86"/>
                  </a:cubicBezTo>
                  <a:cubicBezTo>
                    <a:pt x="469" y="86"/>
                    <a:pt x="486" y="202"/>
                    <a:pt x="428" y="251"/>
                  </a:cubicBezTo>
                  <a:cubicBezTo>
                    <a:pt x="373" y="298"/>
                    <a:pt x="295" y="465"/>
                    <a:pt x="302" y="521"/>
                  </a:cubicBezTo>
                  <a:cubicBezTo>
                    <a:pt x="278" y="508"/>
                    <a:pt x="278" y="508"/>
                    <a:pt x="278" y="508"/>
                  </a:cubicBezTo>
                  <a:cubicBezTo>
                    <a:pt x="267" y="523"/>
                    <a:pt x="267" y="523"/>
                    <a:pt x="267" y="523"/>
                  </a:cubicBezTo>
                  <a:cubicBezTo>
                    <a:pt x="244" y="508"/>
                    <a:pt x="244" y="508"/>
                    <a:pt x="244" y="508"/>
                  </a:cubicBezTo>
                  <a:cubicBezTo>
                    <a:pt x="221" y="523"/>
                    <a:pt x="221" y="523"/>
                    <a:pt x="221" y="523"/>
                  </a:cubicBezTo>
                  <a:cubicBezTo>
                    <a:pt x="198" y="503"/>
                    <a:pt x="198" y="503"/>
                    <a:pt x="198" y="503"/>
                  </a:cubicBezTo>
                  <a:cubicBezTo>
                    <a:pt x="190" y="533"/>
                    <a:pt x="190" y="533"/>
                    <a:pt x="190" y="533"/>
                  </a:cubicBezTo>
                  <a:cubicBezTo>
                    <a:pt x="177" y="506"/>
                    <a:pt x="177" y="506"/>
                    <a:pt x="177" y="506"/>
                  </a:cubicBezTo>
                  <a:lnTo>
                    <a:pt x="169" y="517"/>
                  </a:lnTo>
                  <a:close/>
                </a:path>
              </a:pathLst>
            </a:custGeom>
            <a:solidFill>
              <a:srgbClr val="778495">
                <a:lumMod val="50000"/>
              </a:srgbClr>
            </a:solidFill>
            <a:ln>
              <a:noFill/>
            </a:ln>
            <a:extLst>
              <a:ext uri="{91240B29-F687-4F45-9708-019B960494DF}">
                <a14:hiddenLine xmlns:a14="http://schemas.microsoft.com/office/drawing/2010/main" w="9525">
                  <a:solidFill>
                    <a:srgbClr val="000000"/>
                  </a:solidFill>
                  <a:round/>
                </a14:hiddenLine>
              </a:ext>
            </a:extLst>
          </p:spPr>
          <p:txBody>
            <a:bodyPr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sz="1800" b="0" i="0" u="none" strike="noStrike" kern="0" cap="none" spc="0" normalizeH="0" baseline="0" noProof="0">
                <a:ln>
                  <a:noFill/>
                </a:ln>
                <a:solidFill>
                  <a:srgbClr val="000000"/>
                </a:solidFill>
                <a:effectLst/>
                <a:uLnTx/>
                <a:uFillTx/>
                <a:latin typeface="Calibri" panose="020F0502020204030204"/>
              </a:endParaRPr>
            </a:p>
          </p:txBody>
        </p:sp>
        <p:sp>
          <p:nvSpPr>
            <p:cNvPr id="66" name="Freeform: Shape 10"/>
            <p:cNvSpPr/>
            <p:nvPr/>
          </p:nvSpPr>
          <p:spPr bwMode="auto">
            <a:xfrm>
              <a:off x="3652" y="3399"/>
              <a:ext cx="508" cy="641"/>
            </a:xfrm>
            <a:custGeom>
              <a:avLst/>
              <a:gdLst>
                <a:gd name="T0" fmla="*/ 180 w 361"/>
                <a:gd name="T1" fmla="*/ 42 h 456"/>
                <a:gd name="T2" fmla="*/ 0 w 361"/>
                <a:gd name="T3" fmla="*/ 0 h 456"/>
                <a:gd name="T4" fmla="*/ 0 w 361"/>
                <a:gd name="T5" fmla="*/ 456 h 456"/>
                <a:gd name="T6" fmla="*/ 52 w 361"/>
                <a:gd name="T7" fmla="*/ 456 h 456"/>
                <a:gd name="T8" fmla="*/ 68 w 361"/>
                <a:gd name="T9" fmla="*/ 191 h 456"/>
                <a:gd name="T10" fmla="*/ 180 w 361"/>
                <a:gd name="T11" fmla="*/ 205 h 456"/>
                <a:gd name="T12" fmla="*/ 293 w 361"/>
                <a:gd name="T13" fmla="*/ 191 h 456"/>
                <a:gd name="T14" fmla="*/ 309 w 361"/>
                <a:gd name="T15" fmla="*/ 456 h 456"/>
                <a:gd name="T16" fmla="*/ 361 w 361"/>
                <a:gd name="T17" fmla="*/ 456 h 456"/>
                <a:gd name="T18" fmla="*/ 361 w 361"/>
                <a:gd name="T19" fmla="*/ 0 h 456"/>
                <a:gd name="T20" fmla="*/ 180 w 361"/>
                <a:gd name="T21" fmla="*/ 42 h 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61" h="456">
                  <a:moveTo>
                    <a:pt x="180" y="42"/>
                  </a:moveTo>
                  <a:cubicBezTo>
                    <a:pt x="0" y="0"/>
                    <a:pt x="0" y="0"/>
                    <a:pt x="0" y="0"/>
                  </a:cubicBezTo>
                  <a:cubicBezTo>
                    <a:pt x="0" y="456"/>
                    <a:pt x="0" y="456"/>
                    <a:pt x="0" y="456"/>
                  </a:cubicBezTo>
                  <a:cubicBezTo>
                    <a:pt x="52" y="456"/>
                    <a:pt x="52" y="456"/>
                    <a:pt x="52" y="456"/>
                  </a:cubicBezTo>
                  <a:cubicBezTo>
                    <a:pt x="68" y="191"/>
                    <a:pt x="68" y="191"/>
                    <a:pt x="68" y="191"/>
                  </a:cubicBezTo>
                  <a:cubicBezTo>
                    <a:pt x="68" y="191"/>
                    <a:pt x="110" y="205"/>
                    <a:pt x="180" y="205"/>
                  </a:cubicBezTo>
                  <a:cubicBezTo>
                    <a:pt x="251" y="205"/>
                    <a:pt x="293" y="191"/>
                    <a:pt x="293" y="191"/>
                  </a:cubicBezTo>
                  <a:cubicBezTo>
                    <a:pt x="309" y="456"/>
                    <a:pt x="309" y="456"/>
                    <a:pt x="309" y="456"/>
                  </a:cubicBezTo>
                  <a:cubicBezTo>
                    <a:pt x="361" y="456"/>
                    <a:pt x="361" y="456"/>
                    <a:pt x="361" y="456"/>
                  </a:cubicBezTo>
                  <a:cubicBezTo>
                    <a:pt x="361" y="0"/>
                    <a:pt x="361" y="0"/>
                    <a:pt x="361" y="0"/>
                  </a:cubicBezTo>
                  <a:lnTo>
                    <a:pt x="180" y="42"/>
                  </a:lnTo>
                  <a:close/>
                </a:path>
              </a:pathLst>
            </a:custGeom>
            <a:solidFill>
              <a:srgbClr val="F0F0F0">
                <a:lumMod val="25000"/>
              </a:srgbClr>
            </a:solidFill>
            <a:ln>
              <a:noFill/>
            </a:ln>
            <a:extLst>
              <a:ext uri="{91240B29-F687-4F45-9708-019B960494DF}">
                <a14:hiddenLine xmlns:a14="http://schemas.microsoft.com/office/drawing/2010/main" w="9525">
                  <a:solidFill>
                    <a:srgbClr val="000000"/>
                  </a:solidFill>
                  <a:round/>
                </a14:hiddenLine>
              </a:ext>
            </a:extLst>
          </p:spPr>
          <p:txBody>
            <a:bodyPr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sz="1800" b="0" i="0" u="none" strike="noStrike" kern="0" cap="none" spc="0" normalizeH="0" baseline="0" noProof="0">
                <a:ln>
                  <a:noFill/>
                </a:ln>
                <a:solidFill>
                  <a:srgbClr val="000000"/>
                </a:solidFill>
                <a:effectLst/>
                <a:uLnTx/>
                <a:uFillTx/>
                <a:latin typeface="Calibri" panose="020F0502020204030204"/>
              </a:endParaRPr>
            </a:p>
          </p:txBody>
        </p:sp>
        <p:sp>
          <p:nvSpPr>
            <p:cNvPr id="67" name="Freeform: Shape 11"/>
            <p:cNvSpPr/>
            <p:nvPr/>
          </p:nvSpPr>
          <p:spPr bwMode="auto">
            <a:xfrm>
              <a:off x="3382" y="2370"/>
              <a:ext cx="1048" cy="1116"/>
            </a:xfrm>
            <a:custGeom>
              <a:avLst/>
              <a:gdLst>
                <a:gd name="T0" fmla="*/ 745 w 745"/>
                <a:gd name="T1" fmla="*/ 28 h 794"/>
                <a:gd name="T2" fmla="*/ 692 w 745"/>
                <a:gd name="T3" fmla="*/ 0 h 794"/>
                <a:gd name="T4" fmla="*/ 527 w 745"/>
                <a:gd name="T5" fmla="*/ 384 h 794"/>
                <a:gd name="T6" fmla="*/ 372 w 745"/>
                <a:gd name="T7" fmla="*/ 454 h 794"/>
                <a:gd name="T8" fmla="*/ 218 w 745"/>
                <a:gd name="T9" fmla="*/ 384 h 794"/>
                <a:gd name="T10" fmla="*/ 53 w 745"/>
                <a:gd name="T11" fmla="*/ 0 h 794"/>
                <a:gd name="T12" fmla="*/ 0 w 745"/>
                <a:gd name="T13" fmla="*/ 28 h 794"/>
                <a:gd name="T14" fmla="*/ 163 w 745"/>
                <a:gd name="T15" fmla="*/ 408 h 794"/>
                <a:gd name="T16" fmla="*/ 163 w 745"/>
                <a:gd name="T17" fmla="*/ 758 h 794"/>
                <a:gd name="T18" fmla="*/ 372 w 745"/>
                <a:gd name="T19" fmla="*/ 794 h 794"/>
                <a:gd name="T20" fmla="*/ 582 w 745"/>
                <a:gd name="T21" fmla="*/ 758 h 794"/>
                <a:gd name="T22" fmla="*/ 582 w 745"/>
                <a:gd name="T23" fmla="*/ 408 h 794"/>
                <a:gd name="T24" fmla="*/ 745 w 745"/>
                <a:gd name="T25" fmla="*/ 28 h 7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45" h="794">
                  <a:moveTo>
                    <a:pt x="745" y="28"/>
                  </a:moveTo>
                  <a:cubicBezTo>
                    <a:pt x="692" y="0"/>
                    <a:pt x="692" y="0"/>
                    <a:pt x="692" y="0"/>
                  </a:cubicBezTo>
                  <a:cubicBezTo>
                    <a:pt x="687" y="9"/>
                    <a:pt x="591" y="194"/>
                    <a:pt x="527" y="384"/>
                  </a:cubicBezTo>
                  <a:cubicBezTo>
                    <a:pt x="527" y="384"/>
                    <a:pt x="499" y="422"/>
                    <a:pt x="372" y="454"/>
                  </a:cubicBezTo>
                  <a:cubicBezTo>
                    <a:pt x="246" y="422"/>
                    <a:pt x="218" y="384"/>
                    <a:pt x="218" y="384"/>
                  </a:cubicBezTo>
                  <a:cubicBezTo>
                    <a:pt x="154" y="194"/>
                    <a:pt x="58" y="9"/>
                    <a:pt x="53" y="0"/>
                  </a:cubicBezTo>
                  <a:cubicBezTo>
                    <a:pt x="0" y="28"/>
                    <a:pt x="0" y="28"/>
                    <a:pt x="0" y="28"/>
                  </a:cubicBezTo>
                  <a:cubicBezTo>
                    <a:pt x="1" y="30"/>
                    <a:pt x="100" y="220"/>
                    <a:pt x="163" y="408"/>
                  </a:cubicBezTo>
                  <a:cubicBezTo>
                    <a:pt x="196" y="517"/>
                    <a:pt x="163" y="758"/>
                    <a:pt x="163" y="758"/>
                  </a:cubicBezTo>
                  <a:cubicBezTo>
                    <a:pt x="270" y="794"/>
                    <a:pt x="372" y="794"/>
                    <a:pt x="372" y="794"/>
                  </a:cubicBezTo>
                  <a:cubicBezTo>
                    <a:pt x="372" y="794"/>
                    <a:pt x="475" y="794"/>
                    <a:pt x="582" y="758"/>
                  </a:cubicBezTo>
                  <a:cubicBezTo>
                    <a:pt x="582" y="758"/>
                    <a:pt x="549" y="517"/>
                    <a:pt x="582" y="408"/>
                  </a:cubicBezTo>
                  <a:cubicBezTo>
                    <a:pt x="645" y="220"/>
                    <a:pt x="744" y="30"/>
                    <a:pt x="745" y="28"/>
                  </a:cubicBezTo>
                  <a:close/>
                </a:path>
              </a:pathLst>
            </a:custGeom>
            <a:solidFill>
              <a:srgbClr val="FFFFFF">
                <a:lumMod val="85000"/>
              </a:srgbClr>
            </a:solidFill>
            <a:ln>
              <a:noFill/>
            </a:ln>
            <a:extLst>
              <a:ext uri="{91240B29-F687-4F45-9708-019B960494DF}">
                <a14:hiddenLine xmlns:a14="http://schemas.microsoft.com/office/drawing/2010/main" w="9525">
                  <a:solidFill>
                    <a:srgbClr val="000000"/>
                  </a:solidFill>
                  <a:round/>
                </a14:hiddenLine>
              </a:ext>
            </a:extLst>
          </p:spPr>
          <p:txBody>
            <a:bodyPr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sz="1800" b="0" i="0" u="none" strike="noStrike" kern="0" cap="none" spc="0" normalizeH="0" baseline="0" noProof="0">
                <a:ln>
                  <a:noFill/>
                </a:ln>
                <a:solidFill>
                  <a:srgbClr val="000000"/>
                </a:solidFill>
                <a:effectLst/>
                <a:uLnTx/>
                <a:uFillTx/>
                <a:latin typeface="Calibri" panose="020F0502020204030204"/>
              </a:endParaRPr>
            </a:p>
          </p:txBody>
        </p:sp>
        <p:sp>
          <p:nvSpPr>
            <p:cNvPr id="68" name="Freeform: Shape 12"/>
            <p:cNvSpPr/>
            <p:nvPr/>
          </p:nvSpPr>
          <p:spPr bwMode="auto">
            <a:xfrm>
              <a:off x="3847" y="3050"/>
              <a:ext cx="117" cy="408"/>
            </a:xfrm>
            <a:custGeom>
              <a:avLst/>
              <a:gdLst>
                <a:gd name="T0" fmla="*/ 85 w 117"/>
                <a:gd name="T1" fmla="*/ 17 h 408"/>
                <a:gd name="T2" fmla="*/ 58 w 117"/>
                <a:gd name="T3" fmla="*/ 0 h 408"/>
                <a:gd name="T4" fmla="*/ 33 w 117"/>
                <a:gd name="T5" fmla="*/ 17 h 408"/>
                <a:gd name="T6" fmla="*/ 0 w 117"/>
                <a:gd name="T7" fmla="*/ 351 h 408"/>
                <a:gd name="T8" fmla="*/ 58 w 117"/>
                <a:gd name="T9" fmla="*/ 408 h 408"/>
                <a:gd name="T10" fmla="*/ 117 w 117"/>
                <a:gd name="T11" fmla="*/ 351 h 408"/>
                <a:gd name="T12" fmla="*/ 85 w 117"/>
                <a:gd name="T13" fmla="*/ 17 h 408"/>
              </a:gdLst>
              <a:ahLst/>
              <a:cxnLst>
                <a:cxn ang="0">
                  <a:pos x="T0" y="T1"/>
                </a:cxn>
                <a:cxn ang="0">
                  <a:pos x="T2" y="T3"/>
                </a:cxn>
                <a:cxn ang="0">
                  <a:pos x="T4" y="T5"/>
                </a:cxn>
                <a:cxn ang="0">
                  <a:pos x="T6" y="T7"/>
                </a:cxn>
                <a:cxn ang="0">
                  <a:pos x="T8" y="T9"/>
                </a:cxn>
                <a:cxn ang="0">
                  <a:pos x="T10" y="T11"/>
                </a:cxn>
                <a:cxn ang="0">
                  <a:pos x="T12" y="T13"/>
                </a:cxn>
              </a:cxnLst>
              <a:rect l="0" t="0" r="r" b="b"/>
              <a:pathLst>
                <a:path w="117" h="408">
                  <a:moveTo>
                    <a:pt x="85" y="17"/>
                  </a:moveTo>
                  <a:lnTo>
                    <a:pt x="58" y="0"/>
                  </a:lnTo>
                  <a:lnTo>
                    <a:pt x="33" y="17"/>
                  </a:lnTo>
                  <a:lnTo>
                    <a:pt x="0" y="351"/>
                  </a:lnTo>
                  <a:lnTo>
                    <a:pt x="58" y="408"/>
                  </a:lnTo>
                  <a:lnTo>
                    <a:pt x="117" y="351"/>
                  </a:lnTo>
                  <a:lnTo>
                    <a:pt x="85" y="17"/>
                  </a:lnTo>
                  <a:close/>
                </a:path>
              </a:pathLst>
            </a:custGeom>
            <a:solidFill>
              <a:srgbClr val="778495">
                <a:lumMod val="60000"/>
                <a:lumOff val="40000"/>
              </a:srgbClr>
            </a:solidFill>
            <a:ln>
              <a:noFill/>
            </a:ln>
            <a:extLst>
              <a:ext uri="{91240B29-F687-4F45-9708-019B960494DF}">
                <a14:hiddenLine xmlns:a14="http://schemas.microsoft.com/office/drawing/2010/main" w="9525">
                  <a:solidFill>
                    <a:srgbClr val="000000"/>
                  </a:solidFill>
                  <a:round/>
                </a14:hiddenLine>
              </a:ext>
            </a:extLst>
          </p:spPr>
          <p:txBody>
            <a:bodyPr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sz="1800" b="0" i="0" u="none" strike="noStrike" kern="0" cap="none" spc="0" normalizeH="0" baseline="0" noProof="0">
                <a:ln>
                  <a:noFill/>
                </a:ln>
                <a:solidFill>
                  <a:srgbClr val="000000"/>
                </a:solidFill>
                <a:effectLst/>
                <a:uLnTx/>
                <a:uFillTx/>
                <a:latin typeface="Calibri" panose="020F0502020204030204"/>
              </a:endParaRPr>
            </a:p>
          </p:txBody>
        </p:sp>
        <p:sp>
          <p:nvSpPr>
            <p:cNvPr id="69" name="Freeform: Shape 13"/>
            <p:cNvSpPr/>
            <p:nvPr/>
          </p:nvSpPr>
          <p:spPr bwMode="auto">
            <a:xfrm>
              <a:off x="3859" y="3008"/>
              <a:ext cx="94" cy="69"/>
            </a:xfrm>
            <a:custGeom>
              <a:avLst/>
              <a:gdLst>
                <a:gd name="T0" fmla="*/ 46 w 94"/>
                <a:gd name="T1" fmla="*/ 0 h 69"/>
                <a:gd name="T2" fmla="*/ 0 w 94"/>
                <a:gd name="T3" fmla="*/ 14 h 69"/>
                <a:gd name="T4" fmla="*/ 21 w 94"/>
                <a:gd name="T5" fmla="*/ 59 h 69"/>
                <a:gd name="T6" fmla="*/ 46 w 94"/>
                <a:gd name="T7" fmla="*/ 69 h 69"/>
                <a:gd name="T8" fmla="*/ 73 w 94"/>
                <a:gd name="T9" fmla="*/ 59 h 69"/>
                <a:gd name="T10" fmla="*/ 94 w 94"/>
                <a:gd name="T11" fmla="*/ 14 h 69"/>
                <a:gd name="T12" fmla="*/ 46 w 94"/>
                <a:gd name="T13" fmla="*/ 0 h 69"/>
              </a:gdLst>
              <a:ahLst/>
              <a:cxnLst>
                <a:cxn ang="0">
                  <a:pos x="T0" y="T1"/>
                </a:cxn>
                <a:cxn ang="0">
                  <a:pos x="T2" y="T3"/>
                </a:cxn>
                <a:cxn ang="0">
                  <a:pos x="T4" y="T5"/>
                </a:cxn>
                <a:cxn ang="0">
                  <a:pos x="T6" y="T7"/>
                </a:cxn>
                <a:cxn ang="0">
                  <a:pos x="T8" y="T9"/>
                </a:cxn>
                <a:cxn ang="0">
                  <a:pos x="T10" y="T11"/>
                </a:cxn>
                <a:cxn ang="0">
                  <a:pos x="T12" y="T13"/>
                </a:cxn>
              </a:cxnLst>
              <a:rect l="0" t="0" r="r" b="b"/>
              <a:pathLst>
                <a:path w="94" h="69">
                  <a:moveTo>
                    <a:pt x="46" y="0"/>
                  </a:moveTo>
                  <a:lnTo>
                    <a:pt x="0" y="14"/>
                  </a:lnTo>
                  <a:lnTo>
                    <a:pt x="21" y="59"/>
                  </a:lnTo>
                  <a:lnTo>
                    <a:pt x="46" y="69"/>
                  </a:lnTo>
                  <a:lnTo>
                    <a:pt x="73" y="59"/>
                  </a:lnTo>
                  <a:lnTo>
                    <a:pt x="94" y="14"/>
                  </a:lnTo>
                  <a:lnTo>
                    <a:pt x="46" y="0"/>
                  </a:lnTo>
                  <a:close/>
                </a:path>
              </a:pathLst>
            </a:custGeom>
            <a:solidFill>
              <a:srgbClr val="778495"/>
            </a:solidFill>
            <a:ln>
              <a:noFill/>
            </a:ln>
            <a:extLst>
              <a:ext uri="{91240B29-F687-4F45-9708-019B960494DF}">
                <a14:hiddenLine xmlns:a14="http://schemas.microsoft.com/office/drawing/2010/main" w="9525">
                  <a:solidFill>
                    <a:srgbClr val="000000"/>
                  </a:solidFill>
                  <a:round/>
                </a14:hiddenLine>
              </a:ext>
            </a:extLst>
          </p:spPr>
          <p:txBody>
            <a:bodyPr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sz="1800" b="0" i="0" u="none" strike="noStrike" kern="0" cap="none" spc="0" normalizeH="0" baseline="0" noProof="0">
                <a:ln>
                  <a:noFill/>
                </a:ln>
                <a:solidFill>
                  <a:srgbClr val="000000"/>
                </a:solidFill>
                <a:effectLst/>
                <a:uLnTx/>
                <a:uFillTx/>
                <a:latin typeface="Calibri" panose="020F0502020204030204"/>
              </a:endParaRPr>
            </a:p>
          </p:txBody>
        </p:sp>
        <p:sp>
          <p:nvSpPr>
            <p:cNvPr id="70" name="Rectangle 14"/>
            <p:cNvSpPr/>
            <p:nvPr/>
          </p:nvSpPr>
          <p:spPr bwMode="auto">
            <a:xfrm>
              <a:off x="3859" y="2855"/>
              <a:ext cx="94" cy="153"/>
            </a:xfrm>
            <a:prstGeom prst="rect">
              <a:avLst/>
            </a:prstGeom>
            <a:solidFill>
              <a:srgbClr val="FEC187"/>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sz="1800" b="0" i="0" u="none" strike="noStrike" kern="0" cap="none" spc="0" normalizeH="0" baseline="0" noProof="0">
                <a:ln>
                  <a:noFill/>
                </a:ln>
                <a:solidFill>
                  <a:srgbClr val="000000"/>
                </a:solidFill>
                <a:effectLst/>
                <a:uLnTx/>
                <a:uFillTx/>
                <a:latin typeface="Calibri" panose="020F0502020204030204"/>
              </a:endParaRPr>
            </a:p>
          </p:txBody>
        </p:sp>
        <p:sp>
          <p:nvSpPr>
            <p:cNvPr id="71" name="Oval 15"/>
            <p:cNvSpPr/>
            <p:nvPr/>
          </p:nvSpPr>
          <p:spPr bwMode="auto">
            <a:xfrm>
              <a:off x="3598" y="2562"/>
              <a:ext cx="106" cy="107"/>
            </a:xfrm>
            <a:prstGeom prst="ellipse">
              <a:avLst/>
            </a:prstGeom>
            <a:solidFill>
              <a:srgbClr val="FEC187"/>
            </a:solidFill>
            <a:ln>
              <a:noFill/>
            </a:ln>
            <a:extLst>
              <a:ext uri="{91240B29-F687-4F45-9708-019B960494DF}">
                <a14:hiddenLine xmlns:a14="http://schemas.microsoft.com/office/drawing/2010/main" w="9525">
                  <a:solidFill>
                    <a:srgbClr val="000000"/>
                  </a:solidFill>
                  <a:round/>
                </a14:hiddenLine>
              </a:ext>
            </a:extLst>
          </p:spPr>
          <p:txBody>
            <a:bodyPr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sz="1800" b="0" i="0" u="none" strike="noStrike" kern="0" cap="none" spc="0" normalizeH="0" baseline="0" noProof="0">
                <a:ln>
                  <a:noFill/>
                </a:ln>
                <a:solidFill>
                  <a:srgbClr val="000000"/>
                </a:solidFill>
                <a:effectLst/>
                <a:uLnTx/>
                <a:uFillTx/>
                <a:latin typeface="Calibri" panose="020F0502020204030204"/>
              </a:endParaRPr>
            </a:p>
          </p:txBody>
        </p:sp>
        <p:sp>
          <p:nvSpPr>
            <p:cNvPr id="72" name="Oval 16"/>
            <p:cNvSpPr/>
            <p:nvPr/>
          </p:nvSpPr>
          <p:spPr bwMode="auto">
            <a:xfrm>
              <a:off x="4108" y="2562"/>
              <a:ext cx="105" cy="107"/>
            </a:xfrm>
            <a:prstGeom prst="ellipse">
              <a:avLst/>
            </a:prstGeom>
            <a:solidFill>
              <a:srgbClr val="FEC187"/>
            </a:solidFill>
            <a:ln>
              <a:noFill/>
            </a:ln>
            <a:extLst>
              <a:ext uri="{91240B29-F687-4F45-9708-019B960494DF}">
                <a14:hiddenLine xmlns:a14="http://schemas.microsoft.com/office/drawing/2010/main" w="9525">
                  <a:solidFill>
                    <a:srgbClr val="000000"/>
                  </a:solidFill>
                  <a:round/>
                </a14:hiddenLine>
              </a:ext>
            </a:extLst>
          </p:spPr>
          <p:txBody>
            <a:bodyPr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sz="1800" b="0" i="0" u="none" strike="noStrike" kern="0" cap="none" spc="0" normalizeH="0" baseline="0" noProof="0">
                <a:ln>
                  <a:noFill/>
                </a:ln>
                <a:solidFill>
                  <a:srgbClr val="000000"/>
                </a:solidFill>
                <a:effectLst/>
                <a:uLnTx/>
                <a:uFillTx/>
                <a:latin typeface="Calibri" panose="020F0502020204030204"/>
              </a:endParaRPr>
            </a:p>
          </p:txBody>
        </p:sp>
        <p:sp>
          <p:nvSpPr>
            <p:cNvPr id="73" name="Freeform: Shape 17"/>
            <p:cNvSpPr/>
            <p:nvPr/>
          </p:nvSpPr>
          <p:spPr bwMode="auto">
            <a:xfrm>
              <a:off x="3674" y="2389"/>
              <a:ext cx="463" cy="515"/>
            </a:xfrm>
            <a:custGeom>
              <a:avLst/>
              <a:gdLst>
                <a:gd name="T0" fmla="*/ 329 w 329"/>
                <a:gd name="T1" fmla="*/ 44 h 366"/>
                <a:gd name="T2" fmla="*/ 289 w 329"/>
                <a:gd name="T3" fmla="*/ 0 h 366"/>
                <a:gd name="T4" fmla="*/ 284 w 329"/>
                <a:gd name="T5" fmla="*/ 0 h 366"/>
                <a:gd name="T6" fmla="*/ 45 w 329"/>
                <a:gd name="T7" fmla="*/ 0 h 366"/>
                <a:gd name="T8" fmla="*/ 45 w 329"/>
                <a:gd name="T9" fmla="*/ 0 h 366"/>
                <a:gd name="T10" fmla="*/ 13 w 329"/>
                <a:gd name="T11" fmla="*/ 13 h 366"/>
                <a:gd name="T12" fmla="*/ 0 w 329"/>
                <a:gd name="T13" fmla="*/ 44 h 366"/>
                <a:gd name="T14" fmla="*/ 0 w 329"/>
                <a:gd name="T15" fmla="*/ 225 h 366"/>
                <a:gd name="T16" fmla="*/ 0 w 329"/>
                <a:gd name="T17" fmla="*/ 225 h 366"/>
                <a:gd name="T18" fmla="*/ 38 w 329"/>
                <a:gd name="T19" fmla="*/ 344 h 366"/>
                <a:gd name="T20" fmla="*/ 45 w 329"/>
                <a:gd name="T21" fmla="*/ 349 h 366"/>
                <a:gd name="T22" fmla="*/ 45 w 329"/>
                <a:gd name="T23" fmla="*/ 349 h 366"/>
                <a:gd name="T24" fmla="*/ 164 w 329"/>
                <a:gd name="T25" fmla="*/ 365 h 366"/>
                <a:gd name="T26" fmla="*/ 284 w 329"/>
                <a:gd name="T27" fmla="*/ 349 h 366"/>
                <a:gd name="T28" fmla="*/ 291 w 329"/>
                <a:gd name="T29" fmla="*/ 344 h 366"/>
                <a:gd name="T30" fmla="*/ 329 w 329"/>
                <a:gd name="T31" fmla="*/ 225 h 366"/>
                <a:gd name="T32" fmla="*/ 329 w 329"/>
                <a:gd name="T33" fmla="*/ 225 h 366"/>
                <a:gd name="T34" fmla="*/ 329 w 329"/>
                <a:gd name="T35" fmla="*/ 44 h 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29" h="366">
                  <a:moveTo>
                    <a:pt x="329" y="44"/>
                  </a:moveTo>
                  <a:cubicBezTo>
                    <a:pt x="329" y="21"/>
                    <a:pt x="311" y="2"/>
                    <a:pt x="289" y="0"/>
                  </a:cubicBezTo>
                  <a:cubicBezTo>
                    <a:pt x="287" y="0"/>
                    <a:pt x="286" y="0"/>
                    <a:pt x="284" y="0"/>
                  </a:cubicBezTo>
                  <a:cubicBezTo>
                    <a:pt x="45" y="0"/>
                    <a:pt x="45" y="0"/>
                    <a:pt x="45" y="0"/>
                  </a:cubicBezTo>
                  <a:cubicBezTo>
                    <a:pt x="45" y="0"/>
                    <a:pt x="45" y="0"/>
                    <a:pt x="45" y="0"/>
                  </a:cubicBezTo>
                  <a:cubicBezTo>
                    <a:pt x="32" y="0"/>
                    <a:pt x="21" y="5"/>
                    <a:pt x="13" y="13"/>
                  </a:cubicBezTo>
                  <a:cubicBezTo>
                    <a:pt x="5" y="21"/>
                    <a:pt x="0" y="32"/>
                    <a:pt x="0" y="44"/>
                  </a:cubicBezTo>
                  <a:cubicBezTo>
                    <a:pt x="0" y="225"/>
                    <a:pt x="0" y="225"/>
                    <a:pt x="0" y="225"/>
                  </a:cubicBezTo>
                  <a:cubicBezTo>
                    <a:pt x="0" y="225"/>
                    <a:pt x="0" y="225"/>
                    <a:pt x="0" y="225"/>
                  </a:cubicBezTo>
                  <a:cubicBezTo>
                    <a:pt x="0" y="248"/>
                    <a:pt x="4" y="314"/>
                    <a:pt x="38" y="344"/>
                  </a:cubicBezTo>
                  <a:cubicBezTo>
                    <a:pt x="40" y="346"/>
                    <a:pt x="42" y="348"/>
                    <a:pt x="45" y="349"/>
                  </a:cubicBezTo>
                  <a:cubicBezTo>
                    <a:pt x="45" y="349"/>
                    <a:pt x="45" y="349"/>
                    <a:pt x="45" y="349"/>
                  </a:cubicBezTo>
                  <a:cubicBezTo>
                    <a:pt x="64" y="362"/>
                    <a:pt x="114" y="366"/>
                    <a:pt x="164" y="365"/>
                  </a:cubicBezTo>
                  <a:cubicBezTo>
                    <a:pt x="214" y="366"/>
                    <a:pt x="265" y="362"/>
                    <a:pt x="284" y="349"/>
                  </a:cubicBezTo>
                  <a:cubicBezTo>
                    <a:pt x="287" y="348"/>
                    <a:pt x="289" y="346"/>
                    <a:pt x="291" y="344"/>
                  </a:cubicBezTo>
                  <a:cubicBezTo>
                    <a:pt x="325" y="314"/>
                    <a:pt x="329" y="249"/>
                    <a:pt x="329" y="225"/>
                  </a:cubicBezTo>
                  <a:cubicBezTo>
                    <a:pt x="329" y="225"/>
                    <a:pt x="329" y="225"/>
                    <a:pt x="329" y="225"/>
                  </a:cubicBezTo>
                  <a:lnTo>
                    <a:pt x="329" y="44"/>
                  </a:lnTo>
                  <a:close/>
                </a:path>
              </a:pathLst>
            </a:custGeom>
            <a:solidFill>
              <a:srgbClr val="FED4AC"/>
            </a:solidFill>
            <a:ln>
              <a:noFill/>
            </a:ln>
            <a:extLst>
              <a:ext uri="{91240B29-F687-4F45-9708-019B960494DF}">
                <a14:hiddenLine xmlns:a14="http://schemas.microsoft.com/office/drawing/2010/main" w="9525">
                  <a:solidFill>
                    <a:srgbClr val="000000"/>
                  </a:solidFill>
                  <a:round/>
                </a14:hiddenLine>
              </a:ext>
            </a:extLst>
          </p:spPr>
          <p:txBody>
            <a:bodyPr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sz="1800" b="0" i="0" u="none" strike="noStrike" kern="0" cap="none" spc="0" normalizeH="0" baseline="0" noProof="0">
                <a:ln>
                  <a:noFill/>
                </a:ln>
                <a:solidFill>
                  <a:srgbClr val="000000"/>
                </a:solidFill>
                <a:effectLst/>
                <a:uLnTx/>
                <a:uFillTx/>
                <a:latin typeface="Calibri" panose="020F0502020204030204"/>
              </a:endParaRPr>
            </a:p>
          </p:txBody>
        </p:sp>
        <p:sp>
          <p:nvSpPr>
            <p:cNvPr id="74" name="Freeform: Shape 18"/>
            <p:cNvSpPr/>
            <p:nvPr/>
          </p:nvSpPr>
          <p:spPr bwMode="auto">
            <a:xfrm>
              <a:off x="3836" y="2766"/>
              <a:ext cx="139" cy="67"/>
            </a:xfrm>
            <a:custGeom>
              <a:avLst/>
              <a:gdLst>
                <a:gd name="T0" fmla="*/ 0 w 99"/>
                <a:gd name="T1" fmla="*/ 0 h 48"/>
                <a:gd name="T2" fmla="*/ 49 w 99"/>
                <a:gd name="T3" fmla="*/ 48 h 48"/>
                <a:gd name="T4" fmla="*/ 99 w 99"/>
                <a:gd name="T5" fmla="*/ 0 h 48"/>
                <a:gd name="T6" fmla="*/ 0 w 99"/>
                <a:gd name="T7" fmla="*/ 0 h 48"/>
              </a:gdLst>
              <a:ahLst/>
              <a:cxnLst>
                <a:cxn ang="0">
                  <a:pos x="T0" y="T1"/>
                </a:cxn>
                <a:cxn ang="0">
                  <a:pos x="T2" y="T3"/>
                </a:cxn>
                <a:cxn ang="0">
                  <a:pos x="T4" y="T5"/>
                </a:cxn>
                <a:cxn ang="0">
                  <a:pos x="T6" y="T7"/>
                </a:cxn>
              </a:cxnLst>
              <a:rect l="0" t="0" r="r" b="b"/>
              <a:pathLst>
                <a:path w="99" h="48">
                  <a:moveTo>
                    <a:pt x="0" y="0"/>
                  </a:moveTo>
                  <a:cubicBezTo>
                    <a:pt x="1" y="27"/>
                    <a:pt x="23" y="48"/>
                    <a:pt x="49" y="48"/>
                  </a:cubicBezTo>
                  <a:cubicBezTo>
                    <a:pt x="76" y="48"/>
                    <a:pt x="98" y="27"/>
                    <a:pt x="99" y="0"/>
                  </a:cubicBezTo>
                  <a:lnTo>
                    <a:pt x="0" y="0"/>
                  </a:lnTo>
                  <a:close/>
                </a:path>
              </a:pathLst>
            </a:custGeom>
            <a:solidFill>
              <a:srgbClr val="603813"/>
            </a:solidFill>
            <a:ln>
              <a:noFill/>
            </a:ln>
            <a:extLst>
              <a:ext uri="{91240B29-F687-4F45-9708-019B960494DF}">
                <a14:hiddenLine xmlns:a14="http://schemas.microsoft.com/office/drawing/2010/main" w="9525">
                  <a:solidFill>
                    <a:srgbClr val="000000"/>
                  </a:solidFill>
                  <a:round/>
                </a14:hiddenLine>
              </a:ext>
            </a:extLst>
          </p:spPr>
          <p:txBody>
            <a:bodyPr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sz="1800" b="0" i="0" u="none" strike="noStrike" kern="0" cap="none" spc="0" normalizeH="0" baseline="0" noProof="0">
                <a:ln>
                  <a:noFill/>
                </a:ln>
                <a:solidFill>
                  <a:srgbClr val="000000"/>
                </a:solidFill>
                <a:effectLst/>
                <a:uLnTx/>
                <a:uFillTx/>
                <a:latin typeface="Calibri" panose="020F0502020204030204"/>
              </a:endParaRPr>
            </a:p>
          </p:txBody>
        </p:sp>
        <p:sp>
          <p:nvSpPr>
            <p:cNvPr id="75" name="Freeform: Shape 19"/>
            <p:cNvSpPr/>
            <p:nvPr/>
          </p:nvSpPr>
          <p:spPr bwMode="auto">
            <a:xfrm>
              <a:off x="3905" y="2988"/>
              <a:ext cx="70" cy="79"/>
            </a:xfrm>
            <a:custGeom>
              <a:avLst/>
              <a:gdLst>
                <a:gd name="T0" fmla="*/ 0 w 50"/>
                <a:gd name="T1" fmla="*/ 14 h 56"/>
                <a:gd name="T2" fmla="*/ 37 w 50"/>
                <a:gd name="T3" fmla="*/ 56 h 56"/>
                <a:gd name="T4" fmla="*/ 50 w 50"/>
                <a:gd name="T5" fmla="*/ 11 h 56"/>
                <a:gd name="T6" fmla="*/ 34 w 50"/>
                <a:gd name="T7" fmla="*/ 1 h 56"/>
                <a:gd name="T8" fmla="*/ 0 w 50"/>
                <a:gd name="T9" fmla="*/ 14 h 56"/>
              </a:gdLst>
              <a:ahLst/>
              <a:cxnLst>
                <a:cxn ang="0">
                  <a:pos x="T0" y="T1"/>
                </a:cxn>
                <a:cxn ang="0">
                  <a:pos x="T2" y="T3"/>
                </a:cxn>
                <a:cxn ang="0">
                  <a:pos x="T4" y="T5"/>
                </a:cxn>
                <a:cxn ang="0">
                  <a:pos x="T6" y="T7"/>
                </a:cxn>
                <a:cxn ang="0">
                  <a:pos x="T8" y="T9"/>
                </a:cxn>
              </a:cxnLst>
              <a:rect l="0" t="0" r="r" b="b"/>
              <a:pathLst>
                <a:path w="50" h="56">
                  <a:moveTo>
                    <a:pt x="0" y="14"/>
                  </a:moveTo>
                  <a:cubicBezTo>
                    <a:pt x="0" y="14"/>
                    <a:pt x="32" y="32"/>
                    <a:pt x="37" y="56"/>
                  </a:cubicBezTo>
                  <a:cubicBezTo>
                    <a:pt x="50" y="11"/>
                    <a:pt x="50" y="11"/>
                    <a:pt x="50" y="11"/>
                  </a:cubicBezTo>
                  <a:cubicBezTo>
                    <a:pt x="50" y="11"/>
                    <a:pt x="43" y="0"/>
                    <a:pt x="34" y="1"/>
                  </a:cubicBezTo>
                  <a:lnTo>
                    <a:pt x="0" y="14"/>
                  </a:lnTo>
                  <a:close/>
                </a:path>
              </a:pathLst>
            </a:custGeom>
            <a:solidFill>
              <a:srgbClr val="F1F1F1"/>
            </a:solidFill>
            <a:ln>
              <a:noFill/>
            </a:ln>
            <a:extLst>
              <a:ext uri="{91240B29-F687-4F45-9708-019B960494DF}">
                <a14:hiddenLine xmlns:a14="http://schemas.microsoft.com/office/drawing/2010/main" w="9525">
                  <a:solidFill>
                    <a:srgbClr val="000000"/>
                  </a:solidFill>
                  <a:round/>
                </a14:hiddenLine>
              </a:ext>
            </a:extLst>
          </p:spPr>
          <p:txBody>
            <a:bodyPr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sz="1800" b="0" i="0" u="none" strike="noStrike" kern="0" cap="none" spc="0" normalizeH="0" baseline="0" noProof="0">
                <a:ln>
                  <a:noFill/>
                </a:ln>
                <a:solidFill>
                  <a:srgbClr val="000000"/>
                </a:solidFill>
                <a:effectLst/>
                <a:uLnTx/>
                <a:uFillTx/>
                <a:latin typeface="Calibri" panose="020F0502020204030204"/>
              </a:endParaRPr>
            </a:p>
          </p:txBody>
        </p:sp>
        <p:sp>
          <p:nvSpPr>
            <p:cNvPr id="76" name="Freeform: Shape 20"/>
            <p:cNvSpPr/>
            <p:nvPr/>
          </p:nvSpPr>
          <p:spPr bwMode="auto">
            <a:xfrm>
              <a:off x="3836" y="2988"/>
              <a:ext cx="69" cy="79"/>
            </a:xfrm>
            <a:custGeom>
              <a:avLst/>
              <a:gdLst>
                <a:gd name="T0" fmla="*/ 49 w 49"/>
                <a:gd name="T1" fmla="*/ 14 h 56"/>
                <a:gd name="T2" fmla="*/ 13 w 49"/>
                <a:gd name="T3" fmla="*/ 56 h 56"/>
                <a:gd name="T4" fmla="*/ 0 w 49"/>
                <a:gd name="T5" fmla="*/ 11 h 56"/>
                <a:gd name="T6" fmla="*/ 16 w 49"/>
                <a:gd name="T7" fmla="*/ 1 h 56"/>
                <a:gd name="T8" fmla="*/ 49 w 49"/>
                <a:gd name="T9" fmla="*/ 14 h 56"/>
              </a:gdLst>
              <a:ahLst/>
              <a:cxnLst>
                <a:cxn ang="0">
                  <a:pos x="T0" y="T1"/>
                </a:cxn>
                <a:cxn ang="0">
                  <a:pos x="T2" y="T3"/>
                </a:cxn>
                <a:cxn ang="0">
                  <a:pos x="T4" y="T5"/>
                </a:cxn>
                <a:cxn ang="0">
                  <a:pos x="T6" y="T7"/>
                </a:cxn>
                <a:cxn ang="0">
                  <a:pos x="T8" y="T9"/>
                </a:cxn>
              </a:cxnLst>
              <a:rect l="0" t="0" r="r" b="b"/>
              <a:pathLst>
                <a:path w="49" h="56">
                  <a:moveTo>
                    <a:pt x="49" y="14"/>
                  </a:moveTo>
                  <a:cubicBezTo>
                    <a:pt x="49" y="14"/>
                    <a:pt x="18" y="32"/>
                    <a:pt x="13" y="56"/>
                  </a:cubicBezTo>
                  <a:cubicBezTo>
                    <a:pt x="0" y="11"/>
                    <a:pt x="0" y="11"/>
                    <a:pt x="0" y="11"/>
                  </a:cubicBezTo>
                  <a:cubicBezTo>
                    <a:pt x="0" y="11"/>
                    <a:pt x="7" y="0"/>
                    <a:pt x="16" y="1"/>
                  </a:cubicBezTo>
                  <a:lnTo>
                    <a:pt x="49" y="14"/>
                  </a:lnTo>
                  <a:close/>
                </a:path>
              </a:pathLst>
            </a:custGeom>
            <a:solidFill>
              <a:srgbClr val="F1F1F1"/>
            </a:solidFill>
            <a:ln>
              <a:noFill/>
            </a:ln>
            <a:extLst>
              <a:ext uri="{91240B29-F687-4F45-9708-019B960494DF}">
                <a14:hiddenLine xmlns:a14="http://schemas.microsoft.com/office/drawing/2010/main" w="9525">
                  <a:solidFill>
                    <a:srgbClr val="000000"/>
                  </a:solidFill>
                  <a:round/>
                </a14:hiddenLine>
              </a:ext>
            </a:extLst>
          </p:spPr>
          <p:txBody>
            <a:bodyPr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sz="1800" b="0" i="0" u="none" strike="noStrike" kern="0" cap="none" spc="0" normalizeH="0" baseline="0" noProof="0">
                <a:ln>
                  <a:noFill/>
                </a:ln>
                <a:solidFill>
                  <a:srgbClr val="000000"/>
                </a:solidFill>
                <a:effectLst/>
                <a:uLnTx/>
                <a:uFillTx/>
                <a:latin typeface="Calibri" panose="020F0502020204030204"/>
              </a:endParaRPr>
            </a:p>
          </p:txBody>
        </p:sp>
        <p:sp>
          <p:nvSpPr>
            <p:cNvPr id="77" name="Freeform: Shape 21"/>
            <p:cNvSpPr/>
            <p:nvPr/>
          </p:nvSpPr>
          <p:spPr bwMode="auto">
            <a:xfrm>
              <a:off x="3549" y="4017"/>
              <a:ext cx="182" cy="62"/>
            </a:xfrm>
            <a:custGeom>
              <a:avLst/>
              <a:gdLst>
                <a:gd name="T0" fmla="*/ 128 w 129"/>
                <a:gd name="T1" fmla="*/ 44 h 44"/>
                <a:gd name="T2" fmla="*/ 129 w 129"/>
                <a:gd name="T3" fmla="*/ 30 h 44"/>
                <a:gd name="T4" fmla="*/ 99 w 129"/>
                <a:gd name="T5" fmla="*/ 0 h 44"/>
                <a:gd name="T6" fmla="*/ 30 w 129"/>
                <a:gd name="T7" fmla="*/ 0 h 44"/>
                <a:gd name="T8" fmla="*/ 0 w 129"/>
                <a:gd name="T9" fmla="*/ 30 h 44"/>
                <a:gd name="T10" fmla="*/ 1 w 129"/>
                <a:gd name="T11" fmla="*/ 44 h 44"/>
                <a:gd name="T12" fmla="*/ 128 w 129"/>
                <a:gd name="T13" fmla="*/ 44 h 44"/>
              </a:gdLst>
              <a:ahLst/>
              <a:cxnLst>
                <a:cxn ang="0">
                  <a:pos x="T0" y="T1"/>
                </a:cxn>
                <a:cxn ang="0">
                  <a:pos x="T2" y="T3"/>
                </a:cxn>
                <a:cxn ang="0">
                  <a:pos x="T4" y="T5"/>
                </a:cxn>
                <a:cxn ang="0">
                  <a:pos x="T6" y="T7"/>
                </a:cxn>
                <a:cxn ang="0">
                  <a:pos x="T8" y="T9"/>
                </a:cxn>
                <a:cxn ang="0">
                  <a:pos x="T10" y="T11"/>
                </a:cxn>
                <a:cxn ang="0">
                  <a:pos x="T12" y="T13"/>
                </a:cxn>
              </a:cxnLst>
              <a:rect l="0" t="0" r="r" b="b"/>
              <a:pathLst>
                <a:path w="129" h="44">
                  <a:moveTo>
                    <a:pt x="128" y="44"/>
                  </a:moveTo>
                  <a:cubicBezTo>
                    <a:pt x="128" y="42"/>
                    <a:pt x="129" y="32"/>
                    <a:pt x="129" y="30"/>
                  </a:cubicBezTo>
                  <a:cubicBezTo>
                    <a:pt x="129" y="13"/>
                    <a:pt x="115" y="0"/>
                    <a:pt x="99" y="0"/>
                  </a:cubicBezTo>
                  <a:cubicBezTo>
                    <a:pt x="30" y="0"/>
                    <a:pt x="30" y="0"/>
                    <a:pt x="30" y="0"/>
                  </a:cubicBezTo>
                  <a:cubicBezTo>
                    <a:pt x="14" y="0"/>
                    <a:pt x="0" y="13"/>
                    <a:pt x="0" y="30"/>
                  </a:cubicBezTo>
                  <a:cubicBezTo>
                    <a:pt x="0" y="32"/>
                    <a:pt x="1" y="42"/>
                    <a:pt x="1" y="44"/>
                  </a:cubicBezTo>
                  <a:lnTo>
                    <a:pt x="128" y="44"/>
                  </a:lnTo>
                  <a:close/>
                </a:path>
              </a:pathLst>
            </a:custGeom>
            <a:solidFill>
              <a:srgbClr val="778495">
                <a:lumMod val="50000"/>
              </a:srgbClr>
            </a:solidFill>
            <a:ln>
              <a:noFill/>
            </a:ln>
            <a:extLst>
              <a:ext uri="{91240B29-F687-4F45-9708-019B960494DF}">
                <a14:hiddenLine xmlns:a14="http://schemas.microsoft.com/office/drawing/2010/main" w="9525">
                  <a:solidFill>
                    <a:srgbClr val="000000"/>
                  </a:solidFill>
                  <a:round/>
                </a14:hiddenLine>
              </a:ext>
            </a:extLst>
          </p:spPr>
          <p:txBody>
            <a:bodyPr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sz="1800" b="0" i="0" u="none" strike="noStrike" kern="0" cap="none" spc="0" normalizeH="0" baseline="0" noProof="0">
                <a:ln>
                  <a:noFill/>
                </a:ln>
                <a:solidFill>
                  <a:srgbClr val="000000"/>
                </a:solidFill>
                <a:effectLst/>
                <a:uLnTx/>
                <a:uFillTx/>
                <a:latin typeface="Calibri" panose="020F0502020204030204"/>
              </a:endParaRPr>
            </a:p>
          </p:txBody>
        </p:sp>
        <p:sp>
          <p:nvSpPr>
            <p:cNvPr id="78" name="Freeform: Shape 22"/>
            <p:cNvSpPr/>
            <p:nvPr/>
          </p:nvSpPr>
          <p:spPr bwMode="auto">
            <a:xfrm>
              <a:off x="4081" y="4017"/>
              <a:ext cx="181" cy="62"/>
            </a:xfrm>
            <a:custGeom>
              <a:avLst/>
              <a:gdLst>
                <a:gd name="T0" fmla="*/ 1 w 129"/>
                <a:gd name="T1" fmla="*/ 44 h 44"/>
                <a:gd name="T2" fmla="*/ 0 w 129"/>
                <a:gd name="T3" fmla="*/ 30 h 44"/>
                <a:gd name="T4" fmla="*/ 30 w 129"/>
                <a:gd name="T5" fmla="*/ 0 h 44"/>
                <a:gd name="T6" fmla="*/ 99 w 129"/>
                <a:gd name="T7" fmla="*/ 0 h 44"/>
                <a:gd name="T8" fmla="*/ 129 w 129"/>
                <a:gd name="T9" fmla="*/ 30 h 44"/>
                <a:gd name="T10" fmla="*/ 128 w 129"/>
                <a:gd name="T11" fmla="*/ 44 h 44"/>
                <a:gd name="T12" fmla="*/ 1 w 129"/>
                <a:gd name="T13" fmla="*/ 44 h 44"/>
              </a:gdLst>
              <a:ahLst/>
              <a:cxnLst>
                <a:cxn ang="0">
                  <a:pos x="T0" y="T1"/>
                </a:cxn>
                <a:cxn ang="0">
                  <a:pos x="T2" y="T3"/>
                </a:cxn>
                <a:cxn ang="0">
                  <a:pos x="T4" y="T5"/>
                </a:cxn>
                <a:cxn ang="0">
                  <a:pos x="T6" y="T7"/>
                </a:cxn>
                <a:cxn ang="0">
                  <a:pos x="T8" y="T9"/>
                </a:cxn>
                <a:cxn ang="0">
                  <a:pos x="T10" y="T11"/>
                </a:cxn>
                <a:cxn ang="0">
                  <a:pos x="T12" y="T13"/>
                </a:cxn>
              </a:cxnLst>
              <a:rect l="0" t="0" r="r" b="b"/>
              <a:pathLst>
                <a:path w="129" h="44">
                  <a:moveTo>
                    <a:pt x="1" y="44"/>
                  </a:moveTo>
                  <a:cubicBezTo>
                    <a:pt x="1" y="42"/>
                    <a:pt x="0" y="32"/>
                    <a:pt x="0" y="30"/>
                  </a:cubicBezTo>
                  <a:cubicBezTo>
                    <a:pt x="0" y="13"/>
                    <a:pt x="14" y="0"/>
                    <a:pt x="30" y="0"/>
                  </a:cubicBezTo>
                  <a:cubicBezTo>
                    <a:pt x="99" y="0"/>
                    <a:pt x="99" y="0"/>
                    <a:pt x="99" y="0"/>
                  </a:cubicBezTo>
                  <a:cubicBezTo>
                    <a:pt x="115" y="0"/>
                    <a:pt x="129" y="13"/>
                    <a:pt x="129" y="30"/>
                  </a:cubicBezTo>
                  <a:cubicBezTo>
                    <a:pt x="129" y="32"/>
                    <a:pt x="128" y="42"/>
                    <a:pt x="128" y="44"/>
                  </a:cubicBezTo>
                  <a:lnTo>
                    <a:pt x="1" y="44"/>
                  </a:lnTo>
                  <a:close/>
                </a:path>
              </a:pathLst>
            </a:custGeom>
            <a:solidFill>
              <a:srgbClr val="778495">
                <a:lumMod val="50000"/>
              </a:srgbClr>
            </a:solidFill>
            <a:ln>
              <a:noFill/>
            </a:ln>
            <a:extLst>
              <a:ext uri="{91240B29-F687-4F45-9708-019B960494DF}">
                <a14:hiddenLine xmlns:a14="http://schemas.microsoft.com/office/drawing/2010/main" w="9525">
                  <a:solidFill>
                    <a:srgbClr val="000000"/>
                  </a:solidFill>
                  <a:round/>
                </a14:hiddenLine>
              </a:ext>
            </a:extLst>
          </p:spPr>
          <p:txBody>
            <a:bodyPr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sz="1800" b="0" i="0" u="none" strike="noStrike" kern="0" cap="none" spc="0" normalizeH="0" baseline="0" noProof="0">
                <a:ln>
                  <a:noFill/>
                </a:ln>
                <a:solidFill>
                  <a:srgbClr val="000000"/>
                </a:solidFill>
                <a:effectLst/>
                <a:uLnTx/>
                <a:uFillTx/>
                <a:latin typeface="Calibri" panose="020F0502020204030204"/>
              </a:endParaRPr>
            </a:p>
          </p:txBody>
        </p:sp>
        <p:sp>
          <p:nvSpPr>
            <p:cNvPr id="79" name="Freeform: Shape 23"/>
            <p:cNvSpPr/>
            <p:nvPr/>
          </p:nvSpPr>
          <p:spPr bwMode="auto">
            <a:xfrm>
              <a:off x="3622" y="2354"/>
              <a:ext cx="540" cy="214"/>
            </a:xfrm>
            <a:custGeom>
              <a:avLst/>
              <a:gdLst>
                <a:gd name="T0" fmla="*/ 37 w 384"/>
                <a:gd name="T1" fmla="*/ 152 h 152"/>
                <a:gd name="T2" fmla="*/ 79 w 384"/>
                <a:gd name="T3" fmla="*/ 90 h 152"/>
                <a:gd name="T4" fmla="*/ 333 w 384"/>
                <a:gd name="T5" fmla="*/ 80 h 152"/>
                <a:gd name="T6" fmla="*/ 366 w 384"/>
                <a:gd name="T7" fmla="*/ 152 h 152"/>
                <a:gd name="T8" fmla="*/ 366 w 384"/>
                <a:gd name="T9" fmla="*/ 28 h 152"/>
                <a:gd name="T10" fmla="*/ 33 w 384"/>
                <a:gd name="T11" fmla="*/ 25 h 152"/>
                <a:gd name="T12" fmla="*/ 37 w 384"/>
                <a:gd name="T13" fmla="*/ 152 h 152"/>
              </a:gdLst>
              <a:ahLst/>
              <a:cxnLst>
                <a:cxn ang="0">
                  <a:pos x="T0" y="T1"/>
                </a:cxn>
                <a:cxn ang="0">
                  <a:pos x="T2" y="T3"/>
                </a:cxn>
                <a:cxn ang="0">
                  <a:pos x="T4" y="T5"/>
                </a:cxn>
                <a:cxn ang="0">
                  <a:pos x="T6" y="T7"/>
                </a:cxn>
                <a:cxn ang="0">
                  <a:pos x="T8" y="T9"/>
                </a:cxn>
                <a:cxn ang="0">
                  <a:pos x="T10" y="T11"/>
                </a:cxn>
                <a:cxn ang="0">
                  <a:pos x="T12" y="T13"/>
                </a:cxn>
              </a:cxnLst>
              <a:rect l="0" t="0" r="r" b="b"/>
              <a:pathLst>
                <a:path w="384" h="152">
                  <a:moveTo>
                    <a:pt x="37" y="152"/>
                  </a:moveTo>
                  <a:cubicBezTo>
                    <a:pt x="37" y="152"/>
                    <a:pt x="70" y="124"/>
                    <a:pt x="79" y="90"/>
                  </a:cubicBezTo>
                  <a:cubicBezTo>
                    <a:pt x="79" y="90"/>
                    <a:pt x="195" y="137"/>
                    <a:pt x="333" y="80"/>
                  </a:cubicBezTo>
                  <a:cubicBezTo>
                    <a:pt x="333" y="80"/>
                    <a:pt x="345" y="142"/>
                    <a:pt x="366" y="152"/>
                  </a:cubicBezTo>
                  <a:cubicBezTo>
                    <a:pt x="366" y="152"/>
                    <a:pt x="384" y="38"/>
                    <a:pt x="366" y="28"/>
                  </a:cubicBezTo>
                  <a:cubicBezTo>
                    <a:pt x="347" y="18"/>
                    <a:pt x="66" y="0"/>
                    <a:pt x="33" y="25"/>
                  </a:cubicBezTo>
                  <a:cubicBezTo>
                    <a:pt x="0" y="50"/>
                    <a:pt x="37" y="152"/>
                    <a:pt x="37" y="152"/>
                  </a:cubicBezTo>
                  <a:close/>
                </a:path>
              </a:pathLst>
            </a:custGeom>
            <a:solidFill>
              <a:srgbClr val="778495">
                <a:lumMod val="50000"/>
              </a:srgbClr>
            </a:solidFill>
            <a:ln>
              <a:noFill/>
            </a:ln>
            <a:extLst>
              <a:ext uri="{91240B29-F687-4F45-9708-019B960494DF}">
                <a14:hiddenLine xmlns:a14="http://schemas.microsoft.com/office/drawing/2010/main" w="9525">
                  <a:solidFill>
                    <a:srgbClr val="000000"/>
                  </a:solidFill>
                  <a:round/>
                </a14:hiddenLine>
              </a:ext>
            </a:extLst>
          </p:spPr>
          <p:txBody>
            <a:bodyPr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sz="1800" b="0" i="0" u="none" strike="noStrike" kern="0" cap="none" spc="0" normalizeH="0" baseline="0" noProof="0">
                <a:ln>
                  <a:noFill/>
                </a:ln>
                <a:solidFill>
                  <a:srgbClr val="000000"/>
                </a:solidFill>
                <a:effectLst/>
                <a:uLnTx/>
                <a:uFillTx/>
                <a:latin typeface="Calibri" panose="020F0502020204030204"/>
              </a:endParaRPr>
            </a:p>
          </p:txBody>
        </p:sp>
        <p:sp>
          <p:nvSpPr>
            <p:cNvPr id="80" name="Oval 24"/>
            <p:cNvSpPr/>
            <p:nvPr/>
          </p:nvSpPr>
          <p:spPr bwMode="auto">
            <a:xfrm>
              <a:off x="3790" y="2576"/>
              <a:ext cx="28" cy="33"/>
            </a:xfrm>
            <a:prstGeom prst="ellipse">
              <a:avLst/>
            </a:prstGeom>
            <a:solidFill>
              <a:srgbClr val="1A1A1A"/>
            </a:solidFill>
            <a:ln>
              <a:noFill/>
            </a:ln>
            <a:extLst>
              <a:ext uri="{91240B29-F687-4F45-9708-019B960494DF}">
                <a14:hiddenLine xmlns:a14="http://schemas.microsoft.com/office/drawing/2010/main" w="9525">
                  <a:solidFill>
                    <a:srgbClr val="000000"/>
                  </a:solidFill>
                  <a:round/>
                </a14:hiddenLine>
              </a:ext>
            </a:extLst>
          </p:spPr>
          <p:txBody>
            <a:bodyPr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sz="1800" b="0" i="0" u="none" strike="noStrike" kern="0" cap="none" spc="0" normalizeH="0" baseline="0" noProof="0">
                <a:ln>
                  <a:noFill/>
                </a:ln>
                <a:solidFill>
                  <a:srgbClr val="000000"/>
                </a:solidFill>
                <a:effectLst/>
                <a:uLnTx/>
                <a:uFillTx/>
                <a:latin typeface="Calibri" panose="020F0502020204030204"/>
              </a:endParaRPr>
            </a:p>
          </p:txBody>
        </p:sp>
        <p:sp>
          <p:nvSpPr>
            <p:cNvPr id="81" name="Oval 25"/>
            <p:cNvSpPr/>
            <p:nvPr/>
          </p:nvSpPr>
          <p:spPr bwMode="auto">
            <a:xfrm>
              <a:off x="3994" y="2576"/>
              <a:ext cx="26" cy="33"/>
            </a:xfrm>
            <a:prstGeom prst="ellipse">
              <a:avLst/>
            </a:prstGeom>
            <a:solidFill>
              <a:srgbClr val="1A1A1A"/>
            </a:solidFill>
            <a:ln>
              <a:noFill/>
            </a:ln>
            <a:extLst>
              <a:ext uri="{91240B29-F687-4F45-9708-019B960494DF}">
                <a14:hiddenLine xmlns:a14="http://schemas.microsoft.com/office/drawing/2010/main" w="9525">
                  <a:solidFill>
                    <a:srgbClr val="000000"/>
                  </a:solidFill>
                  <a:round/>
                </a14:hiddenLine>
              </a:ext>
            </a:extLst>
          </p:spPr>
          <p:txBody>
            <a:bodyPr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sz="1800" b="0" i="0" u="none" strike="noStrike" kern="0" cap="none" spc="0" normalizeH="0" baseline="0" noProof="0">
                <a:ln>
                  <a:noFill/>
                </a:ln>
                <a:solidFill>
                  <a:srgbClr val="000000"/>
                </a:solidFill>
                <a:effectLst/>
                <a:uLnTx/>
                <a:uFillTx/>
                <a:latin typeface="Calibri" panose="020F0502020204030204"/>
              </a:endParaRPr>
            </a:p>
          </p:txBody>
        </p:sp>
        <p:sp>
          <p:nvSpPr>
            <p:cNvPr id="82" name="Oval 26"/>
            <p:cNvSpPr/>
            <p:nvPr/>
          </p:nvSpPr>
          <p:spPr bwMode="auto">
            <a:xfrm>
              <a:off x="3802" y="2582"/>
              <a:ext cx="10" cy="10"/>
            </a:xfrm>
            <a:prstGeom prst="ellipse">
              <a:avLst/>
            </a:prstGeom>
            <a:solidFill>
              <a:srgbClr val="F1F1F1"/>
            </a:solidFill>
            <a:ln>
              <a:noFill/>
            </a:ln>
            <a:extLst>
              <a:ext uri="{91240B29-F687-4F45-9708-019B960494DF}">
                <a14:hiddenLine xmlns:a14="http://schemas.microsoft.com/office/drawing/2010/main" w="9525">
                  <a:solidFill>
                    <a:srgbClr val="000000"/>
                  </a:solidFill>
                  <a:round/>
                </a14:hiddenLine>
              </a:ext>
            </a:extLst>
          </p:spPr>
          <p:txBody>
            <a:bodyPr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sz="1800" b="0" i="0" u="none" strike="noStrike" kern="0" cap="none" spc="0" normalizeH="0" baseline="0" noProof="0">
                <a:ln>
                  <a:noFill/>
                </a:ln>
                <a:solidFill>
                  <a:srgbClr val="000000"/>
                </a:solidFill>
                <a:effectLst/>
                <a:uLnTx/>
                <a:uFillTx/>
                <a:latin typeface="Calibri" panose="020F0502020204030204"/>
              </a:endParaRPr>
            </a:p>
          </p:txBody>
        </p:sp>
        <p:sp>
          <p:nvSpPr>
            <p:cNvPr id="83" name="Oval 27"/>
            <p:cNvSpPr/>
            <p:nvPr/>
          </p:nvSpPr>
          <p:spPr bwMode="auto">
            <a:xfrm>
              <a:off x="4008" y="2582"/>
              <a:ext cx="10" cy="10"/>
            </a:xfrm>
            <a:prstGeom prst="ellipse">
              <a:avLst/>
            </a:prstGeom>
            <a:solidFill>
              <a:srgbClr val="F1F1F1"/>
            </a:solidFill>
            <a:ln>
              <a:noFill/>
            </a:ln>
            <a:extLst>
              <a:ext uri="{91240B29-F687-4F45-9708-019B960494DF}">
                <a14:hiddenLine xmlns:a14="http://schemas.microsoft.com/office/drawing/2010/main" w="9525">
                  <a:solidFill>
                    <a:srgbClr val="000000"/>
                  </a:solidFill>
                  <a:round/>
                </a14:hiddenLine>
              </a:ext>
            </a:extLst>
          </p:spPr>
          <p:txBody>
            <a:bodyPr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sz="1800" b="0" i="0" u="none" strike="noStrike" kern="0" cap="none" spc="0" normalizeH="0" baseline="0" noProof="0">
                <a:ln>
                  <a:noFill/>
                </a:ln>
                <a:solidFill>
                  <a:srgbClr val="000000"/>
                </a:solidFill>
                <a:effectLst/>
                <a:uLnTx/>
                <a:uFillTx/>
                <a:latin typeface="Calibri" panose="020F0502020204030204"/>
              </a:endParaRPr>
            </a:p>
          </p:txBody>
        </p:sp>
        <p:sp>
          <p:nvSpPr>
            <p:cNvPr id="84" name="Oval 28"/>
            <p:cNvSpPr/>
            <p:nvPr/>
          </p:nvSpPr>
          <p:spPr bwMode="auto">
            <a:xfrm>
              <a:off x="3798" y="2600"/>
              <a:ext cx="4" cy="3"/>
            </a:xfrm>
            <a:prstGeom prst="ellipse">
              <a:avLst/>
            </a:prstGeom>
            <a:solidFill>
              <a:srgbClr val="F1F1F1"/>
            </a:solidFill>
            <a:ln>
              <a:noFill/>
            </a:ln>
            <a:extLst>
              <a:ext uri="{91240B29-F687-4F45-9708-019B960494DF}">
                <a14:hiddenLine xmlns:a14="http://schemas.microsoft.com/office/drawing/2010/main" w="9525">
                  <a:solidFill>
                    <a:srgbClr val="000000"/>
                  </a:solidFill>
                  <a:round/>
                </a14:hiddenLine>
              </a:ext>
            </a:extLst>
          </p:spPr>
          <p:txBody>
            <a:bodyPr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sz="1800" b="0" i="0" u="none" strike="noStrike" kern="0" cap="none" spc="0" normalizeH="0" baseline="0" noProof="0">
                <a:ln>
                  <a:noFill/>
                </a:ln>
                <a:solidFill>
                  <a:srgbClr val="000000"/>
                </a:solidFill>
                <a:effectLst/>
                <a:uLnTx/>
                <a:uFillTx/>
                <a:latin typeface="Calibri" panose="020F0502020204030204"/>
              </a:endParaRPr>
            </a:p>
          </p:txBody>
        </p:sp>
        <p:sp>
          <p:nvSpPr>
            <p:cNvPr id="85" name="Oval 29"/>
            <p:cNvSpPr/>
            <p:nvPr/>
          </p:nvSpPr>
          <p:spPr bwMode="auto">
            <a:xfrm>
              <a:off x="4001" y="2600"/>
              <a:ext cx="2" cy="3"/>
            </a:xfrm>
            <a:prstGeom prst="ellipse">
              <a:avLst/>
            </a:prstGeom>
            <a:solidFill>
              <a:srgbClr val="F1F1F1"/>
            </a:solidFill>
            <a:ln>
              <a:noFill/>
            </a:ln>
            <a:extLst>
              <a:ext uri="{91240B29-F687-4F45-9708-019B960494DF}">
                <a14:hiddenLine xmlns:a14="http://schemas.microsoft.com/office/drawing/2010/main" w="9525">
                  <a:solidFill>
                    <a:srgbClr val="000000"/>
                  </a:solidFill>
                  <a:round/>
                </a14:hiddenLine>
              </a:ext>
            </a:extLst>
          </p:spPr>
          <p:txBody>
            <a:bodyPr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sz="1800" b="0" i="0" u="none" strike="noStrike" kern="0" cap="none" spc="0" normalizeH="0" baseline="0" noProof="0">
                <a:ln>
                  <a:noFill/>
                </a:ln>
                <a:solidFill>
                  <a:srgbClr val="000000"/>
                </a:solidFill>
                <a:effectLst/>
                <a:uLnTx/>
                <a:uFillTx/>
                <a:latin typeface="Calibri" panose="020F0502020204030204"/>
              </a:endParaRPr>
            </a:p>
          </p:txBody>
        </p:sp>
        <p:sp>
          <p:nvSpPr>
            <p:cNvPr id="86" name="Freeform: Shape 30"/>
            <p:cNvSpPr/>
            <p:nvPr/>
          </p:nvSpPr>
          <p:spPr bwMode="auto">
            <a:xfrm>
              <a:off x="3760" y="2516"/>
              <a:ext cx="76" cy="18"/>
            </a:xfrm>
            <a:custGeom>
              <a:avLst/>
              <a:gdLst>
                <a:gd name="T0" fmla="*/ 0 w 54"/>
                <a:gd name="T1" fmla="*/ 12 h 13"/>
                <a:gd name="T2" fmla="*/ 8 w 54"/>
                <a:gd name="T3" fmla="*/ 7 h 13"/>
                <a:gd name="T4" fmla="*/ 17 w 54"/>
                <a:gd name="T5" fmla="*/ 4 h 13"/>
                <a:gd name="T6" fmla="*/ 27 w 54"/>
                <a:gd name="T7" fmla="*/ 1 h 13"/>
                <a:gd name="T8" fmla="*/ 33 w 54"/>
                <a:gd name="T9" fmla="*/ 0 h 13"/>
                <a:gd name="T10" fmla="*/ 38 w 54"/>
                <a:gd name="T11" fmla="*/ 0 h 13"/>
                <a:gd name="T12" fmla="*/ 44 w 54"/>
                <a:gd name="T13" fmla="*/ 2 h 13"/>
                <a:gd name="T14" fmla="*/ 48 w 54"/>
                <a:gd name="T15" fmla="*/ 4 h 13"/>
                <a:gd name="T16" fmla="*/ 51 w 54"/>
                <a:gd name="T17" fmla="*/ 7 h 13"/>
                <a:gd name="T18" fmla="*/ 53 w 54"/>
                <a:gd name="T19" fmla="*/ 10 h 13"/>
                <a:gd name="T20" fmla="*/ 54 w 54"/>
                <a:gd name="T21" fmla="*/ 12 h 13"/>
                <a:gd name="T22" fmla="*/ 54 w 54"/>
                <a:gd name="T23" fmla="*/ 13 h 13"/>
                <a:gd name="T24" fmla="*/ 51 w 54"/>
                <a:gd name="T25" fmla="*/ 13 h 13"/>
                <a:gd name="T26" fmla="*/ 48 w 54"/>
                <a:gd name="T27" fmla="*/ 13 h 13"/>
                <a:gd name="T28" fmla="*/ 44 w 54"/>
                <a:gd name="T29" fmla="*/ 13 h 13"/>
                <a:gd name="T30" fmla="*/ 41 w 54"/>
                <a:gd name="T31" fmla="*/ 13 h 13"/>
                <a:gd name="T32" fmla="*/ 36 w 54"/>
                <a:gd name="T33" fmla="*/ 13 h 13"/>
                <a:gd name="T34" fmla="*/ 32 w 54"/>
                <a:gd name="T35" fmla="*/ 12 h 13"/>
                <a:gd name="T36" fmla="*/ 27 w 54"/>
                <a:gd name="T37" fmla="*/ 11 h 13"/>
                <a:gd name="T38" fmla="*/ 18 w 54"/>
                <a:gd name="T39" fmla="*/ 11 h 13"/>
                <a:gd name="T40" fmla="*/ 9 w 54"/>
                <a:gd name="T41" fmla="*/ 11 h 13"/>
                <a:gd name="T42" fmla="*/ 1 w 54"/>
                <a:gd name="T43" fmla="*/ 13 h 13"/>
                <a:gd name="T44" fmla="*/ 0 w 54"/>
                <a:gd name="T45" fmla="*/ 12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4" h="13">
                  <a:moveTo>
                    <a:pt x="0" y="12"/>
                  </a:moveTo>
                  <a:cubicBezTo>
                    <a:pt x="0" y="12"/>
                    <a:pt x="3" y="10"/>
                    <a:pt x="8" y="7"/>
                  </a:cubicBezTo>
                  <a:cubicBezTo>
                    <a:pt x="10" y="6"/>
                    <a:pt x="13" y="5"/>
                    <a:pt x="17" y="4"/>
                  </a:cubicBezTo>
                  <a:cubicBezTo>
                    <a:pt x="20" y="3"/>
                    <a:pt x="23" y="2"/>
                    <a:pt x="27" y="1"/>
                  </a:cubicBezTo>
                  <a:cubicBezTo>
                    <a:pt x="29" y="1"/>
                    <a:pt x="31" y="1"/>
                    <a:pt x="33" y="0"/>
                  </a:cubicBezTo>
                  <a:cubicBezTo>
                    <a:pt x="35" y="0"/>
                    <a:pt x="37" y="0"/>
                    <a:pt x="38" y="0"/>
                  </a:cubicBezTo>
                  <a:cubicBezTo>
                    <a:pt x="40" y="1"/>
                    <a:pt x="42" y="1"/>
                    <a:pt x="44" y="2"/>
                  </a:cubicBezTo>
                  <a:cubicBezTo>
                    <a:pt x="45" y="3"/>
                    <a:pt x="47" y="3"/>
                    <a:pt x="48" y="4"/>
                  </a:cubicBezTo>
                  <a:cubicBezTo>
                    <a:pt x="49" y="5"/>
                    <a:pt x="50" y="6"/>
                    <a:pt x="51" y="7"/>
                  </a:cubicBezTo>
                  <a:cubicBezTo>
                    <a:pt x="52" y="8"/>
                    <a:pt x="52" y="9"/>
                    <a:pt x="53" y="10"/>
                  </a:cubicBezTo>
                  <a:cubicBezTo>
                    <a:pt x="54" y="11"/>
                    <a:pt x="54" y="12"/>
                    <a:pt x="54" y="12"/>
                  </a:cubicBezTo>
                  <a:cubicBezTo>
                    <a:pt x="54" y="13"/>
                    <a:pt x="54" y="13"/>
                    <a:pt x="54" y="13"/>
                  </a:cubicBezTo>
                  <a:cubicBezTo>
                    <a:pt x="54" y="13"/>
                    <a:pt x="52" y="13"/>
                    <a:pt x="51" y="13"/>
                  </a:cubicBezTo>
                  <a:cubicBezTo>
                    <a:pt x="50" y="13"/>
                    <a:pt x="49" y="13"/>
                    <a:pt x="48" y="13"/>
                  </a:cubicBezTo>
                  <a:cubicBezTo>
                    <a:pt x="47" y="13"/>
                    <a:pt x="46" y="13"/>
                    <a:pt x="44" y="13"/>
                  </a:cubicBezTo>
                  <a:cubicBezTo>
                    <a:pt x="43" y="13"/>
                    <a:pt x="42" y="13"/>
                    <a:pt x="41" y="13"/>
                  </a:cubicBezTo>
                  <a:cubicBezTo>
                    <a:pt x="39" y="13"/>
                    <a:pt x="38" y="13"/>
                    <a:pt x="36" y="13"/>
                  </a:cubicBezTo>
                  <a:cubicBezTo>
                    <a:pt x="35" y="12"/>
                    <a:pt x="34" y="12"/>
                    <a:pt x="32" y="12"/>
                  </a:cubicBezTo>
                  <a:cubicBezTo>
                    <a:pt x="31" y="11"/>
                    <a:pt x="29" y="11"/>
                    <a:pt x="27" y="11"/>
                  </a:cubicBezTo>
                  <a:cubicBezTo>
                    <a:pt x="24" y="11"/>
                    <a:pt x="21" y="11"/>
                    <a:pt x="18" y="11"/>
                  </a:cubicBezTo>
                  <a:cubicBezTo>
                    <a:pt x="15" y="11"/>
                    <a:pt x="12" y="11"/>
                    <a:pt x="9" y="11"/>
                  </a:cubicBezTo>
                  <a:cubicBezTo>
                    <a:pt x="4" y="12"/>
                    <a:pt x="1" y="13"/>
                    <a:pt x="1" y="13"/>
                  </a:cubicBezTo>
                  <a:lnTo>
                    <a:pt x="0" y="12"/>
                  </a:lnTo>
                  <a:close/>
                </a:path>
              </a:pathLst>
            </a:custGeom>
            <a:solidFill>
              <a:srgbClr val="333333"/>
            </a:solidFill>
            <a:ln>
              <a:noFill/>
            </a:ln>
            <a:extLst>
              <a:ext uri="{91240B29-F687-4F45-9708-019B960494DF}">
                <a14:hiddenLine xmlns:a14="http://schemas.microsoft.com/office/drawing/2010/main" w="9525">
                  <a:solidFill>
                    <a:srgbClr val="000000"/>
                  </a:solidFill>
                  <a:round/>
                </a14:hiddenLine>
              </a:ext>
            </a:extLst>
          </p:spPr>
          <p:txBody>
            <a:bodyPr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sz="1800" b="0" i="0" u="none" strike="noStrike" kern="0" cap="none" spc="0" normalizeH="0" baseline="0" noProof="0">
                <a:ln>
                  <a:noFill/>
                </a:ln>
                <a:solidFill>
                  <a:srgbClr val="000000"/>
                </a:solidFill>
                <a:effectLst/>
                <a:uLnTx/>
                <a:uFillTx/>
                <a:latin typeface="Calibri" panose="020F0502020204030204"/>
              </a:endParaRPr>
            </a:p>
          </p:txBody>
        </p:sp>
        <p:sp>
          <p:nvSpPr>
            <p:cNvPr id="87" name="Freeform: Shape 31"/>
            <p:cNvSpPr/>
            <p:nvPr/>
          </p:nvSpPr>
          <p:spPr bwMode="auto">
            <a:xfrm>
              <a:off x="3975" y="2516"/>
              <a:ext cx="76" cy="18"/>
            </a:xfrm>
            <a:custGeom>
              <a:avLst/>
              <a:gdLst>
                <a:gd name="T0" fmla="*/ 53 w 54"/>
                <a:gd name="T1" fmla="*/ 13 h 13"/>
                <a:gd name="T2" fmla="*/ 45 w 54"/>
                <a:gd name="T3" fmla="*/ 11 h 13"/>
                <a:gd name="T4" fmla="*/ 36 w 54"/>
                <a:gd name="T5" fmla="*/ 11 h 13"/>
                <a:gd name="T6" fmla="*/ 26 w 54"/>
                <a:gd name="T7" fmla="*/ 11 h 13"/>
                <a:gd name="T8" fmla="*/ 22 w 54"/>
                <a:gd name="T9" fmla="*/ 12 h 13"/>
                <a:gd name="T10" fmla="*/ 17 w 54"/>
                <a:gd name="T11" fmla="*/ 13 h 13"/>
                <a:gd name="T12" fmla="*/ 13 w 54"/>
                <a:gd name="T13" fmla="*/ 13 h 13"/>
                <a:gd name="T14" fmla="*/ 10 w 54"/>
                <a:gd name="T15" fmla="*/ 13 h 13"/>
                <a:gd name="T16" fmla="*/ 6 w 54"/>
                <a:gd name="T17" fmla="*/ 13 h 13"/>
                <a:gd name="T18" fmla="*/ 3 w 54"/>
                <a:gd name="T19" fmla="*/ 13 h 13"/>
                <a:gd name="T20" fmla="*/ 0 w 54"/>
                <a:gd name="T21" fmla="*/ 13 h 13"/>
                <a:gd name="T22" fmla="*/ 0 w 54"/>
                <a:gd name="T23" fmla="*/ 12 h 13"/>
                <a:gd name="T24" fmla="*/ 1 w 54"/>
                <a:gd name="T25" fmla="*/ 10 h 13"/>
                <a:gd name="T26" fmla="*/ 3 w 54"/>
                <a:gd name="T27" fmla="*/ 7 h 13"/>
                <a:gd name="T28" fmla="*/ 6 w 54"/>
                <a:gd name="T29" fmla="*/ 4 h 13"/>
                <a:gd name="T30" fmla="*/ 10 w 54"/>
                <a:gd name="T31" fmla="*/ 2 h 13"/>
                <a:gd name="T32" fmla="*/ 16 w 54"/>
                <a:gd name="T33" fmla="*/ 0 h 13"/>
                <a:gd name="T34" fmla="*/ 21 w 54"/>
                <a:gd name="T35" fmla="*/ 0 h 13"/>
                <a:gd name="T36" fmla="*/ 27 w 54"/>
                <a:gd name="T37" fmla="*/ 1 h 13"/>
                <a:gd name="T38" fmla="*/ 37 w 54"/>
                <a:gd name="T39" fmla="*/ 4 h 13"/>
                <a:gd name="T40" fmla="*/ 46 w 54"/>
                <a:gd name="T41" fmla="*/ 7 h 13"/>
                <a:gd name="T42" fmla="*/ 54 w 54"/>
                <a:gd name="T43" fmla="*/ 12 h 13"/>
                <a:gd name="T44" fmla="*/ 53 w 54"/>
                <a:gd name="T45"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4" h="13">
                  <a:moveTo>
                    <a:pt x="53" y="13"/>
                  </a:moveTo>
                  <a:cubicBezTo>
                    <a:pt x="53" y="13"/>
                    <a:pt x="50" y="12"/>
                    <a:pt x="45" y="11"/>
                  </a:cubicBezTo>
                  <a:cubicBezTo>
                    <a:pt x="42" y="11"/>
                    <a:pt x="39" y="11"/>
                    <a:pt x="36" y="11"/>
                  </a:cubicBezTo>
                  <a:cubicBezTo>
                    <a:pt x="33" y="11"/>
                    <a:pt x="30" y="11"/>
                    <a:pt x="26" y="11"/>
                  </a:cubicBezTo>
                  <a:cubicBezTo>
                    <a:pt x="25" y="11"/>
                    <a:pt x="23" y="11"/>
                    <a:pt x="22" y="12"/>
                  </a:cubicBezTo>
                  <a:cubicBezTo>
                    <a:pt x="20" y="12"/>
                    <a:pt x="19" y="12"/>
                    <a:pt x="17" y="13"/>
                  </a:cubicBezTo>
                  <a:cubicBezTo>
                    <a:pt x="16" y="13"/>
                    <a:pt x="15" y="13"/>
                    <a:pt x="13" y="13"/>
                  </a:cubicBezTo>
                  <a:cubicBezTo>
                    <a:pt x="12" y="13"/>
                    <a:pt x="11" y="13"/>
                    <a:pt x="10" y="13"/>
                  </a:cubicBezTo>
                  <a:cubicBezTo>
                    <a:pt x="8" y="13"/>
                    <a:pt x="7" y="13"/>
                    <a:pt x="6" y="13"/>
                  </a:cubicBezTo>
                  <a:cubicBezTo>
                    <a:pt x="5" y="13"/>
                    <a:pt x="4" y="13"/>
                    <a:pt x="3" y="13"/>
                  </a:cubicBezTo>
                  <a:cubicBezTo>
                    <a:pt x="2" y="13"/>
                    <a:pt x="0" y="13"/>
                    <a:pt x="0" y="13"/>
                  </a:cubicBezTo>
                  <a:cubicBezTo>
                    <a:pt x="0" y="12"/>
                    <a:pt x="0" y="12"/>
                    <a:pt x="0" y="12"/>
                  </a:cubicBezTo>
                  <a:cubicBezTo>
                    <a:pt x="0" y="12"/>
                    <a:pt x="0" y="11"/>
                    <a:pt x="1" y="10"/>
                  </a:cubicBezTo>
                  <a:cubicBezTo>
                    <a:pt x="2" y="9"/>
                    <a:pt x="2" y="8"/>
                    <a:pt x="3" y="7"/>
                  </a:cubicBezTo>
                  <a:cubicBezTo>
                    <a:pt x="4" y="6"/>
                    <a:pt x="5" y="5"/>
                    <a:pt x="6" y="4"/>
                  </a:cubicBezTo>
                  <a:cubicBezTo>
                    <a:pt x="7" y="3"/>
                    <a:pt x="9" y="3"/>
                    <a:pt x="10" y="2"/>
                  </a:cubicBezTo>
                  <a:cubicBezTo>
                    <a:pt x="12" y="1"/>
                    <a:pt x="14" y="1"/>
                    <a:pt x="16" y="0"/>
                  </a:cubicBezTo>
                  <a:cubicBezTo>
                    <a:pt x="17" y="0"/>
                    <a:pt x="19" y="0"/>
                    <a:pt x="21" y="0"/>
                  </a:cubicBezTo>
                  <a:cubicBezTo>
                    <a:pt x="23" y="1"/>
                    <a:pt x="25" y="1"/>
                    <a:pt x="27" y="1"/>
                  </a:cubicBezTo>
                  <a:cubicBezTo>
                    <a:pt x="31" y="2"/>
                    <a:pt x="34" y="3"/>
                    <a:pt x="37" y="4"/>
                  </a:cubicBezTo>
                  <a:cubicBezTo>
                    <a:pt x="41" y="5"/>
                    <a:pt x="44" y="6"/>
                    <a:pt x="46" y="7"/>
                  </a:cubicBezTo>
                  <a:cubicBezTo>
                    <a:pt x="51" y="10"/>
                    <a:pt x="54" y="12"/>
                    <a:pt x="54" y="12"/>
                  </a:cubicBezTo>
                  <a:lnTo>
                    <a:pt x="53" y="13"/>
                  </a:lnTo>
                  <a:close/>
                </a:path>
              </a:pathLst>
            </a:custGeom>
            <a:solidFill>
              <a:srgbClr val="333333"/>
            </a:solidFill>
            <a:ln>
              <a:noFill/>
            </a:ln>
            <a:extLst>
              <a:ext uri="{91240B29-F687-4F45-9708-019B960494DF}">
                <a14:hiddenLine xmlns:a14="http://schemas.microsoft.com/office/drawing/2010/main" w="9525">
                  <a:solidFill>
                    <a:srgbClr val="000000"/>
                  </a:solidFill>
                  <a:round/>
                </a14:hiddenLine>
              </a:ext>
            </a:extLst>
          </p:spPr>
          <p:txBody>
            <a:bodyPr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sz="1800" b="0" i="0" u="none" strike="noStrike" kern="0" cap="none" spc="0" normalizeH="0" baseline="0" noProof="0">
                <a:ln>
                  <a:noFill/>
                </a:ln>
                <a:solidFill>
                  <a:srgbClr val="000000"/>
                </a:solidFill>
                <a:effectLst/>
                <a:uLnTx/>
                <a:uFillTx/>
                <a:latin typeface="Calibri" panose="020F0502020204030204"/>
              </a:endParaRPr>
            </a:p>
          </p:txBody>
        </p:sp>
        <p:sp>
          <p:nvSpPr>
            <p:cNvPr id="88" name="Freeform: Shape 32"/>
            <p:cNvSpPr/>
            <p:nvPr/>
          </p:nvSpPr>
          <p:spPr bwMode="auto">
            <a:xfrm>
              <a:off x="4715" y="638"/>
              <a:ext cx="570" cy="361"/>
            </a:xfrm>
            <a:custGeom>
              <a:avLst/>
              <a:gdLst>
                <a:gd name="T0" fmla="*/ 336 w 405"/>
                <a:gd name="T1" fmla="*/ 165 h 257"/>
                <a:gd name="T2" fmla="*/ 405 w 405"/>
                <a:gd name="T3" fmla="*/ 4 h 257"/>
                <a:gd name="T4" fmla="*/ 127 w 405"/>
                <a:gd name="T5" fmla="*/ 257 h 257"/>
                <a:gd name="T6" fmla="*/ 336 w 405"/>
                <a:gd name="T7" fmla="*/ 165 h 257"/>
              </a:gdLst>
              <a:ahLst/>
              <a:cxnLst>
                <a:cxn ang="0">
                  <a:pos x="T0" y="T1"/>
                </a:cxn>
                <a:cxn ang="0">
                  <a:pos x="T2" y="T3"/>
                </a:cxn>
                <a:cxn ang="0">
                  <a:pos x="T4" y="T5"/>
                </a:cxn>
                <a:cxn ang="0">
                  <a:pos x="T6" y="T7"/>
                </a:cxn>
              </a:cxnLst>
              <a:rect l="0" t="0" r="r" b="b"/>
              <a:pathLst>
                <a:path w="405" h="257">
                  <a:moveTo>
                    <a:pt x="336" y="165"/>
                  </a:moveTo>
                  <a:cubicBezTo>
                    <a:pt x="336" y="165"/>
                    <a:pt x="333" y="54"/>
                    <a:pt x="405" y="4"/>
                  </a:cubicBezTo>
                  <a:cubicBezTo>
                    <a:pt x="404" y="0"/>
                    <a:pt x="0" y="118"/>
                    <a:pt x="127" y="257"/>
                  </a:cubicBezTo>
                  <a:cubicBezTo>
                    <a:pt x="196" y="225"/>
                    <a:pt x="266" y="194"/>
                    <a:pt x="336" y="165"/>
                  </a:cubicBezTo>
                  <a:close/>
                </a:path>
              </a:pathLst>
            </a:custGeom>
            <a:solidFill>
              <a:srgbClr val="1A839C"/>
            </a:solidFill>
            <a:ln>
              <a:noFill/>
            </a:ln>
            <a:extLst>
              <a:ext uri="{91240B29-F687-4F45-9708-019B960494DF}">
                <a14:hiddenLine xmlns:a14="http://schemas.microsoft.com/office/drawing/2010/main" w="9525">
                  <a:solidFill>
                    <a:srgbClr val="000000"/>
                  </a:solidFill>
                  <a:round/>
                </a14:hiddenLine>
              </a:ext>
            </a:extLst>
          </p:spPr>
          <p:txBody>
            <a:bodyPr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sz="1800" b="0" i="0" u="none" strike="noStrike" kern="0" cap="none" spc="0" normalizeH="0" baseline="0" noProof="0">
                <a:ln>
                  <a:noFill/>
                </a:ln>
                <a:solidFill>
                  <a:srgbClr val="000000"/>
                </a:solidFill>
                <a:effectLst/>
                <a:uLnTx/>
                <a:uFillTx/>
                <a:latin typeface="Calibri" panose="020F0502020204030204"/>
              </a:endParaRPr>
            </a:p>
          </p:txBody>
        </p:sp>
        <p:sp>
          <p:nvSpPr>
            <p:cNvPr id="89" name="Freeform: Shape 33"/>
            <p:cNvSpPr/>
            <p:nvPr/>
          </p:nvSpPr>
          <p:spPr bwMode="auto">
            <a:xfrm>
              <a:off x="4925" y="940"/>
              <a:ext cx="514" cy="379"/>
            </a:xfrm>
            <a:custGeom>
              <a:avLst/>
              <a:gdLst>
                <a:gd name="T0" fmla="*/ 208 w 366"/>
                <a:gd name="T1" fmla="*/ 0 h 270"/>
                <a:gd name="T2" fmla="*/ 366 w 366"/>
                <a:gd name="T3" fmla="*/ 69 h 270"/>
                <a:gd name="T4" fmla="*/ 0 w 366"/>
                <a:gd name="T5" fmla="*/ 91 h 270"/>
                <a:gd name="T6" fmla="*/ 208 w 366"/>
                <a:gd name="T7" fmla="*/ 0 h 270"/>
              </a:gdLst>
              <a:ahLst/>
              <a:cxnLst>
                <a:cxn ang="0">
                  <a:pos x="T0" y="T1"/>
                </a:cxn>
                <a:cxn ang="0">
                  <a:pos x="T2" y="T3"/>
                </a:cxn>
                <a:cxn ang="0">
                  <a:pos x="T4" y="T5"/>
                </a:cxn>
                <a:cxn ang="0">
                  <a:pos x="T6" y="T7"/>
                </a:cxn>
              </a:cxnLst>
              <a:rect l="0" t="0" r="r" b="b"/>
              <a:pathLst>
                <a:path w="366" h="270">
                  <a:moveTo>
                    <a:pt x="208" y="0"/>
                  </a:moveTo>
                  <a:cubicBezTo>
                    <a:pt x="208" y="0"/>
                    <a:pt x="284" y="80"/>
                    <a:pt x="366" y="69"/>
                  </a:cubicBezTo>
                  <a:cubicBezTo>
                    <a:pt x="363" y="66"/>
                    <a:pt x="24" y="270"/>
                    <a:pt x="0" y="91"/>
                  </a:cubicBezTo>
                  <a:cubicBezTo>
                    <a:pt x="69" y="59"/>
                    <a:pt x="138" y="29"/>
                    <a:pt x="208" y="0"/>
                  </a:cubicBezTo>
                  <a:close/>
                </a:path>
              </a:pathLst>
            </a:custGeom>
            <a:solidFill>
              <a:srgbClr val="1A839C"/>
            </a:solidFill>
            <a:ln>
              <a:noFill/>
            </a:ln>
            <a:extLst>
              <a:ext uri="{91240B29-F687-4F45-9708-019B960494DF}">
                <a14:hiddenLine xmlns:a14="http://schemas.microsoft.com/office/drawing/2010/main" w="9525">
                  <a:solidFill>
                    <a:srgbClr val="000000"/>
                  </a:solidFill>
                  <a:round/>
                </a14:hiddenLine>
              </a:ext>
            </a:extLst>
          </p:spPr>
          <p:txBody>
            <a:bodyPr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sz="1800" b="0" i="0" u="none" strike="noStrike" kern="0" cap="none" spc="0" normalizeH="0" baseline="0" noProof="0">
                <a:ln>
                  <a:noFill/>
                </a:ln>
                <a:solidFill>
                  <a:srgbClr val="000000"/>
                </a:solidFill>
                <a:effectLst/>
                <a:uLnTx/>
                <a:uFillTx/>
                <a:latin typeface="Calibri" panose="020F0502020204030204"/>
              </a:endParaRPr>
            </a:p>
          </p:txBody>
        </p:sp>
        <p:sp>
          <p:nvSpPr>
            <p:cNvPr id="90" name="Freeform: Shape 34"/>
            <p:cNvSpPr/>
            <p:nvPr/>
          </p:nvSpPr>
          <p:spPr bwMode="auto">
            <a:xfrm>
              <a:off x="3892" y="848"/>
              <a:ext cx="1366" cy="760"/>
            </a:xfrm>
            <a:custGeom>
              <a:avLst/>
              <a:gdLst>
                <a:gd name="T0" fmla="*/ 10 w 971"/>
                <a:gd name="T1" fmla="*/ 519 h 540"/>
                <a:gd name="T2" fmla="*/ 22 w 971"/>
                <a:gd name="T3" fmla="*/ 469 h 540"/>
                <a:gd name="T4" fmla="*/ 916 w 971"/>
                <a:gd name="T5" fmla="*/ 8 h 540"/>
                <a:gd name="T6" fmla="*/ 964 w 971"/>
                <a:gd name="T7" fmla="*/ 27 h 540"/>
                <a:gd name="T8" fmla="*/ 944 w 971"/>
                <a:gd name="T9" fmla="*/ 73 h 540"/>
                <a:gd name="T10" fmla="*/ 60 w 971"/>
                <a:gd name="T11" fmla="*/ 529 h 540"/>
                <a:gd name="T12" fmla="*/ 10 w 971"/>
                <a:gd name="T13" fmla="*/ 519 h 540"/>
              </a:gdLst>
              <a:ahLst/>
              <a:cxnLst>
                <a:cxn ang="0">
                  <a:pos x="T0" y="T1"/>
                </a:cxn>
                <a:cxn ang="0">
                  <a:pos x="T2" y="T3"/>
                </a:cxn>
                <a:cxn ang="0">
                  <a:pos x="T4" y="T5"/>
                </a:cxn>
                <a:cxn ang="0">
                  <a:pos x="T6" y="T7"/>
                </a:cxn>
                <a:cxn ang="0">
                  <a:pos x="T8" y="T9"/>
                </a:cxn>
                <a:cxn ang="0">
                  <a:pos x="T10" y="T11"/>
                </a:cxn>
                <a:cxn ang="0">
                  <a:pos x="T12" y="T13"/>
                </a:cxn>
              </a:cxnLst>
              <a:rect l="0" t="0" r="r" b="b"/>
              <a:pathLst>
                <a:path w="971" h="540">
                  <a:moveTo>
                    <a:pt x="10" y="519"/>
                  </a:moveTo>
                  <a:cubicBezTo>
                    <a:pt x="0" y="502"/>
                    <a:pt x="5" y="480"/>
                    <a:pt x="22" y="469"/>
                  </a:cubicBezTo>
                  <a:cubicBezTo>
                    <a:pt x="307" y="291"/>
                    <a:pt x="606" y="137"/>
                    <a:pt x="916" y="8"/>
                  </a:cubicBezTo>
                  <a:cubicBezTo>
                    <a:pt x="935" y="0"/>
                    <a:pt x="956" y="9"/>
                    <a:pt x="964" y="27"/>
                  </a:cubicBezTo>
                  <a:cubicBezTo>
                    <a:pt x="971" y="45"/>
                    <a:pt x="962" y="66"/>
                    <a:pt x="944" y="73"/>
                  </a:cubicBezTo>
                  <a:cubicBezTo>
                    <a:pt x="637" y="201"/>
                    <a:pt x="342" y="354"/>
                    <a:pt x="60" y="529"/>
                  </a:cubicBezTo>
                  <a:cubicBezTo>
                    <a:pt x="43" y="540"/>
                    <a:pt x="21" y="535"/>
                    <a:pt x="10" y="519"/>
                  </a:cubicBezTo>
                  <a:close/>
                </a:path>
              </a:pathLst>
            </a:custGeom>
            <a:solidFill>
              <a:srgbClr val="333333"/>
            </a:solidFill>
            <a:ln>
              <a:noFill/>
            </a:ln>
            <a:extLst>
              <a:ext uri="{91240B29-F687-4F45-9708-019B960494DF}">
                <a14:hiddenLine xmlns:a14="http://schemas.microsoft.com/office/drawing/2010/main" w="9525">
                  <a:solidFill>
                    <a:srgbClr val="000000"/>
                  </a:solidFill>
                  <a:round/>
                </a14:hiddenLine>
              </a:ext>
            </a:extLst>
          </p:spPr>
          <p:txBody>
            <a:bodyPr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sz="1800" b="0" i="0" u="none" strike="noStrike" kern="0" cap="none" spc="0" normalizeH="0" baseline="0" noProof="0">
                <a:ln>
                  <a:noFill/>
                </a:ln>
                <a:solidFill>
                  <a:srgbClr val="000000"/>
                </a:solidFill>
                <a:effectLst/>
                <a:uLnTx/>
                <a:uFillTx/>
                <a:latin typeface="Calibri" panose="020F0502020204030204"/>
              </a:endParaRPr>
            </a:p>
          </p:txBody>
        </p:sp>
        <p:sp>
          <p:nvSpPr>
            <p:cNvPr id="91" name="Freeform: Shape 35"/>
            <p:cNvSpPr/>
            <p:nvPr/>
          </p:nvSpPr>
          <p:spPr bwMode="auto">
            <a:xfrm>
              <a:off x="3199" y="82"/>
              <a:ext cx="439" cy="511"/>
            </a:xfrm>
            <a:custGeom>
              <a:avLst/>
              <a:gdLst>
                <a:gd name="T0" fmla="*/ 0 w 312"/>
                <a:gd name="T1" fmla="*/ 176 h 363"/>
                <a:gd name="T2" fmla="*/ 25 w 312"/>
                <a:gd name="T3" fmla="*/ 3 h 363"/>
                <a:gd name="T4" fmla="*/ 131 w 312"/>
                <a:gd name="T5" fmla="*/ 363 h 363"/>
                <a:gd name="T6" fmla="*/ 0 w 312"/>
                <a:gd name="T7" fmla="*/ 176 h 363"/>
              </a:gdLst>
              <a:ahLst/>
              <a:cxnLst>
                <a:cxn ang="0">
                  <a:pos x="T0" y="T1"/>
                </a:cxn>
                <a:cxn ang="0">
                  <a:pos x="T2" y="T3"/>
                </a:cxn>
                <a:cxn ang="0">
                  <a:pos x="T4" y="T5"/>
                </a:cxn>
                <a:cxn ang="0">
                  <a:pos x="T6" y="T7"/>
                </a:cxn>
              </a:cxnLst>
              <a:rect l="0" t="0" r="r" b="b"/>
              <a:pathLst>
                <a:path w="312" h="363">
                  <a:moveTo>
                    <a:pt x="0" y="176"/>
                  </a:moveTo>
                  <a:cubicBezTo>
                    <a:pt x="0" y="176"/>
                    <a:pt x="60" y="83"/>
                    <a:pt x="25" y="3"/>
                  </a:cubicBezTo>
                  <a:cubicBezTo>
                    <a:pt x="28" y="0"/>
                    <a:pt x="312" y="311"/>
                    <a:pt x="131" y="363"/>
                  </a:cubicBezTo>
                  <a:cubicBezTo>
                    <a:pt x="89" y="300"/>
                    <a:pt x="45" y="237"/>
                    <a:pt x="0" y="176"/>
                  </a:cubicBezTo>
                  <a:close/>
                </a:path>
              </a:pathLst>
            </a:custGeom>
            <a:solidFill>
              <a:srgbClr val="1A839C"/>
            </a:solidFill>
            <a:ln>
              <a:noFill/>
            </a:ln>
            <a:extLst>
              <a:ext uri="{91240B29-F687-4F45-9708-019B960494DF}">
                <a14:hiddenLine xmlns:a14="http://schemas.microsoft.com/office/drawing/2010/main" w="9525">
                  <a:solidFill>
                    <a:srgbClr val="000000"/>
                  </a:solidFill>
                  <a:round/>
                </a14:hiddenLine>
              </a:ext>
            </a:extLst>
          </p:spPr>
          <p:txBody>
            <a:bodyPr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sz="1800" b="0" i="0" u="none" strike="noStrike" kern="0" cap="none" spc="0" normalizeH="0" baseline="0" noProof="0">
                <a:ln>
                  <a:noFill/>
                </a:ln>
                <a:solidFill>
                  <a:srgbClr val="000000"/>
                </a:solidFill>
                <a:effectLst/>
                <a:uLnTx/>
                <a:uFillTx/>
                <a:latin typeface="Calibri" panose="020F0502020204030204"/>
              </a:endParaRPr>
            </a:p>
          </p:txBody>
        </p:sp>
        <p:sp>
          <p:nvSpPr>
            <p:cNvPr id="92" name="Freeform: Shape 36"/>
            <p:cNvSpPr/>
            <p:nvPr/>
          </p:nvSpPr>
          <p:spPr bwMode="auto">
            <a:xfrm>
              <a:off x="2898" y="340"/>
              <a:ext cx="422" cy="493"/>
            </a:xfrm>
            <a:custGeom>
              <a:avLst/>
              <a:gdLst>
                <a:gd name="T0" fmla="*/ 170 w 300"/>
                <a:gd name="T1" fmla="*/ 25 h 351"/>
                <a:gd name="T2" fmla="*/ 0 w 300"/>
                <a:gd name="T3" fmla="*/ 1 h 351"/>
                <a:gd name="T4" fmla="*/ 300 w 300"/>
                <a:gd name="T5" fmla="*/ 210 h 351"/>
                <a:gd name="T6" fmla="*/ 170 w 300"/>
                <a:gd name="T7" fmla="*/ 25 h 351"/>
              </a:gdLst>
              <a:ahLst/>
              <a:cxnLst>
                <a:cxn ang="0">
                  <a:pos x="T0" y="T1"/>
                </a:cxn>
                <a:cxn ang="0">
                  <a:pos x="T2" y="T3"/>
                </a:cxn>
                <a:cxn ang="0">
                  <a:pos x="T4" y="T5"/>
                </a:cxn>
                <a:cxn ang="0">
                  <a:pos x="T6" y="T7"/>
                </a:cxn>
              </a:cxnLst>
              <a:rect l="0" t="0" r="r" b="b"/>
              <a:pathLst>
                <a:path w="300" h="351">
                  <a:moveTo>
                    <a:pt x="170" y="25"/>
                  </a:moveTo>
                  <a:cubicBezTo>
                    <a:pt x="170" y="25"/>
                    <a:pt x="64" y="53"/>
                    <a:pt x="0" y="1"/>
                  </a:cubicBezTo>
                  <a:cubicBezTo>
                    <a:pt x="3" y="0"/>
                    <a:pt x="187" y="351"/>
                    <a:pt x="300" y="210"/>
                  </a:cubicBezTo>
                  <a:cubicBezTo>
                    <a:pt x="258" y="148"/>
                    <a:pt x="215" y="86"/>
                    <a:pt x="170" y="25"/>
                  </a:cubicBezTo>
                  <a:close/>
                </a:path>
              </a:pathLst>
            </a:custGeom>
            <a:solidFill>
              <a:srgbClr val="1A839C"/>
            </a:solidFill>
            <a:ln>
              <a:noFill/>
            </a:ln>
            <a:extLst>
              <a:ext uri="{91240B29-F687-4F45-9708-019B960494DF}">
                <a14:hiddenLine xmlns:a14="http://schemas.microsoft.com/office/drawing/2010/main" w="9525">
                  <a:solidFill>
                    <a:srgbClr val="000000"/>
                  </a:solidFill>
                  <a:round/>
                </a14:hiddenLine>
              </a:ext>
            </a:extLst>
          </p:spPr>
          <p:txBody>
            <a:bodyPr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sz="1800" b="0" i="0" u="none" strike="noStrike" kern="0" cap="none" spc="0" normalizeH="0" baseline="0" noProof="0">
                <a:ln>
                  <a:noFill/>
                </a:ln>
                <a:solidFill>
                  <a:srgbClr val="000000"/>
                </a:solidFill>
                <a:effectLst/>
                <a:uLnTx/>
                <a:uFillTx/>
                <a:latin typeface="Calibri" panose="020F0502020204030204"/>
              </a:endParaRPr>
            </a:p>
          </p:txBody>
        </p:sp>
        <p:sp>
          <p:nvSpPr>
            <p:cNvPr id="93" name="Freeform: Shape 37"/>
            <p:cNvSpPr/>
            <p:nvPr/>
          </p:nvSpPr>
          <p:spPr bwMode="auto">
            <a:xfrm>
              <a:off x="3113" y="296"/>
              <a:ext cx="847" cy="1316"/>
            </a:xfrm>
            <a:custGeom>
              <a:avLst/>
              <a:gdLst>
                <a:gd name="T0" fmla="*/ 577 w 602"/>
                <a:gd name="T1" fmla="*/ 927 h 936"/>
                <a:gd name="T2" fmla="*/ 593 w 602"/>
                <a:gd name="T3" fmla="*/ 879 h 936"/>
                <a:gd name="T4" fmla="*/ 69 w 602"/>
                <a:gd name="T5" fmla="*/ 20 h 936"/>
                <a:gd name="T6" fmla="*/ 18 w 602"/>
                <a:gd name="T7" fmla="*/ 11 h 936"/>
                <a:gd name="T8" fmla="*/ 11 w 602"/>
                <a:gd name="T9" fmla="*/ 62 h 936"/>
                <a:gd name="T10" fmla="*/ 529 w 602"/>
                <a:gd name="T11" fmla="*/ 911 h 936"/>
                <a:gd name="T12" fmla="*/ 577 w 602"/>
                <a:gd name="T13" fmla="*/ 927 h 936"/>
              </a:gdLst>
              <a:ahLst/>
              <a:cxnLst>
                <a:cxn ang="0">
                  <a:pos x="T0" y="T1"/>
                </a:cxn>
                <a:cxn ang="0">
                  <a:pos x="T2" y="T3"/>
                </a:cxn>
                <a:cxn ang="0">
                  <a:pos x="T4" y="T5"/>
                </a:cxn>
                <a:cxn ang="0">
                  <a:pos x="T6" y="T7"/>
                </a:cxn>
                <a:cxn ang="0">
                  <a:pos x="T8" y="T9"/>
                </a:cxn>
                <a:cxn ang="0">
                  <a:pos x="T10" y="T11"/>
                </a:cxn>
                <a:cxn ang="0">
                  <a:pos x="T12" y="T13"/>
                </a:cxn>
              </a:cxnLst>
              <a:rect l="0" t="0" r="r" b="b"/>
              <a:pathLst>
                <a:path w="602" h="936">
                  <a:moveTo>
                    <a:pt x="577" y="927"/>
                  </a:moveTo>
                  <a:cubicBezTo>
                    <a:pt x="595" y="919"/>
                    <a:pt x="602" y="897"/>
                    <a:pt x="593" y="879"/>
                  </a:cubicBezTo>
                  <a:cubicBezTo>
                    <a:pt x="441" y="579"/>
                    <a:pt x="266" y="292"/>
                    <a:pt x="69" y="20"/>
                  </a:cubicBezTo>
                  <a:cubicBezTo>
                    <a:pt x="57" y="4"/>
                    <a:pt x="34" y="0"/>
                    <a:pt x="18" y="11"/>
                  </a:cubicBezTo>
                  <a:cubicBezTo>
                    <a:pt x="3" y="23"/>
                    <a:pt x="0" y="45"/>
                    <a:pt x="11" y="62"/>
                  </a:cubicBezTo>
                  <a:cubicBezTo>
                    <a:pt x="207" y="330"/>
                    <a:pt x="380" y="614"/>
                    <a:pt x="529" y="911"/>
                  </a:cubicBezTo>
                  <a:cubicBezTo>
                    <a:pt x="538" y="929"/>
                    <a:pt x="560" y="936"/>
                    <a:pt x="577" y="927"/>
                  </a:cubicBezTo>
                  <a:close/>
                </a:path>
              </a:pathLst>
            </a:custGeom>
            <a:solidFill>
              <a:srgbClr val="333333"/>
            </a:solidFill>
            <a:ln>
              <a:noFill/>
            </a:ln>
            <a:extLst>
              <a:ext uri="{91240B29-F687-4F45-9708-019B960494DF}">
                <a14:hiddenLine xmlns:a14="http://schemas.microsoft.com/office/drawing/2010/main" w="9525">
                  <a:solidFill>
                    <a:srgbClr val="000000"/>
                  </a:solidFill>
                  <a:round/>
                </a14:hiddenLine>
              </a:ext>
            </a:extLst>
          </p:spPr>
          <p:txBody>
            <a:bodyPr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sz="1800" b="0" i="0" u="none" strike="noStrike" kern="0" cap="none" spc="0" normalizeH="0" baseline="0" noProof="0">
                <a:ln>
                  <a:noFill/>
                </a:ln>
                <a:solidFill>
                  <a:srgbClr val="000000"/>
                </a:solidFill>
                <a:effectLst/>
                <a:uLnTx/>
                <a:uFillTx/>
                <a:latin typeface="Calibri" panose="020F0502020204030204"/>
              </a:endParaRPr>
            </a:p>
          </p:txBody>
        </p:sp>
        <p:sp>
          <p:nvSpPr>
            <p:cNvPr id="94" name="Freeform: Shape 38"/>
            <p:cNvSpPr/>
            <p:nvPr/>
          </p:nvSpPr>
          <p:spPr bwMode="auto">
            <a:xfrm>
              <a:off x="2663" y="539"/>
              <a:ext cx="552" cy="397"/>
            </a:xfrm>
            <a:custGeom>
              <a:avLst/>
              <a:gdLst>
                <a:gd name="T0" fmla="*/ 52 w 392"/>
                <a:gd name="T1" fmla="*/ 171 h 282"/>
                <a:gd name="T2" fmla="*/ 0 w 392"/>
                <a:gd name="T3" fmla="*/ 4 h 282"/>
                <a:gd name="T4" fmla="*/ 252 w 392"/>
                <a:gd name="T5" fmla="*/ 282 h 282"/>
                <a:gd name="T6" fmla="*/ 52 w 392"/>
                <a:gd name="T7" fmla="*/ 171 h 282"/>
              </a:gdLst>
              <a:ahLst/>
              <a:cxnLst>
                <a:cxn ang="0">
                  <a:pos x="T0" y="T1"/>
                </a:cxn>
                <a:cxn ang="0">
                  <a:pos x="T2" y="T3"/>
                </a:cxn>
                <a:cxn ang="0">
                  <a:pos x="T4" y="T5"/>
                </a:cxn>
                <a:cxn ang="0">
                  <a:pos x="T6" y="T7"/>
                </a:cxn>
              </a:cxnLst>
              <a:rect l="0" t="0" r="r" b="b"/>
              <a:pathLst>
                <a:path w="392" h="282">
                  <a:moveTo>
                    <a:pt x="52" y="171"/>
                  </a:moveTo>
                  <a:cubicBezTo>
                    <a:pt x="53" y="171"/>
                    <a:pt x="66" y="61"/>
                    <a:pt x="0" y="4"/>
                  </a:cubicBezTo>
                  <a:cubicBezTo>
                    <a:pt x="1" y="0"/>
                    <a:pt x="392" y="157"/>
                    <a:pt x="252" y="282"/>
                  </a:cubicBezTo>
                  <a:cubicBezTo>
                    <a:pt x="186" y="244"/>
                    <a:pt x="120" y="207"/>
                    <a:pt x="52" y="171"/>
                  </a:cubicBezTo>
                  <a:close/>
                </a:path>
              </a:pathLst>
            </a:custGeom>
            <a:solidFill>
              <a:srgbClr val="404040"/>
            </a:solidFill>
            <a:ln>
              <a:noFill/>
            </a:ln>
            <a:extLst>
              <a:ext uri="{91240B29-F687-4F45-9708-019B960494DF}">
                <a14:hiddenLine xmlns:a14="http://schemas.microsoft.com/office/drawing/2010/main" w="9525">
                  <a:solidFill>
                    <a:srgbClr val="000000"/>
                  </a:solidFill>
                  <a:round/>
                </a14:hiddenLine>
              </a:ext>
            </a:extLst>
          </p:spPr>
          <p:txBody>
            <a:bodyPr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sz="1800" b="0" i="0" u="none" strike="noStrike" kern="0" cap="none" spc="0" normalizeH="0" baseline="0" noProof="0">
                <a:ln>
                  <a:noFill/>
                </a:ln>
                <a:solidFill>
                  <a:srgbClr val="000000"/>
                </a:solidFill>
                <a:effectLst/>
                <a:uLnTx/>
                <a:uFillTx/>
                <a:latin typeface="Calibri" panose="020F0502020204030204"/>
              </a:endParaRPr>
            </a:p>
          </p:txBody>
        </p:sp>
        <p:sp>
          <p:nvSpPr>
            <p:cNvPr id="95" name="Freeform: Shape 39"/>
            <p:cNvSpPr/>
            <p:nvPr/>
          </p:nvSpPr>
          <p:spPr bwMode="auto">
            <a:xfrm>
              <a:off x="2471" y="846"/>
              <a:ext cx="507" cy="403"/>
            </a:xfrm>
            <a:custGeom>
              <a:avLst/>
              <a:gdLst>
                <a:gd name="T0" fmla="*/ 164 w 361"/>
                <a:gd name="T1" fmla="*/ 0 h 287"/>
                <a:gd name="T2" fmla="*/ 0 w 361"/>
                <a:gd name="T3" fmla="*/ 53 h 287"/>
                <a:gd name="T4" fmla="*/ 361 w 361"/>
                <a:gd name="T5" fmla="*/ 111 h 287"/>
                <a:gd name="T6" fmla="*/ 164 w 361"/>
                <a:gd name="T7" fmla="*/ 0 h 287"/>
              </a:gdLst>
              <a:ahLst/>
              <a:cxnLst>
                <a:cxn ang="0">
                  <a:pos x="T0" y="T1"/>
                </a:cxn>
                <a:cxn ang="0">
                  <a:pos x="T2" y="T3"/>
                </a:cxn>
                <a:cxn ang="0">
                  <a:pos x="T4" y="T5"/>
                </a:cxn>
                <a:cxn ang="0">
                  <a:pos x="T6" y="T7"/>
                </a:cxn>
              </a:cxnLst>
              <a:rect l="0" t="0" r="r" b="b"/>
              <a:pathLst>
                <a:path w="361" h="287">
                  <a:moveTo>
                    <a:pt x="164" y="0"/>
                  </a:moveTo>
                  <a:cubicBezTo>
                    <a:pt x="164" y="0"/>
                    <a:pt x="80" y="72"/>
                    <a:pt x="0" y="53"/>
                  </a:cubicBezTo>
                  <a:cubicBezTo>
                    <a:pt x="2" y="50"/>
                    <a:pt x="320" y="287"/>
                    <a:pt x="361" y="111"/>
                  </a:cubicBezTo>
                  <a:cubicBezTo>
                    <a:pt x="296" y="73"/>
                    <a:pt x="230" y="36"/>
                    <a:pt x="164" y="0"/>
                  </a:cubicBezTo>
                  <a:close/>
                </a:path>
              </a:pathLst>
            </a:custGeom>
            <a:solidFill>
              <a:srgbClr val="404040"/>
            </a:solidFill>
            <a:ln>
              <a:noFill/>
            </a:ln>
            <a:extLst>
              <a:ext uri="{91240B29-F687-4F45-9708-019B960494DF}">
                <a14:hiddenLine xmlns:a14="http://schemas.microsoft.com/office/drawing/2010/main" w="9525">
                  <a:solidFill>
                    <a:srgbClr val="000000"/>
                  </a:solidFill>
                  <a:round/>
                </a14:hiddenLine>
              </a:ext>
            </a:extLst>
          </p:spPr>
          <p:txBody>
            <a:bodyPr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sz="1800" b="0" i="0" u="none" strike="noStrike" kern="0" cap="none" spc="0" normalizeH="0" baseline="0" noProof="0">
                <a:ln>
                  <a:noFill/>
                </a:ln>
                <a:solidFill>
                  <a:srgbClr val="000000"/>
                </a:solidFill>
                <a:effectLst/>
                <a:uLnTx/>
                <a:uFillTx/>
                <a:latin typeface="Calibri" panose="020F0502020204030204"/>
              </a:endParaRPr>
            </a:p>
          </p:txBody>
        </p:sp>
        <p:sp>
          <p:nvSpPr>
            <p:cNvPr id="96" name="Freeform: Shape 40"/>
            <p:cNvSpPr/>
            <p:nvPr/>
          </p:nvSpPr>
          <p:spPr bwMode="auto">
            <a:xfrm>
              <a:off x="2662" y="756"/>
              <a:ext cx="1296" cy="878"/>
            </a:xfrm>
            <a:custGeom>
              <a:avLst/>
              <a:gdLst>
                <a:gd name="T0" fmla="*/ 910 w 922"/>
                <a:gd name="T1" fmla="*/ 607 h 625"/>
                <a:gd name="T2" fmla="*/ 903 w 922"/>
                <a:gd name="T3" fmla="*/ 557 h 625"/>
                <a:gd name="T4" fmla="*/ 59 w 922"/>
                <a:gd name="T5" fmla="*/ 10 h 625"/>
                <a:gd name="T6" fmla="*/ 10 w 922"/>
                <a:gd name="T7" fmla="*/ 24 h 625"/>
                <a:gd name="T8" fmla="*/ 25 w 922"/>
                <a:gd name="T9" fmla="*/ 72 h 625"/>
                <a:gd name="T10" fmla="*/ 860 w 922"/>
                <a:gd name="T11" fmla="*/ 613 h 625"/>
                <a:gd name="T12" fmla="*/ 910 w 922"/>
                <a:gd name="T13" fmla="*/ 607 h 625"/>
              </a:gdLst>
              <a:ahLst/>
              <a:cxnLst>
                <a:cxn ang="0">
                  <a:pos x="T0" y="T1"/>
                </a:cxn>
                <a:cxn ang="0">
                  <a:pos x="T2" y="T3"/>
                </a:cxn>
                <a:cxn ang="0">
                  <a:pos x="T4" y="T5"/>
                </a:cxn>
                <a:cxn ang="0">
                  <a:pos x="T6" y="T7"/>
                </a:cxn>
                <a:cxn ang="0">
                  <a:pos x="T8" y="T9"/>
                </a:cxn>
                <a:cxn ang="0">
                  <a:pos x="T10" y="T11"/>
                </a:cxn>
                <a:cxn ang="0">
                  <a:pos x="T12" y="T13"/>
                </a:cxn>
              </a:cxnLst>
              <a:rect l="0" t="0" r="r" b="b"/>
              <a:pathLst>
                <a:path w="922" h="625">
                  <a:moveTo>
                    <a:pt x="910" y="607"/>
                  </a:moveTo>
                  <a:cubicBezTo>
                    <a:pt x="922" y="592"/>
                    <a:pt x="919" y="569"/>
                    <a:pt x="903" y="557"/>
                  </a:cubicBezTo>
                  <a:cubicBezTo>
                    <a:pt x="637" y="352"/>
                    <a:pt x="354" y="169"/>
                    <a:pt x="59" y="10"/>
                  </a:cubicBezTo>
                  <a:cubicBezTo>
                    <a:pt x="41" y="0"/>
                    <a:pt x="19" y="7"/>
                    <a:pt x="10" y="24"/>
                  </a:cubicBezTo>
                  <a:cubicBezTo>
                    <a:pt x="0" y="41"/>
                    <a:pt x="7" y="63"/>
                    <a:pt x="25" y="72"/>
                  </a:cubicBezTo>
                  <a:cubicBezTo>
                    <a:pt x="317" y="229"/>
                    <a:pt x="597" y="410"/>
                    <a:pt x="860" y="613"/>
                  </a:cubicBezTo>
                  <a:cubicBezTo>
                    <a:pt x="876" y="625"/>
                    <a:pt x="898" y="622"/>
                    <a:pt x="910" y="607"/>
                  </a:cubicBezTo>
                  <a:close/>
                </a:path>
              </a:pathLst>
            </a:custGeom>
            <a:solidFill>
              <a:srgbClr val="333333"/>
            </a:solidFill>
            <a:ln>
              <a:noFill/>
            </a:ln>
            <a:extLst>
              <a:ext uri="{91240B29-F687-4F45-9708-019B960494DF}">
                <a14:hiddenLine xmlns:a14="http://schemas.microsoft.com/office/drawing/2010/main" w="9525">
                  <a:solidFill>
                    <a:srgbClr val="000000"/>
                  </a:solidFill>
                  <a:round/>
                </a14:hiddenLine>
              </a:ext>
            </a:extLst>
          </p:spPr>
          <p:txBody>
            <a:bodyPr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sz="1800" b="0" i="0" u="none" strike="noStrike" kern="0" cap="none" spc="0" normalizeH="0" baseline="0" noProof="0">
                <a:ln>
                  <a:noFill/>
                </a:ln>
                <a:solidFill>
                  <a:srgbClr val="000000"/>
                </a:solidFill>
                <a:effectLst/>
                <a:uLnTx/>
                <a:uFillTx/>
                <a:latin typeface="Calibri" panose="020F0502020204030204"/>
              </a:endParaRPr>
            </a:p>
          </p:txBody>
        </p:sp>
      </p:grpSp>
    </p:spTree>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26"/>
                                            </p:tgtEl>
                                            <p:attrNameLst>
                                              <p:attrName>style.visibility</p:attrName>
                                            </p:attrNameLst>
                                          </p:cBhvr>
                                          <p:to>
                                            <p:strVal val="visible"/>
                                          </p:to>
                                        </p:set>
                                        <p:anim calcmode="lin" valueType="num">
                                          <p:cBhvr additive="base">
                                            <p:cTn id="7" dur="500" fill="hold"/>
                                            <p:tgtEl>
                                              <p:spTgt spid="26"/>
                                            </p:tgtEl>
                                            <p:attrNameLst>
                                              <p:attrName>ppt_x</p:attrName>
                                            </p:attrNameLst>
                                          </p:cBhvr>
                                          <p:tavLst>
                                            <p:tav tm="0">
                                              <p:val>
                                                <p:strVal val="1+#ppt_w/2"/>
                                              </p:val>
                                            </p:tav>
                                            <p:tav tm="100000">
                                              <p:val>
                                                <p:strVal val="#ppt_x"/>
                                              </p:val>
                                            </p:tav>
                                          </p:tavLst>
                                        </p:anim>
                                        <p:anim calcmode="lin" valueType="num">
                                          <p:cBhvr additive="base">
                                            <p:cTn id="8" dur="500" fill="hold"/>
                                            <p:tgtEl>
                                              <p:spTgt spid="26"/>
                                            </p:tgtEl>
                                            <p:attrNameLst>
                                              <p:attrName>ppt_y</p:attrName>
                                            </p:attrNameLst>
                                          </p:cBhvr>
                                          <p:tavLst>
                                            <p:tav tm="0">
                                              <p:val>
                                                <p:strVal val="#ppt_y"/>
                                              </p:val>
                                            </p:tav>
                                            <p:tav tm="100000">
                                              <p:val>
                                                <p:strVal val="#ppt_y"/>
                                              </p:val>
                                            </p:tav>
                                          </p:tavLst>
                                        </p:anim>
                                      </p:childTnLst>
                                    </p:cTn>
                                  </p:par>
                                  <p:par>
                                    <p:cTn id="9" presetID="2" presetClass="entr" presetSubtype="2" fill="hold" nodeType="withEffect">
                                      <p:stCondLst>
                                        <p:cond delay="0"/>
                                      </p:stCondLst>
                                      <p:childTnLst>
                                        <p:set>
                                          <p:cBhvr>
                                            <p:cTn id="10" dur="1" fill="hold">
                                              <p:stCondLst>
                                                <p:cond delay="0"/>
                                              </p:stCondLst>
                                            </p:cTn>
                                            <p:tgtEl>
                                              <p:spTgt spid="29"/>
                                            </p:tgtEl>
                                            <p:attrNameLst>
                                              <p:attrName>style.visibility</p:attrName>
                                            </p:attrNameLst>
                                          </p:cBhvr>
                                          <p:to>
                                            <p:strVal val="visible"/>
                                          </p:to>
                                        </p:set>
                                        <p:anim calcmode="lin" valueType="num">
                                          <p:cBhvr additive="base">
                                            <p:cTn id="11" dur="500" fill="hold"/>
                                            <p:tgtEl>
                                              <p:spTgt spid="29"/>
                                            </p:tgtEl>
                                            <p:attrNameLst>
                                              <p:attrName>ppt_x</p:attrName>
                                            </p:attrNameLst>
                                          </p:cBhvr>
                                          <p:tavLst>
                                            <p:tav tm="0">
                                              <p:val>
                                                <p:strVal val="1+#ppt_w/2"/>
                                              </p:val>
                                            </p:tav>
                                            <p:tav tm="100000">
                                              <p:val>
                                                <p:strVal val="#ppt_x"/>
                                              </p:val>
                                            </p:tav>
                                          </p:tavLst>
                                        </p:anim>
                                        <p:anim calcmode="lin" valueType="num">
                                          <p:cBhvr additive="base">
                                            <p:cTn id="12" dur="500" fill="hold"/>
                                            <p:tgtEl>
                                              <p:spTgt spid="29"/>
                                            </p:tgtEl>
                                            <p:attrNameLst>
                                              <p:attrName>ppt_y</p:attrName>
                                            </p:attrNameLst>
                                          </p:cBhvr>
                                          <p:tavLst>
                                            <p:tav tm="0">
                                              <p:val>
                                                <p:strVal val="#ppt_y"/>
                                              </p:val>
                                            </p:tav>
                                            <p:tav tm="100000">
                                              <p:val>
                                                <p:strVal val="#ppt_y"/>
                                              </p:val>
                                            </p:tav>
                                          </p:tavLst>
                                        </p:anim>
                                      </p:childTnLst>
                                    </p:cTn>
                                  </p:par>
                                  <p:par>
                                    <p:cTn id="13" presetID="2" presetClass="entr" presetSubtype="2" fill="hold" nodeType="withEffect">
                                      <p:stCondLst>
                                        <p:cond delay="0"/>
                                      </p:stCondLst>
                                      <p:childTnLst>
                                        <p:set>
                                          <p:cBhvr>
                                            <p:cTn id="14" dur="1" fill="hold">
                                              <p:stCondLst>
                                                <p:cond delay="0"/>
                                              </p:stCondLst>
                                            </p:cTn>
                                            <p:tgtEl>
                                              <p:spTgt spid="45"/>
                                            </p:tgtEl>
                                            <p:attrNameLst>
                                              <p:attrName>style.visibility</p:attrName>
                                            </p:attrNameLst>
                                          </p:cBhvr>
                                          <p:to>
                                            <p:strVal val="visible"/>
                                          </p:to>
                                        </p:set>
                                        <p:anim calcmode="lin" valueType="num">
                                          <p:cBhvr additive="base">
                                            <p:cTn id="15" dur="500" fill="hold"/>
                                            <p:tgtEl>
                                              <p:spTgt spid="45"/>
                                            </p:tgtEl>
                                            <p:attrNameLst>
                                              <p:attrName>ppt_x</p:attrName>
                                            </p:attrNameLst>
                                          </p:cBhvr>
                                          <p:tavLst>
                                            <p:tav tm="0">
                                              <p:val>
                                                <p:strVal val="1+#ppt_w/2"/>
                                              </p:val>
                                            </p:tav>
                                            <p:tav tm="100000">
                                              <p:val>
                                                <p:strVal val="#ppt_x"/>
                                              </p:val>
                                            </p:tav>
                                          </p:tavLst>
                                        </p:anim>
                                        <p:anim calcmode="lin" valueType="num">
                                          <p:cBhvr additive="base">
                                            <p:cTn id="16" dur="500" fill="hold"/>
                                            <p:tgtEl>
                                              <p:spTgt spid="45"/>
                                            </p:tgtEl>
                                            <p:attrNameLst>
                                              <p:attrName>ppt_y</p:attrName>
                                            </p:attrNameLst>
                                          </p:cBhvr>
                                          <p:tavLst>
                                            <p:tav tm="0">
                                              <p:val>
                                                <p:strVal val="#ppt_y"/>
                                              </p:val>
                                            </p:tav>
                                            <p:tav tm="100000">
                                              <p:val>
                                                <p:strVal val="#ppt_y"/>
                                              </p:val>
                                            </p:tav>
                                          </p:tavLst>
                                        </p:anim>
                                      </p:childTnLst>
                                    </p:cTn>
                                  </p:par>
                                  <p:par>
                                    <p:cTn id="17" presetID="2" presetClass="entr" presetSubtype="2" fill="hold" nodeType="withEffect">
                                      <p:stCondLst>
                                        <p:cond delay="0"/>
                                      </p:stCondLst>
                                      <p:childTnLst>
                                        <p:set>
                                          <p:cBhvr>
                                            <p:cTn id="18" dur="1" fill="hold">
                                              <p:stCondLst>
                                                <p:cond delay="0"/>
                                              </p:stCondLst>
                                            </p:cTn>
                                            <p:tgtEl>
                                              <p:spTgt spid="48"/>
                                            </p:tgtEl>
                                            <p:attrNameLst>
                                              <p:attrName>style.visibility</p:attrName>
                                            </p:attrNameLst>
                                          </p:cBhvr>
                                          <p:to>
                                            <p:strVal val="visible"/>
                                          </p:to>
                                        </p:set>
                                        <p:anim calcmode="lin" valueType="num">
                                          <p:cBhvr additive="base">
                                            <p:cTn id="19" dur="500" fill="hold"/>
                                            <p:tgtEl>
                                              <p:spTgt spid="48"/>
                                            </p:tgtEl>
                                            <p:attrNameLst>
                                              <p:attrName>ppt_x</p:attrName>
                                            </p:attrNameLst>
                                          </p:cBhvr>
                                          <p:tavLst>
                                            <p:tav tm="0">
                                              <p:val>
                                                <p:strVal val="1+#ppt_w/2"/>
                                              </p:val>
                                            </p:tav>
                                            <p:tav tm="100000">
                                              <p:val>
                                                <p:strVal val="#ppt_x"/>
                                              </p:val>
                                            </p:tav>
                                          </p:tavLst>
                                        </p:anim>
                                        <p:anim calcmode="lin" valueType="num">
                                          <p:cBhvr additive="base">
                                            <p:cTn id="20" dur="500" fill="hold"/>
                                            <p:tgtEl>
                                              <p:spTgt spid="48"/>
                                            </p:tgtEl>
                                            <p:attrNameLst>
                                              <p:attrName>ppt_y</p:attrName>
                                            </p:attrNameLst>
                                          </p:cBhvr>
                                          <p:tavLst>
                                            <p:tav tm="0">
                                              <p:val>
                                                <p:strVal val="#ppt_y"/>
                                              </p:val>
                                            </p:tav>
                                            <p:tav tm="100000">
                                              <p:val>
                                                <p:strVal val="#ppt_y"/>
                                              </p:val>
                                            </p:tav>
                                          </p:tavLst>
                                        </p:anim>
                                      </p:childTnLst>
                                    </p:cTn>
                                  </p:par>
                                  <p:par>
                                    <p:cTn id="21" presetID="2" presetClass="entr" presetSubtype="2" fill="hold" nodeType="withEffect">
                                      <p:stCondLst>
                                        <p:cond delay="0"/>
                                      </p:stCondLst>
                                      <p:childTnLst>
                                        <p:set>
                                          <p:cBhvr>
                                            <p:cTn id="22" dur="1" fill="hold">
                                              <p:stCondLst>
                                                <p:cond delay="0"/>
                                              </p:stCondLst>
                                            </p:cTn>
                                            <p:tgtEl>
                                              <p:spTgt spid="51"/>
                                            </p:tgtEl>
                                            <p:attrNameLst>
                                              <p:attrName>style.visibility</p:attrName>
                                            </p:attrNameLst>
                                          </p:cBhvr>
                                          <p:to>
                                            <p:strVal val="visible"/>
                                          </p:to>
                                        </p:set>
                                        <p:anim calcmode="lin" valueType="num">
                                          <p:cBhvr additive="base">
                                            <p:cTn id="23" dur="500" fill="hold"/>
                                            <p:tgtEl>
                                              <p:spTgt spid="51"/>
                                            </p:tgtEl>
                                            <p:attrNameLst>
                                              <p:attrName>ppt_x</p:attrName>
                                            </p:attrNameLst>
                                          </p:cBhvr>
                                          <p:tavLst>
                                            <p:tav tm="0">
                                              <p:val>
                                                <p:strVal val="1+#ppt_w/2"/>
                                              </p:val>
                                            </p:tav>
                                            <p:tav tm="100000">
                                              <p:val>
                                                <p:strVal val="#ppt_x"/>
                                              </p:val>
                                            </p:tav>
                                          </p:tavLst>
                                        </p:anim>
                                        <p:anim calcmode="lin" valueType="num">
                                          <p:cBhvr additive="base">
                                            <p:cTn id="24" dur="500" fill="hold"/>
                                            <p:tgtEl>
                                              <p:spTgt spid="51"/>
                                            </p:tgtEl>
                                            <p:attrNameLst>
                                              <p:attrName>ppt_y</p:attrName>
                                            </p:attrNameLst>
                                          </p:cBhvr>
                                          <p:tavLst>
                                            <p:tav tm="0">
                                              <p:val>
                                                <p:strVal val="#ppt_y"/>
                                              </p:val>
                                            </p:tav>
                                            <p:tav tm="100000">
                                              <p:val>
                                                <p:strVal val="#ppt_y"/>
                                              </p:val>
                                            </p:tav>
                                          </p:tavLst>
                                        </p:anim>
                                      </p:childTnLst>
                                    </p:cTn>
                                  </p:par>
                                  <p:par>
                                    <p:cTn id="25" presetID="2" presetClass="entr" presetSubtype="2" fill="hold" nodeType="withEffect">
                                      <p:stCondLst>
                                        <p:cond delay="0"/>
                                      </p:stCondLst>
                                      <p:childTnLst>
                                        <p:set>
                                          <p:cBhvr>
                                            <p:cTn id="26" dur="1" fill="hold">
                                              <p:stCondLst>
                                                <p:cond delay="0"/>
                                              </p:stCondLst>
                                            </p:cTn>
                                            <p:tgtEl>
                                              <p:spTgt spid="54"/>
                                            </p:tgtEl>
                                            <p:attrNameLst>
                                              <p:attrName>style.visibility</p:attrName>
                                            </p:attrNameLst>
                                          </p:cBhvr>
                                          <p:to>
                                            <p:strVal val="visible"/>
                                          </p:to>
                                        </p:set>
                                        <p:anim calcmode="lin" valueType="num">
                                          <p:cBhvr additive="base">
                                            <p:cTn id="27" dur="500" fill="hold"/>
                                            <p:tgtEl>
                                              <p:spTgt spid="54"/>
                                            </p:tgtEl>
                                            <p:attrNameLst>
                                              <p:attrName>ppt_x</p:attrName>
                                            </p:attrNameLst>
                                          </p:cBhvr>
                                          <p:tavLst>
                                            <p:tav tm="0">
                                              <p:val>
                                                <p:strVal val="1+#ppt_w/2"/>
                                              </p:val>
                                            </p:tav>
                                            <p:tav tm="100000">
                                              <p:val>
                                                <p:strVal val="#ppt_x"/>
                                              </p:val>
                                            </p:tav>
                                          </p:tavLst>
                                        </p:anim>
                                        <p:anim calcmode="lin" valueType="num">
                                          <p:cBhvr additive="base">
                                            <p:cTn id="28" dur="500" fill="hold"/>
                                            <p:tgtEl>
                                              <p:spTgt spid="54"/>
                                            </p:tgtEl>
                                            <p:attrNameLst>
                                              <p:attrName>ppt_y</p:attrName>
                                            </p:attrNameLst>
                                          </p:cBhvr>
                                          <p:tavLst>
                                            <p:tav tm="0">
                                              <p:val>
                                                <p:strVal val="#ppt_y"/>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2" presetClass="entr" presetSubtype="4" fill="hold" nodeType="clickEffect" p14:presetBounceEnd="20000">
                                      <p:stCondLst>
                                        <p:cond delay="0"/>
                                      </p:stCondLst>
                                      <p:childTnLst>
                                        <p:set>
                                          <p:cBhvr>
                                            <p:cTn id="32" dur="1" fill="hold">
                                              <p:stCondLst>
                                                <p:cond delay="0"/>
                                              </p:stCondLst>
                                            </p:cTn>
                                            <p:tgtEl>
                                              <p:spTgt spid="57"/>
                                            </p:tgtEl>
                                            <p:attrNameLst>
                                              <p:attrName>style.visibility</p:attrName>
                                            </p:attrNameLst>
                                          </p:cBhvr>
                                          <p:to>
                                            <p:strVal val="visible"/>
                                          </p:to>
                                        </p:set>
                                        <p:anim calcmode="lin" valueType="num" p14:bounceEnd="20000">
                                          <p:cBhvr additive="base">
                                            <p:cTn id="33" dur="500" fill="hold"/>
                                            <p:tgtEl>
                                              <p:spTgt spid="57"/>
                                            </p:tgtEl>
                                            <p:attrNameLst>
                                              <p:attrName>ppt_x</p:attrName>
                                            </p:attrNameLst>
                                          </p:cBhvr>
                                          <p:tavLst>
                                            <p:tav tm="0">
                                              <p:val>
                                                <p:strVal val="#ppt_x"/>
                                              </p:val>
                                            </p:tav>
                                            <p:tav tm="100000">
                                              <p:val>
                                                <p:strVal val="#ppt_x"/>
                                              </p:val>
                                            </p:tav>
                                          </p:tavLst>
                                        </p:anim>
                                        <p:anim calcmode="lin" valueType="num" p14:bounceEnd="20000">
                                          <p:cBhvr additive="base">
                                            <p:cTn id="34" dur="500" fill="hold"/>
                                            <p:tgtEl>
                                              <p:spTgt spid="5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26"/>
                                            </p:tgtEl>
                                            <p:attrNameLst>
                                              <p:attrName>style.visibility</p:attrName>
                                            </p:attrNameLst>
                                          </p:cBhvr>
                                          <p:to>
                                            <p:strVal val="visible"/>
                                          </p:to>
                                        </p:set>
                                        <p:anim calcmode="lin" valueType="num">
                                          <p:cBhvr additive="base">
                                            <p:cTn id="7" dur="500" fill="hold"/>
                                            <p:tgtEl>
                                              <p:spTgt spid="26"/>
                                            </p:tgtEl>
                                            <p:attrNameLst>
                                              <p:attrName>ppt_x</p:attrName>
                                            </p:attrNameLst>
                                          </p:cBhvr>
                                          <p:tavLst>
                                            <p:tav tm="0">
                                              <p:val>
                                                <p:strVal val="1+#ppt_w/2"/>
                                              </p:val>
                                            </p:tav>
                                            <p:tav tm="100000">
                                              <p:val>
                                                <p:strVal val="#ppt_x"/>
                                              </p:val>
                                            </p:tav>
                                          </p:tavLst>
                                        </p:anim>
                                        <p:anim calcmode="lin" valueType="num">
                                          <p:cBhvr additive="base">
                                            <p:cTn id="8" dur="500" fill="hold"/>
                                            <p:tgtEl>
                                              <p:spTgt spid="26"/>
                                            </p:tgtEl>
                                            <p:attrNameLst>
                                              <p:attrName>ppt_y</p:attrName>
                                            </p:attrNameLst>
                                          </p:cBhvr>
                                          <p:tavLst>
                                            <p:tav tm="0">
                                              <p:val>
                                                <p:strVal val="#ppt_y"/>
                                              </p:val>
                                            </p:tav>
                                            <p:tav tm="100000">
                                              <p:val>
                                                <p:strVal val="#ppt_y"/>
                                              </p:val>
                                            </p:tav>
                                          </p:tavLst>
                                        </p:anim>
                                      </p:childTnLst>
                                    </p:cTn>
                                  </p:par>
                                  <p:par>
                                    <p:cTn id="9" presetID="2" presetClass="entr" presetSubtype="2" fill="hold" nodeType="withEffect">
                                      <p:stCondLst>
                                        <p:cond delay="0"/>
                                      </p:stCondLst>
                                      <p:childTnLst>
                                        <p:set>
                                          <p:cBhvr>
                                            <p:cTn id="10" dur="1" fill="hold">
                                              <p:stCondLst>
                                                <p:cond delay="0"/>
                                              </p:stCondLst>
                                            </p:cTn>
                                            <p:tgtEl>
                                              <p:spTgt spid="29"/>
                                            </p:tgtEl>
                                            <p:attrNameLst>
                                              <p:attrName>style.visibility</p:attrName>
                                            </p:attrNameLst>
                                          </p:cBhvr>
                                          <p:to>
                                            <p:strVal val="visible"/>
                                          </p:to>
                                        </p:set>
                                        <p:anim calcmode="lin" valueType="num">
                                          <p:cBhvr additive="base">
                                            <p:cTn id="11" dur="500" fill="hold"/>
                                            <p:tgtEl>
                                              <p:spTgt spid="29"/>
                                            </p:tgtEl>
                                            <p:attrNameLst>
                                              <p:attrName>ppt_x</p:attrName>
                                            </p:attrNameLst>
                                          </p:cBhvr>
                                          <p:tavLst>
                                            <p:tav tm="0">
                                              <p:val>
                                                <p:strVal val="1+#ppt_w/2"/>
                                              </p:val>
                                            </p:tav>
                                            <p:tav tm="100000">
                                              <p:val>
                                                <p:strVal val="#ppt_x"/>
                                              </p:val>
                                            </p:tav>
                                          </p:tavLst>
                                        </p:anim>
                                        <p:anim calcmode="lin" valueType="num">
                                          <p:cBhvr additive="base">
                                            <p:cTn id="12" dur="500" fill="hold"/>
                                            <p:tgtEl>
                                              <p:spTgt spid="29"/>
                                            </p:tgtEl>
                                            <p:attrNameLst>
                                              <p:attrName>ppt_y</p:attrName>
                                            </p:attrNameLst>
                                          </p:cBhvr>
                                          <p:tavLst>
                                            <p:tav tm="0">
                                              <p:val>
                                                <p:strVal val="#ppt_y"/>
                                              </p:val>
                                            </p:tav>
                                            <p:tav tm="100000">
                                              <p:val>
                                                <p:strVal val="#ppt_y"/>
                                              </p:val>
                                            </p:tav>
                                          </p:tavLst>
                                        </p:anim>
                                      </p:childTnLst>
                                    </p:cTn>
                                  </p:par>
                                  <p:par>
                                    <p:cTn id="13" presetID="2" presetClass="entr" presetSubtype="2" fill="hold" nodeType="withEffect">
                                      <p:stCondLst>
                                        <p:cond delay="0"/>
                                      </p:stCondLst>
                                      <p:childTnLst>
                                        <p:set>
                                          <p:cBhvr>
                                            <p:cTn id="14" dur="1" fill="hold">
                                              <p:stCondLst>
                                                <p:cond delay="0"/>
                                              </p:stCondLst>
                                            </p:cTn>
                                            <p:tgtEl>
                                              <p:spTgt spid="45"/>
                                            </p:tgtEl>
                                            <p:attrNameLst>
                                              <p:attrName>style.visibility</p:attrName>
                                            </p:attrNameLst>
                                          </p:cBhvr>
                                          <p:to>
                                            <p:strVal val="visible"/>
                                          </p:to>
                                        </p:set>
                                        <p:anim calcmode="lin" valueType="num">
                                          <p:cBhvr additive="base">
                                            <p:cTn id="15" dur="500" fill="hold"/>
                                            <p:tgtEl>
                                              <p:spTgt spid="45"/>
                                            </p:tgtEl>
                                            <p:attrNameLst>
                                              <p:attrName>ppt_x</p:attrName>
                                            </p:attrNameLst>
                                          </p:cBhvr>
                                          <p:tavLst>
                                            <p:tav tm="0">
                                              <p:val>
                                                <p:strVal val="1+#ppt_w/2"/>
                                              </p:val>
                                            </p:tav>
                                            <p:tav tm="100000">
                                              <p:val>
                                                <p:strVal val="#ppt_x"/>
                                              </p:val>
                                            </p:tav>
                                          </p:tavLst>
                                        </p:anim>
                                        <p:anim calcmode="lin" valueType="num">
                                          <p:cBhvr additive="base">
                                            <p:cTn id="16" dur="500" fill="hold"/>
                                            <p:tgtEl>
                                              <p:spTgt spid="45"/>
                                            </p:tgtEl>
                                            <p:attrNameLst>
                                              <p:attrName>ppt_y</p:attrName>
                                            </p:attrNameLst>
                                          </p:cBhvr>
                                          <p:tavLst>
                                            <p:tav tm="0">
                                              <p:val>
                                                <p:strVal val="#ppt_y"/>
                                              </p:val>
                                            </p:tav>
                                            <p:tav tm="100000">
                                              <p:val>
                                                <p:strVal val="#ppt_y"/>
                                              </p:val>
                                            </p:tav>
                                          </p:tavLst>
                                        </p:anim>
                                      </p:childTnLst>
                                    </p:cTn>
                                  </p:par>
                                  <p:par>
                                    <p:cTn id="17" presetID="2" presetClass="entr" presetSubtype="2" fill="hold" nodeType="withEffect">
                                      <p:stCondLst>
                                        <p:cond delay="0"/>
                                      </p:stCondLst>
                                      <p:childTnLst>
                                        <p:set>
                                          <p:cBhvr>
                                            <p:cTn id="18" dur="1" fill="hold">
                                              <p:stCondLst>
                                                <p:cond delay="0"/>
                                              </p:stCondLst>
                                            </p:cTn>
                                            <p:tgtEl>
                                              <p:spTgt spid="48"/>
                                            </p:tgtEl>
                                            <p:attrNameLst>
                                              <p:attrName>style.visibility</p:attrName>
                                            </p:attrNameLst>
                                          </p:cBhvr>
                                          <p:to>
                                            <p:strVal val="visible"/>
                                          </p:to>
                                        </p:set>
                                        <p:anim calcmode="lin" valueType="num">
                                          <p:cBhvr additive="base">
                                            <p:cTn id="19" dur="500" fill="hold"/>
                                            <p:tgtEl>
                                              <p:spTgt spid="48"/>
                                            </p:tgtEl>
                                            <p:attrNameLst>
                                              <p:attrName>ppt_x</p:attrName>
                                            </p:attrNameLst>
                                          </p:cBhvr>
                                          <p:tavLst>
                                            <p:tav tm="0">
                                              <p:val>
                                                <p:strVal val="1+#ppt_w/2"/>
                                              </p:val>
                                            </p:tav>
                                            <p:tav tm="100000">
                                              <p:val>
                                                <p:strVal val="#ppt_x"/>
                                              </p:val>
                                            </p:tav>
                                          </p:tavLst>
                                        </p:anim>
                                        <p:anim calcmode="lin" valueType="num">
                                          <p:cBhvr additive="base">
                                            <p:cTn id="20" dur="500" fill="hold"/>
                                            <p:tgtEl>
                                              <p:spTgt spid="48"/>
                                            </p:tgtEl>
                                            <p:attrNameLst>
                                              <p:attrName>ppt_y</p:attrName>
                                            </p:attrNameLst>
                                          </p:cBhvr>
                                          <p:tavLst>
                                            <p:tav tm="0">
                                              <p:val>
                                                <p:strVal val="#ppt_y"/>
                                              </p:val>
                                            </p:tav>
                                            <p:tav tm="100000">
                                              <p:val>
                                                <p:strVal val="#ppt_y"/>
                                              </p:val>
                                            </p:tav>
                                          </p:tavLst>
                                        </p:anim>
                                      </p:childTnLst>
                                    </p:cTn>
                                  </p:par>
                                  <p:par>
                                    <p:cTn id="21" presetID="2" presetClass="entr" presetSubtype="2" fill="hold" nodeType="withEffect">
                                      <p:stCondLst>
                                        <p:cond delay="0"/>
                                      </p:stCondLst>
                                      <p:childTnLst>
                                        <p:set>
                                          <p:cBhvr>
                                            <p:cTn id="22" dur="1" fill="hold">
                                              <p:stCondLst>
                                                <p:cond delay="0"/>
                                              </p:stCondLst>
                                            </p:cTn>
                                            <p:tgtEl>
                                              <p:spTgt spid="51"/>
                                            </p:tgtEl>
                                            <p:attrNameLst>
                                              <p:attrName>style.visibility</p:attrName>
                                            </p:attrNameLst>
                                          </p:cBhvr>
                                          <p:to>
                                            <p:strVal val="visible"/>
                                          </p:to>
                                        </p:set>
                                        <p:anim calcmode="lin" valueType="num">
                                          <p:cBhvr additive="base">
                                            <p:cTn id="23" dur="500" fill="hold"/>
                                            <p:tgtEl>
                                              <p:spTgt spid="51"/>
                                            </p:tgtEl>
                                            <p:attrNameLst>
                                              <p:attrName>ppt_x</p:attrName>
                                            </p:attrNameLst>
                                          </p:cBhvr>
                                          <p:tavLst>
                                            <p:tav tm="0">
                                              <p:val>
                                                <p:strVal val="1+#ppt_w/2"/>
                                              </p:val>
                                            </p:tav>
                                            <p:tav tm="100000">
                                              <p:val>
                                                <p:strVal val="#ppt_x"/>
                                              </p:val>
                                            </p:tav>
                                          </p:tavLst>
                                        </p:anim>
                                        <p:anim calcmode="lin" valueType="num">
                                          <p:cBhvr additive="base">
                                            <p:cTn id="24" dur="500" fill="hold"/>
                                            <p:tgtEl>
                                              <p:spTgt spid="51"/>
                                            </p:tgtEl>
                                            <p:attrNameLst>
                                              <p:attrName>ppt_y</p:attrName>
                                            </p:attrNameLst>
                                          </p:cBhvr>
                                          <p:tavLst>
                                            <p:tav tm="0">
                                              <p:val>
                                                <p:strVal val="#ppt_y"/>
                                              </p:val>
                                            </p:tav>
                                            <p:tav tm="100000">
                                              <p:val>
                                                <p:strVal val="#ppt_y"/>
                                              </p:val>
                                            </p:tav>
                                          </p:tavLst>
                                        </p:anim>
                                      </p:childTnLst>
                                    </p:cTn>
                                  </p:par>
                                  <p:par>
                                    <p:cTn id="25" presetID="2" presetClass="entr" presetSubtype="2" fill="hold" nodeType="withEffect">
                                      <p:stCondLst>
                                        <p:cond delay="0"/>
                                      </p:stCondLst>
                                      <p:childTnLst>
                                        <p:set>
                                          <p:cBhvr>
                                            <p:cTn id="26" dur="1" fill="hold">
                                              <p:stCondLst>
                                                <p:cond delay="0"/>
                                              </p:stCondLst>
                                            </p:cTn>
                                            <p:tgtEl>
                                              <p:spTgt spid="54"/>
                                            </p:tgtEl>
                                            <p:attrNameLst>
                                              <p:attrName>style.visibility</p:attrName>
                                            </p:attrNameLst>
                                          </p:cBhvr>
                                          <p:to>
                                            <p:strVal val="visible"/>
                                          </p:to>
                                        </p:set>
                                        <p:anim calcmode="lin" valueType="num">
                                          <p:cBhvr additive="base">
                                            <p:cTn id="27" dur="500" fill="hold"/>
                                            <p:tgtEl>
                                              <p:spTgt spid="54"/>
                                            </p:tgtEl>
                                            <p:attrNameLst>
                                              <p:attrName>ppt_x</p:attrName>
                                            </p:attrNameLst>
                                          </p:cBhvr>
                                          <p:tavLst>
                                            <p:tav tm="0">
                                              <p:val>
                                                <p:strVal val="1+#ppt_w/2"/>
                                              </p:val>
                                            </p:tav>
                                            <p:tav tm="100000">
                                              <p:val>
                                                <p:strVal val="#ppt_x"/>
                                              </p:val>
                                            </p:tav>
                                          </p:tavLst>
                                        </p:anim>
                                        <p:anim calcmode="lin" valueType="num">
                                          <p:cBhvr additive="base">
                                            <p:cTn id="28" dur="500" fill="hold"/>
                                            <p:tgtEl>
                                              <p:spTgt spid="54"/>
                                            </p:tgtEl>
                                            <p:attrNameLst>
                                              <p:attrName>ppt_y</p:attrName>
                                            </p:attrNameLst>
                                          </p:cBhvr>
                                          <p:tavLst>
                                            <p:tav tm="0">
                                              <p:val>
                                                <p:strVal val="#ppt_y"/>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2" presetClass="entr" presetSubtype="4" fill="hold" nodeType="clickEffect">
                                      <p:stCondLst>
                                        <p:cond delay="0"/>
                                      </p:stCondLst>
                                      <p:childTnLst>
                                        <p:set>
                                          <p:cBhvr>
                                            <p:cTn id="32" dur="1" fill="hold">
                                              <p:stCondLst>
                                                <p:cond delay="0"/>
                                              </p:stCondLst>
                                            </p:cTn>
                                            <p:tgtEl>
                                              <p:spTgt spid="57"/>
                                            </p:tgtEl>
                                            <p:attrNameLst>
                                              <p:attrName>style.visibility</p:attrName>
                                            </p:attrNameLst>
                                          </p:cBhvr>
                                          <p:to>
                                            <p:strVal val="visible"/>
                                          </p:to>
                                        </p:set>
                                        <p:anim calcmode="lin" valueType="num">
                                          <p:cBhvr additive="base">
                                            <p:cTn id="33" dur="500" fill="hold"/>
                                            <p:tgtEl>
                                              <p:spTgt spid="57"/>
                                            </p:tgtEl>
                                            <p:attrNameLst>
                                              <p:attrName>ppt_x</p:attrName>
                                            </p:attrNameLst>
                                          </p:cBhvr>
                                          <p:tavLst>
                                            <p:tav tm="0">
                                              <p:val>
                                                <p:strVal val="#ppt_x"/>
                                              </p:val>
                                            </p:tav>
                                            <p:tav tm="100000">
                                              <p:val>
                                                <p:strVal val="#ppt_x"/>
                                              </p:val>
                                            </p:tav>
                                          </p:tavLst>
                                        </p:anim>
                                        <p:anim calcmode="lin" valueType="num">
                                          <p:cBhvr additive="base">
                                            <p:cTn id="34" dur="500" fill="hold"/>
                                            <p:tgtEl>
                                              <p:spTgt spid="5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mc:Fallback>
  </mc:AlternateContent>
</p:sld>
</file>

<file path=ppt/slides/slide12.xml><?xml version="1.0" encoding="utf-8"?>
<p:sld xmlns:a="http://schemas.openxmlformats.org/drawingml/2006/main" xmlns:r="http://schemas.openxmlformats.org/officeDocument/2006/relationships" xmlns:p="http://schemas.openxmlformats.org/presentationml/2006/main">
  <p:cSld>
    <p:bg>
      <p:bgPr>
        <a:solidFill>
          <a:srgbClr val="157E9F"/>
        </a:solidFill>
        <a:effectLst/>
      </p:bgPr>
    </p:bg>
    <p:spTree>
      <p:nvGrpSpPr>
        <p:cNvPr id="1" name=""/>
        <p:cNvGrpSpPr/>
        <p:nvPr/>
      </p:nvGrpSpPr>
      <p:grpSpPr>
        <a:xfrm>
          <a:off x="0" y="0"/>
          <a:ext cx="0" cy="0"/>
          <a:chOff x="0" y="0"/>
          <a:chExt cx="0" cy="0"/>
        </a:xfrm>
      </p:grpSpPr>
      <p:sp>
        <p:nvSpPr>
          <p:cNvPr id="5" name="圆角矩形 4"/>
          <p:cNvSpPr/>
          <p:nvPr/>
        </p:nvSpPr>
        <p:spPr>
          <a:xfrm>
            <a:off x="388015" y="293706"/>
            <a:ext cx="11449455" cy="6274340"/>
          </a:xfrm>
          <a:prstGeom prst="roundRect">
            <a:avLst>
              <a:gd name="adj" fmla="val 1783"/>
            </a:avLst>
          </a:prstGeom>
          <a:solidFill>
            <a:schemeClr val="bg1"/>
          </a:solidFill>
          <a:ln>
            <a:noFill/>
          </a:ln>
          <a:effectLst>
            <a:outerShdw blurRad="241300" dist="88900" dir="2700000" algn="tl"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519" name="组合 518"/>
          <p:cNvGrpSpPr/>
          <p:nvPr/>
        </p:nvGrpSpPr>
        <p:grpSpPr>
          <a:xfrm>
            <a:off x="657825" y="516224"/>
            <a:ext cx="464920" cy="541655"/>
            <a:chOff x="6491288" y="6051550"/>
            <a:chExt cx="327025" cy="381000"/>
          </a:xfrm>
        </p:grpSpPr>
        <p:sp>
          <p:nvSpPr>
            <p:cNvPr id="520" name="Oval 83"/>
            <p:cNvSpPr>
              <a:spLocks noChangeArrowheads="1"/>
            </p:cNvSpPr>
            <p:nvPr/>
          </p:nvSpPr>
          <p:spPr bwMode="auto">
            <a:xfrm>
              <a:off x="6719888" y="6051550"/>
              <a:ext cx="98425" cy="98425"/>
            </a:xfrm>
            <a:prstGeom prst="ellipse">
              <a:avLst/>
            </a:prstGeom>
            <a:noFill/>
            <a:ln w="25400" cap="rnd">
              <a:solidFill>
                <a:schemeClr val="tx1">
                  <a:lumMod val="85000"/>
                  <a:lumOff val="15000"/>
                </a:schemeClr>
              </a:solidFill>
              <a:prstDash val="solid"/>
              <a:rou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zh-CN" altLang="en-US"/>
            </a:p>
          </p:txBody>
        </p:sp>
        <p:sp>
          <p:nvSpPr>
            <p:cNvPr id="521" name="Oval 84"/>
            <p:cNvSpPr>
              <a:spLocks noChangeArrowheads="1"/>
            </p:cNvSpPr>
            <p:nvPr/>
          </p:nvSpPr>
          <p:spPr bwMode="auto">
            <a:xfrm>
              <a:off x="6491288" y="6191250"/>
              <a:ext cx="101600" cy="98425"/>
            </a:xfrm>
            <a:prstGeom prst="ellipse">
              <a:avLst/>
            </a:prstGeom>
            <a:noFill/>
            <a:ln w="25400" cap="rnd">
              <a:solidFill>
                <a:schemeClr val="tx1">
                  <a:lumMod val="85000"/>
                  <a:lumOff val="15000"/>
                </a:schemeClr>
              </a:solidFill>
              <a:prstDash val="solid"/>
              <a:rou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zh-CN" altLang="en-US"/>
            </a:p>
          </p:txBody>
        </p:sp>
        <p:sp>
          <p:nvSpPr>
            <p:cNvPr id="522" name="Oval 85"/>
            <p:cNvSpPr>
              <a:spLocks noChangeArrowheads="1"/>
            </p:cNvSpPr>
            <p:nvPr/>
          </p:nvSpPr>
          <p:spPr bwMode="auto">
            <a:xfrm>
              <a:off x="6719888" y="6330950"/>
              <a:ext cx="98425" cy="101600"/>
            </a:xfrm>
            <a:prstGeom prst="ellipse">
              <a:avLst/>
            </a:prstGeom>
            <a:noFill/>
            <a:ln w="25400" cap="rnd">
              <a:solidFill>
                <a:schemeClr val="tx1">
                  <a:lumMod val="85000"/>
                  <a:lumOff val="15000"/>
                </a:schemeClr>
              </a:solidFill>
              <a:prstDash val="solid"/>
              <a:rou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zh-CN" altLang="en-US"/>
            </a:p>
          </p:txBody>
        </p:sp>
        <p:sp>
          <p:nvSpPr>
            <p:cNvPr id="523" name="Line 86"/>
            <p:cNvSpPr>
              <a:spLocks noChangeShapeType="1"/>
            </p:cNvSpPr>
            <p:nvPr/>
          </p:nvSpPr>
          <p:spPr bwMode="auto">
            <a:xfrm>
              <a:off x="6583363" y="6267450"/>
              <a:ext cx="142875" cy="88900"/>
            </a:xfrm>
            <a:prstGeom prst="line">
              <a:avLst/>
            </a:prstGeom>
            <a:noFill/>
            <a:ln w="25400" cap="rnd">
              <a:solidFill>
                <a:schemeClr val="tx1">
                  <a:lumMod val="85000"/>
                  <a:lumOff val="15000"/>
                </a:schemeClr>
              </a:solidFill>
              <a:prstDash val="solid"/>
              <a:rou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lstStyle/>
            <a:p>
              <a:endParaRPr lang="zh-CN" altLang="en-US"/>
            </a:p>
          </p:txBody>
        </p:sp>
        <p:sp>
          <p:nvSpPr>
            <p:cNvPr id="524" name="Line 87"/>
            <p:cNvSpPr>
              <a:spLocks noChangeShapeType="1"/>
            </p:cNvSpPr>
            <p:nvPr/>
          </p:nvSpPr>
          <p:spPr bwMode="auto">
            <a:xfrm flipV="1">
              <a:off x="6583363" y="6130925"/>
              <a:ext cx="142875" cy="82550"/>
            </a:xfrm>
            <a:prstGeom prst="line">
              <a:avLst/>
            </a:prstGeom>
            <a:noFill/>
            <a:ln w="25400" cap="rnd">
              <a:solidFill>
                <a:schemeClr val="tx1">
                  <a:lumMod val="85000"/>
                  <a:lumOff val="15000"/>
                </a:schemeClr>
              </a:solidFill>
              <a:prstDash val="solid"/>
              <a:rou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lstStyle/>
            <a:p>
              <a:endParaRPr lang="zh-CN" altLang="en-US"/>
            </a:p>
          </p:txBody>
        </p:sp>
      </p:grpSp>
      <p:sp>
        <p:nvSpPr>
          <p:cNvPr id="2" name="文本框 1"/>
          <p:cNvSpPr txBox="1"/>
          <p:nvPr/>
        </p:nvSpPr>
        <p:spPr>
          <a:xfrm>
            <a:off x="1316838" y="523185"/>
            <a:ext cx="3298785" cy="523220"/>
          </a:xfrm>
          <a:prstGeom prst="rect">
            <a:avLst/>
          </a:prstGeom>
          <a:noFill/>
        </p:spPr>
        <p:txBody>
          <a:bodyPr wrap="square" rtlCol="0">
            <a:spAutoFit/>
          </a:bodyPr>
          <a:lstStyle/>
          <a:p>
            <a:r>
              <a:rPr lang="zh-CN" altLang="en-US" sz="2800">
                <a:latin typeface="微软雅黑" panose="020B0503020204020204" pitchFamily="34" charset="-122"/>
                <a:ea typeface="微软雅黑" panose="020B0503020204020204" pitchFamily="34" charset="-122"/>
              </a:rPr>
              <a:t>这里添加您的内容</a:t>
            </a:r>
          </a:p>
        </p:txBody>
      </p:sp>
      <p:sp>
        <p:nvSpPr>
          <p:cNvPr id="98" name="îsḷîḓè"/>
          <p:cNvSpPr/>
          <p:nvPr/>
        </p:nvSpPr>
        <p:spPr>
          <a:xfrm>
            <a:off x="1511836" y="1901384"/>
            <a:ext cx="2117684" cy="3532174"/>
          </a:xfrm>
          <a:prstGeom prst="roundRect">
            <a:avLst>
              <a:gd name="adj" fmla="val 4016"/>
            </a:avLst>
          </a:prstGeom>
          <a:solidFill>
            <a:schemeClr val="bg1"/>
          </a:solidFill>
          <a:ln w="25400">
            <a:solidFill>
              <a:schemeClr val="bg1">
                <a:lumMod val="6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wrap="square" tIns="1620000" anchor="t" anchorCtr="1">
            <a:normAutofit/>
          </a:bodyPr>
          <a:lstStyle/>
          <a:p>
            <a:pPr algn="ctr">
              <a:lnSpc>
                <a:spcPct val="120000"/>
              </a:lnSpc>
            </a:pPr>
            <a:endParaRPr lang="zh-CN" altLang="en-US" sz="1000" dirty="0">
              <a:solidFill>
                <a:schemeClr val="tx1">
                  <a:lumMod val="85000"/>
                  <a:lumOff val="15000"/>
                </a:schemeClr>
              </a:solidFill>
            </a:endParaRPr>
          </a:p>
        </p:txBody>
      </p:sp>
      <p:sp>
        <p:nvSpPr>
          <p:cNvPr id="99" name="íś1ïḍé"/>
          <p:cNvSpPr/>
          <p:nvPr/>
        </p:nvSpPr>
        <p:spPr>
          <a:xfrm>
            <a:off x="1511836" y="4740321"/>
            <a:ext cx="2117684" cy="426679"/>
          </a:xfrm>
          <a:prstGeom prst="rect">
            <a:avLst/>
          </a:prstGeom>
          <a:solidFill>
            <a:srgbClr val="157E9F"/>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normAutofit/>
          </a:bodyPr>
          <a:lstStyle/>
          <a:p>
            <a:pPr algn="ctr"/>
            <a:endParaRPr lang="zh-CN" altLang="en-US" sz="1200" b="1" dirty="0"/>
          </a:p>
        </p:txBody>
      </p:sp>
      <p:sp>
        <p:nvSpPr>
          <p:cNvPr id="100" name="îṡľîḍe"/>
          <p:cNvSpPr/>
          <p:nvPr/>
        </p:nvSpPr>
        <p:spPr>
          <a:xfrm>
            <a:off x="2233195" y="2303095"/>
            <a:ext cx="674965" cy="669121"/>
          </a:xfrm>
          <a:custGeom>
            <a:avLst/>
            <a:gdLst/>
            <a:ahLst/>
            <a:cxnLst/>
            <a:rect l="l" t="t" r="r" b="b"/>
            <a:pathLst>
              <a:path w="206276" h="204490">
                <a:moveTo>
                  <a:pt x="97334" y="133052"/>
                </a:moveTo>
                <a:lnTo>
                  <a:pt x="119212" y="133052"/>
                </a:lnTo>
                <a:cubicBezTo>
                  <a:pt x="121593" y="133052"/>
                  <a:pt x="122783" y="134094"/>
                  <a:pt x="122783" y="136178"/>
                </a:cubicBezTo>
                <a:cubicBezTo>
                  <a:pt x="122783" y="138559"/>
                  <a:pt x="121593" y="139750"/>
                  <a:pt x="119212" y="139750"/>
                </a:cubicBezTo>
                <a:lnTo>
                  <a:pt x="97334" y="139750"/>
                </a:lnTo>
                <a:cubicBezTo>
                  <a:pt x="95250" y="139750"/>
                  <a:pt x="94208" y="138559"/>
                  <a:pt x="94208" y="136178"/>
                </a:cubicBezTo>
                <a:cubicBezTo>
                  <a:pt x="94208" y="134094"/>
                  <a:pt x="95250" y="133052"/>
                  <a:pt x="97334" y="133052"/>
                </a:cubicBezTo>
                <a:close/>
                <a:moveTo>
                  <a:pt x="71884" y="133052"/>
                </a:moveTo>
                <a:lnTo>
                  <a:pt x="84386" y="133052"/>
                </a:lnTo>
                <a:cubicBezTo>
                  <a:pt x="86469" y="133052"/>
                  <a:pt x="87511" y="134094"/>
                  <a:pt x="87511" y="136178"/>
                </a:cubicBezTo>
                <a:cubicBezTo>
                  <a:pt x="87511" y="138559"/>
                  <a:pt x="86469" y="139750"/>
                  <a:pt x="84386" y="139750"/>
                </a:cubicBezTo>
                <a:lnTo>
                  <a:pt x="71884" y="139750"/>
                </a:lnTo>
                <a:cubicBezTo>
                  <a:pt x="69801" y="139750"/>
                  <a:pt x="68759" y="138559"/>
                  <a:pt x="68759" y="136178"/>
                </a:cubicBezTo>
                <a:cubicBezTo>
                  <a:pt x="68759" y="134094"/>
                  <a:pt x="69801" y="133052"/>
                  <a:pt x="71884" y="133052"/>
                </a:cubicBezTo>
                <a:close/>
                <a:moveTo>
                  <a:pt x="160735" y="117426"/>
                </a:moveTo>
                <a:lnTo>
                  <a:pt x="166985" y="117426"/>
                </a:lnTo>
                <a:cubicBezTo>
                  <a:pt x="169069" y="117426"/>
                  <a:pt x="170111" y="118467"/>
                  <a:pt x="170111" y="120551"/>
                </a:cubicBezTo>
                <a:cubicBezTo>
                  <a:pt x="170111" y="122634"/>
                  <a:pt x="169069" y="123676"/>
                  <a:pt x="166985" y="123676"/>
                </a:cubicBezTo>
                <a:lnTo>
                  <a:pt x="160735" y="123676"/>
                </a:lnTo>
                <a:cubicBezTo>
                  <a:pt x="158651" y="123676"/>
                  <a:pt x="157609" y="122634"/>
                  <a:pt x="157609" y="120551"/>
                </a:cubicBezTo>
                <a:cubicBezTo>
                  <a:pt x="157609" y="118467"/>
                  <a:pt x="158651" y="117426"/>
                  <a:pt x="160735" y="117426"/>
                </a:cubicBezTo>
                <a:close/>
                <a:moveTo>
                  <a:pt x="116086" y="117426"/>
                </a:moveTo>
                <a:lnTo>
                  <a:pt x="147787" y="117426"/>
                </a:lnTo>
                <a:cubicBezTo>
                  <a:pt x="150168" y="117426"/>
                  <a:pt x="151358" y="118467"/>
                  <a:pt x="151358" y="120551"/>
                </a:cubicBezTo>
                <a:cubicBezTo>
                  <a:pt x="151358" y="122634"/>
                  <a:pt x="150168" y="123676"/>
                  <a:pt x="147787" y="123676"/>
                </a:cubicBezTo>
                <a:lnTo>
                  <a:pt x="116086" y="123676"/>
                </a:lnTo>
                <a:cubicBezTo>
                  <a:pt x="114003" y="123676"/>
                  <a:pt x="112961" y="122634"/>
                  <a:pt x="112961" y="120551"/>
                </a:cubicBezTo>
                <a:cubicBezTo>
                  <a:pt x="112961" y="118467"/>
                  <a:pt x="114003" y="117426"/>
                  <a:pt x="116086" y="117426"/>
                </a:cubicBezTo>
                <a:close/>
                <a:moveTo>
                  <a:pt x="71884" y="117426"/>
                </a:moveTo>
                <a:lnTo>
                  <a:pt x="103585" y="117426"/>
                </a:lnTo>
                <a:cubicBezTo>
                  <a:pt x="105668" y="117426"/>
                  <a:pt x="106710" y="118467"/>
                  <a:pt x="106710" y="120551"/>
                </a:cubicBezTo>
                <a:cubicBezTo>
                  <a:pt x="106710" y="122634"/>
                  <a:pt x="105668" y="123676"/>
                  <a:pt x="103585" y="123676"/>
                </a:cubicBezTo>
                <a:lnTo>
                  <a:pt x="71884" y="123676"/>
                </a:lnTo>
                <a:cubicBezTo>
                  <a:pt x="69801" y="123676"/>
                  <a:pt x="68759" y="122634"/>
                  <a:pt x="68759" y="120551"/>
                </a:cubicBezTo>
                <a:cubicBezTo>
                  <a:pt x="68759" y="118467"/>
                  <a:pt x="69801" y="117426"/>
                  <a:pt x="71884" y="117426"/>
                </a:cubicBezTo>
                <a:close/>
                <a:moveTo>
                  <a:pt x="135285" y="98227"/>
                </a:moveTo>
                <a:lnTo>
                  <a:pt x="166985" y="98227"/>
                </a:lnTo>
                <a:cubicBezTo>
                  <a:pt x="169069" y="98227"/>
                  <a:pt x="170111" y="99268"/>
                  <a:pt x="170111" y="101352"/>
                </a:cubicBezTo>
                <a:cubicBezTo>
                  <a:pt x="170111" y="103436"/>
                  <a:pt x="169069" y="104477"/>
                  <a:pt x="166985" y="104477"/>
                </a:cubicBezTo>
                <a:lnTo>
                  <a:pt x="135285" y="104477"/>
                </a:lnTo>
                <a:cubicBezTo>
                  <a:pt x="133201" y="104477"/>
                  <a:pt x="132160" y="103436"/>
                  <a:pt x="132160" y="101352"/>
                </a:cubicBezTo>
                <a:cubicBezTo>
                  <a:pt x="132160" y="99268"/>
                  <a:pt x="133201" y="98227"/>
                  <a:pt x="135285" y="98227"/>
                </a:cubicBezTo>
                <a:close/>
                <a:moveTo>
                  <a:pt x="97334" y="98227"/>
                </a:moveTo>
                <a:lnTo>
                  <a:pt x="122783" y="98227"/>
                </a:lnTo>
                <a:cubicBezTo>
                  <a:pt x="124867" y="98227"/>
                  <a:pt x="125909" y="99268"/>
                  <a:pt x="125909" y="101352"/>
                </a:cubicBezTo>
                <a:cubicBezTo>
                  <a:pt x="125909" y="103436"/>
                  <a:pt x="124867" y="104477"/>
                  <a:pt x="122783" y="104477"/>
                </a:cubicBezTo>
                <a:lnTo>
                  <a:pt x="97334" y="104477"/>
                </a:lnTo>
                <a:cubicBezTo>
                  <a:pt x="95250" y="104477"/>
                  <a:pt x="94208" y="103436"/>
                  <a:pt x="94208" y="101352"/>
                </a:cubicBezTo>
                <a:cubicBezTo>
                  <a:pt x="94208" y="99268"/>
                  <a:pt x="95250" y="98227"/>
                  <a:pt x="97334" y="98227"/>
                </a:cubicBezTo>
                <a:close/>
                <a:moveTo>
                  <a:pt x="71884" y="98227"/>
                </a:moveTo>
                <a:lnTo>
                  <a:pt x="84386" y="98227"/>
                </a:lnTo>
                <a:cubicBezTo>
                  <a:pt x="86469" y="98227"/>
                  <a:pt x="87511" y="99268"/>
                  <a:pt x="87511" y="101352"/>
                </a:cubicBezTo>
                <a:cubicBezTo>
                  <a:pt x="87511" y="103436"/>
                  <a:pt x="86469" y="104477"/>
                  <a:pt x="84386" y="104477"/>
                </a:cubicBezTo>
                <a:lnTo>
                  <a:pt x="71884" y="104477"/>
                </a:lnTo>
                <a:cubicBezTo>
                  <a:pt x="69801" y="104477"/>
                  <a:pt x="68759" y="103436"/>
                  <a:pt x="68759" y="101352"/>
                </a:cubicBezTo>
                <a:cubicBezTo>
                  <a:pt x="68759" y="99268"/>
                  <a:pt x="69801" y="98227"/>
                  <a:pt x="71884" y="98227"/>
                </a:cubicBezTo>
                <a:close/>
                <a:moveTo>
                  <a:pt x="154484" y="82600"/>
                </a:moveTo>
                <a:lnTo>
                  <a:pt x="166985" y="82600"/>
                </a:lnTo>
                <a:cubicBezTo>
                  <a:pt x="169069" y="82600"/>
                  <a:pt x="170111" y="83642"/>
                  <a:pt x="170111" y="85725"/>
                </a:cubicBezTo>
                <a:cubicBezTo>
                  <a:pt x="170111" y="87809"/>
                  <a:pt x="169069" y="88851"/>
                  <a:pt x="166985" y="88851"/>
                </a:cubicBezTo>
                <a:lnTo>
                  <a:pt x="154484" y="88851"/>
                </a:lnTo>
                <a:cubicBezTo>
                  <a:pt x="152400" y="88851"/>
                  <a:pt x="151358" y="87809"/>
                  <a:pt x="151358" y="85725"/>
                </a:cubicBezTo>
                <a:cubicBezTo>
                  <a:pt x="151358" y="83642"/>
                  <a:pt x="152400" y="82600"/>
                  <a:pt x="154484" y="82600"/>
                </a:cubicBezTo>
                <a:close/>
                <a:moveTo>
                  <a:pt x="109835" y="82600"/>
                </a:moveTo>
                <a:lnTo>
                  <a:pt x="141536" y="82600"/>
                </a:lnTo>
                <a:cubicBezTo>
                  <a:pt x="143619" y="82600"/>
                  <a:pt x="144661" y="83642"/>
                  <a:pt x="144661" y="85725"/>
                </a:cubicBezTo>
                <a:cubicBezTo>
                  <a:pt x="144661" y="87809"/>
                  <a:pt x="143619" y="88851"/>
                  <a:pt x="141536" y="88851"/>
                </a:cubicBezTo>
                <a:lnTo>
                  <a:pt x="109835" y="88851"/>
                </a:lnTo>
                <a:cubicBezTo>
                  <a:pt x="107752" y="88851"/>
                  <a:pt x="106710" y="87809"/>
                  <a:pt x="106710" y="85725"/>
                </a:cubicBezTo>
                <a:cubicBezTo>
                  <a:pt x="106710" y="83642"/>
                  <a:pt x="107752" y="82600"/>
                  <a:pt x="109835" y="82600"/>
                </a:cubicBezTo>
                <a:close/>
                <a:moveTo>
                  <a:pt x="71884" y="82600"/>
                </a:moveTo>
                <a:lnTo>
                  <a:pt x="97334" y="82600"/>
                </a:lnTo>
                <a:cubicBezTo>
                  <a:pt x="99417" y="82600"/>
                  <a:pt x="100459" y="83642"/>
                  <a:pt x="100459" y="85725"/>
                </a:cubicBezTo>
                <a:cubicBezTo>
                  <a:pt x="100459" y="87809"/>
                  <a:pt x="99417" y="88851"/>
                  <a:pt x="97334" y="88851"/>
                </a:cubicBezTo>
                <a:lnTo>
                  <a:pt x="71884" y="88851"/>
                </a:lnTo>
                <a:cubicBezTo>
                  <a:pt x="69801" y="88851"/>
                  <a:pt x="68759" y="87809"/>
                  <a:pt x="68759" y="85725"/>
                </a:cubicBezTo>
                <a:cubicBezTo>
                  <a:pt x="68759" y="83642"/>
                  <a:pt x="69801" y="82600"/>
                  <a:pt x="71884" y="82600"/>
                </a:cubicBezTo>
                <a:close/>
                <a:moveTo>
                  <a:pt x="55811" y="60276"/>
                </a:moveTo>
                <a:cubicBezTo>
                  <a:pt x="50453" y="60276"/>
                  <a:pt x="47774" y="63252"/>
                  <a:pt x="47774" y="69205"/>
                </a:cubicBezTo>
                <a:lnTo>
                  <a:pt x="47774" y="152251"/>
                </a:lnTo>
                <a:cubicBezTo>
                  <a:pt x="47774" y="158502"/>
                  <a:pt x="50453" y="161627"/>
                  <a:pt x="55811" y="161627"/>
                </a:cubicBezTo>
                <a:lnTo>
                  <a:pt x="78135" y="161627"/>
                </a:lnTo>
                <a:cubicBezTo>
                  <a:pt x="79623" y="161627"/>
                  <a:pt x="81112" y="162372"/>
                  <a:pt x="82600" y="163860"/>
                </a:cubicBezTo>
                <a:cubicBezTo>
                  <a:pt x="83790" y="164753"/>
                  <a:pt x="84386" y="166241"/>
                  <a:pt x="84386" y="168325"/>
                </a:cubicBezTo>
                <a:lnTo>
                  <a:pt x="83939" y="185738"/>
                </a:lnTo>
                <a:lnTo>
                  <a:pt x="115640" y="162967"/>
                </a:lnTo>
                <a:cubicBezTo>
                  <a:pt x="116830" y="162074"/>
                  <a:pt x="118021" y="161627"/>
                  <a:pt x="119212" y="161627"/>
                </a:cubicBezTo>
                <a:lnTo>
                  <a:pt x="183059" y="161627"/>
                </a:lnTo>
                <a:cubicBezTo>
                  <a:pt x="185738" y="161627"/>
                  <a:pt x="188193" y="160734"/>
                  <a:pt x="190426" y="158949"/>
                </a:cubicBezTo>
                <a:cubicBezTo>
                  <a:pt x="192658" y="157163"/>
                  <a:pt x="193774" y="154930"/>
                  <a:pt x="193774" y="152251"/>
                </a:cubicBezTo>
                <a:lnTo>
                  <a:pt x="193774" y="69205"/>
                </a:lnTo>
                <a:cubicBezTo>
                  <a:pt x="193774" y="66824"/>
                  <a:pt x="192658" y="64740"/>
                  <a:pt x="190426" y="62954"/>
                </a:cubicBezTo>
                <a:cubicBezTo>
                  <a:pt x="188193" y="61168"/>
                  <a:pt x="185738" y="60276"/>
                  <a:pt x="183059" y="60276"/>
                </a:cubicBezTo>
                <a:close/>
                <a:moveTo>
                  <a:pt x="55811" y="47327"/>
                </a:moveTo>
                <a:lnTo>
                  <a:pt x="183059" y="47327"/>
                </a:lnTo>
                <a:cubicBezTo>
                  <a:pt x="189310" y="47327"/>
                  <a:pt x="194742" y="49485"/>
                  <a:pt x="199355" y="53801"/>
                </a:cubicBezTo>
                <a:cubicBezTo>
                  <a:pt x="203969" y="58117"/>
                  <a:pt x="206276" y="63252"/>
                  <a:pt x="206276" y="69205"/>
                </a:cubicBezTo>
                <a:lnTo>
                  <a:pt x="206276" y="152251"/>
                </a:lnTo>
                <a:cubicBezTo>
                  <a:pt x="206276" y="158204"/>
                  <a:pt x="203895" y="163413"/>
                  <a:pt x="199132" y="167878"/>
                </a:cubicBezTo>
                <a:cubicBezTo>
                  <a:pt x="194370" y="172343"/>
                  <a:pt x="189012" y="174576"/>
                  <a:pt x="183059" y="174576"/>
                </a:cubicBezTo>
                <a:lnTo>
                  <a:pt x="121444" y="174576"/>
                </a:lnTo>
                <a:lnTo>
                  <a:pt x="80814" y="203597"/>
                </a:lnTo>
                <a:cubicBezTo>
                  <a:pt x="79623" y="204192"/>
                  <a:pt x="78433" y="204490"/>
                  <a:pt x="77242" y="204490"/>
                </a:cubicBezTo>
                <a:cubicBezTo>
                  <a:pt x="76051" y="204490"/>
                  <a:pt x="75158" y="204341"/>
                  <a:pt x="74563" y="204044"/>
                </a:cubicBezTo>
                <a:cubicBezTo>
                  <a:pt x="72182" y="202555"/>
                  <a:pt x="70991" y="200620"/>
                  <a:pt x="70991" y="198239"/>
                </a:cubicBezTo>
                <a:lnTo>
                  <a:pt x="71438" y="174576"/>
                </a:lnTo>
                <a:lnTo>
                  <a:pt x="55811" y="174576"/>
                </a:lnTo>
                <a:cubicBezTo>
                  <a:pt x="49858" y="174576"/>
                  <a:pt x="44872" y="172418"/>
                  <a:pt x="40854" y="168102"/>
                </a:cubicBezTo>
                <a:cubicBezTo>
                  <a:pt x="36835" y="163785"/>
                  <a:pt x="34826" y="158502"/>
                  <a:pt x="34826" y="152251"/>
                </a:cubicBezTo>
                <a:lnTo>
                  <a:pt x="34826" y="69205"/>
                </a:lnTo>
                <a:cubicBezTo>
                  <a:pt x="34826" y="63252"/>
                  <a:pt x="36835" y="58117"/>
                  <a:pt x="40854" y="53801"/>
                </a:cubicBezTo>
                <a:cubicBezTo>
                  <a:pt x="44872" y="49485"/>
                  <a:pt x="49858" y="47327"/>
                  <a:pt x="55811" y="47327"/>
                </a:cubicBezTo>
                <a:close/>
                <a:moveTo>
                  <a:pt x="20538" y="0"/>
                </a:moveTo>
                <a:lnTo>
                  <a:pt x="148233" y="0"/>
                </a:lnTo>
                <a:cubicBezTo>
                  <a:pt x="154484" y="0"/>
                  <a:pt x="159916" y="2084"/>
                  <a:pt x="164530" y="6251"/>
                </a:cubicBezTo>
                <a:cubicBezTo>
                  <a:pt x="169143" y="10418"/>
                  <a:pt x="171450" y="15478"/>
                  <a:pt x="171450" y="21431"/>
                </a:cubicBezTo>
                <a:lnTo>
                  <a:pt x="171450" y="25450"/>
                </a:lnTo>
                <a:cubicBezTo>
                  <a:pt x="171450" y="26938"/>
                  <a:pt x="170855" y="28352"/>
                  <a:pt x="169664" y="29691"/>
                </a:cubicBezTo>
                <a:cubicBezTo>
                  <a:pt x="168474" y="31031"/>
                  <a:pt x="166985" y="31701"/>
                  <a:pt x="165199" y="31701"/>
                </a:cubicBezTo>
                <a:cubicBezTo>
                  <a:pt x="163413" y="31701"/>
                  <a:pt x="161851" y="31031"/>
                  <a:pt x="160511" y="29691"/>
                </a:cubicBezTo>
                <a:cubicBezTo>
                  <a:pt x="159172" y="28352"/>
                  <a:pt x="158502" y="26938"/>
                  <a:pt x="158502" y="25450"/>
                </a:cubicBezTo>
                <a:lnTo>
                  <a:pt x="158502" y="21431"/>
                </a:lnTo>
                <a:cubicBezTo>
                  <a:pt x="158502" y="19050"/>
                  <a:pt x="157460" y="16967"/>
                  <a:pt x="155377" y="15181"/>
                </a:cubicBezTo>
                <a:cubicBezTo>
                  <a:pt x="153293" y="13395"/>
                  <a:pt x="150912" y="12502"/>
                  <a:pt x="148233" y="12502"/>
                </a:cubicBezTo>
                <a:lnTo>
                  <a:pt x="20538" y="12502"/>
                </a:lnTo>
                <a:cubicBezTo>
                  <a:pt x="15181" y="12502"/>
                  <a:pt x="12502" y="15478"/>
                  <a:pt x="12502" y="21431"/>
                </a:cubicBezTo>
                <a:lnTo>
                  <a:pt x="12502" y="104477"/>
                </a:lnTo>
                <a:cubicBezTo>
                  <a:pt x="12502" y="107156"/>
                  <a:pt x="13246" y="109240"/>
                  <a:pt x="14734" y="110728"/>
                </a:cubicBezTo>
                <a:cubicBezTo>
                  <a:pt x="17711" y="113407"/>
                  <a:pt x="17860" y="116384"/>
                  <a:pt x="15181" y="119658"/>
                </a:cubicBezTo>
                <a:cubicBezTo>
                  <a:pt x="13692" y="121146"/>
                  <a:pt x="12055" y="121890"/>
                  <a:pt x="10269" y="121890"/>
                </a:cubicBezTo>
                <a:cubicBezTo>
                  <a:pt x="8781" y="121890"/>
                  <a:pt x="7442" y="121295"/>
                  <a:pt x="6251" y="120104"/>
                </a:cubicBezTo>
                <a:cubicBezTo>
                  <a:pt x="2084" y="116235"/>
                  <a:pt x="0" y="111026"/>
                  <a:pt x="0" y="104477"/>
                </a:cubicBezTo>
                <a:lnTo>
                  <a:pt x="0" y="21431"/>
                </a:lnTo>
                <a:cubicBezTo>
                  <a:pt x="0" y="15478"/>
                  <a:pt x="1935" y="10418"/>
                  <a:pt x="5804" y="6251"/>
                </a:cubicBezTo>
                <a:cubicBezTo>
                  <a:pt x="9674" y="2084"/>
                  <a:pt x="14585" y="0"/>
                  <a:pt x="20538" y="0"/>
                </a:cubicBezTo>
                <a:close/>
              </a:path>
            </a:pathLst>
          </a:custGeom>
          <a:solidFill>
            <a:srgbClr val="157E9F"/>
          </a:solidFill>
          <a:ln>
            <a:noFill/>
          </a:ln>
          <a:effectLst/>
        </p:spPr>
        <p:txBody>
          <a:bodyPr anchor="ctr"/>
          <a:lstStyle/>
          <a:p>
            <a:pPr algn="ctr"/>
            <a:endParaRPr sz="1600"/>
          </a:p>
        </p:txBody>
      </p:sp>
      <p:sp>
        <p:nvSpPr>
          <p:cNvPr id="101" name="文本框 100"/>
          <p:cNvSpPr txBox="1"/>
          <p:nvPr/>
        </p:nvSpPr>
        <p:spPr>
          <a:xfrm>
            <a:off x="1667605" y="4788673"/>
            <a:ext cx="1746926" cy="344677"/>
          </a:xfrm>
          <a:prstGeom prst="rect">
            <a:avLst/>
          </a:prstGeom>
          <a:noFill/>
        </p:spPr>
        <p:txBody>
          <a:bodyPr wrap="square" rtlCol="0">
            <a:spAutoFit/>
            <a:scene3d>
              <a:camera prst="orthographicFront"/>
              <a:lightRig rig="threePt" dir="t"/>
            </a:scene3d>
            <a:sp3d contourW="12700"/>
          </a:bodyPr>
          <a:lstStyle/>
          <a:p>
            <a:pPr algn="ctr"/>
            <a:r>
              <a:rPr lang="zh-CN" altLang="en-US" sz="1600" b="1" dirty="0">
                <a:solidFill>
                  <a:schemeClr val="bg1"/>
                </a:solidFill>
                <a:latin typeface="Century Gothic" panose="020B0502020202020204" pitchFamily="34" charset="0"/>
              </a:rPr>
              <a:t>标题文字添加</a:t>
            </a:r>
          </a:p>
        </p:txBody>
      </p:sp>
      <p:sp>
        <p:nvSpPr>
          <p:cNvPr id="102" name="文本框 101"/>
          <p:cNvSpPr txBox="1"/>
          <p:nvPr/>
        </p:nvSpPr>
        <p:spPr>
          <a:xfrm>
            <a:off x="1575007" y="3242156"/>
            <a:ext cx="1991338" cy="1372683"/>
          </a:xfrm>
          <a:prstGeom prst="rect">
            <a:avLst/>
          </a:prstGeom>
          <a:noFill/>
        </p:spPr>
        <p:txBody>
          <a:bodyPr wrap="square" rtlCol="0">
            <a:spAutoFit/>
            <a:scene3d>
              <a:camera prst="orthographicFront"/>
              <a:lightRig rig="threePt" dir="t"/>
            </a:scene3d>
            <a:sp3d contourW="12700"/>
          </a:bodyPr>
          <a:lstStyle/>
          <a:p>
            <a:pPr algn="ctr">
              <a:lnSpc>
                <a:spcPct val="130000"/>
              </a:lnSpc>
              <a:buNone/>
            </a:pPr>
            <a:r>
              <a:rPr lang="zh-CN" altLang="en-US" sz="1600" dirty="0">
                <a:solidFill>
                  <a:schemeClr val="tx1">
                    <a:lumMod val="50000"/>
                    <a:lumOff val="50000"/>
                  </a:schemeClr>
                </a:solidFill>
                <a:latin typeface="冬青黑体简体中文 W3" panose="020B0300000000000000" pitchFamily="34" charset="-122"/>
                <a:ea typeface="冬青黑体简体中文 W3" panose="020B0300000000000000" pitchFamily="34" charset="-122"/>
              </a:rPr>
              <a:t>点击输入本栏的具体文字，简明扼要的说明分项内容，此为概念图解</a:t>
            </a:r>
          </a:p>
        </p:txBody>
      </p:sp>
      <p:sp>
        <p:nvSpPr>
          <p:cNvPr id="104" name="ï$1iḋè"/>
          <p:cNvSpPr/>
          <p:nvPr/>
        </p:nvSpPr>
        <p:spPr>
          <a:xfrm>
            <a:off x="3871019" y="1901384"/>
            <a:ext cx="2117684" cy="3532174"/>
          </a:xfrm>
          <a:prstGeom prst="roundRect">
            <a:avLst>
              <a:gd name="adj" fmla="val 4016"/>
            </a:avLst>
          </a:prstGeom>
          <a:solidFill>
            <a:schemeClr val="bg1"/>
          </a:solidFill>
          <a:ln w="25400">
            <a:solidFill>
              <a:schemeClr val="bg1">
                <a:lumMod val="6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wrap="square" tIns="1620000" anchor="t" anchorCtr="1">
            <a:normAutofit/>
          </a:bodyPr>
          <a:lstStyle/>
          <a:p>
            <a:pPr algn="ctr">
              <a:lnSpc>
                <a:spcPct val="120000"/>
              </a:lnSpc>
            </a:pPr>
            <a:endParaRPr lang="zh-CN" altLang="en-US" sz="1000" dirty="0">
              <a:solidFill>
                <a:schemeClr val="tx1">
                  <a:lumMod val="85000"/>
                  <a:lumOff val="15000"/>
                </a:schemeClr>
              </a:solidFill>
            </a:endParaRPr>
          </a:p>
        </p:txBody>
      </p:sp>
      <p:sp>
        <p:nvSpPr>
          <p:cNvPr id="105" name="îṥľïḋé"/>
          <p:cNvSpPr/>
          <p:nvPr/>
        </p:nvSpPr>
        <p:spPr>
          <a:xfrm>
            <a:off x="3871019" y="4740321"/>
            <a:ext cx="2117684" cy="426679"/>
          </a:xfrm>
          <a:prstGeom prst="rect">
            <a:avLst/>
          </a:prstGeom>
          <a:solidFill>
            <a:srgbClr val="157E9F"/>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normAutofit/>
          </a:bodyPr>
          <a:lstStyle/>
          <a:p>
            <a:pPr algn="ctr"/>
            <a:endParaRPr lang="zh-CN" altLang="en-US" sz="1200" b="1" dirty="0"/>
          </a:p>
        </p:txBody>
      </p:sp>
      <p:sp>
        <p:nvSpPr>
          <p:cNvPr id="106" name="íşḻídé"/>
          <p:cNvSpPr/>
          <p:nvPr/>
        </p:nvSpPr>
        <p:spPr>
          <a:xfrm>
            <a:off x="4594355" y="2301204"/>
            <a:ext cx="671012" cy="671011"/>
          </a:xfrm>
          <a:custGeom>
            <a:avLst/>
            <a:gdLst/>
            <a:ahLst/>
            <a:cxnLst/>
            <a:rect l="l" t="t" r="r" b="b"/>
            <a:pathLst>
              <a:path w="203597" h="203597">
                <a:moveTo>
                  <a:pt x="30249" y="120104"/>
                </a:moveTo>
                <a:cubicBezTo>
                  <a:pt x="30919" y="120402"/>
                  <a:pt x="31402" y="121146"/>
                  <a:pt x="31700" y="122336"/>
                </a:cubicBezTo>
                <a:cubicBezTo>
                  <a:pt x="36165" y="136029"/>
                  <a:pt x="44202" y="147339"/>
                  <a:pt x="55810" y="156269"/>
                </a:cubicBezTo>
                <a:cubicBezTo>
                  <a:pt x="57596" y="157460"/>
                  <a:pt x="57894" y="158948"/>
                  <a:pt x="56703" y="160734"/>
                </a:cubicBezTo>
                <a:cubicBezTo>
                  <a:pt x="55810" y="161627"/>
                  <a:pt x="54917" y="162073"/>
                  <a:pt x="54024" y="162073"/>
                </a:cubicBezTo>
                <a:cubicBezTo>
                  <a:pt x="53429" y="162073"/>
                  <a:pt x="52834" y="161776"/>
                  <a:pt x="52238" y="161180"/>
                </a:cubicBezTo>
                <a:cubicBezTo>
                  <a:pt x="39141" y="151358"/>
                  <a:pt x="30361" y="139005"/>
                  <a:pt x="25896" y="124122"/>
                </a:cubicBezTo>
                <a:cubicBezTo>
                  <a:pt x="24705" y="122336"/>
                  <a:pt x="25300" y="121146"/>
                  <a:pt x="27682" y="120550"/>
                </a:cubicBezTo>
                <a:cubicBezTo>
                  <a:pt x="28724" y="119955"/>
                  <a:pt x="29579" y="119806"/>
                  <a:pt x="30249" y="120104"/>
                </a:cubicBezTo>
                <a:close/>
                <a:moveTo>
                  <a:pt x="25449" y="98673"/>
                </a:moveTo>
                <a:cubicBezTo>
                  <a:pt x="27533" y="98673"/>
                  <a:pt x="28575" y="99714"/>
                  <a:pt x="28575" y="101798"/>
                </a:cubicBezTo>
                <a:cubicBezTo>
                  <a:pt x="28575" y="104179"/>
                  <a:pt x="28724" y="106114"/>
                  <a:pt x="29021" y="107602"/>
                </a:cubicBezTo>
                <a:cubicBezTo>
                  <a:pt x="29021" y="109686"/>
                  <a:pt x="27979" y="110728"/>
                  <a:pt x="25896" y="110728"/>
                </a:cubicBezTo>
                <a:lnTo>
                  <a:pt x="25449" y="110728"/>
                </a:lnTo>
                <a:cubicBezTo>
                  <a:pt x="23961" y="110728"/>
                  <a:pt x="22919" y="109835"/>
                  <a:pt x="22324" y="108049"/>
                </a:cubicBezTo>
                <a:lnTo>
                  <a:pt x="22324" y="101798"/>
                </a:lnTo>
                <a:cubicBezTo>
                  <a:pt x="22324" y="99714"/>
                  <a:pt x="23366" y="98673"/>
                  <a:pt x="25449" y="98673"/>
                </a:cubicBezTo>
                <a:close/>
                <a:moveTo>
                  <a:pt x="36611" y="41076"/>
                </a:moveTo>
                <a:cubicBezTo>
                  <a:pt x="20538" y="58043"/>
                  <a:pt x="12501" y="78283"/>
                  <a:pt x="12501" y="101798"/>
                </a:cubicBezTo>
                <a:cubicBezTo>
                  <a:pt x="12501" y="126206"/>
                  <a:pt x="21282" y="147191"/>
                  <a:pt x="38844" y="164752"/>
                </a:cubicBezTo>
                <a:cubicBezTo>
                  <a:pt x="56406" y="182314"/>
                  <a:pt x="77390" y="191095"/>
                  <a:pt x="101798" y="191095"/>
                </a:cubicBezTo>
                <a:cubicBezTo>
                  <a:pt x="125313" y="191095"/>
                  <a:pt x="145628" y="183058"/>
                  <a:pt x="162743" y="166985"/>
                </a:cubicBezTo>
                <a:cubicBezTo>
                  <a:pt x="179858" y="150911"/>
                  <a:pt x="189160" y="131117"/>
                  <a:pt x="190649" y="107602"/>
                </a:cubicBezTo>
                <a:cubicBezTo>
                  <a:pt x="190946" y="106709"/>
                  <a:pt x="191095" y="104923"/>
                  <a:pt x="191095" y="102245"/>
                </a:cubicBezTo>
                <a:lnTo>
                  <a:pt x="101798" y="104923"/>
                </a:lnTo>
                <a:lnTo>
                  <a:pt x="100459" y="104923"/>
                </a:lnTo>
                <a:lnTo>
                  <a:pt x="100459" y="104477"/>
                </a:lnTo>
                <a:cubicBezTo>
                  <a:pt x="100161" y="104477"/>
                  <a:pt x="99863" y="104328"/>
                  <a:pt x="99566" y="104030"/>
                </a:cubicBezTo>
                <a:close/>
                <a:moveTo>
                  <a:pt x="165199" y="39290"/>
                </a:moveTo>
                <a:lnTo>
                  <a:pt x="109388" y="98226"/>
                </a:lnTo>
                <a:lnTo>
                  <a:pt x="190649" y="95994"/>
                </a:lnTo>
                <a:cubicBezTo>
                  <a:pt x="189160" y="73670"/>
                  <a:pt x="180677" y="54768"/>
                  <a:pt x="165199" y="39290"/>
                </a:cubicBezTo>
                <a:close/>
                <a:moveTo>
                  <a:pt x="101798" y="12501"/>
                </a:moveTo>
                <a:cubicBezTo>
                  <a:pt x="78283" y="12501"/>
                  <a:pt x="58043" y="20538"/>
                  <a:pt x="41076" y="36611"/>
                </a:cubicBezTo>
                <a:lnTo>
                  <a:pt x="101798" y="97333"/>
                </a:lnTo>
                <a:lnTo>
                  <a:pt x="160734" y="34825"/>
                </a:lnTo>
                <a:cubicBezTo>
                  <a:pt x="156567" y="31551"/>
                  <a:pt x="153590" y="29319"/>
                  <a:pt x="151804" y="28128"/>
                </a:cubicBezTo>
                <a:cubicBezTo>
                  <a:pt x="136922" y="17710"/>
                  <a:pt x="120253" y="12501"/>
                  <a:pt x="101798" y="12501"/>
                </a:cubicBezTo>
                <a:close/>
                <a:moveTo>
                  <a:pt x="101798" y="0"/>
                </a:moveTo>
                <a:cubicBezTo>
                  <a:pt x="122932" y="0"/>
                  <a:pt x="141982" y="5804"/>
                  <a:pt x="158948" y="17412"/>
                </a:cubicBezTo>
                <a:cubicBezTo>
                  <a:pt x="172938" y="26937"/>
                  <a:pt x="183877" y="39141"/>
                  <a:pt x="191765" y="54024"/>
                </a:cubicBezTo>
                <a:cubicBezTo>
                  <a:pt x="199653" y="68907"/>
                  <a:pt x="203597" y="84832"/>
                  <a:pt x="203597" y="101798"/>
                </a:cubicBezTo>
                <a:lnTo>
                  <a:pt x="203597" y="108942"/>
                </a:lnTo>
                <a:cubicBezTo>
                  <a:pt x="201811" y="135433"/>
                  <a:pt x="191095" y="157832"/>
                  <a:pt x="171450" y="176138"/>
                </a:cubicBezTo>
                <a:cubicBezTo>
                  <a:pt x="151804" y="194444"/>
                  <a:pt x="128587" y="203597"/>
                  <a:pt x="101798" y="203597"/>
                </a:cubicBezTo>
                <a:cubicBezTo>
                  <a:pt x="73818" y="203597"/>
                  <a:pt x="49857" y="193625"/>
                  <a:pt x="29914" y="173682"/>
                </a:cubicBezTo>
                <a:cubicBezTo>
                  <a:pt x="9971" y="153739"/>
                  <a:pt x="0" y="129778"/>
                  <a:pt x="0" y="101798"/>
                </a:cubicBezTo>
                <a:cubicBezTo>
                  <a:pt x="0" y="73818"/>
                  <a:pt x="9971" y="49857"/>
                  <a:pt x="29914" y="29914"/>
                </a:cubicBezTo>
                <a:cubicBezTo>
                  <a:pt x="49857" y="9971"/>
                  <a:pt x="73818" y="0"/>
                  <a:pt x="101798" y="0"/>
                </a:cubicBezTo>
                <a:close/>
              </a:path>
            </a:pathLst>
          </a:custGeom>
          <a:solidFill>
            <a:srgbClr val="157E9F"/>
          </a:solidFill>
          <a:ln>
            <a:noFill/>
          </a:ln>
          <a:effectLst/>
        </p:spPr>
        <p:txBody>
          <a:bodyPr anchor="ctr"/>
          <a:lstStyle/>
          <a:p>
            <a:pPr algn="ctr"/>
            <a:endParaRPr sz="1600"/>
          </a:p>
        </p:txBody>
      </p:sp>
      <p:sp>
        <p:nvSpPr>
          <p:cNvPr id="107" name="文本框 106"/>
          <p:cNvSpPr txBox="1"/>
          <p:nvPr/>
        </p:nvSpPr>
        <p:spPr>
          <a:xfrm>
            <a:off x="4101668" y="4779975"/>
            <a:ext cx="1656381" cy="338554"/>
          </a:xfrm>
          <a:prstGeom prst="rect">
            <a:avLst/>
          </a:prstGeom>
          <a:noFill/>
        </p:spPr>
        <p:txBody>
          <a:bodyPr wrap="square" rtlCol="0">
            <a:spAutoFit/>
            <a:scene3d>
              <a:camera prst="orthographicFront"/>
              <a:lightRig rig="threePt" dir="t"/>
            </a:scene3d>
            <a:sp3d contourW="12700"/>
          </a:bodyPr>
          <a:lstStyle/>
          <a:p>
            <a:pPr algn="ctr"/>
            <a:r>
              <a:rPr lang="zh-CN" altLang="en-US" sz="1600" b="1" dirty="0">
                <a:solidFill>
                  <a:schemeClr val="bg1"/>
                </a:solidFill>
                <a:latin typeface="Century Gothic" panose="020B0502020202020204" pitchFamily="34" charset="0"/>
              </a:rPr>
              <a:t>标题文字添加</a:t>
            </a:r>
          </a:p>
        </p:txBody>
      </p:sp>
      <p:sp>
        <p:nvSpPr>
          <p:cNvPr id="108" name="文本框 107"/>
          <p:cNvSpPr txBox="1"/>
          <p:nvPr/>
        </p:nvSpPr>
        <p:spPr>
          <a:xfrm>
            <a:off x="3934190" y="3242156"/>
            <a:ext cx="1991338" cy="1372683"/>
          </a:xfrm>
          <a:prstGeom prst="rect">
            <a:avLst/>
          </a:prstGeom>
          <a:noFill/>
        </p:spPr>
        <p:txBody>
          <a:bodyPr wrap="square" rtlCol="0">
            <a:spAutoFit/>
            <a:scene3d>
              <a:camera prst="orthographicFront"/>
              <a:lightRig rig="threePt" dir="t"/>
            </a:scene3d>
            <a:sp3d contourW="12700"/>
          </a:bodyPr>
          <a:lstStyle/>
          <a:p>
            <a:pPr algn="ctr">
              <a:lnSpc>
                <a:spcPct val="130000"/>
              </a:lnSpc>
              <a:buNone/>
            </a:pPr>
            <a:r>
              <a:rPr lang="zh-CN" altLang="en-US" sz="1600" dirty="0">
                <a:solidFill>
                  <a:schemeClr val="tx1">
                    <a:lumMod val="50000"/>
                    <a:lumOff val="50000"/>
                  </a:schemeClr>
                </a:solidFill>
                <a:latin typeface="冬青黑体简体中文 W3" panose="020B0300000000000000" pitchFamily="34" charset="-122"/>
                <a:ea typeface="冬青黑体简体中文 W3" panose="020B0300000000000000" pitchFamily="34" charset="-122"/>
              </a:rPr>
              <a:t>点击输入本栏的具体文字，简明扼要的说明分项内容，此为概念图解</a:t>
            </a:r>
          </a:p>
        </p:txBody>
      </p:sp>
      <p:sp>
        <p:nvSpPr>
          <p:cNvPr id="110" name="îṡḻïḑê"/>
          <p:cNvSpPr/>
          <p:nvPr/>
        </p:nvSpPr>
        <p:spPr>
          <a:xfrm>
            <a:off x="6230202" y="1901384"/>
            <a:ext cx="2117684" cy="3532174"/>
          </a:xfrm>
          <a:prstGeom prst="roundRect">
            <a:avLst>
              <a:gd name="adj" fmla="val 4016"/>
            </a:avLst>
          </a:prstGeom>
          <a:solidFill>
            <a:schemeClr val="bg1"/>
          </a:solidFill>
          <a:ln w="25400">
            <a:solidFill>
              <a:schemeClr val="bg1">
                <a:lumMod val="6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wrap="square" tIns="1620000" anchor="t" anchorCtr="1">
            <a:normAutofit/>
          </a:bodyPr>
          <a:lstStyle/>
          <a:p>
            <a:pPr algn="ctr">
              <a:lnSpc>
                <a:spcPct val="120000"/>
              </a:lnSpc>
            </a:pPr>
            <a:endParaRPr lang="zh-CN" altLang="en-US" sz="1000" dirty="0">
              <a:solidFill>
                <a:schemeClr val="tx1">
                  <a:lumMod val="85000"/>
                  <a:lumOff val="15000"/>
                </a:schemeClr>
              </a:solidFill>
            </a:endParaRPr>
          </a:p>
        </p:txBody>
      </p:sp>
      <p:sp>
        <p:nvSpPr>
          <p:cNvPr id="111" name="íSḷîďé"/>
          <p:cNvSpPr/>
          <p:nvPr/>
        </p:nvSpPr>
        <p:spPr>
          <a:xfrm>
            <a:off x="6230202" y="4740321"/>
            <a:ext cx="2117684" cy="426679"/>
          </a:xfrm>
          <a:prstGeom prst="rect">
            <a:avLst/>
          </a:prstGeom>
          <a:solidFill>
            <a:srgbClr val="157E9F"/>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normAutofit/>
          </a:bodyPr>
          <a:lstStyle/>
          <a:p>
            <a:pPr algn="ctr"/>
            <a:endParaRPr lang="zh-CN" altLang="en-US" sz="1200" b="1" dirty="0"/>
          </a:p>
        </p:txBody>
      </p:sp>
      <p:sp>
        <p:nvSpPr>
          <p:cNvPr id="112" name="ís1ídé"/>
          <p:cNvSpPr/>
          <p:nvPr/>
        </p:nvSpPr>
        <p:spPr>
          <a:xfrm>
            <a:off x="6954802" y="2293870"/>
            <a:ext cx="668482" cy="671011"/>
          </a:xfrm>
          <a:custGeom>
            <a:avLst/>
            <a:gdLst/>
            <a:ahLst/>
            <a:cxnLst/>
            <a:rect l="l" t="t" r="r" b="b"/>
            <a:pathLst>
              <a:path w="204608" h="205382">
                <a:moveTo>
                  <a:pt x="46881" y="32147"/>
                </a:moveTo>
                <a:cubicBezTo>
                  <a:pt x="48667" y="31254"/>
                  <a:pt x="50155" y="31551"/>
                  <a:pt x="51346" y="33039"/>
                </a:cubicBezTo>
                <a:cubicBezTo>
                  <a:pt x="52536" y="34825"/>
                  <a:pt x="52239" y="36314"/>
                  <a:pt x="50453" y="37504"/>
                </a:cubicBezTo>
                <a:cubicBezTo>
                  <a:pt x="37356" y="45541"/>
                  <a:pt x="30807" y="57298"/>
                  <a:pt x="30807" y="72777"/>
                </a:cubicBezTo>
                <a:cubicBezTo>
                  <a:pt x="30807" y="74860"/>
                  <a:pt x="29766" y="75902"/>
                  <a:pt x="27682" y="75902"/>
                </a:cubicBezTo>
                <a:cubicBezTo>
                  <a:pt x="25599" y="75902"/>
                  <a:pt x="24557" y="74860"/>
                  <a:pt x="24557" y="72777"/>
                </a:cubicBezTo>
                <a:cubicBezTo>
                  <a:pt x="24557" y="54917"/>
                  <a:pt x="31998" y="41374"/>
                  <a:pt x="46881" y="32147"/>
                </a:cubicBezTo>
                <a:close/>
                <a:moveTo>
                  <a:pt x="61168" y="25896"/>
                </a:moveTo>
                <a:cubicBezTo>
                  <a:pt x="63252" y="25300"/>
                  <a:pt x="64591" y="26045"/>
                  <a:pt x="65187" y="28128"/>
                </a:cubicBezTo>
                <a:cubicBezTo>
                  <a:pt x="65782" y="30212"/>
                  <a:pt x="65038" y="31551"/>
                  <a:pt x="62954" y="32147"/>
                </a:cubicBezTo>
                <a:cubicBezTo>
                  <a:pt x="62657" y="32147"/>
                  <a:pt x="62136" y="32221"/>
                  <a:pt x="61392" y="32370"/>
                </a:cubicBezTo>
                <a:cubicBezTo>
                  <a:pt x="60648" y="32519"/>
                  <a:pt x="60127" y="32742"/>
                  <a:pt x="59829" y="33039"/>
                </a:cubicBezTo>
                <a:lnTo>
                  <a:pt x="58936" y="33039"/>
                </a:lnTo>
                <a:cubicBezTo>
                  <a:pt x="57448" y="33039"/>
                  <a:pt x="56406" y="32295"/>
                  <a:pt x="55811" y="30807"/>
                </a:cubicBezTo>
                <a:cubicBezTo>
                  <a:pt x="55215" y="29319"/>
                  <a:pt x="55811" y="27979"/>
                  <a:pt x="57597" y="26789"/>
                </a:cubicBezTo>
                <a:cubicBezTo>
                  <a:pt x="58787" y="26789"/>
                  <a:pt x="59978" y="26491"/>
                  <a:pt x="61168" y="25896"/>
                </a:cubicBezTo>
                <a:close/>
                <a:moveTo>
                  <a:pt x="72331" y="12948"/>
                </a:moveTo>
                <a:cubicBezTo>
                  <a:pt x="55959" y="12948"/>
                  <a:pt x="41895" y="18752"/>
                  <a:pt x="30138" y="30361"/>
                </a:cubicBezTo>
                <a:cubicBezTo>
                  <a:pt x="18380" y="41969"/>
                  <a:pt x="12502" y="55959"/>
                  <a:pt x="12502" y="72330"/>
                </a:cubicBezTo>
                <a:cubicBezTo>
                  <a:pt x="12502" y="88999"/>
                  <a:pt x="18380" y="103138"/>
                  <a:pt x="30138" y="114746"/>
                </a:cubicBezTo>
                <a:cubicBezTo>
                  <a:pt x="41895" y="126355"/>
                  <a:pt x="55959" y="132159"/>
                  <a:pt x="72331" y="132159"/>
                </a:cubicBezTo>
                <a:cubicBezTo>
                  <a:pt x="82451" y="132159"/>
                  <a:pt x="91678" y="129778"/>
                  <a:pt x="100013" y="125015"/>
                </a:cubicBezTo>
                <a:cubicBezTo>
                  <a:pt x="102691" y="123527"/>
                  <a:pt x="105222" y="123973"/>
                  <a:pt x="107603" y="126355"/>
                </a:cubicBezTo>
                <a:lnTo>
                  <a:pt x="132606" y="151358"/>
                </a:lnTo>
                <a:lnTo>
                  <a:pt x="134838" y="149572"/>
                </a:lnTo>
                <a:cubicBezTo>
                  <a:pt x="137517" y="148084"/>
                  <a:pt x="140047" y="148232"/>
                  <a:pt x="142429" y="150018"/>
                </a:cubicBezTo>
                <a:lnTo>
                  <a:pt x="150912" y="157162"/>
                </a:lnTo>
                <a:cubicBezTo>
                  <a:pt x="153293" y="159543"/>
                  <a:pt x="153740" y="161925"/>
                  <a:pt x="152251" y="164306"/>
                </a:cubicBezTo>
                <a:lnTo>
                  <a:pt x="150465" y="169217"/>
                </a:lnTo>
                <a:lnTo>
                  <a:pt x="157609" y="176361"/>
                </a:lnTo>
                <a:lnTo>
                  <a:pt x="167878" y="177254"/>
                </a:lnTo>
                <a:cubicBezTo>
                  <a:pt x="170259" y="177254"/>
                  <a:pt x="172045" y="178593"/>
                  <a:pt x="173236" y="181272"/>
                </a:cubicBezTo>
                <a:lnTo>
                  <a:pt x="176808" y="191541"/>
                </a:lnTo>
                <a:lnTo>
                  <a:pt x="191542" y="187970"/>
                </a:lnTo>
                <a:lnTo>
                  <a:pt x="189309" y="169217"/>
                </a:lnTo>
                <a:lnTo>
                  <a:pt x="126802" y="106263"/>
                </a:lnTo>
                <a:cubicBezTo>
                  <a:pt x="124420" y="103882"/>
                  <a:pt x="123974" y="101500"/>
                  <a:pt x="125462" y="99119"/>
                </a:cubicBezTo>
                <a:cubicBezTo>
                  <a:pt x="129629" y="91082"/>
                  <a:pt x="131713" y="82153"/>
                  <a:pt x="131713" y="72330"/>
                </a:cubicBezTo>
                <a:cubicBezTo>
                  <a:pt x="131713" y="55959"/>
                  <a:pt x="125909" y="41969"/>
                  <a:pt x="114300" y="30361"/>
                </a:cubicBezTo>
                <a:cubicBezTo>
                  <a:pt x="102691" y="18752"/>
                  <a:pt x="88702" y="12948"/>
                  <a:pt x="72331" y="12948"/>
                </a:cubicBezTo>
                <a:close/>
                <a:moveTo>
                  <a:pt x="72331" y="0"/>
                </a:moveTo>
                <a:cubicBezTo>
                  <a:pt x="92274" y="0"/>
                  <a:pt x="109314" y="7069"/>
                  <a:pt x="123453" y="21208"/>
                </a:cubicBezTo>
                <a:cubicBezTo>
                  <a:pt x="137592" y="35346"/>
                  <a:pt x="144661" y="52387"/>
                  <a:pt x="144661" y="72330"/>
                </a:cubicBezTo>
                <a:cubicBezTo>
                  <a:pt x="144661" y="81260"/>
                  <a:pt x="142726" y="90636"/>
                  <a:pt x="138857" y="100459"/>
                </a:cubicBezTo>
                <a:lnTo>
                  <a:pt x="200025" y="161627"/>
                </a:lnTo>
                <a:cubicBezTo>
                  <a:pt x="201216" y="162818"/>
                  <a:pt x="201811" y="164157"/>
                  <a:pt x="201811" y="165645"/>
                </a:cubicBezTo>
                <a:lnTo>
                  <a:pt x="204490" y="192434"/>
                </a:lnTo>
                <a:cubicBezTo>
                  <a:pt x="205085" y="196304"/>
                  <a:pt x="203448" y="198536"/>
                  <a:pt x="199579" y="199132"/>
                </a:cubicBezTo>
                <a:lnTo>
                  <a:pt x="174129" y="204936"/>
                </a:lnTo>
                <a:cubicBezTo>
                  <a:pt x="173831" y="205234"/>
                  <a:pt x="173385" y="205382"/>
                  <a:pt x="172790" y="205382"/>
                </a:cubicBezTo>
                <a:cubicBezTo>
                  <a:pt x="169515" y="205382"/>
                  <a:pt x="167432" y="203894"/>
                  <a:pt x="166539" y="200918"/>
                </a:cubicBezTo>
                <a:lnTo>
                  <a:pt x="162967" y="189309"/>
                </a:lnTo>
                <a:lnTo>
                  <a:pt x="154484" y="188863"/>
                </a:lnTo>
                <a:cubicBezTo>
                  <a:pt x="152698" y="188863"/>
                  <a:pt x="151358" y="188267"/>
                  <a:pt x="150465" y="187077"/>
                </a:cubicBezTo>
                <a:lnTo>
                  <a:pt x="138410" y="175022"/>
                </a:lnTo>
                <a:cubicBezTo>
                  <a:pt x="136624" y="173236"/>
                  <a:pt x="136178" y="170854"/>
                  <a:pt x="137071" y="167878"/>
                </a:cubicBezTo>
                <a:lnTo>
                  <a:pt x="138857" y="163859"/>
                </a:lnTo>
                <a:lnTo>
                  <a:pt x="137964" y="162966"/>
                </a:lnTo>
                <a:lnTo>
                  <a:pt x="135731" y="164752"/>
                </a:lnTo>
                <a:cubicBezTo>
                  <a:pt x="132755" y="166538"/>
                  <a:pt x="129927" y="166390"/>
                  <a:pt x="127248" y="164306"/>
                </a:cubicBezTo>
                <a:lnTo>
                  <a:pt x="101799" y="138410"/>
                </a:lnTo>
                <a:cubicBezTo>
                  <a:pt x="91976" y="142577"/>
                  <a:pt x="82153" y="144661"/>
                  <a:pt x="72331" y="144661"/>
                </a:cubicBezTo>
                <a:cubicBezTo>
                  <a:pt x="52388" y="144661"/>
                  <a:pt x="35347" y="137666"/>
                  <a:pt x="21208" y="123676"/>
                </a:cubicBezTo>
                <a:cubicBezTo>
                  <a:pt x="7069" y="109686"/>
                  <a:pt x="0" y="92571"/>
                  <a:pt x="0" y="72330"/>
                </a:cubicBezTo>
                <a:cubicBezTo>
                  <a:pt x="0" y="52387"/>
                  <a:pt x="7069" y="35346"/>
                  <a:pt x="21208" y="21208"/>
                </a:cubicBezTo>
                <a:cubicBezTo>
                  <a:pt x="35347" y="7069"/>
                  <a:pt x="52388" y="0"/>
                  <a:pt x="72331" y="0"/>
                </a:cubicBezTo>
                <a:close/>
              </a:path>
            </a:pathLst>
          </a:custGeom>
          <a:solidFill>
            <a:srgbClr val="157E9F"/>
          </a:solidFill>
          <a:ln>
            <a:noFill/>
          </a:ln>
          <a:effectLst/>
        </p:spPr>
        <p:txBody>
          <a:bodyPr anchor="ctr"/>
          <a:lstStyle/>
          <a:p>
            <a:pPr algn="ctr"/>
            <a:endParaRPr sz="1600"/>
          </a:p>
        </p:txBody>
      </p:sp>
      <p:sp>
        <p:nvSpPr>
          <p:cNvPr id="113" name="文本框 112"/>
          <p:cNvSpPr txBox="1"/>
          <p:nvPr/>
        </p:nvSpPr>
        <p:spPr>
          <a:xfrm>
            <a:off x="6447098" y="4773852"/>
            <a:ext cx="1675568" cy="344677"/>
          </a:xfrm>
          <a:prstGeom prst="rect">
            <a:avLst/>
          </a:prstGeom>
          <a:noFill/>
        </p:spPr>
        <p:txBody>
          <a:bodyPr wrap="square" rtlCol="0">
            <a:spAutoFit/>
            <a:scene3d>
              <a:camera prst="orthographicFront"/>
              <a:lightRig rig="threePt" dir="t"/>
            </a:scene3d>
            <a:sp3d contourW="12700"/>
          </a:bodyPr>
          <a:lstStyle/>
          <a:p>
            <a:pPr algn="ctr"/>
            <a:r>
              <a:rPr lang="zh-CN" altLang="en-US" sz="1600" b="1" dirty="0">
                <a:solidFill>
                  <a:schemeClr val="bg1"/>
                </a:solidFill>
                <a:latin typeface="Century Gothic" panose="020B0502020202020204" pitchFamily="34" charset="0"/>
              </a:rPr>
              <a:t>标题文字添加</a:t>
            </a:r>
          </a:p>
        </p:txBody>
      </p:sp>
      <p:sp>
        <p:nvSpPr>
          <p:cNvPr id="114" name="文本框 113"/>
          <p:cNvSpPr txBox="1"/>
          <p:nvPr/>
        </p:nvSpPr>
        <p:spPr>
          <a:xfrm>
            <a:off x="6293374" y="3242156"/>
            <a:ext cx="1991338" cy="1372683"/>
          </a:xfrm>
          <a:prstGeom prst="rect">
            <a:avLst/>
          </a:prstGeom>
          <a:noFill/>
        </p:spPr>
        <p:txBody>
          <a:bodyPr wrap="square" rtlCol="0">
            <a:spAutoFit/>
            <a:scene3d>
              <a:camera prst="orthographicFront"/>
              <a:lightRig rig="threePt" dir="t"/>
            </a:scene3d>
            <a:sp3d contourW="12700"/>
          </a:bodyPr>
          <a:lstStyle/>
          <a:p>
            <a:pPr algn="ctr">
              <a:lnSpc>
                <a:spcPct val="130000"/>
              </a:lnSpc>
              <a:buNone/>
            </a:pPr>
            <a:r>
              <a:rPr lang="zh-CN" altLang="en-US" sz="1600" dirty="0">
                <a:solidFill>
                  <a:schemeClr val="tx1">
                    <a:lumMod val="50000"/>
                    <a:lumOff val="50000"/>
                  </a:schemeClr>
                </a:solidFill>
                <a:latin typeface="冬青黑体简体中文 W3" panose="020B0300000000000000" pitchFamily="34" charset="-122"/>
                <a:ea typeface="冬青黑体简体中文 W3" panose="020B0300000000000000" pitchFamily="34" charset="-122"/>
              </a:rPr>
              <a:t>点击输入本栏的具体文字，简明扼要的说明分项内容，此为概念图解</a:t>
            </a:r>
          </a:p>
        </p:txBody>
      </p:sp>
      <p:sp>
        <p:nvSpPr>
          <p:cNvPr id="116" name="iṥ1ïḋè"/>
          <p:cNvSpPr/>
          <p:nvPr/>
        </p:nvSpPr>
        <p:spPr>
          <a:xfrm>
            <a:off x="8589385" y="1901384"/>
            <a:ext cx="2117684" cy="3532174"/>
          </a:xfrm>
          <a:prstGeom prst="roundRect">
            <a:avLst>
              <a:gd name="adj" fmla="val 4016"/>
            </a:avLst>
          </a:prstGeom>
          <a:solidFill>
            <a:schemeClr val="bg1"/>
          </a:solidFill>
          <a:ln w="25400">
            <a:solidFill>
              <a:schemeClr val="bg1">
                <a:lumMod val="6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wrap="square" tIns="1620000" anchor="t" anchorCtr="1">
            <a:normAutofit/>
          </a:bodyPr>
          <a:lstStyle/>
          <a:p>
            <a:pPr algn="ctr">
              <a:lnSpc>
                <a:spcPct val="120000"/>
              </a:lnSpc>
            </a:pPr>
            <a:endParaRPr lang="zh-CN" altLang="en-US" sz="1000" dirty="0">
              <a:solidFill>
                <a:schemeClr val="tx1">
                  <a:lumMod val="85000"/>
                  <a:lumOff val="15000"/>
                </a:schemeClr>
              </a:solidFill>
            </a:endParaRPr>
          </a:p>
        </p:txBody>
      </p:sp>
      <p:sp>
        <p:nvSpPr>
          <p:cNvPr id="117" name="iṩ1íḍê"/>
          <p:cNvSpPr/>
          <p:nvPr/>
        </p:nvSpPr>
        <p:spPr>
          <a:xfrm>
            <a:off x="8589385" y="4740321"/>
            <a:ext cx="2117684" cy="426679"/>
          </a:xfrm>
          <a:prstGeom prst="rect">
            <a:avLst/>
          </a:prstGeom>
          <a:solidFill>
            <a:srgbClr val="157E9F"/>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normAutofit/>
          </a:bodyPr>
          <a:lstStyle/>
          <a:p>
            <a:pPr algn="ctr"/>
            <a:endParaRPr lang="zh-CN" altLang="en-US" sz="1200" b="1" dirty="0"/>
          </a:p>
        </p:txBody>
      </p:sp>
      <p:sp>
        <p:nvSpPr>
          <p:cNvPr id="118" name="ïşlïḓê"/>
          <p:cNvSpPr/>
          <p:nvPr/>
        </p:nvSpPr>
        <p:spPr>
          <a:xfrm>
            <a:off x="9311859" y="2293870"/>
            <a:ext cx="666672" cy="658010"/>
          </a:xfrm>
          <a:custGeom>
            <a:avLst/>
            <a:gdLst/>
            <a:ahLst/>
            <a:cxnLst/>
            <a:rect l="l" t="t" r="r" b="b"/>
            <a:pathLst>
              <a:path w="206276" h="203596">
                <a:moveTo>
                  <a:pt x="95548" y="108049"/>
                </a:moveTo>
                <a:cubicBezTo>
                  <a:pt x="93762" y="108049"/>
                  <a:pt x="92199" y="108719"/>
                  <a:pt x="90860" y="110058"/>
                </a:cubicBezTo>
                <a:cubicBezTo>
                  <a:pt x="89520" y="111397"/>
                  <a:pt x="88850" y="112960"/>
                  <a:pt x="88850" y="114746"/>
                </a:cubicBezTo>
                <a:lnTo>
                  <a:pt x="88850" y="129927"/>
                </a:lnTo>
                <a:cubicBezTo>
                  <a:pt x="88850" y="134391"/>
                  <a:pt x="91083" y="136624"/>
                  <a:pt x="95548" y="136624"/>
                </a:cubicBezTo>
                <a:lnTo>
                  <a:pt x="110728" y="136624"/>
                </a:lnTo>
                <a:cubicBezTo>
                  <a:pt x="115193" y="136624"/>
                  <a:pt x="117426" y="134391"/>
                  <a:pt x="117426" y="129927"/>
                </a:cubicBezTo>
                <a:lnTo>
                  <a:pt x="117426" y="114746"/>
                </a:lnTo>
                <a:cubicBezTo>
                  <a:pt x="117426" y="112960"/>
                  <a:pt x="116756" y="111397"/>
                  <a:pt x="115416" y="110058"/>
                </a:cubicBezTo>
                <a:cubicBezTo>
                  <a:pt x="114077" y="108719"/>
                  <a:pt x="112514" y="108049"/>
                  <a:pt x="110728" y="108049"/>
                </a:cubicBezTo>
                <a:close/>
                <a:moveTo>
                  <a:pt x="21878" y="54024"/>
                </a:moveTo>
                <a:cubicBezTo>
                  <a:pt x="19497" y="54024"/>
                  <a:pt x="17339" y="54992"/>
                  <a:pt x="15404" y="56926"/>
                </a:cubicBezTo>
                <a:cubicBezTo>
                  <a:pt x="13469" y="58861"/>
                  <a:pt x="12502" y="61019"/>
                  <a:pt x="12502" y="63400"/>
                </a:cubicBezTo>
                <a:lnTo>
                  <a:pt x="12502" y="117871"/>
                </a:lnTo>
                <a:lnTo>
                  <a:pt x="22771" y="117871"/>
                </a:lnTo>
                <a:cubicBezTo>
                  <a:pt x="24854" y="117871"/>
                  <a:pt x="25896" y="118913"/>
                  <a:pt x="25896" y="120997"/>
                </a:cubicBezTo>
                <a:cubicBezTo>
                  <a:pt x="25896" y="123080"/>
                  <a:pt x="24854" y="124122"/>
                  <a:pt x="22771" y="124122"/>
                </a:cubicBezTo>
                <a:lnTo>
                  <a:pt x="12502" y="124122"/>
                </a:lnTo>
                <a:lnTo>
                  <a:pt x="12502" y="181272"/>
                </a:lnTo>
                <a:cubicBezTo>
                  <a:pt x="12502" y="183951"/>
                  <a:pt x="13469" y="186184"/>
                  <a:pt x="15404" y="187970"/>
                </a:cubicBezTo>
                <a:cubicBezTo>
                  <a:pt x="17339" y="189755"/>
                  <a:pt x="19497" y="190648"/>
                  <a:pt x="21878" y="190648"/>
                </a:cubicBezTo>
                <a:lnTo>
                  <a:pt x="184398" y="190648"/>
                </a:lnTo>
                <a:cubicBezTo>
                  <a:pt x="186779" y="190648"/>
                  <a:pt x="188937" y="189755"/>
                  <a:pt x="190872" y="187970"/>
                </a:cubicBezTo>
                <a:cubicBezTo>
                  <a:pt x="192807" y="186184"/>
                  <a:pt x="193774" y="183951"/>
                  <a:pt x="193774" y="181272"/>
                </a:cubicBezTo>
                <a:lnTo>
                  <a:pt x="193774" y="124122"/>
                </a:lnTo>
                <a:lnTo>
                  <a:pt x="123676" y="124122"/>
                </a:lnTo>
                <a:lnTo>
                  <a:pt x="123676" y="130373"/>
                </a:lnTo>
                <a:cubicBezTo>
                  <a:pt x="123676" y="133647"/>
                  <a:pt x="122411" y="136549"/>
                  <a:pt x="119881" y="139079"/>
                </a:cubicBezTo>
                <a:cubicBezTo>
                  <a:pt x="117351" y="141610"/>
                  <a:pt x="114300" y="142875"/>
                  <a:pt x="110728" y="142875"/>
                </a:cubicBezTo>
                <a:lnTo>
                  <a:pt x="95548" y="142875"/>
                </a:lnTo>
                <a:cubicBezTo>
                  <a:pt x="91976" y="142875"/>
                  <a:pt x="88925" y="141610"/>
                  <a:pt x="86395" y="139079"/>
                </a:cubicBezTo>
                <a:cubicBezTo>
                  <a:pt x="83865" y="136549"/>
                  <a:pt x="82600" y="133647"/>
                  <a:pt x="82600" y="130373"/>
                </a:cubicBezTo>
                <a:lnTo>
                  <a:pt x="82600" y="124122"/>
                </a:lnTo>
                <a:lnTo>
                  <a:pt x="41523" y="124122"/>
                </a:lnTo>
                <a:cubicBezTo>
                  <a:pt x="39440" y="124122"/>
                  <a:pt x="38398" y="123080"/>
                  <a:pt x="38398" y="120997"/>
                </a:cubicBezTo>
                <a:cubicBezTo>
                  <a:pt x="38398" y="118913"/>
                  <a:pt x="39440" y="117871"/>
                  <a:pt x="41523" y="117871"/>
                </a:cubicBezTo>
                <a:lnTo>
                  <a:pt x="82600" y="117871"/>
                </a:lnTo>
                <a:lnTo>
                  <a:pt x="82600" y="114746"/>
                </a:lnTo>
                <a:cubicBezTo>
                  <a:pt x="82600" y="111174"/>
                  <a:pt x="83865" y="108123"/>
                  <a:pt x="86395" y="105593"/>
                </a:cubicBezTo>
                <a:cubicBezTo>
                  <a:pt x="88925" y="103063"/>
                  <a:pt x="91976" y="101798"/>
                  <a:pt x="95548" y="101798"/>
                </a:cubicBezTo>
                <a:lnTo>
                  <a:pt x="110728" y="101798"/>
                </a:lnTo>
                <a:cubicBezTo>
                  <a:pt x="114300" y="101798"/>
                  <a:pt x="117351" y="103063"/>
                  <a:pt x="119881" y="105593"/>
                </a:cubicBezTo>
                <a:cubicBezTo>
                  <a:pt x="122411" y="108123"/>
                  <a:pt x="123676" y="111174"/>
                  <a:pt x="123676" y="114746"/>
                </a:cubicBezTo>
                <a:lnTo>
                  <a:pt x="123676" y="117871"/>
                </a:lnTo>
                <a:lnTo>
                  <a:pt x="193774" y="117871"/>
                </a:lnTo>
                <a:lnTo>
                  <a:pt x="193774" y="63400"/>
                </a:lnTo>
                <a:cubicBezTo>
                  <a:pt x="193774" y="61019"/>
                  <a:pt x="192807" y="58861"/>
                  <a:pt x="190872" y="56926"/>
                </a:cubicBezTo>
                <a:cubicBezTo>
                  <a:pt x="188937" y="54992"/>
                  <a:pt x="186779" y="54024"/>
                  <a:pt x="184398" y="54024"/>
                </a:cubicBezTo>
                <a:close/>
                <a:moveTo>
                  <a:pt x="89743" y="12948"/>
                </a:moveTo>
                <a:cubicBezTo>
                  <a:pt x="84981" y="12948"/>
                  <a:pt x="82600" y="15329"/>
                  <a:pt x="82600" y="20091"/>
                </a:cubicBezTo>
                <a:lnTo>
                  <a:pt x="82600" y="41523"/>
                </a:lnTo>
                <a:lnTo>
                  <a:pt x="123676" y="41523"/>
                </a:lnTo>
                <a:lnTo>
                  <a:pt x="123676" y="20091"/>
                </a:lnTo>
                <a:cubicBezTo>
                  <a:pt x="123676" y="15329"/>
                  <a:pt x="119807" y="12948"/>
                  <a:pt x="112068" y="12948"/>
                </a:cubicBezTo>
                <a:close/>
                <a:moveTo>
                  <a:pt x="89743" y="0"/>
                </a:moveTo>
                <a:lnTo>
                  <a:pt x="115193" y="0"/>
                </a:lnTo>
                <a:cubicBezTo>
                  <a:pt x="121742" y="0"/>
                  <a:pt x="126950" y="1860"/>
                  <a:pt x="130820" y="5581"/>
                </a:cubicBezTo>
                <a:cubicBezTo>
                  <a:pt x="134690" y="9301"/>
                  <a:pt x="136624" y="14138"/>
                  <a:pt x="136624" y="20091"/>
                </a:cubicBezTo>
                <a:lnTo>
                  <a:pt x="136624" y="41523"/>
                </a:lnTo>
                <a:lnTo>
                  <a:pt x="184398" y="41523"/>
                </a:lnTo>
                <a:cubicBezTo>
                  <a:pt x="190351" y="41523"/>
                  <a:pt x="195486" y="43681"/>
                  <a:pt x="199802" y="47997"/>
                </a:cubicBezTo>
                <a:cubicBezTo>
                  <a:pt x="204118" y="52313"/>
                  <a:pt x="206276" y="57447"/>
                  <a:pt x="206276" y="63400"/>
                </a:cubicBezTo>
                <a:lnTo>
                  <a:pt x="206276" y="181272"/>
                </a:lnTo>
                <a:cubicBezTo>
                  <a:pt x="206276" y="187225"/>
                  <a:pt x="204118" y="192434"/>
                  <a:pt x="199802" y="196899"/>
                </a:cubicBezTo>
                <a:cubicBezTo>
                  <a:pt x="195486" y="201364"/>
                  <a:pt x="190351" y="203596"/>
                  <a:pt x="184398" y="203596"/>
                </a:cubicBezTo>
                <a:lnTo>
                  <a:pt x="21878" y="203596"/>
                </a:lnTo>
                <a:cubicBezTo>
                  <a:pt x="15925" y="203596"/>
                  <a:pt x="10790" y="201364"/>
                  <a:pt x="6474" y="196899"/>
                </a:cubicBezTo>
                <a:cubicBezTo>
                  <a:pt x="2158" y="192434"/>
                  <a:pt x="0" y="187225"/>
                  <a:pt x="0" y="181272"/>
                </a:cubicBezTo>
                <a:lnTo>
                  <a:pt x="0" y="63400"/>
                </a:lnTo>
                <a:cubicBezTo>
                  <a:pt x="0" y="57447"/>
                  <a:pt x="2158" y="52313"/>
                  <a:pt x="6474" y="47997"/>
                </a:cubicBezTo>
                <a:cubicBezTo>
                  <a:pt x="10790" y="43681"/>
                  <a:pt x="15925" y="41523"/>
                  <a:pt x="21878" y="41523"/>
                </a:cubicBezTo>
                <a:lnTo>
                  <a:pt x="69652" y="41523"/>
                </a:lnTo>
                <a:lnTo>
                  <a:pt x="69652" y="20091"/>
                </a:lnTo>
                <a:cubicBezTo>
                  <a:pt x="69652" y="14138"/>
                  <a:pt x="71363" y="9301"/>
                  <a:pt x="74786" y="5581"/>
                </a:cubicBezTo>
                <a:cubicBezTo>
                  <a:pt x="78209" y="1860"/>
                  <a:pt x="83195" y="0"/>
                  <a:pt x="89743" y="0"/>
                </a:cubicBezTo>
                <a:close/>
              </a:path>
            </a:pathLst>
          </a:custGeom>
          <a:solidFill>
            <a:srgbClr val="157E9F"/>
          </a:solidFill>
          <a:ln>
            <a:noFill/>
          </a:ln>
          <a:effectLst/>
        </p:spPr>
        <p:txBody>
          <a:bodyPr anchor="ctr"/>
          <a:lstStyle/>
          <a:p>
            <a:pPr algn="ctr"/>
            <a:endParaRPr sz="1600"/>
          </a:p>
        </p:txBody>
      </p:sp>
      <p:sp>
        <p:nvSpPr>
          <p:cNvPr id="119" name="文本框 118"/>
          <p:cNvSpPr txBox="1"/>
          <p:nvPr/>
        </p:nvSpPr>
        <p:spPr>
          <a:xfrm>
            <a:off x="8808334" y="4788673"/>
            <a:ext cx="1728358" cy="344677"/>
          </a:xfrm>
          <a:prstGeom prst="rect">
            <a:avLst/>
          </a:prstGeom>
          <a:noFill/>
        </p:spPr>
        <p:txBody>
          <a:bodyPr wrap="square" rtlCol="0">
            <a:spAutoFit/>
            <a:scene3d>
              <a:camera prst="orthographicFront"/>
              <a:lightRig rig="threePt" dir="t"/>
            </a:scene3d>
            <a:sp3d contourW="12700"/>
          </a:bodyPr>
          <a:lstStyle/>
          <a:p>
            <a:pPr algn="ctr"/>
            <a:r>
              <a:rPr lang="zh-CN" altLang="en-US" sz="1600" b="1" dirty="0">
                <a:solidFill>
                  <a:schemeClr val="bg1"/>
                </a:solidFill>
                <a:latin typeface="Century Gothic" panose="020B0502020202020204" pitchFamily="34" charset="0"/>
              </a:rPr>
              <a:t>标题文字添加</a:t>
            </a:r>
          </a:p>
        </p:txBody>
      </p:sp>
      <p:sp>
        <p:nvSpPr>
          <p:cNvPr id="120" name="文本框 119"/>
          <p:cNvSpPr txBox="1"/>
          <p:nvPr/>
        </p:nvSpPr>
        <p:spPr>
          <a:xfrm>
            <a:off x="8644568" y="3242156"/>
            <a:ext cx="1991338" cy="1372683"/>
          </a:xfrm>
          <a:prstGeom prst="rect">
            <a:avLst/>
          </a:prstGeom>
          <a:noFill/>
        </p:spPr>
        <p:txBody>
          <a:bodyPr wrap="square" rtlCol="0">
            <a:spAutoFit/>
            <a:scene3d>
              <a:camera prst="orthographicFront"/>
              <a:lightRig rig="threePt" dir="t"/>
            </a:scene3d>
            <a:sp3d contourW="12700"/>
          </a:bodyPr>
          <a:lstStyle/>
          <a:p>
            <a:pPr algn="ctr">
              <a:lnSpc>
                <a:spcPct val="130000"/>
              </a:lnSpc>
              <a:buNone/>
            </a:pPr>
            <a:r>
              <a:rPr lang="zh-CN" altLang="en-US" sz="1600" dirty="0">
                <a:solidFill>
                  <a:schemeClr val="tx1">
                    <a:lumMod val="50000"/>
                    <a:lumOff val="50000"/>
                  </a:schemeClr>
                </a:solidFill>
                <a:latin typeface="冬青黑体简体中文 W3" panose="020B0300000000000000" pitchFamily="34" charset="-122"/>
                <a:ea typeface="冬青黑体简体中文 W3" panose="020B0300000000000000" pitchFamily="34" charset="-122"/>
              </a:rPr>
              <a:t>点击输入本栏的具体文字，简明扼要的说明分项内容，此为概念图解</a:t>
            </a:r>
          </a:p>
        </p:txBody>
      </p:sp>
    </p:spTree>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bg>
      <p:bgPr>
        <a:solidFill>
          <a:srgbClr val="157E9F"/>
        </a:solidFill>
        <a:effectLst/>
      </p:bgPr>
    </p:bg>
    <p:spTree>
      <p:nvGrpSpPr>
        <p:cNvPr id="1" name=""/>
        <p:cNvGrpSpPr/>
        <p:nvPr/>
      </p:nvGrpSpPr>
      <p:grpSpPr>
        <a:xfrm>
          <a:off x="0" y="0"/>
          <a:ext cx="0" cy="0"/>
          <a:chOff x="0" y="0"/>
          <a:chExt cx="0" cy="0"/>
        </a:xfrm>
      </p:grpSpPr>
      <p:sp>
        <p:nvSpPr>
          <p:cNvPr id="5" name="圆角矩形 4"/>
          <p:cNvSpPr/>
          <p:nvPr/>
        </p:nvSpPr>
        <p:spPr>
          <a:xfrm>
            <a:off x="388015" y="293706"/>
            <a:ext cx="11449455" cy="6274340"/>
          </a:xfrm>
          <a:prstGeom prst="roundRect">
            <a:avLst>
              <a:gd name="adj" fmla="val 1783"/>
            </a:avLst>
          </a:prstGeom>
          <a:solidFill>
            <a:schemeClr val="bg1"/>
          </a:solidFill>
          <a:ln>
            <a:noFill/>
          </a:ln>
          <a:effectLst>
            <a:outerShdw blurRad="241300" dist="88900" dir="2700000" algn="tl"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519" name="组合 518"/>
          <p:cNvGrpSpPr/>
          <p:nvPr/>
        </p:nvGrpSpPr>
        <p:grpSpPr>
          <a:xfrm>
            <a:off x="657825" y="516224"/>
            <a:ext cx="464920" cy="541655"/>
            <a:chOff x="6491288" y="6051550"/>
            <a:chExt cx="327025" cy="381000"/>
          </a:xfrm>
        </p:grpSpPr>
        <p:sp>
          <p:nvSpPr>
            <p:cNvPr id="520" name="Oval 83"/>
            <p:cNvSpPr>
              <a:spLocks noChangeArrowheads="1"/>
            </p:cNvSpPr>
            <p:nvPr/>
          </p:nvSpPr>
          <p:spPr bwMode="auto">
            <a:xfrm>
              <a:off x="6719888" y="6051550"/>
              <a:ext cx="98425" cy="98425"/>
            </a:xfrm>
            <a:prstGeom prst="ellipse">
              <a:avLst/>
            </a:prstGeom>
            <a:noFill/>
            <a:ln w="25400" cap="rnd">
              <a:solidFill>
                <a:schemeClr val="tx1">
                  <a:lumMod val="85000"/>
                  <a:lumOff val="15000"/>
                </a:schemeClr>
              </a:solidFill>
              <a:prstDash val="solid"/>
              <a:rou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zh-CN" altLang="en-US"/>
            </a:p>
          </p:txBody>
        </p:sp>
        <p:sp>
          <p:nvSpPr>
            <p:cNvPr id="521" name="Oval 84"/>
            <p:cNvSpPr>
              <a:spLocks noChangeArrowheads="1"/>
            </p:cNvSpPr>
            <p:nvPr/>
          </p:nvSpPr>
          <p:spPr bwMode="auto">
            <a:xfrm>
              <a:off x="6491288" y="6191250"/>
              <a:ext cx="101600" cy="98425"/>
            </a:xfrm>
            <a:prstGeom prst="ellipse">
              <a:avLst/>
            </a:prstGeom>
            <a:noFill/>
            <a:ln w="25400" cap="rnd">
              <a:solidFill>
                <a:schemeClr val="tx1">
                  <a:lumMod val="85000"/>
                  <a:lumOff val="15000"/>
                </a:schemeClr>
              </a:solidFill>
              <a:prstDash val="solid"/>
              <a:rou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zh-CN" altLang="en-US"/>
            </a:p>
          </p:txBody>
        </p:sp>
        <p:sp>
          <p:nvSpPr>
            <p:cNvPr id="522" name="Oval 85"/>
            <p:cNvSpPr>
              <a:spLocks noChangeArrowheads="1"/>
            </p:cNvSpPr>
            <p:nvPr/>
          </p:nvSpPr>
          <p:spPr bwMode="auto">
            <a:xfrm>
              <a:off x="6719888" y="6330950"/>
              <a:ext cx="98425" cy="101600"/>
            </a:xfrm>
            <a:prstGeom prst="ellipse">
              <a:avLst/>
            </a:prstGeom>
            <a:noFill/>
            <a:ln w="25400" cap="rnd">
              <a:solidFill>
                <a:schemeClr val="tx1">
                  <a:lumMod val="85000"/>
                  <a:lumOff val="15000"/>
                </a:schemeClr>
              </a:solidFill>
              <a:prstDash val="solid"/>
              <a:rou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zh-CN" altLang="en-US"/>
            </a:p>
          </p:txBody>
        </p:sp>
        <p:sp>
          <p:nvSpPr>
            <p:cNvPr id="523" name="Line 86"/>
            <p:cNvSpPr>
              <a:spLocks noChangeShapeType="1"/>
            </p:cNvSpPr>
            <p:nvPr/>
          </p:nvSpPr>
          <p:spPr bwMode="auto">
            <a:xfrm>
              <a:off x="6583363" y="6267450"/>
              <a:ext cx="142875" cy="88900"/>
            </a:xfrm>
            <a:prstGeom prst="line">
              <a:avLst/>
            </a:prstGeom>
            <a:noFill/>
            <a:ln w="25400" cap="rnd">
              <a:solidFill>
                <a:schemeClr val="tx1">
                  <a:lumMod val="85000"/>
                  <a:lumOff val="15000"/>
                </a:schemeClr>
              </a:solidFill>
              <a:prstDash val="solid"/>
              <a:rou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lstStyle/>
            <a:p>
              <a:endParaRPr lang="zh-CN" altLang="en-US"/>
            </a:p>
          </p:txBody>
        </p:sp>
        <p:sp>
          <p:nvSpPr>
            <p:cNvPr id="524" name="Line 87"/>
            <p:cNvSpPr>
              <a:spLocks noChangeShapeType="1"/>
            </p:cNvSpPr>
            <p:nvPr/>
          </p:nvSpPr>
          <p:spPr bwMode="auto">
            <a:xfrm flipV="1">
              <a:off x="6583363" y="6130925"/>
              <a:ext cx="142875" cy="82550"/>
            </a:xfrm>
            <a:prstGeom prst="line">
              <a:avLst/>
            </a:prstGeom>
            <a:noFill/>
            <a:ln w="25400" cap="rnd">
              <a:solidFill>
                <a:schemeClr val="tx1">
                  <a:lumMod val="85000"/>
                  <a:lumOff val="15000"/>
                </a:schemeClr>
              </a:solidFill>
              <a:prstDash val="solid"/>
              <a:rou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lstStyle/>
            <a:p>
              <a:endParaRPr lang="zh-CN" altLang="en-US"/>
            </a:p>
          </p:txBody>
        </p:sp>
      </p:grpSp>
      <p:sp>
        <p:nvSpPr>
          <p:cNvPr id="2" name="文本框 1"/>
          <p:cNvSpPr txBox="1"/>
          <p:nvPr/>
        </p:nvSpPr>
        <p:spPr>
          <a:xfrm>
            <a:off x="1316838" y="523185"/>
            <a:ext cx="3298785" cy="523220"/>
          </a:xfrm>
          <a:prstGeom prst="rect">
            <a:avLst/>
          </a:prstGeom>
          <a:noFill/>
        </p:spPr>
        <p:txBody>
          <a:bodyPr wrap="square" rtlCol="0">
            <a:spAutoFit/>
          </a:bodyPr>
          <a:lstStyle/>
          <a:p>
            <a:r>
              <a:rPr lang="zh-CN" altLang="en-US" sz="2800">
                <a:latin typeface="微软雅黑" panose="020B0503020204020204" pitchFamily="34" charset="-122"/>
                <a:ea typeface="微软雅黑" panose="020B0503020204020204" pitchFamily="34" charset="-122"/>
              </a:rPr>
              <a:t>这里添加您的内容</a:t>
            </a:r>
          </a:p>
        </p:txBody>
      </p:sp>
      <p:sp>
        <p:nvSpPr>
          <p:cNvPr id="31" name="矩形 30"/>
          <p:cNvSpPr/>
          <p:nvPr/>
        </p:nvSpPr>
        <p:spPr>
          <a:xfrm>
            <a:off x="1501416" y="2651760"/>
            <a:ext cx="2087604" cy="708660"/>
          </a:xfrm>
          <a:prstGeom prst="rect">
            <a:avLst/>
          </a:prstGeom>
          <a:solidFill>
            <a:srgbClr val="157E9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32" name="矩形 31"/>
          <p:cNvSpPr/>
          <p:nvPr/>
        </p:nvSpPr>
        <p:spPr>
          <a:xfrm>
            <a:off x="8633736" y="2651760"/>
            <a:ext cx="2087604" cy="708660"/>
          </a:xfrm>
          <a:prstGeom prst="rect">
            <a:avLst/>
          </a:prstGeom>
          <a:solidFill>
            <a:srgbClr val="4040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33" name="文本框 32"/>
          <p:cNvSpPr txBox="1"/>
          <p:nvPr/>
        </p:nvSpPr>
        <p:spPr>
          <a:xfrm>
            <a:off x="836831" y="4280561"/>
            <a:ext cx="3416774" cy="954107"/>
          </a:xfrm>
          <a:prstGeom prst="rect">
            <a:avLst/>
          </a:prstGeom>
          <a:noFill/>
        </p:spPr>
        <p:txBody>
          <a:bodyPr wrap="square" rtlCol="0">
            <a:spAutoFit/>
          </a:bodyPr>
          <a:lstStyle/>
          <a:p>
            <a:pPr algn="ctr"/>
            <a:r>
              <a:rPr lang="zh-CN" altLang="en-US" sz="1400" dirty="0">
                <a:solidFill>
                  <a:schemeClr val="tx1">
                    <a:lumMod val="85000"/>
                    <a:lumOff val="15000"/>
                  </a:schemeClr>
                </a:solidFill>
                <a:cs typeface="+mn-ea"/>
                <a:sym typeface="+mn-lt"/>
              </a:rPr>
              <a:t>请在这里输入文字请在这里输入文字请在这里</a:t>
            </a:r>
            <a:r>
              <a:rPr lang="zh-CN" altLang="en-US" sz="1400">
                <a:solidFill>
                  <a:schemeClr val="tx1">
                    <a:lumMod val="85000"/>
                    <a:lumOff val="15000"/>
                  </a:schemeClr>
                </a:solidFill>
                <a:cs typeface="+mn-ea"/>
                <a:sym typeface="+mn-lt"/>
              </a:rPr>
              <a:t>输入文字请在这里输入文字</a:t>
            </a:r>
            <a:endParaRPr lang="en-US" altLang="zh-CN" sz="1400">
              <a:solidFill>
                <a:schemeClr val="tx1">
                  <a:lumMod val="85000"/>
                  <a:lumOff val="15000"/>
                </a:schemeClr>
              </a:solidFill>
              <a:cs typeface="+mn-ea"/>
              <a:sym typeface="+mn-lt"/>
            </a:endParaRPr>
          </a:p>
          <a:p>
            <a:pPr algn="ctr"/>
            <a:r>
              <a:rPr lang="zh-CN" altLang="en-US" sz="1400">
                <a:solidFill>
                  <a:schemeClr val="tx1">
                    <a:lumMod val="85000"/>
                    <a:lumOff val="15000"/>
                  </a:schemeClr>
                </a:solidFill>
                <a:cs typeface="+mn-ea"/>
                <a:sym typeface="+mn-lt"/>
              </a:rPr>
              <a:t>请在这里输入文字</a:t>
            </a:r>
            <a:endParaRPr lang="en-US" altLang="zh-CN" sz="1400">
              <a:solidFill>
                <a:schemeClr val="tx1">
                  <a:lumMod val="85000"/>
                  <a:lumOff val="15000"/>
                </a:schemeClr>
              </a:solidFill>
              <a:cs typeface="+mn-ea"/>
              <a:sym typeface="+mn-lt"/>
            </a:endParaRPr>
          </a:p>
          <a:p>
            <a:pPr algn="ctr"/>
            <a:endParaRPr lang="en-US" altLang="zh-CN" sz="1400" dirty="0">
              <a:solidFill>
                <a:schemeClr val="tx1">
                  <a:lumMod val="85000"/>
                  <a:lumOff val="15000"/>
                </a:schemeClr>
              </a:solidFill>
              <a:cs typeface="+mn-ea"/>
              <a:sym typeface="+mn-lt"/>
            </a:endParaRPr>
          </a:p>
        </p:txBody>
      </p:sp>
      <p:sp>
        <p:nvSpPr>
          <p:cNvPr id="34" name="文本框 33"/>
          <p:cNvSpPr txBox="1"/>
          <p:nvPr/>
        </p:nvSpPr>
        <p:spPr>
          <a:xfrm>
            <a:off x="1885548" y="3890909"/>
            <a:ext cx="1242648" cy="369332"/>
          </a:xfrm>
          <a:prstGeom prst="rect">
            <a:avLst/>
          </a:prstGeom>
          <a:noFill/>
          <a:effectLst/>
        </p:spPr>
        <p:txBody>
          <a:bodyPr wrap="none" rtlCol="0">
            <a:spAutoFit/>
          </a:bodyPr>
          <a:lstStyle/>
          <a:p>
            <a:r>
              <a:rPr lang="zh-CN" altLang="en-US">
                <a:solidFill>
                  <a:schemeClr val="tx1">
                    <a:lumMod val="85000"/>
                    <a:lumOff val="15000"/>
                  </a:schemeClr>
                </a:solidFill>
                <a:cs typeface="+mn-ea"/>
                <a:sym typeface="+mn-lt"/>
              </a:rPr>
              <a:t>参考思路</a:t>
            </a:r>
            <a:r>
              <a:rPr lang="en-US" altLang="zh-CN">
                <a:solidFill>
                  <a:schemeClr val="tx1">
                    <a:lumMod val="85000"/>
                    <a:lumOff val="15000"/>
                  </a:schemeClr>
                </a:solidFill>
                <a:cs typeface="+mn-ea"/>
                <a:sym typeface="+mn-lt"/>
              </a:rPr>
              <a:t>1</a:t>
            </a:r>
            <a:endParaRPr lang="zh-CN" altLang="en-US" dirty="0">
              <a:solidFill>
                <a:schemeClr val="tx1">
                  <a:lumMod val="85000"/>
                  <a:lumOff val="15000"/>
                </a:schemeClr>
              </a:solidFill>
              <a:cs typeface="+mn-ea"/>
              <a:sym typeface="+mn-lt"/>
            </a:endParaRPr>
          </a:p>
        </p:txBody>
      </p:sp>
      <p:sp>
        <p:nvSpPr>
          <p:cNvPr id="35" name="文本框 34"/>
          <p:cNvSpPr txBox="1"/>
          <p:nvPr/>
        </p:nvSpPr>
        <p:spPr>
          <a:xfrm>
            <a:off x="8015086" y="4280561"/>
            <a:ext cx="3416774" cy="954107"/>
          </a:xfrm>
          <a:prstGeom prst="rect">
            <a:avLst/>
          </a:prstGeom>
          <a:noFill/>
        </p:spPr>
        <p:txBody>
          <a:bodyPr wrap="square" rtlCol="0">
            <a:spAutoFit/>
          </a:bodyPr>
          <a:lstStyle/>
          <a:p>
            <a:pPr algn="ctr"/>
            <a:r>
              <a:rPr lang="zh-CN" altLang="en-US" sz="1400" dirty="0">
                <a:solidFill>
                  <a:schemeClr val="tx1">
                    <a:lumMod val="85000"/>
                    <a:lumOff val="15000"/>
                  </a:schemeClr>
                </a:solidFill>
                <a:cs typeface="+mn-ea"/>
                <a:sym typeface="+mn-lt"/>
              </a:rPr>
              <a:t>请在这里输入文字请在这里输入文字请在这里</a:t>
            </a:r>
            <a:r>
              <a:rPr lang="zh-CN" altLang="en-US" sz="1400">
                <a:solidFill>
                  <a:schemeClr val="tx1">
                    <a:lumMod val="85000"/>
                    <a:lumOff val="15000"/>
                  </a:schemeClr>
                </a:solidFill>
                <a:cs typeface="+mn-ea"/>
                <a:sym typeface="+mn-lt"/>
              </a:rPr>
              <a:t>输入文字请在这里输入文字</a:t>
            </a:r>
            <a:endParaRPr lang="en-US" altLang="zh-CN" sz="1400">
              <a:solidFill>
                <a:schemeClr val="tx1">
                  <a:lumMod val="85000"/>
                  <a:lumOff val="15000"/>
                </a:schemeClr>
              </a:solidFill>
              <a:cs typeface="+mn-ea"/>
              <a:sym typeface="+mn-lt"/>
            </a:endParaRPr>
          </a:p>
          <a:p>
            <a:pPr algn="ctr"/>
            <a:r>
              <a:rPr lang="zh-CN" altLang="en-US" sz="1400">
                <a:solidFill>
                  <a:schemeClr val="tx1">
                    <a:lumMod val="85000"/>
                    <a:lumOff val="15000"/>
                  </a:schemeClr>
                </a:solidFill>
                <a:cs typeface="+mn-ea"/>
                <a:sym typeface="+mn-lt"/>
              </a:rPr>
              <a:t>请在这里输入文字</a:t>
            </a:r>
            <a:endParaRPr lang="en-US" altLang="zh-CN" sz="1400">
              <a:solidFill>
                <a:schemeClr val="tx1">
                  <a:lumMod val="85000"/>
                  <a:lumOff val="15000"/>
                </a:schemeClr>
              </a:solidFill>
              <a:cs typeface="+mn-ea"/>
              <a:sym typeface="+mn-lt"/>
            </a:endParaRPr>
          </a:p>
          <a:p>
            <a:pPr algn="ctr"/>
            <a:endParaRPr lang="en-US" altLang="zh-CN" sz="1400" dirty="0">
              <a:solidFill>
                <a:schemeClr val="tx1">
                  <a:lumMod val="85000"/>
                  <a:lumOff val="15000"/>
                </a:schemeClr>
              </a:solidFill>
              <a:cs typeface="+mn-ea"/>
              <a:sym typeface="+mn-lt"/>
            </a:endParaRPr>
          </a:p>
        </p:txBody>
      </p:sp>
      <p:sp>
        <p:nvSpPr>
          <p:cNvPr id="36" name="文本框 35"/>
          <p:cNvSpPr txBox="1"/>
          <p:nvPr/>
        </p:nvSpPr>
        <p:spPr>
          <a:xfrm>
            <a:off x="9063803" y="3890909"/>
            <a:ext cx="1242648" cy="369332"/>
          </a:xfrm>
          <a:prstGeom prst="rect">
            <a:avLst/>
          </a:prstGeom>
          <a:noFill/>
          <a:effectLst/>
        </p:spPr>
        <p:txBody>
          <a:bodyPr wrap="none" rtlCol="0">
            <a:spAutoFit/>
          </a:bodyPr>
          <a:lstStyle/>
          <a:p>
            <a:r>
              <a:rPr lang="zh-CN" altLang="en-US">
                <a:solidFill>
                  <a:schemeClr val="tx1">
                    <a:lumMod val="85000"/>
                    <a:lumOff val="15000"/>
                  </a:schemeClr>
                </a:solidFill>
                <a:cs typeface="+mn-ea"/>
                <a:sym typeface="+mn-lt"/>
              </a:rPr>
              <a:t>参考思路</a:t>
            </a:r>
            <a:r>
              <a:rPr lang="en-US" altLang="zh-CN">
                <a:solidFill>
                  <a:schemeClr val="tx1">
                    <a:lumMod val="85000"/>
                    <a:lumOff val="15000"/>
                  </a:schemeClr>
                </a:solidFill>
                <a:cs typeface="+mn-ea"/>
                <a:sym typeface="+mn-lt"/>
              </a:rPr>
              <a:t>2</a:t>
            </a:r>
            <a:endParaRPr lang="zh-CN" altLang="en-US" dirty="0">
              <a:solidFill>
                <a:schemeClr val="tx1">
                  <a:lumMod val="85000"/>
                  <a:lumOff val="15000"/>
                </a:schemeClr>
              </a:solidFill>
              <a:cs typeface="+mn-ea"/>
              <a:sym typeface="+mn-lt"/>
            </a:endParaRPr>
          </a:p>
        </p:txBody>
      </p:sp>
      <p:sp>
        <p:nvSpPr>
          <p:cNvPr id="37" name="文本框 36"/>
          <p:cNvSpPr txBox="1"/>
          <p:nvPr/>
        </p:nvSpPr>
        <p:spPr>
          <a:xfrm>
            <a:off x="2004845" y="2724249"/>
            <a:ext cx="1136850" cy="646331"/>
          </a:xfrm>
          <a:prstGeom prst="rect">
            <a:avLst/>
          </a:prstGeom>
          <a:noFill/>
          <a:effectLst/>
        </p:spPr>
        <p:txBody>
          <a:bodyPr wrap="none" rtlCol="0">
            <a:spAutoFit/>
          </a:bodyPr>
          <a:lstStyle/>
          <a:p>
            <a:r>
              <a:rPr lang="en-US" altLang="zh-CN" sz="3600">
                <a:solidFill>
                  <a:schemeClr val="bg1"/>
                </a:solidFill>
                <a:cs typeface="+mn-ea"/>
                <a:sym typeface="+mn-lt"/>
              </a:rPr>
              <a:t>70%</a:t>
            </a:r>
            <a:endParaRPr lang="zh-CN" altLang="en-US" sz="3600" dirty="0">
              <a:solidFill>
                <a:schemeClr val="bg1"/>
              </a:solidFill>
              <a:cs typeface="+mn-ea"/>
              <a:sym typeface="+mn-lt"/>
            </a:endParaRPr>
          </a:p>
        </p:txBody>
      </p:sp>
      <p:sp>
        <p:nvSpPr>
          <p:cNvPr id="38" name="文本框 37"/>
          <p:cNvSpPr txBox="1"/>
          <p:nvPr/>
        </p:nvSpPr>
        <p:spPr>
          <a:xfrm>
            <a:off x="9144754" y="2724249"/>
            <a:ext cx="1136850" cy="646331"/>
          </a:xfrm>
          <a:prstGeom prst="rect">
            <a:avLst/>
          </a:prstGeom>
          <a:noFill/>
          <a:effectLst/>
        </p:spPr>
        <p:txBody>
          <a:bodyPr wrap="none" rtlCol="0">
            <a:spAutoFit/>
          </a:bodyPr>
          <a:lstStyle/>
          <a:p>
            <a:r>
              <a:rPr lang="en-US" altLang="zh-CN" sz="3600">
                <a:solidFill>
                  <a:schemeClr val="bg1"/>
                </a:solidFill>
                <a:cs typeface="+mn-ea"/>
                <a:sym typeface="+mn-lt"/>
              </a:rPr>
              <a:t>30%</a:t>
            </a:r>
            <a:endParaRPr lang="zh-CN" altLang="en-US" sz="3600" dirty="0">
              <a:solidFill>
                <a:schemeClr val="bg1"/>
              </a:solidFill>
              <a:cs typeface="+mn-ea"/>
              <a:sym typeface="+mn-lt"/>
            </a:endParaRPr>
          </a:p>
        </p:txBody>
      </p:sp>
      <p:grpSp>
        <p:nvGrpSpPr>
          <p:cNvPr id="39" name="组合 38"/>
          <p:cNvGrpSpPr/>
          <p:nvPr/>
        </p:nvGrpSpPr>
        <p:grpSpPr>
          <a:xfrm>
            <a:off x="4542528" y="1824702"/>
            <a:ext cx="3046360" cy="3697348"/>
            <a:chOff x="1940229" y="2263110"/>
            <a:chExt cx="2399181" cy="2911870"/>
          </a:xfrm>
        </p:grpSpPr>
        <p:grpSp>
          <p:nvGrpSpPr>
            <p:cNvPr id="40" name="组合 39"/>
            <p:cNvGrpSpPr/>
            <p:nvPr/>
          </p:nvGrpSpPr>
          <p:grpSpPr>
            <a:xfrm>
              <a:off x="2502691" y="2989833"/>
              <a:ext cx="1363850" cy="2185147"/>
              <a:chOff x="996950" y="2262188"/>
              <a:chExt cx="434975" cy="696913"/>
            </a:xfrm>
          </p:grpSpPr>
          <p:sp>
            <p:nvSpPr>
              <p:cNvPr id="499" name="Freeform 8"/>
              <p:cNvSpPr>
                <a:spLocks noEditPoints="1"/>
              </p:cNvSpPr>
              <p:nvPr/>
            </p:nvSpPr>
            <p:spPr bwMode="auto">
              <a:xfrm>
                <a:off x="1219200" y="2300288"/>
                <a:ext cx="93663" cy="96838"/>
              </a:xfrm>
              <a:custGeom>
                <a:avLst/>
                <a:gdLst>
                  <a:gd name="T0" fmla="*/ 81 w 87"/>
                  <a:gd name="T1" fmla="*/ 23 h 91"/>
                  <a:gd name="T2" fmla="*/ 79 w 87"/>
                  <a:gd name="T3" fmla="*/ 19 h 91"/>
                  <a:gd name="T4" fmla="*/ 70 w 87"/>
                  <a:gd name="T5" fmla="*/ 17 h 91"/>
                  <a:gd name="T6" fmla="*/ 67 w 87"/>
                  <a:gd name="T7" fmla="*/ 14 h 91"/>
                  <a:gd name="T8" fmla="*/ 65 w 87"/>
                  <a:gd name="T9" fmla="*/ 6 h 91"/>
                  <a:gd name="T10" fmla="*/ 61 w 87"/>
                  <a:gd name="T11" fmla="*/ 4 h 91"/>
                  <a:gd name="T12" fmla="*/ 53 w 87"/>
                  <a:gd name="T13" fmla="*/ 7 h 91"/>
                  <a:gd name="T14" fmla="*/ 49 w 87"/>
                  <a:gd name="T15" fmla="*/ 6 h 91"/>
                  <a:gd name="T16" fmla="*/ 42 w 87"/>
                  <a:gd name="T17" fmla="*/ 0 h 91"/>
                  <a:gd name="T18" fmla="*/ 38 w 87"/>
                  <a:gd name="T19" fmla="*/ 0 h 91"/>
                  <a:gd name="T20" fmla="*/ 33 w 87"/>
                  <a:gd name="T21" fmla="*/ 7 h 91"/>
                  <a:gd name="T22" fmla="*/ 29 w 87"/>
                  <a:gd name="T23" fmla="*/ 9 h 91"/>
                  <a:gd name="T24" fmla="*/ 23 w 87"/>
                  <a:gd name="T25" fmla="*/ 5 h 91"/>
                  <a:gd name="T26" fmla="*/ 21 w 87"/>
                  <a:gd name="T27" fmla="*/ 14 h 91"/>
                  <a:gd name="T28" fmla="*/ 17 w 87"/>
                  <a:gd name="T29" fmla="*/ 17 h 91"/>
                  <a:gd name="T30" fmla="*/ 9 w 87"/>
                  <a:gd name="T31" fmla="*/ 18 h 91"/>
                  <a:gd name="T32" fmla="*/ 6 w 87"/>
                  <a:gd name="T33" fmla="*/ 22 h 91"/>
                  <a:gd name="T34" fmla="*/ 8 w 87"/>
                  <a:gd name="T35" fmla="*/ 31 h 91"/>
                  <a:gd name="T36" fmla="*/ 7 w 87"/>
                  <a:gd name="T37" fmla="*/ 35 h 91"/>
                  <a:gd name="T38" fmla="*/ 0 w 87"/>
                  <a:gd name="T39" fmla="*/ 41 h 91"/>
                  <a:gd name="T40" fmla="*/ 0 w 87"/>
                  <a:gd name="T41" fmla="*/ 45 h 91"/>
                  <a:gd name="T42" fmla="*/ 6 w 87"/>
                  <a:gd name="T43" fmla="*/ 52 h 91"/>
                  <a:gd name="T44" fmla="*/ 7 w 87"/>
                  <a:gd name="T45" fmla="*/ 56 h 91"/>
                  <a:gd name="T46" fmla="*/ 4 w 87"/>
                  <a:gd name="T47" fmla="*/ 64 h 91"/>
                  <a:gd name="T48" fmla="*/ 6 w 87"/>
                  <a:gd name="T49" fmla="*/ 69 h 91"/>
                  <a:gd name="T50" fmla="*/ 14 w 87"/>
                  <a:gd name="T51" fmla="*/ 71 h 91"/>
                  <a:gd name="T52" fmla="*/ 17 w 87"/>
                  <a:gd name="T53" fmla="*/ 74 h 91"/>
                  <a:gd name="T54" fmla="*/ 19 w 87"/>
                  <a:gd name="T55" fmla="*/ 83 h 91"/>
                  <a:gd name="T56" fmla="*/ 23 w 87"/>
                  <a:gd name="T57" fmla="*/ 85 h 91"/>
                  <a:gd name="T58" fmla="*/ 31 w 87"/>
                  <a:gd name="T59" fmla="*/ 83 h 91"/>
                  <a:gd name="T60" fmla="*/ 35 w 87"/>
                  <a:gd name="T61" fmla="*/ 84 h 91"/>
                  <a:gd name="T62" fmla="*/ 41 w 87"/>
                  <a:gd name="T63" fmla="*/ 91 h 91"/>
                  <a:gd name="T64" fmla="*/ 45 w 87"/>
                  <a:gd name="T65" fmla="*/ 91 h 91"/>
                  <a:gd name="T66" fmla="*/ 51 w 87"/>
                  <a:gd name="T67" fmla="*/ 85 h 91"/>
                  <a:gd name="T68" fmla="*/ 56 w 87"/>
                  <a:gd name="T69" fmla="*/ 83 h 91"/>
                  <a:gd name="T70" fmla="*/ 62 w 87"/>
                  <a:gd name="T71" fmla="*/ 86 h 91"/>
                  <a:gd name="T72" fmla="*/ 64 w 87"/>
                  <a:gd name="T73" fmla="*/ 79 h 91"/>
                  <a:gd name="T74" fmla="*/ 68 w 87"/>
                  <a:gd name="T75" fmla="*/ 77 h 91"/>
                  <a:gd name="T76" fmla="*/ 76 w 87"/>
                  <a:gd name="T77" fmla="*/ 76 h 91"/>
                  <a:gd name="T78" fmla="*/ 79 w 87"/>
                  <a:gd name="T79" fmla="*/ 72 h 91"/>
                  <a:gd name="T80" fmla="*/ 78 w 87"/>
                  <a:gd name="T81" fmla="*/ 63 h 91"/>
                  <a:gd name="T82" fmla="*/ 79 w 87"/>
                  <a:gd name="T83" fmla="*/ 59 h 91"/>
                  <a:gd name="T84" fmla="*/ 86 w 87"/>
                  <a:gd name="T85" fmla="*/ 54 h 91"/>
                  <a:gd name="T86" fmla="*/ 87 w 87"/>
                  <a:gd name="T87" fmla="*/ 50 h 91"/>
                  <a:gd name="T88" fmla="*/ 82 w 87"/>
                  <a:gd name="T89" fmla="*/ 43 h 91"/>
                  <a:gd name="T90" fmla="*/ 81 w 87"/>
                  <a:gd name="T91" fmla="*/ 38 h 91"/>
                  <a:gd name="T92" fmla="*/ 85 w 87"/>
                  <a:gd name="T93" fmla="*/ 30 h 91"/>
                  <a:gd name="T94" fmla="*/ 74 w 87"/>
                  <a:gd name="T95" fmla="*/ 28 h 91"/>
                  <a:gd name="T96" fmla="*/ 57 w 87"/>
                  <a:gd name="T97" fmla="*/ 12 h 91"/>
                  <a:gd name="T98" fmla="*/ 35 w 87"/>
                  <a:gd name="T99" fmla="*/ 50 h 91"/>
                  <a:gd name="T100" fmla="*/ 48 w 87"/>
                  <a:gd name="T101" fmla="*/ 55 h 91"/>
                  <a:gd name="T102" fmla="*/ 38 w 87"/>
                  <a:gd name="T103" fmla="*/ 28 h 91"/>
                  <a:gd name="T104" fmla="*/ 27 w 87"/>
                  <a:gd name="T105" fmla="*/ 13 h 91"/>
                  <a:gd name="T106" fmla="*/ 11 w 87"/>
                  <a:gd name="T107" fmla="*/ 31 h 91"/>
                  <a:gd name="T108" fmla="*/ 27 w 87"/>
                  <a:gd name="T109" fmla="*/ 41 h 91"/>
                  <a:gd name="T110" fmla="*/ 10 w 87"/>
                  <a:gd name="T111" fmla="*/ 35 h 91"/>
                  <a:gd name="T112" fmla="*/ 36 w 87"/>
                  <a:gd name="T113" fmla="*/ 62 h 91"/>
                  <a:gd name="T114" fmla="*/ 33 w 87"/>
                  <a:gd name="T115" fmla="*/ 80 h 91"/>
                  <a:gd name="T116" fmla="*/ 57 w 87"/>
                  <a:gd name="T117" fmla="*/ 79 h 91"/>
                  <a:gd name="T118" fmla="*/ 53 w 87"/>
                  <a:gd name="T119" fmla="*/ 61 h 91"/>
                  <a:gd name="T120" fmla="*/ 60 w 87"/>
                  <a:gd name="T121" fmla="*/ 78 h 91"/>
                  <a:gd name="T122" fmla="*/ 60 w 87"/>
                  <a:gd name="T123" fmla="*/ 39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7" h="91">
                    <a:moveTo>
                      <a:pt x="78" y="29"/>
                    </a:moveTo>
                    <a:cubicBezTo>
                      <a:pt x="83" y="26"/>
                      <a:pt x="83" y="26"/>
                      <a:pt x="83" y="26"/>
                    </a:cubicBezTo>
                    <a:cubicBezTo>
                      <a:pt x="82" y="25"/>
                      <a:pt x="82" y="24"/>
                      <a:pt x="81" y="23"/>
                    </a:cubicBezTo>
                    <a:cubicBezTo>
                      <a:pt x="76" y="25"/>
                      <a:pt x="76" y="25"/>
                      <a:pt x="76" y="25"/>
                    </a:cubicBezTo>
                    <a:cubicBezTo>
                      <a:pt x="76" y="24"/>
                      <a:pt x="75" y="23"/>
                      <a:pt x="75" y="23"/>
                    </a:cubicBezTo>
                    <a:cubicBezTo>
                      <a:pt x="79" y="19"/>
                      <a:pt x="79" y="19"/>
                      <a:pt x="79" y="19"/>
                    </a:cubicBezTo>
                    <a:cubicBezTo>
                      <a:pt x="78" y="18"/>
                      <a:pt x="77" y="17"/>
                      <a:pt x="77" y="16"/>
                    </a:cubicBezTo>
                    <a:cubicBezTo>
                      <a:pt x="72" y="19"/>
                      <a:pt x="72" y="19"/>
                      <a:pt x="72" y="19"/>
                    </a:cubicBezTo>
                    <a:cubicBezTo>
                      <a:pt x="72" y="18"/>
                      <a:pt x="71" y="18"/>
                      <a:pt x="70" y="17"/>
                    </a:cubicBezTo>
                    <a:cubicBezTo>
                      <a:pt x="74" y="13"/>
                      <a:pt x="74" y="13"/>
                      <a:pt x="74" y="13"/>
                    </a:cubicBezTo>
                    <a:cubicBezTo>
                      <a:pt x="73" y="12"/>
                      <a:pt x="72" y="11"/>
                      <a:pt x="71" y="10"/>
                    </a:cubicBezTo>
                    <a:cubicBezTo>
                      <a:pt x="67" y="14"/>
                      <a:pt x="67" y="14"/>
                      <a:pt x="67" y="14"/>
                    </a:cubicBezTo>
                    <a:cubicBezTo>
                      <a:pt x="67" y="14"/>
                      <a:pt x="66" y="13"/>
                      <a:pt x="65" y="13"/>
                    </a:cubicBezTo>
                    <a:cubicBezTo>
                      <a:pt x="68" y="8"/>
                      <a:pt x="68" y="8"/>
                      <a:pt x="68" y="8"/>
                    </a:cubicBezTo>
                    <a:cubicBezTo>
                      <a:pt x="67" y="7"/>
                      <a:pt x="66" y="6"/>
                      <a:pt x="65" y="6"/>
                    </a:cubicBezTo>
                    <a:cubicBezTo>
                      <a:pt x="62" y="10"/>
                      <a:pt x="62" y="10"/>
                      <a:pt x="62" y="10"/>
                    </a:cubicBezTo>
                    <a:cubicBezTo>
                      <a:pt x="61" y="10"/>
                      <a:pt x="60" y="9"/>
                      <a:pt x="59" y="9"/>
                    </a:cubicBezTo>
                    <a:cubicBezTo>
                      <a:pt x="61" y="4"/>
                      <a:pt x="61" y="4"/>
                      <a:pt x="61" y="4"/>
                    </a:cubicBezTo>
                    <a:cubicBezTo>
                      <a:pt x="60" y="3"/>
                      <a:pt x="59" y="3"/>
                      <a:pt x="58" y="2"/>
                    </a:cubicBezTo>
                    <a:cubicBezTo>
                      <a:pt x="55" y="8"/>
                      <a:pt x="55" y="8"/>
                      <a:pt x="55" y="8"/>
                    </a:cubicBezTo>
                    <a:cubicBezTo>
                      <a:pt x="54" y="7"/>
                      <a:pt x="54" y="7"/>
                      <a:pt x="53" y="7"/>
                    </a:cubicBezTo>
                    <a:cubicBezTo>
                      <a:pt x="53" y="1"/>
                      <a:pt x="53" y="1"/>
                      <a:pt x="53" y="1"/>
                    </a:cubicBezTo>
                    <a:cubicBezTo>
                      <a:pt x="52" y="1"/>
                      <a:pt x="51" y="1"/>
                      <a:pt x="50" y="1"/>
                    </a:cubicBezTo>
                    <a:cubicBezTo>
                      <a:pt x="49" y="6"/>
                      <a:pt x="49" y="6"/>
                      <a:pt x="49" y="6"/>
                    </a:cubicBezTo>
                    <a:cubicBezTo>
                      <a:pt x="48" y="6"/>
                      <a:pt x="47" y="6"/>
                      <a:pt x="46" y="6"/>
                    </a:cubicBezTo>
                    <a:cubicBezTo>
                      <a:pt x="46" y="0"/>
                      <a:pt x="46" y="0"/>
                      <a:pt x="46" y="0"/>
                    </a:cubicBezTo>
                    <a:cubicBezTo>
                      <a:pt x="45" y="0"/>
                      <a:pt x="43" y="0"/>
                      <a:pt x="42" y="0"/>
                    </a:cubicBezTo>
                    <a:cubicBezTo>
                      <a:pt x="42" y="6"/>
                      <a:pt x="42" y="6"/>
                      <a:pt x="42" y="6"/>
                    </a:cubicBezTo>
                    <a:cubicBezTo>
                      <a:pt x="41" y="6"/>
                      <a:pt x="40" y="6"/>
                      <a:pt x="39" y="6"/>
                    </a:cubicBezTo>
                    <a:cubicBezTo>
                      <a:pt x="38" y="0"/>
                      <a:pt x="38" y="0"/>
                      <a:pt x="38" y="0"/>
                    </a:cubicBezTo>
                    <a:cubicBezTo>
                      <a:pt x="37" y="1"/>
                      <a:pt x="36" y="1"/>
                      <a:pt x="35" y="1"/>
                    </a:cubicBezTo>
                    <a:cubicBezTo>
                      <a:pt x="35" y="7"/>
                      <a:pt x="35" y="7"/>
                      <a:pt x="35" y="7"/>
                    </a:cubicBezTo>
                    <a:cubicBezTo>
                      <a:pt x="34" y="7"/>
                      <a:pt x="33" y="7"/>
                      <a:pt x="33" y="7"/>
                    </a:cubicBezTo>
                    <a:cubicBezTo>
                      <a:pt x="30" y="2"/>
                      <a:pt x="30" y="2"/>
                      <a:pt x="30" y="2"/>
                    </a:cubicBezTo>
                    <a:cubicBezTo>
                      <a:pt x="29" y="3"/>
                      <a:pt x="28" y="3"/>
                      <a:pt x="27" y="3"/>
                    </a:cubicBezTo>
                    <a:cubicBezTo>
                      <a:pt x="29" y="9"/>
                      <a:pt x="29" y="9"/>
                      <a:pt x="29" y="9"/>
                    </a:cubicBezTo>
                    <a:cubicBezTo>
                      <a:pt x="28" y="9"/>
                      <a:pt x="28" y="9"/>
                      <a:pt x="27" y="10"/>
                    </a:cubicBezTo>
                    <a:cubicBezTo>
                      <a:pt x="27" y="10"/>
                      <a:pt x="27" y="10"/>
                      <a:pt x="26" y="10"/>
                    </a:cubicBezTo>
                    <a:cubicBezTo>
                      <a:pt x="23" y="5"/>
                      <a:pt x="23" y="5"/>
                      <a:pt x="23" y="5"/>
                    </a:cubicBezTo>
                    <a:cubicBezTo>
                      <a:pt x="22" y="6"/>
                      <a:pt x="21" y="7"/>
                      <a:pt x="20" y="7"/>
                    </a:cubicBezTo>
                    <a:cubicBezTo>
                      <a:pt x="23" y="12"/>
                      <a:pt x="23" y="12"/>
                      <a:pt x="23" y="12"/>
                    </a:cubicBezTo>
                    <a:cubicBezTo>
                      <a:pt x="22" y="13"/>
                      <a:pt x="21" y="13"/>
                      <a:pt x="21" y="14"/>
                    </a:cubicBezTo>
                    <a:cubicBezTo>
                      <a:pt x="17" y="10"/>
                      <a:pt x="17" y="10"/>
                      <a:pt x="17" y="10"/>
                    </a:cubicBezTo>
                    <a:cubicBezTo>
                      <a:pt x="16" y="11"/>
                      <a:pt x="15" y="11"/>
                      <a:pt x="14" y="12"/>
                    </a:cubicBezTo>
                    <a:cubicBezTo>
                      <a:pt x="17" y="17"/>
                      <a:pt x="17" y="17"/>
                      <a:pt x="17" y="17"/>
                    </a:cubicBezTo>
                    <a:cubicBezTo>
                      <a:pt x="17" y="17"/>
                      <a:pt x="16" y="18"/>
                      <a:pt x="16" y="19"/>
                    </a:cubicBezTo>
                    <a:cubicBezTo>
                      <a:pt x="11" y="15"/>
                      <a:pt x="11" y="15"/>
                      <a:pt x="11" y="15"/>
                    </a:cubicBezTo>
                    <a:cubicBezTo>
                      <a:pt x="10" y="16"/>
                      <a:pt x="10" y="17"/>
                      <a:pt x="9" y="18"/>
                    </a:cubicBezTo>
                    <a:cubicBezTo>
                      <a:pt x="13" y="22"/>
                      <a:pt x="13" y="22"/>
                      <a:pt x="13" y="22"/>
                    </a:cubicBezTo>
                    <a:cubicBezTo>
                      <a:pt x="12" y="23"/>
                      <a:pt x="12" y="24"/>
                      <a:pt x="11" y="24"/>
                    </a:cubicBezTo>
                    <a:cubicBezTo>
                      <a:pt x="6" y="22"/>
                      <a:pt x="6" y="22"/>
                      <a:pt x="6" y="22"/>
                    </a:cubicBezTo>
                    <a:cubicBezTo>
                      <a:pt x="6" y="23"/>
                      <a:pt x="5" y="24"/>
                      <a:pt x="5" y="25"/>
                    </a:cubicBezTo>
                    <a:cubicBezTo>
                      <a:pt x="9" y="28"/>
                      <a:pt x="9" y="28"/>
                      <a:pt x="9" y="28"/>
                    </a:cubicBezTo>
                    <a:cubicBezTo>
                      <a:pt x="9" y="29"/>
                      <a:pt x="9" y="30"/>
                      <a:pt x="8" y="31"/>
                    </a:cubicBezTo>
                    <a:cubicBezTo>
                      <a:pt x="3" y="29"/>
                      <a:pt x="3" y="29"/>
                      <a:pt x="3" y="29"/>
                    </a:cubicBezTo>
                    <a:cubicBezTo>
                      <a:pt x="3" y="30"/>
                      <a:pt x="2" y="32"/>
                      <a:pt x="2" y="33"/>
                    </a:cubicBezTo>
                    <a:cubicBezTo>
                      <a:pt x="7" y="35"/>
                      <a:pt x="7" y="35"/>
                      <a:pt x="7" y="35"/>
                    </a:cubicBezTo>
                    <a:cubicBezTo>
                      <a:pt x="7" y="36"/>
                      <a:pt x="6" y="37"/>
                      <a:pt x="6" y="37"/>
                    </a:cubicBezTo>
                    <a:cubicBezTo>
                      <a:pt x="1" y="37"/>
                      <a:pt x="1" y="37"/>
                      <a:pt x="1" y="37"/>
                    </a:cubicBezTo>
                    <a:cubicBezTo>
                      <a:pt x="1" y="38"/>
                      <a:pt x="1" y="39"/>
                      <a:pt x="0" y="41"/>
                    </a:cubicBezTo>
                    <a:cubicBezTo>
                      <a:pt x="6" y="42"/>
                      <a:pt x="6" y="42"/>
                      <a:pt x="6" y="42"/>
                    </a:cubicBezTo>
                    <a:cubicBezTo>
                      <a:pt x="6" y="43"/>
                      <a:pt x="6" y="44"/>
                      <a:pt x="6" y="45"/>
                    </a:cubicBezTo>
                    <a:cubicBezTo>
                      <a:pt x="0" y="45"/>
                      <a:pt x="0" y="45"/>
                      <a:pt x="0" y="45"/>
                    </a:cubicBezTo>
                    <a:cubicBezTo>
                      <a:pt x="0" y="46"/>
                      <a:pt x="0" y="48"/>
                      <a:pt x="0" y="49"/>
                    </a:cubicBezTo>
                    <a:cubicBezTo>
                      <a:pt x="6" y="49"/>
                      <a:pt x="6" y="49"/>
                      <a:pt x="6" y="49"/>
                    </a:cubicBezTo>
                    <a:cubicBezTo>
                      <a:pt x="6" y="50"/>
                      <a:pt x="6" y="51"/>
                      <a:pt x="6" y="52"/>
                    </a:cubicBezTo>
                    <a:cubicBezTo>
                      <a:pt x="1" y="53"/>
                      <a:pt x="1" y="53"/>
                      <a:pt x="1" y="53"/>
                    </a:cubicBezTo>
                    <a:cubicBezTo>
                      <a:pt x="1" y="55"/>
                      <a:pt x="1" y="56"/>
                      <a:pt x="2" y="57"/>
                    </a:cubicBezTo>
                    <a:cubicBezTo>
                      <a:pt x="7" y="56"/>
                      <a:pt x="7" y="56"/>
                      <a:pt x="7" y="56"/>
                    </a:cubicBezTo>
                    <a:cubicBezTo>
                      <a:pt x="7" y="57"/>
                      <a:pt x="7" y="58"/>
                      <a:pt x="8" y="59"/>
                    </a:cubicBezTo>
                    <a:cubicBezTo>
                      <a:pt x="3" y="61"/>
                      <a:pt x="3" y="61"/>
                      <a:pt x="3" y="61"/>
                    </a:cubicBezTo>
                    <a:cubicBezTo>
                      <a:pt x="3" y="62"/>
                      <a:pt x="4" y="63"/>
                      <a:pt x="4" y="64"/>
                    </a:cubicBezTo>
                    <a:cubicBezTo>
                      <a:pt x="9" y="63"/>
                      <a:pt x="9" y="63"/>
                      <a:pt x="9" y="63"/>
                    </a:cubicBezTo>
                    <a:cubicBezTo>
                      <a:pt x="10" y="64"/>
                      <a:pt x="10" y="64"/>
                      <a:pt x="11" y="65"/>
                    </a:cubicBezTo>
                    <a:cubicBezTo>
                      <a:pt x="6" y="69"/>
                      <a:pt x="6" y="69"/>
                      <a:pt x="6" y="69"/>
                    </a:cubicBezTo>
                    <a:cubicBezTo>
                      <a:pt x="7" y="70"/>
                      <a:pt x="7" y="71"/>
                      <a:pt x="8" y="72"/>
                    </a:cubicBezTo>
                    <a:cubicBezTo>
                      <a:pt x="13" y="69"/>
                      <a:pt x="13" y="69"/>
                      <a:pt x="13" y="69"/>
                    </a:cubicBezTo>
                    <a:cubicBezTo>
                      <a:pt x="13" y="70"/>
                      <a:pt x="14" y="70"/>
                      <a:pt x="14" y="71"/>
                    </a:cubicBezTo>
                    <a:cubicBezTo>
                      <a:pt x="11" y="75"/>
                      <a:pt x="11" y="75"/>
                      <a:pt x="11" y="75"/>
                    </a:cubicBezTo>
                    <a:cubicBezTo>
                      <a:pt x="12" y="76"/>
                      <a:pt x="12" y="77"/>
                      <a:pt x="13" y="78"/>
                    </a:cubicBezTo>
                    <a:cubicBezTo>
                      <a:pt x="17" y="74"/>
                      <a:pt x="17" y="74"/>
                      <a:pt x="17" y="74"/>
                    </a:cubicBezTo>
                    <a:cubicBezTo>
                      <a:pt x="18" y="75"/>
                      <a:pt x="19" y="75"/>
                      <a:pt x="19" y="76"/>
                    </a:cubicBezTo>
                    <a:cubicBezTo>
                      <a:pt x="16" y="81"/>
                      <a:pt x="16" y="81"/>
                      <a:pt x="16" y="81"/>
                    </a:cubicBezTo>
                    <a:cubicBezTo>
                      <a:pt x="17" y="82"/>
                      <a:pt x="18" y="82"/>
                      <a:pt x="19" y="83"/>
                    </a:cubicBezTo>
                    <a:cubicBezTo>
                      <a:pt x="23" y="79"/>
                      <a:pt x="23" y="79"/>
                      <a:pt x="23" y="79"/>
                    </a:cubicBezTo>
                    <a:cubicBezTo>
                      <a:pt x="23" y="79"/>
                      <a:pt x="24" y="80"/>
                      <a:pt x="25" y="80"/>
                    </a:cubicBezTo>
                    <a:cubicBezTo>
                      <a:pt x="23" y="85"/>
                      <a:pt x="23" y="85"/>
                      <a:pt x="23" y="85"/>
                    </a:cubicBezTo>
                    <a:cubicBezTo>
                      <a:pt x="24" y="86"/>
                      <a:pt x="25" y="86"/>
                      <a:pt x="26" y="87"/>
                    </a:cubicBezTo>
                    <a:cubicBezTo>
                      <a:pt x="29" y="82"/>
                      <a:pt x="29" y="82"/>
                      <a:pt x="29" y="82"/>
                    </a:cubicBezTo>
                    <a:cubicBezTo>
                      <a:pt x="29" y="82"/>
                      <a:pt x="30" y="83"/>
                      <a:pt x="31" y="83"/>
                    </a:cubicBezTo>
                    <a:cubicBezTo>
                      <a:pt x="30" y="89"/>
                      <a:pt x="30" y="89"/>
                      <a:pt x="30" y="89"/>
                    </a:cubicBezTo>
                    <a:cubicBezTo>
                      <a:pt x="31" y="89"/>
                      <a:pt x="32" y="89"/>
                      <a:pt x="33" y="90"/>
                    </a:cubicBezTo>
                    <a:cubicBezTo>
                      <a:pt x="35" y="84"/>
                      <a:pt x="35" y="84"/>
                      <a:pt x="35" y="84"/>
                    </a:cubicBezTo>
                    <a:cubicBezTo>
                      <a:pt x="36" y="85"/>
                      <a:pt x="37" y="85"/>
                      <a:pt x="38" y="85"/>
                    </a:cubicBezTo>
                    <a:cubicBezTo>
                      <a:pt x="38" y="90"/>
                      <a:pt x="38" y="90"/>
                      <a:pt x="38" y="90"/>
                    </a:cubicBezTo>
                    <a:cubicBezTo>
                      <a:pt x="39" y="91"/>
                      <a:pt x="40" y="91"/>
                      <a:pt x="41" y="91"/>
                    </a:cubicBezTo>
                    <a:cubicBezTo>
                      <a:pt x="42" y="85"/>
                      <a:pt x="42" y="85"/>
                      <a:pt x="42" y="85"/>
                    </a:cubicBezTo>
                    <a:cubicBezTo>
                      <a:pt x="43" y="85"/>
                      <a:pt x="44" y="85"/>
                      <a:pt x="45" y="85"/>
                    </a:cubicBezTo>
                    <a:cubicBezTo>
                      <a:pt x="45" y="91"/>
                      <a:pt x="45" y="91"/>
                      <a:pt x="45" y="91"/>
                    </a:cubicBezTo>
                    <a:cubicBezTo>
                      <a:pt x="47" y="91"/>
                      <a:pt x="48" y="91"/>
                      <a:pt x="49" y="91"/>
                    </a:cubicBezTo>
                    <a:cubicBezTo>
                      <a:pt x="49" y="85"/>
                      <a:pt x="49" y="85"/>
                      <a:pt x="49" y="85"/>
                    </a:cubicBezTo>
                    <a:cubicBezTo>
                      <a:pt x="50" y="85"/>
                      <a:pt x="51" y="85"/>
                      <a:pt x="51" y="85"/>
                    </a:cubicBezTo>
                    <a:cubicBezTo>
                      <a:pt x="53" y="90"/>
                      <a:pt x="53" y="90"/>
                      <a:pt x="53" y="90"/>
                    </a:cubicBezTo>
                    <a:cubicBezTo>
                      <a:pt x="54" y="90"/>
                      <a:pt x="55" y="89"/>
                      <a:pt x="56" y="89"/>
                    </a:cubicBezTo>
                    <a:cubicBezTo>
                      <a:pt x="56" y="83"/>
                      <a:pt x="56" y="83"/>
                      <a:pt x="56" y="83"/>
                    </a:cubicBezTo>
                    <a:cubicBezTo>
                      <a:pt x="56" y="83"/>
                      <a:pt x="57" y="83"/>
                      <a:pt x="58" y="82"/>
                    </a:cubicBezTo>
                    <a:cubicBezTo>
                      <a:pt x="61" y="87"/>
                      <a:pt x="61" y="87"/>
                      <a:pt x="61" y="87"/>
                    </a:cubicBezTo>
                    <a:cubicBezTo>
                      <a:pt x="61" y="87"/>
                      <a:pt x="62" y="87"/>
                      <a:pt x="62" y="86"/>
                    </a:cubicBezTo>
                    <a:cubicBezTo>
                      <a:pt x="63" y="86"/>
                      <a:pt x="63" y="86"/>
                      <a:pt x="64" y="86"/>
                    </a:cubicBezTo>
                    <a:cubicBezTo>
                      <a:pt x="62" y="81"/>
                      <a:pt x="62" y="81"/>
                      <a:pt x="62" y="81"/>
                    </a:cubicBezTo>
                    <a:cubicBezTo>
                      <a:pt x="63" y="80"/>
                      <a:pt x="63" y="80"/>
                      <a:pt x="64" y="79"/>
                    </a:cubicBezTo>
                    <a:cubicBezTo>
                      <a:pt x="68" y="83"/>
                      <a:pt x="68" y="83"/>
                      <a:pt x="68" y="83"/>
                    </a:cubicBezTo>
                    <a:cubicBezTo>
                      <a:pt x="68" y="83"/>
                      <a:pt x="69" y="82"/>
                      <a:pt x="70" y="81"/>
                    </a:cubicBezTo>
                    <a:cubicBezTo>
                      <a:pt x="68" y="77"/>
                      <a:pt x="68" y="77"/>
                      <a:pt x="68" y="77"/>
                    </a:cubicBezTo>
                    <a:cubicBezTo>
                      <a:pt x="68" y="76"/>
                      <a:pt x="69" y="75"/>
                      <a:pt x="69" y="75"/>
                    </a:cubicBezTo>
                    <a:cubicBezTo>
                      <a:pt x="74" y="78"/>
                      <a:pt x="74" y="78"/>
                      <a:pt x="74" y="78"/>
                    </a:cubicBezTo>
                    <a:cubicBezTo>
                      <a:pt x="74" y="78"/>
                      <a:pt x="75" y="77"/>
                      <a:pt x="76" y="76"/>
                    </a:cubicBezTo>
                    <a:cubicBezTo>
                      <a:pt x="72" y="72"/>
                      <a:pt x="72" y="72"/>
                      <a:pt x="72" y="72"/>
                    </a:cubicBezTo>
                    <a:cubicBezTo>
                      <a:pt x="73" y="71"/>
                      <a:pt x="74" y="70"/>
                      <a:pt x="74" y="70"/>
                    </a:cubicBezTo>
                    <a:cubicBezTo>
                      <a:pt x="79" y="72"/>
                      <a:pt x="79" y="72"/>
                      <a:pt x="79" y="72"/>
                    </a:cubicBezTo>
                    <a:cubicBezTo>
                      <a:pt x="79" y="71"/>
                      <a:pt x="80" y="70"/>
                      <a:pt x="81" y="69"/>
                    </a:cubicBezTo>
                    <a:cubicBezTo>
                      <a:pt x="76" y="66"/>
                      <a:pt x="76" y="66"/>
                      <a:pt x="76" y="66"/>
                    </a:cubicBezTo>
                    <a:cubicBezTo>
                      <a:pt x="77" y="65"/>
                      <a:pt x="77" y="64"/>
                      <a:pt x="78" y="63"/>
                    </a:cubicBezTo>
                    <a:cubicBezTo>
                      <a:pt x="83" y="65"/>
                      <a:pt x="83" y="65"/>
                      <a:pt x="83" y="65"/>
                    </a:cubicBezTo>
                    <a:cubicBezTo>
                      <a:pt x="83" y="64"/>
                      <a:pt x="84" y="63"/>
                      <a:pt x="84" y="62"/>
                    </a:cubicBezTo>
                    <a:cubicBezTo>
                      <a:pt x="79" y="59"/>
                      <a:pt x="79" y="59"/>
                      <a:pt x="79" y="59"/>
                    </a:cubicBezTo>
                    <a:cubicBezTo>
                      <a:pt x="80" y="58"/>
                      <a:pt x="80" y="58"/>
                      <a:pt x="80" y="57"/>
                    </a:cubicBezTo>
                    <a:cubicBezTo>
                      <a:pt x="86" y="58"/>
                      <a:pt x="86" y="58"/>
                      <a:pt x="86" y="58"/>
                    </a:cubicBezTo>
                    <a:cubicBezTo>
                      <a:pt x="86" y="56"/>
                      <a:pt x="86" y="55"/>
                      <a:pt x="86" y="54"/>
                    </a:cubicBezTo>
                    <a:cubicBezTo>
                      <a:pt x="81" y="52"/>
                      <a:pt x="81" y="52"/>
                      <a:pt x="81" y="52"/>
                    </a:cubicBezTo>
                    <a:cubicBezTo>
                      <a:pt x="81" y="52"/>
                      <a:pt x="81" y="51"/>
                      <a:pt x="82" y="50"/>
                    </a:cubicBezTo>
                    <a:cubicBezTo>
                      <a:pt x="87" y="50"/>
                      <a:pt x="87" y="50"/>
                      <a:pt x="87" y="50"/>
                    </a:cubicBezTo>
                    <a:cubicBezTo>
                      <a:pt x="87" y="48"/>
                      <a:pt x="87" y="47"/>
                      <a:pt x="87" y="46"/>
                    </a:cubicBezTo>
                    <a:cubicBezTo>
                      <a:pt x="82" y="45"/>
                      <a:pt x="82" y="45"/>
                      <a:pt x="82" y="45"/>
                    </a:cubicBezTo>
                    <a:cubicBezTo>
                      <a:pt x="82" y="44"/>
                      <a:pt x="82" y="43"/>
                      <a:pt x="82" y="43"/>
                    </a:cubicBezTo>
                    <a:cubicBezTo>
                      <a:pt x="87" y="41"/>
                      <a:pt x="87" y="41"/>
                      <a:pt x="87" y="41"/>
                    </a:cubicBezTo>
                    <a:cubicBezTo>
                      <a:pt x="87" y="40"/>
                      <a:pt x="87" y="39"/>
                      <a:pt x="87" y="38"/>
                    </a:cubicBezTo>
                    <a:cubicBezTo>
                      <a:pt x="81" y="38"/>
                      <a:pt x="81" y="38"/>
                      <a:pt x="81" y="38"/>
                    </a:cubicBezTo>
                    <a:cubicBezTo>
                      <a:pt x="81" y="37"/>
                      <a:pt x="81" y="36"/>
                      <a:pt x="81" y="36"/>
                    </a:cubicBezTo>
                    <a:cubicBezTo>
                      <a:pt x="86" y="33"/>
                      <a:pt x="86" y="33"/>
                      <a:pt x="86" y="33"/>
                    </a:cubicBezTo>
                    <a:cubicBezTo>
                      <a:pt x="85" y="32"/>
                      <a:pt x="85" y="31"/>
                      <a:pt x="85" y="30"/>
                    </a:cubicBezTo>
                    <a:cubicBezTo>
                      <a:pt x="79" y="31"/>
                      <a:pt x="79" y="31"/>
                      <a:pt x="79" y="31"/>
                    </a:cubicBezTo>
                    <a:cubicBezTo>
                      <a:pt x="79" y="30"/>
                      <a:pt x="79" y="30"/>
                      <a:pt x="78" y="29"/>
                    </a:cubicBezTo>
                    <a:close/>
                    <a:moveTo>
                      <a:pt x="74" y="28"/>
                    </a:moveTo>
                    <a:cubicBezTo>
                      <a:pt x="59" y="36"/>
                      <a:pt x="59" y="36"/>
                      <a:pt x="59" y="36"/>
                    </a:cubicBezTo>
                    <a:cubicBezTo>
                      <a:pt x="57" y="33"/>
                      <a:pt x="54" y="30"/>
                      <a:pt x="51" y="29"/>
                    </a:cubicBezTo>
                    <a:cubicBezTo>
                      <a:pt x="57" y="12"/>
                      <a:pt x="57" y="12"/>
                      <a:pt x="57" y="12"/>
                    </a:cubicBezTo>
                    <a:cubicBezTo>
                      <a:pt x="64" y="15"/>
                      <a:pt x="70" y="20"/>
                      <a:pt x="74" y="28"/>
                    </a:cubicBezTo>
                    <a:close/>
                    <a:moveTo>
                      <a:pt x="48" y="55"/>
                    </a:moveTo>
                    <a:cubicBezTo>
                      <a:pt x="43" y="57"/>
                      <a:pt x="37" y="55"/>
                      <a:pt x="35" y="50"/>
                    </a:cubicBezTo>
                    <a:cubicBezTo>
                      <a:pt x="33" y="45"/>
                      <a:pt x="35" y="39"/>
                      <a:pt x="39" y="36"/>
                    </a:cubicBezTo>
                    <a:cubicBezTo>
                      <a:pt x="44" y="34"/>
                      <a:pt x="50" y="36"/>
                      <a:pt x="52" y="41"/>
                    </a:cubicBezTo>
                    <a:cubicBezTo>
                      <a:pt x="55" y="46"/>
                      <a:pt x="53" y="52"/>
                      <a:pt x="48" y="55"/>
                    </a:cubicBezTo>
                    <a:close/>
                    <a:moveTo>
                      <a:pt x="54" y="10"/>
                    </a:moveTo>
                    <a:cubicBezTo>
                      <a:pt x="48" y="28"/>
                      <a:pt x="48" y="28"/>
                      <a:pt x="48" y="28"/>
                    </a:cubicBezTo>
                    <a:cubicBezTo>
                      <a:pt x="45" y="27"/>
                      <a:pt x="41" y="27"/>
                      <a:pt x="38" y="28"/>
                    </a:cubicBezTo>
                    <a:cubicBezTo>
                      <a:pt x="30" y="12"/>
                      <a:pt x="30" y="12"/>
                      <a:pt x="30" y="12"/>
                    </a:cubicBezTo>
                    <a:cubicBezTo>
                      <a:pt x="38" y="8"/>
                      <a:pt x="46" y="8"/>
                      <a:pt x="54" y="10"/>
                    </a:cubicBezTo>
                    <a:close/>
                    <a:moveTo>
                      <a:pt x="27" y="13"/>
                    </a:moveTo>
                    <a:cubicBezTo>
                      <a:pt x="35" y="30"/>
                      <a:pt x="35" y="30"/>
                      <a:pt x="35" y="30"/>
                    </a:cubicBezTo>
                    <a:cubicBezTo>
                      <a:pt x="32" y="32"/>
                      <a:pt x="29" y="34"/>
                      <a:pt x="28" y="37"/>
                    </a:cubicBezTo>
                    <a:cubicBezTo>
                      <a:pt x="11" y="31"/>
                      <a:pt x="11" y="31"/>
                      <a:pt x="11" y="31"/>
                    </a:cubicBezTo>
                    <a:cubicBezTo>
                      <a:pt x="14" y="24"/>
                      <a:pt x="20" y="17"/>
                      <a:pt x="27" y="13"/>
                    </a:cubicBezTo>
                    <a:close/>
                    <a:moveTo>
                      <a:pt x="10" y="35"/>
                    </a:moveTo>
                    <a:cubicBezTo>
                      <a:pt x="27" y="41"/>
                      <a:pt x="27" y="41"/>
                      <a:pt x="27" y="41"/>
                    </a:cubicBezTo>
                    <a:cubicBezTo>
                      <a:pt x="26" y="44"/>
                      <a:pt x="26" y="48"/>
                      <a:pt x="27" y="51"/>
                    </a:cubicBezTo>
                    <a:cubicBezTo>
                      <a:pt x="11" y="59"/>
                      <a:pt x="11" y="59"/>
                      <a:pt x="11" y="59"/>
                    </a:cubicBezTo>
                    <a:cubicBezTo>
                      <a:pt x="8" y="51"/>
                      <a:pt x="8" y="42"/>
                      <a:pt x="10" y="35"/>
                    </a:cubicBezTo>
                    <a:close/>
                    <a:moveTo>
                      <a:pt x="13" y="62"/>
                    </a:moveTo>
                    <a:cubicBezTo>
                      <a:pt x="28" y="55"/>
                      <a:pt x="28" y="55"/>
                      <a:pt x="28" y="55"/>
                    </a:cubicBezTo>
                    <a:cubicBezTo>
                      <a:pt x="30" y="58"/>
                      <a:pt x="33" y="61"/>
                      <a:pt x="36" y="62"/>
                    </a:cubicBezTo>
                    <a:cubicBezTo>
                      <a:pt x="30" y="79"/>
                      <a:pt x="30" y="79"/>
                      <a:pt x="30" y="79"/>
                    </a:cubicBezTo>
                    <a:cubicBezTo>
                      <a:pt x="23" y="76"/>
                      <a:pt x="17" y="70"/>
                      <a:pt x="13" y="62"/>
                    </a:cubicBezTo>
                    <a:close/>
                    <a:moveTo>
                      <a:pt x="33" y="80"/>
                    </a:moveTo>
                    <a:cubicBezTo>
                      <a:pt x="39" y="63"/>
                      <a:pt x="39" y="63"/>
                      <a:pt x="39" y="63"/>
                    </a:cubicBezTo>
                    <a:cubicBezTo>
                      <a:pt x="42" y="64"/>
                      <a:pt x="46" y="64"/>
                      <a:pt x="50" y="63"/>
                    </a:cubicBezTo>
                    <a:cubicBezTo>
                      <a:pt x="57" y="79"/>
                      <a:pt x="57" y="79"/>
                      <a:pt x="57" y="79"/>
                    </a:cubicBezTo>
                    <a:cubicBezTo>
                      <a:pt x="49" y="83"/>
                      <a:pt x="41" y="83"/>
                      <a:pt x="33" y="80"/>
                    </a:cubicBezTo>
                    <a:close/>
                    <a:moveTo>
                      <a:pt x="60" y="78"/>
                    </a:moveTo>
                    <a:cubicBezTo>
                      <a:pt x="53" y="61"/>
                      <a:pt x="53" y="61"/>
                      <a:pt x="53" y="61"/>
                    </a:cubicBezTo>
                    <a:cubicBezTo>
                      <a:pt x="56" y="59"/>
                      <a:pt x="58" y="56"/>
                      <a:pt x="60" y="53"/>
                    </a:cubicBezTo>
                    <a:cubicBezTo>
                      <a:pt x="76" y="59"/>
                      <a:pt x="76" y="59"/>
                      <a:pt x="76" y="59"/>
                    </a:cubicBezTo>
                    <a:cubicBezTo>
                      <a:pt x="73" y="67"/>
                      <a:pt x="68" y="74"/>
                      <a:pt x="60" y="78"/>
                    </a:cubicBezTo>
                    <a:close/>
                    <a:moveTo>
                      <a:pt x="77" y="56"/>
                    </a:moveTo>
                    <a:cubicBezTo>
                      <a:pt x="61" y="50"/>
                      <a:pt x="61" y="50"/>
                      <a:pt x="61" y="50"/>
                    </a:cubicBezTo>
                    <a:cubicBezTo>
                      <a:pt x="62" y="46"/>
                      <a:pt x="62" y="42"/>
                      <a:pt x="60" y="39"/>
                    </a:cubicBezTo>
                    <a:cubicBezTo>
                      <a:pt x="76" y="31"/>
                      <a:pt x="76" y="31"/>
                      <a:pt x="76" y="31"/>
                    </a:cubicBezTo>
                    <a:cubicBezTo>
                      <a:pt x="79" y="39"/>
                      <a:pt x="79" y="48"/>
                      <a:pt x="77" y="56"/>
                    </a:cubicBezTo>
                    <a:close/>
                  </a:path>
                </a:pathLst>
              </a:custGeom>
              <a:solidFill>
                <a:srgbClr val="3E3A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0" name="Freeform 9"/>
              <p:cNvSpPr>
                <a:spLocks noEditPoints="1"/>
              </p:cNvSpPr>
              <p:nvPr/>
            </p:nvSpPr>
            <p:spPr bwMode="auto">
              <a:xfrm>
                <a:off x="1123950" y="2479676"/>
                <a:ext cx="92075" cy="96838"/>
              </a:xfrm>
              <a:custGeom>
                <a:avLst/>
                <a:gdLst>
                  <a:gd name="T0" fmla="*/ 81 w 87"/>
                  <a:gd name="T1" fmla="*/ 23 h 91"/>
                  <a:gd name="T2" fmla="*/ 79 w 87"/>
                  <a:gd name="T3" fmla="*/ 19 h 91"/>
                  <a:gd name="T4" fmla="*/ 71 w 87"/>
                  <a:gd name="T5" fmla="*/ 17 h 91"/>
                  <a:gd name="T6" fmla="*/ 67 w 87"/>
                  <a:gd name="T7" fmla="*/ 14 h 91"/>
                  <a:gd name="T8" fmla="*/ 65 w 87"/>
                  <a:gd name="T9" fmla="*/ 6 h 91"/>
                  <a:gd name="T10" fmla="*/ 61 w 87"/>
                  <a:gd name="T11" fmla="*/ 4 h 91"/>
                  <a:gd name="T12" fmla="*/ 53 w 87"/>
                  <a:gd name="T13" fmla="*/ 7 h 91"/>
                  <a:gd name="T14" fmla="*/ 49 w 87"/>
                  <a:gd name="T15" fmla="*/ 6 h 91"/>
                  <a:gd name="T16" fmla="*/ 42 w 87"/>
                  <a:gd name="T17" fmla="*/ 0 h 91"/>
                  <a:gd name="T18" fmla="*/ 38 w 87"/>
                  <a:gd name="T19" fmla="*/ 0 h 91"/>
                  <a:gd name="T20" fmla="*/ 33 w 87"/>
                  <a:gd name="T21" fmla="*/ 7 h 91"/>
                  <a:gd name="T22" fmla="*/ 29 w 87"/>
                  <a:gd name="T23" fmla="*/ 9 h 91"/>
                  <a:gd name="T24" fmla="*/ 23 w 87"/>
                  <a:gd name="T25" fmla="*/ 5 h 91"/>
                  <a:gd name="T26" fmla="*/ 21 w 87"/>
                  <a:gd name="T27" fmla="*/ 14 h 91"/>
                  <a:gd name="T28" fmla="*/ 17 w 87"/>
                  <a:gd name="T29" fmla="*/ 17 h 91"/>
                  <a:gd name="T30" fmla="*/ 9 w 87"/>
                  <a:gd name="T31" fmla="*/ 18 h 91"/>
                  <a:gd name="T32" fmla="*/ 7 w 87"/>
                  <a:gd name="T33" fmla="*/ 22 h 91"/>
                  <a:gd name="T34" fmla="*/ 9 w 87"/>
                  <a:gd name="T35" fmla="*/ 31 h 91"/>
                  <a:gd name="T36" fmla="*/ 7 w 87"/>
                  <a:gd name="T37" fmla="*/ 35 h 91"/>
                  <a:gd name="T38" fmla="*/ 1 w 87"/>
                  <a:gd name="T39" fmla="*/ 41 h 91"/>
                  <a:gd name="T40" fmla="*/ 0 w 87"/>
                  <a:gd name="T41" fmla="*/ 45 h 91"/>
                  <a:gd name="T42" fmla="*/ 6 w 87"/>
                  <a:gd name="T43" fmla="*/ 52 h 91"/>
                  <a:gd name="T44" fmla="*/ 7 w 87"/>
                  <a:gd name="T45" fmla="*/ 56 h 91"/>
                  <a:gd name="T46" fmla="*/ 4 w 87"/>
                  <a:gd name="T47" fmla="*/ 64 h 91"/>
                  <a:gd name="T48" fmla="*/ 6 w 87"/>
                  <a:gd name="T49" fmla="*/ 68 h 91"/>
                  <a:gd name="T50" fmla="*/ 15 w 87"/>
                  <a:gd name="T51" fmla="*/ 71 h 91"/>
                  <a:gd name="T52" fmla="*/ 18 w 87"/>
                  <a:gd name="T53" fmla="*/ 74 h 91"/>
                  <a:gd name="T54" fmla="*/ 19 w 87"/>
                  <a:gd name="T55" fmla="*/ 83 h 91"/>
                  <a:gd name="T56" fmla="*/ 23 w 87"/>
                  <a:gd name="T57" fmla="*/ 85 h 91"/>
                  <a:gd name="T58" fmla="*/ 31 w 87"/>
                  <a:gd name="T59" fmla="*/ 83 h 91"/>
                  <a:gd name="T60" fmla="*/ 35 w 87"/>
                  <a:gd name="T61" fmla="*/ 84 h 91"/>
                  <a:gd name="T62" fmla="*/ 41 w 87"/>
                  <a:gd name="T63" fmla="*/ 91 h 91"/>
                  <a:gd name="T64" fmla="*/ 46 w 87"/>
                  <a:gd name="T65" fmla="*/ 91 h 91"/>
                  <a:gd name="T66" fmla="*/ 52 w 87"/>
                  <a:gd name="T67" fmla="*/ 84 h 91"/>
                  <a:gd name="T68" fmla="*/ 56 w 87"/>
                  <a:gd name="T69" fmla="*/ 83 h 91"/>
                  <a:gd name="T70" fmla="*/ 63 w 87"/>
                  <a:gd name="T71" fmla="*/ 86 h 91"/>
                  <a:gd name="T72" fmla="*/ 64 w 87"/>
                  <a:gd name="T73" fmla="*/ 79 h 91"/>
                  <a:gd name="T74" fmla="*/ 68 w 87"/>
                  <a:gd name="T75" fmla="*/ 76 h 91"/>
                  <a:gd name="T76" fmla="*/ 76 w 87"/>
                  <a:gd name="T77" fmla="*/ 76 h 91"/>
                  <a:gd name="T78" fmla="*/ 79 w 87"/>
                  <a:gd name="T79" fmla="*/ 72 h 91"/>
                  <a:gd name="T80" fmla="*/ 78 w 87"/>
                  <a:gd name="T81" fmla="*/ 63 h 91"/>
                  <a:gd name="T82" fmla="*/ 80 w 87"/>
                  <a:gd name="T83" fmla="*/ 59 h 91"/>
                  <a:gd name="T84" fmla="*/ 87 w 87"/>
                  <a:gd name="T85" fmla="*/ 54 h 91"/>
                  <a:gd name="T86" fmla="*/ 87 w 87"/>
                  <a:gd name="T87" fmla="*/ 49 h 91"/>
                  <a:gd name="T88" fmla="*/ 82 w 87"/>
                  <a:gd name="T89" fmla="*/ 43 h 91"/>
                  <a:gd name="T90" fmla="*/ 81 w 87"/>
                  <a:gd name="T91" fmla="*/ 38 h 91"/>
                  <a:gd name="T92" fmla="*/ 85 w 87"/>
                  <a:gd name="T93" fmla="*/ 30 h 91"/>
                  <a:gd name="T94" fmla="*/ 75 w 87"/>
                  <a:gd name="T95" fmla="*/ 28 h 91"/>
                  <a:gd name="T96" fmla="*/ 57 w 87"/>
                  <a:gd name="T97" fmla="*/ 12 h 91"/>
                  <a:gd name="T98" fmla="*/ 35 w 87"/>
                  <a:gd name="T99" fmla="*/ 50 h 91"/>
                  <a:gd name="T100" fmla="*/ 48 w 87"/>
                  <a:gd name="T101" fmla="*/ 55 h 91"/>
                  <a:gd name="T102" fmla="*/ 38 w 87"/>
                  <a:gd name="T103" fmla="*/ 28 h 91"/>
                  <a:gd name="T104" fmla="*/ 27 w 87"/>
                  <a:gd name="T105" fmla="*/ 13 h 91"/>
                  <a:gd name="T106" fmla="*/ 12 w 87"/>
                  <a:gd name="T107" fmla="*/ 31 h 91"/>
                  <a:gd name="T108" fmla="*/ 27 w 87"/>
                  <a:gd name="T109" fmla="*/ 41 h 91"/>
                  <a:gd name="T110" fmla="*/ 11 w 87"/>
                  <a:gd name="T111" fmla="*/ 34 h 91"/>
                  <a:gd name="T112" fmla="*/ 36 w 87"/>
                  <a:gd name="T113" fmla="*/ 62 h 91"/>
                  <a:gd name="T114" fmla="*/ 33 w 87"/>
                  <a:gd name="T115" fmla="*/ 80 h 91"/>
                  <a:gd name="T116" fmla="*/ 57 w 87"/>
                  <a:gd name="T117" fmla="*/ 79 h 91"/>
                  <a:gd name="T118" fmla="*/ 53 w 87"/>
                  <a:gd name="T119" fmla="*/ 61 h 91"/>
                  <a:gd name="T120" fmla="*/ 60 w 87"/>
                  <a:gd name="T121" fmla="*/ 78 h 91"/>
                  <a:gd name="T122" fmla="*/ 60 w 87"/>
                  <a:gd name="T123" fmla="*/ 39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7" h="91">
                    <a:moveTo>
                      <a:pt x="78" y="29"/>
                    </a:moveTo>
                    <a:cubicBezTo>
                      <a:pt x="83" y="26"/>
                      <a:pt x="83" y="26"/>
                      <a:pt x="83" y="26"/>
                    </a:cubicBezTo>
                    <a:cubicBezTo>
                      <a:pt x="83" y="25"/>
                      <a:pt x="82" y="24"/>
                      <a:pt x="81" y="23"/>
                    </a:cubicBezTo>
                    <a:cubicBezTo>
                      <a:pt x="76" y="25"/>
                      <a:pt x="76" y="25"/>
                      <a:pt x="76" y="25"/>
                    </a:cubicBezTo>
                    <a:cubicBezTo>
                      <a:pt x="76" y="24"/>
                      <a:pt x="76" y="23"/>
                      <a:pt x="75" y="23"/>
                    </a:cubicBezTo>
                    <a:cubicBezTo>
                      <a:pt x="79" y="19"/>
                      <a:pt x="79" y="19"/>
                      <a:pt x="79" y="19"/>
                    </a:cubicBezTo>
                    <a:cubicBezTo>
                      <a:pt x="78" y="18"/>
                      <a:pt x="78" y="17"/>
                      <a:pt x="77" y="16"/>
                    </a:cubicBezTo>
                    <a:cubicBezTo>
                      <a:pt x="72" y="19"/>
                      <a:pt x="72" y="19"/>
                      <a:pt x="72" y="19"/>
                    </a:cubicBezTo>
                    <a:cubicBezTo>
                      <a:pt x="72" y="18"/>
                      <a:pt x="71" y="18"/>
                      <a:pt x="71" y="17"/>
                    </a:cubicBezTo>
                    <a:cubicBezTo>
                      <a:pt x="74" y="13"/>
                      <a:pt x="74" y="13"/>
                      <a:pt x="74" y="13"/>
                    </a:cubicBezTo>
                    <a:cubicBezTo>
                      <a:pt x="73" y="12"/>
                      <a:pt x="72" y="11"/>
                      <a:pt x="71" y="10"/>
                    </a:cubicBezTo>
                    <a:cubicBezTo>
                      <a:pt x="67" y="14"/>
                      <a:pt x="67" y="14"/>
                      <a:pt x="67" y="14"/>
                    </a:cubicBezTo>
                    <a:cubicBezTo>
                      <a:pt x="67" y="14"/>
                      <a:pt x="66" y="13"/>
                      <a:pt x="65" y="13"/>
                    </a:cubicBezTo>
                    <a:cubicBezTo>
                      <a:pt x="68" y="7"/>
                      <a:pt x="68" y="7"/>
                      <a:pt x="68" y="7"/>
                    </a:cubicBezTo>
                    <a:cubicBezTo>
                      <a:pt x="67" y="7"/>
                      <a:pt x="66" y="6"/>
                      <a:pt x="65" y="6"/>
                    </a:cubicBezTo>
                    <a:cubicBezTo>
                      <a:pt x="62" y="10"/>
                      <a:pt x="62" y="10"/>
                      <a:pt x="62" y="10"/>
                    </a:cubicBezTo>
                    <a:cubicBezTo>
                      <a:pt x="61" y="10"/>
                      <a:pt x="60" y="9"/>
                      <a:pt x="59" y="9"/>
                    </a:cubicBezTo>
                    <a:cubicBezTo>
                      <a:pt x="61" y="4"/>
                      <a:pt x="61" y="4"/>
                      <a:pt x="61" y="4"/>
                    </a:cubicBezTo>
                    <a:cubicBezTo>
                      <a:pt x="60" y="3"/>
                      <a:pt x="59" y="3"/>
                      <a:pt x="58" y="2"/>
                    </a:cubicBezTo>
                    <a:cubicBezTo>
                      <a:pt x="55" y="7"/>
                      <a:pt x="55" y="7"/>
                      <a:pt x="55" y="7"/>
                    </a:cubicBezTo>
                    <a:cubicBezTo>
                      <a:pt x="55" y="7"/>
                      <a:pt x="54" y="7"/>
                      <a:pt x="53" y="7"/>
                    </a:cubicBezTo>
                    <a:cubicBezTo>
                      <a:pt x="54" y="1"/>
                      <a:pt x="54" y="1"/>
                      <a:pt x="54" y="1"/>
                    </a:cubicBezTo>
                    <a:cubicBezTo>
                      <a:pt x="52" y="1"/>
                      <a:pt x="51" y="1"/>
                      <a:pt x="50" y="0"/>
                    </a:cubicBezTo>
                    <a:cubicBezTo>
                      <a:pt x="49" y="6"/>
                      <a:pt x="49" y="6"/>
                      <a:pt x="49" y="6"/>
                    </a:cubicBezTo>
                    <a:cubicBezTo>
                      <a:pt x="48" y="6"/>
                      <a:pt x="47" y="6"/>
                      <a:pt x="46" y="6"/>
                    </a:cubicBezTo>
                    <a:cubicBezTo>
                      <a:pt x="46" y="0"/>
                      <a:pt x="46" y="0"/>
                      <a:pt x="46" y="0"/>
                    </a:cubicBezTo>
                    <a:cubicBezTo>
                      <a:pt x="45" y="0"/>
                      <a:pt x="44" y="0"/>
                      <a:pt x="42" y="0"/>
                    </a:cubicBezTo>
                    <a:cubicBezTo>
                      <a:pt x="42" y="6"/>
                      <a:pt x="42" y="6"/>
                      <a:pt x="42" y="6"/>
                    </a:cubicBezTo>
                    <a:cubicBezTo>
                      <a:pt x="41" y="6"/>
                      <a:pt x="40" y="6"/>
                      <a:pt x="39" y="6"/>
                    </a:cubicBezTo>
                    <a:cubicBezTo>
                      <a:pt x="38" y="0"/>
                      <a:pt x="38" y="0"/>
                      <a:pt x="38" y="0"/>
                    </a:cubicBezTo>
                    <a:cubicBezTo>
                      <a:pt x="37" y="1"/>
                      <a:pt x="36" y="1"/>
                      <a:pt x="35" y="1"/>
                    </a:cubicBezTo>
                    <a:cubicBezTo>
                      <a:pt x="35" y="7"/>
                      <a:pt x="35" y="7"/>
                      <a:pt x="35" y="7"/>
                    </a:cubicBezTo>
                    <a:cubicBezTo>
                      <a:pt x="34" y="7"/>
                      <a:pt x="34" y="7"/>
                      <a:pt x="33" y="7"/>
                    </a:cubicBezTo>
                    <a:cubicBezTo>
                      <a:pt x="31" y="2"/>
                      <a:pt x="31" y="2"/>
                      <a:pt x="31" y="2"/>
                    </a:cubicBezTo>
                    <a:cubicBezTo>
                      <a:pt x="29" y="3"/>
                      <a:pt x="28" y="3"/>
                      <a:pt x="27" y="3"/>
                    </a:cubicBezTo>
                    <a:cubicBezTo>
                      <a:pt x="29" y="9"/>
                      <a:pt x="29" y="9"/>
                      <a:pt x="29" y="9"/>
                    </a:cubicBezTo>
                    <a:cubicBezTo>
                      <a:pt x="28" y="9"/>
                      <a:pt x="28" y="9"/>
                      <a:pt x="27" y="9"/>
                    </a:cubicBezTo>
                    <a:cubicBezTo>
                      <a:pt x="27" y="10"/>
                      <a:pt x="27" y="10"/>
                      <a:pt x="27" y="10"/>
                    </a:cubicBezTo>
                    <a:cubicBezTo>
                      <a:pt x="23" y="5"/>
                      <a:pt x="23" y="5"/>
                      <a:pt x="23" y="5"/>
                    </a:cubicBezTo>
                    <a:cubicBezTo>
                      <a:pt x="22" y="6"/>
                      <a:pt x="21" y="6"/>
                      <a:pt x="20" y="7"/>
                    </a:cubicBezTo>
                    <a:cubicBezTo>
                      <a:pt x="23" y="12"/>
                      <a:pt x="23" y="12"/>
                      <a:pt x="23" y="12"/>
                    </a:cubicBezTo>
                    <a:cubicBezTo>
                      <a:pt x="22" y="13"/>
                      <a:pt x="21" y="13"/>
                      <a:pt x="21" y="14"/>
                    </a:cubicBezTo>
                    <a:cubicBezTo>
                      <a:pt x="17" y="10"/>
                      <a:pt x="17" y="10"/>
                      <a:pt x="17" y="10"/>
                    </a:cubicBezTo>
                    <a:cubicBezTo>
                      <a:pt x="16" y="11"/>
                      <a:pt x="15" y="11"/>
                      <a:pt x="14" y="12"/>
                    </a:cubicBezTo>
                    <a:cubicBezTo>
                      <a:pt x="17" y="17"/>
                      <a:pt x="17" y="17"/>
                      <a:pt x="17" y="17"/>
                    </a:cubicBezTo>
                    <a:cubicBezTo>
                      <a:pt x="17" y="17"/>
                      <a:pt x="16" y="18"/>
                      <a:pt x="16" y="19"/>
                    </a:cubicBezTo>
                    <a:cubicBezTo>
                      <a:pt x="11" y="15"/>
                      <a:pt x="11" y="15"/>
                      <a:pt x="11" y="15"/>
                    </a:cubicBezTo>
                    <a:cubicBezTo>
                      <a:pt x="11" y="16"/>
                      <a:pt x="10" y="17"/>
                      <a:pt x="9" y="18"/>
                    </a:cubicBezTo>
                    <a:cubicBezTo>
                      <a:pt x="13" y="22"/>
                      <a:pt x="13" y="22"/>
                      <a:pt x="13" y="22"/>
                    </a:cubicBezTo>
                    <a:cubicBezTo>
                      <a:pt x="12" y="23"/>
                      <a:pt x="12" y="23"/>
                      <a:pt x="12" y="24"/>
                    </a:cubicBezTo>
                    <a:cubicBezTo>
                      <a:pt x="7" y="22"/>
                      <a:pt x="7" y="22"/>
                      <a:pt x="7" y="22"/>
                    </a:cubicBezTo>
                    <a:cubicBezTo>
                      <a:pt x="6" y="23"/>
                      <a:pt x="6" y="24"/>
                      <a:pt x="5" y="25"/>
                    </a:cubicBezTo>
                    <a:cubicBezTo>
                      <a:pt x="9" y="28"/>
                      <a:pt x="9" y="28"/>
                      <a:pt x="9" y="28"/>
                    </a:cubicBezTo>
                    <a:cubicBezTo>
                      <a:pt x="9" y="29"/>
                      <a:pt x="9" y="30"/>
                      <a:pt x="9" y="31"/>
                    </a:cubicBezTo>
                    <a:cubicBezTo>
                      <a:pt x="3" y="29"/>
                      <a:pt x="3" y="29"/>
                      <a:pt x="3" y="29"/>
                    </a:cubicBezTo>
                    <a:cubicBezTo>
                      <a:pt x="3" y="30"/>
                      <a:pt x="3" y="31"/>
                      <a:pt x="2" y="33"/>
                    </a:cubicBezTo>
                    <a:cubicBezTo>
                      <a:pt x="7" y="35"/>
                      <a:pt x="7" y="35"/>
                      <a:pt x="7" y="35"/>
                    </a:cubicBezTo>
                    <a:cubicBezTo>
                      <a:pt x="7" y="36"/>
                      <a:pt x="7" y="37"/>
                      <a:pt x="7" y="37"/>
                    </a:cubicBezTo>
                    <a:cubicBezTo>
                      <a:pt x="1" y="37"/>
                      <a:pt x="1" y="37"/>
                      <a:pt x="1" y="37"/>
                    </a:cubicBezTo>
                    <a:cubicBezTo>
                      <a:pt x="1" y="38"/>
                      <a:pt x="1" y="39"/>
                      <a:pt x="1" y="41"/>
                    </a:cubicBezTo>
                    <a:cubicBezTo>
                      <a:pt x="6" y="42"/>
                      <a:pt x="6" y="42"/>
                      <a:pt x="6" y="42"/>
                    </a:cubicBezTo>
                    <a:cubicBezTo>
                      <a:pt x="6" y="43"/>
                      <a:pt x="6" y="44"/>
                      <a:pt x="6" y="44"/>
                    </a:cubicBezTo>
                    <a:cubicBezTo>
                      <a:pt x="0" y="45"/>
                      <a:pt x="0" y="45"/>
                      <a:pt x="0" y="45"/>
                    </a:cubicBezTo>
                    <a:cubicBezTo>
                      <a:pt x="0" y="46"/>
                      <a:pt x="0" y="48"/>
                      <a:pt x="1" y="49"/>
                    </a:cubicBezTo>
                    <a:cubicBezTo>
                      <a:pt x="6" y="49"/>
                      <a:pt x="6" y="49"/>
                      <a:pt x="6" y="49"/>
                    </a:cubicBezTo>
                    <a:cubicBezTo>
                      <a:pt x="6" y="50"/>
                      <a:pt x="6" y="51"/>
                      <a:pt x="6" y="52"/>
                    </a:cubicBezTo>
                    <a:cubicBezTo>
                      <a:pt x="1" y="53"/>
                      <a:pt x="1" y="53"/>
                      <a:pt x="1" y="53"/>
                    </a:cubicBezTo>
                    <a:cubicBezTo>
                      <a:pt x="1" y="54"/>
                      <a:pt x="2" y="56"/>
                      <a:pt x="2" y="57"/>
                    </a:cubicBezTo>
                    <a:cubicBezTo>
                      <a:pt x="7" y="56"/>
                      <a:pt x="7" y="56"/>
                      <a:pt x="7" y="56"/>
                    </a:cubicBezTo>
                    <a:cubicBezTo>
                      <a:pt x="7" y="57"/>
                      <a:pt x="8" y="58"/>
                      <a:pt x="8" y="59"/>
                    </a:cubicBezTo>
                    <a:cubicBezTo>
                      <a:pt x="3" y="61"/>
                      <a:pt x="3" y="61"/>
                      <a:pt x="3" y="61"/>
                    </a:cubicBezTo>
                    <a:cubicBezTo>
                      <a:pt x="4" y="62"/>
                      <a:pt x="4" y="63"/>
                      <a:pt x="4" y="64"/>
                    </a:cubicBezTo>
                    <a:cubicBezTo>
                      <a:pt x="10" y="63"/>
                      <a:pt x="10" y="63"/>
                      <a:pt x="10" y="63"/>
                    </a:cubicBezTo>
                    <a:cubicBezTo>
                      <a:pt x="10" y="63"/>
                      <a:pt x="10" y="64"/>
                      <a:pt x="11" y="65"/>
                    </a:cubicBezTo>
                    <a:cubicBezTo>
                      <a:pt x="6" y="68"/>
                      <a:pt x="6" y="68"/>
                      <a:pt x="6" y="68"/>
                    </a:cubicBezTo>
                    <a:cubicBezTo>
                      <a:pt x="7" y="70"/>
                      <a:pt x="8" y="70"/>
                      <a:pt x="8" y="71"/>
                    </a:cubicBezTo>
                    <a:cubicBezTo>
                      <a:pt x="13" y="69"/>
                      <a:pt x="13" y="69"/>
                      <a:pt x="13" y="69"/>
                    </a:cubicBezTo>
                    <a:cubicBezTo>
                      <a:pt x="14" y="70"/>
                      <a:pt x="14" y="70"/>
                      <a:pt x="15" y="71"/>
                    </a:cubicBezTo>
                    <a:cubicBezTo>
                      <a:pt x="11" y="75"/>
                      <a:pt x="11" y="75"/>
                      <a:pt x="11" y="75"/>
                    </a:cubicBezTo>
                    <a:cubicBezTo>
                      <a:pt x="12" y="76"/>
                      <a:pt x="13" y="77"/>
                      <a:pt x="13" y="78"/>
                    </a:cubicBezTo>
                    <a:cubicBezTo>
                      <a:pt x="18" y="74"/>
                      <a:pt x="18" y="74"/>
                      <a:pt x="18" y="74"/>
                    </a:cubicBezTo>
                    <a:cubicBezTo>
                      <a:pt x="18" y="75"/>
                      <a:pt x="19" y="75"/>
                      <a:pt x="19" y="76"/>
                    </a:cubicBezTo>
                    <a:cubicBezTo>
                      <a:pt x="17" y="81"/>
                      <a:pt x="17" y="81"/>
                      <a:pt x="17" y="81"/>
                    </a:cubicBezTo>
                    <a:cubicBezTo>
                      <a:pt x="18" y="81"/>
                      <a:pt x="18" y="82"/>
                      <a:pt x="19" y="83"/>
                    </a:cubicBezTo>
                    <a:cubicBezTo>
                      <a:pt x="23" y="79"/>
                      <a:pt x="23" y="79"/>
                      <a:pt x="23" y="79"/>
                    </a:cubicBezTo>
                    <a:cubicBezTo>
                      <a:pt x="24" y="79"/>
                      <a:pt x="24" y="80"/>
                      <a:pt x="25" y="80"/>
                    </a:cubicBezTo>
                    <a:cubicBezTo>
                      <a:pt x="23" y="85"/>
                      <a:pt x="23" y="85"/>
                      <a:pt x="23" y="85"/>
                    </a:cubicBezTo>
                    <a:cubicBezTo>
                      <a:pt x="24" y="86"/>
                      <a:pt x="25" y="86"/>
                      <a:pt x="26" y="87"/>
                    </a:cubicBezTo>
                    <a:cubicBezTo>
                      <a:pt x="29" y="82"/>
                      <a:pt x="29" y="82"/>
                      <a:pt x="29" y="82"/>
                    </a:cubicBezTo>
                    <a:cubicBezTo>
                      <a:pt x="30" y="82"/>
                      <a:pt x="30" y="83"/>
                      <a:pt x="31" y="83"/>
                    </a:cubicBezTo>
                    <a:cubicBezTo>
                      <a:pt x="30" y="89"/>
                      <a:pt x="30" y="89"/>
                      <a:pt x="30" y="89"/>
                    </a:cubicBezTo>
                    <a:cubicBezTo>
                      <a:pt x="31" y="89"/>
                      <a:pt x="32" y="89"/>
                      <a:pt x="33" y="89"/>
                    </a:cubicBezTo>
                    <a:cubicBezTo>
                      <a:pt x="35" y="84"/>
                      <a:pt x="35" y="84"/>
                      <a:pt x="35" y="84"/>
                    </a:cubicBezTo>
                    <a:cubicBezTo>
                      <a:pt x="36" y="84"/>
                      <a:pt x="37" y="85"/>
                      <a:pt x="38" y="85"/>
                    </a:cubicBezTo>
                    <a:cubicBezTo>
                      <a:pt x="38" y="90"/>
                      <a:pt x="38" y="90"/>
                      <a:pt x="38" y="90"/>
                    </a:cubicBezTo>
                    <a:cubicBezTo>
                      <a:pt x="39" y="91"/>
                      <a:pt x="40" y="91"/>
                      <a:pt x="41" y="91"/>
                    </a:cubicBezTo>
                    <a:cubicBezTo>
                      <a:pt x="42" y="85"/>
                      <a:pt x="42" y="85"/>
                      <a:pt x="42" y="85"/>
                    </a:cubicBezTo>
                    <a:cubicBezTo>
                      <a:pt x="43" y="85"/>
                      <a:pt x="44" y="85"/>
                      <a:pt x="45" y="85"/>
                    </a:cubicBezTo>
                    <a:cubicBezTo>
                      <a:pt x="46" y="91"/>
                      <a:pt x="46" y="91"/>
                      <a:pt x="46" y="91"/>
                    </a:cubicBezTo>
                    <a:cubicBezTo>
                      <a:pt x="47" y="91"/>
                      <a:pt x="48" y="91"/>
                      <a:pt x="49" y="90"/>
                    </a:cubicBezTo>
                    <a:cubicBezTo>
                      <a:pt x="49" y="85"/>
                      <a:pt x="49" y="85"/>
                      <a:pt x="49" y="85"/>
                    </a:cubicBezTo>
                    <a:cubicBezTo>
                      <a:pt x="50" y="85"/>
                      <a:pt x="51" y="85"/>
                      <a:pt x="52" y="84"/>
                    </a:cubicBezTo>
                    <a:cubicBezTo>
                      <a:pt x="53" y="90"/>
                      <a:pt x="53" y="90"/>
                      <a:pt x="53" y="90"/>
                    </a:cubicBezTo>
                    <a:cubicBezTo>
                      <a:pt x="54" y="89"/>
                      <a:pt x="56" y="89"/>
                      <a:pt x="57" y="89"/>
                    </a:cubicBezTo>
                    <a:cubicBezTo>
                      <a:pt x="56" y="83"/>
                      <a:pt x="56" y="83"/>
                      <a:pt x="56" y="83"/>
                    </a:cubicBezTo>
                    <a:cubicBezTo>
                      <a:pt x="57" y="83"/>
                      <a:pt x="57" y="83"/>
                      <a:pt x="58" y="82"/>
                    </a:cubicBezTo>
                    <a:cubicBezTo>
                      <a:pt x="61" y="87"/>
                      <a:pt x="61" y="87"/>
                      <a:pt x="61" y="87"/>
                    </a:cubicBezTo>
                    <a:cubicBezTo>
                      <a:pt x="61" y="87"/>
                      <a:pt x="62" y="87"/>
                      <a:pt x="63" y="86"/>
                    </a:cubicBezTo>
                    <a:cubicBezTo>
                      <a:pt x="63" y="86"/>
                      <a:pt x="63" y="86"/>
                      <a:pt x="64" y="86"/>
                    </a:cubicBezTo>
                    <a:cubicBezTo>
                      <a:pt x="62" y="80"/>
                      <a:pt x="62" y="80"/>
                      <a:pt x="62" y="80"/>
                    </a:cubicBezTo>
                    <a:cubicBezTo>
                      <a:pt x="63" y="80"/>
                      <a:pt x="64" y="80"/>
                      <a:pt x="64" y="79"/>
                    </a:cubicBezTo>
                    <a:cubicBezTo>
                      <a:pt x="68" y="83"/>
                      <a:pt x="68" y="83"/>
                      <a:pt x="68" y="83"/>
                    </a:cubicBezTo>
                    <a:cubicBezTo>
                      <a:pt x="69" y="83"/>
                      <a:pt x="70" y="82"/>
                      <a:pt x="70" y="81"/>
                    </a:cubicBezTo>
                    <a:cubicBezTo>
                      <a:pt x="68" y="76"/>
                      <a:pt x="68" y="76"/>
                      <a:pt x="68" y="76"/>
                    </a:cubicBezTo>
                    <a:cubicBezTo>
                      <a:pt x="68" y="76"/>
                      <a:pt x="69" y="75"/>
                      <a:pt x="70" y="75"/>
                    </a:cubicBezTo>
                    <a:cubicBezTo>
                      <a:pt x="74" y="78"/>
                      <a:pt x="74" y="78"/>
                      <a:pt x="74" y="78"/>
                    </a:cubicBezTo>
                    <a:cubicBezTo>
                      <a:pt x="75" y="77"/>
                      <a:pt x="75" y="77"/>
                      <a:pt x="76" y="76"/>
                    </a:cubicBezTo>
                    <a:cubicBezTo>
                      <a:pt x="73" y="71"/>
                      <a:pt x="73" y="71"/>
                      <a:pt x="73" y="71"/>
                    </a:cubicBezTo>
                    <a:cubicBezTo>
                      <a:pt x="73" y="71"/>
                      <a:pt x="74" y="70"/>
                      <a:pt x="74" y="69"/>
                    </a:cubicBezTo>
                    <a:cubicBezTo>
                      <a:pt x="79" y="72"/>
                      <a:pt x="79" y="72"/>
                      <a:pt x="79" y="72"/>
                    </a:cubicBezTo>
                    <a:cubicBezTo>
                      <a:pt x="80" y="71"/>
                      <a:pt x="80" y="70"/>
                      <a:pt x="81" y="69"/>
                    </a:cubicBezTo>
                    <a:cubicBezTo>
                      <a:pt x="77" y="66"/>
                      <a:pt x="77" y="66"/>
                      <a:pt x="77" y="66"/>
                    </a:cubicBezTo>
                    <a:cubicBezTo>
                      <a:pt x="77" y="65"/>
                      <a:pt x="78" y="64"/>
                      <a:pt x="78" y="63"/>
                    </a:cubicBezTo>
                    <a:cubicBezTo>
                      <a:pt x="83" y="65"/>
                      <a:pt x="83" y="65"/>
                      <a:pt x="83" y="65"/>
                    </a:cubicBezTo>
                    <a:cubicBezTo>
                      <a:pt x="83" y="64"/>
                      <a:pt x="84" y="63"/>
                      <a:pt x="84" y="62"/>
                    </a:cubicBezTo>
                    <a:cubicBezTo>
                      <a:pt x="80" y="59"/>
                      <a:pt x="80" y="59"/>
                      <a:pt x="80" y="59"/>
                    </a:cubicBezTo>
                    <a:cubicBezTo>
                      <a:pt x="80" y="58"/>
                      <a:pt x="80" y="58"/>
                      <a:pt x="80" y="57"/>
                    </a:cubicBezTo>
                    <a:cubicBezTo>
                      <a:pt x="86" y="57"/>
                      <a:pt x="86" y="57"/>
                      <a:pt x="86" y="57"/>
                    </a:cubicBezTo>
                    <a:cubicBezTo>
                      <a:pt x="86" y="56"/>
                      <a:pt x="86" y="55"/>
                      <a:pt x="87" y="54"/>
                    </a:cubicBezTo>
                    <a:cubicBezTo>
                      <a:pt x="81" y="52"/>
                      <a:pt x="81" y="52"/>
                      <a:pt x="81" y="52"/>
                    </a:cubicBezTo>
                    <a:cubicBezTo>
                      <a:pt x="82" y="51"/>
                      <a:pt x="82" y="51"/>
                      <a:pt x="82" y="50"/>
                    </a:cubicBezTo>
                    <a:cubicBezTo>
                      <a:pt x="87" y="49"/>
                      <a:pt x="87" y="49"/>
                      <a:pt x="87" y="49"/>
                    </a:cubicBezTo>
                    <a:cubicBezTo>
                      <a:pt x="87" y="48"/>
                      <a:pt x="87" y="47"/>
                      <a:pt x="87" y="46"/>
                    </a:cubicBezTo>
                    <a:cubicBezTo>
                      <a:pt x="82" y="45"/>
                      <a:pt x="82" y="45"/>
                      <a:pt x="82" y="45"/>
                    </a:cubicBezTo>
                    <a:cubicBezTo>
                      <a:pt x="82" y="44"/>
                      <a:pt x="82" y="43"/>
                      <a:pt x="82" y="43"/>
                    </a:cubicBezTo>
                    <a:cubicBezTo>
                      <a:pt x="87" y="41"/>
                      <a:pt x="87" y="41"/>
                      <a:pt x="87" y="41"/>
                    </a:cubicBezTo>
                    <a:cubicBezTo>
                      <a:pt x="87" y="40"/>
                      <a:pt x="87" y="39"/>
                      <a:pt x="87" y="38"/>
                    </a:cubicBezTo>
                    <a:cubicBezTo>
                      <a:pt x="81" y="38"/>
                      <a:pt x="81" y="38"/>
                      <a:pt x="81" y="38"/>
                    </a:cubicBezTo>
                    <a:cubicBezTo>
                      <a:pt x="81" y="37"/>
                      <a:pt x="81" y="36"/>
                      <a:pt x="81" y="35"/>
                    </a:cubicBezTo>
                    <a:cubicBezTo>
                      <a:pt x="86" y="33"/>
                      <a:pt x="86" y="33"/>
                      <a:pt x="86" y="33"/>
                    </a:cubicBezTo>
                    <a:cubicBezTo>
                      <a:pt x="85" y="32"/>
                      <a:pt x="85" y="31"/>
                      <a:pt x="85" y="30"/>
                    </a:cubicBezTo>
                    <a:cubicBezTo>
                      <a:pt x="79" y="31"/>
                      <a:pt x="79" y="31"/>
                      <a:pt x="79" y="31"/>
                    </a:cubicBezTo>
                    <a:cubicBezTo>
                      <a:pt x="79" y="30"/>
                      <a:pt x="79" y="30"/>
                      <a:pt x="78" y="29"/>
                    </a:cubicBezTo>
                    <a:close/>
                    <a:moveTo>
                      <a:pt x="75" y="28"/>
                    </a:moveTo>
                    <a:cubicBezTo>
                      <a:pt x="59" y="36"/>
                      <a:pt x="59" y="36"/>
                      <a:pt x="59" y="36"/>
                    </a:cubicBezTo>
                    <a:cubicBezTo>
                      <a:pt x="57" y="32"/>
                      <a:pt x="54" y="30"/>
                      <a:pt x="51" y="29"/>
                    </a:cubicBezTo>
                    <a:cubicBezTo>
                      <a:pt x="57" y="12"/>
                      <a:pt x="57" y="12"/>
                      <a:pt x="57" y="12"/>
                    </a:cubicBezTo>
                    <a:cubicBezTo>
                      <a:pt x="64" y="15"/>
                      <a:pt x="71" y="20"/>
                      <a:pt x="75" y="28"/>
                    </a:cubicBezTo>
                    <a:close/>
                    <a:moveTo>
                      <a:pt x="48" y="55"/>
                    </a:moveTo>
                    <a:cubicBezTo>
                      <a:pt x="43" y="57"/>
                      <a:pt x="37" y="55"/>
                      <a:pt x="35" y="50"/>
                    </a:cubicBezTo>
                    <a:cubicBezTo>
                      <a:pt x="33" y="45"/>
                      <a:pt x="35" y="39"/>
                      <a:pt x="40" y="36"/>
                    </a:cubicBezTo>
                    <a:cubicBezTo>
                      <a:pt x="45" y="34"/>
                      <a:pt x="50" y="36"/>
                      <a:pt x="53" y="41"/>
                    </a:cubicBezTo>
                    <a:cubicBezTo>
                      <a:pt x="55" y="46"/>
                      <a:pt x="53" y="52"/>
                      <a:pt x="48" y="55"/>
                    </a:cubicBezTo>
                    <a:close/>
                    <a:moveTo>
                      <a:pt x="54" y="10"/>
                    </a:moveTo>
                    <a:cubicBezTo>
                      <a:pt x="48" y="27"/>
                      <a:pt x="48" y="27"/>
                      <a:pt x="48" y="27"/>
                    </a:cubicBezTo>
                    <a:cubicBezTo>
                      <a:pt x="45" y="27"/>
                      <a:pt x="41" y="27"/>
                      <a:pt x="38" y="28"/>
                    </a:cubicBezTo>
                    <a:cubicBezTo>
                      <a:pt x="30" y="12"/>
                      <a:pt x="30" y="12"/>
                      <a:pt x="30" y="12"/>
                    </a:cubicBezTo>
                    <a:cubicBezTo>
                      <a:pt x="38" y="8"/>
                      <a:pt x="46" y="8"/>
                      <a:pt x="54" y="10"/>
                    </a:cubicBezTo>
                    <a:close/>
                    <a:moveTo>
                      <a:pt x="27" y="13"/>
                    </a:moveTo>
                    <a:cubicBezTo>
                      <a:pt x="35" y="30"/>
                      <a:pt x="35" y="30"/>
                      <a:pt x="35" y="30"/>
                    </a:cubicBezTo>
                    <a:cubicBezTo>
                      <a:pt x="32" y="31"/>
                      <a:pt x="29" y="34"/>
                      <a:pt x="28" y="37"/>
                    </a:cubicBezTo>
                    <a:cubicBezTo>
                      <a:pt x="12" y="31"/>
                      <a:pt x="12" y="31"/>
                      <a:pt x="12" y="31"/>
                    </a:cubicBezTo>
                    <a:cubicBezTo>
                      <a:pt x="15" y="24"/>
                      <a:pt x="20" y="17"/>
                      <a:pt x="27" y="13"/>
                    </a:cubicBezTo>
                    <a:close/>
                    <a:moveTo>
                      <a:pt x="11" y="34"/>
                    </a:moveTo>
                    <a:cubicBezTo>
                      <a:pt x="27" y="41"/>
                      <a:pt x="27" y="41"/>
                      <a:pt x="27" y="41"/>
                    </a:cubicBezTo>
                    <a:cubicBezTo>
                      <a:pt x="26" y="44"/>
                      <a:pt x="26" y="48"/>
                      <a:pt x="27" y="51"/>
                    </a:cubicBezTo>
                    <a:cubicBezTo>
                      <a:pt x="12" y="59"/>
                      <a:pt x="12" y="59"/>
                      <a:pt x="12" y="59"/>
                    </a:cubicBezTo>
                    <a:cubicBezTo>
                      <a:pt x="8" y="51"/>
                      <a:pt x="8" y="42"/>
                      <a:pt x="11" y="34"/>
                    </a:cubicBezTo>
                    <a:close/>
                    <a:moveTo>
                      <a:pt x="13" y="62"/>
                    </a:moveTo>
                    <a:cubicBezTo>
                      <a:pt x="29" y="55"/>
                      <a:pt x="29" y="55"/>
                      <a:pt x="29" y="55"/>
                    </a:cubicBezTo>
                    <a:cubicBezTo>
                      <a:pt x="30" y="58"/>
                      <a:pt x="33" y="60"/>
                      <a:pt x="36" y="62"/>
                    </a:cubicBezTo>
                    <a:cubicBezTo>
                      <a:pt x="30" y="79"/>
                      <a:pt x="30" y="79"/>
                      <a:pt x="30" y="79"/>
                    </a:cubicBezTo>
                    <a:cubicBezTo>
                      <a:pt x="23" y="76"/>
                      <a:pt x="17" y="70"/>
                      <a:pt x="13" y="62"/>
                    </a:cubicBezTo>
                    <a:close/>
                    <a:moveTo>
                      <a:pt x="33" y="80"/>
                    </a:moveTo>
                    <a:cubicBezTo>
                      <a:pt x="39" y="63"/>
                      <a:pt x="39" y="63"/>
                      <a:pt x="39" y="63"/>
                    </a:cubicBezTo>
                    <a:cubicBezTo>
                      <a:pt x="43" y="64"/>
                      <a:pt x="46" y="64"/>
                      <a:pt x="50" y="63"/>
                    </a:cubicBezTo>
                    <a:cubicBezTo>
                      <a:pt x="57" y="79"/>
                      <a:pt x="57" y="79"/>
                      <a:pt x="57" y="79"/>
                    </a:cubicBezTo>
                    <a:cubicBezTo>
                      <a:pt x="49" y="83"/>
                      <a:pt x="41" y="83"/>
                      <a:pt x="33" y="80"/>
                    </a:cubicBezTo>
                    <a:close/>
                    <a:moveTo>
                      <a:pt x="60" y="78"/>
                    </a:moveTo>
                    <a:cubicBezTo>
                      <a:pt x="53" y="61"/>
                      <a:pt x="53" y="61"/>
                      <a:pt x="53" y="61"/>
                    </a:cubicBezTo>
                    <a:cubicBezTo>
                      <a:pt x="56" y="59"/>
                      <a:pt x="59" y="56"/>
                      <a:pt x="60" y="53"/>
                    </a:cubicBezTo>
                    <a:cubicBezTo>
                      <a:pt x="76" y="59"/>
                      <a:pt x="76" y="59"/>
                      <a:pt x="76" y="59"/>
                    </a:cubicBezTo>
                    <a:cubicBezTo>
                      <a:pt x="73" y="67"/>
                      <a:pt x="68" y="73"/>
                      <a:pt x="60" y="78"/>
                    </a:cubicBezTo>
                    <a:close/>
                    <a:moveTo>
                      <a:pt x="77" y="56"/>
                    </a:moveTo>
                    <a:cubicBezTo>
                      <a:pt x="61" y="50"/>
                      <a:pt x="61" y="50"/>
                      <a:pt x="61" y="50"/>
                    </a:cubicBezTo>
                    <a:cubicBezTo>
                      <a:pt x="62" y="46"/>
                      <a:pt x="62" y="42"/>
                      <a:pt x="60" y="39"/>
                    </a:cubicBezTo>
                    <a:cubicBezTo>
                      <a:pt x="76" y="31"/>
                      <a:pt x="76" y="31"/>
                      <a:pt x="76" y="31"/>
                    </a:cubicBezTo>
                    <a:cubicBezTo>
                      <a:pt x="79" y="39"/>
                      <a:pt x="80" y="48"/>
                      <a:pt x="77" y="56"/>
                    </a:cubicBezTo>
                    <a:close/>
                  </a:path>
                </a:pathLst>
              </a:custGeom>
              <a:solidFill>
                <a:srgbClr val="3E3A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1" name="Freeform 10"/>
              <p:cNvSpPr>
                <a:spLocks noEditPoints="1"/>
              </p:cNvSpPr>
              <p:nvPr/>
            </p:nvSpPr>
            <p:spPr bwMode="auto">
              <a:xfrm>
                <a:off x="1171575" y="2608263"/>
                <a:ext cx="93663" cy="96838"/>
              </a:xfrm>
              <a:custGeom>
                <a:avLst/>
                <a:gdLst>
                  <a:gd name="T0" fmla="*/ 81 w 87"/>
                  <a:gd name="T1" fmla="*/ 23 h 91"/>
                  <a:gd name="T2" fmla="*/ 78 w 87"/>
                  <a:gd name="T3" fmla="*/ 19 h 91"/>
                  <a:gd name="T4" fmla="*/ 70 w 87"/>
                  <a:gd name="T5" fmla="*/ 17 h 91"/>
                  <a:gd name="T6" fmla="*/ 67 w 87"/>
                  <a:gd name="T7" fmla="*/ 14 h 91"/>
                  <a:gd name="T8" fmla="*/ 64 w 87"/>
                  <a:gd name="T9" fmla="*/ 6 h 91"/>
                  <a:gd name="T10" fmla="*/ 60 w 87"/>
                  <a:gd name="T11" fmla="*/ 4 h 91"/>
                  <a:gd name="T12" fmla="*/ 52 w 87"/>
                  <a:gd name="T13" fmla="*/ 7 h 91"/>
                  <a:gd name="T14" fmla="*/ 48 w 87"/>
                  <a:gd name="T15" fmla="*/ 6 h 91"/>
                  <a:gd name="T16" fmla="*/ 42 w 87"/>
                  <a:gd name="T17" fmla="*/ 0 h 91"/>
                  <a:gd name="T18" fmla="*/ 37 w 87"/>
                  <a:gd name="T19" fmla="*/ 0 h 91"/>
                  <a:gd name="T20" fmla="*/ 32 w 87"/>
                  <a:gd name="T21" fmla="*/ 7 h 91"/>
                  <a:gd name="T22" fmla="*/ 28 w 87"/>
                  <a:gd name="T23" fmla="*/ 9 h 91"/>
                  <a:gd name="T24" fmla="*/ 23 w 87"/>
                  <a:gd name="T25" fmla="*/ 5 h 91"/>
                  <a:gd name="T26" fmla="*/ 20 w 87"/>
                  <a:gd name="T27" fmla="*/ 14 h 91"/>
                  <a:gd name="T28" fmla="*/ 17 w 87"/>
                  <a:gd name="T29" fmla="*/ 17 h 91"/>
                  <a:gd name="T30" fmla="*/ 8 w 87"/>
                  <a:gd name="T31" fmla="*/ 18 h 91"/>
                  <a:gd name="T32" fmla="*/ 6 w 87"/>
                  <a:gd name="T33" fmla="*/ 22 h 91"/>
                  <a:gd name="T34" fmla="*/ 8 w 87"/>
                  <a:gd name="T35" fmla="*/ 31 h 91"/>
                  <a:gd name="T36" fmla="*/ 6 w 87"/>
                  <a:gd name="T37" fmla="*/ 35 h 91"/>
                  <a:gd name="T38" fmla="*/ 0 w 87"/>
                  <a:gd name="T39" fmla="*/ 41 h 91"/>
                  <a:gd name="T40" fmla="*/ 0 w 87"/>
                  <a:gd name="T41" fmla="*/ 45 h 91"/>
                  <a:gd name="T42" fmla="*/ 6 w 87"/>
                  <a:gd name="T43" fmla="*/ 52 h 91"/>
                  <a:gd name="T44" fmla="*/ 6 w 87"/>
                  <a:gd name="T45" fmla="*/ 56 h 91"/>
                  <a:gd name="T46" fmla="*/ 4 w 87"/>
                  <a:gd name="T47" fmla="*/ 64 h 91"/>
                  <a:gd name="T48" fmla="*/ 6 w 87"/>
                  <a:gd name="T49" fmla="*/ 69 h 91"/>
                  <a:gd name="T50" fmla="*/ 14 w 87"/>
                  <a:gd name="T51" fmla="*/ 71 h 91"/>
                  <a:gd name="T52" fmla="*/ 17 w 87"/>
                  <a:gd name="T53" fmla="*/ 74 h 91"/>
                  <a:gd name="T54" fmla="*/ 19 w 87"/>
                  <a:gd name="T55" fmla="*/ 83 h 91"/>
                  <a:gd name="T56" fmla="*/ 22 w 87"/>
                  <a:gd name="T57" fmla="*/ 85 h 91"/>
                  <a:gd name="T58" fmla="*/ 31 w 87"/>
                  <a:gd name="T59" fmla="*/ 83 h 91"/>
                  <a:gd name="T60" fmla="*/ 35 w 87"/>
                  <a:gd name="T61" fmla="*/ 84 h 91"/>
                  <a:gd name="T62" fmla="*/ 41 w 87"/>
                  <a:gd name="T63" fmla="*/ 91 h 91"/>
                  <a:gd name="T64" fmla="*/ 45 w 87"/>
                  <a:gd name="T65" fmla="*/ 91 h 91"/>
                  <a:gd name="T66" fmla="*/ 51 w 87"/>
                  <a:gd name="T67" fmla="*/ 84 h 91"/>
                  <a:gd name="T68" fmla="*/ 55 w 87"/>
                  <a:gd name="T69" fmla="*/ 83 h 91"/>
                  <a:gd name="T70" fmla="*/ 62 w 87"/>
                  <a:gd name="T71" fmla="*/ 86 h 91"/>
                  <a:gd name="T72" fmla="*/ 64 w 87"/>
                  <a:gd name="T73" fmla="*/ 79 h 91"/>
                  <a:gd name="T74" fmla="*/ 67 w 87"/>
                  <a:gd name="T75" fmla="*/ 76 h 91"/>
                  <a:gd name="T76" fmla="*/ 76 w 87"/>
                  <a:gd name="T77" fmla="*/ 76 h 91"/>
                  <a:gd name="T78" fmla="*/ 78 w 87"/>
                  <a:gd name="T79" fmla="*/ 72 h 91"/>
                  <a:gd name="T80" fmla="*/ 77 w 87"/>
                  <a:gd name="T81" fmla="*/ 63 h 91"/>
                  <a:gd name="T82" fmla="*/ 79 w 87"/>
                  <a:gd name="T83" fmla="*/ 59 h 91"/>
                  <a:gd name="T84" fmla="*/ 86 w 87"/>
                  <a:gd name="T85" fmla="*/ 54 h 91"/>
                  <a:gd name="T86" fmla="*/ 86 w 87"/>
                  <a:gd name="T87" fmla="*/ 49 h 91"/>
                  <a:gd name="T88" fmla="*/ 81 w 87"/>
                  <a:gd name="T89" fmla="*/ 43 h 91"/>
                  <a:gd name="T90" fmla="*/ 81 w 87"/>
                  <a:gd name="T91" fmla="*/ 38 h 91"/>
                  <a:gd name="T92" fmla="*/ 84 w 87"/>
                  <a:gd name="T93" fmla="*/ 30 h 91"/>
                  <a:gd name="T94" fmla="*/ 74 w 87"/>
                  <a:gd name="T95" fmla="*/ 28 h 91"/>
                  <a:gd name="T96" fmla="*/ 56 w 87"/>
                  <a:gd name="T97" fmla="*/ 12 h 91"/>
                  <a:gd name="T98" fmla="*/ 34 w 87"/>
                  <a:gd name="T99" fmla="*/ 50 h 91"/>
                  <a:gd name="T100" fmla="*/ 47 w 87"/>
                  <a:gd name="T101" fmla="*/ 55 h 91"/>
                  <a:gd name="T102" fmla="*/ 37 w 87"/>
                  <a:gd name="T103" fmla="*/ 28 h 91"/>
                  <a:gd name="T104" fmla="*/ 27 w 87"/>
                  <a:gd name="T105" fmla="*/ 13 h 91"/>
                  <a:gd name="T106" fmla="*/ 11 w 87"/>
                  <a:gd name="T107" fmla="*/ 31 h 91"/>
                  <a:gd name="T108" fmla="*/ 26 w 87"/>
                  <a:gd name="T109" fmla="*/ 41 h 91"/>
                  <a:gd name="T110" fmla="*/ 10 w 87"/>
                  <a:gd name="T111" fmla="*/ 35 h 91"/>
                  <a:gd name="T112" fmla="*/ 36 w 87"/>
                  <a:gd name="T113" fmla="*/ 62 h 91"/>
                  <a:gd name="T114" fmla="*/ 33 w 87"/>
                  <a:gd name="T115" fmla="*/ 80 h 91"/>
                  <a:gd name="T116" fmla="*/ 57 w 87"/>
                  <a:gd name="T117" fmla="*/ 79 h 91"/>
                  <a:gd name="T118" fmla="*/ 52 w 87"/>
                  <a:gd name="T119" fmla="*/ 61 h 91"/>
                  <a:gd name="T120" fmla="*/ 60 w 87"/>
                  <a:gd name="T121" fmla="*/ 78 h 91"/>
                  <a:gd name="T122" fmla="*/ 60 w 87"/>
                  <a:gd name="T123" fmla="*/ 39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7" h="91">
                    <a:moveTo>
                      <a:pt x="78" y="29"/>
                    </a:moveTo>
                    <a:cubicBezTo>
                      <a:pt x="82" y="26"/>
                      <a:pt x="82" y="26"/>
                      <a:pt x="82" y="26"/>
                    </a:cubicBezTo>
                    <a:cubicBezTo>
                      <a:pt x="82" y="25"/>
                      <a:pt x="81" y="24"/>
                      <a:pt x="81" y="23"/>
                    </a:cubicBezTo>
                    <a:cubicBezTo>
                      <a:pt x="76" y="25"/>
                      <a:pt x="76" y="25"/>
                      <a:pt x="76" y="25"/>
                    </a:cubicBezTo>
                    <a:cubicBezTo>
                      <a:pt x="75" y="24"/>
                      <a:pt x="75" y="23"/>
                      <a:pt x="74" y="23"/>
                    </a:cubicBezTo>
                    <a:cubicBezTo>
                      <a:pt x="78" y="19"/>
                      <a:pt x="78" y="19"/>
                      <a:pt x="78" y="19"/>
                    </a:cubicBezTo>
                    <a:cubicBezTo>
                      <a:pt x="78" y="18"/>
                      <a:pt x="77" y="17"/>
                      <a:pt x="76" y="16"/>
                    </a:cubicBezTo>
                    <a:cubicBezTo>
                      <a:pt x="72" y="19"/>
                      <a:pt x="72" y="19"/>
                      <a:pt x="72" y="19"/>
                    </a:cubicBezTo>
                    <a:cubicBezTo>
                      <a:pt x="71" y="18"/>
                      <a:pt x="71" y="18"/>
                      <a:pt x="70" y="17"/>
                    </a:cubicBezTo>
                    <a:cubicBezTo>
                      <a:pt x="73" y="13"/>
                      <a:pt x="73" y="13"/>
                      <a:pt x="73" y="13"/>
                    </a:cubicBezTo>
                    <a:cubicBezTo>
                      <a:pt x="72" y="12"/>
                      <a:pt x="72" y="11"/>
                      <a:pt x="71" y="10"/>
                    </a:cubicBezTo>
                    <a:cubicBezTo>
                      <a:pt x="67" y="14"/>
                      <a:pt x="67" y="14"/>
                      <a:pt x="67" y="14"/>
                    </a:cubicBezTo>
                    <a:cubicBezTo>
                      <a:pt x="66" y="14"/>
                      <a:pt x="65" y="13"/>
                      <a:pt x="65" y="13"/>
                    </a:cubicBezTo>
                    <a:cubicBezTo>
                      <a:pt x="67" y="7"/>
                      <a:pt x="67" y="7"/>
                      <a:pt x="67" y="7"/>
                    </a:cubicBezTo>
                    <a:cubicBezTo>
                      <a:pt x="66" y="7"/>
                      <a:pt x="65" y="6"/>
                      <a:pt x="64" y="6"/>
                    </a:cubicBezTo>
                    <a:cubicBezTo>
                      <a:pt x="61" y="10"/>
                      <a:pt x="61" y="10"/>
                      <a:pt x="61" y="10"/>
                    </a:cubicBezTo>
                    <a:cubicBezTo>
                      <a:pt x="60" y="10"/>
                      <a:pt x="60" y="9"/>
                      <a:pt x="59" y="9"/>
                    </a:cubicBezTo>
                    <a:cubicBezTo>
                      <a:pt x="60" y="4"/>
                      <a:pt x="60" y="4"/>
                      <a:pt x="60" y="4"/>
                    </a:cubicBezTo>
                    <a:cubicBezTo>
                      <a:pt x="59" y="3"/>
                      <a:pt x="58" y="3"/>
                      <a:pt x="57" y="2"/>
                    </a:cubicBezTo>
                    <a:cubicBezTo>
                      <a:pt x="55" y="7"/>
                      <a:pt x="55" y="7"/>
                      <a:pt x="55" y="7"/>
                    </a:cubicBezTo>
                    <a:cubicBezTo>
                      <a:pt x="54" y="7"/>
                      <a:pt x="53" y="7"/>
                      <a:pt x="52" y="7"/>
                    </a:cubicBezTo>
                    <a:cubicBezTo>
                      <a:pt x="53" y="1"/>
                      <a:pt x="53" y="1"/>
                      <a:pt x="53" y="1"/>
                    </a:cubicBezTo>
                    <a:cubicBezTo>
                      <a:pt x="52" y="1"/>
                      <a:pt x="51" y="1"/>
                      <a:pt x="50" y="0"/>
                    </a:cubicBezTo>
                    <a:cubicBezTo>
                      <a:pt x="48" y="6"/>
                      <a:pt x="48" y="6"/>
                      <a:pt x="48" y="6"/>
                    </a:cubicBezTo>
                    <a:cubicBezTo>
                      <a:pt x="47" y="6"/>
                      <a:pt x="46" y="6"/>
                      <a:pt x="46" y="6"/>
                    </a:cubicBezTo>
                    <a:cubicBezTo>
                      <a:pt x="45" y="0"/>
                      <a:pt x="45" y="0"/>
                      <a:pt x="45" y="0"/>
                    </a:cubicBezTo>
                    <a:cubicBezTo>
                      <a:pt x="44" y="0"/>
                      <a:pt x="43" y="0"/>
                      <a:pt x="42" y="0"/>
                    </a:cubicBezTo>
                    <a:cubicBezTo>
                      <a:pt x="41" y="6"/>
                      <a:pt x="41" y="6"/>
                      <a:pt x="41" y="6"/>
                    </a:cubicBezTo>
                    <a:cubicBezTo>
                      <a:pt x="40" y="6"/>
                      <a:pt x="40" y="6"/>
                      <a:pt x="39" y="6"/>
                    </a:cubicBezTo>
                    <a:cubicBezTo>
                      <a:pt x="37" y="0"/>
                      <a:pt x="37" y="0"/>
                      <a:pt x="37" y="0"/>
                    </a:cubicBezTo>
                    <a:cubicBezTo>
                      <a:pt x="36" y="1"/>
                      <a:pt x="35" y="1"/>
                      <a:pt x="34" y="1"/>
                    </a:cubicBezTo>
                    <a:cubicBezTo>
                      <a:pt x="35" y="7"/>
                      <a:pt x="35" y="7"/>
                      <a:pt x="35" y="7"/>
                    </a:cubicBezTo>
                    <a:cubicBezTo>
                      <a:pt x="34" y="7"/>
                      <a:pt x="33" y="7"/>
                      <a:pt x="32" y="7"/>
                    </a:cubicBezTo>
                    <a:cubicBezTo>
                      <a:pt x="30" y="2"/>
                      <a:pt x="30" y="2"/>
                      <a:pt x="30" y="2"/>
                    </a:cubicBezTo>
                    <a:cubicBezTo>
                      <a:pt x="29" y="3"/>
                      <a:pt x="28" y="3"/>
                      <a:pt x="27" y="3"/>
                    </a:cubicBezTo>
                    <a:cubicBezTo>
                      <a:pt x="28" y="9"/>
                      <a:pt x="28" y="9"/>
                      <a:pt x="28" y="9"/>
                    </a:cubicBezTo>
                    <a:cubicBezTo>
                      <a:pt x="28" y="9"/>
                      <a:pt x="27" y="9"/>
                      <a:pt x="27" y="9"/>
                    </a:cubicBezTo>
                    <a:cubicBezTo>
                      <a:pt x="26" y="10"/>
                      <a:pt x="26" y="10"/>
                      <a:pt x="26" y="10"/>
                    </a:cubicBezTo>
                    <a:cubicBezTo>
                      <a:pt x="23" y="5"/>
                      <a:pt x="23" y="5"/>
                      <a:pt x="23" y="5"/>
                    </a:cubicBezTo>
                    <a:cubicBezTo>
                      <a:pt x="22" y="6"/>
                      <a:pt x="21" y="7"/>
                      <a:pt x="20" y="7"/>
                    </a:cubicBezTo>
                    <a:cubicBezTo>
                      <a:pt x="22" y="12"/>
                      <a:pt x="22" y="12"/>
                      <a:pt x="22" y="12"/>
                    </a:cubicBezTo>
                    <a:cubicBezTo>
                      <a:pt x="21" y="13"/>
                      <a:pt x="21" y="13"/>
                      <a:pt x="20" y="14"/>
                    </a:cubicBezTo>
                    <a:cubicBezTo>
                      <a:pt x="16" y="10"/>
                      <a:pt x="16" y="10"/>
                      <a:pt x="16" y="10"/>
                    </a:cubicBezTo>
                    <a:cubicBezTo>
                      <a:pt x="15" y="11"/>
                      <a:pt x="14" y="11"/>
                      <a:pt x="14" y="12"/>
                    </a:cubicBezTo>
                    <a:cubicBezTo>
                      <a:pt x="17" y="17"/>
                      <a:pt x="17" y="17"/>
                      <a:pt x="17" y="17"/>
                    </a:cubicBezTo>
                    <a:cubicBezTo>
                      <a:pt x="16" y="17"/>
                      <a:pt x="16" y="18"/>
                      <a:pt x="15" y="19"/>
                    </a:cubicBezTo>
                    <a:cubicBezTo>
                      <a:pt x="11" y="15"/>
                      <a:pt x="11" y="15"/>
                      <a:pt x="11" y="15"/>
                    </a:cubicBezTo>
                    <a:cubicBezTo>
                      <a:pt x="10" y="16"/>
                      <a:pt x="9" y="17"/>
                      <a:pt x="8" y="18"/>
                    </a:cubicBezTo>
                    <a:cubicBezTo>
                      <a:pt x="12" y="22"/>
                      <a:pt x="12" y="22"/>
                      <a:pt x="12" y="22"/>
                    </a:cubicBezTo>
                    <a:cubicBezTo>
                      <a:pt x="12" y="23"/>
                      <a:pt x="11" y="23"/>
                      <a:pt x="11" y="24"/>
                    </a:cubicBezTo>
                    <a:cubicBezTo>
                      <a:pt x="6" y="22"/>
                      <a:pt x="6" y="22"/>
                      <a:pt x="6" y="22"/>
                    </a:cubicBezTo>
                    <a:cubicBezTo>
                      <a:pt x="5" y="23"/>
                      <a:pt x="5" y="24"/>
                      <a:pt x="4" y="25"/>
                    </a:cubicBezTo>
                    <a:cubicBezTo>
                      <a:pt x="9" y="28"/>
                      <a:pt x="9" y="28"/>
                      <a:pt x="9" y="28"/>
                    </a:cubicBezTo>
                    <a:cubicBezTo>
                      <a:pt x="8" y="29"/>
                      <a:pt x="8" y="30"/>
                      <a:pt x="8" y="31"/>
                    </a:cubicBezTo>
                    <a:cubicBezTo>
                      <a:pt x="3" y="29"/>
                      <a:pt x="3" y="29"/>
                      <a:pt x="3" y="29"/>
                    </a:cubicBezTo>
                    <a:cubicBezTo>
                      <a:pt x="2" y="30"/>
                      <a:pt x="2" y="31"/>
                      <a:pt x="2" y="33"/>
                    </a:cubicBezTo>
                    <a:cubicBezTo>
                      <a:pt x="6" y="35"/>
                      <a:pt x="6" y="35"/>
                      <a:pt x="6" y="35"/>
                    </a:cubicBezTo>
                    <a:cubicBezTo>
                      <a:pt x="6" y="36"/>
                      <a:pt x="6" y="37"/>
                      <a:pt x="6" y="37"/>
                    </a:cubicBezTo>
                    <a:cubicBezTo>
                      <a:pt x="1" y="37"/>
                      <a:pt x="1" y="37"/>
                      <a:pt x="1" y="37"/>
                    </a:cubicBezTo>
                    <a:cubicBezTo>
                      <a:pt x="0" y="38"/>
                      <a:pt x="0" y="39"/>
                      <a:pt x="0" y="41"/>
                    </a:cubicBezTo>
                    <a:cubicBezTo>
                      <a:pt x="5" y="42"/>
                      <a:pt x="5" y="42"/>
                      <a:pt x="5" y="42"/>
                    </a:cubicBezTo>
                    <a:cubicBezTo>
                      <a:pt x="5" y="43"/>
                      <a:pt x="5" y="44"/>
                      <a:pt x="5" y="44"/>
                    </a:cubicBezTo>
                    <a:cubicBezTo>
                      <a:pt x="0" y="45"/>
                      <a:pt x="0" y="45"/>
                      <a:pt x="0" y="45"/>
                    </a:cubicBezTo>
                    <a:cubicBezTo>
                      <a:pt x="0" y="46"/>
                      <a:pt x="0" y="48"/>
                      <a:pt x="0" y="49"/>
                    </a:cubicBezTo>
                    <a:cubicBezTo>
                      <a:pt x="5" y="49"/>
                      <a:pt x="5" y="49"/>
                      <a:pt x="5" y="49"/>
                    </a:cubicBezTo>
                    <a:cubicBezTo>
                      <a:pt x="5" y="50"/>
                      <a:pt x="5" y="51"/>
                      <a:pt x="6" y="52"/>
                    </a:cubicBezTo>
                    <a:cubicBezTo>
                      <a:pt x="0" y="53"/>
                      <a:pt x="0" y="53"/>
                      <a:pt x="0" y="53"/>
                    </a:cubicBezTo>
                    <a:cubicBezTo>
                      <a:pt x="1" y="54"/>
                      <a:pt x="1" y="56"/>
                      <a:pt x="1" y="57"/>
                    </a:cubicBezTo>
                    <a:cubicBezTo>
                      <a:pt x="6" y="56"/>
                      <a:pt x="6" y="56"/>
                      <a:pt x="6" y="56"/>
                    </a:cubicBezTo>
                    <a:cubicBezTo>
                      <a:pt x="7" y="57"/>
                      <a:pt x="7" y="58"/>
                      <a:pt x="7" y="59"/>
                    </a:cubicBezTo>
                    <a:cubicBezTo>
                      <a:pt x="2" y="61"/>
                      <a:pt x="2" y="61"/>
                      <a:pt x="2" y="61"/>
                    </a:cubicBezTo>
                    <a:cubicBezTo>
                      <a:pt x="3" y="62"/>
                      <a:pt x="3" y="63"/>
                      <a:pt x="4" y="64"/>
                    </a:cubicBezTo>
                    <a:cubicBezTo>
                      <a:pt x="9" y="63"/>
                      <a:pt x="9" y="63"/>
                      <a:pt x="9" y="63"/>
                    </a:cubicBezTo>
                    <a:cubicBezTo>
                      <a:pt x="9" y="64"/>
                      <a:pt x="10" y="64"/>
                      <a:pt x="10" y="65"/>
                    </a:cubicBezTo>
                    <a:cubicBezTo>
                      <a:pt x="6" y="69"/>
                      <a:pt x="6" y="69"/>
                      <a:pt x="6" y="69"/>
                    </a:cubicBezTo>
                    <a:cubicBezTo>
                      <a:pt x="6" y="70"/>
                      <a:pt x="7" y="71"/>
                      <a:pt x="8" y="71"/>
                    </a:cubicBezTo>
                    <a:cubicBezTo>
                      <a:pt x="12" y="69"/>
                      <a:pt x="12" y="69"/>
                      <a:pt x="12" y="69"/>
                    </a:cubicBezTo>
                    <a:cubicBezTo>
                      <a:pt x="13" y="70"/>
                      <a:pt x="13" y="70"/>
                      <a:pt x="14" y="71"/>
                    </a:cubicBezTo>
                    <a:cubicBezTo>
                      <a:pt x="10" y="75"/>
                      <a:pt x="10" y="75"/>
                      <a:pt x="10" y="75"/>
                    </a:cubicBezTo>
                    <a:cubicBezTo>
                      <a:pt x="11" y="76"/>
                      <a:pt x="12" y="77"/>
                      <a:pt x="13" y="78"/>
                    </a:cubicBezTo>
                    <a:cubicBezTo>
                      <a:pt x="17" y="74"/>
                      <a:pt x="17" y="74"/>
                      <a:pt x="17" y="74"/>
                    </a:cubicBezTo>
                    <a:cubicBezTo>
                      <a:pt x="18" y="75"/>
                      <a:pt x="18" y="75"/>
                      <a:pt x="19" y="76"/>
                    </a:cubicBezTo>
                    <a:cubicBezTo>
                      <a:pt x="16" y="81"/>
                      <a:pt x="16" y="81"/>
                      <a:pt x="16" y="81"/>
                    </a:cubicBezTo>
                    <a:cubicBezTo>
                      <a:pt x="17" y="82"/>
                      <a:pt x="18" y="82"/>
                      <a:pt x="19" y="83"/>
                    </a:cubicBezTo>
                    <a:cubicBezTo>
                      <a:pt x="22" y="79"/>
                      <a:pt x="22" y="79"/>
                      <a:pt x="22" y="79"/>
                    </a:cubicBezTo>
                    <a:cubicBezTo>
                      <a:pt x="23" y="79"/>
                      <a:pt x="24" y="80"/>
                      <a:pt x="24" y="80"/>
                    </a:cubicBezTo>
                    <a:cubicBezTo>
                      <a:pt x="22" y="85"/>
                      <a:pt x="22" y="85"/>
                      <a:pt x="22" y="85"/>
                    </a:cubicBezTo>
                    <a:cubicBezTo>
                      <a:pt x="23" y="86"/>
                      <a:pt x="24" y="86"/>
                      <a:pt x="25" y="87"/>
                    </a:cubicBezTo>
                    <a:cubicBezTo>
                      <a:pt x="28" y="82"/>
                      <a:pt x="28" y="82"/>
                      <a:pt x="28" y="82"/>
                    </a:cubicBezTo>
                    <a:cubicBezTo>
                      <a:pt x="29" y="82"/>
                      <a:pt x="30" y="83"/>
                      <a:pt x="31" y="83"/>
                    </a:cubicBezTo>
                    <a:cubicBezTo>
                      <a:pt x="30" y="89"/>
                      <a:pt x="30" y="89"/>
                      <a:pt x="30" y="89"/>
                    </a:cubicBezTo>
                    <a:cubicBezTo>
                      <a:pt x="31" y="89"/>
                      <a:pt x="32" y="89"/>
                      <a:pt x="33" y="90"/>
                    </a:cubicBezTo>
                    <a:cubicBezTo>
                      <a:pt x="35" y="84"/>
                      <a:pt x="35" y="84"/>
                      <a:pt x="35" y="84"/>
                    </a:cubicBezTo>
                    <a:cubicBezTo>
                      <a:pt x="36" y="84"/>
                      <a:pt x="36" y="85"/>
                      <a:pt x="37" y="85"/>
                    </a:cubicBezTo>
                    <a:cubicBezTo>
                      <a:pt x="37" y="90"/>
                      <a:pt x="37" y="90"/>
                      <a:pt x="37" y="90"/>
                    </a:cubicBezTo>
                    <a:cubicBezTo>
                      <a:pt x="38" y="91"/>
                      <a:pt x="39" y="91"/>
                      <a:pt x="41" y="91"/>
                    </a:cubicBezTo>
                    <a:cubicBezTo>
                      <a:pt x="42" y="85"/>
                      <a:pt x="42" y="85"/>
                      <a:pt x="42" y="85"/>
                    </a:cubicBezTo>
                    <a:cubicBezTo>
                      <a:pt x="42" y="85"/>
                      <a:pt x="43" y="85"/>
                      <a:pt x="44" y="85"/>
                    </a:cubicBezTo>
                    <a:cubicBezTo>
                      <a:pt x="45" y="91"/>
                      <a:pt x="45" y="91"/>
                      <a:pt x="45" y="91"/>
                    </a:cubicBezTo>
                    <a:cubicBezTo>
                      <a:pt x="46" y="91"/>
                      <a:pt x="47" y="91"/>
                      <a:pt x="48" y="91"/>
                    </a:cubicBezTo>
                    <a:cubicBezTo>
                      <a:pt x="48" y="85"/>
                      <a:pt x="48" y="85"/>
                      <a:pt x="48" y="85"/>
                    </a:cubicBezTo>
                    <a:cubicBezTo>
                      <a:pt x="49" y="85"/>
                      <a:pt x="50" y="85"/>
                      <a:pt x="51" y="84"/>
                    </a:cubicBezTo>
                    <a:cubicBezTo>
                      <a:pt x="53" y="90"/>
                      <a:pt x="53" y="90"/>
                      <a:pt x="53" y="90"/>
                    </a:cubicBezTo>
                    <a:cubicBezTo>
                      <a:pt x="54" y="89"/>
                      <a:pt x="55" y="89"/>
                      <a:pt x="56" y="89"/>
                    </a:cubicBezTo>
                    <a:cubicBezTo>
                      <a:pt x="55" y="83"/>
                      <a:pt x="55" y="83"/>
                      <a:pt x="55" y="83"/>
                    </a:cubicBezTo>
                    <a:cubicBezTo>
                      <a:pt x="56" y="83"/>
                      <a:pt x="57" y="83"/>
                      <a:pt x="57" y="82"/>
                    </a:cubicBezTo>
                    <a:cubicBezTo>
                      <a:pt x="60" y="87"/>
                      <a:pt x="60" y="87"/>
                      <a:pt x="60" y="87"/>
                    </a:cubicBezTo>
                    <a:cubicBezTo>
                      <a:pt x="61" y="87"/>
                      <a:pt x="61" y="87"/>
                      <a:pt x="62" y="86"/>
                    </a:cubicBezTo>
                    <a:cubicBezTo>
                      <a:pt x="62" y="86"/>
                      <a:pt x="63" y="86"/>
                      <a:pt x="63" y="86"/>
                    </a:cubicBezTo>
                    <a:cubicBezTo>
                      <a:pt x="61" y="80"/>
                      <a:pt x="61" y="80"/>
                      <a:pt x="61" y="80"/>
                    </a:cubicBezTo>
                    <a:cubicBezTo>
                      <a:pt x="62" y="80"/>
                      <a:pt x="63" y="80"/>
                      <a:pt x="64" y="79"/>
                    </a:cubicBezTo>
                    <a:cubicBezTo>
                      <a:pt x="67" y="83"/>
                      <a:pt x="67" y="83"/>
                      <a:pt x="67" y="83"/>
                    </a:cubicBezTo>
                    <a:cubicBezTo>
                      <a:pt x="68" y="83"/>
                      <a:pt x="69" y="82"/>
                      <a:pt x="70" y="81"/>
                    </a:cubicBezTo>
                    <a:cubicBezTo>
                      <a:pt x="67" y="76"/>
                      <a:pt x="67" y="76"/>
                      <a:pt x="67" y="76"/>
                    </a:cubicBezTo>
                    <a:cubicBezTo>
                      <a:pt x="68" y="76"/>
                      <a:pt x="68" y="75"/>
                      <a:pt x="69" y="75"/>
                    </a:cubicBezTo>
                    <a:cubicBezTo>
                      <a:pt x="73" y="78"/>
                      <a:pt x="73" y="78"/>
                      <a:pt x="73" y="78"/>
                    </a:cubicBezTo>
                    <a:cubicBezTo>
                      <a:pt x="74" y="77"/>
                      <a:pt x="75" y="77"/>
                      <a:pt x="76" y="76"/>
                    </a:cubicBezTo>
                    <a:cubicBezTo>
                      <a:pt x="72" y="72"/>
                      <a:pt x="72" y="72"/>
                      <a:pt x="72" y="72"/>
                    </a:cubicBezTo>
                    <a:cubicBezTo>
                      <a:pt x="73" y="71"/>
                      <a:pt x="73" y="70"/>
                      <a:pt x="74" y="69"/>
                    </a:cubicBezTo>
                    <a:cubicBezTo>
                      <a:pt x="78" y="72"/>
                      <a:pt x="78" y="72"/>
                      <a:pt x="78" y="72"/>
                    </a:cubicBezTo>
                    <a:cubicBezTo>
                      <a:pt x="79" y="71"/>
                      <a:pt x="80" y="70"/>
                      <a:pt x="80" y="69"/>
                    </a:cubicBezTo>
                    <a:cubicBezTo>
                      <a:pt x="76" y="66"/>
                      <a:pt x="76" y="66"/>
                      <a:pt x="76" y="66"/>
                    </a:cubicBezTo>
                    <a:cubicBezTo>
                      <a:pt x="76" y="65"/>
                      <a:pt x="77" y="64"/>
                      <a:pt x="77" y="63"/>
                    </a:cubicBezTo>
                    <a:cubicBezTo>
                      <a:pt x="82" y="65"/>
                      <a:pt x="82" y="65"/>
                      <a:pt x="82" y="65"/>
                    </a:cubicBezTo>
                    <a:cubicBezTo>
                      <a:pt x="83" y="64"/>
                      <a:pt x="83" y="63"/>
                      <a:pt x="84" y="62"/>
                    </a:cubicBezTo>
                    <a:cubicBezTo>
                      <a:pt x="79" y="59"/>
                      <a:pt x="79" y="59"/>
                      <a:pt x="79" y="59"/>
                    </a:cubicBezTo>
                    <a:cubicBezTo>
                      <a:pt x="79" y="58"/>
                      <a:pt x="80" y="58"/>
                      <a:pt x="80" y="57"/>
                    </a:cubicBezTo>
                    <a:cubicBezTo>
                      <a:pt x="85" y="58"/>
                      <a:pt x="85" y="58"/>
                      <a:pt x="85" y="58"/>
                    </a:cubicBezTo>
                    <a:cubicBezTo>
                      <a:pt x="85" y="56"/>
                      <a:pt x="86" y="55"/>
                      <a:pt x="86" y="54"/>
                    </a:cubicBezTo>
                    <a:cubicBezTo>
                      <a:pt x="81" y="52"/>
                      <a:pt x="81" y="52"/>
                      <a:pt x="81" y="52"/>
                    </a:cubicBezTo>
                    <a:cubicBezTo>
                      <a:pt x="81" y="51"/>
                      <a:pt x="81" y="51"/>
                      <a:pt x="81" y="50"/>
                    </a:cubicBezTo>
                    <a:cubicBezTo>
                      <a:pt x="86" y="49"/>
                      <a:pt x="86" y="49"/>
                      <a:pt x="86" y="49"/>
                    </a:cubicBezTo>
                    <a:cubicBezTo>
                      <a:pt x="87" y="48"/>
                      <a:pt x="87" y="47"/>
                      <a:pt x="87" y="46"/>
                    </a:cubicBezTo>
                    <a:cubicBezTo>
                      <a:pt x="81" y="45"/>
                      <a:pt x="81" y="45"/>
                      <a:pt x="81" y="45"/>
                    </a:cubicBezTo>
                    <a:cubicBezTo>
                      <a:pt x="81" y="44"/>
                      <a:pt x="81" y="43"/>
                      <a:pt x="81" y="43"/>
                    </a:cubicBezTo>
                    <a:cubicBezTo>
                      <a:pt x="86" y="41"/>
                      <a:pt x="86" y="41"/>
                      <a:pt x="86" y="41"/>
                    </a:cubicBezTo>
                    <a:cubicBezTo>
                      <a:pt x="86" y="40"/>
                      <a:pt x="86" y="39"/>
                      <a:pt x="86" y="38"/>
                    </a:cubicBezTo>
                    <a:cubicBezTo>
                      <a:pt x="81" y="38"/>
                      <a:pt x="81" y="38"/>
                      <a:pt x="81" y="38"/>
                    </a:cubicBezTo>
                    <a:cubicBezTo>
                      <a:pt x="81" y="37"/>
                      <a:pt x="80" y="36"/>
                      <a:pt x="80" y="35"/>
                    </a:cubicBezTo>
                    <a:cubicBezTo>
                      <a:pt x="85" y="33"/>
                      <a:pt x="85" y="33"/>
                      <a:pt x="85" y="33"/>
                    </a:cubicBezTo>
                    <a:cubicBezTo>
                      <a:pt x="85" y="32"/>
                      <a:pt x="84" y="31"/>
                      <a:pt x="84" y="30"/>
                    </a:cubicBezTo>
                    <a:cubicBezTo>
                      <a:pt x="79" y="31"/>
                      <a:pt x="79" y="31"/>
                      <a:pt x="79" y="31"/>
                    </a:cubicBezTo>
                    <a:cubicBezTo>
                      <a:pt x="79" y="30"/>
                      <a:pt x="78" y="30"/>
                      <a:pt x="78" y="29"/>
                    </a:cubicBezTo>
                    <a:close/>
                    <a:moveTo>
                      <a:pt x="74" y="28"/>
                    </a:moveTo>
                    <a:cubicBezTo>
                      <a:pt x="58" y="36"/>
                      <a:pt x="58" y="36"/>
                      <a:pt x="58" y="36"/>
                    </a:cubicBezTo>
                    <a:cubicBezTo>
                      <a:pt x="56" y="32"/>
                      <a:pt x="54" y="30"/>
                      <a:pt x="50" y="29"/>
                    </a:cubicBezTo>
                    <a:cubicBezTo>
                      <a:pt x="56" y="12"/>
                      <a:pt x="56" y="12"/>
                      <a:pt x="56" y="12"/>
                    </a:cubicBezTo>
                    <a:cubicBezTo>
                      <a:pt x="64" y="15"/>
                      <a:pt x="70" y="20"/>
                      <a:pt x="74" y="28"/>
                    </a:cubicBezTo>
                    <a:close/>
                    <a:moveTo>
                      <a:pt x="47" y="55"/>
                    </a:moveTo>
                    <a:cubicBezTo>
                      <a:pt x="43" y="57"/>
                      <a:pt x="37" y="55"/>
                      <a:pt x="34" y="50"/>
                    </a:cubicBezTo>
                    <a:cubicBezTo>
                      <a:pt x="32" y="45"/>
                      <a:pt x="34" y="39"/>
                      <a:pt x="39" y="36"/>
                    </a:cubicBezTo>
                    <a:cubicBezTo>
                      <a:pt x="44" y="34"/>
                      <a:pt x="50" y="36"/>
                      <a:pt x="52" y="41"/>
                    </a:cubicBezTo>
                    <a:cubicBezTo>
                      <a:pt x="54" y="46"/>
                      <a:pt x="52" y="52"/>
                      <a:pt x="47" y="55"/>
                    </a:cubicBezTo>
                    <a:close/>
                    <a:moveTo>
                      <a:pt x="53" y="10"/>
                    </a:moveTo>
                    <a:cubicBezTo>
                      <a:pt x="47" y="27"/>
                      <a:pt x="47" y="27"/>
                      <a:pt x="47" y="27"/>
                    </a:cubicBezTo>
                    <a:cubicBezTo>
                      <a:pt x="44" y="27"/>
                      <a:pt x="41" y="27"/>
                      <a:pt x="37" y="28"/>
                    </a:cubicBezTo>
                    <a:cubicBezTo>
                      <a:pt x="30" y="12"/>
                      <a:pt x="30" y="12"/>
                      <a:pt x="30" y="12"/>
                    </a:cubicBezTo>
                    <a:cubicBezTo>
                      <a:pt x="37" y="8"/>
                      <a:pt x="46" y="8"/>
                      <a:pt x="53" y="10"/>
                    </a:cubicBezTo>
                    <a:close/>
                    <a:moveTo>
                      <a:pt x="27" y="13"/>
                    </a:moveTo>
                    <a:cubicBezTo>
                      <a:pt x="34" y="30"/>
                      <a:pt x="34" y="30"/>
                      <a:pt x="34" y="30"/>
                    </a:cubicBezTo>
                    <a:cubicBezTo>
                      <a:pt x="31" y="31"/>
                      <a:pt x="29" y="34"/>
                      <a:pt x="27" y="37"/>
                    </a:cubicBezTo>
                    <a:cubicBezTo>
                      <a:pt x="11" y="31"/>
                      <a:pt x="11" y="31"/>
                      <a:pt x="11" y="31"/>
                    </a:cubicBezTo>
                    <a:cubicBezTo>
                      <a:pt x="14" y="24"/>
                      <a:pt x="19" y="17"/>
                      <a:pt x="27" y="13"/>
                    </a:cubicBezTo>
                    <a:close/>
                    <a:moveTo>
                      <a:pt x="10" y="35"/>
                    </a:moveTo>
                    <a:cubicBezTo>
                      <a:pt x="26" y="41"/>
                      <a:pt x="26" y="41"/>
                      <a:pt x="26" y="41"/>
                    </a:cubicBezTo>
                    <a:cubicBezTo>
                      <a:pt x="25" y="44"/>
                      <a:pt x="25" y="48"/>
                      <a:pt x="26" y="51"/>
                    </a:cubicBezTo>
                    <a:cubicBezTo>
                      <a:pt x="11" y="59"/>
                      <a:pt x="11" y="59"/>
                      <a:pt x="11" y="59"/>
                    </a:cubicBezTo>
                    <a:cubicBezTo>
                      <a:pt x="8" y="51"/>
                      <a:pt x="8" y="42"/>
                      <a:pt x="10" y="35"/>
                    </a:cubicBezTo>
                    <a:close/>
                    <a:moveTo>
                      <a:pt x="12" y="62"/>
                    </a:moveTo>
                    <a:cubicBezTo>
                      <a:pt x="28" y="55"/>
                      <a:pt x="28" y="55"/>
                      <a:pt x="28" y="55"/>
                    </a:cubicBezTo>
                    <a:cubicBezTo>
                      <a:pt x="30" y="58"/>
                      <a:pt x="32" y="60"/>
                      <a:pt x="36" y="62"/>
                    </a:cubicBezTo>
                    <a:cubicBezTo>
                      <a:pt x="30" y="79"/>
                      <a:pt x="30" y="79"/>
                      <a:pt x="30" y="79"/>
                    </a:cubicBezTo>
                    <a:cubicBezTo>
                      <a:pt x="22" y="76"/>
                      <a:pt x="16" y="70"/>
                      <a:pt x="12" y="62"/>
                    </a:cubicBezTo>
                    <a:close/>
                    <a:moveTo>
                      <a:pt x="33" y="80"/>
                    </a:moveTo>
                    <a:cubicBezTo>
                      <a:pt x="39" y="63"/>
                      <a:pt x="39" y="63"/>
                      <a:pt x="39" y="63"/>
                    </a:cubicBezTo>
                    <a:cubicBezTo>
                      <a:pt x="42" y="64"/>
                      <a:pt x="46" y="64"/>
                      <a:pt x="49" y="63"/>
                    </a:cubicBezTo>
                    <a:cubicBezTo>
                      <a:pt x="57" y="79"/>
                      <a:pt x="57" y="79"/>
                      <a:pt x="57" y="79"/>
                    </a:cubicBezTo>
                    <a:cubicBezTo>
                      <a:pt x="49" y="83"/>
                      <a:pt x="40" y="83"/>
                      <a:pt x="33" y="80"/>
                    </a:cubicBezTo>
                    <a:close/>
                    <a:moveTo>
                      <a:pt x="60" y="78"/>
                    </a:moveTo>
                    <a:cubicBezTo>
                      <a:pt x="52" y="61"/>
                      <a:pt x="52" y="61"/>
                      <a:pt x="52" y="61"/>
                    </a:cubicBezTo>
                    <a:cubicBezTo>
                      <a:pt x="55" y="59"/>
                      <a:pt x="58" y="56"/>
                      <a:pt x="59" y="53"/>
                    </a:cubicBezTo>
                    <a:cubicBezTo>
                      <a:pt x="76" y="59"/>
                      <a:pt x="76" y="59"/>
                      <a:pt x="76" y="59"/>
                    </a:cubicBezTo>
                    <a:cubicBezTo>
                      <a:pt x="73" y="67"/>
                      <a:pt x="67" y="73"/>
                      <a:pt x="60" y="78"/>
                    </a:cubicBezTo>
                    <a:close/>
                    <a:moveTo>
                      <a:pt x="77" y="56"/>
                    </a:moveTo>
                    <a:cubicBezTo>
                      <a:pt x="60" y="50"/>
                      <a:pt x="60" y="50"/>
                      <a:pt x="60" y="50"/>
                    </a:cubicBezTo>
                    <a:cubicBezTo>
                      <a:pt x="61" y="46"/>
                      <a:pt x="61" y="42"/>
                      <a:pt x="60" y="39"/>
                    </a:cubicBezTo>
                    <a:cubicBezTo>
                      <a:pt x="75" y="31"/>
                      <a:pt x="75" y="31"/>
                      <a:pt x="75" y="31"/>
                    </a:cubicBezTo>
                    <a:cubicBezTo>
                      <a:pt x="79" y="39"/>
                      <a:pt x="79" y="48"/>
                      <a:pt x="77" y="56"/>
                    </a:cubicBezTo>
                    <a:close/>
                  </a:path>
                </a:pathLst>
              </a:custGeom>
              <a:solidFill>
                <a:srgbClr val="3E3A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2" name="Freeform 11"/>
              <p:cNvSpPr>
                <a:spLocks noEditPoints="1"/>
              </p:cNvSpPr>
              <p:nvPr/>
            </p:nvSpPr>
            <p:spPr bwMode="auto">
              <a:xfrm>
                <a:off x="1127125" y="2659063"/>
                <a:ext cx="39688" cy="41275"/>
              </a:xfrm>
              <a:custGeom>
                <a:avLst/>
                <a:gdLst>
                  <a:gd name="T0" fmla="*/ 36 w 37"/>
                  <a:gd name="T1" fmla="*/ 26 h 38"/>
                  <a:gd name="T2" fmla="*/ 36 w 37"/>
                  <a:gd name="T3" fmla="*/ 24 h 38"/>
                  <a:gd name="T4" fmla="*/ 34 w 37"/>
                  <a:gd name="T5" fmla="*/ 21 h 38"/>
                  <a:gd name="T6" fmla="*/ 35 w 37"/>
                  <a:gd name="T7" fmla="*/ 19 h 38"/>
                  <a:gd name="T8" fmla="*/ 36 w 37"/>
                  <a:gd name="T9" fmla="*/ 16 h 38"/>
                  <a:gd name="T10" fmla="*/ 36 w 37"/>
                  <a:gd name="T11" fmla="*/ 14 h 38"/>
                  <a:gd name="T12" fmla="*/ 33 w 37"/>
                  <a:gd name="T13" fmla="*/ 12 h 38"/>
                  <a:gd name="T14" fmla="*/ 32 w 37"/>
                  <a:gd name="T15" fmla="*/ 10 h 38"/>
                  <a:gd name="T16" fmla="*/ 32 w 37"/>
                  <a:gd name="T17" fmla="*/ 6 h 38"/>
                  <a:gd name="T18" fmla="*/ 31 w 37"/>
                  <a:gd name="T19" fmla="*/ 5 h 38"/>
                  <a:gd name="T20" fmla="*/ 27 w 37"/>
                  <a:gd name="T21" fmla="*/ 5 h 38"/>
                  <a:gd name="T22" fmla="*/ 26 w 37"/>
                  <a:gd name="T23" fmla="*/ 4 h 38"/>
                  <a:gd name="T24" fmla="*/ 25 w 37"/>
                  <a:gd name="T25" fmla="*/ 1 h 38"/>
                  <a:gd name="T26" fmla="*/ 22 w 37"/>
                  <a:gd name="T27" fmla="*/ 3 h 38"/>
                  <a:gd name="T28" fmla="*/ 20 w 37"/>
                  <a:gd name="T29" fmla="*/ 2 h 38"/>
                  <a:gd name="T30" fmla="*/ 18 w 37"/>
                  <a:gd name="T31" fmla="*/ 0 h 38"/>
                  <a:gd name="T32" fmla="*/ 16 w 37"/>
                  <a:gd name="T33" fmla="*/ 0 h 38"/>
                  <a:gd name="T34" fmla="*/ 14 w 37"/>
                  <a:gd name="T35" fmla="*/ 3 h 38"/>
                  <a:gd name="T36" fmla="*/ 12 w 37"/>
                  <a:gd name="T37" fmla="*/ 4 h 38"/>
                  <a:gd name="T38" fmla="*/ 8 w 37"/>
                  <a:gd name="T39" fmla="*/ 3 h 38"/>
                  <a:gd name="T40" fmla="*/ 7 w 37"/>
                  <a:gd name="T41" fmla="*/ 4 h 38"/>
                  <a:gd name="T42" fmla="*/ 6 w 37"/>
                  <a:gd name="T43" fmla="*/ 8 h 38"/>
                  <a:gd name="T44" fmla="*/ 5 w 37"/>
                  <a:gd name="T45" fmla="*/ 10 h 38"/>
                  <a:gd name="T46" fmla="*/ 2 w 37"/>
                  <a:gd name="T47" fmla="*/ 11 h 38"/>
                  <a:gd name="T48" fmla="*/ 1 w 37"/>
                  <a:gd name="T49" fmla="*/ 13 h 38"/>
                  <a:gd name="T50" fmla="*/ 3 w 37"/>
                  <a:gd name="T51" fmla="*/ 16 h 38"/>
                  <a:gd name="T52" fmla="*/ 2 w 37"/>
                  <a:gd name="T53" fmla="*/ 18 h 38"/>
                  <a:gd name="T54" fmla="*/ 0 w 37"/>
                  <a:gd name="T55" fmla="*/ 21 h 38"/>
                  <a:gd name="T56" fmla="*/ 0 w 37"/>
                  <a:gd name="T57" fmla="*/ 23 h 38"/>
                  <a:gd name="T58" fmla="*/ 3 w 37"/>
                  <a:gd name="T59" fmla="*/ 25 h 38"/>
                  <a:gd name="T60" fmla="*/ 4 w 37"/>
                  <a:gd name="T61" fmla="*/ 27 h 38"/>
                  <a:gd name="T62" fmla="*/ 4 w 37"/>
                  <a:gd name="T63" fmla="*/ 30 h 38"/>
                  <a:gd name="T64" fmla="*/ 5 w 37"/>
                  <a:gd name="T65" fmla="*/ 32 h 38"/>
                  <a:gd name="T66" fmla="*/ 8 w 37"/>
                  <a:gd name="T67" fmla="*/ 32 h 38"/>
                  <a:gd name="T68" fmla="*/ 10 w 37"/>
                  <a:gd name="T69" fmla="*/ 33 h 38"/>
                  <a:gd name="T70" fmla="*/ 11 w 37"/>
                  <a:gd name="T71" fmla="*/ 37 h 38"/>
                  <a:gd name="T72" fmla="*/ 13 w 37"/>
                  <a:gd name="T73" fmla="*/ 35 h 38"/>
                  <a:gd name="T74" fmla="*/ 15 w 37"/>
                  <a:gd name="T75" fmla="*/ 36 h 38"/>
                  <a:gd name="T76" fmla="*/ 18 w 37"/>
                  <a:gd name="T77" fmla="*/ 38 h 38"/>
                  <a:gd name="T78" fmla="*/ 20 w 37"/>
                  <a:gd name="T79" fmla="*/ 38 h 38"/>
                  <a:gd name="T80" fmla="*/ 22 w 37"/>
                  <a:gd name="T81" fmla="*/ 36 h 38"/>
                  <a:gd name="T82" fmla="*/ 24 w 37"/>
                  <a:gd name="T83" fmla="*/ 35 h 38"/>
                  <a:gd name="T84" fmla="*/ 27 w 37"/>
                  <a:gd name="T85" fmla="*/ 36 h 38"/>
                  <a:gd name="T86" fmla="*/ 29 w 37"/>
                  <a:gd name="T87" fmla="*/ 35 h 38"/>
                  <a:gd name="T88" fmla="*/ 30 w 37"/>
                  <a:gd name="T89" fmla="*/ 31 h 38"/>
                  <a:gd name="T90" fmla="*/ 31 w 37"/>
                  <a:gd name="T91" fmla="*/ 30 h 38"/>
                  <a:gd name="T92" fmla="*/ 34 w 37"/>
                  <a:gd name="T93" fmla="*/ 29 h 38"/>
                  <a:gd name="T94" fmla="*/ 32 w 37"/>
                  <a:gd name="T95" fmla="*/ 25 h 38"/>
                  <a:gd name="T96" fmla="*/ 32 w 37"/>
                  <a:gd name="T97" fmla="*/ 14 h 38"/>
                  <a:gd name="T98" fmla="*/ 15 w 37"/>
                  <a:gd name="T99" fmla="*/ 17 h 38"/>
                  <a:gd name="T100" fmla="*/ 17 w 37"/>
                  <a:gd name="T101" fmla="*/ 23 h 38"/>
                  <a:gd name="T102" fmla="*/ 22 w 37"/>
                  <a:gd name="T103" fmla="*/ 12 h 38"/>
                  <a:gd name="T104" fmla="*/ 24 w 37"/>
                  <a:gd name="T105" fmla="*/ 5 h 38"/>
                  <a:gd name="T106" fmla="*/ 14 w 37"/>
                  <a:gd name="T107" fmla="*/ 4 h 38"/>
                  <a:gd name="T108" fmla="*/ 15 w 37"/>
                  <a:gd name="T109" fmla="*/ 12 h 38"/>
                  <a:gd name="T110" fmla="*/ 13 w 37"/>
                  <a:gd name="T111" fmla="*/ 5 h 38"/>
                  <a:gd name="T112" fmla="*/ 11 w 37"/>
                  <a:gd name="T113" fmla="*/ 21 h 38"/>
                  <a:gd name="T114" fmla="*/ 5 w 37"/>
                  <a:gd name="T115" fmla="*/ 25 h 38"/>
                  <a:gd name="T116" fmla="*/ 12 w 37"/>
                  <a:gd name="T117" fmla="*/ 33 h 38"/>
                  <a:gd name="T118" fmla="*/ 16 w 37"/>
                  <a:gd name="T119" fmla="*/ 26 h 38"/>
                  <a:gd name="T120" fmla="*/ 13 w 37"/>
                  <a:gd name="T121" fmla="*/ 33 h 38"/>
                  <a:gd name="T122" fmla="*/ 25 w 37"/>
                  <a:gd name="T123" fmla="*/ 23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7" h="38">
                    <a:moveTo>
                      <a:pt x="33" y="26"/>
                    </a:moveTo>
                    <a:cubicBezTo>
                      <a:pt x="35" y="27"/>
                      <a:pt x="35" y="27"/>
                      <a:pt x="35" y="27"/>
                    </a:cubicBezTo>
                    <a:cubicBezTo>
                      <a:pt x="35" y="27"/>
                      <a:pt x="35" y="26"/>
                      <a:pt x="36" y="26"/>
                    </a:cubicBezTo>
                    <a:cubicBezTo>
                      <a:pt x="34" y="25"/>
                      <a:pt x="34" y="25"/>
                      <a:pt x="34" y="25"/>
                    </a:cubicBezTo>
                    <a:cubicBezTo>
                      <a:pt x="34" y="24"/>
                      <a:pt x="34" y="24"/>
                      <a:pt x="34" y="24"/>
                    </a:cubicBezTo>
                    <a:cubicBezTo>
                      <a:pt x="36" y="24"/>
                      <a:pt x="36" y="24"/>
                      <a:pt x="36" y="24"/>
                    </a:cubicBezTo>
                    <a:cubicBezTo>
                      <a:pt x="36" y="23"/>
                      <a:pt x="36" y="23"/>
                      <a:pt x="37" y="22"/>
                    </a:cubicBezTo>
                    <a:cubicBezTo>
                      <a:pt x="34" y="22"/>
                      <a:pt x="34" y="22"/>
                      <a:pt x="34" y="22"/>
                    </a:cubicBezTo>
                    <a:cubicBezTo>
                      <a:pt x="34" y="21"/>
                      <a:pt x="34" y="21"/>
                      <a:pt x="34" y="21"/>
                    </a:cubicBezTo>
                    <a:cubicBezTo>
                      <a:pt x="37" y="20"/>
                      <a:pt x="37" y="20"/>
                      <a:pt x="37" y="20"/>
                    </a:cubicBezTo>
                    <a:cubicBezTo>
                      <a:pt x="37" y="20"/>
                      <a:pt x="37" y="20"/>
                      <a:pt x="37" y="19"/>
                    </a:cubicBezTo>
                    <a:cubicBezTo>
                      <a:pt x="35" y="19"/>
                      <a:pt x="35" y="19"/>
                      <a:pt x="35" y="19"/>
                    </a:cubicBezTo>
                    <a:cubicBezTo>
                      <a:pt x="35" y="18"/>
                      <a:pt x="34" y="18"/>
                      <a:pt x="34" y="18"/>
                    </a:cubicBezTo>
                    <a:cubicBezTo>
                      <a:pt x="37" y="17"/>
                      <a:pt x="37" y="17"/>
                      <a:pt x="37" y="17"/>
                    </a:cubicBezTo>
                    <a:cubicBezTo>
                      <a:pt x="37" y="17"/>
                      <a:pt x="37" y="16"/>
                      <a:pt x="36" y="16"/>
                    </a:cubicBezTo>
                    <a:cubicBezTo>
                      <a:pt x="34" y="16"/>
                      <a:pt x="34" y="16"/>
                      <a:pt x="34" y="16"/>
                    </a:cubicBezTo>
                    <a:cubicBezTo>
                      <a:pt x="34" y="15"/>
                      <a:pt x="34" y="15"/>
                      <a:pt x="34" y="15"/>
                    </a:cubicBezTo>
                    <a:cubicBezTo>
                      <a:pt x="36" y="14"/>
                      <a:pt x="36" y="14"/>
                      <a:pt x="36" y="14"/>
                    </a:cubicBezTo>
                    <a:cubicBezTo>
                      <a:pt x="36" y="13"/>
                      <a:pt x="36" y="13"/>
                      <a:pt x="36" y="12"/>
                    </a:cubicBezTo>
                    <a:cubicBezTo>
                      <a:pt x="33" y="13"/>
                      <a:pt x="33" y="13"/>
                      <a:pt x="33" y="13"/>
                    </a:cubicBezTo>
                    <a:cubicBezTo>
                      <a:pt x="33" y="13"/>
                      <a:pt x="33" y="12"/>
                      <a:pt x="33" y="12"/>
                    </a:cubicBezTo>
                    <a:cubicBezTo>
                      <a:pt x="35" y="11"/>
                      <a:pt x="35" y="11"/>
                      <a:pt x="35" y="11"/>
                    </a:cubicBezTo>
                    <a:cubicBezTo>
                      <a:pt x="35" y="10"/>
                      <a:pt x="34" y="10"/>
                      <a:pt x="34" y="9"/>
                    </a:cubicBezTo>
                    <a:cubicBezTo>
                      <a:pt x="32" y="10"/>
                      <a:pt x="32" y="10"/>
                      <a:pt x="32" y="10"/>
                    </a:cubicBezTo>
                    <a:cubicBezTo>
                      <a:pt x="32" y="10"/>
                      <a:pt x="32" y="10"/>
                      <a:pt x="31" y="9"/>
                    </a:cubicBezTo>
                    <a:cubicBezTo>
                      <a:pt x="33" y="8"/>
                      <a:pt x="33" y="8"/>
                      <a:pt x="33" y="8"/>
                    </a:cubicBezTo>
                    <a:cubicBezTo>
                      <a:pt x="33" y="7"/>
                      <a:pt x="32" y="7"/>
                      <a:pt x="32" y="6"/>
                    </a:cubicBezTo>
                    <a:cubicBezTo>
                      <a:pt x="30" y="8"/>
                      <a:pt x="30" y="8"/>
                      <a:pt x="30" y="8"/>
                    </a:cubicBezTo>
                    <a:cubicBezTo>
                      <a:pt x="30" y="8"/>
                      <a:pt x="30" y="7"/>
                      <a:pt x="30" y="7"/>
                    </a:cubicBezTo>
                    <a:cubicBezTo>
                      <a:pt x="31" y="5"/>
                      <a:pt x="31" y="5"/>
                      <a:pt x="31" y="5"/>
                    </a:cubicBezTo>
                    <a:cubicBezTo>
                      <a:pt x="31" y="5"/>
                      <a:pt x="30" y="4"/>
                      <a:pt x="30" y="4"/>
                    </a:cubicBezTo>
                    <a:cubicBezTo>
                      <a:pt x="28" y="6"/>
                      <a:pt x="28" y="6"/>
                      <a:pt x="28" y="6"/>
                    </a:cubicBezTo>
                    <a:cubicBezTo>
                      <a:pt x="28" y="6"/>
                      <a:pt x="28" y="5"/>
                      <a:pt x="27" y="5"/>
                    </a:cubicBezTo>
                    <a:cubicBezTo>
                      <a:pt x="28" y="3"/>
                      <a:pt x="28" y="3"/>
                      <a:pt x="28" y="3"/>
                    </a:cubicBezTo>
                    <a:cubicBezTo>
                      <a:pt x="28" y="3"/>
                      <a:pt x="27" y="2"/>
                      <a:pt x="27" y="2"/>
                    </a:cubicBezTo>
                    <a:cubicBezTo>
                      <a:pt x="26" y="4"/>
                      <a:pt x="26" y="4"/>
                      <a:pt x="26" y="4"/>
                    </a:cubicBezTo>
                    <a:cubicBezTo>
                      <a:pt x="26" y="4"/>
                      <a:pt x="25" y="4"/>
                      <a:pt x="25" y="4"/>
                    </a:cubicBezTo>
                    <a:cubicBezTo>
                      <a:pt x="25" y="4"/>
                      <a:pt x="25" y="4"/>
                      <a:pt x="25" y="4"/>
                    </a:cubicBezTo>
                    <a:cubicBezTo>
                      <a:pt x="25" y="1"/>
                      <a:pt x="25" y="1"/>
                      <a:pt x="25" y="1"/>
                    </a:cubicBezTo>
                    <a:cubicBezTo>
                      <a:pt x="25" y="1"/>
                      <a:pt x="24" y="1"/>
                      <a:pt x="24" y="1"/>
                    </a:cubicBezTo>
                    <a:cubicBezTo>
                      <a:pt x="23" y="3"/>
                      <a:pt x="23" y="3"/>
                      <a:pt x="23" y="3"/>
                    </a:cubicBezTo>
                    <a:cubicBezTo>
                      <a:pt x="23" y="3"/>
                      <a:pt x="22" y="3"/>
                      <a:pt x="22" y="3"/>
                    </a:cubicBezTo>
                    <a:cubicBezTo>
                      <a:pt x="22" y="0"/>
                      <a:pt x="22" y="0"/>
                      <a:pt x="22" y="0"/>
                    </a:cubicBezTo>
                    <a:cubicBezTo>
                      <a:pt x="22" y="0"/>
                      <a:pt x="21" y="0"/>
                      <a:pt x="21" y="0"/>
                    </a:cubicBezTo>
                    <a:cubicBezTo>
                      <a:pt x="20" y="2"/>
                      <a:pt x="20" y="2"/>
                      <a:pt x="20" y="2"/>
                    </a:cubicBezTo>
                    <a:cubicBezTo>
                      <a:pt x="20" y="2"/>
                      <a:pt x="20" y="2"/>
                      <a:pt x="19" y="2"/>
                    </a:cubicBezTo>
                    <a:cubicBezTo>
                      <a:pt x="19" y="0"/>
                      <a:pt x="19" y="0"/>
                      <a:pt x="19" y="0"/>
                    </a:cubicBezTo>
                    <a:cubicBezTo>
                      <a:pt x="19" y="0"/>
                      <a:pt x="18" y="0"/>
                      <a:pt x="18" y="0"/>
                    </a:cubicBezTo>
                    <a:cubicBezTo>
                      <a:pt x="17" y="2"/>
                      <a:pt x="17" y="2"/>
                      <a:pt x="17" y="2"/>
                    </a:cubicBezTo>
                    <a:cubicBezTo>
                      <a:pt x="17" y="2"/>
                      <a:pt x="17" y="2"/>
                      <a:pt x="16" y="2"/>
                    </a:cubicBezTo>
                    <a:cubicBezTo>
                      <a:pt x="16" y="0"/>
                      <a:pt x="16" y="0"/>
                      <a:pt x="16" y="0"/>
                    </a:cubicBezTo>
                    <a:cubicBezTo>
                      <a:pt x="15" y="0"/>
                      <a:pt x="15" y="0"/>
                      <a:pt x="14" y="0"/>
                    </a:cubicBezTo>
                    <a:cubicBezTo>
                      <a:pt x="15" y="3"/>
                      <a:pt x="15" y="3"/>
                      <a:pt x="15" y="3"/>
                    </a:cubicBezTo>
                    <a:cubicBezTo>
                      <a:pt x="14" y="3"/>
                      <a:pt x="14" y="3"/>
                      <a:pt x="14" y="3"/>
                    </a:cubicBezTo>
                    <a:cubicBezTo>
                      <a:pt x="13" y="1"/>
                      <a:pt x="13" y="1"/>
                      <a:pt x="13" y="1"/>
                    </a:cubicBezTo>
                    <a:cubicBezTo>
                      <a:pt x="12" y="1"/>
                      <a:pt x="12" y="1"/>
                      <a:pt x="11" y="2"/>
                    </a:cubicBezTo>
                    <a:cubicBezTo>
                      <a:pt x="12" y="4"/>
                      <a:pt x="12" y="4"/>
                      <a:pt x="12" y="4"/>
                    </a:cubicBezTo>
                    <a:cubicBezTo>
                      <a:pt x="12" y="4"/>
                      <a:pt x="11" y="4"/>
                      <a:pt x="11" y="4"/>
                    </a:cubicBezTo>
                    <a:cubicBezTo>
                      <a:pt x="10" y="2"/>
                      <a:pt x="10" y="2"/>
                      <a:pt x="10" y="2"/>
                    </a:cubicBezTo>
                    <a:cubicBezTo>
                      <a:pt x="9" y="3"/>
                      <a:pt x="9" y="3"/>
                      <a:pt x="8" y="3"/>
                    </a:cubicBezTo>
                    <a:cubicBezTo>
                      <a:pt x="9" y="5"/>
                      <a:pt x="9" y="5"/>
                      <a:pt x="9" y="5"/>
                    </a:cubicBezTo>
                    <a:cubicBezTo>
                      <a:pt x="9" y="6"/>
                      <a:pt x="9" y="6"/>
                      <a:pt x="8" y="6"/>
                    </a:cubicBezTo>
                    <a:cubicBezTo>
                      <a:pt x="7" y="4"/>
                      <a:pt x="7" y="4"/>
                      <a:pt x="7" y="4"/>
                    </a:cubicBezTo>
                    <a:cubicBezTo>
                      <a:pt x="6" y="5"/>
                      <a:pt x="6" y="5"/>
                      <a:pt x="6" y="5"/>
                    </a:cubicBezTo>
                    <a:cubicBezTo>
                      <a:pt x="7" y="7"/>
                      <a:pt x="7" y="7"/>
                      <a:pt x="7" y="7"/>
                    </a:cubicBezTo>
                    <a:cubicBezTo>
                      <a:pt x="7" y="7"/>
                      <a:pt x="7" y="8"/>
                      <a:pt x="6" y="8"/>
                    </a:cubicBezTo>
                    <a:cubicBezTo>
                      <a:pt x="4" y="7"/>
                      <a:pt x="4" y="7"/>
                      <a:pt x="4" y="7"/>
                    </a:cubicBezTo>
                    <a:cubicBezTo>
                      <a:pt x="4" y="7"/>
                      <a:pt x="4" y="8"/>
                      <a:pt x="4" y="8"/>
                    </a:cubicBezTo>
                    <a:cubicBezTo>
                      <a:pt x="5" y="10"/>
                      <a:pt x="5" y="10"/>
                      <a:pt x="5" y="10"/>
                    </a:cubicBezTo>
                    <a:cubicBezTo>
                      <a:pt x="5" y="10"/>
                      <a:pt x="5" y="10"/>
                      <a:pt x="5" y="10"/>
                    </a:cubicBezTo>
                    <a:cubicBezTo>
                      <a:pt x="3" y="10"/>
                      <a:pt x="3" y="10"/>
                      <a:pt x="3" y="10"/>
                    </a:cubicBezTo>
                    <a:cubicBezTo>
                      <a:pt x="2" y="10"/>
                      <a:pt x="2" y="10"/>
                      <a:pt x="2" y="11"/>
                    </a:cubicBezTo>
                    <a:cubicBezTo>
                      <a:pt x="4" y="12"/>
                      <a:pt x="4" y="12"/>
                      <a:pt x="4" y="12"/>
                    </a:cubicBezTo>
                    <a:cubicBezTo>
                      <a:pt x="4" y="12"/>
                      <a:pt x="4" y="13"/>
                      <a:pt x="3" y="13"/>
                    </a:cubicBezTo>
                    <a:cubicBezTo>
                      <a:pt x="1" y="13"/>
                      <a:pt x="1" y="13"/>
                      <a:pt x="1" y="13"/>
                    </a:cubicBezTo>
                    <a:cubicBezTo>
                      <a:pt x="1" y="13"/>
                      <a:pt x="1" y="14"/>
                      <a:pt x="1" y="14"/>
                    </a:cubicBezTo>
                    <a:cubicBezTo>
                      <a:pt x="3" y="15"/>
                      <a:pt x="3" y="15"/>
                      <a:pt x="3" y="15"/>
                    </a:cubicBezTo>
                    <a:cubicBezTo>
                      <a:pt x="3" y="15"/>
                      <a:pt x="3" y="16"/>
                      <a:pt x="3" y="16"/>
                    </a:cubicBezTo>
                    <a:cubicBezTo>
                      <a:pt x="0" y="16"/>
                      <a:pt x="0" y="16"/>
                      <a:pt x="0" y="16"/>
                    </a:cubicBezTo>
                    <a:cubicBezTo>
                      <a:pt x="0" y="16"/>
                      <a:pt x="0" y="17"/>
                      <a:pt x="0" y="17"/>
                    </a:cubicBezTo>
                    <a:cubicBezTo>
                      <a:pt x="2" y="18"/>
                      <a:pt x="2" y="18"/>
                      <a:pt x="2" y="18"/>
                    </a:cubicBezTo>
                    <a:cubicBezTo>
                      <a:pt x="2" y="18"/>
                      <a:pt x="2" y="19"/>
                      <a:pt x="2" y="19"/>
                    </a:cubicBezTo>
                    <a:cubicBezTo>
                      <a:pt x="0" y="19"/>
                      <a:pt x="0" y="19"/>
                      <a:pt x="0" y="19"/>
                    </a:cubicBezTo>
                    <a:cubicBezTo>
                      <a:pt x="0" y="20"/>
                      <a:pt x="0" y="20"/>
                      <a:pt x="0" y="21"/>
                    </a:cubicBezTo>
                    <a:cubicBezTo>
                      <a:pt x="2" y="21"/>
                      <a:pt x="2" y="21"/>
                      <a:pt x="2" y="21"/>
                    </a:cubicBezTo>
                    <a:cubicBezTo>
                      <a:pt x="3" y="21"/>
                      <a:pt x="3" y="22"/>
                      <a:pt x="3" y="22"/>
                    </a:cubicBezTo>
                    <a:cubicBezTo>
                      <a:pt x="0" y="23"/>
                      <a:pt x="0" y="23"/>
                      <a:pt x="0" y="23"/>
                    </a:cubicBezTo>
                    <a:cubicBezTo>
                      <a:pt x="1" y="23"/>
                      <a:pt x="1" y="24"/>
                      <a:pt x="1" y="24"/>
                    </a:cubicBezTo>
                    <a:cubicBezTo>
                      <a:pt x="3" y="24"/>
                      <a:pt x="3" y="24"/>
                      <a:pt x="3" y="24"/>
                    </a:cubicBezTo>
                    <a:cubicBezTo>
                      <a:pt x="3" y="24"/>
                      <a:pt x="3" y="25"/>
                      <a:pt x="3" y="25"/>
                    </a:cubicBezTo>
                    <a:cubicBezTo>
                      <a:pt x="1" y="26"/>
                      <a:pt x="1" y="26"/>
                      <a:pt x="1" y="26"/>
                    </a:cubicBezTo>
                    <a:cubicBezTo>
                      <a:pt x="2" y="27"/>
                      <a:pt x="2" y="27"/>
                      <a:pt x="2" y="27"/>
                    </a:cubicBezTo>
                    <a:cubicBezTo>
                      <a:pt x="4" y="27"/>
                      <a:pt x="4" y="27"/>
                      <a:pt x="4" y="27"/>
                    </a:cubicBezTo>
                    <a:cubicBezTo>
                      <a:pt x="4" y="27"/>
                      <a:pt x="4" y="27"/>
                      <a:pt x="5" y="28"/>
                    </a:cubicBezTo>
                    <a:cubicBezTo>
                      <a:pt x="3" y="29"/>
                      <a:pt x="3" y="29"/>
                      <a:pt x="3" y="29"/>
                    </a:cubicBezTo>
                    <a:cubicBezTo>
                      <a:pt x="3" y="30"/>
                      <a:pt x="3" y="30"/>
                      <a:pt x="4" y="30"/>
                    </a:cubicBezTo>
                    <a:cubicBezTo>
                      <a:pt x="6" y="29"/>
                      <a:pt x="6" y="29"/>
                      <a:pt x="6" y="29"/>
                    </a:cubicBezTo>
                    <a:cubicBezTo>
                      <a:pt x="6" y="30"/>
                      <a:pt x="6" y="30"/>
                      <a:pt x="6" y="30"/>
                    </a:cubicBezTo>
                    <a:cubicBezTo>
                      <a:pt x="5" y="32"/>
                      <a:pt x="5" y="32"/>
                      <a:pt x="5" y="32"/>
                    </a:cubicBezTo>
                    <a:cubicBezTo>
                      <a:pt x="5" y="32"/>
                      <a:pt x="5" y="33"/>
                      <a:pt x="6" y="33"/>
                    </a:cubicBezTo>
                    <a:cubicBezTo>
                      <a:pt x="8" y="32"/>
                      <a:pt x="8" y="32"/>
                      <a:pt x="8" y="32"/>
                    </a:cubicBezTo>
                    <a:cubicBezTo>
                      <a:pt x="8" y="32"/>
                      <a:pt x="8" y="32"/>
                      <a:pt x="8" y="32"/>
                    </a:cubicBezTo>
                    <a:cubicBezTo>
                      <a:pt x="7" y="34"/>
                      <a:pt x="7" y="34"/>
                      <a:pt x="7" y="34"/>
                    </a:cubicBezTo>
                    <a:cubicBezTo>
                      <a:pt x="8" y="35"/>
                      <a:pt x="8" y="35"/>
                      <a:pt x="8" y="35"/>
                    </a:cubicBezTo>
                    <a:cubicBezTo>
                      <a:pt x="10" y="33"/>
                      <a:pt x="10" y="33"/>
                      <a:pt x="10" y="33"/>
                    </a:cubicBezTo>
                    <a:cubicBezTo>
                      <a:pt x="10" y="34"/>
                      <a:pt x="11" y="34"/>
                      <a:pt x="11" y="34"/>
                    </a:cubicBezTo>
                    <a:cubicBezTo>
                      <a:pt x="10" y="36"/>
                      <a:pt x="10" y="36"/>
                      <a:pt x="10" y="36"/>
                    </a:cubicBezTo>
                    <a:cubicBezTo>
                      <a:pt x="10" y="36"/>
                      <a:pt x="11" y="36"/>
                      <a:pt x="11" y="37"/>
                    </a:cubicBezTo>
                    <a:cubicBezTo>
                      <a:pt x="11" y="37"/>
                      <a:pt x="11" y="37"/>
                      <a:pt x="11" y="37"/>
                    </a:cubicBezTo>
                    <a:cubicBezTo>
                      <a:pt x="12" y="35"/>
                      <a:pt x="12" y="35"/>
                      <a:pt x="12" y="35"/>
                    </a:cubicBezTo>
                    <a:cubicBezTo>
                      <a:pt x="13" y="35"/>
                      <a:pt x="13" y="35"/>
                      <a:pt x="13" y="35"/>
                    </a:cubicBezTo>
                    <a:cubicBezTo>
                      <a:pt x="13" y="37"/>
                      <a:pt x="13" y="37"/>
                      <a:pt x="13" y="37"/>
                    </a:cubicBezTo>
                    <a:cubicBezTo>
                      <a:pt x="14" y="38"/>
                      <a:pt x="14" y="38"/>
                      <a:pt x="14" y="38"/>
                    </a:cubicBezTo>
                    <a:cubicBezTo>
                      <a:pt x="15" y="36"/>
                      <a:pt x="15" y="36"/>
                      <a:pt x="15" y="36"/>
                    </a:cubicBezTo>
                    <a:cubicBezTo>
                      <a:pt x="16" y="36"/>
                      <a:pt x="16" y="36"/>
                      <a:pt x="16" y="36"/>
                    </a:cubicBezTo>
                    <a:cubicBezTo>
                      <a:pt x="16" y="38"/>
                      <a:pt x="16" y="38"/>
                      <a:pt x="16" y="38"/>
                    </a:cubicBezTo>
                    <a:cubicBezTo>
                      <a:pt x="17" y="38"/>
                      <a:pt x="17" y="38"/>
                      <a:pt x="18" y="38"/>
                    </a:cubicBezTo>
                    <a:cubicBezTo>
                      <a:pt x="18" y="36"/>
                      <a:pt x="18" y="36"/>
                      <a:pt x="18" y="36"/>
                    </a:cubicBezTo>
                    <a:cubicBezTo>
                      <a:pt x="18" y="36"/>
                      <a:pt x="19" y="36"/>
                      <a:pt x="19" y="36"/>
                    </a:cubicBezTo>
                    <a:cubicBezTo>
                      <a:pt x="20" y="38"/>
                      <a:pt x="20" y="38"/>
                      <a:pt x="20" y="38"/>
                    </a:cubicBezTo>
                    <a:cubicBezTo>
                      <a:pt x="20" y="38"/>
                      <a:pt x="21" y="38"/>
                      <a:pt x="21" y="38"/>
                    </a:cubicBezTo>
                    <a:cubicBezTo>
                      <a:pt x="21" y="36"/>
                      <a:pt x="21" y="36"/>
                      <a:pt x="21" y="36"/>
                    </a:cubicBezTo>
                    <a:cubicBezTo>
                      <a:pt x="21" y="36"/>
                      <a:pt x="22" y="36"/>
                      <a:pt x="22" y="36"/>
                    </a:cubicBezTo>
                    <a:cubicBezTo>
                      <a:pt x="23" y="38"/>
                      <a:pt x="23" y="38"/>
                      <a:pt x="23" y="38"/>
                    </a:cubicBezTo>
                    <a:cubicBezTo>
                      <a:pt x="23" y="38"/>
                      <a:pt x="24" y="37"/>
                      <a:pt x="24" y="37"/>
                    </a:cubicBezTo>
                    <a:cubicBezTo>
                      <a:pt x="24" y="35"/>
                      <a:pt x="24" y="35"/>
                      <a:pt x="24" y="35"/>
                    </a:cubicBezTo>
                    <a:cubicBezTo>
                      <a:pt x="24" y="35"/>
                      <a:pt x="24" y="35"/>
                      <a:pt x="25" y="35"/>
                    </a:cubicBezTo>
                    <a:cubicBezTo>
                      <a:pt x="26" y="37"/>
                      <a:pt x="26" y="37"/>
                      <a:pt x="26" y="37"/>
                    </a:cubicBezTo>
                    <a:cubicBezTo>
                      <a:pt x="26" y="36"/>
                      <a:pt x="27" y="36"/>
                      <a:pt x="27" y="36"/>
                    </a:cubicBezTo>
                    <a:cubicBezTo>
                      <a:pt x="26" y="34"/>
                      <a:pt x="26" y="34"/>
                      <a:pt x="26" y="34"/>
                    </a:cubicBezTo>
                    <a:cubicBezTo>
                      <a:pt x="27" y="34"/>
                      <a:pt x="27" y="33"/>
                      <a:pt x="27" y="33"/>
                    </a:cubicBezTo>
                    <a:cubicBezTo>
                      <a:pt x="29" y="35"/>
                      <a:pt x="29" y="35"/>
                      <a:pt x="29" y="35"/>
                    </a:cubicBezTo>
                    <a:cubicBezTo>
                      <a:pt x="29" y="35"/>
                      <a:pt x="30" y="34"/>
                      <a:pt x="30" y="34"/>
                    </a:cubicBezTo>
                    <a:cubicBezTo>
                      <a:pt x="29" y="32"/>
                      <a:pt x="29" y="32"/>
                      <a:pt x="29" y="32"/>
                    </a:cubicBezTo>
                    <a:cubicBezTo>
                      <a:pt x="29" y="32"/>
                      <a:pt x="29" y="32"/>
                      <a:pt x="30" y="31"/>
                    </a:cubicBezTo>
                    <a:cubicBezTo>
                      <a:pt x="31" y="33"/>
                      <a:pt x="31" y="33"/>
                      <a:pt x="31" y="33"/>
                    </a:cubicBezTo>
                    <a:cubicBezTo>
                      <a:pt x="32" y="32"/>
                      <a:pt x="32" y="32"/>
                      <a:pt x="32" y="32"/>
                    </a:cubicBezTo>
                    <a:cubicBezTo>
                      <a:pt x="31" y="30"/>
                      <a:pt x="31" y="30"/>
                      <a:pt x="31" y="30"/>
                    </a:cubicBezTo>
                    <a:cubicBezTo>
                      <a:pt x="31" y="30"/>
                      <a:pt x="31" y="29"/>
                      <a:pt x="31" y="29"/>
                    </a:cubicBezTo>
                    <a:cubicBezTo>
                      <a:pt x="33" y="30"/>
                      <a:pt x="33" y="30"/>
                      <a:pt x="33" y="30"/>
                    </a:cubicBezTo>
                    <a:cubicBezTo>
                      <a:pt x="34" y="30"/>
                      <a:pt x="34" y="29"/>
                      <a:pt x="34" y="29"/>
                    </a:cubicBezTo>
                    <a:cubicBezTo>
                      <a:pt x="32" y="27"/>
                      <a:pt x="32" y="27"/>
                      <a:pt x="32" y="27"/>
                    </a:cubicBezTo>
                    <a:cubicBezTo>
                      <a:pt x="33" y="27"/>
                      <a:pt x="33" y="27"/>
                      <a:pt x="33" y="26"/>
                    </a:cubicBezTo>
                    <a:close/>
                    <a:moveTo>
                      <a:pt x="32" y="25"/>
                    </a:moveTo>
                    <a:cubicBezTo>
                      <a:pt x="26" y="22"/>
                      <a:pt x="26" y="22"/>
                      <a:pt x="26" y="22"/>
                    </a:cubicBezTo>
                    <a:cubicBezTo>
                      <a:pt x="26" y="20"/>
                      <a:pt x="26" y="19"/>
                      <a:pt x="26" y="17"/>
                    </a:cubicBezTo>
                    <a:cubicBezTo>
                      <a:pt x="32" y="14"/>
                      <a:pt x="32" y="14"/>
                      <a:pt x="32" y="14"/>
                    </a:cubicBezTo>
                    <a:cubicBezTo>
                      <a:pt x="33" y="18"/>
                      <a:pt x="33" y="21"/>
                      <a:pt x="32" y="25"/>
                    </a:cubicBezTo>
                    <a:close/>
                    <a:moveTo>
                      <a:pt x="17" y="23"/>
                    </a:moveTo>
                    <a:cubicBezTo>
                      <a:pt x="15" y="22"/>
                      <a:pt x="14" y="20"/>
                      <a:pt x="15" y="17"/>
                    </a:cubicBezTo>
                    <a:cubicBezTo>
                      <a:pt x="16" y="15"/>
                      <a:pt x="18" y="14"/>
                      <a:pt x="20" y="15"/>
                    </a:cubicBezTo>
                    <a:cubicBezTo>
                      <a:pt x="22" y="16"/>
                      <a:pt x="23" y="19"/>
                      <a:pt x="22" y="21"/>
                    </a:cubicBezTo>
                    <a:cubicBezTo>
                      <a:pt x="21" y="23"/>
                      <a:pt x="19" y="24"/>
                      <a:pt x="17" y="23"/>
                    </a:cubicBezTo>
                    <a:close/>
                    <a:moveTo>
                      <a:pt x="32" y="13"/>
                    </a:moveTo>
                    <a:cubicBezTo>
                      <a:pt x="25" y="16"/>
                      <a:pt x="25" y="16"/>
                      <a:pt x="25" y="16"/>
                    </a:cubicBezTo>
                    <a:cubicBezTo>
                      <a:pt x="25" y="14"/>
                      <a:pt x="24" y="13"/>
                      <a:pt x="22" y="12"/>
                    </a:cubicBezTo>
                    <a:cubicBezTo>
                      <a:pt x="25" y="6"/>
                      <a:pt x="25" y="6"/>
                      <a:pt x="25" y="6"/>
                    </a:cubicBezTo>
                    <a:cubicBezTo>
                      <a:pt x="28" y="7"/>
                      <a:pt x="31" y="10"/>
                      <a:pt x="32" y="13"/>
                    </a:cubicBezTo>
                    <a:close/>
                    <a:moveTo>
                      <a:pt x="24" y="5"/>
                    </a:moveTo>
                    <a:cubicBezTo>
                      <a:pt x="21" y="12"/>
                      <a:pt x="21" y="12"/>
                      <a:pt x="21" y="12"/>
                    </a:cubicBezTo>
                    <a:cubicBezTo>
                      <a:pt x="20" y="11"/>
                      <a:pt x="18" y="11"/>
                      <a:pt x="17" y="12"/>
                    </a:cubicBezTo>
                    <a:cubicBezTo>
                      <a:pt x="14" y="4"/>
                      <a:pt x="14" y="4"/>
                      <a:pt x="14" y="4"/>
                    </a:cubicBezTo>
                    <a:cubicBezTo>
                      <a:pt x="17" y="3"/>
                      <a:pt x="21" y="3"/>
                      <a:pt x="24" y="5"/>
                    </a:cubicBezTo>
                    <a:close/>
                    <a:moveTo>
                      <a:pt x="13" y="5"/>
                    </a:moveTo>
                    <a:cubicBezTo>
                      <a:pt x="15" y="12"/>
                      <a:pt x="15" y="12"/>
                      <a:pt x="15" y="12"/>
                    </a:cubicBezTo>
                    <a:cubicBezTo>
                      <a:pt x="14" y="13"/>
                      <a:pt x="13" y="14"/>
                      <a:pt x="12" y="15"/>
                    </a:cubicBezTo>
                    <a:cubicBezTo>
                      <a:pt x="5" y="12"/>
                      <a:pt x="5" y="12"/>
                      <a:pt x="5" y="12"/>
                    </a:cubicBezTo>
                    <a:cubicBezTo>
                      <a:pt x="7" y="9"/>
                      <a:pt x="10" y="6"/>
                      <a:pt x="13" y="5"/>
                    </a:cubicBezTo>
                    <a:close/>
                    <a:moveTo>
                      <a:pt x="5" y="13"/>
                    </a:moveTo>
                    <a:cubicBezTo>
                      <a:pt x="11" y="16"/>
                      <a:pt x="11" y="16"/>
                      <a:pt x="11" y="16"/>
                    </a:cubicBezTo>
                    <a:cubicBezTo>
                      <a:pt x="11" y="18"/>
                      <a:pt x="11" y="20"/>
                      <a:pt x="11" y="21"/>
                    </a:cubicBezTo>
                    <a:cubicBezTo>
                      <a:pt x="4" y="24"/>
                      <a:pt x="4" y="24"/>
                      <a:pt x="4" y="24"/>
                    </a:cubicBezTo>
                    <a:cubicBezTo>
                      <a:pt x="3" y="20"/>
                      <a:pt x="4" y="17"/>
                      <a:pt x="5" y="13"/>
                    </a:cubicBezTo>
                    <a:close/>
                    <a:moveTo>
                      <a:pt x="5" y="25"/>
                    </a:moveTo>
                    <a:cubicBezTo>
                      <a:pt x="12" y="22"/>
                      <a:pt x="12" y="22"/>
                      <a:pt x="12" y="22"/>
                    </a:cubicBezTo>
                    <a:cubicBezTo>
                      <a:pt x="12" y="24"/>
                      <a:pt x="13" y="25"/>
                      <a:pt x="15" y="26"/>
                    </a:cubicBezTo>
                    <a:cubicBezTo>
                      <a:pt x="12" y="33"/>
                      <a:pt x="12" y="33"/>
                      <a:pt x="12" y="33"/>
                    </a:cubicBezTo>
                    <a:cubicBezTo>
                      <a:pt x="8" y="31"/>
                      <a:pt x="6" y="28"/>
                      <a:pt x="5" y="25"/>
                    </a:cubicBezTo>
                    <a:close/>
                    <a:moveTo>
                      <a:pt x="13" y="33"/>
                    </a:moveTo>
                    <a:cubicBezTo>
                      <a:pt x="16" y="26"/>
                      <a:pt x="16" y="26"/>
                      <a:pt x="16" y="26"/>
                    </a:cubicBezTo>
                    <a:cubicBezTo>
                      <a:pt x="17" y="27"/>
                      <a:pt x="19" y="27"/>
                      <a:pt x="20" y="27"/>
                    </a:cubicBezTo>
                    <a:cubicBezTo>
                      <a:pt x="23" y="34"/>
                      <a:pt x="23" y="34"/>
                      <a:pt x="23" y="34"/>
                    </a:cubicBezTo>
                    <a:cubicBezTo>
                      <a:pt x="20" y="35"/>
                      <a:pt x="16" y="35"/>
                      <a:pt x="13" y="33"/>
                    </a:cubicBezTo>
                    <a:close/>
                    <a:moveTo>
                      <a:pt x="24" y="33"/>
                    </a:moveTo>
                    <a:cubicBezTo>
                      <a:pt x="22" y="26"/>
                      <a:pt x="22" y="26"/>
                      <a:pt x="22" y="26"/>
                    </a:cubicBezTo>
                    <a:cubicBezTo>
                      <a:pt x="23" y="25"/>
                      <a:pt x="24" y="24"/>
                      <a:pt x="25" y="23"/>
                    </a:cubicBezTo>
                    <a:cubicBezTo>
                      <a:pt x="32" y="26"/>
                      <a:pt x="32" y="26"/>
                      <a:pt x="32" y="26"/>
                    </a:cubicBezTo>
                    <a:cubicBezTo>
                      <a:pt x="30" y="29"/>
                      <a:pt x="27" y="32"/>
                      <a:pt x="24" y="33"/>
                    </a:cubicBezTo>
                    <a:close/>
                  </a:path>
                </a:pathLst>
              </a:custGeom>
              <a:solidFill>
                <a:srgbClr val="3E3A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3" name="Freeform 12"/>
              <p:cNvSpPr>
                <a:spLocks noEditPoints="1"/>
              </p:cNvSpPr>
              <p:nvPr/>
            </p:nvSpPr>
            <p:spPr bwMode="auto">
              <a:xfrm>
                <a:off x="1038225" y="2528888"/>
                <a:ext cx="22225" cy="25400"/>
              </a:xfrm>
              <a:custGeom>
                <a:avLst/>
                <a:gdLst>
                  <a:gd name="T0" fmla="*/ 21 w 21"/>
                  <a:gd name="T1" fmla="*/ 11 h 23"/>
                  <a:gd name="T2" fmla="*/ 21 w 21"/>
                  <a:gd name="T3" fmla="*/ 9 h 23"/>
                  <a:gd name="T4" fmla="*/ 19 w 21"/>
                  <a:gd name="T5" fmla="*/ 8 h 23"/>
                  <a:gd name="T6" fmla="*/ 19 w 21"/>
                  <a:gd name="T7" fmla="*/ 7 h 23"/>
                  <a:gd name="T8" fmla="*/ 19 w 21"/>
                  <a:gd name="T9" fmla="*/ 5 h 23"/>
                  <a:gd name="T10" fmla="*/ 18 w 21"/>
                  <a:gd name="T11" fmla="*/ 4 h 23"/>
                  <a:gd name="T12" fmla="*/ 16 w 21"/>
                  <a:gd name="T13" fmla="*/ 4 h 23"/>
                  <a:gd name="T14" fmla="*/ 15 w 21"/>
                  <a:gd name="T15" fmla="*/ 3 h 23"/>
                  <a:gd name="T16" fmla="*/ 15 w 21"/>
                  <a:gd name="T17" fmla="*/ 1 h 23"/>
                  <a:gd name="T18" fmla="*/ 14 w 21"/>
                  <a:gd name="T19" fmla="*/ 1 h 23"/>
                  <a:gd name="T20" fmla="*/ 12 w 21"/>
                  <a:gd name="T21" fmla="*/ 2 h 23"/>
                  <a:gd name="T22" fmla="*/ 11 w 21"/>
                  <a:gd name="T23" fmla="*/ 2 h 23"/>
                  <a:gd name="T24" fmla="*/ 10 w 21"/>
                  <a:gd name="T25" fmla="*/ 0 h 23"/>
                  <a:gd name="T26" fmla="*/ 8 w 21"/>
                  <a:gd name="T27" fmla="*/ 2 h 23"/>
                  <a:gd name="T28" fmla="*/ 7 w 21"/>
                  <a:gd name="T29" fmla="*/ 2 h 23"/>
                  <a:gd name="T30" fmla="*/ 5 w 21"/>
                  <a:gd name="T31" fmla="*/ 2 h 23"/>
                  <a:gd name="T32" fmla="*/ 4 w 21"/>
                  <a:gd name="T33" fmla="*/ 2 h 23"/>
                  <a:gd name="T34" fmla="*/ 4 w 21"/>
                  <a:gd name="T35" fmla="*/ 4 h 23"/>
                  <a:gd name="T36" fmla="*/ 3 w 21"/>
                  <a:gd name="T37" fmla="*/ 5 h 23"/>
                  <a:gd name="T38" fmla="*/ 1 w 21"/>
                  <a:gd name="T39" fmla="*/ 6 h 23"/>
                  <a:gd name="T40" fmla="*/ 1 w 21"/>
                  <a:gd name="T41" fmla="*/ 7 h 23"/>
                  <a:gd name="T42" fmla="*/ 1 w 21"/>
                  <a:gd name="T43" fmla="*/ 9 h 23"/>
                  <a:gd name="T44" fmla="*/ 1 w 21"/>
                  <a:gd name="T45" fmla="*/ 10 h 23"/>
                  <a:gd name="T46" fmla="*/ 0 w 21"/>
                  <a:gd name="T47" fmla="*/ 11 h 23"/>
                  <a:gd name="T48" fmla="*/ 0 w 21"/>
                  <a:gd name="T49" fmla="*/ 12 h 23"/>
                  <a:gd name="T50" fmla="*/ 1 w 21"/>
                  <a:gd name="T51" fmla="*/ 14 h 23"/>
                  <a:gd name="T52" fmla="*/ 1 w 21"/>
                  <a:gd name="T53" fmla="*/ 15 h 23"/>
                  <a:gd name="T54" fmla="*/ 1 w 21"/>
                  <a:gd name="T55" fmla="*/ 17 h 23"/>
                  <a:gd name="T56" fmla="*/ 2 w 21"/>
                  <a:gd name="T57" fmla="*/ 18 h 23"/>
                  <a:gd name="T58" fmla="*/ 4 w 21"/>
                  <a:gd name="T59" fmla="*/ 18 h 23"/>
                  <a:gd name="T60" fmla="*/ 4 w 21"/>
                  <a:gd name="T61" fmla="*/ 19 h 23"/>
                  <a:gd name="T62" fmla="*/ 5 w 21"/>
                  <a:gd name="T63" fmla="*/ 21 h 23"/>
                  <a:gd name="T64" fmla="*/ 6 w 21"/>
                  <a:gd name="T65" fmla="*/ 22 h 23"/>
                  <a:gd name="T66" fmla="*/ 8 w 21"/>
                  <a:gd name="T67" fmla="*/ 21 h 23"/>
                  <a:gd name="T68" fmla="*/ 9 w 21"/>
                  <a:gd name="T69" fmla="*/ 21 h 23"/>
                  <a:gd name="T70" fmla="*/ 10 w 21"/>
                  <a:gd name="T71" fmla="*/ 23 h 23"/>
                  <a:gd name="T72" fmla="*/ 11 w 21"/>
                  <a:gd name="T73" fmla="*/ 21 h 23"/>
                  <a:gd name="T74" fmla="*/ 12 w 21"/>
                  <a:gd name="T75" fmla="*/ 21 h 23"/>
                  <a:gd name="T76" fmla="*/ 14 w 21"/>
                  <a:gd name="T77" fmla="*/ 22 h 23"/>
                  <a:gd name="T78" fmla="*/ 15 w 21"/>
                  <a:gd name="T79" fmla="*/ 21 h 23"/>
                  <a:gd name="T80" fmla="*/ 16 w 21"/>
                  <a:gd name="T81" fmla="*/ 19 h 23"/>
                  <a:gd name="T82" fmla="*/ 17 w 21"/>
                  <a:gd name="T83" fmla="*/ 19 h 23"/>
                  <a:gd name="T84" fmla="*/ 19 w 21"/>
                  <a:gd name="T85" fmla="*/ 18 h 23"/>
                  <a:gd name="T86" fmla="*/ 20 w 21"/>
                  <a:gd name="T87" fmla="*/ 17 h 23"/>
                  <a:gd name="T88" fmla="*/ 19 w 21"/>
                  <a:gd name="T89" fmla="*/ 15 h 23"/>
                  <a:gd name="T90" fmla="*/ 19 w 21"/>
                  <a:gd name="T91" fmla="*/ 14 h 23"/>
                  <a:gd name="T92" fmla="*/ 21 w 21"/>
                  <a:gd name="T93" fmla="*/ 13 h 23"/>
                  <a:gd name="T94" fmla="*/ 19 w 21"/>
                  <a:gd name="T95" fmla="*/ 11 h 23"/>
                  <a:gd name="T96" fmla="*/ 17 w 21"/>
                  <a:gd name="T97" fmla="*/ 5 h 23"/>
                  <a:gd name="T98" fmla="*/ 8 w 21"/>
                  <a:gd name="T99" fmla="*/ 11 h 23"/>
                  <a:gd name="T100" fmla="*/ 10 w 21"/>
                  <a:gd name="T101" fmla="*/ 14 h 23"/>
                  <a:gd name="T102" fmla="*/ 11 w 21"/>
                  <a:gd name="T103" fmla="*/ 7 h 23"/>
                  <a:gd name="T104" fmla="*/ 10 w 21"/>
                  <a:gd name="T105" fmla="*/ 2 h 23"/>
                  <a:gd name="T106" fmla="*/ 4 w 21"/>
                  <a:gd name="T107" fmla="*/ 5 h 23"/>
                  <a:gd name="T108" fmla="*/ 7 w 21"/>
                  <a:gd name="T109" fmla="*/ 8 h 23"/>
                  <a:gd name="T110" fmla="*/ 4 w 21"/>
                  <a:gd name="T111" fmla="*/ 5 h 23"/>
                  <a:gd name="T112" fmla="*/ 7 w 21"/>
                  <a:gd name="T113" fmla="*/ 14 h 23"/>
                  <a:gd name="T114" fmla="*/ 4 w 21"/>
                  <a:gd name="T115" fmla="*/ 18 h 23"/>
                  <a:gd name="T116" fmla="*/ 10 w 21"/>
                  <a:gd name="T117" fmla="*/ 20 h 23"/>
                  <a:gd name="T118" fmla="*/ 11 w 21"/>
                  <a:gd name="T119" fmla="*/ 16 h 23"/>
                  <a:gd name="T120" fmla="*/ 11 w 21"/>
                  <a:gd name="T121" fmla="*/ 20 h 23"/>
                  <a:gd name="T122" fmla="*/ 15 w 21"/>
                  <a:gd name="T123" fmla="*/ 1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1" h="23">
                    <a:moveTo>
                      <a:pt x="20" y="12"/>
                    </a:moveTo>
                    <a:cubicBezTo>
                      <a:pt x="21" y="11"/>
                      <a:pt x="21" y="11"/>
                      <a:pt x="21" y="11"/>
                    </a:cubicBezTo>
                    <a:cubicBezTo>
                      <a:pt x="21" y="11"/>
                      <a:pt x="21" y="11"/>
                      <a:pt x="21" y="11"/>
                    </a:cubicBezTo>
                    <a:cubicBezTo>
                      <a:pt x="20" y="10"/>
                      <a:pt x="20" y="10"/>
                      <a:pt x="20" y="10"/>
                    </a:cubicBezTo>
                    <a:cubicBezTo>
                      <a:pt x="20" y="10"/>
                      <a:pt x="20" y="10"/>
                      <a:pt x="20" y="10"/>
                    </a:cubicBezTo>
                    <a:cubicBezTo>
                      <a:pt x="21" y="9"/>
                      <a:pt x="21" y="9"/>
                      <a:pt x="21" y="9"/>
                    </a:cubicBezTo>
                    <a:cubicBezTo>
                      <a:pt x="21" y="9"/>
                      <a:pt x="21" y="9"/>
                      <a:pt x="21" y="9"/>
                    </a:cubicBezTo>
                    <a:cubicBezTo>
                      <a:pt x="19" y="9"/>
                      <a:pt x="19" y="9"/>
                      <a:pt x="19" y="9"/>
                    </a:cubicBezTo>
                    <a:cubicBezTo>
                      <a:pt x="19" y="9"/>
                      <a:pt x="19" y="8"/>
                      <a:pt x="19" y="8"/>
                    </a:cubicBezTo>
                    <a:cubicBezTo>
                      <a:pt x="20" y="7"/>
                      <a:pt x="20" y="7"/>
                      <a:pt x="20" y="7"/>
                    </a:cubicBezTo>
                    <a:cubicBezTo>
                      <a:pt x="20" y="7"/>
                      <a:pt x="20" y="7"/>
                      <a:pt x="20" y="7"/>
                    </a:cubicBezTo>
                    <a:cubicBezTo>
                      <a:pt x="19" y="7"/>
                      <a:pt x="19" y="7"/>
                      <a:pt x="19" y="7"/>
                    </a:cubicBezTo>
                    <a:cubicBezTo>
                      <a:pt x="19" y="7"/>
                      <a:pt x="18" y="7"/>
                      <a:pt x="18" y="7"/>
                    </a:cubicBezTo>
                    <a:cubicBezTo>
                      <a:pt x="19" y="6"/>
                      <a:pt x="19" y="6"/>
                      <a:pt x="19" y="6"/>
                    </a:cubicBezTo>
                    <a:cubicBezTo>
                      <a:pt x="19" y="5"/>
                      <a:pt x="19" y="5"/>
                      <a:pt x="19" y="5"/>
                    </a:cubicBezTo>
                    <a:cubicBezTo>
                      <a:pt x="18" y="6"/>
                      <a:pt x="18" y="6"/>
                      <a:pt x="18" y="6"/>
                    </a:cubicBezTo>
                    <a:cubicBezTo>
                      <a:pt x="18" y="5"/>
                      <a:pt x="18" y="5"/>
                      <a:pt x="17" y="5"/>
                    </a:cubicBezTo>
                    <a:cubicBezTo>
                      <a:pt x="18" y="4"/>
                      <a:pt x="18" y="4"/>
                      <a:pt x="18" y="4"/>
                    </a:cubicBezTo>
                    <a:cubicBezTo>
                      <a:pt x="18" y="4"/>
                      <a:pt x="18" y="4"/>
                      <a:pt x="18" y="3"/>
                    </a:cubicBezTo>
                    <a:cubicBezTo>
                      <a:pt x="17" y="4"/>
                      <a:pt x="17" y="4"/>
                      <a:pt x="17" y="4"/>
                    </a:cubicBezTo>
                    <a:cubicBezTo>
                      <a:pt x="17" y="4"/>
                      <a:pt x="16" y="4"/>
                      <a:pt x="16" y="4"/>
                    </a:cubicBezTo>
                    <a:cubicBezTo>
                      <a:pt x="17" y="3"/>
                      <a:pt x="17" y="3"/>
                      <a:pt x="17" y="3"/>
                    </a:cubicBezTo>
                    <a:cubicBezTo>
                      <a:pt x="17" y="2"/>
                      <a:pt x="16" y="2"/>
                      <a:pt x="16" y="2"/>
                    </a:cubicBezTo>
                    <a:cubicBezTo>
                      <a:pt x="15" y="3"/>
                      <a:pt x="15" y="3"/>
                      <a:pt x="15" y="3"/>
                    </a:cubicBezTo>
                    <a:cubicBezTo>
                      <a:pt x="15" y="3"/>
                      <a:pt x="15" y="3"/>
                      <a:pt x="15" y="3"/>
                    </a:cubicBezTo>
                    <a:cubicBezTo>
                      <a:pt x="15" y="2"/>
                      <a:pt x="15" y="2"/>
                      <a:pt x="15" y="2"/>
                    </a:cubicBezTo>
                    <a:cubicBezTo>
                      <a:pt x="15" y="1"/>
                      <a:pt x="15" y="1"/>
                      <a:pt x="15" y="1"/>
                    </a:cubicBezTo>
                    <a:cubicBezTo>
                      <a:pt x="14" y="2"/>
                      <a:pt x="14" y="2"/>
                      <a:pt x="14" y="2"/>
                    </a:cubicBezTo>
                    <a:cubicBezTo>
                      <a:pt x="14" y="2"/>
                      <a:pt x="13" y="2"/>
                      <a:pt x="13" y="2"/>
                    </a:cubicBezTo>
                    <a:cubicBezTo>
                      <a:pt x="14" y="1"/>
                      <a:pt x="14" y="1"/>
                      <a:pt x="14" y="1"/>
                    </a:cubicBezTo>
                    <a:cubicBezTo>
                      <a:pt x="13" y="1"/>
                      <a:pt x="13" y="1"/>
                      <a:pt x="13" y="1"/>
                    </a:cubicBezTo>
                    <a:cubicBezTo>
                      <a:pt x="12" y="2"/>
                      <a:pt x="12" y="2"/>
                      <a:pt x="12" y="2"/>
                    </a:cubicBezTo>
                    <a:cubicBezTo>
                      <a:pt x="12" y="2"/>
                      <a:pt x="12" y="2"/>
                      <a:pt x="12" y="2"/>
                    </a:cubicBezTo>
                    <a:cubicBezTo>
                      <a:pt x="12" y="0"/>
                      <a:pt x="12" y="0"/>
                      <a:pt x="12" y="0"/>
                    </a:cubicBezTo>
                    <a:cubicBezTo>
                      <a:pt x="11" y="0"/>
                      <a:pt x="11" y="0"/>
                      <a:pt x="11" y="0"/>
                    </a:cubicBezTo>
                    <a:cubicBezTo>
                      <a:pt x="11" y="2"/>
                      <a:pt x="11" y="2"/>
                      <a:pt x="11" y="2"/>
                    </a:cubicBezTo>
                    <a:cubicBezTo>
                      <a:pt x="10" y="2"/>
                      <a:pt x="10" y="2"/>
                      <a:pt x="10" y="2"/>
                    </a:cubicBezTo>
                    <a:cubicBezTo>
                      <a:pt x="10" y="2"/>
                      <a:pt x="10" y="2"/>
                      <a:pt x="10" y="2"/>
                    </a:cubicBezTo>
                    <a:cubicBezTo>
                      <a:pt x="10" y="0"/>
                      <a:pt x="10" y="0"/>
                      <a:pt x="10" y="0"/>
                    </a:cubicBezTo>
                    <a:cubicBezTo>
                      <a:pt x="9" y="0"/>
                      <a:pt x="9" y="0"/>
                      <a:pt x="9" y="0"/>
                    </a:cubicBezTo>
                    <a:cubicBezTo>
                      <a:pt x="9" y="2"/>
                      <a:pt x="9" y="2"/>
                      <a:pt x="9" y="2"/>
                    </a:cubicBezTo>
                    <a:cubicBezTo>
                      <a:pt x="9" y="2"/>
                      <a:pt x="8" y="2"/>
                      <a:pt x="8" y="2"/>
                    </a:cubicBezTo>
                    <a:cubicBezTo>
                      <a:pt x="8" y="1"/>
                      <a:pt x="8" y="1"/>
                      <a:pt x="8" y="1"/>
                    </a:cubicBezTo>
                    <a:cubicBezTo>
                      <a:pt x="8" y="1"/>
                      <a:pt x="7" y="1"/>
                      <a:pt x="7" y="1"/>
                    </a:cubicBezTo>
                    <a:cubicBezTo>
                      <a:pt x="7" y="2"/>
                      <a:pt x="7" y="2"/>
                      <a:pt x="7" y="2"/>
                    </a:cubicBezTo>
                    <a:cubicBezTo>
                      <a:pt x="7" y="2"/>
                      <a:pt x="7" y="2"/>
                      <a:pt x="7" y="2"/>
                    </a:cubicBezTo>
                    <a:cubicBezTo>
                      <a:pt x="6" y="1"/>
                      <a:pt x="6" y="1"/>
                      <a:pt x="6" y="1"/>
                    </a:cubicBezTo>
                    <a:cubicBezTo>
                      <a:pt x="6" y="1"/>
                      <a:pt x="5" y="1"/>
                      <a:pt x="5" y="2"/>
                    </a:cubicBezTo>
                    <a:cubicBezTo>
                      <a:pt x="6" y="3"/>
                      <a:pt x="6" y="3"/>
                      <a:pt x="6" y="3"/>
                    </a:cubicBezTo>
                    <a:cubicBezTo>
                      <a:pt x="6" y="3"/>
                      <a:pt x="5" y="3"/>
                      <a:pt x="5" y="3"/>
                    </a:cubicBezTo>
                    <a:cubicBezTo>
                      <a:pt x="4" y="2"/>
                      <a:pt x="4" y="2"/>
                      <a:pt x="4" y="2"/>
                    </a:cubicBezTo>
                    <a:cubicBezTo>
                      <a:pt x="4" y="2"/>
                      <a:pt x="4" y="2"/>
                      <a:pt x="4" y="3"/>
                    </a:cubicBezTo>
                    <a:cubicBezTo>
                      <a:pt x="4" y="4"/>
                      <a:pt x="4" y="4"/>
                      <a:pt x="4" y="4"/>
                    </a:cubicBezTo>
                    <a:cubicBezTo>
                      <a:pt x="4" y="4"/>
                      <a:pt x="4" y="4"/>
                      <a:pt x="4" y="4"/>
                    </a:cubicBezTo>
                    <a:cubicBezTo>
                      <a:pt x="3" y="3"/>
                      <a:pt x="3" y="3"/>
                      <a:pt x="3" y="3"/>
                    </a:cubicBezTo>
                    <a:cubicBezTo>
                      <a:pt x="3" y="4"/>
                      <a:pt x="2" y="4"/>
                      <a:pt x="2" y="4"/>
                    </a:cubicBezTo>
                    <a:cubicBezTo>
                      <a:pt x="3" y="5"/>
                      <a:pt x="3" y="5"/>
                      <a:pt x="3" y="5"/>
                    </a:cubicBezTo>
                    <a:cubicBezTo>
                      <a:pt x="3" y="5"/>
                      <a:pt x="3" y="5"/>
                      <a:pt x="3" y="6"/>
                    </a:cubicBezTo>
                    <a:cubicBezTo>
                      <a:pt x="2" y="5"/>
                      <a:pt x="2" y="5"/>
                      <a:pt x="2" y="5"/>
                    </a:cubicBezTo>
                    <a:cubicBezTo>
                      <a:pt x="1" y="5"/>
                      <a:pt x="1" y="5"/>
                      <a:pt x="1" y="6"/>
                    </a:cubicBezTo>
                    <a:cubicBezTo>
                      <a:pt x="2" y="6"/>
                      <a:pt x="2" y="6"/>
                      <a:pt x="2" y="6"/>
                    </a:cubicBezTo>
                    <a:cubicBezTo>
                      <a:pt x="2" y="7"/>
                      <a:pt x="2" y="7"/>
                      <a:pt x="2" y="7"/>
                    </a:cubicBezTo>
                    <a:cubicBezTo>
                      <a:pt x="1" y="7"/>
                      <a:pt x="1" y="7"/>
                      <a:pt x="1" y="7"/>
                    </a:cubicBezTo>
                    <a:cubicBezTo>
                      <a:pt x="0" y="7"/>
                      <a:pt x="0" y="7"/>
                      <a:pt x="0" y="7"/>
                    </a:cubicBezTo>
                    <a:cubicBezTo>
                      <a:pt x="1" y="8"/>
                      <a:pt x="1" y="8"/>
                      <a:pt x="1" y="8"/>
                    </a:cubicBezTo>
                    <a:cubicBezTo>
                      <a:pt x="1" y="8"/>
                      <a:pt x="1" y="8"/>
                      <a:pt x="1" y="9"/>
                    </a:cubicBezTo>
                    <a:cubicBezTo>
                      <a:pt x="0" y="8"/>
                      <a:pt x="0" y="8"/>
                      <a:pt x="0" y="8"/>
                    </a:cubicBezTo>
                    <a:cubicBezTo>
                      <a:pt x="0" y="9"/>
                      <a:pt x="0" y="9"/>
                      <a:pt x="0" y="9"/>
                    </a:cubicBezTo>
                    <a:cubicBezTo>
                      <a:pt x="1" y="10"/>
                      <a:pt x="1" y="10"/>
                      <a:pt x="1" y="10"/>
                    </a:cubicBezTo>
                    <a:cubicBezTo>
                      <a:pt x="1" y="10"/>
                      <a:pt x="1" y="10"/>
                      <a:pt x="1" y="10"/>
                    </a:cubicBezTo>
                    <a:cubicBezTo>
                      <a:pt x="0" y="10"/>
                      <a:pt x="0" y="10"/>
                      <a:pt x="0" y="10"/>
                    </a:cubicBezTo>
                    <a:cubicBezTo>
                      <a:pt x="0" y="11"/>
                      <a:pt x="0" y="11"/>
                      <a:pt x="0" y="11"/>
                    </a:cubicBezTo>
                    <a:cubicBezTo>
                      <a:pt x="1" y="12"/>
                      <a:pt x="1" y="12"/>
                      <a:pt x="1" y="12"/>
                    </a:cubicBezTo>
                    <a:cubicBezTo>
                      <a:pt x="1" y="12"/>
                      <a:pt x="1" y="12"/>
                      <a:pt x="1" y="12"/>
                    </a:cubicBezTo>
                    <a:cubicBezTo>
                      <a:pt x="0" y="12"/>
                      <a:pt x="0" y="12"/>
                      <a:pt x="0" y="12"/>
                    </a:cubicBezTo>
                    <a:cubicBezTo>
                      <a:pt x="0" y="13"/>
                      <a:pt x="0" y="13"/>
                      <a:pt x="0" y="13"/>
                    </a:cubicBezTo>
                    <a:cubicBezTo>
                      <a:pt x="1" y="13"/>
                      <a:pt x="1" y="13"/>
                      <a:pt x="1" y="13"/>
                    </a:cubicBezTo>
                    <a:cubicBezTo>
                      <a:pt x="1" y="14"/>
                      <a:pt x="1" y="14"/>
                      <a:pt x="1" y="14"/>
                    </a:cubicBezTo>
                    <a:cubicBezTo>
                      <a:pt x="0" y="14"/>
                      <a:pt x="0" y="14"/>
                      <a:pt x="0" y="14"/>
                    </a:cubicBezTo>
                    <a:cubicBezTo>
                      <a:pt x="0" y="15"/>
                      <a:pt x="0" y="15"/>
                      <a:pt x="0" y="15"/>
                    </a:cubicBezTo>
                    <a:cubicBezTo>
                      <a:pt x="1" y="15"/>
                      <a:pt x="1" y="15"/>
                      <a:pt x="1" y="15"/>
                    </a:cubicBezTo>
                    <a:cubicBezTo>
                      <a:pt x="2" y="15"/>
                      <a:pt x="2" y="15"/>
                      <a:pt x="2" y="16"/>
                    </a:cubicBezTo>
                    <a:cubicBezTo>
                      <a:pt x="1" y="16"/>
                      <a:pt x="1" y="16"/>
                      <a:pt x="1" y="16"/>
                    </a:cubicBezTo>
                    <a:cubicBezTo>
                      <a:pt x="1" y="17"/>
                      <a:pt x="1" y="17"/>
                      <a:pt x="1" y="17"/>
                    </a:cubicBezTo>
                    <a:cubicBezTo>
                      <a:pt x="2" y="17"/>
                      <a:pt x="2" y="17"/>
                      <a:pt x="2" y="17"/>
                    </a:cubicBezTo>
                    <a:cubicBezTo>
                      <a:pt x="2" y="17"/>
                      <a:pt x="2" y="17"/>
                      <a:pt x="3" y="17"/>
                    </a:cubicBezTo>
                    <a:cubicBezTo>
                      <a:pt x="2" y="18"/>
                      <a:pt x="2" y="18"/>
                      <a:pt x="2" y="18"/>
                    </a:cubicBezTo>
                    <a:cubicBezTo>
                      <a:pt x="2" y="18"/>
                      <a:pt x="2" y="19"/>
                      <a:pt x="2" y="19"/>
                    </a:cubicBezTo>
                    <a:cubicBezTo>
                      <a:pt x="3" y="18"/>
                      <a:pt x="3" y="18"/>
                      <a:pt x="3" y="18"/>
                    </a:cubicBezTo>
                    <a:cubicBezTo>
                      <a:pt x="3" y="18"/>
                      <a:pt x="3" y="18"/>
                      <a:pt x="4" y="18"/>
                    </a:cubicBezTo>
                    <a:cubicBezTo>
                      <a:pt x="3" y="20"/>
                      <a:pt x="3" y="20"/>
                      <a:pt x="3" y="20"/>
                    </a:cubicBezTo>
                    <a:cubicBezTo>
                      <a:pt x="3" y="20"/>
                      <a:pt x="3" y="20"/>
                      <a:pt x="3" y="20"/>
                    </a:cubicBezTo>
                    <a:cubicBezTo>
                      <a:pt x="4" y="19"/>
                      <a:pt x="4" y="19"/>
                      <a:pt x="4" y="19"/>
                    </a:cubicBezTo>
                    <a:cubicBezTo>
                      <a:pt x="5" y="19"/>
                      <a:pt x="5" y="19"/>
                      <a:pt x="5" y="20"/>
                    </a:cubicBezTo>
                    <a:cubicBezTo>
                      <a:pt x="4" y="21"/>
                      <a:pt x="4" y="21"/>
                      <a:pt x="4" y="21"/>
                    </a:cubicBezTo>
                    <a:cubicBezTo>
                      <a:pt x="5" y="21"/>
                      <a:pt x="5" y="21"/>
                      <a:pt x="5" y="21"/>
                    </a:cubicBezTo>
                    <a:cubicBezTo>
                      <a:pt x="6" y="20"/>
                      <a:pt x="6" y="20"/>
                      <a:pt x="6" y="20"/>
                    </a:cubicBezTo>
                    <a:cubicBezTo>
                      <a:pt x="6" y="20"/>
                      <a:pt x="6" y="20"/>
                      <a:pt x="6" y="20"/>
                    </a:cubicBezTo>
                    <a:cubicBezTo>
                      <a:pt x="6" y="22"/>
                      <a:pt x="6" y="22"/>
                      <a:pt x="6" y="22"/>
                    </a:cubicBezTo>
                    <a:cubicBezTo>
                      <a:pt x="6" y="22"/>
                      <a:pt x="7" y="22"/>
                      <a:pt x="7" y="22"/>
                    </a:cubicBezTo>
                    <a:cubicBezTo>
                      <a:pt x="7" y="21"/>
                      <a:pt x="7" y="21"/>
                      <a:pt x="7" y="21"/>
                    </a:cubicBezTo>
                    <a:cubicBezTo>
                      <a:pt x="8" y="21"/>
                      <a:pt x="8" y="21"/>
                      <a:pt x="8" y="21"/>
                    </a:cubicBezTo>
                    <a:cubicBezTo>
                      <a:pt x="8" y="22"/>
                      <a:pt x="8" y="22"/>
                      <a:pt x="8" y="22"/>
                    </a:cubicBezTo>
                    <a:cubicBezTo>
                      <a:pt x="8" y="22"/>
                      <a:pt x="8" y="23"/>
                      <a:pt x="9" y="23"/>
                    </a:cubicBezTo>
                    <a:cubicBezTo>
                      <a:pt x="9" y="21"/>
                      <a:pt x="9" y="21"/>
                      <a:pt x="9" y="21"/>
                    </a:cubicBezTo>
                    <a:cubicBezTo>
                      <a:pt x="9" y="21"/>
                      <a:pt x="9" y="21"/>
                      <a:pt x="10" y="21"/>
                    </a:cubicBezTo>
                    <a:cubicBezTo>
                      <a:pt x="10" y="23"/>
                      <a:pt x="10" y="23"/>
                      <a:pt x="10" y="23"/>
                    </a:cubicBezTo>
                    <a:cubicBezTo>
                      <a:pt x="10" y="23"/>
                      <a:pt x="10" y="23"/>
                      <a:pt x="10" y="23"/>
                    </a:cubicBezTo>
                    <a:cubicBezTo>
                      <a:pt x="10" y="23"/>
                      <a:pt x="11" y="23"/>
                      <a:pt x="11" y="23"/>
                    </a:cubicBezTo>
                    <a:cubicBezTo>
                      <a:pt x="11" y="21"/>
                      <a:pt x="11" y="21"/>
                      <a:pt x="11" y="21"/>
                    </a:cubicBezTo>
                    <a:cubicBezTo>
                      <a:pt x="11" y="21"/>
                      <a:pt x="11" y="21"/>
                      <a:pt x="11" y="21"/>
                    </a:cubicBezTo>
                    <a:cubicBezTo>
                      <a:pt x="12" y="23"/>
                      <a:pt x="12" y="23"/>
                      <a:pt x="12" y="23"/>
                    </a:cubicBezTo>
                    <a:cubicBezTo>
                      <a:pt x="12" y="23"/>
                      <a:pt x="12" y="22"/>
                      <a:pt x="13" y="22"/>
                    </a:cubicBezTo>
                    <a:cubicBezTo>
                      <a:pt x="12" y="21"/>
                      <a:pt x="12" y="21"/>
                      <a:pt x="12" y="21"/>
                    </a:cubicBezTo>
                    <a:cubicBezTo>
                      <a:pt x="13" y="21"/>
                      <a:pt x="13" y="21"/>
                      <a:pt x="13" y="21"/>
                    </a:cubicBezTo>
                    <a:cubicBezTo>
                      <a:pt x="14" y="22"/>
                      <a:pt x="14" y="22"/>
                      <a:pt x="14" y="22"/>
                    </a:cubicBezTo>
                    <a:cubicBezTo>
                      <a:pt x="14" y="22"/>
                      <a:pt x="14" y="22"/>
                      <a:pt x="14" y="22"/>
                    </a:cubicBezTo>
                    <a:cubicBezTo>
                      <a:pt x="14" y="20"/>
                      <a:pt x="14" y="20"/>
                      <a:pt x="14" y="20"/>
                    </a:cubicBezTo>
                    <a:cubicBezTo>
                      <a:pt x="14" y="20"/>
                      <a:pt x="14" y="20"/>
                      <a:pt x="15" y="20"/>
                    </a:cubicBezTo>
                    <a:cubicBezTo>
                      <a:pt x="15" y="21"/>
                      <a:pt x="15" y="21"/>
                      <a:pt x="15" y="21"/>
                    </a:cubicBezTo>
                    <a:cubicBezTo>
                      <a:pt x="16" y="21"/>
                      <a:pt x="16" y="21"/>
                      <a:pt x="16" y="21"/>
                    </a:cubicBezTo>
                    <a:cubicBezTo>
                      <a:pt x="16" y="20"/>
                      <a:pt x="16" y="20"/>
                      <a:pt x="16" y="20"/>
                    </a:cubicBezTo>
                    <a:cubicBezTo>
                      <a:pt x="16" y="19"/>
                      <a:pt x="16" y="19"/>
                      <a:pt x="16" y="19"/>
                    </a:cubicBezTo>
                    <a:cubicBezTo>
                      <a:pt x="17" y="20"/>
                      <a:pt x="17" y="20"/>
                      <a:pt x="17" y="20"/>
                    </a:cubicBezTo>
                    <a:cubicBezTo>
                      <a:pt x="17" y="20"/>
                      <a:pt x="17" y="20"/>
                      <a:pt x="18" y="20"/>
                    </a:cubicBezTo>
                    <a:cubicBezTo>
                      <a:pt x="17" y="19"/>
                      <a:pt x="17" y="19"/>
                      <a:pt x="17" y="19"/>
                    </a:cubicBezTo>
                    <a:cubicBezTo>
                      <a:pt x="17" y="18"/>
                      <a:pt x="17" y="18"/>
                      <a:pt x="17" y="18"/>
                    </a:cubicBezTo>
                    <a:cubicBezTo>
                      <a:pt x="18" y="19"/>
                      <a:pt x="18" y="19"/>
                      <a:pt x="18" y="19"/>
                    </a:cubicBezTo>
                    <a:cubicBezTo>
                      <a:pt x="19" y="19"/>
                      <a:pt x="19" y="18"/>
                      <a:pt x="19" y="18"/>
                    </a:cubicBezTo>
                    <a:cubicBezTo>
                      <a:pt x="18" y="17"/>
                      <a:pt x="18" y="17"/>
                      <a:pt x="18" y="17"/>
                    </a:cubicBezTo>
                    <a:cubicBezTo>
                      <a:pt x="18" y="17"/>
                      <a:pt x="18" y="17"/>
                      <a:pt x="18" y="17"/>
                    </a:cubicBezTo>
                    <a:cubicBezTo>
                      <a:pt x="20" y="17"/>
                      <a:pt x="20" y="17"/>
                      <a:pt x="20" y="17"/>
                    </a:cubicBezTo>
                    <a:cubicBezTo>
                      <a:pt x="20" y="17"/>
                      <a:pt x="20" y="17"/>
                      <a:pt x="20" y="16"/>
                    </a:cubicBezTo>
                    <a:cubicBezTo>
                      <a:pt x="19" y="16"/>
                      <a:pt x="19" y="16"/>
                      <a:pt x="19" y="16"/>
                    </a:cubicBezTo>
                    <a:cubicBezTo>
                      <a:pt x="19" y="15"/>
                      <a:pt x="19" y="15"/>
                      <a:pt x="19" y="15"/>
                    </a:cubicBezTo>
                    <a:cubicBezTo>
                      <a:pt x="20" y="15"/>
                      <a:pt x="20" y="15"/>
                      <a:pt x="20" y="15"/>
                    </a:cubicBezTo>
                    <a:cubicBezTo>
                      <a:pt x="20" y="15"/>
                      <a:pt x="21" y="15"/>
                      <a:pt x="21" y="15"/>
                    </a:cubicBezTo>
                    <a:cubicBezTo>
                      <a:pt x="19" y="14"/>
                      <a:pt x="19" y="14"/>
                      <a:pt x="19" y="14"/>
                    </a:cubicBezTo>
                    <a:cubicBezTo>
                      <a:pt x="19" y="14"/>
                      <a:pt x="19" y="14"/>
                      <a:pt x="20" y="13"/>
                    </a:cubicBezTo>
                    <a:cubicBezTo>
                      <a:pt x="21" y="13"/>
                      <a:pt x="21" y="13"/>
                      <a:pt x="21" y="13"/>
                    </a:cubicBezTo>
                    <a:cubicBezTo>
                      <a:pt x="21" y="13"/>
                      <a:pt x="21" y="13"/>
                      <a:pt x="21" y="13"/>
                    </a:cubicBezTo>
                    <a:cubicBezTo>
                      <a:pt x="20" y="12"/>
                      <a:pt x="20" y="12"/>
                      <a:pt x="20" y="12"/>
                    </a:cubicBezTo>
                    <a:cubicBezTo>
                      <a:pt x="20" y="12"/>
                      <a:pt x="20" y="12"/>
                      <a:pt x="20" y="12"/>
                    </a:cubicBezTo>
                    <a:close/>
                    <a:moveTo>
                      <a:pt x="19" y="11"/>
                    </a:moveTo>
                    <a:cubicBezTo>
                      <a:pt x="15" y="11"/>
                      <a:pt x="15" y="11"/>
                      <a:pt x="15" y="11"/>
                    </a:cubicBezTo>
                    <a:cubicBezTo>
                      <a:pt x="14" y="10"/>
                      <a:pt x="14" y="9"/>
                      <a:pt x="14" y="8"/>
                    </a:cubicBezTo>
                    <a:cubicBezTo>
                      <a:pt x="17" y="5"/>
                      <a:pt x="17" y="5"/>
                      <a:pt x="17" y="5"/>
                    </a:cubicBezTo>
                    <a:cubicBezTo>
                      <a:pt x="18" y="7"/>
                      <a:pt x="19" y="9"/>
                      <a:pt x="19" y="11"/>
                    </a:cubicBezTo>
                    <a:close/>
                    <a:moveTo>
                      <a:pt x="10" y="14"/>
                    </a:moveTo>
                    <a:cubicBezTo>
                      <a:pt x="9" y="14"/>
                      <a:pt x="8" y="13"/>
                      <a:pt x="8" y="11"/>
                    </a:cubicBezTo>
                    <a:cubicBezTo>
                      <a:pt x="8" y="10"/>
                      <a:pt x="9" y="9"/>
                      <a:pt x="10" y="9"/>
                    </a:cubicBezTo>
                    <a:cubicBezTo>
                      <a:pt x="12" y="9"/>
                      <a:pt x="13" y="10"/>
                      <a:pt x="13" y="11"/>
                    </a:cubicBezTo>
                    <a:cubicBezTo>
                      <a:pt x="13" y="13"/>
                      <a:pt x="12" y="14"/>
                      <a:pt x="10" y="14"/>
                    </a:cubicBezTo>
                    <a:close/>
                    <a:moveTo>
                      <a:pt x="16" y="5"/>
                    </a:moveTo>
                    <a:cubicBezTo>
                      <a:pt x="13" y="8"/>
                      <a:pt x="13" y="8"/>
                      <a:pt x="13" y="8"/>
                    </a:cubicBezTo>
                    <a:cubicBezTo>
                      <a:pt x="12" y="7"/>
                      <a:pt x="12" y="7"/>
                      <a:pt x="11" y="7"/>
                    </a:cubicBezTo>
                    <a:cubicBezTo>
                      <a:pt x="11" y="2"/>
                      <a:pt x="11" y="2"/>
                      <a:pt x="11" y="2"/>
                    </a:cubicBezTo>
                    <a:cubicBezTo>
                      <a:pt x="13" y="3"/>
                      <a:pt x="15" y="3"/>
                      <a:pt x="16" y="5"/>
                    </a:cubicBezTo>
                    <a:close/>
                    <a:moveTo>
                      <a:pt x="10" y="2"/>
                    </a:moveTo>
                    <a:cubicBezTo>
                      <a:pt x="10" y="7"/>
                      <a:pt x="10" y="7"/>
                      <a:pt x="10" y="7"/>
                    </a:cubicBezTo>
                    <a:cubicBezTo>
                      <a:pt x="9" y="7"/>
                      <a:pt x="8" y="7"/>
                      <a:pt x="8" y="8"/>
                    </a:cubicBezTo>
                    <a:cubicBezTo>
                      <a:pt x="4" y="5"/>
                      <a:pt x="4" y="5"/>
                      <a:pt x="4" y="5"/>
                    </a:cubicBezTo>
                    <a:cubicBezTo>
                      <a:pt x="6" y="3"/>
                      <a:pt x="8" y="3"/>
                      <a:pt x="10" y="2"/>
                    </a:cubicBezTo>
                    <a:close/>
                    <a:moveTo>
                      <a:pt x="4" y="5"/>
                    </a:moveTo>
                    <a:cubicBezTo>
                      <a:pt x="7" y="8"/>
                      <a:pt x="7" y="8"/>
                      <a:pt x="7" y="8"/>
                    </a:cubicBezTo>
                    <a:cubicBezTo>
                      <a:pt x="6" y="9"/>
                      <a:pt x="6" y="10"/>
                      <a:pt x="6" y="11"/>
                    </a:cubicBezTo>
                    <a:cubicBezTo>
                      <a:pt x="2" y="11"/>
                      <a:pt x="2" y="11"/>
                      <a:pt x="2" y="11"/>
                    </a:cubicBezTo>
                    <a:cubicBezTo>
                      <a:pt x="2" y="9"/>
                      <a:pt x="3" y="7"/>
                      <a:pt x="4" y="5"/>
                    </a:cubicBezTo>
                    <a:close/>
                    <a:moveTo>
                      <a:pt x="2" y="12"/>
                    </a:moveTo>
                    <a:cubicBezTo>
                      <a:pt x="6" y="12"/>
                      <a:pt x="6" y="12"/>
                      <a:pt x="6" y="12"/>
                    </a:cubicBezTo>
                    <a:cubicBezTo>
                      <a:pt x="6" y="13"/>
                      <a:pt x="6" y="14"/>
                      <a:pt x="7" y="14"/>
                    </a:cubicBezTo>
                    <a:cubicBezTo>
                      <a:pt x="4" y="17"/>
                      <a:pt x="4" y="17"/>
                      <a:pt x="4" y="17"/>
                    </a:cubicBezTo>
                    <a:cubicBezTo>
                      <a:pt x="3" y="16"/>
                      <a:pt x="2" y="14"/>
                      <a:pt x="2" y="12"/>
                    </a:cubicBezTo>
                    <a:close/>
                    <a:moveTo>
                      <a:pt x="4" y="18"/>
                    </a:moveTo>
                    <a:cubicBezTo>
                      <a:pt x="7" y="15"/>
                      <a:pt x="7" y="15"/>
                      <a:pt x="7" y="15"/>
                    </a:cubicBezTo>
                    <a:cubicBezTo>
                      <a:pt x="8" y="16"/>
                      <a:pt x="9" y="16"/>
                      <a:pt x="10" y="16"/>
                    </a:cubicBezTo>
                    <a:cubicBezTo>
                      <a:pt x="10" y="20"/>
                      <a:pt x="10" y="20"/>
                      <a:pt x="10" y="20"/>
                    </a:cubicBezTo>
                    <a:cubicBezTo>
                      <a:pt x="8" y="20"/>
                      <a:pt x="6" y="19"/>
                      <a:pt x="4" y="18"/>
                    </a:cubicBezTo>
                    <a:close/>
                    <a:moveTo>
                      <a:pt x="11" y="20"/>
                    </a:moveTo>
                    <a:cubicBezTo>
                      <a:pt x="11" y="16"/>
                      <a:pt x="11" y="16"/>
                      <a:pt x="11" y="16"/>
                    </a:cubicBezTo>
                    <a:cubicBezTo>
                      <a:pt x="12" y="16"/>
                      <a:pt x="12" y="16"/>
                      <a:pt x="13" y="15"/>
                    </a:cubicBezTo>
                    <a:cubicBezTo>
                      <a:pt x="16" y="18"/>
                      <a:pt x="16" y="18"/>
                      <a:pt x="16" y="18"/>
                    </a:cubicBezTo>
                    <a:cubicBezTo>
                      <a:pt x="15" y="19"/>
                      <a:pt x="13" y="20"/>
                      <a:pt x="11" y="20"/>
                    </a:cubicBezTo>
                    <a:close/>
                    <a:moveTo>
                      <a:pt x="17" y="17"/>
                    </a:moveTo>
                    <a:cubicBezTo>
                      <a:pt x="14" y="14"/>
                      <a:pt x="14" y="14"/>
                      <a:pt x="14" y="14"/>
                    </a:cubicBezTo>
                    <a:cubicBezTo>
                      <a:pt x="14" y="14"/>
                      <a:pt x="15" y="13"/>
                      <a:pt x="15" y="12"/>
                    </a:cubicBezTo>
                    <a:cubicBezTo>
                      <a:pt x="19" y="12"/>
                      <a:pt x="19" y="12"/>
                      <a:pt x="19" y="12"/>
                    </a:cubicBezTo>
                    <a:cubicBezTo>
                      <a:pt x="19" y="14"/>
                      <a:pt x="18" y="16"/>
                      <a:pt x="17" y="17"/>
                    </a:cubicBezTo>
                    <a:close/>
                  </a:path>
                </a:pathLst>
              </a:custGeom>
              <a:solidFill>
                <a:srgbClr val="3E3A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4" name="Freeform 13"/>
              <p:cNvSpPr>
                <a:spLocks noEditPoints="1"/>
              </p:cNvSpPr>
              <p:nvPr/>
            </p:nvSpPr>
            <p:spPr bwMode="auto">
              <a:xfrm>
                <a:off x="1322388" y="2455863"/>
                <a:ext cx="25400" cy="26988"/>
              </a:xfrm>
              <a:custGeom>
                <a:avLst/>
                <a:gdLst>
                  <a:gd name="T0" fmla="*/ 24 w 24"/>
                  <a:gd name="T1" fmla="*/ 15 h 25"/>
                  <a:gd name="T2" fmla="*/ 24 w 24"/>
                  <a:gd name="T3" fmla="*/ 14 h 25"/>
                  <a:gd name="T4" fmla="*/ 23 w 24"/>
                  <a:gd name="T5" fmla="*/ 12 h 25"/>
                  <a:gd name="T6" fmla="*/ 23 w 24"/>
                  <a:gd name="T7" fmla="*/ 11 h 25"/>
                  <a:gd name="T8" fmla="*/ 24 w 24"/>
                  <a:gd name="T9" fmla="*/ 8 h 25"/>
                  <a:gd name="T10" fmla="*/ 23 w 24"/>
                  <a:gd name="T11" fmla="*/ 7 h 25"/>
                  <a:gd name="T12" fmla="*/ 21 w 24"/>
                  <a:gd name="T13" fmla="*/ 6 h 25"/>
                  <a:gd name="T14" fmla="*/ 20 w 24"/>
                  <a:gd name="T15" fmla="*/ 5 h 25"/>
                  <a:gd name="T16" fmla="*/ 20 w 24"/>
                  <a:gd name="T17" fmla="*/ 3 h 25"/>
                  <a:gd name="T18" fmla="*/ 19 w 24"/>
                  <a:gd name="T19" fmla="*/ 2 h 25"/>
                  <a:gd name="T20" fmla="*/ 17 w 24"/>
                  <a:gd name="T21" fmla="*/ 3 h 25"/>
                  <a:gd name="T22" fmla="*/ 16 w 24"/>
                  <a:gd name="T23" fmla="*/ 2 h 25"/>
                  <a:gd name="T24" fmla="*/ 15 w 24"/>
                  <a:gd name="T25" fmla="*/ 1 h 25"/>
                  <a:gd name="T26" fmla="*/ 13 w 24"/>
                  <a:gd name="T27" fmla="*/ 2 h 25"/>
                  <a:gd name="T28" fmla="*/ 12 w 24"/>
                  <a:gd name="T29" fmla="*/ 2 h 25"/>
                  <a:gd name="T30" fmla="*/ 10 w 24"/>
                  <a:gd name="T31" fmla="*/ 0 h 25"/>
                  <a:gd name="T32" fmla="*/ 9 w 24"/>
                  <a:gd name="T33" fmla="*/ 1 h 25"/>
                  <a:gd name="T34" fmla="*/ 8 w 24"/>
                  <a:gd name="T35" fmla="*/ 3 h 25"/>
                  <a:gd name="T36" fmla="*/ 7 w 24"/>
                  <a:gd name="T37" fmla="*/ 4 h 25"/>
                  <a:gd name="T38" fmla="*/ 4 w 24"/>
                  <a:gd name="T39" fmla="*/ 4 h 25"/>
                  <a:gd name="T40" fmla="*/ 3 w 24"/>
                  <a:gd name="T41" fmla="*/ 4 h 25"/>
                  <a:gd name="T42" fmla="*/ 4 w 24"/>
                  <a:gd name="T43" fmla="*/ 7 h 25"/>
                  <a:gd name="T44" fmla="*/ 3 w 24"/>
                  <a:gd name="T45" fmla="*/ 8 h 25"/>
                  <a:gd name="T46" fmla="*/ 1 w 24"/>
                  <a:gd name="T47" fmla="*/ 9 h 25"/>
                  <a:gd name="T48" fmla="*/ 1 w 24"/>
                  <a:gd name="T49" fmla="*/ 10 h 25"/>
                  <a:gd name="T50" fmla="*/ 2 w 24"/>
                  <a:gd name="T51" fmla="*/ 12 h 25"/>
                  <a:gd name="T52" fmla="*/ 2 w 24"/>
                  <a:gd name="T53" fmla="*/ 14 h 25"/>
                  <a:gd name="T54" fmla="*/ 1 w 24"/>
                  <a:gd name="T55" fmla="*/ 16 h 25"/>
                  <a:gd name="T56" fmla="*/ 1 w 24"/>
                  <a:gd name="T57" fmla="*/ 17 h 25"/>
                  <a:gd name="T58" fmla="*/ 3 w 24"/>
                  <a:gd name="T59" fmla="*/ 18 h 25"/>
                  <a:gd name="T60" fmla="*/ 4 w 24"/>
                  <a:gd name="T61" fmla="*/ 19 h 25"/>
                  <a:gd name="T62" fmla="*/ 4 w 24"/>
                  <a:gd name="T63" fmla="*/ 22 h 25"/>
                  <a:gd name="T64" fmla="*/ 5 w 24"/>
                  <a:gd name="T65" fmla="*/ 22 h 25"/>
                  <a:gd name="T66" fmla="*/ 7 w 24"/>
                  <a:gd name="T67" fmla="*/ 22 h 25"/>
                  <a:gd name="T68" fmla="*/ 8 w 24"/>
                  <a:gd name="T69" fmla="*/ 23 h 25"/>
                  <a:gd name="T70" fmla="*/ 9 w 24"/>
                  <a:gd name="T71" fmla="*/ 25 h 25"/>
                  <a:gd name="T72" fmla="*/ 11 w 24"/>
                  <a:gd name="T73" fmla="*/ 24 h 25"/>
                  <a:gd name="T74" fmla="*/ 12 w 24"/>
                  <a:gd name="T75" fmla="*/ 24 h 25"/>
                  <a:gd name="T76" fmla="*/ 14 w 24"/>
                  <a:gd name="T77" fmla="*/ 25 h 25"/>
                  <a:gd name="T78" fmla="*/ 15 w 24"/>
                  <a:gd name="T79" fmla="*/ 25 h 25"/>
                  <a:gd name="T80" fmla="*/ 16 w 24"/>
                  <a:gd name="T81" fmla="*/ 23 h 25"/>
                  <a:gd name="T82" fmla="*/ 17 w 24"/>
                  <a:gd name="T83" fmla="*/ 22 h 25"/>
                  <a:gd name="T84" fmla="*/ 20 w 24"/>
                  <a:gd name="T85" fmla="*/ 23 h 25"/>
                  <a:gd name="T86" fmla="*/ 21 w 24"/>
                  <a:gd name="T87" fmla="*/ 22 h 25"/>
                  <a:gd name="T88" fmla="*/ 21 w 24"/>
                  <a:gd name="T89" fmla="*/ 19 h 25"/>
                  <a:gd name="T90" fmla="*/ 21 w 24"/>
                  <a:gd name="T91" fmla="*/ 18 h 25"/>
                  <a:gd name="T92" fmla="*/ 24 w 24"/>
                  <a:gd name="T93" fmla="*/ 17 h 25"/>
                  <a:gd name="T94" fmla="*/ 22 w 24"/>
                  <a:gd name="T95" fmla="*/ 15 h 25"/>
                  <a:gd name="T96" fmla="*/ 21 w 24"/>
                  <a:gd name="T97" fmla="*/ 8 h 25"/>
                  <a:gd name="T98" fmla="*/ 10 w 24"/>
                  <a:gd name="T99" fmla="*/ 12 h 25"/>
                  <a:gd name="T100" fmla="*/ 12 w 24"/>
                  <a:gd name="T101" fmla="*/ 15 h 25"/>
                  <a:gd name="T102" fmla="*/ 14 w 24"/>
                  <a:gd name="T103" fmla="*/ 8 h 25"/>
                  <a:gd name="T104" fmla="*/ 15 w 24"/>
                  <a:gd name="T105" fmla="*/ 3 h 25"/>
                  <a:gd name="T106" fmla="*/ 8 w 24"/>
                  <a:gd name="T107" fmla="*/ 4 h 25"/>
                  <a:gd name="T108" fmla="*/ 10 w 24"/>
                  <a:gd name="T109" fmla="*/ 9 h 25"/>
                  <a:gd name="T110" fmla="*/ 7 w 24"/>
                  <a:gd name="T111" fmla="*/ 4 h 25"/>
                  <a:gd name="T112" fmla="*/ 8 w 24"/>
                  <a:gd name="T113" fmla="*/ 15 h 25"/>
                  <a:gd name="T114" fmla="*/ 4 w 24"/>
                  <a:gd name="T115" fmla="*/ 18 h 25"/>
                  <a:gd name="T116" fmla="*/ 9 w 24"/>
                  <a:gd name="T117" fmla="*/ 22 h 25"/>
                  <a:gd name="T118" fmla="*/ 12 w 24"/>
                  <a:gd name="T119" fmla="*/ 18 h 25"/>
                  <a:gd name="T120" fmla="*/ 10 w 24"/>
                  <a:gd name="T121" fmla="*/ 23 h 25"/>
                  <a:gd name="T122" fmla="*/ 17 w 24"/>
                  <a:gd name="T123" fmla="*/ 14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4" h="25">
                    <a:moveTo>
                      <a:pt x="23" y="16"/>
                    </a:moveTo>
                    <a:cubicBezTo>
                      <a:pt x="24" y="16"/>
                      <a:pt x="24" y="16"/>
                      <a:pt x="24" y="16"/>
                    </a:cubicBezTo>
                    <a:cubicBezTo>
                      <a:pt x="24" y="16"/>
                      <a:pt x="24" y="15"/>
                      <a:pt x="24" y="15"/>
                    </a:cubicBezTo>
                    <a:cubicBezTo>
                      <a:pt x="23" y="15"/>
                      <a:pt x="23" y="15"/>
                      <a:pt x="23" y="15"/>
                    </a:cubicBezTo>
                    <a:cubicBezTo>
                      <a:pt x="23" y="14"/>
                      <a:pt x="23" y="14"/>
                      <a:pt x="23" y="14"/>
                    </a:cubicBezTo>
                    <a:cubicBezTo>
                      <a:pt x="24" y="14"/>
                      <a:pt x="24" y="14"/>
                      <a:pt x="24" y="14"/>
                    </a:cubicBezTo>
                    <a:cubicBezTo>
                      <a:pt x="24" y="13"/>
                      <a:pt x="24" y="13"/>
                      <a:pt x="24" y="13"/>
                    </a:cubicBezTo>
                    <a:cubicBezTo>
                      <a:pt x="23" y="13"/>
                      <a:pt x="23" y="13"/>
                      <a:pt x="23" y="13"/>
                    </a:cubicBezTo>
                    <a:cubicBezTo>
                      <a:pt x="23" y="12"/>
                      <a:pt x="23" y="12"/>
                      <a:pt x="23" y="12"/>
                    </a:cubicBezTo>
                    <a:cubicBezTo>
                      <a:pt x="24" y="12"/>
                      <a:pt x="24" y="12"/>
                      <a:pt x="24" y="12"/>
                    </a:cubicBezTo>
                    <a:cubicBezTo>
                      <a:pt x="24" y="11"/>
                      <a:pt x="24" y="11"/>
                      <a:pt x="24" y="11"/>
                    </a:cubicBezTo>
                    <a:cubicBezTo>
                      <a:pt x="23" y="11"/>
                      <a:pt x="23" y="11"/>
                      <a:pt x="23" y="11"/>
                    </a:cubicBezTo>
                    <a:cubicBezTo>
                      <a:pt x="23" y="10"/>
                      <a:pt x="23" y="10"/>
                      <a:pt x="23" y="10"/>
                    </a:cubicBezTo>
                    <a:cubicBezTo>
                      <a:pt x="24" y="9"/>
                      <a:pt x="24" y="9"/>
                      <a:pt x="24" y="9"/>
                    </a:cubicBezTo>
                    <a:cubicBezTo>
                      <a:pt x="24" y="9"/>
                      <a:pt x="24" y="9"/>
                      <a:pt x="24" y="8"/>
                    </a:cubicBezTo>
                    <a:cubicBezTo>
                      <a:pt x="22" y="9"/>
                      <a:pt x="22" y="9"/>
                      <a:pt x="22" y="9"/>
                    </a:cubicBezTo>
                    <a:cubicBezTo>
                      <a:pt x="22" y="9"/>
                      <a:pt x="22" y="8"/>
                      <a:pt x="22" y="8"/>
                    </a:cubicBezTo>
                    <a:cubicBezTo>
                      <a:pt x="23" y="7"/>
                      <a:pt x="23" y="7"/>
                      <a:pt x="23" y="7"/>
                    </a:cubicBezTo>
                    <a:cubicBezTo>
                      <a:pt x="23" y="7"/>
                      <a:pt x="23" y="7"/>
                      <a:pt x="23" y="6"/>
                    </a:cubicBezTo>
                    <a:cubicBezTo>
                      <a:pt x="21" y="7"/>
                      <a:pt x="21" y="7"/>
                      <a:pt x="21" y="7"/>
                    </a:cubicBezTo>
                    <a:cubicBezTo>
                      <a:pt x="21" y="7"/>
                      <a:pt x="21" y="7"/>
                      <a:pt x="21" y="6"/>
                    </a:cubicBezTo>
                    <a:cubicBezTo>
                      <a:pt x="22" y="5"/>
                      <a:pt x="22" y="5"/>
                      <a:pt x="22" y="5"/>
                    </a:cubicBezTo>
                    <a:cubicBezTo>
                      <a:pt x="22" y="5"/>
                      <a:pt x="22" y="5"/>
                      <a:pt x="22" y="5"/>
                    </a:cubicBezTo>
                    <a:cubicBezTo>
                      <a:pt x="20" y="5"/>
                      <a:pt x="20" y="5"/>
                      <a:pt x="20" y="5"/>
                    </a:cubicBezTo>
                    <a:cubicBezTo>
                      <a:pt x="20" y="5"/>
                      <a:pt x="20" y="5"/>
                      <a:pt x="20" y="5"/>
                    </a:cubicBezTo>
                    <a:cubicBezTo>
                      <a:pt x="21" y="4"/>
                      <a:pt x="21" y="4"/>
                      <a:pt x="21" y="4"/>
                    </a:cubicBezTo>
                    <a:cubicBezTo>
                      <a:pt x="20" y="3"/>
                      <a:pt x="20" y="3"/>
                      <a:pt x="20" y="3"/>
                    </a:cubicBezTo>
                    <a:cubicBezTo>
                      <a:pt x="19" y="4"/>
                      <a:pt x="19" y="4"/>
                      <a:pt x="19" y="4"/>
                    </a:cubicBezTo>
                    <a:cubicBezTo>
                      <a:pt x="19" y="4"/>
                      <a:pt x="19" y="4"/>
                      <a:pt x="18" y="4"/>
                    </a:cubicBezTo>
                    <a:cubicBezTo>
                      <a:pt x="19" y="2"/>
                      <a:pt x="19" y="2"/>
                      <a:pt x="19" y="2"/>
                    </a:cubicBezTo>
                    <a:cubicBezTo>
                      <a:pt x="19" y="2"/>
                      <a:pt x="18" y="2"/>
                      <a:pt x="18" y="2"/>
                    </a:cubicBezTo>
                    <a:cubicBezTo>
                      <a:pt x="17" y="3"/>
                      <a:pt x="17" y="3"/>
                      <a:pt x="17" y="3"/>
                    </a:cubicBezTo>
                    <a:cubicBezTo>
                      <a:pt x="17" y="3"/>
                      <a:pt x="17" y="3"/>
                      <a:pt x="17" y="3"/>
                    </a:cubicBezTo>
                    <a:cubicBezTo>
                      <a:pt x="17" y="1"/>
                      <a:pt x="17" y="1"/>
                      <a:pt x="17" y="1"/>
                    </a:cubicBezTo>
                    <a:cubicBezTo>
                      <a:pt x="17" y="1"/>
                      <a:pt x="17" y="1"/>
                      <a:pt x="16" y="1"/>
                    </a:cubicBezTo>
                    <a:cubicBezTo>
                      <a:pt x="16" y="2"/>
                      <a:pt x="16" y="2"/>
                      <a:pt x="16" y="2"/>
                    </a:cubicBezTo>
                    <a:cubicBezTo>
                      <a:pt x="15" y="2"/>
                      <a:pt x="15" y="2"/>
                      <a:pt x="15" y="2"/>
                    </a:cubicBezTo>
                    <a:cubicBezTo>
                      <a:pt x="15" y="2"/>
                      <a:pt x="15" y="2"/>
                      <a:pt x="15" y="2"/>
                    </a:cubicBezTo>
                    <a:cubicBezTo>
                      <a:pt x="15" y="1"/>
                      <a:pt x="15" y="1"/>
                      <a:pt x="15" y="1"/>
                    </a:cubicBezTo>
                    <a:cubicBezTo>
                      <a:pt x="15" y="0"/>
                      <a:pt x="14" y="0"/>
                      <a:pt x="14" y="0"/>
                    </a:cubicBezTo>
                    <a:cubicBezTo>
                      <a:pt x="14" y="2"/>
                      <a:pt x="14" y="2"/>
                      <a:pt x="14" y="2"/>
                    </a:cubicBezTo>
                    <a:cubicBezTo>
                      <a:pt x="14" y="2"/>
                      <a:pt x="13" y="2"/>
                      <a:pt x="13" y="2"/>
                    </a:cubicBezTo>
                    <a:cubicBezTo>
                      <a:pt x="13" y="0"/>
                      <a:pt x="13" y="0"/>
                      <a:pt x="13" y="0"/>
                    </a:cubicBezTo>
                    <a:cubicBezTo>
                      <a:pt x="13" y="0"/>
                      <a:pt x="12" y="0"/>
                      <a:pt x="12" y="0"/>
                    </a:cubicBezTo>
                    <a:cubicBezTo>
                      <a:pt x="12" y="2"/>
                      <a:pt x="12" y="2"/>
                      <a:pt x="12" y="2"/>
                    </a:cubicBezTo>
                    <a:cubicBezTo>
                      <a:pt x="12" y="2"/>
                      <a:pt x="11" y="2"/>
                      <a:pt x="11" y="2"/>
                    </a:cubicBezTo>
                    <a:cubicBezTo>
                      <a:pt x="11" y="0"/>
                      <a:pt x="11" y="0"/>
                      <a:pt x="11" y="0"/>
                    </a:cubicBezTo>
                    <a:cubicBezTo>
                      <a:pt x="11" y="0"/>
                      <a:pt x="10" y="0"/>
                      <a:pt x="10" y="0"/>
                    </a:cubicBezTo>
                    <a:cubicBezTo>
                      <a:pt x="10" y="2"/>
                      <a:pt x="10" y="2"/>
                      <a:pt x="10" y="2"/>
                    </a:cubicBezTo>
                    <a:cubicBezTo>
                      <a:pt x="10" y="2"/>
                      <a:pt x="10" y="2"/>
                      <a:pt x="9" y="2"/>
                    </a:cubicBezTo>
                    <a:cubicBezTo>
                      <a:pt x="9" y="1"/>
                      <a:pt x="9" y="1"/>
                      <a:pt x="9" y="1"/>
                    </a:cubicBezTo>
                    <a:cubicBezTo>
                      <a:pt x="8" y="1"/>
                      <a:pt x="8" y="1"/>
                      <a:pt x="8" y="1"/>
                    </a:cubicBezTo>
                    <a:cubicBezTo>
                      <a:pt x="8" y="3"/>
                      <a:pt x="8" y="3"/>
                      <a:pt x="8" y="3"/>
                    </a:cubicBezTo>
                    <a:cubicBezTo>
                      <a:pt x="8" y="3"/>
                      <a:pt x="8" y="3"/>
                      <a:pt x="8" y="3"/>
                    </a:cubicBezTo>
                    <a:cubicBezTo>
                      <a:pt x="7" y="2"/>
                      <a:pt x="7" y="2"/>
                      <a:pt x="7" y="2"/>
                    </a:cubicBezTo>
                    <a:cubicBezTo>
                      <a:pt x="6" y="2"/>
                      <a:pt x="6" y="2"/>
                      <a:pt x="6" y="2"/>
                    </a:cubicBezTo>
                    <a:cubicBezTo>
                      <a:pt x="7" y="4"/>
                      <a:pt x="7" y="4"/>
                      <a:pt x="7" y="4"/>
                    </a:cubicBezTo>
                    <a:cubicBezTo>
                      <a:pt x="6" y="4"/>
                      <a:pt x="6" y="4"/>
                      <a:pt x="6" y="4"/>
                    </a:cubicBezTo>
                    <a:cubicBezTo>
                      <a:pt x="5" y="3"/>
                      <a:pt x="5" y="3"/>
                      <a:pt x="5" y="3"/>
                    </a:cubicBezTo>
                    <a:cubicBezTo>
                      <a:pt x="5" y="3"/>
                      <a:pt x="5" y="3"/>
                      <a:pt x="4" y="4"/>
                    </a:cubicBezTo>
                    <a:cubicBezTo>
                      <a:pt x="5" y="5"/>
                      <a:pt x="5" y="5"/>
                      <a:pt x="5" y="5"/>
                    </a:cubicBezTo>
                    <a:cubicBezTo>
                      <a:pt x="5" y="5"/>
                      <a:pt x="5" y="5"/>
                      <a:pt x="5" y="5"/>
                    </a:cubicBezTo>
                    <a:cubicBezTo>
                      <a:pt x="3" y="4"/>
                      <a:pt x="3" y="4"/>
                      <a:pt x="3" y="4"/>
                    </a:cubicBezTo>
                    <a:cubicBezTo>
                      <a:pt x="3" y="5"/>
                      <a:pt x="3" y="5"/>
                      <a:pt x="3" y="5"/>
                    </a:cubicBezTo>
                    <a:cubicBezTo>
                      <a:pt x="4" y="6"/>
                      <a:pt x="4" y="6"/>
                      <a:pt x="4" y="6"/>
                    </a:cubicBezTo>
                    <a:cubicBezTo>
                      <a:pt x="4" y="6"/>
                      <a:pt x="4" y="7"/>
                      <a:pt x="4" y="7"/>
                    </a:cubicBezTo>
                    <a:cubicBezTo>
                      <a:pt x="2" y="6"/>
                      <a:pt x="2" y="6"/>
                      <a:pt x="2" y="6"/>
                    </a:cubicBezTo>
                    <a:cubicBezTo>
                      <a:pt x="2" y="7"/>
                      <a:pt x="2" y="7"/>
                      <a:pt x="2" y="7"/>
                    </a:cubicBezTo>
                    <a:cubicBezTo>
                      <a:pt x="3" y="8"/>
                      <a:pt x="3" y="8"/>
                      <a:pt x="3" y="8"/>
                    </a:cubicBezTo>
                    <a:cubicBezTo>
                      <a:pt x="3" y="8"/>
                      <a:pt x="3" y="8"/>
                      <a:pt x="3" y="9"/>
                    </a:cubicBezTo>
                    <a:cubicBezTo>
                      <a:pt x="1" y="8"/>
                      <a:pt x="1" y="8"/>
                      <a:pt x="1" y="8"/>
                    </a:cubicBezTo>
                    <a:cubicBezTo>
                      <a:pt x="1" y="9"/>
                      <a:pt x="1" y="9"/>
                      <a:pt x="1" y="9"/>
                    </a:cubicBezTo>
                    <a:cubicBezTo>
                      <a:pt x="2" y="10"/>
                      <a:pt x="2" y="10"/>
                      <a:pt x="2" y="10"/>
                    </a:cubicBezTo>
                    <a:cubicBezTo>
                      <a:pt x="2" y="10"/>
                      <a:pt x="2" y="10"/>
                      <a:pt x="2" y="11"/>
                    </a:cubicBezTo>
                    <a:cubicBezTo>
                      <a:pt x="1" y="10"/>
                      <a:pt x="1" y="10"/>
                      <a:pt x="1" y="10"/>
                    </a:cubicBezTo>
                    <a:cubicBezTo>
                      <a:pt x="1" y="11"/>
                      <a:pt x="1" y="11"/>
                      <a:pt x="1" y="11"/>
                    </a:cubicBezTo>
                    <a:cubicBezTo>
                      <a:pt x="2" y="12"/>
                      <a:pt x="2" y="12"/>
                      <a:pt x="2" y="12"/>
                    </a:cubicBezTo>
                    <a:cubicBezTo>
                      <a:pt x="2" y="12"/>
                      <a:pt x="2" y="12"/>
                      <a:pt x="2" y="12"/>
                    </a:cubicBezTo>
                    <a:cubicBezTo>
                      <a:pt x="0" y="13"/>
                      <a:pt x="0" y="13"/>
                      <a:pt x="0" y="13"/>
                    </a:cubicBezTo>
                    <a:cubicBezTo>
                      <a:pt x="0" y="13"/>
                      <a:pt x="0" y="13"/>
                      <a:pt x="0" y="14"/>
                    </a:cubicBezTo>
                    <a:cubicBezTo>
                      <a:pt x="2" y="14"/>
                      <a:pt x="2" y="14"/>
                      <a:pt x="2" y="14"/>
                    </a:cubicBezTo>
                    <a:cubicBezTo>
                      <a:pt x="2" y="14"/>
                      <a:pt x="2" y="14"/>
                      <a:pt x="2" y="14"/>
                    </a:cubicBezTo>
                    <a:cubicBezTo>
                      <a:pt x="1" y="15"/>
                      <a:pt x="1" y="15"/>
                      <a:pt x="1" y="15"/>
                    </a:cubicBezTo>
                    <a:cubicBezTo>
                      <a:pt x="1" y="15"/>
                      <a:pt x="1" y="16"/>
                      <a:pt x="1" y="16"/>
                    </a:cubicBezTo>
                    <a:cubicBezTo>
                      <a:pt x="2" y="16"/>
                      <a:pt x="2" y="16"/>
                      <a:pt x="2" y="16"/>
                    </a:cubicBezTo>
                    <a:cubicBezTo>
                      <a:pt x="2" y="16"/>
                      <a:pt x="2" y="16"/>
                      <a:pt x="3" y="16"/>
                    </a:cubicBezTo>
                    <a:cubicBezTo>
                      <a:pt x="1" y="17"/>
                      <a:pt x="1" y="17"/>
                      <a:pt x="1" y="17"/>
                    </a:cubicBezTo>
                    <a:cubicBezTo>
                      <a:pt x="1" y="17"/>
                      <a:pt x="1" y="18"/>
                      <a:pt x="2" y="18"/>
                    </a:cubicBezTo>
                    <a:cubicBezTo>
                      <a:pt x="3" y="18"/>
                      <a:pt x="3" y="18"/>
                      <a:pt x="3" y="18"/>
                    </a:cubicBezTo>
                    <a:cubicBezTo>
                      <a:pt x="3" y="18"/>
                      <a:pt x="3" y="18"/>
                      <a:pt x="3" y="18"/>
                    </a:cubicBezTo>
                    <a:cubicBezTo>
                      <a:pt x="2" y="19"/>
                      <a:pt x="2" y="19"/>
                      <a:pt x="2" y="19"/>
                    </a:cubicBezTo>
                    <a:cubicBezTo>
                      <a:pt x="2" y="19"/>
                      <a:pt x="2" y="20"/>
                      <a:pt x="3" y="20"/>
                    </a:cubicBezTo>
                    <a:cubicBezTo>
                      <a:pt x="4" y="19"/>
                      <a:pt x="4" y="19"/>
                      <a:pt x="4" y="19"/>
                    </a:cubicBezTo>
                    <a:cubicBezTo>
                      <a:pt x="4" y="19"/>
                      <a:pt x="4" y="20"/>
                      <a:pt x="4" y="20"/>
                    </a:cubicBezTo>
                    <a:cubicBezTo>
                      <a:pt x="3" y="21"/>
                      <a:pt x="3" y="21"/>
                      <a:pt x="3" y="21"/>
                    </a:cubicBezTo>
                    <a:cubicBezTo>
                      <a:pt x="4" y="21"/>
                      <a:pt x="4" y="21"/>
                      <a:pt x="4" y="22"/>
                    </a:cubicBezTo>
                    <a:cubicBezTo>
                      <a:pt x="5" y="21"/>
                      <a:pt x="5" y="21"/>
                      <a:pt x="5" y="21"/>
                    </a:cubicBezTo>
                    <a:cubicBezTo>
                      <a:pt x="5" y="21"/>
                      <a:pt x="6" y="21"/>
                      <a:pt x="6" y="21"/>
                    </a:cubicBezTo>
                    <a:cubicBezTo>
                      <a:pt x="5" y="22"/>
                      <a:pt x="5" y="22"/>
                      <a:pt x="5" y="22"/>
                    </a:cubicBezTo>
                    <a:cubicBezTo>
                      <a:pt x="5" y="23"/>
                      <a:pt x="5" y="23"/>
                      <a:pt x="6" y="23"/>
                    </a:cubicBezTo>
                    <a:cubicBezTo>
                      <a:pt x="7" y="22"/>
                      <a:pt x="7" y="22"/>
                      <a:pt x="7" y="22"/>
                    </a:cubicBezTo>
                    <a:cubicBezTo>
                      <a:pt x="7" y="22"/>
                      <a:pt x="7" y="22"/>
                      <a:pt x="7" y="22"/>
                    </a:cubicBezTo>
                    <a:cubicBezTo>
                      <a:pt x="7" y="24"/>
                      <a:pt x="7" y="24"/>
                      <a:pt x="7" y="24"/>
                    </a:cubicBezTo>
                    <a:cubicBezTo>
                      <a:pt x="7" y="24"/>
                      <a:pt x="7" y="24"/>
                      <a:pt x="8" y="24"/>
                    </a:cubicBezTo>
                    <a:cubicBezTo>
                      <a:pt x="8" y="23"/>
                      <a:pt x="8" y="23"/>
                      <a:pt x="8" y="23"/>
                    </a:cubicBezTo>
                    <a:cubicBezTo>
                      <a:pt x="9" y="23"/>
                      <a:pt x="9" y="23"/>
                      <a:pt x="9" y="23"/>
                    </a:cubicBezTo>
                    <a:cubicBezTo>
                      <a:pt x="9" y="25"/>
                      <a:pt x="9" y="25"/>
                      <a:pt x="9" y="25"/>
                    </a:cubicBezTo>
                    <a:cubicBezTo>
                      <a:pt x="9" y="25"/>
                      <a:pt x="9" y="25"/>
                      <a:pt x="9" y="25"/>
                    </a:cubicBezTo>
                    <a:cubicBezTo>
                      <a:pt x="9" y="25"/>
                      <a:pt x="9" y="25"/>
                      <a:pt x="10" y="25"/>
                    </a:cubicBezTo>
                    <a:cubicBezTo>
                      <a:pt x="10" y="23"/>
                      <a:pt x="10" y="23"/>
                      <a:pt x="10" y="23"/>
                    </a:cubicBezTo>
                    <a:cubicBezTo>
                      <a:pt x="10" y="23"/>
                      <a:pt x="11" y="24"/>
                      <a:pt x="11" y="24"/>
                    </a:cubicBezTo>
                    <a:cubicBezTo>
                      <a:pt x="11" y="25"/>
                      <a:pt x="11" y="25"/>
                      <a:pt x="11" y="25"/>
                    </a:cubicBezTo>
                    <a:cubicBezTo>
                      <a:pt x="11" y="25"/>
                      <a:pt x="11" y="25"/>
                      <a:pt x="12" y="25"/>
                    </a:cubicBezTo>
                    <a:cubicBezTo>
                      <a:pt x="12" y="24"/>
                      <a:pt x="12" y="24"/>
                      <a:pt x="12" y="24"/>
                    </a:cubicBezTo>
                    <a:cubicBezTo>
                      <a:pt x="12" y="24"/>
                      <a:pt x="12" y="24"/>
                      <a:pt x="13" y="24"/>
                    </a:cubicBezTo>
                    <a:cubicBezTo>
                      <a:pt x="13" y="25"/>
                      <a:pt x="13" y="25"/>
                      <a:pt x="13" y="25"/>
                    </a:cubicBezTo>
                    <a:cubicBezTo>
                      <a:pt x="13" y="25"/>
                      <a:pt x="14" y="25"/>
                      <a:pt x="14" y="25"/>
                    </a:cubicBezTo>
                    <a:cubicBezTo>
                      <a:pt x="14" y="24"/>
                      <a:pt x="14" y="24"/>
                      <a:pt x="14" y="24"/>
                    </a:cubicBezTo>
                    <a:cubicBezTo>
                      <a:pt x="14" y="24"/>
                      <a:pt x="14" y="24"/>
                      <a:pt x="15" y="23"/>
                    </a:cubicBezTo>
                    <a:cubicBezTo>
                      <a:pt x="15" y="25"/>
                      <a:pt x="15" y="25"/>
                      <a:pt x="15" y="25"/>
                    </a:cubicBezTo>
                    <a:cubicBezTo>
                      <a:pt x="15" y="25"/>
                      <a:pt x="16" y="25"/>
                      <a:pt x="16" y="25"/>
                    </a:cubicBezTo>
                    <a:cubicBezTo>
                      <a:pt x="16" y="23"/>
                      <a:pt x="16" y="23"/>
                      <a:pt x="16" y="23"/>
                    </a:cubicBezTo>
                    <a:cubicBezTo>
                      <a:pt x="16" y="23"/>
                      <a:pt x="16" y="23"/>
                      <a:pt x="16" y="23"/>
                    </a:cubicBezTo>
                    <a:cubicBezTo>
                      <a:pt x="17" y="24"/>
                      <a:pt x="17" y="24"/>
                      <a:pt x="17" y="24"/>
                    </a:cubicBezTo>
                    <a:cubicBezTo>
                      <a:pt x="17" y="24"/>
                      <a:pt x="18" y="24"/>
                      <a:pt x="18" y="24"/>
                    </a:cubicBezTo>
                    <a:cubicBezTo>
                      <a:pt x="17" y="22"/>
                      <a:pt x="17" y="22"/>
                      <a:pt x="17" y="22"/>
                    </a:cubicBezTo>
                    <a:cubicBezTo>
                      <a:pt x="18" y="22"/>
                      <a:pt x="18" y="22"/>
                      <a:pt x="18" y="22"/>
                    </a:cubicBezTo>
                    <a:cubicBezTo>
                      <a:pt x="19" y="23"/>
                      <a:pt x="19" y="23"/>
                      <a:pt x="19" y="23"/>
                    </a:cubicBezTo>
                    <a:cubicBezTo>
                      <a:pt x="19" y="23"/>
                      <a:pt x="20" y="23"/>
                      <a:pt x="20" y="23"/>
                    </a:cubicBezTo>
                    <a:cubicBezTo>
                      <a:pt x="19" y="21"/>
                      <a:pt x="19" y="21"/>
                      <a:pt x="19" y="21"/>
                    </a:cubicBezTo>
                    <a:cubicBezTo>
                      <a:pt x="19" y="21"/>
                      <a:pt x="19" y="21"/>
                      <a:pt x="20" y="21"/>
                    </a:cubicBezTo>
                    <a:cubicBezTo>
                      <a:pt x="21" y="22"/>
                      <a:pt x="21" y="22"/>
                      <a:pt x="21" y="22"/>
                    </a:cubicBezTo>
                    <a:cubicBezTo>
                      <a:pt x="21" y="22"/>
                      <a:pt x="21" y="21"/>
                      <a:pt x="21" y="21"/>
                    </a:cubicBezTo>
                    <a:cubicBezTo>
                      <a:pt x="20" y="20"/>
                      <a:pt x="20" y="20"/>
                      <a:pt x="20" y="20"/>
                    </a:cubicBezTo>
                    <a:cubicBezTo>
                      <a:pt x="21" y="20"/>
                      <a:pt x="21" y="20"/>
                      <a:pt x="21" y="19"/>
                    </a:cubicBezTo>
                    <a:cubicBezTo>
                      <a:pt x="22" y="20"/>
                      <a:pt x="22" y="20"/>
                      <a:pt x="22" y="20"/>
                    </a:cubicBezTo>
                    <a:cubicBezTo>
                      <a:pt x="22" y="20"/>
                      <a:pt x="22" y="20"/>
                      <a:pt x="23" y="19"/>
                    </a:cubicBezTo>
                    <a:cubicBezTo>
                      <a:pt x="21" y="18"/>
                      <a:pt x="21" y="18"/>
                      <a:pt x="21" y="18"/>
                    </a:cubicBezTo>
                    <a:cubicBezTo>
                      <a:pt x="22" y="18"/>
                      <a:pt x="22" y="18"/>
                      <a:pt x="22" y="18"/>
                    </a:cubicBezTo>
                    <a:cubicBezTo>
                      <a:pt x="23" y="18"/>
                      <a:pt x="23" y="18"/>
                      <a:pt x="23" y="18"/>
                    </a:cubicBezTo>
                    <a:cubicBezTo>
                      <a:pt x="23" y="18"/>
                      <a:pt x="23" y="18"/>
                      <a:pt x="24" y="17"/>
                    </a:cubicBezTo>
                    <a:cubicBezTo>
                      <a:pt x="22" y="16"/>
                      <a:pt x="22" y="16"/>
                      <a:pt x="22" y="16"/>
                    </a:cubicBezTo>
                    <a:cubicBezTo>
                      <a:pt x="22" y="16"/>
                      <a:pt x="22" y="16"/>
                      <a:pt x="23" y="16"/>
                    </a:cubicBezTo>
                    <a:close/>
                    <a:moveTo>
                      <a:pt x="22" y="15"/>
                    </a:moveTo>
                    <a:cubicBezTo>
                      <a:pt x="17" y="14"/>
                      <a:pt x="17" y="14"/>
                      <a:pt x="17" y="14"/>
                    </a:cubicBezTo>
                    <a:cubicBezTo>
                      <a:pt x="17" y="13"/>
                      <a:pt x="17" y="11"/>
                      <a:pt x="17" y="11"/>
                    </a:cubicBezTo>
                    <a:cubicBezTo>
                      <a:pt x="21" y="8"/>
                      <a:pt x="21" y="8"/>
                      <a:pt x="21" y="8"/>
                    </a:cubicBezTo>
                    <a:cubicBezTo>
                      <a:pt x="22" y="10"/>
                      <a:pt x="22" y="13"/>
                      <a:pt x="22" y="15"/>
                    </a:cubicBezTo>
                    <a:close/>
                    <a:moveTo>
                      <a:pt x="12" y="15"/>
                    </a:moveTo>
                    <a:cubicBezTo>
                      <a:pt x="10" y="15"/>
                      <a:pt x="9" y="13"/>
                      <a:pt x="10" y="12"/>
                    </a:cubicBezTo>
                    <a:cubicBezTo>
                      <a:pt x="10" y="10"/>
                      <a:pt x="12" y="10"/>
                      <a:pt x="13" y="10"/>
                    </a:cubicBezTo>
                    <a:cubicBezTo>
                      <a:pt x="15" y="10"/>
                      <a:pt x="15" y="12"/>
                      <a:pt x="15" y="13"/>
                    </a:cubicBezTo>
                    <a:cubicBezTo>
                      <a:pt x="15" y="15"/>
                      <a:pt x="13" y="16"/>
                      <a:pt x="12" y="15"/>
                    </a:cubicBezTo>
                    <a:close/>
                    <a:moveTo>
                      <a:pt x="21" y="7"/>
                    </a:moveTo>
                    <a:cubicBezTo>
                      <a:pt x="16" y="10"/>
                      <a:pt x="16" y="10"/>
                      <a:pt x="16" y="10"/>
                    </a:cubicBezTo>
                    <a:cubicBezTo>
                      <a:pt x="16" y="9"/>
                      <a:pt x="15" y="8"/>
                      <a:pt x="14" y="8"/>
                    </a:cubicBezTo>
                    <a:cubicBezTo>
                      <a:pt x="15" y="3"/>
                      <a:pt x="15" y="3"/>
                      <a:pt x="15" y="3"/>
                    </a:cubicBezTo>
                    <a:cubicBezTo>
                      <a:pt x="18" y="4"/>
                      <a:pt x="19" y="5"/>
                      <a:pt x="21" y="7"/>
                    </a:cubicBezTo>
                    <a:close/>
                    <a:moveTo>
                      <a:pt x="15" y="3"/>
                    </a:moveTo>
                    <a:cubicBezTo>
                      <a:pt x="13" y="8"/>
                      <a:pt x="13" y="8"/>
                      <a:pt x="13" y="8"/>
                    </a:cubicBezTo>
                    <a:cubicBezTo>
                      <a:pt x="12" y="8"/>
                      <a:pt x="11" y="8"/>
                      <a:pt x="11" y="8"/>
                    </a:cubicBezTo>
                    <a:cubicBezTo>
                      <a:pt x="8" y="4"/>
                      <a:pt x="8" y="4"/>
                      <a:pt x="8" y="4"/>
                    </a:cubicBezTo>
                    <a:cubicBezTo>
                      <a:pt x="10" y="3"/>
                      <a:pt x="12" y="2"/>
                      <a:pt x="15" y="3"/>
                    </a:cubicBezTo>
                    <a:close/>
                    <a:moveTo>
                      <a:pt x="7" y="4"/>
                    </a:moveTo>
                    <a:cubicBezTo>
                      <a:pt x="10" y="9"/>
                      <a:pt x="10" y="9"/>
                      <a:pt x="10" y="9"/>
                    </a:cubicBezTo>
                    <a:cubicBezTo>
                      <a:pt x="9" y="9"/>
                      <a:pt x="8" y="10"/>
                      <a:pt x="8" y="11"/>
                    </a:cubicBezTo>
                    <a:cubicBezTo>
                      <a:pt x="3" y="9"/>
                      <a:pt x="3" y="9"/>
                      <a:pt x="3" y="9"/>
                    </a:cubicBezTo>
                    <a:cubicBezTo>
                      <a:pt x="4" y="7"/>
                      <a:pt x="6" y="5"/>
                      <a:pt x="7" y="4"/>
                    </a:cubicBezTo>
                    <a:close/>
                    <a:moveTo>
                      <a:pt x="3" y="10"/>
                    </a:moveTo>
                    <a:cubicBezTo>
                      <a:pt x="8" y="12"/>
                      <a:pt x="8" y="12"/>
                      <a:pt x="8" y="12"/>
                    </a:cubicBezTo>
                    <a:cubicBezTo>
                      <a:pt x="7" y="13"/>
                      <a:pt x="8" y="14"/>
                      <a:pt x="8" y="15"/>
                    </a:cubicBezTo>
                    <a:cubicBezTo>
                      <a:pt x="4" y="17"/>
                      <a:pt x="4" y="17"/>
                      <a:pt x="4" y="17"/>
                    </a:cubicBezTo>
                    <a:cubicBezTo>
                      <a:pt x="3" y="15"/>
                      <a:pt x="3" y="13"/>
                      <a:pt x="3" y="10"/>
                    </a:cubicBezTo>
                    <a:close/>
                    <a:moveTo>
                      <a:pt x="4" y="18"/>
                    </a:moveTo>
                    <a:cubicBezTo>
                      <a:pt x="8" y="16"/>
                      <a:pt x="8" y="16"/>
                      <a:pt x="8" y="16"/>
                    </a:cubicBezTo>
                    <a:cubicBezTo>
                      <a:pt x="9" y="16"/>
                      <a:pt x="10" y="17"/>
                      <a:pt x="11" y="17"/>
                    </a:cubicBezTo>
                    <a:cubicBezTo>
                      <a:pt x="9" y="22"/>
                      <a:pt x="9" y="22"/>
                      <a:pt x="9" y="22"/>
                    </a:cubicBezTo>
                    <a:cubicBezTo>
                      <a:pt x="7" y="22"/>
                      <a:pt x="5" y="20"/>
                      <a:pt x="4" y="18"/>
                    </a:cubicBezTo>
                    <a:close/>
                    <a:moveTo>
                      <a:pt x="10" y="23"/>
                    </a:moveTo>
                    <a:cubicBezTo>
                      <a:pt x="12" y="18"/>
                      <a:pt x="12" y="18"/>
                      <a:pt x="12" y="18"/>
                    </a:cubicBezTo>
                    <a:cubicBezTo>
                      <a:pt x="13" y="18"/>
                      <a:pt x="14" y="18"/>
                      <a:pt x="14" y="17"/>
                    </a:cubicBezTo>
                    <a:cubicBezTo>
                      <a:pt x="17" y="22"/>
                      <a:pt x="17" y="22"/>
                      <a:pt x="17" y="22"/>
                    </a:cubicBezTo>
                    <a:cubicBezTo>
                      <a:pt x="15" y="23"/>
                      <a:pt x="13" y="23"/>
                      <a:pt x="10" y="23"/>
                    </a:cubicBezTo>
                    <a:close/>
                    <a:moveTo>
                      <a:pt x="18" y="21"/>
                    </a:moveTo>
                    <a:cubicBezTo>
                      <a:pt x="15" y="17"/>
                      <a:pt x="15" y="17"/>
                      <a:pt x="15" y="17"/>
                    </a:cubicBezTo>
                    <a:cubicBezTo>
                      <a:pt x="16" y="16"/>
                      <a:pt x="17" y="15"/>
                      <a:pt x="17" y="14"/>
                    </a:cubicBezTo>
                    <a:cubicBezTo>
                      <a:pt x="22" y="16"/>
                      <a:pt x="22" y="16"/>
                      <a:pt x="22" y="16"/>
                    </a:cubicBezTo>
                    <a:cubicBezTo>
                      <a:pt x="21" y="18"/>
                      <a:pt x="19" y="20"/>
                      <a:pt x="18" y="21"/>
                    </a:cubicBezTo>
                    <a:close/>
                  </a:path>
                </a:pathLst>
              </a:custGeom>
              <a:solidFill>
                <a:srgbClr val="3E3A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5" name="Freeform 14"/>
              <p:cNvSpPr>
                <a:spLocks noEditPoints="1"/>
              </p:cNvSpPr>
              <p:nvPr/>
            </p:nvSpPr>
            <p:spPr bwMode="auto">
              <a:xfrm>
                <a:off x="1054100" y="2536826"/>
                <a:ext cx="63500" cy="66675"/>
              </a:xfrm>
              <a:custGeom>
                <a:avLst/>
                <a:gdLst>
                  <a:gd name="T0" fmla="*/ 54 w 60"/>
                  <a:gd name="T1" fmla="*/ 14 h 63"/>
                  <a:gd name="T2" fmla="*/ 53 w 60"/>
                  <a:gd name="T3" fmla="*/ 11 h 63"/>
                  <a:gd name="T4" fmla="*/ 47 w 60"/>
                  <a:gd name="T5" fmla="*/ 11 h 63"/>
                  <a:gd name="T6" fmla="*/ 44 w 60"/>
                  <a:gd name="T7" fmla="*/ 9 h 63"/>
                  <a:gd name="T8" fmla="*/ 42 w 60"/>
                  <a:gd name="T9" fmla="*/ 3 h 63"/>
                  <a:gd name="T10" fmla="*/ 39 w 60"/>
                  <a:gd name="T11" fmla="*/ 2 h 63"/>
                  <a:gd name="T12" fmla="*/ 34 w 60"/>
                  <a:gd name="T13" fmla="*/ 4 h 63"/>
                  <a:gd name="T14" fmla="*/ 31 w 60"/>
                  <a:gd name="T15" fmla="*/ 4 h 63"/>
                  <a:gd name="T16" fmla="*/ 26 w 60"/>
                  <a:gd name="T17" fmla="*/ 0 h 63"/>
                  <a:gd name="T18" fmla="*/ 23 w 60"/>
                  <a:gd name="T19" fmla="*/ 1 h 63"/>
                  <a:gd name="T20" fmla="*/ 20 w 60"/>
                  <a:gd name="T21" fmla="*/ 6 h 63"/>
                  <a:gd name="T22" fmla="*/ 17 w 60"/>
                  <a:gd name="T23" fmla="*/ 7 h 63"/>
                  <a:gd name="T24" fmla="*/ 14 w 60"/>
                  <a:gd name="T25" fmla="*/ 5 h 63"/>
                  <a:gd name="T26" fmla="*/ 12 w 60"/>
                  <a:gd name="T27" fmla="*/ 11 h 63"/>
                  <a:gd name="T28" fmla="*/ 10 w 60"/>
                  <a:gd name="T29" fmla="*/ 13 h 63"/>
                  <a:gd name="T30" fmla="*/ 4 w 60"/>
                  <a:gd name="T31" fmla="*/ 15 h 63"/>
                  <a:gd name="T32" fmla="*/ 3 w 60"/>
                  <a:gd name="T33" fmla="*/ 17 h 63"/>
                  <a:gd name="T34" fmla="*/ 4 w 60"/>
                  <a:gd name="T35" fmla="*/ 23 h 63"/>
                  <a:gd name="T36" fmla="*/ 4 w 60"/>
                  <a:gd name="T37" fmla="*/ 26 h 63"/>
                  <a:gd name="T38" fmla="*/ 0 w 60"/>
                  <a:gd name="T39" fmla="*/ 30 h 63"/>
                  <a:gd name="T40" fmla="*/ 0 w 60"/>
                  <a:gd name="T41" fmla="*/ 34 h 63"/>
                  <a:gd name="T42" fmla="*/ 4 w 60"/>
                  <a:gd name="T43" fmla="*/ 38 h 63"/>
                  <a:gd name="T44" fmla="*/ 5 w 60"/>
                  <a:gd name="T45" fmla="*/ 41 h 63"/>
                  <a:gd name="T46" fmla="*/ 3 w 60"/>
                  <a:gd name="T47" fmla="*/ 47 h 63"/>
                  <a:gd name="T48" fmla="*/ 5 w 60"/>
                  <a:gd name="T49" fmla="*/ 49 h 63"/>
                  <a:gd name="T50" fmla="*/ 11 w 60"/>
                  <a:gd name="T51" fmla="*/ 51 h 63"/>
                  <a:gd name="T52" fmla="*/ 13 w 60"/>
                  <a:gd name="T53" fmla="*/ 53 h 63"/>
                  <a:gd name="T54" fmla="*/ 14 w 60"/>
                  <a:gd name="T55" fmla="*/ 59 h 63"/>
                  <a:gd name="T56" fmla="*/ 17 w 60"/>
                  <a:gd name="T57" fmla="*/ 60 h 63"/>
                  <a:gd name="T58" fmla="*/ 23 w 60"/>
                  <a:gd name="T59" fmla="*/ 58 h 63"/>
                  <a:gd name="T60" fmla="*/ 26 w 60"/>
                  <a:gd name="T61" fmla="*/ 59 h 63"/>
                  <a:gd name="T62" fmla="*/ 30 w 60"/>
                  <a:gd name="T63" fmla="*/ 63 h 63"/>
                  <a:gd name="T64" fmla="*/ 33 w 60"/>
                  <a:gd name="T65" fmla="*/ 63 h 63"/>
                  <a:gd name="T66" fmla="*/ 37 w 60"/>
                  <a:gd name="T67" fmla="*/ 58 h 63"/>
                  <a:gd name="T68" fmla="*/ 40 w 60"/>
                  <a:gd name="T69" fmla="*/ 57 h 63"/>
                  <a:gd name="T70" fmla="*/ 45 w 60"/>
                  <a:gd name="T71" fmla="*/ 59 h 63"/>
                  <a:gd name="T72" fmla="*/ 45 w 60"/>
                  <a:gd name="T73" fmla="*/ 54 h 63"/>
                  <a:gd name="T74" fmla="*/ 48 w 60"/>
                  <a:gd name="T75" fmla="*/ 52 h 63"/>
                  <a:gd name="T76" fmla="*/ 53 w 60"/>
                  <a:gd name="T77" fmla="*/ 51 h 63"/>
                  <a:gd name="T78" fmla="*/ 55 w 60"/>
                  <a:gd name="T79" fmla="*/ 48 h 63"/>
                  <a:gd name="T80" fmla="*/ 54 w 60"/>
                  <a:gd name="T81" fmla="*/ 42 h 63"/>
                  <a:gd name="T82" fmla="*/ 55 w 60"/>
                  <a:gd name="T83" fmla="*/ 39 h 63"/>
                  <a:gd name="T84" fmla="*/ 59 w 60"/>
                  <a:gd name="T85" fmla="*/ 35 h 63"/>
                  <a:gd name="T86" fmla="*/ 60 w 60"/>
                  <a:gd name="T87" fmla="*/ 32 h 63"/>
                  <a:gd name="T88" fmla="*/ 56 w 60"/>
                  <a:gd name="T89" fmla="*/ 28 h 63"/>
                  <a:gd name="T90" fmla="*/ 55 w 60"/>
                  <a:gd name="T91" fmla="*/ 24 h 63"/>
                  <a:gd name="T92" fmla="*/ 57 w 60"/>
                  <a:gd name="T93" fmla="*/ 19 h 63"/>
                  <a:gd name="T94" fmla="*/ 20 w 60"/>
                  <a:gd name="T95" fmla="*/ 47 h 63"/>
                  <a:gd name="T96" fmla="*/ 22 w 60"/>
                  <a:gd name="T97" fmla="*/ 36 h 63"/>
                  <a:gd name="T98" fmla="*/ 31 w 60"/>
                  <a:gd name="T99" fmla="*/ 50 h 63"/>
                  <a:gd name="T100" fmla="*/ 41 w 60"/>
                  <a:gd name="T101" fmla="*/ 53 h 63"/>
                  <a:gd name="T102" fmla="*/ 32 w 60"/>
                  <a:gd name="T103" fmla="*/ 30 h 63"/>
                  <a:gd name="T104" fmla="*/ 26 w 60"/>
                  <a:gd name="T105" fmla="*/ 24 h 63"/>
                  <a:gd name="T106" fmla="*/ 28 w 60"/>
                  <a:gd name="T107" fmla="*/ 13 h 63"/>
                  <a:gd name="T108" fmla="*/ 37 w 60"/>
                  <a:gd name="T109" fmla="*/ 27 h 63"/>
                  <a:gd name="T110" fmla="*/ 47 w 60"/>
                  <a:gd name="T111" fmla="*/ 3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0" h="63">
                    <a:moveTo>
                      <a:pt x="53" y="18"/>
                    </a:moveTo>
                    <a:cubicBezTo>
                      <a:pt x="56" y="16"/>
                      <a:pt x="56" y="16"/>
                      <a:pt x="56" y="16"/>
                    </a:cubicBezTo>
                    <a:cubicBezTo>
                      <a:pt x="55" y="15"/>
                      <a:pt x="55" y="14"/>
                      <a:pt x="54" y="14"/>
                    </a:cubicBezTo>
                    <a:cubicBezTo>
                      <a:pt x="51" y="16"/>
                      <a:pt x="51" y="16"/>
                      <a:pt x="51" y="16"/>
                    </a:cubicBezTo>
                    <a:cubicBezTo>
                      <a:pt x="51" y="15"/>
                      <a:pt x="50" y="15"/>
                      <a:pt x="50" y="14"/>
                    </a:cubicBezTo>
                    <a:cubicBezTo>
                      <a:pt x="53" y="11"/>
                      <a:pt x="53" y="11"/>
                      <a:pt x="53" y="11"/>
                    </a:cubicBezTo>
                    <a:cubicBezTo>
                      <a:pt x="52" y="11"/>
                      <a:pt x="52" y="10"/>
                      <a:pt x="51" y="9"/>
                    </a:cubicBezTo>
                    <a:cubicBezTo>
                      <a:pt x="48" y="12"/>
                      <a:pt x="48" y="12"/>
                      <a:pt x="48" y="12"/>
                    </a:cubicBezTo>
                    <a:cubicBezTo>
                      <a:pt x="48" y="11"/>
                      <a:pt x="47" y="11"/>
                      <a:pt x="47" y="11"/>
                    </a:cubicBezTo>
                    <a:cubicBezTo>
                      <a:pt x="49" y="7"/>
                      <a:pt x="49" y="7"/>
                      <a:pt x="49" y="7"/>
                    </a:cubicBezTo>
                    <a:cubicBezTo>
                      <a:pt x="48" y="7"/>
                      <a:pt x="48" y="6"/>
                      <a:pt x="47" y="6"/>
                    </a:cubicBezTo>
                    <a:cubicBezTo>
                      <a:pt x="44" y="9"/>
                      <a:pt x="44" y="9"/>
                      <a:pt x="44" y="9"/>
                    </a:cubicBezTo>
                    <a:cubicBezTo>
                      <a:pt x="44" y="8"/>
                      <a:pt x="43" y="8"/>
                      <a:pt x="43" y="8"/>
                    </a:cubicBezTo>
                    <a:cubicBezTo>
                      <a:pt x="44" y="4"/>
                      <a:pt x="44" y="4"/>
                      <a:pt x="44" y="4"/>
                    </a:cubicBezTo>
                    <a:cubicBezTo>
                      <a:pt x="44" y="4"/>
                      <a:pt x="43" y="3"/>
                      <a:pt x="42" y="3"/>
                    </a:cubicBezTo>
                    <a:cubicBezTo>
                      <a:pt x="40" y="6"/>
                      <a:pt x="40" y="6"/>
                      <a:pt x="40" y="6"/>
                    </a:cubicBezTo>
                    <a:cubicBezTo>
                      <a:pt x="40" y="6"/>
                      <a:pt x="39" y="6"/>
                      <a:pt x="39" y="6"/>
                    </a:cubicBezTo>
                    <a:cubicBezTo>
                      <a:pt x="39" y="2"/>
                      <a:pt x="39" y="2"/>
                      <a:pt x="39" y="2"/>
                    </a:cubicBezTo>
                    <a:cubicBezTo>
                      <a:pt x="39" y="2"/>
                      <a:pt x="38" y="1"/>
                      <a:pt x="37" y="1"/>
                    </a:cubicBezTo>
                    <a:cubicBezTo>
                      <a:pt x="36" y="5"/>
                      <a:pt x="36" y="5"/>
                      <a:pt x="36" y="5"/>
                    </a:cubicBezTo>
                    <a:cubicBezTo>
                      <a:pt x="35" y="5"/>
                      <a:pt x="35" y="4"/>
                      <a:pt x="34" y="4"/>
                    </a:cubicBezTo>
                    <a:cubicBezTo>
                      <a:pt x="34" y="0"/>
                      <a:pt x="34" y="0"/>
                      <a:pt x="34" y="0"/>
                    </a:cubicBezTo>
                    <a:cubicBezTo>
                      <a:pt x="33" y="0"/>
                      <a:pt x="33" y="0"/>
                      <a:pt x="32" y="0"/>
                    </a:cubicBezTo>
                    <a:cubicBezTo>
                      <a:pt x="31" y="4"/>
                      <a:pt x="31" y="4"/>
                      <a:pt x="31" y="4"/>
                    </a:cubicBezTo>
                    <a:cubicBezTo>
                      <a:pt x="31" y="4"/>
                      <a:pt x="30" y="4"/>
                      <a:pt x="29" y="4"/>
                    </a:cubicBezTo>
                    <a:cubicBezTo>
                      <a:pt x="29" y="0"/>
                      <a:pt x="29" y="0"/>
                      <a:pt x="29" y="0"/>
                    </a:cubicBezTo>
                    <a:cubicBezTo>
                      <a:pt x="28" y="0"/>
                      <a:pt x="27" y="0"/>
                      <a:pt x="26" y="0"/>
                    </a:cubicBezTo>
                    <a:cubicBezTo>
                      <a:pt x="26" y="4"/>
                      <a:pt x="26" y="4"/>
                      <a:pt x="26" y="4"/>
                    </a:cubicBezTo>
                    <a:cubicBezTo>
                      <a:pt x="26" y="4"/>
                      <a:pt x="25" y="4"/>
                      <a:pt x="25" y="4"/>
                    </a:cubicBezTo>
                    <a:cubicBezTo>
                      <a:pt x="23" y="1"/>
                      <a:pt x="23" y="1"/>
                      <a:pt x="23" y="1"/>
                    </a:cubicBezTo>
                    <a:cubicBezTo>
                      <a:pt x="23" y="1"/>
                      <a:pt x="22" y="1"/>
                      <a:pt x="21" y="1"/>
                    </a:cubicBezTo>
                    <a:cubicBezTo>
                      <a:pt x="22" y="5"/>
                      <a:pt x="22" y="5"/>
                      <a:pt x="22" y="5"/>
                    </a:cubicBezTo>
                    <a:cubicBezTo>
                      <a:pt x="21" y="5"/>
                      <a:pt x="21" y="6"/>
                      <a:pt x="20" y="6"/>
                    </a:cubicBezTo>
                    <a:cubicBezTo>
                      <a:pt x="18" y="2"/>
                      <a:pt x="18" y="2"/>
                      <a:pt x="18" y="2"/>
                    </a:cubicBezTo>
                    <a:cubicBezTo>
                      <a:pt x="18" y="3"/>
                      <a:pt x="17" y="3"/>
                      <a:pt x="16" y="3"/>
                    </a:cubicBezTo>
                    <a:cubicBezTo>
                      <a:pt x="17" y="7"/>
                      <a:pt x="17" y="7"/>
                      <a:pt x="17" y="7"/>
                    </a:cubicBezTo>
                    <a:cubicBezTo>
                      <a:pt x="17" y="7"/>
                      <a:pt x="17" y="7"/>
                      <a:pt x="16" y="8"/>
                    </a:cubicBezTo>
                    <a:cubicBezTo>
                      <a:pt x="16" y="8"/>
                      <a:pt x="16" y="8"/>
                      <a:pt x="16" y="8"/>
                    </a:cubicBezTo>
                    <a:cubicBezTo>
                      <a:pt x="14" y="5"/>
                      <a:pt x="14" y="5"/>
                      <a:pt x="14" y="5"/>
                    </a:cubicBezTo>
                    <a:cubicBezTo>
                      <a:pt x="13" y="5"/>
                      <a:pt x="12" y="6"/>
                      <a:pt x="12" y="6"/>
                    </a:cubicBezTo>
                    <a:cubicBezTo>
                      <a:pt x="13" y="10"/>
                      <a:pt x="13" y="10"/>
                      <a:pt x="13" y="10"/>
                    </a:cubicBezTo>
                    <a:cubicBezTo>
                      <a:pt x="13" y="10"/>
                      <a:pt x="13" y="10"/>
                      <a:pt x="12" y="11"/>
                    </a:cubicBezTo>
                    <a:cubicBezTo>
                      <a:pt x="9" y="8"/>
                      <a:pt x="9" y="8"/>
                      <a:pt x="9" y="8"/>
                    </a:cubicBezTo>
                    <a:cubicBezTo>
                      <a:pt x="9" y="9"/>
                      <a:pt x="8" y="9"/>
                      <a:pt x="8" y="10"/>
                    </a:cubicBezTo>
                    <a:cubicBezTo>
                      <a:pt x="10" y="13"/>
                      <a:pt x="10" y="13"/>
                      <a:pt x="10" y="13"/>
                    </a:cubicBezTo>
                    <a:cubicBezTo>
                      <a:pt x="10" y="14"/>
                      <a:pt x="9" y="14"/>
                      <a:pt x="9" y="14"/>
                    </a:cubicBezTo>
                    <a:cubicBezTo>
                      <a:pt x="6" y="13"/>
                      <a:pt x="6" y="13"/>
                      <a:pt x="6" y="13"/>
                    </a:cubicBezTo>
                    <a:cubicBezTo>
                      <a:pt x="5" y="13"/>
                      <a:pt x="5" y="14"/>
                      <a:pt x="4" y="15"/>
                    </a:cubicBezTo>
                    <a:cubicBezTo>
                      <a:pt x="7" y="17"/>
                      <a:pt x="7" y="17"/>
                      <a:pt x="7" y="17"/>
                    </a:cubicBezTo>
                    <a:cubicBezTo>
                      <a:pt x="7" y="18"/>
                      <a:pt x="7" y="18"/>
                      <a:pt x="6" y="19"/>
                    </a:cubicBezTo>
                    <a:cubicBezTo>
                      <a:pt x="3" y="17"/>
                      <a:pt x="3" y="17"/>
                      <a:pt x="3" y="17"/>
                    </a:cubicBezTo>
                    <a:cubicBezTo>
                      <a:pt x="2" y="18"/>
                      <a:pt x="2" y="19"/>
                      <a:pt x="2" y="20"/>
                    </a:cubicBezTo>
                    <a:cubicBezTo>
                      <a:pt x="5" y="21"/>
                      <a:pt x="5" y="21"/>
                      <a:pt x="5" y="21"/>
                    </a:cubicBezTo>
                    <a:cubicBezTo>
                      <a:pt x="5" y="22"/>
                      <a:pt x="5" y="23"/>
                      <a:pt x="4" y="23"/>
                    </a:cubicBezTo>
                    <a:cubicBezTo>
                      <a:pt x="1" y="23"/>
                      <a:pt x="1" y="23"/>
                      <a:pt x="1" y="23"/>
                    </a:cubicBezTo>
                    <a:cubicBezTo>
                      <a:pt x="1" y="23"/>
                      <a:pt x="0" y="24"/>
                      <a:pt x="0" y="25"/>
                    </a:cubicBezTo>
                    <a:cubicBezTo>
                      <a:pt x="4" y="26"/>
                      <a:pt x="4" y="26"/>
                      <a:pt x="4" y="26"/>
                    </a:cubicBezTo>
                    <a:cubicBezTo>
                      <a:pt x="4" y="27"/>
                      <a:pt x="3" y="27"/>
                      <a:pt x="3" y="28"/>
                    </a:cubicBezTo>
                    <a:cubicBezTo>
                      <a:pt x="0" y="28"/>
                      <a:pt x="0" y="28"/>
                      <a:pt x="0" y="28"/>
                    </a:cubicBezTo>
                    <a:cubicBezTo>
                      <a:pt x="0" y="29"/>
                      <a:pt x="0" y="30"/>
                      <a:pt x="0" y="30"/>
                    </a:cubicBezTo>
                    <a:cubicBezTo>
                      <a:pt x="3" y="31"/>
                      <a:pt x="3" y="31"/>
                      <a:pt x="3" y="31"/>
                    </a:cubicBezTo>
                    <a:cubicBezTo>
                      <a:pt x="3" y="32"/>
                      <a:pt x="3" y="32"/>
                      <a:pt x="3" y="33"/>
                    </a:cubicBezTo>
                    <a:cubicBezTo>
                      <a:pt x="0" y="34"/>
                      <a:pt x="0" y="34"/>
                      <a:pt x="0" y="34"/>
                    </a:cubicBezTo>
                    <a:cubicBezTo>
                      <a:pt x="0" y="34"/>
                      <a:pt x="0" y="35"/>
                      <a:pt x="0" y="36"/>
                    </a:cubicBezTo>
                    <a:cubicBezTo>
                      <a:pt x="4" y="36"/>
                      <a:pt x="4" y="36"/>
                      <a:pt x="4" y="36"/>
                    </a:cubicBezTo>
                    <a:cubicBezTo>
                      <a:pt x="4" y="37"/>
                      <a:pt x="4" y="37"/>
                      <a:pt x="4" y="38"/>
                    </a:cubicBezTo>
                    <a:cubicBezTo>
                      <a:pt x="0" y="39"/>
                      <a:pt x="0" y="39"/>
                      <a:pt x="0" y="39"/>
                    </a:cubicBezTo>
                    <a:cubicBezTo>
                      <a:pt x="1" y="40"/>
                      <a:pt x="1" y="41"/>
                      <a:pt x="1" y="42"/>
                    </a:cubicBezTo>
                    <a:cubicBezTo>
                      <a:pt x="5" y="41"/>
                      <a:pt x="5" y="41"/>
                      <a:pt x="5" y="41"/>
                    </a:cubicBezTo>
                    <a:cubicBezTo>
                      <a:pt x="5" y="41"/>
                      <a:pt x="5" y="42"/>
                      <a:pt x="5" y="42"/>
                    </a:cubicBezTo>
                    <a:cubicBezTo>
                      <a:pt x="2" y="45"/>
                      <a:pt x="2" y="45"/>
                      <a:pt x="2" y="45"/>
                    </a:cubicBezTo>
                    <a:cubicBezTo>
                      <a:pt x="3" y="45"/>
                      <a:pt x="3" y="46"/>
                      <a:pt x="3" y="47"/>
                    </a:cubicBezTo>
                    <a:cubicBezTo>
                      <a:pt x="7" y="45"/>
                      <a:pt x="7" y="45"/>
                      <a:pt x="7" y="45"/>
                    </a:cubicBezTo>
                    <a:cubicBezTo>
                      <a:pt x="7" y="46"/>
                      <a:pt x="7" y="46"/>
                      <a:pt x="8" y="47"/>
                    </a:cubicBezTo>
                    <a:cubicBezTo>
                      <a:pt x="5" y="49"/>
                      <a:pt x="5" y="49"/>
                      <a:pt x="5" y="49"/>
                    </a:cubicBezTo>
                    <a:cubicBezTo>
                      <a:pt x="5" y="50"/>
                      <a:pt x="6" y="51"/>
                      <a:pt x="6" y="51"/>
                    </a:cubicBezTo>
                    <a:cubicBezTo>
                      <a:pt x="9" y="49"/>
                      <a:pt x="9" y="49"/>
                      <a:pt x="9" y="49"/>
                    </a:cubicBezTo>
                    <a:cubicBezTo>
                      <a:pt x="10" y="50"/>
                      <a:pt x="10" y="50"/>
                      <a:pt x="11" y="51"/>
                    </a:cubicBezTo>
                    <a:cubicBezTo>
                      <a:pt x="8" y="54"/>
                      <a:pt x="8" y="54"/>
                      <a:pt x="8" y="54"/>
                    </a:cubicBezTo>
                    <a:cubicBezTo>
                      <a:pt x="9" y="54"/>
                      <a:pt x="9" y="55"/>
                      <a:pt x="10" y="55"/>
                    </a:cubicBezTo>
                    <a:cubicBezTo>
                      <a:pt x="13" y="53"/>
                      <a:pt x="13" y="53"/>
                      <a:pt x="13" y="53"/>
                    </a:cubicBezTo>
                    <a:cubicBezTo>
                      <a:pt x="13" y="53"/>
                      <a:pt x="14" y="54"/>
                      <a:pt x="14" y="54"/>
                    </a:cubicBezTo>
                    <a:cubicBezTo>
                      <a:pt x="12" y="57"/>
                      <a:pt x="12" y="57"/>
                      <a:pt x="12" y="57"/>
                    </a:cubicBezTo>
                    <a:cubicBezTo>
                      <a:pt x="13" y="58"/>
                      <a:pt x="14" y="58"/>
                      <a:pt x="14" y="59"/>
                    </a:cubicBezTo>
                    <a:cubicBezTo>
                      <a:pt x="17" y="56"/>
                      <a:pt x="17" y="56"/>
                      <a:pt x="17" y="56"/>
                    </a:cubicBezTo>
                    <a:cubicBezTo>
                      <a:pt x="17" y="56"/>
                      <a:pt x="18" y="56"/>
                      <a:pt x="18" y="56"/>
                    </a:cubicBezTo>
                    <a:cubicBezTo>
                      <a:pt x="17" y="60"/>
                      <a:pt x="17" y="60"/>
                      <a:pt x="17" y="60"/>
                    </a:cubicBezTo>
                    <a:cubicBezTo>
                      <a:pt x="18" y="61"/>
                      <a:pt x="19" y="61"/>
                      <a:pt x="19" y="61"/>
                    </a:cubicBezTo>
                    <a:cubicBezTo>
                      <a:pt x="21" y="58"/>
                      <a:pt x="21" y="58"/>
                      <a:pt x="21" y="58"/>
                    </a:cubicBezTo>
                    <a:cubicBezTo>
                      <a:pt x="22" y="58"/>
                      <a:pt x="22" y="58"/>
                      <a:pt x="23" y="58"/>
                    </a:cubicBezTo>
                    <a:cubicBezTo>
                      <a:pt x="22" y="62"/>
                      <a:pt x="22" y="62"/>
                      <a:pt x="22" y="62"/>
                    </a:cubicBezTo>
                    <a:cubicBezTo>
                      <a:pt x="23" y="62"/>
                      <a:pt x="24" y="62"/>
                      <a:pt x="25" y="63"/>
                    </a:cubicBezTo>
                    <a:cubicBezTo>
                      <a:pt x="26" y="59"/>
                      <a:pt x="26" y="59"/>
                      <a:pt x="26" y="59"/>
                    </a:cubicBezTo>
                    <a:cubicBezTo>
                      <a:pt x="26" y="59"/>
                      <a:pt x="27" y="59"/>
                      <a:pt x="27" y="59"/>
                    </a:cubicBezTo>
                    <a:cubicBezTo>
                      <a:pt x="28" y="63"/>
                      <a:pt x="28" y="63"/>
                      <a:pt x="28" y="63"/>
                    </a:cubicBezTo>
                    <a:cubicBezTo>
                      <a:pt x="28" y="63"/>
                      <a:pt x="29" y="63"/>
                      <a:pt x="30" y="63"/>
                    </a:cubicBezTo>
                    <a:cubicBezTo>
                      <a:pt x="30" y="59"/>
                      <a:pt x="30" y="59"/>
                      <a:pt x="30" y="59"/>
                    </a:cubicBezTo>
                    <a:cubicBezTo>
                      <a:pt x="31" y="59"/>
                      <a:pt x="32" y="59"/>
                      <a:pt x="32" y="59"/>
                    </a:cubicBezTo>
                    <a:cubicBezTo>
                      <a:pt x="33" y="63"/>
                      <a:pt x="33" y="63"/>
                      <a:pt x="33" y="63"/>
                    </a:cubicBezTo>
                    <a:cubicBezTo>
                      <a:pt x="34" y="63"/>
                      <a:pt x="35" y="63"/>
                      <a:pt x="35" y="62"/>
                    </a:cubicBezTo>
                    <a:cubicBezTo>
                      <a:pt x="35" y="59"/>
                      <a:pt x="35" y="59"/>
                      <a:pt x="35" y="59"/>
                    </a:cubicBezTo>
                    <a:cubicBezTo>
                      <a:pt x="36" y="58"/>
                      <a:pt x="36" y="58"/>
                      <a:pt x="37" y="58"/>
                    </a:cubicBezTo>
                    <a:cubicBezTo>
                      <a:pt x="38" y="62"/>
                      <a:pt x="38" y="62"/>
                      <a:pt x="38" y="62"/>
                    </a:cubicBezTo>
                    <a:cubicBezTo>
                      <a:pt x="39" y="61"/>
                      <a:pt x="40" y="61"/>
                      <a:pt x="41" y="61"/>
                    </a:cubicBezTo>
                    <a:cubicBezTo>
                      <a:pt x="40" y="57"/>
                      <a:pt x="40" y="57"/>
                      <a:pt x="40" y="57"/>
                    </a:cubicBezTo>
                    <a:cubicBezTo>
                      <a:pt x="40" y="57"/>
                      <a:pt x="41" y="57"/>
                      <a:pt x="41" y="56"/>
                    </a:cubicBezTo>
                    <a:cubicBezTo>
                      <a:pt x="43" y="60"/>
                      <a:pt x="43" y="60"/>
                      <a:pt x="43" y="60"/>
                    </a:cubicBezTo>
                    <a:cubicBezTo>
                      <a:pt x="44" y="59"/>
                      <a:pt x="44" y="59"/>
                      <a:pt x="45" y="59"/>
                    </a:cubicBezTo>
                    <a:cubicBezTo>
                      <a:pt x="45" y="59"/>
                      <a:pt x="45" y="59"/>
                      <a:pt x="45" y="58"/>
                    </a:cubicBezTo>
                    <a:cubicBezTo>
                      <a:pt x="44" y="55"/>
                      <a:pt x="44" y="55"/>
                      <a:pt x="44" y="55"/>
                    </a:cubicBezTo>
                    <a:cubicBezTo>
                      <a:pt x="44" y="54"/>
                      <a:pt x="45" y="54"/>
                      <a:pt x="45" y="54"/>
                    </a:cubicBezTo>
                    <a:cubicBezTo>
                      <a:pt x="48" y="57"/>
                      <a:pt x="48" y="57"/>
                      <a:pt x="48" y="57"/>
                    </a:cubicBezTo>
                    <a:cubicBezTo>
                      <a:pt x="49" y="56"/>
                      <a:pt x="49" y="56"/>
                      <a:pt x="50" y="55"/>
                    </a:cubicBezTo>
                    <a:cubicBezTo>
                      <a:pt x="48" y="52"/>
                      <a:pt x="48" y="52"/>
                      <a:pt x="48" y="52"/>
                    </a:cubicBezTo>
                    <a:cubicBezTo>
                      <a:pt x="48" y="51"/>
                      <a:pt x="48" y="51"/>
                      <a:pt x="49" y="50"/>
                    </a:cubicBezTo>
                    <a:cubicBezTo>
                      <a:pt x="52" y="53"/>
                      <a:pt x="52" y="53"/>
                      <a:pt x="52" y="53"/>
                    </a:cubicBezTo>
                    <a:cubicBezTo>
                      <a:pt x="52" y="52"/>
                      <a:pt x="53" y="51"/>
                      <a:pt x="53" y="51"/>
                    </a:cubicBezTo>
                    <a:cubicBezTo>
                      <a:pt x="51" y="48"/>
                      <a:pt x="51" y="48"/>
                      <a:pt x="51" y="48"/>
                    </a:cubicBezTo>
                    <a:cubicBezTo>
                      <a:pt x="51" y="48"/>
                      <a:pt x="51" y="47"/>
                      <a:pt x="52" y="47"/>
                    </a:cubicBezTo>
                    <a:cubicBezTo>
                      <a:pt x="55" y="48"/>
                      <a:pt x="55" y="48"/>
                      <a:pt x="55" y="48"/>
                    </a:cubicBezTo>
                    <a:cubicBezTo>
                      <a:pt x="56" y="47"/>
                      <a:pt x="56" y="47"/>
                      <a:pt x="56" y="46"/>
                    </a:cubicBezTo>
                    <a:cubicBezTo>
                      <a:pt x="53" y="44"/>
                      <a:pt x="53" y="44"/>
                      <a:pt x="53" y="44"/>
                    </a:cubicBezTo>
                    <a:cubicBezTo>
                      <a:pt x="54" y="43"/>
                      <a:pt x="54" y="43"/>
                      <a:pt x="54" y="42"/>
                    </a:cubicBezTo>
                    <a:cubicBezTo>
                      <a:pt x="58" y="43"/>
                      <a:pt x="58" y="43"/>
                      <a:pt x="58" y="43"/>
                    </a:cubicBezTo>
                    <a:cubicBezTo>
                      <a:pt x="58" y="42"/>
                      <a:pt x="58" y="42"/>
                      <a:pt x="58" y="41"/>
                    </a:cubicBezTo>
                    <a:cubicBezTo>
                      <a:pt x="55" y="39"/>
                      <a:pt x="55" y="39"/>
                      <a:pt x="55" y="39"/>
                    </a:cubicBezTo>
                    <a:cubicBezTo>
                      <a:pt x="55" y="39"/>
                      <a:pt x="55" y="38"/>
                      <a:pt x="55" y="37"/>
                    </a:cubicBezTo>
                    <a:cubicBezTo>
                      <a:pt x="59" y="38"/>
                      <a:pt x="59" y="38"/>
                      <a:pt x="59" y="38"/>
                    </a:cubicBezTo>
                    <a:cubicBezTo>
                      <a:pt x="59" y="37"/>
                      <a:pt x="59" y="36"/>
                      <a:pt x="59" y="35"/>
                    </a:cubicBezTo>
                    <a:cubicBezTo>
                      <a:pt x="56" y="34"/>
                      <a:pt x="56" y="34"/>
                      <a:pt x="56" y="34"/>
                    </a:cubicBezTo>
                    <a:cubicBezTo>
                      <a:pt x="56" y="34"/>
                      <a:pt x="56" y="33"/>
                      <a:pt x="56" y="33"/>
                    </a:cubicBezTo>
                    <a:cubicBezTo>
                      <a:pt x="60" y="32"/>
                      <a:pt x="60" y="32"/>
                      <a:pt x="60" y="32"/>
                    </a:cubicBezTo>
                    <a:cubicBezTo>
                      <a:pt x="60" y="31"/>
                      <a:pt x="60" y="30"/>
                      <a:pt x="60" y="30"/>
                    </a:cubicBezTo>
                    <a:cubicBezTo>
                      <a:pt x="56" y="29"/>
                      <a:pt x="56" y="29"/>
                      <a:pt x="56" y="29"/>
                    </a:cubicBezTo>
                    <a:cubicBezTo>
                      <a:pt x="56" y="29"/>
                      <a:pt x="56" y="28"/>
                      <a:pt x="56" y="28"/>
                    </a:cubicBezTo>
                    <a:cubicBezTo>
                      <a:pt x="59" y="26"/>
                      <a:pt x="59" y="26"/>
                      <a:pt x="59" y="26"/>
                    </a:cubicBezTo>
                    <a:cubicBezTo>
                      <a:pt x="59" y="26"/>
                      <a:pt x="59" y="25"/>
                      <a:pt x="59" y="24"/>
                    </a:cubicBezTo>
                    <a:cubicBezTo>
                      <a:pt x="55" y="24"/>
                      <a:pt x="55" y="24"/>
                      <a:pt x="55" y="24"/>
                    </a:cubicBezTo>
                    <a:cubicBezTo>
                      <a:pt x="55" y="24"/>
                      <a:pt x="55" y="23"/>
                      <a:pt x="55" y="23"/>
                    </a:cubicBezTo>
                    <a:cubicBezTo>
                      <a:pt x="58" y="21"/>
                      <a:pt x="58" y="21"/>
                      <a:pt x="58" y="21"/>
                    </a:cubicBezTo>
                    <a:cubicBezTo>
                      <a:pt x="58" y="20"/>
                      <a:pt x="57" y="19"/>
                      <a:pt x="57" y="19"/>
                    </a:cubicBezTo>
                    <a:cubicBezTo>
                      <a:pt x="54" y="20"/>
                      <a:pt x="54" y="20"/>
                      <a:pt x="54" y="20"/>
                    </a:cubicBezTo>
                    <a:cubicBezTo>
                      <a:pt x="53" y="19"/>
                      <a:pt x="53" y="19"/>
                      <a:pt x="53" y="18"/>
                    </a:cubicBezTo>
                    <a:close/>
                    <a:moveTo>
                      <a:pt x="20" y="47"/>
                    </a:moveTo>
                    <a:cubicBezTo>
                      <a:pt x="16" y="49"/>
                      <a:pt x="11" y="47"/>
                      <a:pt x="9" y="44"/>
                    </a:cubicBezTo>
                    <a:cubicBezTo>
                      <a:pt x="7" y="40"/>
                      <a:pt x="9" y="35"/>
                      <a:pt x="12" y="33"/>
                    </a:cubicBezTo>
                    <a:cubicBezTo>
                      <a:pt x="16" y="31"/>
                      <a:pt x="20" y="32"/>
                      <a:pt x="22" y="36"/>
                    </a:cubicBezTo>
                    <a:cubicBezTo>
                      <a:pt x="24" y="40"/>
                      <a:pt x="23" y="44"/>
                      <a:pt x="20" y="47"/>
                    </a:cubicBezTo>
                    <a:close/>
                    <a:moveTo>
                      <a:pt x="41" y="53"/>
                    </a:moveTo>
                    <a:cubicBezTo>
                      <a:pt x="38" y="55"/>
                      <a:pt x="33" y="54"/>
                      <a:pt x="31" y="50"/>
                    </a:cubicBezTo>
                    <a:cubicBezTo>
                      <a:pt x="29" y="46"/>
                      <a:pt x="30" y="41"/>
                      <a:pt x="34" y="39"/>
                    </a:cubicBezTo>
                    <a:cubicBezTo>
                      <a:pt x="37" y="37"/>
                      <a:pt x="42" y="38"/>
                      <a:pt x="44" y="42"/>
                    </a:cubicBezTo>
                    <a:cubicBezTo>
                      <a:pt x="46" y="46"/>
                      <a:pt x="45" y="50"/>
                      <a:pt x="41" y="53"/>
                    </a:cubicBezTo>
                    <a:close/>
                    <a:moveTo>
                      <a:pt x="27" y="33"/>
                    </a:moveTo>
                    <a:cubicBezTo>
                      <a:pt x="26" y="32"/>
                      <a:pt x="26" y="30"/>
                      <a:pt x="28" y="29"/>
                    </a:cubicBezTo>
                    <a:cubicBezTo>
                      <a:pt x="30" y="28"/>
                      <a:pt x="32" y="28"/>
                      <a:pt x="32" y="30"/>
                    </a:cubicBezTo>
                    <a:cubicBezTo>
                      <a:pt x="33" y="31"/>
                      <a:pt x="33" y="34"/>
                      <a:pt x="31" y="35"/>
                    </a:cubicBezTo>
                    <a:cubicBezTo>
                      <a:pt x="30" y="35"/>
                      <a:pt x="28" y="35"/>
                      <a:pt x="27" y="33"/>
                    </a:cubicBezTo>
                    <a:close/>
                    <a:moveTo>
                      <a:pt x="26" y="24"/>
                    </a:moveTo>
                    <a:cubicBezTo>
                      <a:pt x="22" y="26"/>
                      <a:pt x="17" y="25"/>
                      <a:pt x="15" y="21"/>
                    </a:cubicBezTo>
                    <a:cubicBezTo>
                      <a:pt x="13" y="17"/>
                      <a:pt x="14" y="13"/>
                      <a:pt x="18" y="10"/>
                    </a:cubicBezTo>
                    <a:cubicBezTo>
                      <a:pt x="22" y="8"/>
                      <a:pt x="26" y="10"/>
                      <a:pt x="28" y="13"/>
                    </a:cubicBezTo>
                    <a:cubicBezTo>
                      <a:pt x="30" y="17"/>
                      <a:pt x="29" y="22"/>
                      <a:pt x="26" y="24"/>
                    </a:cubicBezTo>
                    <a:close/>
                    <a:moveTo>
                      <a:pt x="47" y="30"/>
                    </a:moveTo>
                    <a:cubicBezTo>
                      <a:pt x="43" y="32"/>
                      <a:pt x="39" y="31"/>
                      <a:pt x="37" y="27"/>
                    </a:cubicBezTo>
                    <a:cubicBezTo>
                      <a:pt x="35" y="23"/>
                      <a:pt x="36" y="19"/>
                      <a:pt x="40" y="17"/>
                    </a:cubicBezTo>
                    <a:cubicBezTo>
                      <a:pt x="43" y="14"/>
                      <a:pt x="48" y="16"/>
                      <a:pt x="50" y="19"/>
                    </a:cubicBezTo>
                    <a:cubicBezTo>
                      <a:pt x="52" y="23"/>
                      <a:pt x="51" y="28"/>
                      <a:pt x="47" y="30"/>
                    </a:cubicBezTo>
                    <a:close/>
                  </a:path>
                </a:pathLst>
              </a:custGeom>
              <a:solidFill>
                <a:srgbClr val="3E3A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6" name="Freeform 15"/>
              <p:cNvSpPr>
                <a:spLocks noEditPoints="1"/>
              </p:cNvSpPr>
              <p:nvPr/>
            </p:nvSpPr>
            <p:spPr bwMode="auto">
              <a:xfrm>
                <a:off x="1225550" y="2528888"/>
                <a:ext cx="76200" cy="79375"/>
              </a:xfrm>
              <a:custGeom>
                <a:avLst/>
                <a:gdLst>
                  <a:gd name="T0" fmla="*/ 65 w 71"/>
                  <a:gd name="T1" fmla="*/ 17 h 75"/>
                  <a:gd name="T2" fmla="*/ 63 w 71"/>
                  <a:gd name="T3" fmla="*/ 14 h 75"/>
                  <a:gd name="T4" fmla="*/ 56 w 71"/>
                  <a:gd name="T5" fmla="*/ 13 h 75"/>
                  <a:gd name="T6" fmla="*/ 53 w 71"/>
                  <a:gd name="T7" fmla="*/ 11 h 75"/>
                  <a:gd name="T8" fmla="*/ 51 w 71"/>
                  <a:gd name="T9" fmla="*/ 4 h 75"/>
                  <a:gd name="T10" fmla="*/ 47 w 71"/>
                  <a:gd name="T11" fmla="*/ 2 h 75"/>
                  <a:gd name="T12" fmla="*/ 41 w 71"/>
                  <a:gd name="T13" fmla="*/ 5 h 75"/>
                  <a:gd name="T14" fmla="*/ 37 w 71"/>
                  <a:gd name="T15" fmla="*/ 5 h 75"/>
                  <a:gd name="T16" fmla="*/ 32 w 71"/>
                  <a:gd name="T17" fmla="*/ 1 h 75"/>
                  <a:gd name="T18" fmla="*/ 28 w 71"/>
                  <a:gd name="T19" fmla="*/ 1 h 75"/>
                  <a:gd name="T20" fmla="*/ 24 w 71"/>
                  <a:gd name="T21" fmla="*/ 7 h 75"/>
                  <a:gd name="T22" fmla="*/ 21 w 71"/>
                  <a:gd name="T23" fmla="*/ 9 h 75"/>
                  <a:gd name="T24" fmla="*/ 17 w 71"/>
                  <a:gd name="T25" fmla="*/ 6 h 75"/>
                  <a:gd name="T26" fmla="*/ 15 w 71"/>
                  <a:gd name="T27" fmla="*/ 13 h 75"/>
                  <a:gd name="T28" fmla="*/ 12 w 71"/>
                  <a:gd name="T29" fmla="*/ 16 h 75"/>
                  <a:gd name="T30" fmla="*/ 6 w 71"/>
                  <a:gd name="T31" fmla="*/ 18 h 75"/>
                  <a:gd name="T32" fmla="*/ 4 w 71"/>
                  <a:gd name="T33" fmla="*/ 21 h 75"/>
                  <a:gd name="T34" fmla="*/ 6 w 71"/>
                  <a:gd name="T35" fmla="*/ 28 h 75"/>
                  <a:gd name="T36" fmla="*/ 5 w 71"/>
                  <a:gd name="T37" fmla="*/ 31 h 75"/>
                  <a:gd name="T38" fmla="*/ 0 w 71"/>
                  <a:gd name="T39" fmla="*/ 36 h 75"/>
                  <a:gd name="T40" fmla="*/ 0 w 71"/>
                  <a:gd name="T41" fmla="*/ 40 h 75"/>
                  <a:gd name="T42" fmla="*/ 5 w 71"/>
                  <a:gd name="T43" fmla="*/ 45 h 75"/>
                  <a:gd name="T44" fmla="*/ 6 w 71"/>
                  <a:gd name="T45" fmla="*/ 49 h 75"/>
                  <a:gd name="T46" fmla="*/ 4 w 71"/>
                  <a:gd name="T47" fmla="*/ 56 h 75"/>
                  <a:gd name="T48" fmla="*/ 6 w 71"/>
                  <a:gd name="T49" fmla="*/ 59 h 75"/>
                  <a:gd name="T50" fmla="*/ 13 w 71"/>
                  <a:gd name="T51" fmla="*/ 60 h 75"/>
                  <a:gd name="T52" fmla="*/ 16 w 71"/>
                  <a:gd name="T53" fmla="*/ 63 h 75"/>
                  <a:gd name="T54" fmla="*/ 18 w 71"/>
                  <a:gd name="T55" fmla="*/ 70 h 75"/>
                  <a:gd name="T56" fmla="*/ 21 w 71"/>
                  <a:gd name="T57" fmla="*/ 72 h 75"/>
                  <a:gd name="T58" fmla="*/ 27 w 71"/>
                  <a:gd name="T59" fmla="*/ 69 h 75"/>
                  <a:gd name="T60" fmla="*/ 31 w 71"/>
                  <a:gd name="T61" fmla="*/ 70 h 75"/>
                  <a:gd name="T62" fmla="*/ 36 w 71"/>
                  <a:gd name="T63" fmla="*/ 75 h 75"/>
                  <a:gd name="T64" fmla="*/ 40 w 71"/>
                  <a:gd name="T65" fmla="*/ 75 h 75"/>
                  <a:gd name="T66" fmla="*/ 44 w 71"/>
                  <a:gd name="T67" fmla="*/ 69 h 75"/>
                  <a:gd name="T68" fmla="*/ 48 w 71"/>
                  <a:gd name="T69" fmla="*/ 68 h 75"/>
                  <a:gd name="T70" fmla="*/ 53 w 71"/>
                  <a:gd name="T71" fmla="*/ 70 h 75"/>
                  <a:gd name="T72" fmla="*/ 54 w 71"/>
                  <a:gd name="T73" fmla="*/ 64 h 75"/>
                  <a:gd name="T74" fmla="*/ 57 w 71"/>
                  <a:gd name="T75" fmla="*/ 62 h 75"/>
                  <a:gd name="T76" fmla="*/ 64 w 71"/>
                  <a:gd name="T77" fmla="*/ 61 h 75"/>
                  <a:gd name="T78" fmla="*/ 66 w 71"/>
                  <a:gd name="T79" fmla="*/ 57 h 75"/>
                  <a:gd name="T80" fmla="*/ 65 w 71"/>
                  <a:gd name="T81" fmla="*/ 50 h 75"/>
                  <a:gd name="T82" fmla="*/ 66 w 71"/>
                  <a:gd name="T83" fmla="*/ 47 h 75"/>
                  <a:gd name="T84" fmla="*/ 71 w 71"/>
                  <a:gd name="T85" fmla="*/ 42 h 75"/>
                  <a:gd name="T86" fmla="*/ 71 w 71"/>
                  <a:gd name="T87" fmla="*/ 38 h 75"/>
                  <a:gd name="T88" fmla="*/ 67 w 71"/>
                  <a:gd name="T89" fmla="*/ 33 h 75"/>
                  <a:gd name="T90" fmla="*/ 66 w 71"/>
                  <a:gd name="T91" fmla="*/ 29 h 75"/>
                  <a:gd name="T92" fmla="*/ 68 w 71"/>
                  <a:gd name="T93" fmla="*/ 23 h 75"/>
                  <a:gd name="T94" fmla="*/ 24 w 71"/>
                  <a:gd name="T95" fmla="*/ 56 h 75"/>
                  <a:gd name="T96" fmla="*/ 27 w 71"/>
                  <a:gd name="T97" fmla="*/ 43 h 75"/>
                  <a:gd name="T98" fmla="*/ 37 w 71"/>
                  <a:gd name="T99" fmla="*/ 59 h 75"/>
                  <a:gd name="T100" fmla="*/ 49 w 71"/>
                  <a:gd name="T101" fmla="*/ 63 h 75"/>
                  <a:gd name="T102" fmla="*/ 39 w 71"/>
                  <a:gd name="T103" fmla="*/ 36 h 75"/>
                  <a:gd name="T104" fmla="*/ 31 w 71"/>
                  <a:gd name="T105" fmla="*/ 29 h 75"/>
                  <a:gd name="T106" fmla="*/ 34 w 71"/>
                  <a:gd name="T107" fmla="*/ 16 h 75"/>
                  <a:gd name="T108" fmla="*/ 44 w 71"/>
                  <a:gd name="T109" fmla="*/ 33 h 75"/>
                  <a:gd name="T110" fmla="*/ 56 w 71"/>
                  <a:gd name="T111" fmla="*/ 36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1" h="75">
                    <a:moveTo>
                      <a:pt x="63" y="22"/>
                    </a:moveTo>
                    <a:cubicBezTo>
                      <a:pt x="67" y="19"/>
                      <a:pt x="67" y="19"/>
                      <a:pt x="67" y="19"/>
                    </a:cubicBezTo>
                    <a:cubicBezTo>
                      <a:pt x="66" y="18"/>
                      <a:pt x="66" y="17"/>
                      <a:pt x="65" y="17"/>
                    </a:cubicBezTo>
                    <a:cubicBezTo>
                      <a:pt x="61" y="19"/>
                      <a:pt x="61" y="19"/>
                      <a:pt x="61" y="19"/>
                    </a:cubicBezTo>
                    <a:cubicBezTo>
                      <a:pt x="61" y="18"/>
                      <a:pt x="60" y="18"/>
                      <a:pt x="60" y="17"/>
                    </a:cubicBezTo>
                    <a:cubicBezTo>
                      <a:pt x="63" y="14"/>
                      <a:pt x="63" y="14"/>
                      <a:pt x="63" y="14"/>
                    </a:cubicBezTo>
                    <a:cubicBezTo>
                      <a:pt x="62" y="13"/>
                      <a:pt x="62" y="12"/>
                      <a:pt x="61" y="11"/>
                    </a:cubicBezTo>
                    <a:cubicBezTo>
                      <a:pt x="58" y="14"/>
                      <a:pt x="58" y="14"/>
                      <a:pt x="58" y="14"/>
                    </a:cubicBezTo>
                    <a:cubicBezTo>
                      <a:pt x="57" y="14"/>
                      <a:pt x="57" y="13"/>
                      <a:pt x="56" y="13"/>
                    </a:cubicBezTo>
                    <a:cubicBezTo>
                      <a:pt x="58" y="9"/>
                      <a:pt x="58" y="9"/>
                      <a:pt x="58" y="9"/>
                    </a:cubicBezTo>
                    <a:cubicBezTo>
                      <a:pt x="58" y="8"/>
                      <a:pt x="57" y="8"/>
                      <a:pt x="56" y="7"/>
                    </a:cubicBezTo>
                    <a:cubicBezTo>
                      <a:pt x="53" y="11"/>
                      <a:pt x="53" y="11"/>
                      <a:pt x="53" y="11"/>
                    </a:cubicBezTo>
                    <a:cubicBezTo>
                      <a:pt x="53" y="10"/>
                      <a:pt x="52" y="10"/>
                      <a:pt x="51" y="9"/>
                    </a:cubicBezTo>
                    <a:cubicBezTo>
                      <a:pt x="53" y="5"/>
                      <a:pt x="53" y="5"/>
                      <a:pt x="53" y="5"/>
                    </a:cubicBezTo>
                    <a:cubicBezTo>
                      <a:pt x="52" y="5"/>
                      <a:pt x="51" y="4"/>
                      <a:pt x="51" y="4"/>
                    </a:cubicBezTo>
                    <a:cubicBezTo>
                      <a:pt x="48" y="8"/>
                      <a:pt x="48" y="8"/>
                      <a:pt x="48" y="8"/>
                    </a:cubicBezTo>
                    <a:cubicBezTo>
                      <a:pt x="48" y="7"/>
                      <a:pt x="47" y="7"/>
                      <a:pt x="46" y="7"/>
                    </a:cubicBezTo>
                    <a:cubicBezTo>
                      <a:pt x="47" y="2"/>
                      <a:pt x="47" y="2"/>
                      <a:pt x="47" y="2"/>
                    </a:cubicBezTo>
                    <a:cubicBezTo>
                      <a:pt x="46" y="2"/>
                      <a:pt x="46" y="2"/>
                      <a:pt x="45" y="2"/>
                    </a:cubicBezTo>
                    <a:cubicBezTo>
                      <a:pt x="43" y="6"/>
                      <a:pt x="43" y="6"/>
                      <a:pt x="43" y="6"/>
                    </a:cubicBezTo>
                    <a:cubicBezTo>
                      <a:pt x="42" y="6"/>
                      <a:pt x="42" y="6"/>
                      <a:pt x="41" y="5"/>
                    </a:cubicBezTo>
                    <a:cubicBezTo>
                      <a:pt x="41" y="1"/>
                      <a:pt x="41" y="1"/>
                      <a:pt x="41" y="1"/>
                    </a:cubicBezTo>
                    <a:cubicBezTo>
                      <a:pt x="40" y="1"/>
                      <a:pt x="39" y="1"/>
                      <a:pt x="38" y="0"/>
                    </a:cubicBezTo>
                    <a:cubicBezTo>
                      <a:pt x="37" y="5"/>
                      <a:pt x="37" y="5"/>
                      <a:pt x="37" y="5"/>
                    </a:cubicBezTo>
                    <a:cubicBezTo>
                      <a:pt x="37" y="5"/>
                      <a:pt x="36" y="5"/>
                      <a:pt x="35" y="5"/>
                    </a:cubicBezTo>
                    <a:cubicBezTo>
                      <a:pt x="35" y="0"/>
                      <a:pt x="35" y="0"/>
                      <a:pt x="35" y="0"/>
                    </a:cubicBezTo>
                    <a:cubicBezTo>
                      <a:pt x="34" y="0"/>
                      <a:pt x="33" y="0"/>
                      <a:pt x="32" y="1"/>
                    </a:cubicBezTo>
                    <a:cubicBezTo>
                      <a:pt x="32" y="5"/>
                      <a:pt x="32" y="5"/>
                      <a:pt x="32" y="5"/>
                    </a:cubicBezTo>
                    <a:cubicBezTo>
                      <a:pt x="31" y="5"/>
                      <a:pt x="30" y="5"/>
                      <a:pt x="30" y="6"/>
                    </a:cubicBezTo>
                    <a:cubicBezTo>
                      <a:pt x="28" y="1"/>
                      <a:pt x="28" y="1"/>
                      <a:pt x="28" y="1"/>
                    </a:cubicBezTo>
                    <a:cubicBezTo>
                      <a:pt x="27" y="1"/>
                      <a:pt x="27" y="2"/>
                      <a:pt x="26" y="2"/>
                    </a:cubicBezTo>
                    <a:cubicBezTo>
                      <a:pt x="26" y="6"/>
                      <a:pt x="26" y="6"/>
                      <a:pt x="26" y="6"/>
                    </a:cubicBezTo>
                    <a:cubicBezTo>
                      <a:pt x="26" y="7"/>
                      <a:pt x="25" y="7"/>
                      <a:pt x="24" y="7"/>
                    </a:cubicBezTo>
                    <a:cubicBezTo>
                      <a:pt x="22" y="3"/>
                      <a:pt x="22" y="3"/>
                      <a:pt x="22" y="3"/>
                    </a:cubicBezTo>
                    <a:cubicBezTo>
                      <a:pt x="21" y="3"/>
                      <a:pt x="21" y="4"/>
                      <a:pt x="20" y="4"/>
                    </a:cubicBezTo>
                    <a:cubicBezTo>
                      <a:pt x="21" y="9"/>
                      <a:pt x="21" y="9"/>
                      <a:pt x="21" y="9"/>
                    </a:cubicBezTo>
                    <a:cubicBezTo>
                      <a:pt x="21" y="9"/>
                      <a:pt x="20" y="9"/>
                      <a:pt x="20" y="9"/>
                    </a:cubicBezTo>
                    <a:cubicBezTo>
                      <a:pt x="20" y="9"/>
                      <a:pt x="20" y="10"/>
                      <a:pt x="19" y="10"/>
                    </a:cubicBezTo>
                    <a:cubicBezTo>
                      <a:pt x="17" y="6"/>
                      <a:pt x="17" y="6"/>
                      <a:pt x="17" y="6"/>
                    </a:cubicBezTo>
                    <a:cubicBezTo>
                      <a:pt x="16" y="7"/>
                      <a:pt x="15" y="7"/>
                      <a:pt x="14" y="8"/>
                    </a:cubicBezTo>
                    <a:cubicBezTo>
                      <a:pt x="16" y="12"/>
                      <a:pt x="16" y="12"/>
                      <a:pt x="16" y="12"/>
                    </a:cubicBezTo>
                    <a:cubicBezTo>
                      <a:pt x="16" y="12"/>
                      <a:pt x="15" y="13"/>
                      <a:pt x="15" y="13"/>
                    </a:cubicBezTo>
                    <a:cubicBezTo>
                      <a:pt x="11" y="10"/>
                      <a:pt x="11" y="10"/>
                      <a:pt x="11" y="10"/>
                    </a:cubicBezTo>
                    <a:cubicBezTo>
                      <a:pt x="11" y="11"/>
                      <a:pt x="10" y="12"/>
                      <a:pt x="10" y="12"/>
                    </a:cubicBezTo>
                    <a:cubicBezTo>
                      <a:pt x="12" y="16"/>
                      <a:pt x="12" y="16"/>
                      <a:pt x="12" y="16"/>
                    </a:cubicBezTo>
                    <a:cubicBezTo>
                      <a:pt x="12" y="16"/>
                      <a:pt x="11" y="17"/>
                      <a:pt x="11" y="17"/>
                    </a:cubicBezTo>
                    <a:cubicBezTo>
                      <a:pt x="7" y="15"/>
                      <a:pt x="7" y="15"/>
                      <a:pt x="7" y="15"/>
                    </a:cubicBezTo>
                    <a:cubicBezTo>
                      <a:pt x="7" y="16"/>
                      <a:pt x="6" y="17"/>
                      <a:pt x="6" y="18"/>
                    </a:cubicBezTo>
                    <a:cubicBezTo>
                      <a:pt x="9" y="21"/>
                      <a:pt x="9" y="21"/>
                      <a:pt x="9" y="21"/>
                    </a:cubicBezTo>
                    <a:cubicBezTo>
                      <a:pt x="9" y="21"/>
                      <a:pt x="8" y="22"/>
                      <a:pt x="8" y="22"/>
                    </a:cubicBezTo>
                    <a:cubicBezTo>
                      <a:pt x="4" y="21"/>
                      <a:pt x="4" y="21"/>
                      <a:pt x="4" y="21"/>
                    </a:cubicBezTo>
                    <a:cubicBezTo>
                      <a:pt x="3" y="22"/>
                      <a:pt x="3" y="23"/>
                      <a:pt x="3" y="23"/>
                    </a:cubicBezTo>
                    <a:cubicBezTo>
                      <a:pt x="6" y="26"/>
                      <a:pt x="6" y="26"/>
                      <a:pt x="6" y="26"/>
                    </a:cubicBezTo>
                    <a:cubicBezTo>
                      <a:pt x="6" y="26"/>
                      <a:pt x="6" y="27"/>
                      <a:pt x="6" y="28"/>
                    </a:cubicBezTo>
                    <a:cubicBezTo>
                      <a:pt x="1" y="27"/>
                      <a:pt x="1" y="27"/>
                      <a:pt x="1" y="27"/>
                    </a:cubicBezTo>
                    <a:cubicBezTo>
                      <a:pt x="1" y="28"/>
                      <a:pt x="1" y="29"/>
                      <a:pt x="1" y="30"/>
                    </a:cubicBezTo>
                    <a:cubicBezTo>
                      <a:pt x="5" y="31"/>
                      <a:pt x="5" y="31"/>
                      <a:pt x="5" y="31"/>
                    </a:cubicBezTo>
                    <a:cubicBezTo>
                      <a:pt x="5" y="32"/>
                      <a:pt x="5" y="33"/>
                      <a:pt x="5" y="33"/>
                    </a:cubicBezTo>
                    <a:cubicBezTo>
                      <a:pt x="0" y="34"/>
                      <a:pt x="0" y="34"/>
                      <a:pt x="0" y="34"/>
                    </a:cubicBezTo>
                    <a:cubicBezTo>
                      <a:pt x="0" y="35"/>
                      <a:pt x="0" y="36"/>
                      <a:pt x="0" y="36"/>
                    </a:cubicBezTo>
                    <a:cubicBezTo>
                      <a:pt x="4" y="37"/>
                      <a:pt x="4" y="37"/>
                      <a:pt x="4" y="37"/>
                    </a:cubicBezTo>
                    <a:cubicBezTo>
                      <a:pt x="4" y="38"/>
                      <a:pt x="4" y="39"/>
                      <a:pt x="4" y="39"/>
                    </a:cubicBezTo>
                    <a:cubicBezTo>
                      <a:pt x="0" y="40"/>
                      <a:pt x="0" y="40"/>
                      <a:pt x="0" y="40"/>
                    </a:cubicBezTo>
                    <a:cubicBezTo>
                      <a:pt x="0" y="41"/>
                      <a:pt x="0" y="42"/>
                      <a:pt x="0" y="43"/>
                    </a:cubicBezTo>
                    <a:cubicBezTo>
                      <a:pt x="5" y="43"/>
                      <a:pt x="5" y="43"/>
                      <a:pt x="5" y="43"/>
                    </a:cubicBezTo>
                    <a:cubicBezTo>
                      <a:pt x="5" y="44"/>
                      <a:pt x="5" y="44"/>
                      <a:pt x="5" y="45"/>
                    </a:cubicBezTo>
                    <a:cubicBezTo>
                      <a:pt x="1" y="47"/>
                      <a:pt x="1" y="47"/>
                      <a:pt x="1" y="47"/>
                    </a:cubicBezTo>
                    <a:cubicBezTo>
                      <a:pt x="1" y="48"/>
                      <a:pt x="2" y="49"/>
                      <a:pt x="2" y="50"/>
                    </a:cubicBezTo>
                    <a:cubicBezTo>
                      <a:pt x="6" y="49"/>
                      <a:pt x="6" y="49"/>
                      <a:pt x="6" y="49"/>
                    </a:cubicBezTo>
                    <a:cubicBezTo>
                      <a:pt x="6" y="49"/>
                      <a:pt x="7" y="50"/>
                      <a:pt x="7" y="51"/>
                    </a:cubicBezTo>
                    <a:cubicBezTo>
                      <a:pt x="3" y="53"/>
                      <a:pt x="3" y="53"/>
                      <a:pt x="3" y="53"/>
                    </a:cubicBezTo>
                    <a:cubicBezTo>
                      <a:pt x="4" y="54"/>
                      <a:pt x="4" y="55"/>
                      <a:pt x="4" y="56"/>
                    </a:cubicBezTo>
                    <a:cubicBezTo>
                      <a:pt x="9" y="54"/>
                      <a:pt x="9" y="54"/>
                      <a:pt x="9" y="54"/>
                    </a:cubicBezTo>
                    <a:cubicBezTo>
                      <a:pt x="9" y="55"/>
                      <a:pt x="9" y="55"/>
                      <a:pt x="10" y="56"/>
                    </a:cubicBezTo>
                    <a:cubicBezTo>
                      <a:pt x="6" y="59"/>
                      <a:pt x="6" y="59"/>
                      <a:pt x="6" y="59"/>
                    </a:cubicBezTo>
                    <a:cubicBezTo>
                      <a:pt x="7" y="60"/>
                      <a:pt x="7" y="61"/>
                      <a:pt x="8" y="61"/>
                    </a:cubicBezTo>
                    <a:cubicBezTo>
                      <a:pt x="12" y="59"/>
                      <a:pt x="12" y="59"/>
                      <a:pt x="12" y="59"/>
                    </a:cubicBezTo>
                    <a:cubicBezTo>
                      <a:pt x="12" y="59"/>
                      <a:pt x="13" y="60"/>
                      <a:pt x="13" y="60"/>
                    </a:cubicBezTo>
                    <a:cubicBezTo>
                      <a:pt x="10" y="64"/>
                      <a:pt x="10" y="64"/>
                      <a:pt x="10" y="64"/>
                    </a:cubicBezTo>
                    <a:cubicBezTo>
                      <a:pt x="11" y="65"/>
                      <a:pt x="12" y="65"/>
                      <a:pt x="12" y="66"/>
                    </a:cubicBezTo>
                    <a:cubicBezTo>
                      <a:pt x="16" y="63"/>
                      <a:pt x="16" y="63"/>
                      <a:pt x="16" y="63"/>
                    </a:cubicBezTo>
                    <a:cubicBezTo>
                      <a:pt x="16" y="63"/>
                      <a:pt x="17" y="64"/>
                      <a:pt x="17" y="64"/>
                    </a:cubicBezTo>
                    <a:cubicBezTo>
                      <a:pt x="15" y="68"/>
                      <a:pt x="15" y="68"/>
                      <a:pt x="15" y="68"/>
                    </a:cubicBezTo>
                    <a:cubicBezTo>
                      <a:pt x="16" y="69"/>
                      <a:pt x="17" y="69"/>
                      <a:pt x="18" y="70"/>
                    </a:cubicBezTo>
                    <a:cubicBezTo>
                      <a:pt x="20" y="66"/>
                      <a:pt x="20" y="66"/>
                      <a:pt x="20" y="66"/>
                    </a:cubicBezTo>
                    <a:cubicBezTo>
                      <a:pt x="21" y="67"/>
                      <a:pt x="22" y="67"/>
                      <a:pt x="22" y="67"/>
                    </a:cubicBezTo>
                    <a:cubicBezTo>
                      <a:pt x="21" y="72"/>
                      <a:pt x="21" y="72"/>
                      <a:pt x="21" y="72"/>
                    </a:cubicBezTo>
                    <a:cubicBezTo>
                      <a:pt x="22" y="72"/>
                      <a:pt x="23" y="72"/>
                      <a:pt x="23" y="73"/>
                    </a:cubicBezTo>
                    <a:cubicBezTo>
                      <a:pt x="25" y="69"/>
                      <a:pt x="25" y="69"/>
                      <a:pt x="25" y="69"/>
                    </a:cubicBezTo>
                    <a:cubicBezTo>
                      <a:pt x="26" y="69"/>
                      <a:pt x="27" y="69"/>
                      <a:pt x="27" y="69"/>
                    </a:cubicBezTo>
                    <a:cubicBezTo>
                      <a:pt x="27" y="74"/>
                      <a:pt x="27" y="74"/>
                      <a:pt x="27" y="74"/>
                    </a:cubicBezTo>
                    <a:cubicBezTo>
                      <a:pt x="28" y="74"/>
                      <a:pt x="29" y="74"/>
                      <a:pt x="30" y="75"/>
                    </a:cubicBezTo>
                    <a:cubicBezTo>
                      <a:pt x="31" y="70"/>
                      <a:pt x="31" y="70"/>
                      <a:pt x="31" y="70"/>
                    </a:cubicBezTo>
                    <a:cubicBezTo>
                      <a:pt x="32" y="70"/>
                      <a:pt x="32" y="70"/>
                      <a:pt x="33" y="70"/>
                    </a:cubicBezTo>
                    <a:cubicBezTo>
                      <a:pt x="33" y="75"/>
                      <a:pt x="33" y="75"/>
                      <a:pt x="33" y="75"/>
                    </a:cubicBezTo>
                    <a:cubicBezTo>
                      <a:pt x="34" y="75"/>
                      <a:pt x="35" y="75"/>
                      <a:pt x="36" y="75"/>
                    </a:cubicBezTo>
                    <a:cubicBezTo>
                      <a:pt x="37" y="70"/>
                      <a:pt x="37" y="70"/>
                      <a:pt x="37" y="70"/>
                    </a:cubicBezTo>
                    <a:cubicBezTo>
                      <a:pt x="37" y="70"/>
                      <a:pt x="38" y="70"/>
                      <a:pt x="39" y="70"/>
                    </a:cubicBezTo>
                    <a:cubicBezTo>
                      <a:pt x="40" y="75"/>
                      <a:pt x="40" y="75"/>
                      <a:pt x="40" y="75"/>
                    </a:cubicBezTo>
                    <a:cubicBezTo>
                      <a:pt x="41" y="75"/>
                      <a:pt x="42" y="75"/>
                      <a:pt x="42" y="74"/>
                    </a:cubicBezTo>
                    <a:cubicBezTo>
                      <a:pt x="42" y="70"/>
                      <a:pt x="42" y="70"/>
                      <a:pt x="42" y="70"/>
                    </a:cubicBezTo>
                    <a:cubicBezTo>
                      <a:pt x="43" y="70"/>
                      <a:pt x="43" y="69"/>
                      <a:pt x="44" y="69"/>
                    </a:cubicBezTo>
                    <a:cubicBezTo>
                      <a:pt x="46" y="73"/>
                      <a:pt x="46" y="73"/>
                      <a:pt x="46" y="73"/>
                    </a:cubicBezTo>
                    <a:cubicBezTo>
                      <a:pt x="47" y="73"/>
                      <a:pt x="48" y="73"/>
                      <a:pt x="49" y="73"/>
                    </a:cubicBezTo>
                    <a:cubicBezTo>
                      <a:pt x="48" y="68"/>
                      <a:pt x="48" y="68"/>
                      <a:pt x="48" y="68"/>
                    </a:cubicBezTo>
                    <a:cubicBezTo>
                      <a:pt x="48" y="68"/>
                      <a:pt x="49" y="67"/>
                      <a:pt x="49" y="67"/>
                    </a:cubicBezTo>
                    <a:cubicBezTo>
                      <a:pt x="52" y="71"/>
                      <a:pt x="52" y="71"/>
                      <a:pt x="52" y="71"/>
                    </a:cubicBezTo>
                    <a:cubicBezTo>
                      <a:pt x="52" y="71"/>
                      <a:pt x="53" y="70"/>
                      <a:pt x="53" y="70"/>
                    </a:cubicBezTo>
                    <a:cubicBezTo>
                      <a:pt x="54" y="70"/>
                      <a:pt x="54" y="70"/>
                      <a:pt x="54" y="70"/>
                    </a:cubicBezTo>
                    <a:cubicBezTo>
                      <a:pt x="53" y="65"/>
                      <a:pt x="53" y="65"/>
                      <a:pt x="53" y="65"/>
                    </a:cubicBezTo>
                    <a:cubicBezTo>
                      <a:pt x="53" y="65"/>
                      <a:pt x="54" y="64"/>
                      <a:pt x="54" y="64"/>
                    </a:cubicBezTo>
                    <a:cubicBezTo>
                      <a:pt x="57" y="67"/>
                      <a:pt x="57" y="67"/>
                      <a:pt x="57" y="67"/>
                    </a:cubicBezTo>
                    <a:cubicBezTo>
                      <a:pt x="58" y="67"/>
                      <a:pt x="59" y="66"/>
                      <a:pt x="59" y="66"/>
                    </a:cubicBezTo>
                    <a:cubicBezTo>
                      <a:pt x="57" y="62"/>
                      <a:pt x="57" y="62"/>
                      <a:pt x="57" y="62"/>
                    </a:cubicBezTo>
                    <a:cubicBezTo>
                      <a:pt x="57" y="61"/>
                      <a:pt x="58" y="61"/>
                      <a:pt x="58" y="60"/>
                    </a:cubicBezTo>
                    <a:cubicBezTo>
                      <a:pt x="62" y="63"/>
                      <a:pt x="62" y="63"/>
                      <a:pt x="62" y="63"/>
                    </a:cubicBezTo>
                    <a:cubicBezTo>
                      <a:pt x="63" y="62"/>
                      <a:pt x="63" y="61"/>
                      <a:pt x="64" y="61"/>
                    </a:cubicBezTo>
                    <a:cubicBezTo>
                      <a:pt x="61" y="57"/>
                      <a:pt x="61" y="57"/>
                      <a:pt x="61" y="57"/>
                    </a:cubicBezTo>
                    <a:cubicBezTo>
                      <a:pt x="61" y="57"/>
                      <a:pt x="62" y="56"/>
                      <a:pt x="62" y="56"/>
                    </a:cubicBezTo>
                    <a:cubicBezTo>
                      <a:pt x="66" y="57"/>
                      <a:pt x="66" y="57"/>
                      <a:pt x="66" y="57"/>
                    </a:cubicBezTo>
                    <a:cubicBezTo>
                      <a:pt x="66" y="57"/>
                      <a:pt x="67" y="56"/>
                      <a:pt x="67" y="55"/>
                    </a:cubicBezTo>
                    <a:cubicBezTo>
                      <a:pt x="64" y="52"/>
                      <a:pt x="64" y="52"/>
                      <a:pt x="64" y="52"/>
                    </a:cubicBezTo>
                    <a:cubicBezTo>
                      <a:pt x="64" y="52"/>
                      <a:pt x="64" y="51"/>
                      <a:pt x="65" y="50"/>
                    </a:cubicBezTo>
                    <a:cubicBezTo>
                      <a:pt x="69" y="51"/>
                      <a:pt x="69" y="51"/>
                      <a:pt x="69" y="51"/>
                    </a:cubicBezTo>
                    <a:cubicBezTo>
                      <a:pt x="69" y="51"/>
                      <a:pt x="69" y="50"/>
                      <a:pt x="70" y="49"/>
                    </a:cubicBezTo>
                    <a:cubicBezTo>
                      <a:pt x="66" y="47"/>
                      <a:pt x="66" y="47"/>
                      <a:pt x="66" y="47"/>
                    </a:cubicBezTo>
                    <a:cubicBezTo>
                      <a:pt x="66" y="46"/>
                      <a:pt x="66" y="45"/>
                      <a:pt x="66" y="45"/>
                    </a:cubicBezTo>
                    <a:cubicBezTo>
                      <a:pt x="71" y="45"/>
                      <a:pt x="71" y="45"/>
                      <a:pt x="71" y="45"/>
                    </a:cubicBezTo>
                    <a:cubicBezTo>
                      <a:pt x="71" y="44"/>
                      <a:pt x="71" y="43"/>
                      <a:pt x="71" y="42"/>
                    </a:cubicBezTo>
                    <a:cubicBezTo>
                      <a:pt x="67" y="41"/>
                      <a:pt x="67" y="41"/>
                      <a:pt x="67" y="41"/>
                    </a:cubicBezTo>
                    <a:cubicBezTo>
                      <a:pt x="67" y="40"/>
                      <a:pt x="67" y="40"/>
                      <a:pt x="67" y="39"/>
                    </a:cubicBezTo>
                    <a:cubicBezTo>
                      <a:pt x="71" y="38"/>
                      <a:pt x="71" y="38"/>
                      <a:pt x="71" y="38"/>
                    </a:cubicBezTo>
                    <a:cubicBezTo>
                      <a:pt x="71" y="37"/>
                      <a:pt x="71" y="36"/>
                      <a:pt x="71" y="35"/>
                    </a:cubicBezTo>
                    <a:cubicBezTo>
                      <a:pt x="67" y="35"/>
                      <a:pt x="67" y="35"/>
                      <a:pt x="67" y="35"/>
                    </a:cubicBezTo>
                    <a:cubicBezTo>
                      <a:pt x="67" y="34"/>
                      <a:pt x="67" y="34"/>
                      <a:pt x="67" y="33"/>
                    </a:cubicBezTo>
                    <a:cubicBezTo>
                      <a:pt x="71" y="32"/>
                      <a:pt x="71" y="32"/>
                      <a:pt x="71" y="32"/>
                    </a:cubicBezTo>
                    <a:cubicBezTo>
                      <a:pt x="71" y="31"/>
                      <a:pt x="71" y="30"/>
                      <a:pt x="70" y="29"/>
                    </a:cubicBezTo>
                    <a:cubicBezTo>
                      <a:pt x="66" y="29"/>
                      <a:pt x="66" y="29"/>
                      <a:pt x="66" y="29"/>
                    </a:cubicBezTo>
                    <a:cubicBezTo>
                      <a:pt x="66" y="29"/>
                      <a:pt x="66" y="28"/>
                      <a:pt x="65" y="27"/>
                    </a:cubicBezTo>
                    <a:cubicBezTo>
                      <a:pt x="69" y="25"/>
                      <a:pt x="69" y="25"/>
                      <a:pt x="69" y="25"/>
                    </a:cubicBezTo>
                    <a:cubicBezTo>
                      <a:pt x="69" y="24"/>
                      <a:pt x="69" y="23"/>
                      <a:pt x="68" y="23"/>
                    </a:cubicBezTo>
                    <a:cubicBezTo>
                      <a:pt x="64" y="24"/>
                      <a:pt x="64" y="24"/>
                      <a:pt x="64" y="24"/>
                    </a:cubicBezTo>
                    <a:cubicBezTo>
                      <a:pt x="64" y="23"/>
                      <a:pt x="63" y="23"/>
                      <a:pt x="63" y="22"/>
                    </a:cubicBezTo>
                    <a:close/>
                    <a:moveTo>
                      <a:pt x="24" y="56"/>
                    </a:moveTo>
                    <a:cubicBezTo>
                      <a:pt x="20" y="58"/>
                      <a:pt x="14" y="57"/>
                      <a:pt x="12" y="52"/>
                    </a:cubicBezTo>
                    <a:cubicBezTo>
                      <a:pt x="9" y="48"/>
                      <a:pt x="11" y="42"/>
                      <a:pt x="15" y="39"/>
                    </a:cubicBezTo>
                    <a:cubicBezTo>
                      <a:pt x="19" y="37"/>
                      <a:pt x="25" y="38"/>
                      <a:pt x="27" y="43"/>
                    </a:cubicBezTo>
                    <a:cubicBezTo>
                      <a:pt x="30" y="47"/>
                      <a:pt x="28" y="53"/>
                      <a:pt x="24" y="56"/>
                    </a:cubicBezTo>
                    <a:close/>
                    <a:moveTo>
                      <a:pt x="49" y="63"/>
                    </a:moveTo>
                    <a:cubicBezTo>
                      <a:pt x="45" y="65"/>
                      <a:pt x="40" y="64"/>
                      <a:pt x="37" y="59"/>
                    </a:cubicBezTo>
                    <a:cubicBezTo>
                      <a:pt x="35" y="55"/>
                      <a:pt x="36" y="49"/>
                      <a:pt x="41" y="47"/>
                    </a:cubicBezTo>
                    <a:cubicBezTo>
                      <a:pt x="45" y="44"/>
                      <a:pt x="50" y="46"/>
                      <a:pt x="53" y="50"/>
                    </a:cubicBezTo>
                    <a:cubicBezTo>
                      <a:pt x="55" y="55"/>
                      <a:pt x="54" y="60"/>
                      <a:pt x="49" y="63"/>
                    </a:cubicBezTo>
                    <a:close/>
                    <a:moveTo>
                      <a:pt x="32" y="40"/>
                    </a:moveTo>
                    <a:cubicBezTo>
                      <a:pt x="31" y="38"/>
                      <a:pt x="32" y="35"/>
                      <a:pt x="34" y="34"/>
                    </a:cubicBezTo>
                    <a:cubicBezTo>
                      <a:pt x="36" y="33"/>
                      <a:pt x="38" y="34"/>
                      <a:pt x="39" y="36"/>
                    </a:cubicBezTo>
                    <a:cubicBezTo>
                      <a:pt x="40" y="38"/>
                      <a:pt x="39" y="40"/>
                      <a:pt x="38" y="41"/>
                    </a:cubicBezTo>
                    <a:cubicBezTo>
                      <a:pt x="36" y="42"/>
                      <a:pt x="33" y="42"/>
                      <a:pt x="32" y="40"/>
                    </a:cubicBezTo>
                    <a:close/>
                    <a:moveTo>
                      <a:pt x="31" y="29"/>
                    </a:moveTo>
                    <a:cubicBezTo>
                      <a:pt x="27" y="31"/>
                      <a:pt x="21" y="30"/>
                      <a:pt x="19" y="25"/>
                    </a:cubicBezTo>
                    <a:cubicBezTo>
                      <a:pt x="16" y="21"/>
                      <a:pt x="18" y="15"/>
                      <a:pt x="22" y="13"/>
                    </a:cubicBezTo>
                    <a:cubicBezTo>
                      <a:pt x="26" y="10"/>
                      <a:pt x="32" y="12"/>
                      <a:pt x="34" y="16"/>
                    </a:cubicBezTo>
                    <a:cubicBezTo>
                      <a:pt x="36" y="21"/>
                      <a:pt x="35" y="26"/>
                      <a:pt x="31" y="29"/>
                    </a:cubicBezTo>
                    <a:close/>
                    <a:moveTo>
                      <a:pt x="56" y="36"/>
                    </a:moveTo>
                    <a:cubicBezTo>
                      <a:pt x="52" y="39"/>
                      <a:pt x="47" y="37"/>
                      <a:pt x="44" y="33"/>
                    </a:cubicBezTo>
                    <a:cubicBezTo>
                      <a:pt x="42" y="28"/>
                      <a:pt x="43" y="22"/>
                      <a:pt x="47" y="20"/>
                    </a:cubicBezTo>
                    <a:cubicBezTo>
                      <a:pt x="52" y="17"/>
                      <a:pt x="57" y="19"/>
                      <a:pt x="60" y="23"/>
                    </a:cubicBezTo>
                    <a:cubicBezTo>
                      <a:pt x="62" y="28"/>
                      <a:pt x="61" y="34"/>
                      <a:pt x="56" y="36"/>
                    </a:cubicBezTo>
                    <a:close/>
                  </a:path>
                </a:pathLst>
              </a:custGeom>
              <a:solidFill>
                <a:srgbClr val="3E3A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7" name="Freeform 16"/>
              <p:cNvSpPr>
                <a:spLocks noEditPoints="1"/>
              </p:cNvSpPr>
              <p:nvPr/>
            </p:nvSpPr>
            <p:spPr bwMode="auto">
              <a:xfrm>
                <a:off x="1192213" y="2576513"/>
                <a:ext cx="28575" cy="28575"/>
              </a:xfrm>
              <a:custGeom>
                <a:avLst/>
                <a:gdLst>
                  <a:gd name="T0" fmla="*/ 23 w 27"/>
                  <a:gd name="T1" fmla="*/ 14 h 27"/>
                  <a:gd name="T2" fmla="*/ 23 w 27"/>
                  <a:gd name="T3" fmla="*/ 14 h 27"/>
                  <a:gd name="T4" fmla="*/ 23 w 27"/>
                  <a:gd name="T5" fmla="*/ 12 h 27"/>
                  <a:gd name="T6" fmla="*/ 27 w 27"/>
                  <a:gd name="T7" fmla="*/ 10 h 27"/>
                  <a:gd name="T8" fmla="*/ 25 w 27"/>
                  <a:gd name="T9" fmla="*/ 6 h 27"/>
                  <a:gd name="T10" fmla="*/ 21 w 27"/>
                  <a:gd name="T11" fmla="*/ 7 h 27"/>
                  <a:gd name="T12" fmla="*/ 19 w 27"/>
                  <a:gd name="T13" fmla="*/ 5 h 27"/>
                  <a:gd name="T14" fmla="*/ 20 w 27"/>
                  <a:gd name="T15" fmla="*/ 1 h 27"/>
                  <a:gd name="T16" fmla="*/ 16 w 27"/>
                  <a:gd name="T17" fmla="*/ 0 h 27"/>
                  <a:gd name="T18" fmla="*/ 14 w 27"/>
                  <a:gd name="T19" fmla="*/ 3 h 27"/>
                  <a:gd name="T20" fmla="*/ 13 w 27"/>
                  <a:gd name="T21" fmla="*/ 3 h 27"/>
                  <a:gd name="T22" fmla="*/ 12 w 27"/>
                  <a:gd name="T23" fmla="*/ 3 h 27"/>
                  <a:gd name="T24" fmla="*/ 10 w 27"/>
                  <a:gd name="T25" fmla="*/ 0 h 27"/>
                  <a:gd name="T26" fmla="*/ 6 w 27"/>
                  <a:gd name="T27" fmla="*/ 2 h 27"/>
                  <a:gd name="T28" fmla="*/ 7 w 27"/>
                  <a:gd name="T29" fmla="*/ 6 h 27"/>
                  <a:gd name="T30" fmla="*/ 6 w 27"/>
                  <a:gd name="T31" fmla="*/ 7 h 27"/>
                  <a:gd name="T32" fmla="*/ 2 w 27"/>
                  <a:gd name="T33" fmla="*/ 6 h 27"/>
                  <a:gd name="T34" fmla="*/ 0 w 27"/>
                  <a:gd name="T35" fmla="*/ 11 h 27"/>
                  <a:gd name="T36" fmla="*/ 4 w 27"/>
                  <a:gd name="T37" fmla="*/ 13 h 27"/>
                  <a:gd name="T38" fmla="*/ 4 w 27"/>
                  <a:gd name="T39" fmla="*/ 14 h 27"/>
                  <a:gd name="T40" fmla="*/ 4 w 27"/>
                  <a:gd name="T41" fmla="*/ 15 h 27"/>
                  <a:gd name="T42" fmla="*/ 0 w 27"/>
                  <a:gd name="T43" fmla="*/ 17 h 27"/>
                  <a:gd name="T44" fmla="*/ 2 w 27"/>
                  <a:gd name="T45" fmla="*/ 21 h 27"/>
                  <a:gd name="T46" fmla="*/ 6 w 27"/>
                  <a:gd name="T47" fmla="*/ 20 h 27"/>
                  <a:gd name="T48" fmla="*/ 8 w 27"/>
                  <a:gd name="T49" fmla="*/ 22 h 27"/>
                  <a:gd name="T50" fmla="*/ 7 w 27"/>
                  <a:gd name="T51" fmla="*/ 26 h 27"/>
                  <a:gd name="T52" fmla="*/ 11 w 27"/>
                  <a:gd name="T53" fmla="*/ 27 h 27"/>
                  <a:gd name="T54" fmla="*/ 13 w 27"/>
                  <a:gd name="T55" fmla="*/ 24 h 27"/>
                  <a:gd name="T56" fmla="*/ 13 w 27"/>
                  <a:gd name="T57" fmla="*/ 24 h 27"/>
                  <a:gd name="T58" fmla="*/ 15 w 27"/>
                  <a:gd name="T59" fmla="*/ 24 h 27"/>
                  <a:gd name="T60" fmla="*/ 17 w 27"/>
                  <a:gd name="T61" fmla="*/ 27 h 27"/>
                  <a:gd name="T62" fmla="*/ 21 w 27"/>
                  <a:gd name="T63" fmla="*/ 25 h 27"/>
                  <a:gd name="T64" fmla="*/ 20 w 27"/>
                  <a:gd name="T65" fmla="*/ 21 h 27"/>
                  <a:gd name="T66" fmla="*/ 21 w 27"/>
                  <a:gd name="T67" fmla="*/ 20 h 27"/>
                  <a:gd name="T68" fmla="*/ 25 w 27"/>
                  <a:gd name="T69" fmla="*/ 21 h 27"/>
                  <a:gd name="T70" fmla="*/ 27 w 27"/>
                  <a:gd name="T71" fmla="*/ 16 h 27"/>
                  <a:gd name="T72" fmla="*/ 23 w 27"/>
                  <a:gd name="T73" fmla="*/ 14 h 27"/>
                  <a:gd name="T74" fmla="*/ 13 w 27"/>
                  <a:gd name="T75" fmla="*/ 18 h 27"/>
                  <a:gd name="T76" fmla="*/ 9 w 27"/>
                  <a:gd name="T77" fmla="*/ 14 h 27"/>
                  <a:gd name="T78" fmla="*/ 13 w 27"/>
                  <a:gd name="T79" fmla="*/ 9 h 27"/>
                  <a:gd name="T80" fmla="*/ 18 w 27"/>
                  <a:gd name="T81" fmla="*/ 14 h 27"/>
                  <a:gd name="T82" fmla="*/ 13 w 27"/>
                  <a:gd name="T83" fmla="*/ 18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7" h="27">
                    <a:moveTo>
                      <a:pt x="23" y="14"/>
                    </a:moveTo>
                    <a:cubicBezTo>
                      <a:pt x="23" y="14"/>
                      <a:pt x="23" y="14"/>
                      <a:pt x="23" y="14"/>
                    </a:cubicBezTo>
                    <a:cubicBezTo>
                      <a:pt x="23" y="13"/>
                      <a:pt x="23" y="13"/>
                      <a:pt x="23" y="12"/>
                    </a:cubicBezTo>
                    <a:cubicBezTo>
                      <a:pt x="27" y="10"/>
                      <a:pt x="27" y="10"/>
                      <a:pt x="27" y="10"/>
                    </a:cubicBezTo>
                    <a:cubicBezTo>
                      <a:pt x="26" y="8"/>
                      <a:pt x="26" y="7"/>
                      <a:pt x="25" y="6"/>
                    </a:cubicBezTo>
                    <a:cubicBezTo>
                      <a:pt x="21" y="7"/>
                      <a:pt x="21" y="7"/>
                      <a:pt x="21" y="7"/>
                    </a:cubicBezTo>
                    <a:cubicBezTo>
                      <a:pt x="20" y="6"/>
                      <a:pt x="20" y="6"/>
                      <a:pt x="19" y="5"/>
                    </a:cubicBezTo>
                    <a:cubicBezTo>
                      <a:pt x="20" y="1"/>
                      <a:pt x="20" y="1"/>
                      <a:pt x="20" y="1"/>
                    </a:cubicBezTo>
                    <a:cubicBezTo>
                      <a:pt x="19" y="1"/>
                      <a:pt x="18" y="0"/>
                      <a:pt x="16" y="0"/>
                    </a:cubicBezTo>
                    <a:cubicBezTo>
                      <a:pt x="14" y="3"/>
                      <a:pt x="14" y="3"/>
                      <a:pt x="14" y="3"/>
                    </a:cubicBezTo>
                    <a:cubicBezTo>
                      <a:pt x="14" y="3"/>
                      <a:pt x="14" y="3"/>
                      <a:pt x="13" y="3"/>
                    </a:cubicBezTo>
                    <a:cubicBezTo>
                      <a:pt x="13" y="3"/>
                      <a:pt x="13" y="3"/>
                      <a:pt x="12" y="3"/>
                    </a:cubicBezTo>
                    <a:cubicBezTo>
                      <a:pt x="10" y="0"/>
                      <a:pt x="10" y="0"/>
                      <a:pt x="10" y="0"/>
                    </a:cubicBezTo>
                    <a:cubicBezTo>
                      <a:pt x="9" y="0"/>
                      <a:pt x="7" y="1"/>
                      <a:pt x="6" y="2"/>
                    </a:cubicBezTo>
                    <a:cubicBezTo>
                      <a:pt x="7" y="6"/>
                      <a:pt x="7" y="6"/>
                      <a:pt x="7" y="6"/>
                    </a:cubicBezTo>
                    <a:cubicBezTo>
                      <a:pt x="7" y="6"/>
                      <a:pt x="6" y="7"/>
                      <a:pt x="6" y="7"/>
                    </a:cubicBezTo>
                    <a:cubicBezTo>
                      <a:pt x="2" y="6"/>
                      <a:pt x="2" y="6"/>
                      <a:pt x="2" y="6"/>
                    </a:cubicBezTo>
                    <a:cubicBezTo>
                      <a:pt x="1" y="8"/>
                      <a:pt x="1" y="9"/>
                      <a:pt x="0" y="11"/>
                    </a:cubicBezTo>
                    <a:cubicBezTo>
                      <a:pt x="4" y="13"/>
                      <a:pt x="4" y="13"/>
                      <a:pt x="4" y="13"/>
                    </a:cubicBezTo>
                    <a:cubicBezTo>
                      <a:pt x="4" y="13"/>
                      <a:pt x="4" y="13"/>
                      <a:pt x="4" y="14"/>
                    </a:cubicBezTo>
                    <a:cubicBezTo>
                      <a:pt x="4" y="14"/>
                      <a:pt x="4" y="14"/>
                      <a:pt x="4" y="15"/>
                    </a:cubicBezTo>
                    <a:cubicBezTo>
                      <a:pt x="0" y="17"/>
                      <a:pt x="0" y="17"/>
                      <a:pt x="0" y="17"/>
                    </a:cubicBezTo>
                    <a:cubicBezTo>
                      <a:pt x="1" y="19"/>
                      <a:pt x="1" y="20"/>
                      <a:pt x="2" y="21"/>
                    </a:cubicBezTo>
                    <a:cubicBezTo>
                      <a:pt x="6" y="20"/>
                      <a:pt x="6" y="20"/>
                      <a:pt x="6" y="20"/>
                    </a:cubicBezTo>
                    <a:cubicBezTo>
                      <a:pt x="6" y="21"/>
                      <a:pt x="7" y="21"/>
                      <a:pt x="8" y="22"/>
                    </a:cubicBezTo>
                    <a:cubicBezTo>
                      <a:pt x="7" y="26"/>
                      <a:pt x="7" y="26"/>
                      <a:pt x="7" y="26"/>
                    </a:cubicBezTo>
                    <a:cubicBezTo>
                      <a:pt x="8" y="26"/>
                      <a:pt x="9" y="27"/>
                      <a:pt x="11" y="27"/>
                    </a:cubicBezTo>
                    <a:cubicBezTo>
                      <a:pt x="13" y="24"/>
                      <a:pt x="13" y="24"/>
                      <a:pt x="13" y="24"/>
                    </a:cubicBezTo>
                    <a:cubicBezTo>
                      <a:pt x="13" y="24"/>
                      <a:pt x="13" y="24"/>
                      <a:pt x="13" y="24"/>
                    </a:cubicBezTo>
                    <a:cubicBezTo>
                      <a:pt x="14" y="24"/>
                      <a:pt x="14" y="24"/>
                      <a:pt x="15" y="24"/>
                    </a:cubicBezTo>
                    <a:cubicBezTo>
                      <a:pt x="17" y="27"/>
                      <a:pt x="17" y="27"/>
                      <a:pt x="17" y="27"/>
                    </a:cubicBezTo>
                    <a:cubicBezTo>
                      <a:pt x="18" y="27"/>
                      <a:pt x="20" y="26"/>
                      <a:pt x="21" y="25"/>
                    </a:cubicBezTo>
                    <a:cubicBezTo>
                      <a:pt x="20" y="21"/>
                      <a:pt x="20" y="21"/>
                      <a:pt x="20" y="21"/>
                    </a:cubicBezTo>
                    <a:cubicBezTo>
                      <a:pt x="20" y="21"/>
                      <a:pt x="21" y="20"/>
                      <a:pt x="21" y="20"/>
                    </a:cubicBezTo>
                    <a:cubicBezTo>
                      <a:pt x="25" y="21"/>
                      <a:pt x="25" y="21"/>
                      <a:pt x="25" y="21"/>
                    </a:cubicBezTo>
                    <a:cubicBezTo>
                      <a:pt x="26" y="19"/>
                      <a:pt x="26" y="18"/>
                      <a:pt x="27" y="16"/>
                    </a:cubicBezTo>
                    <a:lnTo>
                      <a:pt x="23" y="14"/>
                    </a:lnTo>
                    <a:close/>
                    <a:moveTo>
                      <a:pt x="13" y="18"/>
                    </a:moveTo>
                    <a:cubicBezTo>
                      <a:pt x="11" y="18"/>
                      <a:pt x="9" y="16"/>
                      <a:pt x="9" y="14"/>
                    </a:cubicBezTo>
                    <a:cubicBezTo>
                      <a:pt x="9" y="11"/>
                      <a:pt x="11" y="9"/>
                      <a:pt x="13" y="9"/>
                    </a:cubicBezTo>
                    <a:cubicBezTo>
                      <a:pt x="16" y="9"/>
                      <a:pt x="18" y="11"/>
                      <a:pt x="18" y="14"/>
                    </a:cubicBezTo>
                    <a:cubicBezTo>
                      <a:pt x="18" y="16"/>
                      <a:pt x="16" y="18"/>
                      <a:pt x="13" y="18"/>
                    </a:cubicBezTo>
                    <a:close/>
                  </a:path>
                </a:pathLst>
              </a:custGeom>
              <a:solidFill>
                <a:srgbClr val="3E3A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8" name="Freeform 17"/>
              <p:cNvSpPr>
                <a:spLocks noEditPoints="1"/>
              </p:cNvSpPr>
              <p:nvPr/>
            </p:nvSpPr>
            <p:spPr bwMode="auto">
              <a:xfrm>
                <a:off x="1203325" y="2713038"/>
                <a:ext cx="25400" cy="25400"/>
              </a:xfrm>
              <a:custGeom>
                <a:avLst/>
                <a:gdLst>
                  <a:gd name="T0" fmla="*/ 21 w 24"/>
                  <a:gd name="T1" fmla="*/ 13 h 25"/>
                  <a:gd name="T2" fmla="*/ 21 w 24"/>
                  <a:gd name="T3" fmla="*/ 12 h 25"/>
                  <a:gd name="T4" fmla="*/ 21 w 24"/>
                  <a:gd name="T5" fmla="*/ 11 h 25"/>
                  <a:gd name="T6" fmla="*/ 24 w 24"/>
                  <a:gd name="T7" fmla="*/ 9 h 25"/>
                  <a:gd name="T8" fmla="*/ 23 w 24"/>
                  <a:gd name="T9" fmla="*/ 5 h 25"/>
                  <a:gd name="T10" fmla="*/ 19 w 24"/>
                  <a:gd name="T11" fmla="*/ 6 h 25"/>
                  <a:gd name="T12" fmla="*/ 18 w 24"/>
                  <a:gd name="T13" fmla="*/ 5 h 25"/>
                  <a:gd name="T14" fmla="*/ 18 w 24"/>
                  <a:gd name="T15" fmla="*/ 1 h 25"/>
                  <a:gd name="T16" fmla="*/ 15 w 24"/>
                  <a:gd name="T17" fmla="*/ 0 h 25"/>
                  <a:gd name="T18" fmla="*/ 13 w 24"/>
                  <a:gd name="T19" fmla="*/ 3 h 25"/>
                  <a:gd name="T20" fmla="*/ 12 w 24"/>
                  <a:gd name="T21" fmla="*/ 3 h 25"/>
                  <a:gd name="T22" fmla="*/ 11 w 24"/>
                  <a:gd name="T23" fmla="*/ 3 h 25"/>
                  <a:gd name="T24" fmla="*/ 9 w 24"/>
                  <a:gd name="T25" fmla="*/ 0 h 25"/>
                  <a:gd name="T26" fmla="*/ 6 w 24"/>
                  <a:gd name="T27" fmla="*/ 2 h 25"/>
                  <a:gd name="T28" fmla="*/ 7 w 24"/>
                  <a:gd name="T29" fmla="*/ 5 h 25"/>
                  <a:gd name="T30" fmla="*/ 5 w 24"/>
                  <a:gd name="T31" fmla="*/ 7 h 25"/>
                  <a:gd name="T32" fmla="*/ 2 w 24"/>
                  <a:gd name="T33" fmla="*/ 6 h 25"/>
                  <a:gd name="T34" fmla="*/ 0 w 24"/>
                  <a:gd name="T35" fmla="*/ 10 h 25"/>
                  <a:gd name="T36" fmla="*/ 4 w 24"/>
                  <a:gd name="T37" fmla="*/ 11 h 25"/>
                  <a:gd name="T38" fmla="*/ 4 w 24"/>
                  <a:gd name="T39" fmla="*/ 12 h 25"/>
                  <a:gd name="T40" fmla="*/ 4 w 24"/>
                  <a:gd name="T41" fmla="*/ 13 h 25"/>
                  <a:gd name="T42" fmla="*/ 1 w 24"/>
                  <a:gd name="T43" fmla="*/ 15 h 25"/>
                  <a:gd name="T44" fmla="*/ 2 w 24"/>
                  <a:gd name="T45" fmla="*/ 19 h 25"/>
                  <a:gd name="T46" fmla="*/ 6 w 24"/>
                  <a:gd name="T47" fmla="*/ 18 h 25"/>
                  <a:gd name="T48" fmla="*/ 7 w 24"/>
                  <a:gd name="T49" fmla="*/ 20 h 25"/>
                  <a:gd name="T50" fmla="*/ 6 w 24"/>
                  <a:gd name="T51" fmla="*/ 23 h 25"/>
                  <a:gd name="T52" fmla="*/ 10 w 24"/>
                  <a:gd name="T53" fmla="*/ 25 h 25"/>
                  <a:gd name="T54" fmla="*/ 12 w 24"/>
                  <a:gd name="T55" fmla="*/ 21 h 25"/>
                  <a:gd name="T56" fmla="*/ 12 w 24"/>
                  <a:gd name="T57" fmla="*/ 21 h 25"/>
                  <a:gd name="T58" fmla="*/ 13 w 24"/>
                  <a:gd name="T59" fmla="*/ 21 h 25"/>
                  <a:gd name="T60" fmla="*/ 15 w 24"/>
                  <a:gd name="T61" fmla="*/ 25 h 25"/>
                  <a:gd name="T62" fmla="*/ 19 w 24"/>
                  <a:gd name="T63" fmla="*/ 23 h 25"/>
                  <a:gd name="T64" fmla="*/ 18 w 24"/>
                  <a:gd name="T65" fmla="*/ 19 h 25"/>
                  <a:gd name="T66" fmla="*/ 19 w 24"/>
                  <a:gd name="T67" fmla="*/ 18 h 25"/>
                  <a:gd name="T68" fmla="*/ 23 w 24"/>
                  <a:gd name="T69" fmla="*/ 19 h 25"/>
                  <a:gd name="T70" fmla="*/ 24 w 24"/>
                  <a:gd name="T71" fmla="*/ 15 h 25"/>
                  <a:gd name="T72" fmla="*/ 21 w 24"/>
                  <a:gd name="T73" fmla="*/ 13 h 25"/>
                  <a:gd name="T74" fmla="*/ 12 w 24"/>
                  <a:gd name="T75" fmla="*/ 16 h 25"/>
                  <a:gd name="T76" fmla="*/ 8 w 24"/>
                  <a:gd name="T77" fmla="*/ 12 h 25"/>
                  <a:gd name="T78" fmla="*/ 12 w 24"/>
                  <a:gd name="T79" fmla="*/ 8 h 25"/>
                  <a:gd name="T80" fmla="*/ 16 w 24"/>
                  <a:gd name="T81" fmla="*/ 12 h 25"/>
                  <a:gd name="T82" fmla="*/ 12 w 24"/>
                  <a:gd name="T83" fmla="*/ 16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4" h="25">
                    <a:moveTo>
                      <a:pt x="21" y="13"/>
                    </a:moveTo>
                    <a:cubicBezTo>
                      <a:pt x="21" y="13"/>
                      <a:pt x="21" y="13"/>
                      <a:pt x="21" y="12"/>
                    </a:cubicBezTo>
                    <a:cubicBezTo>
                      <a:pt x="21" y="12"/>
                      <a:pt x="21" y="11"/>
                      <a:pt x="21" y="11"/>
                    </a:cubicBezTo>
                    <a:cubicBezTo>
                      <a:pt x="24" y="9"/>
                      <a:pt x="24" y="9"/>
                      <a:pt x="24" y="9"/>
                    </a:cubicBezTo>
                    <a:cubicBezTo>
                      <a:pt x="24" y="8"/>
                      <a:pt x="23" y="6"/>
                      <a:pt x="23" y="5"/>
                    </a:cubicBezTo>
                    <a:cubicBezTo>
                      <a:pt x="19" y="6"/>
                      <a:pt x="19" y="6"/>
                      <a:pt x="19" y="6"/>
                    </a:cubicBezTo>
                    <a:cubicBezTo>
                      <a:pt x="19" y="6"/>
                      <a:pt x="18" y="5"/>
                      <a:pt x="18" y="5"/>
                    </a:cubicBezTo>
                    <a:cubicBezTo>
                      <a:pt x="18" y="1"/>
                      <a:pt x="18" y="1"/>
                      <a:pt x="18" y="1"/>
                    </a:cubicBezTo>
                    <a:cubicBezTo>
                      <a:pt x="17" y="1"/>
                      <a:pt x="16" y="0"/>
                      <a:pt x="15" y="0"/>
                    </a:cubicBezTo>
                    <a:cubicBezTo>
                      <a:pt x="13" y="3"/>
                      <a:pt x="13" y="3"/>
                      <a:pt x="13" y="3"/>
                    </a:cubicBezTo>
                    <a:cubicBezTo>
                      <a:pt x="13" y="3"/>
                      <a:pt x="13" y="3"/>
                      <a:pt x="12" y="3"/>
                    </a:cubicBezTo>
                    <a:cubicBezTo>
                      <a:pt x="12" y="3"/>
                      <a:pt x="12" y="3"/>
                      <a:pt x="11" y="3"/>
                    </a:cubicBezTo>
                    <a:cubicBezTo>
                      <a:pt x="9" y="0"/>
                      <a:pt x="9" y="0"/>
                      <a:pt x="9" y="0"/>
                    </a:cubicBezTo>
                    <a:cubicBezTo>
                      <a:pt x="8" y="0"/>
                      <a:pt x="7" y="1"/>
                      <a:pt x="6" y="2"/>
                    </a:cubicBezTo>
                    <a:cubicBezTo>
                      <a:pt x="7" y="5"/>
                      <a:pt x="7" y="5"/>
                      <a:pt x="7" y="5"/>
                    </a:cubicBezTo>
                    <a:cubicBezTo>
                      <a:pt x="6" y="6"/>
                      <a:pt x="6" y="6"/>
                      <a:pt x="5" y="7"/>
                    </a:cubicBezTo>
                    <a:cubicBezTo>
                      <a:pt x="2" y="6"/>
                      <a:pt x="2" y="6"/>
                      <a:pt x="2" y="6"/>
                    </a:cubicBezTo>
                    <a:cubicBezTo>
                      <a:pt x="1" y="7"/>
                      <a:pt x="1" y="8"/>
                      <a:pt x="0" y="10"/>
                    </a:cubicBezTo>
                    <a:cubicBezTo>
                      <a:pt x="4" y="11"/>
                      <a:pt x="4" y="11"/>
                      <a:pt x="4" y="11"/>
                    </a:cubicBezTo>
                    <a:cubicBezTo>
                      <a:pt x="4" y="12"/>
                      <a:pt x="4" y="12"/>
                      <a:pt x="4" y="12"/>
                    </a:cubicBezTo>
                    <a:cubicBezTo>
                      <a:pt x="4" y="13"/>
                      <a:pt x="4" y="13"/>
                      <a:pt x="4" y="13"/>
                    </a:cubicBezTo>
                    <a:cubicBezTo>
                      <a:pt x="1" y="15"/>
                      <a:pt x="1" y="15"/>
                      <a:pt x="1" y="15"/>
                    </a:cubicBezTo>
                    <a:cubicBezTo>
                      <a:pt x="1" y="17"/>
                      <a:pt x="1" y="18"/>
                      <a:pt x="2" y="19"/>
                    </a:cubicBezTo>
                    <a:cubicBezTo>
                      <a:pt x="6" y="18"/>
                      <a:pt x="6" y="18"/>
                      <a:pt x="6" y="18"/>
                    </a:cubicBezTo>
                    <a:cubicBezTo>
                      <a:pt x="6" y="19"/>
                      <a:pt x="6" y="19"/>
                      <a:pt x="7" y="20"/>
                    </a:cubicBezTo>
                    <a:cubicBezTo>
                      <a:pt x="6" y="23"/>
                      <a:pt x="6" y="23"/>
                      <a:pt x="6" y="23"/>
                    </a:cubicBezTo>
                    <a:cubicBezTo>
                      <a:pt x="7" y="24"/>
                      <a:pt x="8" y="24"/>
                      <a:pt x="10" y="25"/>
                    </a:cubicBezTo>
                    <a:cubicBezTo>
                      <a:pt x="12" y="21"/>
                      <a:pt x="12" y="21"/>
                      <a:pt x="12" y="21"/>
                    </a:cubicBezTo>
                    <a:cubicBezTo>
                      <a:pt x="12" y="21"/>
                      <a:pt x="12" y="21"/>
                      <a:pt x="12" y="21"/>
                    </a:cubicBezTo>
                    <a:cubicBezTo>
                      <a:pt x="13" y="21"/>
                      <a:pt x="13" y="21"/>
                      <a:pt x="13" y="21"/>
                    </a:cubicBezTo>
                    <a:cubicBezTo>
                      <a:pt x="15" y="25"/>
                      <a:pt x="15" y="25"/>
                      <a:pt x="15" y="25"/>
                    </a:cubicBezTo>
                    <a:cubicBezTo>
                      <a:pt x="17" y="24"/>
                      <a:pt x="18" y="24"/>
                      <a:pt x="19" y="23"/>
                    </a:cubicBezTo>
                    <a:cubicBezTo>
                      <a:pt x="18" y="19"/>
                      <a:pt x="18" y="19"/>
                      <a:pt x="18" y="19"/>
                    </a:cubicBezTo>
                    <a:cubicBezTo>
                      <a:pt x="18" y="19"/>
                      <a:pt x="19" y="18"/>
                      <a:pt x="19" y="18"/>
                    </a:cubicBezTo>
                    <a:cubicBezTo>
                      <a:pt x="23" y="19"/>
                      <a:pt x="23" y="19"/>
                      <a:pt x="23" y="19"/>
                    </a:cubicBezTo>
                    <a:cubicBezTo>
                      <a:pt x="23" y="18"/>
                      <a:pt x="24" y="16"/>
                      <a:pt x="24" y="15"/>
                    </a:cubicBezTo>
                    <a:lnTo>
                      <a:pt x="21" y="13"/>
                    </a:lnTo>
                    <a:close/>
                    <a:moveTo>
                      <a:pt x="12" y="16"/>
                    </a:moveTo>
                    <a:cubicBezTo>
                      <a:pt x="10" y="16"/>
                      <a:pt x="8" y="15"/>
                      <a:pt x="8" y="12"/>
                    </a:cubicBezTo>
                    <a:cubicBezTo>
                      <a:pt x="8" y="10"/>
                      <a:pt x="10" y="8"/>
                      <a:pt x="12" y="8"/>
                    </a:cubicBezTo>
                    <a:cubicBezTo>
                      <a:pt x="15" y="8"/>
                      <a:pt x="16" y="10"/>
                      <a:pt x="16" y="12"/>
                    </a:cubicBezTo>
                    <a:cubicBezTo>
                      <a:pt x="16" y="15"/>
                      <a:pt x="15" y="16"/>
                      <a:pt x="12" y="16"/>
                    </a:cubicBezTo>
                    <a:close/>
                  </a:path>
                </a:pathLst>
              </a:custGeom>
              <a:solidFill>
                <a:srgbClr val="3E3A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9" name="Freeform 18"/>
              <p:cNvSpPr>
                <a:spLocks noEditPoints="1"/>
              </p:cNvSpPr>
              <p:nvPr/>
            </p:nvSpPr>
            <p:spPr bwMode="auto">
              <a:xfrm>
                <a:off x="1301750" y="2359026"/>
                <a:ext cx="74613" cy="77788"/>
              </a:xfrm>
              <a:custGeom>
                <a:avLst/>
                <a:gdLst>
                  <a:gd name="T0" fmla="*/ 70 w 70"/>
                  <a:gd name="T1" fmla="*/ 37 h 73"/>
                  <a:gd name="T2" fmla="*/ 64 w 70"/>
                  <a:gd name="T3" fmla="*/ 31 h 73"/>
                  <a:gd name="T4" fmla="*/ 68 w 70"/>
                  <a:gd name="T5" fmla="*/ 27 h 73"/>
                  <a:gd name="T6" fmla="*/ 62 w 70"/>
                  <a:gd name="T7" fmla="*/ 23 h 73"/>
                  <a:gd name="T8" fmla="*/ 64 w 70"/>
                  <a:gd name="T9" fmla="*/ 17 h 73"/>
                  <a:gd name="T10" fmla="*/ 57 w 70"/>
                  <a:gd name="T11" fmla="*/ 16 h 73"/>
                  <a:gd name="T12" fmla="*/ 58 w 70"/>
                  <a:gd name="T13" fmla="*/ 9 h 73"/>
                  <a:gd name="T14" fmla="*/ 50 w 70"/>
                  <a:gd name="T15" fmla="*/ 10 h 73"/>
                  <a:gd name="T16" fmla="*/ 50 w 70"/>
                  <a:gd name="T17" fmla="*/ 4 h 73"/>
                  <a:gd name="T18" fmla="*/ 42 w 70"/>
                  <a:gd name="T19" fmla="*/ 7 h 73"/>
                  <a:gd name="T20" fmla="*/ 40 w 70"/>
                  <a:gd name="T21" fmla="*/ 1 h 73"/>
                  <a:gd name="T22" fmla="*/ 34 w 70"/>
                  <a:gd name="T23" fmla="*/ 6 h 73"/>
                  <a:gd name="T24" fmla="*/ 30 w 70"/>
                  <a:gd name="T25" fmla="*/ 1 h 73"/>
                  <a:gd name="T26" fmla="*/ 26 w 70"/>
                  <a:gd name="T27" fmla="*/ 7 h 73"/>
                  <a:gd name="T28" fmla="*/ 21 w 70"/>
                  <a:gd name="T29" fmla="*/ 4 h 73"/>
                  <a:gd name="T30" fmla="*/ 18 w 70"/>
                  <a:gd name="T31" fmla="*/ 11 h 73"/>
                  <a:gd name="T32" fmla="*/ 12 w 70"/>
                  <a:gd name="T33" fmla="*/ 9 h 73"/>
                  <a:gd name="T34" fmla="*/ 12 w 70"/>
                  <a:gd name="T35" fmla="*/ 17 h 73"/>
                  <a:gd name="T36" fmla="*/ 6 w 70"/>
                  <a:gd name="T37" fmla="*/ 17 h 73"/>
                  <a:gd name="T38" fmla="*/ 8 w 70"/>
                  <a:gd name="T39" fmla="*/ 25 h 73"/>
                  <a:gd name="T40" fmla="*/ 2 w 70"/>
                  <a:gd name="T41" fmla="*/ 26 h 73"/>
                  <a:gd name="T42" fmla="*/ 5 w 70"/>
                  <a:gd name="T43" fmla="*/ 33 h 73"/>
                  <a:gd name="T44" fmla="*/ 0 w 70"/>
                  <a:gd name="T45" fmla="*/ 36 h 73"/>
                  <a:gd name="T46" fmla="*/ 0 w 70"/>
                  <a:gd name="T47" fmla="*/ 42 h 73"/>
                  <a:gd name="T48" fmla="*/ 6 w 70"/>
                  <a:gd name="T49" fmla="*/ 44 h 73"/>
                  <a:gd name="T50" fmla="*/ 3 w 70"/>
                  <a:gd name="T51" fmla="*/ 52 h 73"/>
                  <a:gd name="T52" fmla="*/ 9 w 70"/>
                  <a:gd name="T53" fmla="*/ 52 h 73"/>
                  <a:gd name="T54" fmla="*/ 8 w 70"/>
                  <a:gd name="T55" fmla="*/ 60 h 73"/>
                  <a:gd name="T56" fmla="*/ 15 w 70"/>
                  <a:gd name="T57" fmla="*/ 59 h 73"/>
                  <a:gd name="T58" fmla="*/ 16 w 70"/>
                  <a:gd name="T59" fmla="*/ 67 h 73"/>
                  <a:gd name="T60" fmla="*/ 21 w 70"/>
                  <a:gd name="T61" fmla="*/ 64 h 73"/>
                  <a:gd name="T62" fmla="*/ 25 w 70"/>
                  <a:gd name="T63" fmla="*/ 72 h 73"/>
                  <a:gd name="T64" fmla="*/ 30 w 70"/>
                  <a:gd name="T65" fmla="*/ 67 h 73"/>
                  <a:gd name="T66" fmla="*/ 35 w 70"/>
                  <a:gd name="T67" fmla="*/ 73 h 73"/>
                  <a:gd name="T68" fmla="*/ 38 w 70"/>
                  <a:gd name="T69" fmla="*/ 68 h 73"/>
                  <a:gd name="T70" fmla="*/ 44 w 70"/>
                  <a:gd name="T71" fmla="*/ 72 h 73"/>
                  <a:gd name="T72" fmla="*/ 46 w 70"/>
                  <a:gd name="T73" fmla="*/ 65 h 73"/>
                  <a:gd name="T74" fmla="*/ 53 w 70"/>
                  <a:gd name="T75" fmla="*/ 67 h 73"/>
                  <a:gd name="T76" fmla="*/ 53 w 70"/>
                  <a:gd name="T77" fmla="*/ 61 h 73"/>
                  <a:gd name="T78" fmla="*/ 61 w 70"/>
                  <a:gd name="T79" fmla="*/ 61 h 73"/>
                  <a:gd name="T80" fmla="*/ 59 w 70"/>
                  <a:gd name="T81" fmla="*/ 54 h 73"/>
                  <a:gd name="T82" fmla="*/ 66 w 70"/>
                  <a:gd name="T83" fmla="*/ 52 h 73"/>
                  <a:gd name="T84" fmla="*/ 63 w 70"/>
                  <a:gd name="T85" fmla="*/ 47 h 73"/>
                  <a:gd name="T86" fmla="*/ 69 w 70"/>
                  <a:gd name="T87" fmla="*/ 42 h 73"/>
                  <a:gd name="T88" fmla="*/ 65 w 70"/>
                  <a:gd name="T89" fmla="*/ 38 h 73"/>
                  <a:gd name="T90" fmla="*/ 35 w 70"/>
                  <a:gd name="T91" fmla="*/ 64 h 73"/>
                  <a:gd name="T92" fmla="*/ 35 w 70"/>
                  <a:gd name="T93" fmla="*/ 10 h 73"/>
                  <a:gd name="T94" fmla="*/ 35 w 70"/>
                  <a:gd name="T95" fmla="*/ 64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0" h="73">
                    <a:moveTo>
                      <a:pt x="70" y="37"/>
                    </a:moveTo>
                    <a:cubicBezTo>
                      <a:pt x="70" y="37"/>
                      <a:pt x="70" y="37"/>
                      <a:pt x="70" y="37"/>
                    </a:cubicBezTo>
                    <a:cubicBezTo>
                      <a:pt x="70" y="35"/>
                      <a:pt x="70" y="33"/>
                      <a:pt x="69" y="32"/>
                    </a:cubicBezTo>
                    <a:cubicBezTo>
                      <a:pt x="64" y="31"/>
                      <a:pt x="64" y="31"/>
                      <a:pt x="64" y="31"/>
                    </a:cubicBezTo>
                    <a:cubicBezTo>
                      <a:pt x="64" y="31"/>
                      <a:pt x="64" y="30"/>
                      <a:pt x="64" y="29"/>
                    </a:cubicBezTo>
                    <a:cubicBezTo>
                      <a:pt x="68" y="27"/>
                      <a:pt x="68" y="27"/>
                      <a:pt x="68" y="27"/>
                    </a:cubicBezTo>
                    <a:cubicBezTo>
                      <a:pt x="68" y="25"/>
                      <a:pt x="67" y="23"/>
                      <a:pt x="67" y="22"/>
                    </a:cubicBezTo>
                    <a:cubicBezTo>
                      <a:pt x="62" y="23"/>
                      <a:pt x="62" y="23"/>
                      <a:pt x="62" y="23"/>
                    </a:cubicBezTo>
                    <a:cubicBezTo>
                      <a:pt x="61" y="22"/>
                      <a:pt x="61" y="22"/>
                      <a:pt x="60" y="21"/>
                    </a:cubicBezTo>
                    <a:cubicBezTo>
                      <a:pt x="64" y="17"/>
                      <a:pt x="64" y="17"/>
                      <a:pt x="64" y="17"/>
                    </a:cubicBezTo>
                    <a:cubicBezTo>
                      <a:pt x="63" y="16"/>
                      <a:pt x="62" y="14"/>
                      <a:pt x="61" y="13"/>
                    </a:cubicBezTo>
                    <a:cubicBezTo>
                      <a:pt x="57" y="16"/>
                      <a:pt x="57" y="16"/>
                      <a:pt x="57" y="16"/>
                    </a:cubicBezTo>
                    <a:cubicBezTo>
                      <a:pt x="56" y="15"/>
                      <a:pt x="56" y="15"/>
                      <a:pt x="55" y="14"/>
                    </a:cubicBezTo>
                    <a:cubicBezTo>
                      <a:pt x="58" y="9"/>
                      <a:pt x="58" y="9"/>
                      <a:pt x="58" y="9"/>
                    </a:cubicBezTo>
                    <a:cubicBezTo>
                      <a:pt x="57" y="8"/>
                      <a:pt x="55" y="7"/>
                      <a:pt x="54" y="6"/>
                    </a:cubicBezTo>
                    <a:cubicBezTo>
                      <a:pt x="50" y="10"/>
                      <a:pt x="50" y="10"/>
                      <a:pt x="50" y="10"/>
                    </a:cubicBezTo>
                    <a:cubicBezTo>
                      <a:pt x="50" y="10"/>
                      <a:pt x="49" y="9"/>
                      <a:pt x="48" y="9"/>
                    </a:cubicBezTo>
                    <a:cubicBezTo>
                      <a:pt x="50" y="4"/>
                      <a:pt x="50" y="4"/>
                      <a:pt x="50" y="4"/>
                    </a:cubicBezTo>
                    <a:cubicBezTo>
                      <a:pt x="48" y="3"/>
                      <a:pt x="46" y="2"/>
                      <a:pt x="45" y="2"/>
                    </a:cubicBezTo>
                    <a:cubicBezTo>
                      <a:pt x="42" y="7"/>
                      <a:pt x="42" y="7"/>
                      <a:pt x="42" y="7"/>
                    </a:cubicBezTo>
                    <a:cubicBezTo>
                      <a:pt x="42" y="6"/>
                      <a:pt x="41" y="6"/>
                      <a:pt x="40" y="6"/>
                    </a:cubicBezTo>
                    <a:cubicBezTo>
                      <a:pt x="40" y="1"/>
                      <a:pt x="40" y="1"/>
                      <a:pt x="40" y="1"/>
                    </a:cubicBezTo>
                    <a:cubicBezTo>
                      <a:pt x="38" y="0"/>
                      <a:pt x="37" y="0"/>
                      <a:pt x="35" y="0"/>
                    </a:cubicBezTo>
                    <a:cubicBezTo>
                      <a:pt x="34" y="6"/>
                      <a:pt x="34" y="6"/>
                      <a:pt x="34" y="6"/>
                    </a:cubicBezTo>
                    <a:cubicBezTo>
                      <a:pt x="33" y="6"/>
                      <a:pt x="33" y="6"/>
                      <a:pt x="32" y="6"/>
                    </a:cubicBezTo>
                    <a:cubicBezTo>
                      <a:pt x="30" y="1"/>
                      <a:pt x="30" y="1"/>
                      <a:pt x="30" y="1"/>
                    </a:cubicBezTo>
                    <a:cubicBezTo>
                      <a:pt x="28" y="1"/>
                      <a:pt x="27" y="1"/>
                      <a:pt x="25" y="2"/>
                    </a:cubicBezTo>
                    <a:cubicBezTo>
                      <a:pt x="26" y="7"/>
                      <a:pt x="26" y="7"/>
                      <a:pt x="26" y="7"/>
                    </a:cubicBezTo>
                    <a:cubicBezTo>
                      <a:pt x="25" y="7"/>
                      <a:pt x="24" y="8"/>
                      <a:pt x="24" y="8"/>
                    </a:cubicBezTo>
                    <a:cubicBezTo>
                      <a:pt x="21" y="4"/>
                      <a:pt x="21" y="4"/>
                      <a:pt x="21" y="4"/>
                    </a:cubicBezTo>
                    <a:cubicBezTo>
                      <a:pt x="19" y="4"/>
                      <a:pt x="18" y="5"/>
                      <a:pt x="16" y="6"/>
                    </a:cubicBezTo>
                    <a:cubicBezTo>
                      <a:pt x="18" y="11"/>
                      <a:pt x="18" y="11"/>
                      <a:pt x="18" y="11"/>
                    </a:cubicBezTo>
                    <a:cubicBezTo>
                      <a:pt x="18" y="11"/>
                      <a:pt x="17" y="12"/>
                      <a:pt x="16" y="12"/>
                    </a:cubicBezTo>
                    <a:cubicBezTo>
                      <a:pt x="12" y="9"/>
                      <a:pt x="12" y="9"/>
                      <a:pt x="12" y="9"/>
                    </a:cubicBezTo>
                    <a:cubicBezTo>
                      <a:pt x="11" y="10"/>
                      <a:pt x="10" y="11"/>
                      <a:pt x="9" y="13"/>
                    </a:cubicBezTo>
                    <a:cubicBezTo>
                      <a:pt x="12" y="17"/>
                      <a:pt x="12" y="17"/>
                      <a:pt x="12" y="17"/>
                    </a:cubicBezTo>
                    <a:cubicBezTo>
                      <a:pt x="11" y="18"/>
                      <a:pt x="11" y="18"/>
                      <a:pt x="10" y="19"/>
                    </a:cubicBezTo>
                    <a:cubicBezTo>
                      <a:pt x="6" y="17"/>
                      <a:pt x="6" y="17"/>
                      <a:pt x="6" y="17"/>
                    </a:cubicBezTo>
                    <a:cubicBezTo>
                      <a:pt x="5" y="18"/>
                      <a:pt x="4" y="20"/>
                      <a:pt x="3" y="21"/>
                    </a:cubicBezTo>
                    <a:cubicBezTo>
                      <a:pt x="8" y="25"/>
                      <a:pt x="8" y="25"/>
                      <a:pt x="8" y="25"/>
                    </a:cubicBezTo>
                    <a:cubicBezTo>
                      <a:pt x="7" y="25"/>
                      <a:pt x="7" y="26"/>
                      <a:pt x="7" y="27"/>
                    </a:cubicBezTo>
                    <a:cubicBezTo>
                      <a:pt x="2" y="26"/>
                      <a:pt x="2" y="26"/>
                      <a:pt x="2" y="26"/>
                    </a:cubicBezTo>
                    <a:cubicBezTo>
                      <a:pt x="1" y="28"/>
                      <a:pt x="1" y="30"/>
                      <a:pt x="0" y="31"/>
                    </a:cubicBezTo>
                    <a:cubicBezTo>
                      <a:pt x="5" y="33"/>
                      <a:pt x="5" y="33"/>
                      <a:pt x="5" y="33"/>
                    </a:cubicBezTo>
                    <a:cubicBezTo>
                      <a:pt x="5" y="34"/>
                      <a:pt x="5" y="35"/>
                      <a:pt x="5" y="36"/>
                    </a:cubicBezTo>
                    <a:cubicBezTo>
                      <a:pt x="0" y="36"/>
                      <a:pt x="0" y="36"/>
                      <a:pt x="0" y="36"/>
                    </a:cubicBezTo>
                    <a:cubicBezTo>
                      <a:pt x="0" y="37"/>
                      <a:pt x="0" y="37"/>
                      <a:pt x="0" y="37"/>
                    </a:cubicBezTo>
                    <a:cubicBezTo>
                      <a:pt x="0" y="38"/>
                      <a:pt x="0" y="40"/>
                      <a:pt x="0" y="42"/>
                    </a:cubicBezTo>
                    <a:cubicBezTo>
                      <a:pt x="6" y="42"/>
                      <a:pt x="6" y="42"/>
                      <a:pt x="6" y="42"/>
                    </a:cubicBezTo>
                    <a:cubicBezTo>
                      <a:pt x="6" y="43"/>
                      <a:pt x="6" y="44"/>
                      <a:pt x="6" y="44"/>
                    </a:cubicBezTo>
                    <a:cubicBezTo>
                      <a:pt x="1" y="47"/>
                      <a:pt x="1" y="47"/>
                      <a:pt x="1" y="47"/>
                    </a:cubicBezTo>
                    <a:cubicBezTo>
                      <a:pt x="2" y="48"/>
                      <a:pt x="2" y="50"/>
                      <a:pt x="3" y="52"/>
                    </a:cubicBezTo>
                    <a:cubicBezTo>
                      <a:pt x="8" y="50"/>
                      <a:pt x="8" y="50"/>
                      <a:pt x="8" y="50"/>
                    </a:cubicBezTo>
                    <a:cubicBezTo>
                      <a:pt x="8" y="51"/>
                      <a:pt x="9" y="52"/>
                      <a:pt x="9" y="52"/>
                    </a:cubicBezTo>
                    <a:cubicBezTo>
                      <a:pt x="5" y="56"/>
                      <a:pt x="5" y="56"/>
                      <a:pt x="5" y="56"/>
                    </a:cubicBezTo>
                    <a:cubicBezTo>
                      <a:pt x="6" y="58"/>
                      <a:pt x="7" y="59"/>
                      <a:pt x="8" y="60"/>
                    </a:cubicBezTo>
                    <a:cubicBezTo>
                      <a:pt x="13" y="58"/>
                      <a:pt x="13" y="58"/>
                      <a:pt x="13" y="58"/>
                    </a:cubicBezTo>
                    <a:cubicBezTo>
                      <a:pt x="13" y="58"/>
                      <a:pt x="14" y="59"/>
                      <a:pt x="15" y="59"/>
                    </a:cubicBezTo>
                    <a:cubicBezTo>
                      <a:pt x="12" y="64"/>
                      <a:pt x="12" y="64"/>
                      <a:pt x="12" y="64"/>
                    </a:cubicBezTo>
                    <a:cubicBezTo>
                      <a:pt x="13" y="65"/>
                      <a:pt x="14" y="66"/>
                      <a:pt x="16" y="67"/>
                    </a:cubicBezTo>
                    <a:cubicBezTo>
                      <a:pt x="19" y="63"/>
                      <a:pt x="19" y="63"/>
                      <a:pt x="19" y="63"/>
                    </a:cubicBezTo>
                    <a:cubicBezTo>
                      <a:pt x="20" y="64"/>
                      <a:pt x="21" y="64"/>
                      <a:pt x="21" y="64"/>
                    </a:cubicBezTo>
                    <a:cubicBezTo>
                      <a:pt x="20" y="70"/>
                      <a:pt x="20" y="70"/>
                      <a:pt x="20" y="70"/>
                    </a:cubicBezTo>
                    <a:cubicBezTo>
                      <a:pt x="22" y="70"/>
                      <a:pt x="23" y="71"/>
                      <a:pt x="25" y="72"/>
                    </a:cubicBezTo>
                    <a:cubicBezTo>
                      <a:pt x="27" y="67"/>
                      <a:pt x="27" y="67"/>
                      <a:pt x="27" y="67"/>
                    </a:cubicBezTo>
                    <a:cubicBezTo>
                      <a:pt x="28" y="67"/>
                      <a:pt x="29" y="67"/>
                      <a:pt x="30" y="67"/>
                    </a:cubicBezTo>
                    <a:cubicBezTo>
                      <a:pt x="30" y="73"/>
                      <a:pt x="30" y="73"/>
                      <a:pt x="30" y="73"/>
                    </a:cubicBezTo>
                    <a:cubicBezTo>
                      <a:pt x="31" y="73"/>
                      <a:pt x="33" y="73"/>
                      <a:pt x="35" y="73"/>
                    </a:cubicBezTo>
                    <a:cubicBezTo>
                      <a:pt x="36" y="68"/>
                      <a:pt x="36" y="68"/>
                      <a:pt x="36" y="68"/>
                    </a:cubicBezTo>
                    <a:cubicBezTo>
                      <a:pt x="36" y="68"/>
                      <a:pt x="37" y="68"/>
                      <a:pt x="38" y="68"/>
                    </a:cubicBezTo>
                    <a:cubicBezTo>
                      <a:pt x="40" y="73"/>
                      <a:pt x="40" y="73"/>
                      <a:pt x="40" y="73"/>
                    </a:cubicBezTo>
                    <a:cubicBezTo>
                      <a:pt x="41" y="73"/>
                      <a:pt x="43" y="72"/>
                      <a:pt x="44" y="72"/>
                    </a:cubicBezTo>
                    <a:cubicBezTo>
                      <a:pt x="44" y="66"/>
                      <a:pt x="44" y="66"/>
                      <a:pt x="44" y="66"/>
                    </a:cubicBezTo>
                    <a:cubicBezTo>
                      <a:pt x="45" y="66"/>
                      <a:pt x="45" y="66"/>
                      <a:pt x="46" y="65"/>
                    </a:cubicBezTo>
                    <a:cubicBezTo>
                      <a:pt x="49" y="70"/>
                      <a:pt x="49" y="70"/>
                      <a:pt x="49" y="70"/>
                    </a:cubicBezTo>
                    <a:cubicBezTo>
                      <a:pt x="51" y="69"/>
                      <a:pt x="52" y="68"/>
                      <a:pt x="53" y="67"/>
                    </a:cubicBezTo>
                    <a:cubicBezTo>
                      <a:pt x="52" y="62"/>
                      <a:pt x="52" y="62"/>
                      <a:pt x="52" y="62"/>
                    </a:cubicBezTo>
                    <a:cubicBezTo>
                      <a:pt x="52" y="62"/>
                      <a:pt x="53" y="61"/>
                      <a:pt x="53" y="61"/>
                    </a:cubicBezTo>
                    <a:cubicBezTo>
                      <a:pt x="57" y="64"/>
                      <a:pt x="57" y="64"/>
                      <a:pt x="57" y="64"/>
                    </a:cubicBezTo>
                    <a:cubicBezTo>
                      <a:pt x="59" y="63"/>
                      <a:pt x="60" y="62"/>
                      <a:pt x="61" y="61"/>
                    </a:cubicBezTo>
                    <a:cubicBezTo>
                      <a:pt x="58" y="56"/>
                      <a:pt x="58" y="56"/>
                      <a:pt x="58" y="56"/>
                    </a:cubicBezTo>
                    <a:cubicBezTo>
                      <a:pt x="58" y="56"/>
                      <a:pt x="59" y="55"/>
                      <a:pt x="59" y="54"/>
                    </a:cubicBezTo>
                    <a:cubicBezTo>
                      <a:pt x="64" y="57"/>
                      <a:pt x="64" y="57"/>
                      <a:pt x="64" y="57"/>
                    </a:cubicBezTo>
                    <a:cubicBezTo>
                      <a:pt x="65" y="55"/>
                      <a:pt x="66" y="54"/>
                      <a:pt x="66" y="52"/>
                    </a:cubicBezTo>
                    <a:cubicBezTo>
                      <a:pt x="62" y="49"/>
                      <a:pt x="62" y="49"/>
                      <a:pt x="62" y="49"/>
                    </a:cubicBezTo>
                    <a:cubicBezTo>
                      <a:pt x="63" y="48"/>
                      <a:pt x="63" y="47"/>
                      <a:pt x="63" y="47"/>
                    </a:cubicBezTo>
                    <a:cubicBezTo>
                      <a:pt x="68" y="47"/>
                      <a:pt x="68" y="47"/>
                      <a:pt x="68" y="47"/>
                    </a:cubicBezTo>
                    <a:cubicBezTo>
                      <a:pt x="69" y="46"/>
                      <a:pt x="69" y="44"/>
                      <a:pt x="69" y="42"/>
                    </a:cubicBezTo>
                    <a:cubicBezTo>
                      <a:pt x="64" y="40"/>
                      <a:pt x="64" y="40"/>
                      <a:pt x="64" y="40"/>
                    </a:cubicBezTo>
                    <a:cubicBezTo>
                      <a:pt x="64" y="40"/>
                      <a:pt x="65" y="39"/>
                      <a:pt x="65" y="38"/>
                    </a:cubicBezTo>
                    <a:lnTo>
                      <a:pt x="70" y="37"/>
                    </a:lnTo>
                    <a:close/>
                    <a:moveTo>
                      <a:pt x="35" y="64"/>
                    </a:moveTo>
                    <a:cubicBezTo>
                      <a:pt x="21" y="64"/>
                      <a:pt x="9" y="52"/>
                      <a:pt x="9" y="37"/>
                    </a:cubicBezTo>
                    <a:cubicBezTo>
                      <a:pt x="9" y="22"/>
                      <a:pt x="21" y="10"/>
                      <a:pt x="35" y="10"/>
                    </a:cubicBezTo>
                    <a:cubicBezTo>
                      <a:pt x="49" y="10"/>
                      <a:pt x="61" y="22"/>
                      <a:pt x="61" y="37"/>
                    </a:cubicBezTo>
                    <a:cubicBezTo>
                      <a:pt x="61" y="52"/>
                      <a:pt x="49" y="64"/>
                      <a:pt x="35" y="64"/>
                    </a:cubicBezTo>
                    <a:close/>
                  </a:path>
                </a:pathLst>
              </a:custGeom>
              <a:solidFill>
                <a:srgbClr val="3E3A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0" name="Freeform 19"/>
              <p:cNvSpPr>
                <a:spLocks noEditPoints="1"/>
              </p:cNvSpPr>
              <p:nvPr/>
            </p:nvSpPr>
            <p:spPr bwMode="auto">
              <a:xfrm>
                <a:off x="1312863" y="2371726"/>
                <a:ext cx="52388" cy="53975"/>
              </a:xfrm>
              <a:custGeom>
                <a:avLst/>
                <a:gdLst>
                  <a:gd name="T0" fmla="*/ 25 w 50"/>
                  <a:gd name="T1" fmla="*/ 0 h 52"/>
                  <a:gd name="T2" fmla="*/ 0 w 50"/>
                  <a:gd name="T3" fmla="*/ 26 h 52"/>
                  <a:gd name="T4" fmla="*/ 25 w 50"/>
                  <a:gd name="T5" fmla="*/ 52 h 52"/>
                  <a:gd name="T6" fmla="*/ 50 w 50"/>
                  <a:gd name="T7" fmla="*/ 26 h 52"/>
                  <a:gd name="T8" fmla="*/ 25 w 50"/>
                  <a:gd name="T9" fmla="*/ 0 h 52"/>
                  <a:gd name="T10" fmla="*/ 25 w 50"/>
                  <a:gd name="T11" fmla="*/ 48 h 52"/>
                  <a:gd name="T12" fmla="*/ 4 w 50"/>
                  <a:gd name="T13" fmla="*/ 26 h 52"/>
                  <a:gd name="T14" fmla="*/ 25 w 50"/>
                  <a:gd name="T15" fmla="*/ 4 h 52"/>
                  <a:gd name="T16" fmla="*/ 46 w 50"/>
                  <a:gd name="T17" fmla="*/ 26 h 52"/>
                  <a:gd name="T18" fmla="*/ 25 w 50"/>
                  <a:gd name="T19" fmla="*/ 48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0" h="52">
                    <a:moveTo>
                      <a:pt x="25" y="0"/>
                    </a:moveTo>
                    <a:cubicBezTo>
                      <a:pt x="11" y="0"/>
                      <a:pt x="0" y="11"/>
                      <a:pt x="0" y="26"/>
                    </a:cubicBezTo>
                    <a:cubicBezTo>
                      <a:pt x="0" y="40"/>
                      <a:pt x="11" y="52"/>
                      <a:pt x="25" y="52"/>
                    </a:cubicBezTo>
                    <a:cubicBezTo>
                      <a:pt x="39" y="52"/>
                      <a:pt x="50" y="40"/>
                      <a:pt x="50" y="26"/>
                    </a:cubicBezTo>
                    <a:cubicBezTo>
                      <a:pt x="50" y="11"/>
                      <a:pt x="39" y="0"/>
                      <a:pt x="25" y="0"/>
                    </a:cubicBezTo>
                    <a:close/>
                    <a:moveTo>
                      <a:pt x="25" y="48"/>
                    </a:moveTo>
                    <a:cubicBezTo>
                      <a:pt x="13" y="48"/>
                      <a:pt x="4" y="38"/>
                      <a:pt x="4" y="26"/>
                    </a:cubicBezTo>
                    <a:cubicBezTo>
                      <a:pt x="4" y="14"/>
                      <a:pt x="13" y="4"/>
                      <a:pt x="25" y="4"/>
                    </a:cubicBezTo>
                    <a:cubicBezTo>
                      <a:pt x="36" y="4"/>
                      <a:pt x="46" y="14"/>
                      <a:pt x="46" y="26"/>
                    </a:cubicBezTo>
                    <a:cubicBezTo>
                      <a:pt x="46" y="38"/>
                      <a:pt x="36" y="48"/>
                      <a:pt x="25" y="48"/>
                    </a:cubicBezTo>
                    <a:close/>
                  </a:path>
                </a:pathLst>
              </a:custGeom>
              <a:solidFill>
                <a:srgbClr val="3E3A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1" name="Freeform 20"/>
              <p:cNvSpPr>
                <a:spLocks noEditPoints="1"/>
              </p:cNvSpPr>
              <p:nvPr/>
            </p:nvSpPr>
            <p:spPr bwMode="auto">
              <a:xfrm>
                <a:off x="1133475" y="2698751"/>
                <a:ext cx="66675" cy="69850"/>
              </a:xfrm>
              <a:custGeom>
                <a:avLst/>
                <a:gdLst>
                  <a:gd name="T0" fmla="*/ 63 w 63"/>
                  <a:gd name="T1" fmla="*/ 33 h 66"/>
                  <a:gd name="T2" fmla="*/ 58 w 63"/>
                  <a:gd name="T3" fmla="*/ 28 h 66"/>
                  <a:gd name="T4" fmla="*/ 62 w 63"/>
                  <a:gd name="T5" fmla="*/ 24 h 66"/>
                  <a:gd name="T6" fmla="*/ 56 w 63"/>
                  <a:gd name="T7" fmla="*/ 20 h 66"/>
                  <a:gd name="T8" fmla="*/ 59 w 63"/>
                  <a:gd name="T9" fmla="*/ 15 h 66"/>
                  <a:gd name="T10" fmla="*/ 52 w 63"/>
                  <a:gd name="T11" fmla="*/ 14 h 66"/>
                  <a:gd name="T12" fmla="*/ 53 w 63"/>
                  <a:gd name="T13" fmla="*/ 8 h 66"/>
                  <a:gd name="T14" fmla="*/ 46 w 63"/>
                  <a:gd name="T15" fmla="*/ 9 h 66"/>
                  <a:gd name="T16" fmla="*/ 45 w 63"/>
                  <a:gd name="T17" fmla="*/ 3 h 66"/>
                  <a:gd name="T18" fmla="*/ 39 w 63"/>
                  <a:gd name="T19" fmla="*/ 5 h 66"/>
                  <a:gd name="T20" fmla="*/ 36 w 63"/>
                  <a:gd name="T21" fmla="*/ 0 h 66"/>
                  <a:gd name="T22" fmla="*/ 31 w 63"/>
                  <a:gd name="T23" fmla="*/ 4 h 66"/>
                  <a:gd name="T24" fmla="*/ 27 w 63"/>
                  <a:gd name="T25" fmla="*/ 0 h 66"/>
                  <a:gd name="T26" fmla="*/ 23 w 63"/>
                  <a:gd name="T27" fmla="*/ 6 h 66"/>
                  <a:gd name="T28" fmla="*/ 19 w 63"/>
                  <a:gd name="T29" fmla="*/ 3 h 66"/>
                  <a:gd name="T30" fmla="*/ 16 w 63"/>
                  <a:gd name="T31" fmla="*/ 9 h 66"/>
                  <a:gd name="T32" fmla="*/ 11 w 63"/>
                  <a:gd name="T33" fmla="*/ 8 h 66"/>
                  <a:gd name="T34" fmla="*/ 11 w 63"/>
                  <a:gd name="T35" fmla="*/ 15 h 66"/>
                  <a:gd name="T36" fmla="*/ 5 w 63"/>
                  <a:gd name="T37" fmla="*/ 15 h 66"/>
                  <a:gd name="T38" fmla="*/ 7 w 63"/>
                  <a:gd name="T39" fmla="*/ 22 h 66"/>
                  <a:gd name="T40" fmla="*/ 1 w 63"/>
                  <a:gd name="T41" fmla="*/ 23 h 66"/>
                  <a:gd name="T42" fmla="*/ 5 w 63"/>
                  <a:gd name="T43" fmla="*/ 30 h 66"/>
                  <a:gd name="T44" fmla="*/ 0 w 63"/>
                  <a:gd name="T45" fmla="*/ 33 h 66"/>
                  <a:gd name="T46" fmla="*/ 0 w 63"/>
                  <a:gd name="T47" fmla="*/ 37 h 66"/>
                  <a:gd name="T48" fmla="*/ 5 w 63"/>
                  <a:gd name="T49" fmla="*/ 40 h 66"/>
                  <a:gd name="T50" fmla="*/ 3 w 63"/>
                  <a:gd name="T51" fmla="*/ 46 h 66"/>
                  <a:gd name="T52" fmla="*/ 8 w 63"/>
                  <a:gd name="T53" fmla="*/ 47 h 66"/>
                  <a:gd name="T54" fmla="*/ 7 w 63"/>
                  <a:gd name="T55" fmla="*/ 54 h 66"/>
                  <a:gd name="T56" fmla="*/ 13 w 63"/>
                  <a:gd name="T57" fmla="*/ 54 h 66"/>
                  <a:gd name="T58" fmla="*/ 14 w 63"/>
                  <a:gd name="T59" fmla="*/ 61 h 66"/>
                  <a:gd name="T60" fmla="*/ 19 w 63"/>
                  <a:gd name="T61" fmla="*/ 58 h 66"/>
                  <a:gd name="T62" fmla="*/ 22 w 63"/>
                  <a:gd name="T63" fmla="*/ 65 h 66"/>
                  <a:gd name="T64" fmla="*/ 27 w 63"/>
                  <a:gd name="T65" fmla="*/ 61 h 66"/>
                  <a:gd name="T66" fmla="*/ 31 w 63"/>
                  <a:gd name="T67" fmla="*/ 66 h 66"/>
                  <a:gd name="T68" fmla="*/ 34 w 63"/>
                  <a:gd name="T69" fmla="*/ 61 h 66"/>
                  <a:gd name="T70" fmla="*/ 40 w 63"/>
                  <a:gd name="T71" fmla="*/ 65 h 66"/>
                  <a:gd name="T72" fmla="*/ 42 w 63"/>
                  <a:gd name="T73" fmla="*/ 59 h 66"/>
                  <a:gd name="T74" fmla="*/ 49 w 63"/>
                  <a:gd name="T75" fmla="*/ 61 h 66"/>
                  <a:gd name="T76" fmla="*/ 49 w 63"/>
                  <a:gd name="T77" fmla="*/ 55 h 66"/>
                  <a:gd name="T78" fmla="*/ 56 w 63"/>
                  <a:gd name="T79" fmla="*/ 55 h 66"/>
                  <a:gd name="T80" fmla="*/ 54 w 63"/>
                  <a:gd name="T81" fmla="*/ 49 h 66"/>
                  <a:gd name="T82" fmla="*/ 60 w 63"/>
                  <a:gd name="T83" fmla="*/ 47 h 66"/>
                  <a:gd name="T84" fmla="*/ 57 w 63"/>
                  <a:gd name="T85" fmla="*/ 42 h 66"/>
                  <a:gd name="T86" fmla="*/ 63 w 63"/>
                  <a:gd name="T87" fmla="*/ 38 h 66"/>
                  <a:gd name="T88" fmla="*/ 59 w 63"/>
                  <a:gd name="T89" fmla="*/ 34 h 66"/>
                  <a:gd name="T90" fmla="*/ 32 w 63"/>
                  <a:gd name="T91" fmla="*/ 57 h 66"/>
                  <a:gd name="T92" fmla="*/ 32 w 63"/>
                  <a:gd name="T93" fmla="*/ 8 h 66"/>
                  <a:gd name="T94" fmla="*/ 32 w 63"/>
                  <a:gd name="T95" fmla="*/ 57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3" h="66">
                    <a:moveTo>
                      <a:pt x="63" y="33"/>
                    </a:moveTo>
                    <a:cubicBezTo>
                      <a:pt x="63" y="33"/>
                      <a:pt x="63" y="33"/>
                      <a:pt x="63" y="33"/>
                    </a:cubicBezTo>
                    <a:cubicBezTo>
                      <a:pt x="63" y="31"/>
                      <a:pt x="63" y="30"/>
                      <a:pt x="63" y="28"/>
                    </a:cubicBezTo>
                    <a:cubicBezTo>
                      <a:pt x="58" y="28"/>
                      <a:pt x="58" y="28"/>
                      <a:pt x="58" y="28"/>
                    </a:cubicBezTo>
                    <a:cubicBezTo>
                      <a:pt x="58" y="27"/>
                      <a:pt x="58" y="27"/>
                      <a:pt x="58" y="26"/>
                    </a:cubicBezTo>
                    <a:cubicBezTo>
                      <a:pt x="62" y="24"/>
                      <a:pt x="62" y="24"/>
                      <a:pt x="62" y="24"/>
                    </a:cubicBezTo>
                    <a:cubicBezTo>
                      <a:pt x="62" y="22"/>
                      <a:pt x="61" y="21"/>
                      <a:pt x="61" y="19"/>
                    </a:cubicBezTo>
                    <a:cubicBezTo>
                      <a:pt x="56" y="20"/>
                      <a:pt x="56" y="20"/>
                      <a:pt x="56" y="20"/>
                    </a:cubicBezTo>
                    <a:cubicBezTo>
                      <a:pt x="56" y="20"/>
                      <a:pt x="55" y="19"/>
                      <a:pt x="55" y="18"/>
                    </a:cubicBezTo>
                    <a:cubicBezTo>
                      <a:pt x="59" y="15"/>
                      <a:pt x="59" y="15"/>
                      <a:pt x="59" y="15"/>
                    </a:cubicBezTo>
                    <a:cubicBezTo>
                      <a:pt x="58" y="14"/>
                      <a:pt x="57" y="12"/>
                      <a:pt x="56" y="11"/>
                    </a:cubicBezTo>
                    <a:cubicBezTo>
                      <a:pt x="52" y="14"/>
                      <a:pt x="52" y="14"/>
                      <a:pt x="52" y="14"/>
                    </a:cubicBezTo>
                    <a:cubicBezTo>
                      <a:pt x="51" y="13"/>
                      <a:pt x="51" y="13"/>
                      <a:pt x="50" y="12"/>
                    </a:cubicBezTo>
                    <a:cubicBezTo>
                      <a:pt x="53" y="8"/>
                      <a:pt x="53" y="8"/>
                      <a:pt x="53" y="8"/>
                    </a:cubicBezTo>
                    <a:cubicBezTo>
                      <a:pt x="52" y="7"/>
                      <a:pt x="50" y="6"/>
                      <a:pt x="49" y="5"/>
                    </a:cubicBezTo>
                    <a:cubicBezTo>
                      <a:pt x="46" y="9"/>
                      <a:pt x="46" y="9"/>
                      <a:pt x="46" y="9"/>
                    </a:cubicBezTo>
                    <a:cubicBezTo>
                      <a:pt x="45" y="8"/>
                      <a:pt x="45" y="8"/>
                      <a:pt x="44" y="8"/>
                    </a:cubicBezTo>
                    <a:cubicBezTo>
                      <a:pt x="45" y="3"/>
                      <a:pt x="45" y="3"/>
                      <a:pt x="45" y="3"/>
                    </a:cubicBezTo>
                    <a:cubicBezTo>
                      <a:pt x="44" y="2"/>
                      <a:pt x="42" y="1"/>
                      <a:pt x="41" y="1"/>
                    </a:cubicBezTo>
                    <a:cubicBezTo>
                      <a:pt x="39" y="5"/>
                      <a:pt x="39" y="5"/>
                      <a:pt x="39" y="5"/>
                    </a:cubicBezTo>
                    <a:cubicBezTo>
                      <a:pt x="38" y="5"/>
                      <a:pt x="37" y="5"/>
                      <a:pt x="37" y="5"/>
                    </a:cubicBezTo>
                    <a:cubicBezTo>
                      <a:pt x="36" y="0"/>
                      <a:pt x="36" y="0"/>
                      <a:pt x="36" y="0"/>
                    </a:cubicBezTo>
                    <a:cubicBezTo>
                      <a:pt x="35" y="0"/>
                      <a:pt x="33" y="0"/>
                      <a:pt x="32" y="0"/>
                    </a:cubicBezTo>
                    <a:cubicBezTo>
                      <a:pt x="31" y="4"/>
                      <a:pt x="31" y="4"/>
                      <a:pt x="31" y="4"/>
                    </a:cubicBezTo>
                    <a:cubicBezTo>
                      <a:pt x="30" y="5"/>
                      <a:pt x="30" y="5"/>
                      <a:pt x="29" y="5"/>
                    </a:cubicBezTo>
                    <a:cubicBezTo>
                      <a:pt x="27" y="0"/>
                      <a:pt x="27" y="0"/>
                      <a:pt x="27" y="0"/>
                    </a:cubicBezTo>
                    <a:cubicBezTo>
                      <a:pt x="26" y="0"/>
                      <a:pt x="24" y="0"/>
                      <a:pt x="23" y="1"/>
                    </a:cubicBezTo>
                    <a:cubicBezTo>
                      <a:pt x="23" y="6"/>
                      <a:pt x="23" y="6"/>
                      <a:pt x="23" y="6"/>
                    </a:cubicBezTo>
                    <a:cubicBezTo>
                      <a:pt x="23" y="6"/>
                      <a:pt x="22" y="6"/>
                      <a:pt x="21" y="7"/>
                    </a:cubicBezTo>
                    <a:cubicBezTo>
                      <a:pt x="19" y="3"/>
                      <a:pt x="19" y="3"/>
                      <a:pt x="19" y="3"/>
                    </a:cubicBezTo>
                    <a:cubicBezTo>
                      <a:pt x="17" y="3"/>
                      <a:pt x="16" y="4"/>
                      <a:pt x="15" y="5"/>
                    </a:cubicBezTo>
                    <a:cubicBezTo>
                      <a:pt x="16" y="9"/>
                      <a:pt x="16" y="9"/>
                      <a:pt x="16" y="9"/>
                    </a:cubicBezTo>
                    <a:cubicBezTo>
                      <a:pt x="16" y="10"/>
                      <a:pt x="15" y="10"/>
                      <a:pt x="15" y="11"/>
                    </a:cubicBezTo>
                    <a:cubicBezTo>
                      <a:pt x="11" y="8"/>
                      <a:pt x="11" y="8"/>
                      <a:pt x="11" y="8"/>
                    </a:cubicBezTo>
                    <a:cubicBezTo>
                      <a:pt x="10" y="9"/>
                      <a:pt x="9" y="10"/>
                      <a:pt x="8" y="11"/>
                    </a:cubicBezTo>
                    <a:cubicBezTo>
                      <a:pt x="11" y="15"/>
                      <a:pt x="11" y="15"/>
                      <a:pt x="11" y="15"/>
                    </a:cubicBezTo>
                    <a:cubicBezTo>
                      <a:pt x="10" y="15"/>
                      <a:pt x="10" y="16"/>
                      <a:pt x="9" y="17"/>
                    </a:cubicBezTo>
                    <a:cubicBezTo>
                      <a:pt x="5" y="15"/>
                      <a:pt x="5" y="15"/>
                      <a:pt x="5" y="15"/>
                    </a:cubicBezTo>
                    <a:cubicBezTo>
                      <a:pt x="4" y="16"/>
                      <a:pt x="3" y="17"/>
                      <a:pt x="3" y="19"/>
                    </a:cubicBezTo>
                    <a:cubicBezTo>
                      <a:pt x="7" y="22"/>
                      <a:pt x="7" y="22"/>
                      <a:pt x="7" y="22"/>
                    </a:cubicBezTo>
                    <a:cubicBezTo>
                      <a:pt x="6" y="22"/>
                      <a:pt x="6" y="23"/>
                      <a:pt x="6" y="24"/>
                    </a:cubicBezTo>
                    <a:cubicBezTo>
                      <a:pt x="1" y="23"/>
                      <a:pt x="1" y="23"/>
                      <a:pt x="1" y="23"/>
                    </a:cubicBezTo>
                    <a:cubicBezTo>
                      <a:pt x="1" y="25"/>
                      <a:pt x="0" y="26"/>
                      <a:pt x="0" y="28"/>
                    </a:cubicBezTo>
                    <a:cubicBezTo>
                      <a:pt x="5" y="30"/>
                      <a:pt x="5" y="30"/>
                      <a:pt x="5" y="30"/>
                    </a:cubicBezTo>
                    <a:cubicBezTo>
                      <a:pt x="5" y="30"/>
                      <a:pt x="5" y="31"/>
                      <a:pt x="5" y="32"/>
                    </a:cubicBezTo>
                    <a:cubicBezTo>
                      <a:pt x="0" y="33"/>
                      <a:pt x="0" y="33"/>
                      <a:pt x="0" y="33"/>
                    </a:cubicBezTo>
                    <a:cubicBezTo>
                      <a:pt x="0" y="33"/>
                      <a:pt x="0" y="33"/>
                      <a:pt x="0" y="33"/>
                    </a:cubicBezTo>
                    <a:cubicBezTo>
                      <a:pt x="0" y="34"/>
                      <a:pt x="0" y="36"/>
                      <a:pt x="0" y="37"/>
                    </a:cubicBezTo>
                    <a:cubicBezTo>
                      <a:pt x="5" y="38"/>
                      <a:pt x="5" y="38"/>
                      <a:pt x="5" y="38"/>
                    </a:cubicBezTo>
                    <a:cubicBezTo>
                      <a:pt x="5" y="38"/>
                      <a:pt x="5" y="39"/>
                      <a:pt x="5" y="40"/>
                    </a:cubicBezTo>
                    <a:cubicBezTo>
                      <a:pt x="1" y="42"/>
                      <a:pt x="1" y="42"/>
                      <a:pt x="1" y="42"/>
                    </a:cubicBezTo>
                    <a:cubicBezTo>
                      <a:pt x="1" y="44"/>
                      <a:pt x="2" y="45"/>
                      <a:pt x="3" y="46"/>
                    </a:cubicBezTo>
                    <a:cubicBezTo>
                      <a:pt x="7" y="45"/>
                      <a:pt x="7" y="45"/>
                      <a:pt x="7" y="45"/>
                    </a:cubicBezTo>
                    <a:cubicBezTo>
                      <a:pt x="8" y="46"/>
                      <a:pt x="8" y="47"/>
                      <a:pt x="8" y="47"/>
                    </a:cubicBezTo>
                    <a:cubicBezTo>
                      <a:pt x="5" y="51"/>
                      <a:pt x="5" y="51"/>
                      <a:pt x="5" y="51"/>
                    </a:cubicBezTo>
                    <a:cubicBezTo>
                      <a:pt x="6" y="52"/>
                      <a:pt x="6" y="53"/>
                      <a:pt x="7" y="54"/>
                    </a:cubicBezTo>
                    <a:cubicBezTo>
                      <a:pt x="12" y="52"/>
                      <a:pt x="12" y="52"/>
                      <a:pt x="12" y="52"/>
                    </a:cubicBezTo>
                    <a:cubicBezTo>
                      <a:pt x="12" y="53"/>
                      <a:pt x="13" y="53"/>
                      <a:pt x="13" y="54"/>
                    </a:cubicBezTo>
                    <a:cubicBezTo>
                      <a:pt x="11" y="58"/>
                      <a:pt x="11" y="58"/>
                      <a:pt x="11" y="58"/>
                    </a:cubicBezTo>
                    <a:cubicBezTo>
                      <a:pt x="12" y="59"/>
                      <a:pt x="13" y="60"/>
                      <a:pt x="14" y="61"/>
                    </a:cubicBezTo>
                    <a:cubicBezTo>
                      <a:pt x="18" y="57"/>
                      <a:pt x="18" y="57"/>
                      <a:pt x="18" y="57"/>
                    </a:cubicBezTo>
                    <a:cubicBezTo>
                      <a:pt x="18" y="58"/>
                      <a:pt x="19" y="58"/>
                      <a:pt x="19" y="58"/>
                    </a:cubicBezTo>
                    <a:cubicBezTo>
                      <a:pt x="18" y="63"/>
                      <a:pt x="18" y="63"/>
                      <a:pt x="18" y="63"/>
                    </a:cubicBezTo>
                    <a:cubicBezTo>
                      <a:pt x="20" y="64"/>
                      <a:pt x="21" y="64"/>
                      <a:pt x="22" y="65"/>
                    </a:cubicBezTo>
                    <a:cubicBezTo>
                      <a:pt x="25" y="60"/>
                      <a:pt x="25" y="60"/>
                      <a:pt x="25" y="60"/>
                    </a:cubicBezTo>
                    <a:cubicBezTo>
                      <a:pt x="25" y="61"/>
                      <a:pt x="26" y="61"/>
                      <a:pt x="27" y="61"/>
                    </a:cubicBezTo>
                    <a:cubicBezTo>
                      <a:pt x="27" y="66"/>
                      <a:pt x="27" y="66"/>
                      <a:pt x="27" y="66"/>
                    </a:cubicBezTo>
                    <a:cubicBezTo>
                      <a:pt x="28" y="66"/>
                      <a:pt x="30" y="66"/>
                      <a:pt x="31" y="66"/>
                    </a:cubicBezTo>
                    <a:cubicBezTo>
                      <a:pt x="32" y="61"/>
                      <a:pt x="32" y="61"/>
                      <a:pt x="32" y="61"/>
                    </a:cubicBezTo>
                    <a:cubicBezTo>
                      <a:pt x="33" y="61"/>
                      <a:pt x="34" y="61"/>
                      <a:pt x="34" y="61"/>
                    </a:cubicBezTo>
                    <a:cubicBezTo>
                      <a:pt x="36" y="66"/>
                      <a:pt x="36" y="66"/>
                      <a:pt x="36" y="66"/>
                    </a:cubicBezTo>
                    <a:cubicBezTo>
                      <a:pt x="37" y="66"/>
                      <a:pt x="39" y="65"/>
                      <a:pt x="40" y="65"/>
                    </a:cubicBezTo>
                    <a:cubicBezTo>
                      <a:pt x="40" y="60"/>
                      <a:pt x="40" y="60"/>
                      <a:pt x="40" y="60"/>
                    </a:cubicBezTo>
                    <a:cubicBezTo>
                      <a:pt x="41" y="60"/>
                      <a:pt x="41" y="59"/>
                      <a:pt x="42" y="59"/>
                    </a:cubicBezTo>
                    <a:cubicBezTo>
                      <a:pt x="45" y="63"/>
                      <a:pt x="45" y="63"/>
                      <a:pt x="45" y="63"/>
                    </a:cubicBezTo>
                    <a:cubicBezTo>
                      <a:pt x="46" y="63"/>
                      <a:pt x="47" y="62"/>
                      <a:pt x="49" y="61"/>
                    </a:cubicBezTo>
                    <a:cubicBezTo>
                      <a:pt x="47" y="56"/>
                      <a:pt x="47" y="56"/>
                      <a:pt x="47" y="56"/>
                    </a:cubicBezTo>
                    <a:cubicBezTo>
                      <a:pt x="48" y="56"/>
                      <a:pt x="48" y="56"/>
                      <a:pt x="49" y="55"/>
                    </a:cubicBezTo>
                    <a:cubicBezTo>
                      <a:pt x="52" y="58"/>
                      <a:pt x="52" y="58"/>
                      <a:pt x="52" y="58"/>
                    </a:cubicBezTo>
                    <a:cubicBezTo>
                      <a:pt x="53" y="57"/>
                      <a:pt x="55" y="56"/>
                      <a:pt x="56" y="55"/>
                    </a:cubicBezTo>
                    <a:cubicBezTo>
                      <a:pt x="53" y="51"/>
                      <a:pt x="53" y="51"/>
                      <a:pt x="53" y="51"/>
                    </a:cubicBezTo>
                    <a:cubicBezTo>
                      <a:pt x="53" y="50"/>
                      <a:pt x="54" y="50"/>
                      <a:pt x="54" y="49"/>
                    </a:cubicBezTo>
                    <a:cubicBezTo>
                      <a:pt x="58" y="51"/>
                      <a:pt x="58" y="51"/>
                      <a:pt x="58" y="51"/>
                    </a:cubicBezTo>
                    <a:cubicBezTo>
                      <a:pt x="59" y="50"/>
                      <a:pt x="60" y="48"/>
                      <a:pt x="60" y="47"/>
                    </a:cubicBezTo>
                    <a:cubicBezTo>
                      <a:pt x="57" y="44"/>
                      <a:pt x="57" y="44"/>
                      <a:pt x="57" y="44"/>
                    </a:cubicBezTo>
                    <a:cubicBezTo>
                      <a:pt x="57" y="43"/>
                      <a:pt x="57" y="43"/>
                      <a:pt x="57" y="42"/>
                    </a:cubicBezTo>
                    <a:cubicBezTo>
                      <a:pt x="62" y="42"/>
                      <a:pt x="62" y="42"/>
                      <a:pt x="62" y="42"/>
                    </a:cubicBezTo>
                    <a:cubicBezTo>
                      <a:pt x="63" y="41"/>
                      <a:pt x="63" y="39"/>
                      <a:pt x="63" y="38"/>
                    </a:cubicBezTo>
                    <a:cubicBezTo>
                      <a:pt x="59" y="36"/>
                      <a:pt x="59" y="36"/>
                      <a:pt x="59" y="36"/>
                    </a:cubicBezTo>
                    <a:cubicBezTo>
                      <a:pt x="59" y="35"/>
                      <a:pt x="59" y="35"/>
                      <a:pt x="59" y="34"/>
                    </a:cubicBezTo>
                    <a:lnTo>
                      <a:pt x="63" y="33"/>
                    </a:lnTo>
                    <a:close/>
                    <a:moveTo>
                      <a:pt x="32" y="57"/>
                    </a:moveTo>
                    <a:cubicBezTo>
                      <a:pt x="19" y="57"/>
                      <a:pt x="8" y="46"/>
                      <a:pt x="8" y="33"/>
                    </a:cubicBezTo>
                    <a:cubicBezTo>
                      <a:pt x="8" y="19"/>
                      <a:pt x="19" y="8"/>
                      <a:pt x="32" y="8"/>
                    </a:cubicBezTo>
                    <a:cubicBezTo>
                      <a:pt x="45" y="8"/>
                      <a:pt x="55" y="19"/>
                      <a:pt x="55" y="33"/>
                    </a:cubicBezTo>
                    <a:cubicBezTo>
                      <a:pt x="55" y="46"/>
                      <a:pt x="45" y="57"/>
                      <a:pt x="32" y="57"/>
                    </a:cubicBezTo>
                    <a:close/>
                  </a:path>
                </a:pathLst>
              </a:custGeom>
              <a:solidFill>
                <a:srgbClr val="3E3A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2" name="Freeform 21"/>
              <p:cNvSpPr>
                <a:spLocks noEditPoints="1"/>
              </p:cNvSpPr>
              <p:nvPr/>
            </p:nvSpPr>
            <p:spPr bwMode="auto">
              <a:xfrm>
                <a:off x="1143000" y="2708276"/>
                <a:ext cx="47625" cy="50800"/>
              </a:xfrm>
              <a:custGeom>
                <a:avLst/>
                <a:gdLst>
                  <a:gd name="T0" fmla="*/ 23 w 45"/>
                  <a:gd name="T1" fmla="*/ 0 h 48"/>
                  <a:gd name="T2" fmla="*/ 0 w 45"/>
                  <a:gd name="T3" fmla="*/ 24 h 48"/>
                  <a:gd name="T4" fmla="*/ 23 w 45"/>
                  <a:gd name="T5" fmla="*/ 48 h 48"/>
                  <a:gd name="T6" fmla="*/ 45 w 45"/>
                  <a:gd name="T7" fmla="*/ 24 h 48"/>
                  <a:gd name="T8" fmla="*/ 23 w 45"/>
                  <a:gd name="T9" fmla="*/ 0 h 48"/>
                  <a:gd name="T10" fmla="*/ 23 w 45"/>
                  <a:gd name="T11" fmla="*/ 44 h 48"/>
                  <a:gd name="T12" fmla="*/ 4 w 45"/>
                  <a:gd name="T13" fmla="*/ 24 h 48"/>
                  <a:gd name="T14" fmla="*/ 23 w 45"/>
                  <a:gd name="T15" fmla="*/ 4 h 48"/>
                  <a:gd name="T16" fmla="*/ 42 w 45"/>
                  <a:gd name="T17" fmla="*/ 24 h 48"/>
                  <a:gd name="T18" fmla="*/ 23 w 45"/>
                  <a:gd name="T19"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5" h="48">
                    <a:moveTo>
                      <a:pt x="23" y="0"/>
                    </a:moveTo>
                    <a:cubicBezTo>
                      <a:pt x="10" y="0"/>
                      <a:pt x="0" y="11"/>
                      <a:pt x="0" y="24"/>
                    </a:cubicBezTo>
                    <a:cubicBezTo>
                      <a:pt x="0" y="37"/>
                      <a:pt x="10" y="48"/>
                      <a:pt x="23" y="48"/>
                    </a:cubicBezTo>
                    <a:cubicBezTo>
                      <a:pt x="35" y="48"/>
                      <a:pt x="45" y="37"/>
                      <a:pt x="45" y="24"/>
                    </a:cubicBezTo>
                    <a:cubicBezTo>
                      <a:pt x="45" y="11"/>
                      <a:pt x="35" y="0"/>
                      <a:pt x="23" y="0"/>
                    </a:cubicBezTo>
                    <a:close/>
                    <a:moveTo>
                      <a:pt x="23" y="44"/>
                    </a:moveTo>
                    <a:cubicBezTo>
                      <a:pt x="12" y="44"/>
                      <a:pt x="4" y="35"/>
                      <a:pt x="4" y="24"/>
                    </a:cubicBezTo>
                    <a:cubicBezTo>
                      <a:pt x="4" y="13"/>
                      <a:pt x="12" y="4"/>
                      <a:pt x="23" y="4"/>
                    </a:cubicBezTo>
                    <a:cubicBezTo>
                      <a:pt x="33" y="4"/>
                      <a:pt x="42" y="13"/>
                      <a:pt x="42" y="24"/>
                    </a:cubicBezTo>
                    <a:cubicBezTo>
                      <a:pt x="42" y="35"/>
                      <a:pt x="33" y="44"/>
                      <a:pt x="23" y="44"/>
                    </a:cubicBezTo>
                    <a:close/>
                  </a:path>
                </a:pathLst>
              </a:custGeom>
              <a:solidFill>
                <a:srgbClr val="3E3A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3" name="Freeform 22"/>
              <p:cNvSpPr>
                <a:spLocks noEditPoints="1"/>
              </p:cNvSpPr>
              <p:nvPr/>
            </p:nvSpPr>
            <p:spPr bwMode="auto">
              <a:xfrm>
                <a:off x="1041400" y="2400301"/>
                <a:ext cx="34925" cy="38100"/>
              </a:xfrm>
              <a:custGeom>
                <a:avLst/>
                <a:gdLst>
                  <a:gd name="T0" fmla="*/ 34 w 34"/>
                  <a:gd name="T1" fmla="*/ 15 h 36"/>
                  <a:gd name="T2" fmla="*/ 31 w 34"/>
                  <a:gd name="T3" fmla="*/ 13 h 36"/>
                  <a:gd name="T4" fmla="*/ 32 w 34"/>
                  <a:gd name="T5" fmla="*/ 10 h 36"/>
                  <a:gd name="T6" fmla="*/ 29 w 34"/>
                  <a:gd name="T7" fmla="*/ 9 h 36"/>
                  <a:gd name="T8" fmla="*/ 29 w 34"/>
                  <a:gd name="T9" fmla="*/ 6 h 36"/>
                  <a:gd name="T10" fmla="*/ 26 w 34"/>
                  <a:gd name="T11" fmla="*/ 6 h 36"/>
                  <a:gd name="T12" fmla="*/ 26 w 34"/>
                  <a:gd name="T13" fmla="*/ 3 h 36"/>
                  <a:gd name="T14" fmla="*/ 22 w 34"/>
                  <a:gd name="T15" fmla="*/ 4 h 36"/>
                  <a:gd name="T16" fmla="*/ 21 w 34"/>
                  <a:gd name="T17" fmla="*/ 1 h 36"/>
                  <a:gd name="T18" fmla="*/ 18 w 34"/>
                  <a:gd name="T19" fmla="*/ 3 h 36"/>
                  <a:gd name="T20" fmla="*/ 16 w 34"/>
                  <a:gd name="T21" fmla="*/ 0 h 36"/>
                  <a:gd name="T22" fmla="*/ 14 w 34"/>
                  <a:gd name="T23" fmla="*/ 3 h 36"/>
                  <a:gd name="T24" fmla="*/ 12 w 34"/>
                  <a:gd name="T25" fmla="*/ 1 h 36"/>
                  <a:gd name="T26" fmla="*/ 10 w 34"/>
                  <a:gd name="T27" fmla="*/ 5 h 36"/>
                  <a:gd name="T28" fmla="*/ 7 w 34"/>
                  <a:gd name="T29" fmla="*/ 4 h 36"/>
                  <a:gd name="T30" fmla="*/ 7 w 34"/>
                  <a:gd name="T31" fmla="*/ 8 h 36"/>
                  <a:gd name="T32" fmla="*/ 4 w 34"/>
                  <a:gd name="T33" fmla="*/ 7 h 36"/>
                  <a:gd name="T34" fmla="*/ 4 w 34"/>
                  <a:gd name="T35" fmla="*/ 11 h 36"/>
                  <a:gd name="T36" fmla="*/ 2 w 34"/>
                  <a:gd name="T37" fmla="*/ 12 h 36"/>
                  <a:gd name="T38" fmla="*/ 3 w 34"/>
                  <a:gd name="T39" fmla="*/ 15 h 36"/>
                  <a:gd name="T40" fmla="*/ 0 w 34"/>
                  <a:gd name="T41" fmla="*/ 16 h 36"/>
                  <a:gd name="T42" fmla="*/ 3 w 34"/>
                  <a:gd name="T43" fmla="*/ 19 h 36"/>
                  <a:gd name="T44" fmla="*/ 1 w 34"/>
                  <a:gd name="T45" fmla="*/ 21 h 36"/>
                  <a:gd name="T46" fmla="*/ 1 w 34"/>
                  <a:gd name="T47" fmla="*/ 24 h 36"/>
                  <a:gd name="T48" fmla="*/ 4 w 34"/>
                  <a:gd name="T49" fmla="*/ 25 h 36"/>
                  <a:gd name="T50" fmla="*/ 3 w 34"/>
                  <a:gd name="T51" fmla="*/ 28 h 36"/>
                  <a:gd name="T52" fmla="*/ 6 w 34"/>
                  <a:gd name="T53" fmla="*/ 28 h 36"/>
                  <a:gd name="T54" fmla="*/ 7 w 34"/>
                  <a:gd name="T55" fmla="*/ 32 h 36"/>
                  <a:gd name="T56" fmla="*/ 10 w 34"/>
                  <a:gd name="T57" fmla="*/ 31 h 36"/>
                  <a:gd name="T58" fmla="*/ 11 w 34"/>
                  <a:gd name="T59" fmla="*/ 34 h 36"/>
                  <a:gd name="T60" fmla="*/ 13 w 34"/>
                  <a:gd name="T61" fmla="*/ 33 h 36"/>
                  <a:gd name="T62" fmla="*/ 16 w 34"/>
                  <a:gd name="T63" fmla="*/ 36 h 36"/>
                  <a:gd name="T64" fmla="*/ 17 w 34"/>
                  <a:gd name="T65" fmla="*/ 33 h 36"/>
                  <a:gd name="T66" fmla="*/ 20 w 34"/>
                  <a:gd name="T67" fmla="*/ 35 h 36"/>
                  <a:gd name="T68" fmla="*/ 22 w 34"/>
                  <a:gd name="T69" fmla="*/ 32 h 36"/>
                  <a:gd name="T70" fmla="*/ 25 w 34"/>
                  <a:gd name="T71" fmla="*/ 34 h 36"/>
                  <a:gd name="T72" fmla="*/ 25 w 34"/>
                  <a:gd name="T73" fmla="*/ 31 h 36"/>
                  <a:gd name="T74" fmla="*/ 29 w 34"/>
                  <a:gd name="T75" fmla="*/ 31 h 36"/>
                  <a:gd name="T76" fmla="*/ 28 w 34"/>
                  <a:gd name="T77" fmla="*/ 28 h 36"/>
                  <a:gd name="T78" fmla="*/ 32 w 34"/>
                  <a:gd name="T79" fmla="*/ 27 h 36"/>
                  <a:gd name="T80" fmla="*/ 30 w 34"/>
                  <a:gd name="T81" fmla="*/ 24 h 36"/>
                  <a:gd name="T82" fmla="*/ 34 w 34"/>
                  <a:gd name="T83" fmla="*/ 22 h 36"/>
                  <a:gd name="T84" fmla="*/ 31 w 34"/>
                  <a:gd name="T85" fmla="*/ 20 h 36"/>
                  <a:gd name="T86" fmla="*/ 34 w 34"/>
                  <a:gd name="T87" fmla="*/ 17 h 36"/>
                  <a:gd name="T88" fmla="*/ 31 w 34"/>
                  <a:gd name="T89" fmla="*/ 16 h 36"/>
                  <a:gd name="T90" fmla="*/ 20 w 34"/>
                  <a:gd name="T91" fmla="*/ 31 h 36"/>
                  <a:gd name="T92" fmla="*/ 15 w 34"/>
                  <a:gd name="T93" fmla="*/ 5 h 36"/>
                  <a:gd name="T94" fmla="*/ 20 w 34"/>
                  <a:gd name="T95"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4" h="36">
                    <a:moveTo>
                      <a:pt x="34" y="15"/>
                    </a:moveTo>
                    <a:cubicBezTo>
                      <a:pt x="34" y="15"/>
                      <a:pt x="34" y="15"/>
                      <a:pt x="34" y="15"/>
                    </a:cubicBezTo>
                    <a:cubicBezTo>
                      <a:pt x="34" y="14"/>
                      <a:pt x="33" y="13"/>
                      <a:pt x="33" y="12"/>
                    </a:cubicBezTo>
                    <a:cubicBezTo>
                      <a:pt x="31" y="13"/>
                      <a:pt x="31" y="13"/>
                      <a:pt x="31" y="13"/>
                    </a:cubicBezTo>
                    <a:cubicBezTo>
                      <a:pt x="30" y="12"/>
                      <a:pt x="30" y="12"/>
                      <a:pt x="30" y="12"/>
                    </a:cubicBezTo>
                    <a:cubicBezTo>
                      <a:pt x="32" y="10"/>
                      <a:pt x="32" y="10"/>
                      <a:pt x="32" y="10"/>
                    </a:cubicBezTo>
                    <a:cubicBezTo>
                      <a:pt x="32" y="9"/>
                      <a:pt x="31" y="8"/>
                      <a:pt x="31" y="8"/>
                    </a:cubicBezTo>
                    <a:cubicBezTo>
                      <a:pt x="29" y="9"/>
                      <a:pt x="29" y="9"/>
                      <a:pt x="29" y="9"/>
                    </a:cubicBezTo>
                    <a:cubicBezTo>
                      <a:pt x="28" y="9"/>
                      <a:pt x="28" y="8"/>
                      <a:pt x="28" y="8"/>
                    </a:cubicBezTo>
                    <a:cubicBezTo>
                      <a:pt x="29" y="6"/>
                      <a:pt x="29" y="6"/>
                      <a:pt x="29" y="6"/>
                    </a:cubicBezTo>
                    <a:cubicBezTo>
                      <a:pt x="29" y="5"/>
                      <a:pt x="28" y="5"/>
                      <a:pt x="28" y="4"/>
                    </a:cubicBezTo>
                    <a:cubicBezTo>
                      <a:pt x="26" y="6"/>
                      <a:pt x="26" y="6"/>
                      <a:pt x="26" y="6"/>
                    </a:cubicBezTo>
                    <a:cubicBezTo>
                      <a:pt x="25" y="6"/>
                      <a:pt x="25" y="5"/>
                      <a:pt x="25" y="5"/>
                    </a:cubicBezTo>
                    <a:cubicBezTo>
                      <a:pt x="26" y="3"/>
                      <a:pt x="26" y="3"/>
                      <a:pt x="26" y="3"/>
                    </a:cubicBezTo>
                    <a:cubicBezTo>
                      <a:pt x="25" y="2"/>
                      <a:pt x="24" y="2"/>
                      <a:pt x="23" y="2"/>
                    </a:cubicBezTo>
                    <a:cubicBezTo>
                      <a:pt x="22" y="4"/>
                      <a:pt x="22" y="4"/>
                      <a:pt x="22" y="4"/>
                    </a:cubicBezTo>
                    <a:cubicBezTo>
                      <a:pt x="22" y="4"/>
                      <a:pt x="21" y="4"/>
                      <a:pt x="21" y="4"/>
                    </a:cubicBezTo>
                    <a:cubicBezTo>
                      <a:pt x="21" y="1"/>
                      <a:pt x="21" y="1"/>
                      <a:pt x="21" y="1"/>
                    </a:cubicBezTo>
                    <a:cubicBezTo>
                      <a:pt x="20" y="1"/>
                      <a:pt x="20" y="1"/>
                      <a:pt x="19" y="1"/>
                    </a:cubicBezTo>
                    <a:cubicBezTo>
                      <a:pt x="18" y="3"/>
                      <a:pt x="18" y="3"/>
                      <a:pt x="18" y="3"/>
                    </a:cubicBezTo>
                    <a:cubicBezTo>
                      <a:pt x="18" y="3"/>
                      <a:pt x="17" y="3"/>
                      <a:pt x="17" y="3"/>
                    </a:cubicBezTo>
                    <a:cubicBezTo>
                      <a:pt x="16" y="0"/>
                      <a:pt x="16" y="0"/>
                      <a:pt x="16" y="0"/>
                    </a:cubicBezTo>
                    <a:cubicBezTo>
                      <a:pt x="16" y="1"/>
                      <a:pt x="15" y="1"/>
                      <a:pt x="14" y="1"/>
                    </a:cubicBezTo>
                    <a:cubicBezTo>
                      <a:pt x="14" y="3"/>
                      <a:pt x="14" y="3"/>
                      <a:pt x="14" y="3"/>
                    </a:cubicBezTo>
                    <a:cubicBezTo>
                      <a:pt x="14" y="3"/>
                      <a:pt x="13" y="4"/>
                      <a:pt x="13" y="4"/>
                    </a:cubicBezTo>
                    <a:cubicBezTo>
                      <a:pt x="12" y="1"/>
                      <a:pt x="12" y="1"/>
                      <a:pt x="12" y="1"/>
                    </a:cubicBezTo>
                    <a:cubicBezTo>
                      <a:pt x="11" y="2"/>
                      <a:pt x="10" y="2"/>
                      <a:pt x="9" y="2"/>
                    </a:cubicBezTo>
                    <a:cubicBezTo>
                      <a:pt x="10" y="5"/>
                      <a:pt x="10" y="5"/>
                      <a:pt x="10" y="5"/>
                    </a:cubicBezTo>
                    <a:cubicBezTo>
                      <a:pt x="10" y="5"/>
                      <a:pt x="9" y="5"/>
                      <a:pt x="9" y="6"/>
                    </a:cubicBezTo>
                    <a:cubicBezTo>
                      <a:pt x="7" y="4"/>
                      <a:pt x="7" y="4"/>
                      <a:pt x="7" y="4"/>
                    </a:cubicBezTo>
                    <a:cubicBezTo>
                      <a:pt x="7" y="4"/>
                      <a:pt x="6" y="5"/>
                      <a:pt x="6" y="5"/>
                    </a:cubicBezTo>
                    <a:cubicBezTo>
                      <a:pt x="7" y="8"/>
                      <a:pt x="7" y="8"/>
                      <a:pt x="7" y="8"/>
                    </a:cubicBezTo>
                    <a:cubicBezTo>
                      <a:pt x="7" y="8"/>
                      <a:pt x="6" y="8"/>
                      <a:pt x="6" y="8"/>
                    </a:cubicBezTo>
                    <a:cubicBezTo>
                      <a:pt x="4" y="7"/>
                      <a:pt x="4" y="7"/>
                      <a:pt x="4" y="7"/>
                    </a:cubicBezTo>
                    <a:cubicBezTo>
                      <a:pt x="3" y="8"/>
                      <a:pt x="3" y="9"/>
                      <a:pt x="3" y="9"/>
                    </a:cubicBezTo>
                    <a:cubicBezTo>
                      <a:pt x="4" y="11"/>
                      <a:pt x="4" y="11"/>
                      <a:pt x="4" y="11"/>
                    </a:cubicBezTo>
                    <a:cubicBezTo>
                      <a:pt x="4" y="11"/>
                      <a:pt x="4" y="12"/>
                      <a:pt x="4" y="12"/>
                    </a:cubicBezTo>
                    <a:cubicBezTo>
                      <a:pt x="2" y="12"/>
                      <a:pt x="2" y="12"/>
                      <a:pt x="2" y="12"/>
                    </a:cubicBezTo>
                    <a:cubicBezTo>
                      <a:pt x="1" y="12"/>
                      <a:pt x="1" y="13"/>
                      <a:pt x="1" y="14"/>
                    </a:cubicBezTo>
                    <a:cubicBezTo>
                      <a:pt x="3" y="15"/>
                      <a:pt x="3" y="15"/>
                      <a:pt x="3" y="15"/>
                    </a:cubicBezTo>
                    <a:cubicBezTo>
                      <a:pt x="3" y="15"/>
                      <a:pt x="3" y="16"/>
                      <a:pt x="3" y="16"/>
                    </a:cubicBezTo>
                    <a:cubicBezTo>
                      <a:pt x="0" y="16"/>
                      <a:pt x="0" y="16"/>
                      <a:pt x="0" y="16"/>
                    </a:cubicBezTo>
                    <a:cubicBezTo>
                      <a:pt x="0" y="17"/>
                      <a:pt x="0" y="18"/>
                      <a:pt x="0" y="19"/>
                    </a:cubicBezTo>
                    <a:cubicBezTo>
                      <a:pt x="3" y="19"/>
                      <a:pt x="3" y="19"/>
                      <a:pt x="3" y="19"/>
                    </a:cubicBezTo>
                    <a:cubicBezTo>
                      <a:pt x="3" y="20"/>
                      <a:pt x="3" y="20"/>
                      <a:pt x="3" y="21"/>
                    </a:cubicBezTo>
                    <a:cubicBezTo>
                      <a:pt x="1" y="21"/>
                      <a:pt x="1" y="21"/>
                      <a:pt x="1" y="21"/>
                    </a:cubicBezTo>
                    <a:cubicBezTo>
                      <a:pt x="1" y="22"/>
                      <a:pt x="1" y="22"/>
                      <a:pt x="1" y="22"/>
                    </a:cubicBezTo>
                    <a:cubicBezTo>
                      <a:pt x="1" y="22"/>
                      <a:pt x="1" y="23"/>
                      <a:pt x="1" y="24"/>
                    </a:cubicBezTo>
                    <a:cubicBezTo>
                      <a:pt x="4" y="24"/>
                      <a:pt x="4" y="24"/>
                      <a:pt x="4" y="24"/>
                    </a:cubicBezTo>
                    <a:cubicBezTo>
                      <a:pt x="4" y="24"/>
                      <a:pt x="4" y="24"/>
                      <a:pt x="4" y="25"/>
                    </a:cubicBezTo>
                    <a:cubicBezTo>
                      <a:pt x="2" y="26"/>
                      <a:pt x="2" y="26"/>
                      <a:pt x="2" y="26"/>
                    </a:cubicBezTo>
                    <a:cubicBezTo>
                      <a:pt x="3" y="27"/>
                      <a:pt x="3" y="28"/>
                      <a:pt x="3" y="28"/>
                    </a:cubicBezTo>
                    <a:cubicBezTo>
                      <a:pt x="6" y="27"/>
                      <a:pt x="6" y="27"/>
                      <a:pt x="6" y="27"/>
                    </a:cubicBezTo>
                    <a:cubicBezTo>
                      <a:pt x="6" y="28"/>
                      <a:pt x="6" y="28"/>
                      <a:pt x="6" y="28"/>
                    </a:cubicBezTo>
                    <a:cubicBezTo>
                      <a:pt x="5" y="30"/>
                      <a:pt x="5" y="30"/>
                      <a:pt x="5" y="30"/>
                    </a:cubicBezTo>
                    <a:cubicBezTo>
                      <a:pt x="6" y="31"/>
                      <a:pt x="6" y="31"/>
                      <a:pt x="7" y="32"/>
                    </a:cubicBezTo>
                    <a:cubicBezTo>
                      <a:pt x="9" y="30"/>
                      <a:pt x="9" y="30"/>
                      <a:pt x="9" y="30"/>
                    </a:cubicBezTo>
                    <a:cubicBezTo>
                      <a:pt x="9" y="30"/>
                      <a:pt x="9" y="31"/>
                      <a:pt x="10" y="31"/>
                    </a:cubicBezTo>
                    <a:cubicBezTo>
                      <a:pt x="9" y="33"/>
                      <a:pt x="9" y="33"/>
                      <a:pt x="9" y="33"/>
                    </a:cubicBezTo>
                    <a:cubicBezTo>
                      <a:pt x="10" y="34"/>
                      <a:pt x="10" y="34"/>
                      <a:pt x="11" y="34"/>
                    </a:cubicBezTo>
                    <a:cubicBezTo>
                      <a:pt x="12" y="32"/>
                      <a:pt x="12" y="32"/>
                      <a:pt x="12" y="32"/>
                    </a:cubicBezTo>
                    <a:cubicBezTo>
                      <a:pt x="13" y="32"/>
                      <a:pt x="13" y="33"/>
                      <a:pt x="13" y="33"/>
                    </a:cubicBezTo>
                    <a:cubicBezTo>
                      <a:pt x="13" y="35"/>
                      <a:pt x="13" y="35"/>
                      <a:pt x="13" y="35"/>
                    </a:cubicBezTo>
                    <a:cubicBezTo>
                      <a:pt x="14" y="35"/>
                      <a:pt x="15" y="36"/>
                      <a:pt x="16" y="36"/>
                    </a:cubicBezTo>
                    <a:cubicBezTo>
                      <a:pt x="16" y="33"/>
                      <a:pt x="16" y="33"/>
                      <a:pt x="16" y="33"/>
                    </a:cubicBezTo>
                    <a:cubicBezTo>
                      <a:pt x="17" y="33"/>
                      <a:pt x="17" y="33"/>
                      <a:pt x="17" y="33"/>
                    </a:cubicBezTo>
                    <a:cubicBezTo>
                      <a:pt x="18" y="36"/>
                      <a:pt x="18" y="36"/>
                      <a:pt x="18" y="36"/>
                    </a:cubicBezTo>
                    <a:cubicBezTo>
                      <a:pt x="19" y="36"/>
                      <a:pt x="20" y="36"/>
                      <a:pt x="20" y="35"/>
                    </a:cubicBezTo>
                    <a:cubicBezTo>
                      <a:pt x="20" y="33"/>
                      <a:pt x="20" y="33"/>
                      <a:pt x="20" y="33"/>
                    </a:cubicBezTo>
                    <a:cubicBezTo>
                      <a:pt x="21" y="33"/>
                      <a:pt x="21" y="33"/>
                      <a:pt x="22" y="32"/>
                    </a:cubicBezTo>
                    <a:cubicBezTo>
                      <a:pt x="23" y="35"/>
                      <a:pt x="23" y="35"/>
                      <a:pt x="23" y="35"/>
                    </a:cubicBezTo>
                    <a:cubicBezTo>
                      <a:pt x="24" y="34"/>
                      <a:pt x="24" y="34"/>
                      <a:pt x="25" y="34"/>
                    </a:cubicBezTo>
                    <a:cubicBezTo>
                      <a:pt x="24" y="31"/>
                      <a:pt x="24" y="31"/>
                      <a:pt x="24" y="31"/>
                    </a:cubicBezTo>
                    <a:cubicBezTo>
                      <a:pt x="25" y="31"/>
                      <a:pt x="25" y="31"/>
                      <a:pt x="25" y="31"/>
                    </a:cubicBezTo>
                    <a:cubicBezTo>
                      <a:pt x="27" y="32"/>
                      <a:pt x="27" y="32"/>
                      <a:pt x="27" y="32"/>
                    </a:cubicBezTo>
                    <a:cubicBezTo>
                      <a:pt x="28" y="32"/>
                      <a:pt x="28" y="31"/>
                      <a:pt x="29" y="31"/>
                    </a:cubicBezTo>
                    <a:cubicBezTo>
                      <a:pt x="27" y="29"/>
                      <a:pt x="27" y="29"/>
                      <a:pt x="27" y="29"/>
                    </a:cubicBezTo>
                    <a:cubicBezTo>
                      <a:pt x="28" y="28"/>
                      <a:pt x="28" y="28"/>
                      <a:pt x="28" y="28"/>
                    </a:cubicBezTo>
                    <a:cubicBezTo>
                      <a:pt x="30" y="29"/>
                      <a:pt x="30" y="29"/>
                      <a:pt x="30" y="29"/>
                    </a:cubicBezTo>
                    <a:cubicBezTo>
                      <a:pt x="31" y="28"/>
                      <a:pt x="31" y="28"/>
                      <a:pt x="32" y="27"/>
                    </a:cubicBezTo>
                    <a:cubicBezTo>
                      <a:pt x="30" y="25"/>
                      <a:pt x="30" y="25"/>
                      <a:pt x="30" y="25"/>
                    </a:cubicBezTo>
                    <a:cubicBezTo>
                      <a:pt x="30" y="25"/>
                      <a:pt x="30" y="24"/>
                      <a:pt x="30" y="24"/>
                    </a:cubicBezTo>
                    <a:cubicBezTo>
                      <a:pt x="33" y="25"/>
                      <a:pt x="33" y="25"/>
                      <a:pt x="33" y="25"/>
                    </a:cubicBezTo>
                    <a:cubicBezTo>
                      <a:pt x="33" y="24"/>
                      <a:pt x="33" y="23"/>
                      <a:pt x="34" y="22"/>
                    </a:cubicBezTo>
                    <a:cubicBezTo>
                      <a:pt x="31" y="21"/>
                      <a:pt x="31" y="21"/>
                      <a:pt x="31" y="21"/>
                    </a:cubicBezTo>
                    <a:cubicBezTo>
                      <a:pt x="31" y="21"/>
                      <a:pt x="31" y="20"/>
                      <a:pt x="31" y="20"/>
                    </a:cubicBezTo>
                    <a:cubicBezTo>
                      <a:pt x="34" y="20"/>
                      <a:pt x="34" y="20"/>
                      <a:pt x="34" y="20"/>
                    </a:cubicBezTo>
                    <a:cubicBezTo>
                      <a:pt x="34" y="19"/>
                      <a:pt x="34" y="18"/>
                      <a:pt x="34" y="17"/>
                    </a:cubicBezTo>
                    <a:cubicBezTo>
                      <a:pt x="32" y="17"/>
                      <a:pt x="32" y="17"/>
                      <a:pt x="32" y="17"/>
                    </a:cubicBezTo>
                    <a:cubicBezTo>
                      <a:pt x="32" y="16"/>
                      <a:pt x="31" y="16"/>
                      <a:pt x="31" y="16"/>
                    </a:cubicBezTo>
                    <a:lnTo>
                      <a:pt x="34" y="15"/>
                    </a:lnTo>
                    <a:close/>
                    <a:moveTo>
                      <a:pt x="20" y="31"/>
                    </a:moveTo>
                    <a:cubicBezTo>
                      <a:pt x="13" y="32"/>
                      <a:pt x="6" y="28"/>
                      <a:pt x="5" y="21"/>
                    </a:cubicBezTo>
                    <a:cubicBezTo>
                      <a:pt x="4" y="14"/>
                      <a:pt x="8" y="7"/>
                      <a:pt x="15" y="5"/>
                    </a:cubicBezTo>
                    <a:cubicBezTo>
                      <a:pt x="21" y="4"/>
                      <a:pt x="28" y="8"/>
                      <a:pt x="29" y="15"/>
                    </a:cubicBezTo>
                    <a:cubicBezTo>
                      <a:pt x="31" y="23"/>
                      <a:pt x="26" y="29"/>
                      <a:pt x="20" y="31"/>
                    </a:cubicBezTo>
                    <a:close/>
                  </a:path>
                </a:pathLst>
              </a:custGeom>
              <a:solidFill>
                <a:srgbClr val="3E3A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4" name="Freeform 23"/>
              <p:cNvSpPr>
                <a:spLocks noEditPoints="1"/>
              </p:cNvSpPr>
              <p:nvPr/>
            </p:nvSpPr>
            <p:spPr bwMode="auto">
              <a:xfrm>
                <a:off x="1044575" y="2405063"/>
                <a:ext cx="28575" cy="30163"/>
              </a:xfrm>
              <a:custGeom>
                <a:avLst/>
                <a:gdLst>
                  <a:gd name="T0" fmla="*/ 11 w 26"/>
                  <a:gd name="T1" fmla="*/ 2 h 28"/>
                  <a:gd name="T2" fmla="*/ 1 w 26"/>
                  <a:gd name="T3" fmla="*/ 17 h 28"/>
                  <a:gd name="T4" fmla="*/ 16 w 26"/>
                  <a:gd name="T5" fmla="*/ 26 h 28"/>
                  <a:gd name="T6" fmla="*/ 25 w 26"/>
                  <a:gd name="T7" fmla="*/ 12 h 28"/>
                  <a:gd name="T8" fmla="*/ 11 w 26"/>
                  <a:gd name="T9" fmla="*/ 2 h 28"/>
                  <a:gd name="T10" fmla="*/ 15 w 26"/>
                  <a:gd name="T11" fmla="*/ 24 h 28"/>
                  <a:gd name="T12" fmla="*/ 3 w 26"/>
                  <a:gd name="T13" fmla="*/ 16 h 28"/>
                  <a:gd name="T14" fmla="*/ 11 w 26"/>
                  <a:gd name="T15" fmla="*/ 4 h 28"/>
                  <a:gd name="T16" fmla="*/ 23 w 26"/>
                  <a:gd name="T17" fmla="*/ 12 h 28"/>
                  <a:gd name="T18" fmla="*/ 15 w 26"/>
                  <a:gd name="T19" fmla="*/ 2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28">
                    <a:moveTo>
                      <a:pt x="11" y="2"/>
                    </a:moveTo>
                    <a:cubicBezTo>
                      <a:pt x="4" y="3"/>
                      <a:pt x="0" y="10"/>
                      <a:pt x="1" y="17"/>
                    </a:cubicBezTo>
                    <a:cubicBezTo>
                      <a:pt x="3" y="23"/>
                      <a:pt x="9" y="28"/>
                      <a:pt x="16" y="26"/>
                    </a:cubicBezTo>
                    <a:cubicBezTo>
                      <a:pt x="22" y="25"/>
                      <a:pt x="26" y="18"/>
                      <a:pt x="25" y="12"/>
                    </a:cubicBezTo>
                    <a:cubicBezTo>
                      <a:pt x="24" y="5"/>
                      <a:pt x="17" y="0"/>
                      <a:pt x="11" y="2"/>
                    </a:cubicBezTo>
                    <a:close/>
                    <a:moveTo>
                      <a:pt x="15" y="24"/>
                    </a:moveTo>
                    <a:cubicBezTo>
                      <a:pt x="10" y="26"/>
                      <a:pt x="4" y="22"/>
                      <a:pt x="3" y="16"/>
                    </a:cubicBezTo>
                    <a:cubicBezTo>
                      <a:pt x="2" y="10"/>
                      <a:pt x="6" y="5"/>
                      <a:pt x="11" y="4"/>
                    </a:cubicBezTo>
                    <a:cubicBezTo>
                      <a:pt x="17" y="3"/>
                      <a:pt x="22" y="6"/>
                      <a:pt x="23" y="12"/>
                    </a:cubicBezTo>
                    <a:cubicBezTo>
                      <a:pt x="24" y="18"/>
                      <a:pt x="21" y="23"/>
                      <a:pt x="15" y="24"/>
                    </a:cubicBezTo>
                    <a:close/>
                  </a:path>
                </a:pathLst>
              </a:custGeom>
              <a:solidFill>
                <a:srgbClr val="3E3A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5" name="Freeform 24"/>
              <p:cNvSpPr>
                <a:spLocks noEditPoints="1"/>
              </p:cNvSpPr>
              <p:nvPr/>
            </p:nvSpPr>
            <p:spPr bwMode="auto">
              <a:xfrm>
                <a:off x="1309688" y="2579688"/>
                <a:ext cx="44450" cy="44450"/>
              </a:xfrm>
              <a:custGeom>
                <a:avLst/>
                <a:gdLst>
                  <a:gd name="T0" fmla="*/ 42 w 42"/>
                  <a:gd name="T1" fmla="*/ 21 h 43"/>
                  <a:gd name="T2" fmla="*/ 39 w 42"/>
                  <a:gd name="T3" fmla="*/ 18 h 43"/>
                  <a:gd name="T4" fmla="*/ 41 w 42"/>
                  <a:gd name="T5" fmla="*/ 15 h 43"/>
                  <a:gd name="T6" fmla="*/ 37 w 42"/>
                  <a:gd name="T7" fmla="*/ 13 h 43"/>
                  <a:gd name="T8" fmla="*/ 39 w 42"/>
                  <a:gd name="T9" fmla="*/ 10 h 43"/>
                  <a:gd name="T10" fmla="*/ 34 w 42"/>
                  <a:gd name="T11" fmla="*/ 9 h 43"/>
                  <a:gd name="T12" fmla="*/ 35 w 42"/>
                  <a:gd name="T13" fmla="*/ 5 h 43"/>
                  <a:gd name="T14" fmla="*/ 30 w 42"/>
                  <a:gd name="T15" fmla="*/ 6 h 43"/>
                  <a:gd name="T16" fmla="*/ 30 w 42"/>
                  <a:gd name="T17" fmla="*/ 2 h 43"/>
                  <a:gd name="T18" fmla="*/ 26 w 42"/>
                  <a:gd name="T19" fmla="*/ 3 h 43"/>
                  <a:gd name="T20" fmla="*/ 24 w 42"/>
                  <a:gd name="T21" fmla="*/ 0 h 43"/>
                  <a:gd name="T22" fmla="*/ 21 w 42"/>
                  <a:gd name="T23" fmla="*/ 3 h 43"/>
                  <a:gd name="T24" fmla="*/ 18 w 42"/>
                  <a:gd name="T25" fmla="*/ 0 h 43"/>
                  <a:gd name="T26" fmla="*/ 16 w 42"/>
                  <a:gd name="T27" fmla="*/ 4 h 43"/>
                  <a:gd name="T28" fmla="*/ 13 w 42"/>
                  <a:gd name="T29" fmla="*/ 2 h 43"/>
                  <a:gd name="T30" fmla="*/ 11 w 42"/>
                  <a:gd name="T31" fmla="*/ 6 h 43"/>
                  <a:gd name="T32" fmla="*/ 8 w 42"/>
                  <a:gd name="T33" fmla="*/ 5 h 43"/>
                  <a:gd name="T34" fmla="*/ 7 w 42"/>
                  <a:gd name="T35" fmla="*/ 10 h 43"/>
                  <a:gd name="T36" fmla="*/ 4 w 42"/>
                  <a:gd name="T37" fmla="*/ 10 h 43"/>
                  <a:gd name="T38" fmla="*/ 5 w 42"/>
                  <a:gd name="T39" fmla="*/ 14 h 43"/>
                  <a:gd name="T40" fmla="*/ 1 w 42"/>
                  <a:gd name="T41" fmla="*/ 15 h 43"/>
                  <a:gd name="T42" fmla="*/ 4 w 42"/>
                  <a:gd name="T43" fmla="*/ 19 h 43"/>
                  <a:gd name="T44" fmla="*/ 0 w 42"/>
                  <a:gd name="T45" fmla="*/ 21 h 43"/>
                  <a:gd name="T46" fmla="*/ 1 w 42"/>
                  <a:gd name="T47" fmla="*/ 24 h 43"/>
                  <a:gd name="T48" fmla="*/ 4 w 42"/>
                  <a:gd name="T49" fmla="*/ 26 h 43"/>
                  <a:gd name="T50" fmla="*/ 2 w 42"/>
                  <a:gd name="T51" fmla="*/ 30 h 43"/>
                  <a:gd name="T52" fmla="*/ 6 w 42"/>
                  <a:gd name="T53" fmla="*/ 31 h 43"/>
                  <a:gd name="T54" fmla="*/ 5 w 42"/>
                  <a:gd name="T55" fmla="*/ 36 h 43"/>
                  <a:gd name="T56" fmla="*/ 9 w 42"/>
                  <a:gd name="T57" fmla="*/ 35 h 43"/>
                  <a:gd name="T58" fmla="*/ 10 w 42"/>
                  <a:gd name="T59" fmla="*/ 40 h 43"/>
                  <a:gd name="T60" fmla="*/ 13 w 42"/>
                  <a:gd name="T61" fmla="*/ 38 h 43"/>
                  <a:gd name="T62" fmla="*/ 15 w 42"/>
                  <a:gd name="T63" fmla="*/ 42 h 43"/>
                  <a:gd name="T64" fmla="*/ 18 w 42"/>
                  <a:gd name="T65" fmla="*/ 40 h 43"/>
                  <a:gd name="T66" fmla="*/ 21 w 42"/>
                  <a:gd name="T67" fmla="*/ 43 h 43"/>
                  <a:gd name="T68" fmla="*/ 23 w 42"/>
                  <a:gd name="T69" fmla="*/ 40 h 43"/>
                  <a:gd name="T70" fmla="*/ 27 w 42"/>
                  <a:gd name="T71" fmla="*/ 42 h 43"/>
                  <a:gd name="T72" fmla="*/ 28 w 42"/>
                  <a:gd name="T73" fmla="*/ 39 h 43"/>
                  <a:gd name="T74" fmla="*/ 32 w 42"/>
                  <a:gd name="T75" fmla="*/ 40 h 43"/>
                  <a:gd name="T76" fmla="*/ 32 w 42"/>
                  <a:gd name="T77" fmla="*/ 36 h 43"/>
                  <a:gd name="T78" fmla="*/ 37 w 42"/>
                  <a:gd name="T79" fmla="*/ 36 h 43"/>
                  <a:gd name="T80" fmla="*/ 36 w 42"/>
                  <a:gd name="T81" fmla="*/ 32 h 43"/>
                  <a:gd name="T82" fmla="*/ 40 w 42"/>
                  <a:gd name="T83" fmla="*/ 31 h 43"/>
                  <a:gd name="T84" fmla="*/ 38 w 42"/>
                  <a:gd name="T85" fmla="*/ 27 h 43"/>
                  <a:gd name="T86" fmla="*/ 42 w 42"/>
                  <a:gd name="T87" fmla="*/ 25 h 43"/>
                  <a:gd name="T88" fmla="*/ 39 w 42"/>
                  <a:gd name="T89" fmla="*/ 22 h 43"/>
                  <a:gd name="T90" fmla="*/ 21 w 42"/>
                  <a:gd name="T91" fmla="*/ 38 h 43"/>
                  <a:gd name="T92" fmla="*/ 21 w 42"/>
                  <a:gd name="T93" fmla="*/ 5 h 43"/>
                  <a:gd name="T94" fmla="*/ 21 w 42"/>
                  <a:gd name="T95" fmla="*/ 38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2" h="43">
                    <a:moveTo>
                      <a:pt x="42" y="22"/>
                    </a:moveTo>
                    <a:cubicBezTo>
                      <a:pt x="42" y="22"/>
                      <a:pt x="42" y="21"/>
                      <a:pt x="42" y="21"/>
                    </a:cubicBezTo>
                    <a:cubicBezTo>
                      <a:pt x="42" y="20"/>
                      <a:pt x="42" y="19"/>
                      <a:pt x="42" y="18"/>
                    </a:cubicBezTo>
                    <a:cubicBezTo>
                      <a:pt x="39" y="18"/>
                      <a:pt x="39" y="18"/>
                      <a:pt x="39" y="18"/>
                    </a:cubicBezTo>
                    <a:cubicBezTo>
                      <a:pt x="39" y="18"/>
                      <a:pt x="39" y="17"/>
                      <a:pt x="38" y="17"/>
                    </a:cubicBezTo>
                    <a:cubicBezTo>
                      <a:pt x="41" y="15"/>
                      <a:pt x="41" y="15"/>
                      <a:pt x="41" y="15"/>
                    </a:cubicBezTo>
                    <a:cubicBezTo>
                      <a:pt x="41" y="14"/>
                      <a:pt x="41" y="13"/>
                      <a:pt x="40" y="13"/>
                    </a:cubicBezTo>
                    <a:cubicBezTo>
                      <a:pt x="37" y="13"/>
                      <a:pt x="37" y="13"/>
                      <a:pt x="37" y="13"/>
                    </a:cubicBezTo>
                    <a:cubicBezTo>
                      <a:pt x="37" y="13"/>
                      <a:pt x="37" y="12"/>
                      <a:pt x="37" y="12"/>
                    </a:cubicBezTo>
                    <a:cubicBezTo>
                      <a:pt x="39" y="10"/>
                      <a:pt x="39" y="10"/>
                      <a:pt x="39" y="10"/>
                    </a:cubicBezTo>
                    <a:cubicBezTo>
                      <a:pt x="38" y="9"/>
                      <a:pt x="38" y="8"/>
                      <a:pt x="37" y="7"/>
                    </a:cubicBezTo>
                    <a:cubicBezTo>
                      <a:pt x="34" y="9"/>
                      <a:pt x="34" y="9"/>
                      <a:pt x="34" y="9"/>
                    </a:cubicBezTo>
                    <a:cubicBezTo>
                      <a:pt x="34" y="9"/>
                      <a:pt x="34" y="8"/>
                      <a:pt x="33" y="8"/>
                    </a:cubicBezTo>
                    <a:cubicBezTo>
                      <a:pt x="35" y="5"/>
                      <a:pt x="35" y="5"/>
                      <a:pt x="35" y="5"/>
                    </a:cubicBezTo>
                    <a:cubicBezTo>
                      <a:pt x="34" y="4"/>
                      <a:pt x="33" y="4"/>
                      <a:pt x="33" y="3"/>
                    </a:cubicBezTo>
                    <a:cubicBezTo>
                      <a:pt x="30" y="6"/>
                      <a:pt x="30" y="6"/>
                      <a:pt x="30" y="6"/>
                    </a:cubicBezTo>
                    <a:cubicBezTo>
                      <a:pt x="30" y="5"/>
                      <a:pt x="30" y="5"/>
                      <a:pt x="29" y="5"/>
                    </a:cubicBezTo>
                    <a:cubicBezTo>
                      <a:pt x="30" y="2"/>
                      <a:pt x="30" y="2"/>
                      <a:pt x="30" y="2"/>
                    </a:cubicBezTo>
                    <a:cubicBezTo>
                      <a:pt x="29" y="1"/>
                      <a:pt x="28" y="1"/>
                      <a:pt x="27" y="1"/>
                    </a:cubicBezTo>
                    <a:cubicBezTo>
                      <a:pt x="26" y="3"/>
                      <a:pt x="26" y="3"/>
                      <a:pt x="26" y="3"/>
                    </a:cubicBezTo>
                    <a:cubicBezTo>
                      <a:pt x="25" y="3"/>
                      <a:pt x="25" y="3"/>
                      <a:pt x="24" y="3"/>
                    </a:cubicBezTo>
                    <a:cubicBezTo>
                      <a:pt x="24" y="0"/>
                      <a:pt x="24" y="0"/>
                      <a:pt x="24" y="0"/>
                    </a:cubicBezTo>
                    <a:cubicBezTo>
                      <a:pt x="23" y="0"/>
                      <a:pt x="22" y="0"/>
                      <a:pt x="21" y="0"/>
                    </a:cubicBezTo>
                    <a:cubicBezTo>
                      <a:pt x="21" y="3"/>
                      <a:pt x="21" y="3"/>
                      <a:pt x="21" y="3"/>
                    </a:cubicBezTo>
                    <a:cubicBezTo>
                      <a:pt x="20" y="3"/>
                      <a:pt x="20" y="3"/>
                      <a:pt x="19" y="3"/>
                    </a:cubicBezTo>
                    <a:cubicBezTo>
                      <a:pt x="18" y="0"/>
                      <a:pt x="18" y="0"/>
                      <a:pt x="18" y="0"/>
                    </a:cubicBezTo>
                    <a:cubicBezTo>
                      <a:pt x="17" y="0"/>
                      <a:pt x="16" y="0"/>
                      <a:pt x="15" y="0"/>
                    </a:cubicBezTo>
                    <a:cubicBezTo>
                      <a:pt x="16" y="4"/>
                      <a:pt x="16" y="4"/>
                      <a:pt x="16" y="4"/>
                    </a:cubicBezTo>
                    <a:cubicBezTo>
                      <a:pt x="15" y="4"/>
                      <a:pt x="15" y="4"/>
                      <a:pt x="14" y="4"/>
                    </a:cubicBezTo>
                    <a:cubicBezTo>
                      <a:pt x="13" y="2"/>
                      <a:pt x="13" y="2"/>
                      <a:pt x="13" y="2"/>
                    </a:cubicBezTo>
                    <a:cubicBezTo>
                      <a:pt x="12" y="2"/>
                      <a:pt x="11" y="2"/>
                      <a:pt x="10" y="3"/>
                    </a:cubicBezTo>
                    <a:cubicBezTo>
                      <a:pt x="11" y="6"/>
                      <a:pt x="11" y="6"/>
                      <a:pt x="11" y="6"/>
                    </a:cubicBezTo>
                    <a:cubicBezTo>
                      <a:pt x="11" y="6"/>
                      <a:pt x="10" y="7"/>
                      <a:pt x="10" y="7"/>
                    </a:cubicBezTo>
                    <a:cubicBezTo>
                      <a:pt x="8" y="5"/>
                      <a:pt x="8" y="5"/>
                      <a:pt x="8" y="5"/>
                    </a:cubicBezTo>
                    <a:cubicBezTo>
                      <a:pt x="7" y="6"/>
                      <a:pt x="6" y="6"/>
                      <a:pt x="6" y="7"/>
                    </a:cubicBezTo>
                    <a:cubicBezTo>
                      <a:pt x="7" y="10"/>
                      <a:pt x="7" y="10"/>
                      <a:pt x="7" y="10"/>
                    </a:cubicBezTo>
                    <a:cubicBezTo>
                      <a:pt x="7" y="10"/>
                      <a:pt x="7" y="10"/>
                      <a:pt x="7" y="11"/>
                    </a:cubicBezTo>
                    <a:cubicBezTo>
                      <a:pt x="4" y="10"/>
                      <a:pt x="4" y="10"/>
                      <a:pt x="4" y="10"/>
                    </a:cubicBezTo>
                    <a:cubicBezTo>
                      <a:pt x="3" y="10"/>
                      <a:pt x="3" y="11"/>
                      <a:pt x="2" y="12"/>
                    </a:cubicBezTo>
                    <a:cubicBezTo>
                      <a:pt x="5" y="14"/>
                      <a:pt x="5" y="14"/>
                      <a:pt x="5" y="14"/>
                    </a:cubicBezTo>
                    <a:cubicBezTo>
                      <a:pt x="5" y="15"/>
                      <a:pt x="5" y="15"/>
                      <a:pt x="4" y="16"/>
                    </a:cubicBezTo>
                    <a:cubicBezTo>
                      <a:pt x="1" y="15"/>
                      <a:pt x="1" y="15"/>
                      <a:pt x="1" y="15"/>
                    </a:cubicBezTo>
                    <a:cubicBezTo>
                      <a:pt x="1" y="16"/>
                      <a:pt x="1" y="17"/>
                      <a:pt x="1" y="18"/>
                    </a:cubicBezTo>
                    <a:cubicBezTo>
                      <a:pt x="4" y="19"/>
                      <a:pt x="4" y="19"/>
                      <a:pt x="4" y="19"/>
                    </a:cubicBezTo>
                    <a:cubicBezTo>
                      <a:pt x="4" y="20"/>
                      <a:pt x="3" y="20"/>
                      <a:pt x="3" y="21"/>
                    </a:cubicBezTo>
                    <a:cubicBezTo>
                      <a:pt x="0" y="21"/>
                      <a:pt x="0" y="21"/>
                      <a:pt x="0" y="21"/>
                    </a:cubicBezTo>
                    <a:cubicBezTo>
                      <a:pt x="0" y="21"/>
                      <a:pt x="0" y="21"/>
                      <a:pt x="0" y="21"/>
                    </a:cubicBezTo>
                    <a:cubicBezTo>
                      <a:pt x="0" y="22"/>
                      <a:pt x="0" y="23"/>
                      <a:pt x="1" y="24"/>
                    </a:cubicBezTo>
                    <a:cubicBezTo>
                      <a:pt x="4" y="25"/>
                      <a:pt x="4" y="25"/>
                      <a:pt x="4" y="25"/>
                    </a:cubicBezTo>
                    <a:cubicBezTo>
                      <a:pt x="4" y="25"/>
                      <a:pt x="4" y="26"/>
                      <a:pt x="4" y="26"/>
                    </a:cubicBezTo>
                    <a:cubicBezTo>
                      <a:pt x="1" y="27"/>
                      <a:pt x="1" y="27"/>
                      <a:pt x="1" y="27"/>
                    </a:cubicBezTo>
                    <a:cubicBezTo>
                      <a:pt x="1" y="28"/>
                      <a:pt x="2" y="29"/>
                      <a:pt x="2" y="30"/>
                    </a:cubicBezTo>
                    <a:cubicBezTo>
                      <a:pt x="5" y="30"/>
                      <a:pt x="5" y="30"/>
                      <a:pt x="5" y="30"/>
                    </a:cubicBezTo>
                    <a:cubicBezTo>
                      <a:pt x="5" y="30"/>
                      <a:pt x="6" y="30"/>
                      <a:pt x="6" y="31"/>
                    </a:cubicBezTo>
                    <a:cubicBezTo>
                      <a:pt x="4" y="33"/>
                      <a:pt x="4" y="33"/>
                      <a:pt x="4" y="33"/>
                    </a:cubicBezTo>
                    <a:cubicBezTo>
                      <a:pt x="4" y="34"/>
                      <a:pt x="5" y="35"/>
                      <a:pt x="5" y="36"/>
                    </a:cubicBezTo>
                    <a:cubicBezTo>
                      <a:pt x="8" y="34"/>
                      <a:pt x="8" y="34"/>
                      <a:pt x="8" y="34"/>
                    </a:cubicBezTo>
                    <a:cubicBezTo>
                      <a:pt x="8" y="34"/>
                      <a:pt x="9" y="35"/>
                      <a:pt x="9" y="35"/>
                    </a:cubicBezTo>
                    <a:cubicBezTo>
                      <a:pt x="7" y="38"/>
                      <a:pt x="7" y="38"/>
                      <a:pt x="7" y="38"/>
                    </a:cubicBezTo>
                    <a:cubicBezTo>
                      <a:pt x="8" y="38"/>
                      <a:pt x="9" y="39"/>
                      <a:pt x="10" y="40"/>
                    </a:cubicBezTo>
                    <a:cubicBezTo>
                      <a:pt x="12" y="37"/>
                      <a:pt x="12" y="37"/>
                      <a:pt x="12" y="37"/>
                    </a:cubicBezTo>
                    <a:cubicBezTo>
                      <a:pt x="12" y="38"/>
                      <a:pt x="13" y="38"/>
                      <a:pt x="13" y="38"/>
                    </a:cubicBezTo>
                    <a:cubicBezTo>
                      <a:pt x="12" y="41"/>
                      <a:pt x="12" y="41"/>
                      <a:pt x="12" y="41"/>
                    </a:cubicBezTo>
                    <a:cubicBezTo>
                      <a:pt x="13" y="42"/>
                      <a:pt x="14" y="42"/>
                      <a:pt x="15" y="42"/>
                    </a:cubicBezTo>
                    <a:cubicBezTo>
                      <a:pt x="17" y="39"/>
                      <a:pt x="17" y="39"/>
                      <a:pt x="17" y="39"/>
                    </a:cubicBezTo>
                    <a:cubicBezTo>
                      <a:pt x="17" y="40"/>
                      <a:pt x="18" y="40"/>
                      <a:pt x="18" y="40"/>
                    </a:cubicBezTo>
                    <a:cubicBezTo>
                      <a:pt x="18" y="43"/>
                      <a:pt x="18" y="43"/>
                      <a:pt x="18" y="43"/>
                    </a:cubicBezTo>
                    <a:cubicBezTo>
                      <a:pt x="19" y="43"/>
                      <a:pt x="20" y="43"/>
                      <a:pt x="21" y="43"/>
                    </a:cubicBezTo>
                    <a:cubicBezTo>
                      <a:pt x="22" y="40"/>
                      <a:pt x="22" y="40"/>
                      <a:pt x="22" y="40"/>
                    </a:cubicBezTo>
                    <a:cubicBezTo>
                      <a:pt x="22" y="40"/>
                      <a:pt x="23" y="40"/>
                      <a:pt x="23" y="40"/>
                    </a:cubicBezTo>
                    <a:cubicBezTo>
                      <a:pt x="24" y="43"/>
                      <a:pt x="24" y="43"/>
                      <a:pt x="24" y="43"/>
                    </a:cubicBezTo>
                    <a:cubicBezTo>
                      <a:pt x="25" y="43"/>
                      <a:pt x="26" y="43"/>
                      <a:pt x="27" y="42"/>
                    </a:cubicBezTo>
                    <a:cubicBezTo>
                      <a:pt x="27" y="39"/>
                      <a:pt x="27" y="39"/>
                      <a:pt x="27" y="39"/>
                    </a:cubicBezTo>
                    <a:cubicBezTo>
                      <a:pt x="27" y="39"/>
                      <a:pt x="28" y="39"/>
                      <a:pt x="28" y="39"/>
                    </a:cubicBezTo>
                    <a:cubicBezTo>
                      <a:pt x="30" y="41"/>
                      <a:pt x="30" y="41"/>
                      <a:pt x="30" y="41"/>
                    </a:cubicBezTo>
                    <a:cubicBezTo>
                      <a:pt x="31" y="41"/>
                      <a:pt x="32" y="40"/>
                      <a:pt x="32" y="40"/>
                    </a:cubicBezTo>
                    <a:cubicBezTo>
                      <a:pt x="31" y="37"/>
                      <a:pt x="31" y="37"/>
                      <a:pt x="31" y="37"/>
                    </a:cubicBezTo>
                    <a:cubicBezTo>
                      <a:pt x="32" y="37"/>
                      <a:pt x="32" y="36"/>
                      <a:pt x="32" y="36"/>
                    </a:cubicBezTo>
                    <a:cubicBezTo>
                      <a:pt x="35" y="38"/>
                      <a:pt x="35" y="38"/>
                      <a:pt x="35" y="38"/>
                    </a:cubicBezTo>
                    <a:cubicBezTo>
                      <a:pt x="36" y="37"/>
                      <a:pt x="36" y="37"/>
                      <a:pt x="37" y="36"/>
                    </a:cubicBezTo>
                    <a:cubicBezTo>
                      <a:pt x="35" y="33"/>
                      <a:pt x="35" y="33"/>
                      <a:pt x="35" y="33"/>
                    </a:cubicBezTo>
                    <a:cubicBezTo>
                      <a:pt x="35" y="33"/>
                      <a:pt x="36" y="32"/>
                      <a:pt x="36" y="32"/>
                    </a:cubicBezTo>
                    <a:cubicBezTo>
                      <a:pt x="39" y="33"/>
                      <a:pt x="39" y="33"/>
                      <a:pt x="39" y="33"/>
                    </a:cubicBezTo>
                    <a:cubicBezTo>
                      <a:pt x="39" y="32"/>
                      <a:pt x="40" y="32"/>
                      <a:pt x="40" y="31"/>
                    </a:cubicBezTo>
                    <a:cubicBezTo>
                      <a:pt x="38" y="29"/>
                      <a:pt x="38" y="29"/>
                      <a:pt x="38" y="29"/>
                    </a:cubicBezTo>
                    <a:cubicBezTo>
                      <a:pt x="38" y="28"/>
                      <a:pt x="38" y="28"/>
                      <a:pt x="38" y="27"/>
                    </a:cubicBezTo>
                    <a:cubicBezTo>
                      <a:pt x="41" y="28"/>
                      <a:pt x="41" y="28"/>
                      <a:pt x="41" y="28"/>
                    </a:cubicBezTo>
                    <a:cubicBezTo>
                      <a:pt x="41" y="27"/>
                      <a:pt x="42" y="26"/>
                      <a:pt x="42" y="25"/>
                    </a:cubicBezTo>
                    <a:cubicBezTo>
                      <a:pt x="39" y="24"/>
                      <a:pt x="39" y="24"/>
                      <a:pt x="39" y="24"/>
                    </a:cubicBezTo>
                    <a:cubicBezTo>
                      <a:pt x="39" y="23"/>
                      <a:pt x="39" y="23"/>
                      <a:pt x="39" y="22"/>
                    </a:cubicBezTo>
                    <a:lnTo>
                      <a:pt x="42" y="22"/>
                    </a:lnTo>
                    <a:close/>
                    <a:moveTo>
                      <a:pt x="21" y="38"/>
                    </a:moveTo>
                    <a:cubicBezTo>
                      <a:pt x="13" y="38"/>
                      <a:pt x="6" y="30"/>
                      <a:pt x="6" y="21"/>
                    </a:cubicBezTo>
                    <a:cubicBezTo>
                      <a:pt x="6" y="13"/>
                      <a:pt x="13" y="5"/>
                      <a:pt x="21" y="5"/>
                    </a:cubicBezTo>
                    <a:cubicBezTo>
                      <a:pt x="30" y="5"/>
                      <a:pt x="37" y="13"/>
                      <a:pt x="37" y="21"/>
                    </a:cubicBezTo>
                    <a:cubicBezTo>
                      <a:pt x="37" y="30"/>
                      <a:pt x="30" y="38"/>
                      <a:pt x="21" y="38"/>
                    </a:cubicBezTo>
                    <a:close/>
                  </a:path>
                </a:pathLst>
              </a:custGeom>
              <a:solidFill>
                <a:srgbClr val="3E3A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6" name="Freeform 25"/>
              <p:cNvSpPr>
                <a:spLocks noEditPoints="1"/>
              </p:cNvSpPr>
              <p:nvPr/>
            </p:nvSpPr>
            <p:spPr bwMode="auto">
              <a:xfrm>
                <a:off x="1316038" y="2586038"/>
                <a:ext cx="31750" cy="31750"/>
              </a:xfrm>
              <a:custGeom>
                <a:avLst/>
                <a:gdLst>
                  <a:gd name="T0" fmla="*/ 15 w 30"/>
                  <a:gd name="T1" fmla="*/ 0 h 31"/>
                  <a:gd name="T2" fmla="*/ 0 w 30"/>
                  <a:gd name="T3" fmla="*/ 15 h 31"/>
                  <a:gd name="T4" fmla="*/ 15 w 30"/>
                  <a:gd name="T5" fmla="*/ 31 h 31"/>
                  <a:gd name="T6" fmla="*/ 30 w 30"/>
                  <a:gd name="T7" fmla="*/ 15 h 31"/>
                  <a:gd name="T8" fmla="*/ 15 w 30"/>
                  <a:gd name="T9" fmla="*/ 0 h 31"/>
                  <a:gd name="T10" fmla="*/ 15 w 30"/>
                  <a:gd name="T11" fmla="*/ 29 h 31"/>
                  <a:gd name="T12" fmla="*/ 3 w 30"/>
                  <a:gd name="T13" fmla="*/ 15 h 31"/>
                  <a:gd name="T14" fmla="*/ 15 w 30"/>
                  <a:gd name="T15" fmla="*/ 2 h 31"/>
                  <a:gd name="T16" fmla="*/ 28 w 30"/>
                  <a:gd name="T17" fmla="*/ 15 h 31"/>
                  <a:gd name="T18" fmla="*/ 15 w 30"/>
                  <a:gd name="T19" fmla="*/ 29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 h="31">
                    <a:moveTo>
                      <a:pt x="15" y="0"/>
                    </a:moveTo>
                    <a:cubicBezTo>
                      <a:pt x="7" y="0"/>
                      <a:pt x="0" y="7"/>
                      <a:pt x="0" y="15"/>
                    </a:cubicBezTo>
                    <a:cubicBezTo>
                      <a:pt x="0" y="24"/>
                      <a:pt x="7" y="31"/>
                      <a:pt x="15" y="31"/>
                    </a:cubicBezTo>
                    <a:cubicBezTo>
                      <a:pt x="23" y="31"/>
                      <a:pt x="30" y="24"/>
                      <a:pt x="30" y="15"/>
                    </a:cubicBezTo>
                    <a:cubicBezTo>
                      <a:pt x="30" y="7"/>
                      <a:pt x="23" y="0"/>
                      <a:pt x="15" y="0"/>
                    </a:cubicBezTo>
                    <a:close/>
                    <a:moveTo>
                      <a:pt x="15" y="29"/>
                    </a:moveTo>
                    <a:cubicBezTo>
                      <a:pt x="8" y="29"/>
                      <a:pt x="3" y="23"/>
                      <a:pt x="3" y="15"/>
                    </a:cubicBezTo>
                    <a:cubicBezTo>
                      <a:pt x="3" y="8"/>
                      <a:pt x="8" y="2"/>
                      <a:pt x="15" y="2"/>
                    </a:cubicBezTo>
                    <a:cubicBezTo>
                      <a:pt x="22" y="2"/>
                      <a:pt x="28" y="8"/>
                      <a:pt x="28" y="15"/>
                    </a:cubicBezTo>
                    <a:cubicBezTo>
                      <a:pt x="28" y="23"/>
                      <a:pt x="22" y="29"/>
                      <a:pt x="15" y="29"/>
                    </a:cubicBezTo>
                    <a:close/>
                  </a:path>
                </a:pathLst>
              </a:custGeom>
              <a:solidFill>
                <a:srgbClr val="3E3A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7" name="Freeform 26"/>
              <p:cNvSpPr>
                <a:spLocks noEditPoints="1"/>
              </p:cNvSpPr>
              <p:nvPr/>
            </p:nvSpPr>
            <p:spPr bwMode="auto">
              <a:xfrm>
                <a:off x="1303338" y="2484438"/>
                <a:ext cx="88900" cy="92075"/>
              </a:xfrm>
              <a:custGeom>
                <a:avLst/>
                <a:gdLst>
                  <a:gd name="T0" fmla="*/ 72 w 83"/>
                  <a:gd name="T1" fmla="*/ 46 h 87"/>
                  <a:gd name="T2" fmla="*/ 72 w 83"/>
                  <a:gd name="T3" fmla="*/ 43 h 87"/>
                  <a:gd name="T4" fmla="*/ 72 w 83"/>
                  <a:gd name="T5" fmla="*/ 39 h 87"/>
                  <a:gd name="T6" fmla="*/ 82 w 83"/>
                  <a:gd name="T7" fmla="*/ 32 h 87"/>
                  <a:gd name="T8" fmla="*/ 77 w 83"/>
                  <a:gd name="T9" fmla="*/ 19 h 87"/>
                  <a:gd name="T10" fmla="*/ 65 w 83"/>
                  <a:gd name="T11" fmla="*/ 23 h 87"/>
                  <a:gd name="T12" fmla="*/ 60 w 83"/>
                  <a:gd name="T13" fmla="*/ 18 h 87"/>
                  <a:gd name="T14" fmla="*/ 63 w 83"/>
                  <a:gd name="T15" fmla="*/ 5 h 87"/>
                  <a:gd name="T16" fmla="*/ 50 w 83"/>
                  <a:gd name="T17" fmla="*/ 0 h 87"/>
                  <a:gd name="T18" fmla="*/ 44 w 83"/>
                  <a:gd name="T19" fmla="*/ 11 h 87"/>
                  <a:gd name="T20" fmla="*/ 41 w 83"/>
                  <a:gd name="T21" fmla="*/ 11 h 87"/>
                  <a:gd name="T22" fmla="*/ 37 w 83"/>
                  <a:gd name="T23" fmla="*/ 12 h 87"/>
                  <a:gd name="T24" fmla="*/ 31 w 83"/>
                  <a:gd name="T25" fmla="*/ 0 h 87"/>
                  <a:gd name="T26" fmla="*/ 18 w 83"/>
                  <a:gd name="T27" fmla="*/ 6 h 87"/>
                  <a:gd name="T28" fmla="*/ 22 w 83"/>
                  <a:gd name="T29" fmla="*/ 19 h 87"/>
                  <a:gd name="T30" fmla="*/ 17 w 83"/>
                  <a:gd name="T31" fmla="*/ 24 h 87"/>
                  <a:gd name="T32" fmla="*/ 5 w 83"/>
                  <a:gd name="T33" fmla="*/ 21 h 87"/>
                  <a:gd name="T34" fmla="*/ 0 w 83"/>
                  <a:gd name="T35" fmla="*/ 34 h 87"/>
                  <a:gd name="T36" fmla="*/ 11 w 83"/>
                  <a:gd name="T37" fmla="*/ 40 h 87"/>
                  <a:gd name="T38" fmla="*/ 11 w 83"/>
                  <a:gd name="T39" fmla="*/ 43 h 87"/>
                  <a:gd name="T40" fmla="*/ 11 w 83"/>
                  <a:gd name="T41" fmla="*/ 47 h 87"/>
                  <a:gd name="T42" fmla="*/ 0 w 83"/>
                  <a:gd name="T43" fmla="*/ 54 h 87"/>
                  <a:gd name="T44" fmla="*/ 6 w 83"/>
                  <a:gd name="T45" fmla="*/ 67 h 87"/>
                  <a:gd name="T46" fmla="*/ 18 w 83"/>
                  <a:gd name="T47" fmla="*/ 64 h 87"/>
                  <a:gd name="T48" fmla="*/ 23 w 83"/>
                  <a:gd name="T49" fmla="*/ 69 h 87"/>
                  <a:gd name="T50" fmla="*/ 20 w 83"/>
                  <a:gd name="T51" fmla="*/ 81 h 87"/>
                  <a:gd name="T52" fmla="*/ 33 w 83"/>
                  <a:gd name="T53" fmla="*/ 87 h 87"/>
                  <a:gd name="T54" fmla="*/ 39 w 83"/>
                  <a:gd name="T55" fmla="*/ 75 h 87"/>
                  <a:gd name="T56" fmla="*/ 41 w 83"/>
                  <a:gd name="T57" fmla="*/ 75 h 87"/>
                  <a:gd name="T58" fmla="*/ 45 w 83"/>
                  <a:gd name="T59" fmla="*/ 75 h 87"/>
                  <a:gd name="T60" fmla="*/ 52 w 83"/>
                  <a:gd name="T61" fmla="*/ 86 h 87"/>
                  <a:gd name="T62" fmla="*/ 64 w 83"/>
                  <a:gd name="T63" fmla="*/ 80 h 87"/>
                  <a:gd name="T64" fmla="*/ 61 w 83"/>
                  <a:gd name="T65" fmla="*/ 68 h 87"/>
                  <a:gd name="T66" fmla="*/ 66 w 83"/>
                  <a:gd name="T67" fmla="*/ 62 h 87"/>
                  <a:gd name="T68" fmla="*/ 78 w 83"/>
                  <a:gd name="T69" fmla="*/ 66 h 87"/>
                  <a:gd name="T70" fmla="*/ 83 w 83"/>
                  <a:gd name="T71" fmla="*/ 52 h 87"/>
                  <a:gd name="T72" fmla="*/ 72 w 83"/>
                  <a:gd name="T73" fmla="*/ 46 h 87"/>
                  <a:gd name="T74" fmla="*/ 41 w 83"/>
                  <a:gd name="T75" fmla="*/ 58 h 87"/>
                  <a:gd name="T76" fmla="*/ 27 w 83"/>
                  <a:gd name="T77" fmla="*/ 43 h 87"/>
                  <a:gd name="T78" fmla="*/ 41 w 83"/>
                  <a:gd name="T79" fmla="*/ 28 h 87"/>
                  <a:gd name="T80" fmla="*/ 55 w 83"/>
                  <a:gd name="T81" fmla="*/ 43 h 87"/>
                  <a:gd name="T82" fmla="*/ 41 w 83"/>
                  <a:gd name="T83" fmla="*/ 58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3" h="87">
                    <a:moveTo>
                      <a:pt x="72" y="46"/>
                    </a:moveTo>
                    <a:cubicBezTo>
                      <a:pt x="72" y="45"/>
                      <a:pt x="72" y="44"/>
                      <a:pt x="72" y="43"/>
                    </a:cubicBezTo>
                    <a:cubicBezTo>
                      <a:pt x="72" y="42"/>
                      <a:pt x="72" y="40"/>
                      <a:pt x="72" y="39"/>
                    </a:cubicBezTo>
                    <a:cubicBezTo>
                      <a:pt x="82" y="32"/>
                      <a:pt x="82" y="32"/>
                      <a:pt x="82" y="32"/>
                    </a:cubicBezTo>
                    <a:cubicBezTo>
                      <a:pt x="81" y="27"/>
                      <a:pt x="79" y="23"/>
                      <a:pt x="77" y="19"/>
                    </a:cubicBezTo>
                    <a:cubicBezTo>
                      <a:pt x="65" y="23"/>
                      <a:pt x="65" y="23"/>
                      <a:pt x="65" y="23"/>
                    </a:cubicBezTo>
                    <a:cubicBezTo>
                      <a:pt x="63" y="21"/>
                      <a:pt x="62" y="19"/>
                      <a:pt x="60" y="18"/>
                    </a:cubicBezTo>
                    <a:cubicBezTo>
                      <a:pt x="63" y="5"/>
                      <a:pt x="63" y="5"/>
                      <a:pt x="63" y="5"/>
                    </a:cubicBezTo>
                    <a:cubicBezTo>
                      <a:pt x="59" y="3"/>
                      <a:pt x="55" y="1"/>
                      <a:pt x="50" y="0"/>
                    </a:cubicBezTo>
                    <a:cubicBezTo>
                      <a:pt x="44" y="11"/>
                      <a:pt x="44" y="11"/>
                      <a:pt x="44" y="11"/>
                    </a:cubicBezTo>
                    <a:cubicBezTo>
                      <a:pt x="43" y="11"/>
                      <a:pt x="42" y="11"/>
                      <a:pt x="41" y="11"/>
                    </a:cubicBezTo>
                    <a:cubicBezTo>
                      <a:pt x="40" y="11"/>
                      <a:pt x="39" y="11"/>
                      <a:pt x="37" y="12"/>
                    </a:cubicBezTo>
                    <a:cubicBezTo>
                      <a:pt x="31" y="0"/>
                      <a:pt x="31" y="0"/>
                      <a:pt x="31" y="0"/>
                    </a:cubicBezTo>
                    <a:cubicBezTo>
                      <a:pt x="26" y="1"/>
                      <a:pt x="22" y="3"/>
                      <a:pt x="18" y="6"/>
                    </a:cubicBezTo>
                    <a:cubicBezTo>
                      <a:pt x="22" y="19"/>
                      <a:pt x="22" y="19"/>
                      <a:pt x="22" y="19"/>
                    </a:cubicBezTo>
                    <a:cubicBezTo>
                      <a:pt x="20" y="20"/>
                      <a:pt x="18" y="22"/>
                      <a:pt x="17" y="24"/>
                    </a:cubicBezTo>
                    <a:cubicBezTo>
                      <a:pt x="5" y="21"/>
                      <a:pt x="5" y="21"/>
                      <a:pt x="5" y="21"/>
                    </a:cubicBezTo>
                    <a:cubicBezTo>
                      <a:pt x="3" y="25"/>
                      <a:pt x="1" y="29"/>
                      <a:pt x="0" y="34"/>
                    </a:cubicBezTo>
                    <a:cubicBezTo>
                      <a:pt x="11" y="40"/>
                      <a:pt x="11" y="40"/>
                      <a:pt x="11" y="40"/>
                    </a:cubicBezTo>
                    <a:cubicBezTo>
                      <a:pt x="11" y="41"/>
                      <a:pt x="11" y="42"/>
                      <a:pt x="11" y="43"/>
                    </a:cubicBezTo>
                    <a:cubicBezTo>
                      <a:pt x="11" y="45"/>
                      <a:pt x="11" y="46"/>
                      <a:pt x="11" y="47"/>
                    </a:cubicBezTo>
                    <a:cubicBezTo>
                      <a:pt x="0" y="54"/>
                      <a:pt x="0" y="54"/>
                      <a:pt x="0" y="54"/>
                    </a:cubicBezTo>
                    <a:cubicBezTo>
                      <a:pt x="2" y="59"/>
                      <a:pt x="3" y="63"/>
                      <a:pt x="6" y="67"/>
                    </a:cubicBezTo>
                    <a:cubicBezTo>
                      <a:pt x="18" y="64"/>
                      <a:pt x="18" y="64"/>
                      <a:pt x="18" y="64"/>
                    </a:cubicBezTo>
                    <a:cubicBezTo>
                      <a:pt x="19" y="65"/>
                      <a:pt x="21" y="67"/>
                      <a:pt x="23" y="69"/>
                    </a:cubicBezTo>
                    <a:cubicBezTo>
                      <a:pt x="20" y="81"/>
                      <a:pt x="20" y="81"/>
                      <a:pt x="20" y="81"/>
                    </a:cubicBezTo>
                    <a:cubicBezTo>
                      <a:pt x="24" y="84"/>
                      <a:pt x="28" y="86"/>
                      <a:pt x="33" y="87"/>
                    </a:cubicBezTo>
                    <a:cubicBezTo>
                      <a:pt x="39" y="75"/>
                      <a:pt x="39" y="75"/>
                      <a:pt x="39" y="75"/>
                    </a:cubicBezTo>
                    <a:cubicBezTo>
                      <a:pt x="40" y="75"/>
                      <a:pt x="40" y="75"/>
                      <a:pt x="41" y="75"/>
                    </a:cubicBezTo>
                    <a:cubicBezTo>
                      <a:pt x="43" y="75"/>
                      <a:pt x="44" y="75"/>
                      <a:pt x="45" y="75"/>
                    </a:cubicBezTo>
                    <a:cubicBezTo>
                      <a:pt x="52" y="86"/>
                      <a:pt x="52" y="86"/>
                      <a:pt x="52" y="86"/>
                    </a:cubicBezTo>
                    <a:cubicBezTo>
                      <a:pt x="57" y="85"/>
                      <a:pt x="61" y="83"/>
                      <a:pt x="64" y="80"/>
                    </a:cubicBezTo>
                    <a:cubicBezTo>
                      <a:pt x="61" y="68"/>
                      <a:pt x="61" y="68"/>
                      <a:pt x="61" y="68"/>
                    </a:cubicBezTo>
                    <a:cubicBezTo>
                      <a:pt x="63" y="66"/>
                      <a:pt x="64" y="64"/>
                      <a:pt x="66" y="62"/>
                    </a:cubicBezTo>
                    <a:cubicBezTo>
                      <a:pt x="78" y="66"/>
                      <a:pt x="78" y="66"/>
                      <a:pt x="78" y="66"/>
                    </a:cubicBezTo>
                    <a:cubicBezTo>
                      <a:pt x="80" y="62"/>
                      <a:pt x="82" y="57"/>
                      <a:pt x="83" y="52"/>
                    </a:cubicBezTo>
                    <a:lnTo>
                      <a:pt x="72" y="46"/>
                    </a:lnTo>
                    <a:close/>
                    <a:moveTo>
                      <a:pt x="41" y="58"/>
                    </a:moveTo>
                    <a:cubicBezTo>
                      <a:pt x="34" y="58"/>
                      <a:pt x="27" y="51"/>
                      <a:pt x="27" y="43"/>
                    </a:cubicBezTo>
                    <a:cubicBezTo>
                      <a:pt x="27" y="35"/>
                      <a:pt x="34" y="28"/>
                      <a:pt x="41" y="28"/>
                    </a:cubicBezTo>
                    <a:cubicBezTo>
                      <a:pt x="49" y="28"/>
                      <a:pt x="55" y="35"/>
                      <a:pt x="55" y="43"/>
                    </a:cubicBezTo>
                    <a:cubicBezTo>
                      <a:pt x="55" y="51"/>
                      <a:pt x="49" y="58"/>
                      <a:pt x="41" y="58"/>
                    </a:cubicBezTo>
                    <a:close/>
                  </a:path>
                </a:pathLst>
              </a:custGeom>
              <a:solidFill>
                <a:srgbClr val="3E3A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8" name="Freeform 27"/>
              <p:cNvSpPr>
                <a:spLocks noEditPoints="1"/>
              </p:cNvSpPr>
              <p:nvPr/>
            </p:nvSpPr>
            <p:spPr bwMode="auto">
              <a:xfrm>
                <a:off x="1184275" y="2290763"/>
                <a:ext cx="41275" cy="42863"/>
              </a:xfrm>
              <a:custGeom>
                <a:avLst/>
                <a:gdLst>
                  <a:gd name="T0" fmla="*/ 31 w 38"/>
                  <a:gd name="T1" fmla="*/ 26 h 40"/>
                  <a:gd name="T2" fmla="*/ 32 w 38"/>
                  <a:gd name="T3" fmla="*/ 25 h 40"/>
                  <a:gd name="T4" fmla="*/ 32 w 38"/>
                  <a:gd name="T5" fmla="*/ 23 h 40"/>
                  <a:gd name="T6" fmla="*/ 38 w 38"/>
                  <a:gd name="T7" fmla="*/ 22 h 40"/>
                  <a:gd name="T8" fmla="*/ 37 w 38"/>
                  <a:gd name="T9" fmla="*/ 16 h 40"/>
                  <a:gd name="T10" fmla="*/ 32 w 38"/>
                  <a:gd name="T11" fmla="*/ 15 h 40"/>
                  <a:gd name="T12" fmla="*/ 31 w 38"/>
                  <a:gd name="T13" fmla="*/ 12 h 40"/>
                  <a:gd name="T14" fmla="*/ 34 w 38"/>
                  <a:gd name="T15" fmla="*/ 8 h 40"/>
                  <a:gd name="T16" fmla="*/ 29 w 38"/>
                  <a:gd name="T17" fmla="*/ 3 h 40"/>
                  <a:gd name="T18" fmla="*/ 25 w 38"/>
                  <a:gd name="T19" fmla="*/ 7 h 40"/>
                  <a:gd name="T20" fmla="*/ 24 w 38"/>
                  <a:gd name="T21" fmla="*/ 6 h 40"/>
                  <a:gd name="T22" fmla="*/ 22 w 38"/>
                  <a:gd name="T23" fmla="*/ 6 h 40"/>
                  <a:gd name="T24" fmla="*/ 21 w 38"/>
                  <a:gd name="T25" fmla="*/ 0 h 40"/>
                  <a:gd name="T26" fmla="*/ 15 w 38"/>
                  <a:gd name="T27" fmla="*/ 0 h 40"/>
                  <a:gd name="T28" fmla="*/ 15 w 38"/>
                  <a:gd name="T29" fmla="*/ 6 h 40"/>
                  <a:gd name="T30" fmla="*/ 12 w 38"/>
                  <a:gd name="T31" fmla="*/ 7 h 40"/>
                  <a:gd name="T32" fmla="*/ 7 w 38"/>
                  <a:gd name="T33" fmla="*/ 4 h 40"/>
                  <a:gd name="T34" fmla="*/ 3 w 38"/>
                  <a:gd name="T35" fmla="*/ 9 h 40"/>
                  <a:gd name="T36" fmla="*/ 7 w 38"/>
                  <a:gd name="T37" fmla="*/ 13 h 40"/>
                  <a:gd name="T38" fmla="*/ 6 w 38"/>
                  <a:gd name="T39" fmla="*/ 14 h 40"/>
                  <a:gd name="T40" fmla="*/ 6 w 38"/>
                  <a:gd name="T41" fmla="*/ 16 h 40"/>
                  <a:gd name="T42" fmla="*/ 0 w 38"/>
                  <a:gd name="T43" fmla="*/ 17 h 40"/>
                  <a:gd name="T44" fmla="*/ 0 w 38"/>
                  <a:gd name="T45" fmla="*/ 23 h 40"/>
                  <a:gd name="T46" fmla="*/ 6 w 38"/>
                  <a:gd name="T47" fmla="*/ 24 h 40"/>
                  <a:gd name="T48" fmla="*/ 7 w 38"/>
                  <a:gd name="T49" fmla="*/ 27 h 40"/>
                  <a:gd name="T50" fmla="*/ 4 w 38"/>
                  <a:gd name="T51" fmla="*/ 32 h 40"/>
                  <a:gd name="T52" fmla="*/ 8 w 38"/>
                  <a:gd name="T53" fmla="*/ 36 h 40"/>
                  <a:gd name="T54" fmla="*/ 13 w 38"/>
                  <a:gd name="T55" fmla="*/ 32 h 40"/>
                  <a:gd name="T56" fmla="*/ 14 w 38"/>
                  <a:gd name="T57" fmla="*/ 33 h 40"/>
                  <a:gd name="T58" fmla="*/ 16 w 38"/>
                  <a:gd name="T59" fmla="*/ 33 h 40"/>
                  <a:gd name="T60" fmla="*/ 17 w 38"/>
                  <a:gd name="T61" fmla="*/ 39 h 40"/>
                  <a:gd name="T62" fmla="*/ 23 w 38"/>
                  <a:gd name="T63" fmla="*/ 39 h 40"/>
                  <a:gd name="T64" fmla="*/ 23 w 38"/>
                  <a:gd name="T65" fmla="*/ 33 h 40"/>
                  <a:gd name="T66" fmla="*/ 26 w 38"/>
                  <a:gd name="T67" fmla="*/ 32 h 40"/>
                  <a:gd name="T68" fmla="*/ 30 w 38"/>
                  <a:gd name="T69" fmla="*/ 35 h 40"/>
                  <a:gd name="T70" fmla="*/ 35 w 38"/>
                  <a:gd name="T71" fmla="*/ 31 h 40"/>
                  <a:gd name="T72" fmla="*/ 31 w 38"/>
                  <a:gd name="T73" fmla="*/ 26 h 40"/>
                  <a:gd name="T74" fmla="*/ 17 w 38"/>
                  <a:gd name="T75" fmla="*/ 26 h 40"/>
                  <a:gd name="T76" fmla="*/ 13 w 38"/>
                  <a:gd name="T77" fmla="*/ 17 h 40"/>
                  <a:gd name="T78" fmla="*/ 21 w 38"/>
                  <a:gd name="T79" fmla="*/ 14 h 40"/>
                  <a:gd name="T80" fmla="*/ 25 w 38"/>
                  <a:gd name="T81" fmla="*/ 22 h 40"/>
                  <a:gd name="T82" fmla="*/ 17 w 38"/>
                  <a:gd name="T83" fmla="*/ 2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8" h="40">
                    <a:moveTo>
                      <a:pt x="31" y="26"/>
                    </a:moveTo>
                    <a:cubicBezTo>
                      <a:pt x="31" y="26"/>
                      <a:pt x="31" y="25"/>
                      <a:pt x="32" y="25"/>
                    </a:cubicBezTo>
                    <a:cubicBezTo>
                      <a:pt x="32" y="24"/>
                      <a:pt x="32" y="24"/>
                      <a:pt x="32" y="23"/>
                    </a:cubicBezTo>
                    <a:cubicBezTo>
                      <a:pt x="38" y="22"/>
                      <a:pt x="38" y="22"/>
                      <a:pt x="38" y="22"/>
                    </a:cubicBezTo>
                    <a:cubicBezTo>
                      <a:pt x="38" y="20"/>
                      <a:pt x="38" y="18"/>
                      <a:pt x="37" y="16"/>
                    </a:cubicBezTo>
                    <a:cubicBezTo>
                      <a:pt x="32" y="15"/>
                      <a:pt x="32" y="15"/>
                      <a:pt x="32" y="15"/>
                    </a:cubicBezTo>
                    <a:cubicBezTo>
                      <a:pt x="32" y="14"/>
                      <a:pt x="31" y="13"/>
                      <a:pt x="31" y="12"/>
                    </a:cubicBezTo>
                    <a:cubicBezTo>
                      <a:pt x="34" y="8"/>
                      <a:pt x="34" y="8"/>
                      <a:pt x="34" y="8"/>
                    </a:cubicBezTo>
                    <a:cubicBezTo>
                      <a:pt x="33" y="6"/>
                      <a:pt x="31" y="4"/>
                      <a:pt x="29" y="3"/>
                    </a:cubicBezTo>
                    <a:cubicBezTo>
                      <a:pt x="25" y="7"/>
                      <a:pt x="25" y="7"/>
                      <a:pt x="25" y="7"/>
                    </a:cubicBezTo>
                    <a:cubicBezTo>
                      <a:pt x="25" y="7"/>
                      <a:pt x="24" y="7"/>
                      <a:pt x="24" y="6"/>
                    </a:cubicBezTo>
                    <a:cubicBezTo>
                      <a:pt x="23" y="6"/>
                      <a:pt x="23" y="6"/>
                      <a:pt x="22" y="6"/>
                    </a:cubicBezTo>
                    <a:cubicBezTo>
                      <a:pt x="21" y="0"/>
                      <a:pt x="21" y="0"/>
                      <a:pt x="21" y="0"/>
                    </a:cubicBezTo>
                    <a:cubicBezTo>
                      <a:pt x="19" y="0"/>
                      <a:pt x="17" y="0"/>
                      <a:pt x="15" y="0"/>
                    </a:cubicBezTo>
                    <a:cubicBezTo>
                      <a:pt x="15" y="6"/>
                      <a:pt x="15" y="6"/>
                      <a:pt x="15" y="6"/>
                    </a:cubicBezTo>
                    <a:cubicBezTo>
                      <a:pt x="14" y="6"/>
                      <a:pt x="13" y="7"/>
                      <a:pt x="12" y="7"/>
                    </a:cubicBezTo>
                    <a:cubicBezTo>
                      <a:pt x="7" y="4"/>
                      <a:pt x="7" y="4"/>
                      <a:pt x="7" y="4"/>
                    </a:cubicBezTo>
                    <a:cubicBezTo>
                      <a:pt x="6" y="5"/>
                      <a:pt x="4" y="7"/>
                      <a:pt x="3" y="9"/>
                    </a:cubicBezTo>
                    <a:cubicBezTo>
                      <a:pt x="7" y="13"/>
                      <a:pt x="7" y="13"/>
                      <a:pt x="7" y="13"/>
                    </a:cubicBezTo>
                    <a:cubicBezTo>
                      <a:pt x="7" y="14"/>
                      <a:pt x="6" y="14"/>
                      <a:pt x="6" y="14"/>
                    </a:cubicBezTo>
                    <a:cubicBezTo>
                      <a:pt x="6" y="15"/>
                      <a:pt x="6" y="16"/>
                      <a:pt x="6" y="16"/>
                    </a:cubicBezTo>
                    <a:cubicBezTo>
                      <a:pt x="0" y="17"/>
                      <a:pt x="0" y="17"/>
                      <a:pt x="0" y="17"/>
                    </a:cubicBezTo>
                    <a:cubicBezTo>
                      <a:pt x="0" y="19"/>
                      <a:pt x="0" y="21"/>
                      <a:pt x="0" y="23"/>
                    </a:cubicBezTo>
                    <a:cubicBezTo>
                      <a:pt x="6" y="24"/>
                      <a:pt x="6" y="24"/>
                      <a:pt x="6" y="24"/>
                    </a:cubicBezTo>
                    <a:cubicBezTo>
                      <a:pt x="6" y="25"/>
                      <a:pt x="7" y="26"/>
                      <a:pt x="7" y="27"/>
                    </a:cubicBezTo>
                    <a:cubicBezTo>
                      <a:pt x="4" y="32"/>
                      <a:pt x="4" y="32"/>
                      <a:pt x="4" y="32"/>
                    </a:cubicBezTo>
                    <a:cubicBezTo>
                      <a:pt x="5" y="33"/>
                      <a:pt x="7" y="35"/>
                      <a:pt x="8" y="36"/>
                    </a:cubicBezTo>
                    <a:cubicBezTo>
                      <a:pt x="13" y="32"/>
                      <a:pt x="13" y="32"/>
                      <a:pt x="13" y="32"/>
                    </a:cubicBezTo>
                    <a:cubicBezTo>
                      <a:pt x="13" y="33"/>
                      <a:pt x="13" y="33"/>
                      <a:pt x="14" y="33"/>
                    </a:cubicBezTo>
                    <a:cubicBezTo>
                      <a:pt x="14" y="33"/>
                      <a:pt x="15" y="33"/>
                      <a:pt x="16" y="33"/>
                    </a:cubicBezTo>
                    <a:cubicBezTo>
                      <a:pt x="17" y="39"/>
                      <a:pt x="17" y="39"/>
                      <a:pt x="17" y="39"/>
                    </a:cubicBezTo>
                    <a:cubicBezTo>
                      <a:pt x="19" y="40"/>
                      <a:pt x="21" y="39"/>
                      <a:pt x="23" y="39"/>
                    </a:cubicBezTo>
                    <a:cubicBezTo>
                      <a:pt x="23" y="33"/>
                      <a:pt x="23" y="33"/>
                      <a:pt x="23" y="33"/>
                    </a:cubicBezTo>
                    <a:cubicBezTo>
                      <a:pt x="24" y="33"/>
                      <a:pt x="25" y="32"/>
                      <a:pt x="26" y="32"/>
                    </a:cubicBezTo>
                    <a:cubicBezTo>
                      <a:pt x="30" y="35"/>
                      <a:pt x="30" y="35"/>
                      <a:pt x="30" y="35"/>
                    </a:cubicBezTo>
                    <a:cubicBezTo>
                      <a:pt x="32" y="34"/>
                      <a:pt x="33" y="32"/>
                      <a:pt x="35" y="31"/>
                    </a:cubicBezTo>
                    <a:lnTo>
                      <a:pt x="31" y="26"/>
                    </a:lnTo>
                    <a:close/>
                    <a:moveTo>
                      <a:pt x="17" y="26"/>
                    </a:moveTo>
                    <a:cubicBezTo>
                      <a:pt x="13" y="24"/>
                      <a:pt x="12" y="21"/>
                      <a:pt x="13" y="17"/>
                    </a:cubicBezTo>
                    <a:cubicBezTo>
                      <a:pt x="14" y="14"/>
                      <a:pt x="18" y="12"/>
                      <a:pt x="21" y="14"/>
                    </a:cubicBezTo>
                    <a:cubicBezTo>
                      <a:pt x="24" y="15"/>
                      <a:pt x="26" y="19"/>
                      <a:pt x="25" y="22"/>
                    </a:cubicBezTo>
                    <a:cubicBezTo>
                      <a:pt x="23" y="25"/>
                      <a:pt x="20" y="27"/>
                      <a:pt x="17" y="26"/>
                    </a:cubicBezTo>
                    <a:close/>
                  </a:path>
                </a:pathLst>
              </a:custGeom>
              <a:solidFill>
                <a:srgbClr val="3E3A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5" name="Freeform 28"/>
              <p:cNvSpPr>
                <a:spLocks noEditPoints="1"/>
              </p:cNvSpPr>
              <p:nvPr/>
            </p:nvSpPr>
            <p:spPr bwMode="auto">
              <a:xfrm>
                <a:off x="1265238" y="2665413"/>
                <a:ext cx="36513" cy="38100"/>
              </a:xfrm>
              <a:custGeom>
                <a:avLst/>
                <a:gdLst>
                  <a:gd name="T0" fmla="*/ 29 w 35"/>
                  <a:gd name="T1" fmla="*/ 23 h 36"/>
                  <a:gd name="T2" fmla="*/ 29 w 35"/>
                  <a:gd name="T3" fmla="*/ 22 h 36"/>
                  <a:gd name="T4" fmla="*/ 30 w 35"/>
                  <a:gd name="T5" fmla="*/ 20 h 36"/>
                  <a:gd name="T6" fmla="*/ 34 w 35"/>
                  <a:gd name="T7" fmla="*/ 18 h 36"/>
                  <a:gd name="T8" fmla="*/ 34 w 35"/>
                  <a:gd name="T9" fmla="*/ 13 h 36"/>
                  <a:gd name="T10" fmla="*/ 29 w 35"/>
                  <a:gd name="T11" fmla="*/ 13 h 36"/>
                  <a:gd name="T12" fmla="*/ 27 w 35"/>
                  <a:gd name="T13" fmla="*/ 10 h 36"/>
                  <a:gd name="T14" fmla="*/ 30 w 35"/>
                  <a:gd name="T15" fmla="*/ 6 h 36"/>
                  <a:gd name="T16" fmla="*/ 26 w 35"/>
                  <a:gd name="T17" fmla="*/ 2 h 36"/>
                  <a:gd name="T18" fmla="*/ 22 w 35"/>
                  <a:gd name="T19" fmla="*/ 6 h 36"/>
                  <a:gd name="T20" fmla="*/ 21 w 35"/>
                  <a:gd name="T21" fmla="*/ 5 h 36"/>
                  <a:gd name="T22" fmla="*/ 19 w 35"/>
                  <a:gd name="T23" fmla="*/ 5 h 36"/>
                  <a:gd name="T24" fmla="*/ 18 w 35"/>
                  <a:gd name="T25" fmla="*/ 0 h 36"/>
                  <a:gd name="T26" fmla="*/ 13 w 35"/>
                  <a:gd name="T27" fmla="*/ 1 h 36"/>
                  <a:gd name="T28" fmla="*/ 13 w 35"/>
                  <a:gd name="T29" fmla="*/ 6 h 36"/>
                  <a:gd name="T30" fmla="*/ 10 w 35"/>
                  <a:gd name="T31" fmla="*/ 7 h 36"/>
                  <a:gd name="T32" fmla="*/ 6 w 35"/>
                  <a:gd name="T33" fmla="*/ 5 h 36"/>
                  <a:gd name="T34" fmla="*/ 2 w 35"/>
                  <a:gd name="T35" fmla="*/ 9 h 36"/>
                  <a:gd name="T36" fmla="*/ 6 w 35"/>
                  <a:gd name="T37" fmla="*/ 13 h 36"/>
                  <a:gd name="T38" fmla="*/ 6 w 35"/>
                  <a:gd name="T39" fmla="*/ 14 h 36"/>
                  <a:gd name="T40" fmla="*/ 5 w 35"/>
                  <a:gd name="T41" fmla="*/ 16 h 36"/>
                  <a:gd name="T42" fmla="*/ 0 w 35"/>
                  <a:gd name="T43" fmla="*/ 17 h 36"/>
                  <a:gd name="T44" fmla="*/ 1 w 35"/>
                  <a:gd name="T45" fmla="*/ 23 h 36"/>
                  <a:gd name="T46" fmla="*/ 6 w 35"/>
                  <a:gd name="T47" fmla="*/ 23 h 36"/>
                  <a:gd name="T48" fmla="*/ 7 w 35"/>
                  <a:gd name="T49" fmla="*/ 25 h 36"/>
                  <a:gd name="T50" fmla="*/ 5 w 35"/>
                  <a:gd name="T51" fmla="*/ 30 h 36"/>
                  <a:gd name="T52" fmla="*/ 9 w 35"/>
                  <a:gd name="T53" fmla="*/ 33 h 36"/>
                  <a:gd name="T54" fmla="*/ 13 w 35"/>
                  <a:gd name="T55" fmla="*/ 30 h 36"/>
                  <a:gd name="T56" fmla="*/ 14 w 35"/>
                  <a:gd name="T57" fmla="*/ 30 h 36"/>
                  <a:gd name="T58" fmla="*/ 15 w 35"/>
                  <a:gd name="T59" fmla="*/ 30 h 36"/>
                  <a:gd name="T60" fmla="*/ 17 w 35"/>
                  <a:gd name="T61" fmla="*/ 36 h 36"/>
                  <a:gd name="T62" fmla="*/ 22 w 35"/>
                  <a:gd name="T63" fmla="*/ 35 h 36"/>
                  <a:gd name="T64" fmla="*/ 22 w 35"/>
                  <a:gd name="T65" fmla="*/ 30 h 36"/>
                  <a:gd name="T66" fmla="*/ 25 w 35"/>
                  <a:gd name="T67" fmla="*/ 28 h 36"/>
                  <a:gd name="T68" fmla="*/ 29 w 35"/>
                  <a:gd name="T69" fmla="*/ 31 h 36"/>
                  <a:gd name="T70" fmla="*/ 32 w 35"/>
                  <a:gd name="T71" fmla="*/ 26 h 36"/>
                  <a:gd name="T72" fmla="*/ 29 w 35"/>
                  <a:gd name="T73" fmla="*/ 23 h 36"/>
                  <a:gd name="T74" fmla="*/ 16 w 35"/>
                  <a:gd name="T75" fmla="*/ 23 h 36"/>
                  <a:gd name="T76" fmla="*/ 12 w 35"/>
                  <a:gd name="T77" fmla="*/ 16 h 36"/>
                  <a:gd name="T78" fmla="*/ 19 w 35"/>
                  <a:gd name="T79" fmla="*/ 12 h 36"/>
                  <a:gd name="T80" fmla="*/ 23 w 35"/>
                  <a:gd name="T81" fmla="*/ 19 h 36"/>
                  <a:gd name="T82" fmla="*/ 16 w 35"/>
                  <a:gd name="T83" fmla="*/ 23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5" h="36">
                    <a:moveTo>
                      <a:pt x="29" y="23"/>
                    </a:moveTo>
                    <a:cubicBezTo>
                      <a:pt x="29" y="22"/>
                      <a:pt x="29" y="22"/>
                      <a:pt x="29" y="22"/>
                    </a:cubicBezTo>
                    <a:cubicBezTo>
                      <a:pt x="29" y="21"/>
                      <a:pt x="29" y="20"/>
                      <a:pt x="30" y="20"/>
                    </a:cubicBezTo>
                    <a:cubicBezTo>
                      <a:pt x="34" y="18"/>
                      <a:pt x="34" y="18"/>
                      <a:pt x="34" y="18"/>
                    </a:cubicBezTo>
                    <a:cubicBezTo>
                      <a:pt x="35" y="17"/>
                      <a:pt x="34" y="15"/>
                      <a:pt x="34" y="13"/>
                    </a:cubicBezTo>
                    <a:cubicBezTo>
                      <a:pt x="29" y="13"/>
                      <a:pt x="29" y="13"/>
                      <a:pt x="29" y="13"/>
                    </a:cubicBezTo>
                    <a:cubicBezTo>
                      <a:pt x="28" y="12"/>
                      <a:pt x="28" y="11"/>
                      <a:pt x="27" y="10"/>
                    </a:cubicBezTo>
                    <a:cubicBezTo>
                      <a:pt x="30" y="6"/>
                      <a:pt x="30" y="6"/>
                      <a:pt x="30" y="6"/>
                    </a:cubicBezTo>
                    <a:cubicBezTo>
                      <a:pt x="29" y="4"/>
                      <a:pt x="27" y="3"/>
                      <a:pt x="26" y="2"/>
                    </a:cubicBezTo>
                    <a:cubicBezTo>
                      <a:pt x="22" y="6"/>
                      <a:pt x="22" y="6"/>
                      <a:pt x="22" y="6"/>
                    </a:cubicBezTo>
                    <a:cubicBezTo>
                      <a:pt x="22" y="6"/>
                      <a:pt x="21" y="6"/>
                      <a:pt x="21" y="5"/>
                    </a:cubicBezTo>
                    <a:cubicBezTo>
                      <a:pt x="20" y="5"/>
                      <a:pt x="20" y="5"/>
                      <a:pt x="19" y="5"/>
                    </a:cubicBezTo>
                    <a:cubicBezTo>
                      <a:pt x="18" y="0"/>
                      <a:pt x="18" y="0"/>
                      <a:pt x="18" y="0"/>
                    </a:cubicBezTo>
                    <a:cubicBezTo>
                      <a:pt x="16" y="0"/>
                      <a:pt x="14" y="0"/>
                      <a:pt x="13" y="1"/>
                    </a:cubicBezTo>
                    <a:cubicBezTo>
                      <a:pt x="13" y="6"/>
                      <a:pt x="13" y="6"/>
                      <a:pt x="13" y="6"/>
                    </a:cubicBezTo>
                    <a:cubicBezTo>
                      <a:pt x="12" y="6"/>
                      <a:pt x="11" y="7"/>
                      <a:pt x="10" y="7"/>
                    </a:cubicBezTo>
                    <a:cubicBezTo>
                      <a:pt x="6" y="5"/>
                      <a:pt x="6" y="5"/>
                      <a:pt x="6" y="5"/>
                    </a:cubicBezTo>
                    <a:cubicBezTo>
                      <a:pt x="4" y="6"/>
                      <a:pt x="3" y="7"/>
                      <a:pt x="2" y="9"/>
                    </a:cubicBezTo>
                    <a:cubicBezTo>
                      <a:pt x="6" y="13"/>
                      <a:pt x="6" y="13"/>
                      <a:pt x="6" y="13"/>
                    </a:cubicBezTo>
                    <a:cubicBezTo>
                      <a:pt x="6" y="13"/>
                      <a:pt x="6" y="14"/>
                      <a:pt x="6" y="14"/>
                    </a:cubicBezTo>
                    <a:cubicBezTo>
                      <a:pt x="5" y="14"/>
                      <a:pt x="5" y="15"/>
                      <a:pt x="5" y="16"/>
                    </a:cubicBezTo>
                    <a:cubicBezTo>
                      <a:pt x="0" y="17"/>
                      <a:pt x="0" y="17"/>
                      <a:pt x="0" y="17"/>
                    </a:cubicBezTo>
                    <a:cubicBezTo>
                      <a:pt x="0" y="19"/>
                      <a:pt x="0" y="21"/>
                      <a:pt x="1" y="23"/>
                    </a:cubicBezTo>
                    <a:cubicBezTo>
                      <a:pt x="6" y="23"/>
                      <a:pt x="6" y="23"/>
                      <a:pt x="6" y="23"/>
                    </a:cubicBezTo>
                    <a:cubicBezTo>
                      <a:pt x="6" y="24"/>
                      <a:pt x="7" y="24"/>
                      <a:pt x="7" y="25"/>
                    </a:cubicBezTo>
                    <a:cubicBezTo>
                      <a:pt x="5" y="30"/>
                      <a:pt x="5" y="30"/>
                      <a:pt x="5" y="30"/>
                    </a:cubicBezTo>
                    <a:cubicBezTo>
                      <a:pt x="6" y="31"/>
                      <a:pt x="7" y="32"/>
                      <a:pt x="9" y="33"/>
                    </a:cubicBezTo>
                    <a:cubicBezTo>
                      <a:pt x="13" y="30"/>
                      <a:pt x="13" y="30"/>
                      <a:pt x="13" y="30"/>
                    </a:cubicBezTo>
                    <a:cubicBezTo>
                      <a:pt x="13" y="30"/>
                      <a:pt x="13" y="30"/>
                      <a:pt x="14" y="30"/>
                    </a:cubicBezTo>
                    <a:cubicBezTo>
                      <a:pt x="14" y="30"/>
                      <a:pt x="15" y="30"/>
                      <a:pt x="15" y="30"/>
                    </a:cubicBezTo>
                    <a:cubicBezTo>
                      <a:pt x="17" y="36"/>
                      <a:pt x="17" y="36"/>
                      <a:pt x="17" y="36"/>
                    </a:cubicBezTo>
                    <a:cubicBezTo>
                      <a:pt x="18" y="36"/>
                      <a:pt x="20" y="35"/>
                      <a:pt x="22" y="35"/>
                    </a:cubicBezTo>
                    <a:cubicBezTo>
                      <a:pt x="22" y="30"/>
                      <a:pt x="22" y="30"/>
                      <a:pt x="22" y="30"/>
                    </a:cubicBezTo>
                    <a:cubicBezTo>
                      <a:pt x="23" y="29"/>
                      <a:pt x="24" y="29"/>
                      <a:pt x="25" y="28"/>
                    </a:cubicBezTo>
                    <a:cubicBezTo>
                      <a:pt x="29" y="31"/>
                      <a:pt x="29" y="31"/>
                      <a:pt x="29" y="31"/>
                    </a:cubicBezTo>
                    <a:cubicBezTo>
                      <a:pt x="30" y="30"/>
                      <a:pt x="31" y="28"/>
                      <a:pt x="32" y="26"/>
                    </a:cubicBezTo>
                    <a:lnTo>
                      <a:pt x="29" y="23"/>
                    </a:lnTo>
                    <a:close/>
                    <a:moveTo>
                      <a:pt x="16" y="23"/>
                    </a:moveTo>
                    <a:cubicBezTo>
                      <a:pt x="13" y="22"/>
                      <a:pt x="11" y="19"/>
                      <a:pt x="12" y="16"/>
                    </a:cubicBezTo>
                    <a:cubicBezTo>
                      <a:pt x="13" y="13"/>
                      <a:pt x="16" y="11"/>
                      <a:pt x="19" y="12"/>
                    </a:cubicBezTo>
                    <a:cubicBezTo>
                      <a:pt x="22" y="13"/>
                      <a:pt x="24" y="16"/>
                      <a:pt x="23" y="19"/>
                    </a:cubicBezTo>
                    <a:cubicBezTo>
                      <a:pt x="22" y="23"/>
                      <a:pt x="19" y="24"/>
                      <a:pt x="16" y="23"/>
                    </a:cubicBezTo>
                    <a:close/>
                  </a:path>
                </a:pathLst>
              </a:custGeom>
              <a:solidFill>
                <a:srgbClr val="3E3A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6" name="Freeform 29"/>
              <p:cNvSpPr/>
              <p:nvPr/>
            </p:nvSpPr>
            <p:spPr bwMode="auto">
              <a:xfrm>
                <a:off x="1076325" y="2314576"/>
                <a:ext cx="141288" cy="146050"/>
              </a:xfrm>
              <a:custGeom>
                <a:avLst/>
                <a:gdLst>
                  <a:gd name="T0" fmla="*/ 133 w 133"/>
                  <a:gd name="T1" fmla="*/ 64 h 139"/>
                  <a:gd name="T2" fmla="*/ 132 w 133"/>
                  <a:gd name="T3" fmla="*/ 57 h 139"/>
                  <a:gd name="T4" fmla="*/ 122 w 133"/>
                  <a:gd name="T5" fmla="*/ 49 h 139"/>
                  <a:gd name="T6" fmla="*/ 119 w 133"/>
                  <a:gd name="T7" fmla="*/ 43 h 139"/>
                  <a:gd name="T8" fmla="*/ 121 w 133"/>
                  <a:gd name="T9" fmla="*/ 29 h 139"/>
                  <a:gd name="T10" fmla="*/ 117 w 133"/>
                  <a:gd name="T11" fmla="*/ 24 h 139"/>
                  <a:gd name="T12" fmla="*/ 104 w 133"/>
                  <a:gd name="T13" fmla="*/ 23 h 139"/>
                  <a:gd name="T14" fmla="*/ 98 w 133"/>
                  <a:gd name="T15" fmla="*/ 19 h 139"/>
                  <a:gd name="T16" fmla="*/ 94 w 133"/>
                  <a:gd name="T17" fmla="*/ 6 h 139"/>
                  <a:gd name="T18" fmla="*/ 87 w 133"/>
                  <a:gd name="T19" fmla="*/ 3 h 139"/>
                  <a:gd name="T20" fmla="*/ 76 w 133"/>
                  <a:gd name="T21" fmla="*/ 9 h 139"/>
                  <a:gd name="T22" fmla="*/ 69 w 133"/>
                  <a:gd name="T23" fmla="*/ 9 h 139"/>
                  <a:gd name="T24" fmla="*/ 64 w 133"/>
                  <a:gd name="T25" fmla="*/ 0 h 139"/>
                  <a:gd name="T26" fmla="*/ 55 w 133"/>
                  <a:gd name="T27" fmla="*/ 10 h 139"/>
                  <a:gd name="T28" fmla="*/ 48 w 133"/>
                  <a:gd name="T29" fmla="*/ 12 h 139"/>
                  <a:gd name="T30" fmla="*/ 36 w 133"/>
                  <a:gd name="T31" fmla="*/ 8 h 139"/>
                  <a:gd name="T32" fmla="*/ 30 w 133"/>
                  <a:gd name="T33" fmla="*/ 11 h 139"/>
                  <a:gd name="T34" fmla="*/ 27 w 133"/>
                  <a:gd name="T35" fmla="*/ 25 h 139"/>
                  <a:gd name="T36" fmla="*/ 23 w 133"/>
                  <a:gd name="T37" fmla="*/ 30 h 139"/>
                  <a:gd name="T38" fmla="*/ 10 w 133"/>
                  <a:gd name="T39" fmla="*/ 33 h 139"/>
                  <a:gd name="T40" fmla="*/ 7 w 133"/>
                  <a:gd name="T41" fmla="*/ 39 h 139"/>
                  <a:gd name="T42" fmla="*/ 11 w 133"/>
                  <a:gd name="T43" fmla="*/ 52 h 139"/>
                  <a:gd name="T44" fmla="*/ 9 w 133"/>
                  <a:gd name="T45" fmla="*/ 59 h 139"/>
                  <a:gd name="T46" fmla="*/ 0 w 133"/>
                  <a:gd name="T47" fmla="*/ 69 h 139"/>
                  <a:gd name="T48" fmla="*/ 0 w 133"/>
                  <a:gd name="T49" fmla="*/ 76 h 139"/>
                  <a:gd name="T50" fmla="*/ 10 w 133"/>
                  <a:gd name="T51" fmla="*/ 85 h 139"/>
                  <a:gd name="T52" fmla="*/ 12 w 133"/>
                  <a:gd name="T53" fmla="*/ 91 h 139"/>
                  <a:gd name="T54" fmla="*/ 9 w 133"/>
                  <a:gd name="T55" fmla="*/ 104 h 139"/>
                  <a:gd name="T56" fmla="*/ 13 w 133"/>
                  <a:gd name="T57" fmla="*/ 110 h 139"/>
                  <a:gd name="T58" fmla="*/ 25 w 133"/>
                  <a:gd name="T59" fmla="*/ 113 h 139"/>
                  <a:gd name="T60" fmla="*/ 30 w 133"/>
                  <a:gd name="T61" fmla="*/ 118 h 139"/>
                  <a:gd name="T62" fmla="*/ 34 w 133"/>
                  <a:gd name="T63" fmla="*/ 130 h 139"/>
                  <a:gd name="T64" fmla="*/ 40 w 133"/>
                  <a:gd name="T65" fmla="*/ 134 h 139"/>
                  <a:gd name="T66" fmla="*/ 52 w 133"/>
                  <a:gd name="T67" fmla="*/ 129 h 139"/>
                  <a:gd name="T68" fmla="*/ 59 w 133"/>
                  <a:gd name="T69" fmla="*/ 130 h 139"/>
                  <a:gd name="T70" fmla="*/ 67 w 133"/>
                  <a:gd name="T71" fmla="*/ 139 h 139"/>
                  <a:gd name="T72" fmla="*/ 73 w 133"/>
                  <a:gd name="T73" fmla="*/ 130 h 139"/>
                  <a:gd name="T74" fmla="*/ 80 w 133"/>
                  <a:gd name="T75" fmla="*/ 129 h 139"/>
                  <a:gd name="T76" fmla="*/ 92 w 133"/>
                  <a:gd name="T77" fmla="*/ 134 h 139"/>
                  <a:gd name="T78" fmla="*/ 98 w 133"/>
                  <a:gd name="T79" fmla="*/ 131 h 139"/>
                  <a:gd name="T80" fmla="*/ 102 w 133"/>
                  <a:gd name="T81" fmla="*/ 118 h 139"/>
                  <a:gd name="T82" fmla="*/ 107 w 133"/>
                  <a:gd name="T83" fmla="*/ 114 h 139"/>
                  <a:gd name="T84" fmla="*/ 120 w 133"/>
                  <a:gd name="T85" fmla="*/ 111 h 139"/>
                  <a:gd name="T86" fmla="*/ 124 w 133"/>
                  <a:gd name="T87" fmla="*/ 105 h 139"/>
                  <a:gd name="T88" fmla="*/ 121 w 133"/>
                  <a:gd name="T89" fmla="*/ 92 h 139"/>
                  <a:gd name="T90" fmla="*/ 123 w 133"/>
                  <a:gd name="T91" fmla="*/ 86 h 139"/>
                  <a:gd name="T92" fmla="*/ 133 w 133"/>
                  <a:gd name="T93" fmla="*/ 77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33" h="139">
                    <a:moveTo>
                      <a:pt x="125" y="71"/>
                    </a:moveTo>
                    <a:cubicBezTo>
                      <a:pt x="133" y="70"/>
                      <a:pt x="133" y="70"/>
                      <a:pt x="133" y="70"/>
                    </a:cubicBezTo>
                    <a:cubicBezTo>
                      <a:pt x="133" y="68"/>
                      <a:pt x="133" y="66"/>
                      <a:pt x="133" y="64"/>
                    </a:cubicBezTo>
                    <a:cubicBezTo>
                      <a:pt x="125" y="64"/>
                      <a:pt x="125" y="64"/>
                      <a:pt x="125" y="64"/>
                    </a:cubicBezTo>
                    <a:cubicBezTo>
                      <a:pt x="125" y="62"/>
                      <a:pt x="124" y="61"/>
                      <a:pt x="124" y="60"/>
                    </a:cubicBezTo>
                    <a:cubicBezTo>
                      <a:pt x="132" y="57"/>
                      <a:pt x="132" y="57"/>
                      <a:pt x="132" y="57"/>
                    </a:cubicBezTo>
                    <a:cubicBezTo>
                      <a:pt x="132" y="55"/>
                      <a:pt x="131" y="54"/>
                      <a:pt x="131" y="52"/>
                    </a:cubicBezTo>
                    <a:cubicBezTo>
                      <a:pt x="123" y="53"/>
                      <a:pt x="123" y="53"/>
                      <a:pt x="123" y="53"/>
                    </a:cubicBezTo>
                    <a:cubicBezTo>
                      <a:pt x="122" y="52"/>
                      <a:pt x="122" y="50"/>
                      <a:pt x="122" y="49"/>
                    </a:cubicBezTo>
                    <a:cubicBezTo>
                      <a:pt x="129" y="45"/>
                      <a:pt x="129" y="45"/>
                      <a:pt x="129" y="45"/>
                    </a:cubicBezTo>
                    <a:cubicBezTo>
                      <a:pt x="128" y="43"/>
                      <a:pt x="128" y="42"/>
                      <a:pt x="127" y="40"/>
                    </a:cubicBezTo>
                    <a:cubicBezTo>
                      <a:pt x="119" y="43"/>
                      <a:pt x="119" y="43"/>
                      <a:pt x="119" y="43"/>
                    </a:cubicBezTo>
                    <a:cubicBezTo>
                      <a:pt x="119" y="42"/>
                      <a:pt x="118" y="40"/>
                      <a:pt x="117" y="39"/>
                    </a:cubicBezTo>
                    <a:cubicBezTo>
                      <a:pt x="124" y="34"/>
                      <a:pt x="124" y="34"/>
                      <a:pt x="124" y="34"/>
                    </a:cubicBezTo>
                    <a:cubicBezTo>
                      <a:pt x="123" y="32"/>
                      <a:pt x="122" y="31"/>
                      <a:pt x="121" y="29"/>
                    </a:cubicBezTo>
                    <a:cubicBezTo>
                      <a:pt x="114" y="33"/>
                      <a:pt x="114" y="33"/>
                      <a:pt x="114" y="33"/>
                    </a:cubicBezTo>
                    <a:cubicBezTo>
                      <a:pt x="113" y="32"/>
                      <a:pt x="112" y="31"/>
                      <a:pt x="111" y="30"/>
                    </a:cubicBezTo>
                    <a:cubicBezTo>
                      <a:pt x="117" y="24"/>
                      <a:pt x="117" y="24"/>
                      <a:pt x="117" y="24"/>
                    </a:cubicBezTo>
                    <a:cubicBezTo>
                      <a:pt x="116" y="23"/>
                      <a:pt x="114" y="21"/>
                      <a:pt x="113" y="20"/>
                    </a:cubicBezTo>
                    <a:cubicBezTo>
                      <a:pt x="107" y="25"/>
                      <a:pt x="107" y="25"/>
                      <a:pt x="107" y="25"/>
                    </a:cubicBezTo>
                    <a:cubicBezTo>
                      <a:pt x="106" y="24"/>
                      <a:pt x="105" y="23"/>
                      <a:pt x="104" y="23"/>
                    </a:cubicBezTo>
                    <a:cubicBezTo>
                      <a:pt x="108" y="15"/>
                      <a:pt x="108" y="15"/>
                      <a:pt x="108" y="15"/>
                    </a:cubicBezTo>
                    <a:cubicBezTo>
                      <a:pt x="107" y="14"/>
                      <a:pt x="105" y="13"/>
                      <a:pt x="104" y="12"/>
                    </a:cubicBezTo>
                    <a:cubicBezTo>
                      <a:pt x="98" y="19"/>
                      <a:pt x="98" y="19"/>
                      <a:pt x="98" y="19"/>
                    </a:cubicBezTo>
                    <a:cubicBezTo>
                      <a:pt x="97" y="18"/>
                      <a:pt x="96" y="17"/>
                      <a:pt x="95" y="16"/>
                    </a:cubicBezTo>
                    <a:cubicBezTo>
                      <a:pt x="98" y="8"/>
                      <a:pt x="98" y="8"/>
                      <a:pt x="98" y="8"/>
                    </a:cubicBezTo>
                    <a:cubicBezTo>
                      <a:pt x="97" y="8"/>
                      <a:pt x="95" y="7"/>
                      <a:pt x="94" y="6"/>
                    </a:cubicBezTo>
                    <a:cubicBezTo>
                      <a:pt x="89" y="13"/>
                      <a:pt x="89" y="13"/>
                      <a:pt x="89" y="13"/>
                    </a:cubicBezTo>
                    <a:cubicBezTo>
                      <a:pt x="88" y="13"/>
                      <a:pt x="87" y="12"/>
                      <a:pt x="86" y="12"/>
                    </a:cubicBezTo>
                    <a:cubicBezTo>
                      <a:pt x="87" y="3"/>
                      <a:pt x="87" y="3"/>
                      <a:pt x="87" y="3"/>
                    </a:cubicBezTo>
                    <a:cubicBezTo>
                      <a:pt x="86" y="3"/>
                      <a:pt x="84" y="2"/>
                      <a:pt x="82" y="2"/>
                    </a:cubicBezTo>
                    <a:cubicBezTo>
                      <a:pt x="79" y="10"/>
                      <a:pt x="79" y="10"/>
                      <a:pt x="79" y="10"/>
                    </a:cubicBezTo>
                    <a:cubicBezTo>
                      <a:pt x="78" y="10"/>
                      <a:pt x="77" y="10"/>
                      <a:pt x="76" y="9"/>
                    </a:cubicBezTo>
                    <a:cubicBezTo>
                      <a:pt x="76" y="1"/>
                      <a:pt x="76" y="1"/>
                      <a:pt x="76" y="1"/>
                    </a:cubicBezTo>
                    <a:cubicBezTo>
                      <a:pt x="74" y="0"/>
                      <a:pt x="72" y="0"/>
                      <a:pt x="70" y="0"/>
                    </a:cubicBezTo>
                    <a:cubicBezTo>
                      <a:pt x="69" y="9"/>
                      <a:pt x="69" y="9"/>
                      <a:pt x="69" y="9"/>
                    </a:cubicBezTo>
                    <a:cubicBezTo>
                      <a:pt x="68" y="9"/>
                      <a:pt x="67" y="9"/>
                      <a:pt x="67" y="9"/>
                    </a:cubicBezTo>
                    <a:cubicBezTo>
                      <a:pt x="66" y="9"/>
                      <a:pt x="66" y="9"/>
                      <a:pt x="65" y="9"/>
                    </a:cubicBezTo>
                    <a:cubicBezTo>
                      <a:pt x="64" y="0"/>
                      <a:pt x="64" y="0"/>
                      <a:pt x="64" y="0"/>
                    </a:cubicBezTo>
                    <a:cubicBezTo>
                      <a:pt x="62" y="0"/>
                      <a:pt x="60" y="0"/>
                      <a:pt x="59" y="1"/>
                    </a:cubicBezTo>
                    <a:cubicBezTo>
                      <a:pt x="58" y="9"/>
                      <a:pt x="58" y="9"/>
                      <a:pt x="58" y="9"/>
                    </a:cubicBezTo>
                    <a:cubicBezTo>
                      <a:pt x="57" y="9"/>
                      <a:pt x="56" y="10"/>
                      <a:pt x="55" y="10"/>
                    </a:cubicBezTo>
                    <a:cubicBezTo>
                      <a:pt x="52" y="2"/>
                      <a:pt x="52" y="2"/>
                      <a:pt x="52" y="2"/>
                    </a:cubicBezTo>
                    <a:cubicBezTo>
                      <a:pt x="50" y="2"/>
                      <a:pt x="49" y="3"/>
                      <a:pt x="47" y="3"/>
                    </a:cubicBezTo>
                    <a:cubicBezTo>
                      <a:pt x="48" y="12"/>
                      <a:pt x="48" y="12"/>
                      <a:pt x="48" y="12"/>
                    </a:cubicBezTo>
                    <a:cubicBezTo>
                      <a:pt x="47" y="12"/>
                      <a:pt x="46" y="13"/>
                      <a:pt x="45" y="13"/>
                    </a:cubicBezTo>
                    <a:cubicBezTo>
                      <a:pt x="41" y="6"/>
                      <a:pt x="41" y="6"/>
                      <a:pt x="41" y="6"/>
                    </a:cubicBezTo>
                    <a:cubicBezTo>
                      <a:pt x="39" y="6"/>
                      <a:pt x="37" y="7"/>
                      <a:pt x="36" y="8"/>
                    </a:cubicBezTo>
                    <a:cubicBezTo>
                      <a:pt x="39" y="16"/>
                      <a:pt x="39" y="16"/>
                      <a:pt x="39" y="16"/>
                    </a:cubicBezTo>
                    <a:cubicBezTo>
                      <a:pt x="38" y="17"/>
                      <a:pt x="37" y="17"/>
                      <a:pt x="35" y="18"/>
                    </a:cubicBezTo>
                    <a:cubicBezTo>
                      <a:pt x="30" y="11"/>
                      <a:pt x="30" y="11"/>
                      <a:pt x="30" y="11"/>
                    </a:cubicBezTo>
                    <a:cubicBezTo>
                      <a:pt x="29" y="12"/>
                      <a:pt x="27" y="14"/>
                      <a:pt x="26" y="15"/>
                    </a:cubicBezTo>
                    <a:cubicBezTo>
                      <a:pt x="30" y="22"/>
                      <a:pt x="30" y="22"/>
                      <a:pt x="30" y="22"/>
                    </a:cubicBezTo>
                    <a:cubicBezTo>
                      <a:pt x="29" y="23"/>
                      <a:pt x="28" y="24"/>
                      <a:pt x="27" y="25"/>
                    </a:cubicBezTo>
                    <a:cubicBezTo>
                      <a:pt x="21" y="19"/>
                      <a:pt x="21" y="19"/>
                      <a:pt x="21" y="19"/>
                    </a:cubicBezTo>
                    <a:cubicBezTo>
                      <a:pt x="20" y="20"/>
                      <a:pt x="18" y="22"/>
                      <a:pt x="17" y="23"/>
                    </a:cubicBezTo>
                    <a:cubicBezTo>
                      <a:pt x="23" y="30"/>
                      <a:pt x="23" y="30"/>
                      <a:pt x="23" y="30"/>
                    </a:cubicBezTo>
                    <a:cubicBezTo>
                      <a:pt x="22" y="31"/>
                      <a:pt x="21" y="32"/>
                      <a:pt x="20" y="33"/>
                    </a:cubicBezTo>
                    <a:cubicBezTo>
                      <a:pt x="13" y="29"/>
                      <a:pt x="13" y="29"/>
                      <a:pt x="13" y="29"/>
                    </a:cubicBezTo>
                    <a:cubicBezTo>
                      <a:pt x="12" y="30"/>
                      <a:pt x="11" y="32"/>
                      <a:pt x="10" y="33"/>
                    </a:cubicBezTo>
                    <a:cubicBezTo>
                      <a:pt x="16" y="39"/>
                      <a:pt x="16" y="39"/>
                      <a:pt x="16" y="39"/>
                    </a:cubicBezTo>
                    <a:cubicBezTo>
                      <a:pt x="16" y="40"/>
                      <a:pt x="15" y="41"/>
                      <a:pt x="15" y="42"/>
                    </a:cubicBezTo>
                    <a:cubicBezTo>
                      <a:pt x="7" y="39"/>
                      <a:pt x="7" y="39"/>
                      <a:pt x="7" y="39"/>
                    </a:cubicBezTo>
                    <a:cubicBezTo>
                      <a:pt x="6" y="41"/>
                      <a:pt x="5" y="43"/>
                      <a:pt x="5" y="44"/>
                    </a:cubicBezTo>
                    <a:cubicBezTo>
                      <a:pt x="12" y="48"/>
                      <a:pt x="12" y="48"/>
                      <a:pt x="12" y="48"/>
                    </a:cubicBezTo>
                    <a:cubicBezTo>
                      <a:pt x="11" y="50"/>
                      <a:pt x="11" y="51"/>
                      <a:pt x="11" y="52"/>
                    </a:cubicBezTo>
                    <a:cubicBezTo>
                      <a:pt x="2" y="51"/>
                      <a:pt x="2" y="51"/>
                      <a:pt x="2" y="51"/>
                    </a:cubicBezTo>
                    <a:cubicBezTo>
                      <a:pt x="2" y="53"/>
                      <a:pt x="2" y="54"/>
                      <a:pt x="1" y="56"/>
                    </a:cubicBezTo>
                    <a:cubicBezTo>
                      <a:pt x="9" y="59"/>
                      <a:pt x="9" y="59"/>
                      <a:pt x="9" y="59"/>
                    </a:cubicBezTo>
                    <a:cubicBezTo>
                      <a:pt x="9" y="60"/>
                      <a:pt x="9" y="62"/>
                      <a:pt x="9" y="63"/>
                    </a:cubicBezTo>
                    <a:cubicBezTo>
                      <a:pt x="0" y="63"/>
                      <a:pt x="0" y="63"/>
                      <a:pt x="0" y="63"/>
                    </a:cubicBezTo>
                    <a:cubicBezTo>
                      <a:pt x="0" y="65"/>
                      <a:pt x="0" y="67"/>
                      <a:pt x="0" y="69"/>
                    </a:cubicBezTo>
                    <a:cubicBezTo>
                      <a:pt x="8" y="70"/>
                      <a:pt x="8" y="70"/>
                      <a:pt x="8" y="70"/>
                    </a:cubicBezTo>
                    <a:cubicBezTo>
                      <a:pt x="8" y="71"/>
                      <a:pt x="8" y="72"/>
                      <a:pt x="8" y="74"/>
                    </a:cubicBezTo>
                    <a:cubicBezTo>
                      <a:pt x="0" y="76"/>
                      <a:pt x="0" y="76"/>
                      <a:pt x="0" y="76"/>
                    </a:cubicBezTo>
                    <a:cubicBezTo>
                      <a:pt x="0" y="77"/>
                      <a:pt x="1" y="79"/>
                      <a:pt x="1" y="81"/>
                    </a:cubicBezTo>
                    <a:cubicBezTo>
                      <a:pt x="9" y="81"/>
                      <a:pt x="9" y="81"/>
                      <a:pt x="9" y="81"/>
                    </a:cubicBezTo>
                    <a:cubicBezTo>
                      <a:pt x="9" y="82"/>
                      <a:pt x="10" y="83"/>
                      <a:pt x="10" y="85"/>
                    </a:cubicBezTo>
                    <a:cubicBezTo>
                      <a:pt x="2" y="88"/>
                      <a:pt x="2" y="88"/>
                      <a:pt x="2" y="88"/>
                    </a:cubicBezTo>
                    <a:cubicBezTo>
                      <a:pt x="3" y="90"/>
                      <a:pt x="3" y="91"/>
                      <a:pt x="4" y="93"/>
                    </a:cubicBezTo>
                    <a:cubicBezTo>
                      <a:pt x="12" y="91"/>
                      <a:pt x="12" y="91"/>
                      <a:pt x="12" y="91"/>
                    </a:cubicBezTo>
                    <a:cubicBezTo>
                      <a:pt x="12" y="93"/>
                      <a:pt x="13" y="94"/>
                      <a:pt x="13" y="95"/>
                    </a:cubicBezTo>
                    <a:cubicBezTo>
                      <a:pt x="7" y="100"/>
                      <a:pt x="7" y="100"/>
                      <a:pt x="7" y="100"/>
                    </a:cubicBezTo>
                    <a:cubicBezTo>
                      <a:pt x="7" y="101"/>
                      <a:pt x="8" y="103"/>
                      <a:pt x="9" y="104"/>
                    </a:cubicBezTo>
                    <a:cubicBezTo>
                      <a:pt x="17" y="101"/>
                      <a:pt x="17" y="101"/>
                      <a:pt x="17" y="101"/>
                    </a:cubicBezTo>
                    <a:cubicBezTo>
                      <a:pt x="17" y="102"/>
                      <a:pt x="18" y="103"/>
                      <a:pt x="19" y="105"/>
                    </a:cubicBezTo>
                    <a:cubicBezTo>
                      <a:pt x="13" y="110"/>
                      <a:pt x="13" y="110"/>
                      <a:pt x="13" y="110"/>
                    </a:cubicBezTo>
                    <a:cubicBezTo>
                      <a:pt x="14" y="112"/>
                      <a:pt x="15" y="113"/>
                      <a:pt x="16" y="115"/>
                    </a:cubicBezTo>
                    <a:cubicBezTo>
                      <a:pt x="23" y="110"/>
                      <a:pt x="23" y="110"/>
                      <a:pt x="23" y="110"/>
                    </a:cubicBezTo>
                    <a:cubicBezTo>
                      <a:pt x="24" y="111"/>
                      <a:pt x="24" y="112"/>
                      <a:pt x="25" y="113"/>
                    </a:cubicBezTo>
                    <a:cubicBezTo>
                      <a:pt x="20" y="120"/>
                      <a:pt x="20" y="120"/>
                      <a:pt x="20" y="120"/>
                    </a:cubicBezTo>
                    <a:cubicBezTo>
                      <a:pt x="22" y="121"/>
                      <a:pt x="23" y="122"/>
                      <a:pt x="24" y="123"/>
                    </a:cubicBezTo>
                    <a:cubicBezTo>
                      <a:pt x="30" y="118"/>
                      <a:pt x="30" y="118"/>
                      <a:pt x="30" y="118"/>
                    </a:cubicBezTo>
                    <a:cubicBezTo>
                      <a:pt x="31" y="118"/>
                      <a:pt x="32" y="119"/>
                      <a:pt x="33" y="120"/>
                    </a:cubicBezTo>
                    <a:cubicBezTo>
                      <a:pt x="30" y="128"/>
                      <a:pt x="30" y="128"/>
                      <a:pt x="30" y="128"/>
                    </a:cubicBezTo>
                    <a:cubicBezTo>
                      <a:pt x="31" y="129"/>
                      <a:pt x="33" y="130"/>
                      <a:pt x="34" y="130"/>
                    </a:cubicBezTo>
                    <a:cubicBezTo>
                      <a:pt x="39" y="124"/>
                      <a:pt x="39" y="124"/>
                      <a:pt x="39" y="124"/>
                    </a:cubicBezTo>
                    <a:cubicBezTo>
                      <a:pt x="40" y="124"/>
                      <a:pt x="41" y="125"/>
                      <a:pt x="43" y="125"/>
                    </a:cubicBezTo>
                    <a:cubicBezTo>
                      <a:pt x="40" y="134"/>
                      <a:pt x="40" y="134"/>
                      <a:pt x="40" y="134"/>
                    </a:cubicBezTo>
                    <a:cubicBezTo>
                      <a:pt x="42" y="134"/>
                      <a:pt x="43" y="135"/>
                      <a:pt x="45" y="136"/>
                    </a:cubicBezTo>
                    <a:cubicBezTo>
                      <a:pt x="49" y="128"/>
                      <a:pt x="49" y="128"/>
                      <a:pt x="49" y="128"/>
                    </a:cubicBezTo>
                    <a:cubicBezTo>
                      <a:pt x="50" y="128"/>
                      <a:pt x="51" y="129"/>
                      <a:pt x="52" y="129"/>
                    </a:cubicBezTo>
                    <a:cubicBezTo>
                      <a:pt x="52" y="138"/>
                      <a:pt x="52" y="138"/>
                      <a:pt x="52" y="138"/>
                    </a:cubicBezTo>
                    <a:cubicBezTo>
                      <a:pt x="53" y="138"/>
                      <a:pt x="55" y="138"/>
                      <a:pt x="57" y="139"/>
                    </a:cubicBezTo>
                    <a:cubicBezTo>
                      <a:pt x="59" y="130"/>
                      <a:pt x="59" y="130"/>
                      <a:pt x="59" y="130"/>
                    </a:cubicBezTo>
                    <a:cubicBezTo>
                      <a:pt x="60" y="130"/>
                      <a:pt x="62" y="131"/>
                      <a:pt x="63" y="131"/>
                    </a:cubicBezTo>
                    <a:cubicBezTo>
                      <a:pt x="64" y="139"/>
                      <a:pt x="64" y="139"/>
                      <a:pt x="64" y="139"/>
                    </a:cubicBezTo>
                    <a:cubicBezTo>
                      <a:pt x="65" y="139"/>
                      <a:pt x="66" y="139"/>
                      <a:pt x="67" y="139"/>
                    </a:cubicBezTo>
                    <a:cubicBezTo>
                      <a:pt x="67" y="139"/>
                      <a:pt x="68" y="139"/>
                      <a:pt x="69" y="139"/>
                    </a:cubicBezTo>
                    <a:cubicBezTo>
                      <a:pt x="69" y="131"/>
                      <a:pt x="69" y="131"/>
                      <a:pt x="69" y="131"/>
                    </a:cubicBezTo>
                    <a:cubicBezTo>
                      <a:pt x="71" y="131"/>
                      <a:pt x="72" y="131"/>
                      <a:pt x="73" y="130"/>
                    </a:cubicBezTo>
                    <a:cubicBezTo>
                      <a:pt x="75" y="139"/>
                      <a:pt x="75" y="139"/>
                      <a:pt x="75" y="139"/>
                    </a:cubicBezTo>
                    <a:cubicBezTo>
                      <a:pt x="77" y="138"/>
                      <a:pt x="79" y="138"/>
                      <a:pt x="81" y="138"/>
                    </a:cubicBezTo>
                    <a:cubicBezTo>
                      <a:pt x="80" y="129"/>
                      <a:pt x="80" y="129"/>
                      <a:pt x="80" y="129"/>
                    </a:cubicBezTo>
                    <a:cubicBezTo>
                      <a:pt x="81" y="129"/>
                      <a:pt x="82" y="129"/>
                      <a:pt x="84" y="128"/>
                    </a:cubicBezTo>
                    <a:cubicBezTo>
                      <a:pt x="87" y="136"/>
                      <a:pt x="87" y="136"/>
                      <a:pt x="87" y="136"/>
                    </a:cubicBezTo>
                    <a:cubicBezTo>
                      <a:pt x="89" y="135"/>
                      <a:pt x="90" y="135"/>
                      <a:pt x="92" y="134"/>
                    </a:cubicBezTo>
                    <a:cubicBezTo>
                      <a:pt x="90" y="126"/>
                      <a:pt x="90" y="126"/>
                      <a:pt x="90" y="126"/>
                    </a:cubicBezTo>
                    <a:cubicBezTo>
                      <a:pt x="91" y="125"/>
                      <a:pt x="92" y="125"/>
                      <a:pt x="93" y="124"/>
                    </a:cubicBezTo>
                    <a:cubicBezTo>
                      <a:pt x="98" y="131"/>
                      <a:pt x="98" y="131"/>
                      <a:pt x="98" y="131"/>
                    </a:cubicBezTo>
                    <a:cubicBezTo>
                      <a:pt x="100" y="130"/>
                      <a:pt x="101" y="129"/>
                      <a:pt x="103" y="128"/>
                    </a:cubicBezTo>
                    <a:cubicBezTo>
                      <a:pt x="99" y="121"/>
                      <a:pt x="99" y="121"/>
                      <a:pt x="99" y="121"/>
                    </a:cubicBezTo>
                    <a:cubicBezTo>
                      <a:pt x="100" y="120"/>
                      <a:pt x="101" y="119"/>
                      <a:pt x="102" y="118"/>
                    </a:cubicBezTo>
                    <a:cubicBezTo>
                      <a:pt x="108" y="124"/>
                      <a:pt x="108" y="124"/>
                      <a:pt x="108" y="124"/>
                    </a:cubicBezTo>
                    <a:cubicBezTo>
                      <a:pt x="109" y="123"/>
                      <a:pt x="111" y="122"/>
                      <a:pt x="112" y="121"/>
                    </a:cubicBezTo>
                    <a:cubicBezTo>
                      <a:pt x="107" y="114"/>
                      <a:pt x="107" y="114"/>
                      <a:pt x="107" y="114"/>
                    </a:cubicBezTo>
                    <a:cubicBezTo>
                      <a:pt x="108" y="113"/>
                      <a:pt x="109" y="112"/>
                      <a:pt x="110" y="111"/>
                    </a:cubicBezTo>
                    <a:cubicBezTo>
                      <a:pt x="117" y="116"/>
                      <a:pt x="117" y="116"/>
                      <a:pt x="117" y="116"/>
                    </a:cubicBezTo>
                    <a:cubicBezTo>
                      <a:pt x="118" y="114"/>
                      <a:pt x="119" y="113"/>
                      <a:pt x="120" y="111"/>
                    </a:cubicBezTo>
                    <a:cubicBezTo>
                      <a:pt x="114" y="105"/>
                      <a:pt x="114" y="105"/>
                      <a:pt x="114" y="105"/>
                    </a:cubicBezTo>
                    <a:cubicBezTo>
                      <a:pt x="115" y="104"/>
                      <a:pt x="116" y="103"/>
                      <a:pt x="116" y="102"/>
                    </a:cubicBezTo>
                    <a:cubicBezTo>
                      <a:pt x="124" y="105"/>
                      <a:pt x="124" y="105"/>
                      <a:pt x="124" y="105"/>
                    </a:cubicBezTo>
                    <a:cubicBezTo>
                      <a:pt x="125" y="104"/>
                      <a:pt x="126" y="102"/>
                      <a:pt x="126" y="101"/>
                    </a:cubicBezTo>
                    <a:cubicBezTo>
                      <a:pt x="119" y="96"/>
                      <a:pt x="119" y="96"/>
                      <a:pt x="119" y="96"/>
                    </a:cubicBezTo>
                    <a:cubicBezTo>
                      <a:pt x="120" y="95"/>
                      <a:pt x="120" y="93"/>
                      <a:pt x="121" y="92"/>
                    </a:cubicBezTo>
                    <a:cubicBezTo>
                      <a:pt x="129" y="94"/>
                      <a:pt x="129" y="94"/>
                      <a:pt x="129" y="94"/>
                    </a:cubicBezTo>
                    <a:cubicBezTo>
                      <a:pt x="130" y="92"/>
                      <a:pt x="130" y="91"/>
                      <a:pt x="131" y="89"/>
                    </a:cubicBezTo>
                    <a:cubicBezTo>
                      <a:pt x="123" y="86"/>
                      <a:pt x="123" y="86"/>
                      <a:pt x="123" y="86"/>
                    </a:cubicBezTo>
                    <a:cubicBezTo>
                      <a:pt x="123" y="84"/>
                      <a:pt x="124" y="83"/>
                      <a:pt x="124" y="82"/>
                    </a:cubicBezTo>
                    <a:cubicBezTo>
                      <a:pt x="132" y="82"/>
                      <a:pt x="132" y="82"/>
                      <a:pt x="132" y="82"/>
                    </a:cubicBezTo>
                    <a:cubicBezTo>
                      <a:pt x="132" y="80"/>
                      <a:pt x="133" y="79"/>
                      <a:pt x="133" y="77"/>
                    </a:cubicBezTo>
                    <a:cubicBezTo>
                      <a:pt x="125" y="75"/>
                      <a:pt x="125" y="75"/>
                      <a:pt x="125" y="75"/>
                    </a:cubicBezTo>
                    <a:cubicBezTo>
                      <a:pt x="125" y="73"/>
                      <a:pt x="125" y="72"/>
                      <a:pt x="125" y="71"/>
                    </a:cubicBezTo>
                    <a:close/>
                  </a:path>
                </a:pathLst>
              </a:custGeom>
              <a:solidFill>
                <a:srgbClr val="3E3A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7" name="Freeform 30"/>
              <p:cNvSpPr/>
              <p:nvPr/>
            </p:nvSpPr>
            <p:spPr bwMode="auto">
              <a:xfrm>
                <a:off x="1157288" y="2359026"/>
                <a:ext cx="46038" cy="28575"/>
              </a:xfrm>
              <a:custGeom>
                <a:avLst/>
                <a:gdLst>
                  <a:gd name="T0" fmla="*/ 44 w 44"/>
                  <a:gd name="T1" fmla="*/ 26 h 26"/>
                  <a:gd name="T2" fmla="*/ 1 w 44"/>
                  <a:gd name="T3" fmla="*/ 26 h 26"/>
                  <a:gd name="T4" fmla="*/ 0 w 44"/>
                  <a:gd name="T5" fmla="*/ 22 h 26"/>
                  <a:gd name="T6" fmla="*/ 37 w 44"/>
                  <a:gd name="T7" fmla="*/ 0 h 26"/>
                  <a:gd name="T8" fmla="*/ 44 w 44"/>
                  <a:gd name="T9" fmla="*/ 26 h 26"/>
                </a:gdLst>
                <a:ahLst/>
                <a:cxnLst>
                  <a:cxn ang="0">
                    <a:pos x="T0" y="T1"/>
                  </a:cxn>
                  <a:cxn ang="0">
                    <a:pos x="T2" y="T3"/>
                  </a:cxn>
                  <a:cxn ang="0">
                    <a:pos x="T4" y="T5"/>
                  </a:cxn>
                  <a:cxn ang="0">
                    <a:pos x="T6" y="T7"/>
                  </a:cxn>
                  <a:cxn ang="0">
                    <a:pos x="T8" y="T9"/>
                  </a:cxn>
                </a:cxnLst>
                <a:rect l="0" t="0" r="r" b="b"/>
                <a:pathLst>
                  <a:path w="44" h="26">
                    <a:moveTo>
                      <a:pt x="44" y="26"/>
                    </a:moveTo>
                    <a:cubicBezTo>
                      <a:pt x="1" y="26"/>
                      <a:pt x="1" y="26"/>
                      <a:pt x="1" y="26"/>
                    </a:cubicBezTo>
                    <a:cubicBezTo>
                      <a:pt x="1" y="25"/>
                      <a:pt x="0" y="23"/>
                      <a:pt x="0" y="22"/>
                    </a:cubicBezTo>
                    <a:cubicBezTo>
                      <a:pt x="37" y="0"/>
                      <a:pt x="37" y="0"/>
                      <a:pt x="37" y="0"/>
                    </a:cubicBezTo>
                    <a:cubicBezTo>
                      <a:pt x="41" y="7"/>
                      <a:pt x="44" y="16"/>
                      <a:pt x="44" y="26"/>
                    </a:cubicBezTo>
                    <a:close/>
                  </a:path>
                </a:pathLst>
              </a:custGeom>
              <a:solidFill>
                <a:srgbClr val="DBDCD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8" name="Oval 31"/>
              <p:cNvSpPr>
                <a:spLocks noChangeArrowheads="1"/>
              </p:cNvSpPr>
              <p:nvPr/>
            </p:nvSpPr>
            <p:spPr bwMode="auto">
              <a:xfrm>
                <a:off x="1143000" y="2382838"/>
                <a:ext cx="9525" cy="11113"/>
              </a:xfrm>
              <a:prstGeom prst="ellipse">
                <a:avLst/>
              </a:prstGeom>
              <a:solidFill>
                <a:srgbClr val="DBDCD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9" name="Freeform 32"/>
              <p:cNvSpPr/>
              <p:nvPr/>
            </p:nvSpPr>
            <p:spPr bwMode="auto">
              <a:xfrm>
                <a:off x="1152525" y="2336801"/>
                <a:ext cx="42863" cy="44450"/>
              </a:xfrm>
              <a:custGeom>
                <a:avLst/>
                <a:gdLst>
                  <a:gd name="T0" fmla="*/ 40 w 40"/>
                  <a:gd name="T1" fmla="*/ 19 h 42"/>
                  <a:gd name="T2" fmla="*/ 3 w 40"/>
                  <a:gd name="T3" fmla="*/ 42 h 42"/>
                  <a:gd name="T4" fmla="*/ 0 w 40"/>
                  <a:gd name="T5" fmla="*/ 39 h 42"/>
                  <a:gd name="T6" fmla="*/ 22 w 40"/>
                  <a:gd name="T7" fmla="*/ 0 h 42"/>
                  <a:gd name="T8" fmla="*/ 40 w 40"/>
                  <a:gd name="T9" fmla="*/ 19 h 42"/>
                </a:gdLst>
                <a:ahLst/>
                <a:cxnLst>
                  <a:cxn ang="0">
                    <a:pos x="T0" y="T1"/>
                  </a:cxn>
                  <a:cxn ang="0">
                    <a:pos x="T2" y="T3"/>
                  </a:cxn>
                  <a:cxn ang="0">
                    <a:pos x="T4" y="T5"/>
                  </a:cxn>
                  <a:cxn ang="0">
                    <a:pos x="T6" y="T7"/>
                  </a:cxn>
                  <a:cxn ang="0">
                    <a:pos x="T8" y="T9"/>
                  </a:cxn>
                </a:cxnLst>
                <a:rect l="0" t="0" r="r" b="b"/>
                <a:pathLst>
                  <a:path w="40" h="42">
                    <a:moveTo>
                      <a:pt x="40" y="19"/>
                    </a:moveTo>
                    <a:cubicBezTo>
                      <a:pt x="3" y="42"/>
                      <a:pt x="3" y="42"/>
                      <a:pt x="3" y="42"/>
                    </a:cubicBezTo>
                    <a:cubicBezTo>
                      <a:pt x="2" y="41"/>
                      <a:pt x="1" y="40"/>
                      <a:pt x="0" y="39"/>
                    </a:cubicBezTo>
                    <a:cubicBezTo>
                      <a:pt x="22" y="0"/>
                      <a:pt x="22" y="0"/>
                      <a:pt x="22" y="0"/>
                    </a:cubicBezTo>
                    <a:cubicBezTo>
                      <a:pt x="30" y="5"/>
                      <a:pt x="36" y="11"/>
                      <a:pt x="40" y="19"/>
                    </a:cubicBezTo>
                    <a:close/>
                  </a:path>
                </a:pathLst>
              </a:custGeom>
              <a:solidFill>
                <a:srgbClr val="DBDCD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0" name="Freeform 33"/>
              <p:cNvSpPr/>
              <p:nvPr/>
            </p:nvSpPr>
            <p:spPr bwMode="auto">
              <a:xfrm>
                <a:off x="1147763" y="2328863"/>
                <a:ext cx="26988" cy="49213"/>
              </a:xfrm>
              <a:custGeom>
                <a:avLst/>
                <a:gdLst>
                  <a:gd name="T0" fmla="*/ 26 w 26"/>
                  <a:gd name="T1" fmla="*/ 7 h 46"/>
                  <a:gd name="T2" fmla="*/ 4 w 26"/>
                  <a:gd name="T3" fmla="*/ 46 h 46"/>
                  <a:gd name="T4" fmla="*/ 0 w 26"/>
                  <a:gd name="T5" fmla="*/ 45 h 46"/>
                  <a:gd name="T6" fmla="*/ 0 w 26"/>
                  <a:gd name="T7" fmla="*/ 0 h 46"/>
                  <a:gd name="T8" fmla="*/ 26 w 26"/>
                  <a:gd name="T9" fmla="*/ 7 h 46"/>
                </a:gdLst>
                <a:ahLst/>
                <a:cxnLst>
                  <a:cxn ang="0">
                    <a:pos x="T0" y="T1"/>
                  </a:cxn>
                  <a:cxn ang="0">
                    <a:pos x="T2" y="T3"/>
                  </a:cxn>
                  <a:cxn ang="0">
                    <a:pos x="T4" y="T5"/>
                  </a:cxn>
                  <a:cxn ang="0">
                    <a:pos x="T6" y="T7"/>
                  </a:cxn>
                  <a:cxn ang="0">
                    <a:pos x="T8" y="T9"/>
                  </a:cxn>
                </a:cxnLst>
                <a:rect l="0" t="0" r="r" b="b"/>
                <a:pathLst>
                  <a:path w="26" h="46">
                    <a:moveTo>
                      <a:pt x="26" y="7"/>
                    </a:moveTo>
                    <a:cubicBezTo>
                      <a:pt x="4" y="46"/>
                      <a:pt x="4" y="46"/>
                      <a:pt x="4" y="46"/>
                    </a:cubicBezTo>
                    <a:cubicBezTo>
                      <a:pt x="3" y="46"/>
                      <a:pt x="2" y="45"/>
                      <a:pt x="0" y="45"/>
                    </a:cubicBezTo>
                    <a:cubicBezTo>
                      <a:pt x="0" y="0"/>
                      <a:pt x="0" y="0"/>
                      <a:pt x="0" y="0"/>
                    </a:cubicBezTo>
                    <a:cubicBezTo>
                      <a:pt x="10" y="0"/>
                      <a:pt x="18" y="3"/>
                      <a:pt x="26" y="7"/>
                    </a:cubicBezTo>
                    <a:close/>
                  </a:path>
                </a:pathLst>
              </a:custGeom>
              <a:solidFill>
                <a:srgbClr val="DBDCD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1" name="Freeform 34"/>
              <p:cNvSpPr/>
              <p:nvPr/>
            </p:nvSpPr>
            <p:spPr bwMode="auto">
              <a:xfrm>
                <a:off x="1120775" y="2328863"/>
                <a:ext cx="25400" cy="49213"/>
              </a:xfrm>
              <a:custGeom>
                <a:avLst/>
                <a:gdLst>
                  <a:gd name="T0" fmla="*/ 25 w 25"/>
                  <a:gd name="T1" fmla="*/ 0 h 46"/>
                  <a:gd name="T2" fmla="*/ 25 w 25"/>
                  <a:gd name="T3" fmla="*/ 45 h 46"/>
                  <a:gd name="T4" fmla="*/ 21 w 25"/>
                  <a:gd name="T5" fmla="*/ 46 h 46"/>
                  <a:gd name="T6" fmla="*/ 0 w 25"/>
                  <a:gd name="T7" fmla="*/ 7 h 46"/>
                  <a:gd name="T8" fmla="*/ 25 w 25"/>
                  <a:gd name="T9" fmla="*/ 0 h 46"/>
                </a:gdLst>
                <a:ahLst/>
                <a:cxnLst>
                  <a:cxn ang="0">
                    <a:pos x="T0" y="T1"/>
                  </a:cxn>
                  <a:cxn ang="0">
                    <a:pos x="T2" y="T3"/>
                  </a:cxn>
                  <a:cxn ang="0">
                    <a:pos x="T4" y="T5"/>
                  </a:cxn>
                  <a:cxn ang="0">
                    <a:pos x="T6" y="T7"/>
                  </a:cxn>
                  <a:cxn ang="0">
                    <a:pos x="T8" y="T9"/>
                  </a:cxn>
                </a:cxnLst>
                <a:rect l="0" t="0" r="r" b="b"/>
                <a:pathLst>
                  <a:path w="25" h="46">
                    <a:moveTo>
                      <a:pt x="25" y="0"/>
                    </a:moveTo>
                    <a:cubicBezTo>
                      <a:pt x="25" y="45"/>
                      <a:pt x="25" y="45"/>
                      <a:pt x="25" y="45"/>
                    </a:cubicBezTo>
                    <a:cubicBezTo>
                      <a:pt x="24" y="45"/>
                      <a:pt x="22" y="46"/>
                      <a:pt x="21" y="46"/>
                    </a:cubicBezTo>
                    <a:cubicBezTo>
                      <a:pt x="0" y="7"/>
                      <a:pt x="0" y="7"/>
                      <a:pt x="0" y="7"/>
                    </a:cubicBezTo>
                    <a:cubicBezTo>
                      <a:pt x="7" y="3"/>
                      <a:pt x="16" y="0"/>
                      <a:pt x="25" y="0"/>
                    </a:cubicBezTo>
                    <a:close/>
                  </a:path>
                </a:pathLst>
              </a:custGeom>
              <a:solidFill>
                <a:srgbClr val="DBDCD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2" name="Freeform 35"/>
              <p:cNvSpPr/>
              <p:nvPr/>
            </p:nvSpPr>
            <p:spPr bwMode="auto">
              <a:xfrm>
                <a:off x="1098550" y="2336801"/>
                <a:ext cx="42863" cy="44450"/>
              </a:xfrm>
              <a:custGeom>
                <a:avLst/>
                <a:gdLst>
                  <a:gd name="T0" fmla="*/ 18 w 40"/>
                  <a:gd name="T1" fmla="*/ 0 h 42"/>
                  <a:gd name="T2" fmla="*/ 40 w 40"/>
                  <a:gd name="T3" fmla="*/ 39 h 42"/>
                  <a:gd name="T4" fmla="*/ 37 w 40"/>
                  <a:gd name="T5" fmla="*/ 42 h 42"/>
                  <a:gd name="T6" fmla="*/ 0 w 40"/>
                  <a:gd name="T7" fmla="*/ 19 h 42"/>
                  <a:gd name="T8" fmla="*/ 18 w 40"/>
                  <a:gd name="T9" fmla="*/ 0 h 42"/>
                </a:gdLst>
                <a:ahLst/>
                <a:cxnLst>
                  <a:cxn ang="0">
                    <a:pos x="T0" y="T1"/>
                  </a:cxn>
                  <a:cxn ang="0">
                    <a:pos x="T2" y="T3"/>
                  </a:cxn>
                  <a:cxn ang="0">
                    <a:pos x="T4" y="T5"/>
                  </a:cxn>
                  <a:cxn ang="0">
                    <a:pos x="T6" y="T7"/>
                  </a:cxn>
                  <a:cxn ang="0">
                    <a:pos x="T8" y="T9"/>
                  </a:cxn>
                </a:cxnLst>
                <a:rect l="0" t="0" r="r" b="b"/>
                <a:pathLst>
                  <a:path w="40" h="42">
                    <a:moveTo>
                      <a:pt x="18" y="0"/>
                    </a:moveTo>
                    <a:cubicBezTo>
                      <a:pt x="40" y="39"/>
                      <a:pt x="40" y="39"/>
                      <a:pt x="40" y="39"/>
                    </a:cubicBezTo>
                    <a:cubicBezTo>
                      <a:pt x="39" y="40"/>
                      <a:pt x="38" y="41"/>
                      <a:pt x="37" y="42"/>
                    </a:cubicBezTo>
                    <a:cubicBezTo>
                      <a:pt x="0" y="19"/>
                      <a:pt x="0" y="19"/>
                      <a:pt x="0" y="19"/>
                    </a:cubicBezTo>
                    <a:cubicBezTo>
                      <a:pt x="4" y="11"/>
                      <a:pt x="11" y="5"/>
                      <a:pt x="18" y="0"/>
                    </a:cubicBezTo>
                    <a:close/>
                  </a:path>
                </a:pathLst>
              </a:custGeom>
              <a:solidFill>
                <a:srgbClr val="DBDCD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3" name="Freeform 36"/>
              <p:cNvSpPr/>
              <p:nvPr/>
            </p:nvSpPr>
            <p:spPr bwMode="auto">
              <a:xfrm>
                <a:off x="1090613" y="2359026"/>
                <a:ext cx="47625" cy="28575"/>
              </a:xfrm>
              <a:custGeom>
                <a:avLst/>
                <a:gdLst>
                  <a:gd name="T0" fmla="*/ 7 w 45"/>
                  <a:gd name="T1" fmla="*/ 0 h 26"/>
                  <a:gd name="T2" fmla="*/ 45 w 45"/>
                  <a:gd name="T3" fmla="*/ 22 h 26"/>
                  <a:gd name="T4" fmla="*/ 44 w 45"/>
                  <a:gd name="T5" fmla="*/ 26 h 26"/>
                  <a:gd name="T6" fmla="*/ 0 w 45"/>
                  <a:gd name="T7" fmla="*/ 26 h 26"/>
                  <a:gd name="T8" fmla="*/ 7 w 45"/>
                  <a:gd name="T9" fmla="*/ 0 h 26"/>
                </a:gdLst>
                <a:ahLst/>
                <a:cxnLst>
                  <a:cxn ang="0">
                    <a:pos x="T0" y="T1"/>
                  </a:cxn>
                  <a:cxn ang="0">
                    <a:pos x="T2" y="T3"/>
                  </a:cxn>
                  <a:cxn ang="0">
                    <a:pos x="T4" y="T5"/>
                  </a:cxn>
                  <a:cxn ang="0">
                    <a:pos x="T6" y="T7"/>
                  </a:cxn>
                  <a:cxn ang="0">
                    <a:pos x="T8" y="T9"/>
                  </a:cxn>
                </a:cxnLst>
                <a:rect l="0" t="0" r="r" b="b"/>
                <a:pathLst>
                  <a:path w="45" h="26">
                    <a:moveTo>
                      <a:pt x="7" y="0"/>
                    </a:moveTo>
                    <a:cubicBezTo>
                      <a:pt x="45" y="22"/>
                      <a:pt x="45" y="22"/>
                      <a:pt x="45" y="22"/>
                    </a:cubicBezTo>
                    <a:cubicBezTo>
                      <a:pt x="44" y="23"/>
                      <a:pt x="44" y="25"/>
                      <a:pt x="44" y="26"/>
                    </a:cubicBezTo>
                    <a:cubicBezTo>
                      <a:pt x="0" y="26"/>
                      <a:pt x="0" y="26"/>
                      <a:pt x="0" y="26"/>
                    </a:cubicBezTo>
                    <a:cubicBezTo>
                      <a:pt x="0" y="16"/>
                      <a:pt x="3" y="7"/>
                      <a:pt x="7" y="0"/>
                    </a:cubicBezTo>
                    <a:close/>
                  </a:path>
                </a:pathLst>
              </a:custGeom>
              <a:solidFill>
                <a:srgbClr val="DBDCD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4" name="Freeform 37"/>
              <p:cNvSpPr/>
              <p:nvPr/>
            </p:nvSpPr>
            <p:spPr bwMode="auto">
              <a:xfrm>
                <a:off x="1090613" y="2389188"/>
                <a:ext cx="47625" cy="26988"/>
              </a:xfrm>
              <a:custGeom>
                <a:avLst/>
                <a:gdLst>
                  <a:gd name="T0" fmla="*/ 0 w 45"/>
                  <a:gd name="T1" fmla="*/ 0 h 26"/>
                  <a:gd name="T2" fmla="*/ 44 w 45"/>
                  <a:gd name="T3" fmla="*/ 0 h 26"/>
                  <a:gd name="T4" fmla="*/ 45 w 45"/>
                  <a:gd name="T5" fmla="*/ 3 h 26"/>
                  <a:gd name="T6" fmla="*/ 7 w 45"/>
                  <a:gd name="T7" fmla="*/ 26 h 26"/>
                  <a:gd name="T8" fmla="*/ 0 w 45"/>
                  <a:gd name="T9" fmla="*/ 0 h 26"/>
                </a:gdLst>
                <a:ahLst/>
                <a:cxnLst>
                  <a:cxn ang="0">
                    <a:pos x="T0" y="T1"/>
                  </a:cxn>
                  <a:cxn ang="0">
                    <a:pos x="T2" y="T3"/>
                  </a:cxn>
                  <a:cxn ang="0">
                    <a:pos x="T4" y="T5"/>
                  </a:cxn>
                  <a:cxn ang="0">
                    <a:pos x="T6" y="T7"/>
                  </a:cxn>
                  <a:cxn ang="0">
                    <a:pos x="T8" y="T9"/>
                  </a:cxn>
                </a:cxnLst>
                <a:rect l="0" t="0" r="r" b="b"/>
                <a:pathLst>
                  <a:path w="45" h="26">
                    <a:moveTo>
                      <a:pt x="0" y="0"/>
                    </a:moveTo>
                    <a:cubicBezTo>
                      <a:pt x="44" y="0"/>
                      <a:pt x="44" y="0"/>
                      <a:pt x="44" y="0"/>
                    </a:cubicBezTo>
                    <a:cubicBezTo>
                      <a:pt x="44" y="1"/>
                      <a:pt x="44" y="2"/>
                      <a:pt x="45" y="3"/>
                    </a:cubicBezTo>
                    <a:cubicBezTo>
                      <a:pt x="7" y="26"/>
                      <a:pt x="7" y="26"/>
                      <a:pt x="7" y="26"/>
                    </a:cubicBezTo>
                    <a:cubicBezTo>
                      <a:pt x="3" y="18"/>
                      <a:pt x="0" y="9"/>
                      <a:pt x="0" y="0"/>
                    </a:cubicBezTo>
                    <a:close/>
                  </a:path>
                </a:pathLst>
              </a:custGeom>
              <a:solidFill>
                <a:srgbClr val="DBDCD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5" name="Freeform 38"/>
              <p:cNvSpPr/>
              <p:nvPr/>
            </p:nvSpPr>
            <p:spPr bwMode="auto">
              <a:xfrm>
                <a:off x="1098550" y="2393951"/>
                <a:ext cx="42863" cy="44450"/>
              </a:xfrm>
              <a:custGeom>
                <a:avLst/>
                <a:gdLst>
                  <a:gd name="T0" fmla="*/ 0 w 40"/>
                  <a:gd name="T1" fmla="*/ 22 h 42"/>
                  <a:gd name="T2" fmla="*/ 37 w 40"/>
                  <a:gd name="T3" fmla="*/ 0 h 42"/>
                  <a:gd name="T4" fmla="*/ 40 w 40"/>
                  <a:gd name="T5" fmla="*/ 3 h 42"/>
                  <a:gd name="T6" fmla="*/ 18 w 40"/>
                  <a:gd name="T7" fmla="*/ 42 h 42"/>
                  <a:gd name="T8" fmla="*/ 0 w 40"/>
                  <a:gd name="T9" fmla="*/ 22 h 42"/>
                </a:gdLst>
                <a:ahLst/>
                <a:cxnLst>
                  <a:cxn ang="0">
                    <a:pos x="T0" y="T1"/>
                  </a:cxn>
                  <a:cxn ang="0">
                    <a:pos x="T2" y="T3"/>
                  </a:cxn>
                  <a:cxn ang="0">
                    <a:pos x="T4" y="T5"/>
                  </a:cxn>
                  <a:cxn ang="0">
                    <a:pos x="T6" y="T7"/>
                  </a:cxn>
                  <a:cxn ang="0">
                    <a:pos x="T8" y="T9"/>
                  </a:cxn>
                </a:cxnLst>
                <a:rect l="0" t="0" r="r" b="b"/>
                <a:pathLst>
                  <a:path w="40" h="42">
                    <a:moveTo>
                      <a:pt x="0" y="22"/>
                    </a:moveTo>
                    <a:cubicBezTo>
                      <a:pt x="37" y="0"/>
                      <a:pt x="37" y="0"/>
                      <a:pt x="37" y="0"/>
                    </a:cubicBezTo>
                    <a:cubicBezTo>
                      <a:pt x="38" y="1"/>
                      <a:pt x="39" y="2"/>
                      <a:pt x="40" y="3"/>
                    </a:cubicBezTo>
                    <a:cubicBezTo>
                      <a:pt x="18" y="42"/>
                      <a:pt x="18" y="42"/>
                      <a:pt x="18" y="42"/>
                    </a:cubicBezTo>
                    <a:cubicBezTo>
                      <a:pt x="11" y="37"/>
                      <a:pt x="4" y="30"/>
                      <a:pt x="0" y="22"/>
                    </a:cubicBezTo>
                    <a:close/>
                  </a:path>
                </a:pathLst>
              </a:custGeom>
              <a:solidFill>
                <a:srgbClr val="DBDCD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6" name="Freeform 39"/>
              <p:cNvSpPr/>
              <p:nvPr/>
            </p:nvSpPr>
            <p:spPr bwMode="auto">
              <a:xfrm>
                <a:off x="1120775" y="2397126"/>
                <a:ext cx="25400" cy="49213"/>
              </a:xfrm>
              <a:custGeom>
                <a:avLst/>
                <a:gdLst>
                  <a:gd name="T0" fmla="*/ 0 w 25"/>
                  <a:gd name="T1" fmla="*/ 39 h 46"/>
                  <a:gd name="T2" fmla="*/ 21 w 25"/>
                  <a:gd name="T3" fmla="*/ 0 h 46"/>
                  <a:gd name="T4" fmla="*/ 25 w 25"/>
                  <a:gd name="T5" fmla="*/ 1 h 46"/>
                  <a:gd name="T6" fmla="*/ 25 w 25"/>
                  <a:gd name="T7" fmla="*/ 46 h 46"/>
                  <a:gd name="T8" fmla="*/ 0 w 25"/>
                  <a:gd name="T9" fmla="*/ 39 h 46"/>
                </a:gdLst>
                <a:ahLst/>
                <a:cxnLst>
                  <a:cxn ang="0">
                    <a:pos x="T0" y="T1"/>
                  </a:cxn>
                  <a:cxn ang="0">
                    <a:pos x="T2" y="T3"/>
                  </a:cxn>
                  <a:cxn ang="0">
                    <a:pos x="T4" y="T5"/>
                  </a:cxn>
                  <a:cxn ang="0">
                    <a:pos x="T6" y="T7"/>
                  </a:cxn>
                  <a:cxn ang="0">
                    <a:pos x="T8" y="T9"/>
                  </a:cxn>
                </a:cxnLst>
                <a:rect l="0" t="0" r="r" b="b"/>
                <a:pathLst>
                  <a:path w="25" h="46">
                    <a:moveTo>
                      <a:pt x="0" y="39"/>
                    </a:moveTo>
                    <a:cubicBezTo>
                      <a:pt x="21" y="0"/>
                      <a:pt x="21" y="0"/>
                      <a:pt x="21" y="0"/>
                    </a:cubicBezTo>
                    <a:cubicBezTo>
                      <a:pt x="22" y="1"/>
                      <a:pt x="24" y="1"/>
                      <a:pt x="25" y="1"/>
                    </a:cubicBezTo>
                    <a:cubicBezTo>
                      <a:pt x="25" y="46"/>
                      <a:pt x="25" y="46"/>
                      <a:pt x="25" y="46"/>
                    </a:cubicBezTo>
                    <a:cubicBezTo>
                      <a:pt x="16" y="46"/>
                      <a:pt x="7" y="44"/>
                      <a:pt x="0" y="39"/>
                    </a:cubicBezTo>
                    <a:close/>
                  </a:path>
                </a:pathLst>
              </a:custGeom>
              <a:solidFill>
                <a:srgbClr val="DBDCD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7" name="Freeform 40"/>
              <p:cNvSpPr/>
              <p:nvPr/>
            </p:nvSpPr>
            <p:spPr bwMode="auto">
              <a:xfrm>
                <a:off x="1147763" y="2397126"/>
                <a:ext cx="26988" cy="49213"/>
              </a:xfrm>
              <a:custGeom>
                <a:avLst/>
                <a:gdLst>
                  <a:gd name="T0" fmla="*/ 0 w 26"/>
                  <a:gd name="T1" fmla="*/ 46 h 46"/>
                  <a:gd name="T2" fmla="*/ 0 w 26"/>
                  <a:gd name="T3" fmla="*/ 1 h 46"/>
                  <a:gd name="T4" fmla="*/ 4 w 26"/>
                  <a:gd name="T5" fmla="*/ 0 h 46"/>
                  <a:gd name="T6" fmla="*/ 26 w 26"/>
                  <a:gd name="T7" fmla="*/ 39 h 46"/>
                  <a:gd name="T8" fmla="*/ 0 w 26"/>
                  <a:gd name="T9" fmla="*/ 46 h 46"/>
                </a:gdLst>
                <a:ahLst/>
                <a:cxnLst>
                  <a:cxn ang="0">
                    <a:pos x="T0" y="T1"/>
                  </a:cxn>
                  <a:cxn ang="0">
                    <a:pos x="T2" y="T3"/>
                  </a:cxn>
                  <a:cxn ang="0">
                    <a:pos x="T4" y="T5"/>
                  </a:cxn>
                  <a:cxn ang="0">
                    <a:pos x="T6" y="T7"/>
                  </a:cxn>
                  <a:cxn ang="0">
                    <a:pos x="T8" y="T9"/>
                  </a:cxn>
                </a:cxnLst>
                <a:rect l="0" t="0" r="r" b="b"/>
                <a:pathLst>
                  <a:path w="26" h="46">
                    <a:moveTo>
                      <a:pt x="0" y="46"/>
                    </a:moveTo>
                    <a:cubicBezTo>
                      <a:pt x="0" y="1"/>
                      <a:pt x="0" y="1"/>
                      <a:pt x="0" y="1"/>
                    </a:cubicBezTo>
                    <a:cubicBezTo>
                      <a:pt x="2" y="1"/>
                      <a:pt x="3" y="1"/>
                      <a:pt x="4" y="0"/>
                    </a:cubicBezTo>
                    <a:cubicBezTo>
                      <a:pt x="26" y="39"/>
                      <a:pt x="26" y="39"/>
                      <a:pt x="26" y="39"/>
                    </a:cubicBezTo>
                    <a:cubicBezTo>
                      <a:pt x="18" y="44"/>
                      <a:pt x="10" y="46"/>
                      <a:pt x="0" y="46"/>
                    </a:cubicBezTo>
                    <a:close/>
                  </a:path>
                </a:pathLst>
              </a:custGeom>
              <a:solidFill>
                <a:srgbClr val="DBDCD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8" name="Freeform 41"/>
              <p:cNvSpPr/>
              <p:nvPr/>
            </p:nvSpPr>
            <p:spPr bwMode="auto">
              <a:xfrm>
                <a:off x="1152525" y="2393951"/>
                <a:ext cx="42863" cy="44450"/>
              </a:xfrm>
              <a:custGeom>
                <a:avLst/>
                <a:gdLst>
                  <a:gd name="T0" fmla="*/ 22 w 40"/>
                  <a:gd name="T1" fmla="*/ 42 h 42"/>
                  <a:gd name="T2" fmla="*/ 0 w 40"/>
                  <a:gd name="T3" fmla="*/ 3 h 42"/>
                  <a:gd name="T4" fmla="*/ 3 w 40"/>
                  <a:gd name="T5" fmla="*/ 0 h 42"/>
                  <a:gd name="T6" fmla="*/ 40 w 40"/>
                  <a:gd name="T7" fmla="*/ 22 h 42"/>
                  <a:gd name="T8" fmla="*/ 22 w 40"/>
                  <a:gd name="T9" fmla="*/ 42 h 42"/>
                </a:gdLst>
                <a:ahLst/>
                <a:cxnLst>
                  <a:cxn ang="0">
                    <a:pos x="T0" y="T1"/>
                  </a:cxn>
                  <a:cxn ang="0">
                    <a:pos x="T2" y="T3"/>
                  </a:cxn>
                  <a:cxn ang="0">
                    <a:pos x="T4" y="T5"/>
                  </a:cxn>
                  <a:cxn ang="0">
                    <a:pos x="T6" y="T7"/>
                  </a:cxn>
                  <a:cxn ang="0">
                    <a:pos x="T8" y="T9"/>
                  </a:cxn>
                </a:cxnLst>
                <a:rect l="0" t="0" r="r" b="b"/>
                <a:pathLst>
                  <a:path w="40" h="42">
                    <a:moveTo>
                      <a:pt x="22" y="42"/>
                    </a:moveTo>
                    <a:cubicBezTo>
                      <a:pt x="0" y="3"/>
                      <a:pt x="0" y="3"/>
                      <a:pt x="0" y="3"/>
                    </a:cubicBezTo>
                    <a:cubicBezTo>
                      <a:pt x="1" y="2"/>
                      <a:pt x="2" y="1"/>
                      <a:pt x="3" y="0"/>
                    </a:cubicBezTo>
                    <a:cubicBezTo>
                      <a:pt x="40" y="22"/>
                      <a:pt x="40" y="22"/>
                      <a:pt x="40" y="22"/>
                    </a:cubicBezTo>
                    <a:cubicBezTo>
                      <a:pt x="36" y="30"/>
                      <a:pt x="30" y="37"/>
                      <a:pt x="22" y="42"/>
                    </a:cubicBezTo>
                    <a:close/>
                  </a:path>
                </a:pathLst>
              </a:custGeom>
              <a:solidFill>
                <a:srgbClr val="DBDCD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9" name="Freeform 42"/>
              <p:cNvSpPr/>
              <p:nvPr/>
            </p:nvSpPr>
            <p:spPr bwMode="auto">
              <a:xfrm>
                <a:off x="1157288" y="2389188"/>
                <a:ext cx="46038" cy="26988"/>
              </a:xfrm>
              <a:custGeom>
                <a:avLst/>
                <a:gdLst>
                  <a:gd name="T0" fmla="*/ 37 w 44"/>
                  <a:gd name="T1" fmla="*/ 26 h 26"/>
                  <a:gd name="T2" fmla="*/ 0 w 44"/>
                  <a:gd name="T3" fmla="*/ 3 h 26"/>
                  <a:gd name="T4" fmla="*/ 1 w 44"/>
                  <a:gd name="T5" fmla="*/ 0 h 26"/>
                  <a:gd name="T6" fmla="*/ 44 w 44"/>
                  <a:gd name="T7" fmla="*/ 0 h 26"/>
                  <a:gd name="T8" fmla="*/ 37 w 44"/>
                  <a:gd name="T9" fmla="*/ 26 h 26"/>
                </a:gdLst>
                <a:ahLst/>
                <a:cxnLst>
                  <a:cxn ang="0">
                    <a:pos x="T0" y="T1"/>
                  </a:cxn>
                  <a:cxn ang="0">
                    <a:pos x="T2" y="T3"/>
                  </a:cxn>
                  <a:cxn ang="0">
                    <a:pos x="T4" y="T5"/>
                  </a:cxn>
                  <a:cxn ang="0">
                    <a:pos x="T6" y="T7"/>
                  </a:cxn>
                  <a:cxn ang="0">
                    <a:pos x="T8" y="T9"/>
                  </a:cxn>
                </a:cxnLst>
                <a:rect l="0" t="0" r="r" b="b"/>
                <a:pathLst>
                  <a:path w="44" h="26">
                    <a:moveTo>
                      <a:pt x="37" y="26"/>
                    </a:moveTo>
                    <a:cubicBezTo>
                      <a:pt x="0" y="3"/>
                      <a:pt x="0" y="3"/>
                      <a:pt x="0" y="3"/>
                    </a:cubicBezTo>
                    <a:cubicBezTo>
                      <a:pt x="0" y="2"/>
                      <a:pt x="1" y="1"/>
                      <a:pt x="1" y="0"/>
                    </a:cubicBezTo>
                    <a:cubicBezTo>
                      <a:pt x="44" y="0"/>
                      <a:pt x="44" y="0"/>
                      <a:pt x="44" y="0"/>
                    </a:cubicBezTo>
                    <a:cubicBezTo>
                      <a:pt x="44" y="9"/>
                      <a:pt x="41" y="18"/>
                      <a:pt x="37" y="26"/>
                    </a:cubicBezTo>
                    <a:close/>
                  </a:path>
                </a:pathLst>
              </a:custGeom>
              <a:solidFill>
                <a:srgbClr val="DBDCD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0" name="Freeform 43"/>
              <p:cNvSpPr/>
              <p:nvPr/>
            </p:nvSpPr>
            <p:spPr bwMode="auto">
              <a:xfrm>
                <a:off x="1211263" y="2414588"/>
                <a:ext cx="98425" cy="103188"/>
              </a:xfrm>
              <a:custGeom>
                <a:avLst/>
                <a:gdLst>
                  <a:gd name="T0" fmla="*/ 93 w 93"/>
                  <a:gd name="T1" fmla="*/ 45 h 97"/>
                  <a:gd name="T2" fmla="*/ 92 w 93"/>
                  <a:gd name="T3" fmla="*/ 40 h 97"/>
                  <a:gd name="T4" fmla="*/ 85 w 93"/>
                  <a:gd name="T5" fmla="*/ 34 h 97"/>
                  <a:gd name="T6" fmla="*/ 83 w 93"/>
                  <a:gd name="T7" fmla="*/ 30 h 97"/>
                  <a:gd name="T8" fmla="*/ 84 w 93"/>
                  <a:gd name="T9" fmla="*/ 21 h 97"/>
                  <a:gd name="T10" fmla="*/ 81 w 93"/>
                  <a:gd name="T11" fmla="*/ 17 h 97"/>
                  <a:gd name="T12" fmla="*/ 72 w 93"/>
                  <a:gd name="T13" fmla="*/ 16 h 97"/>
                  <a:gd name="T14" fmla="*/ 69 w 93"/>
                  <a:gd name="T15" fmla="*/ 13 h 97"/>
                  <a:gd name="T16" fmla="*/ 65 w 93"/>
                  <a:gd name="T17" fmla="*/ 4 h 97"/>
                  <a:gd name="T18" fmla="*/ 61 w 93"/>
                  <a:gd name="T19" fmla="*/ 3 h 97"/>
                  <a:gd name="T20" fmla="*/ 53 w 93"/>
                  <a:gd name="T21" fmla="*/ 7 h 97"/>
                  <a:gd name="T22" fmla="*/ 48 w 93"/>
                  <a:gd name="T23" fmla="*/ 6 h 97"/>
                  <a:gd name="T24" fmla="*/ 44 w 93"/>
                  <a:gd name="T25" fmla="*/ 0 h 97"/>
                  <a:gd name="T26" fmla="*/ 38 w 93"/>
                  <a:gd name="T27" fmla="*/ 7 h 97"/>
                  <a:gd name="T28" fmla="*/ 34 w 93"/>
                  <a:gd name="T29" fmla="*/ 8 h 97"/>
                  <a:gd name="T30" fmla="*/ 25 w 93"/>
                  <a:gd name="T31" fmla="*/ 6 h 97"/>
                  <a:gd name="T32" fmla="*/ 21 w 93"/>
                  <a:gd name="T33" fmla="*/ 8 h 97"/>
                  <a:gd name="T34" fmla="*/ 19 w 93"/>
                  <a:gd name="T35" fmla="*/ 17 h 97"/>
                  <a:gd name="T36" fmla="*/ 16 w 93"/>
                  <a:gd name="T37" fmla="*/ 21 h 97"/>
                  <a:gd name="T38" fmla="*/ 7 w 93"/>
                  <a:gd name="T39" fmla="*/ 23 h 97"/>
                  <a:gd name="T40" fmla="*/ 5 w 93"/>
                  <a:gd name="T41" fmla="*/ 27 h 97"/>
                  <a:gd name="T42" fmla="*/ 8 w 93"/>
                  <a:gd name="T43" fmla="*/ 36 h 97"/>
                  <a:gd name="T44" fmla="*/ 6 w 93"/>
                  <a:gd name="T45" fmla="*/ 41 h 97"/>
                  <a:gd name="T46" fmla="*/ 0 w 93"/>
                  <a:gd name="T47" fmla="*/ 48 h 97"/>
                  <a:gd name="T48" fmla="*/ 0 w 93"/>
                  <a:gd name="T49" fmla="*/ 53 h 97"/>
                  <a:gd name="T50" fmla="*/ 7 w 93"/>
                  <a:gd name="T51" fmla="*/ 59 h 97"/>
                  <a:gd name="T52" fmla="*/ 8 w 93"/>
                  <a:gd name="T53" fmla="*/ 64 h 97"/>
                  <a:gd name="T54" fmla="*/ 6 w 93"/>
                  <a:gd name="T55" fmla="*/ 73 h 97"/>
                  <a:gd name="T56" fmla="*/ 9 w 93"/>
                  <a:gd name="T57" fmla="*/ 77 h 97"/>
                  <a:gd name="T58" fmla="*/ 18 w 93"/>
                  <a:gd name="T59" fmla="*/ 79 h 97"/>
                  <a:gd name="T60" fmla="*/ 21 w 93"/>
                  <a:gd name="T61" fmla="*/ 82 h 97"/>
                  <a:gd name="T62" fmla="*/ 24 w 93"/>
                  <a:gd name="T63" fmla="*/ 91 h 97"/>
                  <a:gd name="T64" fmla="*/ 28 w 93"/>
                  <a:gd name="T65" fmla="*/ 93 h 97"/>
                  <a:gd name="T66" fmla="*/ 37 w 93"/>
                  <a:gd name="T67" fmla="*/ 90 h 97"/>
                  <a:gd name="T68" fmla="*/ 41 w 93"/>
                  <a:gd name="T69" fmla="*/ 91 h 97"/>
                  <a:gd name="T70" fmla="*/ 46 w 93"/>
                  <a:gd name="T71" fmla="*/ 97 h 97"/>
                  <a:gd name="T72" fmla="*/ 51 w 93"/>
                  <a:gd name="T73" fmla="*/ 91 h 97"/>
                  <a:gd name="T74" fmla="*/ 56 w 93"/>
                  <a:gd name="T75" fmla="*/ 90 h 97"/>
                  <a:gd name="T76" fmla="*/ 64 w 93"/>
                  <a:gd name="T77" fmla="*/ 93 h 97"/>
                  <a:gd name="T78" fmla="*/ 68 w 93"/>
                  <a:gd name="T79" fmla="*/ 91 h 97"/>
                  <a:gd name="T80" fmla="*/ 71 w 93"/>
                  <a:gd name="T81" fmla="*/ 82 h 97"/>
                  <a:gd name="T82" fmla="*/ 75 w 93"/>
                  <a:gd name="T83" fmla="*/ 79 h 97"/>
                  <a:gd name="T84" fmla="*/ 84 w 93"/>
                  <a:gd name="T85" fmla="*/ 78 h 97"/>
                  <a:gd name="T86" fmla="*/ 86 w 93"/>
                  <a:gd name="T87" fmla="*/ 73 h 97"/>
                  <a:gd name="T88" fmla="*/ 84 w 93"/>
                  <a:gd name="T89" fmla="*/ 64 h 97"/>
                  <a:gd name="T90" fmla="*/ 86 w 93"/>
                  <a:gd name="T91" fmla="*/ 60 h 97"/>
                  <a:gd name="T92" fmla="*/ 93 w 93"/>
                  <a:gd name="T93" fmla="*/ 54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3" h="97">
                    <a:moveTo>
                      <a:pt x="87" y="49"/>
                    </a:moveTo>
                    <a:cubicBezTo>
                      <a:pt x="93" y="49"/>
                      <a:pt x="93" y="49"/>
                      <a:pt x="93" y="49"/>
                    </a:cubicBezTo>
                    <a:cubicBezTo>
                      <a:pt x="93" y="47"/>
                      <a:pt x="93" y="46"/>
                      <a:pt x="93" y="45"/>
                    </a:cubicBezTo>
                    <a:cubicBezTo>
                      <a:pt x="87" y="45"/>
                      <a:pt x="87" y="45"/>
                      <a:pt x="87" y="45"/>
                    </a:cubicBezTo>
                    <a:cubicBezTo>
                      <a:pt x="87" y="44"/>
                      <a:pt x="87" y="43"/>
                      <a:pt x="87" y="42"/>
                    </a:cubicBezTo>
                    <a:cubicBezTo>
                      <a:pt x="92" y="40"/>
                      <a:pt x="92" y="40"/>
                      <a:pt x="92" y="40"/>
                    </a:cubicBezTo>
                    <a:cubicBezTo>
                      <a:pt x="92" y="39"/>
                      <a:pt x="92" y="37"/>
                      <a:pt x="91" y="36"/>
                    </a:cubicBezTo>
                    <a:cubicBezTo>
                      <a:pt x="86" y="37"/>
                      <a:pt x="86" y="37"/>
                      <a:pt x="86" y="37"/>
                    </a:cubicBezTo>
                    <a:cubicBezTo>
                      <a:pt x="85" y="36"/>
                      <a:pt x="85" y="35"/>
                      <a:pt x="85" y="34"/>
                    </a:cubicBezTo>
                    <a:cubicBezTo>
                      <a:pt x="90" y="32"/>
                      <a:pt x="90" y="32"/>
                      <a:pt x="90" y="32"/>
                    </a:cubicBezTo>
                    <a:cubicBezTo>
                      <a:pt x="89" y="30"/>
                      <a:pt x="89" y="29"/>
                      <a:pt x="88" y="28"/>
                    </a:cubicBezTo>
                    <a:cubicBezTo>
                      <a:pt x="83" y="30"/>
                      <a:pt x="83" y="30"/>
                      <a:pt x="83" y="30"/>
                    </a:cubicBezTo>
                    <a:cubicBezTo>
                      <a:pt x="83" y="29"/>
                      <a:pt x="82" y="28"/>
                      <a:pt x="82" y="27"/>
                    </a:cubicBezTo>
                    <a:cubicBezTo>
                      <a:pt x="86" y="24"/>
                      <a:pt x="86" y="24"/>
                      <a:pt x="86" y="24"/>
                    </a:cubicBezTo>
                    <a:cubicBezTo>
                      <a:pt x="86" y="23"/>
                      <a:pt x="85" y="22"/>
                      <a:pt x="84" y="21"/>
                    </a:cubicBezTo>
                    <a:cubicBezTo>
                      <a:pt x="79" y="23"/>
                      <a:pt x="79" y="23"/>
                      <a:pt x="79" y="23"/>
                    </a:cubicBezTo>
                    <a:cubicBezTo>
                      <a:pt x="79" y="23"/>
                      <a:pt x="78" y="22"/>
                      <a:pt x="78" y="21"/>
                    </a:cubicBezTo>
                    <a:cubicBezTo>
                      <a:pt x="81" y="17"/>
                      <a:pt x="81" y="17"/>
                      <a:pt x="81" y="17"/>
                    </a:cubicBezTo>
                    <a:cubicBezTo>
                      <a:pt x="81" y="16"/>
                      <a:pt x="80" y="15"/>
                      <a:pt x="79" y="14"/>
                    </a:cubicBezTo>
                    <a:cubicBezTo>
                      <a:pt x="74" y="18"/>
                      <a:pt x="74" y="18"/>
                      <a:pt x="74" y="18"/>
                    </a:cubicBezTo>
                    <a:cubicBezTo>
                      <a:pt x="74" y="17"/>
                      <a:pt x="73" y="16"/>
                      <a:pt x="72" y="16"/>
                    </a:cubicBezTo>
                    <a:cubicBezTo>
                      <a:pt x="75" y="11"/>
                      <a:pt x="75" y="11"/>
                      <a:pt x="75" y="11"/>
                    </a:cubicBezTo>
                    <a:cubicBezTo>
                      <a:pt x="74" y="10"/>
                      <a:pt x="73" y="9"/>
                      <a:pt x="72" y="9"/>
                    </a:cubicBezTo>
                    <a:cubicBezTo>
                      <a:pt x="69" y="13"/>
                      <a:pt x="69" y="13"/>
                      <a:pt x="69" y="13"/>
                    </a:cubicBezTo>
                    <a:cubicBezTo>
                      <a:pt x="68" y="13"/>
                      <a:pt x="67" y="12"/>
                      <a:pt x="66" y="12"/>
                    </a:cubicBezTo>
                    <a:cubicBezTo>
                      <a:pt x="68" y="6"/>
                      <a:pt x="68" y="6"/>
                      <a:pt x="68" y="6"/>
                    </a:cubicBezTo>
                    <a:cubicBezTo>
                      <a:pt x="67" y="5"/>
                      <a:pt x="66" y="5"/>
                      <a:pt x="65" y="4"/>
                    </a:cubicBezTo>
                    <a:cubicBezTo>
                      <a:pt x="62" y="9"/>
                      <a:pt x="62" y="9"/>
                      <a:pt x="62" y="9"/>
                    </a:cubicBezTo>
                    <a:cubicBezTo>
                      <a:pt x="61" y="9"/>
                      <a:pt x="61" y="9"/>
                      <a:pt x="60" y="8"/>
                    </a:cubicBezTo>
                    <a:cubicBezTo>
                      <a:pt x="61" y="3"/>
                      <a:pt x="61" y="3"/>
                      <a:pt x="61" y="3"/>
                    </a:cubicBezTo>
                    <a:cubicBezTo>
                      <a:pt x="60" y="2"/>
                      <a:pt x="59" y="2"/>
                      <a:pt x="57" y="2"/>
                    </a:cubicBezTo>
                    <a:cubicBezTo>
                      <a:pt x="55" y="7"/>
                      <a:pt x="55" y="7"/>
                      <a:pt x="55" y="7"/>
                    </a:cubicBezTo>
                    <a:cubicBezTo>
                      <a:pt x="54" y="7"/>
                      <a:pt x="54" y="7"/>
                      <a:pt x="53" y="7"/>
                    </a:cubicBezTo>
                    <a:cubicBezTo>
                      <a:pt x="53" y="1"/>
                      <a:pt x="53" y="1"/>
                      <a:pt x="53" y="1"/>
                    </a:cubicBezTo>
                    <a:cubicBezTo>
                      <a:pt x="52" y="0"/>
                      <a:pt x="50" y="0"/>
                      <a:pt x="49" y="0"/>
                    </a:cubicBezTo>
                    <a:cubicBezTo>
                      <a:pt x="48" y="6"/>
                      <a:pt x="48" y="6"/>
                      <a:pt x="48" y="6"/>
                    </a:cubicBezTo>
                    <a:cubicBezTo>
                      <a:pt x="48" y="6"/>
                      <a:pt x="47" y="6"/>
                      <a:pt x="46" y="6"/>
                    </a:cubicBezTo>
                    <a:cubicBezTo>
                      <a:pt x="46" y="6"/>
                      <a:pt x="46" y="6"/>
                      <a:pt x="45" y="6"/>
                    </a:cubicBezTo>
                    <a:cubicBezTo>
                      <a:pt x="44" y="0"/>
                      <a:pt x="44" y="0"/>
                      <a:pt x="44" y="0"/>
                    </a:cubicBezTo>
                    <a:cubicBezTo>
                      <a:pt x="43" y="0"/>
                      <a:pt x="42" y="0"/>
                      <a:pt x="41" y="1"/>
                    </a:cubicBezTo>
                    <a:cubicBezTo>
                      <a:pt x="41" y="7"/>
                      <a:pt x="41" y="7"/>
                      <a:pt x="41" y="7"/>
                    </a:cubicBezTo>
                    <a:cubicBezTo>
                      <a:pt x="40" y="7"/>
                      <a:pt x="39" y="7"/>
                      <a:pt x="38" y="7"/>
                    </a:cubicBezTo>
                    <a:cubicBezTo>
                      <a:pt x="36" y="1"/>
                      <a:pt x="36" y="1"/>
                      <a:pt x="36" y="1"/>
                    </a:cubicBezTo>
                    <a:cubicBezTo>
                      <a:pt x="35" y="2"/>
                      <a:pt x="34" y="2"/>
                      <a:pt x="33" y="2"/>
                    </a:cubicBezTo>
                    <a:cubicBezTo>
                      <a:pt x="34" y="8"/>
                      <a:pt x="34" y="8"/>
                      <a:pt x="34" y="8"/>
                    </a:cubicBezTo>
                    <a:cubicBezTo>
                      <a:pt x="33" y="9"/>
                      <a:pt x="32" y="9"/>
                      <a:pt x="31" y="9"/>
                    </a:cubicBezTo>
                    <a:cubicBezTo>
                      <a:pt x="28" y="4"/>
                      <a:pt x="28" y="4"/>
                      <a:pt x="28" y="4"/>
                    </a:cubicBezTo>
                    <a:cubicBezTo>
                      <a:pt x="27" y="5"/>
                      <a:pt x="26" y="5"/>
                      <a:pt x="25" y="6"/>
                    </a:cubicBezTo>
                    <a:cubicBezTo>
                      <a:pt x="27" y="11"/>
                      <a:pt x="27" y="11"/>
                      <a:pt x="27" y="11"/>
                    </a:cubicBezTo>
                    <a:cubicBezTo>
                      <a:pt x="26" y="12"/>
                      <a:pt x="26" y="12"/>
                      <a:pt x="25" y="13"/>
                    </a:cubicBezTo>
                    <a:cubicBezTo>
                      <a:pt x="21" y="8"/>
                      <a:pt x="21" y="8"/>
                      <a:pt x="21" y="8"/>
                    </a:cubicBezTo>
                    <a:cubicBezTo>
                      <a:pt x="20" y="9"/>
                      <a:pt x="19" y="10"/>
                      <a:pt x="18" y="10"/>
                    </a:cubicBezTo>
                    <a:cubicBezTo>
                      <a:pt x="21" y="15"/>
                      <a:pt x="21" y="15"/>
                      <a:pt x="21" y="15"/>
                    </a:cubicBezTo>
                    <a:cubicBezTo>
                      <a:pt x="20" y="16"/>
                      <a:pt x="20" y="17"/>
                      <a:pt x="19" y="17"/>
                    </a:cubicBezTo>
                    <a:cubicBezTo>
                      <a:pt x="15" y="14"/>
                      <a:pt x="15" y="14"/>
                      <a:pt x="15" y="14"/>
                    </a:cubicBezTo>
                    <a:cubicBezTo>
                      <a:pt x="14" y="14"/>
                      <a:pt x="13" y="15"/>
                      <a:pt x="12" y="16"/>
                    </a:cubicBezTo>
                    <a:cubicBezTo>
                      <a:pt x="16" y="21"/>
                      <a:pt x="16" y="21"/>
                      <a:pt x="16" y="21"/>
                    </a:cubicBezTo>
                    <a:cubicBezTo>
                      <a:pt x="15" y="21"/>
                      <a:pt x="15" y="22"/>
                      <a:pt x="14" y="23"/>
                    </a:cubicBezTo>
                    <a:cubicBezTo>
                      <a:pt x="9" y="20"/>
                      <a:pt x="9" y="20"/>
                      <a:pt x="9" y="20"/>
                    </a:cubicBezTo>
                    <a:cubicBezTo>
                      <a:pt x="8" y="21"/>
                      <a:pt x="8" y="22"/>
                      <a:pt x="7" y="23"/>
                    </a:cubicBezTo>
                    <a:cubicBezTo>
                      <a:pt x="12" y="27"/>
                      <a:pt x="12" y="27"/>
                      <a:pt x="12" y="27"/>
                    </a:cubicBezTo>
                    <a:cubicBezTo>
                      <a:pt x="11" y="28"/>
                      <a:pt x="11" y="29"/>
                      <a:pt x="10" y="29"/>
                    </a:cubicBezTo>
                    <a:cubicBezTo>
                      <a:pt x="5" y="27"/>
                      <a:pt x="5" y="27"/>
                      <a:pt x="5" y="27"/>
                    </a:cubicBezTo>
                    <a:cubicBezTo>
                      <a:pt x="4" y="29"/>
                      <a:pt x="4" y="30"/>
                      <a:pt x="3" y="31"/>
                    </a:cubicBezTo>
                    <a:cubicBezTo>
                      <a:pt x="8" y="34"/>
                      <a:pt x="8" y="34"/>
                      <a:pt x="8" y="34"/>
                    </a:cubicBezTo>
                    <a:cubicBezTo>
                      <a:pt x="8" y="35"/>
                      <a:pt x="8" y="36"/>
                      <a:pt x="8" y="36"/>
                    </a:cubicBezTo>
                    <a:cubicBezTo>
                      <a:pt x="2" y="36"/>
                      <a:pt x="2" y="36"/>
                      <a:pt x="2" y="36"/>
                    </a:cubicBezTo>
                    <a:cubicBezTo>
                      <a:pt x="2" y="37"/>
                      <a:pt x="1" y="38"/>
                      <a:pt x="1" y="39"/>
                    </a:cubicBezTo>
                    <a:cubicBezTo>
                      <a:pt x="6" y="41"/>
                      <a:pt x="6" y="41"/>
                      <a:pt x="6" y="41"/>
                    </a:cubicBezTo>
                    <a:cubicBezTo>
                      <a:pt x="6" y="42"/>
                      <a:pt x="6" y="43"/>
                      <a:pt x="6" y="44"/>
                    </a:cubicBezTo>
                    <a:cubicBezTo>
                      <a:pt x="0" y="44"/>
                      <a:pt x="0" y="44"/>
                      <a:pt x="0" y="44"/>
                    </a:cubicBezTo>
                    <a:cubicBezTo>
                      <a:pt x="0" y="45"/>
                      <a:pt x="0" y="47"/>
                      <a:pt x="0" y="48"/>
                    </a:cubicBezTo>
                    <a:cubicBezTo>
                      <a:pt x="6" y="49"/>
                      <a:pt x="6" y="49"/>
                      <a:pt x="6" y="49"/>
                    </a:cubicBezTo>
                    <a:cubicBezTo>
                      <a:pt x="6" y="50"/>
                      <a:pt x="6" y="51"/>
                      <a:pt x="6" y="51"/>
                    </a:cubicBezTo>
                    <a:cubicBezTo>
                      <a:pt x="0" y="53"/>
                      <a:pt x="0" y="53"/>
                      <a:pt x="0" y="53"/>
                    </a:cubicBezTo>
                    <a:cubicBezTo>
                      <a:pt x="0" y="54"/>
                      <a:pt x="1" y="55"/>
                      <a:pt x="1" y="57"/>
                    </a:cubicBezTo>
                    <a:cubicBezTo>
                      <a:pt x="6" y="56"/>
                      <a:pt x="6" y="56"/>
                      <a:pt x="6" y="56"/>
                    </a:cubicBezTo>
                    <a:cubicBezTo>
                      <a:pt x="7" y="57"/>
                      <a:pt x="7" y="58"/>
                      <a:pt x="7" y="59"/>
                    </a:cubicBezTo>
                    <a:cubicBezTo>
                      <a:pt x="2" y="61"/>
                      <a:pt x="2" y="61"/>
                      <a:pt x="2" y="61"/>
                    </a:cubicBezTo>
                    <a:cubicBezTo>
                      <a:pt x="2" y="63"/>
                      <a:pt x="2" y="64"/>
                      <a:pt x="3" y="65"/>
                    </a:cubicBezTo>
                    <a:cubicBezTo>
                      <a:pt x="8" y="64"/>
                      <a:pt x="8" y="64"/>
                      <a:pt x="8" y="64"/>
                    </a:cubicBezTo>
                    <a:cubicBezTo>
                      <a:pt x="9" y="65"/>
                      <a:pt x="9" y="65"/>
                      <a:pt x="9" y="66"/>
                    </a:cubicBezTo>
                    <a:cubicBezTo>
                      <a:pt x="5" y="69"/>
                      <a:pt x="5" y="69"/>
                      <a:pt x="5" y="69"/>
                    </a:cubicBezTo>
                    <a:cubicBezTo>
                      <a:pt x="5" y="71"/>
                      <a:pt x="6" y="72"/>
                      <a:pt x="6" y="73"/>
                    </a:cubicBezTo>
                    <a:cubicBezTo>
                      <a:pt x="12" y="70"/>
                      <a:pt x="12" y="70"/>
                      <a:pt x="12" y="70"/>
                    </a:cubicBezTo>
                    <a:cubicBezTo>
                      <a:pt x="12" y="71"/>
                      <a:pt x="13" y="72"/>
                      <a:pt x="13" y="73"/>
                    </a:cubicBezTo>
                    <a:cubicBezTo>
                      <a:pt x="9" y="77"/>
                      <a:pt x="9" y="77"/>
                      <a:pt x="9" y="77"/>
                    </a:cubicBezTo>
                    <a:cubicBezTo>
                      <a:pt x="10" y="78"/>
                      <a:pt x="10" y="79"/>
                      <a:pt x="11" y="80"/>
                    </a:cubicBezTo>
                    <a:cubicBezTo>
                      <a:pt x="16" y="77"/>
                      <a:pt x="16" y="77"/>
                      <a:pt x="16" y="77"/>
                    </a:cubicBezTo>
                    <a:cubicBezTo>
                      <a:pt x="17" y="77"/>
                      <a:pt x="17" y="78"/>
                      <a:pt x="18" y="79"/>
                    </a:cubicBezTo>
                    <a:cubicBezTo>
                      <a:pt x="14" y="84"/>
                      <a:pt x="14" y="84"/>
                      <a:pt x="14" y="84"/>
                    </a:cubicBezTo>
                    <a:cubicBezTo>
                      <a:pt x="15" y="84"/>
                      <a:pt x="16" y="85"/>
                      <a:pt x="17" y="86"/>
                    </a:cubicBezTo>
                    <a:cubicBezTo>
                      <a:pt x="21" y="82"/>
                      <a:pt x="21" y="82"/>
                      <a:pt x="21" y="82"/>
                    </a:cubicBezTo>
                    <a:cubicBezTo>
                      <a:pt x="22" y="82"/>
                      <a:pt x="23" y="83"/>
                      <a:pt x="23" y="84"/>
                    </a:cubicBezTo>
                    <a:cubicBezTo>
                      <a:pt x="21" y="89"/>
                      <a:pt x="21" y="89"/>
                      <a:pt x="21" y="89"/>
                    </a:cubicBezTo>
                    <a:cubicBezTo>
                      <a:pt x="22" y="90"/>
                      <a:pt x="23" y="90"/>
                      <a:pt x="24" y="91"/>
                    </a:cubicBezTo>
                    <a:cubicBezTo>
                      <a:pt x="27" y="86"/>
                      <a:pt x="27" y="86"/>
                      <a:pt x="27" y="86"/>
                    </a:cubicBezTo>
                    <a:cubicBezTo>
                      <a:pt x="28" y="87"/>
                      <a:pt x="29" y="87"/>
                      <a:pt x="30" y="87"/>
                    </a:cubicBezTo>
                    <a:cubicBezTo>
                      <a:pt x="28" y="93"/>
                      <a:pt x="28" y="93"/>
                      <a:pt x="28" y="93"/>
                    </a:cubicBezTo>
                    <a:cubicBezTo>
                      <a:pt x="29" y="94"/>
                      <a:pt x="30" y="94"/>
                      <a:pt x="31" y="94"/>
                    </a:cubicBezTo>
                    <a:cubicBezTo>
                      <a:pt x="34" y="89"/>
                      <a:pt x="34" y="89"/>
                      <a:pt x="34" y="89"/>
                    </a:cubicBezTo>
                    <a:cubicBezTo>
                      <a:pt x="35" y="89"/>
                      <a:pt x="36" y="90"/>
                      <a:pt x="37" y="90"/>
                    </a:cubicBezTo>
                    <a:cubicBezTo>
                      <a:pt x="36" y="96"/>
                      <a:pt x="36" y="96"/>
                      <a:pt x="36" y="96"/>
                    </a:cubicBezTo>
                    <a:cubicBezTo>
                      <a:pt x="37" y="96"/>
                      <a:pt x="38" y="96"/>
                      <a:pt x="40" y="97"/>
                    </a:cubicBezTo>
                    <a:cubicBezTo>
                      <a:pt x="41" y="91"/>
                      <a:pt x="41" y="91"/>
                      <a:pt x="41" y="91"/>
                    </a:cubicBezTo>
                    <a:cubicBezTo>
                      <a:pt x="42" y="91"/>
                      <a:pt x="43" y="91"/>
                      <a:pt x="44" y="91"/>
                    </a:cubicBezTo>
                    <a:cubicBezTo>
                      <a:pt x="44" y="97"/>
                      <a:pt x="44" y="97"/>
                      <a:pt x="44" y="97"/>
                    </a:cubicBezTo>
                    <a:cubicBezTo>
                      <a:pt x="45" y="97"/>
                      <a:pt x="46" y="97"/>
                      <a:pt x="46" y="97"/>
                    </a:cubicBezTo>
                    <a:cubicBezTo>
                      <a:pt x="47" y="97"/>
                      <a:pt x="47" y="97"/>
                      <a:pt x="48" y="97"/>
                    </a:cubicBezTo>
                    <a:cubicBezTo>
                      <a:pt x="48" y="91"/>
                      <a:pt x="48" y="91"/>
                      <a:pt x="48" y="91"/>
                    </a:cubicBezTo>
                    <a:cubicBezTo>
                      <a:pt x="49" y="91"/>
                      <a:pt x="50" y="91"/>
                      <a:pt x="51" y="91"/>
                    </a:cubicBezTo>
                    <a:cubicBezTo>
                      <a:pt x="53" y="97"/>
                      <a:pt x="53" y="97"/>
                      <a:pt x="53" y="97"/>
                    </a:cubicBezTo>
                    <a:cubicBezTo>
                      <a:pt x="54" y="96"/>
                      <a:pt x="55" y="96"/>
                      <a:pt x="56" y="96"/>
                    </a:cubicBezTo>
                    <a:cubicBezTo>
                      <a:pt x="56" y="90"/>
                      <a:pt x="56" y="90"/>
                      <a:pt x="56" y="90"/>
                    </a:cubicBezTo>
                    <a:cubicBezTo>
                      <a:pt x="57" y="90"/>
                      <a:pt x="57" y="90"/>
                      <a:pt x="58" y="89"/>
                    </a:cubicBezTo>
                    <a:cubicBezTo>
                      <a:pt x="61" y="95"/>
                      <a:pt x="61" y="95"/>
                      <a:pt x="61" y="95"/>
                    </a:cubicBezTo>
                    <a:cubicBezTo>
                      <a:pt x="62" y="94"/>
                      <a:pt x="63" y="94"/>
                      <a:pt x="64" y="93"/>
                    </a:cubicBezTo>
                    <a:cubicBezTo>
                      <a:pt x="63" y="88"/>
                      <a:pt x="63" y="88"/>
                      <a:pt x="63" y="88"/>
                    </a:cubicBezTo>
                    <a:cubicBezTo>
                      <a:pt x="63" y="87"/>
                      <a:pt x="64" y="87"/>
                      <a:pt x="65" y="86"/>
                    </a:cubicBezTo>
                    <a:cubicBezTo>
                      <a:pt x="68" y="91"/>
                      <a:pt x="68" y="91"/>
                      <a:pt x="68" y="91"/>
                    </a:cubicBezTo>
                    <a:cubicBezTo>
                      <a:pt x="69" y="91"/>
                      <a:pt x="71" y="90"/>
                      <a:pt x="72" y="89"/>
                    </a:cubicBezTo>
                    <a:cubicBezTo>
                      <a:pt x="69" y="84"/>
                      <a:pt x="69" y="84"/>
                      <a:pt x="69" y="84"/>
                    </a:cubicBezTo>
                    <a:cubicBezTo>
                      <a:pt x="70" y="83"/>
                      <a:pt x="71" y="83"/>
                      <a:pt x="71" y="82"/>
                    </a:cubicBezTo>
                    <a:cubicBezTo>
                      <a:pt x="75" y="87"/>
                      <a:pt x="75" y="87"/>
                      <a:pt x="75" y="87"/>
                    </a:cubicBezTo>
                    <a:cubicBezTo>
                      <a:pt x="76" y="86"/>
                      <a:pt x="77" y="85"/>
                      <a:pt x="78" y="84"/>
                    </a:cubicBezTo>
                    <a:cubicBezTo>
                      <a:pt x="75" y="79"/>
                      <a:pt x="75" y="79"/>
                      <a:pt x="75" y="79"/>
                    </a:cubicBezTo>
                    <a:cubicBezTo>
                      <a:pt x="75" y="79"/>
                      <a:pt x="76" y="78"/>
                      <a:pt x="77" y="77"/>
                    </a:cubicBezTo>
                    <a:cubicBezTo>
                      <a:pt x="81" y="81"/>
                      <a:pt x="81" y="81"/>
                      <a:pt x="81" y="81"/>
                    </a:cubicBezTo>
                    <a:cubicBezTo>
                      <a:pt x="82" y="80"/>
                      <a:pt x="83" y="79"/>
                      <a:pt x="84" y="78"/>
                    </a:cubicBezTo>
                    <a:cubicBezTo>
                      <a:pt x="80" y="73"/>
                      <a:pt x="80" y="73"/>
                      <a:pt x="80" y="73"/>
                    </a:cubicBezTo>
                    <a:cubicBezTo>
                      <a:pt x="80" y="73"/>
                      <a:pt x="81" y="72"/>
                      <a:pt x="81" y="71"/>
                    </a:cubicBezTo>
                    <a:cubicBezTo>
                      <a:pt x="86" y="73"/>
                      <a:pt x="86" y="73"/>
                      <a:pt x="86" y="73"/>
                    </a:cubicBezTo>
                    <a:cubicBezTo>
                      <a:pt x="87" y="72"/>
                      <a:pt x="87" y="71"/>
                      <a:pt x="88" y="70"/>
                    </a:cubicBezTo>
                    <a:cubicBezTo>
                      <a:pt x="83" y="67"/>
                      <a:pt x="83" y="67"/>
                      <a:pt x="83" y="67"/>
                    </a:cubicBezTo>
                    <a:cubicBezTo>
                      <a:pt x="84" y="66"/>
                      <a:pt x="84" y="65"/>
                      <a:pt x="84" y="64"/>
                    </a:cubicBezTo>
                    <a:cubicBezTo>
                      <a:pt x="90" y="66"/>
                      <a:pt x="90" y="66"/>
                      <a:pt x="90" y="66"/>
                    </a:cubicBezTo>
                    <a:cubicBezTo>
                      <a:pt x="90" y="64"/>
                      <a:pt x="91" y="63"/>
                      <a:pt x="91" y="62"/>
                    </a:cubicBezTo>
                    <a:cubicBezTo>
                      <a:pt x="86" y="60"/>
                      <a:pt x="86" y="60"/>
                      <a:pt x="86" y="60"/>
                    </a:cubicBezTo>
                    <a:cubicBezTo>
                      <a:pt x="86" y="59"/>
                      <a:pt x="86" y="58"/>
                      <a:pt x="86" y="57"/>
                    </a:cubicBezTo>
                    <a:cubicBezTo>
                      <a:pt x="92" y="57"/>
                      <a:pt x="92" y="57"/>
                      <a:pt x="92" y="57"/>
                    </a:cubicBezTo>
                    <a:cubicBezTo>
                      <a:pt x="92" y="56"/>
                      <a:pt x="92" y="55"/>
                      <a:pt x="93" y="54"/>
                    </a:cubicBezTo>
                    <a:cubicBezTo>
                      <a:pt x="87" y="52"/>
                      <a:pt x="87" y="52"/>
                      <a:pt x="87" y="52"/>
                    </a:cubicBezTo>
                    <a:cubicBezTo>
                      <a:pt x="87" y="51"/>
                      <a:pt x="87" y="50"/>
                      <a:pt x="87" y="49"/>
                    </a:cubicBezTo>
                    <a:close/>
                  </a:path>
                </a:pathLst>
              </a:custGeom>
              <a:solidFill>
                <a:srgbClr val="3E3A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1" name="Freeform 44"/>
              <p:cNvSpPr/>
              <p:nvPr/>
            </p:nvSpPr>
            <p:spPr bwMode="auto">
              <a:xfrm>
                <a:off x="1268413" y="2446338"/>
                <a:ext cx="31750" cy="19050"/>
              </a:xfrm>
              <a:custGeom>
                <a:avLst/>
                <a:gdLst>
                  <a:gd name="T0" fmla="*/ 31 w 31"/>
                  <a:gd name="T1" fmla="*/ 18 h 18"/>
                  <a:gd name="T2" fmla="*/ 1 w 31"/>
                  <a:gd name="T3" fmla="*/ 18 h 18"/>
                  <a:gd name="T4" fmla="*/ 0 w 31"/>
                  <a:gd name="T5" fmla="*/ 15 h 18"/>
                  <a:gd name="T6" fmla="*/ 26 w 31"/>
                  <a:gd name="T7" fmla="*/ 0 h 18"/>
                  <a:gd name="T8" fmla="*/ 31 w 31"/>
                  <a:gd name="T9" fmla="*/ 18 h 18"/>
                </a:gdLst>
                <a:ahLst/>
                <a:cxnLst>
                  <a:cxn ang="0">
                    <a:pos x="T0" y="T1"/>
                  </a:cxn>
                  <a:cxn ang="0">
                    <a:pos x="T2" y="T3"/>
                  </a:cxn>
                  <a:cxn ang="0">
                    <a:pos x="T4" y="T5"/>
                  </a:cxn>
                  <a:cxn ang="0">
                    <a:pos x="T6" y="T7"/>
                  </a:cxn>
                  <a:cxn ang="0">
                    <a:pos x="T8" y="T9"/>
                  </a:cxn>
                </a:cxnLst>
                <a:rect l="0" t="0" r="r" b="b"/>
                <a:pathLst>
                  <a:path w="31" h="18">
                    <a:moveTo>
                      <a:pt x="31" y="18"/>
                    </a:moveTo>
                    <a:cubicBezTo>
                      <a:pt x="1" y="18"/>
                      <a:pt x="1" y="18"/>
                      <a:pt x="1" y="18"/>
                    </a:cubicBezTo>
                    <a:cubicBezTo>
                      <a:pt x="0" y="17"/>
                      <a:pt x="0" y="16"/>
                      <a:pt x="0" y="15"/>
                    </a:cubicBezTo>
                    <a:cubicBezTo>
                      <a:pt x="26" y="0"/>
                      <a:pt x="26" y="0"/>
                      <a:pt x="26" y="0"/>
                    </a:cubicBezTo>
                    <a:cubicBezTo>
                      <a:pt x="29" y="5"/>
                      <a:pt x="30" y="11"/>
                      <a:pt x="31" y="18"/>
                    </a:cubicBezTo>
                    <a:close/>
                  </a:path>
                </a:pathLst>
              </a:custGeom>
              <a:solidFill>
                <a:srgbClr val="DBDCD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2" name="Oval 45"/>
              <p:cNvSpPr>
                <a:spLocks noChangeArrowheads="1"/>
              </p:cNvSpPr>
              <p:nvPr/>
            </p:nvSpPr>
            <p:spPr bwMode="auto">
              <a:xfrm>
                <a:off x="1257300" y="2462213"/>
                <a:ext cx="7938" cy="7938"/>
              </a:xfrm>
              <a:prstGeom prst="ellipse">
                <a:avLst/>
              </a:prstGeom>
              <a:solidFill>
                <a:srgbClr val="DBDCD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3" name="Freeform 46"/>
              <p:cNvSpPr/>
              <p:nvPr/>
            </p:nvSpPr>
            <p:spPr bwMode="auto">
              <a:xfrm>
                <a:off x="1265238" y="2430463"/>
                <a:ext cx="28575" cy="31750"/>
              </a:xfrm>
              <a:custGeom>
                <a:avLst/>
                <a:gdLst>
                  <a:gd name="T0" fmla="*/ 28 w 28"/>
                  <a:gd name="T1" fmla="*/ 14 h 30"/>
                  <a:gd name="T2" fmla="*/ 2 w 28"/>
                  <a:gd name="T3" fmla="*/ 30 h 30"/>
                  <a:gd name="T4" fmla="*/ 0 w 28"/>
                  <a:gd name="T5" fmla="*/ 28 h 30"/>
                  <a:gd name="T6" fmla="*/ 15 w 28"/>
                  <a:gd name="T7" fmla="*/ 0 h 30"/>
                  <a:gd name="T8" fmla="*/ 28 w 28"/>
                  <a:gd name="T9" fmla="*/ 14 h 30"/>
                </a:gdLst>
                <a:ahLst/>
                <a:cxnLst>
                  <a:cxn ang="0">
                    <a:pos x="T0" y="T1"/>
                  </a:cxn>
                  <a:cxn ang="0">
                    <a:pos x="T2" y="T3"/>
                  </a:cxn>
                  <a:cxn ang="0">
                    <a:pos x="T4" y="T5"/>
                  </a:cxn>
                  <a:cxn ang="0">
                    <a:pos x="T6" y="T7"/>
                  </a:cxn>
                  <a:cxn ang="0">
                    <a:pos x="T8" y="T9"/>
                  </a:cxn>
                </a:cxnLst>
                <a:rect l="0" t="0" r="r" b="b"/>
                <a:pathLst>
                  <a:path w="28" h="30">
                    <a:moveTo>
                      <a:pt x="28" y="14"/>
                    </a:moveTo>
                    <a:cubicBezTo>
                      <a:pt x="2" y="30"/>
                      <a:pt x="2" y="30"/>
                      <a:pt x="2" y="30"/>
                    </a:cubicBezTo>
                    <a:cubicBezTo>
                      <a:pt x="2" y="29"/>
                      <a:pt x="1" y="28"/>
                      <a:pt x="0" y="28"/>
                    </a:cubicBezTo>
                    <a:cubicBezTo>
                      <a:pt x="15" y="0"/>
                      <a:pt x="15" y="0"/>
                      <a:pt x="15" y="0"/>
                    </a:cubicBezTo>
                    <a:cubicBezTo>
                      <a:pt x="21" y="4"/>
                      <a:pt x="25" y="8"/>
                      <a:pt x="28" y="14"/>
                    </a:cubicBezTo>
                    <a:close/>
                  </a:path>
                </a:pathLst>
              </a:custGeom>
              <a:solidFill>
                <a:srgbClr val="DBDCD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4" name="Freeform 47"/>
              <p:cNvSpPr/>
              <p:nvPr/>
            </p:nvSpPr>
            <p:spPr bwMode="auto">
              <a:xfrm>
                <a:off x="1262063" y="2425701"/>
                <a:ext cx="19050" cy="33338"/>
              </a:xfrm>
              <a:custGeom>
                <a:avLst/>
                <a:gdLst>
                  <a:gd name="T0" fmla="*/ 18 w 18"/>
                  <a:gd name="T1" fmla="*/ 5 h 32"/>
                  <a:gd name="T2" fmla="*/ 3 w 18"/>
                  <a:gd name="T3" fmla="*/ 32 h 32"/>
                  <a:gd name="T4" fmla="*/ 0 w 18"/>
                  <a:gd name="T5" fmla="*/ 31 h 32"/>
                  <a:gd name="T6" fmla="*/ 0 w 18"/>
                  <a:gd name="T7" fmla="*/ 0 h 32"/>
                  <a:gd name="T8" fmla="*/ 18 w 18"/>
                  <a:gd name="T9" fmla="*/ 5 h 32"/>
                </a:gdLst>
                <a:ahLst/>
                <a:cxnLst>
                  <a:cxn ang="0">
                    <a:pos x="T0" y="T1"/>
                  </a:cxn>
                  <a:cxn ang="0">
                    <a:pos x="T2" y="T3"/>
                  </a:cxn>
                  <a:cxn ang="0">
                    <a:pos x="T4" y="T5"/>
                  </a:cxn>
                  <a:cxn ang="0">
                    <a:pos x="T6" y="T7"/>
                  </a:cxn>
                  <a:cxn ang="0">
                    <a:pos x="T8" y="T9"/>
                  </a:cxn>
                </a:cxnLst>
                <a:rect l="0" t="0" r="r" b="b"/>
                <a:pathLst>
                  <a:path w="18" h="32">
                    <a:moveTo>
                      <a:pt x="18" y="5"/>
                    </a:moveTo>
                    <a:cubicBezTo>
                      <a:pt x="3" y="32"/>
                      <a:pt x="3" y="32"/>
                      <a:pt x="3" y="32"/>
                    </a:cubicBezTo>
                    <a:cubicBezTo>
                      <a:pt x="2" y="32"/>
                      <a:pt x="1" y="31"/>
                      <a:pt x="0" y="31"/>
                    </a:cubicBezTo>
                    <a:cubicBezTo>
                      <a:pt x="0" y="0"/>
                      <a:pt x="0" y="0"/>
                      <a:pt x="0" y="0"/>
                    </a:cubicBezTo>
                    <a:cubicBezTo>
                      <a:pt x="6" y="0"/>
                      <a:pt x="12" y="2"/>
                      <a:pt x="18" y="5"/>
                    </a:cubicBezTo>
                    <a:close/>
                  </a:path>
                </a:pathLst>
              </a:custGeom>
              <a:solidFill>
                <a:srgbClr val="DBDCD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5" name="Freeform 48"/>
              <p:cNvSpPr/>
              <p:nvPr/>
            </p:nvSpPr>
            <p:spPr bwMode="auto">
              <a:xfrm>
                <a:off x="1241425" y="2425701"/>
                <a:ext cx="19050" cy="33338"/>
              </a:xfrm>
              <a:custGeom>
                <a:avLst/>
                <a:gdLst>
                  <a:gd name="T0" fmla="*/ 18 w 18"/>
                  <a:gd name="T1" fmla="*/ 0 h 32"/>
                  <a:gd name="T2" fmla="*/ 18 w 18"/>
                  <a:gd name="T3" fmla="*/ 31 h 32"/>
                  <a:gd name="T4" fmla="*/ 15 w 18"/>
                  <a:gd name="T5" fmla="*/ 32 h 32"/>
                  <a:gd name="T6" fmla="*/ 0 w 18"/>
                  <a:gd name="T7" fmla="*/ 5 h 32"/>
                  <a:gd name="T8" fmla="*/ 18 w 18"/>
                  <a:gd name="T9" fmla="*/ 0 h 32"/>
                </a:gdLst>
                <a:ahLst/>
                <a:cxnLst>
                  <a:cxn ang="0">
                    <a:pos x="T0" y="T1"/>
                  </a:cxn>
                  <a:cxn ang="0">
                    <a:pos x="T2" y="T3"/>
                  </a:cxn>
                  <a:cxn ang="0">
                    <a:pos x="T4" y="T5"/>
                  </a:cxn>
                  <a:cxn ang="0">
                    <a:pos x="T6" y="T7"/>
                  </a:cxn>
                  <a:cxn ang="0">
                    <a:pos x="T8" y="T9"/>
                  </a:cxn>
                </a:cxnLst>
                <a:rect l="0" t="0" r="r" b="b"/>
                <a:pathLst>
                  <a:path w="18" h="32">
                    <a:moveTo>
                      <a:pt x="18" y="0"/>
                    </a:moveTo>
                    <a:cubicBezTo>
                      <a:pt x="18" y="31"/>
                      <a:pt x="18" y="31"/>
                      <a:pt x="18" y="31"/>
                    </a:cubicBezTo>
                    <a:cubicBezTo>
                      <a:pt x="17" y="31"/>
                      <a:pt x="16" y="32"/>
                      <a:pt x="15" y="32"/>
                    </a:cubicBezTo>
                    <a:cubicBezTo>
                      <a:pt x="0" y="5"/>
                      <a:pt x="0" y="5"/>
                      <a:pt x="0" y="5"/>
                    </a:cubicBezTo>
                    <a:cubicBezTo>
                      <a:pt x="6" y="2"/>
                      <a:pt x="12" y="0"/>
                      <a:pt x="18" y="0"/>
                    </a:cubicBezTo>
                    <a:close/>
                  </a:path>
                </a:pathLst>
              </a:custGeom>
              <a:solidFill>
                <a:srgbClr val="DBDCD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6" name="Freeform 49"/>
              <p:cNvSpPr/>
              <p:nvPr/>
            </p:nvSpPr>
            <p:spPr bwMode="auto">
              <a:xfrm>
                <a:off x="1227138" y="2430463"/>
                <a:ext cx="30163" cy="31750"/>
              </a:xfrm>
              <a:custGeom>
                <a:avLst/>
                <a:gdLst>
                  <a:gd name="T0" fmla="*/ 13 w 28"/>
                  <a:gd name="T1" fmla="*/ 0 h 30"/>
                  <a:gd name="T2" fmla="*/ 28 w 28"/>
                  <a:gd name="T3" fmla="*/ 28 h 30"/>
                  <a:gd name="T4" fmla="*/ 26 w 28"/>
                  <a:gd name="T5" fmla="*/ 30 h 30"/>
                  <a:gd name="T6" fmla="*/ 0 w 28"/>
                  <a:gd name="T7" fmla="*/ 14 h 30"/>
                  <a:gd name="T8" fmla="*/ 13 w 28"/>
                  <a:gd name="T9" fmla="*/ 0 h 30"/>
                </a:gdLst>
                <a:ahLst/>
                <a:cxnLst>
                  <a:cxn ang="0">
                    <a:pos x="T0" y="T1"/>
                  </a:cxn>
                  <a:cxn ang="0">
                    <a:pos x="T2" y="T3"/>
                  </a:cxn>
                  <a:cxn ang="0">
                    <a:pos x="T4" y="T5"/>
                  </a:cxn>
                  <a:cxn ang="0">
                    <a:pos x="T6" y="T7"/>
                  </a:cxn>
                  <a:cxn ang="0">
                    <a:pos x="T8" y="T9"/>
                  </a:cxn>
                </a:cxnLst>
                <a:rect l="0" t="0" r="r" b="b"/>
                <a:pathLst>
                  <a:path w="28" h="30">
                    <a:moveTo>
                      <a:pt x="13" y="0"/>
                    </a:moveTo>
                    <a:cubicBezTo>
                      <a:pt x="28" y="28"/>
                      <a:pt x="28" y="28"/>
                      <a:pt x="28" y="28"/>
                    </a:cubicBezTo>
                    <a:cubicBezTo>
                      <a:pt x="27" y="28"/>
                      <a:pt x="26" y="29"/>
                      <a:pt x="26" y="30"/>
                    </a:cubicBezTo>
                    <a:cubicBezTo>
                      <a:pt x="0" y="14"/>
                      <a:pt x="0" y="14"/>
                      <a:pt x="0" y="14"/>
                    </a:cubicBezTo>
                    <a:cubicBezTo>
                      <a:pt x="3" y="8"/>
                      <a:pt x="7" y="4"/>
                      <a:pt x="13" y="0"/>
                    </a:cubicBezTo>
                    <a:close/>
                  </a:path>
                </a:pathLst>
              </a:custGeom>
              <a:solidFill>
                <a:srgbClr val="DBDCD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7" name="Freeform 50"/>
              <p:cNvSpPr/>
              <p:nvPr/>
            </p:nvSpPr>
            <p:spPr bwMode="auto">
              <a:xfrm>
                <a:off x="1220788" y="2446338"/>
                <a:ext cx="33338" cy="19050"/>
              </a:xfrm>
              <a:custGeom>
                <a:avLst/>
                <a:gdLst>
                  <a:gd name="T0" fmla="*/ 5 w 31"/>
                  <a:gd name="T1" fmla="*/ 0 h 18"/>
                  <a:gd name="T2" fmla="*/ 31 w 31"/>
                  <a:gd name="T3" fmla="*/ 15 h 18"/>
                  <a:gd name="T4" fmla="*/ 30 w 31"/>
                  <a:gd name="T5" fmla="*/ 18 h 18"/>
                  <a:gd name="T6" fmla="*/ 0 w 31"/>
                  <a:gd name="T7" fmla="*/ 18 h 18"/>
                  <a:gd name="T8" fmla="*/ 5 w 31"/>
                  <a:gd name="T9" fmla="*/ 0 h 18"/>
                </a:gdLst>
                <a:ahLst/>
                <a:cxnLst>
                  <a:cxn ang="0">
                    <a:pos x="T0" y="T1"/>
                  </a:cxn>
                  <a:cxn ang="0">
                    <a:pos x="T2" y="T3"/>
                  </a:cxn>
                  <a:cxn ang="0">
                    <a:pos x="T4" y="T5"/>
                  </a:cxn>
                  <a:cxn ang="0">
                    <a:pos x="T6" y="T7"/>
                  </a:cxn>
                  <a:cxn ang="0">
                    <a:pos x="T8" y="T9"/>
                  </a:cxn>
                </a:cxnLst>
                <a:rect l="0" t="0" r="r" b="b"/>
                <a:pathLst>
                  <a:path w="31" h="18">
                    <a:moveTo>
                      <a:pt x="5" y="0"/>
                    </a:moveTo>
                    <a:cubicBezTo>
                      <a:pt x="31" y="15"/>
                      <a:pt x="31" y="15"/>
                      <a:pt x="31" y="15"/>
                    </a:cubicBezTo>
                    <a:cubicBezTo>
                      <a:pt x="31" y="16"/>
                      <a:pt x="31" y="17"/>
                      <a:pt x="30" y="18"/>
                    </a:cubicBezTo>
                    <a:cubicBezTo>
                      <a:pt x="0" y="18"/>
                      <a:pt x="0" y="18"/>
                      <a:pt x="0" y="18"/>
                    </a:cubicBezTo>
                    <a:cubicBezTo>
                      <a:pt x="1" y="11"/>
                      <a:pt x="2" y="5"/>
                      <a:pt x="5" y="0"/>
                    </a:cubicBezTo>
                    <a:close/>
                  </a:path>
                </a:pathLst>
              </a:custGeom>
              <a:solidFill>
                <a:srgbClr val="DBDCD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8" name="Freeform 51"/>
              <p:cNvSpPr/>
              <p:nvPr/>
            </p:nvSpPr>
            <p:spPr bwMode="auto">
              <a:xfrm>
                <a:off x="1220788" y="2466976"/>
                <a:ext cx="33338" cy="19050"/>
              </a:xfrm>
              <a:custGeom>
                <a:avLst/>
                <a:gdLst>
                  <a:gd name="T0" fmla="*/ 0 w 31"/>
                  <a:gd name="T1" fmla="*/ 0 h 19"/>
                  <a:gd name="T2" fmla="*/ 30 w 31"/>
                  <a:gd name="T3" fmla="*/ 0 h 19"/>
                  <a:gd name="T4" fmla="*/ 31 w 31"/>
                  <a:gd name="T5" fmla="*/ 3 h 19"/>
                  <a:gd name="T6" fmla="*/ 5 w 31"/>
                  <a:gd name="T7" fmla="*/ 19 h 19"/>
                  <a:gd name="T8" fmla="*/ 0 w 31"/>
                  <a:gd name="T9" fmla="*/ 0 h 19"/>
                </a:gdLst>
                <a:ahLst/>
                <a:cxnLst>
                  <a:cxn ang="0">
                    <a:pos x="T0" y="T1"/>
                  </a:cxn>
                  <a:cxn ang="0">
                    <a:pos x="T2" y="T3"/>
                  </a:cxn>
                  <a:cxn ang="0">
                    <a:pos x="T4" y="T5"/>
                  </a:cxn>
                  <a:cxn ang="0">
                    <a:pos x="T6" y="T7"/>
                  </a:cxn>
                  <a:cxn ang="0">
                    <a:pos x="T8" y="T9"/>
                  </a:cxn>
                </a:cxnLst>
                <a:rect l="0" t="0" r="r" b="b"/>
                <a:pathLst>
                  <a:path w="31" h="19">
                    <a:moveTo>
                      <a:pt x="0" y="0"/>
                    </a:moveTo>
                    <a:cubicBezTo>
                      <a:pt x="30" y="0"/>
                      <a:pt x="30" y="0"/>
                      <a:pt x="30" y="0"/>
                    </a:cubicBezTo>
                    <a:cubicBezTo>
                      <a:pt x="31" y="1"/>
                      <a:pt x="31" y="2"/>
                      <a:pt x="31" y="3"/>
                    </a:cubicBezTo>
                    <a:cubicBezTo>
                      <a:pt x="5" y="19"/>
                      <a:pt x="5" y="19"/>
                      <a:pt x="5" y="19"/>
                    </a:cubicBezTo>
                    <a:cubicBezTo>
                      <a:pt x="2" y="13"/>
                      <a:pt x="1" y="7"/>
                      <a:pt x="0" y="0"/>
                    </a:cubicBezTo>
                    <a:close/>
                  </a:path>
                </a:pathLst>
              </a:custGeom>
              <a:solidFill>
                <a:srgbClr val="DBDCD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9" name="Freeform 52"/>
              <p:cNvSpPr/>
              <p:nvPr/>
            </p:nvSpPr>
            <p:spPr bwMode="auto">
              <a:xfrm>
                <a:off x="1227138" y="2470151"/>
                <a:ext cx="30163" cy="31750"/>
              </a:xfrm>
              <a:custGeom>
                <a:avLst/>
                <a:gdLst>
                  <a:gd name="T0" fmla="*/ 0 w 28"/>
                  <a:gd name="T1" fmla="*/ 16 h 29"/>
                  <a:gd name="T2" fmla="*/ 26 w 28"/>
                  <a:gd name="T3" fmla="*/ 0 h 29"/>
                  <a:gd name="T4" fmla="*/ 28 w 28"/>
                  <a:gd name="T5" fmla="*/ 2 h 29"/>
                  <a:gd name="T6" fmla="*/ 13 w 28"/>
                  <a:gd name="T7" fmla="*/ 29 h 29"/>
                  <a:gd name="T8" fmla="*/ 0 w 28"/>
                  <a:gd name="T9" fmla="*/ 16 h 29"/>
                </a:gdLst>
                <a:ahLst/>
                <a:cxnLst>
                  <a:cxn ang="0">
                    <a:pos x="T0" y="T1"/>
                  </a:cxn>
                  <a:cxn ang="0">
                    <a:pos x="T2" y="T3"/>
                  </a:cxn>
                  <a:cxn ang="0">
                    <a:pos x="T4" y="T5"/>
                  </a:cxn>
                  <a:cxn ang="0">
                    <a:pos x="T6" y="T7"/>
                  </a:cxn>
                  <a:cxn ang="0">
                    <a:pos x="T8" y="T9"/>
                  </a:cxn>
                </a:cxnLst>
                <a:rect l="0" t="0" r="r" b="b"/>
                <a:pathLst>
                  <a:path w="28" h="29">
                    <a:moveTo>
                      <a:pt x="0" y="16"/>
                    </a:moveTo>
                    <a:cubicBezTo>
                      <a:pt x="26" y="0"/>
                      <a:pt x="26" y="0"/>
                      <a:pt x="26" y="0"/>
                    </a:cubicBezTo>
                    <a:cubicBezTo>
                      <a:pt x="26" y="1"/>
                      <a:pt x="27" y="1"/>
                      <a:pt x="28" y="2"/>
                    </a:cubicBezTo>
                    <a:cubicBezTo>
                      <a:pt x="13" y="29"/>
                      <a:pt x="13" y="29"/>
                      <a:pt x="13" y="29"/>
                    </a:cubicBezTo>
                    <a:cubicBezTo>
                      <a:pt x="7" y="26"/>
                      <a:pt x="3" y="21"/>
                      <a:pt x="0" y="16"/>
                    </a:cubicBezTo>
                    <a:close/>
                  </a:path>
                </a:pathLst>
              </a:custGeom>
              <a:solidFill>
                <a:srgbClr val="DBDCD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0" name="Freeform 53"/>
              <p:cNvSpPr/>
              <p:nvPr/>
            </p:nvSpPr>
            <p:spPr bwMode="auto">
              <a:xfrm>
                <a:off x="1241425" y="2473326"/>
                <a:ext cx="19050" cy="33338"/>
              </a:xfrm>
              <a:custGeom>
                <a:avLst/>
                <a:gdLst>
                  <a:gd name="T0" fmla="*/ 0 w 18"/>
                  <a:gd name="T1" fmla="*/ 27 h 32"/>
                  <a:gd name="T2" fmla="*/ 15 w 18"/>
                  <a:gd name="T3" fmla="*/ 0 h 32"/>
                  <a:gd name="T4" fmla="*/ 18 w 18"/>
                  <a:gd name="T5" fmla="*/ 1 h 32"/>
                  <a:gd name="T6" fmla="*/ 18 w 18"/>
                  <a:gd name="T7" fmla="*/ 32 h 32"/>
                  <a:gd name="T8" fmla="*/ 0 w 18"/>
                  <a:gd name="T9" fmla="*/ 27 h 32"/>
                </a:gdLst>
                <a:ahLst/>
                <a:cxnLst>
                  <a:cxn ang="0">
                    <a:pos x="T0" y="T1"/>
                  </a:cxn>
                  <a:cxn ang="0">
                    <a:pos x="T2" y="T3"/>
                  </a:cxn>
                  <a:cxn ang="0">
                    <a:pos x="T4" y="T5"/>
                  </a:cxn>
                  <a:cxn ang="0">
                    <a:pos x="T6" y="T7"/>
                  </a:cxn>
                  <a:cxn ang="0">
                    <a:pos x="T8" y="T9"/>
                  </a:cxn>
                </a:cxnLst>
                <a:rect l="0" t="0" r="r" b="b"/>
                <a:pathLst>
                  <a:path w="18" h="32">
                    <a:moveTo>
                      <a:pt x="0" y="27"/>
                    </a:moveTo>
                    <a:cubicBezTo>
                      <a:pt x="15" y="0"/>
                      <a:pt x="15" y="0"/>
                      <a:pt x="15" y="0"/>
                    </a:cubicBezTo>
                    <a:cubicBezTo>
                      <a:pt x="16" y="1"/>
                      <a:pt x="17" y="1"/>
                      <a:pt x="18" y="1"/>
                    </a:cubicBezTo>
                    <a:cubicBezTo>
                      <a:pt x="18" y="32"/>
                      <a:pt x="18" y="32"/>
                      <a:pt x="18" y="32"/>
                    </a:cubicBezTo>
                    <a:cubicBezTo>
                      <a:pt x="12" y="32"/>
                      <a:pt x="6" y="31"/>
                      <a:pt x="0" y="27"/>
                    </a:cubicBezTo>
                    <a:close/>
                  </a:path>
                </a:pathLst>
              </a:custGeom>
              <a:solidFill>
                <a:srgbClr val="DBDCD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1" name="Freeform 54"/>
              <p:cNvSpPr/>
              <p:nvPr/>
            </p:nvSpPr>
            <p:spPr bwMode="auto">
              <a:xfrm>
                <a:off x="1262063" y="2473326"/>
                <a:ext cx="19050" cy="33338"/>
              </a:xfrm>
              <a:custGeom>
                <a:avLst/>
                <a:gdLst>
                  <a:gd name="T0" fmla="*/ 0 w 18"/>
                  <a:gd name="T1" fmla="*/ 32 h 32"/>
                  <a:gd name="T2" fmla="*/ 0 w 18"/>
                  <a:gd name="T3" fmla="*/ 1 h 32"/>
                  <a:gd name="T4" fmla="*/ 3 w 18"/>
                  <a:gd name="T5" fmla="*/ 0 h 32"/>
                  <a:gd name="T6" fmla="*/ 18 w 18"/>
                  <a:gd name="T7" fmla="*/ 27 h 32"/>
                  <a:gd name="T8" fmla="*/ 0 w 18"/>
                  <a:gd name="T9" fmla="*/ 32 h 32"/>
                </a:gdLst>
                <a:ahLst/>
                <a:cxnLst>
                  <a:cxn ang="0">
                    <a:pos x="T0" y="T1"/>
                  </a:cxn>
                  <a:cxn ang="0">
                    <a:pos x="T2" y="T3"/>
                  </a:cxn>
                  <a:cxn ang="0">
                    <a:pos x="T4" y="T5"/>
                  </a:cxn>
                  <a:cxn ang="0">
                    <a:pos x="T6" y="T7"/>
                  </a:cxn>
                  <a:cxn ang="0">
                    <a:pos x="T8" y="T9"/>
                  </a:cxn>
                </a:cxnLst>
                <a:rect l="0" t="0" r="r" b="b"/>
                <a:pathLst>
                  <a:path w="18" h="32">
                    <a:moveTo>
                      <a:pt x="0" y="32"/>
                    </a:moveTo>
                    <a:cubicBezTo>
                      <a:pt x="0" y="1"/>
                      <a:pt x="0" y="1"/>
                      <a:pt x="0" y="1"/>
                    </a:cubicBezTo>
                    <a:cubicBezTo>
                      <a:pt x="1" y="1"/>
                      <a:pt x="2" y="1"/>
                      <a:pt x="3" y="0"/>
                    </a:cubicBezTo>
                    <a:cubicBezTo>
                      <a:pt x="18" y="27"/>
                      <a:pt x="18" y="27"/>
                      <a:pt x="18" y="27"/>
                    </a:cubicBezTo>
                    <a:cubicBezTo>
                      <a:pt x="12" y="31"/>
                      <a:pt x="6" y="32"/>
                      <a:pt x="0" y="32"/>
                    </a:cubicBezTo>
                    <a:close/>
                  </a:path>
                </a:pathLst>
              </a:custGeom>
              <a:solidFill>
                <a:srgbClr val="DBDCD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2" name="Freeform 55"/>
              <p:cNvSpPr/>
              <p:nvPr/>
            </p:nvSpPr>
            <p:spPr bwMode="auto">
              <a:xfrm>
                <a:off x="1265238" y="2470151"/>
                <a:ext cx="28575" cy="31750"/>
              </a:xfrm>
              <a:custGeom>
                <a:avLst/>
                <a:gdLst>
                  <a:gd name="T0" fmla="*/ 15 w 28"/>
                  <a:gd name="T1" fmla="*/ 29 h 29"/>
                  <a:gd name="T2" fmla="*/ 0 w 28"/>
                  <a:gd name="T3" fmla="*/ 2 h 29"/>
                  <a:gd name="T4" fmla="*/ 2 w 28"/>
                  <a:gd name="T5" fmla="*/ 0 h 29"/>
                  <a:gd name="T6" fmla="*/ 28 w 28"/>
                  <a:gd name="T7" fmla="*/ 16 h 29"/>
                  <a:gd name="T8" fmla="*/ 15 w 28"/>
                  <a:gd name="T9" fmla="*/ 29 h 29"/>
                </a:gdLst>
                <a:ahLst/>
                <a:cxnLst>
                  <a:cxn ang="0">
                    <a:pos x="T0" y="T1"/>
                  </a:cxn>
                  <a:cxn ang="0">
                    <a:pos x="T2" y="T3"/>
                  </a:cxn>
                  <a:cxn ang="0">
                    <a:pos x="T4" y="T5"/>
                  </a:cxn>
                  <a:cxn ang="0">
                    <a:pos x="T6" y="T7"/>
                  </a:cxn>
                  <a:cxn ang="0">
                    <a:pos x="T8" y="T9"/>
                  </a:cxn>
                </a:cxnLst>
                <a:rect l="0" t="0" r="r" b="b"/>
                <a:pathLst>
                  <a:path w="28" h="29">
                    <a:moveTo>
                      <a:pt x="15" y="29"/>
                    </a:moveTo>
                    <a:cubicBezTo>
                      <a:pt x="0" y="2"/>
                      <a:pt x="0" y="2"/>
                      <a:pt x="0" y="2"/>
                    </a:cubicBezTo>
                    <a:cubicBezTo>
                      <a:pt x="1" y="1"/>
                      <a:pt x="2" y="1"/>
                      <a:pt x="2" y="0"/>
                    </a:cubicBezTo>
                    <a:cubicBezTo>
                      <a:pt x="28" y="16"/>
                      <a:pt x="28" y="16"/>
                      <a:pt x="28" y="16"/>
                    </a:cubicBezTo>
                    <a:cubicBezTo>
                      <a:pt x="25" y="21"/>
                      <a:pt x="21" y="26"/>
                      <a:pt x="15" y="29"/>
                    </a:cubicBezTo>
                    <a:close/>
                  </a:path>
                </a:pathLst>
              </a:custGeom>
              <a:solidFill>
                <a:srgbClr val="DBDCD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3" name="Freeform 56"/>
              <p:cNvSpPr/>
              <p:nvPr/>
            </p:nvSpPr>
            <p:spPr bwMode="auto">
              <a:xfrm>
                <a:off x="1268413" y="2466976"/>
                <a:ext cx="31750" cy="19050"/>
              </a:xfrm>
              <a:custGeom>
                <a:avLst/>
                <a:gdLst>
                  <a:gd name="T0" fmla="*/ 26 w 31"/>
                  <a:gd name="T1" fmla="*/ 19 h 19"/>
                  <a:gd name="T2" fmla="*/ 0 w 31"/>
                  <a:gd name="T3" fmla="*/ 3 h 19"/>
                  <a:gd name="T4" fmla="*/ 1 w 31"/>
                  <a:gd name="T5" fmla="*/ 0 h 19"/>
                  <a:gd name="T6" fmla="*/ 31 w 31"/>
                  <a:gd name="T7" fmla="*/ 0 h 19"/>
                  <a:gd name="T8" fmla="*/ 26 w 31"/>
                  <a:gd name="T9" fmla="*/ 19 h 19"/>
                </a:gdLst>
                <a:ahLst/>
                <a:cxnLst>
                  <a:cxn ang="0">
                    <a:pos x="T0" y="T1"/>
                  </a:cxn>
                  <a:cxn ang="0">
                    <a:pos x="T2" y="T3"/>
                  </a:cxn>
                  <a:cxn ang="0">
                    <a:pos x="T4" y="T5"/>
                  </a:cxn>
                  <a:cxn ang="0">
                    <a:pos x="T6" y="T7"/>
                  </a:cxn>
                  <a:cxn ang="0">
                    <a:pos x="T8" y="T9"/>
                  </a:cxn>
                </a:cxnLst>
                <a:rect l="0" t="0" r="r" b="b"/>
                <a:pathLst>
                  <a:path w="31" h="19">
                    <a:moveTo>
                      <a:pt x="26" y="19"/>
                    </a:moveTo>
                    <a:cubicBezTo>
                      <a:pt x="0" y="3"/>
                      <a:pt x="0" y="3"/>
                      <a:pt x="0" y="3"/>
                    </a:cubicBezTo>
                    <a:cubicBezTo>
                      <a:pt x="0" y="2"/>
                      <a:pt x="0" y="1"/>
                      <a:pt x="1" y="0"/>
                    </a:cubicBezTo>
                    <a:cubicBezTo>
                      <a:pt x="31" y="0"/>
                      <a:pt x="31" y="0"/>
                      <a:pt x="31" y="0"/>
                    </a:cubicBezTo>
                    <a:cubicBezTo>
                      <a:pt x="30" y="7"/>
                      <a:pt x="29" y="13"/>
                      <a:pt x="26" y="19"/>
                    </a:cubicBezTo>
                    <a:close/>
                  </a:path>
                </a:pathLst>
              </a:custGeom>
              <a:solidFill>
                <a:srgbClr val="DBDCD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4" name="Freeform 57"/>
              <p:cNvSpPr>
                <a:spLocks noEditPoints="1"/>
              </p:cNvSpPr>
              <p:nvPr/>
            </p:nvSpPr>
            <p:spPr bwMode="auto">
              <a:xfrm>
                <a:off x="1100138" y="2582863"/>
                <a:ext cx="74613" cy="76200"/>
              </a:xfrm>
              <a:custGeom>
                <a:avLst/>
                <a:gdLst>
                  <a:gd name="T0" fmla="*/ 63 w 70"/>
                  <a:gd name="T1" fmla="*/ 24 h 72"/>
                  <a:gd name="T2" fmla="*/ 61 w 70"/>
                  <a:gd name="T3" fmla="*/ 19 h 72"/>
                  <a:gd name="T4" fmla="*/ 58 w 70"/>
                  <a:gd name="T5" fmla="*/ 15 h 72"/>
                  <a:gd name="T6" fmla="*/ 54 w 70"/>
                  <a:gd name="T7" fmla="*/ 11 h 72"/>
                  <a:gd name="T8" fmla="*/ 49 w 70"/>
                  <a:gd name="T9" fmla="*/ 8 h 72"/>
                  <a:gd name="T10" fmla="*/ 44 w 70"/>
                  <a:gd name="T11" fmla="*/ 5 h 72"/>
                  <a:gd name="T12" fmla="*/ 39 w 70"/>
                  <a:gd name="T13" fmla="*/ 4 h 72"/>
                  <a:gd name="T14" fmla="*/ 33 w 70"/>
                  <a:gd name="T15" fmla="*/ 4 h 72"/>
                  <a:gd name="T16" fmla="*/ 28 w 70"/>
                  <a:gd name="T17" fmla="*/ 5 h 72"/>
                  <a:gd name="T18" fmla="*/ 22 w 70"/>
                  <a:gd name="T19" fmla="*/ 2 h 72"/>
                  <a:gd name="T20" fmla="*/ 16 w 70"/>
                  <a:gd name="T21" fmla="*/ 5 h 72"/>
                  <a:gd name="T22" fmla="*/ 11 w 70"/>
                  <a:gd name="T23" fmla="*/ 9 h 72"/>
                  <a:gd name="T24" fmla="*/ 7 w 70"/>
                  <a:gd name="T25" fmla="*/ 14 h 72"/>
                  <a:gd name="T26" fmla="*/ 4 w 70"/>
                  <a:gd name="T27" fmla="*/ 20 h 72"/>
                  <a:gd name="T28" fmla="*/ 2 w 70"/>
                  <a:gd name="T29" fmla="*/ 26 h 72"/>
                  <a:gd name="T30" fmla="*/ 1 w 70"/>
                  <a:gd name="T31" fmla="*/ 32 h 72"/>
                  <a:gd name="T32" fmla="*/ 1 w 70"/>
                  <a:gd name="T33" fmla="*/ 39 h 72"/>
                  <a:gd name="T34" fmla="*/ 2 w 70"/>
                  <a:gd name="T35" fmla="*/ 45 h 72"/>
                  <a:gd name="T36" fmla="*/ 4 w 70"/>
                  <a:gd name="T37" fmla="*/ 51 h 72"/>
                  <a:gd name="T38" fmla="*/ 7 w 70"/>
                  <a:gd name="T39" fmla="*/ 57 h 72"/>
                  <a:gd name="T40" fmla="*/ 11 w 70"/>
                  <a:gd name="T41" fmla="*/ 62 h 72"/>
                  <a:gd name="T42" fmla="*/ 16 w 70"/>
                  <a:gd name="T43" fmla="*/ 66 h 72"/>
                  <a:gd name="T44" fmla="*/ 21 w 70"/>
                  <a:gd name="T45" fmla="*/ 69 h 72"/>
                  <a:gd name="T46" fmla="*/ 27 w 70"/>
                  <a:gd name="T47" fmla="*/ 71 h 72"/>
                  <a:gd name="T48" fmla="*/ 33 w 70"/>
                  <a:gd name="T49" fmla="*/ 72 h 72"/>
                  <a:gd name="T50" fmla="*/ 39 w 70"/>
                  <a:gd name="T51" fmla="*/ 72 h 72"/>
                  <a:gd name="T52" fmla="*/ 44 w 70"/>
                  <a:gd name="T53" fmla="*/ 71 h 72"/>
                  <a:gd name="T54" fmla="*/ 49 w 70"/>
                  <a:gd name="T55" fmla="*/ 69 h 72"/>
                  <a:gd name="T56" fmla="*/ 54 w 70"/>
                  <a:gd name="T57" fmla="*/ 66 h 72"/>
                  <a:gd name="T58" fmla="*/ 59 w 70"/>
                  <a:gd name="T59" fmla="*/ 62 h 72"/>
                  <a:gd name="T60" fmla="*/ 63 w 70"/>
                  <a:gd name="T61" fmla="*/ 57 h 72"/>
                  <a:gd name="T62" fmla="*/ 66 w 70"/>
                  <a:gd name="T63" fmla="*/ 51 h 72"/>
                  <a:gd name="T64" fmla="*/ 68 w 70"/>
                  <a:gd name="T65" fmla="*/ 45 h 72"/>
                  <a:gd name="T66" fmla="*/ 69 w 70"/>
                  <a:gd name="T67" fmla="*/ 39 h 72"/>
                  <a:gd name="T68" fmla="*/ 69 w 70"/>
                  <a:gd name="T69" fmla="*/ 32 h 72"/>
                  <a:gd name="T70" fmla="*/ 62 w 70"/>
                  <a:gd name="T71" fmla="*/ 28 h 72"/>
                  <a:gd name="T72" fmla="*/ 62 w 70"/>
                  <a:gd name="T73" fmla="*/ 28 h 72"/>
                  <a:gd name="T74" fmla="*/ 38 w 70"/>
                  <a:gd name="T75" fmla="*/ 35 h 72"/>
                  <a:gd name="T76" fmla="*/ 37 w 70"/>
                  <a:gd name="T77" fmla="*/ 31 h 72"/>
                  <a:gd name="T78" fmla="*/ 36 w 70"/>
                  <a:gd name="T79" fmla="*/ 30 h 72"/>
                  <a:gd name="T80" fmla="*/ 27 w 70"/>
                  <a:gd name="T81" fmla="*/ 8 h 72"/>
                  <a:gd name="T82" fmla="*/ 27 w 70"/>
                  <a:gd name="T83" fmla="*/ 8 h 72"/>
                  <a:gd name="T84" fmla="*/ 8 w 70"/>
                  <a:gd name="T85" fmla="*/ 28 h 72"/>
                  <a:gd name="T86" fmla="*/ 30 w 70"/>
                  <a:gd name="T87" fmla="*/ 37 h 72"/>
                  <a:gd name="T88" fmla="*/ 30 w 70"/>
                  <a:gd name="T89" fmla="*/ 38 h 72"/>
                  <a:gd name="T90" fmla="*/ 16 w 70"/>
                  <a:gd name="T91" fmla="*/ 57 h 72"/>
                  <a:gd name="T92" fmla="*/ 16 w 70"/>
                  <a:gd name="T93" fmla="*/ 57 h 72"/>
                  <a:gd name="T94" fmla="*/ 42 w 70"/>
                  <a:gd name="T95" fmla="*/ 64 h 72"/>
                  <a:gd name="T96" fmla="*/ 39 w 70"/>
                  <a:gd name="T97" fmla="*/ 40 h 72"/>
                  <a:gd name="T98" fmla="*/ 39 w 70"/>
                  <a:gd name="T99" fmla="*/ 39 h 72"/>
                  <a:gd name="T100" fmla="*/ 62 w 70"/>
                  <a:gd name="T101" fmla="*/ 43 h 72"/>
                  <a:gd name="T102" fmla="*/ 62 w 70"/>
                  <a:gd name="T103" fmla="*/ 43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0" h="72">
                    <a:moveTo>
                      <a:pt x="64" y="28"/>
                    </a:moveTo>
                    <a:cubicBezTo>
                      <a:pt x="68" y="26"/>
                      <a:pt x="68" y="26"/>
                      <a:pt x="68" y="26"/>
                    </a:cubicBezTo>
                    <a:cubicBezTo>
                      <a:pt x="68" y="25"/>
                      <a:pt x="68" y="24"/>
                      <a:pt x="68" y="23"/>
                    </a:cubicBezTo>
                    <a:cubicBezTo>
                      <a:pt x="63" y="24"/>
                      <a:pt x="63" y="24"/>
                      <a:pt x="63" y="24"/>
                    </a:cubicBezTo>
                    <a:cubicBezTo>
                      <a:pt x="63" y="24"/>
                      <a:pt x="63" y="23"/>
                      <a:pt x="63" y="22"/>
                    </a:cubicBezTo>
                    <a:cubicBezTo>
                      <a:pt x="66" y="20"/>
                      <a:pt x="66" y="20"/>
                      <a:pt x="66" y="20"/>
                    </a:cubicBezTo>
                    <a:cubicBezTo>
                      <a:pt x="66" y="19"/>
                      <a:pt x="65" y="18"/>
                      <a:pt x="65" y="17"/>
                    </a:cubicBezTo>
                    <a:cubicBezTo>
                      <a:pt x="61" y="19"/>
                      <a:pt x="61" y="19"/>
                      <a:pt x="61" y="19"/>
                    </a:cubicBezTo>
                    <a:cubicBezTo>
                      <a:pt x="61" y="19"/>
                      <a:pt x="60" y="18"/>
                      <a:pt x="60" y="17"/>
                    </a:cubicBezTo>
                    <a:cubicBezTo>
                      <a:pt x="63" y="14"/>
                      <a:pt x="63" y="14"/>
                      <a:pt x="63" y="14"/>
                    </a:cubicBezTo>
                    <a:cubicBezTo>
                      <a:pt x="62" y="14"/>
                      <a:pt x="62" y="13"/>
                      <a:pt x="61" y="12"/>
                    </a:cubicBezTo>
                    <a:cubicBezTo>
                      <a:pt x="58" y="15"/>
                      <a:pt x="58" y="15"/>
                      <a:pt x="58" y="15"/>
                    </a:cubicBezTo>
                    <a:cubicBezTo>
                      <a:pt x="57" y="14"/>
                      <a:pt x="57" y="14"/>
                      <a:pt x="56" y="13"/>
                    </a:cubicBezTo>
                    <a:cubicBezTo>
                      <a:pt x="59" y="9"/>
                      <a:pt x="59" y="9"/>
                      <a:pt x="59" y="9"/>
                    </a:cubicBezTo>
                    <a:cubicBezTo>
                      <a:pt x="58" y="9"/>
                      <a:pt x="57" y="8"/>
                      <a:pt x="57" y="8"/>
                    </a:cubicBezTo>
                    <a:cubicBezTo>
                      <a:pt x="54" y="11"/>
                      <a:pt x="54" y="11"/>
                      <a:pt x="54" y="11"/>
                    </a:cubicBezTo>
                    <a:cubicBezTo>
                      <a:pt x="53" y="10"/>
                      <a:pt x="53" y="10"/>
                      <a:pt x="52" y="10"/>
                    </a:cubicBezTo>
                    <a:cubicBezTo>
                      <a:pt x="54" y="5"/>
                      <a:pt x="54" y="5"/>
                      <a:pt x="54" y="5"/>
                    </a:cubicBezTo>
                    <a:cubicBezTo>
                      <a:pt x="53" y="5"/>
                      <a:pt x="52" y="4"/>
                      <a:pt x="52" y="4"/>
                    </a:cubicBezTo>
                    <a:cubicBezTo>
                      <a:pt x="49" y="8"/>
                      <a:pt x="49" y="8"/>
                      <a:pt x="49" y="8"/>
                    </a:cubicBezTo>
                    <a:cubicBezTo>
                      <a:pt x="49" y="7"/>
                      <a:pt x="48" y="7"/>
                      <a:pt x="47" y="7"/>
                    </a:cubicBezTo>
                    <a:cubicBezTo>
                      <a:pt x="48" y="2"/>
                      <a:pt x="48" y="2"/>
                      <a:pt x="48" y="2"/>
                    </a:cubicBezTo>
                    <a:cubicBezTo>
                      <a:pt x="48" y="2"/>
                      <a:pt x="47" y="2"/>
                      <a:pt x="46" y="1"/>
                    </a:cubicBezTo>
                    <a:cubicBezTo>
                      <a:pt x="44" y="5"/>
                      <a:pt x="44" y="5"/>
                      <a:pt x="44" y="5"/>
                    </a:cubicBezTo>
                    <a:cubicBezTo>
                      <a:pt x="43" y="5"/>
                      <a:pt x="43" y="5"/>
                      <a:pt x="42" y="5"/>
                    </a:cubicBezTo>
                    <a:cubicBezTo>
                      <a:pt x="43" y="0"/>
                      <a:pt x="43" y="0"/>
                      <a:pt x="43" y="0"/>
                    </a:cubicBezTo>
                    <a:cubicBezTo>
                      <a:pt x="42" y="0"/>
                      <a:pt x="41" y="0"/>
                      <a:pt x="40" y="0"/>
                    </a:cubicBezTo>
                    <a:cubicBezTo>
                      <a:pt x="39" y="4"/>
                      <a:pt x="39" y="4"/>
                      <a:pt x="39" y="4"/>
                    </a:cubicBezTo>
                    <a:cubicBezTo>
                      <a:pt x="38" y="4"/>
                      <a:pt x="37" y="4"/>
                      <a:pt x="37" y="4"/>
                    </a:cubicBezTo>
                    <a:cubicBezTo>
                      <a:pt x="36" y="0"/>
                      <a:pt x="36" y="0"/>
                      <a:pt x="36" y="0"/>
                    </a:cubicBezTo>
                    <a:cubicBezTo>
                      <a:pt x="36" y="0"/>
                      <a:pt x="35" y="0"/>
                      <a:pt x="34" y="0"/>
                    </a:cubicBezTo>
                    <a:cubicBezTo>
                      <a:pt x="33" y="4"/>
                      <a:pt x="33" y="4"/>
                      <a:pt x="33" y="4"/>
                    </a:cubicBezTo>
                    <a:cubicBezTo>
                      <a:pt x="33" y="4"/>
                      <a:pt x="32" y="4"/>
                      <a:pt x="31" y="4"/>
                    </a:cubicBezTo>
                    <a:cubicBezTo>
                      <a:pt x="30" y="0"/>
                      <a:pt x="30" y="0"/>
                      <a:pt x="30" y="0"/>
                    </a:cubicBezTo>
                    <a:cubicBezTo>
                      <a:pt x="29" y="0"/>
                      <a:pt x="29" y="0"/>
                      <a:pt x="28" y="0"/>
                    </a:cubicBezTo>
                    <a:cubicBezTo>
                      <a:pt x="28" y="5"/>
                      <a:pt x="28" y="5"/>
                      <a:pt x="28" y="5"/>
                    </a:cubicBezTo>
                    <a:cubicBezTo>
                      <a:pt x="28" y="5"/>
                      <a:pt x="27" y="5"/>
                      <a:pt x="27" y="5"/>
                    </a:cubicBezTo>
                    <a:cubicBezTo>
                      <a:pt x="27" y="5"/>
                      <a:pt x="26" y="5"/>
                      <a:pt x="26" y="5"/>
                    </a:cubicBezTo>
                    <a:cubicBezTo>
                      <a:pt x="24" y="1"/>
                      <a:pt x="24" y="1"/>
                      <a:pt x="24" y="1"/>
                    </a:cubicBezTo>
                    <a:cubicBezTo>
                      <a:pt x="23" y="2"/>
                      <a:pt x="23" y="2"/>
                      <a:pt x="22" y="2"/>
                    </a:cubicBezTo>
                    <a:cubicBezTo>
                      <a:pt x="23" y="7"/>
                      <a:pt x="23" y="7"/>
                      <a:pt x="23" y="7"/>
                    </a:cubicBezTo>
                    <a:cubicBezTo>
                      <a:pt x="22" y="7"/>
                      <a:pt x="22" y="7"/>
                      <a:pt x="21" y="8"/>
                    </a:cubicBezTo>
                    <a:cubicBezTo>
                      <a:pt x="19" y="4"/>
                      <a:pt x="19" y="4"/>
                      <a:pt x="19" y="4"/>
                    </a:cubicBezTo>
                    <a:cubicBezTo>
                      <a:pt x="18" y="4"/>
                      <a:pt x="17" y="5"/>
                      <a:pt x="16" y="5"/>
                    </a:cubicBezTo>
                    <a:cubicBezTo>
                      <a:pt x="18" y="9"/>
                      <a:pt x="18" y="9"/>
                      <a:pt x="18" y="9"/>
                    </a:cubicBezTo>
                    <a:cubicBezTo>
                      <a:pt x="18" y="10"/>
                      <a:pt x="17" y="10"/>
                      <a:pt x="17" y="11"/>
                    </a:cubicBezTo>
                    <a:cubicBezTo>
                      <a:pt x="13" y="8"/>
                      <a:pt x="13" y="8"/>
                      <a:pt x="13" y="8"/>
                    </a:cubicBezTo>
                    <a:cubicBezTo>
                      <a:pt x="13" y="8"/>
                      <a:pt x="12" y="9"/>
                      <a:pt x="11" y="9"/>
                    </a:cubicBezTo>
                    <a:cubicBezTo>
                      <a:pt x="14" y="13"/>
                      <a:pt x="14" y="13"/>
                      <a:pt x="14" y="13"/>
                    </a:cubicBezTo>
                    <a:cubicBezTo>
                      <a:pt x="13" y="13"/>
                      <a:pt x="13" y="14"/>
                      <a:pt x="13" y="14"/>
                    </a:cubicBezTo>
                    <a:cubicBezTo>
                      <a:pt x="9" y="12"/>
                      <a:pt x="9" y="12"/>
                      <a:pt x="9" y="12"/>
                    </a:cubicBezTo>
                    <a:cubicBezTo>
                      <a:pt x="8" y="13"/>
                      <a:pt x="8" y="13"/>
                      <a:pt x="7" y="14"/>
                    </a:cubicBezTo>
                    <a:cubicBezTo>
                      <a:pt x="10" y="17"/>
                      <a:pt x="10" y="17"/>
                      <a:pt x="10" y="17"/>
                    </a:cubicBezTo>
                    <a:cubicBezTo>
                      <a:pt x="10" y="18"/>
                      <a:pt x="10" y="18"/>
                      <a:pt x="9" y="19"/>
                    </a:cubicBezTo>
                    <a:cubicBezTo>
                      <a:pt x="5" y="17"/>
                      <a:pt x="5" y="17"/>
                      <a:pt x="5" y="17"/>
                    </a:cubicBezTo>
                    <a:cubicBezTo>
                      <a:pt x="5" y="18"/>
                      <a:pt x="4" y="19"/>
                      <a:pt x="4" y="20"/>
                    </a:cubicBezTo>
                    <a:cubicBezTo>
                      <a:pt x="8" y="22"/>
                      <a:pt x="8" y="22"/>
                      <a:pt x="8" y="22"/>
                    </a:cubicBezTo>
                    <a:cubicBezTo>
                      <a:pt x="7" y="23"/>
                      <a:pt x="7" y="23"/>
                      <a:pt x="7" y="24"/>
                    </a:cubicBezTo>
                    <a:cubicBezTo>
                      <a:pt x="3" y="23"/>
                      <a:pt x="3" y="23"/>
                      <a:pt x="3" y="23"/>
                    </a:cubicBezTo>
                    <a:cubicBezTo>
                      <a:pt x="2" y="24"/>
                      <a:pt x="2" y="25"/>
                      <a:pt x="2" y="26"/>
                    </a:cubicBezTo>
                    <a:cubicBezTo>
                      <a:pt x="6" y="28"/>
                      <a:pt x="6" y="28"/>
                      <a:pt x="6" y="28"/>
                    </a:cubicBezTo>
                    <a:cubicBezTo>
                      <a:pt x="6" y="28"/>
                      <a:pt x="5" y="29"/>
                      <a:pt x="5" y="30"/>
                    </a:cubicBezTo>
                    <a:cubicBezTo>
                      <a:pt x="1" y="29"/>
                      <a:pt x="1" y="29"/>
                      <a:pt x="1" y="29"/>
                    </a:cubicBezTo>
                    <a:cubicBezTo>
                      <a:pt x="1" y="30"/>
                      <a:pt x="1" y="31"/>
                      <a:pt x="1" y="32"/>
                    </a:cubicBezTo>
                    <a:cubicBezTo>
                      <a:pt x="5" y="33"/>
                      <a:pt x="5" y="33"/>
                      <a:pt x="5" y="33"/>
                    </a:cubicBezTo>
                    <a:cubicBezTo>
                      <a:pt x="5" y="34"/>
                      <a:pt x="5" y="34"/>
                      <a:pt x="5" y="35"/>
                    </a:cubicBezTo>
                    <a:cubicBezTo>
                      <a:pt x="0" y="36"/>
                      <a:pt x="0" y="36"/>
                      <a:pt x="0" y="36"/>
                    </a:cubicBezTo>
                    <a:cubicBezTo>
                      <a:pt x="0" y="37"/>
                      <a:pt x="0" y="38"/>
                      <a:pt x="1" y="39"/>
                    </a:cubicBezTo>
                    <a:cubicBezTo>
                      <a:pt x="5" y="39"/>
                      <a:pt x="5" y="39"/>
                      <a:pt x="5" y="39"/>
                    </a:cubicBezTo>
                    <a:cubicBezTo>
                      <a:pt x="5" y="39"/>
                      <a:pt x="5" y="40"/>
                      <a:pt x="5" y="41"/>
                    </a:cubicBezTo>
                    <a:cubicBezTo>
                      <a:pt x="1" y="42"/>
                      <a:pt x="1" y="42"/>
                      <a:pt x="1" y="42"/>
                    </a:cubicBezTo>
                    <a:cubicBezTo>
                      <a:pt x="1" y="43"/>
                      <a:pt x="1" y="44"/>
                      <a:pt x="2" y="45"/>
                    </a:cubicBezTo>
                    <a:cubicBezTo>
                      <a:pt x="6" y="44"/>
                      <a:pt x="6" y="44"/>
                      <a:pt x="6" y="44"/>
                    </a:cubicBezTo>
                    <a:cubicBezTo>
                      <a:pt x="6" y="45"/>
                      <a:pt x="6" y="46"/>
                      <a:pt x="6" y="46"/>
                    </a:cubicBezTo>
                    <a:cubicBezTo>
                      <a:pt x="3" y="48"/>
                      <a:pt x="3" y="48"/>
                      <a:pt x="3" y="48"/>
                    </a:cubicBezTo>
                    <a:cubicBezTo>
                      <a:pt x="3" y="49"/>
                      <a:pt x="3" y="50"/>
                      <a:pt x="4" y="51"/>
                    </a:cubicBezTo>
                    <a:cubicBezTo>
                      <a:pt x="8" y="50"/>
                      <a:pt x="8" y="50"/>
                      <a:pt x="8" y="50"/>
                    </a:cubicBezTo>
                    <a:cubicBezTo>
                      <a:pt x="8" y="50"/>
                      <a:pt x="8" y="51"/>
                      <a:pt x="9" y="52"/>
                    </a:cubicBezTo>
                    <a:cubicBezTo>
                      <a:pt x="5" y="54"/>
                      <a:pt x="5" y="54"/>
                      <a:pt x="5" y="54"/>
                    </a:cubicBezTo>
                    <a:cubicBezTo>
                      <a:pt x="6" y="55"/>
                      <a:pt x="6" y="56"/>
                      <a:pt x="7" y="57"/>
                    </a:cubicBezTo>
                    <a:cubicBezTo>
                      <a:pt x="11" y="55"/>
                      <a:pt x="11" y="55"/>
                      <a:pt x="11" y="55"/>
                    </a:cubicBezTo>
                    <a:cubicBezTo>
                      <a:pt x="11" y="55"/>
                      <a:pt x="11" y="56"/>
                      <a:pt x="12" y="56"/>
                    </a:cubicBezTo>
                    <a:cubicBezTo>
                      <a:pt x="9" y="60"/>
                      <a:pt x="9" y="60"/>
                      <a:pt x="9" y="60"/>
                    </a:cubicBezTo>
                    <a:cubicBezTo>
                      <a:pt x="10" y="60"/>
                      <a:pt x="10" y="61"/>
                      <a:pt x="11" y="62"/>
                    </a:cubicBezTo>
                    <a:cubicBezTo>
                      <a:pt x="14" y="59"/>
                      <a:pt x="14" y="59"/>
                      <a:pt x="14" y="59"/>
                    </a:cubicBezTo>
                    <a:cubicBezTo>
                      <a:pt x="15" y="59"/>
                      <a:pt x="15" y="60"/>
                      <a:pt x="16" y="60"/>
                    </a:cubicBezTo>
                    <a:cubicBezTo>
                      <a:pt x="13" y="64"/>
                      <a:pt x="13" y="64"/>
                      <a:pt x="13" y="64"/>
                    </a:cubicBezTo>
                    <a:cubicBezTo>
                      <a:pt x="14" y="65"/>
                      <a:pt x="15" y="65"/>
                      <a:pt x="16" y="66"/>
                    </a:cubicBezTo>
                    <a:cubicBezTo>
                      <a:pt x="18" y="62"/>
                      <a:pt x="18" y="62"/>
                      <a:pt x="18" y="62"/>
                    </a:cubicBezTo>
                    <a:cubicBezTo>
                      <a:pt x="19" y="63"/>
                      <a:pt x="20" y="63"/>
                      <a:pt x="20" y="63"/>
                    </a:cubicBezTo>
                    <a:cubicBezTo>
                      <a:pt x="19" y="68"/>
                      <a:pt x="19" y="68"/>
                      <a:pt x="19" y="68"/>
                    </a:cubicBezTo>
                    <a:cubicBezTo>
                      <a:pt x="19" y="68"/>
                      <a:pt x="20" y="68"/>
                      <a:pt x="21" y="69"/>
                    </a:cubicBezTo>
                    <a:cubicBezTo>
                      <a:pt x="23" y="65"/>
                      <a:pt x="23" y="65"/>
                      <a:pt x="23" y="65"/>
                    </a:cubicBezTo>
                    <a:cubicBezTo>
                      <a:pt x="24" y="65"/>
                      <a:pt x="25" y="66"/>
                      <a:pt x="25" y="66"/>
                    </a:cubicBezTo>
                    <a:cubicBezTo>
                      <a:pt x="24" y="70"/>
                      <a:pt x="24" y="70"/>
                      <a:pt x="24" y="70"/>
                    </a:cubicBezTo>
                    <a:cubicBezTo>
                      <a:pt x="25" y="70"/>
                      <a:pt x="26" y="71"/>
                      <a:pt x="27" y="71"/>
                    </a:cubicBezTo>
                    <a:cubicBezTo>
                      <a:pt x="28" y="67"/>
                      <a:pt x="28" y="67"/>
                      <a:pt x="28" y="67"/>
                    </a:cubicBezTo>
                    <a:cubicBezTo>
                      <a:pt x="29" y="67"/>
                      <a:pt x="30" y="67"/>
                      <a:pt x="30" y="67"/>
                    </a:cubicBezTo>
                    <a:cubicBezTo>
                      <a:pt x="30" y="72"/>
                      <a:pt x="30" y="72"/>
                      <a:pt x="30" y="72"/>
                    </a:cubicBezTo>
                    <a:cubicBezTo>
                      <a:pt x="31" y="72"/>
                      <a:pt x="32" y="72"/>
                      <a:pt x="33" y="72"/>
                    </a:cubicBezTo>
                    <a:cubicBezTo>
                      <a:pt x="34" y="67"/>
                      <a:pt x="34" y="67"/>
                      <a:pt x="34" y="67"/>
                    </a:cubicBezTo>
                    <a:cubicBezTo>
                      <a:pt x="35" y="67"/>
                      <a:pt x="35" y="67"/>
                      <a:pt x="36" y="67"/>
                    </a:cubicBezTo>
                    <a:cubicBezTo>
                      <a:pt x="37" y="72"/>
                      <a:pt x="37" y="72"/>
                      <a:pt x="37" y="72"/>
                    </a:cubicBezTo>
                    <a:cubicBezTo>
                      <a:pt x="38" y="72"/>
                      <a:pt x="38" y="72"/>
                      <a:pt x="39" y="72"/>
                    </a:cubicBezTo>
                    <a:cubicBezTo>
                      <a:pt x="39" y="67"/>
                      <a:pt x="39" y="67"/>
                      <a:pt x="39" y="67"/>
                    </a:cubicBezTo>
                    <a:cubicBezTo>
                      <a:pt x="40" y="67"/>
                      <a:pt x="41" y="67"/>
                      <a:pt x="41" y="67"/>
                    </a:cubicBezTo>
                    <a:cubicBezTo>
                      <a:pt x="43" y="71"/>
                      <a:pt x="43" y="71"/>
                      <a:pt x="43" y="71"/>
                    </a:cubicBezTo>
                    <a:cubicBezTo>
                      <a:pt x="43" y="71"/>
                      <a:pt x="44" y="71"/>
                      <a:pt x="44" y="71"/>
                    </a:cubicBezTo>
                    <a:cubicBezTo>
                      <a:pt x="45" y="70"/>
                      <a:pt x="45" y="70"/>
                      <a:pt x="45" y="70"/>
                    </a:cubicBezTo>
                    <a:cubicBezTo>
                      <a:pt x="45" y="66"/>
                      <a:pt x="45" y="66"/>
                      <a:pt x="45" y="66"/>
                    </a:cubicBezTo>
                    <a:cubicBezTo>
                      <a:pt x="45" y="66"/>
                      <a:pt x="46" y="65"/>
                      <a:pt x="47" y="65"/>
                    </a:cubicBezTo>
                    <a:cubicBezTo>
                      <a:pt x="49" y="69"/>
                      <a:pt x="49" y="69"/>
                      <a:pt x="49" y="69"/>
                    </a:cubicBezTo>
                    <a:cubicBezTo>
                      <a:pt x="50" y="69"/>
                      <a:pt x="50" y="68"/>
                      <a:pt x="51" y="68"/>
                    </a:cubicBezTo>
                    <a:cubicBezTo>
                      <a:pt x="50" y="64"/>
                      <a:pt x="50" y="64"/>
                      <a:pt x="50" y="64"/>
                    </a:cubicBezTo>
                    <a:cubicBezTo>
                      <a:pt x="50" y="63"/>
                      <a:pt x="51" y="63"/>
                      <a:pt x="51" y="62"/>
                    </a:cubicBezTo>
                    <a:cubicBezTo>
                      <a:pt x="54" y="66"/>
                      <a:pt x="54" y="66"/>
                      <a:pt x="54" y="66"/>
                    </a:cubicBezTo>
                    <a:cubicBezTo>
                      <a:pt x="55" y="65"/>
                      <a:pt x="56" y="65"/>
                      <a:pt x="56" y="64"/>
                    </a:cubicBezTo>
                    <a:cubicBezTo>
                      <a:pt x="54" y="60"/>
                      <a:pt x="54" y="60"/>
                      <a:pt x="54" y="60"/>
                    </a:cubicBezTo>
                    <a:cubicBezTo>
                      <a:pt x="55" y="60"/>
                      <a:pt x="55" y="59"/>
                      <a:pt x="56" y="59"/>
                    </a:cubicBezTo>
                    <a:cubicBezTo>
                      <a:pt x="59" y="62"/>
                      <a:pt x="59" y="62"/>
                      <a:pt x="59" y="62"/>
                    </a:cubicBezTo>
                    <a:cubicBezTo>
                      <a:pt x="60" y="61"/>
                      <a:pt x="60" y="60"/>
                      <a:pt x="61" y="60"/>
                    </a:cubicBezTo>
                    <a:cubicBezTo>
                      <a:pt x="58" y="56"/>
                      <a:pt x="58" y="56"/>
                      <a:pt x="58" y="56"/>
                    </a:cubicBezTo>
                    <a:cubicBezTo>
                      <a:pt x="59" y="56"/>
                      <a:pt x="59" y="55"/>
                      <a:pt x="59" y="55"/>
                    </a:cubicBezTo>
                    <a:cubicBezTo>
                      <a:pt x="63" y="57"/>
                      <a:pt x="63" y="57"/>
                      <a:pt x="63" y="57"/>
                    </a:cubicBezTo>
                    <a:cubicBezTo>
                      <a:pt x="64" y="56"/>
                      <a:pt x="64" y="55"/>
                      <a:pt x="65" y="55"/>
                    </a:cubicBezTo>
                    <a:cubicBezTo>
                      <a:pt x="61" y="52"/>
                      <a:pt x="61" y="52"/>
                      <a:pt x="61" y="52"/>
                    </a:cubicBezTo>
                    <a:cubicBezTo>
                      <a:pt x="62" y="51"/>
                      <a:pt x="62" y="51"/>
                      <a:pt x="62" y="50"/>
                    </a:cubicBezTo>
                    <a:cubicBezTo>
                      <a:pt x="66" y="51"/>
                      <a:pt x="66" y="51"/>
                      <a:pt x="66" y="51"/>
                    </a:cubicBezTo>
                    <a:cubicBezTo>
                      <a:pt x="67" y="50"/>
                      <a:pt x="67" y="50"/>
                      <a:pt x="67" y="49"/>
                    </a:cubicBezTo>
                    <a:cubicBezTo>
                      <a:pt x="64" y="47"/>
                      <a:pt x="64" y="47"/>
                      <a:pt x="64" y="47"/>
                    </a:cubicBezTo>
                    <a:cubicBezTo>
                      <a:pt x="64" y="46"/>
                      <a:pt x="64" y="45"/>
                      <a:pt x="64" y="45"/>
                    </a:cubicBezTo>
                    <a:cubicBezTo>
                      <a:pt x="68" y="45"/>
                      <a:pt x="68" y="45"/>
                      <a:pt x="68" y="45"/>
                    </a:cubicBezTo>
                    <a:cubicBezTo>
                      <a:pt x="69" y="44"/>
                      <a:pt x="69" y="43"/>
                      <a:pt x="69" y="42"/>
                    </a:cubicBezTo>
                    <a:cubicBezTo>
                      <a:pt x="65" y="41"/>
                      <a:pt x="65" y="41"/>
                      <a:pt x="65" y="41"/>
                    </a:cubicBezTo>
                    <a:cubicBezTo>
                      <a:pt x="65" y="40"/>
                      <a:pt x="65" y="40"/>
                      <a:pt x="65" y="39"/>
                    </a:cubicBezTo>
                    <a:cubicBezTo>
                      <a:pt x="69" y="39"/>
                      <a:pt x="69" y="39"/>
                      <a:pt x="69" y="39"/>
                    </a:cubicBezTo>
                    <a:cubicBezTo>
                      <a:pt x="70" y="38"/>
                      <a:pt x="70" y="37"/>
                      <a:pt x="70" y="36"/>
                    </a:cubicBezTo>
                    <a:cubicBezTo>
                      <a:pt x="65" y="35"/>
                      <a:pt x="65" y="35"/>
                      <a:pt x="65" y="35"/>
                    </a:cubicBezTo>
                    <a:cubicBezTo>
                      <a:pt x="65" y="35"/>
                      <a:pt x="65" y="34"/>
                      <a:pt x="65" y="33"/>
                    </a:cubicBezTo>
                    <a:cubicBezTo>
                      <a:pt x="69" y="32"/>
                      <a:pt x="69" y="32"/>
                      <a:pt x="69" y="32"/>
                    </a:cubicBezTo>
                    <a:cubicBezTo>
                      <a:pt x="69" y="31"/>
                      <a:pt x="69" y="30"/>
                      <a:pt x="69" y="30"/>
                    </a:cubicBezTo>
                    <a:cubicBezTo>
                      <a:pt x="65" y="30"/>
                      <a:pt x="65" y="30"/>
                      <a:pt x="65" y="30"/>
                    </a:cubicBezTo>
                    <a:cubicBezTo>
                      <a:pt x="65" y="29"/>
                      <a:pt x="65" y="28"/>
                      <a:pt x="64" y="28"/>
                    </a:cubicBezTo>
                    <a:close/>
                    <a:moveTo>
                      <a:pt x="62" y="28"/>
                    </a:moveTo>
                    <a:cubicBezTo>
                      <a:pt x="40" y="34"/>
                      <a:pt x="40" y="34"/>
                      <a:pt x="40" y="34"/>
                    </a:cubicBezTo>
                    <a:cubicBezTo>
                      <a:pt x="40" y="33"/>
                      <a:pt x="39" y="33"/>
                      <a:pt x="39" y="32"/>
                    </a:cubicBezTo>
                    <a:cubicBezTo>
                      <a:pt x="55" y="15"/>
                      <a:pt x="55" y="15"/>
                      <a:pt x="55" y="15"/>
                    </a:cubicBezTo>
                    <a:cubicBezTo>
                      <a:pt x="58" y="19"/>
                      <a:pt x="60" y="23"/>
                      <a:pt x="62" y="28"/>
                    </a:cubicBezTo>
                    <a:close/>
                    <a:moveTo>
                      <a:pt x="36" y="38"/>
                    </a:moveTo>
                    <a:cubicBezTo>
                      <a:pt x="34" y="39"/>
                      <a:pt x="33" y="38"/>
                      <a:pt x="33" y="36"/>
                    </a:cubicBezTo>
                    <a:cubicBezTo>
                      <a:pt x="32" y="35"/>
                      <a:pt x="33" y="34"/>
                      <a:pt x="34" y="33"/>
                    </a:cubicBezTo>
                    <a:cubicBezTo>
                      <a:pt x="36" y="33"/>
                      <a:pt x="37" y="34"/>
                      <a:pt x="38" y="35"/>
                    </a:cubicBezTo>
                    <a:cubicBezTo>
                      <a:pt x="38" y="36"/>
                      <a:pt x="37" y="38"/>
                      <a:pt x="36" y="38"/>
                    </a:cubicBezTo>
                    <a:close/>
                    <a:moveTo>
                      <a:pt x="54" y="15"/>
                    </a:moveTo>
                    <a:cubicBezTo>
                      <a:pt x="38" y="32"/>
                      <a:pt x="38" y="32"/>
                      <a:pt x="38" y="32"/>
                    </a:cubicBezTo>
                    <a:cubicBezTo>
                      <a:pt x="38" y="31"/>
                      <a:pt x="37" y="31"/>
                      <a:pt x="37" y="31"/>
                    </a:cubicBezTo>
                    <a:cubicBezTo>
                      <a:pt x="42" y="8"/>
                      <a:pt x="42" y="8"/>
                      <a:pt x="42" y="8"/>
                    </a:cubicBezTo>
                    <a:cubicBezTo>
                      <a:pt x="47" y="9"/>
                      <a:pt x="51" y="11"/>
                      <a:pt x="54" y="15"/>
                    </a:cubicBezTo>
                    <a:close/>
                    <a:moveTo>
                      <a:pt x="42" y="8"/>
                    </a:moveTo>
                    <a:cubicBezTo>
                      <a:pt x="36" y="30"/>
                      <a:pt x="36" y="30"/>
                      <a:pt x="36" y="30"/>
                    </a:cubicBezTo>
                    <a:cubicBezTo>
                      <a:pt x="35" y="30"/>
                      <a:pt x="35" y="30"/>
                      <a:pt x="34" y="30"/>
                    </a:cubicBezTo>
                    <a:cubicBezTo>
                      <a:pt x="28" y="8"/>
                      <a:pt x="28" y="8"/>
                      <a:pt x="28" y="8"/>
                    </a:cubicBezTo>
                    <a:cubicBezTo>
                      <a:pt x="33" y="7"/>
                      <a:pt x="37" y="7"/>
                      <a:pt x="42" y="8"/>
                    </a:cubicBezTo>
                    <a:close/>
                    <a:moveTo>
                      <a:pt x="27" y="8"/>
                    </a:moveTo>
                    <a:cubicBezTo>
                      <a:pt x="33" y="31"/>
                      <a:pt x="33" y="31"/>
                      <a:pt x="33" y="31"/>
                    </a:cubicBezTo>
                    <a:cubicBezTo>
                      <a:pt x="33" y="31"/>
                      <a:pt x="32" y="31"/>
                      <a:pt x="32" y="32"/>
                    </a:cubicBezTo>
                    <a:cubicBezTo>
                      <a:pt x="16" y="15"/>
                      <a:pt x="16" y="15"/>
                      <a:pt x="16" y="15"/>
                    </a:cubicBezTo>
                    <a:cubicBezTo>
                      <a:pt x="19" y="12"/>
                      <a:pt x="23" y="9"/>
                      <a:pt x="27" y="8"/>
                    </a:cubicBezTo>
                    <a:close/>
                    <a:moveTo>
                      <a:pt x="15" y="16"/>
                    </a:moveTo>
                    <a:cubicBezTo>
                      <a:pt x="31" y="32"/>
                      <a:pt x="31" y="32"/>
                      <a:pt x="31" y="32"/>
                    </a:cubicBezTo>
                    <a:cubicBezTo>
                      <a:pt x="31" y="33"/>
                      <a:pt x="30" y="33"/>
                      <a:pt x="30" y="34"/>
                    </a:cubicBezTo>
                    <a:cubicBezTo>
                      <a:pt x="8" y="28"/>
                      <a:pt x="8" y="28"/>
                      <a:pt x="8" y="28"/>
                    </a:cubicBezTo>
                    <a:cubicBezTo>
                      <a:pt x="10" y="24"/>
                      <a:pt x="12" y="19"/>
                      <a:pt x="15" y="16"/>
                    </a:cubicBezTo>
                    <a:close/>
                    <a:moveTo>
                      <a:pt x="8" y="29"/>
                    </a:moveTo>
                    <a:cubicBezTo>
                      <a:pt x="30" y="35"/>
                      <a:pt x="30" y="35"/>
                      <a:pt x="30" y="35"/>
                    </a:cubicBezTo>
                    <a:cubicBezTo>
                      <a:pt x="30" y="35"/>
                      <a:pt x="30" y="36"/>
                      <a:pt x="30" y="37"/>
                    </a:cubicBezTo>
                    <a:cubicBezTo>
                      <a:pt x="8" y="43"/>
                      <a:pt x="8" y="43"/>
                      <a:pt x="8" y="43"/>
                    </a:cubicBezTo>
                    <a:cubicBezTo>
                      <a:pt x="7" y="38"/>
                      <a:pt x="7" y="34"/>
                      <a:pt x="8" y="29"/>
                    </a:cubicBezTo>
                    <a:close/>
                    <a:moveTo>
                      <a:pt x="9" y="44"/>
                    </a:moveTo>
                    <a:cubicBezTo>
                      <a:pt x="30" y="38"/>
                      <a:pt x="30" y="38"/>
                      <a:pt x="30" y="38"/>
                    </a:cubicBezTo>
                    <a:cubicBezTo>
                      <a:pt x="30" y="38"/>
                      <a:pt x="31" y="39"/>
                      <a:pt x="31" y="39"/>
                    </a:cubicBezTo>
                    <a:cubicBezTo>
                      <a:pt x="15" y="56"/>
                      <a:pt x="15" y="56"/>
                      <a:pt x="15" y="56"/>
                    </a:cubicBezTo>
                    <a:cubicBezTo>
                      <a:pt x="12" y="53"/>
                      <a:pt x="10" y="49"/>
                      <a:pt x="9" y="44"/>
                    </a:cubicBezTo>
                    <a:close/>
                    <a:moveTo>
                      <a:pt x="16" y="57"/>
                    </a:moveTo>
                    <a:cubicBezTo>
                      <a:pt x="32" y="40"/>
                      <a:pt x="32" y="40"/>
                      <a:pt x="32" y="40"/>
                    </a:cubicBezTo>
                    <a:cubicBezTo>
                      <a:pt x="32" y="40"/>
                      <a:pt x="33" y="41"/>
                      <a:pt x="33" y="41"/>
                    </a:cubicBezTo>
                    <a:cubicBezTo>
                      <a:pt x="28" y="64"/>
                      <a:pt x="28" y="64"/>
                      <a:pt x="28" y="64"/>
                    </a:cubicBezTo>
                    <a:cubicBezTo>
                      <a:pt x="23" y="62"/>
                      <a:pt x="19" y="60"/>
                      <a:pt x="16" y="57"/>
                    </a:cubicBezTo>
                    <a:close/>
                    <a:moveTo>
                      <a:pt x="29" y="64"/>
                    </a:moveTo>
                    <a:cubicBezTo>
                      <a:pt x="34" y="41"/>
                      <a:pt x="34" y="41"/>
                      <a:pt x="34" y="41"/>
                    </a:cubicBezTo>
                    <a:cubicBezTo>
                      <a:pt x="35" y="41"/>
                      <a:pt x="35" y="41"/>
                      <a:pt x="36" y="41"/>
                    </a:cubicBezTo>
                    <a:cubicBezTo>
                      <a:pt x="42" y="64"/>
                      <a:pt x="42" y="64"/>
                      <a:pt x="42" y="64"/>
                    </a:cubicBezTo>
                    <a:cubicBezTo>
                      <a:pt x="38" y="65"/>
                      <a:pt x="33" y="65"/>
                      <a:pt x="29" y="64"/>
                    </a:cubicBezTo>
                    <a:close/>
                    <a:moveTo>
                      <a:pt x="43" y="64"/>
                    </a:moveTo>
                    <a:cubicBezTo>
                      <a:pt x="37" y="41"/>
                      <a:pt x="37" y="41"/>
                      <a:pt x="37" y="41"/>
                    </a:cubicBezTo>
                    <a:cubicBezTo>
                      <a:pt x="37" y="41"/>
                      <a:pt x="38" y="40"/>
                      <a:pt x="39" y="40"/>
                    </a:cubicBezTo>
                    <a:cubicBezTo>
                      <a:pt x="55" y="56"/>
                      <a:pt x="55" y="56"/>
                      <a:pt x="55" y="56"/>
                    </a:cubicBezTo>
                    <a:cubicBezTo>
                      <a:pt x="51" y="60"/>
                      <a:pt x="47" y="62"/>
                      <a:pt x="43" y="64"/>
                    </a:cubicBezTo>
                    <a:close/>
                    <a:moveTo>
                      <a:pt x="55" y="56"/>
                    </a:moveTo>
                    <a:cubicBezTo>
                      <a:pt x="39" y="39"/>
                      <a:pt x="39" y="39"/>
                      <a:pt x="39" y="39"/>
                    </a:cubicBezTo>
                    <a:cubicBezTo>
                      <a:pt x="39" y="39"/>
                      <a:pt x="40" y="38"/>
                      <a:pt x="40" y="38"/>
                    </a:cubicBezTo>
                    <a:cubicBezTo>
                      <a:pt x="62" y="43"/>
                      <a:pt x="62" y="43"/>
                      <a:pt x="62" y="43"/>
                    </a:cubicBezTo>
                    <a:cubicBezTo>
                      <a:pt x="61" y="48"/>
                      <a:pt x="58" y="52"/>
                      <a:pt x="55" y="56"/>
                    </a:cubicBezTo>
                    <a:close/>
                    <a:moveTo>
                      <a:pt x="62" y="43"/>
                    </a:moveTo>
                    <a:cubicBezTo>
                      <a:pt x="40" y="37"/>
                      <a:pt x="40" y="37"/>
                      <a:pt x="40" y="37"/>
                    </a:cubicBezTo>
                    <a:cubicBezTo>
                      <a:pt x="40" y="36"/>
                      <a:pt x="40" y="35"/>
                      <a:pt x="40" y="35"/>
                    </a:cubicBezTo>
                    <a:cubicBezTo>
                      <a:pt x="62" y="28"/>
                      <a:pt x="62" y="28"/>
                      <a:pt x="62" y="28"/>
                    </a:cubicBezTo>
                    <a:cubicBezTo>
                      <a:pt x="63" y="33"/>
                      <a:pt x="63" y="38"/>
                      <a:pt x="62" y="43"/>
                    </a:cubicBezTo>
                    <a:close/>
                  </a:path>
                </a:pathLst>
              </a:custGeom>
              <a:solidFill>
                <a:srgbClr val="3E3A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5" name="Freeform 58"/>
              <p:cNvSpPr>
                <a:spLocks noEditPoints="1"/>
              </p:cNvSpPr>
              <p:nvPr/>
            </p:nvSpPr>
            <p:spPr bwMode="auto">
              <a:xfrm>
                <a:off x="1030288" y="2438401"/>
                <a:ext cx="90488" cy="95250"/>
              </a:xfrm>
              <a:custGeom>
                <a:avLst/>
                <a:gdLst>
                  <a:gd name="T0" fmla="*/ 85 w 85"/>
                  <a:gd name="T1" fmla="*/ 48 h 89"/>
                  <a:gd name="T2" fmla="*/ 85 w 85"/>
                  <a:gd name="T3" fmla="*/ 41 h 89"/>
                  <a:gd name="T4" fmla="*/ 75 w 85"/>
                  <a:gd name="T5" fmla="*/ 37 h 89"/>
                  <a:gd name="T6" fmla="*/ 74 w 85"/>
                  <a:gd name="T7" fmla="*/ 33 h 89"/>
                  <a:gd name="T8" fmla="*/ 81 w 85"/>
                  <a:gd name="T9" fmla="*/ 25 h 89"/>
                  <a:gd name="T10" fmla="*/ 78 w 85"/>
                  <a:gd name="T11" fmla="*/ 19 h 89"/>
                  <a:gd name="T12" fmla="*/ 68 w 85"/>
                  <a:gd name="T13" fmla="*/ 21 h 89"/>
                  <a:gd name="T14" fmla="*/ 68 w 85"/>
                  <a:gd name="T15" fmla="*/ 21 h 89"/>
                  <a:gd name="T16" fmla="*/ 65 w 85"/>
                  <a:gd name="T17" fmla="*/ 18 h 89"/>
                  <a:gd name="T18" fmla="*/ 65 w 85"/>
                  <a:gd name="T19" fmla="*/ 18 h 89"/>
                  <a:gd name="T20" fmla="*/ 67 w 85"/>
                  <a:gd name="T21" fmla="*/ 7 h 89"/>
                  <a:gd name="T22" fmla="*/ 61 w 85"/>
                  <a:gd name="T23" fmla="*/ 4 h 89"/>
                  <a:gd name="T24" fmla="*/ 53 w 85"/>
                  <a:gd name="T25" fmla="*/ 11 h 89"/>
                  <a:gd name="T26" fmla="*/ 53 w 85"/>
                  <a:gd name="T27" fmla="*/ 11 h 89"/>
                  <a:gd name="T28" fmla="*/ 49 w 85"/>
                  <a:gd name="T29" fmla="*/ 10 h 89"/>
                  <a:gd name="T30" fmla="*/ 49 w 85"/>
                  <a:gd name="T31" fmla="*/ 10 h 89"/>
                  <a:gd name="T32" fmla="*/ 46 w 85"/>
                  <a:gd name="T33" fmla="*/ 0 h 89"/>
                  <a:gd name="T34" fmla="*/ 39 w 85"/>
                  <a:gd name="T35" fmla="*/ 0 h 89"/>
                  <a:gd name="T36" fmla="*/ 36 w 85"/>
                  <a:gd name="T37" fmla="*/ 10 h 89"/>
                  <a:gd name="T38" fmla="*/ 36 w 85"/>
                  <a:gd name="T39" fmla="*/ 10 h 89"/>
                  <a:gd name="T40" fmla="*/ 32 w 85"/>
                  <a:gd name="T41" fmla="*/ 11 h 89"/>
                  <a:gd name="T42" fmla="*/ 32 w 85"/>
                  <a:gd name="T43" fmla="*/ 11 h 89"/>
                  <a:gd name="T44" fmla="*/ 24 w 85"/>
                  <a:gd name="T45" fmla="*/ 4 h 89"/>
                  <a:gd name="T46" fmla="*/ 18 w 85"/>
                  <a:gd name="T47" fmla="*/ 7 h 89"/>
                  <a:gd name="T48" fmla="*/ 20 w 85"/>
                  <a:gd name="T49" fmla="*/ 18 h 89"/>
                  <a:gd name="T50" fmla="*/ 20 w 85"/>
                  <a:gd name="T51" fmla="*/ 18 h 89"/>
                  <a:gd name="T52" fmla="*/ 17 w 85"/>
                  <a:gd name="T53" fmla="*/ 21 h 89"/>
                  <a:gd name="T54" fmla="*/ 17 w 85"/>
                  <a:gd name="T55" fmla="*/ 21 h 89"/>
                  <a:gd name="T56" fmla="*/ 7 w 85"/>
                  <a:gd name="T57" fmla="*/ 19 h 89"/>
                  <a:gd name="T58" fmla="*/ 4 w 85"/>
                  <a:gd name="T59" fmla="*/ 25 h 89"/>
                  <a:gd name="T60" fmla="*/ 10 w 85"/>
                  <a:gd name="T61" fmla="*/ 33 h 89"/>
                  <a:gd name="T62" fmla="*/ 9 w 85"/>
                  <a:gd name="T63" fmla="*/ 37 h 89"/>
                  <a:gd name="T64" fmla="*/ 0 w 85"/>
                  <a:gd name="T65" fmla="*/ 41 h 89"/>
                  <a:gd name="T66" fmla="*/ 0 w 85"/>
                  <a:gd name="T67" fmla="*/ 48 h 89"/>
                  <a:gd name="T68" fmla="*/ 9 w 85"/>
                  <a:gd name="T69" fmla="*/ 51 h 89"/>
                  <a:gd name="T70" fmla="*/ 10 w 85"/>
                  <a:gd name="T71" fmla="*/ 55 h 89"/>
                  <a:gd name="T72" fmla="*/ 4 w 85"/>
                  <a:gd name="T73" fmla="*/ 63 h 89"/>
                  <a:gd name="T74" fmla="*/ 7 w 85"/>
                  <a:gd name="T75" fmla="*/ 69 h 89"/>
                  <a:gd name="T76" fmla="*/ 17 w 85"/>
                  <a:gd name="T77" fmla="*/ 67 h 89"/>
                  <a:gd name="T78" fmla="*/ 20 w 85"/>
                  <a:gd name="T79" fmla="*/ 71 h 89"/>
                  <a:gd name="T80" fmla="*/ 18 w 85"/>
                  <a:gd name="T81" fmla="*/ 81 h 89"/>
                  <a:gd name="T82" fmla="*/ 24 w 85"/>
                  <a:gd name="T83" fmla="*/ 84 h 89"/>
                  <a:gd name="T84" fmla="*/ 32 w 85"/>
                  <a:gd name="T85" fmla="*/ 78 h 89"/>
                  <a:gd name="T86" fmla="*/ 36 w 85"/>
                  <a:gd name="T87" fmla="*/ 79 h 89"/>
                  <a:gd name="T88" fmla="*/ 39 w 85"/>
                  <a:gd name="T89" fmla="*/ 89 h 89"/>
                  <a:gd name="T90" fmla="*/ 46 w 85"/>
                  <a:gd name="T91" fmla="*/ 89 h 89"/>
                  <a:gd name="T92" fmla="*/ 49 w 85"/>
                  <a:gd name="T93" fmla="*/ 79 h 89"/>
                  <a:gd name="T94" fmla="*/ 53 w 85"/>
                  <a:gd name="T95" fmla="*/ 78 h 89"/>
                  <a:gd name="T96" fmla="*/ 61 w 85"/>
                  <a:gd name="T97" fmla="*/ 84 h 89"/>
                  <a:gd name="T98" fmla="*/ 67 w 85"/>
                  <a:gd name="T99" fmla="*/ 81 h 89"/>
                  <a:gd name="T100" fmla="*/ 65 w 85"/>
                  <a:gd name="T101" fmla="*/ 71 h 89"/>
                  <a:gd name="T102" fmla="*/ 68 w 85"/>
                  <a:gd name="T103" fmla="*/ 67 h 89"/>
                  <a:gd name="T104" fmla="*/ 78 w 85"/>
                  <a:gd name="T105" fmla="*/ 69 h 89"/>
                  <a:gd name="T106" fmla="*/ 81 w 85"/>
                  <a:gd name="T107" fmla="*/ 63 h 89"/>
                  <a:gd name="T108" fmla="*/ 74 w 85"/>
                  <a:gd name="T109" fmla="*/ 55 h 89"/>
                  <a:gd name="T110" fmla="*/ 75 w 85"/>
                  <a:gd name="T111" fmla="*/ 51 h 89"/>
                  <a:gd name="T112" fmla="*/ 85 w 85"/>
                  <a:gd name="T113" fmla="*/ 48 h 89"/>
                  <a:gd name="T114" fmla="*/ 42 w 85"/>
                  <a:gd name="T115" fmla="*/ 62 h 89"/>
                  <a:gd name="T116" fmla="*/ 25 w 85"/>
                  <a:gd name="T117" fmla="*/ 44 h 89"/>
                  <a:gd name="T118" fmla="*/ 42 w 85"/>
                  <a:gd name="T119" fmla="*/ 27 h 89"/>
                  <a:gd name="T120" fmla="*/ 59 w 85"/>
                  <a:gd name="T121" fmla="*/ 44 h 89"/>
                  <a:gd name="T122" fmla="*/ 42 w 85"/>
                  <a:gd name="T123" fmla="*/ 62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5" h="89">
                    <a:moveTo>
                      <a:pt x="85" y="48"/>
                    </a:moveTo>
                    <a:cubicBezTo>
                      <a:pt x="85" y="41"/>
                      <a:pt x="85" y="41"/>
                      <a:pt x="85" y="41"/>
                    </a:cubicBezTo>
                    <a:cubicBezTo>
                      <a:pt x="75" y="37"/>
                      <a:pt x="75" y="37"/>
                      <a:pt x="75" y="37"/>
                    </a:cubicBezTo>
                    <a:cubicBezTo>
                      <a:pt x="75" y="36"/>
                      <a:pt x="75" y="34"/>
                      <a:pt x="74" y="33"/>
                    </a:cubicBezTo>
                    <a:cubicBezTo>
                      <a:pt x="81" y="25"/>
                      <a:pt x="81" y="25"/>
                      <a:pt x="81" y="25"/>
                    </a:cubicBezTo>
                    <a:cubicBezTo>
                      <a:pt x="78" y="19"/>
                      <a:pt x="78" y="19"/>
                      <a:pt x="78" y="19"/>
                    </a:cubicBezTo>
                    <a:cubicBezTo>
                      <a:pt x="68" y="21"/>
                      <a:pt x="68" y="21"/>
                      <a:pt x="68" y="21"/>
                    </a:cubicBezTo>
                    <a:cubicBezTo>
                      <a:pt x="68" y="21"/>
                      <a:pt x="68" y="21"/>
                      <a:pt x="68" y="21"/>
                    </a:cubicBezTo>
                    <a:cubicBezTo>
                      <a:pt x="67" y="20"/>
                      <a:pt x="66" y="19"/>
                      <a:pt x="65" y="18"/>
                    </a:cubicBezTo>
                    <a:cubicBezTo>
                      <a:pt x="65" y="18"/>
                      <a:pt x="65" y="18"/>
                      <a:pt x="65" y="18"/>
                    </a:cubicBezTo>
                    <a:cubicBezTo>
                      <a:pt x="67" y="7"/>
                      <a:pt x="67" y="7"/>
                      <a:pt x="67" y="7"/>
                    </a:cubicBezTo>
                    <a:cubicBezTo>
                      <a:pt x="61" y="4"/>
                      <a:pt x="61" y="4"/>
                      <a:pt x="61" y="4"/>
                    </a:cubicBezTo>
                    <a:cubicBezTo>
                      <a:pt x="53" y="11"/>
                      <a:pt x="53" y="11"/>
                      <a:pt x="53" y="11"/>
                    </a:cubicBezTo>
                    <a:cubicBezTo>
                      <a:pt x="53" y="11"/>
                      <a:pt x="53" y="11"/>
                      <a:pt x="53" y="11"/>
                    </a:cubicBezTo>
                    <a:cubicBezTo>
                      <a:pt x="52" y="10"/>
                      <a:pt x="50" y="10"/>
                      <a:pt x="49" y="10"/>
                    </a:cubicBezTo>
                    <a:cubicBezTo>
                      <a:pt x="49" y="10"/>
                      <a:pt x="49" y="10"/>
                      <a:pt x="49" y="10"/>
                    </a:cubicBezTo>
                    <a:cubicBezTo>
                      <a:pt x="46" y="0"/>
                      <a:pt x="46" y="0"/>
                      <a:pt x="46" y="0"/>
                    </a:cubicBezTo>
                    <a:cubicBezTo>
                      <a:pt x="39" y="0"/>
                      <a:pt x="39" y="0"/>
                      <a:pt x="39" y="0"/>
                    </a:cubicBezTo>
                    <a:cubicBezTo>
                      <a:pt x="36" y="10"/>
                      <a:pt x="36" y="10"/>
                      <a:pt x="36" y="10"/>
                    </a:cubicBezTo>
                    <a:cubicBezTo>
                      <a:pt x="36" y="10"/>
                      <a:pt x="36" y="10"/>
                      <a:pt x="36" y="10"/>
                    </a:cubicBezTo>
                    <a:cubicBezTo>
                      <a:pt x="34" y="10"/>
                      <a:pt x="33" y="10"/>
                      <a:pt x="32" y="11"/>
                    </a:cubicBezTo>
                    <a:cubicBezTo>
                      <a:pt x="32" y="11"/>
                      <a:pt x="32" y="11"/>
                      <a:pt x="32" y="11"/>
                    </a:cubicBezTo>
                    <a:cubicBezTo>
                      <a:pt x="24" y="4"/>
                      <a:pt x="24" y="4"/>
                      <a:pt x="24" y="4"/>
                    </a:cubicBezTo>
                    <a:cubicBezTo>
                      <a:pt x="18" y="7"/>
                      <a:pt x="18" y="7"/>
                      <a:pt x="18" y="7"/>
                    </a:cubicBezTo>
                    <a:cubicBezTo>
                      <a:pt x="20" y="18"/>
                      <a:pt x="20" y="18"/>
                      <a:pt x="20" y="18"/>
                    </a:cubicBezTo>
                    <a:cubicBezTo>
                      <a:pt x="20" y="18"/>
                      <a:pt x="20" y="18"/>
                      <a:pt x="20" y="18"/>
                    </a:cubicBezTo>
                    <a:cubicBezTo>
                      <a:pt x="19" y="19"/>
                      <a:pt x="18" y="20"/>
                      <a:pt x="17" y="21"/>
                    </a:cubicBezTo>
                    <a:cubicBezTo>
                      <a:pt x="17" y="21"/>
                      <a:pt x="17" y="21"/>
                      <a:pt x="17" y="21"/>
                    </a:cubicBezTo>
                    <a:cubicBezTo>
                      <a:pt x="7" y="19"/>
                      <a:pt x="7" y="19"/>
                      <a:pt x="7" y="19"/>
                    </a:cubicBezTo>
                    <a:cubicBezTo>
                      <a:pt x="4" y="25"/>
                      <a:pt x="4" y="25"/>
                      <a:pt x="4" y="25"/>
                    </a:cubicBezTo>
                    <a:cubicBezTo>
                      <a:pt x="10" y="33"/>
                      <a:pt x="10" y="33"/>
                      <a:pt x="10" y="33"/>
                    </a:cubicBezTo>
                    <a:cubicBezTo>
                      <a:pt x="10" y="34"/>
                      <a:pt x="10" y="36"/>
                      <a:pt x="9" y="37"/>
                    </a:cubicBezTo>
                    <a:cubicBezTo>
                      <a:pt x="0" y="41"/>
                      <a:pt x="0" y="41"/>
                      <a:pt x="0" y="41"/>
                    </a:cubicBezTo>
                    <a:cubicBezTo>
                      <a:pt x="0" y="48"/>
                      <a:pt x="0" y="48"/>
                      <a:pt x="0" y="48"/>
                    </a:cubicBezTo>
                    <a:cubicBezTo>
                      <a:pt x="9" y="51"/>
                      <a:pt x="9" y="51"/>
                      <a:pt x="9" y="51"/>
                    </a:cubicBezTo>
                    <a:cubicBezTo>
                      <a:pt x="10" y="53"/>
                      <a:pt x="10" y="54"/>
                      <a:pt x="10" y="55"/>
                    </a:cubicBezTo>
                    <a:cubicBezTo>
                      <a:pt x="4" y="63"/>
                      <a:pt x="4" y="63"/>
                      <a:pt x="4" y="63"/>
                    </a:cubicBezTo>
                    <a:cubicBezTo>
                      <a:pt x="7" y="69"/>
                      <a:pt x="7" y="69"/>
                      <a:pt x="7" y="69"/>
                    </a:cubicBezTo>
                    <a:cubicBezTo>
                      <a:pt x="17" y="67"/>
                      <a:pt x="17" y="67"/>
                      <a:pt x="17" y="67"/>
                    </a:cubicBezTo>
                    <a:cubicBezTo>
                      <a:pt x="18" y="69"/>
                      <a:pt x="19" y="70"/>
                      <a:pt x="20" y="71"/>
                    </a:cubicBezTo>
                    <a:cubicBezTo>
                      <a:pt x="18" y="81"/>
                      <a:pt x="18" y="81"/>
                      <a:pt x="18" y="81"/>
                    </a:cubicBezTo>
                    <a:cubicBezTo>
                      <a:pt x="24" y="84"/>
                      <a:pt x="24" y="84"/>
                      <a:pt x="24" y="84"/>
                    </a:cubicBezTo>
                    <a:cubicBezTo>
                      <a:pt x="32" y="78"/>
                      <a:pt x="32" y="78"/>
                      <a:pt x="32" y="78"/>
                    </a:cubicBezTo>
                    <a:cubicBezTo>
                      <a:pt x="33" y="78"/>
                      <a:pt x="34" y="78"/>
                      <a:pt x="36" y="79"/>
                    </a:cubicBezTo>
                    <a:cubicBezTo>
                      <a:pt x="39" y="89"/>
                      <a:pt x="39" y="89"/>
                      <a:pt x="39" y="89"/>
                    </a:cubicBezTo>
                    <a:cubicBezTo>
                      <a:pt x="46" y="89"/>
                      <a:pt x="46" y="89"/>
                      <a:pt x="46" y="89"/>
                    </a:cubicBezTo>
                    <a:cubicBezTo>
                      <a:pt x="49" y="79"/>
                      <a:pt x="49" y="79"/>
                      <a:pt x="49" y="79"/>
                    </a:cubicBezTo>
                    <a:cubicBezTo>
                      <a:pt x="50" y="78"/>
                      <a:pt x="52" y="78"/>
                      <a:pt x="53" y="78"/>
                    </a:cubicBezTo>
                    <a:cubicBezTo>
                      <a:pt x="61" y="84"/>
                      <a:pt x="61" y="84"/>
                      <a:pt x="61" y="84"/>
                    </a:cubicBezTo>
                    <a:cubicBezTo>
                      <a:pt x="67" y="81"/>
                      <a:pt x="67" y="81"/>
                      <a:pt x="67" y="81"/>
                    </a:cubicBezTo>
                    <a:cubicBezTo>
                      <a:pt x="65" y="71"/>
                      <a:pt x="65" y="71"/>
                      <a:pt x="65" y="71"/>
                    </a:cubicBezTo>
                    <a:cubicBezTo>
                      <a:pt x="66" y="70"/>
                      <a:pt x="67" y="69"/>
                      <a:pt x="68" y="67"/>
                    </a:cubicBezTo>
                    <a:cubicBezTo>
                      <a:pt x="78" y="69"/>
                      <a:pt x="78" y="69"/>
                      <a:pt x="78" y="69"/>
                    </a:cubicBezTo>
                    <a:cubicBezTo>
                      <a:pt x="81" y="63"/>
                      <a:pt x="81" y="63"/>
                      <a:pt x="81" y="63"/>
                    </a:cubicBezTo>
                    <a:cubicBezTo>
                      <a:pt x="74" y="55"/>
                      <a:pt x="74" y="55"/>
                      <a:pt x="74" y="55"/>
                    </a:cubicBezTo>
                    <a:cubicBezTo>
                      <a:pt x="75" y="54"/>
                      <a:pt x="75" y="53"/>
                      <a:pt x="75" y="51"/>
                    </a:cubicBezTo>
                    <a:lnTo>
                      <a:pt x="85" y="48"/>
                    </a:lnTo>
                    <a:close/>
                    <a:moveTo>
                      <a:pt x="42" y="62"/>
                    </a:moveTo>
                    <a:cubicBezTo>
                      <a:pt x="33" y="62"/>
                      <a:pt x="25" y="54"/>
                      <a:pt x="25" y="44"/>
                    </a:cubicBezTo>
                    <a:cubicBezTo>
                      <a:pt x="25" y="34"/>
                      <a:pt x="33" y="27"/>
                      <a:pt x="42" y="27"/>
                    </a:cubicBezTo>
                    <a:cubicBezTo>
                      <a:pt x="52" y="27"/>
                      <a:pt x="59" y="34"/>
                      <a:pt x="59" y="44"/>
                    </a:cubicBezTo>
                    <a:cubicBezTo>
                      <a:pt x="59" y="54"/>
                      <a:pt x="52" y="62"/>
                      <a:pt x="42" y="62"/>
                    </a:cubicBezTo>
                    <a:close/>
                  </a:path>
                </a:pathLst>
              </a:custGeom>
              <a:solidFill>
                <a:srgbClr val="3E3A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6" name="Freeform 59"/>
              <p:cNvSpPr>
                <a:spLocks noEditPoints="1"/>
              </p:cNvSpPr>
              <p:nvPr/>
            </p:nvSpPr>
            <p:spPr bwMode="auto">
              <a:xfrm>
                <a:off x="1200150" y="2738438"/>
                <a:ext cx="28575" cy="31750"/>
              </a:xfrm>
              <a:custGeom>
                <a:avLst/>
                <a:gdLst>
                  <a:gd name="T0" fmla="*/ 27 w 27"/>
                  <a:gd name="T1" fmla="*/ 16 h 29"/>
                  <a:gd name="T2" fmla="*/ 27 w 27"/>
                  <a:gd name="T3" fmla="*/ 14 h 29"/>
                  <a:gd name="T4" fmla="*/ 24 w 27"/>
                  <a:gd name="T5" fmla="*/ 13 h 29"/>
                  <a:gd name="T6" fmla="*/ 24 w 27"/>
                  <a:gd name="T7" fmla="*/ 11 h 29"/>
                  <a:gd name="T8" fmla="*/ 26 w 27"/>
                  <a:gd name="T9" fmla="*/ 9 h 29"/>
                  <a:gd name="T10" fmla="*/ 25 w 27"/>
                  <a:gd name="T11" fmla="*/ 7 h 29"/>
                  <a:gd name="T12" fmla="*/ 22 w 27"/>
                  <a:gd name="T13" fmla="*/ 7 h 29"/>
                  <a:gd name="T14" fmla="*/ 22 w 27"/>
                  <a:gd name="T15" fmla="*/ 7 h 29"/>
                  <a:gd name="T16" fmla="*/ 21 w 27"/>
                  <a:gd name="T17" fmla="*/ 6 h 29"/>
                  <a:gd name="T18" fmla="*/ 21 w 27"/>
                  <a:gd name="T19" fmla="*/ 6 h 29"/>
                  <a:gd name="T20" fmla="*/ 21 w 27"/>
                  <a:gd name="T21" fmla="*/ 3 h 29"/>
                  <a:gd name="T22" fmla="*/ 19 w 27"/>
                  <a:gd name="T23" fmla="*/ 2 h 29"/>
                  <a:gd name="T24" fmla="*/ 17 w 27"/>
                  <a:gd name="T25" fmla="*/ 4 h 29"/>
                  <a:gd name="T26" fmla="*/ 17 w 27"/>
                  <a:gd name="T27" fmla="*/ 4 h 29"/>
                  <a:gd name="T28" fmla="*/ 16 w 27"/>
                  <a:gd name="T29" fmla="*/ 4 h 29"/>
                  <a:gd name="T30" fmla="*/ 16 w 27"/>
                  <a:gd name="T31" fmla="*/ 4 h 29"/>
                  <a:gd name="T32" fmla="*/ 15 w 27"/>
                  <a:gd name="T33" fmla="*/ 0 h 29"/>
                  <a:gd name="T34" fmla="*/ 12 w 27"/>
                  <a:gd name="T35" fmla="*/ 0 h 29"/>
                  <a:gd name="T36" fmla="*/ 11 w 27"/>
                  <a:gd name="T37" fmla="*/ 4 h 29"/>
                  <a:gd name="T38" fmla="*/ 11 w 27"/>
                  <a:gd name="T39" fmla="*/ 4 h 29"/>
                  <a:gd name="T40" fmla="*/ 10 w 27"/>
                  <a:gd name="T41" fmla="*/ 4 h 29"/>
                  <a:gd name="T42" fmla="*/ 10 w 27"/>
                  <a:gd name="T43" fmla="*/ 4 h 29"/>
                  <a:gd name="T44" fmla="*/ 7 w 27"/>
                  <a:gd name="T45" fmla="*/ 2 h 29"/>
                  <a:gd name="T46" fmla="*/ 6 w 27"/>
                  <a:gd name="T47" fmla="*/ 3 h 29"/>
                  <a:gd name="T48" fmla="*/ 6 w 27"/>
                  <a:gd name="T49" fmla="*/ 6 h 29"/>
                  <a:gd name="T50" fmla="*/ 6 w 27"/>
                  <a:gd name="T51" fmla="*/ 6 h 29"/>
                  <a:gd name="T52" fmla="*/ 5 w 27"/>
                  <a:gd name="T53" fmla="*/ 7 h 29"/>
                  <a:gd name="T54" fmla="*/ 5 w 27"/>
                  <a:gd name="T55" fmla="*/ 7 h 29"/>
                  <a:gd name="T56" fmla="*/ 2 w 27"/>
                  <a:gd name="T57" fmla="*/ 7 h 29"/>
                  <a:gd name="T58" fmla="*/ 1 w 27"/>
                  <a:gd name="T59" fmla="*/ 9 h 29"/>
                  <a:gd name="T60" fmla="*/ 3 w 27"/>
                  <a:gd name="T61" fmla="*/ 11 h 29"/>
                  <a:gd name="T62" fmla="*/ 3 w 27"/>
                  <a:gd name="T63" fmla="*/ 13 h 29"/>
                  <a:gd name="T64" fmla="*/ 0 w 27"/>
                  <a:gd name="T65" fmla="*/ 14 h 29"/>
                  <a:gd name="T66" fmla="*/ 0 w 27"/>
                  <a:gd name="T67" fmla="*/ 16 h 29"/>
                  <a:gd name="T68" fmla="*/ 3 w 27"/>
                  <a:gd name="T69" fmla="*/ 17 h 29"/>
                  <a:gd name="T70" fmla="*/ 3 w 27"/>
                  <a:gd name="T71" fmla="*/ 19 h 29"/>
                  <a:gd name="T72" fmla="*/ 1 w 27"/>
                  <a:gd name="T73" fmla="*/ 21 h 29"/>
                  <a:gd name="T74" fmla="*/ 2 w 27"/>
                  <a:gd name="T75" fmla="*/ 23 h 29"/>
                  <a:gd name="T76" fmla="*/ 5 w 27"/>
                  <a:gd name="T77" fmla="*/ 22 h 29"/>
                  <a:gd name="T78" fmla="*/ 6 w 27"/>
                  <a:gd name="T79" fmla="*/ 23 h 29"/>
                  <a:gd name="T80" fmla="*/ 6 w 27"/>
                  <a:gd name="T81" fmla="*/ 27 h 29"/>
                  <a:gd name="T82" fmla="*/ 7 w 27"/>
                  <a:gd name="T83" fmla="*/ 28 h 29"/>
                  <a:gd name="T84" fmla="*/ 10 w 27"/>
                  <a:gd name="T85" fmla="*/ 26 h 29"/>
                  <a:gd name="T86" fmla="*/ 11 w 27"/>
                  <a:gd name="T87" fmla="*/ 26 h 29"/>
                  <a:gd name="T88" fmla="*/ 12 w 27"/>
                  <a:gd name="T89" fmla="*/ 29 h 29"/>
                  <a:gd name="T90" fmla="*/ 15 w 27"/>
                  <a:gd name="T91" fmla="*/ 29 h 29"/>
                  <a:gd name="T92" fmla="*/ 16 w 27"/>
                  <a:gd name="T93" fmla="*/ 26 h 29"/>
                  <a:gd name="T94" fmla="*/ 17 w 27"/>
                  <a:gd name="T95" fmla="*/ 26 h 29"/>
                  <a:gd name="T96" fmla="*/ 19 w 27"/>
                  <a:gd name="T97" fmla="*/ 28 h 29"/>
                  <a:gd name="T98" fmla="*/ 21 w 27"/>
                  <a:gd name="T99" fmla="*/ 27 h 29"/>
                  <a:gd name="T100" fmla="*/ 21 w 27"/>
                  <a:gd name="T101" fmla="*/ 23 h 29"/>
                  <a:gd name="T102" fmla="*/ 22 w 27"/>
                  <a:gd name="T103" fmla="*/ 22 h 29"/>
                  <a:gd name="T104" fmla="*/ 25 w 27"/>
                  <a:gd name="T105" fmla="*/ 23 h 29"/>
                  <a:gd name="T106" fmla="*/ 26 w 27"/>
                  <a:gd name="T107" fmla="*/ 21 h 29"/>
                  <a:gd name="T108" fmla="*/ 24 w 27"/>
                  <a:gd name="T109" fmla="*/ 19 h 29"/>
                  <a:gd name="T110" fmla="*/ 24 w 27"/>
                  <a:gd name="T111" fmla="*/ 17 h 29"/>
                  <a:gd name="T112" fmla="*/ 27 w 27"/>
                  <a:gd name="T113" fmla="*/ 16 h 29"/>
                  <a:gd name="T114" fmla="*/ 13 w 27"/>
                  <a:gd name="T115" fmla="*/ 21 h 29"/>
                  <a:gd name="T116" fmla="*/ 8 w 27"/>
                  <a:gd name="T117" fmla="*/ 15 h 29"/>
                  <a:gd name="T118" fmla="*/ 13 w 27"/>
                  <a:gd name="T119" fmla="*/ 9 h 29"/>
                  <a:gd name="T120" fmla="*/ 19 w 27"/>
                  <a:gd name="T121" fmla="*/ 15 h 29"/>
                  <a:gd name="T122" fmla="*/ 13 w 27"/>
                  <a:gd name="T123" fmla="*/ 21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 h="29">
                    <a:moveTo>
                      <a:pt x="27" y="16"/>
                    </a:moveTo>
                    <a:cubicBezTo>
                      <a:pt x="27" y="14"/>
                      <a:pt x="27" y="14"/>
                      <a:pt x="27" y="14"/>
                    </a:cubicBezTo>
                    <a:cubicBezTo>
                      <a:pt x="24" y="13"/>
                      <a:pt x="24" y="13"/>
                      <a:pt x="24" y="13"/>
                    </a:cubicBezTo>
                    <a:cubicBezTo>
                      <a:pt x="24" y="12"/>
                      <a:pt x="24" y="12"/>
                      <a:pt x="24" y="11"/>
                    </a:cubicBezTo>
                    <a:cubicBezTo>
                      <a:pt x="26" y="9"/>
                      <a:pt x="26" y="9"/>
                      <a:pt x="26" y="9"/>
                    </a:cubicBezTo>
                    <a:cubicBezTo>
                      <a:pt x="25" y="7"/>
                      <a:pt x="25" y="7"/>
                      <a:pt x="25" y="7"/>
                    </a:cubicBezTo>
                    <a:cubicBezTo>
                      <a:pt x="22" y="7"/>
                      <a:pt x="22" y="7"/>
                      <a:pt x="22" y="7"/>
                    </a:cubicBezTo>
                    <a:cubicBezTo>
                      <a:pt x="22" y="7"/>
                      <a:pt x="22" y="7"/>
                      <a:pt x="22" y="7"/>
                    </a:cubicBezTo>
                    <a:cubicBezTo>
                      <a:pt x="21" y="7"/>
                      <a:pt x="21" y="7"/>
                      <a:pt x="21" y="6"/>
                    </a:cubicBezTo>
                    <a:cubicBezTo>
                      <a:pt x="21" y="6"/>
                      <a:pt x="21" y="6"/>
                      <a:pt x="21" y="6"/>
                    </a:cubicBezTo>
                    <a:cubicBezTo>
                      <a:pt x="21" y="3"/>
                      <a:pt x="21" y="3"/>
                      <a:pt x="21" y="3"/>
                    </a:cubicBezTo>
                    <a:cubicBezTo>
                      <a:pt x="19" y="2"/>
                      <a:pt x="19" y="2"/>
                      <a:pt x="19" y="2"/>
                    </a:cubicBezTo>
                    <a:cubicBezTo>
                      <a:pt x="17" y="4"/>
                      <a:pt x="17" y="4"/>
                      <a:pt x="17" y="4"/>
                    </a:cubicBezTo>
                    <a:cubicBezTo>
                      <a:pt x="17" y="4"/>
                      <a:pt x="17" y="4"/>
                      <a:pt x="17" y="4"/>
                    </a:cubicBezTo>
                    <a:cubicBezTo>
                      <a:pt x="16" y="4"/>
                      <a:pt x="16" y="4"/>
                      <a:pt x="16" y="4"/>
                    </a:cubicBezTo>
                    <a:cubicBezTo>
                      <a:pt x="16" y="4"/>
                      <a:pt x="16" y="4"/>
                      <a:pt x="16" y="4"/>
                    </a:cubicBezTo>
                    <a:cubicBezTo>
                      <a:pt x="15" y="0"/>
                      <a:pt x="15" y="0"/>
                      <a:pt x="15" y="0"/>
                    </a:cubicBezTo>
                    <a:cubicBezTo>
                      <a:pt x="12" y="0"/>
                      <a:pt x="12" y="0"/>
                      <a:pt x="12" y="0"/>
                    </a:cubicBezTo>
                    <a:cubicBezTo>
                      <a:pt x="11" y="4"/>
                      <a:pt x="11" y="4"/>
                      <a:pt x="11" y="4"/>
                    </a:cubicBezTo>
                    <a:cubicBezTo>
                      <a:pt x="11" y="4"/>
                      <a:pt x="11" y="4"/>
                      <a:pt x="11" y="4"/>
                    </a:cubicBezTo>
                    <a:cubicBezTo>
                      <a:pt x="11" y="4"/>
                      <a:pt x="10" y="4"/>
                      <a:pt x="10" y="4"/>
                    </a:cubicBezTo>
                    <a:cubicBezTo>
                      <a:pt x="10" y="4"/>
                      <a:pt x="10" y="4"/>
                      <a:pt x="10" y="4"/>
                    </a:cubicBezTo>
                    <a:cubicBezTo>
                      <a:pt x="7" y="2"/>
                      <a:pt x="7" y="2"/>
                      <a:pt x="7" y="2"/>
                    </a:cubicBezTo>
                    <a:cubicBezTo>
                      <a:pt x="6" y="3"/>
                      <a:pt x="6" y="3"/>
                      <a:pt x="6" y="3"/>
                    </a:cubicBezTo>
                    <a:cubicBezTo>
                      <a:pt x="6" y="6"/>
                      <a:pt x="6" y="6"/>
                      <a:pt x="6" y="6"/>
                    </a:cubicBezTo>
                    <a:cubicBezTo>
                      <a:pt x="6" y="6"/>
                      <a:pt x="6" y="6"/>
                      <a:pt x="6" y="6"/>
                    </a:cubicBezTo>
                    <a:cubicBezTo>
                      <a:pt x="6" y="7"/>
                      <a:pt x="6" y="7"/>
                      <a:pt x="5" y="7"/>
                    </a:cubicBezTo>
                    <a:cubicBezTo>
                      <a:pt x="5" y="7"/>
                      <a:pt x="5" y="7"/>
                      <a:pt x="5" y="7"/>
                    </a:cubicBezTo>
                    <a:cubicBezTo>
                      <a:pt x="2" y="7"/>
                      <a:pt x="2" y="7"/>
                      <a:pt x="2" y="7"/>
                    </a:cubicBezTo>
                    <a:cubicBezTo>
                      <a:pt x="1" y="9"/>
                      <a:pt x="1" y="9"/>
                      <a:pt x="1" y="9"/>
                    </a:cubicBezTo>
                    <a:cubicBezTo>
                      <a:pt x="3" y="11"/>
                      <a:pt x="3" y="11"/>
                      <a:pt x="3" y="11"/>
                    </a:cubicBezTo>
                    <a:cubicBezTo>
                      <a:pt x="3" y="12"/>
                      <a:pt x="3" y="12"/>
                      <a:pt x="3" y="13"/>
                    </a:cubicBezTo>
                    <a:cubicBezTo>
                      <a:pt x="0" y="14"/>
                      <a:pt x="0" y="14"/>
                      <a:pt x="0" y="14"/>
                    </a:cubicBezTo>
                    <a:cubicBezTo>
                      <a:pt x="0" y="16"/>
                      <a:pt x="0" y="16"/>
                      <a:pt x="0" y="16"/>
                    </a:cubicBezTo>
                    <a:cubicBezTo>
                      <a:pt x="3" y="17"/>
                      <a:pt x="3" y="17"/>
                      <a:pt x="3" y="17"/>
                    </a:cubicBezTo>
                    <a:cubicBezTo>
                      <a:pt x="3" y="18"/>
                      <a:pt x="3" y="18"/>
                      <a:pt x="3" y="19"/>
                    </a:cubicBezTo>
                    <a:cubicBezTo>
                      <a:pt x="1" y="21"/>
                      <a:pt x="1" y="21"/>
                      <a:pt x="1" y="21"/>
                    </a:cubicBezTo>
                    <a:cubicBezTo>
                      <a:pt x="2" y="23"/>
                      <a:pt x="2" y="23"/>
                      <a:pt x="2" y="23"/>
                    </a:cubicBezTo>
                    <a:cubicBezTo>
                      <a:pt x="5" y="22"/>
                      <a:pt x="5" y="22"/>
                      <a:pt x="5" y="22"/>
                    </a:cubicBezTo>
                    <a:cubicBezTo>
                      <a:pt x="6" y="23"/>
                      <a:pt x="6" y="23"/>
                      <a:pt x="6" y="23"/>
                    </a:cubicBezTo>
                    <a:cubicBezTo>
                      <a:pt x="6" y="27"/>
                      <a:pt x="6" y="27"/>
                      <a:pt x="6" y="27"/>
                    </a:cubicBezTo>
                    <a:cubicBezTo>
                      <a:pt x="7" y="28"/>
                      <a:pt x="7" y="28"/>
                      <a:pt x="7" y="28"/>
                    </a:cubicBezTo>
                    <a:cubicBezTo>
                      <a:pt x="10" y="26"/>
                      <a:pt x="10" y="26"/>
                      <a:pt x="10" y="26"/>
                    </a:cubicBezTo>
                    <a:cubicBezTo>
                      <a:pt x="10" y="26"/>
                      <a:pt x="11" y="26"/>
                      <a:pt x="11" y="26"/>
                    </a:cubicBezTo>
                    <a:cubicBezTo>
                      <a:pt x="12" y="29"/>
                      <a:pt x="12" y="29"/>
                      <a:pt x="12" y="29"/>
                    </a:cubicBezTo>
                    <a:cubicBezTo>
                      <a:pt x="15" y="29"/>
                      <a:pt x="15" y="29"/>
                      <a:pt x="15" y="29"/>
                    </a:cubicBezTo>
                    <a:cubicBezTo>
                      <a:pt x="16" y="26"/>
                      <a:pt x="16" y="26"/>
                      <a:pt x="16" y="26"/>
                    </a:cubicBezTo>
                    <a:cubicBezTo>
                      <a:pt x="16" y="26"/>
                      <a:pt x="17" y="26"/>
                      <a:pt x="17" y="26"/>
                    </a:cubicBezTo>
                    <a:cubicBezTo>
                      <a:pt x="19" y="28"/>
                      <a:pt x="19" y="28"/>
                      <a:pt x="19" y="28"/>
                    </a:cubicBezTo>
                    <a:cubicBezTo>
                      <a:pt x="21" y="27"/>
                      <a:pt x="21" y="27"/>
                      <a:pt x="21" y="27"/>
                    </a:cubicBezTo>
                    <a:cubicBezTo>
                      <a:pt x="21" y="23"/>
                      <a:pt x="21" y="23"/>
                      <a:pt x="21" y="23"/>
                    </a:cubicBezTo>
                    <a:cubicBezTo>
                      <a:pt x="21" y="23"/>
                      <a:pt x="21" y="23"/>
                      <a:pt x="22" y="22"/>
                    </a:cubicBezTo>
                    <a:cubicBezTo>
                      <a:pt x="25" y="23"/>
                      <a:pt x="25" y="23"/>
                      <a:pt x="25" y="23"/>
                    </a:cubicBezTo>
                    <a:cubicBezTo>
                      <a:pt x="26" y="21"/>
                      <a:pt x="26" y="21"/>
                      <a:pt x="26" y="21"/>
                    </a:cubicBezTo>
                    <a:cubicBezTo>
                      <a:pt x="24" y="19"/>
                      <a:pt x="24" y="19"/>
                      <a:pt x="24" y="19"/>
                    </a:cubicBezTo>
                    <a:cubicBezTo>
                      <a:pt x="24" y="18"/>
                      <a:pt x="24" y="18"/>
                      <a:pt x="24" y="17"/>
                    </a:cubicBezTo>
                    <a:lnTo>
                      <a:pt x="27" y="16"/>
                    </a:lnTo>
                    <a:close/>
                    <a:moveTo>
                      <a:pt x="13" y="21"/>
                    </a:moveTo>
                    <a:cubicBezTo>
                      <a:pt x="10" y="21"/>
                      <a:pt x="8" y="18"/>
                      <a:pt x="8" y="15"/>
                    </a:cubicBezTo>
                    <a:cubicBezTo>
                      <a:pt x="8" y="12"/>
                      <a:pt x="10" y="9"/>
                      <a:pt x="13" y="9"/>
                    </a:cubicBezTo>
                    <a:cubicBezTo>
                      <a:pt x="16" y="9"/>
                      <a:pt x="19" y="12"/>
                      <a:pt x="19" y="15"/>
                    </a:cubicBezTo>
                    <a:cubicBezTo>
                      <a:pt x="19" y="18"/>
                      <a:pt x="16" y="21"/>
                      <a:pt x="13" y="21"/>
                    </a:cubicBezTo>
                    <a:close/>
                  </a:path>
                </a:pathLst>
              </a:custGeom>
              <a:solidFill>
                <a:srgbClr val="3E3A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7" name="Freeform 60"/>
              <p:cNvSpPr>
                <a:spLocks noEditPoints="1"/>
              </p:cNvSpPr>
              <p:nvPr/>
            </p:nvSpPr>
            <p:spPr bwMode="auto">
              <a:xfrm>
                <a:off x="1347788" y="2432051"/>
                <a:ext cx="50800" cy="50800"/>
              </a:xfrm>
              <a:custGeom>
                <a:avLst/>
                <a:gdLst>
                  <a:gd name="T0" fmla="*/ 47 w 47"/>
                  <a:gd name="T1" fmla="*/ 27 h 49"/>
                  <a:gd name="T2" fmla="*/ 47 w 47"/>
                  <a:gd name="T3" fmla="*/ 23 h 49"/>
                  <a:gd name="T4" fmla="*/ 42 w 47"/>
                  <a:gd name="T5" fmla="*/ 21 h 49"/>
                  <a:gd name="T6" fmla="*/ 41 w 47"/>
                  <a:gd name="T7" fmla="*/ 19 h 49"/>
                  <a:gd name="T8" fmla="*/ 45 w 47"/>
                  <a:gd name="T9" fmla="*/ 14 h 49"/>
                  <a:gd name="T10" fmla="*/ 43 w 47"/>
                  <a:gd name="T11" fmla="*/ 11 h 49"/>
                  <a:gd name="T12" fmla="*/ 38 w 47"/>
                  <a:gd name="T13" fmla="*/ 12 h 49"/>
                  <a:gd name="T14" fmla="*/ 38 w 47"/>
                  <a:gd name="T15" fmla="*/ 12 h 49"/>
                  <a:gd name="T16" fmla="*/ 36 w 47"/>
                  <a:gd name="T17" fmla="*/ 10 h 49"/>
                  <a:gd name="T18" fmla="*/ 36 w 47"/>
                  <a:gd name="T19" fmla="*/ 10 h 49"/>
                  <a:gd name="T20" fmla="*/ 37 w 47"/>
                  <a:gd name="T21" fmla="*/ 5 h 49"/>
                  <a:gd name="T22" fmla="*/ 34 w 47"/>
                  <a:gd name="T23" fmla="*/ 3 h 49"/>
                  <a:gd name="T24" fmla="*/ 30 w 47"/>
                  <a:gd name="T25" fmla="*/ 7 h 49"/>
                  <a:gd name="T26" fmla="*/ 30 w 47"/>
                  <a:gd name="T27" fmla="*/ 7 h 49"/>
                  <a:gd name="T28" fmla="*/ 27 w 47"/>
                  <a:gd name="T29" fmla="*/ 6 h 49"/>
                  <a:gd name="T30" fmla="*/ 27 w 47"/>
                  <a:gd name="T31" fmla="*/ 6 h 49"/>
                  <a:gd name="T32" fmla="*/ 26 w 47"/>
                  <a:gd name="T33" fmla="*/ 0 h 49"/>
                  <a:gd name="T34" fmla="*/ 22 w 47"/>
                  <a:gd name="T35" fmla="*/ 0 h 49"/>
                  <a:gd name="T36" fmla="*/ 20 w 47"/>
                  <a:gd name="T37" fmla="*/ 6 h 49"/>
                  <a:gd name="T38" fmla="*/ 20 w 47"/>
                  <a:gd name="T39" fmla="*/ 6 h 49"/>
                  <a:gd name="T40" fmla="*/ 18 w 47"/>
                  <a:gd name="T41" fmla="*/ 7 h 49"/>
                  <a:gd name="T42" fmla="*/ 18 w 47"/>
                  <a:gd name="T43" fmla="*/ 7 h 49"/>
                  <a:gd name="T44" fmla="*/ 14 w 47"/>
                  <a:gd name="T45" fmla="*/ 3 h 49"/>
                  <a:gd name="T46" fmla="*/ 10 w 47"/>
                  <a:gd name="T47" fmla="*/ 5 h 49"/>
                  <a:gd name="T48" fmla="*/ 12 w 47"/>
                  <a:gd name="T49" fmla="*/ 10 h 49"/>
                  <a:gd name="T50" fmla="*/ 12 w 47"/>
                  <a:gd name="T51" fmla="*/ 10 h 49"/>
                  <a:gd name="T52" fmla="*/ 10 w 47"/>
                  <a:gd name="T53" fmla="*/ 12 h 49"/>
                  <a:gd name="T54" fmla="*/ 10 w 47"/>
                  <a:gd name="T55" fmla="*/ 12 h 49"/>
                  <a:gd name="T56" fmla="*/ 4 w 47"/>
                  <a:gd name="T57" fmla="*/ 11 h 49"/>
                  <a:gd name="T58" fmla="*/ 3 w 47"/>
                  <a:gd name="T59" fmla="*/ 14 h 49"/>
                  <a:gd name="T60" fmla="*/ 6 w 47"/>
                  <a:gd name="T61" fmla="*/ 19 h 49"/>
                  <a:gd name="T62" fmla="*/ 6 w 47"/>
                  <a:gd name="T63" fmla="*/ 21 h 49"/>
                  <a:gd name="T64" fmla="*/ 0 w 47"/>
                  <a:gd name="T65" fmla="*/ 23 h 49"/>
                  <a:gd name="T66" fmla="*/ 0 w 47"/>
                  <a:gd name="T67" fmla="*/ 27 h 49"/>
                  <a:gd name="T68" fmla="*/ 6 w 47"/>
                  <a:gd name="T69" fmla="*/ 29 h 49"/>
                  <a:gd name="T70" fmla="*/ 6 w 47"/>
                  <a:gd name="T71" fmla="*/ 31 h 49"/>
                  <a:gd name="T72" fmla="*/ 3 w 47"/>
                  <a:gd name="T73" fmla="*/ 35 h 49"/>
                  <a:gd name="T74" fmla="*/ 4 w 47"/>
                  <a:gd name="T75" fmla="*/ 39 h 49"/>
                  <a:gd name="T76" fmla="*/ 10 w 47"/>
                  <a:gd name="T77" fmla="*/ 38 h 49"/>
                  <a:gd name="T78" fmla="*/ 12 w 47"/>
                  <a:gd name="T79" fmla="*/ 39 h 49"/>
                  <a:gd name="T80" fmla="*/ 10 w 47"/>
                  <a:gd name="T81" fmla="*/ 45 h 49"/>
                  <a:gd name="T82" fmla="*/ 14 w 47"/>
                  <a:gd name="T83" fmla="*/ 47 h 49"/>
                  <a:gd name="T84" fmla="*/ 18 w 47"/>
                  <a:gd name="T85" fmla="*/ 43 h 49"/>
                  <a:gd name="T86" fmla="*/ 20 w 47"/>
                  <a:gd name="T87" fmla="*/ 44 h 49"/>
                  <a:gd name="T88" fmla="*/ 22 w 47"/>
                  <a:gd name="T89" fmla="*/ 49 h 49"/>
                  <a:gd name="T90" fmla="*/ 26 w 47"/>
                  <a:gd name="T91" fmla="*/ 49 h 49"/>
                  <a:gd name="T92" fmla="*/ 27 w 47"/>
                  <a:gd name="T93" fmla="*/ 44 h 49"/>
                  <a:gd name="T94" fmla="*/ 30 w 47"/>
                  <a:gd name="T95" fmla="*/ 43 h 49"/>
                  <a:gd name="T96" fmla="*/ 34 w 47"/>
                  <a:gd name="T97" fmla="*/ 47 h 49"/>
                  <a:gd name="T98" fmla="*/ 37 w 47"/>
                  <a:gd name="T99" fmla="*/ 45 h 49"/>
                  <a:gd name="T100" fmla="*/ 36 w 47"/>
                  <a:gd name="T101" fmla="*/ 39 h 49"/>
                  <a:gd name="T102" fmla="*/ 38 w 47"/>
                  <a:gd name="T103" fmla="*/ 38 h 49"/>
                  <a:gd name="T104" fmla="*/ 43 w 47"/>
                  <a:gd name="T105" fmla="*/ 39 h 49"/>
                  <a:gd name="T106" fmla="*/ 45 w 47"/>
                  <a:gd name="T107" fmla="*/ 35 h 49"/>
                  <a:gd name="T108" fmla="*/ 41 w 47"/>
                  <a:gd name="T109" fmla="*/ 31 h 49"/>
                  <a:gd name="T110" fmla="*/ 42 w 47"/>
                  <a:gd name="T111" fmla="*/ 29 h 49"/>
                  <a:gd name="T112" fmla="*/ 47 w 47"/>
                  <a:gd name="T113" fmla="*/ 27 h 49"/>
                  <a:gd name="T114" fmla="*/ 24 w 47"/>
                  <a:gd name="T115" fmla="*/ 35 h 49"/>
                  <a:gd name="T116" fmla="*/ 14 w 47"/>
                  <a:gd name="T117" fmla="*/ 25 h 49"/>
                  <a:gd name="T118" fmla="*/ 24 w 47"/>
                  <a:gd name="T119" fmla="*/ 15 h 49"/>
                  <a:gd name="T120" fmla="*/ 33 w 47"/>
                  <a:gd name="T121" fmla="*/ 25 h 49"/>
                  <a:gd name="T122" fmla="*/ 24 w 47"/>
                  <a:gd name="T123" fmla="*/ 3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7" h="49">
                    <a:moveTo>
                      <a:pt x="47" y="27"/>
                    </a:moveTo>
                    <a:cubicBezTo>
                      <a:pt x="47" y="23"/>
                      <a:pt x="47" y="23"/>
                      <a:pt x="47" y="23"/>
                    </a:cubicBezTo>
                    <a:cubicBezTo>
                      <a:pt x="42" y="21"/>
                      <a:pt x="42" y="21"/>
                      <a:pt x="42" y="21"/>
                    </a:cubicBezTo>
                    <a:cubicBezTo>
                      <a:pt x="42" y="20"/>
                      <a:pt x="41" y="19"/>
                      <a:pt x="41" y="19"/>
                    </a:cubicBezTo>
                    <a:cubicBezTo>
                      <a:pt x="45" y="14"/>
                      <a:pt x="45" y="14"/>
                      <a:pt x="45" y="14"/>
                    </a:cubicBezTo>
                    <a:cubicBezTo>
                      <a:pt x="43" y="11"/>
                      <a:pt x="43" y="11"/>
                      <a:pt x="43" y="11"/>
                    </a:cubicBezTo>
                    <a:cubicBezTo>
                      <a:pt x="38" y="12"/>
                      <a:pt x="38" y="12"/>
                      <a:pt x="38" y="12"/>
                    </a:cubicBezTo>
                    <a:cubicBezTo>
                      <a:pt x="38" y="12"/>
                      <a:pt x="38" y="12"/>
                      <a:pt x="38" y="12"/>
                    </a:cubicBezTo>
                    <a:cubicBezTo>
                      <a:pt x="37" y="11"/>
                      <a:pt x="37" y="11"/>
                      <a:pt x="36" y="10"/>
                    </a:cubicBezTo>
                    <a:cubicBezTo>
                      <a:pt x="36" y="10"/>
                      <a:pt x="36" y="10"/>
                      <a:pt x="36" y="10"/>
                    </a:cubicBezTo>
                    <a:cubicBezTo>
                      <a:pt x="37" y="5"/>
                      <a:pt x="37" y="5"/>
                      <a:pt x="37" y="5"/>
                    </a:cubicBezTo>
                    <a:cubicBezTo>
                      <a:pt x="34" y="3"/>
                      <a:pt x="34" y="3"/>
                      <a:pt x="34" y="3"/>
                    </a:cubicBezTo>
                    <a:cubicBezTo>
                      <a:pt x="30" y="7"/>
                      <a:pt x="30" y="7"/>
                      <a:pt x="30" y="7"/>
                    </a:cubicBezTo>
                    <a:cubicBezTo>
                      <a:pt x="30" y="7"/>
                      <a:pt x="30" y="7"/>
                      <a:pt x="30" y="7"/>
                    </a:cubicBezTo>
                    <a:cubicBezTo>
                      <a:pt x="29" y="6"/>
                      <a:pt x="28" y="6"/>
                      <a:pt x="27" y="6"/>
                    </a:cubicBezTo>
                    <a:cubicBezTo>
                      <a:pt x="27" y="6"/>
                      <a:pt x="27" y="6"/>
                      <a:pt x="27" y="6"/>
                    </a:cubicBezTo>
                    <a:cubicBezTo>
                      <a:pt x="26" y="0"/>
                      <a:pt x="26" y="0"/>
                      <a:pt x="26" y="0"/>
                    </a:cubicBezTo>
                    <a:cubicBezTo>
                      <a:pt x="22" y="0"/>
                      <a:pt x="22" y="0"/>
                      <a:pt x="22" y="0"/>
                    </a:cubicBezTo>
                    <a:cubicBezTo>
                      <a:pt x="20" y="6"/>
                      <a:pt x="20" y="6"/>
                      <a:pt x="20" y="6"/>
                    </a:cubicBezTo>
                    <a:cubicBezTo>
                      <a:pt x="20" y="6"/>
                      <a:pt x="20" y="6"/>
                      <a:pt x="20" y="6"/>
                    </a:cubicBezTo>
                    <a:cubicBezTo>
                      <a:pt x="19" y="6"/>
                      <a:pt x="19" y="6"/>
                      <a:pt x="18" y="7"/>
                    </a:cubicBezTo>
                    <a:cubicBezTo>
                      <a:pt x="18" y="7"/>
                      <a:pt x="18" y="7"/>
                      <a:pt x="18" y="7"/>
                    </a:cubicBezTo>
                    <a:cubicBezTo>
                      <a:pt x="14" y="3"/>
                      <a:pt x="14" y="3"/>
                      <a:pt x="14" y="3"/>
                    </a:cubicBezTo>
                    <a:cubicBezTo>
                      <a:pt x="10" y="5"/>
                      <a:pt x="10" y="5"/>
                      <a:pt x="10" y="5"/>
                    </a:cubicBezTo>
                    <a:cubicBezTo>
                      <a:pt x="12" y="10"/>
                      <a:pt x="12" y="10"/>
                      <a:pt x="12" y="10"/>
                    </a:cubicBezTo>
                    <a:cubicBezTo>
                      <a:pt x="12" y="10"/>
                      <a:pt x="12" y="10"/>
                      <a:pt x="12" y="10"/>
                    </a:cubicBezTo>
                    <a:cubicBezTo>
                      <a:pt x="11" y="11"/>
                      <a:pt x="10" y="11"/>
                      <a:pt x="10" y="12"/>
                    </a:cubicBezTo>
                    <a:cubicBezTo>
                      <a:pt x="10" y="12"/>
                      <a:pt x="10" y="12"/>
                      <a:pt x="10" y="12"/>
                    </a:cubicBezTo>
                    <a:cubicBezTo>
                      <a:pt x="4" y="11"/>
                      <a:pt x="4" y="11"/>
                      <a:pt x="4" y="11"/>
                    </a:cubicBezTo>
                    <a:cubicBezTo>
                      <a:pt x="3" y="14"/>
                      <a:pt x="3" y="14"/>
                      <a:pt x="3" y="14"/>
                    </a:cubicBezTo>
                    <a:cubicBezTo>
                      <a:pt x="6" y="19"/>
                      <a:pt x="6" y="19"/>
                      <a:pt x="6" y="19"/>
                    </a:cubicBezTo>
                    <a:cubicBezTo>
                      <a:pt x="6" y="19"/>
                      <a:pt x="6" y="20"/>
                      <a:pt x="6" y="21"/>
                    </a:cubicBezTo>
                    <a:cubicBezTo>
                      <a:pt x="0" y="23"/>
                      <a:pt x="0" y="23"/>
                      <a:pt x="0" y="23"/>
                    </a:cubicBezTo>
                    <a:cubicBezTo>
                      <a:pt x="0" y="27"/>
                      <a:pt x="0" y="27"/>
                      <a:pt x="0" y="27"/>
                    </a:cubicBezTo>
                    <a:cubicBezTo>
                      <a:pt x="6" y="29"/>
                      <a:pt x="6" y="29"/>
                      <a:pt x="6" y="29"/>
                    </a:cubicBezTo>
                    <a:cubicBezTo>
                      <a:pt x="6" y="29"/>
                      <a:pt x="6" y="30"/>
                      <a:pt x="6" y="31"/>
                    </a:cubicBezTo>
                    <a:cubicBezTo>
                      <a:pt x="3" y="35"/>
                      <a:pt x="3" y="35"/>
                      <a:pt x="3" y="35"/>
                    </a:cubicBezTo>
                    <a:cubicBezTo>
                      <a:pt x="4" y="39"/>
                      <a:pt x="4" y="39"/>
                      <a:pt x="4" y="39"/>
                    </a:cubicBezTo>
                    <a:cubicBezTo>
                      <a:pt x="10" y="38"/>
                      <a:pt x="10" y="38"/>
                      <a:pt x="10" y="38"/>
                    </a:cubicBezTo>
                    <a:cubicBezTo>
                      <a:pt x="10" y="38"/>
                      <a:pt x="11" y="39"/>
                      <a:pt x="12" y="39"/>
                    </a:cubicBezTo>
                    <a:cubicBezTo>
                      <a:pt x="10" y="45"/>
                      <a:pt x="10" y="45"/>
                      <a:pt x="10" y="45"/>
                    </a:cubicBezTo>
                    <a:cubicBezTo>
                      <a:pt x="14" y="47"/>
                      <a:pt x="14" y="47"/>
                      <a:pt x="14" y="47"/>
                    </a:cubicBezTo>
                    <a:cubicBezTo>
                      <a:pt x="18" y="43"/>
                      <a:pt x="18" y="43"/>
                      <a:pt x="18" y="43"/>
                    </a:cubicBezTo>
                    <a:cubicBezTo>
                      <a:pt x="19" y="43"/>
                      <a:pt x="19" y="44"/>
                      <a:pt x="20" y="44"/>
                    </a:cubicBezTo>
                    <a:cubicBezTo>
                      <a:pt x="22" y="49"/>
                      <a:pt x="22" y="49"/>
                      <a:pt x="22" y="49"/>
                    </a:cubicBezTo>
                    <a:cubicBezTo>
                      <a:pt x="26" y="49"/>
                      <a:pt x="26" y="49"/>
                      <a:pt x="26" y="49"/>
                    </a:cubicBezTo>
                    <a:cubicBezTo>
                      <a:pt x="27" y="44"/>
                      <a:pt x="27" y="44"/>
                      <a:pt x="27" y="44"/>
                    </a:cubicBezTo>
                    <a:cubicBezTo>
                      <a:pt x="28" y="44"/>
                      <a:pt x="29" y="43"/>
                      <a:pt x="30" y="43"/>
                    </a:cubicBezTo>
                    <a:cubicBezTo>
                      <a:pt x="34" y="47"/>
                      <a:pt x="34" y="47"/>
                      <a:pt x="34" y="47"/>
                    </a:cubicBezTo>
                    <a:cubicBezTo>
                      <a:pt x="37" y="45"/>
                      <a:pt x="37" y="45"/>
                      <a:pt x="37" y="45"/>
                    </a:cubicBezTo>
                    <a:cubicBezTo>
                      <a:pt x="36" y="39"/>
                      <a:pt x="36" y="39"/>
                      <a:pt x="36" y="39"/>
                    </a:cubicBezTo>
                    <a:cubicBezTo>
                      <a:pt x="37" y="39"/>
                      <a:pt x="37" y="38"/>
                      <a:pt x="38" y="38"/>
                    </a:cubicBezTo>
                    <a:cubicBezTo>
                      <a:pt x="43" y="39"/>
                      <a:pt x="43" y="39"/>
                      <a:pt x="43" y="39"/>
                    </a:cubicBezTo>
                    <a:cubicBezTo>
                      <a:pt x="45" y="35"/>
                      <a:pt x="45" y="35"/>
                      <a:pt x="45" y="35"/>
                    </a:cubicBezTo>
                    <a:cubicBezTo>
                      <a:pt x="41" y="31"/>
                      <a:pt x="41" y="31"/>
                      <a:pt x="41" y="31"/>
                    </a:cubicBezTo>
                    <a:cubicBezTo>
                      <a:pt x="41" y="30"/>
                      <a:pt x="42" y="29"/>
                      <a:pt x="42" y="29"/>
                    </a:cubicBezTo>
                    <a:lnTo>
                      <a:pt x="47" y="27"/>
                    </a:lnTo>
                    <a:close/>
                    <a:moveTo>
                      <a:pt x="24" y="35"/>
                    </a:moveTo>
                    <a:cubicBezTo>
                      <a:pt x="19" y="35"/>
                      <a:pt x="14" y="30"/>
                      <a:pt x="14" y="25"/>
                    </a:cubicBezTo>
                    <a:cubicBezTo>
                      <a:pt x="14" y="20"/>
                      <a:pt x="19" y="15"/>
                      <a:pt x="24" y="15"/>
                    </a:cubicBezTo>
                    <a:cubicBezTo>
                      <a:pt x="29" y="15"/>
                      <a:pt x="33" y="20"/>
                      <a:pt x="33" y="25"/>
                    </a:cubicBezTo>
                    <a:cubicBezTo>
                      <a:pt x="33" y="30"/>
                      <a:pt x="29" y="35"/>
                      <a:pt x="24" y="35"/>
                    </a:cubicBezTo>
                    <a:close/>
                  </a:path>
                </a:pathLst>
              </a:custGeom>
              <a:solidFill>
                <a:srgbClr val="3E3A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8" name="Freeform 61"/>
              <p:cNvSpPr>
                <a:spLocks noEditPoints="1"/>
              </p:cNvSpPr>
              <p:nvPr/>
            </p:nvSpPr>
            <p:spPr bwMode="auto">
              <a:xfrm>
                <a:off x="1270000" y="2611438"/>
                <a:ext cx="49213" cy="53975"/>
              </a:xfrm>
              <a:custGeom>
                <a:avLst/>
                <a:gdLst>
                  <a:gd name="T0" fmla="*/ 46 w 47"/>
                  <a:gd name="T1" fmla="*/ 35 h 50"/>
                  <a:gd name="T2" fmla="*/ 47 w 47"/>
                  <a:gd name="T3" fmla="*/ 31 h 50"/>
                  <a:gd name="T4" fmla="*/ 42 w 47"/>
                  <a:gd name="T5" fmla="*/ 27 h 50"/>
                  <a:gd name="T6" fmla="*/ 42 w 47"/>
                  <a:gd name="T7" fmla="*/ 25 h 50"/>
                  <a:gd name="T8" fmla="*/ 47 w 47"/>
                  <a:gd name="T9" fmla="*/ 22 h 50"/>
                  <a:gd name="T10" fmla="*/ 46 w 47"/>
                  <a:gd name="T11" fmla="*/ 18 h 50"/>
                  <a:gd name="T12" fmla="*/ 41 w 47"/>
                  <a:gd name="T13" fmla="*/ 17 h 50"/>
                  <a:gd name="T14" fmla="*/ 41 w 47"/>
                  <a:gd name="T15" fmla="*/ 17 h 50"/>
                  <a:gd name="T16" fmla="*/ 40 w 47"/>
                  <a:gd name="T17" fmla="*/ 15 h 50"/>
                  <a:gd name="T18" fmla="*/ 40 w 47"/>
                  <a:gd name="T19" fmla="*/ 15 h 50"/>
                  <a:gd name="T20" fmla="*/ 42 w 47"/>
                  <a:gd name="T21" fmla="*/ 10 h 50"/>
                  <a:gd name="T22" fmla="*/ 40 w 47"/>
                  <a:gd name="T23" fmla="*/ 7 h 50"/>
                  <a:gd name="T24" fmla="*/ 35 w 47"/>
                  <a:gd name="T25" fmla="*/ 9 h 50"/>
                  <a:gd name="T26" fmla="*/ 35 w 47"/>
                  <a:gd name="T27" fmla="*/ 9 h 50"/>
                  <a:gd name="T28" fmla="*/ 33 w 47"/>
                  <a:gd name="T29" fmla="*/ 8 h 50"/>
                  <a:gd name="T30" fmla="*/ 33 w 47"/>
                  <a:gd name="T31" fmla="*/ 8 h 50"/>
                  <a:gd name="T32" fmla="*/ 33 w 47"/>
                  <a:gd name="T33" fmla="*/ 2 h 50"/>
                  <a:gd name="T34" fmla="*/ 29 w 47"/>
                  <a:gd name="T35" fmla="*/ 1 h 50"/>
                  <a:gd name="T36" fmla="*/ 25 w 47"/>
                  <a:gd name="T37" fmla="*/ 5 h 50"/>
                  <a:gd name="T38" fmla="*/ 25 w 47"/>
                  <a:gd name="T39" fmla="*/ 5 h 50"/>
                  <a:gd name="T40" fmla="*/ 23 w 47"/>
                  <a:gd name="T41" fmla="*/ 5 h 50"/>
                  <a:gd name="T42" fmla="*/ 23 w 47"/>
                  <a:gd name="T43" fmla="*/ 5 h 50"/>
                  <a:gd name="T44" fmla="*/ 20 w 47"/>
                  <a:gd name="T45" fmla="*/ 0 h 50"/>
                  <a:gd name="T46" fmla="*/ 16 w 47"/>
                  <a:gd name="T47" fmla="*/ 1 h 50"/>
                  <a:gd name="T48" fmla="*/ 16 w 47"/>
                  <a:gd name="T49" fmla="*/ 7 h 50"/>
                  <a:gd name="T50" fmla="*/ 16 w 47"/>
                  <a:gd name="T51" fmla="*/ 7 h 50"/>
                  <a:gd name="T52" fmla="*/ 14 w 47"/>
                  <a:gd name="T53" fmla="*/ 8 h 50"/>
                  <a:gd name="T54" fmla="*/ 14 w 47"/>
                  <a:gd name="T55" fmla="*/ 8 h 50"/>
                  <a:gd name="T56" fmla="*/ 9 w 47"/>
                  <a:gd name="T57" fmla="*/ 5 h 50"/>
                  <a:gd name="T58" fmla="*/ 6 w 47"/>
                  <a:gd name="T59" fmla="*/ 8 h 50"/>
                  <a:gd name="T60" fmla="*/ 8 w 47"/>
                  <a:gd name="T61" fmla="*/ 13 h 50"/>
                  <a:gd name="T62" fmla="*/ 7 w 47"/>
                  <a:gd name="T63" fmla="*/ 15 h 50"/>
                  <a:gd name="T64" fmla="*/ 1 w 47"/>
                  <a:gd name="T65" fmla="*/ 15 h 50"/>
                  <a:gd name="T66" fmla="*/ 0 w 47"/>
                  <a:gd name="T67" fmla="*/ 19 h 50"/>
                  <a:gd name="T68" fmla="*/ 4 w 47"/>
                  <a:gd name="T69" fmla="*/ 23 h 50"/>
                  <a:gd name="T70" fmla="*/ 4 w 47"/>
                  <a:gd name="T71" fmla="*/ 25 h 50"/>
                  <a:gd name="T72" fmla="*/ 0 w 47"/>
                  <a:gd name="T73" fmla="*/ 28 h 50"/>
                  <a:gd name="T74" fmla="*/ 0 w 47"/>
                  <a:gd name="T75" fmla="*/ 32 h 50"/>
                  <a:gd name="T76" fmla="*/ 6 w 47"/>
                  <a:gd name="T77" fmla="*/ 33 h 50"/>
                  <a:gd name="T78" fmla="*/ 7 w 47"/>
                  <a:gd name="T79" fmla="*/ 35 h 50"/>
                  <a:gd name="T80" fmla="*/ 4 w 47"/>
                  <a:gd name="T81" fmla="*/ 40 h 50"/>
                  <a:gd name="T82" fmla="*/ 7 w 47"/>
                  <a:gd name="T83" fmla="*/ 43 h 50"/>
                  <a:gd name="T84" fmla="*/ 12 w 47"/>
                  <a:gd name="T85" fmla="*/ 41 h 50"/>
                  <a:gd name="T86" fmla="*/ 14 w 47"/>
                  <a:gd name="T87" fmla="*/ 42 h 50"/>
                  <a:gd name="T88" fmla="*/ 14 w 47"/>
                  <a:gd name="T89" fmla="*/ 48 h 50"/>
                  <a:gd name="T90" fmla="*/ 18 w 47"/>
                  <a:gd name="T91" fmla="*/ 49 h 50"/>
                  <a:gd name="T92" fmla="*/ 21 w 47"/>
                  <a:gd name="T93" fmla="*/ 45 h 50"/>
                  <a:gd name="T94" fmla="*/ 24 w 47"/>
                  <a:gd name="T95" fmla="*/ 45 h 50"/>
                  <a:gd name="T96" fmla="*/ 27 w 47"/>
                  <a:gd name="T97" fmla="*/ 50 h 50"/>
                  <a:gd name="T98" fmla="*/ 30 w 47"/>
                  <a:gd name="T99" fmla="*/ 49 h 50"/>
                  <a:gd name="T100" fmla="*/ 31 w 47"/>
                  <a:gd name="T101" fmla="*/ 43 h 50"/>
                  <a:gd name="T102" fmla="*/ 33 w 47"/>
                  <a:gd name="T103" fmla="*/ 42 h 50"/>
                  <a:gd name="T104" fmla="*/ 38 w 47"/>
                  <a:gd name="T105" fmla="*/ 45 h 50"/>
                  <a:gd name="T106" fmla="*/ 41 w 47"/>
                  <a:gd name="T107" fmla="*/ 42 h 50"/>
                  <a:gd name="T108" fmla="*/ 39 w 47"/>
                  <a:gd name="T109" fmla="*/ 37 h 50"/>
                  <a:gd name="T110" fmla="*/ 40 w 47"/>
                  <a:gd name="T111" fmla="*/ 35 h 50"/>
                  <a:gd name="T112" fmla="*/ 46 w 47"/>
                  <a:gd name="T113" fmla="*/ 35 h 50"/>
                  <a:gd name="T114" fmla="*/ 20 w 47"/>
                  <a:gd name="T115" fmla="*/ 35 h 50"/>
                  <a:gd name="T116" fmla="*/ 14 w 47"/>
                  <a:gd name="T117" fmla="*/ 22 h 50"/>
                  <a:gd name="T118" fmla="*/ 26 w 47"/>
                  <a:gd name="T119" fmla="*/ 16 h 50"/>
                  <a:gd name="T120" fmla="*/ 32 w 47"/>
                  <a:gd name="T121" fmla="*/ 28 h 50"/>
                  <a:gd name="T122" fmla="*/ 20 w 47"/>
                  <a:gd name="T123" fmla="*/ 35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7" h="50">
                    <a:moveTo>
                      <a:pt x="46" y="35"/>
                    </a:moveTo>
                    <a:cubicBezTo>
                      <a:pt x="47" y="31"/>
                      <a:pt x="47" y="31"/>
                      <a:pt x="47" y="31"/>
                    </a:cubicBezTo>
                    <a:cubicBezTo>
                      <a:pt x="42" y="27"/>
                      <a:pt x="42" y="27"/>
                      <a:pt x="42" y="27"/>
                    </a:cubicBezTo>
                    <a:cubicBezTo>
                      <a:pt x="42" y="26"/>
                      <a:pt x="42" y="26"/>
                      <a:pt x="42" y="25"/>
                    </a:cubicBezTo>
                    <a:cubicBezTo>
                      <a:pt x="47" y="22"/>
                      <a:pt x="47" y="22"/>
                      <a:pt x="47" y="22"/>
                    </a:cubicBezTo>
                    <a:cubicBezTo>
                      <a:pt x="46" y="18"/>
                      <a:pt x="46" y="18"/>
                      <a:pt x="46" y="18"/>
                    </a:cubicBezTo>
                    <a:cubicBezTo>
                      <a:pt x="41" y="17"/>
                      <a:pt x="41" y="17"/>
                      <a:pt x="41" y="17"/>
                    </a:cubicBezTo>
                    <a:cubicBezTo>
                      <a:pt x="41" y="17"/>
                      <a:pt x="41" y="17"/>
                      <a:pt x="41" y="17"/>
                    </a:cubicBezTo>
                    <a:cubicBezTo>
                      <a:pt x="40" y="16"/>
                      <a:pt x="40" y="16"/>
                      <a:pt x="40" y="15"/>
                    </a:cubicBezTo>
                    <a:cubicBezTo>
                      <a:pt x="40" y="15"/>
                      <a:pt x="40" y="15"/>
                      <a:pt x="40" y="15"/>
                    </a:cubicBezTo>
                    <a:cubicBezTo>
                      <a:pt x="42" y="10"/>
                      <a:pt x="42" y="10"/>
                      <a:pt x="42" y="10"/>
                    </a:cubicBezTo>
                    <a:cubicBezTo>
                      <a:pt x="40" y="7"/>
                      <a:pt x="40" y="7"/>
                      <a:pt x="40" y="7"/>
                    </a:cubicBezTo>
                    <a:cubicBezTo>
                      <a:pt x="35" y="9"/>
                      <a:pt x="35" y="9"/>
                      <a:pt x="35" y="9"/>
                    </a:cubicBezTo>
                    <a:cubicBezTo>
                      <a:pt x="35" y="9"/>
                      <a:pt x="35" y="9"/>
                      <a:pt x="35" y="9"/>
                    </a:cubicBezTo>
                    <a:cubicBezTo>
                      <a:pt x="34" y="9"/>
                      <a:pt x="33" y="8"/>
                      <a:pt x="33" y="8"/>
                    </a:cubicBezTo>
                    <a:cubicBezTo>
                      <a:pt x="33" y="8"/>
                      <a:pt x="33" y="8"/>
                      <a:pt x="33" y="8"/>
                    </a:cubicBezTo>
                    <a:cubicBezTo>
                      <a:pt x="33" y="2"/>
                      <a:pt x="33" y="2"/>
                      <a:pt x="33" y="2"/>
                    </a:cubicBezTo>
                    <a:cubicBezTo>
                      <a:pt x="29" y="1"/>
                      <a:pt x="29" y="1"/>
                      <a:pt x="29" y="1"/>
                    </a:cubicBezTo>
                    <a:cubicBezTo>
                      <a:pt x="25" y="5"/>
                      <a:pt x="25" y="5"/>
                      <a:pt x="25" y="5"/>
                    </a:cubicBezTo>
                    <a:cubicBezTo>
                      <a:pt x="25" y="5"/>
                      <a:pt x="25" y="5"/>
                      <a:pt x="25" y="5"/>
                    </a:cubicBezTo>
                    <a:cubicBezTo>
                      <a:pt x="25" y="5"/>
                      <a:pt x="24" y="5"/>
                      <a:pt x="23" y="5"/>
                    </a:cubicBezTo>
                    <a:cubicBezTo>
                      <a:pt x="23" y="5"/>
                      <a:pt x="23" y="5"/>
                      <a:pt x="23" y="5"/>
                    </a:cubicBezTo>
                    <a:cubicBezTo>
                      <a:pt x="20" y="0"/>
                      <a:pt x="20" y="0"/>
                      <a:pt x="20" y="0"/>
                    </a:cubicBezTo>
                    <a:cubicBezTo>
                      <a:pt x="16" y="1"/>
                      <a:pt x="16" y="1"/>
                      <a:pt x="16" y="1"/>
                    </a:cubicBezTo>
                    <a:cubicBezTo>
                      <a:pt x="16" y="7"/>
                      <a:pt x="16" y="7"/>
                      <a:pt x="16" y="7"/>
                    </a:cubicBezTo>
                    <a:cubicBezTo>
                      <a:pt x="16" y="7"/>
                      <a:pt x="16" y="7"/>
                      <a:pt x="16" y="7"/>
                    </a:cubicBezTo>
                    <a:cubicBezTo>
                      <a:pt x="15" y="7"/>
                      <a:pt x="14" y="8"/>
                      <a:pt x="14" y="8"/>
                    </a:cubicBezTo>
                    <a:cubicBezTo>
                      <a:pt x="14" y="8"/>
                      <a:pt x="14" y="8"/>
                      <a:pt x="14" y="8"/>
                    </a:cubicBezTo>
                    <a:cubicBezTo>
                      <a:pt x="9" y="5"/>
                      <a:pt x="9" y="5"/>
                      <a:pt x="9" y="5"/>
                    </a:cubicBezTo>
                    <a:cubicBezTo>
                      <a:pt x="6" y="8"/>
                      <a:pt x="6" y="8"/>
                      <a:pt x="6" y="8"/>
                    </a:cubicBezTo>
                    <a:cubicBezTo>
                      <a:pt x="8" y="13"/>
                      <a:pt x="8" y="13"/>
                      <a:pt x="8" y="13"/>
                    </a:cubicBezTo>
                    <a:cubicBezTo>
                      <a:pt x="8" y="14"/>
                      <a:pt x="7" y="15"/>
                      <a:pt x="7" y="15"/>
                    </a:cubicBezTo>
                    <a:cubicBezTo>
                      <a:pt x="1" y="15"/>
                      <a:pt x="1" y="15"/>
                      <a:pt x="1" y="15"/>
                    </a:cubicBezTo>
                    <a:cubicBezTo>
                      <a:pt x="0" y="19"/>
                      <a:pt x="0" y="19"/>
                      <a:pt x="0" y="19"/>
                    </a:cubicBezTo>
                    <a:cubicBezTo>
                      <a:pt x="4" y="23"/>
                      <a:pt x="4" y="23"/>
                      <a:pt x="4" y="23"/>
                    </a:cubicBezTo>
                    <a:cubicBezTo>
                      <a:pt x="4" y="24"/>
                      <a:pt x="4" y="24"/>
                      <a:pt x="4" y="25"/>
                    </a:cubicBezTo>
                    <a:cubicBezTo>
                      <a:pt x="0" y="28"/>
                      <a:pt x="0" y="28"/>
                      <a:pt x="0" y="28"/>
                    </a:cubicBezTo>
                    <a:cubicBezTo>
                      <a:pt x="0" y="32"/>
                      <a:pt x="0" y="32"/>
                      <a:pt x="0" y="32"/>
                    </a:cubicBezTo>
                    <a:cubicBezTo>
                      <a:pt x="6" y="33"/>
                      <a:pt x="6" y="33"/>
                      <a:pt x="6" y="33"/>
                    </a:cubicBezTo>
                    <a:cubicBezTo>
                      <a:pt x="6" y="34"/>
                      <a:pt x="7" y="34"/>
                      <a:pt x="7" y="35"/>
                    </a:cubicBezTo>
                    <a:cubicBezTo>
                      <a:pt x="4" y="40"/>
                      <a:pt x="4" y="40"/>
                      <a:pt x="4" y="40"/>
                    </a:cubicBezTo>
                    <a:cubicBezTo>
                      <a:pt x="7" y="43"/>
                      <a:pt x="7" y="43"/>
                      <a:pt x="7" y="43"/>
                    </a:cubicBezTo>
                    <a:cubicBezTo>
                      <a:pt x="12" y="41"/>
                      <a:pt x="12" y="41"/>
                      <a:pt x="12" y="41"/>
                    </a:cubicBezTo>
                    <a:cubicBezTo>
                      <a:pt x="13" y="42"/>
                      <a:pt x="13" y="42"/>
                      <a:pt x="14" y="42"/>
                    </a:cubicBezTo>
                    <a:cubicBezTo>
                      <a:pt x="14" y="48"/>
                      <a:pt x="14" y="48"/>
                      <a:pt x="14" y="48"/>
                    </a:cubicBezTo>
                    <a:cubicBezTo>
                      <a:pt x="18" y="49"/>
                      <a:pt x="18" y="49"/>
                      <a:pt x="18" y="49"/>
                    </a:cubicBezTo>
                    <a:cubicBezTo>
                      <a:pt x="21" y="45"/>
                      <a:pt x="21" y="45"/>
                      <a:pt x="21" y="45"/>
                    </a:cubicBezTo>
                    <a:cubicBezTo>
                      <a:pt x="22" y="45"/>
                      <a:pt x="23" y="45"/>
                      <a:pt x="24" y="45"/>
                    </a:cubicBezTo>
                    <a:cubicBezTo>
                      <a:pt x="27" y="50"/>
                      <a:pt x="27" y="50"/>
                      <a:pt x="27" y="50"/>
                    </a:cubicBezTo>
                    <a:cubicBezTo>
                      <a:pt x="30" y="49"/>
                      <a:pt x="30" y="49"/>
                      <a:pt x="30" y="49"/>
                    </a:cubicBezTo>
                    <a:cubicBezTo>
                      <a:pt x="31" y="43"/>
                      <a:pt x="31" y="43"/>
                      <a:pt x="31" y="43"/>
                    </a:cubicBezTo>
                    <a:cubicBezTo>
                      <a:pt x="32" y="43"/>
                      <a:pt x="32" y="43"/>
                      <a:pt x="33" y="42"/>
                    </a:cubicBezTo>
                    <a:cubicBezTo>
                      <a:pt x="38" y="45"/>
                      <a:pt x="38" y="45"/>
                      <a:pt x="38" y="45"/>
                    </a:cubicBezTo>
                    <a:cubicBezTo>
                      <a:pt x="41" y="42"/>
                      <a:pt x="41" y="42"/>
                      <a:pt x="41" y="42"/>
                    </a:cubicBezTo>
                    <a:cubicBezTo>
                      <a:pt x="39" y="37"/>
                      <a:pt x="39" y="37"/>
                      <a:pt x="39" y="37"/>
                    </a:cubicBezTo>
                    <a:cubicBezTo>
                      <a:pt x="39" y="36"/>
                      <a:pt x="40" y="35"/>
                      <a:pt x="40" y="35"/>
                    </a:cubicBezTo>
                    <a:lnTo>
                      <a:pt x="46" y="35"/>
                    </a:lnTo>
                    <a:close/>
                    <a:moveTo>
                      <a:pt x="20" y="35"/>
                    </a:moveTo>
                    <a:cubicBezTo>
                      <a:pt x="15" y="33"/>
                      <a:pt x="13" y="27"/>
                      <a:pt x="14" y="22"/>
                    </a:cubicBezTo>
                    <a:cubicBezTo>
                      <a:pt x="16" y="17"/>
                      <a:pt x="21" y="14"/>
                      <a:pt x="26" y="16"/>
                    </a:cubicBezTo>
                    <a:cubicBezTo>
                      <a:pt x="31" y="17"/>
                      <a:pt x="34" y="23"/>
                      <a:pt x="32" y="28"/>
                    </a:cubicBezTo>
                    <a:cubicBezTo>
                      <a:pt x="31" y="33"/>
                      <a:pt x="25" y="36"/>
                      <a:pt x="20" y="35"/>
                    </a:cubicBezTo>
                    <a:close/>
                  </a:path>
                </a:pathLst>
              </a:custGeom>
              <a:solidFill>
                <a:srgbClr val="3E3A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9" name="Freeform 62"/>
              <p:cNvSpPr>
                <a:spLocks noEditPoints="1"/>
              </p:cNvSpPr>
              <p:nvPr/>
            </p:nvSpPr>
            <p:spPr bwMode="auto">
              <a:xfrm>
                <a:off x="996950" y="2262188"/>
                <a:ext cx="434975" cy="696913"/>
              </a:xfrm>
              <a:custGeom>
                <a:avLst/>
                <a:gdLst>
                  <a:gd name="T0" fmla="*/ 217 w 410"/>
                  <a:gd name="T1" fmla="*/ 18 h 658"/>
                  <a:gd name="T2" fmla="*/ 392 w 410"/>
                  <a:gd name="T3" fmla="*/ 217 h 658"/>
                  <a:gd name="T4" fmla="*/ 330 w 410"/>
                  <a:gd name="T5" fmla="*/ 366 h 658"/>
                  <a:gd name="T6" fmla="*/ 290 w 410"/>
                  <a:gd name="T7" fmla="*/ 484 h 658"/>
                  <a:gd name="T8" fmla="*/ 296 w 410"/>
                  <a:gd name="T9" fmla="*/ 508 h 658"/>
                  <a:gd name="T10" fmla="*/ 296 w 410"/>
                  <a:gd name="T11" fmla="*/ 537 h 658"/>
                  <a:gd name="T12" fmla="*/ 287 w 410"/>
                  <a:gd name="T13" fmla="*/ 564 h 658"/>
                  <a:gd name="T14" fmla="*/ 289 w 410"/>
                  <a:gd name="T15" fmla="*/ 580 h 658"/>
                  <a:gd name="T16" fmla="*/ 259 w 410"/>
                  <a:gd name="T17" fmla="*/ 605 h 658"/>
                  <a:gd name="T18" fmla="*/ 259 w 410"/>
                  <a:gd name="T19" fmla="*/ 615 h 658"/>
                  <a:gd name="T20" fmla="*/ 177 w 410"/>
                  <a:gd name="T21" fmla="*/ 640 h 658"/>
                  <a:gd name="T22" fmla="*/ 152 w 410"/>
                  <a:gd name="T23" fmla="*/ 608 h 658"/>
                  <a:gd name="T24" fmla="*/ 147 w 410"/>
                  <a:gd name="T25" fmla="*/ 605 h 658"/>
                  <a:gd name="T26" fmla="*/ 122 w 410"/>
                  <a:gd name="T27" fmla="*/ 573 h 658"/>
                  <a:gd name="T28" fmla="*/ 115 w 410"/>
                  <a:gd name="T29" fmla="*/ 544 h 658"/>
                  <a:gd name="T30" fmla="*/ 119 w 410"/>
                  <a:gd name="T31" fmla="*/ 523 h 658"/>
                  <a:gd name="T32" fmla="*/ 115 w 410"/>
                  <a:gd name="T33" fmla="*/ 502 h 658"/>
                  <a:gd name="T34" fmla="*/ 117 w 410"/>
                  <a:gd name="T35" fmla="*/ 432 h 658"/>
                  <a:gd name="T36" fmla="*/ 39 w 410"/>
                  <a:gd name="T37" fmla="*/ 310 h 658"/>
                  <a:gd name="T38" fmla="*/ 72 w 410"/>
                  <a:gd name="T39" fmla="*/ 76 h 658"/>
                  <a:gd name="T40" fmla="*/ 205 w 410"/>
                  <a:gd name="T41" fmla="*/ 18 h 658"/>
                  <a:gd name="T42" fmla="*/ 193 w 410"/>
                  <a:gd name="T43" fmla="*/ 1 h 658"/>
                  <a:gd name="T44" fmla="*/ 192 w 410"/>
                  <a:gd name="T45" fmla="*/ 1 h 658"/>
                  <a:gd name="T46" fmla="*/ 60 w 410"/>
                  <a:gd name="T47" fmla="*/ 64 h 658"/>
                  <a:gd name="T48" fmla="*/ 24 w 410"/>
                  <a:gd name="T49" fmla="*/ 317 h 658"/>
                  <a:gd name="T50" fmla="*/ 100 w 410"/>
                  <a:gd name="T51" fmla="*/ 433 h 658"/>
                  <a:gd name="T52" fmla="*/ 98 w 410"/>
                  <a:gd name="T53" fmla="*/ 502 h 658"/>
                  <a:gd name="T54" fmla="*/ 101 w 410"/>
                  <a:gd name="T55" fmla="*/ 523 h 658"/>
                  <a:gd name="T56" fmla="*/ 98 w 410"/>
                  <a:gd name="T57" fmla="*/ 544 h 658"/>
                  <a:gd name="T58" fmla="*/ 106 w 410"/>
                  <a:gd name="T59" fmla="*/ 573 h 658"/>
                  <a:gd name="T60" fmla="*/ 136 w 410"/>
                  <a:gd name="T61" fmla="*/ 621 h 658"/>
                  <a:gd name="T62" fmla="*/ 234 w 410"/>
                  <a:gd name="T63" fmla="*/ 658 h 658"/>
                  <a:gd name="T64" fmla="*/ 305 w 410"/>
                  <a:gd name="T65" fmla="*/ 580 h 658"/>
                  <a:gd name="T66" fmla="*/ 305 w 410"/>
                  <a:gd name="T67" fmla="*/ 569 h 658"/>
                  <a:gd name="T68" fmla="*/ 313 w 410"/>
                  <a:gd name="T69" fmla="*/ 537 h 658"/>
                  <a:gd name="T70" fmla="*/ 313 w 410"/>
                  <a:gd name="T71" fmla="*/ 508 h 658"/>
                  <a:gd name="T72" fmla="*/ 307 w 410"/>
                  <a:gd name="T73" fmla="*/ 480 h 658"/>
                  <a:gd name="T74" fmla="*/ 341 w 410"/>
                  <a:gd name="T75" fmla="*/ 379 h 658"/>
                  <a:gd name="T76" fmla="*/ 409 w 410"/>
                  <a:gd name="T77" fmla="*/ 216 h 658"/>
                  <a:gd name="T78" fmla="*/ 290 w 410"/>
                  <a:gd name="T79" fmla="*/ 19 h 658"/>
                  <a:gd name="T80" fmla="*/ 218 w 410"/>
                  <a:gd name="T81" fmla="*/ 1 h 658"/>
                  <a:gd name="T82" fmla="*/ 205 w 410"/>
                  <a:gd name="T83" fmla="*/ 0 h 6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10" h="658">
                    <a:moveTo>
                      <a:pt x="205" y="18"/>
                    </a:moveTo>
                    <a:cubicBezTo>
                      <a:pt x="209" y="18"/>
                      <a:pt x="217" y="18"/>
                      <a:pt x="217" y="18"/>
                    </a:cubicBezTo>
                    <a:cubicBezTo>
                      <a:pt x="264" y="21"/>
                      <a:pt x="306" y="41"/>
                      <a:pt x="339" y="76"/>
                    </a:cubicBezTo>
                    <a:cubicBezTo>
                      <a:pt x="373" y="114"/>
                      <a:pt x="392" y="163"/>
                      <a:pt x="392" y="217"/>
                    </a:cubicBezTo>
                    <a:cubicBezTo>
                      <a:pt x="393" y="222"/>
                      <a:pt x="394" y="262"/>
                      <a:pt x="372" y="310"/>
                    </a:cubicBezTo>
                    <a:cubicBezTo>
                      <a:pt x="360" y="335"/>
                      <a:pt x="344" y="352"/>
                      <a:pt x="330" y="366"/>
                    </a:cubicBezTo>
                    <a:cubicBezTo>
                      <a:pt x="311" y="386"/>
                      <a:pt x="295" y="402"/>
                      <a:pt x="294" y="432"/>
                    </a:cubicBezTo>
                    <a:cubicBezTo>
                      <a:pt x="294" y="436"/>
                      <a:pt x="292" y="471"/>
                      <a:pt x="290" y="484"/>
                    </a:cubicBezTo>
                    <a:cubicBezTo>
                      <a:pt x="294" y="489"/>
                      <a:pt x="296" y="495"/>
                      <a:pt x="296" y="502"/>
                    </a:cubicBezTo>
                    <a:cubicBezTo>
                      <a:pt x="296" y="508"/>
                      <a:pt x="296" y="508"/>
                      <a:pt x="296" y="508"/>
                    </a:cubicBezTo>
                    <a:cubicBezTo>
                      <a:pt x="296" y="513"/>
                      <a:pt x="294" y="518"/>
                      <a:pt x="291" y="523"/>
                    </a:cubicBezTo>
                    <a:cubicBezTo>
                      <a:pt x="294" y="527"/>
                      <a:pt x="296" y="532"/>
                      <a:pt x="296" y="537"/>
                    </a:cubicBezTo>
                    <a:cubicBezTo>
                      <a:pt x="296" y="544"/>
                      <a:pt x="296" y="544"/>
                      <a:pt x="296" y="544"/>
                    </a:cubicBezTo>
                    <a:cubicBezTo>
                      <a:pt x="296" y="552"/>
                      <a:pt x="292" y="559"/>
                      <a:pt x="287" y="564"/>
                    </a:cubicBezTo>
                    <a:cubicBezTo>
                      <a:pt x="288" y="567"/>
                      <a:pt x="289" y="570"/>
                      <a:pt x="289" y="573"/>
                    </a:cubicBezTo>
                    <a:cubicBezTo>
                      <a:pt x="289" y="580"/>
                      <a:pt x="289" y="580"/>
                      <a:pt x="289" y="580"/>
                    </a:cubicBezTo>
                    <a:cubicBezTo>
                      <a:pt x="289" y="594"/>
                      <a:pt x="277" y="605"/>
                      <a:pt x="264" y="605"/>
                    </a:cubicBezTo>
                    <a:cubicBezTo>
                      <a:pt x="259" y="605"/>
                      <a:pt x="259" y="605"/>
                      <a:pt x="259" y="605"/>
                    </a:cubicBezTo>
                    <a:cubicBezTo>
                      <a:pt x="259" y="606"/>
                      <a:pt x="259" y="607"/>
                      <a:pt x="259" y="608"/>
                    </a:cubicBezTo>
                    <a:cubicBezTo>
                      <a:pt x="259" y="615"/>
                      <a:pt x="259" y="615"/>
                      <a:pt x="259" y="615"/>
                    </a:cubicBezTo>
                    <a:cubicBezTo>
                      <a:pt x="259" y="629"/>
                      <a:pt x="248" y="640"/>
                      <a:pt x="234" y="640"/>
                    </a:cubicBezTo>
                    <a:cubicBezTo>
                      <a:pt x="177" y="640"/>
                      <a:pt x="177" y="640"/>
                      <a:pt x="177" y="640"/>
                    </a:cubicBezTo>
                    <a:cubicBezTo>
                      <a:pt x="163" y="640"/>
                      <a:pt x="152" y="629"/>
                      <a:pt x="152" y="615"/>
                    </a:cubicBezTo>
                    <a:cubicBezTo>
                      <a:pt x="152" y="608"/>
                      <a:pt x="152" y="608"/>
                      <a:pt x="152" y="608"/>
                    </a:cubicBezTo>
                    <a:cubicBezTo>
                      <a:pt x="152" y="607"/>
                      <a:pt x="152" y="606"/>
                      <a:pt x="152" y="605"/>
                    </a:cubicBezTo>
                    <a:cubicBezTo>
                      <a:pt x="147" y="605"/>
                      <a:pt x="147" y="605"/>
                      <a:pt x="147" y="605"/>
                    </a:cubicBezTo>
                    <a:cubicBezTo>
                      <a:pt x="133" y="605"/>
                      <a:pt x="122" y="594"/>
                      <a:pt x="122" y="580"/>
                    </a:cubicBezTo>
                    <a:cubicBezTo>
                      <a:pt x="122" y="573"/>
                      <a:pt x="122" y="573"/>
                      <a:pt x="122" y="573"/>
                    </a:cubicBezTo>
                    <a:cubicBezTo>
                      <a:pt x="122" y="570"/>
                      <a:pt x="123" y="567"/>
                      <a:pt x="124" y="564"/>
                    </a:cubicBezTo>
                    <a:cubicBezTo>
                      <a:pt x="118" y="559"/>
                      <a:pt x="115" y="552"/>
                      <a:pt x="115" y="544"/>
                    </a:cubicBezTo>
                    <a:cubicBezTo>
                      <a:pt x="115" y="537"/>
                      <a:pt x="115" y="537"/>
                      <a:pt x="115" y="537"/>
                    </a:cubicBezTo>
                    <a:cubicBezTo>
                      <a:pt x="115" y="532"/>
                      <a:pt x="117" y="527"/>
                      <a:pt x="119" y="523"/>
                    </a:cubicBezTo>
                    <a:cubicBezTo>
                      <a:pt x="117" y="518"/>
                      <a:pt x="115" y="513"/>
                      <a:pt x="115" y="508"/>
                    </a:cubicBezTo>
                    <a:cubicBezTo>
                      <a:pt x="115" y="502"/>
                      <a:pt x="115" y="502"/>
                      <a:pt x="115" y="502"/>
                    </a:cubicBezTo>
                    <a:cubicBezTo>
                      <a:pt x="115" y="495"/>
                      <a:pt x="117" y="489"/>
                      <a:pt x="121" y="484"/>
                    </a:cubicBezTo>
                    <a:cubicBezTo>
                      <a:pt x="119" y="471"/>
                      <a:pt x="117" y="436"/>
                      <a:pt x="117" y="432"/>
                    </a:cubicBezTo>
                    <a:cubicBezTo>
                      <a:pt x="116" y="402"/>
                      <a:pt x="100" y="386"/>
                      <a:pt x="81" y="366"/>
                    </a:cubicBezTo>
                    <a:cubicBezTo>
                      <a:pt x="67" y="352"/>
                      <a:pt x="51" y="335"/>
                      <a:pt x="39" y="310"/>
                    </a:cubicBezTo>
                    <a:cubicBezTo>
                      <a:pt x="16" y="262"/>
                      <a:pt x="18" y="222"/>
                      <a:pt x="18" y="217"/>
                    </a:cubicBezTo>
                    <a:cubicBezTo>
                      <a:pt x="18" y="163"/>
                      <a:pt x="38" y="114"/>
                      <a:pt x="72" y="76"/>
                    </a:cubicBezTo>
                    <a:cubicBezTo>
                      <a:pt x="105" y="41"/>
                      <a:pt x="147" y="21"/>
                      <a:pt x="193" y="18"/>
                    </a:cubicBezTo>
                    <a:cubicBezTo>
                      <a:pt x="193" y="18"/>
                      <a:pt x="202" y="18"/>
                      <a:pt x="205" y="18"/>
                    </a:cubicBezTo>
                    <a:moveTo>
                      <a:pt x="205" y="0"/>
                    </a:moveTo>
                    <a:cubicBezTo>
                      <a:pt x="202" y="0"/>
                      <a:pt x="194" y="0"/>
                      <a:pt x="193" y="1"/>
                    </a:cubicBezTo>
                    <a:cubicBezTo>
                      <a:pt x="193" y="1"/>
                      <a:pt x="193" y="1"/>
                      <a:pt x="193" y="1"/>
                    </a:cubicBezTo>
                    <a:cubicBezTo>
                      <a:pt x="192" y="1"/>
                      <a:pt x="192" y="1"/>
                      <a:pt x="192" y="1"/>
                    </a:cubicBezTo>
                    <a:cubicBezTo>
                      <a:pt x="167" y="2"/>
                      <a:pt x="143" y="9"/>
                      <a:pt x="121" y="19"/>
                    </a:cubicBezTo>
                    <a:cubicBezTo>
                      <a:pt x="98" y="30"/>
                      <a:pt x="78" y="45"/>
                      <a:pt x="60" y="64"/>
                    </a:cubicBezTo>
                    <a:cubicBezTo>
                      <a:pt x="23" y="105"/>
                      <a:pt x="2" y="158"/>
                      <a:pt x="2" y="216"/>
                    </a:cubicBezTo>
                    <a:cubicBezTo>
                      <a:pt x="1" y="225"/>
                      <a:pt x="0" y="268"/>
                      <a:pt x="24" y="317"/>
                    </a:cubicBezTo>
                    <a:cubicBezTo>
                      <a:pt x="37" y="345"/>
                      <a:pt x="55" y="364"/>
                      <a:pt x="69" y="379"/>
                    </a:cubicBezTo>
                    <a:cubicBezTo>
                      <a:pt x="88" y="398"/>
                      <a:pt x="99" y="410"/>
                      <a:pt x="100" y="433"/>
                    </a:cubicBezTo>
                    <a:cubicBezTo>
                      <a:pt x="101" y="439"/>
                      <a:pt x="102" y="464"/>
                      <a:pt x="104" y="480"/>
                    </a:cubicBezTo>
                    <a:cubicBezTo>
                      <a:pt x="100" y="486"/>
                      <a:pt x="98" y="494"/>
                      <a:pt x="98" y="502"/>
                    </a:cubicBezTo>
                    <a:cubicBezTo>
                      <a:pt x="98" y="508"/>
                      <a:pt x="98" y="508"/>
                      <a:pt x="98" y="508"/>
                    </a:cubicBezTo>
                    <a:cubicBezTo>
                      <a:pt x="98" y="513"/>
                      <a:pt x="99" y="518"/>
                      <a:pt x="101" y="523"/>
                    </a:cubicBezTo>
                    <a:cubicBezTo>
                      <a:pt x="99" y="527"/>
                      <a:pt x="98" y="532"/>
                      <a:pt x="98" y="537"/>
                    </a:cubicBezTo>
                    <a:cubicBezTo>
                      <a:pt x="98" y="544"/>
                      <a:pt x="98" y="544"/>
                      <a:pt x="98" y="544"/>
                    </a:cubicBezTo>
                    <a:cubicBezTo>
                      <a:pt x="98" y="553"/>
                      <a:pt x="101" y="562"/>
                      <a:pt x="106" y="569"/>
                    </a:cubicBezTo>
                    <a:cubicBezTo>
                      <a:pt x="106" y="570"/>
                      <a:pt x="106" y="572"/>
                      <a:pt x="106" y="573"/>
                    </a:cubicBezTo>
                    <a:cubicBezTo>
                      <a:pt x="106" y="580"/>
                      <a:pt x="106" y="580"/>
                      <a:pt x="106" y="580"/>
                    </a:cubicBezTo>
                    <a:cubicBezTo>
                      <a:pt x="106" y="599"/>
                      <a:pt x="119" y="616"/>
                      <a:pt x="136" y="621"/>
                    </a:cubicBezTo>
                    <a:cubicBezTo>
                      <a:pt x="139" y="642"/>
                      <a:pt x="156" y="658"/>
                      <a:pt x="177" y="658"/>
                    </a:cubicBezTo>
                    <a:cubicBezTo>
                      <a:pt x="234" y="658"/>
                      <a:pt x="234" y="658"/>
                      <a:pt x="234" y="658"/>
                    </a:cubicBezTo>
                    <a:cubicBezTo>
                      <a:pt x="255" y="658"/>
                      <a:pt x="272" y="642"/>
                      <a:pt x="275" y="621"/>
                    </a:cubicBezTo>
                    <a:cubicBezTo>
                      <a:pt x="292" y="616"/>
                      <a:pt x="305" y="599"/>
                      <a:pt x="305" y="580"/>
                    </a:cubicBezTo>
                    <a:cubicBezTo>
                      <a:pt x="305" y="573"/>
                      <a:pt x="305" y="573"/>
                      <a:pt x="305" y="573"/>
                    </a:cubicBezTo>
                    <a:cubicBezTo>
                      <a:pt x="305" y="572"/>
                      <a:pt x="305" y="570"/>
                      <a:pt x="305" y="569"/>
                    </a:cubicBezTo>
                    <a:cubicBezTo>
                      <a:pt x="310" y="562"/>
                      <a:pt x="313" y="553"/>
                      <a:pt x="313" y="544"/>
                    </a:cubicBezTo>
                    <a:cubicBezTo>
                      <a:pt x="313" y="537"/>
                      <a:pt x="313" y="537"/>
                      <a:pt x="313" y="537"/>
                    </a:cubicBezTo>
                    <a:cubicBezTo>
                      <a:pt x="313" y="532"/>
                      <a:pt x="312" y="527"/>
                      <a:pt x="310" y="523"/>
                    </a:cubicBezTo>
                    <a:cubicBezTo>
                      <a:pt x="312" y="518"/>
                      <a:pt x="313" y="513"/>
                      <a:pt x="313" y="508"/>
                    </a:cubicBezTo>
                    <a:cubicBezTo>
                      <a:pt x="313" y="502"/>
                      <a:pt x="313" y="502"/>
                      <a:pt x="313" y="502"/>
                    </a:cubicBezTo>
                    <a:cubicBezTo>
                      <a:pt x="313" y="494"/>
                      <a:pt x="311" y="486"/>
                      <a:pt x="307" y="480"/>
                    </a:cubicBezTo>
                    <a:cubicBezTo>
                      <a:pt x="309" y="464"/>
                      <a:pt x="310" y="439"/>
                      <a:pt x="310" y="433"/>
                    </a:cubicBezTo>
                    <a:cubicBezTo>
                      <a:pt x="312" y="410"/>
                      <a:pt x="323" y="398"/>
                      <a:pt x="341" y="379"/>
                    </a:cubicBezTo>
                    <a:cubicBezTo>
                      <a:pt x="356" y="364"/>
                      <a:pt x="374" y="345"/>
                      <a:pt x="387" y="317"/>
                    </a:cubicBezTo>
                    <a:cubicBezTo>
                      <a:pt x="410" y="268"/>
                      <a:pt x="410" y="225"/>
                      <a:pt x="409" y="216"/>
                    </a:cubicBezTo>
                    <a:cubicBezTo>
                      <a:pt x="409" y="158"/>
                      <a:pt x="388" y="105"/>
                      <a:pt x="351" y="64"/>
                    </a:cubicBezTo>
                    <a:cubicBezTo>
                      <a:pt x="333" y="45"/>
                      <a:pt x="313" y="30"/>
                      <a:pt x="290" y="19"/>
                    </a:cubicBezTo>
                    <a:cubicBezTo>
                      <a:pt x="268" y="9"/>
                      <a:pt x="244" y="2"/>
                      <a:pt x="218" y="1"/>
                    </a:cubicBezTo>
                    <a:cubicBezTo>
                      <a:pt x="218" y="1"/>
                      <a:pt x="218" y="1"/>
                      <a:pt x="218" y="1"/>
                    </a:cubicBezTo>
                    <a:cubicBezTo>
                      <a:pt x="218" y="1"/>
                      <a:pt x="218" y="1"/>
                      <a:pt x="218" y="1"/>
                    </a:cubicBezTo>
                    <a:cubicBezTo>
                      <a:pt x="217" y="0"/>
                      <a:pt x="209" y="0"/>
                      <a:pt x="205" y="0"/>
                    </a:cubicBezTo>
                    <a:close/>
                  </a:path>
                </a:pathLst>
              </a:custGeom>
              <a:solidFill>
                <a:srgbClr val="3E3A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0" name="Freeform 63"/>
              <p:cNvSpPr/>
              <p:nvPr/>
            </p:nvSpPr>
            <p:spPr bwMode="auto">
              <a:xfrm>
                <a:off x="1127125" y="2776538"/>
                <a:ext cx="176213" cy="38100"/>
              </a:xfrm>
              <a:custGeom>
                <a:avLst/>
                <a:gdLst>
                  <a:gd name="T0" fmla="*/ 166 w 166"/>
                  <a:gd name="T1" fmla="*/ 21 h 36"/>
                  <a:gd name="T2" fmla="*/ 152 w 166"/>
                  <a:gd name="T3" fmla="*/ 36 h 36"/>
                  <a:gd name="T4" fmla="*/ 14 w 166"/>
                  <a:gd name="T5" fmla="*/ 36 h 36"/>
                  <a:gd name="T6" fmla="*/ 0 w 166"/>
                  <a:gd name="T7" fmla="*/ 21 h 36"/>
                  <a:gd name="T8" fmla="*/ 0 w 166"/>
                  <a:gd name="T9" fmla="*/ 15 h 36"/>
                  <a:gd name="T10" fmla="*/ 14 w 166"/>
                  <a:gd name="T11" fmla="*/ 0 h 36"/>
                  <a:gd name="T12" fmla="*/ 152 w 166"/>
                  <a:gd name="T13" fmla="*/ 0 h 36"/>
                  <a:gd name="T14" fmla="*/ 166 w 166"/>
                  <a:gd name="T15" fmla="*/ 15 h 36"/>
                  <a:gd name="T16" fmla="*/ 166 w 166"/>
                  <a:gd name="T17" fmla="*/ 2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6" h="36">
                    <a:moveTo>
                      <a:pt x="166" y="21"/>
                    </a:moveTo>
                    <a:cubicBezTo>
                      <a:pt x="166" y="29"/>
                      <a:pt x="160" y="36"/>
                      <a:pt x="152" y="36"/>
                    </a:cubicBezTo>
                    <a:cubicBezTo>
                      <a:pt x="14" y="36"/>
                      <a:pt x="14" y="36"/>
                      <a:pt x="14" y="36"/>
                    </a:cubicBezTo>
                    <a:cubicBezTo>
                      <a:pt x="7" y="36"/>
                      <a:pt x="0" y="29"/>
                      <a:pt x="0" y="21"/>
                    </a:cubicBezTo>
                    <a:cubicBezTo>
                      <a:pt x="0" y="15"/>
                      <a:pt x="0" y="15"/>
                      <a:pt x="0" y="15"/>
                    </a:cubicBezTo>
                    <a:cubicBezTo>
                      <a:pt x="0" y="7"/>
                      <a:pt x="7" y="0"/>
                      <a:pt x="14" y="0"/>
                    </a:cubicBezTo>
                    <a:cubicBezTo>
                      <a:pt x="152" y="0"/>
                      <a:pt x="152" y="0"/>
                      <a:pt x="152" y="0"/>
                    </a:cubicBezTo>
                    <a:cubicBezTo>
                      <a:pt x="160" y="0"/>
                      <a:pt x="166" y="7"/>
                      <a:pt x="166" y="15"/>
                    </a:cubicBezTo>
                    <a:lnTo>
                      <a:pt x="166" y="21"/>
                    </a:lnTo>
                    <a:close/>
                  </a:path>
                </a:pathLst>
              </a:custGeom>
              <a:solidFill>
                <a:srgbClr val="3E3A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1" name="Freeform 64"/>
              <p:cNvSpPr/>
              <p:nvPr/>
            </p:nvSpPr>
            <p:spPr bwMode="auto">
              <a:xfrm>
                <a:off x="1127125" y="2816226"/>
                <a:ext cx="176213" cy="38100"/>
              </a:xfrm>
              <a:custGeom>
                <a:avLst/>
                <a:gdLst>
                  <a:gd name="T0" fmla="*/ 166 w 166"/>
                  <a:gd name="T1" fmla="*/ 21 h 35"/>
                  <a:gd name="T2" fmla="*/ 152 w 166"/>
                  <a:gd name="T3" fmla="*/ 35 h 35"/>
                  <a:gd name="T4" fmla="*/ 14 w 166"/>
                  <a:gd name="T5" fmla="*/ 35 h 35"/>
                  <a:gd name="T6" fmla="*/ 0 w 166"/>
                  <a:gd name="T7" fmla="*/ 21 h 35"/>
                  <a:gd name="T8" fmla="*/ 0 w 166"/>
                  <a:gd name="T9" fmla="*/ 14 h 35"/>
                  <a:gd name="T10" fmla="*/ 14 w 166"/>
                  <a:gd name="T11" fmla="*/ 0 h 35"/>
                  <a:gd name="T12" fmla="*/ 152 w 166"/>
                  <a:gd name="T13" fmla="*/ 0 h 35"/>
                  <a:gd name="T14" fmla="*/ 166 w 166"/>
                  <a:gd name="T15" fmla="*/ 14 h 35"/>
                  <a:gd name="T16" fmla="*/ 166 w 166"/>
                  <a:gd name="T17" fmla="*/ 21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6" h="35">
                    <a:moveTo>
                      <a:pt x="166" y="21"/>
                    </a:moveTo>
                    <a:cubicBezTo>
                      <a:pt x="166" y="29"/>
                      <a:pt x="160" y="35"/>
                      <a:pt x="152" y="35"/>
                    </a:cubicBezTo>
                    <a:cubicBezTo>
                      <a:pt x="14" y="35"/>
                      <a:pt x="14" y="35"/>
                      <a:pt x="14" y="35"/>
                    </a:cubicBezTo>
                    <a:cubicBezTo>
                      <a:pt x="7" y="35"/>
                      <a:pt x="0" y="29"/>
                      <a:pt x="0" y="21"/>
                    </a:cubicBezTo>
                    <a:cubicBezTo>
                      <a:pt x="0" y="14"/>
                      <a:pt x="0" y="14"/>
                      <a:pt x="0" y="14"/>
                    </a:cubicBezTo>
                    <a:cubicBezTo>
                      <a:pt x="0" y="6"/>
                      <a:pt x="7" y="0"/>
                      <a:pt x="14" y="0"/>
                    </a:cubicBezTo>
                    <a:cubicBezTo>
                      <a:pt x="152" y="0"/>
                      <a:pt x="152" y="0"/>
                      <a:pt x="152" y="0"/>
                    </a:cubicBezTo>
                    <a:cubicBezTo>
                      <a:pt x="160" y="0"/>
                      <a:pt x="166" y="6"/>
                      <a:pt x="166" y="14"/>
                    </a:cubicBezTo>
                    <a:lnTo>
                      <a:pt x="166" y="21"/>
                    </a:lnTo>
                    <a:close/>
                  </a:path>
                </a:pathLst>
              </a:custGeom>
              <a:solidFill>
                <a:srgbClr val="3E3A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2" name="Freeform 65"/>
              <p:cNvSpPr/>
              <p:nvPr/>
            </p:nvSpPr>
            <p:spPr bwMode="auto">
              <a:xfrm>
                <a:off x="1136650" y="2857501"/>
                <a:ext cx="158750" cy="36513"/>
              </a:xfrm>
              <a:custGeom>
                <a:avLst/>
                <a:gdLst>
                  <a:gd name="T0" fmla="*/ 150 w 150"/>
                  <a:gd name="T1" fmla="*/ 20 h 35"/>
                  <a:gd name="T2" fmla="*/ 137 w 150"/>
                  <a:gd name="T3" fmla="*/ 35 h 35"/>
                  <a:gd name="T4" fmla="*/ 14 w 150"/>
                  <a:gd name="T5" fmla="*/ 35 h 35"/>
                  <a:gd name="T6" fmla="*/ 0 w 150"/>
                  <a:gd name="T7" fmla="*/ 20 h 35"/>
                  <a:gd name="T8" fmla="*/ 0 w 150"/>
                  <a:gd name="T9" fmla="*/ 14 h 35"/>
                  <a:gd name="T10" fmla="*/ 14 w 150"/>
                  <a:gd name="T11" fmla="*/ 0 h 35"/>
                  <a:gd name="T12" fmla="*/ 137 w 150"/>
                  <a:gd name="T13" fmla="*/ 0 h 35"/>
                  <a:gd name="T14" fmla="*/ 150 w 150"/>
                  <a:gd name="T15" fmla="*/ 14 h 35"/>
                  <a:gd name="T16" fmla="*/ 150 w 150"/>
                  <a:gd name="T17" fmla="*/ 2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0" h="35">
                    <a:moveTo>
                      <a:pt x="150" y="20"/>
                    </a:moveTo>
                    <a:cubicBezTo>
                      <a:pt x="150" y="28"/>
                      <a:pt x="144" y="35"/>
                      <a:pt x="137" y="35"/>
                    </a:cubicBezTo>
                    <a:cubicBezTo>
                      <a:pt x="14" y="35"/>
                      <a:pt x="14" y="35"/>
                      <a:pt x="14" y="35"/>
                    </a:cubicBezTo>
                    <a:cubicBezTo>
                      <a:pt x="6" y="35"/>
                      <a:pt x="0" y="28"/>
                      <a:pt x="0" y="20"/>
                    </a:cubicBezTo>
                    <a:cubicBezTo>
                      <a:pt x="0" y="14"/>
                      <a:pt x="0" y="14"/>
                      <a:pt x="0" y="14"/>
                    </a:cubicBezTo>
                    <a:cubicBezTo>
                      <a:pt x="0" y="6"/>
                      <a:pt x="6" y="0"/>
                      <a:pt x="14" y="0"/>
                    </a:cubicBezTo>
                    <a:cubicBezTo>
                      <a:pt x="137" y="0"/>
                      <a:pt x="137" y="0"/>
                      <a:pt x="137" y="0"/>
                    </a:cubicBezTo>
                    <a:cubicBezTo>
                      <a:pt x="144" y="0"/>
                      <a:pt x="150" y="6"/>
                      <a:pt x="150" y="14"/>
                    </a:cubicBezTo>
                    <a:lnTo>
                      <a:pt x="150" y="20"/>
                    </a:lnTo>
                    <a:close/>
                  </a:path>
                </a:pathLst>
              </a:custGeom>
              <a:solidFill>
                <a:srgbClr val="3E3A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3" name="Freeform 66"/>
              <p:cNvSpPr/>
              <p:nvPr/>
            </p:nvSpPr>
            <p:spPr bwMode="auto">
              <a:xfrm>
                <a:off x="1169988" y="2895601"/>
                <a:ext cx="92075" cy="38100"/>
              </a:xfrm>
              <a:custGeom>
                <a:avLst/>
                <a:gdLst>
                  <a:gd name="T0" fmla="*/ 87 w 87"/>
                  <a:gd name="T1" fmla="*/ 21 h 36"/>
                  <a:gd name="T2" fmla="*/ 73 w 87"/>
                  <a:gd name="T3" fmla="*/ 36 h 36"/>
                  <a:gd name="T4" fmla="*/ 13 w 87"/>
                  <a:gd name="T5" fmla="*/ 36 h 36"/>
                  <a:gd name="T6" fmla="*/ 0 w 87"/>
                  <a:gd name="T7" fmla="*/ 21 h 36"/>
                  <a:gd name="T8" fmla="*/ 0 w 87"/>
                  <a:gd name="T9" fmla="*/ 15 h 36"/>
                  <a:gd name="T10" fmla="*/ 13 w 87"/>
                  <a:gd name="T11" fmla="*/ 0 h 36"/>
                  <a:gd name="T12" fmla="*/ 73 w 87"/>
                  <a:gd name="T13" fmla="*/ 0 h 36"/>
                  <a:gd name="T14" fmla="*/ 87 w 87"/>
                  <a:gd name="T15" fmla="*/ 15 h 36"/>
                  <a:gd name="T16" fmla="*/ 87 w 87"/>
                  <a:gd name="T17" fmla="*/ 2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7" h="36">
                    <a:moveTo>
                      <a:pt x="87" y="21"/>
                    </a:moveTo>
                    <a:cubicBezTo>
                      <a:pt x="87" y="29"/>
                      <a:pt x="81" y="36"/>
                      <a:pt x="73" y="36"/>
                    </a:cubicBezTo>
                    <a:cubicBezTo>
                      <a:pt x="13" y="36"/>
                      <a:pt x="13" y="36"/>
                      <a:pt x="13" y="36"/>
                    </a:cubicBezTo>
                    <a:cubicBezTo>
                      <a:pt x="6" y="36"/>
                      <a:pt x="0" y="29"/>
                      <a:pt x="0" y="21"/>
                    </a:cubicBezTo>
                    <a:cubicBezTo>
                      <a:pt x="0" y="15"/>
                      <a:pt x="0" y="15"/>
                      <a:pt x="0" y="15"/>
                    </a:cubicBezTo>
                    <a:cubicBezTo>
                      <a:pt x="0" y="7"/>
                      <a:pt x="6" y="0"/>
                      <a:pt x="13" y="0"/>
                    </a:cubicBezTo>
                    <a:cubicBezTo>
                      <a:pt x="73" y="0"/>
                      <a:pt x="73" y="0"/>
                      <a:pt x="73" y="0"/>
                    </a:cubicBezTo>
                    <a:cubicBezTo>
                      <a:pt x="81" y="0"/>
                      <a:pt x="87" y="7"/>
                      <a:pt x="87" y="15"/>
                    </a:cubicBezTo>
                    <a:lnTo>
                      <a:pt x="87" y="21"/>
                    </a:lnTo>
                    <a:close/>
                  </a:path>
                </a:pathLst>
              </a:custGeom>
              <a:solidFill>
                <a:srgbClr val="3E3A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4" name="Freeform 67"/>
              <p:cNvSpPr>
                <a:spLocks noEditPoints="1"/>
              </p:cNvSpPr>
              <p:nvPr/>
            </p:nvSpPr>
            <p:spPr bwMode="auto">
              <a:xfrm>
                <a:off x="1228725" y="2700338"/>
                <a:ext cx="68263" cy="69850"/>
              </a:xfrm>
              <a:custGeom>
                <a:avLst/>
                <a:gdLst>
                  <a:gd name="T0" fmla="*/ 59 w 63"/>
                  <a:gd name="T1" fmla="*/ 30 h 65"/>
                  <a:gd name="T2" fmla="*/ 58 w 63"/>
                  <a:gd name="T3" fmla="*/ 25 h 65"/>
                  <a:gd name="T4" fmla="*/ 56 w 63"/>
                  <a:gd name="T5" fmla="*/ 20 h 65"/>
                  <a:gd name="T6" fmla="*/ 53 w 63"/>
                  <a:gd name="T7" fmla="*/ 16 h 65"/>
                  <a:gd name="T8" fmla="*/ 50 w 63"/>
                  <a:gd name="T9" fmla="*/ 12 h 65"/>
                  <a:gd name="T10" fmla="*/ 46 w 63"/>
                  <a:gd name="T11" fmla="*/ 9 h 65"/>
                  <a:gd name="T12" fmla="*/ 42 w 63"/>
                  <a:gd name="T13" fmla="*/ 7 h 65"/>
                  <a:gd name="T14" fmla="*/ 37 w 63"/>
                  <a:gd name="T15" fmla="*/ 5 h 65"/>
                  <a:gd name="T16" fmla="*/ 33 w 63"/>
                  <a:gd name="T17" fmla="*/ 4 h 65"/>
                  <a:gd name="T18" fmla="*/ 28 w 63"/>
                  <a:gd name="T19" fmla="*/ 1 h 65"/>
                  <a:gd name="T20" fmla="*/ 22 w 63"/>
                  <a:gd name="T21" fmla="*/ 2 h 65"/>
                  <a:gd name="T22" fmla="*/ 17 w 63"/>
                  <a:gd name="T23" fmla="*/ 4 h 65"/>
                  <a:gd name="T24" fmla="*/ 12 w 63"/>
                  <a:gd name="T25" fmla="*/ 7 h 65"/>
                  <a:gd name="T26" fmla="*/ 8 w 63"/>
                  <a:gd name="T27" fmla="*/ 11 h 65"/>
                  <a:gd name="T28" fmla="*/ 5 w 63"/>
                  <a:gd name="T29" fmla="*/ 16 h 65"/>
                  <a:gd name="T30" fmla="*/ 3 w 63"/>
                  <a:gd name="T31" fmla="*/ 21 h 65"/>
                  <a:gd name="T32" fmla="*/ 1 w 63"/>
                  <a:gd name="T33" fmla="*/ 27 h 65"/>
                  <a:gd name="T34" fmla="*/ 0 w 63"/>
                  <a:gd name="T35" fmla="*/ 32 h 65"/>
                  <a:gd name="T36" fmla="*/ 1 w 63"/>
                  <a:gd name="T37" fmla="*/ 38 h 65"/>
                  <a:gd name="T38" fmla="*/ 2 w 63"/>
                  <a:gd name="T39" fmla="*/ 44 h 65"/>
                  <a:gd name="T40" fmla="*/ 5 w 63"/>
                  <a:gd name="T41" fmla="*/ 49 h 65"/>
                  <a:gd name="T42" fmla="*/ 8 w 63"/>
                  <a:gd name="T43" fmla="*/ 54 h 65"/>
                  <a:gd name="T44" fmla="*/ 12 w 63"/>
                  <a:gd name="T45" fmla="*/ 58 h 65"/>
                  <a:gd name="T46" fmla="*/ 16 w 63"/>
                  <a:gd name="T47" fmla="*/ 61 h 65"/>
                  <a:gd name="T48" fmla="*/ 21 w 63"/>
                  <a:gd name="T49" fmla="*/ 64 h 65"/>
                  <a:gd name="T50" fmla="*/ 27 w 63"/>
                  <a:gd name="T51" fmla="*/ 65 h 65"/>
                  <a:gd name="T52" fmla="*/ 31 w 63"/>
                  <a:gd name="T53" fmla="*/ 65 h 65"/>
                  <a:gd name="T54" fmla="*/ 36 w 63"/>
                  <a:gd name="T55" fmla="*/ 65 h 65"/>
                  <a:gd name="T56" fmla="*/ 41 w 63"/>
                  <a:gd name="T57" fmla="*/ 64 h 65"/>
                  <a:gd name="T58" fmla="*/ 46 w 63"/>
                  <a:gd name="T59" fmla="*/ 61 h 65"/>
                  <a:gd name="T60" fmla="*/ 51 w 63"/>
                  <a:gd name="T61" fmla="*/ 58 h 65"/>
                  <a:gd name="T62" fmla="*/ 55 w 63"/>
                  <a:gd name="T63" fmla="*/ 54 h 65"/>
                  <a:gd name="T64" fmla="*/ 58 w 63"/>
                  <a:gd name="T65" fmla="*/ 49 h 65"/>
                  <a:gd name="T66" fmla="*/ 61 w 63"/>
                  <a:gd name="T67" fmla="*/ 44 h 65"/>
                  <a:gd name="T68" fmla="*/ 62 w 63"/>
                  <a:gd name="T69" fmla="*/ 39 h 65"/>
                  <a:gd name="T70" fmla="*/ 56 w 63"/>
                  <a:gd name="T71" fmla="*/ 32 h 65"/>
                  <a:gd name="T72" fmla="*/ 56 w 63"/>
                  <a:gd name="T73" fmla="*/ 32 h 65"/>
                  <a:gd name="T74" fmla="*/ 34 w 63"/>
                  <a:gd name="T75" fmla="*/ 33 h 65"/>
                  <a:gd name="T76" fmla="*/ 34 w 63"/>
                  <a:gd name="T77" fmla="*/ 29 h 65"/>
                  <a:gd name="T78" fmla="*/ 34 w 63"/>
                  <a:gd name="T79" fmla="*/ 28 h 65"/>
                  <a:gd name="T80" fmla="*/ 31 w 63"/>
                  <a:gd name="T81" fmla="*/ 7 h 65"/>
                  <a:gd name="T82" fmla="*/ 31 w 63"/>
                  <a:gd name="T83" fmla="*/ 7 h 65"/>
                  <a:gd name="T84" fmla="*/ 10 w 63"/>
                  <a:gd name="T85" fmla="*/ 20 h 65"/>
                  <a:gd name="T86" fmla="*/ 27 w 63"/>
                  <a:gd name="T87" fmla="*/ 32 h 65"/>
                  <a:gd name="T88" fmla="*/ 27 w 63"/>
                  <a:gd name="T89" fmla="*/ 33 h 65"/>
                  <a:gd name="T90" fmla="*/ 10 w 63"/>
                  <a:gd name="T91" fmla="*/ 46 h 65"/>
                  <a:gd name="T92" fmla="*/ 10 w 63"/>
                  <a:gd name="T93" fmla="*/ 46 h 65"/>
                  <a:gd name="T94" fmla="*/ 31 w 63"/>
                  <a:gd name="T95" fmla="*/ 59 h 65"/>
                  <a:gd name="T96" fmla="*/ 34 w 63"/>
                  <a:gd name="T97" fmla="*/ 37 h 65"/>
                  <a:gd name="T98" fmla="*/ 34 w 63"/>
                  <a:gd name="T99" fmla="*/ 37 h 65"/>
                  <a:gd name="T100" fmla="*/ 53 w 63"/>
                  <a:gd name="T101" fmla="*/ 46 h 65"/>
                  <a:gd name="T102" fmla="*/ 53 w 63"/>
                  <a:gd name="T103" fmla="*/ 46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3" h="65">
                    <a:moveTo>
                      <a:pt x="59" y="33"/>
                    </a:moveTo>
                    <a:cubicBezTo>
                      <a:pt x="63" y="33"/>
                      <a:pt x="63" y="33"/>
                      <a:pt x="63" y="33"/>
                    </a:cubicBezTo>
                    <a:cubicBezTo>
                      <a:pt x="63" y="32"/>
                      <a:pt x="62" y="31"/>
                      <a:pt x="62" y="30"/>
                    </a:cubicBezTo>
                    <a:cubicBezTo>
                      <a:pt x="59" y="30"/>
                      <a:pt x="59" y="30"/>
                      <a:pt x="59" y="30"/>
                    </a:cubicBezTo>
                    <a:cubicBezTo>
                      <a:pt x="59" y="29"/>
                      <a:pt x="58" y="29"/>
                      <a:pt x="58" y="28"/>
                    </a:cubicBezTo>
                    <a:cubicBezTo>
                      <a:pt x="62" y="27"/>
                      <a:pt x="62" y="27"/>
                      <a:pt x="62" y="27"/>
                    </a:cubicBezTo>
                    <a:cubicBezTo>
                      <a:pt x="62" y="26"/>
                      <a:pt x="62" y="25"/>
                      <a:pt x="61" y="25"/>
                    </a:cubicBezTo>
                    <a:cubicBezTo>
                      <a:pt x="58" y="25"/>
                      <a:pt x="58" y="25"/>
                      <a:pt x="58" y="25"/>
                    </a:cubicBezTo>
                    <a:cubicBezTo>
                      <a:pt x="57" y="24"/>
                      <a:pt x="57" y="24"/>
                      <a:pt x="57" y="23"/>
                    </a:cubicBezTo>
                    <a:cubicBezTo>
                      <a:pt x="61" y="21"/>
                      <a:pt x="61" y="21"/>
                      <a:pt x="61" y="21"/>
                    </a:cubicBezTo>
                    <a:cubicBezTo>
                      <a:pt x="60" y="21"/>
                      <a:pt x="60" y="20"/>
                      <a:pt x="60" y="19"/>
                    </a:cubicBezTo>
                    <a:cubicBezTo>
                      <a:pt x="56" y="20"/>
                      <a:pt x="56" y="20"/>
                      <a:pt x="56" y="20"/>
                    </a:cubicBezTo>
                    <a:cubicBezTo>
                      <a:pt x="56" y="20"/>
                      <a:pt x="55" y="19"/>
                      <a:pt x="55" y="19"/>
                    </a:cubicBezTo>
                    <a:cubicBezTo>
                      <a:pt x="58" y="16"/>
                      <a:pt x="58" y="16"/>
                      <a:pt x="58" y="16"/>
                    </a:cubicBezTo>
                    <a:cubicBezTo>
                      <a:pt x="58" y="15"/>
                      <a:pt x="57" y="15"/>
                      <a:pt x="57" y="14"/>
                    </a:cubicBezTo>
                    <a:cubicBezTo>
                      <a:pt x="53" y="16"/>
                      <a:pt x="53" y="16"/>
                      <a:pt x="53" y="16"/>
                    </a:cubicBezTo>
                    <a:cubicBezTo>
                      <a:pt x="53" y="15"/>
                      <a:pt x="53" y="15"/>
                      <a:pt x="52" y="14"/>
                    </a:cubicBezTo>
                    <a:cubicBezTo>
                      <a:pt x="55" y="11"/>
                      <a:pt x="55" y="11"/>
                      <a:pt x="55" y="11"/>
                    </a:cubicBezTo>
                    <a:cubicBezTo>
                      <a:pt x="54" y="11"/>
                      <a:pt x="54" y="10"/>
                      <a:pt x="53" y="10"/>
                    </a:cubicBezTo>
                    <a:cubicBezTo>
                      <a:pt x="50" y="12"/>
                      <a:pt x="50" y="12"/>
                      <a:pt x="50" y="12"/>
                    </a:cubicBezTo>
                    <a:cubicBezTo>
                      <a:pt x="50" y="12"/>
                      <a:pt x="49" y="11"/>
                      <a:pt x="49" y="11"/>
                    </a:cubicBezTo>
                    <a:cubicBezTo>
                      <a:pt x="51" y="7"/>
                      <a:pt x="51" y="7"/>
                      <a:pt x="51" y="7"/>
                    </a:cubicBezTo>
                    <a:cubicBezTo>
                      <a:pt x="50" y="7"/>
                      <a:pt x="50" y="6"/>
                      <a:pt x="49" y="6"/>
                    </a:cubicBezTo>
                    <a:cubicBezTo>
                      <a:pt x="46" y="9"/>
                      <a:pt x="46" y="9"/>
                      <a:pt x="46" y="9"/>
                    </a:cubicBezTo>
                    <a:cubicBezTo>
                      <a:pt x="46" y="9"/>
                      <a:pt x="45" y="8"/>
                      <a:pt x="45" y="8"/>
                    </a:cubicBezTo>
                    <a:cubicBezTo>
                      <a:pt x="46" y="4"/>
                      <a:pt x="46" y="4"/>
                      <a:pt x="46" y="4"/>
                    </a:cubicBezTo>
                    <a:cubicBezTo>
                      <a:pt x="45" y="4"/>
                      <a:pt x="45" y="3"/>
                      <a:pt x="44" y="3"/>
                    </a:cubicBezTo>
                    <a:cubicBezTo>
                      <a:pt x="42" y="7"/>
                      <a:pt x="42" y="7"/>
                      <a:pt x="42" y="7"/>
                    </a:cubicBezTo>
                    <a:cubicBezTo>
                      <a:pt x="41" y="6"/>
                      <a:pt x="41" y="6"/>
                      <a:pt x="40" y="6"/>
                    </a:cubicBezTo>
                    <a:cubicBezTo>
                      <a:pt x="41" y="2"/>
                      <a:pt x="41" y="2"/>
                      <a:pt x="41" y="2"/>
                    </a:cubicBezTo>
                    <a:cubicBezTo>
                      <a:pt x="40" y="2"/>
                      <a:pt x="40" y="1"/>
                      <a:pt x="39" y="1"/>
                    </a:cubicBezTo>
                    <a:cubicBezTo>
                      <a:pt x="37" y="5"/>
                      <a:pt x="37" y="5"/>
                      <a:pt x="37" y="5"/>
                    </a:cubicBezTo>
                    <a:cubicBezTo>
                      <a:pt x="37" y="5"/>
                      <a:pt x="36" y="5"/>
                      <a:pt x="36" y="5"/>
                    </a:cubicBezTo>
                    <a:cubicBezTo>
                      <a:pt x="36" y="1"/>
                      <a:pt x="36" y="1"/>
                      <a:pt x="36" y="1"/>
                    </a:cubicBezTo>
                    <a:cubicBezTo>
                      <a:pt x="35" y="1"/>
                      <a:pt x="34" y="0"/>
                      <a:pt x="33" y="0"/>
                    </a:cubicBezTo>
                    <a:cubicBezTo>
                      <a:pt x="33" y="4"/>
                      <a:pt x="33" y="4"/>
                      <a:pt x="33" y="4"/>
                    </a:cubicBezTo>
                    <a:cubicBezTo>
                      <a:pt x="32" y="4"/>
                      <a:pt x="32" y="4"/>
                      <a:pt x="31" y="4"/>
                    </a:cubicBezTo>
                    <a:cubicBezTo>
                      <a:pt x="31" y="4"/>
                      <a:pt x="31" y="4"/>
                      <a:pt x="31" y="4"/>
                    </a:cubicBezTo>
                    <a:cubicBezTo>
                      <a:pt x="30" y="0"/>
                      <a:pt x="30" y="0"/>
                      <a:pt x="30" y="0"/>
                    </a:cubicBezTo>
                    <a:cubicBezTo>
                      <a:pt x="29" y="0"/>
                      <a:pt x="28" y="1"/>
                      <a:pt x="28" y="1"/>
                    </a:cubicBezTo>
                    <a:cubicBezTo>
                      <a:pt x="28" y="5"/>
                      <a:pt x="28" y="5"/>
                      <a:pt x="28" y="5"/>
                    </a:cubicBezTo>
                    <a:cubicBezTo>
                      <a:pt x="27" y="5"/>
                      <a:pt x="26" y="5"/>
                      <a:pt x="26" y="5"/>
                    </a:cubicBezTo>
                    <a:cubicBezTo>
                      <a:pt x="25" y="1"/>
                      <a:pt x="25" y="1"/>
                      <a:pt x="25" y="1"/>
                    </a:cubicBezTo>
                    <a:cubicBezTo>
                      <a:pt x="24" y="1"/>
                      <a:pt x="23" y="2"/>
                      <a:pt x="22" y="2"/>
                    </a:cubicBezTo>
                    <a:cubicBezTo>
                      <a:pt x="23" y="6"/>
                      <a:pt x="23" y="6"/>
                      <a:pt x="23" y="6"/>
                    </a:cubicBezTo>
                    <a:cubicBezTo>
                      <a:pt x="22" y="6"/>
                      <a:pt x="22" y="6"/>
                      <a:pt x="21" y="6"/>
                    </a:cubicBezTo>
                    <a:cubicBezTo>
                      <a:pt x="19" y="3"/>
                      <a:pt x="19" y="3"/>
                      <a:pt x="19" y="3"/>
                    </a:cubicBezTo>
                    <a:cubicBezTo>
                      <a:pt x="19" y="3"/>
                      <a:pt x="18" y="4"/>
                      <a:pt x="17" y="4"/>
                    </a:cubicBezTo>
                    <a:cubicBezTo>
                      <a:pt x="18" y="8"/>
                      <a:pt x="18" y="8"/>
                      <a:pt x="18" y="8"/>
                    </a:cubicBezTo>
                    <a:cubicBezTo>
                      <a:pt x="18" y="8"/>
                      <a:pt x="17" y="8"/>
                      <a:pt x="17" y="9"/>
                    </a:cubicBezTo>
                    <a:cubicBezTo>
                      <a:pt x="14" y="6"/>
                      <a:pt x="14" y="6"/>
                      <a:pt x="14" y="6"/>
                    </a:cubicBezTo>
                    <a:cubicBezTo>
                      <a:pt x="14" y="6"/>
                      <a:pt x="13" y="7"/>
                      <a:pt x="12" y="7"/>
                    </a:cubicBezTo>
                    <a:cubicBezTo>
                      <a:pt x="14" y="11"/>
                      <a:pt x="14" y="11"/>
                      <a:pt x="14" y="11"/>
                    </a:cubicBezTo>
                    <a:cubicBezTo>
                      <a:pt x="14" y="11"/>
                      <a:pt x="13" y="11"/>
                      <a:pt x="13" y="12"/>
                    </a:cubicBezTo>
                    <a:cubicBezTo>
                      <a:pt x="10" y="9"/>
                      <a:pt x="10" y="9"/>
                      <a:pt x="10" y="9"/>
                    </a:cubicBezTo>
                    <a:cubicBezTo>
                      <a:pt x="9" y="10"/>
                      <a:pt x="9" y="10"/>
                      <a:pt x="8" y="11"/>
                    </a:cubicBezTo>
                    <a:cubicBezTo>
                      <a:pt x="11" y="14"/>
                      <a:pt x="11" y="14"/>
                      <a:pt x="11" y="14"/>
                    </a:cubicBezTo>
                    <a:cubicBezTo>
                      <a:pt x="11" y="15"/>
                      <a:pt x="10" y="15"/>
                      <a:pt x="10" y="16"/>
                    </a:cubicBezTo>
                    <a:cubicBezTo>
                      <a:pt x="6" y="14"/>
                      <a:pt x="6" y="14"/>
                      <a:pt x="6" y="14"/>
                    </a:cubicBezTo>
                    <a:cubicBezTo>
                      <a:pt x="6" y="14"/>
                      <a:pt x="5" y="15"/>
                      <a:pt x="5" y="16"/>
                    </a:cubicBezTo>
                    <a:cubicBezTo>
                      <a:pt x="8" y="18"/>
                      <a:pt x="8" y="18"/>
                      <a:pt x="8" y="18"/>
                    </a:cubicBezTo>
                    <a:cubicBezTo>
                      <a:pt x="8" y="19"/>
                      <a:pt x="7" y="19"/>
                      <a:pt x="7" y="20"/>
                    </a:cubicBezTo>
                    <a:cubicBezTo>
                      <a:pt x="4" y="19"/>
                      <a:pt x="4" y="19"/>
                      <a:pt x="4" y="19"/>
                    </a:cubicBezTo>
                    <a:cubicBezTo>
                      <a:pt x="3" y="19"/>
                      <a:pt x="3" y="20"/>
                      <a:pt x="3" y="21"/>
                    </a:cubicBezTo>
                    <a:cubicBezTo>
                      <a:pt x="6" y="23"/>
                      <a:pt x="6" y="23"/>
                      <a:pt x="6" y="23"/>
                    </a:cubicBezTo>
                    <a:cubicBezTo>
                      <a:pt x="6" y="23"/>
                      <a:pt x="6" y="24"/>
                      <a:pt x="5" y="25"/>
                    </a:cubicBezTo>
                    <a:cubicBezTo>
                      <a:pt x="2" y="24"/>
                      <a:pt x="2" y="24"/>
                      <a:pt x="2" y="24"/>
                    </a:cubicBezTo>
                    <a:cubicBezTo>
                      <a:pt x="1" y="25"/>
                      <a:pt x="1" y="26"/>
                      <a:pt x="1" y="27"/>
                    </a:cubicBezTo>
                    <a:cubicBezTo>
                      <a:pt x="5" y="28"/>
                      <a:pt x="5" y="28"/>
                      <a:pt x="5" y="28"/>
                    </a:cubicBezTo>
                    <a:cubicBezTo>
                      <a:pt x="5" y="28"/>
                      <a:pt x="4" y="29"/>
                      <a:pt x="4" y="30"/>
                    </a:cubicBezTo>
                    <a:cubicBezTo>
                      <a:pt x="1" y="30"/>
                      <a:pt x="1" y="30"/>
                      <a:pt x="1" y="30"/>
                    </a:cubicBezTo>
                    <a:cubicBezTo>
                      <a:pt x="0" y="31"/>
                      <a:pt x="0" y="31"/>
                      <a:pt x="0" y="32"/>
                    </a:cubicBezTo>
                    <a:cubicBezTo>
                      <a:pt x="4" y="33"/>
                      <a:pt x="4" y="33"/>
                      <a:pt x="4" y="33"/>
                    </a:cubicBezTo>
                    <a:cubicBezTo>
                      <a:pt x="4" y="34"/>
                      <a:pt x="4" y="34"/>
                      <a:pt x="4" y="35"/>
                    </a:cubicBezTo>
                    <a:cubicBezTo>
                      <a:pt x="1" y="36"/>
                      <a:pt x="1" y="36"/>
                      <a:pt x="1" y="36"/>
                    </a:cubicBezTo>
                    <a:cubicBezTo>
                      <a:pt x="1" y="36"/>
                      <a:pt x="1" y="37"/>
                      <a:pt x="1" y="38"/>
                    </a:cubicBezTo>
                    <a:cubicBezTo>
                      <a:pt x="5" y="38"/>
                      <a:pt x="5" y="38"/>
                      <a:pt x="5" y="38"/>
                    </a:cubicBezTo>
                    <a:cubicBezTo>
                      <a:pt x="5" y="39"/>
                      <a:pt x="5" y="39"/>
                      <a:pt x="5" y="40"/>
                    </a:cubicBezTo>
                    <a:cubicBezTo>
                      <a:pt x="1" y="41"/>
                      <a:pt x="1" y="41"/>
                      <a:pt x="1" y="41"/>
                    </a:cubicBezTo>
                    <a:cubicBezTo>
                      <a:pt x="2" y="42"/>
                      <a:pt x="2" y="43"/>
                      <a:pt x="2" y="44"/>
                    </a:cubicBezTo>
                    <a:cubicBezTo>
                      <a:pt x="6" y="43"/>
                      <a:pt x="6" y="43"/>
                      <a:pt x="6" y="43"/>
                    </a:cubicBezTo>
                    <a:cubicBezTo>
                      <a:pt x="6" y="43"/>
                      <a:pt x="6" y="44"/>
                      <a:pt x="7" y="45"/>
                    </a:cubicBezTo>
                    <a:cubicBezTo>
                      <a:pt x="3" y="47"/>
                      <a:pt x="3" y="47"/>
                      <a:pt x="3" y="47"/>
                    </a:cubicBezTo>
                    <a:cubicBezTo>
                      <a:pt x="4" y="48"/>
                      <a:pt x="4" y="48"/>
                      <a:pt x="5" y="49"/>
                    </a:cubicBezTo>
                    <a:cubicBezTo>
                      <a:pt x="8" y="47"/>
                      <a:pt x="8" y="47"/>
                      <a:pt x="8" y="47"/>
                    </a:cubicBezTo>
                    <a:cubicBezTo>
                      <a:pt x="8" y="48"/>
                      <a:pt x="9" y="49"/>
                      <a:pt x="9" y="49"/>
                    </a:cubicBezTo>
                    <a:cubicBezTo>
                      <a:pt x="6" y="52"/>
                      <a:pt x="6" y="52"/>
                      <a:pt x="6" y="52"/>
                    </a:cubicBezTo>
                    <a:cubicBezTo>
                      <a:pt x="7" y="53"/>
                      <a:pt x="7" y="53"/>
                      <a:pt x="8" y="54"/>
                    </a:cubicBezTo>
                    <a:cubicBezTo>
                      <a:pt x="11" y="52"/>
                      <a:pt x="11" y="52"/>
                      <a:pt x="11" y="52"/>
                    </a:cubicBezTo>
                    <a:cubicBezTo>
                      <a:pt x="11" y="52"/>
                      <a:pt x="12" y="53"/>
                      <a:pt x="12" y="53"/>
                    </a:cubicBezTo>
                    <a:cubicBezTo>
                      <a:pt x="10" y="56"/>
                      <a:pt x="10" y="56"/>
                      <a:pt x="10" y="56"/>
                    </a:cubicBezTo>
                    <a:cubicBezTo>
                      <a:pt x="10" y="57"/>
                      <a:pt x="11" y="57"/>
                      <a:pt x="12" y="58"/>
                    </a:cubicBezTo>
                    <a:cubicBezTo>
                      <a:pt x="15" y="55"/>
                      <a:pt x="15" y="55"/>
                      <a:pt x="15" y="55"/>
                    </a:cubicBezTo>
                    <a:cubicBezTo>
                      <a:pt x="15" y="56"/>
                      <a:pt x="15" y="56"/>
                      <a:pt x="16" y="56"/>
                    </a:cubicBezTo>
                    <a:cubicBezTo>
                      <a:pt x="14" y="60"/>
                      <a:pt x="14" y="60"/>
                      <a:pt x="14" y="60"/>
                    </a:cubicBezTo>
                    <a:cubicBezTo>
                      <a:pt x="15" y="60"/>
                      <a:pt x="16" y="61"/>
                      <a:pt x="16" y="61"/>
                    </a:cubicBezTo>
                    <a:cubicBezTo>
                      <a:pt x="19" y="58"/>
                      <a:pt x="19" y="58"/>
                      <a:pt x="19" y="58"/>
                    </a:cubicBezTo>
                    <a:cubicBezTo>
                      <a:pt x="19" y="58"/>
                      <a:pt x="20" y="59"/>
                      <a:pt x="20" y="59"/>
                    </a:cubicBezTo>
                    <a:cubicBezTo>
                      <a:pt x="19" y="63"/>
                      <a:pt x="19" y="63"/>
                      <a:pt x="19" y="63"/>
                    </a:cubicBezTo>
                    <a:cubicBezTo>
                      <a:pt x="20" y="63"/>
                      <a:pt x="21" y="63"/>
                      <a:pt x="21" y="64"/>
                    </a:cubicBezTo>
                    <a:cubicBezTo>
                      <a:pt x="23" y="60"/>
                      <a:pt x="23" y="60"/>
                      <a:pt x="23" y="60"/>
                    </a:cubicBezTo>
                    <a:cubicBezTo>
                      <a:pt x="24" y="60"/>
                      <a:pt x="24" y="60"/>
                      <a:pt x="25" y="60"/>
                    </a:cubicBezTo>
                    <a:cubicBezTo>
                      <a:pt x="24" y="64"/>
                      <a:pt x="24" y="64"/>
                      <a:pt x="24" y="64"/>
                    </a:cubicBezTo>
                    <a:cubicBezTo>
                      <a:pt x="25" y="65"/>
                      <a:pt x="26" y="65"/>
                      <a:pt x="27" y="65"/>
                    </a:cubicBezTo>
                    <a:cubicBezTo>
                      <a:pt x="28" y="61"/>
                      <a:pt x="28" y="61"/>
                      <a:pt x="28" y="61"/>
                    </a:cubicBezTo>
                    <a:cubicBezTo>
                      <a:pt x="28" y="61"/>
                      <a:pt x="29" y="61"/>
                      <a:pt x="30" y="61"/>
                    </a:cubicBezTo>
                    <a:cubicBezTo>
                      <a:pt x="30" y="65"/>
                      <a:pt x="30" y="65"/>
                      <a:pt x="30" y="65"/>
                    </a:cubicBezTo>
                    <a:cubicBezTo>
                      <a:pt x="30" y="65"/>
                      <a:pt x="31" y="65"/>
                      <a:pt x="31" y="65"/>
                    </a:cubicBezTo>
                    <a:cubicBezTo>
                      <a:pt x="32" y="65"/>
                      <a:pt x="32" y="65"/>
                      <a:pt x="32" y="65"/>
                    </a:cubicBezTo>
                    <a:cubicBezTo>
                      <a:pt x="33" y="61"/>
                      <a:pt x="33" y="61"/>
                      <a:pt x="33" y="61"/>
                    </a:cubicBezTo>
                    <a:cubicBezTo>
                      <a:pt x="33" y="61"/>
                      <a:pt x="34" y="61"/>
                      <a:pt x="35" y="61"/>
                    </a:cubicBezTo>
                    <a:cubicBezTo>
                      <a:pt x="36" y="65"/>
                      <a:pt x="36" y="65"/>
                      <a:pt x="36" y="65"/>
                    </a:cubicBezTo>
                    <a:cubicBezTo>
                      <a:pt x="36" y="65"/>
                      <a:pt x="37" y="65"/>
                      <a:pt x="38" y="65"/>
                    </a:cubicBezTo>
                    <a:cubicBezTo>
                      <a:pt x="38" y="61"/>
                      <a:pt x="38" y="61"/>
                      <a:pt x="38" y="61"/>
                    </a:cubicBezTo>
                    <a:cubicBezTo>
                      <a:pt x="38" y="60"/>
                      <a:pt x="39" y="60"/>
                      <a:pt x="39" y="60"/>
                    </a:cubicBezTo>
                    <a:cubicBezTo>
                      <a:pt x="41" y="64"/>
                      <a:pt x="41" y="64"/>
                      <a:pt x="41" y="64"/>
                    </a:cubicBezTo>
                    <a:cubicBezTo>
                      <a:pt x="42" y="63"/>
                      <a:pt x="43" y="63"/>
                      <a:pt x="43" y="63"/>
                    </a:cubicBezTo>
                    <a:cubicBezTo>
                      <a:pt x="42" y="59"/>
                      <a:pt x="42" y="59"/>
                      <a:pt x="42" y="59"/>
                    </a:cubicBezTo>
                    <a:cubicBezTo>
                      <a:pt x="43" y="59"/>
                      <a:pt x="43" y="58"/>
                      <a:pt x="44" y="58"/>
                    </a:cubicBezTo>
                    <a:cubicBezTo>
                      <a:pt x="46" y="61"/>
                      <a:pt x="46" y="61"/>
                      <a:pt x="46" y="61"/>
                    </a:cubicBezTo>
                    <a:cubicBezTo>
                      <a:pt x="47" y="61"/>
                      <a:pt x="48" y="61"/>
                      <a:pt x="48" y="60"/>
                    </a:cubicBezTo>
                    <a:cubicBezTo>
                      <a:pt x="47" y="57"/>
                      <a:pt x="47" y="57"/>
                      <a:pt x="47" y="57"/>
                    </a:cubicBezTo>
                    <a:cubicBezTo>
                      <a:pt x="47" y="56"/>
                      <a:pt x="48" y="56"/>
                      <a:pt x="48" y="55"/>
                    </a:cubicBezTo>
                    <a:cubicBezTo>
                      <a:pt x="51" y="58"/>
                      <a:pt x="51" y="58"/>
                      <a:pt x="51" y="58"/>
                    </a:cubicBezTo>
                    <a:cubicBezTo>
                      <a:pt x="51" y="58"/>
                      <a:pt x="52" y="57"/>
                      <a:pt x="53" y="57"/>
                    </a:cubicBezTo>
                    <a:cubicBezTo>
                      <a:pt x="50" y="53"/>
                      <a:pt x="50" y="53"/>
                      <a:pt x="50" y="53"/>
                    </a:cubicBezTo>
                    <a:cubicBezTo>
                      <a:pt x="51" y="53"/>
                      <a:pt x="51" y="52"/>
                      <a:pt x="52" y="52"/>
                    </a:cubicBezTo>
                    <a:cubicBezTo>
                      <a:pt x="55" y="54"/>
                      <a:pt x="55" y="54"/>
                      <a:pt x="55" y="54"/>
                    </a:cubicBezTo>
                    <a:cubicBezTo>
                      <a:pt x="55" y="54"/>
                      <a:pt x="56" y="53"/>
                      <a:pt x="56" y="52"/>
                    </a:cubicBezTo>
                    <a:cubicBezTo>
                      <a:pt x="54" y="49"/>
                      <a:pt x="54" y="49"/>
                      <a:pt x="54" y="49"/>
                    </a:cubicBezTo>
                    <a:cubicBezTo>
                      <a:pt x="54" y="49"/>
                      <a:pt x="54" y="48"/>
                      <a:pt x="55" y="48"/>
                    </a:cubicBezTo>
                    <a:cubicBezTo>
                      <a:pt x="58" y="49"/>
                      <a:pt x="58" y="49"/>
                      <a:pt x="58" y="49"/>
                    </a:cubicBezTo>
                    <a:cubicBezTo>
                      <a:pt x="59" y="49"/>
                      <a:pt x="59" y="48"/>
                      <a:pt x="59" y="47"/>
                    </a:cubicBezTo>
                    <a:cubicBezTo>
                      <a:pt x="56" y="45"/>
                      <a:pt x="56" y="45"/>
                      <a:pt x="56" y="45"/>
                    </a:cubicBezTo>
                    <a:cubicBezTo>
                      <a:pt x="56" y="44"/>
                      <a:pt x="57" y="44"/>
                      <a:pt x="57" y="43"/>
                    </a:cubicBezTo>
                    <a:cubicBezTo>
                      <a:pt x="61" y="44"/>
                      <a:pt x="61" y="44"/>
                      <a:pt x="61" y="44"/>
                    </a:cubicBezTo>
                    <a:cubicBezTo>
                      <a:pt x="61" y="43"/>
                      <a:pt x="61" y="43"/>
                      <a:pt x="61" y="42"/>
                    </a:cubicBezTo>
                    <a:cubicBezTo>
                      <a:pt x="58" y="40"/>
                      <a:pt x="58" y="40"/>
                      <a:pt x="58" y="40"/>
                    </a:cubicBezTo>
                    <a:cubicBezTo>
                      <a:pt x="58" y="40"/>
                      <a:pt x="58" y="39"/>
                      <a:pt x="58" y="38"/>
                    </a:cubicBezTo>
                    <a:cubicBezTo>
                      <a:pt x="62" y="39"/>
                      <a:pt x="62" y="39"/>
                      <a:pt x="62" y="39"/>
                    </a:cubicBezTo>
                    <a:cubicBezTo>
                      <a:pt x="62" y="38"/>
                      <a:pt x="62" y="37"/>
                      <a:pt x="62" y="36"/>
                    </a:cubicBezTo>
                    <a:cubicBezTo>
                      <a:pt x="59" y="35"/>
                      <a:pt x="59" y="35"/>
                      <a:pt x="59" y="35"/>
                    </a:cubicBezTo>
                    <a:cubicBezTo>
                      <a:pt x="59" y="35"/>
                      <a:pt x="59" y="34"/>
                      <a:pt x="59" y="33"/>
                    </a:cubicBezTo>
                    <a:close/>
                    <a:moveTo>
                      <a:pt x="56" y="32"/>
                    </a:moveTo>
                    <a:cubicBezTo>
                      <a:pt x="36" y="32"/>
                      <a:pt x="36" y="32"/>
                      <a:pt x="36" y="32"/>
                    </a:cubicBezTo>
                    <a:cubicBezTo>
                      <a:pt x="36" y="32"/>
                      <a:pt x="36" y="31"/>
                      <a:pt x="36" y="31"/>
                    </a:cubicBezTo>
                    <a:cubicBezTo>
                      <a:pt x="53" y="20"/>
                      <a:pt x="53" y="20"/>
                      <a:pt x="53" y="20"/>
                    </a:cubicBezTo>
                    <a:cubicBezTo>
                      <a:pt x="55" y="24"/>
                      <a:pt x="56" y="28"/>
                      <a:pt x="56" y="32"/>
                    </a:cubicBezTo>
                    <a:close/>
                    <a:moveTo>
                      <a:pt x="31" y="35"/>
                    </a:moveTo>
                    <a:cubicBezTo>
                      <a:pt x="30" y="35"/>
                      <a:pt x="29" y="34"/>
                      <a:pt x="29" y="33"/>
                    </a:cubicBezTo>
                    <a:cubicBezTo>
                      <a:pt x="29" y="32"/>
                      <a:pt x="30" y="30"/>
                      <a:pt x="31" y="30"/>
                    </a:cubicBezTo>
                    <a:cubicBezTo>
                      <a:pt x="33" y="30"/>
                      <a:pt x="34" y="32"/>
                      <a:pt x="34" y="33"/>
                    </a:cubicBezTo>
                    <a:cubicBezTo>
                      <a:pt x="34" y="34"/>
                      <a:pt x="33" y="35"/>
                      <a:pt x="31" y="35"/>
                    </a:cubicBezTo>
                    <a:close/>
                    <a:moveTo>
                      <a:pt x="53" y="20"/>
                    </a:moveTo>
                    <a:cubicBezTo>
                      <a:pt x="35" y="30"/>
                      <a:pt x="35" y="30"/>
                      <a:pt x="35" y="30"/>
                    </a:cubicBezTo>
                    <a:cubicBezTo>
                      <a:pt x="35" y="30"/>
                      <a:pt x="35" y="29"/>
                      <a:pt x="34" y="29"/>
                    </a:cubicBezTo>
                    <a:cubicBezTo>
                      <a:pt x="44" y="11"/>
                      <a:pt x="44" y="11"/>
                      <a:pt x="44" y="11"/>
                    </a:cubicBezTo>
                    <a:cubicBezTo>
                      <a:pt x="48" y="13"/>
                      <a:pt x="51" y="16"/>
                      <a:pt x="53" y="20"/>
                    </a:cubicBezTo>
                    <a:close/>
                    <a:moveTo>
                      <a:pt x="44" y="10"/>
                    </a:moveTo>
                    <a:cubicBezTo>
                      <a:pt x="34" y="28"/>
                      <a:pt x="34" y="28"/>
                      <a:pt x="34" y="28"/>
                    </a:cubicBezTo>
                    <a:cubicBezTo>
                      <a:pt x="33" y="28"/>
                      <a:pt x="32" y="28"/>
                      <a:pt x="32" y="28"/>
                    </a:cubicBezTo>
                    <a:cubicBezTo>
                      <a:pt x="32" y="7"/>
                      <a:pt x="32" y="7"/>
                      <a:pt x="32" y="7"/>
                    </a:cubicBezTo>
                    <a:cubicBezTo>
                      <a:pt x="36" y="7"/>
                      <a:pt x="40" y="8"/>
                      <a:pt x="44" y="10"/>
                    </a:cubicBezTo>
                    <a:close/>
                    <a:moveTo>
                      <a:pt x="31" y="7"/>
                    </a:moveTo>
                    <a:cubicBezTo>
                      <a:pt x="31" y="28"/>
                      <a:pt x="31" y="28"/>
                      <a:pt x="31" y="28"/>
                    </a:cubicBezTo>
                    <a:cubicBezTo>
                      <a:pt x="31" y="28"/>
                      <a:pt x="30" y="28"/>
                      <a:pt x="29" y="28"/>
                    </a:cubicBezTo>
                    <a:cubicBezTo>
                      <a:pt x="19" y="10"/>
                      <a:pt x="19" y="10"/>
                      <a:pt x="19" y="10"/>
                    </a:cubicBezTo>
                    <a:cubicBezTo>
                      <a:pt x="23" y="8"/>
                      <a:pt x="27" y="7"/>
                      <a:pt x="31" y="7"/>
                    </a:cubicBezTo>
                    <a:close/>
                    <a:moveTo>
                      <a:pt x="19" y="11"/>
                    </a:moveTo>
                    <a:cubicBezTo>
                      <a:pt x="29" y="29"/>
                      <a:pt x="29" y="29"/>
                      <a:pt x="29" y="29"/>
                    </a:cubicBezTo>
                    <a:cubicBezTo>
                      <a:pt x="28" y="29"/>
                      <a:pt x="28" y="30"/>
                      <a:pt x="28" y="30"/>
                    </a:cubicBezTo>
                    <a:cubicBezTo>
                      <a:pt x="10" y="20"/>
                      <a:pt x="10" y="20"/>
                      <a:pt x="10" y="20"/>
                    </a:cubicBezTo>
                    <a:cubicBezTo>
                      <a:pt x="12" y="16"/>
                      <a:pt x="15" y="13"/>
                      <a:pt x="19" y="11"/>
                    </a:cubicBezTo>
                    <a:close/>
                    <a:moveTo>
                      <a:pt x="10" y="20"/>
                    </a:moveTo>
                    <a:cubicBezTo>
                      <a:pt x="27" y="31"/>
                      <a:pt x="27" y="31"/>
                      <a:pt x="27" y="31"/>
                    </a:cubicBezTo>
                    <a:cubicBezTo>
                      <a:pt x="27" y="31"/>
                      <a:pt x="27" y="32"/>
                      <a:pt x="27" y="32"/>
                    </a:cubicBezTo>
                    <a:cubicBezTo>
                      <a:pt x="7" y="32"/>
                      <a:pt x="7" y="32"/>
                      <a:pt x="7" y="32"/>
                    </a:cubicBezTo>
                    <a:cubicBezTo>
                      <a:pt x="7" y="28"/>
                      <a:pt x="8" y="24"/>
                      <a:pt x="10" y="20"/>
                    </a:cubicBezTo>
                    <a:close/>
                    <a:moveTo>
                      <a:pt x="7" y="33"/>
                    </a:moveTo>
                    <a:cubicBezTo>
                      <a:pt x="27" y="33"/>
                      <a:pt x="27" y="33"/>
                      <a:pt x="27" y="33"/>
                    </a:cubicBezTo>
                    <a:cubicBezTo>
                      <a:pt x="27" y="34"/>
                      <a:pt x="27" y="34"/>
                      <a:pt x="27" y="35"/>
                    </a:cubicBezTo>
                    <a:cubicBezTo>
                      <a:pt x="10" y="46"/>
                      <a:pt x="10" y="46"/>
                      <a:pt x="10" y="46"/>
                    </a:cubicBezTo>
                    <a:cubicBezTo>
                      <a:pt x="8" y="42"/>
                      <a:pt x="7" y="38"/>
                      <a:pt x="7" y="33"/>
                    </a:cubicBezTo>
                    <a:close/>
                    <a:moveTo>
                      <a:pt x="10" y="46"/>
                    </a:moveTo>
                    <a:cubicBezTo>
                      <a:pt x="28" y="36"/>
                      <a:pt x="28" y="36"/>
                      <a:pt x="28" y="36"/>
                    </a:cubicBezTo>
                    <a:cubicBezTo>
                      <a:pt x="28" y="36"/>
                      <a:pt x="28" y="37"/>
                      <a:pt x="29" y="37"/>
                    </a:cubicBezTo>
                    <a:cubicBezTo>
                      <a:pt x="19" y="55"/>
                      <a:pt x="19" y="55"/>
                      <a:pt x="19" y="55"/>
                    </a:cubicBezTo>
                    <a:cubicBezTo>
                      <a:pt x="15" y="53"/>
                      <a:pt x="12" y="50"/>
                      <a:pt x="10" y="46"/>
                    </a:cubicBezTo>
                    <a:close/>
                    <a:moveTo>
                      <a:pt x="19" y="56"/>
                    </a:moveTo>
                    <a:cubicBezTo>
                      <a:pt x="29" y="37"/>
                      <a:pt x="29" y="37"/>
                      <a:pt x="29" y="37"/>
                    </a:cubicBezTo>
                    <a:cubicBezTo>
                      <a:pt x="30" y="38"/>
                      <a:pt x="31" y="38"/>
                      <a:pt x="31" y="38"/>
                    </a:cubicBezTo>
                    <a:cubicBezTo>
                      <a:pt x="31" y="59"/>
                      <a:pt x="31" y="59"/>
                      <a:pt x="31" y="59"/>
                    </a:cubicBezTo>
                    <a:cubicBezTo>
                      <a:pt x="27" y="59"/>
                      <a:pt x="23" y="58"/>
                      <a:pt x="19" y="56"/>
                    </a:cubicBezTo>
                    <a:close/>
                    <a:moveTo>
                      <a:pt x="32" y="59"/>
                    </a:moveTo>
                    <a:cubicBezTo>
                      <a:pt x="32" y="38"/>
                      <a:pt x="32" y="38"/>
                      <a:pt x="32" y="38"/>
                    </a:cubicBezTo>
                    <a:cubicBezTo>
                      <a:pt x="32" y="38"/>
                      <a:pt x="33" y="38"/>
                      <a:pt x="34" y="37"/>
                    </a:cubicBezTo>
                    <a:cubicBezTo>
                      <a:pt x="44" y="56"/>
                      <a:pt x="44" y="56"/>
                      <a:pt x="44" y="56"/>
                    </a:cubicBezTo>
                    <a:cubicBezTo>
                      <a:pt x="40" y="58"/>
                      <a:pt x="36" y="59"/>
                      <a:pt x="32" y="59"/>
                    </a:cubicBezTo>
                    <a:close/>
                    <a:moveTo>
                      <a:pt x="44" y="55"/>
                    </a:moveTo>
                    <a:cubicBezTo>
                      <a:pt x="34" y="37"/>
                      <a:pt x="34" y="37"/>
                      <a:pt x="34" y="37"/>
                    </a:cubicBezTo>
                    <a:cubicBezTo>
                      <a:pt x="35" y="37"/>
                      <a:pt x="35" y="36"/>
                      <a:pt x="35" y="36"/>
                    </a:cubicBezTo>
                    <a:cubicBezTo>
                      <a:pt x="53" y="46"/>
                      <a:pt x="53" y="46"/>
                      <a:pt x="53" y="46"/>
                    </a:cubicBezTo>
                    <a:cubicBezTo>
                      <a:pt x="51" y="50"/>
                      <a:pt x="48" y="53"/>
                      <a:pt x="44" y="55"/>
                    </a:cubicBezTo>
                    <a:close/>
                    <a:moveTo>
                      <a:pt x="53" y="46"/>
                    </a:moveTo>
                    <a:cubicBezTo>
                      <a:pt x="36" y="35"/>
                      <a:pt x="36" y="35"/>
                      <a:pt x="36" y="35"/>
                    </a:cubicBezTo>
                    <a:cubicBezTo>
                      <a:pt x="36" y="34"/>
                      <a:pt x="36" y="34"/>
                      <a:pt x="36" y="33"/>
                    </a:cubicBezTo>
                    <a:cubicBezTo>
                      <a:pt x="56" y="33"/>
                      <a:pt x="56" y="33"/>
                      <a:pt x="56" y="33"/>
                    </a:cubicBezTo>
                    <a:cubicBezTo>
                      <a:pt x="56" y="38"/>
                      <a:pt x="55" y="42"/>
                      <a:pt x="53" y="46"/>
                    </a:cubicBezTo>
                    <a:close/>
                  </a:path>
                </a:pathLst>
              </a:custGeom>
              <a:solidFill>
                <a:srgbClr val="3E3A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41" name="组合 40"/>
            <p:cNvGrpSpPr/>
            <p:nvPr/>
          </p:nvGrpSpPr>
          <p:grpSpPr>
            <a:xfrm>
              <a:off x="1940229" y="2263110"/>
              <a:ext cx="2399181" cy="2399181"/>
              <a:chOff x="817563" y="2030413"/>
              <a:chExt cx="765175" cy="765175"/>
            </a:xfrm>
            <a:solidFill>
              <a:schemeClr val="bg1">
                <a:lumMod val="75000"/>
              </a:schemeClr>
            </a:solidFill>
          </p:grpSpPr>
          <p:grpSp>
            <p:nvGrpSpPr>
              <p:cNvPr id="42" name="组合 41"/>
              <p:cNvGrpSpPr/>
              <p:nvPr/>
            </p:nvGrpSpPr>
            <p:grpSpPr>
              <a:xfrm>
                <a:off x="1050925" y="2039938"/>
                <a:ext cx="495300" cy="269876"/>
                <a:chOff x="1050925" y="2039938"/>
                <a:chExt cx="495300" cy="269876"/>
              </a:xfrm>
              <a:grpFill/>
            </p:grpSpPr>
            <p:sp>
              <p:nvSpPr>
                <p:cNvPr id="461" name="Freeform 68"/>
                <p:cNvSpPr>
                  <a:spLocks noEditPoints="1"/>
                </p:cNvSpPr>
                <p:nvPr/>
              </p:nvSpPr>
              <p:spPr bwMode="auto">
                <a:xfrm>
                  <a:off x="1208088" y="2168526"/>
                  <a:ext cx="179388" cy="82550"/>
                </a:xfrm>
                <a:custGeom>
                  <a:avLst/>
                  <a:gdLst>
                    <a:gd name="T0" fmla="*/ 154 w 169"/>
                    <a:gd name="T1" fmla="*/ 62 h 77"/>
                    <a:gd name="T2" fmla="*/ 156 w 169"/>
                    <a:gd name="T3" fmla="*/ 36 h 77"/>
                    <a:gd name="T4" fmla="*/ 151 w 169"/>
                    <a:gd name="T5" fmla="*/ 36 h 77"/>
                    <a:gd name="T6" fmla="*/ 116 w 169"/>
                    <a:gd name="T7" fmla="*/ 57 h 77"/>
                    <a:gd name="T8" fmla="*/ 115 w 169"/>
                    <a:gd name="T9" fmla="*/ 50 h 77"/>
                    <a:gd name="T10" fmla="*/ 98 w 169"/>
                    <a:gd name="T11" fmla="*/ 45 h 77"/>
                    <a:gd name="T12" fmla="*/ 81 w 169"/>
                    <a:gd name="T13" fmla="*/ 67 h 77"/>
                    <a:gd name="T14" fmla="*/ 84 w 169"/>
                    <a:gd name="T15" fmla="*/ 51 h 77"/>
                    <a:gd name="T16" fmla="*/ 107 w 169"/>
                    <a:gd name="T17" fmla="*/ 1 h 77"/>
                    <a:gd name="T18" fmla="*/ 84 w 169"/>
                    <a:gd name="T19" fmla="*/ 37 h 77"/>
                    <a:gd name="T20" fmla="*/ 33 w 169"/>
                    <a:gd name="T21" fmla="*/ 69 h 77"/>
                    <a:gd name="T22" fmla="*/ 36 w 169"/>
                    <a:gd name="T23" fmla="*/ 36 h 77"/>
                    <a:gd name="T24" fmla="*/ 25 w 169"/>
                    <a:gd name="T25" fmla="*/ 50 h 77"/>
                    <a:gd name="T26" fmla="*/ 1 w 169"/>
                    <a:gd name="T27" fmla="*/ 70 h 77"/>
                    <a:gd name="T28" fmla="*/ 4 w 169"/>
                    <a:gd name="T29" fmla="*/ 73 h 77"/>
                    <a:gd name="T30" fmla="*/ 11 w 169"/>
                    <a:gd name="T31" fmla="*/ 70 h 77"/>
                    <a:gd name="T32" fmla="*/ 22 w 169"/>
                    <a:gd name="T33" fmla="*/ 62 h 77"/>
                    <a:gd name="T34" fmla="*/ 48 w 169"/>
                    <a:gd name="T35" fmla="*/ 64 h 77"/>
                    <a:gd name="T36" fmla="*/ 61 w 169"/>
                    <a:gd name="T37" fmla="*/ 72 h 77"/>
                    <a:gd name="T38" fmla="*/ 75 w 169"/>
                    <a:gd name="T39" fmla="*/ 67 h 77"/>
                    <a:gd name="T40" fmla="*/ 121 w 169"/>
                    <a:gd name="T41" fmla="*/ 58 h 77"/>
                    <a:gd name="T42" fmla="*/ 128 w 169"/>
                    <a:gd name="T43" fmla="*/ 68 h 77"/>
                    <a:gd name="T44" fmla="*/ 148 w 169"/>
                    <a:gd name="T45" fmla="*/ 60 h 77"/>
                    <a:gd name="T46" fmla="*/ 163 w 169"/>
                    <a:gd name="T47" fmla="*/ 58 h 77"/>
                    <a:gd name="T48" fmla="*/ 101 w 169"/>
                    <a:gd name="T49" fmla="*/ 12 h 77"/>
                    <a:gd name="T50" fmla="*/ 73 w 169"/>
                    <a:gd name="T51" fmla="*/ 59 h 77"/>
                    <a:gd name="T52" fmla="*/ 59 w 169"/>
                    <a:gd name="T53" fmla="*/ 55 h 77"/>
                    <a:gd name="T54" fmla="*/ 74 w 169"/>
                    <a:gd name="T55" fmla="*/ 59 h 77"/>
                    <a:gd name="T56" fmla="*/ 100 w 169"/>
                    <a:gd name="T57" fmla="*/ 54 h 77"/>
                    <a:gd name="T58" fmla="*/ 103 w 169"/>
                    <a:gd name="T59" fmla="*/ 58 h 77"/>
                    <a:gd name="T60" fmla="*/ 100 w 169"/>
                    <a:gd name="T61" fmla="*/ 54 h 77"/>
                    <a:gd name="T62" fmla="*/ 130 w 169"/>
                    <a:gd name="T63" fmla="*/ 64 h 77"/>
                    <a:gd name="T64" fmla="*/ 149 w 169"/>
                    <a:gd name="T65" fmla="*/ 38 h 77"/>
                    <a:gd name="T66" fmla="*/ 137 w 169"/>
                    <a:gd name="T67" fmla="*/ 6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9" h="77">
                      <a:moveTo>
                        <a:pt x="163" y="58"/>
                      </a:moveTo>
                      <a:cubicBezTo>
                        <a:pt x="161" y="59"/>
                        <a:pt x="157" y="63"/>
                        <a:pt x="154" y="62"/>
                      </a:cubicBezTo>
                      <a:cubicBezTo>
                        <a:pt x="151" y="61"/>
                        <a:pt x="152" y="56"/>
                        <a:pt x="152" y="54"/>
                      </a:cubicBezTo>
                      <a:cubicBezTo>
                        <a:pt x="151" y="48"/>
                        <a:pt x="153" y="41"/>
                        <a:pt x="156" y="36"/>
                      </a:cubicBezTo>
                      <a:cubicBezTo>
                        <a:pt x="158" y="33"/>
                        <a:pt x="154" y="31"/>
                        <a:pt x="153" y="33"/>
                      </a:cubicBezTo>
                      <a:cubicBezTo>
                        <a:pt x="152" y="34"/>
                        <a:pt x="152" y="35"/>
                        <a:pt x="151" y="36"/>
                      </a:cubicBezTo>
                      <a:cubicBezTo>
                        <a:pt x="151" y="35"/>
                        <a:pt x="151" y="34"/>
                        <a:pt x="150" y="34"/>
                      </a:cubicBezTo>
                      <a:cubicBezTo>
                        <a:pt x="132" y="26"/>
                        <a:pt x="125" y="46"/>
                        <a:pt x="116" y="57"/>
                      </a:cubicBezTo>
                      <a:cubicBezTo>
                        <a:pt x="113" y="61"/>
                        <a:pt x="108" y="63"/>
                        <a:pt x="104" y="63"/>
                      </a:cubicBezTo>
                      <a:cubicBezTo>
                        <a:pt x="109" y="58"/>
                        <a:pt x="113" y="53"/>
                        <a:pt x="115" y="50"/>
                      </a:cubicBezTo>
                      <a:cubicBezTo>
                        <a:pt x="118" y="45"/>
                        <a:pt x="120" y="36"/>
                        <a:pt x="113" y="33"/>
                      </a:cubicBezTo>
                      <a:cubicBezTo>
                        <a:pt x="106" y="30"/>
                        <a:pt x="100" y="41"/>
                        <a:pt x="98" y="45"/>
                      </a:cubicBezTo>
                      <a:cubicBezTo>
                        <a:pt x="95" y="51"/>
                        <a:pt x="93" y="59"/>
                        <a:pt x="97" y="64"/>
                      </a:cubicBezTo>
                      <a:cubicBezTo>
                        <a:pt x="92" y="68"/>
                        <a:pt x="85" y="71"/>
                        <a:pt x="81" y="67"/>
                      </a:cubicBezTo>
                      <a:cubicBezTo>
                        <a:pt x="78" y="66"/>
                        <a:pt x="78" y="63"/>
                        <a:pt x="78" y="61"/>
                      </a:cubicBezTo>
                      <a:cubicBezTo>
                        <a:pt x="81" y="57"/>
                        <a:pt x="83" y="54"/>
                        <a:pt x="84" y="51"/>
                      </a:cubicBezTo>
                      <a:cubicBezTo>
                        <a:pt x="94" y="36"/>
                        <a:pt x="102" y="20"/>
                        <a:pt x="110" y="4"/>
                      </a:cubicBezTo>
                      <a:cubicBezTo>
                        <a:pt x="111" y="2"/>
                        <a:pt x="109" y="0"/>
                        <a:pt x="107" y="1"/>
                      </a:cubicBezTo>
                      <a:cubicBezTo>
                        <a:pt x="95" y="8"/>
                        <a:pt x="91" y="23"/>
                        <a:pt x="85" y="34"/>
                      </a:cubicBezTo>
                      <a:cubicBezTo>
                        <a:pt x="85" y="35"/>
                        <a:pt x="84" y="36"/>
                        <a:pt x="84" y="37"/>
                      </a:cubicBezTo>
                      <a:cubicBezTo>
                        <a:pt x="74" y="36"/>
                        <a:pt x="66" y="39"/>
                        <a:pt x="58" y="46"/>
                      </a:cubicBezTo>
                      <a:cubicBezTo>
                        <a:pt x="50" y="53"/>
                        <a:pt x="45" y="66"/>
                        <a:pt x="33" y="69"/>
                      </a:cubicBezTo>
                      <a:cubicBezTo>
                        <a:pt x="25" y="72"/>
                        <a:pt x="27" y="60"/>
                        <a:pt x="30" y="50"/>
                      </a:cubicBezTo>
                      <a:cubicBezTo>
                        <a:pt x="33" y="45"/>
                        <a:pt x="34" y="40"/>
                        <a:pt x="36" y="36"/>
                      </a:cubicBezTo>
                      <a:cubicBezTo>
                        <a:pt x="37" y="33"/>
                        <a:pt x="34" y="32"/>
                        <a:pt x="32" y="34"/>
                      </a:cubicBezTo>
                      <a:cubicBezTo>
                        <a:pt x="30" y="39"/>
                        <a:pt x="27" y="44"/>
                        <a:pt x="25" y="50"/>
                      </a:cubicBezTo>
                      <a:cubicBezTo>
                        <a:pt x="23" y="54"/>
                        <a:pt x="20" y="59"/>
                        <a:pt x="16" y="63"/>
                      </a:cubicBezTo>
                      <a:cubicBezTo>
                        <a:pt x="11" y="66"/>
                        <a:pt x="5" y="66"/>
                        <a:pt x="1" y="70"/>
                      </a:cubicBezTo>
                      <a:cubicBezTo>
                        <a:pt x="0" y="71"/>
                        <a:pt x="1" y="73"/>
                        <a:pt x="2" y="73"/>
                      </a:cubicBezTo>
                      <a:cubicBezTo>
                        <a:pt x="3" y="73"/>
                        <a:pt x="3" y="73"/>
                        <a:pt x="4" y="73"/>
                      </a:cubicBezTo>
                      <a:cubicBezTo>
                        <a:pt x="5" y="73"/>
                        <a:pt x="6" y="73"/>
                        <a:pt x="6" y="72"/>
                      </a:cubicBezTo>
                      <a:cubicBezTo>
                        <a:pt x="8" y="71"/>
                        <a:pt x="10" y="71"/>
                        <a:pt x="11" y="70"/>
                      </a:cubicBezTo>
                      <a:cubicBezTo>
                        <a:pt x="15" y="69"/>
                        <a:pt x="19" y="66"/>
                        <a:pt x="22" y="63"/>
                      </a:cubicBezTo>
                      <a:cubicBezTo>
                        <a:pt x="22" y="63"/>
                        <a:pt x="22" y="62"/>
                        <a:pt x="22" y="62"/>
                      </a:cubicBezTo>
                      <a:cubicBezTo>
                        <a:pt x="22" y="66"/>
                        <a:pt x="23" y="70"/>
                        <a:pt x="26" y="73"/>
                      </a:cubicBezTo>
                      <a:cubicBezTo>
                        <a:pt x="34" y="77"/>
                        <a:pt x="43" y="69"/>
                        <a:pt x="48" y="64"/>
                      </a:cubicBezTo>
                      <a:cubicBezTo>
                        <a:pt x="50" y="62"/>
                        <a:pt x="52" y="60"/>
                        <a:pt x="53" y="58"/>
                      </a:cubicBezTo>
                      <a:cubicBezTo>
                        <a:pt x="51" y="65"/>
                        <a:pt x="52" y="72"/>
                        <a:pt x="61" y="72"/>
                      </a:cubicBezTo>
                      <a:cubicBezTo>
                        <a:pt x="66" y="72"/>
                        <a:pt x="70" y="69"/>
                        <a:pt x="74" y="65"/>
                      </a:cubicBezTo>
                      <a:cubicBezTo>
                        <a:pt x="74" y="66"/>
                        <a:pt x="74" y="66"/>
                        <a:pt x="75" y="67"/>
                      </a:cubicBezTo>
                      <a:cubicBezTo>
                        <a:pt x="80" y="77"/>
                        <a:pt x="91" y="74"/>
                        <a:pt x="100" y="67"/>
                      </a:cubicBezTo>
                      <a:cubicBezTo>
                        <a:pt x="107" y="71"/>
                        <a:pt x="117" y="63"/>
                        <a:pt x="121" y="58"/>
                      </a:cubicBezTo>
                      <a:cubicBezTo>
                        <a:pt x="121" y="57"/>
                        <a:pt x="122" y="56"/>
                        <a:pt x="123" y="55"/>
                      </a:cubicBezTo>
                      <a:cubicBezTo>
                        <a:pt x="121" y="61"/>
                        <a:pt x="122" y="66"/>
                        <a:pt x="128" y="68"/>
                      </a:cubicBezTo>
                      <a:cubicBezTo>
                        <a:pt x="137" y="71"/>
                        <a:pt x="143" y="63"/>
                        <a:pt x="147" y="54"/>
                      </a:cubicBezTo>
                      <a:cubicBezTo>
                        <a:pt x="147" y="56"/>
                        <a:pt x="147" y="58"/>
                        <a:pt x="148" y="60"/>
                      </a:cubicBezTo>
                      <a:cubicBezTo>
                        <a:pt x="150" y="70"/>
                        <a:pt x="161" y="65"/>
                        <a:pt x="166" y="61"/>
                      </a:cubicBezTo>
                      <a:cubicBezTo>
                        <a:pt x="169" y="59"/>
                        <a:pt x="165" y="56"/>
                        <a:pt x="163" y="58"/>
                      </a:cubicBezTo>
                      <a:close/>
                      <a:moveTo>
                        <a:pt x="91" y="32"/>
                      </a:moveTo>
                      <a:cubicBezTo>
                        <a:pt x="94" y="26"/>
                        <a:pt x="97" y="18"/>
                        <a:pt x="101" y="12"/>
                      </a:cubicBezTo>
                      <a:cubicBezTo>
                        <a:pt x="98" y="19"/>
                        <a:pt x="94" y="26"/>
                        <a:pt x="91" y="32"/>
                      </a:cubicBezTo>
                      <a:close/>
                      <a:moveTo>
                        <a:pt x="73" y="59"/>
                      </a:moveTo>
                      <a:cubicBezTo>
                        <a:pt x="70" y="62"/>
                        <a:pt x="67" y="66"/>
                        <a:pt x="63" y="67"/>
                      </a:cubicBezTo>
                      <a:cubicBezTo>
                        <a:pt x="54" y="71"/>
                        <a:pt x="57" y="59"/>
                        <a:pt x="59" y="55"/>
                      </a:cubicBezTo>
                      <a:cubicBezTo>
                        <a:pt x="63" y="46"/>
                        <a:pt x="72" y="42"/>
                        <a:pt x="81" y="41"/>
                      </a:cubicBezTo>
                      <a:cubicBezTo>
                        <a:pt x="78" y="47"/>
                        <a:pt x="75" y="53"/>
                        <a:pt x="74" y="59"/>
                      </a:cubicBezTo>
                      <a:cubicBezTo>
                        <a:pt x="74" y="59"/>
                        <a:pt x="73" y="59"/>
                        <a:pt x="73" y="59"/>
                      </a:cubicBezTo>
                      <a:close/>
                      <a:moveTo>
                        <a:pt x="100" y="54"/>
                      </a:moveTo>
                      <a:cubicBezTo>
                        <a:pt x="100" y="51"/>
                        <a:pt x="108" y="32"/>
                        <a:pt x="113" y="38"/>
                      </a:cubicBezTo>
                      <a:cubicBezTo>
                        <a:pt x="117" y="44"/>
                        <a:pt x="107" y="55"/>
                        <a:pt x="103" y="58"/>
                      </a:cubicBezTo>
                      <a:cubicBezTo>
                        <a:pt x="102" y="59"/>
                        <a:pt x="102" y="60"/>
                        <a:pt x="101" y="61"/>
                      </a:cubicBezTo>
                      <a:cubicBezTo>
                        <a:pt x="99" y="59"/>
                        <a:pt x="99" y="57"/>
                        <a:pt x="100" y="54"/>
                      </a:cubicBezTo>
                      <a:close/>
                      <a:moveTo>
                        <a:pt x="137" y="60"/>
                      </a:moveTo>
                      <a:cubicBezTo>
                        <a:pt x="136" y="63"/>
                        <a:pt x="133" y="65"/>
                        <a:pt x="130" y="64"/>
                      </a:cubicBezTo>
                      <a:cubicBezTo>
                        <a:pt x="124" y="63"/>
                        <a:pt x="127" y="54"/>
                        <a:pt x="129" y="51"/>
                      </a:cubicBezTo>
                      <a:cubicBezTo>
                        <a:pt x="133" y="43"/>
                        <a:pt x="139" y="37"/>
                        <a:pt x="149" y="38"/>
                      </a:cubicBezTo>
                      <a:cubicBezTo>
                        <a:pt x="149" y="38"/>
                        <a:pt x="150" y="38"/>
                        <a:pt x="150" y="37"/>
                      </a:cubicBezTo>
                      <a:cubicBezTo>
                        <a:pt x="146" y="45"/>
                        <a:pt x="143" y="54"/>
                        <a:pt x="137"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2" name="Freeform 69"/>
                <p:cNvSpPr/>
                <p:nvPr/>
              </p:nvSpPr>
              <p:spPr bwMode="auto">
                <a:xfrm>
                  <a:off x="1247775" y="2190751"/>
                  <a:ext cx="6350" cy="6350"/>
                </a:xfrm>
                <a:custGeom>
                  <a:avLst/>
                  <a:gdLst>
                    <a:gd name="T0" fmla="*/ 2 w 6"/>
                    <a:gd name="T1" fmla="*/ 5 h 6"/>
                    <a:gd name="T2" fmla="*/ 5 w 6"/>
                    <a:gd name="T3" fmla="*/ 4 h 6"/>
                    <a:gd name="T4" fmla="*/ 6 w 6"/>
                    <a:gd name="T5" fmla="*/ 2 h 6"/>
                    <a:gd name="T6" fmla="*/ 3 w 6"/>
                    <a:gd name="T7" fmla="*/ 0 h 6"/>
                    <a:gd name="T8" fmla="*/ 1 w 6"/>
                    <a:gd name="T9" fmla="*/ 2 h 6"/>
                    <a:gd name="T10" fmla="*/ 2 w 6"/>
                    <a:gd name="T11" fmla="*/ 5 h 6"/>
                  </a:gdLst>
                  <a:ahLst/>
                  <a:cxnLst>
                    <a:cxn ang="0">
                      <a:pos x="T0" y="T1"/>
                    </a:cxn>
                    <a:cxn ang="0">
                      <a:pos x="T2" y="T3"/>
                    </a:cxn>
                    <a:cxn ang="0">
                      <a:pos x="T4" y="T5"/>
                    </a:cxn>
                    <a:cxn ang="0">
                      <a:pos x="T6" y="T7"/>
                    </a:cxn>
                    <a:cxn ang="0">
                      <a:pos x="T8" y="T9"/>
                    </a:cxn>
                    <a:cxn ang="0">
                      <a:pos x="T10" y="T11"/>
                    </a:cxn>
                  </a:cxnLst>
                  <a:rect l="0" t="0" r="r" b="b"/>
                  <a:pathLst>
                    <a:path w="6" h="6">
                      <a:moveTo>
                        <a:pt x="2" y="5"/>
                      </a:moveTo>
                      <a:cubicBezTo>
                        <a:pt x="3" y="6"/>
                        <a:pt x="4" y="5"/>
                        <a:pt x="5" y="4"/>
                      </a:cubicBezTo>
                      <a:cubicBezTo>
                        <a:pt x="5" y="4"/>
                        <a:pt x="6" y="3"/>
                        <a:pt x="6" y="2"/>
                      </a:cubicBezTo>
                      <a:cubicBezTo>
                        <a:pt x="5" y="1"/>
                        <a:pt x="4" y="0"/>
                        <a:pt x="3" y="0"/>
                      </a:cubicBezTo>
                      <a:cubicBezTo>
                        <a:pt x="2" y="1"/>
                        <a:pt x="1" y="1"/>
                        <a:pt x="1" y="2"/>
                      </a:cubicBezTo>
                      <a:cubicBezTo>
                        <a:pt x="0" y="3"/>
                        <a:pt x="1" y="5"/>
                        <a:pt x="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3" name="Freeform 70"/>
                <p:cNvSpPr/>
                <p:nvPr/>
              </p:nvSpPr>
              <p:spPr bwMode="auto">
                <a:xfrm>
                  <a:off x="1154113" y="2085976"/>
                  <a:ext cx="123825" cy="92075"/>
                </a:xfrm>
                <a:custGeom>
                  <a:avLst/>
                  <a:gdLst>
                    <a:gd name="T0" fmla="*/ 0 w 116"/>
                    <a:gd name="T1" fmla="*/ 1 h 87"/>
                    <a:gd name="T2" fmla="*/ 2 w 116"/>
                    <a:gd name="T3" fmla="*/ 40 h 87"/>
                    <a:gd name="T4" fmla="*/ 4 w 116"/>
                    <a:gd name="T5" fmla="*/ 85 h 87"/>
                    <a:gd name="T6" fmla="*/ 5 w 116"/>
                    <a:gd name="T7" fmla="*/ 86 h 87"/>
                    <a:gd name="T8" fmla="*/ 63 w 116"/>
                    <a:gd name="T9" fmla="*/ 82 h 87"/>
                    <a:gd name="T10" fmla="*/ 116 w 116"/>
                    <a:gd name="T11" fmla="*/ 78 h 87"/>
                    <a:gd name="T12" fmla="*/ 116 w 116"/>
                    <a:gd name="T13" fmla="*/ 77 h 87"/>
                    <a:gd name="T14" fmla="*/ 115 w 116"/>
                    <a:gd name="T15" fmla="*/ 75 h 87"/>
                    <a:gd name="T16" fmla="*/ 114 w 116"/>
                    <a:gd name="T17" fmla="*/ 76 h 87"/>
                    <a:gd name="T18" fmla="*/ 91 w 116"/>
                    <a:gd name="T19" fmla="*/ 80 h 87"/>
                    <a:gd name="T20" fmla="*/ 67 w 116"/>
                    <a:gd name="T21" fmla="*/ 81 h 87"/>
                    <a:gd name="T22" fmla="*/ 16 w 116"/>
                    <a:gd name="T23" fmla="*/ 85 h 87"/>
                    <a:gd name="T24" fmla="*/ 5 w 116"/>
                    <a:gd name="T25" fmla="*/ 82 h 87"/>
                    <a:gd name="T26" fmla="*/ 5 w 116"/>
                    <a:gd name="T27" fmla="*/ 71 h 87"/>
                    <a:gd name="T28" fmla="*/ 4 w 116"/>
                    <a:gd name="T29" fmla="*/ 47 h 87"/>
                    <a:gd name="T30" fmla="*/ 2 w 116"/>
                    <a:gd name="T31" fmla="*/ 1 h 87"/>
                    <a:gd name="T32" fmla="*/ 0 w 116"/>
                    <a:gd name="T33" fmla="*/ 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6" h="87">
                      <a:moveTo>
                        <a:pt x="0" y="1"/>
                      </a:moveTo>
                      <a:cubicBezTo>
                        <a:pt x="0" y="14"/>
                        <a:pt x="1" y="27"/>
                        <a:pt x="2" y="40"/>
                      </a:cubicBezTo>
                      <a:cubicBezTo>
                        <a:pt x="4" y="55"/>
                        <a:pt x="3" y="70"/>
                        <a:pt x="4" y="85"/>
                      </a:cubicBezTo>
                      <a:cubicBezTo>
                        <a:pt x="4" y="86"/>
                        <a:pt x="4" y="86"/>
                        <a:pt x="5" y="86"/>
                      </a:cubicBezTo>
                      <a:cubicBezTo>
                        <a:pt x="24" y="87"/>
                        <a:pt x="44" y="83"/>
                        <a:pt x="63" y="82"/>
                      </a:cubicBezTo>
                      <a:cubicBezTo>
                        <a:pt x="81" y="82"/>
                        <a:pt x="98" y="81"/>
                        <a:pt x="116" y="78"/>
                      </a:cubicBezTo>
                      <a:cubicBezTo>
                        <a:pt x="116" y="78"/>
                        <a:pt x="116" y="77"/>
                        <a:pt x="116" y="77"/>
                      </a:cubicBezTo>
                      <a:cubicBezTo>
                        <a:pt x="116" y="76"/>
                        <a:pt x="115" y="76"/>
                        <a:pt x="115" y="75"/>
                      </a:cubicBezTo>
                      <a:cubicBezTo>
                        <a:pt x="114" y="74"/>
                        <a:pt x="113" y="75"/>
                        <a:pt x="114" y="76"/>
                      </a:cubicBezTo>
                      <a:cubicBezTo>
                        <a:pt x="114" y="77"/>
                        <a:pt x="94" y="80"/>
                        <a:pt x="91" y="80"/>
                      </a:cubicBezTo>
                      <a:cubicBezTo>
                        <a:pt x="83" y="80"/>
                        <a:pt x="75" y="81"/>
                        <a:pt x="67" y="81"/>
                      </a:cubicBezTo>
                      <a:cubicBezTo>
                        <a:pt x="49" y="82"/>
                        <a:pt x="33" y="84"/>
                        <a:pt x="16" y="85"/>
                      </a:cubicBezTo>
                      <a:cubicBezTo>
                        <a:pt x="13" y="85"/>
                        <a:pt x="5" y="86"/>
                        <a:pt x="5" y="82"/>
                      </a:cubicBezTo>
                      <a:cubicBezTo>
                        <a:pt x="5" y="78"/>
                        <a:pt x="5" y="75"/>
                        <a:pt x="5" y="71"/>
                      </a:cubicBezTo>
                      <a:cubicBezTo>
                        <a:pt x="5" y="63"/>
                        <a:pt x="4" y="55"/>
                        <a:pt x="4" y="47"/>
                      </a:cubicBezTo>
                      <a:cubicBezTo>
                        <a:pt x="4" y="31"/>
                        <a:pt x="1" y="16"/>
                        <a:pt x="2" y="1"/>
                      </a:cubicBezTo>
                      <a:cubicBezTo>
                        <a:pt x="2"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4" name="Freeform 71"/>
                <p:cNvSpPr/>
                <p:nvPr/>
              </p:nvSpPr>
              <p:spPr bwMode="auto">
                <a:xfrm>
                  <a:off x="1168400" y="2144713"/>
                  <a:ext cx="19050" cy="31750"/>
                </a:xfrm>
                <a:custGeom>
                  <a:avLst/>
                  <a:gdLst>
                    <a:gd name="T0" fmla="*/ 4 w 18"/>
                    <a:gd name="T1" fmla="*/ 29 h 30"/>
                    <a:gd name="T2" fmla="*/ 3 w 18"/>
                    <a:gd name="T3" fmla="*/ 12 h 30"/>
                    <a:gd name="T4" fmla="*/ 3 w 18"/>
                    <a:gd name="T5" fmla="*/ 5 h 30"/>
                    <a:gd name="T6" fmla="*/ 6 w 18"/>
                    <a:gd name="T7" fmla="*/ 2 h 30"/>
                    <a:gd name="T8" fmla="*/ 13 w 18"/>
                    <a:gd name="T9" fmla="*/ 3 h 30"/>
                    <a:gd name="T10" fmla="*/ 14 w 18"/>
                    <a:gd name="T11" fmla="*/ 9 h 30"/>
                    <a:gd name="T12" fmla="*/ 16 w 18"/>
                    <a:gd name="T13" fmla="*/ 29 h 30"/>
                    <a:gd name="T14" fmla="*/ 17 w 18"/>
                    <a:gd name="T15" fmla="*/ 29 h 30"/>
                    <a:gd name="T16" fmla="*/ 15 w 18"/>
                    <a:gd name="T17" fmla="*/ 1 h 30"/>
                    <a:gd name="T18" fmla="*/ 14 w 18"/>
                    <a:gd name="T19" fmla="*/ 0 h 30"/>
                    <a:gd name="T20" fmla="*/ 2 w 18"/>
                    <a:gd name="T21" fmla="*/ 0 h 30"/>
                    <a:gd name="T22" fmla="*/ 1 w 18"/>
                    <a:gd name="T23" fmla="*/ 1 h 30"/>
                    <a:gd name="T24" fmla="*/ 3 w 18"/>
                    <a:gd name="T25" fmla="*/ 29 h 30"/>
                    <a:gd name="T26" fmla="*/ 4 w 18"/>
                    <a:gd name="T27" fmla="*/ 2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 h="30">
                      <a:moveTo>
                        <a:pt x="4" y="29"/>
                      </a:moveTo>
                      <a:cubicBezTo>
                        <a:pt x="3" y="24"/>
                        <a:pt x="3" y="18"/>
                        <a:pt x="3" y="12"/>
                      </a:cubicBezTo>
                      <a:cubicBezTo>
                        <a:pt x="3" y="10"/>
                        <a:pt x="3" y="7"/>
                        <a:pt x="3" y="5"/>
                      </a:cubicBezTo>
                      <a:cubicBezTo>
                        <a:pt x="3" y="2"/>
                        <a:pt x="3" y="2"/>
                        <a:pt x="6" y="2"/>
                      </a:cubicBezTo>
                      <a:cubicBezTo>
                        <a:pt x="7" y="2"/>
                        <a:pt x="13" y="1"/>
                        <a:pt x="13" y="3"/>
                      </a:cubicBezTo>
                      <a:cubicBezTo>
                        <a:pt x="13" y="5"/>
                        <a:pt x="13" y="7"/>
                        <a:pt x="14" y="9"/>
                      </a:cubicBezTo>
                      <a:cubicBezTo>
                        <a:pt x="15" y="16"/>
                        <a:pt x="16" y="22"/>
                        <a:pt x="16" y="29"/>
                      </a:cubicBezTo>
                      <a:cubicBezTo>
                        <a:pt x="16" y="29"/>
                        <a:pt x="17" y="29"/>
                        <a:pt x="17" y="29"/>
                      </a:cubicBezTo>
                      <a:cubicBezTo>
                        <a:pt x="18" y="19"/>
                        <a:pt x="15" y="10"/>
                        <a:pt x="15" y="1"/>
                      </a:cubicBezTo>
                      <a:cubicBezTo>
                        <a:pt x="15" y="1"/>
                        <a:pt x="14" y="0"/>
                        <a:pt x="14" y="0"/>
                      </a:cubicBezTo>
                      <a:cubicBezTo>
                        <a:pt x="10" y="0"/>
                        <a:pt x="6" y="0"/>
                        <a:pt x="2" y="0"/>
                      </a:cubicBezTo>
                      <a:cubicBezTo>
                        <a:pt x="1" y="0"/>
                        <a:pt x="1" y="1"/>
                        <a:pt x="1" y="1"/>
                      </a:cubicBezTo>
                      <a:cubicBezTo>
                        <a:pt x="3" y="11"/>
                        <a:pt x="0" y="20"/>
                        <a:pt x="3" y="29"/>
                      </a:cubicBezTo>
                      <a:cubicBezTo>
                        <a:pt x="3" y="30"/>
                        <a:pt x="5" y="30"/>
                        <a:pt x="4" y="2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5" name="Freeform 72"/>
                <p:cNvSpPr/>
                <p:nvPr/>
              </p:nvSpPr>
              <p:spPr bwMode="auto">
                <a:xfrm>
                  <a:off x="1168400" y="2144713"/>
                  <a:ext cx="15875" cy="31750"/>
                </a:xfrm>
                <a:custGeom>
                  <a:avLst/>
                  <a:gdLst>
                    <a:gd name="T0" fmla="*/ 5 w 15"/>
                    <a:gd name="T1" fmla="*/ 1 h 29"/>
                    <a:gd name="T2" fmla="*/ 1 w 15"/>
                    <a:gd name="T3" fmla="*/ 6 h 29"/>
                    <a:gd name="T4" fmla="*/ 6 w 15"/>
                    <a:gd name="T5" fmla="*/ 3 h 29"/>
                    <a:gd name="T6" fmla="*/ 2 w 15"/>
                    <a:gd name="T7" fmla="*/ 8 h 29"/>
                    <a:gd name="T8" fmla="*/ 9 w 15"/>
                    <a:gd name="T9" fmla="*/ 4 h 29"/>
                    <a:gd name="T10" fmla="*/ 2 w 15"/>
                    <a:gd name="T11" fmla="*/ 11 h 29"/>
                    <a:gd name="T12" fmla="*/ 11 w 15"/>
                    <a:gd name="T13" fmla="*/ 2 h 29"/>
                    <a:gd name="T14" fmla="*/ 2 w 15"/>
                    <a:gd name="T15" fmla="*/ 13 h 29"/>
                    <a:gd name="T16" fmla="*/ 10 w 15"/>
                    <a:gd name="T17" fmla="*/ 6 h 29"/>
                    <a:gd name="T18" fmla="*/ 2 w 15"/>
                    <a:gd name="T19" fmla="*/ 16 h 29"/>
                    <a:gd name="T20" fmla="*/ 10 w 15"/>
                    <a:gd name="T21" fmla="*/ 8 h 29"/>
                    <a:gd name="T22" fmla="*/ 2 w 15"/>
                    <a:gd name="T23" fmla="*/ 19 h 29"/>
                    <a:gd name="T24" fmla="*/ 11 w 15"/>
                    <a:gd name="T25" fmla="*/ 11 h 29"/>
                    <a:gd name="T26" fmla="*/ 3 w 15"/>
                    <a:gd name="T27" fmla="*/ 22 h 29"/>
                    <a:gd name="T28" fmla="*/ 12 w 15"/>
                    <a:gd name="T29" fmla="*/ 12 h 29"/>
                    <a:gd name="T30" fmla="*/ 2 w 15"/>
                    <a:gd name="T31" fmla="*/ 26 h 29"/>
                    <a:gd name="T32" fmla="*/ 12 w 15"/>
                    <a:gd name="T33" fmla="*/ 13 h 29"/>
                    <a:gd name="T34" fmla="*/ 6 w 15"/>
                    <a:gd name="T35" fmla="*/ 23 h 29"/>
                    <a:gd name="T36" fmla="*/ 14 w 15"/>
                    <a:gd name="T37" fmla="*/ 14 h 29"/>
                    <a:gd name="T38" fmla="*/ 6 w 15"/>
                    <a:gd name="T39" fmla="*/ 26 h 29"/>
                    <a:gd name="T40" fmla="*/ 13 w 15"/>
                    <a:gd name="T41" fmla="*/ 18 h 29"/>
                    <a:gd name="T42" fmla="*/ 7 w 15"/>
                    <a:gd name="T43" fmla="*/ 26 h 29"/>
                    <a:gd name="T44" fmla="*/ 13 w 15"/>
                    <a:gd name="T45" fmla="*/ 20 h 29"/>
                    <a:gd name="T46" fmla="*/ 9 w 15"/>
                    <a:gd name="T47" fmla="*/ 27 h 29"/>
                    <a:gd name="T48" fmla="*/ 14 w 15"/>
                    <a:gd name="T49" fmla="*/ 22 h 29"/>
                    <a:gd name="T50" fmla="*/ 10 w 15"/>
                    <a:gd name="T51" fmla="*/ 26 h 29"/>
                    <a:gd name="T52" fmla="*/ 13 w 15"/>
                    <a:gd name="T53" fmla="*/ 26 h 29"/>
                    <a:gd name="T54" fmla="*/ 14 w 15"/>
                    <a:gd name="T55" fmla="*/ 23 h 29"/>
                    <a:gd name="T56" fmla="*/ 10 w 15"/>
                    <a:gd name="T57" fmla="*/ 26 h 29"/>
                    <a:gd name="T58" fmla="*/ 14 w 15"/>
                    <a:gd name="T59" fmla="*/ 22 h 29"/>
                    <a:gd name="T60" fmla="*/ 9 w 15"/>
                    <a:gd name="T61" fmla="*/ 27 h 29"/>
                    <a:gd name="T62" fmla="*/ 14 w 15"/>
                    <a:gd name="T63" fmla="*/ 20 h 29"/>
                    <a:gd name="T64" fmla="*/ 7 w 15"/>
                    <a:gd name="T65" fmla="*/ 26 h 29"/>
                    <a:gd name="T66" fmla="*/ 13 w 15"/>
                    <a:gd name="T67" fmla="*/ 18 h 29"/>
                    <a:gd name="T68" fmla="*/ 6 w 15"/>
                    <a:gd name="T69" fmla="*/ 26 h 29"/>
                    <a:gd name="T70" fmla="*/ 14 w 15"/>
                    <a:gd name="T71" fmla="*/ 14 h 29"/>
                    <a:gd name="T72" fmla="*/ 6 w 15"/>
                    <a:gd name="T73" fmla="*/ 23 h 29"/>
                    <a:gd name="T74" fmla="*/ 12 w 15"/>
                    <a:gd name="T75" fmla="*/ 13 h 29"/>
                    <a:gd name="T76" fmla="*/ 2 w 15"/>
                    <a:gd name="T77" fmla="*/ 26 h 29"/>
                    <a:gd name="T78" fmla="*/ 12 w 15"/>
                    <a:gd name="T79" fmla="*/ 12 h 29"/>
                    <a:gd name="T80" fmla="*/ 3 w 15"/>
                    <a:gd name="T81" fmla="*/ 22 h 29"/>
                    <a:gd name="T82" fmla="*/ 11 w 15"/>
                    <a:gd name="T83" fmla="*/ 11 h 29"/>
                    <a:gd name="T84" fmla="*/ 2 w 15"/>
                    <a:gd name="T85" fmla="*/ 19 h 29"/>
                    <a:gd name="T86" fmla="*/ 10 w 15"/>
                    <a:gd name="T87" fmla="*/ 8 h 29"/>
                    <a:gd name="T88" fmla="*/ 2 w 15"/>
                    <a:gd name="T89" fmla="*/ 16 h 29"/>
                    <a:gd name="T90" fmla="*/ 10 w 15"/>
                    <a:gd name="T91" fmla="*/ 6 h 29"/>
                    <a:gd name="T92" fmla="*/ 2 w 15"/>
                    <a:gd name="T93" fmla="*/ 13 h 29"/>
                    <a:gd name="T94" fmla="*/ 11 w 15"/>
                    <a:gd name="T95" fmla="*/ 2 h 29"/>
                    <a:gd name="T96" fmla="*/ 2 w 15"/>
                    <a:gd name="T97" fmla="*/ 11 h 29"/>
                    <a:gd name="T98" fmla="*/ 9 w 15"/>
                    <a:gd name="T99" fmla="*/ 3 h 29"/>
                    <a:gd name="T100" fmla="*/ 2 w 15"/>
                    <a:gd name="T101" fmla="*/ 8 h 29"/>
                    <a:gd name="T102" fmla="*/ 6 w 15"/>
                    <a:gd name="T103" fmla="*/ 3 h 29"/>
                    <a:gd name="T104" fmla="*/ 1 w 15"/>
                    <a:gd name="T105" fmla="*/ 6 h 29"/>
                    <a:gd name="T106" fmla="*/ 6 w 15"/>
                    <a:gd name="T107" fmla="*/ 1 h 29"/>
                    <a:gd name="T108" fmla="*/ 1 w 15"/>
                    <a:gd name="T109" fmla="*/ 2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5" h="29">
                      <a:moveTo>
                        <a:pt x="2" y="3"/>
                      </a:moveTo>
                      <a:cubicBezTo>
                        <a:pt x="3" y="3"/>
                        <a:pt x="4" y="2"/>
                        <a:pt x="5" y="1"/>
                      </a:cubicBezTo>
                      <a:cubicBezTo>
                        <a:pt x="5" y="1"/>
                        <a:pt x="5" y="1"/>
                        <a:pt x="4" y="0"/>
                      </a:cubicBezTo>
                      <a:cubicBezTo>
                        <a:pt x="3" y="2"/>
                        <a:pt x="2" y="4"/>
                        <a:pt x="1" y="6"/>
                      </a:cubicBezTo>
                      <a:cubicBezTo>
                        <a:pt x="1" y="7"/>
                        <a:pt x="1" y="8"/>
                        <a:pt x="2" y="7"/>
                      </a:cubicBezTo>
                      <a:cubicBezTo>
                        <a:pt x="4" y="6"/>
                        <a:pt x="5" y="5"/>
                        <a:pt x="6" y="3"/>
                      </a:cubicBezTo>
                      <a:cubicBezTo>
                        <a:pt x="6" y="3"/>
                        <a:pt x="6" y="3"/>
                        <a:pt x="5" y="2"/>
                      </a:cubicBezTo>
                      <a:cubicBezTo>
                        <a:pt x="4" y="4"/>
                        <a:pt x="3" y="6"/>
                        <a:pt x="2" y="8"/>
                      </a:cubicBezTo>
                      <a:cubicBezTo>
                        <a:pt x="1" y="9"/>
                        <a:pt x="2" y="10"/>
                        <a:pt x="3" y="9"/>
                      </a:cubicBezTo>
                      <a:cubicBezTo>
                        <a:pt x="5" y="7"/>
                        <a:pt x="7" y="5"/>
                        <a:pt x="9" y="4"/>
                      </a:cubicBezTo>
                      <a:cubicBezTo>
                        <a:pt x="9" y="3"/>
                        <a:pt x="9" y="3"/>
                        <a:pt x="8" y="3"/>
                      </a:cubicBezTo>
                      <a:cubicBezTo>
                        <a:pt x="6" y="5"/>
                        <a:pt x="4" y="8"/>
                        <a:pt x="2" y="11"/>
                      </a:cubicBezTo>
                      <a:cubicBezTo>
                        <a:pt x="2" y="12"/>
                        <a:pt x="3" y="12"/>
                        <a:pt x="3" y="12"/>
                      </a:cubicBezTo>
                      <a:cubicBezTo>
                        <a:pt x="6" y="8"/>
                        <a:pt x="8" y="5"/>
                        <a:pt x="11" y="2"/>
                      </a:cubicBezTo>
                      <a:cubicBezTo>
                        <a:pt x="10" y="2"/>
                        <a:pt x="10" y="2"/>
                        <a:pt x="10" y="2"/>
                      </a:cubicBezTo>
                      <a:cubicBezTo>
                        <a:pt x="7" y="5"/>
                        <a:pt x="5" y="9"/>
                        <a:pt x="2" y="13"/>
                      </a:cubicBezTo>
                      <a:cubicBezTo>
                        <a:pt x="2" y="14"/>
                        <a:pt x="3" y="14"/>
                        <a:pt x="4" y="14"/>
                      </a:cubicBezTo>
                      <a:cubicBezTo>
                        <a:pt x="6" y="11"/>
                        <a:pt x="8" y="9"/>
                        <a:pt x="10" y="6"/>
                      </a:cubicBezTo>
                      <a:cubicBezTo>
                        <a:pt x="10" y="5"/>
                        <a:pt x="9" y="5"/>
                        <a:pt x="9" y="5"/>
                      </a:cubicBezTo>
                      <a:cubicBezTo>
                        <a:pt x="6" y="9"/>
                        <a:pt x="3" y="12"/>
                        <a:pt x="2" y="16"/>
                      </a:cubicBezTo>
                      <a:cubicBezTo>
                        <a:pt x="1" y="17"/>
                        <a:pt x="2" y="18"/>
                        <a:pt x="3" y="17"/>
                      </a:cubicBezTo>
                      <a:cubicBezTo>
                        <a:pt x="5" y="14"/>
                        <a:pt x="8" y="11"/>
                        <a:pt x="10" y="8"/>
                      </a:cubicBezTo>
                      <a:cubicBezTo>
                        <a:pt x="11" y="7"/>
                        <a:pt x="10" y="7"/>
                        <a:pt x="9" y="7"/>
                      </a:cubicBezTo>
                      <a:cubicBezTo>
                        <a:pt x="7" y="11"/>
                        <a:pt x="4" y="15"/>
                        <a:pt x="2" y="19"/>
                      </a:cubicBezTo>
                      <a:cubicBezTo>
                        <a:pt x="2" y="19"/>
                        <a:pt x="3" y="20"/>
                        <a:pt x="3" y="20"/>
                      </a:cubicBezTo>
                      <a:cubicBezTo>
                        <a:pt x="6" y="17"/>
                        <a:pt x="8" y="14"/>
                        <a:pt x="11" y="11"/>
                      </a:cubicBezTo>
                      <a:cubicBezTo>
                        <a:pt x="10" y="11"/>
                        <a:pt x="10" y="11"/>
                        <a:pt x="9" y="10"/>
                      </a:cubicBezTo>
                      <a:cubicBezTo>
                        <a:pt x="8" y="15"/>
                        <a:pt x="5" y="18"/>
                        <a:pt x="3" y="22"/>
                      </a:cubicBezTo>
                      <a:cubicBezTo>
                        <a:pt x="3" y="23"/>
                        <a:pt x="4" y="23"/>
                        <a:pt x="4" y="23"/>
                      </a:cubicBezTo>
                      <a:cubicBezTo>
                        <a:pt x="7" y="19"/>
                        <a:pt x="9" y="16"/>
                        <a:pt x="12" y="12"/>
                      </a:cubicBezTo>
                      <a:cubicBezTo>
                        <a:pt x="12" y="12"/>
                        <a:pt x="11" y="12"/>
                        <a:pt x="11" y="11"/>
                      </a:cubicBezTo>
                      <a:cubicBezTo>
                        <a:pt x="8" y="16"/>
                        <a:pt x="4" y="21"/>
                        <a:pt x="2" y="26"/>
                      </a:cubicBezTo>
                      <a:cubicBezTo>
                        <a:pt x="2" y="26"/>
                        <a:pt x="3" y="26"/>
                        <a:pt x="3" y="27"/>
                      </a:cubicBezTo>
                      <a:cubicBezTo>
                        <a:pt x="6" y="22"/>
                        <a:pt x="9" y="18"/>
                        <a:pt x="12" y="13"/>
                      </a:cubicBezTo>
                      <a:cubicBezTo>
                        <a:pt x="12" y="13"/>
                        <a:pt x="11" y="13"/>
                        <a:pt x="11" y="13"/>
                      </a:cubicBezTo>
                      <a:cubicBezTo>
                        <a:pt x="9" y="16"/>
                        <a:pt x="7" y="20"/>
                        <a:pt x="6" y="23"/>
                      </a:cubicBezTo>
                      <a:cubicBezTo>
                        <a:pt x="5" y="24"/>
                        <a:pt x="6" y="25"/>
                        <a:pt x="7" y="24"/>
                      </a:cubicBezTo>
                      <a:cubicBezTo>
                        <a:pt x="10" y="21"/>
                        <a:pt x="13" y="18"/>
                        <a:pt x="14" y="14"/>
                      </a:cubicBezTo>
                      <a:cubicBezTo>
                        <a:pt x="15" y="13"/>
                        <a:pt x="14" y="12"/>
                        <a:pt x="13" y="13"/>
                      </a:cubicBezTo>
                      <a:cubicBezTo>
                        <a:pt x="11" y="17"/>
                        <a:pt x="8" y="21"/>
                        <a:pt x="6" y="26"/>
                      </a:cubicBezTo>
                      <a:cubicBezTo>
                        <a:pt x="6" y="27"/>
                        <a:pt x="7" y="27"/>
                        <a:pt x="7" y="27"/>
                      </a:cubicBezTo>
                      <a:cubicBezTo>
                        <a:pt x="9" y="24"/>
                        <a:pt x="11" y="21"/>
                        <a:pt x="13" y="18"/>
                      </a:cubicBezTo>
                      <a:cubicBezTo>
                        <a:pt x="13" y="17"/>
                        <a:pt x="12" y="17"/>
                        <a:pt x="12" y="17"/>
                      </a:cubicBezTo>
                      <a:cubicBezTo>
                        <a:pt x="10" y="20"/>
                        <a:pt x="9" y="23"/>
                        <a:pt x="7" y="26"/>
                      </a:cubicBezTo>
                      <a:cubicBezTo>
                        <a:pt x="7" y="27"/>
                        <a:pt x="8" y="27"/>
                        <a:pt x="9" y="26"/>
                      </a:cubicBezTo>
                      <a:cubicBezTo>
                        <a:pt x="10" y="24"/>
                        <a:pt x="12" y="22"/>
                        <a:pt x="13" y="20"/>
                      </a:cubicBezTo>
                      <a:cubicBezTo>
                        <a:pt x="13" y="20"/>
                        <a:pt x="13" y="20"/>
                        <a:pt x="12" y="19"/>
                      </a:cubicBezTo>
                      <a:cubicBezTo>
                        <a:pt x="11" y="22"/>
                        <a:pt x="10" y="25"/>
                        <a:pt x="9" y="27"/>
                      </a:cubicBezTo>
                      <a:cubicBezTo>
                        <a:pt x="8" y="28"/>
                        <a:pt x="10" y="29"/>
                        <a:pt x="10" y="28"/>
                      </a:cubicBezTo>
                      <a:cubicBezTo>
                        <a:pt x="11" y="26"/>
                        <a:pt x="13" y="24"/>
                        <a:pt x="14" y="22"/>
                      </a:cubicBezTo>
                      <a:cubicBezTo>
                        <a:pt x="13" y="22"/>
                        <a:pt x="13" y="21"/>
                        <a:pt x="13" y="21"/>
                      </a:cubicBezTo>
                      <a:cubicBezTo>
                        <a:pt x="12" y="23"/>
                        <a:pt x="11" y="25"/>
                        <a:pt x="10" y="26"/>
                      </a:cubicBezTo>
                      <a:cubicBezTo>
                        <a:pt x="10" y="27"/>
                        <a:pt x="11" y="28"/>
                        <a:pt x="11" y="27"/>
                      </a:cubicBezTo>
                      <a:cubicBezTo>
                        <a:pt x="12" y="27"/>
                        <a:pt x="12" y="27"/>
                        <a:pt x="13" y="26"/>
                      </a:cubicBezTo>
                      <a:cubicBezTo>
                        <a:pt x="13" y="27"/>
                        <a:pt x="14" y="27"/>
                        <a:pt x="14" y="26"/>
                      </a:cubicBezTo>
                      <a:cubicBezTo>
                        <a:pt x="14" y="25"/>
                        <a:pt x="15" y="25"/>
                        <a:pt x="14" y="23"/>
                      </a:cubicBezTo>
                      <a:cubicBezTo>
                        <a:pt x="14" y="23"/>
                        <a:pt x="13" y="23"/>
                        <a:pt x="13" y="23"/>
                      </a:cubicBezTo>
                      <a:cubicBezTo>
                        <a:pt x="12" y="24"/>
                        <a:pt x="11" y="25"/>
                        <a:pt x="10" y="26"/>
                      </a:cubicBezTo>
                      <a:cubicBezTo>
                        <a:pt x="11" y="26"/>
                        <a:pt x="11" y="27"/>
                        <a:pt x="12" y="27"/>
                      </a:cubicBezTo>
                      <a:cubicBezTo>
                        <a:pt x="12" y="25"/>
                        <a:pt x="13" y="23"/>
                        <a:pt x="14" y="22"/>
                      </a:cubicBezTo>
                      <a:cubicBezTo>
                        <a:pt x="14" y="21"/>
                        <a:pt x="13" y="20"/>
                        <a:pt x="13" y="21"/>
                      </a:cubicBezTo>
                      <a:cubicBezTo>
                        <a:pt x="11" y="23"/>
                        <a:pt x="10" y="25"/>
                        <a:pt x="9" y="27"/>
                      </a:cubicBezTo>
                      <a:cubicBezTo>
                        <a:pt x="9" y="27"/>
                        <a:pt x="10" y="28"/>
                        <a:pt x="10" y="28"/>
                      </a:cubicBezTo>
                      <a:cubicBezTo>
                        <a:pt x="12" y="25"/>
                        <a:pt x="13" y="23"/>
                        <a:pt x="14" y="20"/>
                      </a:cubicBezTo>
                      <a:cubicBezTo>
                        <a:pt x="14" y="19"/>
                        <a:pt x="13" y="19"/>
                        <a:pt x="12" y="19"/>
                      </a:cubicBezTo>
                      <a:cubicBezTo>
                        <a:pt x="11" y="21"/>
                        <a:pt x="9" y="24"/>
                        <a:pt x="7" y="26"/>
                      </a:cubicBezTo>
                      <a:cubicBezTo>
                        <a:pt x="8" y="26"/>
                        <a:pt x="8" y="26"/>
                        <a:pt x="9" y="26"/>
                      </a:cubicBezTo>
                      <a:cubicBezTo>
                        <a:pt x="10" y="23"/>
                        <a:pt x="11" y="21"/>
                        <a:pt x="13" y="18"/>
                      </a:cubicBezTo>
                      <a:cubicBezTo>
                        <a:pt x="12" y="18"/>
                        <a:pt x="12" y="18"/>
                        <a:pt x="12" y="17"/>
                      </a:cubicBezTo>
                      <a:cubicBezTo>
                        <a:pt x="10" y="20"/>
                        <a:pt x="8" y="23"/>
                        <a:pt x="6" y="26"/>
                      </a:cubicBezTo>
                      <a:cubicBezTo>
                        <a:pt x="6" y="26"/>
                        <a:pt x="7" y="26"/>
                        <a:pt x="7" y="27"/>
                      </a:cubicBezTo>
                      <a:cubicBezTo>
                        <a:pt x="10" y="22"/>
                        <a:pt x="12" y="18"/>
                        <a:pt x="14" y="14"/>
                      </a:cubicBezTo>
                      <a:cubicBezTo>
                        <a:pt x="14" y="13"/>
                        <a:pt x="14" y="13"/>
                        <a:pt x="13" y="13"/>
                      </a:cubicBezTo>
                      <a:cubicBezTo>
                        <a:pt x="11" y="17"/>
                        <a:pt x="9" y="20"/>
                        <a:pt x="6" y="23"/>
                      </a:cubicBezTo>
                      <a:cubicBezTo>
                        <a:pt x="6" y="23"/>
                        <a:pt x="6" y="24"/>
                        <a:pt x="7" y="24"/>
                      </a:cubicBezTo>
                      <a:cubicBezTo>
                        <a:pt x="9" y="20"/>
                        <a:pt x="10" y="17"/>
                        <a:pt x="12" y="13"/>
                      </a:cubicBezTo>
                      <a:cubicBezTo>
                        <a:pt x="13" y="12"/>
                        <a:pt x="11" y="12"/>
                        <a:pt x="11" y="13"/>
                      </a:cubicBezTo>
                      <a:cubicBezTo>
                        <a:pt x="8" y="17"/>
                        <a:pt x="4" y="21"/>
                        <a:pt x="2" y="26"/>
                      </a:cubicBezTo>
                      <a:cubicBezTo>
                        <a:pt x="2" y="27"/>
                        <a:pt x="3" y="27"/>
                        <a:pt x="3" y="27"/>
                      </a:cubicBezTo>
                      <a:cubicBezTo>
                        <a:pt x="6" y="21"/>
                        <a:pt x="9" y="17"/>
                        <a:pt x="12" y="12"/>
                      </a:cubicBezTo>
                      <a:cubicBezTo>
                        <a:pt x="13" y="11"/>
                        <a:pt x="11" y="11"/>
                        <a:pt x="11" y="11"/>
                      </a:cubicBezTo>
                      <a:cubicBezTo>
                        <a:pt x="8" y="15"/>
                        <a:pt x="6" y="18"/>
                        <a:pt x="3" y="22"/>
                      </a:cubicBezTo>
                      <a:cubicBezTo>
                        <a:pt x="3" y="22"/>
                        <a:pt x="4" y="22"/>
                        <a:pt x="4" y="23"/>
                      </a:cubicBezTo>
                      <a:cubicBezTo>
                        <a:pt x="6" y="19"/>
                        <a:pt x="9" y="15"/>
                        <a:pt x="11" y="11"/>
                      </a:cubicBezTo>
                      <a:cubicBezTo>
                        <a:pt x="11" y="10"/>
                        <a:pt x="10" y="10"/>
                        <a:pt x="10" y="10"/>
                      </a:cubicBezTo>
                      <a:cubicBezTo>
                        <a:pt x="7" y="13"/>
                        <a:pt x="5" y="16"/>
                        <a:pt x="2" y="19"/>
                      </a:cubicBezTo>
                      <a:cubicBezTo>
                        <a:pt x="3" y="19"/>
                        <a:pt x="3" y="19"/>
                        <a:pt x="4" y="19"/>
                      </a:cubicBezTo>
                      <a:cubicBezTo>
                        <a:pt x="5" y="15"/>
                        <a:pt x="8" y="12"/>
                        <a:pt x="10" y="8"/>
                      </a:cubicBezTo>
                      <a:cubicBezTo>
                        <a:pt x="10" y="8"/>
                        <a:pt x="10" y="8"/>
                        <a:pt x="9" y="7"/>
                      </a:cubicBezTo>
                      <a:cubicBezTo>
                        <a:pt x="7" y="11"/>
                        <a:pt x="4" y="13"/>
                        <a:pt x="2" y="16"/>
                      </a:cubicBezTo>
                      <a:cubicBezTo>
                        <a:pt x="2" y="17"/>
                        <a:pt x="2" y="17"/>
                        <a:pt x="3" y="17"/>
                      </a:cubicBezTo>
                      <a:cubicBezTo>
                        <a:pt x="5" y="13"/>
                        <a:pt x="8" y="10"/>
                        <a:pt x="10" y="6"/>
                      </a:cubicBezTo>
                      <a:cubicBezTo>
                        <a:pt x="10" y="5"/>
                        <a:pt x="9" y="4"/>
                        <a:pt x="9" y="5"/>
                      </a:cubicBezTo>
                      <a:cubicBezTo>
                        <a:pt x="7" y="8"/>
                        <a:pt x="5" y="10"/>
                        <a:pt x="2" y="13"/>
                      </a:cubicBezTo>
                      <a:cubicBezTo>
                        <a:pt x="3" y="13"/>
                        <a:pt x="3" y="13"/>
                        <a:pt x="4" y="14"/>
                      </a:cubicBezTo>
                      <a:cubicBezTo>
                        <a:pt x="6" y="10"/>
                        <a:pt x="9" y="6"/>
                        <a:pt x="11" y="2"/>
                      </a:cubicBezTo>
                      <a:cubicBezTo>
                        <a:pt x="11" y="2"/>
                        <a:pt x="10" y="1"/>
                        <a:pt x="10" y="1"/>
                      </a:cubicBezTo>
                      <a:cubicBezTo>
                        <a:pt x="7" y="5"/>
                        <a:pt x="4" y="8"/>
                        <a:pt x="2" y="11"/>
                      </a:cubicBezTo>
                      <a:cubicBezTo>
                        <a:pt x="2" y="11"/>
                        <a:pt x="3" y="11"/>
                        <a:pt x="3" y="12"/>
                      </a:cubicBezTo>
                      <a:cubicBezTo>
                        <a:pt x="5" y="8"/>
                        <a:pt x="7" y="6"/>
                        <a:pt x="9" y="3"/>
                      </a:cubicBezTo>
                      <a:cubicBezTo>
                        <a:pt x="10" y="3"/>
                        <a:pt x="9" y="2"/>
                        <a:pt x="9" y="2"/>
                      </a:cubicBezTo>
                      <a:cubicBezTo>
                        <a:pt x="6" y="4"/>
                        <a:pt x="4" y="6"/>
                        <a:pt x="2" y="8"/>
                      </a:cubicBezTo>
                      <a:cubicBezTo>
                        <a:pt x="2" y="8"/>
                        <a:pt x="3" y="9"/>
                        <a:pt x="3" y="9"/>
                      </a:cubicBezTo>
                      <a:cubicBezTo>
                        <a:pt x="4" y="7"/>
                        <a:pt x="5" y="5"/>
                        <a:pt x="6" y="3"/>
                      </a:cubicBezTo>
                      <a:cubicBezTo>
                        <a:pt x="7" y="2"/>
                        <a:pt x="6" y="1"/>
                        <a:pt x="5" y="2"/>
                      </a:cubicBezTo>
                      <a:cubicBezTo>
                        <a:pt x="4" y="4"/>
                        <a:pt x="2" y="5"/>
                        <a:pt x="1" y="6"/>
                      </a:cubicBezTo>
                      <a:cubicBezTo>
                        <a:pt x="1" y="7"/>
                        <a:pt x="2" y="7"/>
                        <a:pt x="2" y="7"/>
                      </a:cubicBezTo>
                      <a:cubicBezTo>
                        <a:pt x="3" y="5"/>
                        <a:pt x="4" y="3"/>
                        <a:pt x="6" y="1"/>
                      </a:cubicBezTo>
                      <a:cubicBezTo>
                        <a:pt x="6" y="0"/>
                        <a:pt x="5" y="0"/>
                        <a:pt x="5" y="0"/>
                      </a:cubicBezTo>
                      <a:cubicBezTo>
                        <a:pt x="4" y="1"/>
                        <a:pt x="2" y="1"/>
                        <a:pt x="1" y="2"/>
                      </a:cubicBezTo>
                      <a:cubicBezTo>
                        <a:pt x="0" y="2"/>
                        <a:pt x="1" y="4"/>
                        <a:pt x="2"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6" name="Freeform 73"/>
                <p:cNvSpPr/>
                <p:nvPr/>
              </p:nvSpPr>
              <p:spPr bwMode="auto">
                <a:xfrm>
                  <a:off x="1187450" y="2135188"/>
                  <a:ext cx="20638" cy="39688"/>
                </a:xfrm>
                <a:custGeom>
                  <a:avLst/>
                  <a:gdLst>
                    <a:gd name="T0" fmla="*/ 1 w 19"/>
                    <a:gd name="T1" fmla="*/ 37 h 37"/>
                    <a:gd name="T2" fmla="*/ 3 w 19"/>
                    <a:gd name="T3" fmla="*/ 37 h 37"/>
                    <a:gd name="T4" fmla="*/ 4 w 19"/>
                    <a:gd name="T5" fmla="*/ 36 h 37"/>
                    <a:gd name="T6" fmla="*/ 3 w 19"/>
                    <a:gd name="T7" fmla="*/ 18 h 37"/>
                    <a:gd name="T8" fmla="*/ 2 w 19"/>
                    <a:gd name="T9" fmla="*/ 8 h 37"/>
                    <a:gd name="T10" fmla="*/ 6 w 19"/>
                    <a:gd name="T11" fmla="*/ 3 h 37"/>
                    <a:gd name="T12" fmla="*/ 15 w 19"/>
                    <a:gd name="T13" fmla="*/ 12 h 37"/>
                    <a:gd name="T14" fmla="*/ 17 w 19"/>
                    <a:gd name="T15" fmla="*/ 34 h 37"/>
                    <a:gd name="T16" fmla="*/ 19 w 19"/>
                    <a:gd name="T17" fmla="*/ 34 h 37"/>
                    <a:gd name="T18" fmla="*/ 18 w 19"/>
                    <a:gd name="T19" fmla="*/ 19 h 37"/>
                    <a:gd name="T20" fmla="*/ 15 w 19"/>
                    <a:gd name="T21" fmla="*/ 5 h 37"/>
                    <a:gd name="T22" fmla="*/ 2 w 19"/>
                    <a:gd name="T23" fmla="*/ 2 h 37"/>
                    <a:gd name="T24" fmla="*/ 1 w 19"/>
                    <a:gd name="T25" fmla="*/ 2 h 37"/>
                    <a:gd name="T26" fmla="*/ 2 w 19"/>
                    <a:gd name="T27" fmla="*/ 18 h 37"/>
                    <a:gd name="T28" fmla="*/ 2 w 19"/>
                    <a:gd name="T29" fmla="*/ 35 h 37"/>
                    <a:gd name="T30" fmla="*/ 1 w 19"/>
                    <a:gd name="T31" fmla="*/ 3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37">
                      <a:moveTo>
                        <a:pt x="1" y="37"/>
                      </a:moveTo>
                      <a:cubicBezTo>
                        <a:pt x="2" y="37"/>
                        <a:pt x="2" y="37"/>
                        <a:pt x="3" y="37"/>
                      </a:cubicBezTo>
                      <a:cubicBezTo>
                        <a:pt x="4" y="37"/>
                        <a:pt x="4" y="37"/>
                        <a:pt x="4" y="36"/>
                      </a:cubicBezTo>
                      <a:cubicBezTo>
                        <a:pt x="4" y="30"/>
                        <a:pt x="4" y="24"/>
                        <a:pt x="3" y="18"/>
                      </a:cubicBezTo>
                      <a:cubicBezTo>
                        <a:pt x="3" y="15"/>
                        <a:pt x="2" y="11"/>
                        <a:pt x="2" y="8"/>
                      </a:cubicBezTo>
                      <a:cubicBezTo>
                        <a:pt x="2" y="4"/>
                        <a:pt x="3" y="3"/>
                        <a:pt x="6" y="3"/>
                      </a:cubicBezTo>
                      <a:cubicBezTo>
                        <a:pt x="13" y="2"/>
                        <a:pt x="14" y="7"/>
                        <a:pt x="15" y="12"/>
                      </a:cubicBezTo>
                      <a:cubicBezTo>
                        <a:pt x="16" y="20"/>
                        <a:pt x="17" y="27"/>
                        <a:pt x="17" y="34"/>
                      </a:cubicBezTo>
                      <a:cubicBezTo>
                        <a:pt x="17" y="35"/>
                        <a:pt x="19" y="35"/>
                        <a:pt x="19" y="34"/>
                      </a:cubicBezTo>
                      <a:cubicBezTo>
                        <a:pt x="19" y="29"/>
                        <a:pt x="18" y="24"/>
                        <a:pt x="18" y="19"/>
                      </a:cubicBezTo>
                      <a:cubicBezTo>
                        <a:pt x="17" y="15"/>
                        <a:pt x="17" y="9"/>
                        <a:pt x="15" y="5"/>
                      </a:cubicBezTo>
                      <a:cubicBezTo>
                        <a:pt x="12" y="0"/>
                        <a:pt x="7" y="1"/>
                        <a:pt x="2" y="2"/>
                      </a:cubicBezTo>
                      <a:cubicBezTo>
                        <a:pt x="1" y="2"/>
                        <a:pt x="1" y="2"/>
                        <a:pt x="1" y="2"/>
                      </a:cubicBezTo>
                      <a:cubicBezTo>
                        <a:pt x="1" y="8"/>
                        <a:pt x="1" y="13"/>
                        <a:pt x="2" y="18"/>
                      </a:cubicBezTo>
                      <a:cubicBezTo>
                        <a:pt x="2" y="19"/>
                        <a:pt x="3" y="36"/>
                        <a:pt x="2" y="35"/>
                      </a:cubicBezTo>
                      <a:cubicBezTo>
                        <a:pt x="1" y="35"/>
                        <a:pt x="0" y="36"/>
                        <a:pt x="1" y="3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7" name="Freeform 74"/>
                <p:cNvSpPr/>
                <p:nvPr/>
              </p:nvSpPr>
              <p:spPr bwMode="auto">
                <a:xfrm>
                  <a:off x="1187450" y="2138363"/>
                  <a:ext cx="19050" cy="36513"/>
                </a:xfrm>
                <a:custGeom>
                  <a:avLst/>
                  <a:gdLst>
                    <a:gd name="T0" fmla="*/ 1 w 17"/>
                    <a:gd name="T1" fmla="*/ 5 h 34"/>
                    <a:gd name="T2" fmla="*/ 5 w 17"/>
                    <a:gd name="T3" fmla="*/ 2 h 34"/>
                    <a:gd name="T4" fmla="*/ 0 w 17"/>
                    <a:gd name="T5" fmla="*/ 7 h 34"/>
                    <a:gd name="T6" fmla="*/ 7 w 17"/>
                    <a:gd name="T7" fmla="*/ 2 h 34"/>
                    <a:gd name="T8" fmla="*/ 1 w 17"/>
                    <a:gd name="T9" fmla="*/ 9 h 34"/>
                    <a:gd name="T10" fmla="*/ 10 w 17"/>
                    <a:gd name="T11" fmla="*/ 1 h 34"/>
                    <a:gd name="T12" fmla="*/ 2 w 17"/>
                    <a:gd name="T13" fmla="*/ 10 h 34"/>
                    <a:gd name="T14" fmla="*/ 10 w 17"/>
                    <a:gd name="T15" fmla="*/ 2 h 34"/>
                    <a:gd name="T16" fmla="*/ 2 w 17"/>
                    <a:gd name="T17" fmla="*/ 14 h 34"/>
                    <a:gd name="T18" fmla="*/ 11 w 17"/>
                    <a:gd name="T19" fmla="*/ 6 h 34"/>
                    <a:gd name="T20" fmla="*/ 4 w 17"/>
                    <a:gd name="T21" fmla="*/ 15 h 34"/>
                    <a:gd name="T22" fmla="*/ 14 w 17"/>
                    <a:gd name="T23" fmla="*/ 5 h 34"/>
                    <a:gd name="T24" fmla="*/ 5 w 17"/>
                    <a:gd name="T25" fmla="*/ 16 h 34"/>
                    <a:gd name="T26" fmla="*/ 15 w 17"/>
                    <a:gd name="T27" fmla="*/ 6 h 34"/>
                    <a:gd name="T28" fmla="*/ 3 w 17"/>
                    <a:gd name="T29" fmla="*/ 21 h 34"/>
                    <a:gd name="T30" fmla="*/ 11 w 17"/>
                    <a:gd name="T31" fmla="*/ 13 h 34"/>
                    <a:gd name="T32" fmla="*/ 2 w 17"/>
                    <a:gd name="T33" fmla="*/ 25 h 34"/>
                    <a:gd name="T34" fmla="*/ 14 w 17"/>
                    <a:gd name="T35" fmla="*/ 12 h 34"/>
                    <a:gd name="T36" fmla="*/ 3 w 17"/>
                    <a:gd name="T37" fmla="*/ 29 h 34"/>
                    <a:gd name="T38" fmla="*/ 15 w 17"/>
                    <a:gd name="T39" fmla="*/ 15 h 34"/>
                    <a:gd name="T40" fmla="*/ 8 w 17"/>
                    <a:gd name="T41" fmla="*/ 27 h 34"/>
                    <a:gd name="T42" fmla="*/ 17 w 17"/>
                    <a:gd name="T43" fmla="*/ 18 h 34"/>
                    <a:gd name="T44" fmla="*/ 7 w 17"/>
                    <a:gd name="T45" fmla="*/ 33 h 34"/>
                    <a:gd name="T46" fmla="*/ 17 w 17"/>
                    <a:gd name="T47" fmla="*/ 22 h 34"/>
                    <a:gd name="T48" fmla="*/ 10 w 17"/>
                    <a:gd name="T49" fmla="*/ 31 h 34"/>
                    <a:gd name="T50" fmla="*/ 17 w 17"/>
                    <a:gd name="T51" fmla="*/ 27 h 34"/>
                    <a:gd name="T52" fmla="*/ 13 w 17"/>
                    <a:gd name="T53" fmla="*/ 31 h 34"/>
                    <a:gd name="T54" fmla="*/ 17 w 17"/>
                    <a:gd name="T55" fmla="*/ 27 h 34"/>
                    <a:gd name="T56" fmla="*/ 10 w 17"/>
                    <a:gd name="T57" fmla="*/ 31 h 34"/>
                    <a:gd name="T58" fmla="*/ 17 w 17"/>
                    <a:gd name="T59" fmla="*/ 22 h 34"/>
                    <a:gd name="T60" fmla="*/ 7 w 17"/>
                    <a:gd name="T61" fmla="*/ 32 h 34"/>
                    <a:gd name="T62" fmla="*/ 17 w 17"/>
                    <a:gd name="T63" fmla="*/ 18 h 34"/>
                    <a:gd name="T64" fmla="*/ 8 w 17"/>
                    <a:gd name="T65" fmla="*/ 27 h 34"/>
                    <a:gd name="T66" fmla="*/ 15 w 17"/>
                    <a:gd name="T67" fmla="*/ 15 h 34"/>
                    <a:gd name="T68" fmla="*/ 4 w 17"/>
                    <a:gd name="T69" fmla="*/ 29 h 34"/>
                    <a:gd name="T70" fmla="*/ 14 w 17"/>
                    <a:gd name="T71" fmla="*/ 12 h 34"/>
                    <a:gd name="T72" fmla="*/ 2 w 17"/>
                    <a:gd name="T73" fmla="*/ 25 h 34"/>
                    <a:gd name="T74" fmla="*/ 11 w 17"/>
                    <a:gd name="T75" fmla="*/ 13 h 34"/>
                    <a:gd name="T76" fmla="*/ 3 w 17"/>
                    <a:gd name="T77" fmla="*/ 21 h 34"/>
                    <a:gd name="T78" fmla="*/ 15 w 17"/>
                    <a:gd name="T79" fmla="*/ 6 h 34"/>
                    <a:gd name="T80" fmla="*/ 5 w 17"/>
                    <a:gd name="T81" fmla="*/ 16 h 34"/>
                    <a:gd name="T82" fmla="*/ 14 w 17"/>
                    <a:gd name="T83" fmla="*/ 5 h 34"/>
                    <a:gd name="T84" fmla="*/ 4 w 17"/>
                    <a:gd name="T85" fmla="*/ 15 h 34"/>
                    <a:gd name="T86" fmla="*/ 11 w 17"/>
                    <a:gd name="T87" fmla="*/ 6 h 34"/>
                    <a:gd name="T88" fmla="*/ 2 w 17"/>
                    <a:gd name="T89" fmla="*/ 14 h 34"/>
                    <a:gd name="T90" fmla="*/ 11 w 17"/>
                    <a:gd name="T91" fmla="*/ 2 h 34"/>
                    <a:gd name="T92" fmla="*/ 2 w 17"/>
                    <a:gd name="T93" fmla="*/ 10 h 34"/>
                    <a:gd name="T94" fmla="*/ 10 w 17"/>
                    <a:gd name="T95" fmla="*/ 1 h 34"/>
                    <a:gd name="T96" fmla="*/ 1 w 17"/>
                    <a:gd name="T97" fmla="*/ 9 h 34"/>
                    <a:gd name="T98" fmla="*/ 7 w 17"/>
                    <a:gd name="T99" fmla="*/ 2 h 34"/>
                    <a:gd name="T100" fmla="*/ 0 w 17"/>
                    <a:gd name="T101" fmla="*/ 7 h 34"/>
                    <a:gd name="T102" fmla="*/ 5 w 17"/>
                    <a:gd name="T103" fmla="*/ 2 h 34"/>
                    <a:gd name="T104" fmla="*/ 1 w 17"/>
                    <a:gd name="T105" fmla="*/ 5 h 34"/>
                    <a:gd name="T106" fmla="*/ 3 w 17"/>
                    <a:gd name="T107" fmla="*/ 3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7" h="34">
                      <a:moveTo>
                        <a:pt x="2" y="3"/>
                      </a:moveTo>
                      <a:cubicBezTo>
                        <a:pt x="2" y="3"/>
                        <a:pt x="1" y="4"/>
                        <a:pt x="1" y="5"/>
                      </a:cubicBezTo>
                      <a:cubicBezTo>
                        <a:pt x="0" y="6"/>
                        <a:pt x="1" y="6"/>
                        <a:pt x="2" y="6"/>
                      </a:cubicBezTo>
                      <a:cubicBezTo>
                        <a:pt x="3" y="5"/>
                        <a:pt x="4" y="3"/>
                        <a:pt x="5" y="2"/>
                      </a:cubicBezTo>
                      <a:cubicBezTo>
                        <a:pt x="5" y="2"/>
                        <a:pt x="4" y="2"/>
                        <a:pt x="4" y="1"/>
                      </a:cubicBezTo>
                      <a:cubicBezTo>
                        <a:pt x="3" y="3"/>
                        <a:pt x="1" y="5"/>
                        <a:pt x="0" y="7"/>
                      </a:cubicBezTo>
                      <a:cubicBezTo>
                        <a:pt x="0" y="8"/>
                        <a:pt x="1" y="8"/>
                        <a:pt x="1" y="8"/>
                      </a:cubicBezTo>
                      <a:cubicBezTo>
                        <a:pt x="3" y="5"/>
                        <a:pt x="5" y="4"/>
                        <a:pt x="7" y="2"/>
                      </a:cubicBezTo>
                      <a:cubicBezTo>
                        <a:pt x="7" y="2"/>
                        <a:pt x="6" y="1"/>
                        <a:pt x="6" y="1"/>
                      </a:cubicBezTo>
                      <a:cubicBezTo>
                        <a:pt x="4" y="4"/>
                        <a:pt x="3" y="6"/>
                        <a:pt x="1" y="9"/>
                      </a:cubicBezTo>
                      <a:cubicBezTo>
                        <a:pt x="1" y="9"/>
                        <a:pt x="2" y="10"/>
                        <a:pt x="2" y="10"/>
                      </a:cubicBezTo>
                      <a:cubicBezTo>
                        <a:pt x="5" y="7"/>
                        <a:pt x="7" y="4"/>
                        <a:pt x="10" y="1"/>
                      </a:cubicBezTo>
                      <a:cubicBezTo>
                        <a:pt x="9" y="1"/>
                        <a:pt x="9" y="1"/>
                        <a:pt x="9" y="0"/>
                      </a:cubicBezTo>
                      <a:cubicBezTo>
                        <a:pt x="7" y="4"/>
                        <a:pt x="4" y="7"/>
                        <a:pt x="2" y="10"/>
                      </a:cubicBezTo>
                      <a:cubicBezTo>
                        <a:pt x="1" y="11"/>
                        <a:pt x="2" y="12"/>
                        <a:pt x="3" y="11"/>
                      </a:cubicBezTo>
                      <a:cubicBezTo>
                        <a:pt x="6" y="8"/>
                        <a:pt x="8" y="5"/>
                        <a:pt x="10" y="2"/>
                      </a:cubicBezTo>
                      <a:cubicBezTo>
                        <a:pt x="10" y="2"/>
                        <a:pt x="10" y="2"/>
                        <a:pt x="9" y="2"/>
                      </a:cubicBezTo>
                      <a:cubicBezTo>
                        <a:pt x="7" y="6"/>
                        <a:pt x="5" y="10"/>
                        <a:pt x="2" y="14"/>
                      </a:cubicBezTo>
                      <a:cubicBezTo>
                        <a:pt x="2" y="14"/>
                        <a:pt x="3" y="15"/>
                        <a:pt x="3" y="15"/>
                      </a:cubicBezTo>
                      <a:cubicBezTo>
                        <a:pt x="6" y="12"/>
                        <a:pt x="8" y="9"/>
                        <a:pt x="11" y="6"/>
                      </a:cubicBezTo>
                      <a:cubicBezTo>
                        <a:pt x="11" y="6"/>
                        <a:pt x="10" y="5"/>
                        <a:pt x="10" y="5"/>
                      </a:cubicBezTo>
                      <a:cubicBezTo>
                        <a:pt x="8" y="8"/>
                        <a:pt x="6" y="11"/>
                        <a:pt x="4" y="15"/>
                      </a:cubicBezTo>
                      <a:cubicBezTo>
                        <a:pt x="4" y="15"/>
                        <a:pt x="5" y="16"/>
                        <a:pt x="5" y="16"/>
                      </a:cubicBezTo>
                      <a:cubicBezTo>
                        <a:pt x="8" y="12"/>
                        <a:pt x="11" y="9"/>
                        <a:pt x="14" y="5"/>
                      </a:cubicBezTo>
                      <a:cubicBezTo>
                        <a:pt x="13" y="5"/>
                        <a:pt x="13" y="4"/>
                        <a:pt x="12" y="4"/>
                      </a:cubicBezTo>
                      <a:cubicBezTo>
                        <a:pt x="10" y="9"/>
                        <a:pt x="8" y="13"/>
                        <a:pt x="5" y="16"/>
                      </a:cubicBezTo>
                      <a:cubicBezTo>
                        <a:pt x="5" y="17"/>
                        <a:pt x="6" y="17"/>
                        <a:pt x="6" y="17"/>
                      </a:cubicBezTo>
                      <a:cubicBezTo>
                        <a:pt x="9" y="13"/>
                        <a:pt x="12" y="10"/>
                        <a:pt x="15" y="6"/>
                      </a:cubicBezTo>
                      <a:cubicBezTo>
                        <a:pt x="15" y="5"/>
                        <a:pt x="14" y="4"/>
                        <a:pt x="14" y="5"/>
                      </a:cubicBezTo>
                      <a:cubicBezTo>
                        <a:pt x="9" y="10"/>
                        <a:pt x="6" y="16"/>
                        <a:pt x="3" y="21"/>
                      </a:cubicBezTo>
                      <a:cubicBezTo>
                        <a:pt x="2" y="22"/>
                        <a:pt x="3" y="23"/>
                        <a:pt x="4" y="22"/>
                      </a:cubicBezTo>
                      <a:cubicBezTo>
                        <a:pt x="6" y="19"/>
                        <a:pt x="9" y="16"/>
                        <a:pt x="11" y="13"/>
                      </a:cubicBezTo>
                      <a:cubicBezTo>
                        <a:pt x="11" y="12"/>
                        <a:pt x="10" y="12"/>
                        <a:pt x="10" y="12"/>
                      </a:cubicBezTo>
                      <a:cubicBezTo>
                        <a:pt x="7" y="16"/>
                        <a:pt x="4" y="21"/>
                        <a:pt x="2" y="25"/>
                      </a:cubicBezTo>
                      <a:cubicBezTo>
                        <a:pt x="1" y="26"/>
                        <a:pt x="2" y="26"/>
                        <a:pt x="3" y="26"/>
                      </a:cubicBezTo>
                      <a:cubicBezTo>
                        <a:pt x="8" y="23"/>
                        <a:pt x="11" y="17"/>
                        <a:pt x="14" y="12"/>
                      </a:cubicBezTo>
                      <a:cubicBezTo>
                        <a:pt x="14" y="12"/>
                        <a:pt x="13" y="12"/>
                        <a:pt x="13" y="12"/>
                      </a:cubicBezTo>
                      <a:cubicBezTo>
                        <a:pt x="10" y="17"/>
                        <a:pt x="7" y="23"/>
                        <a:pt x="3" y="29"/>
                      </a:cubicBezTo>
                      <a:cubicBezTo>
                        <a:pt x="3" y="30"/>
                        <a:pt x="4" y="30"/>
                        <a:pt x="5" y="30"/>
                      </a:cubicBezTo>
                      <a:cubicBezTo>
                        <a:pt x="9" y="25"/>
                        <a:pt x="12" y="20"/>
                        <a:pt x="15" y="15"/>
                      </a:cubicBezTo>
                      <a:cubicBezTo>
                        <a:pt x="15" y="15"/>
                        <a:pt x="14" y="15"/>
                        <a:pt x="14" y="15"/>
                      </a:cubicBezTo>
                      <a:cubicBezTo>
                        <a:pt x="12" y="19"/>
                        <a:pt x="10" y="23"/>
                        <a:pt x="8" y="27"/>
                      </a:cubicBezTo>
                      <a:cubicBezTo>
                        <a:pt x="7" y="28"/>
                        <a:pt x="9" y="28"/>
                        <a:pt x="9" y="27"/>
                      </a:cubicBezTo>
                      <a:cubicBezTo>
                        <a:pt x="12" y="24"/>
                        <a:pt x="14" y="21"/>
                        <a:pt x="17" y="18"/>
                      </a:cubicBezTo>
                      <a:cubicBezTo>
                        <a:pt x="16" y="18"/>
                        <a:pt x="16" y="17"/>
                        <a:pt x="15" y="17"/>
                      </a:cubicBezTo>
                      <a:cubicBezTo>
                        <a:pt x="12" y="22"/>
                        <a:pt x="9" y="27"/>
                        <a:pt x="7" y="33"/>
                      </a:cubicBezTo>
                      <a:cubicBezTo>
                        <a:pt x="6" y="33"/>
                        <a:pt x="7" y="34"/>
                        <a:pt x="8" y="33"/>
                      </a:cubicBezTo>
                      <a:cubicBezTo>
                        <a:pt x="11" y="30"/>
                        <a:pt x="14" y="26"/>
                        <a:pt x="17" y="22"/>
                      </a:cubicBezTo>
                      <a:cubicBezTo>
                        <a:pt x="17" y="21"/>
                        <a:pt x="16" y="21"/>
                        <a:pt x="15" y="21"/>
                      </a:cubicBezTo>
                      <a:cubicBezTo>
                        <a:pt x="13" y="24"/>
                        <a:pt x="11" y="28"/>
                        <a:pt x="10" y="31"/>
                      </a:cubicBezTo>
                      <a:cubicBezTo>
                        <a:pt x="9" y="32"/>
                        <a:pt x="10" y="33"/>
                        <a:pt x="11" y="32"/>
                      </a:cubicBezTo>
                      <a:cubicBezTo>
                        <a:pt x="13" y="31"/>
                        <a:pt x="15" y="29"/>
                        <a:pt x="17" y="27"/>
                      </a:cubicBezTo>
                      <a:cubicBezTo>
                        <a:pt x="16" y="27"/>
                        <a:pt x="16" y="27"/>
                        <a:pt x="15" y="27"/>
                      </a:cubicBezTo>
                      <a:cubicBezTo>
                        <a:pt x="15" y="28"/>
                        <a:pt x="14" y="29"/>
                        <a:pt x="13" y="31"/>
                      </a:cubicBezTo>
                      <a:cubicBezTo>
                        <a:pt x="12" y="31"/>
                        <a:pt x="13" y="32"/>
                        <a:pt x="14" y="32"/>
                      </a:cubicBezTo>
                      <a:cubicBezTo>
                        <a:pt x="16" y="30"/>
                        <a:pt x="16" y="29"/>
                        <a:pt x="17" y="27"/>
                      </a:cubicBezTo>
                      <a:cubicBezTo>
                        <a:pt x="17" y="26"/>
                        <a:pt x="16" y="26"/>
                        <a:pt x="16" y="26"/>
                      </a:cubicBezTo>
                      <a:cubicBezTo>
                        <a:pt x="14" y="28"/>
                        <a:pt x="12" y="29"/>
                        <a:pt x="10" y="31"/>
                      </a:cubicBezTo>
                      <a:cubicBezTo>
                        <a:pt x="10" y="31"/>
                        <a:pt x="11" y="32"/>
                        <a:pt x="11" y="32"/>
                      </a:cubicBezTo>
                      <a:cubicBezTo>
                        <a:pt x="12" y="28"/>
                        <a:pt x="14" y="25"/>
                        <a:pt x="17" y="22"/>
                      </a:cubicBezTo>
                      <a:cubicBezTo>
                        <a:pt x="16" y="22"/>
                        <a:pt x="16" y="22"/>
                        <a:pt x="15" y="21"/>
                      </a:cubicBezTo>
                      <a:cubicBezTo>
                        <a:pt x="13" y="25"/>
                        <a:pt x="10" y="29"/>
                        <a:pt x="7" y="32"/>
                      </a:cubicBezTo>
                      <a:cubicBezTo>
                        <a:pt x="7" y="33"/>
                        <a:pt x="7" y="33"/>
                        <a:pt x="8" y="33"/>
                      </a:cubicBezTo>
                      <a:cubicBezTo>
                        <a:pt x="11" y="28"/>
                        <a:pt x="13" y="23"/>
                        <a:pt x="17" y="18"/>
                      </a:cubicBezTo>
                      <a:cubicBezTo>
                        <a:pt x="17" y="17"/>
                        <a:pt x="16" y="16"/>
                        <a:pt x="16" y="17"/>
                      </a:cubicBezTo>
                      <a:cubicBezTo>
                        <a:pt x="13" y="20"/>
                        <a:pt x="10" y="23"/>
                        <a:pt x="8" y="27"/>
                      </a:cubicBezTo>
                      <a:cubicBezTo>
                        <a:pt x="8" y="27"/>
                        <a:pt x="9" y="27"/>
                        <a:pt x="9" y="27"/>
                      </a:cubicBezTo>
                      <a:cubicBezTo>
                        <a:pt x="11" y="23"/>
                        <a:pt x="13" y="19"/>
                        <a:pt x="15" y="15"/>
                      </a:cubicBezTo>
                      <a:cubicBezTo>
                        <a:pt x="16" y="15"/>
                        <a:pt x="15" y="14"/>
                        <a:pt x="14" y="15"/>
                      </a:cubicBezTo>
                      <a:cubicBezTo>
                        <a:pt x="11" y="19"/>
                        <a:pt x="8" y="24"/>
                        <a:pt x="4" y="29"/>
                      </a:cubicBezTo>
                      <a:cubicBezTo>
                        <a:pt x="4" y="29"/>
                        <a:pt x="4" y="29"/>
                        <a:pt x="5" y="30"/>
                      </a:cubicBezTo>
                      <a:cubicBezTo>
                        <a:pt x="8" y="24"/>
                        <a:pt x="11" y="18"/>
                        <a:pt x="14" y="12"/>
                      </a:cubicBezTo>
                      <a:cubicBezTo>
                        <a:pt x="15" y="12"/>
                        <a:pt x="13" y="11"/>
                        <a:pt x="13" y="12"/>
                      </a:cubicBezTo>
                      <a:cubicBezTo>
                        <a:pt x="10" y="16"/>
                        <a:pt x="7" y="21"/>
                        <a:pt x="2" y="25"/>
                      </a:cubicBezTo>
                      <a:cubicBezTo>
                        <a:pt x="2" y="25"/>
                        <a:pt x="2" y="25"/>
                        <a:pt x="3" y="26"/>
                      </a:cubicBezTo>
                      <a:cubicBezTo>
                        <a:pt x="5" y="21"/>
                        <a:pt x="8" y="17"/>
                        <a:pt x="11" y="13"/>
                      </a:cubicBezTo>
                      <a:cubicBezTo>
                        <a:pt x="12" y="12"/>
                        <a:pt x="10" y="11"/>
                        <a:pt x="10" y="12"/>
                      </a:cubicBezTo>
                      <a:cubicBezTo>
                        <a:pt x="8" y="15"/>
                        <a:pt x="5" y="18"/>
                        <a:pt x="3" y="21"/>
                      </a:cubicBezTo>
                      <a:cubicBezTo>
                        <a:pt x="3" y="21"/>
                        <a:pt x="4" y="22"/>
                        <a:pt x="4" y="22"/>
                      </a:cubicBezTo>
                      <a:cubicBezTo>
                        <a:pt x="8" y="17"/>
                        <a:pt x="10" y="11"/>
                        <a:pt x="15" y="6"/>
                      </a:cubicBezTo>
                      <a:cubicBezTo>
                        <a:pt x="14" y="6"/>
                        <a:pt x="14" y="5"/>
                        <a:pt x="14" y="5"/>
                      </a:cubicBezTo>
                      <a:cubicBezTo>
                        <a:pt x="10" y="9"/>
                        <a:pt x="8" y="13"/>
                        <a:pt x="5" y="16"/>
                      </a:cubicBezTo>
                      <a:cubicBezTo>
                        <a:pt x="4" y="17"/>
                        <a:pt x="5" y="18"/>
                        <a:pt x="6" y="17"/>
                      </a:cubicBezTo>
                      <a:cubicBezTo>
                        <a:pt x="9" y="14"/>
                        <a:pt x="12" y="9"/>
                        <a:pt x="14" y="5"/>
                      </a:cubicBezTo>
                      <a:cubicBezTo>
                        <a:pt x="14" y="4"/>
                        <a:pt x="13" y="3"/>
                        <a:pt x="12" y="4"/>
                      </a:cubicBezTo>
                      <a:cubicBezTo>
                        <a:pt x="10" y="8"/>
                        <a:pt x="7" y="11"/>
                        <a:pt x="4" y="15"/>
                      </a:cubicBezTo>
                      <a:cubicBezTo>
                        <a:pt x="5" y="15"/>
                        <a:pt x="5" y="15"/>
                        <a:pt x="6" y="15"/>
                      </a:cubicBezTo>
                      <a:cubicBezTo>
                        <a:pt x="7" y="12"/>
                        <a:pt x="9" y="9"/>
                        <a:pt x="11" y="6"/>
                      </a:cubicBezTo>
                      <a:cubicBezTo>
                        <a:pt x="12" y="5"/>
                        <a:pt x="11" y="4"/>
                        <a:pt x="10" y="5"/>
                      </a:cubicBezTo>
                      <a:cubicBezTo>
                        <a:pt x="7" y="8"/>
                        <a:pt x="5" y="11"/>
                        <a:pt x="2" y="14"/>
                      </a:cubicBezTo>
                      <a:cubicBezTo>
                        <a:pt x="3" y="14"/>
                        <a:pt x="3" y="14"/>
                        <a:pt x="3" y="14"/>
                      </a:cubicBezTo>
                      <a:cubicBezTo>
                        <a:pt x="6" y="10"/>
                        <a:pt x="9" y="6"/>
                        <a:pt x="11" y="2"/>
                      </a:cubicBezTo>
                      <a:cubicBezTo>
                        <a:pt x="11" y="1"/>
                        <a:pt x="10" y="1"/>
                        <a:pt x="9" y="1"/>
                      </a:cubicBezTo>
                      <a:cubicBezTo>
                        <a:pt x="7" y="4"/>
                        <a:pt x="4" y="7"/>
                        <a:pt x="2" y="10"/>
                      </a:cubicBezTo>
                      <a:cubicBezTo>
                        <a:pt x="2" y="10"/>
                        <a:pt x="2" y="11"/>
                        <a:pt x="3" y="11"/>
                      </a:cubicBezTo>
                      <a:cubicBezTo>
                        <a:pt x="5" y="8"/>
                        <a:pt x="8" y="5"/>
                        <a:pt x="10" y="1"/>
                      </a:cubicBezTo>
                      <a:cubicBezTo>
                        <a:pt x="10" y="0"/>
                        <a:pt x="9" y="0"/>
                        <a:pt x="9" y="0"/>
                      </a:cubicBezTo>
                      <a:cubicBezTo>
                        <a:pt x="6" y="3"/>
                        <a:pt x="4" y="6"/>
                        <a:pt x="1" y="9"/>
                      </a:cubicBezTo>
                      <a:cubicBezTo>
                        <a:pt x="2" y="9"/>
                        <a:pt x="2" y="9"/>
                        <a:pt x="3" y="9"/>
                      </a:cubicBezTo>
                      <a:cubicBezTo>
                        <a:pt x="4" y="7"/>
                        <a:pt x="5" y="4"/>
                        <a:pt x="7" y="2"/>
                      </a:cubicBezTo>
                      <a:cubicBezTo>
                        <a:pt x="7" y="1"/>
                        <a:pt x="7" y="0"/>
                        <a:pt x="6" y="1"/>
                      </a:cubicBezTo>
                      <a:cubicBezTo>
                        <a:pt x="4" y="3"/>
                        <a:pt x="2" y="5"/>
                        <a:pt x="0" y="7"/>
                      </a:cubicBezTo>
                      <a:cubicBezTo>
                        <a:pt x="0" y="7"/>
                        <a:pt x="1" y="7"/>
                        <a:pt x="1" y="8"/>
                      </a:cubicBezTo>
                      <a:cubicBezTo>
                        <a:pt x="2" y="6"/>
                        <a:pt x="4" y="4"/>
                        <a:pt x="5" y="2"/>
                      </a:cubicBezTo>
                      <a:cubicBezTo>
                        <a:pt x="6" y="2"/>
                        <a:pt x="5" y="1"/>
                        <a:pt x="4" y="1"/>
                      </a:cubicBezTo>
                      <a:cubicBezTo>
                        <a:pt x="3" y="2"/>
                        <a:pt x="2" y="4"/>
                        <a:pt x="1" y="5"/>
                      </a:cubicBezTo>
                      <a:cubicBezTo>
                        <a:pt x="1" y="5"/>
                        <a:pt x="2" y="5"/>
                        <a:pt x="2" y="6"/>
                      </a:cubicBezTo>
                      <a:cubicBezTo>
                        <a:pt x="2" y="5"/>
                        <a:pt x="3" y="4"/>
                        <a:pt x="3" y="3"/>
                      </a:cubicBezTo>
                      <a:cubicBezTo>
                        <a:pt x="4" y="3"/>
                        <a:pt x="3" y="2"/>
                        <a:pt x="2"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8" name="Freeform 75"/>
                <p:cNvSpPr/>
                <p:nvPr/>
              </p:nvSpPr>
              <p:spPr bwMode="auto">
                <a:xfrm>
                  <a:off x="1209675" y="2119313"/>
                  <a:ext cx="19050" cy="52388"/>
                </a:xfrm>
                <a:custGeom>
                  <a:avLst/>
                  <a:gdLst>
                    <a:gd name="T0" fmla="*/ 2 w 18"/>
                    <a:gd name="T1" fmla="*/ 50 h 50"/>
                    <a:gd name="T2" fmla="*/ 4 w 18"/>
                    <a:gd name="T3" fmla="*/ 38 h 50"/>
                    <a:gd name="T4" fmla="*/ 2 w 18"/>
                    <a:gd name="T5" fmla="*/ 14 h 50"/>
                    <a:gd name="T6" fmla="*/ 8 w 18"/>
                    <a:gd name="T7" fmla="*/ 2 h 50"/>
                    <a:gd name="T8" fmla="*/ 14 w 18"/>
                    <a:gd name="T9" fmla="*/ 13 h 50"/>
                    <a:gd name="T10" fmla="*/ 17 w 18"/>
                    <a:gd name="T11" fmla="*/ 49 h 50"/>
                    <a:gd name="T12" fmla="*/ 18 w 18"/>
                    <a:gd name="T13" fmla="*/ 49 h 50"/>
                    <a:gd name="T14" fmla="*/ 16 w 18"/>
                    <a:gd name="T15" fmla="*/ 1 h 50"/>
                    <a:gd name="T16" fmla="*/ 15 w 18"/>
                    <a:gd name="T17" fmla="*/ 0 h 50"/>
                    <a:gd name="T18" fmla="*/ 2 w 18"/>
                    <a:gd name="T19" fmla="*/ 0 h 50"/>
                    <a:gd name="T20" fmla="*/ 1 w 18"/>
                    <a:gd name="T21" fmla="*/ 1 h 50"/>
                    <a:gd name="T22" fmla="*/ 2 w 18"/>
                    <a:gd name="T23" fmla="*/ 26 h 50"/>
                    <a:gd name="T24" fmla="*/ 1 w 18"/>
                    <a:gd name="T25" fmla="*/ 49 h 50"/>
                    <a:gd name="T26" fmla="*/ 2 w 18"/>
                    <a:gd name="T27" fmla="*/ 5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 h="50">
                      <a:moveTo>
                        <a:pt x="2" y="50"/>
                      </a:moveTo>
                      <a:cubicBezTo>
                        <a:pt x="5" y="47"/>
                        <a:pt x="4" y="42"/>
                        <a:pt x="4" y="38"/>
                      </a:cubicBezTo>
                      <a:cubicBezTo>
                        <a:pt x="4" y="30"/>
                        <a:pt x="3" y="22"/>
                        <a:pt x="2" y="14"/>
                      </a:cubicBezTo>
                      <a:cubicBezTo>
                        <a:pt x="2" y="7"/>
                        <a:pt x="0" y="2"/>
                        <a:pt x="8" y="2"/>
                      </a:cubicBezTo>
                      <a:cubicBezTo>
                        <a:pt x="17" y="1"/>
                        <a:pt x="14" y="7"/>
                        <a:pt x="14" y="13"/>
                      </a:cubicBezTo>
                      <a:cubicBezTo>
                        <a:pt x="14" y="25"/>
                        <a:pt x="16" y="37"/>
                        <a:pt x="17" y="49"/>
                      </a:cubicBezTo>
                      <a:cubicBezTo>
                        <a:pt x="17" y="50"/>
                        <a:pt x="18" y="50"/>
                        <a:pt x="18" y="49"/>
                      </a:cubicBezTo>
                      <a:cubicBezTo>
                        <a:pt x="18" y="33"/>
                        <a:pt x="14" y="17"/>
                        <a:pt x="16" y="1"/>
                      </a:cubicBezTo>
                      <a:cubicBezTo>
                        <a:pt x="16" y="1"/>
                        <a:pt x="16" y="0"/>
                        <a:pt x="15" y="0"/>
                      </a:cubicBezTo>
                      <a:cubicBezTo>
                        <a:pt x="11" y="0"/>
                        <a:pt x="6" y="1"/>
                        <a:pt x="2" y="0"/>
                      </a:cubicBezTo>
                      <a:cubicBezTo>
                        <a:pt x="1" y="0"/>
                        <a:pt x="1" y="0"/>
                        <a:pt x="1" y="1"/>
                      </a:cubicBezTo>
                      <a:cubicBezTo>
                        <a:pt x="0" y="9"/>
                        <a:pt x="1" y="18"/>
                        <a:pt x="2" y="26"/>
                      </a:cubicBezTo>
                      <a:cubicBezTo>
                        <a:pt x="3" y="31"/>
                        <a:pt x="6" y="45"/>
                        <a:pt x="1" y="49"/>
                      </a:cubicBezTo>
                      <a:cubicBezTo>
                        <a:pt x="0" y="49"/>
                        <a:pt x="1" y="50"/>
                        <a:pt x="2" y="5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9" name="Freeform 76"/>
                <p:cNvSpPr/>
                <p:nvPr/>
              </p:nvSpPr>
              <p:spPr bwMode="auto">
                <a:xfrm>
                  <a:off x="1208088" y="2120901"/>
                  <a:ext cx="17463" cy="50800"/>
                </a:xfrm>
                <a:custGeom>
                  <a:avLst/>
                  <a:gdLst>
                    <a:gd name="T0" fmla="*/ 5 w 16"/>
                    <a:gd name="T1" fmla="*/ 4 h 48"/>
                    <a:gd name="T2" fmla="*/ 0 w 16"/>
                    <a:gd name="T3" fmla="*/ 11 h 48"/>
                    <a:gd name="T4" fmla="*/ 6 w 16"/>
                    <a:gd name="T5" fmla="*/ 5 h 48"/>
                    <a:gd name="T6" fmla="*/ 3 w 16"/>
                    <a:gd name="T7" fmla="*/ 13 h 48"/>
                    <a:gd name="T8" fmla="*/ 9 w 16"/>
                    <a:gd name="T9" fmla="*/ 6 h 48"/>
                    <a:gd name="T10" fmla="*/ 6 w 16"/>
                    <a:gd name="T11" fmla="*/ 14 h 48"/>
                    <a:gd name="T12" fmla="*/ 9 w 16"/>
                    <a:gd name="T13" fmla="*/ 6 h 48"/>
                    <a:gd name="T14" fmla="*/ 4 w 16"/>
                    <a:gd name="T15" fmla="*/ 16 h 48"/>
                    <a:gd name="T16" fmla="*/ 12 w 16"/>
                    <a:gd name="T17" fmla="*/ 6 h 48"/>
                    <a:gd name="T18" fmla="*/ 4 w 16"/>
                    <a:gd name="T19" fmla="*/ 18 h 48"/>
                    <a:gd name="T20" fmla="*/ 10 w 16"/>
                    <a:gd name="T21" fmla="*/ 12 h 48"/>
                    <a:gd name="T22" fmla="*/ 12 w 16"/>
                    <a:gd name="T23" fmla="*/ 7 h 48"/>
                    <a:gd name="T24" fmla="*/ 7 w 16"/>
                    <a:gd name="T25" fmla="*/ 21 h 48"/>
                    <a:gd name="T26" fmla="*/ 13 w 16"/>
                    <a:gd name="T27" fmla="*/ 12 h 48"/>
                    <a:gd name="T28" fmla="*/ 4 w 16"/>
                    <a:gd name="T29" fmla="*/ 30 h 48"/>
                    <a:gd name="T30" fmla="*/ 6 w 16"/>
                    <a:gd name="T31" fmla="*/ 31 h 48"/>
                    <a:gd name="T32" fmla="*/ 13 w 16"/>
                    <a:gd name="T33" fmla="*/ 24 h 48"/>
                    <a:gd name="T34" fmla="*/ 7 w 16"/>
                    <a:gd name="T35" fmla="*/ 36 h 48"/>
                    <a:gd name="T36" fmla="*/ 13 w 16"/>
                    <a:gd name="T37" fmla="*/ 25 h 48"/>
                    <a:gd name="T38" fmla="*/ 4 w 16"/>
                    <a:gd name="T39" fmla="*/ 41 h 48"/>
                    <a:gd name="T40" fmla="*/ 12 w 16"/>
                    <a:gd name="T41" fmla="*/ 31 h 48"/>
                    <a:gd name="T42" fmla="*/ 4 w 16"/>
                    <a:gd name="T43" fmla="*/ 43 h 48"/>
                    <a:gd name="T44" fmla="*/ 11 w 16"/>
                    <a:gd name="T45" fmla="*/ 37 h 48"/>
                    <a:gd name="T46" fmla="*/ 7 w 16"/>
                    <a:gd name="T47" fmla="*/ 44 h 48"/>
                    <a:gd name="T48" fmla="*/ 14 w 16"/>
                    <a:gd name="T49" fmla="*/ 37 h 48"/>
                    <a:gd name="T50" fmla="*/ 9 w 16"/>
                    <a:gd name="T51" fmla="*/ 47 h 48"/>
                    <a:gd name="T52" fmla="*/ 13 w 16"/>
                    <a:gd name="T53" fmla="*/ 47 h 48"/>
                    <a:gd name="T54" fmla="*/ 14 w 16"/>
                    <a:gd name="T55" fmla="*/ 43 h 48"/>
                    <a:gd name="T56" fmla="*/ 14 w 16"/>
                    <a:gd name="T57" fmla="*/ 38 h 48"/>
                    <a:gd name="T58" fmla="*/ 11 w 16"/>
                    <a:gd name="T59" fmla="*/ 44 h 48"/>
                    <a:gd name="T60" fmla="*/ 15 w 16"/>
                    <a:gd name="T61" fmla="*/ 34 h 48"/>
                    <a:gd name="T62" fmla="*/ 10 w 16"/>
                    <a:gd name="T63" fmla="*/ 43 h 48"/>
                    <a:gd name="T64" fmla="*/ 13 w 16"/>
                    <a:gd name="T65" fmla="*/ 32 h 48"/>
                    <a:gd name="T66" fmla="*/ 15 w 16"/>
                    <a:gd name="T67" fmla="*/ 29 h 48"/>
                    <a:gd name="T68" fmla="*/ 5 w 16"/>
                    <a:gd name="T69" fmla="*/ 38 h 48"/>
                    <a:gd name="T70" fmla="*/ 12 w 16"/>
                    <a:gd name="T71" fmla="*/ 28 h 48"/>
                    <a:gd name="T72" fmla="*/ 9 w 16"/>
                    <a:gd name="T73" fmla="*/ 33 h 48"/>
                    <a:gd name="T74" fmla="*/ 14 w 16"/>
                    <a:gd name="T75" fmla="*/ 20 h 48"/>
                    <a:gd name="T76" fmla="*/ 10 w 16"/>
                    <a:gd name="T77" fmla="*/ 27 h 48"/>
                    <a:gd name="T78" fmla="*/ 13 w 16"/>
                    <a:gd name="T79" fmla="*/ 19 h 48"/>
                    <a:gd name="T80" fmla="*/ 7 w 16"/>
                    <a:gd name="T81" fmla="*/ 25 h 48"/>
                    <a:gd name="T82" fmla="*/ 15 w 16"/>
                    <a:gd name="T83" fmla="*/ 9 h 48"/>
                    <a:gd name="T84" fmla="*/ 15 w 16"/>
                    <a:gd name="T85" fmla="*/ 5 h 48"/>
                    <a:gd name="T86" fmla="*/ 6 w 16"/>
                    <a:gd name="T87" fmla="*/ 16 h 48"/>
                    <a:gd name="T88" fmla="*/ 10 w 16"/>
                    <a:gd name="T89" fmla="*/ 11 h 48"/>
                    <a:gd name="T90" fmla="*/ 13 w 16"/>
                    <a:gd name="T91" fmla="*/ 3 h 48"/>
                    <a:gd name="T92" fmla="*/ 6 w 16"/>
                    <a:gd name="T93" fmla="*/ 14 h 48"/>
                    <a:gd name="T94" fmla="*/ 11 w 16"/>
                    <a:gd name="T95" fmla="*/ 3 h 48"/>
                    <a:gd name="T96" fmla="*/ 7 w 16"/>
                    <a:gd name="T97" fmla="*/ 11 h 48"/>
                    <a:gd name="T98" fmla="*/ 11 w 16"/>
                    <a:gd name="T99" fmla="*/ 1 h 48"/>
                    <a:gd name="T100" fmla="*/ 6 w 16"/>
                    <a:gd name="T101" fmla="*/ 8 h 48"/>
                    <a:gd name="T102" fmla="*/ 7 w 16"/>
                    <a:gd name="T103" fmla="*/ 2 h 48"/>
                    <a:gd name="T104" fmla="*/ 2 w 16"/>
                    <a:gd name="T105" fmla="*/ 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6" h="48">
                      <a:moveTo>
                        <a:pt x="3" y="8"/>
                      </a:moveTo>
                      <a:cubicBezTo>
                        <a:pt x="4" y="7"/>
                        <a:pt x="4" y="6"/>
                        <a:pt x="5" y="4"/>
                      </a:cubicBezTo>
                      <a:cubicBezTo>
                        <a:pt x="5" y="4"/>
                        <a:pt x="4" y="3"/>
                        <a:pt x="3" y="4"/>
                      </a:cubicBezTo>
                      <a:cubicBezTo>
                        <a:pt x="2" y="6"/>
                        <a:pt x="1" y="8"/>
                        <a:pt x="0" y="11"/>
                      </a:cubicBezTo>
                      <a:cubicBezTo>
                        <a:pt x="0" y="12"/>
                        <a:pt x="1" y="12"/>
                        <a:pt x="2" y="11"/>
                      </a:cubicBezTo>
                      <a:cubicBezTo>
                        <a:pt x="3" y="10"/>
                        <a:pt x="6" y="4"/>
                        <a:pt x="6" y="5"/>
                      </a:cubicBezTo>
                      <a:cubicBezTo>
                        <a:pt x="4" y="7"/>
                        <a:pt x="3" y="10"/>
                        <a:pt x="2" y="12"/>
                      </a:cubicBezTo>
                      <a:cubicBezTo>
                        <a:pt x="2" y="13"/>
                        <a:pt x="2" y="13"/>
                        <a:pt x="3" y="13"/>
                      </a:cubicBezTo>
                      <a:cubicBezTo>
                        <a:pt x="6" y="10"/>
                        <a:pt x="8" y="7"/>
                        <a:pt x="11" y="4"/>
                      </a:cubicBezTo>
                      <a:cubicBezTo>
                        <a:pt x="10" y="3"/>
                        <a:pt x="9" y="3"/>
                        <a:pt x="9" y="6"/>
                      </a:cubicBezTo>
                      <a:cubicBezTo>
                        <a:pt x="7" y="8"/>
                        <a:pt x="6" y="11"/>
                        <a:pt x="4" y="13"/>
                      </a:cubicBezTo>
                      <a:cubicBezTo>
                        <a:pt x="4" y="14"/>
                        <a:pt x="5" y="15"/>
                        <a:pt x="6" y="14"/>
                      </a:cubicBezTo>
                      <a:cubicBezTo>
                        <a:pt x="7" y="12"/>
                        <a:pt x="8" y="11"/>
                        <a:pt x="9" y="9"/>
                      </a:cubicBezTo>
                      <a:cubicBezTo>
                        <a:pt x="11" y="7"/>
                        <a:pt x="11" y="6"/>
                        <a:pt x="9" y="6"/>
                      </a:cubicBezTo>
                      <a:cubicBezTo>
                        <a:pt x="7" y="9"/>
                        <a:pt x="5" y="12"/>
                        <a:pt x="3" y="16"/>
                      </a:cubicBezTo>
                      <a:cubicBezTo>
                        <a:pt x="3" y="16"/>
                        <a:pt x="4" y="17"/>
                        <a:pt x="4" y="16"/>
                      </a:cubicBezTo>
                      <a:cubicBezTo>
                        <a:pt x="7" y="13"/>
                        <a:pt x="10" y="10"/>
                        <a:pt x="12" y="7"/>
                      </a:cubicBezTo>
                      <a:cubicBezTo>
                        <a:pt x="12" y="6"/>
                        <a:pt x="12" y="6"/>
                        <a:pt x="12" y="6"/>
                      </a:cubicBezTo>
                      <a:cubicBezTo>
                        <a:pt x="11" y="8"/>
                        <a:pt x="10" y="9"/>
                        <a:pt x="9" y="11"/>
                      </a:cubicBezTo>
                      <a:cubicBezTo>
                        <a:pt x="7" y="13"/>
                        <a:pt x="6" y="16"/>
                        <a:pt x="4" y="18"/>
                      </a:cubicBezTo>
                      <a:cubicBezTo>
                        <a:pt x="4" y="19"/>
                        <a:pt x="5" y="20"/>
                        <a:pt x="6" y="19"/>
                      </a:cubicBezTo>
                      <a:cubicBezTo>
                        <a:pt x="7" y="16"/>
                        <a:pt x="8" y="14"/>
                        <a:pt x="10" y="12"/>
                      </a:cubicBezTo>
                      <a:cubicBezTo>
                        <a:pt x="11" y="11"/>
                        <a:pt x="11" y="10"/>
                        <a:pt x="12" y="10"/>
                      </a:cubicBezTo>
                      <a:cubicBezTo>
                        <a:pt x="14" y="8"/>
                        <a:pt x="14" y="7"/>
                        <a:pt x="12" y="7"/>
                      </a:cubicBezTo>
                      <a:cubicBezTo>
                        <a:pt x="10" y="11"/>
                        <a:pt x="8" y="16"/>
                        <a:pt x="6" y="20"/>
                      </a:cubicBezTo>
                      <a:cubicBezTo>
                        <a:pt x="6" y="21"/>
                        <a:pt x="7" y="21"/>
                        <a:pt x="7" y="21"/>
                      </a:cubicBezTo>
                      <a:cubicBezTo>
                        <a:pt x="9" y="19"/>
                        <a:pt x="11" y="17"/>
                        <a:pt x="13" y="14"/>
                      </a:cubicBezTo>
                      <a:cubicBezTo>
                        <a:pt x="15" y="12"/>
                        <a:pt x="13" y="12"/>
                        <a:pt x="13" y="12"/>
                      </a:cubicBezTo>
                      <a:cubicBezTo>
                        <a:pt x="10" y="18"/>
                        <a:pt x="6" y="23"/>
                        <a:pt x="3" y="29"/>
                      </a:cubicBezTo>
                      <a:cubicBezTo>
                        <a:pt x="3" y="30"/>
                        <a:pt x="4" y="31"/>
                        <a:pt x="4" y="30"/>
                      </a:cubicBezTo>
                      <a:cubicBezTo>
                        <a:pt x="7" y="27"/>
                        <a:pt x="10" y="25"/>
                        <a:pt x="12" y="22"/>
                      </a:cubicBezTo>
                      <a:cubicBezTo>
                        <a:pt x="11" y="23"/>
                        <a:pt x="8" y="28"/>
                        <a:pt x="6" y="31"/>
                      </a:cubicBezTo>
                      <a:cubicBezTo>
                        <a:pt x="5" y="31"/>
                        <a:pt x="6" y="32"/>
                        <a:pt x="7" y="31"/>
                      </a:cubicBezTo>
                      <a:cubicBezTo>
                        <a:pt x="7" y="32"/>
                        <a:pt x="13" y="23"/>
                        <a:pt x="13" y="24"/>
                      </a:cubicBezTo>
                      <a:cubicBezTo>
                        <a:pt x="10" y="27"/>
                        <a:pt x="8" y="31"/>
                        <a:pt x="5" y="35"/>
                      </a:cubicBezTo>
                      <a:cubicBezTo>
                        <a:pt x="5" y="36"/>
                        <a:pt x="6" y="37"/>
                        <a:pt x="7" y="36"/>
                      </a:cubicBezTo>
                      <a:cubicBezTo>
                        <a:pt x="9" y="33"/>
                        <a:pt x="12" y="29"/>
                        <a:pt x="15" y="26"/>
                      </a:cubicBezTo>
                      <a:cubicBezTo>
                        <a:pt x="15" y="25"/>
                        <a:pt x="14" y="25"/>
                        <a:pt x="13" y="25"/>
                      </a:cubicBezTo>
                      <a:cubicBezTo>
                        <a:pt x="9" y="30"/>
                        <a:pt x="6" y="35"/>
                        <a:pt x="3" y="40"/>
                      </a:cubicBezTo>
                      <a:cubicBezTo>
                        <a:pt x="3" y="41"/>
                        <a:pt x="3" y="42"/>
                        <a:pt x="4" y="41"/>
                      </a:cubicBezTo>
                      <a:cubicBezTo>
                        <a:pt x="7" y="38"/>
                        <a:pt x="10" y="35"/>
                        <a:pt x="13" y="32"/>
                      </a:cubicBezTo>
                      <a:cubicBezTo>
                        <a:pt x="12" y="31"/>
                        <a:pt x="12" y="31"/>
                        <a:pt x="12" y="31"/>
                      </a:cubicBezTo>
                      <a:cubicBezTo>
                        <a:pt x="11" y="32"/>
                        <a:pt x="10" y="34"/>
                        <a:pt x="9" y="36"/>
                      </a:cubicBezTo>
                      <a:cubicBezTo>
                        <a:pt x="7" y="38"/>
                        <a:pt x="6" y="41"/>
                        <a:pt x="4" y="43"/>
                      </a:cubicBezTo>
                      <a:cubicBezTo>
                        <a:pt x="4" y="44"/>
                        <a:pt x="5" y="45"/>
                        <a:pt x="5" y="44"/>
                      </a:cubicBezTo>
                      <a:cubicBezTo>
                        <a:pt x="7" y="42"/>
                        <a:pt x="9" y="39"/>
                        <a:pt x="11" y="37"/>
                      </a:cubicBezTo>
                      <a:cubicBezTo>
                        <a:pt x="13" y="34"/>
                        <a:pt x="13" y="34"/>
                        <a:pt x="11" y="37"/>
                      </a:cubicBezTo>
                      <a:cubicBezTo>
                        <a:pt x="10" y="39"/>
                        <a:pt x="8" y="42"/>
                        <a:pt x="7" y="44"/>
                      </a:cubicBezTo>
                      <a:cubicBezTo>
                        <a:pt x="7" y="45"/>
                        <a:pt x="8" y="46"/>
                        <a:pt x="8" y="45"/>
                      </a:cubicBezTo>
                      <a:cubicBezTo>
                        <a:pt x="10" y="42"/>
                        <a:pt x="12" y="40"/>
                        <a:pt x="14" y="37"/>
                      </a:cubicBezTo>
                      <a:cubicBezTo>
                        <a:pt x="13" y="39"/>
                        <a:pt x="10" y="43"/>
                        <a:pt x="8" y="46"/>
                      </a:cubicBezTo>
                      <a:cubicBezTo>
                        <a:pt x="8" y="47"/>
                        <a:pt x="9" y="48"/>
                        <a:pt x="9" y="47"/>
                      </a:cubicBezTo>
                      <a:cubicBezTo>
                        <a:pt x="13" y="42"/>
                        <a:pt x="14" y="38"/>
                        <a:pt x="11" y="46"/>
                      </a:cubicBezTo>
                      <a:cubicBezTo>
                        <a:pt x="11" y="46"/>
                        <a:pt x="12" y="47"/>
                        <a:pt x="13" y="47"/>
                      </a:cubicBezTo>
                      <a:cubicBezTo>
                        <a:pt x="14" y="45"/>
                        <a:pt x="14" y="45"/>
                        <a:pt x="15" y="43"/>
                      </a:cubicBezTo>
                      <a:cubicBezTo>
                        <a:pt x="16" y="43"/>
                        <a:pt x="14" y="42"/>
                        <a:pt x="14" y="43"/>
                      </a:cubicBezTo>
                      <a:cubicBezTo>
                        <a:pt x="12" y="45"/>
                        <a:pt x="15" y="39"/>
                        <a:pt x="15" y="39"/>
                      </a:cubicBezTo>
                      <a:cubicBezTo>
                        <a:pt x="15" y="38"/>
                        <a:pt x="14" y="37"/>
                        <a:pt x="14" y="38"/>
                      </a:cubicBezTo>
                      <a:cubicBezTo>
                        <a:pt x="13" y="39"/>
                        <a:pt x="13" y="40"/>
                        <a:pt x="12" y="41"/>
                      </a:cubicBezTo>
                      <a:cubicBezTo>
                        <a:pt x="9" y="42"/>
                        <a:pt x="9" y="43"/>
                        <a:pt x="11" y="44"/>
                      </a:cubicBezTo>
                      <a:cubicBezTo>
                        <a:pt x="13" y="41"/>
                        <a:pt x="14" y="38"/>
                        <a:pt x="16" y="35"/>
                      </a:cubicBezTo>
                      <a:cubicBezTo>
                        <a:pt x="16" y="34"/>
                        <a:pt x="15" y="33"/>
                        <a:pt x="15" y="34"/>
                      </a:cubicBezTo>
                      <a:cubicBezTo>
                        <a:pt x="13" y="36"/>
                        <a:pt x="12" y="37"/>
                        <a:pt x="11" y="39"/>
                      </a:cubicBezTo>
                      <a:cubicBezTo>
                        <a:pt x="9" y="40"/>
                        <a:pt x="8" y="41"/>
                        <a:pt x="10" y="43"/>
                      </a:cubicBezTo>
                      <a:cubicBezTo>
                        <a:pt x="11" y="39"/>
                        <a:pt x="13" y="36"/>
                        <a:pt x="14" y="32"/>
                      </a:cubicBezTo>
                      <a:cubicBezTo>
                        <a:pt x="15" y="31"/>
                        <a:pt x="13" y="31"/>
                        <a:pt x="13" y="32"/>
                      </a:cubicBezTo>
                      <a:cubicBezTo>
                        <a:pt x="11" y="35"/>
                        <a:pt x="9" y="38"/>
                        <a:pt x="7" y="41"/>
                      </a:cubicBezTo>
                      <a:cubicBezTo>
                        <a:pt x="9" y="37"/>
                        <a:pt x="12" y="33"/>
                        <a:pt x="15" y="29"/>
                      </a:cubicBezTo>
                      <a:cubicBezTo>
                        <a:pt x="15" y="28"/>
                        <a:pt x="14" y="28"/>
                        <a:pt x="13" y="28"/>
                      </a:cubicBezTo>
                      <a:cubicBezTo>
                        <a:pt x="11" y="32"/>
                        <a:pt x="8" y="35"/>
                        <a:pt x="5" y="38"/>
                      </a:cubicBezTo>
                      <a:cubicBezTo>
                        <a:pt x="6" y="39"/>
                        <a:pt x="6" y="39"/>
                        <a:pt x="7" y="36"/>
                      </a:cubicBezTo>
                      <a:cubicBezTo>
                        <a:pt x="9" y="33"/>
                        <a:pt x="11" y="31"/>
                        <a:pt x="12" y="28"/>
                      </a:cubicBezTo>
                      <a:cubicBezTo>
                        <a:pt x="10" y="29"/>
                        <a:pt x="9" y="31"/>
                        <a:pt x="8" y="33"/>
                      </a:cubicBezTo>
                      <a:cubicBezTo>
                        <a:pt x="7" y="33"/>
                        <a:pt x="7" y="33"/>
                        <a:pt x="9" y="33"/>
                      </a:cubicBezTo>
                      <a:cubicBezTo>
                        <a:pt x="11" y="29"/>
                        <a:pt x="13" y="25"/>
                        <a:pt x="16" y="21"/>
                      </a:cubicBezTo>
                      <a:cubicBezTo>
                        <a:pt x="16" y="21"/>
                        <a:pt x="15" y="20"/>
                        <a:pt x="14" y="20"/>
                      </a:cubicBezTo>
                      <a:cubicBezTo>
                        <a:pt x="12" y="23"/>
                        <a:pt x="10" y="25"/>
                        <a:pt x="8" y="28"/>
                      </a:cubicBezTo>
                      <a:cubicBezTo>
                        <a:pt x="8" y="30"/>
                        <a:pt x="9" y="29"/>
                        <a:pt x="10" y="27"/>
                      </a:cubicBezTo>
                      <a:cubicBezTo>
                        <a:pt x="11" y="24"/>
                        <a:pt x="13" y="22"/>
                        <a:pt x="14" y="20"/>
                      </a:cubicBezTo>
                      <a:cubicBezTo>
                        <a:pt x="15" y="19"/>
                        <a:pt x="14" y="18"/>
                        <a:pt x="13" y="19"/>
                      </a:cubicBezTo>
                      <a:cubicBezTo>
                        <a:pt x="11" y="21"/>
                        <a:pt x="9" y="23"/>
                        <a:pt x="7" y="25"/>
                      </a:cubicBezTo>
                      <a:cubicBezTo>
                        <a:pt x="4" y="28"/>
                        <a:pt x="5" y="28"/>
                        <a:pt x="7" y="25"/>
                      </a:cubicBezTo>
                      <a:cubicBezTo>
                        <a:pt x="10" y="20"/>
                        <a:pt x="13" y="15"/>
                        <a:pt x="16" y="10"/>
                      </a:cubicBezTo>
                      <a:cubicBezTo>
                        <a:pt x="16" y="9"/>
                        <a:pt x="15" y="8"/>
                        <a:pt x="15" y="9"/>
                      </a:cubicBezTo>
                      <a:cubicBezTo>
                        <a:pt x="13" y="12"/>
                        <a:pt x="9" y="16"/>
                        <a:pt x="9" y="18"/>
                      </a:cubicBezTo>
                      <a:cubicBezTo>
                        <a:pt x="11" y="13"/>
                        <a:pt x="13" y="9"/>
                        <a:pt x="15" y="5"/>
                      </a:cubicBezTo>
                      <a:cubicBezTo>
                        <a:pt x="16" y="4"/>
                        <a:pt x="15" y="4"/>
                        <a:pt x="14" y="4"/>
                      </a:cubicBezTo>
                      <a:cubicBezTo>
                        <a:pt x="11" y="8"/>
                        <a:pt x="8" y="12"/>
                        <a:pt x="6" y="16"/>
                      </a:cubicBezTo>
                      <a:cubicBezTo>
                        <a:pt x="6" y="16"/>
                        <a:pt x="6" y="16"/>
                        <a:pt x="7" y="16"/>
                      </a:cubicBezTo>
                      <a:cubicBezTo>
                        <a:pt x="8" y="15"/>
                        <a:pt x="9" y="13"/>
                        <a:pt x="10" y="11"/>
                      </a:cubicBezTo>
                      <a:cubicBezTo>
                        <a:pt x="12" y="9"/>
                        <a:pt x="13" y="7"/>
                        <a:pt x="14" y="4"/>
                      </a:cubicBezTo>
                      <a:cubicBezTo>
                        <a:pt x="15" y="3"/>
                        <a:pt x="14" y="3"/>
                        <a:pt x="13" y="3"/>
                      </a:cubicBezTo>
                      <a:cubicBezTo>
                        <a:pt x="12" y="5"/>
                        <a:pt x="11" y="7"/>
                        <a:pt x="9" y="8"/>
                      </a:cubicBezTo>
                      <a:cubicBezTo>
                        <a:pt x="5" y="10"/>
                        <a:pt x="4" y="12"/>
                        <a:pt x="6" y="14"/>
                      </a:cubicBezTo>
                      <a:cubicBezTo>
                        <a:pt x="8" y="11"/>
                        <a:pt x="10" y="7"/>
                        <a:pt x="12" y="4"/>
                      </a:cubicBezTo>
                      <a:cubicBezTo>
                        <a:pt x="12" y="3"/>
                        <a:pt x="11" y="3"/>
                        <a:pt x="11" y="3"/>
                      </a:cubicBezTo>
                      <a:cubicBezTo>
                        <a:pt x="9" y="5"/>
                        <a:pt x="8" y="7"/>
                        <a:pt x="7" y="8"/>
                      </a:cubicBezTo>
                      <a:cubicBezTo>
                        <a:pt x="5" y="10"/>
                        <a:pt x="5" y="11"/>
                        <a:pt x="7" y="11"/>
                      </a:cubicBezTo>
                      <a:cubicBezTo>
                        <a:pt x="9" y="8"/>
                        <a:pt x="11" y="5"/>
                        <a:pt x="13" y="2"/>
                      </a:cubicBezTo>
                      <a:cubicBezTo>
                        <a:pt x="13" y="1"/>
                        <a:pt x="12" y="0"/>
                        <a:pt x="11" y="1"/>
                      </a:cubicBezTo>
                      <a:cubicBezTo>
                        <a:pt x="9" y="4"/>
                        <a:pt x="7" y="7"/>
                        <a:pt x="4" y="10"/>
                      </a:cubicBezTo>
                      <a:cubicBezTo>
                        <a:pt x="5" y="11"/>
                        <a:pt x="5" y="10"/>
                        <a:pt x="6" y="8"/>
                      </a:cubicBezTo>
                      <a:cubicBezTo>
                        <a:pt x="7" y="6"/>
                        <a:pt x="7" y="5"/>
                        <a:pt x="8" y="3"/>
                      </a:cubicBezTo>
                      <a:cubicBezTo>
                        <a:pt x="9" y="2"/>
                        <a:pt x="8" y="2"/>
                        <a:pt x="7" y="2"/>
                      </a:cubicBezTo>
                      <a:cubicBezTo>
                        <a:pt x="5" y="4"/>
                        <a:pt x="3" y="6"/>
                        <a:pt x="2" y="8"/>
                      </a:cubicBezTo>
                      <a:cubicBezTo>
                        <a:pt x="3" y="6"/>
                        <a:pt x="3" y="4"/>
                        <a:pt x="2" y="8"/>
                      </a:cubicBezTo>
                      <a:cubicBezTo>
                        <a:pt x="1" y="9"/>
                        <a:pt x="3" y="9"/>
                        <a:pt x="3"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0" name="Freeform 77"/>
                <p:cNvSpPr/>
                <p:nvPr/>
              </p:nvSpPr>
              <p:spPr bwMode="auto">
                <a:xfrm>
                  <a:off x="1227138" y="2103438"/>
                  <a:ext cx="22225" cy="68263"/>
                </a:xfrm>
                <a:custGeom>
                  <a:avLst/>
                  <a:gdLst>
                    <a:gd name="T0" fmla="*/ 7 w 20"/>
                    <a:gd name="T1" fmla="*/ 63 h 64"/>
                    <a:gd name="T2" fmla="*/ 6 w 20"/>
                    <a:gd name="T3" fmla="*/ 36 h 64"/>
                    <a:gd name="T4" fmla="*/ 3 w 20"/>
                    <a:gd name="T5" fmla="*/ 16 h 64"/>
                    <a:gd name="T6" fmla="*/ 7 w 20"/>
                    <a:gd name="T7" fmla="*/ 3 h 64"/>
                    <a:gd name="T8" fmla="*/ 13 w 20"/>
                    <a:gd name="T9" fmla="*/ 2 h 64"/>
                    <a:gd name="T10" fmla="*/ 16 w 20"/>
                    <a:gd name="T11" fmla="*/ 11 h 64"/>
                    <a:gd name="T12" fmla="*/ 17 w 20"/>
                    <a:gd name="T13" fmla="*/ 28 h 64"/>
                    <a:gd name="T14" fmla="*/ 19 w 20"/>
                    <a:gd name="T15" fmla="*/ 60 h 64"/>
                    <a:gd name="T16" fmla="*/ 20 w 20"/>
                    <a:gd name="T17" fmla="*/ 60 h 64"/>
                    <a:gd name="T18" fmla="*/ 16 w 20"/>
                    <a:gd name="T19" fmla="*/ 1 h 64"/>
                    <a:gd name="T20" fmla="*/ 16 w 20"/>
                    <a:gd name="T21" fmla="*/ 0 h 64"/>
                    <a:gd name="T22" fmla="*/ 1 w 20"/>
                    <a:gd name="T23" fmla="*/ 2 h 64"/>
                    <a:gd name="T24" fmla="*/ 0 w 20"/>
                    <a:gd name="T25" fmla="*/ 2 h 64"/>
                    <a:gd name="T26" fmla="*/ 4 w 20"/>
                    <a:gd name="T27" fmla="*/ 33 h 64"/>
                    <a:gd name="T28" fmla="*/ 5 w 20"/>
                    <a:gd name="T29" fmla="*/ 51 h 64"/>
                    <a:gd name="T30" fmla="*/ 6 w 20"/>
                    <a:gd name="T31" fmla="*/ 64 h 64"/>
                    <a:gd name="T32" fmla="*/ 7 w 20"/>
                    <a:gd name="T33" fmla="*/ 63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 h="64">
                      <a:moveTo>
                        <a:pt x="7" y="63"/>
                      </a:moveTo>
                      <a:cubicBezTo>
                        <a:pt x="5" y="55"/>
                        <a:pt x="7" y="45"/>
                        <a:pt x="6" y="36"/>
                      </a:cubicBezTo>
                      <a:cubicBezTo>
                        <a:pt x="5" y="29"/>
                        <a:pt x="4" y="23"/>
                        <a:pt x="3" y="16"/>
                      </a:cubicBezTo>
                      <a:cubicBezTo>
                        <a:pt x="3" y="11"/>
                        <a:pt x="0" y="3"/>
                        <a:pt x="7" y="3"/>
                      </a:cubicBezTo>
                      <a:cubicBezTo>
                        <a:pt x="9" y="2"/>
                        <a:pt x="11" y="2"/>
                        <a:pt x="13" y="2"/>
                      </a:cubicBezTo>
                      <a:cubicBezTo>
                        <a:pt x="16" y="2"/>
                        <a:pt x="15" y="10"/>
                        <a:pt x="16" y="11"/>
                      </a:cubicBezTo>
                      <a:cubicBezTo>
                        <a:pt x="16" y="17"/>
                        <a:pt x="16" y="22"/>
                        <a:pt x="17" y="28"/>
                      </a:cubicBezTo>
                      <a:cubicBezTo>
                        <a:pt x="18" y="39"/>
                        <a:pt x="19" y="49"/>
                        <a:pt x="19" y="60"/>
                      </a:cubicBezTo>
                      <a:cubicBezTo>
                        <a:pt x="19" y="61"/>
                        <a:pt x="20" y="61"/>
                        <a:pt x="20" y="60"/>
                      </a:cubicBezTo>
                      <a:cubicBezTo>
                        <a:pt x="20" y="41"/>
                        <a:pt x="17" y="21"/>
                        <a:pt x="16" y="1"/>
                      </a:cubicBezTo>
                      <a:cubicBezTo>
                        <a:pt x="16" y="1"/>
                        <a:pt x="16" y="0"/>
                        <a:pt x="16" y="0"/>
                      </a:cubicBezTo>
                      <a:cubicBezTo>
                        <a:pt x="11" y="0"/>
                        <a:pt x="6" y="1"/>
                        <a:pt x="1" y="2"/>
                      </a:cubicBezTo>
                      <a:cubicBezTo>
                        <a:pt x="1" y="2"/>
                        <a:pt x="0" y="2"/>
                        <a:pt x="0" y="2"/>
                      </a:cubicBezTo>
                      <a:cubicBezTo>
                        <a:pt x="1" y="13"/>
                        <a:pt x="2" y="23"/>
                        <a:pt x="4" y="33"/>
                      </a:cubicBezTo>
                      <a:cubicBezTo>
                        <a:pt x="5" y="39"/>
                        <a:pt x="6" y="45"/>
                        <a:pt x="5" y="51"/>
                      </a:cubicBezTo>
                      <a:cubicBezTo>
                        <a:pt x="5" y="55"/>
                        <a:pt x="5" y="59"/>
                        <a:pt x="6" y="64"/>
                      </a:cubicBezTo>
                      <a:cubicBezTo>
                        <a:pt x="6" y="64"/>
                        <a:pt x="8" y="64"/>
                        <a:pt x="7" y="6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1" name="Freeform 78"/>
                <p:cNvSpPr/>
                <p:nvPr/>
              </p:nvSpPr>
              <p:spPr bwMode="auto">
                <a:xfrm>
                  <a:off x="1228725" y="2106613"/>
                  <a:ext cx="17463" cy="65088"/>
                </a:xfrm>
                <a:custGeom>
                  <a:avLst/>
                  <a:gdLst>
                    <a:gd name="T0" fmla="*/ 0 w 17"/>
                    <a:gd name="T1" fmla="*/ 10 h 61"/>
                    <a:gd name="T2" fmla="*/ 6 w 17"/>
                    <a:gd name="T3" fmla="*/ 4 h 61"/>
                    <a:gd name="T4" fmla="*/ 3 w 17"/>
                    <a:gd name="T5" fmla="*/ 12 h 61"/>
                    <a:gd name="T6" fmla="*/ 3 w 17"/>
                    <a:gd name="T7" fmla="*/ 16 h 61"/>
                    <a:gd name="T8" fmla="*/ 7 w 17"/>
                    <a:gd name="T9" fmla="*/ 12 h 61"/>
                    <a:gd name="T10" fmla="*/ 10 w 17"/>
                    <a:gd name="T11" fmla="*/ 7 h 61"/>
                    <a:gd name="T12" fmla="*/ 4 w 17"/>
                    <a:gd name="T13" fmla="*/ 21 h 61"/>
                    <a:gd name="T14" fmla="*/ 6 w 17"/>
                    <a:gd name="T15" fmla="*/ 23 h 61"/>
                    <a:gd name="T16" fmla="*/ 10 w 17"/>
                    <a:gd name="T17" fmla="*/ 19 h 61"/>
                    <a:gd name="T18" fmla="*/ 13 w 17"/>
                    <a:gd name="T19" fmla="*/ 14 h 61"/>
                    <a:gd name="T20" fmla="*/ 6 w 17"/>
                    <a:gd name="T21" fmla="*/ 30 h 61"/>
                    <a:gd name="T22" fmla="*/ 10 w 17"/>
                    <a:gd name="T23" fmla="*/ 22 h 61"/>
                    <a:gd name="T24" fmla="*/ 6 w 17"/>
                    <a:gd name="T25" fmla="*/ 32 h 61"/>
                    <a:gd name="T26" fmla="*/ 12 w 17"/>
                    <a:gd name="T27" fmla="*/ 26 h 61"/>
                    <a:gd name="T28" fmla="*/ 4 w 17"/>
                    <a:gd name="T29" fmla="*/ 38 h 61"/>
                    <a:gd name="T30" fmla="*/ 11 w 17"/>
                    <a:gd name="T31" fmla="*/ 29 h 61"/>
                    <a:gd name="T32" fmla="*/ 7 w 17"/>
                    <a:gd name="T33" fmla="*/ 42 h 61"/>
                    <a:gd name="T34" fmla="*/ 5 w 17"/>
                    <a:gd name="T35" fmla="*/ 47 h 61"/>
                    <a:gd name="T36" fmla="*/ 12 w 17"/>
                    <a:gd name="T37" fmla="*/ 39 h 61"/>
                    <a:gd name="T38" fmla="*/ 7 w 17"/>
                    <a:gd name="T39" fmla="*/ 51 h 61"/>
                    <a:gd name="T40" fmla="*/ 8 w 17"/>
                    <a:gd name="T41" fmla="*/ 54 h 61"/>
                    <a:gd name="T42" fmla="*/ 15 w 17"/>
                    <a:gd name="T43" fmla="*/ 47 h 61"/>
                    <a:gd name="T44" fmla="*/ 9 w 17"/>
                    <a:gd name="T45" fmla="*/ 59 h 61"/>
                    <a:gd name="T46" fmla="*/ 13 w 17"/>
                    <a:gd name="T47" fmla="*/ 52 h 61"/>
                    <a:gd name="T48" fmla="*/ 10 w 17"/>
                    <a:gd name="T49" fmla="*/ 60 h 61"/>
                    <a:gd name="T50" fmla="*/ 11 w 17"/>
                    <a:gd name="T51" fmla="*/ 58 h 61"/>
                    <a:gd name="T52" fmla="*/ 15 w 17"/>
                    <a:gd name="T53" fmla="*/ 49 h 61"/>
                    <a:gd name="T54" fmla="*/ 11 w 17"/>
                    <a:gd name="T55" fmla="*/ 56 h 61"/>
                    <a:gd name="T56" fmla="*/ 15 w 17"/>
                    <a:gd name="T57" fmla="*/ 43 h 61"/>
                    <a:gd name="T58" fmla="*/ 11 w 17"/>
                    <a:gd name="T59" fmla="*/ 50 h 61"/>
                    <a:gd name="T60" fmla="*/ 15 w 17"/>
                    <a:gd name="T61" fmla="*/ 39 h 61"/>
                    <a:gd name="T62" fmla="*/ 15 w 17"/>
                    <a:gd name="T63" fmla="*/ 36 h 61"/>
                    <a:gd name="T64" fmla="*/ 6 w 17"/>
                    <a:gd name="T65" fmla="*/ 45 h 61"/>
                    <a:gd name="T66" fmla="*/ 10 w 17"/>
                    <a:gd name="T67" fmla="*/ 40 h 61"/>
                    <a:gd name="T68" fmla="*/ 14 w 17"/>
                    <a:gd name="T69" fmla="*/ 31 h 61"/>
                    <a:gd name="T70" fmla="*/ 14 w 17"/>
                    <a:gd name="T71" fmla="*/ 27 h 61"/>
                    <a:gd name="T72" fmla="*/ 8 w 17"/>
                    <a:gd name="T73" fmla="*/ 33 h 61"/>
                    <a:gd name="T74" fmla="*/ 14 w 17"/>
                    <a:gd name="T75" fmla="*/ 21 h 61"/>
                    <a:gd name="T76" fmla="*/ 13 w 17"/>
                    <a:gd name="T77" fmla="*/ 20 h 61"/>
                    <a:gd name="T78" fmla="*/ 8 w 17"/>
                    <a:gd name="T79" fmla="*/ 24 h 61"/>
                    <a:gd name="T80" fmla="*/ 16 w 17"/>
                    <a:gd name="T81" fmla="*/ 12 h 61"/>
                    <a:gd name="T82" fmla="*/ 7 w 17"/>
                    <a:gd name="T83" fmla="*/ 21 h 61"/>
                    <a:gd name="T84" fmla="*/ 12 w 17"/>
                    <a:gd name="T85" fmla="*/ 10 h 61"/>
                    <a:gd name="T86" fmla="*/ 12 w 17"/>
                    <a:gd name="T87" fmla="*/ 5 h 61"/>
                    <a:gd name="T88" fmla="*/ 8 w 17"/>
                    <a:gd name="T89" fmla="*/ 9 h 61"/>
                    <a:gd name="T90" fmla="*/ 11 w 17"/>
                    <a:gd name="T91" fmla="*/ 1 h 61"/>
                    <a:gd name="T92" fmla="*/ 5 w 17"/>
                    <a:gd name="T93" fmla="*/ 7 h 61"/>
                    <a:gd name="T94" fmla="*/ 9 w 17"/>
                    <a:gd name="T95" fmla="*/ 3 h 61"/>
                    <a:gd name="T96" fmla="*/ 5 w 17"/>
                    <a:gd name="T97" fmla="*/ 2 h 61"/>
                    <a:gd name="T98" fmla="*/ 0 w 17"/>
                    <a:gd name="T99" fmla="*/ 7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7" h="61">
                      <a:moveTo>
                        <a:pt x="1" y="8"/>
                      </a:moveTo>
                      <a:cubicBezTo>
                        <a:pt x="5" y="1"/>
                        <a:pt x="1" y="7"/>
                        <a:pt x="0" y="10"/>
                      </a:cubicBezTo>
                      <a:cubicBezTo>
                        <a:pt x="0" y="10"/>
                        <a:pt x="1" y="11"/>
                        <a:pt x="2" y="10"/>
                      </a:cubicBezTo>
                      <a:cubicBezTo>
                        <a:pt x="0" y="12"/>
                        <a:pt x="7" y="3"/>
                        <a:pt x="6" y="4"/>
                      </a:cubicBezTo>
                      <a:cubicBezTo>
                        <a:pt x="5" y="7"/>
                        <a:pt x="3" y="9"/>
                        <a:pt x="2" y="12"/>
                      </a:cubicBezTo>
                      <a:cubicBezTo>
                        <a:pt x="2" y="13"/>
                        <a:pt x="3" y="13"/>
                        <a:pt x="3" y="12"/>
                      </a:cubicBezTo>
                      <a:cubicBezTo>
                        <a:pt x="5" y="10"/>
                        <a:pt x="9" y="6"/>
                        <a:pt x="9" y="4"/>
                      </a:cubicBezTo>
                      <a:cubicBezTo>
                        <a:pt x="8" y="8"/>
                        <a:pt x="5" y="12"/>
                        <a:pt x="3" y="16"/>
                      </a:cubicBezTo>
                      <a:cubicBezTo>
                        <a:pt x="2" y="16"/>
                        <a:pt x="3" y="17"/>
                        <a:pt x="4" y="17"/>
                      </a:cubicBezTo>
                      <a:cubicBezTo>
                        <a:pt x="6" y="14"/>
                        <a:pt x="6" y="14"/>
                        <a:pt x="7" y="12"/>
                      </a:cubicBezTo>
                      <a:cubicBezTo>
                        <a:pt x="8" y="11"/>
                        <a:pt x="9" y="10"/>
                        <a:pt x="9" y="10"/>
                      </a:cubicBezTo>
                      <a:cubicBezTo>
                        <a:pt x="11" y="8"/>
                        <a:pt x="11" y="7"/>
                        <a:pt x="10" y="7"/>
                      </a:cubicBezTo>
                      <a:cubicBezTo>
                        <a:pt x="7" y="11"/>
                        <a:pt x="5" y="15"/>
                        <a:pt x="3" y="20"/>
                      </a:cubicBezTo>
                      <a:cubicBezTo>
                        <a:pt x="3" y="21"/>
                        <a:pt x="4" y="21"/>
                        <a:pt x="4" y="21"/>
                      </a:cubicBezTo>
                      <a:cubicBezTo>
                        <a:pt x="7" y="18"/>
                        <a:pt x="9" y="15"/>
                        <a:pt x="10" y="13"/>
                      </a:cubicBezTo>
                      <a:cubicBezTo>
                        <a:pt x="9" y="16"/>
                        <a:pt x="7" y="20"/>
                        <a:pt x="6" y="23"/>
                      </a:cubicBezTo>
                      <a:cubicBezTo>
                        <a:pt x="5" y="24"/>
                        <a:pt x="7" y="25"/>
                        <a:pt x="7" y="24"/>
                      </a:cubicBezTo>
                      <a:cubicBezTo>
                        <a:pt x="8" y="22"/>
                        <a:pt x="9" y="21"/>
                        <a:pt x="10" y="19"/>
                      </a:cubicBezTo>
                      <a:cubicBezTo>
                        <a:pt x="12" y="18"/>
                        <a:pt x="13" y="16"/>
                        <a:pt x="14" y="15"/>
                      </a:cubicBezTo>
                      <a:cubicBezTo>
                        <a:pt x="14" y="14"/>
                        <a:pt x="14" y="14"/>
                        <a:pt x="13" y="14"/>
                      </a:cubicBezTo>
                      <a:cubicBezTo>
                        <a:pt x="10" y="19"/>
                        <a:pt x="7" y="24"/>
                        <a:pt x="5" y="29"/>
                      </a:cubicBezTo>
                      <a:cubicBezTo>
                        <a:pt x="4" y="30"/>
                        <a:pt x="5" y="30"/>
                        <a:pt x="6" y="30"/>
                      </a:cubicBezTo>
                      <a:cubicBezTo>
                        <a:pt x="7" y="28"/>
                        <a:pt x="8" y="26"/>
                        <a:pt x="9" y="25"/>
                      </a:cubicBezTo>
                      <a:cubicBezTo>
                        <a:pt x="11" y="24"/>
                        <a:pt x="12" y="22"/>
                        <a:pt x="10" y="22"/>
                      </a:cubicBezTo>
                      <a:cubicBezTo>
                        <a:pt x="9" y="25"/>
                        <a:pt x="7" y="28"/>
                        <a:pt x="5" y="31"/>
                      </a:cubicBezTo>
                      <a:cubicBezTo>
                        <a:pt x="5" y="32"/>
                        <a:pt x="6" y="33"/>
                        <a:pt x="6" y="32"/>
                      </a:cubicBezTo>
                      <a:cubicBezTo>
                        <a:pt x="8" y="31"/>
                        <a:pt x="9" y="30"/>
                        <a:pt x="10" y="28"/>
                      </a:cubicBezTo>
                      <a:cubicBezTo>
                        <a:pt x="11" y="28"/>
                        <a:pt x="11" y="27"/>
                        <a:pt x="12" y="26"/>
                      </a:cubicBezTo>
                      <a:cubicBezTo>
                        <a:pt x="14" y="25"/>
                        <a:pt x="14" y="24"/>
                        <a:pt x="12" y="24"/>
                      </a:cubicBezTo>
                      <a:cubicBezTo>
                        <a:pt x="10" y="29"/>
                        <a:pt x="6" y="33"/>
                        <a:pt x="4" y="38"/>
                      </a:cubicBezTo>
                      <a:cubicBezTo>
                        <a:pt x="4" y="38"/>
                        <a:pt x="5" y="39"/>
                        <a:pt x="5" y="38"/>
                      </a:cubicBezTo>
                      <a:cubicBezTo>
                        <a:pt x="8" y="35"/>
                        <a:pt x="10" y="32"/>
                        <a:pt x="11" y="29"/>
                      </a:cubicBezTo>
                      <a:cubicBezTo>
                        <a:pt x="9" y="33"/>
                        <a:pt x="7" y="37"/>
                        <a:pt x="5" y="41"/>
                      </a:cubicBezTo>
                      <a:cubicBezTo>
                        <a:pt x="5" y="42"/>
                        <a:pt x="6" y="43"/>
                        <a:pt x="7" y="42"/>
                      </a:cubicBezTo>
                      <a:cubicBezTo>
                        <a:pt x="7" y="42"/>
                        <a:pt x="15" y="29"/>
                        <a:pt x="11" y="37"/>
                      </a:cubicBezTo>
                      <a:cubicBezTo>
                        <a:pt x="9" y="40"/>
                        <a:pt x="6" y="43"/>
                        <a:pt x="5" y="47"/>
                      </a:cubicBezTo>
                      <a:cubicBezTo>
                        <a:pt x="4" y="48"/>
                        <a:pt x="5" y="48"/>
                        <a:pt x="6" y="48"/>
                      </a:cubicBezTo>
                      <a:cubicBezTo>
                        <a:pt x="7" y="46"/>
                        <a:pt x="12" y="39"/>
                        <a:pt x="12" y="39"/>
                      </a:cubicBezTo>
                      <a:cubicBezTo>
                        <a:pt x="9" y="42"/>
                        <a:pt x="7" y="46"/>
                        <a:pt x="6" y="50"/>
                      </a:cubicBezTo>
                      <a:cubicBezTo>
                        <a:pt x="5" y="51"/>
                        <a:pt x="6" y="51"/>
                        <a:pt x="7" y="51"/>
                      </a:cubicBezTo>
                      <a:cubicBezTo>
                        <a:pt x="9" y="48"/>
                        <a:pt x="13" y="43"/>
                        <a:pt x="14" y="41"/>
                      </a:cubicBezTo>
                      <a:cubicBezTo>
                        <a:pt x="12" y="46"/>
                        <a:pt x="9" y="50"/>
                        <a:pt x="8" y="54"/>
                      </a:cubicBezTo>
                      <a:cubicBezTo>
                        <a:pt x="7" y="55"/>
                        <a:pt x="9" y="56"/>
                        <a:pt x="9" y="55"/>
                      </a:cubicBezTo>
                      <a:cubicBezTo>
                        <a:pt x="11" y="52"/>
                        <a:pt x="13" y="49"/>
                        <a:pt x="15" y="47"/>
                      </a:cubicBezTo>
                      <a:cubicBezTo>
                        <a:pt x="12" y="50"/>
                        <a:pt x="10" y="54"/>
                        <a:pt x="8" y="58"/>
                      </a:cubicBezTo>
                      <a:cubicBezTo>
                        <a:pt x="7" y="59"/>
                        <a:pt x="9" y="60"/>
                        <a:pt x="9" y="59"/>
                      </a:cubicBezTo>
                      <a:cubicBezTo>
                        <a:pt x="10" y="57"/>
                        <a:pt x="11" y="56"/>
                        <a:pt x="12" y="54"/>
                      </a:cubicBezTo>
                      <a:cubicBezTo>
                        <a:pt x="15" y="53"/>
                        <a:pt x="15" y="52"/>
                        <a:pt x="13" y="52"/>
                      </a:cubicBezTo>
                      <a:cubicBezTo>
                        <a:pt x="12" y="54"/>
                        <a:pt x="10" y="57"/>
                        <a:pt x="9" y="60"/>
                      </a:cubicBezTo>
                      <a:cubicBezTo>
                        <a:pt x="9" y="60"/>
                        <a:pt x="10" y="61"/>
                        <a:pt x="10" y="60"/>
                      </a:cubicBezTo>
                      <a:cubicBezTo>
                        <a:pt x="11" y="60"/>
                        <a:pt x="11" y="60"/>
                        <a:pt x="12" y="59"/>
                      </a:cubicBezTo>
                      <a:cubicBezTo>
                        <a:pt x="13" y="58"/>
                        <a:pt x="12" y="57"/>
                        <a:pt x="11" y="58"/>
                      </a:cubicBezTo>
                      <a:cubicBezTo>
                        <a:pt x="13" y="56"/>
                        <a:pt x="14" y="52"/>
                        <a:pt x="16" y="50"/>
                      </a:cubicBezTo>
                      <a:cubicBezTo>
                        <a:pt x="16" y="49"/>
                        <a:pt x="15" y="48"/>
                        <a:pt x="15" y="49"/>
                      </a:cubicBezTo>
                      <a:cubicBezTo>
                        <a:pt x="13" y="50"/>
                        <a:pt x="12" y="52"/>
                        <a:pt x="11" y="54"/>
                      </a:cubicBezTo>
                      <a:cubicBezTo>
                        <a:pt x="9" y="55"/>
                        <a:pt x="9" y="56"/>
                        <a:pt x="11" y="56"/>
                      </a:cubicBezTo>
                      <a:cubicBezTo>
                        <a:pt x="13" y="52"/>
                        <a:pt x="15" y="48"/>
                        <a:pt x="17" y="44"/>
                      </a:cubicBezTo>
                      <a:cubicBezTo>
                        <a:pt x="17" y="43"/>
                        <a:pt x="16" y="43"/>
                        <a:pt x="15" y="43"/>
                      </a:cubicBezTo>
                      <a:cubicBezTo>
                        <a:pt x="14" y="45"/>
                        <a:pt x="13" y="47"/>
                        <a:pt x="11" y="49"/>
                      </a:cubicBezTo>
                      <a:cubicBezTo>
                        <a:pt x="9" y="52"/>
                        <a:pt x="9" y="52"/>
                        <a:pt x="11" y="50"/>
                      </a:cubicBezTo>
                      <a:cubicBezTo>
                        <a:pt x="13" y="46"/>
                        <a:pt x="15" y="43"/>
                        <a:pt x="16" y="40"/>
                      </a:cubicBezTo>
                      <a:cubicBezTo>
                        <a:pt x="17" y="39"/>
                        <a:pt x="16" y="38"/>
                        <a:pt x="15" y="39"/>
                      </a:cubicBezTo>
                      <a:cubicBezTo>
                        <a:pt x="13" y="42"/>
                        <a:pt x="10" y="45"/>
                        <a:pt x="8" y="48"/>
                      </a:cubicBezTo>
                      <a:cubicBezTo>
                        <a:pt x="11" y="45"/>
                        <a:pt x="13" y="40"/>
                        <a:pt x="15" y="36"/>
                      </a:cubicBezTo>
                      <a:cubicBezTo>
                        <a:pt x="15" y="36"/>
                        <a:pt x="14" y="35"/>
                        <a:pt x="14" y="36"/>
                      </a:cubicBezTo>
                      <a:cubicBezTo>
                        <a:pt x="11" y="38"/>
                        <a:pt x="8" y="41"/>
                        <a:pt x="6" y="45"/>
                      </a:cubicBezTo>
                      <a:cubicBezTo>
                        <a:pt x="7" y="45"/>
                        <a:pt x="7" y="45"/>
                        <a:pt x="7" y="45"/>
                      </a:cubicBezTo>
                      <a:cubicBezTo>
                        <a:pt x="8" y="43"/>
                        <a:pt x="9" y="42"/>
                        <a:pt x="10" y="40"/>
                      </a:cubicBezTo>
                      <a:cubicBezTo>
                        <a:pt x="12" y="37"/>
                        <a:pt x="13" y="35"/>
                        <a:pt x="15" y="32"/>
                      </a:cubicBezTo>
                      <a:cubicBezTo>
                        <a:pt x="15" y="32"/>
                        <a:pt x="14" y="31"/>
                        <a:pt x="14" y="31"/>
                      </a:cubicBezTo>
                      <a:cubicBezTo>
                        <a:pt x="11" y="34"/>
                        <a:pt x="9" y="36"/>
                        <a:pt x="7" y="39"/>
                      </a:cubicBezTo>
                      <a:cubicBezTo>
                        <a:pt x="10" y="35"/>
                        <a:pt x="12" y="31"/>
                        <a:pt x="14" y="27"/>
                      </a:cubicBezTo>
                      <a:cubicBezTo>
                        <a:pt x="14" y="26"/>
                        <a:pt x="13" y="26"/>
                        <a:pt x="13" y="26"/>
                      </a:cubicBezTo>
                      <a:cubicBezTo>
                        <a:pt x="11" y="29"/>
                        <a:pt x="4" y="40"/>
                        <a:pt x="8" y="33"/>
                      </a:cubicBezTo>
                      <a:cubicBezTo>
                        <a:pt x="10" y="29"/>
                        <a:pt x="13" y="26"/>
                        <a:pt x="15" y="22"/>
                      </a:cubicBezTo>
                      <a:cubicBezTo>
                        <a:pt x="16" y="22"/>
                        <a:pt x="15" y="21"/>
                        <a:pt x="14" y="21"/>
                      </a:cubicBezTo>
                      <a:cubicBezTo>
                        <a:pt x="12" y="24"/>
                        <a:pt x="10" y="27"/>
                        <a:pt x="7" y="29"/>
                      </a:cubicBezTo>
                      <a:cubicBezTo>
                        <a:pt x="9" y="27"/>
                        <a:pt x="11" y="23"/>
                        <a:pt x="13" y="20"/>
                      </a:cubicBezTo>
                      <a:cubicBezTo>
                        <a:pt x="13" y="19"/>
                        <a:pt x="12" y="18"/>
                        <a:pt x="12" y="19"/>
                      </a:cubicBezTo>
                      <a:cubicBezTo>
                        <a:pt x="10" y="21"/>
                        <a:pt x="9" y="22"/>
                        <a:pt x="8" y="24"/>
                      </a:cubicBezTo>
                      <a:cubicBezTo>
                        <a:pt x="6" y="26"/>
                        <a:pt x="6" y="27"/>
                        <a:pt x="7" y="27"/>
                      </a:cubicBezTo>
                      <a:cubicBezTo>
                        <a:pt x="10" y="22"/>
                        <a:pt x="13" y="17"/>
                        <a:pt x="16" y="12"/>
                      </a:cubicBezTo>
                      <a:cubicBezTo>
                        <a:pt x="16" y="11"/>
                        <a:pt x="15" y="11"/>
                        <a:pt x="15" y="11"/>
                      </a:cubicBezTo>
                      <a:cubicBezTo>
                        <a:pt x="12" y="15"/>
                        <a:pt x="10" y="18"/>
                        <a:pt x="7" y="21"/>
                      </a:cubicBezTo>
                      <a:cubicBezTo>
                        <a:pt x="9" y="19"/>
                        <a:pt x="11" y="14"/>
                        <a:pt x="13" y="11"/>
                      </a:cubicBezTo>
                      <a:cubicBezTo>
                        <a:pt x="13" y="10"/>
                        <a:pt x="12" y="10"/>
                        <a:pt x="12" y="10"/>
                      </a:cubicBezTo>
                      <a:cubicBezTo>
                        <a:pt x="10" y="12"/>
                        <a:pt x="6" y="15"/>
                        <a:pt x="5" y="18"/>
                      </a:cubicBezTo>
                      <a:cubicBezTo>
                        <a:pt x="7" y="13"/>
                        <a:pt x="10" y="9"/>
                        <a:pt x="12" y="5"/>
                      </a:cubicBezTo>
                      <a:cubicBezTo>
                        <a:pt x="13" y="4"/>
                        <a:pt x="11" y="3"/>
                        <a:pt x="11" y="4"/>
                      </a:cubicBezTo>
                      <a:cubicBezTo>
                        <a:pt x="10" y="6"/>
                        <a:pt x="9" y="7"/>
                        <a:pt x="8" y="9"/>
                      </a:cubicBezTo>
                      <a:cubicBezTo>
                        <a:pt x="7" y="10"/>
                        <a:pt x="3" y="18"/>
                        <a:pt x="7" y="12"/>
                      </a:cubicBezTo>
                      <a:cubicBezTo>
                        <a:pt x="9" y="9"/>
                        <a:pt x="10" y="5"/>
                        <a:pt x="11" y="1"/>
                      </a:cubicBezTo>
                      <a:cubicBezTo>
                        <a:pt x="12" y="1"/>
                        <a:pt x="11" y="0"/>
                        <a:pt x="10" y="1"/>
                      </a:cubicBezTo>
                      <a:cubicBezTo>
                        <a:pt x="8" y="3"/>
                        <a:pt x="7" y="5"/>
                        <a:pt x="5" y="7"/>
                      </a:cubicBezTo>
                      <a:cubicBezTo>
                        <a:pt x="3" y="9"/>
                        <a:pt x="3" y="10"/>
                        <a:pt x="5" y="10"/>
                      </a:cubicBezTo>
                      <a:cubicBezTo>
                        <a:pt x="6" y="8"/>
                        <a:pt x="7" y="5"/>
                        <a:pt x="9" y="3"/>
                      </a:cubicBezTo>
                      <a:cubicBezTo>
                        <a:pt x="9" y="2"/>
                        <a:pt x="8" y="1"/>
                        <a:pt x="8" y="2"/>
                      </a:cubicBezTo>
                      <a:cubicBezTo>
                        <a:pt x="3" y="5"/>
                        <a:pt x="0" y="11"/>
                        <a:pt x="5" y="2"/>
                      </a:cubicBezTo>
                      <a:cubicBezTo>
                        <a:pt x="5" y="2"/>
                        <a:pt x="4" y="1"/>
                        <a:pt x="4" y="2"/>
                      </a:cubicBezTo>
                      <a:cubicBezTo>
                        <a:pt x="1" y="5"/>
                        <a:pt x="2" y="3"/>
                        <a:pt x="0" y="7"/>
                      </a:cubicBezTo>
                      <a:cubicBezTo>
                        <a:pt x="0" y="8"/>
                        <a:pt x="1" y="8"/>
                        <a:pt x="1"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2" name="Freeform 79"/>
                <p:cNvSpPr/>
                <p:nvPr/>
              </p:nvSpPr>
              <p:spPr bwMode="auto">
                <a:xfrm>
                  <a:off x="1163638" y="2068513"/>
                  <a:ext cx="68263" cy="50800"/>
                </a:xfrm>
                <a:custGeom>
                  <a:avLst/>
                  <a:gdLst>
                    <a:gd name="T0" fmla="*/ 1 w 64"/>
                    <a:gd name="T1" fmla="*/ 47 h 48"/>
                    <a:gd name="T2" fmla="*/ 35 w 64"/>
                    <a:gd name="T3" fmla="*/ 35 h 48"/>
                    <a:gd name="T4" fmla="*/ 60 w 64"/>
                    <a:gd name="T5" fmla="*/ 1 h 48"/>
                    <a:gd name="T6" fmla="*/ 59 w 64"/>
                    <a:gd name="T7" fmla="*/ 0 h 48"/>
                    <a:gd name="T8" fmla="*/ 49 w 64"/>
                    <a:gd name="T9" fmla="*/ 7 h 48"/>
                    <a:gd name="T10" fmla="*/ 49 w 64"/>
                    <a:gd name="T11" fmla="*/ 8 h 48"/>
                    <a:gd name="T12" fmla="*/ 58 w 64"/>
                    <a:gd name="T13" fmla="*/ 3 h 48"/>
                    <a:gd name="T14" fmla="*/ 62 w 64"/>
                    <a:gd name="T15" fmla="*/ 13 h 48"/>
                    <a:gd name="T16" fmla="*/ 64 w 64"/>
                    <a:gd name="T17" fmla="*/ 13 h 48"/>
                    <a:gd name="T18" fmla="*/ 61 w 64"/>
                    <a:gd name="T19" fmla="*/ 1 h 48"/>
                    <a:gd name="T20" fmla="*/ 60 w 64"/>
                    <a:gd name="T21" fmla="*/ 0 h 48"/>
                    <a:gd name="T22" fmla="*/ 51 w 64"/>
                    <a:gd name="T23" fmla="*/ 5 h 48"/>
                    <a:gd name="T24" fmla="*/ 58 w 64"/>
                    <a:gd name="T25" fmla="*/ 4 h 48"/>
                    <a:gd name="T26" fmla="*/ 44 w 64"/>
                    <a:gd name="T27" fmla="*/ 27 h 48"/>
                    <a:gd name="T28" fmla="*/ 2 w 64"/>
                    <a:gd name="T29" fmla="*/ 45 h 48"/>
                    <a:gd name="T30" fmla="*/ 1 w 64"/>
                    <a:gd name="T31" fmla="*/ 47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4" h="48">
                      <a:moveTo>
                        <a:pt x="1" y="47"/>
                      </a:moveTo>
                      <a:cubicBezTo>
                        <a:pt x="14" y="48"/>
                        <a:pt x="25" y="42"/>
                        <a:pt x="35" y="35"/>
                      </a:cubicBezTo>
                      <a:cubicBezTo>
                        <a:pt x="48" y="26"/>
                        <a:pt x="54" y="15"/>
                        <a:pt x="60" y="1"/>
                      </a:cubicBezTo>
                      <a:cubicBezTo>
                        <a:pt x="61" y="1"/>
                        <a:pt x="60" y="0"/>
                        <a:pt x="59" y="0"/>
                      </a:cubicBezTo>
                      <a:cubicBezTo>
                        <a:pt x="55" y="2"/>
                        <a:pt x="52" y="4"/>
                        <a:pt x="49" y="7"/>
                      </a:cubicBezTo>
                      <a:cubicBezTo>
                        <a:pt x="48" y="7"/>
                        <a:pt x="49" y="9"/>
                        <a:pt x="49" y="8"/>
                      </a:cubicBezTo>
                      <a:cubicBezTo>
                        <a:pt x="52" y="7"/>
                        <a:pt x="55" y="5"/>
                        <a:pt x="58" y="3"/>
                      </a:cubicBezTo>
                      <a:cubicBezTo>
                        <a:pt x="61" y="2"/>
                        <a:pt x="62" y="11"/>
                        <a:pt x="62" y="13"/>
                      </a:cubicBezTo>
                      <a:cubicBezTo>
                        <a:pt x="62" y="14"/>
                        <a:pt x="64" y="13"/>
                        <a:pt x="64" y="13"/>
                      </a:cubicBezTo>
                      <a:cubicBezTo>
                        <a:pt x="63" y="8"/>
                        <a:pt x="63" y="5"/>
                        <a:pt x="61" y="1"/>
                      </a:cubicBezTo>
                      <a:cubicBezTo>
                        <a:pt x="61" y="0"/>
                        <a:pt x="60" y="0"/>
                        <a:pt x="60" y="0"/>
                      </a:cubicBezTo>
                      <a:cubicBezTo>
                        <a:pt x="57" y="2"/>
                        <a:pt x="54" y="4"/>
                        <a:pt x="51" y="5"/>
                      </a:cubicBezTo>
                      <a:cubicBezTo>
                        <a:pt x="48" y="7"/>
                        <a:pt x="58" y="4"/>
                        <a:pt x="58" y="4"/>
                      </a:cubicBezTo>
                      <a:cubicBezTo>
                        <a:pt x="54" y="12"/>
                        <a:pt x="51" y="20"/>
                        <a:pt x="44" y="27"/>
                      </a:cubicBezTo>
                      <a:cubicBezTo>
                        <a:pt x="34" y="37"/>
                        <a:pt x="17" y="47"/>
                        <a:pt x="2" y="45"/>
                      </a:cubicBezTo>
                      <a:cubicBezTo>
                        <a:pt x="1" y="45"/>
                        <a:pt x="0" y="46"/>
                        <a:pt x="1" y="4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3" name="Freeform 80"/>
                <p:cNvSpPr/>
                <p:nvPr/>
              </p:nvSpPr>
              <p:spPr bwMode="auto">
                <a:xfrm>
                  <a:off x="1265238" y="2162176"/>
                  <a:ext cx="14288" cy="15875"/>
                </a:xfrm>
                <a:custGeom>
                  <a:avLst/>
                  <a:gdLst>
                    <a:gd name="T0" fmla="*/ 2 w 14"/>
                    <a:gd name="T1" fmla="*/ 0 h 15"/>
                    <a:gd name="T2" fmla="*/ 1 w 14"/>
                    <a:gd name="T3" fmla="*/ 0 h 15"/>
                    <a:gd name="T4" fmla="*/ 1 w 14"/>
                    <a:gd name="T5" fmla="*/ 1 h 15"/>
                    <a:gd name="T6" fmla="*/ 13 w 14"/>
                    <a:gd name="T7" fmla="*/ 4 h 15"/>
                    <a:gd name="T8" fmla="*/ 13 w 14"/>
                    <a:gd name="T9" fmla="*/ 3 h 15"/>
                    <a:gd name="T10" fmla="*/ 8 w 14"/>
                    <a:gd name="T11" fmla="*/ 13 h 15"/>
                    <a:gd name="T12" fmla="*/ 9 w 14"/>
                    <a:gd name="T13" fmla="*/ 14 h 15"/>
                    <a:gd name="T14" fmla="*/ 14 w 14"/>
                    <a:gd name="T15" fmla="*/ 4 h 15"/>
                    <a:gd name="T16" fmla="*/ 13 w 14"/>
                    <a:gd name="T17" fmla="*/ 3 h 15"/>
                    <a:gd name="T18" fmla="*/ 1 w 14"/>
                    <a:gd name="T19" fmla="*/ 0 h 15"/>
                    <a:gd name="T20" fmla="*/ 0 w 14"/>
                    <a:gd name="T21" fmla="*/ 1 h 15"/>
                    <a:gd name="T22" fmla="*/ 1 w 14"/>
                    <a:gd name="T23" fmla="*/ 1 h 15"/>
                    <a:gd name="T24" fmla="*/ 2 w 14"/>
                    <a:gd name="T25"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 h="15">
                      <a:moveTo>
                        <a:pt x="2" y="0"/>
                      </a:moveTo>
                      <a:cubicBezTo>
                        <a:pt x="2" y="0"/>
                        <a:pt x="2" y="0"/>
                        <a:pt x="1" y="0"/>
                      </a:cubicBezTo>
                      <a:cubicBezTo>
                        <a:pt x="1" y="0"/>
                        <a:pt x="1" y="1"/>
                        <a:pt x="1" y="1"/>
                      </a:cubicBezTo>
                      <a:cubicBezTo>
                        <a:pt x="5" y="1"/>
                        <a:pt x="9" y="3"/>
                        <a:pt x="13" y="4"/>
                      </a:cubicBezTo>
                      <a:cubicBezTo>
                        <a:pt x="13" y="4"/>
                        <a:pt x="13" y="4"/>
                        <a:pt x="13" y="3"/>
                      </a:cubicBezTo>
                      <a:cubicBezTo>
                        <a:pt x="12" y="7"/>
                        <a:pt x="10" y="10"/>
                        <a:pt x="8" y="13"/>
                      </a:cubicBezTo>
                      <a:cubicBezTo>
                        <a:pt x="7" y="14"/>
                        <a:pt x="8" y="15"/>
                        <a:pt x="9" y="14"/>
                      </a:cubicBezTo>
                      <a:cubicBezTo>
                        <a:pt x="11" y="11"/>
                        <a:pt x="13" y="7"/>
                        <a:pt x="14" y="4"/>
                      </a:cubicBezTo>
                      <a:cubicBezTo>
                        <a:pt x="14" y="3"/>
                        <a:pt x="14" y="3"/>
                        <a:pt x="13" y="3"/>
                      </a:cubicBezTo>
                      <a:cubicBezTo>
                        <a:pt x="9" y="2"/>
                        <a:pt x="5" y="0"/>
                        <a:pt x="1" y="0"/>
                      </a:cubicBezTo>
                      <a:cubicBezTo>
                        <a:pt x="0" y="0"/>
                        <a:pt x="0" y="0"/>
                        <a:pt x="0" y="1"/>
                      </a:cubicBezTo>
                      <a:cubicBezTo>
                        <a:pt x="1" y="1"/>
                        <a:pt x="1" y="1"/>
                        <a:pt x="1" y="1"/>
                      </a:cubicBezTo>
                      <a:cubicBezTo>
                        <a:pt x="2" y="2"/>
                        <a:pt x="3" y="1"/>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4" name="Freeform 81"/>
                <p:cNvSpPr/>
                <p:nvPr/>
              </p:nvSpPr>
              <p:spPr bwMode="auto">
                <a:xfrm>
                  <a:off x="1144588" y="2081213"/>
                  <a:ext cx="20638" cy="17463"/>
                </a:xfrm>
                <a:custGeom>
                  <a:avLst/>
                  <a:gdLst>
                    <a:gd name="T0" fmla="*/ 1 w 19"/>
                    <a:gd name="T1" fmla="*/ 16 h 16"/>
                    <a:gd name="T2" fmla="*/ 12 w 19"/>
                    <a:gd name="T3" fmla="*/ 1 h 16"/>
                    <a:gd name="T4" fmla="*/ 11 w 19"/>
                    <a:gd name="T5" fmla="*/ 1 h 16"/>
                    <a:gd name="T6" fmla="*/ 17 w 19"/>
                    <a:gd name="T7" fmla="*/ 13 h 16"/>
                    <a:gd name="T8" fmla="*/ 18 w 19"/>
                    <a:gd name="T9" fmla="*/ 12 h 16"/>
                    <a:gd name="T10" fmla="*/ 12 w 19"/>
                    <a:gd name="T11" fmla="*/ 1 h 16"/>
                    <a:gd name="T12" fmla="*/ 11 w 19"/>
                    <a:gd name="T13" fmla="*/ 1 h 16"/>
                    <a:gd name="T14" fmla="*/ 1 w 19"/>
                    <a:gd name="T15" fmla="*/ 14 h 16"/>
                    <a:gd name="T16" fmla="*/ 1 w 19"/>
                    <a:gd name="T17"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16">
                      <a:moveTo>
                        <a:pt x="1" y="16"/>
                      </a:moveTo>
                      <a:cubicBezTo>
                        <a:pt x="7" y="14"/>
                        <a:pt x="10" y="6"/>
                        <a:pt x="12" y="1"/>
                      </a:cubicBezTo>
                      <a:cubicBezTo>
                        <a:pt x="12" y="1"/>
                        <a:pt x="11" y="1"/>
                        <a:pt x="11" y="1"/>
                      </a:cubicBezTo>
                      <a:cubicBezTo>
                        <a:pt x="13" y="5"/>
                        <a:pt x="14" y="10"/>
                        <a:pt x="17" y="13"/>
                      </a:cubicBezTo>
                      <a:cubicBezTo>
                        <a:pt x="18" y="14"/>
                        <a:pt x="19" y="13"/>
                        <a:pt x="18" y="12"/>
                      </a:cubicBezTo>
                      <a:cubicBezTo>
                        <a:pt x="15" y="9"/>
                        <a:pt x="15" y="4"/>
                        <a:pt x="12" y="1"/>
                      </a:cubicBezTo>
                      <a:cubicBezTo>
                        <a:pt x="12" y="0"/>
                        <a:pt x="11" y="0"/>
                        <a:pt x="11" y="1"/>
                      </a:cubicBezTo>
                      <a:cubicBezTo>
                        <a:pt x="9" y="5"/>
                        <a:pt x="6" y="13"/>
                        <a:pt x="1" y="14"/>
                      </a:cubicBezTo>
                      <a:cubicBezTo>
                        <a:pt x="0" y="15"/>
                        <a:pt x="0" y="16"/>
                        <a:pt x="1"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5" name="Freeform 95"/>
                <p:cNvSpPr/>
                <p:nvPr/>
              </p:nvSpPr>
              <p:spPr bwMode="auto">
                <a:xfrm>
                  <a:off x="1050925" y="2143126"/>
                  <a:ext cx="92075" cy="84138"/>
                </a:xfrm>
                <a:custGeom>
                  <a:avLst/>
                  <a:gdLst>
                    <a:gd name="T0" fmla="*/ 55 w 87"/>
                    <a:gd name="T1" fmla="*/ 6 h 79"/>
                    <a:gd name="T2" fmla="*/ 28 w 87"/>
                    <a:gd name="T3" fmla="*/ 10 h 79"/>
                    <a:gd name="T4" fmla="*/ 7 w 87"/>
                    <a:gd name="T5" fmla="*/ 38 h 79"/>
                    <a:gd name="T6" fmla="*/ 44 w 87"/>
                    <a:gd name="T7" fmla="*/ 78 h 79"/>
                    <a:gd name="T8" fmla="*/ 81 w 87"/>
                    <a:gd name="T9" fmla="*/ 35 h 79"/>
                    <a:gd name="T10" fmla="*/ 47 w 87"/>
                    <a:gd name="T11" fmla="*/ 3 h 79"/>
                    <a:gd name="T12" fmla="*/ 48 w 87"/>
                    <a:gd name="T13" fmla="*/ 5 h 79"/>
                    <a:gd name="T14" fmla="*/ 79 w 87"/>
                    <a:gd name="T15" fmla="*/ 32 h 79"/>
                    <a:gd name="T16" fmla="*/ 47 w 87"/>
                    <a:gd name="T17" fmla="*/ 77 h 79"/>
                    <a:gd name="T18" fmla="*/ 7 w 87"/>
                    <a:gd name="T19" fmla="*/ 43 h 79"/>
                    <a:gd name="T20" fmla="*/ 25 w 87"/>
                    <a:gd name="T21" fmla="*/ 13 h 79"/>
                    <a:gd name="T22" fmla="*/ 54 w 87"/>
                    <a:gd name="T23" fmla="*/ 7 h 79"/>
                    <a:gd name="T24" fmla="*/ 55 w 87"/>
                    <a:gd name="T25" fmla="*/ 6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7" h="79">
                      <a:moveTo>
                        <a:pt x="55" y="6"/>
                      </a:moveTo>
                      <a:cubicBezTo>
                        <a:pt x="47" y="0"/>
                        <a:pt x="36" y="6"/>
                        <a:pt x="28" y="10"/>
                      </a:cubicBezTo>
                      <a:cubicBezTo>
                        <a:pt x="17" y="15"/>
                        <a:pt x="10" y="26"/>
                        <a:pt x="7" y="38"/>
                      </a:cubicBezTo>
                      <a:cubicBezTo>
                        <a:pt x="0" y="60"/>
                        <a:pt x="23" y="78"/>
                        <a:pt x="44" y="78"/>
                      </a:cubicBezTo>
                      <a:cubicBezTo>
                        <a:pt x="65" y="79"/>
                        <a:pt x="86" y="55"/>
                        <a:pt x="81" y="35"/>
                      </a:cubicBezTo>
                      <a:cubicBezTo>
                        <a:pt x="79" y="24"/>
                        <a:pt x="62" y="0"/>
                        <a:pt x="47" y="3"/>
                      </a:cubicBezTo>
                      <a:cubicBezTo>
                        <a:pt x="46" y="4"/>
                        <a:pt x="47" y="5"/>
                        <a:pt x="48" y="5"/>
                      </a:cubicBezTo>
                      <a:cubicBezTo>
                        <a:pt x="60" y="1"/>
                        <a:pt x="75" y="23"/>
                        <a:pt x="79" y="32"/>
                      </a:cubicBezTo>
                      <a:cubicBezTo>
                        <a:pt x="87" y="52"/>
                        <a:pt x="66" y="75"/>
                        <a:pt x="47" y="77"/>
                      </a:cubicBezTo>
                      <a:cubicBezTo>
                        <a:pt x="27" y="79"/>
                        <a:pt x="6" y="63"/>
                        <a:pt x="7" y="43"/>
                      </a:cubicBezTo>
                      <a:cubicBezTo>
                        <a:pt x="7" y="32"/>
                        <a:pt x="16" y="20"/>
                        <a:pt x="25" y="13"/>
                      </a:cubicBezTo>
                      <a:cubicBezTo>
                        <a:pt x="33" y="8"/>
                        <a:pt x="46" y="1"/>
                        <a:pt x="54" y="7"/>
                      </a:cubicBezTo>
                      <a:cubicBezTo>
                        <a:pt x="55" y="8"/>
                        <a:pt x="55" y="6"/>
                        <a:pt x="55"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6" name="Freeform 96"/>
                <p:cNvSpPr/>
                <p:nvPr/>
              </p:nvSpPr>
              <p:spPr bwMode="auto">
                <a:xfrm>
                  <a:off x="1063625" y="2144713"/>
                  <a:ext cx="73025" cy="74613"/>
                </a:xfrm>
                <a:custGeom>
                  <a:avLst/>
                  <a:gdLst>
                    <a:gd name="T0" fmla="*/ 0 w 70"/>
                    <a:gd name="T1" fmla="*/ 24 h 70"/>
                    <a:gd name="T2" fmla="*/ 13 w 70"/>
                    <a:gd name="T3" fmla="*/ 37 h 70"/>
                    <a:gd name="T4" fmla="*/ 27 w 70"/>
                    <a:gd name="T5" fmla="*/ 39 h 70"/>
                    <a:gd name="T6" fmla="*/ 43 w 70"/>
                    <a:gd name="T7" fmla="*/ 40 h 70"/>
                    <a:gd name="T8" fmla="*/ 44 w 70"/>
                    <a:gd name="T9" fmla="*/ 47 h 70"/>
                    <a:gd name="T10" fmla="*/ 49 w 70"/>
                    <a:gd name="T11" fmla="*/ 68 h 70"/>
                    <a:gd name="T12" fmla="*/ 50 w 70"/>
                    <a:gd name="T13" fmla="*/ 69 h 70"/>
                    <a:gd name="T14" fmla="*/ 61 w 70"/>
                    <a:gd name="T15" fmla="*/ 48 h 70"/>
                    <a:gd name="T16" fmla="*/ 64 w 70"/>
                    <a:gd name="T17" fmla="*/ 36 h 70"/>
                    <a:gd name="T18" fmla="*/ 48 w 70"/>
                    <a:gd name="T19" fmla="*/ 32 h 70"/>
                    <a:gd name="T20" fmla="*/ 33 w 70"/>
                    <a:gd name="T21" fmla="*/ 35 h 70"/>
                    <a:gd name="T22" fmla="*/ 28 w 70"/>
                    <a:gd name="T23" fmla="*/ 34 h 70"/>
                    <a:gd name="T24" fmla="*/ 30 w 70"/>
                    <a:gd name="T25" fmla="*/ 26 h 70"/>
                    <a:gd name="T26" fmla="*/ 36 w 70"/>
                    <a:gd name="T27" fmla="*/ 22 h 70"/>
                    <a:gd name="T28" fmla="*/ 42 w 70"/>
                    <a:gd name="T29" fmla="*/ 11 h 70"/>
                    <a:gd name="T30" fmla="*/ 41 w 70"/>
                    <a:gd name="T31" fmla="*/ 1 h 70"/>
                    <a:gd name="T32" fmla="*/ 41 w 70"/>
                    <a:gd name="T33" fmla="*/ 0 h 70"/>
                    <a:gd name="T34" fmla="*/ 37 w 70"/>
                    <a:gd name="T35" fmla="*/ 6 h 70"/>
                    <a:gd name="T36" fmla="*/ 39 w 70"/>
                    <a:gd name="T37" fmla="*/ 10 h 70"/>
                    <a:gd name="T38" fmla="*/ 37 w 70"/>
                    <a:gd name="T39" fmla="*/ 18 h 70"/>
                    <a:gd name="T40" fmla="*/ 24 w 70"/>
                    <a:gd name="T41" fmla="*/ 28 h 70"/>
                    <a:gd name="T42" fmla="*/ 56 w 70"/>
                    <a:gd name="T43" fmla="*/ 32 h 70"/>
                    <a:gd name="T44" fmla="*/ 55 w 70"/>
                    <a:gd name="T45" fmla="*/ 57 h 70"/>
                    <a:gd name="T46" fmla="*/ 52 w 70"/>
                    <a:gd name="T47" fmla="*/ 62 h 70"/>
                    <a:gd name="T48" fmla="*/ 51 w 70"/>
                    <a:gd name="T49" fmla="*/ 67 h 70"/>
                    <a:gd name="T50" fmla="*/ 53 w 70"/>
                    <a:gd name="T51" fmla="*/ 62 h 70"/>
                    <a:gd name="T52" fmla="*/ 50 w 70"/>
                    <a:gd name="T53" fmla="*/ 54 h 70"/>
                    <a:gd name="T54" fmla="*/ 45 w 70"/>
                    <a:gd name="T55" fmla="*/ 40 h 70"/>
                    <a:gd name="T56" fmla="*/ 27 w 70"/>
                    <a:gd name="T57" fmla="*/ 38 h 70"/>
                    <a:gd name="T58" fmla="*/ 6 w 70"/>
                    <a:gd name="T59" fmla="*/ 26 h 70"/>
                    <a:gd name="T60" fmla="*/ 0 w 70"/>
                    <a:gd name="T61" fmla="*/ 23 h 70"/>
                    <a:gd name="T62" fmla="*/ 0 w 70"/>
                    <a:gd name="T63" fmla="*/ 2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0" h="70">
                      <a:moveTo>
                        <a:pt x="0" y="24"/>
                      </a:moveTo>
                      <a:cubicBezTo>
                        <a:pt x="5" y="24"/>
                        <a:pt x="9" y="35"/>
                        <a:pt x="13" y="37"/>
                      </a:cubicBezTo>
                      <a:cubicBezTo>
                        <a:pt x="18" y="40"/>
                        <a:pt x="23" y="40"/>
                        <a:pt x="27" y="39"/>
                      </a:cubicBezTo>
                      <a:cubicBezTo>
                        <a:pt x="31" y="38"/>
                        <a:pt x="41" y="35"/>
                        <a:pt x="43" y="40"/>
                      </a:cubicBezTo>
                      <a:cubicBezTo>
                        <a:pt x="44" y="42"/>
                        <a:pt x="44" y="45"/>
                        <a:pt x="44" y="47"/>
                      </a:cubicBezTo>
                      <a:cubicBezTo>
                        <a:pt x="45" y="55"/>
                        <a:pt x="55" y="57"/>
                        <a:pt x="49" y="68"/>
                      </a:cubicBezTo>
                      <a:cubicBezTo>
                        <a:pt x="48" y="69"/>
                        <a:pt x="49" y="70"/>
                        <a:pt x="50" y="69"/>
                      </a:cubicBezTo>
                      <a:cubicBezTo>
                        <a:pt x="54" y="62"/>
                        <a:pt x="58" y="55"/>
                        <a:pt x="61" y="48"/>
                      </a:cubicBezTo>
                      <a:cubicBezTo>
                        <a:pt x="62" y="45"/>
                        <a:pt x="65" y="40"/>
                        <a:pt x="64" y="36"/>
                      </a:cubicBezTo>
                      <a:cubicBezTo>
                        <a:pt x="62" y="29"/>
                        <a:pt x="53" y="31"/>
                        <a:pt x="48" y="32"/>
                      </a:cubicBezTo>
                      <a:cubicBezTo>
                        <a:pt x="43" y="33"/>
                        <a:pt x="38" y="35"/>
                        <a:pt x="33" y="35"/>
                      </a:cubicBezTo>
                      <a:cubicBezTo>
                        <a:pt x="31" y="35"/>
                        <a:pt x="30" y="35"/>
                        <a:pt x="28" y="34"/>
                      </a:cubicBezTo>
                      <a:cubicBezTo>
                        <a:pt x="26" y="30"/>
                        <a:pt x="27" y="27"/>
                        <a:pt x="30" y="26"/>
                      </a:cubicBezTo>
                      <a:cubicBezTo>
                        <a:pt x="32" y="25"/>
                        <a:pt x="34" y="24"/>
                        <a:pt x="36" y="22"/>
                      </a:cubicBezTo>
                      <a:cubicBezTo>
                        <a:pt x="38" y="21"/>
                        <a:pt x="42" y="14"/>
                        <a:pt x="42" y="11"/>
                      </a:cubicBezTo>
                      <a:cubicBezTo>
                        <a:pt x="42" y="10"/>
                        <a:pt x="33" y="1"/>
                        <a:pt x="41" y="1"/>
                      </a:cubicBezTo>
                      <a:cubicBezTo>
                        <a:pt x="42" y="1"/>
                        <a:pt x="42" y="0"/>
                        <a:pt x="41" y="0"/>
                      </a:cubicBezTo>
                      <a:cubicBezTo>
                        <a:pt x="36" y="0"/>
                        <a:pt x="35" y="2"/>
                        <a:pt x="37" y="6"/>
                      </a:cubicBezTo>
                      <a:cubicBezTo>
                        <a:pt x="37" y="7"/>
                        <a:pt x="39" y="8"/>
                        <a:pt x="39" y="10"/>
                      </a:cubicBezTo>
                      <a:cubicBezTo>
                        <a:pt x="41" y="12"/>
                        <a:pt x="39" y="15"/>
                        <a:pt x="37" y="18"/>
                      </a:cubicBezTo>
                      <a:cubicBezTo>
                        <a:pt x="35" y="24"/>
                        <a:pt x="27" y="23"/>
                        <a:pt x="24" y="28"/>
                      </a:cubicBezTo>
                      <a:cubicBezTo>
                        <a:pt x="16" y="43"/>
                        <a:pt x="52" y="32"/>
                        <a:pt x="56" y="32"/>
                      </a:cubicBezTo>
                      <a:cubicBezTo>
                        <a:pt x="70" y="32"/>
                        <a:pt x="58" y="52"/>
                        <a:pt x="55" y="57"/>
                      </a:cubicBezTo>
                      <a:cubicBezTo>
                        <a:pt x="54" y="59"/>
                        <a:pt x="53" y="61"/>
                        <a:pt x="52" y="62"/>
                      </a:cubicBezTo>
                      <a:cubicBezTo>
                        <a:pt x="50" y="64"/>
                        <a:pt x="50" y="65"/>
                        <a:pt x="51" y="67"/>
                      </a:cubicBezTo>
                      <a:cubicBezTo>
                        <a:pt x="52" y="65"/>
                        <a:pt x="53" y="63"/>
                        <a:pt x="53" y="62"/>
                      </a:cubicBezTo>
                      <a:cubicBezTo>
                        <a:pt x="53" y="59"/>
                        <a:pt x="53" y="56"/>
                        <a:pt x="50" y="54"/>
                      </a:cubicBezTo>
                      <a:cubicBezTo>
                        <a:pt x="45" y="49"/>
                        <a:pt x="46" y="46"/>
                        <a:pt x="45" y="40"/>
                      </a:cubicBezTo>
                      <a:cubicBezTo>
                        <a:pt x="44" y="33"/>
                        <a:pt x="31" y="37"/>
                        <a:pt x="27" y="38"/>
                      </a:cubicBezTo>
                      <a:cubicBezTo>
                        <a:pt x="17" y="40"/>
                        <a:pt x="11" y="35"/>
                        <a:pt x="6" y="26"/>
                      </a:cubicBezTo>
                      <a:cubicBezTo>
                        <a:pt x="5" y="24"/>
                        <a:pt x="3" y="23"/>
                        <a:pt x="0" y="23"/>
                      </a:cubicBezTo>
                      <a:cubicBezTo>
                        <a:pt x="0" y="22"/>
                        <a:pt x="0" y="24"/>
                        <a:pt x="0" y="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7" name="Freeform 99"/>
                <p:cNvSpPr/>
                <p:nvPr/>
              </p:nvSpPr>
              <p:spPr bwMode="auto">
                <a:xfrm>
                  <a:off x="1104900" y="2179638"/>
                  <a:ext cx="25400" cy="30163"/>
                </a:xfrm>
                <a:custGeom>
                  <a:avLst/>
                  <a:gdLst>
                    <a:gd name="T0" fmla="*/ 2 w 24"/>
                    <a:gd name="T1" fmla="*/ 6 h 28"/>
                    <a:gd name="T2" fmla="*/ 5 w 24"/>
                    <a:gd name="T3" fmla="*/ 6 h 28"/>
                    <a:gd name="T4" fmla="*/ 5 w 24"/>
                    <a:gd name="T5" fmla="*/ 13 h 28"/>
                    <a:gd name="T6" fmla="*/ 8 w 24"/>
                    <a:gd name="T7" fmla="*/ 19 h 28"/>
                    <a:gd name="T8" fmla="*/ 11 w 24"/>
                    <a:gd name="T9" fmla="*/ 22 h 28"/>
                    <a:gd name="T10" fmla="*/ 13 w 24"/>
                    <a:gd name="T11" fmla="*/ 25 h 28"/>
                    <a:gd name="T12" fmla="*/ 14 w 24"/>
                    <a:gd name="T13" fmla="*/ 27 h 28"/>
                    <a:gd name="T14" fmla="*/ 16 w 24"/>
                    <a:gd name="T15" fmla="*/ 17 h 28"/>
                    <a:gd name="T16" fmla="*/ 17 w 24"/>
                    <a:gd name="T17" fmla="*/ 16 h 28"/>
                    <a:gd name="T18" fmla="*/ 18 w 24"/>
                    <a:gd name="T19" fmla="*/ 16 h 28"/>
                    <a:gd name="T20" fmla="*/ 20 w 24"/>
                    <a:gd name="T21" fmla="*/ 14 h 28"/>
                    <a:gd name="T22" fmla="*/ 21 w 24"/>
                    <a:gd name="T23" fmla="*/ 8 h 28"/>
                    <a:gd name="T24" fmla="*/ 14 w 24"/>
                    <a:gd name="T25" fmla="*/ 10 h 28"/>
                    <a:gd name="T26" fmla="*/ 13 w 24"/>
                    <a:gd name="T27" fmla="*/ 14 h 28"/>
                    <a:gd name="T28" fmla="*/ 9 w 24"/>
                    <a:gd name="T29" fmla="*/ 11 h 28"/>
                    <a:gd name="T30" fmla="*/ 10 w 24"/>
                    <a:gd name="T31" fmla="*/ 15 h 28"/>
                    <a:gd name="T32" fmla="*/ 7 w 24"/>
                    <a:gd name="T33" fmla="*/ 6 h 28"/>
                    <a:gd name="T34" fmla="*/ 20 w 24"/>
                    <a:gd name="T35" fmla="*/ 10 h 28"/>
                    <a:gd name="T36" fmla="*/ 18 w 24"/>
                    <a:gd name="T37" fmla="*/ 16 h 28"/>
                    <a:gd name="T38" fmla="*/ 14 w 24"/>
                    <a:gd name="T39" fmla="*/ 16 h 28"/>
                    <a:gd name="T40" fmla="*/ 11 w 24"/>
                    <a:gd name="T41" fmla="*/ 18 h 28"/>
                    <a:gd name="T42" fmla="*/ 7 w 24"/>
                    <a:gd name="T43" fmla="*/ 19 h 28"/>
                    <a:gd name="T44" fmla="*/ 17 w 24"/>
                    <a:gd name="T45" fmla="*/ 4 h 28"/>
                    <a:gd name="T46" fmla="*/ 11 w 24"/>
                    <a:gd name="T47" fmla="*/ 14 h 28"/>
                    <a:gd name="T48" fmla="*/ 9 w 24"/>
                    <a:gd name="T49" fmla="*/ 18 h 28"/>
                    <a:gd name="T50" fmla="*/ 10 w 24"/>
                    <a:gd name="T51" fmla="*/ 11 h 28"/>
                    <a:gd name="T52" fmla="*/ 10 w 24"/>
                    <a:gd name="T53" fmla="*/ 6 h 28"/>
                    <a:gd name="T54" fmla="*/ 13 w 24"/>
                    <a:gd name="T55" fmla="*/ 8 h 28"/>
                    <a:gd name="T56" fmla="*/ 12 w 24"/>
                    <a:gd name="T57" fmla="*/ 11 h 28"/>
                    <a:gd name="T58" fmla="*/ 17 w 24"/>
                    <a:gd name="T59" fmla="*/ 4 h 28"/>
                    <a:gd name="T60" fmla="*/ 8 w 24"/>
                    <a:gd name="T61" fmla="*/ 21 h 28"/>
                    <a:gd name="T62" fmla="*/ 11 w 24"/>
                    <a:gd name="T63" fmla="*/ 18 h 28"/>
                    <a:gd name="T64" fmla="*/ 13 w 24"/>
                    <a:gd name="T65" fmla="*/ 25 h 28"/>
                    <a:gd name="T66" fmla="*/ 15 w 24"/>
                    <a:gd name="T67" fmla="*/ 23 h 28"/>
                    <a:gd name="T68" fmla="*/ 15 w 24"/>
                    <a:gd name="T69" fmla="*/ 14 h 28"/>
                    <a:gd name="T70" fmla="*/ 7 w 24"/>
                    <a:gd name="T71" fmla="*/ 6 h 28"/>
                    <a:gd name="T72" fmla="*/ 10 w 24"/>
                    <a:gd name="T73" fmla="*/ 15 h 28"/>
                    <a:gd name="T74" fmla="*/ 9 w 24"/>
                    <a:gd name="T75" fmla="*/ 12 h 28"/>
                    <a:gd name="T76" fmla="*/ 13 w 24"/>
                    <a:gd name="T77" fmla="*/ 15 h 28"/>
                    <a:gd name="T78" fmla="*/ 14 w 24"/>
                    <a:gd name="T79" fmla="*/ 10 h 28"/>
                    <a:gd name="T80" fmla="*/ 22 w 24"/>
                    <a:gd name="T81" fmla="*/ 8 h 28"/>
                    <a:gd name="T82" fmla="*/ 22 w 24"/>
                    <a:gd name="T83" fmla="*/ 14 h 28"/>
                    <a:gd name="T84" fmla="*/ 20 w 24"/>
                    <a:gd name="T85" fmla="*/ 16 h 28"/>
                    <a:gd name="T86" fmla="*/ 18 w 24"/>
                    <a:gd name="T87" fmla="*/ 16 h 28"/>
                    <a:gd name="T88" fmla="*/ 18 w 24"/>
                    <a:gd name="T89" fmla="*/ 18 h 28"/>
                    <a:gd name="T90" fmla="*/ 15 w 24"/>
                    <a:gd name="T91" fmla="*/ 27 h 28"/>
                    <a:gd name="T92" fmla="*/ 15 w 24"/>
                    <a:gd name="T93" fmla="*/ 25 h 28"/>
                    <a:gd name="T94" fmla="*/ 12 w 24"/>
                    <a:gd name="T95" fmla="*/ 22 h 28"/>
                    <a:gd name="T96" fmla="*/ 9 w 24"/>
                    <a:gd name="T97" fmla="*/ 19 h 28"/>
                    <a:gd name="T98" fmla="*/ 6 w 24"/>
                    <a:gd name="T99" fmla="*/ 14 h 28"/>
                    <a:gd name="T100" fmla="*/ 6 w 24"/>
                    <a:gd name="T101" fmla="*/ 6 h 28"/>
                    <a:gd name="T102" fmla="*/ 0 w 24"/>
                    <a:gd name="T10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 h="28">
                      <a:moveTo>
                        <a:pt x="2" y="4"/>
                      </a:moveTo>
                      <a:cubicBezTo>
                        <a:pt x="2" y="4"/>
                        <a:pt x="2" y="4"/>
                        <a:pt x="2" y="4"/>
                      </a:cubicBezTo>
                      <a:cubicBezTo>
                        <a:pt x="1" y="4"/>
                        <a:pt x="1" y="4"/>
                        <a:pt x="1" y="5"/>
                      </a:cubicBezTo>
                      <a:cubicBezTo>
                        <a:pt x="1" y="5"/>
                        <a:pt x="1" y="6"/>
                        <a:pt x="2" y="6"/>
                      </a:cubicBezTo>
                      <a:cubicBezTo>
                        <a:pt x="2" y="7"/>
                        <a:pt x="3" y="7"/>
                        <a:pt x="3" y="7"/>
                      </a:cubicBezTo>
                      <a:cubicBezTo>
                        <a:pt x="4" y="6"/>
                        <a:pt x="5" y="5"/>
                        <a:pt x="6" y="4"/>
                      </a:cubicBezTo>
                      <a:cubicBezTo>
                        <a:pt x="5" y="4"/>
                        <a:pt x="5" y="4"/>
                        <a:pt x="4" y="3"/>
                      </a:cubicBezTo>
                      <a:cubicBezTo>
                        <a:pt x="5" y="4"/>
                        <a:pt x="5" y="5"/>
                        <a:pt x="5" y="6"/>
                      </a:cubicBezTo>
                      <a:cubicBezTo>
                        <a:pt x="5" y="7"/>
                        <a:pt x="6" y="7"/>
                        <a:pt x="6" y="6"/>
                      </a:cubicBezTo>
                      <a:cubicBezTo>
                        <a:pt x="7" y="5"/>
                        <a:pt x="7" y="4"/>
                        <a:pt x="7" y="3"/>
                      </a:cubicBezTo>
                      <a:cubicBezTo>
                        <a:pt x="7" y="3"/>
                        <a:pt x="7" y="3"/>
                        <a:pt x="6" y="3"/>
                      </a:cubicBezTo>
                      <a:cubicBezTo>
                        <a:pt x="6" y="7"/>
                        <a:pt x="5" y="10"/>
                        <a:pt x="5" y="13"/>
                      </a:cubicBezTo>
                      <a:cubicBezTo>
                        <a:pt x="4" y="14"/>
                        <a:pt x="6" y="15"/>
                        <a:pt x="6" y="14"/>
                      </a:cubicBezTo>
                      <a:cubicBezTo>
                        <a:pt x="7" y="10"/>
                        <a:pt x="8" y="7"/>
                        <a:pt x="9" y="3"/>
                      </a:cubicBezTo>
                      <a:cubicBezTo>
                        <a:pt x="9" y="3"/>
                        <a:pt x="8" y="3"/>
                        <a:pt x="8" y="3"/>
                      </a:cubicBezTo>
                      <a:cubicBezTo>
                        <a:pt x="9" y="8"/>
                        <a:pt x="7" y="14"/>
                        <a:pt x="8" y="19"/>
                      </a:cubicBezTo>
                      <a:cubicBezTo>
                        <a:pt x="8" y="20"/>
                        <a:pt x="9" y="20"/>
                        <a:pt x="9" y="19"/>
                      </a:cubicBezTo>
                      <a:cubicBezTo>
                        <a:pt x="11" y="15"/>
                        <a:pt x="11" y="10"/>
                        <a:pt x="12" y="5"/>
                      </a:cubicBezTo>
                      <a:cubicBezTo>
                        <a:pt x="11" y="5"/>
                        <a:pt x="11" y="5"/>
                        <a:pt x="11" y="5"/>
                      </a:cubicBezTo>
                      <a:cubicBezTo>
                        <a:pt x="11" y="11"/>
                        <a:pt x="11" y="16"/>
                        <a:pt x="11" y="22"/>
                      </a:cubicBezTo>
                      <a:cubicBezTo>
                        <a:pt x="11" y="23"/>
                        <a:pt x="12" y="23"/>
                        <a:pt x="12" y="22"/>
                      </a:cubicBezTo>
                      <a:cubicBezTo>
                        <a:pt x="13" y="15"/>
                        <a:pt x="15" y="8"/>
                        <a:pt x="16" y="2"/>
                      </a:cubicBezTo>
                      <a:cubicBezTo>
                        <a:pt x="16" y="1"/>
                        <a:pt x="16" y="1"/>
                        <a:pt x="15" y="1"/>
                      </a:cubicBezTo>
                      <a:cubicBezTo>
                        <a:pt x="15" y="9"/>
                        <a:pt x="14" y="17"/>
                        <a:pt x="13" y="25"/>
                      </a:cubicBezTo>
                      <a:cubicBezTo>
                        <a:pt x="14" y="25"/>
                        <a:pt x="14" y="25"/>
                        <a:pt x="15" y="25"/>
                      </a:cubicBezTo>
                      <a:cubicBezTo>
                        <a:pt x="15" y="18"/>
                        <a:pt x="16" y="11"/>
                        <a:pt x="17" y="3"/>
                      </a:cubicBezTo>
                      <a:cubicBezTo>
                        <a:pt x="17" y="3"/>
                        <a:pt x="16" y="3"/>
                        <a:pt x="16" y="3"/>
                      </a:cubicBezTo>
                      <a:cubicBezTo>
                        <a:pt x="16" y="11"/>
                        <a:pt x="14" y="19"/>
                        <a:pt x="14" y="27"/>
                      </a:cubicBezTo>
                      <a:cubicBezTo>
                        <a:pt x="14" y="28"/>
                        <a:pt x="15" y="28"/>
                        <a:pt x="15" y="27"/>
                      </a:cubicBezTo>
                      <a:cubicBezTo>
                        <a:pt x="16" y="19"/>
                        <a:pt x="18" y="12"/>
                        <a:pt x="20" y="5"/>
                      </a:cubicBezTo>
                      <a:cubicBezTo>
                        <a:pt x="19" y="5"/>
                        <a:pt x="19" y="5"/>
                        <a:pt x="18" y="5"/>
                      </a:cubicBezTo>
                      <a:cubicBezTo>
                        <a:pt x="18" y="9"/>
                        <a:pt x="17" y="13"/>
                        <a:pt x="16" y="17"/>
                      </a:cubicBezTo>
                      <a:cubicBezTo>
                        <a:pt x="17" y="17"/>
                        <a:pt x="17" y="17"/>
                        <a:pt x="18" y="17"/>
                      </a:cubicBezTo>
                      <a:cubicBezTo>
                        <a:pt x="18" y="12"/>
                        <a:pt x="19" y="7"/>
                        <a:pt x="20" y="3"/>
                      </a:cubicBezTo>
                      <a:cubicBezTo>
                        <a:pt x="19" y="3"/>
                        <a:pt x="19" y="2"/>
                        <a:pt x="18" y="2"/>
                      </a:cubicBezTo>
                      <a:cubicBezTo>
                        <a:pt x="19" y="7"/>
                        <a:pt x="18" y="11"/>
                        <a:pt x="17" y="16"/>
                      </a:cubicBezTo>
                      <a:cubicBezTo>
                        <a:pt x="18" y="16"/>
                        <a:pt x="18" y="16"/>
                        <a:pt x="18" y="16"/>
                      </a:cubicBezTo>
                      <a:cubicBezTo>
                        <a:pt x="18" y="12"/>
                        <a:pt x="19" y="9"/>
                        <a:pt x="20" y="5"/>
                      </a:cubicBezTo>
                      <a:cubicBezTo>
                        <a:pt x="20" y="5"/>
                        <a:pt x="19" y="5"/>
                        <a:pt x="19" y="5"/>
                      </a:cubicBezTo>
                      <a:cubicBezTo>
                        <a:pt x="19" y="9"/>
                        <a:pt x="19" y="12"/>
                        <a:pt x="18" y="16"/>
                      </a:cubicBezTo>
                      <a:cubicBezTo>
                        <a:pt x="19" y="16"/>
                        <a:pt x="19" y="16"/>
                        <a:pt x="20" y="16"/>
                      </a:cubicBezTo>
                      <a:cubicBezTo>
                        <a:pt x="20" y="11"/>
                        <a:pt x="21" y="7"/>
                        <a:pt x="22" y="3"/>
                      </a:cubicBezTo>
                      <a:cubicBezTo>
                        <a:pt x="22" y="3"/>
                        <a:pt x="21" y="3"/>
                        <a:pt x="21" y="3"/>
                      </a:cubicBezTo>
                      <a:cubicBezTo>
                        <a:pt x="21" y="6"/>
                        <a:pt x="20" y="10"/>
                        <a:pt x="20" y="14"/>
                      </a:cubicBezTo>
                      <a:cubicBezTo>
                        <a:pt x="21" y="14"/>
                        <a:pt x="21" y="14"/>
                        <a:pt x="22" y="14"/>
                      </a:cubicBezTo>
                      <a:cubicBezTo>
                        <a:pt x="22" y="9"/>
                        <a:pt x="23" y="5"/>
                        <a:pt x="24" y="1"/>
                      </a:cubicBezTo>
                      <a:cubicBezTo>
                        <a:pt x="24" y="1"/>
                        <a:pt x="23" y="1"/>
                        <a:pt x="23" y="1"/>
                      </a:cubicBezTo>
                      <a:cubicBezTo>
                        <a:pt x="22" y="3"/>
                        <a:pt x="22" y="6"/>
                        <a:pt x="21" y="8"/>
                      </a:cubicBezTo>
                      <a:cubicBezTo>
                        <a:pt x="21" y="8"/>
                        <a:pt x="22" y="8"/>
                        <a:pt x="22" y="8"/>
                      </a:cubicBezTo>
                      <a:cubicBezTo>
                        <a:pt x="21" y="6"/>
                        <a:pt x="20" y="5"/>
                        <a:pt x="19" y="3"/>
                      </a:cubicBezTo>
                      <a:cubicBezTo>
                        <a:pt x="19" y="3"/>
                        <a:pt x="18" y="3"/>
                        <a:pt x="18" y="3"/>
                      </a:cubicBezTo>
                      <a:cubicBezTo>
                        <a:pt x="16" y="5"/>
                        <a:pt x="15" y="7"/>
                        <a:pt x="14" y="10"/>
                      </a:cubicBezTo>
                      <a:cubicBezTo>
                        <a:pt x="15" y="10"/>
                        <a:pt x="15" y="10"/>
                        <a:pt x="16" y="10"/>
                      </a:cubicBezTo>
                      <a:cubicBezTo>
                        <a:pt x="16" y="8"/>
                        <a:pt x="16" y="6"/>
                        <a:pt x="17" y="3"/>
                      </a:cubicBezTo>
                      <a:cubicBezTo>
                        <a:pt x="17" y="2"/>
                        <a:pt x="15" y="2"/>
                        <a:pt x="15" y="3"/>
                      </a:cubicBezTo>
                      <a:cubicBezTo>
                        <a:pt x="14" y="7"/>
                        <a:pt x="14" y="11"/>
                        <a:pt x="13" y="14"/>
                      </a:cubicBezTo>
                      <a:cubicBezTo>
                        <a:pt x="14" y="14"/>
                        <a:pt x="14" y="15"/>
                        <a:pt x="15" y="15"/>
                      </a:cubicBezTo>
                      <a:cubicBezTo>
                        <a:pt x="15" y="10"/>
                        <a:pt x="15" y="6"/>
                        <a:pt x="14" y="2"/>
                      </a:cubicBezTo>
                      <a:cubicBezTo>
                        <a:pt x="14" y="1"/>
                        <a:pt x="13" y="1"/>
                        <a:pt x="13" y="2"/>
                      </a:cubicBezTo>
                      <a:cubicBezTo>
                        <a:pt x="11" y="5"/>
                        <a:pt x="10" y="8"/>
                        <a:pt x="9" y="11"/>
                      </a:cubicBezTo>
                      <a:cubicBezTo>
                        <a:pt x="10" y="11"/>
                        <a:pt x="10" y="12"/>
                        <a:pt x="11" y="12"/>
                      </a:cubicBezTo>
                      <a:cubicBezTo>
                        <a:pt x="10" y="8"/>
                        <a:pt x="11" y="5"/>
                        <a:pt x="11" y="1"/>
                      </a:cubicBezTo>
                      <a:cubicBezTo>
                        <a:pt x="11" y="1"/>
                        <a:pt x="10" y="1"/>
                        <a:pt x="10" y="1"/>
                      </a:cubicBezTo>
                      <a:cubicBezTo>
                        <a:pt x="11" y="6"/>
                        <a:pt x="10" y="10"/>
                        <a:pt x="10" y="15"/>
                      </a:cubicBezTo>
                      <a:cubicBezTo>
                        <a:pt x="10" y="16"/>
                        <a:pt x="11" y="16"/>
                        <a:pt x="11" y="15"/>
                      </a:cubicBezTo>
                      <a:cubicBezTo>
                        <a:pt x="12" y="11"/>
                        <a:pt x="12" y="7"/>
                        <a:pt x="11" y="3"/>
                      </a:cubicBezTo>
                      <a:cubicBezTo>
                        <a:pt x="11" y="3"/>
                        <a:pt x="10" y="3"/>
                        <a:pt x="10" y="3"/>
                      </a:cubicBezTo>
                      <a:cubicBezTo>
                        <a:pt x="9" y="4"/>
                        <a:pt x="8" y="5"/>
                        <a:pt x="7" y="6"/>
                      </a:cubicBezTo>
                      <a:cubicBezTo>
                        <a:pt x="8" y="7"/>
                        <a:pt x="8" y="7"/>
                        <a:pt x="9" y="7"/>
                      </a:cubicBezTo>
                      <a:cubicBezTo>
                        <a:pt x="12" y="1"/>
                        <a:pt x="14" y="12"/>
                        <a:pt x="14" y="14"/>
                      </a:cubicBezTo>
                      <a:cubicBezTo>
                        <a:pt x="15" y="15"/>
                        <a:pt x="15" y="15"/>
                        <a:pt x="16" y="15"/>
                      </a:cubicBezTo>
                      <a:cubicBezTo>
                        <a:pt x="17" y="13"/>
                        <a:pt x="18" y="11"/>
                        <a:pt x="20" y="10"/>
                      </a:cubicBezTo>
                      <a:cubicBezTo>
                        <a:pt x="20" y="10"/>
                        <a:pt x="19" y="9"/>
                        <a:pt x="19" y="9"/>
                      </a:cubicBezTo>
                      <a:cubicBezTo>
                        <a:pt x="19" y="14"/>
                        <a:pt x="18" y="18"/>
                        <a:pt x="15" y="23"/>
                      </a:cubicBezTo>
                      <a:cubicBezTo>
                        <a:pt x="16" y="23"/>
                        <a:pt x="16" y="23"/>
                        <a:pt x="17" y="23"/>
                      </a:cubicBezTo>
                      <a:cubicBezTo>
                        <a:pt x="17" y="20"/>
                        <a:pt x="17" y="18"/>
                        <a:pt x="18" y="16"/>
                      </a:cubicBezTo>
                      <a:cubicBezTo>
                        <a:pt x="18" y="16"/>
                        <a:pt x="17" y="16"/>
                        <a:pt x="17" y="16"/>
                      </a:cubicBezTo>
                      <a:cubicBezTo>
                        <a:pt x="16" y="19"/>
                        <a:pt x="14" y="22"/>
                        <a:pt x="13" y="25"/>
                      </a:cubicBezTo>
                      <a:cubicBezTo>
                        <a:pt x="14" y="25"/>
                        <a:pt x="14" y="25"/>
                        <a:pt x="15" y="25"/>
                      </a:cubicBezTo>
                      <a:cubicBezTo>
                        <a:pt x="15" y="22"/>
                        <a:pt x="15" y="19"/>
                        <a:pt x="14" y="16"/>
                      </a:cubicBezTo>
                      <a:cubicBezTo>
                        <a:pt x="13" y="14"/>
                        <a:pt x="10" y="14"/>
                        <a:pt x="9" y="11"/>
                      </a:cubicBezTo>
                      <a:cubicBezTo>
                        <a:pt x="9" y="11"/>
                        <a:pt x="7" y="11"/>
                        <a:pt x="8" y="12"/>
                      </a:cubicBezTo>
                      <a:cubicBezTo>
                        <a:pt x="9" y="14"/>
                        <a:pt x="9" y="16"/>
                        <a:pt x="10" y="18"/>
                      </a:cubicBezTo>
                      <a:cubicBezTo>
                        <a:pt x="10" y="19"/>
                        <a:pt x="12" y="19"/>
                        <a:pt x="11" y="18"/>
                      </a:cubicBezTo>
                      <a:cubicBezTo>
                        <a:pt x="11" y="15"/>
                        <a:pt x="10" y="12"/>
                        <a:pt x="10" y="9"/>
                      </a:cubicBezTo>
                      <a:cubicBezTo>
                        <a:pt x="10" y="8"/>
                        <a:pt x="9" y="8"/>
                        <a:pt x="9" y="9"/>
                      </a:cubicBezTo>
                      <a:cubicBezTo>
                        <a:pt x="9" y="11"/>
                        <a:pt x="9" y="13"/>
                        <a:pt x="9" y="15"/>
                      </a:cubicBezTo>
                      <a:cubicBezTo>
                        <a:pt x="9" y="15"/>
                        <a:pt x="8" y="20"/>
                        <a:pt x="7" y="19"/>
                      </a:cubicBezTo>
                      <a:cubicBezTo>
                        <a:pt x="6" y="18"/>
                        <a:pt x="6" y="16"/>
                        <a:pt x="6" y="15"/>
                      </a:cubicBezTo>
                      <a:cubicBezTo>
                        <a:pt x="5" y="11"/>
                        <a:pt x="6" y="11"/>
                        <a:pt x="9" y="9"/>
                      </a:cubicBezTo>
                      <a:cubicBezTo>
                        <a:pt x="11" y="7"/>
                        <a:pt x="2" y="12"/>
                        <a:pt x="12" y="5"/>
                      </a:cubicBezTo>
                      <a:cubicBezTo>
                        <a:pt x="13" y="4"/>
                        <a:pt x="15" y="4"/>
                        <a:pt x="17" y="4"/>
                      </a:cubicBezTo>
                      <a:cubicBezTo>
                        <a:pt x="18" y="4"/>
                        <a:pt x="18" y="2"/>
                        <a:pt x="17" y="2"/>
                      </a:cubicBezTo>
                      <a:cubicBezTo>
                        <a:pt x="16" y="2"/>
                        <a:pt x="15" y="2"/>
                        <a:pt x="15" y="2"/>
                      </a:cubicBezTo>
                      <a:cubicBezTo>
                        <a:pt x="14" y="2"/>
                        <a:pt x="14" y="3"/>
                        <a:pt x="14" y="3"/>
                      </a:cubicBezTo>
                      <a:cubicBezTo>
                        <a:pt x="14" y="7"/>
                        <a:pt x="12" y="10"/>
                        <a:pt x="11" y="14"/>
                      </a:cubicBezTo>
                      <a:cubicBezTo>
                        <a:pt x="11" y="14"/>
                        <a:pt x="11" y="14"/>
                        <a:pt x="12" y="14"/>
                      </a:cubicBezTo>
                      <a:cubicBezTo>
                        <a:pt x="12" y="13"/>
                        <a:pt x="12" y="12"/>
                        <a:pt x="12" y="11"/>
                      </a:cubicBezTo>
                      <a:cubicBezTo>
                        <a:pt x="11" y="11"/>
                        <a:pt x="10" y="11"/>
                        <a:pt x="10" y="11"/>
                      </a:cubicBezTo>
                      <a:cubicBezTo>
                        <a:pt x="10" y="14"/>
                        <a:pt x="10" y="16"/>
                        <a:pt x="9" y="18"/>
                      </a:cubicBezTo>
                      <a:cubicBezTo>
                        <a:pt x="9" y="19"/>
                        <a:pt x="11" y="19"/>
                        <a:pt x="11" y="18"/>
                      </a:cubicBezTo>
                      <a:cubicBezTo>
                        <a:pt x="12" y="15"/>
                        <a:pt x="12" y="11"/>
                        <a:pt x="13" y="8"/>
                      </a:cubicBezTo>
                      <a:cubicBezTo>
                        <a:pt x="13" y="7"/>
                        <a:pt x="12" y="7"/>
                        <a:pt x="11" y="7"/>
                      </a:cubicBezTo>
                      <a:cubicBezTo>
                        <a:pt x="11" y="9"/>
                        <a:pt x="11" y="10"/>
                        <a:pt x="10" y="11"/>
                      </a:cubicBezTo>
                      <a:cubicBezTo>
                        <a:pt x="9" y="11"/>
                        <a:pt x="8" y="11"/>
                        <a:pt x="8" y="11"/>
                      </a:cubicBezTo>
                      <a:cubicBezTo>
                        <a:pt x="8" y="9"/>
                        <a:pt x="9" y="8"/>
                        <a:pt x="11" y="8"/>
                      </a:cubicBezTo>
                      <a:cubicBezTo>
                        <a:pt x="12" y="9"/>
                        <a:pt x="13" y="8"/>
                        <a:pt x="13" y="8"/>
                      </a:cubicBezTo>
                      <a:cubicBezTo>
                        <a:pt x="12" y="6"/>
                        <a:pt x="12" y="7"/>
                        <a:pt x="10" y="6"/>
                      </a:cubicBezTo>
                      <a:cubicBezTo>
                        <a:pt x="10" y="6"/>
                        <a:pt x="10" y="6"/>
                        <a:pt x="10" y="6"/>
                      </a:cubicBezTo>
                      <a:cubicBezTo>
                        <a:pt x="7" y="8"/>
                        <a:pt x="6" y="10"/>
                        <a:pt x="5" y="13"/>
                      </a:cubicBezTo>
                      <a:cubicBezTo>
                        <a:pt x="5" y="13"/>
                        <a:pt x="5" y="14"/>
                        <a:pt x="5" y="14"/>
                      </a:cubicBezTo>
                      <a:cubicBezTo>
                        <a:pt x="10" y="15"/>
                        <a:pt x="12" y="12"/>
                        <a:pt x="13" y="8"/>
                      </a:cubicBezTo>
                      <a:cubicBezTo>
                        <a:pt x="12" y="8"/>
                        <a:pt x="12" y="8"/>
                        <a:pt x="11" y="8"/>
                      </a:cubicBezTo>
                      <a:cubicBezTo>
                        <a:pt x="11" y="11"/>
                        <a:pt x="11" y="14"/>
                        <a:pt x="9" y="18"/>
                      </a:cubicBezTo>
                      <a:cubicBezTo>
                        <a:pt x="10" y="18"/>
                        <a:pt x="10" y="18"/>
                        <a:pt x="11" y="18"/>
                      </a:cubicBezTo>
                      <a:cubicBezTo>
                        <a:pt x="11" y="16"/>
                        <a:pt x="11" y="14"/>
                        <a:pt x="12" y="11"/>
                      </a:cubicBezTo>
                      <a:cubicBezTo>
                        <a:pt x="11" y="11"/>
                        <a:pt x="11" y="11"/>
                        <a:pt x="10" y="11"/>
                      </a:cubicBezTo>
                      <a:cubicBezTo>
                        <a:pt x="10" y="13"/>
                        <a:pt x="10" y="13"/>
                        <a:pt x="11" y="14"/>
                      </a:cubicBezTo>
                      <a:cubicBezTo>
                        <a:pt x="11" y="15"/>
                        <a:pt x="12" y="15"/>
                        <a:pt x="12" y="14"/>
                      </a:cubicBezTo>
                      <a:cubicBezTo>
                        <a:pt x="13" y="12"/>
                        <a:pt x="14" y="4"/>
                        <a:pt x="17" y="4"/>
                      </a:cubicBezTo>
                      <a:cubicBezTo>
                        <a:pt x="17" y="3"/>
                        <a:pt x="17" y="3"/>
                        <a:pt x="17" y="2"/>
                      </a:cubicBezTo>
                      <a:cubicBezTo>
                        <a:pt x="11" y="3"/>
                        <a:pt x="9" y="6"/>
                        <a:pt x="5" y="9"/>
                      </a:cubicBezTo>
                      <a:cubicBezTo>
                        <a:pt x="2" y="12"/>
                        <a:pt x="5" y="19"/>
                        <a:pt x="7" y="21"/>
                      </a:cubicBezTo>
                      <a:cubicBezTo>
                        <a:pt x="8" y="22"/>
                        <a:pt x="8" y="21"/>
                        <a:pt x="8" y="21"/>
                      </a:cubicBezTo>
                      <a:cubicBezTo>
                        <a:pt x="12" y="18"/>
                        <a:pt x="10" y="13"/>
                        <a:pt x="10" y="9"/>
                      </a:cubicBezTo>
                      <a:cubicBezTo>
                        <a:pt x="10" y="9"/>
                        <a:pt x="9" y="9"/>
                        <a:pt x="9" y="9"/>
                      </a:cubicBezTo>
                      <a:cubicBezTo>
                        <a:pt x="9" y="12"/>
                        <a:pt x="10" y="15"/>
                        <a:pt x="10" y="18"/>
                      </a:cubicBezTo>
                      <a:cubicBezTo>
                        <a:pt x="10" y="18"/>
                        <a:pt x="11" y="18"/>
                        <a:pt x="11" y="18"/>
                      </a:cubicBezTo>
                      <a:cubicBezTo>
                        <a:pt x="11" y="16"/>
                        <a:pt x="10" y="14"/>
                        <a:pt x="9" y="12"/>
                      </a:cubicBezTo>
                      <a:cubicBezTo>
                        <a:pt x="9" y="12"/>
                        <a:pt x="8" y="12"/>
                        <a:pt x="8" y="12"/>
                      </a:cubicBezTo>
                      <a:cubicBezTo>
                        <a:pt x="9" y="14"/>
                        <a:pt x="9" y="15"/>
                        <a:pt x="11" y="15"/>
                      </a:cubicBezTo>
                      <a:cubicBezTo>
                        <a:pt x="14" y="17"/>
                        <a:pt x="13" y="22"/>
                        <a:pt x="13" y="25"/>
                      </a:cubicBezTo>
                      <a:cubicBezTo>
                        <a:pt x="13" y="26"/>
                        <a:pt x="15" y="26"/>
                        <a:pt x="15" y="25"/>
                      </a:cubicBezTo>
                      <a:cubicBezTo>
                        <a:pt x="16" y="22"/>
                        <a:pt x="17" y="19"/>
                        <a:pt x="18" y="16"/>
                      </a:cubicBezTo>
                      <a:cubicBezTo>
                        <a:pt x="19" y="15"/>
                        <a:pt x="17" y="15"/>
                        <a:pt x="17" y="16"/>
                      </a:cubicBezTo>
                      <a:cubicBezTo>
                        <a:pt x="16" y="18"/>
                        <a:pt x="15" y="20"/>
                        <a:pt x="15" y="23"/>
                      </a:cubicBezTo>
                      <a:cubicBezTo>
                        <a:pt x="15" y="24"/>
                        <a:pt x="16" y="24"/>
                        <a:pt x="17" y="23"/>
                      </a:cubicBezTo>
                      <a:cubicBezTo>
                        <a:pt x="19" y="19"/>
                        <a:pt x="21" y="14"/>
                        <a:pt x="20" y="9"/>
                      </a:cubicBezTo>
                      <a:cubicBezTo>
                        <a:pt x="20" y="9"/>
                        <a:pt x="20" y="8"/>
                        <a:pt x="19" y="9"/>
                      </a:cubicBezTo>
                      <a:cubicBezTo>
                        <a:pt x="17" y="10"/>
                        <a:pt x="16" y="12"/>
                        <a:pt x="15" y="14"/>
                      </a:cubicBezTo>
                      <a:cubicBezTo>
                        <a:pt x="15" y="14"/>
                        <a:pt x="15" y="14"/>
                        <a:pt x="16" y="14"/>
                      </a:cubicBezTo>
                      <a:cubicBezTo>
                        <a:pt x="15" y="10"/>
                        <a:pt x="15" y="6"/>
                        <a:pt x="11" y="3"/>
                      </a:cubicBezTo>
                      <a:cubicBezTo>
                        <a:pt x="11" y="3"/>
                        <a:pt x="10" y="3"/>
                        <a:pt x="10" y="3"/>
                      </a:cubicBezTo>
                      <a:cubicBezTo>
                        <a:pt x="9" y="4"/>
                        <a:pt x="8" y="5"/>
                        <a:pt x="7" y="6"/>
                      </a:cubicBezTo>
                      <a:cubicBezTo>
                        <a:pt x="7" y="7"/>
                        <a:pt x="8" y="8"/>
                        <a:pt x="9" y="7"/>
                      </a:cubicBezTo>
                      <a:cubicBezTo>
                        <a:pt x="9" y="6"/>
                        <a:pt x="10" y="5"/>
                        <a:pt x="11" y="4"/>
                      </a:cubicBezTo>
                      <a:cubicBezTo>
                        <a:pt x="10" y="4"/>
                        <a:pt x="10" y="4"/>
                        <a:pt x="9" y="4"/>
                      </a:cubicBezTo>
                      <a:cubicBezTo>
                        <a:pt x="10" y="7"/>
                        <a:pt x="10" y="11"/>
                        <a:pt x="10" y="15"/>
                      </a:cubicBezTo>
                      <a:cubicBezTo>
                        <a:pt x="11" y="15"/>
                        <a:pt x="11" y="15"/>
                        <a:pt x="11" y="15"/>
                      </a:cubicBezTo>
                      <a:cubicBezTo>
                        <a:pt x="12" y="10"/>
                        <a:pt x="12" y="5"/>
                        <a:pt x="11" y="1"/>
                      </a:cubicBezTo>
                      <a:cubicBezTo>
                        <a:pt x="11" y="0"/>
                        <a:pt x="10" y="0"/>
                        <a:pt x="10" y="1"/>
                      </a:cubicBezTo>
                      <a:cubicBezTo>
                        <a:pt x="9" y="4"/>
                        <a:pt x="9" y="8"/>
                        <a:pt x="9" y="12"/>
                      </a:cubicBezTo>
                      <a:cubicBezTo>
                        <a:pt x="9" y="12"/>
                        <a:pt x="10" y="13"/>
                        <a:pt x="11" y="12"/>
                      </a:cubicBezTo>
                      <a:cubicBezTo>
                        <a:pt x="11" y="8"/>
                        <a:pt x="12" y="5"/>
                        <a:pt x="14" y="2"/>
                      </a:cubicBezTo>
                      <a:cubicBezTo>
                        <a:pt x="14" y="2"/>
                        <a:pt x="13" y="2"/>
                        <a:pt x="13" y="2"/>
                      </a:cubicBezTo>
                      <a:cubicBezTo>
                        <a:pt x="14" y="6"/>
                        <a:pt x="13" y="10"/>
                        <a:pt x="13" y="15"/>
                      </a:cubicBezTo>
                      <a:cubicBezTo>
                        <a:pt x="13" y="15"/>
                        <a:pt x="14" y="16"/>
                        <a:pt x="15" y="15"/>
                      </a:cubicBezTo>
                      <a:cubicBezTo>
                        <a:pt x="15" y="11"/>
                        <a:pt x="15" y="7"/>
                        <a:pt x="16" y="3"/>
                      </a:cubicBezTo>
                      <a:cubicBezTo>
                        <a:pt x="16" y="3"/>
                        <a:pt x="16" y="3"/>
                        <a:pt x="15" y="3"/>
                      </a:cubicBezTo>
                      <a:cubicBezTo>
                        <a:pt x="15" y="6"/>
                        <a:pt x="15" y="8"/>
                        <a:pt x="14" y="10"/>
                      </a:cubicBezTo>
                      <a:cubicBezTo>
                        <a:pt x="14" y="11"/>
                        <a:pt x="16" y="11"/>
                        <a:pt x="16" y="10"/>
                      </a:cubicBezTo>
                      <a:cubicBezTo>
                        <a:pt x="16" y="10"/>
                        <a:pt x="18" y="4"/>
                        <a:pt x="19" y="5"/>
                      </a:cubicBezTo>
                      <a:cubicBezTo>
                        <a:pt x="19" y="6"/>
                        <a:pt x="20" y="7"/>
                        <a:pt x="21" y="8"/>
                      </a:cubicBezTo>
                      <a:cubicBezTo>
                        <a:pt x="21" y="9"/>
                        <a:pt x="22" y="9"/>
                        <a:pt x="22" y="8"/>
                      </a:cubicBezTo>
                      <a:cubicBezTo>
                        <a:pt x="23" y="6"/>
                        <a:pt x="24" y="4"/>
                        <a:pt x="24" y="1"/>
                      </a:cubicBezTo>
                      <a:cubicBezTo>
                        <a:pt x="24" y="0"/>
                        <a:pt x="23" y="0"/>
                        <a:pt x="23" y="1"/>
                      </a:cubicBezTo>
                      <a:cubicBezTo>
                        <a:pt x="21" y="5"/>
                        <a:pt x="20" y="9"/>
                        <a:pt x="20" y="14"/>
                      </a:cubicBezTo>
                      <a:cubicBezTo>
                        <a:pt x="20" y="15"/>
                        <a:pt x="22" y="15"/>
                        <a:pt x="22" y="14"/>
                      </a:cubicBezTo>
                      <a:cubicBezTo>
                        <a:pt x="22" y="10"/>
                        <a:pt x="22" y="6"/>
                        <a:pt x="22" y="3"/>
                      </a:cubicBezTo>
                      <a:cubicBezTo>
                        <a:pt x="22" y="2"/>
                        <a:pt x="21" y="2"/>
                        <a:pt x="21" y="3"/>
                      </a:cubicBezTo>
                      <a:cubicBezTo>
                        <a:pt x="20" y="7"/>
                        <a:pt x="19" y="11"/>
                        <a:pt x="18" y="16"/>
                      </a:cubicBezTo>
                      <a:cubicBezTo>
                        <a:pt x="18" y="16"/>
                        <a:pt x="20" y="16"/>
                        <a:pt x="20" y="16"/>
                      </a:cubicBezTo>
                      <a:cubicBezTo>
                        <a:pt x="20" y="12"/>
                        <a:pt x="21" y="9"/>
                        <a:pt x="20" y="5"/>
                      </a:cubicBezTo>
                      <a:cubicBezTo>
                        <a:pt x="20" y="4"/>
                        <a:pt x="19" y="4"/>
                        <a:pt x="19" y="5"/>
                      </a:cubicBezTo>
                      <a:cubicBezTo>
                        <a:pt x="18" y="8"/>
                        <a:pt x="17" y="12"/>
                        <a:pt x="17" y="16"/>
                      </a:cubicBezTo>
                      <a:cubicBezTo>
                        <a:pt x="17" y="17"/>
                        <a:pt x="18" y="17"/>
                        <a:pt x="18" y="16"/>
                      </a:cubicBezTo>
                      <a:cubicBezTo>
                        <a:pt x="20" y="12"/>
                        <a:pt x="20" y="7"/>
                        <a:pt x="20" y="2"/>
                      </a:cubicBezTo>
                      <a:cubicBezTo>
                        <a:pt x="20" y="2"/>
                        <a:pt x="18" y="1"/>
                        <a:pt x="18" y="2"/>
                      </a:cubicBezTo>
                      <a:cubicBezTo>
                        <a:pt x="17" y="7"/>
                        <a:pt x="17" y="12"/>
                        <a:pt x="16" y="17"/>
                      </a:cubicBezTo>
                      <a:cubicBezTo>
                        <a:pt x="16" y="18"/>
                        <a:pt x="18" y="18"/>
                        <a:pt x="18" y="18"/>
                      </a:cubicBezTo>
                      <a:cubicBezTo>
                        <a:pt x="19" y="13"/>
                        <a:pt x="19" y="9"/>
                        <a:pt x="20" y="5"/>
                      </a:cubicBezTo>
                      <a:cubicBezTo>
                        <a:pt x="20" y="4"/>
                        <a:pt x="19" y="4"/>
                        <a:pt x="18" y="5"/>
                      </a:cubicBezTo>
                      <a:cubicBezTo>
                        <a:pt x="16" y="12"/>
                        <a:pt x="15" y="19"/>
                        <a:pt x="14" y="27"/>
                      </a:cubicBezTo>
                      <a:cubicBezTo>
                        <a:pt x="14" y="27"/>
                        <a:pt x="15" y="27"/>
                        <a:pt x="15" y="27"/>
                      </a:cubicBezTo>
                      <a:cubicBezTo>
                        <a:pt x="16" y="19"/>
                        <a:pt x="17" y="11"/>
                        <a:pt x="17" y="3"/>
                      </a:cubicBezTo>
                      <a:cubicBezTo>
                        <a:pt x="17" y="2"/>
                        <a:pt x="16" y="2"/>
                        <a:pt x="16" y="3"/>
                      </a:cubicBezTo>
                      <a:cubicBezTo>
                        <a:pt x="14" y="10"/>
                        <a:pt x="14" y="18"/>
                        <a:pt x="13" y="25"/>
                      </a:cubicBezTo>
                      <a:cubicBezTo>
                        <a:pt x="13" y="26"/>
                        <a:pt x="15" y="26"/>
                        <a:pt x="15" y="25"/>
                      </a:cubicBezTo>
                      <a:cubicBezTo>
                        <a:pt x="15" y="17"/>
                        <a:pt x="16" y="9"/>
                        <a:pt x="16" y="1"/>
                      </a:cubicBezTo>
                      <a:cubicBezTo>
                        <a:pt x="17" y="1"/>
                        <a:pt x="15" y="0"/>
                        <a:pt x="15" y="1"/>
                      </a:cubicBezTo>
                      <a:cubicBezTo>
                        <a:pt x="14" y="8"/>
                        <a:pt x="11" y="15"/>
                        <a:pt x="11" y="22"/>
                      </a:cubicBezTo>
                      <a:cubicBezTo>
                        <a:pt x="11" y="22"/>
                        <a:pt x="12" y="22"/>
                        <a:pt x="12" y="22"/>
                      </a:cubicBezTo>
                      <a:cubicBezTo>
                        <a:pt x="12" y="16"/>
                        <a:pt x="12" y="11"/>
                        <a:pt x="12" y="5"/>
                      </a:cubicBezTo>
                      <a:cubicBezTo>
                        <a:pt x="12" y="4"/>
                        <a:pt x="11" y="4"/>
                        <a:pt x="11" y="5"/>
                      </a:cubicBezTo>
                      <a:cubicBezTo>
                        <a:pt x="10" y="9"/>
                        <a:pt x="9" y="14"/>
                        <a:pt x="8" y="19"/>
                      </a:cubicBezTo>
                      <a:cubicBezTo>
                        <a:pt x="8" y="19"/>
                        <a:pt x="9" y="19"/>
                        <a:pt x="9" y="19"/>
                      </a:cubicBezTo>
                      <a:cubicBezTo>
                        <a:pt x="9" y="13"/>
                        <a:pt x="10" y="8"/>
                        <a:pt x="9" y="3"/>
                      </a:cubicBezTo>
                      <a:cubicBezTo>
                        <a:pt x="9" y="2"/>
                        <a:pt x="8" y="2"/>
                        <a:pt x="8" y="3"/>
                      </a:cubicBezTo>
                      <a:cubicBezTo>
                        <a:pt x="6" y="6"/>
                        <a:pt x="5" y="10"/>
                        <a:pt x="5" y="13"/>
                      </a:cubicBezTo>
                      <a:cubicBezTo>
                        <a:pt x="5" y="13"/>
                        <a:pt x="5" y="14"/>
                        <a:pt x="6" y="14"/>
                      </a:cubicBezTo>
                      <a:cubicBezTo>
                        <a:pt x="7" y="10"/>
                        <a:pt x="8" y="7"/>
                        <a:pt x="8" y="3"/>
                      </a:cubicBezTo>
                      <a:cubicBezTo>
                        <a:pt x="8" y="2"/>
                        <a:pt x="6" y="2"/>
                        <a:pt x="6" y="3"/>
                      </a:cubicBezTo>
                      <a:cubicBezTo>
                        <a:pt x="6" y="4"/>
                        <a:pt x="5" y="5"/>
                        <a:pt x="5" y="6"/>
                      </a:cubicBezTo>
                      <a:cubicBezTo>
                        <a:pt x="5" y="6"/>
                        <a:pt x="6" y="6"/>
                        <a:pt x="6" y="6"/>
                      </a:cubicBezTo>
                      <a:cubicBezTo>
                        <a:pt x="6" y="4"/>
                        <a:pt x="6" y="5"/>
                        <a:pt x="6" y="3"/>
                      </a:cubicBezTo>
                      <a:cubicBezTo>
                        <a:pt x="6" y="3"/>
                        <a:pt x="5" y="2"/>
                        <a:pt x="5" y="3"/>
                      </a:cubicBezTo>
                      <a:cubicBezTo>
                        <a:pt x="3" y="5"/>
                        <a:pt x="3" y="6"/>
                        <a:pt x="2" y="4"/>
                      </a:cubicBezTo>
                      <a:cubicBezTo>
                        <a:pt x="1" y="3"/>
                        <a:pt x="1" y="3"/>
                        <a:pt x="0" y="4"/>
                      </a:cubicBezTo>
                      <a:cubicBezTo>
                        <a:pt x="0" y="4"/>
                        <a:pt x="0" y="4"/>
                        <a:pt x="0" y="4"/>
                      </a:cubicBezTo>
                      <a:cubicBezTo>
                        <a:pt x="0" y="5"/>
                        <a:pt x="2" y="5"/>
                        <a:pt x="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8" name="Freeform 167"/>
                <p:cNvSpPr/>
                <p:nvPr/>
              </p:nvSpPr>
              <p:spPr bwMode="auto">
                <a:xfrm>
                  <a:off x="1460500" y="2222501"/>
                  <a:ext cx="85725" cy="87313"/>
                </a:xfrm>
                <a:custGeom>
                  <a:avLst/>
                  <a:gdLst>
                    <a:gd name="T0" fmla="*/ 47 w 81"/>
                    <a:gd name="T1" fmla="*/ 2 h 82"/>
                    <a:gd name="T2" fmla="*/ 6 w 81"/>
                    <a:gd name="T3" fmla="*/ 34 h 82"/>
                    <a:gd name="T4" fmla="*/ 34 w 81"/>
                    <a:gd name="T5" fmla="*/ 77 h 82"/>
                    <a:gd name="T6" fmla="*/ 81 w 81"/>
                    <a:gd name="T7" fmla="*/ 37 h 82"/>
                    <a:gd name="T8" fmla="*/ 65 w 81"/>
                    <a:gd name="T9" fmla="*/ 13 h 82"/>
                    <a:gd name="T10" fmla="*/ 41 w 81"/>
                    <a:gd name="T11" fmla="*/ 2 h 82"/>
                    <a:gd name="T12" fmla="*/ 41 w 81"/>
                    <a:gd name="T13" fmla="*/ 3 h 82"/>
                    <a:gd name="T14" fmla="*/ 65 w 81"/>
                    <a:gd name="T15" fmla="*/ 16 h 82"/>
                    <a:gd name="T16" fmla="*/ 79 w 81"/>
                    <a:gd name="T17" fmla="*/ 40 h 82"/>
                    <a:gd name="T18" fmla="*/ 59 w 81"/>
                    <a:gd name="T19" fmla="*/ 70 h 82"/>
                    <a:gd name="T20" fmla="*/ 24 w 81"/>
                    <a:gd name="T21" fmla="*/ 72 h 82"/>
                    <a:gd name="T22" fmla="*/ 8 w 81"/>
                    <a:gd name="T23" fmla="*/ 31 h 82"/>
                    <a:gd name="T24" fmla="*/ 47 w 81"/>
                    <a:gd name="T25" fmla="*/ 4 h 82"/>
                    <a:gd name="T26" fmla="*/ 47 w 81"/>
                    <a:gd name="T27" fmla="*/ 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1" h="82">
                      <a:moveTo>
                        <a:pt x="47" y="2"/>
                      </a:moveTo>
                      <a:cubicBezTo>
                        <a:pt x="27" y="3"/>
                        <a:pt x="10" y="15"/>
                        <a:pt x="6" y="34"/>
                      </a:cubicBezTo>
                      <a:cubicBezTo>
                        <a:pt x="0" y="53"/>
                        <a:pt x="14" y="73"/>
                        <a:pt x="34" y="77"/>
                      </a:cubicBezTo>
                      <a:cubicBezTo>
                        <a:pt x="57" y="82"/>
                        <a:pt x="80" y="59"/>
                        <a:pt x="81" y="37"/>
                      </a:cubicBezTo>
                      <a:cubicBezTo>
                        <a:pt x="81" y="27"/>
                        <a:pt x="71" y="19"/>
                        <a:pt x="65" y="13"/>
                      </a:cubicBezTo>
                      <a:cubicBezTo>
                        <a:pt x="58" y="7"/>
                        <a:pt x="50" y="0"/>
                        <a:pt x="41" y="2"/>
                      </a:cubicBezTo>
                      <a:cubicBezTo>
                        <a:pt x="40" y="2"/>
                        <a:pt x="40" y="3"/>
                        <a:pt x="41" y="3"/>
                      </a:cubicBezTo>
                      <a:cubicBezTo>
                        <a:pt x="50" y="1"/>
                        <a:pt x="59" y="10"/>
                        <a:pt x="65" y="16"/>
                      </a:cubicBezTo>
                      <a:cubicBezTo>
                        <a:pt x="73" y="22"/>
                        <a:pt x="79" y="29"/>
                        <a:pt x="79" y="40"/>
                      </a:cubicBezTo>
                      <a:cubicBezTo>
                        <a:pt x="79" y="52"/>
                        <a:pt x="69" y="64"/>
                        <a:pt x="59" y="70"/>
                      </a:cubicBezTo>
                      <a:cubicBezTo>
                        <a:pt x="49" y="77"/>
                        <a:pt x="35" y="78"/>
                        <a:pt x="24" y="72"/>
                      </a:cubicBezTo>
                      <a:cubicBezTo>
                        <a:pt x="9" y="65"/>
                        <a:pt x="3" y="46"/>
                        <a:pt x="8" y="31"/>
                      </a:cubicBezTo>
                      <a:cubicBezTo>
                        <a:pt x="13" y="14"/>
                        <a:pt x="30" y="4"/>
                        <a:pt x="47" y="4"/>
                      </a:cubicBezTo>
                      <a:cubicBezTo>
                        <a:pt x="48" y="4"/>
                        <a:pt x="48" y="2"/>
                        <a:pt x="47"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9" name="Freeform 168"/>
                <p:cNvSpPr/>
                <p:nvPr/>
              </p:nvSpPr>
              <p:spPr bwMode="auto">
                <a:xfrm>
                  <a:off x="1503363" y="2225676"/>
                  <a:ext cx="38100" cy="55563"/>
                </a:xfrm>
                <a:custGeom>
                  <a:avLst/>
                  <a:gdLst>
                    <a:gd name="T0" fmla="*/ 7 w 35"/>
                    <a:gd name="T1" fmla="*/ 1 h 52"/>
                    <a:gd name="T2" fmla="*/ 0 w 35"/>
                    <a:gd name="T3" fmla="*/ 6 h 52"/>
                    <a:gd name="T4" fmla="*/ 3 w 35"/>
                    <a:gd name="T5" fmla="*/ 16 h 52"/>
                    <a:gd name="T6" fmla="*/ 11 w 35"/>
                    <a:gd name="T7" fmla="*/ 18 h 52"/>
                    <a:gd name="T8" fmla="*/ 16 w 35"/>
                    <a:gd name="T9" fmla="*/ 11 h 52"/>
                    <a:gd name="T10" fmla="*/ 19 w 35"/>
                    <a:gd name="T11" fmla="*/ 15 h 52"/>
                    <a:gd name="T12" fmla="*/ 16 w 35"/>
                    <a:gd name="T13" fmla="*/ 18 h 52"/>
                    <a:gd name="T14" fmla="*/ 12 w 35"/>
                    <a:gd name="T15" fmla="*/ 29 h 52"/>
                    <a:gd name="T16" fmla="*/ 18 w 35"/>
                    <a:gd name="T17" fmla="*/ 36 h 52"/>
                    <a:gd name="T18" fmla="*/ 24 w 35"/>
                    <a:gd name="T19" fmla="*/ 36 h 52"/>
                    <a:gd name="T20" fmla="*/ 32 w 35"/>
                    <a:gd name="T21" fmla="*/ 51 h 52"/>
                    <a:gd name="T22" fmla="*/ 34 w 35"/>
                    <a:gd name="T23" fmla="*/ 52 h 52"/>
                    <a:gd name="T24" fmla="*/ 27 w 35"/>
                    <a:gd name="T25" fmla="*/ 33 h 52"/>
                    <a:gd name="T26" fmla="*/ 25 w 35"/>
                    <a:gd name="T27" fmla="*/ 34 h 52"/>
                    <a:gd name="T28" fmla="*/ 17 w 35"/>
                    <a:gd name="T29" fmla="*/ 19 h 52"/>
                    <a:gd name="T30" fmla="*/ 23 w 35"/>
                    <a:gd name="T31" fmla="*/ 12 h 52"/>
                    <a:gd name="T32" fmla="*/ 12 w 35"/>
                    <a:gd name="T33" fmla="*/ 12 h 52"/>
                    <a:gd name="T34" fmla="*/ 10 w 35"/>
                    <a:gd name="T35" fmla="*/ 15 h 52"/>
                    <a:gd name="T36" fmla="*/ 9 w 35"/>
                    <a:gd name="T37" fmla="*/ 19 h 52"/>
                    <a:gd name="T38" fmla="*/ 5 w 35"/>
                    <a:gd name="T39" fmla="*/ 15 h 52"/>
                    <a:gd name="T40" fmla="*/ 6 w 35"/>
                    <a:gd name="T41" fmla="*/ 13 h 52"/>
                    <a:gd name="T42" fmla="*/ 6 w 35"/>
                    <a:gd name="T43" fmla="*/ 11 h 52"/>
                    <a:gd name="T44" fmla="*/ 5 w 35"/>
                    <a:gd name="T45" fmla="*/ 10 h 52"/>
                    <a:gd name="T46" fmla="*/ 5 w 35"/>
                    <a:gd name="T47" fmla="*/ 10 h 52"/>
                    <a:gd name="T48" fmla="*/ 7 w 35"/>
                    <a:gd name="T49" fmla="*/ 2 h 52"/>
                    <a:gd name="T50" fmla="*/ 7 w 35"/>
                    <a:gd name="T51" fmla="*/ 1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5" h="52">
                      <a:moveTo>
                        <a:pt x="7" y="1"/>
                      </a:moveTo>
                      <a:cubicBezTo>
                        <a:pt x="4" y="0"/>
                        <a:pt x="0" y="2"/>
                        <a:pt x="0" y="6"/>
                      </a:cubicBezTo>
                      <a:cubicBezTo>
                        <a:pt x="0" y="10"/>
                        <a:pt x="5" y="11"/>
                        <a:pt x="3" y="16"/>
                      </a:cubicBezTo>
                      <a:cubicBezTo>
                        <a:pt x="2" y="22"/>
                        <a:pt x="9" y="24"/>
                        <a:pt x="11" y="18"/>
                      </a:cubicBezTo>
                      <a:cubicBezTo>
                        <a:pt x="12" y="15"/>
                        <a:pt x="12" y="12"/>
                        <a:pt x="16" y="11"/>
                      </a:cubicBezTo>
                      <a:cubicBezTo>
                        <a:pt x="20" y="13"/>
                        <a:pt x="21" y="15"/>
                        <a:pt x="19" y="15"/>
                      </a:cubicBezTo>
                      <a:cubicBezTo>
                        <a:pt x="17" y="16"/>
                        <a:pt x="18" y="16"/>
                        <a:pt x="16" y="18"/>
                      </a:cubicBezTo>
                      <a:cubicBezTo>
                        <a:pt x="13" y="20"/>
                        <a:pt x="11" y="25"/>
                        <a:pt x="12" y="29"/>
                      </a:cubicBezTo>
                      <a:cubicBezTo>
                        <a:pt x="12" y="32"/>
                        <a:pt x="14" y="36"/>
                        <a:pt x="18" y="36"/>
                      </a:cubicBezTo>
                      <a:cubicBezTo>
                        <a:pt x="20" y="37"/>
                        <a:pt x="22" y="37"/>
                        <a:pt x="24" y="36"/>
                      </a:cubicBezTo>
                      <a:cubicBezTo>
                        <a:pt x="33" y="32"/>
                        <a:pt x="34" y="47"/>
                        <a:pt x="32" y="51"/>
                      </a:cubicBezTo>
                      <a:cubicBezTo>
                        <a:pt x="32" y="52"/>
                        <a:pt x="34" y="52"/>
                        <a:pt x="34" y="52"/>
                      </a:cubicBezTo>
                      <a:cubicBezTo>
                        <a:pt x="35" y="47"/>
                        <a:pt x="34" y="33"/>
                        <a:pt x="27" y="33"/>
                      </a:cubicBezTo>
                      <a:cubicBezTo>
                        <a:pt x="27" y="33"/>
                        <a:pt x="26" y="33"/>
                        <a:pt x="25" y="34"/>
                      </a:cubicBezTo>
                      <a:cubicBezTo>
                        <a:pt x="13" y="39"/>
                        <a:pt x="11" y="25"/>
                        <a:pt x="17" y="19"/>
                      </a:cubicBezTo>
                      <a:cubicBezTo>
                        <a:pt x="19" y="16"/>
                        <a:pt x="24" y="16"/>
                        <a:pt x="23" y="12"/>
                      </a:cubicBezTo>
                      <a:cubicBezTo>
                        <a:pt x="23" y="7"/>
                        <a:pt x="14" y="9"/>
                        <a:pt x="12" y="12"/>
                      </a:cubicBezTo>
                      <a:cubicBezTo>
                        <a:pt x="11" y="13"/>
                        <a:pt x="11" y="14"/>
                        <a:pt x="10" y="15"/>
                      </a:cubicBezTo>
                      <a:cubicBezTo>
                        <a:pt x="10" y="16"/>
                        <a:pt x="9" y="18"/>
                        <a:pt x="9" y="19"/>
                      </a:cubicBezTo>
                      <a:cubicBezTo>
                        <a:pt x="8" y="18"/>
                        <a:pt x="7" y="16"/>
                        <a:pt x="5" y="15"/>
                      </a:cubicBezTo>
                      <a:cubicBezTo>
                        <a:pt x="6" y="15"/>
                        <a:pt x="6" y="14"/>
                        <a:pt x="6" y="13"/>
                      </a:cubicBezTo>
                      <a:cubicBezTo>
                        <a:pt x="6" y="13"/>
                        <a:pt x="7" y="12"/>
                        <a:pt x="6" y="11"/>
                      </a:cubicBezTo>
                      <a:cubicBezTo>
                        <a:pt x="6" y="11"/>
                        <a:pt x="6" y="10"/>
                        <a:pt x="5" y="10"/>
                      </a:cubicBezTo>
                      <a:cubicBezTo>
                        <a:pt x="5" y="10"/>
                        <a:pt x="5" y="10"/>
                        <a:pt x="5" y="10"/>
                      </a:cubicBezTo>
                      <a:cubicBezTo>
                        <a:pt x="1" y="9"/>
                        <a:pt x="2" y="6"/>
                        <a:pt x="7" y="2"/>
                      </a:cubicBezTo>
                      <a:cubicBezTo>
                        <a:pt x="8" y="2"/>
                        <a:pt x="8" y="1"/>
                        <a:pt x="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0" name="Freeform 169"/>
                <p:cNvSpPr/>
                <p:nvPr/>
              </p:nvSpPr>
              <p:spPr bwMode="auto">
                <a:xfrm>
                  <a:off x="1465263" y="2232026"/>
                  <a:ext cx="50800" cy="73025"/>
                </a:xfrm>
                <a:custGeom>
                  <a:avLst/>
                  <a:gdLst>
                    <a:gd name="T0" fmla="*/ 15 w 49"/>
                    <a:gd name="T1" fmla="*/ 5 h 68"/>
                    <a:gd name="T2" fmla="*/ 20 w 49"/>
                    <a:gd name="T3" fmla="*/ 3 h 68"/>
                    <a:gd name="T4" fmla="*/ 20 w 49"/>
                    <a:gd name="T5" fmla="*/ 9 h 68"/>
                    <a:gd name="T6" fmla="*/ 18 w 49"/>
                    <a:gd name="T7" fmla="*/ 8 h 68"/>
                    <a:gd name="T8" fmla="*/ 15 w 49"/>
                    <a:gd name="T9" fmla="*/ 9 h 68"/>
                    <a:gd name="T10" fmla="*/ 19 w 49"/>
                    <a:gd name="T11" fmla="*/ 17 h 68"/>
                    <a:gd name="T12" fmla="*/ 17 w 49"/>
                    <a:gd name="T13" fmla="*/ 26 h 68"/>
                    <a:gd name="T14" fmla="*/ 13 w 49"/>
                    <a:gd name="T15" fmla="*/ 37 h 68"/>
                    <a:gd name="T16" fmla="*/ 12 w 49"/>
                    <a:gd name="T17" fmla="*/ 42 h 68"/>
                    <a:gd name="T18" fmla="*/ 25 w 49"/>
                    <a:gd name="T19" fmla="*/ 47 h 68"/>
                    <a:gd name="T20" fmla="*/ 38 w 49"/>
                    <a:gd name="T21" fmla="*/ 47 h 68"/>
                    <a:gd name="T22" fmla="*/ 47 w 49"/>
                    <a:gd name="T23" fmla="*/ 46 h 68"/>
                    <a:gd name="T24" fmla="*/ 45 w 49"/>
                    <a:gd name="T25" fmla="*/ 58 h 68"/>
                    <a:gd name="T26" fmla="*/ 40 w 49"/>
                    <a:gd name="T27" fmla="*/ 65 h 68"/>
                    <a:gd name="T28" fmla="*/ 34 w 49"/>
                    <a:gd name="T29" fmla="*/ 61 h 68"/>
                    <a:gd name="T30" fmla="*/ 21 w 49"/>
                    <a:gd name="T31" fmla="*/ 50 h 68"/>
                    <a:gd name="T32" fmla="*/ 15 w 49"/>
                    <a:gd name="T33" fmla="*/ 44 h 68"/>
                    <a:gd name="T34" fmla="*/ 2 w 49"/>
                    <a:gd name="T35" fmla="*/ 32 h 68"/>
                    <a:gd name="T36" fmla="*/ 0 w 49"/>
                    <a:gd name="T37" fmla="*/ 33 h 68"/>
                    <a:gd name="T38" fmla="*/ 20 w 49"/>
                    <a:gd name="T39" fmla="*/ 51 h 68"/>
                    <a:gd name="T40" fmla="*/ 44 w 49"/>
                    <a:gd name="T41" fmla="*/ 68 h 68"/>
                    <a:gd name="T42" fmla="*/ 44 w 49"/>
                    <a:gd name="T43" fmla="*/ 67 h 68"/>
                    <a:gd name="T44" fmla="*/ 49 w 49"/>
                    <a:gd name="T45" fmla="*/ 44 h 68"/>
                    <a:gd name="T46" fmla="*/ 48 w 49"/>
                    <a:gd name="T47" fmla="*/ 43 h 68"/>
                    <a:gd name="T48" fmla="*/ 28 w 49"/>
                    <a:gd name="T49" fmla="*/ 45 h 68"/>
                    <a:gd name="T50" fmla="*/ 17 w 49"/>
                    <a:gd name="T51" fmla="*/ 43 h 68"/>
                    <a:gd name="T52" fmla="*/ 15 w 49"/>
                    <a:gd name="T53" fmla="*/ 38 h 68"/>
                    <a:gd name="T54" fmla="*/ 20 w 49"/>
                    <a:gd name="T55" fmla="*/ 26 h 68"/>
                    <a:gd name="T56" fmla="*/ 24 w 49"/>
                    <a:gd name="T57" fmla="*/ 18 h 68"/>
                    <a:gd name="T58" fmla="*/ 20 w 49"/>
                    <a:gd name="T59" fmla="*/ 10 h 68"/>
                    <a:gd name="T60" fmla="*/ 27 w 49"/>
                    <a:gd name="T61" fmla="*/ 8 h 68"/>
                    <a:gd name="T62" fmla="*/ 14 w 49"/>
                    <a:gd name="T63" fmla="*/ 4 h 68"/>
                    <a:gd name="T64" fmla="*/ 15 w 49"/>
                    <a:gd name="T65" fmla="*/ 5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9" h="68">
                      <a:moveTo>
                        <a:pt x="15" y="5"/>
                      </a:moveTo>
                      <a:cubicBezTo>
                        <a:pt x="16" y="4"/>
                        <a:pt x="18" y="4"/>
                        <a:pt x="20" y="3"/>
                      </a:cubicBezTo>
                      <a:cubicBezTo>
                        <a:pt x="20" y="5"/>
                        <a:pt x="20" y="7"/>
                        <a:pt x="20" y="9"/>
                      </a:cubicBezTo>
                      <a:cubicBezTo>
                        <a:pt x="20" y="8"/>
                        <a:pt x="19" y="8"/>
                        <a:pt x="18" y="8"/>
                      </a:cubicBezTo>
                      <a:cubicBezTo>
                        <a:pt x="17" y="8"/>
                        <a:pt x="16" y="8"/>
                        <a:pt x="15" y="9"/>
                      </a:cubicBezTo>
                      <a:cubicBezTo>
                        <a:pt x="12" y="12"/>
                        <a:pt x="17" y="16"/>
                        <a:pt x="19" y="17"/>
                      </a:cubicBezTo>
                      <a:cubicBezTo>
                        <a:pt x="24" y="20"/>
                        <a:pt x="20" y="24"/>
                        <a:pt x="17" y="26"/>
                      </a:cubicBezTo>
                      <a:cubicBezTo>
                        <a:pt x="15" y="28"/>
                        <a:pt x="15" y="36"/>
                        <a:pt x="13" y="37"/>
                      </a:cubicBezTo>
                      <a:cubicBezTo>
                        <a:pt x="11" y="37"/>
                        <a:pt x="10" y="40"/>
                        <a:pt x="12" y="42"/>
                      </a:cubicBezTo>
                      <a:cubicBezTo>
                        <a:pt x="15" y="45"/>
                        <a:pt x="21" y="46"/>
                        <a:pt x="25" y="47"/>
                      </a:cubicBezTo>
                      <a:cubicBezTo>
                        <a:pt x="29" y="47"/>
                        <a:pt x="35" y="48"/>
                        <a:pt x="38" y="47"/>
                      </a:cubicBezTo>
                      <a:cubicBezTo>
                        <a:pt x="39" y="46"/>
                        <a:pt x="48" y="43"/>
                        <a:pt x="47" y="46"/>
                      </a:cubicBezTo>
                      <a:cubicBezTo>
                        <a:pt x="47" y="50"/>
                        <a:pt x="46" y="54"/>
                        <a:pt x="45" y="58"/>
                      </a:cubicBezTo>
                      <a:cubicBezTo>
                        <a:pt x="45" y="60"/>
                        <a:pt x="44" y="67"/>
                        <a:pt x="40" y="65"/>
                      </a:cubicBezTo>
                      <a:cubicBezTo>
                        <a:pt x="38" y="64"/>
                        <a:pt x="36" y="62"/>
                        <a:pt x="34" y="61"/>
                      </a:cubicBezTo>
                      <a:cubicBezTo>
                        <a:pt x="30" y="58"/>
                        <a:pt x="25" y="54"/>
                        <a:pt x="21" y="50"/>
                      </a:cubicBezTo>
                      <a:cubicBezTo>
                        <a:pt x="19" y="48"/>
                        <a:pt x="17" y="45"/>
                        <a:pt x="15" y="44"/>
                      </a:cubicBezTo>
                      <a:cubicBezTo>
                        <a:pt x="9" y="40"/>
                        <a:pt x="5" y="38"/>
                        <a:pt x="2" y="32"/>
                      </a:cubicBezTo>
                      <a:cubicBezTo>
                        <a:pt x="1" y="31"/>
                        <a:pt x="0" y="32"/>
                        <a:pt x="0" y="33"/>
                      </a:cubicBezTo>
                      <a:cubicBezTo>
                        <a:pt x="5" y="41"/>
                        <a:pt x="14" y="44"/>
                        <a:pt x="20" y="51"/>
                      </a:cubicBezTo>
                      <a:cubicBezTo>
                        <a:pt x="26" y="58"/>
                        <a:pt x="35" y="64"/>
                        <a:pt x="44" y="68"/>
                      </a:cubicBezTo>
                      <a:cubicBezTo>
                        <a:pt x="44" y="68"/>
                        <a:pt x="44" y="68"/>
                        <a:pt x="44" y="67"/>
                      </a:cubicBezTo>
                      <a:cubicBezTo>
                        <a:pt x="46" y="59"/>
                        <a:pt x="49" y="52"/>
                        <a:pt x="49" y="44"/>
                      </a:cubicBezTo>
                      <a:cubicBezTo>
                        <a:pt x="49" y="43"/>
                        <a:pt x="49" y="43"/>
                        <a:pt x="48" y="43"/>
                      </a:cubicBezTo>
                      <a:cubicBezTo>
                        <a:pt x="41" y="43"/>
                        <a:pt x="35" y="45"/>
                        <a:pt x="28" y="45"/>
                      </a:cubicBezTo>
                      <a:cubicBezTo>
                        <a:pt x="24" y="45"/>
                        <a:pt x="21" y="45"/>
                        <a:pt x="17" y="43"/>
                      </a:cubicBezTo>
                      <a:cubicBezTo>
                        <a:pt x="16" y="42"/>
                        <a:pt x="10" y="39"/>
                        <a:pt x="15" y="38"/>
                      </a:cubicBezTo>
                      <a:cubicBezTo>
                        <a:pt x="16" y="37"/>
                        <a:pt x="19" y="26"/>
                        <a:pt x="20" y="26"/>
                      </a:cubicBezTo>
                      <a:cubicBezTo>
                        <a:pt x="22" y="24"/>
                        <a:pt x="25" y="21"/>
                        <a:pt x="24" y="18"/>
                      </a:cubicBezTo>
                      <a:cubicBezTo>
                        <a:pt x="24" y="18"/>
                        <a:pt x="12" y="9"/>
                        <a:pt x="20" y="10"/>
                      </a:cubicBezTo>
                      <a:cubicBezTo>
                        <a:pt x="22" y="10"/>
                        <a:pt x="25" y="11"/>
                        <a:pt x="27" y="8"/>
                      </a:cubicBezTo>
                      <a:cubicBezTo>
                        <a:pt x="33" y="0"/>
                        <a:pt x="18" y="2"/>
                        <a:pt x="14" y="4"/>
                      </a:cubicBezTo>
                      <a:cubicBezTo>
                        <a:pt x="13" y="4"/>
                        <a:pt x="14" y="5"/>
                        <a:pt x="15"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1" name="Freeform 170"/>
                <p:cNvSpPr/>
                <p:nvPr/>
              </p:nvSpPr>
              <p:spPr bwMode="auto">
                <a:xfrm>
                  <a:off x="1466850" y="2235201"/>
                  <a:ext cx="20638" cy="39688"/>
                </a:xfrm>
                <a:custGeom>
                  <a:avLst/>
                  <a:gdLst>
                    <a:gd name="T0" fmla="*/ 5 w 20"/>
                    <a:gd name="T1" fmla="*/ 19 h 38"/>
                    <a:gd name="T2" fmla="*/ 0 w 20"/>
                    <a:gd name="T3" fmla="*/ 29 h 38"/>
                    <a:gd name="T4" fmla="*/ 5 w 20"/>
                    <a:gd name="T5" fmla="*/ 20 h 38"/>
                    <a:gd name="T6" fmla="*/ 2 w 20"/>
                    <a:gd name="T7" fmla="*/ 29 h 38"/>
                    <a:gd name="T8" fmla="*/ 8 w 20"/>
                    <a:gd name="T9" fmla="*/ 18 h 38"/>
                    <a:gd name="T10" fmla="*/ 6 w 20"/>
                    <a:gd name="T11" fmla="*/ 24 h 38"/>
                    <a:gd name="T12" fmla="*/ 7 w 20"/>
                    <a:gd name="T13" fmla="*/ 34 h 38"/>
                    <a:gd name="T14" fmla="*/ 7 w 20"/>
                    <a:gd name="T15" fmla="*/ 21 h 38"/>
                    <a:gd name="T16" fmla="*/ 8 w 20"/>
                    <a:gd name="T17" fmla="*/ 34 h 38"/>
                    <a:gd name="T18" fmla="*/ 7 w 20"/>
                    <a:gd name="T19" fmla="*/ 25 h 38"/>
                    <a:gd name="T20" fmla="*/ 2 w 20"/>
                    <a:gd name="T21" fmla="*/ 29 h 38"/>
                    <a:gd name="T22" fmla="*/ 3 w 20"/>
                    <a:gd name="T23" fmla="*/ 36 h 38"/>
                    <a:gd name="T24" fmla="*/ 4 w 20"/>
                    <a:gd name="T25" fmla="*/ 34 h 38"/>
                    <a:gd name="T26" fmla="*/ 5 w 20"/>
                    <a:gd name="T27" fmla="*/ 38 h 38"/>
                    <a:gd name="T28" fmla="*/ 7 w 20"/>
                    <a:gd name="T29" fmla="*/ 34 h 38"/>
                    <a:gd name="T30" fmla="*/ 7 w 20"/>
                    <a:gd name="T31" fmla="*/ 37 h 38"/>
                    <a:gd name="T32" fmla="*/ 11 w 20"/>
                    <a:gd name="T33" fmla="*/ 21 h 38"/>
                    <a:gd name="T34" fmla="*/ 15 w 20"/>
                    <a:gd name="T35" fmla="*/ 19 h 38"/>
                    <a:gd name="T36" fmla="*/ 11 w 20"/>
                    <a:gd name="T37" fmla="*/ 28 h 38"/>
                    <a:gd name="T38" fmla="*/ 15 w 20"/>
                    <a:gd name="T39" fmla="*/ 19 h 38"/>
                    <a:gd name="T40" fmla="*/ 11 w 20"/>
                    <a:gd name="T41" fmla="*/ 27 h 38"/>
                    <a:gd name="T42" fmla="*/ 14 w 20"/>
                    <a:gd name="T43" fmla="*/ 23 h 38"/>
                    <a:gd name="T44" fmla="*/ 15 w 20"/>
                    <a:gd name="T45" fmla="*/ 17 h 38"/>
                    <a:gd name="T46" fmla="*/ 14 w 20"/>
                    <a:gd name="T47" fmla="*/ 15 h 38"/>
                    <a:gd name="T48" fmla="*/ 9 w 20"/>
                    <a:gd name="T49" fmla="*/ 17 h 38"/>
                    <a:gd name="T50" fmla="*/ 11 w 20"/>
                    <a:gd name="T51" fmla="*/ 14 h 38"/>
                    <a:gd name="T52" fmla="*/ 9 w 20"/>
                    <a:gd name="T53" fmla="*/ 10 h 38"/>
                    <a:gd name="T54" fmla="*/ 11 w 20"/>
                    <a:gd name="T55" fmla="*/ 5 h 38"/>
                    <a:gd name="T56" fmla="*/ 17 w 20"/>
                    <a:gd name="T57" fmla="*/ 3 h 38"/>
                    <a:gd name="T58" fmla="*/ 18 w 20"/>
                    <a:gd name="T59" fmla="*/ 2 h 38"/>
                    <a:gd name="T60" fmla="*/ 20 w 20"/>
                    <a:gd name="T61" fmla="*/ 1 h 38"/>
                    <a:gd name="T62" fmla="*/ 15 w 20"/>
                    <a:gd name="T63" fmla="*/ 2 h 38"/>
                    <a:gd name="T64" fmla="*/ 11 w 20"/>
                    <a:gd name="T65" fmla="*/ 5 h 38"/>
                    <a:gd name="T66" fmla="*/ 8 w 20"/>
                    <a:gd name="T67" fmla="*/ 9 h 38"/>
                    <a:gd name="T68" fmla="*/ 12 w 20"/>
                    <a:gd name="T69" fmla="*/ 4 h 38"/>
                    <a:gd name="T70" fmla="*/ 6 w 20"/>
                    <a:gd name="T71" fmla="*/ 15 h 38"/>
                    <a:gd name="T72" fmla="*/ 9 w 20"/>
                    <a:gd name="T73" fmla="*/ 21 h 38"/>
                    <a:gd name="T74" fmla="*/ 13 w 20"/>
                    <a:gd name="T75" fmla="*/ 10 h 38"/>
                    <a:gd name="T76" fmla="*/ 9 w 20"/>
                    <a:gd name="T77" fmla="*/ 19 h 38"/>
                    <a:gd name="T78" fmla="*/ 12 w 20"/>
                    <a:gd name="T79" fmla="*/ 10 h 38"/>
                    <a:gd name="T80" fmla="*/ 7 w 20"/>
                    <a:gd name="T81" fmla="*/ 20 h 38"/>
                    <a:gd name="T82" fmla="*/ 13 w 20"/>
                    <a:gd name="T83" fmla="*/ 21 h 38"/>
                    <a:gd name="T84" fmla="*/ 17 w 20"/>
                    <a:gd name="T85" fmla="*/ 16 h 38"/>
                    <a:gd name="T86" fmla="*/ 16 w 20"/>
                    <a:gd name="T87" fmla="*/ 16 h 38"/>
                    <a:gd name="T88" fmla="*/ 14 w 20"/>
                    <a:gd name="T89" fmla="*/ 21 h 38"/>
                    <a:gd name="T90" fmla="*/ 12 w 20"/>
                    <a:gd name="T91" fmla="*/ 24 h 38"/>
                    <a:gd name="T92" fmla="*/ 12 w 20"/>
                    <a:gd name="T93" fmla="*/ 31 h 38"/>
                    <a:gd name="T94" fmla="*/ 14 w 20"/>
                    <a:gd name="T95" fmla="*/ 24 h 38"/>
                    <a:gd name="T96" fmla="*/ 10 w 20"/>
                    <a:gd name="T97" fmla="*/ 31 h 38"/>
                    <a:gd name="T98" fmla="*/ 13 w 20"/>
                    <a:gd name="T99" fmla="*/ 19 h 38"/>
                    <a:gd name="T100" fmla="*/ 9 w 20"/>
                    <a:gd name="T101" fmla="*/ 28 h 38"/>
                    <a:gd name="T102" fmla="*/ 7 w 20"/>
                    <a:gd name="T103" fmla="*/ 31 h 38"/>
                    <a:gd name="T104" fmla="*/ 2 w 20"/>
                    <a:gd name="T105" fmla="*/ 30 h 38"/>
                    <a:gd name="T106" fmla="*/ 2 w 20"/>
                    <a:gd name="T107" fmla="*/ 34 h 38"/>
                    <a:gd name="T108" fmla="*/ 8 w 20"/>
                    <a:gd name="T109" fmla="*/ 35 h 38"/>
                    <a:gd name="T110" fmla="*/ 8 w 20"/>
                    <a:gd name="T111" fmla="*/ 28 h 38"/>
                    <a:gd name="T112" fmla="*/ 8 w 20"/>
                    <a:gd name="T113" fmla="*/ 27 h 38"/>
                    <a:gd name="T114" fmla="*/ 7 w 20"/>
                    <a:gd name="T115" fmla="*/ 31 h 38"/>
                    <a:gd name="T116" fmla="*/ 8 w 20"/>
                    <a:gd name="T117" fmla="*/ 15 h 38"/>
                    <a:gd name="T118" fmla="*/ 4 w 20"/>
                    <a:gd name="T119" fmla="*/ 28 h 38"/>
                    <a:gd name="T120" fmla="*/ 4 w 20"/>
                    <a:gd name="T121" fmla="*/ 16 h 38"/>
                    <a:gd name="T122" fmla="*/ 7 w 20"/>
                    <a:gd name="T123" fmla="*/ 17 h 38"/>
                    <a:gd name="T124" fmla="*/ 0 w 20"/>
                    <a:gd name="T125" fmla="*/ 25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 h="38">
                      <a:moveTo>
                        <a:pt x="2" y="25"/>
                      </a:moveTo>
                      <a:cubicBezTo>
                        <a:pt x="2" y="23"/>
                        <a:pt x="3" y="21"/>
                        <a:pt x="5" y="19"/>
                      </a:cubicBezTo>
                      <a:cubicBezTo>
                        <a:pt x="4" y="18"/>
                        <a:pt x="3" y="18"/>
                        <a:pt x="3" y="20"/>
                      </a:cubicBezTo>
                      <a:cubicBezTo>
                        <a:pt x="1" y="23"/>
                        <a:pt x="1" y="26"/>
                        <a:pt x="0" y="29"/>
                      </a:cubicBezTo>
                      <a:cubicBezTo>
                        <a:pt x="0" y="30"/>
                        <a:pt x="1" y="30"/>
                        <a:pt x="2" y="29"/>
                      </a:cubicBezTo>
                      <a:cubicBezTo>
                        <a:pt x="4" y="27"/>
                        <a:pt x="4" y="24"/>
                        <a:pt x="5" y="20"/>
                      </a:cubicBezTo>
                      <a:cubicBezTo>
                        <a:pt x="6" y="16"/>
                        <a:pt x="4" y="20"/>
                        <a:pt x="4" y="22"/>
                      </a:cubicBezTo>
                      <a:cubicBezTo>
                        <a:pt x="3" y="24"/>
                        <a:pt x="3" y="27"/>
                        <a:pt x="2" y="29"/>
                      </a:cubicBezTo>
                      <a:cubicBezTo>
                        <a:pt x="2" y="30"/>
                        <a:pt x="3" y="31"/>
                        <a:pt x="4" y="30"/>
                      </a:cubicBezTo>
                      <a:cubicBezTo>
                        <a:pt x="6" y="26"/>
                        <a:pt x="7" y="22"/>
                        <a:pt x="8" y="18"/>
                      </a:cubicBezTo>
                      <a:cubicBezTo>
                        <a:pt x="6" y="17"/>
                        <a:pt x="6" y="18"/>
                        <a:pt x="6" y="20"/>
                      </a:cubicBezTo>
                      <a:cubicBezTo>
                        <a:pt x="6" y="21"/>
                        <a:pt x="6" y="23"/>
                        <a:pt x="6" y="24"/>
                      </a:cubicBezTo>
                      <a:cubicBezTo>
                        <a:pt x="5" y="27"/>
                        <a:pt x="6" y="30"/>
                        <a:pt x="6" y="33"/>
                      </a:cubicBezTo>
                      <a:cubicBezTo>
                        <a:pt x="6" y="34"/>
                        <a:pt x="7" y="34"/>
                        <a:pt x="7" y="34"/>
                      </a:cubicBezTo>
                      <a:cubicBezTo>
                        <a:pt x="9" y="29"/>
                        <a:pt x="9" y="25"/>
                        <a:pt x="9" y="21"/>
                      </a:cubicBezTo>
                      <a:cubicBezTo>
                        <a:pt x="8" y="20"/>
                        <a:pt x="7" y="20"/>
                        <a:pt x="7" y="21"/>
                      </a:cubicBezTo>
                      <a:cubicBezTo>
                        <a:pt x="6" y="25"/>
                        <a:pt x="6" y="29"/>
                        <a:pt x="6" y="34"/>
                      </a:cubicBezTo>
                      <a:cubicBezTo>
                        <a:pt x="6" y="34"/>
                        <a:pt x="8" y="35"/>
                        <a:pt x="8" y="34"/>
                      </a:cubicBezTo>
                      <a:cubicBezTo>
                        <a:pt x="8" y="31"/>
                        <a:pt x="9" y="28"/>
                        <a:pt x="9" y="25"/>
                      </a:cubicBezTo>
                      <a:cubicBezTo>
                        <a:pt x="8" y="24"/>
                        <a:pt x="7" y="24"/>
                        <a:pt x="7" y="25"/>
                      </a:cubicBezTo>
                      <a:cubicBezTo>
                        <a:pt x="7" y="27"/>
                        <a:pt x="6" y="32"/>
                        <a:pt x="8" y="33"/>
                      </a:cubicBezTo>
                      <a:cubicBezTo>
                        <a:pt x="6" y="31"/>
                        <a:pt x="4" y="30"/>
                        <a:pt x="2" y="29"/>
                      </a:cubicBezTo>
                      <a:cubicBezTo>
                        <a:pt x="2" y="28"/>
                        <a:pt x="1" y="29"/>
                        <a:pt x="1" y="29"/>
                      </a:cubicBezTo>
                      <a:cubicBezTo>
                        <a:pt x="1" y="32"/>
                        <a:pt x="2" y="34"/>
                        <a:pt x="3" y="36"/>
                      </a:cubicBezTo>
                      <a:cubicBezTo>
                        <a:pt x="3" y="37"/>
                        <a:pt x="4" y="36"/>
                        <a:pt x="4" y="36"/>
                      </a:cubicBezTo>
                      <a:cubicBezTo>
                        <a:pt x="4" y="35"/>
                        <a:pt x="4" y="34"/>
                        <a:pt x="4" y="34"/>
                      </a:cubicBezTo>
                      <a:cubicBezTo>
                        <a:pt x="4" y="32"/>
                        <a:pt x="3" y="31"/>
                        <a:pt x="2" y="32"/>
                      </a:cubicBezTo>
                      <a:cubicBezTo>
                        <a:pt x="3" y="34"/>
                        <a:pt x="4" y="36"/>
                        <a:pt x="5" y="38"/>
                      </a:cubicBezTo>
                      <a:cubicBezTo>
                        <a:pt x="6" y="38"/>
                        <a:pt x="7" y="38"/>
                        <a:pt x="7" y="38"/>
                      </a:cubicBezTo>
                      <a:cubicBezTo>
                        <a:pt x="7" y="36"/>
                        <a:pt x="7" y="35"/>
                        <a:pt x="7" y="34"/>
                      </a:cubicBezTo>
                      <a:cubicBezTo>
                        <a:pt x="7" y="34"/>
                        <a:pt x="7" y="34"/>
                        <a:pt x="6" y="34"/>
                      </a:cubicBezTo>
                      <a:cubicBezTo>
                        <a:pt x="7" y="35"/>
                        <a:pt x="7" y="36"/>
                        <a:pt x="7" y="37"/>
                      </a:cubicBezTo>
                      <a:cubicBezTo>
                        <a:pt x="7" y="38"/>
                        <a:pt x="9" y="38"/>
                        <a:pt x="9" y="37"/>
                      </a:cubicBezTo>
                      <a:cubicBezTo>
                        <a:pt x="10" y="32"/>
                        <a:pt x="11" y="27"/>
                        <a:pt x="11" y="21"/>
                      </a:cubicBezTo>
                      <a:cubicBezTo>
                        <a:pt x="11" y="22"/>
                        <a:pt x="10" y="34"/>
                        <a:pt x="12" y="27"/>
                      </a:cubicBezTo>
                      <a:cubicBezTo>
                        <a:pt x="13" y="24"/>
                        <a:pt x="14" y="22"/>
                        <a:pt x="15" y="19"/>
                      </a:cubicBezTo>
                      <a:cubicBezTo>
                        <a:pt x="15" y="18"/>
                        <a:pt x="14" y="17"/>
                        <a:pt x="14" y="18"/>
                      </a:cubicBezTo>
                      <a:cubicBezTo>
                        <a:pt x="13" y="21"/>
                        <a:pt x="12" y="25"/>
                        <a:pt x="11" y="28"/>
                      </a:cubicBezTo>
                      <a:cubicBezTo>
                        <a:pt x="12" y="29"/>
                        <a:pt x="13" y="29"/>
                        <a:pt x="13" y="26"/>
                      </a:cubicBezTo>
                      <a:cubicBezTo>
                        <a:pt x="13" y="24"/>
                        <a:pt x="14" y="22"/>
                        <a:pt x="15" y="19"/>
                      </a:cubicBezTo>
                      <a:cubicBezTo>
                        <a:pt x="15" y="18"/>
                        <a:pt x="13" y="18"/>
                        <a:pt x="13" y="19"/>
                      </a:cubicBezTo>
                      <a:cubicBezTo>
                        <a:pt x="12" y="22"/>
                        <a:pt x="12" y="24"/>
                        <a:pt x="11" y="27"/>
                      </a:cubicBezTo>
                      <a:cubicBezTo>
                        <a:pt x="11" y="28"/>
                        <a:pt x="12" y="29"/>
                        <a:pt x="12" y="28"/>
                      </a:cubicBezTo>
                      <a:cubicBezTo>
                        <a:pt x="14" y="25"/>
                        <a:pt x="13" y="26"/>
                        <a:pt x="14" y="23"/>
                      </a:cubicBezTo>
                      <a:cubicBezTo>
                        <a:pt x="15" y="22"/>
                        <a:pt x="15" y="22"/>
                        <a:pt x="15" y="21"/>
                      </a:cubicBezTo>
                      <a:cubicBezTo>
                        <a:pt x="16" y="19"/>
                        <a:pt x="16" y="18"/>
                        <a:pt x="15" y="17"/>
                      </a:cubicBezTo>
                      <a:cubicBezTo>
                        <a:pt x="14" y="18"/>
                        <a:pt x="15" y="19"/>
                        <a:pt x="16" y="18"/>
                      </a:cubicBezTo>
                      <a:cubicBezTo>
                        <a:pt x="14" y="22"/>
                        <a:pt x="14" y="17"/>
                        <a:pt x="14" y="15"/>
                      </a:cubicBezTo>
                      <a:cubicBezTo>
                        <a:pt x="14" y="15"/>
                        <a:pt x="13" y="15"/>
                        <a:pt x="13" y="15"/>
                      </a:cubicBezTo>
                      <a:cubicBezTo>
                        <a:pt x="11" y="16"/>
                        <a:pt x="11" y="15"/>
                        <a:pt x="9" y="17"/>
                      </a:cubicBezTo>
                      <a:cubicBezTo>
                        <a:pt x="5" y="21"/>
                        <a:pt x="10" y="14"/>
                        <a:pt x="11" y="12"/>
                      </a:cubicBezTo>
                      <a:cubicBezTo>
                        <a:pt x="10" y="19"/>
                        <a:pt x="13" y="7"/>
                        <a:pt x="11" y="14"/>
                      </a:cubicBezTo>
                      <a:cubicBezTo>
                        <a:pt x="10" y="20"/>
                        <a:pt x="10" y="12"/>
                        <a:pt x="10" y="11"/>
                      </a:cubicBezTo>
                      <a:cubicBezTo>
                        <a:pt x="10" y="10"/>
                        <a:pt x="9" y="10"/>
                        <a:pt x="9" y="10"/>
                      </a:cubicBezTo>
                      <a:cubicBezTo>
                        <a:pt x="4" y="16"/>
                        <a:pt x="10" y="7"/>
                        <a:pt x="12" y="6"/>
                      </a:cubicBezTo>
                      <a:cubicBezTo>
                        <a:pt x="12" y="6"/>
                        <a:pt x="11" y="6"/>
                        <a:pt x="11" y="5"/>
                      </a:cubicBezTo>
                      <a:cubicBezTo>
                        <a:pt x="12" y="7"/>
                        <a:pt x="13" y="7"/>
                        <a:pt x="14" y="5"/>
                      </a:cubicBezTo>
                      <a:cubicBezTo>
                        <a:pt x="16" y="4"/>
                        <a:pt x="16" y="4"/>
                        <a:pt x="17" y="3"/>
                      </a:cubicBezTo>
                      <a:cubicBezTo>
                        <a:pt x="18" y="2"/>
                        <a:pt x="17" y="1"/>
                        <a:pt x="17" y="2"/>
                      </a:cubicBezTo>
                      <a:cubicBezTo>
                        <a:pt x="14" y="2"/>
                        <a:pt x="17" y="2"/>
                        <a:pt x="18" y="2"/>
                      </a:cubicBezTo>
                      <a:cubicBezTo>
                        <a:pt x="17" y="3"/>
                        <a:pt x="18" y="3"/>
                        <a:pt x="19" y="3"/>
                      </a:cubicBezTo>
                      <a:cubicBezTo>
                        <a:pt x="19" y="2"/>
                        <a:pt x="20" y="1"/>
                        <a:pt x="20" y="1"/>
                      </a:cubicBezTo>
                      <a:cubicBezTo>
                        <a:pt x="20" y="0"/>
                        <a:pt x="19" y="0"/>
                        <a:pt x="19" y="0"/>
                      </a:cubicBezTo>
                      <a:cubicBezTo>
                        <a:pt x="18" y="1"/>
                        <a:pt x="16" y="1"/>
                        <a:pt x="15" y="2"/>
                      </a:cubicBezTo>
                      <a:cubicBezTo>
                        <a:pt x="14" y="2"/>
                        <a:pt x="15" y="4"/>
                        <a:pt x="16" y="3"/>
                      </a:cubicBezTo>
                      <a:cubicBezTo>
                        <a:pt x="18" y="2"/>
                        <a:pt x="11" y="5"/>
                        <a:pt x="11" y="5"/>
                      </a:cubicBezTo>
                      <a:cubicBezTo>
                        <a:pt x="10" y="6"/>
                        <a:pt x="9" y="7"/>
                        <a:pt x="8" y="8"/>
                      </a:cubicBezTo>
                      <a:cubicBezTo>
                        <a:pt x="7" y="8"/>
                        <a:pt x="8" y="9"/>
                        <a:pt x="8" y="9"/>
                      </a:cubicBezTo>
                      <a:cubicBezTo>
                        <a:pt x="11" y="8"/>
                        <a:pt x="12" y="7"/>
                        <a:pt x="14" y="5"/>
                      </a:cubicBezTo>
                      <a:cubicBezTo>
                        <a:pt x="14" y="4"/>
                        <a:pt x="13" y="3"/>
                        <a:pt x="12" y="4"/>
                      </a:cubicBezTo>
                      <a:cubicBezTo>
                        <a:pt x="9" y="7"/>
                        <a:pt x="5" y="9"/>
                        <a:pt x="5" y="14"/>
                      </a:cubicBezTo>
                      <a:cubicBezTo>
                        <a:pt x="5" y="15"/>
                        <a:pt x="6" y="15"/>
                        <a:pt x="6" y="15"/>
                      </a:cubicBezTo>
                      <a:cubicBezTo>
                        <a:pt x="7" y="14"/>
                        <a:pt x="8" y="11"/>
                        <a:pt x="8" y="13"/>
                      </a:cubicBezTo>
                      <a:cubicBezTo>
                        <a:pt x="8" y="16"/>
                        <a:pt x="8" y="18"/>
                        <a:pt x="9" y="21"/>
                      </a:cubicBezTo>
                      <a:cubicBezTo>
                        <a:pt x="9" y="22"/>
                        <a:pt x="10" y="22"/>
                        <a:pt x="10" y="21"/>
                      </a:cubicBezTo>
                      <a:cubicBezTo>
                        <a:pt x="12" y="17"/>
                        <a:pt x="13" y="14"/>
                        <a:pt x="13" y="10"/>
                      </a:cubicBezTo>
                      <a:cubicBezTo>
                        <a:pt x="13" y="9"/>
                        <a:pt x="12" y="9"/>
                        <a:pt x="12" y="10"/>
                      </a:cubicBezTo>
                      <a:cubicBezTo>
                        <a:pt x="10" y="13"/>
                        <a:pt x="9" y="15"/>
                        <a:pt x="9" y="19"/>
                      </a:cubicBezTo>
                      <a:cubicBezTo>
                        <a:pt x="9" y="19"/>
                        <a:pt x="10" y="20"/>
                        <a:pt x="10" y="19"/>
                      </a:cubicBezTo>
                      <a:cubicBezTo>
                        <a:pt x="11" y="16"/>
                        <a:pt x="12" y="14"/>
                        <a:pt x="12" y="10"/>
                      </a:cubicBezTo>
                      <a:cubicBezTo>
                        <a:pt x="13" y="10"/>
                        <a:pt x="12" y="9"/>
                        <a:pt x="11" y="10"/>
                      </a:cubicBezTo>
                      <a:cubicBezTo>
                        <a:pt x="9" y="13"/>
                        <a:pt x="7" y="16"/>
                        <a:pt x="7" y="20"/>
                      </a:cubicBezTo>
                      <a:cubicBezTo>
                        <a:pt x="7" y="21"/>
                        <a:pt x="7" y="21"/>
                        <a:pt x="8" y="21"/>
                      </a:cubicBezTo>
                      <a:cubicBezTo>
                        <a:pt x="10" y="18"/>
                        <a:pt x="13" y="15"/>
                        <a:pt x="13" y="21"/>
                      </a:cubicBezTo>
                      <a:cubicBezTo>
                        <a:pt x="13" y="22"/>
                        <a:pt x="14" y="22"/>
                        <a:pt x="14" y="22"/>
                      </a:cubicBezTo>
                      <a:cubicBezTo>
                        <a:pt x="16" y="20"/>
                        <a:pt x="17" y="18"/>
                        <a:pt x="17" y="16"/>
                      </a:cubicBezTo>
                      <a:cubicBezTo>
                        <a:pt x="18" y="15"/>
                        <a:pt x="17" y="15"/>
                        <a:pt x="16" y="15"/>
                      </a:cubicBezTo>
                      <a:cubicBezTo>
                        <a:pt x="13" y="19"/>
                        <a:pt x="17" y="14"/>
                        <a:pt x="16" y="16"/>
                      </a:cubicBezTo>
                      <a:cubicBezTo>
                        <a:pt x="17" y="16"/>
                        <a:pt x="15" y="15"/>
                        <a:pt x="15" y="16"/>
                      </a:cubicBezTo>
                      <a:cubicBezTo>
                        <a:pt x="15" y="18"/>
                        <a:pt x="14" y="19"/>
                        <a:pt x="14" y="21"/>
                      </a:cubicBezTo>
                      <a:cubicBezTo>
                        <a:pt x="13" y="22"/>
                        <a:pt x="12" y="29"/>
                        <a:pt x="14" y="22"/>
                      </a:cubicBezTo>
                      <a:cubicBezTo>
                        <a:pt x="12" y="21"/>
                        <a:pt x="12" y="21"/>
                        <a:pt x="12" y="24"/>
                      </a:cubicBezTo>
                      <a:cubicBezTo>
                        <a:pt x="11" y="26"/>
                        <a:pt x="11" y="28"/>
                        <a:pt x="10" y="31"/>
                      </a:cubicBezTo>
                      <a:cubicBezTo>
                        <a:pt x="10" y="32"/>
                        <a:pt x="11" y="32"/>
                        <a:pt x="12" y="31"/>
                      </a:cubicBezTo>
                      <a:cubicBezTo>
                        <a:pt x="12" y="29"/>
                        <a:pt x="12" y="28"/>
                        <a:pt x="13" y="26"/>
                      </a:cubicBezTo>
                      <a:cubicBezTo>
                        <a:pt x="13" y="25"/>
                        <a:pt x="13" y="24"/>
                        <a:pt x="14" y="24"/>
                      </a:cubicBezTo>
                      <a:cubicBezTo>
                        <a:pt x="15" y="22"/>
                        <a:pt x="15" y="21"/>
                        <a:pt x="13" y="20"/>
                      </a:cubicBezTo>
                      <a:cubicBezTo>
                        <a:pt x="12" y="24"/>
                        <a:pt x="10" y="27"/>
                        <a:pt x="10" y="31"/>
                      </a:cubicBezTo>
                      <a:cubicBezTo>
                        <a:pt x="10" y="32"/>
                        <a:pt x="11" y="32"/>
                        <a:pt x="11" y="31"/>
                      </a:cubicBezTo>
                      <a:cubicBezTo>
                        <a:pt x="12" y="27"/>
                        <a:pt x="13" y="23"/>
                        <a:pt x="13" y="19"/>
                      </a:cubicBezTo>
                      <a:cubicBezTo>
                        <a:pt x="13" y="18"/>
                        <a:pt x="12" y="18"/>
                        <a:pt x="12" y="19"/>
                      </a:cubicBezTo>
                      <a:cubicBezTo>
                        <a:pt x="10" y="22"/>
                        <a:pt x="9" y="24"/>
                        <a:pt x="9" y="28"/>
                      </a:cubicBezTo>
                      <a:cubicBezTo>
                        <a:pt x="8" y="30"/>
                        <a:pt x="8" y="32"/>
                        <a:pt x="8" y="35"/>
                      </a:cubicBezTo>
                      <a:cubicBezTo>
                        <a:pt x="8" y="36"/>
                        <a:pt x="7" y="32"/>
                        <a:pt x="7" y="31"/>
                      </a:cubicBezTo>
                      <a:cubicBezTo>
                        <a:pt x="7" y="31"/>
                        <a:pt x="6" y="31"/>
                        <a:pt x="6" y="32"/>
                      </a:cubicBezTo>
                      <a:cubicBezTo>
                        <a:pt x="6" y="38"/>
                        <a:pt x="4" y="32"/>
                        <a:pt x="2" y="30"/>
                      </a:cubicBezTo>
                      <a:cubicBezTo>
                        <a:pt x="2" y="29"/>
                        <a:pt x="1" y="29"/>
                        <a:pt x="1" y="30"/>
                      </a:cubicBezTo>
                      <a:cubicBezTo>
                        <a:pt x="1" y="31"/>
                        <a:pt x="2" y="33"/>
                        <a:pt x="2" y="34"/>
                      </a:cubicBezTo>
                      <a:cubicBezTo>
                        <a:pt x="1" y="30"/>
                        <a:pt x="2" y="29"/>
                        <a:pt x="4" y="33"/>
                      </a:cubicBezTo>
                      <a:cubicBezTo>
                        <a:pt x="5" y="34"/>
                        <a:pt x="7" y="34"/>
                        <a:pt x="8" y="35"/>
                      </a:cubicBezTo>
                      <a:cubicBezTo>
                        <a:pt x="9" y="35"/>
                        <a:pt x="9" y="35"/>
                        <a:pt x="9" y="34"/>
                      </a:cubicBezTo>
                      <a:cubicBezTo>
                        <a:pt x="9" y="32"/>
                        <a:pt x="8" y="30"/>
                        <a:pt x="8" y="28"/>
                      </a:cubicBezTo>
                      <a:cubicBezTo>
                        <a:pt x="7" y="28"/>
                        <a:pt x="6" y="29"/>
                        <a:pt x="8" y="32"/>
                      </a:cubicBezTo>
                      <a:cubicBezTo>
                        <a:pt x="8" y="30"/>
                        <a:pt x="8" y="29"/>
                        <a:pt x="8" y="27"/>
                      </a:cubicBezTo>
                      <a:cubicBezTo>
                        <a:pt x="8" y="26"/>
                        <a:pt x="7" y="19"/>
                        <a:pt x="7" y="25"/>
                      </a:cubicBezTo>
                      <a:cubicBezTo>
                        <a:pt x="8" y="27"/>
                        <a:pt x="7" y="29"/>
                        <a:pt x="7" y="31"/>
                      </a:cubicBezTo>
                      <a:cubicBezTo>
                        <a:pt x="7" y="30"/>
                        <a:pt x="7" y="28"/>
                        <a:pt x="7" y="27"/>
                      </a:cubicBezTo>
                      <a:cubicBezTo>
                        <a:pt x="7" y="23"/>
                        <a:pt x="8" y="19"/>
                        <a:pt x="8" y="15"/>
                      </a:cubicBezTo>
                      <a:cubicBezTo>
                        <a:pt x="8" y="15"/>
                        <a:pt x="7" y="14"/>
                        <a:pt x="7" y="15"/>
                      </a:cubicBezTo>
                      <a:cubicBezTo>
                        <a:pt x="6" y="19"/>
                        <a:pt x="5" y="24"/>
                        <a:pt x="4" y="28"/>
                      </a:cubicBezTo>
                      <a:cubicBezTo>
                        <a:pt x="5" y="25"/>
                        <a:pt x="5" y="20"/>
                        <a:pt x="6" y="17"/>
                      </a:cubicBezTo>
                      <a:cubicBezTo>
                        <a:pt x="6" y="16"/>
                        <a:pt x="5" y="15"/>
                        <a:pt x="4" y="16"/>
                      </a:cubicBezTo>
                      <a:cubicBezTo>
                        <a:pt x="4" y="20"/>
                        <a:pt x="3" y="24"/>
                        <a:pt x="2" y="27"/>
                      </a:cubicBezTo>
                      <a:cubicBezTo>
                        <a:pt x="3" y="24"/>
                        <a:pt x="4" y="20"/>
                        <a:pt x="7" y="17"/>
                      </a:cubicBezTo>
                      <a:cubicBezTo>
                        <a:pt x="7" y="16"/>
                        <a:pt x="6" y="16"/>
                        <a:pt x="5" y="16"/>
                      </a:cubicBezTo>
                      <a:cubicBezTo>
                        <a:pt x="2" y="19"/>
                        <a:pt x="1" y="21"/>
                        <a:pt x="0" y="25"/>
                      </a:cubicBezTo>
                      <a:cubicBezTo>
                        <a:pt x="0" y="26"/>
                        <a:pt x="1" y="26"/>
                        <a:pt x="2"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2" name="Freeform 171"/>
                <p:cNvSpPr/>
                <p:nvPr/>
              </p:nvSpPr>
              <p:spPr bwMode="auto">
                <a:xfrm>
                  <a:off x="1482725" y="2279651"/>
                  <a:ext cx="22225" cy="20638"/>
                </a:xfrm>
                <a:custGeom>
                  <a:avLst/>
                  <a:gdLst>
                    <a:gd name="T0" fmla="*/ 9 w 21"/>
                    <a:gd name="T1" fmla="*/ 4 h 19"/>
                    <a:gd name="T2" fmla="*/ 8 w 21"/>
                    <a:gd name="T3" fmla="*/ 2 h 19"/>
                    <a:gd name="T4" fmla="*/ 7 w 21"/>
                    <a:gd name="T5" fmla="*/ 3 h 19"/>
                    <a:gd name="T6" fmla="*/ 11 w 21"/>
                    <a:gd name="T7" fmla="*/ 7 h 19"/>
                    <a:gd name="T8" fmla="*/ 12 w 21"/>
                    <a:gd name="T9" fmla="*/ 6 h 19"/>
                    <a:gd name="T10" fmla="*/ 2 w 21"/>
                    <a:gd name="T11" fmla="*/ 0 h 19"/>
                    <a:gd name="T12" fmla="*/ 1 w 21"/>
                    <a:gd name="T13" fmla="*/ 2 h 19"/>
                    <a:gd name="T14" fmla="*/ 9 w 21"/>
                    <a:gd name="T15" fmla="*/ 8 h 19"/>
                    <a:gd name="T16" fmla="*/ 10 w 21"/>
                    <a:gd name="T17" fmla="*/ 7 h 19"/>
                    <a:gd name="T18" fmla="*/ 4 w 21"/>
                    <a:gd name="T19" fmla="*/ 2 h 19"/>
                    <a:gd name="T20" fmla="*/ 3 w 21"/>
                    <a:gd name="T21" fmla="*/ 3 h 19"/>
                    <a:gd name="T22" fmla="*/ 12 w 21"/>
                    <a:gd name="T23" fmla="*/ 10 h 19"/>
                    <a:gd name="T24" fmla="*/ 13 w 21"/>
                    <a:gd name="T25" fmla="*/ 9 h 19"/>
                    <a:gd name="T26" fmla="*/ 10 w 21"/>
                    <a:gd name="T27" fmla="*/ 6 h 19"/>
                    <a:gd name="T28" fmla="*/ 9 w 21"/>
                    <a:gd name="T29" fmla="*/ 7 h 19"/>
                    <a:gd name="T30" fmla="*/ 19 w 21"/>
                    <a:gd name="T31" fmla="*/ 12 h 19"/>
                    <a:gd name="T32" fmla="*/ 20 w 21"/>
                    <a:gd name="T33" fmla="*/ 11 h 19"/>
                    <a:gd name="T34" fmla="*/ 11 w 21"/>
                    <a:gd name="T35" fmla="*/ 3 h 19"/>
                    <a:gd name="T36" fmla="*/ 10 w 21"/>
                    <a:gd name="T37" fmla="*/ 4 h 19"/>
                    <a:gd name="T38" fmla="*/ 20 w 21"/>
                    <a:gd name="T39" fmla="*/ 18 h 19"/>
                    <a:gd name="T40" fmla="*/ 21 w 21"/>
                    <a:gd name="T41" fmla="*/ 17 h 19"/>
                    <a:gd name="T42" fmla="*/ 9 w 21"/>
                    <a:gd name="T43" fmla="*/ 7 h 19"/>
                    <a:gd name="T44" fmla="*/ 8 w 21"/>
                    <a:gd name="T45" fmla="*/ 8 h 19"/>
                    <a:gd name="T46" fmla="*/ 18 w 21"/>
                    <a:gd name="T47" fmla="*/ 16 h 19"/>
                    <a:gd name="T48" fmla="*/ 19 w 21"/>
                    <a:gd name="T49" fmla="*/ 15 h 19"/>
                    <a:gd name="T50" fmla="*/ 16 w 21"/>
                    <a:gd name="T51" fmla="*/ 9 h 19"/>
                    <a:gd name="T52" fmla="*/ 15 w 21"/>
                    <a:gd name="T53" fmla="*/ 8 h 19"/>
                    <a:gd name="T54" fmla="*/ 18 w 21"/>
                    <a:gd name="T55" fmla="*/ 16 h 19"/>
                    <a:gd name="T56" fmla="*/ 19 w 21"/>
                    <a:gd name="T57" fmla="*/ 15 h 19"/>
                    <a:gd name="T58" fmla="*/ 9 w 21"/>
                    <a:gd name="T59" fmla="*/ 7 h 19"/>
                    <a:gd name="T60" fmla="*/ 8 w 21"/>
                    <a:gd name="T61" fmla="*/ 8 h 19"/>
                    <a:gd name="T62" fmla="*/ 20 w 21"/>
                    <a:gd name="T63" fmla="*/ 18 h 19"/>
                    <a:gd name="T64" fmla="*/ 21 w 21"/>
                    <a:gd name="T65" fmla="*/ 18 h 19"/>
                    <a:gd name="T66" fmla="*/ 11 w 21"/>
                    <a:gd name="T67" fmla="*/ 3 h 19"/>
                    <a:gd name="T68" fmla="*/ 10 w 21"/>
                    <a:gd name="T69" fmla="*/ 4 h 19"/>
                    <a:gd name="T70" fmla="*/ 19 w 21"/>
                    <a:gd name="T71" fmla="*/ 12 h 19"/>
                    <a:gd name="T72" fmla="*/ 20 w 21"/>
                    <a:gd name="T73" fmla="*/ 11 h 19"/>
                    <a:gd name="T74" fmla="*/ 9 w 21"/>
                    <a:gd name="T75" fmla="*/ 5 h 19"/>
                    <a:gd name="T76" fmla="*/ 9 w 21"/>
                    <a:gd name="T77" fmla="*/ 7 h 19"/>
                    <a:gd name="T78" fmla="*/ 12 w 21"/>
                    <a:gd name="T79" fmla="*/ 10 h 19"/>
                    <a:gd name="T80" fmla="*/ 13 w 21"/>
                    <a:gd name="T81" fmla="*/ 9 h 19"/>
                    <a:gd name="T82" fmla="*/ 4 w 21"/>
                    <a:gd name="T83" fmla="*/ 2 h 19"/>
                    <a:gd name="T84" fmla="*/ 3 w 21"/>
                    <a:gd name="T85" fmla="*/ 3 h 19"/>
                    <a:gd name="T86" fmla="*/ 9 w 21"/>
                    <a:gd name="T87" fmla="*/ 8 h 19"/>
                    <a:gd name="T88" fmla="*/ 10 w 21"/>
                    <a:gd name="T89" fmla="*/ 7 h 19"/>
                    <a:gd name="T90" fmla="*/ 2 w 21"/>
                    <a:gd name="T91" fmla="*/ 1 h 19"/>
                    <a:gd name="T92" fmla="*/ 1 w 21"/>
                    <a:gd name="T93" fmla="*/ 2 h 19"/>
                    <a:gd name="T94" fmla="*/ 12 w 21"/>
                    <a:gd name="T95" fmla="*/ 7 h 19"/>
                    <a:gd name="T96" fmla="*/ 12 w 21"/>
                    <a:gd name="T97" fmla="*/ 6 h 19"/>
                    <a:gd name="T98" fmla="*/ 8 w 21"/>
                    <a:gd name="T99" fmla="*/ 2 h 19"/>
                    <a:gd name="T100" fmla="*/ 6 w 21"/>
                    <a:gd name="T101" fmla="*/ 3 h 19"/>
                    <a:gd name="T102" fmla="*/ 8 w 21"/>
                    <a:gd name="T103" fmla="*/ 5 h 19"/>
                    <a:gd name="T104" fmla="*/ 9 w 21"/>
                    <a:gd name="T105" fmla="*/ 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1" h="19">
                      <a:moveTo>
                        <a:pt x="9" y="4"/>
                      </a:moveTo>
                      <a:cubicBezTo>
                        <a:pt x="8" y="3"/>
                        <a:pt x="8" y="3"/>
                        <a:pt x="8" y="2"/>
                      </a:cubicBezTo>
                      <a:cubicBezTo>
                        <a:pt x="7" y="2"/>
                        <a:pt x="7" y="3"/>
                        <a:pt x="7" y="3"/>
                      </a:cubicBezTo>
                      <a:cubicBezTo>
                        <a:pt x="8" y="4"/>
                        <a:pt x="10" y="6"/>
                        <a:pt x="11" y="7"/>
                      </a:cubicBezTo>
                      <a:cubicBezTo>
                        <a:pt x="12" y="7"/>
                        <a:pt x="12" y="6"/>
                        <a:pt x="12" y="6"/>
                      </a:cubicBezTo>
                      <a:cubicBezTo>
                        <a:pt x="8" y="4"/>
                        <a:pt x="5" y="2"/>
                        <a:pt x="2" y="0"/>
                      </a:cubicBezTo>
                      <a:cubicBezTo>
                        <a:pt x="1" y="0"/>
                        <a:pt x="0" y="1"/>
                        <a:pt x="1" y="2"/>
                      </a:cubicBezTo>
                      <a:cubicBezTo>
                        <a:pt x="3" y="4"/>
                        <a:pt x="6" y="6"/>
                        <a:pt x="9" y="8"/>
                      </a:cubicBezTo>
                      <a:cubicBezTo>
                        <a:pt x="10" y="9"/>
                        <a:pt x="11" y="8"/>
                        <a:pt x="10" y="7"/>
                      </a:cubicBezTo>
                      <a:cubicBezTo>
                        <a:pt x="8" y="5"/>
                        <a:pt x="6" y="4"/>
                        <a:pt x="4" y="2"/>
                      </a:cubicBezTo>
                      <a:cubicBezTo>
                        <a:pt x="3" y="2"/>
                        <a:pt x="3" y="3"/>
                        <a:pt x="3" y="3"/>
                      </a:cubicBezTo>
                      <a:cubicBezTo>
                        <a:pt x="6" y="5"/>
                        <a:pt x="9" y="8"/>
                        <a:pt x="12" y="10"/>
                      </a:cubicBezTo>
                      <a:cubicBezTo>
                        <a:pt x="13" y="10"/>
                        <a:pt x="14" y="9"/>
                        <a:pt x="13" y="9"/>
                      </a:cubicBezTo>
                      <a:cubicBezTo>
                        <a:pt x="12" y="8"/>
                        <a:pt x="11" y="7"/>
                        <a:pt x="10" y="6"/>
                      </a:cubicBezTo>
                      <a:cubicBezTo>
                        <a:pt x="10" y="6"/>
                        <a:pt x="9" y="6"/>
                        <a:pt x="9" y="7"/>
                      </a:cubicBezTo>
                      <a:cubicBezTo>
                        <a:pt x="13" y="8"/>
                        <a:pt x="16" y="10"/>
                        <a:pt x="19" y="12"/>
                      </a:cubicBezTo>
                      <a:cubicBezTo>
                        <a:pt x="20" y="12"/>
                        <a:pt x="21" y="11"/>
                        <a:pt x="20" y="11"/>
                      </a:cubicBezTo>
                      <a:cubicBezTo>
                        <a:pt x="17" y="9"/>
                        <a:pt x="14" y="6"/>
                        <a:pt x="11" y="3"/>
                      </a:cubicBezTo>
                      <a:cubicBezTo>
                        <a:pt x="11" y="3"/>
                        <a:pt x="11" y="4"/>
                        <a:pt x="10" y="4"/>
                      </a:cubicBezTo>
                      <a:cubicBezTo>
                        <a:pt x="14" y="8"/>
                        <a:pt x="18" y="13"/>
                        <a:pt x="20" y="18"/>
                      </a:cubicBezTo>
                      <a:cubicBezTo>
                        <a:pt x="20" y="18"/>
                        <a:pt x="20" y="17"/>
                        <a:pt x="21" y="17"/>
                      </a:cubicBezTo>
                      <a:cubicBezTo>
                        <a:pt x="16" y="14"/>
                        <a:pt x="12" y="11"/>
                        <a:pt x="9" y="7"/>
                      </a:cubicBezTo>
                      <a:cubicBezTo>
                        <a:pt x="9" y="7"/>
                        <a:pt x="8" y="8"/>
                        <a:pt x="8" y="8"/>
                      </a:cubicBezTo>
                      <a:cubicBezTo>
                        <a:pt x="11" y="11"/>
                        <a:pt x="14" y="14"/>
                        <a:pt x="18" y="16"/>
                      </a:cubicBezTo>
                      <a:cubicBezTo>
                        <a:pt x="19" y="16"/>
                        <a:pt x="19" y="15"/>
                        <a:pt x="19" y="15"/>
                      </a:cubicBezTo>
                      <a:cubicBezTo>
                        <a:pt x="17" y="13"/>
                        <a:pt x="14" y="12"/>
                        <a:pt x="16" y="9"/>
                      </a:cubicBezTo>
                      <a:cubicBezTo>
                        <a:pt x="17" y="8"/>
                        <a:pt x="15" y="7"/>
                        <a:pt x="15" y="8"/>
                      </a:cubicBezTo>
                      <a:cubicBezTo>
                        <a:pt x="12" y="11"/>
                        <a:pt x="15" y="13"/>
                        <a:pt x="18" y="16"/>
                      </a:cubicBezTo>
                      <a:cubicBezTo>
                        <a:pt x="18" y="15"/>
                        <a:pt x="18" y="15"/>
                        <a:pt x="19" y="15"/>
                      </a:cubicBezTo>
                      <a:cubicBezTo>
                        <a:pt x="15" y="13"/>
                        <a:pt x="12" y="10"/>
                        <a:pt x="9" y="7"/>
                      </a:cubicBezTo>
                      <a:cubicBezTo>
                        <a:pt x="8" y="6"/>
                        <a:pt x="7" y="7"/>
                        <a:pt x="8" y="8"/>
                      </a:cubicBezTo>
                      <a:cubicBezTo>
                        <a:pt x="11" y="12"/>
                        <a:pt x="15" y="16"/>
                        <a:pt x="20" y="18"/>
                      </a:cubicBezTo>
                      <a:cubicBezTo>
                        <a:pt x="20" y="19"/>
                        <a:pt x="21" y="18"/>
                        <a:pt x="21" y="18"/>
                      </a:cubicBezTo>
                      <a:cubicBezTo>
                        <a:pt x="19" y="12"/>
                        <a:pt x="15" y="7"/>
                        <a:pt x="11" y="3"/>
                      </a:cubicBezTo>
                      <a:cubicBezTo>
                        <a:pt x="11" y="2"/>
                        <a:pt x="10" y="3"/>
                        <a:pt x="10" y="4"/>
                      </a:cubicBezTo>
                      <a:cubicBezTo>
                        <a:pt x="13" y="7"/>
                        <a:pt x="16" y="10"/>
                        <a:pt x="19" y="12"/>
                      </a:cubicBezTo>
                      <a:cubicBezTo>
                        <a:pt x="19" y="12"/>
                        <a:pt x="20" y="11"/>
                        <a:pt x="20" y="11"/>
                      </a:cubicBezTo>
                      <a:cubicBezTo>
                        <a:pt x="17" y="9"/>
                        <a:pt x="13" y="7"/>
                        <a:pt x="9" y="5"/>
                      </a:cubicBezTo>
                      <a:cubicBezTo>
                        <a:pt x="9" y="5"/>
                        <a:pt x="8" y="6"/>
                        <a:pt x="9" y="7"/>
                      </a:cubicBezTo>
                      <a:cubicBezTo>
                        <a:pt x="10" y="8"/>
                        <a:pt x="11" y="9"/>
                        <a:pt x="12" y="10"/>
                      </a:cubicBezTo>
                      <a:cubicBezTo>
                        <a:pt x="12" y="9"/>
                        <a:pt x="13" y="9"/>
                        <a:pt x="13" y="9"/>
                      </a:cubicBezTo>
                      <a:cubicBezTo>
                        <a:pt x="10" y="7"/>
                        <a:pt x="7" y="4"/>
                        <a:pt x="4" y="2"/>
                      </a:cubicBezTo>
                      <a:cubicBezTo>
                        <a:pt x="3" y="1"/>
                        <a:pt x="2" y="2"/>
                        <a:pt x="3" y="3"/>
                      </a:cubicBezTo>
                      <a:cubicBezTo>
                        <a:pt x="5" y="5"/>
                        <a:pt x="7" y="6"/>
                        <a:pt x="9" y="8"/>
                      </a:cubicBezTo>
                      <a:cubicBezTo>
                        <a:pt x="9" y="8"/>
                        <a:pt x="10" y="7"/>
                        <a:pt x="10" y="7"/>
                      </a:cubicBezTo>
                      <a:cubicBezTo>
                        <a:pt x="7" y="5"/>
                        <a:pt x="4" y="3"/>
                        <a:pt x="2" y="1"/>
                      </a:cubicBezTo>
                      <a:cubicBezTo>
                        <a:pt x="2" y="1"/>
                        <a:pt x="2" y="1"/>
                        <a:pt x="1" y="2"/>
                      </a:cubicBezTo>
                      <a:cubicBezTo>
                        <a:pt x="5" y="3"/>
                        <a:pt x="8" y="6"/>
                        <a:pt x="12" y="7"/>
                      </a:cubicBezTo>
                      <a:cubicBezTo>
                        <a:pt x="12" y="7"/>
                        <a:pt x="13" y="6"/>
                        <a:pt x="12" y="6"/>
                      </a:cubicBezTo>
                      <a:cubicBezTo>
                        <a:pt x="11" y="5"/>
                        <a:pt x="9" y="3"/>
                        <a:pt x="8" y="2"/>
                      </a:cubicBezTo>
                      <a:cubicBezTo>
                        <a:pt x="7" y="1"/>
                        <a:pt x="6" y="2"/>
                        <a:pt x="6" y="3"/>
                      </a:cubicBezTo>
                      <a:cubicBezTo>
                        <a:pt x="7" y="4"/>
                        <a:pt x="7" y="4"/>
                        <a:pt x="8" y="5"/>
                      </a:cubicBezTo>
                      <a:cubicBezTo>
                        <a:pt x="9" y="5"/>
                        <a:pt x="10" y="4"/>
                        <a:pt x="9"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3" name="Freeform 172"/>
                <p:cNvSpPr/>
                <p:nvPr/>
              </p:nvSpPr>
              <p:spPr bwMode="auto">
                <a:xfrm>
                  <a:off x="1477963" y="2270126"/>
                  <a:ext cx="38100" cy="34925"/>
                </a:xfrm>
                <a:custGeom>
                  <a:avLst/>
                  <a:gdLst>
                    <a:gd name="T0" fmla="*/ 2 w 37"/>
                    <a:gd name="T1" fmla="*/ 9 h 33"/>
                    <a:gd name="T2" fmla="*/ 15 w 37"/>
                    <a:gd name="T3" fmla="*/ 4 h 33"/>
                    <a:gd name="T4" fmla="*/ 22 w 37"/>
                    <a:gd name="T5" fmla="*/ 9 h 33"/>
                    <a:gd name="T6" fmla="*/ 31 w 37"/>
                    <a:gd name="T7" fmla="*/ 10 h 33"/>
                    <a:gd name="T8" fmla="*/ 32 w 37"/>
                    <a:gd name="T9" fmla="*/ 15 h 33"/>
                    <a:gd name="T10" fmla="*/ 31 w 37"/>
                    <a:gd name="T11" fmla="*/ 17 h 33"/>
                    <a:gd name="T12" fmla="*/ 29 w 37"/>
                    <a:gd name="T13" fmla="*/ 20 h 33"/>
                    <a:gd name="T14" fmla="*/ 30 w 37"/>
                    <a:gd name="T15" fmla="*/ 29 h 33"/>
                    <a:gd name="T16" fmla="*/ 29 w 37"/>
                    <a:gd name="T17" fmla="*/ 31 h 33"/>
                    <a:gd name="T18" fmla="*/ 32 w 37"/>
                    <a:gd name="T19" fmla="*/ 26 h 33"/>
                    <a:gd name="T20" fmla="*/ 34 w 37"/>
                    <a:gd name="T21" fmla="*/ 15 h 33"/>
                    <a:gd name="T22" fmla="*/ 36 w 37"/>
                    <a:gd name="T23" fmla="*/ 10 h 33"/>
                    <a:gd name="T24" fmla="*/ 32 w 37"/>
                    <a:gd name="T25" fmla="*/ 8 h 33"/>
                    <a:gd name="T26" fmla="*/ 25 w 37"/>
                    <a:gd name="T27" fmla="*/ 9 h 33"/>
                    <a:gd name="T28" fmla="*/ 19 w 37"/>
                    <a:gd name="T29" fmla="*/ 5 h 33"/>
                    <a:gd name="T30" fmla="*/ 1 w 37"/>
                    <a:gd name="T31" fmla="*/ 8 h 33"/>
                    <a:gd name="T32" fmla="*/ 2 w 37"/>
                    <a:gd name="T33" fmla="*/ 9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7" h="33">
                      <a:moveTo>
                        <a:pt x="2" y="9"/>
                      </a:moveTo>
                      <a:cubicBezTo>
                        <a:pt x="6" y="6"/>
                        <a:pt x="9" y="3"/>
                        <a:pt x="15" y="4"/>
                      </a:cubicBezTo>
                      <a:cubicBezTo>
                        <a:pt x="17" y="5"/>
                        <a:pt x="20" y="7"/>
                        <a:pt x="22" y="9"/>
                      </a:cubicBezTo>
                      <a:cubicBezTo>
                        <a:pt x="25" y="11"/>
                        <a:pt x="28" y="11"/>
                        <a:pt x="31" y="10"/>
                      </a:cubicBezTo>
                      <a:cubicBezTo>
                        <a:pt x="35" y="11"/>
                        <a:pt x="35" y="13"/>
                        <a:pt x="32" y="15"/>
                      </a:cubicBezTo>
                      <a:cubicBezTo>
                        <a:pt x="32" y="15"/>
                        <a:pt x="31" y="16"/>
                        <a:pt x="31" y="17"/>
                      </a:cubicBezTo>
                      <a:cubicBezTo>
                        <a:pt x="30" y="18"/>
                        <a:pt x="29" y="19"/>
                        <a:pt x="29" y="20"/>
                      </a:cubicBezTo>
                      <a:cubicBezTo>
                        <a:pt x="29" y="21"/>
                        <a:pt x="30" y="30"/>
                        <a:pt x="30" y="29"/>
                      </a:cubicBezTo>
                      <a:cubicBezTo>
                        <a:pt x="29" y="29"/>
                        <a:pt x="28" y="30"/>
                        <a:pt x="29" y="31"/>
                      </a:cubicBezTo>
                      <a:cubicBezTo>
                        <a:pt x="32" y="33"/>
                        <a:pt x="32" y="27"/>
                        <a:pt x="32" y="26"/>
                      </a:cubicBezTo>
                      <a:cubicBezTo>
                        <a:pt x="31" y="21"/>
                        <a:pt x="31" y="18"/>
                        <a:pt x="34" y="15"/>
                      </a:cubicBezTo>
                      <a:cubicBezTo>
                        <a:pt x="36" y="13"/>
                        <a:pt x="37" y="12"/>
                        <a:pt x="36" y="10"/>
                      </a:cubicBezTo>
                      <a:cubicBezTo>
                        <a:pt x="36" y="8"/>
                        <a:pt x="34" y="8"/>
                        <a:pt x="32" y="8"/>
                      </a:cubicBezTo>
                      <a:cubicBezTo>
                        <a:pt x="29" y="8"/>
                        <a:pt x="28" y="10"/>
                        <a:pt x="25" y="9"/>
                      </a:cubicBezTo>
                      <a:cubicBezTo>
                        <a:pt x="23" y="9"/>
                        <a:pt x="21" y="6"/>
                        <a:pt x="19" y="5"/>
                      </a:cubicBezTo>
                      <a:cubicBezTo>
                        <a:pt x="12" y="0"/>
                        <a:pt x="6" y="4"/>
                        <a:pt x="1" y="8"/>
                      </a:cubicBezTo>
                      <a:cubicBezTo>
                        <a:pt x="0" y="9"/>
                        <a:pt x="1" y="10"/>
                        <a:pt x="2"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4" name="Freeform 173"/>
                <p:cNvSpPr/>
                <p:nvPr/>
              </p:nvSpPr>
              <p:spPr bwMode="auto">
                <a:xfrm>
                  <a:off x="1508125" y="2286001"/>
                  <a:ext cx="4763" cy="14288"/>
                </a:xfrm>
                <a:custGeom>
                  <a:avLst/>
                  <a:gdLst>
                    <a:gd name="T0" fmla="*/ 2 w 5"/>
                    <a:gd name="T1" fmla="*/ 12 h 13"/>
                    <a:gd name="T2" fmla="*/ 3 w 5"/>
                    <a:gd name="T3" fmla="*/ 8 h 13"/>
                    <a:gd name="T4" fmla="*/ 5 w 5"/>
                    <a:gd name="T5" fmla="*/ 3 h 13"/>
                    <a:gd name="T6" fmla="*/ 3 w 5"/>
                    <a:gd name="T7" fmla="*/ 3 h 13"/>
                    <a:gd name="T8" fmla="*/ 0 w 5"/>
                    <a:gd name="T9" fmla="*/ 9 h 13"/>
                    <a:gd name="T10" fmla="*/ 1 w 5"/>
                    <a:gd name="T11" fmla="*/ 10 h 13"/>
                    <a:gd name="T12" fmla="*/ 3 w 5"/>
                    <a:gd name="T13" fmla="*/ 2 h 13"/>
                    <a:gd name="T14" fmla="*/ 2 w 5"/>
                    <a:gd name="T15" fmla="*/ 1 h 13"/>
                    <a:gd name="T16" fmla="*/ 0 w 5"/>
                    <a:gd name="T17" fmla="*/ 8 h 13"/>
                    <a:gd name="T18" fmla="*/ 2 w 5"/>
                    <a:gd name="T19" fmla="*/ 8 h 13"/>
                    <a:gd name="T20" fmla="*/ 3 w 5"/>
                    <a:gd name="T21" fmla="*/ 1 h 13"/>
                    <a:gd name="T22" fmla="*/ 2 w 5"/>
                    <a:gd name="T23" fmla="*/ 1 h 13"/>
                    <a:gd name="T24" fmla="*/ 0 w 5"/>
                    <a:gd name="T25" fmla="*/ 8 h 13"/>
                    <a:gd name="T26" fmla="*/ 2 w 5"/>
                    <a:gd name="T27" fmla="*/ 8 h 13"/>
                    <a:gd name="T28" fmla="*/ 3 w 5"/>
                    <a:gd name="T29" fmla="*/ 2 h 13"/>
                    <a:gd name="T30" fmla="*/ 2 w 5"/>
                    <a:gd name="T31" fmla="*/ 1 h 13"/>
                    <a:gd name="T32" fmla="*/ 0 w 5"/>
                    <a:gd name="T33" fmla="*/ 10 h 13"/>
                    <a:gd name="T34" fmla="*/ 1 w 5"/>
                    <a:gd name="T35" fmla="*/ 10 h 13"/>
                    <a:gd name="T36" fmla="*/ 5 w 5"/>
                    <a:gd name="T37" fmla="*/ 3 h 13"/>
                    <a:gd name="T38" fmla="*/ 3 w 5"/>
                    <a:gd name="T39" fmla="*/ 3 h 13"/>
                    <a:gd name="T40" fmla="*/ 1 w 5"/>
                    <a:gd name="T41" fmla="*/ 8 h 13"/>
                    <a:gd name="T42" fmla="*/ 1 w 5"/>
                    <a:gd name="T43" fmla="*/ 12 h 13"/>
                    <a:gd name="T44" fmla="*/ 2 w 5"/>
                    <a:gd name="T45" fmla="*/ 12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 h="13">
                      <a:moveTo>
                        <a:pt x="2" y="12"/>
                      </a:moveTo>
                      <a:cubicBezTo>
                        <a:pt x="2" y="10"/>
                        <a:pt x="3" y="9"/>
                        <a:pt x="3" y="8"/>
                      </a:cubicBezTo>
                      <a:cubicBezTo>
                        <a:pt x="3" y="6"/>
                        <a:pt x="4" y="4"/>
                        <a:pt x="5" y="3"/>
                      </a:cubicBezTo>
                      <a:cubicBezTo>
                        <a:pt x="4" y="3"/>
                        <a:pt x="4" y="3"/>
                        <a:pt x="3" y="3"/>
                      </a:cubicBezTo>
                      <a:cubicBezTo>
                        <a:pt x="2" y="5"/>
                        <a:pt x="1" y="7"/>
                        <a:pt x="0" y="9"/>
                      </a:cubicBezTo>
                      <a:cubicBezTo>
                        <a:pt x="0" y="10"/>
                        <a:pt x="1" y="10"/>
                        <a:pt x="1" y="10"/>
                      </a:cubicBezTo>
                      <a:cubicBezTo>
                        <a:pt x="1" y="7"/>
                        <a:pt x="2" y="4"/>
                        <a:pt x="3" y="2"/>
                      </a:cubicBezTo>
                      <a:cubicBezTo>
                        <a:pt x="3" y="2"/>
                        <a:pt x="2" y="1"/>
                        <a:pt x="2" y="1"/>
                      </a:cubicBezTo>
                      <a:cubicBezTo>
                        <a:pt x="1" y="3"/>
                        <a:pt x="1" y="5"/>
                        <a:pt x="0" y="8"/>
                      </a:cubicBezTo>
                      <a:cubicBezTo>
                        <a:pt x="1" y="8"/>
                        <a:pt x="1" y="8"/>
                        <a:pt x="2" y="8"/>
                      </a:cubicBezTo>
                      <a:cubicBezTo>
                        <a:pt x="2" y="6"/>
                        <a:pt x="2" y="3"/>
                        <a:pt x="3" y="1"/>
                      </a:cubicBezTo>
                      <a:cubicBezTo>
                        <a:pt x="3" y="1"/>
                        <a:pt x="2" y="0"/>
                        <a:pt x="2" y="1"/>
                      </a:cubicBezTo>
                      <a:cubicBezTo>
                        <a:pt x="1" y="3"/>
                        <a:pt x="0" y="6"/>
                        <a:pt x="0" y="8"/>
                      </a:cubicBezTo>
                      <a:cubicBezTo>
                        <a:pt x="0" y="8"/>
                        <a:pt x="1" y="9"/>
                        <a:pt x="2" y="8"/>
                      </a:cubicBezTo>
                      <a:cubicBezTo>
                        <a:pt x="2" y="6"/>
                        <a:pt x="3" y="4"/>
                        <a:pt x="3" y="2"/>
                      </a:cubicBezTo>
                      <a:cubicBezTo>
                        <a:pt x="3" y="1"/>
                        <a:pt x="2" y="0"/>
                        <a:pt x="2" y="1"/>
                      </a:cubicBezTo>
                      <a:cubicBezTo>
                        <a:pt x="1" y="4"/>
                        <a:pt x="0" y="7"/>
                        <a:pt x="0" y="10"/>
                      </a:cubicBezTo>
                      <a:cubicBezTo>
                        <a:pt x="0" y="10"/>
                        <a:pt x="1" y="11"/>
                        <a:pt x="1" y="10"/>
                      </a:cubicBezTo>
                      <a:cubicBezTo>
                        <a:pt x="2" y="8"/>
                        <a:pt x="4" y="5"/>
                        <a:pt x="5" y="3"/>
                      </a:cubicBezTo>
                      <a:cubicBezTo>
                        <a:pt x="5" y="2"/>
                        <a:pt x="4" y="2"/>
                        <a:pt x="3" y="3"/>
                      </a:cubicBezTo>
                      <a:cubicBezTo>
                        <a:pt x="3" y="4"/>
                        <a:pt x="2" y="6"/>
                        <a:pt x="1" y="8"/>
                      </a:cubicBezTo>
                      <a:cubicBezTo>
                        <a:pt x="1" y="9"/>
                        <a:pt x="1" y="11"/>
                        <a:pt x="1" y="12"/>
                      </a:cubicBezTo>
                      <a:cubicBezTo>
                        <a:pt x="1" y="13"/>
                        <a:pt x="3" y="13"/>
                        <a:pt x="2"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5" name="Freeform 174"/>
                <p:cNvSpPr/>
                <p:nvPr/>
              </p:nvSpPr>
              <p:spPr bwMode="auto">
                <a:xfrm>
                  <a:off x="1481138" y="2273301"/>
                  <a:ext cx="31750" cy="25400"/>
                </a:xfrm>
                <a:custGeom>
                  <a:avLst/>
                  <a:gdLst>
                    <a:gd name="T0" fmla="*/ 23 w 30"/>
                    <a:gd name="T1" fmla="*/ 23 h 24"/>
                    <a:gd name="T2" fmla="*/ 27 w 30"/>
                    <a:gd name="T3" fmla="*/ 16 h 24"/>
                    <a:gd name="T4" fmla="*/ 22 w 30"/>
                    <a:gd name="T5" fmla="*/ 17 h 24"/>
                    <a:gd name="T6" fmla="*/ 21 w 30"/>
                    <a:gd name="T7" fmla="*/ 12 h 24"/>
                    <a:gd name="T8" fmla="*/ 22 w 30"/>
                    <a:gd name="T9" fmla="*/ 19 h 24"/>
                    <a:gd name="T10" fmla="*/ 23 w 30"/>
                    <a:gd name="T11" fmla="*/ 18 h 24"/>
                    <a:gd name="T12" fmla="*/ 25 w 30"/>
                    <a:gd name="T13" fmla="*/ 9 h 24"/>
                    <a:gd name="T14" fmla="*/ 24 w 30"/>
                    <a:gd name="T15" fmla="*/ 10 h 24"/>
                    <a:gd name="T16" fmla="*/ 22 w 30"/>
                    <a:gd name="T17" fmla="*/ 13 h 24"/>
                    <a:gd name="T18" fmla="*/ 17 w 30"/>
                    <a:gd name="T19" fmla="*/ 12 h 24"/>
                    <a:gd name="T20" fmla="*/ 14 w 30"/>
                    <a:gd name="T21" fmla="*/ 9 h 24"/>
                    <a:gd name="T22" fmla="*/ 1 w 30"/>
                    <a:gd name="T23" fmla="*/ 5 h 24"/>
                    <a:gd name="T24" fmla="*/ 7 w 30"/>
                    <a:gd name="T25" fmla="*/ 5 h 24"/>
                    <a:gd name="T26" fmla="*/ 6 w 30"/>
                    <a:gd name="T27" fmla="*/ 4 h 24"/>
                    <a:gd name="T28" fmla="*/ 12 w 30"/>
                    <a:gd name="T29" fmla="*/ 3 h 24"/>
                    <a:gd name="T30" fmla="*/ 11 w 30"/>
                    <a:gd name="T31" fmla="*/ 9 h 24"/>
                    <a:gd name="T32" fmla="*/ 18 w 30"/>
                    <a:gd name="T33" fmla="*/ 10 h 24"/>
                    <a:gd name="T34" fmla="*/ 26 w 30"/>
                    <a:gd name="T35" fmla="*/ 11 h 24"/>
                    <a:gd name="T36" fmla="*/ 24 w 30"/>
                    <a:gd name="T37" fmla="*/ 8 h 24"/>
                    <a:gd name="T38" fmla="*/ 23 w 30"/>
                    <a:gd name="T39" fmla="*/ 13 h 24"/>
                    <a:gd name="T40" fmla="*/ 22 w 30"/>
                    <a:gd name="T41" fmla="*/ 15 h 24"/>
                    <a:gd name="T42" fmla="*/ 24 w 30"/>
                    <a:gd name="T43" fmla="*/ 8 h 24"/>
                    <a:gd name="T44" fmla="*/ 27 w 30"/>
                    <a:gd name="T45" fmla="*/ 11 h 24"/>
                    <a:gd name="T46" fmla="*/ 17 w 30"/>
                    <a:gd name="T47" fmla="*/ 9 h 24"/>
                    <a:gd name="T48" fmla="*/ 20 w 30"/>
                    <a:gd name="T49" fmla="*/ 14 h 24"/>
                    <a:gd name="T50" fmla="*/ 12 w 30"/>
                    <a:gd name="T51" fmla="*/ 8 h 24"/>
                    <a:gd name="T52" fmla="*/ 18 w 30"/>
                    <a:gd name="T53" fmla="*/ 13 h 24"/>
                    <a:gd name="T54" fmla="*/ 11 w 30"/>
                    <a:gd name="T55" fmla="*/ 11 h 24"/>
                    <a:gd name="T56" fmla="*/ 18 w 30"/>
                    <a:gd name="T57" fmla="*/ 13 h 24"/>
                    <a:gd name="T58" fmla="*/ 11 w 30"/>
                    <a:gd name="T59" fmla="*/ 9 h 24"/>
                    <a:gd name="T60" fmla="*/ 11 w 30"/>
                    <a:gd name="T61" fmla="*/ 4 h 24"/>
                    <a:gd name="T62" fmla="*/ 4 w 30"/>
                    <a:gd name="T63" fmla="*/ 4 h 24"/>
                    <a:gd name="T64" fmla="*/ 13 w 30"/>
                    <a:gd name="T65" fmla="*/ 6 h 24"/>
                    <a:gd name="T66" fmla="*/ 1 w 30"/>
                    <a:gd name="T67" fmla="*/ 5 h 24"/>
                    <a:gd name="T68" fmla="*/ 11 w 30"/>
                    <a:gd name="T69" fmla="*/ 4 h 24"/>
                    <a:gd name="T70" fmla="*/ 3 w 30"/>
                    <a:gd name="T71" fmla="*/ 4 h 24"/>
                    <a:gd name="T72" fmla="*/ 12 w 30"/>
                    <a:gd name="T73" fmla="*/ 5 h 24"/>
                    <a:gd name="T74" fmla="*/ 6 w 30"/>
                    <a:gd name="T75" fmla="*/ 3 h 24"/>
                    <a:gd name="T76" fmla="*/ 12 w 30"/>
                    <a:gd name="T77" fmla="*/ 7 h 24"/>
                    <a:gd name="T78" fmla="*/ 7 w 30"/>
                    <a:gd name="T79" fmla="*/ 5 h 24"/>
                    <a:gd name="T80" fmla="*/ 14 w 30"/>
                    <a:gd name="T81" fmla="*/ 10 h 24"/>
                    <a:gd name="T82" fmla="*/ 11 w 30"/>
                    <a:gd name="T83" fmla="*/ 9 h 24"/>
                    <a:gd name="T84" fmla="*/ 21 w 30"/>
                    <a:gd name="T85" fmla="*/ 10 h 24"/>
                    <a:gd name="T86" fmla="*/ 15 w 30"/>
                    <a:gd name="T87" fmla="*/ 13 h 24"/>
                    <a:gd name="T88" fmla="*/ 27 w 30"/>
                    <a:gd name="T89" fmla="*/ 8 h 24"/>
                    <a:gd name="T90" fmla="*/ 22 w 30"/>
                    <a:gd name="T91" fmla="*/ 15 h 24"/>
                    <a:gd name="T92" fmla="*/ 27 w 30"/>
                    <a:gd name="T93" fmla="*/ 8 h 24"/>
                    <a:gd name="T94" fmla="*/ 21 w 30"/>
                    <a:gd name="T95" fmla="*/ 16 h 24"/>
                    <a:gd name="T96" fmla="*/ 27 w 30"/>
                    <a:gd name="T97" fmla="*/ 10 h 24"/>
                    <a:gd name="T98" fmla="*/ 21 w 30"/>
                    <a:gd name="T99" fmla="*/ 19 h 24"/>
                    <a:gd name="T100" fmla="*/ 24 w 30"/>
                    <a:gd name="T101" fmla="*/ 11 h 24"/>
                    <a:gd name="T102" fmla="*/ 22 w 30"/>
                    <a:gd name="T103" fmla="*/ 22 h 24"/>
                    <a:gd name="T104" fmla="*/ 23 w 30"/>
                    <a:gd name="T105" fmla="*/ 11 h 24"/>
                    <a:gd name="T106" fmla="*/ 23 w 30"/>
                    <a:gd name="T107" fmla="*/ 21 h 24"/>
                    <a:gd name="T108" fmla="*/ 23 w 30"/>
                    <a:gd name="T109" fmla="*/ 13 h 24"/>
                    <a:gd name="T110" fmla="*/ 27 w 30"/>
                    <a:gd name="T111" fmla="*/ 16 h 24"/>
                    <a:gd name="T112" fmla="*/ 23 w 30"/>
                    <a:gd name="T113" fmla="*/ 23 h 24"/>
                    <a:gd name="T114" fmla="*/ 29 w 30"/>
                    <a:gd name="T115" fmla="*/ 13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0" h="24">
                      <a:moveTo>
                        <a:pt x="28" y="12"/>
                      </a:moveTo>
                      <a:cubicBezTo>
                        <a:pt x="26" y="16"/>
                        <a:pt x="25" y="19"/>
                        <a:pt x="23" y="23"/>
                      </a:cubicBezTo>
                      <a:cubicBezTo>
                        <a:pt x="24" y="23"/>
                        <a:pt x="24" y="23"/>
                        <a:pt x="25" y="23"/>
                      </a:cubicBezTo>
                      <a:cubicBezTo>
                        <a:pt x="25" y="21"/>
                        <a:pt x="26" y="18"/>
                        <a:pt x="27" y="16"/>
                      </a:cubicBezTo>
                      <a:cubicBezTo>
                        <a:pt x="27" y="15"/>
                        <a:pt x="26" y="15"/>
                        <a:pt x="25" y="15"/>
                      </a:cubicBezTo>
                      <a:cubicBezTo>
                        <a:pt x="24" y="16"/>
                        <a:pt x="23" y="16"/>
                        <a:pt x="22" y="17"/>
                      </a:cubicBezTo>
                      <a:cubicBezTo>
                        <a:pt x="22" y="15"/>
                        <a:pt x="22" y="13"/>
                        <a:pt x="23" y="12"/>
                      </a:cubicBezTo>
                      <a:cubicBezTo>
                        <a:pt x="22" y="12"/>
                        <a:pt x="22" y="12"/>
                        <a:pt x="21" y="12"/>
                      </a:cubicBezTo>
                      <a:cubicBezTo>
                        <a:pt x="22" y="13"/>
                        <a:pt x="22" y="14"/>
                        <a:pt x="23" y="14"/>
                      </a:cubicBezTo>
                      <a:cubicBezTo>
                        <a:pt x="23" y="16"/>
                        <a:pt x="23" y="18"/>
                        <a:pt x="22" y="19"/>
                      </a:cubicBezTo>
                      <a:cubicBezTo>
                        <a:pt x="20" y="15"/>
                        <a:pt x="26" y="12"/>
                        <a:pt x="21" y="18"/>
                      </a:cubicBezTo>
                      <a:cubicBezTo>
                        <a:pt x="22" y="18"/>
                        <a:pt x="22" y="18"/>
                        <a:pt x="23" y="18"/>
                      </a:cubicBezTo>
                      <a:cubicBezTo>
                        <a:pt x="22" y="15"/>
                        <a:pt x="23" y="12"/>
                        <a:pt x="26" y="10"/>
                      </a:cubicBezTo>
                      <a:cubicBezTo>
                        <a:pt x="26" y="10"/>
                        <a:pt x="26" y="10"/>
                        <a:pt x="25" y="9"/>
                      </a:cubicBezTo>
                      <a:cubicBezTo>
                        <a:pt x="25" y="10"/>
                        <a:pt x="25" y="10"/>
                        <a:pt x="25" y="11"/>
                      </a:cubicBezTo>
                      <a:cubicBezTo>
                        <a:pt x="23" y="15"/>
                        <a:pt x="23" y="15"/>
                        <a:pt x="24" y="10"/>
                      </a:cubicBezTo>
                      <a:cubicBezTo>
                        <a:pt x="24" y="11"/>
                        <a:pt x="25" y="12"/>
                        <a:pt x="25" y="12"/>
                      </a:cubicBezTo>
                      <a:cubicBezTo>
                        <a:pt x="24" y="11"/>
                        <a:pt x="23" y="11"/>
                        <a:pt x="22" y="13"/>
                      </a:cubicBezTo>
                      <a:cubicBezTo>
                        <a:pt x="21" y="13"/>
                        <a:pt x="20" y="13"/>
                        <a:pt x="19" y="14"/>
                      </a:cubicBezTo>
                      <a:cubicBezTo>
                        <a:pt x="20" y="11"/>
                        <a:pt x="19" y="10"/>
                        <a:pt x="17" y="12"/>
                      </a:cubicBezTo>
                      <a:cubicBezTo>
                        <a:pt x="16" y="12"/>
                        <a:pt x="10" y="11"/>
                        <a:pt x="14" y="10"/>
                      </a:cubicBezTo>
                      <a:cubicBezTo>
                        <a:pt x="15" y="10"/>
                        <a:pt x="14" y="9"/>
                        <a:pt x="14" y="9"/>
                      </a:cubicBezTo>
                      <a:cubicBezTo>
                        <a:pt x="10" y="9"/>
                        <a:pt x="9" y="7"/>
                        <a:pt x="10" y="5"/>
                      </a:cubicBezTo>
                      <a:cubicBezTo>
                        <a:pt x="7" y="7"/>
                        <a:pt x="4" y="7"/>
                        <a:pt x="1" y="5"/>
                      </a:cubicBezTo>
                      <a:cubicBezTo>
                        <a:pt x="1" y="6"/>
                        <a:pt x="1" y="6"/>
                        <a:pt x="1" y="6"/>
                      </a:cubicBezTo>
                      <a:cubicBezTo>
                        <a:pt x="3" y="6"/>
                        <a:pt x="5" y="5"/>
                        <a:pt x="7" y="5"/>
                      </a:cubicBezTo>
                      <a:cubicBezTo>
                        <a:pt x="7" y="5"/>
                        <a:pt x="8" y="5"/>
                        <a:pt x="8" y="5"/>
                      </a:cubicBezTo>
                      <a:cubicBezTo>
                        <a:pt x="13" y="6"/>
                        <a:pt x="12" y="5"/>
                        <a:pt x="6" y="4"/>
                      </a:cubicBezTo>
                      <a:cubicBezTo>
                        <a:pt x="7" y="3"/>
                        <a:pt x="8" y="2"/>
                        <a:pt x="9" y="2"/>
                      </a:cubicBezTo>
                      <a:cubicBezTo>
                        <a:pt x="10" y="2"/>
                        <a:pt x="11" y="2"/>
                        <a:pt x="12" y="3"/>
                      </a:cubicBezTo>
                      <a:cubicBezTo>
                        <a:pt x="13" y="4"/>
                        <a:pt x="15" y="8"/>
                        <a:pt x="11" y="8"/>
                      </a:cubicBezTo>
                      <a:cubicBezTo>
                        <a:pt x="11" y="8"/>
                        <a:pt x="11" y="9"/>
                        <a:pt x="11" y="9"/>
                      </a:cubicBezTo>
                      <a:cubicBezTo>
                        <a:pt x="13" y="8"/>
                        <a:pt x="14" y="9"/>
                        <a:pt x="13" y="11"/>
                      </a:cubicBezTo>
                      <a:cubicBezTo>
                        <a:pt x="15" y="9"/>
                        <a:pt x="17" y="8"/>
                        <a:pt x="18" y="10"/>
                      </a:cubicBezTo>
                      <a:cubicBezTo>
                        <a:pt x="19" y="10"/>
                        <a:pt x="20" y="10"/>
                        <a:pt x="20" y="10"/>
                      </a:cubicBezTo>
                      <a:cubicBezTo>
                        <a:pt x="23" y="9"/>
                        <a:pt x="25" y="9"/>
                        <a:pt x="26" y="11"/>
                      </a:cubicBezTo>
                      <a:cubicBezTo>
                        <a:pt x="27" y="10"/>
                        <a:pt x="27" y="10"/>
                        <a:pt x="27" y="10"/>
                      </a:cubicBezTo>
                      <a:cubicBezTo>
                        <a:pt x="26" y="9"/>
                        <a:pt x="25" y="9"/>
                        <a:pt x="24" y="8"/>
                      </a:cubicBezTo>
                      <a:cubicBezTo>
                        <a:pt x="23" y="8"/>
                        <a:pt x="23" y="9"/>
                        <a:pt x="23" y="9"/>
                      </a:cubicBezTo>
                      <a:cubicBezTo>
                        <a:pt x="23" y="10"/>
                        <a:pt x="23" y="12"/>
                        <a:pt x="23" y="13"/>
                      </a:cubicBezTo>
                      <a:cubicBezTo>
                        <a:pt x="23" y="12"/>
                        <a:pt x="21" y="12"/>
                        <a:pt x="21" y="13"/>
                      </a:cubicBezTo>
                      <a:cubicBezTo>
                        <a:pt x="22" y="14"/>
                        <a:pt x="22" y="14"/>
                        <a:pt x="22" y="15"/>
                      </a:cubicBezTo>
                      <a:cubicBezTo>
                        <a:pt x="22" y="15"/>
                        <a:pt x="23" y="15"/>
                        <a:pt x="23" y="15"/>
                      </a:cubicBezTo>
                      <a:cubicBezTo>
                        <a:pt x="26" y="13"/>
                        <a:pt x="27" y="10"/>
                        <a:pt x="24" y="8"/>
                      </a:cubicBezTo>
                      <a:cubicBezTo>
                        <a:pt x="24" y="9"/>
                        <a:pt x="23" y="9"/>
                        <a:pt x="23" y="9"/>
                      </a:cubicBezTo>
                      <a:cubicBezTo>
                        <a:pt x="24" y="10"/>
                        <a:pt x="25" y="10"/>
                        <a:pt x="27" y="11"/>
                      </a:cubicBezTo>
                      <a:cubicBezTo>
                        <a:pt x="27" y="11"/>
                        <a:pt x="28" y="10"/>
                        <a:pt x="27" y="10"/>
                      </a:cubicBezTo>
                      <a:cubicBezTo>
                        <a:pt x="24" y="7"/>
                        <a:pt x="20" y="8"/>
                        <a:pt x="17" y="9"/>
                      </a:cubicBezTo>
                      <a:cubicBezTo>
                        <a:pt x="17" y="9"/>
                        <a:pt x="16" y="10"/>
                        <a:pt x="16" y="10"/>
                      </a:cubicBezTo>
                      <a:cubicBezTo>
                        <a:pt x="17" y="13"/>
                        <a:pt x="17" y="13"/>
                        <a:pt x="20" y="14"/>
                      </a:cubicBezTo>
                      <a:cubicBezTo>
                        <a:pt x="20" y="14"/>
                        <a:pt x="21" y="14"/>
                        <a:pt x="21" y="13"/>
                      </a:cubicBezTo>
                      <a:cubicBezTo>
                        <a:pt x="21" y="10"/>
                        <a:pt x="15" y="5"/>
                        <a:pt x="12" y="8"/>
                      </a:cubicBezTo>
                      <a:cubicBezTo>
                        <a:pt x="8" y="12"/>
                        <a:pt x="14" y="16"/>
                        <a:pt x="18" y="14"/>
                      </a:cubicBezTo>
                      <a:cubicBezTo>
                        <a:pt x="18" y="14"/>
                        <a:pt x="18" y="14"/>
                        <a:pt x="18" y="13"/>
                      </a:cubicBezTo>
                      <a:cubicBezTo>
                        <a:pt x="18" y="10"/>
                        <a:pt x="15" y="9"/>
                        <a:pt x="11" y="10"/>
                      </a:cubicBezTo>
                      <a:cubicBezTo>
                        <a:pt x="11" y="10"/>
                        <a:pt x="10" y="11"/>
                        <a:pt x="11" y="11"/>
                      </a:cubicBezTo>
                      <a:cubicBezTo>
                        <a:pt x="12" y="14"/>
                        <a:pt x="15" y="14"/>
                        <a:pt x="18" y="13"/>
                      </a:cubicBezTo>
                      <a:cubicBezTo>
                        <a:pt x="18" y="13"/>
                        <a:pt x="18" y="13"/>
                        <a:pt x="18" y="13"/>
                      </a:cubicBezTo>
                      <a:cubicBezTo>
                        <a:pt x="18" y="8"/>
                        <a:pt x="14" y="7"/>
                        <a:pt x="10" y="8"/>
                      </a:cubicBezTo>
                      <a:cubicBezTo>
                        <a:pt x="10" y="8"/>
                        <a:pt x="10" y="9"/>
                        <a:pt x="11" y="9"/>
                      </a:cubicBezTo>
                      <a:cubicBezTo>
                        <a:pt x="19" y="10"/>
                        <a:pt x="13" y="0"/>
                        <a:pt x="8" y="0"/>
                      </a:cubicBezTo>
                      <a:cubicBezTo>
                        <a:pt x="1" y="1"/>
                        <a:pt x="6" y="9"/>
                        <a:pt x="11" y="4"/>
                      </a:cubicBezTo>
                      <a:cubicBezTo>
                        <a:pt x="11" y="4"/>
                        <a:pt x="11" y="4"/>
                        <a:pt x="10" y="3"/>
                      </a:cubicBezTo>
                      <a:cubicBezTo>
                        <a:pt x="8" y="1"/>
                        <a:pt x="6" y="2"/>
                        <a:pt x="4" y="4"/>
                      </a:cubicBezTo>
                      <a:cubicBezTo>
                        <a:pt x="3" y="4"/>
                        <a:pt x="4" y="5"/>
                        <a:pt x="4" y="5"/>
                      </a:cubicBezTo>
                      <a:cubicBezTo>
                        <a:pt x="6" y="8"/>
                        <a:pt x="10" y="8"/>
                        <a:pt x="13" y="6"/>
                      </a:cubicBezTo>
                      <a:cubicBezTo>
                        <a:pt x="13" y="5"/>
                        <a:pt x="13" y="5"/>
                        <a:pt x="13" y="4"/>
                      </a:cubicBezTo>
                      <a:cubicBezTo>
                        <a:pt x="9" y="3"/>
                        <a:pt x="5" y="4"/>
                        <a:pt x="1" y="5"/>
                      </a:cubicBezTo>
                      <a:cubicBezTo>
                        <a:pt x="0" y="5"/>
                        <a:pt x="0" y="6"/>
                        <a:pt x="1" y="6"/>
                      </a:cubicBezTo>
                      <a:cubicBezTo>
                        <a:pt x="5" y="9"/>
                        <a:pt x="9" y="8"/>
                        <a:pt x="11" y="4"/>
                      </a:cubicBezTo>
                      <a:cubicBezTo>
                        <a:pt x="11" y="4"/>
                        <a:pt x="11" y="4"/>
                        <a:pt x="11" y="3"/>
                      </a:cubicBezTo>
                      <a:cubicBezTo>
                        <a:pt x="8" y="1"/>
                        <a:pt x="6" y="1"/>
                        <a:pt x="3" y="4"/>
                      </a:cubicBezTo>
                      <a:cubicBezTo>
                        <a:pt x="3" y="4"/>
                        <a:pt x="3" y="5"/>
                        <a:pt x="3" y="5"/>
                      </a:cubicBezTo>
                      <a:cubicBezTo>
                        <a:pt x="6" y="8"/>
                        <a:pt x="9" y="8"/>
                        <a:pt x="12" y="5"/>
                      </a:cubicBezTo>
                      <a:cubicBezTo>
                        <a:pt x="12" y="5"/>
                        <a:pt x="12" y="4"/>
                        <a:pt x="11" y="4"/>
                      </a:cubicBezTo>
                      <a:cubicBezTo>
                        <a:pt x="10" y="3"/>
                        <a:pt x="8" y="3"/>
                        <a:pt x="6" y="3"/>
                      </a:cubicBezTo>
                      <a:cubicBezTo>
                        <a:pt x="6" y="3"/>
                        <a:pt x="6" y="4"/>
                        <a:pt x="6" y="4"/>
                      </a:cubicBezTo>
                      <a:cubicBezTo>
                        <a:pt x="7" y="7"/>
                        <a:pt x="10" y="11"/>
                        <a:pt x="12" y="7"/>
                      </a:cubicBezTo>
                      <a:cubicBezTo>
                        <a:pt x="13" y="7"/>
                        <a:pt x="13" y="7"/>
                        <a:pt x="12" y="7"/>
                      </a:cubicBezTo>
                      <a:cubicBezTo>
                        <a:pt x="10" y="5"/>
                        <a:pt x="9" y="4"/>
                        <a:pt x="7" y="5"/>
                      </a:cubicBezTo>
                      <a:cubicBezTo>
                        <a:pt x="6" y="5"/>
                        <a:pt x="6" y="6"/>
                        <a:pt x="6" y="6"/>
                      </a:cubicBezTo>
                      <a:cubicBezTo>
                        <a:pt x="8" y="9"/>
                        <a:pt x="10" y="11"/>
                        <a:pt x="14" y="10"/>
                      </a:cubicBezTo>
                      <a:cubicBezTo>
                        <a:pt x="14" y="10"/>
                        <a:pt x="14" y="9"/>
                        <a:pt x="14" y="9"/>
                      </a:cubicBezTo>
                      <a:cubicBezTo>
                        <a:pt x="12" y="9"/>
                        <a:pt x="11" y="9"/>
                        <a:pt x="11" y="9"/>
                      </a:cubicBezTo>
                      <a:cubicBezTo>
                        <a:pt x="10" y="10"/>
                        <a:pt x="10" y="10"/>
                        <a:pt x="10" y="11"/>
                      </a:cubicBezTo>
                      <a:cubicBezTo>
                        <a:pt x="13" y="13"/>
                        <a:pt x="19" y="15"/>
                        <a:pt x="21" y="10"/>
                      </a:cubicBezTo>
                      <a:cubicBezTo>
                        <a:pt x="21" y="10"/>
                        <a:pt x="20" y="9"/>
                        <a:pt x="20" y="9"/>
                      </a:cubicBezTo>
                      <a:cubicBezTo>
                        <a:pt x="17" y="10"/>
                        <a:pt x="16" y="11"/>
                        <a:pt x="15" y="13"/>
                      </a:cubicBezTo>
                      <a:cubicBezTo>
                        <a:pt x="15" y="13"/>
                        <a:pt x="15" y="14"/>
                        <a:pt x="15" y="14"/>
                      </a:cubicBezTo>
                      <a:cubicBezTo>
                        <a:pt x="20" y="17"/>
                        <a:pt x="27" y="13"/>
                        <a:pt x="27" y="8"/>
                      </a:cubicBezTo>
                      <a:cubicBezTo>
                        <a:pt x="27" y="7"/>
                        <a:pt x="27" y="7"/>
                        <a:pt x="27" y="7"/>
                      </a:cubicBezTo>
                      <a:cubicBezTo>
                        <a:pt x="22" y="7"/>
                        <a:pt x="18" y="11"/>
                        <a:pt x="22" y="15"/>
                      </a:cubicBezTo>
                      <a:cubicBezTo>
                        <a:pt x="22" y="15"/>
                        <a:pt x="23" y="15"/>
                        <a:pt x="23" y="15"/>
                      </a:cubicBezTo>
                      <a:cubicBezTo>
                        <a:pt x="26" y="14"/>
                        <a:pt x="28" y="12"/>
                        <a:pt x="27" y="8"/>
                      </a:cubicBezTo>
                      <a:cubicBezTo>
                        <a:pt x="27" y="8"/>
                        <a:pt x="27" y="8"/>
                        <a:pt x="26" y="8"/>
                      </a:cubicBezTo>
                      <a:cubicBezTo>
                        <a:pt x="22" y="8"/>
                        <a:pt x="19" y="12"/>
                        <a:pt x="21" y="16"/>
                      </a:cubicBezTo>
                      <a:cubicBezTo>
                        <a:pt x="21" y="16"/>
                        <a:pt x="21" y="17"/>
                        <a:pt x="22" y="16"/>
                      </a:cubicBezTo>
                      <a:cubicBezTo>
                        <a:pt x="25" y="15"/>
                        <a:pt x="26" y="13"/>
                        <a:pt x="27" y="10"/>
                      </a:cubicBezTo>
                      <a:cubicBezTo>
                        <a:pt x="27" y="9"/>
                        <a:pt x="26" y="9"/>
                        <a:pt x="26" y="9"/>
                      </a:cubicBezTo>
                      <a:cubicBezTo>
                        <a:pt x="22" y="11"/>
                        <a:pt x="20" y="15"/>
                        <a:pt x="21" y="19"/>
                      </a:cubicBezTo>
                      <a:cubicBezTo>
                        <a:pt x="22" y="19"/>
                        <a:pt x="22" y="19"/>
                        <a:pt x="23" y="19"/>
                      </a:cubicBezTo>
                      <a:cubicBezTo>
                        <a:pt x="24" y="16"/>
                        <a:pt x="25" y="14"/>
                        <a:pt x="24" y="11"/>
                      </a:cubicBezTo>
                      <a:cubicBezTo>
                        <a:pt x="23" y="11"/>
                        <a:pt x="23" y="11"/>
                        <a:pt x="22" y="11"/>
                      </a:cubicBezTo>
                      <a:cubicBezTo>
                        <a:pt x="19" y="14"/>
                        <a:pt x="20" y="18"/>
                        <a:pt x="22" y="22"/>
                      </a:cubicBezTo>
                      <a:cubicBezTo>
                        <a:pt x="22" y="22"/>
                        <a:pt x="23" y="22"/>
                        <a:pt x="23" y="22"/>
                      </a:cubicBezTo>
                      <a:cubicBezTo>
                        <a:pt x="25" y="18"/>
                        <a:pt x="24" y="15"/>
                        <a:pt x="23" y="11"/>
                      </a:cubicBezTo>
                      <a:cubicBezTo>
                        <a:pt x="22" y="11"/>
                        <a:pt x="22" y="11"/>
                        <a:pt x="21" y="11"/>
                      </a:cubicBezTo>
                      <a:cubicBezTo>
                        <a:pt x="20" y="15"/>
                        <a:pt x="21" y="18"/>
                        <a:pt x="23" y="21"/>
                      </a:cubicBezTo>
                      <a:cubicBezTo>
                        <a:pt x="24" y="21"/>
                        <a:pt x="24" y="21"/>
                        <a:pt x="25" y="20"/>
                      </a:cubicBezTo>
                      <a:cubicBezTo>
                        <a:pt x="26" y="18"/>
                        <a:pt x="26" y="15"/>
                        <a:pt x="23" y="13"/>
                      </a:cubicBezTo>
                      <a:cubicBezTo>
                        <a:pt x="23" y="13"/>
                        <a:pt x="23" y="13"/>
                        <a:pt x="22" y="13"/>
                      </a:cubicBezTo>
                      <a:cubicBezTo>
                        <a:pt x="17" y="18"/>
                        <a:pt x="23" y="22"/>
                        <a:pt x="27" y="16"/>
                      </a:cubicBezTo>
                      <a:cubicBezTo>
                        <a:pt x="26" y="16"/>
                        <a:pt x="26" y="16"/>
                        <a:pt x="25" y="16"/>
                      </a:cubicBezTo>
                      <a:cubicBezTo>
                        <a:pt x="25" y="18"/>
                        <a:pt x="24" y="20"/>
                        <a:pt x="23" y="23"/>
                      </a:cubicBezTo>
                      <a:cubicBezTo>
                        <a:pt x="23" y="24"/>
                        <a:pt x="24" y="24"/>
                        <a:pt x="25" y="23"/>
                      </a:cubicBezTo>
                      <a:cubicBezTo>
                        <a:pt x="26" y="20"/>
                        <a:pt x="27" y="16"/>
                        <a:pt x="29" y="13"/>
                      </a:cubicBezTo>
                      <a:cubicBezTo>
                        <a:pt x="30" y="12"/>
                        <a:pt x="28" y="11"/>
                        <a:pt x="28"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6" name="Freeform 175"/>
                <p:cNvSpPr/>
                <p:nvPr/>
              </p:nvSpPr>
              <p:spPr bwMode="auto">
                <a:xfrm>
                  <a:off x="1501775" y="2225676"/>
                  <a:ext cx="42863" cy="52388"/>
                </a:xfrm>
                <a:custGeom>
                  <a:avLst/>
                  <a:gdLst>
                    <a:gd name="T0" fmla="*/ 13 w 41"/>
                    <a:gd name="T1" fmla="*/ 6 h 49"/>
                    <a:gd name="T2" fmla="*/ 8 w 41"/>
                    <a:gd name="T3" fmla="*/ 12 h 49"/>
                    <a:gd name="T4" fmla="*/ 9 w 41"/>
                    <a:gd name="T5" fmla="*/ 19 h 49"/>
                    <a:gd name="T6" fmla="*/ 13 w 41"/>
                    <a:gd name="T7" fmla="*/ 6 h 49"/>
                    <a:gd name="T8" fmla="*/ 18 w 41"/>
                    <a:gd name="T9" fmla="*/ 6 h 49"/>
                    <a:gd name="T10" fmla="*/ 10 w 41"/>
                    <a:gd name="T11" fmla="*/ 17 h 49"/>
                    <a:gd name="T12" fmla="*/ 20 w 41"/>
                    <a:gd name="T13" fmla="*/ 8 h 49"/>
                    <a:gd name="T14" fmla="*/ 26 w 41"/>
                    <a:gd name="T15" fmla="*/ 27 h 49"/>
                    <a:gd name="T16" fmla="*/ 17 w 41"/>
                    <a:gd name="T17" fmla="*/ 24 h 49"/>
                    <a:gd name="T18" fmla="*/ 22 w 41"/>
                    <a:gd name="T19" fmla="*/ 26 h 49"/>
                    <a:gd name="T20" fmla="*/ 27 w 41"/>
                    <a:gd name="T21" fmla="*/ 18 h 49"/>
                    <a:gd name="T22" fmla="*/ 23 w 41"/>
                    <a:gd name="T23" fmla="*/ 30 h 49"/>
                    <a:gd name="T24" fmla="*/ 22 w 41"/>
                    <a:gd name="T25" fmla="*/ 34 h 49"/>
                    <a:gd name="T26" fmla="*/ 26 w 41"/>
                    <a:gd name="T27" fmla="*/ 32 h 49"/>
                    <a:gd name="T28" fmla="*/ 30 w 41"/>
                    <a:gd name="T29" fmla="*/ 28 h 49"/>
                    <a:gd name="T30" fmla="*/ 30 w 41"/>
                    <a:gd name="T31" fmla="*/ 31 h 49"/>
                    <a:gd name="T32" fmla="*/ 34 w 41"/>
                    <a:gd name="T33" fmla="*/ 24 h 49"/>
                    <a:gd name="T34" fmla="*/ 30 w 41"/>
                    <a:gd name="T35" fmla="*/ 18 h 49"/>
                    <a:gd name="T36" fmla="*/ 36 w 41"/>
                    <a:gd name="T37" fmla="*/ 47 h 49"/>
                    <a:gd name="T38" fmla="*/ 36 w 41"/>
                    <a:gd name="T39" fmla="*/ 44 h 49"/>
                    <a:gd name="T40" fmla="*/ 33 w 41"/>
                    <a:gd name="T41" fmla="*/ 23 h 49"/>
                    <a:gd name="T42" fmla="*/ 33 w 41"/>
                    <a:gd name="T43" fmla="*/ 21 h 49"/>
                    <a:gd name="T44" fmla="*/ 36 w 41"/>
                    <a:gd name="T45" fmla="*/ 31 h 49"/>
                    <a:gd name="T46" fmla="*/ 32 w 41"/>
                    <a:gd name="T47" fmla="*/ 31 h 49"/>
                    <a:gd name="T48" fmla="*/ 33 w 41"/>
                    <a:gd name="T49" fmla="*/ 35 h 49"/>
                    <a:gd name="T50" fmla="*/ 31 w 41"/>
                    <a:gd name="T51" fmla="*/ 33 h 49"/>
                    <a:gd name="T52" fmla="*/ 26 w 41"/>
                    <a:gd name="T53" fmla="*/ 29 h 49"/>
                    <a:gd name="T54" fmla="*/ 25 w 41"/>
                    <a:gd name="T55" fmla="*/ 33 h 49"/>
                    <a:gd name="T56" fmla="*/ 28 w 41"/>
                    <a:gd name="T57" fmla="*/ 30 h 49"/>
                    <a:gd name="T58" fmla="*/ 29 w 41"/>
                    <a:gd name="T59" fmla="*/ 19 h 49"/>
                    <a:gd name="T60" fmla="*/ 25 w 41"/>
                    <a:gd name="T61" fmla="*/ 16 h 49"/>
                    <a:gd name="T62" fmla="*/ 28 w 41"/>
                    <a:gd name="T63" fmla="*/ 13 h 49"/>
                    <a:gd name="T64" fmla="*/ 26 w 41"/>
                    <a:gd name="T65" fmla="*/ 16 h 49"/>
                    <a:gd name="T66" fmla="*/ 24 w 41"/>
                    <a:gd name="T67" fmla="*/ 18 h 49"/>
                    <a:gd name="T68" fmla="*/ 24 w 41"/>
                    <a:gd name="T69" fmla="*/ 20 h 49"/>
                    <a:gd name="T70" fmla="*/ 22 w 41"/>
                    <a:gd name="T71" fmla="*/ 20 h 49"/>
                    <a:gd name="T72" fmla="*/ 18 w 41"/>
                    <a:gd name="T73" fmla="*/ 20 h 49"/>
                    <a:gd name="T74" fmla="*/ 18 w 41"/>
                    <a:gd name="T75" fmla="*/ 30 h 49"/>
                    <a:gd name="T76" fmla="*/ 28 w 41"/>
                    <a:gd name="T77" fmla="*/ 26 h 49"/>
                    <a:gd name="T78" fmla="*/ 24 w 41"/>
                    <a:gd name="T79" fmla="*/ 21 h 49"/>
                    <a:gd name="T80" fmla="*/ 19 w 41"/>
                    <a:gd name="T81" fmla="*/ 25 h 49"/>
                    <a:gd name="T82" fmla="*/ 19 w 41"/>
                    <a:gd name="T83" fmla="*/ 21 h 49"/>
                    <a:gd name="T84" fmla="*/ 9 w 41"/>
                    <a:gd name="T85" fmla="*/ 16 h 49"/>
                    <a:gd name="T86" fmla="*/ 10 w 41"/>
                    <a:gd name="T87" fmla="*/ 13 h 49"/>
                    <a:gd name="T88" fmla="*/ 6 w 41"/>
                    <a:gd name="T89" fmla="*/ 2 h 49"/>
                    <a:gd name="T90" fmla="*/ 17 w 41"/>
                    <a:gd name="T91" fmla="*/ 9 h 49"/>
                    <a:gd name="T92" fmla="*/ 15 w 41"/>
                    <a:gd name="T93" fmla="*/ 4 h 49"/>
                    <a:gd name="T94" fmla="*/ 14 w 41"/>
                    <a:gd name="T95" fmla="*/ 3 h 49"/>
                    <a:gd name="T96" fmla="*/ 10 w 41"/>
                    <a:gd name="T97" fmla="*/ 14 h 49"/>
                    <a:gd name="T98" fmla="*/ 13 w 41"/>
                    <a:gd name="T99" fmla="*/ 11 h 49"/>
                    <a:gd name="T100" fmla="*/ 8 w 41"/>
                    <a:gd name="T101" fmla="*/ 16 h 49"/>
                    <a:gd name="T102" fmla="*/ 9 w 41"/>
                    <a:gd name="T103" fmla="*/ 17 h 49"/>
                    <a:gd name="T104" fmla="*/ 12 w 41"/>
                    <a:gd name="T105" fmla="*/ 12 h 49"/>
                    <a:gd name="T106" fmla="*/ 5 w 41"/>
                    <a:gd name="T107" fmla="*/ 10 h 49"/>
                    <a:gd name="T108" fmla="*/ 6 w 41"/>
                    <a:gd name="T109" fmla="*/ 5 h 49"/>
                    <a:gd name="T110" fmla="*/ 11 w 41"/>
                    <a:gd name="T111" fmla="*/ 4 h 49"/>
                    <a:gd name="T112" fmla="*/ 11 w 41"/>
                    <a:gd name="T113" fmla="*/ 6 h 49"/>
                    <a:gd name="T114" fmla="*/ 9 w 41"/>
                    <a:gd name="T115" fmla="*/ 7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1" h="49">
                      <a:moveTo>
                        <a:pt x="10" y="6"/>
                      </a:moveTo>
                      <a:cubicBezTo>
                        <a:pt x="10" y="6"/>
                        <a:pt x="9" y="6"/>
                        <a:pt x="9" y="6"/>
                      </a:cubicBezTo>
                      <a:cubicBezTo>
                        <a:pt x="9" y="6"/>
                        <a:pt x="10" y="6"/>
                        <a:pt x="12" y="6"/>
                      </a:cubicBezTo>
                      <a:cubicBezTo>
                        <a:pt x="11" y="6"/>
                        <a:pt x="11" y="6"/>
                        <a:pt x="13" y="6"/>
                      </a:cubicBezTo>
                      <a:cubicBezTo>
                        <a:pt x="16" y="7"/>
                        <a:pt x="14" y="13"/>
                        <a:pt x="11" y="9"/>
                      </a:cubicBezTo>
                      <a:cubicBezTo>
                        <a:pt x="10" y="8"/>
                        <a:pt x="10" y="8"/>
                        <a:pt x="9" y="9"/>
                      </a:cubicBezTo>
                      <a:cubicBezTo>
                        <a:pt x="9" y="12"/>
                        <a:pt x="10" y="11"/>
                        <a:pt x="8" y="11"/>
                      </a:cubicBezTo>
                      <a:cubicBezTo>
                        <a:pt x="8" y="11"/>
                        <a:pt x="8" y="12"/>
                        <a:pt x="8" y="12"/>
                      </a:cubicBezTo>
                      <a:cubicBezTo>
                        <a:pt x="8" y="14"/>
                        <a:pt x="8" y="15"/>
                        <a:pt x="9" y="14"/>
                      </a:cubicBezTo>
                      <a:cubicBezTo>
                        <a:pt x="9" y="13"/>
                        <a:pt x="8" y="13"/>
                        <a:pt x="7" y="14"/>
                      </a:cubicBezTo>
                      <a:cubicBezTo>
                        <a:pt x="8" y="16"/>
                        <a:pt x="8" y="18"/>
                        <a:pt x="8" y="20"/>
                      </a:cubicBezTo>
                      <a:cubicBezTo>
                        <a:pt x="8" y="20"/>
                        <a:pt x="9" y="20"/>
                        <a:pt x="9" y="19"/>
                      </a:cubicBezTo>
                      <a:cubicBezTo>
                        <a:pt x="9" y="14"/>
                        <a:pt x="12" y="10"/>
                        <a:pt x="14" y="5"/>
                      </a:cubicBezTo>
                      <a:cubicBezTo>
                        <a:pt x="14" y="5"/>
                        <a:pt x="14" y="5"/>
                        <a:pt x="13" y="5"/>
                      </a:cubicBezTo>
                      <a:cubicBezTo>
                        <a:pt x="8" y="4"/>
                        <a:pt x="16" y="3"/>
                        <a:pt x="13" y="5"/>
                      </a:cubicBezTo>
                      <a:cubicBezTo>
                        <a:pt x="12" y="5"/>
                        <a:pt x="12" y="6"/>
                        <a:pt x="13" y="6"/>
                      </a:cubicBezTo>
                      <a:cubicBezTo>
                        <a:pt x="14" y="6"/>
                        <a:pt x="18" y="9"/>
                        <a:pt x="19" y="9"/>
                      </a:cubicBezTo>
                      <a:cubicBezTo>
                        <a:pt x="20" y="9"/>
                        <a:pt x="20" y="8"/>
                        <a:pt x="19" y="8"/>
                      </a:cubicBezTo>
                      <a:cubicBezTo>
                        <a:pt x="17" y="7"/>
                        <a:pt x="16" y="7"/>
                        <a:pt x="18" y="8"/>
                      </a:cubicBezTo>
                      <a:cubicBezTo>
                        <a:pt x="18" y="8"/>
                        <a:pt x="19" y="7"/>
                        <a:pt x="18" y="6"/>
                      </a:cubicBezTo>
                      <a:cubicBezTo>
                        <a:pt x="15" y="5"/>
                        <a:pt x="12" y="3"/>
                        <a:pt x="9" y="2"/>
                      </a:cubicBezTo>
                      <a:cubicBezTo>
                        <a:pt x="12" y="3"/>
                        <a:pt x="9" y="12"/>
                        <a:pt x="8" y="14"/>
                      </a:cubicBezTo>
                      <a:cubicBezTo>
                        <a:pt x="8" y="15"/>
                        <a:pt x="9" y="16"/>
                        <a:pt x="9" y="15"/>
                      </a:cubicBezTo>
                      <a:cubicBezTo>
                        <a:pt x="11" y="14"/>
                        <a:pt x="10" y="16"/>
                        <a:pt x="10" y="17"/>
                      </a:cubicBezTo>
                      <a:cubicBezTo>
                        <a:pt x="10" y="18"/>
                        <a:pt x="11" y="18"/>
                        <a:pt x="12" y="18"/>
                      </a:cubicBezTo>
                      <a:cubicBezTo>
                        <a:pt x="12" y="16"/>
                        <a:pt x="12" y="15"/>
                        <a:pt x="12" y="14"/>
                      </a:cubicBezTo>
                      <a:cubicBezTo>
                        <a:pt x="12" y="13"/>
                        <a:pt x="11" y="13"/>
                        <a:pt x="11" y="14"/>
                      </a:cubicBezTo>
                      <a:cubicBezTo>
                        <a:pt x="13" y="10"/>
                        <a:pt x="16" y="8"/>
                        <a:pt x="20" y="8"/>
                      </a:cubicBezTo>
                      <a:cubicBezTo>
                        <a:pt x="29" y="8"/>
                        <a:pt x="29" y="13"/>
                        <a:pt x="20" y="23"/>
                      </a:cubicBezTo>
                      <a:cubicBezTo>
                        <a:pt x="22" y="22"/>
                        <a:pt x="24" y="22"/>
                        <a:pt x="24" y="25"/>
                      </a:cubicBezTo>
                      <a:cubicBezTo>
                        <a:pt x="24" y="25"/>
                        <a:pt x="14" y="29"/>
                        <a:pt x="21" y="23"/>
                      </a:cubicBezTo>
                      <a:cubicBezTo>
                        <a:pt x="24" y="21"/>
                        <a:pt x="26" y="23"/>
                        <a:pt x="26" y="27"/>
                      </a:cubicBezTo>
                      <a:cubicBezTo>
                        <a:pt x="22" y="32"/>
                        <a:pt x="20" y="32"/>
                        <a:pt x="19" y="27"/>
                      </a:cubicBezTo>
                      <a:cubicBezTo>
                        <a:pt x="22" y="20"/>
                        <a:pt x="23" y="19"/>
                        <a:pt x="20" y="24"/>
                      </a:cubicBezTo>
                      <a:cubicBezTo>
                        <a:pt x="18" y="28"/>
                        <a:pt x="18" y="28"/>
                        <a:pt x="19" y="25"/>
                      </a:cubicBezTo>
                      <a:cubicBezTo>
                        <a:pt x="19" y="24"/>
                        <a:pt x="18" y="24"/>
                        <a:pt x="17" y="24"/>
                      </a:cubicBezTo>
                      <a:cubicBezTo>
                        <a:pt x="16" y="27"/>
                        <a:pt x="16" y="26"/>
                        <a:pt x="19" y="23"/>
                      </a:cubicBezTo>
                      <a:cubicBezTo>
                        <a:pt x="19" y="26"/>
                        <a:pt x="20" y="28"/>
                        <a:pt x="20" y="31"/>
                      </a:cubicBezTo>
                      <a:cubicBezTo>
                        <a:pt x="20" y="32"/>
                        <a:pt x="21" y="32"/>
                        <a:pt x="21" y="31"/>
                      </a:cubicBezTo>
                      <a:cubicBezTo>
                        <a:pt x="22" y="24"/>
                        <a:pt x="22" y="22"/>
                        <a:pt x="22" y="26"/>
                      </a:cubicBezTo>
                      <a:cubicBezTo>
                        <a:pt x="23" y="30"/>
                        <a:pt x="24" y="29"/>
                        <a:pt x="24" y="23"/>
                      </a:cubicBezTo>
                      <a:cubicBezTo>
                        <a:pt x="24" y="25"/>
                        <a:pt x="24" y="26"/>
                        <a:pt x="24" y="28"/>
                      </a:cubicBezTo>
                      <a:cubicBezTo>
                        <a:pt x="24" y="28"/>
                        <a:pt x="26" y="25"/>
                        <a:pt x="26" y="24"/>
                      </a:cubicBezTo>
                      <a:cubicBezTo>
                        <a:pt x="26" y="22"/>
                        <a:pt x="27" y="20"/>
                        <a:pt x="27" y="18"/>
                      </a:cubicBezTo>
                      <a:cubicBezTo>
                        <a:pt x="29" y="22"/>
                        <a:pt x="29" y="29"/>
                        <a:pt x="28" y="18"/>
                      </a:cubicBezTo>
                      <a:cubicBezTo>
                        <a:pt x="29" y="20"/>
                        <a:pt x="30" y="22"/>
                        <a:pt x="31" y="24"/>
                      </a:cubicBezTo>
                      <a:cubicBezTo>
                        <a:pt x="33" y="33"/>
                        <a:pt x="26" y="29"/>
                        <a:pt x="23" y="28"/>
                      </a:cubicBezTo>
                      <a:cubicBezTo>
                        <a:pt x="23" y="28"/>
                        <a:pt x="22" y="30"/>
                        <a:pt x="23" y="30"/>
                      </a:cubicBezTo>
                      <a:cubicBezTo>
                        <a:pt x="26" y="31"/>
                        <a:pt x="25" y="31"/>
                        <a:pt x="29" y="31"/>
                      </a:cubicBezTo>
                      <a:cubicBezTo>
                        <a:pt x="29" y="31"/>
                        <a:pt x="29" y="29"/>
                        <a:pt x="28" y="29"/>
                      </a:cubicBezTo>
                      <a:cubicBezTo>
                        <a:pt x="25" y="30"/>
                        <a:pt x="24" y="30"/>
                        <a:pt x="22" y="33"/>
                      </a:cubicBezTo>
                      <a:cubicBezTo>
                        <a:pt x="21" y="33"/>
                        <a:pt x="22" y="33"/>
                        <a:pt x="22" y="34"/>
                      </a:cubicBezTo>
                      <a:cubicBezTo>
                        <a:pt x="22" y="33"/>
                        <a:pt x="21" y="32"/>
                        <a:pt x="19" y="33"/>
                      </a:cubicBezTo>
                      <a:cubicBezTo>
                        <a:pt x="18" y="33"/>
                        <a:pt x="18" y="35"/>
                        <a:pt x="19" y="35"/>
                      </a:cubicBezTo>
                      <a:cubicBezTo>
                        <a:pt x="22" y="35"/>
                        <a:pt x="24" y="34"/>
                        <a:pt x="27" y="33"/>
                      </a:cubicBezTo>
                      <a:cubicBezTo>
                        <a:pt x="27" y="33"/>
                        <a:pt x="27" y="32"/>
                        <a:pt x="26" y="32"/>
                      </a:cubicBezTo>
                      <a:cubicBezTo>
                        <a:pt x="25" y="32"/>
                        <a:pt x="25" y="32"/>
                        <a:pt x="24" y="33"/>
                      </a:cubicBezTo>
                      <a:cubicBezTo>
                        <a:pt x="23" y="33"/>
                        <a:pt x="23" y="34"/>
                        <a:pt x="24" y="34"/>
                      </a:cubicBezTo>
                      <a:cubicBezTo>
                        <a:pt x="28" y="34"/>
                        <a:pt x="30" y="32"/>
                        <a:pt x="31" y="28"/>
                      </a:cubicBezTo>
                      <a:cubicBezTo>
                        <a:pt x="31" y="28"/>
                        <a:pt x="30" y="27"/>
                        <a:pt x="30" y="28"/>
                      </a:cubicBezTo>
                      <a:cubicBezTo>
                        <a:pt x="25" y="29"/>
                        <a:pt x="31" y="27"/>
                        <a:pt x="31" y="30"/>
                      </a:cubicBezTo>
                      <a:cubicBezTo>
                        <a:pt x="33" y="30"/>
                        <a:pt x="33" y="29"/>
                        <a:pt x="32" y="27"/>
                      </a:cubicBezTo>
                      <a:cubicBezTo>
                        <a:pt x="34" y="32"/>
                        <a:pt x="33" y="33"/>
                        <a:pt x="30" y="30"/>
                      </a:cubicBezTo>
                      <a:cubicBezTo>
                        <a:pt x="30" y="31"/>
                        <a:pt x="30" y="31"/>
                        <a:pt x="30" y="31"/>
                      </a:cubicBezTo>
                      <a:cubicBezTo>
                        <a:pt x="31" y="33"/>
                        <a:pt x="33" y="35"/>
                        <a:pt x="34" y="36"/>
                      </a:cubicBezTo>
                      <a:cubicBezTo>
                        <a:pt x="37" y="35"/>
                        <a:pt x="38" y="36"/>
                        <a:pt x="38" y="39"/>
                      </a:cubicBezTo>
                      <a:cubicBezTo>
                        <a:pt x="37" y="38"/>
                        <a:pt x="37" y="34"/>
                        <a:pt x="37" y="32"/>
                      </a:cubicBezTo>
                      <a:cubicBezTo>
                        <a:pt x="36" y="29"/>
                        <a:pt x="36" y="26"/>
                        <a:pt x="34" y="24"/>
                      </a:cubicBezTo>
                      <a:cubicBezTo>
                        <a:pt x="39" y="30"/>
                        <a:pt x="39" y="32"/>
                        <a:pt x="34" y="28"/>
                      </a:cubicBezTo>
                      <a:cubicBezTo>
                        <a:pt x="32" y="22"/>
                        <a:pt x="35" y="30"/>
                        <a:pt x="35" y="30"/>
                      </a:cubicBezTo>
                      <a:cubicBezTo>
                        <a:pt x="35" y="31"/>
                        <a:pt x="37" y="30"/>
                        <a:pt x="36" y="30"/>
                      </a:cubicBezTo>
                      <a:cubicBezTo>
                        <a:pt x="35" y="25"/>
                        <a:pt x="33" y="21"/>
                        <a:pt x="30" y="18"/>
                      </a:cubicBezTo>
                      <a:cubicBezTo>
                        <a:pt x="29" y="17"/>
                        <a:pt x="28" y="17"/>
                        <a:pt x="29" y="18"/>
                      </a:cubicBezTo>
                      <a:cubicBezTo>
                        <a:pt x="29" y="21"/>
                        <a:pt x="31" y="22"/>
                        <a:pt x="33" y="24"/>
                      </a:cubicBezTo>
                      <a:cubicBezTo>
                        <a:pt x="36" y="28"/>
                        <a:pt x="38" y="29"/>
                        <a:pt x="38" y="35"/>
                      </a:cubicBezTo>
                      <a:cubicBezTo>
                        <a:pt x="39" y="37"/>
                        <a:pt x="36" y="45"/>
                        <a:pt x="36" y="47"/>
                      </a:cubicBezTo>
                      <a:cubicBezTo>
                        <a:pt x="36" y="48"/>
                        <a:pt x="37" y="49"/>
                        <a:pt x="37" y="48"/>
                      </a:cubicBezTo>
                      <a:cubicBezTo>
                        <a:pt x="38" y="45"/>
                        <a:pt x="38" y="43"/>
                        <a:pt x="37" y="39"/>
                      </a:cubicBezTo>
                      <a:cubicBezTo>
                        <a:pt x="37" y="39"/>
                        <a:pt x="36" y="39"/>
                        <a:pt x="36" y="40"/>
                      </a:cubicBezTo>
                      <a:cubicBezTo>
                        <a:pt x="36" y="41"/>
                        <a:pt x="36" y="42"/>
                        <a:pt x="36" y="44"/>
                      </a:cubicBezTo>
                      <a:cubicBezTo>
                        <a:pt x="37" y="45"/>
                        <a:pt x="38" y="44"/>
                        <a:pt x="38" y="44"/>
                      </a:cubicBezTo>
                      <a:cubicBezTo>
                        <a:pt x="40" y="38"/>
                        <a:pt x="41" y="33"/>
                        <a:pt x="38" y="28"/>
                      </a:cubicBezTo>
                      <a:cubicBezTo>
                        <a:pt x="36" y="26"/>
                        <a:pt x="34" y="24"/>
                        <a:pt x="32" y="22"/>
                      </a:cubicBezTo>
                      <a:cubicBezTo>
                        <a:pt x="27" y="16"/>
                        <a:pt x="39" y="35"/>
                        <a:pt x="33" y="23"/>
                      </a:cubicBezTo>
                      <a:cubicBezTo>
                        <a:pt x="33" y="23"/>
                        <a:pt x="32" y="23"/>
                        <a:pt x="32" y="24"/>
                      </a:cubicBezTo>
                      <a:cubicBezTo>
                        <a:pt x="33" y="28"/>
                        <a:pt x="33" y="33"/>
                        <a:pt x="37" y="35"/>
                      </a:cubicBezTo>
                      <a:cubicBezTo>
                        <a:pt x="38" y="35"/>
                        <a:pt x="38" y="35"/>
                        <a:pt x="39" y="34"/>
                      </a:cubicBezTo>
                      <a:cubicBezTo>
                        <a:pt x="39" y="29"/>
                        <a:pt x="37" y="25"/>
                        <a:pt x="33" y="21"/>
                      </a:cubicBezTo>
                      <a:cubicBezTo>
                        <a:pt x="32" y="21"/>
                        <a:pt x="31" y="22"/>
                        <a:pt x="32" y="22"/>
                      </a:cubicBezTo>
                      <a:cubicBezTo>
                        <a:pt x="36" y="28"/>
                        <a:pt x="36" y="35"/>
                        <a:pt x="38" y="41"/>
                      </a:cubicBezTo>
                      <a:cubicBezTo>
                        <a:pt x="38" y="42"/>
                        <a:pt x="40" y="41"/>
                        <a:pt x="39" y="41"/>
                      </a:cubicBezTo>
                      <a:cubicBezTo>
                        <a:pt x="39" y="37"/>
                        <a:pt x="38" y="34"/>
                        <a:pt x="36" y="31"/>
                      </a:cubicBezTo>
                      <a:cubicBezTo>
                        <a:pt x="36" y="30"/>
                        <a:pt x="35" y="31"/>
                        <a:pt x="35" y="31"/>
                      </a:cubicBezTo>
                      <a:cubicBezTo>
                        <a:pt x="34" y="35"/>
                        <a:pt x="34" y="37"/>
                        <a:pt x="37" y="40"/>
                      </a:cubicBezTo>
                      <a:cubicBezTo>
                        <a:pt x="37" y="41"/>
                        <a:pt x="38" y="40"/>
                        <a:pt x="38" y="39"/>
                      </a:cubicBezTo>
                      <a:cubicBezTo>
                        <a:pt x="37" y="38"/>
                        <a:pt x="32" y="31"/>
                        <a:pt x="32" y="31"/>
                      </a:cubicBezTo>
                      <a:cubicBezTo>
                        <a:pt x="33" y="30"/>
                        <a:pt x="33" y="30"/>
                        <a:pt x="32" y="30"/>
                      </a:cubicBezTo>
                      <a:cubicBezTo>
                        <a:pt x="31" y="28"/>
                        <a:pt x="32" y="28"/>
                        <a:pt x="30" y="28"/>
                      </a:cubicBezTo>
                      <a:cubicBezTo>
                        <a:pt x="29" y="27"/>
                        <a:pt x="29" y="28"/>
                        <a:pt x="29" y="28"/>
                      </a:cubicBezTo>
                      <a:cubicBezTo>
                        <a:pt x="30" y="31"/>
                        <a:pt x="30" y="33"/>
                        <a:pt x="33" y="35"/>
                      </a:cubicBezTo>
                      <a:cubicBezTo>
                        <a:pt x="33" y="35"/>
                        <a:pt x="34" y="35"/>
                        <a:pt x="34" y="34"/>
                      </a:cubicBezTo>
                      <a:cubicBezTo>
                        <a:pt x="34" y="30"/>
                        <a:pt x="34" y="26"/>
                        <a:pt x="32" y="22"/>
                      </a:cubicBezTo>
                      <a:cubicBezTo>
                        <a:pt x="32" y="22"/>
                        <a:pt x="31" y="22"/>
                        <a:pt x="31" y="22"/>
                      </a:cubicBezTo>
                      <a:cubicBezTo>
                        <a:pt x="30" y="26"/>
                        <a:pt x="30" y="29"/>
                        <a:pt x="31" y="33"/>
                      </a:cubicBezTo>
                      <a:cubicBezTo>
                        <a:pt x="31" y="33"/>
                        <a:pt x="33" y="33"/>
                        <a:pt x="33" y="32"/>
                      </a:cubicBezTo>
                      <a:cubicBezTo>
                        <a:pt x="33" y="29"/>
                        <a:pt x="33" y="27"/>
                        <a:pt x="31" y="24"/>
                      </a:cubicBezTo>
                      <a:cubicBezTo>
                        <a:pt x="31" y="23"/>
                        <a:pt x="31" y="23"/>
                        <a:pt x="30" y="24"/>
                      </a:cubicBezTo>
                      <a:cubicBezTo>
                        <a:pt x="29" y="25"/>
                        <a:pt x="27" y="27"/>
                        <a:pt x="26" y="29"/>
                      </a:cubicBezTo>
                      <a:cubicBezTo>
                        <a:pt x="25" y="30"/>
                        <a:pt x="26" y="31"/>
                        <a:pt x="27" y="30"/>
                      </a:cubicBezTo>
                      <a:cubicBezTo>
                        <a:pt x="27" y="34"/>
                        <a:pt x="26" y="35"/>
                        <a:pt x="24" y="33"/>
                      </a:cubicBezTo>
                      <a:cubicBezTo>
                        <a:pt x="21" y="35"/>
                        <a:pt x="21" y="35"/>
                        <a:pt x="25" y="35"/>
                      </a:cubicBezTo>
                      <a:cubicBezTo>
                        <a:pt x="26" y="35"/>
                        <a:pt x="26" y="34"/>
                        <a:pt x="25" y="33"/>
                      </a:cubicBezTo>
                      <a:cubicBezTo>
                        <a:pt x="24" y="32"/>
                        <a:pt x="23" y="31"/>
                        <a:pt x="23" y="30"/>
                      </a:cubicBezTo>
                      <a:cubicBezTo>
                        <a:pt x="22" y="30"/>
                        <a:pt x="22" y="31"/>
                        <a:pt x="23" y="31"/>
                      </a:cubicBezTo>
                      <a:cubicBezTo>
                        <a:pt x="24" y="32"/>
                        <a:pt x="26" y="31"/>
                        <a:pt x="27" y="31"/>
                      </a:cubicBezTo>
                      <a:cubicBezTo>
                        <a:pt x="28" y="31"/>
                        <a:pt x="28" y="30"/>
                        <a:pt x="28" y="30"/>
                      </a:cubicBezTo>
                      <a:cubicBezTo>
                        <a:pt x="23" y="28"/>
                        <a:pt x="26" y="32"/>
                        <a:pt x="29" y="32"/>
                      </a:cubicBezTo>
                      <a:cubicBezTo>
                        <a:pt x="31" y="32"/>
                        <a:pt x="33" y="32"/>
                        <a:pt x="34" y="31"/>
                      </a:cubicBezTo>
                      <a:cubicBezTo>
                        <a:pt x="36" y="26"/>
                        <a:pt x="34" y="22"/>
                        <a:pt x="30" y="19"/>
                      </a:cubicBezTo>
                      <a:cubicBezTo>
                        <a:pt x="30" y="19"/>
                        <a:pt x="30" y="19"/>
                        <a:pt x="29" y="19"/>
                      </a:cubicBezTo>
                      <a:cubicBezTo>
                        <a:pt x="28" y="23"/>
                        <a:pt x="28" y="25"/>
                        <a:pt x="31" y="28"/>
                      </a:cubicBezTo>
                      <a:cubicBezTo>
                        <a:pt x="32" y="28"/>
                        <a:pt x="32" y="28"/>
                        <a:pt x="32" y="28"/>
                      </a:cubicBezTo>
                      <a:cubicBezTo>
                        <a:pt x="32" y="22"/>
                        <a:pt x="31" y="18"/>
                        <a:pt x="26" y="15"/>
                      </a:cubicBezTo>
                      <a:cubicBezTo>
                        <a:pt x="25" y="15"/>
                        <a:pt x="24" y="16"/>
                        <a:pt x="25" y="16"/>
                      </a:cubicBezTo>
                      <a:cubicBezTo>
                        <a:pt x="26" y="18"/>
                        <a:pt x="27" y="19"/>
                        <a:pt x="29" y="19"/>
                      </a:cubicBezTo>
                      <a:cubicBezTo>
                        <a:pt x="30" y="19"/>
                        <a:pt x="30" y="19"/>
                        <a:pt x="30" y="18"/>
                      </a:cubicBezTo>
                      <a:cubicBezTo>
                        <a:pt x="30" y="15"/>
                        <a:pt x="30" y="16"/>
                        <a:pt x="29" y="13"/>
                      </a:cubicBezTo>
                      <a:cubicBezTo>
                        <a:pt x="29" y="12"/>
                        <a:pt x="28" y="12"/>
                        <a:pt x="28" y="13"/>
                      </a:cubicBezTo>
                      <a:cubicBezTo>
                        <a:pt x="26" y="18"/>
                        <a:pt x="27" y="22"/>
                        <a:pt x="28" y="26"/>
                      </a:cubicBezTo>
                      <a:cubicBezTo>
                        <a:pt x="28" y="27"/>
                        <a:pt x="30" y="27"/>
                        <a:pt x="30" y="26"/>
                      </a:cubicBezTo>
                      <a:cubicBezTo>
                        <a:pt x="29" y="22"/>
                        <a:pt x="29" y="19"/>
                        <a:pt x="28" y="16"/>
                      </a:cubicBezTo>
                      <a:cubicBezTo>
                        <a:pt x="27" y="15"/>
                        <a:pt x="26" y="15"/>
                        <a:pt x="26" y="16"/>
                      </a:cubicBezTo>
                      <a:cubicBezTo>
                        <a:pt x="25" y="20"/>
                        <a:pt x="25" y="23"/>
                        <a:pt x="26" y="28"/>
                      </a:cubicBezTo>
                      <a:cubicBezTo>
                        <a:pt x="26" y="28"/>
                        <a:pt x="27" y="28"/>
                        <a:pt x="27" y="28"/>
                      </a:cubicBezTo>
                      <a:cubicBezTo>
                        <a:pt x="27" y="24"/>
                        <a:pt x="27" y="21"/>
                        <a:pt x="26" y="18"/>
                      </a:cubicBezTo>
                      <a:cubicBezTo>
                        <a:pt x="26" y="17"/>
                        <a:pt x="24" y="17"/>
                        <a:pt x="24" y="18"/>
                      </a:cubicBezTo>
                      <a:cubicBezTo>
                        <a:pt x="24" y="22"/>
                        <a:pt x="24" y="27"/>
                        <a:pt x="24" y="31"/>
                      </a:cubicBezTo>
                      <a:cubicBezTo>
                        <a:pt x="24" y="32"/>
                        <a:pt x="25" y="32"/>
                        <a:pt x="25" y="31"/>
                      </a:cubicBezTo>
                      <a:cubicBezTo>
                        <a:pt x="25" y="27"/>
                        <a:pt x="26" y="23"/>
                        <a:pt x="25" y="20"/>
                      </a:cubicBezTo>
                      <a:cubicBezTo>
                        <a:pt x="25" y="19"/>
                        <a:pt x="24" y="19"/>
                        <a:pt x="24" y="20"/>
                      </a:cubicBezTo>
                      <a:cubicBezTo>
                        <a:pt x="22" y="24"/>
                        <a:pt x="22" y="27"/>
                        <a:pt x="22" y="31"/>
                      </a:cubicBezTo>
                      <a:cubicBezTo>
                        <a:pt x="22" y="32"/>
                        <a:pt x="23" y="32"/>
                        <a:pt x="23" y="31"/>
                      </a:cubicBezTo>
                      <a:cubicBezTo>
                        <a:pt x="24" y="28"/>
                        <a:pt x="24" y="24"/>
                        <a:pt x="23" y="20"/>
                      </a:cubicBezTo>
                      <a:cubicBezTo>
                        <a:pt x="23" y="20"/>
                        <a:pt x="22" y="20"/>
                        <a:pt x="22" y="20"/>
                      </a:cubicBezTo>
                      <a:cubicBezTo>
                        <a:pt x="21" y="23"/>
                        <a:pt x="20" y="25"/>
                        <a:pt x="20" y="27"/>
                      </a:cubicBezTo>
                      <a:cubicBezTo>
                        <a:pt x="20" y="28"/>
                        <a:pt x="20" y="28"/>
                        <a:pt x="21" y="28"/>
                      </a:cubicBezTo>
                      <a:cubicBezTo>
                        <a:pt x="21" y="26"/>
                        <a:pt x="20" y="23"/>
                        <a:pt x="19" y="21"/>
                      </a:cubicBezTo>
                      <a:cubicBezTo>
                        <a:pt x="19" y="20"/>
                        <a:pt x="18" y="20"/>
                        <a:pt x="18" y="20"/>
                      </a:cubicBezTo>
                      <a:cubicBezTo>
                        <a:pt x="15" y="23"/>
                        <a:pt x="15" y="24"/>
                        <a:pt x="15" y="27"/>
                      </a:cubicBezTo>
                      <a:cubicBezTo>
                        <a:pt x="15" y="28"/>
                        <a:pt x="16" y="28"/>
                        <a:pt x="17" y="28"/>
                      </a:cubicBezTo>
                      <a:cubicBezTo>
                        <a:pt x="18" y="25"/>
                        <a:pt x="17" y="28"/>
                        <a:pt x="17" y="29"/>
                      </a:cubicBezTo>
                      <a:cubicBezTo>
                        <a:pt x="17" y="30"/>
                        <a:pt x="18" y="30"/>
                        <a:pt x="18" y="30"/>
                      </a:cubicBezTo>
                      <a:cubicBezTo>
                        <a:pt x="21" y="26"/>
                        <a:pt x="23" y="23"/>
                        <a:pt x="24" y="19"/>
                      </a:cubicBezTo>
                      <a:cubicBezTo>
                        <a:pt x="24" y="19"/>
                        <a:pt x="24" y="18"/>
                        <a:pt x="23" y="19"/>
                      </a:cubicBezTo>
                      <a:cubicBezTo>
                        <a:pt x="17" y="21"/>
                        <a:pt x="15" y="26"/>
                        <a:pt x="19" y="31"/>
                      </a:cubicBezTo>
                      <a:cubicBezTo>
                        <a:pt x="23" y="36"/>
                        <a:pt x="28" y="30"/>
                        <a:pt x="28" y="26"/>
                      </a:cubicBezTo>
                      <a:cubicBezTo>
                        <a:pt x="28" y="15"/>
                        <a:pt x="8" y="27"/>
                        <a:pt x="20" y="34"/>
                      </a:cubicBezTo>
                      <a:cubicBezTo>
                        <a:pt x="20" y="34"/>
                        <a:pt x="20" y="34"/>
                        <a:pt x="20" y="34"/>
                      </a:cubicBezTo>
                      <a:cubicBezTo>
                        <a:pt x="24" y="31"/>
                        <a:pt x="27" y="27"/>
                        <a:pt x="25" y="22"/>
                      </a:cubicBezTo>
                      <a:cubicBezTo>
                        <a:pt x="25" y="22"/>
                        <a:pt x="24" y="21"/>
                        <a:pt x="24" y="21"/>
                      </a:cubicBezTo>
                      <a:cubicBezTo>
                        <a:pt x="20" y="22"/>
                        <a:pt x="18" y="24"/>
                        <a:pt x="18" y="28"/>
                      </a:cubicBezTo>
                      <a:cubicBezTo>
                        <a:pt x="18" y="28"/>
                        <a:pt x="18" y="28"/>
                        <a:pt x="18" y="28"/>
                      </a:cubicBezTo>
                      <a:cubicBezTo>
                        <a:pt x="32" y="32"/>
                        <a:pt x="20" y="12"/>
                        <a:pt x="18" y="24"/>
                      </a:cubicBezTo>
                      <a:cubicBezTo>
                        <a:pt x="18" y="25"/>
                        <a:pt x="18" y="25"/>
                        <a:pt x="19" y="25"/>
                      </a:cubicBezTo>
                      <a:cubicBezTo>
                        <a:pt x="23" y="24"/>
                        <a:pt x="25" y="22"/>
                        <a:pt x="24" y="17"/>
                      </a:cubicBezTo>
                      <a:cubicBezTo>
                        <a:pt x="24" y="17"/>
                        <a:pt x="23" y="17"/>
                        <a:pt x="23" y="17"/>
                      </a:cubicBezTo>
                      <a:cubicBezTo>
                        <a:pt x="20" y="18"/>
                        <a:pt x="20" y="18"/>
                        <a:pt x="19" y="20"/>
                      </a:cubicBezTo>
                      <a:cubicBezTo>
                        <a:pt x="18" y="21"/>
                        <a:pt x="19" y="21"/>
                        <a:pt x="19" y="21"/>
                      </a:cubicBezTo>
                      <a:cubicBezTo>
                        <a:pt x="24" y="20"/>
                        <a:pt x="26" y="18"/>
                        <a:pt x="25" y="13"/>
                      </a:cubicBezTo>
                      <a:cubicBezTo>
                        <a:pt x="25" y="12"/>
                        <a:pt x="24" y="13"/>
                        <a:pt x="24" y="13"/>
                      </a:cubicBezTo>
                      <a:cubicBezTo>
                        <a:pt x="23" y="20"/>
                        <a:pt x="32" y="17"/>
                        <a:pt x="30" y="12"/>
                      </a:cubicBezTo>
                      <a:cubicBezTo>
                        <a:pt x="26" y="3"/>
                        <a:pt x="9" y="5"/>
                        <a:pt x="9" y="16"/>
                      </a:cubicBezTo>
                      <a:cubicBezTo>
                        <a:pt x="9" y="16"/>
                        <a:pt x="10" y="17"/>
                        <a:pt x="11" y="16"/>
                      </a:cubicBezTo>
                      <a:cubicBezTo>
                        <a:pt x="11" y="16"/>
                        <a:pt x="11" y="16"/>
                        <a:pt x="12" y="15"/>
                      </a:cubicBezTo>
                      <a:cubicBezTo>
                        <a:pt x="10" y="17"/>
                        <a:pt x="12" y="15"/>
                        <a:pt x="11" y="13"/>
                      </a:cubicBezTo>
                      <a:cubicBezTo>
                        <a:pt x="11" y="13"/>
                        <a:pt x="11" y="12"/>
                        <a:pt x="10" y="13"/>
                      </a:cubicBezTo>
                      <a:cubicBezTo>
                        <a:pt x="8" y="14"/>
                        <a:pt x="11" y="12"/>
                        <a:pt x="11" y="10"/>
                      </a:cubicBezTo>
                      <a:cubicBezTo>
                        <a:pt x="11" y="9"/>
                        <a:pt x="11" y="7"/>
                        <a:pt x="11" y="6"/>
                      </a:cubicBezTo>
                      <a:cubicBezTo>
                        <a:pt x="10" y="3"/>
                        <a:pt x="9" y="2"/>
                        <a:pt x="6" y="1"/>
                      </a:cubicBezTo>
                      <a:cubicBezTo>
                        <a:pt x="5" y="1"/>
                        <a:pt x="5" y="2"/>
                        <a:pt x="6" y="2"/>
                      </a:cubicBezTo>
                      <a:cubicBezTo>
                        <a:pt x="3" y="1"/>
                        <a:pt x="17" y="6"/>
                        <a:pt x="15" y="7"/>
                      </a:cubicBezTo>
                      <a:cubicBezTo>
                        <a:pt x="14" y="8"/>
                        <a:pt x="14" y="9"/>
                        <a:pt x="15" y="9"/>
                      </a:cubicBezTo>
                      <a:cubicBezTo>
                        <a:pt x="16" y="9"/>
                        <a:pt x="17" y="9"/>
                        <a:pt x="18" y="8"/>
                      </a:cubicBezTo>
                      <a:cubicBezTo>
                        <a:pt x="17" y="8"/>
                        <a:pt x="17" y="9"/>
                        <a:pt x="17" y="9"/>
                      </a:cubicBezTo>
                      <a:cubicBezTo>
                        <a:pt x="19" y="9"/>
                        <a:pt x="20" y="9"/>
                        <a:pt x="22" y="10"/>
                      </a:cubicBezTo>
                      <a:cubicBezTo>
                        <a:pt x="22" y="10"/>
                        <a:pt x="22" y="8"/>
                        <a:pt x="22" y="8"/>
                      </a:cubicBezTo>
                      <a:cubicBezTo>
                        <a:pt x="21" y="8"/>
                        <a:pt x="12" y="6"/>
                        <a:pt x="16" y="5"/>
                      </a:cubicBezTo>
                      <a:cubicBezTo>
                        <a:pt x="16" y="4"/>
                        <a:pt x="16" y="4"/>
                        <a:pt x="15" y="4"/>
                      </a:cubicBezTo>
                      <a:cubicBezTo>
                        <a:pt x="14" y="3"/>
                        <a:pt x="12" y="3"/>
                        <a:pt x="10" y="4"/>
                      </a:cubicBezTo>
                      <a:cubicBezTo>
                        <a:pt x="9" y="4"/>
                        <a:pt x="9" y="5"/>
                        <a:pt x="10" y="5"/>
                      </a:cubicBezTo>
                      <a:cubicBezTo>
                        <a:pt x="11" y="5"/>
                        <a:pt x="13" y="5"/>
                        <a:pt x="14" y="5"/>
                      </a:cubicBezTo>
                      <a:cubicBezTo>
                        <a:pt x="15" y="5"/>
                        <a:pt x="15" y="3"/>
                        <a:pt x="14" y="3"/>
                      </a:cubicBezTo>
                      <a:cubicBezTo>
                        <a:pt x="11" y="4"/>
                        <a:pt x="12" y="3"/>
                        <a:pt x="9" y="4"/>
                      </a:cubicBezTo>
                      <a:cubicBezTo>
                        <a:pt x="8" y="5"/>
                        <a:pt x="8" y="6"/>
                        <a:pt x="9" y="6"/>
                      </a:cubicBezTo>
                      <a:cubicBezTo>
                        <a:pt x="14" y="6"/>
                        <a:pt x="10" y="10"/>
                        <a:pt x="10" y="13"/>
                      </a:cubicBezTo>
                      <a:cubicBezTo>
                        <a:pt x="9" y="13"/>
                        <a:pt x="10" y="14"/>
                        <a:pt x="10" y="14"/>
                      </a:cubicBezTo>
                      <a:cubicBezTo>
                        <a:pt x="14" y="13"/>
                        <a:pt x="16" y="12"/>
                        <a:pt x="18" y="9"/>
                      </a:cubicBezTo>
                      <a:cubicBezTo>
                        <a:pt x="18" y="8"/>
                        <a:pt x="18" y="7"/>
                        <a:pt x="17" y="7"/>
                      </a:cubicBezTo>
                      <a:cubicBezTo>
                        <a:pt x="14" y="8"/>
                        <a:pt x="12" y="8"/>
                        <a:pt x="11" y="11"/>
                      </a:cubicBezTo>
                      <a:cubicBezTo>
                        <a:pt x="11" y="12"/>
                        <a:pt x="13" y="12"/>
                        <a:pt x="13" y="11"/>
                      </a:cubicBezTo>
                      <a:cubicBezTo>
                        <a:pt x="13" y="9"/>
                        <a:pt x="13" y="10"/>
                        <a:pt x="13" y="8"/>
                      </a:cubicBezTo>
                      <a:cubicBezTo>
                        <a:pt x="13" y="7"/>
                        <a:pt x="13" y="7"/>
                        <a:pt x="12" y="7"/>
                      </a:cubicBezTo>
                      <a:cubicBezTo>
                        <a:pt x="10" y="9"/>
                        <a:pt x="9" y="11"/>
                        <a:pt x="8" y="14"/>
                      </a:cubicBezTo>
                      <a:cubicBezTo>
                        <a:pt x="7" y="16"/>
                        <a:pt x="9" y="19"/>
                        <a:pt x="8" y="16"/>
                      </a:cubicBezTo>
                      <a:cubicBezTo>
                        <a:pt x="7" y="15"/>
                        <a:pt x="6" y="16"/>
                        <a:pt x="6" y="16"/>
                      </a:cubicBezTo>
                      <a:cubicBezTo>
                        <a:pt x="6" y="18"/>
                        <a:pt x="6" y="18"/>
                        <a:pt x="7" y="20"/>
                      </a:cubicBezTo>
                      <a:cubicBezTo>
                        <a:pt x="7" y="21"/>
                        <a:pt x="8" y="20"/>
                        <a:pt x="8" y="20"/>
                      </a:cubicBezTo>
                      <a:cubicBezTo>
                        <a:pt x="7" y="22"/>
                        <a:pt x="9" y="17"/>
                        <a:pt x="9" y="17"/>
                      </a:cubicBezTo>
                      <a:cubicBezTo>
                        <a:pt x="9" y="17"/>
                        <a:pt x="10" y="17"/>
                        <a:pt x="10" y="16"/>
                      </a:cubicBezTo>
                      <a:cubicBezTo>
                        <a:pt x="10" y="16"/>
                        <a:pt x="9" y="13"/>
                        <a:pt x="10" y="13"/>
                      </a:cubicBezTo>
                      <a:cubicBezTo>
                        <a:pt x="10" y="13"/>
                        <a:pt x="11" y="12"/>
                        <a:pt x="11" y="12"/>
                      </a:cubicBezTo>
                      <a:cubicBezTo>
                        <a:pt x="11" y="10"/>
                        <a:pt x="10" y="11"/>
                        <a:pt x="12" y="12"/>
                      </a:cubicBezTo>
                      <a:cubicBezTo>
                        <a:pt x="12" y="12"/>
                        <a:pt x="12" y="12"/>
                        <a:pt x="13" y="12"/>
                      </a:cubicBezTo>
                      <a:cubicBezTo>
                        <a:pt x="26" y="5"/>
                        <a:pt x="1" y="2"/>
                        <a:pt x="10" y="11"/>
                      </a:cubicBezTo>
                      <a:cubicBezTo>
                        <a:pt x="11" y="11"/>
                        <a:pt x="11" y="11"/>
                        <a:pt x="11" y="11"/>
                      </a:cubicBezTo>
                      <a:cubicBezTo>
                        <a:pt x="22" y="5"/>
                        <a:pt x="0" y="0"/>
                        <a:pt x="5" y="10"/>
                      </a:cubicBezTo>
                      <a:cubicBezTo>
                        <a:pt x="5" y="11"/>
                        <a:pt x="6" y="11"/>
                        <a:pt x="6" y="11"/>
                      </a:cubicBezTo>
                      <a:cubicBezTo>
                        <a:pt x="9" y="9"/>
                        <a:pt x="10" y="9"/>
                        <a:pt x="10" y="5"/>
                      </a:cubicBezTo>
                      <a:cubicBezTo>
                        <a:pt x="10" y="5"/>
                        <a:pt x="10" y="5"/>
                        <a:pt x="10" y="5"/>
                      </a:cubicBezTo>
                      <a:cubicBezTo>
                        <a:pt x="7" y="4"/>
                        <a:pt x="8" y="4"/>
                        <a:pt x="6" y="5"/>
                      </a:cubicBezTo>
                      <a:cubicBezTo>
                        <a:pt x="5" y="5"/>
                        <a:pt x="5" y="6"/>
                        <a:pt x="5" y="6"/>
                      </a:cubicBezTo>
                      <a:cubicBezTo>
                        <a:pt x="5" y="7"/>
                        <a:pt x="5" y="7"/>
                        <a:pt x="6" y="8"/>
                      </a:cubicBezTo>
                      <a:cubicBezTo>
                        <a:pt x="6" y="8"/>
                        <a:pt x="6" y="8"/>
                        <a:pt x="6" y="8"/>
                      </a:cubicBezTo>
                      <a:cubicBezTo>
                        <a:pt x="9" y="7"/>
                        <a:pt x="10" y="7"/>
                        <a:pt x="11" y="4"/>
                      </a:cubicBezTo>
                      <a:cubicBezTo>
                        <a:pt x="11" y="4"/>
                        <a:pt x="10" y="3"/>
                        <a:pt x="10" y="4"/>
                      </a:cubicBezTo>
                      <a:cubicBezTo>
                        <a:pt x="8" y="5"/>
                        <a:pt x="8" y="5"/>
                        <a:pt x="7" y="7"/>
                      </a:cubicBezTo>
                      <a:cubicBezTo>
                        <a:pt x="7" y="8"/>
                        <a:pt x="8" y="8"/>
                        <a:pt x="9" y="8"/>
                      </a:cubicBezTo>
                      <a:cubicBezTo>
                        <a:pt x="9" y="7"/>
                        <a:pt x="10" y="7"/>
                        <a:pt x="11" y="6"/>
                      </a:cubicBezTo>
                      <a:cubicBezTo>
                        <a:pt x="11" y="6"/>
                        <a:pt x="11" y="5"/>
                        <a:pt x="10" y="5"/>
                      </a:cubicBezTo>
                      <a:cubicBezTo>
                        <a:pt x="10" y="5"/>
                        <a:pt x="9" y="5"/>
                        <a:pt x="9" y="5"/>
                      </a:cubicBezTo>
                      <a:cubicBezTo>
                        <a:pt x="9" y="5"/>
                        <a:pt x="8" y="6"/>
                        <a:pt x="9" y="6"/>
                      </a:cubicBezTo>
                      <a:cubicBezTo>
                        <a:pt x="9" y="6"/>
                        <a:pt x="9" y="7"/>
                        <a:pt x="9" y="7"/>
                      </a:cubicBezTo>
                      <a:cubicBezTo>
                        <a:pt x="9" y="8"/>
                        <a:pt x="11" y="7"/>
                        <a:pt x="10"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7" name="Freeform 184"/>
                <p:cNvSpPr>
                  <a:spLocks noEditPoints="1"/>
                </p:cNvSpPr>
                <p:nvPr/>
              </p:nvSpPr>
              <p:spPr bwMode="auto">
                <a:xfrm>
                  <a:off x="1401763" y="2203451"/>
                  <a:ext cx="58738" cy="28575"/>
                </a:xfrm>
                <a:custGeom>
                  <a:avLst/>
                  <a:gdLst>
                    <a:gd name="T0" fmla="*/ 54 w 55"/>
                    <a:gd name="T1" fmla="*/ 21 h 26"/>
                    <a:gd name="T2" fmla="*/ 49 w 55"/>
                    <a:gd name="T3" fmla="*/ 17 h 26"/>
                    <a:gd name="T4" fmla="*/ 49 w 55"/>
                    <a:gd name="T5" fmla="*/ 16 h 26"/>
                    <a:gd name="T6" fmla="*/ 49 w 55"/>
                    <a:gd name="T7" fmla="*/ 16 h 26"/>
                    <a:gd name="T8" fmla="*/ 50 w 55"/>
                    <a:gd name="T9" fmla="*/ 15 h 26"/>
                    <a:gd name="T10" fmla="*/ 50 w 55"/>
                    <a:gd name="T11" fmla="*/ 14 h 26"/>
                    <a:gd name="T12" fmla="*/ 50 w 55"/>
                    <a:gd name="T13" fmla="*/ 12 h 26"/>
                    <a:gd name="T14" fmla="*/ 49 w 55"/>
                    <a:gd name="T15" fmla="*/ 11 h 26"/>
                    <a:gd name="T16" fmla="*/ 49 w 55"/>
                    <a:gd name="T17" fmla="*/ 12 h 26"/>
                    <a:gd name="T18" fmla="*/ 49 w 55"/>
                    <a:gd name="T19" fmla="*/ 12 h 26"/>
                    <a:gd name="T20" fmla="*/ 42 w 55"/>
                    <a:gd name="T21" fmla="*/ 15 h 26"/>
                    <a:gd name="T22" fmla="*/ 42 w 55"/>
                    <a:gd name="T23" fmla="*/ 16 h 26"/>
                    <a:gd name="T24" fmla="*/ 40 w 55"/>
                    <a:gd name="T25" fmla="*/ 19 h 26"/>
                    <a:gd name="T26" fmla="*/ 36 w 55"/>
                    <a:gd name="T27" fmla="*/ 16 h 26"/>
                    <a:gd name="T28" fmla="*/ 36 w 55"/>
                    <a:gd name="T29" fmla="*/ 13 h 26"/>
                    <a:gd name="T30" fmla="*/ 35 w 55"/>
                    <a:gd name="T31" fmla="*/ 12 h 26"/>
                    <a:gd name="T32" fmla="*/ 32 w 55"/>
                    <a:gd name="T33" fmla="*/ 21 h 26"/>
                    <a:gd name="T34" fmla="*/ 27 w 55"/>
                    <a:gd name="T35" fmla="*/ 18 h 26"/>
                    <a:gd name="T36" fmla="*/ 34 w 55"/>
                    <a:gd name="T37" fmla="*/ 1 h 26"/>
                    <a:gd name="T38" fmla="*/ 33 w 55"/>
                    <a:gd name="T39" fmla="*/ 1 h 26"/>
                    <a:gd name="T40" fmla="*/ 27 w 55"/>
                    <a:gd name="T41" fmla="*/ 11 h 26"/>
                    <a:gd name="T42" fmla="*/ 26 w 55"/>
                    <a:gd name="T43" fmla="*/ 12 h 26"/>
                    <a:gd name="T44" fmla="*/ 25 w 55"/>
                    <a:gd name="T45" fmla="*/ 12 h 26"/>
                    <a:gd name="T46" fmla="*/ 23 w 55"/>
                    <a:gd name="T47" fmla="*/ 13 h 26"/>
                    <a:gd name="T48" fmla="*/ 18 w 55"/>
                    <a:gd name="T49" fmla="*/ 18 h 26"/>
                    <a:gd name="T50" fmla="*/ 18 w 55"/>
                    <a:gd name="T51" fmla="*/ 20 h 26"/>
                    <a:gd name="T52" fmla="*/ 12 w 55"/>
                    <a:gd name="T53" fmla="*/ 19 h 26"/>
                    <a:gd name="T54" fmla="*/ 15 w 55"/>
                    <a:gd name="T55" fmla="*/ 11 h 26"/>
                    <a:gd name="T56" fmla="*/ 14 w 55"/>
                    <a:gd name="T57" fmla="*/ 10 h 26"/>
                    <a:gd name="T58" fmla="*/ 10 w 55"/>
                    <a:gd name="T59" fmla="*/ 20 h 26"/>
                    <a:gd name="T60" fmla="*/ 0 w 55"/>
                    <a:gd name="T61" fmla="*/ 23 h 26"/>
                    <a:gd name="T62" fmla="*/ 0 w 55"/>
                    <a:gd name="T63" fmla="*/ 25 h 26"/>
                    <a:gd name="T64" fmla="*/ 10 w 55"/>
                    <a:gd name="T65" fmla="*/ 21 h 26"/>
                    <a:gd name="T66" fmla="*/ 11 w 55"/>
                    <a:gd name="T67" fmla="*/ 25 h 26"/>
                    <a:gd name="T68" fmla="*/ 18 w 55"/>
                    <a:gd name="T69" fmla="*/ 24 h 26"/>
                    <a:gd name="T70" fmla="*/ 19 w 55"/>
                    <a:gd name="T71" fmla="*/ 23 h 26"/>
                    <a:gd name="T72" fmla="*/ 20 w 55"/>
                    <a:gd name="T73" fmla="*/ 24 h 26"/>
                    <a:gd name="T74" fmla="*/ 25 w 55"/>
                    <a:gd name="T75" fmla="*/ 21 h 26"/>
                    <a:gd name="T76" fmla="*/ 26 w 55"/>
                    <a:gd name="T77" fmla="*/ 24 h 26"/>
                    <a:gd name="T78" fmla="*/ 33 w 55"/>
                    <a:gd name="T79" fmla="*/ 22 h 26"/>
                    <a:gd name="T80" fmla="*/ 37 w 55"/>
                    <a:gd name="T81" fmla="*/ 23 h 26"/>
                    <a:gd name="T82" fmla="*/ 39 w 55"/>
                    <a:gd name="T83" fmla="*/ 22 h 26"/>
                    <a:gd name="T84" fmla="*/ 39 w 55"/>
                    <a:gd name="T85" fmla="*/ 22 h 26"/>
                    <a:gd name="T86" fmla="*/ 43 w 55"/>
                    <a:gd name="T87" fmla="*/ 25 h 26"/>
                    <a:gd name="T88" fmla="*/ 47 w 55"/>
                    <a:gd name="T89" fmla="*/ 21 h 26"/>
                    <a:gd name="T90" fmla="*/ 47 w 55"/>
                    <a:gd name="T91" fmla="*/ 22 h 26"/>
                    <a:gd name="T92" fmla="*/ 55 w 55"/>
                    <a:gd name="T93" fmla="*/ 22 h 26"/>
                    <a:gd name="T94" fmla="*/ 54 w 55"/>
                    <a:gd name="T95" fmla="*/ 21 h 26"/>
                    <a:gd name="T96" fmla="*/ 24 w 55"/>
                    <a:gd name="T97" fmla="*/ 19 h 26"/>
                    <a:gd name="T98" fmla="*/ 21 w 55"/>
                    <a:gd name="T99" fmla="*/ 18 h 26"/>
                    <a:gd name="T100" fmla="*/ 23 w 55"/>
                    <a:gd name="T101" fmla="*/ 15 h 26"/>
                    <a:gd name="T102" fmla="*/ 25 w 55"/>
                    <a:gd name="T103" fmla="*/ 14 h 26"/>
                    <a:gd name="T104" fmla="*/ 26 w 55"/>
                    <a:gd name="T105" fmla="*/ 13 h 26"/>
                    <a:gd name="T106" fmla="*/ 25 w 55"/>
                    <a:gd name="T107" fmla="*/ 18 h 26"/>
                    <a:gd name="T108" fmla="*/ 24 w 55"/>
                    <a:gd name="T109" fmla="*/ 19 h 26"/>
                    <a:gd name="T110" fmla="*/ 45 w 55"/>
                    <a:gd name="T111" fmla="*/ 21 h 26"/>
                    <a:gd name="T112" fmla="*/ 43 w 55"/>
                    <a:gd name="T113" fmla="*/ 17 h 26"/>
                    <a:gd name="T114" fmla="*/ 44 w 55"/>
                    <a:gd name="T115" fmla="*/ 17 h 26"/>
                    <a:gd name="T116" fmla="*/ 48 w 55"/>
                    <a:gd name="T117" fmla="*/ 14 h 26"/>
                    <a:gd name="T118" fmla="*/ 47 w 55"/>
                    <a:gd name="T119" fmla="*/ 16 h 26"/>
                    <a:gd name="T120" fmla="*/ 45 w 55"/>
                    <a:gd name="T121" fmla="*/ 21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5" h="26">
                      <a:moveTo>
                        <a:pt x="54" y="21"/>
                      </a:moveTo>
                      <a:cubicBezTo>
                        <a:pt x="50" y="20"/>
                        <a:pt x="48" y="19"/>
                        <a:pt x="49" y="17"/>
                      </a:cubicBezTo>
                      <a:cubicBezTo>
                        <a:pt x="49" y="17"/>
                        <a:pt x="49" y="16"/>
                        <a:pt x="49" y="16"/>
                      </a:cubicBezTo>
                      <a:cubicBezTo>
                        <a:pt x="49" y="16"/>
                        <a:pt x="49" y="16"/>
                        <a:pt x="49" y="16"/>
                      </a:cubicBezTo>
                      <a:cubicBezTo>
                        <a:pt x="49" y="15"/>
                        <a:pt x="49" y="15"/>
                        <a:pt x="50" y="15"/>
                      </a:cubicBezTo>
                      <a:cubicBezTo>
                        <a:pt x="50" y="14"/>
                        <a:pt x="50" y="14"/>
                        <a:pt x="50" y="14"/>
                      </a:cubicBezTo>
                      <a:cubicBezTo>
                        <a:pt x="50" y="13"/>
                        <a:pt x="50" y="12"/>
                        <a:pt x="50" y="12"/>
                      </a:cubicBezTo>
                      <a:cubicBezTo>
                        <a:pt x="51" y="11"/>
                        <a:pt x="49" y="11"/>
                        <a:pt x="49" y="11"/>
                      </a:cubicBezTo>
                      <a:cubicBezTo>
                        <a:pt x="49" y="12"/>
                        <a:pt x="49" y="12"/>
                        <a:pt x="49" y="12"/>
                      </a:cubicBezTo>
                      <a:cubicBezTo>
                        <a:pt x="49" y="12"/>
                        <a:pt x="49" y="12"/>
                        <a:pt x="49" y="12"/>
                      </a:cubicBezTo>
                      <a:cubicBezTo>
                        <a:pt x="46" y="12"/>
                        <a:pt x="44" y="13"/>
                        <a:pt x="42" y="15"/>
                      </a:cubicBezTo>
                      <a:cubicBezTo>
                        <a:pt x="42" y="15"/>
                        <a:pt x="42" y="16"/>
                        <a:pt x="42" y="16"/>
                      </a:cubicBezTo>
                      <a:cubicBezTo>
                        <a:pt x="41" y="17"/>
                        <a:pt x="40" y="18"/>
                        <a:pt x="40" y="19"/>
                      </a:cubicBezTo>
                      <a:cubicBezTo>
                        <a:pt x="38" y="19"/>
                        <a:pt x="37" y="18"/>
                        <a:pt x="36" y="16"/>
                      </a:cubicBezTo>
                      <a:cubicBezTo>
                        <a:pt x="36" y="15"/>
                        <a:pt x="36" y="14"/>
                        <a:pt x="36" y="13"/>
                      </a:cubicBezTo>
                      <a:cubicBezTo>
                        <a:pt x="36" y="12"/>
                        <a:pt x="36" y="12"/>
                        <a:pt x="35" y="12"/>
                      </a:cubicBezTo>
                      <a:cubicBezTo>
                        <a:pt x="31" y="14"/>
                        <a:pt x="30" y="19"/>
                        <a:pt x="32" y="21"/>
                      </a:cubicBezTo>
                      <a:cubicBezTo>
                        <a:pt x="31" y="22"/>
                        <a:pt x="29" y="21"/>
                        <a:pt x="27" y="18"/>
                      </a:cubicBezTo>
                      <a:cubicBezTo>
                        <a:pt x="31" y="13"/>
                        <a:pt x="33" y="5"/>
                        <a:pt x="34" y="1"/>
                      </a:cubicBezTo>
                      <a:cubicBezTo>
                        <a:pt x="34" y="0"/>
                        <a:pt x="33" y="0"/>
                        <a:pt x="33" y="1"/>
                      </a:cubicBezTo>
                      <a:cubicBezTo>
                        <a:pt x="32" y="3"/>
                        <a:pt x="29" y="7"/>
                        <a:pt x="27" y="11"/>
                      </a:cubicBezTo>
                      <a:cubicBezTo>
                        <a:pt x="27" y="12"/>
                        <a:pt x="26" y="12"/>
                        <a:pt x="26" y="12"/>
                      </a:cubicBezTo>
                      <a:cubicBezTo>
                        <a:pt x="26" y="12"/>
                        <a:pt x="25" y="12"/>
                        <a:pt x="25" y="12"/>
                      </a:cubicBezTo>
                      <a:cubicBezTo>
                        <a:pt x="24" y="12"/>
                        <a:pt x="23" y="13"/>
                        <a:pt x="23" y="13"/>
                      </a:cubicBezTo>
                      <a:cubicBezTo>
                        <a:pt x="21" y="14"/>
                        <a:pt x="19" y="16"/>
                        <a:pt x="18" y="18"/>
                      </a:cubicBezTo>
                      <a:cubicBezTo>
                        <a:pt x="18" y="19"/>
                        <a:pt x="18" y="20"/>
                        <a:pt x="18" y="20"/>
                      </a:cubicBezTo>
                      <a:cubicBezTo>
                        <a:pt x="17" y="21"/>
                        <a:pt x="15" y="21"/>
                        <a:pt x="12" y="19"/>
                      </a:cubicBezTo>
                      <a:cubicBezTo>
                        <a:pt x="13" y="17"/>
                        <a:pt x="15" y="14"/>
                        <a:pt x="15" y="11"/>
                      </a:cubicBezTo>
                      <a:cubicBezTo>
                        <a:pt x="15" y="10"/>
                        <a:pt x="14" y="9"/>
                        <a:pt x="14" y="10"/>
                      </a:cubicBezTo>
                      <a:cubicBezTo>
                        <a:pt x="13" y="12"/>
                        <a:pt x="10" y="16"/>
                        <a:pt x="10" y="20"/>
                      </a:cubicBezTo>
                      <a:cubicBezTo>
                        <a:pt x="7" y="22"/>
                        <a:pt x="4" y="23"/>
                        <a:pt x="0" y="23"/>
                      </a:cubicBezTo>
                      <a:cubicBezTo>
                        <a:pt x="0" y="23"/>
                        <a:pt x="0" y="25"/>
                        <a:pt x="0" y="25"/>
                      </a:cubicBezTo>
                      <a:cubicBezTo>
                        <a:pt x="4" y="24"/>
                        <a:pt x="7" y="23"/>
                        <a:pt x="10" y="21"/>
                      </a:cubicBezTo>
                      <a:cubicBezTo>
                        <a:pt x="10" y="23"/>
                        <a:pt x="10" y="24"/>
                        <a:pt x="11" y="25"/>
                      </a:cubicBezTo>
                      <a:cubicBezTo>
                        <a:pt x="14" y="26"/>
                        <a:pt x="16" y="25"/>
                        <a:pt x="18" y="24"/>
                      </a:cubicBezTo>
                      <a:cubicBezTo>
                        <a:pt x="18" y="23"/>
                        <a:pt x="18" y="23"/>
                        <a:pt x="19" y="23"/>
                      </a:cubicBezTo>
                      <a:cubicBezTo>
                        <a:pt x="19" y="23"/>
                        <a:pt x="20" y="24"/>
                        <a:pt x="20" y="24"/>
                      </a:cubicBezTo>
                      <a:cubicBezTo>
                        <a:pt x="22" y="24"/>
                        <a:pt x="24" y="23"/>
                        <a:pt x="25" y="21"/>
                      </a:cubicBezTo>
                      <a:cubicBezTo>
                        <a:pt x="25" y="22"/>
                        <a:pt x="26" y="23"/>
                        <a:pt x="26" y="24"/>
                      </a:cubicBezTo>
                      <a:cubicBezTo>
                        <a:pt x="29" y="26"/>
                        <a:pt x="31" y="25"/>
                        <a:pt x="33" y="22"/>
                      </a:cubicBezTo>
                      <a:cubicBezTo>
                        <a:pt x="34" y="23"/>
                        <a:pt x="35" y="23"/>
                        <a:pt x="37" y="23"/>
                      </a:cubicBezTo>
                      <a:cubicBezTo>
                        <a:pt x="38" y="23"/>
                        <a:pt x="38" y="22"/>
                        <a:pt x="39" y="22"/>
                      </a:cubicBezTo>
                      <a:cubicBezTo>
                        <a:pt x="39" y="22"/>
                        <a:pt x="39" y="22"/>
                        <a:pt x="39" y="22"/>
                      </a:cubicBezTo>
                      <a:cubicBezTo>
                        <a:pt x="39" y="24"/>
                        <a:pt x="42" y="25"/>
                        <a:pt x="43" y="25"/>
                      </a:cubicBezTo>
                      <a:cubicBezTo>
                        <a:pt x="45" y="24"/>
                        <a:pt x="46" y="23"/>
                        <a:pt x="47" y="21"/>
                      </a:cubicBezTo>
                      <a:cubicBezTo>
                        <a:pt x="47" y="21"/>
                        <a:pt x="47" y="22"/>
                        <a:pt x="47" y="22"/>
                      </a:cubicBezTo>
                      <a:cubicBezTo>
                        <a:pt x="50" y="25"/>
                        <a:pt x="52" y="25"/>
                        <a:pt x="55" y="22"/>
                      </a:cubicBezTo>
                      <a:cubicBezTo>
                        <a:pt x="55" y="21"/>
                        <a:pt x="54" y="20"/>
                        <a:pt x="54" y="21"/>
                      </a:cubicBezTo>
                      <a:close/>
                      <a:moveTo>
                        <a:pt x="24" y="19"/>
                      </a:moveTo>
                      <a:cubicBezTo>
                        <a:pt x="22" y="23"/>
                        <a:pt x="21" y="22"/>
                        <a:pt x="21" y="18"/>
                      </a:cubicBezTo>
                      <a:cubicBezTo>
                        <a:pt x="22" y="17"/>
                        <a:pt x="22" y="16"/>
                        <a:pt x="23" y="15"/>
                      </a:cubicBezTo>
                      <a:cubicBezTo>
                        <a:pt x="24" y="15"/>
                        <a:pt x="24" y="14"/>
                        <a:pt x="25" y="14"/>
                      </a:cubicBezTo>
                      <a:cubicBezTo>
                        <a:pt x="25" y="14"/>
                        <a:pt x="26" y="13"/>
                        <a:pt x="26" y="13"/>
                      </a:cubicBezTo>
                      <a:cubicBezTo>
                        <a:pt x="25" y="15"/>
                        <a:pt x="25" y="17"/>
                        <a:pt x="25" y="18"/>
                      </a:cubicBezTo>
                      <a:cubicBezTo>
                        <a:pt x="25" y="19"/>
                        <a:pt x="24" y="19"/>
                        <a:pt x="24" y="19"/>
                      </a:cubicBezTo>
                      <a:close/>
                      <a:moveTo>
                        <a:pt x="45" y="21"/>
                      </a:moveTo>
                      <a:cubicBezTo>
                        <a:pt x="45" y="20"/>
                        <a:pt x="44" y="18"/>
                        <a:pt x="43" y="17"/>
                      </a:cubicBezTo>
                      <a:cubicBezTo>
                        <a:pt x="43" y="17"/>
                        <a:pt x="43" y="17"/>
                        <a:pt x="44" y="17"/>
                      </a:cubicBezTo>
                      <a:cubicBezTo>
                        <a:pt x="45" y="15"/>
                        <a:pt x="47" y="14"/>
                        <a:pt x="48" y="14"/>
                      </a:cubicBezTo>
                      <a:cubicBezTo>
                        <a:pt x="48" y="15"/>
                        <a:pt x="48" y="15"/>
                        <a:pt x="47" y="16"/>
                      </a:cubicBezTo>
                      <a:cubicBezTo>
                        <a:pt x="47" y="18"/>
                        <a:pt x="46" y="20"/>
                        <a:pt x="45" y="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8" name="Freeform 185"/>
                <p:cNvSpPr/>
                <p:nvPr/>
              </p:nvSpPr>
              <p:spPr bwMode="auto">
                <a:xfrm>
                  <a:off x="1417638" y="2205038"/>
                  <a:ext cx="3175" cy="3175"/>
                </a:xfrm>
                <a:custGeom>
                  <a:avLst/>
                  <a:gdLst>
                    <a:gd name="T0" fmla="*/ 2 w 3"/>
                    <a:gd name="T1" fmla="*/ 1 h 3"/>
                    <a:gd name="T2" fmla="*/ 1 w 3"/>
                    <a:gd name="T3" fmla="*/ 1 h 3"/>
                    <a:gd name="T4" fmla="*/ 0 w 3"/>
                    <a:gd name="T5" fmla="*/ 2 h 3"/>
                    <a:gd name="T6" fmla="*/ 1 w 3"/>
                    <a:gd name="T7" fmla="*/ 2 h 3"/>
                    <a:gd name="T8" fmla="*/ 2 w 3"/>
                    <a:gd name="T9" fmla="*/ 1 h 3"/>
                  </a:gdLst>
                  <a:ahLst/>
                  <a:cxnLst>
                    <a:cxn ang="0">
                      <a:pos x="T0" y="T1"/>
                    </a:cxn>
                    <a:cxn ang="0">
                      <a:pos x="T2" y="T3"/>
                    </a:cxn>
                    <a:cxn ang="0">
                      <a:pos x="T4" y="T5"/>
                    </a:cxn>
                    <a:cxn ang="0">
                      <a:pos x="T6" y="T7"/>
                    </a:cxn>
                    <a:cxn ang="0">
                      <a:pos x="T8" y="T9"/>
                    </a:cxn>
                  </a:cxnLst>
                  <a:rect l="0" t="0" r="r" b="b"/>
                  <a:pathLst>
                    <a:path w="3" h="3">
                      <a:moveTo>
                        <a:pt x="2" y="1"/>
                      </a:moveTo>
                      <a:cubicBezTo>
                        <a:pt x="2" y="1"/>
                        <a:pt x="2" y="1"/>
                        <a:pt x="1" y="1"/>
                      </a:cubicBezTo>
                      <a:cubicBezTo>
                        <a:pt x="1" y="0"/>
                        <a:pt x="0" y="1"/>
                        <a:pt x="0" y="2"/>
                      </a:cubicBezTo>
                      <a:cubicBezTo>
                        <a:pt x="1" y="2"/>
                        <a:pt x="1" y="2"/>
                        <a:pt x="1" y="2"/>
                      </a:cubicBezTo>
                      <a:cubicBezTo>
                        <a:pt x="2" y="3"/>
                        <a:pt x="3" y="2"/>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9" name="Freeform 186"/>
                <p:cNvSpPr/>
                <p:nvPr/>
              </p:nvSpPr>
              <p:spPr bwMode="auto">
                <a:xfrm>
                  <a:off x="1401763" y="2225676"/>
                  <a:ext cx="31750" cy="53975"/>
                </a:xfrm>
                <a:custGeom>
                  <a:avLst/>
                  <a:gdLst>
                    <a:gd name="T0" fmla="*/ 1 w 31"/>
                    <a:gd name="T1" fmla="*/ 5 h 50"/>
                    <a:gd name="T2" fmla="*/ 21 w 31"/>
                    <a:gd name="T3" fmla="*/ 19 h 50"/>
                    <a:gd name="T4" fmla="*/ 27 w 31"/>
                    <a:gd name="T5" fmla="*/ 49 h 50"/>
                    <a:gd name="T6" fmla="*/ 29 w 31"/>
                    <a:gd name="T7" fmla="*/ 49 h 50"/>
                    <a:gd name="T8" fmla="*/ 29 w 31"/>
                    <a:gd name="T9" fmla="*/ 47 h 50"/>
                    <a:gd name="T10" fmla="*/ 28 w 31"/>
                    <a:gd name="T11" fmla="*/ 46 h 50"/>
                    <a:gd name="T12" fmla="*/ 1 w 31"/>
                    <a:gd name="T13" fmla="*/ 3 h 50"/>
                    <a:gd name="T14" fmla="*/ 1 w 31"/>
                    <a:gd name="T15" fmla="*/ 5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1" h="50">
                      <a:moveTo>
                        <a:pt x="1" y="5"/>
                      </a:moveTo>
                      <a:cubicBezTo>
                        <a:pt x="10" y="3"/>
                        <a:pt x="17" y="13"/>
                        <a:pt x="21" y="19"/>
                      </a:cubicBezTo>
                      <a:cubicBezTo>
                        <a:pt x="26" y="28"/>
                        <a:pt x="27" y="39"/>
                        <a:pt x="27" y="49"/>
                      </a:cubicBezTo>
                      <a:cubicBezTo>
                        <a:pt x="27" y="49"/>
                        <a:pt x="28" y="50"/>
                        <a:pt x="29" y="49"/>
                      </a:cubicBezTo>
                      <a:cubicBezTo>
                        <a:pt x="29" y="48"/>
                        <a:pt x="29" y="47"/>
                        <a:pt x="29" y="47"/>
                      </a:cubicBezTo>
                      <a:cubicBezTo>
                        <a:pt x="29" y="46"/>
                        <a:pt x="28" y="46"/>
                        <a:pt x="28" y="46"/>
                      </a:cubicBezTo>
                      <a:cubicBezTo>
                        <a:pt x="31" y="33"/>
                        <a:pt x="20" y="0"/>
                        <a:pt x="1" y="3"/>
                      </a:cubicBezTo>
                      <a:cubicBezTo>
                        <a:pt x="0" y="4"/>
                        <a:pt x="0" y="5"/>
                        <a:pt x="1"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0" name="Freeform 187"/>
                <p:cNvSpPr/>
                <p:nvPr/>
              </p:nvSpPr>
              <p:spPr bwMode="auto">
                <a:xfrm>
                  <a:off x="1433513" y="2225676"/>
                  <a:ext cx="25400" cy="50800"/>
                </a:xfrm>
                <a:custGeom>
                  <a:avLst/>
                  <a:gdLst>
                    <a:gd name="T0" fmla="*/ 23 w 24"/>
                    <a:gd name="T1" fmla="*/ 0 h 48"/>
                    <a:gd name="T2" fmla="*/ 0 w 24"/>
                    <a:gd name="T3" fmla="*/ 47 h 48"/>
                    <a:gd name="T4" fmla="*/ 1 w 24"/>
                    <a:gd name="T5" fmla="*/ 47 h 48"/>
                    <a:gd name="T6" fmla="*/ 23 w 24"/>
                    <a:gd name="T7" fmla="*/ 2 h 48"/>
                    <a:gd name="T8" fmla="*/ 23 w 24"/>
                    <a:gd name="T9" fmla="*/ 0 h 48"/>
                  </a:gdLst>
                  <a:ahLst/>
                  <a:cxnLst>
                    <a:cxn ang="0">
                      <a:pos x="T0" y="T1"/>
                    </a:cxn>
                    <a:cxn ang="0">
                      <a:pos x="T2" y="T3"/>
                    </a:cxn>
                    <a:cxn ang="0">
                      <a:pos x="T4" y="T5"/>
                    </a:cxn>
                    <a:cxn ang="0">
                      <a:pos x="T6" y="T7"/>
                    </a:cxn>
                    <a:cxn ang="0">
                      <a:pos x="T8" y="T9"/>
                    </a:cxn>
                  </a:cxnLst>
                  <a:rect l="0" t="0" r="r" b="b"/>
                  <a:pathLst>
                    <a:path w="24" h="48">
                      <a:moveTo>
                        <a:pt x="23" y="0"/>
                      </a:moveTo>
                      <a:cubicBezTo>
                        <a:pt x="5" y="11"/>
                        <a:pt x="0" y="28"/>
                        <a:pt x="0" y="47"/>
                      </a:cubicBezTo>
                      <a:cubicBezTo>
                        <a:pt x="0" y="48"/>
                        <a:pt x="1" y="48"/>
                        <a:pt x="1" y="47"/>
                      </a:cubicBezTo>
                      <a:cubicBezTo>
                        <a:pt x="1" y="29"/>
                        <a:pt x="6" y="12"/>
                        <a:pt x="23" y="2"/>
                      </a:cubicBezTo>
                      <a:cubicBezTo>
                        <a:pt x="24" y="1"/>
                        <a:pt x="23" y="0"/>
                        <a:pt x="2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1" name="Freeform 188"/>
                <p:cNvSpPr/>
                <p:nvPr/>
              </p:nvSpPr>
              <p:spPr bwMode="auto">
                <a:xfrm>
                  <a:off x="1395413" y="2182813"/>
                  <a:ext cx="76200" cy="98425"/>
                </a:xfrm>
                <a:custGeom>
                  <a:avLst/>
                  <a:gdLst>
                    <a:gd name="T0" fmla="*/ 21 w 73"/>
                    <a:gd name="T1" fmla="*/ 90 h 93"/>
                    <a:gd name="T2" fmla="*/ 18 w 73"/>
                    <a:gd name="T3" fmla="*/ 69 h 93"/>
                    <a:gd name="T4" fmla="*/ 7 w 73"/>
                    <a:gd name="T5" fmla="*/ 46 h 93"/>
                    <a:gd name="T6" fmla="*/ 39 w 73"/>
                    <a:gd name="T7" fmla="*/ 4 h 93"/>
                    <a:gd name="T8" fmla="*/ 65 w 73"/>
                    <a:gd name="T9" fmla="*/ 23 h 93"/>
                    <a:gd name="T10" fmla="*/ 61 w 73"/>
                    <a:gd name="T11" fmla="*/ 50 h 93"/>
                    <a:gd name="T12" fmla="*/ 50 w 73"/>
                    <a:gd name="T13" fmla="*/ 66 h 93"/>
                    <a:gd name="T14" fmla="*/ 44 w 73"/>
                    <a:gd name="T15" fmla="*/ 92 h 93"/>
                    <a:gd name="T16" fmla="*/ 45 w 73"/>
                    <a:gd name="T17" fmla="*/ 93 h 93"/>
                    <a:gd name="T18" fmla="*/ 53 w 73"/>
                    <a:gd name="T19" fmla="*/ 64 h 93"/>
                    <a:gd name="T20" fmla="*/ 67 w 73"/>
                    <a:gd name="T21" fmla="*/ 40 h 93"/>
                    <a:gd name="T22" fmla="*/ 42 w 73"/>
                    <a:gd name="T23" fmla="*/ 3 h 93"/>
                    <a:gd name="T24" fmla="*/ 5 w 73"/>
                    <a:gd name="T25" fmla="*/ 32 h 93"/>
                    <a:gd name="T26" fmla="*/ 10 w 73"/>
                    <a:gd name="T27" fmla="*/ 57 h 93"/>
                    <a:gd name="T28" fmla="*/ 17 w 73"/>
                    <a:gd name="T29" fmla="*/ 79 h 93"/>
                    <a:gd name="T30" fmla="*/ 20 w 73"/>
                    <a:gd name="T31" fmla="*/ 91 h 93"/>
                    <a:gd name="T32" fmla="*/ 21 w 73"/>
                    <a:gd name="T33" fmla="*/ 9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3" h="93">
                      <a:moveTo>
                        <a:pt x="21" y="90"/>
                      </a:moveTo>
                      <a:cubicBezTo>
                        <a:pt x="16" y="84"/>
                        <a:pt x="19" y="76"/>
                        <a:pt x="18" y="69"/>
                      </a:cubicBezTo>
                      <a:cubicBezTo>
                        <a:pt x="16" y="61"/>
                        <a:pt x="9" y="54"/>
                        <a:pt x="7" y="46"/>
                      </a:cubicBezTo>
                      <a:cubicBezTo>
                        <a:pt x="0" y="26"/>
                        <a:pt x="19" y="4"/>
                        <a:pt x="39" y="4"/>
                      </a:cubicBezTo>
                      <a:cubicBezTo>
                        <a:pt x="51" y="4"/>
                        <a:pt x="61" y="13"/>
                        <a:pt x="65" y="23"/>
                      </a:cubicBezTo>
                      <a:cubicBezTo>
                        <a:pt x="69" y="33"/>
                        <a:pt x="66" y="42"/>
                        <a:pt x="61" y="50"/>
                      </a:cubicBezTo>
                      <a:cubicBezTo>
                        <a:pt x="57" y="55"/>
                        <a:pt x="53" y="60"/>
                        <a:pt x="50" y="66"/>
                      </a:cubicBezTo>
                      <a:cubicBezTo>
                        <a:pt x="47" y="74"/>
                        <a:pt x="50" y="85"/>
                        <a:pt x="44" y="92"/>
                      </a:cubicBezTo>
                      <a:cubicBezTo>
                        <a:pt x="43" y="92"/>
                        <a:pt x="44" y="93"/>
                        <a:pt x="45" y="93"/>
                      </a:cubicBezTo>
                      <a:cubicBezTo>
                        <a:pt x="52" y="85"/>
                        <a:pt x="48" y="74"/>
                        <a:pt x="53" y="64"/>
                      </a:cubicBezTo>
                      <a:cubicBezTo>
                        <a:pt x="57" y="56"/>
                        <a:pt x="64" y="50"/>
                        <a:pt x="67" y="40"/>
                      </a:cubicBezTo>
                      <a:cubicBezTo>
                        <a:pt x="73" y="23"/>
                        <a:pt x="59" y="5"/>
                        <a:pt x="42" y="3"/>
                      </a:cubicBezTo>
                      <a:cubicBezTo>
                        <a:pt x="24" y="0"/>
                        <a:pt x="9" y="16"/>
                        <a:pt x="5" y="32"/>
                      </a:cubicBezTo>
                      <a:cubicBezTo>
                        <a:pt x="3" y="41"/>
                        <a:pt x="6" y="49"/>
                        <a:pt x="10" y="57"/>
                      </a:cubicBezTo>
                      <a:cubicBezTo>
                        <a:pt x="15" y="64"/>
                        <a:pt x="17" y="70"/>
                        <a:pt x="17" y="79"/>
                      </a:cubicBezTo>
                      <a:cubicBezTo>
                        <a:pt x="16" y="84"/>
                        <a:pt x="17" y="87"/>
                        <a:pt x="20" y="91"/>
                      </a:cubicBezTo>
                      <a:cubicBezTo>
                        <a:pt x="20" y="92"/>
                        <a:pt x="21" y="91"/>
                        <a:pt x="21" y="9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2" name="Freeform 189"/>
                <p:cNvSpPr/>
                <p:nvPr/>
              </p:nvSpPr>
              <p:spPr bwMode="auto">
                <a:xfrm>
                  <a:off x="1411288" y="2281238"/>
                  <a:ext cx="34925" cy="4763"/>
                </a:xfrm>
                <a:custGeom>
                  <a:avLst/>
                  <a:gdLst>
                    <a:gd name="T0" fmla="*/ 3 w 33"/>
                    <a:gd name="T1" fmla="*/ 4 h 4"/>
                    <a:gd name="T2" fmla="*/ 30 w 33"/>
                    <a:gd name="T3" fmla="*/ 4 h 4"/>
                    <a:gd name="T4" fmla="*/ 30 w 33"/>
                    <a:gd name="T5" fmla="*/ 0 h 4"/>
                    <a:gd name="T6" fmla="*/ 3 w 33"/>
                    <a:gd name="T7" fmla="*/ 0 h 4"/>
                    <a:gd name="T8" fmla="*/ 3 w 33"/>
                    <a:gd name="T9" fmla="*/ 4 h 4"/>
                  </a:gdLst>
                  <a:ahLst/>
                  <a:cxnLst>
                    <a:cxn ang="0">
                      <a:pos x="T0" y="T1"/>
                    </a:cxn>
                    <a:cxn ang="0">
                      <a:pos x="T2" y="T3"/>
                    </a:cxn>
                    <a:cxn ang="0">
                      <a:pos x="T4" y="T5"/>
                    </a:cxn>
                    <a:cxn ang="0">
                      <a:pos x="T6" y="T7"/>
                    </a:cxn>
                    <a:cxn ang="0">
                      <a:pos x="T8" y="T9"/>
                    </a:cxn>
                  </a:cxnLst>
                  <a:rect l="0" t="0" r="r" b="b"/>
                  <a:pathLst>
                    <a:path w="33" h="4">
                      <a:moveTo>
                        <a:pt x="3" y="4"/>
                      </a:moveTo>
                      <a:cubicBezTo>
                        <a:pt x="12" y="4"/>
                        <a:pt x="21" y="4"/>
                        <a:pt x="30" y="4"/>
                      </a:cubicBezTo>
                      <a:cubicBezTo>
                        <a:pt x="33" y="4"/>
                        <a:pt x="33" y="0"/>
                        <a:pt x="30" y="0"/>
                      </a:cubicBezTo>
                      <a:cubicBezTo>
                        <a:pt x="21" y="0"/>
                        <a:pt x="12" y="0"/>
                        <a:pt x="3" y="0"/>
                      </a:cubicBezTo>
                      <a:cubicBezTo>
                        <a:pt x="0" y="0"/>
                        <a:pt x="0" y="4"/>
                        <a:pt x="3"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3" name="Freeform 190"/>
                <p:cNvSpPr/>
                <p:nvPr/>
              </p:nvSpPr>
              <p:spPr bwMode="auto">
                <a:xfrm>
                  <a:off x="1411288" y="2287588"/>
                  <a:ext cx="34925" cy="4763"/>
                </a:xfrm>
                <a:custGeom>
                  <a:avLst/>
                  <a:gdLst>
                    <a:gd name="T0" fmla="*/ 3 w 33"/>
                    <a:gd name="T1" fmla="*/ 4 h 4"/>
                    <a:gd name="T2" fmla="*/ 30 w 33"/>
                    <a:gd name="T3" fmla="*/ 4 h 4"/>
                    <a:gd name="T4" fmla="*/ 30 w 33"/>
                    <a:gd name="T5" fmla="*/ 0 h 4"/>
                    <a:gd name="T6" fmla="*/ 3 w 33"/>
                    <a:gd name="T7" fmla="*/ 0 h 4"/>
                    <a:gd name="T8" fmla="*/ 3 w 33"/>
                    <a:gd name="T9" fmla="*/ 4 h 4"/>
                  </a:gdLst>
                  <a:ahLst/>
                  <a:cxnLst>
                    <a:cxn ang="0">
                      <a:pos x="T0" y="T1"/>
                    </a:cxn>
                    <a:cxn ang="0">
                      <a:pos x="T2" y="T3"/>
                    </a:cxn>
                    <a:cxn ang="0">
                      <a:pos x="T4" y="T5"/>
                    </a:cxn>
                    <a:cxn ang="0">
                      <a:pos x="T6" y="T7"/>
                    </a:cxn>
                    <a:cxn ang="0">
                      <a:pos x="T8" y="T9"/>
                    </a:cxn>
                  </a:cxnLst>
                  <a:rect l="0" t="0" r="r" b="b"/>
                  <a:pathLst>
                    <a:path w="33" h="4">
                      <a:moveTo>
                        <a:pt x="3" y="4"/>
                      </a:moveTo>
                      <a:cubicBezTo>
                        <a:pt x="12" y="4"/>
                        <a:pt x="21" y="4"/>
                        <a:pt x="30" y="4"/>
                      </a:cubicBezTo>
                      <a:cubicBezTo>
                        <a:pt x="33" y="4"/>
                        <a:pt x="33" y="0"/>
                        <a:pt x="30" y="0"/>
                      </a:cubicBezTo>
                      <a:cubicBezTo>
                        <a:pt x="21" y="0"/>
                        <a:pt x="12" y="0"/>
                        <a:pt x="3" y="0"/>
                      </a:cubicBezTo>
                      <a:cubicBezTo>
                        <a:pt x="0" y="0"/>
                        <a:pt x="0" y="4"/>
                        <a:pt x="3"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4" name="Freeform 191"/>
                <p:cNvSpPr/>
                <p:nvPr/>
              </p:nvSpPr>
              <p:spPr bwMode="auto">
                <a:xfrm>
                  <a:off x="1412875" y="2293938"/>
                  <a:ext cx="33338" cy="4763"/>
                </a:xfrm>
                <a:custGeom>
                  <a:avLst/>
                  <a:gdLst>
                    <a:gd name="T0" fmla="*/ 3 w 31"/>
                    <a:gd name="T1" fmla="*/ 5 h 5"/>
                    <a:gd name="T2" fmla="*/ 28 w 31"/>
                    <a:gd name="T3" fmla="*/ 5 h 5"/>
                    <a:gd name="T4" fmla="*/ 28 w 31"/>
                    <a:gd name="T5" fmla="*/ 0 h 5"/>
                    <a:gd name="T6" fmla="*/ 3 w 31"/>
                    <a:gd name="T7" fmla="*/ 0 h 5"/>
                    <a:gd name="T8" fmla="*/ 3 w 31"/>
                    <a:gd name="T9" fmla="*/ 5 h 5"/>
                  </a:gdLst>
                  <a:ahLst/>
                  <a:cxnLst>
                    <a:cxn ang="0">
                      <a:pos x="T0" y="T1"/>
                    </a:cxn>
                    <a:cxn ang="0">
                      <a:pos x="T2" y="T3"/>
                    </a:cxn>
                    <a:cxn ang="0">
                      <a:pos x="T4" y="T5"/>
                    </a:cxn>
                    <a:cxn ang="0">
                      <a:pos x="T6" y="T7"/>
                    </a:cxn>
                    <a:cxn ang="0">
                      <a:pos x="T8" y="T9"/>
                    </a:cxn>
                  </a:cxnLst>
                  <a:rect l="0" t="0" r="r" b="b"/>
                  <a:pathLst>
                    <a:path w="31" h="5">
                      <a:moveTo>
                        <a:pt x="3" y="5"/>
                      </a:moveTo>
                      <a:cubicBezTo>
                        <a:pt x="11" y="5"/>
                        <a:pt x="20" y="5"/>
                        <a:pt x="28" y="5"/>
                      </a:cubicBezTo>
                      <a:cubicBezTo>
                        <a:pt x="31" y="5"/>
                        <a:pt x="31" y="0"/>
                        <a:pt x="28" y="0"/>
                      </a:cubicBezTo>
                      <a:cubicBezTo>
                        <a:pt x="20" y="0"/>
                        <a:pt x="11" y="0"/>
                        <a:pt x="3" y="0"/>
                      </a:cubicBezTo>
                      <a:cubicBezTo>
                        <a:pt x="0" y="0"/>
                        <a:pt x="0" y="5"/>
                        <a:pt x="3"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5" name="Freeform 192"/>
                <p:cNvSpPr/>
                <p:nvPr/>
              </p:nvSpPr>
              <p:spPr bwMode="auto">
                <a:xfrm>
                  <a:off x="1417638" y="2301876"/>
                  <a:ext cx="25400" cy="4763"/>
                </a:xfrm>
                <a:custGeom>
                  <a:avLst/>
                  <a:gdLst>
                    <a:gd name="T0" fmla="*/ 4 w 25"/>
                    <a:gd name="T1" fmla="*/ 5 h 5"/>
                    <a:gd name="T2" fmla="*/ 21 w 25"/>
                    <a:gd name="T3" fmla="*/ 5 h 5"/>
                    <a:gd name="T4" fmla="*/ 21 w 25"/>
                    <a:gd name="T5" fmla="*/ 0 h 5"/>
                    <a:gd name="T6" fmla="*/ 4 w 25"/>
                    <a:gd name="T7" fmla="*/ 0 h 5"/>
                    <a:gd name="T8" fmla="*/ 4 w 25"/>
                    <a:gd name="T9" fmla="*/ 5 h 5"/>
                  </a:gdLst>
                  <a:ahLst/>
                  <a:cxnLst>
                    <a:cxn ang="0">
                      <a:pos x="T0" y="T1"/>
                    </a:cxn>
                    <a:cxn ang="0">
                      <a:pos x="T2" y="T3"/>
                    </a:cxn>
                    <a:cxn ang="0">
                      <a:pos x="T4" y="T5"/>
                    </a:cxn>
                    <a:cxn ang="0">
                      <a:pos x="T6" y="T7"/>
                    </a:cxn>
                    <a:cxn ang="0">
                      <a:pos x="T8" y="T9"/>
                    </a:cxn>
                  </a:cxnLst>
                  <a:rect l="0" t="0" r="r" b="b"/>
                  <a:pathLst>
                    <a:path w="25" h="5">
                      <a:moveTo>
                        <a:pt x="4" y="5"/>
                      </a:moveTo>
                      <a:cubicBezTo>
                        <a:pt x="10" y="5"/>
                        <a:pt x="15" y="5"/>
                        <a:pt x="21" y="5"/>
                      </a:cubicBezTo>
                      <a:cubicBezTo>
                        <a:pt x="25" y="5"/>
                        <a:pt x="25" y="0"/>
                        <a:pt x="21" y="0"/>
                      </a:cubicBezTo>
                      <a:cubicBezTo>
                        <a:pt x="15" y="0"/>
                        <a:pt x="10" y="0"/>
                        <a:pt x="4" y="0"/>
                      </a:cubicBezTo>
                      <a:cubicBezTo>
                        <a:pt x="0" y="0"/>
                        <a:pt x="0" y="5"/>
                        <a:pt x="4"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6" name="Freeform 197"/>
                <p:cNvSpPr/>
                <p:nvPr/>
              </p:nvSpPr>
              <p:spPr bwMode="auto">
                <a:xfrm>
                  <a:off x="1052513" y="2039938"/>
                  <a:ext cx="76200" cy="85725"/>
                </a:xfrm>
                <a:custGeom>
                  <a:avLst/>
                  <a:gdLst>
                    <a:gd name="T0" fmla="*/ 24 w 72"/>
                    <a:gd name="T1" fmla="*/ 63 h 80"/>
                    <a:gd name="T2" fmla="*/ 2 w 72"/>
                    <a:gd name="T3" fmla="*/ 65 h 80"/>
                    <a:gd name="T4" fmla="*/ 14 w 72"/>
                    <a:gd name="T5" fmla="*/ 78 h 80"/>
                    <a:gd name="T6" fmla="*/ 26 w 72"/>
                    <a:gd name="T7" fmla="*/ 43 h 80"/>
                    <a:gd name="T8" fmla="*/ 28 w 72"/>
                    <a:gd name="T9" fmla="*/ 16 h 80"/>
                    <a:gd name="T10" fmla="*/ 58 w 72"/>
                    <a:gd name="T11" fmla="*/ 9 h 80"/>
                    <a:gd name="T12" fmla="*/ 69 w 72"/>
                    <a:gd name="T13" fmla="*/ 6 h 80"/>
                    <a:gd name="T14" fmla="*/ 66 w 72"/>
                    <a:gd name="T15" fmla="*/ 25 h 80"/>
                    <a:gd name="T16" fmla="*/ 65 w 72"/>
                    <a:gd name="T17" fmla="*/ 59 h 80"/>
                    <a:gd name="T18" fmla="*/ 65 w 72"/>
                    <a:gd name="T19" fmla="*/ 67 h 80"/>
                    <a:gd name="T20" fmla="*/ 65 w 72"/>
                    <a:gd name="T21" fmla="*/ 65 h 80"/>
                    <a:gd name="T22" fmla="*/ 53 w 72"/>
                    <a:gd name="T23" fmla="*/ 62 h 80"/>
                    <a:gd name="T24" fmla="*/ 48 w 72"/>
                    <a:gd name="T25" fmla="*/ 75 h 80"/>
                    <a:gd name="T26" fmla="*/ 69 w 72"/>
                    <a:gd name="T27" fmla="*/ 70 h 80"/>
                    <a:gd name="T28" fmla="*/ 67 w 72"/>
                    <a:gd name="T29" fmla="*/ 68 h 80"/>
                    <a:gd name="T30" fmla="*/ 60 w 72"/>
                    <a:gd name="T31" fmla="*/ 72 h 80"/>
                    <a:gd name="T32" fmla="*/ 66 w 72"/>
                    <a:gd name="T33" fmla="*/ 70 h 80"/>
                    <a:gd name="T34" fmla="*/ 69 w 72"/>
                    <a:gd name="T35" fmla="*/ 69 h 80"/>
                    <a:gd name="T36" fmla="*/ 71 w 72"/>
                    <a:gd name="T37" fmla="*/ 2 h 80"/>
                    <a:gd name="T38" fmla="*/ 69 w 72"/>
                    <a:gd name="T39" fmla="*/ 0 h 80"/>
                    <a:gd name="T40" fmla="*/ 24 w 72"/>
                    <a:gd name="T41" fmla="*/ 12 h 80"/>
                    <a:gd name="T42" fmla="*/ 22 w 72"/>
                    <a:gd name="T43" fmla="*/ 14 h 80"/>
                    <a:gd name="T44" fmla="*/ 23 w 72"/>
                    <a:gd name="T45" fmla="*/ 48 h 80"/>
                    <a:gd name="T46" fmla="*/ 22 w 72"/>
                    <a:gd name="T47" fmla="*/ 61 h 80"/>
                    <a:gd name="T48" fmla="*/ 18 w 72"/>
                    <a:gd name="T49" fmla="*/ 65 h 80"/>
                    <a:gd name="T50" fmla="*/ 23 w 72"/>
                    <a:gd name="T51" fmla="*/ 66 h 80"/>
                    <a:gd name="T52" fmla="*/ 24 w 72"/>
                    <a:gd name="T53" fmla="*/ 63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2" h="80">
                      <a:moveTo>
                        <a:pt x="24" y="63"/>
                      </a:moveTo>
                      <a:cubicBezTo>
                        <a:pt x="18" y="62"/>
                        <a:pt x="5" y="58"/>
                        <a:pt x="2" y="65"/>
                      </a:cubicBezTo>
                      <a:cubicBezTo>
                        <a:pt x="0" y="72"/>
                        <a:pt x="6" y="80"/>
                        <a:pt x="14" y="78"/>
                      </a:cubicBezTo>
                      <a:cubicBezTo>
                        <a:pt x="27" y="73"/>
                        <a:pt x="26" y="55"/>
                        <a:pt x="26" y="43"/>
                      </a:cubicBezTo>
                      <a:cubicBezTo>
                        <a:pt x="26" y="39"/>
                        <a:pt x="20" y="15"/>
                        <a:pt x="28" y="16"/>
                      </a:cubicBezTo>
                      <a:cubicBezTo>
                        <a:pt x="39" y="17"/>
                        <a:pt x="48" y="14"/>
                        <a:pt x="58" y="9"/>
                      </a:cubicBezTo>
                      <a:cubicBezTo>
                        <a:pt x="59" y="9"/>
                        <a:pt x="69" y="2"/>
                        <a:pt x="69" y="6"/>
                      </a:cubicBezTo>
                      <a:cubicBezTo>
                        <a:pt x="69" y="12"/>
                        <a:pt x="67" y="18"/>
                        <a:pt x="66" y="25"/>
                      </a:cubicBezTo>
                      <a:cubicBezTo>
                        <a:pt x="65" y="36"/>
                        <a:pt x="66" y="47"/>
                        <a:pt x="65" y="59"/>
                      </a:cubicBezTo>
                      <a:cubicBezTo>
                        <a:pt x="65" y="61"/>
                        <a:pt x="65" y="64"/>
                        <a:pt x="65" y="67"/>
                      </a:cubicBezTo>
                      <a:cubicBezTo>
                        <a:pt x="65" y="66"/>
                        <a:pt x="71" y="68"/>
                        <a:pt x="65" y="65"/>
                      </a:cubicBezTo>
                      <a:cubicBezTo>
                        <a:pt x="61" y="63"/>
                        <a:pt x="57" y="61"/>
                        <a:pt x="53" y="62"/>
                      </a:cubicBezTo>
                      <a:cubicBezTo>
                        <a:pt x="47" y="64"/>
                        <a:pt x="44" y="70"/>
                        <a:pt x="48" y="75"/>
                      </a:cubicBezTo>
                      <a:cubicBezTo>
                        <a:pt x="53" y="80"/>
                        <a:pt x="66" y="74"/>
                        <a:pt x="69" y="70"/>
                      </a:cubicBezTo>
                      <a:cubicBezTo>
                        <a:pt x="70" y="68"/>
                        <a:pt x="68" y="66"/>
                        <a:pt x="67" y="68"/>
                      </a:cubicBezTo>
                      <a:cubicBezTo>
                        <a:pt x="65" y="70"/>
                        <a:pt x="63" y="72"/>
                        <a:pt x="60" y="72"/>
                      </a:cubicBezTo>
                      <a:cubicBezTo>
                        <a:pt x="55" y="74"/>
                        <a:pt x="56" y="55"/>
                        <a:pt x="66" y="70"/>
                      </a:cubicBezTo>
                      <a:cubicBezTo>
                        <a:pt x="67" y="72"/>
                        <a:pt x="69" y="71"/>
                        <a:pt x="69" y="69"/>
                      </a:cubicBezTo>
                      <a:cubicBezTo>
                        <a:pt x="63" y="47"/>
                        <a:pt x="72" y="24"/>
                        <a:pt x="71" y="2"/>
                      </a:cubicBezTo>
                      <a:cubicBezTo>
                        <a:pt x="71" y="0"/>
                        <a:pt x="70" y="0"/>
                        <a:pt x="69" y="0"/>
                      </a:cubicBezTo>
                      <a:cubicBezTo>
                        <a:pt x="54" y="7"/>
                        <a:pt x="42" y="17"/>
                        <a:pt x="24" y="12"/>
                      </a:cubicBezTo>
                      <a:cubicBezTo>
                        <a:pt x="23" y="12"/>
                        <a:pt x="22" y="13"/>
                        <a:pt x="22" y="14"/>
                      </a:cubicBezTo>
                      <a:cubicBezTo>
                        <a:pt x="21" y="25"/>
                        <a:pt x="23" y="36"/>
                        <a:pt x="23" y="48"/>
                      </a:cubicBezTo>
                      <a:cubicBezTo>
                        <a:pt x="23" y="52"/>
                        <a:pt x="23" y="57"/>
                        <a:pt x="22" y="61"/>
                      </a:cubicBezTo>
                      <a:cubicBezTo>
                        <a:pt x="14" y="63"/>
                        <a:pt x="13" y="64"/>
                        <a:pt x="18" y="65"/>
                      </a:cubicBezTo>
                      <a:cubicBezTo>
                        <a:pt x="20" y="65"/>
                        <a:pt x="21" y="66"/>
                        <a:pt x="23" y="66"/>
                      </a:cubicBezTo>
                      <a:cubicBezTo>
                        <a:pt x="25" y="66"/>
                        <a:pt x="25" y="64"/>
                        <a:pt x="24" y="6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7" name="Freeform 198"/>
                <p:cNvSpPr/>
                <p:nvPr/>
              </p:nvSpPr>
              <p:spPr bwMode="auto">
                <a:xfrm>
                  <a:off x="1073150" y="2051051"/>
                  <a:ext cx="57150" cy="20638"/>
                </a:xfrm>
                <a:custGeom>
                  <a:avLst/>
                  <a:gdLst>
                    <a:gd name="T0" fmla="*/ 2 w 53"/>
                    <a:gd name="T1" fmla="*/ 19 h 20"/>
                    <a:gd name="T2" fmla="*/ 21 w 53"/>
                    <a:gd name="T3" fmla="*/ 14 h 20"/>
                    <a:gd name="T4" fmla="*/ 51 w 53"/>
                    <a:gd name="T5" fmla="*/ 3 h 20"/>
                    <a:gd name="T6" fmla="*/ 50 w 53"/>
                    <a:gd name="T7" fmla="*/ 1 h 20"/>
                    <a:gd name="T8" fmla="*/ 28 w 53"/>
                    <a:gd name="T9" fmla="*/ 9 h 20"/>
                    <a:gd name="T10" fmla="*/ 3 w 53"/>
                    <a:gd name="T11" fmla="*/ 16 h 20"/>
                    <a:gd name="T12" fmla="*/ 2 w 53"/>
                    <a:gd name="T13" fmla="*/ 19 h 20"/>
                  </a:gdLst>
                  <a:ahLst/>
                  <a:cxnLst>
                    <a:cxn ang="0">
                      <a:pos x="T0" y="T1"/>
                    </a:cxn>
                    <a:cxn ang="0">
                      <a:pos x="T2" y="T3"/>
                    </a:cxn>
                    <a:cxn ang="0">
                      <a:pos x="T4" y="T5"/>
                    </a:cxn>
                    <a:cxn ang="0">
                      <a:pos x="T6" y="T7"/>
                    </a:cxn>
                    <a:cxn ang="0">
                      <a:pos x="T8" y="T9"/>
                    </a:cxn>
                    <a:cxn ang="0">
                      <a:pos x="T10" y="T11"/>
                    </a:cxn>
                    <a:cxn ang="0">
                      <a:pos x="T12" y="T13"/>
                    </a:cxn>
                  </a:cxnLst>
                  <a:rect l="0" t="0" r="r" b="b"/>
                  <a:pathLst>
                    <a:path w="53" h="20">
                      <a:moveTo>
                        <a:pt x="2" y="19"/>
                      </a:moveTo>
                      <a:cubicBezTo>
                        <a:pt x="8" y="20"/>
                        <a:pt x="16" y="16"/>
                        <a:pt x="21" y="14"/>
                      </a:cubicBezTo>
                      <a:cubicBezTo>
                        <a:pt x="31" y="11"/>
                        <a:pt x="42" y="8"/>
                        <a:pt x="51" y="3"/>
                      </a:cubicBezTo>
                      <a:cubicBezTo>
                        <a:pt x="53" y="2"/>
                        <a:pt x="51" y="0"/>
                        <a:pt x="50" y="1"/>
                      </a:cubicBezTo>
                      <a:cubicBezTo>
                        <a:pt x="43" y="5"/>
                        <a:pt x="35" y="7"/>
                        <a:pt x="28" y="9"/>
                      </a:cubicBezTo>
                      <a:cubicBezTo>
                        <a:pt x="21" y="11"/>
                        <a:pt x="10" y="18"/>
                        <a:pt x="3" y="16"/>
                      </a:cubicBezTo>
                      <a:cubicBezTo>
                        <a:pt x="1" y="16"/>
                        <a:pt x="0" y="18"/>
                        <a:pt x="2" y="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8" name="Freeform 199"/>
                <p:cNvSpPr/>
                <p:nvPr/>
              </p:nvSpPr>
              <p:spPr bwMode="auto">
                <a:xfrm>
                  <a:off x="1111250" y="2106613"/>
                  <a:ext cx="11113" cy="12700"/>
                </a:xfrm>
                <a:custGeom>
                  <a:avLst/>
                  <a:gdLst>
                    <a:gd name="T0" fmla="*/ 1 w 10"/>
                    <a:gd name="T1" fmla="*/ 4 h 11"/>
                    <a:gd name="T2" fmla="*/ 1 w 10"/>
                    <a:gd name="T3" fmla="*/ 5 h 11"/>
                    <a:gd name="T4" fmla="*/ 3 w 10"/>
                    <a:gd name="T5" fmla="*/ 5 h 11"/>
                    <a:gd name="T6" fmla="*/ 3 w 10"/>
                    <a:gd name="T7" fmla="*/ 1 h 11"/>
                    <a:gd name="T8" fmla="*/ 0 w 10"/>
                    <a:gd name="T9" fmla="*/ 1 h 11"/>
                    <a:gd name="T10" fmla="*/ 2 w 10"/>
                    <a:gd name="T11" fmla="*/ 5 h 11"/>
                    <a:gd name="T12" fmla="*/ 4 w 10"/>
                    <a:gd name="T13" fmla="*/ 5 h 11"/>
                    <a:gd name="T14" fmla="*/ 3 w 10"/>
                    <a:gd name="T15" fmla="*/ 4 h 11"/>
                    <a:gd name="T16" fmla="*/ 4 w 10"/>
                    <a:gd name="T17" fmla="*/ 5 h 11"/>
                    <a:gd name="T18" fmla="*/ 2 w 10"/>
                    <a:gd name="T19" fmla="*/ 5 h 11"/>
                    <a:gd name="T20" fmla="*/ 3 w 10"/>
                    <a:gd name="T21" fmla="*/ 6 h 11"/>
                    <a:gd name="T22" fmla="*/ 6 w 10"/>
                    <a:gd name="T23" fmla="*/ 5 h 11"/>
                    <a:gd name="T24" fmla="*/ 3 w 10"/>
                    <a:gd name="T25" fmla="*/ 7 h 11"/>
                    <a:gd name="T26" fmla="*/ 4 w 10"/>
                    <a:gd name="T27" fmla="*/ 9 h 11"/>
                    <a:gd name="T28" fmla="*/ 8 w 10"/>
                    <a:gd name="T29" fmla="*/ 7 h 11"/>
                    <a:gd name="T30" fmla="*/ 7 w 10"/>
                    <a:gd name="T31" fmla="*/ 6 h 11"/>
                    <a:gd name="T32" fmla="*/ 5 w 10"/>
                    <a:gd name="T33" fmla="*/ 7 h 11"/>
                    <a:gd name="T34" fmla="*/ 3 w 10"/>
                    <a:gd name="T35" fmla="*/ 9 h 11"/>
                    <a:gd name="T36" fmla="*/ 9 w 10"/>
                    <a:gd name="T37" fmla="*/ 5 h 11"/>
                    <a:gd name="T38" fmla="*/ 8 w 10"/>
                    <a:gd name="T39" fmla="*/ 4 h 11"/>
                    <a:gd name="T40" fmla="*/ 1 w 10"/>
                    <a:gd name="T41" fmla="*/ 7 h 11"/>
                    <a:gd name="T42" fmla="*/ 2 w 10"/>
                    <a:gd name="T43" fmla="*/ 9 h 11"/>
                    <a:gd name="T44" fmla="*/ 9 w 10"/>
                    <a:gd name="T45" fmla="*/ 3 h 11"/>
                    <a:gd name="T46" fmla="*/ 3 w 10"/>
                    <a:gd name="T47" fmla="*/ 2 h 11"/>
                    <a:gd name="T48" fmla="*/ 1 w 10"/>
                    <a:gd name="T49" fmla="*/ 7 h 11"/>
                    <a:gd name="T50" fmla="*/ 2 w 10"/>
                    <a:gd name="T51" fmla="*/ 8 h 11"/>
                    <a:gd name="T52" fmla="*/ 6 w 10"/>
                    <a:gd name="T53" fmla="*/ 7 h 11"/>
                    <a:gd name="T54" fmla="*/ 6 w 10"/>
                    <a:gd name="T55" fmla="*/ 3 h 11"/>
                    <a:gd name="T56" fmla="*/ 4 w 10"/>
                    <a:gd name="T57" fmla="*/ 2 h 11"/>
                    <a:gd name="T58" fmla="*/ 1 w 10"/>
                    <a:gd name="T59" fmla="*/ 5 h 11"/>
                    <a:gd name="T60" fmla="*/ 4 w 10"/>
                    <a:gd name="T61" fmla="*/ 4 h 11"/>
                    <a:gd name="T62" fmla="*/ 3 w 10"/>
                    <a:gd name="T63" fmla="*/ 1 h 11"/>
                    <a:gd name="T64" fmla="*/ 0 w 10"/>
                    <a:gd name="T65" fmla="*/ 1 h 11"/>
                    <a:gd name="T66" fmla="*/ 1 w 10"/>
                    <a:gd name="T67" fmla="*/ 6 h 11"/>
                    <a:gd name="T68" fmla="*/ 3 w 10"/>
                    <a:gd name="T69" fmla="*/ 6 h 11"/>
                    <a:gd name="T70" fmla="*/ 4 w 10"/>
                    <a:gd name="T71" fmla="*/ 5 h 11"/>
                    <a:gd name="T72" fmla="*/ 1 w 10"/>
                    <a:gd name="T73" fmla="*/ 4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 h="11">
                      <a:moveTo>
                        <a:pt x="1" y="4"/>
                      </a:moveTo>
                      <a:cubicBezTo>
                        <a:pt x="1" y="5"/>
                        <a:pt x="1" y="5"/>
                        <a:pt x="1" y="5"/>
                      </a:cubicBezTo>
                      <a:cubicBezTo>
                        <a:pt x="2" y="5"/>
                        <a:pt x="2" y="5"/>
                        <a:pt x="3" y="5"/>
                      </a:cubicBezTo>
                      <a:cubicBezTo>
                        <a:pt x="3" y="4"/>
                        <a:pt x="3" y="3"/>
                        <a:pt x="3" y="1"/>
                      </a:cubicBezTo>
                      <a:cubicBezTo>
                        <a:pt x="2" y="1"/>
                        <a:pt x="1" y="1"/>
                        <a:pt x="0" y="1"/>
                      </a:cubicBezTo>
                      <a:cubicBezTo>
                        <a:pt x="0" y="3"/>
                        <a:pt x="1" y="4"/>
                        <a:pt x="2" y="5"/>
                      </a:cubicBezTo>
                      <a:cubicBezTo>
                        <a:pt x="2" y="7"/>
                        <a:pt x="4" y="6"/>
                        <a:pt x="4" y="5"/>
                      </a:cubicBezTo>
                      <a:cubicBezTo>
                        <a:pt x="4" y="3"/>
                        <a:pt x="4" y="5"/>
                        <a:pt x="3" y="4"/>
                      </a:cubicBezTo>
                      <a:cubicBezTo>
                        <a:pt x="3" y="4"/>
                        <a:pt x="4" y="5"/>
                        <a:pt x="4" y="5"/>
                      </a:cubicBezTo>
                      <a:cubicBezTo>
                        <a:pt x="4" y="6"/>
                        <a:pt x="3" y="5"/>
                        <a:pt x="2" y="5"/>
                      </a:cubicBezTo>
                      <a:cubicBezTo>
                        <a:pt x="3" y="6"/>
                        <a:pt x="3" y="6"/>
                        <a:pt x="3" y="6"/>
                      </a:cubicBezTo>
                      <a:cubicBezTo>
                        <a:pt x="3" y="5"/>
                        <a:pt x="6" y="4"/>
                        <a:pt x="6" y="5"/>
                      </a:cubicBezTo>
                      <a:cubicBezTo>
                        <a:pt x="6" y="6"/>
                        <a:pt x="4" y="7"/>
                        <a:pt x="3" y="7"/>
                      </a:cubicBezTo>
                      <a:cubicBezTo>
                        <a:pt x="3" y="8"/>
                        <a:pt x="3" y="8"/>
                        <a:pt x="4" y="9"/>
                      </a:cubicBezTo>
                      <a:cubicBezTo>
                        <a:pt x="4" y="8"/>
                        <a:pt x="6" y="7"/>
                        <a:pt x="8" y="7"/>
                      </a:cubicBezTo>
                      <a:cubicBezTo>
                        <a:pt x="7" y="6"/>
                        <a:pt x="7" y="6"/>
                        <a:pt x="7" y="6"/>
                      </a:cubicBezTo>
                      <a:cubicBezTo>
                        <a:pt x="7" y="7"/>
                        <a:pt x="6" y="7"/>
                        <a:pt x="5" y="7"/>
                      </a:cubicBezTo>
                      <a:cubicBezTo>
                        <a:pt x="3" y="6"/>
                        <a:pt x="2" y="9"/>
                        <a:pt x="3" y="9"/>
                      </a:cubicBezTo>
                      <a:cubicBezTo>
                        <a:pt x="7" y="11"/>
                        <a:pt x="10" y="9"/>
                        <a:pt x="9" y="5"/>
                      </a:cubicBezTo>
                      <a:cubicBezTo>
                        <a:pt x="9" y="5"/>
                        <a:pt x="9" y="4"/>
                        <a:pt x="8" y="4"/>
                      </a:cubicBezTo>
                      <a:cubicBezTo>
                        <a:pt x="5" y="4"/>
                        <a:pt x="3" y="5"/>
                        <a:pt x="1" y="7"/>
                      </a:cubicBezTo>
                      <a:cubicBezTo>
                        <a:pt x="1" y="8"/>
                        <a:pt x="1" y="9"/>
                        <a:pt x="2" y="9"/>
                      </a:cubicBezTo>
                      <a:cubicBezTo>
                        <a:pt x="5" y="11"/>
                        <a:pt x="10" y="7"/>
                        <a:pt x="9" y="3"/>
                      </a:cubicBezTo>
                      <a:cubicBezTo>
                        <a:pt x="8" y="1"/>
                        <a:pt x="5" y="1"/>
                        <a:pt x="3" y="2"/>
                      </a:cubicBezTo>
                      <a:cubicBezTo>
                        <a:pt x="1" y="3"/>
                        <a:pt x="0" y="5"/>
                        <a:pt x="1" y="7"/>
                      </a:cubicBezTo>
                      <a:cubicBezTo>
                        <a:pt x="1" y="8"/>
                        <a:pt x="1" y="8"/>
                        <a:pt x="2" y="8"/>
                      </a:cubicBezTo>
                      <a:cubicBezTo>
                        <a:pt x="3" y="8"/>
                        <a:pt x="5" y="8"/>
                        <a:pt x="6" y="7"/>
                      </a:cubicBezTo>
                      <a:cubicBezTo>
                        <a:pt x="7" y="6"/>
                        <a:pt x="7" y="5"/>
                        <a:pt x="6" y="3"/>
                      </a:cubicBezTo>
                      <a:cubicBezTo>
                        <a:pt x="6" y="2"/>
                        <a:pt x="5" y="2"/>
                        <a:pt x="4" y="2"/>
                      </a:cubicBezTo>
                      <a:cubicBezTo>
                        <a:pt x="2" y="1"/>
                        <a:pt x="2" y="3"/>
                        <a:pt x="1" y="5"/>
                      </a:cubicBezTo>
                      <a:cubicBezTo>
                        <a:pt x="2" y="4"/>
                        <a:pt x="3" y="4"/>
                        <a:pt x="4" y="4"/>
                      </a:cubicBezTo>
                      <a:cubicBezTo>
                        <a:pt x="4" y="3"/>
                        <a:pt x="3" y="2"/>
                        <a:pt x="3" y="1"/>
                      </a:cubicBezTo>
                      <a:cubicBezTo>
                        <a:pt x="3" y="0"/>
                        <a:pt x="0" y="0"/>
                        <a:pt x="0" y="1"/>
                      </a:cubicBezTo>
                      <a:cubicBezTo>
                        <a:pt x="0" y="3"/>
                        <a:pt x="0" y="5"/>
                        <a:pt x="1" y="6"/>
                      </a:cubicBezTo>
                      <a:cubicBezTo>
                        <a:pt x="1" y="7"/>
                        <a:pt x="3" y="7"/>
                        <a:pt x="3" y="6"/>
                      </a:cubicBezTo>
                      <a:cubicBezTo>
                        <a:pt x="4" y="6"/>
                        <a:pt x="4" y="6"/>
                        <a:pt x="4" y="5"/>
                      </a:cubicBezTo>
                      <a:cubicBezTo>
                        <a:pt x="5" y="3"/>
                        <a:pt x="2" y="3"/>
                        <a:pt x="1"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43" name="组合 42"/>
              <p:cNvGrpSpPr/>
              <p:nvPr/>
            </p:nvGrpSpPr>
            <p:grpSpPr>
              <a:xfrm>
                <a:off x="1341438" y="2374901"/>
                <a:ext cx="174625" cy="404812"/>
                <a:chOff x="1341438" y="2374901"/>
                <a:chExt cx="174625" cy="404812"/>
              </a:xfrm>
              <a:grpFill/>
            </p:grpSpPr>
            <p:sp>
              <p:nvSpPr>
                <p:cNvPr id="388" name="Freeform 92"/>
                <p:cNvSpPr/>
                <p:nvPr/>
              </p:nvSpPr>
              <p:spPr bwMode="auto">
                <a:xfrm>
                  <a:off x="1470025" y="2381251"/>
                  <a:ext cx="44450" cy="47625"/>
                </a:xfrm>
                <a:custGeom>
                  <a:avLst/>
                  <a:gdLst>
                    <a:gd name="T0" fmla="*/ 36 w 42"/>
                    <a:gd name="T1" fmla="*/ 2 h 46"/>
                    <a:gd name="T2" fmla="*/ 11 w 42"/>
                    <a:gd name="T3" fmla="*/ 7 h 46"/>
                    <a:gd name="T4" fmla="*/ 17 w 42"/>
                    <a:gd name="T5" fmla="*/ 17 h 46"/>
                    <a:gd name="T6" fmla="*/ 29 w 42"/>
                    <a:gd name="T7" fmla="*/ 19 h 46"/>
                    <a:gd name="T8" fmla="*/ 32 w 42"/>
                    <a:gd name="T9" fmla="*/ 34 h 46"/>
                    <a:gd name="T10" fmla="*/ 11 w 42"/>
                    <a:gd name="T11" fmla="*/ 22 h 46"/>
                    <a:gd name="T12" fmla="*/ 8 w 42"/>
                    <a:gd name="T13" fmla="*/ 21 h 46"/>
                    <a:gd name="T14" fmla="*/ 37 w 42"/>
                    <a:gd name="T15" fmla="*/ 33 h 46"/>
                    <a:gd name="T16" fmla="*/ 29 w 42"/>
                    <a:gd name="T17" fmla="*/ 16 h 46"/>
                    <a:gd name="T18" fmla="*/ 17 w 42"/>
                    <a:gd name="T19" fmla="*/ 14 h 46"/>
                    <a:gd name="T20" fmla="*/ 14 w 42"/>
                    <a:gd name="T21" fmla="*/ 8 h 46"/>
                    <a:gd name="T22" fmla="*/ 23 w 42"/>
                    <a:gd name="T23" fmla="*/ 4 h 46"/>
                    <a:gd name="T24" fmla="*/ 36 w 42"/>
                    <a:gd name="T25" fmla="*/ 5 h 46"/>
                    <a:gd name="T26" fmla="*/ 36 w 42"/>
                    <a:gd name="T27" fmla="*/ 2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2" h="46">
                      <a:moveTo>
                        <a:pt x="36" y="2"/>
                      </a:moveTo>
                      <a:cubicBezTo>
                        <a:pt x="27" y="2"/>
                        <a:pt x="18" y="0"/>
                        <a:pt x="11" y="7"/>
                      </a:cubicBezTo>
                      <a:cubicBezTo>
                        <a:pt x="7" y="12"/>
                        <a:pt x="13" y="16"/>
                        <a:pt x="17" y="17"/>
                      </a:cubicBezTo>
                      <a:cubicBezTo>
                        <a:pt x="21" y="18"/>
                        <a:pt x="25" y="17"/>
                        <a:pt x="29" y="19"/>
                      </a:cubicBezTo>
                      <a:cubicBezTo>
                        <a:pt x="35" y="22"/>
                        <a:pt x="39" y="30"/>
                        <a:pt x="32" y="34"/>
                      </a:cubicBezTo>
                      <a:cubicBezTo>
                        <a:pt x="24" y="39"/>
                        <a:pt x="5" y="33"/>
                        <a:pt x="11" y="22"/>
                      </a:cubicBezTo>
                      <a:cubicBezTo>
                        <a:pt x="12" y="20"/>
                        <a:pt x="9" y="19"/>
                        <a:pt x="8" y="21"/>
                      </a:cubicBezTo>
                      <a:cubicBezTo>
                        <a:pt x="0" y="36"/>
                        <a:pt x="29" y="46"/>
                        <a:pt x="37" y="33"/>
                      </a:cubicBezTo>
                      <a:cubicBezTo>
                        <a:pt x="42" y="26"/>
                        <a:pt x="35" y="19"/>
                        <a:pt x="29" y="16"/>
                      </a:cubicBezTo>
                      <a:cubicBezTo>
                        <a:pt x="25" y="14"/>
                        <a:pt x="21" y="15"/>
                        <a:pt x="17" y="14"/>
                      </a:cubicBezTo>
                      <a:cubicBezTo>
                        <a:pt x="14" y="14"/>
                        <a:pt x="13" y="12"/>
                        <a:pt x="14" y="8"/>
                      </a:cubicBezTo>
                      <a:cubicBezTo>
                        <a:pt x="16" y="6"/>
                        <a:pt x="21" y="5"/>
                        <a:pt x="23" y="4"/>
                      </a:cubicBezTo>
                      <a:cubicBezTo>
                        <a:pt x="27" y="4"/>
                        <a:pt x="32" y="5"/>
                        <a:pt x="36" y="5"/>
                      </a:cubicBezTo>
                      <a:cubicBezTo>
                        <a:pt x="38" y="5"/>
                        <a:pt x="38" y="2"/>
                        <a:pt x="36"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9" name="Freeform 93"/>
                <p:cNvSpPr/>
                <p:nvPr/>
              </p:nvSpPr>
              <p:spPr bwMode="auto">
                <a:xfrm>
                  <a:off x="1487488" y="2374901"/>
                  <a:ext cx="9525" cy="57150"/>
                </a:xfrm>
                <a:custGeom>
                  <a:avLst/>
                  <a:gdLst>
                    <a:gd name="T0" fmla="*/ 8 w 9"/>
                    <a:gd name="T1" fmla="*/ 2 h 53"/>
                    <a:gd name="T2" fmla="*/ 7 w 9"/>
                    <a:gd name="T3" fmla="*/ 0 h 53"/>
                    <a:gd name="T4" fmla="*/ 4 w 9"/>
                    <a:gd name="T5" fmla="*/ 1 h 53"/>
                    <a:gd name="T6" fmla="*/ 4 w 9"/>
                    <a:gd name="T7" fmla="*/ 51 h 53"/>
                    <a:gd name="T8" fmla="*/ 7 w 9"/>
                    <a:gd name="T9" fmla="*/ 51 h 53"/>
                    <a:gd name="T10" fmla="*/ 7 w 9"/>
                    <a:gd name="T11" fmla="*/ 49 h 53"/>
                    <a:gd name="T12" fmla="*/ 4 w 9"/>
                    <a:gd name="T13" fmla="*/ 49 h 53"/>
                    <a:gd name="T14" fmla="*/ 4 w 9"/>
                    <a:gd name="T15" fmla="*/ 51 h 53"/>
                    <a:gd name="T16" fmla="*/ 7 w 9"/>
                    <a:gd name="T17" fmla="*/ 51 h 53"/>
                    <a:gd name="T18" fmla="*/ 7 w 9"/>
                    <a:gd name="T19" fmla="*/ 2 h 53"/>
                    <a:gd name="T20" fmla="*/ 5 w 9"/>
                    <a:gd name="T21" fmla="*/ 2 h 53"/>
                    <a:gd name="T22" fmla="*/ 6 w 9"/>
                    <a:gd name="T23" fmla="*/ 4 h 53"/>
                    <a:gd name="T24" fmla="*/ 8 w 9"/>
                    <a:gd name="T25" fmla="*/ 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 h="53">
                      <a:moveTo>
                        <a:pt x="8" y="2"/>
                      </a:moveTo>
                      <a:cubicBezTo>
                        <a:pt x="8" y="1"/>
                        <a:pt x="7" y="1"/>
                        <a:pt x="7" y="0"/>
                      </a:cubicBezTo>
                      <a:cubicBezTo>
                        <a:pt x="6" y="0"/>
                        <a:pt x="4" y="0"/>
                        <a:pt x="4" y="1"/>
                      </a:cubicBezTo>
                      <a:cubicBezTo>
                        <a:pt x="0" y="17"/>
                        <a:pt x="5" y="34"/>
                        <a:pt x="4" y="51"/>
                      </a:cubicBezTo>
                      <a:cubicBezTo>
                        <a:pt x="5" y="51"/>
                        <a:pt x="6" y="51"/>
                        <a:pt x="7" y="51"/>
                      </a:cubicBezTo>
                      <a:cubicBezTo>
                        <a:pt x="7" y="51"/>
                        <a:pt x="7" y="50"/>
                        <a:pt x="7" y="49"/>
                      </a:cubicBezTo>
                      <a:cubicBezTo>
                        <a:pt x="7" y="48"/>
                        <a:pt x="4" y="48"/>
                        <a:pt x="4" y="49"/>
                      </a:cubicBezTo>
                      <a:cubicBezTo>
                        <a:pt x="4" y="50"/>
                        <a:pt x="4" y="51"/>
                        <a:pt x="4" y="51"/>
                      </a:cubicBezTo>
                      <a:cubicBezTo>
                        <a:pt x="4" y="53"/>
                        <a:pt x="7" y="53"/>
                        <a:pt x="7" y="51"/>
                      </a:cubicBezTo>
                      <a:cubicBezTo>
                        <a:pt x="7" y="35"/>
                        <a:pt x="3" y="18"/>
                        <a:pt x="7" y="2"/>
                      </a:cubicBezTo>
                      <a:cubicBezTo>
                        <a:pt x="6" y="2"/>
                        <a:pt x="5" y="2"/>
                        <a:pt x="5" y="2"/>
                      </a:cubicBezTo>
                      <a:cubicBezTo>
                        <a:pt x="5" y="3"/>
                        <a:pt x="6" y="3"/>
                        <a:pt x="6" y="4"/>
                      </a:cubicBezTo>
                      <a:cubicBezTo>
                        <a:pt x="7" y="5"/>
                        <a:pt x="9" y="3"/>
                        <a:pt x="8"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0" name="Freeform 94"/>
                <p:cNvSpPr/>
                <p:nvPr/>
              </p:nvSpPr>
              <p:spPr bwMode="auto">
                <a:xfrm>
                  <a:off x="1493838" y="2376488"/>
                  <a:ext cx="9525" cy="55563"/>
                </a:xfrm>
                <a:custGeom>
                  <a:avLst/>
                  <a:gdLst>
                    <a:gd name="T0" fmla="*/ 4 w 8"/>
                    <a:gd name="T1" fmla="*/ 1 h 53"/>
                    <a:gd name="T2" fmla="*/ 2 w 8"/>
                    <a:gd name="T3" fmla="*/ 22 h 53"/>
                    <a:gd name="T4" fmla="*/ 2 w 8"/>
                    <a:gd name="T5" fmla="*/ 51 h 53"/>
                    <a:gd name="T6" fmla="*/ 5 w 8"/>
                    <a:gd name="T7" fmla="*/ 51 h 53"/>
                    <a:gd name="T8" fmla="*/ 5 w 8"/>
                    <a:gd name="T9" fmla="*/ 29 h 53"/>
                    <a:gd name="T10" fmla="*/ 6 w 8"/>
                    <a:gd name="T11" fmla="*/ 3 h 53"/>
                    <a:gd name="T12" fmla="*/ 4 w 8"/>
                    <a:gd name="T13" fmla="*/ 1 h 53"/>
                  </a:gdLst>
                  <a:ahLst/>
                  <a:cxnLst>
                    <a:cxn ang="0">
                      <a:pos x="T0" y="T1"/>
                    </a:cxn>
                    <a:cxn ang="0">
                      <a:pos x="T2" y="T3"/>
                    </a:cxn>
                    <a:cxn ang="0">
                      <a:pos x="T4" y="T5"/>
                    </a:cxn>
                    <a:cxn ang="0">
                      <a:pos x="T6" y="T7"/>
                    </a:cxn>
                    <a:cxn ang="0">
                      <a:pos x="T8" y="T9"/>
                    </a:cxn>
                    <a:cxn ang="0">
                      <a:pos x="T10" y="T11"/>
                    </a:cxn>
                    <a:cxn ang="0">
                      <a:pos x="T12" y="T13"/>
                    </a:cxn>
                  </a:cxnLst>
                  <a:rect l="0" t="0" r="r" b="b"/>
                  <a:pathLst>
                    <a:path w="8" h="53">
                      <a:moveTo>
                        <a:pt x="4" y="1"/>
                      </a:moveTo>
                      <a:cubicBezTo>
                        <a:pt x="0" y="7"/>
                        <a:pt x="1" y="16"/>
                        <a:pt x="2" y="22"/>
                      </a:cubicBezTo>
                      <a:cubicBezTo>
                        <a:pt x="2" y="32"/>
                        <a:pt x="2" y="42"/>
                        <a:pt x="2" y="51"/>
                      </a:cubicBezTo>
                      <a:cubicBezTo>
                        <a:pt x="2" y="53"/>
                        <a:pt x="5" y="53"/>
                        <a:pt x="5" y="51"/>
                      </a:cubicBezTo>
                      <a:cubicBezTo>
                        <a:pt x="5" y="44"/>
                        <a:pt x="6" y="36"/>
                        <a:pt x="5" y="29"/>
                      </a:cubicBezTo>
                      <a:cubicBezTo>
                        <a:pt x="5" y="21"/>
                        <a:pt x="2" y="9"/>
                        <a:pt x="6" y="3"/>
                      </a:cubicBezTo>
                      <a:cubicBezTo>
                        <a:pt x="8" y="1"/>
                        <a:pt x="5" y="0"/>
                        <a:pt x="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1" name="Freeform 101"/>
                <p:cNvSpPr/>
                <p:nvPr/>
              </p:nvSpPr>
              <p:spPr bwMode="auto">
                <a:xfrm>
                  <a:off x="1341438" y="2697163"/>
                  <a:ext cx="85725" cy="82550"/>
                </a:xfrm>
                <a:custGeom>
                  <a:avLst/>
                  <a:gdLst>
                    <a:gd name="T0" fmla="*/ 54 w 80"/>
                    <a:gd name="T1" fmla="*/ 8 h 77"/>
                    <a:gd name="T2" fmla="*/ 6 w 80"/>
                    <a:gd name="T3" fmla="*/ 25 h 77"/>
                    <a:gd name="T4" fmla="*/ 28 w 80"/>
                    <a:gd name="T5" fmla="*/ 71 h 77"/>
                    <a:gd name="T6" fmla="*/ 75 w 80"/>
                    <a:gd name="T7" fmla="*/ 48 h 77"/>
                    <a:gd name="T8" fmla="*/ 47 w 80"/>
                    <a:gd name="T9" fmla="*/ 7 h 77"/>
                    <a:gd name="T10" fmla="*/ 47 w 80"/>
                    <a:gd name="T11" fmla="*/ 8 h 77"/>
                    <a:gd name="T12" fmla="*/ 75 w 80"/>
                    <a:gd name="T13" fmla="*/ 44 h 77"/>
                    <a:gd name="T14" fmla="*/ 34 w 80"/>
                    <a:gd name="T15" fmla="*/ 71 h 77"/>
                    <a:gd name="T16" fmla="*/ 6 w 80"/>
                    <a:gd name="T17" fmla="*/ 33 h 77"/>
                    <a:gd name="T18" fmla="*/ 53 w 80"/>
                    <a:gd name="T19" fmla="*/ 9 h 77"/>
                    <a:gd name="T20" fmla="*/ 54 w 80"/>
                    <a:gd name="T21" fmla="*/ 8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0" h="77">
                      <a:moveTo>
                        <a:pt x="54" y="8"/>
                      </a:moveTo>
                      <a:cubicBezTo>
                        <a:pt x="37" y="0"/>
                        <a:pt x="12" y="7"/>
                        <a:pt x="6" y="25"/>
                      </a:cubicBezTo>
                      <a:cubicBezTo>
                        <a:pt x="0" y="43"/>
                        <a:pt x="11" y="65"/>
                        <a:pt x="28" y="71"/>
                      </a:cubicBezTo>
                      <a:cubicBezTo>
                        <a:pt x="45" y="77"/>
                        <a:pt x="70" y="64"/>
                        <a:pt x="75" y="48"/>
                      </a:cubicBezTo>
                      <a:cubicBezTo>
                        <a:pt x="80" y="30"/>
                        <a:pt x="65" y="9"/>
                        <a:pt x="47" y="7"/>
                      </a:cubicBezTo>
                      <a:cubicBezTo>
                        <a:pt x="46" y="7"/>
                        <a:pt x="46" y="8"/>
                        <a:pt x="47" y="8"/>
                      </a:cubicBezTo>
                      <a:cubicBezTo>
                        <a:pt x="64" y="11"/>
                        <a:pt x="75" y="27"/>
                        <a:pt x="75" y="44"/>
                      </a:cubicBezTo>
                      <a:cubicBezTo>
                        <a:pt x="73" y="62"/>
                        <a:pt x="50" y="71"/>
                        <a:pt x="34" y="71"/>
                      </a:cubicBezTo>
                      <a:cubicBezTo>
                        <a:pt x="16" y="70"/>
                        <a:pt x="5" y="49"/>
                        <a:pt x="6" y="33"/>
                      </a:cubicBezTo>
                      <a:cubicBezTo>
                        <a:pt x="6" y="12"/>
                        <a:pt x="35" y="1"/>
                        <a:pt x="53" y="9"/>
                      </a:cubicBezTo>
                      <a:cubicBezTo>
                        <a:pt x="54" y="9"/>
                        <a:pt x="55" y="8"/>
                        <a:pt x="54"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2" name="Freeform 102"/>
                <p:cNvSpPr/>
                <p:nvPr/>
              </p:nvSpPr>
              <p:spPr bwMode="auto">
                <a:xfrm>
                  <a:off x="1347788" y="2703513"/>
                  <a:ext cx="66675" cy="69850"/>
                </a:xfrm>
                <a:custGeom>
                  <a:avLst/>
                  <a:gdLst>
                    <a:gd name="T0" fmla="*/ 33 w 63"/>
                    <a:gd name="T1" fmla="*/ 0 h 66"/>
                    <a:gd name="T2" fmla="*/ 16 w 63"/>
                    <a:gd name="T3" fmla="*/ 13 h 66"/>
                    <a:gd name="T4" fmla="*/ 6 w 63"/>
                    <a:gd name="T5" fmla="*/ 23 h 66"/>
                    <a:gd name="T6" fmla="*/ 16 w 63"/>
                    <a:gd name="T7" fmla="*/ 29 h 66"/>
                    <a:gd name="T8" fmla="*/ 19 w 63"/>
                    <a:gd name="T9" fmla="*/ 30 h 66"/>
                    <a:gd name="T10" fmla="*/ 12 w 63"/>
                    <a:gd name="T11" fmla="*/ 31 h 66"/>
                    <a:gd name="T12" fmla="*/ 7 w 63"/>
                    <a:gd name="T13" fmla="*/ 32 h 66"/>
                    <a:gd name="T14" fmla="*/ 5 w 63"/>
                    <a:gd name="T15" fmla="*/ 42 h 66"/>
                    <a:gd name="T16" fmla="*/ 17 w 63"/>
                    <a:gd name="T17" fmla="*/ 51 h 66"/>
                    <a:gd name="T18" fmla="*/ 34 w 63"/>
                    <a:gd name="T19" fmla="*/ 64 h 66"/>
                    <a:gd name="T20" fmla="*/ 38 w 63"/>
                    <a:gd name="T21" fmla="*/ 50 h 66"/>
                    <a:gd name="T22" fmla="*/ 38 w 63"/>
                    <a:gd name="T23" fmla="*/ 38 h 66"/>
                    <a:gd name="T24" fmla="*/ 37 w 63"/>
                    <a:gd name="T25" fmla="*/ 34 h 66"/>
                    <a:gd name="T26" fmla="*/ 38 w 63"/>
                    <a:gd name="T27" fmla="*/ 29 h 66"/>
                    <a:gd name="T28" fmla="*/ 45 w 63"/>
                    <a:gd name="T29" fmla="*/ 34 h 66"/>
                    <a:gd name="T30" fmla="*/ 51 w 63"/>
                    <a:gd name="T31" fmla="*/ 35 h 66"/>
                    <a:gd name="T32" fmla="*/ 55 w 63"/>
                    <a:gd name="T33" fmla="*/ 26 h 66"/>
                    <a:gd name="T34" fmla="*/ 54 w 63"/>
                    <a:gd name="T35" fmla="*/ 8 h 66"/>
                    <a:gd name="T36" fmla="*/ 53 w 63"/>
                    <a:gd name="T37" fmla="*/ 9 h 66"/>
                    <a:gd name="T38" fmla="*/ 56 w 63"/>
                    <a:gd name="T39" fmla="*/ 19 h 66"/>
                    <a:gd name="T40" fmla="*/ 51 w 63"/>
                    <a:gd name="T41" fmla="*/ 24 h 66"/>
                    <a:gd name="T42" fmla="*/ 49 w 63"/>
                    <a:gd name="T43" fmla="*/ 25 h 66"/>
                    <a:gd name="T44" fmla="*/ 48 w 63"/>
                    <a:gd name="T45" fmla="*/ 34 h 66"/>
                    <a:gd name="T46" fmla="*/ 33 w 63"/>
                    <a:gd name="T47" fmla="*/ 28 h 66"/>
                    <a:gd name="T48" fmla="*/ 36 w 63"/>
                    <a:gd name="T49" fmla="*/ 40 h 66"/>
                    <a:gd name="T50" fmla="*/ 38 w 63"/>
                    <a:gd name="T51" fmla="*/ 58 h 66"/>
                    <a:gd name="T52" fmla="*/ 30 w 63"/>
                    <a:gd name="T53" fmla="*/ 61 h 66"/>
                    <a:gd name="T54" fmla="*/ 25 w 63"/>
                    <a:gd name="T55" fmla="*/ 55 h 66"/>
                    <a:gd name="T56" fmla="*/ 19 w 63"/>
                    <a:gd name="T57" fmla="*/ 50 h 66"/>
                    <a:gd name="T58" fmla="*/ 15 w 63"/>
                    <a:gd name="T59" fmla="*/ 49 h 66"/>
                    <a:gd name="T60" fmla="*/ 11 w 63"/>
                    <a:gd name="T61" fmla="*/ 47 h 66"/>
                    <a:gd name="T62" fmla="*/ 12 w 63"/>
                    <a:gd name="T63" fmla="*/ 32 h 66"/>
                    <a:gd name="T64" fmla="*/ 21 w 63"/>
                    <a:gd name="T65" fmla="*/ 31 h 66"/>
                    <a:gd name="T66" fmla="*/ 22 w 63"/>
                    <a:gd name="T67" fmla="*/ 30 h 66"/>
                    <a:gd name="T68" fmla="*/ 18 w 63"/>
                    <a:gd name="T69" fmla="*/ 27 h 66"/>
                    <a:gd name="T70" fmla="*/ 11 w 63"/>
                    <a:gd name="T71" fmla="*/ 29 h 66"/>
                    <a:gd name="T72" fmla="*/ 12 w 63"/>
                    <a:gd name="T73" fmla="*/ 17 h 66"/>
                    <a:gd name="T74" fmla="*/ 35 w 63"/>
                    <a:gd name="T75" fmla="*/ 0 h 66"/>
                    <a:gd name="T76" fmla="*/ 33 w 63"/>
                    <a:gd name="T77" fmla="*/ 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3" h="66">
                      <a:moveTo>
                        <a:pt x="33" y="0"/>
                      </a:moveTo>
                      <a:cubicBezTo>
                        <a:pt x="33" y="9"/>
                        <a:pt x="23" y="11"/>
                        <a:pt x="16" y="13"/>
                      </a:cubicBezTo>
                      <a:cubicBezTo>
                        <a:pt x="12" y="15"/>
                        <a:pt x="9" y="19"/>
                        <a:pt x="6" y="23"/>
                      </a:cubicBezTo>
                      <a:cubicBezTo>
                        <a:pt x="0" y="32"/>
                        <a:pt x="9" y="31"/>
                        <a:pt x="16" y="29"/>
                      </a:cubicBezTo>
                      <a:cubicBezTo>
                        <a:pt x="17" y="28"/>
                        <a:pt x="18" y="29"/>
                        <a:pt x="19" y="30"/>
                      </a:cubicBezTo>
                      <a:cubicBezTo>
                        <a:pt x="17" y="31"/>
                        <a:pt x="14" y="31"/>
                        <a:pt x="12" y="31"/>
                      </a:cubicBezTo>
                      <a:cubicBezTo>
                        <a:pt x="10" y="30"/>
                        <a:pt x="8" y="31"/>
                        <a:pt x="7" y="32"/>
                      </a:cubicBezTo>
                      <a:cubicBezTo>
                        <a:pt x="4" y="34"/>
                        <a:pt x="3" y="40"/>
                        <a:pt x="5" y="42"/>
                      </a:cubicBezTo>
                      <a:cubicBezTo>
                        <a:pt x="7" y="47"/>
                        <a:pt x="12" y="49"/>
                        <a:pt x="17" y="51"/>
                      </a:cubicBezTo>
                      <a:cubicBezTo>
                        <a:pt x="24" y="53"/>
                        <a:pt x="26" y="61"/>
                        <a:pt x="34" y="64"/>
                      </a:cubicBezTo>
                      <a:cubicBezTo>
                        <a:pt x="41" y="66"/>
                        <a:pt x="39" y="54"/>
                        <a:pt x="38" y="50"/>
                      </a:cubicBezTo>
                      <a:cubicBezTo>
                        <a:pt x="37" y="46"/>
                        <a:pt x="37" y="43"/>
                        <a:pt x="38" y="38"/>
                      </a:cubicBezTo>
                      <a:cubicBezTo>
                        <a:pt x="39" y="36"/>
                        <a:pt x="38" y="36"/>
                        <a:pt x="37" y="34"/>
                      </a:cubicBezTo>
                      <a:cubicBezTo>
                        <a:pt x="36" y="33"/>
                        <a:pt x="31" y="25"/>
                        <a:pt x="38" y="29"/>
                      </a:cubicBezTo>
                      <a:cubicBezTo>
                        <a:pt x="40" y="30"/>
                        <a:pt x="43" y="32"/>
                        <a:pt x="45" y="34"/>
                      </a:cubicBezTo>
                      <a:cubicBezTo>
                        <a:pt x="46" y="35"/>
                        <a:pt x="49" y="36"/>
                        <a:pt x="51" y="35"/>
                      </a:cubicBezTo>
                      <a:cubicBezTo>
                        <a:pt x="55" y="33"/>
                        <a:pt x="45" y="24"/>
                        <a:pt x="55" y="26"/>
                      </a:cubicBezTo>
                      <a:cubicBezTo>
                        <a:pt x="63" y="28"/>
                        <a:pt x="55" y="10"/>
                        <a:pt x="54" y="8"/>
                      </a:cubicBezTo>
                      <a:cubicBezTo>
                        <a:pt x="53" y="7"/>
                        <a:pt x="52" y="8"/>
                        <a:pt x="53" y="9"/>
                      </a:cubicBezTo>
                      <a:cubicBezTo>
                        <a:pt x="55" y="12"/>
                        <a:pt x="55" y="15"/>
                        <a:pt x="56" y="19"/>
                      </a:cubicBezTo>
                      <a:cubicBezTo>
                        <a:pt x="58" y="24"/>
                        <a:pt x="54" y="23"/>
                        <a:pt x="51" y="24"/>
                      </a:cubicBezTo>
                      <a:cubicBezTo>
                        <a:pt x="50" y="24"/>
                        <a:pt x="50" y="25"/>
                        <a:pt x="49" y="25"/>
                      </a:cubicBezTo>
                      <a:cubicBezTo>
                        <a:pt x="49" y="27"/>
                        <a:pt x="50" y="35"/>
                        <a:pt x="48" y="34"/>
                      </a:cubicBezTo>
                      <a:cubicBezTo>
                        <a:pt x="45" y="33"/>
                        <a:pt x="35" y="23"/>
                        <a:pt x="33" y="28"/>
                      </a:cubicBezTo>
                      <a:cubicBezTo>
                        <a:pt x="31" y="32"/>
                        <a:pt x="38" y="35"/>
                        <a:pt x="36" y="40"/>
                      </a:cubicBezTo>
                      <a:cubicBezTo>
                        <a:pt x="34" y="45"/>
                        <a:pt x="37" y="53"/>
                        <a:pt x="38" y="58"/>
                      </a:cubicBezTo>
                      <a:cubicBezTo>
                        <a:pt x="38" y="62"/>
                        <a:pt x="36" y="63"/>
                        <a:pt x="30" y="61"/>
                      </a:cubicBezTo>
                      <a:cubicBezTo>
                        <a:pt x="27" y="59"/>
                        <a:pt x="27" y="57"/>
                        <a:pt x="25" y="55"/>
                      </a:cubicBezTo>
                      <a:cubicBezTo>
                        <a:pt x="23" y="53"/>
                        <a:pt x="21" y="51"/>
                        <a:pt x="19" y="50"/>
                      </a:cubicBezTo>
                      <a:cubicBezTo>
                        <a:pt x="17" y="50"/>
                        <a:pt x="16" y="49"/>
                        <a:pt x="15" y="49"/>
                      </a:cubicBezTo>
                      <a:cubicBezTo>
                        <a:pt x="14" y="48"/>
                        <a:pt x="12" y="48"/>
                        <a:pt x="11" y="47"/>
                      </a:cubicBezTo>
                      <a:cubicBezTo>
                        <a:pt x="5" y="44"/>
                        <a:pt x="5" y="39"/>
                        <a:pt x="12" y="32"/>
                      </a:cubicBezTo>
                      <a:cubicBezTo>
                        <a:pt x="15" y="32"/>
                        <a:pt x="18" y="32"/>
                        <a:pt x="21" y="31"/>
                      </a:cubicBezTo>
                      <a:cubicBezTo>
                        <a:pt x="21" y="31"/>
                        <a:pt x="22" y="30"/>
                        <a:pt x="22" y="30"/>
                      </a:cubicBezTo>
                      <a:cubicBezTo>
                        <a:pt x="21" y="28"/>
                        <a:pt x="20" y="27"/>
                        <a:pt x="18" y="27"/>
                      </a:cubicBezTo>
                      <a:cubicBezTo>
                        <a:pt x="15" y="28"/>
                        <a:pt x="13" y="29"/>
                        <a:pt x="11" y="29"/>
                      </a:cubicBezTo>
                      <a:cubicBezTo>
                        <a:pt x="1" y="33"/>
                        <a:pt x="10" y="20"/>
                        <a:pt x="12" y="17"/>
                      </a:cubicBezTo>
                      <a:cubicBezTo>
                        <a:pt x="19" y="11"/>
                        <a:pt x="34" y="12"/>
                        <a:pt x="35" y="0"/>
                      </a:cubicBezTo>
                      <a:cubicBezTo>
                        <a:pt x="35" y="0"/>
                        <a:pt x="33" y="0"/>
                        <a:pt x="3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3" name="Freeform 103"/>
                <p:cNvSpPr/>
                <p:nvPr/>
              </p:nvSpPr>
              <p:spPr bwMode="auto">
                <a:xfrm>
                  <a:off x="1354138" y="2735263"/>
                  <a:ext cx="6350" cy="12700"/>
                </a:xfrm>
                <a:custGeom>
                  <a:avLst/>
                  <a:gdLst>
                    <a:gd name="T0" fmla="*/ 2 w 7"/>
                    <a:gd name="T1" fmla="*/ 9 h 11"/>
                    <a:gd name="T2" fmla="*/ 1 w 7"/>
                    <a:gd name="T3" fmla="*/ 10 h 11"/>
                    <a:gd name="T4" fmla="*/ 2 w 7"/>
                    <a:gd name="T5" fmla="*/ 11 h 11"/>
                    <a:gd name="T6" fmla="*/ 7 w 7"/>
                    <a:gd name="T7" fmla="*/ 2 h 11"/>
                    <a:gd name="T8" fmla="*/ 6 w 7"/>
                    <a:gd name="T9" fmla="*/ 1 h 11"/>
                    <a:gd name="T10" fmla="*/ 0 w 7"/>
                    <a:gd name="T11" fmla="*/ 10 h 11"/>
                    <a:gd name="T12" fmla="*/ 1 w 7"/>
                    <a:gd name="T13" fmla="*/ 11 h 11"/>
                    <a:gd name="T14" fmla="*/ 3 w 7"/>
                    <a:gd name="T15" fmla="*/ 10 h 11"/>
                    <a:gd name="T16" fmla="*/ 2 w 7"/>
                    <a:gd name="T17" fmla="*/ 9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11">
                      <a:moveTo>
                        <a:pt x="2" y="9"/>
                      </a:moveTo>
                      <a:cubicBezTo>
                        <a:pt x="1" y="9"/>
                        <a:pt x="1" y="10"/>
                        <a:pt x="1" y="10"/>
                      </a:cubicBezTo>
                      <a:cubicBezTo>
                        <a:pt x="1" y="10"/>
                        <a:pt x="1" y="10"/>
                        <a:pt x="2" y="11"/>
                      </a:cubicBezTo>
                      <a:cubicBezTo>
                        <a:pt x="3" y="7"/>
                        <a:pt x="4" y="4"/>
                        <a:pt x="7" y="2"/>
                      </a:cubicBezTo>
                      <a:cubicBezTo>
                        <a:pt x="7" y="1"/>
                        <a:pt x="6" y="0"/>
                        <a:pt x="6" y="1"/>
                      </a:cubicBezTo>
                      <a:cubicBezTo>
                        <a:pt x="3" y="3"/>
                        <a:pt x="2" y="7"/>
                        <a:pt x="0" y="10"/>
                      </a:cubicBezTo>
                      <a:cubicBezTo>
                        <a:pt x="0" y="11"/>
                        <a:pt x="1" y="11"/>
                        <a:pt x="1" y="11"/>
                      </a:cubicBezTo>
                      <a:cubicBezTo>
                        <a:pt x="2" y="11"/>
                        <a:pt x="2" y="10"/>
                        <a:pt x="3" y="10"/>
                      </a:cubicBezTo>
                      <a:cubicBezTo>
                        <a:pt x="3" y="9"/>
                        <a:pt x="2" y="8"/>
                        <a:pt x="2"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4" name="Freeform 104"/>
                <p:cNvSpPr/>
                <p:nvPr/>
              </p:nvSpPr>
              <p:spPr bwMode="auto">
                <a:xfrm>
                  <a:off x="1355725" y="2735263"/>
                  <a:ext cx="9525" cy="15875"/>
                </a:xfrm>
                <a:custGeom>
                  <a:avLst/>
                  <a:gdLst>
                    <a:gd name="T0" fmla="*/ 1 w 9"/>
                    <a:gd name="T1" fmla="*/ 14 h 15"/>
                    <a:gd name="T2" fmla="*/ 8 w 9"/>
                    <a:gd name="T3" fmla="*/ 1 h 15"/>
                    <a:gd name="T4" fmla="*/ 7 w 9"/>
                    <a:gd name="T5" fmla="*/ 1 h 15"/>
                    <a:gd name="T6" fmla="*/ 0 w 9"/>
                    <a:gd name="T7" fmla="*/ 14 h 15"/>
                    <a:gd name="T8" fmla="*/ 1 w 9"/>
                    <a:gd name="T9" fmla="*/ 14 h 15"/>
                  </a:gdLst>
                  <a:ahLst/>
                  <a:cxnLst>
                    <a:cxn ang="0">
                      <a:pos x="T0" y="T1"/>
                    </a:cxn>
                    <a:cxn ang="0">
                      <a:pos x="T2" y="T3"/>
                    </a:cxn>
                    <a:cxn ang="0">
                      <a:pos x="T4" y="T5"/>
                    </a:cxn>
                    <a:cxn ang="0">
                      <a:pos x="T6" y="T7"/>
                    </a:cxn>
                    <a:cxn ang="0">
                      <a:pos x="T8" y="T9"/>
                    </a:cxn>
                  </a:cxnLst>
                  <a:rect l="0" t="0" r="r" b="b"/>
                  <a:pathLst>
                    <a:path w="9" h="15">
                      <a:moveTo>
                        <a:pt x="1" y="14"/>
                      </a:moveTo>
                      <a:cubicBezTo>
                        <a:pt x="4" y="10"/>
                        <a:pt x="6" y="6"/>
                        <a:pt x="8" y="1"/>
                      </a:cubicBezTo>
                      <a:cubicBezTo>
                        <a:pt x="9" y="1"/>
                        <a:pt x="7" y="0"/>
                        <a:pt x="7" y="1"/>
                      </a:cubicBezTo>
                      <a:cubicBezTo>
                        <a:pt x="5" y="5"/>
                        <a:pt x="3" y="10"/>
                        <a:pt x="0" y="14"/>
                      </a:cubicBezTo>
                      <a:cubicBezTo>
                        <a:pt x="0" y="14"/>
                        <a:pt x="1" y="15"/>
                        <a:pt x="1"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5" name="Freeform 105"/>
                <p:cNvSpPr/>
                <p:nvPr/>
              </p:nvSpPr>
              <p:spPr bwMode="auto">
                <a:xfrm>
                  <a:off x="1357313" y="2735263"/>
                  <a:ext cx="9525" cy="15875"/>
                </a:xfrm>
                <a:custGeom>
                  <a:avLst/>
                  <a:gdLst>
                    <a:gd name="T0" fmla="*/ 1 w 10"/>
                    <a:gd name="T1" fmla="*/ 14 h 15"/>
                    <a:gd name="T2" fmla="*/ 3 w 10"/>
                    <a:gd name="T3" fmla="*/ 12 h 15"/>
                    <a:gd name="T4" fmla="*/ 6 w 10"/>
                    <a:gd name="T5" fmla="*/ 8 h 15"/>
                    <a:gd name="T6" fmla="*/ 8 w 10"/>
                    <a:gd name="T7" fmla="*/ 4 h 15"/>
                    <a:gd name="T8" fmla="*/ 10 w 10"/>
                    <a:gd name="T9" fmla="*/ 1 h 15"/>
                    <a:gd name="T10" fmla="*/ 9 w 10"/>
                    <a:gd name="T11" fmla="*/ 1 h 15"/>
                    <a:gd name="T12" fmla="*/ 8 w 10"/>
                    <a:gd name="T13" fmla="*/ 1 h 15"/>
                    <a:gd name="T14" fmla="*/ 10 w 10"/>
                    <a:gd name="T15" fmla="*/ 1 h 15"/>
                    <a:gd name="T16" fmla="*/ 10 w 10"/>
                    <a:gd name="T17" fmla="*/ 0 h 15"/>
                    <a:gd name="T18" fmla="*/ 9 w 10"/>
                    <a:gd name="T19" fmla="*/ 0 h 15"/>
                    <a:gd name="T20" fmla="*/ 5 w 10"/>
                    <a:gd name="T21" fmla="*/ 6 h 15"/>
                    <a:gd name="T22" fmla="*/ 3 w 10"/>
                    <a:gd name="T23" fmla="*/ 9 h 15"/>
                    <a:gd name="T24" fmla="*/ 1 w 10"/>
                    <a:gd name="T25" fmla="*/ 13 h 15"/>
                    <a:gd name="T26" fmla="*/ 1 w 10"/>
                    <a:gd name="T27" fmla="*/ 1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 h="15">
                      <a:moveTo>
                        <a:pt x="1" y="14"/>
                      </a:moveTo>
                      <a:cubicBezTo>
                        <a:pt x="2" y="14"/>
                        <a:pt x="3" y="12"/>
                        <a:pt x="3" y="12"/>
                      </a:cubicBezTo>
                      <a:cubicBezTo>
                        <a:pt x="4" y="10"/>
                        <a:pt x="5" y="9"/>
                        <a:pt x="6" y="8"/>
                      </a:cubicBezTo>
                      <a:cubicBezTo>
                        <a:pt x="6" y="6"/>
                        <a:pt x="7" y="5"/>
                        <a:pt x="8" y="4"/>
                      </a:cubicBezTo>
                      <a:cubicBezTo>
                        <a:pt x="8" y="3"/>
                        <a:pt x="9" y="2"/>
                        <a:pt x="10" y="1"/>
                      </a:cubicBezTo>
                      <a:cubicBezTo>
                        <a:pt x="9" y="1"/>
                        <a:pt x="9" y="1"/>
                        <a:pt x="9" y="1"/>
                      </a:cubicBezTo>
                      <a:cubicBezTo>
                        <a:pt x="8" y="1"/>
                        <a:pt x="9" y="1"/>
                        <a:pt x="8" y="1"/>
                      </a:cubicBezTo>
                      <a:cubicBezTo>
                        <a:pt x="8" y="2"/>
                        <a:pt x="9" y="2"/>
                        <a:pt x="10" y="1"/>
                      </a:cubicBezTo>
                      <a:cubicBezTo>
                        <a:pt x="10" y="1"/>
                        <a:pt x="10" y="1"/>
                        <a:pt x="10" y="0"/>
                      </a:cubicBezTo>
                      <a:cubicBezTo>
                        <a:pt x="10" y="0"/>
                        <a:pt x="9" y="0"/>
                        <a:pt x="9" y="0"/>
                      </a:cubicBezTo>
                      <a:cubicBezTo>
                        <a:pt x="7" y="1"/>
                        <a:pt x="6" y="4"/>
                        <a:pt x="5" y="6"/>
                      </a:cubicBezTo>
                      <a:cubicBezTo>
                        <a:pt x="5" y="7"/>
                        <a:pt x="4" y="8"/>
                        <a:pt x="3" y="9"/>
                      </a:cubicBezTo>
                      <a:cubicBezTo>
                        <a:pt x="3" y="10"/>
                        <a:pt x="2" y="13"/>
                        <a:pt x="1" y="13"/>
                      </a:cubicBezTo>
                      <a:cubicBezTo>
                        <a:pt x="0" y="14"/>
                        <a:pt x="0" y="15"/>
                        <a:pt x="1"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6" name="Freeform 106"/>
                <p:cNvSpPr/>
                <p:nvPr/>
              </p:nvSpPr>
              <p:spPr bwMode="auto">
                <a:xfrm>
                  <a:off x="1358900" y="2735263"/>
                  <a:ext cx="11113" cy="17463"/>
                </a:xfrm>
                <a:custGeom>
                  <a:avLst/>
                  <a:gdLst>
                    <a:gd name="T0" fmla="*/ 2 w 10"/>
                    <a:gd name="T1" fmla="*/ 16 h 17"/>
                    <a:gd name="T2" fmla="*/ 10 w 10"/>
                    <a:gd name="T3" fmla="*/ 1 h 17"/>
                    <a:gd name="T4" fmla="*/ 9 w 10"/>
                    <a:gd name="T5" fmla="*/ 1 h 17"/>
                    <a:gd name="T6" fmla="*/ 1 w 10"/>
                    <a:gd name="T7" fmla="*/ 16 h 17"/>
                    <a:gd name="T8" fmla="*/ 2 w 10"/>
                    <a:gd name="T9" fmla="*/ 16 h 17"/>
                  </a:gdLst>
                  <a:ahLst/>
                  <a:cxnLst>
                    <a:cxn ang="0">
                      <a:pos x="T0" y="T1"/>
                    </a:cxn>
                    <a:cxn ang="0">
                      <a:pos x="T2" y="T3"/>
                    </a:cxn>
                    <a:cxn ang="0">
                      <a:pos x="T4" y="T5"/>
                    </a:cxn>
                    <a:cxn ang="0">
                      <a:pos x="T6" y="T7"/>
                    </a:cxn>
                    <a:cxn ang="0">
                      <a:pos x="T8" y="T9"/>
                    </a:cxn>
                  </a:cxnLst>
                  <a:rect l="0" t="0" r="r" b="b"/>
                  <a:pathLst>
                    <a:path w="10" h="17">
                      <a:moveTo>
                        <a:pt x="2" y="16"/>
                      </a:moveTo>
                      <a:cubicBezTo>
                        <a:pt x="4" y="11"/>
                        <a:pt x="8" y="7"/>
                        <a:pt x="10" y="1"/>
                      </a:cubicBezTo>
                      <a:cubicBezTo>
                        <a:pt x="10" y="1"/>
                        <a:pt x="9" y="0"/>
                        <a:pt x="9" y="1"/>
                      </a:cubicBezTo>
                      <a:cubicBezTo>
                        <a:pt x="7" y="6"/>
                        <a:pt x="3" y="11"/>
                        <a:pt x="1" y="16"/>
                      </a:cubicBezTo>
                      <a:cubicBezTo>
                        <a:pt x="0" y="16"/>
                        <a:pt x="1" y="17"/>
                        <a:pt x="2"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7" name="Freeform 107"/>
                <p:cNvSpPr/>
                <p:nvPr/>
              </p:nvSpPr>
              <p:spPr bwMode="auto">
                <a:xfrm>
                  <a:off x="1362075" y="2735263"/>
                  <a:ext cx="9525" cy="15875"/>
                </a:xfrm>
                <a:custGeom>
                  <a:avLst/>
                  <a:gdLst>
                    <a:gd name="T0" fmla="*/ 1 w 9"/>
                    <a:gd name="T1" fmla="*/ 14 h 15"/>
                    <a:gd name="T2" fmla="*/ 9 w 9"/>
                    <a:gd name="T3" fmla="*/ 2 h 15"/>
                    <a:gd name="T4" fmla="*/ 8 w 9"/>
                    <a:gd name="T5" fmla="*/ 1 h 15"/>
                    <a:gd name="T6" fmla="*/ 0 w 9"/>
                    <a:gd name="T7" fmla="*/ 14 h 15"/>
                    <a:gd name="T8" fmla="*/ 1 w 9"/>
                    <a:gd name="T9" fmla="*/ 14 h 15"/>
                  </a:gdLst>
                  <a:ahLst/>
                  <a:cxnLst>
                    <a:cxn ang="0">
                      <a:pos x="T0" y="T1"/>
                    </a:cxn>
                    <a:cxn ang="0">
                      <a:pos x="T2" y="T3"/>
                    </a:cxn>
                    <a:cxn ang="0">
                      <a:pos x="T4" y="T5"/>
                    </a:cxn>
                    <a:cxn ang="0">
                      <a:pos x="T6" y="T7"/>
                    </a:cxn>
                    <a:cxn ang="0">
                      <a:pos x="T8" y="T9"/>
                    </a:cxn>
                  </a:cxnLst>
                  <a:rect l="0" t="0" r="r" b="b"/>
                  <a:pathLst>
                    <a:path w="9" h="15">
                      <a:moveTo>
                        <a:pt x="1" y="14"/>
                      </a:moveTo>
                      <a:cubicBezTo>
                        <a:pt x="4" y="10"/>
                        <a:pt x="6" y="6"/>
                        <a:pt x="9" y="2"/>
                      </a:cubicBezTo>
                      <a:cubicBezTo>
                        <a:pt x="9" y="1"/>
                        <a:pt x="8" y="0"/>
                        <a:pt x="8" y="1"/>
                      </a:cubicBezTo>
                      <a:cubicBezTo>
                        <a:pt x="5" y="5"/>
                        <a:pt x="3" y="9"/>
                        <a:pt x="0" y="14"/>
                      </a:cubicBezTo>
                      <a:cubicBezTo>
                        <a:pt x="0" y="14"/>
                        <a:pt x="1" y="15"/>
                        <a:pt x="1"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8" name="Freeform 108"/>
                <p:cNvSpPr/>
                <p:nvPr/>
              </p:nvSpPr>
              <p:spPr bwMode="auto">
                <a:xfrm>
                  <a:off x="1363663" y="2735263"/>
                  <a:ext cx="12700" cy="19050"/>
                </a:xfrm>
                <a:custGeom>
                  <a:avLst/>
                  <a:gdLst>
                    <a:gd name="T0" fmla="*/ 2 w 12"/>
                    <a:gd name="T1" fmla="*/ 18 h 19"/>
                    <a:gd name="T2" fmla="*/ 11 w 12"/>
                    <a:gd name="T3" fmla="*/ 2 h 19"/>
                    <a:gd name="T4" fmla="*/ 10 w 12"/>
                    <a:gd name="T5" fmla="*/ 1 h 19"/>
                    <a:gd name="T6" fmla="*/ 1 w 12"/>
                    <a:gd name="T7" fmla="*/ 18 h 19"/>
                    <a:gd name="T8" fmla="*/ 2 w 12"/>
                    <a:gd name="T9" fmla="*/ 18 h 19"/>
                  </a:gdLst>
                  <a:ahLst/>
                  <a:cxnLst>
                    <a:cxn ang="0">
                      <a:pos x="T0" y="T1"/>
                    </a:cxn>
                    <a:cxn ang="0">
                      <a:pos x="T2" y="T3"/>
                    </a:cxn>
                    <a:cxn ang="0">
                      <a:pos x="T4" y="T5"/>
                    </a:cxn>
                    <a:cxn ang="0">
                      <a:pos x="T6" y="T7"/>
                    </a:cxn>
                    <a:cxn ang="0">
                      <a:pos x="T8" y="T9"/>
                    </a:cxn>
                  </a:cxnLst>
                  <a:rect l="0" t="0" r="r" b="b"/>
                  <a:pathLst>
                    <a:path w="12" h="19">
                      <a:moveTo>
                        <a:pt x="2" y="18"/>
                      </a:moveTo>
                      <a:cubicBezTo>
                        <a:pt x="4" y="12"/>
                        <a:pt x="7" y="6"/>
                        <a:pt x="11" y="2"/>
                      </a:cubicBezTo>
                      <a:cubicBezTo>
                        <a:pt x="12" y="1"/>
                        <a:pt x="11" y="0"/>
                        <a:pt x="10" y="1"/>
                      </a:cubicBezTo>
                      <a:cubicBezTo>
                        <a:pt x="6" y="6"/>
                        <a:pt x="2" y="11"/>
                        <a:pt x="1" y="18"/>
                      </a:cubicBezTo>
                      <a:cubicBezTo>
                        <a:pt x="0" y="18"/>
                        <a:pt x="2" y="19"/>
                        <a:pt x="2"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9" name="Freeform 109"/>
                <p:cNvSpPr/>
                <p:nvPr/>
              </p:nvSpPr>
              <p:spPr bwMode="auto">
                <a:xfrm>
                  <a:off x="1365250" y="2738438"/>
                  <a:ext cx="11113" cy="17463"/>
                </a:xfrm>
                <a:custGeom>
                  <a:avLst/>
                  <a:gdLst>
                    <a:gd name="T0" fmla="*/ 2 w 11"/>
                    <a:gd name="T1" fmla="*/ 16 h 17"/>
                    <a:gd name="T2" fmla="*/ 11 w 11"/>
                    <a:gd name="T3" fmla="*/ 1 h 17"/>
                    <a:gd name="T4" fmla="*/ 10 w 11"/>
                    <a:gd name="T5" fmla="*/ 1 h 17"/>
                    <a:gd name="T6" fmla="*/ 0 w 11"/>
                    <a:gd name="T7" fmla="*/ 16 h 17"/>
                    <a:gd name="T8" fmla="*/ 2 w 11"/>
                    <a:gd name="T9" fmla="*/ 16 h 17"/>
                  </a:gdLst>
                  <a:ahLst/>
                  <a:cxnLst>
                    <a:cxn ang="0">
                      <a:pos x="T0" y="T1"/>
                    </a:cxn>
                    <a:cxn ang="0">
                      <a:pos x="T2" y="T3"/>
                    </a:cxn>
                    <a:cxn ang="0">
                      <a:pos x="T4" y="T5"/>
                    </a:cxn>
                    <a:cxn ang="0">
                      <a:pos x="T6" y="T7"/>
                    </a:cxn>
                    <a:cxn ang="0">
                      <a:pos x="T8" y="T9"/>
                    </a:cxn>
                  </a:cxnLst>
                  <a:rect l="0" t="0" r="r" b="b"/>
                  <a:pathLst>
                    <a:path w="11" h="17">
                      <a:moveTo>
                        <a:pt x="2" y="16"/>
                      </a:moveTo>
                      <a:cubicBezTo>
                        <a:pt x="5" y="11"/>
                        <a:pt x="7" y="6"/>
                        <a:pt x="11" y="1"/>
                      </a:cubicBezTo>
                      <a:cubicBezTo>
                        <a:pt x="11" y="1"/>
                        <a:pt x="10" y="0"/>
                        <a:pt x="10" y="1"/>
                      </a:cubicBezTo>
                      <a:cubicBezTo>
                        <a:pt x="6" y="5"/>
                        <a:pt x="4" y="11"/>
                        <a:pt x="0" y="16"/>
                      </a:cubicBezTo>
                      <a:cubicBezTo>
                        <a:pt x="0" y="16"/>
                        <a:pt x="1" y="17"/>
                        <a:pt x="2"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0" name="Freeform 110"/>
                <p:cNvSpPr/>
                <p:nvPr/>
              </p:nvSpPr>
              <p:spPr bwMode="auto">
                <a:xfrm>
                  <a:off x="1368425" y="2740026"/>
                  <a:ext cx="9525" cy="15875"/>
                </a:xfrm>
                <a:custGeom>
                  <a:avLst/>
                  <a:gdLst>
                    <a:gd name="T0" fmla="*/ 2 w 9"/>
                    <a:gd name="T1" fmla="*/ 14 h 15"/>
                    <a:gd name="T2" fmla="*/ 9 w 9"/>
                    <a:gd name="T3" fmla="*/ 1 h 15"/>
                    <a:gd name="T4" fmla="*/ 7 w 9"/>
                    <a:gd name="T5" fmla="*/ 0 h 15"/>
                    <a:gd name="T6" fmla="*/ 0 w 9"/>
                    <a:gd name="T7" fmla="*/ 14 h 15"/>
                    <a:gd name="T8" fmla="*/ 2 w 9"/>
                    <a:gd name="T9" fmla="*/ 14 h 15"/>
                  </a:gdLst>
                  <a:ahLst/>
                  <a:cxnLst>
                    <a:cxn ang="0">
                      <a:pos x="T0" y="T1"/>
                    </a:cxn>
                    <a:cxn ang="0">
                      <a:pos x="T2" y="T3"/>
                    </a:cxn>
                    <a:cxn ang="0">
                      <a:pos x="T4" y="T5"/>
                    </a:cxn>
                    <a:cxn ang="0">
                      <a:pos x="T6" y="T7"/>
                    </a:cxn>
                    <a:cxn ang="0">
                      <a:pos x="T8" y="T9"/>
                    </a:cxn>
                  </a:cxnLst>
                  <a:rect l="0" t="0" r="r" b="b"/>
                  <a:pathLst>
                    <a:path w="9" h="15">
                      <a:moveTo>
                        <a:pt x="2" y="14"/>
                      </a:moveTo>
                      <a:cubicBezTo>
                        <a:pt x="3" y="9"/>
                        <a:pt x="6" y="5"/>
                        <a:pt x="9" y="1"/>
                      </a:cubicBezTo>
                      <a:cubicBezTo>
                        <a:pt x="9" y="0"/>
                        <a:pt x="8" y="0"/>
                        <a:pt x="7" y="0"/>
                      </a:cubicBezTo>
                      <a:cubicBezTo>
                        <a:pt x="5" y="5"/>
                        <a:pt x="2" y="9"/>
                        <a:pt x="0" y="14"/>
                      </a:cubicBezTo>
                      <a:cubicBezTo>
                        <a:pt x="0" y="14"/>
                        <a:pt x="1" y="15"/>
                        <a:pt x="2"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1" name="Freeform 111"/>
                <p:cNvSpPr/>
                <p:nvPr/>
              </p:nvSpPr>
              <p:spPr bwMode="auto">
                <a:xfrm>
                  <a:off x="1370013" y="2743201"/>
                  <a:ext cx="9525" cy="17463"/>
                </a:xfrm>
                <a:custGeom>
                  <a:avLst/>
                  <a:gdLst>
                    <a:gd name="T0" fmla="*/ 1 w 8"/>
                    <a:gd name="T1" fmla="*/ 16 h 16"/>
                    <a:gd name="T2" fmla="*/ 8 w 8"/>
                    <a:gd name="T3" fmla="*/ 1 h 16"/>
                    <a:gd name="T4" fmla="*/ 7 w 8"/>
                    <a:gd name="T5" fmla="*/ 1 h 16"/>
                    <a:gd name="T6" fmla="*/ 0 w 8"/>
                    <a:gd name="T7" fmla="*/ 15 h 16"/>
                    <a:gd name="T8" fmla="*/ 1 w 8"/>
                    <a:gd name="T9" fmla="*/ 16 h 16"/>
                  </a:gdLst>
                  <a:ahLst/>
                  <a:cxnLst>
                    <a:cxn ang="0">
                      <a:pos x="T0" y="T1"/>
                    </a:cxn>
                    <a:cxn ang="0">
                      <a:pos x="T2" y="T3"/>
                    </a:cxn>
                    <a:cxn ang="0">
                      <a:pos x="T4" y="T5"/>
                    </a:cxn>
                    <a:cxn ang="0">
                      <a:pos x="T6" y="T7"/>
                    </a:cxn>
                    <a:cxn ang="0">
                      <a:pos x="T8" y="T9"/>
                    </a:cxn>
                  </a:cxnLst>
                  <a:rect l="0" t="0" r="r" b="b"/>
                  <a:pathLst>
                    <a:path w="8" h="16">
                      <a:moveTo>
                        <a:pt x="1" y="16"/>
                      </a:moveTo>
                      <a:cubicBezTo>
                        <a:pt x="3" y="11"/>
                        <a:pt x="6" y="6"/>
                        <a:pt x="8" y="1"/>
                      </a:cubicBezTo>
                      <a:cubicBezTo>
                        <a:pt x="8" y="1"/>
                        <a:pt x="7" y="0"/>
                        <a:pt x="7" y="1"/>
                      </a:cubicBezTo>
                      <a:cubicBezTo>
                        <a:pt x="4" y="6"/>
                        <a:pt x="2" y="10"/>
                        <a:pt x="0" y="15"/>
                      </a:cubicBezTo>
                      <a:cubicBezTo>
                        <a:pt x="0" y="16"/>
                        <a:pt x="1" y="16"/>
                        <a:pt x="1"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2" name="Freeform 112"/>
                <p:cNvSpPr/>
                <p:nvPr/>
              </p:nvSpPr>
              <p:spPr bwMode="auto">
                <a:xfrm>
                  <a:off x="1373188" y="2743201"/>
                  <a:ext cx="7938" cy="17463"/>
                </a:xfrm>
                <a:custGeom>
                  <a:avLst/>
                  <a:gdLst>
                    <a:gd name="T0" fmla="*/ 2 w 8"/>
                    <a:gd name="T1" fmla="*/ 15 h 16"/>
                    <a:gd name="T2" fmla="*/ 8 w 8"/>
                    <a:gd name="T3" fmla="*/ 1 h 16"/>
                    <a:gd name="T4" fmla="*/ 7 w 8"/>
                    <a:gd name="T5" fmla="*/ 1 h 16"/>
                    <a:gd name="T6" fmla="*/ 1 w 8"/>
                    <a:gd name="T7" fmla="*/ 14 h 16"/>
                    <a:gd name="T8" fmla="*/ 2 w 8"/>
                    <a:gd name="T9" fmla="*/ 15 h 16"/>
                  </a:gdLst>
                  <a:ahLst/>
                  <a:cxnLst>
                    <a:cxn ang="0">
                      <a:pos x="T0" y="T1"/>
                    </a:cxn>
                    <a:cxn ang="0">
                      <a:pos x="T2" y="T3"/>
                    </a:cxn>
                    <a:cxn ang="0">
                      <a:pos x="T4" y="T5"/>
                    </a:cxn>
                    <a:cxn ang="0">
                      <a:pos x="T6" y="T7"/>
                    </a:cxn>
                    <a:cxn ang="0">
                      <a:pos x="T8" y="T9"/>
                    </a:cxn>
                  </a:cxnLst>
                  <a:rect l="0" t="0" r="r" b="b"/>
                  <a:pathLst>
                    <a:path w="8" h="16">
                      <a:moveTo>
                        <a:pt x="2" y="15"/>
                      </a:moveTo>
                      <a:cubicBezTo>
                        <a:pt x="4" y="11"/>
                        <a:pt x="6" y="6"/>
                        <a:pt x="8" y="1"/>
                      </a:cubicBezTo>
                      <a:cubicBezTo>
                        <a:pt x="8" y="1"/>
                        <a:pt x="7" y="0"/>
                        <a:pt x="7" y="1"/>
                      </a:cubicBezTo>
                      <a:cubicBezTo>
                        <a:pt x="5" y="5"/>
                        <a:pt x="3" y="10"/>
                        <a:pt x="1" y="14"/>
                      </a:cubicBezTo>
                      <a:cubicBezTo>
                        <a:pt x="0" y="15"/>
                        <a:pt x="1" y="16"/>
                        <a:pt x="2"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3" name="Freeform 113"/>
                <p:cNvSpPr/>
                <p:nvPr/>
              </p:nvSpPr>
              <p:spPr bwMode="auto">
                <a:xfrm>
                  <a:off x="1376363" y="2744788"/>
                  <a:ext cx="6350" cy="20638"/>
                </a:xfrm>
                <a:custGeom>
                  <a:avLst/>
                  <a:gdLst>
                    <a:gd name="T0" fmla="*/ 2 w 6"/>
                    <a:gd name="T1" fmla="*/ 19 h 19"/>
                    <a:gd name="T2" fmla="*/ 6 w 6"/>
                    <a:gd name="T3" fmla="*/ 1 h 19"/>
                    <a:gd name="T4" fmla="*/ 5 w 6"/>
                    <a:gd name="T5" fmla="*/ 1 h 19"/>
                    <a:gd name="T6" fmla="*/ 0 w 6"/>
                    <a:gd name="T7" fmla="*/ 19 h 19"/>
                    <a:gd name="T8" fmla="*/ 2 w 6"/>
                    <a:gd name="T9" fmla="*/ 19 h 19"/>
                  </a:gdLst>
                  <a:ahLst/>
                  <a:cxnLst>
                    <a:cxn ang="0">
                      <a:pos x="T0" y="T1"/>
                    </a:cxn>
                    <a:cxn ang="0">
                      <a:pos x="T2" y="T3"/>
                    </a:cxn>
                    <a:cxn ang="0">
                      <a:pos x="T4" y="T5"/>
                    </a:cxn>
                    <a:cxn ang="0">
                      <a:pos x="T6" y="T7"/>
                    </a:cxn>
                    <a:cxn ang="0">
                      <a:pos x="T8" y="T9"/>
                    </a:cxn>
                  </a:cxnLst>
                  <a:rect l="0" t="0" r="r" b="b"/>
                  <a:pathLst>
                    <a:path w="6" h="19">
                      <a:moveTo>
                        <a:pt x="2" y="19"/>
                      </a:moveTo>
                      <a:cubicBezTo>
                        <a:pt x="2" y="12"/>
                        <a:pt x="5" y="7"/>
                        <a:pt x="6" y="1"/>
                      </a:cubicBezTo>
                      <a:cubicBezTo>
                        <a:pt x="6" y="0"/>
                        <a:pt x="5" y="0"/>
                        <a:pt x="5" y="1"/>
                      </a:cubicBezTo>
                      <a:cubicBezTo>
                        <a:pt x="4" y="7"/>
                        <a:pt x="1" y="12"/>
                        <a:pt x="0" y="19"/>
                      </a:cubicBezTo>
                      <a:cubicBezTo>
                        <a:pt x="0" y="19"/>
                        <a:pt x="2" y="19"/>
                        <a:pt x="2" y="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4" name="Freeform 114"/>
                <p:cNvSpPr/>
                <p:nvPr/>
              </p:nvSpPr>
              <p:spPr bwMode="auto">
                <a:xfrm>
                  <a:off x="1376363" y="2751138"/>
                  <a:ext cx="6350" cy="15875"/>
                </a:xfrm>
                <a:custGeom>
                  <a:avLst/>
                  <a:gdLst>
                    <a:gd name="T0" fmla="*/ 1 w 6"/>
                    <a:gd name="T1" fmla="*/ 14 h 15"/>
                    <a:gd name="T2" fmla="*/ 5 w 6"/>
                    <a:gd name="T3" fmla="*/ 1 h 15"/>
                    <a:gd name="T4" fmla="*/ 4 w 6"/>
                    <a:gd name="T5" fmla="*/ 1 h 15"/>
                    <a:gd name="T6" fmla="*/ 0 w 6"/>
                    <a:gd name="T7" fmla="*/ 13 h 15"/>
                    <a:gd name="T8" fmla="*/ 1 w 6"/>
                    <a:gd name="T9" fmla="*/ 14 h 15"/>
                  </a:gdLst>
                  <a:ahLst/>
                  <a:cxnLst>
                    <a:cxn ang="0">
                      <a:pos x="T0" y="T1"/>
                    </a:cxn>
                    <a:cxn ang="0">
                      <a:pos x="T2" y="T3"/>
                    </a:cxn>
                    <a:cxn ang="0">
                      <a:pos x="T4" y="T5"/>
                    </a:cxn>
                    <a:cxn ang="0">
                      <a:pos x="T6" y="T7"/>
                    </a:cxn>
                    <a:cxn ang="0">
                      <a:pos x="T8" y="T9"/>
                    </a:cxn>
                  </a:cxnLst>
                  <a:rect l="0" t="0" r="r" b="b"/>
                  <a:pathLst>
                    <a:path w="6" h="15">
                      <a:moveTo>
                        <a:pt x="1" y="14"/>
                      </a:moveTo>
                      <a:cubicBezTo>
                        <a:pt x="2" y="10"/>
                        <a:pt x="4" y="6"/>
                        <a:pt x="5" y="1"/>
                      </a:cubicBezTo>
                      <a:cubicBezTo>
                        <a:pt x="6" y="0"/>
                        <a:pt x="4" y="0"/>
                        <a:pt x="4" y="1"/>
                      </a:cubicBezTo>
                      <a:cubicBezTo>
                        <a:pt x="3" y="5"/>
                        <a:pt x="1" y="9"/>
                        <a:pt x="0" y="13"/>
                      </a:cubicBezTo>
                      <a:cubicBezTo>
                        <a:pt x="0" y="14"/>
                        <a:pt x="1" y="15"/>
                        <a:pt x="1"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5" name="Freeform 115"/>
                <p:cNvSpPr/>
                <p:nvPr/>
              </p:nvSpPr>
              <p:spPr bwMode="auto">
                <a:xfrm>
                  <a:off x="1379538" y="2754313"/>
                  <a:ext cx="4763" cy="14288"/>
                </a:xfrm>
                <a:custGeom>
                  <a:avLst/>
                  <a:gdLst>
                    <a:gd name="T0" fmla="*/ 2 w 4"/>
                    <a:gd name="T1" fmla="*/ 13 h 14"/>
                    <a:gd name="T2" fmla="*/ 3 w 4"/>
                    <a:gd name="T3" fmla="*/ 2 h 14"/>
                    <a:gd name="T4" fmla="*/ 2 w 4"/>
                    <a:gd name="T5" fmla="*/ 1 h 14"/>
                    <a:gd name="T6" fmla="*/ 0 w 4"/>
                    <a:gd name="T7" fmla="*/ 13 h 14"/>
                    <a:gd name="T8" fmla="*/ 2 w 4"/>
                    <a:gd name="T9" fmla="*/ 13 h 14"/>
                  </a:gdLst>
                  <a:ahLst/>
                  <a:cxnLst>
                    <a:cxn ang="0">
                      <a:pos x="T0" y="T1"/>
                    </a:cxn>
                    <a:cxn ang="0">
                      <a:pos x="T2" y="T3"/>
                    </a:cxn>
                    <a:cxn ang="0">
                      <a:pos x="T4" y="T5"/>
                    </a:cxn>
                    <a:cxn ang="0">
                      <a:pos x="T6" y="T7"/>
                    </a:cxn>
                    <a:cxn ang="0">
                      <a:pos x="T8" y="T9"/>
                    </a:cxn>
                  </a:cxnLst>
                  <a:rect l="0" t="0" r="r" b="b"/>
                  <a:pathLst>
                    <a:path w="4" h="14">
                      <a:moveTo>
                        <a:pt x="2" y="13"/>
                      </a:moveTo>
                      <a:cubicBezTo>
                        <a:pt x="2" y="9"/>
                        <a:pt x="3" y="5"/>
                        <a:pt x="3" y="2"/>
                      </a:cubicBezTo>
                      <a:cubicBezTo>
                        <a:pt x="4" y="1"/>
                        <a:pt x="2" y="0"/>
                        <a:pt x="2" y="1"/>
                      </a:cubicBezTo>
                      <a:cubicBezTo>
                        <a:pt x="1" y="5"/>
                        <a:pt x="1" y="9"/>
                        <a:pt x="0" y="13"/>
                      </a:cubicBezTo>
                      <a:cubicBezTo>
                        <a:pt x="0" y="14"/>
                        <a:pt x="2" y="14"/>
                        <a:pt x="2"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6" name="Freeform 116"/>
                <p:cNvSpPr/>
                <p:nvPr/>
              </p:nvSpPr>
              <p:spPr bwMode="auto">
                <a:xfrm>
                  <a:off x="1382713" y="2754313"/>
                  <a:ext cx="1588" cy="15875"/>
                </a:xfrm>
                <a:custGeom>
                  <a:avLst/>
                  <a:gdLst>
                    <a:gd name="T0" fmla="*/ 2 w 2"/>
                    <a:gd name="T1" fmla="*/ 14 h 14"/>
                    <a:gd name="T2" fmla="*/ 2 w 2"/>
                    <a:gd name="T3" fmla="*/ 1 h 14"/>
                    <a:gd name="T4" fmla="*/ 1 w 2"/>
                    <a:gd name="T5" fmla="*/ 1 h 14"/>
                    <a:gd name="T6" fmla="*/ 0 w 2"/>
                    <a:gd name="T7" fmla="*/ 14 h 14"/>
                    <a:gd name="T8" fmla="*/ 2 w 2"/>
                    <a:gd name="T9" fmla="*/ 14 h 14"/>
                  </a:gdLst>
                  <a:ahLst/>
                  <a:cxnLst>
                    <a:cxn ang="0">
                      <a:pos x="T0" y="T1"/>
                    </a:cxn>
                    <a:cxn ang="0">
                      <a:pos x="T2" y="T3"/>
                    </a:cxn>
                    <a:cxn ang="0">
                      <a:pos x="T4" y="T5"/>
                    </a:cxn>
                    <a:cxn ang="0">
                      <a:pos x="T6" y="T7"/>
                    </a:cxn>
                    <a:cxn ang="0">
                      <a:pos x="T8" y="T9"/>
                    </a:cxn>
                  </a:cxnLst>
                  <a:rect l="0" t="0" r="r" b="b"/>
                  <a:pathLst>
                    <a:path w="2" h="14">
                      <a:moveTo>
                        <a:pt x="2" y="14"/>
                      </a:moveTo>
                      <a:cubicBezTo>
                        <a:pt x="2" y="9"/>
                        <a:pt x="1" y="5"/>
                        <a:pt x="2" y="1"/>
                      </a:cubicBezTo>
                      <a:cubicBezTo>
                        <a:pt x="2" y="0"/>
                        <a:pt x="1" y="0"/>
                        <a:pt x="1" y="1"/>
                      </a:cubicBezTo>
                      <a:cubicBezTo>
                        <a:pt x="0" y="5"/>
                        <a:pt x="0" y="9"/>
                        <a:pt x="0" y="14"/>
                      </a:cubicBezTo>
                      <a:cubicBezTo>
                        <a:pt x="0" y="14"/>
                        <a:pt x="2" y="14"/>
                        <a:pt x="2"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7" name="Freeform 117"/>
                <p:cNvSpPr/>
                <p:nvPr/>
              </p:nvSpPr>
              <p:spPr bwMode="auto">
                <a:xfrm>
                  <a:off x="1384300" y="2755901"/>
                  <a:ext cx="1588" cy="14288"/>
                </a:xfrm>
                <a:custGeom>
                  <a:avLst/>
                  <a:gdLst>
                    <a:gd name="T0" fmla="*/ 1 w 2"/>
                    <a:gd name="T1" fmla="*/ 12 h 13"/>
                    <a:gd name="T2" fmla="*/ 2 w 2"/>
                    <a:gd name="T3" fmla="*/ 1 h 13"/>
                    <a:gd name="T4" fmla="*/ 1 w 2"/>
                    <a:gd name="T5" fmla="*/ 1 h 13"/>
                    <a:gd name="T6" fmla="*/ 0 w 2"/>
                    <a:gd name="T7" fmla="*/ 12 h 13"/>
                    <a:gd name="T8" fmla="*/ 1 w 2"/>
                    <a:gd name="T9" fmla="*/ 12 h 13"/>
                  </a:gdLst>
                  <a:ahLst/>
                  <a:cxnLst>
                    <a:cxn ang="0">
                      <a:pos x="T0" y="T1"/>
                    </a:cxn>
                    <a:cxn ang="0">
                      <a:pos x="T2" y="T3"/>
                    </a:cxn>
                    <a:cxn ang="0">
                      <a:pos x="T4" y="T5"/>
                    </a:cxn>
                    <a:cxn ang="0">
                      <a:pos x="T6" y="T7"/>
                    </a:cxn>
                    <a:cxn ang="0">
                      <a:pos x="T8" y="T9"/>
                    </a:cxn>
                  </a:cxnLst>
                  <a:rect l="0" t="0" r="r" b="b"/>
                  <a:pathLst>
                    <a:path w="2" h="13">
                      <a:moveTo>
                        <a:pt x="1" y="12"/>
                      </a:moveTo>
                      <a:cubicBezTo>
                        <a:pt x="2" y="8"/>
                        <a:pt x="2" y="4"/>
                        <a:pt x="2" y="1"/>
                      </a:cubicBezTo>
                      <a:cubicBezTo>
                        <a:pt x="2" y="0"/>
                        <a:pt x="1" y="0"/>
                        <a:pt x="1" y="1"/>
                      </a:cubicBezTo>
                      <a:cubicBezTo>
                        <a:pt x="1" y="4"/>
                        <a:pt x="1" y="8"/>
                        <a:pt x="0" y="12"/>
                      </a:cubicBezTo>
                      <a:cubicBezTo>
                        <a:pt x="0" y="13"/>
                        <a:pt x="1" y="13"/>
                        <a:pt x="1"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8" name="Freeform 118"/>
                <p:cNvSpPr/>
                <p:nvPr/>
              </p:nvSpPr>
              <p:spPr bwMode="auto">
                <a:xfrm>
                  <a:off x="1385888" y="2751138"/>
                  <a:ext cx="0" cy="15875"/>
                </a:xfrm>
                <a:custGeom>
                  <a:avLst/>
                  <a:gdLst>
                    <a:gd name="T0" fmla="*/ 1 w 1"/>
                    <a:gd name="T1" fmla="*/ 13 h 14"/>
                    <a:gd name="T2" fmla="*/ 1 w 1"/>
                    <a:gd name="T3" fmla="*/ 1 h 14"/>
                    <a:gd name="T4" fmla="*/ 0 w 1"/>
                    <a:gd name="T5" fmla="*/ 1 h 14"/>
                    <a:gd name="T6" fmla="*/ 0 w 1"/>
                    <a:gd name="T7" fmla="*/ 13 h 14"/>
                    <a:gd name="T8" fmla="*/ 1 w 1"/>
                    <a:gd name="T9" fmla="*/ 13 h 14"/>
                  </a:gdLst>
                  <a:ahLst/>
                  <a:cxnLst>
                    <a:cxn ang="0">
                      <a:pos x="T0" y="T1"/>
                    </a:cxn>
                    <a:cxn ang="0">
                      <a:pos x="T2" y="T3"/>
                    </a:cxn>
                    <a:cxn ang="0">
                      <a:pos x="T4" y="T5"/>
                    </a:cxn>
                    <a:cxn ang="0">
                      <a:pos x="T6" y="T7"/>
                    </a:cxn>
                    <a:cxn ang="0">
                      <a:pos x="T8" y="T9"/>
                    </a:cxn>
                  </a:cxnLst>
                  <a:rect l="0" t="0" r="r" b="b"/>
                  <a:pathLst>
                    <a:path w="1" h="14">
                      <a:moveTo>
                        <a:pt x="1" y="13"/>
                      </a:moveTo>
                      <a:cubicBezTo>
                        <a:pt x="1" y="9"/>
                        <a:pt x="1" y="5"/>
                        <a:pt x="1" y="1"/>
                      </a:cubicBezTo>
                      <a:cubicBezTo>
                        <a:pt x="1" y="0"/>
                        <a:pt x="0" y="0"/>
                        <a:pt x="0" y="1"/>
                      </a:cubicBezTo>
                      <a:cubicBezTo>
                        <a:pt x="0" y="5"/>
                        <a:pt x="0" y="9"/>
                        <a:pt x="0" y="13"/>
                      </a:cubicBezTo>
                      <a:cubicBezTo>
                        <a:pt x="0" y="14"/>
                        <a:pt x="1" y="14"/>
                        <a:pt x="1"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9" name="Freeform 119"/>
                <p:cNvSpPr/>
                <p:nvPr/>
              </p:nvSpPr>
              <p:spPr bwMode="auto">
                <a:xfrm>
                  <a:off x="1354138" y="2720976"/>
                  <a:ext cx="9525" cy="12700"/>
                </a:xfrm>
                <a:custGeom>
                  <a:avLst/>
                  <a:gdLst>
                    <a:gd name="T0" fmla="*/ 1 w 9"/>
                    <a:gd name="T1" fmla="*/ 11 h 12"/>
                    <a:gd name="T2" fmla="*/ 9 w 9"/>
                    <a:gd name="T3" fmla="*/ 1 h 12"/>
                    <a:gd name="T4" fmla="*/ 8 w 9"/>
                    <a:gd name="T5" fmla="*/ 1 h 12"/>
                    <a:gd name="T6" fmla="*/ 0 w 9"/>
                    <a:gd name="T7" fmla="*/ 10 h 12"/>
                    <a:gd name="T8" fmla="*/ 1 w 9"/>
                    <a:gd name="T9" fmla="*/ 11 h 12"/>
                  </a:gdLst>
                  <a:ahLst/>
                  <a:cxnLst>
                    <a:cxn ang="0">
                      <a:pos x="T0" y="T1"/>
                    </a:cxn>
                    <a:cxn ang="0">
                      <a:pos x="T2" y="T3"/>
                    </a:cxn>
                    <a:cxn ang="0">
                      <a:pos x="T4" y="T5"/>
                    </a:cxn>
                    <a:cxn ang="0">
                      <a:pos x="T6" y="T7"/>
                    </a:cxn>
                    <a:cxn ang="0">
                      <a:pos x="T8" y="T9"/>
                    </a:cxn>
                  </a:cxnLst>
                  <a:rect l="0" t="0" r="r" b="b"/>
                  <a:pathLst>
                    <a:path w="9" h="12">
                      <a:moveTo>
                        <a:pt x="1" y="11"/>
                      </a:moveTo>
                      <a:cubicBezTo>
                        <a:pt x="4" y="8"/>
                        <a:pt x="6" y="4"/>
                        <a:pt x="9" y="1"/>
                      </a:cubicBezTo>
                      <a:cubicBezTo>
                        <a:pt x="9" y="1"/>
                        <a:pt x="8" y="0"/>
                        <a:pt x="8" y="1"/>
                      </a:cubicBezTo>
                      <a:cubicBezTo>
                        <a:pt x="5" y="4"/>
                        <a:pt x="3" y="7"/>
                        <a:pt x="0" y="10"/>
                      </a:cubicBezTo>
                      <a:cubicBezTo>
                        <a:pt x="0" y="11"/>
                        <a:pt x="0" y="12"/>
                        <a:pt x="1"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0" name="Freeform 120"/>
                <p:cNvSpPr/>
                <p:nvPr/>
              </p:nvSpPr>
              <p:spPr bwMode="auto">
                <a:xfrm>
                  <a:off x="1355725" y="2720976"/>
                  <a:ext cx="11113" cy="12700"/>
                </a:xfrm>
                <a:custGeom>
                  <a:avLst/>
                  <a:gdLst>
                    <a:gd name="T0" fmla="*/ 1 w 10"/>
                    <a:gd name="T1" fmla="*/ 11 h 12"/>
                    <a:gd name="T2" fmla="*/ 9 w 10"/>
                    <a:gd name="T3" fmla="*/ 1 h 12"/>
                    <a:gd name="T4" fmla="*/ 8 w 10"/>
                    <a:gd name="T5" fmla="*/ 1 h 12"/>
                    <a:gd name="T6" fmla="*/ 0 w 10"/>
                    <a:gd name="T7" fmla="*/ 11 h 12"/>
                    <a:gd name="T8" fmla="*/ 1 w 10"/>
                    <a:gd name="T9" fmla="*/ 11 h 12"/>
                  </a:gdLst>
                  <a:ahLst/>
                  <a:cxnLst>
                    <a:cxn ang="0">
                      <a:pos x="T0" y="T1"/>
                    </a:cxn>
                    <a:cxn ang="0">
                      <a:pos x="T2" y="T3"/>
                    </a:cxn>
                    <a:cxn ang="0">
                      <a:pos x="T4" y="T5"/>
                    </a:cxn>
                    <a:cxn ang="0">
                      <a:pos x="T6" y="T7"/>
                    </a:cxn>
                    <a:cxn ang="0">
                      <a:pos x="T8" y="T9"/>
                    </a:cxn>
                  </a:cxnLst>
                  <a:rect l="0" t="0" r="r" b="b"/>
                  <a:pathLst>
                    <a:path w="10" h="12">
                      <a:moveTo>
                        <a:pt x="1" y="11"/>
                      </a:moveTo>
                      <a:cubicBezTo>
                        <a:pt x="3" y="7"/>
                        <a:pt x="6" y="4"/>
                        <a:pt x="9" y="1"/>
                      </a:cubicBezTo>
                      <a:cubicBezTo>
                        <a:pt x="10" y="1"/>
                        <a:pt x="9" y="0"/>
                        <a:pt x="8" y="1"/>
                      </a:cubicBezTo>
                      <a:cubicBezTo>
                        <a:pt x="5" y="3"/>
                        <a:pt x="2" y="7"/>
                        <a:pt x="0" y="11"/>
                      </a:cubicBezTo>
                      <a:cubicBezTo>
                        <a:pt x="0" y="11"/>
                        <a:pt x="1" y="12"/>
                        <a:pt x="1"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1" name="Freeform 121"/>
                <p:cNvSpPr/>
                <p:nvPr/>
              </p:nvSpPr>
              <p:spPr bwMode="auto">
                <a:xfrm>
                  <a:off x="1360488" y="2720976"/>
                  <a:ext cx="9525" cy="11113"/>
                </a:xfrm>
                <a:custGeom>
                  <a:avLst/>
                  <a:gdLst>
                    <a:gd name="T0" fmla="*/ 2 w 8"/>
                    <a:gd name="T1" fmla="*/ 9 h 10"/>
                    <a:gd name="T2" fmla="*/ 8 w 8"/>
                    <a:gd name="T3" fmla="*/ 1 h 10"/>
                    <a:gd name="T4" fmla="*/ 7 w 8"/>
                    <a:gd name="T5" fmla="*/ 1 h 10"/>
                    <a:gd name="T6" fmla="*/ 1 w 8"/>
                    <a:gd name="T7" fmla="*/ 9 h 10"/>
                    <a:gd name="T8" fmla="*/ 2 w 8"/>
                    <a:gd name="T9" fmla="*/ 9 h 10"/>
                  </a:gdLst>
                  <a:ahLst/>
                  <a:cxnLst>
                    <a:cxn ang="0">
                      <a:pos x="T0" y="T1"/>
                    </a:cxn>
                    <a:cxn ang="0">
                      <a:pos x="T2" y="T3"/>
                    </a:cxn>
                    <a:cxn ang="0">
                      <a:pos x="T4" y="T5"/>
                    </a:cxn>
                    <a:cxn ang="0">
                      <a:pos x="T6" y="T7"/>
                    </a:cxn>
                    <a:cxn ang="0">
                      <a:pos x="T8" y="T9"/>
                    </a:cxn>
                  </a:cxnLst>
                  <a:rect l="0" t="0" r="r" b="b"/>
                  <a:pathLst>
                    <a:path w="8" h="10">
                      <a:moveTo>
                        <a:pt x="2" y="9"/>
                      </a:moveTo>
                      <a:cubicBezTo>
                        <a:pt x="4" y="7"/>
                        <a:pt x="6" y="4"/>
                        <a:pt x="8" y="1"/>
                      </a:cubicBezTo>
                      <a:cubicBezTo>
                        <a:pt x="8" y="1"/>
                        <a:pt x="7" y="0"/>
                        <a:pt x="7" y="1"/>
                      </a:cubicBezTo>
                      <a:cubicBezTo>
                        <a:pt x="5" y="3"/>
                        <a:pt x="3" y="6"/>
                        <a:pt x="1" y="9"/>
                      </a:cubicBezTo>
                      <a:cubicBezTo>
                        <a:pt x="0" y="9"/>
                        <a:pt x="2" y="10"/>
                        <a:pt x="2"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2" name="Freeform 122"/>
                <p:cNvSpPr/>
                <p:nvPr/>
              </p:nvSpPr>
              <p:spPr bwMode="auto">
                <a:xfrm>
                  <a:off x="1362075" y="2720976"/>
                  <a:ext cx="7938" cy="11113"/>
                </a:xfrm>
                <a:custGeom>
                  <a:avLst/>
                  <a:gdLst>
                    <a:gd name="T0" fmla="*/ 1 w 8"/>
                    <a:gd name="T1" fmla="*/ 10 h 11"/>
                    <a:gd name="T2" fmla="*/ 7 w 8"/>
                    <a:gd name="T3" fmla="*/ 1 h 11"/>
                    <a:gd name="T4" fmla="*/ 7 w 8"/>
                    <a:gd name="T5" fmla="*/ 1 h 11"/>
                    <a:gd name="T6" fmla="*/ 0 w 8"/>
                    <a:gd name="T7" fmla="*/ 9 h 11"/>
                    <a:gd name="T8" fmla="*/ 1 w 8"/>
                    <a:gd name="T9" fmla="*/ 10 h 11"/>
                  </a:gdLst>
                  <a:ahLst/>
                  <a:cxnLst>
                    <a:cxn ang="0">
                      <a:pos x="T0" y="T1"/>
                    </a:cxn>
                    <a:cxn ang="0">
                      <a:pos x="T2" y="T3"/>
                    </a:cxn>
                    <a:cxn ang="0">
                      <a:pos x="T4" y="T5"/>
                    </a:cxn>
                    <a:cxn ang="0">
                      <a:pos x="T6" y="T7"/>
                    </a:cxn>
                    <a:cxn ang="0">
                      <a:pos x="T8" y="T9"/>
                    </a:cxn>
                  </a:cxnLst>
                  <a:rect l="0" t="0" r="r" b="b"/>
                  <a:pathLst>
                    <a:path w="8" h="11">
                      <a:moveTo>
                        <a:pt x="1" y="10"/>
                      </a:moveTo>
                      <a:cubicBezTo>
                        <a:pt x="3" y="7"/>
                        <a:pt x="5" y="4"/>
                        <a:pt x="7" y="1"/>
                      </a:cubicBezTo>
                      <a:cubicBezTo>
                        <a:pt x="8" y="1"/>
                        <a:pt x="7" y="0"/>
                        <a:pt x="7" y="1"/>
                      </a:cubicBezTo>
                      <a:cubicBezTo>
                        <a:pt x="4" y="3"/>
                        <a:pt x="2" y="6"/>
                        <a:pt x="0" y="9"/>
                      </a:cubicBezTo>
                      <a:cubicBezTo>
                        <a:pt x="0" y="10"/>
                        <a:pt x="1" y="11"/>
                        <a:pt x="1"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3" name="Freeform 123"/>
                <p:cNvSpPr/>
                <p:nvPr/>
              </p:nvSpPr>
              <p:spPr bwMode="auto">
                <a:xfrm>
                  <a:off x="1363663" y="2719388"/>
                  <a:ext cx="12700" cy="11113"/>
                </a:xfrm>
                <a:custGeom>
                  <a:avLst/>
                  <a:gdLst>
                    <a:gd name="T0" fmla="*/ 1 w 11"/>
                    <a:gd name="T1" fmla="*/ 10 h 11"/>
                    <a:gd name="T2" fmla="*/ 10 w 11"/>
                    <a:gd name="T3" fmla="*/ 2 h 11"/>
                    <a:gd name="T4" fmla="*/ 9 w 11"/>
                    <a:gd name="T5" fmla="*/ 1 h 11"/>
                    <a:gd name="T6" fmla="*/ 1 w 11"/>
                    <a:gd name="T7" fmla="*/ 9 h 11"/>
                    <a:gd name="T8" fmla="*/ 1 w 11"/>
                    <a:gd name="T9" fmla="*/ 10 h 11"/>
                  </a:gdLst>
                  <a:ahLst/>
                  <a:cxnLst>
                    <a:cxn ang="0">
                      <a:pos x="T0" y="T1"/>
                    </a:cxn>
                    <a:cxn ang="0">
                      <a:pos x="T2" y="T3"/>
                    </a:cxn>
                    <a:cxn ang="0">
                      <a:pos x="T4" y="T5"/>
                    </a:cxn>
                    <a:cxn ang="0">
                      <a:pos x="T6" y="T7"/>
                    </a:cxn>
                    <a:cxn ang="0">
                      <a:pos x="T8" y="T9"/>
                    </a:cxn>
                  </a:cxnLst>
                  <a:rect l="0" t="0" r="r" b="b"/>
                  <a:pathLst>
                    <a:path w="11" h="11">
                      <a:moveTo>
                        <a:pt x="1" y="10"/>
                      </a:moveTo>
                      <a:cubicBezTo>
                        <a:pt x="5" y="8"/>
                        <a:pt x="8" y="5"/>
                        <a:pt x="10" y="2"/>
                      </a:cubicBezTo>
                      <a:cubicBezTo>
                        <a:pt x="11" y="1"/>
                        <a:pt x="10" y="0"/>
                        <a:pt x="9" y="1"/>
                      </a:cubicBezTo>
                      <a:cubicBezTo>
                        <a:pt x="7" y="4"/>
                        <a:pt x="4" y="7"/>
                        <a:pt x="1" y="9"/>
                      </a:cubicBezTo>
                      <a:cubicBezTo>
                        <a:pt x="0" y="10"/>
                        <a:pt x="0" y="11"/>
                        <a:pt x="1"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4" name="Freeform 124"/>
                <p:cNvSpPr/>
                <p:nvPr/>
              </p:nvSpPr>
              <p:spPr bwMode="auto">
                <a:xfrm>
                  <a:off x="1368425" y="2722563"/>
                  <a:ext cx="7938" cy="9525"/>
                </a:xfrm>
                <a:custGeom>
                  <a:avLst/>
                  <a:gdLst>
                    <a:gd name="T0" fmla="*/ 1 w 8"/>
                    <a:gd name="T1" fmla="*/ 9 h 9"/>
                    <a:gd name="T2" fmla="*/ 8 w 8"/>
                    <a:gd name="T3" fmla="*/ 2 h 9"/>
                    <a:gd name="T4" fmla="*/ 7 w 8"/>
                    <a:gd name="T5" fmla="*/ 1 h 9"/>
                    <a:gd name="T6" fmla="*/ 1 w 8"/>
                    <a:gd name="T7" fmla="*/ 8 h 9"/>
                    <a:gd name="T8" fmla="*/ 1 w 8"/>
                    <a:gd name="T9" fmla="*/ 9 h 9"/>
                  </a:gdLst>
                  <a:ahLst/>
                  <a:cxnLst>
                    <a:cxn ang="0">
                      <a:pos x="T0" y="T1"/>
                    </a:cxn>
                    <a:cxn ang="0">
                      <a:pos x="T2" y="T3"/>
                    </a:cxn>
                    <a:cxn ang="0">
                      <a:pos x="T4" y="T5"/>
                    </a:cxn>
                    <a:cxn ang="0">
                      <a:pos x="T6" y="T7"/>
                    </a:cxn>
                    <a:cxn ang="0">
                      <a:pos x="T8" y="T9"/>
                    </a:cxn>
                  </a:cxnLst>
                  <a:rect l="0" t="0" r="r" b="b"/>
                  <a:pathLst>
                    <a:path w="8" h="9">
                      <a:moveTo>
                        <a:pt x="1" y="9"/>
                      </a:moveTo>
                      <a:cubicBezTo>
                        <a:pt x="4" y="7"/>
                        <a:pt x="6" y="4"/>
                        <a:pt x="8" y="2"/>
                      </a:cubicBezTo>
                      <a:cubicBezTo>
                        <a:pt x="8" y="1"/>
                        <a:pt x="7" y="0"/>
                        <a:pt x="7" y="1"/>
                      </a:cubicBezTo>
                      <a:cubicBezTo>
                        <a:pt x="5" y="4"/>
                        <a:pt x="3" y="6"/>
                        <a:pt x="1" y="8"/>
                      </a:cubicBezTo>
                      <a:cubicBezTo>
                        <a:pt x="0" y="8"/>
                        <a:pt x="1" y="9"/>
                        <a:pt x="1"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5" name="Freeform 125"/>
                <p:cNvSpPr/>
                <p:nvPr/>
              </p:nvSpPr>
              <p:spPr bwMode="auto">
                <a:xfrm>
                  <a:off x="1370013" y="2724151"/>
                  <a:ext cx="9525" cy="11113"/>
                </a:xfrm>
                <a:custGeom>
                  <a:avLst/>
                  <a:gdLst>
                    <a:gd name="T0" fmla="*/ 1 w 9"/>
                    <a:gd name="T1" fmla="*/ 10 h 11"/>
                    <a:gd name="T2" fmla="*/ 9 w 9"/>
                    <a:gd name="T3" fmla="*/ 1 h 11"/>
                    <a:gd name="T4" fmla="*/ 8 w 9"/>
                    <a:gd name="T5" fmla="*/ 0 h 11"/>
                    <a:gd name="T6" fmla="*/ 0 w 9"/>
                    <a:gd name="T7" fmla="*/ 9 h 11"/>
                    <a:gd name="T8" fmla="*/ 1 w 9"/>
                    <a:gd name="T9" fmla="*/ 10 h 11"/>
                  </a:gdLst>
                  <a:ahLst/>
                  <a:cxnLst>
                    <a:cxn ang="0">
                      <a:pos x="T0" y="T1"/>
                    </a:cxn>
                    <a:cxn ang="0">
                      <a:pos x="T2" y="T3"/>
                    </a:cxn>
                    <a:cxn ang="0">
                      <a:pos x="T4" y="T5"/>
                    </a:cxn>
                    <a:cxn ang="0">
                      <a:pos x="T6" y="T7"/>
                    </a:cxn>
                    <a:cxn ang="0">
                      <a:pos x="T8" y="T9"/>
                    </a:cxn>
                  </a:cxnLst>
                  <a:rect l="0" t="0" r="r" b="b"/>
                  <a:pathLst>
                    <a:path w="9" h="11">
                      <a:moveTo>
                        <a:pt x="1" y="10"/>
                      </a:moveTo>
                      <a:cubicBezTo>
                        <a:pt x="4" y="7"/>
                        <a:pt x="6" y="4"/>
                        <a:pt x="9" y="1"/>
                      </a:cubicBezTo>
                      <a:cubicBezTo>
                        <a:pt x="9" y="1"/>
                        <a:pt x="9" y="0"/>
                        <a:pt x="8" y="0"/>
                      </a:cubicBezTo>
                      <a:cubicBezTo>
                        <a:pt x="5" y="3"/>
                        <a:pt x="3" y="6"/>
                        <a:pt x="0" y="9"/>
                      </a:cubicBezTo>
                      <a:cubicBezTo>
                        <a:pt x="0" y="10"/>
                        <a:pt x="1" y="11"/>
                        <a:pt x="1"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6" name="Freeform 126"/>
                <p:cNvSpPr/>
                <p:nvPr/>
              </p:nvSpPr>
              <p:spPr bwMode="auto">
                <a:xfrm>
                  <a:off x="1370013" y="2727326"/>
                  <a:ext cx="12700" cy="15875"/>
                </a:xfrm>
                <a:custGeom>
                  <a:avLst/>
                  <a:gdLst>
                    <a:gd name="T0" fmla="*/ 2 w 11"/>
                    <a:gd name="T1" fmla="*/ 14 h 15"/>
                    <a:gd name="T2" fmla="*/ 10 w 11"/>
                    <a:gd name="T3" fmla="*/ 2 h 15"/>
                    <a:gd name="T4" fmla="*/ 9 w 11"/>
                    <a:gd name="T5" fmla="*/ 1 h 15"/>
                    <a:gd name="T6" fmla="*/ 1 w 11"/>
                    <a:gd name="T7" fmla="*/ 14 h 15"/>
                    <a:gd name="T8" fmla="*/ 2 w 11"/>
                    <a:gd name="T9" fmla="*/ 14 h 15"/>
                  </a:gdLst>
                  <a:ahLst/>
                  <a:cxnLst>
                    <a:cxn ang="0">
                      <a:pos x="T0" y="T1"/>
                    </a:cxn>
                    <a:cxn ang="0">
                      <a:pos x="T2" y="T3"/>
                    </a:cxn>
                    <a:cxn ang="0">
                      <a:pos x="T4" y="T5"/>
                    </a:cxn>
                    <a:cxn ang="0">
                      <a:pos x="T6" y="T7"/>
                    </a:cxn>
                    <a:cxn ang="0">
                      <a:pos x="T8" y="T9"/>
                    </a:cxn>
                  </a:cxnLst>
                  <a:rect l="0" t="0" r="r" b="b"/>
                  <a:pathLst>
                    <a:path w="11" h="15">
                      <a:moveTo>
                        <a:pt x="2" y="14"/>
                      </a:moveTo>
                      <a:cubicBezTo>
                        <a:pt x="4" y="10"/>
                        <a:pt x="7" y="6"/>
                        <a:pt x="10" y="2"/>
                      </a:cubicBezTo>
                      <a:cubicBezTo>
                        <a:pt x="11" y="1"/>
                        <a:pt x="9" y="0"/>
                        <a:pt x="9" y="1"/>
                      </a:cubicBezTo>
                      <a:cubicBezTo>
                        <a:pt x="6" y="5"/>
                        <a:pt x="3" y="9"/>
                        <a:pt x="1" y="14"/>
                      </a:cubicBezTo>
                      <a:cubicBezTo>
                        <a:pt x="0" y="14"/>
                        <a:pt x="2" y="15"/>
                        <a:pt x="2"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7" name="Freeform 127"/>
                <p:cNvSpPr/>
                <p:nvPr/>
              </p:nvSpPr>
              <p:spPr bwMode="auto">
                <a:xfrm>
                  <a:off x="1374775" y="2725738"/>
                  <a:ext cx="9525" cy="17463"/>
                </a:xfrm>
                <a:custGeom>
                  <a:avLst/>
                  <a:gdLst>
                    <a:gd name="T0" fmla="*/ 1 w 9"/>
                    <a:gd name="T1" fmla="*/ 17 h 17"/>
                    <a:gd name="T2" fmla="*/ 9 w 9"/>
                    <a:gd name="T3" fmla="*/ 1 h 17"/>
                    <a:gd name="T4" fmla="*/ 8 w 9"/>
                    <a:gd name="T5" fmla="*/ 1 h 17"/>
                    <a:gd name="T6" fmla="*/ 0 w 9"/>
                    <a:gd name="T7" fmla="*/ 16 h 17"/>
                    <a:gd name="T8" fmla="*/ 1 w 9"/>
                    <a:gd name="T9" fmla="*/ 17 h 17"/>
                  </a:gdLst>
                  <a:ahLst/>
                  <a:cxnLst>
                    <a:cxn ang="0">
                      <a:pos x="T0" y="T1"/>
                    </a:cxn>
                    <a:cxn ang="0">
                      <a:pos x="T2" y="T3"/>
                    </a:cxn>
                    <a:cxn ang="0">
                      <a:pos x="T4" y="T5"/>
                    </a:cxn>
                    <a:cxn ang="0">
                      <a:pos x="T6" y="T7"/>
                    </a:cxn>
                    <a:cxn ang="0">
                      <a:pos x="T8" y="T9"/>
                    </a:cxn>
                  </a:cxnLst>
                  <a:rect l="0" t="0" r="r" b="b"/>
                  <a:pathLst>
                    <a:path w="9" h="17">
                      <a:moveTo>
                        <a:pt x="1" y="17"/>
                      </a:moveTo>
                      <a:cubicBezTo>
                        <a:pt x="4" y="12"/>
                        <a:pt x="6" y="6"/>
                        <a:pt x="9" y="1"/>
                      </a:cubicBezTo>
                      <a:cubicBezTo>
                        <a:pt x="9" y="1"/>
                        <a:pt x="8" y="0"/>
                        <a:pt x="8" y="1"/>
                      </a:cubicBezTo>
                      <a:cubicBezTo>
                        <a:pt x="5" y="6"/>
                        <a:pt x="3" y="11"/>
                        <a:pt x="0" y="16"/>
                      </a:cubicBezTo>
                      <a:cubicBezTo>
                        <a:pt x="0" y="17"/>
                        <a:pt x="1" y="17"/>
                        <a:pt x="1" y="1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8" name="Freeform 128"/>
                <p:cNvSpPr/>
                <p:nvPr/>
              </p:nvSpPr>
              <p:spPr bwMode="auto">
                <a:xfrm>
                  <a:off x="1373188" y="2713038"/>
                  <a:ext cx="9525" cy="12700"/>
                </a:xfrm>
                <a:custGeom>
                  <a:avLst/>
                  <a:gdLst>
                    <a:gd name="T0" fmla="*/ 1 w 10"/>
                    <a:gd name="T1" fmla="*/ 13 h 13"/>
                    <a:gd name="T2" fmla="*/ 9 w 10"/>
                    <a:gd name="T3" fmla="*/ 2 h 13"/>
                    <a:gd name="T4" fmla="*/ 8 w 10"/>
                    <a:gd name="T5" fmla="*/ 1 h 13"/>
                    <a:gd name="T6" fmla="*/ 0 w 10"/>
                    <a:gd name="T7" fmla="*/ 12 h 13"/>
                    <a:gd name="T8" fmla="*/ 1 w 10"/>
                    <a:gd name="T9" fmla="*/ 13 h 13"/>
                  </a:gdLst>
                  <a:ahLst/>
                  <a:cxnLst>
                    <a:cxn ang="0">
                      <a:pos x="T0" y="T1"/>
                    </a:cxn>
                    <a:cxn ang="0">
                      <a:pos x="T2" y="T3"/>
                    </a:cxn>
                    <a:cxn ang="0">
                      <a:pos x="T4" y="T5"/>
                    </a:cxn>
                    <a:cxn ang="0">
                      <a:pos x="T6" y="T7"/>
                    </a:cxn>
                    <a:cxn ang="0">
                      <a:pos x="T8" y="T9"/>
                    </a:cxn>
                  </a:cxnLst>
                  <a:rect l="0" t="0" r="r" b="b"/>
                  <a:pathLst>
                    <a:path w="10" h="13">
                      <a:moveTo>
                        <a:pt x="1" y="13"/>
                      </a:moveTo>
                      <a:cubicBezTo>
                        <a:pt x="3" y="8"/>
                        <a:pt x="6" y="5"/>
                        <a:pt x="9" y="2"/>
                      </a:cubicBezTo>
                      <a:cubicBezTo>
                        <a:pt x="10" y="1"/>
                        <a:pt x="9" y="0"/>
                        <a:pt x="8" y="1"/>
                      </a:cubicBezTo>
                      <a:cubicBezTo>
                        <a:pt x="5" y="4"/>
                        <a:pt x="1" y="8"/>
                        <a:pt x="0" y="12"/>
                      </a:cubicBezTo>
                      <a:cubicBezTo>
                        <a:pt x="0" y="13"/>
                        <a:pt x="1" y="13"/>
                        <a:pt x="1"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9" name="Freeform 129"/>
                <p:cNvSpPr/>
                <p:nvPr/>
              </p:nvSpPr>
              <p:spPr bwMode="auto">
                <a:xfrm>
                  <a:off x="1370013" y="2709863"/>
                  <a:ext cx="12700" cy="14288"/>
                </a:xfrm>
                <a:custGeom>
                  <a:avLst/>
                  <a:gdLst>
                    <a:gd name="T0" fmla="*/ 2 w 12"/>
                    <a:gd name="T1" fmla="*/ 12 h 13"/>
                    <a:gd name="T2" fmla="*/ 11 w 12"/>
                    <a:gd name="T3" fmla="*/ 2 h 13"/>
                    <a:gd name="T4" fmla="*/ 10 w 12"/>
                    <a:gd name="T5" fmla="*/ 1 h 13"/>
                    <a:gd name="T6" fmla="*/ 1 w 12"/>
                    <a:gd name="T7" fmla="*/ 11 h 13"/>
                    <a:gd name="T8" fmla="*/ 2 w 12"/>
                    <a:gd name="T9" fmla="*/ 12 h 13"/>
                  </a:gdLst>
                  <a:ahLst/>
                  <a:cxnLst>
                    <a:cxn ang="0">
                      <a:pos x="T0" y="T1"/>
                    </a:cxn>
                    <a:cxn ang="0">
                      <a:pos x="T2" y="T3"/>
                    </a:cxn>
                    <a:cxn ang="0">
                      <a:pos x="T4" y="T5"/>
                    </a:cxn>
                    <a:cxn ang="0">
                      <a:pos x="T6" y="T7"/>
                    </a:cxn>
                    <a:cxn ang="0">
                      <a:pos x="T8" y="T9"/>
                    </a:cxn>
                  </a:cxnLst>
                  <a:rect l="0" t="0" r="r" b="b"/>
                  <a:pathLst>
                    <a:path w="12" h="13">
                      <a:moveTo>
                        <a:pt x="2" y="12"/>
                      </a:moveTo>
                      <a:cubicBezTo>
                        <a:pt x="4" y="8"/>
                        <a:pt x="8" y="5"/>
                        <a:pt x="11" y="2"/>
                      </a:cubicBezTo>
                      <a:cubicBezTo>
                        <a:pt x="12" y="1"/>
                        <a:pt x="11" y="0"/>
                        <a:pt x="10" y="1"/>
                      </a:cubicBezTo>
                      <a:cubicBezTo>
                        <a:pt x="7" y="5"/>
                        <a:pt x="3" y="7"/>
                        <a:pt x="1" y="11"/>
                      </a:cubicBezTo>
                      <a:cubicBezTo>
                        <a:pt x="0" y="12"/>
                        <a:pt x="1" y="13"/>
                        <a:pt x="2"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0" name="Freeform 130"/>
                <p:cNvSpPr/>
                <p:nvPr/>
              </p:nvSpPr>
              <p:spPr bwMode="auto">
                <a:xfrm>
                  <a:off x="1363663" y="2714626"/>
                  <a:ext cx="9525" cy="11113"/>
                </a:xfrm>
                <a:custGeom>
                  <a:avLst/>
                  <a:gdLst>
                    <a:gd name="T0" fmla="*/ 1 w 9"/>
                    <a:gd name="T1" fmla="*/ 9 h 10"/>
                    <a:gd name="T2" fmla="*/ 9 w 9"/>
                    <a:gd name="T3" fmla="*/ 2 h 10"/>
                    <a:gd name="T4" fmla="*/ 8 w 9"/>
                    <a:gd name="T5" fmla="*/ 1 h 10"/>
                    <a:gd name="T6" fmla="*/ 0 w 9"/>
                    <a:gd name="T7" fmla="*/ 8 h 10"/>
                    <a:gd name="T8" fmla="*/ 1 w 9"/>
                    <a:gd name="T9" fmla="*/ 9 h 10"/>
                  </a:gdLst>
                  <a:ahLst/>
                  <a:cxnLst>
                    <a:cxn ang="0">
                      <a:pos x="T0" y="T1"/>
                    </a:cxn>
                    <a:cxn ang="0">
                      <a:pos x="T2" y="T3"/>
                    </a:cxn>
                    <a:cxn ang="0">
                      <a:pos x="T4" y="T5"/>
                    </a:cxn>
                    <a:cxn ang="0">
                      <a:pos x="T6" y="T7"/>
                    </a:cxn>
                    <a:cxn ang="0">
                      <a:pos x="T8" y="T9"/>
                    </a:cxn>
                  </a:cxnLst>
                  <a:rect l="0" t="0" r="r" b="b"/>
                  <a:pathLst>
                    <a:path w="9" h="10">
                      <a:moveTo>
                        <a:pt x="1" y="9"/>
                      </a:moveTo>
                      <a:cubicBezTo>
                        <a:pt x="3" y="6"/>
                        <a:pt x="6" y="4"/>
                        <a:pt x="9" y="2"/>
                      </a:cubicBezTo>
                      <a:cubicBezTo>
                        <a:pt x="9" y="1"/>
                        <a:pt x="8" y="0"/>
                        <a:pt x="8" y="1"/>
                      </a:cubicBezTo>
                      <a:cubicBezTo>
                        <a:pt x="5" y="3"/>
                        <a:pt x="2" y="6"/>
                        <a:pt x="0" y="8"/>
                      </a:cubicBezTo>
                      <a:cubicBezTo>
                        <a:pt x="0" y="9"/>
                        <a:pt x="1" y="10"/>
                        <a:pt x="1"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1" name="Freeform 131"/>
                <p:cNvSpPr/>
                <p:nvPr/>
              </p:nvSpPr>
              <p:spPr bwMode="auto">
                <a:xfrm>
                  <a:off x="1370013" y="2708276"/>
                  <a:ext cx="15875" cy="11113"/>
                </a:xfrm>
                <a:custGeom>
                  <a:avLst/>
                  <a:gdLst>
                    <a:gd name="T0" fmla="*/ 1 w 15"/>
                    <a:gd name="T1" fmla="*/ 11 h 11"/>
                    <a:gd name="T2" fmla="*/ 15 w 15"/>
                    <a:gd name="T3" fmla="*/ 2 h 11"/>
                    <a:gd name="T4" fmla="*/ 14 w 15"/>
                    <a:gd name="T5" fmla="*/ 1 h 11"/>
                    <a:gd name="T6" fmla="*/ 0 w 15"/>
                    <a:gd name="T7" fmla="*/ 10 h 11"/>
                    <a:gd name="T8" fmla="*/ 1 w 15"/>
                    <a:gd name="T9" fmla="*/ 11 h 11"/>
                  </a:gdLst>
                  <a:ahLst/>
                  <a:cxnLst>
                    <a:cxn ang="0">
                      <a:pos x="T0" y="T1"/>
                    </a:cxn>
                    <a:cxn ang="0">
                      <a:pos x="T2" y="T3"/>
                    </a:cxn>
                    <a:cxn ang="0">
                      <a:pos x="T4" y="T5"/>
                    </a:cxn>
                    <a:cxn ang="0">
                      <a:pos x="T6" y="T7"/>
                    </a:cxn>
                    <a:cxn ang="0">
                      <a:pos x="T8" y="T9"/>
                    </a:cxn>
                  </a:cxnLst>
                  <a:rect l="0" t="0" r="r" b="b"/>
                  <a:pathLst>
                    <a:path w="15" h="11">
                      <a:moveTo>
                        <a:pt x="1" y="11"/>
                      </a:moveTo>
                      <a:cubicBezTo>
                        <a:pt x="6" y="8"/>
                        <a:pt x="10" y="5"/>
                        <a:pt x="15" y="2"/>
                      </a:cubicBezTo>
                      <a:cubicBezTo>
                        <a:pt x="15" y="1"/>
                        <a:pt x="15" y="0"/>
                        <a:pt x="14" y="1"/>
                      </a:cubicBezTo>
                      <a:cubicBezTo>
                        <a:pt x="10" y="4"/>
                        <a:pt x="5" y="7"/>
                        <a:pt x="0" y="10"/>
                      </a:cubicBezTo>
                      <a:cubicBezTo>
                        <a:pt x="0" y="10"/>
                        <a:pt x="0" y="11"/>
                        <a:pt x="1"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2" name="Freeform 132"/>
                <p:cNvSpPr/>
                <p:nvPr/>
              </p:nvSpPr>
              <p:spPr bwMode="auto">
                <a:xfrm>
                  <a:off x="1376363" y="2701926"/>
                  <a:ext cx="9525" cy="14288"/>
                </a:xfrm>
                <a:custGeom>
                  <a:avLst/>
                  <a:gdLst>
                    <a:gd name="T0" fmla="*/ 2 w 9"/>
                    <a:gd name="T1" fmla="*/ 13 h 14"/>
                    <a:gd name="T2" fmla="*/ 9 w 9"/>
                    <a:gd name="T3" fmla="*/ 1 h 14"/>
                    <a:gd name="T4" fmla="*/ 8 w 9"/>
                    <a:gd name="T5" fmla="*/ 1 h 14"/>
                    <a:gd name="T6" fmla="*/ 1 w 9"/>
                    <a:gd name="T7" fmla="*/ 12 h 14"/>
                    <a:gd name="T8" fmla="*/ 2 w 9"/>
                    <a:gd name="T9" fmla="*/ 13 h 14"/>
                  </a:gdLst>
                  <a:ahLst/>
                  <a:cxnLst>
                    <a:cxn ang="0">
                      <a:pos x="T0" y="T1"/>
                    </a:cxn>
                    <a:cxn ang="0">
                      <a:pos x="T2" y="T3"/>
                    </a:cxn>
                    <a:cxn ang="0">
                      <a:pos x="T4" y="T5"/>
                    </a:cxn>
                    <a:cxn ang="0">
                      <a:pos x="T6" y="T7"/>
                    </a:cxn>
                    <a:cxn ang="0">
                      <a:pos x="T8" y="T9"/>
                    </a:cxn>
                  </a:cxnLst>
                  <a:rect l="0" t="0" r="r" b="b"/>
                  <a:pathLst>
                    <a:path w="9" h="14">
                      <a:moveTo>
                        <a:pt x="2" y="13"/>
                      </a:moveTo>
                      <a:cubicBezTo>
                        <a:pt x="4" y="9"/>
                        <a:pt x="7" y="5"/>
                        <a:pt x="9" y="1"/>
                      </a:cubicBezTo>
                      <a:cubicBezTo>
                        <a:pt x="9" y="0"/>
                        <a:pt x="8" y="0"/>
                        <a:pt x="8" y="1"/>
                      </a:cubicBezTo>
                      <a:cubicBezTo>
                        <a:pt x="6" y="5"/>
                        <a:pt x="3" y="8"/>
                        <a:pt x="1" y="12"/>
                      </a:cubicBezTo>
                      <a:cubicBezTo>
                        <a:pt x="0" y="13"/>
                        <a:pt x="1" y="14"/>
                        <a:pt x="2"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3" name="Freeform 133"/>
                <p:cNvSpPr/>
                <p:nvPr/>
              </p:nvSpPr>
              <p:spPr bwMode="auto">
                <a:xfrm>
                  <a:off x="1377950" y="2703513"/>
                  <a:ext cx="7938" cy="20638"/>
                </a:xfrm>
                <a:custGeom>
                  <a:avLst/>
                  <a:gdLst>
                    <a:gd name="T0" fmla="*/ 7 w 8"/>
                    <a:gd name="T1" fmla="*/ 1 h 19"/>
                    <a:gd name="T2" fmla="*/ 0 w 8"/>
                    <a:gd name="T3" fmla="*/ 17 h 19"/>
                    <a:gd name="T4" fmla="*/ 1 w 8"/>
                    <a:gd name="T5" fmla="*/ 18 h 19"/>
                    <a:gd name="T6" fmla="*/ 8 w 8"/>
                    <a:gd name="T7" fmla="*/ 1 h 19"/>
                    <a:gd name="T8" fmla="*/ 7 w 8"/>
                    <a:gd name="T9" fmla="*/ 1 h 19"/>
                  </a:gdLst>
                  <a:ahLst/>
                  <a:cxnLst>
                    <a:cxn ang="0">
                      <a:pos x="T0" y="T1"/>
                    </a:cxn>
                    <a:cxn ang="0">
                      <a:pos x="T2" y="T3"/>
                    </a:cxn>
                    <a:cxn ang="0">
                      <a:pos x="T4" y="T5"/>
                    </a:cxn>
                    <a:cxn ang="0">
                      <a:pos x="T6" y="T7"/>
                    </a:cxn>
                    <a:cxn ang="0">
                      <a:pos x="T8" y="T9"/>
                    </a:cxn>
                  </a:cxnLst>
                  <a:rect l="0" t="0" r="r" b="b"/>
                  <a:pathLst>
                    <a:path w="8" h="19">
                      <a:moveTo>
                        <a:pt x="7" y="1"/>
                      </a:moveTo>
                      <a:cubicBezTo>
                        <a:pt x="7" y="7"/>
                        <a:pt x="3" y="12"/>
                        <a:pt x="0" y="17"/>
                      </a:cubicBezTo>
                      <a:cubicBezTo>
                        <a:pt x="0" y="18"/>
                        <a:pt x="1" y="19"/>
                        <a:pt x="1" y="18"/>
                      </a:cubicBezTo>
                      <a:cubicBezTo>
                        <a:pt x="5" y="13"/>
                        <a:pt x="8" y="7"/>
                        <a:pt x="8" y="1"/>
                      </a:cubicBezTo>
                      <a:cubicBezTo>
                        <a:pt x="8" y="0"/>
                        <a:pt x="7" y="0"/>
                        <a:pt x="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4" name="Freeform 134"/>
                <p:cNvSpPr/>
                <p:nvPr/>
              </p:nvSpPr>
              <p:spPr bwMode="auto">
                <a:xfrm>
                  <a:off x="1379538" y="2703513"/>
                  <a:ext cx="9525" cy="22225"/>
                </a:xfrm>
                <a:custGeom>
                  <a:avLst/>
                  <a:gdLst>
                    <a:gd name="T0" fmla="*/ 7 w 9"/>
                    <a:gd name="T1" fmla="*/ 1 h 20"/>
                    <a:gd name="T2" fmla="*/ 0 w 9"/>
                    <a:gd name="T3" fmla="*/ 19 h 20"/>
                    <a:gd name="T4" fmla="*/ 2 w 9"/>
                    <a:gd name="T5" fmla="*/ 20 h 20"/>
                    <a:gd name="T6" fmla="*/ 9 w 9"/>
                    <a:gd name="T7" fmla="*/ 1 h 20"/>
                    <a:gd name="T8" fmla="*/ 7 w 9"/>
                    <a:gd name="T9" fmla="*/ 1 h 20"/>
                  </a:gdLst>
                  <a:ahLst/>
                  <a:cxnLst>
                    <a:cxn ang="0">
                      <a:pos x="T0" y="T1"/>
                    </a:cxn>
                    <a:cxn ang="0">
                      <a:pos x="T2" y="T3"/>
                    </a:cxn>
                    <a:cxn ang="0">
                      <a:pos x="T4" y="T5"/>
                    </a:cxn>
                    <a:cxn ang="0">
                      <a:pos x="T6" y="T7"/>
                    </a:cxn>
                    <a:cxn ang="0">
                      <a:pos x="T8" y="T9"/>
                    </a:cxn>
                  </a:cxnLst>
                  <a:rect l="0" t="0" r="r" b="b"/>
                  <a:pathLst>
                    <a:path w="9" h="20">
                      <a:moveTo>
                        <a:pt x="7" y="1"/>
                      </a:moveTo>
                      <a:cubicBezTo>
                        <a:pt x="7" y="7"/>
                        <a:pt x="3" y="13"/>
                        <a:pt x="0" y="19"/>
                      </a:cubicBezTo>
                      <a:cubicBezTo>
                        <a:pt x="0" y="20"/>
                        <a:pt x="1" y="20"/>
                        <a:pt x="2" y="20"/>
                      </a:cubicBezTo>
                      <a:cubicBezTo>
                        <a:pt x="5" y="14"/>
                        <a:pt x="8" y="7"/>
                        <a:pt x="9" y="1"/>
                      </a:cubicBezTo>
                      <a:cubicBezTo>
                        <a:pt x="9" y="0"/>
                        <a:pt x="7" y="0"/>
                        <a:pt x="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5" name="Freeform 135"/>
                <p:cNvSpPr/>
                <p:nvPr/>
              </p:nvSpPr>
              <p:spPr bwMode="auto">
                <a:xfrm>
                  <a:off x="1384300" y="2703513"/>
                  <a:ext cx="7938" cy="19050"/>
                </a:xfrm>
                <a:custGeom>
                  <a:avLst/>
                  <a:gdLst>
                    <a:gd name="T0" fmla="*/ 5 w 7"/>
                    <a:gd name="T1" fmla="*/ 2 h 19"/>
                    <a:gd name="T2" fmla="*/ 6 w 7"/>
                    <a:gd name="T3" fmla="*/ 1 h 19"/>
                    <a:gd name="T4" fmla="*/ 5 w 7"/>
                    <a:gd name="T5" fmla="*/ 2 h 19"/>
                    <a:gd name="T6" fmla="*/ 4 w 7"/>
                    <a:gd name="T7" fmla="*/ 9 h 19"/>
                    <a:gd name="T8" fmla="*/ 2 w 7"/>
                    <a:gd name="T9" fmla="*/ 14 h 19"/>
                    <a:gd name="T10" fmla="*/ 1 w 7"/>
                    <a:gd name="T11" fmla="*/ 16 h 19"/>
                    <a:gd name="T12" fmla="*/ 0 w 7"/>
                    <a:gd name="T13" fmla="*/ 18 h 19"/>
                    <a:gd name="T14" fmla="*/ 1 w 7"/>
                    <a:gd name="T15" fmla="*/ 18 h 19"/>
                    <a:gd name="T16" fmla="*/ 0 w 7"/>
                    <a:gd name="T17" fmla="*/ 17 h 19"/>
                    <a:gd name="T18" fmla="*/ 0 w 7"/>
                    <a:gd name="T19" fmla="*/ 18 h 19"/>
                    <a:gd name="T20" fmla="*/ 0 w 7"/>
                    <a:gd name="T21" fmla="*/ 19 h 19"/>
                    <a:gd name="T22" fmla="*/ 1 w 7"/>
                    <a:gd name="T23" fmla="*/ 19 h 19"/>
                    <a:gd name="T24" fmla="*/ 1 w 7"/>
                    <a:gd name="T25" fmla="*/ 19 h 19"/>
                    <a:gd name="T26" fmla="*/ 3 w 7"/>
                    <a:gd name="T27" fmla="*/ 13 h 19"/>
                    <a:gd name="T28" fmla="*/ 6 w 7"/>
                    <a:gd name="T29" fmla="*/ 5 h 19"/>
                    <a:gd name="T30" fmla="*/ 5 w 7"/>
                    <a:gd name="T31" fmla="*/ 1 h 19"/>
                    <a:gd name="T32" fmla="*/ 4 w 7"/>
                    <a:gd name="T33" fmla="*/ 1 h 19"/>
                    <a:gd name="T34" fmla="*/ 4 w 7"/>
                    <a:gd name="T35" fmla="*/ 2 h 19"/>
                    <a:gd name="T36" fmla="*/ 5 w 7"/>
                    <a:gd name="T37" fmla="*/ 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 h="19">
                      <a:moveTo>
                        <a:pt x="5" y="2"/>
                      </a:moveTo>
                      <a:cubicBezTo>
                        <a:pt x="6" y="2"/>
                        <a:pt x="5" y="2"/>
                        <a:pt x="6" y="1"/>
                      </a:cubicBezTo>
                      <a:cubicBezTo>
                        <a:pt x="5" y="1"/>
                        <a:pt x="5" y="1"/>
                        <a:pt x="5" y="2"/>
                      </a:cubicBezTo>
                      <a:cubicBezTo>
                        <a:pt x="6" y="3"/>
                        <a:pt x="4" y="7"/>
                        <a:pt x="4" y="9"/>
                      </a:cubicBezTo>
                      <a:cubicBezTo>
                        <a:pt x="3" y="11"/>
                        <a:pt x="2" y="12"/>
                        <a:pt x="2" y="14"/>
                      </a:cubicBezTo>
                      <a:cubicBezTo>
                        <a:pt x="1" y="15"/>
                        <a:pt x="1" y="16"/>
                        <a:pt x="1" y="16"/>
                      </a:cubicBezTo>
                      <a:cubicBezTo>
                        <a:pt x="1" y="17"/>
                        <a:pt x="0" y="17"/>
                        <a:pt x="0" y="18"/>
                      </a:cubicBezTo>
                      <a:cubicBezTo>
                        <a:pt x="0" y="18"/>
                        <a:pt x="1" y="19"/>
                        <a:pt x="1" y="18"/>
                      </a:cubicBezTo>
                      <a:cubicBezTo>
                        <a:pt x="1" y="17"/>
                        <a:pt x="0" y="16"/>
                        <a:pt x="0" y="17"/>
                      </a:cubicBezTo>
                      <a:cubicBezTo>
                        <a:pt x="0" y="18"/>
                        <a:pt x="0" y="18"/>
                        <a:pt x="0" y="18"/>
                      </a:cubicBezTo>
                      <a:cubicBezTo>
                        <a:pt x="0" y="19"/>
                        <a:pt x="0" y="19"/>
                        <a:pt x="0" y="19"/>
                      </a:cubicBezTo>
                      <a:cubicBezTo>
                        <a:pt x="1" y="19"/>
                        <a:pt x="1" y="19"/>
                        <a:pt x="1" y="19"/>
                      </a:cubicBezTo>
                      <a:cubicBezTo>
                        <a:pt x="1" y="19"/>
                        <a:pt x="1" y="19"/>
                        <a:pt x="1" y="19"/>
                      </a:cubicBezTo>
                      <a:cubicBezTo>
                        <a:pt x="2" y="17"/>
                        <a:pt x="3" y="15"/>
                        <a:pt x="3" y="13"/>
                      </a:cubicBezTo>
                      <a:cubicBezTo>
                        <a:pt x="5" y="11"/>
                        <a:pt x="5" y="8"/>
                        <a:pt x="6" y="5"/>
                      </a:cubicBezTo>
                      <a:cubicBezTo>
                        <a:pt x="6" y="4"/>
                        <a:pt x="7" y="2"/>
                        <a:pt x="5" y="1"/>
                      </a:cubicBezTo>
                      <a:cubicBezTo>
                        <a:pt x="5" y="0"/>
                        <a:pt x="5" y="0"/>
                        <a:pt x="4" y="1"/>
                      </a:cubicBezTo>
                      <a:cubicBezTo>
                        <a:pt x="4" y="1"/>
                        <a:pt x="4" y="2"/>
                        <a:pt x="4" y="2"/>
                      </a:cubicBezTo>
                      <a:cubicBezTo>
                        <a:pt x="4" y="2"/>
                        <a:pt x="5" y="3"/>
                        <a:pt x="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6" name="Freeform 136"/>
                <p:cNvSpPr/>
                <p:nvPr/>
              </p:nvSpPr>
              <p:spPr bwMode="auto">
                <a:xfrm>
                  <a:off x="1385888" y="2705101"/>
                  <a:ext cx="7938" cy="19050"/>
                </a:xfrm>
                <a:custGeom>
                  <a:avLst/>
                  <a:gdLst>
                    <a:gd name="T0" fmla="*/ 5 w 7"/>
                    <a:gd name="T1" fmla="*/ 1 h 18"/>
                    <a:gd name="T2" fmla="*/ 0 w 7"/>
                    <a:gd name="T3" fmla="*/ 17 h 18"/>
                    <a:gd name="T4" fmla="*/ 2 w 7"/>
                    <a:gd name="T5" fmla="*/ 17 h 18"/>
                    <a:gd name="T6" fmla="*/ 6 w 7"/>
                    <a:gd name="T7" fmla="*/ 1 h 18"/>
                    <a:gd name="T8" fmla="*/ 5 w 7"/>
                    <a:gd name="T9" fmla="*/ 1 h 18"/>
                  </a:gdLst>
                  <a:ahLst/>
                  <a:cxnLst>
                    <a:cxn ang="0">
                      <a:pos x="T0" y="T1"/>
                    </a:cxn>
                    <a:cxn ang="0">
                      <a:pos x="T2" y="T3"/>
                    </a:cxn>
                    <a:cxn ang="0">
                      <a:pos x="T4" y="T5"/>
                    </a:cxn>
                    <a:cxn ang="0">
                      <a:pos x="T6" y="T7"/>
                    </a:cxn>
                    <a:cxn ang="0">
                      <a:pos x="T8" y="T9"/>
                    </a:cxn>
                  </a:cxnLst>
                  <a:rect l="0" t="0" r="r" b="b"/>
                  <a:pathLst>
                    <a:path w="7" h="18">
                      <a:moveTo>
                        <a:pt x="5" y="1"/>
                      </a:moveTo>
                      <a:cubicBezTo>
                        <a:pt x="5" y="6"/>
                        <a:pt x="2" y="12"/>
                        <a:pt x="0" y="17"/>
                      </a:cubicBezTo>
                      <a:cubicBezTo>
                        <a:pt x="0" y="18"/>
                        <a:pt x="1" y="18"/>
                        <a:pt x="2" y="17"/>
                      </a:cubicBezTo>
                      <a:cubicBezTo>
                        <a:pt x="3" y="12"/>
                        <a:pt x="7" y="7"/>
                        <a:pt x="6" y="1"/>
                      </a:cubicBezTo>
                      <a:cubicBezTo>
                        <a:pt x="6" y="0"/>
                        <a:pt x="5" y="0"/>
                        <a:pt x="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7" name="Freeform 137"/>
                <p:cNvSpPr/>
                <p:nvPr/>
              </p:nvSpPr>
              <p:spPr bwMode="auto">
                <a:xfrm>
                  <a:off x="1389063" y="2705101"/>
                  <a:ext cx="6350" cy="20638"/>
                </a:xfrm>
                <a:custGeom>
                  <a:avLst/>
                  <a:gdLst>
                    <a:gd name="T0" fmla="*/ 5 w 7"/>
                    <a:gd name="T1" fmla="*/ 1 h 19"/>
                    <a:gd name="T2" fmla="*/ 1 w 7"/>
                    <a:gd name="T3" fmla="*/ 17 h 19"/>
                    <a:gd name="T4" fmla="*/ 2 w 7"/>
                    <a:gd name="T5" fmla="*/ 18 h 19"/>
                    <a:gd name="T6" fmla="*/ 5 w 7"/>
                    <a:gd name="T7" fmla="*/ 11 h 19"/>
                    <a:gd name="T8" fmla="*/ 7 w 7"/>
                    <a:gd name="T9" fmla="*/ 1 h 19"/>
                    <a:gd name="T10" fmla="*/ 5 w 7"/>
                    <a:gd name="T11" fmla="*/ 1 h 19"/>
                  </a:gdLst>
                  <a:ahLst/>
                  <a:cxnLst>
                    <a:cxn ang="0">
                      <a:pos x="T0" y="T1"/>
                    </a:cxn>
                    <a:cxn ang="0">
                      <a:pos x="T2" y="T3"/>
                    </a:cxn>
                    <a:cxn ang="0">
                      <a:pos x="T4" y="T5"/>
                    </a:cxn>
                    <a:cxn ang="0">
                      <a:pos x="T6" y="T7"/>
                    </a:cxn>
                    <a:cxn ang="0">
                      <a:pos x="T8" y="T9"/>
                    </a:cxn>
                    <a:cxn ang="0">
                      <a:pos x="T10" y="T11"/>
                    </a:cxn>
                  </a:cxnLst>
                  <a:rect l="0" t="0" r="r" b="b"/>
                  <a:pathLst>
                    <a:path w="7" h="19">
                      <a:moveTo>
                        <a:pt x="5" y="1"/>
                      </a:moveTo>
                      <a:cubicBezTo>
                        <a:pt x="5" y="6"/>
                        <a:pt x="4" y="13"/>
                        <a:pt x="1" y="17"/>
                      </a:cubicBezTo>
                      <a:cubicBezTo>
                        <a:pt x="0" y="18"/>
                        <a:pt x="1" y="19"/>
                        <a:pt x="2" y="18"/>
                      </a:cubicBezTo>
                      <a:cubicBezTo>
                        <a:pt x="3" y="16"/>
                        <a:pt x="4" y="13"/>
                        <a:pt x="5" y="11"/>
                      </a:cubicBezTo>
                      <a:cubicBezTo>
                        <a:pt x="6" y="8"/>
                        <a:pt x="7" y="4"/>
                        <a:pt x="7" y="1"/>
                      </a:cubicBezTo>
                      <a:cubicBezTo>
                        <a:pt x="7" y="0"/>
                        <a:pt x="5" y="0"/>
                        <a:pt x="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8" name="Freeform 138"/>
                <p:cNvSpPr/>
                <p:nvPr/>
              </p:nvSpPr>
              <p:spPr bwMode="auto">
                <a:xfrm>
                  <a:off x="1389063" y="2706688"/>
                  <a:ext cx="7938" cy="19050"/>
                </a:xfrm>
                <a:custGeom>
                  <a:avLst/>
                  <a:gdLst>
                    <a:gd name="T0" fmla="*/ 5 w 7"/>
                    <a:gd name="T1" fmla="*/ 1 h 17"/>
                    <a:gd name="T2" fmla="*/ 1 w 7"/>
                    <a:gd name="T3" fmla="*/ 15 h 17"/>
                    <a:gd name="T4" fmla="*/ 2 w 7"/>
                    <a:gd name="T5" fmla="*/ 16 h 17"/>
                    <a:gd name="T6" fmla="*/ 7 w 7"/>
                    <a:gd name="T7" fmla="*/ 1 h 17"/>
                    <a:gd name="T8" fmla="*/ 5 w 7"/>
                    <a:gd name="T9" fmla="*/ 1 h 17"/>
                  </a:gdLst>
                  <a:ahLst/>
                  <a:cxnLst>
                    <a:cxn ang="0">
                      <a:pos x="T0" y="T1"/>
                    </a:cxn>
                    <a:cxn ang="0">
                      <a:pos x="T2" y="T3"/>
                    </a:cxn>
                    <a:cxn ang="0">
                      <a:pos x="T4" y="T5"/>
                    </a:cxn>
                    <a:cxn ang="0">
                      <a:pos x="T6" y="T7"/>
                    </a:cxn>
                    <a:cxn ang="0">
                      <a:pos x="T8" y="T9"/>
                    </a:cxn>
                  </a:cxnLst>
                  <a:rect l="0" t="0" r="r" b="b"/>
                  <a:pathLst>
                    <a:path w="7" h="17">
                      <a:moveTo>
                        <a:pt x="5" y="1"/>
                      </a:moveTo>
                      <a:cubicBezTo>
                        <a:pt x="6" y="6"/>
                        <a:pt x="3" y="11"/>
                        <a:pt x="1" y="15"/>
                      </a:cubicBezTo>
                      <a:cubicBezTo>
                        <a:pt x="0" y="16"/>
                        <a:pt x="2" y="17"/>
                        <a:pt x="2" y="16"/>
                      </a:cubicBezTo>
                      <a:cubicBezTo>
                        <a:pt x="5" y="12"/>
                        <a:pt x="7" y="6"/>
                        <a:pt x="7" y="1"/>
                      </a:cubicBezTo>
                      <a:cubicBezTo>
                        <a:pt x="7" y="0"/>
                        <a:pt x="5" y="0"/>
                        <a:pt x="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9" name="Freeform 139"/>
                <p:cNvSpPr/>
                <p:nvPr/>
              </p:nvSpPr>
              <p:spPr bwMode="auto">
                <a:xfrm>
                  <a:off x="1389063" y="2708276"/>
                  <a:ext cx="11113" cy="20638"/>
                </a:xfrm>
                <a:custGeom>
                  <a:avLst/>
                  <a:gdLst>
                    <a:gd name="T0" fmla="*/ 9 w 11"/>
                    <a:gd name="T1" fmla="*/ 1 h 19"/>
                    <a:gd name="T2" fmla="*/ 0 w 11"/>
                    <a:gd name="T3" fmla="*/ 17 h 19"/>
                    <a:gd name="T4" fmla="*/ 1 w 11"/>
                    <a:gd name="T5" fmla="*/ 18 h 19"/>
                    <a:gd name="T6" fmla="*/ 11 w 11"/>
                    <a:gd name="T7" fmla="*/ 1 h 19"/>
                    <a:gd name="T8" fmla="*/ 9 w 11"/>
                    <a:gd name="T9" fmla="*/ 1 h 19"/>
                  </a:gdLst>
                  <a:ahLst/>
                  <a:cxnLst>
                    <a:cxn ang="0">
                      <a:pos x="T0" y="T1"/>
                    </a:cxn>
                    <a:cxn ang="0">
                      <a:pos x="T2" y="T3"/>
                    </a:cxn>
                    <a:cxn ang="0">
                      <a:pos x="T4" y="T5"/>
                    </a:cxn>
                    <a:cxn ang="0">
                      <a:pos x="T6" y="T7"/>
                    </a:cxn>
                    <a:cxn ang="0">
                      <a:pos x="T8" y="T9"/>
                    </a:cxn>
                  </a:cxnLst>
                  <a:rect l="0" t="0" r="r" b="b"/>
                  <a:pathLst>
                    <a:path w="11" h="19">
                      <a:moveTo>
                        <a:pt x="9" y="1"/>
                      </a:moveTo>
                      <a:cubicBezTo>
                        <a:pt x="9" y="7"/>
                        <a:pt x="5" y="13"/>
                        <a:pt x="0" y="17"/>
                      </a:cubicBezTo>
                      <a:cubicBezTo>
                        <a:pt x="0" y="18"/>
                        <a:pt x="1" y="19"/>
                        <a:pt x="1" y="18"/>
                      </a:cubicBezTo>
                      <a:cubicBezTo>
                        <a:pt x="6" y="14"/>
                        <a:pt x="10" y="8"/>
                        <a:pt x="11" y="1"/>
                      </a:cubicBezTo>
                      <a:cubicBezTo>
                        <a:pt x="11" y="0"/>
                        <a:pt x="9" y="0"/>
                        <a:pt x="9"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0" name="Freeform 140"/>
                <p:cNvSpPr/>
                <p:nvPr/>
              </p:nvSpPr>
              <p:spPr bwMode="auto">
                <a:xfrm>
                  <a:off x="1373188" y="2714626"/>
                  <a:ext cx="17463" cy="33338"/>
                </a:xfrm>
                <a:custGeom>
                  <a:avLst/>
                  <a:gdLst>
                    <a:gd name="T0" fmla="*/ 16 w 17"/>
                    <a:gd name="T1" fmla="*/ 3 h 31"/>
                    <a:gd name="T2" fmla="*/ 6 w 17"/>
                    <a:gd name="T3" fmla="*/ 11 h 31"/>
                    <a:gd name="T4" fmla="*/ 12 w 17"/>
                    <a:gd name="T5" fmla="*/ 3 h 31"/>
                    <a:gd name="T6" fmla="*/ 3 w 17"/>
                    <a:gd name="T7" fmla="*/ 11 h 31"/>
                    <a:gd name="T8" fmla="*/ 9 w 17"/>
                    <a:gd name="T9" fmla="*/ 3 h 31"/>
                    <a:gd name="T10" fmla="*/ 6 w 17"/>
                    <a:gd name="T11" fmla="*/ 5 h 31"/>
                    <a:gd name="T12" fmla="*/ 11 w 17"/>
                    <a:gd name="T13" fmla="*/ 3 h 31"/>
                    <a:gd name="T14" fmla="*/ 4 w 17"/>
                    <a:gd name="T15" fmla="*/ 15 h 31"/>
                    <a:gd name="T16" fmla="*/ 11 w 17"/>
                    <a:gd name="T17" fmla="*/ 12 h 31"/>
                    <a:gd name="T18" fmla="*/ 1 w 17"/>
                    <a:gd name="T19" fmla="*/ 22 h 31"/>
                    <a:gd name="T20" fmla="*/ 12 w 17"/>
                    <a:gd name="T21" fmla="*/ 12 h 31"/>
                    <a:gd name="T22" fmla="*/ 5 w 17"/>
                    <a:gd name="T23" fmla="*/ 22 h 31"/>
                    <a:gd name="T24" fmla="*/ 7 w 17"/>
                    <a:gd name="T25" fmla="*/ 21 h 31"/>
                    <a:gd name="T26" fmla="*/ 4 w 17"/>
                    <a:gd name="T27" fmla="*/ 27 h 31"/>
                    <a:gd name="T28" fmla="*/ 9 w 17"/>
                    <a:gd name="T29" fmla="*/ 21 h 31"/>
                    <a:gd name="T30" fmla="*/ 4 w 17"/>
                    <a:gd name="T31" fmla="*/ 29 h 31"/>
                    <a:gd name="T32" fmla="*/ 6 w 17"/>
                    <a:gd name="T33" fmla="*/ 30 h 31"/>
                    <a:gd name="T34" fmla="*/ 9 w 17"/>
                    <a:gd name="T35" fmla="*/ 26 h 31"/>
                    <a:gd name="T36" fmla="*/ 6 w 17"/>
                    <a:gd name="T37" fmla="*/ 30 h 31"/>
                    <a:gd name="T38" fmla="*/ 9 w 17"/>
                    <a:gd name="T39" fmla="*/ 23 h 31"/>
                    <a:gd name="T40" fmla="*/ 5 w 17"/>
                    <a:gd name="T41" fmla="*/ 28 h 31"/>
                    <a:gd name="T42" fmla="*/ 9 w 17"/>
                    <a:gd name="T43" fmla="*/ 21 h 31"/>
                    <a:gd name="T44" fmla="*/ 5 w 17"/>
                    <a:gd name="T45" fmla="*/ 27 h 31"/>
                    <a:gd name="T46" fmla="*/ 7 w 17"/>
                    <a:gd name="T47" fmla="*/ 21 h 31"/>
                    <a:gd name="T48" fmla="*/ 5 w 17"/>
                    <a:gd name="T49" fmla="*/ 22 h 31"/>
                    <a:gd name="T50" fmla="*/ 12 w 17"/>
                    <a:gd name="T51" fmla="*/ 11 h 31"/>
                    <a:gd name="T52" fmla="*/ 1 w 17"/>
                    <a:gd name="T53" fmla="*/ 21 h 31"/>
                    <a:gd name="T54" fmla="*/ 11 w 17"/>
                    <a:gd name="T55" fmla="*/ 11 h 31"/>
                    <a:gd name="T56" fmla="*/ 4 w 17"/>
                    <a:gd name="T57" fmla="*/ 15 h 31"/>
                    <a:gd name="T58" fmla="*/ 14 w 17"/>
                    <a:gd name="T59" fmla="*/ 1 h 31"/>
                    <a:gd name="T60" fmla="*/ 6 w 17"/>
                    <a:gd name="T61" fmla="*/ 5 h 31"/>
                    <a:gd name="T62" fmla="*/ 9 w 17"/>
                    <a:gd name="T63" fmla="*/ 4 h 31"/>
                    <a:gd name="T64" fmla="*/ 3 w 17"/>
                    <a:gd name="T65" fmla="*/ 11 h 31"/>
                    <a:gd name="T66" fmla="*/ 12 w 17"/>
                    <a:gd name="T67" fmla="*/ 4 h 31"/>
                    <a:gd name="T68" fmla="*/ 6 w 17"/>
                    <a:gd name="T69" fmla="*/ 11 h 31"/>
                    <a:gd name="T70" fmla="*/ 16 w 17"/>
                    <a:gd name="T71" fmla="*/ 3 h 31"/>
                    <a:gd name="T72" fmla="*/ 9 w 17"/>
                    <a:gd name="T73" fmla="*/ 1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7" h="31">
                      <a:moveTo>
                        <a:pt x="10" y="12"/>
                      </a:moveTo>
                      <a:cubicBezTo>
                        <a:pt x="13" y="9"/>
                        <a:pt x="15" y="6"/>
                        <a:pt x="16" y="3"/>
                      </a:cubicBezTo>
                      <a:cubicBezTo>
                        <a:pt x="17" y="2"/>
                        <a:pt x="16" y="2"/>
                        <a:pt x="15" y="2"/>
                      </a:cubicBezTo>
                      <a:cubicBezTo>
                        <a:pt x="12" y="5"/>
                        <a:pt x="9" y="8"/>
                        <a:pt x="6" y="11"/>
                      </a:cubicBezTo>
                      <a:cubicBezTo>
                        <a:pt x="7" y="11"/>
                        <a:pt x="7" y="11"/>
                        <a:pt x="7" y="12"/>
                      </a:cubicBezTo>
                      <a:cubicBezTo>
                        <a:pt x="9" y="9"/>
                        <a:pt x="11" y="6"/>
                        <a:pt x="12" y="3"/>
                      </a:cubicBezTo>
                      <a:cubicBezTo>
                        <a:pt x="12" y="3"/>
                        <a:pt x="12" y="2"/>
                        <a:pt x="11" y="3"/>
                      </a:cubicBezTo>
                      <a:cubicBezTo>
                        <a:pt x="8" y="5"/>
                        <a:pt x="6" y="8"/>
                        <a:pt x="3" y="11"/>
                      </a:cubicBezTo>
                      <a:cubicBezTo>
                        <a:pt x="4" y="11"/>
                        <a:pt x="4" y="12"/>
                        <a:pt x="4" y="12"/>
                      </a:cubicBezTo>
                      <a:cubicBezTo>
                        <a:pt x="6" y="9"/>
                        <a:pt x="8" y="6"/>
                        <a:pt x="9" y="3"/>
                      </a:cubicBezTo>
                      <a:cubicBezTo>
                        <a:pt x="10" y="3"/>
                        <a:pt x="9" y="2"/>
                        <a:pt x="8" y="3"/>
                      </a:cubicBezTo>
                      <a:cubicBezTo>
                        <a:pt x="7" y="4"/>
                        <a:pt x="6" y="4"/>
                        <a:pt x="6" y="5"/>
                      </a:cubicBezTo>
                      <a:cubicBezTo>
                        <a:pt x="5" y="6"/>
                        <a:pt x="6" y="7"/>
                        <a:pt x="6" y="6"/>
                      </a:cubicBezTo>
                      <a:cubicBezTo>
                        <a:pt x="8" y="5"/>
                        <a:pt x="10" y="4"/>
                        <a:pt x="11" y="3"/>
                      </a:cubicBezTo>
                      <a:cubicBezTo>
                        <a:pt x="15" y="1"/>
                        <a:pt x="11" y="5"/>
                        <a:pt x="11" y="6"/>
                      </a:cubicBezTo>
                      <a:cubicBezTo>
                        <a:pt x="9" y="9"/>
                        <a:pt x="6" y="12"/>
                        <a:pt x="4" y="15"/>
                      </a:cubicBezTo>
                      <a:cubicBezTo>
                        <a:pt x="4" y="15"/>
                        <a:pt x="4" y="16"/>
                        <a:pt x="5" y="16"/>
                      </a:cubicBezTo>
                      <a:cubicBezTo>
                        <a:pt x="7" y="14"/>
                        <a:pt x="9" y="13"/>
                        <a:pt x="11" y="12"/>
                      </a:cubicBezTo>
                      <a:cubicBezTo>
                        <a:pt x="10" y="11"/>
                        <a:pt x="10" y="11"/>
                        <a:pt x="10" y="11"/>
                      </a:cubicBezTo>
                      <a:cubicBezTo>
                        <a:pt x="7" y="15"/>
                        <a:pt x="3" y="18"/>
                        <a:pt x="1" y="22"/>
                      </a:cubicBezTo>
                      <a:cubicBezTo>
                        <a:pt x="0" y="22"/>
                        <a:pt x="1" y="23"/>
                        <a:pt x="2" y="22"/>
                      </a:cubicBezTo>
                      <a:cubicBezTo>
                        <a:pt x="6" y="19"/>
                        <a:pt x="8" y="15"/>
                        <a:pt x="12" y="12"/>
                      </a:cubicBezTo>
                      <a:cubicBezTo>
                        <a:pt x="12" y="11"/>
                        <a:pt x="11" y="11"/>
                        <a:pt x="11" y="11"/>
                      </a:cubicBezTo>
                      <a:cubicBezTo>
                        <a:pt x="8" y="14"/>
                        <a:pt x="6" y="18"/>
                        <a:pt x="5" y="22"/>
                      </a:cubicBezTo>
                      <a:cubicBezTo>
                        <a:pt x="4" y="23"/>
                        <a:pt x="5" y="23"/>
                        <a:pt x="6" y="23"/>
                      </a:cubicBezTo>
                      <a:cubicBezTo>
                        <a:pt x="6" y="22"/>
                        <a:pt x="6" y="22"/>
                        <a:pt x="7" y="21"/>
                      </a:cubicBezTo>
                      <a:cubicBezTo>
                        <a:pt x="6" y="21"/>
                        <a:pt x="6" y="21"/>
                        <a:pt x="6" y="21"/>
                      </a:cubicBezTo>
                      <a:cubicBezTo>
                        <a:pt x="5" y="23"/>
                        <a:pt x="5" y="25"/>
                        <a:pt x="4" y="27"/>
                      </a:cubicBezTo>
                      <a:cubicBezTo>
                        <a:pt x="4" y="27"/>
                        <a:pt x="5" y="28"/>
                        <a:pt x="6" y="27"/>
                      </a:cubicBezTo>
                      <a:cubicBezTo>
                        <a:pt x="7" y="25"/>
                        <a:pt x="8" y="23"/>
                        <a:pt x="9" y="21"/>
                      </a:cubicBezTo>
                      <a:cubicBezTo>
                        <a:pt x="8" y="21"/>
                        <a:pt x="8" y="21"/>
                        <a:pt x="7" y="21"/>
                      </a:cubicBezTo>
                      <a:cubicBezTo>
                        <a:pt x="6" y="23"/>
                        <a:pt x="5" y="26"/>
                        <a:pt x="4" y="29"/>
                      </a:cubicBezTo>
                      <a:cubicBezTo>
                        <a:pt x="4" y="29"/>
                        <a:pt x="5" y="30"/>
                        <a:pt x="6" y="29"/>
                      </a:cubicBezTo>
                      <a:cubicBezTo>
                        <a:pt x="7" y="26"/>
                        <a:pt x="9" y="25"/>
                        <a:pt x="6" y="30"/>
                      </a:cubicBezTo>
                      <a:cubicBezTo>
                        <a:pt x="6" y="30"/>
                        <a:pt x="7" y="30"/>
                        <a:pt x="7" y="30"/>
                      </a:cubicBezTo>
                      <a:cubicBezTo>
                        <a:pt x="8" y="29"/>
                        <a:pt x="8" y="27"/>
                        <a:pt x="9" y="26"/>
                      </a:cubicBezTo>
                      <a:cubicBezTo>
                        <a:pt x="10" y="25"/>
                        <a:pt x="8" y="24"/>
                        <a:pt x="8" y="25"/>
                      </a:cubicBezTo>
                      <a:cubicBezTo>
                        <a:pt x="7" y="27"/>
                        <a:pt x="7" y="28"/>
                        <a:pt x="6" y="30"/>
                      </a:cubicBezTo>
                      <a:cubicBezTo>
                        <a:pt x="6" y="31"/>
                        <a:pt x="7" y="31"/>
                        <a:pt x="7" y="30"/>
                      </a:cubicBezTo>
                      <a:cubicBezTo>
                        <a:pt x="8" y="28"/>
                        <a:pt x="9" y="26"/>
                        <a:pt x="9" y="23"/>
                      </a:cubicBezTo>
                      <a:cubicBezTo>
                        <a:pt x="9" y="23"/>
                        <a:pt x="9" y="23"/>
                        <a:pt x="8" y="23"/>
                      </a:cubicBezTo>
                      <a:cubicBezTo>
                        <a:pt x="6" y="25"/>
                        <a:pt x="5" y="26"/>
                        <a:pt x="5" y="28"/>
                      </a:cubicBezTo>
                      <a:cubicBezTo>
                        <a:pt x="5" y="29"/>
                        <a:pt x="5" y="29"/>
                        <a:pt x="6" y="29"/>
                      </a:cubicBezTo>
                      <a:cubicBezTo>
                        <a:pt x="7" y="26"/>
                        <a:pt x="8" y="24"/>
                        <a:pt x="9" y="21"/>
                      </a:cubicBezTo>
                      <a:cubicBezTo>
                        <a:pt x="9" y="20"/>
                        <a:pt x="8" y="20"/>
                        <a:pt x="8" y="21"/>
                      </a:cubicBezTo>
                      <a:cubicBezTo>
                        <a:pt x="7" y="23"/>
                        <a:pt x="6" y="25"/>
                        <a:pt x="5" y="27"/>
                      </a:cubicBezTo>
                      <a:cubicBezTo>
                        <a:pt x="5" y="27"/>
                        <a:pt x="5" y="27"/>
                        <a:pt x="6" y="27"/>
                      </a:cubicBezTo>
                      <a:cubicBezTo>
                        <a:pt x="6" y="25"/>
                        <a:pt x="7" y="23"/>
                        <a:pt x="7" y="21"/>
                      </a:cubicBezTo>
                      <a:cubicBezTo>
                        <a:pt x="7" y="20"/>
                        <a:pt x="6" y="20"/>
                        <a:pt x="6" y="20"/>
                      </a:cubicBezTo>
                      <a:cubicBezTo>
                        <a:pt x="5" y="21"/>
                        <a:pt x="5" y="21"/>
                        <a:pt x="5" y="22"/>
                      </a:cubicBezTo>
                      <a:cubicBezTo>
                        <a:pt x="5" y="22"/>
                        <a:pt x="6" y="22"/>
                        <a:pt x="6" y="23"/>
                      </a:cubicBezTo>
                      <a:cubicBezTo>
                        <a:pt x="7" y="18"/>
                        <a:pt x="9" y="15"/>
                        <a:pt x="12" y="11"/>
                      </a:cubicBezTo>
                      <a:cubicBezTo>
                        <a:pt x="12" y="11"/>
                        <a:pt x="11" y="10"/>
                        <a:pt x="11" y="11"/>
                      </a:cubicBezTo>
                      <a:cubicBezTo>
                        <a:pt x="8" y="14"/>
                        <a:pt x="5" y="18"/>
                        <a:pt x="1" y="21"/>
                      </a:cubicBezTo>
                      <a:cubicBezTo>
                        <a:pt x="1" y="22"/>
                        <a:pt x="2" y="22"/>
                        <a:pt x="2" y="22"/>
                      </a:cubicBezTo>
                      <a:cubicBezTo>
                        <a:pt x="5" y="18"/>
                        <a:pt x="8" y="15"/>
                        <a:pt x="11" y="11"/>
                      </a:cubicBezTo>
                      <a:cubicBezTo>
                        <a:pt x="11" y="11"/>
                        <a:pt x="10" y="10"/>
                        <a:pt x="10" y="10"/>
                      </a:cubicBezTo>
                      <a:cubicBezTo>
                        <a:pt x="8" y="12"/>
                        <a:pt x="6" y="13"/>
                        <a:pt x="4" y="15"/>
                      </a:cubicBezTo>
                      <a:cubicBezTo>
                        <a:pt x="4" y="15"/>
                        <a:pt x="5" y="15"/>
                        <a:pt x="5" y="15"/>
                      </a:cubicBezTo>
                      <a:cubicBezTo>
                        <a:pt x="8" y="11"/>
                        <a:pt x="12" y="6"/>
                        <a:pt x="14" y="1"/>
                      </a:cubicBezTo>
                      <a:cubicBezTo>
                        <a:pt x="15" y="0"/>
                        <a:pt x="14" y="0"/>
                        <a:pt x="13" y="0"/>
                      </a:cubicBezTo>
                      <a:cubicBezTo>
                        <a:pt x="11" y="2"/>
                        <a:pt x="8" y="4"/>
                        <a:pt x="6" y="5"/>
                      </a:cubicBezTo>
                      <a:cubicBezTo>
                        <a:pt x="6" y="5"/>
                        <a:pt x="6" y="6"/>
                        <a:pt x="7" y="6"/>
                      </a:cubicBezTo>
                      <a:cubicBezTo>
                        <a:pt x="7" y="5"/>
                        <a:pt x="8" y="4"/>
                        <a:pt x="9" y="4"/>
                      </a:cubicBezTo>
                      <a:cubicBezTo>
                        <a:pt x="9" y="3"/>
                        <a:pt x="8" y="3"/>
                        <a:pt x="8" y="3"/>
                      </a:cubicBezTo>
                      <a:cubicBezTo>
                        <a:pt x="7" y="6"/>
                        <a:pt x="5" y="9"/>
                        <a:pt x="3" y="11"/>
                      </a:cubicBezTo>
                      <a:cubicBezTo>
                        <a:pt x="3" y="12"/>
                        <a:pt x="4" y="13"/>
                        <a:pt x="4" y="12"/>
                      </a:cubicBezTo>
                      <a:cubicBezTo>
                        <a:pt x="7" y="9"/>
                        <a:pt x="9" y="6"/>
                        <a:pt x="12" y="4"/>
                      </a:cubicBezTo>
                      <a:cubicBezTo>
                        <a:pt x="12" y="3"/>
                        <a:pt x="11" y="3"/>
                        <a:pt x="11" y="3"/>
                      </a:cubicBezTo>
                      <a:cubicBezTo>
                        <a:pt x="9" y="6"/>
                        <a:pt x="8" y="8"/>
                        <a:pt x="6" y="11"/>
                      </a:cubicBezTo>
                      <a:cubicBezTo>
                        <a:pt x="6" y="12"/>
                        <a:pt x="7" y="12"/>
                        <a:pt x="7" y="12"/>
                      </a:cubicBezTo>
                      <a:cubicBezTo>
                        <a:pt x="10" y="9"/>
                        <a:pt x="13" y="6"/>
                        <a:pt x="16" y="3"/>
                      </a:cubicBezTo>
                      <a:cubicBezTo>
                        <a:pt x="16" y="3"/>
                        <a:pt x="15" y="3"/>
                        <a:pt x="15" y="2"/>
                      </a:cubicBezTo>
                      <a:cubicBezTo>
                        <a:pt x="14" y="6"/>
                        <a:pt x="12" y="8"/>
                        <a:pt x="9" y="11"/>
                      </a:cubicBezTo>
                      <a:cubicBezTo>
                        <a:pt x="9" y="12"/>
                        <a:pt x="10" y="13"/>
                        <a:pt x="10"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1" name="Freeform 141"/>
                <p:cNvSpPr/>
                <p:nvPr/>
              </p:nvSpPr>
              <p:spPr bwMode="auto">
                <a:xfrm>
                  <a:off x="1376363" y="2722563"/>
                  <a:ext cx="12700" cy="31750"/>
                </a:xfrm>
                <a:custGeom>
                  <a:avLst/>
                  <a:gdLst>
                    <a:gd name="T0" fmla="*/ 7 w 12"/>
                    <a:gd name="T1" fmla="*/ 15 h 31"/>
                    <a:gd name="T2" fmla="*/ 6 w 12"/>
                    <a:gd name="T3" fmla="*/ 25 h 31"/>
                    <a:gd name="T4" fmla="*/ 7 w 12"/>
                    <a:gd name="T5" fmla="*/ 25 h 31"/>
                    <a:gd name="T6" fmla="*/ 8 w 12"/>
                    <a:gd name="T7" fmla="*/ 24 h 31"/>
                    <a:gd name="T8" fmla="*/ 5 w 12"/>
                    <a:gd name="T9" fmla="*/ 30 h 31"/>
                    <a:gd name="T10" fmla="*/ 7 w 12"/>
                    <a:gd name="T11" fmla="*/ 30 h 31"/>
                    <a:gd name="T12" fmla="*/ 7 w 12"/>
                    <a:gd name="T13" fmla="*/ 18 h 31"/>
                    <a:gd name="T14" fmla="*/ 6 w 12"/>
                    <a:gd name="T15" fmla="*/ 8 h 31"/>
                    <a:gd name="T16" fmla="*/ 9 w 12"/>
                    <a:gd name="T17" fmla="*/ 3 h 31"/>
                    <a:gd name="T18" fmla="*/ 10 w 12"/>
                    <a:gd name="T19" fmla="*/ 5 h 31"/>
                    <a:gd name="T20" fmla="*/ 11 w 12"/>
                    <a:gd name="T21" fmla="*/ 5 h 31"/>
                    <a:gd name="T22" fmla="*/ 9 w 12"/>
                    <a:gd name="T23" fmla="*/ 6 h 31"/>
                    <a:gd name="T24" fmla="*/ 10 w 12"/>
                    <a:gd name="T25" fmla="*/ 7 h 31"/>
                    <a:gd name="T26" fmla="*/ 12 w 12"/>
                    <a:gd name="T27" fmla="*/ 4 h 31"/>
                    <a:gd name="T28" fmla="*/ 11 w 12"/>
                    <a:gd name="T29" fmla="*/ 3 h 31"/>
                    <a:gd name="T30" fmla="*/ 10 w 12"/>
                    <a:gd name="T31" fmla="*/ 4 h 31"/>
                    <a:gd name="T32" fmla="*/ 11 w 12"/>
                    <a:gd name="T33" fmla="*/ 5 h 31"/>
                    <a:gd name="T34" fmla="*/ 12 w 12"/>
                    <a:gd name="T35" fmla="*/ 1 h 31"/>
                    <a:gd name="T36" fmla="*/ 11 w 12"/>
                    <a:gd name="T37" fmla="*/ 0 h 31"/>
                    <a:gd name="T38" fmla="*/ 5 w 12"/>
                    <a:gd name="T39" fmla="*/ 30 h 31"/>
                    <a:gd name="T40" fmla="*/ 7 w 12"/>
                    <a:gd name="T41" fmla="*/ 31 h 31"/>
                    <a:gd name="T42" fmla="*/ 9 w 12"/>
                    <a:gd name="T43" fmla="*/ 20 h 31"/>
                    <a:gd name="T44" fmla="*/ 8 w 12"/>
                    <a:gd name="T45" fmla="*/ 20 h 31"/>
                    <a:gd name="T46" fmla="*/ 6 w 12"/>
                    <a:gd name="T47" fmla="*/ 25 h 31"/>
                    <a:gd name="T48" fmla="*/ 7 w 12"/>
                    <a:gd name="T49" fmla="*/ 25 h 31"/>
                    <a:gd name="T50" fmla="*/ 9 w 12"/>
                    <a:gd name="T51" fmla="*/ 15 h 31"/>
                    <a:gd name="T52" fmla="*/ 7 w 12"/>
                    <a:gd name="T53" fmla="*/ 15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2" h="31">
                      <a:moveTo>
                        <a:pt x="7" y="15"/>
                      </a:moveTo>
                      <a:cubicBezTo>
                        <a:pt x="8" y="18"/>
                        <a:pt x="7" y="22"/>
                        <a:pt x="6" y="25"/>
                      </a:cubicBezTo>
                      <a:cubicBezTo>
                        <a:pt x="6" y="25"/>
                        <a:pt x="7" y="25"/>
                        <a:pt x="7" y="25"/>
                      </a:cubicBezTo>
                      <a:cubicBezTo>
                        <a:pt x="7" y="25"/>
                        <a:pt x="7" y="25"/>
                        <a:pt x="8" y="24"/>
                      </a:cubicBezTo>
                      <a:cubicBezTo>
                        <a:pt x="7" y="26"/>
                        <a:pt x="6" y="28"/>
                        <a:pt x="5" y="30"/>
                      </a:cubicBezTo>
                      <a:cubicBezTo>
                        <a:pt x="6" y="30"/>
                        <a:pt x="6" y="30"/>
                        <a:pt x="7" y="30"/>
                      </a:cubicBezTo>
                      <a:cubicBezTo>
                        <a:pt x="8" y="26"/>
                        <a:pt x="8" y="22"/>
                        <a:pt x="7" y="18"/>
                      </a:cubicBezTo>
                      <a:cubicBezTo>
                        <a:pt x="7" y="15"/>
                        <a:pt x="6" y="11"/>
                        <a:pt x="6" y="8"/>
                      </a:cubicBezTo>
                      <a:cubicBezTo>
                        <a:pt x="7" y="6"/>
                        <a:pt x="8" y="5"/>
                        <a:pt x="9" y="3"/>
                      </a:cubicBezTo>
                      <a:cubicBezTo>
                        <a:pt x="12" y="1"/>
                        <a:pt x="10" y="3"/>
                        <a:pt x="10" y="5"/>
                      </a:cubicBezTo>
                      <a:cubicBezTo>
                        <a:pt x="10" y="5"/>
                        <a:pt x="11" y="6"/>
                        <a:pt x="11" y="5"/>
                      </a:cubicBezTo>
                      <a:cubicBezTo>
                        <a:pt x="11" y="6"/>
                        <a:pt x="10" y="6"/>
                        <a:pt x="9" y="6"/>
                      </a:cubicBezTo>
                      <a:cubicBezTo>
                        <a:pt x="9" y="7"/>
                        <a:pt x="9" y="8"/>
                        <a:pt x="10" y="7"/>
                      </a:cubicBezTo>
                      <a:cubicBezTo>
                        <a:pt x="12" y="6"/>
                        <a:pt x="12" y="6"/>
                        <a:pt x="12" y="4"/>
                      </a:cubicBezTo>
                      <a:cubicBezTo>
                        <a:pt x="12" y="3"/>
                        <a:pt x="12" y="3"/>
                        <a:pt x="11" y="3"/>
                      </a:cubicBezTo>
                      <a:cubicBezTo>
                        <a:pt x="11" y="4"/>
                        <a:pt x="10" y="4"/>
                        <a:pt x="10" y="4"/>
                      </a:cubicBezTo>
                      <a:cubicBezTo>
                        <a:pt x="10" y="5"/>
                        <a:pt x="11" y="5"/>
                        <a:pt x="11" y="5"/>
                      </a:cubicBezTo>
                      <a:cubicBezTo>
                        <a:pt x="12" y="4"/>
                        <a:pt x="12" y="2"/>
                        <a:pt x="12" y="1"/>
                      </a:cubicBezTo>
                      <a:cubicBezTo>
                        <a:pt x="12" y="1"/>
                        <a:pt x="12" y="0"/>
                        <a:pt x="11" y="0"/>
                      </a:cubicBezTo>
                      <a:cubicBezTo>
                        <a:pt x="0" y="7"/>
                        <a:pt x="8" y="20"/>
                        <a:pt x="5" y="30"/>
                      </a:cubicBezTo>
                      <a:cubicBezTo>
                        <a:pt x="5" y="31"/>
                        <a:pt x="6" y="31"/>
                        <a:pt x="7" y="31"/>
                      </a:cubicBezTo>
                      <a:cubicBezTo>
                        <a:pt x="8" y="27"/>
                        <a:pt x="9" y="24"/>
                        <a:pt x="9" y="20"/>
                      </a:cubicBezTo>
                      <a:cubicBezTo>
                        <a:pt x="9" y="20"/>
                        <a:pt x="8" y="20"/>
                        <a:pt x="8" y="20"/>
                      </a:cubicBezTo>
                      <a:cubicBezTo>
                        <a:pt x="7" y="22"/>
                        <a:pt x="6" y="23"/>
                        <a:pt x="6" y="25"/>
                      </a:cubicBezTo>
                      <a:cubicBezTo>
                        <a:pt x="6" y="26"/>
                        <a:pt x="7" y="26"/>
                        <a:pt x="7" y="25"/>
                      </a:cubicBezTo>
                      <a:cubicBezTo>
                        <a:pt x="8" y="22"/>
                        <a:pt x="9" y="19"/>
                        <a:pt x="9" y="15"/>
                      </a:cubicBezTo>
                      <a:cubicBezTo>
                        <a:pt x="9" y="14"/>
                        <a:pt x="7" y="14"/>
                        <a:pt x="7"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2" name="Freeform 142"/>
                <p:cNvSpPr/>
                <p:nvPr/>
              </p:nvSpPr>
              <p:spPr bwMode="auto">
                <a:xfrm>
                  <a:off x="1382713" y="2724151"/>
                  <a:ext cx="9525" cy="7938"/>
                </a:xfrm>
                <a:custGeom>
                  <a:avLst/>
                  <a:gdLst>
                    <a:gd name="T0" fmla="*/ 1 w 10"/>
                    <a:gd name="T1" fmla="*/ 4 h 8"/>
                    <a:gd name="T2" fmla="*/ 0 w 10"/>
                    <a:gd name="T3" fmla="*/ 6 h 8"/>
                    <a:gd name="T4" fmla="*/ 1 w 10"/>
                    <a:gd name="T5" fmla="*/ 7 h 8"/>
                    <a:gd name="T6" fmla="*/ 6 w 10"/>
                    <a:gd name="T7" fmla="*/ 3 h 8"/>
                    <a:gd name="T8" fmla="*/ 4 w 10"/>
                    <a:gd name="T9" fmla="*/ 3 h 8"/>
                    <a:gd name="T10" fmla="*/ 4 w 10"/>
                    <a:gd name="T11" fmla="*/ 7 h 8"/>
                    <a:gd name="T12" fmla="*/ 5 w 10"/>
                    <a:gd name="T13" fmla="*/ 7 h 8"/>
                    <a:gd name="T14" fmla="*/ 9 w 10"/>
                    <a:gd name="T15" fmla="*/ 1 h 8"/>
                    <a:gd name="T16" fmla="*/ 7 w 10"/>
                    <a:gd name="T17" fmla="*/ 1 h 8"/>
                    <a:gd name="T18" fmla="*/ 7 w 10"/>
                    <a:gd name="T19" fmla="*/ 6 h 8"/>
                    <a:gd name="T20" fmla="*/ 9 w 10"/>
                    <a:gd name="T21" fmla="*/ 7 h 8"/>
                    <a:gd name="T22" fmla="*/ 10 w 10"/>
                    <a:gd name="T23" fmla="*/ 3 h 8"/>
                    <a:gd name="T24" fmla="*/ 8 w 10"/>
                    <a:gd name="T25" fmla="*/ 2 h 8"/>
                    <a:gd name="T26" fmla="*/ 7 w 10"/>
                    <a:gd name="T27" fmla="*/ 6 h 8"/>
                    <a:gd name="T28" fmla="*/ 9 w 10"/>
                    <a:gd name="T29" fmla="*/ 7 h 8"/>
                    <a:gd name="T30" fmla="*/ 9 w 10"/>
                    <a:gd name="T31" fmla="*/ 1 h 8"/>
                    <a:gd name="T32" fmla="*/ 7 w 10"/>
                    <a:gd name="T33" fmla="*/ 1 h 8"/>
                    <a:gd name="T34" fmla="*/ 4 w 10"/>
                    <a:gd name="T35" fmla="*/ 7 h 8"/>
                    <a:gd name="T36" fmla="*/ 6 w 10"/>
                    <a:gd name="T37" fmla="*/ 7 h 8"/>
                    <a:gd name="T38" fmla="*/ 6 w 10"/>
                    <a:gd name="T39" fmla="*/ 3 h 8"/>
                    <a:gd name="T40" fmla="*/ 4 w 10"/>
                    <a:gd name="T41" fmla="*/ 3 h 8"/>
                    <a:gd name="T42" fmla="*/ 0 w 10"/>
                    <a:gd name="T43" fmla="*/ 5 h 8"/>
                    <a:gd name="T44" fmla="*/ 1 w 10"/>
                    <a:gd name="T45" fmla="*/ 6 h 8"/>
                    <a:gd name="T46" fmla="*/ 2 w 10"/>
                    <a:gd name="T47" fmla="*/ 5 h 8"/>
                    <a:gd name="T48" fmla="*/ 1 w 10"/>
                    <a:gd name="T49"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 h="8">
                      <a:moveTo>
                        <a:pt x="1" y="4"/>
                      </a:moveTo>
                      <a:cubicBezTo>
                        <a:pt x="1" y="5"/>
                        <a:pt x="0" y="5"/>
                        <a:pt x="0" y="6"/>
                      </a:cubicBezTo>
                      <a:cubicBezTo>
                        <a:pt x="0" y="6"/>
                        <a:pt x="0" y="7"/>
                        <a:pt x="1" y="7"/>
                      </a:cubicBezTo>
                      <a:cubicBezTo>
                        <a:pt x="3" y="6"/>
                        <a:pt x="4" y="5"/>
                        <a:pt x="6" y="3"/>
                      </a:cubicBezTo>
                      <a:cubicBezTo>
                        <a:pt x="5" y="3"/>
                        <a:pt x="5" y="3"/>
                        <a:pt x="4" y="3"/>
                      </a:cubicBezTo>
                      <a:cubicBezTo>
                        <a:pt x="4" y="4"/>
                        <a:pt x="4" y="6"/>
                        <a:pt x="4" y="7"/>
                      </a:cubicBezTo>
                      <a:cubicBezTo>
                        <a:pt x="4" y="8"/>
                        <a:pt x="5" y="8"/>
                        <a:pt x="5" y="7"/>
                      </a:cubicBezTo>
                      <a:cubicBezTo>
                        <a:pt x="7" y="5"/>
                        <a:pt x="8" y="3"/>
                        <a:pt x="9" y="1"/>
                      </a:cubicBezTo>
                      <a:cubicBezTo>
                        <a:pt x="8" y="1"/>
                        <a:pt x="8" y="1"/>
                        <a:pt x="7" y="1"/>
                      </a:cubicBezTo>
                      <a:cubicBezTo>
                        <a:pt x="8" y="3"/>
                        <a:pt x="8" y="5"/>
                        <a:pt x="7" y="6"/>
                      </a:cubicBezTo>
                      <a:cubicBezTo>
                        <a:pt x="7" y="7"/>
                        <a:pt x="8" y="8"/>
                        <a:pt x="9" y="7"/>
                      </a:cubicBezTo>
                      <a:cubicBezTo>
                        <a:pt x="9" y="6"/>
                        <a:pt x="9" y="4"/>
                        <a:pt x="10" y="3"/>
                      </a:cubicBezTo>
                      <a:cubicBezTo>
                        <a:pt x="10" y="2"/>
                        <a:pt x="9" y="2"/>
                        <a:pt x="8" y="2"/>
                      </a:cubicBezTo>
                      <a:cubicBezTo>
                        <a:pt x="8" y="4"/>
                        <a:pt x="8" y="5"/>
                        <a:pt x="7" y="6"/>
                      </a:cubicBezTo>
                      <a:cubicBezTo>
                        <a:pt x="8" y="6"/>
                        <a:pt x="8" y="7"/>
                        <a:pt x="9" y="7"/>
                      </a:cubicBezTo>
                      <a:cubicBezTo>
                        <a:pt x="9" y="5"/>
                        <a:pt x="9" y="3"/>
                        <a:pt x="9" y="1"/>
                      </a:cubicBezTo>
                      <a:cubicBezTo>
                        <a:pt x="9" y="0"/>
                        <a:pt x="8" y="0"/>
                        <a:pt x="7" y="1"/>
                      </a:cubicBezTo>
                      <a:cubicBezTo>
                        <a:pt x="6" y="3"/>
                        <a:pt x="5" y="5"/>
                        <a:pt x="4" y="7"/>
                      </a:cubicBezTo>
                      <a:cubicBezTo>
                        <a:pt x="5" y="7"/>
                        <a:pt x="5" y="7"/>
                        <a:pt x="6" y="7"/>
                      </a:cubicBezTo>
                      <a:cubicBezTo>
                        <a:pt x="6" y="6"/>
                        <a:pt x="6" y="4"/>
                        <a:pt x="6" y="3"/>
                      </a:cubicBezTo>
                      <a:cubicBezTo>
                        <a:pt x="6" y="2"/>
                        <a:pt x="5" y="2"/>
                        <a:pt x="4" y="3"/>
                      </a:cubicBezTo>
                      <a:cubicBezTo>
                        <a:pt x="3" y="4"/>
                        <a:pt x="2" y="5"/>
                        <a:pt x="0" y="5"/>
                      </a:cubicBezTo>
                      <a:cubicBezTo>
                        <a:pt x="1" y="6"/>
                        <a:pt x="1" y="6"/>
                        <a:pt x="1" y="6"/>
                      </a:cubicBezTo>
                      <a:cubicBezTo>
                        <a:pt x="1" y="6"/>
                        <a:pt x="2" y="6"/>
                        <a:pt x="2" y="5"/>
                      </a:cubicBezTo>
                      <a:cubicBezTo>
                        <a:pt x="3" y="5"/>
                        <a:pt x="2" y="4"/>
                        <a:pt x="1"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3" name="Freeform 143"/>
                <p:cNvSpPr/>
                <p:nvPr/>
              </p:nvSpPr>
              <p:spPr bwMode="auto">
                <a:xfrm>
                  <a:off x="1392238" y="2722563"/>
                  <a:ext cx="3175" cy="9525"/>
                </a:xfrm>
                <a:custGeom>
                  <a:avLst/>
                  <a:gdLst>
                    <a:gd name="T0" fmla="*/ 2 w 3"/>
                    <a:gd name="T1" fmla="*/ 1 h 10"/>
                    <a:gd name="T2" fmla="*/ 0 w 3"/>
                    <a:gd name="T3" fmla="*/ 9 h 10"/>
                    <a:gd name="T4" fmla="*/ 1 w 3"/>
                    <a:gd name="T5" fmla="*/ 9 h 10"/>
                    <a:gd name="T6" fmla="*/ 2 w 3"/>
                    <a:gd name="T7" fmla="*/ 6 h 10"/>
                    <a:gd name="T8" fmla="*/ 1 w 3"/>
                    <a:gd name="T9" fmla="*/ 6 h 10"/>
                    <a:gd name="T10" fmla="*/ 0 w 3"/>
                    <a:gd name="T11" fmla="*/ 9 h 10"/>
                    <a:gd name="T12" fmla="*/ 1 w 3"/>
                    <a:gd name="T13" fmla="*/ 10 h 10"/>
                    <a:gd name="T14" fmla="*/ 3 w 3"/>
                    <a:gd name="T15" fmla="*/ 1 h 10"/>
                    <a:gd name="T16" fmla="*/ 2 w 3"/>
                    <a:gd name="T17" fmla="*/ 1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10">
                      <a:moveTo>
                        <a:pt x="2" y="1"/>
                      </a:moveTo>
                      <a:cubicBezTo>
                        <a:pt x="2" y="4"/>
                        <a:pt x="1" y="7"/>
                        <a:pt x="0" y="9"/>
                      </a:cubicBezTo>
                      <a:cubicBezTo>
                        <a:pt x="1" y="9"/>
                        <a:pt x="1" y="9"/>
                        <a:pt x="1" y="9"/>
                      </a:cubicBezTo>
                      <a:cubicBezTo>
                        <a:pt x="1" y="8"/>
                        <a:pt x="2" y="7"/>
                        <a:pt x="2" y="6"/>
                      </a:cubicBezTo>
                      <a:cubicBezTo>
                        <a:pt x="3" y="5"/>
                        <a:pt x="1" y="5"/>
                        <a:pt x="1" y="6"/>
                      </a:cubicBezTo>
                      <a:cubicBezTo>
                        <a:pt x="1" y="7"/>
                        <a:pt x="0" y="8"/>
                        <a:pt x="0" y="9"/>
                      </a:cubicBezTo>
                      <a:cubicBezTo>
                        <a:pt x="0" y="10"/>
                        <a:pt x="1" y="10"/>
                        <a:pt x="1" y="10"/>
                      </a:cubicBezTo>
                      <a:cubicBezTo>
                        <a:pt x="2" y="7"/>
                        <a:pt x="3" y="4"/>
                        <a:pt x="3" y="1"/>
                      </a:cubicBezTo>
                      <a:cubicBezTo>
                        <a:pt x="3" y="0"/>
                        <a:pt x="2" y="0"/>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4" name="Freeform 144"/>
                <p:cNvSpPr/>
                <p:nvPr/>
              </p:nvSpPr>
              <p:spPr bwMode="auto">
                <a:xfrm>
                  <a:off x="1392238" y="2722563"/>
                  <a:ext cx="3175" cy="12700"/>
                </a:xfrm>
                <a:custGeom>
                  <a:avLst/>
                  <a:gdLst>
                    <a:gd name="T0" fmla="*/ 2 w 4"/>
                    <a:gd name="T1" fmla="*/ 0 h 12"/>
                    <a:gd name="T2" fmla="*/ 0 w 4"/>
                    <a:gd name="T3" fmla="*/ 11 h 12"/>
                    <a:gd name="T4" fmla="*/ 1 w 4"/>
                    <a:gd name="T5" fmla="*/ 11 h 12"/>
                    <a:gd name="T6" fmla="*/ 4 w 4"/>
                    <a:gd name="T7" fmla="*/ 5 h 12"/>
                    <a:gd name="T8" fmla="*/ 2 w 4"/>
                    <a:gd name="T9" fmla="*/ 4 h 12"/>
                    <a:gd name="T10" fmla="*/ 0 w 4"/>
                    <a:gd name="T11" fmla="*/ 11 h 12"/>
                    <a:gd name="T12" fmla="*/ 1 w 4"/>
                    <a:gd name="T13" fmla="*/ 11 h 12"/>
                    <a:gd name="T14" fmla="*/ 3 w 4"/>
                    <a:gd name="T15" fmla="*/ 1 h 12"/>
                    <a:gd name="T16" fmla="*/ 2 w 4"/>
                    <a:gd name="T1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12">
                      <a:moveTo>
                        <a:pt x="2" y="0"/>
                      </a:moveTo>
                      <a:cubicBezTo>
                        <a:pt x="1" y="4"/>
                        <a:pt x="0" y="7"/>
                        <a:pt x="0" y="11"/>
                      </a:cubicBezTo>
                      <a:cubicBezTo>
                        <a:pt x="0" y="11"/>
                        <a:pt x="1" y="12"/>
                        <a:pt x="1" y="11"/>
                      </a:cubicBezTo>
                      <a:cubicBezTo>
                        <a:pt x="2" y="9"/>
                        <a:pt x="3" y="7"/>
                        <a:pt x="4" y="5"/>
                      </a:cubicBezTo>
                      <a:cubicBezTo>
                        <a:pt x="4" y="4"/>
                        <a:pt x="3" y="4"/>
                        <a:pt x="2" y="4"/>
                      </a:cubicBezTo>
                      <a:cubicBezTo>
                        <a:pt x="2" y="7"/>
                        <a:pt x="1" y="9"/>
                        <a:pt x="0" y="11"/>
                      </a:cubicBezTo>
                      <a:cubicBezTo>
                        <a:pt x="0" y="11"/>
                        <a:pt x="1" y="11"/>
                        <a:pt x="1" y="11"/>
                      </a:cubicBezTo>
                      <a:cubicBezTo>
                        <a:pt x="1" y="7"/>
                        <a:pt x="2" y="4"/>
                        <a:pt x="3" y="1"/>
                      </a:cubicBezTo>
                      <a:cubicBezTo>
                        <a:pt x="3"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5" name="Freeform 145"/>
                <p:cNvSpPr/>
                <p:nvPr/>
              </p:nvSpPr>
              <p:spPr bwMode="auto">
                <a:xfrm>
                  <a:off x="1393825" y="2722563"/>
                  <a:ext cx="1588" cy="9525"/>
                </a:xfrm>
                <a:custGeom>
                  <a:avLst/>
                  <a:gdLst>
                    <a:gd name="T0" fmla="*/ 0 w 2"/>
                    <a:gd name="T1" fmla="*/ 1 h 9"/>
                    <a:gd name="T2" fmla="*/ 0 w 2"/>
                    <a:gd name="T3" fmla="*/ 8 h 9"/>
                    <a:gd name="T4" fmla="*/ 2 w 2"/>
                    <a:gd name="T5" fmla="*/ 8 h 9"/>
                    <a:gd name="T6" fmla="*/ 2 w 2"/>
                    <a:gd name="T7" fmla="*/ 7 h 9"/>
                    <a:gd name="T8" fmla="*/ 0 w 2"/>
                    <a:gd name="T9" fmla="*/ 7 h 9"/>
                    <a:gd name="T10" fmla="*/ 0 w 2"/>
                    <a:gd name="T11" fmla="*/ 8 h 9"/>
                    <a:gd name="T12" fmla="*/ 2 w 2"/>
                    <a:gd name="T13" fmla="*/ 8 h 9"/>
                    <a:gd name="T14" fmla="*/ 1 w 2"/>
                    <a:gd name="T15" fmla="*/ 0 h 9"/>
                    <a:gd name="T16" fmla="*/ 0 w 2"/>
                    <a:gd name="T17" fmla="*/ 1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9">
                      <a:moveTo>
                        <a:pt x="0" y="1"/>
                      </a:moveTo>
                      <a:cubicBezTo>
                        <a:pt x="0" y="3"/>
                        <a:pt x="0" y="6"/>
                        <a:pt x="0" y="8"/>
                      </a:cubicBezTo>
                      <a:cubicBezTo>
                        <a:pt x="1" y="8"/>
                        <a:pt x="1" y="8"/>
                        <a:pt x="2" y="8"/>
                      </a:cubicBezTo>
                      <a:cubicBezTo>
                        <a:pt x="2" y="8"/>
                        <a:pt x="2" y="7"/>
                        <a:pt x="2" y="7"/>
                      </a:cubicBezTo>
                      <a:cubicBezTo>
                        <a:pt x="2" y="6"/>
                        <a:pt x="0" y="6"/>
                        <a:pt x="0" y="7"/>
                      </a:cubicBezTo>
                      <a:cubicBezTo>
                        <a:pt x="0" y="7"/>
                        <a:pt x="0" y="8"/>
                        <a:pt x="0" y="8"/>
                      </a:cubicBezTo>
                      <a:cubicBezTo>
                        <a:pt x="0" y="9"/>
                        <a:pt x="2" y="9"/>
                        <a:pt x="2" y="8"/>
                      </a:cubicBezTo>
                      <a:cubicBezTo>
                        <a:pt x="2" y="6"/>
                        <a:pt x="2" y="3"/>
                        <a:pt x="1" y="0"/>
                      </a:cubicBezTo>
                      <a:cubicBezTo>
                        <a:pt x="1"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6" name="Freeform 146"/>
                <p:cNvSpPr/>
                <p:nvPr/>
              </p:nvSpPr>
              <p:spPr bwMode="auto">
                <a:xfrm>
                  <a:off x="1392238" y="2724151"/>
                  <a:ext cx="7938" cy="14288"/>
                </a:xfrm>
                <a:custGeom>
                  <a:avLst/>
                  <a:gdLst>
                    <a:gd name="T0" fmla="*/ 3 w 8"/>
                    <a:gd name="T1" fmla="*/ 3 h 14"/>
                    <a:gd name="T2" fmla="*/ 3 w 8"/>
                    <a:gd name="T3" fmla="*/ 10 h 14"/>
                    <a:gd name="T4" fmla="*/ 5 w 8"/>
                    <a:gd name="T5" fmla="*/ 9 h 14"/>
                    <a:gd name="T6" fmla="*/ 3 w 8"/>
                    <a:gd name="T7" fmla="*/ 9 h 14"/>
                    <a:gd name="T8" fmla="*/ 2 w 8"/>
                    <a:gd name="T9" fmla="*/ 9 h 14"/>
                    <a:gd name="T10" fmla="*/ 3 w 8"/>
                    <a:gd name="T11" fmla="*/ 12 h 14"/>
                    <a:gd name="T12" fmla="*/ 4 w 8"/>
                    <a:gd name="T13" fmla="*/ 11 h 14"/>
                    <a:gd name="T14" fmla="*/ 1 w 8"/>
                    <a:gd name="T15" fmla="*/ 8 h 14"/>
                    <a:gd name="T16" fmla="*/ 1 w 8"/>
                    <a:gd name="T17" fmla="*/ 9 h 14"/>
                    <a:gd name="T18" fmla="*/ 6 w 8"/>
                    <a:gd name="T19" fmla="*/ 13 h 14"/>
                    <a:gd name="T20" fmla="*/ 7 w 8"/>
                    <a:gd name="T21" fmla="*/ 13 h 14"/>
                    <a:gd name="T22" fmla="*/ 6 w 8"/>
                    <a:gd name="T23" fmla="*/ 6 h 14"/>
                    <a:gd name="T24" fmla="*/ 5 w 8"/>
                    <a:gd name="T25" fmla="*/ 7 h 14"/>
                    <a:gd name="T26" fmla="*/ 6 w 8"/>
                    <a:gd name="T27" fmla="*/ 12 h 14"/>
                    <a:gd name="T28" fmla="*/ 7 w 8"/>
                    <a:gd name="T29" fmla="*/ 12 h 14"/>
                    <a:gd name="T30" fmla="*/ 7 w 8"/>
                    <a:gd name="T31" fmla="*/ 1 h 14"/>
                    <a:gd name="T32" fmla="*/ 6 w 8"/>
                    <a:gd name="T33" fmla="*/ 1 h 14"/>
                    <a:gd name="T34" fmla="*/ 5 w 8"/>
                    <a:gd name="T35" fmla="*/ 10 h 14"/>
                    <a:gd name="T36" fmla="*/ 7 w 8"/>
                    <a:gd name="T37" fmla="*/ 10 h 14"/>
                    <a:gd name="T38" fmla="*/ 7 w 8"/>
                    <a:gd name="T39" fmla="*/ 5 h 14"/>
                    <a:gd name="T40" fmla="*/ 6 w 8"/>
                    <a:gd name="T41" fmla="*/ 5 h 14"/>
                    <a:gd name="T42" fmla="*/ 5 w 8"/>
                    <a:gd name="T43" fmla="*/ 10 h 14"/>
                    <a:gd name="T44" fmla="*/ 7 w 8"/>
                    <a:gd name="T45" fmla="*/ 10 h 14"/>
                    <a:gd name="T46" fmla="*/ 7 w 8"/>
                    <a:gd name="T47" fmla="*/ 1 h 14"/>
                    <a:gd name="T48" fmla="*/ 6 w 8"/>
                    <a:gd name="T49" fmla="*/ 1 h 14"/>
                    <a:gd name="T50" fmla="*/ 6 w 8"/>
                    <a:gd name="T51" fmla="*/ 12 h 14"/>
                    <a:gd name="T52" fmla="*/ 7 w 8"/>
                    <a:gd name="T53" fmla="*/ 12 h 14"/>
                    <a:gd name="T54" fmla="*/ 6 w 8"/>
                    <a:gd name="T55" fmla="*/ 7 h 14"/>
                    <a:gd name="T56" fmla="*/ 5 w 8"/>
                    <a:gd name="T57" fmla="*/ 7 h 14"/>
                    <a:gd name="T58" fmla="*/ 6 w 8"/>
                    <a:gd name="T59" fmla="*/ 13 h 14"/>
                    <a:gd name="T60" fmla="*/ 7 w 8"/>
                    <a:gd name="T61" fmla="*/ 12 h 14"/>
                    <a:gd name="T62" fmla="*/ 1 w 8"/>
                    <a:gd name="T63" fmla="*/ 8 h 14"/>
                    <a:gd name="T64" fmla="*/ 0 w 8"/>
                    <a:gd name="T65" fmla="*/ 9 h 14"/>
                    <a:gd name="T66" fmla="*/ 4 w 8"/>
                    <a:gd name="T67" fmla="*/ 12 h 14"/>
                    <a:gd name="T68" fmla="*/ 5 w 8"/>
                    <a:gd name="T69" fmla="*/ 12 h 14"/>
                    <a:gd name="T70" fmla="*/ 4 w 8"/>
                    <a:gd name="T71" fmla="*/ 9 h 14"/>
                    <a:gd name="T72" fmla="*/ 3 w 8"/>
                    <a:gd name="T73" fmla="*/ 10 h 14"/>
                    <a:gd name="T74" fmla="*/ 4 w 8"/>
                    <a:gd name="T75" fmla="*/ 10 h 14"/>
                    <a:gd name="T76" fmla="*/ 5 w 8"/>
                    <a:gd name="T77" fmla="*/ 10 h 14"/>
                    <a:gd name="T78" fmla="*/ 4 w 8"/>
                    <a:gd name="T79" fmla="*/ 3 h 14"/>
                    <a:gd name="T80" fmla="*/ 3 w 8"/>
                    <a:gd name="T81" fmla="*/ 3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 h="14">
                      <a:moveTo>
                        <a:pt x="3" y="3"/>
                      </a:moveTo>
                      <a:cubicBezTo>
                        <a:pt x="4" y="6"/>
                        <a:pt x="4" y="8"/>
                        <a:pt x="3" y="10"/>
                      </a:cubicBezTo>
                      <a:cubicBezTo>
                        <a:pt x="4" y="10"/>
                        <a:pt x="4" y="10"/>
                        <a:pt x="5" y="9"/>
                      </a:cubicBezTo>
                      <a:cubicBezTo>
                        <a:pt x="4" y="9"/>
                        <a:pt x="4" y="9"/>
                        <a:pt x="3" y="9"/>
                      </a:cubicBezTo>
                      <a:cubicBezTo>
                        <a:pt x="3" y="8"/>
                        <a:pt x="2" y="9"/>
                        <a:pt x="2" y="9"/>
                      </a:cubicBezTo>
                      <a:cubicBezTo>
                        <a:pt x="3" y="10"/>
                        <a:pt x="3" y="11"/>
                        <a:pt x="3" y="12"/>
                      </a:cubicBezTo>
                      <a:cubicBezTo>
                        <a:pt x="4" y="12"/>
                        <a:pt x="4" y="12"/>
                        <a:pt x="4" y="11"/>
                      </a:cubicBezTo>
                      <a:cubicBezTo>
                        <a:pt x="3" y="10"/>
                        <a:pt x="2" y="9"/>
                        <a:pt x="1" y="8"/>
                      </a:cubicBezTo>
                      <a:cubicBezTo>
                        <a:pt x="1" y="8"/>
                        <a:pt x="1" y="9"/>
                        <a:pt x="1" y="9"/>
                      </a:cubicBezTo>
                      <a:cubicBezTo>
                        <a:pt x="2" y="10"/>
                        <a:pt x="4" y="12"/>
                        <a:pt x="6" y="13"/>
                      </a:cubicBezTo>
                      <a:cubicBezTo>
                        <a:pt x="6" y="14"/>
                        <a:pt x="7" y="14"/>
                        <a:pt x="7" y="13"/>
                      </a:cubicBezTo>
                      <a:cubicBezTo>
                        <a:pt x="8" y="11"/>
                        <a:pt x="7" y="9"/>
                        <a:pt x="6" y="6"/>
                      </a:cubicBezTo>
                      <a:cubicBezTo>
                        <a:pt x="6" y="6"/>
                        <a:pt x="5" y="6"/>
                        <a:pt x="5" y="7"/>
                      </a:cubicBezTo>
                      <a:cubicBezTo>
                        <a:pt x="5" y="9"/>
                        <a:pt x="6" y="10"/>
                        <a:pt x="6" y="12"/>
                      </a:cubicBezTo>
                      <a:cubicBezTo>
                        <a:pt x="6" y="13"/>
                        <a:pt x="7" y="13"/>
                        <a:pt x="7" y="12"/>
                      </a:cubicBezTo>
                      <a:cubicBezTo>
                        <a:pt x="7" y="8"/>
                        <a:pt x="7" y="5"/>
                        <a:pt x="7" y="1"/>
                      </a:cubicBezTo>
                      <a:cubicBezTo>
                        <a:pt x="7" y="1"/>
                        <a:pt x="6" y="1"/>
                        <a:pt x="6" y="1"/>
                      </a:cubicBezTo>
                      <a:cubicBezTo>
                        <a:pt x="6" y="4"/>
                        <a:pt x="6" y="7"/>
                        <a:pt x="5" y="10"/>
                      </a:cubicBezTo>
                      <a:cubicBezTo>
                        <a:pt x="6" y="10"/>
                        <a:pt x="6" y="10"/>
                        <a:pt x="7" y="10"/>
                      </a:cubicBezTo>
                      <a:cubicBezTo>
                        <a:pt x="6" y="8"/>
                        <a:pt x="7" y="7"/>
                        <a:pt x="7" y="5"/>
                      </a:cubicBezTo>
                      <a:cubicBezTo>
                        <a:pt x="7" y="4"/>
                        <a:pt x="6" y="4"/>
                        <a:pt x="6" y="5"/>
                      </a:cubicBezTo>
                      <a:cubicBezTo>
                        <a:pt x="5" y="6"/>
                        <a:pt x="5" y="8"/>
                        <a:pt x="5" y="10"/>
                      </a:cubicBezTo>
                      <a:cubicBezTo>
                        <a:pt x="5" y="10"/>
                        <a:pt x="6" y="11"/>
                        <a:pt x="7" y="10"/>
                      </a:cubicBezTo>
                      <a:cubicBezTo>
                        <a:pt x="7" y="7"/>
                        <a:pt x="7" y="4"/>
                        <a:pt x="7" y="1"/>
                      </a:cubicBezTo>
                      <a:cubicBezTo>
                        <a:pt x="7" y="0"/>
                        <a:pt x="6" y="0"/>
                        <a:pt x="6" y="1"/>
                      </a:cubicBezTo>
                      <a:cubicBezTo>
                        <a:pt x="6" y="5"/>
                        <a:pt x="6" y="8"/>
                        <a:pt x="6" y="12"/>
                      </a:cubicBezTo>
                      <a:cubicBezTo>
                        <a:pt x="6" y="12"/>
                        <a:pt x="7" y="12"/>
                        <a:pt x="7" y="12"/>
                      </a:cubicBezTo>
                      <a:cubicBezTo>
                        <a:pt x="7" y="10"/>
                        <a:pt x="7" y="9"/>
                        <a:pt x="6" y="7"/>
                      </a:cubicBezTo>
                      <a:cubicBezTo>
                        <a:pt x="6" y="7"/>
                        <a:pt x="5" y="7"/>
                        <a:pt x="5" y="7"/>
                      </a:cubicBezTo>
                      <a:cubicBezTo>
                        <a:pt x="6" y="9"/>
                        <a:pt x="6" y="11"/>
                        <a:pt x="6" y="13"/>
                      </a:cubicBezTo>
                      <a:cubicBezTo>
                        <a:pt x="6" y="13"/>
                        <a:pt x="6" y="13"/>
                        <a:pt x="7" y="12"/>
                      </a:cubicBezTo>
                      <a:cubicBezTo>
                        <a:pt x="5" y="11"/>
                        <a:pt x="3" y="9"/>
                        <a:pt x="1" y="8"/>
                      </a:cubicBezTo>
                      <a:cubicBezTo>
                        <a:pt x="1" y="7"/>
                        <a:pt x="0" y="8"/>
                        <a:pt x="0" y="9"/>
                      </a:cubicBezTo>
                      <a:cubicBezTo>
                        <a:pt x="1" y="10"/>
                        <a:pt x="2" y="11"/>
                        <a:pt x="4" y="12"/>
                      </a:cubicBezTo>
                      <a:cubicBezTo>
                        <a:pt x="4" y="13"/>
                        <a:pt x="5" y="12"/>
                        <a:pt x="5" y="12"/>
                      </a:cubicBezTo>
                      <a:cubicBezTo>
                        <a:pt x="4" y="11"/>
                        <a:pt x="4" y="10"/>
                        <a:pt x="4" y="9"/>
                      </a:cubicBezTo>
                      <a:cubicBezTo>
                        <a:pt x="3" y="9"/>
                        <a:pt x="3" y="10"/>
                        <a:pt x="3" y="10"/>
                      </a:cubicBezTo>
                      <a:cubicBezTo>
                        <a:pt x="3" y="10"/>
                        <a:pt x="3" y="10"/>
                        <a:pt x="4" y="10"/>
                      </a:cubicBezTo>
                      <a:cubicBezTo>
                        <a:pt x="4" y="11"/>
                        <a:pt x="5" y="10"/>
                        <a:pt x="5" y="10"/>
                      </a:cubicBezTo>
                      <a:cubicBezTo>
                        <a:pt x="5" y="8"/>
                        <a:pt x="5" y="5"/>
                        <a:pt x="4" y="3"/>
                      </a:cubicBezTo>
                      <a:cubicBezTo>
                        <a:pt x="4" y="2"/>
                        <a:pt x="3" y="3"/>
                        <a:pt x="3"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7" name="Freeform 147"/>
                <p:cNvSpPr/>
                <p:nvPr/>
              </p:nvSpPr>
              <p:spPr bwMode="auto">
                <a:xfrm>
                  <a:off x="1393825" y="2714626"/>
                  <a:ext cx="6350" cy="14288"/>
                </a:xfrm>
                <a:custGeom>
                  <a:avLst/>
                  <a:gdLst>
                    <a:gd name="T0" fmla="*/ 2 w 6"/>
                    <a:gd name="T1" fmla="*/ 13 h 14"/>
                    <a:gd name="T2" fmla="*/ 6 w 6"/>
                    <a:gd name="T3" fmla="*/ 2 h 14"/>
                    <a:gd name="T4" fmla="*/ 5 w 6"/>
                    <a:gd name="T5" fmla="*/ 1 h 14"/>
                    <a:gd name="T6" fmla="*/ 1 w 6"/>
                    <a:gd name="T7" fmla="*/ 11 h 14"/>
                    <a:gd name="T8" fmla="*/ 2 w 6"/>
                    <a:gd name="T9" fmla="*/ 11 h 14"/>
                    <a:gd name="T10" fmla="*/ 3 w 6"/>
                    <a:gd name="T11" fmla="*/ 6 h 14"/>
                    <a:gd name="T12" fmla="*/ 2 w 6"/>
                    <a:gd name="T13" fmla="*/ 6 h 14"/>
                    <a:gd name="T14" fmla="*/ 1 w 6"/>
                    <a:gd name="T15" fmla="*/ 11 h 14"/>
                    <a:gd name="T16" fmla="*/ 2 w 6"/>
                    <a:gd name="T17" fmla="*/ 11 h 14"/>
                    <a:gd name="T18" fmla="*/ 6 w 6"/>
                    <a:gd name="T19" fmla="*/ 2 h 14"/>
                    <a:gd name="T20" fmla="*/ 5 w 6"/>
                    <a:gd name="T21" fmla="*/ 1 h 14"/>
                    <a:gd name="T22" fmla="*/ 0 w 6"/>
                    <a:gd name="T23" fmla="*/ 13 h 14"/>
                    <a:gd name="T24" fmla="*/ 2 w 6"/>
                    <a:gd name="T25" fmla="*/ 13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14">
                      <a:moveTo>
                        <a:pt x="2" y="13"/>
                      </a:moveTo>
                      <a:cubicBezTo>
                        <a:pt x="2" y="9"/>
                        <a:pt x="4" y="5"/>
                        <a:pt x="6" y="2"/>
                      </a:cubicBezTo>
                      <a:cubicBezTo>
                        <a:pt x="6" y="2"/>
                        <a:pt x="5" y="1"/>
                        <a:pt x="5" y="1"/>
                      </a:cubicBezTo>
                      <a:cubicBezTo>
                        <a:pt x="4" y="5"/>
                        <a:pt x="3" y="8"/>
                        <a:pt x="1" y="11"/>
                      </a:cubicBezTo>
                      <a:cubicBezTo>
                        <a:pt x="1" y="11"/>
                        <a:pt x="2" y="11"/>
                        <a:pt x="2" y="11"/>
                      </a:cubicBezTo>
                      <a:cubicBezTo>
                        <a:pt x="2" y="9"/>
                        <a:pt x="3" y="8"/>
                        <a:pt x="3" y="6"/>
                      </a:cubicBezTo>
                      <a:cubicBezTo>
                        <a:pt x="4" y="5"/>
                        <a:pt x="2" y="5"/>
                        <a:pt x="2" y="6"/>
                      </a:cubicBezTo>
                      <a:cubicBezTo>
                        <a:pt x="2" y="7"/>
                        <a:pt x="1" y="9"/>
                        <a:pt x="1" y="11"/>
                      </a:cubicBezTo>
                      <a:cubicBezTo>
                        <a:pt x="1" y="11"/>
                        <a:pt x="2" y="12"/>
                        <a:pt x="2" y="11"/>
                      </a:cubicBezTo>
                      <a:cubicBezTo>
                        <a:pt x="4" y="8"/>
                        <a:pt x="6" y="5"/>
                        <a:pt x="6" y="2"/>
                      </a:cubicBezTo>
                      <a:cubicBezTo>
                        <a:pt x="6" y="1"/>
                        <a:pt x="6" y="0"/>
                        <a:pt x="5" y="1"/>
                      </a:cubicBezTo>
                      <a:cubicBezTo>
                        <a:pt x="2" y="4"/>
                        <a:pt x="0" y="9"/>
                        <a:pt x="0" y="13"/>
                      </a:cubicBezTo>
                      <a:cubicBezTo>
                        <a:pt x="0" y="14"/>
                        <a:pt x="2" y="14"/>
                        <a:pt x="2"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8" name="Freeform 148"/>
                <p:cNvSpPr/>
                <p:nvPr/>
              </p:nvSpPr>
              <p:spPr bwMode="auto">
                <a:xfrm>
                  <a:off x="1392238" y="2713038"/>
                  <a:ext cx="9525" cy="9525"/>
                </a:xfrm>
                <a:custGeom>
                  <a:avLst/>
                  <a:gdLst>
                    <a:gd name="T0" fmla="*/ 7 w 9"/>
                    <a:gd name="T1" fmla="*/ 0 h 9"/>
                    <a:gd name="T2" fmla="*/ 1 w 9"/>
                    <a:gd name="T3" fmla="*/ 8 h 9"/>
                    <a:gd name="T4" fmla="*/ 2 w 9"/>
                    <a:gd name="T5" fmla="*/ 9 h 9"/>
                    <a:gd name="T6" fmla="*/ 3 w 9"/>
                    <a:gd name="T7" fmla="*/ 4 h 9"/>
                    <a:gd name="T8" fmla="*/ 2 w 9"/>
                    <a:gd name="T9" fmla="*/ 3 h 9"/>
                    <a:gd name="T10" fmla="*/ 1 w 9"/>
                    <a:gd name="T11" fmla="*/ 9 h 9"/>
                    <a:gd name="T12" fmla="*/ 2 w 9"/>
                    <a:gd name="T13" fmla="*/ 9 h 9"/>
                    <a:gd name="T14" fmla="*/ 8 w 9"/>
                    <a:gd name="T15" fmla="*/ 1 h 9"/>
                    <a:gd name="T16" fmla="*/ 7 w 9"/>
                    <a:gd name="T1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9">
                      <a:moveTo>
                        <a:pt x="7" y="0"/>
                      </a:moveTo>
                      <a:cubicBezTo>
                        <a:pt x="5" y="3"/>
                        <a:pt x="4" y="6"/>
                        <a:pt x="1" y="8"/>
                      </a:cubicBezTo>
                      <a:cubicBezTo>
                        <a:pt x="2" y="8"/>
                        <a:pt x="2" y="8"/>
                        <a:pt x="2" y="9"/>
                      </a:cubicBezTo>
                      <a:cubicBezTo>
                        <a:pt x="2" y="7"/>
                        <a:pt x="2" y="5"/>
                        <a:pt x="3" y="4"/>
                      </a:cubicBezTo>
                      <a:cubicBezTo>
                        <a:pt x="3" y="3"/>
                        <a:pt x="2" y="2"/>
                        <a:pt x="2" y="3"/>
                      </a:cubicBezTo>
                      <a:cubicBezTo>
                        <a:pt x="1" y="5"/>
                        <a:pt x="0" y="7"/>
                        <a:pt x="1" y="9"/>
                      </a:cubicBezTo>
                      <a:cubicBezTo>
                        <a:pt x="1" y="9"/>
                        <a:pt x="2" y="9"/>
                        <a:pt x="2" y="9"/>
                      </a:cubicBezTo>
                      <a:cubicBezTo>
                        <a:pt x="5" y="7"/>
                        <a:pt x="6" y="4"/>
                        <a:pt x="8" y="1"/>
                      </a:cubicBezTo>
                      <a:cubicBezTo>
                        <a:pt x="9" y="0"/>
                        <a:pt x="8" y="0"/>
                        <a:pt x="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9" name="Freeform 149"/>
                <p:cNvSpPr/>
                <p:nvPr/>
              </p:nvSpPr>
              <p:spPr bwMode="auto">
                <a:xfrm>
                  <a:off x="1354138" y="2705101"/>
                  <a:ext cx="55563" cy="65088"/>
                </a:xfrm>
                <a:custGeom>
                  <a:avLst/>
                  <a:gdLst>
                    <a:gd name="T0" fmla="*/ 33 w 53"/>
                    <a:gd name="T1" fmla="*/ 14 h 62"/>
                    <a:gd name="T2" fmla="*/ 42 w 53"/>
                    <a:gd name="T3" fmla="*/ 18 h 62"/>
                    <a:gd name="T4" fmla="*/ 45 w 53"/>
                    <a:gd name="T5" fmla="*/ 19 h 62"/>
                    <a:gd name="T6" fmla="*/ 49 w 53"/>
                    <a:gd name="T7" fmla="*/ 22 h 62"/>
                    <a:gd name="T8" fmla="*/ 44 w 53"/>
                    <a:gd name="T9" fmla="*/ 7 h 62"/>
                    <a:gd name="T10" fmla="*/ 35 w 53"/>
                    <a:gd name="T11" fmla="*/ 5 h 62"/>
                    <a:gd name="T12" fmla="*/ 24 w 53"/>
                    <a:gd name="T13" fmla="*/ 17 h 62"/>
                    <a:gd name="T14" fmla="*/ 12 w 53"/>
                    <a:gd name="T15" fmla="*/ 22 h 62"/>
                    <a:gd name="T16" fmla="*/ 11 w 53"/>
                    <a:gd name="T17" fmla="*/ 18 h 62"/>
                    <a:gd name="T18" fmla="*/ 10 w 53"/>
                    <a:gd name="T19" fmla="*/ 15 h 62"/>
                    <a:gd name="T20" fmla="*/ 16 w 53"/>
                    <a:gd name="T21" fmla="*/ 17 h 62"/>
                    <a:gd name="T22" fmla="*/ 23 w 53"/>
                    <a:gd name="T23" fmla="*/ 11 h 62"/>
                    <a:gd name="T24" fmla="*/ 24 w 53"/>
                    <a:gd name="T25" fmla="*/ 22 h 62"/>
                    <a:gd name="T26" fmla="*/ 6 w 53"/>
                    <a:gd name="T27" fmla="*/ 35 h 62"/>
                    <a:gd name="T28" fmla="*/ 10 w 53"/>
                    <a:gd name="T29" fmla="*/ 35 h 62"/>
                    <a:gd name="T30" fmla="*/ 14 w 53"/>
                    <a:gd name="T31" fmla="*/ 44 h 62"/>
                    <a:gd name="T32" fmla="*/ 18 w 53"/>
                    <a:gd name="T33" fmla="*/ 39 h 62"/>
                    <a:gd name="T34" fmla="*/ 23 w 53"/>
                    <a:gd name="T35" fmla="*/ 43 h 62"/>
                    <a:gd name="T36" fmla="*/ 21 w 53"/>
                    <a:gd name="T37" fmla="*/ 51 h 62"/>
                    <a:gd name="T38" fmla="*/ 18 w 53"/>
                    <a:gd name="T39" fmla="*/ 53 h 62"/>
                    <a:gd name="T40" fmla="*/ 12 w 53"/>
                    <a:gd name="T41" fmla="*/ 45 h 62"/>
                    <a:gd name="T42" fmla="*/ 23 w 53"/>
                    <a:gd name="T43" fmla="*/ 53 h 62"/>
                    <a:gd name="T44" fmla="*/ 24 w 53"/>
                    <a:gd name="T45" fmla="*/ 53 h 62"/>
                    <a:gd name="T46" fmla="*/ 28 w 53"/>
                    <a:gd name="T47" fmla="*/ 57 h 62"/>
                    <a:gd name="T48" fmla="*/ 31 w 53"/>
                    <a:gd name="T49" fmla="*/ 57 h 62"/>
                    <a:gd name="T50" fmla="*/ 29 w 53"/>
                    <a:gd name="T51" fmla="*/ 35 h 62"/>
                    <a:gd name="T52" fmla="*/ 29 w 53"/>
                    <a:gd name="T53" fmla="*/ 46 h 62"/>
                    <a:gd name="T54" fmla="*/ 30 w 53"/>
                    <a:gd name="T55" fmla="*/ 49 h 62"/>
                    <a:gd name="T56" fmla="*/ 28 w 53"/>
                    <a:gd name="T57" fmla="*/ 48 h 62"/>
                    <a:gd name="T58" fmla="*/ 25 w 53"/>
                    <a:gd name="T59" fmla="*/ 56 h 62"/>
                    <a:gd name="T60" fmla="*/ 24 w 53"/>
                    <a:gd name="T61" fmla="*/ 49 h 62"/>
                    <a:gd name="T62" fmla="*/ 16 w 53"/>
                    <a:gd name="T63" fmla="*/ 48 h 62"/>
                    <a:gd name="T64" fmla="*/ 23 w 53"/>
                    <a:gd name="T65" fmla="*/ 56 h 62"/>
                    <a:gd name="T66" fmla="*/ 22 w 53"/>
                    <a:gd name="T67" fmla="*/ 52 h 62"/>
                    <a:gd name="T68" fmla="*/ 23 w 53"/>
                    <a:gd name="T69" fmla="*/ 48 h 62"/>
                    <a:gd name="T70" fmla="*/ 22 w 53"/>
                    <a:gd name="T71" fmla="*/ 38 h 62"/>
                    <a:gd name="T72" fmla="*/ 20 w 53"/>
                    <a:gd name="T73" fmla="*/ 36 h 62"/>
                    <a:gd name="T74" fmla="*/ 16 w 53"/>
                    <a:gd name="T75" fmla="*/ 42 h 62"/>
                    <a:gd name="T76" fmla="*/ 11 w 53"/>
                    <a:gd name="T77" fmla="*/ 39 h 62"/>
                    <a:gd name="T78" fmla="*/ 12 w 53"/>
                    <a:gd name="T79" fmla="*/ 32 h 62"/>
                    <a:gd name="T80" fmla="*/ 9 w 53"/>
                    <a:gd name="T81" fmla="*/ 32 h 62"/>
                    <a:gd name="T82" fmla="*/ 16 w 53"/>
                    <a:gd name="T83" fmla="*/ 29 h 62"/>
                    <a:gd name="T84" fmla="*/ 31 w 53"/>
                    <a:gd name="T85" fmla="*/ 10 h 62"/>
                    <a:gd name="T86" fmla="*/ 18 w 53"/>
                    <a:gd name="T87" fmla="*/ 14 h 62"/>
                    <a:gd name="T88" fmla="*/ 13 w 53"/>
                    <a:gd name="T89" fmla="*/ 15 h 62"/>
                    <a:gd name="T90" fmla="*/ 6 w 53"/>
                    <a:gd name="T91" fmla="*/ 24 h 62"/>
                    <a:gd name="T92" fmla="*/ 15 w 53"/>
                    <a:gd name="T93" fmla="*/ 21 h 62"/>
                    <a:gd name="T94" fmla="*/ 28 w 53"/>
                    <a:gd name="T95" fmla="*/ 10 h 62"/>
                    <a:gd name="T96" fmla="*/ 35 w 53"/>
                    <a:gd name="T97" fmla="*/ 8 h 62"/>
                    <a:gd name="T98" fmla="*/ 45 w 53"/>
                    <a:gd name="T99" fmla="*/ 12 h 62"/>
                    <a:gd name="T100" fmla="*/ 47 w 53"/>
                    <a:gd name="T101" fmla="*/ 7 h 62"/>
                    <a:gd name="T102" fmla="*/ 52 w 53"/>
                    <a:gd name="T103" fmla="*/ 19 h 62"/>
                    <a:gd name="T104" fmla="*/ 49 w 53"/>
                    <a:gd name="T105" fmla="*/ 18 h 62"/>
                    <a:gd name="T106" fmla="*/ 48 w 53"/>
                    <a:gd name="T107" fmla="*/ 14 h 62"/>
                    <a:gd name="T108" fmla="*/ 44 w 53"/>
                    <a:gd name="T109" fmla="*/ 21 h 62"/>
                    <a:gd name="T110" fmla="*/ 43 w 53"/>
                    <a:gd name="T111" fmla="*/ 10 h 62"/>
                    <a:gd name="T112" fmla="*/ 33 w 53"/>
                    <a:gd name="T113" fmla="*/ 9 h 62"/>
                    <a:gd name="T114" fmla="*/ 36 w 53"/>
                    <a:gd name="T115" fmla="*/ 13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3" h="62">
                      <a:moveTo>
                        <a:pt x="43" y="8"/>
                      </a:moveTo>
                      <a:cubicBezTo>
                        <a:pt x="41" y="8"/>
                        <a:pt x="39" y="10"/>
                        <a:pt x="38" y="11"/>
                      </a:cubicBezTo>
                      <a:cubicBezTo>
                        <a:pt x="39" y="10"/>
                        <a:pt x="40" y="6"/>
                        <a:pt x="41" y="4"/>
                      </a:cubicBezTo>
                      <a:cubicBezTo>
                        <a:pt x="41" y="3"/>
                        <a:pt x="40" y="3"/>
                        <a:pt x="40" y="3"/>
                      </a:cubicBezTo>
                      <a:cubicBezTo>
                        <a:pt x="37" y="6"/>
                        <a:pt x="36" y="9"/>
                        <a:pt x="34" y="12"/>
                      </a:cubicBezTo>
                      <a:cubicBezTo>
                        <a:pt x="34" y="13"/>
                        <a:pt x="31" y="21"/>
                        <a:pt x="33" y="14"/>
                      </a:cubicBezTo>
                      <a:cubicBezTo>
                        <a:pt x="34" y="11"/>
                        <a:pt x="36" y="8"/>
                        <a:pt x="38" y="5"/>
                      </a:cubicBezTo>
                      <a:cubicBezTo>
                        <a:pt x="38" y="4"/>
                        <a:pt x="37" y="3"/>
                        <a:pt x="37" y="4"/>
                      </a:cubicBezTo>
                      <a:cubicBezTo>
                        <a:pt x="31" y="6"/>
                        <a:pt x="33" y="6"/>
                        <a:pt x="43" y="6"/>
                      </a:cubicBezTo>
                      <a:cubicBezTo>
                        <a:pt x="42" y="8"/>
                        <a:pt x="42" y="9"/>
                        <a:pt x="42" y="11"/>
                      </a:cubicBezTo>
                      <a:cubicBezTo>
                        <a:pt x="41" y="13"/>
                        <a:pt x="41" y="15"/>
                        <a:pt x="41" y="17"/>
                      </a:cubicBezTo>
                      <a:cubicBezTo>
                        <a:pt x="41" y="18"/>
                        <a:pt x="42" y="18"/>
                        <a:pt x="42" y="18"/>
                      </a:cubicBezTo>
                      <a:cubicBezTo>
                        <a:pt x="43" y="11"/>
                        <a:pt x="41" y="19"/>
                        <a:pt x="41" y="19"/>
                      </a:cubicBezTo>
                      <a:cubicBezTo>
                        <a:pt x="42" y="20"/>
                        <a:pt x="42" y="20"/>
                        <a:pt x="43" y="18"/>
                      </a:cubicBezTo>
                      <a:cubicBezTo>
                        <a:pt x="43" y="20"/>
                        <a:pt x="43" y="22"/>
                        <a:pt x="42" y="24"/>
                      </a:cubicBezTo>
                      <a:cubicBezTo>
                        <a:pt x="42" y="25"/>
                        <a:pt x="44" y="25"/>
                        <a:pt x="44" y="24"/>
                      </a:cubicBezTo>
                      <a:cubicBezTo>
                        <a:pt x="44" y="27"/>
                        <a:pt x="44" y="27"/>
                        <a:pt x="44" y="25"/>
                      </a:cubicBezTo>
                      <a:cubicBezTo>
                        <a:pt x="44" y="23"/>
                        <a:pt x="44" y="20"/>
                        <a:pt x="45" y="19"/>
                      </a:cubicBezTo>
                      <a:cubicBezTo>
                        <a:pt x="46" y="16"/>
                        <a:pt x="46" y="16"/>
                        <a:pt x="47" y="18"/>
                      </a:cubicBezTo>
                      <a:cubicBezTo>
                        <a:pt x="46" y="18"/>
                        <a:pt x="46" y="18"/>
                        <a:pt x="46" y="18"/>
                      </a:cubicBezTo>
                      <a:cubicBezTo>
                        <a:pt x="46" y="19"/>
                        <a:pt x="46" y="20"/>
                        <a:pt x="45" y="21"/>
                      </a:cubicBezTo>
                      <a:cubicBezTo>
                        <a:pt x="45" y="22"/>
                        <a:pt x="46" y="22"/>
                        <a:pt x="47" y="21"/>
                      </a:cubicBezTo>
                      <a:cubicBezTo>
                        <a:pt x="48" y="20"/>
                        <a:pt x="48" y="18"/>
                        <a:pt x="48" y="21"/>
                      </a:cubicBezTo>
                      <a:cubicBezTo>
                        <a:pt x="48" y="22"/>
                        <a:pt x="49" y="22"/>
                        <a:pt x="49" y="22"/>
                      </a:cubicBezTo>
                      <a:cubicBezTo>
                        <a:pt x="53" y="17"/>
                        <a:pt x="48" y="10"/>
                        <a:pt x="44" y="7"/>
                      </a:cubicBezTo>
                      <a:cubicBezTo>
                        <a:pt x="44" y="7"/>
                        <a:pt x="43" y="7"/>
                        <a:pt x="43" y="8"/>
                      </a:cubicBezTo>
                      <a:cubicBezTo>
                        <a:pt x="45" y="10"/>
                        <a:pt x="46" y="12"/>
                        <a:pt x="46" y="14"/>
                      </a:cubicBezTo>
                      <a:cubicBezTo>
                        <a:pt x="46" y="15"/>
                        <a:pt x="47" y="15"/>
                        <a:pt x="47" y="14"/>
                      </a:cubicBezTo>
                      <a:cubicBezTo>
                        <a:pt x="45" y="1"/>
                        <a:pt x="48" y="20"/>
                        <a:pt x="46" y="14"/>
                      </a:cubicBezTo>
                      <a:cubicBezTo>
                        <a:pt x="45" y="10"/>
                        <a:pt x="45" y="10"/>
                        <a:pt x="44" y="7"/>
                      </a:cubicBezTo>
                      <a:cubicBezTo>
                        <a:pt x="44" y="6"/>
                        <a:pt x="43" y="6"/>
                        <a:pt x="43" y="7"/>
                      </a:cubicBezTo>
                      <a:cubicBezTo>
                        <a:pt x="43" y="8"/>
                        <a:pt x="44" y="18"/>
                        <a:pt x="43" y="14"/>
                      </a:cubicBezTo>
                      <a:cubicBezTo>
                        <a:pt x="43" y="13"/>
                        <a:pt x="42" y="11"/>
                        <a:pt x="42" y="10"/>
                      </a:cubicBezTo>
                      <a:cubicBezTo>
                        <a:pt x="41" y="8"/>
                        <a:pt x="41" y="7"/>
                        <a:pt x="39" y="5"/>
                      </a:cubicBezTo>
                      <a:cubicBezTo>
                        <a:pt x="37" y="3"/>
                        <a:pt x="35" y="9"/>
                        <a:pt x="36" y="5"/>
                      </a:cubicBezTo>
                      <a:cubicBezTo>
                        <a:pt x="36" y="5"/>
                        <a:pt x="35" y="4"/>
                        <a:pt x="35" y="5"/>
                      </a:cubicBezTo>
                      <a:cubicBezTo>
                        <a:pt x="33" y="9"/>
                        <a:pt x="32" y="10"/>
                        <a:pt x="34" y="5"/>
                      </a:cubicBezTo>
                      <a:cubicBezTo>
                        <a:pt x="35" y="4"/>
                        <a:pt x="34" y="4"/>
                        <a:pt x="33" y="5"/>
                      </a:cubicBezTo>
                      <a:cubicBezTo>
                        <a:pt x="31" y="8"/>
                        <a:pt x="25" y="20"/>
                        <a:pt x="31" y="8"/>
                      </a:cubicBezTo>
                      <a:cubicBezTo>
                        <a:pt x="31" y="7"/>
                        <a:pt x="30" y="7"/>
                        <a:pt x="30" y="7"/>
                      </a:cubicBezTo>
                      <a:cubicBezTo>
                        <a:pt x="28" y="10"/>
                        <a:pt x="25" y="13"/>
                        <a:pt x="23" y="16"/>
                      </a:cubicBezTo>
                      <a:cubicBezTo>
                        <a:pt x="22" y="17"/>
                        <a:pt x="23" y="17"/>
                        <a:pt x="24" y="17"/>
                      </a:cubicBezTo>
                      <a:cubicBezTo>
                        <a:pt x="25" y="16"/>
                        <a:pt x="26" y="15"/>
                        <a:pt x="28" y="14"/>
                      </a:cubicBezTo>
                      <a:cubicBezTo>
                        <a:pt x="28" y="13"/>
                        <a:pt x="27" y="12"/>
                        <a:pt x="27" y="13"/>
                      </a:cubicBezTo>
                      <a:cubicBezTo>
                        <a:pt x="24" y="14"/>
                        <a:pt x="21" y="16"/>
                        <a:pt x="19" y="17"/>
                      </a:cubicBezTo>
                      <a:cubicBezTo>
                        <a:pt x="16" y="19"/>
                        <a:pt x="17" y="20"/>
                        <a:pt x="19" y="17"/>
                      </a:cubicBezTo>
                      <a:cubicBezTo>
                        <a:pt x="19" y="16"/>
                        <a:pt x="18" y="15"/>
                        <a:pt x="18" y="16"/>
                      </a:cubicBezTo>
                      <a:cubicBezTo>
                        <a:pt x="16" y="18"/>
                        <a:pt x="14" y="20"/>
                        <a:pt x="12" y="22"/>
                      </a:cubicBezTo>
                      <a:cubicBezTo>
                        <a:pt x="12" y="23"/>
                        <a:pt x="13" y="24"/>
                        <a:pt x="13" y="23"/>
                      </a:cubicBezTo>
                      <a:cubicBezTo>
                        <a:pt x="14" y="23"/>
                        <a:pt x="14" y="23"/>
                        <a:pt x="14" y="22"/>
                      </a:cubicBezTo>
                      <a:cubicBezTo>
                        <a:pt x="15" y="22"/>
                        <a:pt x="14" y="21"/>
                        <a:pt x="14" y="21"/>
                      </a:cubicBezTo>
                      <a:cubicBezTo>
                        <a:pt x="11" y="22"/>
                        <a:pt x="7" y="23"/>
                        <a:pt x="5" y="25"/>
                      </a:cubicBezTo>
                      <a:cubicBezTo>
                        <a:pt x="7" y="23"/>
                        <a:pt x="10" y="21"/>
                        <a:pt x="12" y="19"/>
                      </a:cubicBezTo>
                      <a:cubicBezTo>
                        <a:pt x="12" y="18"/>
                        <a:pt x="11" y="17"/>
                        <a:pt x="11" y="18"/>
                      </a:cubicBezTo>
                      <a:cubicBezTo>
                        <a:pt x="10" y="18"/>
                        <a:pt x="10" y="19"/>
                        <a:pt x="9" y="20"/>
                      </a:cubicBezTo>
                      <a:cubicBezTo>
                        <a:pt x="7" y="21"/>
                        <a:pt x="6" y="22"/>
                        <a:pt x="8" y="22"/>
                      </a:cubicBezTo>
                      <a:cubicBezTo>
                        <a:pt x="10" y="20"/>
                        <a:pt x="12" y="18"/>
                        <a:pt x="14" y="16"/>
                      </a:cubicBezTo>
                      <a:cubicBezTo>
                        <a:pt x="15" y="16"/>
                        <a:pt x="14" y="15"/>
                        <a:pt x="13" y="15"/>
                      </a:cubicBezTo>
                      <a:cubicBezTo>
                        <a:pt x="12" y="16"/>
                        <a:pt x="12" y="17"/>
                        <a:pt x="11" y="17"/>
                      </a:cubicBezTo>
                      <a:cubicBezTo>
                        <a:pt x="10" y="18"/>
                        <a:pt x="10" y="17"/>
                        <a:pt x="10" y="15"/>
                      </a:cubicBezTo>
                      <a:cubicBezTo>
                        <a:pt x="7" y="17"/>
                        <a:pt x="7" y="19"/>
                        <a:pt x="5" y="20"/>
                      </a:cubicBezTo>
                      <a:cubicBezTo>
                        <a:pt x="7" y="18"/>
                        <a:pt x="9" y="15"/>
                        <a:pt x="12" y="13"/>
                      </a:cubicBezTo>
                      <a:cubicBezTo>
                        <a:pt x="9" y="15"/>
                        <a:pt x="8" y="17"/>
                        <a:pt x="7" y="20"/>
                      </a:cubicBezTo>
                      <a:cubicBezTo>
                        <a:pt x="6" y="20"/>
                        <a:pt x="7" y="21"/>
                        <a:pt x="7" y="20"/>
                      </a:cubicBezTo>
                      <a:cubicBezTo>
                        <a:pt x="10" y="19"/>
                        <a:pt x="10" y="19"/>
                        <a:pt x="13" y="16"/>
                      </a:cubicBezTo>
                      <a:cubicBezTo>
                        <a:pt x="14" y="17"/>
                        <a:pt x="15" y="17"/>
                        <a:pt x="16" y="17"/>
                      </a:cubicBezTo>
                      <a:cubicBezTo>
                        <a:pt x="17" y="16"/>
                        <a:pt x="18" y="14"/>
                        <a:pt x="19" y="12"/>
                      </a:cubicBezTo>
                      <a:cubicBezTo>
                        <a:pt x="19" y="12"/>
                        <a:pt x="19" y="11"/>
                        <a:pt x="18" y="12"/>
                      </a:cubicBezTo>
                      <a:cubicBezTo>
                        <a:pt x="16" y="13"/>
                        <a:pt x="15" y="15"/>
                        <a:pt x="14" y="16"/>
                      </a:cubicBezTo>
                      <a:cubicBezTo>
                        <a:pt x="13" y="17"/>
                        <a:pt x="14" y="17"/>
                        <a:pt x="14" y="17"/>
                      </a:cubicBezTo>
                      <a:cubicBezTo>
                        <a:pt x="17" y="16"/>
                        <a:pt x="19" y="15"/>
                        <a:pt x="22" y="13"/>
                      </a:cubicBezTo>
                      <a:cubicBezTo>
                        <a:pt x="24" y="13"/>
                        <a:pt x="25" y="12"/>
                        <a:pt x="23" y="11"/>
                      </a:cubicBezTo>
                      <a:cubicBezTo>
                        <a:pt x="22" y="12"/>
                        <a:pt x="21" y="14"/>
                        <a:pt x="20" y="15"/>
                      </a:cubicBezTo>
                      <a:cubicBezTo>
                        <a:pt x="20" y="16"/>
                        <a:pt x="20" y="16"/>
                        <a:pt x="21" y="16"/>
                      </a:cubicBezTo>
                      <a:cubicBezTo>
                        <a:pt x="24" y="15"/>
                        <a:pt x="27" y="14"/>
                        <a:pt x="29" y="13"/>
                      </a:cubicBezTo>
                      <a:cubicBezTo>
                        <a:pt x="33" y="11"/>
                        <a:pt x="28" y="20"/>
                        <a:pt x="29" y="19"/>
                      </a:cubicBezTo>
                      <a:cubicBezTo>
                        <a:pt x="27" y="23"/>
                        <a:pt x="23" y="26"/>
                        <a:pt x="19" y="29"/>
                      </a:cubicBezTo>
                      <a:cubicBezTo>
                        <a:pt x="21" y="27"/>
                        <a:pt x="23" y="24"/>
                        <a:pt x="24" y="22"/>
                      </a:cubicBezTo>
                      <a:cubicBezTo>
                        <a:pt x="24" y="22"/>
                        <a:pt x="24" y="21"/>
                        <a:pt x="23" y="22"/>
                      </a:cubicBezTo>
                      <a:cubicBezTo>
                        <a:pt x="18" y="26"/>
                        <a:pt x="15" y="30"/>
                        <a:pt x="8" y="32"/>
                      </a:cubicBezTo>
                      <a:cubicBezTo>
                        <a:pt x="7" y="32"/>
                        <a:pt x="6" y="32"/>
                        <a:pt x="5" y="33"/>
                      </a:cubicBezTo>
                      <a:cubicBezTo>
                        <a:pt x="4" y="34"/>
                        <a:pt x="3" y="36"/>
                        <a:pt x="3" y="37"/>
                      </a:cubicBezTo>
                      <a:cubicBezTo>
                        <a:pt x="2" y="38"/>
                        <a:pt x="3" y="39"/>
                        <a:pt x="4" y="38"/>
                      </a:cubicBezTo>
                      <a:cubicBezTo>
                        <a:pt x="5" y="36"/>
                        <a:pt x="5" y="37"/>
                        <a:pt x="6" y="35"/>
                      </a:cubicBezTo>
                      <a:cubicBezTo>
                        <a:pt x="7" y="34"/>
                        <a:pt x="6" y="33"/>
                        <a:pt x="5" y="34"/>
                      </a:cubicBezTo>
                      <a:cubicBezTo>
                        <a:pt x="4" y="36"/>
                        <a:pt x="3" y="37"/>
                        <a:pt x="3" y="39"/>
                      </a:cubicBezTo>
                      <a:cubicBezTo>
                        <a:pt x="2" y="40"/>
                        <a:pt x="3" y="40"/>
                        <a:pt x="4" y="40"/>
                      </a:cubicBezTo>
                      <a:cubicBezTo>
                        <a:pt x="6" y="34"/>
                        <a:pt x="6" y="34"/>
                        <a:pt x="5" y="40"/>
                      </a:cubicBezTo>
                      <a:cubicBezTo>
                        <a:pt x="5" y="40"/>
                        <a:pt x="6" y="41"/>
                        <a:pt x="6" y="40"/>
                      </a:cubicBezTo>
                      <a:cubicBezTo>
                        <a:pt x="8" y="39"/>
                        <a:pt x="9" y="37"/>
                        <a:pt x="10" y="35"/>
                      </a:cubicBezTo>
                      <a:cubicBezTo>
                        <a:pt x="9" y="36"/>
                        <a:pt x="10" y="40"/>
                        <a:pt x="10" y="42"/>
                      </a:cubicBezTo>
                      <a:cubicBezTo>
                        <a:pt x="10" y="43"/>
                        <a:pt x="11" y="43"/>
                        <a:pt x="11" y="42"/>
                      </a:cubicBezTo>
                      <a:cubicBezTo>
                        <a:pt x="15" y="31"/>
                        <a:pt x="12" y="41"/>
                        <a:pt x="11" y="43"/>
                      </a:cubicBezTo>
                      <a:cubicBezTo>
                        <a:pt x="11" y="44"/>
                        <a:pt x="12" y="44"/>
                        <a:pt x="12" y="44"/>
                      </a:cubicBezTo>
                      <a:cubicBezTo>
                        <a:pt x="13" y="42"/>
                        <a:pt x="14" y="41"/>
                        <a:pt x="15" y="39"/>
                      </a:cubicBezTo>
                      <a:cubicBezTo>
                        <a:pt x="14" y="41"/>
                        <a:pt x="14" y="42"/>
                        <a:pt x="14" y="44"/>
                      </a:cubicBezTo>
                      <a:cubicBezTo>
                        <a:pt x="14" y="45"/>
                        <a:pt x="15" y="45"/>
                        <a:pt x="15" y="45"/>
                      </a:cubicBezTo>
                      <a:cubicBezTo>
                        <a:pt x="16" y="42"/>
                        <a:pt x="16" y="42"/>
                        <a:pt x="17" y="39"/>
                      </a:cubicBezTo>
                      <a:cubicBezTo>
                        <a:pt x="17" y="37"/>
                        <a:pt x="16" y="38"/>
                        <a:pt x="16" y="41"/>
                      </a:cubicBezTo>
                      <a:cubicBezTo>
                        <a:pt x="16" y="42"/>
                        <a:pt x="15" y="44"/>
                        <a:pt x="15" y="45"/>
                      </a:cubicBezTo>
                      <a:cubicBezTo>
                        <a:pt x="15" y="46"/>
                        <a:pt x="16" y="47"/>
                        <a:pt x="16" y="46"/>
                      </a:cubicBezTo>
                      <a:cubicBezTo>
                        <a:pt x="17" y="43"/>
                        <a:pt x="18" y="41"/>
                        <a:pt x="18" y="39"/>
                      </a:cubicBezTo>
                      <a:cubicBezTo>
                        <a:pt x="18" y="41"/>
                        <a:pt x="18" y="44"/>
                        <a:pt x="17" y="47"/>
                      </a:cubicBezTo>
                      <a:cubicBezTo>
                        <a:pt x="17" y="47"/>
                        <a:pt x="19" y="47"/>
                        <a:pt x="19" y="47"/>
                      </a:cubicBezTo>
                      <a:cubicBezTo>
                        <a:pt x="19" y="45"/>
                        <a:pt x="20" y="43"/>
                        <a:pt x="21" y="42"/>
                      </a:cubicBezTo>
                      <a:cubicBezTo>
                        <a:pt x="22" y="37"/>
                        <a:pt x="21" y="39"/>
                        <a:pt x="20" y="42"/>
                      </a:cubicBezTo>
                      <a:cubicBezTo>
                        <a:pt x="18" y="54"/>
                        <a:pt x="24" y="30"/>
                        <a:pt x="22" y="45"/>
                      </a:cubicBezTo>
                      <a:cubicBezTo>
                        <a:pt x="22" y="46"/>
                        <a:pt x="22" y="45"/>
                        <a:pt x="23" y="43"/>
                      </a:cubicBezTo>
                      <a:cubicBezTo>
                        <a:pt x="24" y="34"/>
                        <a:pt x="21" y="54"/>
                        <a:pt x="24" y="43"/>
                      </a:cubicBezTo>
                      <a:cubicBezTo>
                        <a:pt x="23" y="48"/>
                        <a:pt x="25" y="51"/>
                        <a:pt x="22" y="45"/>
                      </a:cubicBezTo>
                      <a:cubicBezTo>
                        <a:pt x="22" y="45"/>
                        <a:pt x="21" y="45"/>
                        <a:pt x="21" y="45"/>
                      </a:cubicBezTo>
                      <a:cubicBezTo>
                        <a:pt x="19" y="47"/>
                        <a:pt x="19" y="49"/>
                        <a:pt x="20" y="51"/>
                      </a:cubicBezTo>
                      <a:cubicBezTo>
                        <a:pt x="19" y="48"/>
                        <a:pt x="24" y="55"/>
                        <a:pt x="20" y="49"/>
                      </a:cubicBezTo>
                      <a:cubicBezTo>
                        <a:pt x="18" y="50"/>
                        <a:pt x="19" y="50"/>
                        <a:pt x="21" y="51"/>
                      </a:cubicBezTo>
                      <a:cubicBezTo>
                        <a:pt x="22" y="52"/>
                        <a:pt x="22" y="52"/>
                        <a:pt x="23" y="53"/>
                      </a:cubicBezTo>
                      <a:cubicBezTo>
                        <a:pt x="24" y="53"/>
                        <a:pt x="24" y="52"/>
                        <a:pt x="24" y="52"/>
                      </a:cubicBezTo>
                      <a:cubicBezTo>
                        <a:pt x="23" y="50"/>
                        <a:pt x="22" y="49"/>
                        <a:pt x="21" y="48"/>
                      </a:cubicBezTo>
                      <a:cubicBezTo>
                        <a:pt x="20" y="48"/>
                        <a:pt x="19" y="48"/>
                        <a:pt x="20" y="49"/>
                      </a:cubicBezTo>
                      <a:cubicBezTo>
                        <a:pt x="21" y="52"/>
                        <a:pt x="24" y="55"/>
                        <a:pt x="19" y="52"/>
                      </a:cubicBezTo>
                      <a:cubicBezTo>
                        <a:pt x="18" y="52"/>
                        <a:pt x="18" y="52"/>
                        <a:pt x="18" y="53"/>
                      </a:cubicBezTo>
                      <a:cubicBezTo>
                        <a:pt x="19" y="54"/>
                        <a:pt x="19" y="54"/>
                        <a:pt x="20" y="55"/>
                      </a:cubicBezTo>
                      <a:cubicBezTo>
                        <a:pt x="20" y="56"/>
                        <a:pt x="21" y="55"/>
                        <a:pt x="21" y="55"/>
                      </a:cubicBezTo>
                      <a:cubicBezTo>
                        <a:pt x="19" y="51"/>
                        <a:pt x="17" y="48"/>
                        <a:pt x="14" y="46"/>
                      </a:cubicBezTo>
                      <a:cubicBezTo>
                        <a:pt x="12" y="44"/>
                        <a:pt x="10" y="44"/>
                        <a:pt x="8" y="43"/>
                      </a:cubicBezTo>
                      <a:cubicBezTo>
                        <a:pt x="6" y="42"/>
                        <a:pt x="5" y="42"/>
                        <a:pt x="5" y="44"/>
                      </a:cubicBezTo>
                      <a:cubicBezTo>
                        <a:pt x="8" y="44"/>
                        <a:pt x="10" y="45"/>
                        <a:pt x="12" y="45"/>
                      </a:cubicBezTo>
                      <a:cubicBezTo>
                        <a:pt x="11" y="45"/>
                        <a:pt x="11" y="46"/>
                        <a:pt x="11" y="46"/>
                      </a:cubicBezTo>
                      <a:cubicBezTo>
                        <a:pt x="16" y="50"/>
                        <a:pt x="12" y="46"/>
                        <a:pt x="12" y="46"/>
                      </a:cubicBezTo>
                      <a:cubicBezTo>
                        <a:pt x="10" y="42"/>
                        <a:pt x="11" y="42"/>
                        <a:pt x="15" y="45"/>
                      </a:cubicBezTo>
                      <a:cubicBezTo>
                        <a:pt x="16" y="46"/>
                        <a:pt x="18" y="47"/>
                        <a:pt x="19" y="47"/>
                      </a:cubicBezTo>
                      <a:cubicBezTo>
                        <a:pt x="20" y="47"/>
                        <a:pt x="20" y="47"/>
                        <a:pt x="20" y="47"/>
                      </a:cubicBezTo>
                      <a:cubicBezTo>
                        <a:pt x="22" y="49"/>
                        <a:pt x="23" y="51"/>
                        <a:pt x="23" y="53"/>
                      </a:cubicBezTo>
                      <a:cubicBezTo>
                        <a:pt x="24" y="54"/>
                        <a:pt x="25" y="54"/>
                        <a:pt x="25" y="53"/>
                      </a:cubicBezTo>
                      <a:cubicBezTo>
                        <a:pt x="25" y="51"/>
                        <a:pt x="25" y="50"/>
                        <a:pt x="24" y="48"/>
                      </a:cubicBezTo>
                      <a:cubicBezTo>
                        <a:pt x="24" y="48"/>
                        <a:pt x="23" y="48"/>
                        <a:pt x="23" y="48"/>
                      </a:cubicBezTo>
                      <a:cubicBezTo>
                        <a:pt x="23" y="51"/>
                        <a:pt x="23" y="53"/>
                        <a:pt x="23" y="55"/>
                      </a:cubicBezTo>
                      <a:cubicBezTo>
                        <a:pt x="23" y="56"/>
                        <a:pt x="24" y="56"/>
                        <a:pt x="24" y="55"/>
                      </a:cubicBezTo>
                      <a:cubicBezTo>
                        <a:pt x="26" y="53"/>
                        <a:pt x="26" y="53"/>
                        <a:pt x="24" y="53"/>
                      </a:cubicBezTo>
                      <a:cubicBezTo>
                        <a:pt x="24" y="55"/>
                        <a:pt x="24" y="57"/>
                        <a:pt x="24" y="59"/>
                      </a:cubicBezTo>
                      <a:cubicBezTo>
                        <a:pt x="24" y="60"/>
                        <a:pt x="25" y="60"/>
                        <a:pt x="26" y="59"/>
                      </a:cubicBezTo>
                      <a:cubicBezTo>
                        <a:pt x="27" y="55"/>
                        <a:pt x="27" y="52"/>
                        <a:pt x="27" y="48"/>
                      </a:cubicBezTo>
                      <a:cubicBezTo>
                        <a:pt x="27" y="47"/>
                        <a:pt x="26" y="47"/>
                        <a:pt x="26" y="48"/>
                      </a:cubicBezTo>
                      <a:cubicBezTo>
                        <a:pt x="26" y="53"/>
                        <a:pt x="26" y="53"/>
                        <a:pt x="27" y="57"/>
                      </a:cubicBezTo>
                      <a:cubicBezTo>
                        <a:pt x="27" y="58"/>
                        <a:pt x="28" y="58"/>
                        <a:pt x="28" y="57"/>
                      </a:cubicBezTo>
                      <a:cubicBezTo>
                        <a:pt x="29" y="50"/>
                        <a:pt x="27" y="51"/>
                        <a:pt x="29" y="57"/>
                      </a:cubicBezTo>
                      <a:cubicBezTo>
                        <a:pt x="29" y="58"/>
                        <a:pt x="30" y="58"/>
                        <a:pt x="30" y="57"/>
                      </a:cubicBezTo>
                      <a:cubicBezTo>
                        <a:pt x="31" y="54"/>
                        <a:pt x="31" y="54"/>
                        <a:pt x="31" y="51"/>
                      </a:cubicBezTo>
                      <a:cubicBezTo>
                        <a:pt x="30" y="51"/>
                        <a:pt x="30" y="51"/>
                        <a:pt x="30" y="51"/>
                      </a:cubicBezTo>
                      <a:cubicBezTo>
                        <a:pt x="30" y="53"/>
                        <a:pt x="30" y="55"/>
                        <a:pt x="30" y="57"/>
                      </a:cubicBezTo>
                      <a:cubicBezTo>
                        <a:pt x="30" y="58"/>
                        <a:pt x="31" y="58"/>
                        <a:pt x="31" y="57"/>
                      </a:cubicBezTo>
                      <a:cubicBezTo>
                        <a:pt x="31" y="55"/>
                        <a:pt x="30" y="49"/>
                        <a:pt x="31" y="54"/>
                      </a:cubicBezTo>
                      <a:cubicBezTo>
                        <a:pt x="33" y="55"/>
                        <a:pt x="33" y="54"/>
                        <a:pt x="30" y="51"/>
                      </a:cubicBezTo>
                      <a:cubicBezTo>
                        <a:pt x="30" y="49"/>
                        <a:pt x="29" y="48"/>
                        <a:pt x="29" y="46"/>
                      </a:cubicBezTo>
                      <a:cubicBezTo>
                        <a:pt x="27" y="42"/>
                        <a:pt x="29" y="46"/>
                        <a:pt x="30" y="41"/>
                      </a:cubicBezTo>
                      <a:cubicBezTo>
                        <a:pt x="29" y="43"/>
                        <a:pt x="30" y="37"/>
                        <a:pt x="30" y="35"/>
                      </a:cubicBezTo>
                      <a:cubicBezTo>
                        <a:pt x="30" y="35"/>
                        <a:pt x="29" y="35"/>
                        <a:pt x="29" y="35"/>
                      </a:cubicBezTo>
                      <a:cubicBezTo>
                        <a:pt x="29" y="38"/>
                        <a:pt x="29" y="41"/>
                        <a:pt x="28" y="44"/>
                      </a:cubicBezTo>
                      <a:cubicBezTo>
                        <a:pt x="28" y="45"/>
                        <a:pt x="30" y="45"/>
                        <a:pt x="30" y="45"/>
                      </a:cubicBezTo>
                      <a:cubicBezTo>
                        <a:pt x="30" y="43"/>
                        <a:pt x="30" y="41"/>
                        <a:pt x="30" y="39"/>
                      </a:cubicBezTo>
                      <a:cubicBezTo>
                        <a:pt x="31" y="38"/>
                        <a:pt x="29" y="38"/>
                        <a:pt x="29" y="39"/>
                      </a:cubicBezTo>
                      <a:cubicBezTo>
                        <a:pt x="28" y="41"/>
                        <a:pt x="28" y="43"/>
                        <a:pt x="27" y="46"/>
                      </a:cubicBezTo>
                      <a:cubicBezTo>
                        <a:pt x="27" y="47"/>
                        <a:pt x="28" y="47"/>
                        <a:pt x="29" y="46"/>
                      </a:cubicBezTo>
                      <a:cubicBezTo>
                        <a:pt x="29" y="43"/>
                        <a:pt x="30" y="40"/>
                        <a:pt x="29" y="37"/>
                      </a:cubicBezTo>
                      <a:cubicBezTo>
                        <a:pt x="29" y="36"/>
                        <a:pt x="28" y="36"/>
                        <a:pt x="28" y="36"/>
                      </a:cubicBezTo>
                      <a:cubicBezTo>
                        <a:pt x="24" y="43"/>
                        <a:pt x="29" y="51"/>
                        <a:pt x="31" y="57"/>
                      </a:cubicBezTo>
                      <a:cubicBezTo>
                        <a:pt x="32" y="57"/>
                        <a:pt x="33" y="57"/>
                        <a:pt x="33" y="56"/>
                      </a:cubicBezTo>
                      <a:cubicBezTo>
                        <a:pt x="32" y="54"/>
                        <a:pt x="32" y="52"/>
                        <a:pt x="31" y="49"/>
                      </a:cubicBezTo>
                      <a:cubicBezTo>
                        <a:pt x="31" y="48"/>
                        <a:pt x="30" y="49"/>
                        <a:pt x="30" y="49"/>
                      </a:cubicBezTo>
                      <a:cubicBezTo>
                        <a:pt x="30" y="51"/>
                        <a:pt x="30" y="53"/>
                        <a:pt x="30" y="54"/>
                      </a:cubicBezTo>
                      <a:cubicBezTo>
                        <a:pt x="31" y="54"/>
                        <a:pt x="31" y="54"/>
                        <a:pt x="31" y="54"/>
                      </a:cubicBezTo>
                      <a:cubicBezTo>
                        <a:pt x="31" y="52"/>
                        <a:pt x="31" y="50"/>
                        <a:pt x="31" y="48"/>
                      </a:cubicBezTo>
                      <a:cubicBezTo>
                        <a:pt x="31" y="47"/>
                        <a:pt x="30" y="47"/>
                        <a:pt x="30" y="48"/>
                      </a:cubicBezTo>
                      <a:cubicBezTo>
                        <a:pt x="30" y="50"/>
                        <a:pt x="30" y="52"/>
                        <a:pt x="29" y="54"/>
                      </a:cubicBezTo>
                      <a:cubicBezTo>
                        <a:pt x="29" y="52"/>
                        <a:pt x="29" y="50"/>
                        <a:pt x="28" y="48"/>
                      </a:cubicBezTo>
                      <a:cubicBezTo>
                        <a:pt x="28" y="47"/>
                        <a:pt x="27" y="47"/>
                        <a:pt x="27" y="48"/>
                      </a:cubicBezTo>
                      <a:cubicBezTo>
                        <a:pt x="27" y="49"/>
                        <a:pt x="27" y="50"/>
                        <a:pt x="27" y="51"/>
                      </a:cubicBezTo>
                      <a:cubicBezTo>
                        <a:pt x="26" y="53"/>
                        <a:pt x="26" y="54"/>
                        <a:pt x="28" y="54"/>
                      </a:cubicBezTo>
                      <a:cubicBezTo>
                        <a:pt x="28" y="51"/>
                        <a:pt x="28" y="51"/>
                        <a:pt x="27" y="48"/>
                      </a:cubicBezTo>
                      <a:cubicBezTo>
                        <a:pt x="27" y="47"/>
                        <a:pt x="26" y="47"/>
                        <a:pt x="26" y="48"/>
                      </a:cubicBezTo>
                      <a:cubicBezTo>
                        <a:pt x="26" y="51"/>
                        <a:pt x="25" y="53"/>
                        <a:pt x="25" y="56"/>
                      </a:cubicBezTo>
                      <a:cubicBezTo>
                        <a:pt x="25" y="57"/>
                        <a:pt x="27" y="57"/>
                        <a:pt x="27" y="56"/>
                      </a:cubicBezTo>
                      <a:cubicBezTo>
                        <a:pt x="27" y="55"/>
                        <a:pt x="27" y="54"/>
                        <a:pt x="27" y="53"/>
                      </a:cubicBezTo>
                      <a:cubicBezTo>
                        <a:pt x="28" y="51"/>
                        <a:pt x="28" y="50"/>
                        <a:pt x="26" y="51"/>
                      </a:cubicBezTo>
                      <a:cubicBezTo>
                        <a:pt x="26" y="62"/>
                        <a:pt x="26" y="53"/>
                        <a:pt x="26" y="50"/>
                      </a:cubicBezTo>
                      <a:cubicBezTo>
                        <a:pt x="26" y="50"/>
                        <a:pt x="25" y="50"/>
                        <a:pt x="25" y="50"/>
                      </a:cubicBezTo>
                      <a:cubicBezTo>
                        <a:pt x="23" y="55"/>
                        <a:pt x="24" y="53"/>
                        <a:pt x="24" y="49"/>
                      </a:cubicBezTo>
                      <a:cubicBezTo>
                        <a:pt x="24" y="53"/>
                        <a:pt x="22" y="45"/>
                        <a:pt x="22" y="44"/>
                      </a:cubicBezTo>
                      <a:cubicBezTo>
                        <a:pt x="21" y="44"/>
                        <a:pt x="21" y="44"/>
                        <a:pt x="20" y="44"/>
                      </a:cubicBezTo>
                      <a:cubicBezTo>
                        <a:pt x="19" y="46"/>
                        <a:pt x="9" y="41"/>
                        <a:pt x="6" y="42"/>
                      </a:cubicBezTo>
                      <a:cubicBezTo>
                        <a:pt x="6" y="42"/>
                        <a:pt x="5" y="42"/>
                        <a:pt x="6" y="43"/>
                      </a:cubicBezTo>
                      <a:cubicBezTo>
                        <a:pt x="8" y="46"/>
                        <a:pt x="11" y="48"/>
                        <a:pt x="15" y="49"/>
                      </a:cubicBezTo>
                      <a:cubicBezTo>
                        <a:pt x="16" y="49"/>
                        <a:pt x="16" y="48"/>
                        <a:pt x="16" y="48"/>
                      </a:cubicBezTo>
                      <a:cubicBezTo>
                        <a:pt x="15" y="47"/>
                        <a:pt x="14" y="47"/>
                        <a:pt x="14" y="46"/>
                      </a:cubicBezTo>
                      <a:cubicBezTo>
                        <a:pt x="14" y="46"/>
                        <a:pt x="14" y="45"/>
                        <a:pt x="14" y="45"/>
                      </a:cubicBezTo>
                      <a:cubicBezTo>
                        <a:pt x="10" y="44"/>
                        <a:pt x="7" y="43"/>
                        <a:pt x="3" y="42"/>
                      </a:cubicBezTo>
                      <a:cubicBezTo>
                        <a:pt x="2" y="42"/>
                        <a:pt x="2" y="43"/>
                        <a:pt x="3" y="43"/>
                      </a:cubicBezTo>
                      <a:cubicBezTo>
                        <a:pt x="6" y="44"/>
                        <a:pt x="10" y="45"/>
                        <a:pt x="13" y="47"/>
                      </a:cubicBezTo>
                      <a:cubicBezTo>
                        <a:pt x="17" y="49"/>
                        <a:pt x="19" y="53"/>
                        <a:pt x="23" y="56"/>
                      </a:cubicBezTo>
                      <a:cubicBezTo>
                        <a:pt x="23" y="56"/>
                        <a:pt x="24" y="56"/>
                        <a:pt x="24" y="55"/>
                      </a:cubicBezTo>
                      <a:cubicBezTo>
                        <a:pt x="23" y="53"/>
                        <a:pt x="22" y="52"/>
                        <a:pt x="21" y="50"/>
                      </a:cubicBezTo>
                      <a:cubicBezTo>
                        <a:pt x="25" y="55"/>
                        <a:pt x="20" y="49"/>
                        <a:pt x="18" y="47"/>
                      </a:cubicBezTo>
                      <a:cubicBezTo>
                        <a:pt x="18" y="46"/>
                        <a:pt x="17" y="47"/>
                        <a:pt x="17" y="47"/>
                      </a:cubicBezTo>
                      <a:cubicBezTo>
                        <a:pt x="19" y="49"/>
                        <a:pt x="20" y="51"/>
                        <a:pt x="21" y="53"/>
                      </a:cubicBezTo>
                      <a:cubicBezTo>
                        <a:pt x="22" y="54"/>
                        <a:pt x="23" y="53"/>
                        <a:pt x="22" y="52"/>
                      </a:cubicBezTo>
                      <a:cubicBezTo>
                        <a:pt x="22" y="49"/>
                        <a:pt x="23" y="49"/>
                        <a:pt x="23" y="52"/>
                      </a:cubicBezTo>
                      <a:cubicBezTo>
                        <a:pt x="23" y="52"/>
                        <a:pt x="24" y="52"/>
                        <a:pt x="24" y="52"/>
                      </a:cubicBezTo>
                      <a:cubicBezTo>
                        <a:pt x="25" y="47"/>
                        <a:pt x="26" y="44"/>
                        <a:pt x="25" y="39"/>
                      </a:cubicBezTo>
                      <a:cubicBezTo>
                        <a:pt x="25" y="39"/>
                        <a:pt x="24" y="39"/>
                        <a:pt x="24" y="39"/>
                      </a:cubicBezTo>
                      <a:cubicBezTo>
                        <a:pt x="23" y="42"/>
                        <a:pt x="22" y="45"/>
                        <a:pt x="22" y="48"/>
                      </a:cubicBezTo>
                      <a:cubicBezTo>
                        <a:pt x="22" y="49"/>
                        <a:pt x="23" y="49"/>
                        <a:pt x="23" y="48"/>
                      </a:cubicBezTo>
                      <a:cubicBezTo>
                        <a:pt x="24" y="45"/>
                        <a:pt x="25" y="42"/>
                        <a:pt x="25" y="38"/>
                      </a:cubicBezTo>
                      <a:cubicBezTo>
                        <a:pt x="25" y="37"/>
                        <a:pt x="24" y="37"/>
                        <a:pt x="24" y="37"/>
                      </a:cubicBezTo>
                      <a:cubicBezTo>
                        <a:pt x="22" y="41"/>
                        <a:pt x="21" y="44"/>
                        <a:pt x="21" y="48"/>
                      </a:cubicBezTo>
                      <a:cubicBezTo>
                        <a:pt x="21" y="49"/>
                        <a:pt x="23" y="49"/>
                        <a:pt x="23" y="48"/>
                      </a:cubicBezTo>
                      <a:cubicBezTo>
                        <a:pt x="23" y="44"/>
                        <a:pt x="24" y="41"/>
                        <a:pt x="23" y="38"/>
                      </a:cubicBezTo>
                      <a:cubicBezTo>
                        <a:pt x="23" y="37"/>
                        <a:pt x="22" y="37"/>
                        <a:pt x="22" y="38"/>
                      </a:cubicBezTo>
                      <a:cubicBezTo>
                        <a:pt x="21" y="41"/>
                        <a:pt x="19" y="44"/>
                        <a:pt x="19" y="48"/>
                      </a:cubicBezTo>
                      <a:cubicBezTo>
                        <a:pt x="19" y="49"/>
                        <a:pt x="20" y="49"/>
                        <a:pt x="20" y="48"/>
                      </a:cubicBezTo>
                      <a:cubicBezTo>
                        <a:pt x="21" y="44"/>
                        <a:pt x="22" y="40"/>
                        <a:pt x="23" y="36"/>
                      </a:cubicBezTo>
                      <a:cubicBezTo>
                        <a:pt x="23" y="35"/>
                        <a:pt x="22" y="35"/>
                        <a:pt x="21" y="36"/>
                      </a:cubicBezTo>
                      <a:cubicBezTo>
                        <a:pt x="20" y="39"/>
                        <a:pt x="19" y="41"/>
                        <a:pt x="18" y="44"/>
                      </a:cubicBezTo>
                      <a:cubicBezTo>
                        <a:pt x="19" y="43"/>
                        <a:pt x="20" y="39"/>
                        <a:pt x="20" y="36"/>
                      </a:cubicBezTo>
                      <a:cubicBezTo>
                        <a:pt x="20" y="36"/>
                        <a:pt x="19" y="35"/>
                        <a:pt x="19" y="36"/>
                      </a:cubicBezTo>
                      <a:cubicBezTo>
                        <a:pt x="18" y="38"/>
                        <a:pt x="17" y="41"/>
                        <a:pt x="16" y="43"/>
                      </a:cubicBezTo>
                      <a:cubicBezTo>
                        <a:pt x="17" y="44"/>
                        <a:pt x="18" y="43"/>
                        <a:pt x="17" y="41"/>
                      </a:cubicBezTo>
                      <a:cubicBezTo>
                        <a:pt x="18" y="39"/>
                        <a:pt x="18" y="38"/>
                        <a:pt x="19" y="36"/>
                      </a:cubicBezTo>
                      <a:cubicBezTo>
                        <a:pt x="19" y="35"/>
                        <a:pt x="18" y="35"/>
                        <a:pt x="17" y="36"/>
                      </a:cubicBezTo>
                      <a:cubicBezTo>
                        <a:pt x="16" y="37"/>
                        <a:pt x="16" y="40"/>
                        <a:pt x="16" y="42"/>
                      </a:cubicBezTo>
                      <a:cubicBezTo>
                        <a:pt x="16" y="39"/>
                        <a:pt x="16" y="39"/>
                        <a:pt x="16" y="36"/>
                      </a:cubicBezTo>
                      <a:cubicBezTo>
                        <a:pt x="16" y="36"/>
                        <a:pt x="15" y="35"/>
                        <a:pt x="15" y="36"/>
                      </a:cubicBezTo>
                      <a:cubicBezTo>
                        <a:pt x="14" y="37"/>
                        <a:pt x="13" y="39"/>
                        <a:pt x="12" y="41"/>
                      </a:cubicBezTo>
                      <a:cubicBezTo>
                        <a:pt x="13" y="39"/>
                        <a:pt x="14" y="37"/>
                        <a:pt x="14" y="35"/>
                      </a:cubicBezTo>
                      <a:cubicBezTo>
                        <a:pt x="15" y="34"/>
                        <a:pt x="14" y="33"/>
                        <a:pt x="13" y="34"/>
                      </a:cubicBezTo>
                      <a:cubicBezTo>
                        <a:pt x="12" y="36"/>
                        <a:pt x="11" y="38"/>
                        <a:pt x="11" y="39"/>
                      </a:cubicBezTo>
                      <a:cubicBezTo>
                        <a:pt x="12" y="40"/>
                        <a:pt x="13" y="39"/>
                        <a:pt x="12" y="37"/>
                      </a:cubicBezTo>
                      <a:cubicBezTo>
                        <a:pt x="13" y="36"/>
                        <a:pt x="13" y="35"/>
                        <a:pt x="13" y="34"/>
                      </a:cubicBezTo>
                      <a:cubicBezTo>
                        <a:pt x="13" y="33"/>
                        <a:pt x="12" y="33"/>
                        <a:pt x="11" y="34"/>
                      </a:cubicBezTo>
                      <a:cubicBezTo>
                        <a:pt x="10" y="36"/>
                        <a:pt x="9" y="38"/>
                        <a:pt x="9" y="41"/>
                      </a:cubicBezTo>
                      <a:cubicBezTo>
                        <a:pt x="8" y="42"/>
                        <a:pt x="10" y="42"/>
                        <a:pt x="10" y="41"/>
                      </a:cubicBezTo>
                      <a:cubicBezTo>
                        <a:pt x="11" y="38"/>
                        <a:pt x="12" y="35"/>
                        <a:pt x="12" y="32"/>
                      </a:cubicBezTo>
                      <a:cubicBezTo>
                        <a:pt x="12" y="31"/>
                        <a:pt x="11" y="31"/>
                        <a:pt x="11" y="31"/>
                      </a:cubicBezTo>
                      <a:cubicBezTo>
                        <a:pt x="10" y="33"/>
                        <a:pt x="10" y="33"/>
                        <a:pt x="9" y="35"/>
                      </a:cubicBezTo>
                      <a:cubicBezTo>
                        <a:pt x="6" y="39"/>
                        <a:pt x="7" y="36"/>
                        <a:pt x="8" y="33"/>
                      </a:cubicBezTo>
                      <a:cubicBezTo>
                        <a:pt x="8" y="32"/>
                        <a:pt x="7" y="32"/>
                        <a:pt x="7" y="32"/>
                      </a:cubicBezTo>
                      <a:cubicBezTo>
                        <a:pt x="6" y="33"/>
                        <a:pt x="5" y="35"/>
                        <a:pt x="4" y="37"/>
                      </a:cubicBezTo>
                      <a:cubicBezTo>
                        <a:pt x="6" y="36"/>
                        <a:pt x="8" y="35"/>
                        <a:pt x="9" y="32"/>
                      </a:cubicBezTo>
                      <a:cubicBezTo>
                        <a:pt x="10" y="32"/>
                        <a:pt x="10" y="31"/>
                        <a:pt x="9" y="31"/>
                      </a:cubicBezTo>
                      <a:cubicBezTo>
                        <a:pt x="8" y="31"/>
                        <a:pt x="6" y="32"/>
                        <a:pt x="5" y="32"/>
                      </a:cubicBezTo>
                      <a:cubicBezTo>
                        <a:pt x="4" y="32"/>
                        <a:pt x="5" y="33"/>
                        <a:pt x="5" y="33"/>
                      </a:cubicBezTo>
                      <a:cubicBezTo>
                        <a:pt x="12" y="32"/>
                        <a:pt x="17" y="31"/>
                        <a:pt x="21" y="25"/>
                      </a:cubicBezTo>
                      <a:cubicBezTo>
                        <a:pt x="22" y="25"/>
                        <a:pt x="21" y="24"/>
                        <a:pt x="20" y="24"/>
                      </a:cubicBezTo>
                      <a:cubicBezTo>
                        <a:pt x="18" y="26"/>
                        <a:pt x="17" y="27"/>
                        <a:pt x="16" y="29"/>
                      </a:cubicBezTo>
                      <a:cubicBezTo>
                        <a:pt x="15" y="29"/>
                        <a:pt x="16" y="30"/>
                        <a:pt x="17" y="30"/>
                      </a:cubicBezTo>
                      <a:cubicBezTo>
                        <a:pt x="18" y="28"/>
                        <a:pt x="20" y="26"/>
                        <a:pt x="22" y="24"/>
                      </a:cubicBezTo>
                      <a:cubicBezTo>
                        <a:pt x="22" y="24"/>
                        <a:pt x="18" y="29"/>
                        <a:pt x="17" y="30"/>
                      </a:cubicBezTo>
                      <a:cubicBezTo>
                        <a:pt x="16" y="31"/>
                        <a:pt x="17" y="31"/>
                        <a:pt x="18" y="31"/>
                      </a:cubicBezTo>
                      <a:cubicBezTo>
                        <a:pt x="25" y="27"/>
                        <a:pt x="34" y="19"/>
                        <a:pt x="32" y="10"/>
                      </a:cubicBezTo>
                      <a:cubicBezTo>
                        <a:pt x="32" y="10"/>
                        <a:pt x="32" y="10"/>
                        <a:pt x="31" y="10"/>
                      </a:cubicBezTo>
                      <a:cubicBezTo>
                        <a:pt x="28" y="12"/>
                        <a:pt x="19" y="18"/>
                        <a:pt x="26" y="10"/>
                      </a:cubicBezTo>
                      <a:cubicBezTo>
                        <a:pt x="26" y="9"/>
                        <a:pt x="26" y="8"/>
                        <a:pt x="25" y="9"/>
                      </a:cubicBezTo>
                      <a:cubicBezTo>
                        <a:pt x="22" y="11"/>
                        <a:pt x="18" y="13"/>
                        <a:pt x="16" y="16"/>
                      </a:cubicBezTo>
                      <a:cubicBezTo>
                        <a:pt x="20" y="11"/>
                        <a:pt x="14" y="18"/>
                        <a:pt x="13" y="19"/>
                      </a:cubicBezTo>
                      <a:cubicBezTo>
                        <a:pt x="13" y="20"/>
                        <a:pt x="14" y="20"/>
                        <a:pt x="14" y="20"/>
                      </a:cubicBezTo>
                      <a:cubicBezTo>
                        <a:pt x="16" y="18"/>
                        <a:pt x="17" y="16"/>
                        <a:pt x="18" y="14"/>
                      </a:cubicBezTo>
                      <a:cubicBezTo>
                        <a:pt x="18" y="13"/>
                        <a:pt x="17" y="13"/>
                        <a:pt x="17" y="13"/>
                      </a:cubicBezTo>
                      <a:cubicBezTo>
                        <a:pt x="12" y="15"/>
                        <a:pt x="7" y="19"/>
                        <a:pt x="15" y="12"/>
                      </a:cubicBezTo>
                      <a:cubicBezTo>
                        <a:pt x="15" y="12"/>
                        <a:pt x="14" y="11"/>
                        <a:pt x="14" y="11"/>
                      </a:cubicBezTo>
                      <a:cubicBezTo>
                        <a:pt x="9" y="13"/>
                        <a:pt x="7" y="17"/>
                        <a:pt x="3" y="21"/>
                      </a:cubicBezTo>
                      <a:cubicBezTo>
                        <a:pt x="3" y="21"/>
                        <a:pt x="4" y="22"/>
                        <a:pt x="4" y="22"/>
                      </a:cubicBezTo>
                      <a:cubicBezTo>
                        <a:pt x="7" y="19"/>
                        <a:pt x="10" y="17"/>
                        <a:pt x="13" y="15"/>
                      </a:cubicBezTo>
                      <a:cubicBezTo>
                        <a:pt x="14" y="14"/>
                        <a:pt x="13" y="13"/>
                        <a:pt x="12" y="14"/>
                      </a:cubicBezTo>
                      <a:cubicBezTo>
                        <a:pt x="9" y="15"/>
                        <a:pt x="7" y="17"/>
                        <a:pt x="6" y="21"/>
                      </a:cubicBezTo>
                      <a:cubicBezTo>
                        <a:pt x="6" y="21"/>
                        <a:pt x="7" y="22"/>
                        <a:pt x="7" y="22"/>
                      </a:cubicBezTo>
                      <a:cubicBezTo>
                        <a:pt x="18" y="13"/>
                        <a:pt x="0" y="26"/>
                        <a:pt x="11" y="17"/>
                      </a:cubicBezTo>
                      <a:cubicBezTo>
                        <a:pt x="9" y="19"/>
                        <a:pt x="7" y="21"/>
                        <a:pt x="5" y="23"/>
                      </a:cubicBezTo>
                      <a:cubicBezTo>
                        <a:pt x="5" y="24"/>
                        <a:pt x="6" y="25"/>
                        <a:pt x="6" y="24"/>
                      </a:cubicBezTo>
                      <a:cubicBezTo>
                        <a:pt x="7" y="24"/>
                        <a:pt x="7" y="23"/>
                        <a:pt x="8" y="23"/>
                      </a:cubicBezTo>
                      <a:cubicBezTo>
                        <a:pt x="10" y="22"/>
                        <a:pt x="11" y="21"/>
                        <a:pt x="9" y="19"/>
                      </a:cubicBezTo>
                      <a:cubicBezTo>
                        <a:pt x="7" y="22"/>
                        <a:pt x="5" y="23"/>
                        <a:pt x="2" y="25"/>
                      </a:cubicBezTo>
                      <a:cubicBezTo>
                        <a:pt x="2" y="25"/>
                        <a:pt x="2" y="26"/>
                        <a:pt x="2" y="26"/>
                      </a:cubicBezTo>
                      <a:cubicBezTo>
                        <a:pt x="5" y="26"/>
                        <a:pt x="7" y="25"/>
                        <a:pt x="10" y="24"/>
                      </a:cubicBezTo>
                      <a:cubicBezTo>
                        <a:pt x="12" y="24"/>
                        <a:pt x="13" y="23"/>
                        <a:pt x="15" y="21"/>
                      </a:cubicBezTo>
                      <a:cubicBezTo>
                        <a:pt x="17" y="19"/>
                        <a:pt x="17" y="16"/>
                        <a:pt x="15" y="21"/>
                      </a:cubicBezTo>
                      <a:cubicBezTo>
                        <a:pt x="15" y="21"/>
                        <a:pt x="16" y="22"/>
                        <a:pt x="16" y="21"/>
                      </a:cubicBezTo>
                      <a:cubicBezTo>
                        <a:pt x="18" y="19"/>
                        <a:pt x="21" y="17"/>
                        <a:pt x="23" y="16"/>
                      </a:cubicBezTo>
                      <a:cubicBezTo>
                        <a:pt x="25" y="15"/>
                        <a:pt x="26" y="15"/>
                        <a:pt x="26" y="15"/>
                      </a:cubicBezTo>
                      <a:cubicBezTo>
                        <a:pt x="27" y="13"/>
                        <a:pt x="28" y="12"/>
                        <a:pt x="29" y="10"/>
                      </a:cubicBezTo>
                      <a:cubicBezTo>
                        <a:pt x="29" y="10"/>
                        <a:pt x="28" y="10"/>
                        <a:pt x="28" y="10"/>
                      </a:cubicBezTo>
                      <a:cubicBezTo>
                        <a:pt x="27" y="12"/>
                        <a:pt x="27" y="14"/>
                        <a:pt x="27" y="16"/>
                      </a:cubicBezTo>
                      <a:cubicBezTo>
                        <a:pt x="26" y="16"/>
                        <a:pt x="27" y="17"/>
                        <a:pt x="28" y="16"/>
                      </a:cubicBezTo>
                      <a:cubicBezTo>
                        <a:pt x="30" y="13"/>
                        <a:pt x="31" y="10"/>
                        <a:pt x="33" y="7"/>
                      </a:cubicBezTo>
                      <a:cubicBezTo>
                        <a:pt x="33" y="8"/>
                        <a:pt x="32" y="10"/>
                        <a:pt x="32" y="11"/>
                      </a:cubicBezTo>
                      <a:cubicBezTo>
                        <a:pt x="32" y="12"/>
                        <a:pt x="33" y="12"/>
                        <a:pt x="33" y="12"/>
                      </a:cubicBezTo>
                      <a:cubicBezTo>
                        <a:pt x="34" y="10"/>
                        <a:pt x="34" y="9"/>
                        <a:pt x="35" y="8"/>
                      </a:cubicBezTo>
                      <a:cubicBezTo>
                        <a:pt x="35" y="6"/>
                        <a:pt x="34" y="6"/>
                        <a:pt x="34" y="8"/>
                      </a:cubicBezTo>
                      <a:cubicBezTo>
                        <a:pt x="34" y="9"/>
                        <a:pt x="35" y="9"/>
                        <a:pt x="36" y="9"/>
                      </a:cubicBezTo>
                      <a:cubicBezTo>
                        <a:pt x="40" y="3"/>
                        <a:pt x="42" y="14"/>
                        <a:pt x="42" y="16"/>
                      </a:cubicBezTo>
                      <a:cubicBezTo>
                        <a:pt x="43" y="17"/>
                        <a:pt x="43" y="17"/>
                        <a:pt x="44" y="16"/>
                      </a:cubicBezTo>
                      <a:cubicBezTo>
                        <a:pt x="44" y="13"/>
                        <a:pt x="44" y="13"/>
                        <a:pt x="44" y="10"/>
                      </a:cubicBezTo>
                      <a:cubicBezTo>
                        <a:pt x="44" y="8"/>
                        <a:pt x="44" y="10"/>
                        <a:pt x="45" y="12"/>
                      </a:cubicBezTo>
                      <a:cubicBezTo>
                        <a:pt x="46" y="12"/>
                        <a:pt x="47" y="12"/>
                        <a:pt x="47" y="12"/>
                      </a:cubicBezTo>
                      <a:cubicBezTo>
                        <a:pt x="47" y="8"/>
                        <a:pt x="47" y="7"/>
                        <a:pt x="45" y="4"/>
                      </a:cubicBezTo>
                      <a:cubicBezTo>
                        <a:pt x="45" y="3"/>
                        <a:pt x="45" y="3"/>
                        <a:pt x="44" y="4"/>
                      </a:cubicBezTo>
                      <a:cubicBezTo>
                        <a:pt x="41" y="7"/>
                        <a:pt x="44" y="13"/>
                        <a:pt x="46" y="17"/>
                      </a:cubicBezTo>
                      <a:cubicBezTo>
                        <a:pt x="46" y="18"/>
                        <a:pt x="47" y="18"/>
                        <a:pt x="47" y="17"/>
                      </a:cubicBezTo>
                      <a:cubicBezTo>
                        <a:pt x="47" y="14"/>
                        <a:pt x="47" y="11"/>
                        <a:pt x="47" y="7"/>
                      </a:cubicBezTo>
                      <a:cubicBezTo>
                        <a:pt x="47" y="7"/>
                        <a:pt x="45" y="7"/>
                        <a:pt x="45" y="8"/>
                      </a:cubicBezTo>
                      <a:cubicBezTo>
                        <a:pt x="45" y="9"/>
                        <a:pt x="45" y="10"/>
                        <a:pt x="46" y="12"/>
                      </a:cubicBezTo>
                      <a:cubicBezTo>
                        <a:pt x="45" y="11"/>
                        <a:pt x="48" y="13"/>
                        <a:pt x="46" y="9"/>
                      </a:cubicBezTo>
                      <a:cubicBezTo>
                        <a:pt x="48" y="13"/>
                        <a:pt x="48" y="17"/>
                        <a:pt x="50" y="21"/>
                      </a:cubicBezTo>
                      <a:cubicBezTo>
                        <a:pt x="50" y="21"/>
                        <a:pt x="51" y="21"/>
                        <a:pt x="51" y="21"/>
                      </a:cubicBezTo>
                      <a:cubicBezTo>
                        <a:pt x="51" y="20"/>
                        <a:pt x="51" y="20"/>
                        <a:pt x="52" y="19"/>
                      </a:cubicBezTo>
                      <a:cubicBezTo>
                        <a:pt x="52" y="18"/>
                        <a:pt x="51" y="18"/>
                        <a:pt x="51" y="18"/>
                      </a:cubicBezTo>
                      <a:cubicBezTo>
                        <a:pt x="49" y="20"/>
                        <a:pt x="50" y="20"/>
                        <a:pt x="49" y="18"/>
                      </a:cubicBezTo>
                      <a:cubicBezTo>
                        <a:pt x="49" y="17"/>
                        <a:pt x="49" y="17"/>
                        <a:pt x="48" y="18"/>
                      </a:cubicBezTo>
                      <a:cubicBezTo>
                        <a:pt x="47" y="21"/>
                        <a:pt x="47" y="19"/>
                        <a:pt x="46" y="23"/>
                      </a:cubicBezTo>
                      <a:cubicBezTo>
                        <a:pt x="46" y="23"/>
                        <a:pt x="47" y="24"/>
                        <a:pt x="47" y="23"/>
                      </a:cubicBezTo>
                      <a:cubicBezTo>
                        <a:pt x="48" y="21"/>
                        <a:pt x="49" y="19"/>
                        <a:pt x="49" y="18"/>
                      </a:cubicBezTo>
                      <a:cubicBezTo>
                        <a:pt x="49" y="17"/>
                        <a:pt x="48" y="16"/>
                        <a:pt x="48" y="17"/>
                      </a:cubicBezTo>
                      <a:cubicBezTo>
                        <a:pt x="46" y="20"/>
                        <a:pt x="46" y="19"/>
                        <a:pt x="47" y="16"/>
                      </a:cubicBezTo>
                      <a:cubicBezTo>
                        <a:pt x="48" y="15"/>
                        <a:pt x="46" y="15"/>
                        <a:pt x="46" y="16"/>
                      </a:cubicBezTo>
                      <a:cubicBezTo>
                        <a:pt x="46" y="17"/>
                        <a:pt x="45" y="18"/>
                        <a:pt x="45" y="20"/>
                      </a:cubicBezTo>
                      <a:cubicBezTo>
                        <a:pt x="45" y="21"/>
                        <a:pt x="46" y="21"/>
                        <a:pt x="46" y="20"/>
                      </a:cubicBezTo>
                      <a:cubicBezTo>
                        <a:pt x="47" y="18"/>
                        <a:pt x="48" y="16"/>
                        <a:pt x="48" y="14"/>
                      </a:cubicBezTo>
                      <a:cubicBezTo>
                        <a:pt x="49" y="13"/>
                        <a:pt x="48" y="13"/>
                        <a:pt x="47" y="13"/>
                      </a:cubicBezTo>
                      <a:cubicBezTo>
                        <a:pt x="43" y="17"/>
                        <a:pt x="43" y="23"/>
                        <a:pt x="43" y="28"/>
                      </a:cubicBezTo>
                      <a:cubicBezTo>
                        <a:pt x="43" y="29"/>
                        <a:pt x="44" y="29"/>
                        <a:pt x="44" y="28"/>
                      </a:cubicBezTo>
                      <a:cubicBezTo>
                        <a:pt x="44" y="25"/>
                        <a:pt x="44" y="26"/>
                        <a:pt x="44" y="23"/>
                      </a:cubicBezTo>
                      <a:cubicBezTo>
                        <a:pt x="44" y="22"/>
                        <a:pt x="43" y="22"/>
                        <a:pt x="43" y="23"/>
                      </a:cubicBezTo>
                      <a:cubicBezTo>
                        <a:pt x="43" y="22"/>
                        <a:pt x="43" y="22"/>
                        <a:pt x="44" y="21"/>
                      </a:cubicBezTo>
                      <a:cubicBezTo>
                        <a:pt x="44" y="19"/>
                        <a:pt x="44" y="18"/>
                        <a:pt x="44" y="16"/>
                      </a:cubicBezTo>
                      <a:cubicBezTo>
                        <a:pt x="44" y="15"/>
                        <a:pt x="43" y="15"/>
                        <a:pt x="43" y="15"/>
                      </a:cubicBezTo>
                      <a:cubicBezTo>
                        <a:pt x="41" y="17"/>
                        <a:pt x="41" y="19"/>
                        <a:pt x="40" y="21"/>
                      </a:cubicBezTo>
                      <a:cubicBezTo>
                        <a:pt x="40" y="22"/>
                        <a:pt x="41" y="23"/>
                        <a:pt x="42" y="22"/>
                      </a:cubicBezTo>
                      <a:cubicBezTo>
                        <a:pt x="43" y="18"/>
                        <a:pt x="44" y="14"/>
                        <a:pt x="44" y="11"/>
                      </a:cubicBezTo>
                      <a:cubicBezTo>
                        <a:pt x="44" y="10"/>
                        <a:pt x="43" y="10"/>
                        <a:pt x="43" y="10"/>
                      </a:cubicBezTo>
                      <a:cubicBezTo>
                        <a:pt x="43" y="11"/>
                        <a:pt x="42" y="12"/>
                        <a:pt x="42" y="13"/>
                      </a:cubicBezTo>
                      <a:cubicBezTo>
                        <a:pt x="41" y="15"/>
                        <a:pt x="41" y="15"/>
                        <a:pt x="42" y="15"/>
                      </a:cubicBezTo>
                      <a:cubicBezTo>
                        <a:pt x="43" y="12"/>
                        <a:pt x="43" y="10"/>
                        <a:pt x="44" y="8"/>
                      </a:cubicBezTo>
                      <a:cubicBezTo>
                        <a:pt x="44" y="5"/>
                        <a:pt x="44" y="4"/>
                        <a:pt x="42" y="2"/>
                      </a:cubicBezTo>
                      <a:cubicBezTo>
                        <a:pt x="41" y="0"/>
                        <a:pt x="38" y="0"/>
                        <a:pt x="36" y="1"/>
                      </a:cubicBezTo>
                      <a:cubicBezTo>
                        <a:pt x="33" y="3"/>
                        <a:pt x="33" y="5"/>
                        <a:pt x="33" y="9"/>
                      </a:cubicBezTo>
                      <a:cubicBezTo>
                        <a:pt x="33" y="9"/>
                        <a:pt x="33" y="9"/>
                        <a:pt x="34" y="9"/>
                      </a:cubicBezTo>
                      <a:cubicBezTo>
                        <a:pt x="37" y="7"/>
                        <a:pt x="36" y="4"/>
                        <a:pt x="34" y="9"/>
                      </a:cubicBezTo>
                      <a:cubicBezTo>
                        <a:pt x="32" y="12"/>
                        <a:pt x="31" y="16"/>
                        <a:pt x="31" y="19"/>
                      </a:cubicBezTo>
                      <a:cubicBezTo>
                        <a:pt x="31" y="20"/>
                        <a:pt x="32" y="20"/>
                        <a:pt x="32" y="20"/>
                      </a:cubicBezTo>
                      <a:cubicBezTo>
                        <a:pt x="34" y="17"/>
                        <a:pt x="35" y="14"/>
                        <a:pt x="36" y="10"/>
                      </a:cubicBezTo>
                      <a:cubicBezTo>
                        <a:pt x="39" y="4"/>
                        <a:pt x="36" y="11"/>
                        <a:pt x="36" y="13"/>
                      </a:cubicBezTo>
                      <a:cubicBezTo>
                        <a:pt x="35" y="13"/>
                        <a:pt x="36" y="14"/>
                        <a:pt x="37" y="13"/>
                      </a:cubicBezTo>
                      <a:cubicBezTo>
                        <a:pt x="39" y="11"/>
                        <a:pt x="41" y="10"/>
                        <a:pt x="44" y="9"/>
                      </a:cubicBezTo>
                      <a:cubicBezTo>
                        <a:pt x="45" y="8"/>
                        <a:pt x="44" y="7"/>
                        <a:pt x="43"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0" name="Freeform 150"/>
                <p:cNvSpPr/>
                <p:nvPr/>
              </p:nvSpPr>
              <p:spPr bwMode="auto">
                <a:xfrm>
                  <a:off x="1376363" y="2711451"/>
                  <a:ext cx="9525" cy="11113"/>
                </a:xfrm>
                <a:custGeom>
                  <a:avLst/>
                  <a:gdLst>
                    <a:gd name="T0" fmla="*/ 5 w 8"/>
                    <a:gd name="T1" fmla="*/ 9 h 10"/>
                    <a:gd name="T2" fmla="*/ 7 w 8"/>
                    <a:gd name="T3" fmla="*/ 1 h 10"/>
                    <a:gd name="T4" fmla="*/ 6 w 8"/>
                    <a:gd name="T5" fmla="*/ 0 h 10"/>
                    <a:gd name="T6" fmla="*/ 1 w 8"/>
                    <a:gd name="T7" fmla="*/ 6 h 10"/>
                    <a:gd name="T8" fmla="*/ 2 w 8"/>
                    <a:gd name="T9" fmla="*/ 7 h 10"/>
                    <a:gd name="T10" fmla="*/ 7 w 8"/>
                    <a:gd name="T11" fmla="*/ 2 h 10"/>
                    <a:gd name="T12" fmla="*/ 6 w 8"/>
                    <a:gd name="T13" fmla="*/ 1 h 10"/>
                    <a:gd name="T14" fmla="*/ 1 w 8"/>
                    <a:gd name="T15" fmla="*/ 6 h 10"/>
                    <a:gd name="T16" fmla="*/ 2 w 8"/>
                    <a:gd name="T17" fmla="*/ 7 h 10"/>
                    <a:gd name="T18" fmla="*/ 7 w 8"/>
                    <a:gd name="T19" fmla="*/ 1 h 10"/>
                    <a:gd name="T20" fmla="*/ 6 w 8"/>
                    <a:gd name="T21" fmla="*/ 1 h 10"/>
                    <a:gd name="T22" fmla="*/ 3 w 8"/>
                    <a:gd name="T23" fmla="*/ 9 h 10"/>
                    <a:gd name="T24" fmla="*/ 5 w 8"/>
                    <a:gd name="T25" fmla="*/ 9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10">
                      <a:moveTo>
                        <a:pt x="5" y="9"/>
                      </a:moveTo>
                      <a:cubicBezTo>
                        <a:pt x="5" y="6"/>
                        <a:pt x="7" y="4"/>
                        <a:pt x="7" y="1"/>
                      </a:cubicBezTo>
                      <a:cubicBezTo>
                        <a:pt x="7" y="0"/>
                        <a:pt x="7" y="0"/>
                        <a:pt x="6" y="0"/>
                      </a:cubicBezTo>
                      <a:cubicBezTo>
                        <a:pt x="4" y="2"/>
                        <a:pt x="3" y="5"/>
                        <a:pt x="1" y="6"/>
                      </a:cubicBezTo>
                      <a:cubicBezTo>
                        <a:pt x="1" y="6"/>
                        <a:pt x="2" y="7"/>
                        <a:pt x="2" y="7"/>
                      </a:cubicBezTo>
                      <a:cubicBezTo>
                        <a:pt x="3" y="5"/>
                        <a:pt x="5" y="3"/>
                        <a:pt x="7" y="2"/>
                      </a:cubicBezTo>
                      <a:cubicBezTo>
                        <a:pt x="8" y="1"/>
                        <a:pt x="7" y="1"/>
                        <a:pt x="6" y="1"/>
                      </a:cubicBezTo>
                      <a:cubicBezTo>
                        <a:pt x="4" y="3"/>
                        <a:pt x="2" y="4"/>
                        <a:pt x="1" y="6"/>
                      </a:cubicBezTo>
                      <a:cubicBezTo>
                        <a:pt x="0" y="7"/>
                        <a:pt x="1" y="7"/>
                        <a:pt x="2" y="7"/>
                      </a:cubicBezTo>
                      <a:cubicBezTo>
                        <a:pt x="4" y="6"/>
                        <a:pt x="5" y="3"/>
                        <a:pt x="7" y="1"/>
                      </a:cubicBezTo>
                      <a:cubicBezTo>
                        <a:pt x="7" y="1"/>
                        <a:pt x="6" y="1"/>
                        <a:pt x="6" y="1"/>
                      </a:cubicBezTo>
                      <a:cubicBezTo>
                        <a:pt x="6" y="3"/>
                        <a:pt x="4" y="6"/>
                        <a:pt x="3" y="9"/>
                      </a:cubicBezTo>
                      <a:cubicBezTo>
                        <a:pt x="3" y="10"/>
                        <a:pt x="5" y="10"/>
                        <a:pt x="5"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1" name="Freeform 456"/>
                <p:cNvSpPr/>
                <p:nvPr/>
              </p:nvSpPr>
              <p:spPr bwMode="auto">
                <a:xfrm>
                  <a:off x="1481138" y="2513013"/>
                  <a:ext cx="34925" cy="42863"/>
                </a:xfrm>
                <a:custGeom>
                  <a:avLst/>
                  <a:gdLst>
                    <a:gd name="T0" fmla="*/ 3 w 34"/>
                    <a:gd name="T1" fmla="*/ 1 h 40"/>
                    <a:gd name="T2" fmla="*/ 3 w 34"/>
                    <a:gd name="T3" fmla="*/ 1 h 40"/>
                    <a:gd name="T4" fmla="*/ 2 w 34"/>
                    <a:gd name="T5" fmla="*/ 1 h 40"/>
                    <a:gd name="T6" fmla="*/ 1 w 34"/>
                    <a:gd name="T7" fmla="*/ 13 h 40"/>
                    <a:gd name="T8" fmla="*/ 2 w 34"/>
                    <a:gd name="T9" fmla="*/ 39 h 40"/>
                    <a:gd name="T10" fmla="*/ 3 w 34"/>
                    <a:gd name="T11" fmla="*/ 39 h 40"/>
                    <a:gd name="T12" fmla="*/ 33 w 34"/>
                    <a:gd name="T13" fmla="*/ 20 h 40"/>
                    <a:gd name="T14" fmla="*/ 34 w 34"/>
                    <a:gd name="T15" fmla="*/ 19 h 40"/>
                    <a:gd name="T16" fmla="*/ 3 w 34"/>
                    <a:gd name="T17" fmla="*/ 0 h 40"/>
                    <a:gd name="T18" fmla="*/ 2 w 34"/>
                    <a:gd name="T19" fmla="*/ 2 h 40"/>
                    <a:gd name="T20" fmla="*/ 24 w 34"/>
                    <a:gd name="T21" fmla="*/ 15 h 40"/>
                    <a:gd name="T22" fmla="*/ 31 w 34"/>
                    <a:gd name="T23" fmla="*/ 19 h 40"/>
                    <a:gd name="T24" fmla="*/ 29 w 34"/>
                    <a:gd name="T25" fmla="*/ 19 h 40"/>
                    <a:gd name="T26" fmla="*/ 20 w 34"/>
                    <a:gd name="T27" fmla="*/ 24 h 40"/>
                    <a:gd name="T28" fmla="*/ 12 w 34"/>
                    <a:gd name="T29" fmla="*/ 30 h 40"/>
                    <a:gd name="T30" fmla="*/ 4 w 34"/>
                    <a:gd name="T31" fmla="*/ 36 h 40"/>
                    <a:gd name="T32" fmla="*/ 3 w 34"/>
                    <a:gd name="T33" fmla="*/ 19 h 40"/>
                    <a:gd name="T34" fmla="*/ 2 w 34"/>
                    <a:gd name="T35" fmla="*/ 2 h 40"/>
                    <a:gd name="T36" fmla="*/ 3 w 34"/>
                    <a:gd name="T37" fmla="*/ 1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4" h="40">
                      <a:moveTo>
                        <a:pt x="3" y="1"/>
                      </a:moveTo>
                      <a:cubicBezTo>
                        <a:pt x="3" y="1"/>
                        <a:pt x="3" y="1"/>
                        <a:pt x="3" y="1"/>
                      </a:cubicBezTo>
                      <a:cubicBezTo>
                        <a:pt x="3" y="1"/>
                        <a:pt x="2" y="1"/>
                        <a:pt x="2" y="1"/>
                      </a:cubicBezTo>
                      <a:cubicBezTo>
                        <a:pt x="0" y="2"/>
                        <a:pt x="1" y="11"/>
                        <a:pt x="1" y="13"/>
                      </a:cubicBezTo>
                      <a:cubicBezTo>
                        <a:pt x="2" y="22"/>
                        <a:pt x="2" y="30"/>
                        <a:pt x="2" y="39"/>
                      </a:cubicBezTo>
                      <a:cubicBezTo>
                        <a:pt x="2" y="40"/>
                        <a:pt x="3" y="40"/>
                        <a:pt x="3" y="39"/>
                      </a:cubicBezTo>
                      <a:cubicBezTo>
                        <a:pt x="13" y="32"/>
                        <a:pt x="21" y="21"/>
                        <a:pt x="33" y="20"/>
                      </a:cubicBezTo>
                      <a:cubicBezTo>
                        <a:pt x="34" y="20"/>
                        <a:pt x="34" y="19"/>
                        <a:pt x="34" y="19"/>
                      </a:cubicBezTo>
                      <a:cubicBezTo>
                        <a:pt x="23" y="13"/>
                        <a:pt x="13" y="6"/>
                        <a:pt x="3" y="0"/>
                      </a:cubicBezTo>
                      <a:cubicBezTo>
                        <a:pt x="2" y="0"/>
                        <a:pt x="1" y="1"/>
                        <a:pt x="2" y="2"/>
                      </a:cubicBezTo>
                      <a:cubicBezTo>
                        <a:pt x="9" y="6"/>
                        <a:pt x="16" y="11"/>
                        <a:pt x="24" y="15"/>
                      </a:cubicBezTo>
                      <a:cubicBezTo>
                        <a:pt x="26" y="16"/>
                        <a:pt x="28" y="17"/>
                        <a:pt x="31" y="19"/>
                      </a:cubicBezTo>
                      <a:cubicBezTo>
                        <a:pt x="31" y="19"/>
                        <a:pt x="32" y="19"/>
                        <a:pt x="29" y="19"/>
                      </a:cubicBezTo>
                      <a:cubicBezTo>
                        <a:pt x="26" y="20"/>
                        <a:pt x="23" y="22"/>
                        <a:pt x="20" y="24"/>
                      </a:cubicBezTo>
                      <a:cubicBezTo>
                        <a:pt x="17" y="26"/>
                        <a:pt x="14" y="28"/>
                        <a:pt x="12" y="30"/>
                      </a:cubicBezTo>
                      <a:cubicBezTo>
                        <a:pt x="10" y="32"/>
                        <a:pt x="4" y="38"/>
                        <a:pt x="4" y="36"/>
                      </a:cubicBezTo>
                      <a:cubicBezTo>
                        <a:pt x="3" y="30"/>
                        <a:pt x="3" y="25"/>
                        <a:pt x="3" y="19"/>
                      </a:cubicBezTo>
                      <a:cubicBezTo>
                        <a:pt x="3" y="14"/>
                        <a:pt x="4" y="7"/>
                        <a:pt x="2" y="2"/>
                      </a:cubicBezTo>
                      <a:cubicBezTo>
                        <a:pt x="2" y="3"/>
                        <a:pt x="3" y="2"/>
                        <a:pt x="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2" name="Freeform 457"/>
                <p:cNvSpPr>
                  <a:spLocks noEditPoints="1"/>
                </p:cNvSpPr>
                <p:nvPr/>
              </p:nvSpPr>
              <p:spPr bwMode="auto">
                <a:xfrm>
                  <a:off x="1482725" y="2516188"/>
                  <a:ext cx="30163" cy="34925"/>
                </a:xfrm>
                <a:custGeom>
                  <a:avLst/>
                  <a:gdLst>
                    <a:gd name="T0" fmla="*/ 26 w 29"/>
                    <a:gd name="T1" fmla="*/ 15 h 34"/>
                    <a:gd name="T2" fmla="*/ 22 w 29"/>
                    <a:gd name="T3" fmla="*/ 16 h 34"/>
                    <a:gd name="T4" fmla="*/ 24 w 29"/>
                    <a:gd name="T5" fmla="*/ 13 h 34"/>
                    <a:gd name="T6" fmla="*/ 19 w 29"/>
                    <a:gd name="T7" fmla="*/ 15 h 34"/>
                    <a:gd name="T8" fmla="*/ 21 w 29"/>
                    <a:gd name="T9" fmla="*/ 12 h 34"/>
                    <a:gd name="T10" fmla="*/ 18 w 29"/>
                    <a:gd name="T11" fmla="*/ 13 h 34"/>
                    <a:gd name="T12" fmla="*/ 17 w 29"/>
                    <a:gd name="T13" fmla="*/ 12 h 34"/>
                    <a:gd name="T14" fmla="*/ 17 w 29"/>
                    <a:gd name="T15" fmla="*/ 10 h 34"/>
                    <a:gd name="T16" fmla="*/ 17 w 29"/>
                    <a:gd name="T17" fmla="*/ 10 h 34"/>
                    <a:gd name="T18" fmla="*/ 11 w 29"/>
                    <a:gd name="T19" fmla="*/ 13 h 34"/>
                    <a:gd name="T20" fmla="*/ 12 w 29"/>
                    <a:gd name="T21" fmla="*/ 9 h 34"/>
                    <a:gd name="T22" fmla="*/ 10 w 29"/>
                    <a:gd name="T23" fmla="*/ 9 h 34"/>
                    <a:gd name="T24" fmla="*/ 12 w 29"/>
                    <a:gd name="T25" fmla="*/ 6 h 34"/>
                    <a:gd name="T26" fmla="*/ 9 w 29"/>
                    <a:gd name="T27" fmla="*/ 6 h 34"/>
                    <a:gd name="T28" fmla="*/ 7 w 29"/>
                    <a:gd name="T29" fmla="*/ 5 h 34"/>
                    <a:gd name="T30" fmla="*/ 5 w 29"/>
                    <a:gd name="T31" fmla="*/ 5 h 34"/>
                    <a:gd name="T32" fmla="*/ 4 w 29"/>
                    <a:gd name="T33" fmla="*/ 3 h 34"/>
                    <a:gd name="T34" fmla="*/ 2 w 29"/>
                    <a:gd name="T35" fmla="*/ 1 h 34"/>
                    <a:gd name="T36" fmla="*/ 0 w 29"/>
                    <a:gd name="T37" fmla="*/ 2 h 34"/>
                    <a:gd name="T38" fmla="*/ 0 w 29"/>
                    <a:gd name="T39" fmla="*/ 4 h 34"/>
                    <a:gd name="T40" fmla="*/ 2 w 29"/>
                    <a:gd name="T41" fmla="*/ 6 h 34"/>
                    <a:gd name="T42" fmla="*/ 2 w 29"/>
                    <a:gd name="T43" fmla="*/ 8 h 34"/>
                    <a:gd name="T44" fmla="*/ 2 w 29"/>
                    <a:gd name="T45" fmla="*/ 10 h 34"/>
                    <a:gd name="T46" fmla="*/ 1 w 29"/>
                    <a:gd name="T47" fmla="*/ 13 h 34"/>
                    <a:gd name="T48" fmla="*/ 7 w 29"/>
                    <a:gd name="T49" fmla="*/ 10 h 34"/>
                    <a:gd name="T50" fmla="*/ 2 w 29"/>
                    <a:gd name="T51" fmla="*/ 16 h 34"/>
                    <a:gd name="T52" fmla="*/ 1 w 29"/>
                    <a:gd name="T53" fmla="*/ 18 h 34"/>
                    <a:gd name="T54" fmla="*/ 1 w 29"/>
                    <a:gd name="T55" fmla="*/ 20 h 34"/>
                    <a:gd name="T56" fmla="*/ 1 w 29"/>
                    <a:gd name="T57" fmla="*/ 22 h 34"/>
                    <a:gd name="T58" fmla="*/ 5 w 29"/>
                    <a:gd name="T59" fmla="*/ 21 h 34"/>
                    <a:gd name="T60" fmla="*/ 1 w 29"/>
                    <a:gd name="T61" fmla="*/ 26 h 34"/>
                    <a:gd name="T62" fmla="*/ 1 w 29"/>
                    <a:gd name="T63" fmla="*/ 26 h 34"/>
                    <a:gd name="T64" fmla="*/ 1 w 29"/>
                    <a:gd name="T65" fmla="*/ 29 h 34"/>
                    <a:gd name="T66" fmla="*/ 13 w 29"/>
                    <a:gd name="T67" fmla="*/ 19 h 34"/>
                    <a:gd name="T68" fmla="*/ 10 w 29"/>
                    <a:gd name="T69" fmla="*/ 23 h 34"/>
                    <a:gd name="T70" fmla="*/ 3 w 29"/>
                    <a:gd name="T71" fmla="*/ 30 h 34"/>
                    <a:gd name="T72" fmla="*/ 13 w 29"/>
                    <a:gd name="T73" fmla="*/ 23 h 34"/>
                    <a:gd name="T74" fmla="*/ 4 w 29"/>
                    <a:gd name="T75" fmla="*/ 34 h 34"/>
                    <a:gd name="T76" fmla="*/ 24 w 29"/>
                    <a:gd name="T77" fmla="*/ 19 h 34"/>
                    <a:gd name="T78" fmla="*/ 21 w 29"/>
                    <a:gd name="T79" fmla="*/ 15 h 34"/>
                    <a:gd name="T80" fmla="*/ 21 w 29"/>
                    <a:gd name="T81" fmla="*/ 14 h 34"/>
                    <a:gd name="T82" fmla="*/ 12 w 29"/>
                    <a:gd name="T83" fmla="*/ 15 h 34"/>
                    <a:gd name="T84" fmla="*/ 13 w 29"/>
                    <a:gd name="T85" fmla="*/ 10 h 34"/>
                    <a:gd name="T86" fmla="*/ 11 w 29"/>
                    <a:gd name="T87" fmla="*/ 10 h 34"/>
                    <a:gd name="T88" fmla="*/ 7 w 29"/>
                    <a:gd name="T89" fmla="*/ 9 h 34"/>
                    <a:gd name="T90" fmla="*/ 11 w 29"/>
                    <a:gd name="T91" fmla="*/ 8 h 34"/>
                    <a:gd name="T92" fmla="*/ 9 w 29"/>
                    <a:gd name="T93" fmla="*/ 10 h 34"/>
                    <a:gd name="T94" fmla="*/ 6 w 29"/>
                    <a:gd name="T95" fmla="*/ 18 h 34"/>
                    <a:gd name="T96" fmla="*/ 14 w 29"/>
                    <a:gd name="T97" fmla="*/ 14 h 34"/>
                    <a:gd name="T98" fmla="*/ 3 w 29"/>
                    <a:gd name="T99" fmla="*/ 26 h 34"/>
                    <a:gd name="T100" fmla="*/ 10 w 29"/>
                    <a:gd name="T101" fmla="*/ 19 h 34"/>
                    <a:gd name="T102" fmla="*/ 13 w 29"/>
                    <a:gd name="T103" fmla="*/ 18 h 34"/>
                    <a:gd name="T104" fmla="*/ 16 w 29"/>
                    <a:gd name="T105" fmla="*/ 17 h 34"/>
                    <a:gd name="T106" fmla="*/ 14 w 29"/>
                    <a:gd name="T107" fmla="*/ 19 h 34"/>
                    <a:gd name="T108" fmla="*/ 14 w 29"/>
                    <a:gd name="T109" fmla="*/ 19 h 34"/>
                    <a:gd name="T110" fmla="*/ 14 w 29"/>
                    <a:gd name="T111" fmla="*/ 21 h 34"/>
                    <a:gd name="T112" fmla="*/ 6 w 29"/>
                    <a:gd name="T113" fmla="*/ 31 h 34"/>
                    <a:gd name="T114" fmla="*/ 21 w 29"/>
                    <a:gd name="T115" fmla="*/ 17 h 34"/>
                    <a:gd name="T116" fmla="*/ 20 w 29"/>
                    <a:gd name="T117" fmla="*/ 19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9" h="34">
                      <a:moveTo>
                        <a:pt x="29" y="16"/>
                      </a:moveTo>
                      <a:cubicBezTo>
                        <a:pt x="27" y="17"/>
                        <a:pt x="25" y="18"/>
                        <a:pt x="28" y="16"/>
                      </a:cubicBezTo>
                      <a:cubicBezTo>
                        <a:pt x="29" y="16"/>
                        <a:pt x="28" y="16"/>
                        <a:pt x="28" y="16"/>
                      </a:cubicBezTo>
                      <a:cubicBezTo>
                        <a:pt x="25" y="18"/>
                        <a:pt x="23" y="19"/>
                        <a:pt x="27" y="15"/>
                      </a:cubicBezTo>
                      <a:cubicBezTo>
                        <a:pt x="27" y="15"/>
                        <a:pt x="27" y="15"/>
                        <a:pt x="27" y="15"/>
                      </a:cubicBezTo>
                      <a:cubicBezTo>
                        <a:pt x="26" y="15"/>
                        <a:pt x="26" y="16"/>
                        <a:pt x="25" y="16"/>
                      </a:cubicBezTo>
                      <a:cubicBezTo>
                        <a:pt x="25" y="16"/>
                        <a:pt x="26" y="16"/>
                        <a:pt x="26" y="15"/>
                      </a:cubicBezTo>
                      <a:cubicBezTo>
                        <a:pt x="26" y="15"/>
                        <a:pt x="26" y="15"/>
                        <a:pt x="26" y="15"/>
                      </a:cubicBezTo>
                      <a:cubicBezTo>
                        <a:pt x="25" y="16"/>
                        <a:pt x="24" y="16"/>
                        <a:pt x="23" y="17"/>
                      </a:cubicBezTo>
                      <a:cubicBezTo>
                        <a:pt x="25" y="16"/>
                        <a:pt x="26" y="15"/>
                        <a:pt x="27" y="14"/>
                      </a:cubicBezTo>
                      <a:cubicBezTo>
                        <a:pt x="27" y="14"/>
                        <a:pt x="26" y="14"/>
                        <a:pt x="26" y="14"/>
                      </a:cubicBezTo>
                      <a:cubicBezTo>
                        <a:pt x="26" y="14"/>
                        <a:pt x="25" y="15"/>
                        <a:pt x="25" y="15"/>
                      </a:cubicBezTo>
                      <a:cubicBezTo>
                        <a:pt x="25" y="15"/>
                        <a:pt x="25" y="14"/>
                        <a:pt x="26" y="14"/>
                      </a:cubicBezTo>
                      <a:cubicBezTo>
                        <a:pt x="26" y="14"/>
                        <a:pt x="26" y="14"/>
                        <a:pt x="26" y="14"/>
                      </a:cubicBezTo>
                      <a:cubicBezTo>
                        <a:pt x="24" y="15"/>
                        <a:pt x="23" y="15"/>
                        <a:pt x="22" y="16"/>
                      </a:cubicBezTo>
                      <a:cubicBezTo>
                        <a:pt x="22" y="16"/>
                        <a:pt x="22" y="16"/>
                        <a:pt x="22" y="16"/>
                      </a:cubicBezTo>
                      <a:cubicBezTo>
                        <a:pt x="22" y="16"/>
                        <a:pt x="22" y="16"/>
                        <a:pt x="22" y="16"/>
                      </a:cubicBezTo>
                      <a:cubicBezTo>
                        <a:pt x="22" y="16"/>
                        <a:pt x="23" y="15"/>
                        <a:pt x="23" y="15"/>
                      </a:cubicBezTo>
                      <a:cubicBezTo>
                        <a:pt x="23" y="15"/>
                        <a:pt x="23" y="15"/>
                        <a:pt x="23" y="15"/>
                      </a:cubicBezTo>
                      <a:cubicBezTo>
                        <a:pt x="22" y="15"/>
                        <a:pt x="22" y="16"/>
                        <a:pt x="21" y="16"/>
                      </a:cubicBezTo>
                      <a:cubicBezTo>
                        <a:pt x="21" y="16"/>
                        <a:pt x="21" y="16"/>
                        <a:pt x="21" y="16"/>
                      </a:cubicBezTo>
                      <a:cubicBezTo>
                        <a:pt x="21" y="16"/>
                        <a:pt x="21" y="16"/>
                        <a:pt x="21" y="17"/>
                      </a:cubicBezTo>
                      <a:cubicBezTo>
                        <a:pt x="22" y="15"/>
                        <a:pt x="24" y="14"/>
                        <a:pt x="25" y="13"/>
                      </a:cubicBezTo>
                      <a:cubicBezTo>
                        <a:pt x="24" y="13"/>
                        <a:pt x="24" y="13"/>
                        <a:pt x="24" y="13"/>
                      </a:cubicBezTo>
                      <a:cubicBezTo>
                        <a:pt x="23" y="14"/>
                        <a:pt x="22" y="15"/>
                        <a:pt x="20" y="15"/>
                      </a:cubicBezTo>
                      <a:cubicBezTo>
                        <a:pt x="20" y="15"/>
                        <a:pt x="20" y="15"/>
                        <a:pt x="20" y="15"/>
                      </a:cubicBezTo>
                      <a:cubicBezTo>
                        <a:pt x="20" y="15"/>
                        <a:pt x="20" y="15"/>
                        <a:pt x="20" y="15"/>
                      </a:cubicBezTo>
                      <a:cubicBezTo>
                        <a:pt x="20" y="15"/>
                        <a:pt x="20" y="15"/>
                        <a:pt x="20" y="15"/>
                      </a:cubicBezTo>
                      <a:cubicBezTo>
                        <a:pt x="21" y="15"/>
                        <a:pt x="22" y="14"/>
                        <a:pt x="23" y="13"/>
                      </a:cubicBezTo>
                      <a:cubicBezTo>
                        <a:pt x="23" y="13"/>
                        <a:pt x="23" y="13"/>
                        <a:pt x="22" y="13"/>
                      </a:cubicBezTo>
                      <a:cubicBezTo>
                        <a:pt x="21" y="14"/>
                        <a:pt x="20" y="15"/>
                        <a:pt x="19" y="15"/>
                      </a:cubicBezTo>
                      <a:cubicBezTo>
                        <a:pt x="19" y="15"/>
                        <a:pt x="19" y="15"/>
                        <a:pt x="19" y="15"/>
                      </a:cubicBezTo>
                      <a:cubicBezTo>
                        <a:pt x="20" y="15"/>
                        <a:pt x="20" y="14"/>
                        <a:pt x="21" y="14"/>
                      </a:cubicBezTo>
                      <a:cubicBezTo>
                        <a:pt x="21" y="14"/>
                        <a:pt x="21" y="14"/>
                        <a:pt x="21" y="14"/>
                      </a:cubicBezTo>
                      <a:cubicBezTo>
                        <a:pt x="21" y="13"/>
                        <a:pt x="21" y="13"/>
                        <a:pt x="21" y="13"/>
                      </a:cubicBezTo>
                      <a:cubicBezTo>
                        <a:pt x="21" y="13"/>
                        <a:pt x="21" y="13"/>
                        <a:pt x="21" y="13"/>
                      </a:cubicBezTo>
                      <a:cubicBezTo>
                        <a:pt x="20" y="13"/>
                        <a:pt x="19" y="14"/>
                        <a:pt x="19" y="14"/>
                      </a:cubicBezTo>
                      <a:cubicBezTo>
                        <a:pt x="20" y="13"/>
                        <a:pt x="20" y="13"/>
                        <a:pt x="21" y="12"/>
                      </a:cubicBezTo>
                      <a:cubicBezTo>
                        <a:pt x="21" y="12"/>
                        <a:pt x="21" y="12"/>
                        <a:pt x="21" y="12"/>
                      </a:cubicBezTo>
                      <a:cubicBezTo>
                        <a:pt x="21" y="12"/>
                        <a:pt x="21" y="12"/>
                        <a:pt x="21" y="12"/>
                      </a:cubicBezTo>
                      <a:cubicBezTo>
                        <a:pt x="21" y="12"/>
                        <a:pt x="21" y="12"/>
                        <a:pt x="21" y="12"/>
                      </a:cubicBezTo>
                      <a:cubicBezTo>
                        <a:pt x="21" y="12"/>
                        <a:pt x="21" y="12"/>
                        <a:pt x="21" y="12"/>
                      </a:cubicBezTo>
                      <a:cubicBezTo>
                        <a:pt x="20" y="12"/>
                        <a:pt x="19" y="13"/>
                        <a:pt x="19" y="13"/>
                      </a:cubicBezTo>
                      <a:cubicBezTo>
                        <a:pt x="19" y="13"/>
                        <a:pt x="19" y="13"/>
                        <a:pt x="19" y="13"/>
                      </a:cubicBezTo>
                      <a:cubicBezTo>
                        <a:pt x="19" y="13"/>
                        <a:pt x="19" y="13"/>
                        <a:pt x="19" y="13"/>
                      </a:cubicBezTo>
                      <a:cubicBezTo>
                        <a:pt x="19" y="13"/>
                        <a:pt x="19" y="13"/>
                        <a:pt x="19" y="13"/>
                      </a:cubicBezTo>
                      <a:cubicBezTo>
                        <a:pt x="19" y="13"/>
                        <a:pt x="19" y="13"/>
                        <a:pt x="19" y="13"/>
                      </a:cubicBezTo>
                      <a:cubicBezTo>
                        <a:pt x="19" y="13"/>
                        <a:pt x="19" y="13"/>
                        <a:pt x="18" y="13"/>
                      </a:cubicBezTo>
                      <a:cubicBezTo>
                        <a:pt x="18" y="13"/>
                        <a:pt x="18" y="13"/>
                        <a:pt x="17" y="13"/>
                      </a:cubicBezTo>
                      <a:cubicBezTo>
                        <a:pt x="18" y="12"/>
                        <a:pt x="19" y="12"/>
                        <a:pt x="20" y="11"/>
                      </a:cubicBezTo>
                      <a:cubicBezTo>
                        <a:pt x="20" y="11"/>
                        <a:pt x="20" y="11"/>
                        <a:pt x="20" y="11"/>
                      </a:cubicBezTo>
                      <a:cubicBezTo>
                        <a:pt x="19" y="11"/>
                        <a:pt x="19" y="12"/>
                        <a:pt x="18" y="13"/>
                      </a:cubicBezTo>
                      <a:cubicBezTo>
                        <a:pt x="21" y="10"/>
                        <a:pt x="18" y="12"/>
                        <a:pt x="16" y="14"/>
                      </a:cubicBezTo>
                      <a:cubicBezTo>
                        <a:pt x="16" y="14"/>
                        <a:pt x="16" y="14"/>
                        <a:pt x="16" y="14"/>
                      </a:cubicBezTo>
                      <a:cubicBezTo>
                        <a:pt x="16" y="13"/>
                        <a:pt x="17" y="13"/>
                        <a:pt x="17" y="12"/>
                      </a:cubicBezTo>
                      <a:cubicBezTo>
                        <a:pt x="17" y="12"/>
                        <a:pt x="17" y="12"/>
                        <a:pt x="17" y="12"/>
                      </a:cubicBezTo>
                      <a:cubicBezTo>
                        <a:pt x="17" y="12"/>
                        <a:pt x="17" y="12"/>
                        <a:pt x="17" y="12"/>
                      </a:cubicBezTo>
                      <a:cubicBezTo>
                        <a:pt x="17" y="12"/>
                        <a:pt x="18" y="12"/>
                        <a:pt x="18" y="11"/>
                      </a:cubicBezTo>
                      <a:cubicBezTo>
                        <a:pt x="18" y="11"/>
                        <a:pt x="18" y="11"/>
                        <a:pt x="18" y="11"/>
                      </a:cubicBezTo>
                      <a:cubicBezTo>
                        <a:pt x="17" y="11"/>
                        <a:pt x="17" y="12"/>
                        <a:pt x="16" y="12"/>
                      </a:cubicBezTo>
                      <a:cubicBezTo>
                        <a:pt x="17" y="12"/>
                        <a:pt x="17" y="11"/>
                        <a:pt x="17" y="11"/>
                      </a:cubicBezTo>
                      <a:cubicBezTo>
                        <a:pt x="17" y="10"/>
                        <a:pt x="18" y="10"/>
                        <a:pt x="18" y="10"/>
                      </a:cubicBezTo>
                      <a:cubicBezTo>
                        <a:pt x="18" y="10"/>
                        <a:pt x="18" y="10"/>
                        <a:pt x="18" y="10"/>
                      </a:cubicBezTo>
                      <a:cubicBezTo>
                        <a:pt x="18" y="10"/>
                        <a:pt x="18" y="10"/>
                        <a:pt x="17" y="10"/>
                      </a:cubicBezTo>
                      <a:cubicBezTo>
                        <a:pt x="17" y="10"/>
                        <a:pt x="17" y="10"/>
                        <a:pt x="17" y="10"/>
                      </a:cubicBezTo>
                      <a:cubicBezTo>
                        <a:pt x="17" y="10"/>
                        <a:pt x="17" y="10"/>
                        <a:pt x="17" y="10"/>
                      </a:cubicBezTo>
                      <a:cubicBezTo>
                        <a:pt x="17" y="10"/>
                        <a:pt x="17" y="10"/>
                        <a:pt x="17" y="10"/>
                      </a:cubicBezTo>
                      <a:cubicBezTo>
                        <a:pt x="17" y="10"/>
                        <a:pt x="17" y="10"/>
                        <a:pt x="17" y="10"/>
                      </a:cubicBezTo>
                      <a:cubicBezTo>
                        <a:pt x="17" y="10"/>
                        <a:pt x="17" y="10"/>
                        <a:pt x="17" y="10"/>
                      </a:cubicBezTo>
                      <a:cubicBezTo>
                        <a:pt x="17" y="10"/>
                        <a:pt x="17" y="10"/>
                        <a:pt x="17" y="10"/>
                      </a:cubicBezTo>
                      <a:cubicBezTo>
                        <a:pt x="17" y="10"/>
                        <a:pt x="17" y="10"/>
                        <a:pt x="17" y="10"/>
                      </a:cubicBezTo>
                      <a:cubicBezTo>
                        <a:pt x="17" y="10"/>
                        <a:pt x="17" y="10"/>
                        <a:pt x="17" y="10"/>
                      </a:cubicBezTo>
                      <a:cubicBezTo>
                        <a:pt x="17" y="10"/>
                        <a:pt x="16" y="10"/>
                        <a:pt x="16" y="11"/>
                      </a:cubicBezTo>
                      <a:cubicBezTo>
                        <a:pt x="16" y="11"/>
                        <a:pt x="16" y="11"/>
                        <a:pt x="16" y="11"/>
                      </a:cubicBezTo>
                      <a:cubicBezTo>
                        <a:pt x="16" y="10"/>
                        <a:pt x="16" y="10"/>
                        <a:pt x="16" y="10"/>
                      </a:cubicBezTo>
                      <a:cubicBezTo>
                        <a:pt x="16" y="10"/>
                        <a:pt x="16" y="10"/>
                        <a:pt x="16" y="10"/>
                      </a:cubicBezTo>
                      <a:cubicBezTo>
                        <a:pt x="16" y="10"/>
                        <a:pt x="16" y="10"/>
                        <a:pt x="16" y="10"/>
                      </a:cubicBezTo>
                      <a:cubicBezTo>
                        <a:pt x="16" y="10"/>
                        <a:pt x="16" y="10"/>
                        <a:pt x="16" y="10"/>
                      </a:cubicBezTo>
                      <a:cubicBezTo>
                        <a:pt x="15" y="11"/>
                        <a:pt x="13" y="12"/>
                        <a:pt x="12" y="13"/>
                      </a:cubicBezTo>
                      <a:cubicBezTo>
                        <a:pt x="11" y="13"/>
                        <a:pt x="11" y="13"/>
                        <a:pt x="11" y="13"/>
                      </a:cubicBezTo>
                      <a:cubicBezTo>
                        <a:pt x="13" y="12"/>
                        <a:pt x="15" y="10"/>
                        <a:pt x="17" y="9"/>
                      </a:cubicBezTo>
                      <a:cubicBezTo>
                        <a:pt x="17" y="8"/>
                        <a:pt x="17" y="8"/>
                        <a:pt x="16" y="8"/>
                      </a:cubicBezTo>
                      <a:cubicBezTo>
                        <a:pt x="15" y="9"/>
                        <a:pt x="14" y="9"/>
                        <a:pt x="12" y="10"/>
                      </a:cubicBezTo>
                      <a:cubicBezTo>
                        <a:pt x="13" y="10"/>
                        <a:pt x="13" y="10"/>
                        <a:pt x="14" y="9"/>
                      </a:cubicBezTo>
                      <a:cubicBezTo>
                        <a:pt x="14" y="9"/>
                        <a:pt x="14" y="9"/>
                        <a:pt x="14" y="9"/>
                      </a:cubicBezTo>
                      <a:cubicBezTo>
                        <a:pt x="14" y="9"/>
                        <a:pt x="15" y="8"/>
                        <a:pt x="16" y="8"/>
                      </a:cubicBezTo>
                      <a:cubicBezTo>
                        <a:pt x="16" y="8"/>
                        <a:pt x="15" y="7"/>
                        <a:pt x="15" y="7"/>
                      </a:cubicBezTo>
                      <a:cubicBezTo>
                        <a:pt x="14" y="8"/>
                        <a:pt x="13" y="8"/>
                        <a:pt x="12" y="9"/>
                      </a:cubicBezTo>
                      <a:cubicBezTo>
                        <a:pt x="13" y="8"/>
                        <a:pt x="14" y="8"/>
                        <a:pt x="15" y="7"/>
                      </a:cubicBezTo>
                      <a:cubicBezTo>
                        <a:pt x="15" y="7"/>
                        <a:pt x="15" y="7"/>
                        <a:pt x="15" y="7"/>
                      </a:cubicBezTo>
                      <a:cubicBezTo>
                        <a:pt x="15" y="7"/>
                        <a:pt x="15" y="7"/>
                        <a:pt x="15" y="7"/>
                      </a:cubicBezTo>
                      <a:cubicBezTo>
                        <a:pt x="15" y="7"/>
                        <a:pt x="15" y="7"/>
                        <a:pt x="15" y="7"/>
                      </a:cubicBezTo>
                      <a:cubicBezTo>
                        <a:pt x="14" y="7"/>
                        <a:pt x="14" y="7"/>
                        <a:pt x="13" y="7"/>
                      </a:cubicBezTo>
                      <a:cubicBezTo>
                        <a:pt x="13" y="7"/>
                        <a:pt x="13" y="7"/>
                        <a:pt x="13" y="7"/>
                      </a:cubicBezTo>
                      <a:cubicBezTo>
                        <a:pt x="12" y="8"/>
                        <a:pt x="11" y="9"/>
                        <a:pt x="10" y="10"/>
                      </a:cubicBezTo>
                      <a:cubicBezTo>
                        <a:pt x="10" y="10"/>
                        <a:pt x="10" y="9"/>
                        <a:pt x="10" y="9"/>
                      </a:cubicBezTo>
                      <a:cubicBezTo>
                        <a:pt x="11" y="9"/>
                        <a:pt x="12" y="8"/>
                        <a:pt x="12" y="7"/>
                      </a:cubicBezTo>
                      <a:cubicBezTo>
                        <a:pt x="12" y="7"/>
                        <a:pt x="12" y="7"/>
                        <a:pt x="13" y="7"/>
                      </a:cubicBezTo>
                      <a:cubicBezTo>
                        <a:pt x="13" y="7"/>
                        <a:pt x="13" y="7"/>
                        <a:pt x="13" y="7"/>
                      </a:cubicBezTo>
                      <a:cubicBezTo>
                        <a:pt x="13" y="7"/>
                        <a:pt x="13" y="6"/>
                        <a:pt x="13" y="6"/>
                      </a:cubicBezTo>
                      <a:cubicBezTo>
                        <a:pt x="13" y="6"/>
                        <a:pt x="13" y="6"/>
                        <a:pt x="13" y="6"/>
                      </a:cubicBezTo>
                      <a:cubicBezTo>
                        <a:pt x="13" y="6"/>
                        <a:pt x="12" y="6"/>
                        <a:pt x="12" y="6"/>
                      </a:cubicBezTo>
                      <a:cubicBezTo>
                        <a:pt x="12" y="6"/>
                        <a:pt x="12" y="6"/>
                        <a:pt x="12" y="6"/>
                      </a:cubicBezTo>
                      <a:cubicBezTo>
                        <a:pt x="12" y="6"/>
                        <a:pt x="12" y="5"/>
                        <a:pt x="12" y="6"/>
                      </a:cubicBezTo>
                      <a:cubicBezTo>
                        <a:pt x="11" y="6"/>
                        <a:pt x="10" y="6"/>
                        <a:pt x="9" y="7"/>
                      </a:cubicBezTo>
                      <a:cubicBezTo>
                        <a:pt x="10" y="7"/>
                        <a:pt x="10" y="6"/>
                        <a:pt x="10" y="6"/>
                      </a:cubicBezTo>
                      <a:cubicBezTo>
                        <a:pt x="10" y="6"/>
                        <a:pt x="10" y="6"/>
                        <a:pt x="10" y="6"/>
                      </a:cubicBezTo>
                      <a:cubicBezTo>
                        <a:pt x="8" y="7"/>
                        <a:pt x="7" y="8"/>
                        <a:pt x="6" y="9"/>
                      </a:cubicBezTo>
                      <a:cubicBezTo>
                        <a:pt x="5" y="9"/>
                        <a:pt x="5" y="10"/>
                        <a:pt x="4" y="10"/>
                      </a:cubicBezTo>
                      <a:cubicBezTo>
                        <a:pt x="4" y="10"/>
                        <a:pt x="3" y="11"/>
                        <a:pt x="2" y="11"/>
                      </a:cubicBezTo>
                      <a:cubicBezTo>
                        <a:pt x="5" y="10"/>
                        <a:pt x="7" y="8"/>
                        <a:pt x="9" y="6"/>
                      </a:cubicBezTo>
                      <a:cubicBezTo>
                        <a:pt x="9" y="6"/>
                        <a:pt x="9" y="6"/>
                        <a:pt x="9" y="6"/>
                      </a:cubicBezTo>
                      <a:cubicBezTo>
                        <a:pt x="8" y="6"/>
                        <a:pt x="7" y="7"/>
                        <a:pt x="6" y="7"/>
                      </a:cubicBezTo>
                      <a:cubicBezTo>
                        <a:pt x="8" y="6"/>
                        <a:pt x="9" y="5"/>
                        <a:pt x="9" y="5"/>
                      </a:cubicBezTo>
                      <a:cubicBezTo>
                        <a:pt x="9" y="5"/>
                        <a:pt x="9" y="5"/>
                        <a:pt x="9" y="5"/>
                      </a:cubicBezTo>
                      <a:cubicBezTo>
                        <a:pt x="8" y="6"/>
                        <a:pt x="3" y="9"/>
                        <a:pt x="3" y="9"/>
                      </a:cubicBezTo>
                      <a:cubicBezTo>
                        <a:pt x="5" y="7"/>
                        <a:pt x="7" y="6"/>
                        <a:pt x="8" y="5"/>
                      </a:cubicBezTo>
                      <a:cubicBezTo>
                        <a:pt x="9" y="5"/>
                        <a:pt x="8" y="5"/>
                        <a:pt x="8" y="5"/>
                      </a:cubicBezTo>
                      <a:cubicBezTo>
                        <a:pt x="7" y="6"/>
                        <a:pt x="6" y="6"/>
                        <a:pt x="5" y="7"/>
                      </a:cubicBezTo>
                      <a:cubicBezTo>
                        <a:pt x="5" y="7"/>
                        <a:pt x="7" y="6"/>
                        <a:pt x="7" y="5"/>
                      </a:cubicBezTo>
                      <a:cubicBezTo>
                        <a:pt x="7" y="5"/>
                        <a:pt x="7" y="5"/>
                        <a:pt x="7" y="5"/>
                      </a:cubicBezTo>
                      <a:cubicBezTo>
                        <a:pt x="5" y="6"/>
                        <a:pt x="4" y="7"/>
                        <a:pt x="2" y="8"/>
                      </a:cubicBezTo>
                      <a:cubicBezTo>
                        <a:pt x="4" y="7"/>
                        <a:pt x="6" y="6"/>
                        <a:pt x="7" y="4"/>
                      </a:cubicBezTo>
                      <a:cubicBezTo>
                        <a:pt x="7" y="4"/>
                        <a:pt x="7" y="4"/>
                        <a:pt x="7" y="4"/>
                      </a:cubicBezTo>
                      <a:cubicBezTo>
                        <a:pt x="6" y="5"/>
                        <a:pt x="6" y="5"/>
                        <a:pt x="5" y="5"/>
                      </a:cubicBezTo>
                      <a:cubicBezTo>
                        <a:pt x="5" y="5"/>
                        <a:pt x="6" y="5"/>
                        <a:pt x="7" y="4"/>
                      </a:cubicBezTo>
                      <a:cubicBezTo>
                        <a:pt x="7" y="4"/>
                        <a:pt x="7" y="4"/>
                        <a:pt x="7" y="4"/>
                      </a:cubicBezTo>
                      <a:cubicBezTo>
                        <a:pt x="6" y="4"/>
                        <a:pt x="6" y="4"/>
                        <a:pt x="5" y="5"/>
                      </a:cubicBezTo>
                      <a:cubicBezTo>
                        <a:pt x="6" y="4"/>
                        <a:pt x="6" y="4"/>
                        <a:pt x="7" y="3"/>
                      </a:cubicBezTo>
                      <a:cubicBezTo>
                        <a:pt x="7" y="3"/>
                        <a:pt x="7" y="3"/>
                        <a:pt x="7" y="3"/>
                      </a:cubicBezTo>
                      <a:cubicBezTo>
                        <a:pt x="5" y="4"/>
                        <a:pt x="4" y="4"/>
                        <a:pt x="4" y="5"/>
                      </a:cubicBezTo>
                      <a:cubicBezTo>
                        <a:pt x="4" y="5"/>
                        <a:pt x="5" y="4"/>
                        <a:pt x="6" y="3"/>
                      </a:cubicBezTo>
                      <a:cubicBezTo>
                        <a:pt x="6" y="3"/>
                        <a:pt x="6" y="3"/>
                        <a:pt x="5" y="3"/>
                      </a:cubicBezTo>
                      <a:cubicBezTo>
                        <a:pt x="0" y="7"/>
                        <a:pt x="5" y="3"/>
                        <a:pt x="6" y="2"/>
                      </a:cubicBezTo>
                      <a:cubicBezTo>
                        <a:pt x="6" y="2"/>
                        <a:pt x="6" y="2"/>
                        <a:pt x="6" y="2"/>
                      </a:cubicBezTo>
                      <a:cubicBezTo>
                        <a:pt x="5" y="3"/>
                        <a:pt x="1" y="6"/>
                        <a:pt x="4" y="3"/>
                      </a:cubicBezTo>
                      <a:cubicBezTo>
                        <a:pt x="4" y="3"/>
                        <a:pt x="4" y="3"/>
                        <a:pt x="4" y="3"/>
                      </a:cubicBezTo>
                      <a:cubicBezTo>
                        <a:pt x="2" y="4"/>
                        <a:pt x="2" y="4"/>
                        <a:pt x="4" y="2"/>
                      </a:cubicBezTo>
                      <a:cubicBezTo>
                        <a:pt x="4" y="2"/>
                        <a:pt x="4" y="2"/>
                        <a:pt x="4" y="2"/>
                      </a:cubicBezTo>
                      <a:cubicBezTo>
                        <a:pt x="2" y="4"/>
                        <a:pt x="1" y="4"/>
                        <a:pt x="4" y="2"/>
                      </a:cubicBezTo>
                      <a:cubicBezTo>
                        <a:pt x="4" y="2"/>
                        <a:pt x="4" y="2"/>
                        <a:pt x="3" y="2"/>
                      </a:cubicBezTo>
                      <a:cubicBezTo>
                        <a:pt x="2" y="2"/>
                        <a:pt x="1" y="4"/>
                        <a:pt x="3" y="2"/>
                      </a:cubicBezTo>
                      <a:cubicBezTo>
                        <a:pt x="3" y="2"/>
                        <a:pt x="3" y="2"/>
                        <a:pt x="2" y="2"/>
                      </a:cubicBezTo>
                      <a:cubicBezTo>
                        <a:pt x="0" y="3"/>
                        <a:pt x="1" y="2"/>
                        <a:pt x="2" y="1"/>
                      </a:cubicBezTo>
                      <a:cubicBezTo>
                        <a:pt x="3" y="1"/>
                        <a:pt x="2" y="1"/>
                        <a:pt x="2" y="1"/>
                      </a:cubicBezTo>
                      <a:cubicBezTo>
                        <a:pt x="2" y="1"/>
                        <a:pt x="2" y="1"/>
                        <a:pt x="2" y="1"/>
                      </a:cubicBezTo>
                      <a:cubicBezTo>
                        <a:pt x="2" y="1"/>
                        <a:pt x="2" y="1"/>
                        <a:pt x="2" y="1"/>
                      </a:cubicBezTo>
                      <a:cubicBezTo>
                        <a:pt x="1" y="1"/>
                        <a:pt x="1" y="1"/>
                        <a:pt x="1" y="1"/>
                      </a:cubicBezTo>
                      <a:cubicBezTo>
                        <a:pt x="1" y="1"/>
                        <a:pt x="1" y="0"/>
                        <a:pt x="1" y="0"/>
                      </a:cubicBezTo>
                      <a:cubicBezTo>
                        <a:pt x="1" y="1"/>
                        <a:pt x="0" y="1"/>
                        <a:pt x="0" y="1"/>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3"/>
                        <a:pt x="0" y="2"/>
                      </a:cubicBezTo>
                      <a:cubicBezTo>
                        <a:pt x="2" y="2"/>
                        <a:pt x="1" y="2"/>
                        <a:pt x="0" y="3"/>
                      </a:cubicBezTo>
                      <a:cubicBezTo>
                        <a:pt x="0" y="3"/>
                        <a:pt x="0" y="4"/>
                        <a:pt x="0" y="4"/>
                      </a:cubicBezTo>
                      <a:cubicBezTo>
                        <a:pt x="2" y="2"/>
                        <a:pt x="2" y="2"/>
                        <a:pt x="0" y="4"/>
                      </a:cubicBezTo>
                      <a:cubicBezTo>
                        <a:pt x="0" y="4"/>
                        <a:pt x="0" y="4"/>
                        <a:pt x="0" y="4"/>
                      </a:cubicBezTo>
                      <a:cubicBezTo>
                        <a:pt x="4" y="2"/>
                        <a:pt x="1" y="4"/>
                        <a:pt x="0" y="5"/>
                      </a:cubicBezTo>
                      <a:cubicBezTo>
                        <a:pt x="0" y="5"/>
                        <a:pt x="0" y="5"/>
                        <a:pt x="0" y="5"/>
                      </a:cubicBezTo>
                      <a:cubicBezTo>
                        <a:pt x="2" y="4"/>
                        <a:pt x="4" y="2"/>
                        <a:pt x="1" y="5"/>
                      </a:cubicBezTo>
                      <a:cubicBezTo>
                        <a:pt x="1" y="5"/>
                        <a:pt x="1" y="5"/>
                        <a:pt x="1" y="5"/>
                      </a:cubicBezTo>
                      <a:cubicBezTo>
                        <a:pt x="4" y="3"/>
                        <a:pt x="2" y="4"/>
                        <a:pt x="1" y="5"/>
                      </a:cubicBezTo>
                      <a:cubicBezTo>
                        <a:pt x="1" y="5"/>
                        <a:pt x="1" y="6"/>
                        <a:pt x="1" y="6"/>
                      </a:cubicBezTo>
                      <a:cubicBezTo>
                        <a:pt x="2" y="5"/>
                        <a:pt x="2" y="5"/>
                        <a:pt x="3" y="4"/>
                      </a:cubicBezTo>
                      <a:cubicBezTo>
                        <a:pt x="7" y="1"/>
                        <a:pt x="2" y="6"/>
                        <a:pt x="2" y="6"/>
                      </a:cubicBezTo>
                      <a:cubicBezTo>
                        <a:pt x="1" y="6"/>
                        <a:pt x="2" y="6"/>
                        <a:pt x="2" y="6"/>
                      </a:cubicBezTo>
                      <a:cubicBezTo>
                        <a:pt x="6" y="3"/>
                        <a:pt x="3" y="5"/>
                        <a:pt x="1" y="7"/>
                      </a:cubicBezTo>
                      <a:cubicBezTo>
                        <a:pt x="1" y="7"/>
                        <a:pt x="1" y="7"/>
                        <a:pt x="1" y="7"/>
                      </a:cubicBezTo>
                      <a:cubicBezTo>
                        <a:pt x="9" y="1"/>
                        <a:pt x="3" y="6"/>
                        <a:pt x="1" y="7"/>
                      </a:cubicBezTo>
                      <a:cubicBezTo>
                        <a:pt x="1" y="7"/>
                        <a:pt x="1" y="7"/>
                        <a:pt x="2" y="7"/>
                      </a:cubicBezTo>
                      <a:cubicBezTo>
                        <a:pt x="3" y="7"/>
                        <a:pt x="4" y="6"/>
                        <a:pt x="5" y="5"/>
                      </a:cubicBezTo>
                      <a:cubicBezTo>
                        <a:pt x="4" y="6"/>
                        <a:pt x="3" y="7"/>
                        <a:pt x="2" y="8"/>
                      </a:cubicBezTo>
                      <a:cubicBezTo>
                        <a:pt x="2" y="8"/>
                        <a:pt x="2" y="8"/>
                        <a:pt x="2" y="8"/>
                      </a:cubicBezTo>
                      <a:cubicBezTo>
                        <a:pt x="3" y="7"/>
                        <a:pt x="4" y="6"/>
                        <a:pt x="5" y="5"/>
                      </a:cubicBezTo>
                      <a:cubicBezTo>
                        <a:pt x="4" y="7"/>
                        <a:pt x="2" y="8"/>
                        <a:pt x="1" y="9"/>
                      </a:cubicBezTo>
                      <a:cubicBezTo>
                        <a:pt x="1" y="9"/>
                        <a:pt x="1" y="9"/>
                        <a:pt x="1" y="9"/>
                      </a:cubicBezTo>
                      <a:cubicBezTo>
                        <a:pt x="2" y="8"/>
                        <a:pt x="4" y="7"/>
                        <a:pt x="6" y="6"/>
                      </a:cubicBezTo>
                      <a:cubicBezTo>
                        <a:pt x="5" y="6"/>
                        <a:pt x="3" y="8"/>
                        <a:pt x="2" y="9"/>
                      </a:cubicBezTo>
                      <a:cubicBezTo>
                        <a:pt x="2" y="9"/>
                        <a:pt x="2" y="9"/>
                        <a:pt x="2" y="9"/>
                      </a:cubicBezTo>
                      <a:cubicBezTo>
                        <a:pt x="2" y="9"/>
                        <a:pt x="2" y="10"/>
                        <a:pt x="2" y="10"/>
                      </a:cubicBezTo>
                      <a:cubicBezTo>
                        <a:pt x="1" y="10"/>
                        <a:pt x="2" y="10"/>
                        <a:pt x="2" y="10"/>
                      </a:cubicBezTo>
                      <a:cubicBezTo>
                        <a:pt x="4" y="9"/>
                        <a:pt x="5" y="8"/>
                        <a:pt x="7" y="6"/>
                      </a:cubicBezTo>
                      <a:cubicBezTo>
                        <a:pt x="5" y="8"/>
                        <a:pt x="3" y="9"/>
                        <a:pt x="2" y="11"/>
                      </a:cubicBezTo>
                      <a:cubicBezTo>
                        <a:pt x="2" y="11"/>
                        <a:pt x="2" y="11"/>
                        <a:pt x="2" y="11"/>
                      </a:cubicBezTo>
                      <a:cubicBezTo>
                        <a:pt x="11" y="4"/>
                        <a:pt x="4" y="10"/>
                        <a:pt x="1" y="12"/>
                      </a:cubicBezTo>
                      <a:cubicBezTo>
                        <a:pt x="0" y="13"/>
                        <a:pt x="1" y="13"/>
                        <a:pt x="1" y="13"/>
                      </a:cubicBezTo>
                      <a:cubicBezTo>
                        <a:pt x="1" y="12"/>
                        <a:pt x="2" y="12"/>
                        <a:pt x="2" y="12"/>
                      </a:cubicBezTo>
                      <a:cubicBezTo>
                        <a:pt x="2" y="12"/>
                        <a:pt x="1" y="13"/>
                        <a:pt x="1" y="13"/>
                      </a:cubicBezTo>
                      <a:cubicBezTo>
                        <a:pt x="1" y="13"/>
                        <a:pt x="1" y="13"/>
                        <a:pt x="1" y="13"/>
                      </a:cubicBezTo>
                      <a:cubicBezTo>
                        <a:pt x="1" y="13"/>
                        <a:pt x="2" y="13"/>
                        <a:pt x="2" y="13"/>
                      </a:cubicBezTo>
                      <a:cubicBezTo>
                        <a:pt x="2" y="13"/>
                        <a:pt x="2" y="13"/>
                        <a:pt x="2" y="13"/>
                      </a:cubicBezTo>
                      <a:cubicBezTo>
                        <a:pt x="3" y="12"/>
                        <a:pt x="4" y="11"/>
                        <a:pt x="5" y="10"/>
                      </a:cubicBezTo>
                      <a:cubicBezTo>
                        <a:pt x="6" y="10"/>
                        <a:pt x="6" y="10"/>
                        <a:pt x="7" y="9"/>
                      </a:cubicBezTo>
                      <a:cubicBezTo>
                        <a:pt x="5" y="11"/>
                        <a:pt x="3" y="13"/>
                        <a:pt x="1" y="14"/>
                      </a:cubicBezTo>
                      <a:cubicBezTo>
                        <a:pt x="1" y="14"/>
                        <a:pt x="1" y="14"/>
                        <a:pt x="2" y="14"/>
                      </a:cubicBezTo>
                      <a:cubicBezTo>
                        <a:pt x="3" y="13"/>
                        <a:pt x="5" y="11"/>
                        <a:pt x="7" y="10"/>
                      </a:cubicBezTo>
                      <a:cubicBezTo>
                        <a:pt x="12" y="6"/>
                        <a:pt x="7" y="10"/>
                        <a:pt x="7" y="10"/>
                      </a:cubicBezTo>
                      <a:cubicBezTo>
                        <a:pt x="5" y="11"/>
                        <a:pt x="4" y="12"/>
                        <a:pt x="3" y="14"/>
                      </a:cubicBezTo>
                      <a:cubicBezTo>
                        <a:pt x="3" y="14"/>
                        <a:pt x="3" y="14"/>
                        <a:pt x="3" y="14"/>
                      </a:cubicBezTo>
                      <a:cubicBezTo>
                        <a:pt x="3" y="14"/>
                        <a:pt x="3" y="14"/>
                        <a:pt x="3" y="14"/>
                      </a:cubicBezTo>
                      <a:cubicBezTo>
                        <a:pt x="3" y="14"/>
                        <a:pt x="2" y="15"/>
                        <a:pt x="2" y="15"/>
                      </a:cubicBezTo>
                      <a:cubicBezTo>
                        <a:pt x="2" y="15"/>
                        <a:pt x="2" y="16"/>
                        <a:pt x="2" y="16"/>
                      </a:cubicBezTo>
                      <a:cubicBezTo>
                        <a:pt x="1" y="16"/>
                        <a:pt x="1" y="16"/>
                        <a:pt x="1" y="16"/>
                      </a:cubicBezTo>
                      <a:cubicBezTo>
                        <a:pt x="1" y="17"/>
                        <a:pt x="1" y="17"/>
                        <a:pt x="1" y="17"/>
                      </a:cubicBezTo>
                      <a:cubicBezTo>
                        <a:pt x="1" y="16"/>
                        <a:pt x="1" y="16"/>
                        <a:pt x="2" y="16"/>
                      </a:cubicBezTo>
                      <a:cubicBezTo>
                        <a:pt x="2" y="16"/>
                        <a:pt x="2" y="16"/>
                        <a:pt x="2" y="16"/>
                      </a:cubicBezTo>
                      <a:cubicBezTo>
                        <a:pt x="3" y="16"/>
                        <a:pt x="4" y="15"/>
                        <a:pt x="5" y="14"/>
                      </a:cubicBezTo>
                      <a:cubicBezTo>
                        <a:pt x="4" y="15"/>
                        <a:pt x="3" y="15"/>
                        <a:pt x="3" y="16"/>
                      </a:cubicBezTo>
                      <a:cubicBezTo>
                        <a:pt x="3" y="16"/>
                        <a:pt x="3" y="16"/>
                        <a:pt x="3" y="16"/>
                      </a:cubicBezTo>
                      <a:cubicBezTo>
                        <a:pt x="4" y="15"/>
                        <a:pt x="5" y="14"/>
                        <a:pt x="6" y="13"/>
                      </a:cubicBezTo>
                      <a:cubicBezTo>
                        <a:pt x="6" y="13"/>
                        <a:pt x="6" y="14"/>
                        <a:pt x="6" y="14"/>
                      </a:cubicBezTo>
                      <a:cubicBezTo>
                        <a:pt x="5" y="15"/>
                        <a:pt x="4" y="16"/>
                        <a:pt x="3" y="17"/>
                      </a:cubicBezTo>
                      <a:cubicBezTo>
                        <a:pt x="2" y="17"/>
                        <a:pt x="1" y="18"/>
                        <a:pt x="1" y="18"/>
                      </a:cubicBezTo>
                      <a:cubicBezTo>
                        <a:pt x="1" y="18"/>
                        <a:pt x="1" y="18"/>
                        <a:pt x="1" y="18"/>
                      </a:cubicBezTo>
                      <a:cubicBezTo>
                        <a:pt x="1" y="18"/>
                        <a:pt x="2" y="18"/>
                        <a:pt x="2" y="18"/>
                      </a:cubicBezTo>
                      <a:cubicBezTo>
                        <a:pt x="2" y="18"/>
                        <a:pt x="2" y="18"/>
                        <a:pt x="2" y="18"/>
                      </a:cubicBezTo>
                      <a:cubicBezTo>
                        <a:pt x="3" y="17"/>
                        <a:pt x="4" y="16"/>
                        <a:pt x="5" y="16"/>
                      </a:cubicBezTo>
                      <a:cubicBezTo>
                        <a:pt x="5" y="16"/>
                        <a:pt x="5" y="16"/>
                        <a:pt x="5" y="16"/>
                      </a:cubicBezTo>
                      <a:cubicBezTo>
                        <a:pt x="3" y="17"/>
                        <a:pt x="2" y="18"/>
                        <a:pt x="1" y="19"/>
                      </a:cubicBezTo>
                      <a:cubicBezTo>
                        <a:pt x="1" y="20"/>
                        <a:pt x="1" y="21"/>
                        <a:pt x="1" y="21"/>
                      </a:cubicBezTo>
                      <a:cubicBezTo>
                        <a:pt x="1" y="21"/>
                        <a:pt x="1" y="21"/>
                        <a:pt x="1" y="20"/>
                      </a:cubicBezTo>
                      <a:cubicBezTo>
                        <a:pt x="1" y="20"/>
                        <a:pt x="1" y="20"/>
                        <a:pt x="1" y="20"/>
                      </a:cubicBezTo>
                      <a:cubicBezTo>
                        <a:pt x="2" y="20"/>
                        <a:pt x="2" y="20"/>
                        <a:pt x="2" y="20"/>
                      </a:cubicBezTo>
                      <a:cubicBezTo>
                        <a:pt x="2" y="20"/>
                        <a:pt x="3" y="19"/>
                        <a:pt x="4" y="19"/>
                      </a:cubicBezTo>
                      <a:cubicBezTo>
                        <a:pt x="3" y="19"/>
                        <a:pt x="2" y="20"/>
                        <a:pt x="1" y="21"/>
                      </a:cubicBezTo>
                      <a:cubicBezTo>
                        <a:pt x="1" y="21"/>
                        <a:pt x="1" y="22"/>
                        <a:pt x="1" y="22"/>
                      </a:cubicBezTo>
                      <a:cubicBezTo>
                        <a:pt x="3" y="21"/>
                        <a:pt x="4" y="20"/>
                        <a:pt x="5" y="19"/>
                      </a:cubicBezTo>
                      <a:cubicBezTo>
                        <a:pt x="5" y="19"/>
                        <a:pt x="5" y="19"/>
                        <a:pt x="5" y="19"/>
                      </a:cubicBezTo>
                      <a:cubicBezTo>
                        <a:pt x="3" y="20"/>
                        <a:pt x="2" y="21"/>
                        <a:pt x="1" y="22"/>
                      </a:cubicBezTo>
                      <a:cubicBezTo>
                        <a:pt x="1" y="23"/>
                        <a:pt x="1" y="23"/>
                        <a:pt x="1" y="23"/>
                      </a:cubicBezTo>
                      <a:cubicBezTo>
                        <a:pt x="1" y="22"/>
                        <a:pt x="2" y="22"/>
                        <a:pt x="3" y="21"/>
                      </a:cubicBezTo>
                      <a:cubicBezTo>
                        <a:pt x="2" y="22"/>
                        <a:pt x="1" y="22"/>
                        <a:pt x="1" y="23"/>
                      </a:cubicBezTo>
                      <a:cubicBezTo>
                        <a:pt x="1" y="23"/>
                        <a:pt x="1" y="24"/>
                        <a:pt x="1" y="24"/>
                      </a:cubicBezTo>
                      <a:cubicBezTo>
                        <a:pt x="1" y="24"/>
                        <a:pt x="2" y="24"/>
                        <a:pt x="2" y="23"/>
                      </a:cubicBezTo>
                      <a:cubicBezTo>
                        <a:pt x="2" y="23"/>
                        <a:pt x="2" y="23"/>
                        <a:pt x="2" y="23"/>
                      </a:cubicBezTo>
                      <a:cubicBezTo>
                        <a:pt x="2" y="23"/>
                        <a:pt x="2" y="24"/>
                        <a:pt x="2" y="24"/>
                      </a:cubicBezTo>
                      <a:cubicBezTo>
                        <a:pt x="3" y="23"/>
                        <a:pt x="4" y="22"/>
                        <a:pt x="5" y="21"/>
                      </a:cubicBezTo>
                      <a:cubicBezTo>
                        <a:pt x="5" y="21"/>
                        <a:pt x="6" y="21"/>
                        <a:pt x="6" y="20"/>
                      </a:cubicBezTo>
                      <a:cubicBezTo>
                        <a:pt x="7" y="20"/>
                        <a:pt x="7" y="19"/>
                        <a:pt x="8" y="19"/>
                      </a:cubicBezTo>
                      <a:cubicBezTo>
                        <a:pt x="8" y="19"/>
                        <a:pt x="8" y="19"/>
                        <a:pt x="8" y="19"/>
                      </a:cubicBezTo>
                      <a:cubicBezTo>
                        <a:pt x="8" y="19"/>
                        <a:pt x="8" y="19"/>
                        <a:pt x="8" y="19"/>
                      </a:cubicBezTo>
                      <a:cubicBezTo>
                        <a:pt x="8" y="19"/>
                        <a:pt x="9" y="19"/>
                        <a:pt x="10" y="18"/>
                      </a:cubicBezTo>
                      <a:cubicBezTo>
                        <a:pt x="8" y="20"/>
                        <a:pt x="6" y="21"/>
                        <a:pt x="5" y="22"/>
                      </a:cubicBezTo>
                      <a:cubicBezTo>
                        <a:pt x="3" y="23"/>
                        <a:pt x="2" y="24"/>
                        <a:pt x="1" y="26"/>
                      </a:cubicBezTo>
                      <a:cubicBezTo>
                        <a:pt x="1" y="26"/>
                        <a:pt x="1" y="26"/>
                        <a:pt x="1" y="26"/>
                      </a:cubicBezTo>
                      <a:cubicBezTo>
                        <a:pt x="1" y="26"/>
                        <a:pt x="1" y="26"/>
                        <a:pt x="2" y="25"/>
                      </a:cubicBezTo>
                      <a:cubicBezTo>
                        <a:pt x="3" y="24"/>
                        <a:pt x="4" y="23"/>
                        <a:pt x="6" y="22"/>
                      </a:cubicBezTo>
                      <a:cubicBezTo>
                        <a:pt x="6" y="22"/>
                        <a:pt x="5" y="22"/>
                        <a:pt x="5" y="23"/>
                      </a:cubicBezTo>
                      <a:cubicBezTo>
                        <a:pt x="5" y="22"/>
                        <a:pt x="6" y="22"/>
                        <a:pt x="6" y="22"/>
                      </a:cubicBezTo>
                      <a:cubicBezTo>
                        <a:pt x="6" y="22"/>
                        <a:pt x="6" y="22"/>
                        <a:pt x="6" y="21"/>
                      </a:cubicBezTo>
                      <a:cubicBezTo>
                        <a:pt x="6" y="22"/>
                        <a:pt x="6" y="22"/>
                        <a:pt x="5" y="22"/>
                      </a:cubicBezTo>
                      <a:cubicBezTo>
                        <a:pt x="4" y="23"/>
                        <a:pt x="3" y="24"/>
                        <a:pt x="2" y="25"/>
                      </a:cubicBezTo>
                      <a:cubicBezTo>
                        <a:pt x="2" y="25"/>
                        <a:pt x="1" y="26"/>
                        <a:pt x="1" y="26"/>
                      </a:cubicBezTo>
                      <a:cubicBezTo>
                        <a:pt x="1" y="26"/>
                        <a:pt x="1" y="26"/>
                        <a:pt x="1" y="26"/>
                      </a:cubicBezTo>
                      <a:cubicBezTo>
                        <a:pt x="2" y="26"/>
                        <a:pt x="3" y="25"/>
                        <a:pt x="3" y="24"/>
                      </a:cubicBezTo>
                      <a:cubicBezTo>
                        <a:pt x="3" y="24"/>
                        <a:pt x="4" y="24"/>
                        <a:pt x="4" y="24"/>
                      </a:cubicBezTo>
                      <a:cubicBezTo>
                        <a:pt x="4" y="24"/>
                        <a:pt x="5" y="23"/>
                        <a:pt x="5" y="23"/>
                      </a:cubicBezTo>
                      <a:cubicBezTo>
                        <a:pt x="7" y="21"/>
                        <a:pt x="9" y="20"/>
                        <a:pt x="11" y="18"/>
                      </a:cubicBezTo>
                      <a:cubicBezTo>
                        <a:pt x="10" y="19"/>
                        <a:pt x="9" y="21"/>
                        <a:pt x="7" y="22"/>
                      </a:cubicBezTo>
                      <a:cubicBezTo>
                        <a:pt x="5" y="24"/>
                        <a:pt x="3" y="26"/>
                        <a:pt x="1" y="28"/>
                      </a:cubicBezTo>
                      <a:cubicBezTo>
                        <a:pt x="1" y="28"/>
                        <a:pt x="1" y="29"/>
                        <a:pt x="1" y="29"/>
                      </a:cubicBezTo>
                      <a:cubicBezTo>
                        <a:pt x="2" y="29"/>
                        <a:pt x="1" y="29"/>
                        <a:pt x="2" y="28"/>
                      </a:cubicBezTo>
                      <a:cubicBezTo>
                        <a:pt x="3" y="27"/>
                        <a:pt x="4" y="26"/>
                        <a:pt x="5" y="26"/>
                      </a:cubicBezTo>
                      <a:cubicBezTo>
                        <a:pt x="4" y="26"/>
                        <a:pt x="3" y="27"/>
                        <a:pt x="2" y="28"/>
                      </a:cubicBezTo>
                      <a:cubicBezTo>
                        <a:pt x="1" y="29"/>
                        <a:pt x="2" y="28"/>
                        <a:pt x="3" y="26"/>
                      </a:cubicBezTo>
                      <a:cubicBezTo>
                        <a:pt x="3" y="27"/>
                        <a:pt x="3" y="27"/>
                        <a:pt x="3" y="27"/>
                      </a:cubicBezTo>
                      <a:cubicBezTo>
                        <a:pt x="6" y="24"/>
                        <a:pt x="9" y="21"/>
                        <a:pt x="12" y="19"/>
                      </a:cubicBezTo>
                      <a:cubicBezTo>
                        <a:pt x="14" y="18"/>
                        <a:pt x="15" y="17"/>
                        <a:pt x="16" y="16"/>
                      </a:cubicBezTo>
                      <a:cubicBezTo>
                        <a:pt x="15" y="17"/>
                        <a:pt x="14" y="18"/>
                        <a:pt x="13" y="19"/>
                      </a:cubicBezTo>
                      <a:cubicBezTo>
                        <a:pt x="12" y="20"/>
                        <a:pt x="10" y="21"/>
                        <a:pt x="9" y="23"/>
                      </a:cubicBezTo>
                      <a:cubicBezTo>
                        <a:pt x="8" y="24"/>
                        <a:pt x="7" y="25"/>
                        <a:pt x="5" y="25"/>
                      </a:cubicBezTo>
                      <a:cubicBezTo>
                        <a:pt x="6" y="25"/>
                        <a:pt x="7" y="24"/>
                        <a:pt x="8" y="23"/>
                      </a:cubicBezTo>
                      <a:cubicBezTo>
                        <a:pt x="8" y="23"/>
                        <a:pt x="8" y="24"/>
                        <a:pt x="8" y="24"/>
                      </a:cubicBezTo>
                      <a:cubicBezTo>
                        <a:pt x="7" y="24"/>
                        <a:pt x="7" y="25"/>
                        <a:pt x="6" y="25"/>
                      </a:cubicBezTo>
                      <a:cubicBezTo>
                        <a:pt x="6" y="26"/>
                        <a:pt x="5" y="27"/>
                        <a:pt x="4" y="27"/>
                      </a:cubicBezTo>
                      <a:cubicBezTo>
                        <a:pt x="4" y="28"/>
                        <a:pt x="4" y="28"/>
                        <a:pt x="4" y="28"/>
                      </a:cubicBezTo>
                      <a:cubicBezTo>
                        <a:pt x="6" y="26"/>
                        <a:pt x="8" y="24"/>
                        <a:pt x="10" y="23"/>
                      </a:cubicBezTo>
                      <a:cubicBezTo>
                        <a:pt x="10" y="22"/>
                        <a:pt x="11" y="22"/>
                        <a:pt x="11" y="21"/>
                      </a:cubicBezTo>
                      <a:cubicBezTo>
                        <a:pt x="12" y="21"/>
                        <a:pt x="12" y="21"/>
                        <a:pt x="13" y="20"/>
                      </a:cubicBezTo>
                      <a:cubicBezTo>
                        <a:pt x="10" y="23"/>
                        <a:pt x="7" y="25"/>
                        <a:pt x="5" y="28"/>
                      </a:cubicBezTo>
                      <a:cubicBezTo>
                        <a:pt x="6" y="27"/>
                        <a:pt x="7" y="26"/>
                        <a:pt x="8" y="25"/>
                      </a:cubicBezTo>
                      <a:cubicBezTo>
                        <a:pt x="6" y="26"/>
                        <a:pt x="5" y="28"/>
                        <a:pt x="3" y="30"/>
                      </a:cubicBezTo>
                      <a:cubicBezTo>
                        <a:pt x="3" y="30"/>
                        <a:pt x="3" y="30"/>
                        <a:pt x="3" y="30"/>
                      </a:cubicBezTo>
                      <a:cubicBezTo>
                        <a:pt x="3" y="30"/>
                        <a:pt x="3" y="30"/>
                        <a:pt x="3" y="30"/>
                      </a:cubicBezTo>
                      <a:cubicBezTo>
                        <a:pt x="3" y="30"/>
                        <a:pt x="3" y="31"/>
                        <a:pt x="3" y="30"/>
                      </a:cubicBezTo>
                      <a:cubicBezTo>
                        <a:pt x="4" y="29"/>
                        <a:pt x="6" y="28"/>
                        <a:pt x="7" y="27"/>
                      </a:cubicBezTo>
                      <a:cubicBezTo>
                        <a:pt x="7" y="27"/>
                        <a:pt x="7" y="27"/>
                        <a:pt x="7" y="27"/>
                      </a:cubicBezTo>
                      <a:cubicBezTo>
                        <a:pt x="6" y="27"/>
                        <a:pt x="6" y="28"/>
                        <a:pt x="5" y="29"/>
                      </a:cubicBezTo>
                      <a:cubicBezTo>
                        <a:pt x="4" y="29"/>
                        <a:pt x="4" y="30"/>
                        <a:pt x="3" y="31"/>
                      </a:cubicBezTo>
                      <a:cubicBezTo>
                        <a:pt x="3" y="31"/>
                        <a:pt x="3" y="32"/>
                        <a:pt x="3" y="31"/>
                      </a:cubicBezTo>
                      <a:cubicBezTo>
                        <a:pt x="4" y="31"/>
                        <a:pt x="4" y="30"/>
                        <a:pt x="5" y="30"/>
                      </a:cubicBezTo>
                      <a:cubicBezTo>
                        <a:pt x="6" y="29"/>
                        <a:pt x="7" y="28"/>
                        <a:pt x="8" y="26"/>
                      </a:cubicBezTo>
                      <a:cubicBezTo>
                        <a:pt x="10" y="25"/>
                        <a:pt x="11" y="24"/>
                        <a:pt x="13" y="23"/>
                      </a:cubicBezTo>
                      <a:cubicBezTo>
                        <a:pt x="9" y="26"/>
                        <a:pt x="6" y="30"/>
                        <a:pt x="3" y="33"/>
                      </a:cubicBezTo>
                      <a:cubicBezTo>
                        <a:pt x="3" y="34"/>
                        <a:pt x="3" y="34"/>
                        <a:pt x="3" y="34"/>
                      </a:cubicBezTo>
                      <a:cubicBezTo>
                        <a:pt x="3" y="33"/>
                        <a:pt x="4" y="33"/>
                        <a:pt x="4" y="32"/>
                      </a:cubicBezTo>
                      <a:cubicBezTo>
                        <a:pt x="4" y="32"/>
                        <a:pt x="4" y="32"/>
                        <a:pt x="4" y="32"/>
                      </a:cubicBezTo>
                      <a:cubicBezTo>
                        <a:pt x="5" y="32"/>
                        <a:pt x="5" y="31"/>
                        <a:pt x="6" y="31"/>
                      </a:cubicBezTo>
                      <a:cubicBezTo>
                        <a:pt x="6" y="31"/>
                        <a:pt x="6" y="31"/>
                        <a:pt x="6" y="31"/>
                      </a:cubicBezTo>
                      <a:cubicBezTo>
                        <a:pt x="6" y="32"/>
                        <a:pt x="5" y="33"/>
                        <a:pt x="4" y="34"/>
                      </a:cubicBezTo>
                      <a:cubicBezTo>
                        <a:pt x="4" y="34"/>
                        <a:pt x="4" y="34"/>
                        <a:pt x="4" y="34"/>
                      </a:cubicBezTo>
                      <a:cubicBezTo>
                        <a:pt x="8" y="30"/>
                        <a:pt x="12" y="27"/>
                        <a:pt x="15" y="23"/>
                      </a:cubicBezTo>
                      <a:cubicBezTo>
                        <a:pt x="18" y="22"/>
                        <a:pt x="20" y="20"/>
                        <a:pt x="23" y="18"/>
                      </a:cubicBezTo>
                      <a:cubicBezTo>
                        <a:pt x="24" y="17"/>
                        <a:pt x="24" y="17"/>
                        <a:pt x="25" y="16"/>
                      </a:cubicBezTo>
                      <a:cubicBezTo>
                        <a:pt x="28" y="15"/>
                        <a:pt x="25" y="17"/>
                        <a:pt x="24" y="17"/>
                      </a:cubicBezTo>
                      <a:cubicBezTo>
                        <a:pt x="22" y="19"/>
                        <a:pt x="24" y="17"/>
                        <a:pt x="21" y="20"/>
                      </a:cubicBezTo>
                      <a:cubicBezTo>
                        <a:pt x="21" y="20"/>
                        <a:pt x="21" y="20"/>
                        <a:pt x="22" y="20"/>
                      </a:cubicBezTo>
                      <a:cubicBezTo>
                        <a:pt x="23" y="19"/>
                        <a:pt x="25" y="18"/>
                        <a:pt x="27" y="17"/>
                      </a:cubicBezTo>
                      <a:cubicBezTo>
                        <a:pt x="28" y="16"/>
                        <a:pt x="24" y="18"/>
                        <a:pt x="24" y="19"/>
                      </a:cubicBezTo>
                      <a:cubicBezTo>
                        <a:pt x="24" y="19"/>
                        <a:pt x="24" y="19"/>
                        <a:pt x="24" y="19"/>
                      </a:cubicBezTo>
                      <a:cubicBezTo>
                        <a:pt x="26" y="18"/>
                        <a:pt x="28" y="17"/>
                        <a:pt x="29" y="16"/>
                      </a:cubicBezTo>
                      <a:cubicBezTo>
                        <a:pt x="29" y="16"/>
                        <a:pt x="29" y="16"/>
                        <a:pt x="29" y="16"/>
                      </a:cubicBezTo>
                      <a:close/>
                      <a:moveTo>
                        <a:pt x="19" y="17"/>
                      </a:moveTo>
                      <a:cubicBezTo>
                        <a:pt x="19" y="17"/>
                        <a:pt x="18" y="18"/>
                        <a:pt x="18" y="18"/>
                      </a:cubicBezTo>
                      <a:cubicBezTo>
                        <a:pt x="19" y="17"/>
                        <a:pt x="20" y="16"/>
                        <a:pt x="21" y="16"/>
                      </a:cubicBezTo>
                      <a:cubicBezTo>
                        <a:pt x="20" y="16"/>
                        <a:pt x="20" y="17"/>
                        <a:pt x="19" y="17"/>
                      </a:cubicBezTo>
                      <a:close/>
                      <a:moveTo>
                        <a:pt x="21" y="15"/>
                      </a:moveTo>
                      <a:cubicBezTo>
                        <a:pt x="20" y="16"/>
                        <a:pt x="20" y="16"/>
                        <a:pt x="19" y="17"/>
                      </a:cubicBezTo>
                      <a:cubicBezTo>
                        <a:pt x="19" y="17"/>
                        <a:pt x="19" y="17"/>
                        <a:pt x="20" y="16"/>
                      </a:cubicBezTo>
                      <a:cubicBezTo>
                        <a:pt x="20" y="16"/>
                        <a:pt x="21" y="16"/>
                        <a:pt x="21" y="15"/>
                      </a:cubicBezTo>
                      <a:close/>
                      <a:moveTo>
                        <a:pt x="21" y="14"/>
                      </a:moveTo>
                      <a:cubicBezTo>
                        <a:pt x="20" y="15"/>
                        <a:pt x="19" y="16"/>
                        <a:pt x="18" y="16"/>
                      </a:cubicBezTo>
                      <a:cubicBezTo>
                        <a:pt x="17" y="17"/>
                        <a:pt x="16" y="17"/>
                        <a:pt x="16" y="18"/>
                      </a:cubicBezTo>
                      <a:cubicBezTo>
                        <a:pt x="16" y="18"/>
                        <a:pt x="16" y="17"/>
                        <a:pt x="17" y="17"/>
                      </a:cubicBezTo>
                      <a:cubicBezTo>
                        <a:pt x="18" y="16"/>
                        <a:pt x="21" y="15"/>
                        <a:pt x="21" y="14"/>
                      </a:cubicBezTo>
                      <a:close/>
                      <a:moveTo>
                        <a:pt x="14" y="12"/>
                      </a:moveTo>
                      <a:cubicBezTo>
                        <a:pt x="14" y="12"/>
                        <a:pt x="15" y="12"/>
                        <a:pt x="15" y="12"/>
                      </a:cubicBezTo>
                      <a:cubicBezTo>
                        <a:pt x="13" y="13"/>
                        <a:pt x="11" y="14"/>
                        <a:pt x="9" y="16"/>
                      </a:cubicBezTo>
                      <a:cubicBezTo>
                        <a:pt x="11" y="15"/>
                        <a:pt x="12" y="13"/>
                        <a:pt x="14" y="12"/>
                      </a:cubicBezTo>
                      <a:close/>
                      <a:moveTo>
                        <a:pt x="16" y="12"/>
                      </a:moveTo>
                      <a:cubicBezTo>
                        <a:pt x="15" y="12"/>
                        <a:pt x="15" y="13"/>
                        <a:pt x="15" y="13"/>
                      </a:cubicBezTo>
                      <a:cubicBezTo>
                        <a:pt x="14" y="13"/>
                        <a:pt x="14" y="13"/>
                        <a:pt x="14" y="13"/>
                      </a:cubicBezTo>
                      <a:cubicBezTo>
                        <a:pt x="13" y="14"/>
                        <a:pt x="12" y="15"/>
                        <a:pt x="12" y="15"/>
                      </a:cubicBezTo>
                      <a:cubicBezTo>
                        <a:pt x="13" y="14"/>
                        <a:pt x="14" y="13"/>
                        <a:pt x="16" y="12"/>
                      </a:cubicBezTo>
                      <a:close/>
                      <a:moveTo>
                        <a:pt x="13" y="10"/>
                      </a:moveTo>
                      <a:cubicBezTo>
                        <a:pt x="16" y="8"/>
                        <a:pt x="17" y="8"/>
                        <a:pt x="15" y="10"/>
                      </a:cubicBezTo>
                      <a:cubicBezTo>
                        <a:pt x="15" y="10"/>
                        <a:pt x="15" y="10"/>
                        <a:pt x="15" y="10"/>
                      </a:cubicBezTo>
                      <a:cubicBezTo>
                        <a:pt x="13" y="11"/>
                        <a:pt x="11" y="12"/>
                        <a:pt x="9" y="13"/>
                      </a:cubicBezTo>
                      <a:cubicBezTo>
                        <a:pt x="9" y="13"/>
                        <a:pt x="9" y="13"/>
                        <a:pt x="8" y="14"/>
                      </a:cubicBezTo>
                      <a:cubicBezTo>
                        <a:pt x="9" y="13"/>
                        <a:pt x="9" y="13"/>
                        <a:pt x="9" y="13"/>
                      </a:cubicBezTo>
                      <a:cubicBezTo>
                        <a:pt x="10" y="12"/>
                        <a:pt x="12" y="11"/>
                        <a:pt x="13" y="10"/>
                      </a:cubicBezTo>
                      <a:close/>
                      <a:moveTo>
                        <a:pt x="7" y="14"/>
                      </a:moveTo>
                      <a:cubicBezTo>
                        <a:pt x="7" y="14"/>
                        <a:pt x="7" y="14"/>
                        <a:pt x="6" y="15"/>
                      </a:cubicBezTo>
                      <a:cubicBezTo>
                        <a:pt x="6" y="14"/>
                        <a:pt x="7" y="14"/>
                        <a:pt x="7" y="14"/>
                      </a:cubicBezTo>
                      <a:cubicBezTo>
                        <a:pt x="8" y="13"/>
                        <a:pt x="10" y="11"/>
                        <a:pt x="12" y="10"/>
                      </a:cubicBezTo>
                      <a:cubicBezTo>
                        <a:pt x="10" y="11"/>
                        <a:pt x="9" y="13"/>
                        <a:pt x="7" y="14"/>
                      </a:cubicBezTo>
                      <a:close/>
                      <a:moveTo>
                        <a:pt x="13" y="9"/>
                      </a:moveTo>
                      <a:cubicBezTo>
                        <a:pt x="14" y="8"/>
                        <a:pt x="16" y="7"/>
                        <a:pt x="13" y="9"/>
                      </a:cubicBezTo>
                      <a:cubicBezTo>
                        <a:pt x="12" y="10"/>
                        <a:pt x="12" y="10"/>
                        <a:pt x="11" y="10"/>
                      </a:cubicBezTo>
                      <a:cubicBezTo>
                        <a:pt x="12" y="10"/>
                        <a:pt x="12" y="9"/>
                        <a:pt x="13" y="9"/>
                      </a:cubicBezTo>
                      <a:close/>
                      <a:moveTo>
                        <a:pt x="9" y="11"/>
                      </a:moveTo>
                      <a:cubicBezTo>
                        <a:pt x="9" y="12"/>
                        <a:pt x="9" y="12"/>
                        <a:pt x="8" y="12"/>
                      </a:cubicBezTo>
                      <a:cubicBezTo>
                        <a:pt x="8" y="12"/>
                        <a:pt x="8" y="13"/>
                        <a:pt x="7" y="13"/>
                      </a:cubicBezTo>
                      <a:cubicBezTo>
                        <a:pt x="7" y="13"/>
                        <a:pt x="8" y="13"/>
                        <a:pt x="8" y="12"/>
                      </a:cubicBezTo>
                      <a:cubicBezTo>
                        <a:pt x="8" y="12"/>
                        <a:pt x="8" y="12"/>
                        <a:pt x="8" y="12"/>
                      </a:cubicBezTo>
                      <a:cubicBezTo>
                        <a:pt x="11" y="10"/>
                        <a:pt x="14" y="8"/>
                        <a:pt x="9" y="11"/>
                      </a:cubicBezTo>
                      <a:close/>
                      <a:moveTo>
                        <a:pt x="7" y="9"/>
                      </a:moveTo>
                      <a:cubicBezTo>
                        <a:pt x="6" y="9"/>
                        <a:pt x="6" y="10"/>
                        <a:pt x="5" y="10"/>
                      </a:cubicBezTo>
                      <a:cubicBezTo>
                        <a:pt x="5" y="10"/>
                        <a:pt x="5" y="10"/>
                        <a:pt x="5" y="10"/>
                      </a:cubicBezTo>
                      <a:cubicBezTo>
                        <a:pt x="6" y="10"/>
                        <a:pt x="8" y="8"/>
                        <a:pt x="9" y="7"/>
                      </a:cubicBezTo>
                      <a:cubicBezTo>
                        <a:pt x="9" y="7"/>
                        <a:pt x="10" y="7"/>
                        <a:pt x="10" y="7"/>
                      </a:cubicBezTo>
                      <a:cubicBezTo>
                        <a:pt x="9" y="7"/>
                        <a:pt x="8" y="8"/>
                        <a:pt x="7" y="9"/>
                      </a:cubicBezTo>
                      <a:close/>
                      <a:moveTo>
                        <a:pt x="6" y="11"/>
                      </a:moveTo>
                      <a:cubicBezTo>
                        <a:pt x="7" y="10"/>
                        <a:pt x="9" y="9"/>
                        <a:pt x="10" y="8"/>
                      </a:cubicBezTo>
                      <a:cubicBezTo>
                        <a:pt x="11" y="8"/>
                        <a:pt x="11" y="8"/>
                        <a:pt x="11" y="8"/>
                      </a:cubicBezTo>
                      <a:cubicBezTo>
                        <a:pt x="10" y="8"/>
                        <a:pt x="9" y="9"/>
                        <a:pt x="8" y="10"/>
                      </a:cubicBezTo>
                      <a:cubicBezTo>
                        <a:pt x="8" y="10"/>
                        <a:pt x="2" y="14"/>
                        <a:pt x="6" y="11"/>
                      </a:cubicBezTo>
                      <a:close/>
                      <a:moveTo>
                        <a:pt x="5" y="13"/>
                      </a:moveTo>
                      <a:cubicBezTo>
                        <a:pt x="4" y="13"/>
                        <a:pt x="4" y="14"/>
                        <a:pt x="4" y="14"/>
                      </a:cubicBezTo>
                      <a:cubicBezTo>
                        <a:pt x="4" y="14"/>
                        <a:pt x="4" y="14"/>
                        <a:pt x="4" y="14"/>
                      </a:cubicBezTo>
                      <a:cubicBezTo>
                        <a:pt x="4" y="14"/>
                        <a:pt x="4" y="14"/>
                        <a:pt x="4" y="14"/>
                      </a:cubicBezTo>
                      <a:cubicBezTo>
                        <a:pt x="5" y="13"/>
                        <a:pt x="6" y="12"/>
                        <a:pt x="7" y="12"/>
                      </a:cubicBezTo>
                      <a:cubicBezTo>
                        <a:pt x="7" y="11"/>
                        <a:pt x="8" y="11"/>
                        <a:pt x="9" y="10"/>
                      </a:cubicBezTo>
                      <a:cubicBezTo>
                        <a:pt x="9" y="10"/>
                        <a:pt x="9" y="10"/>
                        <a:pt x="9" y="10"/>
                      </a:cubicBezTo>
                      <a:cubicBezTo>
                        <a:pt x="9" y="10"/>
                        <a:pt x="9" y="10"/>
                        <a:pt x="9" y="10"/>
                      </a:cubicBezTo>
                      <a:cubicBezTo>
                        <a:pt x="7" y="11"/>
                        <a:pt x="6" y="12"/>
                        <a:pt x="5" y="13"/>
                      </a:cubicBezTo>
                      <a:close/>
                      <a:moveTo>
                        <a:pt x="6" y="18"/>
                      </a:moveTo>
                      <a:cubicBezTo>
                        <a:pt x="8" y="17"/>
                        <a:pt x="11" y="15"/>
                        <a:pt x="13" y="13"/>
                      </a:cubicBezTo>
                      <a:cubicBezTo>
                        <a:pt x="13" y="13"/>
                        <a:pt x="13" y="14"/>
                        <a:pt x="12" y="14"/>
                      </a:cubicBezTo>
                      <a:cubicBezTo>
                        <a:pt x="10" y="16"/>
                        <a:pt x="7" y="17"/>
                        <a:pt x="5" y="19"/>
                      </a:cubicBezTo>
                      <a:cubicBezTo>
                        <a:pt x="5" y="19"/>
                        <a:pt x="6" y="19"/>
                        <a:pt x="6" y="18"/>
                      </a:cubicBezTo>
                      <a:close/>
                      <a:moveTo>
                        <a:pt x="8" y="18"/>
                      </a:moveTo>
                      <a:cubicBezTo>
                        <a:pt x="8" y="18"/>
                        <a:pt x="8" y="18"/>
                        <a:pt x="8" y="18"/>
                      </a:cubicBezTo>
                      <a:cubicBezTo>
                        <a:pt x="6" y="19"/>
                        <a:pt x="4" y="21"/>
                        <a:pt x="3" y="22"/>
                      </a:cubicBezTo>
                      <a:cubicBezTo>
                        <a:pt x="5" y="20"/>
                        <a:pt x="7" y="18"/>
                        <a:pt x="10" y="16"/>
                      </a:cubicBezTo>
                      <a:cubicBezTo>
                        <a:pt x="9" y="17"/>
                        <a:pt x="8" y="18"/>
                        <a:pt x="8" y="18"/>
                      </a:cubicBezTo>
                      <a:close/>
                      <a:moveTo>
                        <a:pt x="9" y="18"/>
                      </a:moveTo>
                      <a:cubicBezTo>
                        <a:pt x="10" y="17"/>
                        <a:pt x="10" y="17"/>
                        <a:pt x="10" y="17"/>
                      </a:cubicBezTo>
                      <a:cubicBezTo>
                        <a:pt x="12" y="16"/>
                        <a:pt x="13" y="15"/>
                        <a:pt x="14" y="14"/>
                      </a:cubicBezTo>
                      <a:cubicBezTo>
                        <a:pt x="15" y="14"/>
                        <a:pt x="15" y="14"/>
                        <a:pt x="15" y="14"/>
                      </a:cubicBezTo>
                      <a:cubicBezTo>
                        <a:pt x="15" y="14"/>
                        <a:pt x="15" y="14"/>
                        <a:pt x="15" y="14"/>
                      </a:cubicBezTo>
                      <a:cubicBezTo>
                        <a:pt x="14" y="15"/>
                        <a:pt x="13" y="16"/>
                        <a:pt x="12" y="16"/>
                      </a:cubicBezTo>
                      <a:cubicBezTo>
                        <a:pt x="11" y="17"/>
                        <a:pt x="10" y="17"/>
                        <a:pt x="9" y="18"/>
                      </a:cubicBezTo>
                      <a:close/>
                      <a:moveTo>
                        <a:pt x="3" y="26"/>
                      </a:moveTo>
                      <a:cubicBezTo>
                        <a:pt x="4" y="26"/>
                        <a:pt x="4" y="25"/>
                        <a:pt x="4" y="25"/>
                      </a:cubicBezTo>
                      <a:cubicBezTo>
                        <a:pt x="5" y="24"/>
                        <a:pt x="5" y="24"/>
                        <a:pt x="6" y="23"/>
                      </a:cubicBezTo>
                      <a:cubicBezTo>
                        <a:pt x="5" y="24"/>
                        <a:pt x="4" y="25"/>
                        <a:pt x="3" y="26"/>
                      </a:cubicBezTo>
                      <a:close/>
                      <a:moveTo>
                        <a:pt x="10" y="20"/>
                      </a:moveTo>
                      <a:cubicBezTo>
                        <a:pt x="8" y="22"/>
                        <a:pt x="6" y="23"/>
                        <a:pt x="5" y="25"/>
                      </a:cubicBezTo>
                      <a:cubicBezTo>
                        <a:pt x="6" y="24"/>
                        <a:pt x="7" y="23"/>
                        <a:pt x="8" y="22"/>
                      </a:cubicBezTo>
                      <a:cubicBezTo>
                        <a:pt x="8" y="21"/>
                        <a:pt x="9" y="21"/>
                        <a:pt x="9" y="21"/>
                      </a:cubicBezTo>
                      <a:cubicBezTo>
                        <a:pt x="10" y="20"/>
                        <a:pt x="10" y="20"/>
                        <a:pt x="11" y="19"/>
                      </a:cubicBezTo>
                      <a:cubicBezTo>
                        <a:pt x="11" y="19"/>
                        <a:pt x="11" y="19"/>
                        <a:pt x="11" y="19"/>
                      </a:cubicBezTo>
                      <a:cubicBezTo>
                        <a:pt x="11" y="20"/>
                        <a:pt x="10" y="20"/>
                        <a:pt x="10" y="20"/>
                      </a:cubicBezTo>
                      <a:close/>
                      <a:moveTo>
                        <a:pt x="10" y="19"/>
                      </a:moveTo>
                      <a:cubicBezTo>
                        <a:pt x="10" y="20"/>
                        <a:pt x="9" y="20"/>
                        <a:pt x="9" y="21"/>
                      </a:cubicBezTo>
                      <a:cubicBezTo>
                        <a:pt x="9" y="20"/>
                        <a:pt x="9" y="20"/>
                        <a:pt x="10" y="20"/>
                      </a:cubicBezTo>
                      <a:cubicBezTo>
                        <a:pt x="11" y="19"/>
                        <a:pt x="12" y="18"/>
                        <a:pt x="13" y="17"/>
                      </a:cubicBezTo>
                      <a:cubicBezTo>
                        <a:pt x="13" y="16"/>
                        <a:pt x="14" y="16"/>
                        <a:pt x="15" y="15"/>
                      </a:cubicBezTo>
                      <a:cubicBezTo>
                        <a:pt x="15" y="15"/>
                        <a:pt x="16" y="14"/>
                        <a:pt x="17" y="14"/>
                      </a:cubicBezTo>
                      <a:cubicBezTo>
                        <a:pt x="17" y="14"/>
                        <a:pt x="17" y="14"/>
                        <a:pt x="17" y="14"/>
                      </a:cubicBezTo>
                      <a:cubicBezTo>
                        <a:pt x="15" y="15"/>
                        <a:pt x="13" y="18"/>
                        <a:pt x="10" y="19"/>
                      </a:cubicBezTo>
                      <a:close/>
                      <a:moveTo>
                        <a:pt x="13" y="18"/>
                      </a:moveTo>
                      <a:cubicBezTo>
                        <a:pt x="13" y="18"/>
                        <a:pt x="13" y="18"/>
                        <a:pt x="13" y="18"/>
                      </a:cubicBezTo>
                      <a:cubicBezTo>
                        <a:pt x="14" y="18"/>
                        <a:pt x="14" y="17"/>
                        <a:pt x="15" y="16"/>
                      </a:cubicBezTo>
                      <a:cubicBezTo>
                        <a:pt x="17" y="15"/>
                        <a:pt x="19" y="14"/>
                        <a:pt x="20" y="13"/>
                      </a:cubicBezTo>
                      <a:cubicBezTo>
                        <a:pt x="19" y="14"/>
                        <a:pt x="18" y="14"/>
                        <a:pt x="18" y="15"/>
                      </a:cubicBezTo>
                      <a:cubicBezTo>
                        <a:pt x="16" y="16"/>
                        <a:pt x="15" y="17"/>
                        <a:pt x="13" y="18"/>
                      </a:cubicBezTo>
                      <a:close/>
                      <a:moveTo>
                        <a:pt x="18" y="15"/>
                      </a:moveTo>
                      <a:cubicBezTo>
                        <a:pt x="18" y="15"/>
                        <a:pt x="19" y="15"/>
                        <a:pt x="19" y="14"/>
                      </a:cubicBezTo>
                      <a:cubicBezTo>
                        <a:pt x="22" y="13"/>
                        <a:pt x="18" y="16"/>
                        <a:pt x="16" y="17"/>
                      </a:cubicBezTo>
                      <a:cubicBezTo>
                        <a:pt x="17" y="16"/>
                        <a:pt x="17" y="16"/>
                        <a:pt x="18" y="15"/>
                      </a:cubicBezTo>
                      <a:close/>
                      <a:moveTo>
                        <a:pt x="12" y="20"/>
                      </a:moveTo>
                      <a:cubicBezTo>
                        <a:pt x="13" y="20"/>
                        <a:pt x="13" y="19"/>
                        <a:pt x="14" y="19"/>
                      </a:cubicBezTo>
                      <a:cubicBezTo>
                        <a:pt x="14" y="18"/>
                        <a:pt x="15" y="18"/>
                        <a:pt x="16" y="18"/>
                      </a:cubicBezTo>
                      <a:cubicBezTo>
                        <a:pt x="15" y="18"/>
                        <a:pt x="15" y="18"/>
                        <a:pt x="14" y="19"/>
                      </a:cubicBezTo>
                      <a:cubicBezTo>
                        <a:pt x="14" y="19"/>
                        <a:pt x="14" y="19"/>
                        <a:pt x="13" y="20"/>
                      </a:cubicBezTo>
                      <a:cubicBezTo>
                        <a:pt x="13" y="20"/>
                        <a:pt x="13" y="20"/>
                        <a:pt x="12" y="20"/>
                      </a:cubicBezTo>
                      <a:close/>
                      <a:moveTo>
                        <a:pt x="14" y="19"/>
                      </a:moveTo>
                      <a:cubicBezTo>
                        <a:pt x="14" y="19"/>
                        <a:pt x="14" y="19"/>
                        <a:pt x="15" y="19"/>
                      </a:cubicBezTo>
                      <a:cubicBezTo>
                        <a:pt x="16" y="18"/>
                        <a:pt x="17" y="17"/>
                        <a:pt x="17" y="17"/>
                      </a:cubicBezTo>
                      <a:cubicBezTo>
                        <a:pt x="17" y="18"/>
                        <a:pt x="16" y="18"/>
                        <a:pt x="15" y="19"/>
                      </a:cubicBezTo>
                      <a:cubicBezTo>
                        <a:pt x="15" y="19"/>
                        <a:pt x="15" y="19"/>
                        <a:pt x="15" y="19"/>
                      </a:cubicBezTo>
                      <a:cubicBezTo>
                        <a:pt x="15" y="19"/>
                        <a:pt x="15" y="19"/>
                        <a:pt x="15" y="19"/>
                      </a:cubicBezTo>
                      <a:cubicBezTo>
                        <a:pt x="15" y="20"/>
                        <a:pt x="14" y="20"/>
                        <a:pt x="13" y="21"/>
                      </a:cubicBezTo>
                      <a:cubicBezTo>
                        <a:pt x="11" y="22"/>
                        <a:pt x="10" y="23"/>
                        <a:pt x="8" y="25"/>
                      </a:cubicBezTo>
                      <a:cubicBezTo>
                        <a:pt x="10" y="23"/>
                        <a:pt x="12" y="21"/>
                        <a:pt x="14" y="19"/>
                      </a:cubicBezTo>
                      <a:close/>
                      <a:moveTo>
                        <a:pt x="10" y="24"/>
                      </a:moveTo>
                      <a:cubicBezTo>
                        <a:pt x="9" y="25"/>
                        <a:pt x="9" y="25"/>
                        <a:pt x="8" y="25"/>
                      </a:cubicBezTo>
                      <a:cubicBezTo>
                        <a:pt x="8" y="26"/>
                        <a:pt x="7" y="26"/>
                        <a:pt x="6" y="27"/>
                      </a:cubicBezTo>
                      <a:cubicBezTo>
                        <a:pt x="7" y="26"/>
                        <a:pt x="8" y="25"/>
                        <a:pt x="8" y="25"/>
                      </a:cubicBezTo>
                      <a:cubicBezTo>
                        <a:pt x="9" y="24"/>
                        <a:pt x="10" y="23"/>
                        <a:pt x="12" y="22"/>
                      </a:cubicBezTo>
                      <a:cubicBezTo>
                        <a:pt x="11" y="23"/>
                        <a:pt x="10" y="23"/>
                        <a:pt x="10" y="24"/>
                      </a:cubicBezTo>
                      <a:close/>
                      <a:moveTo>
                        <a:pt x="12" y="22"/>
                      </a:moveTo>
                      <a:cubicBezTo>
                        <a:pt x="13" y="22"/>
                        <a:pt x="13" y="21"/>
                        <a:pt x="14" y="21"/>
                      </a:cubicBezTo>
                      <a:cubicBezTo>
                        <a:pt x="15" y="20"/>
                        <a:pt x="15" y="20"/>
                        <a:pt x="16" y="19"/>
                      </a:cubicBezTo>
                      <a:cubicBezTo>
                        <a:pt x="16" y="19"/>
                        <a:pt x="16" y="20"/>
                        <a:pt x="15" y="20"/>
                      </a:cubicBezTo>
                      <a:cubicBezTo>
                        <a:pt x="14" y="21"/>
                        <a:pt x="13" y="21"/>
                        <a:pt x="12" y="22"/>
                      </a:cubicBezTo>
                      <a:close/>
                      <a:moveTo>
                        <a:pt x="6" y="30"/>
                      </a:moveTo>
                      <a:cubicBezTo>
                        <a:pt x="3" y="33"/>
                        <a:pt x="5" y="31"/>
                        <a:pt x="7" y="29"/>
                      </a:cubicBezTo>
                      <a:cubicBezTo>
                        <a:pt x="6" y="30"/>
                        <a:pt x="6" y="30"/>
                        <a:pt x="6" y="30"/>
                      </a:cubicBezTo>
                      <a:close/>
                      <a:moveTo>
                        <a:pt x="9" y="29"/>
                      </a:moveTo>
                      <a:cubicBezTo>
                        <a:pt x="10" y="28"/>
                        <a:pt x="4" y="34"/>
                        <a:pt x="6" y="31"/>
                      </a:cubicBezTo>
                      <a:cubicBezTo>
                        <a:pt x="8" y="30"/>
                        <a:pt x="9" y="28"/>
                        <a:pt x="11" y="27"/>
                      </a:cubicBezTo>
                      <a:cubicBezTo>
                        <a:pt x="11" y="28"/>
                        <a:pt x="10" y="28"/>
                        <a:pt x="9" y="29"/>
                      </a:cubicBezTo>
                      <a:close/>
                      <a:moveTo>
                        <a:pt x="16" y="23"/>
                      </a:moveTo>
                      <a:cubicBezTo>
                        <a:pt x="15" y="23"/>
                        <a:pt x="14" y="24"/>
                        <a:pt x="13" y="25"/>
                      </a:cubicBezTo>
                      <a:cubicBezTo>
                        <a:pt x="12" y="26"/>
                        <a:pt x="11" y="27"/>
                        <a:pt x="10" y="28"/>
                      </a:cubicBezTo>
                      <a:cubicBezTo>
                        <a:pt x="9" y="28"/>
                        <a:pt x="9" y="28"/>
                        <a:pt x="9" y="28"/>
                      </a:cubicBezTo>
                      <a:cubicBezTo>
                        <a:pt x="11" y="26"/>
                        <a:pt x="12" y="24"/>
                        <a:pt x="14" y="23"/>
                      </a:cubicBezTo>
                      <a:cubicBezTo>
                        <a:pt x="16" y="21"/>
                        <a:pt x="19" y="19"/>
                        <a:pt x="21" y="17"/>
                      </a:cubicBezTo>
                      <a:cubicBezTo>
                        <a:pt x="22" y="16"/>
                        <a:pt x="23" y="16"/>
                        <a:pt x="24" y="15"/>
                      </a:cubicBezTo>
                      <a:cubicBezTo>
                        <a:pt x="27" y="13"/>
                        <a:pt x="23" y="16"/>
                        <a:pt x="22" y="17"/>
                      </a:cubicBezTo>
                      <a:cubicBezTo>
                        <a:pt x="21" y="18"/>
                        <a:pt x="20" y="19"/>
                        <a:pt x="18" y="20"/>
                      </a:cubicBezTo>
                      <a:cubicBezTo>
                        <a:pt x="18" y="20"/>
                        <a:pt x="18" y="20"/>
                        <a:pt x="18" y="20"/>
                      </a:cubicBezTo>
                      <a:cubicBezTo>
                        <a:pt x="19" y="20"/>
                        <a:pt x="19" y="20"/>
                        <a:pt x="19" y="20"/>
                      </a:cubicBezTo>
                      <a:cubicBezTo>
                        <a:pt x="18" y="21"/>
                        <a:pt x="17" y="22"/>
                        <a:pt x="16" y="23"/>
                      </a:cubicBezTo>
                      <a:close/>
                      <a:moveTo>
                        <a:pt x="22" y="18"/>
                      </a:moveTo>
                      <a:cubicBezTo>
                        <a:pt x="21" y="18"/>
                        <a:pt x="21" y="18"/>
                        <a:pt x="20" y="19"/>
                      </a:cubicBezTo>
                      <a:cubicBezTo>
                        <a:pt x="20" y="19"/>
                        <a:pt x="20" y="18"/>
                        <a:pt x="21" y="18"/>
                      </a:cubicBezTo>
                      <a:cubicBezTo>
                        <a:pt x="22" y="17"/>
                        <a:pt x="22" y="17"/>
                        <a:pt x="23" y="16"/>
                      </a:cubicBezTo>
                      <a:cubicBezTo>
                        <a:pt x="23" y="17"/>
                        <a:pt x="22" y="17"/>
                        <a:pt x="22"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3" name="Freeform 458"/>
                <p:cNvSpPr/>
                <p:nvPr/>
              </p:nvSpPr>
              <p:spPr bwMode="auto">
                <a:xfrm>
                  <a:off x="1485900" y="2525713"/>
                  <a:ext cx="1588"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4" name="Freeform 459"/>
                <p:cNvSpPr/>
                <p:nvPr/>
              </p:nvSpPr>
              <p:spPr bwMode="auto">
                <a:xfrm>
                  <a:off x="1506538" y="2533651"/>
                  <a:ext cx="1588"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5" name="Oval 460"/>
                <p:cNvSpPr>
                  <a:spLocks noChangeArrowheads="1"/>
                </p:cNvSpPr>
                <p:nvPr/>
              </p:nvSpPr>
              <p:spPr bwMode="auto">
                <a:xfrm>
                  <a:off x="1493838" y="2541588"/>
                  <a:ext cx="1588" cy="158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6" name="Freeform 461"/>
                <p:cNvSpPr/>
                <p:nvPr/>
              </p:nvSpPr>
              <p:spPr bwMode="auto">
                <a:xfrm>
                  <a:off x="1500188" y="2533651"/>
                  <a:ext cx="0" cy="1588"/>
                </a:xfrm>
                <a:custGeom>
                  <a:avLst/>
                  <a:gdLst>
                    <a:gd name="T0" fmla="*/ 1 h 1"/>
                    <a:gd name="T1" fmla="*/ 0 h 1"/>
                    <a:gd name="T2" fmla="*/ 0 h 1"/>
                    <a:gd name="T3" fmla="*/ 1 h 1"/>
                  </a:gdLst>
                  <a:ahLst/>
                  <a:cxnLst>
                    <a:cxn ang="0">
                      <a:pos x="0" y="T0"/>
                    </a:cxn>
                    <a:cxn ang="0">
                      <a:pos x="0" y="T1"/>
                    </a:cxn>
                    <a:cxn ang="0">
                      <a:pos x="0" y="T2"/>
                    </a:cxn>
                    <a:cxn ang="0">
                      <a:pos x="0" y="T3"/>
                    </a:cxn>
                  </a:cxnLst>
                  <a:rect l="0" t="0" r="r" b="b"/>
                  <a:pathLst>
                    <a:path h="1">
                      <a:moveTo>
                        <a:pt x="0" y="1"/>
                      </a:moveTo>
                      <a:cubicBezTo>
                        <a:pt x="0" y="1"/>
                        <a:pt x="0" y="0"/>
                        <a:pt x="0" y="0"/>
                      </a:cubicBezTo>
                      <a:cubicBezTo>
                        <a:pt x="0" y="0"/>
                        <a:pt x="0" y="0"/>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7" name="Freeform 462"/>
                <p:cNvSpPr/>
                <p:nvPr/>
              </p:nvSpPr>
              <p:spPr bwMode="auto">
                <a:xfrm>
                  <a:off x="1506538" y="2532063"/>
                  <a:ext cx="3175" cy="1588"/>
                </a:xfrm>
                <a:custGeom>
                  <a:avLst/>
                  <a:gdLst>
                    <a:gd name="T0" fmla="*/ 0 w 3"/>
                    <a:gd name="T1" fmla="*/ 2 h 2"/>
                    <a:gd name="T2" fmla="*/ 0 w 3"/>
                    <a:gd name="T3" fmla="*/ 2 h 2"/>
                    <a:gd name="T4" fmla="*/ 0 w 3"/>
                    <a:gd name="T5" fmla="*/ 2 h 2"/>
                  </a:gdLst>
                  <a:ahLst/>
                  <a:cxnLst>
                    <a:cxn ang="0">
                      <a:pos x="T0" y="T1"/>
                    </a:cxn>
                    <a:cxn ang="0">
                      <a:pos x="T2" y="T3"/>
                    </a:cxn>
                    <a:cxn ang="0">
                      <a:pos x="T4" y="T5"/>
                    </a:cxn>
                  </a:cxnLst>
                  <a:rect l="0" t="0" r="r" b="b"/>
                  <a:pathLst>
                    <a:path w="3" h="2">
                      <a:moveTo>
                        <a:pt x="0" y="2"/>
                      </a:moveTo>
                      <a:cubicBezTo>
                        <a:pt x="0" y="2"/>
                        <a:pt x="0" y="2"/>
                        <a:pt x="0" y="2"/>
                      </a:cubicBezTo>
                      <a:cubicBezTo>
                        <a:pt x="3" y="0"/>
                        <a:pt x="2"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8" name="Freeform 463"/>
                <p:cNvSpPr/>
                <p:nvPr/>
              </p:nvSpPr>
              <p:spPr bwMode="auto">
                <a:xfrm>
                  <a:off x="1506538" y="253047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9" name="Freeform 464"/>
                <p:cNvSpPr/>
                <p:nvPr/>
              </p:nvSpPr>
              <p:spPr bwMode="auto">
                <a:xfrm>
                  <a:off x="1500188" y="2528888"/>
                  <a:ext cx="0" cy="0"/>
                </a:xfrm>
                <a:custGeom>
                  <a:avLst/>
                  <a:gdLst>
                    <a:gd name="T0" fmla="*/ 0 w 1"/>
                    <a:gd name="T1" fmla="*/ 1 h 1"/>
                    <a:gd name="T2" fmla="*/ 0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0" y="1"/>
                        <a:pt x="1" y="0"/>
                        <a:pt x="1" y="0"/>
                      </a:cubicBezTo>
                      <a:cubicBezTo>
                        <a:pt x="1"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0" name="Freeform 465"/>
                <p:cNvSpPr/>
                <p:nvPr/>
              </p:nvSpPr>
              <p:spPr bwMode="auto">
                <a:xfrm>
                  <a:off x="1498600" y="2528888"/>
                  <a:ext cx="1588" cy="0"/>
                </a:xfrm>
                <a:custGeom>
                  <a:avLst/>
                  <a:gdLst>
                    <a:gd name="T0" fmla="*/ 1 w 1"/>
                    <a:gd name="T1" fmla="*/ 1 w 1"/>
                    <a:gd name="T2" fmla="*/ 0 w 1"/>
                    <a:gd name="T3" fmla="*/ 0 w 1"/>
                    <a:gd name="T4" fmla="*/ 1 w 1"/>
                  </a:gdLst>
                  <a:ahLst/>
                  <a:cxnLst>
                    <a:cxn ang="0">
                      <a:pos x="T0" y="0"/>
                    </a:cxn>
                    <a:cxn ang="0">
                      <a:pos x="T1" y="0"/>
                    </a:cxn>
                    <a:cxn ang="0">
                      <a:pos x="T2" y="0"/>
                    </a:cxn>
                    <a:cxn ang="0">
                      <a:pos x="T3" y="0"/>
                    </a:cxn>
                    <a:cxn ang="0">
                      <a:pos x="T4" y="0"/>
                    </a:cxn>
                  </a:cxnLst>
                  <a:rect l="0" t="0" r="r" b="b"/>
                  <a:pathLst>
                    <a:path w="1">
                      <a:moveTo>
                        <a:pt x="1" y="0"/>
                      </a:moveTo>
                      <a:cubicBezTo>
                        <a:pt x="1" y="0"/>
                        <a:pt x="1" y="0"/>
                        <a:pt x="1" y="0"/>
                      </a:cubicBezTo>
                      <a:cubicBezTo>
                        <a:pt x="0" y="0"/>
                        <a:pt x="0" y="0"/>
                        <a:pt x="0" y="0"/>
                      </a:cubicBezTo>
                      <a:cubicBezTo>
                        <a:pt x="0"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1" name="Freeform 466"/>
                <p:cNvSpPr/>
                <p:nvPr/>
              </p:nvSpPr>
              <p:spPr bwMode="auto">
                <a:xfrm>
                  <a:off x="1490663" y="2530476"/>
                  <a:ext cx="1588" cy="1588"/>
                </a:xfrm>
                <a:custGeom>
                  <a:avLst/>
                  <a:gdLst>
                    <a:gd name="T0" fmla="*/ 2 w 2"/>
                    <a:gd name="T1" fmla="*/ 0 h 2"/>
                    <a:gd name="T2" fmla="*/ 0 w 2"/>
                    <a:gd name="T3" fmla="*/ 2 h 2"/>
                    <a:gd name="T4" fmla="*/ 2 w 2"/>
                    <a:gd name="T5" fmla="*/ 1 h 2"/>
                    <a:gd name="T6" fmla="*/ 2 w 2"/>
                    <a:gd name="T7" fmla="*/ 0 h 2"/>
                  </a:gdLst>
                  <a:ahLst/>
                  <a:cxnLst>
                    <a:cxn ang="0">
                      <a:pos x="T0" y="T1"/>
                    </a:cxn>
                    <a:cxn ang="0">
                      <a:pos x="T2" y="T3"/>
                    </a:cxn>
                    <a:cxn ang="0">
                      <a:pos x="T4" y="T5"/>
                    </a:cxn>
                    <a:cxn ang="0">
                      <a:pos x="T6" y="T7"/>
                    </a:cxn>
                  </a:cxnLst>
                  <a:rect l="0" t="0" r="r" b="b"/>
                  <a:pathLst>
                    <a:path w="2" h="2">
                      <a:moveTo>
                        <a:pt x="2" y="0"/>
                      </a:moveTo>
                      <a:cubicBezTo>
                        <a:pt x="2" y="1"/>
                        <a:pt x="1" y="1"/>
                        <a:pt x="0" y="2"/>
                      </a:cubicBezTo>
                      <a:cubicBezTo>
                        <a:pt x="1" y="1"/>
                        <a:pt x="1" y="1"/>
                        <a:pt x="2" y="1"/>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2" name="Freeform 467"/>
                <p:cNvSpPr/>
                <p:nvPr/>
              </p:nvSpPr>
              <p:spPr bwMode="auto">
                <a:xfrm>
                  <a:off x="1485900" y="2528888"/>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3" name="Freeform 468"/>
                <p:cNvSpPr/>
                <p:nvPr/>
              </p:nvSpPr>
              <p:spPr bwMode="auto">
                <a:xfrm>
                  <a:off x="1490663" y="2524126"/>
                  <a:ext cx="1588"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cubicBezTo>
                        <a:pt x="0" y="0"/>
                        <a:pt x="1" y="0"/>
                        <a:pt x="1" y="0"/>
                      </a:cubicBezTo>
                      <a:cubicBezTo>
                        <a:pt x="1" y="0"/>
                        <a:pt x="1"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4" name="Freeform 469"/>
                <p:cNvSpPr/>
                <p:nvPr/>
              </p:nvSpPr>
              <p:spPr bwMode="auto">
                <a:xfrm>
                  <a:off x="1485900" y="2528888"/>
                  <a:ext cx="1588"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5" name="Freeform 470"/>
                <p:cNvSpPr/>
                <p:nvPr/>
              </p:nvSpPr>
              <p:spPr bwMode="auto">
                <a:xfrm>
                  <a:off x="1492250" y="2524126"/>
                  <a:ext cx="1588" cy="0"/>
                </a:xfrm>
                <a:custGeom>
                  <a:avLst/>
                  <a:gdLst>
                    <a:gd name="T0" fmla="*/ 0 w 1"/>
                    <a:gd name="T1" fmla="*/ 1 w 1"/>
                    <a:gd name="T2" fmla="*/ 1 w 1"/>
                    <a:gd name="T3" fmla="*/ 0 w 1"/>
                  </a:gdLst>
                  <a:ahLst/>
                  <a:cxnLst>
                    <a:cxn ang="0">
                      <a:pos x="T0" y="0"/>
                    </a:cxn>
                    <a:cxn ang="0">
                      <a:pos x="T1" y="0"/>
                    </a:cxn>
                    <a:cxn ang="0">
                      <a:pos x="T2" y="0"/>
                    </a:cxn>
                    <a:cxn ang="0">
                      <a:pos x="T3" y="0"/>
                    </a:cxn>
                  </a:cxnLst>
                  <a:rect l="0" t="0" r="r" b="b"/>
                  <a:pathLst>
                    <a:path w="1">
                      <a:moveTo>
                        <a:pt x="0" y="0"/>
                      </a:moveTo>
                      <a:cubicBezTo>
                        <a:pt x="0" y="0"/>
                        <a:pt x="1" y="0"/>
                        <a:pt x="1" y="0"/>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6" name="Freeform 471"/>
                <p:cNvSpPr/>
                <p:nvPr/>
              </p:nvSpPr>
              <p:spPr bwMode="auto">
                <a:xfrm>
                  <a:off x="1485900" y="2530476"/>
                  <a:ext cx="1588"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7" name="Freeform 472"/>
                <p:cNvSpPr/>
                <p:nvPr/>
              </p:nvSpPr>
              <p:spPr bwMode="auto">
                <a:xfrm>
                  <a:off x="1487488" y="2532063"/>
                  <a:ext cx="0" cy="0"/>
                </a:xfrm>
                <a:custGeom>
                  <a:avLst/>
                  <a:gdLst>
                    <a:gd name="T0" fmla="*/ 1 w 1"/>
                    <a:gd name="T1" fmla="*/ 0 h 1"/>
                    <a:gd name="T2" fmla="*/ 1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1" y="0"/>
                        <a:pt x="1" y="1"/>
                      </a:cubicBezTo>
                      <a:cubicBezTo>
                        <a:pt x="0" y="1"/>
                        <a:pt x="0" y="1"/>
                        <a:pt x="0" y="1"/>
                      </a:cubicBezTo>
                      <a:cubicBezTo>
                        <a:pt x="0"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8" name="Freeform 473"/>
                <p:cNvSpPr/>
                <p:nvPr/>
              </p:nvSpPr>
              <p:spPr bwMode="auto">
                <a:xfrm>
                  <a:off x="1482725" y="2532063"/>
                  <a:ext cx="9525" cy="7938"/>
                </a:xfrm>
                <a:custGeom>
                  <a:avLst/>
                  <a:gdLst>
                    <a:gd name="T0" fmla="*/ 8 w 9"/>
                    <a:gd name="T1" fmla="*/ 1 h 8"/>
                    <a:gd name="T2" fmla="*/ 9 w 9"/>
                    <a:gd name="T3" fmla="*/ 0 h 8"/>
                    <a:gd name="T4" fmla="*/ 5 w 9"/>
                    <a:gd name="T5" fmla="*/ 4 h 8"/>
                    <a:gd name="T6" fmla="*/ 8 w 9"/>
                    <a:gd name="T7" fmla="*/ 1 h 8"/>
                  </a:gdLst>
                  <a:ahLst/>
                  <a:cxnLst>
                    <a:cxn ang="0">
                      <a:pos x="T0" y="T1"/>
                    </a:cxn>
                    <a:cxn ang="0">
                      <a:pos x="T2" y="T3"/>
                    </a:cxn>
                    <a:cxn ang="0">
                      <a:pos x="T4" y="T5"/>
                    </a:cxn>
                    <a:cxn ang="0">
                      <a:pos x="T6" y="T7"/>
                    </a:cxn>
                  </a:cxnLst>
                  <a:rect l="0" t="0" r="r" b="b"/>
                  <a:pathLst>
                    <a:path w="9" h="8">
                      <a:moveTo>
                        <a:pt x="8" y="1"/>
                      </a:moveTo>
                      <a:cubicBezTo>
                        <a:pt x="8" y="1"/>
                        <a:pt x="9" y="1"/>
                        <a:pt x="9" y="0"/>
                      </a:cubicBezTo>
                      <a:cubicBezTo>
                        <a:pt x="7" y="1"/>
                        <a:pt x="6" y="2"/>
                        <a:pt x="5" y="4"/>
                      </a:cubicBezTo>
                      <a:cubicBezTo>
                        <a:pt x="0" y="8"/>
                        <a:pt x="6" y="3"/>
                        <a:pt x="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9" name="Rectangle 474"/>
                <p:cNvSpPr>
                  <a:spLocks noChangeArrowheads="1"/>
                </p:cNvSpPr>
                <p:nvPr/>
              </p:nvSpPr>
              <p:spPr bwMode="auto">
                <a:xfrm>
                  <a:off x="1492250" y="2535238"/>
                  <a:ext cx="1588" cy="15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460" name="Freeform 475"/>
                <p:cNvSpPr/>
                <p:nvPr/>
              </p:nvSpPr>
              <p:spPr bwMode="auto">
                <a:xfrm>
                  <a:off x="1497013" y="2535238"/>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44" name="组合 43"/>
              <p:cNvGrpSpPr/>
              <p:nvPr/>
            </p:nvGrpSpPr>
            <p:grpSpPr>
              <a:xfrm>
                <a:off x="817563" y="2030413"/>
                <a:ext cx="765175" cy="765175"/>
                <a:chOff x="817563" y="2030413"/>
                <a:chExt cx="765175" cy="765175"/>
              </a:xfrm>
              <a:grpFill/>
            </p:grpSpPr>
            <p:grpSp>
              <p:nvGrpSpPr>
                <p:cNvPr id="45" name="Group 407"/>
                <p:cNvGrpSpPr/>
                <p:nvPr/>
              </p:nvGrpSpPr>
              <p:grpSpPr bwMode="auto">
                <a:xfrm>
                  <a:off x="817563" y="2030413"/>
                  <a:ext cx="765175" cy="763588"/>
                  <a:chOff x="515" y="1279"/>
                  <a:chExt cx="482" cy="481"/>
                </a:xfrm>
                <a:grpFill/>
              </p:grpSpPr>
              <p:sp>
                <p:nvSpPr>
                  <p:cNvPr id="188" name="Freeform 207"/>
                  <p:cNvSpPr/>
                  <p:nvPr/>
                </p:nvSpPr>
                <p:spPr bwMode="auto">
                  <a:xfrm>
                    <a:off x="652" y="1424"/>
                    <a:ext cx="7" cy="4"/>
                  </a:xfrm>
                  <a:custGeom>
                    <a:avLst/>
                    <a:gdLst>
                      <a:gd name="T0" fmla="*/ 4 w 11"/>
                      <a:gd name="T1" fmla="*/ 0 h 7"/>
                      <a:gd name="T2" fmla="*/ 1 w 11"/>
                      <a:gd name="T3" fmla="*/ 5 h 7"/>
                      <a:gd name="T4" fmla="*/ 2 w 11"/>
                      <a:gd name="T5" fmla="*/ 7 h 7"/>
                      <a:gd name="T6" fmla="*/ 10 w 11"/>
                      <a:gd name="T7" fmla="*/ 7 h 7"/>
                      <a:gd name="T8" fmla="*/ 11 w 11"/>
                      <a:gd name="T9" fmla="*/ 6 h 7"/>
                      <a:gd name="T10" fmla="*/ 11 w 11"/>
                      <a:gd name="T11" fmla="*/ 2 h 7"/>
                      <a:gd name="T12" fmla="*/ 10 w 11"/>
                      <a:gd name="T13" fmla="*/ 0 h 7"/>
                      <a:gd name="T14" fmla="*/ 4 w 11"/>
                      <a:gd name="T15" fmla="*/ 0 h 7"/>
                      <a:gd name="T16" fmla="*/ 3 w 11"/>
                      <a:gd name="T17" fmla="*/ 3 h 7"/>
                      <a:gd name="T18" fmla="*/ 3 w 11"/>
                      <a:gd name="T19" fmla="*/ 2 h 7"/>
                      <a:gd name="T20" fmla="*/ 2 w 11"/>
                      <a:gd name="T21" fmla="*/ 3 h 7"/>
                      <a:gd name="T22" fmla="*/ 4 w 11"/>
                      <a:gd name="T23" fmla="*/ 5 h 7"/>
                      <a:gd name="T24" fmla="*/ 6 w 11"/>
                      <a:gd name="T25" fmla="*/ 5 h 7"/>
                      <a:gd name="T26" fmla="*/ 4 w 11"/>
                      <a:gd name="T27" fmla="*/ 2 h 7"/>
                      <a:gd name="T28" fmla="*/ 2 w 11"/>
                      <a:gd name="T29" fmla="*/ 3 h 7"/>
                      <a:gd name="T30" fmla="*/ 3 w 11"/>
                      <a:gd name="T31" fmla="*/ 6 h 7"/>
                      <a:gd name="T32" fmla="*/ 7 w 11"/>
                      <a:gd name="T33" fmla="*/ 6 h 7"/>
                      <a:gd name="T34" fmla="*/ 8 w 11"/>
                      <a:gd name="T35" fmla="*/ 3 h 7"/>
                      <a:gd name="T36" fmla="*/ 8 w 11"/>
                      <a:gd name="T37" fmla="*/ 3 h 7"/>
                      <a:gd name="T38" fmla="*/ 5 w 11"/>
                      <a:gd name="T39" fmla="*/ 4 h 7"/>
                      <a:gd name="T40" fmla="*/ 7 w 11"/>
                      <a:gd name="T41" fmla="*/ 6 h 7"/>
                      <a:gd name="T42" fmla="*/ 7 w 11"/>
                      <a:gd name="T43" fmla="*/ 3 h 7"/>
                      <a:gd name="T44" fmla="*/ 3 w 11"/>
                      <a:gd name="T45" fmla="*/ 3 h 7"/>
                      <a:gd name="T46" fmla="*/ 4 w 11"/>
                      <a:gd name="T47" fmla="*/ 6 h 7"/>
                      <a:gd name="T48" fmla="*/ 6 w 11"/>
                      <a:gd name="T49" fmla="*/ 5 h 7"/>
                      <a:gd name="T50" fmla="*/ 4 w 11"/>
                      <a:gd name="T51" fmla="*/ 2 h 7"/>
                      <a:gd name="T52" fmla="*/ 3 w 11"/>
                      <a:gd name="T53" fmla="*/ 3 h 7"/>
                      <a:gd name="T54" fmla="*/ 5 w 11"/>
                      <a:gd name="T55" fmla="*/ 5 h 7"/>
                      <a:gd name="T56" fmla="*/ 4 w 11"/>
                      <a:gd name="T57" fmla="*/ 0 h 7"/>
                      <a:gd name="T58" fmla="*/ 4 w 11"/>
                      <a:gd name="T59" fmla="*/ 3 h 7"/>
                      <a:gd name="T60" fmla="*/ 10 w 11"/>
                      <a:gd name="T61" fmla="*/ 3 h 7"/>
                      <a:gd name="T62" fmla="*/ 8 w 11"/>
                      <a:gd name="T63" fmla="*/ 2 h 7"/>
                      <a:gd name="T64" fmla="*/ 8 w 11"/>
                      <a:gd name="T65" fmla="*/ 6 h 7"/>
                      <a:gd name="T66" fmla="*/ 10 w 11"/>
                      <a:gd name="T67" fmla="*/ 4 h 7"/>
                      <a:gd name="T68" fmla="*/ 2 w 11"/>
                      <a:gd name="T69" fmla="*/ 4 h 7"/>
                      <a:gd name="T70" fmla="*/ 3 w 11"/>
                      <a:gd name="T71" fmla="*/ 5 h 7"/>
                      <a:gd name="T72" fmla="*/ 4 w 11"/>
                      <a:gd name="T73" fmla="*/ 2 h 7"/>
                      <a:gd name="T74" fmla="*/ 4 w 11"/>
                      <a:gd name="T75"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1" h="7">
                        <a:moveTo>
                          <a:pt x="4" y="0"/>
                        </a:moveTo>
                        <a:cubicBezTo>
                          <a:pt x="1" y="0"/>
                          <a:pt x="1" y="3"/>
                          <a:pt x="1" y="5"/>
                        </a:cubicBezTo>
                        <a:cubicBezTo>
                          <a:pt x="0" y="6"/>
                          <a:pt x="1" y="6"/>
                          <a:pt x="2" y="7"/>
                        </a:cubicBezTo>
                        <a:cubicBezTo>
                          <a:pt x="4" y="7"/>
                          <a:pt x="7" y="7"/>
                          <a:pt x="10" y="7"/>
                        </a:cubicBezTo>
                        <a:cubicBezTo>
                          <a:pt x="11" y="7"/>
                          <a:pt x="11" y="6"/>
                          <a:pt x="11" y="6"/>
                        </a:cubicBezTo>
                        <a:cubicBezTo>
                          <a:pt x="11" y="4"/>
                          <a:pt x="11" y="3"/>
                          <a:pt x="11" y="2"/>
                        </a:cubicBezTo>
                        <a:cubicBezTo>
                          <a:pt x="11" y="1"/>
                          <a:pt x="11" y="1"/>
                          <a:pt x="10" y="0"/>
                        </a:cubicBezTo>
                        <a:cubicBezTo>
                          <a:pt x="8" y="0"/>
                          <a:pt x="6" y="0"/>
                          <a:pt x="4" y="0"/>
                        </a:cubicBezTo>
                        <a:cubicBezTo>
                          <a:pt x="2" y="0"/>
                          <a:pt x="2" y="2"/>
                          <a:pt x="3" y="3"/>
                        </a:cubicBezTo>
                        <a:cubicBezTo>
                          <a:pt x="3" y="3"/>
                          <a:pt x="3" y="3"/>
                          <a:pt x="3" y="2"/>
                        </a:cubicBezTo>
                        <a:cubicBezTo>
                          <a:pt x="3" y="3"/>
                          <a:pt x="3" y="3"/>
                          <a:pt x="2" y="3"/>
                        </a:cubicBezTo>
                        <a:cubicBezTo>
                          <a:pt x="2" y="5"/>
                          <a:pt x="3" y="6"/>
                          <a:pt x="4" y="5"/>
                        </a:cubicBezTo>
                        <a:cubicBezTo>
                          <a:pt x="5" y="5"/>
                          <a:pt x="5" y="5"/>
                          <a:pt x="6" y="5"/>
                        </a:cubicBezTo>
                        <a:cubicBezTo>
                          <a:pt x="7" y="4"/>
                          <a:pt x="6" y="2"/>
                          <a:pt x="4" y="2"/>
                        </a:cubicBezTo>
                        <a:cubicBezTo>
                          <a:pt x="4" y="3"/>
                          <a:pt x="3" y="3"/>
                          <a:pt x="2" y="3"/>
                        </a:cubicBezTo>
                        <a:cubicBezTo>
                          <a:pt x="1" y="4"/>
                          <a:pt x="2" y="6"/>
                          <a:pt x="3" y="6"/>
                        </a:cubicBezTo>
                        <a:cubicBezTo>
                          <a:pt x="5" y="6"/>
                          <a:pt x="6" y="6"/>
                          <a:pt x="7" y="6"/>
                        </a:cubicBezTo>
                        <a:cubicBezTo>
                          <a:pt x="9" y="6"/>
                          <a:pt x="9" y="4"/>
                          <a:pt x="8" y="3"/>
                        </a:cubicBezTo>
                        <a:cubicBezTo>
                          <a:pt x="8" y="3"/>
                          <a:pt x="8" y="3"/>
                          <a:pt x="8" y="3"/>
                        </a:cubicBezTo>
                        <a:cubicBezTo>
                          <a:pt x="7" y="2"/>
                          <a:pt x="4" y="3"/>
                          <a:pt x="5" y="4"/>
                        </a:cubicBezTo>
                        <a:cubicBezTo>
                          <a:pt x="6" y="5"/>
                          <a:pt x="6" y="5"/>
                          <a:pt x="7" y="6"/>
                        </a:cubicBezTo>
                        <a:cubicBezTo>
                          <a:pt x="7" y="5"/>
                          <a:pt x="7" y="4"/>
                          <a:pt x="7" y="3"/>
                        </a:cubicBezTo>
                        <a:cubicBezTo>
                          <a:pt x="6" y="3"/>
                          <a:pt x="5" y="3"/>
                          <a:pt x="3" y="3"/>
                        </a:cubicBezTo>
                        <a:cubicBezTo>
                          <a:pt x="3" y="4"/>
                          <a:pt x="4" y="5"/>
                          <a:pt x="4" y="6"/>
                        </a:cubicBezTo>
                        <a:cubicBezTo>
                          <a:pt x="5" y="5"/>
                          <a:pt x="5" y="5"/>
                          <a:pt x="6" y="5"/>
                        </a:cubicBezTo>
                        <a:cubicBezTo>
                          <a:pt x="5" y="4"/>
                          <a:pt x="5" y="3"/>
                          <a:pt x="4" y="2"/>
                        </a:cubicBezTo>
                        <a:cubicBezTo>
                          <a:pt x="4" y="3"/>
                          <a:pt x="3" y="3"/>
                          <a:pt x="3" y="3"/>
                        </a:cubicBezTo>
                        <a:cubicBezTo>
                          <a:pt x="4" y="4"/>
                          <a:pt x="4" y="4"/>
                          <a:pt x="5" y="5"/>
                        </a:cubicBezTo>
                        <a:cubicBezTo>
                          <a:pt x="6" y="3"/>
                          <a:pt x="6" y="2"/>
                          <a:pt x="4" y="0"/>
                        </a:cubicBezTo>
                        <a:cubicBezTo>
                          <a:pt x="4" y="1"/>
                          <a:pt x="4" y="2"/>
                          <a:pt x="4" y="3"/>
                        </a:cubicBezTo>
                        <a:cubicBezTo>
                          <a:pt x="6" y="3"/>
                          <a:pt x="8" y="3"/>
                          <a:pt x="10" y="3"/>
                        </a:cubicBezTo>
                        <a:cubicBezTo>
                          <a:pt x="9" y="3"/>
                          <a:pt x="9" y="2"/>
                          <a:pt x="8" y="2"/>
                        </a:cubicBezTo>
                        <a:cubicBezTo>
                          <a:pt x="9" y="3"/>
                          <a:pt x="8" y="4"/>
                          <a:pt x="8" y="6"/>
                        </a:cubicBezTo>
                        <a:cubicBezTo>
                          <a:pt x="9" y="5"/>
                          <a:pt x="9" y="5"/>
                          <a:pt x="10" y="4"/>
                        </a:cubicBezTo>
                        <a:cubicBezTo>
                          <a:pt x="7" y="4"/>
                          <a:pt x="5" y="5"/>
                          <a:pt x="2" y="4"/>
                        </a:cubicBezTo>
                        <a:cubicBezTo>
                          <a:pt x="3" y="4"/>
                          <a:pt x="3" y="5"/>
                          <a:pt x="3" y="5"/>
                        </a:cubicBezTo>
                        <a:cubicBezTo>
                          <a:pt x="4" y="5"/>
                          <a:pt x="4" y="2"/>
                          <a:pt x="4" y="2"/>
                        </a:cubicBezTo>
                        <a:cubicBezTo>
                          <a:pt x="6" y="2"/>
                          <a:pt x="6" y="0"/>
                          <a:pt x="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9" name="Freeform 208"/>
                  <p:cNvSpPr/>
                  <p:nvPr/>
                </p:nvSpPr>
                <p:spPr bwMode="auto">
                  <a:xfrm>
                    <a:off x="654" y="1424"/>
                    <a:ext cx="3" cy="3"/>
                  </a:xfrm>
                  <a:custGeom>
                    <a:avLst/>
                    <a:gdLst>
                      <a:gd name="T0" fmla="*/ 3 w 5"/>
                      <a:gd name="T1" fmla="*/ 3 h 4"/>
                      <a:gd name="T2" fmla="*/ 3 w 5"/>
                      <a:gd name="T3" fmla="*/ 3 h 4"/>
                      <a:gd name="T4" fmla="*/ 2 w 5"/>
                      <a:gd name="T5" fmla="*/ 3 h 4"/>
                      <a:gd name="T6" fmla="*/ 2 w 5"/>
                      <a:gd name="T7" fmla="*/ 3 h 4"/>
                      <a:gd name="T8" fmla="*/ 2 w 5"/>
                      <a:gd name="T9" fmla="*/ 2 h 4"/>
                      <a:gd name="T10" fmla="*/ 2 w 5"/>
                      <a:gd name="T11" fmla="*/ 3 h 4"/>
                      <a:gd name="T12" fmla="*/ 5 w 5"/>
                      <a:gd name="T13" fmla="*/ 2 h 4"/>
                      <a:gd name="T14" fmla="*/ 2 w 5"/>
                      <a:gd name="T15" fmla="*/ 1 h 4"/>
                      <a:gd name="T16" fmla="*/ 3 w 5"/>
                      <a:gd name="T17"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4">
                        <a:moveTo>
                          <a:pt x="3" y="3"/>
                        </a:moveTo>
                        <a:cubicBezTo>
                          <a:pt x="3" y="3"/>
                          <a:pt x="3" y="3"/>
                          <a:pt x="3" y="3"/>
                        </a:cubicBezTo>
                        <a:cubicBezTo>
                          <a:pt x="3" y="3"/>
                          <a:pt x="3" y="3"/>
                          <a:pt x="2" y="3"/>
                        </a:cubicBezTo>
                        <a:cubicBezTo>
                          <a:pt x="2" y="3"/>
                          <a:pt x="2" y="3"/>
                          <a:pt x="2" y="3"/>
                        </a:cubicBezTo>
                        <a:cubicBezTo>
                          <a:pt x="2" y="3"/>
                          <a:pt x="2" y="3"/>
                          <a:pt x="2" y="2"/>
                        </a:cubicBezTo>
                        <a:cubicBezTo>
                          <a:pt x="2" y="3"/>
                          <a:pt x="2" y="3"/>
                          <a:pt x="2" y="3"/>
                        </a:cubicBezTo>
                        <a:cubicBezTo>
                          <a:pt x="3" y="4"/>
                          <a:pt x="5" y="4"/>
                          <a:pt x="5" y="2"/>
                        </a:cubicBezTo>
                        <a:cubicBezTo>
                          <a:pt x="4" y="1"/>
                          <a:pt x="3" y="0"/>
                          <a:pt x="2" y="1"/>
                        </a:cubicBezTo>
                        <a:cubicBezTo>
                          <a:pt x="0" y="1"/>
                          <a:pt x="1" y="4"/>
                          <a:pt x="3"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0" name="Freeform 209"/>
                  <p:cNvSpPr/>
                  <p:nvPr/>
                </p:nvSpPr>
                <p:spPr bwMode="auto">
                  <a:xfrm>
                    <a:off x="647" y="1402"/>
                    <a:ext cx="20" cy="22"/>
                  </a:xfrm>
                  <a:custGeom>
                    <a:avLst/>
                    <a:gdLst>
                      <a:gd name="T0" fmla="*/ 4 w 30"/>
                      <a:gd name="T1" fmla="*/ 21 h 32"/>
                      <a:gd name="T2" fmla="*/ 8 w 30"/>
                      <a:gd name="T3" fmla="*/ 20 h 32"/>
                      <a:gd name="T4" fmla="*/ 6 w 30"/>
                      <a:gd name="T5" fmla="*/ 19 h 32"/>
                      <a:gd name="T6" fmla="*/ 13 w 30"/>
                      <a:gd name="T7" fmla="*/ 30 h 32"/>
                      <a:gd name="T8" fmla="*/ 23 w 30"/>
                      <a:gd name="T9" fmla="*/ 24 h 32"/>
                      <a:gd name="T10" fmla="*/ 11 w 30"/>
                      <a:gd name="T11" fmla="*/ 16 h 32"/>
                      <a:gd name="T12" fmla="*/ 6 w 30"/>
                      <a:gd name="T13" fmla="*/ 12 h 32"/>
                      <a:gd name="T14" fmla="*/ 14 w 30"/>
                      <a:gd name="T15" fmla="*/ 8 h 32"/>
                      <a:gd name="T16" fmla="*/ 28 w 30"/>
                      <a:gd name="T17" fmla="*/ 10 h 32"/>
                      <a:gd name="T18" fmla="*/ 29 w 30"/>
                      <a:gd name="T19" fmla="*/ 8 h 32"/>
                      <a:gd name="T20" fmla="*/ 29 w 30"/>
                      <a:gd name="T21" fmla="*/ 5 h 32"/>
                      <a:gd name="T22" fmla="*/ 27 w 30"/>
                      <a:gd name="T23" fmla="*/ 4 h 32"/>
                      <a:gd name="T24" fmla="*/ 5 w 30"/>
                      <a:gd name="T25" fmla="*/ 7 h 32"/>
                      <a:gd name="T26" fmla="*/ 8 w 30"/>
                      <a:gd name="T27" fmla="*/ 9 h 32"/>
                      <a:gd name="T28" fmla="*/ 12 w 30"/>
                      <a:gd name="T29" fmla="*/ 6 h 32"/>
                      <a:gd name="T30" fmla="*/ 12 w 30"/>
                      <a:gd name="T31" fmla="*/ 3 h 32"/>
                      <a:gd name="T32" fmla="*/ 3 w 30"/>
                      <a:gd name="T33" fmla="*/ 7 h 32"/>
                      <a:gd name="T34" fmla="*/ 5 w 30"/>
                      <a:gd name="T35" fmla="*/ 9 h 32"/>
                      <a:gd name="T36" fmla="*/ 21 w 30"/>
                      <a:gd name="T37" fmla="*/ 7 h 32"/>
                      <a:gd name="T38" fmla="*/ 29 w 30"/>
                      <a:gd name="T39" fmla="*/ 8 h 32"/>
                      <a:gd name="T40" fmla="*/ 28 w 30"/>
                      <a:gd name="T41" fmla="*/ 6 h 32"/>
                      <a:gd name="T42" fmla="*/ 28 w 30"/>
                      <a:gd name="T43" fmla="*/ 6 h 32"/>
                      <a:gd name="T44" fmla="*/ 26 w 30"/>
                      <a:gd name="T45" fmla="*/ 8 h 32"/>
                      <a:gd name="T46" fmla="*/ 27 w 30"/>
                      <a:gd name="T47" fmla="*/ 8 h 32"/>
                      <a:gd name="T48" fmla="*/ 27 w 30"/>
                      <a:gd name="T49" fmla="*/ 6 h 32"/>
                      <a:gd name="T50" fmla="*/ 15 w 30"/>
                      <a:gd name="T51" fmla="*/ 3 h 32"/>
                      <a:gd name="T52" fmla="*/ 4 w 30"/>
                      <a:gd name="T53" fmla="*/ 7 h 32"/>
                      <a:gd name="T54" fmla="*/ 5 w 30"/>
                      <a:gd name="T55" fmla="*/ 9 h 32"/>
                      <a:gd name="T56" fmla="*/ 12 w 30"/>
                      <a:gd name="T57" fmla="*/ 6 h 32"/>
                      <a:gd name="T58" fmla="*/ 12 w 30"/>
                      <a:gd name="T59" fmla="*/ 3 h 32"/>
                      <a:gd name="T60" fmla="*/ 5 w 30"/>
                      <a:gd name="T61" fmla="*/ 8 h 32"/>
                      <a:gd name="T62" fmla="*/ 8 w 30"/>
                      <a:gd name="T63" fmla="*/ 9 h 32"/>
                      <a:gd name="T64" fmla="*/ 28 w 30"/>
                      <a:gd name="T65" fmla="*/ 7 h 32"/>
                      <a:gd name="T66" fmla="*/ 26 w 30"/>
                      <a:gd name="T67" fmla="*/ 6 h 32"/>
                      <a:gd name="T68" fmla="*/ 27 w 30"/>
                      <a:gd name="T69" fmla="*/ 8 h 32"/>
                      <a:gd name="T70" fmla="*/ 28 w 30"/>
                      <a:gd name="T71" fmla="*/ 7 h 32"/>
                      <a:gd name="T72" fmla="*/ 3 w 30"/>
                      <a:gd name="T73" fmla="*/ 12 h 32"/>
                      <a:gd name="T74" fmla="*/ 13 w 30"/>
                      <a:gd name="T75" fmla="*/ 19 h 32"/>
                      <a:gd name="T76" fmla="*/ 16 w 30"/>
                      <a:gd name="T77" fmla="*/ 20 h 32"/>
                      <a:gd name="T78" fmla="*/ 16 w 30"/>
                      <a:gd name="T79" fmla="*/ 28 h 32"/>
                      <a:gd name="T80" fmla="*/ 9 w 30"/>
                      <a:gd name="T81" fmla="*/ 19 h 32"/>
                      <a:gd name="T82" fmla="*/ 7 w 30"/>
                      <a:gd name="T83" fmla="*/ 18 h 32"/>
                      <a:gd name="T84" fmla="*/ 4 w 30"/>
                      <a:gd name="T85" fmla="*/ 18 h 32"/>
                      <a:gd name="T86" fmla="*/ 4 w 30"/>
                      <a:gd name="T87" fmla="*/ 2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0" h="32">
                        <a:moveTo>
                          <a:pt x="4" y="21"/>
                        </a:moveTo>
                        <a:cubicBezTo>
                          <a:pt x="6" y="21"/>
                          <a:pt x="7" y="21"/>
                          <a:pt x="8" y="20"/>
                        </a:cubicBezTo>
                        <a:cubicBezTo>
                          <a:pt x="8" y="20"/>
                          <a:pt x="7" y="19"/>
                          <a:pt x="6" y="19"/>
                        </a:cubicBezTo>
                        <a:cubicBezTo>
                          <a:pt x="6" y="24"/>
                          <a:pt x="8" y="28"/>
                          <a:pt x="13" y="30"/>
                        </a:cubicBezTo>
                        <a:cubicBezTo>
                          <a:pt x="18" y="32"/>
                          <a:pt x="23" y="28"/>
                          <a:pt x="23" y="24"/>
                        </a:cubicBezTo>
                        <a:cubicBezTo>
                          <a:pt x="24" y="17"/>
                          <a:pt x="15" y="17"/>
                          <a:pt x="11" y="16"/>
                        </a:cubicBezTo>
                        <a:cubicBezTo>
                          <a:pt x="9" y="16"/>
                          <a:pt x="7" y="14"/>
                          <a:pt x="6" y="12"/>
                        </a:cubicBezTo>
                        <a:cubicBezTo>
                          <a:pt x="4" y="8"/>
                          <a:pt x="12" y="8"/>
                          <a:pt x="14" y="8"/>
                        </a:cubicBezTo>
                        <a:cubicBezTo>
                          <a:pt x="18" y="8"/>
                          <a:pt x="23" y="10"/>
                          <a:pt x="28" y="10"/>
                        </a:cubicBezTo>
                        <a:cubicBezTo>
                          <a:pt x="29" y="10"/>
                          <a:pt x="29" y="9"/>
                          <a:pt x="29" y="8"/>
                        </a:cubicBezTo>
                        <a:cubicBezTo>
                          <a:pt x="30" y="6"/>
                          <a:pt x="30" y="7"/>
                          <a:pt x="29" y="5"/>
                        </a:cubicBezTo>
                        <a:cubicBezTo>
                          <a:pt x="29" y="4"/>
                          <a:pt x="28" y="4"/>
                          <a:pt x="27" y="4"/>
                        </a:cubicBezTo>
                        <a:cubicBezTo>
                          <a:pt x="20" y="5"/>
                          <a:pt x="12" y="2"/>
                          <a:pt x="5" y="7"/>
                        </a:cubicBezTo>
                        <a:cubicBezTo>
                          <a:pt x="6" y="8"/>
                          <a:pt x="7" y="8"/>
                          <a:pt x="8" y="9"/>
                        </a:cubicBezTo>
                        <a:cubicBezTo>
                          <a:pt x="9" y="7"/>
                          <a:pt x="11" y="6"/>
                          <a:pt x="12" y="6"/>
                        </a:cubicBezTo>
                        <a:cubicBezTo>
                          <a:pt x="14" y="5"/>
                          <a:pt x="13" y="3"/>
                          <a:pt x="12" y="3"/>
                        </a:cubicBezTo>
                        <a:cubicBezTo>
                          <a:pt x="8" y="4"/>
                          <a:pt x="6" y="4"/>
                          <a:pt x="3" y="7"/>
                        </a:cubicBezTo>
                        <a:cubicBezTo>
                          <a:pt x="2" y="8"/>
                          <a:pt x="4" y="10"/>
                          <a:pt x="5" y="9"/>
                        </a:cubicBezTo>
                        <a:cubicBezTo>
                          <a:pt x="10" y="6"/>
                          <a:pt x="15" y="6"/>
                          <a:pt x="21" y="7"/>
                        </a:cubicBezTo>
                        <a:cubicBezTo>
                          <a:pt x="23" y="8"/>
                          <a:pt x="27" y="10"/>
                          <a:pt x="29" y="8"/>
                        </a:cubicBezTo>
                        <a:cubicBezTo>
                          <a:pt x="29" y="7"/>
                          <a:pt x="29" y="6"/>
                          <a:pt x="28" y="6"/>
                        </a:cubicBezTo>
                        <a:cubicBezTo>
                          <a:pt x="28" y="6"/>
                          <a:pt x="28" y="6"/>
                          <a:pt x="28" y="6"/>
                        </a:cubicBezTo>
                        <a:cubicBezTo>
                          <a:pt x="27" y="5"/>
                          <a:pt x="25" y="7"/>
                          <a:pt x="26" y="8"/>
                        </a:cubicBezTo>
                        <a:cubicBezTo>
                          <a:pt x="26" y="8"/>
                          <a:pt x="27" y="8"/>
                          <a:pt x="27" y="8"/>
                        </a:cubicBezTo>
                        <a:cubicBezTo>
                          <a:pt x="27" y="8"/>
                          <a:pt x="27" y="7"/>
                          <a:pt x="27" y="6"/>
                        </a:cubicBezTo>
                        <a:cubicBezTo>
                          <a:pt x="26" y="6"/>
                          <a:pt x="16" y="3"/>
                          <a:pt x="15" y="3"/>
                        </a:cubicBezTo>
                        <a:cubicBezTo>
                          <a:pt x="11" y="3"/>
                          <a:pt x="7" y="4"/>
                          <a:pt x="4" y="7"/>
                        </a:cubicBezTo>
                        <a:cubicBezTo>
                          <a:pt x="4" y="7"/>
                          <a:pt x="5" y="8"/>
                          <a:pt x="5" y="9"/>
                        </a:cubicBezTo>
                        <a:cubicBezTo>
                          <a:pt x="7" y="7"/>
                          <a:pt x="10" y="6"/>
                          <a:pt x="12" y="6"/>
                        </a:cubicBezTo>
                        <a:cubicBezTo>
                          <a:pt x="12" y="5"/>
                          <a:pt x="12" y="4"/>
                          <a:pt x="12" y="3"/>
                        </a:cubicBezTo>
                        <a:cubicBezTo>
                          <a:pt x="9" y="4"/>
                          <a:pt x="6" y="5"/>
                          <a:pt x="5" y="8"/>
                        </a:cubicBezTo>
                        <a:cubicBezTo>
                          <a:pt x="4" y="10"/>
                          <a:pt x="7" y="10"/>
                          <a:pt x="8" y="9"/>
                        </a:cubicBezTo>
                        <a:cubicBezTo>
                          <a:pt x="13" y="5"/>
                          <a:pt x="21" y="8"/>
                          <a:pt x="28" y="7"/>
                        </a:cubicBezTo>
                        <a:cubicBezTo>
                          <a:pt x="27" y="6"/>
                          <a:pt x="27" y="6"/>
                          <a:pt x="26" y="6"/>
                        </a:cubicBezTo>
                        <a:cubicBezTo>
                          <a:pt x="26" y="6"/>
                          <a:pt x="26" y="7"/>
                          <a:pt x="27" y="8"/>
                        </a:cubicBezTo>
                        <a:cubicBezTo>
                          <a:pt x="27" y="8"/>
                          <a:pt x="27" y="7"/>
                          <a:pt x="28" y="7"/>
                        </a:cubicBezTo>
                        <a:cubicBezTo>
                          <a:pt x="23" y="7"/>
                          <a:pt x="0" y="0"/>
                          <a:pt x="3" y="12"/>
                        </a:cubicBezTo>
                        <a:cubicBezTo>
                          <a:pt x="4" y="16"/>
                          <a:pt x="9" y="19"/>
                          <a:pt x="13" y="19"/>
                        </a:cubicBezTo>
                        <a:cubicBezTo>
                          <a:pt x="14" y="20"/>
                          <a:pt x="15" y="20"/>
                          <a:pt x="16" y="20"/>
                        </a:cubicBezTo>
                        <a:cubicBezTo>
                          <a:pt x="22" y="21"/>
                          <a:pt x="21" y="27"/>
                          <a:pt x="16" y="28"/>
                        </a:cubicBezTo>
                        <a:cubicBezTo>
                          <a:pt x="11" y="29"/>
                          <a:pt x="9" y="22"/>
                          <a:pt x="9" y="19"/>
                        </a:cubicBezTo>
                        <a:cubicBezTo>
                          <a:pt x="9" y="18"/>
                          <a:pt x="8" y="17"/>
                          <a:pt x="7" y="18"/>
                        </a:cubicBezTo>
                        <a:cubicBezTo>
                          <a:pt x="6" y="18"/>
                          <a:pt x="5" y="18"/>
                          <a:pt x="4" y="18"/>
                        </a:cubicBezTo>
                        <a:cubicBezTo>
                          <a:pt x="2" y="19"/>
                          <a:pt x="2" y="21"/>
                          <a:pt x="4" y="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1" name="Freeform 210"/>
                  <p:cNvSpPr/>
                  <p:nvPr/>
                </p:nvSpPr>
                <p:spPr bwMode="auto">
                  <a:xfrm>
                    <a:off x="649" y="1415"/>
                    <a:ext cx="16" cy="10"/>
                  </a:xfrm>
                  <a:custGeom>
                    <a:avLst/>
                    <a:gdLst>
                      <a:gd name="T0" fmla="*/ 0 w 24"/>
                      <a:gd name="T1" fmla="*/ 2 h 15"/>
                      <a:gd name="T2" fmla="*/ 9 w 24"/>
                      <a:gd name="T3" fmla="*/ 14 h 15"/>
                      <a:gd name="T4" fmla="*/ 10 w 24"/>
                      <a:gd name="T5" fmla="*/ 12 h 15"/>
                      <a:gd name="T6" fmla="*/ 5 w 24"/>
                      <a:gd name="T7" fmla="*/ 2 h 15"/>
                      <a:gd name="T8" fmla="*/ 2 w 24"/>
                      <a:gd name="T9" fmla="*/ 2 h 15"/>
                      <a:gd name="T10" fmla="*/ 12 w 24"/>
                      <a:gd name="T11" fmla="*/ 13 h 15"/>
                      <a:gd name="T12" fmla="*/ 24 w 24"/>
                      <a:gd name="T13" fmla="*/ 4 h 15"/>
                      <a:gd name="T14" fmla="*/ 21 w 24"/>
                      <a:gd name="T15" fmla="*/ 4 h 15"/>
                      <a:gd name="T16" fmla="*/ 5 w 24"/>
                      <a:gd name="T17" fmla="*/ 2 h 15"/>
                      <a:gd name="T18" fmla="*/ 2 w 24"/>
                      <a:gd name="T19" fmla="*/ 2 h 15"/>
                      <a:gd name="T20" fmla="*/ 8 w 24"/>
                      <a:gd name="T21" fmla="*/ 14 h 15"/>
                      <a:gd name="T22" fmla="*/ 9 w 24"/>
                      <a:gd name="T23" fmla="*/ 12 h 15"/>
                      <a:gd name="T24" fmla="*/ 3 w 24"/>
                      <a:gd name="T25" fmla="*/ 2 h 15"/>
                      <a:gd name="T26" fmla="*/ 0 w 24"/>
                      <a:gd name="T27" fmla="*/ 2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4" h="15">
                        <a:moveTo>
                          <a:pt x="0" y="2"/>
                        </a:moveTo>
                        <a:cubicBezTo>
                          <a:pt x="2" y="8"/>
                          <a:pt x="2" y="13"/>
                          <a:pt x="9" y="14"/>
                        </a:cubicBezTo>
                        <a:cubicBezTo>
                          <a:pt x="10" y="15"/>
                          <a:pt x="11" y="13"/>
                          <a:pt x="10" y="12"/>
                        </a:cubicBezTo>
                        <a:cubicBezTo>
                          <a:pt x="8" y="9"/>
                          <a:pt x="5" y="6"/>
                          <a:pt x="5" y="2"/>
                        </a:cubicBezTo>
                        <a:cubicBezTo>
                          <a:pt x="4" y="2"/>
                          <a:pt x="3" y="2"/>
                          <a:pt x="2" y="2"/>
                        </a:cubicBezTo>
                        <a:cubicBezTo>
                          <a:pt x="2" y="7"/>
                          <a:pt x="6" y="12"/>
                          <a:pt x="12" y="13"/>
                        </a:cubicBezTo>
                        <a:cubicBezTo>
                          <a:pt x="18" y="14"/>
                          <a:pt x="22" y="10"/>
                          <a:pt x="24" y="4"/>
                        </a:cubicBezTo>
                        <a:cubicBezTo>
                          <a:pt x="24" y="3"/>
                          <a:pt x="21" y="2"/>
                          <a:pt x="21" y="4"/>
                        </a:cubicBezTo>
                        <a:cubicBezTo>
                          <a:pt x="18" y="13"/>
                          <a:pt x="6" y="12"/>
                          <a:pt x="5" y="2"/>
                        </a:cubicBezTo>
                        <a:cubicBezTo>
                          <a:pt x="5" y="0"/>
                          <a:pt x="2" y="0"/>
                          <a:pt x="2" y="2"/>
                        </a:cubicBezTo>
                        <a:cubicBezTo>
                          <a:pt x="2" y="7"/>
                          <a:pt x="5" y="10"/>
                          <a:pt x="8" y="14"/>
                        </a:cubicBezTo>
                        <a:cubicBezTo>
                          <a:pt x="8" y="13"/>
                          <a:pt x="9" y="12"/>
                          <a:pt x="9" y="12"/>
                        </a:cubicBezTo>
                        <a:cubicBezTo>
                          <a:pt x="4" y="10"/>
                          <a:pt x="4" y="6"/>
                          <a:pt x="3" y="2"/>
                        </a:cubicBezTo>
                        <a:cubicBezTo>
                          <a:pt x="2" y="0"/>
                          <a:pt x="0"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2" name="Freeform 211"/>
                  <p:cNvSpPr/>
                  <p:nvPr/>
                </p:nvSpPr>
                <p:spPr bwMode="auto">
                  <a:xfrm>
                    <a:off x="817" y="1326"/>
                    <a:ext cx="18" cy="28"/>
                  </a:xfrm>
                  <a:custGeom>
                    <a:avLst/>
                    <a:gdLst>
                      <a:gd name="T0" fmla="*/ 27 w 28"/>
                      <a:gd name="T1" fmla="*/ 8 h 42"/>
                      <a:gd name="T2" fmla="*/ 5 w 28"/>
                      <a:gd name="T3" fmla="*/ 8 h 42"/>
                      <a:gd name="T4" fmla="*/ 13 w 28"/>
                      <a:gd name="T5" fmla="*/ 18 h 42"/>
                      <a:gd name="T6" fmla="*/ 21 w 28"/>
                      <a:gd name="T7" fmla="*/ 28 h 42"/>
                      <a:gd name="T8" fmla="*/ 12 w 28"/>
                      <a:gd name="T9" fmla="*/ 37 h 42"/>
                      <a:gd name="T10" fmla="*/ 5 w 28"/>
                      <a:gd name="T11" fmla="*/ 24 h 42"/>
                      <a:gd name="T12" fmla="*/ 2 w 28"/>
                      <a:gd name="T13" fmla="*/ 23 h 42"/>
                      <a:gd name="T14" fmla="*/ 10 w 28"/>
                      <a:gd name="T15" fmla="*/ 40 h 42"/>
                      <a:gd name="T16" fmla="*/ 24 w 28"/>
                      <a:gd name="T17" fmla="*/ 30 h 42"/>
                      <a:gd name="T18" fmla="*/ 14 w 28"/>
                      <a:gd name="T19" fmla="*/ 16 h 42"/>
                      <a:gd name="T20" fmla="*/ 11 w 28"/>
                      <a:gd name="T21" fmla="*/ 6 h 42"/>
                      <a:gd name="T22" fmla="*/ 24 w 28"/>
                      <a:gd name="T23" fmla="*/ 8 h 42"/>
                      <a:gd name="T24" fmla="*/ 27 w 28"/>
                      <a:gd name="T25" fmla="*/ 8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8" h="42">
                        <a:moveTo>
                          <a:pt x="27" y="8"/>
                        </a:moveTo>
                        <a:cubicBezTo>
                          <a:pt x="26" y="0"/>
                          <a:pt x="7" y="0"/>
                          <a:pt x="5" y="8"/>
                        </a:cubicBezTo>
                        <a:cubicBezTo>
                          <a:pt x="3" y="12"/>
                          <a:pt x="10" y="16"/>
                          <a:pt x="13" y="18"/>
                        </a:cubicBezTo>
                        <a:cubicBezTo>
                          <a:pt x="17" y="21"/>
                          <a:pt x="21" y="23"/>
                          <a:pt x="21" y="28"/>
                        </a:cubicBezTo>
                        <a:cubicBezTo>
                          <a:pt x="21" y="33"/>
                          <a:pt x="17" y="37"/>
                          <a:pt x="12" y="37"/>
                        </a:cubicBezTo>
                        <a:cubicBezTo>
                          <a:pt x="3" y="38"/>
                          <a:pt x="3" y="29"/>
                          <a:pt x="5" y="24"/>
                        </a:cubicBezTo>
                        <a:cubicBezTo>
                          <a:pt x="6" y="22"/>
                          <a:pt x="3" y="21"/>
                          <a:pt x="2" y="23"/>
                        </a:cubicBezTo>
                        <a:cubicBezTo>
                          <a:pt x="0" y="31"/>
                          <a:pt x="1" y="37"/>
                          <a:pt x="10" y="40"/>
                        </a:cubicBezTo>
                        <a:cubicBezTo>
                          <a:pt x="16" y="42"/>
                          <a:pt x="23" y="36"/>
                          <a:pt x="24" y="30"/>
                        </a:cubicBezTo>
                        <a:cubicBezTo>
                          <a:pt x="25" y="22"/>
                          <a:pt x="20" y="19"/>
                          <a:pt x="14" y="16"/>
                        </a:cubicBezTo>
                        <a:cubicBezTo>
                          <a:pt x="11" y="13"/>
                          <a:pt x="3" y="7"/>
                          <a:pt x="11" y="6"/>
                        </a:cubicBezTo>
                        <a:cubicBezTo>
                          <a:pt x="14" y="5"/>
                          <a:pt x="24" y="4"/>
                          <a:pt x="24" y="8"/>
                        </a:cubicBezTo>
                        <a:cubicBezTo>
                          <a:pt x="25" y="10"/>
                          <a:pt x="28" y="10"/>
                          <a:pt x="27"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3" name="Freeform 212"/>
                  <p:cNvSpPr/>
                  <p:nvPr/>
                </p:nvSpPr>
                <p:spPr bwMode="auto">
                  <a:xfrm>
                    <a:off x="817" y="1322"/>
                    <a:ext cx="14" cy="35"/>
                  </a:xfrm>
                  <a:custGeom>
                    <a:avLst/>
                    <a:gdLst>
                      <a:gd name="T0" fmla="*/ 17 w 21"/>
                      <a:gd name="T1" fmla="*/ 2 h 53"/>
                      <a:gd name="T2" fmla="*/ 0 w 21"/>
                      <a:gd name="T3" fmla="*/ 50 h 53"/>
                      <a:gd name="T4" fmla="*/ 3 w 21"/>
                      <a:gd name="T5" fmla="*/ 51 h 53"/>
                      <a:gd name="T6" fmla="*/ 20 w 21"/>
                      <a:gd name="T7" fmla="*/ 3 h 53"/>
                      <a:gd name="T8" fmla="*/ 17 w 21"/>
                      <a:gd name="T9" fmla="*/ 2 h 53"/>
                    </a:gdLst>
                    <a:ahLst/>
                    <a:cxnLst>
                      <a:cxn ang="0">
                        <a:pos x="T0" y="T1"/>
                      </a:cxn>
                      <a:cxn ang="0">
                        <a:pos x="T2" y="T3"/>
                      </a:cxn>
                      <a:cxn ang="0">
                        <a:pos x="T4" y="T5"/>
                      </a:cxn>
                      <a:cxn ang="0">
                        <a:pos x="T6" y="T7"/>
                      </a:cxn>
                      <a:cxn ang="0">
                        <a:pos x="T8" y="T9"/>
                      </a:cxn>
                    </a:cxnLst>
                    <a:rect l="0" t="0" r="r" b="b"/>
                    <a:pathLst>
                      <a:path w="21" h="53">
                        <a:moveTo>
                          <a:pt x="17" y="2"/>
                        </a:moveTo>
                        <a:cubicBezTo>
                          <a:pt x="8" y="16"/>
                          <a:pt x="8" y="34"/>
                          <a:pt x="0" y="50"/>
                        </a:cubicBezTo>
                        <a:cubicBezTo>
                          <a:pt x="0" y="51"/>
                          <a:pt x="2" y="53"/>
                          <a:pt x="3" y="51"/>
                        </a:cubicBezTo>
                        <a:cubicBezTo>
                          <a:pt x="10" y="36"/>
                          <a:pt x="11" y="17"/>
                          <a:pt x="20" y="3"/>
                        </a:cubicBezTo>
                        <a:cubicBezTo>
                          <a:pt x="21" y="1"/>
                          <a:pt x="18" y="0"/>
                          <a:pt x="17"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4" name="Freeform 213"/>
                  <p:cNvSpPr/>
                  <p:nvPr/>
                </p:nvSpPr>
                <p:spPr bwMode="auto">
                  <a:xfrm>
                    <a:off x="820" y="1324"/>
                    <a:ext cx="13" cy="33"/>
                  </a:xfrm>
                  <a:custGeom>
                    <a:avLst/>
                    <a:gdLst>
                      <a:gd name="T0" fmla="*/ 20 w 20"/>
                      <a:gd name="T1" fmla="*/ 2 h 50"/>
                      <a:gd name="T2" fmla="*/ 19 w 20"/>
                      <a:gd name="T3" fmla="*/ 1 h 50"/>
                      <a:gd name="T4" fmla="*/ 17 w 20"/>
                      <a:gd name="T5" fmla="*/ 1 h 50"/>
                      <a:gd name="T6" fmla="*/ 10 w 20"/>
                      <a:gd name="T7" fmla="*/ 20 h 50"/>
                      <a:gd name="T8" fmla="*/ 6 w 20"/>
                      <a:gd name="T9" fmla="*/ 33 h 50"/>
                      <a:gd name="T10" fmla="*/ 1 w 20"/>
                      <a:gd name="T11" fmla="*/ 47 h 50"/>
                      <a:gd name="T12" fmla="*/ 3 w 20"/>
                      <a:gd name="T13" fmla="*/ 48 h 50"/>
                      <a:gd name="T14" fmla="*/ 3 w 20"/>
                      <a:gd name="T15" fmla="*/ 48 h 50"/>
                      <a:gd name="T16" fmla="*/ 0 w 20"/>
                      <a:gd name="T17" fmla="*/ 48 h 50"/>
                      <a:gd name="T18" fmla="*/ 0 w 20"/>
                      <a:gd name="T19" fmla="*/ 48 h 50"/>
                      <a:gd name="T20" fmla="*/ 2 w 20"/>
                      <a:gd name="T21" fmla="*/ 49 h 50"/>
                      <a:gd name="T22" fmla="*/ 4 w 20"/>
                      <a:gd name="T23" fmla="*/ 45 h 50"/>
                      <a:gd name="T24" fmla="*/ 10 w 20"/>
                      <a:gd name="T25" fmla="*/ 30 h 50"/>
                      <a:gd name="T26" fmla="*/ 19 w 20"/>
                      <a:gd name="T27" fmla="*/ 2 h 50"/>
                      <a:gd name="T28" fmla="*/ 17 w 20"/>
                      <a:gd name="T29" fmla="*/ 2 h 50"/>
                      <a:gd name="T30" fmla="*/ 17 w 20"/>
                      <a:gd name="T31" fmla="*/ 2 h 50"/>
                      <a:gd name="T32" fmla="*/ 20 w 20"/>
                      <a:gd name="T33" fmla="*/ 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 h="50">
                        <a:moveTo>
                          <a:pt x="20" y="2"/>
                        </a:moveTo>
                        <a:cubicBezTo>
                          <a:pt x="19" y="1"/>
                          <a:pt x="19" y="1"/>
                          <a:pt x="19" y="1"/>
                        </a:cubicBezTo>
                        <a:cubicBezTo>
                          <a:pt x="19" y="0"/>
                          <a:pt x="17" y="0"/>
                          <a:pt x="17" y="1"/>
                        </a:cubicBezTo>
                        <a:cubicBezTo>
                          <a:pt x="14" y="7"/>
                          <a:pt x="12" y="14"/>
                          <a:pt x="10" y="20"/>
                        </a:cubicBezTo>
                        <a:cubicBezTo>
                          <a:pt x="9" y="25"/>
                          <a:pt x="7" y="29"/>
                          <a:pt x="6" y="33"/>
                        </a:cubicBezTo>
                        <a:cubicBezTo>
                          <a:pt x="5" y="35"/>
                          <a:pt x="2" y="46"/>
                          <a:pt x="1" y="47"/>
                        </a:cubicBezTo>
                        <a:cubicBezTo>
                          <a:pt x="1" y="47"/>
                          <a:pt x="2" y="48"/>
                          <a:pt x="3" y="48"/>
                        </a:cubicBezTo>
                        <a:cubicBezTo>
                          <a:pt x="3" y="48"/>
                          <a:pt x="3" y="48"/>
                          <a:pt x="3" y="48"/>
                        </a:cubicBezTo>
                        <a:cubicBezTo>
                          <a:pt x="3" y="46"/>
                          <a:pt x="0" y="46"/>
                          <a:pt x="0" y="48"/>
                        </a:cubicBezTo>
                        <a:cubicBezTo>
                          <a:pt x="0" y="48"/>
                          <a:pt x="0" y="48"/>
                          <a:pt x="0" y="48"/>
                        </a:cubicBezTo>
                        <a:cubicBezTo>
                          <a:pt x="0" y="49"/>
                          <a:pt x="1" y="50"/>
                          <a:pt x="2" y="49"/>
                        </a:cubicBezTo>
                        <a:cubicBezTo>
                          <a:pt x="4" y="49"/>
                          <a:pt x="4" y="46"/>
                          <a:pt x="4" y="45"/>
                        </a:cubicBezTo>
                        <a:cubicBezTo>
                          <a:pt x="6" y="40"/>
                          <a:pt x="8" y="35"/>
                          <a:pt x="10" y="30"/>
                        </a:cubicBezTo>
                        <a:cubicBezTo>
                          <a:pt x="13" y="21"/>
                          <a:pt x="16" y="11"/>
                          <a:pt x="19" y="2"/>
                        </a:cubicBezTo>
                        <a:cubicBezTo>
                          <a:pt x="18" y="2"/>
                          <a:pt x="17" y="2"/>
                          <a:pt x="17" y="2"/>
                        </a:cubicBezTo>
                        <a:cubicBezTo>
                          <a:pt x="17" y="2"/>
                          <a:pt x="17" y="2"/>
                          <a:pt x="17" y="2"/>
                        </a:cubicBezTo>
                        <a:cubicBezTo>
                          <a:pt x="17" y="4"/>
                          <a:pt x="20" y="3"/>
                          <a:pt x="2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5" name="Freeform 214"/>
                  <p:cNvSpPr/>
                  <p:nvPr/>
                </p:nvSpPr>
                <p:spPr bwMode="auto">
                  <a:xfrm>
                    <a:off x="544" y="1510"/>
                    <a:ext cx="26" cy="40"/>
                  </a:xfrm>
                  <a:custGeom>
                    <a:avLst/>
                    <a:gdLst>
                      <a:gd name="T0" fmla="*/ 27 w 39"/>
                      <a:gd name="T1" fmla="*/ 57 h 60"/>
                      <a:gd name="T2" fmla="*/ 16 w 39"/>
                      <a:gd name="T3" fmla="*/ 36 h 60"/>
                      <a:gd name="T4" fmla="*/ 5 w 39"/>
                      <a:gd name="T5" fmla="*/ 22 h 60"/>
                      <a:gd name="T6" fmla="*/ 18 w 39"/>
                      <a:gd name="T7" fmla="*/ 4 h 60"/>
                      <a:gd name="T8" fmla="*/ 33 w 39"/>
                      <a:gd name="T9" fmla="*/ 30 h 60"/>
                      <a:gd name="T10" fmla="*/ 23 w 39"/>
                      <a:gd name="T11" fmla="*/ 57 h 60"/>
                      <a:gd name="T12" fmla="*/ 26 w 39"/>
                      <a:gd name="T13" fmla="*/ 57 h 60"/>
                      <a:gd name="T14" fmla="*/ 37 w 39"/>
                      <a:gd name="T15" fmla="*/ 16 h 60"/>
                      <a:gd name="T16" fmla="*/ 15 w 39"/>
                      <a:gd name="T17" fmla="*/ 1 h 60"/>
                      <a:gd name="T18" fmla="*/ 2 w 39"/>
                      <a:gd name="T19" fmla="*/ 20 h 60"/>
                      <a:gd name="T20" fmla="*/ 9 w 39"/>
                      <a:gd name="T21" fmla="*/ 34 h 60"/>
                      <a:gd name="T22" fmla="*/ 21 w 39"/>
                      <a:gd name="T23" fmla="*/ 48 h 60"/>
                      <a:gd name="T24" fmla="*/ 24 w 39"/>
                      <a:gd name="T25" fmla="*/ 59 h 60"/>
                      <a:gd name="T26" fmla="*/ 27 w 39"/>
                      <a:gd name="T27" fmla="*/ 57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9" h="60">
                        <a:moveTo>
                          <a:pt x="27" y="57"/>
                        </a:moveTo>
                        <a:cubicBezTo>
                          <a:pt x="23" y="49"/>
                          <a:pt x="23" y="43"/>
                          <a:pt x="16" y="36"/>
                        </a:cubicBezTo>
                        <a:cubicBezTo>
                          <a:pt x="11" y="32"/>
                          <a:pt x="7" y="28"/>
                          <a:pt x="5" y="22"/>
                        </a:cubicBezTo>
                        <a:cubicBezTo>
                          <a:pt x="2" y="12"/>
                          <a:pt x="9" y="5"/>
                          <a:pt x="18" y="4"/>
                        </a:cubicBezTo>
                        <a:cubicBezTo>
                          <a:pt x="35" y="1"/>
                          <a:pt x="35" y="20"/>
                          <a:pt x="33" y="30"/>
                        </a:cubicBezTo>
                        <a:cubicBezTo>
                          <a:pt x="30" y="39"/>
                          <a:pt x="24" y="47"/>
                          <a:pt x="23" y="57"/>
                        </a:cubicBezTo>
                        <a:cubicBezTo>
                          <a:pt x="23" y="58"/>
                          <a:pt x="26" y="58"/>
                          <a:pt x="26" y="57"/>
                        </a:cubicBezTo>
                        <a:cubicBezTo>
                          <a:pt x="27" y="43"/>
                          <a:pt x="39" y="31"/>
                          <a:pt x="37" y="16"/>
                        </a:cubicBezTo>
                        <a:cubicBezTo>
                          <a:pt x="35" y="5"/>
                          <a:pt x="27" y="0"/>
                          <a:pt x="15" y="1"/>
                        </a:cubicBezTo>
                        <a:cubicBezTo>
                          <a:pt x="7" y="2"/>
                          <a:pt x="0" y="12"/>
                          <a:pt x="2" y="20"/>
                        </a:cubicBezTo>
                        <a:cubicBezTo>
                          <a:pt x="2" y="26"/>
                          <a:pt x="5" y="30"/>
                          <a:pt x="9" y="34"/>
                        </a:cubicBezTo>
                        <a:cubicBezTo>
                          <a:pt x="14" y="39"/>
                          <a:pt x="19" y="41"/>
                          <a:pt x="21" y="48"/>
                        </a:cubicBezTo>
                        <a:cubicBezTo>
                          <a:pt x="22" y="52"/>
                          <a:pt x="23" y="55"/>
                          <a:pt x="24" y="59"/>
                        </a:cubicBezTo>
                        <a:cubicBezTo>
                          <a:pt x="25" y="60"/>
                          <a:pt x="28" y="59"/>
                          <a:pt x="27" y="5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6" name="Freeform 215"/>
                  <p:cNvSpPr/>
                  <p:nvPr/>
                </p:nvSpPr>
                <p:spPr bwMode="auto">
                  <a:xfrm>
                    <a:off x="549" y="1514"/>
                    <a:ext cx="16" cy="17"/>
                  </a:xfrm>
                  <a:custGeom>
                    <a:avLst/>
                    <a:gdLst>
                      <a:gd name="T0" fmla="*/ 11 w 24"/>
                      <a:gd name="T1" fmla="*/ 22 h 25"/>
                      <a:gd name="T2" fmla="*/ 8 w 24"/>
                      <a:gd name="T3" fmla="*/ 5 h 25"/>
                      <a:gd name="T4" fmla="*/ 20 w 24"/>
                      <a:gd name="T5" fmla="*/ 11 h 25"/>
                      <a:gd name="T6" fmla="*/ 6 w 24"/>
                      <a:gd name="T7" fmla="*/ 19 h 25"/>
                      <a:gd name="T8" fmla="*/ 5 w 24"/>
                      <a:gd name="T9" fmla="*/ 22 h 25"/>
                      <a:gd name="T10" fmla="*/ 23 w 24"/>
                      <a:gd name="T11" fmla="*/ 13 h 25"/>
                      <a:gd name="T12" fmla="*/ 10 w 24"/>
                      <a:gd name="T13" fmla="*/ 1 h 25"/>
                      <a:gd name="T14" fmla="*/ 0 w 24"/>
                      <a:gd name="T15" fmla="*/ 13 h 25"/>
                      <a:gd name="T16" fmla="*/ 11 w 24"/>
                      <a:gd name="T17" fmla="*/ 25 h 25"/>
                      <a:gd name="T18" fmla="*/ 11 w 24"/>
                      <a:gd name="T19" fmla="*/ 22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25">
                        <a:moveTo>
                          <a:pt x="11" y="22"/>
                        </a:moveTo>
                        <a:cubicBezTo>
                          <a:pt x="2" y="21"/>
                          <a:pt x="1" y="9"/>
                          <a:pt x="8" y="5"/>
                        </a:cubicBezTo>
                        <a:cubicBezTo>
                          <a:pt x="13" y="2"/>
                          <a:pt x="20" y="5"/>
                          <a:pt x="20" y="11"/>
                        </a:cubicBezTo>
                        <a:cubicBezTo>
                          <a:pt x="20" y="19"/>
                          <a:pt x="12" y="20"/>
                          <a:pt x="6" y="19"/>
                        </a:cubicBezTo>
                        <a:cubicBezTo>
                          <a:pt x="4" y="19"/>
                          <a:pt x="3" y="21"/>
                          <a:pt x="5" y="22"/>
                        </a:cubicBezTo>
                        <a:cubicBezTo>
                          <a:pt x="13" y="23"/>
                          <a:pt x="21" y="21"/>
                          <a:pt x="23" y="13"/>
                        </a:cubicBezTo>
                        <a:cubicBezTo>
                          <a:pt x="24" y="5"/>
                          <a:pt x="18" y="0"/>
                          <a:pt x="10" y="1"/>
                        </a:cubicBezTo>
                        <a:cubicBezTo>
                          <a:pt x="4" y="2"/>
                          <a:pt x="1" y="7"/>
                          <a:pt x="0" y="13"/>
                        </a:cubicBezTo>
                        <a:cubicBezTo>
                          <a:pt x="0" y="19"/>
                          <a:pt x="5" y="24"/>
                          <a:pt x="11" y="25"/>
                        </a:cubicBezTo>
                        <a:cubicBezTo>
                          <a:pt x="13" y="25"/>
                          <a:pt x="13" y="22"/>
                          <a:pt x="11" y="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7" name="Freeform 216"/>
                  <p:cNvSpPr/>
                  <p:nvPr/>
                </p:nvSpPr>
                <p:spPr bwMode="auto">
                  <a:xfrm>
                    <a:off x="549" y="1516"/>
                    <a:ext cx="14" cy="14"/>
                  </a:xfrm>
                  <a:custGeom>
                    <a:avLst/>
                    <a:gdLst>
                      <a:gd name="T0" fmla="*/ 4 w 21"/>
                      <a:gd name="T1" fmla="*/ 5 h 21"/>
                      <a:gd name="T2" fmla="*/ 7 w 21"/>
                      <a:gd name="T3" fmla="*/ 7 h 21"/>
                      <a:gd name="T4" fmla="*/ 5 w 21"/>
                      <a:gd name="T5" fmla="*/ 15 h 21"/>
                      <a:gd name="T6" fmla="*/ 4 w 21"/>
                      <a:gd name="T7" fmla="*/ 14 h 21"/>
                      <a:gd name="T8" fmla="*/ 8 w 21"/>
                      <a:gd name="T9" fmla="*/ 6 h 21"/>
                      <a:gd name="T10" fmla="*/ 12 w 21"/>
                      <a:gd name="T11" fmla="*/ 6 h 21"/>
                      <a:gd name="T12" fmla="*/ 9 w 21"/>
                      <a:gd name="T13" fmla="*/ 18 h 21"/>
                      <a:gd name="T14" fmla="*/ 8 w 21"/>
                      <a:gd name="T15" fmla="*/ 15 h 21"/>
                      <a:gd name="T16" fmla="*/ 13 w 21"/>
                      <a:gd name="T17" fmla="*/ 4 h 21"/>
                      <a:gd name="T18" fmla="*/ 17 w 21"/>
                      <a:gd name="T19" fmla="*/ 3 h 21"/>
                      <a:gd name="T20" fmla="*/ 12 w 21"/>
                      <a:gd name="T21" fmla="*/ 5 h 21"/>
                      <a:gd name="T22" fmla="*/ 11 w 21"/>
                      <a:gd name="T23" fmla="*/ 3 h 21"/>
                      <a:gd name="T24" fmla="*/ 9 w 21"/>
                      <a:gd name="T25" fmla="*/ 10 h 21"/>
                      <a:gd name="T26" fmla="*/ 9 w 21"/>
                      <a:gd name="T27" fmla="*/ 14 h 21"/>
                      <a:gd name="T28" fmla="*/ 12 w 21"/>
                      <a:gd name="T29" fmla="*/ 14 h 21"/>
                      <a:gd name="T30" fmla="*/ 13 w 21"/>
                      <a:gd name="T31" fmla="*/ 13 h 21"/>
                      <a:gd name="T32" fmla="*/ 18 w 21"/>
                      <a:gd name="T33" fmla="*/ 9 h 21"/>
                      <a:gd name="T34" fmla="*/ 17 w 21"/>
                      <a:gd name="T35" fmla="*/ 11 h 21"/>
                      <a:gd name="T36" fmla="*/ 15 w 21"/>
                      <a:gd name="T37" fmla="*/ 8 h 21"/>
                      <a:gd name="T38" fmla="*/ 7 w 21"/>
                      <a:gd name="T39" fmla="*/ 10 h 21"/>
                      <a:gd name="T40" fmla="*/ 7 w 21"/>
                      <a:gd name="T41" fmla="*/ 10 h 21"/>
                      <a:gd name="T42" fmla="*/ 8 w 21"/>
                      <a:gd name="T43" fmla="*/ 14 h 21"/>
                      <a:gd name="T44" fmla="*/ 12 w 21"/>
                      <a:gd name="T45" fmla="*/ 1 h 21"/>
                      <a:gd name="T46" fmla="*/ 17 w 21"/>
                      <a:gd name="T47" fmla="*/ 4 h 21"/>
                      <a:gd name="T48" fmla="*/ 18 w 21"/>
                      <a:gd name="T49" fmla="*/ 10 h 21"/>
                      <a:gd name="T50" fmla="*/ 20 w 21"/>
                      <a:gd name="T51" fmla="*/ 10 h 21"/>
                      <a:gd name="T52" fmla="*/ 21 w 21"/>
                      <a:gd name="T53" fmla="*/ 8 h 21"/>
                      <a:gd name="T54" fmla="*/ 18 w 21"/>
                      <a:gd name="T55" fmla="*/ 8 h 21"/>
                      <a:gd name="T56" fmla="*/ 18 w 21"/>
                      <a:gd name="T57" fmla="*/ 13 h 21"/>
                      <a:gd name="T58" fmla="*/ 15 w 21"/>
                      <a:gd name="T59" fmla="*/ 13 h 21"/>
                      <a:gd name="T60" fmla="*/ 17 w 21"/>
                      <a:gd name="T61" fmla="*/ 6 h 21"/>
                      <a:gd name="T62" fmla="*/ 16 w 21"/>
                      <a:gd name="T63" fmla="*/ 5 h 21"/>
                      <a:gd name="T64" fmla="*/ 11 w 21"/>
                      <a:gd name="T65" fmla="*/ 5 h 21"/>
                      <a:gd name="T66" fmla="*/ 10 w 21"/>
                      <a:gd name="T67" fmla="*/ 13 h 21"/>
                      <a:gd name="T68" fmla="*/ 13 w 21"/>
                      <a:gd name="T69" fmla="*/ 3 h 21"/>
                      <a:gd name="T70" fmla="*/ 14 w 21"/>
                      <a:gd name="T71" fmla="*/ 6 h 21"/>
                      <a:gd name="T72" fmla="*/ 9 w 21"/>
                      <a:gd name="T73" fmla="*/ 17 h 21"/>
                      <a:gd name="T74" fmla="*/ 5 w 21"/>
                      <a:gd name="T75" fmla="*/ 17 h 21"/>
                      <a:gd name="T76" fmla="*/ 8 w 21"/>
                      <a:gd name="T77" fmla="*/ 5 h 21"/>
                      <a:gd name="T78" fmla="*/ 10 w 21"/>
                      <a:gd name="T79" fmla="*/ 4 h 21"/>
                      <a:gd name="T80" fmla="*/ 5 w 21"/>
                      <a:gd name="T81" fmla="*/ 14 h 21"/>
                      <a:gd name="T82" fmla="*/ 1 w 21"/>
                      <a:gd name="T83" fmla="*/ 13 h 21"/>
                      <a:gd name="T84" fmla="*/ 4 w 21"/>
                      <a:gd name="T85" fmla="*/ 5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1" h="21">
                        <a:moveTo>
                          <a:pt x="6" y="11"/>
                        </a:moveTo>
                        <a:cubicBezTo>
                          <a:pt x="6" y="10"/>
                          <a:pt x="6" y="8"/>
                          <a:pt x="7" y="7"/>
                        </a:cubicBezTo>
                        <a:cubicBezTo>
                          <a:pt x="6" y="6"/>
                          <a:pt x="5" y="6"/>
                          <a:pt x="4" y="5"/>
                        </a:cubicBezTo>
                        <a:cubicBezTo>
                          <a:pt x="4" y="8"/>
                          <a:pt x="2" y="11"/>
                          <a:pt x="1" y="13"/>
                        </a:cubicBezTo>
                        <a:cubicBezTo>
                          <a:pt x="2" y="13"/>
                          <a:pt x="3" y="14"/>
                          <a:pt x="3" y="14"/>
                        </a:cubicBezTo>
                        <a:cubicBezTo>
                          <a:pt x="5" y="12"/>
                          <a:pt x="5" y="10"/>
                          <a:pt x="7" y="7"/>
                        </a:cubicBezTo>
                        <a:cubicBezTo>
                          <a:pt x="6" y="7"/>
                          <a:pt x="5" y="7"/>
                          <a:pt x="4" y="7"/>
                        </a:cubicBezTo>
                        <a:cubicBezTo>
                          <a:pt x="4" y="9"/>
                          <a:pt x="3" y="12"/>
                          <a:pt x="2" y="14"/>
                        </a:cubicBezTo>
                        <a:cubicBezTo>
                          <a:pt x="2" y="16"/>
                          <a:pt x="4" y="16"/>
                          <a:pt x="5" y="15"/>
                        </a:cubicBezTo>
                        <a:cubicBezTo>
                          <a:pt x="7" y="12"/>
                          <a:pt x="8" y="8"/>
                          <a:pt x="9" y="5"/>
                        </a:cubicBezTo>
                        <a:cubicBezTo>
                          <a:pt x="9" y="4"/>
                          <a:pt x="8" y="4"/>
                          <a:pt x="7" y="4"/>
                        </a:cubicBezTo>
                        <a:cubicBezTo>
                          <a:pt x="7" y="8"/>
                          <a:pt x="5" y="11"/>
                          <a:pt x="4" y="14"/>
                        </a:cubicBezTo>
                        <a:cubicBezTo>
                          <a:pt x="5" y="14"/>
                          <a:pt x="5" y="15"/>
                          <a:pt x="6" y="15"/>
                        </a:cubicBezTo>
                        <a:cubicBezTo>
                          <a:pt x="8" y="12"/>
                          <a:pt x="9" y="9"/>
                          <a:pt x="11" y="6"/>
                        </a:cubicBezTo>
                        <a:cubicBezTo>
                          <a:pt x="10" y="6"/>
                          <a:pt x="9" y="6"/>
                          <a:pt x="8" y="6"/>
                        </a:cubicBezTo>
                        <a:cubicBezTo>
                          <a:pt x="8" y="10"/>
                          <a:pt x="5" y="13"/>
                          <a:pt x="5" y="17"/>
                        </a:cubicBezTo>
                        <a:cubicBezTo>
                          <a:pt x="5" y="19"/>
                          <a:pt x="8" y="19"/>
                          <a:pt x="8" y="18"/>
                        </a:cubicBezTo>
                        <a:cubicBezTo>
                          <a:pt x="10" y="14"/>
                          <a:pt x="11" y="10"/>
                          <a:pt x="12" y="6"/>
                        </a:cubicBezTo>
                        <a:cubicBezTo>
                          <a:pt x="13" y="4"/>
                          <a:pt x="10" y="3"/>
                          <a:pt x="10" y="5"/>
                        </a:cubicBezTo>
                        <a:cubicBezTo>
                          <a:pt x="8" y="9"/>
                          <a:pt x="6" y="13"/>
                          <a:pt x="6" y="17"/>
                        </a:cubicBezTo>
                        <a:cubicBezTo>
                          <a:pt x="6" y="18"/>
                          <a:pt x="8" y="19"/>
                          <a:pt x="9" y="18"/>
                        </a:cubicBezTo>
                        <a:cubicBezTo>
                          <a:pt x="11" y="14"/>
                          <a:pt x="12" y="10"/>
                          <a:pt x="14" y="6"/>
                        </a:cubicBezTo>
                        <a:cubicBezTo>
                          <a:pt x="13" y="6"/>
                          <a:pt x="12" y="5"/>
                          <a:pt x="11" y="5"/>
                        </a:cubicBezTo>
                        <a:cubicBezTo>
                          <a:pt x="10" y="9"/>
                          <a:pt x="9" y="12"/>
                          <a:pt x="8" y="15"/>
                        </a:cubicBezTo>
                        <a:cubicBezTo>
                          <a:pt x="9" y="16"/>
                          <a:pt x="9" y="16"/>
                          <a:pt x="10" y="16"/>
                        </a:cubicBezTo>
                        <a:cubicBezTo>
                          <a:pt x="12" y="12"/>
                          <a:pt x="12" y="8"/>
                          <a:pt x="15" y="5"/>
                        </a:cubicBezTo>
                        <a:cubicBezTo>
                          <a:pt x="14" y="4"/>
                          <a:pt x="13" y="4"/>
                          <a:pt x="13" y="4"/>
                        </a:cubicBezTo>
                        <a:cubicBezTo>
                          <a:pt x="13" y="7"/>
                          <a:pt x="11" y="10"/>
                          <a:pt x="10" y="13"/>
                        </a:cubicBezTo>
                        <a:cubicBezTo>
                          <a:pt x="11" y="14"/>
                          <a:pt x="12" y="14"/>
                          <a:pt x="13" y="14"/>
                        </a:cubicBezTo>
                        <a:cubicBezTo>
                          <a:pt x="14" y="10"/>
                          <a:pt x="15" y="6"/>
                          <a:pt x="17" y="3"/>
                        </a:cubicBezTo>
                        <a:cubicBezTo>
                          <a:pt x="18" y="1"/>
                          <a:pt x="15" y="0"/>
                          <a:pt x="14" y="1"/>
                        </a:cubicBezTo>
                        <a:cubicBezTo>
                          <a:pt x="13" y="2"/>
                          <a:pt x="13" y="2"/>
                          <a:pt x="12" y="3"/>
                        </a:cubicBezTo>
                        <a:cubicBezTo>
                          <a:pt x="12" y="4"/>
                          <a:pt x="12" y="4"/>
                          <a:pt x="12" y="5"/>
                        </a:cubicBezTo>
                        <a:cubicBezTo>
                          <a:pt x="13" y="5"/>
                          <a:pt x="14" y="4"/>
                          <a:pt x="15" y="5"/>
                        </a:cubicBezTo>
                        <a:cubicBezTo>
                          <a:pt x="15" y="4"/>
                          <a:pt x="14" y="3"/>
                          <a:pt x="14" y="2"/>
                        </a:cubicBezTo>
                        <a:cubicBezTo>
                          <a:pt x="13" y="3"/>
                          <a:pt x="12" y="4"/>
                          <a:pt x="11" y="3"/>
                        </a:cubicBezTo>
                        <a:cubicBezTo>
                          <a:pt x="11" y="4"/>
                          <a:pt x="11" y="5"/>
                          <a:pt x="11" y="6"/>
                        </a:cubicBezTo>
                        <a:cubicBezTo>
                          <a:pt x="12" y="5"/>
                          <a:pt x="15" y="5"/>
                          <a:pt x="14" y="7"/>
                        </a:cubicBezTo>
                        <a:cubicBezTo>
                          <a:pt x="13" y="9"/>
                          <a:pt x="11" y="10"/>
                          <a:pt x="9" y="10"/>
                        </a:cubicBezTo>
                        <a:cubicBezTo>
                          <a:pt x="10" y="11"/>
                          <a:pt x="10" y="12"/>
                          <a:pt x="11" y="13"/>
                        </a:cubicBezTo>
                        <a:cubicBezTo>
                          <a:pt x="12" y="10"/>
                          <a:pt x="13" y="14"/>
                          <a:pt x="11" y="15"/>
                        </a:cubicBezTo>
                        <a:cubicBezTo>
                          <a:pt x="10" y="15"/>
                          <a:pt x="9" y="15"/>
                          <a:pt x="9" y="14"/>
                        </a:cubicBezTo>
                        <a:cubicBezTo>
                          <a:pt x="8" y="13"/>
                          <a:pt x="10" y="12"/>
                          <a:pt x="11" y="11"/>
                        </a:cubicBezTo>
                        <a:cubicBezTo>
                          <a:pt x="12" y="10"/>
                          <a:pt x="14" y="9"/>
                          <a:pt x="15" y="11"/>
                        </a:cubicBezTo>
                        <a:cubicBezTo>
                          <a:pt x="16" y="13"/>
                          <a:pt x="13" y="14"/>
                          <a:pt x="12" y="14"/>
                        </a:cubicBezTo>
                        <a:cubicBezTo>
                          <a:pt x="9" y="15"/>
                          <a:pt x="11" y="11"/>
                          <a:pt x="11" y="10"/>
                        </a:cubicBezTo>
                        <a:cubicBezTo>
                          <a:pt x="12" y="9"/>
                          <a:pt x="13" y="8"/>
                          <a:pt x="14" y="8"/>
                        </a:cubicBezTo>
                        <a:cubicBezTo>
                          <a:pt x="17" y="9"/>
                          <a:pt x="14" y="12"/>
                          <a:pt x="13" y="13"/>
                        </a:cubicBezTo>
                        <a:cubicBezTo>
                          <a:pt x="11" y="14"/>
                          <a:pt x="11" y="11"/>
                          <a:pt x="12" y="10"/>
                        </a:cubicBezTo>
                        <a:cubicBezTo>
                          <a:pt x="12" y="9"/>
                          <a:pt x="14" y="8"/>
                          <a:pt x="15" y="8"/>
                        </a:cubicBezTo>
                        <a:cubicBezTo>
                          <a:pt x="16" y="7"/>
                          <a:pt x="18" y="7"/>
                          <a:pt x="18" y="9"/>
                        </a:cubicBezTo>
                        <a:cubicBezTo>
                          <a:pt x="17" y="11"/>
                          <a:pt x="15" y="13"/>
                          <a:pt x="14" y="13"/>
                        </a:cubicBezTo>
                        <a:cubicBezTo>
                          <a:pt x="10" y="12"/>
                          <a:pt x="14" y="7"/>
                          <a:pt x="16" y="7"/>
                        </a:cubicBezTo>
                        <a:cubicBezTo>
                          <a:pt x="18" y="7"/>
                          <a:pt x="17" y="10"/>
                          <a:pt x="17" y="11"/>
                        </a:cubicBezTo>
                        <a:cubicBezTo>
                          <a:pt x="16" y="13"/>
                          <a:pt x="14" y="14"/>
                          <a:pt x="12" y="14"/>
                        </a:cubicBezTo>
                        <a:cubicBezTo>
                          <a:pt x="7" y="15"/>
                          <a:pt x="10" y="9"/>
                          <a:pt x="11" y="8"/>
                        </a:cubicBezTo>
                        <a:cubicBezTo>
                          <a:pt x="13" y="7"/>
                          <a:pt x="14" y="7"/>
                          <a:pt x="15" y="8"/>
                        </a:cubicBezTo>
                        <a:cubicBezTo>
                          <a:pt x="16" y="10"/>
                          <a:pt x="15" y="12"/>
                          <a:pt x="13" y="14"/>
                        </a:cubicBezTo>
                        <a:cubicBezTo>
                          <a:pt x="12" y="15"/>
                          <a:pt x="10" y="16"/>
                          <a:pt x="8" y="15"/>
                        </a:cubicBezTo>
                        <a:cubicBezTo>
                          <a:pt x="7" y="14"/>
                          <a:pt x="7" y="11"/>
                          <a:pt x="7" y="10"/>
                        </a:cubicBezTo>
                        <a:cubicBezTo>
                          <a:pt x="7" y="7"/>
                          <a:pt x="11" y="3"/>
                          <a:pt x="14" y="5"/>
                        </a:cubicBezTo>
                        <a:cubicBezTo>
                          <a:pt x="17" y="6"/>
                          <a:pt x="17" y="11"/>
                          <a:pt x="15" y="13"/>
                        </a:cubicBezTo>
                        <a:cubicBezTo>
                          <a:pt x="13" y="19"/>
                          <a:pt x="7" y="15"/>
                          <a:pt x="7" y="10"/>
                        </a:cubicBezTo>
                        <a:cubicBezTo>
                          <a:pt x="6" y="7"/>
                          <a:pt x="9" y="4"/>
                          <a:pt x="12" y="4"/>
                        </a:cubicBezTo>
                        <a:cubicBezTo>
                          <a:pt x="17" y="3"/>
                          <a:pt x="18" y="8"/>
                          <a:pt x="16" y="11"/>
                        </a:cubicBezTo>
                        <a:cubicBezTo>
                          <a:pt x="15" y="14"/>
                          <a:pt x="11" y="15"/>
                          <a:pt x="8" y="14"/>
                        </a:cubicBezTo>
                        <a:cubicBezTo>
                          <a:pt x="6" y="13"/>
                          <a:pt x="5" y="15"/>
                          <a:pt x="7" y="16"/>
                        </a:cubicBezTo>
                        <a:cubicBezTo>
                          <a:pt x="12" y="19"/>
                          <a:pt x="19" y="15"/>
                          <a:pt x="20" y="9"/>
                        </a:cubicBezTo>
                        <a:cubicBezTo>
                          <a:pt x="20" y="5"/>
                          <a:pt x="17" y="0"/>
                          <a:pt x="12" y="1"/>
                        </a:cubicBezTo>
                        <a:cubicBezTo>
                          <a:pt x="7" y="2"/>
                          <a:pt x="3" y="7"/>
                          <a:pt x="4" y="12"/>
                        </a:cubicBezTo>
                        <a:cubicBezTo>
                          <a:pt x="5" y="17"/>
                          <a:pt x="11" y="21"/>
                          <a:pt x="16" y="17"/>
                        </a:cubicBezTo>
                        <a:cubicBezTo>
                          <a:pt x="20" y="14"/>
                          <a:pt x="20" y="8"/>
                          <a:pt x="17" y="4"/>
                        </a:cubicBezTo>
                        <a:cubicBezTo>
                          <a:pt x="14" y="0"/>
                          <a:pt x="9" y="1"/>
                          <a:pt x="6" y="5"/>
                        </a:cubicBezTo>
                        <a:cubicBezTo>
                          <a:pt x="3" y="9"/>
                          <a:pt x="3" y="16"/>
                          <a:pt x="8" y="18"/>
                        </a:cubicBezTo>
                        <a:cubicBezTo>
                          <a:pt x="13" y="20"/>
                          <a:pt x="18" y="15"/>
                          <a:pt x="18" y="10"/>
                        </a:cubicBezTo>
                        <a:cubicBezTo>
                          <a:pt x="19" y="5"/>
                          <a:pt x="13" y="2"/>
                          <a:pt x="10" y="5"/>
                        </a:cubicBezTo>
                        <a:cubicBezTo>
                          <a:pt x="6" y="8"/>
                          <a:pt x="5" y="13"/>
                          <a:pt x="9" y="16"/>
                        </a:cubicBezTo>
                        <a:cubicBezTo>
                          <a:pt x="13" y="19"/>
                          <a:pt x="19" y="14"/>
                          <a:pt x="20" y="10"/>
                        </a:cubicBezTo>
                        <a:cubicBezTo>
                          <a:pt x="21" y="6"/>
                          <a:pt x="17" y="3"/>
                          <a:pt x="13" y="5"/>
                        </a:cubicBezTo>
                        <a:cubicBezTo>
                          <a:pt x="9" y="7"/>
                          <a:pt x="8" y="13"/>
                          <a:pt x="12" y="15"/>
                        </a:cubicBezTo>
                        <a:cubicBezTo>
                          <a:pt x="16" y="18"/>
                          <a:pt x="21" y="12"/>
                          <a:pt x="21" y="8"/>
                        </a:cubicBezTo>
                        <a:cubicBezTo>
                          <a:pt x="19" y="3"/>
                          <a:pt x="14" y="5"/>
                          <a:pt x="11" y="7"/>
                        </a:cubicBezTo>
                        <a:cubicBezTo>
                          <a:pt x="8" y="9"/>
                          <a:pt x="7" y="15"/>
                          <a:pt x="12" y="16"/>
                        </a:cubicBezTo>
                        <a:cubicBezTo>
                          <a:pt x="16" y="16"/>
                          <a:pt x="18" y="12"/>
                          <a:pt x="18" y="8"/>
                        </a:cubicBezTo>
                        <a:cubicBezTo>
                          <a:pt x="17" y="4"/>
                          <a:pt x="12" y="5"/>
                          <a:pt x="10" y="7"/>
                        </a:cubicBezTo>
                        <a:cubicBezTo>
                          <a:pt x="8" y="9"/>
                          <a:pt x="6" y="14"/>
                          <a:pt x="8" y="16"/>
                        </a:cubicBezTo>
                        <a:cubicBezTo>
                          <a:pt x="11" y="18"/>
                          <a:pt x="17" y="16"/>
                          <a:pt x="18" y="13"/>
                        </a:cubicBezTo>
                        <a:cubicBezTo>
                          <a:pt x="19" y="10"/>
                          <a:pt x="16" y="6"/>
                          <a:pt x="13" y="7"/>
                        </a:cubicBezTo>
                        <a:cubicBezTo>
                          <a:pt x="9" y="8"/>
                          <a:pt x="3" y="13"/>
                          <a:pt x="7" y="16"/>
                        </a:cubicBezTo>
                        <a:cubicBezTo>
                          <a:pt x="10" y="19"/>
                          <a:pt x="15" y="16"/>
                          <a:pt x="15" y="13"/>
                        </a:cubicBezTo>
                        <a:cubicBezTo>
                          <a:pt x="16" y="8"/>
                          <a:pt x="10" y="8"/>
                          <a:pt x="8" y="11"/>
                        </a:cubicBezTo>
                        <a:cubicBezTo>
                          <a:pt x="8" y="12"/>
                          <a:pt x="9" y="14"/>
                          <a:pt x="10" y="13"/>
                        </a:cubicBezTo>
                        <a:cubicBezTo>
                          <a:pt x="13" y="12"/>
                          <a:pt x="16" y="10"/>
                          <a:pt x="17" y="6"/>
                        </a:cubicBezTo>
                        <a:cubicBezTo>
                          <a:pt x="18" y="2"/>
                          <a:pt x="12" y="3"/>
                          <a:pt x="10" y="3"/>
                        </a:cubicBezTo>
                        <a:cubicBezTo>
                          <a:pt x="8" y="3"/>
                          <a:pt x="9" y="5"/>
                          <a:pt x="10" y="6"/>
                        </a:cubicBezTo>
                        <a:cubicBezTo>
                          <a:pt x="12" y="6"/>
                          <a:pt x="14" y="6"/>
                          <a:pt x="16" y="5"/>
                        </a:cubicBezTo>
                        <a:cubicBezTo>
                          <a:pt x="17" y="4"/>
                          <a:pt x="17" y="2"/>
                          <a:pt x="15" y="2"/>
                        </a:cubicBezTo>
                        <a:cubicBezTo>
                          <a:pt x="14" y="2"/>
                          <a:pt x="12" y="2"/>
                          <a:pt x="11" y="3"/>
                        </a:cubicBezTo>
                        <a:cubicBezTo>
                          <a:pt x="9" y="3"/>
                          <a:pt x="10" y="5"/>
                          <a:pt x="11" y="5"/>
                        </a:cubicBezTo>
                        <a:cubicBezTo>
                          <a:pt x="13" y="6"/>
                          <a:pt x="15" y="5"/>
                          <a:pt x="17" y="3"/>
                        </a:cubicBezTo>
                        <a:cubicBezTo>
                          <a:pt x="16" y="2"/>
                          <a:pt x="15" y="2"/>
                          <a:pt x="14" y="1"/>
                        </a:cubicBezTo>
                        <a:cubicBezTo>
                          <a:pt x="12" y="5"/>
                          <a:pt x="11" y="9"/>
                          <a:pt x="10" y="13"/>
                        </a:cubicBezTo>
                        <a:cubicBezTo>
                          <a:pt x="10" y="15"/>
                          <a:pt x="13" y="16"/>
                          <a:pt x="13" y="14"/>
                        </a:cubicBezTo>
                        <a:cubicBezTo>
                          <a:pt x="14" y="11"/>
                          <a:pt x="16" y="7"/>
                          <a:pt x="16" y="4"/>
                        </a:cubicBezTo>
                        <a:cubicBezTo>
                          <a:pt x="15" y="2"/>
                          <a:pt x="14" y="1"/>
                          <a:pt x="13" y="3"/>
                        </a:cubicBezTo>
                        <a:cubicBezTo>
                          <a:pt x="10" y="6"/>
                          <a:pt x="9" y="11"/>
                          <a:pt x="8" y="16"/>
                        </a:cubicBezTo>
                        <a:cubicBezTo>
                          <a:pt x="7" y="17"/>
                          <a:pt x="9" y="18"/>
                          <a:pt x="10" y="17"/>
                        </a:cubicBezTo>
                        <a:cubicBezTo>
                          <a:pt x="12" y="13"/>
                          <a:pt x="13" y="10"/>
                          <a:pt x="14" y="6"/>
                        </a:cubicBezTo>
                        <a:cubicBezTo>
                          <a:pt x="14" y="4"/>
                          <a:pt x="12" y="3"/>
                          <a:pt x="11" y="5"/>
                        </a:cubicBezTo>
                        <a:cubicBezTo>
                          <a:pt x="10" y="9"/>
                          <a:pt x="8" y="13"/>
                          <a:pt x="6" y="16"/>
                        </a:cubicBezTo>
                        <a:cubicBezTo>
                          <a:pt x="7" y="17"/>
                          <a:pt x="8" y="17"/>
                          <a:pt x="9" y="17"/>
                        </a:cubicBezTo>
                        <a:cubicBezTo>
                          <a:pt x="9" y="13"/>
                          <a:pt x="10" y="10"/>
                          <a:pt x="12" y="6"/>
                        </a:cubicBezTo>
                        <a:cubicBezTo>
                          <a:pt x="11" y="6"/>
                          <a:pt x="10" y="6"/>
                          <a:pt x="9" y="5"/>
                        </a:cubicBezTo>
                        <a:cubicBezTo>
                          <a:pt x="8" y="9"/>
                          <a:pt x="7" y="13"/>
                          <a:pt x="5" y="17"/>
                        </a:cubicBezTo>
                        <a:cubicBezTo>
                          <a:pt x="6" y="17"/>
                          <a:pt x="7" y="17"/>
                          <a:pt x="8" y="17"/>
                        </a:cubicBezTo>
                        <a:cubicBezTo>
                          <a:pt x="8" y="13"/>
                          <a:pt x="10" y="10"/>
                          <a:pt x="11" y="6"/>
                        </a:cubicBezTo>
                        <a:cubicBezTo>
                          <a:pt x="11" y="4"/>
                          <a:pt x="9" y="4"/>
                          <a:pt x="8" y="5"/>
                        </a:cubicBezTo>
                        <a:cubicBezTo>
                          <a:pt x="6" y="8"/>
                          <a:pt x="5" y="11"/>
                          <a:pt x="4" y="14"/>
                        </a:cubicBezTo>
                        <a:cubicBezTo>
                          <a:pt x="3" y="16"/>
                          <a:pt x="5" y="17"/>
                          <a:pt x="6" y="15"/>
                        </a:cubicBezTo>
                        <a:cubicBezTo>
                          <a:pt x="8" y="12"/>
                          <a:pt x="9" y="8"/>
                          <a:pt x="10" y="4"/>
                        </a:cubicBezTo>
                        <a:cubicBezTo>
                          <a:pt x="10" y="2"/>
                          <a:pt x="7" y="2"/>
                          <a:pt x="7" y="4"/>
                        </a:cubicBezTo>
                        <a:cubicBezTo>
                          <a:pt x="5" y="7"/>
                          <a:pt x="4" y="10"/>
                          <a:pt x="2" y="13"/>
                        </a:cubicBezTo>
                        <a:cubicBezTo>
                          <a:pt x="3" y="14"/>
                          <a:pt x="4" y="14"/>
                          <a:pt x="5" y="14"/>
                        </a:cubicBezTo>
                        <a:cubicBezTo>
                          <a:pt x="5" y="12"/>
                          <a:pt x="7" y="9"/>
                          <a:pt x="7" y="7"/>
                        </a:cubicBezTo>
                        <a:cubicBezTo>
                          <a:pt x="7" y="5"/>
                          <a:pt x="5" y="5"/>
                          <a:pt x="4" y="6"/>
                        </a:cubicBezTo>
                        <a:cubicBezTo>
                          <a:pt x="3" y="8"/>
                          <a:pt x="2" y="11"/>
                          <a:pt x="1" y="13"/>
                        </a:cubicBezTo>
                        <a:cubicBezTo>
                          <a:pt x="0" y="15"/>
                          <a:pt x="3" y="16"/>
                          <a:pt x="3" y="14"/>
                        </a:cubicBezTo>
                        <a:cubicBezTo>
                          <a:pt x="5" y="12"/>
                          <a:pt x="6" y="9"/>
                          <a:pt x="7" y="6"/>
                        </a:cubicBezTo>
                        <a:cubicBezTo>
                          <a:pt x="7" y="5"/>
                          <a:pt x="5" y="4"/>
                          <a:pt x="4" y="5"/>
                        </a:cubicBezTo>
                        <a:cubicBezTo>
                          <a:pt x="3" y="7"/>
                          <a:pt x="3" y="9"/>
                          <a:pt x="3" y="11"/>
                        </a:cubicBezTo>
                        <a:cubicBezTo>
                          <a:pt x="3" y="13"/>
                          <a:pt x="6" y="13"/>
                          <a:pt x="6"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8" name="Freeform 217"/>
                  <p:cNvSpPr/>
                  <p:nvPr/>
                </p:nvSpPr>
                <p:spPr bwMode="auto">
                  <a:xfrm>
                    <a:off x="530" y="1583"/>
                    <a:ext cx="36" cy="52"/>
                  </a:xfrm>
                  <a:custGeom>
                    <a:avLst/>
                    <a:gdLst>
                      <a:gd name="T0" fmla="*/ 30 w 54"/>
                      <a:gd name="T1" fmla="*/ 2 h 78"/>
                      <a:gd name="T2" fmla="*/ 7 w 54"/>
                      <a:gd name="T3" fmla="*/ 11 h 78"/>
                      <a:gd name="T4" fmla="*/ 5 w 54"/>
                      <a:gd name="T5" fmla="*/ 47 h 78"/>
                      <a:gd name="T6" fmla="*/ 30 w 54"/>
                      <a:gd name="T7" fmla="*/ 74 h 78"/>
                      <a:gd name="T8" fmla="*/ 54 w 54"/>
                      <a:gd name="T9" fmla="*/ 63 h 78"/>
                      <a:gd name="T10" fmla="*/ 54 w 54"/>
                      <a:gd name="T11" fmla="*/ 61 h 78"/>
                      <a:gd name="T12" fmla="*/ 43 w 54"/>
                      <a:gd name="T13" fmla="*/ 50 h 78"/>
                      <a:gd name="T14" fmla="*/ 40 w 54"/>
                      <a:gd name="T15" fmla="*/ 51 h 78"/>
                      <a:gd name="T16" fmla="*/ 17 w 54"/>
                      <a:gd name="T17" fmla="*/ 34 h 78"/>
                      <a:gd name="T18" fmla="*/ 29 w 54"/>
                      <a:gd name="T19" fmla="*/ 20 h 78"/>
                      <a:gd name="T20" fmla="*/ 27 w 54"/>
                      <a:gd name="T21" fmla="*/ 4 h 78"/>
                      <a:gd name="T22" fmla="*/ 25 w 54"/>
                      <a:gd name="T23" fmla="*/ 4 h 78"/>
                      <a:gd name="T24" fmla="*/ 24 w 54"/>
                      <a:gd name="T25" fmla="*/ 20 h 78"/>
                      <a:gd name="T26" fmla="*/ 20 w 54"/>
                      <a:gd name="T27" fmla="*/ 22 h 78"/>
                      <a:gd name="T28" fmla="*/ 15 w 54"/>
                      <a:gd name="T29" fmla="*/ 31 h 78"/>
                      <a:gd name="T30" fmla="*/ 26 w 54"/>
                      <a:gd name="T31" fmla="*/ 55 h 78"/>
                      <a:gd name="T32" fmla="*/ 38 w 54"/>
                      <a:gd name="T33" fmla="*/ 55 h 78"/>
                      <a:gd name="T34" fmla="*/ 49 w 54"/>
                      <a:gd name="T35" fmla="*/ 60 h 78"/>
                      <a:gd name="T36" fmla="*/ 48 w 54"/>
                      <a:gd name="T37" fmla="*/ 68 h 78"/>
                      <a:gd name="T38" fmla="*/ 21 w 54"/>
                      <a:gd name="T39" fmla="*/ 67 h 78"/>
                      <a:gd name="T40" fmla="*/ 5 w 54"/>
                      <a:gd name="T41" fmla="*/ 33 h 78"/>
                      <a:gd name="T42" fmla="*/ 9 w 54"/>
                      <a:gd name="T43" fmla="*/ 12 h 78"/>
                      <a:gd name="T44" fmla="*/ 30 w 54"/>
                      <a:gd name="T45" fmla="*/ 5 h 78"/>
                      <a:gd name="T46" fmla="*/ 30 w 54"/>
                      <a:gd name="T47" fmla="*/ 2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4" h="78">
                        <a:moveTo>
                          <a:pt x="30" y="2"/>
                        </a:moveTo>
                        <a:cubicBezTo>
                          <a:pt x="19" y="2"/>
                          <a:pt x="13" y="0"/>
                          <a:pt x="7" y="11"/>
                        </a:cubicBezTo>
                        <a:cubicBezTo>
                          <a:pt x="1" y="22"/>
                          <a:pt x="0" y="36"/>
                          <a:pt x="5" y="47"/>
                        </a:cubicBezTo>
                        <a:cubicBezTo>
                          <a:pt x="10" y="59"/>
                          <a:pt x="17" y="70"/>
                          <a:pt x="30" y="74"/>
                        </a:cubicBezTo>
                        <a:cubicBezTo>
                          <a:pt x="40" y="78"/>
                          <a:pt x="50" y="72"/>
                          <a:pt x="54" y="63"/>
                        </a:cubicBezTo>
                        <a:cubicBezTo>
                          <a:pt x="54" y="62"/>
                          <a:pt x="54" y="62"/>
                          <a:pt x="54" y="61"/>
                        </a:cubicBezTo>
                        <a:cubicBezTo>
                          <a:pt x="51" y="58"/>
                          <a:pt x="48" y="52"/>
                          <a:pt x="43" y="50"/>
                        </a:cubicBezTo>
                        <a:cubicBezTo>
                          <a:pt x="42" y="50"/>
                          <a:pt x="40" y="51"/>
                          <a:pt x="40" y="51"/>
                        </a:cubicBezTo>
                        <a:cubicBezTo>
                          <a:pt x="22" y="56"/>
                          <a:pt x="18" y="46"/>
                          <a:pt x="17" y="34"/>
                        </a:cubicBezTo>
                        <a:cubicBezTo>
                          <a:pt x="16" y="12"/>
                          <a:pt x="28" y="29"/>
                          <a:pt x="29" y="20"/>
                        </a:cubicBezTo>
                        <a:cubicBezTo>
                          <a:pt x="31" y="15"/>
                          <a:pt x="30" y="9"/>
                          <a:pt x="27" y="4"/>
                        </a:cubicBezTo>
                        <a:cubicBezTo>
                          <a:pt x="27" y="2"/>
                          <a:pt x="24" y="3"/>
                          <a:pt x="25" y="4"/>
                        </a:cubicBezTo>
                        <a:cubicBezTo>
                          <a:pt x="26" y="8"/>
                          <a:pt x="30" y="18"/>
                          <a:pt x="24" y="20"/>
                        </a:cubicBezTo>
                        <a:cubicBezTo>
                          <a:pt x="24" y="20"/>
                          <a:pt x="20" y="21"/>
                          <a:pt x="20" y="22"/>
                        </a:cubicBezTo>
                        <a:cubicBezTo>
                          <a:pt x="17" y="25"/>
                          <a:pt x="15" y="27"/>
                          <a:pt x="15" y="31"/>
                        </a:cubicBezTo>
                        <a:cubicBezTo>
                          <a:pt x="14" y="41"/>
                          <a:pt x="16" y="50"/>
                          <a:pt x="26" y="55"/>
                        </a:cubicBezTo>
                        <a:cubicBezTo>
                          <a:pt x="30" y="57"/>
                          <a:pt x="34" y="56"/>
                          <a:pt x="38" y="55"/>
                        </a:cubicBezTo>
                        <a:cubicBezTo>
                          <a:pt x="42" y="54"/>
                          <a:pt x="46" y="57"/>
                          <a:pt x="49" y="60"/>
                        </a:cubicBezTo>
                        <a:cubicBezTo>
                          <a:pt x="49" y="63"/>
                          <a:pt x="48" y="65"/>
                          <a:pt x="48" y="68"/>
                        </a:cubicBezTo>
                        <a:cubicBezTo>
                          <a:pt x="38" y="74"/>
                          <a:pt x="29" y="73"/>
                          <a:pt x="21" y="67"/>
                        </a:cubicBezTo>
                        <a:cubicBezTo>
                          <a:pt x="12" y="59"/>
                          <a:pt x="6" y="44"/>
                          <a:pt x="5" y="33"/>
                        </a:cubicBezTo>
                        <a:cubicBezTo>
                          <a:pt x="4" y="26"/>
                          <a:pt x="6" y="19"/>
                          <a:pt x="9" y="12"/>
                        </a:cubicBezTo>
                        <a:cubicBezTo>
                          <a:pt x="13" y="4"/>
                          <a:pt x="22" y="5"/>
                          <a:pt x="30" y="5"/>
                        </a:cubicBezTo>
                        <a:cubicBezTo>
                          <a:pt x="32" y="5"/>
                          <a:pt x="32" y="2"/>
                          <a:pt x="3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9" name="Freeform 218"/>
                  <p:cNvSpPr/>
                  <p:nvPr/>
                </p:nvSpPr>
                <p:spPr bwMode="auto">
                  <a:xfrm>
                    <a:off x="547" y="1585"/>
                    <a:ext cx="5" cy="14"/>
                  </a:xfrm>
                  <a:custGeom>
                    <a:avLst/>
                    <a:gdLst>
                      <a:gd name="T0" fmla="*/ 3 w 8"/>
                      <a:gd name="T1" fmla="*/ 0 h 21"/>
                      <a:gd name="T2" fmla="*/ 3 w 8"/>
                      <a:gd name="T3" fmla="*/ 0 h 21"/>
                      <a:gd name="T4" fmla="*/ 1 w 8"/>
                      <a:gd name="T5" fmla="*/ 1 h 21"/>
                      <a:gd name="T6" fmla="*/ 1 w 8"/>
                      <a:gd name="T7" fmla="*/ 2 h 21"/>
                      <a:gd name="T8" fmla="*/ 2 w 8"/>
                      <a:gd name="T9" fmla="*/ 3 h 21"/>
                      <a:gd name="T10" fmla="*/ 5 w 8"/>
                      <a:gd name="T11" fmla="*/ 12 h 21"/>
                      <a:gd name="T12" fmla="*/ 5 w 8"/>
                      <a:gd name="T13" fmla="*/ 16 h 21"/>
                      <a:gd name="T14" fmla="*/ 2 w 8"/>
                      <a:gd name="T15" fmla="*/ 18 h 21"/>
                      <a:gd name="T16" fmla="*/ 2 w 8"/>
                      <a:gd name="T17" fmla="*/ 21 h 21"/>
                      <a:gd name="T18" fmla="*/ 8 w 8"/>
                      <a:gd name="T19" fmla="*/ 15 h 21"/>
                      <a:gd name="T20" fmla="*/ 4 w 8"/>
                      <a:gd name="T21" fmla="*/ 1 h 21"/>
                      <a:gd name="T22" fmla="*/ 4 w 8"/>
                      <a:gd name="T23" fmla="*/ 2 h 21"/>
                      <a:gd name="T24" fmla="*/ 4 w 8"/>
                      <a:gd name="T25" fmla="*/ 2 h 21"/>
                      <a:gd name="T26" fmla="*/ 2 w 8"/>
                      <a:gd name="T27" fmla="*/ 3 h 21"/>
                      <a:gd name="T28" fmla="*/ 3 w 8"/>
                      <a:gd name="T29" fmla="*/ 3 h 21"/>
                      <a:gd name="T30" fmla="*/ 3 w 8"/>
                      <a:gd name="T31"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 h="21">
                        <a:moveTo>
                          <a:pt x="3" y="0"/>
                        </a:moveTo>
                        <a:cubicBezTo>
                          <a:pt x="3" y="0"/>
                          <a:pt x="3" y="0"/>
                          <a:pt x="3" y="0"/>
                        </a:cubicBezTo>
                        <a:cubicBezTo>
                          <a:pt x="2" y="0"/>
                          <a:pt x="2" y="0"/>
                          <a:pt x="1" y="1"/>
                        </a:cubicBezTo>
                        <a:cubicBezTo>
                          <a:pt x="1" y="1"/>
                          <a:pt x="1" y="1"/>
                          <a:pt x="1" y="2"/>
                        </a:cubicBezTo>
                        <a:cubicBezTo>
                          <a:pt x="1" y="2"/>
                          <a:pt x="1" y="3"/>
                          <a:pt x="2" y="3"/>
                        </a:cubicBezTo>
                        <a:cubicBezTo>
                          <a:pt x="4" y="5"/>
                          <a:pt x="5" y="9"/>
                          <a:pt x="5" y="12"/>
                        </a:cubicBezTo>
                        <a:cubicBezTo>
                          <a:pt x="5" y="13"/>
                          <a:pt x="5" y="14"/>
                          <a:pt x="5" y="16"/>
                        </a:cubicBezTo>
                        <a:cubicBezTo>
                          <a:pt x="5" y="18"/>
                          <a:pt x="4" y="18"/>
                          <a:pt x="2" y="18"/>
                        </a:cubicBezTo>
                        <a:cubicBezTo>
                          <a:pt x="0" y="18"/>
                          <a:pt x="0" y="21"/>
                          <a:pt x="2" y="21"/>
                        </a:cubicBezTo>
                        <a:cubicBezTo>
                          <a:pt x="7" y="21"/>
                          <a:pt x="8" y="19"/>
                          <a:pt x="8" y="15"/>
                        </a:cubicBezTo>
                        <a:cubicBezTo>
                          <a:pt x="8" y="10"/>
                          <a:pt x="7" y="5"/>
                          <a:pt x="4" y="1"/>
                        </a:cubicBezTo>
                        <a:cubicBezTo>
                          <a:pt x="4" y="1"/>
                          <a:pt x="4" y="2"/>
                          <a:pt x="4" y="2"/>
                        </a:cubicBezTo>
                        <a:cubicBezTo>
                          <a:pt x="4" y="2"/>
                          <a:pt x="4" y="2"/>
                          <a:pt x="4" y="2"/>
                        </a:cubicBezTo>
                        <a:cubicBezTo>
                          <a:pt x="3" y="2"/>
                          <a:pt x="3" y="3"/>
                          <a:pt x="2" y="3"/>
                        </a:cubicBezTo>
                        <a:cubicBezTo>
                          <a:pt x="3" y="3"/>
                          <a:pt x="3" y="3"/>
                          <a:pt x="3" y="3"/>
                        </a:cubicBezTo>
                        <a:cubicBezTo>
                          <a:pt x="5" y="3"/>
                          <a:pt x="5"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0" name="Freeform 219"/>
                  <p:cNvSpPr/>
                  <p:nvPr/>
                </p:nvSpPr>
                <p:spPr bwMode="auto">
                  <a:xfrm>
                    <a:off x="548" y="1585"/>
                    <a:ext cx="2" cy="3"/>
                  </a:xfrm>
                  <a:custGeom>
                    <a:avLst/>
                    <a:gdLst>
                      <a:gd name="T0" fmla="*/ 0 w 3"/>
                      <a:gd name="T1" fmla="*/ 2 h 4"/>
                      <a:gd name="T2" fmla="*/ 0 w 3"/>
                      <a:gd name="T3" fmla="*/ 2 h 4"/>
                      <a:gd name="T4" fmla="*/ 3 w 3"/>
                      <a:gd name="T5" fmla="*/ 2 h 4"/>
                      <a:gd name="T6" fmla="*/ 3 w 3"/>
                      <a:gd name="T7" fmla="*/ 2 h 4"/>
                      <a:gd name="T8" fmla="*/ 0 w 3"/>
                      <a:gd name="T9" fmla="*/ 2 h 4"/>
                      <a:gd name="T10" fmla="*/ 0 w 3"/>
                      <a:gd name="T11" fmla="*/ 2 h 4"/>
                      <a:gd name="T12" fmla="*/ 3 w 3"/>
                      <a:gd name="T13" fmla="*/ 2 h 4"/>
                      <a:gd name="T14" fmla="*/ 3 w 3"/>
                      <a:gd name="T15" fmla="*/ 2 h 4"/>
                      <a:gd name="T16" fmla="*/ 0 w 3"/>
                      <a:gd name="T17"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4">
                        <a:moveTo>
                          <a:pt x="0" y="2"/>
                        </a:moveTo>
                        <a:cubicBezTo>
                          <a:pt x="0" y="2"/>
                          <a:pt x="0" y="2"/>
                          <a:pt x="0" y="2"/>
                        </a:cubicBezTo>
                        <a:cubicBezTo>
                          <a:pt x="0" y="4"/>
                          <a:pt x="3" y="4"/>
                          <a:pt x="3" y="2"/>
                        </a:cubicBezTo>
                        <a:cubicBezTo>
                          <a:pt x="3" y="2"/>
                          <a:pt x="3" y="2"/>
                          <a:pt x="3" y="2"/>
                        </a:cubicBezTo>
                        <a:cubicBezTo>
                          <a:pt x="3" y="0"/>
                          <a:pt x="0" y="0"/>
                          <a:pt x="0" y="2"/>
                        </a:cubicBezTo>
                        <a:cubicBezTo>
                          <a:pt x="0" y="2"/>
                          <a:pt x="0" y="2"/>
                          <a:pt x="0" y="2"/>
                        </a:cubicBezTo>
                        <a:cubicBezTo>
                          <a:pt x="0" y="4"/>
                          <a:pt x="3" y="4"/>
                          <a:pt x="3" y="2"/>
                        </a:cubicBezTo>
                        <a:cubicBezTo>
                          <a:pt x="3" y="2"/>
                          <a:pt x="3" y="2"/>
                          <a:pt x="3" y="2"/>
                        </a:cubicBezTo>
                        <a:cubicBezTo>
                          <a:pt x="3" y="0"/>
                          <a:pt x="0" y="0"/>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1" name="Freeform 220"/>
                  <p:cNvSpPr/>
                  <p:nvPr/>
                </p:nvSpPr>
                <p:spPr bwMode="auto">
                  <a:xfrm>
                    <a:off x="556" y="1615"/>
                    <a:ext cx="13" cy="12"/>
                  </a:xfrm>
                  <a:custGeom>
                    <a:avLst/>
                    <a:gdLst>
                      <a:gd name="T0" fmla="*/ 3 w 20"/>
                      <a:gd name="T1" fmla="*/ 7 h 19"/>
                      <a:gd name="T2" fmla="*/ 6 w 20"/>
                      <a:gd name="T3" fmla="*/ 2 h 19"/>
                      <a:gd name="T4" fmla="*/ 4 w 20"/>
                      <a:gd name="T5" fmla="*/ 3 h 19"/>
                      <a:gd name="T6" fmla="*/ 17 w 20"/>
                      <a:gd name="T7" fmla="*/ 13 h 19"/>
                      <a:gd name="T8" fmla="*/ 17 w 20"/>
                      <a:gd name="T9" fmla="*/ 11 h 19"/>
                      <a:gd name="T10" fmla="*/ 14 w 20"/>
                      <a:gd name="T11" fmla="*/ 16 h 19"/>
                      <a:gd name="T12" fmla="*/ 17 w 20"/>
                      <a:gd name="T13" fmla="*/ 16 h 19"/>
                      <a:gd name="T14" fmla="*/ 12 w 20"/>
                      <a:gd name="T15" fmla="*/ 11 h 19"/>
                      <a:gd name="T16" fmla="*/ 10 w 20"/>
                      <a:gd name="T17" fmla="*/ 13 h 19"/>
                      <a:gd name="T18" fmla="*/ 13 w 20"/>
                      <a:gd name="T19" fmla="*/ 14 h 19"/>
                      <a:gd name="T20" fmla="*/ 15 w 20"/>
                      <a:gd name="T21" fmla="*/ 12 h 19"/>
                      <a:gd name="T22" fmla="*/ 14 w 20"/>
                      <a:gd name="T23" fmla="*/ 10 h 19"/>
                      <a:gd name="T24" fmla="*/ 13 w 20"/>
                      <a:gd name="T25" fmla="*/ 12 h 19"/>
                      <a:gd name="T26" fmla="*/ 14 w 20"/>
                      <a:gd name="T27" fmla="*/ 13 h 19"/>
                      <a:gd name="T28" fmla="*/ 16 w 20"/>
                      <a:gd name="T29" fmla="*/ 11 h 19"/>
                      <a:gd name="T30" fmla="*/ 12 w 20"/>
                      <a:gd name="T31" fmla="*/ 9 h 19"/>
                      <a:gd name="T32" fmla="*/ 11 w 20"/>
                      <a:gd name="T33" fmla="*/ 12 h 19"/>
                      <a:gd name="T34" fmla="*/ 12 w 20"/>
                      <a:gd name="T35" fmla="*/ 13 h 19"/>
                      <a:gd name="T36" fmla="*/ 14 w 20"/>
                      <a:gd name="T37" fmla="*/ 11 h 19"/>
                      <a:gd name="T38" fmla="*/ 12 w 20"/>
                      <a:gd name="T39" fmla="*/ 10 h 19"/>
                      <a:gd name="T40" fmla="*/ 10 w 20"/>
                      <a:gd name="T41" fmla="*/ 12 h 19"/>
                      <a:gd name="T42" fmla="*/ 14 w 20"/>
                      <a:gd name="T43" fmla="*/ 18 h 19"/>
                      <a:gd name="T44" fmla="*/ 17 w 20"/>
                      <a:gd name="T45" fmla="*/ 18 h 19"/>
                      <a:gd name="T46" fmla="*/ 19 w 20"/>
                      <a:gd name="T47" fmla="*/ 13 h 19"/>
                      <a:gd name="T48" fmla="*/ 19 w 20"/>
                      <a:gd name="T49" fmla="*/ 11 h 19"/>
                      <a:gd name="T50" fmla="*/ 5 w 20"/>
                      <a:gd name="T51" fmla="*/ 0 h 19"/>
                      <a:gd name="T52" fmla="*/ 3 w 20"/>
                      <a:gd name="T53" fmla="*/ 1 h 19"/>
                      <a:gd name="T54" fmla="*/ 1 w 20"/>
                      <a:gd name="T55" fmla="*/ 5 h 19"/>
                      <a:gd name="T56" fmla="*/ 3 w 20"/>
                      <a:gd name="T57" fmla="*/ 7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0" h="19">
                        <a:moveTo>
                          <a:pt x="3" y="7"/>
                        </a:moveTo>
                        <a:cubicBezTo>
                          <a:pt x="5" y="5"/>
                          <a:pt x="5" y="4"/>
                          <a:pt x="6" y="2"/>
                        </a:cubicBezTo>
                        <a:cubicBezTo>
                          <a:pt x="5" y="2"/>
                          <a:pt x="4" y="2"/>
                          <a:pt x="4" y="3"/>
                        </a:cubicBezTo>
                        <a:cubicBezTo>
                          <a:pt x="8" y="6"/>
                          <a:pt x="13" y="9"/>
                          <a:pt x="17" y="13"/>
                        </a:cubicBezTo>
                        <a:cubicBezTo>
                          <a:pt x="17" y="12"/>
                          <a:pt x="17" y="12"/>
                          <a:pt x="17" y="11"/>
                        </a:cubicBezTo>
                        <a:cubicBezTo>
                          <a:pt x="16" y="13"/>
                          <a:pt x="15" y="15"/>
                          <a:pt x="14" y="16"/>
                        </a:cubicBezTo>
                        <a:cubicBezTo>
                          <a:pt x="15" y="16"/>
                          <a:pt x="16" y="16"/>
                          <a:pt x="17" y="16"/>
                        </a:cubicBezTo>
                        <a:cubicBezTo>
                          <a:pt x="16" y="14"/>
                          <a:pt x="14" y="13"/>
                          <a:pt x="12" y="11"/>
                        </a:cubicBezTo>
                        <a:cubicBezTo>
                          <a:pt x="12" y="11"/>
                          <a:pt x="11" y="12"/>
                          <a:pt x="10" y="13"/>
                        </a:cubicBezTo>
                        <a:cubicBezTo>
                          <a:pt x="11" y="13"/>
                          <a:pt x="12" y="13"/>
                          <a:pt x="13" y="14"/>
                        </a:cubicBezTo>
                        <a:cubicBezTo>
                          <a:pt x="14" y="14"/>
                          <a:pt x="16" y="13"/>
                          <a:pt x="15" y="12"/>
                        </a:cubicBezTo>
                        <a:cubicBezTo>
                          <a:pt x="15" y="11"/>
                          <a:pt x="14" y="11"/>
                          <a:pt x="14" y="10"/>
                        </a:cubicBezTo>
                        <a:cubicBezTo>
                          <a:pt x="14" y="11"/>
                          <a:pt x="13" y="11"/>
                          <a:pt x="13" y="12"/>
                        </a:cubicBezTo>
                        <a:cubicBezTo>
                          <a:pt x="13" y="12"/>
                          <a:pt x="13" y="12"/>
                          <a:pt x="14" y="13"/>
                        </a:cubicBezTo>
                        <a:cubicBezTo>
                          <a:pt x="15" y="14"/>
                          <a:pt x="17" y="12"/>
                          <a:pt x="16" y="11"/>
                        </a:cubicBezTo>
                        <a:cubicBezTo>
                          <a:pt x="15" y="9"/>
                          <a:pt x="14" y="9"/>
                          <a:pt x="12" y="9"/>
                        </a:cubicBezTo>
                        <a:cubicBezTo>
                          <a:pt x="11" y="10"/>
                          <a:pt x="11" y="11"/>
                          <a:pt x="11" y="12"/>
                        </a:cubicBezTo>
                        <a:cubicBezTo>
                          <a:pt x="12" y="12"/>
                          <a:pt x="12" y="13"/>
                          <a:pt x="12" y="13"/>
                        </a:cubicBezTo>
                        <a:cubicBezTo>
                          <a:pt x="13" y="13"/>
                          <a:pt x="14" y="12"/>
                          <a:pt x="14" y="11"/>
                        </a:cubicBezTo>
                        <a:cubicBezTo>
                          <a:pt x="14" y="11"/>
                          <a:pt x="13" y="11"/>
                          <a:pt x="12" y="10"/>
                        </a:cubicBezTo>
                        <a:cubicBezTo>
                          <a:pt x="11" y="10"/>
                          <a:pt x="9" y="11"/>
                          <a:pt x="10" y="12"/>
                        </a:cubicBezTo>
                        <a:cubicBezTo>
                          <a:pt x="11" y="14"/>
                          <a:pt x="13" y="16"/>
                          <a:pt x="14" y="18"/>
                        </a:cubicBezTo>
                        <a:cubicBezTo>
                          <a:pt x="15" y="19"/>
                          <a:pt x="16" y="19"/>
                          <a:pt x="17" y="18"/>
                        </a:cubicBezTo>
                        <a:cubicBezTo>
                          <a:pt x="17" y="16"/>
                          <a:pt x="18" y="14"/>
                          <a:pt x="19" y="13"/>
                        </a:cubicBezTo>
                        <a:cubicBezTo>
                          <a:pt x="20" y="12"/>
                          <a:pt x="20" y="11"/>
                          <a:pt x="19" y="11"/>
                        </a:cubicBezTo>
                        <a:cubicBezTo>
                          <a:pt x="15" y="7"/>
                          <a:pt x="10" y="4"/>
                          <a:pt x="5" y="0"/>
                        </a:cubicBezTo>
                        <a:cubicBezTo>
                          <a:pt x="4" y="0"/>
                          <a:pt x="3" y="0"/>
                          <a:pt x="3" y="1"/>
                        </a:cubicBezTo>
                        <a:cubicBezTo>
                          <a:pt x="3" y="3"/>
                          <a:pt x="2" y="4"/>
                          <a:pt x="1" y="5"/>
                        </a:cubicBezTo>
                        <a:cubicBezTo>
                          <a:pt x="0" y="6"/>
                          <a:pt x="2" y="8"/>
                          <a:pt x="3"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2" name="Freeform 221"/>
                  <p:cNvSpPr/>
                  <p:nvPr/>
                </p:nvSpPr>
                <p:spPr bwMode="auto">
                  <a:xfrm>
                    <a:off x="564" y="1622"/>
                    <a:ext cx="3" cy="3"/>
                  </a:xfrm>
                  <a:custGeom>
                    <a:avLst/>
                    <a:gdLst>
                      <a:gd name="T0" fmla="*/ 3 w 5"/>
                      <a:gd name="T1" fmla="*/ 4 h 5"/>
                      <a:gd name="T2" fmla="*/ 3 w 5"/>
                      <a:gd name="T3" fmla="*/ 3 h 5"/>
                      <a:gd name="T4" fmla="*/ 1 w 5"/>
                      <a:gd name="T5" fmla="*/ 2 h 5"/>
                      <a:gd name="T6" fmla="*/ 1 w 5"/>
                      <a:gd name="T7" fmla="*/ 2 h 5"/>
                      <a:gd name="T8" fmla="*/ 4 w 5"/>
                      <a:gd name="T9" fmla="*/ 3 h 5"/>
                      <a:gd name="T10" fmla="*/ 4 w 5"/>
                      <a:gd name="T11" fmla="*/ 2 h 5"/>
                      <a:gd name="T12" fmla="*/ 2 w 5"/>
                      <a:gd name="T13" fmla="*/ 2 h 5"/>
                      <a:gd name="T14" fmla="*/ 2 w 5"/>
                      <a:gd name="T15" fmla="*/ 2 h 5"/>
                      <a:gd name="T16" fmla="*/ 5 w 5"/>
                      <a:gd name="T17" fmla="*/ 2 h 5"/>
                      <a:gd name="T18" fmla="*/ 5 w 5"/>
                      <a:gd name="T19" fmla="*/ 0 h 5"/>
                      <a:gd name="T20" fmla="*/ 3 w 5"/>
                      <a:gd name="T21" fmla="*/ 0 h 5"/>
                      <a:gd name="T22" fmla="*/ 1 w 5"/>
                      <a:gd name="T23" fmla="*/ 1 h 5"/>
                      <a:gd name="T24" fmla="*/ 4 w 5"/>
                      <a:gd name="T25" fmla="*/ 2 h 5"/>
                      <a:gd name="T26" fmla="*/ 4 w 5"/>
                      <a:gd name="T27" fmla="*/ 1 h 5"/>
                      <a:gd name="T28" fmla="*/ 2 w 5"/>
                      <a:gd name="T29" fmla="*/ 0 h 5"/>
                      <a:gd name="T30" fmla="*/ 0 w 5"/>
                      <a:gd name="T31" fmla="*/ 3 h 5"/>
                      <a:gd name="T32" fmla="*/ 3 w 5"/>
                      <a:gd name="T33"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 h="5">
                        <a:moveTo>
                          <a:pt x="3" y="4"/>
                        </a:moveTo>
                        <a:cubicBezTo>
                          <a:pt x="3" y="3"/>
                          <a:pt x="3" y="3"/>
                          <a:pt x="3" y="3"/>
                        </a:cubicBezTo>
                        <a:cubicBezTo>
                          <a:pt x="2" y="2"/>
                          <a:pt x="2" y="2"/>
                          <a:pt x="1" y="2"/>
                        </a:cubicBezTo>
                        <a:cubicBezTo>
                          <a:pt x="1" y="2"/>
                          <a:pt x="1" y="2"/>
                          <a:pt x="1" y="2"/>
                        </a:cubicBezTo>
                        <a:cubicBezTo>
                          <a:pt x="2" y="4"/>
                          <a:pt x="3" y="4"/>
                          <a:pt x="4" y="3"/>
                        </a:cubicBezTo>
                        <a:cubicBezTo>
                          <a:pt x="4" y="3"/>
                          <a:pt x="4" y="2"/>
                          <a:pt x="4" y="2"/>
                        </a:cubicBezTo>
                        <a:cubicBezTo>
                          <a:pt x="4" y="2"/>
                          <a:pt x="3" y="2"/>
                          <a:pt x="2" y="2"/>
                        </a:cubicBezTo>
                        <a:cubicBezTo>
                          <a:pt x="2" y="2"/>
                          <a:pt x="2" y="2"/>
                          <a:pt x="2" y="2"/>
                        </a:cubicBezTo>
                        <a:cubicBezTo>
                          <a:pt x="3" y="4"/>
                          <a:pt x="5" y="3"/>
                          <a:pt x="5" y="2"/>
                        </a:cubicBezTo>
                        <a:cubicBezTo>
                          <a:pt x="5" y="1"/>
                          <a:pt x="5" y="1"/>
                          <a:pt x="5" y="0"/>
                        </a:cubicBezTo>
                        <a:cubicBezTo>
                          <a:pt x="4" y="0"/>
                          <a:pt x="3" y="0"/>
                          <a:pt x="3" y="0"/>
                        </a:cubicBezTo>
                        <a:cubicBezTo>
                          <a:pt x="2" y="0"/>
                          <a:pt x="2" y="1"/>
                          <a:pt x="1" y="1"/>
                        </a:cubicBezTo>
                        <a:cubicBezTo>
                          <a:pt x="2" y="1"/>
                          <a:pt x="3" y="1"/>
                          <a:pt x="4" y="2"/>
                        </a:cubicBezTo>
                        <a:cubicBezTo>
                          <a:pt x="4" y="1"/>
                          <a:pt x="4" y="1"/>
                          <a:pt x="4" y="1"/>
                        </a:cubicBezTo>
                        <a:cubicBezTo>
                          <a:pt x="4" y="0"/>
                          <a:pt x="3" y="0"/>
                          <a:pt x="2" y="0"/>
                        </a:cubicBezTo>
                        <a:cubicBezTo>
                          <a:pt x="1" y="1"/>
                          <a:pt x="0" y="2"/>
                          <a:pt x="0" y="3"/>
                        </a:cubicBezTo>
                        <a:cubicBezTo>
                          <a:pt x="0" y="5"/>
                          <a:pt x="2" y="5"/>
                          <a:pt x="3"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3" name="Freeform 222"/>
                  <p:cNvSpPr/>
                  <p:nvPr/>
                </p:nvSpPr>
                <p:spPr bwMode="auto">
                  <a:xfrm>
                    <a:off x="553" y="1618"/>
                    <a:ext cx="13" cy="13"/>
                  </a:xfrm>
                  <a:custGeom>
                    <a:avLst/>
                    <a:gdLst>
                      <a:gd name="T0" fmla="*/ 1 w 20"/>
                      <a:gd name="T1" fmla="*/ 3 h 19"/>
                      <a:gd name="T2" fmla="*/ 17 w 20"/>
                      <a:gd name="T3" fmla="*/ 17 h 19"/>
                      <a:gd name="T4" fmla="*/ 18 w 20"/>
                      <a:gd name="T5" fmla="*/ 15 h 19"/>
                      <a:gd name="T6" fmla="*/ 3 w 20"/>
                      <a:gd name="T7" fmla="*/ 1 h 19"/>
                      <a:gd name="T8" fmla="*/ 1 w 20"/>
                      <a:gd name="T9" fmla="*/ 3 h 19"/>
                    </a:gdLst>
                    <a:ahLst/>
                    <a:cxnLst>
                      <a:cxn ang="0">
                        <a:pos x="T0" y="T1"/>
                      </a:cxn>
                      <a:cxn ang="0">
                        <a:pos x="T2" y="T3"/>
                      </a:cxn>
                      <a:cxn ang="0">
                        <a:pos x="T4" y="T5"/>
                      </a:cxn>
                      <a:cxn ang="0">
                        <a:pos x="T6" y="T7"/>
                      </a:cxn>
                      <a:cxn ang="0">
                        <a:pos x="T8" y="T9"/>
                      </a:cxn>
                    </a:cxnLst>
                    <a:rect l="0" t="0" r="r" b="b"/>
                    <a:pathLst>
                      <a:path w="20" h="19">
                        <a:moveTo>
                          <a:pt x="1" y="3"/>
                        </a:moveTo>
                        <a:cubicBezTo>
                          <a:pt x="6" y="8"/>
                          <a:pt x="11" y="13"/>
                          <a:pt x="17" y="17"/>
                        </a:cubicBezTo>
                        <a:cubicBezTo>
                          <a:pt x="19" y="19"/>
                          <a:pt x="20" y="16"/>
                          <a:pt x="18" y="15"/>
                        </a:cubicBezTo>
                        <a:cubicBezTo>
                          <a:pt x="13" y="11"/>
                          <a:pt x="8" y="6"/>
                          <a:pt x="3" y="1"/>
                        </a:cubicBezTo>
                        <a:cubicBezTo>
                          <a:pt x="2" y="0"/>
                          <a:pt x="0" y="2"/>
                          <a:pt x="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4" name="Freeform 223"/>
                  <p:cNvSpPr/>
                  <p:nvPr/>
                </p:nvSpPr>
                <p:spPr bwMode="auto">
                  <a:xfrm>
                    <a:off x="542" y="1585"/>
                    <a:ext cx="6" cy="14"/>
                  </a:xfrm>
                  <a:custGeom>
                    <a:avLst/>
                    <a:gdLst>
                      <a:gd name="T0" fmla="*/ 8 w 8"/>
                      <a:gd name="T1" fmla="*/ 19 h 21"/>
                      <a:gd name="T2" fmla="*/ 6 w 8"/>
                      <a:gd name="T3" fmla="*/ 11 h 21"/>
                      <a:gd name="T4" fmla="*/ 3 w 8"/>
                      <a:gd name="T5" fmla="*/ 2 h 21"/>
                      <a:gd name="T6" fmla="*/ 0 w 8"/>
                      <a:gd name="T7" fmla="*/ 2 h 21"/>
                      <a:gd name="T8" fmla="*/ 3 w 8"/>
                      <a:gd name="T9" fmla="*/ 10 h 21"/>
                      <a:gd name="T10" fmla="*/ 5 w 8"/>
                      <a:gd name="T11" fmla="*/ 20 h 21"/>
                      <a:gd name="T12" fmla="*/ 8 w 8"/>
                      <a:gd name="T13" fmla="*/ 19 h 21"/>
                    </a:gdLst>
                    <a:ahLst/>
                    <a:cxnLst>
                      <a:cxn ang="0">
                        <a:pos x="T0" y="T1"/>
                      </a:cxn>
                      <a:cxn ang="0">
                        <a:pos x="T2" y="T3"/>
                      </a:cxn>
                      <a:cxn ang="0">
                        <a:pos x="T4" y="T5"/>
                      </a:cxn>
                      <a:cxn ang="0">
                        <a:pos x="T6" y="T7"/>
                      </a:cxn>
                      <a:cxn ang="0">
                        <a:pos x="T8" y="T9"/>
                      </a:cxn>
                      <a:cxn ang="0">
                        <a:pos x="T10" y="T11"/>
                      </a:cxn>
                      <a:cxn ang="0">
                        <a:pos x="T12" y="T13"/>
                      </a:cxn>
                    </a:cxnLst>
                    <a:rect l="0" t="0" r="r" b="b"/>
                    <a:pathLst>
                      <a:path w="8" h="21">
                        <a:moveTo>
                          <a:pt x="8" y="19"/>
                        </a:moveTo>
                        <a:cubicBezTo>
                          <a:pt x="7" y="16"/>
                          <a:pt x="6" y="14"/>
                          <a:pt x="6" y="11"/>
                        </a:cubicBezTo>
                        <a:cubicBezTo>
                          <a:pt x="5" y="8"/>
                          <a:pt x="3" y="5"/>
                          <a:pt x="3" y="2"/>
                        </a:cubicBezTo>
                        <a:cubicBezTo>
                          <a:pt x="3" y="0"/>
                          <a:pt x="0" y="0"/>
                          <a:pt x="0" y="2"/>
                        </a:cubicBezTo>
                        <a:cubicBezTo>
                          <a:pt x="0" y="5"/>
                          <a:pt x="2" y="8"/>
                          <a:pt x="3" y="10"/>
                        </a:cubicBezTo>
                        <a:cubicBezTo>
                          <a:pt x="4" y="13"/>
                          <a:pt x="4" y="17"/>
                          <a:pt x="5" y="20"/>
                        </a:cubicBezTo>
                        <a:cubicBezTo>
                          <a:pt x="6" y="21"/>
                          <a:pt x="8" y="21"/>
                          <a:pt x="8" y="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5" name="Freeform 224"/>
                  <p:cNvSpPr/>
                  <p:nvPr/>
                </p:nvSpPr>
                <p:spPr bwMode="auto">
                  <a:xfrm>
                    <a:off x="936" y="1544"/>
                    <a:ext cx="43" cy="44"/>
                  </a:xfrm>
                  <a:custGeom>
                    <a:avLst/>
                    <a:gdLst>
                      <a:gd name="T0" fmla="*/ 42 w 65"/>
                      <a:gd name="T1" fmla="*/ 16 h 65"/>
                      <a:gd name="T2" fmla="*/ 22 w 65"/>
                      <a:gd name="T3" fmla="*/ 24 h 65"/>
                      <a:gd name="T4" fmla="*/ 19 w 65"/>
                      <a:gd name="T5" fmla="*/ 40 h 65"/>
                      <a:gd name="T6" fmla="*/ 32 w 65"/>
                      <a:gd name="T7" fmla="*/ 41 h 65"/>
                      <a:gd name="T8" fmla="*/ 43 w 65"/>
                      <a:gd name="T9" fmla="*/ 16 h 65"/>
                      <a:gd name="T10" fmla="*/ 40 w 65"/>
                      <a:gd name="T11" fmla="*/ 16 h 65"/>
                      <a:gd name="T12" fmla="*/ 50 w 65"/>
                      <a:gd name="T13" fmla="*/ 43 h 65"/>
                      <a:gd name="T14" fmla="*/ 63 w 65"/>
                      <a:gd name="T15" fmla="*/ 22 h 65"/>
                      <a:gd name="T16" fmla="*/ 46 w 65"/>
                      <a:gd name="T17" fmla="*/ 4 h 65"/>
                      <a:gd name="T18" fmla="*/ 4 w 65"/>
                      <a:gd name="T19" fmla="*/ 33 h 65"/>
                      <a:gd name="T20" fmla="*/ 52 w 65"/>
                      <a:gd name="T21" fmla="*/ 49 h 65"/>
                      <a:gd name="T22" fmla="*/ 50 w 65"/>
                      <a:gd name="T23" fmla="*/ 47 h 65"/>
                      <a:gd name="T24" fmla="*/ 10 w 65"/>
                      <a:gd name="T25" fmla="*/ 40 h 65"/>
                      <a:gd name="T26" fmla="*/ 33 w 65"/>
                      <a:gd name="T27" fmla="*/ 6 h 65"/>
                      <a:gd name="T28" fmla="*/ 56 w 65"/>
                      <a:gd name="T29" fmla="*/ 12 h 65"/>
                      <a:gd name="T30" fmla="*/ 49 w 65"/>
                      <a:gd name="T31" fmla="*/ 40 h 65"/>
                      <a:gd name="T32" fmla="*/ 43 w 65"/>
                      <a:gd name="T33" fmla="*/ 16 h 65"/>
                      <a:gd name="T34" fmla="*/ 40 w 65"/>
                      <a:gd name="T35" fmla="*/ 16 h 65"/>
                      <a:gd name="T36" fmla="*/ 32 w 65"/>
                      <a:gd name="T37" fmla="*/ 37 h 65"/>
                      <a:gd name="T38" fmla="*/ 28 w 65"/>
                      <a:gd name="T39" fmla="*/ 40 h 65"/>
                      <a:gd name="T40" fmla="*/ 26 w 65"/>
                      <a:gd name="T41" fmla="*/ 23 h 65"/>
                      <a:gd name="T42" fmla="*/ 42 w 65"/>
                      <a:gd name="T43" fmla="*/ 18 h 65"/>
                      <a:gd name="T44" fmla="*/ 42 w 65"/>
                      <a:gd name="T45" fmla="*/ 16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5" h="65">
                        <a:moveTo>
                          <a:pt x="42" y="16"/>
                        </a:moveTo>
                        <a:cubicBezTo>
                          <a:pt x="33" y="15"/>
                          <a:pt x="27" y="17"/>
                          <a:pt x="22" y="24"/>
                        </a:cubicBezTo>
                        <a:cubicBezTo>
                          <a:pt x="18" y="29"/>
                          <a:pt x="16" y="34"/>
                          <a:pt x="19" y="40"/>
                        </a:cubicBezTo>
                        <a:cubicBezTo>
                          <a:pt x="22" y="45"/>
                          <a:pt x="28" y="43"/>
                          <a:pt x="32" y="41"/>
                        </a:cubicBezTo>
                        <a:cubicBezTo>
                          <a:pt x="39" y="35"/>
                          <a:pt x="39" y="24"/>
                          <a:pt x="43" y="16"/>
                        </a:cubicBezTo>
                        <a:cubicBezTo>
                          <a:pt x="42" y="16"/>
                          <a:pt x="41" y="16"/>
                          <a:pt x="40" y="16"/>
                        </a:cubicBezTo>
                        <a:cubicBezTo>
                          <a:pt x="39" y="23"/>
                          <a:pt x="37" y="46"/>
                          <a:pt x="50" y="43"/>
                        </a:cubicBezTo>
                        <a:cubicBezTo>
                          <a:pt x="59" y="41"/>
                          <a:pt x="63" y="30"/>
                          <a:pt x="63" y="22"/>
                        </a:cubicBezTo>
                        <a:cubicBezTo>
                          <a:pt x="63" y="12"/>
                          <a:pt x="55" y="6"/>
                          <a:pt x="46" y="4"/>
                        </a:cubicBezTo>
                        <a:cubicBezTo>
                          <a:pt x="29" y="0"/>
                          <a:pt x="0" y="14"/>
                          <a:pt x="4" y="33"/>
                        </a:cubicBezTo>
                        <a:cubicBezTo>
                          <a:pt x="9" y="54"/>
                          <a:pt x="36" y="65"/>
                          <a:pt x="52" y="49"/>
                        </a:cubicBezTo>
                        <a:cubicBezTo>
                          <a:pt x="53" y="48"/>
                          <a:pt x="51" y="46"/>
                          <a:pt x="50" y="47"/>
                        </a:cubicBezTo>
                        <a:cubicBezTo>
                          <a:pt x="37" y="60"/>
                          <a:pt x="19" y="54"/>
                          <a:pt x="10" y="40"/>
                        </a:cubicBezTo>
                        <a:cubicBezTo>
                          <a:pt x="0" y="23"/>
                          <a:pt x="19" y="10"/>
                          <a:pt x="33" y="6"/>
                        </a:cubicBezTo>
                        <a:cubicBezTo>
                          <a:pt x="41" y="5"/>
                          <a:pt x="50" y="7"/>
                          <a:pt x="56" y="12"/>
                        </a:cubicBezTo>
                        <a:cubicBezTo>
                          <a:pt x="65" y="20"/>
                          <a:pt x="59" y="36"/>
                          <a:pt x="49" y="40"/>
                        </a:cubicBezTo>
                        <a:cubicBezTo>
                          <a:pt x="40" y="44"/>
                          <a:pt x="42" y="20"/>
                          <a:pt x="43" y="16"/>
                        </a:cubicBezTo>
                        <a:cubicBezTo>
                          <a:pt x="43" y="14"/>
                          <a:pt x="40" y="14"/>
                          <a:pt x="40" y="16"/>
                        </a:cubicBezTo>
                        <a:cubicBezTo>
                          <a:pt x="37" y="23"/>
                          <a:pt x="37" y="30"/>
                          <a:pt x="32" y="37"/>
                        </a:cubicBezTo>
                        <a:cubicBezTo>
                          <a:pt x="30" y="38"/>
                          <a:pt x="29" y="39"/>
                          <a:pt x="28" y="40"/>
                        </a:cubicBezTo>
                        <a:cubicBezTo>
                          <a:pt x="21" y="34"/>
                          <a:pt x="20" y="28"/>
                          <a:pt x="26" y="23"/>
                        </a:cubicBezTo>
                        <a:cubicBezTo>
                          <a:pt x="30" y="18"/>
                          <a:pt x="36" y="18"/>
                          <a:pt x="42" y="18"/>
                        </a:cubicBezTo>
                        <a:cubicBezTo>
                          <a:pt x="44" y="19"/>
                          <a:pt x="44" y="16"/>
                          <a:pt x="42"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6" name="Freeform 225"/>
                  <p:cNvSpPr/>
                  <p:nvPr/>
                </p:nvSpPr>
                <p:spPr bwMode="auto">
                  <a:xfrm>
                    <a:off x="960" y="1515"/>
                    <a:ext cx="35" cy="20"/>
                  </a:xfrm>
                  <a:custGeom>
                    <a:avLst/>
                    <a:gdLst>
                      <a:gd name="T0" fmla="*/ 4 w 52"/>
                      <a:gd name="T1" fmla="*/ 6 h 30"/>
                      <a:gd name="T2" fmla="*/ 31 w 52"/>
                      <a:gd name="T3" fmla="*/ 6 h 30"/>
                      <a:gd name="T4" fmla="*/ 42 w 52"/>
                      <a:gd name="T5" fmla="*/ 5 h 30"/>
                      <a:gd name="T6" fmla="*/ 40 w 52"/>
                      <a:gd name="T7" fmla="*/ 13 h 30"/>
                      <a:gd name="T8" fmla="*/ 32 w 52"/>
                      <a:gd name="T9" fmla="*/ 22 h 30"/>
                      <a:gd name="T10" fmla="*/ 29 w 52"/>
                      <a:gd name="T11" fmla="*/ 25 h 30"/>
                      <a:gd name="T12" fmla="*/ 19 w 52"/>
                      <a:gd name="T13" fmla="*/ 21 h 30"/>
                      <a:gd name="T14" fmla="*/ 2 w 52"/>
                      <a:gd name="T15" fmla="*/ 6 h 30"/>
                      <a:gd name="T16" fmla="*/ 0 w 52"/>
                      <a:gd name="T17" fmla="*/ 7 h 30"/>
                      <a:gd name="T18" fmla="*/ 24 w 52"/>
                      <a:gd name="T19" fmla="*/ 28 h 30"/>
                      <a:gd name="T20" fmla="*/ 32 w 52"/>
                      <a:gd name="T21" fmla="*/ 25 h 30"/>
                      <a:gd name="T22" fmla="*/ 51 w 52"/>
                      <a:gd name="T23" fmla="*/ 6 h 30"/>
                      <a:gd name="T24" fmla="*/ 50 w 52"/>
                      <a:gd name="T25" fmla="*/ 5 h 30"/>
                      <a:gd name="T26" fmla="*/ 3 w 52"/>
                      <a:gd name="T27" fmla="*/ 5 h 30"/>
                      <a:gd name="T28" fmla="*/ 3 w 52"/>
                      <a:gd name="T29" fmla="*/ 7 h 30"/>
                      <a:gd name="T30" fmla="*/ 4 w 52"/>
                      <a:gd name="T31" fmla="*/ 7 h 30"/>
                      <a:gd name="T32" fmla="*/ 4 w 52"/>
                      <a:gd name="T33" fmla="*/ 6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30">
                        <a:moveTo>
                          <a:pt x="4" y="6"/>
                        </a:moveTo>
                        <a:cubicBezTo>
                          <a:pt x="12" y="9"/>
                          <a:pt x="23" y="7"/>
                          <a:pt x="31" y="6"/>
                        </a:cubicBezTo>
                        <a:cubicBezTo>
                          <a:pt x="35" y="5"/>
                          <a:pt x="39" y="5"/>
                          <a:pt x="42" y="5"/>
                        </a:cubicBezTo>
                        <a:cubicBezTo>
                          <a:pt x="52" y="5"/>
                          <a:pt x="43" y="10"/>
                          <a:pt x="40" y="13"/>
                        </a:cubicBezTo>
                        <a:cubicBezTo>
                          <a:pt x="37" y="16"/>
                          <a:pt x="35" y="19"/>
                          <a:pt x="32" y="22"/>
                        </a:cubicBezTo>
                        <a:cubicBezTo>
                          <a:pt x="31" y="23"/>
                          <a:pt x="30" y="24"/>
                          <a:pt x="29" y="25"/>
                        </a:cubicBezTo>
                        <a:cubicBezTo>
                          <a:pt x="26" y="28"/>
                          <a:pt x="21" y="23"/>
                          <a:pt x="19" y="21"/>
                        </a:cubicBezTo>
                        <a:cubicBezTo>
                          <a:pt x="13" y="17"/>
                          <a:pt x="5" y="13"/>
                          <a:pt x="2" y="6"/>
                        </a:cubicBezTo>
                        <a:cubicBezTo>
                          <a:pt x="2" y="5"/>
                          <a:pt x="0" y="5"/>
                          <a:pt x="0" y="7"/>
                        </a:cubicBezTo>
                        <a:cubicBezTo>
                          <a:pt x="4" y="16"/>
                          <a:pt x="17" y="23"/>
                          <a:pt x="24" y="28"/>
                        </a:cubicBezTo>
                        <a:cubicBezTo>
                          <a:pt x="28" y="30"/>
                          <a:pt x="30" y="27"/>
                          <a:pt x="32" y="25"/>
                        </a:cubicBezTo>
                        <a:cubicBezTo>
                          <a:pt x="38" y="18"/>
                          <a:pt x="44" y="12"/>
                          <a:pt x="51" y="6"/>
                        </a:cubicBezTo>
                        <a:cubicBezTo>
                          <a:pt x="51" y="6"/>
                          <a:pt x="51" y="5"/>
                          <a:pt x="50" y="5"/>
                        </a:cubicBezTo>
                        <a:cubicBezTo>
                          <a:pt x="36" y="0"/>
                          <a:pt x="18" y="5"/>
                          <a:pt x="3" y="5"/>
                        </a:cubicBezTo>
                        <a:cubicBezTo>
                          <a:pt x="2" y="5"/>
                          <a:pt x="2" y="7"/>
                          <a:pt x="3" y="7"/>
                        </a:cubicBezTo>
                        <a:cubicBezTo>
                          <a:pt x="3" y="7"/>
                          <a:pt x="3" y="7"/>
                          <a:pt x="4" y="7"/>
                        </a:cubicBezTo>
                        <a:cubicBezTo>
                          <a:pt x="5" y="8"/>
                          <a:pt x="5" y="6"/>
                          <a:pt x="4"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7" name="Freeform 226"/>
                  <p:cNvSpPr/>
                  <p:nvPr/>
                </p:nvSpPr>
                <p:spPr bwMode="auto">
                  <a:xfrm>
                    <a:off x="960" y="1516"/>
                    <a:ext cx="37" cy="27"/>
                  </a:xfrm>
                  <a:custGeom>
                    <a:avLst/>
                    <a:gdLst>
                      <a:gd name="T0" fmla="*/ 3 w 55"/>
                      <a:gd name="T1" fmla="*/ 5 h 40"/>
                      <a:gd name="T2" fmla="*/ 2 w 55"/>
                      <a:gd name="T3" fmla="*/ 4 h 40"/>
                      <a:gd name="T4" fmla="*/ 0 w 55"/>
                      <a:gd name="T5" fmla="*/ 5 h 40"/>
                      <a:gd name="T6" fmla="*/ 2 w 55"/>
                      <a:gd name="T7" fmla="*/ 37 h 40"/>
                      <a:gd name="T8" fmla="*/ 3 w 55"/>
                      <a:gd name="T9" fmla="*/ 38 h 40"/>
                      <a:gd name="T10" fmla="*/ 34 w 55"/>
                      <a:gd name="T11" fmla="*/ 38 h 40"/>
                      <a:gd name="T12" fmla="*/ 51 w 55"/>
                      <a:gd name="T13" fmla="*/ 36 h 40"/>
                      <a:gd name="T14" fmla="*/ 53 w 55"/>
                      <a:gd name="T15" fmla="*/ 23 h 40"/>
                      <a:gd name="T16" fmla="*/ 50 w 55"/>
                      <a:gd name="T17" fmla="*/ 1 h 40"/>
                      <a:gd name="T18" fmla="*/ 48 w 55"/>
                      <a:gd name="T19" fmla="*/ 2 h 40"/>
                      <a:gd name="T20" fmla="*/ 50 w 55"/>
                      <a:gd name="T21" fmla="*/ 13 h 40"/>
                      <a:gd name="T22" fmla="*/ 51 w 55"/>
                      <a:gd name="T23" fmla="*/ 26 h 40"/>
                      <a:gd name="T24" fmla="*/ 47 w 55"/>
                      <a:gd name="T25" fmla="*/ 36 h 40"/>
                      <a:gd name="T26" fmla="*/ 30 w 55"/>
                      <a:gd name="T27" fmla="*/ 36 h 40"/>
                      <a:gd name="T28" fmla="*/ 4 w 55"/>
                      <a:gd name="T29" fmla="*/ 33 h 40"/>
                      <a:gd name="T30" fmla="*/ 3 w 55"/>
                      <a:gd name="T31" fmla="*/ 19 h 40"/>
                      <a:gd name="T32" fmla="*/ 2 w 55"/>
                      <a:gd name="T33" fmla="*/ 6 h 40"/>
                      <a:gd name="T34" fmla="*/ 3 w 55"/>
                      <a:gd name="T35" fmla="*/ 5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5" h="40">
                        <a:moveTo>
                          <a:pt x="3" y="5"/>
                        </a:moveTo>
                        <a:cubicBezTo>
                          <a:pt x="2" y="5"/>
                          <a:pt x="2" y="4"/>
                          <a:pt x="2" y="4"/>
                        </a:cubicBezTo>
                        <a:cubicBezTo>
                          <a:pt x="1" y="4"/>
                          <a:pt x="0" y="4"/>
                          <a:pt x="0" y="5"/>
                        </a:cubicBezTo>
                        <a:cubicBezTo>
                          <a:pt x="0" y="16"/>
                          <a:pt x="2" y="26"/>
                          <a:pt x="2" y="37"/>
                        </a:cubicBezTo>
                        <a:cubicBezTo>
                          <a:pt x="2" y="37"/>
                          <a:pt x="2" y="38"/>
                          <a:pt x="3" y="38"/>
                        </a:cubicBezTo>
                        <a:cubicBezTo>
                          <a:pt x="13" y="37"/>
                          <a:pt x="23" y="37"/>
                          <a:pt x="34" y="38"/>
                        </a:cubicBezTo>
                        <a:cubicBezTo>
                          <a:pt x="38" y="38"/>
                          <a:pt x="47" y="40"/>
                          <a:pt x="51" y="36"/>
                        </a:cubicBezTo>
                        <a:cubicBezTo>
                          <a:pt x="55" y="34"/>
                          <a:pt x="53" y="27"/>
                          <a:pt x="53" y="23"/>
                        </a:cubicBezTo>
                        <a:cubicBezTo>
                          <a:pt x="53" y="17"/>
                          <a:pt x="53" y="6"/>
                          <a:pt x="50" y="1"/>
                        </a:cubicBezTo>
                        <a:cubicBezTo>
                          <a:pt x="49" y="0"/>
                          <a:pt x="48" y="1"/>
                          <a:pt x="48" y="2"/>
                        </a:cubicBezTo>
                        <a:cubicBezTo>
                          <a:pt x="50" y="5"/>
                          <a:pt x="50" y="10"/>
                          <a:pt x="50" y="13"/>
                        </a:cubicBezTo>
                        <a:cubicBezTo>
                          <a:pt x="50" y="17"/>
                          <a:pt x="51" y="22"/>
                          <a:pt x="51" y="26"/>
                        </a:cubicBezTo>
                        <a:cubicBezTo>
                          <a:pt x="51" y="30"/>
                          <a:pt x="52" y="35"/>
                          <a:pt x="47" y="36"/>
                        </a:cubicBezTo>
                        <a:cubicBezTo>
                          <a:pt x="42" y="37"/>
                          <a:pt x="36" y="36"/>
                          <a:pt x="30" y="36"/>
                        </a:cubicBezTo>
                        <a:cubicBezTo>
                          <a:pt x="28" y="35"/>
                          <a:pt x="4" y="36"/>
                          <a:pt x="4" y="33"/>
                        </a:cubicBezTo>
                        <a:cubicBezTo>
                          <a:pt x="4" y="28"/>
                          <a:pt x="4" y="24"/>
                          <a:pt x="3" y="19"/>
                        </a:cubicBezTo>
                        <a:cubicBezTo>
                          <a:pt x="3" y="17"/>
                          <a:pt x="3" y="7"/>
                          <a:pt x="2" y="6"/>
                        </a:cubicBezTo>
                        <a:cubicBezTo>
                          <a:pt x="3" y="7"/>
                          <a:pt x="4" y="5"/>
                          <a:pt x="3"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8" name="Freeform 227"/>
                  <p:cNvSpPr/>
                  <p:nvPr/>
                </p:nvSpPr>
                <p:spPr bwMode="auto">
                  <a:xfrm>
                    <a:off x="959" y="1504"/>
                    <a:ext cx="36" cy="17"/>
                  </a:xfrm>
                  <a:custGeom>
                    <a:avLst/>
                    <a:gdLst>
                      <a:gd name="T0" fmla="*/ 3 w 53"/>
                      <a:gd name="T1" fmla="*/ 25 h 26"/>
                      <a:gd name="T2" fmla="*/ 11 w 53"/>
                      <a:gd name="T3" fmla="*/ 17 h 26"/>
                      <a:gd name="T4" fmla="*/ 22 w 53"/>
                      <a:gd name="T5" fmla="*/ 7 h 26"/>
                      <a:gd name="T6" fmla="*/ 34 w 53"/>
                      <a:gd name="T7" fmla="*/ 7 h 26"/>
                      <a:gd name="T8" fmla="*/ 51 w 53"/>
                      <a:gd name="T9" fmla="*/ 22 h 26"/>
                      <a:gd name="T10" fmla="*/ 52 w 53"/>
                      <a:gd name="T11" fmla="*/ 21 h 26"/>
                      <a:gd name="T12" fmla="*/ 39 w 53"/>
                      <a:gd name="T13" fmla="*/ 9 h 26"/>
                      <a:gd name="T14" fmla="*/ 26 w 53"/>
                      <a:gd name="T15" fmla="*/ 0 h 26"/>
                      <a:gd name="T16" fmla="*/ 20 w 53"/>
                      <a:gd name="T17" fmla="*/ 6 h 26"/>
                      <a:gd name="T18" fmla="*/ 12 w 53"/>
                      <a:gd name="T19" fmla="*/ 14 h 26"/>
                      <a:gd name="T20" fmla="*/ 2 w 53"/>
                      <a:gd name="T21" fmla="*/ 24 h 26"/>
                      <a:gd name="T22" fmla="*/ 3 w 53"/>
                      <a:gd name="T23" fmla="*/ 25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3" h="26">
                        <a:moveTo>
                          <a:pt x="3" y="25"/>
                        </a:moveTo>
                        <a:cubicBezTo>
                          <a:pt x="6" y="23"/>
                          <a:pt x="8" y="20"/>
                          <a:pt x="11" y="17"/>
                        </a:cubicBezTo>
                        <a:cubicBezTo>
                          <a:pt x="15" y="14"/>
                          <a:pt x="19" y="11"/>
                          <a:pt x="22" y="7"/>
                        </a:cubicBezTo>
                        <a:cubicBezTo>
                          <a:pt x="26" y="1"/>
                          <a:pt x="29" y="4"/>
                          <a:pt x="34" y="7"/>
                        </a:cubicBezTo>
                        <a:cubicBezTo>
                          <a:pt x="40" y="12"/>
                          <a:pt x="47" y="16"/>
                          <a:pt x="51" y="22"/>
                        </a:cubicBezTo>
                        <a:cubicBezTo>
                          <a:pt x="51" y="23"/>
                          <a:pt x="53" y="22"/>
                          <a:pt x="52" y="21"/>
                        </a:cubicBezTo>
                        <a:cubicBezTo>
                          <a:pt x="49" y="16"/>
                          <a:pt x="44" y="12"/>
                          <a:pt x="39" y="9"/>
                        </a:cubicBezTo>
                        <a:cubicBezTo>
                          <a:pt x="36" y="6"/>
                          <a:pt x="31" y="1"/>
                          <a:pt x="26" y="0"/>
                        </a:cubicBezTo>
                        <a:cubicBezTo>
                          <a:pt x="24" y="0"/>
                          <a:pt x="21" y="4"/>
                          <a:pt x="20" y="6"/>
                        </a:cubicBezTo>
                        <a:cubicBezTo>
                          <a:pt x="18" y="9"/>
                          <a:pt x="15" y="11"/>
                          <a:pt x="12" y="14"/>
                        </a:cubicBezTo>
                        <a:cubicBezTo>
                          <a:pt x="8" y="17"/>
                          <a:pt x="6" y="21"/>
                          <a:pt x="2" y="24"/>
                        </a:cubicBezTo>
                        <a:cubicBezTo>
                          <a:pt x="0" y="24"/>
                          <a:pt x="1" y="26"/>
                          <a:pt x="3"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9" name="Freeform 228"/>
                  <p:cNvSpPr/>
                  <p:nvPr/>
                </p:nvSpPr>
                <p:spPr bwMode="auto">
                  <a:xfrm>
                    <a:off x="911" y="1456"/>
                    <a:ext cx="8" cy="58"/>
                  </a:xfrm>
                  <a:custGeom>
                    <a:avLst/>
                    <a:gdLst>
                      <a:gd name="T0" fmla="*/ 3 w 13"/>
                      <a:gd name="T1" fmla="*/ 2 h 87"/>
                      <a:gd name="T2" fmla="*/ 2 w 13"/>
                      <a:gd name="T3" fmla="*/ 40 h 87"/>
                      <a:gd name="T4" fmla="*/ 4 w 13"/>
                      <a:gd name="T5" fmla="*/ 82 h 87"/>
                      <a:gd name="T6" fmla="*/ 6 w 13"/>
                      <a:gd name="T7" fmla="*/ 83 h 87"/>
                      <a:gd name="T8" fmla="*/ 11 w 13"/>
                      <a:gd name="T9" fmla="*/ 76 h 87"/>
                      <a:gd name="T10" fmla="*/ 8 w 13"/>
                      <a:gd name="T11" fmla="*/ 32 h 87"/>
                      <a:gd name="T12" fmla="*/ 2 w 13"/>
                      <a:gd name="T13" fmla="*/ 2 h 87"/>
                      <a:gd name="T14" fmla="*/ 1 w 13"/>
                      <a:gd name="T15" fmla="*/ 4 h 87"/>
                      <a:gd name="T16" fmla="*/ 3 w 13"/>
                      <a:gd name="T17" fmla="*/ 6 h 87"/>
                      <a:gd name="T18" fmla="*/ 5 w 13"/>
                      <a:gd name="T19" fmla="*/ 4 h 87"/>
                      <a:gd name="T20" fmla="*/ 6 w 13"/>
                      <a:gd name="T21" fmla="*/ 32 h 87"/>
                      <a:gd name="T22" fmla="*/ 8 w 13"/>
                      <a:gd name="T23" fmla="*/ 59 h 87"/>
                      <a:gd name="T24" fmla="*/ 8 w 13"/>
                      <a:gd name="T25" fmla="*/ 71 h 87"/>
                      <a:gd name="T26" fmla="*/ 8 w 13"/>
                      <a:gd name="T27" fmla="*/ 69 h 87"/>
                      <a:gd name="T28" fmla="*/ 7 w 13"/>
                      <a:gd name="T29" fmla="*/ 39 h 87"/>
                      <a:gd name="T30" fmla="*/ 4 w 13"/>
                      <a:gd name="T31" fmla="*/ 38 h 87"/>
                      <a:gd name="T32" fmla="*/ 3 w 13"/>
                      <a:gd name="T33" fmla="*/ 63 h 87"/>
                      <a:gd name="T34" fmla="*/ 6 w 13"/>
                      <a:gd name="T35" fmla="*/ 63 h 87"/>
                      <a:gd name="T36" fmla="*/ 6 w 13"/>
                      <a:gd name="T37" fmla="*/ 51 h 87"/>
                      <a:gd name="T38" fmla="*/ 5 w 13"/>
                      <a:gd name="T39" fmla="*/ 49 h 87"/>
                      <a:gd name="T40" fmla="*/ 5 w 13"/>
                      <a:gd name="T41" fmla="*/ 81 h 87"/>
                      <a:gd name="T42" fmla="*/ 8 w 13"/>
                      <a:gd name="T43" fmla="*/ 81 h 87"/>
                      <a:gd name="T44" fmla="*/ 10 w 13"/>
                      <a:gd name="T45" fmla="*/ 52 h 87"/>
                      <a:gd name="T46" fmla="*/ 8 w 13"/>
                      <a:gd name="T47" fmla="*/ 2 h 87"/>
                      <a:gd name="T48" fmla="*/ 6 w 13"/>
                      <a:gd name="T49" fmla="*/ 1 h 87"/>
                      <a:gd name="T50" fmla="*/ 3 w 13"/>
                      <a:gd name="T51" fmla="*/ 1 h 87"/>
                      <a:gd name="T52" fmla="*/ 1 w 13"/>
                      <a:gd name="T53" fmla="*/ 3 h 87"/>
                      <a:gd name="T54" fmla="*/ 7 w 13"/>
                      <a:gd name="T55" fmla="*/ 56 h 87"/>
                      <a:gd name="T56" fmla="*/ 8 w 13"/>
                      <a:gd name="T57" fmla="*/ 76 h 87"/>
                      <a:gd name="T58" fmla="*/ 6 w 13"/>
                      <a:gd name="T59" fmla="*/ 67 h 87"/>
                      <a:gd name="T60" fmla="*/ 6 w 13"/>
                      <a:gd name="T61" fmla="*/ 58 h 87"/>
                      <a:gd name="T62" fmla="*/ 5 w 13"/>
                      <a:gd name="T63" fmla="*/ 3 h 87"/>
                      <a:gd name="T64" fmla="*/ 3 w 13"/>
                      <a:gd name="T65" fmla="*/ 2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 h="87">
                        <a:moveTo>
                          <a:pt x="3" y="2"/>
                        </a:moveTo>
                        <a:cubicBezTo>
                          <a:pt x="1" y="14"/>
                          <a:pt x="2" y="28"/>
                          <a:pt x="2" y="40"/>
                        </a:cubicBezTo>
                        <a:cubicBezTo>
                          <a:pt x="3" y="54"/>
                          <a:pt x="2" y="69"/>
                          <a:pt x="4" y="82"/>
                        </a:cubicBezTo>
                        <a:cubicBezTo>
                          <a:pt x="4" y="83"/>
                          <a:pt x="5" y="83"/>
                          <a:pt x="6" y="83"/>
                        </a:cubicBezTo>
                        <a:cubicBezTo>
                          <a:pt x="10" y="82"/>
                          <a:pt x="11" y="80"/>
                          <a:pt x="11" y="76"/>
                        </a:cubicBezTo>
                        <a:cubicBezTo>
                          <a:pt x="11" y="61"/>
                          <a:pt x="9" y="46"/>
                          <a:pt x="8" y="32"/>
                        </a:cubicBezTo>
                        <a:cubicBezTo>
                          <a:pt x="7" y="26"/>
                          <a:pt x="10" y="3"/>
                          <a:pt x="2" y="2"/>
                        </a:cubicBezTo>
                        <a:cubicBezTo>
                          <a:pt x="1" y="1"/>
                          <a:pt x="0" y="3"/>
                          <a:pt x="1" y="4"/>
                        </a:cubicBezTo>
                        <a:cubicBezTo>
                          <a:pt x="1" y="5"/>
                          <a:pt x="2" y="5"/>
                          <a:pt x="3" y="6"/>
                        </a:cubicBezTo>
                        <a:cubicBezTo>
                          <a:pt x="4" y="7"/>
                          <a:pt x="6" y="6"/>
                          <a:pt x="5" y="4"/>
                        </a:cubicBezTo>
                        <a:cubicBezTo>
                          <a:pt x="9" y="10"/>
                          <a:pt x="6" y="25"/>
                          <a:pt x="6" y="32"/>
                        </a:cubicBezTo>
                        <a:cubicBezTo>
                          <a:pt x="6" y="41"/>
                          <a:pt x="7" y="50"/>
                          <a:pt x="8" y="59"/>
                        </a:cubicBezTo>
                        <a:cubicBezTo>
                          <a:pt x="8" y="63"/>
                          <a:pt x="8" y="67"/>
                          <a:pt x="8" y="71"/>
                        </a:cubicBezTo>
                        <a:cubicBezTo>
                          <a:pt x="8" y="87"/>
                          <a:pt x="8" y="71"/>
                          <a:pt x="8" y="69"/>
                        </a:cubicBezTo>
                        <a:cubicBezTo>
                          <a:pt x="8" y="59"/>
                          <a:pt x="7" y="49"/>
                          <a:pt x="7" y="39"/>
                        </a:cubicBezTo>
                        <a:cubicBezTo>
                          <a:pt x="7" y="37"/>
                          <a:pt x="4" y="37"/>
                          <a:pt x="4" y="38"/>
                        </a:cubicBezTo>
                        <a:cubicBezTo>
                          <a:pt x="2" y="46"/>
                          <a:pt x="3" y="55"/>
                          <a:pt x="3" y="63"/>
                        </a:cubicBezTo>
                        <a:cubicBezTo>
                          <a:pt x="3" y="65"/>
                          <a:pt x="6" y="65"/>
                          <a:pt x="6" y="63"/>
                        </a:cubicBezTo>
                        <a:cubicBezTo>
                          <a:pt x="6" y="59"/>
                          <a:pt x="6" y="55"/>
                          <a:pt x="6" y="51"/>
                        </a:cubicBezTo>
                        <a:cubicBezTo>
                          <a:pt x="6" y="49"/>
                          <a:pt x="4" y="37"/>
                          <a:pt x="5" y="49"/>
                        </a:cubicBezTo>
                        <a:cubicBezTo>
                          <a:pt x="5" y="59"/>
                          <a:pt x="4" y="70"/>
                          <a:pt x="5" y="81"/>
                        </a:cubicBezTo>
                        <a:cubicBezTo>
                          <a:pt x="5" y="82"/>
                          <a:pt x="7" y="83"/>
                          <a:pt x="8" y="81"/>
                        </a:cubicBezTo>
                        <a:cubicBezTo>
                          <a:pt x="13" y="73"/>
                          <a:pt x="11" y="62"/>
                          <a:pt x="10" y="52"/>
                        </a:cubicBezTo>
                        <a:cubicBezTo>
                          <a:pt x="8" y="36"/>
                          <a:pt x="11" y="18"/>
                          <a:pt x="8" y="2"/>
                        </a:cubicBezTo>
                        <a:cubicBezTo>
                          <a:pt x="8" y="1"/>
                          <a:pt x="7" y="1"/>
                          <a:pt x="6" y="1"/>
                        </a:cubicBezTo>
                        <a:cubicBezTo>
                          <a:pt x="5" y="1"/>
                          <a:pt x="4" y="1"/>
                          <a:pt x="3" y="1"/>
                        </a:cubicBezTo>
                        <a:cubicBezTo>
                          <a:pt x="2" y="1"/>
                          <a:pt x="1" y="2"/>
                          <a:pt x="1" y="3"/>
                        </a:cubicBezTo>
                        <a:cubicBezTo>
                          <a:pt x="4" y="20"/>
                          <a:pt x="6" y="38"/>
                          <a:pt x="7" y="56"/>
                        </a:cubicBezTo>
                        <a:cubicBezTo>
                          <a:pt x="8" y="62"/>
                          <a:pt x="7" y="69"/>
                          <a:pt x="8" y="76"/>
                        </a:cubicBezTo>
                        <a:cubicBezTo>
                          <a:pt x="5" y="74"/>
                          <a:pt x="5" y="71"/>
                          <a:pt x="6" y="67"/>
                        </a:cubicBezTo>
                        <a:cubicBezTo>
                          <a:pt x="6" y="64"/>
                          <a:pt x="6" y="61"/>
                          <a:pt x="6" y="58"/>
                        </a:cubicBezTo>
                        <a:cubicBezTo>
                          <a:pt x="6" y="39"/>
                          <a:pt x="3" y="21"/>
                          <a:pt x="5" y="3"/>
                        </a:cubicBezTo>
                        <a:cubicBezTo>
                          <a:pt x="6" y="1"/>
                          <a:pt x="3" y="0"/>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0" name="Freeform 229"/>
                  <p:cNvSpPr/>
                  <p:nvPr/>
                </p:nvSpPr>
                <p:spPr bwMode="auto">
                  <a:xfrm>
                    <a:off x="913" y="1457"/>
                    <a:ext cx="31" cy="8"/>
                  </a:xfrm>
                  <a:custGeom>
                    <a:avLst/>
                    <a:gdLst>
                      <a:gd name="T0" fmla="*/ 1 w 47"/>
                      <a:gd name="T1" fmla="*/ 7 h 12"/>
                      <a:gd name="T2" fmla="*/ 15 w 47"/>
                      <a:gd name="T3" fmla="*/ 7 h 12"/>
                      <a:gd name="T4" fmla="*/ 30 w 47"/>
                      <a:gd name="T5" fmla="*/ 11 h 12"/>
                      <a:gd name="T6" fmla="*/ 46 w 47"/>
                      <a:gd name="T7" fmla="*/ 3 h 12"/>
                      <a:gd name="T8" fmla="*/ 44 w 47"/>
                      <a:gd name="T9" fmla="*/ 2 h 12"/>
                      <a:gd name="T10" fmla="*/ 18 w 47"/>
                      <a:gd name="T11" fmla="*/ 5 h 12"/>
                      <a:gd name="T12" fmla="*/ 2 w 47"/>
                      <a:gd name="T13" fmla="*/ 4 h 12"/>
                      <a:gd name="T14" fmla="*/ 1 w 47"/>
                      <a:gd name="T15" fmla="*/ 7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7" h="12">
                        <a:moveTo>
                          <a:pt x="1" y="7"/>
                        </a:moveTo>
                        <a:cubicBezTo>
                          <a:pt x="6" y="8"/>
                          <a:pt x="10" y="6"/>
                          <a:pt x="15" y="7"/>
                        </a:cubicBezTo>
                        <a:cubicBezTo>
                          <a:pt x="20" y="8"/>
                          <a:pt x="24" y="11"/>
                          <a:pt x="30" y="11"/>
                        </a:cubicBezTo>
                        <a:cubicBezTo>
                          <a:pt x="36" y="11"/>
                          <a:pt x="44" y="9"/>
                          <a:pt x="46" y="3"/>
                        </a:cubicBezTo>
                        <a:cubicBezTo>
                          <a:pt x="47" y="1"/>
                          <a:pt x="44" y="0"/>
                          <a:pt x="44" y="2"/>
                        </a:cubicBezTo>
                        <a:cubicBezTo>
                          <a:pt x="40" y="12"/>
                          <a:pt x="25" y="8"/>
                          <a:pt x="18" y="5"/>
                        </a:cubicBezTo>
                        <a:cubicBezTo>
                          <a:pt x="12" y="3"/>
                          <a:pt x="8" y="6"/>
                          <a:pt x="2" y="4"/>
                        </a:cubicBezTo>
                        <a:cubicBezTo>
                          <a:pt x="0" y="4"/>
                          <a:pt x="0" y="6"/>
                          <a:pt x="1"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1" name="Freeform 230"/>
                  <p:cNvSpPr/>
                  <p:nvPr/>
                </p:nvSpPr>
                <p:spPr bwMode="auto">
                  <a:xfrm>
                    <a:off x="912" y="1474"/>
                    <a:ext cx="32" cy="8"/>
                  </a:xfrm>
                  <a:custGeom>
                    <a:avLst/>
                    <a:gdLst>
                      <a:gd name="T0" fmla="*/ 3 w 48"/>
                      <a:gd name="T1" fmla="*/ 10 h 11"/>
                      <a:gd name="T2" fmla="*/ 34 w 48"/>
                      <a:gd name="T3" fmla="*/ 10 h 11"/>
                      <a:gd name="T4" fmla="*/ 47 w 48"/>
                      <a:gd name="T5" fmla="*/ 2 h 11"/>
                      <a:gd name="T6" fmla="*/ 44 w 48"/>
                      <a:gd name="T7" fmla="*/ 2 h 11"/>
                      <a:gd name="T8" fmla="*/ 19 w 48"/>
                      <a:gd name="T9" fmla="*/ 5 h 11"/>
                      <a:gd name="T10" fmla="*/ 2 w 48"/>
                      <a:gd name="T11" fmla="*/ 8 h 11"/>
                      <a:gd name="T12" fmla="*/ 3 w 48"/>
                      <a:gd name="T13" fmla="*/ 10 h 11"/>
                    </a:gdLst>
                    <a:ahLst/>
                    <a:cxnLst>
                      <a:cxn ang="0">
                        <a:pos x="T0" y="T1"/>
                      </a:cxn>
                      <a:cxn ang="0">
                        <a:pos x="T2" y="T3"/>
                      </a:cxn>
                      <a:cxn ang="0">
                        <a:pos x="T4" y="T5"/>
                      </a:cxn>
                      <a:cxn ang="0">
                        <a:pos x="T6" y="T7"/>
                      </a:cxn>
                      <a:cxn ang="0">
                        <a:pos x="T8" y="T9"/>
                      </a:cxn>
                      <a:cxn ang="0">
                        <a:pos x="T10" y="T11"/>
                      </a:cxn>
                      <a:cxn ang="0">
                        <a:pos x="T12" y="T13"/>
                      </a:cxn>
                    </a:cxnLst>
                    <a:rect l="0" t="0" r="r" b="b"/>
                    <a:pathLst>
                      <a:path w="48" h="11">
                        <a:moveTo>
                          <a:pt x="3" y="10"/>
                        </a:moveTo>
                        <a:cubicBezTo>
                          <a:pt x="14" y="3"/>
                          <a:pt x="23" y="11"/>
                          <a:pt x="34" y="10"/>
                        </a:cubicBezTo>
                        <a:cubicBezTo>
                          <a:pt x="39" y="9"/>
                          <a:pt x="45" y="8"/>
                          <a:pt x="47" y="2"/>
                        </a:cubicBezTo>
                        <a:cubicBezTo>
                          <a:pt x="48" y="1"/>
                          <a:pt x="45" y="0"/>
                          <a:pt x="44" y="2"/>
                        </a:cubicBezTo>
                        <a:cubicBezTo>
                          <a:pt x="42" y="10"/>
                          <a:pt x="25" y="7"/>
                          <a:pt x="19" y="5"/>
                        </a:cubicBezTo>
                        <a:cubicBezTo>
                          <a:pt x="13" y="4"/>
                          <a:pt x="8" y="4"/>
                          <a:pt x="2" y="8"/>
                        </a:cubicBezTo>
                        <a:cubicBezTo>
                          <a:pt x="0" y="9"/>
                          <a:pt x="2" y="11"/>
                          <a:pt x="3"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2" name="Freeform 231"/>
                  <p:cNvSpPr/>
                  <p:nvPr/>
                </p:nvSpPr>
                <p:spPr bwMode="auto">
                  <a:xfrm>
                    <a:off x="941" y="1458"/>
                    <a:ext cx="3" cy="20"/>
                  </a:xfrm>
                  <a:custGeom>
                    <a:avLst/>
                    <a:gdLst>
                      <a:gd name="T0" fmla="*/ 1 w 5"/>
                      <a:gd name="T1" fmla="*/ 2 h 30"/>
                      <a:gd name="T2" fmla="*/ 1 w 5"/>
                      <a:gd name="T3" fmla="*/ 14 h 30"/>
                      <a:gd name="T4" fmla="*/ 1 w 5"/>
                      <a:gd name="T5" fmla="*/ 28 h 30"/>
                      <a:gd name="T6" fmla="*/ 4 w 5"/>
                      <a:gd name="T7" fmla="*/ 28 h 30"/>
                      <a:gd name="T8" fmla="*/ 4 w 5"/>
                      <a:gd name="T9" fmla="*/ 15 h 30"/>
                      <a:gd name="T10" fmla="*/ 4 w 5"/>
                      <a:gd name="T11" fmla="*/ 3 h 30"/>
                      <a:gd name="T12" fmla="*/ 1 w 5"/>
                      <a:gd name="T13" fmla="*/ 2 h 30"/>
                    </a:gdLst>
                    <a:ahLst/>
                    <a:cxnLst>
                      <a:cxn ang="0">
                        <a:pos x="T0" y="T1"/>
                      </a:cxn>
                      <a:cxn ang="0">
                        <a:pos x="T2" y="T3"/>
                      </a:cxn>
                      <a:cxn ang="0">
                        <a:pos x="T4" y="T5"/>
                      </a:cxn>
                      <a:cxn ang="0">
                        <a:pos x="T6" y="T7"/>
                      </a:cxn>
                      <a:cxn ang="0">
                        <a:pos x="T8" y="T9"/>
                      </a:cxn>
                      <a:cxn ang="0">
                        <a:pos x="T10" y="T11"/>
                      </a:cxn>
                      <a:cxn ang="0">
                        <a:pos x="T12" y="T13"/>
                      </a:cxn>
                    </a:cxnLst>
                    <a:rect l="0" t="0" r="r" b="b"/>
                    <a:pathLst>
                      <a:path w="5" h="30">
                        <a:moveTo>
                          <a:pt x="1" y="2"/>
                        </a:moveTo>
                        <a:cubicBezTo>
                          <a:pt x="0" y="6"/>
                          <a:pt x="0" y="10"/>
                          <a:pt x="1" y="14"/>
                        </a:cubicBezTo>
                        <a:cubicBezTo>
                          <a:pt x="1" y="19"/>
                          <a:pt x="1" y="23"/>
                          <a:pt x="1" y="28"/>
                        </a:cubicBezTo>
                        <a:cubicBezTo>
                          <a:pt x="1" y="30"/>
                          <a:pt x="4" y="30"/>
                          <a:pt x="4" y="28"/>
                        </a:cubicBezTo>
                        <a:cubicBezTo>
                          <a:pt x="4" y="24"/>
                          <a:pt x="4" y="19"/>
                          <a:pt x="4" y="15"/>
                        </a:cubicBezTo>
                        <a:cubicBezTo>
                          <a:pt x="3" y="11"/>
                          <a:pt x="3" y="7"/>
                          <a:pt x="4" y="3"/>
                        </a:cubicBezTo>
                        <a:cubicBezTo>
                          <a:pt x="5" y="1"/>
                          <a:pt x="2" y="0"/>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3" name="Freeform 232"/>
                  <p:cNvSpPr/>
                  <p:nvPr/>
                </p:nvSpPr>
                <p:spPr bwMode="auto">
                  <a:xfrm>
                    <a:off x="914" y="1460"/>
                    <a:ext cx="8" cy="4"/>
                  </a:xfrm>
                  <a:custGeom>
                    <a:avLst/>
                    <a:gdLst>
                      <a:gd name="T0" fmla="*/ 2 w 12"/>
                      <a:gd name="T1" fmla="*/ 6 h 7"/>
                      <a:gd name="T2" fmla="*/ 5 w 12"/>
                      <a:gd name="T3" fmla="*/ 6 h 7"/>
                      <a:gd name="T4" fmla="*/ 10 w 12"/>
                      <a:gd name="T5" fmla="*/ 3 h 7"/>
                      <a:gd name="T6" fmla="*/ 9 w 12"/>
                      <a:gd name="T7" fmla="*/ 1 h 7"/>
                      <a:gd name="T8" fmla="*/ 6 w 12"/>
                      <a:gd name="T9" fmla="*/ 3 h 7"/>
                      <a:gd name="T10" fmla="*/ 4 w 12"/>
                      <a:gd name="T11" fmla="*/ 3 h 7"/>
                      <a:gd name="T12" fmla="*/ 3 w 12"/>
                      <a:gd name="T13" fmla="*/ 4 h 7"/>
                      <a:gd name="T14" fmla="*/ 2 w 12"/>
                      <a:gd name="T15" fmla="*/ 6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7">
                        <a:moveTo>
                          <a:pt x="2" y="6"/>
                        </a:moveTo>
                        <a:cubicBezTo>
                          <a:pt x="3" y="7"/>
                          <a:pt x="4" y="6"/>
                          <a:pt x="5" y="6"/>
                        </a:cubicBezTo>
                        <a:cubicBezTo>
                          <a:pt x="7" y="5"/>
                          <a:pt x="9" y="4"/>
                          <a:pt x="10" y="3"/>
                        </a:cubicBezTo>
                        <a:cubicBezTo>
                          <a:pt x="12" y="3"/>
                          <a:pt x="11" y="0"/>
                          <a:pt x="9" y="1"/>
                        </a:cubicBezTo>
                        <a:cubicBezTo>
                          <a:pt x="8" y="1"/>
                          <a:pt x="7" y="2"/>
                          <a:pt x="6" y="3"/>
                        </a:cubicBezTo>
                        <a:cubicBezTo>
                          <a:pt x="5" y="3"/>
                          <a:pt x="4" y="3"/>
                          <a:pt x="4" y="3"/>
                        </a:cubicBezTo>
                        <a:cubicBezTo>
                          <a:pt x="3" y="3"/>
                          <a:pt x="3" y="3"/>
                          <a:pt x="3" y="4"/>
                        </a:cubicBezTo>
                        <a:cubicBezTo>
                          <a:pt x="2" y="3"/>
                          <a:pt x="0" y="5"/>
                          <a:pt x="2"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4" name="Freeform 233"/>
                  <p:cNvSpPr/>
                  <p:nvPr/>
                </p:nvSpPr>
                <p:spPr bwMode="auto">
                  <a:xfrm>
                    <a:off x="913" y="1462"/>
                    <a:ext cx="10" cy="6"/>
                  </a:xfrm>
                  <a:custGeom>
                    <a:avLst/>
                    <a:gdLst>
                      <a:gd name="T0" fmla="*/ 3 w 14"/>
                      <a:gd name="T1" fmla="*/ 9 h 9"/>
                      <a:gd name="T2" fmla="*/ 12 w 14"/>
                      <a:gd name="T3" fmla="*/ 3 h 9"/>
                      <a:gd name="T4" fmla="*/ 11 w 14"/>
                      <a:gd name="T5" fmla="*/ 1 h 9"/>
                      <a:gd name="T6" fmla="*/ 1 w 14"/>
                      <a:gd name="T7" fmla="*/ 6 h 9"/>
                      <a:gd name="T8" fmla="*/ 3 w 14"/>
                      <a:gd name="T9" fmla="*/ 9 h 9"/>
                    </a:gdLst>
                    <a:ahLst/>
                    <a:cxnLst>
                      <a:cxn ang="0">
                        <a:pos x="T0" y="T1"/>
                      </a:cxn>
                      <a:cxn ang="0">
                        <a:pos x="T2" y="T3"/>
                      </a:cxn>
                      <a:cxn ang="0">
                        <a:pos x="T4" y="T5"/>
                      </a:cxn>
                      <a:cxn ang="0">
                        <a:pos x="T6" y="T7"/>
                      </a:cxn>
                      <a:cxn ang="0">
                        <a:pos x="T8" y="T9"/>
                      </a:cxn>
                    </a:cxnLst>
                    <a:rect l="0" t="0" r="r" b="b"/>
                    <a:pathLst>
                      <a:path w="14" h="9">
                        <a:moveTo>
                          <a:pt x="3" y="9"/>
                        </a:moveTo>
                        <a:cubicBezTo>
                          <a:pt x="6" y="7"/>
                          <a:pt x="9" y="5"/>
                          <a:pt x="12" y="3"/>
                        </a:cubicBezTo>
                        <a:cubicBezTo>
                          <a:pt x="14" y="2"/>
                          <a:pt x="12" y="0"/>
                          <a:pt x="11" y="1"/>
                        </a:cubicBezTo>
                        <a:cubicBezTo>
                          <a:pt x="7" y="2"/>
                          <a:pt x="4" y="4"/>
                          <a:pt x="1" y="6"/>
                        </a:cubicBezTo>
                        <a:cubicBezTo>
                          <a:pt x="0" y="7"/>
                          <a:pt x="1" y="9"/>
                          <a:pt x="3"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5" name="Freeform 234"/>
                  <p:cNvSpPr/>
                  <p:nvPr/>
                </p:nvSpPr>
                <p:spPr bwMode="auto">
                  <a:xfrm>
                    <a:off x="914" y="1463"/>
                    <a:ext cx="10" cy="5"/>
                  </a:xfrm>
                  <a:custGeom>
                    <a:avLst/>
                    <a:gdLst>
                      <a:gd name="T0" fmla="*/ 3 w 15"/>
                      <a:gd name="T1" fmla="*/ 8 h 8"/>
                      <a:gd name="T2" fmla="*/ 13 w 15"/>
                      <a:gd name="T3" fmla="*/ 4 h 8"/>
                      <a:gd name="T4" fmla="*/ 12 w 15"/>
                      <a:gd name="T5" fmla="*/ 1 h 8"/>
                      <a:gd name="T6" fmla="*/ 2 w 15"/>
                      <a:gd name="T7" fmla="*/ 5 h 8"/>
                      <a:gd name="T8" fmla="*/ 3 w 15"/>
                      <a:gd name="T9" fmla="*/ 8 h 8"/>
                    </a:gdLst>
                    <a:ahLst/>
                    <a:cxnLst>
                      <a:cxn ang="0">
                        <a:pos x="T0" y="T1"/>
                      </a:cxn>
                      <a:cxn ang="0">
                        <a:pos x="T2" y="T3"/>
                      </a:cxn>
                      <a:cxn ang="0">
                        <a:pos x="T4" y="T5"/>
                      </a:cxn>
                      <a:cxn ang="0">
                        <a:pos x="T6" y="T7"/>
                      </a:cxn>
                      <a:cxn ang="0">
                        <a:pos x="T8" y="T9"/>
                      </a:cxn>
                    </a:cxnLst>
                    <a:rect l="0" t="0" r="r" b="b"/>
                    <a:pathLst>
                      <a:path w="15" h="8">
                        <a:moveTo>
                          <a:pt x="3" y="8"/>
                        </a:moveTo>
                        <a:cubicBezTo>
                          <a:pt x="6" y="7"/>
                          <a:pt x="10" y="5"/>
                          <a:pt x="13" y="4"/>
                        </a:cubicBezTo>
                        <a:cubicBezTo>
                          <a:pt x="15" y="3"/>
                          <a:pt x="14" y="0"/>
                          <a:pt x="12" y="1"/>
                        </a:cubicBezTo>
                        <a:cubicBezTo>
                          <a:pt x="9" y="2"/>
                          <a:pt x="5" y="4"/>
                          <a:pt x="2" y="5"/>
                        </a:cubicBezTo>
                        <a:cubicBezTo>
                          <a:pt x="0" y="6"/>
                          <a:pt x="1" y="8"/>
                          <a:pt x="3"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6" name="Freeform 235"/>
                  <p:cNvSpPr/>
                  <p:nvPr/>
                </p:nvSpPr>
                <p:spPr bwMode="auto">
                  <a:xfrm>
                    <a:off x="913" y="1464"/>
                    <a:ext cx="14" cy="9"/>
                  </a:xfrm>
                  <a:custGeom>
                    <a:avLst/>
                    <a:gdLst>
                      <a:gd name="T0" fmla="*/ 3 w 21"/>
                      <a:gd name="T1" fmla="*/ 13 h 14"/>
                      <a:gd name="T2" fmla="*/ 19 w 21"/>
                      <a:gd name="T3" fmla="*/ 3 h 14"/>
                      <a:gd name="T4" fmla="*/ 18 w 21"/>
                      <a:gd name="T5" fmla="*/ 1 h 14"/>
                      <a:gd name="T6" fmla="*/ 2 w 21"/>
                      <a:gd name="T7" fmla="*/ 10 h 14"/>
                      <a:gd name="T8" fmla="*/ 3 w 21"/>
                      <a:gd name="T9" fmla="*/ 13 h 14"/>
                    </a:gdLst>
                    <a:ahLst/>
                    <a:cxnLst>
                      <a:cxn ang="0">
                        <a:pos x="T0" y="T1"/>
                      </a:cxn>
                      <a:cxn ang="0">
                        <a:pos x="T2" y="T3"/>
                      </a:cxn>
                      <a:cxn ang="0">
                        <a:pos x="T4" y="T5"/>
                      </a:cxn>
                      <a:cxn ang="0">
                        <a:pos x="T6" y="T7"/>
                      </a:cxn>
                      <a:cxn ang="0">
                        <a:pos x="T8" y="T9"/>
                      </a:cxn>
                    </a:cxnLst>
                    <a:rect l="0" t="0" r="r" b="b"/>
                    <a:pathLst>
                      <a:path w="21" h="14">
                        <a:moveTo>
                          <a:pt x="3" y="13"/>
                        </a:moveTo>
                        <a:cubicBezTo>
                          <a:pt x="8" y="9"/>
                          <a:pt x="14" y="6"/>
                          <a:pt x="19" y="3"/>
                        </a:cubicBezTo>
                        <a:cubicBezTo>
                          <a:pt x="21" y="2"/>
                          <a:pt x="19" y="0"/>
                          <a:pt x="18" y="1"/>
                        </a:cubicBezTo>
                        <a:cubicBezTo>
                          <a:pt x="12" y="4"/>
                          <a:pt x="7" y="7"/>
                          <a:pt x="2" y="10"/>
                        </a:cubicBezTo>
                        <a:cubicBezTo>
                          <a:pt x="0" y="11"/>
                          <a:pt x="2" y="14"/>
                          <a:pt x="3"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7" name="Freeform 236"/>
                  <p:cNvSpPr/>
                  <p:nvPr/>
                </p:nvSpPr>
                <p:spPr bwMode="auto">
                  <a:xfrm>
                    <a:off x="914" y="1464"/>
                    <a:ext cx="15" cy="10"/>
                  </a:xfrm>
                  <a:custGeom>
                    <a:avLst/>
                    <a:gdLst>
                      <a:gd name="T0" fmla="*/ 3 w 23"/>
                      <a:gd name="T1" fmla="*/ 14 h 15"/>
                      <a:gd name="T2" fmla="*/ 22 w 23"/>
                      <a:gd name="T3" fmla="*/ 4 h 15"/>
                      <a:gd name="T4" fmla="*/ 20 w 23"/>
                      <a:gd name="T5" fmla="*/ 1 h 15"/>
                      <a:gd name="T6" fmla="*/ 2 w 23"/>
                      <a:gd name="T7" fmla="*/ 12 h 15"/>
                      <a:gd name="T8" fmla="*/ 3 w 23"/>
                      <a:gd name="T9" fmla="*/ 14 h 15"/>
                    </a:gdLst>
                    <a:ahLst/>
                    <a:cxnLst>
                      <a:cxn ang="0">
                        <a:pos x="T0" y="T1"/>
                      </a:cxn>
                      <a:cxn ang="0">
                        <a:pos x="T2" y="T3"/>
                      </a:cxn>
                      <a:cxn ang="0">
                        <a:pos x="T4" y="T5"/>
                      </a:cxn>
                      <a:cxn ang="0">
                        <a:pos x="T6" y="T7"/>
                      </a:cxn>
                      <a:cxn ang="0">
                        <a:pos x="T8" y="T9"/>
                      </a:cxn>
                    </a:cxnLst>
                    <a:rect l="0" t="0" r="r" b="b"/>
                    <a:pathLst>
                      <a:path w="23" h="15">
                        <a:moveTo>
                          <a:pt x="3" y="14"/>
                        </a:moveTo>
                        <a:cubicBezTo>
                          <a:pt x="10" y="12"/>
                          <a:pt x="16" y="7"/>
                          <a:pt x="22" y="4"/>
                        </a:cubicBezTo>
                        <a:cubicBezTo>
                          <a:pt x="23" y="3"/>
                          <a:pt x="22" y="0"/>
                          <a:pt x="20" y="1"/>
                        </a:cubicBezTo>
                        <a:cubicBezTo>
                          <a:pt x="14" y="5"/>
                          <a:pt x="8" y="9"/>
                          <a:pt x="2" y="12"/>
                        </a:cubicBezTo>
                        <a:cubicBezTo>
                          <a:pt x="0" y="13"/>
                          <a:pt x="2" y="15"/>
                          <a:pt x="3"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8" name="Freeform 237"/>
                  <p:cNvSpPr/>
                  <p:nvPr/>
                </p:nvSpPr>
                <p:spPr bwMode="auto">
                  <a:xfrm>
                    <a:off x="915" y="1464"/>
                    <a:ext cx="19" cy="12"/>
                  </a:xfrm>
                  <a:custGeom>
                    <a:avLst/>
                    <a:gdLst>
                      <a:gd name="T0" fmla="*/ 3 w 28"/>
                      <a:gd name="T1" fmla="*/ 16 h 17"/>
                      <a:gd name="T2" fmla="*/ 26 w 28"/>
                      <a:gd name="T3" fmla="*/ 3 h 17"/>
                      <a:gd name="T4" fmla="*/ 24 w 28"/>
                      <a:gd name="T5" fmla="*/ 1 h 17"/>
                      <a:gd name="T6" fmla="*/ 2 w 28"/>
                      <a:gd name="T7" fmla="*/ 14 h 17"/>
                      <a:gd name="T8" fmla="*/ 3 w 28"/>
                      <a:gd name="T9" fmla="*/ 16 h 17"/>
                    </a:gdLst>
                    <a:ahLst/>
                    <a:cxnLst>
                      <a:cxn ang="0">
                        <a:pos x="T0" y="T1"/>
                      </a:cxn>
                      <a:cxn ang="0">
                        <a:pos x="T2" y="T3"/>
                      </a:cxn>
                      <a:cxn ang="0">
                        <a:pos x="T4" y="T5"/>
                      </a:cxn>
                      <a:cxn ang="0">
                        <a:pos x="T6" y="T7"/>
                      </a:cxn>
                      <a:cxn ang="0">
                        <a:pos x="T8" y="T9"/>
                      </a:cxn>
                    </a:cxnLst>
                    <a:rect l="0" t="0" r="r" b="b"/>
                    <a:pathLst>
                      <a:path w="28" h="17">
                        <a:moveTo>
                          <a:pt x="3" y="16"/>
                        </a:moveTo>
                        <a:cubicBezTo>
                          <a:pt x="11" y="12"/>
                          <a:pt x="18" y="7"/>
                          <a:pt x="26" y="3"/>
                        </a:cubicBezTo>
                        <a:cubicBezTo>
                          <a:pt x="28" y="2"/>
                          <a:pt x="26" y="0"/>
                          <a:pt x="24" y="1"/>
                        </a:cubicBezTo>
                        <a:cubicBezTo>
                          <a:pt x="16" y="4"/>
                          <a:pt x="10" y="10"/>
                          <a:pt x="2" y="14"/>
                        </a:cubicBezTo>
                        <a:cubicBezTo>
                          <a:pt x="0" y="15"/>
                          <a:pt x="2" y="17"/>
                          <a:pt x="3"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9" name="Freeform 238"/>
                  <p:cNvSpPr/>
                  <p:nvPr/>
                </p:nvSpPr>
                <p:spPr bwMode="auto">
                  <a:xfrm>
                    <a:off x="915" y="1468"/>
                    <a:ext cx="19" cy="12"/>
                  </a:xfrm>
                  <a:custGeom>
                    <a:avLst/>
                    <a:gdLst>
                      <a:gd name="T0" fmla="*/ 3 w 29"/>
                      <a:gd name="T1" fmla="*/ 18 h 19"/>
                      <a:gd name="T2" fmla="*/ 27 w 29"/>
                      <a:gd name="T3" fmla="*/ 3 h 19"/>
                      <a:gd name="T4" fmla="*/ 26 w 29"/>
                      <a:gd name="T5" fmla="*/ 1 h 19"/>
                      <a:gd name="T6" fmla="*/ 2 w 29"/>
                      <a:gd name="T7" fmla="*/ 15 h 19"/>
                      <a:gd name="T8" fmla="*/ 3 w 29"/>
                      <a:gd name="T9" fmla="*/ 18 h 19"/>
                    </a:gdLst>
                    <a:ahLst/>
                    <a:cxnLst>
                      <a:cxn ang="0">
                        <a:pos x="T0" y="T1"/>
                      </a:cxn>
                      <a:cxn ang="0">
                        <a:pos x="T2" y="T3"/>
                      </a:cxn>
                      <a:cxn ang="0">
                        <a:pos x="T4" y="T5"/>
                      </a:cxn>
                      <a:cxn ang="0">
                        <a:pos x="T6" y="T7"/>
                      </a:cxn>
                      <a:cxn ang="0">
                        <a:pos x="T8" y="T9"/>
                      </a:cxn>
                    </a:cxnLst>
                    <a:rect l="0" t="0" r="r" b="b"/>
                    <a:pathLst>
                      <a:path w="29" h="19">
                        <a:moveTo>
                          <a:pt x="3" y="18"/>
                        </a:moveTo>
                        <a:cubicBezTo>
                          <a:pt x="11" y="13"/>
                          <a:pt x="19" y="8"/>
                          <a:pt x="27" y="3"/>
                        </a:cubicBezTo>
                        <a:cubicBezTo>
                          <a:pt x="29" y="2"/>
                          <a:pt x="27" y="0"/>
                          <a:pt x="26" y="1"/>
                        </a:cubicBezTo>
                        <a:cubicBezTo>
                          <a:pt x="18" y="6"/>
                          <a:pt x="10" y="11"/>
                          <a:pt x="2" y="15"/>
                        </a:cubicBezTo>
                        <a:cubicBezTo>
                          <a:pt x="0" y="16"/>
                          <a:pt x="1" y="19"/>
                          <a:pt x="3"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0" name="Freeform 239"/>
                  <p:cNvSpPr/>
                  <p:nvPr/>
                </p:nvSpPr>
                <p:spPr bwMode="auto">
                  <a:xfrm>
                    <a:off x="920" y="1468"/>
                    <a:ext cx="16" cy="11"/>
                  </a:xfrm>
                  <a:custGeom>
                    <a:avLst/>
                    <a:gdLst>
                      <a:gd name="T0" fmla="*/ 3 w 24"/>
                      <a:gd name="T1" fmla="*/ 16 h 17"/>
                      <a:gd name="T2" fmla="*/ 22 w 24"/>
                      <a:gd name="T3" fmla="*/ 3 h 17"/>
                      <a:gd name="T4" fmla="*/ 21 w 24"/>
                      <a:gd name="T5" fmla="*/ 1 h 17"/>
                      <a:gd name="T6" fmla="*/ 2 w 24"/>
                      <a:gd name="T7" fmla="*/ 13 h 17"/>
                      <a:gd name="T8" fmla="*/ 3 w 24"/>
                      <a:gd name="T9" fmla="*/ 16 h 17"/>
                    </a:gdLst>
                    <a:ahLst/>
                    <a:cxnLst>
                      <a:cxn ang="0">
                        <a:pos x="T0" y="T1"/>
                      </a:cxn>
                      <a:cxn ang="0">
                        <a:pos x="T2" y="T3"/>
                      </a:cxn>
                      <a:cxn ang="0">
                        <a:pos x="T4" y="T5"/>
                      </a:cxn>
                      <a:cxn ang="0">
                        <a:pos x="T6" y="T7"/>
                      </a:cxn>
                      <a:cxn ang="0">
                        <a:pos x="T8" y="T9"/>
                      </a:cxn>
                    </a:cxnLst>
                    <a:rect l="0" t="0" r="r" b="b"/>
                    <a:pathLst>
                      <a:path w="24" h="17">
                        <a:moveTo>
                          <a:pt x="3" y="16"/>
                        </a:moveTo>
                        <a:cubicBezTo>
                          <a:pt x="10" y="12"/>
                          <a:pt x="16" y="8"/>
                          <a:pt x="22" y="3"/>
                        </a:cubicBezTo>
                        <a:cubicBezTo>
                          <a:pt x="24" y="2"/>
                          <a:pt x="23" y="0"/>
                          <a:pt x="21" y="1"/>
                        </a:cubicBezTo>
                        <a:cubicBezTo>
                          <a:pt x="15" y="5"/>
                          <a:pt x="8" y="9"/>
                          <a:pt x="2" y="13"/>
                        </a:cubicBezTo>
                        <a:cubicBezTo>
                          <a:pt x="0" y="14"/>
                          <a:pt x="2" y="17"/>
                          <a:pt x="3"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1" name="Freeform 240"/>
                  <p:cNvSpPr/>
                  <p:nvPr/>
                </p:nvSpPr>
                <p:spPr bwMode="auto">
                  <a:xfrm>
                    <a:off x="922" y="1470"/>
                    <a:ext cx="14" cy="10"/>
                  </a:xfrm>
                  <a:custGeom>
                    <a:avLst/>
                    <a:gdLst>
                      <a:gd name="T0" fmla="*/ 3 w 21"/>
                      <a:gd name="T1" fmla="*/ 14 h 15"/>
                      <a:gd name="T2" fmla="*/ 19 w 21"/>
                      <a:gd name="T3" fmla="*/ 4 h 15"/>
                      <a:gd name="T4" fmla="*/ 18 w 21"/>
                      <a:gd name="T5" fmla="*/ 1 h 15"/>
                      <a:gd name="T6" fmla="*/ 2 w 21"/>
                      <a:gd name="T7" fmla="*/ 12 h 15"/>
                      <a:gd name="T8" fmla="*/ 3 w 21"/>
                      <a:gd name="T9" fmla="*/ 14 h 15"/>
                    </a:gdLst>
                    <a:ahLst/>
                    <a:cxnLst>
                      <a:cxn ang="0">
                        <a:pos x="T0" y="T1"/>
                      </a:cxn>
                      <a:cxn ang="0">
                        <a:pos x="T2" y="T3"/>
                      </a:cxn>
                      <a:cxn ang="0">
                        <a:pos x="T4" y="T5"/>
                      </a:cxn>
                      <a:cxn ang="0">
                        <a:pos x="T6" y="T7"/>
                      </a:cxn>
                      <a:cxn ang="0">
                        <a:pos x="T8" y="T9"/>
                      </a:cxn>
                    </a:cxnLst>
                    <a:rect l="0" t="0" r="r" b="b"/>
                    <a:pathLst>
                      <a:path w="21" h="15">
                        <a:moveTo>
                          <a:pt x="3" y="14"/>
                        </a:moveTo>
                        <a:cubicBezTo>
                          <a:pt x="8" y="11"/>
                          <a:pt x="14" y="7"/>
                          <a:pt x="19" y="4"/>
                        </a:cubicBezTo>
                        <a:cubicBezTo>
                          <a:pt x="21" y="3"/>
                          <a:pt x="19" y="0"/>
                          <a:pt x="18" y="1"/>
                        </a:cubicBezTo>
                        <a:cubicBezTo>
                          <a:pt x="12" y="4"/>
                          <a:pt x="7" y="8"/>
                          <a:pt x="2" y="12"/>
                        </a:cubicBezTo>
                        <a:cubicBezTo>
                          <a:pt x="0" y="13"/>
                          <a:pt x="2" y="15"/>
                          <a:pt x="3"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2" name="Freeform 241"/>
                  <p:cNvSpPr/>
                  <p:nvPr/>
                </p:nvSpPr>
                <p:spPr bwMode="auto">
                  <a:xfrm>
                    <a:off x="926" y="1472"/>
                    <a:ext cx="11" cy="8"/>
                  </a:xfrm>
                  <a:custGeom>
                    <a:avLst/>
                    <a:gdLst>
                      <a:gd name="T0" fmla="*/ 3 w 17"/>
                      <a:gd name="T1" fmla="*/ 12 h 13"/>
                      <a:gd name="T2" fmla="*/ 15 w 17"/>
                      <a:gd name="T3" fmla="*/ 4 h 13"/>
                      <a:gd name="T4" fmla="*/ 14 w 17"/>
                      <a:gd name="T5" fmla="*/ 1 h 13"/>
                      <a:gd name="T6" fmla="*/ 1 w 17"/>
                      <a:gd name="T7" fmla="*/ 10 h 13"/>
                      <a:gd name="T8" fmla="*/ 3 w 17"/>
                      <a:gd name="T9" fmla="*/ 12 h 13"/>
                    </a:gdLst>
                    <a:ahLst/>
                    <a:cxnLst>
                      <a:cxn ang="0">
                        <a:pos x="T0" y="T1"/>
                      </a:cxn>
                      <a:cxn ang="0">
                        <a:pos x="T2" y="T3"/>
                      </a:cxn>
                      <a:cxn ang="0">
                        <a:pos x="T4" y="T5"/>
                      </a:cxn>
                      <a:cxn ang="0">
                        <a:pos x="T6" y="T7"/>
                      </a:cxn>
                      <a:cxn ang="0">
                        <a:pos x="T8" y="T9"/>
                      </a:cxn>
                    </a:cxnLst>
                    <a:rect l="0" t="0" r="r" b="b"/>
                    <a:pathLst>
                      <a:path w="17" h="13">
                        <a:moveTo>
                          <a:pt x="3" y="12"/>
                        </a:moveTo>
                        <a:cubicBezTo>
                          <a:pt x="7" y="9"/>
                          <a:pt x="11" y="6"/>
                          <a:pt x="15" y="4"/>
                        </a:cubicBezTo>
                        <a:cubicBezTo>
                          <a:pt x="17" y="3"/>
                          <a:pt x="15" y="0"/>
                          <a:pt x="14" y="1"/>
                        </a:cubicBezTo>
                        <a:cubicBezTo>
                          <a:pt x="9" y="4"/>
                          <a:pt x="5" y="6"/>
                          <a:pt x="1" y="10"/>
                        </a:cubicBezTo>
                        <a:cubicBezTo>
                          <a:pt x="0" y="11"/>
                          <a:pt x="2" y="13"/>
                          <a:pt x="3"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3" name="Freeform 242"/>
                  <p:cNvSpPr/>
                  <p:nvPr/>
                </p:nvSpPr>
                <p:spPr bwMode="auto">
                  <a:xfrm>
                    <a:off x="929" y="1472"/>
                    <a:ext cx="11" cy="8"/>
                  </a:xfrm>
                  <a:custGeom>
                    <a:avLst/>
                    <a:gdLst>
                      <a:gd name="T0" fmla="*/ 3 w 17"/>
                      <a:gd name="T1" fmla="*/ 11 h 11"/>
                      <a:gd name="T2" fmla="*/ 15 w 17"/>
                      <a:gd name="T3" fmla="*/ 3 h 11"/>
                      <a:gd name="T4" fmla="*/ 14 w 17"/>
                      <a:gd name="T5" fmla="*/ 1 h 11"/>
                      <a:gd name="T6" fmla="*/ 2 w 17"/>
                      <a:gd name="T7" fmla="*/ 8 h 11"/>
                      <a:gd name="T8" fmla="*/ 3 w 17"/>
                      <a:gd name="T9" fmla="*/ 11 h 11"/>
                    </a:gdLst>
                    <a:ahLst/>
                    <a:cxnLst>
                      <a:cxn ang="0">
                        <a:pos x="T0" y="T1"/>
                      </a:cxn>
                      <a:cxn ang="0">
                        <a:pos x="T2" y="T3"/>
                      </a:cxn>
                      <a:cxn ang="0">
                        <a:pos x="T4" y="T5"/>
                      </a:cxn>
                      <a:cxn ang="0">
                        <a:pos x="T6" y="T7"/>
                      </a:cxn>
                      <a:cxn ang="0">
                        <a:pos x="T8" y="T9"/>
                      </a:cxn>
                    </a:cxnLst>
                    <a:rect l="0" t="0" r="r" b="b"/>
                    <a:pathLst>
                      <a:path w="17" h="11">
                        <a:moveTo>
                          <a:pt x="3" y="11"/>
                        </a:moveTo>
                        <a:cubicBezTo>
                          <a:pt x="8" y="9"/>
                          <a:pt x="11" y="6"/>
                          <a:pt x="15" y="3"/>
                        </a:cubicBezTo>
                        <a:cubicBezTo>
                          <a:pt x="17" y="2"/>
                          <a:pt x="15" y="0"/>
                          <a:pt x="14" y="1"/>
                        </a:cubicBezTo>
                        <a:cubicBezTo>
                          <a:pt x="10" y="3"/>
                          <a:pt x="6" y="6"/>
                          <a:pt x="2" y="8"/>
                        </a:cubicBezTo>
                        <a:cubicBezTo>
                          <a:pt x="0" y="9"/>
                          <a:pt x="1" y="11"/>
                          <a:pt x="3"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4" name="Freeform 243"/>
                  <p:cNvSpPr/>
                  <p:nvPr/>
                </p:nvSpPr>
                <p:spPr bwMode="auto">
                  <a:xfrm>
                    <a:off x="931" y="1472"/>
                    <a:ext cx="10" cy="8"/>
                  </a:xfrm>
                  <a:custGeom>
                    <a:avLst/>
                    <a:gdLst>
                      <a:gd name="T0" fmla="*/ 4 w 14"/>
                      <a:gd name="T1" fmla="*/ 10 h 11"/>
                      <a:gd name="T2" fmla="*/ 13 w 14"/>
                      <a:gd name="T3" fmla="*/ 4 h 11"/>
                      <a:gd name="T4" fmla="*/ 11 w 14"/>
                      <a:gd name="T5" fmla="*/ 1 h 11"/>
                      <a:gd name="T6" fmla="*/ 2 w 14"/>
                      <a:gd name="T7" fmla="*/ 8 h 11"/>
                      <a:gd name="T8" fmla="*/ 4 w 14"/>
                      <a:gd name="T9" fmla="*/ 10 h 11"/>
                    </a:gdLst>
                    <a:ahLst/>
                    <a:cxnLst>
                      <a:cxn ang="0">
                        <a:pos x="T0" y="T1"/>
                      </a:cxn>
                      <a:cxn ang="0">
                        <a:pos x="T2" y="T3"/>
                      </a:cxn>
                      <a:cxn ang="0">
                        <a:pos x="T4" y="T5"/>
                      </a:cxn>
                      <a:cxn ang="0">
                        <a:pos x="T6" y="T7"/>
                      </a:cxn>
                      <a:cxn ang="0">
                        <a:pos x="T8" y="T9"/>
                      </a:cxn>
                    </a:cxnLst>
                    <a:rect l="0" t="0" r="r" b="b"/>
                    <a:pathLst>
                      <a:path w="14" h="11">
                        <a:moveTo>
                          <a:pt x="4" y="10"/>
                        </a:moveTo>
                        <a:cubicBezTo>
                          <a:pt x="6" y="7"/>
                          <a:pt x="10" y="6"/>
                          <a:pt x="13" y="4"/>
                        </a:cubicBezTo>
                        <a:cubicBezTo>
                          <a:pt x="14" y="3"/>
                          <a:pt x="13" y="0"/>
                          <a:pt x="11" y="1"/>
                        </a:cubicBezTo>
                        <a:cubicBezTo>
                          <a:pt x="8" y="3"/>
                          <a:pt x="4" y="5"/>
                          <a:pt x="2" y="8"/>
                        </a:cubicBezTo>
                        <a:cubicBezTo>
                          <a:pt x="0" y="9"/>
                          <a:pt x="2" y="11"/>
                          <a:pt x="4"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5" name="Freeform 244"/>
                  <p:cNvSpPr/>
                  <p:nvPr/>
                </p:nvSpPr>
                <p:spPr bwMode="auto">
                  <a:xfrm>
                    <a:off x="932" y="1474"/>
                    <a:ext cx="11" cy="6"/>
                  </a:xfrm>
                  <a:custGeom>
                    <a:avLst/>
                    <a:gdLst>
                      <a:gd name="T0" fmla="*/ 3 w 16"/>
                      <a:gd name="T1" fmla="*/ 9 h 10"/>
                      <a:gd name="T2" fmla="*/ 15 w 16"/>
                      <a:gd name="T3" fmla="*/ 3 h 10"/>
                      <a:gd name="T4" fmla="*/ 13 w 16"/>
                      <a:gd name="T5" fmla="*/ 1 h 10"/>
                      <a:gd name="T6" fmla="*/ 2 w 16"/>
                      <a:gd name="T7" fmla="*/ 7 h 10"/>
                      <a:gd name="T8" fmla="*/ 3 w 16"/>
                      <a:gd name="T9" fmla="*/ 9 h 10"/>
                    </a:gdLst>
                    <a:ahLst/>
                    <a:cxnLst>
                      <a:cxn ang="0">
                        <a:pos x="T0" y="T1"/>
                      </a:cxn>
                      <a:cxn ang="0">
                        <a:pos x="T2" y="T3"/>
                      </a:cxn>
                      <a:cxn ang="0">
                        <a:pos x="T4" y="T5"/>
                      </a:cxn>
                      <a:cxn ang="0">
                        <a:pos x="T6" y="T7"/>
                      </a:cxn>
                      <a:cxn ang="0">
                        <a:pos x="T8" y="T9"/>
                      </a:cxn>
                    </a:cxnLst>
                    <a:rect l="0" t="0" r="r" b="b"/>
                    <a:pathLst>
                      <a:path w="16" h="10">
                        <a:moveTo>
                          <a:pt x="3" y="9"/>
                        </a:moveTo>
                        <a:cubicBezTo>
                          <a:pt x="7" y="7"/>
                          <a:pt x="11" y="6"/>
                          <a:pt x="15" y="3"/>
                        </a:cubicBezTo>
                        <a:cubicBezTo>
                          <a:pt x="16" y="2"/>
                          <a:pt x="14" y="0"/>
                          <a:pt x="13" y="1"/>
                        </a:cubicBezTo>
                        <a:cubicBezTo>
                          <a:pt x="9" y="3"/>
                          <a:pt x="6" y="5"/>
                          <a:pt x="2" y="7"/>
                        </a:cubicBezTo>
                        <a:cubicBezTo>
                          <a:pt x="0" y="7"/>
                          <a:pt x="2" y="10"/>
                          <a:pt x="3"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6" name="Freeform 245"/>
                  <p:cNvSpPr/>
                  <p:nvPr/>
                </p:nvSpPr>
                <p:spPr bwMode="auto">
                  <a:xfrm>
                    <a:off x="935" y="1476"/>
                    <a:ext cx="5" cy="4"/>
                  </a:xfrm>
                  <a:custGeom>
                    <a:avLst/>
                    <a:gdLst>
                      <a:gd name="T0" fmla="*/ 3 w 8"/>
                      <a:gd name="T1" fmla="*/ 6 h 7"/>
                      <a:gd name="T2" fmla="*/ 7 w 8"/>
                      <a:gd name="T3" fmla="*/ 3 h 7"/>
                      <a:gd name="T4" fmla="*/ 5 w 8"/>
                      <a:gd name="T5" fmla="*/ 1 h 7"/>
                      <a:gd name="T6" fmla="*/ 2 w 8"/>
                      <a:gd name="T7" fmla="*/ 3 h 7"/>
                      <a:gd name="T8" fmla="*/ 3 w 8"/>
                      <a:gd name="T9" fmla="*/ 6 h 7"/>
                    </a:gdLst>
                    <a:ahLst/>
                    <a:cxnLst>
                      <a:cxn ang="0">
                        <a:pos x="T0" y="T1"/>
                      </a:cxn>
                      <a:cxn ang="0">
                        <a:pos x="T2" y="T3"/>
                      </a:cxn>
                      <a:cxn ang="0">
                        <a:pos x="T4" y="T5"/>
                      </a:cxn>
                      <a:cxn ang="0">
                        <a:pos x="T6" y="T7"/>
                      </a:cxn>
                      <a:cxn ang="0">
                        <a:pos x="T8" y="T9"/>
                      </a:cxn>
                    </a:cxnLst>
                    <a:rect l="0" t="0" r="r" b="b"/>
                    <a:pathLst>
                      <a:path w="8" h="7">
                        <a:moveTo>
                          <a:pt x="3" y="6"/>
                        </a:moveTo>
                        <a:cubicBezTo>
                          <a:pt x="5" y="5"/>
                          <a:pt x="6" y="4"/>
                          <a:pt x="7" y="3"/>
                        </a:cubicBezTo>
                        <a:cubicBezTo>
                          <a:pt x="8" y="2"/>
                          <a:pt x="6" y="0"/>
                          <a:pt x="5" y="1"/>
                        </a:cubicBezTo>
                        <a:cubicBezTo>
                          <a:pt x="4" y="2"/>
                          <a:pt x="3" y="3"/>
                          <a:pt x="2" y="3"/>
                        </a:cubicBezTo>
                        <a:cubicBezTo>
                          <a:pt x="0" y="4"/>
                          <a:pt x="2" y="7"/>
                          <a:pt x="3"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7" name="Freeform 246"/>
                  <p:cNvSpPr/>
                  <p:nvPr/>
                </p:nvSpPr>
                <p:spPr bwMode="auto">
                  <a:xfrm>
                    <a:off x="935" y="1468"/>
                    <a:ext cx="8" cy="8"/>
                  </a:xfrm>
                  <a:custGeom>
                    <a:avLst/>
                    <a:gdLst>
                      <a:gd name="T0" fmla="*/ 4 w 12"/>
                      <a:gd name="T1" fmla="*/ 10 h 12"/>
                      <a:gd name="T2" fmla="*/ 10 w 12"/>
                      <a:gd name="T3" fmla="*/ 4 h 12"/>
                      <a:gd name="T4" fmla="*/ 9 w 12"/>
                      <a:gd name="T5" fmla="*/ 1 h 12"/>
                      <a:gd name="T6" fmla="*/ 1 w 12"/>
                      <a:gd name="T7" fmla="*/ 9 h 12"/>
                      <a:gd name="T8" fmla="*/ 4 w 12"/>
                      <a:gd name="T9" fmla="*/ 10 h 12"/>
                    </a:gdLst>
                    <a:ahLst/>
                    <a:cxnLst>
                      <a:cxn ang="0">
                        <a:pos x="T0" y="T1"/>
                      </a:cxn>
                      <a:cxn ang="0">
                        <a:pos x="T2" y="T3"/>
                      </a:cxn>
                      <a:cxn ang="0">
                        <a:pos x="T4" y="T5"/>
                      </a:cxn>
                      <a:cxn ang="0">
                        <a:pos x="T6" y="T7"/>
                      </a:cxn>
                      <a:cxn ang="0">
                        <a:pos x="T8" y="T9"/>
                      </a:cxn>
                    </a:cxnLst>
                    <a:rect l="0" t="0" r="r" b="b"/>
                    <a:pathLst>
                      <a:path w="12" h="12">
                        <a:moveTo>
                          <a:pt x="4" y="10"/>
                        </a:moveTo>
                        <a:cubicBezTo>
                          <a:pt x="6" y="8"/>
                          <a:pt x="8" y="5"/>
                          <a:pt x="10" y="4"/>
                        </a:cubicBezTo>
                        <a:cubicBezTo>
                          <a:pt x="12" y="3"/>
                          <a:pt x="10" y="0"/>
                          <a:pt x="9" y="1"/>
                        </a:cubicBezTo>
                        <a:cubicBezTo>
                          <a:pt x="6" y="3"/>
                          <a:pt x="3" y="6"/>
                          <a:pt x="1" y="9"/>
                        </a:cubicBezTo>
                        <a:cubicBezTo>
                          <a:pt x="0" y="10"/>
                          <a:pt x="3" y="12"/>
                          <a:pt x="4"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8" name="Freeform 247"/>
                  <p:cNvSpPr/>
                  <p:nvPr/>
                </p:nvSpPr>
                <p:spPr bwMode="auto">
                  <a:xfrm>
                    <a:off x="933" y="1466"/>
                    <a:ext cx="8" cy="9"/>
                  </a:xfrm>
                  <a:custGeom>
                    <a:avLst/>
                    <a:gdLst>
                      <a:gd name="T0" fmla="*/ 3 w 13"/>
                      <a:gd name="T1" fmla="*/ 12 h 13"/>
                      <a:gd name="T2" fmla="*/ 12 w 13"/>
                      <a:gd name="T3" fmla="*/ 3 h 13"/>
                      <a:gd name="T4" fmla="*/ 9 w 13"/>
                      <a:gd name="T5" fmla="*/ 2 h 13"/>
                      <a:gd name="T6" fmla="*/ 1 w 13"/>
                      <a:gd name="T7" fmla="*/ 10 h 13"/>
                      <a:gd name="T8" fmla="*/ 3 w 13"/>
                      <a:gd name="T9" fmla="*/ 12 h 13"/>
                    </a:gdLst>
                    <a:ahLst/>
                    <a:cxnLst>
                      <a:cxn ang="0">
                        <a:pos x="T0" y="T1"/>
                      </a:cxn>
                      <a:cxn ang="0">
                        <a:pos x="T2" y="T3"/>
                      </a:cxn>
                      <a:cxn ang="0">
                        <a:pos x="T4" y="T5"/>
                      </a:cxn>
                      <a:cxn ang="0">
                        <a:pos x="T6" y="T7"/>
                      </a:cxn>
                      <a:cxn ang="0">
                        <a:pos x="T8" y="T9"/>
                      </a:cxn>
                    </a:cxnLst>
                    <a:rect l="0" t="0" r="r" b="b"/>
                    <a:pathLst>
                      <a:path w="13" h="13">
                        <a:moveTo>
                          <a:pt x="3" y="12"/>
                        </a:moveTo>
                        <a:cubicBezTo>
                          <a:pt x="6" y="9"/>
                          <a:pt x="10" y="7"/>
                          <a:pt x="12" y="3"/>
                        </a:cubicBezTo>
                        <a:cubicBezTo>
                          <a:pt x="13" y="2"/>
                          <a:pt x="10" y="0"/>
                          <a:pt x="9" y="2"/>
                        </a:cubicBezTo>
                        <a:cubicBezTo>
                          <a:pt x="8" y="5"/>
                          <a:pt x="4" y="7"/>
                          <a:pt x="1" y="10"/>
                        </a:cubicBezTo>
                        <a:cubicBezTo>
                          <a:pt x="0" y="11"/>
                          <a:pt x="2" y="13"/>
                          <a:pt x="3"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9" name="Freeform 248"/>
                  <p:cNvSpPr/>
                  <p:nvPr/>
                </p:nvSpPr>
                <p:spPr bwMode="auto">
                  <a:xfrm>
                    <a:off x="930" y="1465"/>
                    <a:ext cx="9" cy="9"/>
                  </a:xfrm>
                  <a:custGeom>
                    <a:avLst/>
                    <a:gdLst>
                      <a:gd name="T0" fmla="*/ 4 w 14"/>
                      <a:gd name="T1" fmla="*/ 12 h 13"/>
                      <a:gd name="T2" fmla="*/ 13 w 14"/>
                      <a:gd name="T3" fmla="*/ 3 h 13"/>
                      <a:gd name="T4" fmla="*/ 11 w 14"/>
                      <a:gd name="T5" fmla="*/ 1 h 13"/>
                      <a:gd name="T6" fmla="*/ 1 w 14"/>
                      <a:gd name="T7" fmla="*/ 11 h 13"/>
                      <a:gd name="T8" fmla="*/ 4 w 14"/>
                      <a:gd name="T9" fmla="*/ 12 h 13"/>
                    </a:gdLst>
                    <a:ahLst/>
                    <a:cxnLst>
                      <a:cxn ang="0">
                        <a:pos x="T0" y="T1"/>
                      </a:cxn>
                      <a:cxn ang="0">
                        <a:pos x="T2" y="T3"/>
                      </a:cxn>
                      <a:cxn ang="0">
                        <a:pos x="T4" y="T5"/>
                      </a:cxn>
                      <a:cxn ang="0">
                        <a:pos x="T6" y="T7"/>
                      </a:cxn>
                      <a:cxn ang="0">
                        <a:pos x="T8" y="T9"/>
                      </a:cxn>
                    </a:cxnLst>
                    <a:rect l="0" t="0" r="r" b="b"/>
                    <a:pathLst>
                      <a:path w="14" h="13">
                        <a:moveTo>
                          <a:pt x="4" y="12"/>
                        </a:moveTo>
                        <a:cubicBezTo>
                          <a:pt x="6" y="8"/>
                          <a:pt x="10" y="6"/>
                          <a:pt x="13" y="3"/>
                        </a:cubicBezTo>
                        <a:cubicBezTo>
                          <a:pt x="14" y="2"/>
                          <a:pt x="12" y="0"/>
                          <a:pt x="11" y="1"/>
                        </a:cubicBezTo>
                        <a:cubicBezTo>
                          <a:pt x="8" y="4"/>
                          <a:pt x="4" y="7"/>
                          <a:pt x="1" y="11"/>
                        </a:cubicBezTo>
                        <a:cubicBezTo>
                          <a:pt x="0" y="12"/>
                          <a:pt x="3" y="13"/>
                          <a:pt x="4"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0" name="Freeform 249"/>
                  <p:cNvSpPr/>
                  <p:nvPr/>
                </p:nvSpPr>
                <p:spPr bwMode="auto">
                  <a:xfrm>
                    <a:off x="931" y="1464"/>
                    <a:ext cx="10" cy="8"/>
                  </a:xfrm>
                  <a:custGeom>
                    <a:avLst/>
                    <a:gdLst>
                      <a:gd name="T0" fmla="*/ 3 w 15"/>
                      <a:gd name="T1" fmla="*/ 12 h 13"/>
                      <a:gd name="T2" fmla="*/ 14 w 15"/>
                      <a:gd name="T3" fmla="*/ 3 h 13"/>
                      <a:gd name="T4" fmla="*/ 12 w 15"/>
                      <a:gd name="T5" fmla="*/ 1 h 13"/>
                      <a:gd name="T6" fmla="*/ 1 w 15"/>
                      <a:gd name="T7" fmla="*/ 11 h 13"/>
                      <a:gd name="T8" fmla="*/ 3 w 15"/>
                      <a:gd name="T9" fmla="*/ 12 h 13"/>
                    </a:gdLst>
                    <a:ahLst/>
                    <a:cxnLst>
                      <a:cxn ang="0">
                        <a:pos x="T0" y="T1"/>
                      </a:cxn>
                      <a:cxn ang="0">
                        <a:pos x="T2" y="T3"/>
                      </a:cxn>
                      <a:cxn ang="0">
                        <a:pos x="T4" y="T5"/>
                      </a:cxn>
                      <a:cxn ang="0">
                        <a:pos x="T6" y="T7"/>
                      </a:cxn>
                      <a:cxn ang="0">
                        <a:pos x="T8" y="T9"/>
                      </a:cxn>
                    </a:cxnLst>
                    <a:rect l="0" t="0" r="r" b="b"/>
                    <a:pathLst>
                      <a:path w="15" h="13">
                        <a:moveTo>
                          <a:pt x="3" y="12"/>
                        </a:moveTo>
                        <a:cubicBezTo>
                          <a:pt x="6" y="8"/>
                          <a:pt x="11" y="6"/>
                          <a:pt x="14" y="3"/>
                        </a:cubicBezTo>
                        <a:cubicBezTo>
                          <a:pt x="15" y="2"/>
                          <a:pt x="13" y="0"/>
                          <a:pt x="12" y="1"/>
                        </a:cubicBezTo>
                        <a:cubicBezTo>
                          <a:pt x="8" y="5"/>
                          <a:pt x="4" y="7"/>
                          <a:pt x="1" y="11"/>
                        </a:cubicBezTo>
                        <a:cubicBezTo>
                          <a:pt x="0" y="12"/>
                          <a:pt x="2" y="13"/>
                          <a:pt x="3"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1" name="Freeform 250"/>
                  <p:cNvSpPr/>
                  <p:nvPr/>
                </p:nvSpPr>
                <p:spPr bwMode="auto">
                  <a:xfrm>
                    <a:off x="934" y="1463"/>
                    <a:ext cx="6" cy="4"/>
                  </a:xfrm>
                  <a:custGeom>
                    <a:avLst/>
                    <a:gdLst>
                      <a:gd name="T0" fmla="*/ 3 w 9"/>
                      <a:gd name="T1" fmla="*/ 5 h 6"/>
                      <a:gd name="T2" fmla="*/ 7 w 9"/>
                      <a:gd name="T3" fmla="*/ 3 h 6"/>
                      <a:gd name="T4" fmla="*/ 7 w 9"/>
                      <a:gd name="T5" fmla="*/ 0 h 6"/>
                      <a:gd name="T6" fmla="*/ 2 w 9"/>
                      <a:gd name="T7" fmla="*/ 3 h 6"/>
                      <a:gd name="T8" fmla="*/ 3 w 9"/>
                      <a:gd name="T9" fmla="*/ 5 h 6"/>
                    </a:gdLst>
                    <a:ahLst/>
                    <a:cxnLst>
                      <a:cxn ang="0">
                        <a:pos x="T0" y="T1"/>
                      </a:cxn>
                      <a:cxn ang="0">
                        <a:pos x="T2" y="T3"/>
                      </a:cxn>
                      <a:cxn ang="0">
                        <a:pos x="T4" y="T5"/>
                      </a:cxn>
                      <a:cxn ang="0">
                        <a:pos x="T6" y="T7"/>
                      </a:cxn>
                      <a:cxn ang="0">
                        <a:pos x="T8" y="T9"/>
                      </a:cxn>
                    </a:cxnLst>
                    <a:rect l="0" t="0" r="r" b="b"/>
                    <a:pathLst>
                      <a:path w="9" h="6">
                        <a:moveTo>
                          <a:pt x="3" y="5"/>
                        </a:moveTo>
                        <a:cubicBezTo>
                          <a:pt x="5" y="4"/>
                          <a:pt x="6" y="4"/>
                          <a:pt x="7" y="3"/>
                        </a:cubicBezTo>
                        <a:cubicBezTo>
                          <a:pt x="9" y="3"/>
                          <a:pt x="8" y="0"/>
                          <a:pt x="7" y="0"/>
                        </a:cubicBezTo>
                        <a:cubicBezTo>
                          <a:pt x="5" y="1"/>
                          <a:pt x="4" y="2"/>
                          <a:pt x="2" y="3"/>
                        </a:cubicBezTo>
                        <a:cubicBezTo>
                          <a:pt x="0" y="3"/>
                          <a:pt x="2" y="6"/>
                          <a:pt x="3"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2" name="Freeform 251"/>
                  <p:cNvSpPr/>
                  <p:nvPr/>
                </p:nvSpPr>
                <p:spPr bwMode="auto">
                  <a:xfrm>
                    <a:off x="925" y="1465"/>
                    <a:ext cx="10" cy="8"/>
                  </a:xfrm>
                  <a:custGeom>
                    <a:avLst/>
                    <a:gdLst>
                      <a:gd name="T0" fmla="*/ 4 w 14"/>
                      <a:gd name="T1" fmla="*/ 10 h 12"/>
                      <a:gd name="T2" fmla="*/ 12 w 14"/>
                      <a:gd name="T3" fmla="*/ 4 h 12"/>
                      <a:gd name="T4" fmla="*/ 11 w 14"/>
                      <a:gd name="T5" fmla="*/ 1 h 12"/>
                      <a:gd name="T6" fmla="*/ 2 w 14"/>
                      <a:gd name="T7" fmla="*/ 8 h 12"/>
                      <a:gd name="T8" fmla="*/ 4 w 14"/>
                      <a:gd name="T9" fmla="*/ 10 h 12"/>
                    </a:gdLst>
                    <a:ahLst/>
                    <a:cxnLst>
                      <a:cxn ang="0">
                        <a:pos x="T0" y="T1"/>
                      </a:cxn>
                      <a:cxn ang="0">
                        <a:pos x="T2" y="T3"/>
                      </a:cxn>
                      <a:cxn ang="0">
                        <a:pos x="T4" y="T5"/>
                      </a:cxn>
                      <a:cxn ang="0">
                        <a:pos x="T6" y="T7"/>
                      </a:cxn>
                      <a:cxn ang="0">
                        <a:pos x="T8" y="T9"/>
                      </a:cxn>
                    </a:cxnLst>
                    <a:rect l="0" t="0" r="r" b="b"/>
                    <a:pathLst>
                      <a:path w="14" h="12">
                        <a:moveTo>
                          <a:pt x="4" y="10"/>
                        </a:moveTo>
                        <a:cubicBezTo>
                          <a:pt x="6" y="8"/>
                          <a:pt x="9" y="6"/>
                          <a:pt x="12" y="4"/>
                        </a:cubicBezTo>
                        <a:cubicBezTo>
                          <a:pt x="14" y="2"/>
                          <a:pt x="13" y="0"/>
                          <a:pt x="11" y="1"/>
                        </a:cubicBezTo>
                        <a:cubicBezTo>
                          <a:pt x="8" y="3"/>
                          <a:pt x="4" y="5"/>
                          <a:pt x="2" y="8"/>
                        </a:cubicBezTo>
                        <a:cubicBezTo>
                          <a:pt x="0" y="10"/>
                          <a:pt x="2" y="12"/>
                          <a:pt x="4"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3" name="Freeform 252"/>
                  <p:cNvSpPr/>
                  <p:nvPr/>
                </p:nvSpPr>
                <p:spPr bwMode="auto">
                  <a:xfrm>
                    <a:off x="922" y="1467"/>
                    <a:ext cx="9" cy="7"/>
                  </a:xfrm>
                  <a:custGeom>
                    <a:avLst/>
                    <a:gdLst>
                      <a:gd name="T0" fmla="*/ 3 w 14"/>
                      <a:gd name="T1" fmla="*/ 10 h 11"/>
                      <a:gd name="T2" fmla="*/ 13 w 14"/>
                      <a:gd name="T3" fmla="*/ 3 h 11"/>
                      <a:gd name="T4" fmla="*/ 11 w 14"/>
                      <a:gd name="T5" fmla="*/ 1 h 11"/>
                      <a:gd name="T6" fmla="*/ 2 w 14"/>
                      <a:gd name="T7" fmla="*/ 7 h 11"/>
                      <a:gd name="T8" fmla="*/ 3 w 14"/>
                      <a:gd name="T9" fmla="*/ 10 h 11"/>
                    </a:gdLst>
                    <a:ahLst/>
                    <a:cxnLst>
                      <a:cxn ang="0">
                        <a:pos x="T0" y="T1"/>
                      </a:cxn>
                      <a:cxn ang="0">
                        <a:pos x="T2" y="T3"/>
                      </a:cxn>
                      <a:cxn ang="0">
                        <a:pos x="T4" y="T5"/>
                      </a:cxn>
                      <a:cxn ang="0">
                        <a:pos x="T6" y="T7"/>
                      </a:cxn>
                      <a:cxn ang="0">
                        <a:pos x="T8" y="T9"/>
                      </a:cxn>
                    </a:cxnLst>
                    <a:rect l="0" t="0" r="r" b="b"/>
                    <a:pathLst>
                      <a:path w="14" h="11">
                        <a:moveTo>
                          <a:pt x="3" y="10"/>
                        </a:moveTo>
                        <a:cubicBezTo>
                          <a:pt x="6" y="8"/>
                          <a:pt x="10" y="6"/>
                          <a:pt x="13" y="3"/>
                        </a:cubicBezTo>
                        <a:cubicBezTo>
                          <a:pt x="14" y="2"/>
                          <a:pt x="13" y="0"/>
                          <a:pt x="11" y="1"/>
                        </a:cubicBezTo>
                        <a:cubicBezTo>
                          <a:pt x="8" y="3"/>
                          <a:pt x="5" y="5"/>
                          <a:pt x="2" y="7"/>
                        </a:cubicBezTo>
                        <a:cubicBezTo>
                          <a:pt x="0" y="8"/>
                          <a:pt x="2" y="11"/>
                          <a:pt x="3"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4" name="Freeform 253"/>
                  <p:cNvSpPr/>
                  <p:nvPr/>
                </p:nvSpPr>
                <p:spPr bwMode="auto">
                  <a:xfrm>
                    <a:off x="921" y="1461"/>
                    <a:ext cx="6" cy="5"/>
                  </a:xfrm>
                  <a:custGeom>
                    <a:avLst/>
                    <a:gdLst>
                      <a:gd name="T0" fmla="*/ 3 w 9"/>
                      <a:gd name="T1" fmla="*/ 6 h 7"/>
                      <a:gd name="T2" fmla="*/ 7 w 9"/>
                      <a:gd name="T3" fmla="*/ 4 h 7"/>
                      <a:gd name="T4" fmla="*/ 7 w 9"/>
                      <a:gd name="T5" fmla="*/ 1 h 7"/>
                      <a:gd name="T6" fmla="*/ 1 w 9"/>
                      <a:gd name="T7" fmla="*/ 3 h 7"/>
                      <a:gd name="T8" fmla="*/ 3 w 9"/>
                      <a:gd name="T9" fmla="*/ 6 h 7"/>
                    </a:gdLst>
                    <a:ahLst/>
                    <a:cxnLst>
                      <a:cxn ang="0">
                        <a:pos x="T0" y="T1"/>
                      </a:cxn>
                      <a:cxn ang="0">
                        <a:pos x="T2" y="T3"/>
                      </a:cxn>
                      <a:cxn ang="0">
                        <a:pos x="T4" y="T5"/>
                      </a:cxn>
                      <a:cxn ang="0">
                        <a:pos x="T6" y="T7"/>
                      </a:cxn>
                      <a:cxn ang="0">
                        <a:pos x="T8" y="T9"/>
                      </a:cxn>
                    </a:cxnLst>
                    <a:rect l="0" t="0" r="r" b="b"/>
                    <a:pathLst>
                      <a:path w="9" h="7">
                        <a:moveTo>
                          <a:pt x="3" y="6"/>
                        </a:moveTo>
                        <a:cubicBezTo>
                          <a:pt x="4" y="5"/>
                          <a:pt x="6" y="4"/>
                          <a:pt x="7" y="4"/>
                        </a:cubicBezTo>
                        <a:cubicBezTo>
                          <a:pt x="9" y="3"/>
                          <a:pt x="8" y="0"/>
                          <a:pt x="7" y="1"/>
                        </a:cubicBezTo>
                        <a:cubicBezTo>
                          <a:pt x="5" y="2"/>
                          <a:pt x="3" y="2"/>
                          <a:pt x="1" y="3"/>
                        </a:cubicBezTo>
                        <a:cubicBezTo>
                          <a:pt x="0" y="4"/>
                          <a:pt x="1" y="7"/>
                          <a:pt x="3"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5" name="Freeform 254"/>
                  <p:cNvSpPr/>
                  <p:nvPr/>
                </p:nvSpPr>
                <p:spPr bwMode="auto">
                  <a:xfrm>
                    <a:off x="726" y="1379"/>
                    <a:ext cx="40" cy="25"/>
                  </a:xfrm>
                  <a:custGeom>
                    <a:avLst/>
                    <a:gdLst>
                      <a:gd name="T0" fmla="*/ 2 w 59"/>
                      <a:gd name="T1" fmla="*/ 5 h 37"/>
                      <a:gd name="T2" fmla="*/ 3 w 59"/>
                      <a:gd name="T3" fmla="*/ 34 h 37"/>
                      <a:gd name="T4" fmla="*/ 4 w 59"/>
                      <a:gd name="T5" fmla="*/ 35 h 37"/>
                      <a:gd name="T6" fmla="*/ 36 w 59"/>
                      <a:gd name="T7" fmla="*/ 34 h 37"/>
                      <a:gd name="T8" fmla="*/ 57 w 59"/>
                      <a:gd name="T9" fmla="*/ 35 h 37"/>
                      <a:gd name="T10" fmla="*/ 58 w 59"/>
                      <a:gd name="T11" fmla="*/ 34 h 37"/>
                      <a:gd name="T12" fmla="*/ 57 w 59"/>
                      <a:gd name="T13" fmla="*/ 7 h 37"/>
                      <a:gd name="T14" fmla="*/ 54 w 59"/>
                      <a:gd name="T15" fmla="*/ 1 h 37"/>
                      <a:gd name="T16" fmla="*/ 33 w 59"/>
                      <a:gd name="T17" fmla="*/ 4 h 37"/>
                      <a:gd name="T18" fmla="*/ 2 w 59"/>
                      <a:gd name="T19" fmla="*/ 2 h 37"/>
                      <a:gd name="T20" fmla="*/ 2 w 59"/>
                      <a:gd name="T21" fmla="*/ 5 h 37"/>
                      <a:gd name="T22" fmla="*/ 41 w 59"/>
                      <a:gd name="T23" fmla="*/ 6 h 37"/>
                      <a:gd name="T24" fmla="*/ 54 w 59"/>
                      <a:gd name="T25" fmla="*/ 7 h 37"/>
                      <a:gd name="T26" fmla="*/ 56 w 59"/>
                      <a:gd name="T27" fmla="*/ 26 h 37"/>
                      <a:gd name="T28" fmla="*/ 24 w 59"/>
                      <a:gd name="T29" fmla="*/ 32 h 37"/>
                      <a:gd name="T30" fmla="*/ 5 w 59"/>
                      <a:gd name="T31" fmla="*/ 30 h 37"/>
                      <a:gd name="T32" fmla="*/ 5 w 59"/>
                      <a:gd name="T33" fmla="*/ 5 h 37"/>
                      <a:gd name="T34" fmla="*/ 2 w 59"/>
                      <a:gd name="T35" fmla="*/ 5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9" h="37">
                        <a:moveTo>
                          <a:pt x="2" y="5"/>
                        </a:moveTo>
                        <a:cubicBezTo>
                          <a:pt x="2" y="15"/>
                          <a:pt x="2" y="24"/>
                          <a:pt x="3" y="34"/>
                        </a:cubicBezTo>
                        <a:cubicBezTo>
                          <a:pt x="3" y="34"/>
                          <a:pt x="3" y="35"/>
                          <a:pt x="4" y="35"/>
                        </a:cubicBezTo>
                        <a:cubicBezTo>
                          <a:pt x="15" y="35"/>
                          <a:pt x="25" y="34"/>
                          <a:pt x="36" y="34"/>
                        </a:cubicBezTo>
                        <a:cubicBezTo>
                          <a:pt x="43" y="35"/>
                          <a:pt x="50" y="36"/>
                          <a:pt x="57" y="35"/>
                        </a:cubicBezTo>
                        <a:cubicBezTo>
                          <a:pt x="58" y="35"/>
                          <a:pt x="58" y="34"/>
                          <a:pt x="58" y="34"/>
                        </a:cubicBezTo>
                        <a:cubicBezTo>
                          <a:pt x="59" y="25"/>
                          <a:pt x="58" y="16"/>
                          <a:pt x="57" y="7"/>
                        </a:cubicBezTo>
                        <a:cubicBezTo>
                          <a:pt x="57" y="5"/>
                          <a:pt x="57" y="2"/>
                          <a:pt x="54" y="1"/>
                        </a:cubicBezTo>
                        <a:cubicBezTo>
                          <a:pt x="48" y="0"/>
                          <a:pt x="39" y="3"/>
                          <a:pt x="33" y="4"/>
                        </a:cubicBezTo>
                        <a:cubicBezTo>
                          <a:pt x="23" y="4"/>
                          <a:pt x="12" y="3"/>
                          <a:pt x="2" y="2"/>
                        </a:cubicBezTo>
                        <a:cubicBezTo>
                          <a:pt x="0" y="2"/>
                          <a:pt x="0" y="5"/>
                          <a:pt x="2" y="5"/>
                        </a:cubicBezTo>
                        <a:cubicBezTo>
                          <a:pt x="15" y="6"/>
                          <a:pt x="28" y="7"/>
                          <a:pt x="41" y="6"/>
                        </a:cubicBezTo>
                        <a:cubicBezTo>
                          <a:pt x="45" y="5"/>
                          <a:pt x="53" y="1"/>
                          <a:pt x="54" y="7"/>
                        </a:cubicBezTo>
                        <a:cubicBezTo>
                          <a:pt x="55" y="14"/>
                          <a:pt x="56" y="20"/>
                          <a:pt x="56" y="26"/>
                        </a:cubicBezTo>
                        <a:cubicBezTo>
                          <a:pt x="56" y="37"/>
                          <a:pt x="32" y="31"/>
                          <a:pt x="24" y="32"/>
                        </a:cubicBezTo>
                        <a:cubicBezTo>
                          <a:pt x="21" y="32"/>
                          <a:pt x="5" y="35"/>
                          <a:pt x="5" y="30"/>
                        </a:cubicBezTo>
                        <a:cubicBezTo>
                          <a:pt x="5" y="22"/>
                          <a:pt x="5" y="14"/>
                          <a:pt x="5" y="5"/>
                        </a:cubicBezTo>
                        <a:cubicBezTo>
                          <a:pt x="5" y="4"/>
                          <a:pt x="2" y="4"/>
                          <a:pt x="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6" name="Freeform 255"/>
                  <p:cNvSpPr/>
                  <p:nvPr/>
                </p:nvSpPr>
                <p:spPr bwMode="auto">
                  <a:xfrm>
                    <a:off x="738" y="1400"/>
                    <a:ext cx="4" cy="8"/>
                  </a:xfrm>
                  <a:custGeom>
                    <a:avLst/>
                    <a:gdLst>
                      <a:gd name="T0" fmla="*/ 3 w 6"/>
                      <a:gd name="T1" fmla="*/ 3 h 12"/>
                      <a:gd name="T2" fmla="*/ 3 w 6"/>
                      <a:gd name="T3" fmla="*/ 4 h 12"/>
                      <a:gd name="T4" fmla="*/ 3 w 6"/>
                      <a:gd name="T5" fmla="*/ 6 h 12"/>
                      <a:gd name="T6" fmla="*/ 2 w 6"/>
                      <a:gd name="T7" fmla="*/ 9 h 12"/>
                      <a:gd name="T8" fmla="*/ 4 w 6"/>
                      <a:gd name="T9" fmla="*/ 11 h 12"/>
                      <a:gd name="T10" fmla="*/ 6 w 6"/>
                      <a:gd name="T11" fmla="*/ 6 h 12"/>
                      <a:gd name="T12" fmla="*/ 4 w 6"/>
                      <a:gd name="T13" fmla="*/ 1 h 12"/>
                      <a:gd name="T14" fmla="*/ 3 w 6"/>
                      <a:gd name="T15" fmla="*/ 3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12">
                        <a:moveTo>
                          <a:pt x="3" y="3"/>
                        </a:moveTo>
                        <a:cubicBezTo>
                          <a:pt x="2" y="3"/>
                          <a:pt x="3" y="3"/>
                          <a:pt x="3" y="4"/>
                        </a:cubicBezTo>
                        <a:cubicBezTo>
                          <a:pt x="3" y="5"/>
                          <a:pt x="3" y="5"/>
                          <a:pt x="3" y="6"/>
                        </a:cubicBezTo>
                        <a:cubicBezTo>
                          <a:pt x="3" y="7"/>
                          <a:pt x="3" y="9"/>
                          <a:pt x="2" y="9"/>
                        </a:cubicBezTo>
                        <a:cubicBezTo>
                          <a:pt x="0" y="10"/>
                          <a:pt x="2" y="12"/>
                          <a:pt x="4" y="11"/>
                        </a:cubicBezTo>
                        <a:cubicBezTo>
                          <a:pt x="6" y="11"/>
                          <a:pt x="6" y="8"/>
                          <a:pt x="6" y="6"/>
                        </a:cubicBezTo>
                        <a:cubicBezTo>
                          <a:pt x="6" y="4"/>
                          <a:pt x="6" y="2"/>
                          <a:pt x="4" y="1"/>
                        </a:cubicBezTo>
                        <a:cubicBezTo>
                          <a:pt x="3" y="0"/>
                          <a:pt x="1" y="2"/>
                          <a:pt x="3"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7" name="Freeform 256"/>
                  <p:cNvSpPr/>
                  <p:nvPr/>
                </p:nvSpPr>
                <p:spPr bwMode="auto">
                  <a:xfrm>
                    <a:off x="749" y="1400"/>
                    <a:ext cx="5" cy="8"/>
                  </a:xfrm>
                  <a:custGeom>
                    <a:avLst/>
                    <a:gdLst>
                      <a:gd name="T0" fmla="*/ 1 w 8"/>
                      <a:gd name="T1" fmla="*/ 2 h 12"/>
                      <a:gd name="T2" fmla="*/ 5 w 8"/>
                      <a:gd name="T3" fmla="*/ 11 h 12"/>
                      <a:gd name="T4" fmla="*/ 6 w 8"/>
                      <a:gd name="T5" fmla="*/ 8 h 12"/>
                      <a:gd name="T6" fmla="*/ 4 w 8"/>
                      <a:gd name="T7" fmla="*/ 2 h 12"/>
                      <a:gd name="T8" fmla="*/ 1 w 8"/>
                      <a:gd name="T9" fmla="*/ 2 h 12"/>
                    </a:gdLst>
                    <a:ahLst/>
                    <a:cxnLst>
                      <a:cxn ang="0">
                        <a:pos x="T0" y="T1"/>
                      </a:cxn>
                      <a:cxn ang="0">
                        <a:pos x="T2" y="T3"/>
                      </a:cxn>
                      <a:cxn ang="0">
                        <a:pos x="T4" y="T5"/>
                      </a:cxn>
                      <a:cxn ang="0">
                        <a:pos x="T6" y="T7"/>
                      </a:cxn>
                      <a:cxn ang="0">
                        <a:pos x="T8" y="T9"/>
                      </a:cxn>
                    </a:cxnLst>
                    <a:rect l="0" t="0" r="r" b="b"/>
                    <a:pathLst>
                      <a:path w="8" h="12">
                        <a:moveTo>
                          <a:pt x="1" y="2"/>
                        </a:moveTo>
                        <a:cubicBezTo>
                          <a:pt x="1" y="6"/>
                          <a:pt x="0" y="10"/>
                          <a:pt x="5" y="11"/>
                        </a:cubicBezTo>
                        <a:cubicBezTo>
                          <a:pt x="7" y="12"/>
                          <a:pt x="8" y="9"/>
                          <a:pt x="6" y="8"/>
                        </a:cubicBezTo>
                        <a:cubicBezTo>
                          <a:pt x="3" y="8"/>
                          <a:pt x="4" y="4"/>
                          <a:pt x="4" y="2"/>
                        </a:cubicBezTo>
                        <a:cubicBezTo>
                          <a:pt x="4" y="0"/>
                          <a:pt x="1" y="0"/>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8" name="Freeform 257"/>
                  <p:cNvSpPr/>
                  <p:nvPr/>
                </p:nvSpPr>
                <p:spPr bwMode="auto">
                  <a:xfrm>
                    <a:off x="738" y="1407"/>
                    <a:ext cx="16" cy="3"/>
                  </a:xfrm>
                  <a:custGeom>
                    <a:avLst/>
                    <a:gdLst>
                      <a:gd name="T0" fmla="*/ 3 w 23"/>
                      <a:gd name="T1" fmla="*/ 4 h 5"/>
                      <a:gd name="T2" fmla="*/ 11 w 23"/>
                      <a:gd name="T3" fmla="*/ 3 h 5"/>
                      <a:gd name="T4" fmla="*/ 21 w 23"/>
                      <a:gd name="T5" fmla="*/ 4 h 5"/>
                      <a:gd name="T6" fmla="*/ 21 w 23"/>
                      <a:gd name="T7" fmla="*/ 1 h 5"/>
                      <a:gd name="T8" fmla="*/ 10 w 23"/>
                      <a:gd name="T9" fmla="*/ 0 h 5"/>
                      <a:gd name="T10" fmla="*/ 1 w 23"/>
                      <a:gd name="T11" fmla="*/ 1 h 5"/>
                      <a:gd name="T12" fmla="*/ 3 w 23"/>
                      <a:gd name="T13" fmla="*/ 4 h 5"/>
                    </a:gdLst>
                    <a:ahLst/>
                    <a:cxnLst>
                      <a:cxn ang="0">
                        <a:pos x="T0" y="T1"/>
                      </a:cxn>
                      <a:cxn ang="0">
                        <a:pos x="T2" y="T3"/>
                      </a:cxn>
                      <a:cxn ang="0">
                        <a:pos x="T4" y="T5"/>
                      </a:cxn>
                      <a:cxn ang="0">
                        <a:pos x="T6" y="T7"/>
                      </a:cxn>
                      <a:cxn ang="0">
                        <a:pos x="T8" y="T9"/>
                      </a:cxn>
                      <a:cxn ang="0">
                        <a:pos x="T10" y="T11"/>
                      </a:cxn>
                      <a:cxn ang="0">
                        <a:pos x="T12" y="T13"/>
                      </a:cxn>
                    </a:cxnLst>
                    <a:rect l="0" t="0" r="r" b="b"/>
                    <a:pathLst>
                      <a:path w="23" h="5">
                        <a:moveTo>
                          <a:pt x="3" y="4"/>
                        </a:moveTo>
                        <a:cubicBezTo>
                          <a:pt x="5" y="2"/>
                          <a:pt x="9" y="3"/>
                          <a:pt x="11" y="3"/>
                        </a:cubicBezTo>
                        <a:cubicBezTo>
                          <a:pt x="15" y="3"/>
                          <a:pt x="18" y="4"/>
                          <a:pt x="21" y="4"/>
                        </a:cubicBezTo>
                        <a:cubicBezTo>
                          <a:pt x="23" y="4"/>
                          <a:pt x="23" y="1"/>
                          <a:pt x="21" y="1"/>
                        </a:cubicBezTo>
                        <a:cubicBezTo>
                          <a:pt x="18" y="1"/>
                          <a:pt x="14" y="0"/>
                          <a:pt x="10" y="0"/>
                        </a:cubicBezTo>
                        <a:cubicBezTo>
                          <a:pt x="7" y="0"/>
                          <a:pt x="4" y="0"/>
                          <a:pt x="1" y="1"/>
                        </a:cubicBezTo>
                        <a:cubicBezTo>
                          <a:pt x="0" y="2"/>
                          <a:pt x="1" y="5"/>
                          <a:pt x="3"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9" name="Freeform 258"/>
                  <p:cNvSpPr/>
                  <p:nvPr/>
                </p:nvSpPr>
                <p:spPr bwMode="auto">
                  <a:xfrm>
                    <a:off x="951" y="1465"/>
                    <a:ext cx="35" cy="35"/>
                  </a:xfrm>
                  <a:custGeom>
                    <a:avLst/>
                    <a:gdLst>
                      <a:gd name="T0" fmla="*/ 29 w 53"/>
                      <a:gd name="T1" fmla="*/ 8 h 53"/>
                      <a:gd name="T2" fmla="*/ 3 w 53"/>
                      <a:gd name="T3" fmla="*/ 28 h 53"/>
                      <a:gd name="T4" fmla="*/ 30 w 53"/>
                      <a:gd name="T5" fmla="*/ 51 h 53"/>
                      <a:gd name="T6" fmla="*/ 50 w 53"/>
                      <a:gd name="T7" fmla="*/ 25 h 53"/>
                      <a:gd name="T8" fmla="*/ 24 w 53"/>
                      <a:gd name="T9" fmla="*/ 10 h 53"/>
                      <a:gd name="T10" fmla="*/ 25 w 53"/>
                      <a:gd name="T11" fmla="*/ 11 h 53"/>
                      <a:gd name="T12" fmla="*/ 38 w 53"/>
                      <a:gd name="T13" fmla="*/ 12 h 53"/>
                      <a:gd name="T14" fmla="*/ 49 w 53"/>
                      <a:gd name="T15" fmla="*/ 29 h 53"/>
                      <a:gd name="T16" fmla="*/ 27 w 53"/>
                      <a:gd name="T17" fmla="*/ 49 h 53"/>
                      <a:gd name="T18" fmla="*/ 6 w 53"/>
                      <a:gd name="T19" fmla="*/ 23 h 53"/>
                      <a:gd name="T20" fmla="*/ 29 w 53"/>
                      <a:gd name="T21" fmla="*/ 10 h 53"/>
                      <a:gd name="T22" fmla="*/ 29 w 53"/>
                      <a:gd name="T23" fmla="*/ 8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3" h="53">
                        <a:moveTo>
                          <a:pt x="29" y="8"/>
                        </a:moveTo>
                        <a:cubicBezTo>
                          <a:pt x="18" y="9"/>
                          <a:pt x="4" y="17"/>
                          <a:pt x="3" y="28"/>
                        </a:cubicBezTo>
                        <a:cubicBezTo>
                          <a:pt x="2" y="41"/>
                          <a:pt x="17" y="53"/>
                          <a:pt x="30" y="51"/>
                        </a:cubicBezTo>
                        <a:cubicBezTo>
                          <a:pt x="43" y="49"/>
                          <a:pt x="53" y="38"/>
                          <a:pt x="50" y="25"/>
                        </a:cubicBezTo>
                        <a:cubicBezTo>
                          <a:pt x="48" y="17"/>
                          <a:pt x="33" y="0"/>
                          <a:pt x="24" y="10"/>
                        </a:cubicBezTo>
                        <a:cubicBezTo>
                          <a:pt x="23" y="11"/>
                          <a:pt x="25" y="12"/>
                          <a:pt x="25" y="11"/>
                        </a:cubicBezTo>
                        <a:cubicBezTo>
                          <a:pt x="29" y="7"/>
                          <a:pt x="35" y="10"/>
                          <a:pt x="38" y="12"/>
                        </a:cubicBezTo>
                        <a:cubicBezTo>
                          <a:pt x="45" y="15"/>
                          <a:pt x="48" y="23"/>
                          <a:pt x="49" y="29"/>
                        </a:cubicBezTo>
                        <a:cubicBezTo>
                          <a:pt x="50" y="41"/>
                          <a:pt x="37" y="49"/>
                          <a:pt x="27" y="49"/>
                        </a:cubicBezTo>
                        <a:cubicBezTo>
                          <a:pt x="13" y="50"/>
                          <a:pt x="0" y="36"/>
                          <a:pt x="6" y="23"/>
                        </a:cubicBezTo>
                        <a:cubicBezTo>
                          <a:pt x="10" y="15"/>
                          <a:pt x="20" y="11"/>
                          <a:pt x="29" y="10"/>
                        </a:cubicBezTo>
                        <a:cubicBezTo>
                          <a:pt x="30" y="10"/>
                          <a:pt x="30" y="8"/>
                          <a:pt x="29"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0" name="Freeform 259"/>
                  <p:cNvSpPr/>
                  <p:nvPr/>
                </p:nvSpPr>
                <p:spPr bwMode="auto">
                  <a:xfrm>
                    <a:off x="965" y="1474"/>
                    <a:ext cx="4" cy="4"/>
                  </a:xfrm>
                  <a:custGeom>
                    <a:avLst/>
                    <a:gdLst>
                      <a:gd name="T0" fmla="*/ 4 w 6"/>
                      <a:gd name="T1" fmla="*/ 0 h 6"/>
                      <a:gd name="T2" fmla="*/ 1 w 6"/>
                      <a:gd name="T3" fmla="*/ 4 h 6"/>
                      <a:gd name="T4" fmla="*/ 2 w 6"/>
                      <a:gd name="T5" fmla="*/ 5 h 6"/>
                      <a:gd name="T6" fmla="*/ 5 w 6"/>
                      <a:gd name="T7" fmla="*/ 2 h 6"/>
                      <a:gd name="T8" fmla="*/ 4 w 6"/>
                      <a:gd name="T9" fmla="*/ 0 h 6"/>
                    </a:gdLst>
                    <a:ahLst/>
                    <a:cxnLst>
                      <a:cxn ang="0">
                        <a:pos x="T0" y="T1"/>
                      </a:cxn>
                      <a:cxn ang="0">
                        <a:pos x="T2" y="T3"/>
                      </a:cxn>
                      <a:cxn ang="0">
                        <a:pos x="T4" y="T5"/>
                      </a:cxn>
                      <a:cxn ang="0">
                        <a:pos x="T6" y="T7"/>
                      </a:cxn>
                      <a:cxn ang="0">
                        <a:pos x="T8" y="T9"/>
                      </a:cxn>
                    </a:cxnLst>
                    <a:rect l="0" t="0" r="r" b="b"/>
                    <a:pathLst>
                      <a:path w="6" h="6">
                        <a:moveTo>
                          <a:pt x="4" y="0"/>
                        </a:moveTo>
                        <a:cubicBezTo>
                          <a:pt x="3" y="2"/>
                          <a:pt x="2" y="3"/>
                          <a:pt x="1" y="4"/>
                        </a:cubicBezTo>
                        <a:cubicBezTo>
                          <a:pt x="0" y="5"/>
                          <a:pt x="1" y="6"/>
                          <a:pt x="2" y="5"/>
                        </a:cubicBezTo>
                        <a:cubicBezTo>
                          <a:pt x="3" y="4"/>
                          <a:pt x="4" y="3"/>
                          <a:pt x="5" y="2"/>
                        </a:cubicBezTo>
                        <a:cubicBezTo>
                          <a:pt x="6" y="1"/>
                          <a:pt x="5" y="0"/>
                          <a:pt x="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1" name="Freeform 260"/>
                  <p:cNvSpPr/>
                  <p:nvPr/>
                </p:nvSpPr>
                <p:spPr bwMode="auto">
                  <a:xfrm>
                    <a:off x="965" y="1476"/>
                    <a:ext cx="4" cy="12"/>
                  </a:xfrm>
                  <a:custGeom>
                    <a:avLst/>
                    <a:gdLst>
                      <a:gd name="T0" fmla="*/ 0 w 6"/>
                      <a:gd name="T1" fmla="*/ 2 h 17"/>
                      <a:gd name="T2" fmla="*/ 3 w 6"/>
                      <a:gd name="T3" fmla="*/ 10 h 17"/>
                      <a:gd name="T4" fmla="*/ 4 w 6"/>
                      <a:gd name="T5" fmla="*/ 16 h 17"/>
                      <a:gd name="T6" fmla="*/ 6 w 6"/>
                      <a:gd name="T7" fmla="*/ 16 h 17"/>
                      <a:gd name="T8" fmla="*/ 5 w 6"/>
                      <a:gd name="T9" fmla="*/ 10 h 17"/>
                      <a:gd name="T10" fmla="*/ 2 w 6"/>
                      <a:gd name="T11" fmla="*/ 1 h 17"/>
                      <a:gd name="T12" fmla="*/ 0 w 6"/>
                      <a:gd name="T13" fmla="*/ 2 h 17"/>
                    </a:gdLst>
                    <a:ahLst/>
                    <a:cxnLst>
                      <a:cxn ang="0">
                        <a:pos x="T0" y="T1"/>
                      </a:cxn>
                      <a:cxn ang="0">
                        <a:pos x="T2" y="T3"/>
                      </a:cxn>
                      <a:cxn ang="0">
                        <a:pos x="T4" y="T5"/>
                      </a:cxn>
                      <a:cxn ang="0">
                        <a:pos x="T6" y="T7"/>
                      </a:cxn>
                      <a:cxn ang="0">
                        <a:pos x="T8" y="T9"/>
                      </a:cxn>
                      <a:cxn ang="0">
                        <a:pos x="T10" y="T11"/>
                      </a:cxn>
                      <a:cxn ang="0">
                        <a:pos x="T12" y="T13"/>
                      </a:cxn>
                    </a:cxnLst>
                    <a:rect l="0" t="0" r="r" b="b"/>
                    <a:pathLst>
                      <a:path w="6" h="17">
                        <a:moveTo>
                          <a:pt x="0" y="2"/>
                        </a:moveTo>
                        <a:cubicBezTo>
                          <a:pt x="1" y="4"/>
                          <a:pt x="2" y="7"/>
                          <a:pt x="3" y="10"/>
                        </a:cubicBezTo>
                        <a:cubicBezTo>
                          <a:pt x="4" y="12"/>
                          <a:pt x="3" y="14"/>
                          <a:pt x="4" y="16"/>
                        </a:cubicBezTo>
                        <a:cubicBezTo>
                          <a:pt x="5" y="17"/>
                          <a:pt x="6" y="17"/>
                          <a:pt x="6" y="16"/>
                        </a:cubicBezTo>
                        <a:cubicBezTo>
                          <a:pt x="5" y="14"/>
                          <a:pt x="5" y="12"/>
                          <a:pt x="5" y="10"/>
                        </a:cubicBezTo>
                        <a:cubicBezTo>
                          <a:pt x="4" y="7"/>
                          <a:pt x="2" y="4"/>
                          <a:pt x="2" y="1"/>
                        </a:cubicBezTo>
                        <a:cubicBezTo>
                          <a:pt x="2" y="0"/>
                          <a:pt x="0"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2" name="Freeform 261"/>
                  <p:cNvSpPr/>
                  <p:nvPr/>
                </p:nvSpPr>
                <p:spPr bwMode="auto">
                  <a:xfrm>
                    <a:off x="967" y="1476"/>
                    <a:ext cx="4" cy="11"/>
                  </a:xfrm>
                  <a:custGeom>
                    <a:avLst/>
                    <a:gdLst>
                      <a:gd name="T0" fmla="*/ 2 w 5"/>
                      <a:gd name="T1" fmla="*/ 15 h 16"/>
                      <a:gd name="T2" fmla="*/ 4 w 5"/>
                      <a:gd name="T3" fmla="*/ 2 h 16"/>
                      <a:gd name="T4" fmla="*/ 3 w 5"/>
                      <a:gd name="T5" fmla="*/ 1 h 16"/>
                      <a:gd name="T6" fmla="*/ 0 w 5"/>
                      <a:gd name="T7" fmla="*/ 15 h 16"/>
                      <a:gd name="T8" fmla="*/ 2 w 5"/>
                      <a:gd name="T9" fmla="*/ 15 h 16"/>
                    </a:gdLst>
                    <a:ahLst/>
                    <a:cxnLst>
                      <a:cxn ang="0">
                        <a:pos x="T0" y="T1"/>
                      </a:cxn>
                      <a:cxn ang="0">
                        <a:pos x="T2" y="T3"/>
                      </a:cxn>
                      <a:cxn ang="0">
                        <a:pos x="T4" y="T5"/>
                      </a:cxn>
                      <a:cxn ang="0">
                        <a:pos x="T6" y="T7"/>
                      </a:cxn>
                      <a:cxn ang="0">
                        <a:pos x="T8" y="T9"/>
                      </a:cxn>
                    </a:cxnLst>
                    <a:rect l="0" t="0" r="r" b="b"/>
                    <a:pathLst>
                      <a:path w="5" h="16">
                        <a:moveTo>
                          <a:pt x="2" y="15"/>
                        </a:moveTo>
                        <a:cubicBezTo>
                          <a:pt x="4" y="11"/>
                          <a:pt x="3" y="6"/>
                          <a:pt x="4" y="2"/>
                        </a:cubicBezTo>
                        <a:cubicBezTo>
                          <a:pt x="5" y="1"/>
                          <a:pt x="3" y="0"/>
                          <a:pt x="3" y="1"/>
                        </a:cubicBezTo>
                        <a:cubicBezTo>
                          <a:pt x="2" y="6"/>
                          <a:pt x="2" y="11"/>
                          <a:pt x="0" y="15"/>
                        </a:cubicBezTo>
                        <a:cubicBezTo>
                          <a:pt x="0" y="16"/>
                          <a:pt x="2" y="16"/>
                          <a:pt x="2"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3" name="Freeform 262"/>
                  <p:cNvSpPr/>
                  <p:nvPr/>
                </p:nvSpPr>
                <p:spPr bwMode="auto">
                  <a:xfrm>
                    <a:off x="967" y="1474"/>
                    <a:ext cx="4" cy="4"/>
                  </a:xfrm>
                  <a:custGeom>
                    <a:avLst/>
                    <a:gdLst>
                      <a:gd name="T0" fmla="*/ 2 w 6"/>
                      <a:gd name="T1" fmla="*/ 1 h 7"/>
                      <a:gd name="T2" fmla="*/ 2 w 6"/>
                      <a:gd name="T3" fmla="*/ 1 h 7"/>
                      <a:gd name="T4" fmla="*/ 0 w 6"/>
                      <a:gd name="T5" fmla="*/ 2 h 7"/>
                      <a:gd name="T6" fmla="*/ 4 w 6"/>
                      <a:gd name="T7" fmla="*/ 6 h 7"/>
                      <a:gd name="T8" fmla="*/ 5 w 6"/>
                      <a:gd name="T9" fmla="*/ 5 h 7"/>
                      <a:gd name="T10" fmla="*/ 2 w 6"/>
                      <a:gd name="T11" fmla="*/ 1 h 7"/>
                      <a:gd name="T12" fmla="*/ 0 w 6"/>
                      <a:gd name="T13" fmla="*/ 1 h 7"/>
                      <a:gd name="T14" fmla="*/ 1 w 6"/>
                      <a:gd name="T15" fmla="*/ 2 h 7"/>
                      <a:gd name="T16" fmla="*/ 2 w 6"/>
                      <a:gd name="T17"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7">
                        <a:moveTo>
                          <a:pt x="2" y="1"/>
                        </a:moveTo>
                        <a:cubicBezTo>
                          <a:pt x="2" y="1"/>
                          <a:pt x="2" y="1"/>
                          <a:pt x="2" y="1"/>
                        </a:cubicBezTo>
                        <a:cubicBezTo>
                          <a:pt x="1" y="1"/>
                          <a:pt x="1" y="1"/>
                          <a:pt x="0" y="2"/>
                        </a:cubicBezTo>
                        <a:cubicBezTo>
                          <a:pt x="2" y="3"/>
                          <a:pt x="3" y="5"/>
                          <a:pt x="4" y="6"/>
                        </a:cubicBezTo>
                        <a:cubicBezTo>
                          <a:pt x="5" y="7"/>
                          <a:pt x="6" y="6"/>
                          <a:pt x="5" y="5"/>
                        </a:cubicBezTo>
                        <a:cubicBezTo>
                          <a:pt x="4" y="4"/>
                          <a:pt x="3" y="2"/>
                          <a:pt x="2" y="1"/>
                        </a:cubicBezTo>
                        <a:cubicBezTo>
                          <a:pt x="1" y="0"/>
                          <a:pt x="0" y="1"/>
                          <a:pt x="0" y="1"/>
                        </a:cubicBezTo>
                        <a:cubicBezTo>
                          <a:pt x="0" y="2"/>
                          <a:pt x="1" y="2"/>
                          <a:pt x="1" y="2"/>
                        </a:cubicBezTo>
                        <a:cubicBezTo>
                          <a:pt x="2" y="3"/>
                          <a:pt x="3" y="2"/>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4" name="Freeform 263"/>
                  <p:cNvSpPr/>
                  <p:nvPr/>
                </p:nvSpPr>
                <p:spPr bwMode="auto">
                  <a:xfrm>
                    <a:off x="967" y="1484"/>
                    <a:ext cx="7" cy="4"/>
                  </a:xfrm>
                  <a:custGeom>
                    <a:avLst/>
                    <a:gdLst>
                      <a:gd name="T0" fmla="*/ 2 w 10"/>
                      <a:gd name="T1" fmla="*/ 5 h 6"/>
                      <a:gd name="T2" fmla="*/ 9 w 10"/>
                      <a:gd name="T3" fmla="*/ 2 h 6"/>
                      <a:gd name="T4" fmla="*/ 8 w 10"/>
                      <a:gd name="T5" fmla="*/ 0 h 6"/>
                      <a:gd name="T6" fmla="*/ 1 w 10"/>
                      <a:gd name="T7" fmla="*/ 3 h 6"/>
                      <a:gd name="T8" fmla="*/ 2 w 10"/>
                      <a:gd name="T9" fmla="*/ 5 h 6"/>
                    </a:gdLst>
                    <a:ahLst/>
                    <a:cxnLst>
                      <a:cxn ang="0">
                        <a:pos x="T0" y="T1"/>
                      </a:cxn>
                      <a:cxn ang="0">
                        <a:pos x="T2" y="T3"/>
                      </a:cxn>
                      <a:cxn ang="0">
                        <a:pos x="T4" y="T5"/>
                      </a:cxn>
                      <a:cxn ang="0">
                        <a:pos x="T6" y="T7"/>
                      </a:cxn>
                      <a:cxn ang="0">
                        <a:pos x="T8" y="T9"/>
                      </a:cxn>
                    </a:cxnLst>
                    <a:rect l="0" t="0" r="r" b="b"/>
                    <a:pathLst>
                      <a:path w="10" h="6">
                        <a:moveTo>
                          <a:pt x="2" y="5"/>
                        </a:moveTo>
                        <a:cubicBezTo>
                          <a:pt x="4" y="3"/>
                          <a:pt x="7" y="3"/>
                          <a:pt x="9" y="2"/>
                        </a:cubicBezTo>
                        <a:cubicBezTo>
                          <a:pt x="10" y="1"/>
                          <a:pt x="9" y="0"/>
                          <a:pt x="8" y="0"/>
                        </a:cubicBezTo>
                        <a:cubicBezTo>
                          <a:pt x="6" y="2"/>
                          <a:pt x="3" y="2"/>
                          <a:pt x="1" y="3"/>
                        </a:cubicBezTo>
                        <a:cubicBezTo>
                          <a:pt x="0" y="4"/>
                          <a:pt x="1" y="6"/>
                          <a:pt x="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5" name="Freeform 264"/>
                  <p:cNvSpPr/>
                  <p:nvPr/>
                </p:nvSpPr>
                <p:spPr bwMode="auto">
                  <a:xfrm>
                    <a:off x="972" y="1484"/>
                    <a:ext cx="4" cy="4"/>
                  </a:xfrm>
                  <a:custGeom>
                    <a:avLst/>
                    <a:gdLst>
                      <a:gd name="T0" fmla="*/ 0 w 6"/>
                      <a:gd name="T1" fmla="*/ 2 h 6"/>
                      <a:gd name="T2" fmla="*/ 4 w 6"/>
                      <a:gd name="T3" fmla="*/ 5 h 6"/>
                      <a:gd name="T4" fmla="*/ 5 w 6"/>
                      <a:gd name="T5" fmla="*/ 4 h 6"/>
                      <a:gd name="T6" fmla="*/ 2 w 6"/>
                      <a:gd name="T7" fmla="*/ 1 h 6"/>
                      <a:gd name="T8" fmla="*/ 0 w 6"/>
                      <a:gd name="T9" fmla="*/ 2 h 6"/>
                    </a:gdLst>
                    <a:ahLst/>
                    <a:cxnLst>
                      <a:cxn ang="0">
                        <a:pos x="T0" y="T1"/>
                      </a:cxn>
                      <a:cxn ang="0">
                        <a:pos x="T2" y="T3"/>
                      </a:cxn>
                      <a:cxn ang="0">
                        <a:pos x="T4" y="T5"/>
                      </a:cxn>
                      <a:cxn ang="0">
                        <a:pos x="T6" y="T7"/>
                      </a:cxn>
                      <a:cxn ang="0">
                        <a:pos x="T8" y="T9"/>
                      </a:cxn>
                    </a:cxnLst>
                    <a:rect l="0" t="0" r="r" b="b"/>
                    <a:pathLst>
                      <a:path w="6" h="6">
                        <a:moveTo>
                          <a:pt x="0" y="2"/>
                        </a:moveTo>
                        <a:cubicBezTo>
                          <a:pt x="1" y="3"/>
                          <a:pt x="3" y="4"/>
                          <a:pt x="4" y="5"/>
                        </a:cubicBezTo>
                        <a:cubicBezTo>
                          <a:pt x="5" y="6"/>
                          <a:pt x="6" y="4"/>
                          <a:pt x="5" y="4"/>
                        </a:cubicBezTo>
                        <a:cubicBezTo>
                          <a:pt x="4" y="3"/>
                          <a:pt x="3" y="2"/>
                          <a:pt x="2" y="1"/>
                        </a:cubicBezTo>
                        <a:cubicBezTo>
                          <a:pt x="1" y="0"/>
                          <a:pt x="0"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6" name="Freeform 265"/>
                  <p:cNvSpPr/>
                  <p:nvPr/>
                </p:nvSpPr>
                <p:spPr bwMode="auto">
                  <a:xfrm>
                    <a:off x="967" y="1487"/>
                    <a:ext cx="6" cy="3"/>
                  </a:xfrm>
                  <a:custGeom>
                    <a:avLst/>
                    <a:gdLst>
                      <a:gd name="T0" fmla="*/ 1 w 9"/>
                      <a:gd name="T1" fmla="*/ 2 h 4"/>
                      <a:gd name="T2" fmla="*/ 7 w 9"/>
                      <a:gd name="T3" fmla="*/ 4 h 4"/>
                      <a:gd name="T4" fmla="*/ 8 w 9"/>
                      <a:gd name="T5" fmla="*/ 2 h 4"/>
                      <a:gd name="T6" fmla="*/ 1 w 9"/>
                      <a:gd name="T7" fmla="*/ 0 h 4"/>
                      <a:gd name="T8" fmla="*/ 1 w 9"/>
                      <a:gd name="T9" fmla="*/ 2 h 4"/>
                    </a:gdLst>
                    <a:ahLst/>
                    <a:cxnLst>
                      <a:cxn ang="0">
                        <a:pos x="T0" y="T1"/>
                      </a:cxn>
                      <a:cxn ang="0">
                        <a:pos x="T2" y="T3"/>
                      </a:cxn>
                      <a:cxn ang="0">
                        <a:pos x="T4" y="T5"/>
                      </a:cxn>
                      <a:cxn ang="0">
                        <a:pos x="T6" y="T7"/>
                      </a:cxn>
                      <a:cxn ang="0">
                        <a:pos x="T8" y="T9"/>
                      </a:cxn>
                    </a:cxnLst>
                    <a:rect l="0" t="0" r="r" b="b"/>
                    <a:pathLst>
                      <a:path w="9" h="4">
                        <a:moveTo>
                          <a:pt x="1" y="2"/>
                        </a:moveTo>
                        <a:cubicBezTo>
                          <a:pt x="3" y="1"/>
                          <a:pt x="5" y="3"/>
                          <a:pt x="7" y="4"/>
                        </a:cubicBezTo>
                        <a:cubicBezTo>
                          <a:pt x="8" y="4"/>
                          <a:pt x="9" y="2"/>
                          <a:pt x="8" y="2"/>
                        </a:cubicBezTo>
                        <a:cubicBezTo>
                          <a:pt x="6" y="2"/>
                          <a:pt x="4" y="0"/>
                          <a:pt x="1" y="0"/>
                        </a:cubicBezTo>
                        <a:cubicBezTo>
                          <a:pt x="0" y="0"/>
                          <a:pt x="0" y="2"/>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7" name="Freeform 266"/>
                  <p:cNvSpPr/>
                  <p:nvPr/>
                </p:nvSpPr>
                <p:spPr bwMode="auto">
                  <a:xfrm>
                    <a:off x="971" y="1486"/>
                    <a:ext cx="5" cy="4"/>
                  </a:xfrm>
                  <a:custGeom>
                    <a:avLst/>
                    <a:gdLst>
                      <a:gd name="T0" fmla="*/ 2 w 7"/>
                      <a:gd name="T1" fmla="*/ 5 h 5"/>
                      <a:gd name="T2" fmla="*/ 6 w 7"/>
                      <a:gd name="T3" fmla="*/ 2 h 5"/>
                      <a:gd name="T4" fmla="*/ 5 w 7"/>
                      <a:gd name="T5" fmla="*/ 1 h 5"/>
                      <a:gd name="T6" fmla="*/ 1 w 7"/>
                      <a:gd name="T7" fmla="*/ 3 h 5"/>
                      <a:gd name="T8" fmla="*/ 2 w 7"/>
                      <a:gd name="T9" fmla="*/ 5 h 5"/>
                    </a:gdLst>
                    <a:ahLst/>
                    <a:cxnLst>
                      <a:cxn ang="0">
                        <a:pos x="T0" y="T1"/>
                      </a:cxn>
                      <a:cxn ang="0">
                        <a:pos x="T2" y="T3"/>
                      </a:cxn>
                      <a:cxn ang="0">
                        <a:pos x="T4" y="T5"/>
                      </a:cxn>
                      <a:cxn ang="0">
                        <a:pos x="T6" y="T7"/>
                      </a:cxn>
                      <a:cxn ang="0">
                        <a:pos x="T8" y="T9"/>
                      </a:cxn>
                    </a:cxnLst>
                    <a:rect l="0" t="0" r="r" b="b"/>
                    <a:pathLst>
                      <a:path w="7" h="5">
                        <a:moveTo>
                          <a:pt x="2" y="5"/>
                        </a:moveTo>
                        <a:cubicBezTo>
                          <a:pt x="3" y="4"/>
                          <a:pt x="4" y="3"/>
                          <a:pt x="6" y="2"/>
                        </a:cubicBezTo>
                        <a:cubicBezTo>
                          <a:pt x="7" y="2"/>
                          <a:pt x="6" y="0"/>
                          <a:pt x="5" y="1"/>
                        </a:cubicBezTo>
                        <a:cubicBezTo>
                          <a:pt x="4" y="2"/>
                          <a:pt x="2" y="2"/>
                          <a:pt x="1" y="3"/>
                        </a:cubicBezTo>
                        <a:cubicBezTo>
                          <a:pt x="0" y="4"/>
                          <a:pt x="1" y="5"/>
                          <a:pt x="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8" name="Freeform 267"/>
                  <p:cNvSpPr/>
                  <p:nvPr/>
                </p:nvSpPr>
                <p:spPr bwMode="auto">
                  <a:xfrm>
                    <a:off x="965" y="1478"/>
                    <a:ext cx="2" cy="3"/>
                  </a:xfrm>
                  <a:custGeom>
                    <a:avLst/>
                    <a:gdLst>
                      <a:gd name="T0" fmla="*/ 0 w 3"/>
                      <a:gd name="T1" fmla="*/ 1 h 5"/>
                      <a:gd name="T2" fmla="*/ 1 w 3"/>
                      <a:gd name="T3" fmla="*/ 4 h 5"/>
                      <a:gd name="T4" fmla="*/ 3 w 3"/>
                      <a:gd name="T5" fmla="*/ 3 h 5"/>
                      <a:gd name="T6" fmla="*/ 2 w 3"/>
                      <a:gd name="T7" fmla="*/ 1 h 5"/>
                      <a:gd name="T8" fmla="*/ 0 w 3"/>
                      <a:gd name="T9" fmla="*/ 1 h 5"/>
                    </a:gdLst>
                    <a:ahLst/>
                    <a:cxnLst>
                      <a:cxn ang="0">
                        <a:pos x="T0" y="T1"/>
                      </a:cxn>
                      <a:cxn ang="0">
                        <a:pos x="T2" y="T3"/>
                      </a:cxn>
                      <a:cxn ang="0">
                        <a:pos x="T4" y="T5"/>
                      </a:cxn>
                      <a:cxn ang="0">
                        <a:pos x="T6" y="T7"/>
                      </a:cxn>
                      <a:cxn ang="0">
                        <a:pos x="T8" y="T9"/>
                      </a:cxn>
                    </a:cxnLst>
                    <a:rect l="0" t="0" r="r" b="b"/>
                    <a:pathLst>
                      <a:path w="3" h="5">
                        <a:moveTo>
                          <a:pt x="0" y="1"/>
                        </a:moveTo>
                        <a:cubicBezTo>
                          <a:pt x="0" y="2"/>
                          <a:pt x="1" y="3"/>
                          <a:pt x="1" y="4"/>
                        </a:cubicBezTo>
                        <a:cubicBezTo>
                          <a:pt x="1" y="5"/>
                          <a:pt x="3" y="4"/>
                          <a:pt x="3" y="3"/>
                        </a:cubicBezTo>
                        <a:cubicBezTo>
                          <a:pt x="2" y="2"/>
                          <a:pt x="2" y="2"/>
                          <a:pt x="2" y="1"/>
                        </a:cubicBezTo>
                        <a:cubicBezTo>
                          <a:pt x="2"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9" name="Freeform 268"/>
                  <p:cNvSpPr/>
                  <p:nvPr/>
                </p:nvSpPr>
                <p:spPr bwMode="auto">
                  <a:xfrm>
                    <a:off x="965" y="1476"/>
                    <a:ext cx="2" cy="6"/>
                  </a:xfrm>
                  <a:custGeom>
                    <a:avLst/>
                    <a:gdLst>
                      <a:gd name="T0" fmla="*/ 2 w 3"/>
                      <a:gd name="T1" fmla="*/ 1 h 9"/>
                      <a:gd name="T2" fmla="*/ 2 w 3"/>
                      <a:gd name="T3" fmla="*/ 0 h 9"/>
                      <a:gd name="T4" fmla="*/ 1 w 3"/>
                      <a:gd name="T5" fmla="*/ 2 h 9"/>
                      <a:gd name="T6" fmla="*/ 1 w 3"/>
                      <a:gd name="T7" fmla="*/ 2 h 9"/>
                      <a:gd name="T8" fmla="*/ 1 w 3"/>
                      <a:gd name="T9" fmla="*/ 3 h 9"/>
                      <a:gd name="T10" fmla="*/ 1 w 3"/>
                      <a:gd name="T11" fmla="*/ 5 h 9"/>
                      <a:gd name="T12" fmla="*/ 2 w 3"/>
                      <a:gd name="T13" fmla="*/ 8 h 9"/>
                      <a:gd name="T14" fmla="*/ 3 w 3"/>
                      <a:gd name="T15" fmla="*/ 8 h 9"/>
                      <a:gd name="T16" fmla="*/ 3 w 3"/>
                      <a:gd name="T17" fmla="*/ 3 h 9"/>
                      <a:gd name="T18" fmla="*/ 1 w 3"/>
                      <a:gd name="T19" fmla="*/ 0 h 9"/>
                      <a:gd name="T20" fmla="*/ 0 w 3"/>
                      <a:gd name="T21" fmla="*/ 1 h 9"/>
                      <a:gd name="T22" fmla="*/ 1 w 3"/>
                      <a:gd name="T23" fmla="*/ 2 h 9"/>
                      <a:gd name="T24" fmla="*/ 2 w 3"/>
                      <a:gd name="T25" fmla="*/ 1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 h="9">
                        <a:moveTo>
                          <a:pt x="2" y="1"/>
                        </a:moveTo>
                        <a:cubicBezTo>
                          <a:pt x="2" y="1"/>
                          <a:pt x="2" y="1"/>
                          <a:pt x="2" y="0"/>
                        </a:cubicBezTo>
                        <a:cubicBezTo>
                          <a:pt x="2" y="1"/>
                          <a:pt x="1" y="1"/>
                          <a:pt x="1" y="2"/>
                        </a:cubicBezTo>
                        <a:cubicBezTo>
                          <a:pt x="1" y="2"/>
                          <a:pt x="1" y="2"/>
                          <a:pt x="1" y="2"/>
                        </a:cubicBezTo>
                        <a:cubicBezTo>
                          <a:pt x="1" y="2"/>
                          <a:pt x="1" y="3"/>
                          <a:pt x="1" y="3"/>
                        </a:cubicBezTo>
                        <a:cubicBezTo>
                          <a:pt x="1" y="3"/>
                          <a:pt x="1" y="4"/>
                          <a:pt x="1" y="5"/>
                        </a:cubicBezTo>
                        <a:cubicBezTo>
                          <a:pt x="2" y="6"/>
                          <a:pt x="2" y="7"/>
                          <a:pt x="2" y="8"/>
                        </a:cubicBezTo>
                        <a:cubicBezTo>
                          <a:pt x="2" y="9"/>
                          <a:pt x="3" y="9"/>
                          <a:pt x="3" y="8"/>
                        </a:cubicBezTo>
                        <a:cubicBezTo>
                          <a:pt x="3" y="6"/>
                          <a:pt x="3" y="5"/>
                          <a:pt x="3" y="3"/>
                        </a:cubicBezTo>
                        <a:cubicBezTo>
                          <a:pt x="3" y="2"/>
                          <a:pt x="2" y="0"/>
                          <a:pt x="1" y="0"/>
                        </a:cubicBezTo>
                        <a:cubicBezTo>
                          <a:pt x="1" y="0"/>
                          <a:pt x="0" y="1"/>
                          <a:pt x="0" y="1"/>
                        </a:cubicBezTo>
                        <a:cubicBezTo>
                          <a:pt x="0" y="1"/>
                          <a:pt x="0" y="1"/>
                          <a:pt x="1" y="2"/>
                        </a:cubicBezTo>
                        <a:cubicBezTo>
                          <a:pt x="1" y="3"/>
                          <a:pt x="2" y="2"/>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0" name="Freeform 269"/>
                  <p:cNvSpPr/>
                  <p:nvPr/>
                </p:nvSpPr>
                <p:spPr bwMode="auto">
                  <a:xfrm>
                    <a:off x="967" y="1476"/>
                    <a:ext cx="1" cy="6"/>
                  </a:xfrm>
                  <a:custGeom>
                    <a:avLst/>
                    <a:gdLst>
                      <a:gd name="T0" fmla="*/ 0 w 2"/>
                      <a:gd name="T1" fmla="*/ 1 h 10"/>
                      <a:gd name="T2" fmla="*/ 0 w 2"/>
                      <a:gd name="T3" fmla="*/ 9 h 10"/>
                      <a:gd name="T4" fmla="*/ 2 w 2"/>
                      <a:gd name="T5" fmla="*/ 9 h 10"/>
                      <a:gd name="T6" fmla="*/ 1 w 2"/>
                      <a:gd name="T7" fmla="*/ 1 h 10"/>
                      <a:gd name="T8" fmla="*/ 0 w 2"/>
                      <a:gd name="T9" fmla="*/ 1 h 10"/>
                    </a:gdLst>
                    <a:ahLst/>
                    <a:cxnLst>
                      <a:cxn ang="0">
                        <a:pos x="T0" y="T1"/>
                      </a:cxn>
                      <a:cxn ang="0">
                        <a:pos x="T2" y="T3"/>
                      </a:cxn>
                      <a:cxn ang="0">
                        <a:pos x="T4" y="T5"/>
                      </a:cxn>
                      <a:cxn ang="0">
                        <a:pos x="T6" y="T7"/>
                      </a:cxn>
                      <a:cxn ang="0">
                        <a:pos x="T8" y="T9"/>
                      </a:cxn>
                    </a:cxnLst>
                    <a:rect l="0" t="0" r="r" b="b"/>
                    <a:pathLst>
                      <a:path w="2" h="10">
                        <a:moveTo>
                          <a:pt x="0" y="1"/>
                        </a:moveTo>
                        <a:cubicBezTo>
                          <a:pt x="0" y="4"/>
                          <a:pt x="0" y="6"/>
                          <a:pt x="0" y="9"/>
                        </a:cubicBezTo>
                        <a:cubicBezTo>
                          <a:pt x="0" y="10"/>
                          <a:pt x="2" y="10"/>
                          <a:pt x="2" y="9"/>
                        </a:cubicBezTo>
                        <a:cubicBezTo>
                          <a:pt x="2" y="6"/>
                          <a:pt x="1" y="4"/>
                          <a:pt x="1" y="1"/>
                        </a:cubicBezTo>
                        <a:cubicBezTo>
                          <a:pt x="1"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1" name="Freeform 270"/>
                  <p:cNvSpPr/>
                  <p:nvPr/>
                </p:nvSpPr>
                <p:spPr bwMode="auto">
                  <a:xfrm>
                    <a:off x="966" y="1476"/>
                    <a:ext cx="3" cy="8"/>
                  </a:xfrm>
                  <a:custGeom>
                    <a:avLst/>
                    <a:gdLst>
                      <a:gd name="T0" fmla="*/ 1 w 4"/>
                      <a:gd name="T1" fmla="*/ 2 h 13"/>
                      <a:gd name="T2" fmla="*/ 1 w 4"/>
                      <a:gd name="T3" fmla="*/ 2 h 13"/>
                      <a:gd name="T4" fmla="*/ 2 w 4"/>
                      <a:gd name="T5" fmla="*/ 4 h 13"/>
                      <a:gd name="T6" fmla="*/ 2 w 4"/>
                      <a:gd name="T7" fmla="*/ 7 h 13"/>
                      <a:gd name="T8" fmla="*/ 2 w 4"/>
                      <a:gd name="T9" fmla="*/ 11 h 13"/>
                      <a:gd name="T10" fmla="*/ 3 w 4"/>
                      <a:gd name="T11" fmla="*/ 11 h 13"/>
                      <a:gd name="T12" fmla="*/ 3 w 4"/>
                      <a:gd name="T13" fmla="*/ 5 h 13"/>
                      <a:gd name="T14" fmla="*/ 2 w 4"/>
                      <a:gd name="T15" fmla="*/ 0 h 13"/>
                      <a:gd name="T16" fmla="*/ 1 w 4"/>
                      <a:gd name="T17" fmla="*/ 2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13">
                        <a:moveTo>
                          <a:pt x="1" y="2"/>
                        </a:moveTo>
                        <a:cubicBezTo>
                          <a:pt x="1" y="2"/>
                          <a:pt x="1" y="2"/>
                          <a:pt x="1" y="2"/>
                        </a:cubicBezTo>
                        <a:cubicBezTo>
                          <a:pt x="2" y="3"/>
                          <a:pt x="2" y="3"/>
                          <a:pt x="2" y="4"/>
                        </a:cubicBezTo>
                        <a:cubicBezTo>
                          <a:pt x="2" y="5"/>
                          <a:pt x="2" y="6"/>
                          <a:pt x="2" y="7"/>
                        </a:cubicBezTo>
                        <a:cubicBezTo>
                          <a:pt x="2" y="8"/>
                          <a:pt x="2" y="10"/>
                          <a:pt x="2" y="11"/>
                        </a:cubicBezTo>
                        <a:cubicBezTo>
                          <a:pt x="2" y="13"/>
                          <a:pt x="3" y="13"/>
                          <a:pt x="3" y="11"/>
                        </a:cubicBezTo>
                        <a:cubicBezTo>
                          <a:pt x="3" y="9"/>
                          <a:pt x="3" y="7"/>
                          <a:pt x="3" y="5"/>
                        </a:cubicBezTo>
                        <a:cubicBezTo>
                          <a:pt x="3" y="4"/>
                          <a:pt x="4" y="1"/>
                          <a:pt x="2" y="0"/>
                        </a:cubicBezTo>
                        <a:cubicBezTo>
                          <a:pt x="1" y="0"/>
                          <a:pt x="0"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2" name="Freeform 271"/>
                  <p:cNvSpPr/>
                  <p:nvPr/>
                </p:nvSpPr>
                <p:spPr bwMode="auto">
                  <a:xfrm>
                    <a:off x="967" y="1476"/>
                    <a:ext cx="2" cy="7"/>
                  </a:xfrm>
                  <a:custGeom>
                    <a:avLst/>
                    <a:gdLst>
                      <a:gd name="T0" fmla="*/ 0 w 2"/>
                      <a:gd name="T1" fmla="*/ 1 h 10"/>
                      <a:gd name="T2" fmla="*/ 0 w 2"/>
                      <a:gd name="T3" fmla="*/ 9 h 10"/>
                      <a:gd name="T4" fmla="*/ 2 w 2"/>
                      <a:gd name="T5" fmla="*/ 9 h 10"/>
                      <a:gd name="T6" fmla="*/ 2 w 2"/>
                      <a:gd name="T7" fmla="*/ 1 h 10"/>
                      <a:gd name="T8" fmla="*/ 0 w 2"/>
                      <a:gd name="T9" fmla="*/ 1 h 10"/>
                    </a:gdLst>
                    <a:ahLst/>
                    <a:cxnLst>
                      <a:cxn ang="0">
                        <a:pos x="T0" y="T1"/>
                      </a:cxn>
                      <a:cxn ang="0">
                        <a:pos x="T2" y="T3"/>
                      </a:cxn>
                      <a:cxn ang="0">
                        <a:pos x="T4" y="T5"/>
                      </a:cxn>
                      <a:cxn ang="0">
                        <a:pos x="T6" y="T7"/>
                      </a:cxn>
                      <a:cxn ang="0">
                        <a:pos x="T8" y="T9"/>
                      </a:cxn>
                    </a:cxnLst>
                    <a:rect l="0" t="0" r="r" b="b"/>
                    <a:pathLst>
                      <a:path w="2" h="10">
                        <a:moveTo>
                          <a:pt x="0" y="1"/>
                        </a:moveTo>
                        <a:cubicBezTo>
                          <a:pt x="0" y="4"/>
                          <a:pt x="0" y="7"/>
                          <a:pt x="0" y="9"/>
                        </a:cubicBezTo>
                        <a:cubicBezTo>
                          <a:pt x="0" y="10"/>
                          <a:pt x="2" y="10"/>
                          <a:pt x="2" y="9"/>
                        </a:cubicBezTo>
                        <a:cubicBezTo>
                          <a:pt x="2" y="7"/>
                          <a:pt x="2" y="4"/>
                          <a:pt x="2" y="1"/>
                        </a:cubicBezTo>
                        <a:cubicBezTo>
                          <a:pt x="2"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3" name="Freeform 272"/>
                  <p:cNvSpPr/>
                  <p:nvPr/>
                </p:nvSpPr>
                <p:spPr bwMode="auto">
                  <a:xfrm>
                    <a:off x="967" y="1474"/>
                    <a:ext cx="3" cy="6"/>
                  </a:xfrm>
                  <a:custGeom>
                    <a:avLst/>
                    <a:gdLst>
                      <a:gd name="T0" fmla="*/ 2 w 5"/>
                      <a:gd name="T1" fmla="*/ 3 h 8"/>
                      <a:gd name="T2" fmla="*/ 1 w 5"/>
                      <a:gd name="T3" fmla="*/ 3 h 8"/>
                      <a:gd name="T4" fmla="*/ 1 w 5"/>
                      <a:gd name="T5" fmla="*/ 3 h 8"/>
                      <a:gd name="T6" fmla="*/ 2 w 5"/>
                      <a:gd name="T7" fmla="*/ 5 h 8"/>
                      <a:gd name="T8" fmla="*/ 3 w 5"/>
                      <a:gd name="T9" fmla="*/ 7 h 8"/>
                      <a:gd name="T10" fmla="*/ 4 w 5"/>
                      <a:gd name="T11" fmla="*/ 7 h 8"/>
                      <a:gd name="T12" fmla="*/ 3 w 5"/>
                      <a:gd name="T13" fmla="*/ 3 h 8"/>
                      <a:gd name="T14" fmla="*/ 0 w 5"/>
                      <a:gd name="T15" fmla="*/ 2 h 8"/>
                      <a:gd name="T16" fmla="*/ 2 w 5"/>
                      <a:gd name="T17" fmla="*/ 3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8">
                        <a:moveTo>
                          <a:pt x="2" y="3"/>
                        </a:moveTo>
                        <a:cubicBezTo>
                          <a:pt x="1" y="4"/>
                          <a:pt x="0" y="2"/>
                          <a:pt x="1" y="3"/>
                        </a:cubicBezTo>
                        <a:cubicBezTo>
                          <a:pt x="1" y="3"/>
                          <a:pt x="1" y="3"/>
                          <a:pt x="1" y="3"/>
                        </a:cubicBezTo>
                        <a:cubicBezTo>
                          <a:pt x="1" y="4"/>
                          <a:pt x="2" y="4"/>
                          <a:pt x="2" y="5"/>
                        </a:cubicBezTo>
                        <a:cubicBezTo>
                          <a:pt x="2" y="6"/>
                          <a:pt x="3" y="7"/>
                          <a:pt x="3" y="7"/>
                        </a:cubicBezTo>
                        <a:cubicBezTo>
                          <a:pt x="3" y="8"/>
                          <a:pt x="5" y="8"/>
                          <a:pt x="4" y="7"/>
                        </a:cubicBezTo>
                        <a:cubicBezTo>
                          <a:pt x="4" y="6"/>
                          <a:pt x="3" y="4"/>
                          <a:pt x="3" y="3"/>
                        </a:cubicBezTo>
                        <a:cubicBezTo>
                          <a:pt x="2" y="2"/>
                          <a:pt x="1" y="0"/>
                          <a:pt x="0" y="2"/>
                        </a:cubicBezTo>
                        <a:cubicBezTo>
                          <a:pt x="0" y="3"/>
                          <a:pt x="1" y="4"/>
                          <a:pt x="2"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4" name="Freeform 273"/>
                  <p:cNvSpPr/>
                  <p:nvPr/>
                </p:nvSpPr>
                <p:spPr bwMode="auto">
                  <a:xfrm>
                    <a:off x="968" y="1486"/>
                    <a:ext cx="4" cy="2"/>
                  </a:xfrm>
                  <a:custGeom>
                    <a:avLst/>
                    <a:gdLst>
                      <a:gd name="T0" fmla="*/ 2 w 6"/>
                      <a:gd name="T1" fmla="*/ 2 h 2"/>
                      <a:gd name="T2" fmla="*/ 5 w 6"/>
                      <a:gd name="T3" fmla="*/ 1 h 2"/>
                      <a:gd name="T4" fmla="*/ 5 w 6"/>
                      <a:gd name="T5" fmla="*/ 0 h 2"/>
                      <a:gd name="T6" fmla="*/ 1 w 6"/>
                      <a:gd name="T7" fmla="*/ 0 h 2"/>
                      <a:gd name="T8" fmla="*/ 2 w 6"/>
                      <a:gd name="T9" fmla="*/ 2 h 2"/>
                    </a:gdLst>
                    <a:ahLst/>
                    <a:cxnLst>
                      <a:cxn ang="0">
                        <a:pos x="T0" y="T1"/>
                      </a:cxn>
                      <a:cxn ang="0">
                        <a:pos x="T2" y="T3"/>
                      </a:cxn>
                      <a:cxn ang="0">
                        <a:pos x="T4" y="T5"/>
                      </a:cxn>
                      <a:cxn ang="0">
                        <a:pos x="T6" y="T7"/>
                      </a:cxn>
                      <a:cxn ang="0">
                        <a:pos x="T8" y="T9"/>
                      </a:cxn>
                    </a:cxnLst>
                    <a:rect l="0" t="0" r="r" b="b"/>
                    <a:pathLst>
                      <a:path w="6" h="2">
                        <a:moveTo>
                          <a:pt x="2" y="2"/>
                        </a:moveTo>
                        <a:cubicBezTo>
                          <a:pt x="3" y="2"/>
                          <a:pt x="4" y="1"/>
                          <a:pt x="5" y="1"/>
                        </a:cubicBezTo>
                        <a:cubicBezTo>
                          <a:pt x="6" y="1"/>
                          <a:pt x="6" y="0"/>
                          <a:pt x="5" y="0"/>
                        </a:cubicBezTo>
                        <a:cubicBezTo>
                          <a:pt x="4" y="0"/>
                          <a:pt x="3" y="0"/>
                          <a:pt x="1" y="0"/>
                        </a:cubicBezTo>
                        <a:cubicBezTo>
                          <a:pt x="0" y="1"/>
                          <a:pt x="1" y="2"/>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5" name="Freeform 274"/>
                  <p:cNvSpPr/>
                  <p:nvPr/>
                </p:nvSpPr>
                <p:spPr bwMode="auto">
                  <a:xfrm>
                    <a:off x="969" y="1486"/>
                    <a:ext cx="4" cy="2"/>
                  </a:xfrm>
                  <a:custGeom>
                    <a:avLst/>
                    <a:gdLst>
                      <a:gd name="T0" fmla="*/ 1 w 6"/>
                      <a:gd name="T1" fmla="*/ 3 h 3"/>
                      <a:gd name="T2" fmla="*/ 5 w 6"/>
                      <a:gd name="T3" fmla="*/ 2 h 3"/>
                      <a:gd name="T4" fmla="*/ 5 w 6"/>
                      <a:gd name="T5" fmla="*/ 0 h 3"/>
                      <a:gd name="T6" fmla="*/ 1 w 6"/>
                      <a:gd name="T7" fmla="*/ 1 h 3"/>
                      <a:gd name="T8" fmla="*/ 1 w 6"/>
                      <a:gd name="T9" fmla="*/ 3 h 3"/>
                    </a:gdLst>
                    <a:ahLst/>
                    <a:cxnLst>
                      <a:cxn ang="0">
                        <a:pos x="T0" y="T1"/>
                      </a:cxn>
                      <a:cxn ang="0">
                        <a:pos x="T2" y="T3"/>
                      </a:cxn>
                      <a:cxn ang="0">
                        <a:pos x="T4" y="T5"/>
                      </a:cxn>
                      <a:cxn ang="0">
                        <a:pos x="T6" y="T7"/>
                      </a:cxn>
                      <a:cxn ang="0">
                        <a:pos x="T8" y="T9"/>
                      </a:cxn>
                    </a:cxnLst>
                    <a:rect l="0" t="0" r="r" b="b"/>
                    <a:pathLst>
                      <a:path w="6" h="3">
                        <a:moveTo>
                          <a:pt x="1" y="3"/>
                        </a:moveTo>
                        <a:cubicBezTo>
                          <a:pt x="3" y="3"/>
                          <a:pt x="4" y="3"/>
                          <a:pt x="5" y="2"/>
                        </a:cubicBezTo>
                        <a:cubicBezTo>
                          <a:pt x="6" y="2"/>
                          <a:pt x="6" y="0"/>
                          <a:pt x="5" y="0"/>
                        </a:cubicBezTo>
                        <a:cubicBezTo>
                          <a:pt x="3" y="1"/>
                          <a:pt x="2" y="1"/>
                          <a:pt x="1" y="1"/>
                        </a:cubicBezTo>
                        <a:cubicBezTo>
                          <a:pt x="0" y="2"/>
                          <a:pt x="0" y="3"/>
                          <a:pt x="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 name="Freeform 275"/>
                  <p:cNvSpPr/>
                  <p:nvPr/>
                </p:nvSpPr>
                <p:spPr bwMode="auto">
                  <a:xfrm>
                    <a:off x="970" y="1486"/>
                    <a:ext cx="5" cy="2"/>
                  </a:xfrm>
                  <a:custGeom>
                    <a:avLst/>
                    <a:gdLst>
                      <a:gd name="T0" fmla="*/ 1 w 8"/>
                      <a:gd name="T1" fmla="*/ 2 h 4"/>
                      <a:gd name="T2" fmla="*/ 4 w 8"/>
                      <a:gd name="T3" fmla="*/ 2 h 4"/>
                      <a:gd name="T4" fmla="*/ 4 w 8"/>
                      <a:gd name="T5" fmla="*/ 0 h 4"/>
                      <a:gd name="T6" fmla="*/ 3 w 8"/>
                      <a:gd name="T7" fmla="*/ 0 h 4"/>
                      <a:gd name="T8" fmla="*/ 3 w 8"/>
                      <a:gd name="T9" fmla="*/ 1 h 4"/>
                      <a:gd name="T10" fmla="*/ 2 w 8"/>
                      <a:gd name="T11" fmla="*/ 2 h 4"/>
                      <a:gd name="T12" fmla="*/ 2 w 8"/>
                      <a:gd name="T13" fmla="*/ 4 h 4"/>
                      <a:gd name="T14" fmla="*/ 4 w 8"/>
                      <a:gd name="T15" fmla="*/ 3 h 4"/>
                      <a:gd name="T16" fmla="*/ 4 w 8"/>
                      <a:gd name="T17" fmla="*/ 2 h 4"/>
                      <a:gd name="T18" fmla="*/ 1 w 8"/>
                      <a:gd name="T19" fmla="*/ 2 h 4"/>
                      <a:gd name="T20" fmla="*/ 1 w 8"/>
                      <a:gd name="T21" fmla="*/ 4 h 4"/>
                      <a:gd name="T22" fmla="*/ 3 w 8"/>
                      <a:gd name="T23" fmla="*/ 4 h 4"/>
                      <a:gd name="T24" fmla="*/ 3 w 8"/>
                      <a:gd name="T25" fmla="*/ 3 h 4"/>
                      <a:gd name="T26" fmla="*/ 2 w 8"/>
                      <a:gd name="T27" fmla="*/ 2 h 4"/>
                      <a:gd name="T28" fmla="*/ 1 w 8"/>
                      <a:gd name="T29" fmla="*/ 3 h 4"/>
                      <a:gd name="T30" fmla="*/ 6 w 8"/>
                      <a:gd name="T31" fmla="*/ 1 h 4"/>
                      <a:gd name="T32" fmla="*/ 4 w 8"/>
                      <a:gd name="T33" fmla="*/ 2 h 4"/>
                      <a:gd name="T34" fmla="*/ 5 w 8"/>
                      <a:gd name="T35" fmla="*/ 2 h 4"/>
                      <a:gd name="T36" fmla="*/ 6 w 8"/>
                      <a:gd name="T37" fmla="*/ 2 h 4"/>
                      <a:gd name="T38" fmla="*/ 7 w 8"/>
                      <a:gd name="T39" fmla="*/ 1 h 4"/>
                      <a:gd name="T40" fmla="*/ 6 w 8"/>
                      <a:gd name="T41" fmla="*/ 1 h 4"/>
                      <a:gd name="T42" fmla="*/ 6 w 8"/>
                      <a:gd name="T43" fmla="*/ 1 h 4"/>
                      <a:gd name="T44" fmla="*/ 4 w 8"/>
                      <a:gd name="T45" fmla="*/ 1 h 4"/>
                      <a:gd name="T46" fmla="*/ 2 w 8"/>
                      <a:gd name="T47" fmla="*/ 2 h 4"/>
                      <a:gd name="T48" fmla="*/ 1 w 8"/>
                      <a:gd name="T49" fmla="*/ 3 h 4"/>
                      <a:gd name="T50" fmla="*/ 2 w 8"/>
                      <a:gd name="T51" fmla="*/ 4 h 4"/>
                      <a:gd name="T52" fmla="*/ 3 w 8"/>
                      <a:gd name="T53" fmla="*/ 2 h 4"/>
                      <a:gd name="T54" fmla="*/ 1 w 8"/>
                      <a:gd name="T55" fmla="*/ 2 h 4"/>
                      <a:gd name="T56" fmla="*/ 2 w 8"/>
                      <a:gd name="T57" fmla="*/ 4 h 4"/>
                      <a:gd name="T58" fmla="*/ 4 w 8"/>
                      <a:gd name="T59" fmla="*/ 3 h 4"/>
                      <a:gd name="T60" fmla="*/ 4 w 8"/>
                      <a:gd name="T61" fmla="*/ 2 h 4"/>
                      <a:gd name="T62" fmla="*/ 2 w 8"/>
                      <a:gd name="T63" fmla="*/ 2 h 4"/>
                      <a:gd name="T64" fmla="*/ 3 w 8"/>
                      <a:gd name="T65" fmla="*/ 3 h 4"/>
                      <a:gd name="T66" fmla="*/ 4 w 8"/>
                      <a:gd name="T67" fmla="*/ 0 h 4"/>
                      <a:gd name="T68" fmla="*/ 3 w 8"/>
                      <a:gd name="T69" fmla="*/ 1 h 4"/>
                      <a:gd name="T70" fmla="*/ 4 w 8"/>
                      <a:gd name="T71" fmla="*/ 1 h 4"/>
                      <a:gd name="T72" fmla="*/ 4 w 8"/>
                      <a:gd name="T73" fmla="*/ 0 h 4"/>
                      <a:gd name="T74" fmla="*/ 1 w 8"/>
                      <a:gd name="T75" fmla="*/ 0 h 4"/>
                      <a:gd name="T76" fmla="*/ 1 w 8"/>
                      <a:gd name="T77"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8" h="4">
                        <a:moveTo>
                          <a:pt x="1" y="2"/>
                        </a:moveTo>
                        <a:cubicBezTo>
                          <a:pt x="2" y="2"/>
                          <a:pt x="3" y="2"/>
                          <a:pt x="4" y="2"/>
                        </a:cubicBezTo>
                        <a:cubicBezTo>
                          <a:pt x="5" y="1"/>
                          <a:pt x="5" y="0"/>
                          <a:pt x="4" y="0"/>
                        </a:cubicBezTo>
                        <a:cubicBezTo>
                          <a:pt x="4" y="0"/>
                          <a:pt x="4" y="0"/>
                          <a:pt x="3" y="0"/>
                        </a:cubicBezTo>
                        <a:cubicBezTo>
                          <a:pt x="2" y="0"/>
                          <a:pt x="2" y="1"/>
                          <a:pt x="3" y="1"/>
                        </a:cubicBezTo>
                        <a:cubicBezTo>
                          <a:pt x="3" y="1"/>
                          <a:pt x="2" y="2"/>
                          <a:pt x="2" y="2"/>
                        </a:cubicBezTo>
                        <a:cubicBezTo>
                          <a:pt x="1" y="3"/>
                          <a:pt x="2" y="4"/>
                          <a:pt x="2" y="4"/>
                        </a:cubicBezTo>
                        <a:cubicBezTo>
                          <a:pt x="3" y="4"/>
                          <a:pt x="4" y="4"/>
                          <a:pt x="4" y="3"/>
                        </a:cubicBezTo>
                        <a:cubicBezTo>
                          <a:pt x="4" y="3"/>
                          <a:pt x="4" y="2"/>
                          <a:pt x="4" y="2"/>
                        </a:cubicBezTo>
                        <a:cubicBezTo>
                          <a:pt x="3" y="2"/>
                          <a:pt x="2" y="2"/>
                          <a:pt x="1" y="2"/>
                        </a:cubicBezTo>
                        <a:cubicBezTo>
                          <a:pt x="0" y="3"/>
                          <a:pt x="0" y="4"/>
                          <a:pt x="1" y="4"/>
                        </a:cubicBezTo>
                        <a:cubicBezTo>
                          <a:pt x="2" y="4"/>
                          <a:pt x="2" y="4"/>
                          <a:pt x="3" y="4"/>
                        </a:cubicBezTo>
                        <a:cubicBezTo>
                          <a:pt x="4" y="4"/>
                          <a:pt x="4" y="3"/>
                          <a:pt x="3" y="3"/>
                        </a:cubicBezTo>
                        <a:cubicBezTo>
                          <a:pt x="3" y="2"/>
                          <a:pt x="2" y="2"/>
                          <a:pt x="2" y="2"/>
                        </a:cubicBezTo>
                        <a:cubicBezTo>
                          <a:pt x="1" y="2"/>
                          <a:pt x="1" y="3"/>
                          <a:pt x="1" y="3"/>
                        </a:cubicBezTo>
                        <a:cubicBezTo>
                          <a:pt x="3" y="4"/>
                          <a:pt x="6" y="4"/>
                          <a:pt x="6" y="1"/>
                        </a:cubicBezTo>
                        <a:cubicBezTo>
                          <a:pt x="5" y="1"/>
                          <a:pt x="5" y="1"/>
                          <a:pt x="4" y="2"/>
                        </a:cubicBezTo>
                        <a:cubicBezTo>
                          <a:pt x="4" y="2"/>
                          <a:pt x="5" y="2"/>
                          <a:pt x="5" y="2"/>
                        </a:cubicBezTo>
                        <a:cubicBezTo>
                          <a:pt x="5" y="2"/>
                          <a:pt x="6" y="2"/>
                          <a:pt x="6" y="2"/>
                        </a:cubicBezTo>
                        <a:cubicBezTo>
                          <a:pt x="7" y="3"/>
                          <a:pt x="8" y="1"/>
                          <a:pt x="7" y="1"/>
                        </a:cubicBezTo>
                        <a:cubicBezTo>
                          <a:pt x="6" y="1"/>
                          <a:pt x="6" y="1"/>
                          <a:pt x="6" y="1"/>
                        </a:cubicBezTo>
                        <a:cubicBezTo>
                          <a:pt x="6" y="1"/>
                          <a:pt x="6" y="1"/>
                          <a:pt x="6" y="1"/>
                        </a:cubicBezTo>
                        <a:cubicBezTo>
                          <a:pt x="5" y="0"/>
                          <a:pt x="4" y="0"/>
                          <a:pt x="4" y="1"/>
                        </a:cubicBezTo>
                        <a:cubicBezTo>
                          <a:pt x="4" y="2"/>
                          <a:pt x="2" y="2"/>
                          <a:pt x="2" y="2"/>
                        </a:cubicBezTo>
                        <a:cubicBezTo>
                          <a:pt x="0" y="2"/>
                          <a:pt x="0" y="3"/>
                          <a:pt x="1" y="3"/>
                        </a:cubicBezTo>
                        <a:cubicBezTo>
                          <a:pt x="2" y="4"/>
                          <a:pt x="2" y="4"/>
                          <a:pt x="2" y="4"/>
                        </a:cubicBezTo>
                        <a:cubicBezTo>
                          <a:pt x="2" y="3"/>
                          <a:pt x="3" y="3"/>
                          <a:pt x="3" y="2"/>
                        </a:cubicBezTo>
                        <a:cubicBezTo>
                          <a:pt x="2" y="2"/>
                          <a:pt x="2" y="2"/>
                          <a:pt x="1" y="2"/>
                        </a:cubicBezTo>
                        <a:cubicBezTo>
                          <a:pt x="2" y="3"/>
                          <a:pt x="2" y="4"/>
                          <a:pt x="2" y="4"/>
                        </a:cubicBezTo>
                        <a:cubicBezTo>
                          <a:pt x="2" y="4"/>
                          <a:pt x="3" y="4"/>
                          <a:pt x="4" y="3"/>
                        </a:cubicBezTo>
                        <a:cubicBezTo>
                          <a:pt x="5" y="3"/>
                          <a:pt x="5" y="2"/>
                          <a:pt x="4" y="2"/>
                        </a:cubicBezTo>
                        <a:cubicBezTo>
                          <a:pt x="3" y="2"/>
                          <a:pt x="3" y="2"/>
                          <a:pt x="2" y="2"/>
                        </a:cubicBezTo>
                        <a:cubicBezTo>
                          <a:pt x="3" y="2"/>
                          <a:pt x="3" y="3"/>
                          <a:pt x="3" y="3"/>
                        </a:cubicBezTo>
                        <a:cubicBezTo>
                          <a:pt x="4" y="2"/>
                          <a:pt x="5" y="1"/>
                          <a:pt x="4" y="0"/>
                        </a:cubicBezTo>
                        <a:cubicBezTo>
                          <a:pt x="4" y="0"/>
                          <a:pt x="3" y="1"/>
                          <a:pt x="3" y="1"/>
                        </a:cubicBezTo>
                        <a:cubicBezTo>
                          <a:pt x="3" y="1"/>
                          <a:pt x="4" y="1"/>
                          <a:pt x="4" y="1"/>
                        </a:cubicBezTo>
                        <a:cubicBezTo>
                          <a:pt x="4" y="1"/>
                          <a:pt x="4" y="0"/>
                          <a:pt x="4" y="0"/>
                        </a:cubicBezTo>
                        <a:cubicBezTo>
                          <a:pt x="3" y="0"/>
                          <a:pt x="2" y="0"/>
                          <a:pt x="1" y="0"/>
                        </a:cubicBezTo>
                        <a:cubicBezTo>
                          <a:pt x="0" y="0"/>
                          <a:pt x="0" y="2"/>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7" name="Freeform 276"/>
                  <p:cNvSpPr/>
                  <p:nvPr/>
                </p:nvSpPr>
                <p:spPr bwMode="auto">
                  <a:xfrm>
                    <a:off x="843" y="1328"/>
                    <a:ext cx="58" cy="40"/>
                  </a:xfrm>
                  <a:custGeom>
                    <a:avLst/>
                    <a:gdLst>
                      <a:gd name="T0" fmla="*/ 13 w 88"/>
                      <a:gd name="T1" fmla="*/ 57 h 60"/>
                      <a:gd name="T2" fmla="*/ 42 w 88"/>
                      <a:gd name="T3" fmla="*/ 7 h 60"/>
                      <a:gd name="T4" fmla="*/ 75 w 88"/>
                      <a:gd name="T5" fmla="*/ 54 h 60"/>
                      <a:gd name="T6" fmla="*/ 78 w 88"/>
                      <a:gd name="T7" fmla="*/ 55 h 60"/>
                      <a:gd name="T8" fmla="*/ 49 w 88"/>
                      <a:gd name="T9" fmla="*/ 4 h 60"/>
                      <a:gd name="T10" fmla="*/ 11 w 88"/>
                      <a:gd name="T11" fmla="*/ 58 h 60"/>
                      <a:gd name="T12" fmla="*/ 13 w 88"/>
                      <a:gd name="T13" fmla="*/ 57 h 60"/>
                    </a:gdLst>
                    <a:ahLst/>
                    <a:cxnLst>
                      <a:cxn ang="0">
                        <a:pos x="T0" y="T1"/>
                      </a:cxn>
                      <a:cxn ang="0">
                        <a:pos x="T2" y="T3"/>
                      </a:cxn>
                      <a:cxn ang="0">
                        <a:pos x="T4" y="T5"/>
                      </a:cxn>
                      <a:cxn ang="0">
                        <a:pos x="T6" y="T7"/>
                      </a:cxn>
                      <a:cxn ang="0">
                        <a:pos x="T8" y="T9"/>
                      </a:cxn>
                      <a:cxn ang="0">
                        <a:pos x="T10" y="T11"/>
                      </a:cxn>
                      <a:cxn ang="0">
                        <a:pos x="T12" y="T13"/>
                      </a:cxn>
                    </a:cxnLst>
                    <a:rect l="0" t="0" r="r" b="b"/>
                    <a:pathLst>
                      <a:path w="88" h="60">
                        <a:moveTo>
                          <a:pt x="13" y="57"/>
                        </a:moveTo>
                        <a:cubicBezTo>
                          <a:pt x="4" y="37"/>
                          <a:pt x="23" y="13"/>
                          <a:pt x="42" y="7"/>
                        </a:cubicBezTo>
                        <a:cubicBezTo>
                          <a:pt x="65" y="0"/>
                          <a:pt x="86" y="36"/>
                          <a:pt x="75" y="54"/>
                        </a:cubicBezTo>
                        <a:cubicBezTo>
                          <a:pt x="74" y="55"/>
                          <a:pt x="77" y="57"/>
                          <a:pt x="78" y="55"/>
                        </a:cubicBezTo>
                        <a:cubicBezTo>
                          <a:pt x="88" y="38"/>
                          <a:pt x="71" y="4"/>
                          <a:pt x="49" y="4"/>
                        </a:cubicBezTo>
                        <a:cubicBezTo>
                          <a:pt x="24" y="4"/>
                          <a:pt x="0" y="35"/>
                          <a:pt x="11" y="58"/>
                        </a:cubicBezTo>
                        <a:cubicBezTo>
                          <a:pt x="11" y="60"/>
                          <a:pt x="14" y="58"/>
                          <a:pt x="13" y="5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8" name="Freeform 277"/>
                  <p:cNvSpPr/>
                  <p:nvPr/>
                </p:nvSpPr>
                <p:spPr bwMode="auto">
                  <a:xfrm>
                    <a:off x="849" y="1346"/>
                    <a:ext cx="10" cy="27"/>
                  </a:xfrm>
                  <a:custGeom>
                    <a:avLst/>
                    <a:gdLst>
                      <a:gd name="T0" fmla="*/ 4 w 15"/>
                      <a:gd name="T1" fmla="*/ 10 h 40"/>
                      <a:gd name="T2" fmla="*/ 10 w 15"/>
                      <a:gd name="T3" fmla="*/ 20 h 40"/>
                      <a:gd name="T4" fmla="*/ 11 w 15"/>
                      <a:gd name="T5" fmla="*/ 26 h 40"/>
                      <a:gd name="T6" fmla="*/ 10 w 15"/>
                      <a:gd name="T7" fmla="*/ 32 h 40"/>
                      <a:gd name="T8" fmla="*/ 5 w 15"/>
                      <a:gd name="T9" fmla="*/ 33 h 40"/>
                      <a:gd name="T10" fmla="*/ 4 w 15"/>
                      <a:gd name="T11" fmla="*/ 30 h 40"/>
                      <a:gd name="T12" fmla="*/ 1 w 15"/>
                      <a:gd name="T13" fmla="*/ 31 h 40"/>
                      <a:gd name="T14" fmla="*/ 11 w 15"/>
                      <a:gd name="T15" fmla="*/ 37 h 40"/>
                      <a:gd name="T16" fmla="*/ 13 w 15"/>
                      <a:gd name="T17" fmla="*/ 23 h 40"/>
                      <a:gd name="T18" fmla="*/ 2 w 15"/>
                      <a:gd name="T19" fmla="*/ 8 h 40"/>
                      <a:gd name="T20" fmla="*/ 4 w 15"/>
                      <a:gd name="T21" fmla="*/ 1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40">
                        <a:moveTo>
                          <a:pt x="4" y="10"/>
                        </a:moveTo>
                        <a:cubicBezTo>
                          <a:pt x="8" y="6"/>
                          <a:pt x="10" y="18"/>
                          <a:pt x="10" y="20"/>
                        </a:cubicBezTo>
                        <a:cubicBezTo>
                          <a:pt x="10" y="22"/>
                          <a:pt x="11" y="24"/>
                          <a:pt x="11" y="26"/>
                        </a:cubicBezTo>
                        <a:cubicBezTo>
                          <a:pt x="11" y="28"/>
                          <a:pt x="11" y="30"/>
                          <a:pt x="10" y="32"/>
                        </a:cubicBezTo>
                        <a:cubicBezTo>
                          <a:pt x="8" y="35"/>
                          <a:pt x="6" y="36"/>
                          <a:pt x="5" y="33"/>
                        </a:cubicBezTo>
                        <a:cubicBezTo>
                          <a:pt x="4" y="32"/>
                          <a:pt x="4" y="31"/>
                          <a:pt x="4" y="30"/>
                        </a:cubicBezTo>
                        <a:cubicBezTo>
                          <a:pt x="3" y="28"/>
                          <a:pt x="0" y="29"/>
                          <a:pt x="1" y="31"/>
                        </a:cubicBezTo>
                        <a:cubicBezTo>
                          <a:pt x="2" y="35"/>
                          <a:pt x="6" y="40"/>
                          <a:pt x="11" y="37"/>
                        </a:cubicBezTo>
                        <a:cubicBezTo>
                          <a:pt x="15" y="34"/>
                          <a:pt x="14" y="27"/>
                          <a:pt x="13" y="23"/>
                        </a:cubicBezTo>
                        <a:cubicBezTo>
                          <a:pt x="13" y="18"/>
                          <a:pt x="10" y="0"/>
                          <a:pt x="2" y="8"/>
                        </a:cubicBezTo>
                        <a:cubicBezTo>
                          <a:pt x="0" y="9"/>
                          <a:pt x="2" y="11"/>
                          <a:pt x="4"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9" name="Freeform 278"/>
                  <p:cNvSpPr/>
                  <p:nvPr/>
                </p:nvSpPr>
                <p:spPr bwMode="auto">
                  <a:xfrm>
                    <a:off x="886" y="1346"/>
                    <a:ext cx="10" cy="21"/>
                  </a:xfrm>
                  <a:custGeom>
                    <a:avLst/>
                    <a:gdLst>
                      <a:gd name="T0" fmla="*/ 14 w 15"/>
                      <a:gd name="T1" fmla="*/ 3 h 32"/>
                      <a:gd name="T2" fmla="*/ 5 w 15"/>
                      <a:gd name="T3" fmla="*/ 4 h 32"/>
                      <a:gd name="T4" fmla="*/ 0 w 15"/>
                      <a:gd name="T5" fmla="*/ 18 h 32"/>
                      <a:gd name="T6" fmla="*/ 6 w 15"/>
                      <a:gd name="T7" fmla="*/ 30 h 32"/>
                      <a:gd name="T8" fmla="*/ 14 w 15"/>
                      <a:gd name="T9" fmla="*/ 26 h 32"/>
                      <a:gd name="T10" fmla="*/ 11 w 15"/>
                      <a:gd name="T11" fmla="*/ 25 h 32"/>
                      <a:gd name="T12" fmla="*/ 3 w 15"/>
                      <a:gd name="T13" fmla="*/ 22 h 32"/>
                      <a:gd name="T14" fmla="*/ 3 w 15"/>
                      <a:gd name="T15" fmla="*/ 17 h 32"/>
                      <a:gd name="T16" fmla="*/ 4 w 15"/>
                      <a:gd name="T17" fmla="*/ 11 h 32"/>
                      <a:gd name="T18" fmla="*/ 11 w 15"/>
                      <a:gd name="T19" fmla="*/ 5 h 32"/>
                      <a:gd name="T20" fmla="*/ 14 w 15"/>
                      <a:gd name="T21" fmla="*/ 3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32">
                        <a:moveTo>
                          <a:pt x="14" y="3"/>
                        </a:moveTo>
                        <a:cubicBezTo>
                          <a:pt x="11" y="0"/>
                          <a:pt x="8" y="1"/>
                          <a:pt x="5" y="4"/>
                        </a:cubicBezTo>
                        <a:cubicBezTo>
                          <a:pt x="1" y="7"/>
                          <a:pt x="1" y="13"/>
                          <a:pt x="0" y="18"/>
                        </a:cubicBezTo>
                        <a:cubicBezTo>
                          <a:pt x="0" y="23"/>
                          <a:pt x="1" y="28"/>
                          <a:pt x="6" y="30"/>
                        </a:cubicBezTo>
                        <a:cubicBezTo>
                          <a:pt x="9" y="32"/>
                          <a:pt x="13" y="29"/>
                          <a:pt x="14" y="26"/>
                        </a:cubicBezTo>
                        <a:cubicBezTo>
                          <a:pt x="15" y="24"/>
                          <a:pt x="12" y="24"/>
                          <a:pt x="11" y="25"/>
                        </a:cubicBezTo>
                        <a:cubicBezTo>
                          <a:pt x="9" y="32"/>
                          <a:pt x="4" y="26"/>
                          <a:pt x="3" y="22"/>
                        </a:cubicBezTo>
                        <a:cubicBezTo>
                          <a:pt x="3" y="20"/>
                          <a:pt x="3" y="18"/>
                          <a:pt x="3" y="17"/>
                        </a:cubicBezTo>
                        <a:cubicBezTo>
                          <a:pt x="3" y="15"/>
                          <a:pt x="4" y="13"/>
                          <a:pt x="4" y="11"/>
                        </a:cubicBezTo>
                        <a:cubicBezTo>
                          <a:pt x="5" y="9"/>
                          <a:pt x="8" y="1"/>
                          <a:pt x="11" y="5"/>
                        </a:cubicBezTo>
                        <a:cubicBezTo>
                          <a:pt x="12" y="6"/>
                          <a:pt x="15" y="5"/>
                          <a:pt x="14"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0" name="Freeform 279"/>
                  <p:cNvSpPr/>
                  <p:nvPr/>
                </p:nvSpPr>
                <p:spPr bwMode="auto">
                  <a:xfrm>
                    <a:off x="850" y="1353"/>
                    <a:ext cx="4" cy="16"/>
                  </a:xfrm>
                  <a:custGeom>
                    <a:avLst/>
                    <a:gdLst>
                      <a:gd name="T0" fmla="*/ 3 w 6"/>
                      <a:gd name="T1" fmla="*/ 0 h 24"/>
                      <a:gd name="T2" fmla="*/ 1 w 6"/>
                      <a:gd name="T3" fmla="*/ 9 h 24"/>
                      <a:gd name="T4" fmla="*/ 3 w 6"/>
                      <a:gd name="T5" fmla="*/ 22 h 24"/>
                      <a:gd name="T6" fmla="*/ 6 w 6"/>
                      <a:gd name="T7" fmla="*/ 21 h 24"/>
                      <a:gd name="T8" fmla="*/ 4 w 6"/>
                      <a:gd name="T9" fmla="*/ 12 h 24"/>
                      <a:gd name="T10" fmla="*/ 4 w 6"/>
                      <a:gd name="T11" fmla="*/ 3 h 24"/>
                      <a:gd name="T12" fmla="*/ 3 w 6"/>
                      <a:gd name="T13" fmla="*/ 0 h 24"/>
                    </a:gdLst>
                    <a:ahLst/>
                    <a:cxnLst>
                      <a:cxn ang="0">
                        <a:pos x="T0" y="T1"/>
                      </a:cxn>
                      <a:cxn ang="0">
                        <a:pos x="T2" y="T3"/>
                      </a:cxn>
                      <a:cxn ang="0">
                        <a:pos x="T4" y="T5"/>
                      </a:cxn>
                      <a:cxn ang="0">
                        <a:pos x="T6" y="T7"/>
                      </a:cxn>
                      <a:cxn ang="0">
                        <a:pos x="T8" y="T9"/>
                      </a:cxn>
                      <a:cxn ang="0">
                        <a:pos x="T10" y="T11"/>
                      </a:cxn>
                      <a:cxn ang="0">
                        <a:pos x="T12" y="T13"/>
                      </a:cxn>
                    </a:cxnLst>
                    <a:rect l="0" t="0" r="r" b="b"/>
                    <a:pathLst>
                      <a:path w="6" h="24">
                        <a:moveTo>
                          <a:pt x="3" y="0"/>
                        </a:moveTo>
                        <a:cubicBezTo>
                          <a:pt x="0" y="1"/>
                          <a:pt x="1" y="6"/>
                          <a:pt x="1" y="9"/>
                        </a:cubicBezTo>
                        <a:cubicBezTo>
                          <a:pt x="1" y="13"/>
                          <a:pt x="2" y="18"/>
                          <a:pt x="3" y="22"/>
                        </a:cubicBezTo>
                        <a:cubicBezTo>
                          <a:pt x="4" y="24"/>
                          <a:pt x="6" y="23"/>
                          <a:pt x="6" y="21"/>
                        </a:cubicBezTo>
                        <a:cubicBezTo>
                          <a:pt x="5" y="18"/>
                          <a:pt x="5" y="15"/>
                          <a:pt x="4" y="12"/>
                        </a:cubicBezTo>
                        <a:cubicBezTo>
                          <a:pt x="4" y="11"/>
                          <a:pt x="3" y="3"/>
                          <a:pt x="4" y="3"/>
                        </a:cubicBezTo>
                        <a:cubicBezTo>
                          <a:pt x="6" y="2"/>
                          <a:pt x="5"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1" name="Freeform 280"/>
                  <p:cNvSpPr/>
                  <p:nvPr/>
                </p:nvSpPr>
                <p:spPr bwMode="auto">
                  <a:xfrm>
                    <a:off x="849" y="1352"/>
                    <a:ext cx="5" cy="16"/>
                  </a:xfrm>
                  <a:custGeom>
                    <a:avLst/>
                    <a:gdLst>
                      <a:gd name="T0" fmla="*/ 3 w 7"/>
                      <a:gd name="T1" fmla="*/ 1 h 24"/>
                      <a:gd name="T2" fmla="*/ 4 w 7"/>
                      <a:gd name="T3" fmla="*/ 22 h 24"/>
                      <a:gd name="T4" fmla="*/ 6 w 7"/>
                      <a:gd name="T5" fmla="*/ 22 h 24"/>
                      <a:gd name="T6" fmla="*/ 7 w 7"/>
                      <a:gd name="T7" fmla="*/ 20 h 24"/>
                      <a:gd name="T8" fmla="*/ 4 w 7"/>
                      <a:gd name="T9" fmla="*/ 20 h 24"/>
                      <a:gd name="T10" fmla="*/ 4 w 7"/>
                      <a:gd name="T11" fmla="*/ 22 h 24"/>
                      <a:gd name="T12" fmla="*/ 6 w 7"/>
                      <a:gd name="T13" fmla="*/ 22 h 24"/>
                      <a:gd name="T14" fmla="*/ 6 w 7"/>
                      <a:gd name="T15" fmla="*/ 3 h 24"/>
                      <a:gd name="T16" fmla="*/ 3 w 7"/>
                      <a:gd name="T17" fmla="*/ 1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24">
                        <a:moveTo>
                          <a:pt x="3" y="1"/>
                        </a:moveTo>
                        <a:cubicBezTo>
                          <a:pt x="0" y="8"/>
                          <a:pt x="2" y="16"/>
                          <a:pt x="4" y="22"/>
                        </a:cubicBezTo>
                        <a:cubicBezTo>
                          <a:pt x="4" y="24"/>
                          <a:pt x="6" y="24"/>
                          <a:pt x="6" y="22"/>
                        </a:cubicBezTo>
                        <a:cubicBezTo>
                          <a:pt x="7" y="22"/>
                          <a:pt x="7" y="21"/>
                          <a:pt x="7" y="20"/>
                        </a:cubicBezTo>
                        <a:cubicBezTo>
                          <a:pt x="7" y="19"/>
                          <a:pt x="4" y="18"/>
                          <a:pt x="4" y="20"/>
                        </a:cubicBezTo>
                        <a:cubicBezTo>
                          <a:pt x="4" y="20"/>
                          <a:pt x="4" y="21"/>
                          <a:pt x="4" y="22"/>
                        </a:cubicBezTo>
                        <a:cubicBezTo>
                          <a:pt x="5" y="22"/>
                          <a:pt x="6" y="22"/>
                          <a:pt x="6" y="22"/>
                        </a:cubicBezTo>
                        <a:cubicBezTo>
                          <a:pt x="5" y="16"/>
                          <a:pt x="3" y="8"/>
                          <a:pt x="6" y="3"/>
                        </a:cubicBezTo>
                        <a:cubicBezTo>
                          <a:pt x="6" y="1"/>
                          <a:pt x="4" y="0"/>
                          <a:pt x="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2" name="Freeform 281"/>
                  <p:cNvSpPr/>
                  <p:nvPr/>
                </p:nvSpPr>
                <p:spPr bwMode="auto">
                  <a:xfrm>
                    <a:off x="848" y="1353"/>
                    <a:ext cx="11" cy="16"/>
                  </a:xfrm>
                  <a:custGeom>
                    <a:avLst/>
                    <a:gdLst>
                      <a:gd name="T0" fmla="*/ 7 w 17"/>
                      <a:gd name="T1" fmla="*/ 5 h 24"/>
                      <a:gd name="T2" fmla="*/ 6 w 17"/>
                      <a:gd name="T3" fmla="*/ 4 h 24"/>
                      <a:gd name="T4" fmla="*/ 4 w 17"/>
                      <a:gd name="T5" fmla="*/ 3 h 24"/>
                      <a:gd name="T6" fmla="*/ 3 w 17"/>
                      <a:gd name="T7" fmla="*/ 22 h 24"/>
                      <a:gd name="T8" fmla="*/ 6 w 17"/>
                      <a:gd name="T9" fmla="*/ 23 h 24"/>
                      <a:gd name="T10" fmla="*/ 6 w 17"/>
                      <a:gd name="T11" fmla="*/ 2 h 24"/>
                      <a:gd name="T12" fmla="*/ 4 w 17"/>
                      <a:gd name="T13" fmla="*/ 2 h 24"/>
                      <a:gd name="T14" fmla="*/ 6 w 17"/>
                      <a:gd name="T15" fmla="*/ 22 h 24"/>
                      <a:gd name="T16" fmla="*/ 9 w 17"/>
                      <a:gd name="T17" fmla="*/ 21 h 24"/>
                      <a:gd name="T18" fmla="*/ 9 w 17"/>
                      <a:gd name="T19" fmla="*/ 3 h 24"/>
                      <a:gd name="T20" fmla="*/ 6 w 17"/>
                      <a:gd name="T21" fmla="*/ 3 h 24"/>
                      <a:gd name="T22" fmla="*/ 7 w 17"/>
                      <a:gd name="T23" fmla="*/ 21 h 24"/>
                      <a:gd name="T24" fmla="*/ 10 w 17"/>
                      <a:gd name="T25" fmla="*/ 20 h 24"/>
                      <a:gd name="T26" fmla="*/ 9 w 17"/>
                      <a:gd name="T27" fmla="*/ 3 h 24"/>
                      <a:gd name="T28" fmla="*/ 7 w 17"/>
                      <a:gd name="T29" fmla="*/ 4 h 24"/>
                      <a:gd name="T30" fmla="*/ 8 w 17"/>
                      <a:gd name="T31" fmla="*/ 20 h 24"/>
                      <a:gd name="T32" fmla="*/ 10 w 17"/>
                      <a:gd name="T33" fmla="*/ 19 h 24"/>
                      <a:gd name="T34" fmla="*/ 7 w 17"/>
                      <a:gd name="T35" fmla="*/ 5 h 24"/>
                      <a:gd name="T36" fmla="*/ 5 w 17"/>
                      <a:gd name="T37" fmla="*/ 20 h 24"/>
                      <a:gd name="T38" fmla="*/ 5 w 17"/>
                      <a:gd name="T39" fmla="*/ 23 h 24"/>
                      <a:gd name="T40" fmla="*/ 8 w 17"/>
                      <a:gd name="T41" fmla="*/ 2 h 24"/>
                      <a:gd name="T42" fmla="*/ 9 w 17"/>
                      <a:gd name="T43" fmla="*/ 22 h 24"/>
                      <a:gd name="T44" fmla="*/ 11 w 17"/>
                      <a:gd name="T45" fmla="*/ 21 h 24"/>
                      <a:gd name="T46" fmla="*/ 8 w 17"/>
                      <a:gd name="T47" fmla="*/ 2 h 24"/>
                      <a:gd name="T48" fmla="*/ 6 w 17"/>
                      <a:gd name="T49" fmla="*/ 3 h 24"/>
                      <a:gd name="T50" fmla="*/ 7 w 17"/>
                      <a:gd name="T51" fmla="*/ 21 h 24"/>
                      <a:gd name="T52" fmla="*/ 10 w 17"/>
                      <a:gd name="T53" fmla="*/ 21 h 24"/>
                      <a:gd name="T54" fmla="*/ 9 w 17"/>
                      <a:gd name="T55" fmla="*/ 2 h 24"/>
                      <a:gd name="T56" fmla="*/ 6 w 17"/>
                      <a:gd name="T57" fmla="*/ 2 h 24"/>
                      <a:gd name="T58" fmla="*/ 6 w 17"/>
                      <a:gd name="T59" fmla="*/ 21 h 24"/>
                      <a:gd name="T60" fmla="*/ 9 w 17"/>
                      <a:gd name="T61" fmla="*/ 21 h 24"/>
                      <a:gd name="T62" fmla="*/ 6 w 17"/>
                      <a:gd name="T63" fmla="*/ 1 h 24"/>
                      <a:gd name="T64" fmla="*/ 4 w 17"/>
                      <a:gd name="T65" fmla="*/ 1 h 24"/>
                      <a:gd name="T66" fmla="*/ 3 w 17"/>
                      <a:gd name="T67" fmla="*/ 21 h 24"/>
                      <a:gd name="T68" fmla="*/ 6 w 17"/>
                      <a:gd name="T69" fmla="*/ 22 h 24"/>
                      <a:gd name="T70" fmla="*/ 6 w 17"/>
                      <a:gd name="T71" fmla="*/ 5 h 24"/>
                      <a:gd name="T72" fmla="*/ 4 w 17"/>
                      <a:gd name="T73" fmla="*/ 5 h 24"/>
                      <a:gd name="T74" fmla="*/ 4 w 17"/>
                      <a:gd name="T75" fmla="*/ 6 h 24"/>
                      <a:gd name="T76" fmla="*/ 7 w 17"/>
                      <a:gd name="T77" fmla="*/ 5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7" h="24">
                        <a:moveTo>
                          <a:pt x="7" y="5"/>
                        </a:moveTo>
                        <a:cubicBezTo>
                          <a:pt x="7" y="4"/>
                          <a:pt x="7" y="4"/>
                          <a:pt x="6" y="4"/>
                        </a:cubicBezTo>
                        <a:cubicBezTo>
                          <a:pt x="6" y="3"/>
                          <a:pt x="4" y="2"/>
                          <a:pt x="4" y="3"/>
                        </a:cubicBezTo>
                        <a:cubicBezTo>
                          <a:pt x="1" y="9"/>
                          <a:pt x="1" y="16"/>
                          <a:pt x="3" y="22"/>
                        </a:cubicBezTo>
                        <a:cubicBezTo>
                          <a:pt x="3" y="23"/>
                          <a:pt x="5" y="24"/>
                          <a:pt x="6" y="23"/>
                        </a:cubicBezTo>
                        <a:cubicBezTo>
                          <a:pt x="10" y="16"/>
                          <a:pt x="3" y="9"/>
                          <a:pt x="6" y="2"/>
                        </a:cubicBezTo>
                        <a:cubicBezTo>
                          <a:pt x="6" y="2"/>
                          <a:pt x="5" y="2"/>
                          <a:pt x="4" y="2"/>
                        </a:cubicBezTo>
                        <a:cubicBezTo>
                          <a:pt x="7" y="8"/>
                          <a:pt x="5" y="15"/>
                          <a:pt x="6" y="22"/>
                        </a:cubicBezTo>
                        <a:cubicBezTo>
                          <a:pt x="7" y="23"/>
                          <a:pt x="9" y="23"/>
                          <a:pt x="9" y="21"/>
                        </a:cubicBezTo>
                        <a:cubicBezTo>
                          <a:pt x="10" y="15"/>
                          <a:pt x="8" y="9"/>
                          <a:pt x="9" y="3"/>
                        </a:cubicBezTo>
                        <a:cubicBezTo>
                          <a:pt x="8" y="3"/>
                          <a:pt x="7" y="3"/>
                          <a:pt x="6" y="3"/>
                        </a:cubicBezTo>
                        <a:cubicBezTo>
                          <a:pt x="9" y="8"/>
                          <a:pt x="8" y="15"/>
                          <a:pt x="7" y="21"/>
                        </a:cubicBezTo>
                        <a:cubicBezTo>
                          <a:pt x="8" y="20"/>
                          <a:pt x="9" y="20"/>
                          <a:pt x="10" y="20"/>
                        </a:cubicBezTo>
                        <a:cubicBezTo>
                          <a:pt x="8" y="15"/>
                          <a:pt x="7" y="9"/>
                          <a:pt x="9" y="3"/>
                        </a:cubicBezTo>
                        <a:cubicBezTo>
                          <a:pt x="8" y="4"/>
                          <a:pt x="8" y="4"/>
                          <a:pt x="7" y="4"/>
                        </a:cubicBezTo>
                        <a:cubicBezTo>
                          <a:pt x="11" y="7"/>
                          <a:pt x="9" y="17"/>
                          <a:pt x="8" y="20"/>
                        </a:cubicBezTo>
                        <a:cubicBezTo>
                          <a:pt x="9" y="20"/>
                          <a:pt x="9" y="20"/>
                          <a:pt x="10" y="19"/>
                        </a:cubicBezTo>
                        <a:cubicBezTo>
                          <a:pt x="7" y="18"/>
                          <a:pt x="4" y="5"/>
                          <a:pt x="7" y="5"/>
                        </a:cubicBezTo>
                        <a:cubicBezTo>
                          <a:pt x="13" y="6"/>
                          <a:pt x="11" y="20"/>
                          <a:pt x="5" y="20"/>
                        </a:cubicBezTo>
                        <a:cubicBezTo>
                          <a:pt x="3" y="20"/>
                          <a:pt x="3" y="23"/>
                          <a:pt x="5" y="23"/>
                        </a:cubicBezTo>
                        <a:cubicBezTo>
                          <a:pt x="14" y="23"/>
                          <a:pt x="17" y="5"/>
                          <a:pt x="8" y="2"/>
                        </a:cubicBezTo>
                        <a:cubicBezTo>
                          <a:pt x="0" y="0"/>
                          <a:pt x="3" y="20"/>
                          <a:pt x="9" y="22"/>
                        </a:cubicBezTo>
                        <a:cubicBezTo>
                          <a:pt x="10" y="22"/>
                          <a:pt x="11" y="22"/>
                          <a:pt x="11" y="21"/>
                        </a:cubicBezTo>
                        <a:cubicBezTo>
                          <a:pt x="13" y="16"/>
                          <a:pt x="13" y="5"/>
                          <a:pt x="8" y="2"/>
                        </a:cubicBezTo>
                        <a:cubicBezTo>
                          <a:pt x="7" y="1"/>
                          <a:pt x="7" y="2"/>
                          <a:pt x="6" y="3"/>
                        </a:cubicBezTo>
                        <a:cubicBezTo>
                          <a:pt x="4" y="9"/>
                          <a:pt x="5" y="16"/>
                          <a:pt x="7" y="21"/>
                        </a:cubicBezTo>
                        <a:cubicBezTo>
                          <a:pt x="8" y="23"/>
                          <a:pt x="10" y="22"/>
                          <a:pt x="10" y="21"/>
                        </a:cubicBezTo>
                        <a:cubicBezTo>
                          <a:pt x="11" y="15"/>
                          <a:pt x="12" y="8"/>
                          <a:pt x="9" y="2"/>
                        </a:cubicBezTo>
                        <a:cubicBezTo>
                          <a:pt x="8" y="1"/>
                          <a:pt x="6" y="1"/>
                          <a:pt x="6" y="2"/>
                        </a:cubicBezTo>
                        <a:cubicBezTo>
                          <a:pt x="5" y="9"/>
                          <a:pt x="7" y="15"/>
                          <a:pt x="6" y="21"/>
                        </a:cubicBezTo>
                        <a:cubicBezTo>
                          <a:pt x="7" y="21"/>
                          <a:pt x="8" y="21"/>
                          <a:pt x="9" y="21"/>
                        </a:cubicBezTo>
                        <a:cubicBezTo>
                          <a:pt x="8" y="14"/>
                          <a:pt x="10" y="7"/>
                          <a:pt x="6" y="1"/>
                        </a:cubicBezTo>
                        <a:cubicBezTo>
                          <a:pt x="6" y="0"/>
                          <a:pt x="4" y="0"/>
                          <a:pt x="4" y="1"/>
                        </a:cubicBezTo>
                        <a:cubicBezTo>
                          <a:pt x="1" y="7"/>
                          <a:pt x="7" y="15"/>
                          <a:pt x="3" y="21"/>
                        </a:cubicBezTo>
                        <a:cubicBezTo>
                          <a:pt x="4" y="21"/>
                          <a:pt x="5" y="21"/>
                          <a:pt x="6" y="22"/>
                        </a:cubicBezTo>
                        <a:cubicBezTo>
                          <a:pt x="4" y="16"/>
                          <a:pt x="4" y="10"/>
                          <a:pt x="6" y="5"/>
                        </a:cubicBezTo>
                        <a:cubicBezTo>
                          <a:pt x="5" y="5"/>
                          <a:pt x="5" y="5"/>
                          <a:pt x="4" y="5"/>
                        </a:cubicBezTo>
                        <a:cubicBezTo>
                          <a:pt x="4" y="5"/>
                          <a:pt x="4" y="6"/>
                          <a:pt x="4" y="6"/>
                        </a:cubicBezTo>
                        <a:cubicBezTo>
                          <a:pt x="5" y="8"/>
                          <a:pt x="8" y="6"/>
                          <a:pt x="7"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3" name="Freeform 282"/>
                  <p:cNvSpPr/>
                  <p:nvPr/>
                </p:nvSpPr>
                <p:spPr bwMode="auto">
                  <a:xfrm>
                    <a:off x="886" y="1349"/>
                    <a:ext cx="11" cy="17"/>
                  </a:xfrm>
                  <a:custGeom>
                    <a:avLst/>
                    <a:gdLst>
                      <a:gd name="T0" fmla="*/ 7 w 17"/>
                      <a:gd name="T1" fmla="*/ 8 h 26"/>
                      <a:gd name="T2" fmla="*/ 3 w 17"/>
                      <a:gd name="T3" fmla="*/ 20 h 26"/>
                      <a:gd name="T4" fmla="*/ 7 w 17"/>
                      <a:gd name="T5" fmla="*/ 7 h 26"/>
                      <a:gd name="T6" fmla="*/ 6 w 17"/>
                      <a:gd name="T7" fmla="*/ 17 h 26"/>
                      <a:gd name="T8" fmla="*/ 8 w 17"/>
                      <a:gd name="T9" fmla="*/ 3 h 26"/>
                      <a:gd name="T10" fmla="*/ 6 w 17"/>
                      <a:gd name="T11" fmla="*/ 21 h 26"/>
                      <a:gd name="T12" fmla="*/ 10 w 17"/>
                      <a:gd name="T13" fmla="*/ 3 h 26"/>
                      <a:gd name="T14" fmla="*/ 7 w 17"/>
                      <a:gd name="T15" fmla="*/ 20 h 26"/>
                      <a:gd name="T16" fmla="*/ 8 w 17"/>
                      <a:gd name="T17" fmla="*/ 6 h 26"/>
                      <a:gd name="T18" fmla="*/ 11 w 17"/>
                      <a:gd name="T19" fmla="*/ 11 h 26"/>
                      <a:gd name="T20" fmla="*/ 10 w 17"/>
                      <a:gd name="T21" fmla="*/ 19 h 26"/>
                      <a:gd name="T22" fmla="*/ 8 w 17"/>
                      <a:gd name="T23" fmla="*/ 2 h 26"/>
                      <a:gd name="T24" fmla="*/ 9 w 17"/>
                      <a:gd name="T25" fmla="*/ 20 h 26"/>
                      <a:gd name="T26" fmla="*/ 7 w 17"/>
                      <a:gd name="T27" fmla="*/ 5 h 26"/>
                      <a:gd name="T28" fmla="*/ 9 w 17"/>
                      <a:gd name="T29" fmla="*/ 18 h 26"/>
                      <a:gd name="T30" fmla="*/ 9 w 17"/>
                      <a:gd name="T31" fmla="*/ 26 h 26"/>
                      <a:gd name="T32" fmla="*/ 10 w 17"/>
                      <a:gd name="T33" fmla="*/ 23 h 26"/>
                      <a:gd name="T34" fmla="*/ 12 w 17"/>
                      <a:gd name="T35" fmla="*/ 23 h 26"/>
                      <a:gd name="T36" fmla="*/ 8 w 17"/>
                      <a:gd name="T37" fmla="*/ 23 h 26"/>
                      <a:gd name="T38" fmla="*/ 8 w 17"/>
                      <a:gd name="T39" fmla="*/ 26 h 26"/>
                      <a:gd name="T40" fmla="*/ 9 w 17"/>
                      <a:gd name="T41" fmla="*/ 23 h 26"/>
                      <a:gd name="T42" fmla="*/ 12 w 17"/>
                      <a:gd name="T43" fmla="*/ 15 h 26"/>
                      <a:gd name="T44" fmla="*/ 10 w 17"/>
                      <a:gd name="T45" fmla="*/ 0 h 26"/>
                      <a:gd name="T46" fmla="*/ 8 w 17"/>
                      <a:gd name="T47" fmla="*/ 23 h 26"/>
                      <a:gd name="T48" fmla="*/ 8 w 17"/>
                      <a:gd name="T49" fmla="*/ 0 h 26"/>
                      <a:gd name="T50" fmla="*/ 10 w 17"/>
                      <a:gd name="T51" fmla="*/ 21 h 26"/>
                      <a:gd name="T52" fmla="*/ 7 w 17"/>
                      <a:gd name="T53" fmla="*/ 21 h 26"/>
                      <a:gd name="T54" fmla="*/ 11 w 17"/>
                      <a:gd name="T55" fmla="*/ 2 h 26"/>
                      <a:gd name="T56" fmla="*/ 7 w 17"/>
                      <a:gd name="T57" fmla="*/ 23 h 26"/>
                      <a:gd name="T58" fmla="*/ 9 w 17"/>
                      <a:gd name="T59" fmla="*/ 1 h 26"/>
                      <a:gd name="T60" fmla="*/ 6 w 17"/>
                      <a:gd name="T61" fmla="*/ 19 h 26"/>
                      <a:gd name="T62" fmla="*/ 7 w 17"/>
                      <a:gd name="T63" fmla="*/ 5 h 26"/>
                      <a:gd name="T64" fmla="*/ 3 w 17"/>
                      <a:gd name="T65" fmla="*/ 21 h 26"/>
                      <a:gd name="T66" fmla="*/ 7 w 17"/>
                      <a:gd name="T67" fmla="*/ 7 h 26"/>
                      <a:gd name="T68" fmla="*/ 4 w 17"/>
                      <a:gd name="T69" fmla="*/ 1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7" h="26">
                        <a:moveTo>
                          <a:pt x="6" y="15"/>
                        </a:moveTo>
                        <a:cubicBezTo>
                          <a:pt x="5" y="13"/>
                          <a:pt x="5" y="11"/>
                          <a:pt x="7" y="8"/>
                        </a:cubicBezTo>
                        <a:cubicBezTo>
                          <a:pt x="6" y="8"/>
                          <a:pt x="5" y="8"/>
                          <a:pt x="4" y="8"/>
                        </a:cubicBezTo>
                        <a:cubicBezTo>
                          <a:pt x="5" y="11"/>
                          <a:pt x="6" y="18"/>
                          <a:pt x="3" y="20"/>
                        </a:cubicBezTo>
                        <a:cubicBezTo>
                          <a:pt x="4" y="20"/>
                          <a:pt x="5" y="20"/>
                          <a:pt x="5" y="20"/>
                        </a:cubicBezTo>
                        <a:cubicBezTo>
                          <a:pt x="4" y="16"/>
                          <a:pt x="4" y="10"/>
                          <a:pt x="7" y="7"/>
                        </a:cubicBezTo>
                        <a:cubicBezTo>
                          <a:pt x="6" y="7"/>
                          <a:pt x="6" y="7"/>
                          <a:pt x="5" y="7"/>
                        </a:cubicBezTo>
                        <a:cubicBezTo>
                          <a:pt x="7" y="9"/>
                          <a:pt x="8" y="15"/>
                          <a:pt x="6" y="17"/>
                        </a:cubicBezTo>
                        <a:cubicBezTo>
                          <a:pt x="7" y="17"/>
                          <a:pt x="7" y="17"/>
                          <a:pt x="8" y="17"/>
                        </a:cubicBezTo>
                        <a:cubicBezTo>
                          <a:pt x="6" y="13"/>
                          <a:pt x="5" y="7"/>
                          <a:pt x="8" y="3"/>
                        </a:cubicBezTo>
                        <a:cubicBezTo>
                          <a:pt x="8" y="3"/>
                          <a:pt x="7" y="3"/>
                          <a:pt x="6" y="3"/>
                        </a:cubicBezTo>
                        <a:cubicBezTo>
                          <a:pt x="10" y="8"/>
                          <a:pt x="9" y="16"/>
                          <a:pt x="6" y="21"/>
                        </a:cubicBezTo>
                        <a:cubicBezTo>
                          <a:pt x="7" y="21"/>
                          <a:pt x="7" y="20"/>
                          <a:pt x="8" y="20"/>
                        </a:cubicBezTo>
                        <a:cubicBezTo>
                          <a:pt x="4" y="18"/>
                          <a:pt x="7" y="5"/>
                          <a:pt x="10" y="3"/>
                        </a:cubicBezTo>
                        <a:cubicBezTo>
                          <a:pt x="10" y="3"/>
                          <a:pt x="9" y="3"/>
                          <a:pt x="8" y="3"/>
                        </a:cubicBezTo>
                        <a:cubicBezTo>
                          <a:pt x="11" y="7"/>
                          <a:pt x="10" y="15"/>
                          <a:pt x="7" y="20"/>
                        </a:cubicBezTo>
                        <a:cubicBezTo>
                          <a:pt x="8" y="20"/>
                          <a:pt x="9" y="20"/>
                          <a:pt x="10" y="20"/>
                        </a:cubicBezTo>
                        <a:cubicBezTo>
                          <a:pt x="7" y="16"/>
                          <a:pt x="7" y="10"/>
                          <a:pt x="8" y="6"/>
                        </a:cubicBezTo>
                        <a:cubicBezTo>
                          <a:pt x="8" y="4"/>
                          <a:pt x="10" y="6"/>
                          <a:pt x="11" y="7"/>
                        </a:cubicBezTo>
                        <a:cubicBezTo>
                          <a:pt x="11" y="8"/>
                          <a:pt x="11" y="10"/>
                          <a:pt x="11" y="11"/>
                        </a:cubicBezTo>
                        <a:cubicBezTo>
                          <a:pt x="11" y="14"/>
                          <a:pt x="10" y="17"/>
                          <a:pt x="8" y="19"/>
                        </a:cubicBezTo>
                        <a:cubicBezTo>
                          <a:pt x="9" y="19"/>
                          <a:pt x="10" y="19"/>
                          <a:pt x="10" y="19"/>
                        </a:cubicBezTo>
                        <a:cubicBezTo>
                          <a:pt x="7" y="16"/>
                          <a:pt x="7" y="6"/>
                          <a:pt x="10" y="2"/>
                        </a:cubicBezTo>
                        <a:cubicBezTo>
                          <a:pt x="10" y="2"/>
                          <a:pt x="9" y="2"/>
                          <a:pt x="8" y="2"/>
                        </a:cubicBezTo>
                        <a:cubicBezTo>
                          <a:pt x="11" y="5"/>
                          <a:pt x="13" y="18"/>
                          <a:pt x="8" y="20"/>
                        </a:cubicBezTo>
                        <a:cubicBezTo>
                          <a:pt x="8" y="20"/>
                          <a:pt x="9" y="20"/>
                          <a:pt x="9" y="20"/>
                        </a:cubicBezTo>
                        <a:cubicBezTo>
                          <a:pt x="7" y="18"/>
                          <a:pt x="7" y="14"/>
                          <a:pt x="7" y="10"/>
                        </a:cubicBezTo>
                        <a:cubicBezTo>
                          <a:pt x="7" y="9"/>
                          <a:pt x="7" y="7"/>
                          <a:pt x="7" y="5"/>
                        </a:cubicBezTo>
                        <a:cubicBezTo>
                          <a:pt x="9" y="0"/>
                          <a:pt x="10" y="8"/>
                          <a:pt x="10" y="9"/>
                        </a:cubicBezTo>
                        <a:cubicBezTo>
                          <a:pt x="10" y="12"/>
                          <a:pt x="10" y="15"/>
                          <a:pt x="9" y="18"/>
                        </a:cubicBezTo>
                        <a:cubicBezTo>
                          <a:pt x="8" y="20"/>
                          <a:pt x="8" y="20"/>
                          <a:pt x="6" y="22"/>
                        </a:cubicBezTo>
                        <a:cubicBezTo>
                          <a:pt x="4" y="24"/>
                          <a:pt x="7" y="26"/>
                          <a:pt x="9" y="26"/>
                        </a:cubicBezTo>
                        <a:cubicBezTo>
                          <a:pt x="10" y="26"/>
                          <a:pt x="11" y="25"/>
                          <a:pt x="10" y="24"/>
                        </a:cubicBezTo>
                        <a:cubicBezTo>
                          <a:pt x="10" y="24"/>
                          <a:pt x="10" y="23"/>
                          <a:pt x="10" y="23"/>
                        </a:cubicBezTo>
                        <a:cubicBezTo>
                          <a:pt x="10" y="24"/>
                          <a:pt x="10" y="25"/>
                          <a:pt x="10" y="25"/>
                        </a:cubicBezTo>
                        <a:cubicBezTo>
                          <a:pt x="11" y="24"/>
                          <a:pt x="11" y="24"/>
                          <a:pt x="12" y="23"/>
                        </a:cubicBezTo>
                        <a:cubicBezTo>
                          <a:pt x="13" y="21"/>
                          <a:pt x="10" y="20"/>
                          <a:pt x="9" y="21"/>
                        </a:cubicBezTo>
                        <a:cubicBezTo>
                          <a:pt x="9" y="22"/>
                          <a:pt x="8" y="23"/>
                          <a:pt x="8" y="23"/>
                        </a:cubicBezTo>
                        <a:cubicBezTo>
                          <a:pt x="7" y="24"/>
                          <a:pt x="7" y="25"/>
                          <a:pt x="8" y="25"/>
                        </a:cubicBezTo>
                        <a:cubicBezTo>
                          <a:pt x="8" y="25"/>
                          <a:pt x="8" y="26"/>
                          <a:pt x="8" y="26"/>
                        </a:cubicBezTo>
                        <a:cubicBezTo>
                          <a:pt x="9" y="25"/>
                          <a:pt x="9" y="24"/>
                          <a:pt x="10" y="23"/>
                        </a:cubicBezTo>
                        <a:cubicBezTo>
                          <a:pt x="8" y="23"/>
                          <a:pt x="8" y="24"/>
                          <a:pt x="9" y="23"/>
                        </a:cubicBezTo>
                        <a:cubicBezTo>
                          <a:pt x="10" y="23"/>
                          <a:pt x="10" y="22"/>
                          <a:pt x="11" y="22"/>
                        </a:cubicBezTo>
                        <a:cubicBezTo>
                          <a:pt x="12" y="19"/>
                          <a:pt x="12" y="17"/>
                          <a:pt x="12" y="15"/>
                        </a:cubicBezTo>
                        <a:cubicBezTo>
                          <a:pt x="13" y="10"/>
                          <a:pt x="13" y="5"/>
                          <a:pt x="11" y="0"/>
                        </a:cubicBezTo>
                        <a:cubicBezTo>
                          <a:pt x="11" y="0"/>
                          <a:pt x="10" y="0"/>
                          <a:pt x="10" y="0"/>
                        </a:cubicBezTo>
                        <a:cubicBezTo>
                          <a:pt x="1" y="1"/>
                          <a:pt x="3" y="17"/>
                          <a:pt x="7" y="22"/>
                        </a:cubicBezTo>
                        <a:cubicBezTo>
                          <a:pt x="7" y="22"/>
                          <a:pt x="8" y="23"/>
                          <a:pt x="8" y="23"/>
                        </a:cubicBezTo>
                        <a:cubicBezTo>
                          <a:pt x="16" y="20"/>
                          <a:pt x="15" y="5"/>
                          <a:pt x="10" y="0"/>
                        </a:cubicBezTo>
                        <a:cubicBezTo>
                          <a:pt x="10" y="0"/>
                          <a:pt x="9" y="0"/>
                          <a:pt x="8" y="0"/>
                        </a:cubicBezTo>
                        <a:cubicBezTo>
                          <a:pt x="4" y="5"/>
                          <a:pt x="3" y="17"/>
                          <a:pt x="8" y="21"/>
                        </a:cubicBezTo>
                        <a:cubicBezTo>
                          <a:pt x="9" y="21"/>
                          <a:pt x="10" y="21"/>
                          <a:pt x="10" y="21"/>
                        </a:cubicBezTo>
                        <a:cubicBezTo>
                          <a:pt x="14" y="18"/>
                          <a:pt x="17" y="2"/>
                          <a:pt x="9" y="2"/>
                        </a:cubicBezTo>
                        <a:cubicBezTo>
                          <a:pt x="1" y="2"/>
                          <a:pt x="4" y="17"/>
                          <a:pt x="7" y="21"/>
                        </a:cubicBezTo>
                        <a:cubicBezTo>
                          <a:pt x="8" y="22"/>
                          <a:pt x="9" y="22"/>
                          <a:pt x="10" y="21"/>
                        </a:cubicBezTo>
                        <a:cubicBezTo>
                          <a:pt x="13" y="16"/>
                          <a:pt x="14" y="7"/>
                          <a:pt x="11" y="2"/>
                        </a:cubicBezTo>
                        <a:cubicBezTo>
                          <a:pt x="10" y="1"/>
                          <a:pt x="10" y="1"/>
                          <a:pt x="9" y="1"/>
                        </a:cubicBezTo>
                        <a:cubicBezTo>
                          <a:pt x="3" y="4"/>
                          <a:pt x="0" y="20"/>
                          <a:pt x="7" y="23"/>
                        </a:cubicBezTo>
                        <a:cubicBezTo>
                          <a:pt x="7" y="23"/>
                          <a:pt x="8" y="23"/>
                          <a:pt x="9" y="22"/>
                        </a:cubicBezTo>
                        <a:cubicBezTo>
                          <a:pt x="12" y="16"/>
                          <a:pt x="13" y="7"/>
                          <a:pt x="9" y="1"/>
                        </a:cubicBezTo>
                        <a:cubicBezTo>
                          <a:pt x="8" y="1"/>
                          <a:pt x="7" y="1"/>
                          <a:pt x="6" y="1"/>
                        </a:cubicBezTo>
                        <a:cubicBezTo>
                          <a:pt x="2" y="6"/>
                          <a:pt x="3" y="14"/>
                          <a:pt x="6" y="19"/>
                        </a:cubicBezTo>
                        <a:cubicBezTo>
                          <a:pt x="6" y="19"/>
                          <a:pt x="7" y="20"/>
                          <a:pt x="8" y="19"/>
                        </a:cubicBezTo>
                        <a:cubicBezTo>
                          <a:pt x="11" y="15"/>
                          <a:pt x="10" y="9"/>
                          <a:pt x="7" y="5"/>
                        </a:cubicBezTo>
                        <a:cubicBezTo>
                          <a:pt x="7" y="4"/>
                          <a:pt x="6" y="5"/>
                          <a:pt x="5" y="5"/>
                        </a:cubicBezTo>
                        <a:cubicBezTo>
                          <a:pt x="1" y="9"/>
                          <a:pt x="0" y="16"/>
                          <a:pt x="3" y="21"/>
                        </a:cubicBezTo>
                        <a:cubicBezTo>
                          <a:pt x="3" y="22"/>
                          <a:pt x="4" y="23"/>
                          <a:pt x="5" y="22"/>
                        </a:cubicBezTo>
                        <a:cubicBezTo>
                          <a:pt x="9" y="19"/>
                          <a:pt x="8" y="12"/>
                          <a:pt x="7" y="7"/>
                        </a:cubicBezTo>
                        <a:cubicBezTo>
                          <a:pt x="6" y="6"/>
                          <a:pt x="5" y="6"/>
                          <a:pt x="4" y="7"/>
                        </a:cubicBezTo>
                        <a:cubicBezTo>
                          <a:pt x="2" y="10"/>
                          <a:pt x="2" y="13"/>
                          <a:pt x="4" y="16"/>
                        </a:cubicBezTo>
                        <a:cubicBezTo>
                          <a:pt x="4" y="18"/>
                          <a:pt x="7" y="17"/>
                          <a:pt x="6"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4" name="Freeform 283"/>
                  <p:cNvSpPr/>
                  <p:nvPr/>
                </p:nvSpPr>
                <p:spPr bwMode="auto">
                  <a:xfrm>
                    <a:off x="852" y="1366"/>
                    <a:ext cx="4" cy="4"/>
                  </a:xfrm>
                  <a:custGeom>
                    <a:avLst/>
                    <a:gdLst>
                      <a:gd name="T0" fmla="*/ 3 w 6"/>
                      <a:gd name="T1" fmla="*/ 5 h 6"/>
                      <a:gd name="T2" fmla="*/ 2 w 6"/>
                      <a:gd name="T3" fmla="*/ 5 h 6"/>
                      <a:gd name="T4" fmla="*/ 3 w 6"/>
                      <a:gd name="T5" fmla="*/ 5 h 6"/>
                      <a:gd name="T6" fmla="*/ 5 w 6"/>
                      <a:gd name="T7" fmla="*/ 5 h 6"/>
                      <a:gd name="T8" fmla="*/ 6 w 6"/>
                      <a:gd name="T9" fmla="*/ 3 h 6"/>
                      <a:gd name="T10" fmla="*/ 5 w 6"/>
                      <a:gd name="T11" fmla="*/ 1 h 6"/>
                      <a:gd name="T12" fmla="*/ 2 w 6"/>
                      <a:gd name="T13" fmla="*/ 3 h 6"/>
                      <a:gd name="T14" fmla="*/ 3 w 6"/>
                      <a:gd name="T15" fmla="*/ 4 h 6"/>
                      <a:gd name="T16" fmla="*/ 4 w 6"/>
                      <a:gd name="T17" fmla="*/ 2 h 6"/>
                      <a:gd name="T18" fmla="*/ 0 w 6"/>
                      <a:gd name="T19" fmla="*/ 5 h 6"/>
                      <a:gd name="T20" fmla="*/ 3 w 6"/>
                      <a:gd name="T21"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6">
                        <a:moveTo>
                          <a:pt x="3" y="5"/>
                        </a:moveTo>
                        <a:cubicBezTo>
                          <a:pt x="2" y="5"/>
                          <a:pt x="2" y="5"/>
                          <a:pt x="2" y="5"/>
                        </a:cubicBezTo>
                        <a:cubicBezTo>
                          <a:pt x="3" y="5"/>
                          <a:pt x="3" y="5"/>
                          <a:pt x="3" y="5"/>
                        </a:cubicBezTo>
                        <a:cubicBezTo>
                          <a:pt x="4" y="5"/>
                          <a:pt x="4" y="5"/>
                          <a:pt x="5" y="5"/>
                        </a:cubicBezTo>
                        <a:cubicBezTo>
                          <a:pt x="5" y="4"/>
                          <a:pt x="6" y="4"/>
                          <a:pt x="6" y="3"/>
                        </a:cubicBezTo>
                        <a:cubicBezTo>
                          <a:pt x="5" y="2"/>
                          <a:pt x="5" y="2"/>
                          <a:pt x="5" y="1"/>
                        </a:cubicBezTo>
                        <a:cubicBezTo>
                          <a:pt x="3" y="0"/>
                          <a:pt x="1" y="2"/>
                          <a:pt x="2" y="3"/>
                        </a:cubicBezTo>
                        <a:cubicBezTo>
                          <a:pt x="3" y="3"/>
                          <a:pt x="3" y="3"/>
                          <a:pt x="3" y="4"/>
                        </a:cubicBezTo>
                        <a:cubicBezTo>
                          <a:pt x="3" y="3"/>
                          <a:pt x="3" y="2"/>
                          <a:pt x="4" y="2"/>
                        </a:cubicBezTo>
                        <a:cubicBezTo>
                          <a:pt x="2" y="2"/>
                          <a:pt x="0" y="2"/>
                          <a:pt x="0" y="5"/>
                        </a:cubicBezTo>
                        <a:cubicBezTo>
                          <a:pt x="0" y="6"/>
                          <a:pt x="3" y="6"/>
                          <a:pt x="3"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5" name="Freeform 284"/>
                  <p:cNvSpPr/>
                  <p:nvPr/>
                </p:nvSpPr>
                <p:spPr bwMode="auto">
                  <a:xfrm>
                    <a:off x="849" y="1350"/>
                    <a:ext cx="8" cy="7"/>
                  </a:xfrm>
                  <a:custGeom>
                    <a:avLst/>
                    <a:gdLst>
                      <a:gd name="T0" fmla="*/ 3 w 12"/>
                      <a:gd name="T1" fmla="*/ 6 h 11"/>
                      <a:gd name="T2" fmla="*/ 9 w 12"/>
                      <a:gd name="T3" fmla="*/ 9 h 11"/>
                      <a:gd name="T4" fmla="*/ 11 w 12"/>
                      <a:gd name="T5" fmla="*/ 8 h 11"/>
                      <a:gd name="T6" fmla="*/ 1 w 12"/>
                      <a:gd name="T7" fmla="*/ 5 h 11"/>
                      <a:gd name="T8" fmla="*/ 3 w 12"/>
                      <a:gd name="T9" fmla="*/ 6 h 11"/>
                    </a:gdLst>
                    <a:ahLst/>
                    <a:cxnLst>
                      <a:cxn ang="0">
                        <a:pos x="T0" y="T1"/>
                      </a:cxn>
                      <a:cxn ang="0">
                        <a:pos x="T2" y="T3"/>
                      </a:cxn>
                      <a:cxn ang="0">
                        <a:pos x="T4" y="T5"/>
                      </a:cxn>
                      <a:cxn ang="0">
                        <a:pos x="T6" y="T7"/>
                      </a:cxn>
                      <a:cxn ang="0">
                        <a:pos x="T8" y="T9"/>
                      </a:cxn>
                    </a:cxnLst>
                    <a:rect l="0" t="0" r="r" b="b"/>
                    <a:pathLst>
                      <a:path w="12" h="11">
                        <a:moveTo>
                          <a:pt x="3" y="6"/>
                        </a:moveTo>
                        <a:cubicBezTo>
                          <a:pt x="5" y="3"/>
                          <a:pt x="8" y="7"/>
                          <a:pt x="9" y="9"/>
                        </a:cubicBezTo>
                        <a:cubicBezTo>
                          <a:pt x="10" y="11"/>
                          <a:pt x="12" y="9"/>
                          <a:pt x="11" y="8"/>
                        </a:cubicBezTo>
                        <a:cubicBezTo>
                          <a:pt x="9" y="4"/>
                          <a:pt x="3" y="0"/>
                          <a:pt x="1" y="5"/>
                        </a:cubicBezTo>
                        <a:cubicBezTo>
                          <a:pt x="0" y="7"/>
                          <a:pt x="2" y="8"/>
                          <a:pt x="3"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6" name="Freeform 285"/>
                  <p:cNvSpPr/>
                  <p:nvPr/>
                </p:nvSpPr>
                <p:spPr bwMode="auto">
                  <a:xfrm>
                    <a:off x="901" y="1608"/>
                    <a:ext cx="54" cy="49"/>
                  </a:xfrm>
                  <a:custGeom>
                    <a:avLst/>
                    <a:gdLst>
                      <a:gd name="T0" fmla="*/ 44 w 80"/>
                      <a:gd name="T1" fmla="*/ 67 h 74"/>
                      <a:gd name="T2" fmla="*/ 6 w 80"/>
                      <a:gd name="T3" fmla="*/ 44 h 74"/>
                      <a:gd name="T4" fmla="*/ 27 w 80"/>
                      <a:gd name="T5" fmla="*/ 11 h 74"/>
                      <a:gd name="T6" fmla="*/ 39 w 80"/>
                      <a:gd name="T7" fmla="*/ 66 h 74"/>
                      <a:gd name="T8" fmla="*/ 39 w 80"/>
                      <a:gd name="T9" fmla="*/ 69 h 74"/>
                      <a:gd name="T10" fmla="*/ 66 w 80"/>
                      <a:gd name="T11" fmla="*/ 34 h 74"/>
                      <a:gd name="T12" fmla="*/ 32 w 80"/>
                      <a:gd name="T13" fmla="*/ 8 h 74"/>
                      <a:gd name="T14" fmla="*/ 3 w 80"/>
                      <a:gd name="T15" fmla="*/ 42 h 74"/>
                      <a:gd name="T16" fmla="*/ 44 w 80"/>
                      <a:gd name="T17" fmla="*/ 69 h 74"/>
                      <a:gd name="T18" fmla="*/ 44 w 80"/>
                      <a:gd name="T19" fmla="*/ 67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0" h="74">
                        <a:moveTo>
                          <a:pt x="44" y="67"/>
                        </a:moveTo>
                        <a:cubicBezTo>
                          <a:pt x="29" y="71"/>
                          <a:pt x="11" y="57"/>
                          <a:pt x="6" y="44"/>
                        </a:cubicBezTo>
                        <a:cubicBezTo>
                          <a:pt x="0" y="29"/>
                          <a:pt x="13" y="16"/>
                          <a:pt x="27" y="11"/>
                        </a:cubicBezTo>
                        <a:cubicBezTo>
                          <a:pt x="66" y="0"/>
                          <a:pt x="80" y="63"/>
                          <a:pt x="39" y="66"/>
                        </a:cubicBezTo>
                        <a:cubicBezTo>
                          <a:pt x="37" y="66"/>
                          <a:pt x="37" y="69"/>
                          <a:pt x="39" y="69"/>
                        </a:cubicBezTo>
                        <a:cubicBezTo>
                          <a:pt x="58" y="67"/>
                          <a:pt x="69" y="51"/>
                          <a:pt x="66" y="34"/>
                        </a:cubicBezTo>
                        <a:cubicBezTo>
                          <a:pt x="63" y="17"/>
                          <a:pt x="49" y="5"/>
                          <a:pt x="32" y="8"/>
                        </a:cubicBezTo>
                        <a:cubicBezTo>
                          <a:pt x="14" y="11"/>
                          <a:pt x="1" y="24"/>
                          <a:pt x="3" y="42"/>
                        </a:cubicBezTo>
                        <a:cubicBezTo>
                          <a:pt x="6" y="58"/>
                          <a:pt x="28" y="74"/>
                          <a:pt x="44" y="69"/>
                        </a:cubicBezTo>
                        <a:cubicBezTo>
                          <a:pt x="46" y="68"/>
                          <a:pt x="45" y="66"/>
                          <a:pt x="44" y="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7" name="Freeform 286"/>
                  <p:cNvSpPr/>
                  <p:nvPr/>
                </p:nvSpPr>
                <p:spPr bwMode="auto">
                  <a:xfrm>
                    <a:off x="929" y="1652"/>
                    <a:ext cx="12" cy="8"/>
                  </a:xfrm>
                  <a:custGeom>
                    <a:avLst/>
                    <a:gdLst>
                      <a:gd name="T0" fmla="*/ 1 w 18"/>
                      <a:gd name="T1" fmla="*/ 2 h 12"/>
                      <a:gd name="T2" fmla="*/ 16 w 18"/>
                      <a:gd name="T3" fmla="*/ 11 h 12"/>
                      <a:gd name="T4" fmla="*/ 16 w 18"/>
                      <a:gd name="T5" fmla="*/ 9 h 12"/>
                      <a:gd name="T6" fmla="*/ 3 w 18"/>
                      <a:gd name="T7" fmla="*/ 1 h 12"/>
                      <a:gd name="T8" fmla="*/ 1 w 18"/>
                      <a:gd name="T9" fmla="*/ 2 h 12"/>
                    </a:gdLst>
                    <a:ahLst/>
                    <a:cxnLst>
                      <a:cxn ang="0">
                        <a:pos x="T0" y="T1"/>
                      </a:cxn>
                      <a:cxn ang="0">
                        <a:pos x="T2" y="T3"/>
                      </a:cxn>
                      <a:cxn ang="0">
                        <a:pos x="T4" y="T5"/>
                      </a:cxn>
                      <a:cxn ang="0">
                        <a:pos x="T6" y="T7"/>
                      </a:cxn>
                      <a:cxn ang="0">
                        <a:pos x="T8" y="T9"/>
                      </a:cxn>
                    </a:cxnLst>
                    <a:rect l="0" t="0" r="r" b="b"/>
                    <a:pathLst>
                      <a:path w="18" h="12">
                        <a:moveTo>
                          <a:pt x="1" y="2"/>
                        </a:moveTo>
                        <a:cubicBezTo>
                          <a:pt x="4" y="8"/>
                          <a:pt x="10" y="12"/>
                          <a:pt x="16" y="11"/>
                        </a:cubicBezTo>
                        <a:cubicBezTo>
                          <a:pt x="18" y="11"/>
                          <a:pt x="18" y="9"/>
                          <a:pt x="16" y="9"/>
                        </a:cubicBezTo>
                        <a:cubicBezTo>
                          <a:pt x="10" y="9"/>
                          <a:pt x="6" y="6"/>
                          <a:pt x="3" y="1"/>
                        </a:cubicBezTo>
                        <a:cubicBezTo>
                          <a:pt x="2" y="0"/>
                          <a:pt x="0"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8" name="Freeform 287"/>
                  <p:cNvSpPr/>
                  <p:nvPr/>
                </p:nvSpPr>
                <p:spPr bwMode="auto">
                  <a:xfrm>
                    <a:off x="933" y="1651"/>
                    <a:ext cx="8" cy="8"/>
                  </a:xfrm>
                  <a:custGeom>
                    <a:avLst/>
                    <a:gdLst>
                      <a:gd name="T0" fmla="*/ 0 w 12"/>
                      <a:gd name="T1" fmla="*/ 2 h 12"/>
                      <a:gd name="T2" fmla="*/ 10 w 12"/>
                      <a:gd name="T3" fmla="*/ 12 h 12"/>
                      <a:gd name="T4" fmla="*/ 10 w 12"/>
                      <a:gd name="T5" fmla="*/ 10 h 12"/>
                      <a:gd name="T6" fmla="*/ 2 w 12"/>
                      <a:gd name="T7" fmla="*/ 2 h 12"/>
                      <a:gd name="T8" fmla="*/ 0 w 12"/>
                      <a:gd name="T9" fmla="*/ 2 h 12"/>
                    </a:gdLst>
                    <a:ahLst/>
                    <a:cxnLst>
                      <a:cxn ang="0">
                        <a:pos x="T0" y="T1"/>
                      </a:cxn>
                      <a:cxn ang="0">
                        <a:pos x="T2" y="T3"/>
                      </a:cxn>
                      <a:cxn ang="0">
                        <a:pos x="T4" y="T5"/>
                      </a:cxn>
                      <a:cxn ang="0">
                        <a:pos x="T6" y="T7"/>
                      </a:cxn>
                      <a:cxn ang="0">
                        <a:pos x="T8" y="T9"/>
                      </a:cxn>
                    </a:cxnLst>
                    <a:rect l="0" t="0" r="r" b="b"/>
                    <a:pathLst>
                      <a:path w="12" h="12">
                        <a:moveTo>
                          <a:pt x="0" y="2"/>
                        </a:moveTo>
                        <a:cubicBezTo>
                          <a:pt x="0" y="7"/>
                          <a:pt x="4" y="12"/>
                          <a:pt x="10" y="12"/>
                        </a:cubicBezTo>
                        <a:cubicBezTo>
                          <a:pt x="12" y="12"/>
                          <a:pt x="12" y="10"/>
                          <a:pt x="10" y="10"/>
                        </a:cubicBezTo>
                        <a:cubicBezTo>
                          <a:pt x="6" y="10"/>
                          <a:pt x="2" y="6"/>
                          <a:pt x="2" y="2"/>
                        </a:cubicBezTo>
                        <a:cubicBezTo>
                          <a:pt x="2" y="0"/>
                          <a:pt x="0" y="0"/>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9" name="Freeform 288"/>
                  <p:cNvSpPr/>
                  <p:nvPr/>
                </p:nvSpPr>
                <p:spPr bwMode="auto">
                  <a:xfrm>
                    <a:off x="930" y="1651"/>
                    <a:ext cx="7" cy="7"/>
                  </a:xfrm>
                  <a:custGeom>
                    <a:avLst/>
                    <a:gdLst>
                      <a:gd name="T0" fmla="*/ 2 w 10"/>
                      <a:gd name="T1" fmla="*/ 3 h 10"/>
                      <a:gd name="T2" fmla="*/ 7 w 10"/>
                      <a:gd name="T3" fmla="*/ 7 h 10"/>
                      <a:gd name="T4" fmla="*/ 8 w 10"/>
                      <a:gd name="T5" fmla="*/ 6 h 10"/>
                      <a:gd name="T6" fmla="*/ 5 w 10"/>
                      <a:gd name="T7" fmla="*/ 3 h 10"/>
                      <a:gd name="T8" fmla="*/ 3 w 10"/>
                      <a:gd name="T9" fmla="*/ 5 h 10"/>
                      <a:gd name="T10" fmla="*/ 8 w 10"/>
                      <a:gd name="T11" fmla="*/ 9 h 10"/>
                      <a:gd name="T12" fmla="*/ 9 w 10"/>
                      <a:gd name="T13" fmla="*/ 7 h 10"/>
                      <a:gd name="T14" fmla="*/ 5 w 10"/>
                      <a:gd name="T15" fmla="*/ 4 h 10"/>
                      <a:gd name="T16" fmla="*/ 3 w 10"/>
                      <a:gd name="T17" fmla="*/ 6 h 10"/>
                      <a:gd name="T18" fmla="*/ 8 w 10"/>
                      <a:gd name="T19" fmla="*/ 10 h 10"/>
                      <a:gd name="T20" fmla="*/ 9 w 10"/>
                      <a:gd name="T21" fmla="*/ 8 h 10"/>
                      <a:gd name="T22" fmla="*/ 2 w 10"/>
                      <a:gd name="T23" fmla="*/ 2 h 10"/>
                      <a:gd name="T24" fmla="*/ 2 w 10"/>
                      <a:gd name="T25" fmla="*/ 3 h 10"/>
                      <a:gd name="T26" fmla="*/ 5 w 10"/>
                      <a:gd name="T27" fmla="*/ 4 h 10"/>
                      <a:gd name="T28" fmla="*/ 6 w 10"/>
                      <a:gd name="T29" fmla="*/ 3 h 10"/>
                      <a:gd name="T30" fmla="*/ 6 w 10"/>
                      <a:gd name="T31" fmla="*/ 1 h 10"/>
                      <a:gd name="T32" fmla="*/ 4 w 10"/>
                      <a:gd name="T33" fmla="*/ 2 h 10"/>
                      <a:gd name="T34" fmla="*/ 4 w 10"/>
                      <a:gd name="T35" fmla="*/ 3 h 10"/>
                      <a:gd name="T36" fmla="*/ 6 w 10"/>
                      <a:gd name="T37" fmla="*/ 2 h 10"/>
                      <a:gd name="T38" fmla="*/ 1 w 10"/>
                      <a:gd name="T39" fmla="*/ 1 h 10"/>
                      <a:gd name="T40" fmla="*/ 0 w 10"/>
                      <a:gd name="T41" fmla="*/ 3 h 10"/>
                      <a:gd name="T42" fmla="*/ 8 w 10"/>
                      <a:gd name="T43" fmla="*/ 10 h 10"/>
                      <a:gd name="T44" fmla="*/ 9 w 10"/>
                      <a:gd name="T45" fmla="*/ 8 h 10"/>
                      <a:gd name="T46" fmla="*/ 5 w 10"/>
                      <a:gd name="T47" fmla="*/ 4 h 10"/>
                      <a:gd name="T48" fmla="*/ 3 w 10"/>
                      <a:gd name="T49" fmla="*/ 6 h 10"/>
                      <a:gd name="T50" fmla="*/ 8 w 10"/>
                      <a:gd name="T51" fmla="*/ 9 h 10"/>
                      <a:gd name="T52" fmla="*/ 9 w 10"/>
                      <a:gd name="T53" fmla="*/ 8 h 10"/>
                      <a:gd name="T54" fmla="*/ 5 w 10"/>
                      <a:gd name="T55" fmla="*/ 4 h 10"/>
                      <a:gd name="T56" fmla="*/ 4 w 10"/>
                      <a:gd name="T57" fmla="*/ 5 h 10"/>
                      <a:gd name="T58" fmla="*/ 7 w 10"/>
                      <a:gd name="T59" fmla="*/ 8 h 10"/>
                      <a:gd name="T60" fmla="*/ 9 w 10"/>
                      <a:gd name="T61" fmla="*/ 6 h 10"/>
                      <a:gd name="T62" fmla="*/ 4 w 10"/>
                      <a:gd name="T63" fmla="*/ 1 h 10"/>
                      <a:gd name="T64" fmla="*/ 2 w 10"/>
                      <a:gd name="T65" fmla="*/ 3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 h="10">
                        <a:moveTo>
                          <a:pt x="2" y="3"/>
                        </a:moveTo>
                        <a:cubicBezTo>
                          <a:pt x="4" y="5"/>
                          <a:pt x="5" y="6"/>
                          <a:pt x="7" y="7"/>
                        </a:cubicBezTo>
                        <a:cubicBezTo>
                          <a:pt x="8" y="7"/>
                          <a:pt x="8" y="6"/>
                          <a:pt x="8" y="6"/>
                        </a:cubicBezTo>
                        <a:cubicBezTo>
                          <a:pt x="7" y="5"/>
                          <a:pt x="6" y="4"/>
                          <a:pt x="5" y="3"/>
                        </a:cubicBezTo>
                        <a:cubicBezTo>
                          <a:pt x="4" y="3"/>
                          <a:pt x="2" y="4"/>
                          <a:pt x="3" y="5"/>
                        </a:cubicBezTo>
                        <a:cubicBezTo>
                          <a:pt x="4" y="7"/>
                          <a:pt x="6" y="8"/>
                          <a:pt x="8" y="9"/>
                        </a:cubicBezTo>
                        <a:cubicBezTo>
                          <a:pt x="8" y="9"/>
                          <a:pt x="9" y="8"/>
                          <a:pt x="9" y="7"/>
                        </a:cubicBezTo>
                        <a:cubicBezTo>
                          <a:pt x="7" y="7"/>
                          <a:pt x="6" y="5"/>
                          <a:pt x="5" y="4"/>
                        </a:cubicBezTo>
                        <a:cubicBezTo>
                          <a:pt x="4" y="5"/>
                          <a:pt x="4" y="5"/>
                          <a:pt x="3" y="6"/>
                        </a:cubicBezTo>
                        <a:cubicBezTo>
                          <a:pt x="5" y="7"/>
                          <a:pt x="6" y="8"/>
                          <a:pt x="8" y="10"/>
                        </a:cubicBezTo>
                        <a:cubicBezTo>
                          <a:pt x="8" y="9"/>
                          <a:pt x="9" y="9"/>
                          <a:pt x="9" y="8"/>
                        </a:cubicBezTo>
                        <a:cubicBezTo>
                          <a:pt x="6" y="7"/>
                          <a:pt x="4" y="4"/>
                          <a:pt x="2" y="2"/>
                        </a:cubicBezTo>
                        <a:cubicBezTo>
                          <a:pt x="2" y="2"/>
                          <a:pt x="2" y="3"/>
                          <a:pt x="2" y="3"/>
                        </a:cubicBezTo>
                        <a:cubicBezTo>
                          <a:pt x="3" y="3"/>
                          <a:pt x="4" y="3"/>
                          <a:pt x="5" y="4"/>
                        </a:cubicBezTo>
                        <a:cubicBezTo>
                          <a:pt x="5" y="4"/>
                          <a:pt x="6" y="3"/>
                          <a:pt x="6" y="3"/>
                        </a:cubicBezTo>
                        <a:cubicBezTo>
                          <a:pt x="6" y="2"/>
                          <a:pt x="6" y="2"/>
                          <a:pt x="6" y="1"/>
                        </a:cubicBezTo>
                        <a:cubicBezTo>
                          <a:pt x="6" y="0"/>
                          <a:pt x="4" y="0"/>
                          <a:pt x="4" y="2"/>
                        </a:cubicBezTo>
                        <a:cubicBezTo>
                          <a:pt x="4" y="2"/>
                          <a:pt x="4" y="2"/>
                          <a:pt x="4" y="3"/>
                        </a:cubicBezTo>
                        <a:cubicBezTo>
                          <a:pt x="5" y="2"/>
                          <a:pt x="5" y="2"/>
                          <a:pt x="6" y="2"/>
                        </a:cubicBezTo>
                        <a:cubicBezTo>
                          <a:pt x="4" y="1"/>
                          <a:pt x="3" y="1"/>
                          <a:pt x="1" y="1"/>
                        </a:cubicBezTo>
                        <a:cubicBezTo>
                          <a:pt x="0" y="2"/>
                          <a:pt x="0" y="2"/>
                          <a:pt x="0" y="3"/>
                        </a:cubicBezTo>
                        <a:cubicBezTo>
                          <a:pt x="2" y="6"/>
                          <a:pt x="5" y="9"/>
                          <a:pt x="8" y="10"/>
                        </a:cubicBezTo>
                        <a:cubicBezTo>
                          <a:pt x="9" y="10"/>
                          <a:pt x="10" y="9"/>
                          <a:pt x="9" y="8"/>
                        </a:cubicBezTo>
                        <a:cubicBezTo>
                          <a:pt x="8" y="7"/>
                          <a:pt x="6" y="5"/>
                          <a:pt x="5" y="4"/>
                        </a:cubicBezTo>
                        <a:cubicBezTo>
                          <a:pt x="4" y="3"/>
                          <a:pt x="2" y="5"/>
                          <a:pt x="3" y="6"/>
                        </a:cubicBezTo>
                        <a:cubicBezTo>
                          <a:pt x="5" y="7"/>
                          <a:pt x="6" y="9"/>
                          <a:pt x="8" y="9"/>
                        </a:cubicBezTo>
                        <a:cubicBezTo>
                          <a:pt x="9" y="10"/>
                          <a:pt x="10" y="9"/>
                          <a:pt x="9" y="8"/>
                        </a:cubicBezTo>
                        <a:cubicBezTo>
                          <a:pt x="8" y="6"/>
                          <a:pt x="6" y="5"/>
                          <a:pt x="5" y="4"/>
                        </a:cubicBezTo>
                        <a:cubicBezTo>
                          <a:pt x="5" y="4"/>
                          <a:pt x="4" y="5"/>
                          <a:pt x="4" y="5"/>
                        </a:cubicBezTo>
                        <a:cubicBezTo>
                          <a:pt x="5" y="6"/>
                          <a:pt x="6" y="7"/>
                          <a:pt x="7" y="8"/>
                        </a:cubicBezTo>
                        <a:cubicBezTo>
                          <a:pt x="8" y="8"/>
                          <a:pt x="10" y="7"/>
                          <a:pt x="9" y="6"/>
                        </a:cubicBezTo>
                        <a:cubicBezTo>
                          <a:pt x="7" y="4"/>
                          <a:pt x="5" y="3"/>
                          <a:pt x="4" y="1"/>
                        </a:cubicBezTo>
                        <a:cubicBezTo>
                          <a:pt x="3" y="0"/>
                          <a:pt x="1" y="2"/>
                          <a:pt x="2"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0" name="Freeform 289"/>
                  <p:cNvSpPr/>
                  <p:nvPr/>
                </p:nvSpPr>
                <p:spPr bwMode="auto">
                  <a:xfrm>
                    <a:off x="905" y="1627"/>
                    <a:ext cx="4" cy="7"/>
                  </a:xfrm>
                  <a:custGeom>
                    <a:avLst/>
                    <a:gdLst>
                      <a:gd name="T0" fmla="*/ 3 w 6"/>
                      <a:gd name="T1" fmla="*/ 1 h 11"/>
                      <a:gd name="T2" fmla="*/ 1 w 6"/>
                      <a:gd name="T3" fmla="*/ 10 h 11"/>
                      <a:gd name="T4" fmla="*/ 3 w 6"/>
                      <a:gd name="T5" fmla="*/ 11 h 11"/>
                      <a:gd name="T6" fmla="*/ 5 w 6"/>
                      <a:gd name="T7" fmla="*/ 5 h 11"/>
                      <a:gd name="T8" fmla="*/ 3 w 6"/>
                      <a:gd name="T9" fmla="*/ 5 h 11"/>
                      <a:gd name="T10" fmla="*/ 1 w 6"/>
                      <a:gd name="T11" fmla="*/ 9 h 11"/>
                      <a:gd name="T12" fmla="*/ 3 w 6"/>
                      <a:gd name="T13" fmla="*/ 10 h 11"/>
                      <a:gd name="T14" fmla="*/ 5 w 6"/>
                      <a:gd name="T15" fmla="*/ 2 h 11"/>
                      <a:gd name="T16" fmla="*/ 3 w 6"/>
                      <a:gd name="T17" fmla="*/ 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11">
                        <a:moveTo>
                          <a:pt x="3" y="1"/>
                        </a:moveTo>
                        <a:cubicBezTo>
                          <a:pt x="2" y="4"/>
                          <a:pt x="0" y="7"/>
                          <a:pt x="1" y="10"/>
                        </a:cubicBezTo>
                        <a:cubicBezTo>
                          <a:pt x="1" y="11"/>
                          <a:pt x="2" y="11"/>
                          <a:pt x="3" y="11"/>
                        </a:cubicBezTo>
                        <a:cubicBezTo>
                          <a:pt x="4" y="9"/>
                          <a:pt x="5" y="7"/>
                          <a:pt x="5" y="5"/>
                        </a:cubicBezTo>
                        <a:cubicBezTo>
                          <a:pt x="6" y="4"/>
                          <a:pt x="3" y="3"/>
                          <a:pt x="3" y="5"/>
                        </a:cubicBezTo>
                        <a:cubicBezTo>
                          <a:pt x="2" y="6"/>
                          <a:pt x="2" y="8"/>
                          <a:pt x="1" y="9"/>
                        </a:cubicBezTo>
                        <a:cubicBezTo>
                          <a:pt x="2" y="10"/>
                          <a:pt x="2" y="10"/>
                          <a:pt x="3" y="10"/>
                        </a:cubicBezTo>
                        <a:cubicBezTo>
                          <a:pt x="2" y="7"/>
                          <a:pt x="4" y="4"/>
                          <a:pt x="5" y="2"/>
                        </a:cubicBezTo>
                        <a:cubicBezTo>
                          <a:pt x="6" y="0"/>
                          <a:pt x="3" y="0"/>
                          <a:pt x="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1" name="Freeform 290"/>
                  <p:cNvSpPr/>
                  <p:nvPr/>
                </p:nvSpPr>
                <p:spPr bwMode="auto">
                  <a:xfrm>
                    <a:off x="905" y="1623"/>
                    <a:ext cx="4" cy="11"/>
                  </a:xfrm>
                  <a:custGeom>
                    <a:avLst/>
                    <a:gdLst>
                      <a:gd name="T0" fmla="*/ 3 w 6"/>
                      <a:gd name="T1" fmla="*/ 2 h 17"/>
                      <a:gd name="T2" fmla="*/ 1 w 6"/>
                      <a:gd name="T3" fmla="*/ 15 h 17"/>
                      <a:gd name="T4" fmla="*/ 3 w 6"/>
                      <a:gd name="T5" fmla="*/ 15 h 17"/>
                      <a:gd name="T6" fmla="*/ 3 w 6"/>
                      <a:gd name="T7" fmla="*/ 12 h 17"/>
                      <a:gd name="T8" fmla="*/ 1 w 6"/>
                      <a:gd name="T9" fmla="*/ 12 h 17"/>
                      <a:gd name="T10" fmla="*/ 0 w 6"/>
                      <a:gd name="T11" fmla="*/ 15 h 17"/>
                      <a:gd name="T12" fmla="*/ 3 w 6"/>
                      <a:gd name="T13" fmla="*/ 15 h 17"/>
                      <a:gd name="T14" fmla="*/ 5 w 6"/>
                      <a:gd name="T15" fmla="*/ 3 h 17"/>
                      <a:gd name="T16" fmla="*/ 3 w 6"/>
                      <a:gd name="T17" fmla="*/ 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17">
                        <a:moveTo>
                          <a:pt x="3" y="2"/>
                        </a:moveTo>
                        <a:cubicBezTo>
                          <a:pt x="1" y="6"/>
                          <a:pt x="1" y="10"/>
                          <a:pt x="1" y="15"/>
                        </a:cubicBezTo>
                        <a:cubicBezTo>
                          <a:pt x="1" y="15"/>
                          <a:pt x="2" y="15"/>
                          <a:pt x="3" y="15"/>
                        </a:cubicBezTo>
                        <a:cubicBezTo>
                          <a:pt x="3" y="14"/>
                          <a:pt x="3" y="13"/>
                          <a:pt x="3" y="12"/>
                        </a:cubicBezTo>
                        <a:cubicBezTo>
                          <a:pt x="3" y="11"/>
                          <a:pt x="1" y="10"/>
                          <a:pt x="1" y="12"/>
                        </a:cubicBezTo>
                        <a:cubicBezTo>
                          <a:pt x="1" y="13"/>
                          <a:pt x="0" y="14"/>
                          <a:pt x="0" y="15"/>
                        </a:cubicBezTo>
                        <a:cubicBezTo>
                          <a:pt x="1" y="16"/>
                          <a:pt x="3" y="17"/>
                          <a:pt x="3" y="15"/>
                        </a:cubicBezTo>
                        <a:cubicBezTo>
                          <a:pt x="4" y="11"/>
                          <a:pt x="3" y="7"/>
                          <a:pt x="5" y="3"/>
                        </a:cubicBezTo>
                        <a:cubicBezTo>
                          <a:pt x="6" y="2"/>
                          <a:pt x="4" y="0"/>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2" name="Freeform 291"/>
                  <p:cNvSpPr/>
                  <p:nvPr/>
                </p:nvSpPr>
                <p:spPr bwMode="auto">
                  <a:xfrm>
                    <a:off x="905" y="1625"/>
                    <a:ext cx="3" cy="11"/>
                  </a:xfrm>
                  <a:custGeom>
                    <a:avLst/>
                    <a:gdLst>
                      <a:gd name="T0" fmla="*/ 2 w 5"/>
                      <a:gd name="T1" fmla="*/ 1 h 16"/>
                      <a:gd name="T2" fmla="*/ 0 w 5"/>
                      <a:gd name="T3" fmla="*/ 15 h 16"/>
                      <a:gd name="T4" fmla="*/ 2 w 5"/>
                      <a:gd name="T5" fmla="*/ 15 h 16"/>
                      <a:gd name="T6" fmla="*/ 3 w 5"/>
                      <a:gd name="T7" fmla="*/ 10 h 16"/>
                      <a:gd name="T8" fmla="*/ 0 w 5"/>
                      <a:gd name="T9" fmla="*/ 10 h 16"/>
                      <a:gd name="T10" fmla="*/ 0 w 5"/>
                      <a:gd name="T11" fmla="*/ 15 h 16"/>
                      <a:gd name="T12" fmla="*/ 2 w 5"/>
                      <a:gd name="T13" fmla="*/ 15 h 16"/>
                      <a:gd name="T14" fmla="*/ 4 w 5"/>
                      <a:gd name="T15" fmla="*/ 2 h 16"/>
                      <a:gd name="T16" fmla="*/ 2 w 5"/>
                      <a:gd name="T17" fmla="*/ 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16">
                        <a:moveTo>
                          <a:pt x="2" y="1"/>
                        </a:moveTo>
                        <a:cubicBezTo>
                          <a:pt x="0" y="5"/>
                          <a:pt x="0" y="10"/>
                          <a:pt x="0" y="15"/>
                        </a:cubicBezTo>
                        <a:cubicBezTo>
                          <a:pt x="0" y="16"/>
                          <a:pt x="2" y="16"/>
                          <a:pt x="2" y="15"/>
                        </a:cubicBezTo>
                        <a:cubicBezTo>
                          <a:pt x="2" y="13"/>
                          <a:pt x="2" y="11"/>
                          <a:pt x="3" y="10"/>
                        </a:cubicBezTo>
                        <a:cubicBezTo>
                          <a:pt x="3" y="8"/>
                          <a:pt x="0" y="8"/>
                          <a:pt x="0" y="10"/>
                        </a:cubicBezTo>
                        <a:cubicBezTo>
                          <a:pt x="0" y="11"/>
                          <a:pt x="0" y="13"/>
                          <a:pt x="0" y="15"/>
                        </a:cubicBezTo>
                        <a:cubicBezTo>
                          <a:pt x="1" y="15"/>
                          <a:pt x="1" y="15"/>
                          <a:pt x="2" y="15"/>
                        </a:cubicBezTo>
                        <a:cubicBezTo>
                          <a:pt x="2" y="10"/>
                          <a:pt x="2" y="6"/>
                          <a:pt x="4" y="2"/>
                        </a:cubicBezTo>
                        <a:cubicBezTo>
                          <a:pt x="5" y="1"/>
                          <a:pt x="3" y="0"/>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3" name="Freeform 292"/>
                  <p:cNvSpPr/>
                  <p:nvPr/>
                </p:nvSpPr>
                <p:spPr bwMode="auto">
                  <a:xfrm>
                    <a:off x="903" y="1627"/>
                    <a:ext cx="4" cy="8"/>
                  </a:xfrm>
                  <a:custGeom>
                    <a:avLst/>
                    <a:gdLst>
                      <a:gd name="T0" fmla="*/ 2 w 5"/>
                      <a:gd name="T1" fmla="*/ 1 h 11"/>
                      <a:gd name="T2" fmla="*/ 2 w 5"/>
                      <a:gd name="T3" fmla="*/ 11 h 11"/>
                      <a:gd name="T4" fmla="*/ 4 w 5"/>
                      <a:gd name="T5" fmla="*/ 11 h 11"/>
                      <a:gd name="T6" fmla="*/ 4 w 5"/>
                      <a:gd name="T7" fmla="*/ 10 h 11"/>
                      <a:gd name="T8" fmla="*/ 2 w 5"/>
                      <a:gd name="T9" fmla="*/ 9 h 11"/>
                      <a:gd name="T10" fmla="*/ 2 w 5"/>
                      <a:gd name="T11" fmla="*/ 9 h 11"/>
                      <a:gd name="T12" fmla="*/ 4 w 5"/>
                      <a:gd name="T13" fmla="*/ 9 h 11"/>
                      <a:gd name="T14" fmla="*/ 4 w 5"/>
                      <a:gd name="T15" fmla="*/ 2 h 11"/>
                      <a:gd name="T16" fmla="*/ 2 w 5"/>
                      <a:gd name="T17" fmla="*/ 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11">
                        <a:moveTo>
                          <a:pt x="2" y="1"/>
                        </a:moveTo>
                        <a:cubicBezTo>
                          <a:pt x="1" y="4"/>
                          <a:pt x="0" y="8"/>
                          <a:pt x="2" y="11"/>
                        </a:cubicBezTo>
                        <a:cubicBezTo>
                          <a:pt x="2" y="11"/>
                          <a:pt x="3" y="11"/>
                          <a:pt x="4" y="11"/>
                        </a:cubicBezTo>
                        <a:cubicBezTo>
                          <a:pt x="4" y="10"/>
                          <a:pt x="4" y="10"/>
                          <a:pt x="4" y="10"/>
                        </a:cubicBezTo>
                        <a:cubicBezTo>
                          <a:pt x="5" y="8"/>
                          <a:pt x="3" y="7"/>
                          <a:pt x="2" y="9"/>
                        </a:cubicBezTo>
                        <a:cubicBezTo>
                          <a:pt x="2" y="9"/>
                          <a:pt x="2" y="9"/>
                          <a:pt x="2" y="9"/>
                        </a:cubicBezTo>
                        <a:cubicBezTo>
                          <a:pt x="3" y="9"/>
                          <a:pt x="3" y="9"/>
                          <a:pt x="4" y="9"/>
                        </a:cubicBezTo>
                        <a:cubicBezTo>
                          <a:pt x="2" y="7"/>
                          <a:pt x="3" y="4"/>
                          <a:pt x="4" y="2"/>
                        </a:cubicBezTo>
                        <a:cubicBezTo>
                          <a:pt x="4" y="0"/>
                          <a:pt x="2" y="0"/>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4" name="Freeform 293"/>
                  <p:cNvSpPr/>
                  <p:nvPr/>
                </p:nvSpPr>
                <p:spPr bwMode="auto">
                  <a:xfrm>
                    <a:off x="905" y="1627"/>
                    <a:ext cx="3" cy="10"/>
                  </a:xfrm>
                  <a:custGeom>
                    <a:avLst/>
                    <a:gdLst>
                      <a:gd name="T0" fmla="*/ 1 w 4"/>
                      <a:gd name="T1" fmla="*/ 1 h 16"/>
                      <a:gd name="T2" fmla="*/ 0 w 4"/>
                      <a:gd name="T3" fmla="*/ 14 h 16"/>
                      <a:gd name="T4" fmla="*/ 2 w 4"/>
                      <a:gd name="T5" fmla="*/ 14 h 16"/>
                      <a:gd name="T6" fmla="*/ 4 w 4"/>
                      <a:gd name="T7" fmla="*/ 7 h 16"/>
                      <a:gd name="T8" fmla="*/ 2 w 4"/>
                      <a:gd name="T9" fmla="*/ 6 h 16"/>
                      <a:gd name="T10" fmla="*/ 0 w 4"/>
                      <a:gd name="T11" fmla="*/ 14 h 16"/>
                      <a:gd name="T12" fmla="*/ 2 w 4"/>
                      <a:gd name="T13" fmla="*/ 14 h 16"/>
                      <a:gd name="T14" fmla="*/ 4 w 4"/>
                      <a:gd name="T15" fmla="*/ 1 h 16"/>
                      <a:gd name="T16" fmla="*/ 1 w 4"/>
                      <a:gd name="T17" fmla="*/ 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16">
                        <a:moveTo>
                          <a:pt x="1" y="1"/>
                        </a:moveTo>
                        <a:cubicBezTo>
                          <a:pt x="2" y="5"/>
                          <a:pt x="1" y="10"/>
                          <a:pt x="0" y="14"/>
                        </a:cubicBezTo>
                        <a:cubicBezTo>
                          <a:pt x="0" y="15"/>
                          <a:pt x="2" y="16"/>
                          <a:pt x="2" y="14"/>
                        </a:cubicBezTo>
                        <a:cubicBezTo>
                          <a:pt x="3" y="12"/>
                          <a:pt x="4" y="9"/>
                          <a:pt x="4" y="7"/>
                        </a:cubicBezTo>
                        <a:cubicBezTo>
                          <a:pt x="4" y="6"/>
                          <a:pt x="2" y="5"/>
                          <a:pt x="2" y="6"/>
                        </a:cubicBezTo>
                        <a:cubicBezTo>
                          <a:pt x="1" y="9"/>
                          <a:pt x="1" y="11"/>
                          <a:pt x="0" y="14"/>
                        </a:cubicBezTo>
                        <a:cubicBezTo>
                          <a:pt x="1" y="14"/>
                          <a:pt x="2" y="14"/>
                          <a:pt x="2" y="14"/>
                        </a:cubicBezTo>
                        <a:cubicBezTo>
                          <a:pt x="3" y="10"/>
                          <a:pt x="4" y="5"/>
                          <a:pt x="4" y="1"/>
                        </a:cubicBezTo>
                        <a:cubicBezTo>
                          <a:pt x="4" y="0"/>
                          <a:pt x="1"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5" name="Freeform 294"/>
                  <p:cNvSpPr/>
                  <p:nvPr/>
                </p:nvSpPr>
                <p:spPr bwMode="auto">
                  <a:xfrm>
                    <a:off x="905" y="1626"/>
                    <a:ext cx="3" cy="13"/>
                  </a:xfrm>
                  <a:custGeom>
                    <a:avLst/>
                    <a:gdLst>
                      <a:gd name="T0" fmla="*/ 2 w 5"/>
                      <a:gd name="T1" fmla="*/ 2 h 20"/>
                      <a:gd name="T2" fmla="*/ 2 w 5"/>
                      <a:gd name="T3" fmla="*/ 18 h 20"/>
                      <a:gd name="T4" fmla="*/ 4 w 5"/>
                      <a:gd name="T5" fmla="*/ 18 h 20"/>
                      <a:gd name="T6" fmla="*/ 5 w 5"/>
                      <a:gd name="T7" fmla="*/ 10 h 20"/>
                      <a:gd name="T8" fmla="*/ 3 w 5"/>
                      <a:gd name="T9" fmla="*/ 9 h 20"/>
                      <a:gd name="T10" fmla="*/ 2 w 5"/>
                      <a:gd name="T11" fmla="*/ 18 h 20"/>
                      <a:gd name="T12" fmla="*/ 4 w 5"/>
                      <a:gd name="T13" fmla="*/ 18 h 20"/>
                      <a:gd name="T14" fmla="*/ 4 w 5"/>
                      <a:gd name="T15" fmla="*/ 15 h 20"/>
                      <a:gd name="T16" fmla="*/ 2 w 5"/>
                      <a:gd name="T17" fmla="*/ 15 h 20"/>
                      <a:gd name="T18" fmla="*/ 2 w 5"/>
                      <a:gd name="T19" fmla="*/ 18 h 20"/>
                      <a:gd name="T20" fmla="*/ 4 w 5"/>
                      <a:gd name="T21" fmla="*/ 18 h 20"/>
                      <a:gd name="T22" fmla="*/ 5 w 5"/>
                      <a:gd name="T23" fmla="*/ 10 h 20"/>
                      <a:gd name="T24" fmla="*/ 3 w 5"/>
                      <a:gd name="T25" fmla="*/ 10 h 20"/>
                      <a:gd name="T26" fmla="*/ 2 w 5"/>
                      <a:gd name="T27" fmla="*/ 17 h 20"/>
                      <a:gd name="T28" fmla="*/ 4 w 5"/>
                      <a:gd name="T29" fmla="*/ 17 h 20"/>
                      <a:gd name="T30" fmla="*/ 5 w 5"/>
                      <a:gd name="T31" fmla="*/ 2 h 20"/>
                      <a:gd name="T32" fmla="*/ 2 w 5"/>
                      <a:gd name="T33" fmla="*/ 2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 h="20">
                        <a:moveTo>
                          <a:pt x="2" y="2"/>
                        </a:moveTo>
                        <a:cubicBezTo>
                          <a:pt x="3" y="7"/>
                          <a:pt x="0" y="13"/>
                          <a:pt x="2" y="18"/>
                        </a:cubicBezTo>
                        <a:cubicBezTo>
                          <a:pt x="3" y="19"/>
                          <a:pt x="4" y="18"/>
                          <a:pt x="4" y="18"/>
                        </a:cubicBezTo>
                        <a:cubicBezTo>
                          <a:pt x="5" y="15"/>
                          <a:pt x="5" y="12"/>
                          <a:pt x="5" y="10"/>
                        </a:cubicBezTo>
                        <a:cubicBezTo>
                          <a:pt x="5" y="9"/>
                          <a:pt x="3" y="8"/>
                          <a:pt x="3" y="9"/>
                        </a:cubicBezTo>
                        <a:cubicBezTo>
                          <a:pt x="3" y="12"/>
                          <a:pt x="2" y="15"/>
                          <a:pt x="2" y="18"/>
                        </a:cubicBezTo>
                        <a:cubicBezTo>
                          <a:pt x="2" y="18"/>
                          <a:pt x="3" y="18"/>
                          <a:pt x="4" y="18"/>
                        </a:cubicBezTo>
                        <a:cubicBezTo>
                          <a:pt x="4" y="17"/>
                          <a:pt x="4" y="16"/>
                          <a:pt x="4" y="15"/>
                        </a:cubicBezTo>
                        <a:cubicBezTo>
                          <a:pt x="4" y="14"/>
                          <a:pt x="2" y="14"/>
                          <a:pt x="2" y="15"/>
                        </a:cubicBezTo>
                        <a:cubicBezTo>
                          <a:pt x="1" y="16"/>
                          <a:pt x="2" y="17"/>
                          <a:pt x="2" y="18"/>
                        </a:cubicBezTo>
                        <a:cubicBezTo>
                          <a:pt x="2" y="19"/>
                          <a:pt x="4" y="20"/>
                          <a:pt x="4" y="18"/>
                        </a:cubicBezTo>
                        <a:cubicBezTo>
                          <a:pt x="4" y="15"/>
                          <a:pt x="5" y="13"/>
                          <a:pt x="5" y="10"/>
                        </a:cubicBezTo>
                        <a:cubicBezTo>
                          <a:pt x="5" y="10"/>
                          <a:pt x="4" y="10"/>
                          <a:pt x="3" y="10"/>
                        </a:cubicBezTo>
                        <a:cubicBezTo>
                          <a:pt x="3" y="12"/>
                          <a:pt x="3" y="15"/>
                          <a:pt x="2" y="17"/>
                        </a:cubicBezTo>
                        <a:cubicBezTo>
                          <a:pt x="3" y="17"/>
                          <a:pt x="4" y="17"/>
                          <a:pt x="4" y="17"/>
                        </a:cubicBezTo>
                        <a:cubicBezTo>
                          <a:pt x="2" y="12"/>
                          <a:pt x="5" y="6"/>
                          <a:pt x="5" y="2"/>
                        </a:cubicBezTo>
                        <a:cubicBezTo>
                          <a:pt x="5" y="0"/>
                          <a:pt x="2" y="0"/>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6" name="Freeform 295"/>
                  <p:cNvSpPr/>
                  <p:nvPr/>
                </p:nvSpPr>
                <p:spPr bwMode="auto">
                  <a:xfrm>
                    <a:off x="905" y="1632"/>
                    <a:ext cx="2" cy="7"/>
                  </a:xfrm>
                  <a:custGeom>
                    <a:avLst/>
                    <a:gdLst>
                      <a:gd name="T0" fmla="*/ 1 w 4"/>
                      <a:gd name="T1" fmla="*/ 1 h 11"/>
                      <a:gd name="T2" fmla="*/ 1 w 4"/>
                      <a:gd name="T3" fmla="*/ 9 h 11"/>
                      <a:gd name="T4" fmla="*/ 3 w 4"/>
                      <a:gd name="T5" fmla="*/ 10 h 11"/>
                      <a:gd name="T6" fmla="*/ 4 w 4"/>
                      <a:gd name="T7" fmla="*/ 4 h 11"/>
                      <a:gd name="T8" fmla="*/ 2 w 4"/>
                      <a:gd name="T9" fmla="*/ 3 h 11"/>
                      <a:gd name="T10" fmla="*/ 1 w 4"/>
                      <a:gd name="T11" fmla="*/ 8 h 11"/>
                      <a:gd name="T12" fmla="*/ 3 w 4"/>
                      <a:gd name="T13" fmla="*/ 9 h 11"/>
                      <a:gd name="T14" fmla="*/ 3 w 4"/>
                      <a:gd name="T15" fmla="*/ 2 h 11"/>
                      <a:gd name="T16" fmla="*/ 1 w 4"/>
                      <a:gd name="T17" fmla="*/ 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11">
                        <a:moveTo>
                          <a:pt x="1" y="1"/>
                        </a:moveTo>
                        <a:cubicBezTo>
                          <a:pt x="0" y="4"/>
                          <a:pt x="0" y="7"/>
                          <a:pt x="1" y="9"/>
                        </a:cubicBezTo>
                        <a:cubicBezTo>
                          <a:pt x="1" y="10"/>
                          <a:pt x="2" y="11"/>
                          <a:pt x="3" y="10"/>
                        </a:cubicBezTo>
                        <a:cubicBezTo>
                          <a:pt x="4" y="8"/>
                          <a:pt x="4" y="6"/>
                          <a:pt x="4" y="4"/>
                        </a:cubicBezTo>
                        <a:cubicBezTo>
                          <a:pt x="4" y="3"/>
                          <a:pt x="2" y="2"/>
                          <a:pt x="2" y="3"/>
                        </a:cubicBezTo>
                        <a:cubicBezTo>
                          <a:pt x="2" y="5"/>
                          <a:pt x="1" y="7"/>
                          <a:pt x="1" y="8"/>
                        </a:cubicBezTo>
                        <a:cubicBezTo>
                          <a:pt x="1" y="9"/>
                          <a:pt x="2" y="9"/>
                          <a:pt x="3" y="9"/>
                        </a:cubicBezTo>
                        <a:cubicBezTo>
                          <a:pt x="2" y="6"/>
                          <a:pt x="2" y="4"/>
                          <a:pt x="3" y="2"/>
                        </a:cubicBezTo>
                        <a:cubicBezTo>
                          <a:pt x="3" y="0"/>
                          <a:pt x="1"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7" name="Freeform 296"/>
                  <p:cNvSpPr/>
                  <p:nvPr/>
                </p:nvSpPr>
                <p:spPr bwMode="auto">
                  <a:xfrm>
                    <a:off x="905" y="1616"/>
                    <a:ext cx="32" cy="38"/>
                  </a:xfrm>
                  <a:custGeom>
                    <a:avLst/>
                    <a:gdLst>
                      <a:gd name="T0" fmla="*/ 15 w 48"/>
                      <a:gd name="T1" fmla="*/ 44 h 57"/>
                      <a:gd name="T2" fmla="*/ 3 w 48"/>
                      <a:gd name="T3" fmla="*/ 35 h 57"/>
                      <a:gd name="T4" fmla="*/ 26 w 48"/>
                      <a:gd name="T5" fmla="*/ 53 h 57"/>
                      <a:gd name="T6" fmla="*/ 22 w 48"/>
                      <a:gd name="T7" fmla="*/ 51 h 57"/>
                      <a:gd name="T8" fmla="*/ 20 w 48"/>
                      <a:gd name="T9" fmla="*/ 48 h 57"/>
                      <a:gd name="T10" fmla="*/ 12 w 48"/>
                      <a:gd name="T11" fmla="*/ 15 h 57"/>
                      <a:gd name="T12" fmla="*/ 10 w 48"/>
                      <a:gd name="T13" fmla="*/ 26 h 57"/>
                      <a:gd name="T14" fmla="*/ 18 w 48"/>
                      <a:gd name="T15" fmla="*/ 44 h 57"/>
                      <a:gd name="T16" fmla="*/ 6 w 48"/>
                      <a:gd name="T17" fmla="*/ 34 h 57"/>
                      <a:gd name="T18" fmla="*/ 13 w 48"/>
                      <a:gd name="T19" fmla="*/ 10 h 57"/>
                      <a:gd name="T20" fmla="*/ 19 w 48"/>
                      <a:gd name="T21" fmla="*/ 14 h 57"/>
                      <a:gd name="T22" fmla="*/ 10 w 48"/>
                      <a:gd name="T23" fmla="*/ 21 h 57"/>
                      <a:gd name="T24" fmla="*/ 20 w 48"/>
                      <a:gd name="T25" fmla="*/ 17 h 57"/>
                      <a:gd name="T26" fmla="*/ 31 w 48"/>
                      <a:gd name="T27" fmla="*/ 22 h 57"/>
                      <a:gd name="T28" fmla="*/ 33 w 48"/>
                      <a:gd name="T29" fmla="*/ 17 h 57"/>
                      <a:gd name="T30" fmla="*/ 19 w 48"/>
                      <a:gd name="T31" fmla="*/ 38 h 57"/>
                      <a:gd name="T32" fmla="*/ 15 w 48"/>
                      <a:gd name="T33" fmla="*/ 22 h 57"/>
                      <a:gd name="T34" fmla="*/ 24 w 48"/>
                      <a:gd name="T35" fmla="*/ 44 h 57"/>
                      <a:gd name="T36" fmla="*/ 32 w 48"/>
                      <a:gd name="T37" fmla="*/ 37 h 57"/>
                      <a:gd name="T38" fmla="*/ 35 w 48"/>
                      <a:gd name="T39" fmla="*/ 53 h 57"/>
                      <a:gd name="T40" fmla="*/ 34 w 48"/>
                      <a:gd name="T41" fmla="*/ 52 h 57"/>
                      <a:gd name="T42" fmla="*/ 42 w 48"/>
                      <a:gd name="T43" fmla="*/ 35 h 57"/>
                      <a:gd name="T44" fmla="*/ 40 w 48"/>
                      <a:gd name="T45" fmla="*/ 52 h 57"/>
                      <a:gd name="T46" fmla="*/ 43 w 48"/>
                      <a:gd name="T47" fmla="*/ 28 h 57"/>
                      <a:gd name="T48" fmla="*/ 37 w 48"/>
                      <a:gd name="T49" fmla="*/ 35 h 57"/>
                      <a:gd name="T50" fmla="*/ 37 w 48"/>
                      <a:gd name="T51" fmla="*/ 10 h 57"/>
                      <a:gd name="T52" fmla="*/ 26 w 48"/>
                      <a:gd name="T53" fmla="*/ 27 h 57"/>
                      <a:gd name="T54" fmla="*/ 23 w 48"/>
                      <a:gd name="T55" fmla="*/ 7 h 57"/>
                      <a:gd name="T56" fmla="*/ 21 w 48"/>
                      <a:gd name="T57" fmla="*/ 24 h 57"/>
                      <a:gd name="T58" fmla="*/ 32 w 48"/>
                      <a:gd name="T59" fmla="*/ 13 h 57"/>
                      <a:gd name="T60" fmla="*/ 35 w 48"/>
                      <a:gd name="T61" fmla="*/ 32 h 57"/>
                      <a:gd name="T62" fmla="*/ 43 w 48"/>
                      <a:gd name="T63" fmla="*/ 19 h 57"/>
                      <a:gd name="T64" fmla="*/ 44 w 48"/>
                      <a:gd name="T65" fmla="*/ 49 h 57"/>
                      <a:gd name="T66" fmla="*/ 44 w 48"/>
                      <a:gd name="T67" fmla="*/ 37 h 57"/>
                      <a:gd name="T68" fmla="*/ 39 w 48"/>
                      <a:gd name="T69" fmla="*/ 44 h 57"/>
                      <a:gd name="T70" fmla="*/ 25 w 48"/>
                      <a:gd name="T71" fmla="*/ 44 h 57"/>
                      <a:gd name="T72" fmla="*/ 35 w 48"/>
                      <a:gd name="T73" fmla="*/ 37 h 57"/>
                      <a:gd name="T74" fmla="*/ 27 w 48"/>
                      <a:gd name="T75" fmla="*/ 37 h 57"/>
                      <a:gd name="T76" fmla="*/ 20 w 48"/>
                      <a:gd name="T77" fmla="*/ 21 h 57"/>
                      <a:gd name="T78" fmla="*/ 24 w 48"/>
                      <a:gd name="T79" fmla="*/ 15 h 57"/>
                      <a:gd name="T80" fmla="*/ 32 w 48"/>
                      <a:gd name="T81" fmla="*/ 17 h 57"/>
                      <a:gd name="T82" fmla="*/ 23 w 48"/>
                      <a:gd name="T83" fmla="*/ 38 h 57"/>
                      <a:gd name="T84" fmla="*/ 20 w 48"/>
                      <a:gd name="T85" fmla="*/ 28 h 57"/>
                      <a:gd name="T86" fmla="*/ 20 w 48"/>
                      <a:gd name="T87" fmla="*/ 19 h 57"/>
                      <a:gd name="T88" fmla="*/ 17 w 48"/>
                      <a:gd name="T89" fmla="*/ 8 h 57"/>
                      <a:gd name="T90" fmla="*/ 16 w 48"/>
                      <a:gd name="T91" fmla="*/ 35 h 57"/>
                      <a:gd name="T92" fmla="*/ 20 w 48"/>
                      <a:gd name="T93" fmla="*/ 3 h 57"/>
                      <a:gd name="T94" fmla="*/ 5 w 48"/>
                      <a:gd name="T95" fmla="*/ 20 h 57"/>
                      <a:gd name="T96" fmla="*/ 8 w 48"/>
                      <a:gd name="T97" fmla="*/ 33 h 57"/>
                      <a:gd name="T98" fmla="*/ 16 w 48"/>
                      <a:gd name="T99" fmla="*/ 46 h 57"/>
                      <a:gd name="T100" fmla="*/ 7 w 48"/>
                      <a:gd name="T101" fmla="*/ 19 h 57"/>
                      <a:gd name="T102" fmla="*/ 7 w 48"/>
                      <a:gd name="T103" fmla="*/ 31 h 57"/>
                      <a:gd name="T104" fmla="*/ 16 w 48"/>
                      <a:gd name="T105" fmla="*/ 25 h 57"/>
                      <a:gd name="T106" fmla="*/ 23 w 48"/>
                      <a:gd name="T107" fmla="*/ 48 h 57"/>
                      <a:gd name="T108" fmla="*/ 27 w 48"/>
                      <a:gd name="T109" fmla="*/ 52 h 57"/>
                      <a:gd name="T110" fmla="*/ 15 w 48"/>
                      <a:gd name="T111" fmla="*/ 48 h 57"/>
                      <a:gd name="T112" fmla="*/ 16 w 48"/>
                      <a:gd name="T113" fmla="*/ 45 h 57"/>
                      <a:gd name="T114" fmla="*/ 3 w 48"/>
                      <a:gd name="T115" fmla="*/ 37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8" h="57">
                        <a:moveTo>
                          <a:pt x="1" y="26"/>
                        </a:moveTo>
                        <a:cubicBezTo>
                          <a:pt x="1" y="30"/>
                          <a:pt x="1" y="33"/>
                          <a:pt x="3" y="37"/>
                        </a:cubicBezTo>
                        <a:cubicBezTo>
                          <a:pt x="3" y="39"/>
                          <a:pt x="5" y="38"/>
                          <a:pt x="5" y="37"/>
                        </a:cubicBezTo>
                        <a:cubicBezTo>
                          <a:pt x="5" y="35"/>
                          <a:pt x="5" y="33"/>
                          <a:pt x="5" y="31"/>
                        </a:cubicBezTo>
                        <a:cubicBezTo>
                          <a:pt x="4" y="31"/>
                          <a:pt x="4" y="31"/>
                          <a:pt x="3" y="31"/>
                        </a:cubicBezTo>
                        <a:cubicBezTo>
                          <a:pt x="4" y="34"/>
                          <a:pt x="5" y="37"/>
                          <a:pt x="7" y="40"/>
                        </a:cubicBezTo>
                        <a:cubicBezTo>
                          <a:pt x="8" y="41"/>
                          <a:pt x="10" y="40"/>
                          <a:pt x="9" y="39"/>
                        </a:cubicBezTo>
                        <a:cubicBezTo>
                          <a:pt x="8" y="37"/>
                          <a:pt x="7" y="35"/>
                          <a:pt x="7" y="33"/>
                        </a:cubicBezTo>
                        <a:cubicBezTo>
                          <a:pt x="6" y="33"/>
                          <a:pt x="5" y="34"/>
                          <a:pt x="5" y="34"/>
                        </a:cubicBezTo>
                        <a:cubicBezTo>
                          <a:pt x="8" y="37"/>
                          <a:pt x="11" y="41"/>
                          <a:pt x="15" y="44"/>
                        </a:cubicBezTo>
                        <a:cubicBezTo>
                          <a:pt x="16" y="45"/>
                          <a:pt x="17" y="44"/>
                          <a:pt x="16" y="43"/>
                        </a:cubicBezTo>
                        <a:cubicBezTo>
                          <a:pt x="14" y="40"/>
                          <a:pt x="12" y="38"/>
                          <a:pt x="8" y="36"/>
                        </a:cubicBezTo>
                        <a:cubicBezTo>
                          <a:pt x="7" y="36"/>
                          <a:pt x="6" y="37"/>
                          <a:pt x="7" y="38"/>
                        </a:cubicBezTo>
                        <a:cubicBezTo>
                          <a:pt x="8" y="42"/>
                          <a:pt x="12" y="44"/>
                          <a:pt x="15" y="47"/>
                        </a:cubicBezTo>
                        <a:cubicBezTo>
                          <a:pt x="16" y="46"/>
                          <a:pt x="16" y="45"/>
                          <a:pt x="16" y="45"/>
                        </a:cubicBezTo>
                        <a:cubicBezTo>
                          <a:pt x="13" y="43"/>
                          <a:pt x="11" y="41"/>
                          <a:pt x="8" y="39"/>
                        </a:cubicBezTo>
                        <a:cubicBezTo>
                          <a:pt x="8" y="39"/>
                          <a:pt x="7" y="40"/>
                          <a:pt x="7" y="41"/>
                        </a:cubicBezTo>
                        <a:cubicBezTo>
                          <a:pt x="10" y="42"/>
                          <a:pt x="13" y="44"/>
                          <a:pt x="15" y="47"/>
                        </a:cubicBezTo>
                        <a:cubicBezTo>
                          <a:pt x="16" y="46"/>
                          <a:pt x="16" y="45"/>
                          <a:pt x="17" y="45"/>
                        </a:cubicBezTo>
                        <a:cubicBezTo>
                          <a:pt x="11" y="43"/>
                          <a:pt x="8" y="38"/>
                          <a:pt x="3" y="35"/>
                        </a:cubicBezTo>
                        <a:cubicBezTo>
                          <a:pt x="2" y="34"/>
                          <a:pt x="1" y="36"/>
                          <a:pt x="2" y="37"/>
                        </a:cubicBezTo>
                        <a:cubicBezTo>
                          <a:pt x="7" y="45"/>
                          <a:pt x="14" y="49"/>
                          <a:pt x="23" y="52"/>
                        </a:cubicBezTo>
                        <a:cubicBezTo>
                          <a:pt x="25" y="52"/>
                          <a:pt x="26" y="51"/>
                          <a:pt x="24" y="50"/>
                        </a:cubicBezTo>
                        <a:cubicBezTo>
                          <a:pt x="22" y="49"/>
                          <a:pt x="19" y="48"/>
                          <a:pt x="17" y="46"/>
                        </a:cubicBezTo>
                        <a:cubicBezTo>
                          <a:pt x="16" y="47"/>
                          <a:pt x="16" y="47"/>
                          <a:pt x="16" y="48"/>
                        </a:cubicBezTo>
                        <a:cubicBezTo>
                          <a:pt x="20" y="49"/>
                          <a:pt x="23" y="51"/>
                          <a:pt x="27" y="53"/>
                        </a:cubicBezTo>
                        <a:cubicBezTo>
                          <a:pt x="27" y="52"/>
                          <a:pt x="28" y="52"/>
                          <a:pt x="28" y="51"/>
                        </a:cubicBezTo>
                        <a:cubicBezTo>
                          <a:pt x="25" y="51"/>
                          <a:pt x="22" y="50"/>
                          <a:pt x="19" y="48"/>
                        </a:cubicBezTo>
                        <a:cubicBezTo>
                          <a:pt x="19" y="48"/>
                          <a:pt x="18" y="49"/>
                          <a:pt x="18" y="50"/>
                        </a:cubicBezTo>
                        <a:cubicBezTo>
                          <a:pt x="21" y="51"/>
                          <a:pt x="23" y="52"/>
                          <a:pt x="26" y="53"/>
                        </a:cubicBezTo>
                        <a:cubicBezTo>
                          <a:pt x="28" y="54"/>
                          <a:pt x="28" y="52"/>
                          <a:pt x="27" y="51"/>
                        </a:cubicBezTo>
                        <a:cubicBezTo>
                          <a:pt x="25" y="50"/>
                          <a:pt x="26" y="50"/>
                          <a:pt x="23" y="49"/>
                        </a:cubicBezTo>
                        <a:cubicBezTo>
                          <a:pt x="21" y="49"/>
                          <a:pt x="21" y="51"/>
                          <a:pt x="22" y="52"/>
                        </a:cubicBezTo>
                        <a:cubicBezTo>
                          <a:pt x="23" y="53"/>
                          <a:pt x="24" y="53"/>
                          <a:pt x="26" y="54"/>
                        </a:cubicBezTo>
                        <a:cubicBezTo>
                          <a:pt x="26" y="53"/>
                          <a:pt x="27" y="53"/>
                          <a:pt x="27" y="52"/>
                        </a:cubicBezTo>
                        <a:cubicBezTo>
                          <a:pt x="23" y="51"/>
                          <a:pt x="24" y="51"/>
                          <a:pt x="21" y="51"/>
                        </a:cubicBezTo>
                        <a:cubicBezTo>
                          <a:pt x="20" y="51"/>
                          <a:pt x="19" y="52"/>
                          <a:pt x="20" y="53"/>
                        </a:cubicBezTo>
                        <a:cubicBezTo>
                          <a:pt x="22" y="55"/>
                          <a:pt x="23" y="55"/>
                          <a:pt x="25" y="55"/>
                        </a:cubicBezTo>
                        <a:cubicBezTo>
                          <a:pt x="27" y="55"/>
                          <a:pt x="27" y="54"/>
                          <a:pt x="26" y="53"/>
                        </a:cubicBezTo>
                        <a:cubicBezTo>
                          <a:pt x="24" y="52"/>
                          <a:pt x="24" y="52"/>
                          <a:pt x="22" y="51"/>
                        </a:cubicBezTo>
                        <a:cubicBezTo>
                          <a:pt x="21" y="52"/>
                          <a:pt x="21" y="53"/>
                          <a:pt x="21" y="54"/>
                        </a:cubicBezTo>
                        <a:cubicBezTo>
                          <a:pt x="26" y="54"/>
                          <a:pt x="29" y="55"/>
                          <a:pt x="33" y="56"/>
                        </a:cubicBezTo>
                        <a:cubicBezTo>
                          <a:pt x="35" y="56"/>
                          <a:pt x="35" y="54"/>
                          <a:pt x="34" y="54"/>
                        </a:cubicBezTo>
                        <a:cubicBezTo>
                          <a:pt x="31" y="52"/>
                          <a:pt x="29" y="52"/>
                          <a:pt x="26" y="52"/>
                        </a:cubicBezTo>
                        <a:cubicBezTo>
                          <a:pt x="25" y="52"/>
                          <a:pt x="24" y="54"/>
                          <a:pt x="26" y="54"/>
                        </a:cubicBezTo>
                        <a:cubicBezTo>
                          <a:pt x="29" y="56"/>
                          <a:pt x="28" y="55"/>
                          <a:pt x="32" y="56"/>
                        </a:cubicBezTo>
                        <a:cubicBezTo>
                          <a:pt x="33" y="56"/>
                          <a:pt x="34" y="55"/>
                          <a:pt x="33" y="54"/>
                        </a:cubicBezTo>
                        <a:cubicBezTo>
                          <a:pt x="30" y="49"/>
                          <a:pt x="23" y="47"/>
                          <a:pt x="20" y="41"/>
                        </a:cubicBezTo>
                        <a:cubicBezTo>
                          <a:pt x="19" y="40"/>
                          <a:pt x="17" y="41"/>
                          <a:pt x="18" y="42"/>
                        </a:cubicBezTo>
                        <a:cubicBezTo>
                          <a:pt x="19" y="44"/>
                          <a:pt x="19" y="46"/>
                          <a:pt x="20" y="48"/>
                        </a:cubicBezTo>
                        <a:cubicBezTo>
                          <a:pt x="21" y="49"/>
                          <a:pt x="23" y="49"/>
                          <a:pt x="23" y="47"/>
                        </a:cubicBezTo>
                        <a:cubicBezTo>
                          <a:pt x="21" y="42"/>
                          <a:pt x="19" y="38"/>
                          <a:pt x="18" y="33"/>
                        </a:cubicBezTo>
                        <a:cubicBezTo>
                          <a:pt x="17" y="33"/>
                          <a:pt x="16" y="33"/>
                          <a:pt x="16" y="34"/>
                        </a:cubicBezTo>
                        <a:cubicBezTo>
                          <a:pt x="18" y="39"/>
                          <a:pt x="18" y="39"/>
                          <a:pt x="16" y="36"/>
                        </a:cubicBezTo>
                        <a:cubicBezTo>
                          <a:pt x="15" y="32"/>
                          <a:pt x="15" y="29"/>
                          <a:pt x="16" y="25"/>
                        </a:cubicBezTo>
                        <a:cubicBezTo>
                          <a:pt x="16" y="24"/>
                          <a:pt x="14" y="23"/>
                          <a:pt x="13" y="25"/>
                        </a:cubicBezTo>
                        <a:cubicBezTo>
                          <a:pt x="10" y="28"/>
                          <a:pt x="9" y="27"/>
                          <a:pt x="10" y="22"/>
                        </a:cubicBezTo>
                        <a:cubicBezTo>
                          <a:pt x="12" y="20"/>
                          <a:pt x="13" y="21"/>
                          <a:pt x="11" y="25"/>
                        </a:cubicBezTo>
                        <a:cubicBezTo>
                          <a:pt x="10" y="28"/>
                          <a:pt x="9" y="28"/>
                          <a:pt x="10" y="25"/>
                        </a:cubicBezTo>
                        <a:cubicBezTo>
                          <a:pt x="10" y="21"/>
                          <a:pt x="10" y="18"/>
                          <a:pt x="12" y="15"/>
                        </a:cubicBezTo>
                        <a:cubicBezTo>
                          <a:pt x="11" y="14"/>
                          <a:pt x="10" y="14"/>
                          <a:pt x="10" y="14"/>
                        </a:cubicBezTo>
                        <a:cubicBezTo>
                          <a:pt x="9" y="20"/>
                          <a:pt x="9" y="25"/>
                          <a:pt x="7" y="30"/>
                        </a:cubicBezTo>
                        <a:cubicBezTo>
                          <a:pt x="8" y="30"/>
                          <a:pt x="9" y="30"/>
                          <a:pt x="10" y="31"/>
                        </a:cubicBezTo>
                        <a:cubicBezTo>
                          <a:pt x="10" y="26"/>
                          <a:pt x="11" y="21"/>
                          <a:pt x="11" y="16"/>
                        </a:cubicBezTo>
                        <a:cubicBezTo>
                          <a:pt x="11" y="15"/>
                          <a:pt x="9" y="14"/>
                          <a:pt x="8" y="16"/>
                        </a:cubicBezTo>
                        <a:cubicBezTo>
                          <a:pt x="7" y="21"/>
                          <a:pt x="7" y="26"/>
                          <a:pt x="6" y="31"/>
                        </a:cubicBezTo>
                        <a:cubicBezTo>
                          <a:pt x="7" y="31"/>
                          <a:pt x="7" y="31"/>
                          <a:pt x="8" y="31"/>
                        </a:cubicBezTo>
                        <a:cubicBezTo>
                          <a:pt x="8" y="29"/>
                          <a:pt x="7" y="26"/>
                          <a:pt x="7" y="23"/>
                        </a:cubicBezTo>
                        <a:cubicBezTo>
                          <a:pt x="7" y="21"/>
                          <a:pt x="9" y="12"/>
                          <a:pt x="9" y="22"/>
                        </a:cubicBezTo>
                        <a:cubicBezTo>
                          <a:pt x="9" y="35"/>
                          <a:pt x="2" y="13"/>
                          <a:pt x="10" y="26"/>
                        </a:cubicBezTo>
                        <a:cubicBezTo>
                          <a:pt x="13" y="30"/>
                          <a:pt x="14" y="35"/>
                          <a:pt x="15" y="39"/>
                        </a:cubicBezTo>
                        <a:cubicBezTo>
                          <a:pt x="16" y="39"/>
                          <a:pt x="17" y="38"/>
                          <a:pt x="17" y="38"/>
                        </a:cubicBezTo>
                        <a:cubicBezTo>
                          <a:pt x="14" y="35"/>
                          <a:pt x="12" y="31"/>
                          <a:pt x="10" y="27"/>
                        </a:cubicBezTo>
                        <a:cubicBezTo>
                          <a:pt x="9" y="27"/>
                          <a:pt x="8" y="28"/>
                          <a:pt x="8" y="28"/>
                        </a:cubicBezTo>
                        <a:cubicBezTo>
                          <a:pt x="11" y="32"/>
                          <a:pt x="16" y="37"/>
                          <a:pt x="18" y="41"/>
                        </a:cubicBezTo>
                        <a:cubicBezTo>
                          <a:pt x="19" y="41"/>
                          <a:pt x="19" y="40"/>
                          <a:pt x="20" y="39"/>
                        </a:cubicBezTo>
                        <a:cubicBezTo>
                          <a:pt x="16" y="36"/>
                          <a:pt x="13" y="33"/>
                          <a:pt x="10" y="29"/>
                        </a:cubicBezTo>
                        <a:cubicBezTo>
                          <a:pt x="9" y="28"/>
                          <a:pt x="7" y="29"/>
                          <a:pt x="8" y="30"/>
                        </a:cubicBezTo>
                        <a:cubicBezTo>
                          <a:pt x="10" y="35"/>
                          <a:pt x="14" y="40"/>
                          <a:pt x="16" y="46"/>
                        </a:cubicBezTo>
                        <a:cubicBezTo>
                          <a:pt x="17" y="45"/>
                          <a:pt x="17" y="45"/>
                          <a:pt x="18" y="44"/>
                        </a:cubicBezTo>
                        <a:cubicBezTo>
                          <a:pt x="14" y="41"/>
                          <a:pt x="12" y="37"/>
                          <a:pt x="10" y="33"/>
                        </a:cubicBezTo>
                        <a:cubicBezTo>
                          <a:pt x="9" y="33"/>
                          <a:pt x="9" y="34"/>
                          <a:pt x="8" y="34"/>
                        </a:cubicBezTo>
                        <a:cubicBezTo>
                          <a:pt x="14" y="38"/>
                          <a:pt x="17" y="43"/>
                          <a:pt x="21" y="48"/>
                        </a:cubicBezTo>
                        <a:cubicBezTo>
                          <a:pt x="21" y="47"/>
                          <a:pt x="22" y="47"/>
                          <a:pt x="22" y="47"/>
                        </a:cubicBezTo>
                        <a:cubicBezTo>
                          <a:pt x="17" y="42"/>
                          <a:pt x="13" y="37"/>
                          <a:pt x="9" y="31"/>
                        </a:cubicBezTo>
                        <a:cubicBezTo>
                          <a:pt x="8" y="31"/>
                          <a:pt x="8" y="32"/>
                          <a:pt x="7" y="32"/>
                        </a:cubicBezTo>
                        <a:cubicBezTo>
                          <a:pt x="10" y="36"/>
                          <a:pt x="14" y="39"/>
                          <a:pt x="16" y="44"/>
                        </a:cubicBezTo>
                        <a:cubicBezTo>
                          <a:pt x="17" y="43"/>
                          <a:pt x="17" y="43"/>
                          <a:pt x="18" y="42"/>
                        </a:cubicBezTo>
                        <a:cubicBezTo>
                          <a:pt x="14" y="40"/>
                          <a:pt x="11" y="36"/>
                          <a:pt x="8" y="33"/>
                        </a:cubicBezTo>
                        <a:cubicBezTo>
                          <a:pt x="8" y="31"/>
                          <a:pt x="6" y="32"/>
                          <a:pt x="6" y="34"/>
                        </a:cubicBezTo>
                        <a:cubicBezTo>
                          <a:pt x="8" y="35"/>
                          <a:pt x="9" y="37"/>
                          <a:pt x="10" y="40"/>
                        </a:cubicBezTo>
                        <a:cubicBezTo>
                          <a:pt x="10" y="39"/>
                          <a:pt x="11" y="39"/>
                          <a:pt x="12" y="38"/>
                        </a:cubicBezTo>
                        <a:cubicBezTo>
                          <a:pt x="5" y="33"/>
                          <a:pt x="5" y="25"/>
                          <a:pt x="7" y="18"/>
                        </a:cubicBezTo>
                        <a:cubicBezTo>
                          <a:pt x="7" y="18"/>
                          <a:pt x="6" y="17"/>
                          <a:pt x="5" y="17"/>
                        </a:cubicBezTo>
                        <a:cubicBezTo>
                          <a:pt x="5" y="21"/>
                          <a:pt x="4" y="24"/>
                          <a:pt x="3" y="27"/>
                        </a:cubicBezTo>
                        <a:cubicBezTo>
                          <a:pt x="3" y="27"/>
                          <a:pt x="4" y="27"/>
                          <a:pt x="5" y="27"/>
                        </a:cubicBezTo>
                        <a:cubicBezTo>
                          <a:pt x="5" y="26"/>
                          <a:pt x="5" y="24"/>
                          <a:pt x="5" y="22"/>
                        </a:cubicBezTo>
                        <a:cubicBezTo>
                          <a:pt x="5" y="18"/>
                          <a:pt x="9" y="11"/>
                          <a:pt x="5" y="20"/>
                        </a:cubicBezTo>
                        <a:cubicBezTo>
                          <a:pt x="6" y="20"/>
                          <a:pt x="7" y="20"/>
                          <a:pt x="7" y="21"/>
                        </a:cubicBezTo>
                        <a:cubicBezTo>
                          <a:pt x="9" y="17"/>
                          <a:pt x="9" y="12"/>
                          <a:pt x="13" y="10"/>
                        </a:cubicBezTo>
                        <a:cubicBezTo>
                          <a:pt x="12" y="10"/>
                          <a:pt x="12" y="9"/>
                          <a:pt x="11" y="9"/>
                        </a:cubicBezTo>
                        <a:cubicBezTo>
                          <a:pt x="9" y="11"/>
                          <a:pt x="7" y="13"/>
                          <a:pt x="5" y="15"/>
                        </a:cubicBezTo>
                        <a:cubicBezTo>
                          <a:pt x="9" y="9"/>
                          <a:pt x="11" y="5"/>
                          <a:pt x="19" y="3"/>
                        </a:cubicBezTo>
                        <a:cubicBezTo>
                          <a:pt x="19" y="3"/>
                          <a:pt x="19" y="2"/>
                          <a:pt x="18" y="1"/>
                        </a:cubicBezTo>
                        <a:cubicBezTo>
                          <a:pt x="12" y="4"/>
                          <a:pt x="6" y="10"/>
                          <a:pt x="7" y="18"/>
                        </a:cubicBezTo>
                        <a:cubicBezTo>
                          <a:pt x="7" y="19"/>
                          <a:pt x="9" y="19"/>
                          <a:pt x="9" y="19"/>
                        </a:cubicBezTo>
                        <a:cubicBezTo>
                          <a:pt x="12" y="16"/>
                          <a:pt x="23" y="0"/>
                          <a:pt x="17" y="13"/>
                        </a:cubicBezTo>
                        <a:cubicBezTo>
                          <a:pt x="14" y="18"/>
                          <a:pt x="13" y="23"/>
                          <a:pt x="12" y="29"/>
                        </a:cubicBezTo>
                        <a:cubicBezTo>
                          <a:pt x="12" y="30"/>
                          <a:pt x="14" y="30"/>
                          <a:pt x="15" y="29"/>
                        </a:cubicBezTo>
                        <a:cubicBezTo>
                          <a:pt x="18" y="25"/>
                          <a:pt x="18" y="19"/>
                          <a:pt x="19" y="14"/>
                        </a:cubicBezTo>
                        <a:cubicBezTo>
                          <a:pt x="19" y="12"/>
                          <a:pt x="17" y="12"/>
                          <a:pt x="17" y="13"/>
                        </a:cubicBezTo>
                        <a:cubicBezTo>
                          <a:pt x="14" y="21"/>
                          <a:pt x="12" y="28"/>
                          <a:pt x="14" y="36"/>
                        </a:cubicBezTo>
                        <a:cubicBezTo>
                          <a:pt x="14" y="37"/>
                          <a:pt x="15" y="37"/>
                          <a:pt x="16" y="36"/>
                        </a:cubicBezTo>
                        <a:cubicBezTo>
                          <a:pt x="19" y="29"/>
                          <a:pt x="18" y="19"/>
                          <a:pt x="18" y="12"/>
                        </a:cubicBezTo>
                        <a:cubicBezTo>
                          <a:pt x="18" y="11"/>
                          <a:pt x="17" y="11"/>
                          <a:pt x="17" y="11"/>
                        </a:cubicBezTo>
                        <a:cubicBezTo>
                          <a:pt x="12" y="11"/>
                          <a:pt x="11" y="15"/>
                          <a:pt x="10" y="19"/>
                        </a:cubicBezTo>
                        <a:cubicBezTo>
                          <a:pt x="9" y="20"/>
                          <a:pt x="11" y="21"/>
                          <a:pt x="12" y="20"/>
                        </a:cubicBezTo>
                        <a:cubicBezTo>
                          <a:pt x="15" y="17"/>
                          <a:pt x="17" y="13"/>
                          <a:pt x="19" y="9"/>
                        </a:cubicBezTo>
                        <a:cubicBezTo>
                          <a:pt x="19" y="9"/>
                          <a:pt x="18" y="9"/>
                          <a:pt x="17" y="8"/>
                        </a:cubicBezTo>
                        <a:cubicBezTo>
                          <a:pt x="15" y="12"/>
                          <a:pt x="12" y="17"/>
                          <a:pt x="10" y="21"/>
                        </a:cubicBezTo>
                        <a:cubicBezTo>
                          <a:pt x="11" y="21"/>
                          <a:pt x="11" y="22"/>
                          <a:pt x="12" y="22"/>
                        </a:cubicBezTo>
                        <a:cubicBezTo>
                          <a:pt x="14" y="18"/>
                          <a:pt x="16" y="13"/>
                          <a:pt x="19" y="9"/>
                        </a:cubicBezTo>
                        <a:cubicBezTo>
                          <a:pt x="19" y="9"/>
                          <a:pt x="18" y="8"/>
                          <a:pt x="17" y="8"/>
                        </a:cubicBezTo>
                        <a:cubicBezTo>
                          <a:pt x="17" y="16"/>
                          <a:pt x="14" y="22"/>
                          <a:pt x="13" y="29"/>
                        </a:cubicBezTo>
                        <a:cubicBezTo>
                          <a:pt x="13" y="30"/>
                          <a:pt x="14" y="31"/>
                          <a:pt x="15" y="30"/>
                        </a:cubicBezTo>
                        <a:cubicBezTo>
                          <a:pt x="17" y="26"/>
                          <a:pt x="18" y="23"/>
                          <a:pt x="18" y="19"/>
                        </a:cubicBezTo>
                        <a:cubicBezTo>
                          <a:pt x="18" y="21"/>
                          <a:pt x="17" y="25"/>
                          <a:pt x="17" y="29"/>
                        </a:cubicBezTo>
                        <a:cubicBezTo>
                          <a:pt x="17" y="33"/>
                          <a:pt x="17" y="38"/>
                          <a:pt x="21" y="39"/>
                        </a:cubicBezTo>
                        <a:cubicBezTo>
                          <a:pt x="30" y="42"/>
                          <a:pt x="24" y="19"/>
                          <a:pt x="22" y="17"/>
                        </a:cubicBezTo>
                        <a:cubicBezTo>
                          <a:pt x="22" y="16"/>
                          <a:pt x="20" y="16"/>
                          <a:pt x="20" y="17"/>
                        </a:cubicBezTo>
                        <a:cubicBezTo>
                          <a:pt x="17" y="23"/>
                          <a:pt x="20" y="41"/>
                          <a:pt x="28" y="43"/>
                        </a:cubicBezTo>
                        <a:cubicBezTo>
                          <a:pt x="28" y="44"/>
                          <a:pt x="29" y="43"/>
                          <a:pt x="29" y="43"/>
                        </a:cubicBezTo>
                        <a:cubicBezTo>
                          <a:pt x="33" y="36"/>
                          <a:pt x="29" y="25"/>
                          <a:pt x="24" y="19"/>
                        </a:cubicBezTo>
                        <a:cubicBezTo>
                          <a:pt x="24" y="18"/>
                          <a:pt x="23" y="18"/>
                          <a:pt x="22" y="19"/>
                        </a:cubicBezTo>
                        <a:cubicBezTo>
                          <a:pt x="19" y="25"/>
                          <a:pt x="19" y="41"/>
                          <a:pt x="28" y="44"/>
                        </a:cubicBezTo>
                        <a:cubicBezTo>
                          <a:pt x="28" y="44"/>
                          <a:pt x="29" y="44"/>
                          <a:pt x="29" y="43"/>
                        </a:cubicBezTo>
                        <a:cubicBezTo>
                          <a:pt x="34" y="38"/>
                          <a:pt x="32" y="16"/>
                          <a:pt x="22" y="19"/>
                        </a:cubicBezTo>
                        <a:cubicBezTo>
                          <a:pt x="12" y="21"/>
                          <a:pt x="21" y="39"/>
                          <a:pt x="24" y="43"/>
                        </a:cubicBezTo>
                        <a:cubicBezTo>
                          <a:pt x="26" y="45"/>
                          <a:pt x="29" y="45"/>
                          <a:pt x="31" y="43"/>
                        </a:cubicBezTo>
                        <a:cubicBezTo>
                          <a:pt x="36" y="39"/>
                          <a:pt x="34" y="27"/>
                          <a:pt x="31" y="22"/>
                        </a:cubicBezTo>
                        <a:cubicBezTo>
                          <a:pt x="30" y="20"/>
                          <a:pt x="25" y="13"/>
                          <a:pt x="21" y="18"/>
                        </a:cubicBezTo>
                        <a:cubicBezTo>
                          <a:pt x="17" y="23"/>
                          <a:pt x="17" y="31"/>
                          <a:pt x="20" y="37"/>
                        </a:cubicBezTo>
                        <a:cubicBezTo>
                          <a:pt x="22" y="40"/>
                          <a:pt x="26" y="48"/>
                          <a:pt x="31" y="46"/>
                        </a:cubicBezTo>
                        <a:cubicBezTo>
                          <a:pt x="37" y="43"/>
                          <a:pt x="37" y="35"/>
                          <a:pt x="37" y="29"/>
                        </a:cubicBezTo>
                        <a:cubicBezTo>
                          <a:pt x="36" y="16"/>
                          <a:pt x="20" y="14"/>
                          <a:pt x="19" y="28"/>
                        </a:cubicBezTo>
                        <a:cubicBezTo>
                          <a:pt x="18" y="38"/>
                          <a:pt x="30" y="57"/>
                          <a:pt x="38" y="42"/>
                        </a:cubicBezTo>
                        <a:cubicBezTo>
                          <a:pt x="42" y="36"/>
                          <a:pt x="41" y="27"/>
                          <a:pt x="37" y="22"/>
                        </a:cubicBezTo>
                        <a:cubicBezTo>
                          <a:pt x="33" y="17"/>
                          <a:pt x="27" y="16"/>
                          <a:pt x="23" y="20"/>
                        </a:cubicBezTo>
                        <a:cubicBezTo>
                          <a:pt x="19" y="25"/>
                          <a:pt x="26" y="45"/>
                          <a:pt x="34" y="43"/>
                        </a:cubicBezTo>
                        <a:cubicBezTo>
                          <a:pt x="41" y="41"/>
                          <a:pt x="35" y="21"/>
                          <a:pt x="33" y="17"/>
                        </a:cubicBezTo>
                        <a:cubicBezTo>
                          <a:pt x="33" y="16"/>
                          <a:pt x="31" y="16"/>
                          <a:pt x="31" y="17"/>
                        </a:cubicBezTo>
                        <a:cubicBezTo>
                          <a:pt x="32" y="24"/>
                          <a:pt x="32" y="30"/>
                          <a:pt x="33" y="37"/>
                        </a:cubicBezTo>
                        <a:cubicBezTo>
                          <a:pt x="33" y="39"/>
                          <a:pt x="35" y="39"/>
                          <a:pt x="35" y="37"/>
                        </a:cubicBezTo>
                        <a:cubicBezTo>
                          <a:pt x="35" y="30"/>
                          <a:pt x="35" y="24"/>
                          <a:pt x="34" y="17"/>
                        </a:cubicBezTo>
                        <a:cubicBezTo>
                          <a:pt x="34" y="16"/>
                          <a:pt x="32" y="15"/>
                          <a:pt x="32" y="16"/>
                        </a:cubicBezTo>
                        <a:cubicBezTo>
                          <a:pt x="31" y="22"/>
                          <a:pt x="31" y="27"/>
                          <a:pt x="30" y="33"/>
                        </a:cubicBezTo>
                        <a:cubicBezTo>
                          <a:pt x="30" y="41"/>
                          <a:pt x="29" y="28"/>
                          <a:pt x="28" y="26"/>
                        </a:cubicBezTo>
                        <a:cubicBezTo>
                          <a:pt x="28" y="22"/>
                          <a:pt x="28" y="16"/>
                          <a:pt x="24" y="14"/>
                        </a:cubicBezTo>
                        <a:cubicBezTo>
                          <a:pt x="23" y="14"/>
                          <a:pt x="23" y="14"/>
                          <a:pt x="22" y="15"/>
                        </a:cubicBezTo>
                        <a:cubicBezTo>
                          <a:pt x="20" y="23"/>
                          <a:pt x="19" y="30"/>
                          <a:pt x="19" y="38"/>
                        </a:cubicBezTo>
                        <a:cubicBezTo>
                          <a:pt x="19" y="39"/>
                          <a:pt x="21" y="40"/>
                          <a:pt x="21" y="38"/>
                        </a:cubicBezTo>
                        <a:cubicBezTo>
                          <a:pt x="23" y="30"/>
                          <a:pt x="23" y="22"/>
                          <a:pt x="24" y="15"/>
                        </a:cubicBezTo>
                        <a:cubicBezTo>
                          <a:pt x="24" y="13"/>
                          <a:pt x="22" y="13"/>
                          <a:pt x="22" y="14"/>
                        </a:cubicBezTo>
                        <a:cubicBezTo>
                          <a:pt x="20" y="20"/>
                          <a:pt x="20" y="26"/>
                          <a:pt x="17" y="31"/>
                        </a:cubicBezTo>
                        <a:cubicBezTo>
                          <a:pt x="17" y="31"/>
                          <a:pt x="18" y="31"/>
                          <a:pt x="19" y="31"/>
                        </a:cubicBezTo>
                        <a:cubicBezTo>
                          <a:pt x="18" y="24"/>
                          <a:pt x="20" y="17"/>
                          <a:pt x="21" y="10"/>
                        </a:cubicBezTo>
                        <a:cubicBezTo>
                          <a:pt x="22" y="9"/>
                          <a:pt x="20" y="8"/>
                          <a:pt x="19" y="9"/>
                        </a:cubicBezTo>
                        <a:cubicBezTo>
                          <a:pt x="18" y="11"/>
                          <a:pt x="17" y="14"/>
                          <a:pt x="16" y="16"/>
                        </a:cubicBezTo>
                        <a:cubicBezTo>
                          <a:pt x="15" y="20"/>
                          <a:pt x="14" y="23"/>
                          <a:pt x="13" y="27"/>
                        </a:cubicBezTo>
                        <a:cubicBezTo>
                          <a:pt x="14" y="25"/>
                          <a:pt x="15" y="23"/>
                          <a:pt x="15" y="22"/>
                        </a:cubicBezTo>
                        <a:cubicBezTo>
                          <a:pt x="16" y="19"/>
                          <a:pt x="17" y="17"/>
                          <a:pt x="18" y="14"/>
                        </a:cubicBezTo>
                        <a:cubicBezTo>
                          <a:pt x="20" y="11"/>
                          <a:pt x="19" y="9"/>
                          <a:pt x="18" y="15"/>
                        </a:cubicBezTo>
                        <a:cubicBezTo>
                          <a:pt x="17" y="21"/>
                          <a:pt x="15" y="25"/>
                          <a:pt x="15" y="31"/>
                        </a:cubicBezTo>
                        <a:cubicBezTo>
                          <a:pt x="15" y="32"/>
                          <a:pt x="16" y="32"/>
                          <a:pt x="17" y="32"/>
                        </a:cubicBezTo>
                        <a:cubicBezTo>
                          <a:pt x="20" y="30"/>
                          <a:pt x="20" y="28"/>
                          <a:pt x="21" y="25"/>
                        </a:cubicBezTo>
                        <a:cubicBezTo>
                          <a:pt x="19" y="31"/>
                          <a:pt x="21" y="39"/>
                          <a:pt x="22" y="46"/>
                        </a:cubicBezTo>
                        <a:cubicBezTo>
                          <a:pt x="22" y="46"/>
                          <a:pt x="23" y="47"/>
                          <a:pt x="24" y="46"/>
                        </a:cubicBezTo>
                        <a:cubicBezTo>
                          <a:pt x="28" y="43"/>
                          <a:pt x="27" y="35"/>
                          <a:pt x="27" y="31"/>
                        </a:cubicBezTo>
                        <a:cubicBezTo>
                          <a:pt x="27" y="30"/>
                          <a:pt x="25" y="29"/>
                          <a:pt x="25" y="30"/>
                        </a:cubicBezTo>
                        <a:cubicBezTo>
                          <a:pt x="24" y="35"/>
                          <a:pt x="24" y="39"/>
                          <a:pt x="24" y="44"/>
                        </a:cubicBezTo>
                        <a:cubicBezTo>
                          <a:pt x="24" y="45"/>
                          <a:pt x="26" y="45"/>
                          <a:pt x="26" y="44"/>
                        </a:cubicBezTo>
                        <a:cubicBezTo>
                          <a:pt x="27" y="40"/>
                          <a:pt x="28" y="36"/>
                          <a:pt x="26" y="32"/>
                        </a:cubicBezTo>
                        <a:cubicBezTo>
                          <a:pt x="25" y="31"/>
                          <a:pt x="24" y="31"/>
                          <a:pt x="24" y="32"/>
                        </a:cubicBezTo>
                        <a:cubicBezTo>
                          <a:pt x="22" y="37"/>
                          <a:pt x="22" y="42"/>
                          <a:pt x="24" y="47"/>
                        </a:cubicBezTo>
                        <a:cubicBezTo>
                          <a:pt x="24" y="48"/>
                          <a:pt x="25" y="48"/>
                          <a:pt x="26" y="48"/>
                        </a:cubicBezTo>
                        <a:cubicBezTo>
                          <a:pt x="29" y="45"/>
                          <a:pt x="29" y="40"/>
                          <a:pt x="30" y="35"/>
                        </a:cubicBezTo>
                        <a:cubicBezTo>
                          <a:pt x="29" y="35"/>
                          <a:pt x="29" y="35"/>
                          <a:pt x="28" y="35"/>
                        </a:cubicBezTo>
                        <a:cubicBezTo>
                          <a:pt x="28" y="40"/>
                          <a:pt x="28" y="46"/>
                          <a:pt x="28" y="51"/>
                        </a:cubicBezTo>
                        <a:cubicBezTo>
                          <a:pt x="29" y="52"/>
                          <a:pt x="30" y="52"/>
                          <a:pt x="31" y="51"/>
                        </a:cubicBezTo>
                        <a:cubicBezTo>
                          <a:pt x="32" y="47"/>
                          <a:pt x="32" y="42"/>
                          <a:pt x="32" y="37"/>
                        </a:cubicBezTo>
                        <a:cubicBezTo>
                          <a:pt x="32" y="37"/>
                          <a:pt x="31" y="37"/>
                          <a:pt x="30" y="37"/>
                        </a:cubicBezTo>
                        <a:cubicBezTo>
                          <a:pt x="30" y="42"/>
                          <a:pt x="30" y="46"/>
                          <a:pt x="31" y="51"/>
                        </a:cubicBezTo>
                        <a:cubicBezTo>
                          <a:pt x="31" y="52"/>
                          <a:pt x="33" y="52"/>
                          <a:pt x="33" y="51"/>
                        </a:cubicBezTo>
                        <a:cubicBezTo>
                          <a:pt x="34" y="46"/>
                          <a:pt x="34" y="42"/>
                          <a:pt x="35" y="38"/>
                        </a:cubicBezTo>
                        <a:cubicBezTo>
                          <a:pt x="34" y="38"/>
                          <a:pt x="33" y="37"/>
                          <a:pt x="32" y="37"/>
                        </a:cubicBezTo>
                        <a:cubicBezTo>
                          <a:pt x="33" y="42"/>
                          <a:pt x="32" y="47"/>
                          <a:pt x="33" y="52"/>
                        </a:cubicBezTo>
                        <a:cubicBezTo>
                          <a:pt x="34" y="54"/>
                          <a:pt x="35" y="54"/>
                          <a:pt x="36" y="52"/>
                        </a:cubicBezTo>
                        <a:cubicBezTo>
                          <a:pt x="36" y="48"/>
                          <a:pt x="36" y="44"/>
                          <a:pt x="36" y="40"/>
                        </a:cubicBezTo>
                        <a:cubicBezTo>
                          <a:pt x="36" y="38"/>
                          <a:pt x="34" y="38"/>
                          <a:pt x="34" y="40"/>
                        </a:cubicBezTo>
                        <a:cubicBezTo>
                          <a:pt x="34" y="44"/>
                          <a:pt x="34" y="48"/>
                          <a:pt x="35" y="53"/>
                        </a:cubicBezTo>
                        <a:cubicBezTo>
                          <a:pt x="35" y="54"/>
                          <a:pt x="37" y="54"/>
                          <a:pt x="37" y="53"/>
                        </a:cubicBezTo>
                        <a:cubicBezTo>
                          <a:pt x="38" y="49"/>
                          <a:pt x="38" y="46"/>
                          <a:pt x="37" y="42"/>
                        </a:cubicBezTo>
                        <a:cubicBezTo>
                          <a:pt x="37" y="41"/>
                          <a:pt x="36" y="41"/>
                          <a:pt x="35" y="41"/>
                        </a:cubicBezTo>
                        <a:cubicBezTo>
                          <a:pt x="33" y="43"/>
                          <a:pt x="30" y="46"/>
                          <a:pt x="27" y="47"/>
                        </a:cubicBezTo>
                        <a:cubicBezTo>
                          <a:pt x="26" y="47"/>
                          <a:pt x="31" y="50"/>
                          <a:pt x="32" y="51"/>
                        </a:cubicBezTo>
                        <a:cubicBezTo>
                          <a:pt x="32" y="50"/>
                          <a:pt x="33" y="50"/>
                          <a:pt x="33" y="49"/>
                        </a:cubicBezTo>
                        <a:cubicBezTo>
                          <a:pt x="31" y="47"/>
                          <a:pt x="29" y="45"/>
                          <a:pt x="27" y="43"/>
                        </a:cubicBezTo>
                        <a:cubicBezTo>
                          <a:pt x="26" y="43"/>
                          <a:pt x="26" y="44"/>
                          <a:pt x="25" y="44"/>
                        </a:cubicBezTo>
                        <a:cubicBezTo>
                          <a:pt x="28" y="47"/>
                          <a:pt x="30" y="50"/>
                          <a:pt x="32" y="53"/>
                        </a:cubicBezTo>
                        <a:cubicBezTo>
                          <a:pt x="33" y="53"/>
                          <a:pt x="34" y="52"/>
                          <a:pt x="34" y="52"/>
                        </a:cubicBezTo>
                        <a:cubicBezTo>
                          <a:pt x="29" y="47"/>
                          <a:pt x="24" y="42"/>
                          <a:pt x="18" y="38"/>
                        </a:cubicBezTo>
                        <a:cubicBezTo>
                          <a:pt x="17" y="37"/>
                          <a:pt x="16" y="38"/>
                          <a:pt x="16" y="39"/>
                        </a:cubicBezTo>
                        <a:cubicBezTo>
                          <a:pt x="20" y="45"/>
                          <a:pt x="26" y="49"/>
                          <a:pt x="32" y="52"/>
                        </a:cubicBezTo>
                        <a:cubicBezTo>
                          <a:pt x="32" y="53"/>
                          <a:pt x="34" y="52"/>
                          <a:pt x="33" y="51"/>
                        </a:cubicBezTo>
                        <a:cubicBezTo>
                          <a:pt x="34" y="54"/>
                          <a:pt x="38" y="50"/>
                          <a:pt x="39" y="50"/>
                        </a:cubicBezTo>
                        <a:cubicBezTo>
                          <a:pt x="41" y="48"/>
                          <a:pt x="40" y="44"/>
                          <a:pt x="39" y="42"/>
                        </a:cubicBezTo>
                        <a:cubicBezTo>
                          <a:pt x="38" y="42"/>
                          <a:pt x="38" y="42"/>
                          <a:pt x="37" y="42"/>
                        </a:cubicBezTo>
                        <a:cubicBezTo>
                          <a:pt x="32" y="44"/>
                          <a:pt x="33" y="52"/>
                          <a:pt x="36" y="56"/>
                        </a:cubicBezTo>
                        <a:cubicBezTo>
                          <a:pt x="36" y="56"/>
                          <a:pt x="37" y="56"/>
                          <a:pt x="37" y="56"/>
                        </a:cubicBezTo>
                        <a:cubicBezTo>
                          <a:pt x="43" y="52"/>
                          <a:pt x="42" y="41"/>
                          <a:pt x="42" y="35"/>
                        </a:cubicBezTo>
                        <a:cubicBezTo>
                          <a:pt x="41" y="34"/>
                          <a:pt x="39" y="33"/>
                          <a:pt x="39" y="35"/>
                        </a:cubicBezTo>
                        <a:cubicBezTo>
                          <a:pt x="38" y="41"/>
                          <a:pt x="36" y="47"/>
                          <a:pt x="37" y="53"/>
                        </a:cubicBezTo>
                        <a:cubicBezTo>
                          <a:pt x="38" y="54"/>
                          <a:pt x="39" y="54"/>
                          <a:pt x="40" y="53"/>
                        </a:cubicBezTo>
                        <a:cubicBezTo>
                          <a:pt x="41" y="46"/>
                          <a:pt x="41" y="39"/>
                          <a:pt x="42" y="32"/>
                        </a:cubicBezTo>
                        <a:cubicBezTo>
                          <a:pt x="42" y="32"/>
                          <a:pt x="41" y="32"/>
                          <a:pt x="40" y="32"/>
                        </a:cubicBezTo>
                        <a:cubicBezTo>
                          <a:pt x="42" y="39"/>
                          <a:pt x="39" y="46"/>
                          <a:pt x="39" y="53"/>
                        </a:cubicBezTo>
                        <a:cubicBezTo>
                          <a:pt x="39" y="55"/>
                          <a:pt x="41" y="55"/>
                          <a:pt x="41" y="54"/>
                        </a:cubicBezTo>
                        <a:cubicBezTo>
                          <a:pt x="42" y="48"/>
                          <a:pt x="43" y="42"/>
                          <a:pt x="44" y="37"/>
                        </a:cubicBezTo>
                        <a:cubicBezTo>
                          <a:pt x="43" y="37"/>
                          <a:pt x="42" y="37"/>
                          <a:pt x="42" y="37"/>
                        </a:cubicBezTo>
                        <a:cubicBezTo>
                          <a:pt x="41" y="42"/>
                          <a:pt x="41" y="47"/>
                          <a:pt x="40" y="52"/>
                        </a:cubicBezTo>
                        <a:cubicBezTo>
                          <a:pt x="40" y="54"/>
                          <a:pt x="42" y="54"/>
                          <a:pt x="43" y="53"/>
                        </a:cubicBezTo>
                        <a:cubicBezTo>
                          <a:pt x="44" y="47"/>
                          <a:pt x="44" y="42"/>
                          <a:pt x="46" y="37"/>
                        </a:cubicBezTo>
                        <a:cubicBezTo>
                          <a:pt x="45" y="37"/>
                          <a:pt x="44" y="37"/>
                          <a:pt x="44" y="36"/>
                        </a:cubicBezTo>
                        <a:cubicBezTo>
                          <a:pt x="43" y="41"/>
                          <a:pt x="43" y="46"/>
                          <a:pt x="42" y="50"/>
                        </a:cubicBezTo>
                        <a:cubicBezTo>
                          <a:pt x="43" y="50"/>
                          <a:pt x="44" y="50"/>
                          <a:pt x="45" y="50"/>
                        </a:cubicBezTo>
                        <a:cubicBezTo>
                          <a:pt x="45" y="45"/>
                          <a:pt x="45" y="40"/>
                          <a:pt x="47" y="35"/>
                        </a:cubicBezTo>
                        <a:cubicBezTo>
                          <a:pt x="46" y="35"/>
                          <a:pt x="46" y="35"/>
                          <a:pt x="45" y="34"/>
                        </a:cubicBezTo>
                        <a:cubicBezTo>
                          <a:pt x="45" y="39"/>
                          <a:pt x="44" y="44"/>
                          <a:pt x="44" y="49"/>
                        </a:cubicBezTo>
                        <a:cubicBezTo>
                          <a:pt x="44" y="49"/>
                          <a:pt x="45" y="49"/>
                          <a:pt x="46" y="49"/>
                        </a:cubicBezTo>
                        <a:cubicBezTo>
                          <a:pt x="47" y="44"/>
                          <a:pt x="48" y="32"/>
                          <a:pt x="43" y="28"/>
                        </a:cubicBezTo>
                        <a:cubicBezTo>
                          <a:pt x="42" y="28"/>
                          <a:pt x="42" y="28"/>
                          <a:pt x="41" y="29"/>
                        </a:cubicBezTo>
                        <a:cubicBezTo>
                          <a:pt x="39" y="32"/>
                          <a:pt x="38" y="35"/>
                          <a:pt x="38" y="39"/>
                        </a:cubicBezTo>
                        <a:cubicBezTo>
                          <a:pt x="38" y="41"/>
                          <a:pt x="40" y="41"/>
                          <a:pt x="40" y="40"/>
                        </a:cubicBezTo>
                        <a:cubicBezTo>
                          <a:pt x="42" y="34"/>
                          <a:pt x="42" y="29"/>
                          <a:pt x="43" y="24"/>
                        </a:cubicBezTo>
                        <a:cubicBezTo>
                          <a:pt x="42" y="24"/>
                          <a:pt x="41" y="24"/>
                          <a:pt x="40" y="24"/>
                        </a:cubicBezTo>
                        <a:cubicBezTo>
                          <a:pt x="41" y="30"/>
                          <a:pt x="39" y="36"/>
                          <a:pt x="38" y="42"/>
                        </a:cubicBezTo>
                        <a:cubicBezTo>
                          <a:pt x="38" y="44"/>
                          <a:pt x="40" y="44"/>
                          <a:pt x="41" y="43"/>
                        </a:cubicBezTo>
                        <a:cubicBezTo>
                          <a:pt x="43" y="35"/>
                          <a:pt x="43" y="27"/>
                          <a:pt x="43" y="19"/>
                        </a:cubicBezTo>
                        <a:cubicBezTo>
                          <a:pt x="43" y="17"/>
                          <a:pt x="40" y="17"/>
                          <a:pt x="40" y="19"/>
                        </a:cubicBezTo>
                        <a:cubicBezTo>
                          <a:pt x="40" y="24"/>
                          <a:pt x="39" y="29"/>
                          <a:pt x="37" y="35"/>
                        </a:cubicBezTo>
                        <a:cubicBezTo>
                          <a:pt x="38" y="35"/>
                          <a:pt x="39" y="35"/>
                          <a:pt x="40" y="35"/>
                        </a:cubicBezTo>
                        <a:cubicBezTo>
                          <a:pt x="40" y="29"/>
                          <a:pt x="39" y="22"/>
                          <a:pt x="41" y="16"/>
                        </a:cubicBezTo>
                        <a:cubicBezTo>
                          <a:pt x="40" y="16"/>
                          <a:pt x="39" y="16"/>
                          <a:pt x="39" y="16"/>
                        </a:cubicBezTo>
                        <a:cubicBezTo>
                          <a:pt x="39" y="22"/>
                          <a:pt x="38" y="27"/>
                          <a:pt x="37" y="33"/>
                        </a:cubicBezTo>
                        <a:cubicBezTo>
                          <a:pt x="38" y="33"/>
                          <a:pt x="38" y="33"/>
                          <a:pt x="39" y="33"/>
                        </a:cubicBezTo>
                        <a:cubicBezTo>
                          <a:pt x="39" y="26"/>
                          <a:pt x="40" y="20"/>
                          <a:pt x="40" y="13"/>
                        </a:cubicBezTo>
                        <a:cubicBezTo>
                          <a:pt x="40" y="11"/>
                          <a:pt x="38" y="11"/>
                          <a:pt x="38" y="12"/>
                        </a:cubicBezTo>
                        <a:cubicBezTo>
                          <a:pt x="37" y="19"/>
                          <a:pt x="36" y="25"/>
                          <a:pt x="35" y="32"/>
                        </a:cubicBezTo>
                        <a:cubicBezTo>
                          <a:pt x="36" y="32"/>
                          <a:pt x="37" y="32"/>
                          <a:pt x="38" y="32"/>
                        </a:cubicBezTo>
                        <a:cubicBezTo>
                          <a:pt x="37" y="25"/>
                          <a:pt x="37" y="17"/>
                          <a:pt x="37" y="10"/>
                        </a:cubicBezTo>
                        <a:cubicBezTo>
                          <a:pt x="37" y="9"/>
                          <a:pt x="35" y="9"/>
                          <a:pt x="34" y="10"/>
                        </a:cubicBezTo>
                        <a:cubicBezTo>
                          <a:pt x="34" y="17"/>
                          <a:pt x="33" y="24"/>
                          <a:pt x="32" y="31"/>
                        </a:cubicBezTo>
                        <a:cubicBezTo>
                          <a:pt x="32" y="31"/>
                          <a:pt x="33" y="31"/>
                          <a:pt x="34" y="31"/>
                        </a:cubicBezTo>
                        <a:cubicBezTo>
                          <a:pt x="33" y="25"/>
                          <a:pt x="34" y="18"/>
                          <a:pt x="34" y="12"/>
                        </a:cubicBezTo>
                        <a:cubicBezTo>
                          <a:pt x="34" y="10"/>
                          <a:pt x="32" y="10"/>
                          <a:pt x="32" y="12"/>
                        </a:cubicBezTo>
                        <a:cubicBezTo>
                          <a:pt x="31" y="18"/>
                          <a:pt x="30" y="24"/>
                          <a:pt x="29" y="31"/>
                        </a:cubicBezTo>
                        <a:cubicBezTo>
                          <a:pt x="30" y="31"/>
                          <a:pt x="30" y="31"/>
                          <a:pt x="31" y="31"/>
                        </a:cubicBezTo>
                        <a:cubicBezTo>
                          <a:pt x="31" y="25"/>
                          <a:pt x="32" y="19"/>
                          <a:pt x="32" y="13"/>
                        </a:cubicBezTo>
                        <a:cubicBezTo>
                          <a:pt x="32" y="11"/>
                          <a:pt x="30" y="11"/>
                          <a:pt x="30" y="12"/>
                        </a:cubicBezTo>
                        <a:cubicBezTo>
                          <a:pt x="29" y="17"/>
                          <a:pt x="28" y="23"/>
                          <a:pt x="26" y="27"/>
                        </a:cubicBezTo>
                        <a:cubicBezTo>
                          <a:pt x="27" y="28"/>
                          <a:pt x="28" y="28"/>
                          <a:pt x="29" y="28"/>
                        </a:cubicBezTo>
                        <a:cubicBezTo>
                          <a:pt x="29" y="22"/>
                          <a:pt x="29" y="17"/>
                          <a:pt x="30" y="11"/>
                        </a:cubicBezTo>
                        <a:cubicBezTo>
                          <a:pt x="30" y="10"/>
                          <a:pt x="28" y="10"/>
                          <a:pt x="28" y="11"/>
                        </a:cubicBezTo>
                        <a:cubicBezTo>
                          <a:pt x="27" y="17"/>
                          <a:pt x="26" y="22"/>
                          <a:pt x="25" y="28"/>
                        </a:cubicBezTo>
                        <a:cubicBezTo>
                          <a:pt x="25" y="28"/>
                          <a:pt x="26" y="28"/>
                          <a:pt x="27" y="28"/>
                        </a:cubicBezTo>
                        <a:cubicBezTo>
                          <a:pt x="27" y="22"/>
                          <a:pt x="27" y="17"/>
                          <a:pt x="27" y="11"/>
                        </a:cubicBezTo>
                        <a:cubicBezTo>
                          <a:pt x="27" y="10"/>
                          <a:pt x="25" y="9"/>
                          <a:pt x="25" y="10"/>
                        </a:cubicBezTo>
                        <a:cubicBezTo>
                          <a:pt x="23" y="14"/>
                          <a:pt x="22" y="19"/>
                          <a:pt x="21" y="23"/>
                        </a:cubicBezTo>
                        <a:cubicBezTo>
                          <a:pt x="22" y="23"/>
                          <a:pt x="23" y="23"/>
                          <a:pt x="23" y="23"/>
                        </a:cubicBezTo>
                        <a:cubicBezTo>
                          <a:pt x="22" y="18"/>
                          <a:pt x="24" y="13"/>
                          <a:pt x="23" y="7"/>
                        </a:cubicBezTo>
                        <a:cubicBezTo>
                          <a:pt x="22" y="6"/>
                          <a:pt x="21" y="6"/>
                          <a:pt x="20" y="7"/>
                        </a:cubicBezTo>
                        <a:cubicBezTo>
                          <a:pt x="19" y="12"/>
                          <a:pt x="18" y="16"/>
                          <a:pt x="17" y="21"/>
                        </a:cubicBezTo>
                        <a:cubicBezTo>
                          <a:pt x="17" y="22"/>
                          <a:pt x="19" y="23"/>
                          <a:pt x="19" y="22"/>
                        </a:cubicBezTo>
                        <a:cubicBezTo>
                          <a:pt x="20" y="20"/>
                          <a:pt x="20" y="19"/>
                          <a:pt x="20" y="18"/>
                        </a:cubicBezTo>
                        <a:cubicBezTo>
                          <a:pt x="21" y="16"/>
                          <a:pt x="18" y="16"/>
                          <a:pt x="18" y="17"/>
                        </a:cubicBezTo>
                        <a:cubicBezTo>
                          <a:pt x="18" y="18"/>
                          <a:pt x="17" y="20"/>
                          <a:pt x="17" y="21"/>
                        </a:cubicBezTo>
                        <a:cubicBezTo>
                          <a:pt x="18" y="21"/>
                          <a:pt x="19" y="21"/>
                          <a:pt x="19" y="22"/>
                        </a:cubicBezTo>
                        <a:cubicBezTo>
                          <a:pt x="20" y="17"/>
                          <a:pt x="21" y="12"/>
                          <a:pt x="23" y="8"/>
                        </a:cubicBezTo>
                        <a:cubicBezTo>
                          <a:pt x="22" y="8"/>
                          <a:pt x="21" y="8"/>
                          <a:pt x="20" y="8"/>
                        </a:cubicBezTo>
                        <a:cubicBezTo>
                          <a:pt x="22" y="13"/>
                          <a:pt x="20" y="19"/>
                          <a:pt x="21" y="24"/>
                        </a:cubicBezTo>
                        <a:cubicBezTo>
                          <a:pt x="21" y="25"/>
                          <a:pt x="23" y="25"/>
                          <a:pt x="23" y="24"/>
                        </a:cubicBezTo>
                        <a:cubicBezTo>
                          <a:pt x="24" y="20"/>
                          <a:pt x="25" y="15"/>
                          <a:pt x="27" y="11"/>
                        </a:cubicBezTo>
                        <a:cubicBezTo>
                          <a:pt x="26" y="11"/>
                          <a:pt x="25" y="11"/>
                          <a:pt x="25" y="11"/>
                        </a:cubicBezTo>
                        <a:cubicBezTo>
                          <a:pt x="25" y="17"/>
                          <a:pt x="25" y="22"/>
                          <a:pt x="25" y="28"/>
                        </a:cubicBezTo>
                        <a:cubicBezTo>
                          <a:pt x="25" y="29"/>
                          <a:pt x="27" y="30"/>
                          <a:pt x="27" y="28"/>
                        </a:cubicBezTo>
                        <a:cubicBezTo>
                          <a:pt x="28" y="23"/>
                          <a:pt x="29" y="17"/>
                          <a:pt x="30" y="12"/>
                        </a:cubicBezTo>
                        <a:cubicBezTo>
                          <a:pt x="29" y="12"/>
                          <a:pt x="28" y="12"/>
                          <a:pt x="28" y="11"/>
                        </a:cubicBezTo>
                        <a:cubicBezTo>
                          <a:pt x="27" y="17"/>
                          <a:pt x="26" y="22"/>
                          <a:pt x="26" y="28"/>
                        </a:cubicBezTo>
                        <a:cubicBezTo>
                          <a:pt x="26" y="29"/>
                          <a:pt x="28" y="29"/>
                          <a:pt x="29" y="28"/>
                        </a:cubicBezTo>
                        <a:cubicBezTo>
                          <a:pt x="31" y="23"/>
                          <a:pt x="31" y="18"/>
                          <a:pt x="32" y="13"/>
                        </a:cubicBezTo>
                        <a:cubicBezTo>
                          <a:pt x="32" y="13"/>
                          <a:pt x="31" y="13"/>
                          <a:pt x="30" y="13"/>
                        </a:cubicBezTo>
                        <a:cubicBezTo>
                          <a:pt x="30" y="19"/>
                          <a:pt x="29" y="25"/>
                          <a:pt x="29" y="31"/>
                        </a:cubicBezTo>
                        <a:cubicBezTo>
                          <a:pt x="29" y="32"/>
                          <a:pt x="31" y="32"/>
                          <a:pt x="31" y="31"/>
                        </a:cubicBezTo>
                        <a:cubicBezTo>
                          <a:pt x="33" y="25"/>
                          <a:pt x="34" y="18"/>
                          <a:pt x="34" y="12"/>
                        </a:cubicBezTo>
                        <a:cubicBezTo>
                          <a:pt x="33" y="12"/>
                          <a:pt x="32" y="12"/>
                          <a:pt x="32" y="12"/>
                        </a:cubicBezTo>
                        <a:cubicBezTo>
                          <a:pt x="32" y="18"/>
                          <a:pt x="31" y="25"/>
                          <a:pt x="32" y="31"/>
                        </a:cubicBezTo>
                        <a:cubicBezTo>
                          <a:pt x="32" y="32"/>
                          <a:pt x="34" y="33"/>
                          <a:pt x="34" y="31"/>
                        </a:cubicBezTo>
                        <a:cubicBezTo>
                          <a:pt x="35" y="24"/>
                          <a:pt x="36" y="17"/>
                          <a:pt x="37" y="10"/>
                        </a:cubicBezTo>
                        <a:cubicBezTo>
                          <a:pt x="36" y="10"/>
                          <a:pt x="35" y="10"/>
                          <a:pt x="34" y="10"/>
                        </a:cubicBezTo>
                        <a:cubicBezTo>
                          <a:pt x="35" y="17"/>
                          <a:pt x="35" y="25"/>
                          <a:pt x="35" y="32"/>
                        </a:cubicBezTo>
                        <a:cubicBezTo>
                          <a:pt x="35" y="33"/>
                          <a:pt x="37" y="34"/>
                          <a:pt x="38" y="32"/>
                        </a:cubicBezTo>
                        <a:cubicBezTo>
                          <a:pt x="39" y="26"/>
                          <a:pt x="39" y="19"/>
                          <a:pt x="40" y="13"/>
                        </a:cubicBezTo>
                        <a:cubicBezTo>
                          <a:pt x="39" y="13"/>
                          <a:pt x="38" y="13"/>
                          <a:pt x="38" y="13"/>
                        </a:cubicBezTo>
                        <a:cubicBezTo>
                          <a:pt x="37" y="20"/>
                          <a:pt x="37" y="26"/>
                          <a:pt x="37" y="33"/>
                        </a:cubicBezTo>
                        <a:cubicBezTo>
                          <a:pt x="37" y="35"/>
                          <a:pt x="39" y="35"/>
                          <a:pt x="39" y="34"/>
                        </a:cubicBezTo>
                        <a:cubicBezTo>
                          <a:pt x="40" y="28"/>
                          <a:pt x="41" y="22"/>
                          <a:pt x="41" y="16"/>
                        </a:cubicBezTo>
                        <a:cubicBezTo>
                          <a:pt x="41" y="14"/>
                          <a:pt x="39" y="14"/>
                          <a:pt x="39" y="15"/>
                        </a:cubicBezTo>
                        <a:cubicBezTo>
                          <a:pt x="37" y="22"/>
                          <a:pt x="38" y="29"/>
                          <a:pt x="37" y="35"/>
                        </a:cubicBezTo>
                        <a:cubicBezTo>
                          <a:pt x="37" y="36"/>
                          <a:pt x="39" y="37"/>
                          <a:pt x="40" y="35"/>
                        </a:cubicBezTo>
                        <a:cubicBezTo>
                          <a:pt x="41" y="30"/>
                          <a:pt x="42" y="24"/>
                          <a:pt x="43" y="19"/>
                        </a:cubicBezTo>
                        <a:cubicBezTo>
                          <a:pt x="42" y="19"/>
                          <a:pt x="41" y="19"/>
                          <a:pt x="40" y="19"/>
                        </a:cubicBezTo>
                        <a:cubicBezTo>
                          <a:pt x="40" y="27"/>
                          <a:pt x="41" y="35"/>
                          <a:pt x="38" y="42"/>
                        </a:cubicBezTo>
                        <a:cubicBezTo>
                          <a:pt x="39" y="43"/>
                          <a:pt x="40" y="43"/>
                          <a:pt x="41" y="43"/>
                        </a:cubicBezTo>
                        <a:cubicBezTo>
                          <a:pt x="42" y="36"/>
                          <a:pt x="43" y="30"/>
                          <a:pt x="43" y="24"/>
                        </a:cubicBezTo>
                        <a:cubicBezTo>
                          <a:pt x="43" y="22"/>
                          <a:pt x="40" y="22"/>
                          <a:pt x="40" y="24"/>
                        </a:cubicBezTo>
                        <a:cubicBezTo>
                          <a:pt x="40" y="29"/>
                          <a:pt x="40" y="34"/>
                          <a:pt x="38" y="39"/>
                        </a:cubicBezTo>
                        <a:cubicBezTo>
                          <a:pt x="39" y="39"/>
                          <a:pt x="39" y="39"/>
                          <a:pt x="40" y="39"/>
                        </a:cubicBezTo>
                        <a:cubicBezTo>
                          <a:pt x="40" y="36"/>
                          <a:pt x="41" y="34"/>
                          <a:pt x="43" y="32"/>
                        </a:cubicBezTo>
                        <a:cubicBezTo>
                          <a:pt x="44" y="35"/>
                          <a:pt x="44" y="38"/>
                          <a:pt x="44" y="40"/>
                        </a:cubicBezTo>
                        <a:cubicBezTo>
                          <a:pt x="44" y="43"/>
                          <a:pt x="44" y="46"/>
                          <a:pt x="44" y="49"/>
                        </a:cubicBezTo>
                        <a:cubicBezTo>
                          <a:pt x="44" y="50"/>
                          <a:pt x="46" y="51"/>
                          <a:pt x="46" y="49"/>
                        </a:cubicBezTo>
                        <a:cubicBezTo>
                          <a:pt x="47" y="44"/>
                          <a:pt x="47" y="40"/>
                          <a:pt x="47" y="34"/>
                        </a:cubicBezTo>
                        <a:cubicBezTo>
                          <a:pt x="47" y="33"/>
                          <a:pt x="45" y="33"/>
                          <a:pt x="45" y="34"/>
                        </a:cubicBezTo>
                        <a:cubicBezTo>
                          <a:pt x="42" y="39"/>
                          <a:pt x="42" y="45"/>
                          <a:pt x="42" y="50"/>
                        </a:cubicBezTo>
                        <a:cubicBezTo>
                          <a:pt x="42" y="52"/>
                          <a:pt x="44" y="52"/>
                          <a:pt x="45" y="50"/>
                        </a:cubicBezTo>
                        <a:cubicBezTo>
                          <a:pt x="45" y="46"/>
                          <a:pt x="46" y="41"/>
                          <a:pt x="46" y="36"/>
                        </a:cubicBezTo>
                        <a:cubicBezTo>
                          <a:pt x="46" y="35"/>
                          <a:pt x="44" y="35"/>
                          <a:pt x="44" y="36"/>
                        </a:cubicBezTo>
                        <a:cubicBezTo>
                          <a:pt x="42" y="41"/>
                          <a:pt x="42" y="47"/>
                          <a:pt x="40" y="52"/>
                        </a:cubicBezTo>
                        <a:cubicBezTo>
                          <a:pt x="41" y="52"/>
                          <a:pt x="42" y="52"/>
                          <a:pt x="43" y="52"/>
                        </a:cubicBezTo>
                        <a:cubicBezTo>
                          <a:pt x="43" y="47"/>
                          <a:pt x="44" y="42"/>
                          <a:pt x="44" y="37"/>
                        </a:cubicBezTo>
                        <a:cubicBezTo>
                          <a:pt x="44" y="35"/>
                          <a:pt x="42" y="35"/>
                          <a:pt x="42" y="36"/>
                        </a:cubicBezTo>
                        <a:cubicBezTo>
                          <a:pt x="40" y="42"/>
                          <a:pt x="40" y="48"/>
                          <a:pt x="39" y="53"/>
                        </a:cubicBezTo>
                        <a:cubicBezTo>
                          <a:pt x="40" y="53"/>
                          <a:pt x="40" y="53"/>
                          <a:pt x="41" y="53"/>
                        </a:cubicBezTo>
                        <a:cubicBezTo>
                          <a:pt x="42" y="46"/>
                          <a:pt x="44" y="39"/>
                          <a:pt x="42" y="32"/>
                        </a:cubicBezTo>
                        <a:cubicBezTo>
                          <a:pt x="42" y="31"/>
                          <a:pt x="40" y="31"/>
                          <a:pt x="40" y="32"/>
                        </a:cubicBezTo>
                        <a:cubicBezTo>
                          <a:pt x="39" y="39"/>
                          <a:pt x="39" y="46"/>
                          <a:pt x="37" y="52"/>
                        </a:cubicBezTo>
                        <a:cubicBezTo>
                          <a:pt x="38" y="52"/>
                          <a:pt x="39" y="52"/>
                          <a:pt x="40" y="52"/>
                        </a:cubicBezTo>
                        <a:cubicBezTo>
                          <a:pt x="38" y="47"/>
                          <a:pt x="40" y="41"/>
                          <a:pt x="41" y="35"/>
                        </a:cubicBezTo>
                        <a:cubicBezTo>
                          <a:pt x="41" y="35"/>
                          <a:pt x="40" y="35"/>
                          <a:pt x="39" y="35"/>
                        </a:cubicBezTo>
                        <a:cubicBezTo>
                          <a:pt x="39" y="38"/>
                          <a:pt x="39" y="41"/>
                          <a:pt x="39" y="44"/>
                        </a:cubicBezTo>
                        <a:cubicBezTo>
                          <a:pt x="39" y="46"/>
                          <a:pt x="39" y="48"/>
                          <a:pt x="39" y="50"/>
                        </a:cubicBezTo>
                        <a:cubicBezTo>
                          <a:pt x="38" y="50"/>
                          <a:pt x="37" y="50"/>
                          <a:pt x="36" y="51"/>
                        </a:cubicBezTo>
                        <a:cubicBezTo>
                          <a:pt x="37" y="46"/>
                          <a:pt x="36" y="45"/>
                          <a:pt x="33" y="50"/>
                        </a:cubicBezTo>
                        <a:cubicBezTo>
                          <a:pt x="32" y="49"/>
                          <a:pt x="31" y="50"/>
                          <a:pt x="31" y="51"/>
                        </a:cubicBezTo>
                        <a:cubicBezTo>
                          <a:pt x="31" y="47"/>
                          <a:pt x="21" y="42"/>
                          <a:pt x="18" y="38"/>
                        </a:cubicBezTo>
                        <a:cubicBezTo>
                          <a:pt x="18" y="38"/>
                          <a:pt x="17" y="39"/>
                          <a:pt x="17" y="39"/>
                        </a:cubicBezTo>
                        <a:cubicBezTo>
                          <a:pt x="22" y="44"/>
                          <a:pt x="27" y="49"/>
                          <a:pt x="33" y="53"/>
                        </a:cubicBezTo>
                        <a:cubicBezTo>
                          <a:pt x="34" y="54"/>
                          <a:pt x="35" y="53"/>
                          <a:pt x="34" y="52"/>
                        </a:cubicBezTo>
                        <a:cubicBezTo>
                          <a:pt x="32" y="49"/>
                          <a:pt x="30" y="46"/>
                          <a:pt x="27" y="43"/>
                        </a:cubicBezTo>
                        <a:cubicBezTo>
                          <a:pt x="26" y="42"/>
                          <a:pt x="24" y="43"/>
                          <a:pt x="25" y="44"/>
                        </a:cubicBezTo>
                        <a:cubicBezTo>
                          <a:pt x="27" y="47"/>
                          <a:pt x="29" y="49"/>
                          <a:pt x="32" y="51"/>
                        </a:cubicBezTo>
                        <a:cubicBezTo>
                          <a:pt x="33" y="52"/>
                          <a:pt x="34" y="50"/>
                          <a:pt x="33" y="49"/>
                        </a:cubicBezTo>
                        <a:cubicBezTo>
                          <a:pt x="31" y="47"/>
                          <a:pt x="23" y="40"/>
                          <a:pt x="23" y="47"/>
                        </a:cubicBezTo>
                        <a:cubicBezTo>
                          <a:pt x="23" y="55"/>
                          <a:pt x="39" y="37"/>
                          <a:pt x="35" y="52"/>
                        </a:cubicBezTo>
                        <a:cubicBezTo>
                          <a:pt x="36" y="52"/>
                          <a:pt x="36" y="52"/>
                          <a:pt x="37" y="52"/>
                        </a:cubicBezTo>
                        <a:cubicBezTo>
                          <a:pt x="36" y="48"/>
                          <a:pt x="36" y="44"/>
                          <a:pt x="36" y="40"/>
                        </a:cubicBezTo>
                        <a:cubicBezTo>
                          <a:pt x="35" y="40"/>
                          <a:pt x="35" y="40"/>
                          <a:pt x="34" y="40"/>
                        </a:cubicBezTo>
                        <a:cubicBezTo>
                          <a:pt x="34" y="44"/>
                          <a:pt x="34" y="48"/>
                          <a:pt x="33" y="52"/>
                        </a:cubicBezTo>
                        <a:cubicBezTo>
                          <a:pt x="34" y="52"/>
                          <a:pt x="35" y="52"/>
                          <a:pt x="36" y="52"/>
                        </a:cubicBezTo>
                        <a:cubicBezTo>
                          <a:pt x="34" y="47"/>
                          <a:pt x="35" y="42"/>
                          <a:pt x="35" y="37"/>
                        </a:cubicBezTo>
                        <a:cubicBezTo>
                          <a:pt x="34" y="36"/>
                          <a:pt x="32" y="36"/>
                          <a:pt x="32" y="37"/>
                        </a:cubicBezTo>
                        <a:cubicBezTo>
                          <a:pt x="32" y="41"/>
                          <a:pt x="32" y="46"/>
                          <a:pt x="31" y="50"/>
                        </a:cubicBezTo>
                        <a:cubicBezTo>
                          <a:pt x="32" y="50"/>
                          <a:pt x="32" y="50"/>
                          <a:pt x="33" y="51"/>
                        </a:cubicBezTo>
                        <a:cubicBezTo>
                          <a:pt x="33" y="46"/>
                          <a:pt x="33" y="42"/>
                          <a:pt x="32" y="37"/>
                        </a:cubicBezTo>
                        <a:cubicBezTo>
                          <a:pt x="32" y="36"/>
                          <a:pt x="30" y="36"/>
                          <a:pt x="30" y="37"/>
                        </a:cubicBezTo>
                        <a:cubicBezTo>
                          <a:pt x="30" y="42"/>
                          <a:pt x="29" y="46"/>
                          <a:pt x="28" y="50"/>
                        </a:cubicBezTo>
                        <a:cubicBezTo>
                          <a:pt x="29" y="51"/>
                          <a:pt x="30" y="51"/>
                          <a:pt x="31" y="51"/>
                        </a:cubicBezTo>
                        <a:cubicBezTo>
                          <a:pt x="30" y="46"/>
                          <a:pt x="30" y="40"/>
                          <a:pt x="30" y="35"/>
                        </a:cubicBezTo>
                        <a:cubicBezTo>
                          <a:pt x="30" y="34"/>
                          <a:pt x="28" y="34"/>
                          <a:pt x="28" y="35"/>
                        </a:cubicBezTo>
                        <a:cubicBezTo>
                          <a:pt x="28" y="36"/>
                          <a:pt x="28" y="36"/>
                          <a:pt x="27" y="37"/>
                        </a:cubicBezTo>
                        <a:cubicBezTo>
                          <a:pt x="28" y="41"/>
                          <a:pt x="27" y="42"/>
                          <a:pt x="25" y="41"/>
                        </a:cubicBezTo>
                        <a:cubicBezTo>
                          <a:pt x="26" y="35"/>
                          <a:pt x="26" y="33"/>
                          <a:pt x="25" y="38"/>
                        </a:cubicBezTo>
                        <a:cubicBezTo>
                          <a:pt x="24" y="40"/>
                          <a:pt x="24" y="42"/>
                          <a:pt x="24" y="44"/>
                        </a:cubicBezTo>
                        <a:cubicBezTo>
                          <a:pt x="25" y="44"/>
                          <a:pt x="25" y="44"/>
                          <a:pt x="26" y="44"/>
                        </a:cubicBezTo>
                        <a:cubicBezTo>
                          <a:pt x="26" y="39"/>
                          <a:pt x="26" y="35"/>
                          <a:pt x="27" y="31"/>
                        </a:cubicBezTo>
                        <a:cubicBezTo>
                          <a:pt x="26" y="31"/>
                          <a:pt x="26" y="31"/>
                          <a:pt x="25" y="31"/>
                        </a:cubicBezTo>
                        <a:cubicBezTo>
                          <a:pt x="25" y="34"/>
                          <a:pt x="25" y="38"/>
                          <a:pt x="24" y="42"/>
                        </a:cubicBezTo>
                        <a:cubicBezTo>
                          <a:pt x="23" y="39"/>
                          <a:pt x="23" y="36"/>
                          <a:pt x="23" y="33"/>
                        </a:cubicBezTo>
                        <a:cubicBezTo>
                          <a:pt x="23" y="29"/>
                          <a:pt x="23" y="25"/>
                          <a:pt x="22" y="21"/>
                        </a:cubicBezTo>
                        <a:cubicBezTo>
                          <a:pt x="22" y="21"/>
                          <a:pt x="21" y="20"/>
                          <a:pt x="20" y="21"/>
                        </a:cubicBezTo>
                        <a:cubicBezTo>
                          <a:pt x="19" y="22"/>
                          <a:pt x="18" y="27"/>
                          <a:pt x="18" y="25"/>
                        </a:cubicBezTo>
                        <a:cubicBezTo>
                          <a:pt x="19" y="20"/>
                          <a:pt x="21" y="15"/>
                          <a:pt x="21" y="10"/>
                        </a:cubicBezTo>
                        <a:cubicBezTo>
                          <a:pt x="21" y="9"/>
                          <a:pt x="20" y="8"/>
                          <a:pt x="19" y="9"/>
                        </a:cubicBezTo>
                        <a:cubicBezTo>
                          <a:pt x="15" y="12"/>
                          <a:pt x="9" y="25"/>
                          <a:pt x="11" y="30"/>
                        </a:cubicBezTo>
                        <a:cubicBezTo>
                          <a:pt x="11" y="30"/>
                          <a:pt x="13" y="31"/>
                          <a:pt x="13" y="30"/>
                        </a:cubicBezTo>
                        <a:cubicBezTo>
                          <a:pt x="16" y="23"/>
                          <a:pt x="18" y="16"/>
                          <a:pt x="21" y="10"/>
                        </a:cubicBezTo>
                        <a:cubicBezTo>
                          <a:pt x="21" y="10"/>
                          <a:pt x="20" y="9"/>
                          <a:pt x="19" y="9"/>
                        </a:cubicBezTo>
                        <a:cubicBezTo>
                          <a:pt x="18" y="17"/>
                          <a:pt x="16" y="24"/>
                          <a:pt x="17" y="31"/>
                        </a:cubicBezTo>
                        <a:cubicBezTo>
                          <a:pt x="17" y="32"/>
                          <a:pt x="18" y="33"/>
                          <a:pt x="19" y="32"/>
                        </a:cubicBezTo>
                        <a:cubicBezTo>
                          <a:pt x="22" y="27"/>
                          <a:pt x="23" y="21"/>
                          <a:pt x="24" y="15"/>
                        </a:cubicBezTo>
                        <a:cubicBezTo>
                          <a:pt x="23" y="15"/>
                          <a:pt x="22" y="15"/>
                          <a:pt x="22" y="15"/>
                        </a:cubicBezTo>
                        <a:cubicBezTo>
                          <a:pt x="21" y="22"/>
                          <a:pt x="20" y="30"/>
                          <a:pt x="19" y="38"/>
                        </a:cubicBezTo>
                        <a:cubicBezTo>
                          <a:pt x="20" y="38"/>
                          <a:pt x="21" y="38"/>
                          <a:pt x="22" y="38"/>
                        </a:cubicBezTo>
                        <a:cubicBezTo>
                          <a:pt x="21" y="34"/>
                          <a:pt x="22" y="29"/>
                          <a:pt x="22" y="25"/>
                        </a:cubicBezTo>
                        <a:cubicBezTo>
                          <a:pt x="22" y="25"/>
                          <a:pt x="24" y="16"/>
                          <a:pt x="25" y="19"/>
                        </a:cubicBezTo>
                        <a:cubicBezTo>
                          <a:pt x="26" y="23"/>
                          <a:pt x="26" y="27"/>
                          <a:pt x="27" y="32"/>
                        </a:cubicBezTo>
                        <a:cubicBezTo>
                          <a:pt x="27" y="34"/>
                          <a:pt x="27" y="40"/>
                          <a:pt x="31" y="41"/>
                        </a:cubicBezTo>
                        <a:cubicBezTo>
                          <a:pt x="31" y="41"/>
                          <a:pt x="32" y="40"/>
                          <a:pt x="32" y="40"/>
                        </a:cubicBezTo>
                        <a:cubicBezTo>
                          <a:pt x="33" y="32"/>
                          <a:pt x="33" y="25"/>
                          <a:pt x="34" y="17"/>
                        </a:cubicBezTo>
                        <a:cubicBezTo>
                          <a:pt x="33" y="17"/>
                          <a:pt x="33" y="17"/>
                          <a:pt x="32" y="17"/>
                        </a:cubicBezTo>
                        <a:cubicBezTo>
                          <a:pt x="32" y="24"/>
                          <a:pt x="33" y="30"/>
                          <a:pt x="33" y="37"/>
                        </a:cubicBezTo>
                        <a:cubicBezTo>
                          <a:pt x="34" y="37"/>
                          <a:pt x="34" y="37"/>
                          <a:pt x="35" y="37"/>
                        </a:cubicBezTo>
                        <a:cubicBezTo>
                          <a:pt x="34" y="30"/>
                          <a:pt x="34" y="24"/>
                          <a:pt x="34" y="17"/>
                        </a:cubicBezTo>
                        <a:cubicBezTo>
                          <a:pt x="33" y="17"/>
                          <a:pt x="32" y="17"/>
                          <a:pt x="31" y="17"/>
                        </a:cubicBezTo>
                        <a:cubicBezTo>
                          <a:pt x="34" y="24"/>
                          <a:pt x="36" y="33"/>
                          <a:pt x="34" y="40"/>
                        </a:cubicBezTo>
                        <a:cubicBezTo>
                          <a:pt x="33" y="46"/>
                          <a:pt x="25" y="29"/>
                          <a:pt x="26" y="31"/>
                        </a:cubicBezTo>
                        <a:cubicBezTo>
                          <a:pt x="25" y="30"/>
                          <a:pt x="25" y="30"/>
                          <a:pt x="25" y="29"/>
                        </a:cubicBezTo>
                        <a:cubicBezTo>
                          <a:pt x="22" y="22"/>
                          <a:pt x="26" y="21"/>
                          <a:pt x="37" y="26"/>
                        </a:cubicBezTo>
                        <a:cubicBezTo>
                          <a:pt x="38" y="30"/>
                          <a:pt x="38" y="35"/>
                          <a:pt x="37" y="39"/>
                        </a:cubicBezTo>
                        <a:cubicBezTo>
                          <a:pt x="30" y="43"/>
                          <a:pt x="25" y="43"/>
                          <a:pt x="23" y="38"/>
                        </a:cubicBezTo>
                        <a:cubicBezTo>
                          <a:pt x="23" y="37"/>
                          <a:pt x="22" y="35"/>
                          <a:pt x="22" y="33"/>
                        </a:cubicBezTo>
                        <a:cubicBezTo>
                          <a:pt x="21" y="32"/>
                          <a:pt x="21" y="31"/>
                          <a:pt x="21" y="30"/>
                        </a:cubicBezTo>
                        <a:cubicBezTo>
                          <a:pt x="20" y="24"/>
                          <a:pt x="24" y="22"/>
                          <a:pt x="33" y="24"/>
                        </a:cubicBezTo>
                        <a:cubicBezTo>
                          <a:pt x="35" y="26"/>
                          <a:pt x="35" y="30"/>
                          <a:pt x="35" y="33"/>
                        </a:cubicBezTo>
                        <a:cubicBezTo>
                          <a:pt x="35" y="36"/>
                          <a:pt x="33" y="47"/>
                          <a:pt x="26" y="42"/>
                        </a:cubicBezTo>
                        <a:cubicBezTo>
                          <a:pt x="22" y="39"/>
                          <a:pt x="21" y="31"/>
                          <a:pt x="20" y="27"/>
                        </a:cubicBezTo>
                        <a:cubicBezTo>
                          <a:pt x="20" y="26"/>
                          <a:pt x="20" y="25"/>
                          <a:pt x="20" y="25"/>
                        </a:cubicBezTo>
                        <a:cubicBezTo>
                          <a:pt x="28" y="22"/>
                          <a:pt x="32" y="25"/>
                          <a:pt x="31" y="31"/>
                        </a:cubicBezTo>
                        <a:cubicBezTo>
                          <a:pt x="31" y="32"/>
                          <a:pt x="31" y="46"/>
                          <a:pt x="26" y="41"/>
                        </a:cubicBezTo>
                        <a:cubicBezTo>
                          <a:pt x="22" y="38"/>
                          <a:pt x="21" y="32"/>
                          <a:pt x="20" y="28"/>
                        </a:cubicBezTo>
                        <a:cubicBezTo>
                          <a:pt x="20" y="27"/>
                          <a:pt x="20" y="26"/>
                          <a:pt x="20" y="26"/>
                        </a:cubicBezTo>
                        <a:cubicBezTo>
                          <a:pt x="20" y="22"/>
                          <a:pt x="22" y="22"/>
                          <a:pt x="27" y="24"/>
                        </a:cubicBezTo>
                        <a:cubicBezTo>
                          <a:pt x="28" y="26"/>
                          <a:pt x="29" y="29"/>
                          <a:pt x="29" y="32"/>
                        </a:cubicBezTo>
                        <a:cubicBezTo>
                          <a:pt x="29" y="32"/>
                          <a:pt x="29" y="33"/>
                          <a:pt x="30" y="34"/>
                        </a:cubicBezTo>
                        <a:cubicBezTo>
                          <a:pt x="30" y="37"/>
                          <a:pt x="29" y="38"/>
                          <a:pt x="24" y="37"/>
                        </a:cubicBezTo>
                        <a:cubicBezTo>
                          <a:pt x="23" y="34"/>
                          <a:pt x="23" y="30"/>
                          <a:pt x="23" y="27"/>
                        </a:cubicBezTo>
                        <a:cubicBezTo>
                          <a:pt x="23" y="18"/>
                          <a:pt x="25" y="23"/>
                          <a:pt x="26" y="28"/>
                        </a:cubicBezTo>
                        <a:cubicBezTo>
                          <a:pt x="27" y="31"/>
                          <a:pt x="28" y="34"/>
                          <a:pt x="28" y="37"/>
                        </a:cubicBezTo>
                        <a:cubicBezTo>
                          <a:pt x="28" y="43"/>
                          <a:pt x="24" y="34"/>
                          <a:pt x="23" y="33"/>
                        </a:cubicBezTo>
                        <a:cubicBezTo>
                          <a:pt x="22" y="28"/>
                          <a:pt x="23" y="22"/>
                          <a:pt x="20" y="19"/>
                        </a:cubicBezTo>
                        <a:cubicBezTo>
                          <a:pt x="23" y="22"/>
                          <a:pt x="24" y="29"/>
                          <a:pt x="23" y="34"/>
                        </a:cubicBezTo>
                        <a:cubicBezTo>
                          <a:pt x="22" y="33"/>
                          <a:pt x="21" y="33"/>
                          <a:pt x="19" y="33"/>
                        </a:cubicBezTo>
                        <a:cubicBezTo>
                          <a:pt x="19" y="31"/>
                          <a:pt x="19" y="30"/>
                          <a:pt x="19" y="29"/>
                        </a:cubicBezTo>
                        <a:cubicBezTo>
                          <a:pt x="19" y="27"/>
                          <a:pt x="20" y="25"/>
                          <a:pt x="20" y="22"/>
                        </a:cubicBezTo>
                        <a:cubicBezTo>
                          <a:pt x="20" y="20"/>
                          <a:pt x="21" y="17"/>
                          <a:pt x="19" y="15"/>
                        </a:cubicBezTo>
                        <a:cubicBezTo>
                          <a:pt x="19" y="14"/>
                          <a:pt x="17" y="14"/>
                          <a:pt x="17" y="15"/>
                        </a:cubicBezTo>
                        <a:cubicBezTo>
                          <a:pt x="16" y="20"/>
                          <a:pt x="15" y="25"/>
                          <a:pt x="13" y="29"/>
                        </a:cubicBezTo>
                        <a:cubicBezTo>
                          <a:pt x="14" y="29"/>
                          <a:pt x="14" y="30"/>
                          <a:pt x="15" y="30"/>
                        </a:cubicBezTo>
                        <a:cubicBezTo>
                          <a:pt x="16" y="22"/>
                          <a:pt x="20" y="16"/>
                          <a:pt x="20" y="8"/>
                        </a:cubicBezTo>
                        <a:cubicBezTo>
                          <a:pt x="20" y="7"/>
                          <a:pt x="18" y="7"/>
                          <a:pt x="17" y="8"/>
                        </a:cubicBezTo>
                        <a:cubicBezTo>
                          <a:pt x="14" y="12"/>
                          <a:pt x="12" y="16"/>
                          <a:pt x="10" y="21"/>
                        </a:cubicBezTo>
                        <a:cubicBezTo>
                          <a:pt x="9" y="22"/>
                          <a:pt x="11" y="23"/>
                          <a:pt x="12" y="22"/>
                        </a:cubicBezTo>
                        <a:cubicBezTo>
                          <a:pt x="14" y="18"/>
                          <a:pt x="17" y="14"/>
                          <a:pt x="19" y="9"/>
                        </a:cubicBezTo>
                        <a:cubicBezTo>
                          <a:pt x="20" y="8"/>
                          <a:pt x="18" y="7"/>
                          <a:pt x="17" y="8"/>
                        </a:cubicBezTo>
                        <a:cubicBezTo>
                          <a:pt x="15" y="12"/>
                          <a:pt x="13" y="15"/>
                          <a:pt x="10" y="18"/>
                        </a:cubicBezTo>
                        <a:cubicBezTo>
                          <a:pt x="11" y="18"/>
                          <a:pt x="11" y="19"/>
                          <a:pt x="12" y="19"/>
                        </a:cubicBezTo>
                        <a:cubicBezTo>
                          <a:pt x="12" y="16"/>
                          <a:pt x="13" y="15"/>
                          <a:pt x="16" y="15"/>
                        </a:cubicBezTo>
                        <a:cubicBezTo>
                          <a:pt x="16" y="17"/>
                          <a:pt x="16" y="19"/>
                          <a:pt x="15" y="21"/>
                        </a:cubicBezTo>
                        <a:cubicBezTo>
                          <a:pt x="15" y="26"/>
                          <a:pt x="15" y="31"/>
                          <a:pt x="14" y="35"/>
                        </a:cubicBezTo>
                        <a:cubicBezTo>
                          <a:pt x="14" y="35"/>
                          <a:pt x="15" y="35"/>
                          <a:pt x="16" y="35"/>
                        </a:cubicBezTo>
                        <a:cubicBezTo>
                          <a:pt x="15" y="28"/>
                          <a:pt x="17" y="21"/>
                          <a:pt x="19" y="14"/>
                        </a:cubicBezTo>
                        <a:cubicBezTo>
                          <a:pt x="18" y="14"/>
                          <a:pt x="17" y="14"/>
                          <a:pt x="17" y="14"/>
                        </a:cubicBezTo>
                        <a:cubicBezTo>
                          <a:pt x="16" y="19"/>
                          <a:pt x="16" y="24"/>
                          <a:pt x="13" y="28"/>
                        </a:cubicBezTo>
                        <a:cubicBezTo>
                          <a:pt x="13" y="29"/>
                          <a:pt x="14" y="29"/>
                          <a:pt x="15" y="29"/>
                        </a:cubicBezTo>
                        <a:cubicBezTo>
                          <a:pt x="15" y="20"/>
                          <a:pt x="20" y="14"/>
                          <a:pt x="22" y="6"/>
                        </a:cubicBezTo>
                        <a:cubicBezTo>
                          <a:pt x="22" y="5"/>
                          <a:pt x="21" y="4"/>
                          <a:pt x="21" y="4"/>
                        </a:cubicBezTo>
                        <a:cubicBezTo>
                          <a:pt x="18" y="5"/>
                          <a:pt x="16" y="5"/>
                          <a:pt x="14" y="7"/>
                        </a:cubicBezTo>
                        <a:cubicBezTo>
                          <a:pt x="13" y="8"/>
                          <a:pt x="12" y="10"/>
                          <a:pt x="11" y="12"/>
                        </a:cubicBezTo>
                        <a:cubicBezTo>
                          <a:pt x="9" y="16"/>
                          <a:pt x="9" y="14"/>
                          <a:pt x="13" y="7"/>
                        </a:cubicBezTo>
                        <a:cubicBezTo>
                          <a:pt x="15" y="5"/>
                          <a:pt x="17" y="4"/>
                          <a:pt x="20" y="3"/>
                        </a:cubicBezTo>
                        <a:cubicBezTo>
                          <a:pt x="21" y="3"/>
                          <a:pt x="20" y="1"/>
                          <a:pt x="19" y="1"/>
                        </a:cubicBezTo>
                        <a:cubicBezTo>
                          <a:pt x="11" y="2"/>
                          <a:pt x="0" y="10"/>
                          <a:pt x="3" y="19"/>
                        </a:cubicBezTo>
                        <a:cubicBezTo>
                          <a:pt x="3" y="20"/>
                          <a:pt x="4" y="20"/>
                          <a:pt x="5" y="19"/>
                        </a:cubicBezTo>
                        <a:cubicBezTo>
                          <a:pt x="7" y="16"/>
                          <a:pt x="10" y="13"/>
                          <a:pt x="13" y="10"/>
                        </a:cubicBezTo>
                        <a:cubicBezTo>
                          <a:pt x="14" y="9"/>
                          <a:pt x="13" y="8"/>
                          <a:pt x="12" y="8"/>
                        </a:cubicBezTo>
                        <a:cubicBezTo>
                          <a:pt x="8" y="10"/>
                          <a:pt x="7" y="12"/>
                          <a:pt x="5" y="15"/>
                        </a:cubicBezTo>
                        <a:cubicBezTo>
                          <a:pt x="5" y="16"/>
                          <a:pt x="5" y="17"/>
                          <a:pt x="6" y="17"/>
                        </a:cubicBezTo>
                        <a:cubicBezTo>
                          <a:pt x="10" y="17"/>
                          <a:pt x="13" y="14"/>
                          <a:pt x="16" y="11"/>
                        </a:cubicBezTo>
                        <a:cubicBezTo>
                          <a:pt x="16" y="10"/>
                          <a:pt x="15" y="9"/>
                          <a:pt x="15" y="9"/>
                        </a:cubicBezTo>
                        <a:cubicBezTo>
                          <a:pt x="9" y="8"/>
                          <a:pt x="7" y="16"/>
                          <a:pt x="5" y="20"/>
                        </a:cubicBezTo>
                        <a:cubicBezTo>
                          <a:pt x="4" y="21"/>
                          <a:pt x="7" y="22"/>
                          <a:pt x="7" y="21"/>
                        </a:cubicBezTo>
                        <a:cubicBezTo>
                          <a:pt x="9" y="17"/>
                          <a:pt x="10" y="14"/>
                          <a:pt x="9" y="11"/>
                        </a:cubicBezTo>
                        <a:cubicBezTo>
                          <a:pt x="9" y="10"/>
                          <a:pt x="8" y="9"/>
                          <a:pt x="8" y="10"/>
                        </a:cubicBezTo>
                        <a:cubicBezTo>
                          <a:pt x="2" y="12"/>
                          <a:pt x="2" y="22"/>
                          <a:pt x="3" y="27"/>
                        </a:cubicBezTo>
                        <a:cubicBezTo>
                          <a:pt x="3" y="28"/>
                          <a:pt x="4" y="29"/>
                          <a:pt x="5" y="28"/>
                        </a:cubicBezTo>
                        <a:cubicBezTo>
                          <a:pt x="6" y="24"/>
                          <a:pt x="7" y="21"/>
                          <a:pt x="7" y="17"/>
                        </a:cubicBezTo>
                        <a:cubicBezTo>
                          <a:pt x="8" y="16"/>
                          <a:pt x="5" y="16"/>
                          <a:pt x="5" y="17"/>
                        </a:cubicBezTo>
                        <a:cubicBezTo>
                          <a:pt x="3" y="25"/>
                          <a:pt x="3" y="34"/>
                          <a:pt x="10" y="40"/>
                        </a:cubicBezTo>
                        <a:cubicBezTo>
                          <a:pt x="11" y="41"/>
                          <a:pt x="12" y="40"/>
                          <a:pt x="12" y="39"/>
                        </a:cubicBezTo>
                        <a:cubicBezTo>
                          <a:pt x="11" y="36"/>
                          <a:pt x="10" y="35"/>
                          <a:pt x="8" y="33"/>
                        </a:cubicBezTo>
                        <a:cubicBezTo>
                          <a:pt x="8" y="33"/>
                          <a:pt x="7" y="33"/>
                          <a:pt x="6" y="34"/>
                        </a:cubicBezTo>
                        <a:cubicBezTo>
                          <a:pt x="9" y="38"/>
                          <a:pt x="12" y="41"/>
                          <a:pt x="17" y="44"/>
                        </a:cubicBezTo>
                        <a:cubicBezTo>
                          <a:pt x="18" y="45"/>
                          <a:pt x="19" y="43"/>
                          <a:pt x="18" y="42"/>
                        </a:cubicBezTo>
                        <a:cubicBezTo>
                          <a:pt x="16" y="38"/>
                          <a:pt x="12" y="35"/>
                          <a:pt x="9" y="31"/>
                        </a:cubicBezTo>
                        <a:cubicBezTo>
                          <a:pt x="8" y="30"/>
                          <a:pt x="6" y="31"/>
                          <a:pt x="7" y="32"/>
                        </a:cubicBezTo>
                        <a:cubicBezTo>
                          <a:pt x="11" y="38"/>
                          <a:pt x="15" y="44"/>
                          <a:pt x="21" y="48"/>
                        </a:cubicBezTo>
                        <a:cubicBezTo>
                          <a:pt x="22" y="49"/>
                          <a:pt x="23" y="48"/>
                          <a:pt x="23" y="47"/>
                        </a:cubicBezTo>
                        <a:cubicBezTo>
                          <a:pt x="19" y="41"/>
                          <a:pt x="15" y="36"/>
                          <a:pt x="10" y="32"/>
                        </a:cubicBezTo>
                        <a:cubicBezTo>
                          <a:pt x="9" y="32"/>
                          <a:pt x="7" y="33"/>
                          <a:pt x="8" y="34"/>
                        </a:cubicBezTo>
                        <a:cubicBezTo>
                          <a:pt x="10" y="38"/>
                          <a:pt x="12" y="42"/>
                          <a:pt x="16" y="46"/>
                        </a:cubicBezTo>
                        <a:cubicBezTo>
                          <a:pt x="17" y="47"/>
                          <a:pt x="19" y="46"/>
                          <a:pt x="18" y="44"/>
                        </a:cubicBezTo>
                        <a:cubicBezTo>
                          <a:pt x="16" y="39"/>
                          <a:pt x="12" y="34"/>
                          <a:pt x="10" y="29"/>
                        </a:cubicBezTo>
                        <a:cubicBezTo>
                          <a:pt x="9" y="29"/>
                          <a:pt x="9" y="30"/>
                          <a:pt x="8" y="30"/>
                        </a:cubicBezTo>
                        <a:cubicBezTo>
                          <a:pt x="11" y="34"/>
                          <a:pt x="14" y="38"/>
                          <a:pt x="18" y="41"/>
                        </a:cubicBezTo>
                        <a:cubicBezTo>
                          <a:pt x="19" y="42"/>
                          <a:pt x="21" y="41"/>
                          <a:pt x="20" y="40"/>
                        </a:cubicBezTo>
                        <a:cubicBezTo>
                          <a:pt x="17" y="35"/>
                          <a:pt x="13" y="31"/>
                          <a:pt x="9" y="27"/>
                        </a:cubicBezTo>
                        <a:cubicBezTo>
                          <a:pt x="8" y="26"/>
                          <a:pt x="7" y="27"/>
                          <a:pt x="8" y="28"/>
                        </a:cubicBezTo>
                        <a:cubicBezTo>
                          <a:pt x="10" y="32"/>
                          <a:pt x="12" y="36"/>
                          <a:pt x="16" y="40"/>
                        </a:cubicBezTo>
                        <a:cubicBezTo>
                          <a:pt x="16" y="41"/>
                          <a:pt x="18" y="40"/>
                          <a:pt x="18" y="39"/>
                        </a:cubicBezTo>
                        <a:cubicBezTo>
                          <a:pt x="16" y="31"/>
                          <a:pt x="13" y="24"/>
                          <a:pt x="7" y="19"/>
                        </a:cubicBezTo>
                        <a:cubicBezTo>
                          <a:pt x="6" y="18"/>
                          <a:pt x="5" y="18"/>
                          <a:pt x="5" y="19"/>
                        </a:cubicBezTo>
                        <a:cubicBezTo>
                          <a:pt x="4" y="23"/>
                          <a:pt x="5" y="26"/>
                          <a:pt x="6" y="29"/>
                        </a:cubicBezTo>
                        <a:cubicBezTo>
                          <a:pt x="7" y="30"/>
                          <a:pt x="8" y="30"/>
                          <a:pt x="8" y="30"/>
                        </a:cubicBezTo>
                        <a:cubicBezTo>
                          <a:pt x="13" y="26"/>
                          <a:pt x="13" y="18"/>
                          <a:pt x="9" y="13"/>
                        </a:cubicBezTo>
                        <a:cubicBezTo>
                          <a:pt x="9" y="13"/>
                          <a:pt x="8" y="13"/>
                          <a:pt x="7" y="13"/>
                        </a:cubicBezTo>
                        <a:cubicBezTo>
                          <a:pt x="2" y="18"/>
                          <a:pt x="5" y="26"/>
                          <a:pt x="6" y="32"/>
                        </a:cubicBezTo>
                        <a:cubicBezTo>
                          <a:pt x="6" y="33"/>
                          <a:pt x="8" y="33"/>
                          <a:pt x="8" y="32"/>
                        </a:cubicBezTo>
                        <a:cubicBezTo>
                          <a:pt x="9" y="27"/>
                          <a:pt x="9" y="21"/>
                          <a:pt x="11" y="16"/>
                        </a:cubicBezTo>
                        <a:cubicBezTo>
                          <a:pt x="10" y="16"/>
                          <a:pt x="9" y="16"/>
                          <a:pt x="8" y="16"/>
                        </a:cubicBezTo>
                        <a:cubicBezTo>
                          <a:pt x="8" y="21"/>
                          <a:pt x="8" y="26"/>
                          <a:pt x="7" y="31"/>
                        </a:cubicBezTo>
                        <a:cubicBezTo>
                          <a:pt x="7" y="32"/>
                          <a:pt x="9" y="32"/>
                          <a:pt x="10" y="31"/>
                        </a:cubicBezTo>
                        <a:cubicBezTo>
                          <a:pt x="11" y="25"/>
                          <a:pt x="12" y="20"/>
                          <a:pt x="12" y="14"/>
                        </a:cubicBezTo>
                        <a:cubicBezTo>
                          <a:pt x="12" y="13"/>
                          <a:pt x="10" y="13"/>
                          <a:pt x="10" y="14"/>
                        </a:cubicBezTo>
                        <a:cubicBezTo>
                          <a:pt x="7" y="19"/>
                          <a:pt x="7" y="24"/>
                          <a:pt x="8" y="30"/>
                        </a:cubicBezTo>
                        <a:cubicBezTo>
                          <a:pt x="8" y="31"/>
                          <a:pt x="9" y="31"/>
                          <a:pt x="9" y="31"/>
                        </a:cubicBezTo>
                        <a:cubicBezTo>
                          <a:pt x="14" y="28"/>
                          <a:pt x="14" y="22"/>
                          <a:pt x="14" y="17"/>
                        </a:cubicBezTo>
                        <a:cubicBezTo>
                          <a:pt x="14" y="17"/>
                          <a:pt x="13" y="16"/>
                          <a:pt x="12" y="17"/>
                        </a:cubicBezTo>
                        <a:cubicBezTo>
                          <a:pt x="7" y="20"/>
                          <a:pt x="6" y="28"/>
                          <a:pt x="9" y="33"/>
                        </a:cubicBezTo>
                        <a:cubicBezTo>
                          <a:pt x="10" y="33"/>
                          <a:pt x="11" y="33"/>
                          <a:pt x="11" y="33"/>
                        </a:cubicBezTo>
                        <a:cubicBezTo>
                          <a:pt x="14" y="31"/>
                          <a:pt x="15" y="29"/>
                          <a:pt x="16" y="25"/>
                        </a:cubicBezTo>
                        <a:cubicBezTo>
                          <a:pt x="15" y="25"/>
                          <a:pt x="14" y="25"/>
                          <a:pt x="13" y="25"/>
                        </a:cubicBezTo>
                        <a:cubicBezTo>
                          <a:pt x="12" y="32"/>
                          <a:pt x="14" y="38"/>
                          <a:pt x="19" y="43"/>
                        </a:cubicBezTo>
                        <a:cubicBezTo>
                          <a:pt x="19" y="44"/>
                          <a:pt x="21" y="44"/>
                          <a:pt x="21" y="43"/>
                        </a:cubicBezTo>
                        <a:cubicBezTo>
                          <a:pt x="20" y="39"/>
                          <a:pt x="20" y="36"/>
                          <a:pt x="18" y="32"/>
                        </a:cubicBezTo>
                        <a:cubicBezTo>
                          <a:pt x="17" y="31"/>
                          <a:pt x="15" y="32"/>
                          <a:pt x="15" y="33"/>
                        </a:cubicBezTo>
                        <a:cubicBezTo>
                          <a:pt x="17" y="38"/>
                          <a:pt x="18" y="43"/>
                          <a:pt x="20" y="48"/>
                        </a:cubicBezTo>
                        <a:cubicBezTo>
                          <a:pt x="21" y="48"/>
                          <a:pt x="22" y="47"/>
                          <a:pt x="23" y="47"/>
                        </a:cubicBezTo>
                        <a:cubicBezTo>
                          <a:pt x="21" y="44"/>
                          <a:pt x="21" y="44"/>
                          <a:pt x="20" y="41"/>
                        </a:cubicBezTo>
                        <a:cubicBezTo>
                          <a:pt x="19" y="41"/>
                          <a:pt x="18" y="42"/>
                          <a:pt x="18" y="42"/>
                        </a:cubicBezTo>
                        <a:cubicBezTo>
                          <a:pt x="19" y="44"/>
                          <a:pt x="20" y="46"/>
                          <a:pt x="23" y="48"/>
                        </a:cubicBezTo>
                        <a:cubicBezTo>
                          <a:pt x="23" y="48"/>
                          <a:pt x="33" y="54"/>
                          <a:pt x="26" y="52"/>
                        </a:cubicBezTo>
                        <a:cubicBezTo>
                          <a:pt x="26" y="53"/>
                          <a:pt x="26" y="54"/>
                          <a:pt x="26" y="55"/>
                        </a:cubicBezTo>
                        <a:cubicBezTo>
                          <a:pt x="28" y="55"/>
                          <a:pt x="31" y="55"/>
                          <a:pt x="33" y="56"/>
                        </a:cubicBezTo>
                        <a:cubicBezTo>
                          <a:pt x="33" y="55"/>
                          <a:pt x="34" y="54"/>
                          <a:pt x="34" y="54"/>
                        </a:cubicBezTo>
                        <a:cubicBezTo>
                          <a:pt x="30" y="53"/>
                          <a:pt x="26" y="52"/>
                          <a:pt x="21" y="51"/>
                        </a:cubicBezTo>
                        <a:cubicBezTo>
                          <a:pt x="20" y="51"/>
                          <a:pt x="20" y="53"/>
                          <a:pt x="21" y="54"/>
                        </a:cubicBezTo>
                        <a:cubicBezTo>
                          <a:pt x="22" y="54"/>
                          <a:pt x="24" y="55"/>
                          <a:pt x="25" y="55"/>
                        </a:cubicBezTo>
                        <a:cubicBezTo>
                          <a:pt x="25" y="54"/>
                          <a:pt x="25" y="54"/>
                          <a:pt x="25" y="53"/>
                        </a:cubicBezTo>
                        <a:cubicBezTo>
                          <a:pt x="26" y="53"/>
                          <a:pt x="26" y="54"/>
                          <a:pt x="26" y="54"/>
                        </a:cubicBezTo>
                        <a:cubicBezTo>
                          <a:pt x="28" y="54"/>
                          <a:pt x="28" y="53"/>
                          <a:pt x="27" y="52"/>
                        </a:cubicBezTo>
                        <a:cubicBezTo>
                          <a:pt x="26" y="51"/>
                          <a:pt x="24" y="51"/>
                          <a:pt x="23" y="50"/>
                        </a:cubicBezTo>
                        <a:cubicBezTo>
                          <a:pt x="23" y="50"/>
                          <a:pt x="22" y="51"/>
                          <a:pt x="22" y="52"/>
                        </a:cubicBezTo>
                        <a:cubicBezTo>
                          <a:pt x="23" y="52"/>
                          <a:pt x="25" y="53"/>
                          <a:pt x="26" y="53"/>
                        </a:cubicBezTo>
                        <a:cubicBezTo>
                          <a:pt x="26" y="52"/>
                          <a:pt x="27" y="52"/>
                          <a:pt x="27" y="51"/>
                        </a:cubicBezTo>
                        <a:cubicBezTo>
                          <a:pt x="24" y="50"/>
                          <a:pt x="22" y="49"/>
                          <a:pt x="19" y="48"/>
                        </a:cubicBezTo>
                        <a:cubicBezTo>
                          <a:pt x="18" y="47"/>
                          <a:pt x="17" y="49"/>
                          <a:pt x="18" y="50"/>
                        </a:cubicBezTo>
                        <a:cubicBezTo>
                          <a:pt x="21" y="52"/>
                          <a:pt x="24" y="52"/>
                          <a:pt x="27" y="53"/>
                        </a:cubicBezTo>
                        <a:cubicBezTo>
                          <a:pt x="29" y="53"/>
                          <a:pt x="30" y="52"/>
                          <a:pt x="28" y="51"/>
                        </a:cubicBezTo>
                        <a:cubicBezTo>
                          <a:pt x="24" y="49"/>
                          <a:pt x="21" y="47"/>
                          <a:pt x="16" y="46"/>
                        </a:cubicBezTo>
                        <a:cubicBezTo>
                          <a:pt x="15" y="45"/>
                          <a:pt x="14" y="47"/>
                          <a:pt x="15" y="48"/>
                        </a:cubicBezTo>
                        <a:cubicBezTo>
                          <a:pt x="18" y="49"/>
                          <a:pt x="21" y="51"/>
                          <a:pt x="23" y="52"/>
                        </a:cubicBezTo>
                        <a:cubicBezTo>
                          <a:pt x="23" y="51"/>
                          <a:pt x="24" y="51"/>
                          <a:pt x="24" y="50"/>
                        </a:cubicBezTo>
                        <a:cubicBezTo>
                          <a:pt x="15" y="47"/>
                          <a:pt x="9" y="43"/>
                          <a:pt x="4" y="36"/>
                        </a:cubicBezTo>
                        <a:cubicBezTo>
                          <a:pt x="3" y="36"/>
                          <a:pt x="3" y="37"/>
                          <a:pt x="2" y="37"/>
                        </a:cubicBezTo>
                        <a:cubicBezTo>
                          <a:pt x="7" y="41"/>
                          <a:pt x="10" y="45"/>
                          <a:pt x="16" y="47"/>
                        </a:cubicBezTo>
                        <a:cubicBezTo>
                          <a:pt x="17" y="47"/>
                          <a:pt x="18" y="46"/>
                          <a:pt x="17" y="45"/>
                        </a:cubicBezTo>
                        <a:cubicBezTo>
                          <a:pt x="14" y="42"/>
                          <a:pt x="12" y="41"/>
                          <a:pt x="8" y="39"/>
                        </a:cubicBezTo>
                        <a:cubicBezTo>
                          <a:pt x="7" y="38"/>
                          <a:pt x="6" y="40"/>
                          <a:pt x="7" y="41"/>
                        </a:cubicBezTo>
                        <a:cubicBezTo>
                          <a:pt x="10" y="43"/>
                          <a:pt x="12" y="45"/>
                          <a:pt x="15" y="47"/>
                        </a:cubicBezTo>
                        <a:cubicBezTo>
                          <a:pt x="16" y="47"/>
                          <a:pt x="18" y="45"/>
                          <a:pt x="16" y="45"/>
                        </a:cubicBezTo>
                        <a:cubicBezTo>
                          <a:pt x="14" y="43"/>
                          <a:pt x="13" y="42"/>
                          <a:pt x="11" y="40"/>
                        </a:cubicBezTo>
                        <a:cubicBezTo>
                          <a:pt x="8" y="38"/>
                          <a:pt x="9" y="39"/>
                          <a:pt x="14" y="44"/>
                        </a:cubicBezTo>
                        <a:cubicBezTo>
                          <a:pt x="15" y="43"/>
                          <a:pt x="16" y="43"/>
                          <a:pt x="16" y="42"/>
                        </a:cubicBezTo>
                        <a:cubicBezTo>
                          <a:pt x="13" y="39"/>
                          <a:pt x="10" y="35"/>
                          <a:pt x="6" y="32"/>
                        </a:cubicBezTo>
                        <a:cubicBezTo>
                          <a:pt x="5" y="32"/>
                          <a:pt x="4" y="32"/>
                          <a:pt x="4" y="33"/>
                        </a:cubicBezTo>
                        <a:cubicBezTo>
                          <a:pt x="6" y="37"/>
                          <a:pt x="5" y="37"/>
                          <a:pt x="7" y="40"/>
                        </a:cubicBezTo>
                        <a:cubicBezTo>
                          <a:pt x="8" y="40"/>
                          <a:pt x="8" y="39"/>
                          <a:pt x="9" y="39"/>
                        </a:cubicBezTo>
                        <a:cubicBezTo>
                          <a:pt x="7" y="36"/>
                          <a:pt x="6" y="34"/>
                          <a:pt x="5" y="31"/>
                        </a:cubicBezTo>
                        <a:cubicBezTo>
                          <a:pt x="5" y="30"/>
                          <a:pt x="3" y="30"/>
                          <a:pt x="3" y="31"/>
                        </a:cubicBezTo>
                        <a:cubicBezTo>
                          <a:pt x="3" y="33"/>
                          <a:pt x="3" y="35"/>
                          <a:pt x="3" y="37"/>
                        </a:cubicBezTo>
                        <a:cubicBezTo>
                          <a:pt x="4" y="37"/>
                          <a:pt x="4" y="37"/>
                          <a:pt x="5" y="37"/>
                        </a:cubicBezTo>
                        <a:cubicBezTo>
                          <a:pt x="4" y="33"/>
                          <a:pt x="4" y="29"/>
                          <a:pt x="3" y="25"/>
                        </a:cubicBezTo>
                        <a:cubicBezTo>
                          <a:pt x="3" y="24"/>
                          <a:pt x="0" y="24"/>
                          <a:pt x="1" y="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8" name="Freeform 297"/>
                  <p:cNvSpPr/>
                  <p:nvPr/>
                </p:nvSpPr>
                <p:spPr bwMode="auto">
                  <a:xfrm>
                    <a:off x="911" y="1613"/>
                    <a:ext cx="35" cy="39"/>
                  </a:xfrm>
                  <a:custGeom>
                    <a:avLst/>
                    <a:gdLst>
                      <a:gd name="T0" fmla="*/ 11 w 52"/>
                      <a:gd name="T1" fmla="*/ 10 h 59"/>
                      <a:gd name="T2" fmla="*/ 1 w 52"/>
                      <a:gd name="T3" fmla="*/ 13 h 59"/>
                      <a:gd name="T4" fmla="*/ 20 w 52"/>
                      <a:gd name="T5" fmla="*/ 9 h 59"/>
                      <a:gd name="T6" fmla="*/ 12 w 52"/>
                      <a:gd name="T7" fmla="*/ 8 h 59"/>
                      <a:gd name="T8" fmla="*/ 15 w 52"/>
                      <a:gd name="T9" fmla="*/ 4 h 59"/>
                      <a:gd name="T10" fmla="*/ 18 w 52"/>
                      <a:gd name="T11" fmla="*/ 18 h 59"/>
                      <a:gd name="T12" fmla="*/ 15 w 52"/>
                      <a:gd name="T13" fmla="*/ 7 h 59"/>
                      <a:gd name="T14" fmla="*/ 18 w 52"/>
                      <a:gd name="T15" fmla="*/ 7 h 59"/>
                      <a:gd name="T16" fmla="*/ 18 w 52"/>
                      <a:gd name="T17" fmla="*/ 15 h 59"/>
                      <a:gd name="T18" fmla="*/ 22 w 52"/>
                      <a:gd name="T19" fmla="*/ 17 h 59"/>
                      <a:gd name="T20" fmla="*/ 31 w 52"/>
                      <a:gd name="T21" fmla="*/ 18 h 59"/>
                      <a:gd name="T22" fmla="*/ 33 w 52"/>
                      <a:gd name="T23" fmla="*/ 22 h 59"/>
                      <a:gd name="T24" fmla="*/ 34 w 52"/>
                      <a:gd name="T25" fmla="*/ 38 h 59"/>
                      <a:gd name="T26" fmla="*/ 35 w 52"/>
                      <a:gd name="T27" fmla="*/ 48 h 59"/>
                      <a:gd name="T28" fmla="*/ 38 w 52"/>
                      <a:gd name="T29" fmla="*/ 49 h 59"/>
                      <a:gd name="T30" fmla="*/ 38 w 52"/>
                      <a:gd name="T31" fmla="*/ 54 h 59"/>
                      <a:gd name="T32" fmla="*/ 30 w 52"/>
                      <a:gd name="T33" fmla="*/ 16 h 59"/>
                      <a:gd name="T34" fmla="*/ 37 w 52"/>
                      <a:gd name="T35" fmla="*/ 38 h 59"/>
                      <a:gd name="T36" fmla="*/ 38 w 52"/>
                      <a:gd name="T37" fmla="*/ 33 h 59"/>
                      <a:gd name="T38" fmla="*/ 32 w 52"/>
                      <a:gd name="T39" fmla="*/ 10 h 59"/>
                      <a:gd name="T40" fmla="*/ 38 w 52"/>
                      <a:gd name="T41" fmla="*/ 15 h 59"/>
                      <a:gd name="T42" fmla="*/ 45 w 52"/>
                      <a:gd name="T43" fmla="*/ 39 h 59"/>
                      <a:gd name="T44" fmla="*/ 40 w 52"/>
                      <a:gd name="T45" fmla="*/ 15 h 59"/>
                      <a:gd name="T46" fmla="*/ 45 w 52"/>
                      <a:gd name="T47" fmla="*/ 35 h 59"/>
                      <a:gd name="T48" fmla="*/ 43 w 52"/>
                      <a:gd name="T49" fmla="*/ 41 h 59"/>
                      <a:gd name="T50" fmla="*/ 44 w 52"/>
                      <a:gd name="T51" fmla="*/ 44 h 59"/>
                      <a:gd name="T52" fmla="*/ 48 w 52"/>
                      <a:gd name="T53" fmla="*/ 38 h 59"/>
                      <a:gd name="T54" fmla="*/ 45 w 52"/>
                      <a:gd name="T55" fmla="*/ 43 h 59"/>
                      <a:gd name="T56" fmla="*/ 47 w 52"/>
                      <a:gd name="T57" fmla="*/ 38 h 59"/>
                      <a:gd name="T58" fmla="*/ 43 w 52"/>
                      <a:gd name="T59" fmla="*/ 41 h 59"/>
                      <a:gd name="T60" fmla="*/ 45 w 52"/>
                      <a:gd name="T61" fmla="*/ 35 h 59"/>
                      <a:gd name="T62" fmla="*/ 47 w 52"/>
                      <a:gd name="T63" fmla="*/ 36 h 59"/>
                      <a:gd name="T64" fmla="*/ 40 w 52"/>
                      <a:gd name="T65" fmla="*/ 15 h 59"/>
                      <a:gd name="T66" fmla="*/ 43 w 52"/>
                      <a:gd name="T67" fmla="*/ 40 h 59"/>
                      <a:gd name="T68" fmla="*/ 44 w 52"/>
                      <a:gd name="T69" fmla="*/ 42 h 59"/>
                      <a:gd name="T70" fmla="*/ 36 w 52"/>
                      <a:gd name="T71" fmla="*/ 16 h 59"/>
                      <a:gd name="T72" fmla="*/ 30 w 52"/>
                      <a:gd name="T73" fmla="*/ 13 h 59"/>
                      <a:gd name="T74" fmla="*/ 42 w 52"/>
                      <a:gd name="T75" fmla="*/ 40 h 59"/>
                      <a:gd name="T76" fmla="*/ 36 w 52"/>
                      <a:gd name="T77" fmla="*/ 24 h 59"/>
                      <a:gd name="T78" fmla="*/ 38 w 52"/>
                      <a:gd name="T79" fmla="*/ 29 h 59"/>
                      <a:gd name="T80" fmla="*/ 40 w 52"/>
                      <a:gd name="T81" fmla="*/ 48 h 59"/>
                      <a:gd name="T82" fmla="*/ 31 w 52"/>
                      <a:gd name="T83" fmla="*/ 58 h 59"/>
                      <a:gd name="T84" fmla="*/ 38 w 52"/>
                      <a:gd name="T85" fmla="*/ 39 h 59"/>
                      <a:gd name="T86" fmla="*/ 35 w 52"/>
                      <a:gd name="T87" fmla="*/ 47 h 59"/>
                      <a:gd name="T88" fmla="*/ 34 w 52"/>
                      <a:gd name="T89" fmla="*/ 24 h 59"/>
                      <a:gd name="T90" fmla="*/ 34 w 52"/>
                      <a:gd name="T91" fmla="*/ 37 h 59"/>
                      <a:gd name="T92" fmla="*/ 28 w 52"/>
                      <a:gd name="T93" fmla="*/ 11 h 59"/>
                      <a:gd name="T94" fmla="*/ 27 w 52"/>
                      <a:gd name="T95" fmla="*/ 5 h 59"/>
                      <a:gd name="T96" fmla="*/ 27 w 52"/>
                      <a:gd name="T97" fmla="*/ 8 h 59"/>
                      <a:gd name="T98" fmla="*/ 22 w 52"/>
                      <a:gd name="T99" fmla="*/ 20 h 59"/>
                      <a:gd name="T100" fmla="*/ 16 w 52"/>
                      <a:gd name="T101" fmla="*/ 14 h 59"/>
                      <a:gd name="T102" fmla="*/ 21 w 52"/>
                      <a:gd name="T103" fmla="*/ 7 h 59"/>
                      <a:gd name="T104" fmla="*/ 9 w 52"/>
                      <a:gd name="T105" fmla="*/ 18 h 59"/>
                      <a:gd name="T106" fmla="*/ 16 w 52"/>
                      <a:gd name="T107" fmla="*/ 17 h 59"/>
                      <a:gd name="T108" fmla="*/ 15 w 52"/>
                      <a:gd name="T109" fmla="*/ 7 h 59"/>
                      <a:gd name="T110" fmla="*/ 8 w 52"/>
                      <a:gd name="T111" fmla="*/ 8 h 59"/>
                      <a:gd name="T112" fmla="*/ 20 w 52"/>
                      <a:gd name="T113" fmla="*/ 9 h 59"/>
                      <a:gd name="T114" fmla="*/ 0 w 52"/>
                      <a:gd name="T115" fmla="*/ 13 h 59"/>
                      <a:gd name="T116" fmla="*/ 11 w 52"/>
                      <a:gd name="T117" fmla="*/ 10 h 59"/>
                      <a:gd name="T118" fmla="*/ 3 w 52"/>
                      <a:gd name="T119" fmla="*/ 15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2" h="59">
                        <a:moveTo>
                          <a:pt x="4" y="17"/>
                        </a:moveTo>
                        <a:cubicBezTo>
                          <a:pt x="8" y="15"/>
                          <a:pt x="11" y="14"/>
                          <a:pt x="16" y="13"/>
                        </a:cubicBezTo>
                        <a:cubicBezTo>
                          <a:pt x="17" y="12"/>
                          <a:pt x="16" y="10"/>
                          <a:pt x="15" y="11"/>
                        </a:cubicBezTo>
                        <a:cubicBezTo>
                          <a:pt x="10" y="12"/>
                          <a:pt x="6" y="13"/>
                          <a:pt x="2" y="15"/>
                        </a:cubicBezTo>
                        <a:cubicBezTo>
                          <a:pt x="2" y="15"/>
                          <a:pt x="3" y="16"/>
                          <a:pt x="3" y="16"/>
                        </a:cubicBezTo>
                        <a:cubicBezTo>
                          <a:pt x="6" y="14"/>
                          <a:pt x="8" y="12"/>
                          <a:pt x="11" y="10"/>
                        </a:cubicBezTo>
                        <a:cubicBezTo>
                          <a:pt x="12" y="9"/>
                          <a:pt x="11" y="7"/>
                          <a:pt x="9" y="8"/>
                        </a:cubicBezTo>
                        <a:cubicBezTo>
                          <a:pt x="6" y="10"/>
                          <a:pt x="3" y="12"/>
                          <a:pt x="1" y="15"/>
                        </a:cubicBezTo>
                        <a:cubicBezTo>
                          <a:pt x="0" y="16"/>
                          <a:pt x="1" y="18"/>
                          <a:pt x="2" y="17"/>
                        </a:cubicBezTo>
                        <a:cubicBezTo>
                          <a:pt x="5" y="14"/>
                          <a:pt x="8" y="11"/>
                          <a:pt x="11" y="8"/>
                        </a:cubicBezTo>
                        <a:cubicBezTo>
                          <a:pt x="12" y="7"/>
                          <a:pt x="11" y="6"/>
                          <a:pt x="10" y="7"/>
                        </a:cubicBezTo>
                        <a:cubicBezTo>
                          <a:pt x="7" y="9"/>
                          <a:pt x="4" y="11"/>
                          <a:pt x="1" y="13"/>
                        </a:cubicBezTo>
                        <a:cubicBezTo>
                          <a:pt x="1" y="14"/>
                          <a:pt x="2" y="14"/>
                          <a:pt x="2" y="15"/>
                        </a:cubicBezTo>
                        <a:cubicBezTo>
                          <a:pt x="6" y="12"/>
                          <a:pt x="10" y="10"/>
                          <a:pt x="14" y="8"/>
                        </a:cubicBezTo>
                        <a:cubicBezTo>
                          <a:pt x="16" y="7"/>
                          <a:pt x="15" y="6"/>
                          <a:pt x="13" y="6"/>
                        </a:cubicBezTo>
                        <a:cubicBezTo>
                          <a:pt x="10" y="7"/>
                          <a:pt x="6" y="8"/>
                          <a:pt x="3" y="9"/>
                        </a:cubicBezTo>
                        <a:cubicBezTo>
                          <a:pt x="1" y="9"/>
                          <a:pt x="2" y="11"/>
                          <a:pt x="3" y="11"/>
                        </a:cubicBezTo>
                        <a:cubicBezTo>
                          <a:pt x="9" y="12"/>
                          <a:pt x="14" y="10"/>
                          <a:pt x="20" y="9"/>
                        </a:cubicBezTo>
                        <a:cubicBezTo>
                          <a:pt x="21" y="9"/>
                          <a:pt x="21" y="7"/>
                          <a:pt x="19" y="7"/>
                        </a:cubicBezTo>
                        <a:cubicBezTo>
                          <a:pt x="16" y="8"/>
                          <a:pt x="12" y="8"/>
                          <a:pt x="8" y="8"/>
                        </a:cubicBezTo>
                        <a:cubicBezTo>
                          <a:pt x="7" y="8"/>
                          <a:pt x="7" y="10"/>
                          <a:pt x="8" y="10"/>
                        </a:cubicBezTo>
                        <a:cubicBezTo>
                          <a:pt x="12" y="10"/>
                          <a:pt x="15" y="10"/>
                          <a:pt x="19" y="10"/>
                        </a:cubicBezTo>
                        <a:cubicBezTo>
                          <a:pt x="19" y="9"/>
                          <a:pt x="19" y="8"/>
                          <a:pt x="19" y="8"/>
                        </a:cubicBezTo>
                        <a:cubicBezTo>
                          <a:pt x="17" y="8"/>
                          <a:pt x="14" y="8"/>
                          <a:pt x="12" y="8"/>
                        </a:cubicBezTo>
                        <a:cubicBezTo>
                          <a:pt x="14" y="7"/>
                          <a:pt x="16" y="6"/>
                          <a:pt x="19" y="6"/>
                        </a:cubicBezTo>
                        <a:cubicBezTo>
                          <a:pt x="19" y="6"/>
                          <a:pt x="19" y="5"/>
                          <a:pt x="18" y="4"/>
                        </a:cubicBezTo>
                        <a:cubicBezTo>
                          <a:pt x="15" y="6"/>
                          <a:pt x="12" y="7"/>
                          <a:pt x="9" y="6"/>
                        </a:cubicBezTo>
                        <a:cubicBezTo>
                          <a:pt x="9" y="7"/>
                          <a:pt x="9" y="8"/>
                          <a:pt x="9" y="8"/>
                        </a:cubicBezTo>
                        <a:cubicBezTo>
                          <a:pt x="11" y="8"/>
                          <a:pt x="13" y="7"/>
                          <a:pt x="15" y="7"/>
                        </a:cubicBezTo>
                        <a:cubicBezTo>
                          <a:pt x="17" y="6"/>
                          <a:pt x="16" y="4"/>
                          <a:pt x="15" y="4"/>
                        </a:cubicBezTo>
                        <a:cubicBezTo>
                          <a:pt x="12" y="5"/>
                          <a:pt x="10" y="5"/>
                          <a:pt x="7" y="6"/>
                        </a:cubicBezTo>
                        <a:cubicBezTo>
                          <a:pt x="7" y="7"/>
                          <a:pt x="8" y="7"/>
                          <a:pt x="8" y="8"/>
                        </a:cubicBezTo>
                        <a:cubicBezTo>
                          <a:pt x="13" y="5"/>
                          <a:pt x="19" y="5"/>
                          <a:pt x="25" y="3"/>
                        </a:cubicBezTo>
                        <a:cubicBezTo>
                          <a:pt x="24" y="4"/>
                          <a:pt x="23" y="5"/>
                          <a:pt x="22" y="6"/>
                        </a:cubicBezTo>
                        <a:cubicBezTo>
                          <a:pt x="19" y="9"/>
                          <a:pt x="17" y="13"/>
                          <a:pt x="16" y="17"/>
                        </a:cubicBezTo>
                        <a:cubicBezTo>
                          <a:pt x="15" y="19"/>
                          <a:pt x="17" y="19"/>
                          <a:pt x="18" y="18"/>
                        </a:cubicBezTo>
                        <a:cubicBezTo>
                          <a:pt x="20" y="15"/>
                          <a:pt x="21" y="12"/>
                          <a:pt x="20" y="8"/>
                        </a:cubicBezTo>
                        <a:cubicBezTo>
                          <a:pt x="19" y="8"/>
                          <a:pt x="19" y="7"/>
                          <a:pt x="18" y="8"/>
                        </a:cubicBezTo>
                        <a:cubicBezTo>
                          <a:pt x="15" y="9"/>
                          <a:pt x="13" y="11"/>
                          <a:pt x="11" y="13"/>
                        </a:cubicBezTo>
                        <a:cubicBezTo>
                          <a:pt x="11" y="14"/>
                          <a:pt x="12" y="14"/>
                          <a:pt x="12" y="15"/>
                        </a:cubicBezTo>
                        <a:cubicBezTo>
                          <a:pt x="14" y="13"/>
                          <a:pt x="16" y="10"/>
                          <a:pt x="17" y="8"/>
                        </a:cubicBezTo>
                        <a:cubicBezTo>
                          <a:pt x="17" y="8"/>
                          <a:pt x="16" y="7"/>
                          <a:pt x="15" y="7"/>
                        </a:cubicBezTo>
                        <a:cubicBezTo>
                          <a:pt x="13" y="11"/>
                          <a:pt x="11" y="14"/>
                          <a:pt x="9" y="17"/>
                        </a:cubicBezTo>
                        <a:cubicBezTo>
                          <a:pt x="10" y="18"/>
                          <a:pt x="10" y="18"/>
                          <a:pt x="11" y="18"/>
                        </a:cubicBezTo>
                        <a:cubicBezTo>
                          <a:pt x="11" y="10"/>
                          <a:pt x="13" y="17"/>
                          <a:pt x="13" y="19"/>
                        </a:cubicBezTo>
                        <a:cubicBezTo>
                          <a:pt x="13" y="20"/>
                          <a:pt x="14" y="21"/>
                          <a:pt x="15" y="20"/>
                        </a:cubicBezTo>
                        <a:cubicBezTo>
                          <a:pt x="17" y="16"/>
                          <a:pt x="19" y="12"/>
                          <a:pt x="21" y="8"/>
                        </a:cubicBezTo>
                        <a:cubicBezTo>
                          <a:pt x="20" y="7"/>
                          <a:pt x="19" y="7"/>
                          <a:pt x="18" y="7"/>
                        </a:cubicBezTo>
                        <a:cubicBezTo>
                          <a:pt x="17" y="11"/>
                          <a:pt x="14" y="16"/>
                          <a:pt x="13" y="20"/>
                        </a:cubicBezTo>
                        <a:cubicBezTo>
                          <a:pt x="13" y="20"/>
                          <a:pt x="14" y="21"/>
                          <a:pt x="15" y="21"/>
                        </a:cubicBezTo>
                        <a:cubicBezTo>
                          <a:pt x="17" y="16"/>
                          <a:pt x="18" y="11"/>
                          <a:pt x="22" y="8"/>
                        </a:cubicBezTo>
                        <a:cubicBezTo>
                          <a:pt x="21" y="8"/>
                          <a:pt x="20" y="7"/>
                          <a:pt x="20" y="7"/>
                        </a:cubicBezTo>
                        <a:cubicBezTo>
                          <a:pt x="19" y="9"/>
                          <a:pt x="18" y="12"/>
                          <a:pt x="16" y="14"/>
                        </a:cubicBezTo>
                        <a:cubicBezTo>
                          <a:pt x="17" y="14"/>
                          <a:pt x="18" y="14"/>
                          <a:pt x="18" y="15"/>
                        </a:cubicBezTo>
                        <a:cubicBezTo>
                          <a:pt x="19" y="12"/>
                          <a:pt x="24" y="6"/>
                          <a:pt x="22" y="13"/>
                        </a:cubicBezTo>
                        <a:cubicBezTo>
                          <a:pt x="22" y="18"/>
                          <a:pt x="20" y="12"/>
                          <a:pt x="22" y="8"/>
                        </a:cubicBezTo>
                        <a:cubicBezTo>
                          <a:pt x="23" y="9"/>
                          <a:pt x="25" y="10"/>
                          <a:pt x="26" y="11"/>
                        </a:cubicBezTo>
                        <a:cubicBezTo>
                          <a:pt x="26" y="12"/>
                          <a:pt x="25" y="14"/>
                          <a:pt x="24" y="16"/>
                        </a:cubicBezTo>
                        <a:cubicBezTo>
                          <a:pt x="23" y="8"/>
                          <a:pt x="23" y="8"/>
                          <a:pt x="22" y="14"/>
                        </a:cubicBezTo>
                        <a:cubicBezTo>
                          <a:pt x="22" y="15"/>
                          <a:pt x="22" y="16"/>
                          <a:pt x="22" y="17"/>
                        </a:cubicBezTo>
                        <a:cubicBezTo>
                          <a:pt x="22" y="17"/>
                          <a:pt x="23" y="18"/>
                          <a:pt x="24" y="18"/>
                        </a:cubicBezTo>
                        <a:cubicBezTo>
                          <a:pt x="24" y="14"/>
                          <a:pt x="27" y="4"/>
                          <a:pt x="25" y="15"/>
                        </a:cubicBezTo>
                        <a:cubicBezTo>
                          <a:pt x="25" y="12"/>
                          <a:pt x="28" y="9"/>
                          <a:pt x="28" y="13"/>
                        </a:cubicBezTo>
                        <a:cubicBezTo>
                          <a:pt x="28" y="16"/>
                          <a:pt x="28" y="18"/>
                          <a:pt x="27" y="21"/>
                        </a:cubicBezTo>
                        <a:cubicBezTo>
                          <a:pt x="27" y="25"/>
                          <a:pt x="28" y="23"/>
                          <a:pt x="28" y="18"/>
                        </a:cubicBezTo>
                        <a:cubicBezTo>
                          <a:pt x="29" y="18"/>
                          <a:pt x="30" y="18"/>
                          <a:pt x="31" y="18"/>
                        </a:cubicBezTo>
                        <a:cubicBezTo>
                          <a:pt x="31" y="20"/>
                          <a:pt x="31" y="23"/>
                          <a:pt x="30" y="25"/>
                        </a:cubicBezTo>
                        <a:cubicBezTo>
                          <a:pt x="29" y="32"/>
                          <a:pt x="32" y="14"/>
                          <a:pt x="32" y="24"/>
                        </a:cubicBezTo>
                        <a:cubicBezTo>
                          <a:pt x="33" y="28"/>
                          <a:pt x="32" y="32"/>
                          <a:pt x="32" y="37"/>
                        </a:cubicBezTo>
                        <a:cubicBezTo>
                          <a:pt x="32" y="36"/>
                          <a:pt x="33" y="36"/>
                          <a:pt x="34" y="36"/>
                        </a:cubicBezTo>
                        <a:cubicBezTo>
                          <a:pt x="33" y="34"/>
                          <a:pt x="33" y="32"/>
                          <a:pt x="33" y="30"/>
                        </a:cubicBezTo>
                        <a:cubicBezTo>
                          <a:pt x="32" y="28"/>
                          <a:pt x="34" y="23"/>
                          <a:pt x="33" y="22"/>
                        </a:cubicBezTo>
                        <a:cubicBezTo>
                          <a:pt x="36" y="27"/>
                          <a:pt x="33" y="35"/>
                          <a:pt x="32" y="40"/>
                        </a:cubicBezTo>
                        <a:cubicBezTo>
                          <a:pt x="33" y="40"/>
                          <a:pt x="34" y="40"/>
                          <a:pt x="34" y="40"/>
                        </a:cubicBezTo>
                        <a:cubicBezTo>
                          <a:pt x="34" y="37"/>
                          <a:pt x="35" y="33"/>
                          <a:pt x="35" y="29"/>
                        </a:cubicBezTo>
                        <a:cubicBezTo>
                          <a:pt x="35" y="32"/>
                          <a:pt x="34" y="35"/>
                          <a:pt x="34" y="37"/>
                        </a:cubicBezTo>
                        <a:cubicBezTo>
                          <a:pt x="32" y="46"/>
                          <a:pt x="35" y="30"/>
                          <a:pt x="34" y="32"/>
                        </a:cubicBezTo>
                        <a:cubicBezTo>
                          <a:pt x="36" y="25"/>
                          <a:pt x="35" y="36"/>
                          <a:pt x="34" y="38"/>
                        </a:cubicBezTo>
                        <a:cubicBezTo>
                          <a:pt x="34" y="40"/>
                          <a:pt x="33" y="43"/>
                          <a:pt x="32" y="46"/>
                        </a:cubicBezTo>
                        <a:cubicBezTo>
                          <a:pt x="33" y="46"/>
                          <a:pt x="34" y="46"/>
                          <a:pt x="35" y="46"/>
                        </a:cubicBezTo>
                        <a:cubicBezTo>
                          <a:pt x="35" y="43"/>
                          <a:pt x="35" y="40"/>
                          <a:pt x="37" y="36"/>
                        </a:cubicBezTo>
                        <a:cubicBezTo>
                          <a:pt x="38" y="39"/>
                          <a:pt x="37" y="41"/>
                          <a:pt x="35" y="43"/>
                        </a:cubicBezTo>
                        <a:cubicBezTo>
                          <a:pt x="34" y="44"/>
                          <a:pt x="34" y="46"/>
                          <a:pt x="33" y="47"/>
                        </a:cubicBezTo>
                        <a:cubicBezTo>
                          <a:pt x="33" y="47"/>
                          <a:pt x="34" y="47"/>
                          <a:pt x="35" y="48"/>
                        </a:cubicBezTo>
                        <a:cubicBezTo>
                          <a:pt x="34" y="50"/>
                          <a:pt x="32" y="51"/>
                          <a:pt x="30" y="53"/>
                        </a:cubicBezTo>
                        <a:cubicBezTo>
                          <a:pt x="29" y="54"/>
                          <a:pt x="30" y="55"/>
                          <a:pt x="31" y="55"/>
                        </a:cubicBezTo>
                        <a:cubicBezTo>
                          <a:pt x="38" y="54"/>
                          <a:pt x="39" y="47"/>
                          <a:pt x="41" y="41"/>
                        </a:cubicBezTo>
                        <a:cubicBezTo>
                          <a:pt x="40" y="41"/>
                          <a:pt x="39" y="41"/>
                          <a:pt x="39" y="41"/>
                        </a:cubicBezTo>
                        <a:cubicBezTo>
                          <a:pt x="39" y="46"/>
                          <a:pt x="31" y="59"/>
                          <a:pt x="39" y="51"/>
                        </a:cubicBezTo>
                        <a:cubicBezTo>
                          <a:pt x="39" y="50"/>
                          <a:pt x="38" y="50"/>
                          <a:pt x="38" y="49"/>
                        </a:cubicBezTo>
                        <a:cubicBezTo>
                          <a:pt x="36" y="51"/>
                          <a:pt x="34" y="52"/>
                          <a:pt x="33" y="54"/>
                        </a:cubicBezTo>
                        <a:cubicBezTo>
                          <a:pt x="32" y="55"/>
                          <a:pt x="33" y="57"/>
                          <a:pt x="34" y="56"/>
                        </a:cubicBezTo>
                        <a:cubicBezTo>
                          <a:pt x="38" y="55"/>
                          <a:pt x="40" y="53"/>
                          <a:pt x="42" y="49"/>
                        </a:cubicBezTo>
                        <a:cubicBezTo>
                          <a:pt x="42" y="48"/>
                          <a:pt x="41" y="46"/>
                          <a:pt x="40" y="48"/>
                        </a:cubicBezTo>
                        <a:cubicBezTo>
                          <a:pt x="37" y="50"/>
                          <a:pt x="38" y="49"/>
                          <a:pt x="36" y="53"/>
                        </a:cubicBezTo>
                        <a:cubicBezTo>
                          <a:pt x="35" y="54"/>
                          <a:pt x="37" y="55"/>
                          <a:pt x="38" y="54"/>
                        </a:cubicBezTo>
                        <a:cubicBezTo>
                          <a:pt x="41" y="50"/>
                          <a:pt x="43" y="46"/>
                          <a:pt x="43" y="41"/>
                        </a:cubicBezTo>
                        <a:cubicBezTo>
                          <a:pt x="44" y="33"/>
                          <a:pt x="38" y="28"/>
                          <a:pt x="35" y="21"/>
                        </a:cubicBezTo>
                        <a:cubicBezTo>
                          <a:pt x="34" y="21"/>
                          <a:pt x="34" y="22"/>
                          <a:pt x="33" y="22"/>
                        </a:cubicBezTo>
                        <a:cubicBezTo>
                          <a:pt x="34" y="25"/>
                          <a:pt x="35" y="27"/>
                          <a:pt x="36" y="29"/>
                        </a:cubicBezTo>
                        <a:cubicBezTo>
                          <a:pt x="37" y="31"/>
                          <a:pt x="39" y="30"/>
                          <a:pt x="38" y="29"/>
                        </a:cubicBezTo>
                        <a:cubicBezTo>
                          <a:pt x="37" y="25"/>
                          <a:pt x="36" y="16"/>
                          <a:pt x="30" y="16"/>
                        </a:cubicBezTo>
                        <a:cubicBezTo>
                          <a:pt x="29" y="16"/>
                          <a:pt x="29" y="17"/>
                          <a:pt x="29" y="17"/>
                        </a:cubicBezTo>
                        <a:cubicBezTo>
                          <a:pt x="30" y="26"/>
                          <a:pt x="33" y="34"/>
                          <a:pt x="34" y="42"/>
                        </a:cubicBezTo>
                        <a:cubicBezTo>
                          <a:pt x="34" y="44"/>
                          <a:pt x="36" y="43"/>
                          <a:pt x="36" y="42"/>
                        </a:cubicBezTo>
                        <a:cubicBezTo>
                          <a:pt x="37" y="36"/>
                          <a:pt x="39" y="30"/>
                          <a:pt x="38" y="24"/>
                        </a:cubicBezTo>
                        <a:cubicBezTo>
                          <a:pt x="37" y="24"/>
                          <a:pt x="37" y="24"/>
                          <a:pt x="36" y="24"/>
                        </a:cubicBezTo>
                        <a:cubicBezTo>
                          <a:pt x="37" y="29"/>
                          <a:pt x="38" y="33"/>
                          <a:pt x="37" y="38"/>
                        </a:cubicBezTo>
                        <a:cubicBezTo>
                          <a:pt x="38" y="38"/>
                          <a:pt x="39" y="38"/>
                          <a:pt x="40" y="37"/>
                        </a:cubicBezTo>
                        <a:cubicBezTo>
                          <a:pt x="40" y="38"/>
                          <a:pt x="40" y="39"/>
                          <a:pt x="40" y="40"/>
                        </a:cubicBezTo>
                        <a:cubicBezTo>
                          <a:pt x="41" y="40"/>
                          <a:pt x="41" y="40"/>
                          <a:pt x="42" y="40"/>
                        </a:cubicBezTo>
                        <a:cubicBezTo>
                          <a:pt x="41" y="30"/>
                          <a:pt x="40" y="22"/>
                          <a:pt x="32" y="15"/>
                        </a:cubicBezTo>
                        <a:cubicBezTo>
                          <a:pt x="32" y="15"/>
                          <a:pt x="32" y="16"/>
                          <a:pt x="31" y="17"/>
                        </a:cubicBezTo>
                        <a:cubicBezTo>
                          <a:pt x="38" y="18"/>
                          <a:pt x="38" y="28"/>
                          <a:pt x="38" y="33"/>
                        </a:cubicBezTo>
                        <a:cubicBezTo>
                          <a:pt x="38" y="33"/>
                          <a:pt x="38" y="26"/>
                          <a:pt x="38" y="24"/>
                        </a:cubicBezTo>
                        <a:cubicBezTo>
                          <a:pt x="38" y="18"/>
                          <a:pt x="36" y="14"/>
                          <a:pt x="31" y="11"/>
                        </a:cubicBezTo>
                        <a:cubicBezTo>
                          <a:pt x="30" y="10"/>
                          <a:pt x="28" y="12"/>
                          <a:pt x="30" y="13"/>
                        </a:cubicBezTo>
                        <a:cubicBezTo>
                          <a:pt x="37" y="19"/>
                          <a:pt x="39" y="23"/>
                          <a:pt x="42" y="32"/>
                        </a:cubicBezTo>
                        <a:cubicBezTo>
                          <a:pt x="41" y="29"/>
                          <a:pt x="41" y="24"/>
                          <a:pt x="40" y="20"/>
                        </a:cubicBezTo>
                        <a:cubicBezTo>
                          <a:pt x="39" y="16"/>
                          <a:pt x="37" y="11"/>
                          <a:pt x="32" y="10"/>
                        </a:cubicBezTo>
                        <a:cubicBezTo>
                          <a:pt x="31" y="10"/>
                          <a:pt x="30" y="11"/>
                          <a:pt x="31" y="12"/>
                        </a:cubicBezTo>
                        <a:cubicBezTo>
                          <a:pt x="36" y="20"/>
                          <a:pt x="41" y="27"/>
                          <a:pt x="43" y="37"/>
                        </a:cubicBezTo>
                        <a:cubicBezTo>
                          <a:pt x="42" y="31"/>
                          <a:pt x="41" y="26"/>
                          <a:pt x="37" y="20"/>
                        </a:cubicBezTo>
                        <a:cubicBezTo>
                          <a:pt x="39" y="23"/>
                          <a:pt x="41" y="26"/>
                          <a:pt x="42" y="29"/>
                        </a:cubicBezTo>
                        <a:cubicBezTo>
                          <a:pt x="42" y="32"/>
                          <a:pt x="43" y="42"/>
                          <a:pt x="43" y="33"/>
                        </a:cubicBezTo>
                        <a:cubicBezTo>
                          <a:pt x="43" y="26"/>
                          <a:pt x="41" y="21"/>
                          <a:pt x="38" y="15"/>
                        </a:cubicBezTo>
                        <a:cubicBezTo>
                          <a:pt x="37" y="15"/>
                          <a:pt x="36" y="16"/>
                          <a:pt x="36" y="16"/>
                        </a:cubicBezTo>
                        <a:cubicBezTo>
                          <a:pt x="43" y="22"/>
                          <a:pt x="45" y="31"/>
                          <a:pt x="43" y="39"/>
                        </a:cubicBezTo>
                        <a:cubicBezTo>
                          <a:pt x="44" y="39"/>
                          <a:pt x="45" y="40"/>
                          <a:pt x="46" y="40"/>
                        </a:cubicBezTo>
                        <a:cubicBezTo>
                          <a:pt x="44" y="29"/>
                          <a:pt x="46" y="21"/>
                          <a:pt x="38" y="13"/>
                        </a:cubicBezTo>
                        <a:cubicBezTo>
                          <a:pt x="37" y="12"/>
                          <a:pt x="35" y="14"/>
                          <a:pt x="36" y="15"/>
                        </a:cubicBezTo>
                        <a:cubicBezTo>
                          <a:pt x="43" y="22"/>
                          <a:pt x="47" y="30"/>
                          <a:pt x="45" y="39"/>
                        </a:cubicBezTo>
                        <a:cubicBezTo>
                          <a:pt x="46" y="39"/>
                          <a:pt x="46" y="39"/>
                          <a:pt x="47" y="40"/>
                        </a:cubicBezTo>
                        <a:cubicBezTo>
                          <a:pt x="46" y="30"/>
                          <a:pt x="47" y="22"/>
                          <a:pt x="40" y="15"/>
                        </a:cubicBezTo>
                        <a:cubicBezTo>
                          <a:pt x="39" y="14"/>
                          <a:pt x="37" y="15"/>
                          <a:pt x="38" y="16"/>
                        </a:cubicBezTo>
                        <a:cubicBezTo>
                          <a:pt x="42" y="20"/>
                          <a:pt x="44" y="24"/>
                          <a:pt x="45" y="28"/>
                        </a:cubicBezTo>
                        <a:cubicBezTo>
                          <a:pt x="48" y="36"/>
                          <a:pt x="47" y="28"/>
                          <a:pt x="47" y="26"/>
                        </a:cubicBezTo>
                        <a:cubicBezTo>
                          <a:pt x="46" y="21"/>
                          <a:pt x="44" y="18"/>
                          <a:pt x="40" y="15"/>
                        </a:cubicBezTo>
                        <a:cubicBezTo>
                          <a:pt x="40" y="15"/>
                          <a:pt x="39" y="16"/>
                          <a:pt x="39" y="16"/>
                        </a:cubicBezTo>
                        <a:cubicBezTo>
                          <a:pt x="46" y="20"/>
                          <a:pt x="46" y="28"/>
                          <a:pt x="47" y="36"/>
                        </a:cubicBezTo>
                        <a:cubicBezTo>
                          <a:pt x="48" y="36"/>
                          <a:pt x="48" y="36"/>
                          <a:pt x="49" y="35"/>
                        </a:cubicBezTo>
                        <a:cubicBezTo>
                          <a:pt x="48" y="29"/>
                          <a:pt x="45" y="23"/>
                          <a:pt x="43" y="16"/>
                        </a:cubicBezTo>
                        <a:cubicBezTo>
                          <a:pt x="42" y="17"/>
                          <a:pt x="41" y="17"/>
                          <a:pt x="41" y="18"/>
                        </a:cubicBezTo>
                        <a:cubicBezTo>
                          <a:pt x="46" y="22"/>
                          <a:pt x="45" y="29"/>
                          <a:pt x="45" y="35"/>
                        </a:cubicBezTo>
                        <a:cubicBezTo>
                          <a:pt x="45" y="40"/>
                          <a:pt x="42" y="42"/>
                          <a:pt x="42" y="47"/>
                        </a:cubicBezTo>
                        <a:cubicBezTo>
                          <a:pt x="42" y="43"/>
                          <a:pt x="44" y="39"/>
                          <a:pt x="45" y="36"/>
                        </a:cubicBezTo>
                        <a:cubicBezTo>
                          <a:pt x="45" y="36"/>
                          <a:pt x="44" y="35"/>
                          <a:pt x="43" y="35"/>
                        </a:cubicBezTo>
                        <a:cubicBezTo>
                          <a:pt x="43" y="39"/>
                          <a:pt x="42" y="42"/>
                          <a:pt x="40" y="45"/>
                        </a:cubicBezTo>
                        <a:cubicBezTo>
                          <a:pt x="41" y="46"/>
                          <a:pt x="42" y="46"/>
                          <a:pt x="42" y="46"/>
                        </a:cubicBezTo>
                        <a:cubicBezTo>
                          <a:pt x="43" y="45"/>
                          <a:pt x="43" y="43"/>
                          <a:pt x="43" y="41"/>
                        </a:cubicBezTo>
                        <a:cubicBezTo>
                          <a:pt x="44" y="41"/>
                          <a:pt x="44" y="42"/>
                          <a:pt x="45" y="42"/>
                        </a:cubicBezTo>
                        <a:cubicBezTo>
                          <a:pt x="44" y="43"/>
                          <a:pt x="43" y="44"/>
                          <a:pt x="43" y="45"/>
                        </a:cubicBezTo>
                        <a:cubicBezTo>
                          <a:pt x="43" y="45"/>
                          <a:pt x="44" y="46"/>
                          <a:pt x="45" y="46"/>
                        </a:cubicBezTo>
                        <a:cubicBezTo>
                          <a:pt x="46" y="43"/>
                          <a:pt x="46" y="41"/>
                          <a:pt x="47" y="39"/>
                        </a:cubicBezTo>
                        <a:cubicBezTo>
                          <a:pt x="46" y="39"/>
                          <a:pt x="46" y="38"/>
                          <a:pt x="45" y="38"/>
                        </a:cubicBezTo>
                        <a:cubicBezTo>
                          <a:pt x="44" y="40"/>
                          <a:pt x="44" y="42"/>
                          <a:pt x="44" y="44"/>
                        </a:cubicBezTo>
                        <a:cubicBezTo>
                          <a:pt x="44" y="44"/>
                          <a:pt x="45" y="44"/>
                          <a:pt x="46" y="44"/>
                        </a:cubicBezTo>
                        <a:cubicBezTo>
                          <a:pt x="47" y="42"/>
                          <a:pt x="48" y="39"/>
                          <a:pt x="49" y="36"/>
                        </a:cubicBezTo>
                        <a:cubicBezTo>
                          <a:pt x="48" y="36"/>
                          <a:pt x="47" y="35"/>
                          <a:pt x="47" y="35"/>
                        </a:cubicBezTo>
                        <a:cubicBezTo>
                          <a:pt x="46" y="38"/>
                          <a:pt x="46" y="40"/>
                          <a:pt x="45" y="43"/>
                        </a:cubicBezTo>
                        <a:cubicBezTo>
                          <a:pt x="46" y="43"/>
                          <a:pt x="46" y="44"/>
                          <a:pt x="47" y="44"/>
                        </a:cubicBezTo>
                        <a:cubicBezTo>
                          <a:pt x="47" y="42"/>
                          <a:pt x="48" y="40"/>
                          <a:pt x="48" y="38"/>
                        </a:cubicBezTo>
                        <a:cubicBezTo>
                          <a:pt x="49" y="37"/>
                          <a:pt x="46" y="36"/>
                          <a:pt x="46" y="38"/>
                        </a:cubicBezTo>
                        <a:cubicBezTo>
                          <a:pt x="45" y="42"/>
                          <a:pt x="43" y="45"/>
                          <a:pt x="39" y="48"/>
                        </a:cubicBezTo>
                        <a:cubicBezTo>
                          <a:pt x="38" y="49"/>
                          <a:pt x="39" y="51"/>
                          <a:pt x="41" y="50"/>
                        </a:cubicBezTo>
                        <a:cubicBezTo>
                          <a:pt x="45" y="47"/>
                          <a:pt x="47" y="43"/>
                          <a:pt x="48" y="38"/>
                        </a:cubicBezTo>
                        <a:cubicBezTo>
                          <a:pt x="47" y="38"/>
                          <a:pt x="47" y="38"/>
                          <a:pt x="46" y="38"/>
                        </a:cubicBezTo>
                        <a:cubicBezTo>
                          <a:pt x="45" y="39"/>
                          <a:pt x="45" y="41"/>
                          <a:pt x="45" y="43"/>
                        </a:cubicBezTo>
                        <a:cubicBezTo>
                          <a:pt x="45" y="44"/>
                          <a:pt x="47" y="45"/>
                          <a:pt x="47" y="44"/>
                        </a:cubicBezTo>
                        <a:cubicBezTo>
                          <a:pt x="48" y="41"/>
                          <a:pt x="48" y="39"/>
                          <a:pt x="49" y="36"/>
                        </a:cubicBezTo>
                        <a:cubicBezTo>
                          <a:pt x="49" y="35"/>
                          <a:pt x="47" y="34"/>
                          <a:pt x="47" y="35"/>
                        </a:cubicBezTo>
                        <a:cubicBezTo>
                          <a:pt x="45" y="38"/>
                          <a:pt x="44" y="41"/>
                          <a:pt x="44" y="44"/>
                        </a:cubicBezTo>
                        <a:cubicBezTo>
                          <a:pt x="43" y="46"/>
                          <a:pt x="45" y="46"/>
                          <a:pt x="46" y="45"/>
                        </a:cubicBezTo>
                        <a:cubicBezTo>
                          <a:pt x="47" y="41"/>
                          <a:pt x="47" y="42"/>
                          <a:pt x="47" y="38"/>
                        </a:cubicBezTo>
                        <a:cubicBezTo>
                          <a:pt x="47" y="37"/>
                          <a:pt x="46" y="37"/>
                          <a:pt x="45" y="38"/>
                        </a:cubicBezTo>
                        <a:cubicBezTo>
                          <a:pt x="43" y="40"/>
                          <a:pt x="43" y="43"/>
                          <a:pt x="42" y="46"/>
                        </a:cubicBezTo>
                        <a:cubicBezTo>
                          <a:pt x="42" y="47"/>
                          <a:pt x="44" y="47"/>
                          <a:pt x="45" y="46"/>
                        </a:cubicBezTo>
                        <a:cubicBezTo>
                          <a:pt x="46" y="44"/>
                          <a:pt x="47" y="42"/>
                          <a:pt x="47" y="39"/>
                        </a:cubicBezTo>
                        <a:cubicBezTo>
                          <a:pt x="47" y="38"/>
                          <a:pt x="46" y="37"/>
                          <a:pt x="45" y="38"/>
                        </a:cubicBezTo>
                        <a:cubicBezTo>
                          <a:pt x="43" y="39"/>
                          <a:pt x="44" y="39"/>
                          <a:pt x="43" y="41"/>
                        </a:cubicBezTo>
                        <a:cubicBezTo>
                          <a:pt x="43" y="43"/>
                          <a:pt x="44" y="43"/>
                          <a:pt x="45" y="42"/>
                        </a:cubicBezTo>
                        <a:cubicBezTo>
                          <a:pt x="47" y="40"/>
                          <a:pt x="47" y="38"/>
                          <a:pt x="47" y="35"/>
                        </a:cubicBezTo>
                        <a:cubicBezTo>
                          <a:pt x="48" y="34"/>
                          <a:pt x="46" y="34"/>
                          <a:pt x="45" y="34"/>
                        </a:cubicBezTo>
                        <a:cubicBezTo>
                          <a:pt x="42" y="38"/>
                          <a:pt x="41" y="41"/>
                          <a:pt x="40" y="46"/>
                        </a:cubicBezTo>
                        <a:cubicBezTo>
                          <a:pt x="40" y="47"/>
                          <a:pt x="41" y="48"/>
                          <a:pt x="42" y="47"/>
                        </a:cubicBezTo>
                        <a:cubicBezTo>
                          <a:pt x="44" y="43"/>
                          <a:pt x="45" y="39"/>
                          <a:pt x="45" y="35"/>
                        </a:cubicBezTo>
                        <a:cubicBezTo>
                          <a:pt x="45" y="34"/>
                          <a:pt x="44" y="34"/>
                          <a:pt x="43" y="35"/>
                        </a:cubicBezTo>
                        <a:cubicBezTo>
                          <a:pt x="41" y="39"/>
                          <a:pt x="40" y="44"/>
                          <a:pt x="39" y="49"/>
                        </a:cubicBezTo>
                        <a:cubicBezTo>
                          <a:pt x="39" y="50"/>
                          <a:pt x="40" y="51"/>
                          <a:pt x="41" y="51"/>
                        </a:cubicBezTo>
                        <a:cubicBezTo>
                          <a:pt x="49" y="44"/>
                          <a:pt x="52" y="23"/>
                          <a:pt x="42" y="16"/>
                        </a:cubicBezTo>
                        <a:cubicBezTo>
                          <a:pt x="41" y="15"/>
                          <a:pt x="40" y="16"/>
                          <a:pt x="40" y="18"/>
                        </a:cubicBezTo>
                        <a:cubicBezTo>
                          <a:pt x="43" y="24"/>
                          <a:pt x="46" y="30"/>
                          <a:pt x="47" y="36"/>
                        </a:cubicBezTo>
                        <a:cubicBezTo>
                          <a:pt x="47" y="37"/>
                          <a:pt x="49" y="37"/>
                          <a:pt x="49" y="36"/>
                        </a:cubicBezTo>
                        <a:cubicBezTo>
                          <a:pt x="49" y="28"/>
                          <a:pt x="48" y="19"/>
                          <a:pt x="40" y="15"/>
                        </a:cubicBezTo>
                        <a:cubicBezTo>
                          <a:pt x="39" y="14"/>
                          <a:pt x="38" y="15"/>
                          <a:pt x="39" y="16"/>
                        </a:cubicBezTo>
                        <a:cubicBezTo>
                          <a:pt x="46" y="23"/>
                          <a:pt x="42" y="29"/>
                          <a:pt x="45" y="37"/>
                        </a:cubicBezTo>
                        <a:cubicBezTo>
                          <a:pt x="45" y="38"/>
                          <a:pt x="47" y="38"/>
                          <a:pt x="47" y="37"/>
                        </a:cubicBezTo>
                        <a:cubicBezTo>
                          <a:pt x="49" y="28"/>
                          <a:pt x="46" y="21"/>
                          <a:pt x="40" y="15"/>
                        </a:cubicBezTo>
                        <a:cubicBezTo>
                          <a:pt x="39" y="15"/>
                          <a:pt x="39" y="16"/>
                          <a:pt x="38" y="16"/>
                        </a:cubicBezTo>
                        <a:cubicBezTo>
                          <a:pt x="45" y="23"/>
                          <a:pt x="44" y="31"/>
                          <a:pt x="45" y="40"/>
                        </a:cubicBezTo>
                        <a:cubicBezTo>
                          <a:pt x="45" y="41"/>
                          <a:pt x="47" y="41"/>
                          <a:pt x="47" y="40"/>
                        </a:cubicBezTo>
                        <a:cubicBezTo>
                          <a:pt x="49" y="30"/>
                          <a:pt x="45" y="21"/>
                          <a:pt x="38" y="13"/>
                        </a:cubicBezTo>
                        <a:cubicBezTo>
                          <a:pt x="37" y="14"/>
                          <a:pt x="37" y="14"/>
                          <a:pt x="36" y="15"/>
                        </a:cubicBezTo>
                        <a:cubicBezTo>
                          <a:pt x="44" y="23"/>
                          <a:pt x="42" y="30"/>
                          <a:pt x="43" y="40"/>
                        </a:cubicBezTo>
                        <a:cubicBezTo>
                          <a:pt x="43" y="41"/>
                          <a:pt x="45" y="41"/>
                          <a:pt x="46" y="40"/>
                        </a:cubicBezTo>
                        <a:cubicBezTo>
                          <a:pt x="48" y="30"/>
                          <a:pt x="45" y="21"/>
                          <a:pt x="37" y="14"/>
                        </a:cubicBezTo>
                        <a:cubicBezTo>
                          <a:pt x="36" y="14"/>
                          <a:pt x="35" y="15"/>
                          <a:pt x="36" y="16"/>
                        </a:cubicBezTo>
                        <a:cubicBezTo>
                          <a:pt x="39" y="21"/>
                          <a:pt x="41" y="26"/>
                          <a:pt x="41" y="33"/>
                        </a:cubicBezTo>
                        <a:cubicBezTo>
                          <a:pt x="41" y="36"/>
                          <a:pt x="41" y="39"/>
                          <a:pt x="42" y="42"/>
                        </a:cubicBezTo>
                        <a:cubicBezTo>
                          <a:pt x="42" y="44"/>
                          <a:pt x="43" y="43"/>
                          <a:pt x="44" y="42"/>
                        </a:cubicBezTo>
                        <a:cubicBezTo>
                          <a:pt x="48" y="33"/>
                          <a:pt x="43" y="19"/>
                          <a:pt x="35" y="13"/>
                        </a:cubicBezTo>
                        <a:cubicBezTo>
                          <a:pt x="34" y="13"/>
                          <a:pt x="33" y="13"/>
                          <a:pt x="33" y="14"/>
                        </a:cubicBezTo>
                        <a:cubicBezTo>
                          <a:pt x="33" y="17"/>
                          <a:pt x="34" y="19"/>
                          <a:pt x="35" y="21"/>
                        </a:cubicBezTo>
                        <a:cubicBezTo>
                          <a:pt x="39" y="28"/>
                          <a:pt x="40" y="34"/>
                          <a:pt x="42" y="41"/>
                        </a:cubicBezTo>
                        <a:cubicBezTo>
                          <a:pt x="42" y="42"/>
                          <a:pt x="44" y="42"/>
                          <a:pt x="44" y="41"/>
                        </a:cubicBezTo>
                        <a:cubicBezTo>
                          <a:pt x="46" y="31"/>
                          <a:pt x="42" y="24"/>
                          <a:pt x="36" y="16"/>
                        </a:cubicBezTo>
                        <a:cubicBezTo>
                          <a:pt x="34" y="12"/>
                          <a:pt x="34" y="12"/>
                          <a:pt x="36" y="16"/>
                        </a:cubicBezTo>
                        <a:cubicBezTo>
                          <a:pt x="37" y="18"/>
                          <a:pt x="38" y="21"/>
                          <a:pt x="38" y="23"/>
                        </a:cubicBezTo>
                        <a:cubicBezTo>
                          <a:pt x="39" y="27"/>
                          <a:pt x="39" y="31"/>
                          <a:pt x="41" y="34"/>
                        </a:cubicBezTo>
                        <a:cubicBezTo>
                          <a:pt x="41" y="35"/>
                          <a:pt x="43" y="35"/>
                          <a:pt x="43" y="34"/>
                        </a:cubicBezTo>
                        <a:cubicBezTo>
                          <a:pt x="45" y="24"/>
                          <a:pt x="39" y="18"/>
                          <a:pt x="31" y="11"/>
                        </a:cubicBezTo>
                        <a:cubicBezTo>
                          <a:pt x="31" y="12"/>
                          <a:pt x="30" y="12"/>
                          <a:pt x="30" y="13"/>
                        </a:cubicBezTo>
                        <a:cubicBezTo>
                          <a:pt x="38" y="18"/>
                          <a:pt x="36" y="30"/>
                          <a:pt x="37" y="38"/>
                        </a:cubicBezTo>
                        <a:cubicBezTo>
                          <a:pt x="37" y="39"/>
                          <a:pt x="39" y="39"/>
                          <a:pt x="39" y="38"/>
                        </a:cubicBezTo>
                        <a:cubicBezTo>
                          <a:pt x="42" y="31"/>
                          <a:pt x="41" y="17"/>
                          <a:pt x="32" y="14"/>
                        </a:cubicBezTo>
                        <a:cubicBezTo>
                          <a:pt x="31" y="14"/>
                          <a:pt x="30" y="16"/>
                          <a:pt x="31" y="16"/>
                        </a:cubicBezTo>
                        <a:cubicBezTo>
                          <a:pt x="38" y="23"/>
                          <a:pt x="39" y="30"/>
                          <a:pt x="40" y="40"/>
                        </a:cubicBezTo>
                        <a:cubicBezTo>
                          <a:pt x="40" y="41"/>
                          <a:pt x="42" y="41"/>
                          <a:pt x="42" y="40"/>
                        </a:cubicBezTo>
                        <a:cubicBezTo>
                          <a:pt x="42" y="36"/>
                          <a:pt x="42" y="34"/>
                          <a:pt x="40" y="30"/>
                        </a:cubicBezTo>
                        <a:cubicBezTo>
                          <a:pt x="40" y="30"/>
                          <a:pt x="39" y="30"/>
                          <a:pt x="38" y="30"/>
                        </a:cubicBezTo>
                        <a:cubicBezTo>
                          <a:pt x="37" y="33"/>
                          <a:pt x="37" y="35"/>
                          <a:pt x="37" y="38"/>
                        </a:cubicBezTo>
                        <a:cubicBezTo>
                          <a:pt x="38" y="39"/>
                          <a:pt x="40" y="39"/>
                          <a:pt x="40" y="38"/>
                        </a:cubicBezTo>
                        <a:cubicBezTo>
                          <a:pt x="40" y="33"/>
                          <a:pt x="40" y="28"/>
                          <a:pt x="38" y="24"/>
                        </a:cubicBezTo>
                        <a:cubicBezTo>
                          <a:pt x="38" y="22"/>
                          <a:pt x="36" y="23"/>
                          <a:pt x="36" y="24"/>
                        </a:cubicBezTo>
                        <a:cubicBezTo>
                          <a:pt x="36" y="30"/>
                          <a:pt x="35" y="36"/>
                          <a:pt x="34" y="42"/>
                        </a:cubicBezTo>
                        <a:cubicBezTo>
                          <a:pt x="35" y="42"/>
                          <a:pt x="36" y="42"/>
                          <a:pt x="36" y="42"/>
                        </a:cubicBezTo>
                        <a:cubicBezTo>
                          <a:pt x="36" y="36"/>
                          <a:pt x="35" y="31"/>
                          <a:pt x="33" y="26"/>
                        </a:cubicBezTo>
                        <a:cubicBezTo>
                          <a:pt x="33" y="24"/>
                          <a:pt x="31" y="15"/>
                          <a:pt x="34" y="24"/>
                        </a:cubicBezTo>
                        <a:cubicBezTo>
                          <a:pt x="35" y="26"/>
                          <a:pt x="36" y="28"/>
                          <a:pt x="36" y="29"/>
                        </a:cubicBezTo>
                        <a:cubicBezTo>
                          <a:pt x="37" y="29"/>
                          <a:pt x="38" y="29"/>
                          <a:pt x="38" y="29"/>
                        </a:cubicBezTo>
                        <a:cubicBezTo>
                          <a:pt x="37" y="26"/>
                          <a:pt x="36" y="24"/>
                          <a:pt x="35" y="21"/>
                        </a:cubicBezTo>
                        <a:cubicBezTo>
                          <a:pt x="34" y="20"/>
                          <a:pt x="32" y="21"/>
                          <a:pt x="33" y="22"/>
                        </a:cubicBezTo>
                        <a:cubicBezTo>
                          <a:pt x="38" y="33"/>
                          <a:pt x="46" y="41"/>
                          <a:pt x="36" y="53"/>
                        </a:cubicBezTo>
                        <a:cubicBezTo>
                          <a:pt x="37" y="53"/>
                          <a:pt x="37" y="53"/>
                          <a:pt x="38" y="54"/>
                        </a:cubicBezTo>
                        <a:cubicBezTo>
                          <a:pt x="39" y="52"/>
                          <a:pt x="40" y="51"/>
                          <a:pt x="41" y="49"/>
                        </a:cubicBezTo>
                        <a:cubicBezTo>
                          <a:pt x="41" y="49"/>
                          <a:pt x="40" y="48"/>
                          <a:pt x="40" y="48"/>
                        </a:cubicBezTo>
                        <a:cubicBezTo>
                          <a:pt x="39" y="51"/>
                          <a:pt x="37" y="53"/>
                          <a:pt x="33" y="54"/>
                        </a:cubicBezTo>
                        <a:cubicBezTo>
                          <a:pt x="34" y="55"/>
                          <a:pt x="34" y="55"/>
                          <a:pt x="35" y="56"/>
                        </a:cubicBezTo>
                        <a:cubicBezTo>
                          <a:pt x="36" y="54"/>
                          <a:pt x="38" y="52"/>
                          <a:pt x="39" y="51"/>
                        </a:cubicBezTo>
                        <a:cubicBezTo>
                          <a:pt x="40" y="50"/>
                          <a:pt x="39" y="48"/>
                          <a:pt x="38" y="49"/>
                        </a:cubicBezTo>
                        <a:cubicBezTo>
                          <a:pt x="35" y="52"/>
                          <a:pt x="32" y="53"/>
                          <a:pt x="30" y="56"/>
                        </a:cubicBezTo>
                        <a:cubicBezTo>
                          <a:pt x="30" y="57"/>
                          <a:pt x="31" y="58"/>
                          <a:pt x="31" y="58"/>
                        </a:cubicBezTo>
                        <a:cubicBezTo>
                          <a:pt x="38" y="57"/>
                          <a:pt x="42" y="46"/>
                          <a:pt x="41" y="41"/>
                        </a:cubicBezTo>
                        <a:cubicBezTo>
                          <a:pt x="41" y="40"/>
                          <a:pt x="39" y="39"/>
                          <a:pt x="39" y="41"/>
                        </a:cubicBezTo>
                        <a:cubicBezTo>
                          <a:pt x="37" y="45"/>
                          <a:pt x="36" y="52"/>
                          <a:pt x="31" y="53"/>
                        </a:cubicBezTo>
                        <a:cubicBezTo>
                          <a:pt x="31" y="53"/>
                          <a:pt x="31" y="54"/>
                          <a:pt x="32" y="54"/>
                        </a:cubicBezTo>
                        <a:cubicBezTo>
                          <a:pt x="36" y="51"/>
                          <a:pt x="43" y="46"/>
                          <a:pt x="40" y="40"/>
                        </a:cubicBezTo>
                        <a:cubicBezTo>
                          <a:pt x="39" y="39"/>
                          <a:pt x="38" y="39"/>
                          <a:pt x="38" y="39"/>
                        </a:cubicBezTo>
                        <a:cubicBezTo>
                          <a:pt x="35" y="42"/>
                          <a:pt x="34" y="44"/>
                          <a:pt x="33" y="47"/>
                        </a:cubicBezTo>
                        <a:cubicBezTo>
                          <a:pt x="32" y="48"/>
                          <a:pt x="34" y="49"/>
                          <a:pt x="35" y="48"/>
                        </a:cubicBezTo>
                        <a:cubicBezTo>
                          <a:pt x="38" y="43"/>
                          <a:pt x="41" y="38"/>
                          <a:pt x="39" y="33"/>
                        </a:cubicBezTo>
                        <a:cubicBezTo>
                          <a:pt x="39" y="32"/>
                          <a:pt x="38" y="32"/>
                          <a:pt x="38" y="32"/>
                        </a:cubicBezTo>
                        <a:cubicBezTo>
                          <a:pt x="33" y="35"/>
                          <a:pt x="32" y="41"/>
                          <a:pt x="32" y="46"/>
                        </a:cubicBezTo>
                        <a:cubicBezTo>
                          <a:pt x="32" y="48"/>
                          <a:pt x="34" y="48"/>
                          <a:pt x="35" y="47"/>
                        </a:cubicBezTo>
                        <a:cubicBezTo>
                          <a:pt x="36" y="42"/>
                          <a:pt x="41" y="30"/>
                          <a:pt x="36" y="26"/>
                        </a:cubicBezTo>
                        <a:cubicBezTo>
                          <a:pt x="35" y="25"/>
                          <a:pt x="34" y="25"/>
                          <a:pt x="34" y="26"/>
                        </a:cubicBezTo>
                        <a:cubicBezTo>
                          <a:pt x="32" y="32"/>
                          <a:pt x="31" y="37"/>
                          <a:pt x="32" y="43"/>
                        </a:cubicBezTo>
                        <a:cubicBezTo>
                          <a:pt x="32" y="44"/>
                          <a:pt x="34" y="44"/>
                          <a:pt x="34" y="43"/>
                        </a:cubicBezTo>
                        <a:cubicBezTo>
                          <a:pt x="36" y="37"/>
                          <a:pt x="38" y="30"/>
                          <a:pt x="36" y="24"/>
                        </a:cubicBezTo>
                        <a:cubicBezTo>
                          <a:pt x="36" y="23"/>
                          <a:pt x="34" y="23"/>
                          <a:pt x="34" y="24"/>
                        </a:cubicBezTo>
                        <a:cubicBezTo>
                          <a:pt x="32" y="29"/>
                          <a:pt x="31" y="35"/>
                          <a:pt x="32" y="40"/>
                        </a:cubicBezTo>
                        <a:cubicBezTo>
                          <a:pt x="32" y="42"/>
                          <a:pt x="34" y="42"/>
                          <a:pt x="34" y="41"/>
                        </a:cubicBezTo>
                        <a:cubicBezTo>
                          <a:pt x="36" y="34"/>
                          <a:pt x="38" y="26"/>
                          <a:pt x="35" y="19"/>
                        </a:cubicBezTo>
                        <a:cubicBezTo>
                          <a:pt x="34" y="18"/>
                          <a:pt x="33" y="18"/>
                          <a:pt x="33" y="19"/>
                        </a:cubicBezTo>
                        <a:cubicBezTo>
                          <a:pt x="29" y="24"/>
                          <a:pt x="30" y="31"/>
                          <a:pt x="32" y="37"/>
                        </a:cubicBezTo>
                        <a:cubicBezTo>
                          <a:pt x="32" y="38"/>
                          <a:pt x="34" y="38"/>
                          <a:pt x="34" y="37"/>
                        </a:cubicBezTo>
                        <a:cubicBezTo>
                          <a:pt x="34" y="32"/>
                          <a:pt x="38" y="19"/>
                          <a:pt x="31" y="17"/>
                        </a:cubicBezTo>
                        <a:cubicBezTo>
                          <a:pt x="31" y="17"/>
                          <a:pt x="30" y="17"/>
                          <a:pt x="30" y="18"/>
                        </a:cubicBezTo>
                        <a:cubicBezTo>
                          <a:pt x="28" y="22"/>
                          <a:pt x="28" y="26"/>
                          <a:pt x="28" y="30"/>
                        </a:cubicBezTo>
                        <a:cubicBezTo>
                          <a:pt x="29" y="31"/>
                          <a:pt x="30" y="31"/>
                          <a:pt x="31" y="30"/>
                        </a:cubicBezTo>
                        <a:cubicBezTo>
                          <a:pt x="34" y="25"/>
                          <a:pt x="35" y="16"/>
                          <a:pt x="30" y="11"/>
                        </a:cubicBezTo>
                        <a:cubicBezTo>
                          <a:pt x="30" y="10"/>
                          <a:pt x="29" y="10"/>
                          <a:pt x="28" y="11"/>
                        </a:cubicBezTo>
                        <a:cubicBezTo>
                          <a:pt x="25" y="14"/>
                          <a:pt x="25" y="20"/>
                          <a:pt x="26" y="25"/>
                        </a:cubicBezTo>
                        <a:cubicBezTo>
                          <a:pt x="27" y="26"/>
                          <a:pt x="28" y="26"/>
                          <a:pt x="29" y="25"/>
                        </a:cubicBezTo>
                        <a:cubicBezTo>
                          <a:pt x="31" y="20"/>
                          <a:pt x="33" y="9"/>
                          <a:pt x="28" y="6"/>
                        </a:cubicBezTo>
                        <a:cubicBezTo>
                          <a:pt x="23" y="2"/>
                          <a:pt x="22" y="16"/>
                          <a:pt x="23" y="19"/>
                        </a:cubicBezTo>
                        <a:cubicBezTo>
                          <a:pt x="24" y="19"/>
                          <a:pt x="25" y="19"/>
                          <a:pt x="26" y="18"/>
                        </a:cubicBezTo>
                        <a:cubicBezTo>
                          <a:pt x="28" y="13"/>
                          <a:pt x="28" y="10"/>
                          <a:pt x="27" y="5"/>
                        </a:cubicBezTo>
                        <a:cubicBezTo>
                          <a:pt x="27" y="4"/>
                          <a:pt x="26" y="4"/>
                          <a:pt x="25" y="5"/>
                        </a:cubicBezTo>
                        <a:cubicBezTo>
                          <a:pt x="22" y="9"/>
                          <a:pt x="22" y="13"/>
                          <a:pt x="22" y="18"/>
                        </a:cubicBezTo>
                        <a:cubicBezTo>
                          <a:pt x="22" y="19"/>
                          <a:pt x="24" y="19"/>
                          <a:pt x="24" y="18"/>
                        </a:cubicBezTo>
                        <a:cubicBezTo>
                          <a:pt x="25" y="14"/>
                          <a:pt x="27" y="7"/>
                          <a:pt x="24" y="4"/>
                        </a:cubicBezTo>
                        <a:cubicBezTo>
                          <a:pt x="22" y="2"/>
                          <a:pt x="18" y="3"/>
                          <a:pt x="17" y="5"/>
                        </a:cubicBezTo>
                        <a:cubicBezTo>
                          <a:pt x="15" y="13"/>
                          <a:pt x="28" y="18"/>
                          <a:pt x="27" y="8"/>
                        </a:cubicBezTo>
                        <a:cubicBezTo>
                          <a:pt x="26" y="7"/>
                          <a:pt x="26" y="7"/>
                          <a:pt x="25" y="7"/>
                        </a:cubicBezTo>
                        <a:cubicBezTo>
                          <a:pt x="19" y="8"/>
                          <a:pt x="19" y="16"/>
                          <a:pt x="23" y="19"/>
                        </a:cubicBezTo>
                        <a:cubicBezTo>
                          <a:pt x="23" y="20"/>
                          <a:pt x="24" y="20"/>
                          <a:pt x="24" y="19"/>
                        </a:cubicBezTo>
                        <a:cubicBezTo>
                          <a:pt x="27" y="16"/>
                          <a:pt x="32" y="6"/>
                          <a:pt x="26" y="4"/>
                        </a:cubicBezTo>
                        <a:cubicBezTo>
                          <a:pt x="18" y="2"/>
                          <a:pt x="18" y="16"/>
                          <a:pt x="20" y="20"/>
                        </a:cubicBezTo>
                        <a:cubicBezTo>
                          <a:pt x="20" y="20"/>
                          <a:pt x="21" y="21"/>
                          <a:pt x="22" y="20"/>
                        </a:cubicBezTo>
                        <a:cubicBezTo>
                          <a:pt x="25" y="17"/>
                          <a:pt x="27" y="9"/>
                          <a:pt x="24" y="5"/>
                        </a:cubicBezTo>
                        <a:cubicBezTo>
                          <a:pt x="20" y="0"/>
                          <a:pt x="18" y="13"/>
                          <a:pt x="18" y="15"/>
                        </a:cubicBezTo>
                        <a:cubicBezTo>
                          <a:pt x="19" y="16"/>
                          <a:pt x="20" y="16"/>
                          <a:pt x="21" y="15"/>
                        </a:cubicBezTo>
                        <a:cubicBezTo>
                          <a:pt x="23" y="12"/>
                          <a:pt x="24" y="10"/>
                          <a:pt x="22" y="6"/>
                        </a:cubicBezTo>
                        <a:cubicBezTo>
                          <a:pt x="22" y="5"/>
                          <a:pt x="21" y="5"/>
                          <a:pt x="20" y="5"/>
                        </a:cubicBezTo>
                        <a:cubicBezTo>
                          <a:pt x="18" y="8"/>
                          <a:pt x="17" y="11"/>
                          <a:pt x="16" y="14"/>
                        </a:cubicBezTo>
                        <a:cubicBezTo>
                          <a:pt x="16" y="15"/>
                          <a:pt x="17" y="16"/>
                          <a:pt x="18" y="15"/>
                        </a:cubicBezTo>
                        <a:cubicBezTo>
                          <a:pt x="20" y="12"/>
                          <a:pt x="21" y="10"/>
                          <a:pt x="22" y="7"/>
                        </a:cubicBezTo>
                        <a:cubicBezTo>
                          <a:pt x="22" y="6"/>
                          <a:pt x="21" y="6"/>
                          <a:pt x="20" y="6"/>
                        </a:cubicBezTo>
                        <a:cubicBezTo>
                          <a:pt x="16" y="10"/>
                          <a:pt x="14" y="15"/>
                          <a:pt x="12" y="20"/>
                        </a:cubicBezTo>
                        <a:cubicBezTo>
                          <a:pt x="12" y="22"/>
                          <a:pt x="14" y="22"/>
                          <a:pt x="15" y="21"/>
                        </a:cubicBezTo>
                        <a:cubicBezTo>
                          <a:pt x="17" y="17"/>
                          <a:pt x="19" y="12"/>
                          <a:pt x="21" y="7"/>
                        </a:cubicBezTo>
                        <a:cubicBezTo>
                          <a:pt x="21" y="6"/>
                          <a:pt x="19" y="5"/>
                          <a:pt x="19" y="7"/>
                        </a:cubicBezTo>
                        <a:cubicBezTo>
                          <a:pt x="16" y="10"/>
                          <a:pt x="15" y="15"/>
                          <a:pt x="13" y="18"/>
                        </a:cubicBezTo>
                        <a:cubicBezTo>
                          <a:pt x="14" y="19"/>
                          <a:pt x="14" y="19"/>
                          <a:pt x="15" y="19"/>
                        </a:cubicBezTo>
                        <a:cubicBezTo>
                          <a:pt x="16" y="15"/>
                          <a:pt x="16" y="12"/>
                          <a:pt x="15" y="8"/>
                        </a:cubicBezTo>
                        <a:cubicBezTo>
                          <a:pt x="15" y="7"/>
                          <a:pt x="14" y="7"/>
                          <a:pt x="13" y="8"/>
                        </a:cubicBezTo>
                        <a:cubicBezTo>
                          <a:pt x="10" y="11"/>
                          <a:pt x="9" y="14"/>
                          <a:pt x="9" y="18"/>
                        </a:cubicBezTo>
                        <a:cubicBezTo>
                          <a:pt x="9" y="19"/>
                          <a:pt x="10" y="19"/>
                          <a:pt x="11" y="19"/>
                        </a:cubicBezTo>
                        <a:cubicBezTo>
                          <a:pt x="13" y="15"/>
                          <a:pt x="15" y="12"/>
                          <a:pt x="17" y="8"/>
                        </a:cubicBezTo>
                        <a:cubicBezTo>
                          <a:pt x="18" y="7"/>
                          <a:pt x="16" y="5"/>
                          <a:pt x="15" y="7"/>
                        </a:cubicBezTo>
                        <a:cubicBezTo>
                          <a:pt x="14" y="9"/>
                          <a:pt x="13" y="11"/>
                          <a:pt x="11" y="13"/>
                        </a:cubicBezTo>
                        <a:cubicBezTo>
                          <a:pt x="10" y="14"/>
                          <a:pt x="11" y="16"/>
                          <a:pt x="12" y="15"/>
                        </a:cubicBezTo>
                        <a:cubicBezTo>
                          <a:pt x="15" y="11"/>
                          <a:pt x="16" y="12"/>
                          <a:pt x="16" y="17"/>
                        </a:cubicBezTo>
                        <a:cubicBezTo>
                          <a:pt x="16" y="17"/>
                          <a:pt x="17" y="18"/>
                          <a:pt x="18" y="18"/>
                        </a:cubicBezTo>
                        <a:cubicBezTo>
                          <a:pt x="19" y="14"/>
                          <a:pt x="22" y="7"/>
                          <a:pt x="27" y="5"/>
                        </a:cubicBezTo>
                        <a:cubicBezTo>
                          <a:pt x="28" y="5"/>
                          <a:pt x="28" y="3"/>
                          <a:pt x="27" y="3"/>
                        </a:cubicBezTo>
                        <a:cubicBezTo>
                          <a:pt x="19" y="1"/>
                          <a:pt x="13" y="2"/>
                          <a:pt x="7" y="6"/>
                        </a:cubicBezTo>
                        <a:cubicBezTo>
                          <a:pt x="6" y="7"/>
                          <a:pt x="6" y="8"/>
                          <a:pt x="8" y="8"/>
                        </a:cubicBezTo>
                        <a:cubicBezTo>
                          <a:pt x="10" y="8"/>
                          <a:pt x="13" y="7"/>
                          <a:pt x="15" y="7"/>
                        </a:cubicBezTo>
                        <a:cubicBezTo>
                          <a:pt x="15" y="6"/>
                          <a:pt x="15" y="5"/>
                          <a:pt x="15" y="4"/>
                        </a:cubicBezTo>
                        <a:cubicBezTo>
                          <a:pt x="13" y="5"/>
                          <a:pt x="11" y="6"/>
                          <a:pt x="8" y="6"/>
                        </a:cubicBezTo>
                        <a:cubicBezTo>
                          <a:pt x="7" y="7"/>
                          <a:pt x="7" y="9"/>
                          <a:pt x="9" y="9"/>
                        </a:cubicBezTo>
                        <a:cubicBezTo>
                          <a:pt x="13" y="9"/>
                          <a:pt x="16" y="8"/>
                          <a:pt x="19" y="6"/>
                        </a:cubicBezTo>
                        <a:cubicBezTo>
                          <a:pt x="20" y="6"/>
                          <a:pt x="20" y="4"/>
                          <a:pt x="19" y="4"/>
                        </a:cubicBezTo>
                        <a:cubicBezTo>
                          <a:pt x="15" y="4"/>
                          <a:pt x="11" y="5"/>
                          <a:pt x="8" y="8"/>
                        </a:cubicBezTo>
                        <a:cubicBezTo>
                          <a:pt x="7" y="9"/>
                          <a:pt x="8" y="10"/>
                          <a:pt x="9" y="10"/>
                        </a:cubicBezTo>
                        <a:cubicBezTo>
                          <a:pt x="12" y="10"/>
                          <a:pt x="15" y="10"/>
                          <a:pt x="19" y="10"/>
                        </a:cubicBezTo>
                        <a:cubicBezTo>
                          <a:pt x="20" y="10"/>
                          <a:pt x="20" y="8"/>
                          <a:pt x="19" y="8"/>
                        </a:cubicBezTo>
                        <a:cubicBezTo>
                          <a:pt x="15" y="8"/>
                          <a:pt x="12" y="8"/>
                          <a:pt x="8" y="8"/>
                        </a:cubicBezTo>
                        <a:cubicBezTo>
                          <a:pt x="8" y="9"/>
                          <a:pt x="8" y="9"/>
                          <a:pt x="8" y="10"/>
                        </a:cubicBezTo>
                        <a:cubicBezTo>
                          <a:pt x="12" y="10"/>
                          <a:pt x="16" y="10"/>
                          <a:pt x="20" y="9"/>
                        </a:cubicBezTo>
                        <a:cubicBezTo>
                          <a:pt x="20" y="8"/>
                          <a:pt x="19" y="8"/>
                          <a:pt x="19" y="7"/>
                        </a:cubicBezTo>
                        <a:cubicBezTo>
                          <a:pt x="14" y="8"/>
                          <a:pt x="9" y="9"/>
                          <a:pt x="3" y="9"/>
                        </a:cubicBezTo>
                        <a:cubicBezTo>
                          <a:pt x="3" y="9"/>
                          <a:pt x="3" y="10"/>
                          <a:pt x="3" y="11"/>
                        </a:cubicBezTo>
                        <a:cubicBezTo>
                          <a:pt x="7" y="10"/>
                          <a:pt x="10" y="9"/>
                          <a:pt x="14" y="8"/>
                        </a:cubicBezTo>
                        <a:cubicBezTo>
                          <a:pt x="14" y="7"/>
                          <a:pt x="13" y="7"/>
                          <a:pt x="13" y="6"/>
                        </a:cubicBezTo>
                        <a:cubicBezTo>
                          <a:pt x="8" y="8"/>
                          <a:pt x="4" y="10"/>
                          <a:pt x="0" y="13"/>
                        </a:cubicBezTo>
                        <a:cubicBezTo>
                          <a:pt x="0" y="14"/>
                          <a:pt x="1" y="16"/>
                          <a:pt x="2" y="15"/>
                        </a:cubicBezTo>
                        <a:cubicBezTo>
                          <a:pt x="5" y="13"/>
                          <a:pt x="8" y="11"/>
                          <a:pt x="11" y="9"/>
                        </a:cubicBezTo>
                        <a:cubicBezTo>
                          <a:pt x="11" y="8"/>
                          <a:pt x="10" y="7"/>
                          <a:pt x="10" y="7"/>
                        </a:cubicBezTo>
                        <a:cubicBezTo>
                          <a:pt x="7" y="10"/>
                          <a:pt x="4" y="12"/>
                          <a:pt x="1" y="15"/>
                        </a:cubicBezTo>
                        <a:cubicBezTo>
                          <a:pt x="1" y="16"/>
                          <a:pt x="2" y="16"/>
                          <a:pt x="2" y="17"/>
                        </a:cubicBezTo>
                        <a:cubicBezTo>
                          <a:pt x="5" y="14"/>
                          <a:pt x="8" y="12"/>
                          <a:pt x="11" y="10"/>
                        </a:cubicBezTo>
                        <a:cubicBezTo>
                          <a:pt x="10" y="9"/>
                          <a:pt x="10" y="9"/>
                          <a:pt x="9" y="8"/>
                        </a:cubicBezTo>
                        <a:cubicBezTo>
                          <a:pt x="7" y="10"/>
                          <a:pt x="4" y="13"/>
                          <a:pt x="2" y="15"/>
                        </a:cubicBezTo>
                        <a:cubicBezTo>
                          <a:pt x="0" y="16"/>
                          <a:pt x="2" y="17"/>
                          <a:pt x="3" y="17"/>
                        </a:cubicBezTo>
                        <a:cubicBezTo>
                          <a:pt x="7" y="15"/>
                          <a:pt x="11" y="14"/>
                          <a:pt x="16" y="13"/>
                        </a:cubicBezTo>
                        <a:cubicBezTo>
                          <a:pt x="15" y="12"/>
                          <a:pt x="15" y="11"/>
                          <a:pt x="15" y="11"/>
                        </a:cubicBezTo>
                        <a:cubicBezTo>
                          <a:pt x="11" y="12"/>
                          <a:pt x="7" y="13"/>
                          <a:pt x="3" y="15"/>
                        </a:cubicBezTo>
                        <a:cubicBezTo>
                          <a:pt x="1" y="16"/>
                          <a:pt x="3" y="18"/>
                          <a:pt x="4" y="1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9" name="Freeform 298"/>
                  <p:cNvSpPr/>
                  <p:nvPr/>
                </p:nvSpPr>
                <p:spPr bwMode="auto">
                  <a:xfrm>
                    <a:off x="927" y="1615"/>
                    <a:ext cx="18" cy="36"/>
                  </a:xfrm>
                  <a:custGeom>
                    <a:avLst/>
                    <a:gdLst>
                      <a:gd name="T0" fmla="*/ 12 w 26"/>
                      <a:gd name="T1" fmla="*/ 48 h 53"/>
                      <a:gd name="T2" fmla="*/ 22 w 26"/>
                      <a:gd name="T3" fmla="*/ 42 h 53"/>
                      <a:gd name="T4" fmla="*/ 10 w 26"/>
                      <a:gd name="T5" fmla="*/ 50 h 53"/>
                      <a:gd name="T6" fmla="*/ 23 w 26"/>
                      <a:gd name="T7" fmla="*/ 40 h 53"/>
                      <a:gd name="T8" fmla="*/ 20 w 26"/>
                      <a:gd name="T9" fmla="*/ 41 h 53"/>
                      <a:gd name="T10" fmla="*/ 23 w 26"/>
                      <a:gd name="T11" fmla="*/ 23 h 53"/>
                      <a:gd name="T12" fmla="*/ 13 w 26"/>
                      <a:gd name="T13" fmla="*/ 10 h 53"/>
                      <a:gd name="T14" fmla="*/ 19 w 26"/>
                      <a:gd name="T15" fmla="*/ 10 h 53"/>
                      <a:gd name="T16" fmla="*/ 6 w 26"/>
                      <a:gd name="T17" fmla="*/ 7 h 53"/>
                      <a:gd name="T18" fmla="*/ 14 w 26"/>
                      <a:gd name="T19" fmla="*/ 9 h 53"/>
                      <a:gd name="T20" fmla="*/ 5 w 26"/>
                      <a:gd name="T21" fmla="*/ 4 h 53"/>
                      <a:gd name="T22" fmla="*/ 11 w 26"/>
                      <a:gd name="T23" fmla="*/ 5 h 53"/>
                      <a:gd name="T24" fmla="*/ 5 w 26"/>
                      <a:gd name="T25" fmla="*/ 2 h 53"/>
                      <a:gd name="T26" fmla="*/ 11 w 26"/>
                      <a:gd name="T27" fmla="*/ 2 h 53"/>
                      <a:gd name="T28" fmla="*/ 2 w 26"/>
                      <a:gd name="T29" fmla="*/ 3 h 53"/>
                      <a:gd name="T30" fmla="*/ 16 w 26"/>
                      <a:gd name="T31" fmla="*/ 9 h 53"/>
                      <a:gd name="T32" fmla="*/ 16 w 26"/>
                      <a:gd name="T33" fmla="*/ 9 h 53"/>
                      <a:gd name="T34" fmla="*/ 10 w 26"/>
                      <a:gd name="T35" fmla="*/ 7 h 53"/>
                      <a:gd name="T36" fmla="*/ 20 w 26"/>
                      <a:gd name="T37" fmla="*/ 13 h 53"/>
                      <a:gd name="T38" fmla="*/ 18 w 26"/>
                      <a:gd name="T39" fmla="*/ 15 h 53"/>
                      <a:gd name="T40" fmla="*/ 25 w 26"/>
                      <a:gd name="T41" fmla="*/ 21 h 53"/>
                      <a:gd name="T42" fmla="*/ 18 w 26"/>
                      <a:gd name="T43" fmla="*/ 15 h 53"/>
                      <a:gd name="T44" fmla="*/ 20 w 26"/>
                      <a:gd name="T45" fmla="*/ 14 h 53"/>
                      <a:gd name="T46" fmla="*/ 10 w 26"/>
                      <a:gd name="T47" fmla="*/ 6 h 53"/>
                      <a:gd name="T48" fmla="*/ 17 w 26"/>
                      <a:gd name="T49" fmla="*/ 9 h 53"/>
                      <a:gd name="T50" fmla="*/ 9 w 26"/>
                      <a:gd name="T51" fmla="*/ 5 h 53"/>
                      <a:gd name="T52" fmla="*/ 16 w 26"/>
                      <a:gd name="T53" fmla="*/ 9 h 53"/>
                      <a:gd name="T54" fmla="*/ 2 w 26"/>
                      <a:gd name="T55" fmla="*/ 3 h 53"/>
                      <a:gd name="T56" fmla="*/ 11 w 26"/>
                      <a:gd name="T57" fmla="*/ 2 h 53"/>
                      <a:gd name="T58" fmla="*/ 4 w 26"/>
                      <a:gd name="T59" fmla="*/ 2 h 53"/>
                      <a:gd name="T60" fmla="*/ 11 w 26"/>
                      <a:gd name="T61" fmla="*/ 5 h 53"/>
                      <a:gd name="T62" fmla="*/ 4 w 26"/>
                      <a:gd name="T63" fmla="*/ 4 h 53"/>
                      <a:gd name="T64" fmla="*/ 14 w 26"/>
                      <a:gd name="T65" fmla="*/ 9 h 53"/>
                      <a:gd name="T66" fmla="*/ 7 w 26"/>
                      <a:gd name="T67" fmla="*/ 7 h 53"/>
                      <a:gd name="T68" fmla="*/ 19 w 26"/>
                      <a:gd name="T69" fmla="*/ 10 h 53"/>
                      <a:gd name="T70" fmla="*/ 13 w 26"/>
                      <a:gd name="T71" fmla="*/ 10 h 53"/>
                      <a:gd name="T72" fmla="*/ 20 w 26"/>
                      <a:gd name="T73" fmla="*/ 41 h 53"/>
                      <a:gd name="T74" fmla="*/ 23 w 26"/>
                      <a:gd name="T75" fmla="*/ 40 h 53"/>
                      <a:gd name="T76" fmla="*/ 10 w 26"/>
                      <a:gd name="T77" fmla="*/ 50 h 53"/>
                      <a:gd name="T78" fmla="*/ 22 w 26"/>
                      <a:gd name="T79" fmla="*/ 41 h 53"/>
                      <a:gd name="T80" fmla="*/ 12 w 26"/>
                      <a:gd name="T81" fmla="*/ 48 h 53"/>
                      <a:gd name="T82" fmla="*/ 23 w 26"/>
                      <a:gd name="T83" fmla="*/ 38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 h="53">
                        <a:moveTo>
                          <a:pt x="20" y="37"/>
                        </a:moveTo>
                        <a:cubicBezTo>
                          <a:pt x="19" y="42"/>
                          <a:pt x="16" y="45"/>
                          <a:pt x="12" y="48"/>
                        </a:cubicBezTo>
                        <a:cubicBezTo>
                          <a:pt x="11" y="49"/>
                          <a:pt x="13" y="50"/>
                          <a:pt x="14" y="50"/>
                        </a:cubicBezTo>
                        <a:cubicBezTo>
                          <a:pt x="17" y="47"/>
                          <a:pt x="19" y="44"/>
                          <a:pt x="22" y="42"/>
                        </a:cubicBezTo>
                        <a:cubicBezTo>
                          <a:pt x="21" y="41"/>
                          <a:pt x="20" y="41"/>
                          <a:pt x="20" y="41"/>
                        </a:cubicBezTo>
                        <a:cubicBezTo>
                          <a:pt x="18" y="46"/>
                          <a:pt x="15" y="48"/>
                          <a:pt x="10" y="50"/>
                        </a:cubicBezTo>
                        <a:cubicBezTo>
                          <a:pt x="11" y="51"/>
                          <a:pt x="11" y="52"/>
                          <a:pt x="11" y="52"/>
                        </a:cubicBezTo>
                        <a:cubicBezTo>
                          <a:pt x="16" y="49"/>
                          <a:pt x="20" y="45"/>
                          <a:pt x="23" y="40"/>
                        </a:cubicBezTo>
                        <a:cubicBezTo>
                          <a:pt x="24" y="39"/>
                          <a:pt x="22" y="38"/>
                          <a:pt x="21" y="39"/>
                        </a:cubicBezTo>
                        <a:cubicBezTo>
                          <a:pt x="21" y="40"/>
                          <a:pt x="20" y="40"/>
                          <a:pt x="20" y="41"/>
                        </a:cubicBezTo>
                        <a:cubicBezTo>
                          <a:pt x="21" y="41"/>
                          <a:pt x="22" y="41"/>
                          <a:pt x="22" y="41"/>
                        </a:cubicBezTo>
                        <a:cubicBezTo>
                          <a:pt x="23" y="34"/>
                          <a:pt x="26" y="30"/>
                          <a:pt x="23" y="23"/>
                        </a:cubicBezTo>
                        <a:cubicBezTo>
                          <a:pt x="21" y="18"/>
                          <a:pt x="19" y="13"/>
                          <a:pt x="15" y="9"/>
                        </a:cubicBezTo>
                        <a:cubicBezTo>
                          <a:pt x="14" y="9"/>
                          <a:pt x="14" y="10"/>
                          <a:pt x="13" y="10"/>
                        </a:cubicBezTo>
                        <a:cubicBezTo>
                          <a:pt x="16" y="12"/>
                          <a:pt x="15" y="12"/>
                          <a:pt x="18" y="13"/>
                        </a:cubicBezTo>
                        <a:cubicBezTo>
                          <a:pt x="20" y="13"/>
                          <a:pt x="20" y="11"/>
                          <a:pt x="19" y="10"/>
                        </a:cubicBezTo>
                        <a:cubicBezTo>
                          <a:pt x="15" y="8"/>
                          <a:pt x="12" y="6"/>
                          <a:pt x="7" y="5"/>
                        </a:cubicBezTo>
                        <a:cubicBezTo>
                          <a:pt x="6" y="4"/>
                          <a:pt x="5" y="6"/>
                          <a:pt x="6" y="7"/>
                        </a:cubicBezTo>
                        <a:cubicBezTo>
                          <a:pt x="8" y="8"/>
                          <a:pt x="10" y="9"/>
                          <a:pt x="13" y="11"/>
                        </a:cubicBezTo>
                        <a:cubicBezTo>
                          <a:pt x="14" y="11"/>
                          <a:pt x="15" y="10"/>
                          <a:pt x="14" y="9"/>
                        </a:cubicBezTo>
                        <a:cubicBezTo>
                          <a:pt x="11" y="7"/>
                          <a:pt x="8" y="5"/>
                          <a:pt x="6" y="2"/>
                        </a:cubicBezTo>
                        <a:cubicBezTo>
                          <a:pt x="6" y="3"/>
                          <a:pt x="5" y="3"/>
                          <a:pt x="5" y="4"/>
                        </a:cubicBezTo>
                        <a:cubicBezTo>
                          <a:pt x="6" y="5"/>
                          <a:pt x="8" y="6"/>
                          <a:pt x="10" y="7"/>
                        </a:cubicBezTo>
                        <a:cubicBezTo>
                          <a:pt x="11" y="8"/>
                          <a:pt x="12" y="6"/>
                          <a:pt x="11" y="5"/>
                        </a:cubicBezTo>
                        <a:cubicBezTo>
                          <a:pt x="9" y="4"/>
                          <a:pt x="7" y="2"/>
                          <a:pt x="6" y="1"/>
                        </a:cubicBezTo>
                        <a:cubicBezTo>
                          <a:pt x="5" y="1"/>
                          <a:pt x="5" y="2"/>
                          <a:pt x="5" y="2"/>
                        </a:cubicBezTo>
                        <a:cubicBezTo>
                          <a:pt x="6" y="3"/>
                          <a:pt x="8" y="3"/>
                          <a:pt x="10" y="4"/>
                        </a:cubicBezTo>
                        <a:cubicBezTo>
                          <a:pt x="10" y="3"/>
                          <a:pt x="10" y="2"/>
                          <a:pt x="11" y="2"/>
                        </a:cubicBezTo>
                        <a:cubicBezTo>
                          <a:pt x="7" y="1"/>
                          <a:pt x="5" y="1"/>
                          <a:pt x="2" y="1"/>
                        </a:cubicBezTo>
                        <a:cubicBezTo>
                          <a:pt x="2" y="1"/>
                          <a:pt x="2" y="2"/>
                          <a:pt x="2" y="3"/>
                        </a:cubicBezTo>
                        <a:cubicBezTo>
                          <a:pt x="9" y="3"/>
                          <a:pt x="11" y="7"/>
                          <a:pt x="14" y="11"/>
                        </a:cubicBezTo>
                        <a:cubicBezTo>
                          <a:pt x="15" y="10"/>
                          <a:pt x="15" y="10"/>
                          <a:pt x="16" y="9"/>
                        </a:cubicBezTo>
                        <a:cubicBezTo>
                          <a:pt x="13" y="7"/>
                          <a:pt x="13" y="7"/>
                          <a:pt x="15" y="10"/>
                        </a:cubicBezTo>
                        <a:cubicBezTo>
                          <a:pt x="15" y="10"/>
                          <a:pt x="16" y="9"/>
                          <a:pt x="16" y="9"/>
                        </a:cubicBezTo>
                        <a:cubicBezTo>
                          <a:pt x="15" y="7"/>
                          <a:pt x="13" y="6"/>
                          <a:pt x="12" y="5"/>
                        </a:cubicBezTo>
                        <a:cubicBezTo>
                          <a:pt x="11" y="5"/>
                          <a:pt x="11" y="6"/>
                          <a:pt x="10" y="7"/>
                        </a:cubicBezTo>
                        <a:cubicBezTo>
                          <a:pt x="14" y="9"/>
                          <a:pt x="16" y="11"/>
                          <a:pt x="18" y="15"/>
                        </a:cubicBezTo>
                        <a:cubicBezTo>
                          <a:pt x="19" y="14"/>
                          <a:pt x="19" y="14"/>
                          <a:pt x="20" y="13"/>
                        </a:cubicBezTo>
                        <a:cubicBezTo>
                          <a:pt x="20" y="13"/>
                          <a:pt x="19" y="13"/>
                          <a:pt x="19" y="13"/>
                        </a:cubicBezTo>
                        <a:cubicBezTo>
                          <a:pt x="18" y="12"/>
                          <a:pt x="16" y="14"/>
                          <a:pt x="18" y="15"/>
                        </a:cubicBezTo>
                        <a:cubicBezTo>
                          <a:pt x="19" y="17"/>
                          <a:pt x="21" y="19"/>
                          <a:pt x="22" y="21"/>
                        </a:cubicBezTo>
                        <a:cubicBezTo>
                          <a:pt x="22" y="22"/>
                          <a:pt x="25" y="22"/>
                          <a:pt x="25" y="21"/>
                        </a:cubicBezTo>
                        <a:cubicBezTo>
                          <a:pt x="25" y="17"/>
                          <a:pt x="23" y="15"/>
                          <a:pt x="19" y="13"/>
                        </a:cubicBezTo>
                        <a:cubicBezTo>
                          <a:pt x="19" y="14"/>
                          <a:pt x="18" y="14"/>
                          <a:pt x="18" y="15"/>
                        </a:cubicBezTo>
                        <a:cubicBezTo>
                          <a:pt x="18" y="15"/>
                          <a:pt x="18" y="15"/>
                          <a:pt x="19" y="15"/>
                        </a:cubicBezTo>
                        <a:cubicBezTo>
                          <a:pt x="20" y="16"/>
                          <a:pt x="21" y="15"/>
                          <a:pt x="20" y="14"/>
                        </a:cubicBezTo>
                        <a:cubicBezTo>
                          <a:pt x="18" y="10"/>
                          <a:pt x="15" y="7"/>
                          <a:pt x="11" y="5"/>
                        </a:cubicBezTo>
                        <a:cubicBezTo>
                          <a:pt x="10" y="4"/>
                          <a:pt x="9" y="5"/>
                          <a:pt x="10" y="6"/>
                        </a:cubicBezTo>
                        <a:cubicBezTo>
                          <a:pt x="13" y="10"/>
                          <a:pt x="11" y="9"/>
                          <a:pt x="15" y="11"/>
                        </a:cubicBezTo>
                        <a:cubicBezTo>
                          <a:pt x="16" y="11"/>
                          <a:pt x="17" y="10"/>
                          <a:pt x="17" y="9"/>
                        </a:cubicBezTo>
                        <a:cubicBezTo>
                          <a:pt x="15" y="6"/>
                          <a:pt x="13" y="5"/>
                          <a:pt x="10" y="4"/>
                        </a:cubicBezTo>
                        <a:cubicBezTo>
                          <a:pt x="9" y="3"/>
                          <a:pt x="8" y="4"/>
                          <a:pt x="9" y="5"/>
                        </a:cubicBezTo>
                        <a:cubicBezTo>
                          <a:pt x="10" y="8"/>
                          <a:pt x="12" y="9"/>
                          <a:pt x="14" y="11"/>
                        </a:cubicBezTo>
                        <a:cubicBezTo>
                          <a:pt x="15" y="12"/>
                          <a:pt x="17" y="10"/>
                          <a:pt x="16" y="9"/>
                        </a:cubicBezTo>
                        <a:cubicBezTo>
                          <a:pt x="12" y="4"/>
                          <a:pt x="9" y="1"/>
                          <a:pt x="2" y="1"/>
                        </a:cubicBezTo>
                        <a:cubicBezTo>
                          <a:pt x="0" y="1"/>
                          <a:pt x="0" y="3"/>
                          <a:pt x="2" y="3"/>
                        </a:cubicBezTo>
                        <a:cubicBezTo>
                          <a:pt x="4" y="3"/>
                          <a:pt x="7" y="3"/>
                          <a:pt x="10" y="4"/>
                        </a:cubicBezTo>
                        <a:cubicBezTo>
                          <a:pt x="11" y="4"/>
                          <a:pt x="12" y="2"/>
                          <a:pt x="11" y="2"/>
                        </a:cubicBezTo>
                        <a:cubicBezTo>
                          <a:pt x="9" y="1"/>
                          <a:pt x="7" y="1"/>
                          <a:pt x="5" y="0"/>
                        </a:cubicBezTo>
                        <a:cubicBezTo>
                          <a:pt x="4" y="0"/>
                          <a:pt x="3" y="1"/>
                          <a:pt x="4" y="2"/>
                        </a:cubicBezTo>
                        <a:cubicBezTo>
                          <a:pt x="6" y="4"/>
                          <a:pt x="8" y="5"/>
                          <a:pt x="9" y="7"/>
                        </a:cubicBezTo>
                        <a:cubicBezTo>
                          <a:pt x="10" y="6"/>
                          <a:pt x="10" y="6"/>
                          <a:pt x="11" y="5"/>
                        </a:cubicBezTo>
                        <a:cubicBezTo>
                          <a:pt x="9" y="4"/>
                          <a:pt x="8" y="3"/>
                          <a:pt x="6" y="2"/>
                        </a:cubicBezTo>
                        <a:cubicBezTo>
                          <a:pt x="5" y="1"/>
                          <a:pt x="4" y="3"/>
                          <a:pt x="4" y="4"/>
                        </a:cubicBezTo>
                        <a:cubicBezTo>
                          <a:pt x="7" y="7"/>
                          <a:pt x="10" y="8"/>
                          <a:pt x="12" y="10"/>
                        </a:cubicBezTo>
                        <a:cubicBezTo>
                          <a:pt x="13" y="10"/>
                          <a:pt x="13" y="9"/>
                          <a:pt x="14" y="9"/>
                        </a:cubicBezTo>
                        <a:cubicBezTo>
                          <a:pt x="12" y="8"/>
                          <a:pt x="10" y="6"/>
                          <a:pt x="8" y="5"/>
                        </a:cubicBezTo>
                        <a:cubicBezTo>
                          <a:pt x="7" y="6"/>
                          <a:pt x="7" y="6"/>
                          <a:pt x="7" y="7"/>
                        </a:cubicBezTo>
                        <a:cubicBezTo>
                          <a:pt x="11" y="8"/>
                          <a:pt x="14" y="10"/>
                          <a:pt x="18" y="12"/>
                        </a:cubicBezTo>
                        <a:cubicBezTo>
                          <a:pt x="18" y="12"/>
                          <a:pt x="19" y="11"/>
                          <a:pt x="19" y="10"/>
                        </a:cubicBezTo>
                        <a:cubicBezTo>
                          <a:pt x="17" y="10"/>
                          <a:pt x="16" y="9"/>
                          <a:pt x="14" y="8"/>
                        </a:cubicBezTo>
                        <a:cubicBezTo>
                          <a:pt x="13" y="8"/>
                          <a:pt x="12" y="9"/>
                          <a:pt x="13" y="10"/>
                        </a:cubicBezTo>
                        <a:cubicBezTo>
                          <a:pt x="18" y="15"/>
                          <a:pt x="20" y="20"/>
                          <a:pt x="22" y="26"/>
                        </a:cubicBezTo>
                        <a:cubicBezTo>
                          <a:pt x="23" y="31"/>
                          <a:pt x="20" y="36"/>
                          <a:pt x="20" y="41"/>
                        </a:cubicBezTo>
                        <a:cubicBezTo>
                          <a:pt x="20" y="42"/>
                          <a:pt x="22" y="43"/>
                          <a:pt x="22" y="42"/>
                        </a:cubicBezTo>
                        <a:cubicBezTo>
                          <a:pt x="22" y="41"/>
                          <a:pt x="23" y="41"/>
                          <a:pt x="23" y="40"/>
                        </a:cubicBezTo>
                        <a:cubicBezTo>
                          <a:pt x="22" y="40"/>
                          <a:pt x="22" y="39"/>
                          <a:pt x="21" y="39"/>
                        </a:cubicBezTo>
                        <a:cubicBezTo>
                          <a:pt x="18" y="44"/>
                          <a:pt x="15" y="47"/>
                          <a:pt x="10" y="50"/>
                        </a:cubicBezTo>
                        <a:cubicBezTo>
                          <a:pt x="9" y="51"/>
                          <a:pt x="10" y="53"/>
                          <a:pt x="11" y="52"/>
                        </a:cubicBezTo>
                        <a:cubicBezTo>
                          <a:pt x="16" y="49"/>
                          <a:pt x="20" y="47"/>
                          <a:pt x="22" y="41"/>
                        </a:cubicBezTo>
                        <a:cubicBezTo>
                          <a:pt x="22" y="40"/>
                          <a:pt x="21" y="39"/>
                          <a:pt x="20" y="40"/>
                        </a:cubicBezTo>
                        <a:cubicBezTo>
                          <a:pt x="17" y="42"/>
                          <a:pt x="15" y="46"/>
                          <a:pt x="12" y="48"/>
                        </a:cubicBezTo>
                        <a:cubicBezTo>
                          <a:pt x="13" y="48"/>
                          <a:pt x="13" y="49"/>
                          <a:pt x="14" y="50"/>
                        </a:cubicBezTo>
                        <a:cubicBezTo>
                          <a:pt x="18" y="46"/>
                          <a:pt x="21" y="43"/>
                          <a:pt x="23" y="38"/>
                        </a:cubicBezTo>
                        <a:cubicBezTo>
                          <a:pt x="23" y="36"/>
                          <a:pt x="21" y="36"/>
                          <a:pt x="20" y="3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0" name="Freeform 299"/>
                  <p:cNvSpPr/>
                  <p:nvPr/>
                </p:nvSpPr>
                <p:spPr bwMode="auto">
                  <a:xfrm>
                    <a:off x="895" y="1695"/>
                    <a:ext cx="10" cy="10"/>
                  </a:xfrm>
                  <a:custGeom>
                    <a:avLst/>
                    <a:gdLst>
                      <a:gd name="T0" fmla="*/ 8 w 14"/>
                      <a:gd name="T1" fmla="*/ 1 h 14"/>
                      <a:gd name="T2" fmla="*/ 1 w 14"/>
                      <a:gd name="T3" fmla="*/ 4 h 14"/>
                      <a:gd name="T4" fmla="*/ 1 w 14"/>
                      <a:gd name="T5" fmla="*/ 10 h 14"/>
                      <a:gd name="T6" fmla="*/ 13 w 14"/>
                      <a:gd name="T7" fmla="*/ 9 h 14"/>
                      <a:gd name="T8" fmla="*/ 4 w 14"/>
                      <a:gd name="T9" fmla="*/ 1 h 14"/>
                      <a:gd name="T10" fmla="*/ 1 w 14"/>
                      <a:gd name="T11" fmla="*/ 9 h 14"/>
                      <a:gd name="T12" fmla="*/ 8 w 14"/>
                      <a:gd name="T13" fmla="*/ 12 h 14"/>
                      <a:gd name="T14" fmla="*/ 11 w 14"/>
                      <a:gd name="T15" fmla="*/ 5 h 14"/>
                      <a:gd name="T16" fmla="*/ 4 w 14"/>
                      <a:gd name="T17" fmla="*/ 4 h 14"/>
                      <a:gd name="T18" fmla="*/ 8 w 14"/>
                      <a:gd name="T19" fmla="*/ 9 h 14"/>
                      <a:gd name="T20" fmla="*/ 7 w 14"/>
                      <a:gd name="T21" fmla="*/ 3 h 14"/>
                      <a:gd name="T22" fmla="*/ 3 w 14"/>
                      <a:gd name="T23" fmla="*/ 8 h 14"/>
                      <a:gd name="T24" fmla="*/ 8 w 14"/>
                      <a:gd name="T25" fmla="*/ 8 h 14"/>
                      <a:gd name="T26" fmla="*/ 4 w 14"/>
                      <a:gd name="T27" fmla="*/ 5 h 14"/>
                      <a:gd name="T28" fmla="*/ 6 w 14"/>
                      <a:gd name="T29" fmla="*/ 9 h 14"/>
                      <a:gd name="T30" fmla="*/ 10 w 14"/>
                      <a:gd name="T31" fmla="*/ 6 h 14"/>
                      <a:gd name="T32" fmla="*/ 10 w 14"/>
                      <a:gd name="T33" fmla="*/ 5 h 14"/>
                      <a:gd name="T34" fmla="*/ 7 w 14"/>
                      <a:gd name="T35" fmla="*/ 5 h 14"/>
                      <a:gd name="T36" fmla="*/ 8 w 14"/>
                      <a:gd name="T37" fmla="*/ 7 h 14"/>
                      <a:gd name="T38" fmla="*/ 9 w 14"/>
                      <a:gd name="T39" fmla="*/ 7 h 14"/>
                      <a:gd name="T40" fmla="*/ 8 w 14"/>
                      <a:gd name="T41" fmla="*/ 5 h 14"/>
                      <a:gd name="T42" fmla="*/ 5 w 14"/>
                      <a:gd name="T43" fmla="*/ 7 h 14"/>
                      <a:gd name="T44" fmla="*/ 6 w 14"/>
                      <a:gd name="T45" fmla="*/ 8 h 14"/>
                      <a:gd name="T46" fmla="*/ 6 w 14"/>
                      <a:gd name="T47" fmla="*/ 7 h 14"/>
                      <a:gd name="T48" fmla="*/ 6 w 14"/>
                      <a:gd name="T49" fmla="*/ 7 h 14"/>
                      <a:gd name="T50" fmla="*/ 5 w 14"/>
                      <a:gd name="T51" fmla="*/ 7 h 14"/>
                      <a:gd name="T52" fmla="*/ 7 w 14"/>
                      <a:gd name="T53" fmla="*/ 5 h 14"/>
                      <a:gd name="T54" fmla="*/ 6 w 14"/>
                      <a:gd name="T55" fmla="*/ 7 h 14"/>
                      <a:gd name="T56" fmla="*/ 7 w 14"/>
                      <a:gd name="T57" fmla="*/ 5 h 14"/>
                      <a:gd name="T58" fmla="*/ 9 w 14"/>
                      <a:gd name="T59" fmla="*/ 8 h 14"/>
                      <a:gd name="T60" fmla="*/ 5 w 14"/>
                      <a:gd name="T61" fmla="*/ 10 h 14"/>
                      <a:gd name="T62" fmla="*/ 6 w 14"/>
                      <a:gd name="T63" fmla="*/ 3 h 14"/>
                      <a:gd name="T64" fmla="*/ 10 w 14"/>
                      <a:gd name="T65" fmla="*/ 7 h 14"/>
                      <a:gd name="T66" fmla="*/ 6 w 14"/>
                      <a:gd name="T67" fmla="*/ 11 h 14"/>
                      <a:gd name="T68" fmla="*/ 2 w 14"/>
                      <a:gd name="T69" fmla="*/ 7 h 14"/>
                      <a:gd name="T70" fmla="*/ 8 w 14"/>
                      <a:gd name="T71" fmla="*/ 3 h 14"/>
                      <a:gd name="T72" fmla="*/ 8 w 14"/>
                      <a:gd name="T73" fmla="*/ 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4" h="14">
                        <a:moveTo>
                          <a:pt x="8" y="1"/>
                        </a:moveTo>
                        <a:cubicBezTo>
                          <a:pt x="5" y="1"/>
                          <a:pt x="2" y="2"/>
                          <a:pt x="1" y="4"/>
                        </a:cubicBezTo>
                        <a:cubicBezTo>
                          <a:pt x="0" y="6"/>
                          <a:pt x="0" y="8"/>
                          <a:pt x="1" y="10"/>
                        </a:cubicBezTo>
                        <a:cubicBezTo>
                          <a:pt x="4" y="14"/>
                          <a:pt x="11" y="14"/>
                          <a:pt x="13" y="9"/>
                        </a:cubicBezTo>
                        <a:cubicBezTo>
                          <a:pt x="14" y="4"/>
                          <a:pt x="8" y="0"/>
                          <a:pt x="4" y="1"/>
                        </a:cubicBezTo>
                        <a:cubicBezTo>
                          <a:pt x="2" y="3"/>
                          <a:pt x="0" y="6"/>
                          <a:pt x="1" y="9"/>
                        </a:cubicBezTo>
                        <a:cubicBezTo>
                          <a:pt x="2" y="11"/>
                          <a:pt x="5" y="13"/>
                          <a:pt x="8" y="12"/>
                        </a:cubicBezTo>
                        <a:cubicBezTo>
                          <a:pt x="11" y="11"/>
                          <a:pt x="12" y="8"/>
                          <a:pt x="11" y="5"/>
                        </a:cubicBezTo>
                        <a:cubicBezTo>
                          <a:pt x="10" y="3"/>
                          <a:pt x="6" y="1"/>
                          <a:pt x="4" y="4"/>
                        </a:cubicBezTo>
                        <a:cubicBezTo>
                          <a:pt x="3" y="7"/>
                          <a:pt x="5" y="10"/>
                          <a:pt x="8" y="9"/>
                        </a:cubicBezTo>
                        <a:cubicBezTo>
                          <a:pt x="11" y="7"/>
                          <a:pt x="10" y="3"/>
                          <a:pt x="7" y="3"/>
                        </a:cubicBezTo>
                        <a:cubicBezTo>
                          <a:pt x="4" y="3"/>
                          <a:pt x="3" y="5"/>
                          <a:pt x="3" y="8"/>
                        </a:cubicBezTo>
                        <a:cubicBezTo>
                          <a:pt x="3" y="11"/>
                          <a:pt x="7" y="10"/>
                          <a:pt x="8" y="8"/>
                        </a:cubicBezTo>
                        <a:cubicBezTo>
                          <a:pt x="10" y="6"/>
                          <a:pt x="7" y="3"/>
                          <a:pt x="4" y="5"/>
                        </a:cubicBezTo>
                        <a:cubicBezTo>
                          <a:pt x="2" y="7"/>
                          <a:pt x="3" y="10"/>
                          <a:pt x="6" y="9"/>
                        </a:cubicBezTo>
                        <a:cubicBezTo>
                          <a:pt x="8" y="9"/>
                          <a:pt x="10" y="8"/>
                          <a:pt x="10" y="6"/>
                        </a:cubicBezTo>
                        <a:cubicBezTo>
                          <a:pt x="11" y="6"/>
                          <a:pt x="10" y="5"/>
                          <a:pt x="10" y="5"/>
                        </a:cubicBezTo>
                        <a:cubicBezTo>
                          <a:pt x="9" y="4"/>
                          <a:pt x="8" y="5"/>
                          <a:pt x="7" y="5"/>
                        </a:cubicBezTo>
                        <a:cubicBezTo>
                          <a:pt x="6" y="5"/>
                          <a:pt x="6" y="7"/>
                          <a:pt x="8" y="7"/>
                        </a:cubicBezTo>
                        <a:cubicBezTo>
                          <a:pt x="8" y="7"/>
                          <a:pt x="8" y="7"/>
                          <a:pt x="9" y="7"/>
                        </a:cubicBezTo>
                        <a:cubicBezTo>
                          <a:pt x="9" y="6"/>
                          <a:pt x="9" y="6"/>
                          <a:pt x="8" y="5"/>
                        </a:cubicBezTo>
                        <a:cubicBezTo>
                          <a:pt x="8" y="6"/>
                          <a:pt x="7" y="7"/>
                          <a:pt x="5" y="7"/>
                        </a:cubicBezTo>
                        <a:cubicBezTo>
                          <a:pt x="5" y="7"/>
                          <a:pt x="5" y="7"/>
                          <a:pt x="6" y="8"/>
                        </a:cubicBezTo>
                        <a:cubicBezTo>
                          <a:pt x="6" y="7"/>
                          <a:pt x="6" y="7"/>
                          <a:pt x="6" y="7"/>
                        </a:cubicBezTo>
                        <a:cubicBezTo>
                          <a:pt x="6" y="6"/>
                          <a:pt x="7" y="7"/>
                          <a:pt x="6" y="7"/>
                        </a:cubicBezTo>
                        <a:cubicBezTo>
                          <a:pt x="6" y="8"/>
                          <a:pt x="5" y="8"/>
                          <a:pt x="5" y="7"/>
                        </a:cubicBezTo>
                        <a:cubicBezTo>
                          <a:pt x="5" y="6"/>
                          <a:pt x="6" y="5"/>
                          <a:pt x="7" y="5"/>
                        </a:cubicBezTo>
                        <a:cubicBezTo>
                          <a:pt x="8" y="6"/>
                          <a:pt x="7" y="7"/>
                          <a:pt x="6" y="7"/>
                        </a:cubicBezTo>
                        <a:cubicBezTo>
                          <a:pt x="6" y="6"/>
                          <a:pt x="6" y="5"/>
                          <a:pt x="7" y="5"/>
                        </a:cubicBezTo>
                        <a:cubicBezTo>
                          <a:pt x="9" y="4"/>
                          <a:pt x="9" y="7"/>
                          <a:pt x="9" y="8"/>
                        </a:cubicBezTo>
                        <a:cubicBezTo>
                          <a:pt x="9" y="10"/>
                          <a:pt x="7" y="10"/>
                          <a:pt x="5" y="10"/>
                        </a:cubicBezTo>
                        <a:cubicBezTo>
                          <a:pt x="2" y="8"/>
                          <a:pt x="3" y="4"/>
                          <a:pt x="6" y="3"/>
                        </a:cubicBezTo>
                        <a:cubicBezTo>
                          <a:pt x="8" y="3"/>
                          <a:pt x="10" y="5"/>
                          <a:pt x="10" y="7"/>
                        </a:cubicBezTo>
                        <a:cubicBezTo>
                          <a:pt x="11" y="9"/>
                          <a:pt x="8" y="11"/>
                          <a:pt x="6" y="11"/>
                        </a:cubicBezTo>
                        <a:cubicBezTo>
                          <a:pt x="4" y="11"/>
                          <a:pt x="2" y="9"/>
                          <a:pt x="2" y="7"/>
                        </a:cubicBezTo>
                        <a:cubicBezTo>
                          <a:pt x="2" y="4"/>
                          <a:pt x="5" y="3"/>
                          <a:pt x="8" y="3"/>
                        </a:cubicBezTo>
                        <a:cubicBezTo>
                          <a:pt x="9" y="4"/>
                          <a:pt x="9" y="1"/>
                          <a:pt x="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1" name="Freeform 300"/>
                  <p:cNvSpPr/>
                  <p:nvPr/>
                </p:nvSpPr>
                <p:spPr bwMode="auto">
                  <a:xfrm>
                    <a:off x="896" y="1685"/>
                    <a:ext cx="20" cy="18"/>
                  </a:xfrm>
                  <a:custGeom>
                    <a:avLst/>
                    <a:gdLst>
                      <a:gd name="T0" fmla="*/ 22 w 30"/>
                      <a:gd name="T1" fmla="*/ 27 h 28"/>
                      <a:gd name="T2" fmla="*/ 30 w 30"/>
                      <a:gd name="T3" fmla="*/ 22 h 28"/>
                      <a:gd name="T4" fmla="*/ 1 w 30"/>
                      <a:gd name="T5" fmla="*/ 8 h 28"/>
                      <a:gd name="T6" fmla="*/ 3 w 30"/>
                      <a:gd name="T7" fmla="*/ 4 h 28"/>
                      <a:gd name="T8" fmla="*/ 5 w 30"/>
                      <a:gd name="T9" fmla="*/ 4 h 28"/>
                      <a:gd name="T10" fmla="*/ 6 w 30"/>
                      <a:gd name="T11" fmla="*/ 8 h 28"/>
                      <a:gd name="T12" fmla="*/ 5 w 30"/>
                      <a:gd name="T13" fmla="*/ 7 h 28"/>
                      <a:gd name="T14" fmla="*/ 6 w 30"/>
                      <a:gd name="T15" fmla="*/ 3 h 28"/>
                      <a:gd name="T16" fmla="*/ 10 w 30"/>
                      <a:gd name="T17" fmla="*/ 4 h 28"/>
                      <a:gd name="T18" fmla="*/ 10 w 30"/>
                      <a:gd name="T19" fmla="*/ 8 h 28"/>
                      <a:gd name="T20" fmla="*/ 10 w 30"/>
                      <a:gd name="T21" fmla="*/ 8 h 28"/>
                      <a:gd name="T22" fmla="*/ 12 w 30"/>
                      <a:gd name="T23" fmla="*/ 4 h 28"/>
                      <a:gd name="T24" fmla="*/ 15 w 30"/>
                      <a:gd name="T25" fmla="*/ 7 h 28"/>
                      <a:gd name="T26" fmla="*/ 14 w 30"/>
                      <a:gd name="T27" fmla="*/ 9 h 28"/>
                      <a:gd name="T28" fmla="*/ 13 w 30"/>
                      <a:gd name="T29" fmla="*/ 9 h 28"/>
                      <a:gd name="T30" fmla="*/ 15 w 30"/>
                      <a:gd name="T31" fmla="*/ 8 h 28"/>
                      <a:gd name="T32" fmla="*/ 18 w 30"/>
                      <a:gd name="T33" fmla="*/ 10 h 28"/>
                      <a:gd name="T34" fmla="*/ 17 w 30"/>
                      <a:gd name="T35" fmla="*/ 14 h 28"/>
                      <a:gd name="T36" fmla="*/ 17 w 30"/>
                      <a:gd name="T37" fmla="*/ 12 h 28"/>
                      <a:gd name="T38" fmla="*/ 20 w 30"/>
                      <a:gd name="T39" fmla="*/ 11 h 28"/>
                      <a:gd name="T40" fmla="*/ 23 w 30"/>
                      <a:gd name="T41" fmla="*/ 15 h 28"/>
                      <a:gd name="T42" fmla="*/ 21 w 30"/>
                      <a:gd name="T43" fmla="*/ 18 h 28"/>
                      <a:gd name="T44" fmla="*/ 21 w 30"/>
                      <a:gd name="T45" fmla="*/ 18 h 28"/>
                      <a:gd name="T46" fmla="*/ 23 w 30"/>
                      <a:gd name="T47" fmla="*/ 17 h 28"/>
                      <a:gd name="T48" fmla="*/ 25 w 30"/>
                      <a:gd name="T49" fmla="*/ 22 h 28"/>
                      <a:gd name="T50" fmla="*/ 23 w 30"/>
                      <a:gd name="T51" fmla="*/ 25 h 28"/>
                      <a:gd name="T52" fmla="*/ 23 w 30"/>
                      <a:gd name="T53" fmla="*/ 25 h 28"/>
                      <a:gd name="T54" fmla="*/ 24 w 30"/>
                      <a:gd name="T55" fmla="*/ 20 h 28"/>
                      <a:gd name="T56" fmla="*/ 19 w 30"/>
                      <a:gd name="T57" fmla="*/ 9 h 28"/>
                      <a:gd name="T58" fmla="*/ 22 w 30"/>
                      <a:gd name="T59" fmla="*/ 11 h 28"/>
                      <a:gd name="T60" fmla="*/ 20 w 30"/>
                      <a:gd name="T61" fmla="*/ 12 h 28"/>
                      <a:gd name="T62" fmla="*/ 17 w 30"/>
                      <a:gd name="T63" fmla="*/ 10 h 28"/>
                      <a:gd name="T64" fmla="*/ 26 w 30"/>
                      <a:gd name="T65" fmla="*/ 18 h 28"/>
                      <a:gd name="T66" fmla="*/ 24 w 30"/>
                      <a:gd name="T67" fmla="*/ 26 h 28"/>
                      <a:gd name="T68" fmla="*/ 23 w 30"/>
                      <a:gd name="T69" fmla="*/ 23 h 28"/>
                      <a:gd name="T70" fmla="*/ 24 w 30"/>
                      <a:gd name="T71" fmla="*/ 20 h 28"/>
                      <a:gd name="T72" fmla="*/ 25 w 30"/>
                      <a:gd name="T73" fmla="*/ 18 h 28"/>
                      <a:gd name="T74" fmla="*/ 23 w 30"/>
                      <a:gd name="T75" fmla="*/ 19 h 28"/>
                      <a:gd name="T76" fmla="*/ 21 w 30"/>
                      <a:gd name="T77" fmla="*/ 16 h 28"/>
                      <a:gd name="T78" fmla="*/ 22 w 30"/>
                      <a:gd name="T79" fmla="*/ 13 h 28"/>
                      <a:gd name="T80" fmla="*/ 22 w 30"/>
                      <a:gd name="T81" fmla="*/ 12 h 28"/>
                      <a:gd name="T82" fmla="*/ 19 w 30"/>
                      <a:gd name="T83" fmla="*/ 14 h 28"/>
                      <a:gd name="T84" fmla="*/ 16 w 30"/>
                      <a:gd name="T85" fmla="*/ 12 h 28"/>
                      <a:gd name="T86" fmla="*/ 17 w 30"/>
                      <a:gd name="T87" fmla="*/ 9 h 28"/>
                      <a:gd name="T88" fmla="*/ 17 w 30"/>
                      <a:gd name="T89" fmla="*/ 8 h 28"/>
                      <a:gd name="T90" fmla="*/ 15 w 30"/>
                      <a:gd name="T91" fmla="*/ 10 h 28"/>
                      <a:gd name="T92" fmla="*/ 13 w 30"/>
                      <a:gd name="T93" fmla="*/ 7 h 28"/>
                      <a:gd name="T94" fmla="*/ 14 w 30"/>
                      <a:gd name="T95" fmla="*/ 6 h 28"/>
                      <a:gd name="T96" fmla="*/ 14 w 30"/>
                      <a:gd name="T97" fmla="*/ 4 h 28"/>
                      <a:gd name="T98" fmla="*/ 12 w 30"/>
                      <a:gd name="T99" fmla="*/ 8 h 28"/>
                      <a:gd name="T100" fmla="*/ 8 w 30"/>
                      <a:gd name="T101" fmla="*/ 7 h 28"/>
                      <a:gd name="T102" fmla="*/ 8 w 30"/>
                      <a:gd name="T103" fmla="*/ 4 h 28"/>
                      <a:gd name="T104" fmla="*/ 8 w 30"/>
                      <a:gd name="T105" fmla="*/ 3 h 28"/>
                      <a:gd name="T106" fmla="*/ 7 w 30"/>
                      <a:gd name="T107" fmla="*/ 7 h 28"/>
                      <a:gd name="T108" fmla="*/ 3 w 30"/>
                      <a:gd name="T109" fmla="*/ 8 h 28"/>
                      <a:gd name="T110" fmla="*/ 3 w 30"/>
                      <a:gd name="T111" fmla="*/ 4 h 28"/>
                      <a:gd name="T112" fmla="*/ 5 w 30"/>
                      <a:gd name="T113" fmla="*/ 4 h 28"/>
                      <a:gd name="T114" fmla="*/ 3 w 30"/>
                      <a:gd name="T115" fmla="*/ 8 h 28"/>
                      <a:gd name="T116" fmla="*/ 19 w 30"/>
                      <a:gd name="T117" fmla="*/ 9 h 28"/>
                      <a:gd name="T118" fmla="*/ 24 w 30"/>
                      <a:gd name="T119" fmla="*/ 26 h 28"/>
                      <a:gd name="T120" fmla="*/ 2 w 30"/>
                      <a:gd name="T121" fmla="*/ 1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0" h="28">
                        <a:moveTo>
                          <a:pt x="2" y="10"/>
                        </a:moveTo>
                        <a:cubicBezTo>
                          <a:pt x="7" y="10"/>
                          <a:pt x="11" y="10"/>
                          <a:pt x="14" y="13"/>
                        </a:cubicBezTo>
                        <a:cubicBezTo>
                          <a:pt x="20" y="16"/>
                          <a:pt x="21" y="22"/>
                          <a:pt x="22" y="27"/>
                        </a:cubicBezTo>
                        <a:cubicBezTo>
                          <a:pt x="22" y="28"/>
                          <a:pt x="23" y="28"/>
                          <a:pt x="24" y="27"/>
                        </a:cubicBezTo>
                        <a:cubicBezTo>
                          <a:pt x="26" y="26"/>
                          <a:pt x="27" y="24"/>
                          <a:pt x="29" y="23"/>
                        </a:cubicBezTo>
                        <a:cubicBezTo>
                          <a:pt x="30" y="23"/>
                          <a:pt x="30" y="23"/>
                          <a:pt x="30" y="22"/>
                        </a:cubicBezTo>
                        <a:cubicBezTo>
                          <a:pt x="29" y="14"/>
                          <a:pt x="21" y="6"/>
                          <a:pt x="14" y="3"/>
                        </a:cubicBezTo>
                        <a:cubicBezTo>
                          <a:pt x="11" y="1"/>
                          <a:pt x="6" y="0"/>
                          <a:pt x="2" y="1"/>
                        </a:cubicBezTo>
                        <a:cubicBezTo>
                          <a:pt x="0" y="2"/>
                          <a:pt x="1" y="7"/>
                          <a:pt x="1" y="8"/>
                        </a:cubicBezTo>
                        <a:cubicBezTo>
                          <a:pt x="1" y="10"/>
                          <a:pt x="3" y="10"/>
                          <a:pt x="3" y="9"/>
                        </a:cubicBezTo>
                        <a:cubicBezTo>
                          <a:pt x="3" y="7"/>
                          <a:pt x="4" y="6"/>
                          <a:pt x="5" y="4"/>
                        </a:cubicBezTo>
                        <a:cubicBezTo>
                          <a:pt x="4" y="4"/>
                          <a:pt x="3" y="4"/>
                          <a:pt x="3" y="4"/>
                        </a:cubicBezTo>
                        <a:cubicBezTo>
                          <a:pt x="3" y="5"/>
                          <a:pt x="3" y="6"/>
                          <a:pt x="3" y="7"/>
                        </a:cubicBezTo>
                        <a:cubicBezTo>
                          <a:pt x="3" y="9"/>
                          <a:pt x="5" y="9"/>
                          <a:pt x="5" y="7"/>
                        </a:cubicBezTo>
                        <a:cubicBezTo>
                          <a:pt x="5" y="6"/>
                          <a:pt x="5" y="5"/>
                          <a:pt x="5" y="4"/>
                        </a:cubicBezTo>
                        <a:cubicBezTo>
                          <a:pt x="4" y="4"/>
                          <a:pt x="4" y="4"/>
                          <a:pt x="3" y="4"/>
                        </a:cubicBezTo>
                        <a:cubicBezTo>
                          <a:pt x="3" y="5"/>
                          <a:pt x="3" y="7"/>
                          <a:pt x="3" y="8"/>
                        </a:cubicBezTo>
                        <a:cubicBezTo>
                          <a:pt x="4" y="9"/>
                          <a:pt x="5" y="9"/>
                          <a:pt x="6" y="8"/>
                        </a:cubicBezTo>
                        <a:cubicBezTo>
                          <a:pt x="6" y="7"/>
                          <a:pt x="6" y="6"/>
                          <a:pt x="7" y="4"/>
                        </a:cubicBezTo>
                        <a:cubicBezTo>
                          <a:pt x="6" y="4"/>
                          <a:pt x="5" y="4"/>
                          <a:pt x="5" y="4"/>
                        </a:cubicBezTo>
                        <a:cubicBezTo>
                          <a:pt x="5" y="5"/>
                          <a:pt x="5" y="6"/>
                          <a:pt x="5" y="7"/>
                        </a:cubicBezTo>
                        <a:cubicBezTo>
                          <a:pt x="5" y="8"/>
                          <a:pt x="7" y="9"/>
                          <a:pt x="7" y="8"/>
                        </a:cubicBezTo>
                        <a:cubicBezTo>
                          <a:pt x="8" y="6"/>
                          <a:pt x="8" y="5"/>
                          <a:pt x="8" y="3"/>
                        </a:cubicBezTo>
                        <a:cubicBezTo>
                          <a:pt x="8" y="3"/>
                          <a:pt x="7" y="3"/>
                          <a:pt x="6" y="3"/>
                        </a:cubicBezTo>
                        <a:cubicBezTo>
                          <a:pt x="6" y="5"/>
                          <a:pt x="6" y="6"/>
                          <a:pt x="6" y="8"/>
                        </a:cubicBezTo>
                        <a:cubicBezTo>
                          <a:pt x="6" y="9"/>
                          <a:pt x="8" y="10"/>
                          <a:pt x="9" y="9"/>
                        </a:cubicBezTo>
                        <a:cubicBezTo>
                          <a:pt x="9" y="7"/>
                          <a:pt x="10" y="6"/>
                          <a:pt x="10" y="4"/>
                        </a:cubicBezTo>
                        <a:cubicBezTo>
                          <a:pt x="9" y="4"/>
                          <a:pt x="9" y="4"/>
                          <a:pt x="8" y="4"/>
                        </a:cubicBezTo>
                        <a:cubicBezTo>
                          <a:pt x="8" y="5"/>
                          <a:pt x="8" y="6"/>
                          <a:pt x="8" y="8"/>
                        </a:cubicBezTo>
                        <a:cubicBezTo>
                          <a:pt x="8" y="9"/>
                          <a:pt x="10" y="9"/>
                          <a:pt x="10" y="8"/>
                        </a:cubicBezTo>
                        <a:cubicBezTo>
                          <a:pt x="11" y="6"/>
                          <a:pt x="11" y="5"/>
                          <a:pt x="12" y="3"/>
                        </a:cubicBezTo>
                        <a:cubicBezTo>
                          <a:pt x="11" y="3"/>
                          <a:pt x="10" y="3"/>
                          <a:pt x="10" y="3"/>
                        </a:cubicBezTo>
                        <a:cubicBezTo>
                          <a:pt x="10" y="5"/>
                          <a:pt x="10" y="6"/>
                          <a:pt x="10" y="8"/>
                        </a:cubicBezTo>
                        <a:cubicBezTo>
                          <a:pt x="10" y="9"/>
                          <a:pt x="11" y="10"/>
                          <a:pt x="12" y="9"/>
                        </a:cubicBezTo>
                        <a:cubicBezTo>
                          <a:pt x="12" y="7"/>
                          <a:pt x="13" y="6"/>
                          <a:pt x="14" y="5"/>
                        </a:cubicBezTo>
                        <a:cubicBezTo>
                          <a:pt x="13" y="5"/>
                          <a:pt x="12" y="4"/>
                          <a:pt x="12" y="4"/>
                        </a:cubicBezTo>
                        <a:cubicBezTo>
                          <a:pt x="12" y="5"/>
                          <a:pt x="12" y="6"/>
                          <a:pt x="11" y="8"/>
                        </a:cubicBezTo>
                        <a:cubicBezTo>
                          <a:pt x="11" y="9"/>
                          <a:pt x="12" y="9"/>
                          <a:pt x="13" y="9"/>
                        </a:cubicBezTo>
                        <a:cubicBezTo>
                          <a:pt x="14" y="8"/>
                          <a:pt x="15" y="8"/>
                          <a:pt x="15" y="7"/>
                        </a:cubicBezTo>
                        <a:cubicBezTo>
                          <a:pt x="15" y="7"/>
                          <a:pt x="14" y="6"/>
                          <a:pt x="13" y="6"/>
                        </a:cubicBezTo>
                        <a:cubicBezTo>
                          <a:pt x="13" y="7"/>
                          <a:pt x="13" y="7"/>
                          <a:pt x="13" y="8"/>
                        </a:cubicBezTo>
                        <a:cubicBezTo>
                          <a:pt x="12" y="9"/>
                          <a:pt x="13" y="10"/>
                          <a:pt x="14" y="9"/>
                        </a:cubicBezTo>
                        <a:cubicBezTo>
                          <a:pt x="15" y="8"/>
                          <a:pt x="16" y="8"/>
                          <a:pt x="17" y="7"/>
                        </a:cubicBezTo>
                        <a:cubicBezTo>
                          <a:pt x="17" y="7"/>
                          <a:pt x="16" y="6"/>
                          <a:pt x="16" y="5"/>
                        </a:cubicBezTo>
                        <a:cubicBezTo>
                          <a:pt x="15" y="7"/>
                          <a:pt x="14" y="7"/>
                          <a:pt x="13" y="9"/>
                        </a:cubicBezTo>
                        <a:cubicBezTo>
                          <a:pt x="13" y="9"/>
                          <a:pt x="14" y="11"/>
                          <a:pt x="15" y="10"/>
                        </a:cubicBezTo>
                        <a:cubicBezTo>
                          <a:pt x="15" y="10"/>
                          <a:pt x="16" y="9"/>
                          <a:pt x="16" y="9"/>
                        </a:cubicBezTo>
                        <a:cubicBezTo>
                          <a:pt x="16" y="9"/>
                          <a:pt x="15" y="8"/>
                          <a:pt x="15" y="8"/>
                        </a:cubicBezTo>
                        <a:cubicBezTo>
                          <a:pt x="14" y="9"/>
                          <a:pt x="14" y="10"/>
                          <a:pt x="14" y="11"/>
                        </a:cubicBezTo>
                        <a:cubicBezTo>
                          <a:pt x="13" y="11"/>
                          <a:pt x="14" y="12"/>
                          <a:pt x="15" y="12"/>
                        </a:cubicBezTo>
                        <a:cubicBezTo>
                          <a:pt x="17" y="11"/>
                          <a:pt x="17" y="11"/>
                          <a:pt x="18" y="10"/>
                        </a:cubicBezTo>
                        <a:cubicBezTo>
                          <a:pt x="18" y="10"/>
                          <a:pt x="17" y="9"/>
                          <a:pt x="17" y="9"/>
                        </a:cubicBezTo>
                        <a:cubicBezTo>
                          <a:pt x="16" y="10"/>
                          <a:pt x="16" y="11"/>
                          <a:pt x="15" y="12"/>
                        </a:cubicBezTo>
                        <a:cubicBezTo>
                          <a:pt x="15" y="13"/>
                          <a:pt x="16" y="14"/>
                          <a:pt x="17" y="14"/>
                        </a:cubicBezTo>
                        <a:cubicBezTo>
                          <a:pt x="18" y="13"/>
                          <a:pt x="19" y="12"/>
                          <a:pt x="20" y="12"/>
                        </a:cubicBezTo>
                        <a:cubicBezTo>
                          <a:pt x="20" y="11"/>
                          <a:pt x="20" y="11"/>
                          <a:pt x="19" y="10"/>
                        </a:cubicBezTo>
                        <a:cubicBezTo>
                          <a:pt x="18" y="11"/>
                          <a:pt x="18" y="11"/>
                          <a:pt x="17" y="12"/>
                        </a:cubicBezTo>
                        <a:cubicBezTo>
                          <a:pt x="16" y="13"/>
                          <a:pt x="17" y="14"/>
                          <a:pt x="18" y="14"/>
                        </a:cubicBezTo>
                        <a:cubicBezTo>
                          <a:pt x="19" y="13"/>
                          <a:pt x="20" y="13"/>
                          <a:pt x="21" y="13"/>
                        </a:cubicBezTo>
                        <a:cubicBezTo>
                          <a:pt x="21" y="12"/>
                          <a:pt x="20" y="12"/>
                          <a:pt x="20" y="11"/>
                        </a:cubicBezTo>
                        <a:cubicBezTo>
                          <a:pt x="19" y="12"/>
                          <a:pt x="19" y="13"/>
                          <a:pt x="18" y="15"/>
                        </a:cubicBezTo>
                        <a:cubicBezTo>
                          <a:pt x="18" y="15"/>
                          <a:pt x="18" y="17"/>
                          <a:pt x="19" y="16"/>
                        </a:cubicBezTo>
                        <a:cubicBezTo>
                          <a:pt x="21" y="16"/>
                          <a:pt x="21" y="15"/>
                          <a:pt x="23" y="15"/>
                        </a:cubicBezTo>
                        <a:cubicBezTo>
                          <a:pt x="22" y="14"/>
                          <a:pt x="22" y="14"/>
                          <a:pt x="21" y="13"/>
                        </a:cubicBezTo>
                        <a:cubicBezTo>
                          <a:pt x="21" y="14"/>
                          <a:pt x="20" y="15"/>
                          <a:pt x="20" y="16"/>
                        </a:cubicBezTo>
                        <a:cubicBezTo>
                          <a:pt x="19" y="17"/>
                          <a:pt x="20" y="18"/>
                          <a:pt x="21" y="18"/>
                        </a:cubicBezTo>
                        <a:cubicBezTo>
                          <a:pt x="23" y="17"/>
                          <a:pt x="23" y="17"/>
                          <a:pt x="24" y="16"/>
                        </a:cubicBezTo>
                        <a:cubicBezTo>
                          <a:pt x="24" y="16"/>
                          <a:pt x="24" y="15"/>
                          <a:pt x="23" y="15"/>
                        </a:cubicBezTo>
                        <a:cubicBezTo>
                          <a:pt x="22" y="16"/>
                          <a:pt x="22" y="17"/>
                          <a:pt x="21" y="18"/>
                        </a:cubicBezTo>
                        <a:cubicBezTo>
                          <a:pt x="20" y="19"/>
                          <a:pt x="21" y="20"/>
                          <a:pt x="22" y="20"/>
                        </a:cubicBezTo>
                        <a:cubicBezTo>
                          <a:pt x="23" y="19"/>
                          <a:pt x="24" y="19"/>
                          <a:pt x="25" y="19"/>
                        </a:cubicBezTo>
                        <a:cubicBezTo>
                          <a:pt x="24" y="18"/>
                          <a:pt x="24" y="18"/>
                          <a:pt x="23" y="17"/>
                        </a:cubicBezTo>
                        <a:cubicBezTo>
                          <a:pt x="23" y="18"/>
                          <a:pt x="22" y="19"/>
                          <a:pt x="22" y="20"/>
                        </a:cubicBezTo>
                        <a:cubicBezTo>
                          <a:pt x="22" y="21"/>
                          <a:pt x="22" y="22"/>
                          <a:pt x="23" y="22"/>
                        </a:cubicBezTo>
                        <a:cubicBezTo>
                          <a:pt x="24" y="22"/>
                          <a:pt x="24" y="22"/>
                          <a:pt x="25" y="22"/>
                        </a:cubicBezTo>
                        <a:cubicBezTo>
                          <a:pt x="25" y="21"/>
                          <a:pt x="24" y="21"/>
                          <a:pt x="24" y="20"/>
                        </a:cubicBezTo>
                        <a:cubicBezTo>
                          <a:pt x="23" y="21"/>
                          <a:pt x="23" y="22"/>
                          <a:pt x="22" y="23"/>
                        </a:cubicBezTo>
                        <a:cubicBezTo>
                          <a:pt x="22" y="24"/>
                          <a:pt x="23" y="25"/>
                          <a:pt x="23" y="25"/>
                        </a:cubicBezTo>
                        <a:cubicBezTo>
                          <a:pt x="24" y="24"/>
                          <a:pt x="25" y="24"/>
                          <a:pt x="25" y="24"/>
                        </a:cubicBezTo>
                        <a:cubicBezTo>
                          <a:pt x="25" y="24"/>
                          <a:pt x="25" y="23"/>
                          <a:pt x="24" y="23"/>
                        </a:cubicBezTo>
                        <a:cubicBezTo>
                          <a:pt x="24" y="23"/>
                          <a:pt x="23" y="24"/>
                          <a:pt x="23" y="25"/>
                        </a:cubicBezTo>
                        <a:cubicBezTo>
                          <a:pt x="22" y="26"/>
                          <a:pt x="23" y="27"/>
                          <a:pt x="24" y="26"/>
                        </a:cubicBezTo>
                        <a:cubicBezTo>
                          <a:pt x="26" y="24"/>
                          <a:pt x="26" y="22"/>
                          <a:pt x="26" y="19"/>
                        </a:cubicBezTo>
                        <a:cubicBezTo>
                          <a:pt x="26" y="19"/>
                          <a:pt x="25" y="20"/>
                          <a:pt x="24" y="20"/>
                        </a:cubicBezTo>
                        <a:cubicBezTo>
                          <a:pt x="25" y="20"/>
                          <a:pt x="25" y="21"/>
                          <a:pt x="26" y="22"/>
                        </a:cubicBezTo>
                        <a:cubicBezTo>
                          <a:pt x="26" y="21"/>
                          <a:pt x="27" y="21"/>
                          <a:pt x="27" y="20"/>
                        </a:cubicBezTo>
                        <a:cubicBezTo>
                          <a:pt x="25" y="16"/>
                          <a:pt x="23" y="12"/>
                          <a:pt x="19" y="9"/>
                        </a:cubicBezTo>
                        <a:cubicBezTo>
                          <a:pt x="18" y="9"/>
                          <a:pt x="18" y="10"/>
                          <a:pt x="17" y="10"/>
                        </a:cubicBezTo>
                        <a:cubicBezTo>
                          <a:pt x="18" y="11"/>
                          <a:pt x="20" y="12"/>
                          <a:pt x="21" y="12"/>
                        </a:cubicBezTo>
                        <a:cubicBezTo>
                          <a:pt x="22" y="13"/>
                          <a:pt x="23" y="11"/>
                          <a:pt x="22" y="11"/>
                        </a:cubicBezTo>
                        <a:cubicBezTo>
                          <a:pt x="20" y="9"/>
                          <a:pt x="19" y="9"/>
                          <a:pt x="17" y="8"/>
                        </a:cubicBezTo>
                        <a:cubicBezTo>
                          <a:pt x="16" y="7"/>
                          <a:pt x="15" y="9"/>
                          <a:pt x="17" y="10"/>
                        </a:cubicBezTo>
                        <a:cubicBezTo>
                          <a:pt x="18" y="11"/>
                          <a:pt x="19" y="11"/>
                          <a:pt x="20" y="12"/>
                        </a:cubicBezTo>
                        <a:cubicBezTo>
                          <a:pt x="21" y="12"/>
                          <a:pt x="21" y="11"/>
                          <a:pt x="21" y="10"/>
                        </a:cubicBezTo>
                        <a:cubicBezTo>
                          <a:pt x="21" y="10"/>
                          <a:pt x="20" y="9"/>
                          <a:pt x="19" y="9"/>
                        </a:cubicBezTo>
                        <a:cubicBezTo>
                          <a:pt x="18" y="8"/>
                          <a:pt x="16" y="9"/>
                          <a:pt x="17" y="10"/>
                        </a:cubicBezTo>
                        <a:cubicBezTo>
                          <a:pt x="21" y="14"/>
                          <a:pt x="23" y="17"/>
                          <a:pt x="26" y="22"/>
                        </a:cubicBezTo>
                        <a:cubicBezTo>
                          <a:pt x="26" y="23"/>
                          <a:pt x="28" y="22"/>
                          <a:pt x="27" y="20"/>
                        </a:cubicBezTo>
                        <a:cubicBezTo>
                          <a:pt x="27" y="19"/>
                          <a:pt x="27" y="19"/>
                          <a:pt x="26" y="18"/>
                        </a:cubicBezTo>
                        <a:cubicBezTo>
                          <a:pt x="25" y="18"/>
                          <a:pt x="24" y="18"/>
                          <a:pt x="24" y="19"/>
                        </a:cubicBezTo>
                        <a:cubicBezTo>
                          <a:pt x="24" y="21"/>
                          <a:pt x="24" y="23"/>
                          <a:pt x="23" y="25"/>
                        </a:cubicBezTo>
                        <a:cubicBezTo>
                          <a:pt x="23" y="25"/>
                          <a:pt x="24" y="26"/>
                          <a:pt x="24" y="26"/>
                        </a:cubicBezTo>
                        <a:cubicBezTo>
                          <a:pt x="25" y="25"/>
                          <a:pt x="25" y="25"/>
                          <a:pt x="26" y="24"/>
                        </a:cubicBezTo>
                        <a:cubicBezTo>
                          <a:pt x="26" y="23"/>
                          <a:pt x="26" y="22"/>
                          <a:pt x="25" y="22"/>
                        </a:cubicBezTo>
                        <a:cubicBezTo>
                          <a:pt x="24" y="22"/>
                          <a:pt x="24" y="22"/>
                          <a:pt x="23" y="23"/>
                        </a:cubicBezTo>
                        <a:cubicBezTo>
                          <a:pt x="23" y="23"/>
                          <a:pt x="24" y="24"/>
                          <a:pt x="24" y="24"/>
                        </a:cubicBezTo>
                        <a:cubicBezTo>
                          <a:pt x="25" y="23"/>
                          <a:pt x="25" y="23"/>
                          <a:pt x="26" y="21"/>
                        </a:cubicBezTo>
                        <a:cubicBezTo>
                          <a:pt x="26" y="20"/>
                          <a:pt x="25" y="19"/>
                          <a:pt x="24" y="20"/>
                        </a:cubicBezTo>
                        <a:cubicBezTo>
                          <a:pt x="24" y="20"/>
                          <a:pt x="23" y="20"/>
                          <a:pt x="23" y="20"/>
                        </a:cubicBezTo>
                        <a:cubicBezTo>
                          <a:pt x="23" y="20"/>
                          <a:pt x="23" y="21"/>
                          <a:pt x="24" y="22"/>
                        </a:cubicBezTo>
                        <a:cubicBezTo>
                          <a:pt x="25" y="20"/>
                          <a:pt x="25" y="20"/>
                          <a:pt x="25" y="18"/>
                        </a:cubicBezTo>
                        <a:cubicBezTo>
                          <a:pt x="26" y="17"/>
                          <a:pt x="24" y="16"/>
                          <a:pt x="24" y="17"/>
                        </a:cubicBezTo>
                        <a:cubicBezTo>
                          <a:pt x="23" y="17"/>
                          <a:pt x="22" y="17"/>
                          <a:pt x="22" y="17"/>
                        </a:cubicBezTo>
                        <a:cubicBezTo>
                          <a:pt x="22" y="18"/>
                          <a:pt x="22" y="19"/>
                          <a:pt x="23" y="19"/>
                        </a:cubicBezTo>
                        <a:cubicBezTo>
                          <a:pt x="23" y="18"/>
                          <a:pt x="24" y="17"/>
                          <a:pt x="25" y="16"/>
                        </a:cubicBezTo>
                        <a:cubicBezTo>
                          <a:pt x="25" y="15"/>
                          <a:pt x="24" y="14"/>
                          <a:pt x="23" y="14"/>
                        </a:cubicBezTo>
                        <a:cubicBezTo>
                          <a:pt x="22" y="15"/>
                          <a:pt x="22" y="15"/>
                          <a:pt x="21" y="16"/>
                        </a:cubicBezTo>
                        <a:cubicBezTo>
                          <a:pt x="21" y="16"/>
                          <a:pt x="22" y="17"/>
                          <a:pt x="22" y="17"/>
                        </a:cubicBezTo>
                        <a:cubicBezTo>
                          <a:pt x="23" y="15"/>
                          <a:pt x="23" y="16"/>
                          <a:pt x="23" y="14"/>
                        </a:cubicBezTo>
                        <a:cubicBezTo>
                          <a:pt x="24" y="13"/>
                          <a:pt x="23" y="12"/>
                          <a:pt x="22" y="13"/>
                        </a:cubicBezTo>
                        <a:cubicBezTo>
                          <a:pt x="21" y="13"/>
                          <a:pt x="20" y="14"/>
                          <a:pt x="19" y="14"/>
                        </a:cubicBezTo>
                        <a:cubicBezTo>
                          <a:pt x="19" y="15"/>
                          <a:pt x="19" y="15"/>
                          <a:pt x="20" y="16"/>
                        </a:cubicBezTo>
                        <a:cubicBezTo>
                          <a:pt x="21" y="15"/>
                          <a:pt x="21" y="13"/>
                          <a:pt x="22" y="12"/>
                        </a:cubicBezTo>
                        <a:cubicBezTo>
                          <a:pt x="22" y="11"/>
                          <a:pt x="22" y="10"/>
                          <a:pt x="21" y="11"/>
                        </a:cubicBezTo>
                        <a:cubicBezTo>
                          <a:pt x="19" y="11"/>
                          <a:pt x="18" y="11"/>
                          <a:pt x="17" y="12"/>
                        </a:cubicBezTo>
                        <a:cubicBezTo>
                          <a:pt x="18" y="13"/>
                          <a:pt x="18" y="13"/>
                          <a:pt x="19" y="14"/>
                        </a:cubicBezTo>
                        <a:cubicBezTo>
                          <a:pt x="19" y="13"/>
                          <a:pt x="20" y="12"/>
                          <a:pt x="21" y="12"/>
                        </a:cubicBezTo>
                        <a:cubicBezTo>
                          <a:pt x="21" y="11"/>
                          <a:pt x="21" y="9"/>
                          <a:pt x="20" y="10"/>
                        </a:cubicBezTo>
                        <a:cubicBezTo>
                          <a:pt x="18" y="10"/>
                          <a:pt x="17" y="11"/>
                          <a:pt x="16" y="12"/>
                        </a:cubicBezTo>
                        <a:cubicBezTo>
                          <a:pt x="16" y="12"/>
                          <a:pt x="17" y="13"/>
                          <a:pt x="17" y="13"/>
                        </a:cubicBezTo>
                        <a:cubicBezTo>
                          <a:pt x="18" y="12"/>
                          <a:pt x="18" y="11"/>
                          <a:pt x="19" y="10"/>
                        </a:cubicBezTo>
                        <a:cubicBezTo>
                          <a:pt x="19" y="9"/>
                          <a:pt x="18" y="8"/>
                          <a:pt x="17" y="9"/>
                        </a:cubicBezTo>
                        <a:cubicBezTo>
                          <a:pt x="16" y="9"/>
                          <a:pt x="15" y="10"/>
                          <a:pt x="14" y="10"/>
                        </a:cubicBezTo>
                        <a:cubicBezTo>
                          <a:pt x="15" y="10"/>
                          <a:pt x="15" y="11"/>
                          <a:pt x="16" y="11"/>
                        </a:cubicBezTo>
                        <a:cubicBezTo>
                          <a:pt x="16" y="10"/>
                          <a:pt x="17" y="9"/>
                          <a:pt x="17" y="8"/>
                        </a:cubicBezTo>
                        <a:cubicBezTo>
                          <a:pt x="17" y="7"/>
                          <a:pt x="16" y="7"/>
                          <a:pt x="15" y="7"/>
                        </a:cubicBezTo>
                        <a:cubicBezTo>
                          <a:pt x="15" y="7"/>
                          <a:pt x="14" y="8"/>
                          <a:pt x="14" y="8"/>
                        </a:cubicBezTo>
                        <a:cubicBezTo>
                          <a:pt x="14" y="9"/>
                          <a:pt x="15" y="9"/>
                          <a:pt x="15" y="10"/>
                        </a:cubicBezTo>
                        <a:cubicBezTo>
                          <a:pt x="16" y="9"/>
                          <a:pt x="17" y="8"/>
                          <a:pt x="17" y="7"/>
                        </a:cubicBezTo>
                        <a:cubicBezTo>
                          <a:pt x="18" y="6"/>
                          <a:pt x="17" y="5"/>
                          <a:pt x="16" y="5"/>
                        </a:cubicBezTo>
                        <a:cubicBezTo>
                          <a:pt x="15" y="6"/>
                          <a:pt x="14" y="7"/>
                          <a:pt x="13" y="7"/>
                        </a:cubicBezTo>
                        <a:cubicBezTo>
                          <a:pt x="14" y="8"/>
                          <a:pt x="14" y="8"/>
                          <a:pt x="15" y="8"/>
                        </a:cubicBezTo>
                        <a:cubicBezTo>
                          <a:pt x="15" y="8"/>
                          <a:pt x="15" y="7"/>
                          <a:pt x="15" y="7"/>
                        </a:cubicBezTo>
                        <a:cubicBezTo>
                          <a:pt x="16" y="5"/>
                          <a:pt x="14" y="5"/>
                          <a:pt x="14" y="6"/>
                        </a:cubicBezTo>
                        <a:cubicBezTo>
                          <a:pt x="13" y="6"/>
                          <a:pt x="12" y="7"/>
                          <a:pt x="12" y="7"/>
                        </a:cubicBezTo>
                        <a:cubicBezTo>
                          <a:pt x="12" y="7"/>
                          <a:pt x="13" y="8"/>
                          <a:pt x="14" y="8"/>
                        </a:cubicBezTo>
                        <a:cubicBezTo>
                          <a:pt x="14" y="6"/>
                          <a:pt x="14" y="6"/>
                          <a:pt x="14" y="4"/>
                        </a:cubicBezTo>
                        <a:cubicBezTo>
                          <a:pt x="14" y="3"/>
                          <a:pt x="12" y="3"/>
                          <a:pt x="12" y="4"/>
                        </a:cubicBezTo>
                        <a:cubicBezTo>
                          <a:pt x="11" y="5"/>
                          <a:pt x="11" y="6"/>
                          <a:pt x="10" y="8"/>
                        </a:cubicBezTo>
                        <a:cubicBezTo>
                          <a:pt x="11" y="8"/>
                          <a:pt x="11" y="8"/>
                          <a:pt x="12" y="8"/>
                        </a:cubicBezTo>
                        <a:cubicBezTo>
                          <a:pt x="12" y="6"/>
                          <a:pt x="12" y="5"/>
                          <a:pt x="12" y="3"/>
                        </a:cubicBezTo>
                        <a:cubicBezTo>
                          <a:pt x="12" y="2"/>
                          <a:pt x="10" y="2"/>
                          <a:pt x="10" y="3"/>
                        </a:cubicBezTo>
                        <a:cubicBezTo>
                          <a:pt x="9" y="4"/>
                          <a:pt x="9" y="6"/>
                          <a:pt x="8" y="7"/>
                        </a:cubicBezTo>
                        <a:cubicBezTo>
                          <a:pt x="9" y="7"/>
                          <a:pt x="10" y="7"/>
                          <a:pt x="10" y="8"/>
                        </a:cubicBezTo>
                        <a:cubicBezTo>
                          <a:pt x="11" y="6"/>
                          <a:pt x="10" y="5"/>
                          <a:pt x="10" y="4"/>
                        </a:cubicBezTo>
                        <a:cubicBezTo>
                          <a:pt x="10" y="3"/>
                          <a:pt x="9" y="2"/>
                          <a:pt x="8" y="4"/>
                        </a:cubicBezTo>
                        <a:cubicBezTo>
                          <a:pt x="7" y="5"/>
                          <a:pt x="7" y="7"/>
                          <a:pt x="6" y="8"/>
                        </a:cubicBezTo>
                        <a:cubicBezTo>
                          <a:pt x="7" y="8"/>
                          <a:pt x="8" y="8"/>
                          <a:pt x="9" y="8"/>
                        </a:cubicBezTo>
                        <a:cubicBezTo>
                          <a:pt x="9" y="6"/>
                          <a:pt x="9" y="5"/>
                          <a:pt x="8" y="3"/>
                        </a:cubicBezTo>
                        <a:cubicBezTo>
                          <a:pt x="8" y="2"/>
                          <a:pt x="7" y="2"/>
                          <a:pt x="6" y="3"/>
                        </a:cubicBezTo>
                        <a:cubicBezTo>
                          <a:pt x="6" y="4"/>
                          <a:pt x="5" y="6"/>
                          <a:pt x="5" y="7"/>
                        </a:cubicBezTo>
                        <a:cubicBezTo>
                          <a:pt x="6" y="7"/>
                          <a:pt x="6" y="7"/>
                          <a:pt x="7" y="7"/>
                        </a:cubicBezTo>
                        <a:cubicBezTo>
                          <a:pt x="7" y="6"/>
                          <a:pt x="7" y="5"/>
                          <a:pt x="7" y="4"/>
                        </a:cubicBezTo>
                        <a:cubicBezTo>
                          <a:pt x="7" y="3"/>
                          <a:pt x="5" y="3"/>
                          <a:pt x="5" y="3"/>
                        </a:cubicBezTo>
                        <a:cubicBezTo>
                          <a:pt x="4" y="5"/>
                          <a:pt x="4" y="6"/>
                          <a:pt x="3" y="8"/>
                        </a:cubicBezTo>
                        <a:cubicBezTo>
                          <a:pt x="4" y="8"/>
                          <a:pt x="5" y="8"/>
                          <a:pt x="6" y="8"/>
                        </a:cubicBezTo>
                        <a:cubicBezTo>
                          <a:pt x="5" y="6"/>
                          <a:pt x="5" y="5"/>
                          <a:pt x="5" y="4"/>
                        </a:cubicBezTo>
                        <a:cubicBezTo>
                          <a:pt x="5" y="2"/>
                          <a:pt x="3" y="3"/>
                          <a:pt x="3" y="4"/>
                        </a:cubicBezTo>
                        <a:cubicBezTo>
                          <a:pt x="3" y="5"/>
                          <a:pt x="3" y="6"/>
                          <a:pt x="3" y="7"/>
                        </a:cubicBezTo>
                        <a:cubicBezTo>
                          <a:pt x="3" y="7"/>
                          <a:pt x="4" y="7"/>
                          <a:pt x="5" y="7"/>
                        </a:cubicBezTo>
                        <a:cubicBezTo>
                          <a:pt x="5" y="6"/>
                          <a:pt x="5" y="5"/>
                          <a:pt x="5" y="4"/>
                        </a:cubicBezTo>
                        <a:cubicBezTo>
                          <a:pt x="5" y="3"/>
                          <a:pt x="3" y="3"/>
                          <a:pt x="3" y="4"/>
                        </a:cubicBezTo>
                        <a:cubicBezTo>
                          <a:pt x="2" y="6"/>
                          <a:pt x="1" y="6"/>
                          <a:pt x="1" y="8"/>
                        </a:cubicBezTo>
                        <a:cubicBezTo>
                          <a:pt x="2" y="8"/>
                          <a:pt x="2" y="8"/>
                          <a:pt x="3" y="8"/>
                        </a:cubicBezTo>
                        <a:cubicBezTo>
                          <a:pt x="3" y="7"/>
                          <a:pt x="3" y="5"/>
                          <a:pt x="3" y="3"/>
                        </a:cubicBezTo>
                        <a:cubicBezTo>
                          <a:pt x="3" y="2"/>
                          <a:pt x="9" y="3"/>
                          <a:pt x="9" y="3"/>
                        </a:cubicBezTo>
                        <a:cubicBezTo>
                          <a:pt x="13" y="4"/>
                          <a:pt x="16" y="6"/>
                          <a:pt x="19" y="9"/>
                        </a:cubicBezTo>
                        <a:cubicBezTo>
                          <a:pt x="22" y="11"/>
                          <a:pt x="24" y="14"/>
                          <a:pt x="26" y="17"/>
                        </a:cubicBezTo>
                        <a:cubicBezTo>
                          <a:pt x="29" y="22"/>
                          <a:pt x="26" y="23"/>
                          <a:pt x="22" y="26"/>
                        </a:cubicBezTo>
                        <a:cubicBezTo>
                          <a:pt x="23" y="26"/>
                          <a:pt x="24" y="26"/>
                          <a:pt x="24" y="26"/>
                        </a:cubicBezTo>
                        <a:cubicBezTo>
                          <a:pt x="23" y="21"/>
                          <a:pt x="21" y="16"/>
                          <a:pt x="17" y="12"/>
                        </a:cubicBezTo>
                        <a:cubicBezTo>
                          <a:pt x="13" y="8"/>
                          <a:pt x="8" y="8"/>
                          <a:pt x="2" y="7"/>
                        </a:cubicBezTo>
                        <a:cubicBezTo>
                          <a:pt x="1" y="7"/>
                          <a:pt x="1" y="10"/>
                          <a:pt x="2"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2" name="Freeform 301"/>
                  <p:cNvSpPr/>
                  <p:nvPr/>
                </p:nvSpPr>
                <p:spPr bwMode="auto">
                  <a:xfrm>
                    <a:off x="893" y="1671"/>
                    <a:ext cx="36" cy="29"/>
                  </a:xfrm>
                  <a:custGeom>
                    <a:avLst/>
                    <a:gdLst>
                      <a:gd name="T0" fmla="*/ 5 w 53"/>
                      <a:gd name="T1" fmla="*/ 12 h 44"/>
                      <a:gd name="T2" fmla="*/ 10 w 53"/>
                      <a:gd name="T3" fmla="*/ 3 h 44"/>
                      <a:gd name="T4" fmla="*/ 33 w 53"/>
                      <a:gd name="T5" fmla="*/ 13 h 44"/>
                      <a:gd name="T6" fmla="*/ 45 w 53"/>
                      <a:gd name="T7" fmla="*/ 28 h 44"/>
                      <a:gd name="T8" fmla="*/ 49 w 53"/>
                      <a:gd name="T9" fmla="*/ 37 h 44"/>
                      <a:gd name="T10" fmla="*/ 44 w 53"/>
                      <a:gd name="T11" fmla="*/ 41 h 44"/>
                      <a:gd name="T12" fmla="*/ 38 w 53"/>
                      <a:gd name="T13" fmla="*/ 30 h 44"/>
                      <a:gd name="T14" fmla="*/ 27 w 53"/>
                      <a:gd name="T15" fmla="*/ 17 h 44"/>
                      <a:gd name="T16" fmla="*/ 3 w 53"/>
                      <a:gd name="T17" fmla="*/ 10 h 44"/>
                      <a:gd name="T18" fmla="*/ 4 w 53"/>
                      <a:gd name="T19" fmla="*/ 12 h 44"/>
                      <a:gd name="T20" fmla="*/ 42 w 53"/>
                      <a:gd name="T21" fmla="*/ 43 h 44"/>
                      <a:gd name="T22" fmla="*/ 43 w 53"/>
                      <a:gd name="T23" fmla="*/ 44 h 44"/>
                      <a:gd name="T24" fmla="*/ 52 w 53"/>
                      <a:gd name="T25" fmla="*/ 40 h 44"/>
                      <a:gd name="T26" fmla="*/ 35 w 53"/>
                      <a:gd name="T27" fmla="*/ 11 h 44"/>
                      <a:gd name="T28" fmla="*/ 8 w 53"/>
                      <a:gd name="T29" fmla="*/ 1 h 44"/>
                      <a:gd name="T30" fmla="*/ 3 w 53"/>
                      <a:gd name="T31" fmla="*/ 12 h 44"/>
                      <a:gd name="T32" fmla="*/ 5 w 53"/>
                      <a:gd name="T33" fmla="*/ 1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3" h="44">
                        <a:moveTo>
                          <a:pt x="5" y="12"/>
                        </a:moveTo>
                        <a:cubicBezTo>
                          <a:pt x="5" y="8"/>
                          <a:pt x="3" y="3"/>
                          <a:pt x="10" y="3"/>
                        </a:cubicBezTo>
                        <a:cubicBezTo>
                          <a:pt x="19" y="3"/>
                          <a:pt x="27" y="8"/>
                          <a:pt x="33" y="13"/>
                        </a:cubicBezTo>
                        <a:cubicBezTo>
                          <a:pt x="38" y="17"/>
                          <a:pt x="42" y="22"/>
                          <a:pt x="45" y="28"/>
                        </a:cubicBezTo>
                        <a:cubicBezTo>
                          <a:pt x="47" y="31"/>
                          <a:pt x="48" y="34"/>
                          <a:pt x="49" y="37"/>
                        </a:cubicBezTo>
                        <a:cubicBezTo>
                          <a:pt x="50" y="41"/>
                          <a:pt x="47" y="41"/>
                          <a:pt x="44" y="41"/>
                        </a:cubicBezTo>
                        <a:cubicBezTo>
                          <a:pt x="45" y="41"/>
                          <a:pt x="38" y="30"/>
                          <a:pt x="38" y="30"/>
                        </a:cubicBezTo>
                        <a:cubicBezTo>
                          <a:pt x="35" y="25"/>
                          <a:pt x="31" y="21"/>
                          <a:pt x="27" y="17"/>
                        </a:cubicBezTo>
                        <a:cubicBezTo>
                          <a:pt x="21" y="12"/>
                          <a:pt x="11" y="8"/>
                          <a:pt x="3" y="10"/>
                        </a:cubicBezTo>
                        <a:cubicBezTo>
                          <a:pt x="2" y="11"/>
                          <a:pt x="2" y="13"/>
                          <a:pt x="4" y="12"/>
                        </a:cubicBezTo>
                        <a:cubicBezTo>
                          <a:pt x="20" y="8"/>
                          <a:pt x="39" y="28"/>
                          <a:pt x="42" y="43"/>
                        </a:cubicBezTo>
                        <a:cubicBezTo>
                          <a:pt x="42" y="43"/>
                          <a:pt x="42" y="44"/>
                          <a:pt x="43" y="44"/>
                        </a:cubicBezTo>
                        <a:cubicBezTo>
                          <a:pt x="45" y="43"/>
                          <a:pt x="53" y="44"/>
                          <a:pt x="52" y="40"/>
                        </a:cubicBezTo>
                        <a:cubicBezTo>
                          <a:pt x="49" y="29"/>
                          <a:pt x="43" y="19"/>
                          <a:pt x="35" y="11"/>
                        </a:cubicBezTo>
                        <a:cubicBezTo>
                          <a:pt x="27" y="5"/>
                          <a:pt x="18" y="1"/>
                          <a:pt x="8" y="1"/>
                        </a:cubicBezTo>
                        <a:cubicBezTo>
                          <a:pt x="0" y="0"/>
                          <a:pt x="3" y="7"/>
                          <a:pt x="3" y="12"/>
                        </a:cubicBezTo>
                        <a:cubicBezTo>
                          <a:pt x="3" y="14"/>
                          <a:pt x="5" y="14"/>
                          <a:pt x="5"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3" name="Freeform 302"/>
                  <p:cNvSpPr/>
                  <p:nvPr/>
                </p:nvSpPr>
                <p:spPr bwMode="auto">
                  <a:xfrm>
                    <a:off x="895" y="1672"/>
                    <a:ext cx="24" cy="17"/>
                  </a:xfrm>
                  <a:custGeom>
                    <a:avLst/>
                    <a:gdLst>
                      <a:gd name="T0" fmla="*/ 4 w 35"/>
                      <a:gd name="T1" fmla="*/ 4 h 25"/>
                      <a:gd name="T2" fmla="*/ 3 w 35"/>
                      <a:gd name="T3" fmla="*/ 3 h 25"/>
                      <a:gd name="T4" fmla="*/ 4 w 35"/>
                      <a:gd name="T5" fmla="*/ 2 h 25"/>
                      <a:gd name="T6" fmla="*/ 5 w 35"/>
                      <a:gd name="T7" fmla="*/ 2 h 25"/>
                      <a:gd name="T8" fmla="*/ 5 w 35"/>
                      <a:gd name="T9" fmla="*/ 6 h 25"/>
                      <a:gd name="T10" fmla="*/ 6 w 35"/>
                      <a:gd name="T11" fmla="*/ 6 h 25"/>
                      <a:gd name="T12" fmla="*/ 11 w 35"/>
                      <a:gd name="T13" fmla="*/ 7 h 25"/>
                      <a:gd name="T14" fmla="*/ 12 w 35"/>
                      <a:gd name="T15" fmla="*/ 9 h 25"/>
                      <a:gd name="T16" fmla="*/ 14 w 35"/>
                      <a:gd name="T17" fmla="*/ 9 h 25"/>
                      <a:gd name="T18" fmla="*/ 15 w 35"/>
                      <a:gd name="T19" fmla="*/ 11 h 25"/>
                      <a:gd name="T20" fmla="*/ 15 w 35"/>
                      <a:gd name="T21" fmla="*/ 9 h 25"/>
                      <a:gd name="T22" fmla="*/ 15 w 35"/>
                      <a:gd name="T23" fmla="*/ 8 h 25"/>
                      <a:gd name="T24" fmla="*/ 15 w 35"/>
                      <a:gd name="T25" fmla="*/ 6 h 25"/>
                      <a:gd name="T26" fmla="*/ 16 w 35"/>
                      <a:gd name="T27" fmla="*/ 5 h 25"/>
                      <a:gd name="T28" fmla="*/ 15 w 35"/>
                      <a:gd name="T29" fmla="*/ 5 h 25"/>
                      <a:gd name="T30" fmla="*/ 14 w 35"/>
                      <a:gd name="T31" fmla="*/ 2 h 25"/>
                      <a:gd name="T32" fmla="*/ 19 w 35"/>
                      <a:gd name="T33" fmla="*/ 5 h 25"/>
                      <a:gd name="T34" fmla="*/ 18 w 35"/>
                      <a:gd name="T35" fmla="*/ 7 h 25"/>
                      <a:gd name="T36" fmla="*/ 22 w 35"/>
                      <a:gd name="T37" fmla="*/ 13 h 25"/>
                      <a:gd name="T38" fmla="*/ 22 w 35"/>
                      <a:gd name="T39" fmla="*/ 14 h 25"/>
                      <a:gd name="T40" fmla="*/ 24 w 35"/>
                      <a:gd name="T41" fmla="*/ 15 h 25"/>
                      <a:gd name="T42" fmla="*/ 25 w 35"/>
                      <a:gd name="T43" fmla="*/ 17 h 25"/>
                      <a:gd name="T44" fmla="*/ 26 w 35"/>
                      <a:gd name="T45" fmla="*/ 15 h 25"/>
                      <a:gd name="T46" fmla="*/ 28 w 35"/>
                      <a:gd name="T47" fmla="*/ 18 h 25"/>
                      <a:gd name="T48" fmla="*/ 29 w 35"/>
                      <a:gd name="T49" fmla="*/ 13 h 25"/>
                      <a:gd name="T50" fmla="*/ 30 w 35"/>
                      <a:gd name="T51" fmla="*/ 16 h 25"/>
                      <a:gd name="T52" fmla="*/ 33 w 35"/>
                      <a:gd name="T53" fmla="*/ 24 h 25"/>
                      <a:gd name="T54" fmla="*/ 20 w 35"/>
                      <a:gd name="T55" fmla="*/ 6 h 25"/>
                      <a:gd name="T56" fmla="*/ 24 w 35"/>
                      <a:gd name="T57" fmla="*/ 9 h 25"/>
                      <a:gd name="T58" fmla="*/ 29 w 35"/>
                      <a:gd name="T59" fmla="*/ 19 h 25"/>
                      <a:gd name="T60" fmla="*/ 27 w 35"/>
                      <a:gd name="T61" fmla="*/ 16 h 25"/>
                      <a:gd name="T62" fmla="*/ 25 w 35"/>
                      <a:gd name="T63" fmla="*/ 18 h 25"/>
                      <a:gd name="T64" fmla="*/ 24 w 35"/>
                      <a:gd name="T65" fmla="*/ 15 h 25"/>
                      <a:gd name="T66" fmla="*/ 23 w 35"/>
                      <a:gd name="T67" fmla="*/ 14 h 25"/>
                      <a:gd name="T68" fmla="*/ 23 w 35"/>
                      <a:gd name="T69" fmla="*/ 13 h 25"/>
                      <a:gd name="T70" fmla="*/ 23 w 35"/>
                      <a:gd name="T71" fmla="*/ 11 h 25"/>
                      <a:gd name="T72" fmla="*/ 20 w 35"/>
                      <a:gd name="T73" fmla="*/ 6 h 25"/>
                      <a:gd name="T74" fmla="*/ 14 w 35"/>
                      <a:gd name="T75" fmla="*/ 2 h 25"/>
                      <a:gd name="T76" fmla="*/ 15 w 35"/>
                      <a:gd name="T77" fmla="*/ 5 h 25"/>
                      <a:gd name="T78" fmla="*/ 16 w 35"/>
                      <a:gd name="T79" fmla="*/ 5 h 25"/>
                      <a:gd name="T80" fmla="*/ 15 w 35"/>
                      <a:gd name="T81" fmla="*/ 7 h 25"/>
                      <a:gd name="T82" fmla="*/ 16 w 35"/>
                      <a:gd name="T83" fmla="*/ 8 h 25"/>
                      <a:gd name="T84" fmla="*/ 15 w 35"/>
                      <a:gd name="T85" fmla="*/ 8 h 25"/>
                      <a:gd name="T86" fmla="*/ 15 w 35"/>
                      <a:gd name="T87" fmla="*/ 11 h 25"/>
                      <a:gd name="T88" fmla="*/ 15 w 35"/>
                      <a:gd name="T89" fmla="*/ 9 h 25"/>
                      <a:gd name="T90" fmla="*/ 12 w 35"/>
                      <a:gd name="T91" fmla="*/ 9 h 25"/>
                      <a:gd name="T92" fmla="*/ 11 w 35"/>
                      <a:gd name="T93" fmla="*/ 7 h 25"/>
                      <a:gd name="T94" fmla="*/ 7 w 35"/>
                      <a:gd name="T95" fmla="*/ 5 h 25"/>
                      <a:gd name="T96" fmla="*/ 6 w 35"/>
                      <a:gd name="T97" fmla="*/ 8 h 25"/>
                      <a:gd name="T98" fmla="*/ 6 w 35"/>
                      <a:gd name="T99" fmla="*/ 8 h 25"/>
                      <a:gd name="T100" fmla="*/ 5 w 35"/>
                      <a:gd name="T101" fmla="*/ 1 h 25"/>
                      <a:gd name="T102" fmla="*/ 4 w 35"/>
                      <a:gd name="T103" fmla="*/ 1 h 25"/>
                      <a:gd name="T104" fmla="*/ 3 w 35"/>
                      <a:gd name="T105" fmla="*/ 3 h 25"/>
                      <a:gd name="T106" fmla="*/ 4 w 35"/>
                      <a:gd name="T107" fmla="*/ 4 h 25"/>
                      <a:gd name="T108" fmla="*/ 4 w 35"/>
                      <a:gd name="T109" fmla="*/ 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5" h="25">
                        <a:moveTo>
                          <a:pt x="2" y="4"/>
                        </a:moveTo>
                        <a:cubicBezTo>
                          <a:pt x="2" y="4"/>
                          <a:pt x="2" y="4"/>
                          <a:pt x="2" y="4"/>
                        </a:cubicBezTo>
                        <a:cubicBezTo>
                          <a:pt x="2" y="5"/>
                          <a:pt x="3" y="5"/>
                          <a:pt x="4" y="5"/>
                        </a:cubicBezTo>
                        <a:cubicBezTo>
                          <a:pt x="4" y="5"/>
                          <a:pt x="4" y="4"/>
                          <a:pt x="4" y="4"/>
                        </a:cubicBezTo>
                        <a:cubicBezTo>
                          <a:pt x="4" y="2"/>
                          <a:pt x="2" y="2"/>
                          <a:pt x="2" y="4"/>
                        </a:cubicBezTo>
                        <a:cubicBezTo>
                          <a:pt x="1" y="5"/>
                          <a:pt x="1" y="6"/>
                          <a:pt x="1" y="7"/>
                        </a:cubicBezTo>
                        <a:cubicBezTo>
                          <a:pt x="2" y="7"/>
                          <a:pt x="3" y="7"/>
                          <a:pt x="3" y="7"/>
                        </a:cubicBezTo>
                        <a:cubicBezTo>
                          <a:pt x="3" y="6"/>
                          <a:pt x="3" y="4"/>
                          <a:pt x="3" y="3"/>
                        </a:cubicBezTo>
                        <a:cubicBezTo>
                          <a:pt x="3" y="2"/>
                          <a:pt x="1" y="1"/>
                          <a:pt x="1" y="2"/>
                        </a:cubicBezTo>
                        <a:cubicBezTo>
                          <a:pt x="1" y="3"/>
                          <a:pt x="1" y="4"/>
                          <a:pt x="1" y="5"/>
                        </a:cubicBezTo>
                        <a:cubicBezTo>
                          <a:pt x="1" y="5"/>
                          <a:pt x="2" y="6"/>
                          <a:pt x="3" y="6"/>
                        </a:cubicBezTo>
                        <a:cubicBezTo>
                          <a:pt x="3" y="4"/>
                          <a:pt x="3" y="3"/>
                          <a:pt x="4" y="2"/>
                        </a:cubicBezTo>
                        <a:cubicBezTo>
                          <a:pt x="4" y="2"/>
                          <a:pt x="3" y="2"/>
                          <a:pt x="2" y="2"/>
                        </a:cubicBezTo>
                        <a:cubicBezTo>
                          <a:pt x="3" y="3"/>
                          <a:pt x="3" y="4"/>
                          <a:pt x="3" y="5"/>
                        </a:cubicBezTo>
                        <a:cubicBezTo>
                          <a:pt x="3" y="5"/>
                          <a:pt x="4" y="5"/>
                          <a:pt x="5" y="5"/>
                        </a:cubicBezTo>
                        <a:cubicBezTo>
                          <a:pt x="5" y="4"/>
                          <a:pt x="5" y="3"/>
                          <a:pt x="5" y="2"/>
                        </a:cubicBezTo>
                        <a:cubicBezTo>
                          <a:pt x="5" y="2"/>
                          <a:pt x="4" y="2"/>
                          <a:pt x="4" y="2"/>
                        </a:cubicBezTo>
                        <a:cubicBezTo>
                          <a:pt x="4" y="4"/>
                          <a:pt x="3" y="5"/>
                          <a:pt x="3" y="6"/>
                        </a:cubicBezTo>
                        <a:cubicBezTo>
                          <a:pt x="4" y="6"/>
                          <a:pt x="5" y="6"/>
                          <a:pt x="5" y="6"/>
                        </a:cubicBezTo>
                        <a:cubicBezTo>
                          <a:pt x="5" y="6"/>
                          <a:pt x="5" y="6"/>
                          <a:pt x="5" y="6"/>
                        </a:cubicBezTo>
                        <a:cubicBezTo>
                          <a:pt x="5" y="6"/>
                          <a:pt x="6" y="6"/>
                          <a:pt x="7" y="7"/>
                        </a:cubicBezTo>
                        <a:cubicBezTo>
                          <a:pt x="6" y="6"/>
                          <a:pt x="5" y="6"/>
                          <a:pt x="5" y="6"/>
                        </a:cubicBezTo>
                        <a:cubicBezTo>
                          <a:pt x="5" y="6"/>
                          <a:pt x="6" y="6"/>
                          <a:pt x="7" y="7"/>
                        </a:cubicBezTo>
                        <a:cubicBezTo>
                          <a:pt x="6" y="6"/>
                          <a:pt x="6" y="6"/>
                          <a:pt x="6" y="6"/>
                        </a:cubicBezTo>
                        <a:cubicBezTo>
                          <a:pt x="6" y="5"/>
                          <a:pt x="5" y="5"/>
                          <a:pt x="5" y="4"/>
                        </a:cubicBezTo>
                        <a:cubicBezTo>
                          <a:pt x="4" y="5"/>
                          <a:pt x="4" y="5"/>
                          <a:pt x="3" y="6"/>
                        </a:cubicBezTo>
                        <a:cubicBezTo>
                          <a:pt x="2" y="6"/>
                          <a:pt x="2" y="8"/>
                          <a:pt x="4" y="8"/>
                        </a:cubicBezTo>
                        <a:cubicBezTo>
                          <a:pt x="6" y="8"/>
                          <a:pt x="8" y="7"/>
                          <a:pt x="11" y="7"/>
                        </a:cubicBezTo>
                        <a:cubicBezTo>
                          <a:pt x="12" y="7"/>
                          <a:pt x="12" y="5"/>
                          <a:pt x="10" y="5"/>
                        </a:cubicBezTo>
                        <a:cubicBezTo>
                          <a:pt x="9" y="5"/>
                          <a:pt x="9" y="5"/>
                          <a:pt x="8" y="6"/>
                        </a:cubicBezTo>
                        <a:cubicBezTo>
                          <a:pt x="7" y="6"/>
                          <a:pt x="7" y="7"/>
                          <a:pt x="8" y="8"/>
                        </a:cubicBezTo>
                        <a:cubicBezTo>
                          <a:pt x="10" y="9"/>
                          <a:pt x="9" y="8"/>
                          <a:pt x="12" y="9"/>
                        </a:cubicBezTo>
                        <a:cubicBezTo>
                          <a:pt x="12" y="8"/>
                          <a:pt x="12" y="7"/>
                          <a:pt x="12" y="7"/>
                        </a:cubicBezTo>
                        <a:cubicBezTo>
                          <a:pt x="11" y="7"/>
                          <a:pt x="9" y="6"/>
                          <a:pt x="8" y="6"/>
                        </a:cubicBezTo>
                        <a:cubicBezTo>
                          <a:pt x="8" y="7"/>
                          <a:pt x="7" y="7"/>
                          <a:pt x="7" y="8"/>
                        </a:cubicBezTo>
                        <a:cubicBezTo>
                          <a:pt x="10" y="8"/>
                          <a:pt x="12" y="9"/>
                          <a:pt x="14" y="9"/>
                        </a:cubicBezTo>
                        <a:cubicBezTo>
                          <a:pt x="14" y="9"/>
                          <a:pt x="14" y="8"/>
                          <a:pt x="14" y="7"/>
                        </a:cubicBezTo>
                        <a:cubicBezTo>
                          <a:pt x="12" y="8"/>
                          <a:pt x="10" y="8"/>
                          <a:pt x="9" y="7"/>
                        </a:cubicBezTo>
                        <a:cubicBezTo>
                          <a:pt x="7" y="7"/>
                          <a:pt x="7" y="9"/>
                          <a:pt x="8" y="9"/>
                        </a:cubicBezTo>
                        <a:cubicBezTo>
                          <a:pt x="10" y="10"/>
                          <a:pt x="13" y="11"/>
                          <a:pt x="15" y="11"/>
                        </a:cubicBezTo>
                        <a:cubicBezTo>
                          <a:pt x="16" y="12"/>
                          <a:pt x="17" y="10"/>
                          <a:pt x="16" y="9"/>
                        </a:cubicBezTo>
                        <a:cubicBezTo>
                          <a:pt x="13" y="9"/>
                          <a:pt x="11" y="8"/>
                          <a:pt x="10" y="6"/>
                        </a:cubicBezTo>
                        <a:cubicBezTo>
                          <a:pt x="10" y="6"/>
                          <a:pt x="10" y="7"/>
                          <a:pt x="9" y="7"/>
                        </a:cubicBezTo>
                        <a:cubicBezTo>
                          <a:pt x="11" y="7"/>
                          <a:pt x="13" y="8"/>
                          <a:pt x="15" y="9"/>
                        </a:cubicBezTo>
                        <a:cubicBezTo>
                          <a:pt x="16" y="9"/>
                          <a:pt x="17" y="8"/>
                          <a:pt x="16" y="7"/>
                        </a:cubicBezTo>
                        <a:cubicBezTo>
                          <a:pt x="15" y="6"/>
                          <a:pt x="13" y="4"/>
                          <a:pt x="12" y="3"/>
                        </a:cubicBezTo>
                        <a:cubicBezTo>
                          <a:pt x="12" y="3"/>
                          <a:pt x="11" y="4"/>
                          <a:pt x="11" y="4"/>
                        </a:cubicBezTo>
                        <a:cubicBezTo>
                          <a:pt x="12" y="5"/>
                          <a:pt x="14" y="7"/>
                          <a:pt x="15" y="8"/>
                        </a:cubicBezTo>
                        <a:cubicBezTo>
                          <a:pt x="16" y="7"/>
                          <a:pt x="16" y="7"/>
                          <a:pt x="16" y="6"/>
                        </a:cubicBezTo>
                        <a:cubicBezTo>
                          <a:pt x="14" y="6"/>
                          <a:pt x="12" y="4"/>
                          <a:pt x="10" y="3"/>
                        </a:cubicBezTo>
                        <a:cubicBezTo>
                          <a:pt x="9" y="4"/>
                          <a:pt x="9" y="4"/>
                          <a:pt x="9" y="5"/>
                        </a:cubicBezTo>
                        <a:cubicBezTo>
                          <a:pt x="11" y="5"/>
                          <a:pt x="13" y="6"/>
                          <a:pt x="15" y="6"/>
                        </a:cubicBezTo>
                        <a:cubicBezTo>
                          <a:pt x="15" y="6"/>
                          <a:pt x="15" y="5"/>
                          <a:pt x="15" y="4"/>
                        </a:cubicBezTo>
                        <a:cubicBezTo>
                          <a:pt x="13" y="5"/>
                          <a:pt x="11" y="4"/>
                          <a:pt x="9" y="2"/>
                        </a:cubicBezTo>
                        <a:cubicBezTo>
                          <a:pt x="9" y="3"/>
                          <a:pt x="9" y="4"/>
                          <a:pt x="8" y="4"/>
                        </a:cubicBezTo>
                        <a:cubicBezTo>
                          <a:pt x="11" y="4"/>
                          <a:pt x="13" y="4"/>
                          <a:pt x="16" y="5"/>
                        </a:cubicBezTo>
                        <a:cubicBezTo>
                          <a:pt x="16" y="5"/>
                          <a:pt x="16" y="4"/>
                          <a:pt x="16" y="3"/>
                        </a:cubicBezTo>
                        <a:cubicBezTo>
                          <a:pt x="13" y="3"/>
                          <a:pt x="11" y="3"/>
                          <a:pt x="9" y="3"/>
                        </a:cubicBezTo>
                        <a:cubicBezTo>
                          <a:pt x="9" y="3"/>
                          <a:pt x="9" y="4"/>
                          <a:pt x="9" y="5"/>
                        </a:cubicBezTo>
                        <a:cubicBezTo>
                          <a:pt x="11" y="5"/>
                          <a:pt x="13" y="5"/>
                          <a:pt x="15" y="5"/>
                        </a:cubicBezTo>
                        <a:cubicBezTo>
                          <a:pt x="15" y="4"/>
                          <a:pt x="15" y="3"/>
                          <a:pt x="15" y="3"/>
                        </a:cubicBezTo>
                        <a:cubicBezTo>
                          <a:pt x="12" y="3"/>
                          <a:pt x="10" y="2"/>
                          <a:pt x="8" y="0"/>
                        </a:cubicBezTo>
                        <a:cubicBezTo>
                          <a:pt x="8" y="1"/>
                          <a:pt x="8" y="1"/>
                          <a:pt x="8" y="2"/>
                        </a:cubicBezTo>
                        <a:cubicBezTo>
                          <a:pt x="10" y="2"/>
                          <a:pt x="12" y="2"/>
                          <a:pt x="14" y="2"/>
                        </a:cubicBezTo>
                        <a:cubicBezTo>
                          <a:pt x="14" y="2"/>
                          <a:pt x="14" y="1"/>
                          <a:pt x="14" y="0"/>
                        </a:cubicBezTo>
                        <a:cubicBezTo>
                          <a:pt x="12" y="0"/>
                          <a:pt x="11" y="0"/>
                          <a:pt x="10" y="0"/>
                        </a:cubicBezTo>
                        <a:cubicBezTo>
                          <a:pt x="8" y="0"/>
                          <a:pt x="8" y="2"/>
                          <a:pt x="9" y="2"/>
                        </a:cubicBezTo>
                        <a:cubicBezTo>
                          <a:pt x="12" y="3"/>
                          <a:pt x="16" y="3"/>
                          <a:pt x="19" y="5"/>
                        </a:cubicBezTo>
                        <a:cubicBezTo>
                          <a:pt x="19" y="5"/>
                          <a:pt x="19" y="4"/>
                          <a:pt x="20" y="4"/>
                        </a:cubicBezTo>
                        <a:cubicBezTo>
                          <a:pt x="19" y="4"/>
                          <a:pt x="17" y="3"/>
                          <a:pt x="16" y="3"/>
                        </a:cubicBezTo>
                        <a:cubicBezTo>
                          <a:pt x="15" y="3"/>
                          <a:pt x="14" y="5"/>
                          <a:pt x="15" y="5"/>
                        </a:cubicBezTo>
                        <a:cubicBezTo>
                          <a:pt x="16" y="6"/>
                          <a:pt x="17" y="6"/>
                          <a:pt x="18" y="7"/>
                        </a:cubicBezTo>
                        <a:cubicBezTo>
                          <a:pt x="19" y="7"/>
                          <a:pt x="20" y="8"/>
                          <a:pt x="21" y="9"/>
                        </a:cubicBezTo>
                        <a:cubicBezTo>
                          <a:pt x="19" y="9"/>
                          <a:pt x="17" y="8"/>
                          <a:pt x="16" y="6"/>
                        </a:cubicBezTo>
                        <a:cubicBezTo>
                          <a:pt x="15" y="7"/>
                          <a:pt x="15" y="7"/>
                          <a:pt x="15" y="8"/>
                        </a:cubicBezTo>
                        <a:cubicBezTo>
                          <a:pt x="18" y="9"/>
                          <a:pt x="20" y="10"/>
                          <a:pt x="22" y="13"/>
                        </a:cubicBezTo>
                        <a:cubicBezTo>
                          <a:pt x="23" y="12"/>
                          <a:pt x="23" y="11"/>
                          <a:pt x="23" y="11"/>
                        </a:cubicBezTo>
                        <a:cubicBezTo>
                          <a:pt x="21" y="10"/>
                          <a:pt x="18" y="9"/>
                          <a:pt x="16" y="8"/>
                        </a:cubicBezTo>
                        <a:cubicBezTo>
                          <a:pt x="16" y="8"/>
                          <a:pt x="15" y="9"/>
                          <a:pt x="15" y="10"/>
                        </a:cubicBezTo>
                        <a:cubicBezTo>
                          <a:pt x="18" y="11"/>
                          <a:pt x="20" y="12"/>
                          <a:pt x="22" y="14"/>
                        </a:cubicBezTo>
                        <a:cubicBezTo>
                          <a:pt x="22" y="13"/>
                          <a:pt x="22" y="12"/>
                          <a:pt x="23" y="12"/>
                        </a:cubicBezTo>
                        <a:cubicBezTo>
                          <a:pt x="20" y="12"/>
                          <a:pt x="18" y="11"/>
                          <a:pt x="15" y="9"/>
                        </a:cubicBezTo>
                        <a:cubicBezTo>
                          <a:pt x="15" y="10"/>
                          <a:pt x="15" y="11"/>
                          <a:pt x="15" y="11"/>
                        </a:cubicBezTo>
                        <a:cubicBezTo>
                          <a:pt x="18" y="12"/>
                          <a:pt x="21" y="14"/>
                          <a:pt x="24" y="15"/>
                        </a:cubicBezTo>
                        <a:cubicBezTo>
                          <a:pt x="25" y="16"/>
                          <a:pt x="26" y="14"/>
                          <a:pt x="25" y="14"/>
                        </a:cubicBezTo>
                        <a:cubicBezTo>
                          <a:pt x="23" y="12"/>
                          <a:pt x="21" y="11"/>
                          <a:pt x="19" y="9"/>
                        </a:cubicBezTo>
                        <a:cubicBezTo>
                          <a:pt x="19" y="10"/>
                          <a:pt x="18" y="10"/>
                          <a:pt x="18" y="11"/>
                        </a:cubicBezTo>
                        <a:cubicBezTo>
                          <a:pt x="21" y="12"/>
                          <a:pt x="23" y="14"/>
                          <a:pt x="25" y="17"/>
                        </a:cubicBezTo>
                        <a:cubicBezTo>
                          <a:pt x="26" y="17"/>
                          <a:pt x="26" y="16"/>
                          <a:pt x="27" y="16"/>
                        </a:cubicBezTo>
                        <a:cubicBezTo>
                          <a:pt x="24" y="14"/>
                          <a:pt x="21" y="11"/>
                          <a:pt x="20" y="7"/>
                        </a:cubicBezTo>
                        <a:cubicBezTo>
                          <a:pt x="20" y="8"/>
                          <a:pt x="19" y="8"/>
                          <a:pt x="19" y="9"/>
                        </a:cubicBezTo>
                        <a:cubicBezTo>
                          <a:pt x="23" y="9"/>
                          <a:pt x="25" y="12"/>
                          <a:pt x="26" y="15"/>
                        </a:cubicBezTo>
                        <a:cubicBezTo>
                          <a:pt x="27" y="15"/>
                          <a:pt x="27" y="14"/>
                          <a:pt x="28" y="14"/>
                        </a:cubicBezTo>
                        <a:cubicBezTo>
                          <a:pt x="25" y="13"/>
                          <a:pt x="21" y="9"/>
                          <a:pt x="21" y="6"/>
                        </a:cubicBezTo>
                        <a:cubicBezTo>
                          <a:pt x="21" y="7"/>
                          <a:pt x="20" y="7"/>
                          <a:pt x="20" y="7"/>
                        </a:cubicBezTo>
                        <a:cubicBezTo>
                          <a:pt x="24" y="9"/>
                          <a:pt x="28" y="13"/>
                          <a:pt x="28" y="18"/>
                        </a:cubicBezTo>
                        <a:cubicBezTo>
                          <a:pt x="29" y="18"/>
                          <a:pt x="29" y="17"/>
                          <a:pt x="30" y="17"/>
                        </a:cubicBezTo>
                        <a:cubicBezTo>
                          <a:pt x="28" y="16"/>
                          <a:pt x="26" y="14"/>
                          <a:pt x="25" y="12"/>
                        </a:cubicBezTo>
                        <a:cubicBezTo>
                          <a:pt x="26" y="11"/>
                          <a:pt x="26" y="11"/>
                          <a:pt x="27" y="10"/>
                        </a:cubicBezTo>
                        <a:cubicBezTo>
                          <a:pt x="28" y="11"/>
                          <a:pt x="29" y="12"/>
                          <a:pt x="29" y="13"/>
                        </a:cubicBezTo>
                        <a:cubicBezTo>
                          <a:pt x="30" y="14"/>
                          <a:pt x="31" y="16"/>
                          <a:pt x="31" y="18"/>
                        </a:cubicBezTo>
                        <a:cubicBezTo>
                          <a:pt x="31" y="17"/>
                          <a:pt x="32" y="17"/>
                          <a:pt x="32" y="17"/>
                        </a:cubicBezTo>
                        <a:cubicBezTo>
                          <a:pt x="31" y="16"/>
                          <a:pt x="29" y="15"/>
                          <a:pt x="28" y="14"/>
                        </a:cubicBezTo>
                        <a:cubicBezTo>
                          <a:pt x="25" y="11"/>
                          <a:pt x="30" y="10"/>
                          <a:pt x="30" y="16"/>
                        </a:cubicBezTo>
                        <a:cubicBezTo>
                          <a:pt x="30" y="15"/>
                          <a:pt x="31" y="15"/>
                          <a:pt x="31" y="15"/>
                        </a:cubicBezTo>
                        <a:cubicBezTo>
                          <a:pt x="27" y="13"/>
                          <a:pt x="23" y="9"/>
                          <a:pt x="22" y="5"/>
                        </a:cubicBezTo>
                        <a:cubicBezTo>
                          <a:pt x="21" y="6"/>
                          <a:pt x="21" y="6"/>
                          <a:pt x="20" y="7"/>
                        </a:cubicBezTo>
                        <a:cubicBezTo>
                          <a:pt x="29" y="9"/>
                          <a:pt x="28" y="18"/>
                          <a:pt x="33" y="24"/>
                        </a:cubicBezTo>
                        <a:cubicBezTo>
                          <a:pt x="34" y="25"/>
                          <a:pt x="35" y="23"/>
                          <a:pt x="34" y="22"/>
                        </a:cubicBezTo>
                        <a:cubicBezTo>
                          <a:pt x="32" y="19"/>
                          <a:pt x="31" y="14"/>
                          <a:pt x="29" y="10"/>
                        </a:cubicBezTo>
                        <a:cubicBezTo>
                          <a:pt x="27" y="7"/>
                          <a:pt x="24" y="6"/>
                          <a:pt x="21" y="5"/>
                        </a:cubicBezTo>
                        <a:cubicBezTo>
                          <a:pt x="20" y="4"/>
                          <a:pt x="19" y="5"/>
                          <a:pt x="20" y="6"/>
                        </a:cubicBezTo>
                        <a:cubicBezTo>
                          <a:pt x="22" y="11"/>
                          <a:pt x="26" y="15"/>
                          <a:pt x="30" y="17"/>
                        </a:cubicBezTo>
                        <a:cubicBezTo>
                          <a:pt x="31" y="17"/>
                          <a:pt x="32" y="16"/>
                          <a:pt x="32" y="16"/>
                        </a:cubicBezTo>
                        <a:cubicBezTo>
                          <a:pt x="32" y="12"/>
                          <a:pt x="29" y="9"/>
                          <a:pt x="25" y="8"/>
                        </a:cubicBezTo>
                        <a:cubicBezTo>
                          <a:pt x="25" y="8"/>
                          <a:pt x="24" y="9"/>
                          <a:pt x="24" y="9"/>
                        </a:cubicBezTo>
                        <a:cubicBezTo>
                          <a:pt x="23" y="14"/>
                          <a:pt x="27" y="17"/>
                          <a:pt x="32" y="19"/>
                        </a:cubicBezTo>
                        <a:cubicBezTo>
                          <a:pt x="32" y="19"/>
                          <a:pt x="33" y="18"/>
                          <a:pt x="33" y="18"/>
                        </a:cubicBezTo>
                        <a:cubicBezTo>
                          <a:pt x="33" y="15"/>
                          <a:pt x="28" y="5"/>
                          <a:pt x="24" y="7"/>
                        </a:cubicBezTo>
                        <a:cubicBezTo>
                          <a:pt x="19" y="10"/>
                          <a:pt x="26" y="17"/>
                          <a:pt x="29" y="19"/>
                        </a:cubicBezTo>
                        <a:cubicBezTo>
                          <a:pt x="29" y="19"/>
                          <a:pt x="30" y="19"/>
                          <a:pt x="30" y="18"/>
                        </a:cubicBezTo>
                        <a:cubicBezTo>
                          <a:pt x="30" y="12"/>
                          <a:pt x="25" y="7"/>
                          <a:pt x="20" y="5"/>
                        </a:cubicBezTo>
                        <a:cubicBezTo>
                          <a:pt x="19" y="5"/>
                          <a:pt x="19" y="6"/>
                          <a:pt x="19" y="6"/>
                        </a:cubicBezTo>
                        <a:cubicBezTo>
                          <a:pt x="19" y="11"/>
                          <a:pt x="24" y="14"/>
                          <a:pt x="27" y="16"/>
                        </a:cubicBezTo>
                        <a:cubicBezTo>
                          <a:pt x="28" y="16"/>
                          <a:pt x="29" y="15"/>
                          <a:pt x="28" y="14"/>
                        </a:cubicBezTo>
                        <a:cubicBezTo>
                          <a:pt x="26" y="11"/>
                          <a:pt x="24" y="7"/>
                          <a:pt x="20" y="6"/>
                        </a:cubicBezTo>
                        <a:cubicBezTo>
                          <a:pt x="19" y="6"/>
                          <a:pt x="18" y="7"/>
                          <a:pt x="18" y="8"/>
                        </a:cubicBezTo>
                        <a:cubicBezTo>
                          <a:pt x="19" y="12"/>
                          <a:pt x="22" y="15"/>
                          <a:pt x="25" y="18"/>
                        </a:cubicBezTo>
                        <a:cubicBezTo>
                          <a:pt x="26" y="18"/>
                          <a:pt x="28" y="17"/>
                          <a:pt x="27" y="16"/>
                        </a:cubicBezTo>
                        <a:cubicBezTo>
                          <a:pt x="25" y="13"/>
                          <a:pt x="22" y="10"/>
                          <a:pt x="18" y="9"/>
                        </a:cubicBezTo>
                        <a:cubicBezTo>
                          <a:pt x="17" y="9"/>
                          <a:pt x="17" y="10"/>
                          <a:pt x="17" y="11"/>
                        </a:cubicBezTo>
                        <a:cubicBezTo>
                          <a:pt x="19" y="13"/>
                          <a:pt x="21" y="14"/>
                          <a:pt x="24" y="15"/>
                        </a:cubicBezTo>
                        <a:cubicBezTo>
                          <a:pt x="24" y="15"/>
                          <a:pt x="24" y="14"/>
                          <a:pt x="25" y="14"/>
                        </a:cubicBezTo>
                        <a:cubicBezTo>
                          <a:pt x="22" y="12"/>
                          <a:pt x="19" y="10"/>
                          <a:pt x="15" y="9"/>
                        </a:cubicBezTo>
                        <a:cubicBezTo>
                          <a:pt x="14" y="9"/>
                          <a:pt x="13" y="11"/>
                          <a:pt x="14" y="11"/>
                        </a:cubicBezTo>
                        <a:cubicBezTo>
                          <a:pt x="17" y="13"/>
                          <a:pt x="19" y="14"/>
                          <a:pt x="23" y="14"/>
                        </a:cubicBezTo>
                        <a:cubicBezTo>
                          <a:pt x="24" y="14"/>
                          <a:pt x="24" y="13"/>
                          <a:pt x="23" y="12"/>
                        </a:cubicBezTo>
                        <a:cubicBezTo>
                          <a:pt x="21" y="10"/>
                          <a:pt x="19" y="9"/>
                          <a:pt x="16" y="8"/>
                        </a:cubicBezTo>
                        <a:cubicBezTo>
                          <a:pt x="15" y="7"/>
                          <a:pt x="14" y="9"/>
                          <a:pt x="15" y="10"/>
                        </a:cubicBezTo>
                        <a:cubicBezTo>
                          <a:pt x="18" y="11"/>
                          <a:pt x="20" y="12"/>
                          <a:pt x="23" y="13"/>
                        </a:cubicBezTo>
                        <a:cubicBezTo>
                          <a:pt x="24" y="13"/>
                          <a:pt x="25" y="12"/>
                          <a:pt x="24" y="11"/>
                        </a:cubicBezTo>
                        <a:cubicBezTo>
                          <a:pt x="21" y="9"/>
                          <a:pt x="19" y="7"/>
                          <a:pt x="15" y="6"/>
                        </a:cubicBezTo>
                        <a:cubicBezTo>
                          <a:pt x="14" y="6"/>
                          <a:pt x="13" y="7"/>
                          <a:pt x="14" y="8"/>
                        </a:cubicBezTo>
                        <a:cubicBezTo>
                          <a:pt x="17" y="10"/>
                          <a:pt x="19" y="11"/>
                          <a:pt x="23" y="11"/>
                        </a:cubicBezTo>
                        <a:cubicBezTo>
                          <a:pt x="23" y="11"/>
                          <a:pt x="24" y="11"/>
                          <a:pt x="24" y="10"/>
                        </a:cubicBezTo>
                        <a:cubicBezTo>
                          <a:pt x="24" y="7"/>
                          <a:pt x="19" y="5"/>
                          <a:pt x="16" y="3"/>
                        </a:cubicBezTo>
                        <a:cubicBezTo>
                          <a:pt x="16" y="4"/>
                          <a:pt x="16" y="5"/>
                          <a:pt x="15" y="5"/>
                        </a:cubicBezTo>
                        <a:cubicBezTo>
                          <a:pt x="18" y="6"/>
                          <a:pt x="18" y="6"/>
                          <a:pt x="20" y="6"/>
                        </a:cubicBezTo>
                        <a:cubicBezTo>
                          <a:pt x="21" y="6"/>
                          <a:pt x="21" y="5"/>
                          <a:pt x="21" y="4"/>
                        </a:cubicBezTo>
                        <a:cubicBezTo>
                          <a:pt x="18" y="1"/>
                          <a:pt x="13" y="1"/>
                          <a:pt x="10" y="0"/>
                        </a:cubicBezTo>
                        <a:cubicBezTo>
                          <a:pt x="9" y="1"/>
                          <a:pt x="9" y="2"/>
                          <a:pt x="9" y="2"/>
                        </a:cubicBezTo>
                        <a:cubicBezTo>
                          <a:pt x="12" y="3"/>
                          <a:pt x="11" y="3"/>
                          <a:pt x="14" y="2"/>
                        </a:cubicBezTo>
                        <a:cubicBezTo>
                          <a:pt x="15" y="2"/>
                          <a:pt x="15" y="0"/>
                          <a:pt x="14" y="0"/>
                        </a:cubicBezTo>
                        <a:cubicBezTo>
                          <a:pt x="12" y="0"/>
                          <a:pt x="10" y="0"/>
                          <a:pt x="8" y="0"/>
                        </a:cubicBezTo>
                        <a:cubicBezTo>
                          <a:pt x="7" y="0"/>
                          <a:pt x="6" y="1"/>
                          <a:pt x="7" y="2"/>
                        </a:cubicBezTo>
                        <a:cubicBezTo>
                          <a:pt x="9" y="4"/>
                          <a:pt x="12" y="4"/>
                          <a:pt x="15" y="5"/>
                        </a:cubicBezTo>
                        <a:cubicBezTo>
                          <a:pt x="16" y="5"/>
                          <a:pt x="16" y="3"/>
                          <a:pt x="15" y="3"/>
                        </a:cubicBezTo>
                        <a:cubicBezTo>
                          <a:pt x="13" y="2"/>
                          <a:pt x="11" y="2"/>
                          <a:pt x="9" y="3"/>
                        </a:cubicBezTo>
                        <a:cubicBezTo>
                          <a:pt x="8" y="3"/>
                          <a:pt x="8" y="5"/>
                          <a:pt x="9" y="5"/>
                        </a:cubicBezTo>
                        <a:cubicBezTo>
                          <a:pt x="11" y="5"/>
                          <a:pt x="14" y="6"/>
                          <a:pt x="16" y="5"/>
                        </a:cubicBezTo>
                        <a:cubicBezTo>
                          <a:pt x="17" y="5"/>
                          <a:pt x="17" y="4"/>
                          <a:pt x="16" y="3"/>
                        </a:cubicBezTo>
                        <a:cubicBezTo>
                          <a:pt x="14" y="2"/>
                          <a:pt x="11" y="2"/>
                          <a:pt x="8" y="2"/>
                        </a:cubicBezTo>
                        <a:cubicBezTo>
                          <a:pt x="7" y="2"/>
                          <a:pt x="7" y="3"/>
                          <a:pt x="8" y="4"/>
                        </a:cubicBezTo>
                        <a:cubicBezTo>
                          <a:pt x="10" y="6"/>
                          <a:pt x="12" y="7"/>
                          <a:pt x="15" y="7"/>
                        </a:cubicBezTo>
                        <a:cubicBezTo>
                          <a:pt x="16" y="6"/>
                          <a:pt x="17" y="5"/>
                          <a:pt x="15" y="4"/>
                        </a:cubicBezTo>
                        <a:cubicBezTo>
                          <a:pt x="13" y="4"/>
                          <a:pt x="11" y="3"/>
                          <a:pt x="10" y="3"/>
                        </a:cubicBezTo>
                        <a:cubicBezTo>
                          <a:pt x="8" y="2"/>
                          <a:pt x="8" y="4"/>
                          <a:pt x="9" y="5"/>
                        </a:cubicBezTo>
                        <a:cubicBezTo>
                          <a:pt x="11" y="6"/>
                          <a:pt x="13" y="8"/>
                          <a:pt x="16" y="8"/>
                        </a:cubicBezTo>
                        <a:cubicBezTo>
                          <a:pt x="17" y="8"/>
                          <a:pt x="18" y="7"/>
                          <a:pt x="17" y="6"/>
                        </a:cubicBezTo>
                        <a:cubicBezTo>
                          <a:pt x="15" y="5"/>
                          <a:pt x="14" y="4"/>
                          <a:pt x="12" y="3"/>
                        </a:cubicBezTo>
                        <a:cubicBezTo>
                          <a:pt x="11" y="2"/>
                          <a:pt x="10" y="3"/>
                          <a:pt x="10" y="4"/>
                        </a:cubicBezTo>
                        <a:cubicBezTo>
                          <a:pt x="12" y="6"/>
                          <a:pt x="13" y="7"/>
                          <a:pt x="15" y="8"/>
                        </a:cubicBezTo>
                        <a:cubicBezTo>
                          <a:pt x="15" y="8"/>
                          <a:pt x="15" y="7"/>
                          <a:pt x="16" y="7"/>
                        </a:cubicBezTo>
                        <a:cubicBezTo>
                          <a:pt x="14" y="6"/>
                          <a:pt x="12" y="5"/>
                          <a:pt x="9" y="5"/>
                        </a:cubicBezTo>
                        <a:cubicBezTo>
                          <a:pt x="8" y="5"/>
                          <a:pt x="8" y="6"/>
                          <a:pt x="8" y="7"/>
                        </a:cubicBezTo>
                        <a:cubicBezTo>
                          <a:pt x="10" y="9"/>
                          <a:pt x="12" y="10"/>
                          <a:pt x="15" y="11"/>
                        </a:cubicBezTo>
                        <a:cubicBezTo>
                          <a:pt x="15" y="11"/>
                          <a:pt x="15" y="10"/>
                          <a:pt x="16" y="9"/>
                        </a:cubicBezTo>
                        <a:cubicBezTo>
                          <a:pt x="13" y="9"/>
                          <a:pt x="11" y="8"/>
                          <a:pt x="9" y="7"/>
                        </a:cubicBezTo>
                        <a:cubicBezTo>
                          <a:pt x="9" y="8"/>
                          <a:pt x="8" y="9"/>
                          <a:pt x="8" y="9"/>
                        </a:cubicBezTo>
                        <a:cubicBezTo>
                          <a:pt x="11" y="10"/>
                          <a:pt x="12" y="10"/>
                          <a:pt x="15" y="9"/>
                        </a:cubicBezTo>
                        <a:cubicBezTo>
                          <a:pt x="16" y="9"/>
                          <a:pt x="15" y="8"/>
                          <a:pt x="15" y="7"/>
                        </a:cubicBezTo>
                        <a:cubicBezTo>
                          <a:pt x="12" y="7"/>
                          <a:pt x="10" y="6"/>
                          <a:pt x="7" y="6"/>
                        </a:cubicBezTo>
                        <a:cubicBezTo>
                          <a:pt x="6" y="6"/>
                          <a:pt x="6" y="8"/>
                          <a:pt x="7" y="8"/>
                        </a:cubicBezTo>
                        <a:cubicBezTo>
                          <a:pt x="10" y="9"/>
                          <a:pt x="9" y="9"/>
                          <a:pt x="12" y="9"/>
                        </a:cubicBezTo>
                        <a:cubicBezTo>
                          <a:pt x="13" y="9"/>
                          <a:pt x="14" y="7"/>
                          <a:pt x="12" y="7"/>
                        </a:cubicBezTo>
                        <a:cubicBezTo>
                          <a:pt x="11" y="6"/>
                          <a:pt x="10" y="6"/>
                          <a:pt x="9" y="6"/>
                        </a:cubicBezTo>
                        <a:cubicBezTo>
                          <a:pt x="9" y="6"/>
                          <a:pt x="9" y="7"/>
                          <a:pt x="9" y="8"/>
                        </a:cubicBezTo>
                        <a:cubicBezTo>
                          <a:pt x="10" y="7"/>
                          <a:pt x="10" y="7"/>
                          <a:pt x="11" y="7"/>
                        </a:cubicBezTo>
                        <a:cubicBezTo>
                          <a:pt x="11" y="6"/>
                          <a:pt x="10" y="6"/>
                          <a:pt x="10" y="5"/>
                        </a:cubicBezTo>
                        <a:cubicBezTo>
                          <a:pt x="8" y="5"/>
                          <a:pt x="6" y="5"/>
                          <a:pt x="4" y="6"/>
                        </a:cubicBezTo>
                        <a:cubicBezTo>
                          <a:pt x="4" y="6"/>
                          <a:pt x="4" y="7"/>
                          <a:pt x="4" y="8"/>
                        </a:cubicBezTo>
                        <a:cubicBezTo>
                          <a:pt x="6" y="7"/>
                          <a:pt x="6" y="7"/>
                          <a:pt x="7" y="5"/>
                        </a:cubicBezTo>
                        <a:cubicBezTo>
                          <a:pt x="7" y="5"/>
                          <a:pt x="6" y="4"/>
                          <a:pt x="6" y="4"/>
                        </a:cubicBezTo>
                        <a:cubicBezTo>
                          <a:pt x="0" y="5"/>
                          <a:pt x="7" y="11"/>
                          <a:pt x="9" y="6"/>
                        </a:cubicBezTo>
                        <a:cubicBezTo>
                          <a:pt x="11" y="1"/>
                          <a:pt x="2" y="1"/>
                          <a:pt x="4" y="7"/>
                        </a:cubicBezTo>
                        <a:cubicBezTo>
                          <a:pt x="5" y="8"/>
                          <a:pt x="6" y="8"/>
                          <a:pt x="6" y="8"/>
                        </a:cubicBezTo>
                        <a:cubicBezTo>
                          <a:pt x="9" y="6"/>
                          <a:pt x="9" y="3"/>
                          <a:pt x="7" y="1"/>
                        </a:cubicBezTo>
                        <a:cubicBezTo>
                          <a:pt x="7" y="1"/>
                          <a:pt x="6" y="0"/>
                          <a:pt x="6" y="1"/>
                        </a:cubicBezTo>
                        <a:cubicBezTo>
                          <a:pt x="4" y="3"/>
                          <a:pt x="4" y="5"/>
                          <a:pt x="4" y="7"/>
                        </a:cubicBezTo>
                        <a:cubicBezTo>
                          <a:pt x="5" y="8"/>
                          <a:pt x="6" y="8"/>
                          <a:pt x="6" y="8"/>
                        </a:cubicBezTo>
                        <a:cubicBezTo>
                          <a:pt x="8" y="6"/>
                          <a:pt x="9" y="2"/>
                          <a:pt x="6" y="2"/>
                        </a:cubicBezTo>
                        <a:cubicBezTo>
                          <a:pt x="3" y="1"/>
                          <a:pt x="2" y="5"/>
                          <a:pt x="3" y="7"/>
                        </a:cubicBezTo>
                        <a:cubicBezTo>
                          <a:pt x="4" y="8"/>
                          <a:pt x="5" y="8"/>
                          <a:pt x="5" y="7"/>
                        </a:cubicBezTo>
                        <a:cubicBezTo>
                          <a:pt x="7" y="5"/>
                          <a:pt x="7" y="3"/>
                          <a:pt x="5" y="1"/>
                        </a:cubicBezTo>
                        <a:cubicBezTo>
                          <a:pt x="5" y="0"/>
                          <a:pt x="4" y="1"/>
                          <a:pt x="3" y="1"/>
                        </a:cubicBezTo>
                        <a:cubicBezTo>
                          <a:pt x="2" y="3"/>
                          <a:pt x="2" y="4"/>
                          <a:pt x="3" y="6"/>
                        </a:cubicBezTo>
                        <a:cubicBezTo>
                          <a:pt x="3" y="7"/>
                          <a:pt x="4" y="7"/>
                          <a:pt x="5" y="6"/>
                        </a:cubicBezTo>
                        <a:cubicBezTo>
                          <a:pt x="5" y="4"/>
                          <a:pt x="5" y="2"/>
                          <a:pt x="4" y="1"/>
                        </a:cubicBezTo>
                        <a:cubicBezTo>
                          <a:pt x="4" y="0"/>
                          <a:pt x="3" y="0"/>
                          <a:pt x="2" y="1"/>
                        </a:cubicBezTo>
                        <a:cubicBezTo>
                          <a:pt x="1" y="2"/>
                          <a:pt x="1" y="3"/>
                          <a:pt x="1" y="5"/>
                        </a:cubicBezTo>
                        <a:cubicBezTo>
                          <a:pt x="1" y="6"/>
                          <a:pt x="3" y="7"/>
                          <a:pt x="3" y="6"/>
                        </a:cubicBezTo>
                        <a:cubicBezTo>
                          <a:pt x="3" y="5"/>
                          <a:pt x="3" y="4"/>
                          <a:pt x="3" y="3"/>
                        </a:cubicBezTo>
                        <a:cubicBezTo>
                          <a:pt x="3" y="3"/>
                          <a:pt x="2" y="3"/>
                          <a:pt x="1" y="3"/>
                        </a:cubicBezTo>
                        <a:cubicBezTo>
                          <a:pt x="1" y="4"/>
                          <a:pt x="1" y="6"/>
                          <a:pt x="1" y="7"/>
                        </a:cubicBezTo>
                        <a:cubicBezTo>
                          <a:pt x="1" y="8"/>
                          <a:pt x="3" y="8"/>
                          <a:pt x="3" y="7"/>
                        </a:cubicBezTo>
                        <a:cubicBezTo>
                          <a:pt x="4" y="6"/>
                          <a:pt x="4" y="5"/>
                          <a:pt x="4" y="4"/>
                        </a:cubicBezTo>
                        <a:cubicBezTo>
                          <a:pt x="3" y="4"/>
                          <a:pt x="2" y="4"/>
                          <a:pt x="2" y="4"/>
                        </a:cubicBezTo>
                        <a:cubicBezTo>
                          <a:pt x="2" y="4"/>
                          <a:pt x="2" y="5"/>
                          <a:pt x="2" y="5"/>
                        </a:cubicBezTo>
                        <a:cubicBezTo>
                          <a:pt x="2" y="6"/>
                          <a:pt x="3" y="7"/>
                          <a:pt x="3" y="6"/>
                        </a:cubicBezTo>
                        <a:cubicBezTo>
                          <a:pt x="4" y="6"/>
                          <a:pt x="4" y="6"/>
                          <a:pt x="4" y="5"/>
                        </a:cubicBezTo>
                        <a:cubicBezTo>
                          <a:pt x="5" y="4"/>
                          <a:pt x="3" y="3"/>
                          <a:pt x="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4" name="Freeform 303"/>
                  <p:cNvSpPr/>
                  <p:nvPr/>
                </p:nvSpPr>
                <p:spPr bwMode="auto">
                  <a:xfrm>
                    <a:off x="913" y="1677"/>
                    <a:ext cx="14" cy="22"/>
                  </a:xfrm>
                  <a:custGeom>
                    <a:avLst/>
                    <a:gdLst>
                      <a:gd name="T0" fmla="*/ 5 w 21"/>
                      <a:gd name="T1" fmla="*/ 13 h 34"/>
                      <a:gd name="T2" fmla="*/ 6 w 21"/>
                      <a:gd name="T3" fmla="*/ 13 h 34"/>
                      <a:gd name="T4" fmla="*/ 12 w 21"/>
                      <a:gd name="T5" fmla="*/ 21 h 34"/>
                      <a:gd name="T6" fmla="*/ 3 w 21"/>
                      <a:gd name="T7" fmla="*/ 15 h 34"/>
                      <a:gd name="T8" fmla="*/ 1 w 21"/>
                      <a:gd name="T9" fmla="*/ 12 h 34"/>
                      <a:gd name="T10" fmla="*/ 10 w 21"/>
                      <a:gd name="T11" fmla="*/ 17 h 34"/>
                      <a:gd name="T12" fmla="*/ 14 w 21"/>
                      <a:gd name="T13" fmla="*/ 26 h 34"/>
                      <a:gd name="T14" fmla="*/ 13 w 21"/>
                      <a:gd name="T15" fmla="*/ 28 h 34"/>
                      <a:gd name="T16" fmla="*/ 10 w 21"/>
                      <a:gd name="T17" fmla="*/ 23 h 34"/>
                      <a:gd name="T18" fmla="*/ 12 w 21"/>
                      <a:gd name="T19" fmla="*/ 25 h 34"/>
                      <a:gd name="T20" fmla="*/ 13 w 21"/>
                      <a:gd name="T21" fmla="*/ 32 h 34"/>
                      <a:gd name="T22" fmla="*/ 15 w 21"/>
                      <a:gd name="T23" fmla="*/ 24 h 34"/>
                      <a:gd name="T24" fmla="*/ 16 w 21"/>
                      <a:gd name="T25" fmla="*/ 32 h 34"/>
                      <a:gd name="T26" fmla="*/ 15 w 21"/>
                      <a:gd name="T27" fmla="*/ 24 h 34"/>
                      <a:gd name="T28" fmla="*/ 19 w 21"/>
                      <a:gd name="T29" fmla="*/ 31 h 34"/>
                      <a:gd name="T30" fmla="*/ 19 w 21"/>
                      <a:gd name="T31" fmla="*/ 30 h 34"/>
                      <a:gd name="T32" fmla="*/ 14 w 21"/>
                      <a:gd name="T33" fmla="*/ 21 h 34"/>
                      <a:gd name="T34" fmla="*/ 15 w 21"/>
                      <a:gd name="T35" fmla="*/ 18 h 34"/>
                      <a:gd name="T36" fmla="*/ 19 w 21"/>
                      <a:gd name="T37" fmla="*/ 26 h 34"/>
                      <a:gd name="T38" fmla="*/ 14 w 21"/>
                      <a:gd name="T39" fmla="*/ 23 h 34"/>
                      <a:gd name="T40" fmla="*/ 7 w 21"/>
                      <a:gd name="T41" fmla="*/ 13 h 34"/>
                      <a:gd name="T42" fmla="*/ 8 w 21"/>
                      <a:gd name="T43" fmla="*/ 8 h 34"/>
                      <a:gd name="T44" fmla="*/ 16 w 21"/>
                      <a:gd name="T45" fmla="*/ 18 h 34"/>
                      <a:gd name="T46" fmla="*/ 14 w 21"/>
                      <a:gd name="T47" fmla="*/ 19 h 34"/>
                      <a:gd name="T48" fmla="*/ 3 w 21"/>
                      <a:gd name="T49" fmla="*/ 6 h 34"/>
                      <a:gd name="T50" fmla="*/ 10 w 21"/>
                      <a:gd name="T51" fmla="*/ 13 h 34"/>
                      <a:gd name="T52" fmla="*/ 6 w 21"/>
                      <a:gd name="T53" fmla="*/ 8 h 34"/>
                      <a:gd name="T54" fmla="*/ 17 w 21"/>
                      <a:gd name="T55" fmla="*/ 26 h 34"/>
                      <a:gd name="T56" fmla="*/ 15 w 21"/>
                      <a:gd name="T57" fmla="*/ 26 h 34"/>
                      <a:gd name="T58" fmla="*/ 8 w 21"/>
                      <a:gd name="T59" fmla="*/ 6 h 34"/>
                      <a:gd name="T60" fmla="*/ 12 w 21"/>
                      <a:gd name="T61" fmla="*/ 11 h 34"/>
                      <a:gd name="T62" fmla="*/ 14 w 21"/>
                      <a:gd name="T63" fmla="*/ 20 h 34"/>
                      <a:gd name="T64" fmla="*/ 8 w 21"/>
                      <a:gd name="T65" fmla="*/ 9 h 34"/>
                      <a:gd name="T66" fmla="*/ 7 w 21"/>
                      <a:gd name="T67" fmla="*/ 8 h 34"/>
                      <a:gd name="T68" fmla="*/ 15 w 21"/>
                      <a:gd name="T69" fmla="*/ 19 h 34"/>
                      <a:gd name="T70" fmla="*/ 14 w 21"/>
                      <a:gd name="T71" fmla="*/ 23 h 34"/>
                      <a:gd name="T72" fmla="*/ 9 w 21"/>
                      <a:gd name="T73" fmla="*/ 15 h 34"/>
                      <a:gd name="T74" fmla="*/ 15 w 21"/>
                      <a:gd name="T75" fmla="*/ 18 h 34"/>
                      <a:gd name="T76" fmla="*/ 20 w 21"/>
                      <a:gd name="T77" fmla="*/ 28 h 34"/>
                      <a:gd name="T78" fmla="*/ 19 w 21"/>
                      <a:gd name="T79" fmla="*/ 30 h 34"/>
                      <a:gd name="T80" fmla="*/ 14 w 21"/>
                      <a:gd name="T81" fmla="*/ 23 h 34"/>
                      <a:gd name="T82" fmla="*/ 15 w 21"/>
                      <a:gd name="T83" fmla="*/ 24 h 34"/>
                      <a:gd name="T84" fmla="*/ 18 w 21"/>
                      <a:gd name="T85" fmla="*/ 28 h 34"/>
                      <a:gd name="T86" fmla="*/ 14 w 21"/>
                      <a:gd name="T87" fmla="*/ 33 h 34"/>
                      <a:gd name="T88" fmla="*/ 13 w 21"/>
                      <a:gd name="T89" fmla="*/ 25 h 34"/>
                      <a:gd name="T90" fmla="*/ 12 w 21"/>
                      <a:gd name="T91" fmla="*/ 25 h 34"/>
                      <a:gd name="T92" fmla="*/ 15 w 21"/>
                      <a:gd name="T93" fmla="*/ 31 h 34"/>
                      <a:gd name="T94" fmla="*/ 14 w 21"/>
                      <a:gd name="T95" fmla="*/ 29 h 34"/>
                      <a:gd name="T96" fmla="*/ 10 w 21"/>
                      <a:gd name="T97" fmla="*/ 20 h 34"/>
                      <a:gd name="T98" fmla="*/ 10 w 21"/>
                      <a:gd name="T99" fmla="*/ 17 h 34"/>
                      <a:gd name="T100" fmla="*/ 10 w 21"/>
                      <a:gd name="T101" fmla="*/ 17 h 34"/>
                      <a:gd name="T102" fmla="*/ 3 w 21"/>
                      <a:gd name="T103" fmla="*/ 15 h 34"/>
                      <a:gd name="T104" fmla="*/ 2 w 21"/>
                      <a:gd name="T105" fmla="*/ 12 h 34"/>
                      <a:gd name="T106" fmla="*/ 6 w 21"/>
                      <a:gd name="T107" fmla="*/ 13 h 34"/>
                      <a:gd name="T108" fmla="*/ 12 w 21"/>
                      <a:gd name="T109" fmla="*/ 22 h 34"/>
                      <a:gd name="T110" fmla="*/ 6 w 21"/>
                      <a:gd name="T111" fmla="*/ 15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1" h="34">
                        <a:moveTo>
                          <a:pt x="8" y="14"/>
                        </a:moveTo>
                        <a:cubicBezTo>
                          <a:pt x="7" y="13"/>
                          <a:pt x="7" y="13"/>
                          <a:pt x="6" y="12"/>
                        </a:cubicBezTo>
                        <a:cubicBezTo>
                          <a:pt x="6" y="12"/>
                          <a:pt x="5" y="13"/>
                          <a:pt x="5" y="13"/>
                        </a:cubicBezTo>
                        <a:cubicBezTo>
                          <a:pt x="8" y="15"/>
                          <a:pt x="9" y="18"/>
                          <a:pt x="10" y="22"/>
                        </a:cubicBezTo>
                        <a:cubicBezTo>
                          <a:pt x="10" y="22"/>
                          <a:pt x="11" y="21"/>
                          <a:pt x="12" y="21"/>
                        </a:cubicBezTo>
                        <a:cubicBezTo>
                          <a:pt x="9" y="19"/>
                          <a:pt x="8" y="16"/>
                          <a:pt x="6" y="13"/>
                        </a:cubicBezTo>
                        <a:cubicBezTo>
                          <a:pt x="6" y="13"/>
                          <a:pt x="5" y="14"/>
                          <a:pt x="5" y="14"/>
                        </a:cubicBezTo>
                        <a:cubicBezTo>
                          <a:pt x="7" y="17"/>
                          <a:pt x="9" y="19"/>
                          <a:pt x="10" y="22"/>
                        </a:cubicBezTo>
                        <a:cubicBezTo>
                          <a:pt x="11" y="22"/>
                          <a:pt x="12" y="22"/>
                          <a:pt x="12" y="21"/>
                        </a:cubicBezTo>
                        <a:cubicBezTo>
                          <a:pt x="9" y="18"/>
                          <a:pt x="6" y="15"/>
                          <a:pt x="4" y="11"/>
                        </a:cubicBezTo>
                        <a:cubicBezTo>
                          <a:pt x="3" y="10"/>
                          <a:pt x="2" y="11"/>
                          <a:pt x="2" y="12"/>
                        </a:cubicBezTo>
                        <a:cubicBezTo>
                          <a:pt x="2" y="13"/>
                          <a:pt x="2" y="14"/>
                          <a:pt x="3" y="15"/>
                        </a:cubicBezTo>
                        <a:cubicBezTo>
                          <a:pt x="3" y="15"/>
                          <a:pt x="4" y="14"/>
                          <a:pt x="5" y="14"/>
                        </a:cubicBezTo>
                        <a:cubicBezTo>
                          <a:pt x="4" y="13"/>
                          <a:pt x="3" y="12"/>
                          <a:pt x="2" y="11"/>
                        </a:cubicBezTo>
                        <a:cubicBezTo>
                          <a:pt x="2" y="11"/>
                          <a:pt x="1" y="12"/>
                          <a:pt x="1" y="12"/>
                        </a:cubicBezTo>
                        <a:cubicBezTo>
                          <a:pt x="4" y="14"/>
                          <a:pt x="6" y="16"/>
                          <a:pt x="9" y="19"/>
                        </a:cubicBezTo>
                        <a:cubicBezTo>
                          <a:pt x="9" y="18"/>
                          <a:pt x="10" y="18"/>
                          <a:pt x="10" y="17"/>
                        </a:cubicBezTo>
                        <a:cubicBezTo>
                          <a:pt x="10" y="17"/>
                          <a:pt x="10" y="17"/>
                          <a:pt x="10" y="17"/>
                        </a:cubicBezTo>
                        <a:cubicBezTo>
                          <a:pt x="9" y="16"/>
                          <a:pt x="7" y="17"/>
                          <a:pt x="8" y="18"/>
                        </a:cubicBezTo>
                        <a:cubicBezTo>
                          <a:pt x="9" y="21"/>
                          <a:pt x="11" y="24"/>
                          <a:pt x="12" y="27"/>
                        </a:cubicBezTo>
                        <a:cubicBezTo>
                          <a:pt x="13" y="28"/>
                          <a:pt x="15" y="28"/>
                          <a:pt x="14" y="26"/>
                        </a:cubicBezTo>
                        <a:cubicBezTo>
                          <a:pt x="13" y="24"/>
                          <a:pt x="13" y="22"/>
                          <a:pt x="13" y="20"/>
                        </a:cubicBezTo>
                        <a:cubicBezTo>
                          <a:pt x="12" y="20"/>
                          <a:pt x="11" y="20"/>
                          <a:pt x="11" y="21"/>
                        </a:cubicBezTo>
                        <a:cubicBezTo>
                          <a:pt x="13" y="23"/>
                          <a:pt x="13" y="26"/>
                          <a:pt x="13" y="28"/>
                        </a:cubicBezTo>
                        <a:cubicBezTo>
                          <a:pt x="14" y="28"/>
                          <a:pt x="15" y="28"/>
                          <a:pt x="15" y="28"/>
                        </a:cubicBezTo>
                        <a:cubicBezTo>
                          <a:pt x="14" y="26"/>
                          <a:pt x="13" y="24"/>
                          <a:pt x="12" y="22"/>
                        </a:cubicBezTo>
                        <a:cubicBezTo>
                          <a:pt x="11" y="23"/>
                          <a:pt x="11" y="23"/>
                          <a:pt x="10" y="23"/>
                        </a:cubicBezTo>
                        <a:cubicBezTo>
                          <a:pt x="12" y="26"/>
                          <a:pt x="13" y="28"/>
                          <a:pt x="13" y="31"/>
                        </a:cubicBezTo>
                        <a:cubicBezTo>
                          <a:pt x="14" y="31"/>
                          <a:pt x="15" y="31"/>
                          <a:pt x="15" y="30"/>
                        </a:cubicBezTo>
                        <a:cubicBezTo>
                          <a:pt x="14" y="29"/>
                          <a:pt x="13" y="27"/>
                          <a:pt x="12" y="25"/>
                        </a:cubicBezTo>
                        <a:cubicBezTo>
                          <a:pt x="12" y="26"/>
                          <a:pt x="11" y="26"/>
                          <a:pt x="11" y="27"/>
                        </a:cubicBezTo>
                        <a:cubicBezTo>
                          <a:pt x="11" y="28"/>
                          <a:pt x="12" y="29"/>
                          <a:pt x="13" y="31"/>
                        </a:cubicBezTo>
                        <a:cubicBezTo>
                          <a:pt x="13" y="31"/>
                          <a:pt x="13" y="32"/>
                          <a:pt x="13" y="32"/>
                        </a:cubicBezTo>
                        <a:cubicBezTo>
                          <a:pt x="16" y="32"/>
                          <a:pt x="15" y="32"/>
                          <a:pt x="18" y="32"/>
                        </a:cubicBezTo>
                        <a:cubicBezTo>
                          <a:pt x="18" y="32"/>
                          <a:pt x="19" y="32"/>
                          <a:pt x="19" y="31"/>
                        </a:cubicBezTo>
                        <a:cubicBezTo>
                          <a:pt x="18" y="28"/>
                          <a:pt x="16" y="26"/>
                          <a:pt x="15" y="24"/>
                        </a:cubicBezTo>
                        <a:cubicBezTo>
                          <a:pt x="14" y="22"/>
                          <a:pt x="12" y="24"/>
                          <a:pt x="13" y="25"/>
                        </a:cubicBezTo>
                        <a:cubicBezTo>
                          <a:pt x="14" y="27"/>
                          <a:pt x="14" y="29"/>
                          <a:pt x="14" y="32"/>
                        </a:cubicBezTo>
                        <a:cubicBezTo>
                          <a:pt x="15" y="32"/>
                          <a:pt x="16" y="32"/>
                          <a:pt x="16" y="32"/>
                        </a:cubicBezTo>
                        <a:cubicBezTo>
                          <a:pt x="17" y="31"/>
                          <a:pt x="17" y="31"/>
                          <a:pt x="17" y="30"/>
                        </a:cubicBezTo>
                        <a:cubicBezTo>
                          <a:pt x="18" y="31"/>
                          <a:pt x="19" y="30"/>
                          <a:pt x="19" y="29"/>
                        </a:cubicBezTo>
                        <a:cubicBezTo>
                          <a:pt x="18" y="27"/>
                          <a:pt x="17" y="25"/>
                          <a:pt x="15" y="24"/>
                        </a:cubicBezTo>
                        <a:cubicBezTo>
                          <a:pt x="14" y="22"/>
                          <a:pt x="13" y="23"/>
                          <a:pt x="13" y="25"/>
                        </a:cubicBezTo>
                        <a:cubicBezTo>
                          <a:pt x="15" y="27"/>
                          <a:pt x="16" y="30"/>
                          <a:pt x="17" y="32"/>
                        </a:cubicBezTo>
                        <a:cubicBezTo>
                          <a:pt x="18" y="33"/>
                          <a:pt x="20" y="32"/>
                          <a:pt x="19" y="31"/>
                        </a:cubicBezTo>
                        <a:cubicBezTo>
                          <a:pt x="18" y="28"/>
                          <a:pt x="17" y="26"/>
                          <a:pt x="16" y="23"/>
                        </a:cubicBezTo>
                        <a:cubicBezTo>
                          <a:pt x="16" y="23"/>
                          <a:pt x="15" y="24"/>
                          <a:pt x="14" y="24"/>
                        </a:cubicBezTo>
                        <a:cubicBezTo>
                          <a:pt x="16" y="26"/>
                          <a:pt x="17" y="28"/>
                          <a:pt x="19" y="30"/>
                        </a:cubicBezTo>
                        <a:cubicBezTo>
                          <a:pt x="19" y="30"/>
                          <a:pt x="20" y="30"/>
                          <a:pt x="20" y="29"/>
                        </a:cubicBezTo>
                        <a:cubicBezTo>
                          <a:pt x="19" y="26"/>
                          <a:pt x="17" y="23"/>
                          <a:pt x="16" y="20"/>
                        </a:cubicBezTo>
                        <a:cubicBezTo>
                          <a:pt x="16" y="21"/>
                          <a:pt x="15" y="21"/>
                          <a:pt x="14" y="21"/>
                        </a:cubicBezTo>
                        <a:cubicBezTo>
                          <a:pt x="16" y="24"/>
                          <a:pt x="17" y="26"/>
                          <a:pt x="18" y="29"/>
                        </a:cubicBezTo>
                        <a:cubicBezTo>
                          <a:pt x="18" y="29"/>
                          <a:pt x="19" y="28"/>
                          <a:pt x="20" y="28"/>
                        </a:cubicBezTo>
                        <a:cubicBezTo>
                          <a:pt x="18" y="25"/>
                          <a:pt x="16" y="21"/>
                          <a:pt x="15" y="18"/>
                        </a:cubicBezTo>
                        <a:cubicBezTo>
                          <a:pt x="14" y="18"/>
                          <a:pt x="13" y="19"/>
                          <a:pt x="13" y="19"/>
                        </a:cubicBezTo>
                        <a:cubicBezTo>
                          <a:pt x="14" y="22"/>
                          <a:pt x="16" y="25"/>
                          <a:pt x="17" y="27"/>
                        </a:cubicBezTo>
                        <a:cubicBezTo>
                          <a:pt x="18" y="27"/>
                          <a:pt x="18" y="27"/>
                          <a:pt x="19" y="26"/>
                        </a:cubicBezTo>
                        <a:cubicBezTo>
                          <a:pt x="16" y="22"/>
                          <a:pt x="13" y="19"/>
                          <a:pt x="11" y="14"/>
                        </a:cubicBezTo>
                        <a:cubicBezTo>
                          <a:pt x="10" y="15"/>
                          <a:pt x="9" y="15"/>
                          <a:pt x="9" y="15"/>
                        </a:cubicBezTo>
                        <a:cubicBezTo>
                          <a:pt x="11" y="18"/>
                          <a:pt x="13" y="21"/>
                          <a:pt x="14" y="23"/>
                        </a:cubicBezTo>
                        <a:cubicBezTo>
                          <a:pt x="15" y="24"/>
                          <a:pt x="17" y="23"/>
                          <a:pt x="16" y="22"/>
                        </a:cubicBezTo>
                        <a:cubicBezTo>
                          <a:pt x="14" y="18"/>
                          <a:pt x="11" y="15"/>
                          <a:pt x="9" y="12"/>
                        </a:cubicBezTo>
                        <a:cubicBezTo>
                          <a:pt x="8" y="12"/>
                          <a:pt x="7" y="13"/>
                          <a:pt x="7" y="13"/>
                        </a:cubicBezTo>
                        <a:cubicBezTo>
                          <a:pt x="9" y="15"/>
                          <a:pt x="11" y="18"/>
                          <a:pt x="13" y="20"/>
                        </a:cubicBezTo>
                        <a:cubicBezTo>
                          <a:pt x="14" y="20"/>
                          <a:pt x="14" y="19"/>
                          <a:pt x="15" y="19"/>
                        </a:cubicBezTo>
                        <a:cubicBezTo>
                          <a:pt x="12" y="16"/>
                          <a:pt x="9" y="12"/>
                          <a:pt x="8" y="8"/>
                        </a:cubicBezTo>
                        <a:cubicBezTo>
                          <a:pt x="7" y="9"/>
                          <a:pt x="7" y="9"/>
                          <a:pt x="6" y="10"/>
                        </a:cubicBezTo>
                        <a:cubicBezTo>
                          <a:pt x="10" y="12"/>
                          <a:pt x="12" y="16"/>
                          <a:pt x="14" y="19"/>
                        </a:cubicBezTo>
                        <a:cubicBezTo>
                          <a:pt x="15" y="19"/>
                          <a:pt x="16" y="18"/>
                          <a:pt x="16" y="18"/>
                        </a:cubicBezTo>
                        <a:cubicBezTo>
                          <a:pt x="14" y="15"/>
                          <a:pt x="11" y="12"/>
                          <a:pt x="10" y="8"/>
                        </a:cubicBezTo>
                        <a:cubicBezTo>
                          <a:pt x="9" y="8"/>
                          <a:pt x="9" y="9"/>
                          <a:pt x="8" y="9"/>
                        </a:cubicBezTo>
                        <a:cubicBezTo>
                          <a:pt x="11" y="12"/>
                          <a:pt x="13" y="15"/>
                          <a:pt x="14" y="19"/>
                        </a:cubicBezTo>
                        <a:cubicBezTo>
                          <a:pt x="14" y="19"/>
                          <a:pt x="15" y="19"/>
                          <a:pt x="16" y="18"/>
                        </a:cubicBezTo>
                        <a:cubicBezTo>
                          <a:pt x="12" y="16"/>
                          <a:pt x="10" y="13"/>
                          <a:pt x="8" y="10"/>
                        </a:cubicBezTo>
                        <a:cubicBezTo>
                          <a:pt x="7" y="9"/>
                          <a:pt x="5" y="7"/>
                          <a:pt x="3" y="6"/>
                        </a:cubicBezTo>
                        <a:cubicBezTo>
                          <a:pt x="2" y="4"/>
                          <a:pt x="5" y="7"/>
                          <a:pt x="5" y="7"/>
                        </a:cubicBezTo>
                        <a:cubicBezTo>
                          <a:pt x="6" y="8"/>
                          <a:pt x="6" y="8"/>
                          <a:pt x="7" y="9"/>
                        </a:cubicBezTo>
                        <a:cubicBezTo>
                          <a:pt x="8" y="10"/>
                          <a:pt x="9" y="12"/>
                          <a:pt x="10" y="13"/>
                        </a:cubicBezTo>
                        <a:cubicBezTo>
                          <a:pt x="11" y="14"/>
                          <a:pt x="13" y="12"/>
                          <a:pt x="12" y="11"/>
                        </a:cubicBezTo>
                        <a:cubicBezTo>
                          <a:pt x="10" y="10"/>
                          <a:pt x="9" y="8"/>
                          <a:pt x="8" y="6"/>
                        </a:cubicBezTo>
                        <a:cubicBezTo>
                          <a:pt x="8" y="7"/>
                          <a:pt x="7" y="7"/>
                          <a:pt x="6" y="8"/>
                        </a:cubicBezTo>
                        <a:cubicBezTo>
                          <a:pt x="8" y="10"/>
                          <a:pt x="10" y="14"/>
                          <a:pt x="12" y="17"/>
                        </a:cubicBezTo>
                        <a:cubicBezTo>
                          <a:pt x="13" y="20"/>
                          <a:pt x="14" y="23"/>
                          <a:pt x="16" y="27"/>
                        </a:cubicBezTo>
                        <a:cubicBezTo>
                          <a:pt x="16" y="28"/>
                          <a:pt x="18" y="27"/>
                          <a:pt x="17" y="26"/>
                        </a:cubicBezTo>
                        <a:cubicBezTo>
                          <a:pt x="17" y="25"/>
                          <a:pt x="17" y="25"/>
                          <a:pt x="17" y="24"/>
                        </a:cubicBezTo>
                        <a:cubicBezTo>
                          <a:pt x="16" y="23"/>
                          <a:pt x="14" y="25"/>
                          <a:pt x="15" y="26"/>
                        </a:cubicBezTo>
                        <a:cubicBezTo>
                          <a:pt x="15" y="26"/>
                          <a:pt x="15" y="26"/>
                          <a:pt x="15" y="26"/>
                        </a:cubicBezTo>
                        <a:cubicBezTo>
                          <a:pt x="16" y="26"/>
                          <a:pt x="17" y="26"/>
                          <a:pt x="17" y="26"/>
                        </a:cubicBezTo>
                        <a:cubicBezTo>
                          <a:pt x="16" y="23"/>
                          <a:pt x="16" y="20"/>
                          <a:pt x="15" y="17"/>
                        </a:cubicBezTo>
                        <a:cubicBezTo>
                          <a:pt x="13" y="14"/>
                          <a:pt x="11" y="10"/>
                          <a:pt x="8" y="6"/>
                        </a:cubicBezTo>
                        <a:cubicBezTo>
                          <a:pt x="8" y="5"/>
                          <a:pt x="6" y="6"/>
                          <a:pt x="6" y="8"/>
                        </a:cubicBezTo>
                        <a:cubicBezTo>
                          <a:pt x="8" y="9"/>
                          <a:pt x="9" y="11"/>
                          <a:pt x="10" y="13"/>
                        </a:cubicBezTo>
                        <a:cubicBezTo>
                          <a:pt x="11" y="12"/>
                          <a:pt x="11" y="12"/>
                          <a:pt x="12" y="11"/>
                        </a:cubicBezTo>
                        <a:cubicBezTo>
                          <a:pt x="10" y="10"/>
                          <a:pt x="3" y="0"/>
                          <a:pt x="1" y="4"/>
                        </a:cubicBezTo>
                        <a:cubicBezTo>
                          <a:pt x="0" y="6"/>
                          <a:pt x="3" y="8"/>
                          <a:pt x="4" y="10"/>
                        </a:cubicBezTo>
                        <a:cubicBezTo>
                          <a:pt x="8" y="13"/>
                          <a:pt x="10" y="17"/>
                          <a:pt x="14" y="20"/>
                        </a:cubicBezTo>
                        <a:cubicBezTo>
                          <a:pt x="15" y="21"/>
                          <a:pt x="16" y="20"/>
                          <a:pt x="16" y="19"/>
                        </a:cubicBezTo>
                        <a:cubicBezTo>
                          <a:pt x="15" y="15"/>
                          <a:pt x="13" y="10"/>
                          <a:pt x="10" y="8"/>
                        </a:cubicBezTo>
                        <a:cubicBezTo>
                          <a:pt x="9" y="7"/>
                          <a:pt x="7" y="8"/>
                          <a:pt x="8" y="9"/>
                        </a:cubicBezTo>
                        <a:cubicBezTo>
                          <a:pt x="9" y="13"/>
                          <a:pt x="12" y="16"/>
                          <a:pt x="14" y="19"/>
                        </a:cubicBezTo>
                        <a:cubicBezTo>
                          <a:pt x="15" y="20"/>
                          <a:pt x="17" y="19"/>
                          <a:pt x="16" y="18"/>
                        </a:cubicBezTo>
                        <a:cubicBezTo>
                          <a:pt x="14" y="14"/>
                          <a:pt x="12" y="10"/>
                          <a:pt x="7" y="8"/>
                        </a:cubicBezTo>
                        <a:cubicBezTo>
                          <a:pt x="7" y="7"/>
                          <a:pt x="5" y="8"/>
                          <a:pt x="6" y="9"/>
                        </a:cubicBezTo>
                        <a:cubicBezTo>
                          <a:pt x="7" y="13"/>
                          <a:pt x="10" y="17"/>
                          <a:pt x="13" y="20"/>
                        </a:cubicBezTo>
                        <a:cubicBezTo>
                          <a:pt x="14" y="21"/>
                          <a:pt x="16" y="20"/>
                          <a:pt x="15" y="19"/>
                        </a:cubicBezTo>
                        <a:cubicBezTo>
                          <a:pt x="13" y="16"/>
                          <a:pt x="11" y="14"/>
                          <a:pt x="9" y="12"/>
                        </a:cubicBezTo>
                        <a:cubicBezTo>
                          <a:pt x="7" y="11"/>
                          <a:pt x="6" y="12"/>
                          <a:pt x="7" y="13"/>
                        </a:cubicBezTo>
                        <a:cubicBezTo>
                          <a:pt x="10" y="16"/>
                          <a:pt x="12" y="19"/>
                          <a:pt x="14" y="23"/>
                        </a:cubicBezTo>
                        <a:cubicBezTo>
                          <a:pt x="15" y="23"/>
                          <a:pt x="16" y="23"/>
                          <a:pt x="16" y="22"/>
                        </a:cubicBezTo>
                        <a:cubicBezTo>
                          <a:pt x="14" y="20"/>
                          <a:pt x="13" y="17"/>
                          <a:pt x="11" y="14"/>
                        </a:cubicBezTo>
                        <a:cubicBezTo>
                          <a:pt x="10" y="13"/>
                          <a:pt x="8" y="14"/>
                          <a:pt x="9" y="15"/>
                        </a:cubicBezTo>
                        <a:cubicBezTo>
                          <a:pt x="11" y="20"/>
                          <a:pt x="14" y="24"/>
                          <a:pt x="17" y="27"/>
                        </a:cubicBezTo>
                        <a:cubicBezTo>
                          <a:pt x="18" y="28"/>
                          <a:pt x="20" y="28"/>
                          <a:pt x="19" y="26"/>
                        </a:cubicBezTo>
                        <a:cubicBezTo>
                          <a:pt x="17" y="24"/>
                          <a:pt x="16" y="21"/>
                          <a:pt x="15" y="18"/>
                        </a:cubicBezTo>
                        <a:cubicBezTo>
                          <a:pt x="14" y="17"/>
                          <a:pt x="12" y="18"/>
                          <a:pt x="13" y="19"/>
                        </a:cubicBezTo>
                        <a:cubicBezTo>
                          <a:pt x="14" y="23"/>
                          <a:pt x="16" y="26"/>
                          <a:pt x="18" y="29"/>
                        </a:cubicBezTo>
                        <a:cubicBezTo>
                          <a:pt x="18" y="30"/>
                          <a:pt x="20" y="30"/>
                          <a:pt x="20" y="28"/>
                        </a:cubicBezTo>
                        <a:cubicBezTo>
                          <a:pt x="19" y="25"/>
                          <a:pt x="18" y="23"/>
                          <a:pt x="16" y="20"/>
                        </a:cubicBezTo>
                        <a:cubicBezTo>
                          <a:pt x="16" y="19"/>
                          <a:pt x="14" y="20"/>
                          <a:pt x="14" y="21"/>
                        </a:cubicBezTo>
                        <a:cubicBezTo>
                          <a:pt x="15" y="24"/>
                          <a:pt x="17" y="27"/>
                          <a:pt x="19" y="30"/>
                        </a:cubicBezTo>
                        <a:cubicBezTo>
                          <a:pt x="19" y="32"/>
                          <a:pt x="21" y="30"/>
                          <a:pt x="20" y="29"/>
                        </a:cubicBezTo>
                        <a:cubicBezTo>
                          <a:pt x="19" y="27"/>
                          <a:pt x="18" y="25"/>
                          <a:pt x="16" y="22"/>
                        </a:cubicBezTo>
                        <a:cubicBezTo>
                          <a:pt x="15" y="22"/>
                          <a:pt x="14" y="22"/>
                          <a:pt x="14" y="23"/>
                        </a:cubicBezTo>
                        <a:cubicBezTo>
                          <a:pt x="14" y="26"/>
                          <a:pt x="16" y="29"/>
                          <a:pt x="17" y="32"/>
                        </a:cubicBezTo>
                        <a:cubicBezTo>
                          <a:pt x="18" y="32"/>
                          <a:pt x="18" y="31"/>
                          <a:pt x="19" y="31"/>
                        </a:cubicBezTo>
                        <a:cubicBezTo>
                          <a:pt x="17" y="29"/>
                          <a:pt x="17" y="26"/>
                          <a:pt x="15" y="24"/>
                        </a:cubicBezTo>
                        <a:cubicBezTo>
                          <a:pt x="15" y="24"/>
                          <a:pt x="14" y="24"/>
                          <a:pt x="13" y="25"/>
                        </a:cubicBezTo>
                        <a:cubicBezTo>
                          <a:pt x="15" y="26"/>
                          <a:pt x="16" y="28"/>
                          <a:pt x="17" y="30"/>
                        </a:cubicBezTo>
                        <a:cubicBezTo>
                          <a:pt x="17" y="29"/>
                          <a:pt x="18" y="29"/>
                          <a:pt x="18" y="28"/>
                        </a:cubicBezTo>
                        <a:cubicBezTo>
                          <a:pt x="17" y="27"/>
                          <a:pt x="15" y="27"/>
                          <a:pt x="14" y="27"/>
                        </a:cubicBezTo>
                        <a:cubicBezTo>
                          <a:pt x="13" y="27"/>
                          <a:pt x="12" y="27"/>
                          <a:pt x="13" y="28"/>
                        </a:cubicBezTo>
                        <a:cubicBezTo>
                          <a:pt x="13" y="30"/>
                          <a:pt x="13" y="31"/>
                          <a:pt x="14" y="33"/>
                        </a:cubicBezTo>
                        <a:cubicBezTo>
                          <a:pt x="15" y="34"/>
                          <a:pt x="16" y="33"/>
                          <a:pt x="16" y="32"/>
                        </a:cubicBezTo>
                        <a:cubicBezTo>
                          <a:pt x="17" y="29"/>
                          <a:pt x="16" y="26"/>
                          <a:pt x="15" y="24"/>
                        </a:cubicBezTo>
                        <a:cubicBezTo>
                          <a:pt x="14" y="24"/>
                          <a:pt x="14" y="24"/>
                          <a:pt x="13" y="25"/>
                        </a:cubicBezTo>
                        <a:cubicBezTo>
                          <a:pt x="14" y="27"/>
                          <a:pt x="16" y="29"/>
                          <a:pt x="16" y="31"/>
                        </a:cubicBezTo>
                        <a:cubicBezTo>
                          <a:pt x="17" y="31"/>
                          <a:pt x="17" y="31"/>
                          <a:pt x="18" y="30"/>
                        </a:cubicBezTo>
                        <a:cubicBezTo>
                          <a:pt x="14" y="30"/>
                          <a:pt x="14" y="27"/>
                          <a:pt x="12" y="25"/>
                        </a:cubicBezTo>
                        <a:cubicBezTo>
                          <a:pt x="11" y="24"/>
                          <a:pt x="10" y="25"/>
                          <a:pt x="10" y="26"/>
                        </a:cubicBezTo>
                        <a:cubicBezTo>
                          <a:pt x="11" y="28"/>
                          <a:pt x="12" y="30"/>
                          <a:pt x="13" y="31"/>
                        </a:cubicBezTo>
                        <a:cubicBezTo>
                          <a:pt x="14" y="32"/>
                          <a:pt x="16" y="32"/>
                          <a:pt x="15" y="31"/>
                        </a:cubicBezTo>
                        <a:cubicBezTo>
                          <a:pt x="15" y="27"/>
                          <a:pt x="14" y="25"/>
                          <a:pt x="12" y="22"/>
                        </a:cubicBezTo>
                        <a:cubicBezTo>
                          <a:pt x="11" y="21"/>
                          <a:pt x="9" y="22"/>
                          <a:pt x="10" y="23"/>
                        </a:cubicBezTo>
                        <a:cubicBezTo>
                          <a:pt x="11" y="25"/>
                          <a:pt x="12" y="27"/>
                          <a:pt x="14" y="29"/>
                        </a:cubicBezTo>
                        <a:cubicBezTo>
                          <a:pt x="14" y="30"/>
                          <a:pt x="16" y="29"/>
                          <a:pt x="15" y="28"/>
                        </a:cubicBezTo>
                        <a:cubicBezTo>
                          <a:pt x="15" y="25"/>
                          <a:pt x="15" y="22"/>
                          <a:pt x="12" y="19"/>
                        </a:cubicBezTo>
                        <a:cubicBezTo>
                          <a:pt x="12" y="19"/>
                          <a:pt x="10" y="19"/>
                          <a:pt x="10" y="20"/>
                        </a:cubicBezTo>
                        <a:cubicBezTo>
                          <a:pt x="11" y="22"/>
                          <a:pt x="11" y="25"/>
                          <a:pt x="12" y="27"/>
                        </a:cubicBezTo>
                        <a:cubicBezTo>
                          <a:pt x="13" y="27"/>
                          <a:pt x="13" y="26"/>
                          <a:pt x="14" y="26"/>
                        </a:cubicBezTo>
                        <a:cubicBezTo>
                          <a:pt x="13" y="23"/>
                          <a:pt x="11" y="20"/>
                          <a:pt x="10" y="17"/>
                        </a:cubicBezTo>
                        <a:cubicBezTo>
                          <a:pt x="9" y="17"/>
                          <a:pt x="9" y="18"/>
                          <a:pt x="8" y="18"/>
                        </a:cubicBezTo>
                        <a:cubicBezTo>
                          <a:pt x="8" y="18"/>
                          <a:pt x="9" y="19"/>
                          <a:pt x="9" y="19"/>
                        </a:cubicBezTo>
                        <a:cubicBezTo>
                          <a:pt x="10" y="20"/>
                          <a:pt x="11" y="18"/>
                          <a:pt x="10" y="17"/>
                        </a:cubicBezTo>
                        <a:cubicBezTo>
                          <a:pt x="8" y="15"/>
                          <a:pt x="5" y="12"/>
                          <a:pt x="2" y="11"/>
                        </a:cubicBezTo>
                        <a:cubicBezTo>
                          <a:pt x="1" y="10"/>
                          <a:pt x="0" y="11"/>
                          <a:pt x="0" y="12"/>
                        </a:cubicBezTo>
                        <a:cubicBezTo>
                          <a:pt x="1" y="13"/>
                          <a:pt x="2" y="14"/>
                          <a:pt x="3" y="15"/>
                        </a:cubicBezTo>
                        <a:cubicBezTo>
                          <a:pt x="4" y="16"/>
                          <a:pt x="5" y="15"/>
                          <a:pt x="5" y="14"/>
                        </a:cubicBezTo>
                        <a:cubicBezTo>
                          <a:pt x="4" y="13"/>
                          <a:pt x="4" y="13"/>
                          <a:pt x="4" y="12"/>
                        </a:cubicBezTo>
                        <a:cubicBezTo>
                          <a:pt x="3" y="12"/>
                          <a:pt x="3" y="12"/>
                          <a:pt x="2" y="12"/>
                        </a:cubicBezTo>
                        <a:cubicBezTo>
                          <a:pt x="4" y="16"/>
                          <a:pt x="7" y="20"/>
                          <a:pt x="11" y="23"/>
                        </a:cubicBezTo>
                        <a:cubicBezTo>
                          <a:pt x="11" y="23"/>
                          <a:pt x="13" y="23"/>
                          <a:pt x="13" y="22"/>
                        </a:cubicBezTo>
                        <a:cubicBezTo>
                          <a:pt x="11" y="18"/>
                          <a:pt x="9" y="15"/>
                          <a:pt x="6" y="13"/>
                        </a:cubicBezTo>
                        <a:cubicBezTo>
                          <a:pt x="5" y="12"/>
                          <a:pt x="4" y="13"/>
                          <a:pt x="4" y="14"/>
                        </a:cubicBezTo>
                        <a:cubicBezTo>
                          <a:pt x="6" y="17"/>
                          <a:pt x="7" y="20"/>
                          <a:pt x="10" y="23"/>
                        </a:cubicBezTo>
                        <a:cubicBezTo>
                          <a:pt x="11" y="23"/>
                          <a:pt x="12" y="23"/>
                          <a:pt x="12" y="22"/>
                        </a:cubicBezTo>
                        <a:cubicBezTo>
                          <a:pt x="11" y="18"/>
                          <a:pt x="10" y="14"/>
                          <a:pt x="6" y="12"/>
                        </a:cubicBezTo>
                        <a:cubicBezTo>
                          <a:pt x="5" y="11"/>
                          <a:pt x="4" y="12"/>
                          <a:pt x="5" y="13"/>
                        </a:cubicBezTo>
                        <a:cubicBezTo>
                          <a:pt x="5" y="14"/>
                          <a:pt x="6" y="14"/>
                          <a:pt x="6" y="15"/>
                        </a:cubicBezTo>
                        <a:cubicBezTo>
                          <a:pt x="7" y="16"/>
                          <a:pt x="9" y="15"/>
                          <a:pt x="8"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5" name="Freeform 304"/>
                  <p:cNvSpPr/>
                  <p:nvPr/>
                </p:nvSpPr>
                <p:spPr bwMode="auto">
                  <a:xfrm>
                    <a:off x="949" y="1598"/>
                    <a:ext cx="31" cy="30"/>
                  </a:xfrm>
                  <a:custGeom>
                    <a:avLst/>
                    <a:gdLst>
                      <a:gd name="T0" fmla="*/ 3 w 47"/>
                      <a:gd name="T1" fmla="*/ 30 h 45"/>
                      <a:gd name="T2" fmla="*/ 3 w 47"/>
                      <a:gd name="T3" fmla="*/ 30 h 45"/>
                      <a:gd name="T4" fmla="*/ 4 w 47"/>
                      <a:gd name="T5" fmla="*/ 32 h 45"/>
                      <a:gd name="T6" fmla="*/ 10 w 47"/>
                      <a:gd name="T7" fmla="*/ 23 h 45"/>
                      <a:gd name="T8" fmla="*/ 18 w 47"/>
                      <a:gd name="T9" fmla="*/ 30 h 45"/>
                      <a:gd name="T10" fmla="*/ 20 w 47"/>
                      <a:gd name="T11" fmla="*/ 30 h 45"/>
                      <a:gd name="T12" fmla="*/ 32 w 47"/>
                      <a:gd name="T13" fmla="*/ 10 h 45"/>
                      <a:gd name="T14" fmla="*/ 39 w 47"/>
                      <a:gd name="T15" fmla="*/ 5 h 45"/>
                      <a:gd name="T16" fmla="*/ 39 w 47"/>
                      <a:gd name="T17" fmla="*/ 18 h 45"/>
                      <a:gd name="T18" fmla="*/ 28 w 47"/>
                      <a:gd name="T19" fmla="*/ 41 h 45"/>
                      <a:gd name="T20" fmla="*/ 15 w 47"/>
                      <a:gd name="T21" fmla="*/ 36 h 45"/>
                      <a:gd name="T22" fmla="*/ 3 w 47"/>
                      <a:gd name="T23" fmla="*/ 31 h 45"/>
                      <a:gd name="T24" fmla="*/ 2 w 47"/>
                      <a:gd name="T25" fmla="*/ 33 h 45"/>
                      <a:gd name="T26" fmla="*/ 12 w 47"/>
                      <a:gd name="T27" fmla="*/ 38 h 45"/>
                      <a:gd name="T28" fmla="*/ 30 w 47"/>
                      <a:gd name="T29" fmla="*/ 45 h 45"/>
                      <a:gd name="T30" fmla="*/ 32 w 47"/>
                      <a:gd name="T31" fmla="*/ 44 h 45"/>
                      <a:gd name="T32" fmla="*/ 45 w 47"/>
                      <a:gd name="T33" fmla="*/ 11 h 45"/>
                      <a:gd name="T34" fmla="*/ 34 w 47"/>
                      <a:gd name="T35" fmla="*/ 0 h 45"/>
                      <a:gd name="T36" fmla="*/ 33 w 47"/>
                      <a:gd name="T37" fmla="*/ 1 h 45"/>
                      <a:gd name="T38" fmla="*/ 18 w 47"/>
                      <a:gd name="T39" fmla="*/ 29 h 45"/>
                      <a:gd name="T40" fmla="*/ 20 w 47"/>
                      <a:gd name="T41" fmla="*/ 28 h 45"/>
                      <a:gd name="T42" fmla="*/ 8 w 47"/>
                      <a:gd name="T43" fmla="*/ 20 h 45"/>
                      <a:gd name="T44" fmla="*/ 2 w 47"/>
                      <a:gd name="T45" fmla="*/ 31 h 45"/>
                      <a:gd name="T46" fmla="*/ 3 w 47"/>
                      <a:gd name="T47" fmla="*/ 33 h 45"/>
                      <a:gd name="T48" fmla="*/ 5 w 47"/>
                      <a:gd name="T49" fmla="*/ 32 h 45"/>
                      <a:gd name="T50" fmla="*/ 3 w 47"/>
                      <a:gd name="T51" fmla="*/ 3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7" h="45">
                        <a:moveTo>
                          <a:pt x="3" y="30"/>
                        </a:moveTo>
                        <a:cubicBezTo>
                          <a:pt x="3" y="30"/>
                          <a:pt x="3" y="30"/>
                          <a:pt x="3" y="30"/>
                        </a:cubicBezTo>
                        <a:cubicBezTo>
                          <a:pt x="3" y="31"/>
                          <a:pt x="4" y="31"/>
                          <a:pt x="4" y="32"/>
                        </a:cubicBezTo>
                        <a:cubicBezTo>
                          <a:pt x="5" y="30"/>
                          <a:pt x="7" y="22"/>
                          <a:pt x="10" y="23"/>
                        </a:cubicBezTo>
                        <a:cubicBezTo>
                          <a:pt x="13" y="25"/>
                          <a:pt x="15" y="28"/>
                          <a:pt x="18" y="30"/>
                        </a:cubicBezTo>
                        <a:cubicBezTo>
                          <a:pt x="19" y="31"/>
                          <a:pt x="20" y="31"/>
                          <a:pt x="20" y="30"/>
                        </a:cubicBezTo>
                        <a:cubicBezTo>
                          <a:pt x="25" y="24"/>
                          <a:pt x="29" y="17"/>
                          <a:pt x="32" y="10"/>
                        </a:cubicBezTo>
                        <a:cubicBezTo>
                          <a:pt x="34" y="5"/>
                          <a:pt x="34" y="3"/>
                          <a:pt x="39" y="5"/>
                        </a:cubicBezTo>
                        <a:cubicBezTo>
                          <a:pt x="45" y="8"/>
                          <a:pt x="40" y="15"/>
                          <a:pt x="39" y="18"/>
                        </a:cubicBezTo>
                        <a:cubicBezTo>
                          <a:pt x="38" y="21"/>
                          <a:pt x="31" y="42"/>
                          <a:pt x="28" y="41"/>
                        </a:cubicBezTo>
                        <a:cubicBezTo>
                          <a:pt x="24" y="40"/>
                          <a:pt x="20" y="37"/>
                          <a:pt x="15" y="36"/>
                        </a:cubicBezTo>
                        <a:cubicBezTo>
                          <a:pt x="11" y="34"/>
                          <a:pt x="7" y="33"/>
                          <a:pt x="3" y="31"/>
                        </a:cubicBezTo>
                        <a:cubicBezTo>
                          <a:pt x="2" y="30"/>
                          <a:pt x="0" y="32"/>
                          <a:pt x="2" y="33"/>
                        </a:cubicBezTo>
                        <a:cubicBezTo>
                          <a:pt x="5" y="35"/>
                          <a:pt x="8" y="37"/>
                          <a:pt x="12" y="38"/>
                        </a:cubicBezTo>
                        <a:cubicBezTo>
                          <a:pt x="18" y="40"/>
                          <a:pt x="24" y="43"/>
                          <a:pt x="30" y="45"/>
                        </a:cubicBezTo>
                        <a:cubicBezTo>
                          <a:pt x="31" y="45"/>
                          <a:pt x="32" y="44"/>
                          <a:pt x="32" y="44"/>
                        </a:cubicBezTo>
                        <a:cubicBezTo>
                          <a:pt x="36" y="33"/>
                          <a:pt x="42" y="22"/>
                          <a:pt x="45" y="11"/>
                        </a:cubicBezTo>
                        <a:cubicBezTo>
                          <a:pt x="47" y="4"/>
                          <a:pt x="40" y="2"/>
                          <a:pt x="34" y="0"/>
                        </a:cubicBezTo>
                        <a:cubicBezTo>
                          <a:pt x="34" y="0"/>
                          <a:pt x="33" y="1"/>
                          <a:pt x="33" y="1"/>
                        </a:cubicBezTo>
                        <a:cubicBezTo>
                          <a:pt x="28" y="11"/>
                          <a:pt x="24" y="20"/>
                          <a:pt x="18" y="29"/>
                        </a:cubicBezTo>
                        <a:cubicBezTo>
                          <a:pt x="19" y="28"/>
                          <a:pt x="19" y="28"/>
                          <a:pt x="20" y="28"/>
                        </a:cubicBezTo>
                        <a:cubicBezTo>
                          <a:pt x="18" y="26"/>
                          <a:pt x="12" y="19"/>
                          <a:pt x="8" y="20"/>
                        </a:cubicBezTo>
                        <a:cubicBezTo>
                          <a:pt x="4" y="21"/>
                          <a:pt x="3" y="28"/>
                          <a:pt x="2" y="31"/>
                        </a:cubicBezTo>
                        <a:cubicBezTo>
                          <a:pt x="1" y="32"/>
                          <a:pt x="2" y="33"/>
                          <a:pt x="3" y="33"/>
                        </a:cubicBezTo>
                        <a:cubicBezTo>
                          <a:pt x="4" y="33"/>
                          <a:pt x="5" y="32"/>
                          <a:pt x="5" y="32"/>
                        </a:cubicBezTo>
                        <a:cubicBezTo>
                          <a:pt x="6" y="31"/>
                          <a:pt x="4" y="29"/>
                          <a:pt x="3"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6" name="Freeform 305"/>
                  <p:cNvSpPr/>
                  <p:nvPr/>
                </p:nvSpPr>
                <p:spPr bwMode="auto">
                  <a:xfrm>
                    <a:off x="951" y="1598"/>
                    <a:ext cx="28" cy="28"/>
                  </a:xfrm>
                  <a:custGeom>
                    <a:avLst/>
                    <a:gdLst>
                      <a:gd name="T0" fmla="*/ 4 w 43"/>
                      <a:gd name="T1" fmla="*/ 31 h 42"/>
                      <a:gd name="T2" fmla="*/ 6 w 43"/>
                      <a:gd name="T3" fmla="*/ 25 h 42"/>
                      <a:gd name="T4" fmla="*/ 4 w 43"/>
                      <a:gd name="T5" fmla="*/ 26 h 42"/>
                      <a:gd name="T6" fmla="*/ 3 w 43"/>
                      <a:gd name="T7" fmla="*/ 26 h 42"/>
                      <a:gd name="T8" fmla="*/ 8 w 43"/>
                      <a:gd name="T9" fmla="*/ 34 h 42"/>
                      <a:gd name="T10" fmla="*/ 9 w 43"/>
                      <a:gd name="T11" fmla="*/ 27 h 42"/>
                      <a:gd name="T12" fmla="*/ 7 w 43"/>
                      <a:gd name="T13" fmla="*/ 27 h 42"/>
                      <a:gd name="T14" fmla="*/ 12 w 43"/>
                      <a:gd name="T15" fmla="*/ 35 h 42"/>
                      <a:gd name="T16" fmla="*/ 12 w 43"/>
                      <a:gd name="T17" fmla="*/ 37 h 42"/>
                      <a:gd name="T18" fmla="*/ 13 w 43"/>
                      <a:gd name="T19" fmla="*/ 31 h 42"/>
                      <a:gd name="T20" fmla="*/ 14 w 43"/>
                      <a:gd name="T21" fmla="*/ 34 h 42"/>
                      <a:gd name="T22" fmla="*/ 16 w 43"/>
                      <a:gd name="T23" fmla="*/ 32 h 42"/>
                      <a:gd name="T24" fmla="*/ 23 w 43"/>
                      <a:gd name="T25" fmla="*/ 31 h 42"/>
                      <a:gd name="T26" fmla="*/ 22 w 43"/>
                      <a:gd name="T27" fmla="*/ 23 h 42"/>
                      <a:gd name="T28" fmla="*/ 16 w 43"/>
                      <a:gd name="T29" fmla="*/ 32 h 42"/>
                      <a:gd name="T30" fmla="*/ 21 w 43"/>
                      <a:gd name="T31" fmla="*/ 29 h 42"/>
                      <a:gd name="T32" fmla="*/ 31 w 43"/>
                      <a:gd name="T33" fmla="*/ 10 h 42"/>
                      <a:gd name="T34" fmla="*/ 29 w 43"/>
                      <a:gd name="T35" fmla="*/ 12 h 42"/>
                      <a:gd name="T36" fmla="*/ 23 w 43"/>
                      <a:gd name="T37" fmla="*/ 34 h 42"/>
                      <a:gd name="T38" fmla="*/ 25 w 43"/>
                      <a:gd name="T39" fmla="*/ 39 h 42"/>
                      <a:gd name="T40" fmla="*/ 28 w 43"/>
                      <a:gd name="T41" fmla="*/ 31 h 42"/>
                      <a:gd name="T42" fmla="*/ 29 w 43"/>
                      <a:gd name="T43" fmla="*/ 19 h 42"/>
                      <a:gd name="T44" fmla="*/ 25 w 43"/>
                      <a:gd name="T45" fmla="*/ 35 h 42"/>
                      <a:gd name="T46" fmla="*/ 32 w 43"/>
                      <a:gd name="T47" fmla="*/ 34 h 42"/>
                      <a:gd name="T48" fmla="*/ 38 w 43"/>
                      <a:gd name="T49" fmla="*/ 10 h 42"/>
                      <a:gd name="T50" fmla="*/ 34 w 43"/>
                      <a:gd name="T51" fmla="*/ 10 h 42"/>
                      <a:gd name="T52" fmla="*/ 36 w 43"/>
                      <a:gd name="T53" fmla="*/ 12 h 42"/>
                      <a:gd name="T54" fmla="*/ 32 w 43"/>
                      <a:gd name="T55" fmla="*/ 11 h 42"/>
                      <a:gd name="T56" fmla="*/ 34 w 43"/>
                      <a:gd name="T57" fmla="*/ 16 h 42"/>
                      <a:gd name="T58" fmla="*/ 32 w 43"/>
                      <a:gd name="T59" fmla="*/ 14 h 42"/>
                      <a:gd name="T60" fmla="*/ 35 w 43"/>
                      <a:gd name="T61" fmla="*/ 10 h 42"/>
                      <a:gd name="T62" fmla="*/ 30 w 43"/>
                      <a:gd name="T63" fmla="*/ 33 h 42"/>
                      <a:gd name="T64" fmla="*/ 28 w 43"/>
                      <a:gd name="T65" fmla="*/ 36 h 42"/>
                      <a:gd name="T66" fmla="*/ 32 w 43"/>
                      <a:gd name="T67" fmla="*/ 20 h 42"/>
                      <a:gd name="T68" fmla="*/ 25 w 43"/>
                      <a:gd name="T69" fmla="*/ 30 h 42"/>
                      <a:gd name="T70" fmla="*/ 22 w 43"/>
                      <a:gd name="T71" fmla="*/ 39 h 42"/>
                      <a:gd name="T72" fmla="*/ 26 w 43"/>
                      <a:gd name="T73" fmla="*/ 35 h 42"/>
                      <a:gd name="T74" fmla="*/ 31 w 43"/>
                      <a:gd name="T75" fmla="*/ 12 h 42"/>
                      <a:gd name="T76" fmla="*/ 28 w 43"/>
                      <a:gd name="T77" fmla="*/ 9 h 42"/>
                      <a:gd name="T78" fmla="*/ 19 w 43"/>
                      <a:gd name="T79" fmla="*/ 27 h 42"/>
                      <a:gd name="T80" fmla="*/ 19 w 43"/>
                      <a:gd name="T81" fmla="*/ 33 h 42"/>
                      <a:gd name="T82" fmla="*/ 25 w 43"/>
                      <a:gd name="T83" fmla="*/ 24 h 42"/>
                      <a:gd name="T84" fmla="*/ 20 w 43"/>
                      <a:gd name="T85" fmla="*/ 32 h 42"/>
                      <a:gd name="T86" fmla="*/ 20 w 43"/>
                      <a:gd name="T87" fmla="*/ 40 h 42"/>
                      <a:gd name="T88" fmla="*/ 23 w 43"/>
                      <a:gd name="T89" fmla="*/ 39 h 42"/>
                      <a:gd name="T90" fmla="*/ 12 w 43"/>
                      <a:gd name="T91" fmla="*/ 30 h 42"/>
                      <a:gd name="T92" fmla="*/ 7 w 43"/>
                      <a:gd name="T93" fmla="*/ 31 h 42"/>
                      <a:gd name="T94" fmla="*/ 12 w 43"/>
                      <a:gd name="T95" fmla="*/ 35 h 42"/>
                      <a:gd name="T96" fmla="*/ 9 w 43"/>
                      <a:gd name="T97" fmla="*/ 33 h 42"/>
                      <a:gd name="T98" fmla="*/ 9 w 43"/>
                      <a:gd name="T99" fmla="*/ 26 h 42"/>
                      <a:gd name="T100" fmla="*/ 5 w 43"/>
                      <a:gd name="T101" fmla="*/ 26 h 42"/>
                      <a:gd name="T102" fmla="*/ 3 w 43"/>
                      <a:gd name="T103" fmla="*/ 28 h 42"/>
                      <a:gd name="T104" fmla="*/ 6 w 43"/>
                      <a:gd name="T105" fmla="*/ 34 h 42"/>
                      <a:gd name="T106" fmla="*/ 6 w 43"/>
                      <a:gd name="T107" fmla="*/ 24 h 42"/>
                      <a:gd name="T108" fmla="*/ 2 w 43"/>
                      <a:gd name="T109" fmla="*/ 26 h 42"/>
                      <a:gd name="T110" fmla="*/ 4 w 43"/>
                      <a:gd name="T111" fmla="*/ 3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3" h="42">
                        <a:moveTo>
                          <a:pt x="7" y="30"/>
                        </a:moveTo>
                        <a:cubicBezTo>
                          <a:pt x="7" y="28"/>
                          <a:pt x="7" y="27"/>
                          <a:pt x="7" y="26"/>
                        </a:cubicBezTo>
                        <a:cubicBezTo>
                          <a:pt x="7" y="24"/>
                          <a:pt x="5" y="23"/>
                          <a:pt x="4" y="25"/>
                        </a:cubicBezTo>
                        <a:cubicBezTo>
                          <a:pt x="3" y="27"/>
                          <a:pt x="2" y="29"/>
                          <a:pt x="1" y="31"/>
                        </a:cubicBezTo>
                        <a:cubicBezTo>
                          <a:pt x="2" y="31"/>
                          <a:pt x="3" y="31"/>
                          <a:pt x="4" y="31"/>
                        </a:cubicBezTo>
                        <a:cubicBezTo>
                          <a:pt x="4" y="30"/>
                          <a:pt x="4" y="28"/>
                          <a:pt x="5" y="26"/>
                        </a:cubicBezTo>
                        <a:cubicBezTo>
                          <a:pt x="5" y="25"/>
                          <a:pt x="3" y="24"/>
                          <a:pt x="2" y="26"/>
                        </a:cubicBezTo>
                        <a:cubicBezTo>
                          <a:pt x="1" y="27"/>
                          <a:pt x="1" y="29"/>
                          <a:pt x="0" y="31"/>
                        </a:cubicBezTo>
                        <a:cubicBezTo>
                          <a:pt x="0" y="33"/>
                          <a:pt x="2" y="34"/>
                          <a:pt x="3" y="32"/>
                        </a:cubicBezTo>
                        <a:cubicBezTo>
                          <a:pt x="4" y="30"/>
                          <a:pt x="5" y="27"/>
                          <a:pt x="6" y="25"/>
                        </a:cubicBezTo>
                        <a:cubicBezTo>
                          <a:pt x="5" y="25"/>
                          <a:pt x="4" y="25"/>
                          <a:pt x="3" y="24"/>
                        </a:cubicBezTo>
                        <a:cubicBezTo>
                          <a:pt x="3" y="28"/>
                          <a:pt x="2" y="31"/>
                          <a:pt x="2" y="34"/>
                        </a:cubicBezTo>
                        <a:cubicBezTo>
                          <a:pt x="2" y="35"/>
                          <a:pt x="5" y="36"/>
                          <a:pt x="5" y="34"/>
                        </a:cubicBezTo>
                        <a:cubicBezTo>
                          <a:pt x="6" y="32"/>
                          <a:pt x="6" y="29"/>
                          <a:pt x="7" y="26"/>
                        </a:cubicBezTo>
                        <a:cubicBezTo>
                          <a:pt x="6" y="26"/>
                          <a:pt x="5" y="26"/>
                          <a:pt x="4" y="26"/>
                        </a:cubicBezTo>
                        <a:cubicBezTo>
                          <a:pt x="4" y="29"/>
                          <a:pt x="4" y="32"/>
                          <a:pt x="3" y="34"/>
                        </a:cubicBezTo>
                        <a:cubicBezTo>
                          <a:pt x="4" y="34"/>
                          <a:pt x="5" y="34"/>
                          <a:pt x="6" y="34"/>
                        </a:cubicBezTo>
                        <a:cubicBezTo>
                          <a:pt x="7" y="31"/>
                          <a:pt x="7" y="28"/>
                          <a:pt x="7" y="25"/>
                        </a:cubicBezTo>
                        <a:cubicBezTo>
                          <a:pt x="7" y="23"/>
                          <a:pt x="5" y="23"/>
                          <a:pt x="4" y="24"/>
                        </a:cubicBezTo>
                        <a:cubicBezTo>
                          <a:pt x="4" y="25"/>
                          <a:pt x="3" y="26"/>
                          <a:pt x="3" y="26"/>
                        </a:cubicBezTo>
                        <a:cubicBezTo>
                          <a:pt x="4" y="27"/>
                          <a:pt x="5" y="27"/>
                          <a:pt x="6" y="27"/>
                        </a:cubicBezTo>
                        <a:cubicBezTo>
                          <a:pt x="6" y="26"/>
                          <a:pt x="6" y="26"/>
                          <a:pt x="6" y="26"/>
                        </a:cubicBezTo>
                        <a:cubicBezTo>
                          <a:pt x="5" y="25"/>
                          <a:pt x="5" y="25"/>
                          <a:pt x="4" y="25"/>
                        </a:cubicBezTo>
                        <a:cubicBezTo>
                          <a:pt x="5" y="28"/>
                          <a:pt x="5" y="31"/>
                          <a:pt x="5" y="34"/>
                        </a:cubicBezTo>
                        <a:cubicBezTo>
                          <a:pt x="5" y="36"/>
                          <a:pt x="8" y="36"/>
                          <a:pt x="8" y="34"/>
                        </a:cubicBezTo>
                        <a:cubicBezTo>
                          <a:pt x="8" y="31"/>
                          <a:pt x="8" y="29"/>
                          <a:pt x="8" y="26"/>
                        </a:cubicBezTo>
                        <a:cubicBezTo>
                          <a:pt x="7" y="26"/>
                          <a:pt x="6" y="26"/>
                          <a:pt x="5" y="26"/>
                        </a:cubicBezTo>
                        <a:cubicBezTo>
                          <a:pt x="6" y="29"/>
                          <a:pt x="6" y="31"/>
                          <a:pt x="6" y="34"/>
                        </a:cubicBezTo>
                        <a:cubicBezTo>
                          <a:pt x="7" y="34"/>
                          <a:pt x="8" y="34"/>
                          <a:pt x="8" y="34"/>
                        </a:cubicBezTo>
                        <a:cubicBezTo>
                          <a:pt x="8" y="31"/>
                          <a:pt x="9" y="29"/>
                          <a:pt x="9" y="27"/>
                        </a:cubicBezTo>
                        <a:cubicBezTo>
                          <a:pt x="8" y="27"/>
                          <a:pt x="7" y="27"/>
                          <a:pt x="7" y="27"/>
                        </a:cubicBezTo>
                        <a:cubicBezTo>
                          <a:pt x="7" y="30"/>
                          <a:pt x="7" y="32"/>
                          <a:pt x="7" y="35"/>
                        </a:cubicBezTo>
                        <a:cubicBezTo>
                          <a:pt x="8" y="35"/>
                          <a:pt x="9" y="35"/>
                          <a:pt x="10" y="35"/>
                        </a:cubicBezTo>
                        <a:cubicBezTo>
                          <a:pt x="9" y="32"/>
                          <a:pt x="9" y="30"/>
                          <a:pt x="10" y="27"/>
                        </a:cubicBezTo>
                        <a:cubicBezTo>
                          <a:pt x="9" y="27"/>
                          <a:pt x="8" y="27"/>
                          <a:pt x="7" y="27"/>
                        </a:cubicBezTo>
                        <a:cubicBezTo>
                          <a:pt x="7" y="28"/>
                          <a:pt x="7" y="30"/>
                          <a:pt x="7" y="31"/>
                        </a:cubicBezTo>
                        <a:cubicBezTo>
                          <a:pt x="7" y="31"/>
                          <a:pt x="8" y="31"/>
                          <a:pt x="9" y="32"/>
                        </a:cubicBezTo>
                        <a:cubicBezTo>
                          <a:pt x="8" y="29"/>
                          <a:pt x="8" y="26"/>
                          <a:pt x="7" y="23"/>
                        </a:cubicBezTo>
                        <a:cubicBezTo>
                          <a:pt x="6" y="23"/>
                          <a:pt x="6" y="24"/>
                          <a:pt x="5" y="24"/>
                        </a:cubicBezTo>
                        <a:cubicBezTo>
                          <a:pt x="9" y="26"/>
                          <a:pt x="11" y="30"/>
                          <a:pt x="12" y="35"/>
                        </a:cubicBezTo>
                        <a:cubicBezTo>
                          <a:pt x="13" y="34"/>
                          <a:pt x="14" y="34"/>
                          <a:pt x="15" y="34"/>
                        </a:cubicBezTo>
                        <a:cubicBezTo>
                          <a:pt x="14" y="33"/>
                          <a:pt x="13" y="31"/>
                          <a:pt x="12" y="30"/>
                        </a:cubicBezTo>
                        <a:cubicBezTo>
                          <a:pt x="12" y="29"/>
                          <a:pt x="10" y="29"/>
                          <a:pt x="10" y="31"/>
                        </a:cubicBezTo>
                        <a:cubicBezTo>
                          <a:pt x="10" y="33"/>
                          <a:pt x="10" y="35"/>
                          <a:pt x="10" y="38"/>
                        </a:cubicBezTo>
                        <a:cubicBezTo>
                          <a:pt x="11" y="37"/>
                          <a:pt x="12" y="37"/>
                          <a:pt x="12" y="37"/>
                        </a:cubicBezTo>
                        <a:cubicBezTo>
                          <a:pt x="11" y="35"/>
                          <a:pt x="10" y="33"/>
                          <a:pt x="9" y="30"/>
                        </a:cubicBezTo>
                        <a:cubicBezTo>
                          <a:pt x="9" y="31"/>
                          <a:pt x="8" y="31"/>
                          <a:pt x="8" y="32"/>
                        </a:cubicBezTo>
                        <a:cubicBezTo>
                          <a:pt x="11" y="32"/>
                          <a:pt x="13" y="34"/>
                          <a:pt x="14" y="36"/>
                        </a:cubicBezTo>
                        <a:cubicBezTo>
                          <a:pt x="14" y="35"/>
                          <a:pt x="15" y="35"/>
                          <a:pt x="16" y="34"/>
                        </a:cubicBezTo>
                        <a:cubicBezTo>
                          <a:pt x="15" y="33"/>
                          <a:pt x="14" y="32"/>
                          <a:pt x="13" y="31"/>
                        </a:cubicBezTo>
                        <a:cubicBezTo>
                          <a:pt x="12" y="31"/>
                          <a:pt x="12" y="32"/>
                          <a:pt x="11" y="33"/>
                        </a:cubicBezTo>
                        <a:cubicBezTo>
                          <a:pt x="14" y="34"/>
                          <a:pt x="16" y="36"/>
                          <a:pt x="17" y="38"/>
                        </a:cubicBezTo>
                        <a:cubicBezTo>
                          <a:pt x="18" y="38"/>
                          <a:pt x="18" y="37"/>
                          <a:pt x="19" y="36"/>
                        </a:cubicBezTo>
                        <a:cubicBezTo>
                          <a:pt x="18" y="35"/>
                          <a:pt x="16" y="33"/>
                          <a:pt x="16" y="32"/>
                        </a:cubicBezTo>
                        <a:cubicBezTo>
                          <a:pt x="15" y="32"/>
                          <a:pt x="15" y="33"/>
                          <a:pt x="14" y="34"/>
                        </a:cubicBezTo>
                        <a:cubicBezTo>
                          <a:pt x="17" y="35"/>
                          <a:pt x="19" y="37"/>
                          <a:pt x="20" y="40"/>
                        </a:cubicBezTo>
                        <a:cubicBezTo>
                          <a:pt x="21" y="40"/>
                          <a:pt x="22" y="39"/>
                          <a:pt x="22" y="39"/>
                        </a:cubicBezTo>
                        <a:cubicBezTo>
                          <a:pt x="21" y="37"/>
                          <a:pt x="20" y="34"/>
                          <a:pt x="19" y="32"/>
                        </a:cubicBezTo>
                        <a:cubicBezTo>
                          <a:pt x="19" y="32"/>
                          <a:pt x="18" y="33"/>
                          <a:pt x="17" y="33"/>
                        </a:cubicBezTo>
                        <a:cubicBezTo>
                          <a:pt x="17" y="35"/>
                          <a:pt x="17" y="34"/>
                          <a:pt x="16" y="32"/>
                        </a:cubicBezTo>
                        <a:cubicBezTo>
                          <a:pt x="16" y="31"/>
                          <a:pt x="15" y="30"/>
                          <a:pt x="15" y="28"/>
                        </a:cubicBezTo>
                        <a:cubicBezTo>
                          <a:pt x="14" y="29"/>
                          <a:pt x="14" y="30"/>
                          <a:pt x="13" y="30"/>
                        </a:cubicBezTo>
                        <a:cubicBezTo>
                          <a:pt x="16" y="32"/>
                          <a:pt x="18" y="35"/>
                          <a:pt x="21" y="37"/>
                        </a:cubicBezTo>
                        <a:cubicBezTo>
                          <a:pt x="22" y="37"/>
                          <a:pt x="23" y="37"/>
                          <a:pt x="24" y="37"/>
                        </a:cubicBezTo>
                        <a:cubicBezTo>
                          <a:pt x="23" y="34"/>
                          <a:pt x="23" y="33"/>
                          <a:pt x="23" y="31"/>
                        </a:cubicBezTo>
                        <a:cubicBezTo>
                          <a:pt x="22" y="29"/>
                          <a:pt x="20" y="30"/>
                          <a:pt x="20" y="31"/>
                        </a:cubicBezTo>
                        <a:cubicBezTo>
                          <a:pt x="19" y="32"/>
                          <a:pt x="19" y="33"/>
                          <a:pt x="19" y="35"/>
                        </a:cubicBezTo>
                        <a:cubicBezTo>
                          <a:pt x="19" y="36"/>
                          <a:pt x="22" y="37"/>
                          <a:pt x="22" y="35"/>
                        </a:cubicBezTo>
                        <a:cubicBezTo>
                          <a:pt x="23" y="31"/>
                          <a:pt x="23" y="27"/>
                          <a:pt x="25" y="24"/>
                        </a:cubicBezTo>
                        <a:cubicBezTo>
                          <a:pt x="24" y="23"/>
                          <a:pt x="23" y="23"/>
                          <a:pt x="22" y="23"/>
                        </a:cubicBezTo>
                        <a:cubicBezTo>
                          <a:pt x="21" y="26"/>
                          <a:pt x="20" y="30"/>
                          <a:pt x="18" y="33"/>
                        </a:cubicBezTo>
                        <a:cubicBezTo>
                          <a:pt x="18" y="35"/>
                          <a:pt x="21" y="36"/>
                          <a:pt x="21" y="34"/>
                        </a:cubicBezTo>
                        <a:cubicBezTo>
                          <a:pt x="23" y="29"/>
                          <a:pt x="24" y="25"/>
                          <a:pt x="26" y="20"/>
                        </a:cubicBezTo>
                        <a:cubicBezTo>
                          <a:pt x="27" y="18"/>
                          <a:pt x="25" y="17"/>
                          <a:pt x="24" y="19"/>
                        </a:cubicBezTo>
                        <a:cubicBezTo>
                          <a:pt x="21" y="23"/>
                          <a:pt x="19" y="27"/>
                          <a:pt x="16" y="32"/>
                        </a:cubicBezTo>
                        <a:cubicBezTo>
                          <a:pt x="15" y="33"/>
                          <a:pt x="18" y="35"/>
                          <a:pt x="19" y="33"/>
                        </a:cubicBezTo>
                        <a:cubicBezTo>
                          <a:pt x="22" y="28"/>
                          <a:pt x="24" y="22"/>
                          <a:pt x="27" y="16"/>
                        </a:cubicBezTo>
                        <a:cubicBezTo>
                          <a:pt x="26" y="16"/>
                          <a:pt x="26" y="15"/>
                          <a:pt x="25" y="15"/>
                        </a:cubicBezTo>
                        <a:cubicBezTo>
                          <a:pt x="22" y="19"/>
                          <a:pt x="20" y="23"/>
                          <a:pt x="18" y="28"/>
                        </a:cubicBezTo>
                        <a:cubicBezTo>
                          <a:pt x="18" y="29"/>
                          <a:pt x="20" y="30"/>
                          <a:pt x="21" y="29"/>
                        </a:cubicBezTo>
                        <a:cubicBezTo>
                          <a:pt x="26" y="24"/>
                          <a:pt x="27" y="17"/>
                          <a:pt x="31" y="11"/>
                        </a:cubicBezTo>
                        <a:cubicBezTo>
                          <a:pt x="30" y="11"/>
                          <a:pt x="29" y="10"/>
                          <a:pt x="28" y="10"/>
                        </a:cubicBezTo>
                        <a:cubicBezTo>
                          <a:pt x="26" y="14"/>
                          <a:pt x="24" y="19"/>
                          <a:pt x="23" y="23"/>
                        </a:cubicBezTo>
                        <a:cubicBezTo>
                          <a:pt x="24" y="24"/>
                          <a:pt x="25" y="24"/>
                          <a:pt x="26" y="24"/>
                        </a:cubicBezTo>
                        <a:cubicBezTo>
                          <a:pt x="27" y="19"/>
                          <a:pt x="28" y="14"/>
                          <a:pt x="31" y="10"/>
                        </a:cubicBezTo>
                        <a:cubicBezTo>
                          <a:pt x="30" y="10"/>
                          <a:pt x="29" y="9"/>
                          <a:pt x="28" y="9"/>
                        </a:cubicBezTo>
                        <a:cubicBezTo>
                          <a:pt x="27" y="17"/>
                          <a:pt x="23" y="24"/>
                          <a:pt x="20" y="32"/>
                        </a:cubicBezTo>
                        <a:cubicBezTo>
                          <a:pt x="20" y="34"/>
                          <a:pt x="23" y="35"/>
                          <a:pt x="23" y="33"/>
                        </a:cubicBezTo>
                        <a:cubicBezTo>
                          <a:pt x="26" y="26"/>
                          <a:pt x="26" y="18"/>
                          <a:pt x="31" y="13"/>
                        </a:cubicBezTo>
                        <a:cubicBezTo>
                          <a:pt x="30" y="12"/>
                          <a:pt x="29" y="12"/>
                          <a:pt x="29" y="12"/>
                        </a:cubicBezTo>
                        <a:cubicBezTo>
                          <a:pt x="27" y="19"/>
                          <a:pt x="24" y="25"/>
                          <a:pt x="23" y="32"/>
                        </a:cubicBezTo>
                        <a:cubicBezTo>
                          <a:pt x="23" y="34"/>
                          <a:pt x="25" y="34"/>
                          <a:pt x="26" y="33"/>
                        </a:cubicBezTo>
                        <a:cubicBezTo>
                          <a:pt x="28" y="27"/>
                          <a:pt x="30" y="21"/>
                          <a:pt x="32" y="16"/>
                        </a:cubicBezTo>
                        <a:cubicBezTo>
                          <a:pt x="32" y="15"/>
                          <a:pt x="31" y="15"/>
                          <a:pt x="30" y="15"/>
                        </a:cubicBezTo>
                        <a:cubicBezTo>
                          <a:pt x="27" y="21"/>
                          <a:pt x="24" y="27"/>
                          <a:pt x="23" y="34"/>
                        </a:cubicBezTo>
                        <a:cubicBezTo>
                          <a:pt x="23" y="36"/>
                          <a:pt x="25" y="36"/>
                          <a:pt x="26" y="35"/>
                        </a:cubicBezTo>
                        <a:cubicBezTo>
                          <a:pt x="27" y="32"/>
                          <a:pt x="27" y="29"/>
                          <a:pt x="28" y="27"/>
                        </a:cubicBezTo>
                        <a:cubicBezTo>
                          <a:pt x="27" y="26"/>
                          <a:pt x="26" y="26"/>
                          <a:pt x="25" y="26"/>
                        </a:cubicBezTo>
                        <a:cubicBezTo>
                          <a:pt x="25" y="30"/>
                          <a:pt x="24" y="35"/>
                          <a:pt x="22" y="39"/>
                        </a:cubicBezTo>
                        <a:cubicBezTo>
                          <a:pt x="23" y="39"/>
                          <a:pt x="24" y="39"/>
                          <a:pt x="25" y="39"/>
                        </a:cubicBezTo>
                        <a:cubicBezTo>
                          <a:pt x="25" y="38"/>
                          <a:pt x="25" y="36"/>
                          <a:pt x="25" y="35"/>
                        </a:cubicBezTo>
                        <a:cubicBezTo>
                          <a:pt x="24" y="35"/>
                          <a:pt x="23" y="35"/>
                          <a:pt x="22" y="35"/>
                        </a:cubicBezTo>
                        <a:cubicBezTo>
                          <a:pt x="22" y="38"/>
                          <a:pt x="22" y="37"/>
                          <a:pt x="22" y="40"/>
                        </a:cubicBezTo>
                        <a:cubicBezTo>
                          <a:pt x="23" y="41"/>
                          <a:pt x="25" y="41"/>
                          <a:pt x="25" y="40"/>
                        </a:cubicBezTo>
                        <a:cubicBezTo>
                          <a:pt x="27" y="37"/>
                          <a:pt x="27" y="34"/>
                          <a:pt x="28" y="31"/>
                        </a:cubicBezTo>
                        <a:cubicBezTo>
                          <a:pt x="27" y="30"/>
                          <a:pt x="26" y="30"/>
                          <a:pt x="25" y="30"/>
                        </a:cubicBezTo>
                        <a:cubicBezTo>
                          <a:pt x="26" y="33"/>
                          <a:pt x="25" y="36"/>
                          <a:pt x="25" y="38"/>
                        </a:cubicBezTo>
                        <a:cubicBezTo>
                          <a:pt x="26" y="39"/>
                          <a:pt x="27" y="39"/>
                          <a:pt x="28" y="39"/>
                        </a:cubicBezTo>
                        <a:cubicBezTo>
                          <a:pt x="28" y="32"/>
                          <a:pt x="30" y="26"/>
                          <a:pt x="32" y="20"/>
                        </a:cubicBezTo>
                        <a:cubicBezTo>
                          <a:pt x="31" y="20"/>
                          <a:pt x="30" y="20"/>
                          <a:pt x="29" y="19"/>
                        </a:cubicBezTo>
                        <a:cubicBezTo>
                          <a:pt x="28" y="24"/>
                          <a:pt x="26" y="30"/>
                          <a:pt x="25" y="35"/>
                        </a:cubicBezTo>
                        <a:cubicBezTo>
                          <a:pt x="25" y="36"/>
                          <a:pt x="27" y="37"/>
                          <a:pt x="28" y="36"/>
                        </a:cubicBezTo>
                        <a:cubicBezTo>
                          <a:pt x="31" y="30"/>
                          <a:pt x="33" y="24"/>
                          <a:pt x="35" y="17"/>
                        </a:cubicBezTo>
                        <a:cubicBezTo>
                          <a:pt x="35" y="16"/>
                          <a:pt x="33" y="15"/>
                          <a:pt x="32" y="16"/>
                        </a:cubicBezTo>
                        <a:cubicBezTo>
                          <a:pt x="29" y="22"/>
                          <a:pt x="26" y="29"/>
                          <a:pt x="25" y="35"/>
                        </a:cubicBezTo>
                        <a:cubicBezTo>
                          <a:pt x="24" y="37"/>
                          <a:pt x="26" y="38"/>
                          <a:pt x="27" y="37"/>
                        </a:cubicBezTo>
                        <a:cubicBezTo>
                          <a:pt x="34" y="32"/>
                          <a:pt x="35" y="21"/>
                          <a:pt x="38" y="14"/>
                        </a:cubicBezTo>
                        <a:cubicBezTo>
                          <a:pt x="37" y="14"/>
                          <a:pt x="36" y="14"/>
                          <a:pt x="36" y="13"/>
                        </a:cubicBezTo>
                        <a:cubicBezTo>
                          <a:pt x="36" y="20"/>
                          <a:pt x="31" y="26"/>
                          <a:pt x="29" y="33"/>
                        </a:cubicBezTo>
                        <a:cubicBezTo>
                          <a:pt x="29" y="35"/>
                          <a:pt x="31" y="36"/>
                          <a:pt x="32" y="34"/>
                        </a:cubicBezTo>
                        <a:cubicBezTo>
                          <a:pt x="35" y="28"/>
                          <a:pt x="37" y="21"/>
                          <a:pt x="40" y="14"/>
                        </a:cubicBezTo>
                        <a:cubicBezTo>
                          <a:pt x="39" y="14"/>
                          <a:pt x="38" y="14"/>
                          <a:pt x="37" y="13"/>
                        </a:cubicBezTo>
                        <a:cubicBezTo>
                          <a:pt x="36" y="18"/>
                          <a:pt x="34" y="23"/>
                          <a:pt x="31" y="27"/>
                        </a:cubicBezTo>
                        <a:cubicBezTo>
                          <a:pt x="31" y="28"/>
                          <a:pt x="32" y="28"/>
                          <a:pt x="33" y="29"/>
                        </a:cubicBezTo>
                        <a:cubicBezTo>
                          <a:pt x="35" y="22"/>
                          <a:pt x="39" y="17"/>
                          <a:pt x="38" y="10"/>
                        </a:cubicBezTo>
                        <a:cubicBezTo>
                          <a:pt x="38" y="9"/>
                          <a:pt x="37" y="8"/>
                          <a:pt x="36" y="9"/>
                        </a:cubicBezTo>
                        <a:cubicBezTo>
                          <a:pt x="35" y="9"/>
                          <a:pt x="35" y="10"/>
                          <a:pt x="34" y="11"/>
                        </a:cubicBezTo>
                        <a:cubicBezTo>
                          <a:pt x="33" y="13"/>
                          <a:pt x="31" y="13"/>
                          <a:pt x="30" y="12"/>
                        </a:cubicBezTo>
                        <a:cubicBezTo>
                          <a:pt x="30" y="12"/>
                          <a:pt x="34" y="12"/>
                          <a:pt x="34" y="12"/>
                        </a:cubicBezTo>
                        <a:cubicBezTo>
                          <a:pt x="33" y="11"/>
                          <a:pt x="33" y="10"/>
                          <a:pt x="34" y="10"/>
                        </a:cubicBezTo>
                        <a:cubicBezTo>
                          <a:pt x="34" y="14"/>
                          <a:pt x="33" y="15"/>
                          <a:pt x="33" y="13"/>
                        </a:cubicBezTo>
                        <a:cubicBezTo>
                          <a:pt x="31" y="8"/>
                          <a:pt x="36" y="11"/>
                          <a:pt x="32" y="14"/>
                        </a:cubicBezTo>
                        <a:cubicBezTo>
                          <a:pt x="33" y="14"/>
                          <a:pt x="33" y="14"/>
                          <a:pt x="34" y="15"/>
                        </a:cubicBezTo>
                        <a:cubicBezTo>
                          <a:pt x="33" y="13"/>
                          <a:pt x="34" y="11"/>
                          <a:pt x="35" y="9"/>
                        </a:cubicBezTo>
                        <a:cubicBezTo>
                          <a:pt x="37" y="10"/>
                          <a:pt x="37" y="10"/>
                          <a:pt x="36" y="12"/>
                        </a:cubicBezTo>
                        <a:cubicBezTo>
                          <a:pt x="35" y="14"/>
                          <a:pt x="33" y="15"/>
                          <a:pt x="31" y="14"/>
                        </a:cubicBezTo>
                        <a:cubicBezTo>
                          <a:pt x="30" y="6"/>
                          <a:pt x="31" y="6"/>
                          <a:pt x="34" y="11"/>
                        </a:cubicBezTo>
                        <a:cubicBezTo>
                          <a:pt x="36" y="12"/>
                          <a:pt x="37" y="9"/>
                          <a:pt x="35" y="9"/>
                        </a:cubicBezTo>
                        <a:cubicBezTo>
                          <a:pt x="34" y="8"/>
                          <a:pt x="33" y="8"/>
                          <a:pt x="32" y="9"/>
                        </a:cubicBezTo>
                        <a:cubicBezTo>
                          <a:pt x="31" y="10"/>
                          <a:pt x="31" y="10"/>
                          <a:pt x="32" y="11"/>
                        </a:cubicBezTo>
                        <a:cubicBezTo>
                          <a:pt x="36" y="18"/>
                          <a:pt x="43" y="8"/>
                          <a:pt x="36" y="4"/>
                        </a:cubicBezTo>
                        <a:cubicBezTo>
                          <a:pt x="29" y="0"/>
                          <a:pt x="25" y="12"/>
                          <a:pt x="30" y="16"/>
                        </a:cubicBezTo>
                        <a:cubicBezTo>
                          <a:pt x="34" y="21"/>
                          <a:pt x="41" y="13"/>
                          <a:pt x="39" y="9"/>
                        </a:cubicBezTo>
                        <a:cubicBezTo>
                          <a:pt x="37" y="1"/>
                          <a:pt x="29" y="10"/>
                          <a:pt x="32" y="15"/>
                        </a:cubicBezTo>
                        <a:cubicBezTo>
                          <a:pt x="32" y="16"/>
                          <a:pt x="33" y="17"/>
                          <a:pt x="34" y="16"/>
                        </a:cubicBezTo>
                        <a:cubicBezTo>
                          <a:pt x="37" y="14"/>
                          <a:pt x="39" y="7"/>
                          <a:pt x="34" y="5"/>
                        </a:cubicBezTo>
                        <a:cubicBezTo>
                          <a:pt x="28" y="4"/>
                          <a:pt x="29" y="12"/>
                          <a:pt x="30" y="15"/>
                        </a:cubicBezTo>
                        <a:cubicBezTo>
                          <a:pt x="31" y="16"/>
                          <a:pt x="31" y="17"/>
                          <a:pt x="32" y="16"/>
                        </a:cubicBezTo>
                        <a:cubicBezTo>
                          <a:pt x="36" y="15"/>
                          <a:pt x="40" y="8"/>
                          <a:pt x="35" y="6"/>
                        </a:cubicBezTo>
                        <a:cubicBezTo>
                          <a:pt x="29" y="2"/>
                          <a:pt x="30" y="12"/>
                          <a:pt x="32" y="14"/>
                        </a:cubicBezTo>
                        <a:cubicBezTo>
                          <a:pt x="32" y="15"/>
                          <a:pt x="33" y="15"/>
                          <a:pt x="34" y="15"/>
                        </a:cubicBezTo>
                        <a:cubicBezTo>
                          <a:pt x="43" y="10"/>
                          <a:pt x="19" y="6"/>
                          <a:pt x="30" y="16"/>
                        </a:cubicBezTo>
                        <a:cubicBezTo>
                          <a:pt x="31" y="16"/>
                          <a:pt x="31" y="16"/>
                          <a:pt x="32" y="16"/>
                        </a:cubicBezTo>
                        <a:cubicBezTo>
                          <a:pt x="34" y="14"/>
                          <a:pt x="36" y="13"/>
                          <a:pt x="38" y="11"/>
                        </a:cubicBezTo>
                        <a:cubicBezTo>
                          <a:pt x="37" y="11"/>
                          <a:pt x="36" y="10"/>
                          <a:pt x="35" y="10"/>
                        </a:cubicBezTo>
                        <a:cubicBezTo>
                          <a:pt x="36" y="16"/>
                          <a:pt x="32" y="22"/>
                          <a:pt x="30" y="28"/>
                        </a:cubicBezTo>
                        <a:cubicBezTo>
                          <a:pt x="30" y="29"/>
                          <a:pt x="32" y="30"/>
                          <a:pt x="33" y="29"/>
                        </a:cubicBezTo>
                        <a:cubicBezTo>
                          <a:pt x="36" y="24"/>
                          <a:pt x="38" y="19"/>
                          <a:pt x="40" y="14"/>
                        </a:cubicBezTo>
                        <a:cubicBezTo>
                          <a:pt x="40" y="13"/>
                          <a:pt x="38" y="12"/>
                          <a:pt x="37" y="13"/>
                        </a:cubicBezTo>
                        <a:cubicBezTo>
                          <a:pt x="34" y="19"/>
                          <a:pt x="33" y="27"/>
                          <a:pt x="30" y="33"/>
                        </a:cubicBezTo>
                        <a:cubicBezTo>
                          <a:pt x="31" y="33"/>
                          <a:pt x="31" y="34"/>
                          <a:pt x="32" y="34"/>
                        </a:cubicBezTo>
                        <a:cubicBezTo>
                          <a:pt x="33" y="27"/>
                          <a:pt x="38" y="21"/>
                          <a:pt x="38" y="13"/>
                        </a:cubicBezTo>
                        <a:cubicBezTo>
                          <a:pt x="38" y="12"/>
                          <a:pt x="36" y="11"/>
                          <a:pt x="36" y="13"/>
                        </a:cubicBezTo>
                        <a:cubicBezTo>
                          <a:pt x="32" y="20"/>
                          <a:pt x="32" y="30"/>
                          <a:pt x="25" y="35"/>
                        </a:cubicBezTo>
                        <a:cubicBezTo>
                          <a:pt x="26" y="35"/>
                          <a:pt x="27" y="36"/>
                          <a:pt x="28" y="36"/>
                        </a:cubicBezTo>
                        <a:cubicBezTo>
                          <a:pt x="29" y="30"/>
                          <a:pt x="31" y="24"/>
                          <a:pt x="34" y="18"/>
                        </a:cubicBezTo>
                        <a:cubicBezTo>
                          <a:pt x="34" y="17"/>
                          <a:pt x="33" y="17"/>
                          <a:pt x="32" y="17"/>
                        </a:cubicBezTo>
                        <a:cubicBezTo>
                          <a:pt x="31" y="23"/>
                          <a:pt x="28" y="29"/>
                          <a:pt x="25" y="34"/>
                        </a:cubicBezTo>
                        <a:cubicBezTo>
                          <a:pt x="26" y="35"/>
                          <a:pt x="27" y="35"/>
                          <a:pt x="28" y="35"/>
                        </a:cubicBezTo>
                        <a:cubicBezTo>
                          <a:pt x="29" y="30"/>
                          <a:pt x="31" y="25"/>
                          <a:pt x="32" y="20"/>
                        </a:cubicBezTo>
                        <a:cubicBezTo>
                          <a:pt x="33" y="18"/>
                          <a:pt x="30" y="18"/>
                          <a:pt x="29" y="19"/>
                        </a:cubicBezTo>
                        <a:cubicBezTo>
                          <a:pt x="27" y="26"/>
                          <a:pt x="26" y="32"/>
                          <a:pt x="25" y="39"/>
                        </a:cubicBezTo>
                        <a:cubicBezTo>
                          <a:pt x="25" y="40"/>
                          <a:pt x="28" y="41"/>
                          <a:pt x="28" y="39"/>
                        </a:cubicBezTo>
                        <a:cubicBezTo>
                          <a:pt x="28" y="36"/>
                          <a:pt x="28" y="33"/>
                          <a:pt x="28" y="30"/>
                        </a:cubicBezTo>
                        <a:cubicBezTo>
                          <a:pt x="28" y="29"/>
                          <a:pt x="26" y="28"/>
                          <a:pt x="25" y="30"/>
                        </a:cubicBezTo>
                        <a:cubicBezTo>
                          <a:pt x="24" y="33"/>
                          <a:pt x="24" y="36"/>
                          <a:pt x="23" y="39"/>
                        </a:cubicBezTo>
                        <a:cubicBezTo>
                          <a:pt x="24" y="39"/>
                          <a:pt x="24" y="39"/>
                          <a:pt x="25" y="39"/>
                        </a:cubicBezTo>
                        <a:cubicBezTo>
                          <a:pt x="25" y="38"/>
                          <a:pt x="25" y="36"/>
                          <a:pt x="25" y="35"/>
                        </a:cubicBezTo>
                        <a:cubicBezTo>
                          <a:pt x="25" y="33"/>
                          <a:pt x="22" y="33"/>
                          <a:pt x="22" y="35"/>
                        </a:cubicBezTo>
                        <a:cubicBezTo>
                          <a:pt x="22" y="36"/>
                          <a:pt x="22" y="38"/>
                          <a:pt x="22" y="39"/>
                        </a:cubicBezTo>
                        <a:cubicBezTo>
                          <a:pt x="22" y="41"/>
                          <a:pt x="24" y="41"/>
                          <a:pt x="25" y="40"/>
                        </a:cubicBezTo>
                        <a:cubicBezTo>
                          <a:pt x="27" y="35"/>
                          <a:pt x="28" y="31"/>
                          <a:pt x="28" y="27"/>
                        </a:cubicBezTo>
                        <a:cubicBezTo>
                          <a:pt x="28" y="25"/>
                          <a:pt x="26" y="24"/>
                          <a:pt x="25" y="26"/>
                        </a:cubicBezTo>
                        <a:cubicBezTo>
                          <a:pt x="25" y="29"/>
                          <a:pt x="24" y="31"/>
                          <a:pt x="23" y="34"/>
                        </a:cubicBezTo>
                        <a:cubicBezTo>
                          <a:pt x="24" y="34"/>
                          <a:pt x="25" y="34"/>
                          <a:pt x="26" y="35"/>
                        </a:cubicBezTo>
                        <a:cubicBezTo>
                          <a:pt x="27" y="28"/>
                          <a:pt x="30" y="22"/>
                          <a:pt x="32" y="16"/>
                        </a:cubicBezTo>
                        <a:cubicBezTo>
                          <a:pt x="33" y="14"/>
                          <a:pt x="30" y="13"/>
                          <a:pt x="30" y="15"/>
                        </a:cubicBezTo>
                        <a:cubicBezTo>
                          <a:pt x="27" y="20"/>
                          <a:pt x="25" y="26"/>
                          <a:pt x="23" y="32"/>
                        </a:cubicBezTo>
                        <a:cubicBezTo>
                          <a:pt x="24" y="32"/>
                          <a:pt x="25" y="32"/>
                          <a:pt x="26" y="32"/>
                        </a:cubicBezTo>
                        <a:cubicBezTo>
                          <a:pt x="27" y="25"/>
                          <a:pt x="30" y="19"/>
                          <a:pt x="31" y="12"/>
                        </a:cubicBezTo>
                        <a:cubicBezTo>
                          <a:pt x="32" y="11"/>
                          <a:pt x="30" y="10"/>
                          <a:pt x="29" y="11"/>
                        </a:cubicBezTo>
                        <a:cubicBezTo>
                          <a:pt x="23" y="16"/>
                          <a:pt x="23" y="25"/>
                          <a:pt x="20" y="32"/>
                        </a:cubicBezTo>
                        <a:cubicBezTo>
                          <a:pt x="21" y="32"/>
                          <a:pt x="22" y="33"/>
                          <a:pt x="23" y="33"/>
                        </a:cubicBezTo>
                        <a:cubicBezTo>
                          <a:pt x="26" y="25"/>
                          <a:pt x="30" y="18"/>
                          <a:pt x="31" y="10"/>
                        </a:cubicBezTo>
                        <a:cubicBezTo>
                          <a:pt x="31" y="8"/>
                          <a:pt x="29" y="7"/>
                          <a:pt x="28" y="9"/>
                        </a:cubicBezTo>
                        <a:cubicBezTo>
                          <a:pt x="25" y="13"/>
                          <a:pt x="24" y="18"/>
                          <a:pt x="23" y="23"/>
                        </a:cubicBezTo>
                        <a:cubicBezTo>
                          <a:pt x="22" y="25"/>
                          <a:pt x="25" y="26"/>
                          <a:pt x="26" y="24"/>
                        </a:cubicBezTo>
                        <a:cubicBezTo>
                          <a:pt x="27" y="20"/>
                          <a:pt x="29" y="15"/>
                          <a:pt x="31" y="11"/>
                        </a:cubicBezTo>
                        <a:cubicBezTo>
                          <a:pt x="31" y="9"/>
                          <a:pt x="29" y="8"/>
                          <a:pt x="28" y="10"/>
                        </a:cubicBezTo>
                        <a:cubicBezTo>
                          <a:pt x="25" y="15"/>
                          <a:pt x="24" y="22"/>
                          <a:pt x="19" y="27"/>
                        </a:cubicBezTo>
                        <a:cubicBezTo>
                          <a:pt x="20" y="27"/>
                          <a:pt x="20" y="28"/>
                          <a:pt x="21" y="28"/>
                        </a:cubicBezTo>
                        <a:cubicBezTo>
                          <a:pt x="22" y="24"/>
                          <a:pt x="25" y="20"/>
                          <a:pt x="27" y="16"/>
                        </a:cubicBezTo>
                        <a:cubicBezTo>
                          <a:pt x="28" y="15"/>
                          <a:pt x="26" y="13"/>
                          <a:pt x="25" y="15"/>
                        </a:cubicBezTo>
                        <a:cubicBezTo>
                          <a:pt x="21" y="20"/>
                          <a:pt x="20" y="26"/>
                          <a:pt x="16" y="32"/>
                        </a:cubicBezTo>
                        <a:cubicBezTo>
                          <a:pt x="17" y="32"/>
                          <a:pt x="18" y="33"/>
                          <a:pt x="19" y="33"/>
                        </a:cubicBezTo>
                        <a:cubicBezTo>
                          <a:pt x="21" y="29"/>
                          <a:pt x="24" y="24"/>
                          <a:pt x="26" y="20"/>
                        </a:cubicBezTo>
                        <a:cubicBezTo>
                          <a:pt x="25" y="20"/>
                          <a:pt x="25" y="19"/>
                          <a:pt x="24" y="19"/>
                        </a:cubicBezTo>
                        <a:cubicBezTo>
                          <a:pt x="22" y="23"/>
                          <a:pt x="20" y="28"/>
                          <a:pt x="18" y="33"/>
                        </a:cubicBezTo>
                        <a:cubicBezTo>
                          <a:pt x="19" y="34"/>
                          <a:pt x="20" y="34"/>
                          <a:pt x="21" y="34"/>
                        </a:cubicBezTo>
                        <a:cubicBezTo>
                          <a:pt x="22" y="31"/>
                          <a:pt x="23" y="27"/>
                          <a:pt x="25" y="24"/>
                        </a:cubicBezTo>
                        <a:cubicBezTo>
                          <a:pt x="25" y="22"/>
                          <a:pt x="23" y="21"/>
                          <a:pt x="22" y="23"/>
                        </a:cubicBezTo>
                        <a:cubicBezTo>
                          <a:pt x="21" y="27"/>
                          <a:pt x="20" y="31"/>
                          <a:pt x="19" y="35"/>
                        </a:cubicBezTo>
                        <a:cubicBezTo>
                          <a:pt x="20" y="35"/>
                          <a:pt x="21" y="35"/>
                          <a:pt x="22" y="35"/>
                        </a:cubicBezTo>
                        <a:cubicBezTo>
                          <a:pt x="22" y="34"/>
                          <a:pt x="22" y="33"/>
                          <a:pt x="23" y="32"/>
                        </a:cubicBezTo>
                        <a:cubicBezTo>
                          <a:pt x="22" y="32"/>
                          <a:pt x="21" y="32"/>
                          <a:pt x="20" y="32"/>
                        </a:cubicBezTo>
                        <a:cubicBezTo>
                          <a:pt x="20" y="33"/>
                          <a:pt x="20" y="36"/>
                          <a:pt x="21" y="37"/>
                        </a:cubicBezTo>
                        <a:cubicBezTo>
                          <a:pt x="21" y="39"/>
                          <a:pt x="24" y="39"/>
                          <a:pt x="24" y="37"/>
                        </a:cubicBezTo>
                        <a:cubicBezTo>
                          <a:pt x="23" y="31"/>
                          <a:pt x="19" y="27"/>
                          <a:pt x="13" y="27"/>
                        </a:cubicBezTo>
                        <a:cubicBezTo>
                          <a:pt x="12" y="27"/>
                          <a:pt x="12" y="28"/>
                          <a:pt x="12" y="29"/>
                        </a:cubicBezTo>
                        <a:cubicBezTo>
                          <a:pt x="13" y="34"/>
                          <a:pt x="16" y="38"/>
                          <a:pt x="20" y="40"/>
                        </a:cubicBezTo>
                        <a:cubicBezTo>
                          <a:pt x="21" y="40"/>
                          <a:pt x="22" y="40"/>
                          <a:pt x="22" y="39"/>
                        </a:cubicBezTo>
                        <a:cubicBezTo>
                          <a:pt x="23" y="35"/>
                          <a:pt x="22" y="33"/>
                          <a:pt x="19" y="31"/>
                        </a:cubicBezTo>
                        <a:cubicBezTo>
                          <a:pt x="18" y="30"/>
                          <a:pt x="16" y="31"/>
                          <a:pt x="16" y="32"/>
                        </a:cubicBezTo>
                        <a:cubicBezTo>
                          <a:pt x="17" y="35"/>
                          <a:pt x="18" y="38"/>
                          <a:pt x="20" y="41"/>
                        </a:cubicBezTo>
                        <a:cubicBezTo>
                          <a:pt x="21" y="42"/>
                          <a:pt x="23" y="41"/>
                          <a:pt x="23" y="39"/>
                        </a:cubicBezTo>
                        <a:cubicBezTo>
                          <a:pt x="22" y="35"/>
                          <a:pt x="19" y="32"/>
                          <a:pt x="15" y="31"/>
                        </a:cubicBezTo>
                        <a:cubicBezTo>
                          <a:pt x="14" y="30"/>
                          <a:pt x="13" y="32"/>
                          <a:pt x="13" y="33"/>
                        </a:cubicBezTo>
                        <a:cubicBezTo>
                          <a:pt x="14" y="35"/>
                          <a:pt x="15" y="37"/>
                          <a:pt x="17" y="38"/>
                        </a:cubicBezTo>
                        <a:cubicBezTo>
                          <a:pt x="18" y="40"/>
                          <a:pt x="20" y="38"/>
                          <a:pt x="19" y="37"/>
                        </a:cubicBezTo>
                        <a:cubicBezTo>
                          <a:pt x="18" y="33"/>
                          <a:pt x="15" y="31"/>
                          <a:pt x="12" y="30"/>
                        </a:cubicBezTo>
                        <a:cubicBezTo>
                          <a:pt x="11" y="29"/>
                          <a:pt x="10" y="31"/>
                          <a:pt x="10" y="32"/>
                        </a:cubicBezTo>
                        <a:cubicBezTo>
                          <a:pt x="11" y="34"/>
                          <a:pt x="12" y="35"/>
                          <a:pt x="14" y="36"/>
                        </a:cubicBezTo>
                        <a:cubicBezTo>
                          <a:pt x="15" y="37"/>
                          <a:pt x="17" y="36"/>
                          <a:pt x="16" y="34"/>
                        </a:cubicBezTo>
                        <a:cubicBezTo>
                          <a:pt x="14" y="32"/>
                          <a:pt x="12" y="29"/>
                          <a:pt x="8" y="29"/>
                        </a:cubicBezTo>
                        <a:cubicBezTo>
                          <a:pt x="7" y="29"/>
                          <a:pt x="6" y="30"/>
                          <a:pt x="7" y="31"/>
                        </a:cubicBezTo>
                        <a:cubicBezTo>
                          <a:pt x="7" y="34"/>
                          <a:pt x="8" y="36"/>
                          <a:pt x="10" y="39"/>
                        </a:cubicBezTo>
                        <a:cubicBezTo>
                          <a:pt x="11" y="40"/>
                          <a:pt x="13" y="39"/>
                          <a:pt x="13" y="38"/>
                        </a:cubicBezTo>
                        <a:cubicBezTo>
                          <a:pt x="13" y="35"/>
                          <a:pt x="13" y="33"/>
                          <a:pt x="13" y="31"/>
                        </a:cubicBezTo>
                        <a:cubicBezTo>
                          <a:pt x="12" y="31"/>
                          <a:pt x="11" y="31"/>
                          <a:pt x="10" y="31"/>
                        </a:cubicBezTo>
                        <a:cubicBezTo>
                          <a:pt x="11" y="33"/>
                          <a:pt x="11" y="34"/>
                          <a:pt x="12" y="35"/>
                        </a:cubicBezTo>
                        <a:cubicBezTo>
                          <a:pt x="13" y="36"/>
                          <a:pt x="15" y="36"/>
                          <a:pt x="15" y="35"/>
                        </a:cubicBezTo>
                        <a:cubicBezTo>
                          <a:pt x="14" y="29"/>
                          <a:pt x="12" y="24"/>
                          <a:pt x="6" y="22"/>
                        </a:cubicBezTo>
                        <a:cubicBezTo>
                          <a:pt x="5" y="21"/>
                          <a:pt x="4" y="22"/>
                          <a:pt x="4" y="23"/>
                        </a:cubicBezTo>
                        <a:cubicBezTo>
                          <a:pt x="5" y="26"/>
                          <a:pt x="6" y="29"/>
                          <a:pt x="6" y="32"/>
                        </a:cubicBezTo>
                        <a:cubicBezTo>
                          <a:pt x="7" y="33"/>
                          <a:pt x="9" y="34"/>
                          <a:pt x="9" y="33"/>
                        </a:cubicBezTo>
                        <a:cubicBezTo>
                          <a:pt x="10" y="30"/>
                          <a:pt x="10" y="29"/>
                          <a:pt x="10" y="26"/>
                        </a:cubicBezTo>
                        <a:cubicBezTo>
                          <a:pt x="10" y="24"/>
                          <a:pt x="8" y="25"/>
                          <a:pt x="7" y="26"/>
                        </a:cubicBezTo>
                        <a:cubicBezTo>
                          <a:pt x="6" y="29"/>
                          <a:pt x="7" y="32"/>
                          <a:pt x="7" y="35"/>
                        </a:cubicBezTo>
                        <a:cubicBezTo>
                          <a:pt x="7" y="37"/>
                          <a:pt x="10" y="37"/>
                          <a:pt x="10" y="35"/>
                        </a:cubicBezTo>
                        <a:cubicBezTo>
                          <a:pt x="10" y="32"/>
                          <a:pt x="10" y="29"/>
                          <a:pt x="9" y="26"/>
                        </a:cubicBezTo>
                        <a:cubicBezTo>
                          <a:pt x="9" y="24"/>
                          <a:pt x="7" y="25"/>
                          <a:pt x="7" y="26"/>
                        </a:cubicBezTo>
                        <a:cubicBezTo>
                          <a:pt x="6" y="29"/>
                          <a:pt x="6" y="31"/>
                          <a:pt x="6" y="34"/>
                        </a:cubicBezTo>
                        <a:cubicBezTo>
                          <a:pt x="6" y="36"/>
                          <a:pt x="8" y="36"/>
                          <a:pt x="8" y="34"/>
                        </a:cubicBezTo>
                        <a:cubicBezTo>
                          <a:pt x="9" y="31"/>
                          <a:pt x="9" y="29"/>
                          <a:pt x="8" y="26"/>
                        </a:cubicBezTo>
                        <a:cubicBezTo>
                          <a:pt x="8" y="24"/>
                          <a:pt x="6" y="24"/>
                          <a:pt x="5" y="26"/>
                        </a:cubicBezTo>
                        <a:cubicBezTo>
                          <a:pt x="5" y="29"/>
                          <a:pt x="5" y="31"/>
                          <a:pt x="5" y="34"/>
                        </a:cubicBezTo>
                        <a:cubicBezTo>
                          <a:pt x="6" y="34"/>
                          <a:pt x="7" y="34"/>
                          <a:pt x="8" y="34"/>
                        </a:cubicBezTo>
                        <a:cubicBezTo>
                          <a:pt x="8" y="30"/>
                          <a:pt x="8" y="27"/>
                          <a:pt x="7" y="24"/>
                        </a:cubicBezTo>
                        <a:cubicBezTo>
                          <a:pt x="7" y="23"/>
                          <a:pt x="5" y="23"/>
                          <a:pt x="5" y="23"/>
                        </a:cubicBezTo>
                        <a:cubicBezTo>
                          <a:pt x="3" y="24"/>
                          <a:pt x="2" y="25"/>
                          <a:pt x="3" y="28"/>
                        </a:cubicBezTo>
                        <a:cubicBezTo>
                          <a:pt x="3" y="29"/>
                          <a:pt x="5" y="29"/>
                          <a:pt x="5" y="28"/>
                        </a:cubicBezTo>
                        <a:cubicBezTo>
                          <a:pt x="6" y="27"/>
                          <a:pt x="6" y="26"/>
                          <a:pt x="7" y="26"/>
                        </a:cubicBezTo>
                        <a:cubicBezTo>
                          <a:pt x="6" y="25"/>
                          <a:pt x="5" y="25"/>
                          <a:pt x="4" y="25"/>
                        </a:cubicBezTo>
                        <a:cubicBezTo>
                          <a:pt x="4" y="28"/>
                          <a:pt x="4" y="31"/>
                          <a:pt x="3" y="34"/>
                        </a:cubicBezTo>
                        <a:cubicBezTo>
                          <a:pt x="3" y="36"/>
                          <a:pt x="6" y="36"/>
                          <a:pt x="6" y="34"/>
                        </a:cubicBezTo>
                        <a:cubicBezTo>
                          <a:pt x="7" y="32"/>
                          <a:pt x="7" y="29"/>
                          <a:pt x="7" y="26"/>
                        </a:cubicBezTo>
                        <a:cubicBezTo>
                          <a:pt x="7" y="24"/>
                          <a:pt x="5" y="24"/>
                          <a:pt x="4" y="26"/>
                        </a:cubicBezTo>
                        <a:cubicBezTo>
                          <a:pt x="3" y="28"/>
                          <a:pt x="3" y="31"/>
                          <a:pt x="2" y="34"/>
                        </a:cubicBezTo>
                        <a:cubicBezTo>
                          <a:pt x="3" y="34"/>
                          <a:pt x="4" y="34"/>
                          <a:pt x="5" y="34"/>
                        </a:cubicBezTo>
                        <a:cubicBezTo>
                          <a:pt x="5" y="31"/>
                          <a:pt x="6" y="28"/>
                          <a:pt x="6" y="24"/>
                        </a:cubicBezTo>
                        <a:cubicBezTo>
                          <a:pt x="6" y="23"/>
                          <a:pt x="3" y="23"/>
                          <a:pt x="3" y="24"/>
                        </a:cubicBezTo>
                        <a:cubicBezTo>
                          <a:pt x="2" y="26"/>
                          <a:pt x="1" y="29"/>
                          <a:pt x="0" y="31"/>
                        </a:cubicBezTo>
                        <a:cubicBezTo>
                          <a:pt x="1" y="31"/>
                          <a:pt x="2" y="32"/>
                          <a:pt x="3" y="32"/>
                        </a:cubicBezTo>
                        <a:cubicBezTo>
                          <a:pt x="3" y="30"/>
                          <a:pt x="4" y="28"/>
                          <a:pt x="5" y="26"/>
                        </a:cubicBezTo>
                        <a:cubicBezTo>
                          <a:pt x="4" y="26"/>
                          <a:pt x="3" y="26"/>
                          <a:pt x="2" y="26"/>
                        </a:cubicBezTo>
                        <a:cubicBezTo>
                          <a:pt x="1" y="28"/>
                          <a:pt x="1" y="29"/>
                          <a:pt x="1" y="31"/>
                        </a:cubicBezTo>
                        <a:cubicBezTo>
                          <a:pt x="1" y="33"/>
                          <a:pt x="3" y="33"/>
                          <a:pt x="4" y="32"/>
                        </a:cubicBezTo>
                        <a:cubicBezTo>
                          <a:pt x="5" y="30"/>
                          <a:pt x="5" y="29"/>
                          <a:pt x="7" y="26"/>
                        </a:cubicBezTo>
                        <a:cubicBezTo>
                          <a:pt x="6" y="26"/>
                          <a:pt x="5" y="25"/>
                          <a:pt x="4" y="25"/>
                        </a:cubicBezTo>
                        <a:cubicBezTo>
                          <a:pt x="4" y="27"/>
                          <a:pt x="4" y="28"/>
                          <a:pt x="4" y="30"/>
                        </a:cubicBezTo>
                        <a:cubicBezTo>
                          <a:pt x="4" y="31"/>
                          <a:pt x="6" y="31"/>
                          <a:pt x="7"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7" name="Freeform 306"/>
                  <p:cNvSpPr/>
                  <p:nvPr/>
                </p:nvSpPr>
                <p:spPr bwMode="auto">
                  <a:xfrm>
                    <a:off x="933" y="1668"/>
                    <a:ext cx="30" cy="17"/>
                  </a:xfrm>
                  <a:custGeom>
                    <a:avLst/>
                    <a:gdLst>
                      <a:gd name="T0" fmla="*/ 3 w 44"/>
                      <a:gd name="T1" fmla="*/ 22 h 25"/>
                      <a:gd name="T2" fmla="*/ 19 w 44"/>
                      <a:gd name="T3" fmla="*/ 5 h 25"/>
                      <a:gd name="T4" fmla="*/ 32 w 44"/>
                      <a:gd name="T5" fmla="*/ 12 h 25"/>
                      <a:gd name="T6" fmla="*/ 41 w 44"/>
                      <a:gd name="T7" fmla="*/ 21 h 25"/>
                      <a:gd name="T8" fmla="*/ 42 w 44"/>
                      <a:gd name="T9" fmla="*/ 19 h 25"/>
                      <a:gd name="T10" fmla="*/ 41 w 44"/>
                      <a:gd name="T11" fmla="*/ 19 h 25"/>
                      <a:gd name="T12" fmla="*/ 42 w 44"/>
                      <a:gd name="T13" fmla="*/ 22 h 25"/>
                      <a:gd name="T14" fmla="*/ 43 w 44"/>
                      <a:gd name="T15" fmla="*/ 22 h 25"/>
                      <a:gd name="T16" fmla="*/ 44 w 44"/>
                      <a:gd name="T17" fmla="*/ 20 h 25"/>
                      <a:gd name="T18" fmla="*/ 33 w 44"/>
                      <a:gd name="T19" fmla="*/ 9 h 25"/>
                      <a:gd name="T20" fmla="*/ 22 w 44"/>
                      <a:gd name="T21" fmla="*/ 0 h 25"/>
                      <a:gd name="T22" fmla="*/ 14 w 44"/>
                      <a:gd name="T23" fmla="*/ 8 h 25"/>
                      <a:gd name="T24" fmla="*/ 0 w 44"/>
                      <a:gd name="T25" fmla="*/ 22 h 25"/>
                      <a:gd name="T26" fmla="*/ 0 w 44"/>
                      <a:gd name="T27" fmla="*/ 23 h 25"/>
                      <a:gd name="T28" fmla="*/ 0 w 44"/>
                      <a:gd name="T29" fmla="*/ 23 h 25"/>
                      <a:gd name="T30" fmla="*/ 3 w 44"/>
                      <a:gd name="T31" fmla="*/ 22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4" h="25">
                        <a:moveTo>
                          <a:pt x="3" y="22"/>
                        </a:moveTo>
                        <a:cubicBezTo>
                          <a:pt x="4" y="23"/>
                          <a:pt x="18" y="7"/>
                          <a:pt x="19" y="5"/>
                        </a:cubicBezTo>
                        <a:cubicBezTo>
                          <a:pt x="23" y="0"/>
                          <a:pt x="30" y="9"/>
                          <a:pt x="32" y="12"/>
                        </a:cubicBezTo>
                        <a:cubicBezTo>
                          <a:pt x="35" y="15"/>
                          <a:pt x="39" y="17"/>
                          <a:pt x="41" y="21"/>
                        </a:cubicBezTo>
                        <a:cubicBezTo>
                          <a:pt x="42" y="20"/>
                          <a:pt x="42" y="20"/>
                          <a:pt x="42" y="19"/>
                        </a:cubicBezTo>
                        <a:cubicBezTo>
                          <a:pt x="42" y="19"/>
                          <a:pt x="42" y="19"/>
                          <a:pt x="41" y="19"/>
                        </a:cubicBezTo>
                        <a:cubicBezTo>
                          <a:pt x="39" y="20"/>
                          <a:pt x="40" y="22"/>
                          <a:pt x="42" y="22"/>
                        </a:cubicBezTo>
                        <a:cubicBezTo>
                          <a:pt x="42" y="22"/>
                          <a:pt x="43" y="22"/>
                          <a:pt x="43" y="22"/>
                        </a:cubicBezTo>
                        <a:cubicBezTo>
                          <a:pt x="44" y="22"/>
                          <a:pt x="44" y="20"/>
                          <a:pt x="44" y="20"/>
                        </a:cubicBezTo>
                        <a:cubicBezTo>
                          <a:pt x="42" y="15"/>
                          <a:pt x="36" y="12"/>
                          <a:pt x="33" y="9"/>
                        </a:cubicBezTo>
                        <a:cubicBezTo>
                          <a:pt x="30" y="6"/>
                          <a:pt x="26" y="0"/>
                          <a:pt x="22" y="0"/>
                        </a:cubicBezTo>
                        <a:cubicBezTo>
                          <a:pt x="18" y="0"/>
                          <a:pt x="15" y="5"/>
                          <a:pt x="14" y="8"/>
                        </a:cubicBezTo>
                        <a:cubicBezTo>
                          <a:pt x="10" y="13"/>
                          <a:pt x="4" y="16"/>
                          <a:pt x="0" y="22"/>
                        </a:cubicBezTo>
                        <a:cubicBezTo>
                          <a:pt x="0" y="22"/>
                          <a:pt x="0" y="23"/>
                          <a:pt x="0" y="23"/>
                        </a:cubicBezTo>
                        <a:cubicBezTo>
                          <a:pt x="0" y="23"/>
                          <a:pt x="0" y="23"/>
                          <a:pt x="0" y="23"/>
                        </a:cubicBezTo>
                        <a:cubicBezTo>
                          <a:pt x="1" y="25"/>
                          <a:pt x="4" y="23"/>
                          <a:pt x="3" y="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8" name="Freeform 307"/>
                  <p:cNvSpPr/>
                  <p:nvPr/>
                </p:nvSpPr>
                <p:spPr bwMode="auto">
                  <a:xfrm>
                    <a:off x="936" y="1677"/>
                    <a:ext cx="25" cy="22"/>
                  </a:xfrm>
                  <a:custGeom>
                    <a:avLst/>
                    <a:gdLst>
                      <a:gd name="T0" fmla="*/ 1 w 37"/>
                      <a:gd name="T1" fmla="*/ 6 h 33"/>
                      <a:gd name="T2" fmla="*/ 2 w 37"/>
                      <a:gd name="T3" fmla="*/ 31 h 33"/>
                      <a:gd name="T4" fmla="*/ 4 w 37"/>
                      <a:gd name="T5" fmla="*/ 33 h 33"/>
                      <a:gd name="T6" fmla="*/ 24 w 37"/>
                      <a:gd name="T7" fmla="*/ 32 h 33"/>
                      <a:gd name="T8" fmla="*/ 35 w 37"/>
                      <a:gd name="T9" fmla="*/ 30 h 33"/>
                      <a:gd name="T10" fmla="*/ 36 w 37"/>
                      <a:gd name="T11" fmla="*/ 19 h 33"/>
                      <a:gd name="T12" fmla="*/ 34 w 37"/>
                      <a:gd name="T13" fmla="*/ 2 h 33"/>
                      <a:gd name="T14" fmla="*/ 31 w 37"/>
                      <a:gd name="T15" fmla="*/ 3 h 33"/>
                      <a:gd name="T16" fmla="*/ 33 w 37"/>
                      <a:gd name="T17" fmla="*/ 27 h 33"/>
                      <a:gd name="T18" fmla="*/ 20 w 37"/>
                      <a:gd name="T19" fmla="*/ 29 h 33"/>
                      <a:gd name="T20" fmla="*/ 4 w 37"/>
                      <a:gd name="T21" fmla="*/ 30 h 33"/>
                      <a:gd name="T22" fmla="*/ 5 w 37"/>
                      <a:gd name="T23" fmla="*/ 31 h 33"/>
                      <a:gd name="T24" fmla="*/ 3 w 37"/>
                      <a:gd name="T25" fmla="*/ 5 h 33"/>
                      <a:gd name="T26" fmla="*/ 1 w 37"/>
                      <a:gd name="T27" fmla="*/ 6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7" h="33">
                        <a:moveTo>
                          <a:pt x="1" y="6"/>
                        </a:moveTo>
                        <a:cubicBezTo>
                          <a:pt x="2" y="14"/>
                          <a:pt x="2" y="23"/>
                          <a:pt x="2" y="31"/>
                        </a:cubicBezTo>
                        <a:cubicBezTo>
                          <a:pt x="3" y="32"/>
                          <a:pt x="3" y="33"/>
                          <a:pt x="4" y="33"/>
                        </a:cubicBezTo>
                        <a:cubicBezTo>
                          <a:pt x="11" y="33"/>
                          <a:pt x="17" y="32"/>
                          <a:pt x="24" y="32"/>
                        </a:cubicBezTo>
                        <a:cubicBezTo>
                          <a:pt x="27" y="32"/>
                          <a:pt x="32" y="33"/>
                          <a:pt x="35" y="30"/>
                        </a:cubicBezTo>
                        <a:cubicBezTo>
                          <a:pt x="37" y="27"/>
                          <a:pt x="36" y="22"/>
                          <a:pt x="36" y="19"/>
                        </a:cubicBezTo>
                        <a:cubicBezTo>
                          <a:pt x="36" y="13"/>
                          <a:pt x="36" y="8"/>
                          <a:pt x="34" y="2"/>
                        </a:cubicBezTo>
                        <a:cubicBezTo>
                          <a:pt x="33" y="0"/>
                          <a:pt x="30" y="1"/>
                          <a:pt x="31" y="3"/>
                        </a:cubicBezTo>
                        <a:cubicBezTo>
                          <a:pt x="33" y="10"/>
                          <a:pt x="35" y="20"/>
                          <a:pt x="33" y="27"/>
                        </a:cubicBezTo>
                        <a:cubicBezTo>
                          <a:pt x="32" y="31"/>
                          <a:pt x="22" y="29"/>
                          <a:pt x="20" y="29"/>
                        </a:cubicBezTo>
                        <a:cubicBezTo>
                          <a:pt x="14" y="29"/>
                          <a:pt x="9" y="30"/>
                          <a:pt x="4" y="30"/>
                        </a:cubicBezTo>
                        <a:cubicBezTo>
                          <a:pt x="4" y="30"/>
                          <a:pt x="5" y="31"/>
                          <a:pt x="5" y="31"/>
                        </a:cubicBezTo>
                        <a:cubicBezTo>
                          <a:pt x="5" y="22"/>
                          <a:pt x="5" y="14"/>
                          <a:pt x="3" y="5"/>
                        </a:cubicBezTo>
                        <a:cubicBezTo>
                          <a:pt x="3" y="3"/>
                          <a:pt x="0" y="4"/>
                          <a:pt x="1"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9" name="Freeform 308"/>
                  <p:cNvSpPr/>
                  <p:nvPr/>
                </p:nvSpPr>
                <p:spPr bwMode="auto">
                  <a:xfrm>
                    <a:off x="943" y="1681"/>
                    <a:ext cx="12" cy="17"/>
                  </a:xfrm>
                  <a:custGeom>
                    <a:avLst/>
                    <a:gdLst>
                      <a:gd name="T0" fmla="*/ 2 w 19"/>
                      <a:gd name="T1" fmla="*/ 24 h 26"/>
                      <a:gd name="T2" fmla="*/ 2 w 19"/>
                      <a:gd name="T3" fmla="*/ 24 h 26"/>
                      <a:gd name="T4" fmla="*/ 5 w 19"/>
                      <a:gd name="T5" fmla="*/ 24 h 26"/>
                      <a:gd name="T6" fmla="*/ 5 w 19"/>
                      <a:gd name="T7" fmla="*/ 14 h 26"/>
                      <a:gd name="T8" fmla="*/ 12 w 19"/>
                      <a:gd name="T9" fmla="*/ 7 h 26"/>
                      <a:gd name="T10" fmla="*/ 15 w 19"/>
                      <a:gd name="T11" fmla="*/ 24 h 26"/>
                      <a:gd name="T12" fmla="*/ 18 w 19"/>
                      <a:gd name="T13" fmla="*/ 24 h 26"/>
                      <a:gd name="T14" fmla="*/ 11 w 19"/>
                      <a:gd name="T15" fmla="*/ 3 h 26"/>
                      <a:gd name="T16" fmla="*/ 2 w 19"/>
                      <a:gd name="T17" fmla="*/ 24 h 26"/>
                      <a:gd name="T18" fmla="*/ 5 w 19"/>
                      <a:gd name="T19" fmla="*/ 24 h 26"/>
                      <a:gd name="T20" fmla="*/ 5 w 19"/>
                      <a:gd name="T21" fmla="*/ 24 h 26"/>
                      <a:gd name="T22" fmla="*/ 2 w 19"/>
                      <a:gd name="T23" fmla="*/ 24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 h="26">
                        <a:moveTo>
                          <a:pt x="2" y="24"/>
                        </a:moveTo>
                        <a:cubicBezTo>
                          <a:pt x="2" y="24"/>
                          <a:pt x="2" y="24"/>
                          <a:pt x="2" y="24"/>
                        </a:cubicBezTo>
                        <a:cubicBezTo>
                          <a:pt x="2" y="26"/>
                          <a:pt x="5" y="26"/>
                          <a:pt x="5" y="24"/>
                        </a:cubicBezTo>
                        <a:cubicBezTo>
                          <a:pt x="5" y="21"/>
                          <a:pt x="5" y="17"/>
                          <a:pt x="5" y="14"/>
                        </a:cubicBezTo>
                        <a:cubicBezTo>
                          <a:pt x="5" y="10"/>
                          <a:pt x="7" y="2"/>
                          <a:pt x="12" y="7"/>
                        </a:cubicBezTo>
                        <a:cubicBezTo>
                          <a:pt x="16" y="11"/>
                          <a:pt x="15" y="19"/>
                          <a:pt x="15" y="24"/>
                        </a:cubicBezTo>
                        <a:cubicBezTo>
                          <a:pt x="15" y="26"/>
                          <a:pt x="18" y="26"/>
                          <a:pt x="18" y="24"/>
                        </a:cubicBezTo>
                        <a:cubicBezTo>
                          <a:pt x="18" y="19"/>
                          <a:pt x="19" y="5"/>
                          <a:pt x="11" y="3"/>
                        </a:cubicBezTo>
                        <a:cubicBezTo>
                          <a:pt x="0" y="0"/>
                          <a:pt x="2" y="19"/>
                          <a:pt x="2" y="24"/>
                        </a:cubicBezTo>
                        <a:cubicBezTo>
                          <a:pt x="2" y="26"/>
                          <a:pt x="5" y="26"/>
                          <a:pt x="5" y="24"/>
                        </a:cubicBezTo>
                        <a:cubicBezTo>
                          <a:pt x="5" y="24"/>
                          <a:pt x="5" y="24"/>
                          <a:pt x="5" y="24"/>
                        </a:cubicBezTo>
                        <a:cubicBezTo>
                          <a:pt x="5" y="22"/>
                          <a:pt x="2" y="22"/>
                          <a:pt x="2" y="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0" name="Freeform 309"/>
                  <p:cNvSpPr/>
                  <p:nvPr/>
                </p:nvSpPr>
                <p:spPr bwMode="auto">
                  <a:xfrm>
                    <a:off x="945" y="1689"/>
                    <a:ext cx="4" cy="3"/>
                  </a:xfrm>
                  <a:custGeom>
                    <a:avLst/>
                    <a:gdLst>
                      <a:gd name="T0" fmla="*/ 4 w 5"/>
                      <a:gd name="T1" fmla="*/ 4 h 5"/>
                      <a:gd name="T2" fmla="*/ 4 w 5"/>
                      <a:gd name="T3" fmla="*/ 3 h 5"/>
                      <a:gd name="T4" fmla="*/ 2 w 5"/>
                      <a:gd name="T5" fmla="*/ 1 h 5"/>
                      <a:gd name="T6" fmla="*/ 2 w 5"/>
                      <a:gd name="T7" fmla="*/ 2 h 5"/>
                      <a:gd name="T8" fmla="*/ 4 w 5"/>
                      <a:gd name="T9" fmla="*/ 4 h 5"/>
                    </a:gdLst>
                    <a:ahLst/>
                    <a:cxnLst>
                      <a:cxn ang="0">
                        <a:pos x="T0" y="T1"/>
                      </a:cxn>
                      <a:cxn ang="0">
                        <a:pos x="T2" y="T3"/>
                      </a:cxn>
                      <a:cxn ang="0">
                        <a:pos x="T4" y="T5"/>
                      </a:cxn>
                      <a:cxn ang="0">
                        <a:pos x="T6" y="T7"/>
                      </a:cxn>
                      <a:cxn ang="0">
                        <a:pos x="T8" y="T9"/>
                      </a:cxn>
                    </a:cxnLst>
                    <a:rect l="0" t="0" r="r" b="b"/>
                    <a:pathLst>
                      <a:path w="5" h="5">
                        <a:moveTo>
                          <a:pt x="4" y="4"/>
                        </a:moveTo>
                        <a:cubicBezTo>
                          <a:pt x="4" y="4"/>
                          <a:pt x="4" y="3"/>
                          <a:pt x="4" y="3"/>
                        </a:cubicBezTo>
                        <a:cubicBezTo>
                          <a:pt x="5" y="2"/>
                          <a:pt x="3" y="0"/>
                          <a:pt x="2" y="1"/>
                        </a:cubicBezTo>
                        <a:cubicBezTo>
                          <a:pt x="2" y="2"/>
                          <a:pt x="2" y="2"/>
                          <a:pt x="2" y="2"/>
                        </a:cubicBezTo>
                        <a:cubicBezTo>
                          <a:pt x="0" y="3"/>
                          <a:pt x="2" y="5"/>
                          <a:pt x="4"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1" name="Freeform 310"/>
                  <p:cNvSpPr/>
                  <p:nvPr/>
                </p:nvSpPr>
                <p:spPr bwMode="auto">
                  <a:xfrm>
                    <a:off x="937" y="1676"/>
                    <a:ext cx="6" cy="7"/>
                  </a:xfrm>
                  <a:custGeom>
                    <a:avLst/>
                    <a:gdLst>
                      <a:gd name="T0" fmla="*/ 3 w 9"/>
                      <a:gd name="T1" fmla="*/ 10 h 11"/>
                      <a:gd name="T2" fmla="*/ 7 w 9"/>
                      <a:gd name="T3" fmla="*/ 3 h 11"/>
                      <a:gd name="T4" fmla="*/ 5 w 9"/>
                      <a:gd name="T5" fmla="*/ 2 h 11"/>
                      <a:gd name="T6" fmla="*/ 1 w 9"/>
                      <a:gd name="T7" fmla="*/ 8 h 11"/>
                      <a:gd name="T8" fmla="*/ 3 w 9"/>
                      <a:gd name="T9" fmla="*/ 10 h 11"/>
                    </a:gdLst>
                    <a:ahLst/>
                    <a:cxnLst>
                      <a:cxn ang="0">
                        <a:pos x="T0" y="T1"/>
                      </a:cxn>
                      <a:cxn ang="0">
                        <a:pos x="T2" y="T3"/>
                      </a:cxn>
                      <a:cxn ang="0">
                        <a:pos x="T4" y="T5"/>
                      </a:cxn>
                      <a:cxn ang="0">
                        <a:pos x="T6" y="T7"/>
                      </a:cxn>
                      <a:cxn ang="0">
                        <a:pos x="T8" y="T9"/>
                      </a:cxn>
                    </a:cxnLst>
                    <a:rect l="0" t="0" r="r" b="b"/>
                    <a:pathLst>
                      <a:path w="9" h="11">
                        <a:moveTo>
                          <a:pt x="3" y="10"/>
                        </a:moveTo>
                        <a:cubicBezTo>
                          <a:pt x="4" y="7"/>
                          <a:pt x="6" y="5"/>
                          <a:pt x="7" y="3"/>
                        </a:cubicBezTo>
                        <a:cubicBezTo>
                          <a:pt x="9" y="2"/>
                          <a:pt x="6" y="0"/>
                          <a:pt x="5" y="2"/>
                        </a:cubicBezTo>
                        <a:cubicBezTo>
                          <a:pt x="3" y="4"/>
                          <a:pt x="2" y="6"/>
                          <a:pt x="1" y="8"/>
                        </a:cubicBezTo>
                        <a:cubicBezTo>
                          <a:pt x="0" y="10"/>
                          <a:pt x="2" y="11"/>
                          <a:pt x="3"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2" name="Freeform 311"/>
                  <p:cNvSpPr/>
                  <p:nvPr/>
                </p:nvSpPr>
                <p:spPr bwMode="auto">
                  <a:xfrm>
                    <a:off x="936" y="1671"/>
                    <a:ext cx="13" cy="16"/>
                  </a:xfrm>
                  <a:custGeom>
                    <a:avLst/>
                    <a:gdLst>
                      <a:gd name="T0" fmla="*/ 4 w 19"/>
                      <a:gd name="T1" fmla="*/ 22 h 24"/>
                      <a:gd name="T2" fmla="*/ 17 w 19"/>
                      <a:gd name="T3" fmla="*/ 3 h 24"/>
                      <a:gd name="T4" fmla="*/ 15 w 19"/>
                      <a:gd name="T5" fmla="*/ 2 h 24"/>
                      <a:gd name="T6" fmla="*/ 1 w 19"/>
                      <a:gd name="T7" fmla="*/ 21 h 24"/>
                      <a:gd name="T8" fmla="*/ 4 w 19"/>
                      <a:gd name="T9" fmla="*/ 22 h 24"/>
                    </a:gdLst>
                    <a:ahLst/>
                    <a:cxnLst>
                      <a:cxn ang="0">
                        <a:pos x="T0" y="T1"/>
                      </a:cxn>
                      <a:cxn ang="0">
                        <a:pos x="T2" y="T3"/>
                      </a:cxn>
                      <a:cxn ang="0">
                        <a:pos x="T4" y="T5"/>
                      </a:cxn>
                      <a:cxn ang="0">
                        <a:pos x="T6" y="T7"/>
                      </a:cxn>
                      <a:cxn ang="0">
                        <a:pos x="T8" y="T9"/>
                      </a:cxn>
                    </a:cxnLst>
                    <a:rect l="0" t="0" r="r" b="b"/>
                    <a:pathLst>
                      <a:path w="19" h="24">
                        <a:moveTo>
                          <a:pt x="4" y="22"/>
                        </a:moveTo>
                        <a:cubicBezTo>
                          <a:pt x="8" y="16"/>
                          <a:pt x="13" y="9"/>
                          <a:pt x="17" y="3"/>
                        </a:cubicBezTo>
                        <a:cubicBezTo>
                          <a:pt x="19" y="1"/>
                          <a:pt x="16" y="0"/>
                          <a:pt x="15" y="2"/>
                        </a:cubicBezTo>
                        <a:cubicBezTo>
                          <a:pt x="10" y="8"/>
                          <a:pt x="6" y="14"/>
                          <a:pt x="1" y="21"/>
                        </a:cubicBezTo>
                        <a:cubicBezTo>
                          <a:pt x="0" y="22"/>
                          <a:pt x="3" y="24"/>
                          <a:pt x="4" y="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3" name="Freeform 312"/>
                  <p:cNvSpPr/>
                  <p:nvPr/>
                </p:nvSpPr>
                <p:spPr bwMode="auto">
                  <a:xfrm>
                    <a:off x="939" y="1671"/>
                    <a:ext cx="11" cy="16"/>
                  </a:xfrm>
                  <a:custGeom>
                    <a:avLst/>
                    <a:gdLst>
                      <a:gd name="T0" fmla="*/ 4 w 17"/>
                      <a:gd name="T1" fmla="*/ 22 h 24"/>
                      <a:gd name="T2" fmla="*/ 15 w 17"/>
                      <a:gd name="T3" fmla="*/ 3 h 24"/>
                      <a:gd name="T4" fmla="*/ 13 w 17"/>
                      <a:gd name="T5" fmla="*/ 1 h 24"/>
                      <a:gd name="T6" fmla="*/ 1 w 17"/>
                      <a:gd name="T7" fmla="*/ 21 h 24"/>
                      <a:gd name="T8" fmla="*/ 4 w 17"/>
                      <a:gd name="T9" fmla="*/ 22 h 24"/>
                    </a:gdLst>
                    <a:ahLst/>
                    <a:cxnLst>
                      <a:cxn ang="0">
                        <a:pos x="T0" y="T1"/>
                      </a:cxn>
                      <a:cxn ang="0">
                        <a:pos x="T2" y="T3"/>
                      </a:cxn>
                      <a:cxn ang="0">
                        <a:pos x="T4" y="T5"/>
                      </a:cxn>
                      <a:cxn ang="0">
                        <a:pos x="T6" y="T7"/>
                      </a:cxn>
                      <a:cxn ang="0">
                        <a:pos x="T8" y="T9"/>
                      </a:cxn>
                    </a:cxnLst>
                    <a:rect l="0" t="0" r="r" b="b"/>
                    <a:pathLst>
                      <a:path w="17" h="24">
                        <a:moveTo>
                          <a:pt x="4" y="22"/>
                        </a:moveTo>
                        <a:cubicBezTo>
                          <a:pt x="6" y="15"/>
                          <a:pt x="11" y="9"/>
                          <a:pt x="15" y="3"/>
                        </a:cubicBezTo>
                        <a:cubicBezTo>
                          <a:pt x="17" y="1"/>
                          <a:pt x="14" y="0"/>
                          <a:pt x="13" y="1"/>
                        </a:cubicBezTo>
                        <a:cubicBezTo>
                          <a:pt x="8" y="7"/>
                          <a:pt x="3" y="14"/>
                          <a:pt x="1" y="21"/>
                        </a:cubicBezTo>
                        <a:cubicBezTo>
                          <a:pt x="0" y="23"/>
                          <a:pt x="3" y="24"/>
                          <a:pt x="4" y="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4" name="Freeform 313"/>
                  <p:cNvSpPr/>
                  <p:nvPr/>
                </p:nvSpPr>
                <p:spPr bwMode="auto">
                  <a:xfrm>
                    <a:off x="939" y="1671"/>
                    <a:ext cx="12" cy="18"/>
                  </a:xfrm>
                  <a:custGeom>
                    <a:avLst/>
                    <a:gdLst>
                      <a:gd name="T0" fmla="*/ 3 w 19"/>
                      <a:gd name="T1" fmla="*/ 26 h 27"/>
                      <a:gd name="T2" fmla="*/ 8 w 19"/>
                      <a:gd name="T3" fmla="*/ 17 h 27"/>
                      <a:gd name="T4" fmla="*/ 18 w 19"/>
                      <a:gd name="T5" fmla="*/ 3 h 27"/>
                      <a:gd name="T6" fmla="*/ 16 w 19"/>
                      <a:gd name="T7" fmla="*/ 1 h 27"/>
                      <a:gd name="T8" fmla="*/ 7 w 19"/>
                      <a:gd name="T9" fmla="*/ 14 h 27"/>
                      <a:gd name="T10" fmla="*/ 1 w 19"/>
                      <a:gd name="T11" fmla="*/ 23 h 27"/>
                      <a:gd name="T12" fmla="*/ 3 w 19"/>
                      <a:gd name="T13" fmla="*/ 26 h 27"/>
                    </a:gdLst>
                    <a:ahLst/>
                    <a:cxnLst>
                      <a:cxn ang="0">
                        <a:pos x="T0" y="T1"/>
                      </a:cxn>
                      <a:cxn ang="0">
                        <a:pos x="T2" y="T3"/>
                      </a:cxn>
                      <a:cxn ang="0">
                        <a:pos x="T4" y="T5"/>
                      </a:cxn>
                      <a:cxn ang="0">
                        <a:pos x="T6" y="T7"/>
                      </a:cxn>
                      <a:cxn ang="0">
                        <a:pos x="T8" y="T9"/>
                      </a:cxn>
                      <a:cxn ang="0">
                        <a:pos x="T10" y="T11"/>
                      </a:cxn>
                      <a:cxn ang="0">
                        <a:pos x="T12" y="T13"/>
                      </a:cxn>
                    </a:cxnLst>
                    <a:rect l="0" t="0" r="r" b="b"/>
                    <a:pathLst>
                      <a:path w="19" h="27">
                        <a:moveTo>
                          <a:pt x="3" y="26"/>
                        </a:moveTo>
                        <a:cubicBezTo>
                          <a:pt x="6" y="24"/>
                          <a:pt x="7" y="20"/>
                          <a:pt x="8" y="17"/>
                        </a:cubicBezTo>
                        <a:cubicBezTo>
                          <a:pt x="11" y="12"/>
                          <a:pt x="15" y="7"/>
                          <a:pt x="18" y="3"/>
                        </a:cubicBezTo>
                        <a:cubicBezTo>
                          <a:pt x="19" y="1"/>
                          <a:pt x="17" y="0"/>
                          <a:pt x="16" y="1"/>
                        </a:cubicBezTo>
                        <a:cubicBezTo>
                          <a:pt x="13" y="5"/>
                          <a:pt x="10" y="10"/>
                          <a:pt x="7" y="14"/>
                        </a:cubicBezTo>
                        <a:cubicBezTo>
                          <a:pt x="5" y="17"/>
                          <a:pt x="4" y="21"/>
                          <a:pt x="1" y="23"/>
                        </a:cubicBezTo>
                        <a:cubicBezTo>
                          <a:pt x="0" y="24"/>
                          <a:pt x="1" y="27"/>
                          <a:pt x="3" y="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5" name="Freeform 314"/>
                  <p:cNvSpPr/>
                  <p:nvPr/>
                </p:nvSpPr>
                <p:spPr bwMode="auto">
                  <a:xfrm>
                    <a:off x="941" y="1672"/>
                    <a:ext cx="12" cy="17"/>
                  </a:xfrm>
                  <a:custGeom>
                    <a:avLst/>
                    <a:gdLst>
                      <a:gd name="T0" fmla="*/ 4 w 17"/>
                      <a:gd name="T1" fmla="*/ 23 h 25"/>
                      <a:gd name="T2" fmla="*/ 16 w 17"/>
                      <a:gd name="T3" fmla="*/ 3 h 25"/>
                      <a:gd name="T4" fmla="*/ 13 w 17"/>
                      <a:gd name="T5" fmla="*/ 2 h 25"/>
                      <a:gd name="T6" fmla="*/ 1 w 17"/>
                      <a:gd name="T7" fmla="*/ 22 h 25"/>
                      <a:gd name="T8" fmla="*/ 4 w 17"/>
                      <a:gd name="T9" fmla="*/ 23 h 25"/>
                    </a:gdLst>
                    <a:ahLst/>
                    <a:cxnLst>
                      <a:cxn ang="0">
                        <a:pos x="T0" y="T1"/>
                      </a:cxn>
                      <a:cxn ang="0">
                        <a:pos x="T2" y="T3"/>
                      </a:cxn>
                      <a:cxn ang="0">
                        <a:pos x="T4" y="T5"/>
                      </a:cxn>
                      <a:cxn ang="0">
                        <a:pos x="T6" y="T7"/>
                      </a:cxn>
                      <a:cxn ang="0">
                        <a:pos x="T8" y="T9"/>
                      </a:cxn>
                    </a:cxnLst>
                    <a:rect l="0" t="0" r="r" b="b"/>
                    <a:pathLst>
                      <a:path w="17" h="25">
                        <a:moveTo>
                          <a:pt x="4" y="23"/>
                        </a:moveTo>
                        <a:cubicBezTo>
                          <a:pt x="6" y="16"/>
                          <a:pt x="12" y="10"/>
                          <a:pt x="16" y="3"/>
                        </a:cubicBezTo>
                        <a:cubicBezTo>
                          <a:pt x="17" y="2"/>
                          <a:pt x="14" y="0"/>
                          <a:pt x="13" y="2"/>
                        </a:cubicBezTo>
                        <a:cubicBezTo>
                          <a:pt x="9" y="9"/>
                          <a:pt x="3" y="15"/>
                          <a:pt x="1" y="22"/>
                        </a:cubicBezTo>
                        <a:cubicBezTo>
                          <a:pt x="0" y="24"/>
                          <a:pt x="3" y="25"/>
                          <a:pt x="4" y="2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6" name="Freeform 315"/>
                  <p:cNvSpPr/>
                  <p:nvPr/>
                </p:nvSpPr>
                <p:spPr bwMode="auto">
                  <a:xfrm>
                    <a:off x="945" y="1675"/>
                    <a:ext cx="10" cy="10"/>
                  </a:xfrm>
                  <a:custGeom>
                    <a:avLst/>
                    <a:gdLst>
                      <a:gd name="T0" fmla="*/ 3 w 14"/>
                      <a:gd name="T1" fmla="*/ 14 h 15"/>
                      <a:gd name="T2" fmla="*/ 12 w 14"/>
                      <a:gd name="T3" fmla="*/ 3 h 15"/>
                      <a:gd name="T4" fmla="*/ 10 w 14"/>
                      <a:gd name="T5" fmla="*/ 1 h 15"/>
                      <a:gd name="T6" fmla="*/ 1 w 14"/>
                      <a:gd name="T7" fmla="*/ 12 h 15"/>
                      <a:gd name="T8" fmla="*/ 3 w 14"/>
                      <a:gd name="T9" fmla="*/ 14 h 15"/>
                    </a:gdLst>
                    <a:ahLst/>
                    <a:cxnLst>
                      <a:cxn ang="0">
                        <a:pos x="T0" y="T1"/>
                      </a:cxn>
                      <a:cxn ang="0">
                        <a:pos x="T2" y="T3"/>
                      </a:cxn>
                      <a:cxn ang="0">
                        <a:pos x="T4" y="T5"/>
                      </a:cxn>
                      <a:cxn ang="0">
                        <a:pos x="T6" y="T7"/>
                      </a:cxn>
                      <a:cxn ang="0">
                        <a:pos x="T8" y="T9"/>
                      </a:cxn>
                    </a:cxnLst>
                    <a:rect l="0" t="0" r="r" b="b"/>
                    <a:pathLst>
                      <a:path w="14" h="15">
                        <a:moveTo>
                          <a:pt x="3" y="14"/>
                        </a:moveTo>
                        <a:cubicBezTo>
                          <a:pt x="6" y="10"/>
                          <a:pt x="9" y="6"/>
                          <a:pt x="12" y="3"/>
                        </a:cubicBezTo>
                        <a:cubicBezTo>
                          <a:pt x="14" y="2"/>
                          <a:pt x="12" y="0"/>
                          <a:pt x="10" y="1"/>
                        </a:cubicBezTo>
                        <a:cubicBezTo>
                          <a:pt x="7" y="4"/>
                          <a:pt x="4" y="8"/>
                          <a:pt x="1" y="12"/>
                        </a:cubicBezTo>
                        <a:cubicBezTo>
                          <a:pt x="0" y="13"/>
                          <a:pt x="2" y="15"/>
                          <a:pt x="3"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7" name="Freeform 316"/>
                  <p:cNvSpPr/>
                  <p:nvPr/>
                </p:nvSpPr>
                <p:spPr bwMode="auto">
                  <a:xfrm>
                    <a:off x="947" y="1675"/>
                    <a:ext cx="10" cy="9"/>
                  </a:xfrm>
                  <a:custGeom>
                    <a:avLst/>
                    <a:gdLst>
                      <a:gd name="T0" fmla="*/ 4 w 14"/>
                      <a:gd name="T1" fmla="*/ 13 h 14"/>
                      <a:gd name="T2" fmla="*/ 13 w 14"/>
                      <a:gd name="T3" fmla="*/ 3 h 14"/>
                      <a:gd name="T4" fmla="*/ 10 w 14"/>
                      <a:gd name="T5" fmla="*/ 1 h 14"/>
                      <a:gd name="T6" fmla="*/ 2 w 14"/>
                      <a:gd name="T7" fmla="*/ 11 h 14"/>
                      <a:gd name="T8" fmla="*/ 4 w 14"/>
                      <a:gd name="T9" fmla="*/ 13 h 14"/>
                    </a:gdLst>
                    <a:ahLst/>
                    <a:cxnLst>
                      <a:cxn ang="0">
                        <a:pos x="T0" y="T1"/>
                      </a:cxn>
                      <a:cxn ang="0">
                        <a:pos x="T2" y="T3"/>
                      </a:cxn>
                      <a:cxn ang="0">
                        <a:pos x="T4" y="T5"/>
                      </a:cxn>
                      <a:cxn ang="0">
                        <a:pos x="T6" y="T7"/>
                      </a:cxn>
                      <a:cxn ang="0">
                        <a:pos x="T8" y="T9"/>
                      </a:cxn>
                    </a:cxnLst>
                    <a:rect l="0" t="0" r="r" b="b"/>
                    <a:pathLst>
                      <a:path w="14" h="14">
                        <a:moveTo>
                          <a:pt x="4" y="13"/>
                        </a:moveTo>
                        <a:cubicBezTo>
                          <a:pt x="7" y="10"/>
                          <a:pt x="9" y="6"/>
                          <a:pt x="13" y="3"/>
                        </a:cubicBezTo>
                        <a:cubicBezTo>
                          <a:pt x="14" y="2"/>
                          <a:pt x="12" y="0"/>
                          <a:pt x="10" y="1"/>
                        </a:cubicBezTo>
                        <a:cubicBezTo>
                          <a:pt x="7" y="4"/>
                          <a:pt x="5" y="8"/>
                          <a:pt x="2" y="11"/>
                        </a:cubicBezTo>
                        <a:cubicBezTo>
                          <a:pt x="0" y="12"/>
                          <a:pt x="2" y="14"/>
                          <a:pt x="4"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8" name="Freeform 317"/>
                  <p:cNvSpPr/>
                  <p:nvPr/>
                </p:nvSpPr>
                <p:spPr bwMode="auto">
                  <a:xfrm>
                    <a:off x="950" y="1677"/>
                    <a:ext cx="7" cy="8"/>
                  </a:xfrm>
                  <a:custGeom>
                    <a:avLst/>
                    <a:gdLst>
                      <a:gd name="T0" fmla="*/ 1 w 10"/>
                      <a:gd name="T1" fmla="*/ 10 h 11"/>
                      <a:gd name="T2" fmla="*/ 5 w 10"/>
                      <a:gd name="T3" fmla="*/ 8 h 11"/>
                      <a:gd name="T4" fmla="*/ 9 w 10"/>
                      <a:gd name="T5" fmla="*/ 3 h 11"/>
                      <a:gd name="T6" fmla="*/ 7 w 10"/>
                      <a:gd name="T7" fmla="*/ 2 h 11"/>
                      <a:gd name="T8" fmla="*/ 4 w 10"/>
                      <a:gd name="T9" fmla="*/ 5 h 11"/>
                      <a:gd name="T10" fmla="*/ 3 w 10"/>
                      <a:gd name="T11" fmla="*/ 6 h 11"/>
                      <a:gd name="T12" fmla="*/ 2 w 10"/>
                      <a:gd name="T13" fmla="*/ 7 h 11"/>
                      <a:gd name="T14" fmla="*/ 3 w 10"/>
                      <a:gd name="T15" fmla="*/ 7 h 11"/>
                      <a:gd name="T16" fmla="*/ 1 w 10"/>
                      <a:gd name="T17" fmla="*/ 1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11">
                        <a:moveTo>
                          <a:pt x="1" y="10"/>
                        </a:moveTo>
                        <a:cubicBezTo>
                          <a:pt x="3" y="11"/>
                          <a:pt x="4" y="9"/>
                          <a:pt x="5" y="8"/>
                        </a:cubicBezTo>
                        <a:cubicBezTo>
                          <a:pt x="7" y="7"/>
                          <a:pt x="8" y="5"/>
                          <a:pt x="9" y="3"/>
                        </a:cubicBezTo>
                        <a:cubicBezTo>
                          <a:pt x="10" y="2"/>
                          <a:pt x="8" y="0"/>
                          <a:pt x="7" y="2"/>
                        </a:cubicBezTo>
                        <a:cubicBezTo>
                          <a:pt x="6" y="3"/>
                          <a:pt x="5" y="4"/>
                          <a:pt x="4" y="5"/>
                        </a:cubicBezTo>
                        <a:cubicBezTo>
                          <a:pt x="4" y="5"/>
                          <a:pt x="3" y="6"/>
                          <a:pt x="3" y="6"/>
                        </a:cubicBezTo>
                        <a:cubicBezTo>
                          <a:pt x="2" y="7"/>
                          <a:pt x="2" y="7"/>
                          <a:pt x="2" y="7"/>
                        </a:cubicBezTo>
                        <a:cubicBezTo>
                          <a:pt x="1" y="8"/>
                          <a:pt x="2" y="7"/>
                          <a:pt x="3" y="7"/>
                        </a:cubicBezTo>
                        <a:cubicBezTo>
                          <a:pt x="1" y="6"/>
                          <a:pt x="0" y="9"/>
                          <a:pt x="1"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9" name="Freeform 318"/>
                  <p:cNvSpPr/>
                  <p:nvPr/>
                </p:nvSpPr>
                <p:spPr bwMode="auto">
                  <a:xfrm>
                    <a:off x="950" y="1679"/>
                    <a:ext cx="8" cy="8"/>
                  </a:xfrm>
                  <a:custGeom>
                    <a:avLst/>
                    <a:gdLst>
                      <a:gd name="T0" fmla="*/ 4 w 12"/>
                      <a:gd name="T1" fmla="*/ 11 h 13"/>
                      <a:gd name="T2" fmla="*/ 11 w 12"/>
                      <a:gd name="T3" fmla="*/ 4 h 13"/>
                      <a:gd name="T4" fmla="*/ 8 w 12"/>
                      <a:gd name="T5" fmla="*/ 2 h 13"/>
                      <a:gd name="T6" fmla="*/ 1 w 12"/>
                      <a:gd name="T7" fmla="*/ 10 h 13"/>
                      <a:gd name="T8" fmla="*/ 4 w 12"/>
                      <a:gd name="T9" fmla="*/ 11 h 13"/>
                    </a:gdLst>
                    <a:ahLst/>
                    <a:cxnLst>
                      <a:cxn ang="0">
                        <a:pos x="T0" y="T1"/>
                      </a:cxn>
                      <a:cxn ang="0">
                        <a:pos x="T2" y="T3"/>
                      </a:cxn>
                      <a:cxn ang="0">
                        <a:pos x="T4" y="T5"/>
                      </a:cxn>
                      <a:cxn ang="0">
                        <a:pos x="T6" y="T7"/>
                      </a:cxn>
                      <a:cxn ang="0">
                        <a:pos x="T8" y="T9"/>
                      </a:cxn>
                    </a:cxnLst>
                    <a:rect l="0" t="0" r="r" b="b"/>
                    <a:pathLst>
                      <a:path w="12" h="13">
                        <a:moveTo>
                          <a:pt x="4" y="11"/>
                        </a:moveTo>
                        <a:cubicBezTo>
                          <a:pt x="6" y="9"/>
                          <a:pt x="8" y="6"/>
                          <a:pt x="11" y="4"/>
                        </a:cubicBezTo>
                        <a:cubicBezTo>
                          <a:pt x="12" y="2"/>
                          <a:pt x="10" y="0"/>
                          <a:pt x="8" y="2"/>
                        </a:cubicBezTo>
                        <a:cubicBezTo>
                          <a:pt x="6" y="4"/>
                          <a:pt x="4" y="7"/>
                          <a:pt x="1" y="10"/>
                        </a:cubicBezTo>
                        <a:cubicBezTo>
                          <a:pt x="0" y="12"/>
                          <a:pt x="3" y="13"/>
                          <a:pt x="4"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0" name="Freeform 319"/>
                  <p:cNvSpPr/>
                  <p:nvPr/>
                </p:nvSpPr>
                <p:spPr bwMode="auto">
                  <a:xfrm>
                    <a:off x="951" y="1681"/>
                    <a:ext cx="8" cy="8"/>
                  </a:xfrm>
                  <a:custGeom>
                    <a:avLst/>
                    <a:gdLst>
                      <a:gd name="T0" fmla="*/ 2 w 11"/>
                      <a:gd name="T1" fmla="*/ 10 h 11"/>
                      <a:gd name="T2" fmla="*/ 10 w 11"/>
                      <a:gd name="T3" fmla="*/ 3 h 11"/>
                      <a:gd name="T4" fmla="*/ 8 w 11"/>
                      <a:gd name="T5" fmla="*/ 1 h 11"/>
                      <a:gd name="T6" fmla="*/ 2 w 11"/>
                      <a:gd name="T7" fmla="*/ 7 h 11"/>
                      <a:gd name="T8" fmla="*/ 2 w 11"/>
                      <a:gd name="T9" fmla="*/ 10 h 11"/>
                    </a:gdLst>
                    <a:ahLst/>
                    <a:cxnLst>
                      <a:cxn ang="0">
                        <a:pos x="T0" y="T1"/>
                      </a:cxn>
                      <a:cxn ang="0">
                        <a:pos x="T2" y="T3"/>
                      </a:cxn>
                      <a:cxn ang="0">
                        <a:pos x="T4" y="T5"/>
                      </a:cxn>
                      <a:cxn ang="0">
                        <a:pos x="T6" y="T7"/>
                      </a:cxn>
                      <a:cxn ang="0">
                        <a:pos x="T8" y="T9"/>
                      </a:cxn>
                    </a:cxnLst>
                    <a:rect l="0" t="0" r="r" b="b"/>
                    <a:pathLst>
                      <a:path w="11" h="11">
                        <a:moveTo>
                          <a:pt x="2" y="10"/>
                        </a:moveTo>
                        <a:cubicBezTo>
                          <a:pt x="6" y="9"/>
                          <a:pt x="8" y="6"/>
                          <a:pt x="10" y="3"/>
                        </a:cubicBezTo>
                        <a:cubicBezTo>
                          <a:pt x="11" y="2"/>
                          <a:pt x="9" y="0"/>
                          <a:pt x="8" y="1"/>
                        </a:cubicBezTo>
                        <a:cubicBezTo>
                          <a:pt x="6" y="3"/>
                          <a:pt x="4" y="6"/>
                          <a:pt x="2" y="7"/>
                        </a:cubicBezTo>
                        <a:cubicBezTo>
                          <a:pt x="0" y="8"/>
                          <a:pt x="1" y="11"/>
                          <a:pt x="2"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1" name="Freeform 320"/>
                  <p:cNvSpPr/>
                  <p:nvPr/>
                </p:nvSpPr>
                <p:spPr bwMode="auto">
                  <a:xfrm>
                    <a:off x="953" y="1684"/>
                    <a:ext cx="6" cy="6"/>
                  </a:xfrm>
                  <a:custGeom>
                    <a:avLst/>
                    <a:gdLst>
                      <a:gd name="T0" fmla="*/ 3 w 8"/>
                      <a:gd name="T1" fmla="*/ 8 h 9"/>
                      <a:gd name="T2" fmla="*/ 7 w 8"/>
                      <a:gd name="T3" fmla="*/ 3 h 9"/>
                      <a:gd name="T4" fmla="*/ 5 w 8"/>
                      <a:gd name="T5" fmla="*/ 2 h 9"/>
                      <a:gd name="T6" fmla="*/ 1 w 8"/>
                      <a:gd name="T7" fmla="*/ 6 h 9"/>
                      <a:gd name="T8" fmla="*/ 3 w 8"/>
                      <a:gd name="T9" fmla="*/ 8 h 9"/>
                    </a:gdLst>
                    <a:ahLst/>
                    <a:cxnLst>
                      <a:cxn ang="0">
                        <a:pos x="T0" y="T1"/>
                      </a:cxn>
                      <a:cxn ang="0">
                        <a:pos x="T2" y="T3"/>
                      </a:cxn>
                      <a:cxn ang="0">
                        <a:pos x="T4" y="T5"/>
                      </a:cxn>
                      <a:cxn ang="0">
                        <a:pos x="T6" y="T7"/>
                      </a:cxn>
                      <a:cxn ang="0">
                        <a:pos x="T8" y="T9"/>
                      </a:cxn>
                    </a:cxnLst>
                    <a:rect l="0" t="0" r="r" b="b"/>
                    <a:pathLst>
                      <a:path w="8" h="9">
                        <a:moveTo>
                          <a:pt x="3" y="8"/>
                        </a:moveTo>
                        <a:cubicBezTo>
                          <a:pt x="5" y="6"/>
                          <a:pt x="6" y="5"/>
                          <a:pt x="7" y="3"/>
                        </a:cubicBezTo>
                        <a:cubicBezTo>
                          <a:pt x="8" y="2"/>
                          <a:pt x="6" y="0"/>
                          <a:pt x="5" y="2"/>
                        </a:cubicBezTo>
                        <a:cubicBezTo>
                          <a:pt x="4" y="3"/>
                          <a:pt x="2" y="4"/>
                          <a:pt x="1" y="6"/>
                        </a:cubicBezTo>
                        <a:cubicBezTo>
                          <a:pt x="0" y="7"/>
                          <a:pt x="2" y="9"/>
                          <a:pt x="3"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2" name="Freeform 321"/>
                  <p:cNvSpPr/>
                  <p:nvPr/>
                </p:nvSpPr>
                <p:spPr bwMode="auto">
                  <a:xfrm>
                    <a:off x="953" y="1687"/>
                    <a:ext cx="6" cy="6"/>
                  </a:xfrm>
                  <a:custGeom>
                    <a:avLst/>
                    <a:gdLst>
                      <a:gd name="T0" fmla="*/ 3 w 9"/>
                      <a:gd name="T1" fmla="*/ 8 h 9"/>
                      <a:gd name="T2" fmla="*/ 7 w 9"/>
                      <a:gd name="T3" fmla="*/ 3 h 9"/>
                      <a:gd name="T4" fmla="*/ 5 w 9"/>
                      <a:gd name="T5" fmla="*/ 1 h 9"/>
                      <a:gd name="T6" fmla="*/ 1 w 9"/>
                      <a:gd name="T7" fmla="*/ 5 h 9"/>
                      <a:gd name="T8" fmla="*/ 3 w 9"/>
                      <a:gd name="T9" fmla="*/ 8 h 9"/>
                    </a:gdLst>
                    <a:ahLst/>
                    <a:cxnLst>
                      <a:cxn ang="0">
                        <a:pos x="T0" y="T1"/>
                      </a:cxn>
                      <a:cxn ang="0">
                        <a:pos x="T2" y="T3"/>
                      </a:cxn>
                      <a:cxn ang="0">
                        <a:pos x="T4" y="T5"/>
                      </a:cxn>
                      <a:cxn ang="0">
                        <a:pos x="T6" y="T7"/>
                      </a:cxn>
                      <a:cxn ang="0">
                        <a:pos x="T8" y="T9"/>
                      </a:cxn>
                    </a:cxnLst>
                    <a:rect l="0" t="0" r="r" b="b"/>
                    <a:pathLst>
                      <a:path w="9" h="9">
                        <a:moveTo>
                          <a:pt x="3" y="8"/>
                        </a:moveTo>
                        <a:cubicBezTo>
                          <a:pt x="5" y="7"/>
                          <a:pt x="6" y="5"/>
                          <a:pt x="7" y="3"/>
                        </a:cubicBezTo>
                        <a:cubicBezTo>
                          <a:pt x="9" y="2"/>
                          <a:pt x="6" y="0"/>
                          <a:pt x="5" y="1"/>
                        </a:cubicBezTo>
                        <a:cubicBezTo>
                          <a:pt x="4" y="3"/>
                          <a:pt x="3" y="4"/>
                          <a:pt x="1" y="5"/>
                        </a:cubicBezTo>
                        <a:cubicBezTo>
                          <a:pt x="0" y="6"/>
                          <a:pt x="1" y="9"/>
                          <a:pt x="3"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3" name="Freeform 322"/>
                  <p:cNvSpPr/>
                  <p:nvPr/>
                </p:nvSpPr>
                <p:spPr bwMode="auto">
                  <a:xfrm>
                    <a:off x="953" y="1689"/>
                    <a:ext cx="6" cy="6"/>
                  </a:xfrm>
                  <a:custGeom>
                    <a:avLst/>
                    <a:gdLst>
                      <a:gd name="T0" fmla="*/ 4 w 10"/>
                      <a:gd name="T1" fmla="*/ 8 h 9"/>
                      <a:gd name="T2" fmla="*/ 8 w 10"/>
                      <a:gd name="T3" fmla="*/ 3 h 9"/>
                      <a:gd name="T4" fmla="*/ 6 w 10"/>
                      <a:gd name="T5" fmla="*/ 1 h 9"/>
                      <a:gd name="T6" fmla="*/ 2 w 10"/>
                      <a:gd name="T7" fmla="*/ 6 h 9"/>
                      <a:gd name="T8" fmla="*/ 4 w 10"/>
                      <a:gd name="T9" fmla="*/ 8 h 9"/>
                    </a:gdLst>
                    <a:ahLst/>
                    <a:cxnLst>
                      <a:cxn ang="0">
                        <a:pos x="T0" y="T1"/>
                      </a:cxn>
                      <a:cxn ang="0">
                        <a:pos x="T2" y="T3"/>
                      </a:cxn>
                      <a:cxn ang="0">
                        <a:pos x="T4" y="T5"/>
                      </a:cxn>
                      <a:cxn ang="0">
                        <a:pos x="T6" y="T7"/>
                      </a:cxn>
                      <a:cxn ang="0">
                        <a:pos x="T8" y="T9"/>
                      </a:cxn>
                    </a:cxnLst>
                    <a:rect l="0" t="0" r="r" b="b"/>
                    <a:pathLst>
                      <a:path w="10" h="9">
                        <a:moveTo>
                          <a:pt x="4" y="8"/>
                        </a:moveTo>
                        <a:cubicBezTo>
                          <a:pt x="5" y="7"/>
                          <a:pt x="7" y="5"/>
                          <a:pt x="8" y="3"/>
                        </a:cubicBezTo>
                        <a:cubicBezTo>
                          <a:pt x="10" y="2"/>
                          <a:pt x="8" y="0"/>
                          <a:pt x="6" y="1"/>
                        </a:cubicBezTo>
                        <a:cubicBezTo>
                          <a:pt x="5" y="3"/>
                          <a:pt x="3" y="5"/>
                          <a:pt x="2" y="6"/>
                        </a:cubicBezTo>
                        <a:cubicBezTo>
                          <a:pt x="0" y="7"/>
                          <a:pt x="2" y="9"/>
                          <a:pt x="4"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4" name="Freeform 323"/>
                  <p:cNvSpPr/>
                  <p:nvPr/>
                </p:nvSpPr>
                <p:spPr bwMode="auto">
                  <a:xfrm>
                    <a:off x="953" y="1693"/>
                    <a:ext cx="4" cy="5"/>
                  </a:xfrm>
                  <a:custGeom>
                    <a:avLst/>
                    <a:gdLst>
                      <a:gd name="T0" fmla="*/ 4 w 7"/>
                      <a:gd name="T1" fmla="*/ 6 h 8"/>
                      <a:gd name="T2" fmla="*/ 6 w 7"/>
                      <a:gd name="T3" fmla="*/ 3 h 8"/>
                      <a:gd name="T4" fmla="*/ 4 w 7"/>
                      <a:gd name="T5" fmla="*/ 2 h 8"/>
                      <a:gd name="T6" fmla="*/ 2 w 7"/>
                      <a:gd name="T7" fmla="*/ 4 h 8"/>
                      <a:gd name="T8" fmla="*/ 4 w 7"/>
                      <a:gd name="T9" fmla="*/ 6 h 8"/>
                    </a:gdLst>
                    <a:ahLst/>
                    <a:cxnLst>
                      <a:cxn ang="0">
                        <a:pos x="T0" y="T1"/>
                      </a:cxn>
                      <a:cxn ang="0">
                        <a:pos x="T2" y="T3"/>
                      </a:cxn>
                      <a:cxn ang="0">
                        <a:pos x="T4" y="T5"/>
                      </a:cxn>
                      <a:cxn ang="0">
                        <a:pos x="T6" y="T7"/>
                      </a:cxn>
                      <a:cxn ang="0">
                        <a:pos x="T8" y="T9"/>
                      </a:cxn>
                    </a:cxnLst>
                    <a:rect l="0" t="0" r="r" b="b"/>
                    <a:pathLst>
                      <a:path w="7" h="8">
                        <a:moveTo>
                          <a:pt x="4" y="6"/>
                        </a:moveTo>
                        <a:cubicBezTo>
                          <a:pt x="5" y="5"/>
                          <a:pt x="6" y="4"/>
                          <a:pt x="6" y="3"/>
                        </a:cubicBezTo>
                        <a:cubicBezTo>
                          <a:pt x="7" y="2"/>
                          <a:pt x="5" y="0"/>
                          <a:pt x="4" y="2"/>
                        </a:cubicBezTo>
                        <a:cubicBezTo>
                          <a:pt x="3" y="3"/>
                          <a:pt x="2" y="4"/>
                          <a:pt x="2" y="4"/>
                        </a:cubicBezTo>
                        <a:cubicBezTo>
                          <a:pt x="0" y="6"/>
                          <a:pt x="2" y="8"/>
                          <a:pt x="4"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5" name="Freeform 324"/>
                  <p:cNvSpPr/>
                  <p:nvPr/>
                </p:nvSpPr>
                <p:spPr bwMode="auto">
                  <a:xfrm>
                    <a:off x="937" y="1687"/>
                    <a:ext cx="6" cy="6"/>
                  </a:xfrm>
                  <a:custGeom>
                    <a:avLst/>
                    <a:gdLst>
                      <a:gd name="T0" fmla="*/ 4 w 8"/>
                      <a:gd name="T1" fmla="*/ 6 h 8"/>
                      <a:gd name="T2" fmla="*/ 7 w 8"/>
                      <a:gd name="T3" fmla="*/ 3 h 8"/>
                      <a:gd name="T4" fmla="*/ 5 w 8"/>
                      <a:gd name="T5" fmla="*/ 1 h 8"/>
                      <a:gd name="T6" fmla="*/ 2 w 8"/>
                      <a:gd name="T7" fmla="*/ 4 h 8"/>
                      <a:gd name="T8" fmla="*/ 4 w 8"/>
                      <a:gd name="T9" fmla="*/ 6 h 8"/>
                    </a:gdLst>
                    <a:ahLst/>
                    <a:cxnLst>
                      <a:cxn ang="0">
                        <a:pos x="T0" y="T1"/>
                      </a:cxn>
                      <a:cxn ang="0">
                        <a:pos x="T2" y="T3"/>
                      </a:cxn>
                      <a:cxn ang="0">
                        <a:pos x="T4" y="T5"/>
                      </a:cxn>
                      <a:cxn ang="0">
                        <a:pos x="T6" y="T7"/>
                      </a:cxn>
                      <a:cxn ang="0">
                        <a:pos x="T8" y="T9"/>
                      </a:cxn>
                    </a:cxnLst>
                    <a:rect l="0" t="0" r="r" b="b"/>
                    <a:pathLst>
                      <a:path w="8" h="8">
                        <a:moveTo>
                          <a:pt x="4" y="6"/>
                        </a:moveTo>
                        <a:cubicBezTo>
                          <a:pt x="5" y="5"/>
                          <a:pt x="6" y="4"/>
                          <a:pt x="7" y="3"/>
                        </a:cubicBezTo>
                        <a:cubicBezTo>
                          <a:pt x="8" y="2"/>
                          <a:pt x="6" y="0"/>
                          <a:pt x="5" y="1"/>
                        </a:cubicBezTo>
                        <a:cubicBezTo>
                          <a:pt x="4" y="2"/>
                          <a:pt x="3" y="3"/>
                          <a:pt x="2" y="4"/>
                        </a:cubicBezTo>
                        <a:cubicBezTo>
                          <a:pt x="0" y="6"/>
                          <a:pt x="3" y="8"/>
                          <a:pt x="4"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6" name="Freeform 325"/>
                  <p:cNvSpPr/>
                  <p:nvPr/>
                </p:nvSpPr>
                <p:spPr bwMode="auto">
                  <a:xfrm>
                    <a:off x="937" y="1689"/>
                    <a:ext cx="6" cy="8"/>
                  </a:xfrm>
                  <a:custGeom>
                    <a:avLst/>
                    <a:gdLst>
                      <a:gd name="T0" fmla="*/ 3 w 9"/>
                      <a:gd name="T1" fmla="*/ 9 h 11"/>
                      <a:gd name="T2" fmla="*/ 8 w 9"/>
                      <a:gd name="T3" fmla="*/ 3 h 11"/>
                      <a:gd name="T4" fmla="*/ 6 w 9"/>
                      <a:gd name="T5" fmla="*/ 1 h 11"/>
                      <a:gd name="T6" fmla="*/ 1 w 9"/>
                      <a:gd name="T7" fmla="*/ 8 h 11"/>
                      <a:gd name="T8" fmla="*/ 3 w 9"/>
                      <a:gd name="T9" fmla="*/ 9 h 11"/>
                    </a:gdLst>
                    <a:ahLst/>
                    <a:cxnLst>
                      <a:cxn ang="0">
                        <a:pos x="T0" y="T1"/>
                      </a:cxn>
                      <a:cxn ang="0">
                        <a:pos x="T2" y="T3"/>
                      </a:cxn>
                      <a:cxn ang="0">
                        <a:pos x="T4" y="T5"/>
                      </a:cxn>
                      <a:cxn ang="0">
                        <a:pos x="T6" y="T7"/>
                      </a:cxn>
                      <a:cxn ang="0">
                        <a:pos x="T8" y="T9"/>
                      </a:cxn>
                    </a:cxnLst>
                    <a:rect l="0" t="0" r="r" b="b"/>
                    <a:pathLst>
                      <a:path w="9" h="11">
                        <a:moveTo>
                          <a:pt x="3" y="9"/>
                        </a:moveTo>
                        <a:cubicBezTo>
                          <a:pt x="5" y="7"/>
                          <a:pt x="7" y="5"/>
                          <a:pt x="8" y="3"/>
                        </a:cubicBezTo>
                        <a:cubicBezTo>
                          <a:pt x="9" y="1"/>
                          <a:pt x="7" y="0"/>
                          <a:pt x="6" y="1"/>
                        </a:cubicBezTo>
                        <a:cubicBezTo>
                          <a:pt x="4" y="4"/>
                          <a:pt x="2" y="5"/>
                          <a:pt x="1" y="8"/>
                        </a:cubicBezTo>
                        <a:cubicBezTo>
                          <a:pt x="0" y="9"/>
                          <a:pt x="2" y="11"/>
                          <a:pt x="3"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7" name="Freeform 326"/>
                  <p:cNvSpPr/>
                  <p:nvPr/>
                </p:nvSpPr>
                <p:spPr bwMode="auto">
                  <a:xfrm>
                    <a:off x="937" y="1689"/>
                    <a:ext cx="8" cy="9"/>
                  </a:xfrm>
                  <a:custGeom>
                    <a:avLst/>
                    <a:gdLst>
                      <a:gd name="T0" fmla="*/ 3 w 11"/>
                      <a:gd name="T1" fmla="*/ 11 h 13"/>
                      <a:gd name="T2" fmla="*/ 10 w 11"/>
                      <a:gd name="T3" fmla="*/ 3 h 13"/>
                      <a:gd name="T4" fmla="*/ 7 w 11"/>
                      <a:gd name="T5" fmla="*/ 2 h 13"/>
                      <a:gd name="T6" fmla="*/ 1 w 11"/>
                      <a:gd name="T7" fmla="*/ 9 h 13"/>
                      <a:gd name="T8" fmla="*/ 3 w 11"/>
                      <a:gd name="T9" fmla="*/ 11 h 13"/>
                    </a:gdLst>
                    <a:ahLst/>
                    <a:cxnLst>
                      <a:cxn ang="0">
                        <a:pos x="T0" y="T1"/>
                      </a:cxn>
                      <a:cxn ang="0">
                        <a:pos x="T2" y="T3"/>
                      </a:cxn>
                      <a:cxn ang="0">
                        <a:pos x="T4" y="T5"/>
                      </a:cxn>
                      <a:cxn ang="0">
                        <a:pos x="T6" y="T7"/>
                      </a:cxn>
                      <a:cxn ang="0">
                        <a:pos x="T8" y="T9"/>
                      </a:cxn>
                    </a:cxnLst>
                    <a:rect l="0" t="0" r="r" b="b"/>
                    <a:pathLst>
                      <a:path w="11" h="13">
                        <a:moveTo>
                          <a:pt x="3" y="11"/>
                        </a:moveTo>
                        <a:cubicBezTo>
                          <a:pt x="6" y="9"/>
                          <a:pt x="8" y="6"/>
                          <a:pt x="10" y="3"/>
                        </a:cubicBezTo>
                        <a:cubicBezTo>
                          <a:pt x="11" y="2"/>
                          <a:pt x="8" y="0"/>
                          <a:pt x="7" y="2"/>
                        </a:cubicBezTo>
                        <a:cubicBezTo>
                          <a:pt x="6" y="5"/>
                          <a:pt x="3" y="7"/>
                          <a:pt x="1" y="9"/>
                        </a:cubicBezTo>
                        <a:cubicBezTo>
                          <a:pt x="0" y="11"/>
                          <a:pt x="2" y="13"/>
                          <a:pt x="3"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8" name="Freeform 327"/>
                  <p:cNvSpPr/>
                  <p:nvPr/>
                </p:nvSpPr>
                <p:spPr bwMode="auto">
                  <a:xfrm>
                    <a:off x="938" y="1693"/>
                    <a:ext cx="5" cy="6"/>
                  </a:xfrm>
                  <a:custGeom>
                    <a:avLst/>
                    <a:gdLst>
                      <a:gd name="T0" fmla="*/ 4 w 7"/>
                      <a:gd name="T1" fmla="*/ 7 h 8"/>
                      <a:gd name="T2" fmla="*/ 6 w 7"/>
                      <a:gd name="T3" fmla="*/ 3 h 8"/>
                      <a:gd name="T4" fmla="*/ 4 w 7"/>
                      <a:gd name="T5" fmla="*/ 1 h 8"/>
                      <a:gd name="T6" fmla="*/ 1 w 7"/>
                      <a:gd name="T7" fmla="*/ 5 h 8"/>
                      <a:gd name="T8" fmla="*/ 4 w 7"/>
                      <a:gd name="T9" fmla="*/ 7 h 8"/>
                    </a:gdLst>
                    <a:ahLst/>
                    <a:cxnLst>
                      <a:cxn ang="0">
                        <a:pos x="T0" y="T1"/>
                      </a:cxn>
                      <a:cxn ang="0">
                        <a:pos x="T2" y="T3"/>
                      </a:cxn>
                      <a:cxn ang="0">
                        <a:pos x="T4" y="T5"/>
                      </a:cxn>
                      <a:cxn ang="0">
                        <a:pos x="T6" y="T7"/>
                      </a:cxn>
                      <a:cxn ang="0">
                        <a:pos x="T8" y="T9"/>
                      </a:cxn>
                    </a:cxnLst>
                    <a:rect l="0" t="0" r="r" b="b"/>
                    <a:pathLst>
                      <a:path w="7" h="8">
                        <a:moveTo>
                          <a:pt x="4" y="7"/>
                        </a:moveTo>
                        <a:cubicBezTo>
                          <a:pt x="4" y="5"/>
                          <a:pt x="5" y="4"/>
                          <a:pt x="6" y="3"/>
                        </a:cubicBezTo>
                        <a:cubicBezTo>
                          <a:pt x="7" y="2"/>
                          <a:pt x="5" y="0"/>
                          <a:pt x="4" y="1"/>
                        </a:cubicBezTo>
                        <a:cubicBezTo>
                          <a:pt x="3" y="3"/>
                          <a:pt x="2" y="4"/>
                          <a:pt x="1" y="5"/>
                        </a:cubicBezTo>
                        <a:cubicBezTo>
                          <a:pt x="0" y="7"/>
                          <a:pt x="3" y="8"/>
                          <a:pt x="4"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9" name="Freeform 328"/>
                  <p:cNvSpPr/>
                  <p:nvPr/>
                </p:nvSpPr>
                <p:spPr bwMode="auto">
                  <a:xfrm>
                    <a:off x="940" y="1685"/>
                    <a:ext cx="4" cy="5"/>
                  </a:xfrm>
                  <a:custGeom>
                    <a:avLst/>
                    <a:gdLst>
                      <a:gd name="T0" fmla="*/ 3 w 6"/>
                      <a:gd name="T1" fmla="*/ 5 h 7"/>
                      <a:gd name="T2" fmla="*/ 4 w 6"/>
                      <a:gd name="T3" fmla="*/ 4 h 7"/>
                      <a:gd name="T4" fmla="*/ 2 w 6"/>
                      <a:gd name="T5" fmla="*/ 2 h 7"/>
                      <a:gd name="T6" fmla="*/ 1 w 6"/>
                      <a:gd name="T7" fmla="*/ 4 h 7"/>
                      <a:gd name="T8" fmla="*/ 3 w 6"/>
                      <a:gd name="T9" fmla="*/ 5 h 7"/>
                    </a:gdLst>
                    <a:ahLst/>
                    <a:cxnLst>
                      <a:cxn ang="0">
                        <a:pos x="T0" y="T1"/>
                      </a:cxn>
                      <a:cxn ang="0">
                        <a:pos x="T2" y="T3"/>
                      </a:cxn>
                      <a:cxn ang="0">
                        <a:pos x="T4" y="T5"/>
                      </a:cxn>
                      <a:cxn ang="0">
                        <a:pos x="T6" y="T7"/>
                      </a:cxn>
                      <a:cxn ang="0">
                        <a:pos x="T8" y="T9"/>
                      </a:cxn>
                    </a:cxnLst>
                    <a:rect l="0" t="0" r="r" b="b"/>
                    <a:pathLst>
                      <a:path w="6" h="7">
                        <a:moveTo>
                          <a:pt x="3" y="5"/>
                        </a:moveTo>
                        <a:cubicBezTo>
                          <a:pt x="4" y="5"/>
                          <a:pt x="4" y="4"/>
                          <a:pt x="4" y="4"/>
                        </a:cubicBezTo>
                        <a:cubicBezTo>
                          <a:pt x="6" y="2"/>
                          <a:pt x="4" y="0"/>
                          <a:pt x="2" y="2"/>
                        </a:cubicBezTo>
                        <a:cubicBezTo>
                          <a:pt x="2" y="2"/>
                          <a:pt x="1" y="3"/>
                          <a:pt x="1" y="4"/>
                        </a:cubicBezTo>
                        <a:cubicBezTo>
                          <a:pt x="0" y="5"/>
                          <a:pt x="2" y="7"/>
                          <a:pt x="3"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0" name="Freeform 329"/>
                  <p:cNvSpPr/>
                  <p:nvPr/>
                </p:nvSpPr>
                <p:spPr bwMode="auto">
                  <a:xfrm>
                    <a:off x="940" y="1691"/>
                    <a:ext cx="5" cy="5"/>
                  </a:xfrm>
                  <a:custGeom>
                    <a:avLst/>
                    <a:gdLst>
                      <a:gd name="T0" fmla="*/ 2 w 8"/>
                      <a:gd name="T1" fmla="*/ 6 h 7"/>
                      <a:gd name="T2" fmla="*/ 7 w 8"/>
                      <a:gd name="T3" fmla="*/ 3 h 7"/>
                      <a:gd name="T4" fmla="*/ 4 w 8"/>
                      <a:gd name="T5" fmla="*/ 2 h 7"/>
                      <a:gd name="T6" fmla="*/ 1 w 8"/>
                      <a:gd name="T7" fmla="*/ 4 h 7"/>
                      <a:gd name="T8" fmla="*/ 2 w 8"/>
                      <a:gd name="T9" fmla="*/ 6 h 7"/>
                    </a:gdLst>
                    <a:ahLst/>
                    <a:cxnLst>
                      <a:cxn ang="0">
                        <a:pos x="T0" y="T1"/>
                      </a:cxn>
                      <a:cxn ang="0">
                        <a:pos x="T2" y="T3"/>
                      </a:cxn>
                      <a:cxn ang="0">
                        <a:pos x="T4" y="T5"/>
                      </a:cxn>
                      <a:cxn ang="0">
                        <a:pos x="T6" y="T7"/>
                      </a:cxn>
                      <a:cxn ang="0">
                        <a:pos x="T8" y="T9"/>
                      </a:cxn>
                    </a:cxnLst>
                    <a:rect l="0" t="0" r="r" b="b"/>
                    <a:pathLst>
                      <a:path w="8" h="7">
                        <a:moveTo>
                          <a:pt x="2" y="6"/>
                        </a:moveTo>
                        <a:cubicBezTo>
                          <a:pt x="4" y="6"/>
                          <a:pt x="6" y="5"/>
                          <a:pt x="7" y="3"/>
                        </a:cubicBezTo>
                        <a:cubicBezTo>
                          <a:pt x="8" y="2"/>
                          <a:pt x="5" y="0"/>
                          <a:pt x="4" y="2"/>
                        </a:cubicBezTo>
                        <a:cubicBezTo>
                          <a:pt x="3" y="3"/>
                          <a:pt x="3" y="3"/>
                          <a:pt x="1" y="4"/>
                        </a:cubicBezTo>
                        <a:cubicBezTo>
                          <a:pt x="0" y="4"/>
                          <a:pt x="0" y="7"/>
                          <a:pt x="2"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1" name="Freeform 330"/>
                  <p:cNvSpPr/>
                  <p:nvPr/>
                </p:nvSpPr>
                <p:spPr bwMode="auto">
                  <a:xfrm>
                    <a:off x="941" y="1693"/>
                    <a:ext cx="4" cy="5"/>
                  </a:xfrm>
                  <a:custGeom>
                    <a:avLst/>
                    <a:gdLst>
                      <a:gd name="T0" fmla="*/ 4 w 7"/>
                      <a:gd name="T1" fmla="*/ 7 h 8"/>
                      <a:gd name="T2" fmla="*/ 6 w 7"/>
                      <a:gd name="T3" fmla="*/ 3 h 8"/>
                      <a:gd name="T4" fmla="*/ 4 w 7"/>
                      <a:gd name="T5" fmla="*/ 1 h 8"/>
                      <a:gd name="T6" fmla="*/ 1 w 7"/>
                      <a:gd name="T7" fmla="*/ 5 h 8"/>
                      <a:gd name="T8" fmla="*/ 4 w 7"/>
                      <a:gd name="T9" fmla="*/ 7 h 8"/>
                    </a:gdLst>
                    <a:ahLst/>
                    <a:cxnLst>
                      <a:cxn ang="0">
                        <a:pos x="T0" y="T1"/>
                      </a:cxn>
                      <a:cxn ang="0">
                        <a:pos x="T2" y="T3"/>
                      </a:cxn>
                      <a:cxn ang="0">
                        <a:pos x="T4" y="T5"/>
                      </a:cxn>
                      <a:cxn ang="0">
                        <a:pos x="T6" y="T7"/>
                      </a:cxn>
                      <a:cxn ang="0">
                        <a:pos x="T8" y="T9"/>
                      </a:cxn>
                    </a:cxnLst>
                    <a:rect l="0" t="0" r="r" b="b"/>
                    <a:pathLst>
                      <a:path w="7" h="8">
                        <a:moveTo>
                          <a:pt x="4" y="7"/>
                        </a:moveTo>
                        <a:cubicBezTo>
                          <a:pt x="5" y="5"/>
                          <a:pt x="6" y="4"/>
                          <a:pt x="6" y="3"/>
                        </a:cubicBezTo>
                        <a:cubicBezTo>
                          <a:pt x="7" y="1"/>
                          <a:pt x="5" y="0"/>
                          <a:pt x="4" y="1"/>
                        </a:cubicBezTo>
                        <a:cubicBezTo>
                          <a:pt x="3" y="3"/>
                          <a:pt x="2" y="4"/>
                          <a:pt x="1" y="5"/>
                        </a:cubicBezTo>
                        <a:cubicBezTo>
                          <a:pt x="0" y="7"/>
                          <a:pt x="3" y="8"/>
                          <a:pt x="4"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2" name="Freeform 331"/>
                  <p:cNvSpPr/>
                  <p:nvPr/>
                </p:nvSpPr>
                <p:spPr bwMode="auto">
                  <a:xfrm>
                    <a:off x="787" y="1279"/>
                    <a:ext cx="41" cy="39"/>
                  </a:xfrm>
                  <a:custGeom>
                    <a:avLst/>
                    <a:gdLst>
                      <a:gd name="T0" fmla="*/ 39 w 61"/>
                      <a:gd name="T1" fmla="*/ 8 h 58"/>
                      <a:gd name="T2" fmla="*/ 5 w 61"/>
                      <a:gd name="T3" fmla="*/ 20 h 58"/>
                      <a:gd name="T4" fmla="*/ 22 w 61"/>
                      <a:gd name="T5" fmla="*/ 53 h 58"/>
                      <a:gd name="T6" fmla="*/ 33 w 61"/>
                      <a:gd name="T7" fmla="*/ 8 h 58"/>
                      <a:gd name="T8" fmla="*/ 33 w 61"/>
                      <a:gd name="T9" fmla="*/ 11 h 58"/>
                      <a:gd name="T10" fmla="*/ 46 w 61"/>
                      <a:gd name="T11" fmla="*/ 29 h 58"/>
                      <a:gd name="T12" fmla="*/ 25 w 61"/>
                      <a:gd name="T13" fmla="*/ 50 h 58"/>
                      <a:gd name="T14" fmla="*/ 7 w 61"/>
                      <a:gd name="T15" fmla="*/ 23 h 58"/>
                      <a:gd name="T16" fmla="*/ 38 w 61"/>
                      <a:gd name="T17" fmla="*/ 10 h 58"/>
                      <a:gd name="T18" fmla="*/ 39 w 61"/>
                      <a:gd name="T19" fmla="*/ 8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1" h="58">
                        <a:moveTo>
                          <a:pt x="39" y="8"/>
                        </a:moveTo>
                        <a:cubicBezTo>
                          <a:pt x="27" y="0"/>
                          <a:pt x="10" y="7"/>
                          <a:pt x="5" y="20"/>
                        </a:cubicBezTo>
                        <a:cubicBezTo>
                          <a:pt x="0" y="34"/>
                          <a:pt x="8" y="50"/>
                          <a:pt x="22" y="53"/>
                        </a:cubicBezTo>
                        <a:cubicBezTo>
                          <a:pt x="48" y="58"/>
                          <a:pt x="61" y="9"/>
                          <a:pt x="33" y="8"/>
                        </a:cubicBezTo>
                        <a:cubicBezTo>
                          <a:pt x="31" y="8"/>
                          <a:pt x="31" y="11"/>
                          <a:pt x="33" y="11"/>
                        </a:cubicBezTo>
                        <a:cubicBezTo>
                          <a:pt x="43" y="11"/>
                          <a:pt x="46" y="20"/>
                          <a:pt x="46" y="29"/>
                        </a:cubicBezTo>
                        <a:cubicBezTo>
                          <a:pt x="46" y="40"/>
                          <a:pt x="36" y="50"/>
                          <a:pt x="25" y="50"/>
                        </a:cubicBezTo>
                        <a:cubicBezTo>
                          <a:pt x="11" y="51"/>
                          <a:pt x="4" y="34"/>
                          <a:pt x="7" y="23"/>
                        </a:cubicBezTo>
                        <a:cubicBezTo>
                          <a:pt x="11" y="11"/>
                          <a:pt x="27" y="3"/>
                          <a:pt x="38" y="10"/>
                        </a:cubicBezTo>
                        <a:cubicBezTo>
                          <a:pt x="39" y="11"/>
                          <a:pt x="41" y="9"/>
                          <a:pt x="39"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3" name="Freeform 332"/>
                  <p:cNvSpPr/>
                  <p:nvPr/>
                </p:nvSpPr>
                <p:spPr bwMode="auto">
                  <a:xfrm>
                    <a:off x="803" y="1286"/>
                    <a:ext cx="12" cy="14"/>
                  </a:xfrm>
                  <a:custGeom>
                    <a:avLst/>
                    <a:gdLst>
                      <a:gd name="T0" fmla="*/ 4 w 18"/>
                      <a:gd name="T1" fmla="*/ 3 h 21"/>
                      <a:gd name="T2" fmla="*/ 4 w 18"/>
                      <a:gd name="T3" fmla="*/ 2 h 21"/>
                      <a:gd name="T4" fmla="*/ 1 w 18"/>
                      <a:gd name="T5" fmla="*/ 2 h 21"/>
                      <a:gd name="T6" fmla="*/ 0 w 18"/>
                      <a:gd name="T7" fmla="*/ 20 h 21"/>
                      <a:gd name="T8" fmla="*/ 2 w 18"/>
                      <a:gd name="T9" fmla="*/ 21 h 21"/>
                      <a:gd name="T10" fmla="*/ 16 w 18"/>
                      <a:gd name="T11" fmla="*/ 20 h 21"/>
                      <a:gd name="T12" fmla="*/ 16 w 18"/>
                      <a:gd name="T13" fmla="*/ 17 h 21"/>
                      <a:gd name="T14" fmla="*/ 1 w 18"/>
                      <a:gd name="T15" fmla="*/ 19 h 21"/>
                      <a:gd name="T16" fmla="*/ 3 w 18"/>
                      <a:gd name="T17" fmla="*/ 20 h 21"/>
                      <a:gd name="T18" fmla="*/ 4 w 18"/>
                      <a:gd name="T19" fmla="*/ 2 h 21"/>
                      <a:gd name="T20" fmla="*/ 1 w 18"/>
                      <a:gd name="T21" fmla="*/ 2 h 21"/>
                      <a:gd name="T22" fmla="*/ 1 w 18"/>
                      <a:gd name="T23" fmla="*/ 3 h 21"/>
                      <a:gd name="T24" fmla="*/ 4 w 18"/>
                      <a:gd name="T25" fmla="*/ 3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 h="21">
                        <a:moveTo>
                          <a:pt x="4" y="3"/>
                        </a:moveTo>
                        <a:cubicBezTo>
                          <a:pt x="4" y="3"/>
                          <a:pt x="4" y="2"/>
                          <a:pt x="4" y="2"/>
                        </a:cubicBezTo>
                        <a:cubicBezTo>
                          <a:pt x="3" y="2"/>
                          <a:pt x="2" y="2"/>
                          <a:pt x="1" y="2"/>
                        </a:cubicBezTo>
                        <a:cubicBezTo>
                          <a:pt x="1" y="8"/>
                          <a:pt x="0" y="14"/>
                          <a:pt x="0" y="20"/>
                        </a:cubicBezTo>
                        <a:cubicBezTo>
                          <a:pt x="0" y="21"/>
                          <a:pt x="1" y="21"/>
                          <a:pt x="2" y="21"/>
                        </a:cubicBezTo>
                        <a:cubicBezTo>
                          <a:pt x="6" y="20"/>
                          <a:pt x="11" y="20"/>
                          <a:pt x="16" y="20"/>
                        </a:cubicBezTo>
                        <a:cubicBezTo>
                          <a:pt x="18" y="20"/>
                          <a:pt x="18" y="17"/>
                          <a:pt x="16" y="17"/>
                        </a:cubicBezTo>
                        <a:cubicBezTo>
                          <a:pt x="11" y="17"/>
                          <a:pt x="6" y="17"/>
                          <a:pt x="1" y="19"/>
                        </a:cubicBezTo>
                        <a:cubicBezTo>
                          <a:pt x="2" y="19"/>
                          <a:pt x="2" y="19"/>
                          <a:pt x="3" y="20"/>
                        </a:cubicBezTo>
                        <a:cubicBezTo>
                          <a:pt x="3" y="14"/>
                          <a:pt x="4" y="8"/>
                          <a:pt x="4" y="2"/>
                        </a:cubicBezTo>
                        <a:cubicBezTo>
                          <a:pt x="4" y="0"/>
                          <a:pt x="1" y="0"/>
                          <a:pt x="1" y="2"/>
                        </a:cubicBezTo>
                        <a:cubicBezTo>
                          <a:pt x="1" y="2"/>
                          <a:pt x="1" y="3"/>
                          <a:pt x="1" y="3"/>
                        </a:cubicBezTo>
                        <a:cubicBezTo>
                          <a:pt x="1" y="5"/>
                          <a:pt x="4" y="5"/>
                          <a:pt x="4"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4" name="Freeform 333"/>
                  <p:cNvSpPr/>
                  <p:nvPr/>
                </p:nvSpPr>
                <p:spPr bwMode="auto">
                  <a:xfrm>
                    <a:off x="515" y="1470"/>
                    <a:ext cx="28" cy="40"/>
                  </a:xfrm>
                  <a:custGeom>
                    <a:avLst/>
                    <a:gdLst>
                      <a:gd name="T0" fmla="*/ 6 w 42"/>
                      <a:gd name="T1" fmla="*/ 7 h 60"/>
                      <a:gd name="T2" fmla="*/ 6 w 42"/>
                      <a:gd name="T3" fmla="*/ 5 h 60"/>
                      <a:gd name="T4" fmla="*/ 3 w 42"/>
                      <a:gd name="T5" fmla="*/ 4 h 60"/>
                      <a:gd name="T6" fmla="*/ 4 w 42"/>
                      <a:gd name="T7" fmla="*/ 58 h 60"/>
                      <a:gd name="T8" fmla="*/ 6 w 42"/>
                      <a:gd name="T9" fmla="*/ 59 h 60"/>
                      <a:gd name="T10" fmla="*/ 36 w 42"/>
                      <a:gd name="T11" fmla="*/ 60 h 60"/>
                      <a:gd name="T12" fmla="*/ 38 w 42"/>
                      <a:gd name="T13" fmla="*/ 59 h 60"/>
                      <a:gd name="T14" fmla="*/ 38 w 42"/>
                      <a:gd name="T15" fmla="*/ 5 h 60"/>
                      <a:gd name="T16" fmla="*/ 34 w 42"/>
                      <a:gd name="T17" fmla="*/ 0 h 60"/>
                      <a:gd name="T18" fmla="*/ 3 w 42"/>
                      <a:gd name="T19" fmla="*/ 3 h 60"/>
                      <a:gd name="T20" fmla="*/ 2 w 42"/>
                      <a:gd name="T21" fmla="*/ 6 h 60"/>
                      <a:gd name="T22" fmla="*/ 32 w 42"/>
                      <a:gd name="T23" fmla="*/ 3 h 60"/>
                      <a:gd name="T24" fmla="*/ 36 w 42"/>
                      <a:gd name="T25" fmla="*/ 43 h 60"/>
                      <a:gd name="T26" fmla="*/ 28 w 42"/>
                      <a:gd name="T27" fmla="*/ 57 h 60"/>
                      <a:gd name="T28" fmla="*/ 7 w 42"/>
                      <a:gd name="T29" fmla="*/ 49 h 60"/>
                      <a:gd name="T30" fmla="*/ 6 w 42"/>
                      <a:gd name="T31" fmla="*/ 4 h 60"/>
                      <a:gd name="T32" fmla="*/ 3 w 42"/>
                      <a:gd name="T33" fmla="*/ 4 h 60"/>
                      <a:gd name="T34" fmla="*/ 3 w 42"/>
                      <a:gd name="T35" fmla="*/ 6 h 60"/>
                      <a:gd name="T36" fmla="*/ 6 w 42"/>
                      <a:gd name="T37" fmla="*/ 7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60">
                        <a:moveTo>
                          <a:pt x="6" y="7"/>
                        </a:moveTo>
                        <a:cubicBezTo>
                          <a:pt x="6" y="6"/>
                          <a:pt x="6" y="5"/>
                          <a:pt x="6" y="5"/>
                        </a:cubicBezTo>
                        <a:cubicBezTo>
                          <a:pt x="5" y="4"/>
                          <a:pt x="4" y="4"/>
                          <a:pt x="3" y="4"/>
                        </a:cubicBezTo>
                        <a:cubicBezTo>
                          <a:pt x="3" y="22"/>
                          <a:pt x="4" y="40"/>
                          <a:pt x="4" y="58"/>
                        </a:cubicBezTo>
                        <a:cubicBezTo>
                          <a:pt x="4" y="59"/>
                          <a:pt x="5" y="59"/>
                          <a:pt x="6" y="59"/>
                        </a:cubicBezTo>
                        <a:cubicBezTo>
                          <a:pt x="16" y="60"/>
                          <a:pt x="26" y="60"/>
                          <a:pt x="36" y="60"/>
                        </a:cubicBezTo>
                        <a:cubicBezTo>
                          <a:pt x="37" y="60"/>
                          <a:pt x="38" y="59"/>
                          <a:pt x="38" y="59"/>
                        </a:cubicBezTo>
                        <a:cubicBezTo>
                          <a:pt x="38" y="41"/>
                          <a:pt x="42" y="22"/>
                          <a:pt x="38" y="5"/>
                        </a:cubicBezTo>
                        <a:cubicBezTo>
                          <a:pt x="38" y="3"/>
                          <a:pt x="36" y="0"/>
                          <a:pt x="34" y="0"/>
                        </a:cubicBezTo>
                        <a:cubicBezTo>
                          <a:pt x="24" y="0"/>
                          <a:pt x="13" y="5"/>
                          <a:pt x="3" y="3"/>
                        </a:cubicBezTo>
                        <a:cubicBezTo>
                          <a:pt x="1" y="3"/>
                          <a:pt x="0" y="5"/>
                          <a:pt x="2" y="6"/>
                        </a:cubicBezTo>
                        <a:cubicBezTo>
                          <a:pt x="11" y="8"/>
                          <a:pt x="23" y="5"/>
                          <a:pt x="32" y="3"/>
                        </a:cubicBezTo>
                        <a:cubicBezTo>
                          <a:pt x="39" y="2"/>
                          <a:pt x="36" y="38"/>
                          <a:pt x="36" y="43"/>
                        </a:cubicBezTo>
                        <a:cubicBezTo>
                          <a:pt x="35" y="50"/>
                          <a:pt x="37" y="57"/>
                          <a:pt x="28" y="57"/>
                        </a:cubicBezTo>
                        <a:cubicBezTo>
                          <a:pt x="20" y="57"/>
                          <a:pt x="7" y="60"/>
                          <a:pt x="7" y="49"/>
                        </a:cubicBezTo>
                        <a:cubicBezTo>
                          <a:pt x="7" y="34"/>
                          <a:pt x="6" y="19"/>
                          <a:pt x="6" y="4"/>
                        </a:cubicBezTo>
                        <a:cubicBezTo>
                          <a:pt x="6" y="3"/>
                          <a:pt x="3" y="2"/>
                          <a:pt x="3" y="4"/>
                        </a:cubicBezTo>
                        <a:cubicBezTo>
                          <a:pt x="3" y="5"/>
                          <a:pt x="3" y="5"/>
                          <a:pt x="3" y="6"/>
                        </a:cubicBezTo>
                        <a:cubicBezTo>
                          <a:pt x="2" y="8"/>
                          <a:pt x="5" y="9"/>
                          <a:pt x="6"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5" name="Freeform 334"/>
                  <p:cNvSpPr/>
                  <p:nvPr/>
                </p:nvSpPr>
                <p:spPr bwMode="auto">
                  <a:xfrm>
                    <a:off x="518" y="1473"/>
                    <a:ext cx="22" cy="32"/>
                  </a:xfrm>
                  <a:custGeom>
                    <a:avLst/>
                    <a:gdLst>
                      <a:gd name="T0" fmla="*/ 4 w 33"/>
                      <a:gd name="T1" fmla="*/ 3 h 48"/>
                      <a:gd name="T2" fmla="*/ 4 w 33"/>
                      <a:gd name="T3" fmla="*/ 2 h 48"/>
                      <a:gd name="T4" fmla="*/ 1 w 33"/>
                      <a:gd name="T5" fmla="*/ 2 h 48"/>
                      <a:gd name="T6" fmla="*/ 1 w 33"/>
                      <a:gd name="T7" fmla="*/ 46 h 48"/>
                      <a:gd name="T8" fmla="*/ 2 w 33"/>
                      <a:gd name="T9" fmla="*/ 48 h 48"/>
                      <a:gd name="T10" fmla="*/ 31 w 33"/>
                      <a:gd name="T11" fmla="*/ 47 h 48"/>
                      <a:gd name="T12" fmla="*/ 31 w 33"/>
                      <a:gd name="T13" fmla="*/ 44 h 48"/>
                      <a:gd name="T14" fmla="*/ 15 w 33"/>
                      <a:gd name="T15" fmla="*/ 45 h 48"/>
                      <a:gd name="T16" fmla="*/ 5 w 33"/>
                      <a:gd name="T17" fmla="*/ 45 h 48"/>
                      <a:gd name="T18" fmla="*/ 3 w 33"/>
                      <a:gd name="T19" fmla="*/ 38 h 48"/>
                      <a:gd name="T20" fmla="*/ 4 w 33"/>
                      <a:gd name="T21" fmla="*/ 2 h 48"/>
                      <a:gd name="T22" fmla="*/ 1 w 33"/>
                      <a:gd name="T23" fmla="*/ 2 h 48"/>
                      <a:gd name="T24" fmla="*/ 1 w 33"/>
                      <a:gd name="T25" fmla="*/ 3 h 48"/>
                      <a:gd name="T26" fmla="*/ 4 w 33"/>
                      <a:gd name="T27" fmla="*/ 3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3" h="48">
                        <a:moveTo>
                          <a:pt x="4" y="3"/>
                        </a:moveTo>
                        <a:cubicBezTo>
                          <a:pt x="4" y="3"/>
                          <a:pt x="4" y="2"/>
                          <a:pt x="4" y="2"/>
                        </a:cubicBezTo>
                        <a:cubicBezTo>
                          <a:pt x="4" y="0"/>
                          <a:pt x="1" y="0"/>
                          <a:pt x="1" y="2"/>
                        </a:cubicBezTo>
                        <a:cubicBezTo>
                          <a:pt x="1" y="17"/>
                          <a:pt x="0" y="32"/>
                          <a:pt x="1" y="46"/>
                        </a:cubicBezTo>
                        <a:cubicBezTo>
                          <a:pt x="1" y="47"/>
                          <a:pt x="1" y="48"/>
                          <a:pt x="2" y="48"/>
                        </a:cubicBezTo>
                        <a:cubicBezTo>
                          <a:pt x="12" y="48"/>
                          <a:pt x="21" y="48"/>
                          <a:pt x="31" y="47"/>
                        </a:cubicBezTo>
                        <a:cubicBezTo>
                          <a:pt x="33" y="46"/>
                          <a:pt x="33" y="43"/>
                          <a:pt x="31" y="44"/>
                        </a:cubicBezTo>
                        <a:cubicBezTo>
                          <a:pt x="25" y="44"/>
                          <a:pt x="20" y="45"/>
                          <a:pt x="15" y="45"/>
                        </a:cubicBezTo>
                        <a:cubicBezTo>
                          <a:pt x="12" y="45"/>
                          <a:pt x="9" y="45"/>
                          <a:pt x="5" y="45"/>
                        </a:cubicBezTo>
                        <a:cubicBezTo>
                          <a:pt x="2" y="45"/>
                          <a:pt x="3" y="39"/>
                          <a:pt x="3" y="38"/>
                        </a:cubicBezTo>
                        <a:cubicBezTo>
                          <a:pt x="4" y="26"/>
                          <a:pt x="4" y="14"/>
                          <a:pt x="4" y="2"/>
                        </a:cubicBezTo>
                        <a:cubicBezTo>
                          <a:pt x="4" y="0"/>
                          <a:pt x="1" y="0"/>
                          <a:pt x="1" y="2"/>
                        </a:cubicBezTo>
                        <a:cubicBezTo>
                          <a:pt x="1" y="2"/>
                          <a:pt x="1" y="3"/>
                          <a:pt x="1" y="3"/>
                        </a:cubicBezTo>
                        <a:cubicBezTo>
                          <a:pt x="1" y="5"/>
                          <a:pt x="4" y="5"/>
                          <a:pt x="4"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6" name="Freeform 335"/>
                  <p:cNvSpPr/>
                  <p:nvPr/>
                </p:nvSpPr>
                <p:spPr bwMode="auto">
                  <a:xfrm>
                    <a:off x="522" y="1502"/>
                    <a:ext cx="12" cy="8"/>
                  </a:xfrm>
                  <a:custGeom>
                    <a:avLst/>
                    <a:gdLst>
                      <a:gd name="T0" fmla="*/ 12 w 17"/>
                      <a:gd name="T1" fmla="*/ 0 h 11"/>
                      <a:gd name="T2" fmla="*/ 3 w 17"/>
                      <a:gd name="T3" fmla="*/ 4 h 11"/>
                      <a:gd name="T4" fmla="*/ 7 w 17"/>
                      <a:gd name="T5" fmla="*/ 11 h 11"/>
                      <a:gd name="T6" fmla="*/ 15 w 17"/>
                      <a:gd name="T7" fmla="*/ 7 h 11"/>
                      <a:gd name="T8" fmla="*/ 11 w 17"/>
                      <a:gd name="T9" fmla="*/ 1 h 11"/>
                      <a:gd name="T10" fmla="*/ 11 w 17"/>
                      <a:gd name="T11" fmla="*/ 4 h 11"/>
                      <a:gd name="T12" fmla="*/ 12 w 17"/>
                      <a:gd name="T13" fmla="*/ 6 h 11"/>
                      <a:gd name="T14" fmla="*/ 7 w 17"/>
                      <a:gd name="T15" fmla="*/ 8 h 11"/>
                      <a:gd name="T16" fmla="*/ 5 w 17"/>
                      <a:gd name="T17" fmla="*/ 6 h 11"/>
                      <a:gd name="T18" fmla="*/ 7 w 17"/>
                      <a:gd name="T19" fmla="*/ 5 h 11"/>
                      <a:gd name="T20" fmla="*/ 12 w 17"/>
                      <a:gd name="T21" fmla="*/ 3 h 11"/>
                      <a:gd name="T22" fmla="*/ 12 w 17"/>
                      <a:gd name="T23"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11">
                        <a:moveTo>
                          <a:pt x="12" y="0"/>
                        </a:moveTo>
                        <a:cubicBezTo>
                          <a:pt x="9" y="0"/>
                          <a:pt x="5" y="2"/>
                          <a:pt x="3" y="4"/>
                        </a:cubicBezTo>
                        <a:cubicBezTo>
                          <a:pt x="0" y="7"/>
                          <a:pt x="4" y="10"/>
                          <a:pt x="7" y="11"/>
                        </a:cubicBezTo>
                        <a:cubicBezTo>
                          <a:pt x="10" y="11"/>
                          <a:pt x="14" y="9"/>
                          <a:pt x="15" y="7"/>
                        </a:cubicBezTo>
                        <a:cubicBezTo>
                          <a:pt x="17" y="4"/>
                          <a:pt x="15" y="1"/>
                          <a:pt x="11" y="1"/>
                        </a:cubicBezTo>
                        <a:cubicBezTo>
                          <a:pt x="10" y="1"/>
                          <a:pt x="10" y="4"/>
                          <a:pt x="11" y="4"/>
                        </a:cubicBezTo>
                        <a:cubicBezTo>
                          <a:pt x="13" y="4"/>
                          <a:pt x="13" y="5"/>
                          <a:pt x="12" y="6"/>
                        </a:cubicBezTo>
                        <a:cubicBezTo>
                          <a:pt x="11" y="7"/>
                          <a:pt x="9" y="8"/>
                          <a:pt x="7" y="8"/>
                        </a:cubicBezTo>
                        <a:cubicBezTo>
                          <a:pt x="7" y="7"/>
                          <a:pt x="5" y="7"/>
                          <a:pt x="5" y="6"/>
                        </a:cubicBezTo>
                        <a:cubicBezTo>
                          <a:pt x="5" y="6"/>
                          <a:pt x="6" y="5"/>
                          <a:pt x="7" y="5"/>
                        </a:cubicBezTo>
                        <a:cubicBezTo>
                          <a:pt x="8" y="4"/>
                          <a:pt x="10" y="3"/>
                          <a:pt x="12" y="3"/>
                        </a:cubicBezTo>
                        <a:cubicBezTo>
                          <a:pt x="14" y="3"/>
                          <a:pt x="14" y="0"/>
                          <a:pt x="1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7" name="Freeform 336"/>
                  <p:cNvSpPr/>
                  <p:nvPr/>
                </p:nvSpPr>
                <p:spPr bwMode="auto">
                  <a:xfrm>
                    <a:off x="532" y="1503"/>
                    <a:ext cx="7" cy="6"/>
                  </a:xfrm>
                  <a:custGeom>
                    <a:avLst/>
                    <a:gdLst>
                      <a:gd name="T0" fmla="*/ 0 w 11"/>
                      <a:gd name="T1" fmla="*/ 4 h 9"/>
                      <a:gd name="T2" fmla="*/ 0 w 11"/>
                      <a:gd name="T3" fmla="*/ 7 h 9"/>
                      <a:gd name="T4" fmla="*/ 3 w 11"/>
                      <a:gd name="T5" fmla="*/ 7 h 9"/>
                      <a:gd name="T6" fmla="*/ 3 w 11"/>
                      <a:gd name="T7" fmla="*/ 4 h 9"/>
                      <a:gd name="T8" fmla="*/ 0 w 11"/>
                      <a:gd name="T9" fmla="*/ 4 h 9"/>
                      <a:gd name="T10" fmla="*/ 1 w 11"/>
                      <a:gd name="T11" fmla="*/ 7 h 9"/>
                      <a:gd name="T12" fmla="*/ 4 w 11"/>
                      <a:gd name="T13" fmla="*/ 6 h 9"/>
                      <a:gd name="T14" fmla="*/ 4 w 11"/>
                      <a:gd name="T15" fmla="*/ 3 h 9"/>
                      <a:gd name="T16" fmla="*/ 1 w 11"/>
                      <a:gd name="T17" fmla="*/ 2 h 9"/>
                      <a:gd name="T18" fmla="*/ 1 w 11"/>
                      <a:gd name="T19" fmla="*/ 7 h 9"/>
                      <a:gd name="T20" fmla="*/ 4 w 11"/>
                      <a:gd name="T21" fmla="*/ 8 h 9"/>
                      <a:gd name="T22" fmla="*/ 6 w 11"/>
                      <a:gd name="T23" fmla="*/ 3 h 9"/>
                      <a:gd name="T24" fmla="*/ 3 w 11"/>
                      <a:gd name="T25" fmla="*/ 3 h 9"/>
                      <a:gd name="T26" fmla="*/ 3 w 11"/>
                      <a:gd name="T27" fmla="*/ 5 h 9"/>
                      <a:gd name="T28" fmla="*/ 6 w 11"/>
                      <a:gd name="T29" fmla="*/ 5 h 9"/>
                      <a:gd name="T30" fmla="*/ 7 w 11"/>
                      <a:gd name="T31" fmla="*/ 3 h 9"/>
                      <a:gd name="T32" fmla="*/ 5 w 11"/>
                      <a:gd name="T33" fmla="*/ 3 h 9"/>
                      <a:gd name="T34" fmla="*/ 5 w 11"/>
                      <a:gd name="T35" fmla="*/ 5 h 9"/>
                      <a:gd name="T36" fmla="*/ 8 w 11"/>
                      <a:gd name="T37" fmla="*/ 5 h 9"/>
                      <a:gd name="T38" fmla="*/ 9 w 11"/>
                      <a:gd name="T39" fmla="*/ 2 h 9"/>
                      <a:gd name="T40" fmla="*/ 6 w 11"/>
                      <a:gd name="T41" fmla="*/ 3 h 9"/>
                      <a:gd name="T42" fmla="*/ 7 w 11"/>
                      <a:gd name="T43" fmla="*/ 5 h 9"/>
                      <a:gd name="T44" fmla="*/ 10 w 11"/>
                      <a:gd name="T45" fmla="*/ 5 h 9"/>
                      <a:gd name="T46" fmla="*/ 10 w 11"/>
                      <a:gd name="T47" fmla="*/ 2 h 9"/>
                      <a:gd name="T48" fmla="*/ 8 w 11"/>
                      <a:gd name="T49" fmla="*/ 2 h 9"/>
                      <a:gd name="T50" fmla="*/ 7 w 11"/>
                      <a:gd name="T51" fmla="*/ 3 h 9"/>
                      <a:gd name="T52" fmla="*/ 10 w 11"/>
                      <a:gd name="T53" fmla="*/ 4 h 9"/>
                      <a:gd name="T54" fmla="*/ 10 w 11"/>
                      <a:gd name="T55" fmla="*/ 1 h 9"/>
                      <a:gd name="T56" fmla="*/ 7 w 11"/>
                      <a:gd name="T57" fmla="*/ 1 h 9"/>
                      <a:gd name="T58" fmla="*/ 7 w 11"/>
                      <a:gd name="T59" fmla="*/ 5 h 9"/>
                      <a:gd name="T60" fmla="*/ 10 w 11"/>
                      <a:gd name="T61" fmla="*/ 5 h 9"/>
                      <a:gd name="T62" fmla="*/ 9 w 11"/>
                      <a:gd name="T63" fmla="*/ 1 h 9"/>
                      <a:gd name="T64" fmla="*/ 6 w 11"/>
                      <a:gd name="T65" fmla="*/ 2 h 9"/>
                      <a:gd name="T66" fmla="*/ 5 w 11"/>
                      <a:gd name="T67" fmla="*/ 5 h 9"/>
                      <a:gd name="T68" fmla="*/ 8 w 11"/>
                      <a:gd name="T69" fmla="*/ 5 h 9"/>
                      <a:gd name="T70" fmla="*/ 8 w 11"/>
                      <a:gd name="T71" fmla="*/ 2 h 9"/>
                      <a:gd name="T72" fmla="*/ 5 w 11"/>
                      <a:gd name="T73" fmla="*/ 2 h 9"/>
                      <a:gd name="T74" fmla="*/ 3 w 11"/>
                      <a:gd name="T75" fmla="*/ 5 h 9"/>
                      <a:gd name="T76" fmla="*/ 6 w 11"/>
                      <a:gd name="T77" fmla="*/ 5 h 9"/>
                      <a:gd name="T78" fmla="*/ 6 w 11"/>
                      <a:gd name="T79" fmla="*/ 2 h 9"/>
                      <a:gd name="T80" fmla="*/ 3 w 11"/>
                      <a:gd name="T81" fmla="*/ 2 h 9"/>
                      <a:gd name="T82" fmla="*/ 2 w 11"/>
                      <a:gd name="T83" fmla="*/ 7 h 9"/>
                      <a:gd name="T84" fmla="*/ 4 w 11"/>
                      <a:gd name="T85" fmla="*/ 7 h 9"/>
                      <a:gd name="T86" fmla="*/ 4 w 11"/>
                      <a:gd name="T87" fmla="*/ 2 h 9"/>
                      <a:gd name="T88" fmla="*/ 1 w 11"/>
                      <a:gd name="T89" fmla="*/ 2 h 9"/>
                      <a:gd name="T90" fmla="*/ 1 w 11"/>
                      <a:gd name="T91" fmla="*/ 6 h 9"/>
                      <a:gd name="T92" fmla="*/ 4 w 11"/>
                      <a:gd name="T93" fmla="*/ 6 h 9"/>
                      <a:gd name="T94" fmla="*/ 3 w 11"/>
                      <a:gd name="T95" fmla="*/ 4 h 9"/>
                      <a:gd name="T96" fmla="*/ 0 w 11"/>
                      <a:gd name="T97" fmla="*/ 4 h 9"/>
                      <a:gd name="T98" fmla="*/ 0 w 11"/>
                      <a:gd name="T99" fmla="*/ 7 h 9"/>
                      <a:gd name="T100" fmla="*/ 3 w 11"/>
                      <a:gd name="T101" fmla="*/ 7 h 9"/>
                      <a:gd name="T102" fmla="*/ 3 w 11"/>
                      <a:gd name="T103" fmla="*/ 4 h 9"/>
                      <a:gd name="T104" fmla="*/ 0 w 11"/>
                      <a:gd name="T105" fmla="*/ 4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1" h="9">
                        <a:moveTo>
                          <a:pt x="0" y="4"/>
                        </a:moveTo>
                        <a:cubicBezTo>
                          <a:pt x="0" y="5"/>
                          <a:pt x="0" y="6"/>
                          <a:pt x="0" y="7"/>
                        </a:cubicBezTo>
                        <a:cubicBezTo>
                          <a:pt x="1" y="7"/>
                          <a:pt x="2" y="7"/>
                          <a:pt x="3" y="7"/>
                        </a:cubicBezTo>
                        <a:cubicBezTo>
                          <a:pt x="3" y="6"/>
                          <a:pt x="3" y="5"/>
                          <a:pt x="3" y="4"/>
                        </a:cubicBezTo>
                        <a:cubicBezTo>
                          <a:pt x="2" y="4"/>
                          <a:pt x="1" y="4"/>
                          <a:pt x="0" y="4"/>
                        </a:cubicBezTo>
                        <a:cubicBezTo>
                          <a:pt x="0" y="5"/>
                          <a:pt x="1" y="6"/>
                          <a:pt x="1" y="7"/>
                        </a:cubicBezTo>
                        <a:cubicBezTo>
                          <a:pt x="1" y="8"/>
                          <a:pt x="4" y="8"/>
                          <a:pt x="4" y="6"/>
                        </a:cubicBezTo>
                        <a:cubicBezTo>
                          <a:pt x="4" y="5"/>
                          <a:pt x="4" y="4"/>
                          <a:pt x="4" y="3"/>
                        </a:cubicBezTo>
                        <a:cubicBezTo>
                          <a:pt x="3" y="3"/>
                          <a:pt x="2" y="3"/>
                          <a:pt x="1" y="2"/>
                        </a:cubicBezTo>
                        <a:cubicBezTo>
                          <a:pt x="2" y="4"/>
                          <a:pt x="1" y="6"/>
                          <a:pt x="1" y="7"/>
                        </a:cubicBezTo>
                        <a:cubicBezTo>
                          <a:pt x="1" y="9"/>
                          <a:pt x="4" y="9"/>
                          <a:pt x="4" y="8"/>
                        </a:cubicBezTo>
                        <a:cubicBezTo>
                          <a:pt x="5" y="6"/>
                          <a:pt x="5" y="5"/>
                          <a:pt x="6" y="3"/>
                        </a:cubicBezTo>
                        <a:cubicBezTo>
                          <a:pt x="5" y="3"/>
                          <a:pt x="4" y="3"/>
                          <a:pt x="3" y="3"/>
                        </a:cubicBezTo>
                        <a:cubicBezTo>
                          <a:pt x="3" y="4"/>
                          <a:pt x="3" y="5"/>
                          <a:pt x="3" y="5"/>
                        </a:cubicBezTo>
                        <a:cubicBezTo>
                          <a:pt x="4" y="7"/>
                          <a:pt x="6" y="7"/>
                          <a:pt x="6" y="5"/>
                        </a:cubicBezTo>
                        <a:cubicBezTo>
                          <a:pt x="6" y="5"/>
                          <a:pt x="7" y="4"/>
                          <a:pt x="7" y="3"/>
                        </a:cubicBezTo>
                        <a:cubicBezTo>
                          <a:pt x="7" y="3"/>
                          <a:pt x="6" y="3"/>
                          <a:pt x="5" y="3"/>
                        </a:cubicBezTo>
                        <a:cubicBezTo>
                          <a:pt x="5" y="4"/>
                          <a:pt x="5" y="4"/>
                          <a:pt x="5" y="5"/>
                        </a:cubicBezTo>
                        <a:cubicBezTo>
                          <a:pt x="5" y="7"/>
                          <a:pt x="8" y="7"/>
                          <a:pt x="8" y="5"/>
                        </a:cubicBezTo>
                        <a:cubicBezTo>
                          <a:pt x="8" y="4"/>
                          <a:pt x="8" y="3"/>
                          <a:pt x="9" y="2"/>
                        </a:cubicBezTo>
                        <a:cubicBezTo>
                          <a:pt x="8" y="2"/>
                          <a:pt x="7" y="3"/>
                          <a:pt x="6" y="3"/>
                        </a:cubicBezTo>
                        <a:cubicBezTo>
                          <a:pt x="7" y="4"/>
                          <a:pt x="7" y="4"/>
                          <a:pt x="7" y="5"/>
                        </a:cubicBezTo>
                        <a:cubicBezTo>
                          <a:pt x="7" y="7"/>
                          <a:pt x="10" y="7"/>
                          <a:pt x="10" y="5"/>
                        </a:cubicBezTo>
                        <a:cubicBezTo>
                          <a:pt x="10" y="4"/>
                          <a:pt x="10" y="3"/>
                          <a:pt x="10" y="2"/>
                        </a:cubicBezTo>
                        <a:cubicBezTo>
                          <a:pt x="9" y="2"/>
                          <a:pt x="8" y="2"/>
                          <a:pt x="8" y="2"/>
                        </a:cubicBezTo>
                        <a:cubicBezTo>
                          <a:pt x="8" y="2"/>
                          <a:pt x="8" y="2"/>
                          <a:pt x="7" y="3"/>
                        </a:cubicBezTo>
                        <a:cubicBezTo>
                          <a:pt x="7" y="5"/>
                          <a:pt x="10" y="5"/>
                          <a:pt x="10" y="4"/>
                        </a:cubicBezTo>
                        <a:cubicBezTo>
                          <a:pt x="11" y="2"/>
                          <a:pt x="11" y="2"/>
                          <a:pt x="10" y="1"/>
                        </a:cubicBezTo>
                        <a:cubicBezTo>
                          <a:pt x="9" y="0"/>
                          <a:pt x="8" y="0"/>
                          <a:pt x="7" y="1"/>
                        </a:cubicBezTo>
                        <a:cubicBezTo>
                          <a:pt x="7" y="2"/>
                          <a:pt x="7" y="4"/>
                          <a:pt x="7" y="5"/>
                        </a:cubicBezTo>
                        <a:cubicBezTo>
                          <a:pt x="8" y="5"/>
                          <a:pt x="9" y="5"/>
                          <a:pt x="10" y="5"/>
                        </a:cubicBezTo>
                        <a:cubicBezTo>
                          <a:pt x="10" y="3"/>
                          <a:pt x="9" y="2"/>
                          <a:pt x="9" y="1"/>
                        </a:cubicBezTo>
                        <a:cubicBezTo>
                          <a:pt x="8" y="0"/>
                          <a:pt x="6" y="1"/>
                          <a:pt x="6" y="2"/>
                        </a:cubicBezTo>
                        <a:cubicBezTo>
                          <a:pt x="5" y="3"/>
                          <a:pt x="5" y="4"/>
                          <a:pt x="5" y="5"/>
                        </a:cubicBezTo>
                        <a:cubicBezTo>
                          <a:pt x="6" y="5"/>
                          <a:pt x="7" y="5"/>
                          <a:pt x="8" y="5"/>
                        </a:cubicBezTo>
                        <a:cubicBezTo>
                          <a:pt x="8" y="4"/>
                          <a:pt x="8" y="3"/>
                          <a:pt x="8" y="2"/>
                        </a:cubicBezTo>
                        <a:cubicBezTo>
                          <a:pt x="7" y="1"/>
                          <a:pt x="6" y="1"/>
                          <a:pt x="5" y="2"/>
                        </a:cubicBezTo>
                        <a:cubicBezTo>
                          <a:pt x="4" y="3"/>
                          <a:pt x="4" y="4"/>
                          <a:pt x="3" y="5"/>
                        </a:cubicBezTo>
                        <a:cubicBezTo>
                          <a:pt x="4" y="5"/>
                          <a:pt x="5" y="5"/>
                          <a:pt x="6" y="5"/>
                        </a:cubicBezTo>
                        <a:cubicBezTo>
                          <a:pt x="6" y="4"/>
                          <a:pt x="6" y="3"/>
                          <a:pt x="6" y="2"/>
                        </a:cubicBezTo>
                        <a:cubicBezTo>
                          <a:pt x="6" y="1"/>
                          <a:pt x="4" y="1"/>
                          <a:pt x="3" y="2"/>
                        </a:cubicBezTo>
                        <a:cubicBezTo>
                          <a:pt x="2" y="3"/>
                          <a:pt x="2" y="5"/>
                          <a:pt x="2" y="7"/>
                        </a:cubicBezTo>
                        <a:cubicBezTo>
                          <a:pt x="2" y="7"/>
                          <a:pt x="3" y="7"/>
                          <a:pt x="4" y="7"/>
                        </a:cubicBezTo>
                        <a:cubicBezTo>
                          <a:pt x="4" y="6"/>
                          <a:pt x="4" y="4"/>
                          <a:pt x="4" y="2"/>
                        </a:cubicBezTo>
                        <a:cubicBezTo>
                          <a:pt x="4" y="1"/>
                          <a:pt x="2" y="1"/>
                          <a:pt x="1" y="2"/>
                        </a:cubicBezTo>
                        <a:cubicBezTo>
                          <a:pt x="1" y="3"/>
                          <a:pt x="1" y="5"/>
                          <a:pt x="1" y="6"/>
                        </a:cubicBezTo>
                        <a:cubicBezTo>
                          <a:pt x="2" y="6"/>
                          <a:pt x="3" y="6"/>
                          <a:pt x="4" y="6"/>
                        </a:cubicBezTo>
                        <a:cubicBezTo>
                          <a:pt x="3" y="5"/>
                          <a:pt x="3" y="4"/>
                          <a:pt x="3" y="4"/>
                        </a:cubicBezTo>
                        <a:cubicBezTo>
                          <a:pt x="3" y="2"/>
                          <a:pt x="0" y="2"/>
                          <a:pt x="0" y="4"/>
                        </a:cubicBezTo>
                        <a:cubicBezTo>
                          <a:pt x="0" y="5"/>
                          <a:pt x="0" y="6"/>
                          <a:pt x="0" y="7"/>
                        </a:cubicBezTo>
                        <a:cubicBezTo>
                          <a:pt x="0" y="9"/>
                          <a:pt x="3" y="9"/>
                          <a:pt x="3" y="7"/>
                        </a:cubicBezTo>
                        <a:cubicBezTo>
                          <a:pt x="3" y="6"/>
                          <a:pt x="3" y="5"/>
                          <a:pt x="3" y="4"/>
                        </a:cubicBezTo>
                        <a:cubicBezTo>
                          <a:pt x="3" y="2"/>
                          <a:pt x="0" y="2"/>
                          <a:pt x="0"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8" name="Freeform 337"/>
                  <p:cNvSpPr/>
                  <p:nvPr/>
                </p:nvSpPr>
                <p:spPr bwMode="auto">
                  <a:xfrm>
                    <a:off x="520" y="1503"/>
                    <a:ext cx="5" cy="5"/>
                  </a:xfrm>
                  <a:custGeom>
                    <a:avLst/>
                    <a:gdLst>
                      <a:gd name="T0" fmla="*/ 1 w 8"/>
                      <a:gd name="T1" fmla="*/ 4 h 8"/>
                      <a:gd name="T2" fmla="*/ 2 w 8"/>
                      <a:gd name="T3" fmla="*/ 6 h 8"/>
                      <a:gd name="T4" fmla="*/ 4 w 8"/>
                      <a:gd name="T5" fmla="*/ 5 h 8"/>
                      <a:gd name="T6" fmla="*/ 3 w 8"/>
                      <a:gd name="T7" fmla="*/ 2 h 8"/>
                      <a:gd name="T8" fmla="*/ 1 w 8"/>
                      <a:gd name="T9" fmla="*/ 3 h 8"/>
                      <a:gd name="T10" fmla="*/ 3 w 8"/>
                      <a:gd name="T11" fmla="*/ 6 h 8"/>
                      <a:gd name="T12" fmla="*/ 6 w 8"/>
                      <a:gd name="T13" fmla="*/ 7 h 8"/>
                      <a:gd name="T14" fmla="*/ 7 w 8"/>
                      <a:gd name="T15" fmla="*/ 3 h 8"/>
                      <a:gd name="T16" fmla="*/ 4 w 8"/>
                      <a:gd name="T17" fmla="*/ 3 h 8"/>
                      <a:gd name="T18" fmla="*/ 4 w 8"/>
                      <a:gd name="T19" fmla="*/ 5 h 8"/>
                      <a:gd name="T20" fmla="*/ 6 w 8"/>
                      <a:gd name="T21" fmla="*/ 7 h 8"/>
                      <a:gd name="T22" fmla="*/ 7 w 8"/>
                      <a:gd name="T23" fmla="*/ 2 h 8"/>
                      <a:gd name="T24" fmla="*/ 4 w 8"/>
                      <a:gd name="T25" fmla="*/ 2 h 8"/>
                      <a:gd name="T26" fmla="*/ 3 w 8"/>
                      <a:gd name="T27" fmla="*/ 6 h 8"/>
                      <a:gd name="T28" fmla="*/ 6 w 8"/>
                      <a:gd name="T29" fmla="*/ 6 h 8"/>
                      <a:gd name="T30" fmla="*/ 5 w 8"/>
                      <a:gd name="T31" fmla="*/ 4 h 8"/>
                      <a:gd name="T32" fmla="*/ 3 w 8"/>
                      <a:gd name="T33" fmla="*/ 2 h 8"/>
                      <a:gd name="T34" fmla="*/ 1 w 8"/>
                      <a:gd name="T35" fmla="*/ 3 h 8"/>
                      <a:gd name="T36" fmla="*/ 2 w 8"/>
                      <a:gd name="T37" fmla="*/ 6 h 8"/>
                      <a:gd name="T38" fmla="*/ 5 w 8"/>
                      <a:gd name="T39" fmla="*/ 6 h 8"/>
                      <a:gd name="T40" fmla="*/ 4 w 8"/>
                      <a:gd name="T41" fmla="*/ 3 h 8"/>
                      <a:gd name="T42" fmla="*/ 1 w 8"/>
                      <a:gd name="T43"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 h="8">
                        <a:moveTo>
                          <a:pt x="1" y="4"/>
                        </a:moveTo>
                        <a:cubicBezTo>
                          <a:pt x="1" y="5"/>
                          <a:pt x="2" y="5"/>
                          <a:pt x="2" y="6"/>
                        </a:cubicBezTo>
                        <a:cubicBezTo>
                          <a:pt x="3" y="6"/>
                          <a:pt x="4" y="6"/>
                          <a:pt x="4" y="5"/>
                        </a:cubicBezTo>
                        <a:cubicBezTo>
                          <a:pt x="4" y="4"/>
                          <a:pt x="4" y="3"/>
                          <a:pt x="3" y="2"/>
                        </a:cubicBezTo>
                        <a:cubicBezTo>
                          <a:pt x="2" y="0"/>
                          <a:pt x="0" y="1"/>
                          <a:pt x="1" y="3"/>
                        </a:cubicBezTo>
                        <a:cubicBezTo>
                          <a:pt x="1" y="4"/>
                          <a:pt x="3" y="5"/>
                          <a:pt x="3" y="6"/>
                        </a:cubicBezTo>
                        <a:cubicBezTo>
                          <a:pt x="3" y="8"/>
                          <a:pt x="6" y="8"/>
                          <a:pt x="6" y="7"/>
                        </a:cubicBezTo>
                        <a:cubicBezTo>
                          <a:pt x="6" y="5"/>
                          <a:pt x="7" y="4"/>
                          <a:pt x="7" y="3"/>
                        </a:cubicBezTo>
                        <a:cubicBezTo>
                          <a:pt x="6" y="3"/>
                          <a:pt x="5" y="3"/>
                          <a:pt x="4" y="3"/>
                        </a:cubicBezTo>
                        <a:cubicBezTo>
                          <a:pt x="5" y="4"/>
                          <a:pt x="5" y="4"/>
                          <a:pt x="4" y="5"/>
                        </a:cubicBezTo>
                        <a:cubicBezTo>
                          <a:pt x="3" y="6"/>
                          <a:pt x="5" y="8"/>
                          <a:pt x="6" y="7"/>
                        </a:cubicBezTo>
                        <a:cubicBezTo>
                          <a:pt x="7" y="6"/>
                          <a:pt x="8" y="4"/>
                          <a:pt x="7" y="2"/>
                        </a:cubicBezTo>
                        <a:cubicBezTo>
                          <a:pt x="7" y="1"/>
                          <a:pt x="5" y="1"/>
                          <a:pt x="4" y="2"/>
                        </a:cubicBezTo>
                        <a:cubicBezTo>
                          <a:pt x="4" y="4"/>
                          <a:pt x="4" y="5"/>
                          <a:pt x="3" y="6"/>
                        </a:cubicBezTo>
                        <a:cubicBezTo>
                          <a:pt x="4" y="6"/>
                          <a:pt x="5" y="6"/>
                          <a:pt x="6" y="6"/>
                        </a:cubicBezTo>
                        <a:cubicBezTo>
                          <a:pt x="6" y="5"/>
                          <a:pt x="6" y="4"/>
                          <a:pt x="5" y="4"/>
                        </a:cubicBezTo>
                        <a:cubicBezTo>
                          <a:pt x="5" y="3"/>
                          <a:pt x="4" y="2"/>
                          <a:pt x="3" y="2"/>
                        </a:cubicBezTo>
                        <a:cubicBezTo>
                          <a:pt x="2" y="2"/>
                          <a:pt x="2" y="2"/>
                          <a:pt x="1" y="3"/>
                        </a:cubicBezTo>
                        <a:cubicBezTo>
                          <a:pt x="1" y="4"/>
                          <a:pt x="2" y="5"/>
                          <a:pt x="2" y="6"/>
                        </a:cubicBezTo>
                        <a:cubicBezTo>
                          <a:pt x="2" y="8"/>
                          <a:pt x="5" y="7"/>
                          <a:pt x="5" y="6"/>
                        </a:cubicBezTo>
                        <a:cubicBezTo>
                          <a:pt x="5" y="5"/>
                          <a:pt x="4" y="4"/>
                          <a:pt x="4" y="3"/>
                        </a:cubicBezTo>
                        <a:cubicBezTo>
                          <a:pt x="3" y="1"/>
                          <a:pt x="1" y="2"/>
                          <a:pt x="1"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9" name="Freeform 338"/>
                  <p:cNvSpPr/>
                  <p:nvPr/>
                </p:nvSpPr>
                <p:spPr bwMode="auto">
                  <a:xfrm>
                    <a:off x="536" y="1469"/>
                    <a:ext cx="4" cy="35"/>
                  </a:xfrm>
                  <a:custGeom>
                    <a:avLst/>
                    <a:gdLst>
                      <a:gd name="T0" fmla="*/ 5 w 7"/>
                      <a:gd name="T1" fmla="*/ 51 h 53"/>
                      <a:gd name="T2" fmla="*/ 6 w 7"/>
                      <a:gd name="T3" fmla="*/ 20 h 53"/>
                      <a:gd name="T4" fmla="*/ 4 w 7"/>
                      <a:gd name="T5" fmla="*/ 2 h 53"/>
                      <a:gd name="T6" fmla="*/ 1 w 7"/>
                      <a:gd name="T7" fmla="*/ 3 h 53"/>
                      <a:gd name="T8" fmla="*/ 3 w 7"/>
                      <a:gd name="T9" fmla="*/ 22 h 53"/>
                      <a:gd name="T10" fmla="*/ 2 w 7"/>
                      <a:gd name="T11" fmla="*/ 51 h 53"/>
                      <a:gd name="T12" fmla="*/ 5 w 7"/>
                      <a:gd name="T13" fmla="*/ 51 h 53"/>
                    </a:gdLst>
                    <a:ahLst/>
                    <a:cxnLst>
                      <a:cxn ang="0">
                        <a:pos x="T0" y="T1"/>
                      </a:cxn>
                      <a:cxn ang="0">
                        <a:pos x="T2" y="T3"/>
                      </a:cxn>
                      <a:cxn ang="0">
                        <a:pos x="T4" y="T5"/>
                      </a:cxn>
                      <a:cxn ang="0">
                        <a:pos x="T6" y="T7"/>
                      </a:cxn>
                      <a:cxn ang="0">
                        <a:pos x="T8" y="T9"/>
                      </a:cxn>
                      <a:cxn ang="0">
                        <a:pos x="T10" y="T11"/>
                      </a:cxn>
                      <a:cxn ang="0">
                        <a:pos x="T12" y="T13"/>
                      </a:cxn>
                    </a:cxnLst>
                    <a:rect l="0" t="0" r="r" b="b"/>
                    <a:pathLst>
                      <a:path w="7" h="53">
                        <a:moveTo>
                          <a:pt x="5" y="51"/>
                        </a:moveTo>
                        <a:cubicBezTo>
                          <a:pt x="5" y="41"/>
                          <a:pt x="5" y="30"/>
                          <a:pt x="6" y="20"/>
                        </a:cubicBezTo>
                        <a:cubicBezTo>
                          <a:pt x="6" y="14"/>
                          <a:pt x="7" y="7"/>
                          <a:pt x="4" y="2"/>
                        </a:cubicBezTo>
                        <a:cubicBezTo>
                          <a:pt x="3" y="0"/>
                          <a:pt x="0" y="2"/>
                          <a:pt x="1" y="3"/>
                        </a:cubicBezTo>
                        <a:cubicBezTo>
                          <a:pt x="4" y="9"/>
                          <a:pt x="3" y="16"/>
                          <a:pt x="3" y="22"/>
                        </a:cubicBezTo>
                        <a:cubicBezTo>
                          <a:pt x="2" y="32"/>
                          <a:pt x="2" y="42"/>
                          <a:pt x="2" y="51"/>
                        </a:cubicBezTo>
                        <a:cubicBezTo>
                          <a:pt x="2" y="53"/>
                          <a:pt x="5" y="53"/>
                          <a:pt x="5" y="5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0" name="Freeform 339"/>
                  <p:cNvSpPr/>
                  <p:nvPr/>
                </p:nvSpPr>
                <p:spPr bwMode="auto">
                  <a:xfrm>
                    <a:off x="517" y="1470"/>
                    <a:ext cx="21" cy="6"/>
                  </a:xfrm>
                  <a:custGeom>
                    <a:avLst/>
                    <a:gdLst>
                      <a:gd name="T0" fmla="*/ 4 w 32"/>
                      <a:gd name="T1" fmla="*/ 6 h 10"/>
                      <a:gd name="T2" fmla="*/ 3 w 32"/>
                      <a:gd name="T3" fmla="*/ 3 h 10"/>
                      <a:gd name="T4" fmla="*/ 0 w 32"/>
                      <a:gd name="T5" fmla="*/ 3 h 10"/>
                      <a:gd name="T6" fmla="*/ 0 w 32"/>
                      <a:gd name="T7" fmla="*/ 7 h 10"/>
                      <a:gd name="T8" fmla="*/ 3 w 32"/>
                      <a:gd name="T9" fmla="*/ 8 h 10"/>
                      <a:gd name="T10" fmla="*/ 13 w 32"/>
                      <a:gd name="T11" fmla="*/ 4 h 10"/>
                      <a:gd name="T12" fmla="*/ 30 w 32"/>
                      <a:gd name="T13" fmla="*/ 5 h 10"/>
                      <a:gd name="T14" fmla="*/ 29 w 32"/>
                      <a:gd name="T15" fmla="*/ 2 h 10"/>
                      <a:gd name="T16" fmla="*/ 28 w 32"/>
                      <a:gd name="T17" fmla="*/ 3 h 10"/>
                      <a:gd name="T18" fmla="*/ 30 w 32"/>
                      <a:gd name="T19" fmla="*/ 5 h 10"/>
                      <a:gd name="T20" fmla="*/ 31 w 32"/>
                      <a:gd name="T21" fmla="*/ 4 h 10"/>
                      <a:gd name="T22" fmla="*/ 30 w 32"/>
                      <a:gd name="T23" fmla="*/ 2 h 10"/>
                      <a:gd name="T24" fmla="*/ 17 w 32"/>
                      <a:gd name="T25" fmla="*/ 1 h 10"/>
                      <a:gd name="T26" fmla="*/ 6 w 32"/>
                      <a:gd name="T27" fmla="*/ 0 h 10"/>
                      <a:gd name="T28" fmla="*/ 0 w 32"/>
                      <a:gd name="T29" fmla="*/ 8 h 10"/>
                      <a:gd name="T30" fmla="*/ 3 w 32"/>
                      <a:gd name="T31" fmla="*/ 8 h 10"/>
                      <a:gd name="T32" fmla="*/ 3 w 32"/>
                      <a:gd name="T33" fmla="*/ 3 h 10"/>
                      <a:gd name="T34" fmla="*/ 0 w 32"/>
                      <a:gd name="T35" fmla="*/ 3 h 10"/>
                      <a:gd name="T36" fmla="*/ 1 w 32"/>
                      <a:gd name="T37" fmla="*/ 6 h 10"/>
                      <a:gd name="T38" fmla="*/ 4 w 32"/>
                      <a:gd name="T39"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2" h="10">
                        <a:moveTo>
                          <a:pt x="4" y="6"/>
                        </a:moveTo>
                        <a:cubicBezTo>
                          <a:pt x="4" y="5"/>
                          <a:pt x="3" y="4"/>
                          <a:pt x="3" y="3"/>
                        </a:cubicBezTo>
                        <a:cubicBezTo>
                          <a:pt x="3" y="1"/>
                          <a:pt x="0" y="1"/>
                          <a:pt x="0" y="3"/>
                        </a:cubicBezTo>
                        <a:cubicBezTo>
                          <a:pt x="1" y="4"/>
                          <a:pt x="0" y="6"/>
                          <a:pt x="0" y="7"/>
                        </a:cubicBezTo>
                        <a:cubicBezTo>
                          <a:pt x="1" y="8"/>
                          <a:pt x="2" y="8"/>
                          <a:pt x="3" y="8"/>
                        </a:cubicBezTo>
                        <a:cubicBezTo>
                          <a:pt x="3" y="2"/>
                          <a:pt x="9" y="3"/>
                          <a:pt x="13" y="4"/>
                        </a:cubicBezTo>
                        <a:cubicBezTo>
                          <a:pt x="19" y="5"/>
                          <a:pt x="24" y="4"/>
                          <a:pt x="30" y="5"/>
                        </a:cubicBezTo>
                        <a:cubicBezTo>
                          <a:pt x="30" y="4"/>
                          <a:pt x="30" y="3"/>
                          <a:pt x="29" y="2"/>
                        </a:cubicBezTo>
                        <a:cubicBezTo>
                          <a:pt x="29" y="3"/>
                          <a:pt x="29" y="3"/>
                          <a:pt x="28" y="3"/>
                        </a:cubicBezTo>
                        <a:cubicBezTo>
                          <a:pt x="27" y="4"/>
                          <a:pt x="29" y="6"/>
                          <a:pt x="30" y="5"/>
                        </a:cubicBezTo>
                        <a:cubicBezTo>
                          <a:pt x="31" y="5"/>
                          <a:pt x="31" y="5"/>
                          <a:pt x="31" y="4"/>
                        </a:cubicBezTo>
                        <a:cubicBezTo>
                          <a:pt x="32" y="3"/>
                          <a:pt x="31" y="2"/>
                          <a:pt x="30" y="2"/>
                        </a:cubicBezTo>
                        <a:cubicBezTo>
                          <a:pt x="26" y="2"/>
                          <a:pt x="22" y="2"/>
                          <a:pt x="17" y="1"/>
                        </a:cubicBezTo>
                        <a:cubicBezTo>
                          <a:pt x="13" y="1"/>
                          <a:pt x="10" y="0"/>
                          <a:pt x="6" y="0"/>
                        </a:cubicBezTo>
                        <a:cubicBezTo>
                          <a:pt x="1" y="1"/>
                          <a:pt x="0" y="4"/>
                          <a:pt x="0" y="8"/>
                        </a:cubicBezTo>
                        <a:cubicBezTo>
                          <a:pt x="0" y="9"/>
                          <a:pt x="3" y="10"/>
                          <a:pt x="3" y="8"/>
                        </a:cubicBezTo>
                        <a:cubicBezTo>
                          <a:pt x="3" y="6"/>
                          <a:pt x="3" y="5"/>
                          <a:pt x="3" y="3"/>
                        </a:cubicBezTo>
                        <a:cubicBezTo>
                          <a:pt x="2" y="3"/>
                          <a:pt x="1" y="3"/>
                          <a:pt x="0" y="3"/>
                        </a:cubicBezTo>
                        <a:cubicBezTo>
                          <a:pt x="1" y="4"/>
                          <a:pt x="1" y="5"/>
                          <a:pt x="1" y="6"/>
                        </a:cubicBezTo>
                        <a:cubicBezTo>
                          <a:pt x="1" y="8"/>
                          <a:pt x="4" y="8"/>
                          <a:pt x="4"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1" name="Freeform 340"/>
                  <p:cNvSpPr/>
                  <p:nvPr/>
                </p:nvSpPr>
                <p:spPr bwMode="auto">
                  <a:xfrm>
                    <a:off x="519" y="1469"/>
                    <a:ext cx="21" cy="6"/>
                  </a:xfrm>
                  <a:custGeom>
                    <a:avLst/>
                    <a:gdLst>
                      <a:gd name="T0" fmla="*/ 3 w 31"/>
                      <a:gd name="T1" fmla="*/ 6 h 9"/>
                      <a:gd name="T2" fmla="*/ 5 w 31"/>
                      <a:gd name="T3" fmla="*/ 7 h 9"/>
                      <a:gd name="T4" fmla="*/ 10 w 31"/>
                      <a:gd name="T5" fmla="*/ 6 h 9"/>
                      <a:gd name="T6" fmla="*/ 10 w 31"/>
                      <a:gd name="T7" fmla="*/ 3 h 9"/>
                      <a:gd name="T8" fmla="*/ 2 w 31"/>
                      <a:gd name="T9" fmla="*/ 4 h 9"/>
                      <a:gd name="T10" fmla="*/ 2 w 31"/>
                      <a:gd name="T11" fmla="*/ 7 h 9"/>
                      <a:gd name="T12" fmla="*/ 9 w 31"/>
                      <a:gd name="T13" fmla="*/ 6 h 9"/>
                      <a:gd name="T14" fmla="*/ 8 w 31"/>
                      <a:gd name="T15" fmla="*/ 3 h 9"/>
                      <a:gd name="T16" fmla="*/ 4 w 31"/>
                      <a:gd name="T17" fmla="*/ 3 h 9"/>
                      <a:gd name="T18" fmla="*/ 4 w 31"/>
                      <a:gd name="T19" fmla="*/ 6 h 9"/>
                      <a:gd name="T20" fmla="*/ 16 w 31"/>
                      <a:gd name="T21" fmla="*/ 5 h 9"/>
                      <a:gd name="T22" fmla="*/ 16 w 31"/>
                      <a:gd name="T23" fmla="*/ 2 h 9"/>
                      <a:gd name="T24" fmla="*/ 10 w 31"/>
                      <a:gd name="T25" fmla="*/ 3 h 9"/>
                      <a:gd name="T26" fmla="*/ 11 w 31"/>
                      <a:gd name="T27" fmla="*/ 6 h 9"/>
                      <a:gd name="T28" fmla="*/ 21 w 31"/>
                      <a:gd name="T29" fmla="*/ 5 h 9"/>
                      <a:gd name="T30" fmla="*/ 21 w 31"/>
                      <a:gd name="T31" fmla="*/ 2 h 9"/>
                      <a:gd name="T32" fmla="*/ 8 w 31"/>
                      <a:gd name="T33" fmla="*/ 3 h 9"/>
                      <a:gd name="T34" fmla="*/ 9 w 31"/>
                      <a:gd name="T35" fmla="*/ 5 h 9"/>
                      <a:gd name="T36" fmla="*/ 21 w 31"/>
                      <a:gd name="T37" fmla="*/ 4 h 9"/>
                      <a:gd name="T38" fmla="*/ 21 w 31"/>
                      <a:gd name="T39" fmla="*/ 1 h 9"/>
                      <a:gd name="T40" fmla="*/ 15 w 31"/>
                      <a:gd name="T41" fmla="*/ 1 h 9"/>
                      <a:gd name="T42" fmla="*/ 15 w 31"/>
                      <a:gd name="T43" fmla="*/ 4 h 9"/>
                      <a:gd name="T44" fmla="*/ 28 w 31"/>
                      <a:gd name="T45" fmla="*/ 2 h 9"/>
                      <a:gd name="T46" fmla="*/ 30 w 31"/>
                      <a:gd name="T47" fmla="*/ 5 h 9"/>
                      <a:gd name="T48" fmla="*/ 30 w 31"/>
                      <a:gd name="T49" fmla="*/ 4 h 9"/>
                      <a:gd name="T50" fmla="*/ 31 w 31"/>
                      <a:gd name="T51" fmla="*/ 3 h 9"/>
                      <a:gd name="T52" fmla="*/ 31 w 31"/>
                      <a:gd name="T53" fmla="*/ 3 h 9"/>
                      <a:gd name="T54" fmla="*/ 30 w 31"/>
                      <a:gd name="T55" fmla="*/ 1 h 9"/>
                      <a:gd name="T56" fmla="*/ 15 w 31"/>
                      <a:gd name="T57" fmla="*/ 1 h 9"/>
                      <a:gd name="T58" fmla="*/ 16 w 31"/>
                      <a:gd name="T59" fmla="*/ 4 h 9"/>
                      <a:gd name="T60" fmla="*/ 21 w 31"/>
                      <a:gd name="T61" fmla="*/ 4 h 9"/>
                      <a:gd name="T62" fmla="*/ 21 w 31"/>
                      <a:gd name="T63" fmla="*/ 1 h 9"/>
                      <a:gd name="T64" fmla="*/ 7 w 31"/>
                      <a:gd name="T65" fmla="*/ 3 h 9"/>
                      <a:gd name="T66" fmla="*/ 8 w 31"/>
                      <a:gd name="T67" fmla="*/ 6 h 9"/>
                      <a:gd name="T68" fmla="*/ 21 w 31"/>
                      <a:gd name="T69" fmla="*/ 5 h 9"/>
                      <a:gd name="T70" fmla="*/ 21 w 31"/>
                      <a:gd name="T71" fmla="*/ 2 h 9"/>
                      <a:gd name="T72" fmla="*/ 10 w 31"/>
                      <a:gd name="T73" fmla="*/ 3 h 9"/>
                      <a:gd name="T74" fmla="*/ 11 w 31"/>
                      <a:gd name="T75" fmla="*/ 6 h 9"/>
                      <a:gd name="T76" fmla="*/ 16 w 31"/>
                      <a:gd name="T77" fmla="*/ 5 h 9"/>
                      <a:gd name="T78" fmla="*/ 16 w 31"/>
                      <a:gd name="T79" fmla="*/ 2 h 9"/>
                      <a:gd name="T80" fmla="*/ 3 w 31"/>
                      <a:gd name="T81" fmla="*/ 4 h 9"/>
                      <a:gd name="T82" fmla="*/ 4 w 31"/>
                      <a:gd name="T83" fmla="*/ 6 h 9"/>
                      <a:gd name="T84" fmla="*/ 9 w 31"/>
                      <a:gd name="T85" fmla="*/ 6 h 9"/>
                      <a:gd name="T86" fmla="*/ 8 w 31"/>
                      <a:gd name="T87" fmla="*/ 3 h 9"/>
                      <a:gd name="T88" fmla="*/ 2 w 31"/>
                      <a:gd name="T89" fmla="*/ 4 h 9"/>
                      <a:gd name="T90" fmla="*/ 2 w 31"/>
                      <a:gd name="T91" fmla="*/ 7 h 9"/>
                      <a:gd name="T92" fmla="*/ 11 w 31"/>
                      <a:gd name="T93" fmla="*/ 6 h 9"/>
                      <a:gd name="T94" fmla="*/ 10 w 31"/>
                      <a:gd name="T95" fmla="*/ 3 h 9"/>
                      <a:gd name="T96" fmla="*/ 1 w 31"/>
                      <a:gd name="T97" fmla="*/ 5 h 9"/>
                      <a:gd name="T98" fmla="*/ 0 w 31"/>
                      <a:gd name="T99" fmla="*/ 6 h 9"/>
                      <a:gd name="T100" fmla="*/ 1 w 31"/>
                      <a:gd name="T101" fmla="*/ 8 h 9"/>
                      <a:gd name="T102" fmla="*/ 3 w 31"/>
                      <a:gd name="T103" fmla="*/ 6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1" h="9">
                        <a:moveTo>
                          <a:pt x="3" y="6"/>
                        </a:moveTo>
                        <a:cubicBezTo>
                          <a:pt x="3" y="7"/>
                          <a:pt x="4" y="8"/>
                          <a:pt x="5" y="7"/>
                        </a:cubicBezTo>
                        <a:cubicBezTo>
                          <a:pt x="7" y="6"/>
                          <a:pt x="9" y="6"/>
                          <a:pt x="10" y="6"/>
                        </a:cubicBezTo>
                        <a:cubicBezTo>
                          <a:pt x="10" y="5"/>
                          <a:pt x="10" y="4"/>
                          <a:pt x="10" y="3"/>
                        </a:cubicBezTo>
                        <a:cubicBezTo>
                          <a:pt x="7" y="4"/>
                          <a:pt x="5" y="4"/>
                          <a:pt x="2" y="4"/>
                        </a:cubicBezTo>
                        <a:cubicBezTo>
                          <a:pt x="2" y="5"/>
                          <a:pt x="2" y="6"/>
                          <a:pt x="2" y="7"/>
                        </a:cubicBezTo>
                        <a:cubicBezTo>
                          <a:pt x="5" y="7"/>
                          <a:pt x="7" y="6"/>
                          <a:pt x="9" y="6"/>
                        </a:cubicBezTo>
                        <a:cubicBezTo>
                          <a:pt x="11" y="5"/>
                          <a:pt x="10" y="3"/>
                          <a:pt x="8" y="3"/>
                        </a:cubicBezTo>
                        <a:cubicBezTo>
                          <a:pt x="7" y="3"/>
                          <a:pt x="5" y="3"/>
                          <a:pt x="4" y="3"/>
                        </a:cubicBezTo>
                        <a:cubicBezTo>
                          <a:pt x="4" y="4"/>
                          <a:pt x="4" y="5"/>
                          <a:pt x="4" y="6"/>
                        </a:cubicBezTo>
                        <a:cubicBezTo>
                          <a:pt x="8" y="5"/>
                          <a:pt x="12" y="5"/>
                          <a:pt x="16" y="5"/>
                        </a:cubicBezTo>
                        <a:cubicBezTo>
                          <a:pt x="18" y="5"/>
                          <a:pt x="18" y="3"/>
                          <a:pt x="16" y="2"/>
                        </a:cubicBezTo>
                        <a:cubicBezTo>
                          <a:pt x="14" y="2"/>
                          <a:pt x="12" y="3"/>
                          <a:pt x="10" y="3"/>
                        </a:cubicBezTo>
                        <a:cubicBezTo>
                          <a:pt x="8" y="3"/>
                          <a:pt x="9" y="6"/>
                          <a:pt x="11" y="6"/>
                        </a:cubicBezTo>
                        <a:cubicBezTo>
                          <a:pt x="14" y="5"/>
                          <a:pt x="17" y="5"/>
                          <a:pt x="21" y="5"/>
                        </a:cubicBezTo>
                        <a:cubicBezTo>
                          <a:pt x="21" y="4"/>
                          <a:pt x="21" y="3"/>
                          <a:pt x="21" y="2"/>
                        </a:cubicBezTo>
                        <a:cubicBezTo>
                          <a:pt x="16" y="2"/>
                          <a:pt x="12" y="3"/>
                          <a:pt x="8" y="3"/>
                        </a:cubicBezTo>
                        <a:cubicBezTo>
                          <a:pt x="8" y="4"/>
                          <a:pt x="9" y="4"/>
                          <a:pt x="9" y="5"/>
                        </a:cubicBezTo>
                        <a:cubicBezTo>
                          <a:pt x="12" y="2"/>
                          <a:pt x="17" y="3"/>
                          <a:pt x="21" y="4"/>
                        </a:cubicBezTo>
                        <a:cubicBezTo>
                          <a:pt x="23" y="4"/>
                          <a:pt x="23" y="1"/>
                          <a:pt x="21" y="1"/>
                        </a:cubicBezTo>
                        <a:cubicBezTo>
                          <a:pt x="19" y="1"/>
                          <a:pt x="17" y="1"/>
                          <a:pt x="15" y="1"/>
                        </a:cubicBezTo>
                        <a:cubicBezTo>
                          <a:pt x="13" y="2"/>
                          <a:pt x="14" y="4"/>
                          <a:pt x="15" y="4"/>
                        </a:cubicBezTo>
                        <a:cubicBezTo>
                          <a:pt x="20" y="4"/>
                          <a:pt x="24" y="4"/>
                          <a:pt x="28" y="2"/>
                        </a:cubicBezTo>
                        <a:cubicBezTo>
                          <a:pt x="27" y="3"/>
                          <a:pt x="28" y="6"/>
                          <a:pt x="30" y="5"/>
                        </a:cubicBezTo>
                        <a:cubicBezTo>
                          <a:pt x="30" y="5"/>
                          <a:pt x="30" y="5"/>
                          <a:pt x="30" y="4"/>
                        </a:cubicBezTo>
                        <a:cubicBezTo>
                          <a:pt x="31" y="4"/>
                          <a:pt x="31" y="4"/>
                          <a:pt x="31" y="3"/>
                        </a:cubicBezTo>
                        <a:cubicBezTo>
                          <a:pt x="31" y="3"/>
                          <a:pt x="31" y="3"/>
                          <a:pt x="31" y="3"/>
                        </a:cubicBezTo>
                        <a:cubicBezTo>
                          <a:pt x="31" y="2"/>
                          <a:pt x="31" y="2"/>
                          <a:pt x="30" y="1"/>
                        </a:cubicBezTo>
                        <a:cubicBezTo>
                          <a:pt x="25" y="1"/>
                          <a:pt x="20" y="1"/>
                          <a:pt x="15" y="1"/>
                        </a:cubicBezTo>
                        <a:cubicBezTo>
                          <a:pt x="15" y="2"/>
                          <a:pt x="16" y="3"/>
                          <a:pt x="16" y="4"/>
                        </a:cubicBezTo>
                        <a:cubicBezTo>
                          <a:pt x="17" y="4"/>
                          <a:pt x="19" y="3"/>
                          <a:pt x="21" y="4"/>
                        </a:cubicBezTo>
                        <a:cubicBezTo>
                          <a:pt x="21" y="3"/>
                          <a:pt x="21" y="2"/>
                          <a:pt x="21" y="1"/>
                        </a:cubicBezTo>
                        <a:cubicBezTo>
                          <a:pt x="16" y="1"/>
                          <a:pt x="11" y="0"/>
                          <a:pt x="7" y="3"/>
                        </a:cubicBezTo>
                        <a:cubicBezTo>
                          <a:pt x="6" y="4"/>
                          <a:pt x="7" y="5"/>
                          <a:pt x="8" y="6"/>
                        </a:cubicBezTo>
                        <a:cubicBezTo>
                          <a:pt x="12" y="6"/>
                          <a:pt x="16" y="5"/>
                          <a:pt x="21" y="5"/>
                        </a:cubicBezTo>
                        <a:cubicBezTo>
                          <a:pt x="22" y="5"/>
                          <a:pt x="22" y="2"/>
                          <a:pt x="21" y="2"/>
                        </a:cubicBezTo>
                        <a:cubicBezTo>
                          <a:pt x="17" y="2"/>
                          <a:pt x="14" y="2"/>
                          <a:pt x="10" y="3"/>
                        </a:cubicBezTo>
                        <a:cubicBezTo>
                          <a:pt x="10" y="4"/>
                          <a:pt x="11" y="5"/>
                          <a:pt x="11" y="6"/>
                        </a:cubicBezTo>
                        <a:cubicBezTo>
                          <a:pt x="13" y="5"/>
                          <a:pt x="14" y="5"/>
                          <a:pt x="16" y="5"/>
                        </a:cubicBezTo>
                        <a:cubicBezTo>
                          <a:pt x="16" y="4"/>
                          <a:pt x="16" y="3"/>
                          <a:pt x="16" y="2"/>
                        </a:cubicBezTo>
                        <a:cubicBezTo>
                          <a:pt x="11" y="2"/>
                          <a:pt x="7" y="2"/>
                          <a:pt x="3" y="4"/>
                        </a:cubicBezTo>
                        <a:cubicBezTo>
                          <a:pt x="2" y="4"/>
                          <a:pt x="2" y="6"/>
                          <a:pt x="4" y="6"/>
                        </a:cubicBezTo>
                        <a:cubicBezTo>
                          <a:pt x="5" y="6"/>
                          <a:pt x="7" y="6"/>
                          <a:pt x="9" y="6"/>
                        </a:cubicBezTo>
                        <a:cubicBezTo>
                          <a:pt x="9" y="5"/>
                          <a:pt x="9" y="4"/>
                          <a:pt x="8" y="3"/>
                        </a:cubicBezTo>
                        <a:cubicBezTo>
                          <a:pt x="6" y="3"/>
                          <a:pt x="4" y="4"/>
                          <a:pt x="2" y="4"/>
                        </a:cubicBezTo>
                        <a:cubicBezTo>
                          <a:pt x="0" y="4"/>
                          <a:pt x="0" y="7"/>
                          <a:pt x="2" y="7"/>
                        </a:cubicBezTo>
                        <a:cubicBezTo>
                          <a:pt x="5" y="7"/>
                          <a:pt x="8" y="7"/>
                          <a:pt x="11" y="6"/>
                        </a:cubicBezTo>
                        <a:cubicBezTo>
                          <a:pt x="12" y="6"/>
                          <a:pt x="12" y="3"/>
                          <a:pt x="10" y="3"/>
                        </a:cubicBezTo>
                        <a:cubicBezTo>
                          <a:pt x="7" y="4"/>
                          <a:pt x="4" y="4"/>
                          <a:pt x="1" y="5"/>
                        </a:cubicBezTo>
                        <a:cubicBezTo>
                          <a:pt x="1" y="5"/>
                          <a:pt x="0" y="6"/>
                          <a:pt x="0" y="6"/>
                        </a:cubicBezTo>
                        <a:cubicBezTo>
                          <a:pt x="0" y="7"/>
                          <a:pt x="1" y="8"/>
                          <a:pt x="1" y="8"/>
                        </a:cubicBezTo>
                        <a:cubicBezTo>
                          <a:pt x="3" y="9"/>
                          <a:pt x="4" y="7"/>
                          <a:pt x="3"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2" name="Freeform 341"/>
                  <p:cNvSpPr/>
                  <p:nvPr/>
                </p:nvSpPr>
                <p:spPr bwMode="auto">
                  <a:xfrm>
                    <a:off x="546" y="1469"/>
                    <a:ext cx="9" cy="12"/>
                  </a:xfrm>
                  <a:custGeom>
                    <a:avLst/>
                    <a:gdLst>
                      <a:gd name="T0" fmla="*/ 5 w 14"/>
                      <a:gd name="T1" fmla="*/ 15 h 18"/>
                      <a:gd name="T2" fmla="*/ 5 w 14"/>
                      <a:gd name="T3" fmla="*/ 2 h 18"/>
                      <a:gd name="T4" fmla="*/ 4 w 14"/>
                      <a:gd name="T5" fmla="*/ 3 h 18"/>
                      <a:gd name="T6" fmla="*/ 10 w 14"/>
                      <a:gd name="T7" fmla="*/ 4 h 18"/>
                      <a:gd name="T8" fmla="*/ 10 w 14"/>
                      <a:gd name="T9" fmla="*/ 8 h 18"/>
                      <a:gd name="T10" fmla="*/ 10 w 14"/>
                      <a:gd name="T11" fmla="*/ 16 h 18"/>
                      <a:gd name="T12" fmla="*/ 11 w 14"/>
                      <a:gd name="T13" fmla="*/ 15 h 18"/>
                      <a:gd name="T14" fmla="*/ 3 w 14"/>
                      <a:gd name="T15" fmla="*/ 15 h 18"/>
                      <a:gd name="T16" fmla="*/ 2 w 14"/>
                      <a:gd name="T17" fmla="*/ 17 h 18"/>
                      <a:gd name="T18" fmla="*/ 11 w 14"/>
                      <a:gd name="T19" fmla="*/ 18 h 18"/>
                      <a:gd name="T20" fmla="*/ 13 w 14"/>
                      <a:gd name="T21" fmla="*/ 16 h 18"/>
                      <a:gd name="T22" fmla="*/ 13 w 14"/>
                      <a:gd name="T23" fmla="*/ 4 h 18"/>
                      <a:gd name="T24" fmla="*/ 4 w 14"/>
                      <a:gd name="T25" fmla="*/ 1 h 18"/>
                      <a:gd name="T26" fmla="*/ 3 w 14"/>
                      <a:gd name="T27" fmla="*/ 2 h 18"/>
                      <a:gd name="T28" fmla="*/ 2 w 14"/>
                      <a:gd name="T29" fmla="*/ 15 h 18"/>
                      <a:gd name="T30" fmla="*/ 5 w 14"/>
                      <a:gd name="T31" fmla="*/ 15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 h="18">
                        <a:moveTo>
                          <a:pt x="5" y="15"/>
                        </a:moveTo>
                        <a:cubicBezTo>
                          <a:pt x="5" y="11"/>
                          <a:pt x="5" y="6"/>
                          <a:pt x="5" y="2"/>
                        </a:cubicBezTo>
                        <a:cubicBezTo>
                          <a:pt x="5" y="2"/>
                          <a:pt x="4" y="3"/>
                          <a:pt x="4" y="3"/>
                        </a:cubicBezTo>
                        <a:cubicBezTo>
                          <a:pt x="6" y="3"/>
                          <a:pt x="9" y="3"/>
                          <a:pt x="10" y="4"/>
                        </a:cubicBezTo>
                        <a:cubicBezTo>
                          <a:pt x="11" y="5"/>
                          <a:pt x="10" y="7"/>
                          <a:pt x="10" y="8"/>
                        </a:cubicBezTo>
                        <a:cubicBezTo>
                          <a:pt x="10" y="11"/>
                          <a:pt x="10" y="13"/>
                          <a:pt x="10" y="16"/>
                        </a:cubicBezTo>
                        <a:cubicBezTo>
                          <a:pt x="10" y="16"/>
                          <a:pt x="10" y="15"/>
                          <a:pt x="11" y="15"/>
                        </a:cubicBezTo>
                        <a:cubicBezTo>
                          <a:pt x="8" y="16"/>
                          <a:pt x="5" y="15"/>
                          <a:pt x="3" y="15"/>
                        </a:cubicBezTo>
                        <a:cubicBezTo>
                          <a:pt x="1" y="14"/>
                          <a:pt x="0" y="17"/>
                          <a:pt x="2" y="17"/>
                        </a:cubicBezTo>
                        <a:cubicBezTo>
                          <a:pt x="5" y="18"/>
                          <a:pt x="8" y="18"/>
                          <a:pt x="11" y="18"/>
                        </a:cubicBezTo>
                        <a:cubicBezTo>
                          <a:pt x="12" y="17"/>
                          <a:pt x="12" y="17"/>
                          <a:pt x="13" y="16"/>
                        </a:cubicBezTo>
                        <a:cubicBezTo>
                          <a:pt x="13" y="12"/>
                          <a:pt x="14" y="8"/>
                          <a:pt x="13" y="4"/>
                        </a:cubicBezTo>
                        <a:cubicBezTo>
                          <a:pt x="12" y="0"/>
                          <a:pt x="7" y="0"/>
                          <a:pt x="4" y="1"/>
                        </a:cubicBezTo>
                        <a:cubicBezTo>
                          <a:pt x="3" y="1"/>
                          <a:pt x="3" y="1"/>
                          <a:pt x="3" y="2"/>
                        </a:cubicBezTo>
                        <a:cubicBezTo>
                          <a:pt x="2" y="6"/>
                          <a:pt x="2" y="11"/>
                          <a:pt x="2" y="15"/>
                        </a:cubicBezTo>
                        <a:cubicBezTo>
                          <a:pt x="2" y="17"/>
                          <a:pt x="5" y="17"/>
                          <a:pt x="5"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3" name="Freeform 342"/>
                  <p:cNvSpPr/>
                  <p:nvPr/>
                </p:nvSpPr>
                <p:spPr bwMode="auto">
                  <a:xfrm>
                    <a:off x="552" y="1466"/>
                    <a:ext cx="9" cy="16"/>
                  </a:xfrm>
                  <a:custGeom>
                    <a:avLst/>
                    <a:gdLst>
                      <a:gd name="T0" fmla="*/ 5 w 14"/>
                      <a:gd name="T1" fmla="*/ 21 h 24"/>
                      <a:gd name="T2" fmla="*/ 5 w 14"/>
                      <a:gd name="T3" fmla="*/ 10 h 24"/>
                      <a:gd name="T4" fmla="*/ 5 w 14"/>
                      <a:gd name="T5" fmla="*/ 6 h 24"/>
                      <a:gd name="T6" fmla="*/ 8 w 14"/>
                      <a:gd name="T7" fmla="*/ 3 h 24"/>
                      <a:gd name="T8" fmla="*/ 11 w 14"/>
                      <a:gd name="T9" fmla="*/ 9 h 24"/>
                      <a:gd name="T10" fmla="*/ 11 w 14"/>
                      <a:gd name="T11" fmla="*/ 21 h 24"/>
                      <a:gd name="T12" fmla="*/ 12 w 14"/>
                      <a:gd name="T13" fmla="*/ 20 h 24"/>
                      <a:gd name="T14" fmla="*/ 3 w 14"/>
                      <a:gd name="T15" fmla="*/ 20 h 24"/>
                      <a:gd name="T16" fmla="*/ 2 w 14"/>
                      <a:gd name="T17" fmla="*/ 22 h 24"/>
                      <a:gd name="T18" fmla="*/ 13 w 14"/>
                      <a:gd name="T19" fmla="*/ 23 h 24"/>
                      <a:gd name="T20" fmla="*/ 14 w 14"/>
                      <a:gd name="T21" fmla="*/ 21 h 24"/>
                      <a:gd name="T22" fmla="*/ 14 w 14"/>
                      <a:gd name="T23" fmla="*/ 5 h 24"/>
                      <a:gd name="T24" fmla="*/ 9 w 14"/>
                      <a:gd name="T25" fmla="*/ 1 h 24"/>
                      <a:gd name="T26" fmla="*/ 2 w 14"/>
                      <a:gd name="T27" fmla="*/ 4 h 24"/>
                      <a:gd name="T28" fmla="*/ 2 w 14"/>
                      <a:gd name="T29" fmla="*/ 10 h 24"/>
                      <a:gd name="T30" fmla="*/ 2 w 14"/>
                      <a:gd name="T31" fmla="*/ 21 h 24"/>
                      <a:gd name="T32" fmla="*/ 5 w 14"/>
                      <a:gd name="T33" fmla="*/ 21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4" h="24">
                        <a:moveTo>
                          <a:pt x="5" y="21"/>
                        </a:moveTo>
                        <a:cubicBezTo>
                          <a:pt x="5" y="18"/>
                          <a:pt x="5" y="14"/>
                          <a:pt x="5" y="10"/>
                        </a:cubicBezTo>
                        <a:cubicBezTo>
                          <a:pt x="5" y="9"/>
                          <a:pt x="5" y="7"/>
                          <a:pt x="5" y="6"/>
                        </a:cubicBezTo>
                        <a:cubicBezTo>
                          <a:pt x="5" y="3"/>
                          <a:pt x="6" y="3"/>
                          <a:pt x="8" y="3"/>
                        </a:cubicBezTo>
                        <a:cubicBezTo>
                          <a:pt x="12" y="3"/>
                          <a:pt x="11" y="6"/>
                          <a:pt x="11" y="9"/>
                        </a:cubicBezTo>
                        <a:cubicBezTo>
                          <a:pt x="11" y="13"/>
                          <a:pt x="11" y="17"/>
                          <a:pt x="11" y="21"/>
                        </a:cubicBezTo>
                        <a:cubicBezTo>
                          <a:pt x="11" y="21"/>
                          <a:pt x="12" y="20"/>
                          <a:pt x="12" y="20"/>
                        </a:cubicBezTo>
                        <a:cubicBezTo>
                          <a:pt x="9" y="21"/>
                          <a:pt x="6" y="20"/>
                          <a:pt x="3" y="20"/>
                        </a:cubicBezTo>
                        <a:cubicBezTo>
                          <a:pt x="1" y="19"/>
                          <a:pt x="0" y="22"/>
                          <a:pt x="2" y="22"/>
                        </a:cubicBezTo>
                        <a:cubicBezTo>
                          <a:pt x="6" y="23"/>
                          <a:pt x="9" y="24"/>
                          <a:pt x="13" y="23"/>
                        </a:cubicBezTo>
                        <a:cubicBezTo>
                          <a:pt x="13" y="22"/>
                          <a:pt x="14" y="22"/>
                          <a:pt x="14" y="21"/>
                        </a:cubicBezTo>
                        <a:cubicBezTo>
                          <a:pt x="14" y="16"/>
                          <a:pt x="14" y="10"/>
                          <a:pt x="14" y="5"/>
                        </a:cubicBezTo>
                        <a:cubicBezTo>
                          <a:pt x="14" y="2"/>
                          <a:pt x="12" y="1"/>
                          <a:pt x="9" y="1"/>
                        </a:cubicBezTo>
                        <a:cubicBezTo>
                          <a:pt x="6" y="0"/>
                          <a:pt x="3" y="1"/>
                          <a:pt x="2" y="4"/>
                        </a:cubicBezTo>
                        <a:cubicBezTo>
                          <a:pt x="2" y="6"/>
                          <a:pt x="2" y="8"/>
                          <a:pt x="2" y="10"/>
                        </a:cubicBezTo>
                        <a:cubicBezTo>
                          <a:pt x="2" y="14"/>
                          <a:pt x="2" y="18"/>
                          <a:pt x="2" y="21"/>
                        </a:cubicBezTo>
                        <a:cubicBezTo>
                          <a:pt x="2" y="23"/>
                          <a:pt x="5" y="23"/>
                          <a:pt x="5" y="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4" name="Freeform 343"/>
                  <p:cNvSpPr/>
                  <p:nvPr/>
                </p:nvSpPr>
                <p:spPr bwMode="auto">
                  <a:xfrm>
                    <a:off x="557" y="1462"/>
                    <a:ext cx="11" cy="20"/>
                  </a:xfrm>
                  <a:custGeom>
                    <a:avLst/>
                    <a:gdLst>
                      <a:gd name="T0" fmla="*/ 2 w 16"/>
                      <a:gd name="T1" fmla="*/ 27 h 30"/>
                      <a:gd name="T2" fmla="*/ 2 w 16"/>
                      <a:gd name="T3" fmla="*/ 28 h 30"/>
                      <a:gd name="T4" fmla="*/ 5 w 16"/>
                      <a:gd name="T5" fmla="*/ 28 h 30"/>
                      <a:gd name="T6" fmla="*/ 6 w 16"/>
                      <a:gd name="T7" fmla="*/ 12 h 30"/>
                      <a:gd name="T8" fmla="*/ 7 w 16"/>
                      <a:gd name="T9" fmla="*/ 4 h 30"/>
                      <a:gd name="T10" fmla="*/ 13 w 16"/>
                      <a:gd name="T11" fmla="*/ 4 h 30"/>
                      <a:gd name="T12" fmla="*/ 12 w 16"/>
                      <a:gd name="T13" fmla="*/ 3 h 30"/>
                      <a:gd name="T14" fmla="*/ 12 w 16"/>
                      <a:gd name="T15" fmla="*/ 27 h 30"/>
                      <a:gd name="T16" fmla="*/ 14 w 16"/>
                      <a:gd name="T17" fmla="*/ 26 h 30"/>
                      <a:gd name="T18" fmla="*/ 2 w 16"/>
                      <a:gd name="T19" fmla="*/ 25 h 30"/>
                      <a:gd name="T20" fmla="*/ 2 w 16"/>
                      <a:gd name="T21" fmla="*/ 28 h 30"/>
                      <a:gd name="T22" fmla="*/ 14 w 16"/>
                      <a:gd name="T23" fmla="*/ 29 h 30"/>
                      <a:gd name="T24" fmla="*/ 15 w 16"/>
                      <a:gd name="T25" fmla="*/ 27 h 30"/>
                      <a:gd name="T26" fmla="*/ 15 w 16"/>
                      <a:gd name="T27" fmla="*/ 3 h 30"/>
                      <a:gd name="T28" fmla="*/ 13 w 16"/>
                      <a:gd name="T29" fmla="*/ 2 h 30"/>
                      <a:gd name="T30" fmla="*/ 3 w 16"/>
                      <a:gd name="T31" fmla="*/ 5 h 30"/>
                      <a:gd name="T32" fmla="*/ 2 w 16"/>
                      <a:gd name="T33" fmla="*/ 28 h 30"/>
                      <a:gd name="T34" fmla="*/ 5 w 16"/>
                      <a:gd name="T35" fmla="*/ 28 h 30"/>
                      <a:gd name="T36" fmla="*/ 5 w 16"/>
                      <a:gd name="T37" fmla="*/ 27 h 30"/>
                      <a:gd name="T38" fmla="*/ 2 w 16"/>
                      <a:gd name="T39" fmla="*/ 27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6" h="30">
                        <a:moveTo>
                          <a:pt x="2" y="27"/>
                        </a:moveTo>
                        <a:cubicBezTo>
                          <a:pt x="2" y="27"/>
                          <a:pt x="2" y="28"/>
                          <a:pt x="2" y="28"/>
                        </a:cubicBezTo>
                        <a:cubicBezTo>
                          <a:pt x="2" y="30"/>
                          <a:pt x="4" y="30"/>
                          <a:pt x="5" y="28"/>
                        </a:cubicBezTo>
                        <a:cubicBezTo>
                          <a:pt x="7" y="23"/>
                          <a:pt x="7" y="18"/>
                          <a:pt x="6" y="12"/>
                        </a:cubicBezTo>
                        <a:cubicBezTo>
                          <a:pt x="6" y="11"/>
                          <a:pt x="5" y="4"/>
                          <a:pt x="7" y="4"/>
                        </a:cubicBezTo>
                        <a:cubicBezTo>
                          <a:pt x="9" y="4"/>
                          <a:pt x="11" y="4"/>
                          <a:pt x="13" y="4"/>
                        </a:cubicBezTo>
                        <a:cubicBezTo>
                          <a:pt x="13" y="4"/>
                          <a:pt x="13" y="3"/>
                          <a:pt x="12" y="3"/>
                        </a:cubicBezTo>
                        <a:cubicBezTo>
                          <a:pt x="12" y="11"/>
                          <a:pt x="13" y="19"/>
                          <a:pt x="12" y="27"/>
                        </a:cubicBezTo>
                        <a:cubicBezTo>
                          <a:pt x="13" y="27"/>
                          <a:pt x="13" y="26"/>
                          <a:pt x="14" y="26"/>
                        </a:cubicBezTo>
                        <a:cubicBezTo>
                          <a:pt x="10" y="26"/>
                          <a:pt x="6" y="25"/>
                          <a:pt x="2" y="25"/>
                        </a:cubicBezTo>
                        <a:cubicBezTo>
                          <a:pt x="0" y="25"/>
                          <a:pt x="0" y="28"/>
                          <a:pt x="2" y="28"/>
                        </a:cubicBezTo>
                        <a:cubicBezTo>
                          <a:pt x="6" y="28"/>
                          <a:pt x="10" y="29"/>
                          <a:pt x="14" y="29"/>
                        </a:cubicBezTo>
                        <a:cubicBezTo>
                          <a:pt x="15" y="29"/>
                          <a:pt x="15" y="28"/>
                          <a:pt x="15" y="27"/>
                        </a:cubicBezTo>
                        <a:cubicBezTo>
                          <a:pt x="16" y="19"/>
                          <a:pt x="15" y="11"/>
                          <a:pt x="15" y="3"/>
                        </a:cubicBezTo>
                        <a:cubicBezTo>
                          <a:pt x="15" y="2"/>
                          <a:pt x="14" y="2"/>
                          <a:pt x="13" y="2"/>
                        </a:cubicBezTo>
                        <a:cubicBezTo>
                          <a:pt x="11" y="1"/>
                          <a:pt x="3" y="0"/>
                          <a:pt x="3" y="5"/>
                        </a:cubicBezTo>
                        <a:cubicBezTo>
                          <a:pt x="3" y="12"/>
                          <a:pt x="5" y="20"/>
                          <a:pt x="2" y="28"/>
                        </a:cubicBezTo>
                        <a:cubicBezTo>
                          <a:pt x="3" y="28"/>
                          <a:pt x="4" y="28"/>
                          <a:pt x="5" y="28"/>
                        </a:cubicBezTo>
                        <a:cubicBezTo>
                          <a:pt x="5" y="28"/>
                          <a:pt x="5" y="27"/>
                          <a:pt x="5" y="27"/>
                        </a:cubicBezTo>
                        <a:cubicBezTo>
                          <a:pt x="5" y="25"/>
                          <a:pt x="2" y="25"/>
                          <a:pt x="2" y="2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5" name="Freeform 344"/>
                  <p:cNvSpPr/>
                  <p:nvPr/>
                </p:nvSpPr>
                <p:spPr bwMode="auto">
                  <a:xfrm>
                    <a:off x="564" y="1458"/>
                    <a:ext cx="8" cy="24"/>
                  </a:xfrm>
                  <a:custGeom>
                    <a:avLst/>
                    <a:gdLst>
                      <a:gd name="T0" fmla="*/ 4 w 13"/>
                      <a:gd name="T1" fmla="*/ 33 h 35"/>
                      <a:gd name="T2" fmla="*/ 6 w 13"/>
                      <a:gd name="T3" fmla="*/ 22 h 35"/>
                      <a:gd name="T4" fmla="*/ 4 w 13"/>
                      <a:gd name="T5" fmla="*/ 3 h 35"/>
                      <a:gd name="T6" fmla="*/ 2 w 13"/>
                      <a:gd name="T7" fmla="*/ 4 h 35"/>
                      <a:gd name="T8" fmla="*/ 10 w 13"/>
                      <a:gd name="T9" fmla="*/ 7 h 35"/>
                      <a:gd name="T10" fmla="*/ 10 w 13"/>
                      <a:gd name="T11" fmla="*/ 14 h 35"/>
                      <a:gd name="T12" fmla="*/ 10 w 13"/>
                      <a:gd name="T13" fmla="*/ 33 h 35"/>
                      <a:gd name="T14" fmla="*/ 12 w 13"/>
                      <a:gd name="T15" fmla="*/ 32 h 35"/>
                      <a:gd name="T16" fmla="*/ 3 w 13"/>
                      <a:gd name="T17" fmla="*/ 31 h 35"/>
                      <a:gd name="T18" fmla="*/ 2 w 13"/>
                      <a:gd name="T19" fmla="*/ 34 h 35"/>
                      <a:gd name="T20" fmla="*/ 12 w 13"/>
                      <a:gd name="T21" fmla="*/ 35 h 35"/>
                      <a:gd name="T22" fmla="*/ 13 w 13"/>
                      <a:gd name="T23" fmla="*/ 33 h 35"/>
                      <a:gd name="T24" fmla="*/ 12 w 13"/>
                      <a:gd name="T25" fmla="*/ 5 h 35"/>
                      <a:gd name="T26" fmla="*/ 2 w 13"/>
                      <a:gd name="T27" fmla="*/ 1 h 35"/>
                      <a:gd name="T28" fmla="*/ 1 w 13"/>
                      <a:gd name="T29" fmla="*/ 3 h 35"/>
                      <a:gd name="T30" fmla="*/ 1 w 13"/>
                      <a:gd name="T31" fmla="*/ 16 h 35"/>
                      <a:gd name="T32" fmla="*/ 2 w 13"/>
                      <a:gd name="T33" fmla="*/ 32 h 35"/>
                      <a:gd name="T34" fmla="*/ 4 w 13"/>
                      <a:gd name="T35" fmla="*/ 33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3" h="35">
                        <a:moveTo>
                          <a:pt x="4" y="33"/>
                        </a:moveTo>
                        <a:cubicBezTo>
                          <a:pt x="7" y="30"/>
                          <a:pt x="6" y="26"/>
                          <a:pt x="6" y="22"/>
                        </a:cubicBezTo>
                        <a:cubicBezTo>
                          <a:pt x="5" y="15"/>
                          <a:pt x="4" y="9"/>
                          <a:pt x="4" y="3"/>
                        </a:cubicBezTo>
                        <a:cubicBezTo>
                          <a:pt x="3" y="3"/>
                          <a:pt x="3" y="3"/>
                          <a:pt x="2" y="4"/>
                        </a:cubicBezTo>
                        <a:cubicBezTo>
                          <a:pt x="5" y="4"/>
                          <a:pt x="10" y="2"/>
                          <a:pt x="10" y="7"/>
                        </a:cubicBezTo>
                        <a:cubicBezTo>
                          <a:pt x="10" y="9"/>
                          <a:pt x="10" y="12"/>
                          <a:pt x="10" y="14"/>
                        </a:cubicBezTo>
                        <a:cubicBezTo>
                          <a:pt x="10" y="21"/>
                          <a:pt x="11" y="27"/>
                          <a:pt x="10" y="33"/>
                        </a:cubicBezTo>
                        <a:cubicBezTo>
                          <a:pt x="11" y="33"/>
                          <a:pt x="11" y="32"/>
                          <a:pt x="12" y="32"/>
                        </a:cubicBezTo>
                        <a:cubicBezTo>
                          <a:pt x="9" y="32"/>
                          <a:pt x="6" y="32"/>
                          <a:pt x="3" y="31"/>
                        </a:cubicBezTo>
                        <a:cubicBezTo>
                          <a:pt x="1" y="31"/>
                          <a:pt x="0" y="34"/>
                          <a:pt x="2" y="34"/>
                        </a:cubicBezTo>
                        <a:cubicBezTo>
                          <a:pt x="5" y="35"/>
                          <a:pt x="8" y="35"/>
                          <a:pt x="12" y="35"/>
                        </a:cubicBezTo>
                        <a:cubicBezTo>
                          <a:pt x="13" y="35"/>
                          <a:pt x="13" y="34"/>
                          <a:pt x="13" y="33"/>
                        </a:cubicBezTo>
                        <a:cubicBezTo>
                          <a:pt x="13" y="24"/>
                          <a:pt x="13" y="15"/>
                          <a:pt x="12" y="5"/>
                        </a:cubicBezTo>
                        <a:cubicBezTo>
                          <a:pt x="12" y="0"/>
                          <a:pt x="6" y="1"/>
                          <a:pt x="2" y="1"/>
                        </a:cubicBezTo>
                        <a:cubicBezTo>
                          <a:pt x="2" y="1"/>
                          <a:pt x="1" y="2"/>
                          <a:pt x="1" y="3"/>
                        </a:cubicBezTo>
                        <a:cubicBezTo>
                          <a:pt x="1" y="7"/>
                          <a:pt x="1" y="12"/>
                          <a:pt x="1" y="16"/>
                        </a:cubicBezTo>
                        <a:cubicBezTo>
                          <a:pt x="2" y="21"/>
                          <a:pt x="5" y="27"/>
                          <a:pt x="2" y="32"/>
                        </a:cubicBezTo>
                        <a:cubicBezTo>
                          <a:pt x="1" y="34"/>
                          <a:pt x="3" y="35"/>
                          <a:pt x="4" y="3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6" name="Freeform 345"/>
                  <p:cNvSpPr/>
                  <p:nvPr/>
                </p:nvSpPr>
                <p:spPr bwMode="auto">
                  <a:xfrm>
                    <a:off x="569" y="1454"/>
                    <a:ext cx="10" cy="28"/>
                  </a:xfrm>
                  <a:custGeom>
                    <a:avLst/>
                    <a:gdLst>
                      <a:gd name="T0" fmla="*/ 6 w 15"/>
                      <a:gd name="T1" fmla="*/ 40 h 42"/>
                      <a:gd name="T2" fmla="*/ 4 w 15"/>
                      <a:gd name="T3" fmla="*/ 16 h 42"/>
                      <a:gd name="T4" fmla="*/ 4 w 15"/>
                      <a:gd name="T5" fmla="*/ 4 h 42"/>
                      <a:gd name="T6" fmla="*/ 5 w 15"/>
                      <a:gd name="T7" fmla="*/ 3 h 42"/>
                      <a:gd name="T8" fmla="*/ 11 w 15"/>
                      <a:gd name="T9" fmla="*/ 8 h 42"/>
                      <a:gd name="T10" fmla="*/ 11 w 15"/>
                      <a:gd name="T11" fmla="*/ 25 h 42"/>
                      <a:gd name="T12" fmla="*/ 12 w 15"/>
                      <a:gd name="T13" fmla="*/ 35 h 42"/>
                      <a:gd name="T14" fmla="*/ 2 w 15"/>
                      <a:gd name="T15" fmla="*/ 38 h 42"/>
                      <a:gd name="T16" fmla="*/ 2 w 15"/>
                      <a:gd name="T17" fmla="*/ 41 h 42"/>
                      <a:gd name="T18" fmla="*/ 13 w 15"/>
                      <a:gd name="T19" fmla="*/ 41 h 42"/>
                      <a:gd name="T20" fmla="*/ 15 w 15"/>
                      <a:gd name="T21" fmla="*/ 40 h 42"/>
                      <a:gd name="T22" fmla="*/ 14 w 15"/>
                      <a:gd name="T23" fmla="*/ 23 h 42"/>
                      <a:gd name="T24" fmla="*/ 14 w 15"/>
                      <a:gd name="T25" fmla="*/ 8 h 42"/>
                      <a:gd name="T26" fmla="*/ 2 w 15"/>
                      <a:gd name="T27" fmla="*/ 0 h 42"/>
                      <a:gd name="T28" fmla="*/ 1 w 15"/>
                      <a:gd name="T29" fmla="*/ 1 h 42"/>
                      <a:gd name="T30" fmla="*/ 3 w 15"/>
                      <a:gd name="T31" fmla="*/ 40 h 42"/>
                      <a:gd name="T32" fmla="*/ 6 w 15"/>
                      <a:gd name="T33" fmla="*/ 4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 h="42">
                        <a:moveTo>
                          <a:pt x="6" y="40"/>
                        </a:moveTo>
                        <a:cubicBezTo>
                          <a:pt x="6" y="32"/>
                          <a:pt x="5" y="24"/>
                          <a:pt x="4" y="16"/>
                        </a:cubicBezTo>
                        <a:cubicBezTo>
                          <a:pt x="4" y="12"/>
                          <a:pt x="4" y="8"/>
                          <a:pt x="4" y="4"/>
                        </a:cubicBezTo>
                        <a:cubicBezTo>
                          <a:pt x="3" y="2"/>
                          <a:pt x="4" y="2"/>
                          <a:pt x="5" y="3"/>
                        </a:cubicBezTo>
                        <a:cubicBezTo>
                          <a:pt x="9" y="3"/>
                          <a:pt x="11" y="4"/>
                          <a:pt x="11" y="8"/>
                        </a:cubicBezTo>
                        <a:cubicBezTo>
                          <a:pt x="11" y="14"/>
                          <a:pt x="11" y="19"/>
                          <a:pt x="11" y="25"/>
                        </a:cubicBezTo>
                        <a:cubicBezTo>
                          <a:pt x="12" y="28"/>
                          <a:pt x="12" y="32"/>
                          <a:pt x="12" y="35"/>
                        </a:cubicBezTo>
                        <a:cubicBezTo>
                          <a:pt x="12" y="40"/>
                          <a:pt x="5" y="38"/>
                          <a:pt x="2" y="38"/>
                        </a:cubicBezTo>
                        <a:cubicBezTo>
                          <a:pt x="0" y="38"/>
                          <a:pt x="0" y="41"/>
                          <a:pt x="2" y="41"/>
                        </a:cubicBezTo>
                        <a:cubicBezTo>
                          <a:pt x="5" y="41"/>
                          <a:pt x="9" y="41"/>
                          <a:pt x="13" y="41"/>
                        </a:cubicBezTo>
                        <a:cubicBezTo>
                          <a:pt x="14" y="41"/>
                          <a:pt x="15" y="40"/>
                          <a:pt x="15" y="40"/>
                        </a:cubicBezTo>
                        <a:cubicBezTo>
                          <a:pt x="15" y="34"/>
                          <a:pt x="15" y="28"/>
                          <a:pt x="14" y="23"/>
                        </a:cubicBezTo>
                        <a:cubicBezTo>
                          <a:pt x="13" y="18"/>
                          <a:pt x="14" y="13"/>
                          <a:pt x="14" y="8"/>
                        </a:cubicBezTo>
                        <a:cubicBezTo>
                          <a:pt x="14" y="0"/>
                          <a:pt x="9" y="0"/>
                          <a:pt x="2" y="0"/>
                        </a:cubicBezTo>
                        <a:cubicBezTo>
                          <a:pt x="1" y="0"/>
                          <a:pt x="1" y="0"/>
                          <a:pt x="1" y="1"/>
                        </a:cubicBezTo>
                        <a:cubicBezTo>
                          <a:pt x="2" y="14"/>
                          <a:pt x="3" y="27"/>
                          <a:pt x="3" y="40"/>
                        </a:cubicBezTo>
                        <a:cubicBezTo>
                          <a:pt x="3" y="42"/>
                          <a:pt x="6" y="42"/>
                          <a:pt x="6" y="4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7" name="Freeform 346"/>
                  <p:cNvSpPr/>
                  <p:nvPr/>
                </p:nvSpPr>
                <p:spPr bwMode="auto">
                  <a:xfrm>
                    <a:off x="550" y="1471"/>
                    <a:ext cx="2" cy="3"/>
                  </a:xfrm>
                  <a:custGeom>
                    <a:avLst/>
                    <a:gdLst>
                      <a:gd name="T0" fmla="*/ 2 w 4"/>
                      <a:gd name="T1" fmla="*/ 3 h 4"/>
                      <a:gd name="T2" fmla="*/ 3 w 4"/>
                      <a:gd name="T3" fmla="*/ 2 h 4"/>
                      <a:gd name="T4" fmla="*/ 2 w 4"/>
                      <a:gd name="T5" fmla="*/ 1 h 4"/>
                      <a:gd name="T6" fmla="*/ 1 w 4"/>
                      <a:gd name="T7" fmla="*/ 2 h 4"/>
                      <a:gd name="T8" fmla="*/ 2 w 4"/>
                      <a:gd name="T9" fmla="*/ 3 h 4"/>
                    </a:gdLst>
                    <a:ahLst/>
                    <a:cxnLst>
                      <a:cxn ang="0">
                        <a:pos x="T0" y="T1"/>
                      </a:cxn>
                      <a:cxn ang="0">
                        <a:pos x="T2" y="T3"/>
                      </a:cxn>
                      <a:cxn ang="0">
                        <a:pos x="T4" y="T5"/>
                      </a:cxn>
                      <a:cxn ang="0">
                        <a:pos x="T6" y="T7"/>
                      </a:cxn>
                      <a:cxn ang="0">
                        <a:pos x="T8" y="T9"/>
                      </a:cxn>
                    </a:cxnLst>
                    <a:rect l="0" t="0" r="r" b="b"/>
                    <a:pathLst>
                      <a:path w="4" h="4">
                        <a:moveTo>
                          <a:pt x="2" y="3"/>
                        </a:moveTo>
                        <a:cubicBezTo>
                          <a:pt x="3" y="3"/>
                          <a:pt x="3" y="2"/>
                          <a:pt x="3" y="2"/>
                        </a:cubicBezTo>
                        <a:cubicBezTo>
                          <a:pt x="4" y="1"/>
                          <a:pt x="3" y="0"/>
                          <a:pt x="2" y="1"/>
                        </a:cubicBezTo>
                        <a:cubicBezTo>
                          <a:pt x="2" y="1"/>
                          <a:pt x="1" y="1"/>
                          <a:pt x="1" y="2"/>
                        </a:cubicBezTo>
                        <a:cubicBezTo>
                          <a:pt x="0" y="3"/>
                          <a:pt x="1" y="4"/>
                          <a:pt x="2"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8" name="Freeform 347"/>
                  <p:cNvSpPr/>
                  <p:nvPr/>
                </p:nvSpPr>
                <p:spPr bwMode="auto">
                  <a:xfrm>
                    <a:off x="550" y="1472"/>
                    <a:ext cx="2" cy="2"/>
                  </a:xfrm>
                  <a:custGeom>
                    <a:avLst/>
                    <a:gdLst>
                      <a:gd name="T0" fmla="*/ 2 w 4"/>
                      <a:gd name="T1" fmla="*/ 2 h 3"/>
                      <a:gd name="T2" fmla="*/ 3 w 4"/>
                      <a:gd name="T3" fmla="*/ 2 h 3"/>
                      <a:gd name="T4" fmla="*/ 2 w 4"/>
                      <a:gd name="T5" fmla="*/ 0 h 3"/>
                      <a:gd name="T6" fmla="*/ 1 w 4"/>
                      <a:gd name="T7" fmla="*/ 1 h 3"/>
                      <a:gd name="T8" fmla="*/ 2 w 4"/>
                      <a:gd name="T9" fmla="*/ 2 h 3"/>
                    </a:gdLst>
                    <a:ahLst/>
                    <a:cxnLst>
                      <a:cxn ang="0">
                        <a:pos x="T0" y="T1"/>
                      </a:cxn>
                      <a:cxn ang="0">
                        <a:pos x="T2" y="T3"/>
                      </a:cxn>
                      <a:cxn ang="0">
                        <a:pos x="T4" y="T5"/>
                      </a:cxn>
                      <a:cxn ang="0">
                        <a:pos x="T6" y="T7"/>
                      </a:cxn>
                      <a:cxn ang="0">
                        <a:pos x="T8" y="T9"/>
                      </a:cxn>
                    </a:cxnLst>
                    <a:rect l="0" t="0" r="r" b="b"/>
                    <a:pathLst>
                      <a:path w="4" h="3">
                        <a:moveTo>
                          <a:pt x="2" y="2"/>
                        </a:moveTo>
                        <a:cubicBezTo>
                          <a:pt x="2" y="2"/>
                          <a:pt x="2" y="2"/>
                          <a:pt x="3" y="2"/>
                        </a:cubicBezTo>
                        <a:cubicBezTo>
                          <a:pt x="4" y="1"/>
                          <a:pt x="3" y="0"/>
                          <a:pt x="2" y="0"/>
                        </a:cubicBezTo>
                        <a:cubicBezTo>
                          <a:pt x="2" y="0"/>
                          <a:pt x="1" y="1"/>
                          <a:pt x="1" y="1"/>
                        </a:cubicBezTo>
                        <a:cubicBezTo>
                          <a:pt x="0" y="1"/>
                          <a:pt x="1" y="3"/>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9" name="Freeform 348"/>
                  <p:cNvSpPr/>
                  <p:nvPr/>
                </p:nvSpPr>
                <p:spPr bwMode="auto">
                  <a:xfrm>
                    <a:off x="547" y="1472"/>
                    <a:ext cx="7" cy="6"/>
                  </a:xfrm>
                  <a:custGeom>
                    <a:avLst/>
                    <a:gdLst>
                      <a:gd name="T0" fmla="*/ 2 w 10"/>
                      <a:gd name="T1" fmla="*/ 8 h 9"/>
                      <a:gd name="T2" fmla="*/ 9 w 10"/>
                      <a:gd name="T3" fmla="*/ 2 h 9"/>
                      <a:gd name="T4" fmla="*/ 8 w 10"/>
                      <a:gd name="T5" fmla="*/ 0 h 9"/>
                      <a:gd name="T6" fmla="*/ 1 w 10"/>
                      <a:gd name="T7" fmla="*/ 8 h 9"/>
                      <a:gd name="T8" fmla="*/ 2 w 10"/>
                      <a:gd name="T9" fmla="*/ 8 h 9"/>
                    </a:gdLst>
                    <a:ahLst/>
                    <a:cxnLst>
                      <a:cxn ang="0">
                        <a:pos x="T0" y="T1"/>
                      </a:cxn>
                      <a:cxn ang="0">
                        <a:pos x="T2" y="T3"/>
                      </a:cxn>
                      <a:cxn ang="0">
                        <a:pos x="T4" y="T5"/>
                      </a:cxn>
                      <a:cxn ang="0">
                        <a:pos x="T6" y="T7"/>
                      </a:cxn>
                      <a:cxn ang="0">
                        <a:pos x="T8" y="T9"/>
                      </a:cxn>
                    </a:cxnLst>
                    <a:rect l="0" t="0" r="r" b="b"/>
                    <a:pathLst>
                      <a:path w="10" h="9">
                        <a:moveTo>
                          <a:pt x="2" y="8"/>
                        </a:moveTo>
                        <a:cubicBezTo>
                          <a:pt x="3" y="5"/>
                          <a:pt x="7" y="4"/>
                          <a:pt x="9" y="2"/>
                        </a:cubicBezTo>
                        <a:cubicBezTo>
                          <a:pt x="10" y="1"/>
                          <a:pt x="9" y="0"/>
                          <a:pt x="8" y="0"/>
                        </a:cubicBezTo>
                        <a:cubicBezTo>
                          <a:pt x="6" y="3"/>
                          <a:pt x="2" y="4"/>
                          <a:pt x="1" y="8"/>
                        </a:cubicBezTo>
                        <a:cubicBezTo>
                          <a:pt x="0" y="9"/>
                          <a:pt x="2" y="9"/>
                          <a:pt x="2"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0" name="Freeform 349"/>
                  <p:cNvSpPr/>
                  <p:nvPr/>
                </p:nvSpPr>
                <p:spPr bwMode="auto">
                  <a:xfrm>
                    <a:off x="547" y="1473"/>
                    <a:ext cx="7" cy="7"/>
                  </a:xfrm>
                  <a:custGeom>
                    <a:avLst/>
                    <a:gdLst>
                      <a:gd name="T0" fmla="*/ 2 w 10"/>
                      <a:gd name="T1" fmla="*/ 9 h 10"/>
                      <a:gd name="T2" fmla="*/ 10 w 10"/>
                      <a:gd name="T3" fmla="*/ 2 h 10"/>
                      <a:gd name="T4" fmla="*/ 9 w 10"/>
                      <a:gd name="T5" fmla="*/ 1 h 10"/>
                      <a:gd name="T6" fmla="*/ 1 w 10"/>
                      <a:gd name="T7" fmla="*/ 8 h 10"/>
                      <a:gd name="T8" fmla="*/ 2 w 10"/>
                      <a:gd name="T9" fmla="*/ 9 h 10"/>
                    </a:gdLst>
                    <a:ahLst/>
                    <a:cxnLst>
                      <a:cxn ang="0">
                        <a:pos x="T0" y="T1"/>
                      </a:cxn>
                      <a:cxn ang="0">
                        <a:pos x="T2" y="T3"/>
                      </a:cxn>
                      <a:cxn ang="0">
                        <a:pos x="T4" y="T5"/>
                      </a:cxn>
                      <a:cxn ang="0">
                        <a:pos x="T6" y="T7"/>
                      </a:cxn>
                      <a:cxn ang="0">
                        <a:pos x="T8" y="T9"/>
                      </a:cxn>
                    </a:cxnLst>
                    <a:rect l="0" t="0" r="r" b="b"/>
                    <a:pathLst>
                      <a:path w="10" h="10">
                        <a:moveTo>
                          <a:pt x="2" y="9"/>
                        </a:moveTo>
                        <a:cubicBezTo>
                          <a:pt x="4" y="6"/>
                          <a:pt x="7" y="4"/>
                          <a:pt x="10" y="2"/>
                        </a:cubicBezTo>
                        <a:cubicBezTo>
                          <a:pt x="10" y="1"/>
                          <a:pt x="10" y="0"/>
                          <a:pt x="9" y="1"/>
                        </a:cubicBezTo>
                        <a:cubicBezTo>
                          <a:pt x="6" y="3"/>
                          <a:pt x="3" y="5"/>
                          <a:pt x="1" y="8"/>
                        </a:cubicBezTo>
                        <a:cubicBezTo>
                          <a:pt x="0" y="9"/>
                          <a:pt x="1" y="10"/>
                          <a:pt x="2"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1" name="Freeform 350"/>
                  <p:cNvSpPr/>
                  <p:nvPr/>
                </p:nvSpPr>
                <p:spPr bwMode="auto">
                  <a:xfrm>
                    <a:off x="548" y="1474"/>
                    <a:ext cx="6" cy="6"/>
                  </a:xfrm>
                  <a:custGeom>
                    <a:avLst/>
                    <a:gdLst>
                      <a:gd name="T0" fmla="*/ 1 w 9"/>
                      <a:gd name="T1" fmla="*/ 7 h 8"/>
                      <a:gd name="T2" fmla="*/ 9 w 9"/>
                      <a:gd name="T3" fmla="*/ 2 h 8"/>
                      <a:gd name="T4" fmla="*/ 8 w 9"/>
                      <a:gd name="T5" fmla="*/ 1 h 8"/>
                      <a:gd name="T6" fmla="*/ 1 w 9"/>
                      <a:gd name="T7" fmla="*/ 6 h 8"/>
                      <a:gd name="T8" fmla="*/ 1 w 9"/>
                      <a:gd name="T9" fmla="*/ 7 h 8"/>
                    </a:gdLst>
                    <a:ahLst/>
                    <a:cxnLst>
                      <a:cxn ang="0">
                        <a:pos x="T0" y="T1"/>
                      </a:cxn>
                      <a:cxn ang="0">
                        <a:pos x="T2" y="T3"/>
                      </a:cxn>
                      <a:cxn ang="0">
                        <a:pos x="T4" y="T5"/>
                      </a:cxn>
                      <a:cxn ang="0">
                        <a:pos x="T6" y="T7"/>
                      </a:cxn>
                      <a:cxn ang="0">
                        <a:pos x="T8" y="T9"/>
                      </a:cxn>
                    </a:cxnLst>
                    <a:rect l="0" t="0" r="r" b="b"/>
                    <a:pathLst>
                      <a:path w="9" h="8">
                        <a:moveTo>
                          <a:pt x="1" y="7"/>
                        </a:moveTo>
                        <a:cubicBezTo>
                          <a:pt x="4" y="6"/>
                          <a:pt x="6" y="4"/>
                          <a:pt x="9" y="2"/>
                        </a:cubicBezTo>
                        <a:cubicBezTo>
                          <a:pt x="9" y="2"/>
                          <a:pt x="9" y="0"/>
                          <a:pt x="8" y="1"/>
                        </a:cubicBezTo>
                        <a:cubicBezTo>
                          <a:pt x="5" y="2"/>
                          <a:pt x="3" y="5"/>
                          <a:pt x="1" y="6"/>
                        </a:cubicBezTo>
                        <a:cubicBezTo>
                          <a:pt x="0" y="6"/>
                          <a:pt x="0" y="8"/>
                          <a:pt x="1"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2" name="Freeform 351"/>
                  <p:cNvSpPr/>
                  <p:nvPr/>
                </p:nvSpPr>
                <p:spPr bwMode="auto">
                  <a:xfrm>
                    <a:off x="548" y="1471"/>
                    <a:ext cx="2" cy="3"/>
                  </a:xfrm>
                  <a:custGeom>
                    <a:avLst/>
                    <a:gdLst>
                      <a:gd name="T0" fmla="*/ 2 w 4"/>
                      <a:gd name="T1" fmla="*/ 3 h 4"/>
                      <a:gd name="T2" fmla="*/ 4 w 4"/>
                      <a:gd name="T3" fmla="*/ 2 h 4"/>
                      <a:gd name="T4" fmla="*/ 2 w 4"/>
                      <a:gd name="T5" fmla="*/ 1 h 4"/>
                      <a:gd name="T6" fmla="*/ 2 w 4"/>
                      <a:gd name="T7" fmla="*/ 1 h 4"/>
                      <a:gd name="T8" fmla="*/ 3 w 4"/>
                      <a:gd name="T9" fmla="*/ 2 h 4"/>
                      <a:gd name="T10" fmla="*/ 4 w 4"/>
                      <a:gd name="T11" fmla="*/ 2 h 4"/>
                      <a:gd name="T12" fmla="*/ 2 w 4"/>
                      <a:gd name="T13" fmla="*/ 1 h 4"/>
                      <a:gd name="T14" fmla="*/ 1 w 4"/>
                      <a:gd name="T15" fmla="*/ 2 h 4"/>
                      <a:gd name="T16" fmla="*/ 2 w 4"/>
                      <a:gd name="T17"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4">
                        <a:moveTo>
                          <a:pt x="2" y="3"/>
                        </a:moveTo>
                        <a:cubicBezTo>
                          <a:pt x="3" y="3"/>
                          <a:pt x="3" y="2"/>
                          <a:pt x="4" y="2"/>
                        </a:cubicBezTo>
                        <a:cubicBezTo>
                          <a:pt x="3" y="1"/>
                          <a:pt x="3" y="1"/>
                          <a:pt x="2" y="1"/>
                        </a:cubicBezTo>
                        <a:cubicBezTo>
                          <a:pt x="2" y="1"/>
                          <a:pt x="2" y="1"/>
                          <a:pt x="2" y="1"/>
                        </a:cubicBezTo>
                        <a:cubicBezTo>
                          <a:pt x="1" y="2"/>
                          <a:pt x="2" y="3"/>
                          <a:pt x="3" y="2"/>
                        </a:cubicBezTo>
                        <a:cubicBezTo>
                          <a:pt x="3" y="2"/>
                          <a:pt x="3" y="2"/>
                          <a:pt x="4" y="2"/>
                        </a:cubicBezTo>
                        <a:cubicBezTo>
                          <a:pt x="4" y="1"/>
                          <a:pt x="3" y="0"/>
                          <a:pt x="2" y="1"/>
                        </a:cubicBezTo>
                        <a:cubicBezTo>
                          <a:pt x="2" y="1"/>
                          <a:pt x="2" y="1"/>
                          <a:pt x="1" y="2"/>
                        </a:cubicBezTo>
                        <a:cubicBezTo>
                          <a:pt x="0" y="3"/>
                          <a:pt x="2" y="4"/>
                          <a:pt x="2"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3" name="Freeform 352"/>
                  <p:cNvSpPr/>
                  <p:nvPr/>
                </p:nvSpPr>
                <p:spPr bwMode="auto">
                  <a:xfrm>
                    <a:off x="554" y="1468"/>
                    <a:ext cx="5" cy="4"/>
                  </a:xfrm>
                  <a:custGeom>
                    <a:avLst/>
                    <a:gdLst>
                      <a:gd name="T0" fmla="*/ 2 w 8"/>
                      <a:gd name="T1" fmla="*/ 6 h 7"/>
                      <a:gd name="T2" fmla="*/ 7 w 8"/>
                      <a:gd name="T3" fmla="*/ 2 h 7"/>
                      <a:gd name="T4" fmla="*/ 6 w 8"/>
                      <a:gd name="T5" fmla="*/ 1 h 7"/>
                      <a:gd name="T6" fmla="*/ 1 w 8"/>
                      <a:gd name="T7" fmla="*/ 5 h 7"/>
                      <a:gd name="T8" fmla="*/ 2 w 8"/>
                      <a:gd name="T9" fmla="*/ 6 h 7"/>
                    </a:gdLst>
                    <a:ahLst/>
                    <a:cxnLst>
                      <a:cxn ang="0">
                        <a:pos x="T0" y="T1"/>
                      </a:cxn>
                      <a:cxn ang="0">
                        <a:pos x="T2" y="T3"/>
                      </a:cxn>
                      <a:cxn ang="0">
                        <a:pos x="T4" y="T5"/>
                      </a:cxn>
                      <a:cxn ang="0">
                        <a:pos x="T6" y="T7"/>
                      </a:cxn>
                      <a:cxn ang="0">
                        <a:pos x="T8" y="T9"/>
                      </a:cxn>
                    </a:cxnLst>
                    <a:rect l="0" t="0" r="r" b="b"/>
                    <a:pathLst>
                      <a:path w="8" h="7">
                        <a:moveTo>
                          <a:pt x="2" y="6"/>
                        </a:moveTo>
                        <a:cubicBezTo>
                          <a:pt x="3" y="5"/>
                          <a:pt x="5" y="4"/>
                          <a:pt x="7" y="2"/>
                        </a:cubicBezTo>
                        <a:cubicBezTo>
                          <a:pt x="8" y="2"/>
                          <a:pt x="7" y="0"/>
                          <a:pt x="6" y="1"/>
                        </a:cubicBezTo>
                        <a:cubicBezTo>
                          <a:pt x="4" y="2"/>
                          <a:pt x="2" y="4"/>
                          <a:pt x="1" y="5"/>
                        </a:cubicBezTo>
                        <a:cubicBezTo>
                          <a:pt x="0" y="5"/>
                          <a:pt x="1" y="7"/>
                          <a:pt x="2"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4" name="Freeform 353"/>
                  <p:cNvSpPr/>
                  <p:nvPr/>
                </p:nvSpPr>
                <p:spPr bwMode="auto">
                  <a:xfrm>
                    <a:off x="553" y="1470"/>
                    <a:ext cx="7" cy="5"/>
                  </a:xfrm>
                  <a:custGeom>
                    <a:avLst/>
                    <a:gdLst>
                      <a:gd name="T0" fmla="*/ 2 w 10"/>
                      <a:gd name="T1" fmla="*/ 7 h 8"/>
                      <a:gd name="T2" fmla="*/ 9 w 10"/>
                      <a:gd name="T3" fmla="*/ 2 h 8"/>
                      <a:gd name="T4" fmla="*/ 8 w 10"/>
                      <a:gd name="T5" fmla="*/ 0 h 8"/>
                      <a:gd name="T6" fmla="*/ 1 w 10"/>
                      <a:gd name="T7" fmla="*/ 6 h 8"/>
                      <a:gd name="T8" fmla="*/ 2 w 10"/>
                      <a:gd name="T9" fmla="*/ 7 h 8"/>
                    </a:gdLst>
                    <a:ahLst/>
                    <a:cxnLst>
                      <a:cxn ang="0">
                        <a:pos x="T0" y="T1"/>
                      </a:cxn>
                      <a:cxn ang="0">
                        <a:pos x="T2" y="T3"/>
                      </a:cxn>
                      <a:cxn ang="0">
                        <a:pos x="T4" y="T5"/>
                      </a:cxn>
                      <a:cxn ang="0">
                        <a:pos x="T6" y="T7"/>
                      </a:cxn>
                      <a:cxn ang="0">
                        <a:pos x="T8" y="T9"/>
                      </a:cxn>
                    </a:cxnLst>
                    <a:rect l="0" t="0" r="r" b="b"/>
                    <a:pathLst>
                      <a:path w="10" h="8">
                        <a:moveTo>
                          <a:pt x="2" y="7"/>
                        </a:moveTo>
                        <a:cubicBezTo>
                          <a:pt x="4" y="5"/>
                          <a:pt x="6" y="3"/>
                          <a:pt x="9" y="2"/>
                        </a:cubicBezTo>
                        <a:cubicBezTo>
                          <a:pt x="10" y="1"/>
                          <a:pt x="9" y="0"/>
                          <a:pt x="8" y="0"/>
                        </a:cubicBezTo>
                        <a:cubicBezTo>
                          <a:pt x="5" y="2"/>
                          <a:pt x="3" y="4"/>
                          <a:pt x="1" y="6"/>
                        </a:cubicBezTo>
                        <a:cubicBezTo>
                          <a:pt x="0" y="7"/>
                          <a:pt x="1" y="8"/>
                          <a:pt x="2"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5" name="Freeform 354"/>
                  <p:cNvSpPr/>
                  <p:nvPr/>
                </p:nvSpPr>
                <p:spPr bwMode="auto">
                  <a:xfrm>
                    <a:off x="554" y="1472"/>
                    <a:ext cx="6" cy="4"/>
                  </a:xfrm>
                  <a:custGeom>
                    <a:avLst/>
                    <a:gdLst>
                      <a:gd name="T0" fmla="*/ 2 w 9"/>
                      <a:gd name="T1" fmla="*/ 6 h 7"/>
                      <a:gd name="T2" fmla="*/ 8 w 9"/>
                      <a:gd name="T3" fmla="*/ 2 h 7"/>
                      <a:gd name="T4" fmla="*/ 7 w 9"/>
                      <a:gd name="T5" fmla="*/ 0 h 7"/>
                      <a:gd name="T6" fmla="*/ 0 w 9"/>
                      <a:gd name="T7" fmla="*/ 5 h 7"/>
                      <a:gd name="T8" fmla="*/ 2 w 9"/>
                      <a:gd name="T9" fmla="*/ 6 h 7"/>
                    </a:gdLst>
                    <a:ahLst/>
                    <a:cxnLst>
                      <a:cxn ang="0">
                        <a:pos x="T0" y="T1"/>
                      </a:cxn>
                      <a:cxn ang="0">
                        <a:pos x="T2" y="T3"/>
                      </a:cxn>
                      <a:cxn ang="0">
                        <a:pos x="T4" y="T5"/>
                      </a:cxn>
                      <a:cxn ang="0">
                        <a:pos x="T6" y="T7"/>
                      </a:cxn>
                      <a:cxn ang="0">
                        <a:pos x="T8" y="T9"/>
                      </a:cxn>
                    </a:cxnLst>
                    <a:rect l="0" t="0" r="r" b="b"/>
                    <a:pathLst>
                      <a:path w="9" h="7">
                        <a:moveTo>
                          <a:pt x="2" y="6"/>
                        </a:moveTo>
                        <a:cubicBezTo>
                          <a:pt x="4" y="4"/>
                          <a:pt x="6" y="3"/>
                          <a:pt x="8" y="2"/>
                        </a:cubicBezTo>
                        <a:cubicBezTo>
                          <a:pt x="9" y="1"/>
                          <a:pt x="8" y="0"/>
                          <a:pt x="7" y="0"/>
                        </a:cubicBezTo>
                        <a:cubicBezTo>
                          <a:pt x="5" y="2"/>
                          <a:pt x="2" y="3"/>
                          <a:pt x="0" y="5"/>
                        </a:cubicBezTo>
                        <a:cubicBezTo>
                          <a:pt x="0" y="6"/>
                          <a:pt x="1" y="7"/>
                          <a:pt x="2"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6" name="Freeform 355"/>
                  <p:cNvSpPr/>
                  <p:nvPr/>
                </p:nvSpPr>
                <p:spPr bwMode="auto">
                  <a:xfrm>
                    <a:off x="553" y="1474"/>
                    <a:ext cx="6" cy="5"/>
                  </a:xfrm>
                  <a:custGeom>
                    <a:avLst/>
                    <a:gdLst>
                      <a:gd name="T0" fmla="*/ 2 w 9"/>
                      <a:gd name="T1" fmla="*/ 7 h 8"/>
                      <a:gd name="T2" fmla="*/ 8 w 9"/>
                      <a:gd name="T3" fmla="*/ 2 h 8"/>
                      <a:gd name="T4" fmla="*/ 7 w 9"/>
                      <a:gd name="T5" fmla="*/ 1 h 8"/>
                      <a:gd name="T6" fmla="*/ 1 w 9"/>
                      <a:gd name="T7" fmla="*/ 6 h 8"/>
                      <a:gd name="T8" fmla="*/ 2 w 9"/>
                      <a:gd name="T9" fmla="*/ 7 h 8"/>
                    </a:gdLst>
                    <a:ahLst/>
                    <a:cxnLst>
                      <a:cxn ang="0">
                        <a:pos x="T0" y="T1"/>
                      </a:cxn>
                      <a:cxn ang="0">
                        <a:pos x="T2" y="T3"/>
                      </a:cxn>
                      <a:cxn ang="0">
                        <a:pos x="T4" y="T5"/>
                      </a:cxn>
                      <a:cxn ang="0">
                        <a:pos x="T6" y="T7"/>
                      </a:cxn>
                      <a:cxn ang="0">
                        <a:pos x="T8" y="T9"/>
                      </a:cxn>
                    </a:cxnLst>
                    <a:rect l="0" t="0" r="r" b="b"/>
                    <a:pathLst>
                      <a:path w="9" h="8">
                        <a:moveTo>
                          <a:pt x="2" y="7"/>
                        </a:moveTo>
                        <a:cubicBezTo>
                          <a:pt x="4" y="5"/>
                          <a:pt x="6" y="3"/>
                          <a:pt x="8" y="2"/>
                        </a:cubicBezTo>
                        <a:cubicBezTo>
                          <a:pt x="9" y="1"/>
                          <a:pt x="8" y="0"/>
                          <a:pt x="7" y="1"/>
                        </a:cubicBezTo>
                        <a:cubicBezTo>
                          <a:pt x="5" y="2"/>
                          <a:pt x="3" y="4"/>
                          <a:pt x="1" y="6"/>
                        </a:cubicBezTo>
                        <a:cubicBezTo>
                          <a:pt x="0" y="6"/>
                          <a:pt x="2" y="8"/>
                          <a:pt x="2"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7" name="Freeform 356"/>
                  <p:cNvSpPr/>
                  <p:nvPr/>
                </p:nvSpPr>
                <p:spPr bwMode="auto">
                  <a:xfrm>
                    <a:off x="554" y="1476"/>
                    <a:ext cx="5" cy="4"/>
                  </a:xfrm>
                  <a:custGeom>
                    <a:avLst/>
                    <a:gdLst>
                      <a:gd name="T0" fmla="*/ 2 w 7"/>
                      <a:gd name="T1" fmla="*/ 5 h 6"/>
                      <a:gd name="T2" fmla="*/ 6 w 7"/>
                      <a:gd name="T3" fmla="*/ 1 h 6"/>
                      <a:gd name="T4" fmla="*/ 4 w 7"/>
                      <a:gd name="T5" fmla="*/ 0 h 6"/>
                      <a:gd name="T6" fmla="*/ 1 w 7"/>
                      <a:gd name="T7" fmla="*/ 4 h 6"/>
                      <a:gd name="T8" fmla="*/ 2 w 7"/>
                      <a:gd name="T9" fmla="*/ 5 h 6"/>
                    </a:gdLst>
                    <a:ahLst/>
                    <a:cxnLst>
                      <a:cxn ang="0">
                        <a:pos x="T0" y="T1"/>
                      </a:cxn>
                      <a:cxn ang="0">
                        <a:pos x="T2" y="T3"/>
                      </a:cxn>
                      <a:cxn ang="0">
                        <a:pos x="T4" y="T5"/>
                      </a:cxn>
                      <a:cxn ang="0">
                        <a:pos x="T6" y="T7"/>
                      </a:cxn>
                      <a:cxn ang="0">
                        <a:pos x="T8" y="T9"/>
                      </a:cxn>
                    </a:cxnLst>
                    <a:rect l="0" t="0" r="r" b="b"/>
                    <a:pathLst>
                      <a:path w="7" h="6">
                        <a:moveTo>
                          <a:pt x="2" y="5"/>
                        </a:moveTo>
                        <a:cubicBezTo>
                          <a:pt x="3" y="4"/>
                          <a:pt x="5" y="3"/>
                          <a:pt x="6" y="1"/>
                        </a:cubicBezTo>
                        <a:cubicBezTo>
                          <a:pt x="7" y="0"/>
                          <a:pt x="5" y="0"/>
                          <a:pt x="4" y="0"/>
                        </a:cubicBezTo>
                        <a:cubicBezTo>
                          <a:pt x="3" y="2"/>
                          <a:pt x="2" y="3"/>
                          <a:pt x="1" y="4"/>
                        </a:cubicBezTo>
                        <a:cubicBezTo>
                          <a:pt x="0" y="5"/>
                          <a:pt x="1" y="6"/>
                          <a:pt x="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8" name="Freeform 357"/>
                  <p:cNvSpPr/>
                  <p:nvPr/>
                </p:nvSpPr>
                <p:spPr bwMode="auto">
                  <a:xfrm>
                    <a:off x="559" y="1463"/>
                    <a:ext cx="5" cy="5"/>
                  </a:xfrm>
                  <a:custGeom>
                    <a:avLst/>
                    <a:gdLst>
                      <a:gd name="T0" fmla="*/ 2 w 8"/>
                      <a:gd name="T1" fmla="*/ 7 h 8"/>
                      <a:gd name="T2" fmla="*/ 8 w 8"/>
                      <a:gd name="T3" fmla="*/ 1 h 8"/>
                      <a:gd name="T4" fmla="*/ 6 w 8"/>
                      <a:gd name="T5" fmla="*/ 0 h 8"/>
                      <a:gd name="T6" fmla="*/ 1 w 8"/>
                      <a:gd name="T7" fmla="*/ 6 h 8"/>
                      <a:gd name="T8" fmla="*/ 2 w 8"/>
                      <a:gd name="T9" fmla="*/ 7 h 8"/>
                    </a:gdLst>
                    <a:ahLst/>
                    <a:cxnLst>
                      <a:cxn ang="0">
                        <a:pos x="T0" y="T1"/>
                      </a:cxn>
                      <a:cxn ang="0">
                        <a:pos x="T2" y="T3"/>
                      </a:cxn>
                      <a:cxn ang="0">
                        <a:pos x="T4" y="T5"/>
                      </a:cxn>
                      <a:cxn ang="0">
                        <a:pos x="T6" y="T7"/>
                      </a:cxn>
                      <a:cxn ang="0">
                        <a:pos x="T8" y="T9"/>
                      </a:cxn>
                    </a:cxnLst>
                    <a:rect l="0" t="0" r="r" b="b"/>
                    <a:pathLst>
                      <a:path w="8" h="8">
                        <a:moveTo>
                          <a:pt x="2" y="7"/>
                        </a:moveTo>
                        <a:cubicBezTo>
                          <a:pt x="5" y="6"/>
                          <a:pt x="6" y="4"/>
                          <a:pt x="8" y="1"/>
                        </a:cubicBezTo>
                        <a:cubicBezTo>
                          <a:pt x="8" y="0"/>
                          <a:pt x="7" y="0"/>
                          <a:pt x="6" y="0"/>
                        </a:cubicBezTo>
                        <a:cubicBezTo>
                          <a:pt x="5" y="2"/>
                          <a:pt x="3" y="4"/>
                          <a:pt x="1" y="6"/>
                        </a:cubicBezTo>
                        <a:cubicBezTo>
                          <a:pt x="0" y="6"/>
                          <a:pt x="1" y="8"/>
                          <a:pt x="2"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9" name="Freeform 358"/>
                  <p:cNvSpPr/>
                  <p:nvPr/>
                </p:nvSpPr>
                <p:spPr bwMode="auto">
                  <a:xfrm>
                    <a:off x="558" y="1466"/>
                    <a:ext cx="8" cy="5"/>
                  </a:xfrm>
                  <a:custGeom>
                    <a:avLst/>
                    <a:gdLst>
                      <a:gd name="T0" fmla="*/ 2 w 12"/>
                      <a:gd name="T1" fmla="*/ 7 h 8"/>
                      <a:gd name="T2" fmla="*/ 11 w 12"/>
                      <a:gd name="T3" fmla="*/ 1 h 8"/>
                      <a:gd name="T4" fmla="*/ 11 w 12"/>
                      <a:gd name="T5" fmla="*/ 0 h 8"/>
                      <a:gd name="T6" fmla="*/ 1 w 12"/>
                      <a:gd name="T7" fmla="*/ 6 h 8"/>
                      <a:gd name="T8" fmla="*/ 2 w 12"/>
                      <a:gd name="T9" fmla="*/ 7 h 8"/>
                    </a:gdLst>
                    <a:ahLst/>
                    <a:cxnLst>
                      <a:cxn ang="0">
                        <a:pos x="T0" y="T1"/>
                      </a:cxn>
                      <a:cxn ang="0">
                        <a:pos x="T2" y="T3"/>
                      </a:cxn>
                      <a:cxn ang="0">
                        <a:pos x="T4" y="T5"/>
                      </a:cxn>
                      <a:cxn ang="0">
                        <a:pos x="T6" y="T7"/>
                      </a:cxn>
                      <a:cxn ang="0">
                        <a:pos x="T8" y="T9"/>
                      </a:cxn>
                    </a:cxnLst>
                    <a:rect l="0" t="0" r="r" b="b"/>
                    <a:pathLst>
                      <a:path w="12" h="8">
                        <a:moveTo>
                          <a:pt x="2" y="7"/>
                        </a:moveTo>
                        <a:cubicBezTo>
                          <a:pt x="5" y="6"/>
                          <a:pt x="8" y="3"/>
                          <a:pt x="11" y="1"/>
                        </a:cubicBezTo>
                        <a:cubicBezTo>
                          <a:pt x="12" y="1"/>
                          <a:pt x="12" y="0"/>
                          <a:pt x="11" y="0"/>
                        </a:cubicBezTo>
                        <a:cubicBezTo>
                          <a:pt x="7" y="2"/>
                          <a:pt x="5" y="4"/>
                          <a:pt x="1" y="6"/>
                        </a:cubicBezTo>
                        <a:cubicBezTo>
                          <a:pt x="0" y="6"/>
                          <a:pt x="1" y="8"/>
                          <a:pt x="2"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0" name="Freeform 359"/>
                  <p:cNvSpPr/>
                  <p:nvPr/>
                </p:nvSpPr>
                <p:spPr bwMode="auto">
                  <a:xfrm>
                    <a:off x="559" y="1467"/>
                    <a:ext cx="7" cy="6"/>
                  </a:xfrm>
                  <a:custGeom>
                    <a:avLst/>
                    <a:gdLst>
                      <a:gd name="T0" fmla="*/ 2 w 11"/>
                      <a:gd name="T1" fmla="*/ 8 h 9"/>
                      <a:gd name="T2" fmla="*/ 10 w 11"/>
                      <a:gd name="T3" fmla="*/ 2 h 9"/>
                      <a:gd name="T4" fmla="*/ 9 w 11"/>
                      <a:gd name="T5" fmla="*/ 1 h 9"/>
                      <a:gd name="T6" fmla="*/ 1 w 11"/>
                      <a:gd name="T7" fmla="*/ 7 h 9"/>
                      <a:gd name="T8" fmla="*/ 2 w 11"/>
                      <a:gd name="T9" fmla="*/ 8 h 9"/>
                    </a:gdLst>
                    <a:ahLst/>
                    <a:cxnLst>
                      <a:cxn ang="0">
                        <a:pos x="T0" y="T1"/>
                      </a:cxn>
                      <a:cxn ang="0">
                        <a:pos x="T2" y="T3"/>
                      </a:cxn>
                      <a:cxn ang="0">
                        <a:pos x="T4" y="T5"/>
                      </a:cxn>
                      <a:cxn ang="0">
                        <a:pos x="T6" y="T7"/>
                      </a:cxn>
                      <a:cxn ang="0">
                        <a:pos x="T8" y="T9"/>
                      </a:cxn>
                    </a:cxnLst>
                    <a:rect l="0" t="0" r="r" b="b"/>
                    <a:pathLst>
                      <a:path w="11" h="9">
                        <a:moveTo>
                          <a:pt x="2" y="8"/>
                        </a:moveTo>
                        <a:cubicBezTo>
                          <a:pt x="5" y="6"/>
                          <a:pt x="7" y="4"/>
                          <a:pt x="10" y="2"/>
                        </a:cubicBezTo>
                        <a:cubicBezTo>
                          <a:pt x="11" y="2"/>
                          <a:pt x="10" y="0"/>
                          <a:pt x="9" y="1"/>
                        </a:cubicBezTo>
                        <a:cubicBezTo>
                          <a:pt x="6" y="3"/>
                          <a:pt x="3" y="4"/>
                          <a:pt x="1" y="7"/>
                        </a:cubicBezTo>
                        <a:cubicBezTo>
                          <a:pt x="0" y="7"/>
                          <a:pt x="2" y="9"/>
                          <a:pt x="2"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1" name="Freeform 360"/>
                  <p:cNvSpPr/>
                  <p:nvPr/>
                </p:nvSpPr>
                <p:spPr bwMode="auto">
                  <a:xfrm>
                    <a:off x="559" y="1470"/>
                    <a:ext cx="7" cy="5"/>
                  </a:xfrm>
                  <a:custGeom>
                    <a:avLst/>
                    <a:gdLst>
                      <a:gd name="T0" fmla="*/ 2 w 10"/>
                      <a:gd name="T1" fmla="*/ 7 h 8"/>
                      <a:gd name="T2" fmla="*/ 9 w 10"/>
                      <a:gd name="T3" fmla="*/ 2 h 8"/>
                      <a:gd name="T4" fmla="*/ 8 w 10"/>
                      <a:gd name="T5" fmla="*/ 1 h 8"/>
                      <a:gd name="T6" fmla="*/ 0 w 10"/>
                      <a:gd name="T7" fmla="*/ 6 h 8"/>
                      <a:gd name="T8" fmla="*/ 2 w 10"/>
                      <a:gd name="T9" fmla="*/ 7 h 8"/>
                    </a:gdLst>
                    <a:ahLst/>
                    <a:cxnLst>
                      <a:cxn ang="0">
                        <a:pos x="T0" y="T1"/>
                      </a:cxn>
                      <a:cxn ang="0">
                        <a:pos x="T2" y="T3"/>
                      </a:cxn>
                      <a:cxn ang="0">
                        <a:pos x="T4" y="T5"/>
                      </a:cxn>
                      <a:cxn ang="0">
                        <a:pos x="T6" y="T7"/>
                      </a:cxn>
                      <a:cxn ang="0">
                        <a:pos x="T8" y="T9"/>
                      </a:cxn>
                    </a:cxnLst>
                    <a:rect l="0" t="0" r="r" b="b"/>
                    <a:pathLst>
                      <a:path w="10" h="8">
                        <a:moveTo>
                          <a:pt x="2" y="7"/>
                        </a:moveTo>
                        <a:cubicBezTo>
                          <a:pt x="4" y="5"/>
                          <a:pt x="6" y="3"/>
                          <a:pt x="9" y="2"/>
                        </a:cubicBezTo>
                        <a:cubicBezTo>
                          <a:pt x="10" y="2"/>
                          <a:pt x="9" y="0"/>
                          <a:pt x="8" y="1"/>
                        </a:cubicBezTo>
                        <a:cubicBezTo>
                          <a:pt x="5" y="2"/>
                          <a:pt x="3" y="4"/>
                          <a:pt x="0" y="6"/>
                        </a:cubicBezTo>
                        <a:cubicBezTo>
                          <a:pt x="0" y="7"/>
                          <a:pt x="1" y="8"/>
                          <a:pt x="2"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2" name="Freeform 361"/>
                  <p:cNvSpPr/>
                  <p:nvPr/>
                </p:nvSpPr>
                <p:spPr bwMode="auto">
                  <a:xfrm>
                    <a:off x="560" y="1472"/>
                    <a:ext cx="6" cy="4"/>
                  </a:xfrm>
                  <a:custGeom>
                    <a:avLst/>
                    <a:gdLst>
                      <a:gd name="T0" fmla="*/ 1 w 9"/>
                      <a:gd name="T1" fmla="*/ 6 h 7"/>
                      <a:gd name="T2" fmla="*/ 8 w 9"/>
                      <a:gd name="T3" fmla="*/ 2 h 7"/>
                      <a:gd name="T4" fmla="*/ 7 w 9"/>
                      <a:gd name="T5" fmla="*/ 0 h 7"/>
                      <a:gd name="T6" fmla="*/ 1 w 9"/>
                      <a:gd name="T7" fmla="*/ 5 h 7"/>
                      <a:gd name="T8" fmla="*/ 1 w 9"/>
                      <a:gd name="T9" fmla="*/ 6 h 7"/>
                    </a:gdLst>
                    <a:ahLst/>
                    <a:cxnLst>
                      <a:cxn ang="0">
                        <a:pos x="T0" y="T1"/>
                      </a:cxn>
                      <a:cxn ang="0">
                        <a:pos x="T2" y="T3"/>
                      </a:cxn>
                      <a:cxn ang="0">
                        <a:pos x="T4" y="T5"/>
                      </a:cxn>
                      <a:cxn ang="0">
                        <a:pos x="T6" y="T7"/>
                      </a:cxn>
                      <a:cxn ang="0">
                        <a:pos x="T8" y="T9"/>
                      </a:cxn>
                    </a:cxnLst>
                    <a:rect l="0" t="0" r="r" b="b"/>
                    <a:pathLst>
                      <a:path w="9" h="7">
                        <a:moveTo>
                          <a:pt x="1" y="6"/>
                        </a:moveTo>
                        <a:cubicBezTo>
                          <a:pt x="4" y="5"/>
                          <a:pt x="6" y="3"/>
                          <a:pt x="8" y="2"/>
                        </a:cubicBezTo>
                        <a:cubicBezTo>
                          <a:pt x="9" y="1"/>
                          <a:pt x="8" y="0"/>
                          <a:pt x="7" y="0"/>
                        </a:cubicBezTo>
                        <a:cubicBezTo>
                          <a:pt x="5" y="2"/>
                          <a:pt x="3" y="3"/>
                          <a:pt x="1" y="5"/>
                        </a:cubicBezTo>
                        <a:cubicBezTo>
                          <a:pt x="0" y="5"/>
                          <a:pt x="0" y="7"/>
                          <a:pt x="1"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3" name="Freeform 362"/>
                  <p:cNvSpPr/>
                  <p:nvPr/>
                </p:nvSpPr>
                <p:spPr bwMode="auto">
                  <a:xfrm>
                    <a:off x="559" y="1473"/>
                    <a:ext cx="7" cy="5"/>
                  </a:xfrm>
                  <a:custGeom>
                    <a:avLst/>
                    <a:gdLst>
                      <a:gd name="T0" fmla="*/ 2 w 10"/>
                      <a:gd name="T1" fmla="*/ 8 h 8"/>
                      <a:gd name="T2" fmla="*/ 9 w 10"/>
                      <a:gd name="T3" fmla="*/ 2 h 8"/>
                      <a:gd name="T4" fmla="*/ 8 w 10"/>
                      <a:gd name="T5" fmla="*/ 1 h 8"/>
                      <a:gd name="T6" fmla="*/ 1 w 10"/>
                      <a:gd name="T7" fmla="*/ 6 h 8"/>
                      <a:gd name="T8" fmla="*/ 2 w 10"/>
                      <a:gd name="T9" fmla="*/ 8 h 8"/>
                    </a:gdLst>
                    <a:ahLst/>
                    <a:cxnLst>
                      <a:cxn ang="0">
                        <a:pos x="T0" y="T1"/>
                      </a:cxn>
                      <a:cxn ang="0">
                        <a:pos x="T2" y="T3"/>
                      </a:cxn>
                      <a:cxn ang="0">
                        <a:pos x="T4" y="T5"/>
                      </a:cxn>
                      <a:cxn ang="0">
                        <a:pos x="T6" y="T7"/>
                      </a:cxn>
                      <a:cxn ang="0">
                        <a:pos x="T8" y="T9"/>
                      </a:cxn>
                    </a:cxnLst>
                    <a:rect l="0" t="0" r="r" b="b"/>
                    <a:pathLst>
                      <a:path w="10" h="8">
                        <a:moveTo>
                          <a:pt x="2" y="8"/>
                        </a:moveTo>
                        <a:cubicBezTo>
                          <a:pt x="5" y="6"/>
                          <a:pt x="7" y="4"/>
                          <a:pt x="9" y="2"/>
                        </a:cubicBezTo>
                        <a:cubicBezTo>
                          <a:pt x="10" y="2"/>
                          <a:pt x="9" y="0"/>
                          <a:pt x="8" y="1"/>
                        </a:cubicBezTo>
                        <a:cubicBezTo>
                          <a:pt x="6" y="3"/>
                          <a:pt x="4" y="5"/>
                          <a:pt x="1" y="6"/>
                        </a:cubicBezTo>
                        <a:cubicBezTo>
                          <a:pt x="0" y="7"/>
                          <a:pt x="1" y="8"/>
                          <a:pt x="2"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4" name="Freeform 363"/>
                  <p:cNvSpPr/>
                  <p:nvPr/>
                </p:nvSpPr>
                <p:spPr bwMode="auto">
                  <a:xfrm>
                    <a:off x="560" y="1476"/>
                    <a:ext cx="5" cy="4"/>
                  </a:xfrm>
                  <a:custGeom>
                    <a:avLst/>
                    <a:gdLst>
                      <a:gd name="T0" fmla="*/ 1 w 7"/>
                      <a:gd name="T1" fmla="*/ 5 h 5"/>
                      <a:gd name="T2" fmla="*/ 6 w 7"/>
                      <a:gd name="T3" fmla="*/ 2 h 5"/>
                      <a:gd name="T4" fmla="*/ 5 w 7"/>
                      <a:gd name="T5" fmla="*/ 0 h 5"/>
                      <a:gd name="T6" fmla="*/ 1 w 7"/>
                      <a:gd name="T7" fmla="*/ 3 h 5"/>
                      <a:gd name="T8" fmla="*/ 1 w 7"/>
                      <a:gd name="T9" fmla="*/ 5 h 5"/>
                    </a:gdLst>
                    <a:ahLst/>
                    <a:cxnLst>
                      <a:cxn ang="0">
                        <a:pos x="T0" y="T1"/>
                      </a:cxn>
                      <a:cxn ang="0">
                        <a:pos x="T2" y="T3"/>
                      </a:cxn>
                      <a:cxn ang="0">
                        <a:pos x="T4" y="T5"/>
                      </a:cxn>
                      <a:cxn ang="0">
                        <a:pos x="T6" y="T7"/>
                      </a:cxn>
                      <a:cxn ang="0">
                        <a:pos x="T8" y="T9"/>
                      </a:cxn>
                    </a:cxnLst>
                    <a:rect l="0" t="0" r="r" b="b"/>
                    <a:pathLst>
                      <a:path w="7" h="5">
                        <a:moveTo>
                          <a:pt x="1" y="5"/>
                        </a:moveTo>
                        <a:cubicBezTo>
                          <a:pt x="3" y="4"/>
                          <a:pt x="5" y="3"/>
                          <a:pt x="6" y="2"/>
                        </a:cubicBezTo>
                        <a:cubicBezTo>
                          <a:pt x="7" y="1"/>
                          <a:pt x="6" y="0"/>
                          <a:pt x="5" y="0"/>
                        </a:cubicBezTo>
                        <a:cubicBezTo>
                          <a:pt x="4" y="2"/>
                          <a:pt x="3" y="3"/>
                          <a:pt x="1" y="3"/>
                        </a:cubicBezTo>
                        <a:cubicBezTo>
                          <a:pt x="0" y="3"/>
                          <a:pt x="0" y="5"/>
                          <a:pt x="1"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5" name="Freeform 364"/>
                  <p:cNvSpPr/>
                  <p:nvPr/>
                </p:nvSpPr>
                <p:spPr bwMode="auto">
                  <a:xfrm>
                    <a:off x="564" y="1460"/>
                    <a:ext cx="6" cy="5"/>
                  </a:xfrm>
                  <a:custGeom>
                    <a:avLst/>
                    <a:gdLst>
                      <a:gd name="T0" fmla="*/ 3 w 9"/>
                      <a:gd name="T1" fmla="*/ 7 h 8"/>
                      <a:gd name="T2" fmla="*/ 8 w 9"/>
                      <a:gd name="T3" fmla="*/ 1 h 8"/>
                      <a:gd name="T4" fmla="*/ 7 w 9"/>
                      <a:gd name="T5" fmla="*/ 0 h 8"/>
                      <a:gd name="T6" fmla="*/ 1 w 9"/>
                      <a:gd name="T7" fmla="*/ 6 h 8"/>
                      <a:gd name="T8" fmla="*/ 3 w 9"/>
                      <a:gd name="T9" fmla="*/ 7 h 8"/>
                    </a:gdLst>
                    <a:ahLst/>
                    <a:cxnLst>
                      <a:cxn ang="0">
                        <a:pos x="T0" y="T1"/>
                      </a:cxn>
                      <a:cxn ang="0">
                        <a:pos x="T2" y="T3"/>
                      </a:cxn>
                      <a:cxn ang="0">
                        <a:pos x="T4" y="T5"/>
                      </a:cxn>
                      <a:cxn ang="0">
                        <a:pos x="T6" y="T7"/>
                      </a:cxn>
                      <a:cxn ang="0">
                        <a:pos x="T8" y="T9"/>
                      </a:cxn>
                    </a:cxnLst>
                    <a:rect l="0" t="0" r="r" b="b"/>
                    <a:pathLst>
                      <a:path w="9" h="8">
                        <a:moveTo>
                          <a:pt x="3" y="7"/>
                        </a:moveTo>
                        <a:cubicBezTo>
                          <a:pt x="4" y="5"/>
                          <a:pt x="6" y="3"/>
                          <a:pt x="8" y="1"/>
                        </a:cubicBezTo>
                        <a:cubicBezTo>
                          <a:pt x="9" y="1"/>
                          <a:pt x="8" y="0"/>
                          <a:pt x="7" y="0"/>
                        </a:cubicBezTo>
                        <a:cubicBezTo>
                          <a:pt x="4" y="2"/>
                          <a:pt x="2" y="4"/>
                          <a:pt x="1" y="6"/>
                        </a:cubicBezTo>
                        <a:cubicBezTo>
                          <a:pt x="0" y="7"/>
                          <a:pt x="2" y="8"/>
                          <a:pt x="3"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6" name="Freeform 365"/>
                  <p:cNvSpPr/>
                  <p:nvPr/>
                </p:nvSpPr>
                <p:spPr bwMode="auto">
                  <a:xfrm>
                    <a:off x="565" y="1461"/>
                    <a:ext cx="6" cy="6"/>
                  </a:xfrm>
                  <a:custGeom>
                    <a:avLst/>
                    <a:gdLst>
                      <a:gd name="T0" fmla="*/ 2 w 9"/>
                      <a:gd name="T1" fmla="*/ 8 h 9"/>
                      <a:gd name="T2" fmla="*/ 8 w 9"/>
                      <a:gd name="T3" fmla="*/ 1 h 9"/>
                      <a:gd name="T4" fmla="*/ 7 w 9"/>
                      <a:gd name="T5" fmla="*/ 0 h 9"/>
                      <a:gd name="T6" fmla="*/ 1 w 9"/>
                      <a:gd name="T7" fmla="*/ 7 h 9"/>
                      <a:gd name="T8" fmla="*/ 2 w 9"/>
                      <a:gd name="T9" fmla="*/ 8 h 9"/>
                    </a:gdLst>
                    <a:ahLst/>
                    <a:cxnLst>
                      <a:cxn ang="0">
                        <a:pos x="T0" y="T1"/>
                      </a:cxn>
                      <a:cxn ang="0">
                        <a:pos x="T2" y="T3"/>
                      </a:cxn>
                      <a:cxn ang="0">
                        <a:pos x="T4" y="T5"/>
                      </a:cxn>
                      <a:cxn ang="0">
                        <a:pos x="T6" y="T7"/>
                      </a:cxn>
                      <a:cxn ang="0">
                        <a:pos x="T8" y="T9"/>
                      </a:cxn>
                    </a:cxnLst>
                    <a:rect l="0" t="0" r="r" b="b"/>
                    <a:pathLst>
                      <a:path w="9" h="9">
                        <a:moveTo>
                          <a:pt x="2" y="8"/>
                        </a:moveTo>
                        <a:cubicBezTo>
                          <a:pt x="4" y="6"/>
                          <a:pt x="6" y="4"/>
                          <a:pt x="8" y="1"/>
                        </a:cubicBezTo>
                        <a:cubicBezTo>
                          <a:pt x="9" y="0"/>
                          <a:pt x="7" y="0"/>
                          <a:pt x="7" y="0"/>
                        </a:cubicBezTo>
                        <a:cubicBezTo>
                          <a:pt x="5" y="3"/>
                          <a:pt x="2" y="5"/>
                          <a:pt x="1" y="7"/>
                        </a:cubicBezTo>
                        <a:cubicBezTo>
                          <a:pt x="0" y="8"/>
                          <a:pt x="2" y="9"/>
                          <a:pt x="2"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7" name="Freeform 366"/>
                  <p:cNvSpPr/>
                  <p:nvPr/>
                </p:nvSpPr>
                <p:spPr bwMode="auto">
                  <a:xfrm>
                    <a:off x="565" y="1463"/>
                    <a:ext cx="6" cy="5"/>
                  </a:xfrm>
                  <a:custGeom>
                    <a:avLst/>
                    <a:gdLst>
                      <a:gd name="T0" fmla="*/ 2 w 9"/>
                      <a:gd name="T1" fmla="*/ 7 h 8"/>
                      <a:gd name="T2" fmla="*/ 8 w 9"/>
                      <a:gd name="T3" fmla="*/ 2 h 8"/>
                      <a:gd name="T4" fmla="*/ 7 w 9"/>
                      <a:gd name="T5" fmla="*/ 0 h 8"/>
                      <a:gd name="T6" fmla="*/ 1 w 9"/>
                      <a:gd name="T7" fmla="*/ 6 h 8"/>
                      <a:gd name="T8" fmla="*/ 2 w 9"/>
                      <a:gd name="T9" fmla="*/ 7 h 8"/>
                    </a:gdLst>
                    <a:ahLst/>
                    <a:cxnLst>
                      <a:cxn ang="0">
                        <a:pos x="T0" y="T1"/>
                      </a:cxn>
                      <a:cxn ang="0">
                        <a:pos x="T2" y="T3"/>
                      </a:cxn>
                      <a:cxn ang="0">
                        <a:pos x="T4" y="T5"/>
                      </a:cxn>
                      <a:cxn ang="0">
                        <a:pos x="T6" y="T7"/>
                      </a:cxn>
                      <a:cxn ang="0">
                        <a:pos x="T8" y="T9"/>
                      </a:cxn>
                    </a:cxnLst>
                    <a:rect l="0" t="0" r="r" b="b"/>
                    <a:pathLst>
                      <a:path w="9" h="8">
                        <a:moveTo>
                          <a:pt x="2" y="7"/>
                        </a:moveTo>
                        <a:cubicBezTo>
                          <a:pt x="4" y="5"/>
                          <a:pt x="6" y="3"/>
                          <a:pt x="8" y="2"/>
                        </a:cubicBezTo>
                        <a:cubicBezTo>
                          <a:pt x="9" y="2"/>
                          <a:pt x="8" y="0"/>
                          <a:pt x="7" y="0"/>
                        </a:cubicBezTo>
                        <a:cubicBezTo>
                          <a:pt x="5" y="1"/>
                          <a:pt x="3" y="4"/>
                          <a:pt x="1" y="6"/>
                        </a:cubicBezTo>
                        <a:cubicBezTo>
                          <a:pt x="0" y="6"/>
                          <a:pt x="1" y="8"/>
                          <a:pt x="2"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8" name="Freeform 367"/>
                  <p:cNvSpPr/>
                  <p:nvPr/>
                </p:nvSpPr>
                <p:spPr bwMode="auto">
                  <a:xfrm>
                    <a:off x="564" y="1466"/>
                    <a:ext cx="7" cy="5"/>
                  </a:xfrm>
                  <a:custGeom>
                    <a:avLst/>
                    <a:gdLst>
                      <a:gd name="T0" fmla="*/ 2 w 10"/>
                      <a:gd name="T1" fmla="*/ 8 h 8"/>
                      <a:gd name="T2" fmla="*/ 9 w 10"/>
                      <a:gd name="T3" fmla="*/ 2 h 8"/>
                      <a:gd name="T4" fmla="*/ 8 w 10"/>
                      <a:gd name="T5" fmla="*/ 1 h 8"/>
                      <a:gd name="T6" fmla="*/ 1 w 10"/>
                      <a:gd name="T7" fmla="*/ 6 h 8"/>
                      <a:gd name="T8" fmla="*/ 2 w 10"/>
                      <a:gd name="T9" fmla="*/ 8 h 8"/>
                    </a:gdLst>
                    <a:ahLst/>
                    <a:cxnLst>
                      <a:cxn ang="0">
                        <a:pos x="T0" y="T1"/>
                      </a:cxn>
                      <a:cxn ang="0">
                        <a:pos x="T2" y="T3"/>
                      </a:cxn>
                      <a:cxn ang="0">
                        <a:pos x="T4" y="T5"/>
                      </a:cxn>
                      <a:cxn ang="0">
                        <a:pos x="T6" y="T7"/>
                      </a:cxn>
                      <a:cxn ang="0">
                        <a:pos x="T8" y="T9"/>
                      </a:cxn>
                    </a:cxnLst>
                    <a:rect l="0" t="0" r="r" b="b"/>
                    <a:pathLst>
                      <a:path w="10" h="8">
                        <a:moveTo>
                          <a:pt x="2" y="8"/>
                        </a:moveTo>
                        <a:cubicBezTo>
                          <a:pt x="5" y="7"/>
                          <a:pt x="7" y="4"/>
                          <a:pt x="9" y="2"/>
                        </a:cubicBezTo>
                        <a:cubicBezTo>
                          <a:pt x="10" y="1"/>
                          <a:pt x="8" y="0"/>
                          <a:pt x="8" y="1"/>
                        </a:cubicBezTo>
                        <a:cubicBezTo>
                          <a:pt x="6" y="3"/>
                          <a:pt x="4" y="5"/>
                          <a:pt x="1" y="6"/>
                        </a:cubicBezTo>
                        <a:cubicBezTo>
                          <a:pt x="0" y="7"/>
                          <a:pt x="1" y="8"/>
                          <a:pt x="2"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9" name="Freeform 368"/>
                  <p:cNvSpPr/>
                  <p:nvPr/>
                </p:nvSpPr>
                <p:spPr bwMode="auto">
                  <a:xfrm>
                    <a:off x="565" y="1467"/>
                    <a:ext cx="6" cy="6"/>
                  </a:xfrm>
                  <a:custGeom>
                    <a:avLst/>
                    <a:gdLst>
                      <a:gd name="T0" fmla="*/ 2 w 9"/>
                      <a:gd name="T1" fmla="*/ 8 h 9"/>
                      <a:gd name="T2" fmla="*/ 9 w 9"/>
                      <a:gd name="T3" fmla="*/ 2 h 9"/>
                      <a:gd name="T4" fmla="*/ 7 w 9"/>
                      <a:gd name="T5" fmla="*/ 1 h 9"/>
                      <a:gd name="T6" fmla="*/ 1 w 9"/>
                      <a:gd name="T7" fmla="*/ 7 h 9"/>
                      <a:gd name="T8" fmla="*/ 2 w 9"/>
                      <a:gd name="T9" fmla="*/ 8 h 9"/>
                    </a:gdLst>
                    <a:ahLst/>
                    <a:cxnLst>
                      <a:cxn ang="0">
                        <a:pos x="T0" y="T1"/>
                      </a:cxn>
                      <a:cxn ang="0">
                        <a:pos x="T2" y="T3"/>
                      </a:cxn>
                      <a:cxn ang="0">
                        <a:pos x="T4" y="T5"/>
                      </a:cxn>
                      <a:cxn ang="0">
                        <a:pos x="T6" y="T7"/>
                      </a:cxn>
                      <a:cxn ang="0">
                        <a:pos x="T8" y="T9"/>
                      </a:cxn>
                    </a:cxnLst>
                    <a:rect l="0" t="0" r="r" b="b"/>
                    <a:pathLst>
                      <a:path w="9" h="9">
                        <a:moveTo>
                          <a:pt x="2" y="8"/>
                        </a:moveTo>
                        <a:cubicBezTo>
                          <a:pt x="4" y="6"/>
                          <a:pt x="6" y="4"/>
                          <a:pt x="9" y="2"/>
                        </a:cubicBezTo>
                        <a:cubicBezTo>
                          <a:pt x="9" y="1"/>
                          <a:pt x="8" y="0"/>
                          <a:pt x="7" y="1"/>
                        </a:cubicBezTo>
                        <a:cubicBezTo>
                          <a:pt x="5" y="3"/>
                          <a:pt x="3" y="5"/>
                          <a:pt x="1" y="7"/>
                        </a:cubicBezTo>
                        <a:cubicBezTo>
                          <a:pt x="0" y="8"/>
                          <a:pt x="1" y="9"/>
                          <a:pt x="2"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0" name="Freeform 369"/>
                  <p:cNvSpPr/>
                  <p:nvPr/>
                </p:nvSpPr>
                <p:spPr bwMode="auto">
                  <a:xfrm>
                    <a:off x="564" y="1470"/>
                    <a:ext cx="7" cy="5"/>
                  </a:xfrm>
                  <a:custGeom>
                    <a:avLst/>
                    <a:gdLst>
                      <a:gd name="T0" fmla="*/ 2 w 10"/>
                      <a:gd name="T1" fmla="*/ 8 h 8"/>
                      <a:gd name="T2" fmla="*/ 9 w 10"/>
                      <a:gd name="T3" fmla="*/ 2 h 8"/>
                      <a:gd name="T4" fmla="*/ 8 w 10"/>
                      <a:gd name="T5" fmla="*/ 1 h 8"/>
                      <a:gd name="T6" fmla="*/ 1 w 10"/>
                      <a:gd name="T7" fmla="*/ 7 h 8"/>
                      <a:gd name="T8" fmla="*/ 2 w 10"/>
                      <a:gd name="T9" fmla="*/ 8 h 8"/>
                    </a:gdLst>
                    <a:ahLst/>
                    <a:cxnLst>
                      <a:cxn ang="0">
                        <a:pos x="T0" y="T1"/>
                      </a:cxn>
                      <a:cxn ang="0">
                        <a:pos x="T2" y="T3"/>
                      </a:cxn>
                      <a:cxn ang="0">
                        <a:pos x="T4" y="T5"/>
                      </a:cxn>
                      <a:cxn ang="0">
                        <a:pos x="T6" y="T7"/>
                      </a:cxn>
                      <a:cxn ang="0">
                        <a:pos x="T8" y="T9"/>
                      </a:cxn>
                    </a:cxnLst>
                    <a:rect l="0" t="0" r="r" b="b"/>
                    <a:pathLst>
                      <a:path w="10" h="8">
                        <a:moveTo>
                          <a:pt x="2" y="8"/>
                        </a:moveTo>
                        <a:cubicBezTo>
                          <a:pt x="4" y="6"/>
                          <a:pt x="6" y="4"/>
                          <a:pt x="9" y="2"/>
                        </a:cubicBezTo>
                        <a:cubicBezTo>
                          <a:pt x="10" y="1"/>
                          <a:pt x="8" y="0"/>
                          <a:pt x="8" y="1"/>
                        </a:cubicBezTo>
                        <a:cubicBezTo>
                          <a:pt x="5" y="3"/>
                          <a:pt x="3" y="5"/>
                          <a:pt x="1" y="7"/>
                        </a:cubicBezTo>
                        <a:cubicBezTo>
                          <a:pt x="0" y="7"/>
                          <a:pt x="1" y="8"/>
                          <a:pt x="2"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1" name="Freeform 370"/>
                  <p:cNvSpPr/>
                  <p:nvPr/>
                </p:nvSpPr>
                <p:spPr bwMode="auto">
                  <a:xfrm>
                    <a:off x="564" y="1472"/>
                    <a:ext cx="7" cy="6"/>
                  </a:xfrm>
                  <a:custGeom>
                    <a:avLst/>
                    <a:gdLst>
                      <a:gd name="T0" fmla="*/ 2 w 10"/>
                      <a:gd name="T1" fmla="*/ 8 h 8"/>
                      <a:gd name="T2" fmla="*/ 9 w 10"/>
                      <a:gd name="T3" fmla="*/ 2 h 8"/>
                      <a:gd name="T4" fmla="*/ 8 w 10"/>
                      <a:gd name="T5" fmla="*/ 0 h 8"/>
                      <a:gd name="T6" fmla="*/ 1 w 10"/>
                      <a:gd name="T7" fmla="*/ 6 h 8"/>
                      <a:gd name="T8" fmla="*/ 2 w 10"/>
                      <a:gd name="T9" fmla="*/ 8 h 8"/>
                    </a:gdLst>
                    <a:ahLst/>
                    <a:cxnLst>
                      <a:cxn ang="0">
                        <a:pos x="T0" y="T1"/>
                      </a:cxn>
                      <a:cxn ang="0">
                        <a:pos x="T2" y="T3"/>
                      </a:cxn>
                      <a:cxn ang="0">
                        <a:pos x="T4" y="T5"/>
                      </a:cxn>
                      <a:cxn ang="0">
                        <a:pos x="T6" y="T7"/>
                      </a:cxn>
                      <a:cxn ang="0">
                        <a:pos x="T8" y="T9"/>
                      </a:cxn>
                    </a:cxnLst>
                    <a:rect l="0" t="0" r="r" b="b"/>
                    <a:pathLst>
                      <a:path w="10" h="8">
                        <a:moveTo>
                          <a:pt x="2" y="8"/>
                        </a:moveTo>
                        <a:cubicBezTo>
                          <a:pt x="4" y="6"/>
                          <a:pt x="7" y="4"/>
                          <a:pt x="9" y="2"/>
                        </a:cubicBezTo>
                        <a:cubicBezTo>
                          <a:pt x="10" y="1"/>
                          <a:pt x="9" y="0"/>
                          <a:pt x="8" y="0"/>
                        </a:cubicBezTo>
                        <a:cubicBezTo>
                          <a:pt x="6" y="2"/>
                          <a:pt x="3" y="4"/>
                          <a:pt x="1" y="6"/>
                        </a:cubicBezTo>
                        <a:cubicBezTo>
                          <a:pt x="0" y="7"/>
                          <a:pt x="1" y="8"/>
                          <a:pt x="2"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2" name="Freeform 371"/>
                  <p:cNvSpPr/>
                  <p:nvPr/>
                </p:nvSpPr>
                <p:spPr bwMode="auto">
                  <a:xfrm>
                    <a:off x="566" y="1474"/>
                    <a:ext cx="5" cy="6"/>
                  </a:xfrm>
                  <a:custGeom>
                    <a:avLst/>
                    <a:gdLst>
                      <a:gd name="T0" fmla="*/ 2 w 8"/>
                      <a:gd name="T1" fmla="*/ 7 h 8"/>
                      <a:gd name="T2" fmla="*/ 7 w 8"/>
                      <a:gd name="T3" fmla="*/ 2 h 8"/>
                      <a:gd name="T4" fmla="*/ 6 w 8"/>
                      <a:gd name="T5" fmla="*/ 1 h 8"/>
                      <a:gd name="T6" fmla="*/ 0 w 8"/>
                      <a:gd name="T7" fmla="*/ 6 h 8"/>
                      <a:gd name="T8" fmla="*/ 2 w 8"/>
                      <a:gd name="T9" fmla="*/ 7 h 8"/>
                    </a:gdLst>
                    <a:ahLst/>
                    <a:cxnLst>
                      <a:cxn ang="0">
                        <a:pos x="T0" y="T1"/>
                      </a:cxn>
                      <a:cxn ang="0">
                        <a:pos x="T2" y="T3"/>
                      </a:cxn>
                      <a:cxn ang="0">
                        <a:pos x="T4" y="T5"/>
                      </a:cxn>
                      <a:cxn ang="0">
                        <a:pos x="T6" y="T7"/>
                      </a:cxn>
                      <a:cxn ang="0">
                        <a:pos x="T8" y="T9"/>
                      </a:cxn>
                    </a:cxnLst>
                    <a:rect l="0" t="0" r="r" b="b"/>
                    <a:pathLst>
                      <a:path w="8" h="8">
                        <a:moveTo>
                          <a:pt x="2" y="7"/>
                        </a:moveTo>
                        <a:cubicBezTo>
                          <a:pt x="3" y="5"/>
                          <a:pt x="5" y="4"/>
                          <a:pt x="7" y="2"/>
                        </a:cubicBezTo>
                        <a:cubicBezTo>
                          <a:pt x="8" y="1"/>
                          <a:pt x="7" y="0"/>
                          <a:pt x="6" y="1"/>
                        </a:cubicBezTo>
                        <a:cubicBezTo>
                          <a:pt x="4" y="2"/>
                          <a:pt x="2" y="4"/>
                          <a:pt x="0" y="6"/>
                        </a:cubicBezTo>
                        <a:cubicBezTo>
                          <a:pt x="0" y="7"/>
                          <a:pt x="1" y="8"/>
                          <a:pt x="2"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3" name="Freeform 372"/>
                  <p:cNvSpPr/>
                  <p:nvPr/>
                </p:nvSpPr>
                <p:spPr bwMode="auto">
                  <a:xfrm>
                    <a:off x="566" y="1476"/>
                    <a:ext cx="5" cy="5"/>
                  </a:xfrm>
                  <a:custGeom>
                    <a:avLst/>
                    <a:gdLst>
                      <a:gd name="T0" fmla="*/ 2 w 8"/>
                      <a:gd name="T1" fmla="*/ 6 h 7"/>
                      <a:gd name="T2" fmla="*/ 8 w 8"/>
                      <a:gd name="T3" fmla="*/ 2 h 7"/>
                      <a:gd name="T4" fmla="*/ 6 w 8"/>
                      <a:gd name="T5" fmla="*/ 1 h 7"/>
                      <a:gd name="T6" fmla="*/ 1 w 8"/>
                      <a:gd name="T7" fmla="*/ 5 h 7"/>
                      <a:gd name="T8" fmla="*/ 2 w 8"/>
                      <a:gd name="T9" fmla="*/ 6 h 7"/>
                    </a:gdLst>
                    <a:ahLst/>
                    <a:cxnLst>
                      <a:cxn ang="0">
                        <a:pos x="T0" y="T1"/>
                      </a:cxn>
                      <a:cxn ang="0">
                        <a:pos x="T2" y="T3"/>
                      </a:cxn>
                      <a:cxn ang="0">
                        <a:pos x="T4" y="T5"/>
                      </a:cxn>
                      <a:cxn ang="0">
                        <a:pos x="T6" y="T7"/>
                      </a:cxn>
                      <a:cxn ang="0">
                        <a:pos x="T8" y="T9"/>
                      </a:cxn>
                    </a:cxnLst>
                    <a:rect l="0" t="0" r="r" b="b"/>
                    <a:pathLst>
                      <a:path w="8" h="7">
                        <a:moveTo>
                          <a:pt x="2" y="6"/>
                        </a:moveTo>
                        <a:cubicBezTo>
                          <a:pt x="4" y="5"/>
                          <a:pt x="6" y="4"/>
                          <a:pt x="8" y="2"/>
                        </a:cubicBezTo>
                        <a:cubicBezTo>
                          <a:pt x="8" y="1"/>
                          <a:pt x="7" y="0"/>
                          <a:pt x="6" y="1"/>
                        </a:cubicBezTo>
                        <a:cubicBezTo>
                          <a:pt x="5" y="2"/>
                          <a:pt x="3" y="4"/>
                          <a:pt x="1" y="5"/>
                        </a:cubicBezTo>
                        <a:cubicBezTo>
                          <a:pt x="0" y="6"/>
                          <a:pt x="1" y="7"/>
                          <a:pt x="2"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4" name="Freeform 373"/>
                  <p:cNvSpPr/>
                  <p:nvPr/>
                </p:nvSpPr>
                <p:spPr bwMode="auto">
                  <a:xfrm>
                    <a:off x="570" y="1455"/>
                    <a:ext cx="5" cy="3"/>
                  </a:xfrm>
                  <a:custGeom>
                    <a:avLst/>
                    <a:gdLst>
                      <a:gd name="T0" fmla="*/ 2 w 7"/>
                      <a:gd name="T1" fmla="*/ 5 h 5"/>
                      <a:gd name="T2" fmla="*/ 6 w 7"/>
                      <a:gd name="T3" fmla="*/ 2 h 5"/>
                      <a:gd name="T4" fmla="*/ 5 w 7"/>
                      <a:gd name="T5" fmla="*/ 1 h 5"/>
                      <a:gd name="T6" fmla="*/ 1 w 7"/>
                      <a:gd name="T7" fmla="*/ 3 h 5"/>
                      <a:gd name="T8" fmla="*/ 2 w 7"/>
                      <a:gd name="T9" fmla="*/ 5 h 5"/>
                    </a:gdLst>
                    <a:ahLst/>
                    <a:cxnLst>
                      <a:cxn ang="0">
                        <a:pos x="T0" y="T1"/>
                      </a:cxn>
                      <a:cxn ang="0">
                        <a:pos x="T2" y="T3"/>
                      </a:cxn>
                      <a:cxn ang="0">
                        <a:pos x="T4" y="T5"/>
                      </a:cxn>
                      <a:cxn ang="0">
                        <a:pos x="T6" y="T7"/>
                      </a:cxn>
                      <a:cxn ang="0">
                        <a:pos x="T8" y="T9"/>
                      </a:cxn>
                    </a:cxnLst>
                    <a:rect l="0" t="0" r="r" b="b"/>
                    <a:pathLst>
                      <a:path w="7" h="5">
                        <a:moveTo>
                          <a:pt x="2" y="5"/>
                        </a:moveTo>
                        <a:cubicBezTo>
                          <a:pt x="4" y="4"/>
                          <a:pt x="5" y="3"/>
                          <a:pt x="6" y="2"/>
                        </a:cubicBezTo>
                        <a:cubicBezTo>
                          <a:pt x="7" y="1"/>
                          <a:pt x="6" y="0"/>
                          <a:pt x="5" y="1"/>
                        </a:cubicBezTo>
                        <a:cubicBezTo>
                          <a:pt x="4" y="2"/>
                          <a:pt x="3" y="2"/>
                          <a:pt x="1" y="3"/>
                        </a:cubicBezTo>
                        <a:cubicBezTo>
                          <a:pt x="0" y="4"/>
                          <a:pt x="2" y="5"/>
                          <a:pt x="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5" name="Freeform 374"/>
                  <p:cNvSpPr/>
                  <p:nvPr/>
                </p:nvSpPr>
                <p:spPr bwMode="auto">
                  <a:xfrm>
                    <a:off x="570" y="1456"/>
                    <a:ext cx="6" cy="6"/>
                  </a:xfrm>
                  <a:custGeom>
                    <a:avLst/>
                    <a:gdLst>
                      <a:gd name="T0" fmla="*/ 2 w 9"/>
                      <a:gd name="T1" fmla="*/ 7 h 8"/>
                      <a:gd name="T2" fmla="*/ 8 w 9"/>
                      <a:gd name="T3" fmla="*/ 2 h 8"/>
                      <a:gd name="T4" fmla="*/ 7 w 9"/>
                      <a:gd name="T5" fmla="*/ 1 h 8"/>
                      <a:gd name="T6" fmla="*/ 1 w 9"/>
                      <a:gd name="T7" fmla="*/ 6 h 8"/>
                      <a:gd name="T8" fmla="*/ 2 w 9"/>
                      <a:gd name="T9" fmla="*/ 7 h 8"/>
                    </a:gdLst>
                    <a:ahLst/>
                    <a:cxnLst>
                      <a:cxn ang="0">
                        <a:pos x="T0" y="T1"/>
                      </a:cxn>
                      <a:cxn ang="0">
                        <a:pos x="T2" y="T3"/>
                      </a:cxn>
                      <a:cxn ang="0">
                        <a:pos x="T4" y="T5"/>
                      </a:cxn>
                      <a:cxn ang="0">
                        <a:pos x="T6" y="T7"/>
                      </a:cxn>
                      <a:cxn ang="0">
                        <a:pos x="T8" y="T9"/>
                      </a:cxn>
                    </a:cxnLst>
                    <a:rect l="0" t="0" r="r" b="b"/>
                    <a:pathLst>
                      <a:path w="9" h="8">
                        <a:moveTo>
                          <a:pt x="2" y="7"/>
                        </a:moveTo>
                        <a:cubicBezTo>
                          <a:pt x="4" y="5"/>
                          <a:pt x="6" y="3"/>
                          <a:pt x="8" y="2"/>
                        </a:cubicBezTo>
                        <a:cubicBezTo>
                          <a:pt x="9" y="2"/>
                          <a:pt x="8" y="0"/>
                          <a:pt x="7" y="1"/>
                        </a:cubicBezTo>
                        <a:cubicBezTo>
                          <a:pt x="5" y="2"/>
                          <a:pt x="3" y="4"/>
                          <a:pt x="1" y="6"/>
                        </a:cubicBezTo>
                        <a:cubicBezTo>
                          <a:pt x="0" y="6"/>
                          <a:pt x="1" y="8"/>
                          <a:pt x="2"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6" name="Freeform 375"/>
                  <p:cNvSpPr/>
                  <p:nvPr/>
                </p:nvSpPr>
                <p:spPr bwMode="auto">
                  <a:xfrm>
                    <a:off x="570" y="1458"/>
                    <a:ext cx="6" cy="5"/>
                  </a:xfrm>
                  <a:custGeom>
                    <a:avLst/>
                    <a:gdLst>
                      <a:gd name="T0" fmla="*/ 2 w 10"/>
                      <a:gd name="T1" fmla="*/ 7 h 7"/>
                      <a:gd name="T2" fmla="*/ 9 w 10"/>
                      <a:gd name="T3" fmla="*/ 2 h 7"/>
                      <a:gd name="T4" fmla="*/ 8 w 10"/>
                      <a:gd name="T5" fmla="*/ 1 h 7"/>
                      <a:gd name="T6" fmla="*/ 1 w 10"/>
                      <a:gd name="T7" fmla="*/ 5 h 7"/>
                      <a:gd name="T8" fmla="*/ 2 w 10"/>
                      <a:gd name="T9" fmla="*/ 7 h 7"/>
                    </a:gdLst>
                    <a:ahLst/>
                    <a:cxnLst>
                      <a:cxn ang="0">
                        <a:pos x="T0" y="T1"/>
                      </a:cxn>
                      <a:cxn ang="0">
                        <a:pos x="T2" y="T3"/>
                      </a:cxn>
                      <a:cxn ang="0">
                        <a:pos x="T4" y="T5"/>
                      </a:cxn>
                      <a:cxn ang="0">
                        <a:pos x="T6" y="T7"/>
                      </a:cxn>
                      <a:cxn ang="0">
                        <a:pos x="T8" y="T9"/>
                      </a:cxn>
                    </a:cxnLst>
                    <a:rect l="0" t="0" r="r" b="b"/>
                    <a:pathLst>
                      <a:path w="10" h="7">
                        <a:moveTo>
                          <a:pt x="2" y="7"/>
                        </a:moveTo>
                        <a:cubicBezTo>
                          <a:pt x="5" y="6"/>
                          <a:pt x="6" y="3"/>
                          <a:pt x="9" y="2"/>
                        </a:cubicBezTo>
                        <a:cubicBezTo>
                          <a:pt x="10" y="2"/>
                          <a:pt x="9" y="0"/>
                          <a:pt x="8" y="1"/>
                        </a:cubicBezTo>
                        <a:cubicBezTo>
                          <a:pt x="6" y="2"/>
                          <a:pt x="4" y="5"/>
                          <a:pt x="1" y="5"/>
                        </a:cubicBezTo>
                        <a:cubicBezTo>
                          <a:pt x="0" y="5"/>
                          <a:pt x="1" y="7"/>
                          <a:pt x="2"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7" name="Freeform 376"/>
                  <p:cNvSpPr/>
                  <p:nvPr/>
                </p:nvSpPr>
                <p:spPr bwMode="auto">
                  <a:xfrm>
                    <a:off x="570" y="1460"/>
                    <a:ext cx="6" cy="6"/>
                  </a:xfrm>
                  <a:custGeom>
                    <a:avLst/>
                    <a:gdLst>
                      <a:gd name="T0" fmla="*/ 2 w 10"/>
                      <a:gd name="T1" fmla="*/ 9 h 9"/>
                      <a:gd name="T2" fmla="*/ 9 w 10"/>
                      <a:gd name="T3" fmla="*/ 2 h 9"/>
                      <a:gd name="T4" fmla="*/ 8 w 10"/>
                      <a:gd name="T5" fmla="*/ 1 h 9"/>
                      <a:gd name="T6" fmla="*/ 1 w 10"/>
                      <a:gd name="T7" fmla="*/ 7 h 9"/>
                      <a:gd name="T8" fmla="*/ 2 w 10"/>
                      <a:gd name="T9" fmla="*/ 9 h 9"/>
                    </a:gdLst>
                    <a:ahLst/>
                    <a:cxnLst>
                      <a:cxn ang="0">
                        <a:pos x="T0" y="T1"/>
                      </a:cxn>
                      <a:cxn ang="0">
                        <a:pos x="T2" y="T3"/>
                      </a:cxn>
                      <a:cxn ang="0">
                        <a:pos x="T4" y="T5"/>
                      </a:cxn>
                      <a:cxn ang="0">
                        <a:pos x="T6" y="T7"/>
                      </a:cxn>
                      <a:cxn ang="0">
                        <a:pos x="T8" y="T9"/>
                      </a:cxn>
                    </a:cxnLst>
                    <a:rect l="0" t="0" r="r" b="b"/>
                    <a:pathLst>
                      <a:path w="10" h="9">
                        <a:moveTo>
                          <a:pt x="2" y="9"/>
                        </a:moveTo>
                        <a:cubicBezTo>
                          <a:pt x="5" y="7"/>
                          <a:pt x="7" y="5"/>
                          <a:pt x="9" y="2"/>
                        </a:cubicBezTo>
                        <a:cubicBezTo>
                          <a:pt x="10" y="1"/>
                          <a:pt x="9" y="0"/>
                          <a:pt x="8" y="1"/>
                        </a:cubicBezTo>
                        <a:cubicBezTo>
                          <a:pt x="6" y="3"/>
                          <a:pt x="4" y="6"/>
                          <a:pt x="1" y="7"/>
                        </a:cubicBezTo>
                        <a:cubicBezTo>
                          <a:pt x="0" y="8"/>
                          <a:pt x="1" y="9"/>
                          <a:pt x="2"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8" name="Freeform 377"/>
                  <p:cNvSpPr/>
                  <p:nvPr/>
                </p:nvSpPr>
                <p:spPr bwMode="auto">
                  <a:xfrm>
                    <a:off x="569" y="1462"/>
                    <a:ext cx="8" cy="6"/>
                  </a:xfrm>
                  <a:custGeom>
                    <a:avLst/>
                    <a:gdLst>
                      <a:gd name="T0" fmla="*/ 2 w 12"/>
                      <a:gd name="T1" fmla="*/ 8 h 9"/>
                      <a:gd name="T2" fmla="*/ 11 w 12"/>
                      <a:gd name="T3" fmla="*/ 2 h 9"/>
                      <a:gd name="T4" fmla="*/ 10 w 12"/>
                      <a:gd name="T5" fmla="*/ 1 h 9"/>
                      <a:gd name="T6" fmla="*/ 1 w 12"/>
                      <a:gd name="T7" fmla="*/ 7 h 9"/>
                      <a:gd name="T8" fmla="*/ 2 w 12"/>
                      <a:gd name="T9" fmla="*/ 8 h 9"/>
                    </a:gdLst>
                    <a:ahLst/>
                    <a:cxnLst>
                      <a:cxn ang="0">
                        <a:pos x="T0" y="T1"/>
                      </a:cxn>
                      <a:cxn ang="0">
                        <a:pos x="T2" y="T3"/>
                      </a:cxn>
                      <a:cxn ang="0">
                        <a:pos x="T4" y="T5"/>
                      </a:cxn>
                      <a:cxn ang="0">
                        <a:pos x="T6" y="T7"/>
                      </a:cxn>
                      <a:cxn ang="0">
                        <a:pos x="T8" y="T9"/>
                      </a:cxn>
                    </a:cxnLst>
                    <a:rect l="0" t="0" r="r" b="b"/>
                    <a:pathLst>
                      <a:path w="12" h="9">
                        <a:moveTo>
                          <a:pt x="2" y="8"/>
                        </a:moveTo>
                        <a:cubicBezTo>
                          <a:pt x="5" y="6"/>
                          <a:pt x="8" y="4"/>
                          <a:pt x="11" y="2"/>
                        </a:cubicBezTo>
                        <a:cubicBezTo>
                          <a:pt x="12" y="2"/>
                          <a:pt x="11" y="0"/>
                          <a:pt x="10" y="1"/>
                        </a:cubicBezTo>
                        <a:cubicBezTo>
                          <a:pt x="7" y="3"/>
                          <a:pt x="4" y="5"/>
                          <a:pt x="1" y="7"/>
                        </a:cubicBezTo>
                        <a:cubicBezTo>
                          <a:pt x="0" y="7"/>
                          <a:pt x="1" y="9"/>
                          <a:pt x="2"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9" name="Freeform 378"/>
                  <p:cNvSpPr/>
                  <p:nvPr/>
                </p:nvSpPr>
                <p:spPr bwMode="auto">
                  <a:xfrm>
                    <a:off x="570" y="1465"/>
                    <a:ext cx="6" cy="6"/>
                  </a:xfrm>
                  <a:custGeom>
                    <a:avLst/>
                    <a:gdLst>
                      <a:gd name="T0" fmla="*/ 2 w 10"/>
                      <a:gd name="T1" fmla="*/ 8 h 9"/>
                      <a:gd name="T2" fmla="*/ 9 w 10"/>
                      <a:gd name="T3" fmla="*/ 2 h 9"/>
                      <a:gd name="T4" fmla="*/ 8 w 10"/>
                      <a:gd name="T5" fmla="*/ 1 h 9"/>
                      <a:gd name="T6" fmla="*/ 1 w 10"/>
                      <a:gd name="T7" fmla="*/ 7 h 9"/>
                      <a:gd name="T8" fmla="*/ 2 w 10"/>
                      <a:gd name="T9" fmla="*/ 8 h 9"/>
                    </a:gdLst>
                    <a:ahLst/>
                    <a:cxnLst>
                      <a:cxn ang="0">
                        <a:pos x="T0" y="T1"/>
                      </a:cxn>
                      <a:cxn ang="0">
                        <a:pos x="T2" y="T3"/>
                      </a:cxn>
                      <a:cxn ang="0">
                        <a:pos x="T4" y="T5"/>
                      </a:cxn>
                      <a:cxn ang="0">
                        <a:pos x="T6" y="T7"/>
                      </a:cxn>
                      <a:cxn ang="0">
                        <a:pos x="T8" y="T9"/>
                      </a:cxn>
                    </a:cxnLst>
                    <a:rect l="0" t="0" r="r" b="b"/>
                    <a:pathLst>
                      <a:path w="10" h="9">
                        <a:moveTo>
                          <a:pt x="2" y="8"/>
                        </a:moveTo>
                        <a:cubicBezTo>
                          <a:pt x="5" y="6"/>
                          <a:pt x="7" y="4"/>
                          <a:pt x="9" y="2"/>
                        </a:cubicBezTo>
                        <a:cubicBezTo>
                          <a:pt x="10" y="1"/>
                          <a:pt x="8" y="0"/>
                          <a:pt x="8" y="1"/>
                        </a:cubicBezTo>
                        <a:cubicBezTo>
                          <a:pt x="6" y="3"/>
                          <a:pt x="3" y="5"/>
                          <a:pt x="1" y="7"/>
                        </a:cubicBezTo>
                        <a:cubicBezTo>
                          <a:pt x="0" y="8"/>
                          <a:pt x="1" y="9"/>
                          <a:pt x="2"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0" name="Freeform 379"/>
                  <p:cNvSpPr/>
                  <p:nvPr/>
                </p:nvSpPr>
                <p:spPr bwMode="auto">
                  <a:xfrm>
                    <a:off x="570" y="1468"/>
                    <a:ext cx="6" cy="6"/>
                  </a:xfrm>
                  <a:custGeom>
                    <a:avLst/>
                    <a:gdLst>
                      <a:gd name="T0" fmla="*/ 2 w 10"/>
                      <a:gd name="T1" fmla="*/ 7 h 8"/>
                      <a:gd name="T2" fmla="*/ 9 w 10"/>
                      <a:gd name="T3" fmla="*/ 2 h 8"/>
                      <a:gd name="T4" fmla="*/ 8 w 10"/>
                      <a:gd name="T5" fmla="*/ 1 h 8"/>
                      <a:gd name="T6" fmla="*/ 1 w 10"/>
                      <a:gd name="T7" fmla="*/ 6 h 8"/>
                      <a:gd name="T8" fmla="*/ 2 w 10"/>
                      <a:gd name="T9" fmla="*/ 7 h 8"/>
                    </a:gdLst>
                    <a:ahLst/>
                    <a:cxnLst>
                      <a:cxn ang="0">
                        <a:pos x="T0" y="T1"/>
                      </a:cxn>
                      <a:cxn ang="0">
                        <a:pos x="T2" y="T3"/>
                      </a:cxn>
                      <a:cxn ang="0">
                        <a:pos x="T4" y="T5"/>
                      </a:cxn>
                      <a:cxn ang="0">
                        <a:pos x="T6" y="T7"/>
                      </a:cxn>
                      <a:cxn ang="0">
                        <a:pos x="T8" y="T9"/>
                      </a:cxn>
                    </a:cxnLst>
                    <a:rect l="0" t="0" r="r" b="b"/>
                    <a:pathLst>
                      <a:path w="10" h="8">
                        <a:moveTo>
                          <a:pt x="2" y="7"/>
                        </a:moveTo>
                        <a:cubicBezTo>
                          <a:pt x="5" y="6"/>
                          <a:pt x="7" y="4"/>
                          <a:pt x="9" y="2"/>
                        </a:cubicBezTo>
                        <a:cubicBezTo>
                          <a:pt x="10" y="2"/>
                          <a:pt x="9" y="0"/>
                          <a:pt x="8" y="1"/>
                        </a:cubicBezTo>
                        <a:cubicBezTo>
                          <a:pt x="6" y="3"/>
                          <a:pt x="4" y="5"/>
                          <a:pt x="1" y="6"/>
                        </a:cubicBezTo>
                        <a:cubicBezTo>
                          <a:pt x="0" y="6"/>
                          <a:pt x="1" y="8"/>
                          <a:pt x="2"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1" name="Freeform 380"/>
                  <p:cNvSpPr/>
                  <p:nvPr/>
                </p:nvSpPr>
                <p:spPr bwMode="auto">
                  <a:xfrm>
                    <a:off x="570" y="1472"/>
                    <a:ext cx="6" cy="4"/>
                  </a:xfrm>
                  <a:custGeom>
                    <a:avLst/>
                    <a:gdLst>
                      <a:gd name="T0" fmla="*/ 2 w 9"/>
                      <a:gd name="T1" fmla="*/ 6 h 7"/>
                      <a:gd name="T2" fmla="*/ 8 w 9"/>
                      <a:gd name="T3" fmla="*/ 2 h 7"/>
                      <a:gd name="T4" fmla="*/ 7 w 9"/>
                      <a:gd name="T5" fmla="*/ 1 h 7"/>
                      <a:gd name="T6" fmla="*/ 1 w 9"/>
                      <a:gd name="T7" fmla="*/ 5 h 7"/>
                      <a:gd name="T8" fmla="*/ 2 w 9"/>
                      <a:gd name="T9" fmla="*/ 6 h 7"/>
                    </a:gdLst>
                    <a:ahLst/>
                    <a:cxnLst>
                      <a:cxn ang="0">
                        <a:pos x="T0" y="T1"/>
                      </a:cxn>
                      <a:cxn ang="0">
                        <a:pos x="T2" y="T3"/>
                      </a:cxn>
                      <a:cxn ang="0">
                        <a:pos x="T4" y="T5"/>
                      </a:cxn>
                      <a:cxn ang="0">
                        <a:pos x="T6" y="T7"/>
                      </a:cxn>
                      <a:cxn ang="0">
                        <a:pos x="T8" y="T9"/>
                      </a:cxn>
                    </a:cxnLst>
                    <a:rect l="0" t="0" r="r" b="b"/>
                    <a:pathLst>
                      <a:path w="9" h="7">
                        <a:moveTo>
                          <a:pt x="2" y="6"/>
                        </a:moveTo>
                        <a:cubicBezTo>
                          <a:pt x="4" y="5"/>
                          <a:pt x="6" y="4"/>
                          <a:pt x="8" y="2"/>
                        </a:cubicBezTo>
                        <a:cubicBezTo>
                          <a:pt x="9" y="1"/>
                          <a:pt x="8" y="0"/>
                          <a:pt x="7" y="1"/>
                        </a:cubicBezTo>
                        <a:cubicBezTo>
                          <a:pt x="5" y="3"/>
                          <a:pt x="3" y="4"/>
                          <a:pt x="1" y="5"/>
                        </a:cubicBezTo>
                        <a:cubicBezTo>
                          <a:pt x="0" y="5"/>
                          <a:pt x="1" y="7"/>
                          <a:pt x="2"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2" name="Freeform 381"/>
                  <p:cNvSpPr/>
                  <p:nvPr/>
                </p:nvSpPr>
                <p:spPr bwMode="auto">
                  <a:xfrm>
                    <a:off x="570" y="1475"/>
                    <a:ext cx="6" cy="5"/>
                  </a:xfrm>
                  <a:custGeom>
                    <a:avLst/>
                    <a:gdLst>
                      <a:gd name="T0" fmla="*/ 2 w 10"/>
                      <a:gd name="T1" fmla="*/ 7 h 7"/>
                      <a:gd name="T2" fmla="*/ 9 w 10"/>
                      <a:gd name="T3" fmla="*/ 2 h 7"/>
                      <a:gd name="T4" fmla="*/ 7 w 10"/>
                      <a:gd name="T5" fmla="*/ 1 h 7"/>
                      <a:gd name="T6" fmla="*/ 1 w 10"/>
                      <a:gd name="T7" fmla="*/ 5 h 7"/>
                      <a:gd name="T8" fmla="*/ 2 w 10"/>
                      <a:gd name="T9" fmla="*/ 7 h 7"/>
                    </a:gdLst>
                    <a:ahLst/>
                    <a:cxnLst>
                      <a:cxn ang="0">
                        <a:pos x="T0" y="T1"/>
                      </a:cxn>
                      <a:cxn ang="0">
                        <a:pos x="T2" y="T3"/>
                      </a:cxn>
                      <a:cxn ang="0">
                        <a:pos x="T4" y="T5"/>
                      </a:cxn>
                      <a:cxn ang="0">
                        <a:pos x="T6" y="T7"/>
                      </a:cxn>
                      <a:cxn ang="0">
                        <a:pos x="T8" y="T9"/>
                      </a:cxn>
                    </a:cxnLst>
                    <a:rect l="0" t="0" r="r" b="b"/>
                    <a:pathLst>
                      <a:path w="10" h="7">
                        <a:moveTo>
                          <a:pt x="2" y="7"/>
                        </a:moveTo>
                        <a:cubicBezTo>
                          <a:pt x="5" y="6"/>
                          <a:pt x="7" y="4"/>
                          <a:pt x="9" y="2"/>
                        </a:cubicBezTo>
                        <a:cubicBezTo>
                          <a:pt x="10" y="1"/>
                          <a:pt x="8" y="0"/>
                          <a:pt x="7" y="1"/>
                        </a:cubicBezTo>
                        <a:cubicBezTo>
                          <a:pt x="6" y="2"/>
                          <a:pt x="4" y="4"/>
                          <a:pt x="1" y="5"/>
                        </a:cubicBezTo>
                        <a:cubicBezTo>
                          <a:pt x="0" y="5"/>
                          <a:pt x="1" y="7"/>
                          <a:pt x="2"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3" name="Freeform 382"/>
                  <p:cNvSpPr/>
                  <p:nvPr/>
                </p:nvSpPr>
                <p:spPr bwMode="auto">
                  <a:xfrm>
                    <a:off x="571" y="1476"/>
                    <a:ext cx="6" cy="4"/>
                  </a:xfrm>
                  <a:custGeom>
                    <a:avLst/>
                    <a:gdLst>
                      <a:gd name="T0" fmla="*/ 1 w 9"/>
                      <a:gd name="T1" fmla="*/ 6 h 6"/>
                      <a:gd name="T2" fmla="*/ 8 w 9"/>
                      <a:gd name="T3" fmla="*/ 2 h 6"/>
                      <a:gd name="T4" fmla="*/ 7 w 9"/>
                      <a:gd name="T5" fmla="*/ 0 h 6"/>
                      <a:gd name="T6" fmla="*/ 1 w 9"/>
                      <a:gd name="T7" fmla="*/ 4 h 6"/>
                      <a:gd name="T8" fmla="*/ 1 w 9"/>
                      <a:gd name="T9" fmla="*/ 6 h 6"/>
                    </a:gdLst>
                    <a:ahLst/>
                    <a:cxnLst>
                      <a:cxn ang="0">
                        <a:pos x="T0" y="T1"/>
                      </a:cxn>
                      <a:cxn ang="0">
                        <a:pos x="T2" y="T3"/>
                      </a:cxn>
                      <a:cxn ang="0">
                        <a:pos x="T4" y="T5"/>
                      </a:cxn>
                      <a:cxn ang="0">
                        <a:pos x="T6" y="T7"/>
                      </a:cxn>
                      <a:cxn ang="0">
                        <a:pos x="T8" y="T9"/>
                      </a:cxn>
                    </a:cxnLst>
                    <a:rect l="0" t="0" r="r" b="b"/>
                    <a:pathLst>
                      <a:path w="9" h="6">
                        <a:moveTo>
                          <a:pt x="1" y="6"/>
                        </a:moveTo>
                        <a:cubicBezTo>
                          <a:pt x="3" y="5"/>
                          <a:pt x="6" y="3"/>
                          <a:pt x="8" y="2"/>
                        </a:cubicBezTo>
                        <a:cubicBezTo>
                          <a:pt x="9" y="1"/>
                          <a:pt x="8" y="0"/>
                          <a:pt x="7" y="0"/>
                        </a:cubicBezTo>
                        <a:cubicBezTo>
                          <a:pt x="5" y="2"/>
                          <a:pt x="3" y="3"/>
                          <a:pt x="1" y="4"/>
                        </a:cubicBezTo>
                        <a:cubicBezTo>
                          <a:pt x="0" y="4"/>
                          <a:pt x="0" y="6"/>
                          <a:pt x="1"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4" name="Freeform 383"/>
                  <p:cNvSpPr/>
                  <p:nvPr/>
                </p:nvSpPr>
                <p:spPr bwMode="auto">
                  <a:xfrm>
                    <a:off x="571" y="1469"/>
                    <a:ext cx="5" cy="6"/>
                  </a:xfrm>
                  <a:custGeom>
                    <a:avLst/>
                    <a:gdLst>
                      <a:gd name="T0" fmla="*/ 2 w 8"/>
                      <a:gd name="T1" fmla="*/ 8 h 9"/>
                      <a:gd name="T2" fmla="*/ 7 w 8"/>
                      <a:gd name="T3" fmla="*/ 2 h 9"/>
                      <a:gd name="T4" fmla="*/ 6 w 8"/>
                      <a:gd name="T5" fmla="*/ 1 h 9"/>
                      <a:gd name="T6" fmla="*/ 1 w 8"/>
                      <a:gd name="T7" fmla="*/ 7 h 9"/>
                      <a:gd name="T8" fmla="*/ 2 w 8"/>
                      <a:gd name="T9" fmla="*/ 8 h 9"/>
                    </a:gdLst>
                    <a:ahLst/>
                    <a:cxnLst>
                      <a:cxn ang="0">
                        <a:pos x="T0" y="T1"/>
                      </a:cxn>
                      <a:cxn ang="0">
                        <a:pos x="T2" y="T3"/>
                      </a:cxn>
                      <a:cxn ang="0">
                        <a:pos x="T4" y="T5"/>
                      </a:cxn>
                      <a:cxn ang="0">
                        <a:pos x="T6" y="T7"/>
                      </a:cxn>
                      <a:cxn ang="0">
                        <a:pos x="T8" y="T9"/>
                      </a:cxn>
                    </a:cxnLst>
                    <a:rect l="0" t="0" r="r" b="b"/>
                    <a:pathLst>
                      <a:path w="8" h="9">
                        <a:moveTo>
                          <a:pt x="2" y="8"/>
                        </a:moveTo>
                        <a:cubicBezTo>
                          <a:pt x="3" y="6"/>
                          <a:pt x="5" y="4"/>
                          <a:pt x="7" y="2"/>
                        </a:cubicBezTo>
                        <a:cubicBezTo>
                          <a:pt x="8" y="1"/>
                          <a:pt x="7" y="0"/>
                          <a:pt x="6" y="1"/>
                        </a:cubicBezTo>
                        <a:cubicBezTo>
                          <a:pt x="4" y="3"/>
                          <a:pt x="2" y="5"/>
                          <a:pt x="1" y="7"/>
                        </a:cubicBezTo>
                        <a:cubicBezTo>
                          <a:pt x="0" y="8"/>
                          <a:pt x="1" y="9"/>
                          <a:pt x="2"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5" name="Freeform 384"/>
                  <p:cNvSpPr/>
                  <p:nvPr/>
                </p:nvSpPr>
                <p:spPr bwMode="auto">
                  <a:xfrm>
                    <a:off x="571" y="1474"/>
                    <a:ext cx="7" cy="4"/>
                  </a:xfrm>
                  <a:custGeom>
                    <a:avLst/>
                    <a:gdLst>
                      <a:gd name="T0" fmla="*/ 2 w 10"/>
                      <a:gd name="T1" fmla="*/ 5 h 6"/>
                      <a:gd name="T2" fmla="*/ 9 w 10"/>
                      <a:gd name="T3" fmla="*/ 2 h 6"/>
                      <a:gd name="T4" fmla="*/ 9 w 10"/>
                      <a:gd name="T5" fmla="*/ 0 h 6"/>
                      <a:gd name="T6" fmla="*/ 1 w 10"/>
                      <a:gd name="T7" fmla="*/ 4 h 6"/>
                      <a:gd name="T8" fmla="*/ 2 w 10"/>
                      <a:gd name="T9" fmla="*/ 5 h 6"/>
                    </a:gdLst>
                    <a:ahLst/>
                    <a:cxnLst>
                      <a:cxn ang="0">
                        <a:pos x="T0" y="T1"/>
                      </a:cxn>
                      <a:cxn ang="0">
                        <a:pos x="T2" y="T3"/>
                      </a:cxn>
                      <a:cxn ang="0">
                        <a:pos x="T4" y="T5"/>
                      </a:cxn>
                      <a:cxn ang="0">
                        <a:pos x="T6" y="T7"/>
                      </a:cxn>
                      <a:cxn ang="0">
                        <a:pos x="T8" y="T9"/>
                      </a:cxn>
                    </a:cxnLst>
                    <a:rect l="0" t="0" r="r" b="b"/>
                    <a:pathLst>
                      <a:path w="10" h="6">
                        <a:moveTo>
                          <a:pt x="2" y="5"/>
                        </a:moveTo>
                        <a:cubicBezTo>
                          <a:pt x="4" y="4"/>
                          <a:pt x="6" y="2"/>
                          <a:pt x="9" y="2"/>
                        </a:cubicBezTo>
                        <a:cubicBezTo>
                          <a:pt x="10" y="2"/>
                          <a:pt x="10" y="0"/>
                          <a:pt x="9" y="0"/>
                        </a:cubicBezTo>
                        <a:cubicBezTo>
                          <a:pt x="6" y="0"/>
                          <a:pt x="4" y="2"/>
                          <a:pt x="1" y="4"/>
                        </a:cubicBezTo>
                        <a:cubicBezTo>
                          <a:pt x="0" y="4"/>
                          <a:pt x="1" y="6"/>
                          <a:pt x="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6" name="Freeform 385"/>
                  <p:cNvSpPr/>
                  <p:nvPr/>
                </p:nvSpPr>
                <p:spPr bwMode="auto">
                  <a:xfrm>
                    <a:off x="573" y="1476"/>
                    <a:ext cx="4" cy="4"/>
                  </a:xfrm>
                  <a:custGeom>
                    <a:avLst/>
                    <a:gdLst>
                      <a:gd name="T0" fmla="*/ 2 w 6"/>
                      <a:gd name="T1" fmla="*/ 5 h 6"/>
                      <a:gd name="T2" fmla="*/ 5 w 6"/>
                      <a:gd name="T3" fmla="*/ 2 h 6"/>
                      <a:gd name="T4" fmla="*/ 4 w 6"/>
                      <a:gd name="T5" fmla="*/ 1 h 6"/>
                      <a:gd name="T6" fmla="*/ 0 w 6"/>
                      <a:gd name="T7" fmla="*/ 4 h 6"/>
                      <a:gd name="T8" fmla="*/ 2 w 6"/>
                      <a:gd name="T9" fmla="*/ 5 h 6"/>
                    </a:gdLst>
                    <a:ahLst/>
                    <a:cxnLst>
                      <a:cxn ang="0">
                        <a:pos x="T0" y="T1"/>
                      </a:cxn>
                      <a:cxn ang="0">
                        <a:pos x="T2" y="T3"/>
                      </a:cxn>
                      <a:cxn ang="0">
                        <a:pos x="T4" y="T5"/>
                      </a:cxn>
                      <a:cxn ang="0">
                        <a:pos x="T6" y="T7"/>
                      </a:cxn>
                      <a:cxn ang="0">
                        <a:pos x="T8" y="T9"/>
                      </a:cxn>
                    </a:cxnLst>
                    <a:rect l="0" t="0" r="r" b="b"/>
                    <a:pathLst>
                      <a:path w="6" h="6">
                        <a:moveTo>
                          <a:pt x="2" y="5"/>
                        </a:moveTo>
                        <a:cubicBezTo>
                          <a:pt x="3" y="4"/>
                          <a:pt x="4" y="3"/>
                          <a:pt x="5" y="2"/>
                        </a:cubicBezTo>
                        <a:cubicBezTo>
                          <a:pt x="6" y="1"/>
                          <a:pt x="5" y="0"/>
                          <a:pt x="4" y="1"/>
                        </a:cubicBezTo>
                        <a:cubicBezTo>
                          <a:pt x="3" y="2"/>
                          <a:pt x="2" y="3"/>
                          <a:pt x="0" y="4"/>
                        </a:cubicBezTo>
                        <a:cubicBezTo>
                          <a:pt x="0" y="5"/>
                          <a:pt x="1" y="6"/>
                          <a:pt x="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7" name="Freeform 386"/>
                  <p:cNvSpPr/>
                  <p:nvPr/>
                </p:nvSpPr>
                <p:spPr bwMode="auto">
                  <a:xfrm>
                    <a:off x="900" y="1709"/>
                    <a:ext cx="23" cy="24"/>
                  </a:xfrm>
                  <a:custGeom>
                    <a:avLst/>
                    <a:gdLst>
                      <a:gd name="T0" fmla="*/ 24 w 35"/>
                      <a:gd name="T1" fmla="*/ 5 h 35"/>
                      <a:gd name="T2" fmla="*/ 3 w 35"/>
                      <a:gd name="T3" fmla="*/ 13 h 35"/>
                      <a:gd name="T4" fmla="*/ 14 w 35"/>
                      <a:gd name="T5" fmla="*/ 32 h 35"/>
                      <a:gd name="T6" fmla="*/ 33 w 35"/>
                      <a:gd name="T7" fmla="*/ 23 h 35"/>
                      <a:gd name="T8" fmla="*/ 21 w 35"/>
                      <a:gd name="T9" fmla="*/ 5 h 35"/>
                      <a:gd name="T10" fmla="*/ 22 w 35"/>
                      <a:gd name="T11" fmla="*/ 7 h 35"/>
                      <a:gd name="T12" fmla="*/ 30 w 35"/>
                      <a:gd name="T13" fmla="*/ 13 h 35"/>
                      <a:gd name="T14" fmla="*/ 30 w 35"/>
                      <a:gd name="T15" fmla="*/ 25 h 35"/>
                      <a:gd name="T16" fmla="*/ 15 w 35"/>
                      <a:gd name="T17" fmla="*/ 31 h 35"/>
                      <a:gd name="T18" fmla="*/ 5 w 35"/>
                      <a:gd name="T19" fmla="*/ 14 h 35"/>
                      <a:gd name="T20" fmla="*/ 11 w 35"/>
                      <a:gd name="T21" fmla="*/ 5 h 35"/>
                      <a:gd name="T22" fmla="*/ 23 w 35"/>
                      <a:gd name="T23" fmla="*/ 7 h 35"/>
                      <a:gd name="T24" fmla="*/ 24 w 35"/>
                      <a:gd name="T25" fmla="*/ 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5" h="35">
                        <a:moveTo>
                          <a:pt x="24" y="5"/>
                        </a:moveTo>
                        <a:cubicBezTo>
                          <a:pt x="15" y="0"/>
                          <a:pt x="7" y="3"/>
                          <a:pt x="3" y="13"/>
                        </a:cubicBezTo>
                        <a:cubicBezTo>
                          <a:pt x="0" y="21"/>
                          <a:pt x="6" y="30"/>
                          <a:pt x="14" y="32"/>
                        </a:cubicBezTo>
                        <a:cubicBezTo>
                          <a:pt x="22" y="35"/>
                          <a:pt x="30" y="31"/>
                          <a:pt x="33" y="23"/>
                        </a:cubicBezTo>
                        <a:cubicBezTo>
                          <a:pt x="35" y="17"/>
                          <a:pt x="30" y="3"/>
                          <a:pt x="21" y="5"/>
                        </a:cubicBezTo>
                        <a:cubicBezTo>
                          <a:pt x="20" y="5"/>
                          <a:pt x="21" y="7"/>
                          <a:pt x="22" y="7"/>
                        </a:cubicBezTo>
                        <a:cubicBezTo>
                          <a:pt x="26" y="6"/>
                          <a:pt x="28" y="10"/>
                          <a:pt x="30" y="13"/>
                        </a:cubicBezTo>
                        <a:cubicBezTo>
                          <a:pt x="32" y="17"/>
                          <a:pt x="32" y="21"/>
                          <a:pt x="30" y="25"/>
                        </a:cubicBezTo>
                        <a:cubicBezTo>
                          <a:pt x="28" y="31"/>
                          <a:pt x="20" y="32"/>
                          <a:pt x="15" y="31"/>
                        </a:cubicBezTo>
                        <a:cubicBezTo>
                          <a:pt x="7" y="29"/>
                          <a:pt x="3" y="22"/>
                          <a:pt x="5" y="14"/>
                        </a:cubicBezTo>
                        <a:cubicBezTo>
                          <a:pt x="5" y="11"/>
                          <a:pt x="8" y="7"/>
                          <a:pt x="11" y="5"/>
                        </a:cubicBezTo>
                        <a:cubicBezTo>
                          <a:pt x="15" y="2"/>
                          <a:pt x="20" y="4"/>
                          <a:pt x="23" y="7"/>
                        </a:cubicBezTo>
                        <a:cubicBezTo>
                          <a:pt x="24" y="7"/>
                          <a:pt x="25" y="6"/>
                          <a:pt x="24"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8" name="Freeform 387"/>
                  <p:cNvSpPr/>
                  <p:nvPr/>
                </p:nvSpPr>
                <p:spPr bwMode="auto">
                  <a:xfrm>
                    <a:off x="916" y="1727"/>
                    <a:ext cx="12" cy="10"/>
                  </a:xfrm>
                  <a:custGeom>
                    <a:avLst/>
                    <a:gdLst>
                      <a:gd name="T0" fmla="*/ 2 w 18"/>
                      <a:gd name="T1" fmla="*/ 5 h 16"/>
                      <a:gd name="T2" fmla="*/ 2 w 18"/>
                      <a:gd name="T3" fmla="*/ 5 h 16"/>
                      <a:gd name="T4" fmla="*/ 1 w 18"/>
                      <a:gd name="T5" fmla="*/ 6 h 16"/>
                      <a:gd name="T6" fmla="*/ 6 w 18"/>
                      <a:gd name="T7" fmla="*/ 10 h 16"/>
                      <a:gd name="T8" fmla="*/ 10 w 18"/>
                      <a:gd name="T9" fmla="*/ 14 h 16"/>
                      <a:gd name="T10" fmla="*/ 15 w 18"/>
                      <a:gd name="T11" fmla="*/ 14 h 16"/>
                      <a:gd name="T12" fmla="*/ 16 w 18"/>
                      <a:gd name="T13" fmla="*/ 8 h 16"/>
                      <a:gd name="T14" fmla="*/ 6 w 18"/>
                      <a:gd name="T15" fmla="*/ 1 h 16"/>
                      <a:gd name="T16" fmla="*/ 5 w 18"/>
                      <a:gd name="T17" fmla="*/ 2 h 16"/>
                      <a:gd name="T18" fmla="*/ 14 w 18"/>
                      <a:gd name="T19" fmla="*/ 8 h 16"/>
                      <a:gd name="T20" fmla="*/ 14 w 18"/>
                      <a:gd name="T21" fmla="*/ 13 h 16"/>
                      <a:gd name="T22" fmla="*/ 13 w 18"/>
                      <a:gd name="T23" fmla="*/ 14 h 16"/>
                      <a:gd name="T24" fmla="*/ 11 w 18"/>
                      <a:gd name="T25" fmla="*/ 12 h 16"/>
                      <a:gd name="T26" fmla="*/ 0 w 18"/>
                      <a:gd name="T27" fmla="*/ 5 h 16"/>
                      <a:gd name="T28" fmla="*/ 0 w 18"/>
                      <a:gd name="T29" fmla="*/ 6 h 16"/>
                      <a:gd name="T30" fmla="*/ 0 w 18"/>
                      <a:gd name="T31" fmla="*/ 6 h 16"/>
                      <a:gd name="T32" fmla="*/ 2 w 18"/>
                      <a:gd name="T33" fmla="*/ 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8" h="16">
                        <a:moveTo>
                          <a:pt x="2" y="5"/>
                        </a:moveTo>
                        <a:cubicBezTo>
                          <a:pt x="2" y="5"/>
                          <a:pt x="2" y="5"/>
                          <a:pt x="2" y="5"/>
                        </a:cubicBezTo>
                        <a:cubicBezTo>
                          <a:pt x="2" y="5"/>
                          <a:pt x="2" y="6"/>
                          <a:pt x="1" y="6"/>
                        </a:cubicBezTo>
                        <a:cubicBezTo>
                          <a:pt x="2" y="6"/>
                          <a:pt x="5" y="9"/>
                          <a:pt x="6" y="10"/>
                        </a:cubicBezTo>
                        <a:cubicBezTo>
                          <a:pt x="7" y="11"/>
                          <a:pt x="9" y="12"/>
                          <a:pt x="10" y="14"/>
                        </a:cubicBezTo>
                        <a:cubicBezTo>
                          <a:pt x="13" y="16"/>
                          <a:pt x="13" y="16"/>
                          <a:pt x="15" y="14"/>
                        </a:cubicBezTo>
                        <a:cubicBezTo>
                          <a:pt x="17" y="12"/>
                          <a:pt x="18" y="10"/>
                          <a:pt x="16" y="8"/>
                        </a:cubicBezTo>
                        <a:cubicBezTo>
                          <a:pt x="13" y="5"/>
                          <a:pt x="10" y="3"/>
                          <a:pt x="6" y="1"/>
                        </a:cubicBezTo>
                        <a:cubicBezTo>
                          <a:pt x="5" y="0"/>
                          <a:pt x="4" y="2"/>
                          <a:pt x="5" y="2"/>
                        </a:cubicBezTo>
                        <a:cubicBezTo>
                          <a:pt x="8" y="4"/>
                          <a:pt x="11" y="6"/>
                          <a:pt x="14" y="8"/>
                        </a:cubicBezTo>
                        <a:cubicBezTo>
                          <a:pt x="16" y="10"/>
                          <a:pt x="15" y="11"/>
                          <a:pt x="14" y="13"/>
                        </a:cubicBezTo>
                        <a:cubicBezTo>
                          <a:pt x="13" y="13"/>
                          <a:pt x="13" y="14"/>
                          <a:pt x="13" y="14"/>
                        </a:cubicBezTo>
                        <a:cubicBezTo>
                          <a:pt x="12" y="13"/>
                          <a:pt x="12" y="13"/>
                          <a:pt x="11" y="12"/>
                        </a:cubicBezTo>
                        <a:cubicBezTo>
                          <a:pt x="9" y="11"/>
                          <a:pt x="3" y="3"/>
                          <a:pt x="0" y="5"/>
                        </a:cubicBezTo>
                        <a:cubicBezTo>
                          <a:pt x="0" y="5"/>
                          <a:pt x="0" y="5"/>
                          <a:pt x="0" y="6"/>
                        </a:cubicBezTo>
                        <a:cubicBezTo>
                          <a:pt x="0" y="6"/>
                          <a:pt x="0" y="6"/>
                          <a:pt x="0" y="6"/>
                        </a:cubicBezTo>
                        <a:cubicBezTo>
                          <a:pt x="1" y="7"/>
                          <a:pt x="2" y="6"/>
                          <a:pt x="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9" name="Freeform 388"/>
                  <p:cNvSpPr/>
                  <p:nvPr/>
                </p:nvSpPr>
                <p:spPr bwMode="auto">
                  <a:xfrm>
                    <a:off x="902" y="1708"/>
                    <a:ext cx="20" cy="25"/>
                  </a:xfrm>
                  <a:custGeom>
                    <a:avLst/>
                    <a:gdLst>
                      <a:gd name="T0" fmla="*/ 19 w 30"/>
                      <a:gd name="T1" fmla="*/ 7 h 37"/>
                      <a:gd name="T2" fmla="*/ 2 w 30"/>
                      <a:gd name="T3" fmla="*/ 18 h 37"/>
                      <a:gd name="T4" fmla="*/ 21 w 30"/>
                      <a:gd name="T5" fmla="*/ 32 h 37"/>
                      <a:gd name="T6" fmla="*/ 25 w 30"/>
                      <a:gd name="T7" fmla="*/ 11 h 37"/>
                      <a:gd name="T8" fmla="*/ 5 w 30"/>
                      <a:gd name="T9" fmla="*/ 10 h 37"/>
                      <a:gd name="T10" fmla="*/ 7 w 30"/>
                      <a:gd name="T11" fmla="*/ 11 h 37"/>
                      <a:gd name="T12" fmla="*/ 20 w 30"/>
                      <a:gd name="T13" fmla="*/ 10 h 37"/>
                      <a:gd name="T14" fmla="*/ 26 w 30"/>
                      <a:gd name="T15" fmla="*/ 24 h 37"/>
                      <a:gd name="T16" fmla="*/ 5 w 30"/>
                      <a:gd name="T17" fmla="*/ 24 h 37"/>
                      <a:gd name="T18" fmla="*/ 18 w 30"/>
                      <a:gd name="T19" fmla="*/ 9 h 37"/>
                      <a:gd name="T20" fmla="*/ 19 w 30"/>
                      <a:gd name="T21" fmla="*/ 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37">
                        <a:moveTo>
                          <a:pt x="19" y="7"/>
                        </a:moveTo>
                        <a:cubicBezTo>
                          <a:pt x="12" y="0"/>
                          <a:pt x="3" y="11"/>
                          <a:pt x="2" y="18"/>
                        </a:cubicBezTo>
                        <a:cubicBezTo>
                          <a:pt x="1" y="26"/>
                          <a:pt x="12" y="37"/>
                          <a:pt x="21" y="32"/>
                        </a:cubicBezTo>
                        <a:cubicBezTo>
                          <a:pt x="29" y="27"/>
                          <a:pt x="30" y="18"/>
                          <a:pt x="25" y="11"/>
                        </a:cubicBezTo>
                        <a:cubicBezTo>
                          <a:pt x="20" y="6"/>
                          <a:pt x="10" y="3"/>
                          <a:pt x="5" y="10"/>
                        </a:cubicBezTo>
                        <a:cubicBezTo>
                          <a:pt x="5" y="11"/>
                          <a:pt x="6" y="12"/>
                          <a:pt x="7" y="11"/>
                        </a:cubicBezTo>
                        <a:cubicBezTo>
                          <a:pt x="10" y="6"/>
                          <a:pt x="16" y="7"/>
                          <a:pt x="20" y="10"/>
                        </a:cubicBezTo>
                        <a:cubicBezTo>
                          <a:pt x="25" y="13"/>
                          <a:pt x="28" y="18"/>
                          <a:pt x="26" y="24"/>
                        </a:cubicBezTo>
                        <a:cubicBezTo>
                          <a:pt x="22" y="34"/>
                          <a:pt x="10" y="32"/>
                          <a:pt x="5" y="24"/>
                        </a:cubicBezTo>
                        <a:cubicBezTo>
                          <a:pt x="0" y="17"/>
                          <a:pt x="11" y="1"/>
                          <a:pt x="18" y="9"/>
                        </a:cubicBezTo>
                        <a:cubicBezTo>
                          <a:pt x="19" y="9"/>
                          <a:pt x="20" y="8"/>
                          <a:pt x="19"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0" name="Freeform 389"/>
                  <p:cNvSpPr/>
                  <p:nvPr/>
                </p:nvSpPr>
                <p:spPr bwMode="auto">
                  <a:xfrm>
                    <a:off x="918" y="1727"/>
                    <a:ext cx="3" cy="6"/>
                  </a:xfrm>
                  <a:custGeom>
                    <a:avLst/>
                    <a:gdLst>
                      <a:gd name="T0" fmla="*/ 3 w 5"/>
                      <a:gd name="T1" fmla="*/ 5 h 8"/>
                      <a:gd name="T2" fmla="*/ 3 w 5"/>
                      <a:gd name="T3" fmla="*/ 3 h 8"/>
                      <a:gd name="T4" fmla="*/ 1 w 5"/>
                      <a:gd name="T5" fmla="*/ 3 h 8"/>
                      <a:gd name="T6" fmla="*/ 0 w 5"/>
                      <a:gd name="T7" fmla="*/ 5 h 8"/>
                      <a:gd name="T8" fmla="*/ 2 w 5"/>
                      <a:gd name="T9" fmla="*/ 5 h 8"/>
                      <a:gd name="T10" fmla="*/ 2 w 5"/>
                      <a:gd name="T11" fmla="*/ 3 h 8"/>
                      <a:gd name="T12" fmla="*/ 0 w 5"/>
                      <a:gd name="T13" fmla="*/ 3 h 8"/>
                      <a:gd name="T14" fmla="*/ 0 w 5"/>
                      <a:gd name="T15" fmla="*/ 4 h 8"/>
                      <a:gd name="T16" fmla="*/ 1 w 5"/>
                      <a:gd name="T17" fmla="*/ 4 h 8"/>
                      <a:gd name="T18" fmla="*/ 2 w 5"/>
                      <a:gd name="T19" fmla="*/ 3 h 8"/>
                      <a:gd name="T20" fmla="*/ 1 w 5"/>
                      <a:gd name="T21" fmla="*/ 3 h 8"/>
                      <a:gd name="T22" fmla="*/ 1 w 5"/>
                      <a:gd name="T23" fmla="*/ 6 h 8"/>
                      <a:gd name="T24" fmla="*/ 3 w 5"/>
                      <a:gd name="T25" fmla="*/ 6 h 8"/>
                      <a:gd name="T26" fmla="*/ 4 w 5"/>
                      <a:gd name="T27" fmla="*/ 1 h 8"/>
                      <a:gd name="T28" fmla="*/ 2 w 5"/>
                      <a:gd name="T29" fmla="*/ 2 h 8"/>
                      <a:gd name="T30" fmla="*/ 3 w 5"/>
                      <a:gd name="T31" fmla="*/ 7 h 8"/>
                      <a:gd name="T32" fmla="*/ 4 w 5"/>
                      <a:gd name="T33" fmla="*/ 7 h 8"/>
                      <a:gd name="T34" fmla="*/ 5 w 5"/>
                      <a:gd name="T35" fmla="*/ 4 h 8"/>
                      <a:gd name="T36" fmla="*/ 3 w 5"/>
                      <a:gd name="T37" fmla="*/ 4 h 8"/>
                      <a:gd name="T38" fmla="*/ 3 w 5"/>
                      <a:gd name="T39" fmla="*/ 7 h 8"/>
                      <a:gd name="T40" fmla="*/ 4 w 5"/>
                      <a:gd name="T41" fmla="*/ 6 h 8"/>
                      <a:gd name="T42" fmla="*/ 4 w 5"/>
                      <a:gd name="T43" fmla="*/ 1 h 8"/>
                      <a:gd name="T44" fmla="*/ 2 w 5"/>
                      <a:gd name="T45" fmla="*/ 1 h 8"/>
                      <a:gd name="T46" fmla="*/ 1 w 5"/>
                      <a:gd name="T47" fmla="*/ 5 h 8"/>
                      <a:gd name="T48" fmla="*/ 3 w 5"/>
                      <a:gd name="T49" fmla="*/ 5 h 8"/>
                      <a:gd name="T50" fmla="*/ 2 w 5"/>
                      <a:gd name="T51" fmla="*/ 2 h 8"/>
                      <a:gd name="T52" fmla="*/ 1 w 5"/>
                      <a:gd name="T53" fmla="*/ 2 h 8"/>
                      <a:gd name="T54" fmla="*/ 0 w 5"/>
                      <a:gd name="T55" fmla="*/ 3 h 8"/>
                      <a:gd name="T56" fmla="*/ 1 w 5"/>
                      <a:gd name="T57" fmla="*/ 4 h 8"/>
                      <a:gd name="T58" fmla="*/ 2 w 5"/>
                      <a:gd name="T59" fmla="*/ 3 h 8"/>
                      <a:gd name="T60" fmla="*/ 0 w 5"/>
                      <a:gd name="T61" fmla="*/ 3 h 8"/>
                      <a:gd name="T62" fmla="*/ 0 w 5"/>
                      <a:gd name="T63" fmla="*/ 5 h 8"/>
                      <a:gd name="T64" fmla="*/ 2 w 5"/>
                      <a:gd name="T65" fmla="*/ 5 h 8"/>
                      <a:gd name="T66" fmla="*/ 3 w 5"/>
                      <a:gd name="T67" fmla="*/ 4 h 8"/>
                      <a:gd name="T68" fmla="*/ 1 w 5"/>
                      <a:gd name="T69" fmla="*/ 3 h 8"/>
                      <a:gd name="T70" fmla="*/ 1 w 5"/>
                      <a:gd name="T71" fmla="*/ 5 h 8"/>
                      <a:gd name="T72" fmla="*/ 3 w 5"/>
                      <a:gd name="T73"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 h="8">
                        <a:moveTo>
                          <a:pt x="3" y="5"/>
                        </a:moveTo>
                        <a:cubicBezTo>
                          <a:pt x="3" y="4"/>
                          <a:pt x="3" y="4"/>
                          <a:pt x="3" y="3"/>
                        </a:cubicBezTo>
                        <a:cubicBezTo>
                          <a:pt x="3" y="2"/>
                          <a:pt x="2" y="2"/>
                          <a:pt x="1" y="3"/>
                        </a:cubicBezTo>
                        <a:cubicBezTo>
                          <a:pt x="1" y="3"/>
                          <a:pt x="1" y="4"/>
                          <a:pt x="0" y="5"/>
                        </a:cubicBezTo>
                        <a:cubicBezTo>
                          <a:pt x="1" y="5"/>
                          <a:pt x="2" y="5"/>
                          <a:pt x="2" y="5"/>
                        </a:cubicBezTo>
                        <a:cubicBezTo>
                          <a:pt x="2" y="4"/>
                          <a:pt x="2" y="3"/>
                          <a:pt x="2" y="3"/>
                        </a:cubicBezTo>
                        <a:cubicBezTo>
                          <a:pt x="2" y="2"/>
                          <a:pt x="0" y="2"/>
                          <a:pt x="0" y="3"/>
                        </a:cubicBezTo>
                        <a:cubicBezTo>
                          <a:pt x="0" y="3"/>
                          <a:pt x="0" y="3"/>
                          <a:pt x="0" y="4"/>
                        </a:cubicBezTo>
                        <a:cubicBezTo>
                          <a:pt x="0" y="5"/>
                          <a:pt x="1" y="5"/>
                          <a:pt x="1" y="4"/>
                        </a:cubicBezTo>
                        <a:cubicBezTo>
                          <a:pt x="2" y="4"/>
                          <a:pt x="2" y="4"/>
                          <a:pt x="2" y="3"/>
                        </a:cubicBezTo>
                        <a:cubicBezTo>
                          <a:pt x="2" y="3"/>
                          <a:pt x="1" y="3"/>
                          <a:pt x="1" y="3"/>
                        </a:cubicBezTo>
                        <a:cubicBezTo>
                          <a:pt x="1" y="4"/>
                          <a:pt x="1" y="5"/>
                          <a:pt x="1" y="6"/>
                        </a:cubicBezTo>
                        <a:cubicBezTo>
                          <a:pt x="1" y="6"/>
                          <a:pt x="3" y="6"/>
                          <a:pt x="3" y="6"/>
                        </a:cubicBezTo>
                        <a:cubicBezTo>
                          <a:pt x="3" y="4"/>
                          <a:pt x="3" y="3"/>
                          <a:pt x="4" y="1"/>
                        </a:cubicBezTo>
                        <a:cubicBezTo>
                          <a:pt x="3" y="2"/>
                          <a:pt x="2" y="2"/>
                          <a:pt x="2" y="2"/>
                        </a:cubicBezTo>
                        <a:cubicBezTo>
                          <a:pt x="2" y="4"/>
                          <a:pt x="2" y="6"/>
                          <a:pt x="3" y="7"/>
                        </a:cubicBezTo>
                        <a:cubicBezTo>
                          <a:pt x="3" y="8"/>
                          <a:pt x="4" y="8"/>
                          <a:pt x="4" y="7"/>
                        </a:cubicBezTo>
                        <a:cubicBezTo>
                          <a:pt x="4" y="6"/>
                          <a:pt x="5" y="5"/>
                          <a:pt x="5" y="4"/>
                        </a:cubicBezTo>
                        <a:cubicBezTo>
                          <a:pt x="5" y="3"/>
                          <a:pt x="3" y="3"/>
                          <a:pt x="3" y="4"/>
                        </a:cubicBezTo>
                        <a:cubicBezTo>
                          <a:pt x="3" y="5"/>
                          <a:pt x="3" y="6"/>
                          <a:pt x="3" y="7"/>
                        </a:cubicBezTo>
                        <a:cubicBezTo>
                          <a:pt x="3" y="7"/>
                          <a:pt x="4" y="6"/>
                          <a:pt x="4" y="6"/>
                        </a:cubicBezTo>
                        <a:cubicBezTo>
                          <a:pt x="3" y="5"/>
                          <a:pt x="4" y="3"/>
                          <a:pt x="4" y="1"/>
                        </a:cubicBezTo>
                        <a:cubicBezTo>
                          <a:pt x="3" y="0"/>
                          <a:pt x="2" y="1"/>
                          <a:pt x="2" y="1"/>
                        </a:cubicBezTo>
                        <a:cubicBezTo>
                          <a:pt x="2" y="3"/>
                          <a:pt x="2" y="4"/>
                          <a:pt x="1" y="5"/>
                        </a:cubicBezTo>
                        <a:cubicBezTo>
                          <a:pt x="2" y="5"/>
                          <a:pt x="2" y="5"/>
                          <a:pt x="3" y="5"/>
                        </a:cubicBezTo>
                        <a:cubicBezTo>
                          <a:pt x="3" y="4"/>
                          <a:pt x="3" y="3"/>
                          <a:pt x="2" y="2"/>
                        </a:cubicBezTo>
                        <a:cubicBezTo>
                          <a:pt x="2" y="2"/>
                          <a:pt x="1" y="2"/>
                          <a:pt x="1" y="2"/>
                        </a:cubicBezTo>
                        <a:cubicBezTo>
                          <a:pt x="0" y="3"/>
                          <a:pt x="0" y="3"/>
                          <a:pt x="0" y="3"/>
                        </a:cubicBezTo>
                        <a:cubicBezTo>
                          <a:pt x="0" y="4"/>
                          <a:pt x="1" y="4"/>
                          <a:pt x="1" y="4"/>
                        </a:cubicBezTo>
                        <a:cubicBezTo>
                          <a:pt x="1" y="4"/>
                          <a:pt x="2" y="4"/>
                          <a:pt x="2" y="3"/>
                        </a:cubicBezTo>
                        <a:cubicBezTo>
                          <a:pt x="1" y="3"/>
                          <a:pt x="1" y="3"/>
                          <a:pt x="0" y="3"/>
                        </a:cubicBezTo>
                        <a:cubicBezTo>
                          <a:pt x="0" y="4"/>
                          <a:pt x="0" y="4"/>
                          <a:pt x="0" y="5"/>
                        </a:cubicBezTo>
                        <a:cubicBezTo>
                          <a:pt x="1" y="6"/>
                          <a:pt x="2" y="6"/>
                          <a:pt x="2" y="5"/>
                        </a:cubicBezTo>
                        <a:cubicBezTo>
                          <a:pt x="2" y="5"/>
                          <a:pt x="3" y="4"/>
                          <a:pt x="3" y="4"/>
                        </a:cubicBezTo>
                        <a:cubicBezTo>
                          <a:pt x="2" y="3"/>
                          <a:pt x="2" y="3"/>
                          <a:pt x="1" y="3"/>
                        </a:cubicBezTo>
                        <a:cubicBezTo>
                          <a:pt x="1" y="4"/>
                          <a:pt x="1" y="4"/>
                          <a:pt x="1" y="5"/>
                        </a:cubicBezTo>
                        <a:cubicBezTo>
                          <a:pt x="1" y="6"/>
                          <a:pt x="3" y="6"/>
                          <a:pt x="3"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1" name="Freeform 390"/>
                  <p:cNvSpPr/>
                  <p:nvPr/>
                </p:nvSpPr>
                <p:spPr bwMode="auto">
                  <a:xfrm>
                    <a:off x="920" y="1728"/>
                    <a:ext cx="2" cy="5"/>
                  </a:xfrm>
                  <a:custGeom>
                    <a:avLst/>
                    <a:gdLst>
                      <a:gd name="T0" fmla="*/ 0 w 3"/>
                      <a:gd name="T1" fmla="*/ 1 h 8"/>
                      <a:gd name="T2" fmla="*/ 1 w 3"/>
                      <a:gd name="T3" fmla="*/ 7 h 8"/>
                      <a:gd name="T4" fmla="*/ 2 w 3"/>
                      <a:gd name="T5" fmla="*/ 7 h 8"/>
                      <a:gd name="T6" fmla="*/ 2 w 3"/>
                      <a:gd name="T7" fmla="*/ 7 h 8"/>
                      <a:gd name="T8" fmla="*/ 3 w 3"/>
                      <a:gd name="T9" fmla="*/ 7 h 8"/>
                      <a:gd name="T10" fmla="*/ 3 w 3"/>
                      <a:gd name="T11" fmla="*/ 6 h 8"/>
                      <a:gd name="T12" fmla="*/ 1 w 3"/>
                      <a:gd name="T13" fmla="*/ 6 h 8"/>
                      <a:gd name="T14" fmla="*/ 1 w 3"/>
                      <a:gd name="T15" fmla="*/ 7 h 8"/>
                      <a:gd name="T16" fmla="*/ 1 w 3"/>
                      <a:gd name="T17" fmla="*/ 6 h 8"/>
                      <a:gd name="T18" fmla="*/ 1 w 3"/>
                      <a:gd name="T19" fmla="*/ 6 h 8"/>
                      <a:gd name="T20" fmla="*/ 2 w 3"/>
                      <a:gd name="T21" fmla="*/ 6 h 8"/>
                      <a:gd name="T22" fmla="*/ 2 w 3"/>
                      <a:gd name="T23" fmla="*/ 1 h 8"/>
                      <a:gd name="T24" fmla="*/ 0 w 3"/>
                      <a:gd name="T25" fmla="*/ 1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 h="8">
                        <a:moveTo>
                          <a:pt x="0" y="1"/>
                        </a:moveTo>
                        <a:cubicBezTo>
                          <a:pt x="0" y="3"/>
                          <a:pt x="0" y="5"/>
                          <a:pt x="1" y="7"/>
                        </a:cubicBezTo>
                        <a:cubicBezTo>
                          <a:pt x="1" y="7"/>
                          <a:pt x="1" y="8"/>
                          <a:pt x="2" y="7"/>
                        </a:cubicBezTo>
                        <a:cubicBezTo>
                          <a:pt x="2" y="7"/>
                          <a:pt x="2" y="7"/>
                          <a:pt x="2" y="7"/>
                        </a:cubicBezTo>
                        <a:cubicBezTo>
                          <a:pt x="2" y="7"/>
                          <a:pt x="3" y="7"/>
                          <a:pt x="3" y="7"/>
                        </a:cubicBezTo>
                        <a:cubicBezTo>
                          <a:pt x="3" y="6"/>
                          <a:pt x="3" y="6"/>
                          <a:pt x="3" y="6"/>
                        </a:cubicBezTo>
                        <a:cubicBezTo>
                          <a:pt x="2" y="5"/>
                          <a:pt x="1" y="5"/>
                          <a:pt x="1" y="6"/>
                        </a:cubicBezTo>
                        <a:cubicBezTo>
                          <a:pt x="1" y="6"/>
                          <a:pt x="1" y="6"/>
                          <a:pt x="1" y="7"/>
                        </a:cubicBezTo>
                        <a:cubicBezTo>
                          <a:pt x="1" y="6"/>
                          <a:pt x="1" y="6"/>
                          <a:pt x="1" y="6"/>
                        </a:cubicBezTo>
                        <a:cubicBezTo>
                          <a:pt x="1" y="6"/>
                          <a:pt x="1" y="6"/>
                          <a:pt x="1" y="6"/>
                        </a:cubicBezTo>
                        <a:cubicBezTo>
                          <a:pt x="2" y="6"/>
                          <a:pt x="2" y="6"/>
                          <a:pt x="2" y="6"/>
                        </a:cubicBezTo>
                        <a:cubicBezTo>
                          <a:pt x="2" y="5"/>
                          <a:pt x="2" y="3"/>
                          <a:pt x="2" y="1"/>
                        </a:cubicBezTo>
                        <a:cubicBezTo>
                          <a:pt x="2"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2" name="Freeform 391"/>
                  <p:cNvSpPr/>
                  <p:nvPr/>
                </p:nvSpPr>
                <p:spPr bwMode="auto">
                  <a:xfrm>
                    <a:off x="921" y="1729"/>
                    <a:ext cx="2" cy="4"/>
                  </a:xfrm>
                  <a:custGeom>
                    <a:avLst/>
                    <a:gdLst>
                      <a:gd name="T0" fmla="*/ 0 w 3"/>
                      <a:gd name="T1" fmla="*/ 1 h 7"/>
                      <a:gd name="T2" fmla="*/ 1 w 3"/>
                      <a:gd name="T3" fmla="*/ 6 h 7"/>
                      <a:gd name="T4" fmla="*/ 2 w 3"/>
                      <a:gd name="T5" fmla="*/ 6 h 7"/>
                      <a:gd name="T6" fmla="*/ 2 w 3"/>
                      <a:gd name="T7" fmla="*/ 5 h 7"/>
                      <a:gd name="T8" fmla="*/ 1 w 3"/>
                      <a:gd name="T9" fmla="*/ 5 h 7"/>
                      <a:gd name="T10" fmla="*/ 1 w 3"/>
                      <a:gd name="T11" fmla="*/ 6 h 7"/>
                      <a:gd name="T12" fmla="*/ 2 w 3"/>
                      <a:gd name="T13" fmla="*/ 6 h 7"/>
                      <a:gd name="T14" fmla="*/ 2 w 3"/>
                      <a:gd name="T15" fmla="*/ 1 h 7"/>
                      <a:gd name="T16" fmla="*/ 0 w 3"/>
                      <a:gd name="T17"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7">
                        <a:moveTo>
                          <a:pt x="0" y="1"/>
                        </a:moveTo>
                        <a:cubicBezTo>
                          <a:pt x="0" y="3"/>
                          <a:pt x="0" y="4"/>
                          <a:pt x="1" y="6"/>
                        </a:cubicBezTo>
                        <a:cubicBezTo>
                          <a:pt x="1" y="7"/>
                          <a:pt x="2" y="7"/>
                          <a:pt x="2" y="6"/>
                        </a:cubicBezTo>
                        <a:cubicBezTo>
                          <a:pt x="2" y="6"/>
                          <a:pt x="2" y="6"/>
                          <a:pt x="2" y="5"/>
                        </a:cubicBezTo>
                        <a:cubicBezTo>
                          <a:pt x="3" y="4"/>
                          <a:pt x="1" y="4"/>
                          <a:pt x="1" y="5"/>
                        </a:cubicBezTo>
                        <a:cubicBezTo>
                          <a:pt x="1" y="5"/>
                          <a:pt x="1" y="5"/>
                          <a:pt x="1" y="6"/>
                        </a:cubicBezTo>
                        <a:cubicBezTo>
                          <a:pt x="1" y="6"/>
                          <a:pt x="2" y="6"/>
                          <a:pt x="2" y="6"/>
                        </a:cubicBezTo>
                        <a:cubicBezTo>
                          <a:pt x="2" y="4"/>
                          <a:pt x="2" y="3"/>
                          <a:pt x="2" y="1"/>
                        </a:cubicBezTo>
                        <a:cubicBezTo>
                          <a:pt x="2"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3" name="Freeform 392"/>
                  <p:cNvSpPr/>
                  <p:nvPr/>
                </p:nvSpPr>
                <p:spPr bwMode="auto">
                  <a:xfrm>
                    <a:off x="921" y="1729"/>
                    <a:ext cx="2" cy="6"/>
                  </a:xfrm>
                  <a:custGeom>
                    <a:avLst/>
                    <a:gdLst>
                      <a:gd name="T0" fmla="*/ 0 w 3"/>
                      <a:gd name="T1" fmla="*/ 2 h 8"/>
                      <a:gd name="T2" fmla="*/ 1 w 3"/>
                      <a:gd name="T3" fmla="*/ 7 h 8"/>
                      <a:gd name="T4" fmla="*/ 2 w 3"/>
                      <a:gd name="T5" fmla="*/ 7 h 8"/>
                      <a:gd name="T6" fmla="*/ 3 w 3"/>
                      <a:gd name="T7" fmla="*/ 5 h 8"/>
                      <a:gd name="T8" fmla="*/ 1 w 3"/>
                      <a:gd name="T9" fmla="*/ 5 h 8"/>
                      <a:gd name="T10" fmla="*/ 1 w 3"/>
                      <a:gd name="T11" fmla="*/ 7 h 8"/>
                      <a:gd name="T12" fmla="*/ 2 w 3"/>
                      <a:gd name="T13" fmla="*/ 7 h 8"/>
                      <a:gd name="T14" fmla="*/ 2 w 3"/>
                      <a:gd name="T15" fmla="*/ 2 h 8"/>
                      <a:gd name="T16" fmla="*/ 0 w 3"/>
                      <a:gd name="T17"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8">
                        <a:moveTo>
                          <a:pt x="0" y="2"/>
                        </a:moveTo>
                        <a:cubicBezTo>
                          <a:pt x="0" y="3"/>
                          <a:pt x="0" y="5"/>
                          <a:pt x="1" y="7"/>
                        </a:cubicBezTo>
                        <a:cubicBezTo>
                          <a:pt x="1" y="8"/>
                          <a:pt x="2" y="8"/>
                          <a:pt x="2" y="7"/>
                        </a:cubicBezTo>
                        <a:cubicBezTo>
                          <a:pt x="3" y="6"/>
                          <a:pt x="3" y="6"/>
                          <a:pt x="3" y="5"/>
                        </a:cubicBezTo>
                        <a:cubicBezTo>
                          <a:pt x="3" y="4"/>
                          <a:pt x="1" y="4"/>
                          <a:pt x="1" y="5"/>
                        </a:cubicBezTo>
                        <a:cubicBezTo>
                          <a:pt x="1" y="5"/>
                          <a:pt x="1" y="6"/>
                          <a:pt x="1" y="7"/>
                        </a:cubicBezTo>
                        <a:cubicBezTo>
                          <a:pt x="1" y="7"/>
                          <a:pt x="2" y="7"/>
                          <a:pt x="2" y="7"/>
                        </a:cubicBezTo>
                        <a:cubicBezTo>
                          <a:pt x="2" y="5"/>
                          <a:pt x="2" y="3"/>
                          <a:pt x="2" y="2"/>
                        </a:cubicBezTo>
                        <a:cubicBezTo>
                          <a:pt x="2" y="0"/>
                          <a:pt x="0" y="0"/>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4" name="Freeform 393"/>
                  <p:cNvSpPr/>
                  <p:nvPr/>
                </p:nvSpPr>
                <p:spPr bwMode="auto">
                  <a:xfrm>
                    <a:off x="921" y="1729"/>
                    <a:ext cx="4" cy="7"/>
                  </a:xfrm>
                  <a:custGeom>
                    <a:avLst/>
                    <a:gdLst>
                      <a:gd name="T0" fmla="*/ 0 w 5"/>
                      <a:gd name="T1" fmla="*/ 2 h 10"/>
                      <a:gd name="T2" fmla="*/ 2 w 5"/>
                      <a:gd name="T3" fmla="*/ 7 h 10"/>
                      <a:gd name="T4" fmla="*/ 4 w 5"/>
                      <a:gd name="T5" fmla="*/ 7 h 10"/>
                      <a:gd name="T6" fmla="*/ 4 w 5"/>
                      <a:gd name="T7" fmla="*/ 2 h 10"/>
                      <a:gd name="T8" fmla="*/ 2 w 5"/>
                      <a:gd name="T9" fmla="*/ 2 h 10"/>
                      <a:gd name="T10" fmla="*/ 3 w 5"/>
                      <a:gd name="T11" fmla="*/ 7 h 10"/>
                      <a:gd name="T12" fmla="*/ 4 w 5"/>
                      <a:gd name="T13" fmla="*/ 7 h 10"/>
                      <a:gd name="T14" fmla="*/ 4 w 5"/>
                      <a:gd name="T15" fmla="*/ 3 h 10"/>
                      <a:gd name="T16" fmla="*/ 3 w 5"/>
                      <a:gd name="T17" fmla="*/ 3 h 10"/>
                      <a:gd name="T18" fmla="*/ 3 w 5"/>
                      <a:gd name="T19" fmla="*/ 9 h 10"/>
                      <a:gd name="T20" fmla="*/ 5 w 5"/>
                      <a:gd name="T21" fmla="*/ 9 h 10"/>
                      <a:gd name="T22" fmla="*/ 5 w 5"/>
                      <a:gd name="T23" fmla="*/ 7 h 10"/>
                      <a:gd name="T24" fmla="*/ 3 w 5"/>
                      <a:gd name="T25" fmla="*/ 7 h 10"/>
                      <a:gd name="T26" fmla="*/ 3 w 5"/>
                      <a:gd name="T27" fmla="*/ 9 h 10"/>
                      <a:gd name="T28" fmla="*/ 5 w 5"/>
                      <a:gd name="T29" fmla="*/ 9 h 10"/>
                      <a:gd name="T30" fmla="*/ 4 w 5"/>
                      <a:gd name="T31" fmla="*/ 3 h 10"/>
                      <a:gd name="T32" fmla="*/ 3 w 5"/>
                      <a:gd name="T33" fmla="*/ 3 h 10"/>
                      <a:gd name="T34" fmla="*/ 3 w 5"/>
                      <a:gd name="T35" fmla="*/ 7 h 10"/>
                      <a:gd name="T36" fmla="*/ 4 w 5"/>
                      <a:gd name="T37" fmla="*/ 7 h 10"/>
                      <a:gd name="T38" fmla="*/ 4 w 5"/>
                      <a:gd name="T39" fmla="*/ 2 h 10"/>
                      <a:gd name="T40" fmla="*/ 2 w 5"/>
                      <a:gd name="T41" fmla="*/ 2 h 10"/>
                      <a:gd name="T42" fmla="*/ 2 w 5"/>
                      <a:gd name="T43" fmla="*/ 7 h 10"/>
                      <a:gd name="T44" fmla="*/ 3 w 5"/>
                      <a:gd name="T45" fmla="*/ 6 h 10"/>
                      <a:gd name="T46" fmla="*/ 2 w 5"/>
                      <a:gd name="T47" fmla="*/ 1 h 10"/>
                      <a:gd name="T48" fmla="*/ 0 w 5"/>
                      <a:gd name="T49"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 h="10">
                        <a:moveTo>
                          <a:pt x="0" y="2"/>
                        </a:moveTo>
                        <a:cubicBezTo>
                          <a:pt x="1" y="3"/>
                          <a:pt x="1" y="5"/>
                          <a:pt x="2" y="7"/>
                        </a:cubicBezTo>
                        <a:cubicBezTo>
                          <a:pt x="2" y="8"/>
                          <a:pt x="4" y="7"/>
                          <a:pt x="4" y="7"/>
                        </a:cubicBezTo>
                        <a:cubicBezTo>
                          <a:pt x="4" y="5"/>
                          <a:pt x="3" y="4"/>
                          <a:pt x="4" y="2"/>
                        </a:cubicBezTo>
                        <a:cubicBezTo>
                          <a:pt x="3" y="2"/>
                          <a:pt x="2" y="2"/>
                          <a:pt x="2" y="2"/>
                        </a:cubicBezTo>
                        <a:cubicBezTo>
                          <a:pt x="2" y="4"/>
                          <a:pt x="2" y="5"/>
                          <a:pt x="3" y="7"/>
                        </a:cubicBezTo>
                        <a:cubicBezTo>
                          <a:pt x="3" y="8"/>
                          <a:pt x="4" y="8"/>
                          <a:pt x="4" y="7"/>
                        </a:cubicBezTo>
                        <a:cubicBezTo>
                          <a:pt x="4" y="6"/>
                          <a:pt x="4" y="4"/>
                          <a:pt x="4" y="3"/>
                        </a:cubicBezTo>
                        <a:cubicBezTo>
                          <a:pt x="4" y="3"/>
                          <a:pt x="3" y="3"/>
                          <a:pt x="3" y="3"/>
                        </a:cubicBezTo>
                        <a:cubicBezTo>
                          <a:pt x="3" y="5"/>
                          <a:pt x="3" y="7"/>
                          <a:pt x="3" y="9"/>
                        </a:cubicBezTo>
                        <a:cubicBezTo>
                          <a:pt x="4" y="9"/>
                          <a:pt x="4" y="9"/>
                          <a:pt x="5" y="9"/>
                        </a:cubicBezTo>
                        <a:cubicBezTo>
                          <a:pt x="5" y="8"/>
                          <a:pt x="5" y="8"/>
                          <a:pt x="5" y="7"/>
                        </a:cubicBezTo>
                        <a:cubicBezTo>
                          <a:pt x="5" y="6"/>
                          <a:pt x="3" y="6"/>
                          <a:pt x="3" y="7"/>
                        </a:cubicBezTo>
                        <a:cubicBezTo>
                          <a:pt x="3" y="8"/>
                          <a:pt x="3" y="8"/>
                          <a:pt x="3" y="9"/>
                        </a:cubicBezTo>
                        <a:cubicBezTo>
                          <a:pt x="3" y="10"/>
                          <a:pt x="5" y="10"/>
                          <a:pt x="5" y="9"/>
                        </a:cubicBezTo>
                        <a:cubicBezTo>
                          <a:pt x="5" y="7"/>
                          <a:pt x="5" y="4"/>
                          <a:pt x="4" y="3"/>
                        </a:cubicBezTo>
                        <a:cubicBezTo>
                          <a:pt x="4" y="2"/>
                          <a:pt x="3" y="2"/>
                          <a:pt x="3" y="3"/>
                        </a:cubicBezTo>
                        <a:cubicBezTo>
                          <a:pt x="2" y="4"/>
                          <a:pt x="3" y="5"/>
                          <a:pt x="3" y="7"/>
                        </a:cubicBezTo>
                        <a:cubicBezTo>
                          <a:pt x="3" y="7"/>
                          <a:pt x="4" y="7"/>
                          <a:pt x="4" y="7"/>
                        </a:cubicBezTo>
                        <a:cubicBezTo>
                          <a:pt x="4" y="5"/>
                          <a:pt x="4" y="3"/>
                          <a:pt x="4" y="2"/>
                        </a:cubicBezTo>
                        <a:cubicBezTo>
                          <a:pt x="3" y="1"/>
                          <a:pt x="2" y="1"/>
                          <a:pt x="2" y="2"/>
                        </a:cubicBezTo>
                        <a:cubicBezTo>
                          <a:pt x="2" y="3"/>
                          <a:pt x="2" y="5"/>
                          <a:pt x="2" y="7"/>
                        </a:cubicBezTo>
                        <a:cubicBezTo>
                          <a:pt x="2" y="6"/>
                          <a:pt x="3" y="6"/>
                          <a:pt x="3" y="6"/>
                        </a:cubicBezTo>
                        <a:cubicBezTo>
                          <a:pt x="3" y="4"/>
                          <a:pt x="3" y="2"/>
                          <a:pt x="2" y="1"/>
                        </a:cubicBezTo>
                        <a:cubicBezTo>
                          <a:pt x="1" y="0"/>
                          <a:pt x="0"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5" name="Freeform 394"/>
                  <p:cNvSpPr/>
                  <p:nvPr/>
                </p:nvSpPr>
                <p:spPr bwMode="auto">
                  <a:xfrm>
                    <a:off x="922" y="1731"/>
                    <a:ext cx="3" cy="5"/>
                  </a:xfrm>
                  <a:custGeom>
                    <a:avLst/>
                    <a:gdLst>
                      <a:gd name="T0" fmla="*/ 1 w 5"/>
                      <a:gd name="T1" fmla="*/ 1 h 7"/>
                      <a:gd name="T2" fmla="*/ 1 w 5"/>
                      <a:gd name="T3" fmla="*/ 6 h 7"/>
                      <a:gd name="T4" fmla="*/ 2 w 5"/>
                      <a:gd name="T5" fmla="*/ 5 h 7"/>
                      <a:gd name="T6" fmla="*/ 2 w 5"/>
                      <a:gd name="T7" fmla="*/ 5 h 7"/>
                      <a:gd name="T8" fmla="*/ 1 w 5"/>
                      <a:gd name="T9" fmla="*/ 5 h 7"/>
                      <a:gd name="T10" fmla="*/ 3 w 5"/>
                      <a:gd name="T11" fmla="*/ 7 h 7"/>
                      <a:gd name="T12" fmla="*/ 4 w 5"/>
                      <a:gd name="T13" fmla="*/ 7 h 7"/>
                      <a:gd name="T14" fmla="*/ 4 w 5"/>
                      <a:gd name="T15" fmla="*/ 3 h 7"/>
                      <a:gd name="T16" fmla="*/ 2 w 5"/>
                      <a:gd name="T17" fmla="*/ 3 h 7"/>
                      <a:gd name="T18" fmla="*/ 3 w 5"/>
                      <a:gd name="T19" fmla="*/ 6 h 7"/>
                      <a:gd name="T20" fmla="*/ 4 w 5"/>
                      <a:gd name="T21" fmla="*/ 6 h 7"/>
                      <a:gd name="T22" fmla="*/ 2 w 5"/>
                      <a:gd name="T23" fmla="*/ 3 h 7"/>
                      <a:gd name="T24" fmla="*/ 1 w 5"/>
                      <a:gd name="T25" fmla="*/ 4 h 7"/>
                      <a:gd name="T26" fmla="*/ 1 w 5"/>
                      <a:gd name="T27" fmla="*/ 6 h 7"/>
                      <a:gd name="T28" fmla="*/ 2 w 5"/>
                      <a:gd name="T29" fmla="*/ 6 h 7"/>
                      <a:gd name="T30" fmla="*/ 2 w 5"/>
                      <a:gd name="T31" fmla="*/ 1 h 7"/>
                      <a:gd name="T32" fmla="*/ 1 w 5"/>
                      <a:gd name="T33"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 h="7">
                        <a:moveTo>
                          <a:pt x="1" y="1"/>
                        </a:moveTo>
                        <a:cubicBezTo>
                          <a:pt x="1" y="3"/>
                          <a:pt x="1" y="4"/>
                          <a:pt x="1" y="6"/>
                        </a:cubicBezTo>
                        <a:cubicBezTo>
                          <a:pt x="1" y="6"/>
                          <a:pt x="2" y="5"/>
                          <a:pt x="2" y="5"/>
                        </a:cubicBezTo>
                        <a:cubicBezTo>
                          <a:pt x="2" y="5"/>
                          <a:pt x="2" y="5"/>
                          <a:pt x="2" y="5"/>
                        </a:cubicBezTo>
                        <a:cubicBezTo>
                          <a:pt x="2" y="5"/>
                          <a:pt x="1" y="5"/>
                          <a:pt x="1" y="5"/>
                        </a:cubicBezTo>
                        <a:cubicBezTo>
                          <a:pt x="2" y="5"/>
                          <a:pt x="2" y="6"/>
                          <a:pt x="3" y="7"/>
                        </a:cubicBezTo>
                        <a:cubicBezTo>
                          <a:pt x="4" y="7"/>
                          <a:pt x="4" y="7"/>
                          <a:pt x="4" y="7"/>
                        </a:cubicBezTo>
                        <a:cubicBezTo>
                          <a:pt x="5" y="5"/>
                          <a:pt x="4" y="4"/>
                          <a:pt x="4" y="3"/>
                        </a:cubicBezTo>
                        <a:cubicBezTo>
                          <a:pt x="3" y="2"/>
                          <a:pt x="2" y="3"/>
                          <a:pt x="2" y="3"/>
                        </a:cubicBezTo>
                        <a:cubicBezTo>
                          <a:pt x="2" y="4"/>
                          <a:pt x="3" y="5"/>
                          <a:pt x="3" y="6"/>
                        </a:cubicBezTo>
                        <a:cubicBezTo>
                          <a:pt x="3" y="6"/>
                          <a:pt x="3" y="6"/>
                          <a:pt x="4" y="6"/>
                        </a:cubicBezTo>
                        <a:cubicBezTo>
                          <a:pt x="3" y="5"/>
                          <a:pt x="3" y="4"/>
                          <a:pt x="2" y="3"/>
                        </a:cubicBezTo>
                        <a:cubicBezTo>
                          <a:pt x="2" y="3"/>
                          <a:pt x="1" y="3"/>
                          <a:pt x="1" y="4"/>
                        </a:cubicBezTo>
                        <a:cubicBezTo>
                          <a:pt x="0" y="5"/>
                          <a:pt x="0" y="5"/>
                          <a:pt x="1" y="6"/>
                        </a:cubicBezTo>
                        <a:cubicBezTo>
                          <a:pt x="1" y="7"/>
                          <a:pt x="2" y="7"/>
                          <a:pt x="2" y="6"/>
                        </a:cubicBezTo>
                        <a:cubicBezTo>
                          <a:pt x="2" y="4"/>
                          <a:pt x="2" y="3"/>
                          <a:pt x="2" y="1"/>
                        </a:cubicBezTo>
                        <a:cubicBezTo>
                          <a:pt x="3" y="0"/>
                          <a:pt x="1"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6" name="Freeform 395"/>
                  <p:cNvSpPr/>
                  <p:nvPr/>
                </p:nvSpPr>
                <p:spPr bwMode="auto">
                  <a:xfrm>
                    <a:off x="923" y="1731"/>
                    <a:ext cx="4" cy="4"/>
                  </a:xfrm>
                  <a:custGeom>
                    <a:avLst/>
                    <a:gdLst>
                      <a:gd name="T0" fmla="*/ 1 w 6"/>
                      <a:gd name="T1" fmla="*/ 1 h 6"/>
                      <a:gd name="T2" fmla="*/ 2 w 6"/>
                      <a:gd name="T3" fmla="*/ 5 h 6"/>
                      <a:gd name="T4" fmla="*/ 4 w 6"/>
                      <a:gd name="T5" fmla="*/ 5 h 6"/>
                      <a:gd name="T6" fmla="*/ 4 w 6"/>
                      <a:gd name="T7" fmla="*/ 1 h 6"/>
                      <a:gd name="T8" fmla="*/ 2 w 6"/>
                      <a:gd name="T9" fmla="*/ 1 h 6"/>
                      <a:gd name="T10" fmla="*/ 3 w 6"/>
                      <a:gd name="T11" fmla="*/ 4 h 6"/>
                      <a:gd name="T12" fmla="*/ 5 w 6"/>
                      <a:gd name="T13" fmla="*/ 4 h 6"/>
                      <a:gd name="T14" fmla="*/ 5 w 6"/>
                      <a:gd name="T15" fmla="*/ 1 h 6"/>
                      <a:gd name="T16" fmla="*/ 3 w 6"/>
                      <a:gd name="T17" fmla="*/ 1 h 6"/>
                      <a:gd name="T18" fmla="*/ 4 w 6"/>
                      <a:gd name="T19" fmla="*/ 4 h 6"/>
                      <a:gd name="T20" fmla="*/ 6 w 6"/>
                      <a:gd name="T21" fmla="*/ 4 h 6"/>
                      <a:gd name="T22" fmla="*/ 6 w 6"/>
                      <a:gd name="T23" fmla="*/ 2 h 6"/>
                      <a:gd name="T24" fmla="*/ 4 w 6"/>
                      <a:gd name="T25" fmla="*/ 2 h 6"/>
                      <a:gd name="T26" fmla="*/ 4 w 6"/>
                      <a:gd name="T27" fmla="*/ 4 h 6"/>
                      <a:gd name="T28" fmla="*/ 6 w 6"/>
                      <a:gd name="T29" fmla="*/ 4 h 6"/>
                      <a:gd name="T30" fmla="*/ 5 w 6"/>
                      <a:gd name="T31" fmla="*/ 1 h 6"/>
                      <a:gd name="T32" fmla="*/ 3 w 6"/>
                      <a:gd name="T33" fmla="*/ 1 h 6"/>
                      <a:gd name="T34" fmla="*/ 3 w 6"/>
                      <a:gd name="T35" fmla="*/ 4 h 6"/>
                      <a:gd name="T36" fmla="*/ 5 w 6"/>
                      <a:gd name="T37" fmla="*/ 4 h 6"/>
                      <a:gd name="T38" fmla="*/ 4 w 6"/>
                      <a:gd name="T39" fmla="*/ 0 h 6"/>
                      <a:gd name="T40" fmla="*/ 2 w 6"/>
                      <a:gd name="T41" fmla="*/ 1 h 6"/>
                      <a:gd name="T42" fmla="*/ 2 w 6"/>
                      <a:gd name="T43" fmla="*/ 5 h 6"/>
                      <a:gd name="T44" fmla="*/ 4 w 6"/>
                      <a:gd name="T45" fmla="*/ 5 h 6"/>
                      <a:gd name="T46" fmla="*/ 2 w 6"/>
                      <a:gd name="T47" fmla="*/ 0 h 6"/>
                      <a:gd name="T48" fmla="*/ 1 w 6"/>
                      <a:gd name="T49" fmla="*/ 1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 h="6">
                        <a:moveTo>
                          <a:pt x="1" y="1"/>
                        </a:moveTo>
                        <a:cubicBezTo>
                          <a:pt x="2" y="2"/>
                          <a:pt x="2" y="4"/>
                          <a:pt x="2" y="5"/>
                        </a:cubicBezTo>
                        <a:cubicBezTo>
                          <a:pt x="3" y="6"/>
                          <a:pt x="4" y="6"/>
                          <a:pt x="4" y="5"/>
                        </a:cubicBezTo>
                        <a:cubicBezTo>
                          <a:pt x="4" y="3"/>
                          <a:pt x="4" y="2"/>
                          <a:pt x="4" y="1"/>
                        </a:cubicBezTo>
                        <a:cubicBezTo>
                          <a:pt x="3" y="1"/>
                          <a:pt x="3" y="1"/>
                          <a:pt x="2" y="1"/>
                        </a:cubicBezTo>
                        <a:cubicBezTo>
                          <a:pt x="3" y="2"/>
                          <a:pt x="3" y="4"/>
                          <a:pt x="3" y="4"/>
                        </a:cubicBezTo>
                        <a:cubicBezTo>
                          <a:pt x="3" y="5"/>
                          <a:pt x="5" y="5"/>
                          <a:pt x="5" y="4"/>
                        </a:cubicBezTo>
                        <a:cubicBezTo>
                          <a:pt x="5" y="3"/>
                          <a:pt x="5" y="2"/>
                          <a:pt x="5" y="1"/>
                        </a:cubicBezTo>
                        <a:cubicBezTo>
                          <a:pt x="4" y="1"/>
                          <a:pt x="4" y="1"/>
                          <a:pt x="3" y="1"/>
                        </a:cubicBezTo>
                        <a:cubicBezTo>
                          <a:pt x="4" y="2"/>
                          <a:pt x="4" y="3"/>
                          <a:pt x="4" y="4"/>
                        </a:cubicBezTo>
                        <a:cubicBezTo>
                          <a:pt x="4" y="5"/>
                          <a:pt x="6" y="5"/>
                          <a:pt x="6" y="4"/>
                        </a:cubicBezTo>
                        <a:cubicBezTo>
                          <a:pt x="6" y="3"/>
                          <a:pt x="6" y="3"/>
                          <a:pt x="6" y="2"/>
                        </a:cubicBezTo>
                        <a:cubicBezTo>
                          <a:pt x="6" y="1"/>
                          <a:pt x="4" y="1"/>
                          <a:pt x="4" y="2"/>
                        </a:cubicBezTo>
                        <a:cubicBezTo>
                          <a:pt x="4" y="3"/>
                          <a:pt x="4" y="3"/>
                          <a:pt x="4" y="4"/>
                        </a:cubicBezTo>
                        <a:cubicBezTo>
                          <a:pt x="5" y="4"/>
                          <a:pt x="5" y="4"/>
                          <a:pt x="6" y="4"/>
                        </a:cubicBezTo>
                        <a:cubicBezTo>
                          <a:pt x="5" y="3"/>
                          <a:pt x="5" y="2"/>
                          <a:pt x="5" y="1"/>
                        </a:cubicBezTo>
                        <a:cubicBezTo>
                          <a:pt x="5" y="0"/>
                          <a:pt x="4" y="0"/>
                          <a:pt x="3" y="1"/>
                        </a:cubicBezTo>
                        <a:cubicBezTo>
                          <a:pt x="3" y="2"/>
                          <a:pt x="3" y="3"/>
                          <a:pt x="3" y="4"/>
                        </a:cubicBezTo>
                        <a:cubicBezTo>
                          <a:pt x="4" y="4"/>
                          <a:pt x="4" y="4"/>
                          <a:pt x="5" y="4"/>
                        </a:cubicBezTo>
                        <a:cubicBezTo>
                          <a:pt x="4" y="3"/>
                          <a:pt x="5" y="1"/>
                          <a:pt x="4" y="0"/>
                        </a:cubicBezTo>
                        <a:cubicBezTo>
                          <a:pt x="3" y="0"/>
                          <a:pt x="2" y="0"/>
                          <a:pt x="2" y="1"/>
                        </a:cubicBezTo>
                        <a:cubicBezTo>
                          <a:pt x="2" y="2"/>
                          <a:pt x="2" y="3"/>
                          <a:pt x="2" y="5"/>
                        </a:cubicBezTo>
                        <a:cubicBezTo>
                          <a:pt x="3" y="5"/>
                          <a:pt x="4" y="5"/>
                          <a:pt x="4" y="5"/>
                        </a:cubicBezTo>
                        <a:cubicBezTo>
                          <a:pt x="4" y="3"/>
                          <a:pt x="4" y="0"/>
                          <a:pt x="2" y="0"/>
                        </a:cubicBezTo>
                        <a:cubicBezTo>
                          <a:pt x="1" y="0"/>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7" name="Freeform 396"/>
                  <p:cNvSpPr/>
                  <p:nvPr/>
                </p:nvSpPr>
                <p:spPr bwMode="auto">
                  <a:xfrm>
                    <a:off x="591" y="1334"/>
                    <a:ext cx="21" cy="27"/>
                  </a:xfrm>
                  <a:custGeom>
                    <a:avLst/>
                    <a:gdLst>
                      <a:gd name="T0" fmla="*/ 7 w 31"/>
                      <a:gd name="T1" fmla="*/ 16 h 41"/>
                      <a:gd name="T2" fmla="*/ 11 w 31"/>
                      <a:gd name="T3" fmla="*/ 4 h 41"/>
                      <a:gd name="T4" fmla="*/ 19 w 31"/>
                      <a:gd name="T5" fmla="*/ 3 h 41"/>
                      <a:gd name="T6" fmla="*/ 24 w 31"/>
                      <a:gd name="T7" fmla="*/ 21 h 41"/>
                      <a:gd name="T8" fmla="*/ 16 w 31"/>
                      <a:gd name="T9" fmla="*/ 40 h 41"/>
                      <a:gd name="T10" fmla="*/ 18 w 31"/>
                      <a:gd name="T11" fmla="*/ 40 h 41"/>
                      <a:gd name="T12" fmla="*/ 24 w 31"/>
                      <a:gd name="T13" fmla="*/ 23 h 41"/>
                      <a:gd name="T14" fmla="*/ 29 w 31"/>
                      <a:gd name="T15" fmla="*/ 16 h 41"/>
                      <a:gd name="T16" fmla="*/ 21 w 31"/>
                      <a:gd name="T17" fmla="*/ 2 h 41"/>
                      <a:gd name="T18" fmla="*/ 4 w 31"/>
                      <a:gd name="T19" fmla="*/ 7 h 41"/>
                      <a:gd name="T20" fmla="*/ 6 w 31"/>
                      <a:gd name="T21" fmla="*/ 18 h 41"/>
                      <a:gd name="T22" fmla="*/ 7 w 31"/>
                      <a:gd name="T23" fmla="*/ 1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 h="41">
                        <a:moveTo>
                          <a:pt x="7" y="16"/>
                        </a:moveTo>
                        <a:cubicBezTo>
                          <a:pt x="0" y="14"/>
                          <a:pt x="7" y="5"/>
                          <a:pt x="11" y="4"/>
                        </a:cubicBezTo>
                        <a:cubicBezTo>
                          <a:pt x="14" y="3"/>
                          <a:pt x="16" y="3"/>
                          <a:pt x="19" y="3"/>
                        </a:cubicBezTo>
                        <a:cubicBezTo>
                          <a:pt x="28" y="5"/>
                          <a:pt x="29" y="14"/>
                          <a:pt x="24" y="21"/>
                        </a:cubicBezTo>
                        <a:cubicBezTo>
                          <a:pt x="19" y="27"/>
                          <a:pt x="15" y="31"/>
                          <a:pt x="16" y="40"/>
                        </a:cubicBezTo>
                        <a:cubicBezTo>
                          <a:pt x="16" y="41"/>
                          <a:pt x="18" y="41"/>
                          <a:pt x="18" y="40"/>
                        </a:cubicBezTo>
                        <a:cubicBezTo>
                          <a:pt x="17" y="33"/>
                          <a:pt x="20" y="28"/>
                          <a:pt x="24" y="23"/>
                        </a:cubicBezTo>
                        <a:cubicBezTo>
                          <a:pt x="26" y="21"/>
                          <a:pt x="28" y="19"/>
                          <a:pt x="29" y="16"/>
                        </a:cubicBezTo>
                        <a:cubicBezTo>
                          <a:pt x="31" y="10"/>
                          <a:pt x="26" y="5"/>
                          <a:pt x="21" y="2"/>
                        </a:cubicBezTo>
                        <a:cubicBezTo>
                          <a:pt x="15" y="0"/>
                          <a:pt x="9" y="2"/>
                          <a:pt x="4" y="7"/>
                        </a:cubicBezTo>
                        <a:cubicBezTo>
                          <a:pt x="1" y="10"/>
                          <a:pt x="1" y="16"/>
                          <a:pt x="6" y="18"/>
                        </a:cubicBezTo>
                        <a:cubicBezTo>
                          <a:pt x="7" y="18"/>
                          <a:pt x="8" y="17"/>
                          <a:pt x="7"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8" name="Freeform 397"/>
                  <p:cNvSpPr/>
                  <p:nvPr/>
                </p:nvSpPr>
                <p:spPr bwMode="auto">
                  <a:xfrm>
                    <a:off x="598" y="1363"/>
                    <a:ext cx="8" cy="8"/>
                  </a:xfrm>
                  <a:custGeom>
                    <a:avLst/>
                    <a:gdLst>
                      <a:gd name="T0" fmla="*/ 9 w 12"/>
                      <a:gd name="T1" fmla="*/ 1 h 11"/>
                      <a:gd name="T2" fmla="*/ 2 w 12"/>
                      <a:gd name="T3" fmla="*/ 2 h 11"/>
                      <a:gd name="T4" fmla="*/ 2 w 12"/>
                      <a:gd name="T5" fmla="*/ 7 h 11"/>
                      <a:gd name="T6" fmla="*/ 11 w 12"/>
                      <a:gd name="T7" fmla="*/ 2 h 11"/>
                      <a:gd name="T8" fmla="*/ 9 w 12"/>
                      <a:gd name="T9" fmla="*/ 3 h 11"/>
                      <a:gd name="T10" fmla="*/ 3 w 12"/>
                      <a:gd name="T11" fmla="*/ 6 h 11"/>
                      <a:gd name="T12" fmla="*/ 4 w 12"/>
                      <a:gd name="T13" fmla="*/ 3 h 11"/>
                      <a:gd name="T14" fmla="*/ 8 w 12"/>
                      <a:gd name="T15" fmla="*/ 2 h 11"/>
                      <a:gd name="T16" fmla="*/ 9 w 12"/>
                      <a:gd name="T17" fmla="*/ 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11">
                        <a:moveTo>
                          <a:pt x="9" y="1"/>
                        </a:moveTo>
                        <a:cubicBezTo>
                          <a:pt x="6" y="0"/>
                          <a:pt x="4" y="0"/>
                          <a:pt x="2" y="2"/>
                        </a:cubicBezTo>
                        <a:cubicBezTo>
                          <a:pt x="0" y="3"/>
                          <a:pt x="0" y="6"/>
                          <a:pt x="2" y="7"/>
                        </a:cubicBezTo>
                        <a:cubicBezTo>
                          <a:pt x="5" y="11"/>
                          <a:pt x="12" y="7"/>
                          <a:pt x="11" y="2"/>
                        </a:cubicBezTo>
                        <a:cubicBezTo>
                          <a:pt x="11" y="1"/>
                          <a:pt x="9" y="2"/>
                          <a:pt x="9" y="3"/>
                        </a:cubicBezTo>
                        <a:cubicBezTo>
                          <a:pt x="10" y="6"/>
                          <a:pt x="5" y="8"/>
                          <a:pt x="3" y="6"/>
                        </a:cubicBezTo>
                        <a:cubicBezTo>
                          <a:pt x="2" y="5"/>
                          <a:pt x="2" y="3"/>
                          <a:pt x="4" y="3"/>
                        </a:cubicBezTo>
                        <a:cubicBezTo>
                          <a:pt x="5" y="2"/>
                          <a:pt x="7" y="2"/>
                          <a:pt x="8" y="2"/>
                        </a:cubicBezTo>
                        <a:cubicBezTo>
                          <a:pt x="9" y="3"/>
                          <a:pt x="10" y="1"/>
                          <a:pt x="9"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9" name="Freeform 398"/>
                  <p:cNvSpPr/>
                  <p:nvPr/>
                </p:nvSpPr>
                <p:spPr bwMode="auto">
                  <a:xfrm>
                    <a:off x="599" y="1365"/>
                    <a:ext cx="1" cy="2"/>
                  </a:xfrm>
                  <a:custGeom>
                    <a:avLst/>
                    <a:gdLst>
                      <a:gd name="T0" fmla="*/ 0 w 2"/>
                      <a:gd name="T1" fmla="*/ 3 h 4"/>
                      <a:gd name="T2" fmla="*/ 2 w 2"/>
                      <a:gd name="T3" fmla="*/ 0 h 4"/>
                      <a:gd name="T4" fmla="*/ 1 w 2"/>
                      <a:gd name="T5" fmla="*/ 0 h 4"/>
                      <a:gd name="T6" fmla="*/ 0 w 2"/>
                      <a:gd name="T7" fmla="*/ 3 h 4"/>
                      <a:gd name="T8" fmla="*/ 0 w 2"/>
                      <a:gd name="T9" fmla="*/ 3 h 4"/>
                    </a:gdLst>
                    <a:ahLst/>
                    <a:cxnLst>
                      <a:cxn ang="0">
                        <a:pos x="T0" y="T1"/>
                      </a:cxn>
                      <a:cxn ang="0">
                        <a:pos x="T2" y="T3"/>
                      </a:cxn>
                      <a:cxn ang="0">
                        <a:pos x="T4" y="T5"/>
                      </a:cxn>
                      <a:cxn ang="0">
                        <a:pos x="T6" y="T7"/>
                      </a:cxn>
                      <a:cxn ang="0">
                        <a:pos x="T8" y="T9"/>
                      </a:cxn>
                    </a:cxnLst>
                    <a:rect l="0" t="0" r="r" b="b"/>
                    <a:pathLst>
                      <a:path w="2" h="4">
                        <a:moveTo>
                          <a:pt x="0" y="3"/>
                        </a:moveTo>
                        <a:cubicBezTo>
                          <a:pt x="1" y="2"/>
                          <a:pt x="1" y="1"/>
                          <a:pt x="2" y="0"/>
                        </a:cubicBezTo>
                        <a:cubicBezTo>
                          <a:pt x="2" y="0"/>
                          <a:pt x="2" y="0"/>
                          <a:pt x="1" y="0"/>
                        </a:cubicBezTo>
                        <a:cubicBezTo>
                          <a:pt x="1" y="1"/>
                          <a:pt x="0" y="2"/>
                          <a:pt x="0" y="3"/>
                        </a:cubicBezTo>
                        <a:cubicBezTo>
                          <a:pt x="0" y="4"/>
                          <a:pt x="0" y="4"/>
                          <a:pt x="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0" name="Freeform 399"/>
                  <p:cNvSpPr/>
                  <p:nvPr/>
                </p:nvSpPr>
                <p:spPr bwMode="auto">
                  <a:xfrm>
                    <a:off x="599" y="1365"/>
                    <a:ext cx="2" cy="2"/>
                  </a:xfrm>
                  <a:custGeom>
                    <a:avLst/>
                    <a:gdLst>
                      <a:gd name="T0" fmla="*/ 1 w 3"/>
                      <a:gd name="T1" fmla="*/ 4 h 4"/>
                      <a:gd name="T2" fmla="*/ 3 w 3"/>
                      <a:gd name="T3" fmla="*/ 1 h 4"/>
                      <a:gd name="T4" fmla="*/ 2 w 3"/>
                      <a:gd name="T5" fmla="*/ 0 h 4"/>
                      <a:gd name="T6" fmla="*/ 0 w 3"/>
                      <a:gd name="T7" fmla="*/ 4 h 4"/>
                      <a:gd name="T8" fmla="*/ 1 w 3"/>
                      <a:gd name="T9" fmla="*/ 4 h 4"/>
                    </a:gdLst>
                    <a:ahLst/>
                    <a:cxnLst>
                      <a:cxn ang="0">
                        <a:pos x="T0" y="T1"/>
                      </a:cxn>
                      <a:cxn ang="0">
                        <a:pos x="T2" y="T3"/>
                      </a:cxn>
                      <a:cxn ang="0">
                        <a:pos x="T4" y="T5"/>
                      </a:cxn>
                      <a:cxn ang="0">
                        <a:pos x="T6" y="T7"/>
                      </a:cxn>
                      <a:cxn ang="0">
                        <a:pos x="T8" y="T9"/>
                      </a:cxn>
                    </a:cxnLst>
                    <a:rect l="0" t="0" r="r" b="b"/>
                    <a:pathLst>
                      <a:path w="3" h="4">
                        <a:moveTo>
                          <a:pt x="1" y="4"/>
                        </a:moveTo>
                        <a:cubicBezTo>
                          <a:pt x="1" y="3"/>
                          <a:pt x="2" y="2"/>
                          <a:pt x="3" y="1"/>
                        </a:cubicBezTo>
                        <a:cubicBezTo>
                          <a:pt x="3" y="0"/>
                          <a:pt x="3" y="0"/>
                          <a:pt x="2" y="0"/>
                        </a:cubicBezTo>
                        <a:cubicBezTo>
                          <a:pt x="2" y="1"/>
                          <a:pt x="1" y="2"/>
                          <a:pt x="0" y="4"/>
                        </a:cubicBezTo>
                        <a:cubicBezTo>
                          <a:pt x="0" y="4"/>
                          <a:pt x="1" y="4"/>
                          <a:pt x="1"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1" name="Freeform 400"/>
                  <p:cNvSpPr/>
                  <p:nvPr/>
                </p:nvSpPr>
                <p:spPr bwMode="auto">
                  <a:xfrm>
                    <a:off x="600" y="1365"/>
                    <a:ext cx="2" cy="3"/>
                  </a:xfrm>
                  <a:custGeom>
                    <a:avLst/>
                    <a:gdLst>
                      <a:gd name="T0" fmla="*/ 0 w 3"/>
                      <a:gd name="T1" fmla="*/ 5 h 5"/>
                      <a:gd name="T2" fmla="*/ 3 w 3"/>
                      <a:gd name="T3" fmla="*/ 1 h 5"/>
                      <a:gd name="T4" fmla="*/ 2 w 3"/>
                      <a:gd name="T5" fmla="*/ 0 h 5"/>
                      <a:gd name="T6" fmla="*/ 0 w 3"/>
                      <a:gd name="T7" fmla="*/ 5 h 5"/>
                      <a:gd name="T8" fmla="*/ 0 w 3"/>
                      <a:gd name="T9" fmla="*/ 5 h 5"/>
                    </a:gdLst>
                    <a:ahLst/>
                    <a:cxnLst>
                      <a:cxn ang="0">
                        <a:pos x="T0" y="T1"/>
                      </a:cxn>
                      <a:cxn ang="0">
                        <a:pos x="T2" y="T3"/>
                      </a:cxn>
                      <a:cxn ang="0">
                        <a:pos x="T4" y="T5"/>
                      </a:cxn>
                      <a:cxn ang="0">
                        <a:pos x="T6" y="T7"/>
                      </a:cxn>
                      <a:cxn ang="0">
                        <a:pos x="T8" y="T9"/>
                      </a:cxn>
                    </a:cxnLst>
                    <a:rect l="0" t="0" r="r" b="b"/>
                    <a:pathLst>
                      <a:path w="3" h="5">
                        <a:moveTo>
                          <a:pt x="0" y="5"/>
                        </a:moveTo>
                        <a:cubicBezTo>
                          <a:pt x="1" y="3"/>
                          <a:pt x="2" y="2"/>
                          <a:pt x="3" y="1"/>
                        </a:cubicBezTo>
                        <a:cubicBezTo>
                          <a:pt x="3" y="1"/>
                          <a:pt x="3" y="0"/>
                          <a:pt x="2" y="0"/>
                        </a:cubicBezTo>
                        <a:cubicBezTo>
                          <a:pt x="1" y="2"/>
                          <a:pt x="0" y="3"/>
                          <a:pt x="0" y="5"/>
                        </a:cubicBezTo>
                        <a:cubicBezTo>
                          <a:pt x="0" y="5"/>
                          <a:pt x="0" y="5"/>
                          <a:pt x="0"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2" name="Freeform 401"/>
                  <p:cNvSpPr/>
                  <p:nvPr/>
                </p:nvSpPr>
                <p:spPr bwMode="auto">
                  <a:xfrm>
                    <a:off x="600" y="1365"/>
                    <a:ext cx="2" cy="3"/>
                  </a:xfrm>
                  <a:custGeom>
                    <a:avLst/>
                    <a:gdLst>
                      <a:gd name="T0" fmla="*/ 0 w 3"/>
                      <a:gd name="T1" fmla="*/ 5 h 5"/>
                      <a:gd name="T2" fmla="*/ 3 w 3"/>
                      <a:gd name="T3" fmla="*/ 0 h 5"/>
                      <a:gd name="T4" fmla="*/ 2 w 3"/>
                      <a:gd name="T5" fmla="*/ 0 h 5"/>
                      <a:gd name="T6" fmla="*/ 0 w 3"/>
                      <a:gd name="T7" fmla="*/ 5 h 5"/>
                      <a:gd name="T8" fmla="*/ 0 w 3"/>
                      <a:gd name="T9" fmla="*/ 5 h 5"/>
                    </a:gdLst>
                    <a:ahLst/>
                    <a:cxnLst>
                      <a:cxn ang="0">
                        <a:pos x="T0" y="T1"/>
                      </a:cxn>
                      <a:cxn ang="0">
                        <a:pos x="T2" y="T3"/>
                      </a:cxn>
                      <a:cxn ang="0">
                        <a:pos x="T4" y="T5"/>
                      </a:cxn>
                      <a:cxn ang="0">
                        <a:pos x="T6" y="T7"/>
                      </a:cxn>
                      <a:cxn ang="0">
                        <a:pos x="T8" y="T9"/>
                      </a:cxn>
                    </a:cxnLst>
                    <a:rect l="0" t="0" r="r" b="b"/>
                    <a:pathLst>
                      <a:path w="3" h="5">
                        <a:moveTo>
                          <a:pt x="0" y="5"/>
                        </a:moveTo>
                        <a:cubicBezTo>
                          <a:pt x="1" y="3"/>
                          <a:pt x="2" y="2"/>
                          <a:pt x="3" y="0"/>
                        </a:cubicBezTo>
                        <a:cubicBezTo>
                          <a:pt x="3" y="0"/>
                          <a:pt x="3" y="0"/>
                          <a:pt x="2" y="0"/>
                        </a:cubicBezTo>
                        <a:cubicBezTo>
                          <a:pt x="2" y="2"/>
                          <a:pt x="0" y="3"/>
                          <a:pt x="0" y="5"/>
                        </a:cubicBezTo>
                        <a:cubicBezTo>
                          <a:pt x="0" y="5"/>
                          <a:pt x="0" y="5"/>
                          <a:pt x="0"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3" name="Freeform 402"/>
                  <p:cNvSpPr/>
                  <p:nvPr/>
                </p:nvSpPr>
                <p:spPr bwMode="auto">
                  <a:xfrm>
                    <a:off x="601" y="1365"/>
                    <a:ext cx="2" cy="3"/>
                  </a:xfrm>
                  <a:custGeom>
                    <a:avLst/>
                    <a:gdLst>
                      <a:gd name="T0" fmla="*/ 0 w 3"/>
                      <a:gd name="T1" fmla="*/ 5 h 5"/>
                      <a:gd name="T2" fmla="*/ 3 w 3"/>
                      <a:gd name="T3" fmla="*/ 1 h 5"/>
                      <a:gd name="T4" fmla="*/ 2 w 3"/>
                      <a:gd name="T5" fmla="*/ 0 h 5"/>
                      <a:gd name="T6" fmla="*/ 0 w 3"/>
                      <a:gd name="T7" fmla="*/ 5 h 5"/>
                      <a:gd name="T8" fmla="*/ 0 w 3"/>
                      <a:gd name="T9" fmla="*/ 5 h 5"/>
                    </a:gdLst>
                    <a:ahLst/>
                    <a:cxnLst>
                      <a:cxn ang="0">
                        <a:pos x="T0" y="T1"/>
                      </a:cxn>
                      <a:cxn ang="0">
                        <a:pos x="T2" y="T3"/>
                      </a:cxn>
                      <a:cxn ang="0">
                        <a:pos x="T4" y="T5"/>
                      </a:cxn>
                      <a:cxn ang="0">
                        <a:pos x="T6" y="T7"/>
                      </a:cxn>
                      <a:cxn ang="0">
                        <a:pos x="T8" y="T9"/>
                      </a:cxn>
                    </a:cxnLst>
                    <a:rect l="0" t="0" r="r" b="b"/>
                    <a:pathLst>
                      <a:path w="3" h="5">
                        <a:moveTo>
                          <a:pt x="0" y="5"/>
                        </a:moveTo>
                        <a:cubicBezTo>
                          <a:pt x="0" y="3"/>
                          <a:pt x="1" y="2"/>
                          <a:pt x="3" y="1"/>
                        </a:cubicBezTo>
                        <a:cubicBezTo>
                          <a:pt x="3" y="1"/>
                          <a:pt x="2" y="0"/>
                          <a:pt x="2" y="0"/>
                        </a:cubicBezTo>
                        <a:cubicBezTo>
                          <a:pt x="1" y="2"/>
                          <a:pt x="0" y="3"/>
                          <a:pt x="0" y="5"/>
                        </a:cubicBezTo>
                        <a:cubicBezTo>
                          <a:pt x="0" y="5"/>
                          <a:pt x="0" y="5"/>
                          <a:pt x="0"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4" name="Freeform 403"/>
                  <p:cNvSpPr/>
                  <p:nvPr/>
                </p:nvSpPr>
                <p:spPr bwMode="auto">
                  <a:xfrm>
                    <a:off x="602" y="1365"/>
                    <a:ext cx="2" cy="3"/>
                  </a:xfrm>
                  <a:custGeom>
                    <a:avLst/>
                    <a:gdLst>
                      <a:gd name="T0" fmla="*/ 0 w 3"/>
                      <a:gd name="T1" fmla="*/ 5 h 5"/>
                      <a:gd name="T2" fmla="*/ 3 w 3"/>
                      <a:gd name="T3" fmla="*/ 1 h 5"/>
                      <a:gd name="T4" fmla="*/ 2 w 3"/>
                      <a:gd name="T5" fmla="*/ 0 h 5"/>
                      <a:gd name="T6" fmla="*/ 0 w 3"/>
                      <a:gd name="T7" fmla="*/ 5 h 5"/>
                      <a:gd name="T8" fmla="*/ 0 w 3"/>
                      <a:gd name="T9" fmla="*/ 5 h 5"/>
                    </a:gdLst>
                    <a:ahLst/>
                    <a:cxnLst>
                      <a:cxn ang="0">
                        <a:pos x="T0" y="T1"/>
                      </a:cxn>
                      <a:cxn ang="0">
                        <a:pos x="T2" y="T3"/>
                      </a:cxn>
                      <a:cxn ang="0">
                        <a:pos x="T4" y="T5"/>
                      </a:cxn>
                      <a:cxn ang="0">
                        <a:pos x="T6" y="T7"/>
                      </a:cxn>
                      <a:cxn ang="0">
                        <a:pos x="T8" y="T9"/>
                      </a:cxn>
                    </a:cxnLst>
                    <a:rect l="0" t="0" r="r" b="b"/>
                    <a:pathLst>
                      <a:path w="3" h="5">
                        <a:moveTo>
                          <a:pt x="0" y="5"/>
                        </a:moveTo>
                        <a:cubicBezTo>
                          <a:pt x="1" y="3"/>
                          <a:pt x="2" y="2"/>
                          <a:pt x="3" y="1"/>
                        </a:cubicBezTo>
                        <a:cubicBezTo>
                          <a:pt x="3" y="0"/>
                          <a:pt x="2" y="0"/>
                          <a:pt x="2" y="0"/>
                        </a:cubicBezTo>
                        <a:cubicBezTo>
                          <a:pt x="1" y="2"/>
                          <a:pt x="0" y="3"/>
                          <a:pt x="0" y="5"/>
                        </a:cubicBezTo>
                        <a:cubicBezTo>
                          <a:pt x="0" y="5"/>
                          <a:pt x="0" y="5"/>
                          <a:pt x="0"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5" name="Freeform 404"/>
                  <p:cNvSpPr/>
                  <p:nvPr/>
                </p:nvSpPr>
                <p:spPr bwMode="auto">
                  <a:xfrm>
                    <a:off x="602" y="1365"/>
                    <a:ext cx="2" cy="3"/>
                  </a:xfrm>
                  <a:custGeom>
                    <a:avLst/>
                    <a:gdLst>
                      <a:gd name="T0" fmla="*/ 0 w 2"/>
                      <a:gd name="T1" fmla="*/ 5 h 5"/>
                      <a:gd name="T2" fmla="*/ 2 w 2"/>
                      <a:gd name="T3" fmla="*/ 1 h 5"/>
                      <a:gd name="T4" fmla="*/ 2 w 2"/>
                      <a:gd name="T5" fmla="*/ 1 h 5"/>
                      <a:gd name="T6" fmla="*/ 0 w 2"/>
                      <a:gd name="T7" fmla="*/ 5 h 5"/>
                      <a:gd name="T8" fmla="*/ 0 w 2"/>
                      <a:gd name="T9" fmla="*/ 5 h 5"/>
                    </a:gdLst>
                    <a:ahLst/>
                    <a:cxnLst>
                      <a:cxn ang="0">
                        <a:pos x="T0" y="T1"/>
                      </a:cxn>
                      <a:cxn ang="0">
                        <a:pos x="T2" y="T3"/>
                      </a:cxn>
                      <a:cxn ang="0">
                        <a:pos x="T4" y="T5"/>
                      </a:cxn>
                      <a:cxn ang="0">
                        <a:pos x="T6" y="T7"/>
                      </a:cxn>
                      <a:cxn ang="0">
                        <a:pos x="T8" y="T9"/>
                      </a:cxn>
                    </a:cxnLst>
                    <a:rect l="0" t="0" r="r" b="b"/>
                    <a:pathLst>
                      <a:path w="2" h="5">
                        <a:moveTo>
                          <a:pt x="0" y="5"/>
                        </a:moveTo>
                        <a:cubicBezTo>
                          <a:pt x="1" y="3"/>
                          <a:pt x="1" y="2"/>
                          <a:pt x="2" y="1"/>
                        </a:cubicBezTo>
                        <a:cubicBezTo>
                          <a:pt x="2" y="1"/>
                          <a:pt x="2" y="0"/>
                          <a:pt x="2" y="1"/>
                        </a:cubicBezTo>
                        <a:cubicBezTo>
                          <a:pt x="1" y="2"/>
                          <a:pt x="0" y="3"/>
                          <a:pt x="0" y="5"/>
                        </a:cubicBezTo>
                        <a:cubicBezTo>
                          <a:pt x="0" y="5"/>
                          <a:pt x="0" y="5"/>
                          <a:pt x="0"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6" name="Freeform 405"/>
                  <p:cNvSpPr/>
                  <p:nvPr/>
                </p:nvSpPr>
                <p:spPr bwMode="auto">
                  <a:xfrm>
                    <a:off x="603" y="1365"/>
                    <a:ext cx="1" cy="2"/>
                  </a:xfrm>
                  <a:custGeom>
                    <a:avLst/>
                    <a:gdLst>
                      <a:gd name="T0" fmla="*/ 0 w 2"/>
                      <a:gd name="T1" fmla="*/ 3 h 3"/>
                      <a:gd name="T2" fmla="*/ 2 w 2"/>
                      <a:gd name="T3" fmla="*/ 0 h 3"/>
                      <a:gd name="T4" fmla="*/ 1 w 2"/>
                      <a:gd name="T5" fmla="*/ 0 h 3"/>
                      <a:gd name="T6" fmla="*/ 0 w 2"/>
                      <a:gd name="T7" fmla="*/ 3 h 3"/>
                      <a:gd name="T8" fmla="*/ 0 w 2"/>
                      <a:gd name="T9" fmla="*/ 3 h 3"/>
                    </a:gdLst>
                    <a:ahLst/>
                    <a:cxnLst>
                      <a:cxn ang="0">
                        <a:pos x="T0" y="T1"/>
                      </a:cxn>
                      <a:cxn ang="0">
                        <a:pos x="T2" y="T3"/>
                      </a:cxn>
                      <a:cxn ang="0">
                        <a:pos x="T4" y="T5"/>
                      </a:cxn>
                      <a:cxn ang="0">
                        <a:pos x="T6" y="T7"/>
                      </a:cxn>
                      <a:cxn ang="0">
                        <a:pos x="T8" y="T9"/>
                      </a:cxn>
                    </a:cxnLst>
                    <a:rect l="0" t="0" r="r" b="b"/>
                    <a:pathLst>
                      <a:path w="2" h="3">
                        <a:moveTo>
                          <a:pt x="0" y="3"/>
                        </a:moveTo>
                        <a:cubicBezTo>
                          <a:pt x="1" y="2"/>
                          <a:pt x="1" y="1"/>
                          <a:pt x="2" y="0"/>
                        </a:cubicBezTo>
                        <a:cubicBezTo>
                          <a:pt x="2" y="0"/>
                          <a:pt x="2" y="0"/>
                          <a:pt x="1" y="0"/>
                        </a:cubicBezTo>
                        <a:cubicBezTo>
                          <a:pt x="1" y="1"/>
                          <a:pt x="0" y="2"/>
                          <a:pt x="0" y="3"/>
                        </a:cubicBezTo>
                        <a:cubicBezTo>
                          <a:pt x="0" y="3"/>
                          <a:pt x="0" y="3"/>
                          <a:pt x="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7" name="Freeform 406"/>
                  <p:cNvSpPr/>
                  <p:nvPr/>
                </p:nvSpPr>
                <p:spPr bwMode="auto">
                  <a:xfrm>
                    <a:off x="622" y="1736"/>
                    <a:ext cx="24" cy="24"/>
                  </a:xfrm>
                  <a:custGeom>
                    <a:avLst/>
                    <a:gdLst>
                      <a:gd name="T0" fmla="*/ 24 w 35"/>
                      <a:gd name="T1" fmla="*/ 2 h 36"/>
                      <a:gd name="T2" fmla="*/ 9 w 35"/>
                      <a:gd name="T3" fmla="*/ 6 h 36"/>
                      <a:gd name="T4" fmla="*/ 6 w 35"/>
                      <a:gd name="T5" fmla="*/ 17 h 36"/>
                      <a:gd name="T6" fmla="*/ 0 w 35"/>
                      <a:gd name="T7" fmla="*/ 35 h 36"/>
                      <a:gd name="T8" fmla="*/ 1 w 35"/>
                      <a:gd name="T9" fmla="*/ 36 h 36"/>
                      <a:gd name="T10" fmla="*/ 12 w 35"/>
                      <a:gd name="T11" fmla="*/ 35 h 36"/>
                      <a:gd name="T12" fmla="*/ 14 w 35"/>
                      <a:gd name="T13" fmla="*/ 33 h 36"/>
                      <a:gd name="T14" fmla="*/ 15 w 35"/>
                      <a:gd name="T15" fmla="*/ 31 h 36"/>
                      <a:gd name="T16" fmla="*/ 15 w 35"/>
                      <a:gd name="T17" fmla="*/ 31 h 36"/>
                      <a:gd name="T18" fmla="*/ 18 w 35"/>
                      <a:gd name="T19" fmla="*/ 36 h 36"/>
                      <a:gd name="T20" fmla="*/ 24 w 35"/>
                      <a:gd name="T21" fmla="*/ 36 h 36"/>
                      <a:gd name="T22" fmla="*/ 29 w 35"/>
                      <a:gd name="T23" fmla="*/ 36 h 36"/>
                      <a:gd name="T24" fmla="*/ 33 w 35"/>
                      <a:gd name="T25" fmla="*/ 35 h 36"/>
                      <a:gd name="T26" fmla="*/ 33 w 35"/>
                      <a:gd name="T27" fmla="*/ 36 h 36"/>
                      <a:gd name="T28" fmla="*/ 34 w 35"/>
                      <a:gd name="T29" fmla="*/ 36 h 36"/>
                      <a:gd name="T30" fmla="*/ 34 w 35"/>
                      <a:gd name="T31" fmla="*/ 35 h 36"/>
                      <a:gd name="T32" fmla="*/ 27 w 35"/>
                      <a:gd name="T33" fmla="*/ 34 h 36"/>
                      <a:gd name="T34" fmla="*/ 17 w 35"/>
                      <a:gd name="T35" fmla="*/ 32 h 36"/>
                      <a:gd name="T36" fmla="*/ 16 w 35"/>
                      <a:gd name="T37" fmla="*/ 27 h 36"/>
                      <a:gd name="T38" fmla="*/ 14 w 35"/>
                      <a:gd name="T39" fmla="*/ 27 h 36"/>
                      <a:gd name="T40" fmla="*/ 13 w 35"/>
                      <a:gd name="T41" fmla="*/ 31 h 36"/>
                      <a:gd name="T42" fmla="*/ 4 w 35"/>
                      <a:gd name="T43" fmla="*/ 35 h 36"/>
                      <a:gd name="T44" fmla="*/ 3 w 35"/>
                      <a:gd name="T45" fmla="*/ 31 h 36"/>
                      <a:gd name="T46" fmla="*/ 6 w 35"/>
                      <a:gd name="T47" fmla="*/ 22 h 36"/>
                      <a:gd name="T48" fmla="*/ 10 w 35"/>
                      <a:gd name="T49" fmla="*/ 8 h 36"/>
                      <a:gd name="T50" fmla="*/ 24 w 35"/>
                      <a:gd name="T51" fmla="*/ 3 h 36"/>
                      <a:gd name="T52" fmla="*/ 24 w 35"/>
                      <a:gd name="T53" fmla="*/ 2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5" h="36">
                        <a:moveTo>
                          <a:pt x="24" y="2"/>
                        </a:moveTo>
                        <a:cubicBezTo>
                          <a:pt x="19" y="2"/>
                          <a:pt x="12" y="0"/>
                          <a:pt x="9" y="6"/>
                        </a:cubicBezTo>
                        <a:cubicBezTo>
                          <a:pt x="8" y="9"/>
                          <a:pt x="7" y="13"/>
                          <a:pt x="6" y="17"/>
                        </a:cubicBezTo>
                        <a:cubicBezTo>
                          <a:pt x="4" y="23"/>
                          <a:pt x="2" y="29"/>
                          <a:pt x="0" y="35"/>
                        </a:cubicBezTo>
                        <a:cubicBezTo>
                          <a:pt x="0" y="36"/>
                          <a:pt x="0" y="36"/>
                          <a:pt x="1" y="36"/>
                        </a:cubicBezTo>
                        <a:cubicBezTo>
                          <a:pt x="5" y="36"/>
                          <a:pt x="9" y="36"/>
                          <a:pt x="12" y="35"/>
                        </a:cubicBezTo>
                        <a:cubicBezTo>
                          <a:pt x="13" y="34"/>
                          <a:pt x="14" y="33"/>
                          <a:pt x="14" y="33"/>
                        </a:cubicBezTo>
                        <a:cubicBezTo>
                          <a:pt x="14" y="32"/>
                          <a:pt x="15" y="31"/>
                          <a:pt x="15" y="31"/>
                        </a:cubicBezTo>
                        <a:cubicBezTo>
                          <a:pt x="15" y="29"/>
                          <a:pt x="15" y="29"/>
                          <a:pt x="15" y="31"/>
                        </a:cubicBezTo>
                        <a:cubicBezTo>
                          <a:pt x="15" y="32"/>
                          <a:pt x="16" y="35"/>
                          <a:pt x="18" y="36"/>
                        </a:cubicBezTo>
                        <a:cubicBezTo>
                          <a:pt x="20" y="36"/>
                          <a:pt x="22" y="36"/>
                          <a:pt x="24" y="36"/>
                        </a:cubicBezTo>
                        <a:cubicBezTo>
                          <a:pt x="26" y="36"/>
                          <a:pt x="27" y="36"/>
                          <a:pt x="29" y="36"/>
                        </a:cubicBezTo>
                        <a:cubicBezTo>
                          <a:pt x="29" y="36"/>
                          <a:pt x="35" y="35"/>
                          <a:pt x="33" y="35"/>
                        </a:cubicBezTo>
                        <a:cubicBezTo>
                          <a:pt x="32" y="35"/>
                          <a:pt x="32" y="36"/>
                          <a:pt x="33" y="36"/>
                        </a:cubicBezTo>
                        <a:cubicBezTo>
                          <a:pt x="34" y="36"/>
                          <a:pt x="34" y="36"/>
                          <a:pt x="34" y="36"/>
                        </a:cubicBezTo>
                        <a:cubicBezTo>
                          <a:pt x="35" y="36"/>
                          <a:pt x="35" y="35"/>
                          <a:pt x="34" y="35"/>
                        </a:cubicBezTo>
                        <a:cubicBezTo>
                          <a:pt x="33" y="34"/>
                          <a:pt x="29" y="34"/>
                          <a:pt x="27" y="34"/>
                        </a:cubicBezTo>
                        <a:cubicBezTo>
                          <a:pt x="24" y="34"/>
                          <a:pt x="18" y="36"/>
                          <a:pt x="17" y="32"/>
                        </a:cubicBezTo>
                        <a:cubicBezTo>
                          <a:pt x="16" y="31"/>
                          <a:pt x="16" y="29"/>
                          <a:pt x="16" y="27"/>
                        </a:cubicBezTo>
                        <a:cubicBezTo>
                          <a:pt x="16" y="26"/>
                          <a:pt x="15" y="27"/>
                          <a:pt x="14" y="27"/>
                        </a:cubicBezTo>
                        <a:cubicBezTo>
                          <a:pt x="14" y="29"/>
                          <a:pt x="14" y="30"/>
                          <a:pt x="13" y="31"/>
                        </a:cubicBezTo>
                        <a:cubicBezTo>
                          <a:pt x="12" y="35"/>
                          <a:pt x="7" y="35"/>
                          <a:pt x="4" y="35"/>
                        </a:cubicBezTo>
                        <a:cubicBezTo>
                          <a:pt x="1" y="35"/>
                          <a:pt x="2" y="33"/>
                          <a:pt x="3" y="31"/>
                        </a:cubicBezTo>
                        <a:cubicBezTo>
                          <a:pt x="4" y="28"/>
                          <a:pt x="5" y="25"/>
                          <a:pt x="6" y="22"/>
                        </a:cubicBezTo>
                        <a:cubicBezTo>
                          <a:pt x="7" y="17"/>
                          <a:pt x="9" y="13"/>
                          <a:pt x="10" y="8"/>
                        </a:cubicBezTo>
                        <a:cubicBezTo>
                          <a:pt x="12" y="1"/>
                          <a:pt x="19" y="3"/>
                          <a:pt x="24" y="3"/>
                        </a:cubicBezTo>
                        <a:cubicBezTo>
                          <a:pt x="25" y="3"/>
                          <a:pt x="25" y="2"/>
                          <a:pt x="2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46" name="组合 45"/>
                <p:cNvGrpSpPr/>
                <p:nvPr/>
              </p:nvGrpSpPr>
              <p:grpSpPr>
                <a:xfrm>
                  <a:off x="819150" y="2128838"/>
                  <a:ext cx="293688" cy="666750"/>
                  <a:chOff x="819150" y="2128838"/>
                  <a:chExt cx="293688" cy="666750"/>
                </a:xfrm>
                <a:grpFill/>
              </p:grpSpPr>
              <p:sp>
                <p:nvSpPr>
                  <p:cNvPr id="47" name="Freeform 82"/>
                  <p:cNvSpPr/>
                  <p:nvPr/>
                </p:nvSpPr>
                <p:spPr bwMode="auto">
                  <a:xfrm>
                    <a:off x="922338" y="2671763"/>
                    <a:ext cx="87313" cy="77788"/>
                  </a:xfrm>
                  <a:custGeom>
                    <a:avLst/>
                    <a:gdLst>
                      <a:gd name="T0" fmla="*/ 66 w 82"/>
                      <a:gd name="T1" fmla="*/ 4 h 73"/>
                      <a:gd name="T2" fmla="*/ 13 w 82"/>
                      <a:gd name="T3" fmla="*/ 22 h 73"/>
                      <a:gd name="T4" fmla="*/ 26 w 82"/>
                      <a:gd name="T5" fmla="*/ 66 h 73"/>
                      <a:gd name="T6" fmla="*/ 76 w 82"/>
                      <a:gd name="T7" fmla="*/ 51 h 73"/>
                      <a:gd name="T8" fmla="*/ 58 w 82"/>
                      <a:gd name="T9" fmla="*/ 3 h 73"/>
                      <a:gd name="T10" fmla="*/ 58 w 82"/>
                      <a:gd name="T11" fmla="*/ 4 h 73"/>
                      <a:gd name="T12" fmla="*/ 78 w 82"/>
                      <a:gd name="T13" fmla="*/ 31 h 73"/>
                      <a:gd name="T14" fmla="*/ 69 w 82"/>
                      <a:gd name="T15" fmla="*/ 60 h 73"/>
                      <a:gd name="T16" fmla="*/ 21 w 82"/>
                      <a:gd name="T17" fmla="*/ 62 h 73"/>
                      <a:gd name="T18" fmla="*/ 18 w 82"/>
                      <a:gd name="T19" fmla="*/ 18 h 73"/>
                      <a:gd name="T20" fmla="*/ 65 w 82"/>
                      <a:gd name="T21" fmla="*/ 6 h 73"/>
                      <a:gd name="T22" fmla="*/ 66 w 82"/>
                      <a:gd name="T23" fmla="*/ 4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2" h="73">
                        <a:moveTo>
                          <a:pt x="66" y="4"/>
                        </a:moveTo>
                        <a:cubicBezTo>
                          <a:pt x="47" y="0"/>
                          <a:pt x="25" y="7"/>
                          <a:pt x="13" y="22"/>
                        </a:cubicBezTo>
                        <a:cubicBezTo>
                          <a:pt x="0" y="38"/>
                          <a:pt x="8" y="59"/>
                          <a:pt x="26" y="66"/>
                        </a:cubicBezTo>
                        <a:cubicBezTo>
                          <a:pt x="45" y="73"/>
                          <a:pt x="67" y="71"/>
                          <a:pt x="76" y="51"/>
                        </a:cubicBezTo>
                        <a:cubicBezTo>
                          <a:pt x="82" y="37"/>
                          <a:pt x="80" y="0"/>
                          <a:pt x="58" y="3"/>
                        </a:cubicBezTo>
                        <a:cubicBezTo>
                          <a:pt x="57" y="3"/>
                          <a:pt x="57" y="4"/>
                          <a:pt x="58" y="4"/>
                        </a:cubicBezTo>
                        <a:cubicBezTo>
                          <a:pt x="72" y="2"/>
                          <a:pt x="77" y="21"/>
                          <a:pt x="78" y="31"/>
                        </a:cubicBezTo>
                        <a:cubicBezTo>
                          <a:pt x="79" y="41"/>
                          <a:pt x="76" y="52"/>
                          <a:pt x="69" y="60"/>
                        </a:cubicBezTo>
                        <a:cubicBezTo>
                          <a:pt x="57" y="73"/>
                          <a:pt x="35" y="69"/>
                          <a:pt x="21" y="62"/>
                        </a:cubicBezTo>
                        <a:cubicBezTo>
                          <a:pt x="4" y="52"/>
                          <a:pt x="6" y="31"/>
                          <a:pt x="18" y="18"/>
                        </a:cubicBezTo>
                        <a:cubicBezTo>
                          <a:pt x="30" y="7"/>
                          <a:pt x="49" y="2"/>
                          <a:pt x="65" y="6"/>
                        </a:cubicBezTo>
                        <a:cubicBezTo>
                          <a:pt x="66" y="6"/>
                          <a:pt x="66" y="5"/>
                          <a:pt x="66"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 name="Freeform 83"/>
                  <p:cNvSpPr/>
                  <p:nvPr/>
                </p:nvSpPr>
                <p:spPr bwMode="auto">
                  <a:xfrm>
                    <a:off x="958850" y="2709863"/>
                    <a:ext cx="33338" cy="34925"/>
                  </a:xfrm>
                  <a:custGeom>
                    <a:avLst/>
                    <a:gdLst>
                      <a:gd name="T0" fmla="*/ 2 w 31"/>
                      <a:gd name="T1" fmla="*/ 29 h 33"/>
                      <a:gd name="T2" fmla="*/ 0 w 31"/>
                      <a:gd name="T3" fmla="*/ 31 h 33"/>
                      <a:gd name="T4" fmla="*/ 1 w 31"/>
                      <a:gd name="T5" fmla="*/ 32 h 33"/>
                      <a:gd name="T6" fmla="*/ 6 w 31"/>
                      <a:gd name="T7" fmla="*/ 17 h 33"/>
                      <a:gd name="T8" fmla="*/ 8 w 31"/>
                      <a:gd name="T9" fmla="*/ 9 h 33"/>
                      <a:gd name="T10" fmla="*/ 8 w 31"/>
                      <a:gd name="T11" fmla="*/ 5 h 33"/>
                      <a:gd name="T12" fmla="*/ 10 w 31"/>
                      <a:gd name="T13" fmla="*/ 3 h 33"/>
                      <a:gd name="T14" fmla="*/ 30 w 31"/>
                      <a:gd name="T15" fmla="*/ 27 h 33"/>
                      <a:gd name="T16" fmla="*/ 31 w 31"/>
                      <a:gd name="T17" fmla="*/ 26 h 33"/>
                      <a:gd name="T18" fmla="*/ 9 w 31"/>
                      <a:gd name="T19" fmla="*/ 0 h 33"/>
                      <a:gd name="T20" fmla="*/ 8 w 31"/>
                      <a:gd name="T21" fmla="*/ 0 h 33"/>
                      <a:gd name="T22" fmla="*/ 0 w 31"/>
                      <a:gd name="T23" fmla="*/ 31 h 33"/>
                      <a:gd name="T24" fmla="*/ 1 w 31"/>
                      <a:gd name="T25" fmla="*/ 32 h 33"/>
                      <a:gd name="T26" fmla="*/ 3 w 31"/>
                      <a:gd name="T27" fmla="*/ 30 h 33"/>
                      <a:gd name="T28" fmla="*/ 2 w 31"/>
                      <a:gd name="T29" fmla="*/ 29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1" h="33">
                        <a:moveTo>
                          <a:pt x="2" y="29"/>
                        </a:moveTo>
                        <a:cubicBezTo>
                          <a:pt x="1" y="30"/>
                          <a:pt x="1" y="30"/>
                          <a:pt x="0" y="31"/>
                        </a:cubicBezTo>
                        <a:cubicBezTo>
                          <a:pt x="1" y="31"/>
                          <a:pt x="1" y="31"/>
                          <a:pt x="1" y="32"/>
                        </a:cubicBezTo>
                        <a:cubicBezTo>
                          <a:pt x="4" y="27"/>
                          <a:pt x="5" y="22"/>
                          <a:pt x="6" y="17"/>
                        </a:cubicBezTo>
                        <a:cubicBezTo>
                          <a:pt x="7" y="15"/>
                          <a:pt x="7" y="12"/>
                          <a:pt x="8" y="9"/>
                        </a:cubicBezTo>
                        <a:cubicBezTo>
                          <a:pt x="8" y="7"/>
                          <a:pt x="8" y="6"/>
                          <a:pt x="8" y="5"/>
                        </a:cubicBezTo>
                        <a:cubicBezTo>
                          <a:pt x="9" y="3"/>
                          <a:pt x="8" y="1"/>
                          <a:pt x="10" y="3"/>
                        </a:cubicBezTo>
                        <a:cubicBezTo>
                          <a:pt x="16" y="12"/>
                          <a:pt x="27" y="17"/>
                          <a:pt x="30" y="27"/>
                        </a:cubicBezTo>
                        <a:cubicBezTo>
                          <a:pt x="30" y="28"/>
                          <a:pt x="31" y="27"/>
                          <a:pt x="31" y="26"/>
                        </a:cubicBezTo>
                        <a:cubicBezTo>
                          <a:pt x="28" y="15"/>
                          <a:pt x="15" y="10"/>
                          <a:pt x="9" y="0"/>
                        </a:cubicBezTo>
                        <a:cubicBezTo>
                          <a:pt x="9" y="0"/>
                          <a:pt x="8" y="0"/>
                          <a:pt x="8" y="0"/>
                        </a:cubicBezTo>
                        <a:cubicBezTo>
                          <a:pt x="5" y="11"/>
                          <a:pt x="5" y="21"/>
                          <a:pt x="0" y="31"/>
                        </a:cubicBezTo>
                        <a:cubicBezTo>
                          <a:pt x="0" y="32"/>
                          <a:pt x="1" y="33"/>
                          <a:pt x="1" y="32"/>
                        </a:cubicBezTo>
                        <a:cubicBezTo>
                          <a:pt x="2" y="31"/>
                          <a:pt x="2" y="31"/>
                          <a:pt x="3" y="30"/>
                        </a:cubicBezTo>
                        <a:cubicBezTo>
                          <a:pt x="3" y="30"/>
                          <a:pt x="2" y="29"/>
                          <a:pt x="2" y="2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 name="Freeform 84"/>
                  <p:cNvSpPr/>
                  <p:nvPr/>
                </p:nvSpPr>
                <p:spPr bwMode="auto">
                  <a:xfrm>
                    <a:off x="962025" y="2713038"/>
                    <a:ext cx="28575" cy="33338"/>
                  </a:xfrm>
                  <a:custGeom>
                    <a:avLst/>
                    <a:gdLst>
                      <a:gd name="T0" fmla="*/ 4 w 28"/>
                      <a:gd name="T1" fmla="*/ 26 h 32"/>
                      <a:gd name="T2" fmla="*/ 5 w 28"/>
                      <a:gd name="T3" fmla="*/ 19 h 32"/>
                      <a:gd name="T4" fmla="*/ 9 w 28"/>
                      <a:gd name="T5" fmla="*/ 26 h 32"/>
                      <a:gd name="T6" fmla="*/ 13 w 28"/>
                      <a:gd name="T7" fmla="*/ 27 h 32"/>
                      <a:gd name="T8" fmla="*/ 16 w 28"/>
                      <a:gd name="T9" fmla="*/ 28 h 32"/>
                      <a:gd name="T10" fmla="*/ 22 w 28"/>
                      <a:gd name="T11" fmla="*/ 27 h 32"/>
                      <a:gd name="T12" fmla="*/ 14 w 28"/>
                      <a:gd name="T13" fmla="*/ 14 h 32"/>
                      <a:gd name="T14" fmla="*/ 22 w 28"/>
                      <a:gd name="T15" fmla="*/ 15 h 32"/>
                      <a:gd name="T16" fmla="*/ 9 w 28"/>
                      <a:gd name="T17" fmla="*/ 8 h 32"/>
                      <a:gd name="T18" fmla="*/ 11 w 28"/>
                      <a:gd name="T19" fmla="*/ 5 h 32"/>
                      <a:gd name="T20" fmla="*/ 10 w 28"/>
                      <a:gd name="T21" fmla="*/ 16 h 32"/>
                      <a:gd name="T22" fmla="*/ 9 w 28"/>
                      <a:gd name="T23" fmla="*/ 14 h 32"/>
                      <a:gd name="T24" fmla="*/ 10 w 28"/>
                      <a:gd name="T25" fmla="*/ 27 h 32"/>
                      <a:gd name="T26" fmla="*/ 8 w 28"/>
                      <a:gd name="T27" fmla="*/ 30 h 32"/>
                      <a:gd name="T28" fmla="*/ 12 w 28"/>
                      <a:gd name="T29" fmla="*/ 28 h 32"/>
                      <a:gd name="T30" fmla="*/ 17 w 28"/>
                      <a:gd name="T31" fmla="*/ 28 h 32"/>
                      <a:gd name="T32" fmla="*/ 22 w 28"/>
                      <a:gd name="T33" fmla="*/ 26 h 32"/>
                      <a:gd name="T34" fmla="*/ 19 w 28"/>
                      <a:gd name="T35" fmla="*/ 21 h 32"/>
                      <a:gd name="T36" fmla="*/ 24 w 28"/>
                      <a:gd name="T37" fmla="*/ 24 h 32"/>
                      <a:gd name="T38" fmla="*/ 20 w 28"/>
                      <a:gd name="T39" fmla="*/ 26 h 32"/>
                      <a:gd name="T40" fmla="*/ 6 w 28"/>
                      <a:gd name="T41" fmla="*/ 22 h 32"/>
                      <a:gd name="T42" fmla="*/ 8 w 28"/>
                      <a:gd name="T43" fmla="*/ 22 h 32"/>
                      <a:gd name="T44" fmla="*/ 1 w 28"/>
                      <a:gd name="T45" fmla="*/ 31 h 32"/>
                      <a:gd name="T46" fmla="*/ 8 w 28"/>
                      <a:gd name="T47" fmla="*/ 24 h 32"/>
                      <a:gd name="T48" fmla="*/ 22 w 28"/>
                      <a:gd name="T49" fmla="*/ 25 h 32"/>
                      <a:gd name="T50" fmla="*/ 25 w 28"/>
                      <a:gd name="T51" fmla="*/ 25 h 32"/>
                      <a:gd name="T52" fmla="*/ 26 w 28"/>
                      <a:gd name="T53" fmla="*/ 23 h 32"/>
                      <a:gd name="T54" fmla="*/ 14 w 28"/>
                      <a:gd name="T55" fmla="*/ 23 h 32"/>
                      <a:gd name="T56" fmla="*/ 14 w 28"/>
                      <a:gd name="T57" fmla="*/ 26 h 32"/>
                      <a:gd name="T58" fmla="*/ 17 w 28"/>
                      <a:gd name="T59" fmla="*/ 25 h 32"/>
                      <a:gd name="T60" fmla="*/ 21 w 28"/>
                      <a:gd name="T61" fmla="*/ 24 h 32"/>
                      <a:gd name="T62" fmla="*/ 14 w 28"/>
                      <a:gd name="T63" fmla="*/ 26 h 32"/>
                      <a:gd name="T64" fmla="*/ 15 w 28"/>
                      <a:gd name="T65" fmla="*/ 23 h 32"/>
                      <a:gd name="T66" fmla="*/ 28 w 28"/>
                      <a:gd name="T67" fmla="*/ 23 h 32"/>
                      <a:gd name="T68" fmla="*/ 26 w 28"/>
                      <a:gd name="T69" fmla="*/ 26 h 32"/>
                      <a:gd name="T70" fmla="*/ 20 w 28"/>
                      <a:gd name="T71" fmla="*/ 21 h 32"/>
                      <a:gd name="T72" fmla="*/ 6 w 28"/>
                      <a:gd name="T73" fmla="*/ 25 h 32"/>
                      <a:gd name="T74" fmla="*/ 1 w 28"/>
                      <a:gd name="T75" fmla="*/ 25 h 32"/>
                      <a:gd name="T76" fmla="*/ 7 w 28"/>
                      <a:gd name="T77" fmla="*/ 20 h 32"/>
                      <a:gd name="T78" fmla="*/ 9 w 28"/>
                      <a:gd name="T79" fmla="*/ 31 h 32"/>
                      <a:gd name="T80" fmla="*/ 25 w 28"/>
                      <a:gd name="T81" fmla="*/ 26 h 32"/>
                      <a:gd name="T82" fmla="*/ 19 w 28"/>
                      <a:gd name="T83" fmla="*/ 28 h 32"/>
                      <a:gd name="T84" fmla="*/ 17 w 28"/>
                      <a:gd name="T85" fmla="*/ 26 h 32"/>
                      <a:gd name="T86" fmla="*/ 13 w 28"/>
                      <a:gd name="T87" fmla="*/ 28 h 32"/>
                      <a:gd name="T88" fmla="*/ 6 w 28"/>
                      <a:gd name="T89" fmla="*/ 28 h 32"/>
                      <a:gd name="T90" fmla="*/ 4 w 28"/>
                      <a:gd name="T91" fmla="*/ 28 h 32"/>
                      <a:gd name="T92" fmla="*/ 2 w 28"/>
                      <a:gd name="T93" fmla="*/ 29 h 32"/>
                      <a:gd name="T94" fmla="*/ 4 w 28"/>
                      <a:gd name="T95" fmla="*/ 27 h 32"/>
                      <a:gd name="T96" fmla="*/ 9 w 28"/>
                      <a:gd name="T97" fmla="*/ 25 h 32"/>
                      <a:gd name="T98" fmla="*/ 8 w 28"/>
                      <a:gd name="T99" fmla="*/ 5 h 32"/>
                      <a:gd name="T100" fmla="*/ 9 w 28"/>
                      <a:gd name="T101" fmla="*/ 6 h 32"/>
                      <a:gd name="T102" fmla="*/ 19 w 28"/>
                      <a:gd name="T103" fmla="*/ 16 h 32"/>
                      <a:gd name="T104" fmla="*/ 14 w 28"/>
                      <a:gd name="T105" fmla="*/ 11 h 32"/>
                      <a:gd name="T106" fmla="*/ 18 w 28"/>
                      <a:gd name="T107" fmla="*/ 19 h 32"/>
                      <a:gd name="T108" fmla="*/ 19 w 28"/>
                      <a:gd name="T109" fmla="*/ 17 h 32"/>
                      <a:gd name="T110" fmla="*/ 15 w 28"/>
                      <a:gd name="T111" fmla="*/ 14 h 32"/>
                      <a:gd name="T112" fmla="*/ 13 w 28"/>
                      <a:gd name="T113" fmla="*/ 13 h 32"/>
                      <a:gd name="T114" fmla="*/ 10 w 28"/>
                      <a:gd name="T115" fmla="*/ 6 h 32"/>
                      <a:gd name="T116" fmla="*/ 7 w 28"/>
                      <a:gd name="T117" fmla="*/ 1 h 32"/>
                      <a:gd name="T118" fmla="*/ 6 w 28"/>
                      <a:gd name="T119" fmla="*/ 9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8" h="32">
                        <a:moveTo>
                          <a:pt x="2" y="27"/>
                        </a:moveTo>
                        <a:cubicBezTo>
                          <a:pt x="4" y="22"/>
                          <a:pt x="5" y="18"/>
                          <a:pt x="7" y="14"/>
                        </a:cubicBezTo>
                        <a:cubicBezTo>
                          <a:pt x="6" y="14"/>
                          <a:pt x="6" y="13"/>
                          <a:pt x="5" y="13"/>
                        </a:cubicBezTo>
                        <a:cubicBezTo>
                          <a:pt x="4" y="17"/>
                          <a:pt x="4" y="21"/>
                          <a:pt x="3" y="25"/>
                        </a:cubicBezTo>
                        <a:cubicBezTo>
                          <a:pt x="3" y="25"/>
                          <a:pt x="4" y="25"/>
                          <a:pt x="4" y="25"/>
                        </a:cubicBezTo>
                        <a:cubicBezTo>
                          <a:pt x="5" y="20"/>
                          <a:pt x="6" y="15"/>
                          <a:pt x="7" y="9"/>
                        </a:cubicBezTo>
                        <a:cubicBezTo>
                          <a:pt x="7" y="9"/>
                          <a:pt x="6" y="9"/>
                          <a:pt x="6" y="9"/>
                        </a:cubicBezTo>
                        <a:cubicBezTo>
                          <a:pt x="6" y="15"/>
                          <a:pt x="4" y="20"/>
                          <a:pt x="4" y="26"/>
                        </a:cubicBezTo>
                        <a:cubicBezTo>
                          <a:pt x="4" y="26"/>
                          <a:pt x="5" y="26"/>
                          <a:pt x="5" y="26"/>
                        </a:cubicBezTo>
                        <a:cubicBezTo>
                          <a:pt x="6" y="20"/>
                          <a:pt x="7" y="14"/>
                          <a:pt x="8" y="7"/>
                        </a:cubicBezTo>
                        <a:cubicBezTo>
                          <a:pt x="8" y="7"/>
                          <a:pt x="7" y="7"/>
                          <a:pt x="7" y="7"/>
                        </a:cubicBezTo>
                        <a:cubicBezTo>
                          <a:pt x="7" y="8"/>
                          <a:pt x="7" y="8"/>
                          <a:pt x="7" y="9"/>
                        </a:cubicBezTo>
                        <a:cubicBezTo>
                          <a:pt x="7" y="9"/>
                          <a:pt x="7" y="9"/>
                          <a:pt x="8" y="9"/>
                        </a:cubicBezTo>
                        <a:cubicBezTo>
                          <a:pt x="8" y="6"/>
                          <a:pt x="8" y="3"/>
                          <a:pt x="8" y="1"/>
                        </a:cubicBezTo>
                        <a:cubicBezTo>
                          <a:pt x="8" y="1"/>
                          <a:pt x="7" y="1"/>
                          <a:pt x="7" y="1"/>
                        </a:cubicBezTo>
                        <a:cubicBezTo>
                          <a:pt x="7" y="7"/>
                          <a:pt x="5" y="13"/>
                          <a:pt x="5" y="19"/>
                        </a:cubicBezTo>
                        <a:cubicBezTo>
                          <a:pt x="5" y="19"/>
                          <a:pt x="6" y="19"/>
                          <a:pt x="6" y="19"/>
                        </a:cubicBezTo>
                        <a:cubicBezTo>
                          <a:pt x="6" y="14"/>
                          <a:pt x="7" y="9"/>
                          <a:pt x="9" y="4"/>
                        </a:cubicBezTo>
                        <a:cubicBezTo>
                          <a:pt x="9" y="4"/>
                          <a:pt x="8" y="4"/>
                          <a:pt x="8" y="4"/>
                        </a:cubicBezTo>
                        <a:cubicBezTo>
                          <a:pt x="10" y="10"/>
                          <a:pt x="8" y="17"/>
                          <a:pt x="7" y="23"/>
                        </a:cubicBezTo>
                        <a:cubicBezTo>
                          <a:pt x="8" y="23"/>
                          <a:pt x="8" y="23"/>
                          <a:pt x="9" y="23"/>
                        </a:cubicBezTo>
                        <a:cubicBezTo>
                          <a:pt x="8" y="17"/>
                          <a:pt x="10" y="12"/>
                          <a:pt x="11" y="7"/>
                        </a:cubicBezTo>
                        <a:cubicBezTo>
                          <a:pt x="11" y="7"/>
                          <a:pt x="10" y="6"/>
                          <a:pt x="10" y="6"/>
                        </a:cubicBezTo>
                        <a:cubicBezTo>
                          <a:pt x="10" y="13"/>
                          <a:pt x="10" y="20"/>
                          <a:pt x="9" y="26"/>
                        </a:cubicBezTo>
                        <a:cubicBezTo>
                          <a:pt x="10" y="26"/>
                          <a:pt x="10" y="26"/>
                          <a:pt x="10" y="26"/>
                        </a:cubicBezTo>
                        <a:cubicBezTo>
                          <a:pt x="11" y="21"/>
                          <a:pt x="12" y="15"/>
                          <a:pt x="14" y="10"/>
                        </a:cubicBezTo>
                        <a:cubicBezTo>
                          <a:pt x="13" y="10"/>
                          <a:pt x="13" y="10"/>
                          <a:pt x="13" y="10"/>
                        </a:cubicBezTo>
                        <a:cubicBezTo>
                          <a:pt x="13" y="16"/>
                          <a:pt x="12" y="22"/>
                          <a:pt x="11" y="28"/>
                        </a:cubicBezTo>
                        <a:cubicBezTo>
                          <a:pt x="11" y="28"/>
                          <a:pt x="11" y="28"/>
                          <a:pt x="12" y="28"/>
                        </a:cubicBezTo>
                        <a:cubicBezTo>
                          <a:pt x="12" y="23"/>
                          <a:pt x="13" y="18"/>
                          <a:pt x="14" y="13"/>
                        </a:cubicBezTo>
                        <a:cubicBezTo>
                          <a:pt x="14" y="13"/>
                          <a:pt x="13" y="13"/>
                          <a:pt x="13" y="13"/>
                        </a:cubicBezTo>
                        <a:cubicBezTo>
                          <a:pt x="14" y="18"/>
                          <a:pt x="13" y="22"/>
                          <a:pt x="13" y="27"/>
                        </a:cubicBezTo>
                        <a:cubicBezTo>
                          <a:pt x="13" y="27"/>
                          <a:pt x="14" y="27"/>
                          <a:pt x="14" y="27"/>
                        </a:cubicBezTo>
                        <a:cubicBezTo>
                          <a:pt x="14" y="22"/>
                          <a:pt x="14" y="17"/>
                          <a:pt x="16" y="12"/>
                        </a:cubicBezTo>
                        <a:cubicBezTo>
                          <a:pt x="15" y="12"/>
                          <a:pt x="15" y="12"/>
                          <a:pt x="14" y="12"/>
                        </a:cubicBezTo>
                        <a:cubicBezTo>
                          <a:pt x="15" y="17"/>
                          <a:pt x="15" y="22"/>
                          <a:pt x="15" y="27"/>
                        </a:cubicBezTo>
                        <a:cubicBezTo>
                          <a:pt x="15" y="27"/>
                          <a:pt x="16" y="27"/>
                          <a:pt x="16" y="27"/>
                        </a:cubicBezTo>
                        <a:cubicBezTo>
                          <a:pt x="16" y="22"/>
                          <a:pt x="16" y="18"/>
                          <a:pt x="17" y="14"/>
                        </a:cubicBezTo>
                        <a:cubicBezTo>
                          <a:pt x="16" y="14"/>
                          <a:pt x="16" y="14"/>
                          <a:pt x="15" y="14"/>
                        </a:cubicBezTo>
                        <a:cubicBezTo>
                          <a:pt x="16" y="19"/>
                          <a:pt x="16" y="23"/>
                          <a:pt x="16" y="28"/>
                        </a:cubicBezTo>
                        <a:cubicBezTo>
                          <a:pt x="17" y="28"/>
                          <a:pt x="17" y="28"/>
                          <a:pt x="18" y="28"/>
                        </a:cubicBezTo>
                        <a:cubicBezTo>
                          <a:pt x="17" y="23"/>
                          <a:pt x="18" y="19"/>
                          <a:pt x="19" y="15"/>
                        </a:cubicBezTo>
                        <a:cubicBezTo>
                          <a:pt x="18" y="15"/>
                          <a:pt x="18" y="15"/>
                          <a:pt x="17" y="15"/>
                        </a:cubicBezTo>
                        <a:cubicBezTo>
                          <a:pt x="18" y="19"/>
                          <a:pt x="18" y="23"/>
                          <a:pt x="18" y="28"/>
                        </a:cubicBezTo>
                        <a:cubicBezTo>
                          <a:pt x="19" y="28"/>
                          <a:pt x="19" y="28"/>
                          <a:pt x="19" y="28"/>
                        </a:cubicBezTo>
                        <a:cubicBezTo>
                          <a:pt x="19" y="24"/>
                          <a:pt x="20" y="20"/>
                          <a:pt x="20" y="17"/>
                        </a:cubicBezTo>
                        <a:cubicBezTo>
                          <a:pt x="20" y="17"/>
                          <a:pt x="19" y="17"/>
                          <a:pt x="19" y="17"/>
                        </a:cubicBezTo>
                        <a:cubicBezTo>
                          <a:pt x="21" y="20"/>
                          <a:pt x="21" y="23"/>
                          <a:pt x="22" y="27"/>
                        </a:cubicBezTo>
                        <a:cubicBezTo>
                          <a:pt x="22" y="27"/>
                          <a:pt x="23" y="27"/>
                          <a:pt x="23" y="26"/>
                        </a:cubicBezTo>
                        <a:cubicBezTo>
                          <a:pt x="22" y="24"/>
                          <a:pt x="20" y="18"/>
                          <a:pt x="26" y="25"/>
                        </a:cubicBezTo>
                        <a:cubicBezTo>
                          <a:pt x="26" y="24"/>
                          <a:pt x="26" y="24"/>
                          <a:pt x="27" y="24"/>
                        </a:cubicBezTo>
                        <a:cubicBezTo>
                          <a:pt x="24" y="22"/>
                          <a:pt x="21" y="20"/>
                          <a:pt x="19" y="18"/>
                        </a:cubicBezTo>
                        <a:cubicBezTo>
                          <a:pt x="19" y="19"/>
                          <a:pt x="18" y="19"/>
                          <a:pt x="18" y="20"/>
                        </a:cubicBezTo>
                        <a:cubicBezTo>
                          <a:pt x="19" y="20"/>
                          <a:pt x="21" y="21"/>
                          <a:pt x="22" y="22"/>
                        </a:cubicBezTo>
                        <a:cubicBezTo>
                          <a:pt x="22" y="22"/>
                          <a:pt x="23" y="22"/>
                          <a:pt x="23" y="21"/>
                        </a:cubicBezTo>
                        <a:cubicBezTo>
                          <a:pt x="20" y="19"/>
                          <a:pt x="16" y="17"/>
                          <a:pt x="14" y="14"/>
                        </a:cubicBezTo>
                        <a:cubicBezTo>
                          <a:pt x="14" y="14"/>
                          <a:pt x="13" y="14"/>
                          <a:pt x="13" y="15"/>
                        </a:cubicBezTo>
                        <a:cubicBezTo>
                          <a:pt x="16" y="16"/>
                          <a:pt x="19" y="19"/>
                          <a:pt x="22" y="21"/>
                        </a:cubicBezTo>
                        <a:cubicBezTo>
                          <a:pt x="23" y="22"/>
                          <a:pt x="24" y="21"/>
                          <a:pt x="23" y="20"/>
                        </a:cubicBezTo>
                        <a:cubicBezTo>
                          <a:pt x="20" y="17"/>
                          <a:pt x="17" y="14"/>
                          <a:pt x="15" y="10"/>
                        </a:cubicBezTo>
                        <a:cubicBezTo>
                          <a:pt x="15" y="11"/>
                          <a:pt x="15" y="11"/>
                          <a:pt x="14" y="11"/>
                        </a:cubicBezTo>
                        <a:cubicBezTo>
                          <a:pt x="19" y="13"/>
                          <a:pt x="23" y="18"/>
                          <a:pt x="25" y="22"/>
                        </a:cubicBezTo>
                        <a:cubicBezTo>
                          <a:pt x="25" y="22"/>
                          <a:pt x="26" y="22"/>
                          <a:pt x="26" y="22"/>
                        </a:cubicBezTo>
                        <a:cubicBezTo>
                          <a:pt x="24" y="20"/>
                          <a:pt x="23" y="18"/>
                          <a:pt x="22" y="15"/>
                        </a:cubicBezTo>
                        <a:cubicBezTo>
                          <a:pt x="22" y="15"/>
                          <a:pt x="21" y="15"/>
                          <a:pt x="21" y="16"/>
                        </a:cubicBezTo>
                        <a:cubicBezTo>
                          <a:pt x="23" y="18"/>
                          <a:pt x="24" y="20"/>
                          <a:pt x="24" y="23"/>
                        </a:cubicBezTo>
                        <a:cubicBezTo>
                          <a:pt x="25" y="23"/>
                          <a:pt x="25" y="23"/>
                          <a:pt x="26" y="23"/>
                        </a:cubicBezTo>
                        <a:cubicBezTo>
                          <a:pt x="24" y="20"/>
                          <a:pt x="22" y="18"/>
                          <a:pt x="21" y="16"/>
                        </a:cubicBezTo>
                        <a:cubicBezTo>
                          <a:pt x="20" y="15"/>
                          <a:pt x="19" y="16"/>
                          <a:pt x="19" y="16"/>
                        </a:cubicBezTo>
                        <a:cubicBezTo>
                          <a:pt x="20" y="18"/>
                          <a:pt x="21" y="19"/>
                          <a:pt x="21" y="21"/>
                        </a:cubicBezTo>
                        <a:cubicBezTo>
                          <a:pt x="22" y="21"/>
                          <a:pt x="22" y="20"/>
                          <a:pt x="22" y="20"/>
                        </a:cubicBezTo>
                        <a:cubicBezTo>
                          <a:pt x="18" y="16"/>
                          <a:pt x="14" y="11"/>
                          <a:pt x="9" y="8"/>
                        </a:cubicBezTo>
                        <a:cubicBezTo>
                          <a:pt x="8" y="7"/>
                          <a:pt x="7" y="8"/>
                          <a:pt x="8" y="9"/>
                        </a:cubicBezTo>
                        <a:cubicBezTo>
                          <a:pt x="10" y="12"/>
                          <a:pt x="13" y="14"/>
                          <a:pt x="17" y="15"/>
                        </a:cubicBezTo>
                        <a:cubicBezTo>
                          <a:pt x="17" y="15"/>
                          <a:pt x="18" y="14"/>
                          <a:pt x="17" y="14"/>
                        </a:cubicBezTo>
                        <a:cubicBezTo>
                          <a:pt x="15" y="11"/>
                          <a:pt x="13" y="8"/>
                          <a:pt x="10" y="5"/>
                        </a:cubicBezTo>
                        <a:cubicBezTo>
                          <a:pt x="10" y="6"/>
                          <a:pt x="9" y="6"/>
                          <a:pt x="9" y="6"/>
                        </a:cubicBezTo>
                        <a:cubicBezTo>
                          <a:pt x="11" y="8"/>
                          <a:pt x="13" y="10"/>
                          <a:pt x="15" y="12"/>
                        </a:cubicBezTo>
                        <a:cubicBezTo>
                          <a:pt x="16" y="13"/>
                          <a:pt x="17" y="12"/>
                          <a:pt x="17" y="12"/>
                        </a:cubicBezTo>
                        <a:cubicBezTo>
                          <a:pt x="15" y="9"/>
                          <a:pt x="13" y="7"/>
                          <a:pt x="11" y="5"/>
                        </a:cubicBezTo>
                        <a:cubicBezTo>
                          <a:pt x="11" y="5"/>
                          <a:pt x="10" y="5"/>
                          <a:pt x="10" y="6"/>
                        </a:cubicBezTo>
                        <a:cubicBezTo>
                          <a:pt x="14" y="7"/>
                          <a:pt x="15" y="10"/>
                          <a:pt x="17" y="13"/>
                        </a:cubicBezTo>
                        <a:cubicBezTo>
                          <a:pt x="17" y="13"/>
                          <a:pt x="17" y="12"/>
                          <a:pt x="18" y="12"/>
                        </a:cubicBezTo>
                        <a:cubicBezTo>
                          <a:pt x="14" y="10"/>
                          <a:pt x="12" y="7"/>
                          <a:pt x="9" y="4"/>
                        </a:cubicBezTo>
                        <a:cubicBezTo>
                          <a:pt x="9" y="4"/>
                          <a:pt x="8" y="4"/>
                          <a:pt x="8" y="4"/>
                        </a:cubicBezTo>
                        <a:cubicBezTo>
                          <a:pt x="8" y="9"/>
                          <a:pt x="9" y="14"/>
                          <a:pt x="10" y="19"/>
                        </a:cubicBezTo>
                        <a:cubicBezTo>
                          <a:pt x="10" y="20"/>
                          <a:pt x="12" y="19"/>
                          <a:pt x="12" y="18"/>
                        </a:cubicBezTo>
                        <a:cubicBezTo>
                          <a:pt x="11" y="17"/>
                          <a:pt x="11" y="17"/>
                          <a:pt x="10" y="16"/>
                        </a:cubicBezTo>
                        <a:cubicBezTo>
                          <a:pt x="10" y="15"/>
                          <a:pt x="9" y="15"/>
                          <a:pt x="9" y="16"/>
                        </a:cubicBezTo>
                        <a:cubicBezTo>
                          <a:pt x="8" y="17"/>
                          <a:pt x="7" y="19"/>
                          <a:pt x="7" y="21"/>
                        </a:cubicBezTo>
                        <a:cubicBezTo>
                          <a:pt x="7" y="22"/>
                          <a:pt x="8" y="22"/>
                          <a:pt x="8" y="21"/>
                        </a:cubicBezTo>
                        <a:cubicBezTo>
                          <a:pt x="9" y="19"/>
                          <a:pt x="9" y="17"/>
                          <a:pt x="9" y="14"/>
                        </a:cubicBezTo>
                        <a:cubicBezTo>
                          <a:pt x="9" y="13"/>
                          <a:pt x="7" y="13"/>
                          <a:pt x="7" y="14"/>
                        </a:cubicBezTo>
                        <a:cubicBezTo>
                          <a:pt x="7" y="18"/>
                          <a:pt x="7" y="21"/>
                          <a:pt x="7" y="25"/>
                        </a:cubicBezTo>
                        <a:cubicBezTo>
                          <a:pt x="7" y="26"/>
                          <a:pt x="8" y="26"/>
                          <a:pt x="9" y="25"/>
                        </a:cubicBezTo>
                        <a:cubicBezTo>
                          <a:pt x="9" y="21"/>
                          <a:pt x="9" y="17"/>
                          <a:pt x="9" y="14"/>
                        </a:cubicBezTo>
                        <a:cubicBezTo>
                          <a:pt x="9" y="13"/>
                          <a:pt x="8" y="13"/>
                          <a:pt x="8" y="14"/>
                        </a:cubicBezTo>
                        <a:cubicBezTo>
                          <a:pt x="7" y="18"/>
                          <a:pt x="7" y="22"/>
                          <a:pt x="7" y="25"/>
                        </a:cubicBezTo>
                        <a:cubicBezTo>
                          <a:pt x="6" y="26"/>
                          <a:pt x="8" y="26"/>
                          <a:pt x="8" y="26"/>
                        </a:cubicBezTo>
                        <a:cubicBezTo>
                          <a:pt x="8" y="25"/>
                          <a:pt x="9" y="24"/>
                          <a:pt x="9" y="23"/>
                        </a:cubicBezTo>
                        <a:cubicBezTo>
                          <a:pt x="9" y="22"/>
                          <a:pt x="8" y="22"/>
                          <a:pt x="8" y="22"/>
                        </a:cubicBezTo>
                        <a:cubicBezTo>
                          <a:pt x="7" y="23"/>
                          <a:pt x="5" y="24"/>
                          <a:pt x="4" y="25"/>
                        </a:cubicBezTo>
                        <a:cubicBezTo>
                          <a:pt x="4" y="26"/>
                          <a:pt x="4" y="26"/>
                          <a:pt x="4" y="27"/>
                        </a:cubicBezTo>
                        <a:cubicBezTo>
                          <a:pt x="6" y="27"/>
                          <a:pt x="8" y="27"/>
                          <a:pt x="10" y="27"/>
                        </a:cubicBezTo>
                        <a:cubicBezTo>
                          <a:pt x="11" y="27"/>
                          <a:pt x="11" y="25"/>
                          <a:pt x="10" y="25"/>
                        </a:cubicBezTo>
                        <a:cubicBezTo>
                          <a:pt x="8" y="25"/>
                          <a:pt x="6" y="25"/>
                          <a:pt x="4" y="25"/>
                        </a:cubicBezTo>
                        <a:cubicBezTo>
                          <a:pt x="3" y="25"/>
                          <a:pt x="2" y="25"/>
                          <a:pt x="3" y="26"/>
                        </a:cubicBezTo>
                        <a:cubicBezTo>
                          <a:pt x="4" y="27"/>
                          <a:pt x="5" y="27"/>
                          <a:pt x="6" y="28"/>
                        </a:cubicBezTo>
                        <a:cubicBezTo>
                          <a:pt x="6" y="28"/>
                          <a:pt x="6" y="27"/>
                          <a:pt x="6" y="27"/>
                        </a:cubicBezTo>
                        <a:cubicBezTo>
                          <a:pt x="5" y="27"/>
                          <a:pt x="4" y="27"/>
                          <a:pt x="2" y="27"/>
                        </a:cubicBezTo>
                        <a:cubicBezTo>
                          <a:pt x="1" y="27"/>
                          <a:pt x="1" y="28"/>
                          <a:pt x="2" y="28"/>
                        </a:cubicBezTo>
                        <a:cubicBezTo>
                          <a:pt x="4" y="30"/>
                          <a:pt x="6" y="30"/>
                          <a:pt x="8" y="30"/>
                        </a:cubicBezTo>
                        <a:cubicBezTo>
                          <a:pt x="9" y="30"/>
                          <a:pt x="9" y="29"/>
                          <a:pt x="8" y="29"/>
                        </a:cubicBezTo>
                        <a:cubicBezTo>
                          <a:pt x="6" y="28"/>
                          <a:pt x="4" y="28"/>
                          <a:pt x="2" y="28"/>
                        </a:cubicBezTo>
                        <a:cubicBezTo>
                          <a:pt x="1" y="28"/>
                          <a:pt x="1" y="29"/>
                          <a:pt x="2" y="29"/>
                        </a:cubicBezTo>
                        <a:cubicBezTo>
                          <a:pt x="4" y="30"/>
                          <a:pt x="7" y="31"/>
                          <a:pt x="10" y="30"/>
                        </a:cubicBezTo>
                        <a:cubicBezTo>
                          <a:pt x="10" y="30"/>
                          <a:pt x="11" y="29"/>
                          <a:pt x="10" y="29"/>
                        </a:cubicBezTo>
                        <a:cubicBezTo>
                          <a:pt x="8" y="28"/>
                          <a:pt x="6" y="27"/>
                          <a:pt x="4" y="27"/>
                        </a:cubicBezTo>
                        <a:cubicBezTo>
                          <a:pt x="4" y="27"/>
                          <a:pt x="4" y="28"/>
                          <a:pt x="4" y="28"/>
                        </a:cubicBezTo>
                        <a:cubicBezTo>
                          <a:pt x="7" y="28"/>
                          <a:pt x="9" y="28"/>
                          <a:pt x="12" y="28"/>
                        </a:cubicBezTo>
                        <a:cubicBezTo>
                          <a:pt x="13" y="28"/>
                          <a:pt x="13" y="27"/>
                          <a:pt x="12" y="27"/>
                        </a:cubicBezTo>
                        <a:cubicBezTo>
                          <a:pt x="9" y="27"/>
                          <a:pt x="7" y="26"/>
                          <a:pt x="4" y="26"/>
                        </a:cubicBezTo>
                        <a:cubicBezTo>
                          <a:pt x="3" y="26"/>
                          <a:pt x="3" y="28"/>
                          <a:pt x="4" y="28"/>
                        </a:cubicBezTo>
                        <a:cubicBezTo>
                          <a:pt x="8" y="28"/>
                          <a:pt x="12" y="28"/>
                          <a:pt x="16" y="27"/>
                        </a:cubicBezTo>
                        <a:cubicBezTo>
                          <a:pt x="17" y="27"/>
                          <a:pt x="16" y="26"/>
                          <a:pt x="16" y="26"/>
                        </a:cubicBezTo>
                        <a:cubicBezTo>
                          <a:pt x="12" y="26"/>
                          <a:pt x="9" y="25"/>
                          <a:pt x="6" y="27"/>
                        </a:cubicBezTo>
                        <a:cubicBezTo>
                          <a:pt x="5" y="27"/>
                          <a:pt x="5" y="28"/>
                          <a:pt x="6" y="28"/>
                        </a:cubicBezTo>
                        <a:cubicBezTo>
                          <a:pt x="10" y="30"/>
                          <a:pt x="14" y="30"/>
                          <a:pt x="17" y="28"/>
                        </a:cubicBezTo>
                        <a:cubicBezTo>
                          <a:pt x="18" y="28"/>
                          <a:pt x="18" y="27"/>
                          <a:pt x="17" y="27"/>
                        </a:cubicBezTo>
                        <a:cubicBezTo>
                          <a:pt x="15" y="26"/>
                          <a:pt x="13" y="26"/>
                          <a:pt x="11" y="26"/>
                        </a:cubicBezTo>
                        <a:cubicBezTo>
                          <a:pt x="10" y="26"/>
                          <a:pt x="10" y="28"/>
                          <a:pt x="11" y="28"/>
                        </a:cubicBezTo>
                        <a:cubicBezTo>
                          <a:pt x="14" y="28"/>
                          <a:pt x="17" y="29"/>
                          <a:pt x="20" y="28"/>
                        </a:cubicBezTo>
                        <a:cubicBezTo>
                          <a:pt x="21" y="28"/>
                          <a:pt x="21" y="27"/>
                          <a:pt x="20" y="27"/>
                        </a:cubicBezTo>
                        <a:cubicBezTo>
                          <a:pt x="18" y="26"/>
                          <a:pt x="15" y="26"/>
                          <a:pt x="13" y="27"/>
                        </a:cubicBezTo>
                        <a:cubicBezTo>
                          <a:pt x="12" y="27"/>
                          <a:pt x="12" y="28"/>
                          <a:pt x="13" y="28"/>
                        </a:cubicBezTo>
                        <a:cubicBezTo>
                          <a:pt x="17" y="29"/>
                          <a:pt x="19" y="28"/>
                          <a:pt x="22" y="26"/>
                        </a:cubicBezTo>
                        <a:cubicBezTo>
                          <a:pt x="23" y="26"/>
                          <a:pt x="23" y="25"/>
                          <a:pt x="22" y="25"/>
                        </a:cubicBezTo>
                        <a:cubicBezTo>
                          <a:pt x="20" y="25"/>
                          <a:pt x="19" y="24"/>
                          <a:pt x="17" y="24"/>
                        </a:cubicBezTo>
                        <a:cubicBezTo>
                          <a:pt x="17" y="25"/>
                          <a:pt x="17" y="25"/>
                          <a:pt x="17" y="26"/>
                        </a:cubicBezTo>
                        <a:cubicBezTo>
                          <a:pt x="18" y="24"/>
                          <a:pt x="19" y="23"/>
                          <a:pt x="20" y="22"/>
                        </a:cubicBezTo>
                        <a:cubicBezTo>
                          <a:pt x="20" y="22"/>
                          <a:pt x="20" y="22"/>
                          <a:pt x="19" y="21"/>
                        </a:cubicBezTo>
                        <a:cubicBezTo>
                          <a:pt x="18" y="23"/>
                          <a:pt x="17" y="24"/>
                          <a:pt x="16" y="25"/>
                        </a:cubicBezTo>
                        <a:cubicBezTo>
                          <a:pt x="16" y="26"/>
                          <a:pt x="17" y="26"/>
                          <a:pt x="17" y="26"/>
                        </a:cubicBezTo>
                        <a:cubicBezTo>
                          <a:pt x="18" y="24"/>
                          <a:pt x="18" y="23"/>
                          <a:pt x="19" y="21"/>
                        </a:cubicBezTo>
                        <a:cubicBezTo>
                          <a:pt x="19" y="21"/>
                          <a:pt x="19" y="21"/>
                          <a:pt x="18" y="21"/>
                        </a:cubicBezTo>
                        <a:cubicBezTo>
                          <a:pt x="18" y="23"/>
                          <a:pt x="17" y="25"/>
                          <a:pt x="17" y="27"/>
                        </a:cubicBezTo>
                        <a:cubicBezTo>
                          <a:pt x="16" y="27"/>
                          <a:pt x="17" y="28"/>
                          <a:pt x="18" y="28"/>
                        </a:cubicBezTo>
                        <a:cubicBezTo>
                          <a:pt x="19" y="27"/>
                          <a:pt x="21" y="26"/>
                          <a:pt x="22" y="25"/>
                        </a:cubicBezTo>
                        <a:cubicBezTo>
                          <a:pt x="22" y="25"/>
                          <a:pt x="22" y="24"/>
                          <a:pt x="22" y="24"/>
                        </a:cubicBezTo>
                        <a:cubicBezTo>
                          <a:pt x="20" y="25"/>
                          <a:pt x="19" y="26"/>
                          <a:pt x="18" y="27"/>
                        </a:cubicBezTo>
                        <a:cubicBezTo>
                          <a:pt x="17" y="28"/>
                          <a:pt x="18" y="29"/>
                          <a:pt x="19" y="28"/>
                        </a:cubicBezTo>
                        <a:cubicBezTo>
                          <a:pt x="21" y="27"/>
                          <a:pt x="22" y="25"/>
                          <a:pt x="24" y="24"/>
                        </a:cubicBezTo>
                        <a:cubicBezTo>
                          <a:pt x="24" y="24"/>
                          <a:pt x="24" y="23"/>
                          <a:pt x="23" y="23"/>
                        </a:cubicBezTo>
                        <a:cubicBezTo>
                          <a:pt x="22" y="24"/>
                          <a:pt x="21" y="25"/>
                          <a:pt x="20" y="26"/>
                        </a:cubicBezTo>
                        <a:cubicBezTo>
                          <a:pt x="21" y="26"/>
                          <a:pt x="21" y="26"/>
                          <a:pt x="21" y="27"/>
                        </a:cubicBezTo>
                        <a:cubicBezTo>
                          <a:pt x="21" y="27"/>
                          <a:pt x="24" y="23"/>
                          <a:pt x="23" y="25"/>
                        </a:cubicBezTo>
                        <a:cubicBezTo>
                          <a:pt x="23" y="26"/>
                          <a:pt x="24" y="26"/>
                          <a:pt x="25" y="26"/>
                        </a:cubicBezTo>
                        <a:cubicBezTo>
                          <a:pt x="25" y="25"/>
                          <a:pt x="25" y="25"/>
                          <a:pt x="26" y="25"/>
                        </a:cubicBezTo>
                        <a:cubicBezTo>
                          <a:pt x="26" y="24"/>
                          <a:pt x="26" y="23"/>
                          <a:pt x="25" y="24"/>
                        </a:cubicBezTo>
                        <a:cubicBezTo>
                          <a:pt x="23" y="25"/>
                          <a:pt x="22" y="25"/>
                          <a:pt x="20" y="26"/>
                        </a:cubicBezTo>
                        <a:cubicBezTo>
                          <a:pt x="20" y="27"/>
                          <a:pt x="20" y="27"/>
                          <a:pt x="21" y="27"/>
                        </a:cubicBezTo>
                        <a:cubicBezTo>
                          <a:pt x="22" y="27"/>
                          <a:pt x="23" y="26"/>
                          <a:pt x="25" y="26"/>
                        </a:cubicBezTo>
                        <a:cubicBezTo>
                          <a:pt x="24" y="25"/>
                          <a:pt x="24" y="25"/>
                          <a:pt x="24" y="24"/>
                        </a:cubicBezTo>
                        <a:cubicBezTo>
                          <a:pt x="21" y="27"/>
                          <a:pt x="18" y="28"/>
                          <a:pt x="14" y="29"/>
                        </a:cubicBezTo>
                        <a:cubicBezTo>
                          <a:pt x="6" y="31"/>
                          <a:pt x="6" y="24"/>
                          <a:pt x="6" y="18"/>
                        </a:cubicBezTo>
                        <a:cubicBezTo>
                          <a:pt x="6" y="18"/>
                          <a:pt x="5" y="18"/>
                          <a:pt x="5" y="18"/>
                        </a:cubicBezTo>
                        <a:cubicBezTo>
                          <a:pt x="5" y="19"/>
                          <a:pt x="5" y="21"/>
                          <a:pt x="5" y="22"/>
                        </a:cubicBezTo>
                        <a:cubicBezTo>
                          <a:pt x="5" y="22"/>
                          <a:pt x="6" y="22"/>
                          <a:pt x="6" y="22"/>
                        </a:cubicBezTo>
                        <a:cubicBezTo>
                          <a:pt x="6" y="18"/>
                          <a:pt x="6" y="15"/>
                          <a:pt x="7" y="12"/>
                        </a:cubicBezTo>
                        <a:cubicBezTo>
                          <a:pt x="6" y="12"/>
                          <a:pt x="6" y="12"/>
                          <a:pt x="5" y="12"/>
                        </a:cubicBezTo>
                        <a:cubicBezTo>
                          <a:pt x="6" y="14"/>
                          <a:pt x="7" y="17"/>
                          <a:pt x="7" y="20"/>
                        </a:cubicBezTo>
                        <a:cubicBezTo>
                          <a:pt x="7" y="20"/>
                          <a:pt x="7" y="20"/>
                          <a:pt x="8" y="20"/>
                        </a:cubicBezTo>
                        <a:cubicBezTo>
                          <a:pt x="8" y="16"/>
                          <a:pt x="8" y="12"/>
                          <a:pt x="9" y="8"/>
                        </a:cubicBezTo>
                        <a:cubicBezTo>
                          <a:pt x="9" y="8"/>
                          <a:pt x="8" y="8"/>
                          <a:pt x="8" y="8"/>
                        </a:cubicBezTo>
                        <a:cubicBezTo>
                          <a:pt x="7" y="13"/>
                          <a:pt x="7" y="17"/>
                          <a:pt x="7" y="22"/>
                        </a:cubicBezTo>
                        <a:cubicBezTo>
                          <a:pt x="7" y="22"/>
                          <a:pt x="7" y="22"/>
                          <a:pt x="8" y="22"/>
                        </a:cubicBezTo>
                        <a:cubicBezTo>
                          <a:pt x="8" y="19"/>
                          <a:pt x="8" y="16"/>
                          <a:pt x="9" y="13"/>
                        </a:cubicBezTo>
                        <a:cubicBezTo>
                          <a:pt x="9" y="13"/>
                          <a:pt x="7" y="12"/>
                          <a:pt x="7" y="13"/>
                        </a:cubicBezTo>
                        <a:cubicBezTo>
                          <a:pt x="6" y="17"/>
                          <a:pt x="5" y="22"/>
                          <a:pt x="1" y="25"/>
                        </a:cubicBezTo>
                        <a:cubicBezTo>
                          <a:pt x="2" y="25"/>
                          <a:pt x="2" y="25"/>
                          <a:pt x="2" y="25"/>
                        </a:cubicBezTo>
                        <a:cubicBezTo>
                          <a:pt x="3" y="25"/>
                          <a:pt x="3" y="24"/>
                          <a:pt x="4" y="23"/>
                        </a:cubicBezTo>
                        <a:cubicBezTo>
                          <a:pt x="4" y="22"/>
                          <a:pt x="3" y="21"/>
                          <a:pt x="3" y="22"/>
                        </a:cubicBezTo>
                        <a:cubicBezTo>
                          <a:pt x="1" y="25"/>
                          <a:pt x="0" y="27"/>
                          <a:pt x="0" y="31"/>
                        </a:cubicBezTo>
                        <a:cubicBezTo>
                          <a:pt x="0" y="31"/>
                          <a:pt x="1" y="31"/>
                          <a:pt x="1" y="31"/>
                        </a:cubicBezTo>
                        <a:cubicBezTo>
                          <a:pt x="3" y="27"/>
                          <a:pt x="5" y="23"/>
                          <a:pt x="7" y="19"/>
                        </a:cubicBezTo>
                        <a:cubicBezTo>
                          <a:pt x="7" y="19"/>
                          <a:pt x="6" y="19"/>
                          <a:pt x="6" y="19"/>
                        </a:cubicBezTo>
                        <a:cubicBezTo>
                          <a:pt x="6" y="21"/>
                          <a:pt x="6" y="23"/>
                          <a:pt x="6" y="25"/>
                        </a:cubicBezTo>
                        <a:cubicBezTo>
                          <a:pt x="6" y="25"/>
                          <a:pt x="7" y="25"/>
                          <a:pt x="7" y="25"/>
                        </a:cubicBezTo>
                        <a:cubicBezTo>
                          <a:pt x="7" y="22"/>
                          <a:pt x="8" y="20"/>
                          <a:pt x="8" y="17"/>
                        </a:cubicBezTo>
                        <a:cubicBezTo>
                          <a:pt x="8" y="17"/>
                          <a:pt x="7" y="17"/>
                          <a:pt x="7" y="17"/>
                        </a:cubicBezTo>
                        <a:cubicBezTo>
                          <a:pt x="6" y="20"/>
                          <a:pt x="7" y="22"/>
                          <a:pt x="7" y="24"/>
                        </a:cubicBezTo>
                        <a:cubicBezTo>
                          <a:pt x="7" y="25"/>
                          <a:pt x="8" y="25"/>
                          <a:pt x="8" y="24"/>
                        </a:cubicBezTo>
                        <a:cubicBezTo>
                          <a:pt x="9" y="22"/>
                          <a:pt x="9" y="20"/>
                          <a:pt x="10" y="17"/>
                        </a:cubicBezTo>
                        <a:cubicBezTo>
                          <a:pt x="10" y="17"/>
                          <a:pt x="9" y="17"/>
                          <a:pt x="9" y="17"/>
                        </a:cubicBezTo>
                        <a:cubicBezTo>
                          <a:pt x="11" y="22"/>
                          <a:pt x="15" y="26"/>
                          <a:pt x="20" y="21"/>
                        </a:cubicBezTo>
                        <a:cubicBezTo>
                          <a:pt x="20" y="21"/>
                          <a:pt x="19" y="20"/>
                          <a:pt x="19" y="20"/>
                        </a:cubicBezTo>
                        <a:cubicBezTo>
                          <a:pt x="17" y="22"/>
                          <a:pt x="17" y="23"/>
                          <a:pt x="16" y="24"/>
                        </a:cubicBezTo>
                        <a:cubicBezTo>
                          <a:pt x="15" y="25"/>
                          <a:pt x="16" y="25"/>
                          <a:pt x="16" y="25"/>
                        </a:cubicBezTo>
                        <a:cubicBezTo>
                          <a:pt x="19" y="26"/>
                          <a:pt x="20" y="26"/>
                          <a:pt x="22" y="26"/>
                        </a:cubicBezTo>
                        <a:cubicBezTo>
                          <a:pt x="22" y="25"/>
                          <a:pt x="22" y="25"/>
                          <a:pt x="22" y="25"/>
                        </a:cubicBezTo>
                        <a:cubicBezTo>
                          <a:pt x="19" y="25"/>
                          <a:pt x="18" y="27"/>
                          <a:pt x="17" y="29"/>
                        </a:cubicBezTo>
                        <a:cubicBezTo>
                          <a:pt x="17" y="29"/>
                          <a:pt x="17" y="30"/>
                          <a:pt x="18" y="30"/>
                        </a:cubicBezTo>
                        <a:cubicBezTo>
                          <a:pt x="20" y="30"/>
                          <a:pt x="21" y="29"/>
                          <a:pt x="23" y="28"/>
                        </a:cubicBezTo>
                        <a:cubicBezTo>
                          <a:pt x="24" y="28"/>
                          <a:pt x="24" y="27"/>
                          <a:pt x="23" y="27"/>
                        </a:cubicBezTo>
                        <a:cubicBezTo>
                          <a:pt x="22" y="27"/>
                          <a:pt x="21" y="27"/>
                          <a:pt x="21" y="28"/>
                        </a:cubicBezTo>
                        <a:cubicBezTo>
                          <a:pt x="21" y="28"/>
                          <a:pt x="21" y="28"/>
                          <a:pt x="21" y="29"/>
                        </a:cubicBezTo>
                        <a:cubicBezTo>
                          <a:pt x="23" y="28"/>
                          <a:pt x="24" y="27"/>
                          <a:pt x="26" y="26"/>
                        </a:cubicBezTo>
                        <a:cubicBezTo>
                          <a:pt x="26" y="26"/>
                          <a:pt x="26" y="25"/>
                          <a:pt x="25" y="25"/>
                        </a:cubicBezTo>
                        <a:cubicBezTo>
                          <a:pt x="24" y="25"/>
                          <a:pt x="24" y="26"/>
                          <a:pt x="23" y="26"/>
                        </a:cubicBezTo>
                        <a:cubicBezTo>
                          <a:pt x="23" y="26"/>
                          <a:pt x="23" y="27"/>
                          <a:pt x="24" y="27"/>
                        </a:cubicBezTo>
                        <a:cubicBezTo>
                          <a:pt x="24" y="26"/>
                          <a:pt x="25" y="24"/>
                          <a:pt x="26" y="23"/>
                        </a:cubicBezTo>
                        <a:cubicBezTo>
                          <a:pt x="26" y="23"/>
                          <a:pt x="26" y="23"/>
                          <a:pt x="25" y="22"/>
                        </a:cubicBezTo>
                        <a:cubicBezTo>
                          <a:pt x="25" y="23"/>
                          <a:pt x="24" y="24"/>
                          <a:pt x="24" y="24"/>
                        </a:cubicBezTo>
                        <a:cubicBezTo>
                          <a:pt x="23" y="25"/>
                          <a:pt x="24" y="26"/>
                          <a:pt x="25" y="25"/>
                        </a:cubicBezTo>
                        <a:cubicBezTo>
                          <a:pt x="26" y="25"/>
                          <a:pt x="26" y="24"/>
                          <a:pt x="27" y="23"/>
                        </a:cubicBezTo>
                        <a:cubicBezTo>
                          <a:pt x="27" y="23"/>
                          <a:pt x="27" y="23"/>
                          <a:pt x="26" y="23"/>
                        </a:cubicBezTo>
                        <a:cubicBezTo>
                          <a:pt x="26" y="23"/>
                          <a:pt x="26" y="24"/>
                          <a:pt x="25" y="25"/>
                        </a:cubicBezTo>
                        <a:cubicBezTo>
                          <a:pt x="25" y="25"/>
                          <a:pt x="26" y="26"/>
                          <a:pt x="26" y="26"/>
                        </a:cubicBezTo>
                        <a:cubicBezTo>
                          <a:pt x="27" y="25"/>
                          <a:pt x="27" y="25"/>
                          <a:pt x="27" y="25"/>
                        </a:cubicBezTo>
                        <a:cubicBezTo>
                          <a:pt x="28" y="25"/>
                          <a:pt x="28" y="24"/>
                          <a:pt x="27" y="24"/>
                        </a:cubicBezTo>
                        <a:cubicBezTo>
                          <a:pt x="23" y="21"/>
                          <a:pt x="19" y="18"/>
                          <a:pt x="15" y="15"/>
                        </a:cubicBezTo>
                        <a:cubicBezTo>
                          <a:pt x="14" y="15"/>
                          <a:pt x="14" y="15"/>
                          <a:pt x="14" y="16"/>
                        </a:cubicBezTo>
                        <a:cubicBezTo>
                          <a:pt x="12" y="18"/>
                          <a:pt x="12" y="20"/>
                          <a:pt x="12" y="23"/>
                        </a:cubicBezTo>
                        <a:cubicBezTo>
                          <a:pt x="12" y="24"/>
                          <a:pt x="14" y="24"/>
                          <a:pt x="14" y="23"/>
                        </a:cubicBezTo>
                        <a:cubicBezTo>
                          <a:pt x="14" y="20"/>
                          <a:pt x="14" y="18"/>
                          <a:pt x="13" y="15"/>
                        </a:cubicBezTo>
                        <a:cubicBezTo>
                          <a:pt x="13" y="15"/>
                          <a:pt x="12" y="15"/>
                          <a:pt x="12" y="16"/>
                        </a:cubicBezTo>
                        <a:cubicBezTo>
                          <a:pt x="13" y="18"/>
                          <a:pt x="14" y="20"/>
                          <a:pt x="15" y="23"/>
                        </a:cubicBezTo>
                        <a:cubicBezTo>
                          <a:pt x="16" y="22"/>
                          <a:pt x="16" y="22"/>
                          <a:pt x="17" y="22"/>
                        </a:cubicBezTo>
                        <a:cubicBezTo>
                          <a:pt x="16" y="21"/>
                          <a:pt x="15" y="20"/>
                          <a:pt x="14" y="18"/>
                        </a:cubicBezTo>
                        <a:cubicBezTo>
                          <a:pt x="14" y="18"/>
                          <a:pt x="13" y="18"/>
                          <a:pt x="13" y="18"/>
                        </a:cubicBezTo>
                        <a:cubicBezTo>
                          <a:pt x="12" y="21"/>
                          <a:pt x="12" y="24"/>
                          <a:pt x="12" y="26"/>
                        </a:cubicBezTo>
                        <a:cubicBezTo>
                          <a:pt x="12" y="27"/>
                          <a:pt x="14" y="27"/>
                          <a:pt x="14" y="26"/>
                        </a:cubicBezTo>
                        <a:cubicBezTo>
                          <a:pt x="14" y="25"/>
                          <a:pt x="15" y="24"/>
                          <a:pt x="15" y="23"/>
                        </a:cubicBezTo>
                        <a:cubicBezTo>
                          <a:pt x="15" y="23"/>
                          <a:pt x="14" y="23"/>
                          <a:pt x="14" y="22"/>
                        </a:cubicBezTo>
                        <a:cubicBezTo>
                          <a:pt x="14" y="24"/>
                          <a:pt x="14" y="25"/>
                          <a:pt x="14" y="26"/>
                        </a:cubicBezTo>
                        <a:cubicBezTo>
                          <a:pt x="14" y="27"/>
                          <a:pt x="15" y="27"/>
                          <a:pt x="15" y="26"/>
                        </a:cubicBezTo>
                        <a:cubicBezTo>
                          <a:pt x="15" y="25"/>
                          <a:pt x="16" y="23"/>
                          <a:pt x="16" y="22"/>
                        </a:cubicBezTo>
                        <a:cubicBezTo>
                          <a:pt x="16" y="22"/>
                          <a:pt x="15" y="22"/>
                          <a:pt x="15" y="22"/>
                        </a:cubicBezTo>
                        <a:cubicBezTo>
                          <a:pt x="15" y="23"/>
                          <a:pt x="15" y="24"/>
                          <a:pt x="16" y="25"/>
                        </a:cubicBezTo>
                        <a:cubicBezTo>
                          <a:pt x="16" y="26"/>
                          <a:pt x="17" y="26"/>
                          <a:pt x="17" y="25"/>
                        </a:cubicBezTo>
                        <a:cubicBezTo>
                          <a:pt x="17" y="23"/>
                          <a:pt x="17" y="22"/>
                          <a:pt x="19" y="21"/>
                        </a:cubicBezTo>
                        <a:cubicBezTo>
                          <a:pt x="20" y="22"/>
                          <a:pt x="20" y="23"/>
                          <a:pt x="21" y="24"/>
                        </a:cubicBezTo>
                        <a:cubicBezTo>
                          <a:pt x="22" y="25"/>
                          <a:pt x="23" y="24"/>
                          <a:pt x="22" y="24"/>
                        </a:cubicBezTo>
                        <a:cubicBezTo>
                          <a:pt x="21" y="21"/>
                          <a:pt x="21" y="18"/>
                          <a:pt x="20" y="16"/>
                        </a:cubicBezTo>
                        <a:cubicBezTo>
                          <a:pt x="19" y="16"/>
                          <a:pt x="19" y="16"/>
                          <a:pt x="19" y="16"/>
                        </a:cubicBezTo>
                        <a:cubicBezTo>
                          <a:pt x="19" y="16"/>
                          <a:pt x="19" y="16"/>
                          <a:pt x="18" y="16"/>
                        </a:cubicBezTo>
                        <a:cubicBezTo>
                          <a:pt x="18" y="16"/>
                          <a:pt x="18" y="18"/>
                          <a:pt x="19" y="17"/>
                        </a:cubicBezTo>
                        <a:cubicBezTo>
                          <a:pt x="18" y="18"/>
                          <a:pt x="21" y="23"/>
                          <a:pt x="21" y="24"/>
                        </a:cubicBezTo>
                        <a:cubicBezTo>
                          <a:pt x="22" y="24"/>
                          <a:pt x="22" y="24"/>
                          <a:pt x="22" y="24"/>
                        </a:cubicBezTo>
                        <a:cubicBezTo>
                          <a:pt x="21" y="22"/>
                          <a:pt x="20" y="20"/>
                          <a:pt x="19" y="19"/>
                        </a:cubicBezTo>
                        <a:cubicBezTo>
                          <a:pt x="18" y="18"/>
                          <a:pt x="18" y="18"/>
                          <a:pt x="18" y="18"/>
                        </a:cubicBezTo>
                        <a:cubicBezTo>
                          <a:pt x="16" y="20"/>
                          <a:pt x="15" y="22"/>
                          <a:pt x="16" y="25"/>
                        </a:cubicBezTo>
                        <a:cubicBezTo>
                          <a:pt x="16" y="25"/>
                          <a:pt x="16" y="25"/>
                          <a:pt x="17" y="25"/>
                        </a:cubicBezTo>
                        <a:cubicBezTo>
                          <a:pt x="17" y="24"/>
                          <a:pt x="16" y="22"/>
                          <a:pt x="16" y="21"/>
                        </a:cubicBezTo>
                        <a:cubicBezTo>
                          <a:pt x="16" y="21"/>
                          <a:pt x="15" y="21"/>
                          <a:pt x="15" y="21"/>
                        </a:cubicBezTo>
                        <a:cubicBezTo>
                          <a:pt x="14" y="23"/>
                          <a:pt x="14" y="24"/>
                          <a:pt x="14" y="26"/>
                        </a:cubicBezTo>
                        <a:cubicBezTo>
                          <a:pt x="14" y="26"/>
                          <a:pt x="15" y="26"/>
                          <a:pt x="15" y="26"/>
                        </a:cubicBezTo>
                        <a:cubicBezTo>
                          <a:pt x="15" y="25"/>
                          <a:pt x="15" y="24"/>
                          <a:pt x="15" y="22"/>
                        </a:cubicBezTo>
                        <a:cubicBezTo>
                          <a:pt x="15" y="22"/>
                          <a:pt x="14" y="22"/>
                          <a:pt x="14" y="22"/>
                        </a:cubicBezTo>
                        <a:cubicBezTo>
                          <a:pt x="13" y="24"/>
                          <a:pt x="13" y="25"/>
                          <a:pt x="12" y="26"/>
                        </a:cubicBezTo>
                        <a:cubicBezTo>
                          <a:pt x="13" y="26"/>
                          <a:pt x="13" y="26"/>
                          <a:pt x="14" y="26"/>
                        </a:cubicBezTo>
                        <a:cubicBezTo>
                          <a:pt x="14" y="24"/>
                          <a:pt x="14" y="22"/>
                          <a:pt x="14" y="19"/>
                        </a:cubicBezTo>
                        <a:cubicBezTo>
                          <a:pt x="14" y="19"/>
                          <a:pt x="13" y="19"/>
                          <a:pt x="13" y="19"/>
                        </a:cubicBezTo>
                        <a:cubicBezTo>
                          <a:pt x="14" y="20"/>
                          <a:pt x="15" y="21"/>
                          <a:pt x="15" y="23"/>
                        </a:cubicBezTo>
                        <a:cubicBezTo>
                          <a:pt x="16" y="23"/>
                          <a:pt x="17" y="23"/>
                          <a:pt x="17" y="22"/>
                        </a:cubicBezTo>
                        <a:cubicBezTo>
                          <a:pt x="16" y="20"/>
                          <a:pt x="15" y="17"/>
                          <a:pt x="13" y="15"/>
                        </a:cubicBezTo>
                        <a:cubicBezTo>
                          <a:pt x="13" y="14"/>
                          <a:pt x="12" y="15"/>
                          <a:pt x="12" y="15"/>
                        </a:cubicBezTo>
                        <a:cubicBezTo>
                          <a:pt x="12" y="18"/>
                          <a:pt x="12" y="21"/>
                          <a:pt x="12" y="23"/>
                        </a:cubicBezTo>
                        <a:cubicBezTo>
                          <a:pt x="13" y="23"/>
                          <a:pt x="13" y="23"/>
                          <a:pt x="14" y="23"/>
                        </a:cubicBezTo>
                        <a:cubicBezTo>
                          <a:pt x="13" y="9"/>
                          <a:pt x="22" y="26"/>
                          <a:pt x="26" y="24"/>
                        </a:cubicBezTo>
                        <a:cubicBezTo>
                          <a:pt x="26" y="25"/>
                          <a:pt x="26" y="25"/>
                          <a:pt x="27" y="25"/>
                        </a:cubicBezTo>
                        <a:cubicBezTo>
                          <a:pt x="27" y="24"/>
                          <a:pt x="27" y="24"/>
                          <a:pt x="28" y="23"/>
                        </a:cubicBezTo>
                        <a:cubicBezTo>
                          <a:pt x="28" y="22"/>
                          <a:pt x="27" y="22"/>
                          <a:pt x="27" y="22"/>
                        </a:cubicBezTo>
                        <a:cubicBezTo>
                          <a:pt x="25" y="23"/>
                          <a:pt x="25" y="23"/>
                          <a:pt x="24" y="24"/>
                        </a:cubicBezTo>
                        <a:cubicBezTo>
                          <a:pt x="24" y="25"/>
                          <a:pt x="24" y="25"/>
                          <a:pt x="25" y="25"/>
                        </a:cubicBezTo>
                        <a:cubicBezTo>
                          <a:pt x="25" y="25"/>
                          <a:pt x="26" y="24"/>
                          <a:pt x="26" y="23"/>
                        </a:cubicBezTo>
                        <a:cubicBezTo>
                          <a:pt x="27" y="23"/>
                          <a:pt x="26" y="22"/>
                          <a:pt x="25" y="22"/>
                        </a:cubicBezTo>
                        <a:cubicBezTo>
                          <a:pt x="24" y="24"/>
                          <a:pt x="23" y="25"/>
                          <a:pt x="22" y="26"/>
                        </a:cubicBezTo>
                        <a:cubicBezTo>
                          <a:pt x="22" y="27"/>
                          <a:pt x="23" y="28"/>
                          <a:pt x="23" y="27"/>
                        </a:cubicBezTo>
                        <a:cubicBezTo>
                          <a:pt x="24" y="27"/>
                          <a:pt x="25" y="27"/>
                          <a:pt x="26" y="26"/>
                        </a:cubicBezTo>
                        <a:cubicBezTo>
                          <a:pt x="25" y="26"/>
                          <a:pt x="25" y="26"/>
                          <a:pt x="25" y="25"/>
                        </a:cubicBezTo>
                        <a:cubicBezTo>
                          <a:pt x="23" y="26"/>
                          <a:pt x="22" y="27"/>
                          <a:pt x="20" y="28"/>
                        </a:cubicBezTo>
                        <a:cubicBezTo>
                          <a:pt x="20" y="28"/>
                          <a:pt x="20" y="29"/>
                          <a:pt x="21" y="29"/>
                        </a:cubicBezTo>
                        <a:cubicBezTo>
                          <a:pt x="22" y="29"/>
                          <a:pt x="23" y="29"/>
                          <a:pt x="23" y="28"/>
                        </a:cubicBezTo>
                        <a:cubicBezTo>
                          <a:pt x="23" y="28"/>
                          <a:pt x="23" y="28"/>
                          <a:pt x="23" y="27"/>
                        </a:cubicBezTo>
                        <a:cubicBezTo>
                          <a:pt x="19" y="28"/>
                          <a:pt x="19" y="27"/>
                          <a:pt x="22" y="26"/>
                        </a:cubicBezTo>
                        <a:cubicBezTo>
                          <a:pt x="23" y="25"/>
                          <a:pt x="22" y="24"/>
                          <a:pt x="22" y="24"/>
                        </a:cubicBezTo>
                        <a:cubicBezTo>
                          <a:pt x="18" y="25"/>
                          <a:pt x="16" y="24"/>
                          <a:pt x="20" y="21"/>
                        </a:cubicBezTo>
                        <a:cubicBezTo>
                          <a:pt x="19" y="21"/>
                          <a:pt x="19" y="21"/>
                          <a:pt x="19" y="20"/>
                        </a:cubicBezTo>
                        <a:cubicBezTo>
                          <a:pt x="14" y="22"/>
                          <a:pt x="11" y="21"/>
                          <a:pt x="10" y="17"/>
                        </a:cubicBezTo>
                        <a:cubicBezTo>
                          <a:pt x="10" y="17"/>
                          <a:pt x="9" y="16"/>
                          <a:pt x="9" y="17"/>
                        </a:cubicBezTo>
                        <a:cubicBezTo>
                          <a:pt x="8" y="19"/>
                          <a:pt x="7" y="21"/>
                          <a:pt x="7" y="24"/>
                        </a:cubicBezTo>
                        <a:cubicBezTo>
                          <a:pt x="7" y="24"/>
                          <a:pt x="8" y="24"/>
                          <a:pt x="8" y="24"/>
                        </a:cubicBezTo>
                        <a:cubicBezTo>
                          <a:pt x="8" y="22"/>
                          <a:pt x="8" y="20"/>
                          <a:pt x="8" y="17"/>
                        </a:cubicBezTo>
                        <a:cubicBezTo>
                          <a:pt x="8" y="16"/>
                          <a:pt x="7" y="17"/>
                          <a:pt x="7" y="17"/>
                        </a:cubicBezTo>
                        <a:cubicBezTo>
                          <a:pt x="6" y="20"/>
                          <a:pt x="6" y="22"/>
                          <a:pt x="6" y="25"/>
                        </a:cubicBezTo>
                        <a:cubicBezTo>
                          <a:pt x="6" y="25"/>
                          <a:pt x="7" y="25"/>
                          <a:pt x="7" y="25"/>
                        </a:cubicBezTo>
                        <a:cubicBezTo>
                          <a:pt x="7" y="23"/>
                          <a:pt x="7" y="21"/>
                          <a:pt x="7" y="19"/>
                        </a:cubicBezTo>
                        <a:cubicBezTo>
                          <a:pt x="7" y="18"/>
                          <a:pt x="6" y="18"/>
                          <a:pt x="6" y="19"/>
                        </a:cubicBezTo>
                        <a:cubicBezTo>
                          <a:pt x="4" y="23"/>
                          <a:pt x="2" y="26"/>
                          <a:pt x="0" y="30"/>
                        </a:cubicBezTo>
                        <a:cubicBezTo>
                          <a:pt x="0" y="30"/>
                          <a:pt x="1" y="30"/>
                          <a:pt x="1" y="31"/>
                        </a:cubicBezTo>
                        <a:cubicBezTo>
                          <a:pt x="1" y="28"/>
                          <a:pt x="2" y="25"/>
                          <a:pt x="4" y="23"/>
                        </a:cubicBezTo>
                        <a:cubicBezTo>
                          <a:pt x="3" y="22"/>
                          <a:pt x="3" y="22"/>
                          <a:pt x="3" y="22"/>
                        </a:cubicBezTo>
                        <a:cubicBezTo>
                          <a:pt x="2" y="23"/>
                          <a:pt x="2" y="24"/>
                          <a:pt x="1" y="25"/>
                        </a:cubicBezTo>
                        <a:cubicBezTo>
                          <a:pt x="1" y="25"/>
                          <a:pt x="2" y="26"/>
                          <a:pt x="2" y="26"/>
                        </a:cubicBezTo>
                        <a:cubicBezTo>
                          <a:pt x="6" y="22"/>
                          <a:pt x="7" y="18"/>
                          <a:pt x="9" y="13"/>
                        </a:cubicBezTo>
                        <a:cubicBezTo>
                          <a:pt x="8" y="13"/>
                          <a:pt x="8" y="13"/>
                          <a:pt x="7" y="13"/>
                        </a:cubicBezTo>
                        <a:cubicBezTo>
                          <a:pt x="7" y="16"/>
                          <a:pt x="6" y="19"/>
                          <a:pt x="6" y="22"/>
                        </a:cubicBezTo>
                        <a:cubicBezTo>
                          <a:pt x="7" y="23"/>
                          <a:pt x="8" y="23"/>
                          <a:pt x="8" y="22"/>
                        </a:cubicBezTo>
                        <a:cubicBezTo>
                          <a:pt x="9" y="17"/>
                          <a:pt x="9" y="13"/>
                          <a:pt x="9" y="8"/>
                        </a:cubicBezTo>
                        <a:cubicBezTo>
                          <a:pt x="9" y="7"/>
                          <a:pt x="8" y="7"/>
                          <a:pt x="8" y="8"/>
                        </a:cubicBezTo>
                        <a:cubicBezTo>
                          <a:pt x="6" y="12"/>
                          <a:pt x="6" y="16"/>
                          <a:pt x="7" y="20"/>
                        </a:cubicBezTo>
                        <a:cubicBezTo>
                          <a:pt x="7" y="21"/>
                          <a:pt x="8" y="21"/>
                          <a:pt x="8" y="20"/>
                        </a:cubicBezTo>
                        <a:cubicBezTo>
                          <a:pt x="8" y="17"/>
                          <a:pt x="8" y="14"/>
                          <a:pt x="7" y="11"/>
                        </a:cubicBezTo>
                        <a:cubicBezTo>
                          <a:pt x="7" y="11"/>
                          <a:pt x="6" y="11"/>
                          <a:pt x="5" y="11"/>
                        </a:cubicBezTo>
                        <a:cubicBezTo>
                          <a:pt x="5" y="15"/>
                          <a:pt x="5" y="18"/>
                          <a:pt x="5" y="22"/>
                        </a:cubicBezTo>
                        <a:cubicBezTo>
                          <a:pt x="5" y="23"/>
                          <a:pt x="6" y="23"/>
                          <a:pt x="6" y="22"/>
                        </a:cubicBezTo>
                        <a:cubicBezTo>
                          <a:pt x="6" y="21"/>
                          <a:pt x="6" y="19"/>
                          <a:pt x="6" y="18"/>
                        </a:cubicBezTo>
                        <a:cubicBezTo>
                          <a:pt x="6" y="17"/>
                          <a:pt x="5" y="17"/>
                          <a:pt x="5" y="18"/>
                        </a:cubicBezTo>
                        <a:cubicBezTo>
                          <a:pt x="4" y="23"/>
                          <a:pt x="3" y="29"/>
                          <a:pt x="9" y="31"/>
                        </a:cubicBezTo>
                        <a:cubicBezTo>
                          <a:pt x="14" y="32"/>
                          <a:pt x="21" y="29"/>
                          <a:pt x="25" y="25"/>
                        </a:cubicBezTo>
                        <a:cubicBezTo>
                          <a:pt x="26" y="25"/>
                          <a:pt x="25" y="24"/>
                          <a:pt x="24" y="24"/>
                        </a:cubicBezTo>
                        <a:cubicBezTo>
                          <a:pt x="23" y="25"/>
                          <a:pt x="21" y="26"/>
                          <a:pt x="20" y="26"/>
                        </a:cubicBezTo>
                        <a:cubicBezTo>
                          <a:pt x="19" y="27"/>
                          <a:pt x="20" y="28"/>
                          <a:pt x="21" y="27"/>
                        </a:cubicBezTo>
                        <a:cubicBezTo>
                          <a:pt x="22" y="27"/>
                          <a:pt x="24" y="26"/>
                          <a:pt x="26" y="25"/>
                        </a:cubicBezTo>
                        <a:cubicBezTo>
                          <a:pt x="25" y="24"/>
                          <a:pt x="25" y="24"/>
                          <a:pt x="25" y="24"/>
                        </a:cubicBezTo>
                        <a:cubicBezTo>
                          <a:pt x="24" y="24"/>
                          <a:pt x="24" y="24"/>
                          <a:pt x="24" y="25"/>
                        </a:cubicBezTo>
                        <a:cubicBezTo>
                          <a:pt x="24" y="25"/>
                          <a:pt x="24" y="25"/>
                          <a:pt x="25" y="26"/>
                        </a:cubicBezTo>
                        <a:cubicBezTo>
                          <a:pt x="25" y="24"/>
                          <a:pt x="25" y="24"/>
                          <a:pt x="25" y="23"/>
                        </a:cubicBezTo>
                        <a:cubicBezTo>
                          <a:pt x="25" y="22"/>
                          <a:pt x="24" y="22"/>
                          <a:pt x="24" y="22"/>
                        </a:cubicBezTo>
                        <a:cubicBezTo>
                          <a:pt x="22" y="23"/>
                          <a:pt x="21" y="25"/>
                          <a:pt x="20" y="26"/>
                        </a:cubicBezTo>
                        <a:cubicBezTo>
                          <a:pt x="20" y="26"/>
                          <a:pt x="21" y="27"/>
                          <a:pt x="21" y="27"/>
                        </a:cubicBezTo>
                        <a:cubicBezTo>
                          <a:pt x="22" y="26"/>
                          <a:pt x="23" y="25"/>
                          <a:pt x="24" y="24"/>
                        </a:cubicBezTo>
                        <a:cubicBezTo>
                          <a:pt x="25" y="23"/>
                          <a:pt x="24" y="22"/>
                          <a:pt x="23" y="23"/>
                        </a:cubicBezTo>
                        <a:cubicBezTo>
                          <a:pt x="22" y="24"/>
                          <a:pt x="20" y="26"/>
                          <a:pt x="18" y="27"/>
                        </a:cubicBezTo>
                        <a:cubicBezTo>
                          <a:pt x="18" y="27"/>
                          <a:pt x="19" y="28"/>
                          <a:pt x="19" y="28"/>
                        </a:cubicBezTo>
                        <a:cubicBezTo>
                          <a:pt x="20" y="27"/>
                          <a:pt x="21" y="26"/>
                          <a:pt x="23" y="25"/>
                        </a:cubicBezTo>
                        <a:cubicBezTo>
                          <a:pt x="23" y="24"/>
                          <a:pt x="22" y="23"/>
                          <a:pt x="22" y="24"/>
                        </a:cubicBezTo>
                        <a:cubicBezTo>
                          <a:pt x="20" y="25"/>
                          <a:pt x="19" y="25"/>
                          <a:pt x="17" y="26"/>
                        </a:cubicBezTo>
                        <a:cubicBezTo>
                          <a:pt x="17" y="27"/>
                          <a:pt x="18" y="27"/>
                          <a:pt x="18" y="27"/>
                        </a:cubicBezTo>
                        <a:cubicBezTo>
                          <a:pt x="20" y="25"/>
                          <a:pt x="20" y="23"/>
                          <a:pt x="20" y="21"/>
                        </a:cubicBezTo>
                        <a:cubicBezTo>
                          <a:pt x="19" y="20"/>
                          <a:pt x="19" y="20"/>
                          <a:pt x="18" y="20"/>
                        </a:cubicBezTo>
                        <a:cubicBezTo>
                          <a:pt x="17" y="22"/>
                          <a:pt x="16" y="24"/>
                          <a:pt x="16" y="26"/>
                        </a:cubicBezTo>
                        <a:cubicBezTo>
                          <a:pt x="16" y="26"/>
                          <a:pt x="17" y="27"/>
                          <a:pt x="17" y="26"/>
                        </a:cubicBezTo>
                        <a:cubicBezTo>
                          <a:pt x="18" y="25"/>
                          <a:pt x="19" y="23"/>
                          <a:pt x="20" y="22"/>
                        </a:cubicBezTo>
                        <a:cubicBezTo>
                          <a:pt x="21" y="21"/>
                          <a:pt x="20" y="21"/>
                          <a:pt x="19" y="21"/>
                        </a:cubicBezTo>
                        <a:cubicBezTo>
                          <a:pt x="18" y="22"/>
                          <a:pt x="17" y="23"/>
                          <a:pt x="16" y="25"/>
                        </a:cubicBezTo>
                        <a:cubicBezTo>
                          <a:pt x="16" y="25"/>
                          <a:pt x="16" y="26"/>
                          <a:pt x="17" y="26"/>
                        </a:cubicBezTo>
                        <a:cubicBezTo>
                          <a:pt x="18" y="26"/>
                          <a:pt x="20" y="26"/>
                          <a:pt x="22" y="26"/>
                        </a:cubicBezTo>
                        <a:cubicBezTo>
                          <a:pt x="22" y="26"/>
                          <a:pt x="22" y="26"/>
                          <a:pt x="21" y="25"/>
                        </a:cubicBezTo>
                        <a:cubicBezTo>
                          <a:pt x="19" y="27"/>
                          <a:pt x="16" y="27"/>
                          <a:pt x="13" y="27"/>
                        </a:cubicBezTo>
                        <a:cubicBezTo>
                          <a:pt x="13" y="28"/>
                          <a:pt x="13" y="28"/>
                          <a:pt x="13" y="28"/>
                        </a:cubicBezTo>
                        <a:cubicBezTo>
                          <a:pt x="15" y="28"/>
                          <a:pt x="18" y="27"/>
                          <a:pt x="20" y="28"/>
                        </a:cubicBezTo>
                        <a:cubicBezTo>
                          <a:pt x="20" y="28"/>
                          <a:pt x="20" y="27"/>
                          <a:pt x="20" y="27"/>
                        </a:cubicBezTo>
                        <a:cubicBezTo>
                          <a:pt x="17" y="27"/>
                          <a:pt x="14" y="27"/>
                          <a:pt x="11" y="26"/>
                        </a:cubicBezTo>
                        <a:cubicBezTo>
                          <a:pt x="11" y="27"/>
                          <a:pt x="11" y="27"/>
                          <a:pt x="11" y="28"/>
                        </a:cubicBezTo>
                        <a:cubicBezTo>
                          <a:pt x="13" y="28"/>
                          <a:pt x="15" y="28"/>
                          <a:pt x="17" y="28"/>
                        </a:cubicBezTo>
                        <a:cubicBezTo>
                          <a:pt x="17" y="28"/>
                          <a:pt x="17" y="28"/>
                          <a:pt x="17" y="27"/>
                        </a:cubicBezTo>
                        <a:cubicBezTo>
                          <a:pt x="13" y="29"/>
                          <a:pt x="10" y="28"/>
                          <a:pt x="6" y="27"/>
                        </a:cubicBezTo>
                        <a:cubicBezTo>
                          <a:pt x="6" y="27"/>
                          <a:pt x="6" y="28"/>
                          <a:pt x="6" y="28"/>
                        </a:cubicBezTo>
                        <a:cubicBezTo>
                          <a:pt x="10" y="27"/>
                          <a:pt x="12" y="27"/>
                          <a:pt x="16" y="27"/>
                        </a:cubicBezTo>
                        <a:cubicBezTo>
                          <a:pt x="15" y="27"/>
                          <a:pt x="15" y="26"/>
                          <a:pt x="15" y="26"/>
                        </a:cubicBezTo>
                        <a:cubicBezTo>
                          <a:pt x="11" y="27"/>
                          <a:pt x="8" y="26"/>
                          <a:pt x="4" y="26"/>
                        </a:cubicBezTo>
                        <a:cubicBezTo>
                          <a:pt x="4" y="27"/>
                          <a:pt x="4" y="27"/>
                          <a:pt x="4" y="28"/>
                        </a:cubicBezTo>
                        <a:cubicBezTo>
                          <a:pt x="6" y="28"/>
                          <a:pt x="9" y="28"/>
                          <a:pt x="12" y="28"/>
                        </a:cubicBezTo>
                        <a:cubicBezTo>
                          <a:pt x="12" y="28"/>
                          <a:pt x="12" y="28"/>
                          <a:pt x="12" y="27"/>
                        </a:cubicBezTo>
                        <a:cubicBezTo>
                          <a:pt x="9" y="27"/>
                          <a:pt x="7" y="27"/>
                          <a:pt x="4" y="27"/>
                        </a:cubicBezTo>
                        <a:cubicBezTo>
                          <a:pt x="3" y="27"/>
                          <a:pt x="3" y="28"/>
                          <a:pt x="4" y="28"/>
                        </a:cubicBezTo>
                        <a:cubicBezTo>
                          <a:pt x="6" y="29"/>
                          <a:pt x="8" y="29"/>
                          <a:pt x="9" y="30"/>
                        </a:cubicBezTo>
                        <a:cubicBezTo>
                          <a:pt x="10" y="30"/>
                          <a:pt x="10" y="29"/>
                          <a:pt x="10" y="29"/>
                        </a:cubicBezTo>
                        <a:cubicBezTo>
                          <a:pt x="7" y="29"/>
                          <a:pt x="5" y="29"/>
                          <a:pt x="2" y="28"/>
                        </a:cubicBezTo>
                        <a:cubicBezTo>
                          <a:pt x="2" y="28"/>
                          <a:pt x="2" y="29"/>
                          <a:pt x="2" y="29"/>
                        </a:cubicBezTo>
                        <a:cubicBezTo>
                          <a:pt x="4" y="29"/>
                          <a:pt x="6" y="30"/>
                          <a:pt x="8" y="30"/>
                        </a:cubicBezTo>
                        <a:cubicBezTo>
                          <a:pt x="8" y="30"/>
                          <a:pt x="8" y="29"/>
                          <a:pt x="8" y="29"/>
                        </a:cubicBezTo>
                        <a:cubicBezTo>
                          <a:pt x="6" y="29"/>
                          <a:pt x="4" y="28"/>
                          <a:pt x="2" y="27"/>
                        </a:cubicBezTo>
                        <a:cubicBezTo>
                          <a:pt x="2" y="28"/>
                          <a:pt x="2" y="28"/>
                          <a:pt x="2" y="29"/>
                        </a:cubicBezTo>
                        <a:cubicBezTo>
                          <a:pt x="4" y="29"/>
                          <a:pt x="5" y="28"/>
                          <a:pt x="6" y="28"/>
                        </a:cubicBezTo>
                        <a:cubicBezTo>
                          <a:pt x="7" y="28"/>
                          <a:pt x="7" y="28"/>
                          <a:pt x="7" y="27"/>
                        </a:cubicBezTo>
                        <a:cubicBezTo>
                          <a:pt x="6" y="26"/>
                          <a:pt x="5" y="26"/>
                          <a:pt x="4" y="25"/>
                        </a:cubicBezTo>
                        <a:cubicBezTo>
                          <a:pt x="4" y="25"/>
                          <a:pt x="4" y="26"/>
                          <a:pt x="3" y="26"/>
                        </a:cubicBezTo>
                        <a:cubicBezTo>
                          <a:pt x="5" y="26"/>
                          <a:pt x="8" y="26"/>
                          <a:pt x="10" y="27"/>
                        </a:cubicBezTo>
                        <a:cubicBezTo>
                          <a:pt x="10" y="26"/>
                          <a:pt x="10" y="26"/>
                          <a:pt x="10" y="25"/>
                        </a:cubicBezTo>
                        <a:cubicBezTo>
                          <a:pt x="8" y="25"/>
                          <a:pt x="6" y="25"/>
                          <a:pt x="4" y="25"/>
                        </a:cubicBezTo>
                        <a:cubicBezTo>
                          <a:pt x="3" y="25"/>
                          <a:pt x="3" y="27"/>
                          <a:pt x="4" y="27"/>
                        </a:cubicBezTo>
                        <a:cubicBezTo>
                          <a:pt x="7" y="27"/>
                          <a:pt x="10" y="26"/>
                          <a:pt x="9" y="22"/>
                        </a:cubicBezTo>
                        <a:cubicBezTo>
                          <a:pt x="9" y="22"/>
                          <a:pt x="8" y="21"/>
                          <a:pt x="8" y="22"/>
                        </a:cubicBezTo>
                        <a:cubicBezTo>
                          <a:pt x="7" y="24"/>
                          <a:pt x="7" y="24"/>
                          <a:pt x="7" y="25"/>
                        </a:cubicBezTo>
                        <a:cubicBezTo>
                          <a:pt x="7" y="25"/>
                          <a:pt x="7" y="25"/>
                          <a:pt x="8" y="25"/>
                        </a:cubicBezTo>
                        <a:cubicBezTo>
                          <a:pt x="8" y="22"/>
                          <a:pt x="9" y="18"/>
                          <a:pt x="9" y="14"/>
                        </a:cubicBezTo>
                        <a:cubicBezTo>
                          <a:pt x="9" y="14"/>
                          <a:pt x="8" y="14"/>
                          <a:pt x="8" y="14"/>
                        </a:cubicBezTo>
                        <a:cubicBezTo>
                          <a:pt x="8" y="17"/>
                          <a:pt x="8" y="21"/>
                          <a:pt x="7" y="25"/>
                        </a:cubicBezTo>
                        <a:cubicBezTo>
                          <a:pt x="8" y="25"/>
                          <a:pt x="8" y="25"/>
                          <a:pt x="9" y="25"/>
                        </a:cubicBezTo>
                        <a:cubicBezTo>
                          <a:pt x="9" y="21"/>
                          <a:pt x="9" y="18"/>
                          <a:pt x="9" y="14"/>
                        </a:cubicBezTo>
                        <a:cubicBezTo>
                          <a:pt x="8" y="14"/>
                          <a:pt x="8" y="14"/>
                          <a:pt x="7" y="14"/>
                        </a:cubicBezTo>
                        <a:cubicBezTo>
                          <a:pt x="8" y="17"/>
                          <a:pt x="7" y="19"/>
                          <a:pt x="7" y="21"/>
                        </a:cubicBezTo>
                        <a:cubicBezTo>
                          <a:pt x="7" y="21"/>
                          <a:pt x="8" y="21"/>
                          <a:pt x="8" y="21"/>
                        </a:cubicBezTo>
                        <a:cubicBezTo>
                          <a:pt x="8" y="21"/>
                          <a:pt x="9" y="15"/>
                          <a:pt x="10" y="19"/>
                        </a:cubicBezTo>
                        <a:cubicBezTo>
                          <a:pt x="11" y="19"/>
                          <a:pt x="11" y="19"/>
                          <a:pt x="12" y="18"/>
                        </a:cubicBezTo>
                        <a:cubicBezTo>
                          <a:pt x="10" y="14"/>
                          <a:pt x="10" y="9"/>
                          <a:pt x="9" y="4"/>
                        </a:cubicBezTo>
                        <a:cubicBezTo>
                          <a:pt x="9" y="5"/>
                          <a:pt x="8" y="5"/>
                          <a:pt x="8" y="5"/>
                        </a:cubicBezTo>
                        <a:cubicBezTo>
                          <a:pt x="11" y="8"/>
                          <a:pt x="14" y="11"/>
                          <a:pt x="17" y="13"/>
                        </a:cubicBezTo>
                        <a:cubicBezTo>
                          <a:pt x="18" y="14"/>
                          <a:pt x="18" y="13"/>
                          <a:pt x="18" y="12"/>
                        </a:cubicBezTo>
                        <a:cubicBezTo>
                          <a:pt x="16" y="9"/>
                          <a:pt x="15" y="6"/>
                          <a:pt x="11" y="5"/>
                        </a:cubicBezTo>
                        <a:cubicBezTo>
                          <a:pt x="10" y="4"/>
                          <a:pt x="9" y="5"/>
                          <a:pt x="10" y="6"/>
                        </a:cubicBezTo>
                        <a:cubicBezTo>
                          <a:pt x="12" y="8"/>
                          <a:pt x="14" y="10"/>
                          <a:pt x="15" y="12"/>
                        </a:cubicBezTo>
                        <a:cubicBezTo>
                          <a:pt x="16" y="12"/>
                          <a:pt x="16" y="12"/>
                          <a:pt x="16" y="11"/>
                        </a:cubicBezTo>
                        <a:cubicBezTo>
                          <a:pt x="14" y="9"/>
                          <a:pt x="12" y="7"/>
                          <a:pt x="10" y="5"/>
                        </a:cubicBezTo>
                        <a:cubicBezTo>
                          <a:pt x="9" y="5"/>
                          <a:pt x="8" y="6"/>
                          <a:pt x="9" y="6"/>
                        </a:cubicBezTo>
                        <a:cubicBezTo>
                          <a:pt x="11" y="9"/>
                          <a:pt x="14" y="12"/>
                          <a:pt x="16" y="15"/>
                        </a:cubicBezTo>
                        <a:cubicBezTo>
                          <a:pt x="16" y="14"/>
                          <a:pt x="17" y="14"/>
                          <a:pt x="17" y="14"/>
                        </a:cubicBezTo>
                        <a:cubicBezTo>
                          <a:pt x="14" y="12"/>
                          <a:pt x="11" y="11"/>
                          <a:pt x="9" y="8"/>
                        </a:cubicBezTo>
                        <a:cubicBezTo>
                          <a:pt x="9" y="8"/>
                          <a:pt x="8" y="9"/>
                          <a:pt x="8" y="9"/>
                        </a:cubicBezTo>
                        <a:cubicBezTo>
                          <a:pt x="13" y="12"/>
                          <a:pt x="17" y="17"/>
                          <a:pt x="21" y="21"/>
                        </a:cubicBezTo>
                        <a:cubicBezTo>
                          <a:pt x="22" y="22"/>
                          <a:pt x="23" y="21"/>
                          <a:pt x="23" y="21"/>
                        </a:cubicBezTo>
                        <a:cubicBezTo>
                          <a:pt x="22" y="19"/>
                          <a:pt x="21" y="17"/>
                          <a:pt x="21" y="16"/>
                        </a:cubicBezTo>
                        <a:cubicBezTo>
                          <a:pt x="20" y="16"/>
                          <a:pt x="20" y="16"/>
                          <a:pt x="19" y="16"/>
                        </a:cubicBezTo>
                        <a:cubicBezTo>
                          <a:pt x="21" y="19"/>
                          <a:pt x="23" y="21"/>
                          <a:pt x="25" y="24"/>
                        </a:cubicBezTo>
                        <a:cubicBezTo>
                          <a:pt x="25" y="24"/>
                          <a:pt x="26" y="24"/>
                          <a:pt x="26" y="23"/>
                        </a:cubicBezTo>
                        <a:cubicBezTo>
                          <a:pt x="25" y="20"/>
                          <a:pt x="24" y="17"/>
                          <a:pt x="22" y="15"/>
                        </a:cubicBezTo>
                        <a:cubicBezTo>
                          <a:pt x="22" y="14"/>
                          <a:pt x="20" y="15"/>
                          <a:pt x="21" y="16"/>
                        </a:cubicBezTo>
                        <a:cubicBezTo>
                          <a:pt x="22" y="18"/>
                          <a:pt x="23" y="20"/>
                          <a:pt x="25" y="23"/>
                        </a:cubicBezTo>
                        <a:cubicBezTo>
                          <a:pt x="26" y="23"/>
                          <a:pt x="27" y="22"/>
                          <a:pt x="26" y="22"/>
                        </a:cubicBezTo>
                        <a:cubicBezTo>
                          <a:pt x="24" y="17"/>
                          <a:pt x="20" y="12"/>
                          <a:pt x="15" y="10"/>
                        </a:cubicBezTo>
                        <a:cubicBezTo>
                          <a:pt x="14" y="10"/>
                          <a:pt x="14" y="11"/>
                          <a:pt x="14" y="11"/>
                        </a:cubicBezTo>
                        <a:cubicBezTo>
                          <a:pt x="16" y="15"/>
                          <a:pt x="19" y="18"/>
                          <a:pt x="22" y="21"/>
                        </a:cubicBezTo>
                        <a:cubicBezTo>
                          <a:pt x="22" y="21"/>
                          <a:pt x="23" y="20"/>
                          <a:pt x="23" y="20"/>
                        </a:cubicBezTo>
                        <a:cubicBezTo>
                          <a:pt x="20" y="18"/>
                          <a:pt x="17" y="15"/>
                          <a:pt x="14" y="13"/>
                        </a:cubicBezTo>
                        <a:cubicBezTo>
                          <a:pt x="13" y="13"/>
                          <a:pt x="12" y="14"/>
                          <a:pt x="13" y="15"/>
                        </a:cubicBezTo>
                        <a:cubicBezTo>
                          <a:pt x="16" y="18"/>
                          <a:pt x="19" y="20"/>
                          <a:pt x="22" y="23"/>
                        </a:cubicBezTo>
                        <a:cubicBezTo>
                          <a:pt x="23" y="23"/>
                          <a:pt x="24" y="22"/>
                          <a:pt x="23" y="21"/>
                        </a:cubicBezTo>
                        <a:cubicBezTo>
                          <a:pt x="22" y="20"/>
                          <a:pt x="20" y="19"/>
                          <a:pt x="19" y="18"/>
                        </a:cubicBezTo>
                        <a:cubicBezTo>
                          <a:pt x="18" y="18"/>
                          <a:pt x="17" y="19"/>
                          <a:pt x="18" y="19"/>
                        </a:cubicBezTo>
                        <a:cubicBezTo>
                          <a:pt x="20" y="21"/>
                          <a:pt x="23" y="23"/>
                          <a:pt x="26" y="25"/>
                        </a:cubicBezTo>
                        <a:cubicBezTo>
                          <a:pt x="26" y="25"/>
                          <a:pt x="27" y="25"/>
                          <a:pt x="27" y="24"/>
                        </a:cubicBezTo>
                        <a:cubicBezTo>
                          <a:pt x="25" y="22"/>
                          <a:pt x="24" y="21"/>
                          <a:pt x="21" y="20"/>
                        </a:cubicBezTo>
                        <a:cubicBezTo>
                          <a:pt x="21" y="20"/>
                          <a:pt x="20" y="20"/>
                          <a:pt x="21" y="21"/>
                        </a:cubicBezTo>
                        <a:cubicBezTo>
                          <a:pt x="21" y="23"/>
                          <a:pt x="21" y="25"/>
                          <a:pt x="22" y="27"/>
                        </a:cubicBezTo>
                        <a:cubicBezTo>
                          <a:pt x="22" y="28"/>
                          <a:pt x="23" y="27"/>
                          <a:pt x="23" y="26"/>
                        </a:cubicBezTo>
                        <a:cubicBezTo>
                          <a:pt x="22" y="23"/>
                          <a:pt x="22" y="19"/>
                          <a:pt x="20" y="16"/>
                        </a:cubicBezTo>
                        <a:cubicBezTo>
                          <a:pt x="20" y="16"/>
                          <a:pt x="19" y="16"/>
                          <a:pt x="19" y="17"/>
                        </a:cubicBezTo>
                        <a:cubicBezTo>
                          <a:pt x="18" y="20"/>
                          <a:pt x="18" y="24"/>
                          <a:pt x="18" y="28"/>
                        </a:cubicBezTo>
                        <a:cubicBezTo>
                          <a:pt x="18" y="29"/>
                          <a:pt x="19" y="29"/>
                          <a:pt x="19" y="28"/>
                        </a:cubicBezTo>
                        <a:cubicBezTo>
                          <a:pt x="20" y="23"/>
                          <a:pt x="20" y="19"/>
                          <a:pt x="19" y="14"/>
                        </a:cubicBezTo>
                        <a:cubicBezTo>
                          <a:pt x="19" y="14"/>
                          <a:pt x="18" y="14"/>
                          <a:pt x="17" y="14"/>
                        </a:cubicBezTo>
                        <a:cubicBezTo>
                          <a:pt x="16" y="19"/>
                          <a:pt x="16" y="23"/>
                          <a:pt x="16" y="28"/>
                        </a:cubicBezTo>
                        <a:cubicBezTo>
                          <a:pt x="16" y="29"/>
                          <a:pt x="18" y="29"/>
                          <a:pt x="18" y="28"/>
                        </a:cubicBezTo>
                        <a:cubicBezTo>
                          <a:pt x="18" y="23"/>
                          <a:pt x="18" y="19"/>
                          <a:pt x="17" y="14"/>
                        </a:cubicBezTo>
                        <a:cubicBezTo>
                          <a:pt x="17" y="13"/>
                          <a:pt x="16" y="13"/>
                          <a:pt x="15" y="14"/>
                        </a:cubicBezTo>
                        <a:cubicBezTo>
                          <a:pt x="15" y="18"/>
                          <a:pt x="15" y="22"/>
                          <a:pt x="15" y="27"/>
                        </a:cubicBezTo>
                        <a:cubicBezTo>
                          <a:pt x="15" y="27"/>
                          <a:pt x="16" y="27"/>
                          <a:pt x="16" y="27"/>
                        </a:cubicBezTo>
                        <a:cubicBezTo>
                          <a:pt x="16" y="22"/>
                          <a:pt x="17" y="17"/>
                          <a:pt x="16" y="12"/>
                        </a:cubicBezTo>
                        <a:cubicBezTo>
                          <a:pt x="16" y="11"/>
                          <a:pt x="15" y="11"/>
                          <a:pt x="14" y="12"/>
                        </a:cubicBezTo>
                        <a:cubicBezTo>
                          <a:pt x="13" y="17"/>
                          <a:pt x="13" y="22"/>
                          <a:pt x="13" y="27"/>
                        </a:cubicBezTo>
                        <a:cubicBezTo>
                          <a:pt x="13" y="28"/>
                          <a:pt x="14" y="28"/>
                          <a:pt x="14" y="27"/>
                        </a:cubicBezTo>
                        <a:cubicBezTo>
                          <a:pt x="14" y="22"/>
                          <a:pt x="16" y="17"/>
                          <a:pt x="14" y="13"/>
                        </a:cubicBezTo>
                        <a:cubicBezTo>
                          <a:pt x="14" y="12"/>
                          <a:pt x="13" y="12"/>
                          <a:pt x="13" y="13"/>
                        </a:cubicBezTo>
                        <a:cubicBezTo>
                          <a:pt x="11" y="18"/>
                          <a:pt x="10" y="22"/>
                          <a:pt x="11" y="28"/>
                        </a:cubicBezTo>
                        <a:cubicBezTo>
                          <a:pt x="11" y="28"/>
                          <a:pt x="12" y="29"/>
                          <a:pt x="12" y="28"/>
                        </a:cubicBezTo>
                        <a:cubicBezTo>
                          <a:pt x="13" y="22"/>
                          <a:pt x="14" y="16"/>
                          <a:pt x="14" y="10"/>
                        </a:cubicBezTo>
                        <a:cubicBezTo>
                          <a:pt x="14" y="9"/>
                          <a:pt x="13" y="9"/>
                          <a:pt x="13" y="10"/>
                        </a:cubicBezTo>
                        <a:cubicBezTo>
                          <a:pt x="10" y="15"/>
                          <a:pt x="9" y="21"/>
                          <a:pt x="9" y="26"/>
                        </a:cubicBezTo>
                        <a:cubicBezTo>
                          <a:pt x="9" y="27"/>
                          <a:pt x="10" y="27"/>
                          <a:pt x="10" y="26"/>
                        </a:cubicBezTo>
                        <a:cubicBezTo>
                          <a:pt x="11" y="20"/>
                          <a:pt x="12" y="13"/>
                          <a:pt x="11" y="6"/>
                        </a:cubicBezTo>
                        <a:cubicBezTo>
                          <a:pt x="11" y="6"/>
                          <a:pt x="10" y="5"/>
                          <a:pt x="10" y="6"/>
                        </a:cubicBezTo>
                        <a:cubicBezTo>
                          <a:pt x="8" y="12"/>
                          <a:pt x="7" y="17"/>
                          <a:pt x="7" y="23"/>
                        </a:cubicBezTo>
                        <a:cubicBezTo>
                          <a:pt x="7" y="24"/>
                          <a:pt x="8" y="24"/>
                          <a:pt x="9" y="23"/>
                        </a:cubicBezTo>
                        <a:cubicBezTo>
                          <a:pt x="9" y="17"/>
                          <a:pt x="11" y="10"/>
                          <a:pt x="9" y="4"/>
                        </a:cubicBezTo>
                        <a:cubicBezTo>
                          <a:pt x="9" y="3"/>
                          <a:pt x="8" y="3"/>
                          <a:pt x="8" y="4"/>
                        </a:cubicBezTo>
                        <a:cubicBezTo>
                          <a:pt x="6" y="9"/>
                          <a:pt x="5" y="14"/>
                          <a:pt x="5" y="19"/>
                        </a:cubicBezTo>
                        <a:cubicBezTo>
                          <a:pt x="5" y="20"/>
                          <a:pt x="6" y="20"/>
                          <a:pt x="6" y="19"/>
                        </a:cubicBezTo>
                        <a:cubicBezTo>
                          <a:pt x="7" y="13"/>
                          <a:pt x="8" y="7"/>
                          <a:pt x="8" y="1"/>
                        </a:cubicBezTo>
                        <a:cubicBezTo>
                          <a:pt x="8" y="0"/>
                          <a:pt x="7" y="0"/>
                          <a:pt x="7" y="1"/>
                        </a:cubicBezTo>
                        <a:cubicBezTo>
                          <a:pt x="7" y="3"/>
                          <a:pt x="7" y="6"/>
                          <a:pt x="7" y="9"/>
                        </a:cubicBezTo>
                        <a:cubicBezTo>
                          <a:pt x="7" y="10"/>
                          <a:pt x="8" y="10"/>
                          <a:pt x="8" y="9"/>
                        </a:cubicBezTo>
                        <a:cubicBezTo>
                          <a:pt x="8" y="8"/>
                          <a:pt x="8" y="8"/>
                          <a:pt x="8" y="7"/>
                        </a:cubicBezTo>
                        <a:cubicBezTo>
                          <a:pt x="8" y="6"/>
                          <a:pt x="7" y="6"/>
                          <a:pt x="7" y="7"/>
                        </a:cubicBezTo>
                        <a:cubicBezTo>
                          <a:pt x="6" y="14"/>
                          <a:pt x="5" y="20"/>
                          <a:pt x="4" y="26"/>
                        </a:cubicBezTo>
                        <a:cubicBezTo>
                          <a:pt x="3" y="27"/>
                          <a:pt x="5" y="27"/>
                          <a:pt x="5" y="26"/>
                        </a:cubicBezTo>
                        <a:cubicBezTo>
                          <a:pt x="6" y="21"/>
                          <a:pt x="7" y="15"/>
                          <a:pt x="7" y="9"/>
                        </a:cubicBezTo>
                        <a:cubicBezTo>
                          <a:pt x="7" y="8"/>
                          <a:pt x="6" y="8"/>
                          <a:pt x="6" y="9"/>
                        </a:cubicBezTo>
                        <a:cubicBezTo>
                          <a:pt x="5" y="14"/>
                          <a:pt x="4" y="20"/>
                          <a:pt x="3" y="25"/>
                        </a:cubicBezTo>
                        <a:cubicBezTo>
                          <a:pt x="2" y="26"/>
                          <a:pt x="4" y="26"/>
                          <a:pt x="4" y="25"/>
                        </a:cubicBezTo>
                        <a:cubicBezTo>
                          <a:pt x="5" y="22"/>
                          <a:pt x="6" y="18"/>
                          <a:pt x="7" y="14"/>
                        </a:cubicBezTo>
                        <a:cubicBezTo>
                          <a:pt x="7" y="13"/>
                          <a:pt x="6" y="12"/>
                          <a:pt x="5" y="13"/>
                        </a:cubicBezTo>
                        <a:cubicBezTo>
                          <a:pt x="4" y="18"/>
                          <a:pt x="2" y="22"/>
                          <a:pt x="1" y="26"/>
                        </a:cubicBezTo>
                        <a:cubicBezTo>
                          <a:pt x="1" y="27"/>
                          <a:pt x="2" y="28"/>
                          <a:pt x="2" y="2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 name="Freeform 85"/>
                  <p:cNvSpPr/>
                  <p:nvPr/>
                </p:nvSpPr>
                <p:spPr bwMode="auto">
                  <a:xfrm>
                    <a:off x="933450" y="2185988"/>
                    <a:ext cx="28575" cy="34925"/>
                  </a:xfrm>
                  <a:custGeom>
                    <a:avLst/>
                    <a:gdLst>
                      <a:gd name="T0" fmla="*/ 23 w 26"/>
                      <a:gd name="T1" fmla="*/ 6 h 32"/>
                      <a:gd name="T2" fmla="*/ 7 w 26"/>
                      <a:gd name="T3" fmla="*/ 8 h 32"/>
                      <a:gd name="T4" fmla="*/ 13 w 26"/>
                      <a:gd name="T5" fmla="*/ 14 h 32"/>
                      <a:gd name="T6" fmla="*/ 22 w 26"/>
                      <a:gd name="T7" fmla="*/ 22 h 32"/>
                      <a:gd name="T8" fmla="*/ 11 w 26"/>
                      <a:gd name="T9" fmla="*/ 28 h 32"/>
                      <a:gd name="T10" fmla="*/ 4 w 26"/>
                      <a:gd name="T11" fmla="*/ 24 h 32"/>
                      <a:gd name="T12" fmla="*/ 6 w 26"/>
                      <a:gd name="T13" fmla="*/ 15 h 32"/>
                      <a:gd name="T14" fmla="*/ 5 w 26"/>
                      <a:gd name="T15" fmla="*/ 14 h 32"/>
                      <a:gd name="T16" fmla="*/ 6 w 26"/>
                      <a:gd name="T17" fmla="*/ 27 h 32"/>
                      <a:gd name="T18" fmla="*/ 21 w 26"/>
                      <a:gd name="T19" fmla="*/ 29 h 32"/>
                      <a:gd name="T20" fmla="*/ 20 w 26"/>
                      <a:gd name="T21" fmla="*/ 17 h 32"/>
                      <a:gd name="T22" fmla="*/ 10 w 26"/>
                      <a:gd name="T23" fmla="*/ 10 h 32"/>
                      <a:gd name="T24" fmla="*/ 13 w 26"/>
                      <a:gd name="T25" fmla="*/ 3 h 32"/>
                      <a:gd name="T26" fmla="*/ 22 w 26"/>
                      <a:gd name="T27" fmla="*/ 6 h 32"/>
                      <a:gd name="T28" fmla="*/ 23 w 26"/>
                      <a:gd name="T29" fmla="*/ 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6" h="32">
                        <a:moveTo>
                          <a:pt x="23" y="6"/>
                        </a:moveTo>
                        <a:cubicBezTo>
                          <a:pt x="20" y="0"/>
                          <a:pt x="7" y="0"/>
                          <a:pt x="7" y="8"/>
                        </a:cubicBezTo>
                        <a:cubicBezTo>
                          <a:pt x="7" y="11"/>
                          <a:pt x="11" y="13"/>
                          <a:pt x="13" y="14"/>
                        </a:cubicBezTo>
                        <a:cubicBezTo>
                          <a:pt x="16" y="16"/>
                          <a:pt x="21" y="18"/>
                          <a:pt x="22" y="22"/>
                        </a:cubicBezTo>
                        <a:cubicBezTo>
                          <a:pt x="25" y="29"/>
                          <a:pt x="16" y="30"/>
                          <a:pt x="11" y="28"/>
                        </a:cubicBezTo>
                        <a:cubicBezTo>
                          <a:pt x="9" y="28"/>
                          <a:pt x="6" y="26"/>
                          <a:pt x="4" y="24"/>
                        </a:cubicBezTo>
                        <a:cubicBezTo>
                          <a:pt x="2" y="21"/>
                          <a:pt x="4" y="17"/>
                          <a:pt x="6" y="15"/>
                        </a:cubicBezTo>
                        <a:cubicBezTo>
                          <a:pt x="6" y="14"/>
                          <a:pt x="5" y="13"/>
                          <a:pt x="5" y="14"/>
                        </a:cubicBezTo>
                        <a:cubicBezTo>
                          <a:pt x="1" y="18"/>
                          <a:pt x="0" y="24"/>
                          <a:pt x="6" y="27"/>
                        </a:cubicBezTo>
                        <a:cubicBezTo>
                          <a:pt x="10" y="30"/>
                          <a:pt x="16" y="32"/>
                          <a:pt x="21" y="29"/>
                        </a:cubicBezTo>
                        <a:cubicBezTo>
                          <a:pt x="26" y="27"/>
                          <a:pt x="24" y="20"/>
                          <a:pt x="20" y="17"/>
                        </a:cubicBezTo>
                        <a:cubicBezTo>
                          <a:pt x="17" y="14"/>
                          <a:pt x="13" y="13"/>
                          <a:pt x="10" y="10"/>
                        </a:cubicBezTo>
                        <a:cubicBezTo>
                          <a:pt x="7" y="7"/>
                          <a:pt x="10" y="4"/>
                          <a:pt x="13" y="3"/>
                        </a:cubicBezTo>
                        <a:cubicBezTo>
                          <a:pt x="16" y="2"/>
                          <a:pt x="20" y="4"/>
                          <a:pt x="22" y="6"/>
                        </a:cubicBezTo>
                        <a:cubicBezTo>
                          <a:pt x="22" y="7"/>
                          <a:pt x="24" y="7"/>
                          <a:pt x="23"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 name="Freeform 86"/>
                  <p:cNvSpPr/>
                  <p:nvPr/>
                </p:nvSpPr>
                <p:spPr bwMode="auto">
                  <a:xfrm>
                    <a:off x="955675" y="2198688"/>
                    <a:ext cx="15875" cy="20638"/>
                  </a:xfrm>
                  <a:custGeom>
                    <a:avLst/>
                    <a:gdLst>
                      <a:gd name="T0" fmla="*/ 4 w 14"/>
                      <a:gd name="T1" fmla="*/ 7 h 19"/>
                      <a:gd name="T2" fmla="*/ 4 w 14"/>
                      <a:gd name="T3" fmla="*/ 2 h 19"/>
                      <a:gd name="T4" fmla="*/ 2 w 14"/>
                      <a:gd name="T5" fmla="*/ 2 h 19"/>
                      <a:gd name="T6" fmla="*/ 7 w 14"/>
                      <a:gd name="T7" fmla="*/ 19 h 19"/>
                      <a:gd name="T8" fmla="*/ 11 w 14"/>
                      <a:gd name="T9" fmla="*/ 1 h 19"/>
                      <a:gd name="T10" fmla="*/ 10 w 14"/>
                      <a:gd name="T11" fmla="*/ 1 h 19"/>
                      <a:gd name="T12" fmla="*/ 7 w 14"/>
                      <a:gd name="T13" fmla="*/ 17 h 19"/>
                      <a:gd name="T14" fmla="*/ 4 w 14"/>
                      <a:gd name="T15" fmla="*/ 2 h 19"/>
                      <a:gd name="T16" fmla="*/ 2 w 14"/>
                      <a:gd name="T17" fmla="*/ 2 h 19"/>
                      <a:gd name="T18" fmla="*/ 3 w 14"/>
                      <a:gd name="T19" fmla="*/ 7 h 19"/>
                      <a:gd name="T20" fmla="*/ 4 w 14"/>
                      <a:gd name="T21" fmla="*/ 7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19">
                        <a:moveTo>
                          <a:pt x="4" y="7"/>
                        </a:moveTo>
                        <a:cubicBezTo>
                          <a:pt x="4" y="6"/>
                          <a:pt x="4" y="4"/>
                          <a:pt x="4" y="2"/>
                        </a:cubicBezTo>
                        <a:cubicBezTo>
                          <a:pt x="3" y="2"/>
                          <a:pt x="3" y="2"/>
                          <a:pt x="2" y="2"/>
                        </a:cubicBezTo>
                        <a:cubicBezTo>
                          <a:pt x="2" y="6"/>
                          <a:pt x="0" y="19"/>
                          <a:pt x="7" y="19"/>
                        </a:cubicBezTo>
                        <a:cubicBezTo>
                          <a:pt x="14" y="19"/>
                          <a:pt x="11" y="5"/>
                          <a:pt x="11" y="1"/>
                        </a:cubicBezTo>
                        <a:cubicBezTo>
                          <a:pt x="11" y="0"/>
                          <a:pt x="10" y="0"/>
                          <a:pt x="10" y="1"/>
                        </a:cubicBezTo>
                        <a:cubicBezTo>
                          <a:pt x="10" y="4"/>
                          <a:pt x="13" y="18"/>
                          <a:pt x="7" y="17"/>
                        </a:cubicBezTo>
                        <a:cubicBezTo>
                          <a:pt x="2" y="17"/>
                          <a:pt x="4" y="6"/>
                          <a:pt x="4" y="2"/>
                        </a:cubicBezTo>
                        <a:cubicBezTo>
                          <a:pt x="4" y="2"/>
                          <a:pt x="2" y="2"/>
                          <a:pt x="2" y="2"/>
                        </a:cubicBezTo>
                        <a:cubicBezTo>
                          <a:pt x="2" y="4"/>
                          <a:pt x="3" y="6"/>
                          <a:pt x="3" y="7"/>
                        </a:cubicBezTo>
                        <a:cubicBezTo>
                          <a:pt x="3" y="8"/>
                          <a:pt x="4" y="8"/>
                          <a:pt x="4"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 name="Freeform 87"/>
                  <p:cNvSpPr/>
                  <p:nvPr/>
                </p:nvSpPr>
                <p:spPr bwMode="auto">
                  <a:xfrm>
                    <a:off x="965200" y="2197101"/>
                    <a:ext cx="15875" cy="22225"/>
                  </a:xfrm>
                  <a:custGeom>
                    <a:avLst/>
                    <a:gdLst>
                      <a:gd name="T0" fmla="*/ 14 w 14"/>
                      <a:gd name="T1" fmla="*/ 8 h 20"/>
                      <a:gd name="T2" fmla="*/ 1 w 14"/>
                      <a:gd name="T3" fmla="*/ 9 h 20"/>
                      <a:gd name="T4" fmla="*/ 3 w 14"/>
                      <a:gd name="T5" fmla="*/ 18 h 20"/>
                      <a:gd name="T6" fmla="*/ 11 w 14"/>
                      <a:gd name="T7" fmla="*/ 16 h 20"/>
                      <a:gd name="T8" fmla="*/ 10 w 14"/>
                      <a:gd name="T9" fmla="*/ 15 h 20"/>
                      <a:gd name="T10" fmla="*/ 3 w 14"/>
                      <a:gd name="T11" fmla="*/ 16 h 20"/>
                      <a:gd name="T12" fmla="*/ 3 w 14"/>
                      <a:gd name="T13" fmla="*/ 8 h 20"/>
                      <a:gd name="T14" fmla="*/ 12 w 14"/>
                      <a:gd name="T15" fmla="*/ 8 h 20"/>
                      <a:gd name="T16" fmla="*/ 14 w 14"/>
                      <a:gd name="T17" fmla="*/ 8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20">
                        <a:moveTo>
                          <a:pt x="14" y="8"/>
                        </a:moveTo>
                        <a:cubicBezTo>
                          <a:pt x="12" y="0"/>
                          <a:pt x="3" y="3"/>
                          <a:pt x="1" y="9"/>
                        </a:cubicBezTo>
                        <a:cubicBezTo>
                          <a:pt x="0" y="12"/>
                          <a:pt x="0" y="16"/>
                          <a:pt x="3" y="18"/>
                        </a:cubicBezTo>
                        <a:cubicBezTo>
                          <a:pt x="6" y="20"/>
                          <a:pt x="9" y="18"/>
                          <a:pt x="11" y="16"/>
                        </a:cubicBezTo>
                        <a:cubicBezTo>
                          <a:pt x="12" y="15"/>
                          <a:pt x="11" y="14"/>
                          <a:pt x="10" y="15"/>
                        </a:cubicBezTo>
                        <a:cubicBezTo>
                          <a:pt x="8" y="17"/>
                          <a:pt x="6" y="18"/>
                          <a:pt x="3" y="16"/>
                        </a:cubicBezTo>
                        <a:cubicBezTo>
                          <a:pt x="1" y="14"/>
                          <a:pt x="1" y="11"/>
                          <a:pt x="3" y="8"/>
                        </a:cubicBezTo>
                        <a:cubicBezTo>
                          <a:pt x="5" y="4"/>
                          <a:pt x="11" y="3"/>
                          <a:pt x="12" y="8"/>
                        </a:cubicBezTo>
                        <a:cubicBezTo>
                          <a:pt x="13" y="9"/>
                          <a:pt x="14" y="9"/>
                          <a:pt x="14"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 name="Freeform 88"/>
                  <p:cNvSpPr/>
                  <p:nvPr/>
                </p:nvSpPr>
                <p:spPr bwMode="auto">
                  <a:xfrm>
                    <a:off x="977900" y="2195513"/>
                    <a:ext cx="12700" cy="25400"/>
                  </a:xfrm>
                  <a:custGeom>
                    <a:avLst/>
                    <a:gdLst>
                      <a:gd name="T0" fmla="*/ 12 w 13"/>
                      <a:gd name="T1" fmla="*/ 7 h 24"/>
                      <a:gd name="T2" fmla="*/ 1 w 13"/>
                      <a:gd name="T3" fmla="*/ 13 h 24"/>
                      <a:gd name="T4" fmla="*/ 12 w 13"/>
                      <a:gd name="T5" fmla="*/ 16 h 24"/>
                      <a:gd name="T6" fmla="*/ 10 w 13"/>
                      <a:gd name="T7" fmla="*/ 16 h 24"/>
                      <a:gd name="T8" fmla="*/ 2 w 13"/>
                      <a:gd name="T9" fmla="*/ 12 h 24"/>
                      <a:gd name="T10" fmla="*/ 11 w 13"/>
                      <a:gd name="T11" fmla="*/ 7 h 24"/>
                      <a:gd name="T12" fmla="*/ 12 w 13"/>
                      <a:gd name="T13" fmla="*/ 7 h 24"/>
                    </a:gdLst>
                    <a:ahLst/>
                    <a:cxnLst>
                      <a:cxn ang="0">
                        <a:pos x="T0" y="T1"/>
                      </a:cxn>
                      <a:cxn ang="0">
                        <a:pos x="T2" y="T3"/>
                      </a:cxn>
                      <a:cxn ang="0">
                        <a:pos x="T4" y="T5"/>
                      </a:cxn>
                      <a:cxn ang="0">
                        <a:pos x="T6" y="T7"/>
                      </a:cxn>
                      <a:cxn ang="0">
                        <a:pos x="T8" y="T9"/>
                      </a:cxn>
                      <a:cxn ang="0">
                        <a:pos x="T10" y="T11"/>
                      </a:cxn>
                      <a:cxn ang="0">
                        <a:pos x="T12" y="T13"/>
                      </a:cxn>
                    </a:cxnLst>
                    <a:rect l="0" t="0" r="r" b="b"/>
                    <a:pathLst>
                      <a:path w="13" h="24">
                        <a:moveTo>
                          <a:pt x="12" y="7"/>
                        </a:moveTo>
                        <a:cubicBezTo>
                          <a:pt x="9" y="0"/>
                          <a:pt x="1" y="8"/>
                          <a:pt x="1" y="13"/>
                        </a:cubicBezTo>
                        <a:cubicBezTo>
                          <a:pt x="0" y="18"/>
                          <a:pt x="10" y="24"/>
                          <a:pt x="12" y="16"/>
                        </a:cubicBezTo>
                        <a:cubicBezTo>
                          <a:pt x="12" y="16"/>
                          <a:pt x="11" y="15"/>
                          <a:pt x="10" y="16"/>
                        </a:cubicBezTo>
                        <a:cubicBezTo>
                          <a:pt x="9" y="22"/>
                          <a:pt x="2" y="17"/>
                          <a:pt x="2" y="12"/>
                        </a:cubicBezTo>
                        <a:cubicBezTo>
                          <a:pt x="3" y="9"/>
                          <a:pt x="9" y="2"/>
                          <a:pt x="11" y="7"/>
                        </a:cubicBezTo>
                        <a:cubicBezTo>
                          <a:pt x="12" y="8"/>
                          <a:pt x="13" y="7"/>
                          <a:pt x="12"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 name="Freeform 89"/>
                  <p:cNvSpPr/>
                  <p:nvPr/>
                </p:nvSpPr>
                <p:spPr bwMode="auto">
                  <a:xfrm>
                    <a:off x="989013" y="2197101"/>
                    <a:ext cx="15875" cy="19050"/>
                  </a:xfrm>
                  <a:custGeom>
                    <a:avLst/>
                    <a:gdLst>
                      <a:gd name="T0" fmla="*/ 4 w 15"/>
                      <a:gd name="T1" fmla="*/ 10 h 17"/>
                      <a:gd name="T2" fmla="*/ 13 w 15"/>
                      <a:gd name="T3" fmla="*/ 7 h 17"/>
                      <a:gd name="T4" fmla="*/ 13 w 15"/>
                      <a:gd name="T5" fmla="*/ 6 h 17"/>
                      <a:gd name="T6" fmla="*/ 0 w 15"/>
                      <a:gd name="T7" fmla="*/ 12 h 17"/>
                      <a:gd name="T8" fmla="*/ 5 w 15"/>
                      <a:gd name="T9" fmla="*/ 17 h 17"/>
                      <a:gd name="T10" fmla="*/ 14 w 15"/>
                      <a:gd name="T11" fmla="*/ 11 h 17"/>
                      <a:gd name="T12" fmla="*/ 13 w 15"/>
                      <a:gd name="T13" fmla="*/ 10 h 17"/>
                      <a:gd name="T14" fmla="*/ 6 w 15"/>
                      <a:gd name="T15" fmla="*/ 15 h 17"/>
                      <a:gd name="T16" fmla="*/ 2 w 15"/>
                      <a:gd name="T17" fmla="*/ 8 h 17"/>
                      <a:gd name="T18" fmla="*/ 10 w 15"/>
                      <a:gd name="T19" fmla="*/ 6 h 17"/>
                      <a:gd name="T20" fmla="*/ 7 w 15"/>
                      <a:gd name="T21" fmla="*/ 8 h 17"/>
                      <a:gd name="T22" fmla="*/ 3 w 15"/>
                      <a:gd name="T23" fmla="*/ 9 h 17"/>
                      <a:gd name="T24" fmla="*/ 4 w 15"/>
                      <a:gd name="T25" fmla="*/ 1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 h="17">
                        <a:moveTo>
                          <a:pt x="4" y="10"/>
                        </a:moveTo>
                        <a:cubicBezTo>
                          <a:pt x="7" y="9"/>
                          <a:pt x="11" y="10"/>
                          <a:pt x="13" y="7"/>
                        </a:cubicBezTo>
                        <a:cubicBezTo>
                          <a:pt x="13" y="7"/>
                          <a:pt x="13" y="6"/>
                          <a:pt x="13" y="6"/>
                        </a:cubicBezTo>
                        <a:cubicBezTo>
                          <a:pt x="8" y="0"/>
                          <a:pt x="0" y="5"/>
                          <a:pt x="0" y="12"/>
                        </a:cubicBezTo>
                        <a:cubicBezTo>
                          <a:pt x="0" y="14"/>
                          <a:pt x="2" y="17"/>
                          <a:pt x="5" y="17"/>
                        </a:cubicBezTo>
                        <a:cubicBezTo>
                          <a:pt x="9" y="16"/>
                          <a:pt x="12" y="14"/>
                          <a:pt x="14" y="11"/>
                        </a:cubicBezTo>
                        <a:cubicBezTo>
                          <a:pt x="15" y="10"/>
                          <a:pt x="14" y="9"/>
                          <a:pt x="13" y="10"/>
                        </a:cubicBezTo>
                        <a:cubicBezTo>
                          <a:pt x="11" y="12"/>
                          <a:pt x="9" y="14"/>
                          <a:pt x="6" y="15"/>
                        </a:cubicBezTo>
                        <a:cubicBezTo>
                          <a:pt x="1" y="16"/>
                          <a:pt x="0" y="11"/>
                          <a:pt x="2" y="8"/>
                        </a:cubicBezTo>
                        <a:cubicBezTo>
                          <a:pt x="4" y="5"/>
                          <a:pt x="8" y="4"/>
                          <a:pt x="10" y="6"/>
                        </a:cubicBezTo>
                        <a:cubicBezTo>
                          <a:pt x="13" y="7"/>
                          <a:pt x="8" y="8"/>
                          <a:pt x="7" y="8"/>
                        </a:cubicBezTo>
                        <a:cubicBezTo>
                          <a:pt x="6" y="8"/>
                          <a:pt x="4" y="8"/>
                          <a:pt x="3" y="9"/>
                        </a:cubicBezTo>
                        <a:cubicBezTo>
                          <a:pt x="2" y="9"/>
                          <a:pt x="3" y="10"/>
                          <a:pt x="4"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 name="Freeform 90"/>
                  <p:cNvSpPr/>
                  <p:nvPr/>
                </p:nvSpPr>
                <p:spPr bwMode="auto">
                  <a:xfrm>
                    <a:off x="1000125" y="2198688"/>
                    <a:ext cx="14288" cy="14288"/>
                  </a:xfrm>
                  <a:custGeom>
                    <a:avLst/>
                    <a:gdLst>
                      <a:gd name="T0" fmla="*/ 12 w 13"/>
                      <a:gd name="T1" fmla="*/ 3 h 14"/>
                      <a:gd name="T2" fmla="*/ 8 w 13"/>
                      <a:gd name="T3" fmla="*/ 1 h 14"/>
                      <a:gd name="T4" fmla="*/ 4 w 13"/>
                      <a:gd name="T5" fmla="*/ 3 h 14"/>
                      <a:gd name="T6" fmla="*/ 5 w 13"/>
                      <a:gd name="T7" fmla="*/ 6 h 14"/>
                      <a:gd name="T8" fmla="*/ 6 w 13"/>
                      <a:gd name="T9" fmla="*/ 9 h 14"/>
                      <a:gd name="T10" fmla="*/ 6 w 13"/>
                      <a:gd name="T11" fmla="*/ 11 h 14"/>
                      <a:gd name="T12" fmla="*/ 2 w 13"/>
                      <a:gd name="T13" fmla="*/ 12 h 14"/>
                      <a:gd name="T14" fmla="*/ 1 w 13"/>
                      <a:gd name="T15" fmla="*/ 13 h 14"/>
                      <a:gd name="T16" fmla="*/ 8 w 13"/>
                      <a:gd name="T17" fmla="*/ 9 h 14"/>
                      <a:gd name="T18" fmla="*/ 7 w 13"/>
                      <a:gd name="T19" fmla="*/ 8 h 14"/>
                      <a:gd name="T20" fmla="*/ 6 w 13"/>
                      <a:gd name="T21" fmla="*/ 5 h 14"/>
                      <a:gd name="T22" fmla="*/ 6 w 13"/>
                      <a:gd name="T23" fmla="*/ 2 h 14"/>
                      <a:gd name="T24" fmla="*/ 11 w 13"/>
                      <a:gd name="T25" fmla="*/ 4 h 14"/>
                      <a:gd name="T26" fmla="*/ 12 w 13"/>
                      <a:gd name="T27" fmla="*/ 3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 h="14">
                        <a:moveTo>
                          <a:pt x="12" y="3"/>
                        </a:moveTo>
                        <a:cubicBezTo>
                          <a:pt x="11" y="1"/>
                          <a:pt x="10" y="0"/>
                          <a:pt x="8" y="1"/>
                        </a:cubicBezTo>
                        <a:cubicBezTo>
                          <a:pt x="6" y="1"/>
                          <a:pt x="4" y="1"/>
                          <a:pt x="4" y="3"/>
                        </a:cubicBezTo>
                        <a:cubicBezTo>
                          <a:pt x="4" y="4"/>
                          <a:pt x="5" y="5"/>
                          <a:pt x="5" y="6"/>
                        </a:cubicBezTo>
                        <a:cubicBezTo>
                          <a:pt x="5" y="7"/>
                          <a:pt x="5" y="8"/>
                          <a:pt x="6" y="9"/>
                        </a:cubicBezTo>
                        <a:cubicBezTo>
                          <a:pt x="6" y="10"/>
                          <a:pt x="7" y="10"/>
                          <a:pt x="6" y="11"/>
                        </a:cubicBezTo>
                        <a:cubicBezTo>
                          <a:pt x="5" y="12"/>
                          <a:pt x="3" y="12"/>
                          <a:pt x="2" y="12"/>
                        </a:cubicBezTo>
                        <a:cubicBezTo>
                          <a:pt x="1" y="12"/>
                          <a:pt x="0" y="13"/>
                          <a:pt x="1" y="13"/>
                        </a:cubicBezTo>
                        <a:cubicBezTo>
                          <a:pt x="3" y="14"/>
                          <a:pt x="9" y="13"/>
                          <a:pt x="8" y="9"/>
                        </a:cubicBezTo>
                        <a:cubicBezTo>
                          <a:pt x="8" y="9"/>
                          <a:pt x="7" y="9"/>
                          <a:pt x="7" y="8"/>
                        </a:cubicBezTo>
                        <a:cubicBezTo>
                          <a:pt x="6" y="8"/>
                          <a:pt x="7" y="6"/>
                          <a:pt x="6" y="5"/>
                        </a:cubicBezTo>
                        <a:cubicBezTo>
                          <a:pt x="6" y="4"/>
                          <a:pt x="5" y="3"/>
                          <a:pt x="6" y="2"/>
                        </a:cubicBezTo>
                        <a:cubicBezTo>
                          <a:pt x="8" y="2"/>
                          <a:pt x="10" y="2"/>
                          <a:pt x="11" y="4"/>
                        </a:cubicBezTo>
                        <a:cubicBezTo>
                          <a:pt x="11" y="4"/>
                          <a:pt x="13" y="4"/>
                          <a:pt x="12"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 name="Freeform 91"/>
                  <p:cNvSpPr/>
                  <p:nvPr/>
                </p:nvSpPr>
                <p:spPr bwMode="auto">
                  <a:xfrm>
                    <a:off x="1009650" y="2195513"/>
                    <a:ext cx="14288" cy="20638"/>
                  </a:xfrm>
                  <a:custGeom>
                    <a:avLst/>
                    <a:gdLst>
                      <a:gd name="T0" fmla="*/ 12 w 13"/>
                      <a:gd name="T1" fmla="*/ 1 h 19"/>
                      <a:gd name="T2" fmla="*/ 7 w 13"/>
                      <a:gd name="T3" fmla="*/ 1 h 19"/>
                      <a:gd name="T4" fmla="*/ 5 w 13"/>
                      <a:gd name="T5" fmla="*/ 5 h 19"/>
                      <a:gd name="T6" fmla="*/ 6 w 13"/>
                      <a:gd name="T7" fmla="*/ 7 h 19"/>
                      <a:gd name="T8" fmla="*/ 9 w 13"/>
                      <a:gd name="T9" fmla="*/ 11 h 19"/>
                      <a:gd name="T10" fmla="*/ 1 w 13"/>
                      <a:gd name="T11" fmla="*/ 16 h 19"/>
                      <a:gd name="T12" fmla="*/ 0 w 13"/>
                      <a:gd name="T13" fmla="*/ 17 h 19"/>
                      <a:gd name="T14" fmla="*/ 11 w 13"/>
                      <a:gd name="T15" fmla="*/ 12 h 19"/>
                      <a:gd name="T16" fmla="*/ 9 w 13"/>
                      <a:gd name="T17" fmla="*/ 8 h 19"/>
                      <a:gd name="T18" fmla="*/ 8 w 13"/>
                      <a:gd name="T19" fmla="*/ 6 h 19"/>
                      <a:gd name="T20" fmla="*/ 11 w 13"/>
                      <a:gd name="T21" fmla="*/ 2 h 19"/>
                      <a:gd name="T22" fmla="*/ 12 w 13"/>
                      <a:gd name="T23" fmla="*/ 1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 h="19">
                        <a:moveTo>
                          <a:pt x="12" y="1"/>
                        </a:moveTo>
                        <a:cubicBezTo>
                          <a:pt x="10" y="0"/>
                          <a:pt x="8" y="0"/>
                          <a:pt x="7" y="1"/>
                        </a:cubicBezTo>
                        <a:cubicBezTo>
                          <a:pt x="6" y="2"/>
                          <a:pt x="4" y="4"/>
                          <a:pt x="5" y="5"/>
                        </a:cubicBezTo>
                        <a:cubicBezTo>
                          <a:pt x="5" y="6"/>
                          <a:pt x="6" y="6"/>
                          <a:pt x="6" y="7"/>
                        </a:cubicBezTo>
                        <a:cubicBezTo>
                          <a:pt x="8" y="8"/>
                          <a:pt x="8" y="9"/>
                          <a:pt x="9" y="11"/>
                        </a:cubicBezTo>
                        <a:cubicBezTo>
                          <a:pt x="11" y="15"/>
                          <a:pt x="4" y="17"/>
                          <a:pt x="1" y="16"/>
                        </a:cubicBezTo>
                        <a:cubicBezTo>
                          <a:pt x="0" y="15"/>
                          <a:pt x="0" y="17"/>
                          <a:pt x="0" y="17"/>
                        </a:cubicBezTo>
                        <a:cubicBezTo>
                          <a:pt x="5" y="19"/>
                          <a:pt x="9" y="16"/>
                          <a:pt x="11" y="12"/>
                        </a:cubicBezTo>
                        <a:cubicBezTo>
                          <a:pt x="11" y="11"/>
                          <a:pt x="9" y="9"/>
                          <a:pt x="9" y="8"/>
                        </a:cubicBezTo>
                        <a:cubicBezTo>
                          <a:pt x="9" y="7"/>
                          <a:pt x="8" y="6"/>
                          <a:pt x="8" y="6"/>
                        </a:cubicBezTo>
                        <a:cubicBezTo>
                          <a:pt x="5" y="3"/>
                          <a:pt x="8" y="1"/>
                          <a:pt x="11" y="2"/>
                        </a:cubicBezTo>
                        <a:cubicBezTo>
                          <a:pt x="12" y="2"/>
                          <a:pt x="13" y="1"/>
                          <a:pt x="1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 name="Freeform 97"/>
                  <p:cNvSpPr/>
                  <p:nvPr/>
                </p:nvSpPr>
                <p:spPr bwMode="auto">
                  <a:xfrm>
                    <a:off x="1068388" y="2146301"/>
                    <a:ext cx="36513" cy="39688"/>
                  </a:xfrm>
                  <a:custGeom>
                    <a:avLst/>
                    <a:gdLst>
                      <a:gd name="T0" fmla="*/ 3 w 35"/>
                      <a:gd name="T1" fmla="*/ 17 h 37"/>
                      <a:gd name="T2" fmla="*/ 6 w 35"/>
                      <a:gd name="T3" fmla="*/ 13 h 37"/>
                      <a:gd name="T4" fmla="*/ 5 w 35"/>
                      <a:gd name="T5" fmla="*/ 26 h 37"/>
                      <a:gd name="T6" fmla="*/ 5 w 35"/>
                      <a:gd name="T7" fmla="*/ 30 h 37"/>
                      <a:gd name="T8" fmla="*/ 11 w 35"/>
                      <a:gd name="T9" fmla="*/ 12 h 37"/>
                      <a:gd name="T10" fmla="*/ 10 w 35"/>
                      <a:gd name="T11" fmla="*/ 32 h 37"/>
                      <a:gd name="T12" fmla="*/ 11 w 35"/>
                      <a:gd name="T13" fmla="*/ 35 h 37"/>
                      <a:gd name="T14" fmla="*/ 17 w 35"/>
                      <a:gd name="T15" fmla="*/ 13 h 37"/>
                      <a:gd name="T16" fmla="*/ 15 w 35"/>
                      <a:gd name="T17" fmla="*/ 33 h 37"/>
                      <a:gd name="T18" fmla="*/ 19 w 35"/>
                      <a:gd name="T19" fmla="*/ 14 h 37"/>
                      <a:gd name="T20" fmla="*/ 17 w 35"/>
                      <a:gd name="T21" fmla="*/ 28 h 37"/>
                      <a:gd name="T22" fmla="*/ 15 w 35"/>
                      <a:gd name="T23" fmla="*/ 36 h 37"/>
                      <a:gd name="T24" fmla="*/ 17 w 35"/>
                      <a:gd name="T25" fmla="*/ 33 h 37"/>
                      <a:gd name="T26" fmla="*/ 19 w 35"/>
                      <a:gd name="T27" fmla="*/ 10 h 37"/>
                      <a:gd name="T28" fmla="*/ 21 w 35"/>
                      <a:gd name="T29" fmla="*/ 7 h 37"/>
                      <a:gd name="T30" fmla="*/ 21 w 35"/>
                      <a:gd name="T31" fmla="*/ 15 h 37"/>
                      <a:gd name="T32" fmla="*/ 21 w 35"/>
                      <a:gd name="T33" fmla="*/ 20 h 37"/>
                      <a:gd name="T34" fmla="*/ 25 w 35"/>
                      <a:gd name="T35" fmla="*/ 7 h 37"/>
                      <a:gd name="T36" fmla="*/ 25 w 35"/>
                      <a:gd name="T37" fmla="*/ 19 h 37"/>
                      <a:gd name="T38" fmla="*/ 25 w 35"/>
                      <a:gd name="T39" fmla="*/ 21 h 37"/>
                      <a:gd name="T40" fmla="*/ 30 w 35"/>
                      <a:gd name="T41" fmla="*/ 6 h 37"/>
                      <a:gd name="T42" fmla="*/ 31 w 35"/>
                      <a:gd name="T43" fmla="*/ 14 h 37"/>
                      <a:gd name="T44" fmla="*/ 34 w 35"/>
                      <a:gd name="T45" fmla="*/ 5 h 37"/>
                      <a:gd name="T46" fmla="*/ 31 w 35"/>
                      <a:gd name="T47" fmla="*/ 18 h 37"/>
                      <a:gd name="T48" fmla="*/ 26 w 35"/>
                      <a:gd name="T49" fmla="*/ 16 h 37"/>
                      <a:gd name="T50" fmla="*/ 28 w 35"/>
                      <a:gd name="T51" fmla="*/ 5 h 37"/>
                      <a:gd name="T52" fmla="*/ 25 w 35"/>
                      <a:gd name="T53" fmla="*/ 12 h 37"/>
                      <a:gd name="T54" fmla="*/ 21 w 35"/>
                      <a:gd name="T55" fmla="*/ 20 h 37"/>
                      <a:gd name="T56" fmla="*/ 22 w 35"/>
                      <a:gd name="T57" fmla="*/ 6 h 37"/>
                      <a:gd name="T58" fmla="*/ 21 w 35"/>
                      <a:gd name="T59" fmla="*/ 5 h 37"/>
                      <a:gd name="T60" fmla="*/ 20 w 35"/>
                      <a:gd name="T61" fmla="*/ 13 h 37"/>
                      <a:gd name="T62" fmla="*/ 16 w 35"/>
                      <a:gd name="T63" fmla="*/ 34 h 37"/>
                      <a:gd name="T64" fmla="*/ 17 w 35"/>
                      <a:gd name="T65" fmla="*/ 36 h 37"/>
                      <a:gd name="T66" fmla="*/ 16 w 35"/>
                      <a:gd name="T67" fmla="*/ 31 h 37"/>
                      <a:gd name="T68" fmla="*/ 19 w 35"/>
                      <a:gd name="T69" fmla="*/ 8 h 37"/>
                      <a:gd name="T70" fmla="*/ 18 w 35"/>
                      <a:gd name="T71" fmla="*/ 10 h 37"/>
                      <a:gd name="T72" fmla="*/ 12 w 35"/>
                      <a:gd name="T73" fmla="*/ 33 h 37"/>
                      <a:gd name="T74" fmla="*/ 14 w 35"/>
                      <a:gd name="T75" fmla="*/ 8 h 37"/>
                      <a:gd name="T76" fmla="*/ 11 w 35"/>
                      <a:gd name="T77" fmla="*/ 20 h 37"/>
                      <a:gd name="T78" fmla="*/ 8 w 35"/>
                      <a:gd name="T79" fmla="*/ 24 h 37"/>
                      <a:gd name="T80" fmla="*/ 8 w 35"/>
                      <a:gd name="T81" fmla="*/ 13 h 37"/>
                      <a:gd name="T82" fmla="*/ 7 w 35"/>
                      <a:gd name="T83" fmla="*/ 11 h 37"/>
                      <a:gd name="T84" fmla="*/ 2 w 35"/>
                      <a:gd name="T85" fmla="*/ 26 h 37"/>
                      <a:gd name="T86" fmla="*/ 0 w 35"/>
                      <a:gd name="T87" fmla="*/ 25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5" h="37">
                        <a:moveTo>
                          <a:pt x="1" y="25"/>
                        </a:moveTo>
                        <a:cubicBezTo>
                          <a:pt x="1" y="23"/>
                          <a:pt x="2" y="22"/>
                          <a:pt x="2" y="21"/>
                        </a:cubicBezTo>
                        <a:cubicBezTo>
                          <a:pt x="4" y="18"/>
                          <a:pt x="4" y="17"/>
                          <a:pt x="3" y="17"/>
                        </a:cubicBezTo>
                        <a:cubicBezTo>
                          <a:pt x="2" y="20"/>
                          <a:pt x="1" y="23"/>
                          <a:pt x="0" y="26"/>
                        </a:cubicBezTo>
                        <a:cubicBezTo>
                          <a:pt x="1" y="26"/>
                          <a:pt x="1" y="26"/>
                          <a:pt x="2" y="26"/>
                        </a:cubicBezTo>
                        <a:cubicBezTo>
                          <a:pt x="3" y="21"/>
                          <a:pt x="4" y="17"/>
                          <a:pt x="6" y="13"/>
                        </a:cubicBezTo>
                        <a:cubicBezTo>
                          <a:pt x="5" y="15"/>
                          <a:pt x="6" y="18"/>
                          <a:pt x="5" y="20"/>
                        </a:cubicBezTo>
                        <a:cubicBezTo>
                          <a:pt x="5" y="22"/>
                          <a:pt x="4" y="24"/>
                          <a:pt x="4" y="26"/>
                        </a:cubicBezTo>
                        <a:cubicBezTo>
                          <a:pt x="4" y="27"/>
                          <a:pt x="5" y="27"/>
                          <a:pt x="5" y="26"/>
                        </a:cubicBezTo>
                        <a:cubicBezTo>
                          <a:pt x="7" y="22"/>
                          <a:pt x="7" y="17"/>
                          <a:pt x="9" y="13"/>
                        </a:cubicBezTo>
                        <a:cubicBezTo>
                          <a:pt x="9" y="13"/>
                          <a:pt x="8" y="13"/>
                          <a:pt x="8" y="13"/>
                        </a:cubicBezTo>
                        <a:cubicBezTo>
                          <a:pt x="7" y="19"/>
                          <a:pt x="5" y="24"/>
                          <a:pt x="5" y="30"/>
                        </a:cubicBezTo>
                        <a:cubicBezTo>
                          <a:pt x="5" y="31"/>
                          <a:pt x="6" y="31"/>
                          <a:pt x="6" y="31"/>
                        </a:cubicBezTo>
                        <a:cubicBezTo>
                          <a:pt x="9" y="26"/>
                          <a:pt x="10" y="20"/>
                          <a:pt x="12" y="14"/>
                        </a:cubicBezTo>
                        <a:cubicBezTo>
                          <a:pt x="13" y="12"/>
                          <a:pt x="12" y="12"/>
                          <a:pt x="11" y="12"/>
                        </a:cubicBezTo>
                        <a:cubicBezTo>
                          <a:pt x="11" y="16"/>
                          <a:pt x="10" y="19"/>
                          <a:pt x="9" y="22"/>
                        </a:cubicBezTo>
                        <a:cubicBezTo>
                          <a:pt x="9" y="25"/>
                          <a:pt x="9" y="28"/>
                          <a:pt x="8" y="32"/>
                        </a:cubicBezTo>
                        <a:cubicBezTo>
                          <a:pt x="8" y="32"/>
                          <a:pt x="9" y="33"/>
                          <a:pt x="10" y="32"/>
                        </a:cubicBezTo>
                        <a:cubicBezTo>
                          <a:pt x="13" y="25"/>
                          <a:pt x="14" y="17"/>
                          <a:pt x="15" y="9"/>
                        </a:cubicBezTo>
                        <a:cubicBezTo>
                          <a:pt x="15" y="9"/>
                          <a:pt x="14" y="9"/>
                          <a:pt x="14" y="8"/>
                        </a:cubicBezTo>
                        <a:cubicBezTo>
                          <a:pt x="13" y="17"/>
                          <a:pt x="11" y="26"/>
                          <a:pt x="11" y="35"/>
                        </a:cubicBezTo>
                        <a:cubicBezTo>
                          <a:pt x="11" y="36"/>
                          <a:pt x="12" y="36"/>
                          <a:pt x="12" y="35"/>
                        </a:cubicBezTo>
                        <a:cubicBezTo>
                          <a:pt x="15" y="29"/>
                          <a:pt x="16" y="22"/>
                          <a:pt x="17" y="15"/>
                        </a:cubicBezTo>
                        <a:cubicBezTo>
                          <a:pt x="18" y="13"/>
                          <a:pt x="18" y="12"/>
                          <a:pt x="17" y="13"/>
                        </a:cubicBezTo>
                        <a:cubicBezTo>
                          <a:pt x="16" y="16"/>
                          <a:pt x="16" y="20"/>
                          <a:pt x="15" y="23"/>
                        </a:cubicBezTo>
                        <a:cubicBezTo>
                          <a:pt x="15" y="26"/>
                          <a:pt x="14" y="30"/>
                          <a:pt x="14" y="33"/>
                        </a:cubicBezTo>
                        <a:cubicBezTo>
                          <a:pt x="14" y="33"/>
                          <a:pt x="15" y="33"/>
                          <a:pt x="15" y="33"/>
                        </a:cubicBezTo>
                        <a:cubicBezTo>
                          <a:pt x="16" y="29"/>
                          <a:pt x="16" y="25"/>
                          <a:pt x="17" y="21"/>
                        </a:cubicBezTo>
                        <a:cubicBezTo>
                          <a:pt x="18" y="20"/>
                          <a:pt x="18" y="18"/>
                          <a:pt x="19" y="16"/>
                        </a:cubicBezTo>
                        <a:cubicBezTo>
                          <a:pt x="19" y="15"/>
                          <a:pt x="19" y="15"/>
                          <a:pt x="19" y="14"/>
                        </a:cubicBezTo>
                        <a:cubicBezTo>
                          <a:pt x="21" y="12"/>
                          <a:pt x="20" y="11"/>
                          <a:pt x="19" y="11"/>
                        </a:cubicBezTo>
                        <a:cubicBezTo>
                          <a:pt x="19" y="14"/>
                          <a:pt x="18" y="18"/>
                          <a:pt x="18" y="21"/>
                        </a:cubicBezTo>
                        <a:cubicBezTo>
                          <a:pt x="18" y="23"/>
                          <a:pt x="17" y="26"/>
                          <a:pt x="17" y="28"/>
                        </a:cubicBezTo>
                        <a:cubicBezTo>
                          <a:pt x="16" y="32"/>
                          <a:pt x="18" y="30"/>
                          <a:pt x="18" y="28"/>
                        </a:cubicBezTo>
                        <a:cubicBezTo>
                          <a:pt x="18" y="27"/>
                          <a:pt x="17" y="27"/>
                          <a:pt x="17" y="28"/>
                        </a:cubicBezTo>
                        <a:cubicBezTo>
                          <a:pt x="16" y="31"/>
                          <a:pt x="16" y="33"/>
                          <a:pt x="15" y="36"/>
                        </a:cubicBezTo>
                        <a:cubicBezTo>
                          <a:pt x="15" y="36"/>
                          <a:pt x="16" y="37"/>
                          <a:pt x="17" y="36"/>
                        </a:cubicBezTo>
                        <a:cubicBezTo>
                          <a:pt x="17" y="35"/>
                          <a:pt x="17" y="34"/>
                          <a:pt x="17" y="34"/>
                        </a:cubicBezTo>
                        <a:cubicBezTo>
                          <a:pt x="17" y="33"/>
                          <a:pt x="17" y="33"/>
                          <a:pt x="17" y="33"/>
                        </a:cubicBezTo>
                        <a:cubicBezTo>
                          <a:pt x="18" y="33"/>
                          <a:pt x="19" y="19"/>
                          <a:pt x="19" y="17"/>
                        </a:cubicBezTo>
                        <a:cubicBezTo>
                          <a:pt x="19" y="15"/>
                          <a:pt x="19" y="13"/>
                          <a:pt x="20" y="11"/>
                        </a:cubicBezTo>
                        <a:cubicBezTo>
                          <a:pt x="19" y="8"/>
                          <a:pt x="19" y="8"/>
                          <a:pt x="19" y="10"/>
                        </a:cubicBezTo>
                        <a:cubicBezTo>
                          <a:pt x="19" y="11"/>
                          <a:pt x="18" y="13"/>
                          <a:pt x="18" y="14"/>
                        </a:cubicBezTo>
                        <a:cubicBezTo>
                          <a:pt x="18" y="15"/>
                          <a:pt x="19" y="15"/>
                          <a:pt x="20" y="14"/>
                        </a:cubicBezTo>
                        <a:cubicBezTo>
                          <a:pt x="20" y="13"/>
                          <a:pt x="21" y="8"/>
                          <a:pt x="21" y="7"/>
                        </a:cubicBezTo>
                        <a:cubicBezTo>
                          <a:pt x="19" y="7"/>
                          <a:pt x="19" y="8"/>
                          <a:pt x="20" y="10"/>
                        </a:cubicBezTo>
                        <a:cubicBezTo>
                          <a:pt x="20" y="13"/>
                          <a:pt x="20" y="16"/>
                          <a:pt x="19" y="19"/>
                        </a:cubicBezTo>
                        <a:cubicBezTo>
                          <a:pt x="20" y="18"/>
                          <a:pt x="21" y="16"/>
                          <a:pt x="21" y="15"/>
                        </a:cubicBezTo>
                        <a:cubicBezTo>
                          <a:pt x="22" y="13"/>
                          <a:pt x="23" y="11"/>
                          <a:pt x="23" y="8"/>
                        </a:cubicBezTo>
                        <a:cubicBezTo>
                          <a:pt x="22" y="8"/>
                          <a:pt x="21" y="9"/>
                          <a:pt x="22" y="11"/>
                        </a:cubicBezTo>
                        <a:cubicBezTo>
                          <a:pt x="22" y="14"/>
                          <a:pt x="21" y="17"/>
                          <a:pt x="21" y="20"/>
                        </a:cubicBezTo>
                        <a:cubicBezTo>
                          <a:pt x="20" y="21"/>
                          <a:pt x="22" y="22"/>
                          <a:pt x="22" y="21"/>
                        </a:cubicBezTo>
                        <a:cubicBezTo>
                          <a:pt x="24" y="16"/>
                          <a:pt x="25" y="12"/>
                          <a:pt x="26" y="7"/>
                        </a:cubicBezTo>
                        <a:cubicBezTo>
                          <a:pt x="25" y="7"/>
                          <a:pt x="25" y="7"/>
                          <a:pt x="25" y="7"/>
                        </a:cubicBezTo>
                        <a:cubicBezTo>
                          <a:pt x="24" y="8"/>
                          <a:pt x="24" y="10"/>
                          <a:pt x="24" y="12"/>
                        </a:cubicBezTo>
                        <a:cubicBezTo>
                          <a:pt x="24" y="14"/>
                          <a:pt x="23" y="17"/>
                          <a:pt x="23" y="19"/>
                        </a:cubicBezTo>
                        <a:cubicBezTo>
                          <a:pt x="23" y="20"/>
                          <a:pt x="24" y="20"/>
                          <a:pt x="25" y="19"/>
                        </a:cubicBezTo>
                        <a:cubicBezTo>
                          <a:pt x="26" y="14"/>
                          <a:pt x="28" y="10"/>
                          <a:pt x="29" y="5"/>
                        </a:cubicBezTo>
                        <a:cubicBezTo>
                          <a:pt x="29" y="5"/>
                          <a:pt x="28" y="5"/>
                          <a:pt x="28" y="5"/>
                        </a:cubicBezTo>
                        <a:cubicBezTo>
                          <a:pt x="27" y="10"/>
                          <a:pt x="26" y="16"/>
                          <a:pt x="25" y="21"/>
                        </a:cubicBezTo>
                        <a:cubicBezTo>
                          <a:pt x="25" y="22"/>
                          <a:pt x="27" y="22"/>
                          <a:pt x="27" y="21"/>
                        </a:cubicBezTo>
                        <a:cubicBezTo>
                          <a:pt x="27" y="18"/>
                          <a:pt x="28" y="15"/>
                          <a:pt x="29" y="11"/>
                        </a:cubicBezTo>
                        <a:cubicBezTo>
                          <a:pt x="29" y="9"/>
                          <a:pt x="30" y="8"/>
                          <a:pt x="30" y="6"/>
                        </a:cubicBezTo>
                        <a:cubicBezTo>
                          <a:pt x="32" y="3"/>
                          <a:pt x="31" y="3"/>
                          <a:pt x="31" y="6"/>
                        </a:cubicBezTo>
                        <a:cubicBezTo>
                          <a:pt x="31" y="8"/>
                          <a:pt x="31" y="11"/>
                          <a:pt x="30" y="13"/>
                        </a:cubicBezTo>
                        <a:cubicBezTo>
                          <a:pt x="29" y="16"/>
                          <a:pt x="30" y="16"/>
                          <a:pt x="31" y="14"/>
                        </a:cubicBezTo>
                        <a:cubicBezTo>
                          <a:pt x="32" y="8"/>
                          <a:pt x="33" y="9"/>
                          <a:pt x="33" y="14"/>
                        </a:cubicBezTo>
                        <a:cubicBezTo>
                          <a:pt x="33" y="15"/>
                          <a:pt x="35" y="15"/>
                          <a:pt x="35" y="14"/>
                        </a:cubicBezTo>
                        <a:cubicBezTo>
                          <a:pt x="35" y="11"/>
                          <a:pt x="35" y="8"/>
                          <a:pt x="34" y="5"/>
                        </a:cubicBezTo>
                        <a:cubicBezTo>
                          <a:pt x="34" y="4"/>
                          <a:pt x="33" y="4"/>
                          <a:pt x="33" y="5"/>
                        </a:cubicBezTo>
                        <a:cubicBezTo>
                          <a:pt x="31" y="9"/>
                          <a:pt x="29" y="13"/>
                          <a:pt x="29" y="18"/>
                        </a:cubicBezTo>
                        <a:cubicBezTo>
                          <a:pt x="29" y="19"/>
                          <a:pt x="31" y="19"/>
                          <a:pt x="31" y="18"/>
                        </a:cubicBezTo>
                        <a:cubicBezTo>
                          <a:pt x="32" y="13"/>
                          <a:pt x="33" y="7"/>
                          <a:pt x="32" y="1"/>
                        </a:cubicBezTo>
                        <a:cubicBezTo>
                          <a:pt x="32" y="0"/>
                          <a:pt x="31" y="0"/>
                          <a:pt x="31" y="1"/>
                        </a:cubicBezTo>
                        <a:cubicBezTo>
                          <a:pt x="29" y="6"/>
                          <a:pt x="27" y="11"/>
                          <a:pt x="26" y="16"/>
                        </a:cubicBezTo>
                        <a:cubicBezTo>
                          <a:pt x="25" y="20"/>
                          <a:pt x="27" y="20"/>
                          <a:pt x="28" y="14"/>
                        </a:cubicBezTo>
                        <a:cubicBezTo>
                          <a:pt x="28" y="11"/>
                          <a:pt x="29" y="8"/>
                          <a:pt x="29" y="5"/>
                        </a:cubicBezTo>
                        <a:cubicBezTo>
                          <a:pt x="30" y="4"/>
                          <a:pt x="28" y="4"/>
                          <a:pt x="28" y="5"/>
                        </a:cubicBezTo>
                        <a:cubicBezTo>
                          <a:pt x="26" y="9"/>
                          <a:pt x="25" y="12"/>
                          <a:pt x="24" y="17"/>
                        </a:cubicBezTo>
                        <a:cubicBezTo>
                          <a:pt x="24" y="17"/>
                          <a:pt x="24" y="17"/>
                          <a:pt x="25" y="17"/>
                        </a:cubicBezTo>
                        <a:cubicBezTo>
                          <a:pt x="25" y="15"/>
                          <a:pt x="25" y="13"/>
                          <a:pt x="25" y="12"/>
                        </a:cubicBezTo>
                        <a:cubicBezTo>
                          <a:pt x="26" y="9"/>
                          <a:pt x="26" y="7"/>
                          <a:pt x="26" y="4"/>
                        </a:cubicBezTo>
                        <a:cubicBezTo>
                          <a:pt x="26" y="3"/>
                          <a:pt x="25" y="3"/>
                          <a:pt x="25" y="4"/>
                        </a:cubicBezTo>
                        <a:cubicBezTo>
                          <a:pt x="24" y="10"/>
                          <a:pt x="22" y="15"/>
                          <a:pt x="21" y="20"/>
                        </a:cubicBezTo>
                        <a:cubicBezTo>
                          <a:pt x="21" y="21"/>
                          <a:pt x="22" y="21"/>
                          <a:pt x="22" y="21"/>
                        </a:cubicBezTo>
                        <a:cubicBezTo>
                          <a:pt x="23" y="16"/>
                          <a:pt x="24" y="11"/>
                          <a:pt x="24" y="6"/>
                        </a:cubicBezTo>
                        <a:cubicBezTo>
                          <a:pt x="24" y="5"/>
                          <a:pt x="23" y="5"/>
                          <a:pt x="22" y="6"/>
                        </a:cubicBezTo>
                        <a:cubicBezTo>
                          <a:pt x="21" y="11"/>
                          <a:pt x="19" y="16"/>
                          <a:pt x="18" y="21"/>
                        </a:cubicBezTo>
                        <a:cubicBezTo>
                          <a:pt x="18" y="22"/>
                          <a:pt x="20" y="22"/>
                          <a:pt x="20" y="21"/>
                        </a:cubicBezTo>
                        <a:cubicBezTo>
                          <a:pt x="21" y="16"/>
                          <a:pt x="21" y="11"/>
                          <a:pt x="21" y="5"/>
                        </a:cubicBezTo>
                        <a:cubicBezTo>
                          <a:pt x="21" y="4"/>
                          <a:pt x="20" y="4"/>
                          <a:pt x="20" y="5"/>
                        </a:cubicBezTo>
                        <a:cubicBezTo>
                          <a:pt x="19" y="6"/>
                          <a:pt x="19" y="8"/>
                          <a:pt x="19" y="9"/>
                        </a:cubicBezTo>
                        <a:cubicBezTo>
                          <a:pt x="18" y="12"/>
                          <a:pt x="20" y="11"/>
                          <a:pt x="20" y="13"/>
                        </a:cubicBezTo>
                        <a:cubicBezTo>
                          <a:pt x="20" y="12"/>
                          <a:pt x="20" y="10"/>
                          <a:pt x="20" y="8"/>
                        </a:cubicBezTo>
                        <a:cubicBezTo>
                          <a:pt x="20" y="7"/>
                          <a:pt x="19" y="7"/>
                          <a:pt x="19" y="8"/>
                        </a:cubicBezTo>
                        <a:cubicBezTo>
                          <a:pt x="17" y="16"/>
                          <a:pt x="17" y="25"/>
                          <a:pt x="16" y="34"/>
                        </a:cubicBezTo>
                        <a:cubicBezTo>
                          <a:pt x="16" y="34"/>
                          <a:pt x="16" y="34"/>
                          <a:pt x="16" y="34"/>
                        </a:cubicBezTo>
                        <a:cubicBezTo>
                          <a:pt x="16" y="34"/>
                          <a:pt x="15" y="35"/>
                          <a:pt x="15" y="36"/>
                        </a:cubicBezTo>
                        <a:cubicBezTo>
                          <a:pt x="16" y="36"/>
                          <a:pt x="16" y="36"/>
                          <a:pt x="17" y="36"/>
                        </a:cubicBezTo>
                        <a:cubicBezTo>
                          <a:pt x="17" y="33"/>
                          <a:pt x="18" y="31"/>
                          <a:pt x="18" y="28"/>
                        </a:cubicBezTo>
                        <a:cubicBezTo>
                          <a:pt x="17" y="28"/>
                          <a:pt x="17" y="28"/>
                          <a:pt x="17" y="28"/>
                        </a:cubicBezTo>
                        <a:cubicBezTo>
                          <a:pt x="17" y="29"/>
                          <a:pt x="16" y="30"/>
                          <a:pt x="16" y="31"/>
                        </a:cubicBezTo>
                        <a:cubicBezTo>
                          <a:pt x="16" y="31"/>
                          <a:pt x="18" y="32"/>
                          <a:pt x="18" y="31"/>
                        </a:cubicBezTo>
                        <a:cubicBezTo>
                          <a:pt x="19" y="23"/>
                          <a:pt x="20" y="16"/>
                          <a:pt x="20" y="9"/>
                        </a:cubicBezTo>
                        <a:cubicBezTo>
                          <a:pt x="20" y="8"/>
                          <a:pt x="19" y="8"/>
                          <a:pt x="19" y="8"/>
                        </a:cubicBezTo>
                        <a:cubicBezTo>
                          <a:pt x="17" y="17"/>
                          <a:pt x="14" y="25"/>
                          <a:pt x="14" y="33"/>
                        </a:cubicBezTo>
                        <a:cubicBezTo>
                          <a:pt x="14" y="34"/>
                          <a:pt x="15" y="34"/>
                          <a:pt x="15" y="33"/>
                        </a:cubicBezTo>
                        <a:cubicBezTo>
                          <a:pt x="16" y="26"/>
                          <a:pt x="18" y="18"/>
                          <a:pt x="18" y="10"/>
                        </a:cubicBezTo>
                        <a:cubicBezTo>
                          <a:pt x="18" y="9"/>
                          <a:pt x="17" y="9"/>
                          <a:pt x="17" y="10"/>
                        </a:cubicBezTo>
                        <a:cubicBezTo>
                          <a:pt x="15" y="17"/>
                          <a:pt x="14" y="24"/>
                          <a:pt x="12" y="31"/>
                        </a:cubicBezTo>
                        <a:cubicBezTo>
                          <a:pt x="11" y="33"/>
                          <a:pt x="11" y="33"/>
                          <a:pt x="12" y="33"/>
                        </a:cubicBezTo>
                        <a:cubicBezTo>
                          <a:pt x="12" y="30"/>
                          <a:pt x="13" y="27"/>
                          <a:pt x="13" y="25"/>
                        </a:cubicBezTo>
                        <a:cubicBezTo>
                          <a:pt x="14" y="19"/>
                          <a:pt x="14" y="14"/>
                          <a:pt x="15" y="9"/>
                        </a:cubicBezTo>
                        <a:cubicBezTo>
                          <a:pt x="15" y="8"/>
                          <a:pt x="14" y="8"/>
                          <a:pt x="14" y="8"/>
                        </a:cubicBezTo>
                        <a:cubicBezTo>
                          <a:pt x="13" y="15"/>
                          <a:pt x="12" y="21"/>
                          <a:pt x="10" y="28"/>
                        </a:cubicBezTo>
                        <a:cubicBezTo>
                          <a:pt x="10" y="31"/>
                          <a:pt x="10" y="30"/>
                          <a:pt x="10" y="25"/>
                        </a:cubicBezTo>
                        <a:cubicBezTo>
                          <a:pt x="11" y="23"/>
                          <a:pt x="11" y="21"/>
                          <a:pt x="11" y="20"/>
                        </a:cubicBezTo>
                        <a:cubicBezTo>
                          <a:pt x="12" y="17"/>
                          <a:pt x="12" y="13"/>
                          <a:pt x="13" y="10"/>
                        </a:cubicBezTo>
                        <a:cubicBezTo>
                          <a:pt x="13" y="9"/>
                          <a:pt x="11" y="9"/>
                          <a:pt x="11" y="10"/>
                        </a:cubicBezTo>
                        <a:cubicBezTo>
                          <a:pt x="10" y="15"/>
                          <a:pt x="9" y="20"/>
                          <a:pt x="8" y="24"/>
                        </a:cubicBezTo>
                        <a:cubicBezTo>
                          <a:pt x="5" y="33"/>
                          <a:pt x="7" y="24"/>
                          <a:pt x="7" y="22"/>
                        </a:cubicBezTo>
                        <a:cubicBezTo>
                          <a:pt x="8" y="19"/>
                          <a:pt x="8" y="16"/>
                          <a:pt x="9" y="13"/>
                        </a:cubicBezTo>
                        <a:cubicBezTo>
                          <a:pt x="9" y="12"/>
                          <a:pt x="8" y="12"/>
                          <a:pt x="8" y="13"/>
                        </a:cubicBezTo>
                        <a:cubicBezTo>
                          <a:pt x="6" y="17"/>
                          <a:pt x="5" y="22"/>
                          <a:pt x="4" y="26"/>
                        </a:cubicBezTo>
                        <a:cubicBezTo>
                          <a:pt x="4" y="26"/>
                          <a:pt x="5" y="26"/>
                          <a:pt x="5" y="26"/>
                        </a:cubicBezTo>
                        <a:cubicBezTo>
                          <a:pt x="6" y="21"/>
                          <a:pt x="8" y="16"/>
                          <a:pt x="7" y="11"/>
                        </a:cubicBezTo>
                        <a:cubicBezTo>
                          <a:pt x="7" y="10"/>
                          <a:pt x="6" y="10"/>
                          <a:pt x="6" y="11"/>
                        </a:cubicBezTo>
                        <a:cubicBezTo>
                          <a:pt x="3" y="15"/>
                          <a:pt x="1" y="20"/>
                          <a:pt x="0" y="26"/>
                        </a:cubicBezTo>
                        <a:cubicBezTo>
                          <a:pt x="0" y="26"/>
                          <a:pt x="2" y="27"/>
                          <a:pt x="2" y="26"/>
                        </a:cubicBezTo>
                        <a:cubicBezTo>
                          <a:pt x="3" y="22"/>
                          <a:pt x="3" y="19"/>
                          <a:pt x="5" y="15"/>
                        </a:cubicBezTo>
                        <a:cubicBezTo>
                          <a:pt x="5" y="14"/>
                          <a:pt x="4" y="14"/>
                          <a:pt x="3" y="14"/>
                        </a:cubicBezTo>
                        <a:cubicBezTo>
                          <a:pt x="1" y="18"/>
                          <a:pt x="0" y="21"/>
                          <a:pt x="0" y="25"/>
                        </a:cubicBezTo>
                        <a:cubicBezTo>
                          <a:pt x="0" y="26"/>
                          <a:pt x="1" y="26"/>
                          <a:pt x="1"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 name="Freeform 98"/>
                  <p:cNvSpPr/>
                  <p:nvPr/>
                </p:nvSpPr>
                <p:spPr bwMode="auto">
                  <a:xfrm>
                    <a:off x="1085850" y="2182813"/>
                    <a:ext cx="6350" cy="3175"/>
                  </a:xfrm>
                  <a:custGeom>
                    <a:avLst/>
                    <a:gdLst>
                      <a:gd name="T0" fmla="*/ 1 w 6"/>
                      <a:gd name="T1" fmla="*/ 1 h 4"/>
                      <a:gd name="T2" fmla="*/ 1 w 6"/>
                      <a:gd name="T3" fmla="*/ 4 h 4"/>
                      <a:gd name="T4" fmla="*/ 2 w 6"/>
                      <a:gd name="T5" fmla="*/ 4 h 4"/>
                      <a:gd name="T6" fmla="*/ 4 w 6"/>
                      <a:gd name="T7" fmla="*/ 2 h 4"/>
                      <a:gd name="T8" fmla="*/ 5 w 6"/>
                      <a:gd name="T9" fmla="*/ 1 h 4"/>
                      <a:gd name="T10" fmla="*/ 5 w 6"/>
                      <a:gd name="T11" fmla="*/ 0 h 4"/>
                      <a:gd name="T12" fmla="*/ 2 w 6"/>
                      <a:gd name="T13" fmla="*/ 1 h 4"/>
                      <a:gd name="T14" fmla="*/ 1 w 6"/>
                      <a:gd name="T15" fmla="*/ 3 h 4"/>
                      <a:gd name="T16" fmla="*/ 2 w 6"/>
                      <a:gd name="T17" fmla="*/ 3 h 4"/>
                      <a:gd name="T18" fmla="*/ 2 w 6"/>
                      <a:gd name="T19" fmla="*/ 1 h 4"/>
                      <a:gd name="T20" fmla="*/ 1 w 6"/>
                      <a:gd name="T21"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4">
                        <a:moveTo>
                          <a:pt x="1" y="1"/>
                        </a:moveTo>
                        <a:cubicBezTo>
                          <a:pt x="0" y="2"/>
                          <a:pt x="0" y="3"/>
                          <a:pt x="1" y="4"/>
                        </a:cubicBezTo>
                        <a:cubicBezTo>
                          <a:pt x="2" y="4"/>
                          <a:pt x="2" y="4"/>
                          <a:pt x="2" y="4"/>
                        </a:cubicBezTo>
                        <a:cubicBezTo>
                          <a:pt x="3" y="3"/>
                          <a:pt x="3" y="2"/>
                          <a:pt x="4" y="2"/>
                        </a:cubicBezTo>
                        <a:cubicBezTo>
                          <a:pt x="4" y="2"/>
                          <a:pt x="5" y="2"/>
                          <a:pt x="5" y="1"/>
                        </a:cubicBezTo>
                        <a:cubicBezTo>
                          <a:pt x="6" y="1"/>
                          <a:pt x="5" y="0"/>
                          <a:pt x="5" y="0"/>
                        </a:cubicBezTo>
                        <a:cubicBezTo>
                          <a:pt x="4" y="1"/>
                          <a:pt x="3" y="0"/>
                          <a:pt x="2" y="1"/>
                        </a:cubicBezTo>
                        <a:cubicBezTo>
                          <a:pt x="1" y="1"/>
                          <a:pt x="1" y="2"/>
                          <a:pt x="1" y="3"/>
                        </a:cubicBezTo>
                        <a:cubicBezTo>
                          <a:pt x="1" y="3"/>
                          <a:pt x="2" y="3"/>
                          <a:pt x="2" y="3"/>
                        </a:cubicBezTo>
                        <a:cubicBezTo>
                          <a:pt x="2" y="3"/>
                          <a:pt x="2" y="2"/>
                          <a:pt x="2" y="1"/>
                        </a:cubicBezTo>
                        <a:cubicBezTo>
                          <a:pt x="2" y="0"/>
                          <a:pt x="1"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 name="Freeform 100"/>
                  <p:cNvSpPr/>
                  <p:nvPr/>
                </p:nvSpPr>
                <p:spPr bwMode="auto">
                  <a:xfrm>
                    <a:off x="1066800" y="2141538"/>
                    <a:ext cx="46038" cy="42863"/>
                  </a:xfrm>
                  <a:custGeom>
                    <a:avLst/>
                    <a:gdLst>
                      <a:gd name="T0" fmla="*/ 20 w 44"/>
                      <a:gd name="T1" fmla="*/ 29 h 40"/>
                      <a:gd name="T2" fmla="*/ 26 w 44"/>
                      <a:gd name="T3" fmla="*/ 25 h 40"/>
                      <a:gd name="T4" fmla="*/ 22 w 44"/>
                      <a:gd name="T5" fmla="*/ 28 h 40"/>
                      <a:gd name="T6" fmla="*/ 26 w 44"/>
                      <a:gd name="T7" fmla="*/ 16 h 40"/>
                      <a:gd name="T8" fmla="*/ 19 w 44"/>
                      <a:gd name="T9" fmla="*/ 17 h 40"/>
                      <a:gd name="T10" fmla="*/ 17 w 44"/>
                      <a:gd name="T11" fmla="*/ 27 h 40"/>
                      <a:gd name="T12" fmla="*/ 14 w 44"/>
                      <a:gd name="T13" fmla="*/ 35 h 40"/>
                      <a:gd name="T14" fmla="*/ 13 w 44"/>
                      <a:gd name="T15" fmla="*/ 21 h 40"/>
                      <a:gd name="T16" fmla="*/ 8 w 44"/>
                      <a:gd name="T17" fmla="*/ 23 h 40"/>
                      <a:gd name="T18" fmla="*/ 6 w 44"/>
                      <a:gd name="T19" fmla="*/ 22 h 40"/>
                      <a:gd name="T20" fmla="*/ 4 w 44"/>
                      <a:gd name="T21" fmla="*/ 25 h 40"/>
                      <a:gd name="T22" fmla="*/ 1 w 44"/>
                      <a:gd name="T23" fmla="*/ 23 h 40"/>
                      <a:gd name="T24" fmla="*/ 14 w 44"/>
                      <a:gd name="T25" fmla="*/ 13 h 40"/>
                      <a:gd name="T26" fmla="*/ 17 w 44"/>
                      <a:gd name="T27" fmla="*/ 11 h 40"/>
                      <a:gd name="T28" fmla="*/ 10 w 44"/>
                      <a:gd name="T29" fmla="*/ 17 h 40"/>
                      <a:gd name="T30" fmla="*/ 34 w 44"/>
                      <a:gd name="T31" fmla="*/ 18 h 40"/>
                      <a:gd name="T32" fmla="*/ 15 w 44"/>
                      <a:gd name="T33" fmla="*/ 34 h 40"/>
                      <a:gd name="T34" fmla="*/ 9 w 44"/>
                      <a:gd name="T35" fmla="*/ 35 h 40"/>
                      <a:gd name="T36" fmla="*/ 9 w 44"/>
                      <a:gd name="T37" fmla="*/ 28 h 40"/>
                      <a:gd name="T38" fmla="*/ 8 w 44"/>
                      <a:gd name="T39" fmla="*/ 24 h 40"/>
                      <a:gd name="T40" fmla="*/ 10 w 44"/>
                      <a:gd name="T41" fmla="*/ 17 h 40"/>
                      <a:gd name="T42" fmla="*/ 13 w 44"/>
                      <a:gd name="T43" fmla="*/ 24 h 40"/>
                      <a:gd name="T44" fmla="*/ 17 w 44"/>
                      <a:gd name="T45" fmla="*/ 25 h 40"/>
                      <a:gd name="T46" fmla="*/ 20 w 44"/>
                      <a:gd name="T47" fmla="*/ 18 h 40"/>
                      <a:gd name="T48" fmla="*/ 24 w 44"/>
                      <a:gd name="T49" fmla="*/ 23 h 40"/>
                      <a:gd name="T50" fmla="*/ 27 w 44"/>
                      <a:gd name="T51" fmla="*/ 20 h 40"/>
                      <a:gd name="T52" fmla="*/ 33 w 44"/>
                      <a:gd name="T53" fmla="*/ 17 h 40"/>
                      <a:gd name="T54" fmla="*/ 32 w 44"/>
                      <a:gd name="T55" fmla="*/ 13 h 40"/>
                      <a:gd name="T56" fmla="*/ 30 w 44"/>
                      <a:gd name="T57" fmla="*/ 11 h 40"/>
                      <a:gd name="T58" fmla="*/ 29 w 44"/>
                      <a:gd name="T59" fmla="*/ 18 h 40"/>
                      <a:gd name="T60" fmla="*/ 24 w 44"/>
                      <a:gd name="T61" fmla="*/ 23 h 40"/>
                      <a:gd name="T62" fmla="*/ 24 w 44"/>
                      <a:gd name="T63" fmla="*/ 12 h 40"/>
                      <a:gd name="T64" fmla="*/ 23 w 44"/>
                      <a:gd name="T65" fmla="*/ 14 h 40"/>
                      <a:gd name="T66" fmla="*/ 21 w 44"/>
                      <a:gd name="T67" fmla="*/ 25 h 40"/>
                      <a:gd name="T68" fmla="*/ 17 w 44"/>
                      <a:gd name="T69" fmla="*/ 25 h 40"/>
                      <a:gd name="T70" fmla="*/ 17 w 44"/>
                      <a:gd name="T71" fmla="*/ 14 h 40"/>
                      <a:gd name="T72" fmla="*/ 13 w 44"/>
                      <a:gd name="T73" fmla="*/ 15 h 40"/>
                      <a:gd name="T74" fmla="*/ 8 w 44"/>
                      <a:gd name="T75" fmla="*/ 22 h 40"/>
                      <a:gd name="T76" fmla="*/ 7 w 44"/>
                      <a:gd name="T77" fmla="*/ 27 h 40"/>
                      <a:gd name="T78" fmla="*/ 6 w 44"/>
                      <a:gd name="T79" fmla="*/ 30 h 40"/>
                      <a:gd name="T80" fmla="*/ 10 w 44"/>
                      <a:gd name="T81" fmla="*/ 34 h 40"/>
                      <a:gd name="T82" fmla="*/ 13 w 44"/>
                      <a:gd name="T83" fmla="*/ 39 h 40"/>
                      <a:gd name="T84" fmla="*/ 15 w 44"/>
                      <a:gd name="T85" fmla="*/ 38 h 40"/>
                      <a:gd name="T86" fmla="*/ 17 w 44"/>
                      <a:gd name="T87" fmla="*/ 35 h 40"/>
                      <a:gd name="T88" fmla="*/ 9 w 44"/>
                      <a:gd name="T89" fmla="*/ 16 h 40"/>
                      <a:gd name="T90" fmla="*/ 16 w 44"/>
                      <a:gd name="T91" fmla="*/ 10 h 40"/>
                      <a:gd name="T92" fmla="*/ 17 w 44"/>
                      <a:gd name="T93" fmla="*/ 12 h 40"/>
                      <a:gd name="T94" fmla="*/ 2 w 44"/>
                      <a:gd name="T95" fmla="*/ 24 h 40"/>
                      <a:gd name="T96" fmla="*/ 5 w 44"/>
                      <a:gd name="T97" fmla="*/ 23 h 40"/>
                      <a:gd name="T98" fmla="*/ 5 w 44"/>
                      <a:gd name="T99" fmla="*/ 27 h 40"/>
                      <a:gd name="T100" fmla="*/ 8 w 44"/>
                      <a:gd name="T101" fmla="*/ 34 h 40"/>
                      <a:gd name="T102" fmla="*/ 9 w 44"/>
                      <a:gd name="T103" fmla="*/ 27 h 40"/>
                      <a:gd name="T104" fmla="*/ 14 w 44"/>
                      <a:gd name="T105" fmla="*/ 24 h 40"/>
                      <a:gd name="T106" fmla="*/ 16 w 44"/>
                      <a:gd name="T107" fmla="*/ 23 h 40"/>
                      <a:gd name="T108" fmla="*/ 17 w 44"/>
                      <a:gd name="T109" fmla="*/ 32 h 40"/>
                      <a:gd name="T110" fmla="*/ 21 w 44"/>
                      <a:gd name="T111" fmla="*/ 24 h 40"/>
                      <a:gd name="T112" fmla="*/ 25 w 44"/>
                      <a:gd name="T113" fmla="*/ 15 h 40"/>
                      <a:gd name="T114" fmla="*/ 26 w 44"/>
                      <a:gd name="T115" fmla="*/ 21 h 40"/>
                      <a:gd name="T116" fmla="*/ 26 w 44"/>
                      <a:gd name="T117" fmla="*/ 25 h 40"/>
                      <a:gd name="T118" fmla="*/ 22 w 44"/>
                      <a:gd name="T119" fmla="*/ 29 h 40"/>
                      <a:gd name="T120" fmla="*/ 19 w 44"/>
                      <a:gd name="T121" fmla="*/ 29 h 40"/>
                      <a:gd name="T122" fmla="*/ 20 w 44"/>
                      <a:gd name="T123" fmla="*/ 2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4" h="40">
                        <a:moveTo>
                          <a:pt x="20" y="22"/>
                        </a:moveTo>
                        <a:cubicBezTo>
                          <a:pt x="20" y="24"/>
                          <a:pt x="20" y="27"/>
                          <a:pt x="19" y="29"/>
                        </a:cubicBezTo>
                        <a:cubicBezTo>
                          <a:pt x="19" y="30"/>
                          <a:pt x="20" y="30"/>
                          <a:pt x="20" y="29"/>
                        </a:cubicBezTo>
                        <a:cubicBezTo>
                          <a:pt x="23" y="23"/>
                          <a:pt x="21" y="28"/>
                          <a:pt x="20" y="30"/>
                        </a:cubicBezTo>
                        <a:cubicBezTo>
                          <a:pt x="20" y="31"/>
                          <a:pt x="21" y="31"/>
                          <a:pt x="21" y="30"/>
                        </a:cubicBezTo>
                        <a:cubicBezTo>
                          <a:pt x="23" y="28"/>
                          <a:pt x="24" y="27"/>
                          <a:pt x="26" y="25"/>
                        </a:cubicBezTo>
                        <a:cubicBezTo>
                          <a:pt x="27" y="24"/>
                          <a:pt x="26" y="23"/>
                          <a:pt x="25" y="24"/>
                        </a:cubicBezTo>
                        <a:cubicBezTo>
                          <a:pt x="24" y="25"/>
                          <a:pt x="23" y="26"/>
                          <a:pt x="21" y="27"/>
                        </a:cubicBezTo>
                        <a:cubicBezTo>
                          <a:pt x="22" y="28"/>
                          <a:pt x="22" y="28"/>
                          <a:pt x="22" y="28"/>
                        </a:cubicBezTo>
                        <a:cubicBezTo>
                          <a:pt x="25" y="25"/>
                          <a:pt x="28" y="22"/>
                          <a:pt x="30" y="18"/>
                        </a:cubicBezTo>
                        <a:cubicBezTo>
                          <a:pt x="30" y="18"/>
                          <a:pt x="29" y="18"/>
                          <a:pt x="29" y="18"/>
                        </a:cubicBezTo>
                        <a:cubicBezTo>
                          <a:pt x="26" y="18"/>
                          <a:pt x="24" y="20"/>
                          <a:pt x="26" y="16"/>
                        </a:cubicBezTo>
                        <a:cubicBezTo>
                          <a:pt x="26" y="15"/>
                          <a:pt x="25" y="15"/>
                          <a:pt x="25" y="15"/>
                        </a:cubicBezTo>
                        <a:cubicBezTo>
                          <a:pt x="24" y="16"/>
                          <a:pt x="24" y="18"/>
                          <a:pt x="23" y="19"/>
                        </a:cubicBezTo>
                        <a:cubicBezTo>
                          <a:pt x="21" y="23"/>
                          <a:pt x="20" y="20"/>
                          <a:pt x="19" y="17"/>
                        </a:cubicBezTo>
                        <a:cubicBezTo>
                          <a:pt x="19" y="17"/>
                          <a:pt x="18" y="17"/>
                          <a:pt x="18" y="17"/>
                        </a:cubicBezTo>
                        <a:cubicBezTo>
                          <a:pt x="17" y="21"/>
                          <a:pt x="17" y="25"/>
                          <a:pt x="16" y="29"/>
                        </a:cubicBezTo>
                        <a:cubicBezTo>
                          <a:pt x="17" y="30"/>
                          <a:pt x="17" y="29"/>
                          <a:pt x="17" y="27"/>
                        </a:cubicBezTo>
                        <a:cubicBezTo>
                          <a:pt x="17" y="25"/>
                          <a:pt x="17" y="23"/>
                          <a:pt x="17" y="21"/>
                        </a:cubicBezTo>
                        <a:cubicBezTo>
                          <a:pt x="17" y="20"/>
                          <a:pt x="15" y="20"/>
                          <a:pt x="15" y="21"/>
                        </a:cubicBezTo>
                        <a:cubicBezTo>
                          <a:pt x="14" y="25"/>
                          <a:pt x="14" y="30"/>
                          <a:pt x="14" y="35"/>
                        </a:cubicBezTo>
                        <a:cubicBezTo>
                          <a:pt x="14" y="36"/>
                          <a:pt x="15" y="36"/>
                          <a:pt x="15" y="35"/>
                        </a:cubicBezTo>
                        <a:cubicBezTo>
                          <a:pt x="16" y="30"/>
                          <a:pt x="15" y="26"/>
                          <a:pt x="14" y="21"/>
                        </a:cubicBezTo>
                        <a:cubicBezTo>
                          <a:pt x="14" y="20"/>
                          <a:pt x="13" y="20"/>
                          <a:pt x="13" y="21"/>
                        </a:cubicBezTo>
                        <a:cubicBezTo>
                          <a:pt x="12" y="24"/>
                          <a:pt x="11" y="29"/>
                          <a:pt x="12" y="32"/>
                        </a:cubicBezTo>
                        <a:cubicBezTo>
                          <a:pt x="11" y="29"/>
                          <a:pt x="11" y="25"/>
                          <a:pt x="10" y="22"/>
                        </a:cubicBezTo>
                        <a:cubicBezTo>
                          <a:pt x="10" y="22"/>
                          <a:pt x="8" y="22"/>
                          <a:pt x="8" y="23"/>
                        </a:cubicBezTo>
                        <a:cubicBezTo>
                          <a:pt x="8" y="25"/>
                          <a:pt x="8" y="27"/>
                          <a:pt x="8" y="29"/>
                        </a:cubicBezTo>
                        <a:cubicBezTo>
                          <a:pt x="8" y="32"/>
                          <a:pt x="9" y="33"/>
                          <a:pt x="8" y="30"/>
                        </a:cubicBezTo>
                        <a:cubicBezTo>
                          <a:pt x="8" y="27"/>
                          <a:pt x="6" y="25"/>
                          <a:pt x="6" y="22"/>
                        </a:cubicBezTo>
                        <a:cubicBezTo>
                          <a:pt x="6" y="21"/>
                          <a:pt x="5" y="21"/>
                          <a:pt x="4" y="21"/>
                        </a:cubicBezTo>
                        <a:cubicBezTo>
                          <a:pt x="4" y="23"/>
                          <a:pt x="4" y="24"/>
                          <a:pt x="4" y="25"/>
                        </a:cubicBezTo>
                        <a:cubicBezTo>
                          <a:pt x="5" y="25"/>
                          <a:pt x="5" y="25"/>
                          <a:pt x="4" y="25"/>
                        </a:cubicBezTo>
                        <a:cubicBezTo>
                          <a:pt x="5" y="30"/>
                          <a:pt x="4" y="22"/>
                          <a:pt x="4" y="21"/>
                        </a:cubicBezTo>
                        <a:cubicBezTo>
                          <a:pt x="4" y="21"/>
                          <a:pt x="3" y="21"/>
                          <a:pt x="3" y="21"/>
                        </a:cubicBezTo>
                        <a:cubicBezTo>
                          <a:pt x="2" y="21"/>
                          <a:pt x="1" y="22"/>
                          <a:pt x="1" y="23"/>
                        </a:cubicBezTo>
                        <a:cubicBezTo>
                          <a:pt x="0" y="23"/>
                          <a:pt x="1" y="24"/>
                          <a:pt x="2" y="24"/>
                        </a:cubicBezTo>
                        <a:cubicBezTo>
                          <a:pt x="5" y="20"/>
                          <a:pt x="9" y="18"/>
                          <a:pt x="13" y="15"/>
                        </a:cubicBezTo>
                        <a:cubicBezTo>
                          <a:pt x="15" y="15"/>
                          <a:pt x="15" y="14"/>
                          <a:pt x="14" y="13"/>
                        </a:cubicBezTo>
                        <a:cubicBezTo>
                          <a:pt x="12" y="15"/>
                          <a:pt x="10" y="16"/>
                          <a:pt x="8" y="18"/>
                        </a:cubicBezTo>
                        <a:cubicBezTo>
                          <a:pt x="8" y="18"/>
                          <a:pt x="9" y="19"/>
                          <a:pt x="9" y="19"/>
                        </a:cubicBezTo>
                        <a:cubicBezTo>
                          <a:pt x="11" y="16"/>
                          <a:pt x="14" y="13"/>
                          <a:pt x="17" y="11"/>
                        </a:cubicBezTo>
                        <a:cubicBezTo>
                          <a:pt x="16" y="10"/>
                          <a:pt x="16" y="10"/>
                          <a:pt x="16" y="10"/>
                        </a:cubicBezTo>
                        <a:cubicBezTo>
                          <a:pt x="14" y="12"/>
                          <a:pt x="12" y="14"/>
                          <a:pt x="9" y="16"/>
                        </a:cubicBezTo>
                        <a:cubicBezTo>
                          <a:pt x="10" y="16"/>
                          <a:pt x="10" y="17"/>
                          <a:pt x="10" y="17"/>
                        </a:cubicBezTo>
                        <a:cubicBezTo>
                          <a:pt x="14" y="15"/>
                          <a:pt x="18" y="12"/>
                          <a:pt x="22" y="10"/>
                        </a:cubicBezTo>
                        <a:cubicBezTo>
                          <a:pt x="24" y="9"/>
                          <a:pt x="27" y="8"/>
                          <a:pt x="30" y="8"/>
                        </a:cubicBezTo>
                        <a:cubicBezTo>
                          <a:pt x="37" y="7"/>
                          <a:pt x="37" y="14"/>
                          <a:pt x="34" y="18"/>
                        </a:cubicBezTo>
                        <a:cubicBezTo>
                          <a:pt x="32" y="22"/>
                          <a:pt x="25" y="24"/>
                          <a:pt x="21" y="27"/>
                        </a:cubicBezTo>
                        <a:cubicBezTo>
                          <a:pt x="20" y="27"/>
                          <a:pt x="16" y="33"/>
                          <a:pt x="16" y="33"/>
                        </a:cubicBezTo>
                        <a:cubicBezTo>
                          <a:pt x="16" y="33"/>
                          <a:pt x="16" y="33"/>
                          <a:pt x="15" y="34"/>
                        </a:cubicBezTo>
                        <a:cubicBezTo>
                          <a:pt x="15" y="34"/>
                          <a:pt x="15" y="38"/>
                          <a:pt x="14" y="36"/>
                        </a:cubicBezTo>
                        <a:cubicBezTo>
                          <a:pt x="14" y="36"/>
                          <a:pt x="13" y="37"/>
                          <a:pt x="13" y="37"/>
                        </a:cubicBezTo>
                        <a:cubicBezTo>
                          <a:pt x="13" y="39"/>
                          <a:pt x="9" y="34"/>
                          <a:pt x="9" y="35"/>
                        </a:cubicBezTo>
                        <a:cubicBezTo>
                          <a:pt x="5" y="32"/>
                          <a:pt x="10" y="36"/>
                          <a:pt x="11" y="37"/>
                        </a:cubicBezTo>
                        <a:cubicBezTo>
                          <a:pt x="12" y="37"/>
                          <a:pt x="12" y="36"/>
                          <a:pt x="12" y="36"/>
                        </a:cubicBezTo>
                        <a:cubicBezTo>
                          <a:pt x="10" y="33"/>
                          <a:pt x="7" y="32"/>
                          <a:pt x="9" y="28"/>
                        </a:cubicBezTo>
                        <a:cubicBezTo>
                          <a:pt x="11" y="26"/>
                          <a:pt x="11" y="22"/>
                          <a:pt x="11" y="19"/>
                        </a:cubicBezTo>
                        <a:cubicBezTo>
                          <a:pt x="11" y="19"/>
                          <a:pt x="9" y="18"/>
                          <a:pt x="9" y="19"/>
                        </a:cubicBezTo>
                        <a:cubicBezTo>
                          <a:pt x="9" y="21"/>
                          <a:pt x="8" y="22"/>
                          <a:pt x="8" y="24"/>
                        </a:cubicBezTo>
                        <a:cubicBezTo>
                          <a:pt x="8" y="21"/>
                          <a:pt x="11" y="18"/>
                          <a:pt x="12" y="16"/>
                        </a:cubicBezTo>
                        <a:cubicBezTo>
                          <a:pt x="12" y="16"/>
                          <a:pt x="11" y="15"/>
                          <a:pt x="11" y="15"/>
                        </a:cubicBezTo>
                        <a:cubicBezTo>
                          <a:pt x="10" y="16"/>
                          <a:pt x="10" y="17"/>
                          <a:pt x="10" y="17"/>
                        </a:cubicBezTo>
                        <a:cubicBezTo>
                          <a:pt x="8" y="20"/>
                          <a:pt x="8" y="20"/>
                          <a:pt x="10" y="19"/>
                        </a:cubicBezTo>
                        <a:cubicBezTo>
                          <a:pt x="11" y="19"/>
                          <a:pt x="12" y="20"/>
                          <a:pt x="13" y="20"/>
                        </a:cubicBezTo>
                        <a:cubicBezTo>
                          <a:pt x="13" y="21"/>
                          <a:pt x="13" y="23"/>
                          <a:pt x="13" y="24"/>
                        </a:cubicBezTo>
                        <a:cubicBezTo>
                          <a:pt x="13" y="25"/>
                          <a:pt x="14" y="25"/>
                          <a:pt x="14" y="25"/>
                        </a:cubicBezTo>
                        <a:cubicBezTo>
                          <a:pt x="15" y="23"/>
                          <a:pt x="15" y="22"/>
                          <a:pt x="16" y="20"/>
                        </a:cubicBezTo>
                        <a:cubicBezTo>
                          <a:pt x="18" y="15"/>
                          <a:pt x="17" y="23"/>
                          <a:pt x="17" y="25"/>
                        </a:cubicBezTo>
                        <a:cubicBezTo>
                          <a:pt x="17" y="25"/>
                          <a:pt x="17" y="25"/>
                          <a:pt x="18" y="25"/>
                        </a:cubicBezTo>
                        <a:cubicBezTo>
                          <a:pt x="18" y="22"/>
                          <a:pt x="19" y="19"/>
                          <a:pt x="20" y="16"/>
                        </a:cubicBezTo>
                        <a:cubicBezTo>
                          <a:pt x="19" y="15"/>
                          <a:pt x="19" y="16"/>
                          <a:pt x="20" y="18"/>
                        </a:cubicBezTo>
                        <a:cubicBezTo>
                          <a:pt x="19" y="20"/>
                          <a:pt x="20" y="21"/>
                          <a:pt x="22" y="20"/>
                        </a:cubicBezTo>
                        <a:cubicBezTo>
                          <a:pt x="23" y="11"/>
                          <a:pt x="20" y="30"/>
                          <a:pt x="23" y="18"/>
                        </a:cubicBezTo>
                        <a:cubicBezTo>
                          <a:pt x="25" y="9"/>
                          <a:pt x="24" y="20"/>
                          <a:pt x="24" y="23"/>
                        </a:cubicBezTo>
                        <a:cubicBezTo>
                          <a:pt x="24" y="23"/>
                          <a:pt x="25" y="23"/>
                          <a:pt x="25" y="23"/>
                        </a:cubicBezTo>
                        <a:cubicBezTo>
                          <a:pt x="26" y="20"/>
                          <a:pt x="26" y="17"/>
                          <a:pt x="26" y="14"/>
                        </a:cubicBezTo>
                        <a:cubicBezTo>
                          <a:pt x="27" y="8"/>
                          <a:pt x="27" y="19"/>
                          <a:pt x="27" y="20"/>
                        </a:cubicBezTo>
                        <a:cubicBezTo>
                          <a:pt x="27" y="21"/>
                          <a:pt x="29" y="21"/>
                          <a:pt x="29" y="20"/>
                        </a:cubicBezTo>
                        <a:cubicBezTo>
                          <a:pt x="29" y="18"/>
                          <a:pt x="31" y="8"/>
                          <a:pt x="31" y="17"/>
                        </a:cubicBezTo>
                        <a:cubicBezTo>
                          <a:pt x="31" y="18"/>
                          <a:pt x="33" y="18"/>
                          <a:pt x="33" y="17"/>
                        </a:cubicBezTo>
                        <a:cubicBezTo>
                          <a:pt x="33" y="15"/>
                          <a:pt x="33" y="14"/>
                          <a:pt x="35" y="13"/>
                        </a:cubicBezTo>
                        <a:cubicBezTo>
                          <a:pt x="36" y="12"/>
                          <a:pt x="35" y="11"/>
                          <a:pt x="34" y="11"/>
                        </a:cubicBezTo>
                        <a:cubicBezTo>
                          <a:pt x="33" y="12"/>
                          <a:pt x="33" y="12"/>
                          <a:pt x="32" y="13"/>
                        </a:cubicBezTo>
                        <a:cubicBezTo>
                          <a:pt x="30" y="16"/>
                          <a:pt x="33" y="14"/>
                          <a:pt x="33" y="15"/>
                        </a:cubicBezTo>
                        <a:cubicBezTo>
                          <a:pt x="33" y="14"/>
                          <a:pt x="32" y="12"/>
                          <a:pt x="31" y="11"/>
                        </a:cubicBezTo>
                        <a:cubicBezTo>
                          <a:pt x="31" y="11"/>
                          <a:pt x="30" y="11"/>
                          <a:pt x="30" y="11"/>
                        </a:cubicBezTo>
                        <a:cubicBezTo>
                          <a:pt x="30" y="12"/>
                          <a:pt x="29" y="13"/>
                          <a:pt x="29" y="13"/>
                        </a:cubicBezTo>
                        <a:cubicBezTo>
                          <a:pt x="29" y="14"/>
                          <a:pt x="29" y="15"/>
                          <a:pt x="28" y="15"/>
                        </a:cubicBezTo>
                        <a:cubicBezTo>
                          <a:pt x="27" y="17"/>
                          <a:pt x="27" y="18"/>
                          <a:pt x="29" y="18"/>
                        </a:cubicBezTo>
                        <a:cubicBezTo>
                          <a:pt x="29" y="14"/>
                          <a:pt x="29" y="11"/>
                          <a:pt x="28" y="8"/>
                        </a:cubicBezTo>
                        <a:cubicBezTo>
                          <a:pt x="28" y="7"/>
                          <a:pt x="27" y="7"/>
                          <a:pt x="27" y="8"/>
                        </a:cubicBezTo>
                        <a:cubicBezTo>
                          <a:pt x="24" y="12"/>
                          <a:pt x="24" y="18"/>
                          <a:pt x="24" y="23"/>
                        </a:cubicBezTo>
                        <a:cubicBezTo>
                          <a:pt x="24" y="24"/>
                          <a:pt x="25" y="24"/>
                          <a:pt x="25" y="23"/>
                        </a:cubicBezTo>
                        <a:cubicBezTo>
                          <a:pt x="26" y="19"/>
                          <a:pt x="26" y="16"/>
                          <a:pt x="26" y="12"/>
                        </a:cubicBezTo>
                        <a:cubicBezTo>
                          <a:pt x="25" y="11"/>
                          <a:pt x="25" y="11"/>
                          <a:pt x="24" y="12"/>
                        </a:cubicBezTo>
                        <a:cubicBezTo>
                          <a:pt x="22" y="15"/>
                          <a:pt x="21" y="19"/>
                          <a:pt x="21" y="24"/>
                        </a:cubicBezTo>
                        <a:cubicBezTo>
                          <a:pt x="21" y="24"/>
                          <a:pt x="22" y="25"/>
                          <a:pt x="23" y="24"/>
                        </a:cubicBezTo>
                        <a:cubicBezTo>
                          <a:pt x="23" y="20"/>
                          <a:pt x="23" y="18"/>
                          <a:pt x="23" y="14"/>
                        </a:cubicBezTo>
                        <a:cubicBezTo>
                          <a:pt x="23" y="14"/>
                          <a:pt x="21" y="14"/>
                          <a:pt x="21" y="14"/>
                        </a:cubicBezTo>
                        <a:cubicBezTo>
                          <a:pt x="20" y="18"/>
                          <a:pt x="20" y="21"/>
                          <a:pt x="19" y="25"/>
                        </a:cubicBezTo>
                        <a:cubicBezTo>
                          <a:pt x="19" y="26"/>
                          <a:pt x="21" y="26"/>
                          <a:pt x="21" y="25"/>
                        </a:cubicBezTo>
                        <a:cubicBezTo>
                          <a:pt x="22" y="21"/>
                          <a:pt x="22" y="17"/>
                          <a:pt x="21" y="13"/>
                        </a:cubicBezTo>
                        <a:cubicBezTo>
                          <a:pt x="21" y="12"/>
                          <a:pt x="20" y="12"/>
                          <a:pt x="20" y="13"/>
                        </a:cubicBezTo>
                        <a:cubicBezTo>
                          <a:pt x="19" y="17"/>
                          <a:pt x="17" y="21"/>
                          <a:pt x="17" y="25"/>
                        </a:cubicBezTo>
                        <a:cubicBezTo>
                          <a:pt x="16" y="26"/>
                          <a:pt x="18" y="26"/>
                          <a:pt x="18" y="25"/>
                        </a:cubicBezTo>
                        <a:cubicBezTo>
                          <a:pt x="19" y="21"/>
                          <a:pt x="19" y="18"/>
                          <a:pt x="19" y="14"/>
                        </a:cubicBezTo>
                        <a:cubicBezTo>
                          <a:pt x="18" y="13"/>
                          <a:pt x="17" y="13"/>
                          <a:pt x="17" y="14"/>
                        </a:cubicBezTo>
                        <a:cubicBezTo>
                          <a:pt x="16" y="16"/>
                          <a:pt x="15" y="18"/>
                          <a:pt x="14" y="20"/>
                        </a:cubicBezTo>
                        <a:cubicBezTo>
                          <a:pt x="14" y="23"/>
                          <a:pt x="14" y="23"/>
                          <a:pt x="14" y="20"/>
                        </a:cubicBezTo>
                        <a:cubicBezTo>
                          <a:pt x="14" y="18"/>
                          <a:pt x="14" y="17"/>
                          <a:pt x="13" y="15"/>
                        </a:cubicBezTo>
                        <a:cubicBezTo>
                          <a:pt x="13" y="15"/>
                          <a:pt x="13" y="14"/>
                          <a:pt x="12" y="15"/>
                        </a:cubicBezTo>
                        <a:cubicBezTo>
                          <a:pt x="10" y="17"/>
                          <a:pt x="8" y="19"/>
                          <a:pt x="7" y="22"/>
                        </a:cubicBezTo>
                        <a:cubicBezTo>
                          <a:pt x="7" y="23"/>
                          <a:pt x="8" y="23"/>
                          <a:pt x="8" y="22"/>
                        </a:cubicBezTo>
                        <a:cubicBezTo>
                          <a:pt x="10" y="20"/>
                          <a:pt x="11" y="18"/>
                          <a:pt x="12" y="16"/>
                        </a:cubicBezTo>
                        <a:cubicBezTo>
                          <a:pt x="12" y="15"/>
                          <a:pt x="11" y="14"/>
                          <a:pt x="11" y="15"/>
                        </a:cubicBezTo>
                        <a:cubicBezTo>
                          <a:pt x="9" y="19"/>
                          <a:pt x="7" y="22"/>
                          <a:pt x="7" y="27"/>
                        </a:cubicBezTo>
                        <a:cubicBezTo>
                          <a:pt x="7" y="27"/>
                          <a:pt x="8" y="28"/>
                          <a:pt x="9" y="27"/>
                        </a:cubicBezTo>
                        <a:cubicBezTo>
                          <a:pt x="9" y="25"/>
                          <a:pt x="9" y="23"/>
                          <a:pt x="9" y="21"/>
                        </a:cubicBezTo>
                        <a:cubicBezTo>
                          <a:pt x="9" y="24"/>
                          <a:pt x="9" y="28"/>
                          <a:pt x="6" y="30"/>
                        </a:cubicBezTo>
                        <a:cubicBezTo>
                          <a:pt x="6" y="30"/>
                          <a:pt x="6" y="31"/>
                          <a:pt x="6" y="31"/>
                        </a:cubicBezTo>
                        <a:cubicBezTo>
                          <a:pt x="7" y="32"/>
                          <a:pt x="8" y="33"/>
                          <a:pt x="9" y="34"/>
                        </a:cubicBezTo>
                        <a:cubicBezTo>
                          <a:pt x="9" y="34"/>
                          <a:pt x="10" y="34"/>
                          <a:pt x="10" y="34"/>
                        </a:cubicBezTo>
                        <a:cubicBezTo>
                          <a:pt x="9" y="34"/>
                          <a:pt x="8" y="33"/>
                          <a:pt x="7" y="32"/>
                        </a:cubicBezTo>
                        <a:cubicBezTo>
                          <a:pt x="6" y="31"/>
                          <a:pt x="5" y="33"/>
                          <a:pt x="6" y="33"/>
                        </a:cubicBezTo>
                        <a:cubicBezTo>
                          <a:pt x="8" y="36"/>
                          <a:pt x="10" y="38"/>
                          <a:pt x="13" y="39"/>
                        </a:cubicBezTo>
                        <a:cubicBezTo>
                          <a:pt x="13" y="40"/>
                          <a:pt x="14" y="39"/>
                          <a:pt x="14" y="39"/>
                        </a:cubicBezTo>
                        <a:cubicBezTo>
                          <a:pt x="14" y="39"/>
                          <a:pt x="14" y="39"/>
                          <a:pt x="14" y="39"/>
                        </a:cubicBezTo>
                        <a:cubicBezTo>
                          <a:pt x="15" y="39"/>
                          <a:pt x="15" y="38"/>
                          <a:pt x="15" y="38"/>
                        </a:cubicBezTo>
                        <a:cubicBezTo>
                          <a:pt x="14" y="37"/>
                          <a:pt x="13" y="38"/>
                          <a:pt x="15" y="39"/>
                        </a:cubicBezTo>
                        <a:cubicBezTo>
                          <a:pt x="15" y="40"/>
                          <a:pt x="16" y="39"/>
                          <a:pt x="16" y="39"/>
                        </a:cubicBezTo>
                        <a:cubicBezTo>
                          <a:pt x="16" y="37"/>
                          <a:pt x="16" y="36"/>
                          <a:pt x="17" y="35"/>
                        </a:cubicBezTo>
                        <a:cubicBezTo>
                          <a:pt x="18" y="35"/>
                          <a:pt x="18" y="35"/>
                          <a:pt x="18" y="34"/>
                        </a:cubicBezTo>
                        <a:cubicBezTo>
                          <a:pt x="19" y="24"/>
                          <a:pt x="44" y="23"/>
                          <a:pt x="37" y="10"/>
                        </a:cubicBezTo>
                        <a:cubicBezTo>
                          <a:pt x="32" y="0"/>
                          <a:pt x="15" y="12"/>
                          <a:pt x="9" y="16"/>
                        </a:cubicBezTo>
                        <a:cubicBezTo>
                          <a:pt x="9" y="17"/>
                          <a:pt x="9" y="18"/>
                          <a:pt x="10" y="17"/>
                        </a:cubicBezTo>
                        <a:cubicBezTo>
                          <a:pt x="13" y="15"/>
                          <a:pt x="15" y="13"/>
                          <a:pt x="17" y="11"/>
                        </a:cubicBezTo>
                        <a:cubicBezTo>
                          <a:pt x="17" y="10"/>
                          <a:pt x="16" y="9"/>
                          <a:pt x="16" y="10"/>
                        </a:cubicBezTo>
                        <a:cubicBezTo>
                          <a:pt x="13" y="12"/>
                          <a:pt x="10" y="15"/>
                          <a:pt x="8" y="18"/>
                        </a:cubicBezTo>
                        <a:cubicBezTo>
                          <a:pt x="7" y="19"/>
                          <a:pt x="8" y="20"/>
                          <a:pt x="9" y="19"/>
                        </a:cubicBezTo>
                        <a:cubicBezTo>
                          <a:pt x="12" y="17"/>
                          <a:pt x="14" y="15"/>
                          <a:pt x="17" y="12"/>
                        </a:cubicBezTo>
                        <a:cubicBezTo>
                          <a:pt x="18" y="12"/>
                          <a:pt x="17" y="11"/>
                          <a:pt x="16" y="11"/>
                        </a:cubicBezTo>
                        <a:cubicBezTo>
                          <a:pt x="11" y="15"/>
                          <a:pt x="5" y="18"/>
                          <a:pt x="1" y="23"/>
                        </a:cubicBezTo>
                        <a:cubicBezTo>
                          <a:pt x="1" y="23"/>
                          <a:pt x="1" y="23"/>
                          <a:pt x="2" y="24"/>
                        </a:cubicBezTo>
                        <a:cubicBezTo>
                          <a:pt x="3" y="22"/>
                          <a:pt x="4" y="27"/>
                          <a:pt x="5" y="29"/>
                        </a:cubicBezTo>
                        <a:cubicBezTo>
                          <a:pt x="5" y="30"/>
                          <a:pt x="6" y="29"/>
                          <a:pt x="6" y="29"/>
                        </a:cubicBezTo>
                        <a:cubicBezTo>
                          <a:pt x="5" y="27"/>
                          <a:pt x="5" y="25"/>
                          <a:pt x="5" y="23"/>
                        </a:cubicBezTo>
                        <a:cubicBezTo>
                          <a:pt x="4" y="22"/>
                          <a:pt x="3" y="22"/>
                          <a:pt x="3" y="23"/>
                        </a:cubicBezTo>
                        <a:cubicBezTo>
                          <a:pt x="3" y="24"/>
                          <a:pt x="3" y="25"/>
                          <a:pt x="3" y="27"/>
                        </a:cubicBezTo>
                        <a:cubicBezTo>
                          <a:pt x="3" y="27"/>
                          <a:pt x="4" y="28"/>
                          <a:pt x="5" y="27"/>
                        </a:cubicBezTo>
                        <a:cubicBezTo>
                          <a:pt x="5" y="26"/>
                          <a:pt x="5" y="25"/>
                          <a:pt x="6" y="24"/>
                        </a:cubicBezTo>
                        <a:cubicBezTo>
                          <a:pt x="5" y="24"/>
                          <a:pt x="4" y="22"/>
                          <a:pt x="5" y="26"/>
                        </a:cubicBezTo>
                        <a:cubicBezTo>
                          <a:pt x="5" y="28"/>
                          <a:pt x="7" y="31"/>
                          <a:pt x="8" y="34"/>
                        </a:cubicBezTo>
                        <a:cubicBezTo>
                          <a:pt x="8" y="35"/>
                          <a:pt x="10" y="34"/>
                          <a:pt x="10" y="34"/>
                        </a:cubicBezTo>
                        <a:cubicBezTo>
                          <a:pt x="10" y="31"/>
                          <a:pt x="10" y="28"/>
                          <a:pt x="10" y="25"/>
                        </a:cubicBezTo>
                        <a:cubicBezTo>
                          <a:pt x="8" y="25"/>
                          <a:pt x="8" y="26"/>
                          <a:pt x="9" y="27"/>
                        </a:cubicBezTo>
                        <a:cubicBezTo>
                          <a:pt x="10" y="30"/>
                          <a:pt x="10" y="32"/>
                          <a:pt x="11" y="34"/>
                        </a:cubicBezTo>
                        <a:cubicBezTo>
                          <a:pt x="11" y="35"/>
                          <a:pt x="12" y="35"/>
                          <a:pt x="12" y="34"/>
                        </a:cubicBezTo>
                        <a:cubicBezTo>
                          <a:pt x="13" y="31"/>
                          <a:pt x="14" y="27"/>
                          <a:pt x="14" y="24"/>
                        </a:cubicBezTo>
                        <a:cubicBezTo>
                          <a:pt x="14" y="26"/>
                          <a:pt x="14" y="32"/>
                          <a:pt x="14" y="35"/>
                        </a:cubicBezTo>
                        <a:cubicBezTo>
                          <a:pt x="15" y="35"/>
                          <a:pt x="15" y="35"/>
                          <a:pt x="15" y="35"/>
                        </a:cubicBezTo>
                        <a:cubicBezTo>
                          <a:pt x="15" y="31"/>
                          <a:pt x="16" y="27"/>
                          <a:pt x="16" y="23"/>
                        </a:cubicBezTo>
                        <a:cubicBezTo>
                          <a:pt x="15" y="22"/>
                          <a:pt x="15" y="23"/>
                          <a:pt x="15" y="25"/>
                        </a:cubicBezTo>
                        <a:cubicBezTo>
                          <a:pt x="15" y="27"/>
                          <a:pt x="15" y="29"/>
                          <a:pt x="15" y="32"/>
                        </a:cubicBezTo>
                        <a:cubicBezTo>
                          <a:pt x="15" y="32"/>
                          <a:pt x="16" y="33"/>
                          <a:pt x="17" y="32"/>
                        </a:cubicBezTo>
                        <a:cubicBezTo>
                          <a:pt x="18" y="28"/>
                          <a:pt x="18" y="24"/>
                          <a:pt x="19" y="20"/>
                        </a:cubicBezTo>
                        <a:cubicBezTo>
                          <a:pt x="19" y="19"/>
                          <a:pt x="17" y="19"/>
                          <a:pt x="19" y="21"/>
                        </a:cubicBezTo>
                        <a:cubicBezTo>
                          <a:pt x="20" y="23"/>
                          <a:pt x="19" y="23"/>
                          <a:pt x="21" y="24"/>
                        </a:cubicBezTo>
                        <a:cubicBezTo>
                          <a:pt x="21" y="25"/>
                          <a:pt x="22" y="24"/>
                          <a:pt x="22" y="24"/>
                        </a:cubicBezTo>
                        <a:cubicBezTo>
                          <a:pt x="23" y="21"/>
                          <a:pt x="25" y="19"/>
                          <a:pt x="26" y="16"/>
                        </a:cubicBezTo>
                        <a:cubicBezTo>
                          <a:pt x="26" y="15"/>
                          <a:pt x="25" y="14"/>
                          <a:pt x="25" y="15"/>
                        </a:cubicBezTo>
                        <a:cubicBezTo>
                          <a:pt x="24" y="16"/>
                          <a:pt x="24" y="18"/>
                          <a:pt x="23" y="19"/>
                        </a:cubicBezTo>
                        <a:cubicBezTo>
                          <a:pt x="23" y="20"/>
                          <a:pt x="23" y="20"/>
                          <a:pt x="24" y="20"/>
                        </a:cubicBezTo>
                        <a:cubicBezTo>
                          <a:pt x="26" y="20"/>
                          <a:pt x="29" y="18"/>
                          <a:pt x="26" y="21"/>
                        </a:cubicBezTo>
                        <a:cubicBezTo>
                          <a:pt x="25" y="24"/>
                          <a:pt x="23" y="25"/>
                          <a:pt x="21" y="27"/>
                        </a:cubicBezTo>
                        <a:cubicBezTo>
                          <a:pt x="21" y="28"/>
                          <a:pt x="22" y="29"/>
                          <a:pt x="22" y="28"/>
                        </a:cubicBezTo>
                        <a:cubicBezTo>
                          <a:pt x="24" y="27"/>
                          <a:pt x="25" y="26"/>
                          <a:pt x="26" y="25"/>
                        </a:cubicBezTo>
                        <a:cubicBezTo>
                          <a:pt x="26" y="25"/>
                          <a:pt x="25" y="24"/>
                          <a:pt x="25" y="24"/>
                        </a:cubicBezTo>
                        <a:cubicBezTo>
                          <a:pt x="24" y="25"/>
                          <a:pt x="22" y="26"/>
                          <a:pt x="21" y="28"/>
                        </a:cubicBezTo>
                        <a:cubicBezTo>
                          <a:pt x="22" y="28"/>
                          <a:pt x="22" y="28"/>
                          <a:pt x="22" y="29"/>
                        </a:cubicBezTo>
                        <a:cubicBezTo>
                          <a:pt x="22" y="27"/>
                          <a:pt x="23" y="26"/>
                          <a:pt x="23" y="25"/>
                        </a:cubicBezTo>
                        <a:cubicBezTo>
                          <a:pt x="23" y="24"/>
                          <a:pt x="22" y="24"/>
                          <a:pt x="22" y="24"/>
                        </a:cubicBezTo>
                        <a:cubicBezTo>
                          <a:pt x="21" y="26"/>
                          <a:pt x="20" y="27"/>
                          <a:pt x="19" y="29"/>
                        </a:cubicBezTo>
                        <a:cubicBezTo>
                          <a:pt x="20" y="29"/>
                          <a:pt x="20" y="29"/>
                          <a:pt x="20" y="29"/>
                        </a:cubicBezTo>
                        <a:cubicBezTo>
                          <a:pt x="21" y="27"/>
                          <a:pt x="22" y="25"/>
                          <a:pt x="21" y="22"/>
                        </a:cubicBezTo>
                        <a:cubicBezTo>
                          <a:pt x="21" y="21"/>
                          <a:pt x="20" y="21"/>
                          <a:pt x="20" y="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 name="Freeform 151"/>
                  <p:cNvSpPr/>
                  <p:nvPr/>
                </p:nvSpPr>
                <p:spPr bwMode="auto">
                  <a:xfrm>
                    <a:off x="889000" y="2473326"/>
                    <a:ext cx="82550" cy="85725"/>
                  </a:xfrm>
                  <a:custGeom>
                    <a:avLst/>
                    <a:gdLst>
                      <a:gd name="T0" fmla="*/ 52 w 79"/>
                      <a:gd name="T1" fmla="*/ 6 h 81"/>
                      <a:gd name="T2" fmla="*/ 6 w 79"/>
                      <a:gd name="T3" fmla="*/ 36 h 81"/>
                      <a:gd name="T4" fmla="*/ 34 w 79"/>
                      <a:gd name="T5" fmla="*/ 78 h 81"/>
                      <a:gd name="T6" fmla="*/ 77 w 79"/>
                      <a:gd name="T7" fmla="*/ 45 h 81"/>
                      <a:gd name="T8" fmla="*/ 44 w 79"/>
                      <a:gd name="T9" fmla="*/ 4 h 81"/>
                      <a:gd name="T10" fmla="*/ 44 w 79"/>
                      <a:gd name="T11" fmla="*/ 6 h 81"/>
                      <a:gd name="T12" fmla="*/ 76 w 79"/>
                      <a:gd name="T13" fmla="*/ 42 h 81"/>
                      <a:gd name="T14" fmla="*/ 36 w 79"/>
                      <a:gd name="T15" fmla="*/ 77 h 81"/>
                      <a:gd name="T16" fmla="*/ 7 w 79"/>
                      <a:gd name="T17" fmla="*/ 36 h 81"/>
                      <a:gd name="T18" fmla="*/ 52 w 79"/>
                      <a:gd name="T19" fmla="*/ 7 h 81"/>
                      <a:gd name="T20" fmla="*/ 52 w 79"/>
                      <a:gd name="T21" fmla="*/ 6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9" h="81">
                        <a:moveTo>
                          <a:pt x="52" y="6"/>
                        </a:moveTo>
                        <a:cubicBezTo>
                          <a:pt x="30" y="0"/>
                          <a:pt x="12" y="16"/>
                          <a:pt x="6" y="36"/>
                        </a:cubicBezTo>
                        <a:cubicBezTo>
                          <a:pt x="0" y="54"/>
                          <a:pt x="14" y="76"/>
                          <a:pt x="34" y="78"/>
                        </a:cubicBezTo>
                        <a:cubicBezTo>
                          <a:pt x="55" y="81"/>
                          <a:pt x="75" y="66"/>
                          <a:pt x="77" y="45"/>
                        </a:cubicBezTo>
                        <a:cubicBezTo>
                          <a:pt x="79" y="26"/>
                          <a:pt x="64" y="6"/>
                          <a:pt x="44" y="4"/>
                        </a:cubicBezTo>
                        <a:cubicBezTo>
                          <a:pt x="43" y="4"/>
                          <a:pt x="43" y="5"/>
                          <a:pt x="44" y="6"/>
                        </a:cubicBezTo>
                        <a:cubicBezTo>
                          <a:pt x="62" y="7"/>
                          <a:pt x="76" y="26"/>
                          <a:pt x="76" y="42"/>
                        </a:cubicBezTo>
                        <a:cubicBezTo>
                          <a:pt x="75" y="63"/>
                          <a:pt x="57" y="78"/>
                          <a:pt x="36" y="77"/>
                        </a:cubicBezTo>
                        <a:cubicBezTo>
                          <a:pt x="16" y="76"/>
                          <a:pt x="3" y="54"/>
                          <a:pt x="7" y="36"/>
                        </a:cubicBezTo>
                        <a:cubicBezTo>
                          <a:pt x="11" y="17"/>
                          <a:pt x="32" y="2"/>
                          <a:pt x="52" y="7"/>
                        </a:cubicBezTo>
                        <a:cubicBezTo>
                          <a:pt x="53" y="8"/>
                          <a:pt x="53" y="6"/>
                          <a:pt x="52"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 name="Freeform 152"/>
                  <p:cNvSpPr/>
                  <p:nvPr/>
                </p:nvSpPr>
                <p:spPr bwMode="auto">
                  <a:xfrm>
                    <a:off x="901700" y="2476501"/>
                    <a:ext cx="31750" cy="23813"/>
                  </a:xfrm>
                  <a:custGeom>
                    <a:avLst/>
                    <a:gdLst>
                      <a:gd name="T0" fmla="*/ 1 w 31"/>
                      <a:gd name="T1" fmla="*/ 18 h 23"/>
                      <a:gd name="T2" fmla="*/ 31 w 31"/>
                      <a:gd name="T3" fmla="*/ 1 h 23"/>
                      <a:gd name="T4" fmla="*/ 29 w 31"/>
                      <a:gd name="T5" fmla="*/ 1 h 23"/>
                      <a:gd name="T6" fmla="*/ 1 w 31"/>
                      <a:gd name="T7" fmla="*/ 17 h 23"/>
                      <a:gd name="T8" fmla="*/ 1 w 31"/>
                      <a:gd name="T9" fmla="*/ 18 h 23"/>
                    </a:gdLst>
                    <a:ahLst/>
                    <a:cxnLst>
                      <a:cxn ang="0">
                        <a:pos x="T0" y="T1"/>
                      </a:cxn>
                      <a:cxn ang="0">
                        <a:pos x="T2" y="T3"/>
                      </a:cxn>
                      <a:cxn ang="0">
                        <a:pos x="T4" y="T5"/>
                      </a:cxn>
                      <a:cxn ang="0">
                        <a:pos x="T6" y="T7"/>
                      </a:cxn>
                      <a:cxn ang="0">
                        <a:pos x="T8" y="T9"/>
                      </a:cxn>
                    </a:cxnLst>
                    <a:rect l="0" t="0" r="r" b="b"/>
                    <a:pathLst>
                      <a:path w="31" h="23">
                        <a:moveTo>
                          <a:pt x="1" y="18"/>
                        </a:moveTo>
                        <a:cubicBezTo>
                          <a:pt x="13" y="23"/>
                          <a:pt x="26" y="11"/>
                          <a:pt x="31" y="1"/>
                        </a:cubicBezTo>
                        <a:cubicBezTo>
                          <a:pt x="31" y="1"/>
                          <a:pt x="29" y="0"/>
                          <a:pt x="29" y="1"/>
                        </a:cubicBezTo>
                        <a:cubicBezTo>
                          <a:pt x="25" y="10"/>
                          <a:pt x="12" y="22"/>
                          <a:pt x="1" y="17"/>
                        </a:cubicBezTo>
                        <a:cubicBezTo>
                          <a:pt x="1" y="16"/>
                          <a:pt x="0" y="18"/>
                          <a:pt x="1"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 name="Freeform 153"/>
                  <p:cNvSpPr/>
                  <p:nvPr/>
                </p:nvSpPr>
                <p:spPr bwMode="auto">
                  <a:xfrm>
                    <a:off x="904875" y="2481263"/>
                    <a:ext cx="63500" cy="73025"/>
                  </a:xfrm>
                  <a:custGeom>
                    <a:avLst/>
                    <a:gdLst>
                      <a:gd name="T0" fmla="*/ 33 w 61"/>
                      <a:gd name="T1" fmla="*/ 1 h 68"/>
                      <a:gd name="T2" fmla="*/ 33 w 61"/>
                      <a:gd name="T3" fmla="*/ 16 h 68"/>
                      <a:gd name="T4" fmla="*/ 29 w 61"/>
                      <a:gd name="T5" fmla="*/ 34 h 68"/>
                      <a:gd name="T6" fmla="*/ 35 w 61"/>
                      <a:gd name="T7" fmla="*/ 47 h 68"/>
                      <a:gd name="T8" fmla="*/ 48 w 61"/>
                      <a:gd name="T9" fmla="*/ 44 h 68"/>
                      <a:gd name="T10" fmla="*/ 50 w 61"/>
                      <a:gd name="T11" fmla="*/ 41 h 68"/>
                      <a:gd name="T12" fmla="*/ 53 w 61"/>
                      <a:gd name="T13" fmla="*/ 38 h 68"/>
                      <a:gd name="T14" fmla="*/ 54 w 61"/>
                      <a:gd name="T15" fmla="*/ 41 h 68"/>
                      <a:gd name="T16" fmla="*/ 55 w 61"/>
                      <a:gd name="T17" fmla="*/ 41 h 68"/>
                      <a:gd name="T18" fmla="*/ 59 w 61"/>
                      <a:gd name="T19" fmla="*/ 42 h 68"/>
                      <a:gd name="T20" fmla="*/ 57 w 61"/>
                      <a:gd name="T21" fmla="*/ 46 h 68"/>
                      <a:gd name="T22" fmla="*/ 57 w 61"/>
                      <a:gd name="T23" fmla="*/ 48 h 68"/>
                      <a:gd name="T24" fmla="*/ 46 w 61"/>
                      <a:gd name="T25" fmla="*/ 48 h 68"/>
                      <a:gd name="T26" fmla="*/ 45 w 61"/>
                      <a:gd name="T27" fmla="*/ 47 h 68"/>
                      <a:gd name="T28" fmla="*/ 39 w 61"/>
                      <a:gd name="T29" fmla="*/ 46 h 68"/>
                      <a:gd name="T30" fmla="*/ 25 w 61"/>
                      <a:gd name="T31" fmla="*/ 37 h 68"/>
                      <a:gd name="T32" fmla="*/ 18 w 61"/>
                      <a:gd name="T33" fmla="*/ 33 h 68"/>
                      <a:gd name="T34" fmla="*/ 15 w 61"/>
                      <a:gd name="T35" fmla="*/ 38 h 68"/>
                      <a:gd name="T36" fmla="*/ 8 w 61"/>
                      <a:gd name="T37" fmla="*/ 37 h 68"/>
                      <a:gd name="T38" fmla="*/ 1 w 61"/>
                      <a:gd name="T39" fmla="*/ 48 h 68"/>
                      <a:gd name="T40" fmla="*/ 12 w 61"/>
                      <a:gd name="T41" fmla="*/ 68 h 68"/>
                      <a:gd name="T42" fmla="*/ 12 w 61"/>
                      <a:gd name="T43" fmla="*/ 67 h 68"/>
                      <a:gd name="T44" fmla="*/ 2 w 61"/>
                      <a:gd name="T45" fmla="*/ 50 h 68"/>
                      <a:gd name="T46" fmla="*/ 9 w 61"/>
                      <a:gd name="T47" fmla="*/ 39 h 68"/>
                      <a:gd name="T48" fmla="*/ 15 w 61"/>
                      <a:gd name="T49" fmla="*/ 45 h 68"/>
                      <a:gd name="T50" fmla="*/ 16 w 61"/>
                      <a:gd name="T51" fmla="*/ 45 h 68"/>
                      <a:gd name="T52" fmla="*/ 24 w 61"/>
                      <a:gd name="T53" fmla="*/ 38 h 68"/>
                      <a:gd name="T54" fmla="*/ 31 w 61"/>
                      <a:gd name="T55" fmla="*/ 45 h 68"/>
                      <a:gd name="T56" fmla="*/ 39 w 61"/>
                      <a:gd name="T57" fmla="*/ 48 h 68"/>
                      <a:gd name="T58" fmla="*/ 44 w 61"/>
                      <a:gd name="T59" fmla="*/ 54 h 68"/>
                      <a:gd name="T60" fmla="*/ 51 w 61"/>
                      <a:gd name="T61" fmla="*/ 57 h 68"/>
                      <a:gd name="T62" fmla="*/ 61 w 61"/>
                      <a:gd name="T63" fmla="*/ 40 h 68"/>
                      <a:gd name="T64" fmla="*/ 61 w 61"/>
                      <a:gd name="T65" fmla="*/ 39 h 68"/>
                      <a:gd name="T66" fmla="*/ 54 w 61"/>
                      <a:gd name="T67" fmla="*/ 37 h 68"/>
                      <a:gd name="T68" fmla="*/ 50 w 61"/>
                      <a:gd name="T69" fmla="*/ 33 h 68"/>
                      <a:gd name="T70" fmla="*/ 49 w 61"/>
                      <a:gd name="T71" fmla="*/ 33 h 68"/>
                      <a:gd name="T72" fmla="*/ 48 w 61"/>
                      <a:gd name="T73" fmla="*/ 39 h 68"/>
                      <a:gd name="T74" fmla="*/ 30 w 61"/>
                      <a:gd name="T75" fmla="*/ 35 h 68"/>
                      <a:gd name="T76" fmla="*/ 35 w 61"/>
                      <a:gd name="T77" fmla="*/ 22 h 68"/>
                      <a:gd name="T78" fmla="*/ 34 w 61"/>
                      <a:gd name="T79" fmla="*/ 1 h 68"/>
                      <a:gd name="T80" fmla="*/ 33 w 61"/>
                      <a:gd name="T81" fmla="*/ 1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1" h="68">
                        <a:moveTo>
                          <a:pt x="33" y="1"/>
                        </a:moveTo>
                        <a:cubicBezTo>
                          <a:pt x="32" y="6"/>
                          <a:pt x="33" y="11"/>
                          <a:pt x="33" y="16"/>
                        </a:cubicBezTo>
                        <a:cubicBezTo>
                          <a:pt x="34" y="23"/>
                          <a:pt x="31" y="28"/>
                          <a:pt x="29" y="34"/>
                        </a:cubicBezTo>
                        <a:cubicBezTo>
                          <a:pt x="27" y="40"/>
                          <a:pt x="30" y="45"/>
                          <a:pt x="35" y="47"/>
                        </a:cubicBezTo>
                        <a:cubicBezTo>
                          <a:pt x="38" y="48"/>
                          <a:pt x="46" y="46"/>
                          <a:pt x="48" y="44"/>
                        </a:cubicBezTo>
                        <a:cubicBezTo>
                          <a:pt x="50" y="43"/>
                          <a:pt x="50" y="42"/>
                          <a:pt x="50" y="41"/>
                        </a:cubicBezTo>
                        <a:cubicBezTo>
                          <a:pt x="48" y="36"/>
                          <a:pt x="51" y="33"/>
                          <a:pt x="53" y="38"/>
                        </a:cubicBezTo>
                        <a:cubicBezTo>
                          <a:pt x="54" y="41"/>
                          <a:pt x="52" y="37"/>
                          <a:pt x="54" y="41"/>
                        </a:cubicBezTo>
                        <a:cubicBezTo>
                          <a:pt x="54" y="41"/>
                          <a:pt x="55" y="41"/>
                          <a:pt x="55" y="41"/>
                        </a:cubicBezTo>
                        <a:cubicBezTo>
                          <a:pt x="57" y="41"/>
                          <a:pt x="60" y="40"/>
                          <a:pt x="59" y="42"/>
                        </a:cubicBezTo>
                        <a:cubicBezTo>
                          <a:pt x="58" y="43"/>
                          <a:pt x="58" y="44"/>
                          <a:pt x="57" y="46"/>
                        </a:cubicBezTo>
                        <a:cubicBezTo>
                          <a:pt x="57" y="47"/>
                          <a:pt x="57" y="47"/>
                          <a:pt x="57" y="48"/>
                        </a:cubicBezTo>
                        <a:cubicBezTo>
                          <a:pt x="55" y="55"/>
                          <a:pt x="51" y="55"/>
                          <a:pt x="46" y="48"/>
                        </a:cubicBezTo>
                        <a:cubicBezTo>
                          <a:pt x="46" y="47"/>
                          <a:pt x="46" y="47"/>
                          <a:pt x="45" y="47"/>
                        </a:cubicBezTo>
                        <a:cubicBezTo>
                          <a:pt x="41" y="46"/>
                          <a:pt x="43" y="46"/>
                          <a:pt x="39" y="46"/>
                        </a:cubicBezTo>
                        <a:cubicBezTo>
                          <a:pt x="33" y="47"/>
                          <a:pt x="28" y="41"/>
                          <a:pt x="25" y="37"/>
                        </a:cubicBezTo>
                        <a:cubicBezTo>
                          <a:pt x="22" y="34"/>
                          <a:pt x="21" y="32"/>
                          <a:pt x="18" y="33"/>
                        </a:cubicBezTo>
                        <a:cubicBezTo>
                          <a:pt x="16" y="34"/>
                          <a:pt x="15" y="37"/>
                          <a:pt x="15" y="38"/>
                        </a:cubicBezTo>
                        <a:cubicBezTo>
                          <a:pt x="16" y="46"/>
                          <a:pt x="12" y="38"/>
                          <a:pt x="8" y="37"/>
                        </a:cubicBezTo>
                        <a:cubicBezTo>
                          <a:pt x="1" y="36"/>
                          <a:pt x="0" y="43"/>
                          <a:pt x="1" y="48"/>
                        </a:cubicBezTo>
                        <a:cubicBezTo>
                          <a:pt x="1" y="56"/>
                          <a:pt x="4" y="65"/>
                          <a:pt x="12" y="68"/>
                        </a:cubicBezTo>
                        <a:cubicBezTo>
                          <a:pt x="13" y="68"/>
                          <a:pt x="13" y="67"/>
                          <a:pt x="12" y="67"/>
                        </a:cubicBezTo>
                        <a:cubicBezTo>
                          <a:pt x="5" y="64"/>
                          <a:pt x="3" y="57"/>
                          <a:pt x="2" y="50"/>
                        </a:cubicBezTo>
                        <a:cubicBezTo>
                          <a:pt x="2" y="47"/>
                          <a:pt x="1" y="36"/>
                          <a:pt x="9" y="39"/>
                        </a:cubicBezTo>
                        <a:cubicBezTo>
                          <a:pt x="11" y="41"/>
                          <a:pt x="13" y="43"/>
                          <a:pt x="15" y="45"/>
                        </a:cubicBezTo>
                        <a:cubicBezTo>
                          <a:pt x="16" y="46"/>
                          <a:pt x="16" y="45"/>
                          <a:pt x="16" y="45"/>
                        </a:cubicBezTo>
                        <a:cubicBezTo>
                          <a:pt x="17" y="42"/>
                          <a:pt x="19" y="32"/>
                          <a:pt x="24" y="38"/>
                        </a:cubicBezTo>
                        <a:cubicBezTo>
                          <a:pt x="26" y="40"/>
                          <a:pt x="28" y="43"/>
                          <a:pt x="31" y="45"/>
                        </a:cubicBezTo>
                        <a:cubicBezTo>
                          <a:pt x="34" y="47"/>
                          <a:pt x="36" y="47"/>
                          <a:pt x="39" y="48"/>
                        </a:cubicBezTo>
                        <a:cubicBezTo>
                          <a:pt x="47" y="48"/>
                          <a:pt x="42" y="50"/>
                          <a:pt x="44" y="54"/>
                        </a:cubicBezTo>
                        <a:cubicBezTo>
                          <a:pt x="45" y="56"/>
                          <a:pt x="48" y="58"/>
                          <a:pt x="51" y="57"/>
                        </a:cubicBezTo>
                        <a:cubicBezTo>
                          <a:pt x="58" y="53"/>
                          <a:pt x="58" y="47"/>
                          <a:pt x="61" y="40"/>
                        </a:cubicBezTo>
                        <a:cubicBezTo>
                          <a:pt x="61" y="40"/>
                          <a:pt x="61" y="39"/>
                          <a:pt x="61" y="39"/>
                        </a:cubicBezTo>
                        <a:cubicBezTo>
                          <a:pt x="58" y="39"/>
                          <a:pt x="55" y="41"/>
                          <a:pt x="54" y="37"/>
                        </a:cubicBezTo>
                        <a:cubicBezTo>
                          <a:pt x="54" y="35"/>
                          <a:pt x="52" y="34"/>
                          <a:pt x="50" y="33"/>
                        </a:cubicBezTo>
                        <a:cubicBezTo>
                          <a:pt x="50" y="33"/>
                          <a:pt x="50" y="33"/>
                          <a:pt x="49" y="33"/>
                        </a:cubicBezTo>
                        <a:cubicBezTo>
                          <a:pt x="48" y="35"/>
                          <a:pt x="48" y="37"/>
                          <a:pt x="48" y="39"/>
                        </a:cubicBezTo>
                        <a:cubicBezTo>
                          <a:pt x="47" y="48"/>
                          <a:pt x="28" y="49"/>
                          <a:pt x="30" y="35"/>
                        </a:cubicBezTo>
                        <a:cubicBezTo>
                          <a:pt x="31" y="30"/>
                          <a:pt x="35" y="26"/>
                          <a:pt x="35" y="22"/>
                        </a:cubicBezTo>
                        <a:cubicBezTo>
                          <a:pt x="35" y="15"/>
                          <a:pt x="34" y="8"/>
                          <a:pt x="34" y="1"/>
                        </a:cubicBezTo>
                        <a:cubicBezTo>
                          <a:pt x="34" y="0"/>
                          <a:pt x="33" y="0"/>
                          <a:pt x="3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 name="Freeform 154"/>
                  <p:cNvSpPr/>
                  <p:nvPr/>
                </p:nvSpPr>
                <p:spPr bwMode="auto">
                  <a:xfrm>
                    <a:off x="942975" y="2517776"/>
                    <a:ext cx="9525" cy="9525"/>
                  </a:xfrm>
                  <a:custGeom>
                    <a:avLst/>
                    <a:gdLst>
                      <a:gd name="T0" fmla="*/ 2 w 9"/>
                      <a:gd name="T1" fmla="*/ 5 h 9"/>
                      <a:gd name="T2" fmla="*/ 5 w 9"/>
                      <a:gd name="T3" fmla="*/ 2 h 9"/>
                      <a:gd name="T4" fmla="*/ 3 w 9"/>
                      <a:gd name="T5" fmla="*/ 5 h 9"/>
                      <a:gd name="T6" fmla="*/ 0 w 9"/>
                      <a:gd name="T7" fmla="*/ 8 h 9"/>
                      <a:gd name="T8" fmla="*/ 1 w 9"/>
                      <a:gd name="T9" fmla="*/ 9 h 9"/>
                      <a:gd name="T10" fmla="*/ 5 w 9"/>
                      <a:gd name="T11" fmla="*/ 1 h 9"/>
                      <a:gd name="T12" fmla="*/ 1 w 9"/>
                      <a:gd name="T13" fmla="*/ 1 h 9"/>
                      <a:gd name="T14" fmla="*/ 1 w 9"/>
                      <a:gd name="T15" fmla="*/ 6 h 9"/>
                      <a:gd name="T16" fmla="*/ 2 w 9"/>
                      <a:gd name="T17" fmla="*/ 5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9">
                        <a:moveTo>
                          <a:pt x="2" y="5"/>
                        </a:moveTo>
                        <a:cubicBezTo>
                          <a:pt x="1" y="3"/>
                          <a:pt x="3" y="0"/>
                          <a:pt x="5" y="2"/>
                        </a:cubicBezTo>
                        <a:cubicBezTo>
                          <a:pt x="5" y="3"/>
                          <a:pt x="4" y="5"/>
                          <a:pt x="3" y="5"/>
                        </a:cubicBezTo>
                        <a:cubicBezTo>
                          <a:pt x="2" y="6"/>
                          <a:pt x="1" y="7"/>
                          <a:pt x="0" y="8"/>
                        </a:cubicBezTo>
                        <a:cubicBezTo>
                          <a:pt x="0" y="8"/>
                          <a:pt x="0" y="9"/>
                          <a:pt x="1" y="9"/>
                        </a:cubicBezTo>
                        <a:cubicBezTo>
                          <a:pt x="3" y="8"/>
                          <a:pt x="9" y="3"/>
                          <a:pt x="5" y="1"/>
                        </a:cubicBezTo>
                        <a:cubicBezTo>
                          <a:pt x="4" y="0"/>
                          <a:pt x="2" y="0"/>
                          <a:pt x="1" y="1"/>
                        </a:cubicBezTo>
                        <a:cubicBezTo>
                          <a:pt x="0" y="2"/>
                          <a:pt x="0" y="5"/>
                          <a:pt x="1" y="6"/>
                        </a:cubicBezTo>
                        <a:cubicBezTo>
                          <a:pt x="1" y="6"/>
                          <a:pt x="2" y="6"/>
                          <a:pt x="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 name="Freeform 155"/>
                  <p:cNvSpPr/>
                  <p:nvPr/>
                </p:nvSpPr>
                <p:spPr bwMode="auto">
                  <a:xfrm>
                    <a:off x="958850" y="2513013"/>
                    <a:ext cx="9525" cy="6350"/>
                  </a:xfrm>
                  <a:custGeom>
                    <a:avLst/>
                    <a:gdLst>
                      <a:gd name="T0" fmla="*/ 3 w 8"/>
                      <a:gd name="T1" fmla="*/ 4 h 6"/>
                      <a:gd name="T2" fmla="*/ 5 w 8"/>
                      <a:gd name="T3" fmla="*/ 2 h 6"/>
                      <a:gd name="T4" fmla="*/ 6 w 8"/>
                      <a:gd name="T5" fmla="*/ 4 h 6"/>
                      <a:gd name="T6" fmla="*/ 1 w 8"/>
                      <a:gd name="T7" fmla="*/ 4 h 6"/>
                      <a:gd name="T8" fmla="*/ 1 w 8"/>
                      <a:gd name="T9" fmla="*/ 5 h 6"/>
                      <a:gd name="T10" fmla="*/ 8 w 8"/>
                      <a:gd name="T11" fmla="*/ 3 h 6"/>
                      <a:gd name="T12" fmla="*/ 4 w 8"/>
                      <a:gd name="T13" fmla="*/ 1 h 6"/>
                      <a:gd name="T14" fmla="*/ 2 w 8"/>
                      <a:gd name="T15" fmla="*/ 5 h 6"/>
                      <a:gd name="T16" fmla="*/ 3 w 8"/>
                      <a:gd name="T17"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6">
                        <a:moveTo>
                          <a:pt x="3" y="4"/>
                        </a:moveTo>
                        <a:cubicBezTo>
                          <a:pt x="3" y="3"/>
                          <a:pt x="3" y="2"/>
                          <a:pt x="5" y="2"/>
                        </a:cubicBezTo>
                        <a:cubicBezTo>
                          <a:pt x="5" y="2"/>
                          <a:pt x="7" y="3"/>
                          <a:pt x="6" y="4"/>
                        </a:cubicBezTo>
                        <a:cubicBezTo>
                          <a:pt x="5" y="5"/>
                          <a:pt x="3" y="5"/>
                          <a:pt x="1" y="4"/>
                        </a:cubicBezTo>
                        <a:cubicBezTo>
                          <a:pt x="1" y="4"/>
                          <a:pt x="0" y="5"/>
                          <a:pt x="1" y="5"/>
                        </a:cubicBezTo>
                        <a:cubicBezTo>
                          <a:pt x="2" y="6"/>
                          <a:pt x="8" y="6"/>
                          <a:pt x="8" y="3"/>
                        </a:cubicBezTo>
                        <a:cubicBezTo>
                          <a:pt x="8" y="2"/>
                          <a:pt x="6" y="0"/>
                          <a:pt x="4" y="1"/>
                        </a:cubicBezTo>
                        <a:cubicBezTo>
                          <a:pt x="2" y="1"/>
                          <a:pt x="1" y="3"/>
                          <a:pt x="2" y="5"/>
                        </a:cubicBezTo>
                        <a:cubicBezTo>
                          <a:pt x="2" y="6"/>
                          <a:pt x="3" y="5"/>
                          <a:pt x="3"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 name="Freeform 156"/>
                  <p:cNvSpPr/>
                  <p:nvPr/>
                </p:nvSpPr>
                <p:spPr bwMode="auto">
                  <a:xfrm>
                    <a:off x="895350" y="2506663"/>
                    <a:ext cx="9525" cy="28575"/>
                  </a:xfrm>
                  <a:custGeom>
                    <a:avLst/>
                    <a:gdLst>
                      <a:gd name="T0" fmla="*/ 6 w 9"/>
                      <a:gd name="T1" fmla="*/ 26 h 27"/>
                      <a:gd name="T2" fmla="*/ 9 w 9"/>
                      <a:gd name="T3" fmla="*/ 1 h 27"/>
                      <a:gd name="T4" fmla="*/ 8 w 9"/>
                      <a:gd name="T5" fmla="*/ 0 h 27"/>
                      <a:gd name="T6" fmla="*/ 3 w 9"/>
                      <a:gd name="T7" fmla="*/ 22 h 27"/>
                      <a:gd name="T8" fmla="*/ 5 w 9"/>
                      <a:gd name="T9" fmla="*/ 22 h 27"/>
                      <a:gd name="T10" fmla="*/ 6 w 9"/>
                      <a:gd name="T11" fmla="*/ 4 h 27"/>
                      <a:gd name="T12" fmla="*/ 4 w 9"/>
                      <a:gd name="T13" fmla="*/ 4 h 27"/>
                      <a:gd name="T14" fmla="*/ 2 w 9"/>
                      <a:gd name="T15" fmla="*/ 21 h 27"/>
                      <a:gd name="T16" fmla="*/ 4 w 9"/>
                      <a:gd name="T17" fmla="*/ 21 h 27"/>
                      <a:gd name="T18" fmla="*/ 3 w 9"/>
                      <a:gd name="T19" fmla="*/ 3 h 27"/>
                      <a:gd name="T20" fmla="*/ 2 w 9"/>
                      <a:gd name="T21" fmla="*/ 3 h 27"/>
                      <a:gd name="T22" fmla="*/ 1 w 9"/>
                      <a:gd name="T23" fmla="*/ 17 h 27"/>
                      <a:gd name="T24" fmla="*/ 2 w 9"/>
                      <a:gd name="T25" fmla="*/ 17 h 27"/>
                      <a:gd name="T26" fmla="*/ 2 w 9"/>
                      <a:gd name="T27" fmla="*/ 4 h 27"/>
                      <a:gd name="T28" fmla="*/ 1 w 9"/>
                      <a:gd name="T29" fmla="*/ 4 h 27"/>
                      <a:gd name="T30" fmla="*/ 1 w 9"/>
                      <a:gd name="T31" fmla="*/ 17 h 27"/>
                      <a:gd name="T32" fmla="*/ 2 w 9"/>
                      <a:gd name="T33" fmla="*/ 17 h 27"/>
                      <a:gd name="T34" fmla="*/ 3 w 9"/>
                      <a:gd name="T35" fmla="*/ 3 h 27"/>
                      <a:gd name="T36" fmla="*/ 2 w 9"/>
                      <a:gd name="T37" fmla="*/ 3 h 27"/>
                      <a:gd name="T38" fmla="*/ 2 w 9"/>
                      <a:gd name="T39" fmla="*/ 21 h 27"/>
                      <a:gd name="T40" fmla="*/ 4 w 9"/>
                      <a:gd name="T41" fmla="*/ 21 h 27"/>
                      <a:gd name="T42" fmla="*/ 6 w 9"/>
                      <a:gd name="T43" fmla="*/ 4 h 27"/>
                      <a:gd name="T44" fmla="*/ 4 w 9"/>
                      <a:gd name="T45" fmla="*/ 4 h 27"/>
                      <a:gd name="T46" fmla="*/ 3 w 9"/>
                      <a:gd name="T47" fmla="*/ 22 h 27"/>
                      <a:gd name="T48" fmla="*/ 5 w 9"/>
                      <a:gd name="T49" fmla="*/ 22 h 27"/>
                      <a:gd name="T50" fmla="*/ 9 w 9"/>
                      <a:gd name="T51" fmla="*/ 1 h 27"/>
                      <a:gd name="T52" fmla="*/ 8 w 9"/>
                      <a:gd name="T53" fmla="*/ 0 h 27"/>
                      <a:gd name="T54" fmla="*/ 5 w 9"/>
                      <a:gd name="T55" fmla="*/ 26 h 27"/>
                      <a:gd name="T56" fmla="*/ 6 w 9"/>
                      <a:gd name="T57" fmla="*/ 26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9" h="27">
                        <a:moveTo>
                          <a:pt x="6" y="26"/>
                        </a:moveTo>
                        <a:cubicBezTo>
                          <a:pt x="3" y="17"/>
                          <a:pt x="6" y="9"/>
                          <a:pt x="9" y="1"/>
                        </a:cubicBezTo>
                        <a:cubicBezTo>
                          <a:pt x="9" y="1"/>
                          <a:pt x="9" y="0"/>
                          <a:pt x="8" y="0"/>
                        </a:cubicBezTo>
                        <a:cubicBezTo>
                          <a:pt x="1" y="5"/>
                          <a:pt x="2" y="15"/>
                          <a:pt x="3" y="22"/>
                        </a:cubicBezTo>
                        <a:cubicBezTo>
                          <a:pt x="3" y="23"/>
                          <a:pt x="5" y="23"/>
                          <a:pt x="5" y="22"/>
                        </a:cubicBezTo>
                        <a:cubicBezTo>
                          <a:pt x="4" y="16"/>
                          <a:pt x="4" y="10"/>
                          <a:pt x="6" y="4"/>
                        </a:cubicBezTo>
                        <a:cubicBezTo>
                          <a:pt x="5" y="4"/>
                          <a:pt x="5" y="4"/>
                          <a:pt x="4" y="4"/>
                        </a:cubicBezTo>
                        <a:cubicBezTo>
                          <a:pt x="3" y="10"/>
                          <a:pt x="1" y="15"/>
                          <a:pt x="2" y="21"/>
                        </a:cubicBezTo>
                        <a:cubicBezTo>
                          <a:pt x="2" y="22"/>
                          <a:pt x="4" y="22"/>
                          <a:pt x="4" y="21"/>
                        </a:cubicBezTo>
                        <a:cubicBezTo>
                          <a:pt x="4" y="15"/>
                          <a:pt x="4" y="9"/>
                          <a:pt x="3" y="3"/>
                        </a:cubicBezTo>
                        <a:cubicBezTo>
                          <a:pt x="3" y="2"/>
                          <a:pt x="2" y="2"/>
                          <a:pt x="2" y="3"/>
                        </a:cubicBezTo>
                        <a:cubicBezTo>
                          <a:pt x="1" y="7"/>
                          <a:pt x="0" y="12"/>
                          <a:pt x="1" y="17"/>
                        </a:cubicBezTo>
                        <a:cubicBezTo>
                          <a:pt x="1" y="18"/>
                          <a:pt x="2" y="18"/>
                          <a:pt x="2" y="17"/>
                        </a:cubicBezTo>
                        <a:cubicBezTo>
                          <a:pt x="2" y="13"/>
                          <a:pt x="2" y="8"/>
                          <a:pt x="2" y="4"/>
                        </a:cubicBezTo>
                        <a:cubicBezTo>
                          <a:pt x="2" y="3"/>
                          <a:pt x="1" y="3"/>
                          <a:pt x="1" y="4"/>
                        </a:cubicBezTo>
                        <a:cubicBezTo>
                          <a:pt x="1" y="8"/>
                          <a:pt x="1" y="13"/>
                          <a:pt x="1" y="17"/>
                        </a:cubicBezTo>
                        <a:cubicBezTo>
                          <a:pt x="1" y="17"/>
                          <a:pt x="1" y="17"/>
                          <a:pt x="2" y="17"/>
                        </a:cubicBezTo>
                        <a:cubicBezTo>
                          <a:pt x="2" y="12"/>
                          <a:pt x="2" y="8"/>
                          <a:pt x="3" y="3"/>
                        </a:cubicBezTo>
                        <a:cubicBezTo>
                          <a:pt x="3" y="3"/>
                          <a:pt x="2" y="3"/>
                          <a:pt x="2" y="3"/>
                        </a:cubicBezTo>
                        <a:cubicBezTo>
                          <a:pt x="3" y="9"/>
                          <a:pt x="3" y="15"/>
                          <a:pt x="2" y="21"/>
                        </a:cubicBezTo>
                        <a:cubicBezTo>
                          <a:pt x="3" y="21"/>
                          <a:pt x="3" y="21"/>
                          <a:pt x="4" y="21"/>
                        </a:cubicBezTo>
                        <a:cubicBezTo>
                          <a:pt x="3" y="15"/>
                          <a:pt x="4" y="10"/>
                          <a:pt x="6" y="4"/>
                        </a:cubicBezTo>
                        <a:cubicBezTo>
                          <a:pt x="6" y="4"/>
                          <a:pt x="4" y="3"/>
                          <a:pt x="4" y="4"/>
                        </a:cubicBezTo>
                        <a:cubicBezTo>
                          <a:pt x="2" y="10"/>
                          <a:pt x="2" y="16"/>
                          <a:pt x="3" y="22"/>
                        </a:cubicBezTo>
                        <a:cubicBezTo>
                          <a:pt x="4" y="22"/>
                          <a:pt x="4" y="22"/>
                          <a:pt x="5" y="22"/>
                        </a:cubicBezTo>
                        <a:cubicBezTo>
                          <a:pt x="3" y="15"/>
                          <a:pt x="3" y="6"/>
                          <a:pt x="9" y="1"/>
                        </a:cubicBezTo>
                        <a:cubicBezTo>
                          <a:pt x="9" y="1"/>
                          <a:pt x="8" y="1"/>
                          <a:pt x="8" y="0"/>
                        </a:cubicBezTo>
                        <a:cubicBezTo>
                          <a:pt x="4" y="9"/>
                          <a:pt x="1" y="17"/>
                          <a:pt x="5" y="26"/>
                        </a:cubicBezTo>
                        <a:cubicBezTo>
                          <a:pt x="5" y="27"/>
                          <a:pt x="7" y="27"/>
                          <a:pt x="6" y="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 name="Freeform 157"/>
                  <p:cNvSpPr/>
                  <p:nvPr/>
                </p:nvSpPr>
                <p:spPr bwMode="auto">
                  <a:xfrm>
                    <a:off x="895350" y="2493963"/>
                    <a:ext cx="11113" cy="19050"/>
                  </a:xfrm>
                  <a:custGeom>
                    <a:avLst/>
                    <a:gdLst>
                      <a:gd name="T0" fmla="*/ 6 w 11"/>
                      <a:gd name="T1" fmla="*/ 3 h 17"/>
                      <a:gd name="T2" fmla="*/ 7 w 11"/>
                      <a:gd name="T3" fmla="*/ 2 h 17"/>
                      <a:gd name="T4" fmla="*/ 6 w 11"/>
                      <a:gd name="T5" fmla="*/ 1 h 17"/>
                      <a:gd name="T6" fmla="*/ 1 w 11"/>
                      <a:gd name="T7" fmla="*/ 14 h 17"/>
                      <a:gd name="T8" fmla="*/ 2 w 11"/>
                      <a:gd name="T9" fmla="*/ 15 h 17"/>
                      <a:gd name="T10" fmla="*/ 9 w 11"/>
                      <a:gd name="T11" fmla="*/ 4 h 17"/>
                      <a:gd name="T12" fmla="*/ 8 w 11"/>
                      <a:gd name="T13" fmla="*/ 4 h 17"/>
                      <a:gd name="T14" fmla="*/ 5 w 11"/>
                      <a:gd name="T15" fmla="*/ 12 h 17"/>
                      <a:gd name="T16" fmla="*/ 6 w 11"/>
                      <a:gd name="T17" fmla="*/ 12 h 17"/>
                      <a:gd name="T18" fmla="*/ 9 w 11"/>
                      <a:gd name="T19" fmla="*/ 5 h 17"/>
                      <a:gd name="T20" fmla="*/ 8 w 11"/>
                      <a:gd name="T21" fmla="*/ 5 h 17"/>
                      <a:gd name="T22" fmla="*/ 6 w 11"/>
                      <a:gd name="T23" fmla="*/ 15 h 17"/>
                      <a:gd name="T24" fmla="*/ 7 w 11"/>
                      <a:gd name="T25" fmla="*/ 16 h 17"/>
                      <a:gd name="T26" fmla="*/ 11 w 11"/>
                      <a:gd name="T27" fmla="*/ 7 h 17"/>
                      <a:gd name="T28" fmla="*/ 10 w 11"/>
                      <a:gd name="T29" fmla="*/ 6 h 17"/>
                      <a:gd name="T30" fmla="*/ 6 w 11"/>
                      <a:gd name="T31" fmla="*/ 15 h 17"/>
                      <a:gd name="T32" fmla="*/ 7 w 11"/>
                      <a:gd name="T33" fmla="*/ 16 h 17"/>
                      <a:gd name="T34" fmla="*/ 10 w 11"/>
                      <a:gd name="T35" fmla="*/ 5 h 17"/>
                      <a:gd name="T36" fmla="*/ 8 w 11"/>
                      <a:gd name="T37" fmla="*/ 4 h 17"/>
                      <a:gd name="T38" fmla="*/ 5 w 11"/>
                      <a:gd name="T39" fmla="*/ 12 h 17"/>
                      <a:gd name="T40" fmla="*/ 6 w 11"/>
                      <a:gd name="T41" fmla="*/ 12 h 17"/>
                      <a:gd name="T42" fmla="*/ 9 w 11"/>
                      <a:gd name="T43" fmla="*/ 4 h 17"/>
                      <a:gd name="T44" fmla="*/ 8 w 11"/>
                      <a:gd name="T45" fmla="*/ 3 h 17"/>
                      <a:gd name="T46" fmla="*/ 1 w 11"/>
                      <a:gd name="T47" fmla="*/ 14 h 17"/>
                      <a:gd name="T48" fmla="*/ 2 w 11"/>
                      <a:gd name="T49" fmla="*/ 15 h 17"/>
                      <a:gd name="T50" fmla="*/ 8 w 11"/>
                      <a:gd name="T51" fmla="*/ 1 h 17"/>
                      <a:gd name="T52" fmla="*/ 7 w 11"/>
                      <a:gd name="T53" fmla="*/ 0 h 17"/>
                      <a:gd name="T54" fmla="*/ 5 w 11"/>
                      <a:gd name="T55" fmla="*/ 3 h 17"/>
                      <a:gd name="T56" fmla="*/ 6 w 11"/>
                      <a:gd name="T57" fmla="*/ 3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 h="17">
                        <a:moveTo>
                          <a:pt x="6" y="3"/>
                        </a:moveTo>
                        <a:cubicBezTo>
                          <a:pt x="7" y="3"/>
                          <a:pt x="7" y="2"/>
                          <a:pt x="7" y="2"/>
                        </a:cubicBezTo>
                        <a:cubicBezTo>
                          <a:pt x="7" y="1"/>
                          <a:pt x="7" y="1"/>
                          <a:pt x="6" y="1"/>
                        </a:cubicBezTo>
                        <a:cubicBezTo>
                          <a:pt x="5" y="5"/>
                          <a:pt x="2" y="10"/>
                          <a:pt x="1" y="14"/>
                        </a:cubicBezTo>
                        <a:cubicBezTo>
                          <a:pt x="0" y="15"/>
                          <a:pt x="2" y="16"/>
                          <a:pt x="2" y="15"/>
                        </a:cubicBezTo>
                        <a:cubicBezTo>
                          <a:pt x="4" y="11"/>
                          <a:pt x="5" y="7"/>
                          <a:pt x="9" y="4"/>
                        </a:cubicBezTo>
                        <a:cubicBezTo>
                          <a:pt x="8" y="4"/>
                          <a:pt x="8" y="4"/>
                          <a:pt x="8" y="4"/>
                        </a:cubicBezTo>
                        <a:cubicBezTo>
                          <a:pt x="7" y="7"/>
                          <a:pt x="7" y="9"/>
                          <a:pt x="5" y="12"/>
                        </a:cubicBezTo>
                        <a:cubicBezTo>
                          <a:pt x="6" y="12"/>
                          <a:pt x="6" y="12"/>
                          <a:pt x="6" y="12"/>
                        </a:cubicBezTo>
                        <a:cubicBezTo>
                          <a:pt x="7" y="10"/>
                          <a:pt x="8" y="7"/>
                          <a:pt x="9" y="5"/>
                        </a:cubicBezTo>
                        <a:cubicBezTo>
                          <a:pt x="9" y="5"/>
                          <a:pt x="9" y="5"/>
                          <a:pt x="8" y="5"/>
                        </a:cubicBezTo>
                        <a:cubicBezTo>
                          <a:pt x="8" y="8"/>
                          <a:pt x="7" y="12"/>
                          <a:pt x="6" y="15"/>
                        </a:cubicBezTo>
                        <a:cubicBezTo>
                          <a:pt x="6" y="16"/>
                          <a:pt x="7" y="16"/>
                          <a:pt x="7" y="16"/>
                        </a:cubicBezTo>
                        <a:cubicBezTo>
                          <a:pt x="8" y="13"/>
                          <a:pt x="9" y="10"/>
                          <a:pt x="11" y="7"/>
                        </a:cubicBezTo>
                        <a:cubicBezTo>
                          <a:pt x="11" y="6"/>
                          <a:pt x="10" y="5"/>
                          <a:pt x="10" y="6"/>
                        </a:cubicBezTo>
                        <a:cubicBezTo>
                          <a:pt x="8" y="9"/>
                          <a:pt x="7" y="12"/>
                          <a:pt x="6" y="15"/>
                        </a:cubicBezTo>
                        <a:cubicBezTo>
                          <a:pt x="6" y="16"/>
                          <a:pt x="7" y="17"/>
                          <a:pt x="7" y="16"/>
                        </a:cubicBezTo>
                        <a:cubicBezTo>
                          <a:pt x="9" y="12"/>
                          <a:pt x="10" y="9"/>
                          <a:pt x="10" y="5"/>
                        </a:cubicBezTo>
                        <a:cubicBezTo>
                          <a:pt x="9" y="4"/>
                          <a:pt x="9" y="4"/>
                          <a:pt x="8" y="4"/>
                        </a:cubicBezTo>
                        <a:cubicBezTo>
                          <a:pt x="6" y="7"/>
                          <a:pt x="6" y="9"/>
                          <a:pt x="5" y="12"/>
                        </a:cubicBezTo>
                        <a:cubicBezTo>
                          <a:pt x="5" y="13"/>
                          <a:pt x="6" y="13"/>
                          <a:pt x="6" y="12"/>
                        </a:cubicBezTo>
                        <a:cubicBezTo>
                          <a:pt x="8" y="10"/>
                          <a:pt x="9" y="7"/>
                          <a:pt x="9" y="4"/>
                        </a:cubicBezTo>
                        <a:cubicBezTo>
                          <a:pt x="9" y="3"/>
                          <a:pt x="8" y="3"/>
                          <a:pt x="8" y="3"/>
                        </a:cubicBezTo>
                        <a:cubicBezTo>
                          <a:pt x="4" y="6"/>
                          <a:pt x="3" y="10"/>
                          <a:pt x="1" y="14"/>
                        </a:cubicBezTo>
                        <a:cubicBezTo>
                          <a:pt x="1" y="14"/>
                          <a:pt x="2" y="15"/>
                          <a:pt x="2" y="15"/>
                        </a:cubicBezTo>
                        <a:cubicBezTo>
                          <a:pt x="4" y="10"/>
                          <a:pt x="6" y="6"/>
                          <a:pt x="8" y="1"/>
                        </a:cubicBezTo>
                        <a:cubicBezTo>
                          <a:pt x="8" y="1"/>
                          <a:pt x="7" y="0"/>
                          <a:pt x="7" y="0"/>
                        </a:cubicBezTo>
                        <a:cubicBezTo>
                          <a:pt x="5" y="1"/>
                          <a:pt x="5" y="2"/>
                          <a:pt x="5" y="3"/>
                        </a:cubicBezTo>
                        <a:cubicBezTo>
                          <a:pt x="5" y="4"/>
                          <a:pt x="6" y="4"/>
                          <a:pt x="6"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 name="Freeform 158"/>
                  <p:cNvSpPr/>
                  <p:nvPr/>
                </p:nvSpPr>
                <p:spPr bwMode="auto">
                  <a:xfrm>
                    <a:off x="903288" y="2497138"/>
                    <a:ext cx="4763" cy="14288"/>
                  </a:xfrm>
                  <a:custGeom>
                    <a:avLst/>
                    <a:gdLst>
                      <a:gd name="T0" fmla="*/ 3 w 5"/>
                      <a:gd name="T1" fmla="*/ 1 h 13"/>
                      <a:gd name="T2" fmla="*/ 0 w 5"/>
                      <a:gd name="T3" fmla="*/ 11 h 13"/>
                      <a:gd name="T4" fmla="*/ 2 w 5"/>
                      <a:gd name="T5" fmla="*/ 12 h 13"/>
                      <a:gd name="T6" fmla="*/ 2 w 5"/>
                      <a:gd name="T7" fmla="*/ 8 h 13"/>
                      <a:gd name="T8" fmla="*/ 1 w 5"/>
                      <a:gd name="T9" fmla="*/ 7 h 13"/>
                      <a:gd name="T10" fmla="*/ 0 w 5"/>
                      <a:gd name="T11" fmla="*/ 12 h 13"/>
                      <a:gd name="T12" fmla="*/ 2 w 5"/>
                      <a:gd name="T13" fmla="*/ 12 h 13"/>
                      <a:gd name="T14" fmla="*/ 5 w 5"/>
                      <a:gd name="T15" fmla="*/ 1 h 13"/>
                      <a:gd name="T16" fmla="*/ 3 w 5"/>
                      <a:gd name="T17" fmla="*/ 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13">
                        <a:moveTo>
                          <a:pt x="3" y="1"/>
                        </a:moveTo>
                        <a:cubicBezTo>
                          <a:pt x="4" y="4"/>
                          <a:pt x="2" y="8"/>
                          <a:pt x="0" y="11"/>
                        </a:cubicBezTo>
                        <a:cubicBezTo>
                          <a:pt x="1" y="12"/>
                          <a:pt x="1" y="12"/>
                          <a:pt x="2" y="12"/>
                        </a:cubicBezTo>
                        <a:cubicBezTo>
                          <a:pt x="2" y="10"/>
                          <a:pt x="2" y="9"/>
                          <a:pt x="2" y="8"/>
                        </a:cubicBezTo>
                        <a:cubicBezTo>
                          <a:pt x="2" y="7"/>
                          <a:pt x="1" y="6"/>
                          <a:pt x="1" y="7"/>
                        </a:cubicBezTo>
                        <a:cubicBezTo>
                          <a:pt x="1" y="9"/>
                          <a:pt x="0" y="10"/>
                          <a:pt x="0" y="12"/>
                        </a:cubicBezTo>
                        <a:cubicBezTo>
                          <a:pt x="0" y="12"/>
                          <a:pt x="1" y="13"/>
                          <a:pt x="2" y="12"/>
                        </a:cubicBezTo>
                        <a:cubicBezTo>
                          <a:pt x="3" y="8"/>
                          <a:pt x="5" y="5"/>
                          <a:pt x="5" y="1"/>
                        </a:cubicBezTo>
                        <a:cubicBezTo>
                          <a:pt x="5" y="0"/>
                          <a:pt x="3" y="0"/>
                          <a:pt x="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 name="Freeform 159"/>
                  <p:cNvSpPr/>
                  <p:nvPr/>
                </p:nvSpPr>
                <p:spPr bwMode="auto">
                  <a:xfrm>
                    <a:off x="904875" y="2497138"/>
                    <a:ext cx="3175" cy="15875"/>
                  </a:xfrm>
                  <a:custGeom>
                    <a:avLst/>
                    <a:gdLst>
                      <a:gd name="T0" fmla="*/ 2 w 4"/>
                      <a:gd name="T1" fmla="*/ 1 h 15"/>
                      <a:gd name="T2" fmla="*/ 1 w 4"/>
                      <a:gd name="T3" fmla="*/ 14 h 15"/>
                      <a:gd name="T4" fmla="*/ 2 w 4"/>
                      <a:gd name="T5" fmla="*/ 14 h 15"/>
                      <a:gd name="T6" fmla="*/ 3 w 4"/>
                      <a:gd name="T7" fmla="*/ 10 h 15"/>
                      <a:gd name="T8" fmla="*/ 2 w 4"/>
                      <a:gd name="T9" fmla="*/ 9 h 15"/>
                      <a:gd name="T10" fmla="*/ 1 w 4"/>
                      <a:gd name="T11" fmla="*/ 14 h 15"/>
                      <a:gd name="T12" fmla="*/ 2 w 4"/>
                      <a:gd name="T13" fmla="*/ 14 h 15"/>
                      <a:gd name="T14" fmla="*/ 4 w 4"/>
                      <a:gd name="T15" fmla="*/ 1 h 15"/>
                      <a:gd name="T16" fmla="*/ 2 w 4"/>
                      <a:gd name="T17" fmla="*/ 1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15">
                        <a:moveTo>
                          <a:pt x="2" y="1"/>
                        </a:moveTo>
                        <a:cubicBezTo>
                          <a:pt x="2" y="5"/>
                          <a:pt x="2" y="10"/>
                          <a:pt x="1" y="14"/>
                        </a:cubicBezTo>
                        <a:cubicBezTo>
                          <a:pt x="1" y="14"/>
                          <a:pt x="2" y="14"/>
                          <a:pt x="2" y="14"/>
                        </a:cubicBezTo>
                        <a:cubicBezTo>
                          <a:pt x="2" y="13"/>
                          <a:pt x="3" y="11"/>
                          <a:pt x="3" y="10"/>
                        </a:cubicBezTo>
                        <a:cubicBezTo>
                          <a:pt x="3" y="9"/>
                          <a:pt x="2" y="9"/>
                          <a:pt x="2" y="9"/>
                        </a:cubicBezTo>
                        <a:cubicBezTo>
                          <a:pt x="1" y="11"/>
                          <a:pt x="1" y="12"/>
                          <a:pt x="1" y="14"/>
                        </a:cubicBezTo>
                        <a:cubicBezTo>
                          <a:pt x="0" y="15"/>
                          <a:pt x="2" y="15"/>
                          <a:pt x="2" y="14"/>
                        </a:cubicBezTo>
                        <a:cubicBezTo>
                          <a:pt x="3" y="10"/>
                          <a:pt x="4" y="5"/>
                          <a:pt x="4" y="1"/>
                        </a:cubicBezTo>
                        <a:cubicBezTo>
                          <a:pt x="4" y="0"/>
                          <a:pt x="2" y="0"/>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 name="Freeform 160"/>
                  <p:cNvSpPr/>
                  <p:nvPr/>
                </p:nvSpPr>
                <p:spPr bwMode="auto">
                  <a:xfrm>
                    <a:off x="906463" y="2497138"/>
                    <a:ext cx="4763" cy="14288"/>
                  </a:xfrm>
                  <a:custGeom>
                    <a:avLst/>
                    <a:gdLst>
                      <a:gd name="T0" fmla="*/ 1 w 5"/>
                      <a:gd name="T1" fmla="*/ 1 h 14"/>
                      <a:gd name="T2" fmla="*/ 2 w 5"/>
                      <a:gd name="T3" fmla="*/ 13 h 14"/>
                      <a:gd name="T4" fmla="*/ 3 w 5"/>
                      <a:gd name="T5" fmla="*/ 14 h 14"/>
                      <a:gd name="T6" fmla="*/ 5 w 5"/>
                      <a:gd name="T7" fmla="*/ 5 h 14"/>
                      <a:gd name="T8" fmla="*/ 4 w 5"/>
                      <a:gd name="T9" fmla="*/ 5 h 14"/>
                      <a:gd name="T10" fmla="*/ 2 w 5"/>
                      <a:gd name="T11" fmla="*/ 13 h 14"/>
                      <a:gd name="T12" fmla="*/ 3 w 5"/>
                      <a:gd name="T13" fmla="*/ 13 h 14"/>
                      <a:gd name="T14" fmla="*/ 2 w 5"/>
                      <a:gd name="T15" fmla="*/ 0 h 14"/>
                      <a:gd name="T16" fmla="*/ 1 w 5"/>
                      <a:gd name="T17" fmla="*/ 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14">
                        <a:moveTo>
                          <a:pt x="1" y="1"/>
                        </a:moveTo>
                        <a:cubicBezTo>
                          <a:pt x="3" y="5"/>
                          <a:pt x="2" y="9"/>
                          <a:pt x="2" y="13"/>
                        </a:cubicBezTo>
                        <a:cubicBezTo>
                          <a:pt x="2" y="14"/>
                          <a:pt x="3" y="14"/>
                          <a:pt x="3" y="14"/>
                        </a:cubicBezTo>
                        <a:cubicBezTo>
                          <a:pt x="4" y="11"/>
                          <a:pt x="4" y="8"/>
                          <a:pt x="5" y="5"/>
                        </a:cubicBezTo>
                        <a:cubicBezTo>
                          <a:pt x="5" y="5"/>
                          <a:pt x="4" y="4"/>
                          <a:pt x="4" y="5"/>
                        </a:cubicBezTo>
                        <a:cubicBezTo>
                          <a:pt x="3" y="8"/>
                          <a:pt x="2" y="10"/>
                          <a:pt x="2" y="13"/>
                        </a:cubicBezTo>
                        <a:cubicBezTo>
                          <a:pt x="2" y="13"/>
                          <a:pt x="3" y="13"/>
                          <a:pt x="3" y="13"/>
                        </a:cubicBezTo>
                        <a:cubicBezTo>
                          <a:pt x="4" y="9"/>
                          <a:pt x="5" y="4"/>
                          <a:pt x="2" y="0"/>
                        </a:cubicBezTo>
                        <a:cubicBezTo>
                          <a:pt x="1" y="0"/>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 name="Freeform 161"/>
                  <p:cNvSpPr/>
                  <p:nvPr/>
                </p:nvSpPr>
                <p:spPr bwMode="auto">
                  <a:xfrm>
                    <a:off x="911225" y="2478088"/>
                    <a:ext cx="28575" cy="49213"/>
                  </a:xfrm>
                  <a:custGeom>
                    <a:avLst/>
                    <a:gdLst>
                      <a:gd name="T0" fmla="*/ 3 w 28"/>
                      <a:gd name="T1" fmla="*/ 28 h 46"/>
                      <a:gd name="T2" fmla="*/ 6 w 28"/>
                      <a:gd name="T3" fmla="*/ 20 h 46"/>
                      <a:gd name="T4" fmla="*/ 10 w 28"/>
                      <a:gd name="T5" fmla="*/ 20 h 46"/>
                      <a:gd name="T6" fmla="*/ 11 w 28"/>
                      <a:gd name="T7" fmla="*/ 23 h 46"/>
                      <a:gd name="T8" fmla="*/ 15 w 28"/>
                      <a:gd name="T9" fmla="*/ 13 h 46"/>
                      <a:gd name="T10" fmla="*/ 17 w 28"/>
                      <a:gd name="T11" fmla="*/ 13 h 46"/>
                      <a:gd name="T12" fmla="*/ 18 w 28"/>
                      <a:gd name="T13" fmla="*/ 9 h 46"/>
                      <a:gd name="T14" fmla="*/ 18 w 28"/>
                      <a:gd name="T15" fmla="*/ 14 h 46"/>
                      <a:gd name="T16" fmla="*/ 19 w 28"/>
                      <a:gd name="T17" fmla="*/ 10 h 46"/>
                      <a:gd name="T18" fmla="*/ 20 w 28"/>
                      <a:gd name="T19" fmla="*/ 6 h 46"/>
                      <a:gd name="T20" fmla="*/ 22 w 28"/>
                      <a:gd name="T21" fmla="*/ 8 h 46"/>
                      <a:gd name="T22" fmla="*/ 22 w 28"/>
                      <a:gd name="T23" fmla="*/ 18 h 46"/>
                      <a:gd name="T24" fmla="*/ 23 w 28"/>
                      <a:gd name="T25" fmla="*/ 12 h 46"/>
                      <a:gd name="T26" fmla="*/ 24 w 28"/>
                      <a:gd name="T27" fmla="*/ 10 h 46"/>
                      <a:gd name="T28" fmla="*/ 25 w 28"/>
                      <a:gd name="T29" fmla="*/ 22 h 46"/>
                      <a:gd name="T30" fmla="*/ 24 w 28"/>
                      <a:gd name="T31" fmla="*/ 25 h 46"/>
                      <a:gd name="T32" fmla="*/ 20 w 28"/>
                      <a:gd name="T33" fmla="*/ 36 h 46"/>
                      <a:gd name="T34" fmla="*/ 23 w 28"/>
                      <a:gd name="T35" fmla="*/ 27 h 46"/>
                      <a:gd name="T36" fmla="*/ 23 w 28"/>
                      <a:gd name="T37" fmla="*/ 28 h 46"/>
                      <a:gd name="T38" fmla="*/ 20 w 28"/>
                      <a:gd name="T39" fmla="*/ 38 h 46"/>
                      <a:gd name="T40" fmla="*/ 20 w 28"/>
                      <a:gd name="T41" fmla="*/ 34 h 46"/>
                      <a:gd name="T42" fmla="*/ 16 w 28"/>
                      <a:gd name="T43" fmla="*/ 25 h 46"/>
                      <a:gd name="T44" fmla="*/ 15 w 28"/>
                      <a:gd name="T45" fmla="*/ 35 h 46"/>
                      <a:gd name="T46" fmla="*/ 11 w 28"/>
                      <a:gd name="T47" fmla="*/ 27 h 46"/>
                      <a:gd name="T48" fmla="*/ 11 w 28"/>
                      <a:gd name="T49" fmla="*/ 29 h 46"/>
                      <a:gd name="T50" fmla="*/ 10 w 28"/>
                      <a:gd name="T51" fmla="*/ 30 h 46"/>
                      <a:gd name="T52" fmla="*/ 11 w 28"/>
                      <a:gd name="T53" fmla="*/ 30 h 46"/>
                      <a:gd name="T54" fmla="*/ 15 w 28"/>
                      <a:gd name="T55" fmla="*/ 31 h 46"/>
                      <a:gd name="T56" fmla="*/ 17 w 28"/>
                      <a:gd name="T57" fmla="*/ 28 h 46"/>
                      <a:gd name="T58" fmla="*/ 18 w 28"/>
                      <a:gd name="T59" fmla="*/ 23 h 46"/>
                      <a:gd name="T60" fmla="*/ 18 w 28"/>
                      <a:gd name="T61" fmla="*/ 32 h 46"/>
                      <a:gd name="T62" fmla="*/ 19 w 28"/>
                      <a:gd name="T63" fmla="*/ 38 h 46"/>
                      <a:gd name="T64" fmla="*/ 21 w 28"/>
                      <a:gd name="T65" fmla="*/ 34 h 46"/>
                      <a:gd name="T66" fmla="*/ 19 w 28"/>
                      <a:gd name="T67" fmla="*/ 41 h 46"/>
                      <a:gd name="T68" fmla="*/ 21 w 28"/>
                      <a:gd name="T69" fmla="*/ 43 h 46"/>
                      <a:gd name="T70" fmla="*/ 22 w 28"/>
                      <a:gd name="T71" fmla="*/ 36 h 46"/>
                      <a:gd name="T72" fmla="*/ 22 w 28"/>
                      <a:gd name="T73" fmla="*/ 36 h 46"/>
                      <a:gd name="T74" fmla="*/ 23 w 28"/>
                      <a:gd name="T75" fmla="*/ 32 h 46"/>
                      <a:gd name="T76" fmla="*/ 25 w 28"/>
                      <a:gd name="T77" fmla="*/ 25 h 46"/>
                      <a:gd name="T78" fmla="*/ 25 w 28"/>
                      <a:gd name="T79" fmla="*/ 12 h 46"/>
                      <a:gd name="T80" fmla="*/ 22 w 28"/>
                      <a:gd name="T81" fmla="*/ 27 h 46"/>
                      <a:gd name="T82" fmla="*/ 22 w 28"/>
                      <a:gd name="T83" fmla="*/ 27 h 46"/>
                      <a:gd name="T84" fmla="*/ 20 w 28"/>
                      <a:gd name="T85" fmla="*/ 28 h 46"/>
                      <a:gd name="T86" fmla="*/ 20 w 28"/>
                      <a:gd name="T87" fmla="*/ 26 h 46"/>
                      <a:gd name="T88" fmla="*/ 19 w 28"/>
                      <a:gd name="T89" fmla="*/ 26 h 46"/>
                      <a:gd name="T90" fmla="*/ 18 w 28"/>
                      <a:gd name="T91" fmla="*/ 25 h 46"/>
                      <a:gd name="T92" fmla="*/ 18 w 28"/>
                      <a:gd name="T93" fmla="*/ 25 h 46"/>
                      <a:gd name="T94" fmla="*/ 15 w 28"/>
                      <a:gd name="T95" fmla="*/ 26 h 46"/>
                      <a:gd name="T96" fmla="*/ 14 w 28"/>
                      <a:gd name="T97" fmla="*/ 26 h 46"/>
                      <a:gd name="T98" fmla="*/ 14 w 28"/>
                      <a:gd name="T99" fmla="*/ 25 h 46"/>
                      <a:gd name="T100" fmla="*/ 13 w 28"/>
                      <a:gd name="T101" fmla="*/ 26 h 46"/>
                      <a:gd name="T102" fmla="*/ 12 w 28"/>
                      <a:gd name="T103" fmla="*/ 27 h 46"/>
                      <a:gd name="T104" fmla="*/ 11 w 28"/>
                      <a:gd name="T105" fmla="*/ 25 h 46"/>
                      <a:gd name="T106" fmla="*/ 9 w 28"/>
                      <a:gd name="T107" fmla="*/ 26 h 46"/>
                      <a:gd name="T108" fmla="*/ 8 w 28"/>
                      <a:gd name="T109" fmla="*/ 27 h 46"/>
                      <a:gd name="T110" fmla="*/ 7 w 28"/>
                      <a:gd name="T111" fmla="*/ 29 h 46"/>
                      <a:gd name="T112" fmla="*/ 5 w 28"/>
                      <a:gd name="T113" fmla="*/ 28 h 46"/>
                      <a:gd name="T114" fmla="*/ 3 w 28"/>
                      <a:gd name="T115" fmla="*/ 28 h 46"/>
                      <a:gd name="T116" fmla="*/ 1 w 28"/>
                      <a:gd name="T117" fmla="*/ 29 h 46"/>
                      <a:gd name="T118" fmla="*/ 1 w 28"/>
                      <a:gd name="T119" fmla="*/ 30 h 46"/>
                      <a:gd name="T120" fmla="*/ 0 w 28"/>
                      <a:gd name="T121" fmla="*/ 3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8" h="46">
                        <a:moveTo>
                          <a:pt x="3" y="15"/>
                        </a:moveTo>
                        <a:cubicBezTo>
                          <a:pt x="3" y="19"/>
                          <a:pt x="0" y="35"/>
                          <a:pt x="2" y="23"/>
                        </a:cubicBezTo>
                        <a:cubicBezTo>
                          <a:pt x="2" y="24"/>
                          <a:pt x="2" y="24"/>
                          <a:pt x="2" y="25"/>
                        </a:cubicBezTo>
                        <a:cubicBezTo>
                          <a:pt x="1" y="27"/>
                          <a:pt x="1" y="28"/>
                          <a:pt x="3" y="28"/>
                        </a:cubicBezTo>
                        <a:cubicBezTo>
                          <a:pt x="3" y="27"/>
                          <a:pt x="4" y="18"/>
                          <a:pt x="3" y="24"/>
                        </a:cubicBezTo>
                        <a:cubicBezTo>
                          <a:pt x="1" y="34"/>
                          <a:pt x="4" y="13"/>
                          <a:pt x="4" y="21"/>
                        </a:cubicBezTo>
                        <a:cubicBezTo>
                          <a:pt x="4" y="24"/>
                          <a:pt x="4" y="31"/>
                          <a:pt x="5" y="22"/>
                        </a:cubicBezTo>
                        <a:cubicBezTo>
                          <a:pt x="5" y="21"/>
                          <a:pt x="6" y="14"/>
                          <a:pt x="6" y="20"/>
                        </a:cubicBezTo>
                        <a:cubicBezTo>
                          <a:pt x="6" y="32"/>
                          <a:pt x="7" y="21"/>
                          <a:pt x="8" y="17"/>
                        </a:cubicBezTo>
                        <a:cubicBezTo>
                          <a:pt x="7" y="19"/>
                          <a:pt x="7" y="21"/>
                          <a:pt x="7" y="23"/>
                        </a:cubicBezTo>
                        <a:cubicBezTo>
                          <a:pt x="7" y="25"/>
                          <a:pt x="8" y="28"/>
                          <a:pt x="8" y="24"/>
                        </a:cubicBezTo>
                        <a:cubicBezTo>
                          <a:pt x="8" y="25"/>
                          <a:pt x="10" y="12"/>
                          <a:pt x="10" y="20"/>
                        </a:cubicBezTo>
                        <a:cubicBezTo>
                          <a:pt x="10" y="25"/>
                          <a:pt x="8" y="27"/>
                          <a:pt x="10" y="19"/>
                        </a:cubicBezTo>
                        <a:cubicBezTo>
                          <a:pt x="13" y="8"/>
                          <a:pt x="9" y="35"/>
                          <a:pt x="11" y="19"/>
                        </a:cubicBezTo>
                        <a:cubicBezTo>
                          <a:pt x="11" y="18"/>
                          <a:pt x="12" y="17"/>
                          <a:pt x="12" y="15"/>
                        </a:cubicBezTo>
                        <a:cubicBezTo>
                          <a:pt x="12" y="18"/>
                          <a:pt x="12" y="20"/>
                          <a:pt x="11" y="23"/>
                        </a:cubicBezTo>
                        <a:cubicBezTo>
                          <a:pt x="12" y="23"/>
                          <a:pt x="12" y="23"/>
                          <a:pt x="13" y="23"/>
                        </a:cubicBezTo>
                        <a:cubicBezTo>
                          <a:pt x="13" y="20"/>
                          <a:pt x="13" y="18"/>
                          <a:pt x="14" y="15"/>
                        </a:cubicBezTo>
                        <a:cubicBezTo>
                          <a:pt x="14" y="14"/>
                          <a:pt x="12" y="24"/>
                          <a:pt x="13" y="22"/>
                        </a:cubicBezTo>
                        <a:cubicBezTo>
                          <a:pt x="12" y="30"/>
                          <a:pt x="15" y="14"/>
                          <a:pt x="15" y="13"/>
                        </a:cubicBezTo>
                        <a:cubicBezTo>
                          <a:pt x="15" y="16"/>
                          <a:pt x="14" y="20"/>
                          <a:pt x="14" y="23"/>
                        </a:cubicBezTo>
                        <a:cubicBezTo>
                          <a:pt x="14" y="22"/>
                          <a:pt x="15" y="16"/>
                          <a:pt x="15" y="14"/>
                        </a:cubicBezTo>
                        <a:cubicBezTo>
                          <a:pt x="17" y="6"/>
                          <a:pt x="15" y="17"/>
                          <a:pt x="15" y="19"/>
                        </a:cubicBezTo>
                        <a:cubicBezTo>
                          <a:pt x="14" y="28"/>
                          <a:pt x="17" y="11"/>
                          <a:pt x="17" y="13"/>
                        </a:cubicBezTo>
                        <a:cubicBezTo>
                          <a:pt x="16" y="15"/>
                          <a:pt x="15" y="21"/>
                          <a:pt x="15" y="23"/>
                        </a:cubicBezTo>
                        <a:cubicBezTo>
                          <a:pt x="14" y="28"/>
                          <a:pt x="17" y="14"/>
                          <a:pt x="16" y="17"/>
                        </a:cubicBezTo>
                        <a:cubicBezTo>
                          <a:pt x="17" y="15"/>
                          <a:pt x="17" y="12"/>
                          <a:pt x="18" y="10"/>
                        </a:cubicBezTo>
                        <a:cubicBezTo>
                          <a:pt x="19" y="4"/>
                          <a:pt x="18" y="9"/>
                          <a:pt x="18" y="9"/>
                        </a:cubicBezTo>
                        <a:cubicBezTo>
                          <a:pt x="18" y="12"/>
                          <a:pt x="17" y="16"/>
                          <a:pt x="16" y="19"/>
                        </a:cubicBezTo>
                        <a:cubicBezTo>
                          <a:pt x="16" y="20"/>
                          <a:pt x="16" y="22"/>
                          <a:pt x="16" y="23"/>
                        </a:cubicBezTo>
                        <a:cubicBezTo>
                          <a:pt x="16" y="23"/>
                          <a:pt x="16" y="23"/>
                          <a:pt x="17" y="23"/>
                        </a:cubicBezTo>
                        <a:cubicBezTo>
                          <a:pt x="17" y="20"/>
                          <a:pt x="18" y="17"/>
                          <a:pt x="18" y="14"/>
                        </a:cubicBezTo>
                        <a:cubicBezTo>
                          <a:pt x="18" y="13"/>
                          <a:pt x="18" y="4"/>
                          <a:pt x="19" y="9"/>
                        </a:cubicBezTo>
                        <a:cubicBezTo>
                          <a:pt x="19" y="12"/>
                          <a:pt x="19" y="15"/>
                          <a:pt x="19" y="17"/>
                        </a:cubicBezTo>
                        <a:cubicBezTo>
                          <a:pt x="18" y="26"/>
                          <a:pt x="19" y="23"/>
                          <a:pt x="19" y="19"/>
                        </a:cubicBezTo>
                        <a:cubicBezTo>
                          <a:pt x="19" y="16"/>
                          <a:pt x="19" y="13"/>
                          <a:pt x="19" y="10"/>
                        </a:cubicBezTo>
                        <a:cubicBezTo>
                          <a:pt x="20" y="6"/>
                          <a:pt x="19" y="15"/>
                          <a:pt x="19" y="14"/>
                        </a:cubicBezTo>
                        <a:cubicBezTo>
                          <a:pt x="19" y="15"/>
                          <a:pt x="19" y="16"/>
                          <a:pt x="19" y="17"/>
                        </a:cubicBezTo>
                        <a:cubicBezTo>
                          <a:pt x="17" y="21"/>
                          <a:pt x="17" y="23"/>
                          <a:pt x="20" y="22"/>
                        </a:cubicBezTo>
                        <a:cubicBezTo>
                          <a:pt x="20" y="16"/>
                          <a:pt x="20" y="11"/>
                          <a:pt x="20" y="6"/>
                        </a:cubicBezTo>
                        <a:cubicBezTo>
                          <a:pt x="20" y="11"/>
                          <a:pt x="20" y="18"/>
                          <a:pt x="20" y="23"/>
                        </a:cubicBezTo>
                        <a:cubicBezTo>
                          <a:pt x="20" y="17"/>
                          <a:pt x="22" y="10"/>
                          <a:pt x="21" y="5"/>
                        </a:cubicBezTo>
                        <a:cubicBezTo>
                          <a:pt x="22" y="11"/>
                          <a:pt x="21" y="17"/>
                          <a:pt x="20" y="23"/>
                        </a:cubicBezTo>
                        <a:cubicBezTo>
                          <a:pt x="21" y="19"/>
                          <a:pt x="21" y="13"/>
                          <a:pt x="22" y="8"/>
                        </a:cubicBezTo>
                        <a:cubicBezTo>
                          <a:pt x="21" y="14"/>
                          <a:pt x="22" y="20"/>
                          <a:pt x="21" y="26"/>
                        </a:cubicBezTo>
                        <a:cubicBezTo>
                          <a:pt x="22" y="22"/>
                          <a:pt x="22" y="14"/>
                          <a:pt x="22" y="9"/>
                        </a:cubicBezTo>
                        <a:cubicBezTo>
                          <a:pt x="23" y="5"/>
                          <a:pt x="23" y="6"/>
                          <a:pt x="23" y="9"/>
                        </a:cubicBezTo>
                        <a:cubicBezTo>
                          <a:pt x="23" y="12"/>
                          <a:pt x="23" y="15"/>
                          <a:pt x="22" y="18"/>
                        </a:cubicBezTo>
                        <a:cubicBezTo>
                          <a:pt x="22" y="19"/>
                          <a:pt x="22" y="20"/>
                          <a:pt x="22" y="21"/>
                        </a:cubicBezTo>
                        <a:cubicBezTo>
                          <a:pt x="21" y="24"/>
                          <a:pt x="22" y="24"/>
                          <a:pt x="23" y="24"/>
                        </a:cubicBezTo>
                        <a:cubicBezTo>
                          <a:pt x="23" y="21"/>
                          <a:pt x="23" y="18"/>
                          <a:pt x="23" y="15"/>
                        </a:cubicBezTo>
                        <a:cubicBezTo>
                          <a:pt x="23" y="14"/>
                          <a:pt x="23" y="4"/>
                          <a:pt x="23" y="12"/>
                        </a:cubicBezTo>
                        <a:cubicBezTo>
                          <a:pt x="24" y="16"/>
                          <a:pt x="23" y="20"/>
                          <a:pt x="23" y="24"/>
                        </a:cubicBezTo>
                        <a:cubicBezTo>
                          <a:pt x="23" y="24"/>
                          <a:pt x="23" y="24"/>
                          <a:pt x="23" y="24"/>
                        </a:cubicBezTo>
                        <a:cubicBezTo>
                          <a:pt x="23" y="22"/>
                          <a:pt x="23" y="20"/>
                          <a:pt x="23" y="18"/>
                        </a:cubicBezTo>
                        <a:cubicBezTo>
                          <a:pt x="23" y="15"/>
                          <a:pt x="24" y="12"/>
                          <a:pt x="24" y="10"/>
                        </a:cubicBezTo>
                        <a:cubicBezTo>
                          <a:pt x="24" y="6"/>
                          <a:pt x="24" y="1"/>
                          <a:pt x="25" y="6"/>
                        </a:cubicBezTo>
                        <a:cubicBezTo>
                          <a:pt x="25" y="6"/>
                          <a:pt x="27" y="14"/>
                          <a:pt x="26" y="8"/>
                        </a:cubicBezTo>
                        <a:cubicBezTo>
                          <a:pt x="26" y="7"/>
                          <a:pt x="25" y="7"/>
                          <a:pt x="25" y="8"/>
                        </a:cubicBezTo>
                        <a:cubicBezTo>
                          <a:pt x="25" y="12"/>
                          <a:pt x="25" y="17"/>
                          <a:pt x="25" y="22"/>
                        </a:cubicBezTo>
                        <a:cubicBezTo>
                          <a:pt x="27" y="22"/>
                          <a:pt x="27" y="21"/>
                          <a:pt x="26" y="19"/>
                        </a:cubicBezTo>
                        <a:cubicBezTo>
                          <a:pt x="26" y="18"/>
                          <a:pt x="26" y="8"/>
                          <a:pt x="26" y="15"/>
                        </a:cubicBezTo>
                        <a:cubicBezTo>
                          <a:pt x="26" y="18"/>
                          <a:pt x="25" y="21"/>
                          <a:pt x="24" y="24"/>
                        </a:cubicBezTo>
                        <a:cubicBezTo>
                          <a:pt x="24" y="25"/>
                          <a:pt x="22" y="34"/>
                          <a:pt x="24" y="25"/>
                        </a:cubicBezTo>
                        <a:cubicBezTo>
                          <a:pt x="23" y="31"/>
                          <a:pt x="23" y="39"/>
                          <a:pt x="24" y="27"/>
                        </a:cubicBezTo>
                        <a:cubicBezTo>
                          <a:pt x="23" y="30"/>
                          <a:pt x="23" y="32"/>
                          <a:pt x="22" y="34"/>
                        </a:cubicBezTo>
                        <a:cubicBezTo>
                          <a:pt x="22" y="33"/>
                          <a:pt x="22" y="28"/>
                          <a:pt x="22" y="33"/>
                        </a:cubicBezTo>
                        <a:cubicBezTo>
                          <a:pt x="22" y="36"/>
                          <a:pt x="22" y="46"/>
                          <a:pt x="20" y="36"/>
                        </a:cubicBezTo>
                        <a:cubicBezTo>
                          <a:pt x="20" y="31"/>
                          <a:pt x="19" y="36"/>
                          <a:pt x="19" y="38"/>
                        </a:cubicBezTo>
                        <a:cubicBezTo>
                          <a:pt x="20" y="40"/>
                          <a:pt x="21" y="40"/>
                          <a:pt x="20" y="37"/>
                        </a:cubicBezTo>
                        <a:cubicBezTo>
                          <a:pt x="20" y="34"/>
                          <a:pt x="21" y="32"/>
                          <a:pt x="21" y="29"/>
                        </a:cubicBezTo>
                        <a:cubicBezTo>
                          <a:pt x="22" y="28"/>
                          <a:pt x="22" y="28"/>
                          <a:pt x="23" y="27"/>
                        </a:cubicBezTo>
                        <a:cubicBezTo>
                          <a:pt x="21" y="31"/>
                          <a:pt x="21" y="32"/>
                          <a:pt x="23" y="32"/>
                        </a:cubicBezTo>
                        <a:cubicBezTo>
                          <a:pt x="24" y="29"/>
                          <a:pt x="25" y="26"/>
                          <a:pt x="25" y="23"/>
                        </a:cubicBezTo>
                        <a:cubicBezTo>
                          <a:pt x="26" y="22"/>
                          <a:pt x="24" y="22"/>
                          <a:pt x="24" y="23"/>
                        </a:cubicBezTo>
                        <a:cubicBezTo>
                          <a:pt x="24" y="25"/>
                          <a:pt x="23" y="26"/>
                          <a:pt x="23" y="28"/>
                        </a:cubicBezTo>
                        <a:cubicBezTo>
                          <a:pt x="23" y="28"/>
                          <a:pt x="20" y="35"/>
                          <a:pt x="20" y="33"/>
                        </a:cubicBezTo>
                        <a:cubicBezTo>
                          <a:pt x="20" y="32"/>
                          <a:pt x="18" y="27"/>
                          <a:pt x="18" y="32"/>
                        </a:cubicBezTo>
                        <a:cubicBezTo>
                          <a:pt x="18" y="34"/>
                          <a:pt x="18" y="36"/>
                          <a:pt x="18" y="38"/>
                        </a:cubicBezTo>
                        <a:cubicBezTo>
                          <a:pt x="18" y="39"/>
                          <a:pt x="20" y="39"/>
                          <a:pt x="20" y="38"/>
                        </a:cubicBezTo>
                        <a:cubicBezTo>
                          <a:pt x="20" y="34"/>
                          <a:pt x="20" y="30"/>
                          <a:pt x="20" y="25"/>
                        </a:cubicBezTo>
                        <a:cubicBezTo>
                          <a:pt x="20" y="25"/>
                          <a:pt x="18" y="25"/>
                          <a:pt x="18" y="25"/>
                        </a:cubicBezTo>
                        <a:cubicBezTo>
                          <a:pt x="18" y="28"/>
                          <a:pt x="18" y="31"/>
                          <a:pt x="18" y="34"/>
                        </a:cubicBezTo>
                        <a:cubicBezTo>
                          <a:pt x="19" y="34"/>
                          <a:pt x="19" y="34"/>
                          <a:pt x="20" y="34"/>
                        </a:cubicBezTo>
                        <a:cubicBezTo>
                          <a:pt x="19" y="33"/>
                          <a:pt x="19" y="31"/>
                          <a:pt x="19" y="29"/>
                        </a:cubicBezTo>
                        <a:cubicBezTo>
                          <a:pt x="19" y="22"/>
                          <a:pt x="18" y="32"/>
                          <a:pt x="18" y="33"/>
                        </a:cubicBezTo>
                        <a:cubicBezTo>
                          <a:pt x="18" y="30"/>
                          <a:pt x="18" y="27"/>
                          <a:pt x="18" y="25"/>
                        </a:cubicBezTo>
                        <a:cubicBezTo>
                          <a:pt x="17" y="24"/>
                          <a:pt x="16" y="24"/>
                          <a:pt x="16" y="25"/>
                        </a:cubicBezTo>
                        <a:cubicBezTo>
                          <a:pt x="15" y="32"/>
                          <a:pt x="16" y="32"/>
                          <a:pt x="15" y="25"/>
                        </a:cubicBezTo>
                        <a:cubicBezTo>
                          <a:pt x="15" y="24"/>
                          <a:pt x="14" y="24"/>
                          <a:pt x="14" y="25"/>
                        </a:cubicBezTo>
                        <a:cubicBezTo>
                          <a:pt x="14" y="28"/>
                          <a:pt x="14" y="31"/>
                          <a:pt x="14" y="35"/>
                        </a:cubicBezTo>
                        <a:cubicBezTo>
                          <a:pt x="14" y="36"/>
                          <a:pt x="15" y="36"/>
                          <a:pt x="15" y="35"/>
                        </a:cubicBezTo>
                        <a:cubicBezTo>
                          <a:pt x="15" y="32"/>
                          <a:pt x="15" y="30"/>
                          <a:pt x="14" y="28"/>
                        </a:cubicBezTo>
                        <a:cubicBezTo>
                          <a:pt x="14" y="27"/>
                          <a:pt x="13" y="28"/>
                          <a:pt x="13" y="28"/>
                        </a:cubicBezTo>
                        <a:cubicBezTo>
                          <a:pt x="13" y="30"/>
                          <a:pt x="13" y="31"/>
                          <a:pt x="13" y="33"/>
                        </a:cubicBezTo>
                        <a:cubicBezTo>
                          <a:pt x="13" y="31"/>
                          <a:pt x="12" y="29"/>
                          <a:pt x="11" y="27"/>
                        </a:cubicBezTo>
                        <a:cubicBezTo>
                          <a:pt x="11" y="27"/>
                          <a:pt x="10" y="26"/>
                          <a:pt x="10" y="27"/>
                        </a:cubicBezTo>
                        <a:cubicBezTo>
                          <a:pt x="9" y="30"/>
                          <a:pt x="9" y="32"/>
                          <a:pt x="9" y="34"/>
                        </a:cubicBezTo>
                        <a:cubicBezTo>
                          <a:pt x="9" y="35"/>
                          <a:pt x="11" y="35"/>
                          <a:pt x="11" y="34"/>
                        </a:cubicBezTo>
                        <a:cubicBezTo>
                          <a:pt x="11" y="32"/>
                          <a:pt x="11" y="31"/>
                          <a:pt x="11" y="29"/>
                        </a:cubicBezTo>
                        <a:cubicBezTo>
                          <a:pt x="11" y="28"/>
                          <a:pt x="9" y="28"/>
                          <a:pt x="9" y="29"/>
                        </a:cubicBezTo>
                        <a:cubicBezTo>
                          <a:pt x="9" y="32"/>
                          <a:pt x="9" y="35"/>
                          <a:pt x="9" y="38"/>
                        </a:cubicBezTo>
                        <a:cubicBezTo>
                          <a:pt x="9" y="39"/>
                          <a:pt x="11" y="39"/>
                          <a:pt x="11" y="38"/>
                        </a:cubicBezTo>
                        <a:cubicBezTo>
                          <a:pt x="11" y="35"/>
                          <a:pt x="11" y="33"/>
                          <a:pt x="10" y="30"/>
                        </a:cubicBezTo>
                        <a:cubicBezTo>
                          <a:pt x="10" y="29"/>
                          <a:pt x="8" y="30"/>
                          <a:pt x="9" y="31"/>
                        </a:cubicBezTo>
                        <a:cubicBezTo>
                          <a:pt x="8" y="35"/>
                          <a:pt x="8" y="36"/>
                          <a:pt x="11" y="35"/>
                        </a:cubicBezTo>
                        <a:cubicBezTo>
                          <a:pt x="12" y="33"/>
                          <a:pt x="11" y="31"/>
                          <a:pt x="9" y="31"/>
                        </a:cubicBezTo>
                        <a:cubicBezTo>
                          <a:pt x="11" y="32"/>
                          <a:pt x="11" y="32"/>
                          <a:pt x="11" y="30"/>
                        </a:cubicBezTo>
                        <a:cubicBezTo>
                          <a:pt x="12" y="33"/>
                          <a:pt x="12" y="33"/>
                          <a:pt x="13" y="36"/>
                        </a:cubicBezTo>
                        <a:cubicBezTo>
                          <a:pt x="13" y="36"/>
                          <a:pt x="14" y="36"/>
                          <a:pt x="14" y="35"/>
                        </a:cubicBezTo>
                        <a:cubicBezTo>
                          <a:pt x="14" y="34"/>
                          <a:pt x="14" y="32"/>
                          <a:pt x="14" y="31"/>
                        </a:cubicBezTo>
                        <a:cubicBezTo>
                          <a:pt x="13" y="33"/>
                          <a:pt x="13" y="33"/>
                          <a:pt x="15" y="31"/>
                        </a:cubicBezTo>
                        <a:cubicBezTo>
                          <a:pt x="16" y="29"/>
                          <a:pt x="16" y="28"/>
                          <a:pt x="14" y="28"/>
                        </a:cubicBezTo>
                        <a:cubicBezTo>
                          <a:pt x="14" y="30"/>
                          <a:pt x="14" y="32"/>
                          <a:pt x="14" y="34"/>
                        </a:cubicBezTo>
                        <a:cubicBezTo>
                          <a:pt x="14" y="35"/>
                          <a:pt x="16" y="35"/>
                          <a:pt x="16" y="34"/>
                        </a:cubicBezTo>
                        <a:cubicBezTo>
                          <a:pt x="16" y="32"/>
                          <a:pt x="17" y="30"/>
                          <a:pt x="17" y="28"/>
                        </a:cubicBezTo>
                        <a:cubicBezTo>
                          <a:pt x="17" y="31"/>
                          <a:pt x="17" y="33"/>
                          <a:pt x="17" y="35"/>
                        </a:cubicBezTo>
                        <a:cubicBezTo>
                          <a:pt x="17" y="36"/>
                          <a:pt x="19" y="36"/>
                          <a:pt x="19" y="35"/>
                        </a:cubicBezTo>
                        <a:cubicBezTo>
                          <a:pt x="19" y="31"/>
                          <a:pt x="20" y="28"/>
                          <a:pt x="20" y="24"/>
                        </a:cubicBezTo>
                        <a:cubicBezTo>
                          <a:pt x="20" y="23"/>
                          <a:pt x="18" y="23"/>
                          <a:pt x="18" y="23"/>
                        </a:cubicBezTo>
                        <a:cubicBezTo>
                          <a:pt x="18" y="28"/>
                          <a:pt x="18" y="32"/>
                          <a:pt x="18" y="37"/>
                        </a:cubicBezTo>
                        <a:cubicBezTo>
                          <a:pt x="18" y="38"/>
                          <a:pt x="20" y="38"/>
                          <a:pt x="20" y="37"/>
                        </a:cubicBezTo>
                        <a:cubicBezTo>
                          <a:pt x="20" y="35"/>
                          <a:pt x="20" y="33"/>
                          <a:pt x="20" y="31"/>
                        </a:cubicBezTo>
                        <a:cubicBezTo>
                          <a:pt x="20" y="26"/>
                          <a:pt x="18" y="29"/>
                          <a:pt x="18" y="32"/>
                        </a:cubicBezTo>
                        <a:cubicBezTo>
                          <a:pt x="18" y="33"/>
                          <a:pt x="20" y="40"/>
                          <a:pt x="20" y="34"/>
                        </a:cubicBezTo>
                        <a:cubicBezTo>
                          <a:pt x="20" y="32"/>
                          <a:pt x="20" y="30"/>
                          <a:pt x="20" y="28"/>
                        </a:cubicBezTo>
                        <a:cubicBezTo>
                          <a:pt x="20" y="27"/>
                          <a:pt x="18" y="27"/>
                          <a:pt x="18" y="28"/>
                        </a:cubicBezTo>
                        <a:cubicBezTo>
                          <a:pt x="18" y="32"/>
                          <a:pt x="18" y="35"/>
                          <a:pt x="19" y="38"/>
                        </a:cubicBezTo>
                        <a:cubicBezTo>
                          <a:pt x="19" y="39"/>
                          <a:pt x="20" y="39"/>
                          <a:pt x="20" y="38"/>
                        </a:cubicBezTo>
                        <a:cubicBezTo>
                          <a:pt x="22" y="35"/>
                          <a:pt x="23" y="32"/>
                          <a:pt x="24" y="28"/>
                        </a:cubicBezTo>
                        <a:cubicBezTo>
                          <a:pt x="26" y="26"/>
                          <a:pt x="25" y="25"/>
                          <a:pt x="23" y="26"/>
                        </a:cubicBezTo>
                        <a:cubicBezTo>
                          <a:pt x="23" y="29"/>
                          <a:pt x="22" y="32"/>
                          <a:pt x="21" y="34"/>
                        </a:cubicBezTo>
                        <a:cubicBezTo>
                          <a:pt x="21" y="35"/>
                          <a:pt x="23" y="36"/>
                          <a:pt x="23" y="35"/>
                        </a:cubicBezTo>
                        <a:cubicBezTo>
                          <a:pt x="24" y="31"/>
                          <a:pt x="24" y="28"/>
                          <a:pt x="24" y="24"/>
                        </a:cubicBezTo>
                        <a:cubicBezTo>
                          <a:pt x="24" y="24"/>
                          <a:pt x="23" y="23"/>
                          <a:pt x="23" y="24"/>
                        </a:cubicBezTo>
                        <a:cubicBezTo>
                          <a:pt x="19" y="28"/>
                          <a:pt x="19" y="35"/>
                          <a:pt x="19" y="41"/>
                        </a:cubicBezTo>
                        <a:cubicBezTo>
                          <a:pt x="19" y="42"/>
                          <a:pt x="20" y="42"/>
                          <a:pt x="20" y="41"/>
                        </a:cubicBezTo>
                        <a:cubicBezTo>
                          <a:pt x="20" y="38"/>
                          <a:pt x="20" y="34"/>
                          <a:pt x="20" y="31"/>
                        </a:cubicBezTo>
                        <a:cubicBezTo>
                          <a:pt x="20" y="30"/>
                          <a:pt x="19" y="30"/>
                          <a:pt x="19" y="31"/>
                        </a:cubicBezTo>
                        <a:cubicBezTo>
                          <a:pt x="19" y="35"/>
                          <a:pt x="19" y="39"/>
                          <a:pt x="21" y="43"/>
                        </a:cubicBezTo>
                        <a:cubicBezTo>
                          <a:pt x="21" y="43"/>
                          <a:pt x="22" y="44"/>
                          <a:pt x="22" y="43"/>
                        </a:cubicBezTo>
                        <a:cubicBezTo>
                          <a:pt x="24" y="38"/>
                          <a:pt x="24" y="34"/>
                          <a:pt x="23" y="29"/>
                        </a:cubicBezTo>
                        <a:cubicBezTo>
                          <a:pt x="23" y="28"/>
                          <a:pt x="22" y="28"/>
                          <a:pt x="22" y="28"/>
                        </a:cubicBezTo>
                        <a:cubicBezTo>
                          <a:pt x="22" y="31"/>
                          <a:pt x="21" y="34"/>
                          <a:pt x="22" y="36"/>
                        </a:cubicBezTo>
                        <a:cubicBezTo>
                          <a:pt x="22" y="37"/>
                          <a:pt x="23" y="37"/>
                          <a:pt x="23" y="37"/>
                        </a:cubicBezTo>
                        <a:cubicBezTo>
                          <a:pt x="24" y="33"/>
                          <a:pt x="25" y="29"/>
                          <a:pt x="25" y="25"/>
                        </a:cubicBezTo>
                        <a:cubicBezTo>
                          <a:pt x="25" y="24"/>
                          <a:pt x="24" y="24"/>
                          <a:pt x="24" y="25"/>
                        </a:cubicBezTo>
                        <a:cubicBezTo>
                          <a:pt x="22" y="29"/>
                          <a:pt x="21" y="32"/>
                          <a:pt x="22" y="36"/>
                        </a:cubicBezTo>
                        <a:cubicBezTo>
                          <a:pt x="22" y="37"/>
                          <a:pt x="23" y="37"/>
                          <a:pt x="23" y="36"/>
                        </a:cubicBezTo>
                        <a:cubicBezTo>
                          <a:pt x="25" y="32"/>
                          <a:pt x="25" y="28"/>
                          <a:pt x="25" y="23"/>
                        </a:cubicBezTo>
                        <a:cubicBezTo>
                          <a:pt x="25" y="22"/>
                          <a:pt x="23" y="22"/>
                          <a:pt x="23" y="23"/>
                        </a:cubicBezTo>
                        <a:cubicBezTo>
                          <a:pt x="22" y="26"/>
                          <a:pt x="22" y="29"/>
                          <a:pt x="23" y="32"/>
                        </a:cubicBezTo>
                        <a:cubicBezTo>
                          <a:pt x="23" y="33"/>
                          <a:pt x="24" y="33"/>
                          <a:pt x="24" y="32"/>
                        </a:cubicBezTo>
                        <a:cubicBezTo>
                          <a:pt x="26" y="25"/>
                          <a:pt x="28" y="17"/>
                          <a:pt x="27" y="10"/>
                        </a:cubicBezTo>
                        <a:cubicBezTo>
                          <a:pt x="27" y="9"/>
                          <a:pt x="26" y="9"/>
                          <a:pt x="26" y="10"/>
                        </a:cubicBezTo>
                        <a:cubicBezTo>
                          <a:pt x="25" y="15"/>
                          <a:pt x="24" y="20"/>
                          <a:pt x="25" y="25"/>
                        </a:cubicBezTo>
                        <a:cubicBezTo>
                          <a:pt x="25" y="26"/>
                          <a:pt x="26" y="26"/>
                          <a:pt x="26" y="25"/>
                        </a:cubicBezTo>
                        <a:cubicBezTo>
                          <a:pt x="26" y="22"/>
                          <a:pt x="26" y="19"/>
                          <a:pt x="26" y="16"/>
                        </a:cubicBezTo>
                        <a:cubicBezTo>
                          <a:pt x="26" y="14"/>
                          <a:pt x="26" y="12"/>
                          <a:pt x="26" y="10"/>
                        </a:cubicBezTo>
                        <a:cubicBezTo>
                          <a:pt x="24" y="9"/>
                          <a:pt x="24" y="10"/>
                          <a:pt x="25" y="12"/>
                        </a:cubicBezTo>
                        <a:cubicBezTo>
                          <a:pt x="25" y="13"/>
                          <a:pt x="26" y="13"/>
                          <a:pt x="27" y="12"/>
                        </a:cubicBezTo>
                        <a:cubicBezTo>
                          <a:pt x="27" y="8"/>
                          <a:pt x="26" y="5"/>
                          <a:pt x="25" y="1"/>
                        </a:cubicBezTo>
                        <a:cubicBezTo>
                          <a:pt x="25" y="0"/>
                          <a:pt x="24" y="0"/>
                          <a:pt x="23" y="1"/>
                        </a:cubicBezTo>
                        <a:cubicBezTo>
                          <a:pt x="22" y="9"/>
                          <a:pt x="22" y="18"/>
                          <a:pt x="22" y="27"/>
                        </a:cubicBezTo>
                        <a:cubicBezTo>
                          <a:pt x="22" y="27"/>
                          <a:pt x="23" y="28"/>
                          <a:pt x="23" y="27"/>
                        </a:cubicBezTo>
                        <a:cubicBezTo>
                          <a:pt x="25" y="20"/>
                          <a:pt x="25" y="13"/>
                          <a:pt x="25" y="6"/>
                        </a:cubicBezTo>
                        <a:cubicBezTo>
                          <a:pt x="25" y="6"/>
                          <a:pt x="23" y="5"/>
                          <a:pt x="23" y="6"/>
                        </a:cubicBezTo>
                        <a:cubicBezTo>
                          <a:pt x="22" y="13"/>
                          <a:pt x="22" y="20"/>
                          <a:pt x="22" y="27"/>
                        </a:cubicBezTo>
                        <a:cubicBezTo>
                          <a:pt x="22" y="28"/>
                          <a:pt x="23" y="28"/>
                          <a:pt x="23" y="27"/>
                        </a:cubicBezTo>
                        <a:cubicBezTo>
                          <a:pt x="24" y="19"/>
                          <a:pt x="25" y="11"/>
                          <a:pt x="24" y="4"/>
                        </a:cubicBezTo>
                        <a:cubicBezTo>
                          <a:pt x="24" y="3"/>
                          <a:pt x="22" y="3"/>
                          <a:pt x="22" y="3"/>
                        </a:cubicBezTo>
                        <a:cubicBezTo>
                          <a:pt x="20" y="12"/>
                          <a:pt x="19" y="20"/>
                          <a:pt x="20" y="28"/>
                        </a:cubicBezTo>
                        <a:cubicBezTo>
                          <a:pt x="20" y="29"/>
                          <a:pt x="21" y="30"/>
                          <a:pt x="22" y="29"/>
                        </a:cubicBezTo>
                        <a:cubicBezTo>
                          <a:pt x="23" y="21"/>
                          <a:pt x="24" y="13"/>
                          <a:pt x="23" y="5"/>
                        </a:cubicBezTo>
                        <a:cubicBezTo>
                          <a:pt x="23" y="4"/>
                          <a:pt x="21" y="4"/>
                          <a:pt x="21" y="5"/>
                        </a:cubicBezTo>
                        <a:cubicBezTo>
                          <a:pt x="20" y="12"/>
                          <a:pt x="19" y="19"/>
                          <a:pt x="20" y="26"/>
                        </a:cubicBezTo>
                        <a:cubicBezTo>
                          <a:pt x="20" y="26"/>
                          <a:pt x="21" y="27"/>
                          <a:pt x="21" y="26"/>
                        </a:cubicBezTo>
                        <a:cubicBezTo>
                          <a:pt x="23" y="18"/>
                          <a:pt x="23" y="10"/>
                          <a:pt x="22" y="2"/>
                        </a:cubicBezTo>
                        <a:cubicBezTo>
                          <a:pt x="22" y="2"/>
                          <a:pt x="21" y="1"/>
                          <a:pt x="21" y="2"/>
                        </a:cubicBezTo>
                        <a:cubicBezTo>
                          <a:pt x="19" y="10"/>
                          <a:pt x="19" y="18"/>
                          <a:pt x="19" y="26"/>
                        </a:cubicBezTo>
                        <a:cubicBezTo>
                          <a:pt x="19" y="27"/>
                          <a:pt x="20" y="27"/>
                          <a:pt x="20" y="26"/>
                        </a:cubicBezTo>
                        <a:cubicBezTo>
                          <a:pt x="21" y="18"/>
                          <a:pt x="22" y="11"/>
                          <a:pt x="21" y="3"/>
                        </a:cubicBezTo>
                        <a:cubicBezTo>
                          <a:pt x="21" y="2"/>
                          <a:pt x="20" y="2"/>
                          <a:pt x="20" y="3"/>
                        </a:cubicBezTo>
                        <a:cubicBezTo>
                          <a:pt x="19" y="10"/>
                          <a:pt x="18" y="17"/>
                          <a:pt x="18" y="25"/>
                        </a:cubicBezTo>
                        <a:cubicBezTo>
                          <a:pt x="18" y="25"/>
                          <a:pt x="19" y="26"/>
                          <a:pt x="20" y="25"/>
                        </a:cubicBezTo>
                        <a:cubicBezTo>
                          <a:pt x="21" y="18"/>
                          <a:pt x="22" y="11"/>
                          <a:pt x="20" y="4"/>
                        </a:cubicBezTo>
                        <a:cubicBezTo>
                          <a:pt x="20" y="3"/>
                          <a:pt x="19" y="3"/>
                          <a:pt x="19" y="4"/>
                        </a:cubicBezTo>
                        <a:cubicBezTo>
                          <a:pt x="18" y="11"/>
                          <a:pt x="17" y="18"/>
                          <a:pt x="18" y="25"/>
                        </a:cubicBezTo>
                        <a:cubicBezTo>
                          <a:pt x="18" y="26"/>
                          <a:pt x="19" y="26"/>
                          <a:pt x="19" y="25"/>
                        </a:cubicBezTo>
                        <a:cubicBezTo>
                          <a:pt x="20" y="18"/>
                          <a:pt x="21" y="11"/>
                          <a:pt x="20" y="4"/>
                        </a:cubicBezTo>
                        <a:cubicBezTo>
                          <a:pt x="19" y="3"/>
                          <a:pt x="18" y="3"/>
                          <a:pt x="18" y="4"/>
                        </a:cubicBezTo>
                        <a:cubicBezTo>
                          <a:pt x="17" y="11"/>
                          <a:pt x="16" y="18"/>
                          <a:pt x="15" y="26"/>
                        </a:cubicBezTo>
                        <a:cubicBezTo>
                          <a:pt x="15" y="27"/>
                          <a:pt x="16" y="27"/>
                          <a:pt x="16" y="26"/>
                        </a:cubicBezTo>
                        <a:cubicBezTo>
                          <a:pt x="18" y="19"/>
                          <a:pt x="20" y="12"/>
                          <a:pt x="18" y="5"/>
                        </a:cubicBezTo>
                        <a:cubicBezTo>
                          <a:pt x="18" y="4"/>
                          <a:pt x="17" y="4"/>
                          <a:pt x="17" y="5"/>
                        </a:cubicBezTo>
                        <a:cubicBezTo>
                          <a:pt x="16" y="12"/>
                          <a:pt x="13" y="19"/>
                          <a:pt x="14" y="26"/>
                        </a:cubicBezTo>
                        <a:cubicBezTo>
                          <a:pt x="14" y="27"/>
                          <a:pt x="15" y="27"/>
                          <a:pt x="16" y="26"/>
                        </a:cubicBezTo>
                        <a:cubicBezTo>
                          <a:pt x="17" y="21"/>
                          <a:pt x="17" y="16"/>
                          <a:pt x="18" y="10"/>
                        </a:cubicBezTo>
                        <a:cubicBezTo>
                          <a:pt x="18" y="10"/>
                          <a:pt x="16" y="9"/>
                          <a:pt x="16" y="10"/>
                        </a:cubicBezTo>
                        <a:cubicBezTo>
                          <a:pt x="14" y="15"/>
                          <a:pt x="14" y="20"/>
                          <a:pt x="14" y="25"/>
                        </a:cubicBezTo>
                        <a:cubicBezTo>
                          <a:pt x="14" y="25"/>
                          <a:pt x="16" y="26"/>
                          <a:pt x="16" y="25"/>
                        </a:cubicBezTo>
                        <a:cubicBezTo>
                          <a:pt x="17" y="19"/>
                          <a:pt x="17" y="14"/>
                          <a:pt x="17" y="8"/>
                        </a:cubicBezTo>
                        <a:cubicBezTo>
                          <a:pt x="17" y="8"/>
                          <a:pt x="15" y="7"/>
                          <a:pt x="15" y="8"/>
                        </a:cubicBezTo>
                        <a:cubicBezTo>
                          <a:pt x="14" y="14"/>
                          <a:pt x="13" y="20"/>
                          <a:pt x="13" y="26"/>
                        </a:cubicBezTo>
                        <a:cubicBezTo>
                          <a:pt x="13" y="27"/>
                          <a:pt x="14" y="27"/>
                          <a:pt x="14" y="26"/>
                        </a:cubicBezTo>
                        <a:cubicBezTo>
                          <a:pt x="16" y="21"/>
                          <a:pt x="16" y="16"/>
                          <a:pt x="16" y="10"/>
                        </a:cubicBezTo>
                        <a:cubicBezTo>
                          <a:pt x="16" y="9"/>
                          <a:pt x="15" y="9"/>
                          <a:pt x="15" y="10"/>
                        </a:cubicBezTo>
                        <a:cubicBezTo>
                          <a:pt x="13" y="16"/>
                          <a:pt x="12" y="21"/>
                          <a:pt x="12" y="27"/>
                        </a:cubicBezTo>
                        <a:cubicBezTo>
                          <a:pt x="12" y="28"/>
                          <a:pt x="13" y="28"/>
                          <a:pt x="13" y="28"/>
                        </a:cubicBezTo>
                        <a:cubicBezTo>
                          <a:pt x="14" y="23"/>
                          <a:pt x="15" y="18"/>
                          <a:pt x="15" y="13"/>
                        </a:cubicBezTo>
                        <a:cubicBezTo>
                          <a:pt x="15" y="12"/>
                          <a:pt x="13" y="12"/>
                          <a:pt x="13" y="13"/>
                        </a:cubicBezTo>
                        <a:cubicBezTo>
                          <a:pt x="12" y="17"/>
                          <a:pt x="11" y="21"/>
                          <a:pt x="11" y="25"/>
                        </a:cubicBezTo>
                        <a:cubicBezTo>
                          <a:pt x="11" y="26"/>
                          <a:pt x="12" y="26"/>
                          <a:pt x="13" y="25"/>
                        </a:cubicBezTo>
                        <a:cubicBezTo>
                          <a:pt x="13" y="21"/>
                          <a:pt x="14" y="17"/>
                          <a:pt x="13" y="13"/>
                        </a:cubicBezTo>
                        <a:cubicBezTo>
                          <a:pt x="13" y="12"/>
                          <a:pt x="12" y="12"/>
                          <a:pt x="12" y="12"/>
                        </a:cubicBezTo>
                        <a:cubicBezTo>
                          <a:pt x="10" y="17"/>
                          <a:pt x="9" y="21"/>
                          <a:pt x="9" y="26"/>
                        </a:cubicBezTo>
                        <a:cubicBezTo>
                          <a:pt x="9" y="27"/>
                          <a:pt x="10" y="27"/>
                          <a:pt x="11" y="27"/>
                        </a:cubicBezTo>
                        <a:cubicBezTo>
                          <a:pt x="12" y="22"/>
                          <a:pt x="12" y="18"/>
                          <a:pt x="12" y="14"/>
                        </a:cubicBezTo>
                        <a:cubicBezTo>
                          <a:pt x="12" y="13"/>
                          <a:pt x="11" y="13"/>
                          <a:pt x="11" y="14"/>
                        </a:cubicBezTo>
                        <a:cubicBezTo>
                          <a:pt x="9" y="18"/>
                          <a:pt x="8" y="22"/>
                          <a:pt x="8" y="27"/>
                        </a:cubicBezTo>
                        <a:cubicBezTo>
                          <a:pt x="8" y="28"/>
                          <a:pt x="9" y="28"/>
                          <a:pt x="9" y="27"/>
                        </a:cubicBezTo>
                        <a:cubicBezTo>
                          <a:pt x="11" y="23"/>
                          <a:pt x="11" y="19"/>
                          <a:pt x="11" y="15"/>
                        </a:cubicBezTo>
                        <a:cubicBezTo>
                          <a:pt x="11" y="14"/>
                          <a:pt x="10" y="14"/>
                          <a:pt x="9" y="15"/>
                        </a:cubicBezTo>
                        <a:cubicBezTo>
                          <a:pt x="7" y="19"/>
                          <a:pt x="7" y="24"/>
                          <a:pt x="7" y="29"/>
                        </a:cubicBezTo>
                        <a:cubicBezTo>
                          <a:pt x="7" y="29"/>
                          <a:pt x="8" y="29"/>
                          <a:pt x="8" y="29"/>
                        </a:cubicBezTo>
                        <a:cubicBezTo>
                          <a:pt x="8" y="24"/>
                          <a:pt x="9" y="19"/>
                          <a:pt x="9" y="15"/>
                        </a:cubicBezTo>
                        <a:cubicBezTo>
                          <a:pt x="9" y="14"/>
                          <a:pt x="7" y="14"/>
                          <a:pt x="7" y="15"/>
                        </a:cubicBezTo>
                        <a:cubicBezTo>
                          <a:pt x="6" y="19"/>
                          <a:pt x="5" y="23"/>
                          <a:pt x="5" y="28"/>
                        </a:cubicBezTo>
                        <a:cubicBezTo>
                          <a:pt x="5" y="29"/>
                          <a:pt x="6" y="29"/>
                          <a:pt x="6" y="28"/>
                        </a:cubicBezTo>
                        <a:cubicBezTo>
                          <a:pt x="7" y="24"/>
                          <a:pt x="8" y="20"/>
                          <a:pt x="8" y="16"/>
                        </a:cubicBezTo>
                        <a:cubicBezTo>
                          <a:pt x="7" y="15"/>
                          <a:pt x="7" y="15"/>
                          <a:pt x="6" y="15"/>
                        </a:cubicBezTo>
                        <a:cubicBezTo>
                          <a:pt x="4" y="19"/>
                          <a:pt x="3" y="24"/>
                          <a:pt x="3" y="28"/>
                        </a:cubicBezTo>
                        <a:cubicBezTo>
                          <a:pt x="3" y="29"/>
                          <a:pt x="4" y="29"/>
                          <a:pt x="4" y="29"/>
                        </a:cubicBezTo>
                        <a:cubicBezTo>
                          <a:pt x="6" y="25"/>
                          <a:pt x="6" y="21"/>
                          <a:pt x="6" y="16"/>
                        </a:cubicBezTo>
                        <a:cubicBezTo>
                          <a:pt x="6" y="16"/>
                          <a:pt x="5" y="15"/>
                          <a:pt x="4" y="16"/>
                        </a:cubicBezTo>
                        <a:cubicBezTo>
                          <a:pt x="2" y="20"/>
                          <a:pt x="1" y="24"/>
                          <a:pt x="1" y="29"/>
                        </a:cubicBezTo>
                        <a:cubicBezTo>
                          <a:pt x="1" y="30"/>
                          <a:pt x="2" y="30"/>
                          <a:pt x="3" y="29"/>
                        </a:cubicBezTo>
                        <a:cubicBezTo>
                          <a:pt x="4" y="26"/>
                          <a:pt x="5" y="23"/>
                          <a:pt x="5" y="19"/>
                        </a:cubicBezTo>
                        <a:cubicBezTo>
                          <a:pt x="5" y="18"/>
                          <a:pt x="4" y="18"/>
                          <a:pt x="4" y="19"/>
                        </a:cubicBezTo>
                        <a:cubicBezTo>
                          <a:pt x="3" y="23"/>
                          <a:pt x="2" y="26"/>
                          <a:pt x="1" y="30"/>
                        </a:cubicBezTo>
                        <a:cubicBezTo>
                          <a:pt x="1" y="31"/>
                          <a:pt x="2" y="31"/>
                          <a:pt x="2" y="30"/>
                        </a:cubicBezTo>
                        <a:cubicBezTo>
                          <a:pt x="4" y="26"/>
                          <a:pt x="5" y="22"/>
                          <a:pt x="4" y="18"/>
                        </a:cubicBezTo>
                        <a:cubicBezTo>
                          <a:pt x="4" y="17"/>
                          <a:pt x="3" y="17"/>
                          <a:pt x="3" y="18"/>
                        </a:cubicBezTo>
                        <a:cubicBezTo>
                          <a:pt x="1" y="22"/>
                          <a:pt x="0" y="26"/>
                          <a:pt x="0" y="30"/>
                        </a:cubicBezTo>
                        <a:cubicBezTo>
                          <a:pt x="0" y="31"/>
                          <a:pt x="2" y="31"/>
                          <a:pt x="2" y="30"/>
                        </a:cubicBezTo>
                        <a:cubicBezTo>
                          <a:pt x="3" y="25"/>
                          <a:pt x="4" y="21"/>
                          <a:pt x="4" y="15"/>
                        </a:cubicBezTo>
                        <a:cubicBezTo>
                          <a:pt x="4" y="14"/>
                          <a:pt x="3" y="14"/>
                          <a:pt x="3"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 name="Freeform 162"/>
                  <p:cNvSpPr/>
                  <p:nvPr/>
                </p:nvSpPr>
                <p:spPr bwMode="auto">
                  <a:xfrm>
                    <a:off x="898525" y="2506663"/>
                    <a:ext cx="22225" cy="41275"/>
                  </a:xfrm>
                  <a:custGeom>
                    <a:avLst/>
                    <a:gdLst>
                      <a:gd name="T0" fmla="*/ 18 w 21"/>
                      <a:gd name="T1" fmla="*/ 5 h 38"/>
                      <a:gd name="T2" fmla="*/ 18 w 21"/>
                      <a:gd name="T3" fmla="*/ 6 h 38"/>
                      <a:gd name="T4" fmla="*/ 17 w 21"/>
                      <a:gd name="T5" fmla="*/ 9 h 38"/>
                      <a:gd name="T6" fmla="*/ 16 w 21"/>
                      <a:gd name="T7" fmla="*/ 12 h 38"/>
                      <a:gd name="T8" fmla="*/ 16 w 21"/>
                      <a:gd name="T9" fmla="*/ 1 h 38"/>
                      <a:gd name="T10" fmla="*/ 16 w 21"/>
                      <a:gd name="T11" fmla="*/ 3 h 38"/>
                      <a:gd name="T12" fmla="*/ 13 w 21"/>
                      <a:gd name="T13" fmla="*/ 3 h 38"/>
                      <a:gd name="T14" fmla="*/ 12 w 21"/>
                      <a:gd name="T15" fmla="*/ 7 h 38"/>
                      <a:gd name="T16" fmla="*/ 11 w 21"/>
                      <a:gd name="T17" fmla="*/ 7 h 38"/>
                      <a:gd name="T18" fmla="*/ 9 w 21"/>
                      <a:gd name="T19" fmla="*/ 2 h 38"/>
                      <a:gd name="T20" fmla="*/ 8 w 21"/>
                      <a:gd name="T21" fmla="*/ 4 h 38"/>
                      <a:gd name="T22" fmla="*/ 8 w 21"/>
                      <a:gd name="T23" fmla="*/ 12 h 38"/>
                      <a:gd name="T24" fmla="*/ 5 w 21"/>
                      <a:gd name="T25" fmla="*/ 10 h 38"/>
                      <a:gd name="T26" fmla="*/ 3 w 21"/>
                      <a:gd name="T27" fmla="*/ 2 h 38"/>
                      <a:gd name="T28" fmla="*/ 3 w 21"/>
                      <a:gd name="T29" fmla="*/ 8 h 38"/>
                      <a:gd name="T30" fmla="*/ 2 w 21"/>
                      <a:gd name="T31" fmla="*/ 11 h 38"/>
                      <a:gd name="T32" fmla="*/ 2 w 21"/>
                      <a:gd name="T33" fmla="*/ 20 h 38"/>
                      <a:gd name="T34" fmla="*/ 0 w 21"/>
                      <a:gd name="T35" fmla="*/ 26 h 38"/>
                      <a:gd name="T36" fmla="*/ 2 w 21"/>
                      <a:gd name="T37" fmla="*/ 30 h 38"/>
                      <a:gd name="T38" fmla="*/ 4 w 21"/>
                      <a:gd name="T39" fmla="*/ 19 h 38"/>
                      <a:gd name="T40" fmla="*/ 5 w 21"/>
                      <a:gd name="T41" fmla="*/ 16 h 38"/>
                      <a:gd name="T42" fmla="*/ 4 w 21"/>
                      <a:gd name="T43" fmla="*/ 22 h 38"/>
                      <a:gd name="T44" fmla="*/ 5 w 21"/>
                      <a:gd name="T45" fmla="*/ 27 h 38"/>
                      <a:gd name="T46" fmla="*/ 7 w 21"/>
                      <a:gd name="T47" fmla="*/ 33 h 38"/>
                      <a:gd name="T48" fmla="*/ 0 w 21"/>
                      <a:gd name="T49" fmla="*/ 27 h 38"/>
                      <a:gd name="T50" fmla="*/ 2 w 21"/>
                      <a:gd name="T51" fmla="*/ 28 h 38"/>
                      <a:gd name="T52" fmla="*/ 6 w 21"/>
                      <a:gd name="T53" fmla="*/ 28 h 38"/>
                      <a:gd name="T54" fmla="*/ 5 w 21"/>
                      <a:gd name="T55" fmla="*/ 25 h 38"/>
                      <a:gd name="T56" fmla="*/ 6 w 21"/>
                      <a:gd name="T57" fmla="*/ 11 h 38"/>
                      <a:gd name="T58" fmla="*/ 6 w 21"/>
                      <a:gd name="T59" fmla="*/ 12 h 38"/>
                      <a:gd name="T60" fmla="*/ 2 w 21"/>
                      <a:gd name="T61" fmla="*/ 25 h 38"/>
                      <a:gd name="T62" fmla="*/ 0 w 21"/>
                      <a:gd name="T63" fmla="*/ 28 h 38"/>
                      <a:gd name="T64" fmla="*/ 0 w 21"/>
                      <a:gd name="T65" fmla="*/ 20 h 38"/>
                      <a:gd name="T66" fmla="*/ 2 w 21"/>
                      <a:gd name="T67" fmla="*/ 14 h 38"/>
                      <a:gd name="T68" fmla="*/ 3 w 21"/>
                      <a:gd name="T69" fmla="*/ 21 h 38"/>
                      <a:gd name="T70" fmla="*/ 3 w 21"/>
                      <a:gd name="T71" fmla="*/ 17 h 38"/>
                      <a:gd name="T72" fmla="*/ 4 w 21"/>
                      <a:gd name="T73" fmla="*/ 7 h 38"/>
                      <a:gd name="T74" fmla="*/ 7 w 21"/>
                      <a:gd name="T75" fmla="*/ 5 h 38"/>
                      <a:gd name="T76" fmla="*/ 8 w 21"/>
                      <a:gd name="T77" fmla="*/ 14 h 38"/>
                      <a:gd name="T78" fmla="*/ 9 w 21"/>
                      <a:gd name="T79" fmla="*/ 13 h 38"/>
                      <a:gd name="T80" fmla="*/ 10 w 21"/>
                      <a:gd name="T81" fmla="*/ 10 h 38"/>
                      <a:gd name="T82" fmla="*/ 12 w 21"/>
                      <a:gd name="T83" fmla="*/ 5 h 38"/>
                      <a:gd name="T84" fmla="*/ 13 w 21"/>
                      <a:gd name="T85" fmla="*/ 12 h 38"/>
                      <a:gd name="T86" fmla="*/ 14 w 21"/>
                      <a:gd name="T87" fmla="*/ 14 h 38"/>
                      <a:gd name="T88" fmla="*/ 15 w 21"/>
                      <a:gd name="T89" fmla="*/ 6 h 38"/>
                      <a:gd name="T90" fmla="*/ 17 w 21"/>
                      <a:gd name="T91" fmla="*/ 6 h 38"/>
                      <a:gd name="T92" fmla="*/ 17 w 21"/>
                      <a:gd name="T93" fmla="*/ 16 h 38"/>
                      <a:gd name="T94" fmla="*/ 18 w 21"/>
                      <a:gd name="T95" fmla="*/ 15 h 38"/>
                      <a:gd name="T96" fmla="*/ 18 w 21"/>
                      <a:gd name="T97" fmla="*/ 10 h 38"/>
                      <a:gd name="T98" fmla="*/ 20 w 21"/>
                      <a:gd name="T99" fmla="*/ 1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1" h="38">
                        <a:moveTo>
                          <a:pt x="20" y="1"/>
                        </a:moveTo>
                        <a:cubicBezTo>
                          <a:pt x="19" y="3"/>
                          <a:pt x="20" y="11"/>
                          <a:pt x="19" y="5"/>
                        </a:cubicBezTo>
                        <a:cubicBezTo>
                          <a:pt x="19" y="4"/>
                          <a:pt x="18" y="4"/>
                          <a:pt x="18" y="5"/>
                        </a:cubicBezTo>
                        <a:cubicBezTo>
                          <a:pt x="18" y="6"/>
                          <a:pt x="18" y="8"/>
                          <a:pt x="18" y="10"/>
                        </a:cubicBezTo>
                        <a:cubicBezTo>
                          <a:pt x="17" y="12"/>
                          <a:pt x="17" y="12"/>
                          <a:pt x="19" y="12"/>
                        </a:cubicBezTo>
                        <a:cubicBezTo>
                          <a:pt x="19" y="10"/>
                          <a:pt x="19" y="8"/>
                          <a:pt x="18" y="6"/>
                        </a:cubicBezTo>
                        <a:cubicBezTo>
                          <a:pt x="18" y="6"/>
                          <a:pt x="17" y="6"/>
                          <a:pt x="17" y="7"/>
                        </a:cubicBezTo>
                        <a:cubicBezTo>
                          <a:pt x="16" y="9"/>
                          <a:pt x="16" y="11"/>
                          <a:pt x="17" y="14"/>
                        </a:cubicBezTo>
                        <a:cubicBezTo>
                          <a:pt x="19" y="14"/>
                          <a:pt x="20" y="12"/>
                          <a:pt x="17" y="9"/>
                        </a:cubicBezTo>
                        <a:cubicBezTo>
                          <a:pt x="17" y="7"/>
                          <a:pt x="17" y="6"/>
                          <a:pt x="17" y="4"/>
                        </a:cubicBezTo>
                        <a:cubicBezTo>
                          <a:pt x="17" y="3"/>
                          <a:pt x="16" y="3"/>
                          <a:pt x="16" y="4"/>
                        </a:cubicBezTo>
                        <a:cubicBezTo>
                          <a:pt x="16" y="7"/>
                          <a:pt x="16" y="9"/>
                          <a:pt x="16" y="12"/>
                        </a:cubicBezTo>
                        <a:cubicBezTo>
                          <a:pt x="16" y="13"/>
                          <a:pt x="17" y="13"/>
                          <a:pt x="17" y="12"/>
                        </a:cubicBezTo>
                        <a:cubicBezTo>
                          <a:pt x="18" y="8"/>
                          <a:pt x="18" y="5"/>
                          <a:pt x="17" y="1"/>
                        </a:cubicBezTo>
                        <a:cubicBezTo>
                          <a:pt x="17" y="0"/>
                          <a:pt x="16" y="0"/>
                          <a:pt x="16" y="1"/>
                        </a:cubicBezTo>
                        <a:cubicBezTo>
                          <a:pt x="16" y="4"/>
                          <a:pt x="16" y="8"/>
                          <a:pt x="16" y="11"/>
                        </a:cubicBezTo>
                        <a:cubicBezTo>
                          <a:pt x="18" y="11"/>
                          <a:pt x="18" y="11"/>
                          <a:pt x="17" y="8"/>
                        </a:cubicBezTo>
                        <a:cubicBezTo>
                          <a:pt x="17" y="7"/>
                          <a:pt x="16" y="5"/>
                          <a:pt x="16" y="3"/>
                        </a:cubicBezTo>
                        <a:cubicBezTo>
                          <a:pt x="16" y="2"/>
                          <a:pt x="15" y="3"/>
                          <a:pt x="15" y="3"/>
                        </a:cubicBezTo>
                        <a:cubicBezTo>
                          <a:pt x="14" y="6"/>
                          <a:pt x="14" y="10"/>
                          <a:pt x="14" y="12"/>
                        </a:cubicBezTo>
                        <a:cubicBezTo>
                          <a:pt x="13" y="9"/>
                          <a:pt x="13" y="6"/>
                          <a:pt x="13" y="3"/>
                        </a:cubicBezTo>
                        <a:cubicBezTo>
                          <a:pt x="12" y="3"/>
                          <a:pt x="11" y="3"/>
                          <a:pt x="11" y="4"/>
                        </a:cubicBezTo>
                        <a:cubicBezTo>
                          <a:pt x="11" y="6"/>
                          <a:pt x="12" y="8"/>
                          <a:pt x="12" y="10"/>
                        </a:cubicBezTo>
                        <a:cubicBezTo>
                          <a:pt x="13" y="10"/>
                          <a:pt x="13" y="9"/>
                          <a:pt x="12" y="7"/>
                        </a:cubicBezTo>
                        <a:cubicBezTo>
                          <a:pt x="12" y="6"/>
                          <a:pt x="12" y="4"/>
                          <a:pt x="11" y="3"/>
                        </a:cubicBezTo>
                        <a:cubicBezTo>
                          <a:pt x="11" y="2"/>
                          <a:pt x="10" y="2"/>
                          <a:pt x="10" y="3"/>
                        </a:cubicBezTo>
                        <a:cubicBezTo>
                          <a:pt x="10" y="5"/>
                          <a:pt x="10" y="6"/>
                          <a:pt x="11" y="7"/>
                        </a:cubicBezTo>
                        <a:cubicBezTo>
                          <a:pt x="10" y="11"/>
                          <a:pt x="11" y="11"/>
                          <a:pt x="11" y="7"/>
                        </a:cubicBezTo>
                        <a:cubicBezTo>
                          <a:pt x="11" y="6"/>
                          <a:pt x="11" y="4"/>
                          <a:pt x="11" y="2"/>
                        </a:cubicBezTo>
                        <a:cubicBezTo>
                          <a:pt x="11" y="1"/>
                          <a:pt x="9" y="2"/>
                          <a:pt x="9" y="2"/>
                        </a:cubicBezTo>
                        <a:cubicBezTo>
                          <a:pt x="9" y="5"/>
                          <a:pt x="9" y="8"/>
                          <a:pt x="9" y="11"/>
                        </a:cubicBezTo>
                        <a:cubicBezTo>
                          <a:pt x="10" y="11"/>
                          <a:pt x="10" y="11"/>
                          <a:pt x="9" y="9"/>
                        </a:cubicBezTo>
                        <a:cubicBezTo>
                          <a:pt x="9" y="7"/>
                          <a:pt x="9" y="6"/>
                          <a:pt x="8" y="4"/>
                        </a:cubicBezTo>
                        <a:cubicBezTo>
                          <a:pt x="8" y="3"/>
                          <a:pt x="7" y="4"/>
                          <a:pt x="7" y="4"/>
                        </a:cubicBezTo>
                        <a:cubicBezTo>
                          <a:pt x="7" y="6"/>
                          <a:pt x="7" y="8"/>
                          <a:pt x="7" y="9"/>
                        </a:cubicBezTo>
                        <a:cubicBezTo>
                          <a:pt x="6" y="11"/>
                          <a:pt x="6" y="12"/>
                          <a:pt x="8" y="12"/>
                        </a:cubicBezTo>
                        <a:cubicBezTo>
                          <a:pt x="8" y="8"/>
                          <a:pt x="7" y="5"/>
                          <a:pt x="7" y="2"/>
                        </a:cubicBezTo>
                        <a:cubicBezTo>
                          <a:pt x="7" y="1"/>
                          <a:pt x="5" y="2"/>
                          <a:pt x="5" y="2"/>
                        </a:cubicBezTo>
                        <a:cubicBezTo>
                          <a:pt x="5" y="5"/>
                          <a:pt x="6" y="8"/>
                          <a:pt x="5" y="10"/>
                        </a:cubicBezTo>
                        <a:cubicBezTo>
                          <a:pt x="6" y="11"/>
                          <a:pt x="6" y="11"/>
                          <a:pt x="5" y="9"/>
                        </a:cubicBezTo>
                        <a:cubicBezTo>
                          <a:pt x="5" y="6"/>
                          <a:pt x="5" y="4"/>
                          <a:pt x="4" y="2"/>
                        </a:cubicBezTo>
                        <a:cubicBezTo>
                          <a:pt x="4" y="1"/>
                          <a:pt x="3" y="1"/>
                          <a:pt x="3" y="2"/>
                        </a:cubicBezTo>
                        <a:cubicBezTo>
                          <a:pt x="3" y="5"/>
                          <a:pt x="3" y="9"/>
                          <a:pt x="3" y="12"/>
                        </a:cubicBezTo>
                        <a:cubicBezTo>
                          <a:pt x="2" y="14"/>
                          <a:pt x="2" y="15"/>
                          <a:pt x="4" y="15"/>
                        </a:cubicBezTo>
                        <a:cubicBezTo>
                          <a:pt x="3" y="12"/>
                          <a:pt x="3" y="10"/>
                          <a:pt x="3" y="8"/>
                        </a:cubicBezTo>
                        <a:cubicBezTo>
                          <a:pt x="3" y="7"/>
                          <a:pt x="2" y="7"/>
                          <a:pt x="2" y="8"/>
                        </a:cubicBezTo>
                        <a:cubicBezTo>
                          <a:pt x="2" y="11"/>
                          <a:pt x="2" y="13"/>
                          <a:pt x="2" y="16"/>
                        </a:cubicBezTo>
                        <a:cubicBezTo>
                          <a:pt x="2" y="23"/>
                          <a:pt x="2" y="12"/>
                          <a:pt x="2" y="11"/>
                        </a:cubicBezTo>
                        <a:cubicBezTo>
                          <a:pt x="2" y="10"/>
                          <a:pt x="0" y="10"/>
                          <a:pt x="0" y="11"/>
                        </a:cubicBezTo>
                        <a:cubicBezTo>
                          <a:pt x="0" y="15"/>
                          <a:pt x="0" y="18"/>
                          <a:pt x="0" y="22"/>
                        </a:cubicBezTo>
                        <a:cubicBezTo>
                          <a:pt x="2" y="23"/>
                          <a:pt x="3" y="22"/>
                          <a:pt x="2" y="20"/>
                        </a:cubicBezTo>
                        <a:cubicBezTo>
                          <a:pt x="2" y="19"/>
                          <a:pt x="2" y="17"/>
                          <a:pt x="2" y="16"/>
                        </a:cubicBezTo>
                        <a:cubicBezTo>
                          <a:pt x="2" y="15"/>
                          <a:pt x="0" y="15"/>
                          <a:pt x="0" y="16"/>
                        </a:cubicBezTo>
                        <a:cubicBezTo>
                          <a:pt x="0" y="19"/>
                          <a:pt x="0" y="22"/>
                          <a:pt x="0" y="26"/>
                        </a:cubicBezTo>
                        <a:cubicBezTo>
                          <a:pt x="2" y="26"/>
                          <a:pt x="2" y="25"/>
                          <a:pt x="1" y="23"/>
                        </a:cubicBezTo>
                        <a:cubicBezTo>
                          <a:pt x="1" y="25"/>
                          <a:pt x="0" y="28"/>
                          <a:pt x="0" y="30"/>
                        </a:cubicBezTo>
                        <a:cubicBezTo>
                          <a:pt x="0" y="31"/>
                          <a:pt x="1" y="31"/>
                          <a:pt x="2" y="30"/>
                        </a:cubicBezTo>
                        <a:cubicBezTo>
                          <a:pt x="3" y="28"/>
                          <a:pt x="4" y="25"/>
                          <a:pt x="5" y="22"/>
                        </a:cubicBezTo>
                        <a:cubicBezTo>
                          <a:pt x="5" y="20"/>
                          <a:pt x="5" y="18"/>
                          <a:pt x="5" y="17"/>
                        </a:cubicBezTo>
                        <a:cubicBezTo>
                          <a:pt x="6" y="11"/>
                          <a:pt x="4" y="18"/>
                          <a:pt x="4" y="19"/>
                        </a:cubicBezTo>
                        <a:cubicBezTo>
                          <a:pt x="4" y="19"/>
                          <a:pt x="5" y="20"/>
                          <a:pt x="5" y="19"/>
                        </a:cubicBezTo>
                        <a:cubicBezTo>
                          <a:pt x="6" y="17"/>
                          <a:pt x="6" y="16"/>
                          <a:pt x="7" y="14"/>
                        </a:cubicBezTo>
                        <a:cubicBezTo>
                          <a:pt x="5" y="13"/>
                          <a:pt x="5" y="14"/>
                          <a:pt x="5" y="16"/>
                        </a:cubicBezTo>
                        <a:cubicBezTo>
                          <a:pt x="5" y="17"/>
                          <a:pt x="5" y="18"/>
                          <a:pt x="5" y="19"/>
                        </a:cubicBezTo>
                        <a:cubicBezTo>
                          <a:pt x="5" y="21"/>
                          <a:pt x="6" y="24"/>
                          <a:pt x="5" y="21"/>
                        </a:cubicBezTo>
                        <a:cubicBezTo>
                          <a:pt x="5" y="21"/>
                          <a:pt x="4" y="21"/>
                          <a:pt x="4" y="22"/>
                        </a:cubicBezTo>
                        <a:cubicBezTo>
                          <a:pt x="4" y="25"/>
                          <a:pt x="4" y="28"/>
                          <a:pt x="5" y="32"/>
                        </a:cubicBezTo>
                        <a:cubicBezTo>
                          <a:pt x="5" y="33"/>
                          <a:pt x="6" y="33"/>
                          <a:pt x="6" y="32"/>
                        </a:cubicBezTo>
                        <a:cubicBezTo>
                          <a:pt x="6" y="29"/>
                          <a:pt x="6" y="29"/>
                          <a:pt x="5" y="27"/>
                        </a:cubicBezTo>
                        <a:cubicBezTo>
                          <a:pt x="5" y="26"/>
                          <a:pt x="4" y="26"/>
                          <a:pt x="4" y="27"/>
                        </a:cubicBezTo>
                        <a:cubicBezTo>
                          <a:pt x="4" y="29"/>
                          <a:pt x="5" y="31"/>
                          <a:pt x="6" y="33"/>
                        </a:cubicBezTo>
                        <a:cubicBezTo>
                          <a:pt x="6" y="34"/>
                          <a:pt x="7" y="34"/>
                          <a:pt x="7" y="33"/>
                        </a:cubicBezTo>
                        <a:cubicBezTo>
                          <a:pt x="6" y="29"/>
                          <a:pt x="5" y="30"/>
                          <a:pt x="7" y="33"/>
                        </a:cubicBezTo>
                        <a:cubicBezTo>
                          <a:pt x="5" y="30"/>
                          <a:pt x="4" y="28"/>
                          <a:pt x="2" y="26"/>
                        </a:cubicBezTo>
                        <a:cubicBezTo>
                          <a:pt x="1" y="25"/>
                          <a:pt x="0" y="26"/>
                          <a:pt x="0" y="27"/>
                        </a:cubicBezTo>
                        <a:cubicBezTo>
                          <a:pt x="1" y="30"/>
                          <a:pt x="2" y="34"/>
                          <a:pt x="5" y="37"/>
                        </a:cubicBezTo>
                        <a:cubicBezTo>
                          <a:pt x="6" y="38"/>
                          <a:pt x="7" y="37"/>
                          <a:pt x="6" y="36"/>
                        </a:cubicBezTo>
                        <a:cubicBezTo>
                          <a:pt x="4" y="34"/>
                          <a:pt x="3" y="30"/>
                          <a:pt x="2" y="28"/>
                        </a:cubicBezTo>
                        <a:cubicBezTo>
                          <a:pt x="3" y="30"/>
                          <a:pt x="5" y="33"/>
                          <a:pt x="7" y="35"/>
                        </a:cubicBezTo>
                        <a:cubicBezTo>
                          <a:pt x="7" y="36"/>
                          <a:pt x="8" y="35"/>
                          <a:pt x="8" y="34"/>
                        </a:cubicBezTo>
                        <a:cubicBezTo>
                          <a:pt x="7" y="32"/>
                          <a:pt x="7" y="30"/>
                          <a:pt x="6" y="28"/>
                        </a:cubicBezTo>
                        <a:cubicBezTo>
                          <a:pt x="6" y="27"/>
                          <a:pt x="4" y="27"/>
                          <a:pt x="4" y="28"/>
                        </a:cubicBezTo>
                        <a:cubicBezTo>
                          <a:pt x="5" y="30"/>
                          <a:pt x="7" y="33"/>
                          <a:pt x="6" y="29"/>
                        </a:cubicBezTo>
                        <a:cubicBezTo>
                          <a:pt x="6" y="33"/>
                          <a:pt x="3" y="19"/>
                          <a:pt x="5" y="25"/>
                        </a:cubicBezTo>
                        <a:cubicBezTo>
                          <a:pt x="5" y="25"/>
                          <a:pt x="6" y="25"/>
                          <a:pt x="6" y="24"/>
                        </a:cubicBezTo>
                        <a:cubicBezTo>
                          <a:pt x="6" y="20"/>
                          <a:pt x="7" y="16"/>
                          <a:pt x="7" y="11"/>
                        </a:cubicBezTo>
                        <a:cubicBezTo>
                          <a:pt x="8" y="10"/>
                          <a:pt x="6" y="10"/>
                          <a:pt x="6" y="11"/>
                        </a:cubicBezTo>
                        <a:cubicBezTo>
                          <a:pt x="6" y="12"/>
                          <a:pt x="6" y="13"/>
                          <a:pt x="5" y="13"/>
                        </a:cubicBezTo>
                        <a:cubicBezTo>
                          <a:pt x="4" y="15"/>
                          <a:pt x="4" y="16"/>
                          <a:pt x="6" y="17"/>
                        </a:cubicBezTo>
                        <a:cubicBezTo>
                          <a:pt x="6" y="15"/>
                          <a:pt x="6" y="14"/>
                          <a:pt x="6" y="12"/>
                        </a:cubicBezTo>
                        <a:cubicBezTo>
                          <a:pt x="6" y="11"/>
                          <a:pt x="5" y="11"/>
                          <a:pt x="5" y="12"/>
                        </a:cubicBezTo>
                        <a:cubicBezTo>
                          <a:pt x="4" y="16"/>
                          <a:pt x="3" y="20"/>
                          <a:pt x="3" y="23"/>
                        </a:cubicBezTo>
                        <a:cubicBezTo>
                          <a:pt x="2" y="25"/>
                          <a:pt x="2" y="31"/>
                          <a:pt x="2" y="25"/>
                        </a:cubicBezTo>
                        <a:cubicBezTo>
                          <a:pt x="2" y="23"/>
                          <a:pt x="2" y="22"/>
                          <a:pt x="1" y="20"/>
                        </a:cubicBezTo>
                        <a:cubicBezTo>
                          <a:pt x="1" y="20"/>
                          <a:pt x="0" y="20"/>
                          <a:pt x="0" y="20"/>
                        </a:cubicBezTo>
                        <a:cubicBezTo>
                          <a:pt x="0" y="23"/>
                          <a:pt x="0" y="26"/>
                          <a:pt x="0" y="28"/>
                        </a:cubicBezTo>
                        <a:cubicBezTo>
                          <a:pt x="0" y="29"/>
                          <a:pt x="1" y="29"/>
                          <a:pt x="1" y="28"/>
                        </a:cubicBezTo>
                        <a:cubicBezTo>
                          <a:pt x="1" y="25"/>
                          <a:pt x="2" y="22"/>
                          <a:pt x="2" y="18"/>
                        </a:cubicBezTo>
                        <a:cubicBezTo>
                          <a:pt x="0" y="17"/>
                          <a:pt x="0" y="18"/>
                          <a:pt x="0" y="20"/>
                        </a:cubicBezTo>
                        <a:cubicBezTo>
                          <a:pt x="0" y="22"/>
                          <a:pt x="0" y="23"/>
                          <a:pt x="0" y="25"/>
                        </a:cubicBezTo>
                        <a:cubicBezTo>
                          <a:pt x="0" y="26"/>
                          <a:pt x="2" y="26"/>
                          <a:pt x="2" y="25"/>
                        </a:cubicBezTo>
                        <a:cubicBezTo>
                          <a:pt x="2" y="21"/>
                          <a:pt x="2" y="17"/>
                          <a:pt x="2" y="14"/>
                        </a:cubicBezTo>
                        <a:cubicBezTo>
                          <a:pt x="0" y="13"/>
                          <a:pt x="0" y="14"/>
                          <a:pt x="1" y="16"/>
                        </a:cubicBezTo>
                        <a:cubicBezTo>
                          <a:pt x="1" y="18"/>
                          <a:pt x="1" y="20"/>
                          <a:pt x="2" y="22"/>
                        </a:cubicBezTo>
                        <a:cubicBezTo>
                          <a:pt x="2" y="22"/>
                          <a:pt x="3" y="22"/>
                          <a:pt x="3" y="21"/>
                        </a:cubicBezTo>
                        <a:cubicBezTo>
                          <a:pt x="3" y="18"/>
                          <a:pt x="3" y="14"/>
                          <a:pt x="3" y="11"/>
                        </a:cubicBezTo>
                        <a:cubicBezTo>
                          <a:pt x="1" y="10"/>
                          <a:pt x="1" y="10"/>
                          <a:pt x="2" y="12"/>
                        </a:cubicBezTo>
                        <a:cubicBezTo>
                          <a:pt x="2" y="14"/>
                          <a:pt x="2" y="16"/>
                          <a:pt x="3" y="17"/>
                        </a:cubicBezTo>
                        <a:cubicBezTo>
                          <a:pt x="3" y="18"/>
                          <a:pt x="4" y="18"/>
                          <a:pt x="4" y="17"/>
                        </a:cubicBezTo>
                        <a:cubicBezTo>
                          <a:pt x="4" y="13"/>
                          <a:pt x="4" y="9"/>
                          <a:pt x="4" y="4"/>
                        </a:cubicBezTo>
                        <a:cubicBezTo>
                          <a:pt x="4" y="4"/>
                          <a:pt x="3" y="4"/>
                          <a:pt x="4" y="7"/>
                        </a:cubicBezTo>
                        <a:cubicBezTo>
                          <a:pt x="4" y="9"/>
                          <a:pt x="5" y="11"/>
                          <a:pt x="5" y="13"/>
                        </a:cubicBezTo>
                        <a:cubicBezTo>
                          <a:pt x="6" y="14"/>
                          <a:pt x="7" y="14"/>
                          <a:pt x="7" y="13"/>
                        </a:cubicBezTo>
                        <a:cubicBezTo>
                          <a:pt x="7" y="10"/>
                          <a:pt x="7" y="8"/>
                          <a:pt x="7" y="5"/>
                        </a:cubicBezTo>
                        <a:cubicBezTo>
                          <a:pt x="5" y="4"/>
                          <a:pt x="4" y="6"/>
                          <a:pt x="6" y="9"/>
                        </a:cubicBezTo>
                        <a:cubicBezTo>
                          <a:pt x="7" y="11"/>
                          <a:pt x="7" y="12"/>
                          <a:pt x="7" y="14"/>
                        </a:cubicBezTo>
                        <a:cubicBezTo>
                          <a:pt x="7" y="15"/>
                          <a:pt x="8" y="15"/>
                          <a:pt x="8" y="14"/>
                        </a:cubicBezTo>
                        <a:cubicBezTo>
                          <a:pt x="8" y="12"/>
                          <a:pt x="8" y="9"/>
                          <a:pt x="8" y="7"/>
                        </a:cubicBezTo>
                        <a:cubicBezTo>
                          <a:pt x="7" y="7"/>
                          <a:pt x="7" y="7"/>
                          <a:pt x="8" y="9"/>
                        </a:cubicBezTo>
                        <a:cubicBezTo>
                          <a:pt x="8" y="11"/>
                          <a:pt x="9" y="12"/>
                          <a:pt x="9" y="13"/>
                        </a:cubicBezTo>
                        <a:cubicBezTo>
                          <a:pt x="10" y="14"/>
                          <a:pt x="11" y="14"/>
                          <a:pt x="11" y="13"/>
                        </a:cubicBezTo>
                        <a:cubicBezTo>
                          <a:pt x="11" y="11"/>
                          <a:pt x="11" y="8"/>
                          <a:pt x="11" y="5"/>
                        </a:cubicBezTo>
                        <a:cubicBezTo>
                          <a:pt x="10" y="6"/>
                          <a:pt x="10" y="8"/>
                          <a:pt x="10" y="10"/>
                        </a:cubicBezTo>
                        <a:cubicBezTo>
                          <a:pt x="10" y="10"/>
                          <a:pt x="11" y="11"/>
                          <a:pt x="11" y="12"/>
                        </a:cubicBezTo>
                        <a:cubicBezTo>
                          <a:pt x="11" y="13"/>
                          <a:pt x="12" y="13"/>
                          <a:pt x="12" y="12"/>
                        </a:cubicBezTo>
                        <a:cubicBezTo>
                          <a:pt x="12" y="10"/>
                          <a:pt x="12" y="7"/>
                          <a:pt x="12" y="5"/>
                        </a:cubicBezTo>
                        <a:cubicBezTo>
                          <a:pt x="10" y="5"/>
                          <a:pt x="10" y="6"/>
                          <a:pt x="11" y="8"/>
                        </a:cubicBezTo>
                        <a:cubicBezTo>
                          <a:pt x="11" y="9"/>
                          <a:pt x="11" y="11"/>
                          <a:pt x="12" y="13"/>
                        </a:cubicBezTo>
                        <a:cubicBezTo>
                          <a:pt x="12" y="13"/>
                          <a:pt x="13" y="13"/>
                          <a:pt x="13" y="12"/>
                        </a:cubicBezTo>
                        <a:cubicBezTo>
                          <a:pt x="13" y="11"/>
                          <a:pt x="13" y="10"/>
                          <a:pt x="13" y="8"/>
                        </a:cubicBezTo>
                        <a:cubicBezTo>
                          <a:pt x="14" y="6"/>
                          <a:pt x="13" y="5"/>
                          <a:pt x="12" y="6"/>
                        </a:cubicBezTo>
                        <a:cubicBezTo>
                          <a:pt x="12" y="9"/>
                          <a:pt x="13" y="11"/>
                          <a:pt x="14" y="14"/>
                        </a:cubicBezTo>
                        <a:cubicBezTo>
                          <a:pt x="14" y="15"/>
                          <a:pt x="15" y="15"/>
                          <a:pt x="15" y="14"/>
                        </a:cubicBezTo>
                        <a:cubicBezTo>
                          <a:pt x="16" y="11"/>
                          <a:pt x="16" y="12"/>
                          <a:pt x="16" y="9"/>
                        </a:cubicBezTo>
                        <a:cubicBezTo>
                          <a:pt x="17" y="7"/>
                          <a:pt x="17" y="6"/>
                          <a:pt x="15" y="6"/>
                        </a:cubicBezTo>
                        <a:cubicBezTo>
                          <a:pt x="16" y="9"/>
                          <a:pt x="16" y="11"/>
                          <a:pt x="16" y="13"/>
                        </a:cubicBezTo>
                        <a:cubicBezTo>
                          <a:pt x="16" y="14"/>
                          <a:pt x="17" y="14"/>
                          <a:pt x="17" y="13"/>
                        </a:cubicBezTo>
                        <a:cubicBezTo>
                          <a:pt x="17" y="11"/>
                          <a:pt x="17" y="9"/>
                          <a:pt x="17" y="6"/>
                        </a:cubicBezTo>
                        <a:cubicBezTo>
                          <a:pt x="17" y="0"/>
                          <a:pt x="17" y="8"/>
                          <a:pt x="17" y="9"/>
                        </a:cubicBezTo>
                        <a:cubicBezTo>
                          <a:pt x="17" y="6"/>
                          <a:pt x="16" y="5"/>
                          <a:pt x="16" y="9"/>
                        </a:cubicBezTo>
                        <a:cubicBezTo>
                          <a:pt x="16" y="11"/>
                          <a:pt x="17" y="14"/>
                          <a:pt x="17" y="16"/>
                        </a:cubicBezTo>
                        <a:cubicBezTo>
                          <a:pt x="17" y="17"/>
                          <a:pt x="19" y="17"/>
                          <a:pt x="19" y="16"/>
                        </a:cubicBezTo>
                        <a:cubicBezTo>
                          <a:pt x="18" y="14"/>
                          <a:pt x="18" y="11"/>
                          <a:pt x="18" y="9"/>
                        </a:cubicBezTo>
                        <a:cubicBezTo>
                          <a:pt x="18" y="7"/>
                          <a:pt x="18" y="14"/>
                          <a:pt x="18" y="15"/>
                        </a:cubicBezTo>
                        <a:cubicBezTo>
                          <a:pt x="18" y="15"/>
                          <a:pt x="19" y="15"/>
                          <a:pt x="19" y="15"/>
                        </a:cubicBezTo>
                        <a:cubicBezTo>
                          <a:pt x="19" y="13"/>
                          <a:pt x="19" y="11"/>
                          <a:pt x="19" y="10"/>
                        </a:cubicBezTo>
                        <a:cubicBezTo>
                          <a:pt x="19" y="6"/>
                          <a:pt x="18" y="7"/>
                          <a:pt x="18" y="10"/>
                        </a:cubicBezTo>
                        <a:cubicBezTo>
                          <a:pt x="19" y="11"/>
                          <a:pt x="20" y="11"/>
                          <a:pt x="20" y="10"/>
                        </a:cubicBezTo>
                        <a:cubicBezTo>
                          <a:pt x="20" y="7"/>
                          <a:pt x="20" y="5"/>
                          <a:pt x="21" y="2"/>
                        </a:cubicBezTo>
                        <a:cubicBezTo>
                          <a:pt x="21" y="1"/>
                          <a:pt x="20" y="0"/>
                          <a:pt x="2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 name="Freeform 163"/>
                  <p:cNvSpPr/>
                  <p:nvPr/>
                </p:nvSpPr>
                <p:spPr bwMode="auto">
                  <a:xfrm>
                    <a:off x="952500" y="2517776"/>
                    <a:ext cx="12700" cy="22225"/>
                  </a:xfrm>
                  <a:custGeom>
                    <a:avLst/>
                    <a:gdLst>
                      <a:gd name="T0" fmla="*/ 4 w 13"/>
                      <a:gd name="T1" fmla="*/ 13 h 21"/>
                      <a:gd name="T2" fmla="*/ 7 w 13"/>
                      <a:gd name="T3" fmla="*/ 12 h 21"/>
                      <a:gd name="T4" fmla="*/ 2 w 13"/>
                      <a:gd name="T5" fmla="*/ 12 h 21"/>
                      <a:gd name="T6" fmla="*/ 1 w 13"/>
                      <a:gd name="T7" fmla="*/ 13 h 21"/>
                      <a:gd name="T8" fmla="*/ 5 w 13"/>
                      <a:gd name="T9" fmla="*/ 14 h 21"/>
                      <a:gd name="T10" fmla="*/ 1 w 13"/>
                      <a:gd name="T11" fmla="*/ 11 h 21"/>
                      <a:gd name="T12" fmla="*/ 5 w 13"/>
                      <a:gd name="T13" fmla="*/ 10 h 21"/>
                      <a:gd name="T14" fmla="*/ 1 w 13"/>
                      <a:gd name="T15" fmla="*/ 10 h 21"/>
                      <a:gd name="T16" fmla="*/ 6 w 13"/>
                      <a:gd name="T17" fmla="*/ 6 h 21"/>
                      <a:gd name="T18" fmla="*/ 4 w 13"/>
                      <a:gd name="T19" fmla="*/ 6 h 21"/>
                      <a:gd name="T20" fmla="*/ 5 w 13"/>
                      <a:gd name="T21" fmla="*/ 0 h 21"/>
                      <a:gd name="T22" fmla="*/ 6 w 13"/>
                      <a:gd name="T23" fmla="*/ 15 h 21"/>
                      <a:gd name="T24" fmla="*/ 7 w 13"/>
                      <a:gd name="T25" fmla="*/ 4 h 21"/>
                      <a:gd name="T26" fmla="*/ 6 w 13"/>
                      <a:gd name="T27" fmla="*/ 14 h 21"/>
                      <a:gd name="T28" fmla="*/ 11 w 13"/>
                      <a:gd name="T29" fmla="*/ 11 h 21"/>
                      <a:gd name="T30" fmla="*/ 8 w 13"/>
                      <a:gd name="T31" fmla="*/ 14 h 21"/>
                      <a:gd name="T32" fmla="*/ 10 w 13"/>
                      <a:gd name="T33" fmla="*/ 8 h 21"/>
                      <a:gd name="T34" fmla="*/ 8 w 13"/>
                      <a:gd name="T35" fmla="*/ 14 h 21"/>
                      <a:gd name="T36" fmla="*/ 9 w 13"/>
                      <a:gd name="T37" fmla="*/ 7 h 21"/>
                      <a:gd name="T38" fmla="*/ 10 w 13"/>
                      <a:gd name="T39" fmla="*/ 9 h 21"/>
                      <a:gd name="T40" fmla="*/ 9 w 13"/>
                      <a:gd name="T41" fmla="*/ 11 h 21"/>
                      <a:gd name="T42" fmla="*/ 13 w 13"/>
                      <a:gd name="T43" fmla="*/ 7 h 21"/>
                      <a:gd name="T44" fmla="*/ 8 w 13"/>
                      <a:gd name="T45" fmla="*/ 17 h 21"/>
                      <a:gd name="T46" fmla="*/ 9 w 13"/>
                      <a:gd name="T47" fmla="*/ 15 h 21"/>
                      <a:gd name="T48" fmla="*/ 5 w 13"/>
                      <a:gd name="T49" fmla="*/ 19 h 21"/>
                      <a:gd name="T50" fmla="*/ 6 w 13"/>
                      <a:gd name="T51" fmla="*/ 18 h 21"/>
                      <a:gd name="T52" fmla="*/ 3 w 13"/>
                      <a:gd name="T53" fmla="*/ 15 h 21"/>
                      <a:gd name="T54" fmla="*/ 5 w 13"/>
                      <a:gd name="T55" fmla="*/ 20 h 21"/>
                      <a:gd name="T56" fmla="*/ 7 w 13"/>
                      <a:gd name="T57" fmla="*/ 16 h 21"/>
                      <a:gd name="T58" fmla="*/ 11 w 13"/>
                      <a:gd name="T59" fmla="*/ 7 h 21"/>
                      <a:gd name="T60" fmla="*/ 4 w 13"/>
                      <a:gd name="T61" fmla="*/ 15 h 21"/>
                      <a:gd name="T62" fmla="*/ 5 w 13"/>
                      <a:gd name="T63" fmla="*/ 20 h 21"/>
                      <a:gd name="T64" fmla="*/ 3 w 13"/>
                      <a:gd name="T65" fmla="*/ 15 h 21"/>
                      <a:gd name="T66" fmla="*/ 3 w 13"/>
                      <a:gd name="T67" fmla="*/ 18 h 21"/>
                      <a:gd name="T68" fmla="*/ 5 w 13"/>
                      <a:gd name="T69" fmla="*/ 15 h 21"/>
                      <a:gd name="T70" fmla="*/ 4 w 13"/>
                      <a:gd name="T71" fmla="*/ 15 h 21"/>
                      <a:gd name="T72" fmla="*/ 5 w 13"/>
                      <a:gd name="T73" fmla="*/ 20 h 21"/>
                      <a:gd name="T74" fmla="*/ 9 w 13"/>
                      <a:gd name="T75" fmla="*/ 16 h 21"/>
                      <a:gd name="T76" fmla="*/ 7 w 13"/>
                      <a:gd name="T77" fmla="*/ 18 h 21"/>
                      <a:gd name="T78" fmla="*/ 13 w 13"/>
                      <a:gd name="T79" fmla="*/ 7 h 21"/>
                      <a:gd name="T80" fmla="*/ 9 w 13"/>
                      <a:gd name="T81" fmla="*/ 11 h 21"/>
                      <a:gd name="T82" fmla="*/ 11 w 13"/>
                      <a:gd name="T83" fmla="*/ 8 h 21"/>
                      <a:gd name="T84" fmla="*/ 8 w 13"/>
                      <a:gd name="T85" fmla="*/ 7 h 21"/>
                      <a:gd name="T86" fmla="*/ 8 w 13"/>
                      <a:gd name="T87" fmla="*/ 14 h 21"/>
                      <a:gd name="T88" fmla="*/ 10 w 13"/>
                      <a:gd name="T89" fmla="*/ 8 h 21"/>
                      <a:gd name="T90" fmla="*/ 7 w 13"/>
                      <a:gd name="T91" fmla="*/ 14 h 21"/>
                      <a:gd name="T92" fmla="*/ 11 w 13"/>
                      <a:gd name="T93" fmla="*/ 11 h 21"/>
                      <a:gd name="T94" fmla="*/ 6 w 13"/>
                      <a:gd name="T95" fmla="*/ 14 h 21"/>
                      <a:gd name="T96" fmla="*/ 7 w 13"/>
                      <a:gd name="T97" fmla="*/ 4 h 21"/>
                      <a:gd name="T98" fmla="*/ 6 w 13"/>
                      <a:gd name="T99" fmla="*/ 15 h 21"/>
                      <a:gd name="T100" fmla="*/ 5 w 13"/>
                      <a:gd name="T101" fmla="*/ 0 h 21"/>
                      <a:gd name="T102" fmla="*/ 4 w 13"/>
                      <a:gd name="T103" fmla="*/ 7 h 21"/>
                      <a:gd name="T104" fmla="*/ 6 w 13"/>
                      <a:gd name="T105" fmla="*/ 6 h 21"/>
                      <a:gd name="T106" fmla="*/ 1 w 13"/>
                      <a:gd name="T107" fmla="*/ 10 h 21"/>
                      <a:gd name="T108" fmla="*/ 5 w 13"/>
                      <a:gd name="T109" fmla="*/ 10 h 21"/>
                      <a:gd name="T110" fmla="*/ 0 w 13"/>
                      <a:gd name="T111" fmla="*/ 11 h 21"/>
                      <a:gd name="T112" fmla="*/ 4 w 13"/>
                      <a:gd name="T113" fmla="*/ 14 h 21"/>
                      <a:gd name="T114" fmla="*/ 1 w 13"/>
                      <a:gd name="T115" fmla="*/ 13 h 21"/>
                      <a:gd name="T116" fmla="*/ 2 w 13"/>
                      <a:gd name="T117" fmla="*/ 14 h 21"/>
                      <a:gd name="T118" fmla="*/ 6 w 13"/>
                      <a:gd name="T119" fmla="*/ 12 h 21"/>
                      <a:gd name="T120" fmla="*/ 4 w 13"/>
                      <a:gd name="T121" fmla="*/ 13 h 21"/>
                      <a:gd name="T122" fmla="*/ 7 w 13"/>
                      <a:gd name="T123" fmla="*/ 9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3" h="21">
                        <a:moveTo>
                          <a:pt x="6" y="9"/>
                        </a:moveTo>
                        <a:cubicBezTo>
                          <a:pt x="6" y="10"/>
                          <a:pt x="5" y="12"/>
                          <a:pt x="4" y="13"/>
                        </a:cubicBezTo>
                        <a:cubicBezTo>
                          <a:pt x="4" y="14"/>
                          <a:pt x="5" y="14"/>
                          <a:pt x="5" y="14"/>
                        </a:cubicBezTo>
                        <a:cubicBezTo>
                          <a:pt x="6" y="13"/>
                          <a:pt x="6" y="13"/>
                          <a:pt x="7" y="12"/>
                        </a:cubicBezTo>
                        <a:cubicBezTo>
                          <a:pt x="7" y="11"/>
                          <a:pt x="6" y="11"/>
                          <a:pt x="6" y="11"/>
                        </a:cubicBezTo>
                        <a:cubicBezTo>
                          <a:pt x="4" y="11"/>
                          <a:pt x="3" y="12"/>
                          <a:pt x="2" y="12"/>
                        </a:cubicBezTo>
                        <a:cubicBezTo>
                          <a:pt x="1" y="12"/>
                          <a:pt x="1" y="13"/>
                          <a:pt x="1" y="13"/>
                        </a:cubicBezTo>
                        <a:cubicBezTo>
                          <a:pt x="1" y="13"/>
                          <a:pt x="3" y="13"/>
                          <a:pt x="1" y="13"/>
                        </a:cubicBezTo>
                        <a:cubicBezTo>
                          <a:pt x="1" y="13"/>
                          <a:pt x="1" y="14"/>
                          <a:pt x="1" y="14"/>
                        </a:cubicBezTo>
                        <a:cubicBezTo>
                          <a:pt x="2" y="14"/>
                          <a:pt x="4" y="14"/>
                          <a:pt x="5" y="14"/>
                        </a:cubicBezTo>
                        <a:cubicBezTo>
                          <a:pt x="6" y="14"/>
                          <a:pt x="5" y="13"/>
                          <a:pt x="5" y="13"/>
                        </a:cubicBezTo>
                        <a:cubicBezTo>
                          <a:pt x="3" y="12"/>
                          <a:pt x="2" y="11"/>
                          <a:pt x="1" y="11"/>
                        </a:cubicBezTo>
                        <a:cubicBezTo>
                          <a:pt x="1" y="11"/>
                          <a:pt x="1" y="12"/>
                          <a:pt x="1" y="12"/>
                        </a:cubicBezTo>
                        <a:cubicBezTo>
                          <a:pt x="3" y="12"/>
                          <a:pt x="4" y="11"/>
                          <a:pt x="5" y="10"/>
                        </a:cubicBezTo>
                        <a:cubicBezTo>
                          <a:pt x="6" y="9"/>
                          <a:pt x="6" y="8"/>
                          <a:pt x="5" y="8"/>
                        </a:cubicBezTo>
                        <a:cubicBezTo>
                          <a:pt x="3" y="9"/>
                          <a:pt x="2" y="9"/>
                          <a:pt x="1" y="10"/>
                        </a:cubicBezTo>
                        <a:cubicBezTo>
                          <a:pt x="1" y="10"/>
                          <a:pt x="1" y="11"/>
                          <a:pt x="2" y="11"/>
                        </a:cubicBezTo>
                        <a:cubicBezTo>
                          <a:pt x="3" y="10"/>
                          <a:pt x="5" y="8"/>
                          <a:pt x="6" y="6"/>
                        </a:cubicBezTo>
                        <a:cubicBezTo>
                          <a:pt x="7" y="5"/>
                          <a:pt x="5" y="4"/>
                          <a:pt x="5" y="5"/>
                        </a:cubicBezTo>
                        <a:cubicBezTo>
                          <a:pt x="4" y="6"/>
                          <a:pt x="4" y="6"/>
                          <a:pt x="4" y="6"/>
                        </a:cubicBezTo>
                        <a:cubicBezTo>
                          <a:pt x="4" y="7"/>
                          <a:pt x="5" y="7"/>
                          <a:pt x="5" y="7"/>
                        </a:cubicBezTo>
                        <a:cubicBezTo>
                          <a:pt x="5" y="5"/>
                          <a:pt x="5" y="3"/>
                          <a:pt x="5" y="0"/>
                        </a:cubicBezTo>
                        <a:cubicBezTo>
                          <a:pt x="5" y="1"/>
                          <a:pt x="5" y="1"/>
                          <a:pt x="4" y="1"/>
                        </a:cubicBezTo>
                        <a:cubicBezTo>
                          <a:pt x="8" y="4"/>
                          <a:pt x="6" y="11"/>
                          <a:pt x="6" y="15"/>
                        </a:cubicBezTo>
                        <a:cubicBezTo>
                          <a:pt x="7" y="15"/>
                          <a:pt x="7" y="15"/>
                          <a:pt x="8" y="15"/>
                        </a:cubicBezTo>
                        <a:cubicBezTo>
                          <a:pt x="8" y="11"/>
                          <a:pt x="8" y="8"/>
                          <a:pt x="7" y="4"/>
                        </a:cubicBezTo>
                        <a:cubicBezTo>
                          <a:pt x="7" y="4"/>
                          <a:pt x="7" y="4"/>
                          <a:pt x="6" y="4"/>
                        </a:cubicBezTo>
                        <a:cubicBezTo>
                          <a:pt x="7" y="8"/>
                          <a:pt x="7" y="11"/>
                          <a:pt x="6" y="14"/>
                        </a:cubicBezTo>
                        <a:cubicBezTo>
                          <a:pt x="6" y="15"/>
                          <a:pt x="7" y="16"/>
                          <a:pt x="7" y="15"/>
                        </a:cubicBezTo>
                        <a:cubicBezTo>
                          <a:pt x="9" y="14"/>
                          <a:pt x="10" y="12"/>
                          <a:pt x="11" y="11"/>
                        </a:cubicBezTo>
                        <a:cubicBezTo>
                          <a:pt x="10" y="11"/>
                          <a:pt x="10" y="10"/>
                          <a:pt x="9" y="10"/>
                        </a:cubicBezTo>
                        <a:cubicBezTo>
                          <a:pt x="9" y="11"/>
                          <a:pt x="8" y="12"/>
                          <a:pt x="8" y="14"/>
                        </a:cubicBezTo>
                        <a:cubicBezTo>
                          <a:pt x="8" y="14"/>
                          <a:pt x="9" y="14"/>
                          <a:pt x="9" y="14"/>
                        </a:cubicBezTo>
                        <a:cubicBezTo>
                          <a:pt x="9" y="12"/>
                          <a:pt x="9" y="10"/>
                          <a:pt x="10" y="8"/>
                        </a:cubicBezTo>
                        <a:cubicBezTo>
                          <a:pt x="9" y="8"/>
                          <a:pt x="9" y="8"/>
                          <a:pt x="9" y="8"/>
                        </a:cubicBezTo>
                        <a:cubicBezTo>
                          <a:pt x="9" y="10"/>
                          <a:pt x="8" y="12"/>
                          <a:pt x="8" y="14"/>
                        </a:cubicBezTo>
                        <a:cubicBezTo>
                          <a:pt x="8" y="14"/>
                          <a:pt x="9" y="14"/>
                          <a:pt x="9" y="14"/>
                        </a:cubicBezTo>
                        <a:cubicBezTo>
                          <a:pt x="9" y="12"/>
                          <a:pt x="9" y="9"/>
                          <a:pt x="9" y="7"/>
                        </a:cubicBezTo>
                        <a:cubicBezTo>
                          <a:pt x="9" y="7"/>
                          <a:pt x="8" y="8"/>
                          <a:pt x="8" y="8"/>
                        </a:cubicBezTo>
                        <a:cubicBezTo>
                          <a:pt x="9" y="8"/>
                          <a:pt x="10" y="8"/>
                          <a:pt x="10" y="9"/>
                        </a:cubicBezTo>
                        <a:cubicBezTo>
                          <a:pt x="10" y="8"/>
                          <a:pt x="10" y="8"/>
                          <a:pt x="10" y="8"/>
                        </a:cubicBezTo>
                        <a:cubicBezTo>
                          <a:pt x="9" y="9"/>
                          <a:pt x="9" y="10"/>
                          <a:pt x="9" y="11"/>
                        </a:cubicBezTo>
                        <a:cubicBezTo>
                          <a:pt x="9" y="11"/>
                          <a:pt x="9" y="11"/>
                          <a:pt x="10" y="12"/>
                        </a:cubicBezTo>
                        <a:cubicBezTo>
                          <a:pt x="11" y="10"/>
                          <a:pt x="12" y="9"/>
                          <a:pt x="13" y="7"/>
                        </a:cubicBezTo>
                        <a:cubicBezTo>
                          <a:pt x="12" y="7"/>
                          <a:pt x="12" y="7"/>
                          <a:pt x="11" y="7"/>
                        </a:cubicBezTo>
                        <a:cubicBezTo>
                          <a:pt x="12" y="10"/>
                          <a:pt x="11" y="15"/>
                          <a:pt x="8" y="17"/>
                        </a:cubicBezTo>
                        <a:cubicBezTo>
                          <a:pt x="8" y="17"/>
                          <a:pt x="8" y="17"/>
                          <a:pt x="9" y="18"/>
                        </a:cubicBezTo>
                        <a:cubicBezTo>
                          <a:pt x="9" y="17"/>
                          <a:pt x="9" y="16"/>
                          <a:pt x="9" y="15"/>
                        </a:cubicBezTo>
                        <a:cubicBezTo>
                          <a:pt x="9" y="15"/>
                          <a:pt x="8" y="14"/>
                          <a:pt x="7" y="15"/>
                        </a:cubicBezTo>
                        <a:cubicBezTo>
                          <a:pt x="7" y="17"/>
                          <a:pt x="6" y="18"/>
                          <a:pt x="5" y="19"/>
                        </a:cubicBezTo>
                        <a:cubicBezTo>
                          <a:pt x="5" y="19"/>
                          <a:pt x="6" y="19"/>
                          <a:pt x="6" y="19"/>
                        </a:cubicBezTo>
                        <a:cubicBezTo>
                          <a:pt x="6" y="19"/>
                          <a:pt x="6" y="19"/>
                          <a:pt x="6" y="18"/>
                        </a:cubicBezTo>
                        <a:cubicBezTo>
                          <a:pt x="6" y="17"/>
                          <a:pt x="5" y="17"/>
                          <a:pt x="4" y="17"/>
                        </a:cubicBezTo>
                        <a:cubicBezTo>
                          <a:pt x="4" y="17"/>
                          <a:pt x="4" y="16"/>
                          <a:pt x="3" y="15"/>
                        </a:cubicBezTo>
                        <a:cubicBezTo>
                          <a:pt x="3" y="15"/>
                          <a:pt x="2" y="15"/>
                          <a:pt x="2" y="16"/>
                        </a:cubicBezTo>
                        <a:cubicBezTo>
                          <a:pt x="3" y="17"/>
                          <a:pt x="4" y="18"/>
                          <a:pt x="5" y="20"/>
                        </a:cubicBezTo>
                        <a:cubicBezTo>
                          <a:pt x="5" y="20"/>
                          <a:pt x="6" y="20"/>
                          <a:pt x="6" y="20"/>
                        </a:cubicBezTo>
                        <a:cubicBezTo>
                          <a:pt x="5" y="18"/>
                          <a:pt x="5" y="17"/>
                          <a:pt x="7" y="16"/>
                        </a:cubicBezTo>
                        <a:cubicBezTo>
                          <a:pt x="8" y="15"/>
                          <a:pt x="9" y="14"/>
                          <a:pt x="10" y="13"/>
                        </a:cubicBezTo>
                        <a:cubicBezTo>
                          <a:pt x="12" y="12"/>
                          <a:pt x="12" y="9"/>
                          <a:pt x="11" y="7"/>
                        </a:cubicBezTo>
                        <a:cubicBezTo>
                          <a:pt x="10" y="6"/>
                          <a:pt x="9" y="6"/>
                          <a:pt x="9" y="7"/>
                        </a:cubicBezTo>
                        <a:cubicBezTo>
                          <a:pt x="11" y="11"/>
                          <a:pt x="8" y="14"/>
                          <a:pt x="4" y="15"/>
                        </a:cubicBezTo>
                        <a:cubicBezTo>
                          <a:pt x="4" y="15"/>
                          <a:pt x="3" y="16"/>
                          <a:pt x="4" y="16"/>
                        </a:cubicBezTo>
                        <a:cubicBezTo>
                          <a:pt x="4" y="17"/>
                          <a:pt x="4" y="19"/>
                          <a:pt x="5" y="20"/>
                        </a:cubicBezTo>
                        <a:cubicBezTo>
                          <a:pt x="5" y="21"/>
                          <a:pt x="6" y="20"/>
                          <a:pt x="6" y="20"/>
                        </a:cubicBezTo>
                        <a:cubicBezTo>
                          <a:pt x="5" y="18"/>
                          <a:pt x="4" y="16"/>
                          <a:pt x="3" y="15"/>
                        </a:cubicBezTo>
                        <a:cubicBezTo>
                          <a:pt x="3" y="14"/>
                          <a:pt x="2" y="15"/>
                          <a:pt x="2" y="15"/>
                        </a:cubicBezTo>
                        <a:cubicBezTo>
                          <a:pt x="2" y="16"/>
                          <a:pt x="3" y="17"/>
                          <a:pt x="3" y="18"/>
                        </a:cubicBezTo>
                        <a:cubicBezTo>
                          <a:pt x="3" y="19"/>
                          <a:pt x="3" y="19"/>
                          <a:pt x="4" y="19"/>
                        </a:cubicBezTo>
                        <a:cubicBezTo>
                          <a:pt x="6" y="19"/>
                          <a:pt x="6" y="17"/>
                          <a:pt x="5" y="15"/>
                        </a:cubicBezTo>
                        <a:cubicBezTo>
                          <a:pt x="5" y="15"/>
                          <a:pt x="4" y="15"/>
                          <a:pt x="4" y="15"/>
                        </a:cubicBezTo>
                        <a:cubicBezTo>
                          <a:pt x="4" y="15"/>
                          <a:pt x="4" y="15"/>
                          <a:pt x="4" y="15"/>
                        </a:cubicBezTo>
                        <a:cubicBezTo>
                          <a:pt x="4" y="15"/>
                          <a:pt x="4" y="16"/>
                          <a:pt x="4" y="16"/>
                        </a:cubicBezTo>
                        <a:cubicBezTo>
                          <a:pt x="4" y="17"/>
                          <a:pt x="4" y="18"/>
                          <a:pt x="5" y="20"/>
                        </a:cubicBezTo>
                        <a:cubicBezTo>
                          <a:pt x="5" y="20"/>
                          <a:pt x="6" y="20"/>
                          <a:pt x="6" y="20"/>
                        </a:cubicBezTo>
                        <a:cubicBezTo>
                          <a:pt x="7" y="19"/>
                          <a:pt x="8" y="17"/>
                          <a:pt x="9" y="16"/>
                        </a:cubicBezTo>
                        <a:cubicBezTo>
                          <a:pt x="8" y="15"/>
                          <a:pt x="8" y="15"/>
                          <a:pt x="7" y="15"/>
                        </a:cubicBezTo>
                        <a:cubicBezTo>
                          <a:pt x="7" y="16"/>
                          <a:pt x="7" y="17"/>
                          <a:pt x="7" y="18"/>
                        </a:cubicBezTo>
                        <a:cubicBezTo>
                          <a:pt x="7" y="18"/>
                          <a:pt x="8" y="18"/>
                          <a:pt x="8" y="18"/>
                        </a:cubicBezTo>
                        <a:cubicBezTo>
                          <a:pt x="12" y="16"/>
                          <a:pt x="13" y="11"/>
                          <a:pt x="13" y="7"/>
                        </a:cubicBezTo>
                        <a:cubicBezTo>
                          <a:pt x="13" y="6"/>
                          <a:pt x="12" y="6"/>
                          <a:pt x="11" y="7"/>
                        </a:cubicBezTo>
                        <a:cubicBezTo>
                          <a:pt x="10" y="8"/>
                          <a:pt x="9" y="9"/>
                          <a:pt x="9" y="11"/>
                        </a:cubicBezTo>
                        <a:cubicBezTo>
                          <a:pt x="8" y="12"/>
                          <a:pt x="9" y="12"/>
                          <a:pt x="10" y="12"/>
                        </a:cubicBezTo>
                        <a:cubicBezTo>
                          <a:pt x="10" y="11"/>
                          <a:pt x="11" y="9"/>
                          <a:pt x="11" y="8"/>
                        </a:cubicBezTo>
                        <a:cubicBezTo>
                          <a:pt x="11" y="8"/>
                          <a:pt x="11" y="7"/>
                          <a:pt x="11" y="7"/>
                        </a:cubicBezTo>
                        <a:cubicBezTo>
                          <a:pt x="10" y="7"/>
                          <a:pt x="9" y="7"/>
                          <a:pt x="8" y="7"/>
                        </a:cubicBezTo>
                        <a:cubicBezTo>
                          <a:pt x="8" y="6"/>
                          <a:pt x="7" y="7"/>
                          <a:pt x="7" y="7"/>
                        </a:cubicBezTo>
                        <a:cubicBezTo>
                          <a:pt x="7" y="10"/>
                          <a:pt x="8" y="12"/>
                          <a:pt x="8" y="14"/>
                        </a:cubicBezTo>
                        <a:cubicBezTo>
                          <a:pt x="8" y="15"/>
                          <a:pt x="9" y="15"/>
                          <a:pt x="9" y="14"/>
                        </a:cubicBezTo>
                        <a:cubicBezTo>
                          <a:pt x="10" y="12"/>
                          <a:pt x="10" y="10"/>
                          <a:pt x="10" y="8"/>
                        </a:cubicBezTo>
                        <a:cubicBezTo>
                          <a:pt x="10" y="7"/>
                          <a:pt x="9" y="7"/>
                          <a:pt x="9" y="8"/>
                        </a:cubicBezTo>
                        <a:cubicBezTo>
                          <a:pt x="8" y="10"/>
                          <a:pt x="7" y="12"/>
                          <a:pt x="7" y="14"/>
                        </a:cubicBezTo>
                        <a:cubicBezTo>
                          <a:pt x="8" y="15"/>
                          <a:pt x="8" y="15"/>
                          <a:pt x="9" y="14"/>
                        </a:cubicBezTo>
                        <a:cubicBezTo>
                          <a:pt x="10" y="13"/>
                          <a:pt x="10" y="12"/>
                          <a:pt x="11" y="11"/>
                        </a:cubicBezTo>
                        <a:cubicBezTo>
                          <a:pt x="11" y="10"/>
                          <a:pt x="10" y="9"/>
                          <a:pt x="9" y="10"/>
                        </a:cubicBezTo>
                        <a:cubicBezTo>
                          <a:pt x="9" y="12"/>
                          <a:pt x="8" y="13"/>
                          <a:pt x="6" y="14"/>
                        </a:cubicBezTo>
                        <a:cubicBezTo>
                          <a:pt x="7" y="14"/>
                          <a:pt x="7" y="15"/>
                          <a:pt x="8" y="15"/>
                        </a:cubicBezTo>
                        <a:cubicBezTo>
                          <a:pt x="8" y="11"/>
                          <a:pt x="8" y="8"/>
                          <a:pt x="7" y="4"/>
                        </a:cubicBezTo>
                        <a:cubicBezTo>
                          <a:pt x="7" y="3"/>
                          <a:pt x="6" y="3"/>
                          <a:pt x="6" y="4"/>
                        </a:cubicBezTo>
                        <a:cubicBezTo>
                          <a:pt x="6" y="8"/>
                          <a:pt x="6" y="11"/>
                          <a:pt x="6" y="15"/>
                        </a:cubicBezTo>
                        <a:cubicBezTo>
                          <a:pt x="6" y="16"/>
                          <a:pt x="8" y="16"/>
                          <a:pt x="8" y="15"/>
                        </a:cubicBezTo>
                        <a:cubicBezTo>
                          <a:pt x="8" y="10"/>
                          <a:pt x="9" y="4"/>
                          <a:pt x="5" y="0"/>
                        </a:cubicBezTo>
                        <a:cubicBezTo>
                          <a:pt x="5" y="0"/>
                          <a:pt x="4" y="0"/>
                          <a:pt x="4" y="0"/>
                        </a:cubicBezTo>
                        <a:cubicBezTo>
                          <a:pt x="4" y="3"/>
                          <a:pt x="4" y="5"/>
                          <a:pt x="4" y="7"/>
                        </a:cubicBezTo>
                        <a:cubicBezTo>
                          <a:pt x="4" y="8"/>
                          <a:pt x="5" y="8"/>
                          <a:pt x="5" y="7"/>
                        </a:cubicBezTo>
                        <a:cubicBezTo>
                          <a:pt x="5" y="7"/>
                          <a:pt x="6" y="6"/>
                          <a:pt x="6" y="6"/>
                        </a:cubicBezTo>
                        <a:cubicBezTo>
                          <a:pt x="6" y="6"/>
                          <a:pt x="5" y="5"/>
                          <a:pt x="5" y="5"/>
                        </a:cubicBezTo>
                        <a:cubicBezTo>
                          <a:pt x="4" y="7"/>
                          <a:pt x="2" y="9"/>
                          <a:pt x="1" y="10"/>
                        </a:cubicBezTo>
                        <a:cubicBezTo>
                          <a:pt x="0" y="11"/>
                          <a:pt x="1" y="12"/>
                          <a:pt x="2" y="11"/>
                        </a:cubicBezTo>
                        <a:cubicBezTo>
                          <a:pt x="3" y="11"/>
                          <a:pt x="4" y="10"/>
                          <a:pt x="5" y="10"/>
                        </a:cubicBezTo>
                        <a:cubicBezTo>
                          <a:pt x="5" y="9"/>
                          <a:pt x="5" y="9"/>
                          <a:pt x="5" y="8"/>
                        </a:cubicBezTo>
                        <a:cubicBezTo>
                          <a:pt x="3" y="9"/>
                          <a:pt x="2" y="10"/>
                          <a:pt x="0" y="11"/>
                        </a:cubicBezTo>
                        <a:cubicBezTo>
                          <a:pt x="0" y="11"/>
                          <a:pt x="0" y="12"/>
                          <a:pt x="0" y="12"/>
                        </a:cubicBezTo>
                        <a:cubicBezTo>
                          <a:pt x="2" y="13"/>
                          <a:pt x="3" y="13"/>
                          <a:pt x="4" y="14"/>
                        </a:cubicBezTo>
                        <a:cubicBezTo>
                          <a:pt x="4" y="13"/>
                          <a:pt x="4" y="13"/>
                          <a:pt x="4" y="13"/>
                        </a:cubicBezTo>
                        <a:cubicBezTo>
                          <a:pt x="3" y="13"/>
                          <a:pt x="2" y="13"/>
                          <a:pt x="1" y="13"/>
                        </a:cubicBezTo>
                        <a:cubicBezTo>
                          <a:pt x="0" y="13"/>
                          <a:pt x="0" y="14"/>
                          <a:pt x="1" y="14"/>
                        </a:cubicBezTo>
                        <a:cubicBezTo>
                          <a:pt x="1" y="14"/>
                          <a:pt x="1" y="14"/>
                          <a:pt x="2" y="14"/>
                        </a:cubicBezTo>
                        <a:cubicBezTo>
                          <a:pt x="2" y="15"/>
                          <a:pt x="2" y="14"/>
                          <a:pt x="3" y="14"/>
                        </a:cubicBezTo>
                        <a:cubicBezTo>
                          <a:pt x="3" y="13"/>
                          <a:pt x="5" y="13"/>
                          <a:pt x="6" y="12"/>
                        </a:cubicBezTo>
                        <a:cubicBezTo>
                          <a:pt x="6" y="12"/>
                          <a:pt x="6" y="12"/>
                          <a:pt x="5" y="11"/>
                        </a:cubicBezTo>
                        <a:cubicBezTo>
                          <a:pt x="5" y="12"/>
                          <a:pt x="4" y="13"/>
                          <a:pt x="4" y="13"/>
                        </a:cubicBezTo>
                        <a:cubicBezTo>
                          <a:pt x="4" y="14"/>
                          <a:pt x="5" y="15"/>
                          <a:pt x="5" y="14"/>
                        </a:cubicBezTo>
                        <a:cubicBezTo>
                          <a:pt x="6" y="13"/>
                          <a:pt x="7" y="11"/>
                          <a:pt x="7" y="9"/>
                        </a:cubicBezTo>
                        <a:cubicBezTo>
                          <a:pt x="8" y="8"/>
                          <a:pt x="6" y="8"/>
                          <a:pt x="6"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 name="Freeform 164"/>
                  <p:cNvSpPr/>
                  <p:nvPr/>
                </p:nvSpPr>
                <p:spPr bwMode="auto">
                  <a:xfrm>
                    <a:off x="962025" y="2514601"/>
                    <a:ext cx="3175" cy="1588"/>
                  </a:xfrm>
                  <a:custGeom>
                    <a:avLst/>
                    <a:gdLst>
                      <a:gd name="T0" fmla="*/ 1 w 3"/>
                      <a:gd name="T1" fmla="*/ 1 h 2"/>
                      <a:gd name="T2" fmla="*/ 1 w 3"/>
                      <a:gd name="T3" fmla="*/ 1 h 2"/>
                      <a:gd name="T4" fmla="*/ 1 w 3"/>
                      <a:gd name="T5" fmla="*/ 1 h 2"/>
                      <a:gd name="T6" fmla="*/ 1 w 3"/>
                      <a:gd name="T7" fmla="*/ 1 h 2"/>
                      <a:gd name="T8" fmla="*/ 2 w 3"/>
                      <a:gd name="T9" fmla="*/ 2 h 2"/>
                      <a:gd name="T10" fmla="*/ 2 w 3"/>
                      <a:gd name="T11" fmla="*/ 0 h 2"/>
                      <a:gd name="T12" fmla="*/ 1 w 3"/>
                      <a:gd name="T13" fmla="*/ 1 h 2"/>
                    </a:gdLst>
                    <a:ahLst/>
                    <a:cxnLst>
                      <a:cxn ang="0">
                        <a:pos x="T0" y="T1"/>
                      </a:cxn>
                      <a:cxn ang="0">
                        <a:pos x="T2" y="T3"/>
                      </a:cxn>
                      <a:cxn ang="0">
                        <a:pos x="T4" y="T5"/>
                      </a:cxn>
                      <a:cxn ang="0">
                        <a:pos x="T6" y="T7"/>
                      </a:cxn>
                      <a:cxn ang="0">
                        <a:pos x="T8" y="T9"/>
                      </a:cxn>
                      <a:cxn ang="0">
                        <a:pos x="T10" y="T11"/>
                      </a:cxn>
                      <a:cxn ang="0">
                        <a:pos x="T12" y="T13"/>
                      </a:cxn>
                    </a:cxnLst>
                    <a:rect l="0" t="0" r="r" b="b"/>
                    <a:pathLst>
                      <a:path w="3" h="2">
                        <a:moveTo>
                          <a:pt x="1" y="1"/>
                        </a:moveTo>
                        <a:cubicBezTo>
                          <a:pt x="1" y="1"/>
                          <a:pt x="1" y="2"/>
                          <a:pt x="1" y="1"/>
                        </a:cubicBezTo>
                        <a:cubicBezTo>
                          <a:pt x="1" y="1"/>
                          <a:pt x="1" y="1"/>
                          <a:pt x="1" y="1"/>
                        </a:cubicBezTo>
                        <a:cubicBezTo>
                          <a:pt x="1" y="1"/>
                          <a:pt x="1" y="1"/>
                          <a:pt x="1" y="1"/>
                        </a:cubicBezTo>
                        <a:cubicBezTo>
                          <a:pt x="1" y="1"/>
                          <a:pt x="1" y="2"/>
                          <a:pt x="2" y="2"/>
                        </a:cubicBezTo>
                        <a:cubicBezTo>
                          <a:pt x="3" y="2"/>
                          <a:pt x="3" y="1"/>
                          <a:pt x="2" y="0"/>
                        </a:cubicBezTo>
                        <a:cubicBezTo>
                          <a:pt x="1" y="0"/>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 name="Freeform 165"/>
                  <p:cNvSpPr/>
                  <p:nvPr/>
                </p:nvSpPr>
                <p:spPr bwMode="auto">
                  <a:xfrm>
                    <a:off x="946150" y="2519363"/>
                    <a:ext cx="3175" cy="3175"/>
                  </a:xfrm>
                  <a:custGeom>
                    <a:avLst/>
                    <a:gdLst>
                      <a:gd name="T0" fmla="*/ 2 w 3"/>
                      <a:gd name="T1" fmla="*/ 1 h 3"/>
                      <a:gd name="T2" fmla="*/ 3 w 3"/>
                      <a:gd name="T3" fmla="*/ 1 h 3"/>
                      <a:gd name="T4" fmla="*/ 2 w 3"/>
                      <a:gd name="T5" fmla="*/ 0 h 3"/>
                      <a:gd name="T6" fmla="*/ 1 w 3"/>
                      <a:gd name="T7" fmla="*/ 2 h 3"/>
                      <a:gd name="T8" fmla="*/ 2 w 3"/>
                      <a:gd name="T9" fmla="*/ 2 h 3"/>
                      <a:gd name="T10" fmla="*/ 2 w 3"/>
                      <a:gd name="T11" fmla="*/ 2 h 3"/>
                      <a:gd name="T12" fmla="*/ 2 w 3"/>
                      <a:gd name="T13" fmla="*/ 2 h 3"/>
                      <a:gd name="T14" fmla="*/ 2 w 3"/>
                      <a:gd name="T15" fmla="*/ 2 h 3"/>
                      <a:gd name="T16" fmla="*/ 2 w 3"/>
                      <a:gd name="T17" fmla="*/ 1 h 3"/>
                      <a:gd name="T18" fmla="*/ 1 w 3"/>
                      <a:gd name="T19" fmla="*/ 2 h 3"/>
                      <a:gd name="T20" fmla="*/ 2 w 3"/>
                      <a:gd name="T21" fmla="*/ 3 h 3"/>
                      <a:gd name="T22" fmla="*/ 3 w 3"/>
                      <a:gd name="T23" fmla="*/ 1 h 3"/>
                      <a:gd name="T24" fmla="*/ 2 w 3"/>
                      <a:gd name="T25" fmla="*/ 0 h 3"/>
                      <a:gd name="T26" fmla="*/ 1 w 3"/>
                      <a:gd name="T27" fmla="*/ 0 h 3"/>
                      <a:gd name="T28" fmla="*/ 2 w 3"/>
                      <a:gd name="T29"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 h="3">
                        <a:moveTo>
                          <a:pt x="2" y="1"/>
                        </a:moveTo>
                        <a:cubicBezTo>
                          <a:pt x="3" y="1"/>
                          <a:pt x="3" y="1"/>
                          <a:pt x="3" y="1"/>
                        </a:cubicBezTo>
                        <a:cubicBezTo>
                          <a:pt x="2" y="1"/>
                          <a:pt x="2" y="0"/>
                          <a:pt x="2" y="0"/>
                        </a:cubicBezTo>
                        <a:cubicBezTo>
                          <a:pt x="1" y="1"/>
                          <a:pt x="1" y="1"/>
                          <a:pt x="1" y="2"/>
                        </a:cubicBezTo>
                        <a:cubicBezTo>
                          <a:pt x="1" y="2"/>
                          <a:pt x="1" y="2"/>
                          <a:pt x="2" y="2"/>
                        </a:cubicBezTo>
                        <a:cubicBezTo>
                          <a:pt x="2" y="2"/>
                          <a:pt x="2" y="2"/>
                          <a:pt x="2" y="2"/>
                        </a:cubicBezTo>
                        <a:cubicBezTo>
                          <a:pt x="2" y="2"/>
                          <a:pt x="2" y="2"/>
                          <a:pt x="2" y="2"/>
                        </a:cubicBezTo>
                        <a:cubicBezTo>
                          <a:pt x="2" y="2"/>
                          <a:pt x="2" y="2"/>
                          <a:pt x="2" y="2"/>
                        </a:cubicBezTo>
                        <a:cubicBezTo>
                          <a:pt x="3" y="2"/>
                          <a:pt x="3" y="1"/>
                          <a:pt x="2" y="1"/>
                        </a:cubicBezTo>
                        <a:cubicBezTo>
                          <a:pt x="1" y="1"/>
                          <a:pt x="1" y="1"/>
                          <a:pt x="1" y="2"/>
                        </a:cubicBezTo>
                        <a:cubicBezTo>
                          <a:pt x="0" y="3"/>
                          <a:pt x="2" y="3"/>
                          <a:pt x="2" y="3"/>
                        </a:cubicBezTo>
                        <a:cubicBezTo>
                          <a:pt x="2" y="2"/>
                          <a:pt x="3" y="1"/>
                          <a:pt x="3" y="1"/>
                        </a:cubicBezTo>
                        <a:cubicBezTo>
                          <a:pt x="3" y="0"/>
                          <a:pt x="3" y="0"/>
                          <a:pt x="2" y="0"/>
                        </a:cubicBezTo>
                        <a:cubicBezTo>
                          <a:pt x="2" y="0"/>
                          <a:pt x="2" y="0"/>
                          <a:pt x="1" y="0"/>
                        </a:cubicBezTo>
                        <a:cubicBezTo>
                          <a:pt x="1" y="1"/>
                          <a:pt x="2" y="2"/>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 name="Freeform 166"/>
                  <p:cNvSpPr/>
                  <p:nvPr/>
                </p:nvSpPr>
                <p:spPr bwMode="auto">
                  <a:xfrm>
                    <a:off x="896938" y="2495551"/>
                    <a:ext cx="15875" cy="17463"/>
                  </a:xfrm>
                  <a:custGeom>
                    <a:avLst/>
                    <a:gdLst>
                      <a:gd name="T0" fmla="*/ 11 w 15"/>
                      <a:gd name="T1" fmla="*/ 15 h 17"/>
                      <a:gd name="T2" fmla="*/ 12 w 15"/>
                      <a:gd name="T3" fmla="*/ 8 h 17"/>
                      <a:gd name="T4" fmla="*/ 11 w 15"/>
                      <a:gd name="T5" fmla="*/ 7 h 17"/>
                      <a:gd name="T6" fmla="*/ 8 w 15"/>
                      <a:gd name="T7" fmla="*/ 8 h 17"/>
                      <a:gd name="T8" fmla="*/ 9 w 15"/>
                      <a:gd name="T9" fmla="*/ 9 h 17"/>
                      <a:gd name="T10" fmla="*/ 15 w 15"/>
                      <a:gd name="T11" fmla="*/ 3 h 17"/>
                      <a:gd name="T12" fmla="*/ 15 w 15"/>
                      <a:gd name="T13" fmla="*/ 2 h 17"/>
                      <a:gd name="T14" fmla="*/ 14 w 15"/>
                      <a:gd name="T15" fmla="*/ 1 h 17"/>
                      <a:gd name="T16" fmla="*/ 13 w 15"/>
                      <a:gd name="T17" fmla="*/ 0 h 17"/>
                      <a:gd name="T18" fmla="*/ 5 w 15"/>
                      <a:gd name="T19" fmla="*/ 1 h 17"/>
                      <a:gd name="T20" fmla="*/ 4 w 15"/>
                      <a:gd name="T21" fmla="*/ 2 h 17"/>
                      <a:gd name="T22" fmla="*/ 0 w 15"/>
                      <a:gd name="T23" fmla="*/ 10 h 17"/>
                      <a:gd name="T24" fmla="*/ 1 w 15"/>
                      <a:gd name="T25" fmla="*/ 11 h 17"/>
                      <a:gd name="T26" fmla="*/ 3 w 15"/>
                      <a:gd name="T27" fmla="*/ 9 h 17"/>
                      <a:gd name="T28" fmla="*/ 2 w 15"/>
                      <a:gd name="T29" fmla="*/ 8 h 17"/>
                      <a:gd name="T30" fmla="*/ 1 w 15"/>
                      <a:gd name="T31" fmla="*/ 14 h 17"/>
                      <a:gd name="T32" fmla="*/ 2 w 15"/>
                      <a:gd name="T33" fmla="*/ 14 h 17"/>
                      <a:gd name="T34" fmla="*/ 3 w 15"/>
                      <a:gd name="T35" fmla="*/ 12 h 17"/>
                      <a:gd name="T36" fmla="*/ 2 w 15"/>
                      <a:gd name="T37" fmla="*/ 12 h 17"/>
                      <a:gd name="T38" fmla="*/ 1 w 15"/>
                      <a:gd name="T39" fmla="*/ 14 h 17"/>
                      <a:gd name="T40" fmla="*/ 2 w 15"/>
                      <a:gd name="T41" fmla="*/ 14 h 17"/>
                      <a:gd name="T42" fmla="*/ 3 w 15"/>
                      <a:gd name="T43" fmla="*/ 8 h 17"/>
                      <a:gd name="T44" fmla="*/ 2 w 15"/>
                      <a:gd name="T45" fmla="*/ 8 h 17"/>
                      <a:gd name="T46" fmla="*/ 0 w 15"/>
                      <a:gd name="T47" fmla="*/ 10 h 17"/>
                      <a:gd name="T48" fmla="*/ 1 w 15"/>
                      <a:gd name="T49" fmla="*/ 10 h 17"/>
                      <a:gd name="T50" fmla="*/ 5 w 15"/>
                      <a:gd name="T51" fmla="*/ 2 h 17"/>
                      <a:gd name="T52" fmla="*/ 5 w 15"/>
                      <a:gd name="T53" fmla="*/ 3 h 17"/>
                      <a:gd name="T54" fmla="*/ 14 w 15"/>
                      <a:gd name="T55" fmla="*/ 1 h 17"/>
                      <a:gd name="T56" fmla="*/ 13 w 15"/>
                      <a:gd name="T57" fmla="*/ 1 h 17"/>
                      <a:gd name="T58" fmla="*/ 14 w 15"/>
                      <a:gd name="T59" fmla="*/ 3 h 17"/>
                      <a:gd name="T60" fmla="*/ 14 w 15"/>
                      <a:gd name="T61" fmla="*/ 1 h 17"/>
                      <a:gd name="T62" fmla="*/ 8 w 15"/>
                      <a:gd name="T63" fmla="*/ 8 h 17"/>
                      <a:gd name="T64" fmla="*/ 8 w 15"/>
                      <a:gd name="T65" fmla="*/ 9 h 17"/>
                      <a:gd name="T66" fmla="*/ 11 w 15"/>
                      <a:gd name="T67" fmla="*/ 9 h 17"/>
                      <a:gd name="T68" fmla="*/ 10 w 15"/>
                      <a:gd name="T69" fmla="*/ 8 h 17"/>
                      <a:gd name="T70" fmla="*/ 10 w 15"/>
                      <a:gd name="T71" fmla="*/ 16 h 17"/>
                      <a:gd name="T72" fmla="*/ 11 w 15"/>
                      <a:gd name="T73" fmla="*/ 1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 h="17">
                        <a:moveTo>
                          <a:pt x="11" y="15"/>
                        </a:moveTo>
                        <a:cubicBezTo>
                          <a:pt x="9" y="14"/>
                          <a:pt x="11" y="10"/>
                          <a:pt x="12" y="8"/>
                        </a:cubicBezTo>
                        <a:cubicBezTo>
                          <a:pt x="12" y="8"/>
                          <a:pt x="12" y="7"/>
                          <a:pt x="11" y="7"/>
                        </a:cubicBezTo>
                        <a:cubicBezTo>
                          <a:pt x="10" y="8"/>
                          <a:pt x="9" y="8"/>
                          <a:pt x="8" y="8"/>
                        </a:cubicBezTo>
                        <a:cubicBezTo>
                          <a:pt x="8" y="8"/>
                          <a:pt x="9" y="8"/>
                          <a:pt x="9" y="9"/>
                        </a:cubicBezTo>
                        <a:cubicBezTo>
                          <a:pt x="10" y="6"/>
                          <a:pt x="12" y="4"/>
                          <a:pt x="15" y="3"/>
                        </a:cubicBezTo>
                        <a:cubicBezTo>
                          <a:pt x="15" y="2"/>
                          <a:pt x="15" y="2"/>
                          <a:pt x="15" y="2"/>
                        </a:cubicBezTo>
                        <a:cubicBezTo>
                          <a:pt x="15" y="1"/>
                          <a:pt x="14" y="1"/>
                          <a:pt x="14" y="1"/>
                        </a:cubicBezTo>
                        <a:cubicBezTo>
                          <a:pt x="14" y="0"/>
                          <a:pt x="14" y="0"/>
                          <a:pt x="13" y="0"/>
                        </a:cubicBezTo>
                        <a:cubicBezTo>
                          <a:pt x="10" y="1"/>
                          <a:pt x="8" y="2"/>
                          <a:pt x="5" y="1"/>
                        </a:cubicBezTo>
                        <a:cubicBezTo>
                          <a:pt x="4" y="1"/>
                          <a:pt x="4" y="2"/>
                          <a:pt x="4" y="2"/>
                        </a:cubicBezTo>
                        <a:cubicBezTo>
                          <a:pt x="6" y="5"/>
                          <a:pt x="1" y="7"/>
                          <a:pt x="0" y="10"/>
                        </a:cubicBezTo>
                        <a:cubicBezTo>
                          <a:pt x="0" y="11"/>
                          <a:pt x="1" y="11"/>
                          <a:pt x="1" y="11"/>
                        </a:cubicBezTo>
                        <a:cubicBezTo>
                          <a:pt x="2" y="10"/>
                          <a:pt x="2" y="9"/>
                          <a:pt x="3" y="9"/>
                        </a:cubicBezTo>
                        <a:cubicBezTo>
                          <a:pt x="3" y="9"/>
                          <a:pt x="2" y="8"/>
                          <a:pt x="2" y="8"/>
                        </a:cubicBezTo>
                        <a:cubicBezTo>
                          <a:pt x="2" y="10"/>
                          <a:pt x="2" y="12"/>
                          <a:pt x="1" y="14"/>
                        </a:cubicBezTo>
                        <a:cubicBezTo>
                          <a:pt x="2" y="14"/>
                          <a:pt x="2" y="14"/>
                          <a:pt x="2" y="14"/>
                        </a:cubicBezTo>
                        <a:cubicBezTo>
                          <a:pt x="3" y="13"/>
                          <a:pt x="3" y="13"/>
                          <a:pt x="3" y="12"/>
                        </a:cubicBezTo>
                        <a:cubicBezTo>
                          <a:pt x="3" y="11"/>
                          <a:pt x="2" y="11"/>
                          <a:pt x="2" y="12"/>
                        </a:cubicBezTo>
                        <a:cubicBezTo>
                          <a:pt x="1" y="13"/>
                          <a:pt x="1" y="13"/>
                          <a:pt x="1" y="14"/>
                        </a:cubicBezTo>
                        <a:cubicBezTo>
                          <a:pt x="1" y="15"/>
                          <a:pt x="2" y="15"/>
                          <a:pt x="2" y="14"/>
                        </a:cubicBezTo>
                        <a:cubicBezTo>
                          <a:pt x="3" y="12"/>
                          <a:pt x="3" y="10"/>
                          <a:pt x="3" y="8"/>
                        </a:cubicBezTo>
                        <a:cubicBezTo>
                          <a:pt x="3" y="8"/>
                          <a:pt x="2" y="7"/>
                          <a:pt x="2" y="8"/>
                        </a:cubicBezTo>
                        <a:cubicBezTo>
                          <a:pt x="1" y="8"/>
                          <a:pt x="1" y="9"/>
                          <a:pt x="0" y="10"/>
                        </a:cubicBezTo>
                        <a:cubicBezTo>
                          <a:pt x="0" y="10"/>
                          <a:pt x="1" y="10"/>
                          <a:pt x="1" y="10"/>
                        </a:cubicBezTo>
                        <a:cubicBezTo>
                          <a:pt x="2" y="7"/>
                          <a:pt x="8" y="6"/>
                          <a:pt x="5" y="2"/>
                        </a:cubicBezTo>
                        <a:cubicBezTo>
                          <a:pt x="5" y="2"/>
                          <a:pt x="5" y="2"/>
                          <a:pt x="5" y="3"/>
                        </a:cubicBezTo>
                        <a:cubicBezTo>
                          <a:pt x="8" y="3"/>
                          <a:pt x="11" y="2"/>
                          <a:pt x="14" y="1"/>
                        </a:cubicBezTo>
                        <a:cubicBezTo>
                          <a:pt x="13" y="1"/>
                          <a:pt x="13" y="1"/>
                          <a:pt x="13" y="1"/>
                        </a:cubicBezTo>
                        <a:cubicBezTo>
                          <a:pt x="13" y="2"/>
                          <a:pt x="13" y="2"/>
                          <a:pt x="14" y="3"/>
                        </a:cubicBezTo>
                        <a:cubicBezTo>
                          <a:pt x="14" y="2"/>
                          <a:pt x="14" y="2"/>
                          <a:pt x="14" y="1"/>
                        </a:cubicBezTo>
                        <a:cubicBezTo>
                          <a:pt x="11" y="3"/>
                          <a:pt x="8" y="5"/>
                          <a:pt x="8" y="8"/>
                        </a:cubicBezTo>
                        <a:cubicBezTo>
                          <a:pt x="7" y="9"/>
                          <a:pt x="8" y="9"/>
                          <a:pt x="8" y="9"/>
                        </a:cubicBezTo>
                        <a:cubicBezTo>
                          <a:pt x="9" y="9"/>
                          <a:pt x="10" y="9"/>
                          <a:pt x="11" y="9"/>
                        </a:cubicBezTo>
                        <a:cubicBezTo>
                          <a:pt x="11" y="9"/>
                          <a:pt x="11" y="8"/>
                          <a:pt x="10" y="8"/>
                        </a:cubicBezTo>
                        <a:cubicBezTo>
                          <a:pt x="9" y="11"/>
                          <a:pt x="7" y="14"/>
                          <a:pt x="10" y="16"/>
                        </a:cubicBezTo>
                        <a:cubicBezTo>
                          <a:pt x="11" y="17"/>
                          <a:pt x="12" y="16"/>
                          <a:pt x="11"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 name="Freeform 176"/>
                  <p:cNvSpPr/>
                  <p:nvPr/>
                </p:nvSpPr>
                <p:spPr bwMode="auto">
                  <a:xfrm>
                    <a:off x="911225" y="2327276"/>
                    <a:ext cx="77788" cy="98425"/>
                  </a:xfrm>
                  <a:custGeom>
                    <a:avLst/>
                    <a:gdLst>
                      <a:gd name="T0" fmla="*/ 21 w 73"/>
                      <a:gd name="T1" fmla="*/ 91 h 93"/>
                      <a:gd name="T2" fmla="*/ 18 w 73"/>
                      <a:gd name="T3" fmla="*/ 69 h 93"/>
                      <a:gd name="T4" fmla="*/ 7 w 73"/>
                      <a:gd name="T5" fmla="*/ 46 h 93"/>
                      <a:gd name="T6" fmla="*/ 39 w 73"/>
                      <a:gd name="T7" fmla="*/ 4 h 93"/>
                      <a:gd name="T8" fmla="*/ 65 w 73"/>
                      <a:gd name="T9" fmla="*/ 23 h 93"/>
                      <a:gd name="T10" fmla="*/ 61 w 73"/>
                      <a:gd name="T11" fmla="*/ 50 h 93"/>
                      <a:gd name="T12" fmla="*/ 50 w 73"/>
                      <a:gd name="T13" fmla="*/ 66 h 93"/>
                      <a:gd name="T14" fmla="*/ 44 w 73"/>
                      <a:gd name="T15" fmla="*/ 92 h 93"/>
                      <a:gd name="T16" fmla="*/ 45 w 73"/>
                      <a:gd name="T17" fmla="*/ 93 h 93"/>
                      <a:gd name="T18" fmla="*/ 53 w 73"/>
                      <a:gd name="T19" fmla="*/ 65 h 93"/>
                      <a:gd name="T20" fmla="*/ 67 w 73"/>
                      <a:gd name="T21" fmla="*/ 40 h 93"/>
                      <a:gd name="T22" fmla="*/ 42 w 73"/>
                      <a:gd name="T23" fmla="*/ 3 h 93"/>
                      <a:gd name="T24" fmla="*/ 5 w 73"/>
                      <a:gd name="T25" fmla="*/ 32 h 93"/>
                      <a:gd name="T26" fmla="*/ 10 w 73"/>
                      <a:gd name="T27" fmla="*/ 57 h 93"/>
                      <a:gd name="T28" fmla="*/ 17 w 73"/>
                      <a:gd name="T29" fmla="*/ 79 h 93"/>
                      <a:gd name="T30" fmla="*/ 20 w 73"/>
                      <a:gd name="T31" fmla="*/ 91 h 93"/>
                      <a:gd name="T32" fmla="*/ 21 w 73"/>
                      <a:gd name="T33" fmla="*/ 91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3" h="93">
                        <a:moveTo>
                          <a:pt x="21" y="91"/>
                        </a:moveTo>
                        <a:cubicBezTo>
                          <a:pt x="16" y="84"/>
                          <a:pt x="19" y="76"/>
                          <a:pt x="18" y="69"/>
                        </a:cubicBezTo>
                        <a:cubicBezTo>
                          <a:pt x="16" y="61"/>
                          <a:pt x="9" y="54"/>
                          <a:pt x="7" y="46"/>
                        </a:cubicBezTo>
                        <a:cubicBezTo>
                          <a:pt x="0" y="27"/>
                          <a:pt x="19" y="5"/>
                          <a:pt x="39" y="4"/>
                        </a:cubicBezTo>
                        <a:cubicBezTo>
                          <a:pt x="51" y="4"/>
                          <a:pt x="61" y="13"/>
                          <a:pt x="65" y="23"/>
                        </a:cubicBezTo>
                        <a:cubicBezTo>
                          <a:pt x="69" y="33"/>
                          <a:pt x="66" y="42"/>
                          <a:pt x="61" y="50"/>
                        </a:cubicBezTo>
                        <a:cubicBezTo>
                          <a:pt x="57" y="56"/>
                          <a:pt x="53" y="60"/>
                          <a:pt x="50" y="66"/>
                        </a:cubicBezTo>
                        <a:cubicBezTo>
                          <a:pt x="47" y="74"/>
                          <a:pt x="50" y="85"/>
                          <a:pt x="44" y="92"/>
                        </a:cubicBezTo>
                        <a:cubicBezTo>
                          <a:pt x="43" y="92"/>
                          <a:pt x="45" y="93"/>
                          <a:pt x="45" y="93"/>
                        </a:cubicBezTo>
                        <a:cubicBezTo>
                          <a:pt x="52" y="85"/>
                          <a:pt x="48" y="74"/>
                          <a:pt x="53" y="65"/>
                        </a:cubicBezTo>
                        <a:cubicBezTo>
                          <a:pt x="57" y="56"/>
                          <a:pt x="64" y="50"/>
                          <a:pt x="67" y="40"/>
                        </a:cubicBezTo>
                        <a:cubicBezTo>
                          <a:pt x="73" y="23"/>
                          <a:pt x="59" y="6"/>
                          <a:pt x="42" y="3"/>
                        </a:cubicBezTo>
                        <a:cubicBezTo>
                          <a:pt x="24" y="0"/>
                          <a:pt x="9" y="16"/>
                          <a:pt x="5" y="32"/>
                        </a:cubicBezTo>
                        <a:cubicBezTo>
                          <a:pt x="3" y="41"/>
                          <a:pt x="6" y="49"/>
                          <a:pt x="10" y="57"/>
                        </a:cubicBezTo>
                        <a:cubicBezTo>
                          <a:pt x="15" y="64"/>
                          <a:pt x="17" y="70"/>
                          <a:pt x="17" y="79"/>
                        </a:cubicBezTo>
                        <a:cubicBezTo>
                          <a:pt x="16" y="84"/>
                          <a:pt x="17" y="88"/>
                          <a:pt x="20" y="91"/>
                        </a:cubicBezTo>
                        <a:cubicBezTo>
                          <a:pt x="20" y="92"/>
                          <a:pt x="21" y="91"/>
                          <a:pt x="21" y="9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 name="Freeform 177"/>
                  <p:cNvSpPr/>
                  <p:nvPr/>
                </p:nvSpPr>
                <p:spPr bwMode="auto">
                  <a:xfrm>
                    <a:off x="927100" y="2425701"/>
                    <a:ext cx="34925" cy="9525"/>
                  </a:xfrm>
                  <a:custGeom>
                    <a:avLst/>
                    <a:gdLst>
                      <a:gd name="T0" fmla="*/ 3 w 33"/>
                      <a:gd name="T1" fmla="*/ 2 h 9"/>
                      <a:gd name="T2" fmla="*/ 22 w 33"/>
                      <a:gd name="T3" fmla="*/ 2 h 9"/>
                      <a:gd name="T4" fmla="*/ 27 w 33"/>
                      <a:gd name="T5" fmla="*/ 2 h 9"/>
                      <a:gd name="T6" fmla="*/ 28 w 33"/>
                      <a:gd name="T7" fmla="*/ 5 h 9"/>
                      <a:gd name="T8" fmla="*/ 22 w 33"/>
                      <a:gd name="T9" fmla="*/ 5 h 9"/>
                      <a:gd name="T10" fmla="*/ 3 w 33"/>
                      <a:gd name="T11" fmla="*/ 0 h 9"/>
                      <a:gd name="T12" fmla="*/ 1 w 33"/>
                      <a:gd name="T13" fmla="*/ 0 h 9"/>
                      <a:gd name="T14" fmla="*/ 16 w 33"/>
                      <a:gd name="T15" fmla="*/ 6 h 9"/>
                      <a:gd name="T16" fmla="*/ 32 w 33"/>
                      <a:gd name="T17" fmla="*/ 2 h 9"/>
                      <a:gd name="T18" fmla="*/ 31 w 33"/>
                      <a:gd name="T19" fmla="*/ 1 h 9"/>
                      <a:gd name="T20" fmla="*/ 3 w 33"/>
                      <a:gd name="T21" fmla="*/ 1 h 9"/>
                      <a:gd name="T22" fmla="*/ 3 w 33"/>
                      <a:gd name="T23" fmla="*/ 2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3" h="9">
                        <a:moveTo>
                          <a:pt x="3" y="2"/>
                        </a:moveTo>
                        <a:cubicBezTo>
                          <a:pt x="10" y="2"/>
                          <a:pt x="16" y="2"/>
                          <a:pt x="22" y="2"/>
                        </a:cubicBezTo>
                        <a:cubicBezTo>
                          <a:pt x="24" y="2"/>
                          <a:pt x="25" y="2"/>
                          <a:pt x="27" y="2"/>
                        </a:cubicBezTo>
                        <a:cubicBezTo>
                          <a:pt x="29" y="2"/>
                          <a:pt x="29" y="3"/>
                          <a:pt x="28" y="5"/>
                        </a:cubicBezTo>
                        <a:cubicBezTo>
                          <a:pt x="26" y="5"/>
                          <a:pt x="24" y="5"/>
                          <a:pt x="22" y="5"/>
                        </a:cubicBezTo>
                        <a:cubicBezTo>
                          <a:pt x="18" y="5"/>
                          <a:pt x="2" y="7"/>
                          <a:pt x="3" y="0"/>
                        </a:cubicBezTo>
                        <a:cubicBezTo>
                          <a:pt x="3" y="0"/>
                          <a:pt x="1" y="0"/>
                          <a:pt x="1" y="0"/>
                        </a:cubicBezTo>
                        <a:cubicBezTo>
                          <a:pt x="0" y="8"/>
                          <a:pt x="11" y="6"/>
                          <a:pt x="16" y="6"/>
                        </a:cubicBezTo>
                        <a:cubicBezTo>
                          <a:pt x="20" y="6"/>
                          <a:pt x="33" y="9"/>
                          <a:pt x="32" y="2"/>
                        </a:cubicBezTo>
                        <a:cubicBezTo>
                          <a:pt x="31" y="1"/>
                          <a:pt x="31" y="1"/>
                          <a:pt x="31" y="1"/>
                        </a:cubicBezTo>
                        <a:cubicBezTo>
                          <a:pt x="22" y="1"/>
                          <a:pt x="13" y="0"/>
                          <a:pt x="3" y="1"/>
                        </a:cubicBezTo>
                        <a:cubicBezTo>
                          <a:pt x="2" y="1"/>
                          <a:pt x="2" y="2"/>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 name="Freeform 178"/>
                  <p:cNvSpPr/>
                  <p:nvPr/>
                </p:nvSpPr>
                <p:spPr bwMode="auto">
                  <a:xfrm>
                    <a:off x="922338" y="2430463"/>
                    <a:ext cx="38100" cy="9525"/>
                  </a:xfrm>
                  <a:custGeom>
                    <a:avLst/>
                    <a:gdLst>
                      <a:gd name="T0" fmla="*/ 8 w 36"/>
                      <a:gd name="T1" fmla="*/ 4 h 9"/>
                      <a:gd name="T2" fmla="*/ 26 w 36"/>
                      <a:gd name="T3" fmla="*/ 3 h 9"/>
                      <a:gd name="T4" fmla="*/ 31 w 36"/>
                      <a:gd name="T5" fmla="*/ 5 h 9"/>
                      <a:gd name="T6" fmla="*/ 33 w 36"/>
                      <a:gd name="T7" fmla="*/ 6 h 9"/>
                      <a:gd name="T8" fmla="*/ 19 w 36"/>
                      <a:gd name="T9" fmla="*/ 6 h 9"/>
                      <a:gd name="T10" fmla="*/ 13 w 36"/>
                      <a:gd name="T11" fmla="*/ 7 h 9"/>
                      <a:gd name="T12" fmla="*/ 14 w 36"/>
                      <a:gd name="T13" fmla="*/ 8 h 9"/>
                      <a:gd name="T14" fmla="*/ 15 w 36"/>
                      <a:gd name="T15" fmla="*/ 8 h 9"/>
                      <a:gd name="T16" fmla="*/ 15 w 36"/>
                      <a:gd name="T17" fmla="*/ 6 h 9"/>
                      <a:gd name="T18" fmla="*/ 12 w 36"/>
                      <a:gd name="T19" fmla="*/ 5 h 9"/>
                      <a:gd name="T20" fmla="*/ 8 w 36"/>
                      <a:gd name="T21" fmla="*/ 1 h 9"/>
                      <a:gd name="T22" fmla="*/ 8 w 36"/>
                      <a:gd name="T23" fmla="*/ 0 h 9"/>
                      <a:gd name="T24" fmla="*/ 15 w 36"/>
                      <a:gd name="T25" fmla="*/ 8 h 9"/>
                      <a:gd name="T26" fmla="*/ 15 w 36"/>
                      <a:gd name="T27" fmla="*/ 6 h 9"/>
                      <a:gd name="T28" fmla="*/ 14 w 36"/>
                      <a:gd name="T29" fmla="*/ 8 h 9"/>
                      <a:gd name="T30" fmla="*/ 17 w 36"/>
                      <a:gd name="T31" fmla="*/ 8 h 9"/>
                      <a:gd name="T32" fmla="*/ 26 w 36"/>
                      <a:gd name="T33" fmla="*/ 8 h 9"/>
                      <a:gd name="T34" fmla="*/ 36 w 36"/>
                      <a:gd name="T35" fmla="*/ 6 h 9"/>
                      <a:gd name="T36" fmla="*/ 29 w 36"/>
                      <a:gd name="T37" fmla="*/ 2 h 9"/>
                      <a:gd name="T38" fmla="*/ 8 w 36"/>
                      <a:gd name="T39" fmla="*/ 3 h 9"/>
                      <a:gd name="T40" fmla="*/ 8 w 36"/>
                      <a:gd name="T41" fmla="*/ 4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6" h="9">
                        <a:moveTo>
                          <a:pt x="8" y="4"/>
                        </a:moveTo>
                        <a:cubicBezTo>
                          <a:pt x="14" y="4"/>
                          <a:pt x="20" y="3"/>
                          <a:pt x="26" y="3"/>
                        </a:cubicBezTo>
                        <a:cubicBezTo>
                          <a:pt x="28" y="4"/>
                          <a:pt x="29" y="4"/>
                          <a:pt x="31" y="5"/>
                        </a:cubicBezTo>
                        <a:cubicBezTo>
                          <a:pt x="32" y="5"/>
                          <a:pt x="36" y="6"/>
                          <a:pt x="33" y="6"/>
                        </a:cubicBezTo>
                        <a:cubicBezTo>
                          <a:pt x="29" y="7"/>
                          <a:pt x="23" y="7"/>
                          <a:pt x="19" y="6"/>
                        </a:cubicBezTo>
                        <a:cubicBezTo>
                          <a:pt x="18" y="6"/>
                          <a:pt x="14" y="5"/>
                          <a:pt x="13" y="7"/>
                        </a:cubicBezTo>
                        <a:cubicBezTo>
                          <a:pt x="13" y="7"/>
                          <a:pt x="13" y="7"/>
                          <a:pt x="14" y="8"/>
                        </a:cubicBezTo>
                        <a:cubicBezTo>
                          <a:pt x="14" y="8"/>
                          <a:pt x="14" y="8"/>
                          <a:pt x="15" y="8"/>
                        </a:cubicBezTo>
                        <a:cubicBezTo>
                          <a:pt x="15" y="7"/>
                          <a:pt x="15" y="7"/>
                          <a:pt x="15" y="6"/>
                        </a:cubicBezTo>
                        <a:cubicBezTo>
                          <a:pt x="14" y="6"/>
                          <a:pt x="13" y="6"/>
                          <a:pt x="12" y="5"/>
                        </a:cubicBezTo>
                        <a:cubicBezTo>
                          <a:pt x="10" y="5"/>
                          <a:pt x="4" y="3"/>
                          <a:pt x="8" y="1"/>
                        </a:cubicBezTo>
                        <a:cubicBezTo>
                          <a:pt x="9" y="1"/>
                          <a:pt x="8" y="0"/>
                          <a:pt x="8" y="0"/>
                        </a:cubicBezTo>
                        <a:cubicBezTo>
                          <a:pt x="0" y="3"/>
                          <a:pt x="11" y="8"/>
                          <a:pt x="15" y="8"/>
                        </a:cubicBezTo>
                        <a:cubicBezTo>
                          <a:pt x="16" y="8"/>
                          <a:pt x="16" y="7"/>
                          <a:pt x="15" y="6"/>
                        </a:cubicBezTo>
                        <a:cubicBezTo>
                          <a:pt x="14" y="6"/>
                          <a:pt x="15" y="7"/>
                          <a:pt x="14" y="8"/>
                        </a:cubicBezTo>
                        <a:cubicBezTo>
                          <a:pt x="15" y="7"/>
                          <a:pt x="16" y="8"/>
                          <a:pt x="17" y="8"/>
                        </a:cubicBezTo>
                        <a:cubicBezTo>
                          <a:pt x="20" y="8"/>
                          <a:pt x="23" y="8"/>
                          <a:pt x="26" y="8"/>
                        </a:cubicBezTo>
                        <a:cubicBezTo>
                          <a:pt x="27" y="8"/>
                          <a:pt x="36" y="9"/>
                          <a:pt x="36" y="6"/>
                        </a:cubicBezTo>
                        <a:cubicBezTo>
                          <a:pt x="36" y="4"/>
                          <a:pt x="30" y="3"/>
                          <a:pt x="29" y="2"/>
                        </a:cubicBezTo>
                        <a:cubicBezTo>
                          <a:pt x="22" y="1"/>
                          <a:pt x="15" y="3"/>
                          <a:pt x="8" y="3"/>
                        </a:cubicBezTo>
                        <a:cubicBezTo>
                          <a:pt x="7" y="3"/>
                          <a:pt x="7" y="4"/>
                          <a:pt x="8"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 name="Freeform 179"/>
                  <p:cNvSpPr/>
                  <p:nvPr/>
                </p:nvSpPr>
                <p:spPr bwMode="auto">
                  <a:xfrm>
                    <a:off x="925513" y="2433638"/>
                    <a:ext cx="36513" cy="11113"/>
                  </a:xfrm>
                  <a:custGeom>
                    <a:avLst/>
                    <a:gdLst>
                      <a:gd name="T0" fmla="*/ 8 w 35"/>
                      <a:gd name="T1" fmla="*/ 4 h 11"/>
                      <a:gd name="T2" fmla="*/ 1 w 35"/>
                      <a:gd name="T3" fmla="*/ 3 h 11"/>
                      <a:gd name="T4" fmla="*/ 0 w 35"/>
                      <a:gd name="T5" fmla="*/ 4 h 11"/>
                      <a:gd name="T6" fmla="*/ 19 w 35"/>
                      <a:gd name="T7" fmla="*/ 11 h 11"/>
                      <a:gd name="T8" fmla="*/ 30 w 35"/>
                      <a:gd name="T9" fmla="*/ 1 h 11"/>
                      <a:gd name="T10" fmla="*/ 28 w 35"/>
                      <a:gd name="T11" fmla="*/ 2 h 11"/>
                      <a:gd name="T12" fmla="*/ 16 w 35"/>
                      <a:gd name="T13" fmla="*/ 9 h 11"/>
                      <a:gd name="T14" fmla="*/ 6 w 35"/>
                      <a:gd name="T15" fmla="*/ 8 h 11"/>
                      <a:gd name="T16" fmla="*/ 2 w 35"/>
                      <a:gd name="T17" fmla="*/ 6 h 11"/>
                      <a:gd name="T18" fmla="*/ 3 w 35"/>
                      <a:gd name="T19" fmla="*/ 5 h 11"/>
                      <a:gd name="T20" fmla="*/ 8 w 35"/>
                      <a:gd name="T21" fmla="*/ 5 h 11"/>
                      <a:gd name="T22" fmla="*/ 8 w 35"/>
                      <a:gd name="T23" fmla="*/ 4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 h="11">
                        <a:moveTo>
                          <a:pt x="8" y="4"/>
                        </a:moveTo>
                        <a:cubicBezTo>
                          <a:pt x="6" y="4"/>
                          <a:pt x="3" y="4"/>
                          <a:pt x="1" y="3"/>
                        </a:cubicBezTo>
                        <a:cubicBezTo>
                          <a:pt x="1" y="3"/>
                          <a:pt x="0" y="4"/>
                          <a:pt x="0" y="4"/>
                        </a:cubicBezTo>
                        <a:cubicBezTo>
                          <a:pt x="0" y="10"/>
                          <a:pt x="15" y="11"/>
                          <a:pt x="19" y="11"/>
                        </a:cubicBezTo>
                        <a:cubicBezTo>
                          <a:pt x="25" y="11"/>
                          <a:pt x="35" y="9"/>
                          <a:pt x="30" y="1"/>
                        </a:cubicBezTo>
                        <a:cubicBezTo>
                          <a:pt x="29" y="0"/>
                          <a:pt x="28" y="1"/>
                          <a:pt x="28" y="2"/>
                        </a:cubicBezTo>
                        <a:cubicBezTo>
                          <a:pt x="33" y="9"/>
                          <a:pt x="21" y="10"/>
                          <a:pt x="16" y="9"/>
                        </a:cubicBezTo>
                        <a:cubicBezTo>
                          <a:pt x="13" y="9"/>
                          <a:pt x="9" y="9"/>
                          <a:pt x="6" y="8"/>
                        </a:cubicBezTo>
                        <a:cubicBezTo>
                          <a:pt x="5" y="7"/>
                          <a:pt x="3" y="7"/>
                          <a:pt x="2" y="6"/>
                        </a:cubicBezTo>
                        <a:cubicBezTo>
                          <a:pt x="1" y="5"/>
                          <a:pt x="2" y="5"/>
                          <a:pt x="3" y="5"/>
                        </a:cubicBezTo>
                        <a:cubicBezTo>
                          <a:pt x="4" y="5"/>
                          <a:pt x="6" y="5"/>
                          <a:pt x="8" y="5"/>
                        </a:cubicBezTo>
                        <a:cubicBezTo>
                          <a:pt x="9" y="5"/>
                          <a:pt x="9" y="4"/>
                          <a:pt x="8"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 name="Freeform 180"/>
                  <p:cNvSpPr/>
                  <p:nvPr/>
                </p:nvSpPr>
                <p:spPr bwMode="auto">
                  <a:xfrm>
                    <a:off x="928688" y="2441576"/>
                    <a:ext cx="26988" cy="15875"/>
                  </a:xfrm>
                  <a:custGeom>
                    <a:avLst/>
                    <a:gdLst>
                      <a:gd name="T0" fmla="*/ 1 w 25"/>
                      <a:gd name="T1" fmla="*/ 5 h 15"/>
                      <a:gd name="T2" fmla="*/ 1 w 25"/>
                      <a:gd name="T3" fmla="*/ 3 h 15"/>
                      <a:gd name="T4" fmla="*/ 0 w 25"/>
                      <a:gd name="T5" fmla="*/ 3 h 15"/>
                      <a:gd name="T6" fmla="*/ 25 w 25"/>
                      <a:gd name="T7" fmla="*/ 2 h 15"/>
                      <a:gd name="T8" fmla="*/ 23 w 25"/>
                      <a:gd name="T9" fmla="*/ 1 h 15"/>
                      <a:gd name="T10" fmla="*/ 1 w 25"/>
                      <a:gd name="T11" fmla="*/ 2 h 15"/>
                      <a:gd name="T12" fmla="*/ 0 w 25"/>
                      <a:gd name="T13" fmla="*/ 3 h 15"/>
                      <a:gd name="T14" fmla="*/ 0 w 25"/>
                      <a:gd name="T15" fmla="*/ 5 h 15"/>
                      <a:gd name="T16" fmla="*/ 1 w 25"/>
                      <a:gd name="T17" fmla="*/ 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15">
                        <a:moveTo>
                          <a:pt x="1" y="5"/>
                        </a:moveTo>
                        <a:cubicBezTo>
                          <a:pt x="1" y="4"/>
                          <a:pt x="1" y="3"/>
                          <a:pt x="1" y="3"/>
                        </a:cubicBezTo>
                        <a:cubicBezTo>
                          <a:pt x="1" y="3"/>
                          <a:pt x="1" y="3"/>
                          <a:pt x="0" y="3"/>
                        </a:cubicBezTo>
                        <a:cubicBezTo>
                          <a:pt x="9" y="9"/>
                          <a:pt x="21" y="15"/>
                          <a:pt x="25" y="2"/>
                        </a:cubicBezTo>
                        <a:cubicBezTo>
                          <a:pt x="25" y="1"/>
                          <a:pt x="24" y="0"/>
                          <a:pt x="23" y="1"/>
                        </a:cubicBezTo>
                        <a:cubicBezTo>
                          <a:pt x="20" y="14"/>
                          <a:pt x="8" y="7"/>
                          <a:pt x="1" y="2"/>
                        </a:cubicBezTo>
                        <a:cubicBezTo>
                          <a:pt x="0" y="2"/>
                          <a:pt x="0" y="2"/>
                          <a:pt x="0" y="3"/>
                        </a:cubicBezTo>
                        <a:cubicBezTo>
                          <a:pt x="0" y="3"/>
                          <a:pt x="0" y="4"/>
                          <a:pt x="0" y="5"/>
                        </a:cubicBezTo>
                        <a:cubicBezTo>
                          <a:pt x="0" y="5"/>
                          <a:pt x="1" y="5"/>
                          <a:pt x="1"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 name="Freeform 181"/>
                  <p:cNvSpPr/>
                  <p:nvPr/>
                </p:nvSpPr>
                <p:spPr bwMode="auto">
                  <a:xfrm>
                    <a:off x="931863" y="2381251"/>
                    <a:ext cx="17463" cy="44450"/>
                  </a:xfrm>
                  <a:custGeom>
                    <a:avLst/>
                    <a:gdLst>
                      <a:gd name="T0" fmla="*/ 9 w 16"/>
                      <a:gd name="T1" fmla="*/ 40 h 41"/>
                      <a:gd name="T2" fmla="*/ 2 w 16"/>
                      <a:gd name="T3" fmla="*/ 1 h 41"/>
                      <a:gd name="T4" fmla="*/ 1 w 16"/>
                      <a:gd name="T5" fmla="*/ 2 h 41"/>
                      <a:gd name="T6" fmla="*/ 8 w 16"/>
                      <a:gd name="T7" fmla="*/ 40 h 41"/>
                      <a:gd name="T8" fmla="*/ 9 w 16"/>
                      <a:gd name="T9" fmla="*/ 40 h 41"/>
                    </a:gdLst>
                    <a:ahLst/>
                    <a:cxnLst>
                      <a:cxn ang="0">
                        <a:pos x="T0" y="T1"/>
                      </a:cxn>
                      <a:cxn ang="0">
                        <a:pos x="T2" y="T3"/>
                      </a:cxn>
                      <a:cxn ang="0">
                        <a:pos x="T4" y="T5"/>
                      </a:cxn>
                      <a:cxn ang="0">
                        <a:pos x="T6" y="T7"/>
                      </a:cxn>
                      <a:cxn ang="0">
                        <a:pos x="T8" y="T9"/>
                      </a:cxn>
                    </a:cxnLst>
                    <a:rect l="0" t="0" r="r" b="b"/>
                    <a:pathLst>
                      <a:path w="16" h="41">
                        <a:moveTo>
                          <a:pt x="9" y="40"/>
                        </a:moveTo>
                        <a:cubicBezTo>
                          <a:pt x="11" y="28"/>
                          <a:pt x="16" y="7"/>
                          <a:pt x="2" y="1"/>
                        </a:cubicBezTo>
                        <a:cubicBezTo>
                          <a:pt x="1" y="0"/>
                          <a:pt x="0" y="1"/>
                          <a:pt x="1" y="2"/>
                        </a:cubicBezTo>
                        <a:cubicBezTo>
                          <a:pt x="14" y="8"/>
                          <a:pt x="9" y="29"/>
                          <a:pt x="8" y="40"/>
                        </a:cubicBezTo>
                        <a:cubicBezTo>
                          <a:pt x="7" y="41"/>
                          <a:pt x="9" y="41"/>
                          <a:pt x="9" y="4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 name="Freeform 182"/>
                  <p:cNvSpPr/>
                  <p:nvPr/>
                </p:nvSpPr>
                <p:spPr bwMode="auto">
                  <a:xfrm>
                    <a:off x="942975" y="2379663"/>
                    <a:ext cx="17463" cy="49213"/>
                  </a:xfrm>
                  <a:custGeom>
                    <a:avLst/>
                    <a:gdLst>
                      <a:gd name="T0" fmla="*/ 7 w 17"/>
                      <a:gd name="T1" fmla="*/ 44 h 46"/>
                      <a:gd name="T2" fmla="*/ 16 w 17"/>
                      <a:gd name="T3" fmla="*/ 2 h 46"/>
                      <a:gd name="T4" fmla="*/ 15 w 17"/>
                      <a:gd name="T5" fmla="*/ 1 h 46"/>
                      <a:gd name="T6" fmla="*/ 6 w 17"/>
                      <a:gd name="T7" fmla="*/ 45 h 46"/>
                      <a:gd name="T8" fmla="*/ 7 w 17"/>
                      <a:gd name="T9" fmla="*/ 44 h 46"/>
                    </a:gdLst>
                    <a:ahLst/>
                    <a:cxnLst>
                      <a:cxn ang="0">
                        <a:pos x="T0" y="T1"/>
                      </a:cxn>
                      <a:cxn ang="0">
                        <a:pos x="T2" y="T3"/>
                      </a:cxn>
                      <a:cxn ang="0">
                        <a:pos x="T4" y="T5"/>
                      </a:cxn>
                      <a:cxn ang="0">
                        <a:pos x="T6" y="T7"/>
                      </a:cxn>
                      <a:cxn ang="0">
                        <a:pos x="T8" y="T9"/>
                      </a:cxn>
                    </a:cxnLst>
                    <a:rect l="0" t="0" r="r" b="b"/>
                    <a:pathLst>
                      <a:path w="17" h="46">
                        <a:moveTo>
                          <a:pt x="7" y="44"/>
                        </a:moveTo>
                        <a:cubicBezTo>
                          <a:pt x="1" y="32"/>
                          <a:pt x="6" y="11"/>
                          <a:pt x="16" y="2"/>
                        </a:cubicBezTo>
                        <a:cubicBezTo>
                          <a:pt x="17" y="1"/>
                          <a:pt x="16" y="0"/>
                          <a:pt x="15" y="1"/>
                        </a:cubicBezTo>
                        <a:cubicBezTo>
                          <a:pt x="5" y="10"/>
                          <a:pt x="0" y="32"/>
                          <a:pt x="6" y="45"/>
                        </a:cubicBezTo>
                        <a:cubicBezTo>
                          <a:pt x="6" y="46"/>
                          <a:pt x="8" y="45"/>
                          <a:pt x="7" y="4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 name="Freeform 183"/>
                  <p:cNvSpPr/>
                  <p:nvPr/>
                </p:nvSpPr>
                <p:spPr bwMode="auto">
                  <a:xfrm>
                    <a:off x="927100" y="2368551"/>
                    <a:ext cx="36513" cy="15875"/>
                  </a:xfrm>
                  <a:custGeom>
                    <a:avLst/>
                    <a:gdLst>
                      <a:gd name="T0" fmla="*/ 6 w 34"/>
                      <a:gd name="T1" fmla="*/ 14 h 16"/>
                      <a:gd name="T2" fmla="*/ 5 w 34"/>
                      <a:gd name="T3" fmla="*/ 5 h 16"/>
                      <a:gd name="T4" fmla="*/ 12 w 34"/>
                      <a:gd name="T5" fmla="*/ 5 h 16"/>
                      <a:gd name="T6" fmla="*/ 9 w 34"/>
                      <a:gd name="T7" fmla="*/ 7 h 16"/>
                      <a:gd name="T8" fmla="*/ 10 w 34"/>
                      <a:gd name="T9" fmla="*/ 4 h 16"/>
                      <a:gd name="T10" fmla="*/ 15 w 34"/>
                      <a:gd name="T11" fmla="*/ 5 h 16"/>
                      <a:gd name="T12" fmla="*/ 15 w 34"/>
                      <a:gd name="T13" fmla="*/ 7 h 16"/>
                      <a:gd name="T14" fmla="*/ 21 w 34"/>
                      <a:gd name="T15" fmla="*/ 4 h 16"/>
                      <a:gd name="T16" fmla="*/ 23 w 34"/>
                      <a:gd name="T17" fmla="*/ 7 h 16"/>
                      <a:gd name="T18" fmla="*/ 22 w 34"/>
                      <a:gd name="T19" fmla="*/ 7 h 16"/>
                      <a:gd name="T20" fmla="*/ 22 w 34"/>
                      <a:gd name="T21" fmla="*/ 4 h 16"/>
                      <a:gd name="T22" fmla="*/ 24 w 34"/>
                      <a:gd name="T23" fmla="*/ 3 h 16"/>
                      <a:gd name="T24" fmla="*/ 25 w 34"/>
                      <a:gd name="T25" fmla="*/ 3 h 16"/>
                      <a:gd name="T26" fmla="*/ 25 w 34"/>
                      <a:gd name="T27" fmla="*/ 7 h 16"/>
                      <a:gd name="T28" fmla="*/ 31 w 34"/>
                      <a:gd name="T29" fmla="*/ 8 h 16"/>
                      <a:gd name="T30" fmla="*/ 27 w 34"/>
                      <a:gd name="T31" fmla="*/ 12 h 16"/>
                      <a:gd name="T32" fmla="*/ 27 w 34"/>
                      <a:gd name="T33" fmla="*/ 14 h 16"/>
                      <a:gd name="T34" fmla="*/ 31 w 34"/>
                      <a:gd name="T35" fmla="*/ 4 h 16"/>
                      <a:gd name="T36" fmla="*/ 24 w 34"/>
                      <a:gd name="T37" fmla="*/ 7 h 16"/>
                      <a:gd name="T38" fmla="*/ 29 w 34"/>
                      <a:gd name="T39" fmla="*/ 7 h 16"/>
                      <a:gd name="T40" fmla="*/ 22 w 34"/>
                      <a:gd name="T41" fmla="*/ 2 h 16"/>
                      <a:gd name="T42" fmla="*/ 21 w 34"/>
                      <a:gd name="T43" fmla="*/ 10 h 16"/>
                      <a:gd name="T44" fmla="*/ 25 w 34"/>
                      <a:gd name="T45" fmla="*/ 6 h 16"/>
                      <a:gd name="T46" fmla="*/ 13 w 34"/>
                      <a:gd name="T47" fmla="*/ 9 h 16"/>
                      <a:gd name="T48" fmla="*/ 14 w 34"/>
                      <a:gd name="T49" fmla="*/ 10 h 16"/>
                      <a:gd name="T50" fmla="*/ 14 w 34"/>
                      <a:gd name="T51" fmla="*/ 3 h 16"/>
                      <a:gd name="T52" fmla="*/ 9 w 34"/>
                      <a:gd name="T53" fmla="*/ 10 h 16"/>
                      <a:gd name="T54" fmla="*/ 10 w 34"/>
                      <a:gd name="T55" fmla="*/ 10 h 16"/>
                      <a:gd name="T56" fmla="*/ 10 w 34"/>
                      <a:gd name="T57" fmla="*/ 2 h 16"/>
                      <a:gd name="T58" fmla="*/ 3 w 34"/>
                      <a:gd name="T59" fmla="*/ 5 h 16"/>
                      <a:gd name="T60" fmla="*/ 5 w 34"/>
                      <a:gd name="T61" fmla="*/ 15 h 16"/>
                      <a:gd name="T62" fmla="*/ 6 w 34"/>
                      <a:gd name="T63" fmla="*/ 1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4" h="16">
                        <a:moveTo>
                          <a:pt x="6" y="14"/>
                        </a:moveTo>
                        <a:cubicBezTo>
                          <a:pt x="3" y="11"/>
                          <a:pt x="2" y="8"/>
                          <a:pt x="5" y="5"/>
                        </a:cubicBezTo>
                        <a:cubicBezTo>
                          <a:pt x="7" y="3"/>
                          <a:pt x="10" y="2"/>
                          <a:pt x="12" y="5"/>
                        </a:cubicBezTo>
                        <a:cubicBezTo>
                          <a:pt x="13" y="7"/>
                          <a:pt x="10" y="9"/>
                          <a:pt x="9" y="7"/>
                        </a:cubicBezTo>
                        <a:cubicBezTo>
                          <a:pt x="9" y="6"/>
                          <a:pt x="9" y="4"/>
                          <a:pt x="10" y="4"/>
                        </a:cubicBezTo>
                        <a:cubicBezTo>
                          <a:pt x="12" y="3"/>
                          <a:pt x="14" y="4"/>
                          <a:pt x="15" y="5"/>
                        </a:cubicBezTo>
                        <a:cubicBezTo>
                          <a:pt x="18" y="7"/>
                          <a:pt x="14" y="10"/>
                          <a:pt x="15" y="7"/>
                        </a:cubicBezTo>
                        <a:cubicBezTo>
                          <a:pt x="15" y="4"/>
                          <a:pt x="19" y="3"/>
                          <a:pt x="21" y="4"/>
                        </a:cubicBezTo>
                        <a:cubicBezTo>
                          <a:pt x="23" y="4"/>
                          <a:pt x="24" y="5"/>
                          <a:pt x="23" y="7"/>
                        </a:cubicBezTo>
                        <a:cubicBezTo>
                          <a:pt x="23" y="8"/>
                          <a:pt x="22" y="10"/>
                          <a:pt x="22" y="7"/>
                        </a:cubicBezTo>
                        <a:cubicBezTo>
                          <a:pt x="22" y="6"/>
                          <a:pt x="22" y="5"/>
                          <a:pt x="22" y="4"/>
                        </a:cubicBezTo>
                        <a:cubicBezTo>
                          <a:pt x="23" y="4"/>
                          <a:pt x="23" y="3"/>
                          <a:pt x="24" y="3"/>
                        </a:cubicBezTo>
                        <a:cubicBezTo>
                          <a:pt x="24" y="3"/>
                          <a:pt x="24" y="3"/>
                          <a:pt x="25" y="3"/>
                        </a:cubicBezTo>
                        <a:cubicBezTo>
                          <a:pt x="27" y="3"/>
                          <a:pt x="28" y="4"/>
                          <a:pt x="25" y="7"/>
                        </a:cubicBezTo>
                        <a:cubicBezTo>
                          <a:pt x="25" y="4"/>
                          <a:pt x="32" y="3"/>
                          <a:pt x="31" y="8"/>
                        </a:cubicBezTo>
                        <a:cubicBezTo>
                          <a:pt x="30" y="10"/>
                          <a:pt x="28" y="11"/>
                          <a:pt x="27" y="12"/>
                        </a:cubicBezTo>
                        <a:cubicBezTo>
                          <a:pt x="26" y="13"/>
                          <a:pt x="27" y="14"/>
                          <a:pt x="27" y="14"/>
                        </a:cubicBezTo>
                        <a:cubicBezTo>
                          <a:pt x="31" y="12"/>
                          <a:pt x="34" y="7"/>
                          <a:pt x="31" y="4"/>
                        </a:cubicBezTo>
                        <a:cubicBezTo>
                          <a:pt x="29" y="1"/>
                          <a:pt x="24" y="4"/>
                          <a:pt x="24" y="7"/>
                        </a:cubicBezTo>
                        <a:cubicBezTo>
                          <a:pt x="24" y="11"/>
                          <a:pt x="29" y="9"/>
                          <a:pt x="29" y="7"/>
                        </a:cubicBezTo>
                        <a:cubicBezTo>
                          <a:pt x="31" y="3"/>
                          <a:pt x="26" y="0"/>
                          <a:pt x="22" y="2"/>
                        </a:cubicBezTo>
                        <a:cubicBezTo>
                          <a:pt x="20" y="3"/>
                          <a:pt x="20" y="7"/>
                          <a:pt x="21" y="10"/>
                        </a:cubicBezTo>
                        <a:cubicBezTo>
                          <a:pt x="22" y="12"/>
                          <a:pt x="25" y="7"/>
                          <a:pt x="25" y="6"/>
                        </a:cubicBezTo>
                        <a:cubicBezTo>
                          <a:pt x="25" y="0"/>
                          <a:pt x="11" y="1"/>
                          <a:pt x="13" y="9"/>
                        </a:cubicBezTo>
                        <a:cubicBezTo>
                          <a:pt x="14" y="10"/>
                          <a:pt x="14" y="10"/>
                          <a:pt x="14" y="10"/>
                        </a:cubicBezTo>
                        <a:cubicBezTo>
                          <a:pt x="20" y="8"/>
                          <a:pt x="19" y="5"/>
                          <a:pt x="14" y="3"/>
                        </a:cubicBezTo>
                        <a:cubicBezTo>
                          <a:pt x="8" y="0"/>
                          <a:pt x="7" y="5"/>
                          <a:pt x="9" y="10"/>
                        </a:cubicBezTo>
                        <a:cubicBezTo>
                          <a:pt x="9" y="10"/>
                          <a:pt x="9" y="10"/>
                          <a:pt x="10" y="10"/>
                        </a:cubicBezTo>
                        <a:cubicBezTo>
                          <a:pt x="14" y="10"/>
                          <a:pt x="15" y="4"/>
                          <a:pt x="10" y="2"/>
                        </a:cubicBezTo>
                        <a:cubicBezTo>
                          <a:pt x="8" y="1"/>
                          <a:pt x="4" y="3"/>
                          <a:pt x="3" y="5"/>
                        </a:cubicBezTo>
                        <a:cubicBezTo>
                          <a:pt x="0" y="9"/>
                          <a:pt x="2" y="12"/>
                          <a:pt x="5" y="15"/>
                        </a:cubicBezTo>
                        <a:cubicBezTo>
                          <a:pt x="5" y="16"/>
                          <a:pt x="6" y="15"/>
                          <a:pt x="6"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 name="Freeform 193"/>
                  <p:cNvSpPr/>
                  <p:nvPr/>
                </p:nvSpPr>
                <p:spPr bwMode="auto">
                  <a:xfrm>
                    <a:off x="933450" y="2243138"/>
                    <a:ext cx="85725" cy="49213"/>
                  </a:xfrm>
                  <a:custGeom>
                    <a:avLst/>
                    <a:gdLst>
                      <a:gd name="T0" fmla="*/ 1 w 82"/>
                      <a:gd name="T1" fmla="*/ 46 h 47"/>
                      <a:gd name="T2" fmla="*/ 6 w 82"/>
                      <a:gd name="T3" fmla="*/ 40 h 47"/>
                      <a:gd name="T4" fmla="*/ 9 w 82"/>
                      <a:gd name="T5" fmla="*/ 37 h 47"/>
                      <a:gd name="T6" fmla="*/ 11 w 82"/>
                      <a:gd name="T7" fmla="*/ 44 h 47"/>
                      <a:gd name="T8" fmla="*/ 11 w 82"/>
                      <a:gd name="T9" fmla="*/ 44 h 47"/>
                      <a:gd name="T10" fmla="*/ 19 w 82"/>
                      <a:gd name="T11" fmla="*/ 34 h 47"/>
                      <a:gd name="T12" fmla="*/ 25 w 82"/>
                      <a:gd name="T13" fmla="*/ 32 h 47"/>
                      <a:gd name="T14" fmla="*/ 29 w 82"/>
                      <a:gd name="T15" fmla="*/ 42 h 47"/>
                      <a:gd name="T16" fmla="*/ 29 w 82"/>
                      <a:gd name="T17" fmla="*/ 43 h 47"/>
                      <a:gd name="T18" fmla="*/ 32 w 82"/>
                      <a:gd name="T19" fmla="*/ 37 h 47"/>
                      <a:gd name="T20" fmla="*/ 33 w 82"/>
                      <a:gd name="T21" fmla="*/ 33 h 47"/>
                      <a:gd name="T22" fmla="*/ 37 w 82"/>
                      <a:gd name="T23" fmla="*/ 34 h 47"/>
                      <a:gd name="T24" fmla="*/ 37 w 82"/>
                      <a:gd name="T25" fmla="*/ 34 h 47"/>
                      <a:gd name="T26" fmla="*/ 44 w 82"/>
                      <a:gd name="T27" fmla="*/ 30 h 47"/>
                      <a:gd name="T28" fmla="*/ 44 w 82"/>
                      <a:gd name="T29" fmla="*/ 30 h 47"/>
                      <a:gd name="T30" fmla="*/ 48 w 82"/>
                      <a:gd name="T31" fmla="*/ 24 h 47"/>
                      <a:gd name="T32" fmla="*/ 50 w 82"/>
                      <a:gd name="T33" fmla="*/ 18 h 47"/>
                      <a:gd name="T34" fmla="*/ 53 w 82"/>
                      <a:gd name="T35" fmla="*/ 20 h 47"/>
                      <a:gd name="T36" fmla="*/ 57 w 82"/>
                      <a:gd name="T37" fmla="*/ 40 h 47"/>
                      <a:gd name="T38" fmla="*/ 58 w 82"/>
                      <a:gd name="T39" fmla="*/ 40 h 47"/>
                      <a:gd name="T40" fmla="*/ 64 w 82"/>
                      <a:gd name="T41" fmla="*/ 19 h 47"/>
                      <a:gd name="T42" fmla="*/ 68 w 82"/>
                      <a:gd name="T43" fmla="*/ 9 h 47"/>
                      <a:gd name="T44" fmla="*/ 72 w 82"/>
                      <a:gd name="T45" fmla="*/ 15 h 47"/>
                      <a:gd name="T46" fmla="*/ 73 w 82"/>
                      <a:gd name="T47" fmla="*/ 15 h 47"/>
                      <a:gd name="T48" fmla="*/ 82 w 82"/>
                      <a:gd name="T49" fmla="*/ 1 h 47"/>
                      <a:gd name="T50" fmla="*/ 81 w 82"/>
                      <a:gd name="T51" fmla="*/ 1 h 47"/>
                      <a:gd name="T52" fmla="*/ 80 w 82"/>
                      <a:gd name="T53" fmla="*/ 1 h 47"/>
                      <a:gd name="T54" fmla="*/ 80 w 82"/>
                      <a:gd name="T55" fmla="*/ 2 h 47"/>
                      <a:gd name="T56" fmla="*/ 78 w 82"/>
                      <a:gd name="T57" fmla="*/ 7 h 47"/>
                      <a:gd name="T58" fmla="*/ 74 w 82"/>
                      <a:gd name="T59" fmla="*/ 12 h 47"/>
                      <a:gd name="T60" fmla="*/ 69 w 82"/>
                      <a:gd name="T61" fmla="*/ 6 h 47"/>
                      <a:gd name="T62" fmla="*/ 68 w 82"/>
                      <a:gd name="T63" fmla="*/ 6 h 47"/>
                      <a:gd name="T64" fmla="*/ 58 w 82"/>
                      <a:gd name="T65" fmla="*/ 36 h 47"/>
                      <a:gd name="T66" fmla="*/ 57 w 82"/>
                      <a:gd name="T67" fmla="*/ 35 h 47"/>
                      <a:gd name="T68" fmla="*/ 56 w 82"/>
                      <a:gd name="T69" fmla="*/ 28 h 47"/>
                      <a:gd name="T70" fmla="*/ 52 w 82"/>
                      <a:gd name="T71" fmla="*/ 15 h 47"/>
                      <a:gd name="T72" fmla="*/ 51 w 82"/>
                      <a:gd name="T73" fmla="*/ 15 h 47"/>
                      <a:gd name="T74" fmla="*/ 48 w 82"/>
                      <a:gd name="T75" fmla="*/ 22 h 47"/>
                      <a:gd name="T76" fmla="*/ 42 w 82"/>
                      <a:gd name="T77" fmla="*/ 28 h 47"/>
                      <a:gd name="T78" fmla="*/ 42 w 82"/>
                      <a:gd name="T79" fmla="*/ 28 h 47"/>
                      <a:gd name="T80" fmla="*/ 38 w 82"/>
                      <a:gd name="T81" fmla="*/ 32 h 47"/>
                      <a:gd name="T82" fmla="*/ 34 w 82"/>
                      <a:gd name="T83" fmla="*/ 29 h 47"/>
                      <a:gd name="T84" fmla="*/ 34 w 82"/>
                      <a:gd name="T85" fmla="*/ 29 h 47"/>
                      <a:gd name="T86" fmla="*/ 31 w 82"/>
                      <a:gd name="T87" fmla="*/ 39 h 47"/>
                      <a:gd name="T88" fmla="*/ 26 w 82"/>
                      <a:gd name="T89" fmla="*/ 34 h 47"/>
                      <a:gd name="T90" fmla="*/ 24 w 82"/>
                      <a:gd name="T91" fmla="*/ 27 h 47"/>
                      <a:gd name="T92" fmla="*/ 23 w 82"/>
                      <a:gd name="T93" fmla="*/ 27 h 47"/>
                      <a:gd name="T94" fmla="*/ 17 w 82"/>
                      <a:gd name="T95" fmla="*/ 36 h 47"/>
                      <a:gd name="T96" fmla="*/ 11 w 82"/>
                      <a:gd name="T97" fmla="*/ 42 h 47"/>
                      <a:gd name="T98" fmla="*/ 8 w 82"/>
                      <a:gd name="T99" fmla="*/ 36 h 47"/>
                      <a:gd name="T100" fmla="*/ 8 w 82"/>
                      <a:gd name="T101" fmla="*/ 36 h 47"/>
                      <a:gd name="T102" fmla="*/ 1 w 82"/>
                      <a:gd name="T103" fmla="*/ 47 h 47"/>
                      <a:gd name="T104" fmla="*/ 1 w 82"/>
                      <a:gd name="T105" fmla="*/ 47 h 47"/>
                      <a:gd name="T106" fmla="*/ 2 w 82"/>
                      <a:gd name="T107" fmla="*/ 47 h 47"/>
                      <a:gd name="T108" fmla="*/ 1 w 82"/>
                      <a:gd name="T109" fmla="*/ 46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2" h="47">
                        <a:moveTo>
                          <a:pt x="1" y="46"/>
                        </a:moveTo>
                        <a:cubicBezTo>
                          <a:pt x="3" y="46"/>
                          <a:pt x="5" y="42"/>
                          <a:pt x="6" y="40"/>
                        </a:cubicBezTo>
                        <a:cubicBezTo>
                          <a:pt x="6" y="40"/>
                          <a:pt x="8" y="36"/>
                          <a:pt x="9" y="37"/>
                        </a:cubicBezTo>
                        <a:cubicBezTo>
                          <a:pt x="10" y="39"/>
                          <a:pt x="10" y="42"/>
                          <a:pt x="11" y="44"/>
                        </a:cubicBezTo>
                        <a:cubicBezTo>
                          <a:pt x="11" y="44"/>
                          <a:pt x="11" y="44"/>
                          <a:pt x="11" y="44"/>
                        </a:cubicBezTo>
                        <a:cubicBezTo>
                          <a:pt x="15" y="41"/>
                          <a:pt x="17" y="38"/>
                          <a:pt x="19" y="34"/>
                        </a:cubicBezTo>
                        <a:cubicBezTo>
                          <a:pt x="21" y="31"/>
                          <a:pt x="23" y="26"/>
                          <a:pt x="25" y="32"/>
                        </a:cubicBezTo>
                        <a:cubicBezTo>
                          <a:pt x="26" y="35"/>
                          <a:pt x="27" y="39"/>
                          <a:pt x="29" y="42"/>
                        </a:cubicBezTo>
                        <a:cubicBezTo>
                          <a:pt x="29" y="43"/>
                          <a:pt x="29" y="43"/>
                          <a:pt x="29" y="43"/>
                        </a:cubicBezTo>
                        <a:cubicBezTo>
                          <a:pt x="31" y="41"/>
                          <a:pt x="32" y="39"/>
                          <a:pt x="32" y="37"/>
                        </a:cubicBezTo>
                        <a:cubicBezTo>
                          <a:pt x="32" y="35"/>
                          <a:pt x="33" y="34"/>
                          <a:pt x="33" y="33"/>
                        </a:cubicBezTo>
                        <a:cubicBezTo>
                          <a:pt x="34" y="29"/>
                          <a:pt x="36" y="32"/>
                          <a:pt x="37" y="34"/>
                        </a:cubicBezTo>
                        <a:cubicBezTo>
                          <a:pt x="37" y="34"/>
                          <a:pt x="37" y="34"/>
                          <a:pt x="37" y="34"/>
                        </a:cubicBezTo>
                        <a:cubicBezTo>
                          <a:pt x="39" y="32"/>
                          <a:pt x="41" y="27"/>
                          <a:pt x="44" y="30"/>
                        </a:cubicBezTo>
                        <a:cubicBezTo>
                          <a:pt x="44" y="30"/>
                          <a:pt x="44" y="30"/>
                          <a:pt x="44" y="30"/>
                        </a:cubicBezTo>
                        <a:cubicBezTo>
                          <a:pt x="46" y="28"/>
                          <a:pt x="47" y="26"/>
                          <a:pt x="48" y="24"/>
                        </a:cubicBezTo>
                        <a:cubicBezTo>
                          <a:pt x="49" y="22"/>
                          <a:pt x="49" y="20"/>
                          <a:pt x="50" y="18"/>
                        </a:cubicBezTo>
                        <a:cubicBezTo>
                          <a:pt x="52" y="15"/>
                          <a:pt x="52" y="18"/>
                          <a:pt x="53" y="20"/>
                        </a:cubicBezTo>
                        <a:cubicBezTo>
                          <a:pt x="55" y="26"/>
                          <a:pt x="56" y="33"/>
                          <a:pt x="57" y="40"/>
                        </a:cubicBezTo>
                        <a:cubicBezTo>
                          <a:pt x="57" y="40"/>
                          <a:pt x="58" y="40"/>
                          <a:pt x="58" y="40"/>
                        </a:cubicBezTo>
                        <a:cubicBezTo>
                          <a:pt x="60" y="33"/>
                          <a:pt x="62" y="26"/>
                          <a:pt x="64" y="19"/>
                        </a:cubicBezTo>
                        <a:cubicBezTo>
                          <a:pt x="65" y="16"/>
                          <a:pt x="66" y="12"/>
                          <a:pt x="68" y="9"/>
                        </a:cubicBezTo>
                        <a:cubicBezTo>
                          <a:pt x="68" y="8"/>
                          <a:pt x="72" y="14"/>
                          <a:pt x="72" y="15"/>
                        </a:cubicBezTo>
                        <a:cubicBezTo>
                          <a:pt x="72" y="15"/>
                          <a:pt x="73" y="15"/>
                          <a:pt x="73" y="15"/>
                        </a:cubicBezTo>
                        <a:cubicBezTo>
                          <a:pt x="77" y="11"/>
                          <a:pt x="80" y="6"/>
                          <a:pt x="82" y="1"/>
                        </a:cubicBezTo>
                        <a:cubicBezTo>
                          <a:pt x="82" y="1"/>
                          <a:pt x="81" y="0"/>
                          <a:pt x="81" y="1"/>
                        </a:cubicBezTo>
                        <a:cubicBezTo>
                          <a:pt x="81" y="1"/>
                          <a:pt x="80" y="1"/>
                          <a:pt x="80" y="1"/>
                        </a:cubicBezTo>
                        <a:cubicBezTo>
                          <a:pt x="80" y="1"/>
                          <a:pt x="80" y="2"/>
                          <a:pt x="80" y="2"/>
                        </a:cubicBezTo>
                        <a:cubicBezTo>
                          <a:pt x="80" y="2"/>
                          <a:pt x="79" y="6"/>
                          <a:pt x="78" y="7"/>
                        </a:cubicBezTo>
                        <a:cubicBezTo>
                          <a:pt x="77" y="8"/>
                          <a:pt x="76" y="10"/>
                          <a:pt x="74" y="12"/>
                        </a:cubicBezTo>
                        <a:cubicBezTo>
                          <a:pt x="71" y="16"/>
                          <a:pt x="70" y="9"/>
                          <a:pt x="69" y="6"/>
                        </a:cubicBezTo>
                        <a:cubicBezTo>
                          <a:pt x="69" y="6"/>
                          <a:pt x="68" y="6"/>
                          <a:pt x="68" y="6"/>
                        </a:cubicBezTo>
                        <a:cubicBezTo>
                          <a:pt x="64" y="16"/>
                          <a:pt x="61" y="26"/>
                          <a:pt x="58" y="36"/>
                        </a:cubicBezTo>
                        <a:cubicBezTo>
                          <a:pt x="57" y="40"/>
                          <a:pt x="58" y="37"/>
                          <a:pt x="57" y="35"/>
                        </a:cubicBezTo>
                        <a:cubicBezTo>
                          <a:pt x="57" y="32"/>
                          <a:pt x="56" y="30"/>
                          <a:pt x="56" y="28"/>
                        </a:cubicBezTo>
                        <a:cubicBezTo>
                          <a:pt x="55" y="23"/>
                          <a:pt x="54" y="19"/>
                          <a:pt x="52" y="15"/>
                        </a:cubicBezTo>
                        <a:cubicBezTo>
                          <a:pt x="52" y="15"/>
                          <a:pt x="51" y="15"/>
                          <a:pt x="51" y="15"/>
                        </a:cubicBezTo>
                        <a:cubicBezTo>
                          <a:pt x="50" y="17"/>
                          <a:pt x="49" y="20"/>
                          <a:pt x="48" y="22"/>
                        </a:cubicBezTo>
                        <a:cubicBezTo>
                          <a:pt x="47" y="25"/>
                          <a:pt x="45" y="30"/>
                          <a:pt x="42" y="28"/>
                        </a:cubicBezTo>
                        <a:cubicBezTo>
                          <a:pt x="42" y="27"/>
                          <a:pt x="42" y="27"/>
                          <a:pt x="42" y="28"/>
                        </a:cubicBezTo>
                        <a:cubicBezTo>
                          <a:pt x="40" y="29"/>
                          <a:pt x="39" y="31"/>
                          <a:pt x="38" y="32"/>
                        </a:cubicBezTo>
                        <a:cubicBezTo>
                          <a:pt x="37" y="33"/>
                          <a:pt x="35" y="29"/>
                          <a:pt x="34" y="29"/>
                        </a:cubicBezTo>
                        <a:cubicBezTo>
                          <a:pt x="34" y="28"/>
                          <a:pt x="34" y="29"/>
                          <a:pt x="34" y="29"/>
                        </a:cubicBezTo>
                        <a:cubicBezTo>
                          <a:pt x="32" y="32"/>
                          <a:pt x="32" y="36"/>
                          <a:pt x="31" y="39"/>
                        </a:cubicBezTo>
                        <a:cubicBezTo>
                          <a:pt x="29" y="44"/>
                          <a:pt x="27" y="35"/>
                          <a:pt x="26" y="34"/>
                        </a:cubicBezTo>
                        <a:cubicBezTo>
                          <a:pt x="26" y="31"/>
                          <a:pt x="25" y="29"/>
                          <a:pt x="24" y="27"/>
                        </a:cubicBezTo>
                        <a:cubicBezTo>
                          <a:pt x="23" y="27"/>
                          <a:pt x="23" y="26"/>
                          <a:pt x="23" y="27"/>
                        </a:cubicBezTo>
                        <a:cubicBezTo>
                          <a:pt x="20" y="29"/>
                          <a:pt x="19" y="33"/>
                          <a:pt x="17" y="36"/>
                        </a:cubicBezTo>
                        <a:cubicBezTo>
                          <a:pt x="17" y="37"/>
                          <a:pt x="12" y="44"/>
                          <a:pt x="11" y="42"/>
                        </a:cubicBezTo>
                        <a:cubicBezTo>
                          <a:pt x="11" y="39"/>
                          <a:pt x="10" y="38"/>
                          <a:pt x="8" y="36"/>
                        </a:cubicBezTo>
                        <a:cubicBezTo>
                          <a:pt x="8" y="35"/>
                          <a:pt x="8" y="35"/>
                          <a:pt x="8" y="36"/>
                        </a:cubicBezTo>
                        <a:cubicBezTo>
                          <a:pt x="6" y="39"/>
                          <a:pt x="3" y="43"/>
                          <a:pt x="1" y="47"/>
                        </a:cubicBezTo>
                        <a:cubicBezTo>
                          <a:pt x="0" y="47"/>
                          <a:pt x="1" y="47"/>
                          <a:pt x="1" y="47"/>
                        </a:cubicBezTo>
                        <a:cubicBezTo>
                          <a:pt x="1" y="47"/>
                          <a:pt x="1" y="47"/>
                          <a:pt x="2" y="47"/>
                        </a:cubicBezTo>
                        <a:cubicBezTo>
                          <a:pt x="2" y="47"/>
                          <a:pt x="2" y="46"/>
                          <a:pt x="1"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 name="Freeform 194"/>
                  <p:cNvSpPr/>
                  <p:nvPr/>
                </p:nvSpPr>
                <p:spPr bwMode="auto">
                  <a:xfrm>
                    <a:off x="919163" y="2254251"/>
                    <a:ext cx="119063" cy="52388"/>
                  </a:xfrm>
                  <a:custGeom>
                    <a:avLst/>
                    <a:gdLst>
                      <a:gd name="T0" fmla="*/ 2 w 113"/>
                      <a:gd name="T1" fmla="*/ 0 h 50"/>
                      <a:gd name="T2" fmla="*/ 4 w 113"/>
                      <a:gd name="T3" fmla="*/ 22 h 50"/>
                      <a:gd name="T4" fmla="*/ 6 w 113"/>
                      <a:gd name="T5" fmla="*/ 49 h 50"/>
                      <a:gd name="T6" fmla="*/ 7 w 113"/>
                      <a:gd name="T7" fmla="*/ 50 h 50"/>
                      <a:gd name="T8" fmla="*/ 34 w 113"/>
                      <a:gd name="T9" fmla="*/ 49 h 50"/>
                      <a:gd name="T10" fmla="*/ 60 w 113"/>
                      <a:gd name="T11" fmla="*/ 47 h 50"/>
                      <a:gd name="T12" fmla="*/ 112 w 113"/>
                      <a:gd name="T13" fmla="*/ 42 h 50"/>
                      <a:gd name="T14" fmla="*/ 113 w 113"/>
                      <a:gd name="T15" fmla="*/ 42 h 50"/>
                      <a:gd name="T16" fmla="*/ 111 w 113"/>
                      <a:gd name="T17" fmla="*/ 40 h 50"/>
                      <a:gd name="T18" fmla="*/ 110 w 113"/>
                      <a:gd name="T19" fmla="*/ 40 h 50"/>
                      <a:gd name="T20" fmla="*/ 106 w 113"/>
                      <a:gd name="T21" fmla="*/ 42 h 50"/>
                      <a:gd name="T22" fmla="*/ 96 w 113"/>
                      <a:gd name="T23" fmla="*/ 42 h 50"/>
                      <a:gd name="T24" fmla="*/ 78 w 113"/>
                      <a:gd name="T25" fmla="*/ 45 h 50"/>
                      <a:gd name="T26" fmla="*/ 38 w 113"/>
                      <a:gd name="T27" fmla="*/ 48 h 50"/>
                      <a:gd name="T28" fmla="*/ 19 w 113"/>
                      <a:gd name="T29" fmla="*/ 49 h 50"/>
                      <a:gd name="T30" fmla="*/ 9 w 113"/>
                      <a:gd name="T31" fmla="*/ 49 h 50"/>
                      <a:gd name="T32" fmla="*/ 7 w 113"/>
                      <a:gd name="T33" fmla="*/ 39 h 50"/>
                      <a:gd name="T34" fmla="*/ 5 w 113"/>
                      <a:gd name="T35" fmla="*/ 20 h 50"/>
                      <a:gd name="T36" fmla="*/ 3 w 113"/>
                      <a:gd name="T37" fmla="*/ 0 h 50"/>
                      <a:gd name="T38" fmla="*/ 2 w 113"/>
                      <a:gd name="T39"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3" h="50">
                        <a:moveTo>
                          <a:pt x="2" y="0"/>
                        </a:moveTo>
                        <a:cubicBezTo>
                          <a:pt x="0" y="7"/>
                          <a:pt x="3" y="15"/>
                          <a:pt x="4" y="22"/>
                        </a:cubicBezTo>
                        <a:cubicBezTo>
                          <a:pt x="5" y="31"/>
                          <a:pt x="6" y="40"/>
                          <a:pt x="6" y="49"/>
                        </a:cubicBezTo>
                        <a:cubicBezTo>
                          <a:pt x="6" y="49"/>
                          <a:pt x="6" y="50"/>
                          <a:pt x="7" y="50"/>
                        </a:cubicBezTo>
                        <a:cubicBezTo>
                          <a:pt x="16" y="50"/>
                          <a:pt x="25" y="49"/>
                          <a:pt x="34" y="49"/>
                        </a:cubicBezTo>
                        <a:cubicBezTo>
                          <a:pt x="42" y="48"/>
                          <a:pt x="51" y="48"/>
                          <a:pt x="60" y="47"/>
                        </a:cubicBezTo>
                        <a:cubicBezTo>
                          <a:pt x="77" y="46"/>
                          <a:pt x="95" y="42"/>
                          <a:pt x="112" y="42"/>
                        </a:cubicBezTo>
                        <a:cubicBezTo>
                          <a:pt x="113" y="42"/>
                          <a:pt x="113" y="42"/>
                          <a:pt x="113" y="42"/>
                        </a:cubicBezTo>
                        <a:cubicBezTo>
                          <a:pt x="112" y="41"/>
                          <a:pt x="111" y="40"/>
                          <a:pt x="111" y="40"/>
                        </a:cubicBezTo>
                        <a:cubicBezTo>
                          <a:pt x="110" y="39"/>
                          <a:pt x="110" y="40"/>
                          <a:pt x="110" y="40"/>
                        </a:cubicBezTo>
                        <a:cubicBezTo>
                          <a:pt x="112" y="42"/>
                          <a:pt x="108" y="41"/>
                          <a:pt x="106" y="42"/>
                        </a:cubicBezTo>
                        <a:cubicBezTo>
                          <a:pt x="103" y="42"/>
                          <a:pt x="99" y="42"/>
                          <a:pt x="96" y="42"/>
                        </a:cubicBezTo>
                        <a:cubicBezTo>
                          <a:pt x="90" y="43"/>
                          <a:pt x="84" y="44"/>
                          <a:pt x="78" y="45"/>
                        </a:cubicBezTo>
                        <a:cubicBezTo>
                          <a:pt x="64" y="47"/>
                          <a:pt x="51" y="47"/>
                          <a:pt x="38" y="48"/>
                        </a:cubicBezTo>
                        <a:cubicBezTo>
                          <a:pt x="31" y="48"/>
                          <a:pt x="25" y="48"/>
                          <a:pt x="19" y="49"/>
                        </a:cubicBezTo>
                        <a:cubicBezTo>
                          <a:pt x="16" y="49"/>
                          <a:pt x="12" y="49"/>
                          <a:pt x="9" y="49"/>
                        </a:cubicBezTo>
                        <a:cubicBezTo>
                          <a:pt x="6" y="49"/>
                          <a:pt x="7" y="41"/>
                          <a:pt x="7" y="39"/>
                        </a:cubicBezTo>
                        <a:cubicBezTo>
                          <a:pt x="6" y="33"/>
                          <a:pt x="6" y="26"/>
                          <a:pt x="5" y="20"/>
                        </a:cubicBezTo>
                        <a:cubicBezTo>
                          <a:pt x="4" y="14"/>
                          <a:pt x="1" y="7"/>
                          <a:pt x="3" y="0"/>
                        </a:cubicBezTo>
                        <a:cubicBezTo>
                          <a:pt x="3"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 name="Freeform 195"/>
                  <p:cNvSpPr/>
                  <p:nvPr/>
                </p:nvSpPr>
                <p:spPr bwMode="auto">
                  <a:xfrm>
                    <a:off x="914400" y="2247901"/>
                    <a:ext cx="14288" cy="9525"/>
                  </a:xfrm>
                  <a:custGeom>
                    <a:avLst/>
                    <a:gdLst>
                      <a:gd name="T0" fmla="*/ 1 w 13"/>
                      <a:gd name="T1" fmla="*/ 9 h 9"/>
                      <a:gd name="T2" fmla="*/ 5 w 13"/>
                      <a:gd name="T3" fmla="*/ 1 h 9"/>
                      <a:gd name="T4" fmla="*/ 5 w 13"/>
                      <a:gd name="T5" fmla="*/ 1 h 9"/>
                      <a:gd name="T6" fmla="*/ 12 w 13"/>
                      <a:gd name="T7" fmla="*/ 9 h 9"/>
                      <a:gd name="T8" fmla="*/ 12 w 13"/>
                      <a:gd name="T9" fmla="*/ 8 h 9"/>
                      <a:gd name="T10" fmla="*/ 5 w 13"/>
                      <a:gd name="T11" fmla="*/ 0 h 9"/>
                      <a:gd name="T12" fmla="*/ 5 w 13"/>
                      <a:gd name="T13" fmla="*/ 0 h 9"/>
                      <a:gd name="T14" fmla="*/ 0 w 13"/>
                      <a:gd name="T15" fmla="*/ 8 h 9"/>
                      <a:gd name="T16" fmla="*/ 1 w 13"/>
                      <a:gd name="T17"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9">
                        <a:moveTo>
                          <a:pt x="1" y="9"/>
                        </a:moveTo>
                        <a:cubicBezTo>
                          <a:pt x="2" y="6"/>
                          <a:pt x="4" y="3"/>
                          <a:pt x="5" y="1"/>
                        </a:cubicBezTo>
                        <a:cubicBezTo>
                          <a:pt x="5" y="1"/>
                          <a:pt x="5" y="1"/>
                          <a:pt x="5" y="1"/>
                        </a:cubicBezTo>
                        <a:cubicBezTo>
                          <a:pt x="8" y="3"/>
                          <a:pt x="10" y="6"/>
                          <a:pt x="12" y="9"/>
                        </a:cubicBezTo>
                        <a:cubicBezTo>
                          <a:pt x="12" y="9"/>
                          <a:pt x="13" y="9"/>
                          <a:pt x="12" y="8"/>
                        </a:cubicBezTo>
                        <a:cubicBezTo>
                          <a:pt x="10" y="5"/>
                          <a:pt x="8" y="2"/>
                          <a:pt x="5" y="0"/>
                        </a:cubicBezTo>
                        <a:cubicBezTo>
                          <a:pt x="5" y="0"/>
                          <a:pt x="5" y="0"/>
                          <a:pt x="5" y="0"/>
                        </a:cubicBezTo>
                        <a:cubicBezTo>
                          <a:pt x="3" y="3"/>
                          <a:pt x="1" y="5"/>
                          <a:pt x="0" y="8"/>
                        </a:cubicBezTo>
                        <a:cubicBezTo>
                          <a:pt x="0" y="9"/>
                          <a:pt x="1" y="9"/>
                          <a:pt x="1"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 name="Freeform 196"/>
                  <p:cNvSpPr/>
                  <p:nvPr/>
                </p:nvSpPr>
                <p:spPr bwMode="auto">
                  <a:xfrm>
                    <a:off x="938213" y="2225676"/>
                    <a:ext cx="74613" cy="41275"/>
                  </a:xfrm>
                  <a:custGeom>
                    <a:avLst/>
                    <a:gdLst>
                      <a:gd name="T0" fmla="*/ 1 w 70"/>
                      <a:gd name="T1" fmla="*/ 39 h 40"/>
                      <a:gd name="T2" fmla="*/ 35 w 70"/>
                      <a:gd name="T3" fmla="*/ 29 h 40"/>
                      <a:gd name="T4" fmla="*/ 52 w 70"/>
                      <a:gd name="T5" fmla="*/ 18 h 40"/>
                      <a:gd name="T6" fmla="*/ 70 w 70"/>
                      <a:gd name="T7" fmla="*/ 2 h 40"/>
                      <a:gd name="T8" fmla="*/ 70 w 70"/>
                      <a:gd name="T9" fmla="*/ 1 h 40"/>
                      <a:gd name="T10" fmla="*/ 62 w 70"/>
                      <a:gd name="T11" fmla="*/ 4 h 40"/>
                      <a:gd name="T12" fmla="*/ 63 w 70"/>
                      <a:gd name="T13" fmla="*/ 4 h 40"/>
                      <a:gd name="T14" fmla="*/ 68 w 70"/>
                      <a:gd name="T15" fmla="*/ 3 h 40"/>
                      <a:gd name="T16" fmla="*/ 67 w 70"/>
                      <a:gd name="T17" fmla="*/ 9 h 40"/>
                      <a:gd name="T18" fmla="*/ 68 w 70"/>
                      <a:gd name="T19" fmla="*/ 9 h 40"/>
                      <a:gd name="T20" fmla="*/ 69 w 70"/>
                      <a:gd name="T21" fmla="*/ 1 h 40"/>
                      <a:gd name="T22" fmla="*/ 69 w 70"/>
                      <a:gd name="T23" fmla="*/ 1 h 40"/>
                      <a:gd name="T24" fmla="*/ 64 w 70"/>
                      <a:gd name="T25" fmla="*/ 3 h 40"/>
                      <a:gd name="T26" fmla="*/ 64 w 70"/>
                      <a:gd name="T27" fmla="*/ 4 h 40"/>
                      <a:gd name="T28" fmla="*/ 68 w 70"/>
                      <a:gd name="T29" fmla="*/ 2 h 40"/>
                      <a:gd name="T30" fmla="*/ 62 w 70"/>
                      <a:gd name="T31" fmla="*/ 8 h 40"/>
                      <a:gd name="T32" fmla="*/ 43 w 70"/>
                      <a:gd name="T33" fmla="*/ 24 h 40"/>
                      <a:gd name="T34" fmla="*/ 21 w 70"/>
                      <a:gd name="T35" fmla="*/ 34 h 40"/>
                      <a:gd name="T36" fmla="*/ 1 w 70"/>
                      <a:gd name="T37" fmla="*/ 38 h 40"/>
                      <a:gd name="T38" fmla="*/ 1 w 70"/>
                      <a:gd name="T39" fmla="*/ 39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0" h="40">
                        <a:moveTo>
                          <a:pt x="1" y="39"/>
                        </a:moveTo>
                        <a:cubicBezTo>
                          <a:pt x="13" y="40"/>
                          <a:pt x="25" y="33"/>
                          <a:pt x="35" y="29"/>
                        </a:cubicBezTo>
                        <a:cubicBezTo>
                          <a:pt x="41" y="26"/>
                          <a:pt x="47" y="22"/>
                          <a:pt x="52" y="18"/>
                        </a:cubicBezTo>
                        <a:cubicBezTo>
                          <a:pt x="59" y="13"/>
                          <a:pt x="64" y="7"/>
                          <a:pt x="70" y="2"/>
                        </a:cubicBezTo>
                        <a:cubicBezTo>
                          <a:pt x="70" y="2"/>
                          <a:pt x="70" y="1"/>
                          <a:pt x="70" y="1"/>
                        </a:cubicBezTo>
                        <a:cubicBezTo>
                          <a:pt x="67" y="2"/>
                          <a:pt x="65" y="3"/>
                          <a:pt x="62" y="4"/>
                        </a:cubicBezTo>
                        <a:cubicBezTo>
                          <a:pt x="62" y="4"/>
                          <a:pt x="62" y="5"/>
                          <a:pt x="63" y="4"/>
                        </a:cubicBezTo>
                        <a:cubicBezTo>
                          <a:pt x="63" y="4"/>
                          <a:pt x="68" y="2"/>
                          <a:pt x="68" y="3"/>
                        </a:cubicBezTo>
                        <a:cubicBezTo>
                          <a:pt x="68" y="5"/>
                          <a:pt x="67" y="7"/>
                          <a:pt x="67" y="9"/>
                        </a:cubicBezTo>
                        <a:cubicBezTo>
                          <a:pt x="67" y="9"/>
                          <a:pt x="68" y="9"/>
                          <a:pt x="68" y="9"/>
                        </a:cubicBezTo>
                        <a:cubicBezTo>
                          <a:pt x="68" y="6"/>
                          <a:pt x="69" y="4"/>
                          <a:pt x="69" y="1"/>
                        </a:cubicBezTo>
                        <a:cubicBezTo>
                          <a:pt x="69" y="1"/>
                          <a:pt x="69" y="0"/>
                          <a:pt x="69" y="1"/>
                        </a:cubicBezTo>
                        <a:cubicBezTo>
                          <a:pt x="67" y="1"/>
                          <a:pt x="66" y="2"/>
                          <a:pt x="64" y="3"/>
                        </a:cubicBezTo>
                        <a:cubicBezTo>
                          <a:pt x="64" y="3"/>
                          <a:pt x="64" y="4"/>
                          <a:pt x="64" y="4"/>
                        </a:cubicBezTo>
                        <a:cubicBezTo>
                          <a:pt x="66" y="3"/>
                          <a:pt x="67" y="3"/>
                          <a:pt x="68" y="2"/>
                        </a:cubicBezTo>
                        <a:cubicBezTo>
                          <a:pt x="66" y="4"/>
                          <a:pt x="64" y="6"/>
                          <a:pt x="62" y="8"/>
                        </a:cubicBezTo>
                        <a:cubicBezTo>
                          <a:pt x="56" y="14"/>
                          <a:pt x="50" y="19"/>
                          <a:pt x="43" y="24"/>
                        </a:cubicBezTo>
                        <a:cubicBezTo>
                          <a:pt x="36" y="28"/>
                          <a:pt x="28" y="31"/>
                          <a:pt x="21" y="34"/>
                        </a:cubicBezTo>
                        <a:cubicBezTo>
                          <a:pt x="15" y="36"/>
                          <a:pt x="8" y="39"/>
                          <a:pt x="1" y="38"/>
                        </a:cubicBezTo>
                        <a:cubicBezTo>
                          <a:pt x="0" y="38"/>
                          <a:pt x="0" y="39"/>
                          <a:pt x="1" y="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 name="Freeform 200"/>
                  <p:cNvSpPr/>
                  <p:nvPr/>
                </p:nvSpPr>
                <p:spPr bwMode="auto">
                  <a:xfrm>
                    <a:off x="911225" y="2563813"/>
                    <a:ext cx="92075" cy="104775"/>
                  </a:xfrm>
                  <a:custGeom>
                    <a:avLst/>
                    <a:gdLst>
                      <a:gd name="T0" fmla="*/ 3 w 87"/>
                      <a:gd name="T1" fmla="*/ 8 h 98"/>
                      <a:gd name="T2" fmla="*/ 3 w 87"/>
                      <a:gd name="T3" fmla="*/ 95 h 98"/>
                      <a:gd name="T4" fmla="*/ 5 w 87"/>
                      <a:gd name="T5" fmla="*/ 97 h 98"/>
                      <a:gd name="T6" fmla="*/ 76 w 87"/>
                      <a:gd name="T7" fmla="*/ 93 h 98"/>
                      <a:gd name="T8" fmla="*/ 78 w 87"/>
                      <a:gd name="T9" fmla="*/ 92 h 98"/>
                      <a:gd name="T10" fmla="*/ 80 w 87"/>
                      <a:gd name="T11" fmla="*/ 39 h 98"/>
                      <a:gd name="T12" fmla="*/ 78 w 87"/>
                      <a:gd name="T13" fmla="*/ 6 h 98"/>
                      <a:gd name="T14" fmla="*/ 51 w 87"/>
                      <a:gd name="T15" fmla="*/ 4 h 98"/>
                      <a:gd name="T16" fmla="*/ 2 w 87"/>
                      <a:gd name="T17" fmla="*/ 7 h 98"/>
                      <a:gd name="T18" fmla="*/ 2 w 87"/>
                      <a:gd name="T19" fmla="*/ 10 h 98"/>
                      <a:gd name="T20" fmla="*/ 65 w 87"/>
                      <a:gd name="T21" fmla="*/ 6 h 98"/>
                      <a:gd name="T22" fmla="*/ 76 w 87"/>
                      <a:gd name="T23" fmla="*/ 87 h 98"/>
                      <a:gd name="T24" fmla="*/ 47 w 87"/>
                      <a:gd name="T25" fmla="*/ 91 h 98"/>
                      <a:gd name="T26" fmla="*/ 6 w 87"/>
                      <a:gd name="T27" fmla="*/ 89 h 98"/>
                      <a:gd name="T28" fmla="*/ 6 w 87"/>
                      <a:gd name="T29" fmla="*/ 8 h 98"/>
                      <a:gd name="T30" fmla="*/ 3 w 87"/>
                      <a:gd name="T31" fmla="*/ 8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7" h="98">
                        <a:moveTo>
                          <a:pt x="3" y="8"/>
                        </a:moveTo>
                        <a:cubicBezTo>
                          <a:pt x="3" y="37"/>
                          <a:pt x="3" y="66"/>
                          <a:pt x="3" y="95"/>
                        </a:cubicBezTo>
                        <a:cubicBezTo>
                          <a:pt x="3" y="96"/>
                          <a:pt x="4" y="97"/>
                          <a:pt x="5" y="97"/>
                        </a:cubicBezTo>
                        <a:cubicBezTo>
                          <a:pt x="28" y="97"/>
                          <a:pt x="52" y="90"/>
                          <a:pt x="76" y="93"/>
                        </a:cubicBezTo>
                        <a:cubicBezTo>
                          <a:pt x="77" y="93"/>
                          <a:pt x="78" y="93"/>
                          <a:pt x="78" y="92"/>
                        </a:cubicBezTo>
                        <a:cubicBezTo>
                          <a:pt x="80" y="74"/>
                          <a:pt x="80" y="56"/>
                          <a:pt x="80" y="39"/>
                        </a:cubicBezTo>
                        <a:cubicBezTo>
                          <a:pt x="80" y="32"/>
                          <a:pt x="83" y="11"/>
                          <a:pt x="78" y="6"/>
                        </a:cubicBezTo>
                        <a:cubicBezTo>
                          <a:pt x="71" y="0"/>
                          <a:pt x="58" y="3"/>
                          <a:pt x="51" y="4"/>
                        </a:cubicBezTo>
                        <a:cubicBezTo>
                          <a:pt x="35" y="6"/>
                          <a:pt x="18" y="7"/>
                          <a:pt x="2" y="7"/>
                        </a:cubicBezTo>
                        <a:cubicBezTo>
                          <a:pt x="0" y="7"/>
                          <a:pt x="0" y="10"/>
                          <a:pt x="2" y="10"/>
                        </a:cubicBezTo>
                        <a:cubicBezTo>
                          <a:pt x="23" y="10"/>
                          <a:pt x="44" y="7"/>
                          <a:pt x="65" y="6"/>
                        </a:cubicBezTo>
                        <a:cubicBezTo>
                          <a:pt x="87" y="5"/>
                          <a:pt x="76" y="75"/>
                          <a:pt x="76" y="87"/>
                        </a:cubicBezTo>
                        <a:cubicBezTo>
                          <a:pt x="75" y="91"/>
                          <a:pt x="51" y="90"/>
                          <a:pt x="47" y="91"/>
                        </a:cubicBezTo>
                        <a:cubicBezTo>
                          <a:pt x="42" y="91"/>
                          <a:pt x="6" y="98"/>
                          <a:pt x="6" y="89"/>
                        </a:cubicBezTo>
                        <a:cubicBezTo>
                          <a:pt x="5" y="62"/>
                          <a:pt x="6" y="35"/>
                          <a:pt x="6" y="8"/>
                        </a:cubicBezTo>
                        <a:cubicBezTo>
                          <a:pt x="6" y="6"/>
                          <a:pt x="3" y="6"/>
                          <a:pt x="3"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 name="Freeform 201"/>
                  <p:cNvSpPr/>
                  <p:nvPr/>
                </p:nvSpPr>
                <p:spPr bwMode="auto">
                  <a:xfrm>
                    <a:off x="919163" y="2576513"/>
                    <a:ext cx="66675" cy="71438"/>
                  </a:xfrm>
                  <a:custGeom>
                    <a:avLst/>
                    <a:gdLst>
                      <a:gd name="T0" fmla="*/ 6 w 63"/>
                      <a:gd name="T1" fmla="*/ 5 h 68"/>
                      <a:gd name="T2" fmla="*/ 6 w 63"/>
                      <a:gd name="T3" fmla="*/ 4 h 68"/>
                      <a:gd name="T4" fmla="*/ 4 w 63"/>
                      <a:gd name="T5" fmla="*/ 4 h 68"/>
                      <a:gd name="T6" fmla="*/ 2 w 63"/>
                      <a:gd name="T7" fmla="*/ 62 h 68"/>
                      <a:gd name="T8" fmla="*/ 3 w 63"/>
                      <a:gd name="T9" fmla="*/ 63 h 68"/>
                      <a:gd name="T10" fmla="*/ 29 w 63"/>
                      <a:gd name="T11" fmla="*/ 63 h 68"/>
                      <a:gd name="T12" fmla="*/ 59 w 63"/>
                      <a:gd name="T13" fmla="*/ 66 h 68"/>
                      <a:gd name="T14" fmla="*/ 60 w 63"/>
                      <a:gd name="T15" fmla="*/ 65 h 68"/>
                      <a:gd name="T16" fmla="*/ 60 w 63"/>
                      <a:gd name="T17" fmla="*/ 22 h 68"/>
                      <a:gd name="T18" fmla="*/ 60 w 63"/>
                      <a:gd name="T19" fmla="*/ 3 h 68"/>
                      <a:gd name="T20" fmla="*/ 46 w 63"/>
                      <a:gd name="T21" fmla="*/ 1 h 68"/>
                      <a:gd name="T22" fmla="*/ 2 w 63"/>
                      <a:gd name="T23" fmla="*/ 2 h 68"/>
                      <a:gd name="T24" fmla="*/ 2 w 63"/>
                      <a:gd name="T25" fmla="*/ 5 h 68"/>
                      <a:gd name="T26" fmla="*/ 3 w 63"/>
                      <a:gd name="T27" fmla="*/ 5 h 68"/>
                      <a:gd name="T28" fmla="*/ 3 w 63"/>
                      <a:gd name="T29" fmla="*/ 2 h 68"/>
                      <a:gd name="T30" fmla="*/ 2 w 63"/>
                      <a:gd name="T31" fmla="*/ 2 h 68"/>
                      <a:gd name="T32" fmla="*/ 2 w 63"/>
                      <a:gd name="T33" fmla="*/ 5 h 68"/>
                      <a:gd name="T34" fmla="*/ 50 w 63"/>
                      <a:gd name="T35" fmla="*/ 4 h 68"/>
                      <a:gd name="T36" fmla="*/ 57 w 63"/>
                      <a:gd name="T37" fmla="*/ 22 h 68"/>
                      <a:gd name="T38" fmla="*/ 58 w 63"/>
                      <a:gd name="T39" fmla="*/ 55 h 68"/>
                      <a:gd name="T40" fmla="*/ 38 w 63"/>
                      <a:gd name="T41" fmla="*/ 61 h 68"/>
                      <a:gd name="T42" fmla="*/ 12 w 63"/>
                      <a:gd name="T43" fmla="*/ 60 h 68"/>
                      <a:gd name="T44" fmla="*/ 4 w 63"/>
                      <a:gd name="T45" fmla="*/ 38 h 68"/>
                      <a:gd name="T46" fmla="*/ 6 w 63"/>
                      <a:gd name="T47" fmla="*/ 4 h 68"/>
                      <a:gd name="T48" fmla="*/ 4 w 63"/>
                      <a:gd name="T49" fmla="*/ 4 h 68"/>
                      <a:gd name="T50" fmla="*/ 4 w 63"/>
                      <a:gd name="T51" fmla="*/ 5 h 68"/>
                      <a:gd name="T52" fmla="*/ 6 w 63"/>
                      <a:gd name="T53" fmla="*/ 5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3" h="68">
                        <a:moveTo>
                          <a:pt x="6" y="5"/>
                        </a:moveTo>
                        <a:cubicBezTo>
                          <a:pt x="6" y="5"/>
                          <a:pt x="6" y="5"/>
                          <a:pt x="6" y="4"/>
                        </a:cubicBezTo>
                        <a:cubicBezTo>
                          <a:pt x="6" y="2"/>
                          <a:pt x="4" y="2"/>
                          <a:pt x="4" y="4"/>
                        </a:cubicBezTo>
                        <a:cubicBezTo>
                          <a:pt x="3" y="24"/>
                          <a:pt x="0" y="43"/>
                          <a:pt x="2" y="62"/>
                        </a:cubicBezTo>
                        <a:cubicBezTo>
                          <a:pt x="2" y="63"/>
                          <a:pt x="2" y="63"/>
                          <a:pt x="3" y="63"/>
                        </a:cubicBezTo>
                        <a:cubicBezTo>
                          <a:pt x="12" y="63"/>
                          <a:pt x="20" y="62"/>
                          <a:pt x="29" y="63"/>
                        </a:cubicBezTo>
                        <a:cubicBezTo>
                          <a:pt x="39" y="63"/>
                          <a:pt x="49" y="66"/>
                          <a:pt x="59" y="66"/>
                        </a:cubicBezTo>
                        <a:cubicBezTo>
                          <a:pt x="59" y="66"/>
                          <a:pt x="60" y="66"/>
                          <a:pt x="60" y="65"/>
                        </a:cubicBezTo>
                        <a:cubicBezTo>
                          <a:pt x="61" y="50"/>
                          <a:pt x="61" y="36"/>
                          <a:pt x="60" y="22"/>
                        </a:cubicBezTo>
                        <a:cubicBezTo>
                          <a:pt x="60" y="18"/>
                          <a:pt x="63" y="6"/>
                          <a:pt x="60" y="3"/>
                        </a:cubicBezTo>
                        <a:cubicBezTo>
                          <a:pt x="57" y="0"/>
                          <a:pt x="50" y="1"/>
                          <a:pt x="46" y="1"/>
                        </a:cubicBezTo>
                        <a:cubicBezTo>
                          <a:pt x="32" y="1"/>
                          <a:pt x="17" y="1"/>
                          <a:pt x="2" y="2"/>
                        </a:cubicBezTo>
                        <a:cubicBezTo>
                          <a:pt x="1" y="2"/>
                          <a:pt x="0" y="5"/>
                          <a:pt x="2" y="5"/>
                        </a:cubicBezTo>
                        <a:cubicBezTo>
                          <a:pt x="3" y="5"/>
                          <a:pt x="3" y="5"/>
                          <a:pt x="3" y="5"/>
                        </a:cubicBezTo>
                        <a:cubicBezTo>
                          <a:pt x="5" y="5"/>
                          <a:pt x="5" y="2"/>
                          <a:pt x="3" y="2"/>
                        </a:cubicBezTo>
                        <a:cubicBezTo>
                          <a:pt x="3" y="2"/>
                          <a:pt x="3" y="2"/>
                          <a:pt x="2" y="2"/>
                        </a:cubicBezTo>
                        <a:cubicBezTo>
                          <a:pt x="2" y="3"/>
                          <a:pt x="2" y="4"/>
                          <a:pt x="2" y="5"/>
                        </a:cubicBezTo>
                        <a:cubicBezTo>
                          <a:pt x="18" y="4"/>
                          <a:pt x="34" y="4"/>
                          <a:pt x="50" y="4"/>
                        </a:cubicBezTo>
                        <a:cubicBezTo>
                          <a:pt x="60" y="4"/>
                          <a:pt x="57" y="15"/>
                          <a:pt x="57" y="22"/>
                        </a:cubicBezTo>
                        <a:cubicBezTo>
                          <a:pt x="57" y="33"/>
                          <a:pt x="58" y="44"/>
                          <a:pt x="58" y="55"/>
                        </a:cubicBezTo>
                        <a:cubicBezTo>
                          <a:pt x="57" y="68"/>
                          <a:pt x="47" y="62"/>
                          <a:pt x="38" y="61"/>
                        </a:cubicBezTo>
                        <a:cubicBezTo>
                          <a:pt x="29" y="60"/>
                          <a:pt x="20" y="59"/>
                          <a:pt x="12" y="60"/>
                        </a:cubicBezTo>
                        <a:cubicBezTo>
                          <a:pt x="0" y="61"/>
                          <a:pt x="4" y="45"/>
                          <a:pt x="4" y="38"/>
                        </a:cubicBezTo>
                        <a:cubicBezTo>
                          <a:pt x="5" y="27"/>
                          <a:pt x="6" y="16"/>
                          <a:pt x="6" y="4"/>
                        </a:cubicBezTo>
                        <a:cubicBezTo>
                          <a:pt x="6" y="4"/>
                          <a:pt x="5" y="4"/>
                          <a:pt x="4" y="4"/>
                        </a:cubicBezTo>
                        <a:cubicBezTo>
                          <a:pt x="4" y="5"/>
                          <a:pt x="4" y="5"/>
                          <a:pt x="4" y="5"/>
                        </a:cubicBezTo>
                        <a:cubicBezTo>
                          <a:pt x="4" y="7"/>
                          <a:pt x="6" y="7"/>
                          <a:pt x="6"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 name="Freeform 202"/>
                  <p:cNvSpPr/>
                  <p:nvPr/>
                </p:nvSpPr>
                <p:spPr bwMode="auto">
                  <a:xfrm>
                    <a:off x="944563" y="2646363"/>
                    <a:ext cx="15875" cy="14288"/>
                  </a:xfrm>
                  <a:custGeom>
                    <a:avLst/>
                    <a:gdLst>
                      <a:gd name="T0" fmla="*/ 8 w 15"/>
                      <a:gd name="T1" fmla="*/ 10 h 13"/>
                      <a:gd name="T2" fmla="*/ 3 w 15"/>
                      <a:gd name="T3" fmla="*/ 7 h 13"/>
                      <a:gd name="T4" fmla="*/ 5 w 15"/>
                      <a:gd name="T5" fmla="*/ 3 h 13"/>
                      <a:gd name="T6" fmla="*/ 9 w 15"/>
                      <a:gd name="T7" fmla="*/ 3 h 13"/>
                      <a:gd name="T8" fmla="*/ 11 w 15"/>
                      <a:gd name="T9" fmla="*/ 6 h 13"/>
                      <a:gd name="T10" fmla="*/ 5 w 15"/>
                      <a:gd name="T11" fmla="*/ 10 h 13"/>
                      <a:gd name="T12" fmla="*/ 5 w 15"/>
                      <a:gd name="T13" fmla="*/ 12 h 13"/>
                      <a:gd name="T14" fmla="*/ 14 w 15"/>
                      <a:gd name="T15" fmla="*/ 6 h 13"/>
                      <a:gd name="T16" fmla="*/ 12 w 15"/>
                      <a:gd name="T17" fmla="*/ 1 h 13"/>
                      <a:gd name="T18" fmla="*/ 6 w 15"/>
                      <a:gd name="T19" fmla="*/ 0 h 13"/>
                      <a:gd name="T20" fmla="*/ 0 w 15"/>
                      <a:gd name="T21" fmla="*/ 7 h 13"/>
                      <a:gd name="T22" fmla="*/ 8 w 15"/>
                      <a:gd name="T23" fmla="*/ 12 h 13"/>
                      <a:gd name="T24" fmla="*/ 8 w 15"/>
                      <a:gd name="T25" fmla="*/ 1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 h="13">
                        <a:moveTo>
                          <a:pt x="8" y="10"/>
                        </a:moveTo>
                        <a:cubicBezTo>
                          <a:pt x="6" y="10"/>
                          <a:pt x="4" y="9"/>
                          <a:pt x="3" y="7"/>
                        </a:cubicBezTo>
                        <a:cubicBezTo>
                          <a:pt x="3" y="5"/>
                          <a:pt x="4" y="4"/>
                          <a:pt x="5" y="3"/>
                        </a:cubicBezTo>
                        <a:cubicBezTo>
                          <a:pt x="7" y="3"/>
                          <a:pt x="8" y="2"/>
                          <a:pt x="9" y="3"/>
                        </a:cubicBezTo>
                        <a:cubicBezTo>
                          <a:pt x="11" y="3"/>
                          <a:pt x="11" y="5"/>
                          <a:pt x="11" y="6"/>
                        </a:cubicBezTo>
                        <a:cubicBezTo>
                          <a:pt x="12" y="9"/>
                          <a:pt x="8" y="10"/>
                          <a:pt x="5" y="10"/>
                        </a:cubicBezTo>
                        <a:cubicBezTo>
                          <a:pt x="3" y="10"/>
                          <a:pt x="3" y="13"/>
                          <a:pt x="5" y="12"/>
                        </a:cubicBezTo>
                        <a:cubicBezTo>
                          <a:pt x="9" y="12"/>
                          <a:pt x="14" y="11"/>
                          <a:pt x="14" y="6"/>
                        </a:cubicBezTo>
                        <a:cubicBezTo>
                          <a:pt x="15" y="4"/>
                          <a:pt x="14" y="2"/>
                          <a:pt x="12" y="1"/>
                        </a:cubicBezTo>
                        <a:cubicBezTo>
                          <a:pt x="10" y="0"/>
                          <a:pt x="8" y="0"/>
                          <a:pt x="6" y="0"/>
                        </a:cubicBezTo>
                        <a:cubicBezTo>
                          <a:pt x="3" y="1"/>
                          <a:pt x="0" y="4"/>
                          <a:pt x="0" y="7"/>
                        </a:cubicBezTo>
                        <a:cubicBezTo>
                          <a:pt x="1" y="11"/>
                          <a:pt x="5" y="13"/>
                          <a:pt x="8" y="12"/>
                        </a:cubicBezTo>
                        <a:cubicBezTo>
                          <a:pt x="10" y="12"/>
                          <a:pt x="10" y="10"/>
                          <a:pt x="8"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 name="Freeform 203"/>
                  <p:cNvSpPr/>
                  <p:nvPr/>
                </p:nvSpPr>
                <p:spPr bwMode="auto">
                  <a:xfrm>
                    <a:off x="981075" y="2128838"/>
                    <a:ext cx="60325" cy="49213"/>
                  </a:xfrm>
                  <a:custGeom>
                    <a:avLst/>
                    <a:gdLst>
                      <a:gd name="T0" fmla="*/ 7 w 57"/>
                      <a:gd name="T1" fmla="*/ 29 h 46"/>
                      <a:gd name="T2" fmla="*/ 5 w 57"/>
                      <a:gd name="T3" fmla="*/ 13 h 46"/>
                      <a:gd name="T4" fmla="*/ 9 w 57"/>
                      <a:gd name="T5" fmla="*/ 5 h 46"/>
                      <a:gd name="T6" fmla="*/ 18 w 57"/>
                      <a:gd name="T7" fmla="*/ 5 h 46"/>
                      <a:gd name="T8" fmla="*/ 37 w 57"/>
                      <a:gd name="T9" fmla="*/ 7 h 46"/>
                      <a:gd name="T10" fmla="*/ 46 w 57"/>
                      <a:gd name="T11" fmla="*/ 7 h 46"/>
                      <a:gd name="T12" fmla="*/ 51 w 57"/>
                      <a:gd name="T13" fmla="*/ 18 h 46"/>
                      <a:gd name="T14" fmla="*/ 49 w 57"/>
                      <a:gd name="T15" fmla="*/ 30 h 46"/>
                      <a:gd name="T16" fmla="*/ 42 w 57"/>
                      <a:gd name="T17" fmla="*/ 31 h 46"/>
                      <a:gd name="T18" fmla="*/ 43 w 57"/>
                      <a:gd name="T19" fmla="*/ 45 h 46"/>
                      <a:gd name="T20" fmla="*/ 45 w 57"/>
                      <a:gd name="T21" fmla="*/ 43 h 46"/>
                      <a:gd name="T22" fmla="*/ 36 w 57"/>
                      <a:gd name="T23" fmla="*/ 31 h 46"/>
                      <a:gd name="T24" fmla="*/ 34 w 57"/>
                      <a:gd name="T25" fmla="*/ 30 h 46"/>
                      <a:gd name="T26" fmla="*/ 6 w 57"/>
                      <a:gd name="T27" fmla="*/ 29 h 46"/>
                      <a:gd name="T28" fmla="*/ 5 w 57"/>
                      <a:gd name="T29" fmla="*/ 32 h 46"/>
                      <a:gd name="T30" fmla="*/ 27 w 57"/>
                      <a:gd name="T31" fmla="*/ 32 h 46"/>
                      <a:gd name="T32" fmla="*/ 43 w 57"/>
                      <a:gd name="T33" fmla="*/ 45 h 46"/>
                      <a:gd name="T34" fmla="*/ 45 w 57"/>
                      <a:gd name="T35" fmla="*/ 43 h 46"/>
                      <a:gd name="T36" fmla="*/ 53 w 57"/>
                      <a:gd name="T37" fmla="*/ 33 h 46"/>
                      <a:gd name="T38" fmla="*/ 54 w 57"/>
                      <a:gd name="T39" fmla="*/ 31 h 46"/>
                      <a:gd name="T40" fmla="*/ 52 w 57"/>
                      <a:gd name="T41" fmla="*/ 5 h 46"/>
                      <a:gd name="T42" fmla="*/ 44 w 57"/>
                      <a:gd name="T43" fmla="*/ 4 h 46"/>
                      <a:gd name="T44" fmla="*/ 21 w 57"/>
                      <a:gd name="T45" fmla="*/ 2 h 46"/>
                      <a:gd name="T46" fmla="*/ 2 w 57"/>
                      <a:gd name="T47" fmla="*/ 6 h 46"/>
                      <a:gd name="T48" fmla="*/ 4 w 57"/>
                      <a:gd name="T49" fmla="*/ 31 h 46"/>
                      <a:gd name="T50" fmla="*/ 7 w 57"/>
                      <a:gd name="T51" fmla="*/ 29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7" h="46">
                        <a:moveTo>
                          <a:pt x="7" y="29"/>
                        </a:moveTo>
                        <a:cubicBezTo>
                          <a:pt x="4" y="24"/>
                          <a:pt x="5" y="18"/>
                          <a:pt x="5" y="13"/>
                        </a:cubicBezTo>
                        <a:cubicBezTo>
                          <a:pt x="5" y="10"/>
                          <a:pt x="4" y="6"/>
                          <a:pt x="9" y="5"/>
                        </a:cubicBezTo>
                        <a:cubicBezTo>
                          <a:pt x="12" y="5"/>
                          <a:pt x="15" y="5"/>
                          <a:pt x="18" y="5"/>
                        </a:cubicBezTo>
                        <a:cubicBezTo>
                          <a:pt x="24" y="5"/>
                          <a:pt x="31" y="6"/>
                          <a:pt x="37" y="7"/>
                        </a:cubicBezTo>
                        <a:cubicBezTo>
                          <a:pt x="40" y="7"/>
                          <a:pt x="43" y="7"/>
                          <a:pt x="46" y="7"/>
                        </a:cubicBezTo>
                        <a:cubicBezTo>
                          <a:pt x="53" y="7"/>
                          <a:pt x="52" y="15"/>
                          <a:pt x="51" y="18"/>
                        </a:cubicBezTo>
                        <a:cubicBezTo>
                          <a:pt x="51" y="21"/>
                          <a:pt x="53" y="30"/>
                          <a:pt x="49" y="30"/>
                        </a:cubicBezTo>
                        <a:cubicBezTo>
                          <a:pt x="48" y="30"/>
                          <a:pt x="43" y="30"/>
                          <a:pt x="42" y="31"/>
                        </a:cubicBezTo>
                        <a:cubicBezTo>
                          <a:pt x="37" y="36"/>
                          <a:pt x="40" y="41"/>
                          <a:pt x="43" y="45"/>
                        </a:cubicBezTo>
                        <a:cubicBezTo>
                          <a:pt x="44" y="44"/>
                          <a:pt x="44" y="43"/>
                          <a:pt x="45" y="43"/>
                        </a:cubicBezTo>
                        <a:cubicBezTo>
                          <a:pt x="40" y="40"/>
                          <a:pt x="37" y="36"/>
                          <a:pt x="36" y="31"/>
                        </a:cubicBezTo>
                        <a:cubicBezTo>
                          <a:pt x="35" y="30"/>
                          <a:pt x="35" y="30"/>
                          <a:pt x="34" y="30"/>
                        </a:cubicBezTo>
                        <a:cubicBezTo>
                          <a:pt x="25" y="29"/>
                          <a:pt x="15" y="32"/>
                          <a:pt x="6" y="29"/>
                        </a:cubicBezTo>
                        <a:cubicBezTo>
                          <a:pt x="4" y="28"/>
                          <a:pt x="3" y="31"/>
                          <a:pt x="5" y="32"/>
                        </a:cubicBezTo>
                        <a:cubicBezTo>
                          <a:pt x="12" y="34"/>
                          <a:pt x="20" y="33"/>
                          <a:pt x="27" y="32"/>
                        </a:cubicBezTo>
                        <a:cubicBezTo>
                          <a:pt x="34" y="32"/>
                          <a:pt x="38" y="41"/>
                          <a:pt x="43" y="45"/>
                        </a:cubicBezTo>
                        <a:cubicBezTo>
                          <a:pt x="45" y="46"/>
                          <a:pt x="46" y="44"/>
                          <a:pt x="45" y="43"/>
                        </a:cubicBezTo>
                        <a:cubicBezTo>
                          <a:pt x="36" y="32"/>
                          <a:pt x="49" y="33"/>
                          <a:pt x="53" y="33"/>
                        </a:cubicBezTo>
                        <a:cubicBezTo>
                          <a:pt x="54" y="33"/>
                          <a:pt x="54" y="32"/>
                          <a:pt x="54" y="31"/>
                        </a:cubicBezTo>
                        <a:cubicBezTo>
                          <a:pt x="54" y="24"/>
                          <a:pt x="57" y="12"/>
                          <a:pt x="52" y="5"/>
                        </a:cubicBezTo>
                        <a:cubicBezTo>
                          <a:pt x="50" y="4"/>
                          <a:pt x="45" y="4"/>
                          <a:pt x="44" y="4"/>
                        </a:cubicBezTo>
                        <a:cubicBezTo>
                          <a:pt x="36" y="4"/>
                          <a:pt x="29" y="3"/>
                          <a:pt x="21" y="2"/>
                        </a:cubicBezTo>
                        <a:cubicBezTo>
                          <a:pt x="17" y="2"/>
                          <a:pt x="3" y="0"/>
                          <a:pt x="2" y="6"/>
                        </a:cubicBezTo>
                        <a:cubicBezTo>
                          <a:pt x="0" y="13"/>
                          <a:pt x="1" y="24"/>
                          <a:pt x="4" y="31"/>
                        </a:cubicBezTo>
                        <a:cubicBezTo>
                          <a:pt x="5" y="32"/>
                          <a:pt x="8" y="31"/>
                          <a:pt x="7" y="2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 name="Freeform 204"/>
                  <p:cNvSpPr/>
                  <p:nvPr/>
                </p:nvSpPr>
                <p:spPr bwMode="auto">
                  <a:xfrm>
                    <a:off x="1030288" y="2227263"/>
                    <a:ext cx="30163" cy="36513"/>
                  </a:xfrm>
                  <a:custGeom>
                    <a:avLst/>
                    <a:gdLst>
                      <a:gd name="T0" fmla="*/ 26 w 28"/>
                      <a:gd name="T1" fmla="*/ 3 h 34"/>
                      <a:gd name="T2" fmla="*/ 8 w 28"/>
                      <a:gd name="T3" fmla="*/ 3 h 34"/>
                      <a:gd name="T4" fmla="*/ 3 w 28"/>
                      <a:gd name="T5" fmla="*/ 12 h 34"/>
                      <a:gd name="T6" fmla="*/ 17 w 28"/>
                      <a:gd name="T7" fmla="*/ 19 h 34"/>
                      <a:gd name="T8" fmla="*/ 13 w 28"/>
                      <a:gd name="T9" fmla="*/ 30 h 34"/>
                      <a:gd name="T10" fmla="*/ 3 w 28"/>
                      <a:gd name="T11" fmla="*/ 19 h 34"/>
                      <a:gd name="T12" fmla="*/ 0 w 28"/>
                      <a:gd name="T13" fmla="*/ 19 h 34"/>
                      <a:gd name="T14" fmla="*/ 11 w 28"/>
                      <a:gd name="T15" fmla="*/ 33 h 34"/>
                      <a:gd name="T16" fmla="*/ 24 w 28"/>
                      <a:gd name="T17" fmla="*/ 24 h 34"/>
                      <a:gd name="T18" fmla="*/ 11 w 28"/>
                      <a:gd name="T19" fmla="*/ 13 h 34"/>
                      <a:gd name="T20" fmla="*/ 6 w 28"/>
                      <a:gd name="T21" fmla="*/ 12 h 34"/>
                      <a:gd name="T22" fmla="*/ 13 w 28"/>
                      <a:gd name="T23" fmla="*/ 4 h 34"/>
                      <a:gd name="T24" fmla="*/ 26 w 28"/>
                      <a:gd name="T25" fmla="*/ 6 h 34"/>
                      <a:gd name="T26" fmla="*/ 26 w 28"/>
                      <a:gd name="T27" fmla="*/ 3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8" h="34">
                        <a:moveTo>
                          <a:pt x="26" y="3"/>
                        </a:moveTo>
                        <a:cubicBezTo>
                          <a:pt x="20" y="2"/>
                          <a:pt x="14" y="0"/>
                          <a:pt x="8" y="3"/>
                        </a:cubicBezTo>
                        <a:cubicBezTo>
                          <a:pt x="4" y="4"/>
                          <a:pt x="0" y="8"/>
                          <a:pt x="3" y="12"/>
                        </a:cubicBezTo>
                        <a:cubicBezTo>
                          <a:pt x="6" y="16"/>
                          <a:pt x="13" y="16"/>
                          <a:pt x="17" y="19"/>
                        </a:cubicBezTo>
                        <a:cubicBezTo>
                          <a:pt x="24" y="23"/>
                          <a:pt x="20" y="30"/>
                          <a:pt x="13" y="30"/>
                        </a:cubicBezTo>
                        <a:cubicBezTo>
                          <a:pt x="6" y="31"/>
                          <a:pt x="3" y="25"/>
                          <a:pt x="3" y="19"/>
                        </a:cubicBezTo>
                        <a:cubicBezTo>
                          <a:pt x="3" y="17"/>
                          <a:pt x="0" y="17"/>
                          <a:pt x="0" y="19"/>
                        </a:cubicBezTo>
                        <a:cubicBezTo>
                          <a:pt x="0" y="26"/>
                          <a:pt x="4" y="32"/>
                          <a:pt x="11" y="33"/>
                        </a:cubicBezTo>
                        <a:cubicBezTo>
                          <a:pt x="17" y="34"/>
                          <a:pt x="24" y="30"/>
                          <a:pt x="24" y="24"/>
                        </a:cubicBezTo>
                        <a:cubicBezTo>
                          <a:pt x="23" y="17"/>
                          <a:pt x="16" y="15"/>
                          <a:pt x="11" y="13"/>
                        </a:cubicBezTo>
                        <a:cubicBezTo>
                          <a:pt x="9" y="13"/>
                          <a:pt x="8" y="12"/>
                          <a:pt x="6" y="12"/>
                        </a:cubicBezTo>
                        <a:cubicBezTo>
                          <a:pt x="1" y="8"/>
                          <a:pt x="10" y="5"/>
                          <a:pt x="13" y="4"/>
                        </a:cubicBezTo>
                        <a:cubicBezTo>
                          <a:pt x="17" y="4"/>
                          <a:pt x="22" y="5"/>
                          <a:pt x="26" y="6"/>
                        </a:cubicBezTo>
                        <a:cubicBezTo>
                          <a:pt x="28" y="6"/>
                          <a:pt x="28" y="3"/>
                          <a:pt x="26"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 name="Freeform 205"/>
                  <p:cNvSpPr/>
                  <p:nvPr/>
                </p:nvSpPr>
                <p:spPr bwMode="auto">
                  <a:xfrm>
                    <a:off x="1041400" y="2224088"/>
                    <a:ext cx="11113" cy="7938"/>
                  </a:xfrm>
                  <a:custGeom>
                    <a:avLst/>
                    <a:gdLst>
                      <a:gd name="T0" fmla="*/ 5 w 11"/>
                      <a:gd name="T1" fmla="*/ 6 h 8"/>
                      <a:gd name="T2" fmla="*/ 4 w 11"/>
                      <a:gd name="T3" fmla="*/ 2 h 8"/>
                      <a:gd name="T4" fmla="*/ 2 w 11"/>
                      <a:gd name="T5" fmla="*/ 3 h 8"/>
                      <a:gd name="T6" fmla="*/ 9 w 11"/>
                      <a:gd name="T7" fmla="*/ 3 h 8"/>
                      <a:gd name="T8" fmla="*/ 8 w 11"/>
                      <a:gd name="T9" fmla="*/ 2 h 8"/>
                      <a:gd name="T10" fmla="*/ 7 w 11"/>
                      <a:gd name="T11" fmla="*/ 5 h 8"/>
                      <a:gd name="T12" fmla="*/ 9 w 11"/>
                      <a:gd name="T13" fmla="*/ 5 h 8"/>
                      <a:gd name="T14" fmla="*/ 2 w 11"/>
                      <a:gd name="T15" fmla="*/ 2 h 8"/>
                      <a:gd name="T16" fmla="*/ 2 w 11"/>
                      <a:gd name="T17" fmla="*/ 5 h 8"/>
                      <a:gd name="T18" fmla="*/ 6 w 11"/>
                      <a:gd name="T19" fmla="*/ 5 h 8"/>
                      <a:gd name="T20" fmla="*/ 6 w 11"/>
                      <a:gd name="T21" fmla="*/ 2 h 8"/>
                      <a:gd name="T22" fmla="*/ 2 w 11"/>
                      <a:gd name="T23" fmla="*/ 2 h 8"/>
                      <a:gd name="T24" fmla="*/ 2 w 11"/>
                      <a:gd name="T25" fmla="*/ 5 h 8"/>
                      <a:gd name="T26" fmla="*/ 7 w 11"/>
                      <a:gd name="T27" fmla="*/ 7 h 8"/>
                      <a:gd name="T28" fmla="*/ 10 w 11"/>
                      <a:gd name="T29" fmla="*/ 6 h 8"/>
                      <a:gd name="T30" fmla="*/ 10 w 11"/>
                      <a:gd name="T31" fmla="*/ 2 h 8"/>
                      <a:gd name="T32" fmla="*/ 9 w 11"/>
                      <a:gd name="T33" fmla="*/ 0 h 8"/>
                      <a:gd name="T34" fmla="*/ 2 w 11"/>
                      <a:gd name="T35" fmla="*/ 0 h 8"/>
                      <a:gd name="T36" fmla="*/ 1 w 11"/>
                      <a:gd name="T37" fmla="*/ 2 h 8"/>
                      <a:gd name="T38" fmla="*/ 2 w 11"/>
                      <a:gd name="T39" fmla="*/ 6 h 8"/>
                      <a:gd name="T40" fmla="*/ 5 w 11"/>
                      <a:gd name="T41" fmla="*/ 6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1" h="8">
                        <a:moveTo>
                          <a:pt x="5" y="6"/>
                        </a:moveTo>
                        <a:cubicBezTo>
                          <a:pt x="4" y="4"/>
                          <a:pt x="4" y="3"/>
                          <a:pt x="4" y="2"/>
                        </a:cubicBezTo>
                        <a:cubicBezTo>
                          <a:pt x="3" y="2"/>
                          <a:pt x="3" y="3"/>
                          <a:pt x="2" y="3"/>
                        </a:cubicBezTo>
                        <a:cubicBezTo>
                          <a:pt x="5" y="3"/>
                          <a:pt x="7" y="3"/>
                          <a:pt x="9" y="3"/>
                        </a:cubicBezTo>
                        <a:cubicBezTo>
                          <a:pt x="9" y="3"/>
                          <a:pt x="8" y="2"/>
                          <a:pt x="8" y="2"/>
                        </a:cubicBezTo>
                        <a:cubicBezTo>
                          <a:pt x="7" y="3"/>
                          <a:pt x="7" y="4"/>
                          <a:pt x="7" y="5"/>
                        </a:cubicBezTo>
                        <a:cubicBezTo>
                          <a:pt x="8" y="5"/>
                          <a:pt x="8" y="5"/>
                          <a:pt x="9" y="5"/>
                        </a:cubicBezTo>
                        <a:cubicBezTo>
                          <a:pt x="7" y="3"/>
                          <a:pt x="5" y="2"/>
                          <a:pt x="2" y="2"/>
                        </a:cubicBezTo>
                        <a:cubicBezTo>
                          <a:pt x="1" y="2"/>
                          <a:pt x="0" y="5"/>
                          <a:pt x="2" y="5"/>
                        </a:cubicBezTo>
                        <a:cubicBezTo>
                          <a:pt x="4" y="5"/>
                          <a:pt x="5" y="5"/>
                          <a:pt x="6" y="5"/>
                        </a:cubicBezTo>
                        <a:cubicBezTo>
                          <a:pt x="8" y="5"/>
                          <a:pt x="8" y="2"/>
                          <a:pt x="6" y="2"/>
                        </a:cubicBezTo>
                        <a:cubicBezTo>
                          <a:pt x="5" y="2"/>
                          <a:pt x="4" y="2"/>
                          <a:pt x="2" y="2"/>
                        </a:cubicBezTo>
                        <a:cubicBezTo>
                          <a:pt x="2" y="3"/>
                          <a:pt x="2" y="4"/>
                          <a:pt x="2" y="5"/>
                        </a:cubicBezTo>
                        <a:cubicBezTo>
                          <a:pt x="4" y="5"/>
                          <a:pt x="6" y="5"/>
                          <a:pt x="7" y="7"/>
                        </a:cubicBezTo>
                        <a:cubicBezTo>
                          <a:pt x="8" y="7"/>
                          <a:pt x="9" y="7"/>
                          <a:pt x="10" y="6"/>
                        </a:cubicBezTo>
                        <a:cubicBezTo>
                          <a:pt x="10" y="5"/>
                          <a:pt x="10" y="3"/>
                          <a:pt x="10" y="2"/>
                        </a:cubicBezTo>
                        <a:cubicBezTo>
                          <a:pt x="11" y="1"/>
                          <a:pt x="10" y="1"/>
                          <a:pt x="9" y="0"/>
                        </a:cubicBezTo>
                        <a:cubicBezTo>
                          <a:pt x="7" y="0"/>
                          <a:pt x="5" y="0"/>
                          <a:pt x="2" y="0"/>
                        </a:cubicBezTo>
                        <a:cubicBezTo>
                          <a:pt x="2" y="0"/>
                          <a:pt x="1" y="1"/>
                          <a:pt x="1" y="2"/>
                        </a:cubicBezTo>
                        <a:cubicBezTo>
                          <a:pt x="1" y="3"/>
                          <a:pt x="1" y="5"/>
                          <a:pt x="2" y="6"/>
                        </a:cubicBezTo>
                        <a:cubicBezTo>
                          <a:pt x="2" y="8"/>
                          <a:pt x="5" y="7"/>
                          <a:pt x="5"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 name="Freeform 408"/>
                  <p:cNvSpPr/>
                  <p:nvPr/>
                </p:nvSpPr>
                <p:spPr bwMode="auto">
                  <a:xfrm>
                    <a:off x="1012825" y="2757488"/>
                    <a:ext cx="14288" cy="36513"/>
                  </a:xfrm>
                  <a:custGeom>
                    <a:avLst/>
                    <a:gdLst>
                      <a:gd name="T0" fmla="*/ 2 w 14"/>
                      <a:gd name="T1" fmla="*/ 2 h 34"/>
                      <a:gd name="T2" fmla="*/ 2 w 14"/>
                      <a:gd name="T3" fmla="*/ 0 h 34"/>
                      <a:gd name="T4" fmla="*/ 0 w 14"/>
                      <a:gd name="T5" fmla="*/ 1 h 34"/>
                      <a:gd name="T6" fmla="*/ 13 w 14"/>
                      <a:gd name="T7" fmla="*/ 33 h 34"/>
                      <a:gd name="T8" fmla="*/ 14 w 14"/>
                      <a:gd name="T9" fmla="*/ 33 h 34"/>
                      <a:gd name="T10" fmla="*/ 2 w 14"/>
                      <a:gd name="T11" fmla="*/ 0 h 34"/>
                      <a:gd name="T12" fmla="*/ 0 w 14"/>
                      <a:gd name="T13" fmla="*/ 0 h 34"/>
                      <a:gd name="T14" fmla="*/ 0 w 14"/>
                      <a:gd name="T15" fmla="*/ 2 h 34"/>
                      <a:gd name="T16" fmla="*/ 2 w 14"/>
                      <a:gd name="T17" fmla="*/ 2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34">
                        <a:moveTo>
                          <a:pt x="2" y="2"/>
                        </a:moveTo>
                        <a:cubicBezTo>
                          <a:pt x="2" y="1"/>
                          <a:pt x="2" y="1"/>
                          <a:pt x="2" y="0"/>
                        </a:cubicBezTo>
                        <a:cubicBezTo>
                          <a:pt x="1" y="0"/>
                          <a:pt x="1" y="0"/>
                          <a:pt x="0" y="1"/>
                        </a:cubicBezTo>
                        <a:cubicBezTo>
                          <a:pt x="5" y="11"/>
                          <a:pt x="9" y="22"/>
                          <a:pt x="13" y="33"/>
                        </a:cubicBezTo>
                        <a:cubicBezTo>
                          <a:pt x="13" y="34"/>
                          <a:pt x="14" y="33"/>
                          <a:pt x="14" y="33"/>
                        </a:cubicBezTo>
                        <a:cubicBezTo>
                          <a:pt x="11" y="22"/>
                          <a:pt x="6" y="11"/>
                          <a:pt x="2" y="0"/>
                        </a:cubicBezTo>
                        <a:cubicBezTo>
                          <a:pt x="1" y="0"/>
                          <a:pt x="0" y="0"/>
                          <a:pt x="0" y="0"/>
                        </a:cubicBezTo>
                        <a:cubicBezTo>
                          <a:pt x="0" y="1"/>
                          <a:pt x="0" y="1"/>
                          <a:pt x="0" y="2"/>
                        </a:cubicBezTo>
                        <a:cubicBezTo>
                          <a:pt x="0" y="3"/>
                          <a:pt x="2" y="3"/>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 name="Freeform 409"/>
                  <p:cNvSpPr/>
                  <p:nvPr/>
                </p:nvSpPr>
                <p:spPr bwMode="auto">
                  <a:xfrm>
                    <a:off x="1033463" y="2754313"/>
                    <a:ext cx="39688" cy="41275"/>
                  </a:xfrm>
                  <a:custGeom>
                    <a:avLst/>
                    <a:gdLst>
                      <a:gd name="T0" fmla="*/ 1 w 37"/>
                      <a:gd name="T1" fmla="*/ 34 h 38"/>
                      <a:gd name="T2" fmla="*/ 3 w 37"/>
                      <a:gd name="T3" fmla="*/ 32 h 38"/>
                      <a:gd name="T4" fmla="*/ 4 w 37"/>
                      <a:gd name="T5" fmla="*/ 27 h 38"/>
                      <a:gd name="T6" fmla="*/ 8 w 37"/>
                      <a:gd name="T7" fmla="*/ 18 h 38"/>
                      <a:gd name="T8" fmla="*/ 12 w 37"/>
                      <a:gd name="T9" fmla="*/ 8 h 38"/>
                      <a:gd name="T10" fmla="*/ 26 w 37"/>
                      <a:gd name="T11" fmla="*/ 9 h 38"/>
                      <a:gd name="T12" fmla="*/ 32 w 37"/>
                      <a:gd name="T13" fmla="*/ 23 h 38"/>
                      <a:gd name="T14" fmla="*/ 36 w 37"/>
                      <a:gd name="T15" fmla="*/ 34 h 38"/>
                      <a:gd name="T16" fmla="*/ 23 w 37"/>
                      <a:gd name="T17" fmla="*/ 36 h 38"/>
                      <a:gd name="T18" fmla="*/ 19 w 37"/>
                      <a:gd name="T19" fmla="*/ 26 h 38"/>
                      <a:gd name="T20" fmla="*/ 18 w 37"/>
                      <a:gd name="T21" fmla="*/ 33 h 38"/>
                      <a:gd name="T22" fmla="*/ 13 w 37"/>
                      <a:gd name="T23" fmla="*/ 36 h 38"/>
                      <a:gd name="T24" fmla="*/ 0 w 37"/>
                      <a:gd name="T25" fmla="*/ 36 h 38"/>
                      <a:gd name="T26" fmla="*/ 0 w 37"/>
                      <a:gd name="T27" fmla="*/ 38 h 38"/>
                      <a:gd name="T28" fmla="*/ 19 w 37"/>
                      <a:gd name="T29" fmla="*/ 37 h 38"/>
                      <a:gd name="T30" fmla="*/ 19 w 37"/>
                      <a:gd name="T31" fmla="*/ 37 h 38"/>
                      <a:gd name="T32" fmla="*/ 19 w 37"/>
                      <a:gd name="T33" fmla="*/ 33 h 38"/>
                      <a:gd name="T34" fmla="*/ 19 w 37"/>
                      <a:gd name="T35" fmla="*/ 31 h 38"/>
                      <a:gd name="T36" fmla="*/ 21 w 37"/>
                      <a:gd name="T37" fmla="*/ 29 h 38"/>
                      <a:gd name="T38" fmla="*/ 22 w 37"/>
                      <a:gd name="T39" fmla="*/ 37 h 38"/>
                      <a:gd name="T40" fmla="*/ 23 w 37"/>
                      <a:gd name="T41" fmla="*/ 37 h 38"/>
                      <a:gd name="T42" fmla="*/ 36 w 37"/>
                      <a:gd name="T43" fmla="*/ 37 h 38"/>
                      <a:gd name="T44" fmla="*/ 37 w 37"/>
                      <a:gd name="T45" fmla="*/ 36 h 38"/>
                      <a:gd name="T46" fmla="*/ 31 w 37"/>
                      <a:gd name="T47" fmla="*/ 14 h 38"/>
                      <a:gd name="T48" fmla="*/ 23 w 37"/>
                      <a:gd name="T49" fmla="*/ 2 h 38"/>
                      <a:gd name="T50" fmla="*/ 11 w 37"/>
                      <a:gd name="T51" fmla="*/ 7 h 38"/>
                      <a:gd name="T52" fmla="*/ 0 w 37"/>
                      <a:gd name="T53" fmla="*/ 36 h 38"/>
                      <a:gd name="T54" fmla="*/ 1 w 37"/>
                      <a:gd name="T55" fmla="*/ 36 h 38"/>
                      <a:gd name="T56" fmla="*/ 3 w 37"/>
                      <a:gd name="T57" fmla="*/ 34 h 38"/>
                      <a:gd name="T58" fmla="*/ 1 w 37"/>
                      <a:gd name="T59" fmla="*/ 34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7" h="38">
                        <a:moveTo>
                          <a:pt x="1" y="34"/>
                        </a:moveTo>
                        <a:cubicBezTo>
                          <a:pt x="2" y="35"/>
                          <a:pt x="3" y="34"/>
                          <a:pt x="3" y="32"/>
                        </a:cubicBezTo>
                        <a:cubicBezTo>
                          <a:pt x="3" y="30"/>
                          <a:pt x="4" y="29"/>
                          <a:pt x="4" y="27"/>
                        </a:cubicBezTo>
                        <a:cubicBezTo>
                          <a:pt x="5" y="24"/>
                          <a:pt x="7" y="21"/>
                          <a:pt x="8" y="18"/>
                        </a:cubicBezTo>
                        <a:cubicBezTo>
                          <a:pt x="9" y="15"/>
                          <a:pt x="11" y="11"/>
                          <a:pt x="12" y="8"/>
                        </a:cubicBezTo>
                        <a:cubicBezTo>
                          <a:pt x="16" y="0"/>
                          <a:pt x="23" y="3"/>
                          <a:pt x="26" y="9"/>
                        </a:cubicBezTo>
                        <a:cubicBezTo>
                          <a:pt x="29" y="13"/>
                          <a:pt x="30" y="18"/>
                          <a:pt x="32" y="23"/>
                        </a:cubicBezTo>
                        <a:cubicBezTo>
                          <a:pt x="34" y="27"/>
                          <a:pt x="35" y="30"/>
                          <a:pt x="36" y="34"/>
                        </a:cubicBezTo>
                        <a:cubicBezTo>
                          <a:pt x="36" y="37"/>
                          <a:pt x="23" y="36"/>
                          <a:pt x="23" y="36"/>
                        </a:cubicBezTo>
                        <a:cubicBezTo>
                          <a:pt x="23" y="34"/>
                          <a:pt x="23" y="24"/>
                          <a:pt x="19" y="26"/>
                        </a:cubicBezTo>
                        <a:cubicBezTo>
                          <a:pt x="17" y="27"/>
                          <a:pt x="18" y="31"/>
                          <a:pt x="18" y="33"/>
                        </a:cubicBezTo>
                        <a:cubicBezTo>
                          <a:pt x="18" y="36"/>
                          <a:pt x="17" y="36"/>
                          <a:pt x="13" y="36"/>
                        </a:cubicBezTo>
                        <a:cubicBezTo>
                          <a:pt x="9" y="36"/>
                          <a:pt x="5" y="36"/>
                          <a:pt x="0" y="36"/>
                        </a:cubicBezTo>
                        <a:cubicBezTo>
                          <a:pt x="0" y="36"/>
                          <a:pt x="0" y="38"/>
                          <a:pt x="0" y="38"/>
                        </a:cubicBezTo>
                        <a:cubicBezTo>
                          <a:pt x="6" y="37"/>
                          <a:pt x="13" y="38"/>
                          <a:pt x="19" y="37"/>
                        </a:cubicBezTo>
                        <a:cubicBezTo>
                          <a:pt x="19" y="37"/>
                          <a:pt x="19" y="37"/>
                          <a:pt x="19" y="37"/>
                        </a:cubicBezTo>
                        <a:cubicBezTo>
                          <a:pt x="19" y="35"/>
                          <a:pt x="19" y="34"/>
                          <a:pt x="19" y="33"/>
                        </a:cubicBezTo>
                        <a:cubicBezTo>
                          <a:pt x="19" y="32"/>
                          <a:pt x="19" y="32"/>
                          <a:pt x="19" y="31"/>
                        </a:cubicBezTo>
                        <a:cubicBezTo>
                          <a:pt x="19" y="30"/>
                          <a:pt x="19" y="29"/>
                          <a:pt x="21" y="29"/>
                        </a:cubicBezTo>
                        <a:cubicBezTo>
                          <a:pt x="22" y="31"/>
                          <a:pt x="21" y="34"/>
                          <a:pt x="22" y="37"/>
                        </a:cubicBezTo>
                        <a:cubicBezTo>
                          <a:pt x="22" y="37"/>
                          <a:pt x="22" y="37"/>
                          <a:pt x="23" y="37"/>
                        </a:cubicBezTo>
                        <a:cubicBezTo>
                          <a:pt x="27" y="37"/>
                          <a:pt x="32" y="37"/>
                          <a:pt x="36" y="37"/>
                        </a:cubicBezTo>
                        <a:cubicBezTo>
                          <a:pt x="37" y="37"/>
                          <a:pt x="37" y="37"/>
                          <a:pt x="37" y="36"/>
                        </a:cubicBezTo>
                        <a:cubicBezTo>
                          <a:pt x="37" y="28"/>
                          <a:pt x="33" y="21"/>
                          <a:pt x="31" y="14"/>
                        </a:cubicBezTo>
                        <a:cubicBezTo>
                          <a:pt x="29" y="11"/>
                          <a:pt x="27" y="4"/>
                          <a:pt x="23" y="2"/>
                        </a:cubicBezTo>
                        <a:cubicBezTo>
                          <a:pt x="18" y="0"/>
                          <a:pt x="14" y="3"/>
                          <a:pt x="11" y="7"/>
                        </a:cubicBezTo>
                        <a:cubicBezTo>
                          <a:pt x="6" y="15"/>
                          <a:pt x="2" y="27"/>
                          <a:pt x="0" y="36"/>
                        </a:cubicBezTo>
                        <a:cubicBezTo>
                          <a:pt x="0" y="37"/>
                          <a:pt x="1" y="37"/>
                          <a:pt x="1" y="36"/>
                        </a:cubicBezTo>
                        <a:cubicBezTo>
                          <a:pt x="2" y="36"/>
                          <a:pt x="2" y="35"/>
                          <a:pt x="3" y="34"/>
                        </a:cubicBezTo>
                        <a:cubicBezTo>
                          <a:pt x="3" y="34"/>
                          <a:pt x="2" y="33"/>
                          <a:pt x="1" y="3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 name="Freeform 410"/>
                  <p:cNvSpPr/>
                  <p:nvPr/>
                </p:nvSpPr>
                <p:spPr bwMode="auto">
                  <a:xfrm>
                    <a:off x="1023938" y="2757488"/>
                    <a:ext cx="4763" cy="9525"/>
                  </a:xfrm>
                  <a:custGeom>
                    <a:avLst/>
                    <a:gdLst>
                      <a:gd name="T0" fmla="*/ 4 w 5"/>
                      <a:gd name="T1" fmla="*/ 0 h 9"/>
                      <a:gd name="T2" fmla="*/ 1 w 5"/>
                      <a:gd name="T3" fmla="*/ 4 h 9"/>
                      <a:gd name="T4" fmla="*/ 3 w 5"/>
                      <a:gd name="T5" fmla="*/ 8 h 9"/>
                      <a:gd name="T6" fmla="*/ 4 w 5"/>
                      <a:gd name="T7" fmla="*/ 8 h 9"/>
                      <a:gd name="T8" fmla="*/ 2 w 5"/>
                      <a:gd name="T9" fmla="*/ 5 h 9"/>
                      <a:gd name="T10" fmla="*/ 4 w 5"/>
                      <a:gd name="T11" fmla="*/ 1 h 9"/>
                      <a:gd name="T12" fmla="*/ 4 w 5"/>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5" h="9">
                        <a:moveTo>
                          <a:pt x="4" y="0"/>
                        </a:moveTo>
                        <a:cubicBezTo>
                          <a:pt x="3" y="1"/>
                          <a:pt x="1" y="2"/>
                          <a:pt x="1" y="4"/>
                        </a:cubicBezTo>
                        <a:cubicBezTo>
                          <a:pt x="0" y="6"/>
                          <a:pt x="3" y="7"/>
                          <a:pt x="3" y="8"/>
                        </a:cubicBezTo>
                        <a:cubicBezTo>
                          <a:pt x="3" y="9"/>
                          <a:pt x="5" y="9"/>
                          <a:pt x="4" y="8"/>
                        </a:cubicBezTo>
                        <a:cubicBezTo>
                          <a:pt x="4" y="6"/>
                          <a:pt x="2" y="6"/>
                          <a:pt x="2" y="5"/>
                        </a:cubicBezTo>
                        <a:cubicBezTo>
                          <a:pt x="2" y="4"/>
                          <a:pt x="4" y="2"/>
                          <a:pt x="4" y="1"/>
                        </a:cubicBezTo>
                        <a:cubicBezTo>
                          <a:pt x="5" y="1"/>
                          <a:pt x="4" y="0"/>
                          <a:pt x="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 name="Freeform 411"/>
                  <p:cNvSpPr/>
                  <p:nvPr/>
                </p:nvSpPr>
                <p:spPr bwMode="auto">
                  <a:xfrm>
                    <a:off x="1027113" y="2757488"/>
                    <a:ext cx="4763" cy="9525"/>
                  </a:xfrm>
                  <a:custGeom>
                    <a:avLst/>
                    <a:gdLst>
                      <a:gd name="T0" fmla="*/ 1 w 5"/>
                      <a:gd name="T1" fmla="*/ 1 h 9"/>
                      <a:gd name="T2" fmla="*/ 3 w 5"/>
                      <a:gd name="T3" fmla="*/ 4 h 9"/>
                      <a:gd name="T4" fmla="*/ 1 w 5"/>
                      <a:gd name="T5" fmla="*/ 8 h 9"/>
                      <a:gd name="T6" fmla="*/ 1 w 5"/>
                      <a:gd name="T7" fmla="*/ 9 h 9"/>
                      <a:gd name="T8" fmla="*/ 5 w 5"/>
                      <a:gd name="T9" fmla="*/ 5 h 9"/>
                      <a:gd name="T10" fmla="*/ 2 w 5"/>
                      <a:gd name="T11" fmla="*/ 0 h 9"/>
                      <a:gd name="T12" fmla="*/ 1 w 5"/>
                      <a:gd name="T13" fmla="*/ 1 h 9"/>
                    </a:gdLst>
                    <a:ahLst/>
                    <a:cxnLst>
                      <a:cxn ang="0">
                        <a:pos x="T0" y="T1"/>
                      </a:cxn>
                      <a:cxn ang="0">
                        <a:pos x="T2" y="T3"/>
                      </a:cxn>
                      <a:cxn ang="0">
                        <a:pos x="T4" y="T5"/>
                      </a:cxn>
                      <a:cxn ang="0">
                        <a:pos x="T6" y="T7"/>
                      </a:cxn>
                      <a:cxn ang="0">
                        <a:pos x="T8" y="T9"/>
                      </a:cxn>
                      <a:cxn ang="0">
                        <a:pos x="T10" y="T11"/>
                      </a:cxn>
                      <a:cxn ang="0">
                        <a:pos x="T12" y="T13"/>
                      </a:cxn>
                    </a:cxnLst>
                    <a:rect l="0" t="0" r="r" b="b"/>
                    <a:pathLst>
                      <a:path w="5" h="9">
                        <a:moveTo>
                          <a:pt x="1" y="1"/>
                        </a:moveTo>
                        <a:cubicBezTo>
                          <a:pt x="2" y="2"/>
                          <a:pt x="3" y="3"/>
                          <a:pt x="3" y="4"/>
                        </a:cubicBezTo>
                        <a:cubicBezTo>
                          <a:pt x="4" y="5"/>
                          <a:pt x="1" y="7"/>
                          <a:pt x="1" y="8"/>
                        </a:cubicBezTo>
                        <a:cubicBezTo>
                          <a:pt x="0" y="8"/>
                          <a:pt x="1" y="9"/>
                          <a:pt x="1" y="9"/>
                        </a:cubicBezTo>
                        <a:cubicBezTo>
                          <a:pt x="3" y="8"/>
                          <a:pt x="5" y="6"/>
                          <a:pt x="5" y="5"/>
                        </a:cubicBezTo>
                        <a:cubicBezTo>
                          <a:pt x="5" y="3"/>
                          <a:pt x="3" y="1"/>
                          <a:pt x="2" y="0"/>
                        </a:cubicBezTo>
                        <a:cubicBezTo>
                          <a:pt x="1" y="0"/>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 name="Freeform 412"/>
                  <p:cNvSpPr/>
                  <p:nvPr/>
                </p:nvSpPr>
                <p:spPr bwMode="auto">
                  <a:xfrm>
                    <a:off x="1023938" y="2763838"/>
                    <a:ext cx="4763" cy="26988"/>
                  </a:xfrm>
                  <a:custGeom>
                    <a:avLst/>
                    <a:gdLst>
                      <a:gd name="T0" fmla="*/ 3 w 4"/>
                      <a:gd name="T1" fmla="*/ 1 h 25"/>
                      <a:gd name="T2" fmla="*/ 0 w 4"/>
                      <a:gd name="T3" fmla="*/ 8 h 25"/>
                      <a:gd name="T4" fmla="*/ 1 w 4"/>
                      <a:gd name="T5" fmla="*/ 24 h 25"/>
                      <a:gd name="T6" fmla="*/ 3 w 4"/>
                      <a:gd name="T7" fmla="*/ 24 h 25"/>
                      <a:gd name="T8" fmla="*/ 1 w 4"/>
                      <a:gd name="T9" fmla="*/ 13 h 25"/>
                      <a:gd name="T10" fmla="*/ 4 w 4"/>
                      <a:gd name="T11" fmla="*/ 2 h 25"/>
                      <a:gd name="T12" fmla="*/ 3 w 4"/>
                      <a:gd name="T13" fmla="*/ 1 h 25"/>
                    </a:gdLst>
                    <a:ahLst/>
                    <a:cxnLst>
                      <a:cxn ang="0">
                        <a:pos x="T0" y="T1"/>
                      </a:cxn>
                      <a:cxn ang="0">
                        <a:pos x="T2" y="T3"/>
                      </a:cxn>
                      <a:cxn ang="0">
                        <a:pos x="T4" y="T5"/>
                      </a:cxn>
                      <a:cxn ang="0">
                        <a:pos x="T6" y="T7"/>
                      </a:cxn>
                      <a:cxn ang="0">
                        <a:pos x="T8" y="T9"/>
                      </a:cxn>
                      <a:cxn ang="0">
                        <a:pos x="T10" y="T11"/>
                      </a:cxn>
                      <a:cxn ang="0">
                        <a:pos x="T12" y="T13"/>
                      </a:cxn>
                    </a:cxnLst>
                    <a:rect l="0" t="0" r="r" b="b"/>
                    <a:pathLst>
                      <a:path w="4" h="25">
                        <a:moveTo>
                          <a:pt x="3" y="1"/>
                        </a:moveTo>
                        <a:cubicBezTo>
                          <a:pt x="0" y="4"/>
                          <a:pt x="0" y="4"/>
                          <a:pt x="0" y="8"/>
                        </a:cubicBezTo>
                        <a:cubicBezTo>
                          <a:pt x="0" y="14"/>
                          <a:pt x="1" y="19"/>
                          <a:pt x="1" y="24"/>
                        </a:cubicBezTo>
                        <a:cubicBezTo>
                          <a:pt x="1" y="25"/>
                          <a:pt x="3" y="25"/>
                          <a:pt x="3" y="24"/>
                        </a:cubicBezTo>
                        <a:cubicBezTo>
                          <a:pt x="3" y="20"/>
                          <a:pt x="2" y="17"/>
                          <a:pt x="1" y="13"/>
                        </a:cubicBezTo>
                        <a:cubicBezTo>
                          <a:pt x="1" y="8"/>
                          <a:pt x="1" y="5"/>
                          <a:pt x="4" y="2"/>
                        </a:cubicBezTo>
                        <a:cubicBezTo>
                          <a:pt x="4" y="1"/>
                          <a:pt x="3" y="0"/>
                          <a:pt x="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 name="Freeform 413"/>
                  <p:cNvSpPr/>
                  <p:nvPr/>
                </p:nvSpPr>
                <p:spPr bwMode="auto">
                  <a:xfrm>
                    <a:off x="1028700" y="2763838"/>
                    <a:ext cx="4763" cy="30163"/>
                  </a:xfrm>
                  <a:custGeom>
                    <a:avLst/>
                    <a:gdLst>
                      <a:gd name="T0" fmla="*/ 0 w 4"/>
                      <a:gd name="T1" fmla="*/ 2 h 29"/>
                      <a:gd name="T2" fmla="*/ 2 w 4"/>
                      <a:gd name="T3" fmla="*/ 15 h 29"/>
                      <a:gd name="T4" fmla="*/ 2 w 4"/>
                      <a:gd name="T5" fmla="*/ 28 h 29"/>
                      <a:gd name="T6" fmla="*/ 3 w 4"/>
                      <a:gd name="T7" fmla="*/ 28 h 29"/>
                      <a:gd name="T8" fmla="*/ 4 w 4"/>
                      <a:gd name="T9" fmla="*/ 11 h 29"/>
                      <a:gd name="T10" fmla="*/ 1 w 4"/>
                      <a:gd name="T11" fmla="*/ 1 h 29"/>
                      <a:gd name="T12" fmla="*/ 0 w 4"/>
                      <a:gd name="T13" fmla="*/ 2 h 29"/>
                    </a:gdLst>
                    <a:ahLst/>
                    <a:cxnLst>
                      <a:cxn ang="0">
                        <a:pos x="T0" y="T1"/>
                      </a:cxn>
                      <a:cxn ang="0">
                        <a:pos x="T2" y="T3"/>
                      </a:cxn>
                      <a:cxn ang="0">
                        <a:pos x="T4" y="T5"/>
                      </a:cxn>
                      <a:cxn ang="0">
                        <a:pos x="T6" y="T7"/>
                      </a:cxn>
                      <a:cxn ang="0">
                        <a:pos x="T8" y="T9"/>
                      </a:cxn>
                      <a:cxn ang="0">
                        <a:pos x="T10" y="T11"/>
                      </a:cxn>
                      <a:cxn ang="0">
                        <a:pos x="T12" y="T13"/>
                      </a:cxn>
                    </a:cxnLst>
                    <a:rect l="0" t="0" r="r" b="b"/>
                    <a:pathLst>
                      <a:path w="4" h="29">
                        <a:moveTo>
                          <a:pt x="0" y="2"/>
                        </a:moveTo>
                        <a:cubicBezTo>
                          <a:pt x="3" y="5"/>
                          <a:pt x="2" y="11"/>
                          <a:pt x="2" y="15"/>
                        </a:cubicBezTo>
                        <a:cubicBezTo>
                          <a:pt x="2" y="19"/>
                          <a:pt x="2" y="24"/>
                          <a:pt x="2" y="28"/>
                        </a:cubicBezTo>
                        <a:cubicBezTo>
                          <a:pt x="2" y="29"/>
                          <a:pt x="3" y="29"/>
                          <a:pt x="3" y="28"/>
                        </a:cubicBezTo>
                        <a:cubicBezTo>
                          <a:pt x="3" y="23"/>
                          <a:pt x="3" y="17"/>
                          <a:pt x="4" y="11"/>
                        </a:cubicBezTo>
                        <a:cubicBezTo>
                          <a:pt x="4" y="8"/>
                          <a:pt x="4" y="4"/>
                          <a:pt x="1" y="1"/>
                        </a:cubicBezTo>
                        <a:cubicBezTo>
                          <a:pt x="1" y="0"/>
                          <a:pt x="0"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 name="Freeform 414"/>
                  <p:cNvSpPr/>
                  <p:nvPr/>
                </p:nvSpPr>
                <p:spPr bwMode="auto">
                  <a:xfrm>
                    <a:off x="1025525" y="2767013"/>
                    <a:ext cx="4763" cy="4763"/>
                  </a:xfrm>
                  <a:custGeom>
                    <a:avLst/>
                    <a:gdLst>
                      <a:gd name="T0" fmla="*/ 0 w 5"/>
                      <a:gd name="T1" fmla="*/ 4 h 4"/>
                      <a:gd name="T2" fmla="*/ 5 w 5"/>
                      <a:gd name="T3" fmla="*/ 0 h 4"/>
                      <a:gd name="T4" fmla="*/ 4 w 5"/>
                      <a:gd name="T5" fmla="*/ 0 h 4"/>
                      <a:gd name="T6" fmla="*/ 0 w 5"/>
                      <a:gd name="T7" fmla="*/ 3 h 4"/>
                      <a:gd name="T8" fmla="*/ 0 w 5"/>
                      <a:gd name="T9" fmla="*/ 4 h 4"/>
                    </a:gdLst>
                    <a:ahLst/>
                    <a:cxnLst>
                      <a:cxn ang="0">
                        <a:pos x="T0" y="T1"/>
                      </a:cxn>
                      <a:cxn ang="0">
                        <a:pos x="T2" y="T3"/>
                      </a:cxn>
                      <a:cxn ang="0">
                        <a:pos x="T4" y="T5"/>
                      </a:cxn>
                      <a:cxn ang="0">
                        <a:pos x="T6" y="T7"/>
                      </a:cxn>
                      <a:cxn ang="0">
                        <a:pos x="T8" y="T9"/>
                      </a:cxn>
                    </a:cxnLst>
                    <a:rect l="0" t="0" r="r" b="b"/>
                    <a:pathLst>
                      <a:path w="5" h="4">
                        <a:moveTo>
                          <a:pt x="0" y="4"/>
                        </a:moveTo>
                        <a:cubicBezTo>
                          <a:pt x="2" y="2"/>
                          <a:pt x="3" y="1"/>
                          <a:pt x="5" y="0"/>
                        </a:cubicBezTo>
                        <a:cubicBezTo>
                          <a:pt x="5" y="0"/>
                          <a:pt x="4" y="0"/>
                          <a:pt x="4" y="0"/>
                        </a:cubicBezTo>
                        <a:cubicBezTo>
                          <a:pt x="3" y="1"/>
                          <a:pt x="1" y="2"/>
                          <a:pt x="0" y="3"/>
                        </a:cubicBezTo>
                        <a:cubicBezTo>
                          <a:pt x="0" y="4"/>
                          <a:pt x="0" y="4"/>
                          <a:pt x="0"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 name="Freeform 415"/>
                  <p:cNvSpPr/>
                  <p:nvPr/>
                </p:nvSpPr>
                <p:spPr bwMode="auto">
                  <a:xfrm>
                    <a:off x="1023938" y="2768601"/>
                    <a:ext cx="7938" cy="6350"/>
                  </a:xfrm>
                  <a:custGeom>
                    <a:avLst/>
                    <a:gdLst>
                      <a:gd name="T0" fmla="*/ 1 w 7"/>
                      <a:gd name="T1" fmla="*/ 5 h 6"/>
                      <a:gd name="T2" fmla="*/ 6 w 7"/>
                      <a:gd name="T3" fmla="*/ 1 h 6"/>
                      <a:gd name="T4" fmla="*/ 6 w 7"/>
                      <a:gd name="T5" fmla="*/ 0 h 6"/>
                      <a:gd name="T6" fmla="*/ 1 w 7"/>
                      <a:gd name="T7" fmla="*/ 5 h 6"/>
                      <a:gd name="T8" fmla="*/ 1 w 7"/>
                      <a:gd name="T9" fmla="*/ 5 h 6"/>
                    </a:gdLst>
                    <a:ahLst/>
                    <a:cxnLst>
                      <a:cxn ang="0">
                        <a:pos x="T0" y="T1"/>
                      </a:cxn>
                      <a:cxn ang="0">
                        <a:pos x="T2" y="T3"/>
                      </a:cxn>
                      <a:cxn ang="0">
                        <a:pos x="T4" y="T5"/>
                      </a:cxn>
                      <a:cxn ang="0">
                        <a:pos x="T6" y="T7"/>
                      </a:cxn>
                      <a:cxn ang="0">
                        <a:pos x="T8" y="T9"/>
                      </a:cxn>
                    </a:cxnLst>
                    <a:rect l="0" t="0" r="r" b="b"/>
                    <a:pathLst>
                      <a:path w="7" h="6">
                        <a:moveTo>
                          <a:pt x="1" y="5"/>
                        </a:moveTo>
                        <a:cubicBezTo>
                          <a:pt x="3" y="4"/>
                          <a:pt x="4" y="2"/>
                          <a:pt x="6" y="1"/>
                        </a:cubicBezTo>
                        <a:cubicBezTo>
                          <a:pt x="7" y="0"/>
                          <a:pt x="6" y="0"/>
                          <a:pt x="6" y="0"/>
                        </a:cubicBezTo>
                        <a:cubicBezTo>
                          <a:pt x="4" y="2"/>
                          <a:pt x="2" y="3"/>
                          <a:pt x="1" y="5"/>
                        </a:cubicBezTo>
                        <a:cubicBezTo>
                          <a:pt x="0" y="5"/>
                          <a:pt x="0" y="6"/>
                          <a:pt x="1"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 name="Freeform 416"/>
                  <p:cNvSpPr/>
                  <p:nvPr/>
                </p:nvSpPr>
                <p:spPr bwMode="auto">
                  <a:xfrm>
                    <a:off x="1025525" y="2770188"/>
                    <a:ext cx="6350" cy="6350"/>
                  </a:xfrm>
                  <a:custGeom>
                    <a:avLst/>
                    <a:gdLst>
                      <a:gd name="T0" fmla="*/ 1 w 7"/>
                      <a:gd name="T1" fmla="*/ 6 h 6"/>
                      <a:gd name="T2" fmla="*/ 6 w 7"/>
                      <a:gd name="T3" fmla="*/ 1 h 6"/>
                      <a:gd name="T4" fmla="*/ 6 w 7"/>
                      <a:gd name="T5" fmla="*/ 0 h 6"/>
                      <a:gd name="T6" fmla="*/ 0 w 7"/>
                      <a:gd name="T7" fmla="*/ 5 h 6"/>
                      <a:gd name="T8" fmla="*/ 1 w 7"/>
                      <a:gd name="T9" fmla="*/ 6 h 6"/>
                    </a:gdLst>
                    <a:ahLst/>
                    <a:cxnLst>
                      <a:cxn ang="0">
                        <a:pos x="T0" y="T1"/>
                      </a:cxn>
                      <a:cxn ang="0">
                        <a:pos x="T2" y="T3"/>
                      </a:cxn>
                      <a:cxn ang="0">
                        <a:pos x="T4" y="T5"/>
                      </a:cxn>
                      <a:cxn ang="0">
                        <a:pos x="T6" y="T7"/>
                      </a:cxn>
                      <a:cxn ang="0">
                        <a:pos x="T8" y="T9"/>
                      </a:cxn>
                    </a:cxnLst>
                    <a:rect l="0" t="0" r="r" b="b"/>
                    <a:pathLst>
                      <a:path w="7" h="6">
                        <a:moveTo>
                          <a:pt x="1" y="6"/>
                        </a:moveTo>
                        <a:cubicBezTo>
                          <a:pt x="3" y="4"/>
                          <a:pt x="4" y="3"/>
                          <a:pt x="6" y="1"/>
                        </a:cubicBezTo>
                        <a:cubicBezTo>
                          <a:pt x="7" y="1"/>
                          <a:pt x="6" y="0"/>
                          <a:pt x="6" y="0"/>
                        </a:cubicBezTo>
                        <a:cubicBezTo>
                          <a:pt x="4" y="2"/>
                          <a:pt x="2" y="3"/>
                          <a:pt x="0" y="5"/>
                        </a:cubicBezTo>
                        <a:cubicBezTo>
                          <a:pt x="0" y="5"/>
                          <a:pt x="0" y="6"/>
                          <a:pt x="1"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 name="Freeform 417"/>
                  <p:cNvSpPr/>
                  <p:nvPr/>
                </p:nvSpPr>
                <p:spPr bwMode="auto">
                  <a:xfrm>
                    <a:off x="1025525" y="2771776"/>
                    <a:ext cx="6350" cy="6350"/>
                  </a:xfrm>
                  <a:custGeom>
                    <a:avLst/>
                    <a:gdLst>
                      <a:gd name="T0" fmla="*/ 2 w 7"/>
                      <a:gd name="T1" fmla="*/ 5 h 6"/>
                      <a:gd name="T2" fmla="*/ 6 w 7"/>
                      <a:gd name="T3" fmla="*/ 1 h 6"/>
                      <a:gd name="T4" fmla="*/ 6 w 7"/>
                      <a:gd name="T5" fmla="*/ 0 h 6"/>
                      <a:gd name="T6" fmla="*/ 1 w 7"/>
                      <a:gd name="T7" fmla="*/ 5 h 6"/>
                      <a:gd name="T8" fmla="*/ 2 w 7"/>
                      <a:gd name="T9" fmla="*/ 5 h 6"/>
                    </a:gdLst>
                    <a:ahLst/>
                    <a:cxnLst>
                      <a:cxn ang="0">
                        <a:pos x="T0" y="T1"/>
                      </a:cxn>
                      <a:cxn ang="0">
                        <a:pos x="T2" y="T3"/>
                      </a:cxn>
                      <a:cxn ang="0">
                        <a:pos x="T4" y="T5"/>
                      </a:cxn>
                      <a:cxn ang="0">
                        <a:pos x="T6" y="T7"/>
                      </a:cxn>
                      <a:cxn ang="0">
                        <a:pos x="T8" y="T9"/>
                      </a:cxn>
                    </a:cxnLst>
                    <a:rect l="0" t="0" r="r" b="b"/>
                    <a:pathLst>
                      <a:path w="7" h="6">
                        <a:moveTo>
                          <a:pt x="2" y="5"/>
                        </a:moveTo>
                        <a:cubicBezTo>
                          <a:pt x="3" y="4"/>
                          <a:pt x="5" y="2"/>
                          <a:pt x="6" y="1"/>
                        </a:cubicBezTo>
                        <a:cubicBezTo>
                          <a:pt x="7" y="0"/>
                          <a:pt x="6" y="0"/>
                          <a:pt x="6" y="0"/>
                        </a:cubicBezTo>
                        <a:cubicBezTo>
                          <a:pt x="4" y="1"/>
                          <a:pt x="2" y="3"/>
                          <a:pt x="1" y="5"/>
                        </a:cubicBezTo>
                        <a:cubicBezTo>
                          <a:pt x="0" y="5"/>
                          <a:pt x="1" y="6"/>
                          <a:pt x="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 name="Freeform 418"/>
                  <p:cNvSpPr/>
                  <p:nvPr/>
                </p:nvSpPr>
                <p:spPr bwMode="auto">
                  <a:xfrm>
                    <a:off x="1027113" y="2773363"/>
                    <a:ext cx="4763" cy="6350"/>
                  </a:xfrm>
                  <a:custGeom>
                    <a:avLst/>
                    <a:gdLst>
                      <a:gd name="T0" fmla="*/ 1 w 5"/>
                      <a:gd name="T1" fmla="*/ 5 h 6"/>
                      <a:gd name="T2" fmla="*/ 4 w 5"/>
                      <a:gd name="T3" fmla="*/ 1 h 6"/>
                      <a:gd name="T4" fmla="*/ 4 w 5"/>
                      <a:gd name="T5" fmla="*/ 1 h 6"/>
                      <a:gd name="T6" fmla="*/ 0 w 5"/>
                      <a:gd name="T7" fmla="*/ 5 h 6"/>
                      <a:gd name="T8" fmla="*/ 1 w 5"/>
                      <a:gd name="T9" fmla="*/ 5 h 6"/>
                    </a:gdLst>
                    <a:ahLst/>
                    <a:cxnLst>
                      <a:cxn ang="0">
                        <a:pos x="T0" y="T1"/>
                      </a:cxn>
                      <a:cxn ang="0">
                        <a:pos x="T2" y="T3"/>
                      </a:cxn>
                      <a:cxn ang="0">
                        <a:pos x="T4" y="T5"/>
                      </a:cxn>
                      <a:cxn ang="0">
                        <a:pos x="T6" y="T7"/>
                      </a:cxn>
                      <a:cxn ang="0">
                        <a:pos x="T8" y="T9"/>
                      </a:cxn>
                    </a:cxnLst>
                    <a:rect l="0" t="0" r="r" b="b"/>
                    <a:pathLst>
                      <a:path w="5" h="6">
                        <a:moveTo>
                          <a:pt x="1" y="5"/>
                        </a:moveTo>
                        <a:cubicBezTo>
                          <a:pt x="2" y="4"/>
                          <a:pt x="3" y="2"/>
                          <a:pt x="4" y="1"/>
                        </a:cubicBezTo>
                        <a:cubicBezTo>
                          <a:pt x="5" y="1"/>
                          <a:pt x="4" y="0"/>
                          <a:pt x="4" y="1"/>
                        </a:cubicBezTo>
                        <a:cubicBezTo>
                          <a:pt x="2" y="2"/>
                          <a:pt x="1" y="3"/>
                          <a:pt x="0" y="5"/>
                        </a:cubicBezTo>
                        <a:cubicBezTo>
                          <a:pt x="0" y="5"/>
                          <a:pt x="1" y="6"/>
                          <a:pt x="1"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 name="Freeform 419"/>
                  <p:cNvSpPr/>
                  <p:nvPr/>
                </p:nvSpPr>
                <p:spPr bwMode="auto">
                  <a:xfrm>
                    <a:off x="1025525" y="2776538"/>
                    <a:ext cx="6350" cy="4763"/>
                  </a:xfrm>
                  <a:custGeom>
                    <a:avLst/>
                    <a:gdLst>
                      <a:gd name="T0" fmla="*/ 1 w 5"/>
                      <a:gd name="T1" fmla="*/ 4 h 5"/>
                      <a:gd name="T2" fmla="*/ 5 w 5"/>
                      <a:gd name="T3" fmla="*/ 1 h 5"/>
                      <a:gd name="T4" fmla="*/ 4 w 5"/>
                      <a:gd name="T5" fmla="*/ 1 h 5"/>
                      <a:gd name="T6" fmla="*/ 4 w 5"/>
                      <a:gd name="T7" fmla="*/ 1 h 5"/>
                      <a:gd name="T8" fmla="*/ 5 w 5"/>
                      <a:gd name="T9" fmla="*/ 1 h 5"/>
                      <a:gd name="T10" fmla="*/ 5 w 5"/>
                      <a:gd name="T11" fmla="*/ 1 h 5"/>
                      <a:gd name="T12" fmla="*/ 4 w 5"/>
                      <a:gd name="T13" fmla="*/ 1 h 5"/>
                      <a:gd name="T14" fmla="*/ 1 w 5"/>
                      <a:gd name="T15" fmla="*/ 4 h 5"/>
                      <a:gd name="T16" fmla="*/ 1 w 5"/>
                      <a:gd name="T17"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5">
                        <a:moveTo>
                          <a:pt x="1" y="4"/>
                        </a:moveTo>
                        <a:cubicBezTo>
                          <a:pt x="3" y="4"/>
                          <a:pt x="4" y="2"/>
                          <a:pt x="5" y="1"/>
                        </a:cubicBezTo>
                        <a:cubicBezTo>
                          <a:pt x="5" y="1"/>
                          <a:pt x="4" y="0"/>
                          <a:pt x="4" y="1"/>
                        </a:cubicBezTo>
                        <a:cubicBezTo>
                          <a:pt x="4" y="1"/>
                          <a:pt x="4" y="1"/>
                          <a:pt x="4" y="1"/>
                        </a:cubicBezTo>
                        <a:cubicBezTo>
                          <a:pt x="3" y="1"/>
                          <a:pt x="4" y="2"/>
                          <a:pt x="5" y="1"/>
                        </a:cubicBezTo>
                        <a:cubicBezTo>
                          <a:pt x="5" y="1"/>
                          <a:pt x="5" y="1"/>
                          <a:pt x="5" y="1"/>
                        </a:cubicBezTo>
                        <a:cubicBezTo>
                          <a:pt x="4" y="1"/>
                          <a:pt x="4" y="1"/>
                          <a:pt x="4" y="1"/>
                        </a:cubicBezTo>
                        <a:cubicBezTo>
                          <a:pt x="3" y="2"/>
                          <a:pt x="2" y="3"/>
                          <a:pt x="1" y="4"/>
                        </a:cubicBezTo>
                        <a:cubicBezTo>
                          <a:pt x="0" y="4"/>
                          <a:pt x="1" y="5"/>
                          <a:pt x="1"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 name="Freeform 420"/>
                  <p:cNvSpPr/>
                  <p:nvPr/>
                </p:nvSpPr>
                <p:spPr bwMode="auto">
                  <a:xfrm>
                    <a:off x="1025525" y="2778126"/>
                    <a:ext cx="6350" cy="4763"/>
                  </a:xfrm>
                  <a:custGeom>
                    <a:avLst/>
                    <a:gdLst>
                      <a:gd name="T0" fmla="*/ 1 w 5"/>
                      <a:gd name="T1" fmla="*/ 3 h 4"/>
                      <a:gd name="T2" fmla="*/ 1 w 5"/>
                      <a:gd name="T3" fmla="*/ 3 h 4"/>
                      <a:gd name="T4" fmla="*/ 1 w 5"/>
                      <a:gd name="T5" fmla="*/ 4 h 4"/>
                      <a:gd name="T6" fmla="*/ 5 w 5"/>
                      <a:gd name="T7" fmla="*/ 1 h 4"/>
                      <a:gd name="T8" fmla="*/ 4 w 5"/>
                      <a:gd name="T9" fmla="*/ 0 h 4"/>
                      <a:gd name="T10" fmla="*/ 1 w 5"/>
                      <a:gd name="T11" fmla="*/ 3 h 4"/>
                      <a:gd name="T12" fmla="*/ 1 w 5"/>
                      <a:gd name="T13" fmla="*/ 3 h 4"/>
                      <a:gd name="T14" fmla="*/ 2 w 5"/>
                      <a:gd name="T15" fmla="*/ 3 h 4"/>
                      <a:gd name="T16" fmla="*/ 1 w 5"/>
                      <a:gd name="T17"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4">
                        <a:moveTo>
                          <a:pt x="1" y="3"/>
                        </a:moveTo>
                        <a:cubicBezTo>
                          <a:pt x="1" y="3"/>
                          <a:pt x="1" y="3"/>
                          <a:pt x="1" y="3"/>
                        </a:cubicBezTo>
                        <a:cubicBezTo>
                          <a:pt x="0" y="3"/>
                          <a:pt x="1" y="4"/>
                          <a:pt x="1" y="4"/>
                        </a:cubicBezTo>
                        <a:cubicBezTo>
                          <a:pt x="2" y="3"/>
                          <a:pt x="4" y="2"/>
                          <a:pt x="5" y="1"/>
                        </a:cubicBezTo>
                        <a:cubicBezTo>
                          <a:pt x="5" y="0"/>
                          <a:pt x="5" y="0"/>
                          <a:pt x="4" y="0"/>
                        </a:cubicBezTo>
                        <a:cubicBezTo>
                          <a:pt x="3" y="1"/>
                          <a:pt x="2" y="2"/>
                          <a:pt x="1" y="3"/>
                        </a:cubicBezTo>
                        <a:cubicBezTo>
                          <a:pt x="1" y="3"/>
                          <a:pt x="1" y="3"/>
                          <a:pt x="1" y="3"/>
                        </a:cubicBezTo>
                        <a:cubicBezTo>
                          <a:pt x="1" y="3"/>
                          <a:pt x="2" y="3"/>
                          <a:pt x="2" y="3"/>
                        </a:cubicBezTo>
                        <a:cubicBezTo>
                          <a:pt x="2" y="3"/>
                          <a:pt x="1" y="2"/>
                          <a:pt x="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 name="Freeform 421"/>
                  <p:cNvSpPr/>
                  <p:nvPr/>
                </p:nvSpPr>
                <p:spPr bwMode="auto">
                  <a:xfrm>
                    <a:off x="1025525" y="2779713"/>
                    <a:ext cx="6350" cy="4763"/>
                  </a:xfrm>
                  <a:custGeom>
                    <a:avLst/>
                    <a:gdLst>
                      <a:gd name="T0" fmla="*/ 1 w 5"/>
                      <a:gd name="T1" fmla="*/ 4 h 4"/>
                      <a:gd name="T2" fmla="*/ 4 w 5"/>
                      <a:gd name="T3" fmla="*/ 1 h 4"/>
                      <a:gd name="T4" fmla="*/ 4 w 5"/>
                      <a:gd name="T5" fmla="*/ 0 h 4"/>
                      <a:gd name="T6" fmla="*/ 1 w 5"/>
                      <a:gd name="T7" fmla="*/ 3 h 4"/>
                      <a:gd name="T8" fmla="*/ 1 w 5"/>
                      <a:gd name="T9" fmla="*/ 4 h 4"/>
                    </a:gdLst>
                    <a:ahLst/>
                    <a:cxnLst>
                      <a:cxn ang="0">
                        <a:pos x="T0" y="T1"/>
                      </a:cxn>
                      <a:cxn ang="0">
                        <a:pos x="T2" y="T3"/>
                      </a:cxn>
                      <a:cxn ang="0">
                        <a:pos x="T4" y="T5"/>
                      </a:cxn>
                      <a:cxn ang="0">
                        <a:pos x="T6" y="T7"/>
                      </a:cxn>
                      <a:cxn ang="0">
                        <a:pos x="T8" y="T9"/>
                      </a:cxn>
                    </a:cxnLst>
                    <a:rect l="0" t="0" r="r" b="b"/>
                    <a:pathLst>
                      <a:path w="5" h="4">
                        <a:moveTo>
                          <a:pt x="1" y="4"/>
                        </a:moveTo>
                        <a:cubicBezTo>
                          <a:pt x="2" y="3"/>
                          <a:pt x="3" y="2"/>
                          <a:pt x="4" y="1"/>
                        </a:cubicBezTo>
                        <a:cubicBezTo>
                          <a:pt x="5" y="0"/>
                          <a:pt x="4" y="0"/>
                          <a:pt x="4" y="0"/>
                        </a:cubicBezTo>
                        <a:cubicBezTo>
                          <a:pt x="3" y="1"/>
                          <a:pt x="2" y="2"/>
                          <a:pt x="1" y="3"/>
                        </a:cubicBezTo>
                        <a:cubicBezTo>
                          <a:pt x="0" y="4"/>
                          <a:pt x="1" y="4"/>
                          <a:pt x="1"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 name="Freeform 422"/>
                  <p:cNvSpPr/>
                  <p:nvPr/>
                </p:nvSpPr>
                <p:spPr bwMode="auto">
                  <a:xfrm>
                    <a:off x="1027113" y="2781301"/>
                    <a:ext cx="4763" cy="6350"/>
                  </a:xfrm>
                  <a:custGeom>
                    <a:avLst/>
                    <a:gdLst>
                      <a:gd name="T0" fmla="*/ 1 w 5"/>
                      <a:gd name="T1" fmla="*/ 4 h 5"/>
                      <a:gd name="T2" fmla="*/ 4 w 5"/>
                      <a:gd name="T3" fmla="*/ 1 h 5"/>
                      <a:gd name="T4" fmla="*/ 4 w 5"/>
                      <a:gd name="T5" fmla="*/ 0 h 5"/>
                      <a:gd name="T6" fmla="*/ 0 w 5"/>
                      <a:gd name="T7" fmla="*/ 4 h 5"/>
                      <a:gd name="T8" fmla="*/ 1 w 5"/>
                      <a:gd name="T9" fmla="*/ 4 h 5"/>
                    </a:gdLst>
                    <a:ahLst/>
                    <a:cxnLst>
                      <a:cxn ang="0">
                        <a:pos x="T0" y="T1"/>
                      </a:cxn>
                      <a:cxn ang="0">
                        <a:pos x="T2" y="T3"/>
                      </a:cxn>
                      <a:cxn ang="0">
                        <a:pos x="T4" y="T5"/>
                      </a:cxn>
                      <a:cxn ang="0">
                        <a:pos x="T6" y="T7"/>
                      </a:cxn>
                      <a:cxn ang="0">
                        <a:pos x="T8" y="T9"/>
                      </a:cxn>
                    </a:cxnLst>
                    <a:rect l="0" t="0" r="r" b="b"/>
                    <a:pathLst>
                      <a:path w="5" h="5">
                        <a:moveTo>
                          <a:pt x="1" y="4"/>
                        </a:moveTo>
                        <a:cubicBezTo>
                          <a:pt x="2" y="3"/>
                          <a:pt x="3" y="2"/>
                          <a:pt x="4" y="1"/>
                        </a:cubicBezTo>
                        <a:cubicBezTo>
                          <a:pt x="5" y="1"/>
                          <a:pt x="4" y="0"/>
                          <a:pt x="4" y="0"/>
                        </a:cubicBezTo>
                        <a:cubicBezTo>
                          <a:pt x="2" y="2"/>
                          <a:pt x="1" y="3"/>
                          <a:pt x="0" y="4"/>
                        </a:cubicBezTo>
                        <a:cubicBezTo>
                          <a:pt x="0" y="4"/>
                          <a:pt x="1" y="5"/>
                          <a:pt x="1"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 name="Freeform 423"/>
                  <p:cNvSpPr/>
                  <p:nvPr/>
                </p:nvSpPr>
                <p:spPr bwMode="auto">
                  <a:xfrm>
                    <a:off x="1027113" y="2784476"/>
                    <a:ext cx="4763" cy="6350"/>
                  </a:xfrm>
                  <a:custGeom>
                    <a:avLst/>
                    <a:gdLst>
                      <a:gd name="T0" fmla="*/ 1 w 5"/>
                      <a:gd name="T1" fmla="*/ 4 h 5"/>
                      <a:gd name="T2" fmla="*/ 4 w 5"/>
                      <a:gd name="T3" fmla="*/ 1 h 5"/>
                      <a:gd name="T4" fmla="*/ 4 w 5"/>
                      <a:gd name="T5" fmla="*/ 0 h 5"/>
                      <a:gd name="T6" fmla="*/ 0 w 5"/>
                      <a:gd name="T7" fmla="*/ 4 h 5"/>
                      <a:gd name="T8" fmla="*/ 1 w 5"/>
                      <a:gd name="T9" fmla="*/ 4 h 5"/>
                    </a:gdLst>
                    <a:ahLst/>
                    <a:cxnLst>
                      <a:cxn ang="0">
                        <a:pos x="T0" y="T1"/>
                      </a:cxn>
                      <a:cxn ang="0">
                        <a:pos x="T2" y="T3"/>
                      </a:cxn>
                      <a:cxn ang="0">
                        <a:pos x="T4" y="T5"/>
                      </a:cxn>
                      <a:cxn ang="0">
                        <a:pos x="T6" y="T7"/>
                      </a:cxn>
                      <a:cxn ang="0">
                        <a:pos x="T8" y="T9"/>
                      </a:cxn>
                    </a:cxnLst>
                    <a:rect l="0" t="0" r="r" b="b"/>
                    <a:pathLst>
                      <a:path w="5" h="5">
                        <a:moveTo>
                          <a:pt x="1" y="4"/>
                        </a:moveTo>
                        <a:cubicBezTo>
                          <a:pt x="2" y="3"/>
                          <a:pt x="3" y="2"/>
                          <a:pt x="4" y="1"/>
                        </a:cubicBezTo>
                        <a:cubicBezTo>
                          <a:pt x="5" y="0"/>
                          <a:pt x="4" y="0"/>
                          <a:pt x="4" y="0"/>
                        </a:cubicBezTo>
                        <a:cubicBezTo>
                          <a:pt x="3" y="1"/>
                          <a:pt x="1" y="3"/>
                          <a:pt x="0" y="4"/>
                        </a:cubicBezTo>
                        <a:cubicBezTo>
                          <a:pt x="0" y="4"/>
                          <a:pt x="1" y="5"/>
                          <a:pt x="1"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 name="Freeform 424"/>
                  <p:cNvSpPr/>
                  <p:nvPr/>
                </p:nvSpPr>
                <p:spPr bwMode="auto">
                  <a:xfrm>
                    <a:off x="1027113" y="2787651"/>
                    <a:ext cx="4763" cy="4763"/>
                  </a:xfrm>
                  <a:custGeom>
                    <a:avLst/>
                    <a:gdLst>
                      <a:gd name="T0" fmla="*/ 1 w 5"/>
                      <a:gd name="T1" fmla="*/ 4 h 5"/>
                      <a:gd name="T2" fmla="*/ 4 w 5"/>
                      <a:gd name="T3" fmla="*/ 1 h 5"/>
                      <a:gd name="T4" fmla="*/ 4 w 5"/>
                      <a:gd name="T5" fmla="*/ 0 h 5"/>
                      <a:gd name="T6" fmla="*/ 0 w 5"/>
                      <a:gd name="T7" fmla="*/ 4 h 5"/>
                      <a:gd name="T8" fmla="*/ 1 w 5"/>
                      <a:gd name="T9" fmla="*/ 4 h 5"/>
                    </a:gdLst>
                    <a:ahLst/>
                    <a:cxnLst>
                      <a:cxn ang="0">
                        <a:pos x="T0" y="T1"/>
                      </a:cxn>
                      <a:cxn ang="0">
                        <a:pos x="T2" y="T3"/>
                      </a:cxn>
                      <a:cxn ang="0">
                        <a:pos x="T4" y="T5"/>
                      </a:cxn>
                      <a:cxn ang="0">
                        <a:pos x="T6" y="T7"/>
                      </a:cxn>
                      <a:cxn ang="0">
                        <a:pos x="T8" y="T9"/>
                      </a:cxn>
                    </a:cxnLst>
                    <a:rect l="0" t="0" r="r" b="b"/>
                    <a:pathLst>
                      <a:path w="5" h="5">
                        <a:moveTo>
                          <a:pt x="1" y="4"/>
                        </a:moveTo>
                        <a:cubicBezTo>
                          <a:pt x="1" y="3"/>
                          <a:pt x="3" y="2"/>
                          <a:pt x="4" y="1"/>
                        </a:cubicBezTo>
                        <a:cubicBezTo>
                          <a:pt x="5" y="0"/>
                          <a:pt x="4" y="0"/>
                          <a:pt x="4" y="0"/>
                        </a:cubicBezTo>
                        <a:cubicBezTo>
                          <a:pt x="3" y="1"/>
                          <a:pt x="0" y="2"/>
                          <a:pt x="0" y="4"/>
                        </a:cubicBezTo>
                        <a:cubicBezTo>
                          <a:pt x="0" y="5"/>
                          <a:pt x="1" y="5"/>
                          <a:pt x="1"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 name="Freeform 425"/>
                  <p:cNvSpPr/>
                  <p:nvPr/>
                </p:nvSpPr>
                <p:spPr bwMode="auto">
                  <a:xfrm>
                    <a:off x="1028700" y="2789238"/>
                    <a:ext cx="3175" cy="4763"/>
                  </a:xfrm>
                  <a:custGeom>
                    <a:avLst/>
                    <a:gdLst>
                      <a:gd name="T0" fmla="*/ 1 w 4"/>
                      <a:gd name="T1" fmla="*/ 4 h 4"/>
                      <a:gd name="T2" fmla="*/ 3 w 4"/>
                      <a:gd name="T3" fmla="*/ 1 h 4"/>
                      <a:gd name="T4" fmla="*/ 3 w 4"/>
                      <a:gd name="T5" fmla="*/ 1 h 4"/>
                      <a:gd name="T6" fmla="*/ 0 w 4"/>
                      <a:gd name="T7" fmla="*/ 3 h 4"/>
                      <a:gd name="T8" fmla="*/ 1 w 4"/>
                      <a:gd name="T9" fmla="*/ 4 h 4"/>
                    </a:gdLst>
                    <a:ahLst/>
                    <a:cxnLst>
                      <a:cxn ang="0">
                        <a:pos x="T0" y="T1"/>
                      </a:cxn>
                      <a:cxn ang="0">
                        <a:pos x="T2" y="T3"/>
                      </a:cxn>
                      <a:cxn ang="0">
                        <a:pos x="T4" y="T5"/>
                      </a:cxn>
                      <a:cxn ang="0">
                        <a:pos x="T6" y="T7"/>
                      </a:cxn>
                      <a:cxn ang="0">
                        <a:pos x="T8" y="T9"/>
                      </a:cxn>
                    </a:cxnLst>
                    <a:rect l="0" t="0" r="r" b="b"/>
                    <a:pathLst>
                      <a:path w="4" h="4">
                        <a:moveTo>
                          <a:pt x="1" y="4"/>
                        </a:moveTo>
                        <a:cubicBezTo>
                          <a:pt x="2" y="3"/>
                          <a:pt x="3" y="2"/>
                          <a:pt x="3" y="1"/>
                        </a:cubicBezTo>
                        <a:cubicBezTo>
                          <a:pt x="4" y="1"/>
                          <a:pt x="3" y="0"/>
                          <a:pt x="3" y="1"/>
                        </a:cubicBezTo>
                        <a:cubicBezTo>
                          <a:pt x="2" y="2"/>
                          <a:pt x="1" y="3"/>
                          <a:pt x="0" y="3"/>
                        </a:cubicBezTo>
                        <a:cubicBezTo>
                          <a:pt x="0" y="4"/>
                          <a:pt x="0" y="4"/>
                          <a:pt x="1"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2" name="Freeform 426"/>
                  <p:cNvSpPr/>
                  <p:nvPr/>
                </p:nvSpPr>
                <p:spPr bwMode="auto">
                  <a:xfrm>
                    <a:off x="1025525" y="2759076"/>
                    <a:ext cx="3175" cy="4763"/>
                  </a:xfrm>
                  <a:custGeom>
                    <a:avLst/>
                    <a:gdLst>
                      <a:gd name="T0" fmla="*/ 1 w 4"/>
                      <a:gd name="T1" fmla="*/ 3 h 4"/>
                      <a:gd name="T2" fmla="*/ 1 w 4"/>
                      <a:gd name="T3" fmla="*/ 3 h 4"/>
                      <a:gd name="T4" fmla="*/ 1 w 4"/>
                      <a:gd name="T5" fmla="*/ 4 h 4"/>
                      <a:gd name="T6" fmla="*/ 4 w 4"/>
                      <a:gd name="T7" fmla="*/ 0 h 4"/>
                      <a:gd name="T8" fmla="*/ 3 w 4"/>
                      <a:gd name="T9" fmla="*/ 0 h 4"/>
                      <a:gd name="T10" fmla="*/ 1 w 4"/>
                      <a:gd name="T11" fmla="*/ 3 h 4"/>
                      <a:gd name="T12" fmla="*/ 1 w 4"/>
                      <a:gd name="T13" fmla="*/ 4 h 4"/>
                      <a:gd name="T14" fmla="*/ 1 w 4"/>
                      <a:gd name="T15" fmla="*/ 4 h 4"/>
                      <a:gd name="T16" fmla="*/ 1 w 4"/>
                      <a:gd name="T17"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4">
                        <a:moveTo>
                          <a:pt x="1" y="3"/>
                        </a:moveTo>
                        <a:cubicBezTo>
                          <a:pt x="1" y="3"/>
                          <a:pt x="1" y="3"/>
                          <a:pt x="1" y="3"/>
                        </a:cubicBezTo>
                        <a:cubicBezTo>
                          <a:pt x="1" y="3"/>
                          <a:pt x="1" y="4"/>
                          <a:pt x="1" y="4"/>
                        </a:cubicBezTo>
                        <a:cubicBezTo>
                          <a:pt x="2" y="3"/>
                          <a:pt x="3" y="2"/>
                          <a:pt x="4" y="0"/>
                        </a:cubicBezTo>
                        <a:cubicBezTo>
                          <a:pt x="4" y="0"/>
                          <a:pt x="4" y="0"/>
                          <a:pt x="3" y="0"/>
                        </a:cubicBezTo>
                        <a:cubicBezTo>
                          <a:pt x="2" y="1"/>
                          <a:pt x="1" y="2"/>
                          <a:pt x="1" y="3"/>
                        </a:cubicBezTo>
                        <a:cubicBezTo>
                          <a:pt x="0" y="4"/>
                          <a:pt x="1" y="4"/>
                          <a:pt x="1" y="4"/>
                        </a:cubicBezTo>
                        <a:cubicBezTo>
                          <a:pt x="1" y="4"/>
                          <a:pt x="1" y="4"/>
                          <a:pt x="1" y="4"/>
                        </a:cubicBezTo>
                        <a:cubicBezTo>
                          <a:pt x="2" y="3"/>
                          <a:pt x="1" y="3"/>
                          <a:pt x="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3" name="Freeform 427"/>
                  <p:cNvSpPr/>
                  <p:nvPr/>
                </p:nvSpPr>
                <p:spPr bwMode="auto">
                  <a:xfrm>
                    <a:off x="1025525" y="2760663"/>
                    <a:ext cx="4763" cy="3175"/>
                  </a:xfrm>
                  <a:custGeom>
                    <a:avLst/>
                    <a:gdLst>
                      <a:gd name="T0" fmla="*/ 1 w 4"/>
                      <a:gd name="T1" fmla="*/ 4 h 4"/>
                      <a:gd name="T2" fmla="*/ 4 w 4"/>
                      <a:gd name="T3" fmla="*/ 1 h 4"/>
                      <a:gd name="T4" fmla="*/ 3 w 4"/>
                      <a:gd name="T5" fmla="*/ 0 h 4"/>
                      <a:gd name="T6" fmla="*/ 0 w 4"/>
                      <a:gd name="T7" fmla="*/ 3 h 4"/>
                      <a:gd name="T8" fmla="*/ 1 w 4"/>
                      <a:gd name="T9" fmla="*/ 4 h 4"/>
                    </a:gdLst>
                    <a:ahLst/>
                    <a:cxnLst>
                      <a:cxn ang="0">
                        <a:pos x="T0" y="T1"/>
                      </a:cxn>
                      <a:cxn ang="0">
                        <a:pos x="T2" y="T3"/>
                      </a:cxn>
                      <a:cxn ang="0">
                        <a:pos x="T4" y="T5"/>
                      </a:cxn>
                      <a:cxn ang="0">
                        <a:pos x="T6" y="T7"/>
                      </a:cxn>
                      <a:cxn ang="0">
                        <a:pos x="T8" y="T9"/>
                      </a:cxn>
                    </a:cxnLst>
                    <a:rect l="0" t="0" r="r" b="b"/>
                    <a:pathLst>
                      <a:path w="4" h="4">
                        <a:moveTo>
                          <a:pt x="1" y="4"/>
                        </a:moveTo>
                        <a:cubicBezTo>
                          <a:pt x="2" y="3"/>
                          <a:pt x="3" y="2"/>
                          <a:pt x="4" y="1"/>
                        </a:cubicBezTo>
                        <a:cubicBezTo>
                          <a:pt x="4" y="0"/>
                          <a:pt x="3" y="0"/>
                          <a:pt x="3" y="0"/>
                        </a:cubicBezTo>
                        <a:cubicBezTo>
                          <a:pt x="2" y="1"/>
                          <a:pt x="1" y="2"/>
                          <a:pt x="0" y="3"/>
                        </a:cubicBezTo>
                        <a:cubicBezTo>
                          <a:pt x="0" y="4"/>
                          <a:pt x="1" y="4"/>
                          <a:pt x="1"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4" name="Freeform 428"/>
                  <p:cNvSpPr/>
                  <p:nvPr/>
                </p:nvSpPr>
                <p:spPr bwMode="auto">
                  <a:xfrm>
                    <a:off x="1025525" y="2760663"/>
                    <a:ext cx="4763" cy="3175"/>
                  </a:xfrm>
                  <a:custGeom>
                    <a:avLst/>
                    <a:gdLst>
                      <a:gd name="T0" fmla="*/ 1 w 5"/>
                      <a:gd name="T1" fmla="*/ 1 h 4"/>
                      <a:gd name="T2" fmla="*/ 4 w 5"/>
                      <a:gd name="T3" fmla="*/ 3 h 4"/>
                      <a:gd name="T4" fmla="*/ 4 w 5"/>
                      <a:gd name="T5" fmla="*/ 3 h 4"/>
                      <a:gd name="T6" fmla="*/ 0 w 5"/>
                      <a:gd name="T7" fmla="*/ 0 h 4"/>
                      <a:gd name="T8" fmla="*/ 1 w 5"/>
                      <a:gd name="T9" fmla="*/ 1 h 4"/>
                    </a:gdLst>
                    <a:ahLst/>
                    <a:cxnLst>
                      <a:cxn ang="0">
                        <a:pos x="T0" y="T1"/>
                      </a:cxn>
                      <a:cxn ang="0">
                        <a:pos x="T2" y="T3"/>
                      </a:cxn>
                      <a:cxn ang="0">
                        <a:pos x="T4" y="T5"/>
                      </a:cxn>
                      <a:cxn ang="0">
                        <a:pos x="T6" y="T7"/>
                      </a:cxn>
                      <a:cxn ang="0">
                        <a:pos x="T8" y="T9"/>
                      </a:cxn>
                    </a:cxnLst>
                    <a:rect l="0" t="0" r="r" b="b"/>
                    <a:pathLst>
                      <a:path w="5" h="4">
                        <a:moveTo>
                          <a:pt x="1" y="1"/>
                        </a:moveTo>
                        <a:cubicBezTo>
                          <a:pt x="1" y="1"/>
                          <a:pt x="3" y="3"/>
                          <a:pt x="4" y="3"/>
                        </a:cubicBezTo>
                        <a:cubicBezTo>
                          <a:pt x="4" y="4"/>
                          <a:pt x="5" y="3"/>
                          <a:pt x="4" y="3"/>
                        </a:cubicBezTo>
                        <a:cubicBezTo>
                          <a:pt x="4" y="2"/>
                          <a:pt x="2" y="0"/>
                          <a:pt x="0" y="0"/>
                        </a:cubicBezTo>
                        <a:cubicBezTo>
                          <a:pt x="0" y="0"/>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5" name="Freeform 429"/>
                  <p:cNvSpPr/>
                  <p:nvPr/>
                </p:nvSpPr>
                <p:spPr bwMode="auto">
                  <a:xfrm>
                    <a:off x="1025525" y="2759076"/>
                    <a:ext cx="6350" cy="4763"/>
                  </a:xfrm>
                  <a:custGeom>
                    <a:avLst/>
                    <a:gdLst>
                      <a:gd name="T0" fmla="*/ 1 w 5"/>
                      <a:gd name="T1" fmla="*/ 1 h 4"/>
                      <a:gd name="T2" fmla="*/ 3 w 5"/>
                      <a:gd name="T3" fmla="*/ 4 h 4"/>
                      <a:gd name="T4" fmla="*/ 4 w 5"/>
                      <a:gd name="T5" fmla="*/ 3 h 4"/>
                      <a:gd name="T6" fmla="*/ 1 w 5"/>
                      <a:gd name="T7" fmla="*/ 0 h 4"/>
                      <a:gd name="T8" fmla="*/ 1 w 5"/>
                      <a:gd name="T9" fmla="*/ 1 h 4"/>
                    </a:gdLst>
                    <a:ahLst/>
                    <a:cxnLst>
                      <a:cxn ang="0">
                        <a:pos x="T0" y="T1"/>
                      </a:cxn>
                      <a:cxn ang="0">
                        <a:pos x="T2" y="T3"/>
                      </a:cxn>
                      <a:cxn ang="0">
                        <a:pos x="T4" y="T5"/>
                      </a:cxn>
                      <a:cxn ang="0">
                        <a:pos x="T6" y="T7"/>
                      </a:cxn>
                      <a:cxn ang="0">
                        <a:pos x="T8" y="T9"/>
                      </a:cxn>
                    </a:cxnLst>
                    <a:rect l="0" t="0" r="r" b="b"/>
                    <a:pathLst>
                      <a:path w="5" h="4">
                        <a:moveTo>
                          <a:pt x="1" y="1"/>
                        </a:moveTo>
                        <a:cubicBezTo>
                          <a:pt x="2" y="1"/>
                          <a:pt x="3" y="2"/>
                          <a:pt x="3" y="4"/>
                        </a:cubicBezTo>
                        <a:cubicBezTo>
                          <a:pt x="4" y="4"/>
                          <a:pt x="5" y="4"/>
                          <a:pt x="4" y="3"/>
                        </a:cubicBezTo>
                        <a:cubicBezTo>
                          <a:pt x="3" y="2"/>
                          <a:pt x="3" y="0"/>
                          <a:pt x="1" y="0"/>
                        </a:cubicBezTo>
                        <a:cubicBezTo>
                          <a:pt x="0" y="0"/>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6" name="Freeform 430"/>
                  <p:cNvSpPr/>
                  <p:nvPr/>
                </p:nvSpPr>
                <p:spPr bwMode="auto">
                  <a:xfrm>
                    <a:off x="1008063" y="2717801"/>
                    <a:ext cx="44450" cy="38100"/>
                  </a:xfrm>
                  <a:custGeom>
                    <a:avLst/>
                    <a:gdLst>
                      <a:gd name="T0" fmla="*/ 37 w 42"/>
                      <a:gd name="T1" fmla="*/ 20 h 36"/>
                      <a:gd name="T2" fmla="*/ 16 w 42"/>
                      <a:gd name="T3" fmla="*/ 2 h 36"/>
                      <a:gd name="T4" fmla="*/ 2 w 42"/>
                      <a:gd name="T5" fmla="*/ 21 h 36"/>
                      <a:gd name="T6" fmla="*/ 24 w 42"/>
                      <a:gd name="T7" fmla="*/ 34 h 36"/>
                      <a:gd name="T8" fmla="*/ 37 w 42"/>
                      <a:gd name="T9" fmla="*/ 18 h 36"/>
                      <a:gd name="T10" fmla="*/ 36 w 42"/>
                      <a:gd name="T11" fmla="*/ 19 h 36"/>
                      <a:gd name="T12" fmla="*/ 23 w 42"/>
                      <a:gd name="T13" fmla="*/ 33 h 36"/>
                      <a:gd name="T14" fmla="*/ 4 w 42"/>
                      <a:gd name="T15" fmla="*/ 22 h 36"/>
                      <a:gd name="T16" fmla="*/ 15 w 42"/>
                      <a:gd name="T17" fmla="*/ 4 h 36"/>
                      <a:gd name="T18" fmla="*/ 36 w 42"/>
                      <a:gd name="T19" fmla="*/ 20 h 36"/>
                      <a:gd name="T20" fmla="*/ 37 w 42"/>
                      <a:gd name="T21" fmla="*/ 2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2" h="36">
                        <a:moveTo>
                          <a:pt x="37" y="20"/>
                        </a:moveTo>
                        <a:cubicBezTo>
                          <a:pt x="37" y="9"/>
                          <a:pt x="27" y="1"/>
                          <a:pt x="16" y="2"/>
                        </a:cubicBezTo>
                        <a:cubicBezTo>
                          <a:pt x="8" y="3"/>
                          <a:pt x="0" y="13"/>
                          <a:pt x="2" y="21"/>
                        </a:cubicBezTo>
                        <a:cubicBezTo>
                          <a:pt x="5" y="30"/>
                          <a:pt x="14" y="36"/>
                          <a:pt x="24" y="34"/>
                        </a:cubicBezTo>
                        <a:cubicBezTo>
                          <a:pt x="28" y="33"/>
                          <a:pt x="42" y="24"/>
                          <a:pt x="37" y="18"/>
                        </a:cubicBezTo>
                        <a:cubicBezTo>
                          <a:pt x="37" y="17"/>
                          <a:pt x="36" y="18"/>
                          <a:pt x="36" y="19"/>
                        </a:cubicBezTo>
                        <a:cubicBezTo>
                          <a:pt x="40" y="24"/>
                          <a:pt x="27" y="32"/>
                          <a:pt x="23" y="33"/>
                        </a:cubicBezTo>
                        <a:cubicBezTo>
                          <a:pt x="16" y="35"/>
                          <a:pt x="7" y="29"/>
                          <a:pt x="4" y="22"/>
                        </a:cubicBezTo>
                        <a:cubicBezTo>
                          <a:pt x="1" y="15"/>
                          <a:pt x="8" y="7"/>
                          <a:pt x="15" y="4"/>
                        </a:cubicBezTo>
                        <a:cubicBezTo>
                          <a:pt x="25" y="0"/>
                          <a:pt x="35" y="10"/>
                          <a:pt x="36" y="20"/>
                        </a:cubicBezTo>
                        <a:cubicBezTo>
                          <a:pt x="36" y="21"/>
                          <a:pt x="37" y="21"/>
                          <a:pt x="37"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7" name="Freeform 431"/>
                  <p:cNvSpPr/>
                  <p:nvPr/>
                </p:nvSpPr>
                <p:spPr bwMode="auto">
                  <a:xfrm>
                    <a:off x="1017588" y="2735263"/>
                    <a:ext cx="1588" cy="3175"/>
                  </a:xfrm>
                  <a:custGeom>
                    <a:avLst/>
                    <a:gdLst>
                      <a:gd name="T0" fmla="*/ 1 w 2"/>
                      <a:gd name="T1" fmla="*/ 1 h 4"/>
                      <a:gd name="T2" fmla="*/ 1 w 2"/>
                      <a:gd name="T3" fmla="*/ 0 h 4"/>
                      <a:gd name="T4" fmla="*/ 1 w 2"/>
                      <a:gd name="T5" fmla="*/ 0 h 4"/>
                      <a:gd name="T6" fmla="*/ 1 w 2"/>
                      <a:gd name="T7" fmla="*/ 3 h 4"/>
                      <a:gd name="T8" fmla="*/ 2 w 2"/>
                      <a:gd name="T9" fmla="*/ 3 h 4"/>
                      <a:gd name="T10" fmla="*/ 1 w 2"/>
                      <a:gd name="T11" fmla="*/ 0 h 4"/>
                      <a:gd name="T12" fmla="*/ 1 w 2"/>
                      <a:gd name="T13" fmla="*/ 0 h 4"/>
                      <a:gd name="T14" fmla="*/ 1 w 2"/>
                      <a:gd name="T15" fmla="*/ 1 h 4"/>
                      <a:gd name="T16" fmla="*/ 1 w 2"/>
                      <a:gd name="T17"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4">
                        <a:moveTo>
                          <a:pt x="1" y="1"/>
                        </a:moveTo>
                        <a:cubicBezTo>
                          <a:pt x="1" y="1"/>
                          <a:pt x="1" y="0"/>
                          <a:pt x="1" y="0"/>
                        </a:cubicBezTo>
                        <a:cubicBezTo>
                          <a:pt x="1" y="0"/>
                          <a:pt x="1" y="0"/>
                          <a:pt x="1" y="0"/>
                        </a:cubicBezTo>
                        <a:cubicBezTo>
                          <a:pt x="1" y="1"/>
                          <a:pt x="0" y="2"/>
                          <a:pt x="1" y="3"/>
                        </a:cubicBezTo>
                        <a:cubicBezTo>
                          <a:pt x="1" y="4"/>
                          <a:pt x="2" y="4"/>
                          <a:pt x="2" y="3"/>
                        </a:cubicBezTo>
                        <a:cubicBezTo>
                          <a:pt x="1" y="2"/>
                          <a:pt x="1" y="1"/>
                          <a:pt x="1" y="0"/>
                        </a:cubicBezTo>
                        <a:cubicBezTo>
                          <a:pt x="1" y="0"/>
                          <a:pt x="1" y="0"/>
                          <a:pt x="1" y="0"/>
                        </a:cubicBezTo>
                        <a:cubicBezTo>
                          <a:pt x="1" y="0"/>
                          <a:pt x="1" y="1"/>
                          <a:pt x="1"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8" name="Freeform 432"/>
                  <p:cNvSpPr/>
                  <p:nvPr/>
                </p:nvSpPr>
                <p:spPr bwMode="auto">
                  <a:xfrm>
                    <a:off x="1017588" y="2738438"/>
                    <a:ext cx="7938" cy="0"/>
                  </a:xfrm>
                  <a:custGeom>
                    <a:avLst/>
                    <a:gdLst>
                      <a:gd name="T0" fmla="*/ 1 w 7"/>
                      <a:gd name="T1" fmla="*/ 1 h 1"/>
                      <a:gd name="T2" fmla="*/ 7 w 7"/>
                      <a:gd name="T3" fmla="*/ 1 h 1"/>
                      <a:gd name="T4" fmla="*/ 7 w 7"/>
                      <a:gd name="T5" fmla="*/ 0 h 1"/>
                      <a:gd name="T6" fmla="*/ 1 w 7"/>
                      <a:gd name="T7" fmla="*/ 0 h 1"/>
                      <a:gd name="T8" fmla="*/ 1 w 7"/>
                      <a:gd name="T9" fmla="*/ 1 h 1"/>
                    </a:gdLst>
                    <a:ahLst/>
                    <a:cxnLst>
                      <a:cxn ang="0">
                        <a:pos x="T0" y="T1"/>
                      </a:cxn>
                      <a:cxn ang="0">
                        <a:pos x="T2" y="T3"/>
                      </a:cxn>
                      <a:cxn ang="0">
                        <a:pos x="T4" y="T5"/>
                      </a:cxn>
                      <a:cxn ang="0">
                        <a:pos x="T6" y="T7"/>
                      </a:cxn>
                      <a:cxn ang="0">
                        <a:pos x="T8" y="T9"/>
                      </a:cxn>
                    </a:cxnLst>
                    <a:rect l="0" t="0" r="r" b="b"/>
                    <a:pathLst>
                      <a:path w="7" h="1">
                        <a:moveTo>
                          <a:pt x="1" y="1"/>
                        </a:moveTo>
                        <a:cubicBezTo>
                          <a:pt x="3" y="1"/>
                          <a:pt x="5" y="1"/>
                          <a:pt x="7" y="1"/>
                        </a:cubicBezTo>
                        <a:cubicBezTo>
                          <a:pt x="7" y="1"/>
                          <a:pt x="7" y="0"/>
                          <a:pt x="7" y="0"/>
                        </a:cubicBezTo>
                        <a:cubicBezTo>
                          <a:pt x="5" y="0"/>
                          <a:pt x="3" y="0"/>
                          <a:pt x="1" y="0"/>
                        </a:cubicBezTo>
                        <a:cubicBezTo>
                          <a:pt x="0" y="0"/>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9" name="Freeform 433"/>
                  <p:cNvSpPr/>
                  <p:nvPr/>
                </p:nvSpPr>
                <p:spPr bwMode="auto">
                  <a:xfrm>
                    <a:off x="1017588" y="2733676"/>
                    <a:ext cx="9525" cy="4763"/>
                  </a:xfrm>
                  <a:custGeom>
                    <a:avLst/>
                    <a:gdLst>
                      <a:gd name="T0" fmla="*/ 1 w 9"/>
                      <a:gd name="T1" fmla="*/ 1 h 5"/>
                      <a:gd name="T2" fmla="*/ 6 w 9"/>
                      <a:gd name="T3" fmla="*/ 1 h 5"/>
                      <a:gd name="T4" fmla="*/ 8 w 9"/>
                      <a:gd name="T5" fmla="*/ 2 h 5"/>
                      <a:gd name="T6" fmla="*/ 8 w 9"/>
                      <a:gd name="T7" fmla="*/ 5 h 5"/>
                      <a:gd name="T8" fmla="*/ 8 w 9"/>
                      <a:gd name="T9" fmla="*/ 4 h 5"/>
                      <a:gd name="T10" fmla="*/ 7 w 9"/>
                      <a:gd name="T11" fmla="*/ 4 h 5"/>
                      <a:gd name="T12" fmla="*/ 7 w 9"/>
                      <a:gd name="T13" fmla="*/ 5 h 5"/>
                      <a:gd name="T14" fmla="*/ 8 w 9"/>
                      <a:gd name="T15" fmla="*/ 5 h 5"/>
                      <a:gd name="T16" fmla="*/ 9 w 9"/>
                      <a:gd name="T17" fmla="*/ 5 h 5"/>
                      <a:gd name="T18" fmla="*/ 9 w 9"/>
                      <a:gd name="T19" fmla="*/ 1 h 5"/>
                      <a:gd name="T20" fmla="*/ 7 w 9"/>
                      <a:gd name="T21" fmla="*/ 0 h 5"/>
                      <a:gd name="T22" fmla="*/ 1 w 9"/>
                      <a:gd name="T23" fmla="*/ 1 h 5"/>
                      <a:gd name="T24" fmla="*/ 1 w 9"/>
                      <a:gd name="T25"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 h="5">
                        <a:moveTo>
                          <a:pt x="1" y="1"/>
                        </a:moveTo>
                        <a:cubicBezTo>
                          <a:pt x="2" y="1"/>
                          <a:pt x="4" y="1"/>
                          <a:pt x="6" y="1"/>
                        </a:cubicBezTo>
                        <a:cubicBezTo>
                          <a:pt x="6" y="1"/>
                          <a:pt x="8" y="1"/>
                          <a:pt x="8" y="2"/>
                        </a:cubicBezTo>
                        <a:cubicBezTo>
                          <a:pt x="8" y="3"/>
                          <a:pt x="8" y="4"/>
                          <a:pt x="8" y="5"/>
                        </a:cubicBezTo>
                        <a:cubicBezTo>
                          <a:pt x="8" y="5"/>
                          <a:pt x="8" y="4"/>
                          <a:pt x="8" y="4"/>
                        </a:cubicBezTo>
                        <a:cubicBezTo>
                          <a:pt x="8" y="4"/>
                          <a:pt x="7" y="4"/>
                          <a:pt x="7" y="4"/>
                        </a:cubicBezTo>
                        <a:cubicBezTo>
                          <a:pt x="6" y="4"/>
                          <a:pt x="6" y="5"/>
                          <a:pt x="7" y="5"/>
                        </a:cubicBezTo>
                        <a:cubicBezTo>
                          <a:pt x="7" y="5"/>
                          <a:pt x="8" y="5"/>
                          <a:pt x="8" y="5"/>
                        </a:cubicBezTo>
                        <a:cubicBezTo>
                          <a:pt x="9" y="5"/>
                          <a:pt x="9" y="5"/>
                          <a:pt x="9" y="5"/>
                        </a:cubicBezTo>
                        <a:cubicBezTo>
                          <a:pt x="9" y="4"/>
                          <a:pt x="9" y="2"/>
                          <a:pt x="9" y="1"/>
                        </a:cubicBezTo>
                        <a:cubicBezTo>
                          <a:pt x="8" y="1"/>
                          <a:pt x="7" y="1"/>
                          <a:pt x="7" y="0"/>
                        </a:cubicBezTo>
                        <a:cubicBezTo>
                          <a:pt x="5" y="0"/>
                          <a:pt x="2" y="0"/>
                          <a:pt x="1" y="1"/>
                        </a:cubicBezTo>
                        <a:cubicBezTo>
                          <a:pt x="0" y="1"/>
                          <a:pt x="1" y="2"/>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0" name="Freeform 434"/>
                  <p:cNvSpPr/>
                  <p:nvPr/>
                </p:nvSpPr>
                <p:spPr bwMode="auto">
                  <a:xfrm>
                    <a:off x="1025525" y="2735263"/>
                    <a:ext cx="4763" cy="3175"/>
                  </a:xfrm>
                  <a:custGeom>
                    <a:avLst/>
                    <a:gdLst>
                      <a:gd name="T0" fmla="*/ 1 w 4"/>
                      <a:gd name="T1" fmla="*/ 1 h 2"/>
                      <a:gd name="T2" fmla="*/ 3 w 4"/>
                      <a:gd name="T3" fmla="*/ 1 h 2"/>
                      <a:gd name="T4" fmla="*/ 3 w 4"/>
                      <a:gd name="T5" fmla="*/ 0 h 2"/>
                      <a:gd name="T6" fmla="*/ 1 w 4"/>
                      <a:gd name="T7" fmla="*/ 0 h 2"/>
                      <a:gd name="T8" fmla="*/ 1 w 4"/>
                      <a:gd name="T9" fmla="*/ 1 h 2"/>
                    </a:gdLst>
                    <a:ahLst/>
                    <a:cxnLst>
                      <a:cxn ang="0">
                        <a:pos x="T0" y="T1"/>
                      </a:cxn>
                      <a:cxn ang="0">
                        <a:pos x="T2" y="T3"/>
                      </a:cxn>
                      <a:cxn ang="0">
                        <a:pos x="T4" y="T5"/>
                      </a:cxn>
                      <a:cxn ang="0">
                        <a:pos x="T6" y="T7"/>
                      </a:cxn>
                      <a:cxn ang="0">
                        <a:pos x="T8" y="T9"/>
                      </a:cxn>
                    </a:cxnLst>
                    <a:rect l="0" t="0" r="r" b="b"/>
                    <a:pathLst>
                      <a:path w="4" h="2">
                        <a:moveTo>
                          <a:pt x="1" y="1"/>
                        </a:moveTo>
                        <a:cubicBezTo>
                          <a:pt x="2" y="1"/>
                          <a:pt x="2" y="1"/>
                          <a:pt x="3" y="1"/>
                        </a:cubicBezTo>
                        <a:cubicBezTo>
                          <a:pt x="4" y="1"/>
                          <a:pt x="4" y="0"/>
                          <a:pt x="3" y="0"/>
                        </a:cubicBezTo>
                        <a:cubicBezTo>
                          <a:pt x="2" y="0"/>
                          <a:pt x="1" y="0"/>
                          <a:pt x="1" y="0"/>
                        </a:cubicBezTo>
                        <a:cubicBezTo>
                          <a:pt x="0" y="1"/>
                          <a:pt x="0" y="2"/>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1" name="Freeform 435"/>
                  <p:cNvSpPr/>
                  <p:nvPr/>
                </p:nvSpPr>
                <p:spPr bwMode="auto">
                  <a:xfrm>
                    <a:off x="1028700" y="2733676"/>
                    <a:ext cx="9525" cy="6350"/>
                  </a:xfrm>
                  <a:custGeom>
                    <a:avLst/>
                    <a:gdLst>
                      <a:gd name="T0" fmla="*/ 2 w 9"/>
                      <a:gd name="T1" fmla="*/ 5 h 6"/>
                      <a:gd name="T2" fmla="*/ 1 w 9"/>
                      <a:gd name="T3" fmla="*/ 1 h 6"/>
                      <a:gd name="T4" fmla="*/ 1 w 9"/>
                      <a:gd name="T5" fmla="*/ 2 h 6"/>
                      <a:gd name="T6" fmla="*/ 5 w 9"/>
                      <a:gd name="T7" fmla="*/ 2 h 6"/>
                      <a:gd name="T8" fmla="*/ 9 w 9"/>
                      <a:gd name="T9" fmla="*/ 1 h 6"/>
                      <a:gd name="T10" fmla="*/ 8 w 9"/>
                      <a:gd name="T11" fmla="*/ 1 h 6"/>
                      <a:gd name="T12" fmla="*/ 8 w 9"/>
                      <a:gd name="T13" fmla="*/ 4 h 6"/>
                      <a:gd name="T14" fmla="*/ 9 w 9"/>
                      <a:gd name="T15" fmla="*/ 4 h 6"/>
                      <a:gd name="T16" fmla="*/ 1 w 9"/>
                      <a:gd name="T17" fmla="*/ 4 h 6"/>
                      <a:gd name="T18" fmla="*/ 1 w 9"/>
                      <a:gd name="T19" fmla="*/ 5 h 6"/>
                      <a:gd name="T20" fmla="*/ 9 w 9"/>
                      <a:gd name="T21" fmla="*/ 5 h 6"/>
                      <a:gd name="T22" fmla="*/ 9 w 9"/>
                      <a:gd name="T23" fmla="*/ 4 h 6"/>
                      <a:gd name="T24" fmla="*/ 9 w 9"/>
                      <a:gd name="T25" fmla="*/ 1 h 6"/>
                      <a:gd name="T26" fmla="*/ 9 w 9"/>
                      <a:gd name="T27" fmla="*/ 0 h 6"/>
                      <a:gd name="T28" fmla="*/ 5 w 9"/>
                      <a:gd name="T29" fmla="*/ 1 h 6"/>
                      <a:gd name="T30" fmla="*/ 1 w 9"/>
                      <a:gd name="T31" fmla="*/ 1 h 6"/>
                      <a:gd name="T32" fmla="*/ 0 w 9"/>
                      <a:gd name="T33" fmla="*/ 1 h 6"/>
                      <a:gd name="T34" fmla="*/ 1 w 9"/>
                      <a:gd name="T35" fmla="*/ 5 h 6"/>
                      <a:gd name="T36" fmla="*/ 2 w 9"/>
                      <a:gd name="T37"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 h="6">
                        <a:moveTo>
                          <a:pt x="2" y="5"/>
                        </a:moveTo>
                        <a:cubicBezTo>
                          <a:pt x="2" y="4"/>
                          <a:pt x="1" y="2"/>
                          <a:pt x="1" y="1"/>
                        </a:cubicBezTo>
                        <a:cubicBezTo>
                          <a:pt x="1" y="1"/>
                          <a:pt x="1" y="1"/>
                          <a:pt x="1" y="2"/>
                        </a:cubicBezTo>
                        <a:cubicBezTo>
                          <a:pt x="2" y="2"/>
                          <a:pt x="3" y="2"/>
                          <a:pt x="5" y="2"/>
                        </a:cubicBezTo>
                        <a:cubicBezTo>
                          <a:pt x="6" y="2"/>
                          <a:pt x="7" y="1"/>
                          <a:pt x="9" y="1"/>
                        </a:cubicBezTo>
                        <a:cubicBezTo>
                          <a:pt x="9" y="1"/>
                          <a:pt x="9" y="1"/>
                          <a:pt x="8" y="1"/>
                        </a:cubicBezTo>
                        <a:cubicBezTo>
                          <a:pt x="8" y="2"/>
                          <a:pt x="8" y="3"/>
                          <a:pt x="8" y="4"/>
                        </a:cubicBezTo>
                        <a:cubicBezTo>
                          <a:pt x="8" y="4"/>
                          <a:pt x="9" y="4"/>
                          <a:pt x="9" y="4"/>
                        </a:cubicBezTo>
                        <a:cubicBezTo>
                          <a:pt x="6" y="4"/>
                          <a:pt x="4" y="5"/>
                          <a:pt x="1" y="4"/>
                        </a:cubicBezTo>
                        <a:cubicBezTo>
                          <a:pt x="0" y="4"/>
                          <a:pt x="0" y="5"/>
                          <a:pt x="1" y="5"/>
                        </a:cubicBezTo>
                        <a:cubicBezTo>
                          <a:pt x="4" y="6"/>
                          <a:pt x="6" y="5"/>
                          <a:pt x="9" y="5"/>
                        </a:cubicBezTo>
                        <a:cubicBezTo>
                          <a:pt x="9" y="4"/>
                          <a:pt x="9" y="4"/>
                          <a:pt x="9" y="4"/>
                        </a:cubicBezTo>
                        <a:cubicBezTo>
                          <a:pt x="9" y="3"/>
                          <a:pt x="9" y="2"/>
                          <a:pt x="9" y="1"/>
                        </a:cubicBezTo>
                        <a:cubicBezTo>
                          <a:pt x="9" y="0"/>
                          <a:pt x="9" y="0"/>
                          <a:pt x="9" y="0"/>
                        </a:cubicBezTo>
                        <a:cubicBezTo>
                          <a:pt x="8" y="0"/>
                          <a:pt x="6" y="1"/>
                          <a:pt x="5" y="1"/>
                        </a:cubicBezTo>
                        <a:cubicBezTo>
                          <a:pt x="4" y="1"/>
                          <a:pt x="2" y="1"/>
                          <a:pt x="1" y="1"/>
                        </a:cubicBezTo>
                        <a:cubicBezTo>
                          <a:pt x="1" y="1"/>
                          <a:pt x="0" y="1"/>
                          <a:pt x="0" y="1"/>
                        </a:cubicBezTo>
                        <a:cubicBezTo>
                          <a:pt x="0" y="2"/>
                          <a:pt x="1" y="4"/>
                          <a:pt x="1" y="5"/>
                        </a:cubicBezTo>
                        <a:cubicBezTo>
                          <a:pt x="1" y="6"/>
                          <a:pt x="2" y="6"/>
                          <a:pt x="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2" name="Freeform 436"/>
                  <p:cNvSpPr/>
                  <p:nvPr/>
                </p:nvSpPr>
                <p:spPr bwMode="auto">
                  <a:xfrm>
                    <a:off x="1038225" y="2732088"/>
                    <a:ext cx="9525" cy="4763"/>
                  </a:xfrm>
                  <a:custGeom>
                    <a:avLst/>
                    <a:gdLst>
                      <a:gd name="T0" fmla="*/ 1 w 9"/>
                      <a:gd name="T1" fmla="*/ 5 h 5"/>
                      <a:gd name="T2" fmla="*/ 4 w 9"/>
                      <a:gd name="T3" fmla="*/ 4 h 5"/>
                      <a:gd name="T4" fmla="*/ 8 w 9"/>
                      <a:gd name="T5" fmla="*/ 1 h 5"/>
                      <a:gd name="T6" fmla="*/ 8 w 9"/>
                      <a:gd name="T7" fmla="*/ 1 h 5"/>
                      <a:gd name="T8" fmla="*/ 4 w 9"/>
                      <a:gd name="T9" fmla="*/ 3 h 5"/>
                      <a:gd name="T10" fmla="*/ 1 w 9"/>
                      <a:gd name="T11" fmla="*/ 4 h 5"/>
                      <a:gd name="T12" fmla="*/ 1 w 9"/>
                      <a:gd name="T13" fmla="*/ 5 h 5"/>
                    </a:gdLst>
                    <a:ahLst/>
                    <a:cxnLst>
                      <a:cxn ang="0">
                        <a:pos x="T0" y="T1"/>
                      </a:cxn>
                      <a:cxn ang="0">
                        <a:pos x="T2" y="T3"/>
                      </a:cxn>
                      <a:cxn ang="0">
                        <a:pos x="T4" y="T5"/>
                      </a:cxn>
                      <a:cxn ang="0">
                        <a:pos x="T6" y="T7"/>
                      </a:cxn>
                      <a:cxn ang="0">
                        <a:pos x="T8" y="T9"/>
                      </a:cxn>
                      <a:cxn ang="0">
                        <a:pos x="T10" y="T11"/>
                      </a:cxn>
                      <a:cxn ang="0">
                        <a:pos x="T12" y="T13"/>
                      </a:cxn>
                    </a:cxnLst>
                    <a:rect l="0" t="0" r="r" b="b"/>
                    <a:pathLst>
                      <a:path w="9" h="5">
                        <a:moveTo>
                          <a:pt x="1" y="5"/>
                        </a:moveTo>
                        <a:cubicBezTo>
                          <a:pt x="2" y="5"/>
                          <a:pt x="3" y="4"/>
                          <a:pt x="4" y="4"/>
                        </a:cubicBezTo>
                        <a:cubicBezTo>
                          <a:pt x="5" y="3"/>
                          <a:pt x="7" y="2"/>
                          <a:pt x="8" y="1"/>
                        </a:cubicBezTo>
                        <a:cubicBezTo>
                          <a:pt x="9" y="1"/>
                          <a:pt x="8" y="0"/>
                          <a:pt x="8" y="1"/>
                        </a:cubicBezTo>
                        <a:cubicBezTo>
                          <a:pt x="6" y="1"/>
                          <a:pt x="5" y="2"/>
                          <a:pt x="4" y="3"/>
                        </a:cubicBezTo>
                        <a:cubicBezTo>
                          <a:pt x="3" y="3"/>
                          <a:pt x="2" y="4"/>
                          <a:pt x="1" y="4"/>
                        </a:cubicBezTo>
                        <a:cubicBezTo>
                          <a:pt x="0" y="4"/>
                          <a:pt x="0" y="5"/>
                          <a:pt x="1"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3" name="Freeform 437"/>
                  <p:cNvSpPr/>
                  <p:nvPr/>
                </p:nvSpPr>
                <p:spPr bwMode="auto">
                  <a:xfrm>
                    <a:off x="1009650" y="2735263"/>
                    <a:ext cx="9525" cy="1588"/>
                  </a:xfrm>
                  <a:custGeom>
                    <a:avLst/>
                    <a:gdLst>
                      <a:gd name="T0" fmla="*/ 7 w 8"/>
                      <a:gd name="T1" fmla="*/ 1 h 2"/>
                      <a:gd name="T2" fmla="*/ 1 w 8"/>
                      <a:gd name="T3" fmla="*/ 0 h 2"/>
                      <a:gd name="T4" fmla="*/ 1 w 8"/>
                      <a:gd name="T5" fmla="*/ 1 h 2"/>
                      <a:gd name="T6" fmla="*/ 7 w 8"/>
                      <a:gd name="T7" fmla="*/ 2 h 2"/>
                      <a:gd name="T8" fmla="*/ 7 w 8"/>
                      <a:gd name="T9" fmla="*/ 1 h 2"/>
                    </a:gdLst>
                    <a:ahLst/>
                    <a:cxnLst>
                      <a:cxn ang="0">
                        <a:pos x="T0" y="T1"/>
                      </a:cxn>
                      <a:cxn ang="0">
                        <a:pos x="T2" y="T3"/>
                      </a:cxn>
                      <a:cxn ang="0">
                        <a:pos x="T4" y="T5"/>
                      </a:cxn>
                      <a:cxn ang="0">
                        <a:pos x="T6" y="T7"/>
                      </a:cxn>
                      <a:cxn ang="0">
                        <a:pos x="T8" y="T9"/>
                      </a:cxn>
                    </a:cxnLst>
                    <a:rect l="0" t="0" r="r" b="b"/>
                    <a:pathLst>
                      <a:path w="8" h="2">
                        <a:moveTo>
                          <a:pt x="7" y="1"/>
                        </a:moveTo>
                        <a:cubicBezTo>
                          <a:pt x="5" y="1"/>
                          <a:pt x="3" y="0"/>
                          <a:pt x="1" y="0"/>
                        </a:cubicBezTo>
                        <a:cubicBezTo>
                          <a:pt x="0" y="0"/>
                          <a:pt x="0" y="0"/>
                          <a:pt x="1" y="1"/>
                        </a:cubicBezTo>
                        <a:cubicBezTo>
                          <a:pt x="3" y="1"/>
                          <a:pt x="5" y="2"/>
                          <a:pt x="7" y="2"/>
                        </a:cubicBezTo>
                        <a:cubicBezTo>
                          <a:pt x="8" y="2"/>
                          <a:pt x="8" y="1"/>
                          <a:pt x="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4" name="Freeform 438"/>
                  <p:cNvSpPr/>
                  <p:nvPr/>
                </p:nvSpPr>
                <p:spPr bwMode="auto">
                  <a:xfrm>
                    <a:off x="1017588" y="2684463"/>
                    <a:ext cx="23813" cy="28575"/>
                  </a:xfrm>
                  <a:custGeom>
                    <a:avLst/>
                    <a:gdLst>
                      <a:gd name="T0" fmla="*/ 13 w 23"/>
                      <a:gd name="T1" fmla="*/ 13 h 27"/>
                      <a:gd name="T2" fmla="*/ 10 w 23"/>
                      <a:gd name="T3" fmla="*/ 2 h 27"/>
                      <a:gd name="T4" fmla="*/ 20 w 23"/>
                      <a:gd name="T5" fmla="*/ 11 h 27"/>
                      <a:gd name="T6" fmla="*/ 11 w 23"/>
                      <a:gd name="T7" fmla="*/ 27 h 27"/>
                      <a:gd name="T8" fmla="*/ 12 w 23"/>
                      <a:gd name="T9" fmla="*/ 27 h 27"/>
                      <a:gd name="T10" fmla="*/ 21 w 23"/>
                      <a:gd name="T11" fmla="*/ 8 h 27"/>
                      <a:gd name="T12" fmla="*/ 11 w 23"/>
                      <a:gd name="T13" fmla="*/ 1 h 27"/>
                      <a:gd name="T14" fmla="*/ 13 w 23"/>
                      <a:gd name="T15" fmla="*/ 14 h 27"/>
                      <a:gd name="T16" fmla="*/ 13 w 23"/>
                      <a:gd name="T17" fmla="*/ 1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27">
                        <a:moveTo>
                          <a:pt x="13" y="13"/>
                        </a:moveTo>
                        <a:cubicBezTo>
                          <a:pt x="5" y="16"/>
                          <a:pt x="2" y="4"/>
                          <a:pt x="10" y="2"/>
                        </a:cubicBezTo>
                        <a:cubicBezTo>
                          <a:pt x="16" y="0"/>
                          <a:pt x="21" y="6"/>
                          <a:pt x="20" y="11"/>
                        </a:cubicBezTo>
                        <a:cubicBezTo>
                          <a:pt x="18" y="18"/>
                          <a:pt x="10" y="19"/>
                          <a:pt x="11" y="27"/>
                        </a:cubicBezTo>
                        <a:cubicBezTo>
                          <a:pt x="11" y="27"/>
                          <a:pt x="12" y="27"/>
                          <a:pt x="12" y="27"/>
                        </a:cubicBezTo>
                        <a:cubicBezTo>
                          <a:pt x="10" y="19"/>
                          <a:pt x="23" y="16"/>
                          <a:pt x="21" y="8"/>
                        </a:cubicBezTo>
                        <a:cubicBezTo>
                          <a:pt x="20" y="3"/>
                          <a:pt x="16" y="0"/>
                          <a:pt x="11" y="1"/>
                        </a:cubicBezTo>
                        <a:cubicBezTo>
                          <a:pt x="0" y="1"/>
                          <a:pt x="4" y="17"/>
                          <a:pt x="13" y="14"/>
                        </a:cubicBezTo>
                        <a:cubicBezTo>
                          <a:pt x="14" y="13"/>
                          <a:pt x="14" y="13"/>
                          <a:pt x="13"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5" name="Freeform 439"/>
                  <p:cNvSpPr/>
                  <p:nvPr/>
                </p:nvSpPr>
                <p:spPr bwMode="auto">
                  <a:xfrm>
                    <a:off x="1025525" y="2713038"/>
                    <a:ext cx="9525" cy="6350"/>
                  </a:xfrm>
                  <a:custGeom>
                    <a:avLst/>
                    <a:gdLst>
                      <a:gd name="T0" fmla="*/ 7 w 9"/>
                      <a:gd name="T1" fmla="*/ 1 h 6"/>
                      <a:gd name="T2" fmla="*/ 2 w 9"/>
                      <a:gd name="T3" fmla="*/ 4 h 6"/>
                      <a:gd name="T4" fmla="*/ 8 w 9"/>
                      <a:gd name="T5" fmla="*/ 1 h 6"/>
                      <a:gd name="T6" fmla="*/ 7 w 9"/>
                      <a:gd name="T7" fmla="*/ 1 h 6"/>
                      <a:gd name="T8" fmla="*/ 4 w 9"/>
                      <a:gd name="T9" fmla="*/ 4 h 6"/>
                      <a:gd name="T10" fmla="*/ 3 w 9"/>
                      <a:gd name="T11" fmla="*/ 2 h 6"/>
                      <a:gd name="T12" fmla="*/ 6 w 9"/>
                      <a:gd name="T13" fmla="*/ 2 h 6"/>
                      <a:gd name="T14" fmla="*/ 7 w 9"/>
                      <a:gd name="T15" fmla="*/ 1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6">
                        <a:moveTo>
                          <a:pt x="7" y="1"/>
                        </a:moveTo>
                        <a:cubicBezTo>
                          <a:pt x="5" y="0"/>
                          <a:pt x="0" y="1"/>
                          <a:pt x="2" y="4"/>
                        </a:cubicBezTo>
                        <a:cubicBezTo>
                          <a:pt x="4" y="6"/>
                          <a:pt x="9" y="4"/>
                          <a:pt x="8" y="1"/>
                        </a:cubicBezTo>
                        <a:cubicBezTo>
                          <a:pt x="8" y="0"/>
                          <a:pt x="7" y="1"/>
                          <a:pt x="7" y="1"/>
                        </a:cubicBezTo>
                        <a:cubicBezTo>
                          <a:pt x="8" y="3"/>
                          <a:pt x="5" y="4"/>
                          <a:pt x="4" y="4"/>
                        </a:cubicBezTo>
                        <a:cubicBezTo>
                          <a:pt x="3" y="3"/>
                          <a:pt x="2" y="2"/>
                          <a:pt x="3" y="2"/>
                        </a:cubicBezTo>
                        <a:cubicBezTo>
                          <a:pt x="4" y="2"/>
                          <a:pt x="5" y="1"/>
                          <a:pt x="6" y="2"/>
                        </a:cubicBezTo>
                        <a:cubicBezTo>
                          <a:pt x="6" y="2"/>
                          <a:pt x="7" y="2"/>
                          <a:pt x="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6" name="Freeform 440"/>
                  <p:cNvSpPr/>
                  <p:nvPr/>
                </p:nvSpPr>
                <p:spPr bwMode="auto">
                  <a:xfrm>
                    <a:off x="1019175" y="2735263"/>
                    <a:ext cx="1588" cy="0"/>
                  </a:xfrm>
                  <a:custGeom>
                    <a:avLst/>
                    <a:gdLst>
                      <a:gd name="T0" fmla="*/ 0 w 1"/>
                      <a:gd name="T1" fmla="*/ 1 h 1"/>
                      <a:gd name="T2" fmla="*/ 1 w 1"/>
                      <a:gd name="T3" fmla="*/ 0 h 1"/>
                      <a:gd name="T4" fmla="*/ 1 w 1"/>
                      <a:gd name="T5" fmla="*/ 0 h 1"/>
                      <a:gd name="T6" fmla="*/ 0 w 1"/>
                      <a:gd name="T7" fmla="*/ 0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cubicBezTo>
                          <a:pt x="0" y="0"/>
                          <a:pt x="1" y="0"/>
                          <a:pt x="1" y="0"/>
                        </a:cubicBezTo>
                        <a:cubicBezTo>
                          <a:pt x="1" y="0"/>
                          <a:pt x="1" y="0"/>
                          <a:pt x="1" y="0"/>
                        </a:cubicBezTo>
                        <a:cubicBezTo>
                          <a:pt x="0" y="0"/>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7" name="Freeform 441"/>
                  <p:cNvSpPr/>
                  <p:nvPr/>
                </p:nvSpPr>
                <p:spPr bwMode="auto">
                  <a:xfrm>
                    <a:off x="1019175" y="2735263"/>
                    <a:ext cx="1588" cy="3175"/>
                  </a:xfrm>
                  <a:custGeom>
                    <a:avLst/>
                    <a:gdLst>
                      <a:gd name="T0" fmla="*/ 0 w 2"/>
                      <a:gd name="T1" fmla="*/ 1 h 2"/>
                      <a:gd name="T2" fmla="*/ 2 w 2"/>
                      <a:gd name="T3" fmla="*/ 0 h 2"/>
                      <a:gd name="T4" fmla="*/ 2 w 2"/>
                      <a:gd name="T5" fmla="*/ 0 h 2"/>
                      <a:gd name="T6" fmla="*/ 0 w 2"/>
                      <a:gd name="T7" fmla="*/ 1 h 2"/>
                      <a:gd name="T8" fmla="*/ 0 w 2"/>
                      <a:gd name="T9" fmla="*/ 1 h 2"/>
                    </a:gdLst>
                    <a:ahLst/>
                    <a:cxnLst>
                      <a:cxn ang="0">
                        <a:pos x="T0" y="T1"/>
                      </a:cxn>
                      <a:cxn ang="0">
                        <a:pos x="T2" y="T3"/>
                      </a:cxn>
                      <a:cxn ang="0">
                        <a:pos x="T4" y="T5"/>
                      </a:cxn>
                      <a:cxn ang="0">
                        <a:pos x="T6" y="T7"/>
                      </a:cxn>
                      <a:cxn ang="0">
                        <a:pos x="T8" y="T9"/>
                      </a:cxn>
                    </a:cxnLst>
                    <a:rect l="0" t="0" r="r" b="b"/>
                    <a:pathLst>
                      <a:path w="2" h="2">
                        <a:moveTo>
                          <a:pt x="0" y="1"/>
                        </a:moveTo>
                        <a:cubicBezTo>
                          <a:pt x="1" y="1"/>
                          <a:pt x="1" y="1"/>
                          <a:pt x="2" y="0"/>
                        </a:cubicBezTo>
                        <a:cubicBezTo>
                          <a:pt x="2" y="0"/>
                          <a:pt x="2" y="0"/>
                          <a:pt x="2" y="0"/>
                        </a:cubicBezTo>
                        <a:cubicBezTo>
                          <a:pt x="1" y="0"/>
                          <a:pt x="0" y="1"/>
                          <a:pt x="0" y="1"/>
                        </a:cubicBezTo>
                        <a:cubicBezTo>
                          <a:pt x="0" y="1"/>
                          <a:pt x="0" y="2"/>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8" name="Freeform 442"/>
                  <p:cNvSpPr/>
                  <p:nvPr/>
                </p:nvSpPr>
                <p:spPr bwMode="auto">
                  <a:xfrm>
                    <a:off x="1017588" y="2735263"/>
                    <a:ext cx="4763" cy="3175"/>
                  </a:xfrm>
                  <a:custGeom>
                    <a:avLst/>
                    <a:gdLst>
                      <a:gd name="T0" fmla="*/ 1 w 4"/>
                      <a:gd name="T1" fmla="*/ 3 h 3"/>
                      <a:gd name="T2" fmla="*/ 4 w 4"/>
                      <a:gd name="T3" fmla="*/ 0 h 3"/>
                      <a:gd name="T4" fmla="*/ 4 w 4"/>
                      <a:gd name="T5" fmla="*/ 0 h 3"/>
                      <a:gd name="T6" fmla="*/ 1 w 4"/>
                      <a:gd name="T7" fmla="*/ 3 h 3"/>
                      <a:gd name="T8" fmla="*/ 1 w 4"/>
                      <a:gd name="T9" fmla="*/ 3 h 3"/>
                    </a:gdLst>
                    <a:ahLst/>
                    <a:cxnLst>
                      <a:cxn ang="0">
                        <a:pos x="T0" y="T1"/>
                      </a:cxn>
                      <a:cxn ang="0">
                        <a:pos x="T2" y="T3"/>
                      </a:cxn>
                      <a:cxn ang="0">
                        <a:pos x="T4" y="T5"/>
                      </a:cxn>
                      <a:cxn ang="0">
                        <a:pos x="T6" y="T7"/>
                      </a:cxn>
                      <a:cxn ang="0">
                        <a:pos x="T8" y="T9"/>
                      </a:cxn>
                    </a:cxnLst>
                    <a:rect l="0" t="0" r="r" b="b"/>
                    <a:pathLst>
                      <a:path w="4" h="3">
                        <a:moveTo>
                          <a:pt x="1" y="3"/>
                        </a:moveTo>
                        <a:cubicBezTo>
                          <a:pt x="2" y="2"/>
                          <a:pt x="3" y="1"/>
                          <a:pt x="4" y="0"/>
                        </a:cubicBezTo>
                        <a:cubicBezTo>
                          <a:pt x="4" y="0"/>
                          <a:pt x="4" y="0"/>
                          <a:pt x="4" y="0"/>
                        </a:cubicBezTo>
                        <a:cubicBezTo>
                          <a:pt x="3" y="1"/>
                          <a:pt x="2" y="2"/>
                          <a:pt x="1" y="3"/>
                        </a:cubicBezTo>
                        <a:cubicBezTo>
                          <a:pt x="0" y="3"/>
                          <a:pt x="1" y="3"/>
                          <a:pt x="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9" name="Freeform 443"/>
                  <p:cNvSpPr/>
                  <p:nvPr/>
                </p:nvSpPr>
                <p:spPr bwMode="auto">
                  <a:xfrm>
                    <a:off x="1019175" y="2735263"/>
                    <a:ext cx="3175" cy="3175"/>
                  </a:xfrm>
                  <a:custGeom>
                    <a:avLst/>
                    <a:gdLst>
                      <a:gd name="T0" fmla="*/ 0 w 4"/>
                      <a:gd name="T1" fmla="*/ 4 h 4"/>
                      <a:gd name="T2" fmla="*/ 4 w 4"/>
                      <a:gd name="T3" fmla="*/ 1 h 4"/>
                      <a:gd name="T4" fmla="*/ 4 w 4"/>
                      <a:gd name="T5" fmla="*/ 0 h 4"/>
                      <a:gd name="T6" fmla="*/ 0 w 4"/>
                      <a:gd name="T7" fmla="*/ 3 h 4"/>
                      <a:gd name="T8" fmla="*/ 0 w 4"/>
                      <a:gd name="T9" fmla="*/ 4 h 4"/>
                    </a:gdLst>
                    <a:ahLst/>
                    <a:cxnLst>
                      <a:cxn ang="0">
                        <a:pos x="T0" y="T1"/>
                      </a:cxn>
                      <a:cxn ang="0">
                        <a:pos x="T2" y="T3"/>
                      </a:cxn>
                      <a:cxn ang="0">
                        <a:pos x="T4" y="T5"/>
                      </a:cxn>
                      <a:cxn ang="0">
                        <a:pos x="T6" y="T7"/>
                      </a:cxn>
                      <a:cxn ang="0">
                        <a:pos x="T8" y="T9"/>
                      </a:cxn>
                    </a:cxnLst>
                    <a:rect l="0" t="0" r="r" b="b"/>
                    <a:pathLst>
                      <a:path w="4" h="4">
                        <a:moveTo>
                          <a:pt x="0" y="4"/>
                        </a:moveTo>
                        <a:cubicBezTo>
                          <a:pt x="1" y="3"/>
                          <a:pt x="3" y="2"/>
                          <a:pt x="4" y="1"/>
                        </a:cubicBezTo>
                        <a:cubicBezTo>
                          <a:pt x="4" y="1"/>
                          <a:pt x="4" y="0"/>
                          <a:pt x="4" y="0"/>
                        </a:cubicBezTo>
                        <a:cubicBezTo>
                          <a:pt x="2" y="1"/>
                          <a:pt x="1" y="2"/>
                          <a:pt x="0" y="3"/>
                        </a:cubicBezTo>
                        <a:cubicBezTo>
                          <a:pt x="0" y="3"/>
                          <a:pt x="0" y="4"/>
                          <a:pt x="0"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0" name="Freeform 444"/>
                  <p:cNvSpPr/>
                  <p:nvPr/>
                </p:nvSpPr>
                <p:spPr bwMode="auto">
                  <a:xfrm>
                    <a:off x="1020763" y="2735263"/>
                    <a:ext cx="3175" cy="3175"/>
                  </a:xfrm>
                  <a:custGeom>
                    <a:avLst/>
                    <a:gdLst>
                      <a:gd name="T0" fmla="*/ 0 w 3"/>
                      <a:gd name="T1" fmla="*/ 3 h 4"/>
                      <a:gd name="T2" fmla="*/ 3 w 3"/>
                      <a:gd name="T3" fmla="*/ 0 h 4"/>
                      <a:gd name="T4" fmla="*/ 3 w 3"/>
                      <a:gd name="T5" fmla="*/ 0 h 4"/>
                      <a:gd name="T6" fmla="*/ 0 w 3"/>
                      <a:gd name="T7" fmla="*/ 3 h 4"/>
                      <a:gd name="T8" fmla="*/ 0 w 3"/>
                      <a:gd name="T9" fmla="*/ 3 h 4"/>
                    </a:gdLst>
                    <a:ahLst/>
                    <a:cxnLst>
                      <a:cxn ang="0">
                        <a:pos x="T0" y="T1"/>
                      </a:cxn>
                      <a:cxn ang="0">
                        <a:pos x="T2" y="T3"/>
                      </a:cxn>
                      <a:cxn ang="0">
                        <a:pos x="T4" y="T5"/>
                      </a:cxn>
                      <a:cxn ang="0">
                        <a:pos x="T6" y="T7"/>
                      </a:cxn>
                      <a:cxn ang="0">
                        <a:pos x="T8" y="T9"/>
                      </a:cxn>
                    </a:cxnLst>
                    <a:rect l="0" t="0" r="r" b="b"/>
                    <a:pathLst>
                      <a:path w="3" h="4">
                        <a:moveTo>
                          <a:pt x="0" y="3"/>
                        </a:moveTo>
                        <a:cubicBezTo>
                          <a:pt x="1" y="2"/>
                          <a:pt x="2" y="1"/>
                          <a:pt x="3" y="0"/>
                        </a:cubicBezTo>
                        <a:cubicBezTo>
                          <a:pt x="3" y="0"/>
                          <a:pt x="3" y="0"/>
                          <a:pt x="3" y="0"/>
                        </a:cubicBezTo>
                        <a:cubicBezTo>
                          <a:pt x="2" y="1"/>
                          <a:pt x="0" y="2"/>
                          <a:pt x="0" y="3"/>
                        </a:cubicBezTo>
                        <a:cubicBezTo>
                          <a:pt x="0" y="3"/>
                          <a:pt x="0" y="4"/>
                          <a:pt x="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1" name="Freeform 445"/>
                  <p:cNvSpPr/>
                  <p:nvPr/>
                </p:nvSpPr>
                <p:spPr bwMode="auto">
                  <a:xfrm>
                    <a:off x="1020763" y="2735263"/>
                    <a:ext cx="4763" cy="3175"/>
                  </a:xfrm>
                  <a:custGeom>
                    <a:avLst/>
                    <a:gdLst>
                      <a:gd name="T0" fmla="*/ 1 w 4"/>
                      <a:gd name="T1" fmla="*/ 4 h 4"/>
                      <a:gd name="T2" fmla="*/ 4 w 4"/>
                      <a:gd name="T3" fmla="*/ 0 h 4"/>
                      <a:gd name="T4" fmla="*/ 4 w 4"/>
                      <a:gd name="T5" fmla="*/ 0 h 4"/>
                      <a:gd name="T6" fmla="*/ 1 w 4"/>
                      <a:gd name="T7" fmla="*/ 3 h 4"/>
                      <a:gd name="T8" fmla="*/ 1 w 4"/>
                      <a:gd name="T9" fmla="*/ 4 h 4"/>
                    </a:gdLst>
                    <a:ahLst/>
                    <a:cxnLst>
                      <a:cxn ang="0">
                        <a:pos x="T0" y="T1"/>
                      </a:cxn>
                      <a:cxn ang="0">
                        <a:pos x="T2" y="T3"/>
                      </a:cxn>
                      <a:cxn ang="0">
                        <a:pos x="T4" y="T5"/>
                      </a:cxn>
                      <a:cxn ang="0">
                        <a:pos x="T6" y="T7"/>
                      </a:cxn>
                      <a:cxn ang="0">
                        <a:pos x="T8" y="T9"/>
                      </a:cxn>
                    </a:cxnLst>
                    <a:rect l="0" t="0" r="r" b="b"/>
                    <a:pathLst>
                      <a:path w="4" h="4">
                        <a:moveTo>
                          <a:pt x="1" y="4"/>
                        </a:moveTo>
                        <a:cubicBezTo>
                          <a:pt x="2" y="3"/>
                          <a:pt x="3" y="1"/>
                          <a:pt x="4" y="0"/>
                        </a:cubicBezTo>
                        <a:cubicBezTo>
                          <a:pt x="4" y="0"/>
                          <a:pt x="4" y="0"/>
                          <a:pt x="4" y="0"/>
                        </a:cubicBezTo>
                        <a:cubicBezTo>
                          <a:pt x="3" y="1"/>
                          <a:pt x="2" y="2"/>
                          <a:pt x="1" y="3"/>
                        </a:cubicBezTo>
                        <a:cubicBezTo>
                          <a:pt x="0" y="3"/>
                          <a:pt x="1" y="4"/>
                          <a:pt x="1"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2" name="Freeform 446"/>
                  <p:cNvSpPr/>
                  <p:nvPr/>
                </p:nvSpPr>
                <p:spPr bwMode="auto">
                  <a:xfrm>
                    <a:off x="1022350" y="2735263"/>
                    <a:ext cx="3175" cy="3175"/>
                  </a:xfrm>
                  <a:custGeom>
                    <a:avLst/>
                    <a:gdLst>
                      <a:gd name="T0" fmla="*/ 1 w 4"/>
                      <a:gd name="T1" fmla="*/ 4 h 4"/>
                      <a:gd name="T2" fmla="*/ 4 w 4"/>
                      <a:gd name="T3" fmla="*/ 1 h 4"/>
                      <a:gd name="T4" fmla="*/ 3 w 4"/>
                      <a:gd name="T5" fmla="*/ 1 h 4"/>
                      <a:gd name="T6" fmla="*/ 1 w 4"/>
                      <a:gd name="T7" fmla="*/ 3 h 4"/>
                      <a:gd name="T8" fmla="*/ 1 w 4"/>
                      <a:gd name="T9" fmla="*/ 4 h 4"/>
                    </a:gdLst>
                    <a:ahLst/>
                    <a:cxnLst>
                      <a:cxn ang="0">
                        <a:pos x="T0" y="T1"/>
                      </a:cxn>
                      <a:cxn ang="0">
                        <a:pos x="T2" y="T3"/>
                      </a:cxn>
                      <a:cxn ang="0">
                        <a:pos x="T4" y="T5"/>
                      </a:cxn>
                      <a:cxn ang="0">
                        <a:pos x="T6" y="T7"/>
                      </a:cxn>
                      <a:cxn ang="0">
                        <a:pos x="T8" y="T9"/>
                      </a:cxn>
                    </a:cxnLst>
                    <a:rect l="0" t="0" r="r" b="b"/>
                    <a:pathLst>
                      <a:path w="4" h="4">
                        <a:moveTo>
                          <a:pt x="1" y="4"/>
                        </a:moveTo>
                        <a:cubicBezTo>
                          <a:pt x="2" y="3"/>
                          <a:pt x="3" y="2"/>
                          <a:pt x="4" y="1"/>
                        </a:cubicBezTo>
                        <a:cubicBezTo>
                          <a:pt x="4" y="1"/>
                          <a:pt x="4" y="0"/>
                          <a:pt x="3" y="1"/>
                        </a:cubicBezTo>
                        <a:cubicBezTo>
                          <a:pt x="3" y="2"/>
                          <a:pt x="2" y="3"/>
                          <a:pt x="1" y="3"/>
                        </a:cubicBezTo>
                        <a:cubicBezTo>
                          <a:pt x="0" y="3"/>
                          <a:pt x="1" y="4"/>
                          <a:pt x="1"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3" name="Freeform 447"/>
                  <p:cNvSpPr/>
                  <p:nvPr/>
                </p:nvSpPr>
                <p:spPr bwMode="auto">
                  <a:xfrm>
                    <a:off x="1023938" y="2735263"/>
                    <a:ext cx="1588" cy="3175"/>
                  </a:xfrm>
                  <a:custGeom>
                    <a:avLst/>
                    <a:gdLst>
                      <a:gd name="T0" fmla="*/ 0 w 2"/>
                      <a:gd name="T1" fmla="*/ 2 h 3"/>
                      <a:gd name="T2" fmla="*/ 2 w 2"/>
                      <a:gd name="T3" fmla="*/ 1 h 3"/>
                      <a:gd name="T4" fmla="*/ 2 w 2"/>
                      <a:gd name="T5" fmla="*/ 0 h 3"/>
                      <a:gd name="T6" fmla="*/ 0 w 2"/>
                      <a:gd name="T7" fmla="*/ 2 h 3"/>
                      <a:gd name="T8" fmla="*/ 0 w 2"/>
                      <a:gd name="T9" fmla="*/ 2 h 3"/>
                    </a:gdLst>
                    <a:ahLst/>
                    <a:cxnLst>
                      <a:cxn ang="0">
                        <a:pos x="T0" y="T1"/>
                      </a:cxn>
                      <a:cxn ang="0">
                        <a:pos x="T2" y="T3"/>
                      </a:cxn>
                      <a:cxn ang="0">
                        <a:pos x="T4" y="T5"/>
                      </a:cxn>
                      <a:cxn ang="0">
                        <a:pos x="T6" y="T7"/>
                      </a:cxn>
                      <a:cxn ang="0">
                        <a:pos x="T8" y="T9"/>
                      </a:cxn>
                    </a:cxnLst>
                    <a:rect l="0" t="0" r="r" b="b"/>
                    <a:pathLst>
                      <a:path w="2" h="3">
                        <a:moveTo>
                          <a:pt x="0" y="2"/>
                        </a:moveTo>
                        <a:cubicBezTo>
                          <a:pt x="1" y="2"/>
                          <a:pt x="2" y="1"/>
                          <a:pt x="2" y="1"/>
                        </a:cubicBezTo>
                        <a:cubicBezTo>
                          <a:pt x="2" y="0"/>
                          <a:pt x="2" y="0"/>
                          <a:pt x="2" y="0"/>
                        </a:cubicBezTo>
                        <a:cubicBezTo>
                          <a:pt x="1" y="1"/>
                          <a:pt x="1" y="1"/>
                          <a:pt x="0" y="2"/>
                        </a:cubicBezTo>
                        <a:cubicBezTo>
                          <a:pt x="0" y="2"/>
                          <a:pt x="0" y="3"/>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4" name="Freeform 448"/>
                  <p:cNvSpPr/>
                  <p:nvPr/>
                </p:nvSpPr>
                <p:spPr bwMode="auto">
                  <a:xfrm>
                    <a:off x="1028700" y="2735263"/>
                    <a:ext cx="3175" cy="1588"/>
                  </a:xfrm>
                  <a:custGeom>
                    <a:avLst/>
                    <a:gdLst>
                      <a:gd name="T0" fmla="*/ 1 w 3"/>
                      <a:gd name="T1" fmla="*/ 2 h 2"/>
                      <a:gd name="T2" fmla="*/ 3 w 3"/>
                      <a:gd name="T3" fmla="*/ 0 h 2"/>
                      <a:gd name="T4" fmla="*/ 2 w 3"/>
                      <a:gd name="T5" fmla="*/ 0 h 2"/>
                      <a:gd name="T6" fmla="*/ 1 w 3"/>
                      <a:gd name="T7" fmla="*/ 1 h 2"/>
                      <a:gd name="T8" fmla="*/ 1 w 3"/>
                      <a:gd name="T9" fmla="*/ 2 h 2"/>
                    </a:gdLst>
                    <a:ahLst/>
                    <a:cxnLst>
                      <a:cxn ang="0">
                        <a:pos x="T0" y="T1"/>
                      </a:cxn>
                      <a:cxn ang="0">
                        <a:pos x="T2" y="T3"/>
                      </a:cxn>
                      <a:cxn ang="0">
                        <a:pos x="T4" y="T5"/>
                      </a:cxn>
                      <a:cxn ang="0">
                        <a:pos x="T6" y="T7"/>
                      </a:cxn>
                      <a:cxn ang="0">
                        <a:pos x="T8" y="T9"/>
                      </a:cxn>
                    </a:cxnLst>
                    <a:rect l="0" t="0" r="r" b="b"/>
                    <a:pathLst>
                      <a:path w="3" h="2">
                        <a:moveTo>
                          <a:pt x="1" y="2"/>
                        </a:moveTo>
                        <a:cubicBezTo>
                          <a:pt x="1" y="1"/>
                          <a:pt x="2" y="1"/>
                          <a:pt x="3" y="0"/>
                        </a:cubicBezTo>
                        <a:cubicBezTo>
                          <a:pt x="3" y="0"/>
                          <a:pt x="3" y="0"/>
                          <a:pt x="2" y="0"/>
                        </a:cubicBezTo>
                        <a:cubicBezTo>
                          <a:pt x="2" y="0"/>
                          <a:pt x="1" y="1"/>
                          <a:pt x="1" y="1"/>
                        </a:cubicBezTo>
                        <a:cubicBezTo>
                          <a:pt x="0" y="1"/>
                          <a:pt x="1" y="2"/>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5" name="Freeform 449"/>
                  <p:cNvSpPr/>
                  <p:nvPr/>
                </p:nvSpPr>
                <p:spPr bwMode="auto">
                  <a:xfrm>
                    <a:off x="1028700" y="2735263"/>
                    <a:ext cx="3175" cy="3175"/>
                  </a:xfrm>
                  <a:custGeom>
                    <a:avLst/>
                    <a:gdLst>
                      <a:gd name="T0" fmla="*/ 1 w 3"/>
                      <a:gd name="T1" fmla="*/ 2 h 2"/>
                      <a:gd name="T2" fmla="*/ 3 w 3"/>
                      <a:gd name="T3" fmla="*/ 0 h 2"/>
                      <a:gd name="T4" fmla="*/ 3 w 3"/>
                      <a:gd name="T5" fmla="*/ 0 h 2"/>
                      <a:gd name="T6" fmla="*/ 3 w 3"/>
                      <a:gd name="T7" fmla="*/ 0 h 2"/>
                      <a:gd name="T8" fmla="*/ 3 w 3"/>
                      <a:gd name="T9" fmla="*/ 0 h 2"/>
                      <a:gd name="T10" fmla="*/ 3 w 3"/>
                      <a:gd name="T11" fmla="*/ 0 h 2"/>
                      <a:gd name="T12" fmla="*/ 3 w 3"/>
                      <a:gd name="T13" fmla="*/ 0 h 2"/>
                      <a:gd name="T14" fmla="*/ 0 w 3"/>
                      <a:gd name="T15" fmla="*/ 2 h 2"/>
                      <a:gd name="T16" fmla="*/ 1 w 3"/>
                      <a:gd name="T1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2">
                        <a:moveTo>
                          <a:pt x="1" y="2"/>
                        </a:moveTo>
                        <a:cubicBezTo>
                          <a:pt x="1" y="1"/>
                          <a:pt x="2" y="1"/>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2" y="0"/>
                          <a:pt x="1" y="1"/>
                          <a:pt x="0" y="2"/>
                        </a:cubicBezTo>
                        <a:cubicBezTo>
                          <a:pt x="0" y="2"/>
                          <a:pt x="0" y="2"/>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6" name="Freeform 450"/>
                  <p:cNvSpPr/>
                  <p:nvPr/>
                </p:nvSpPr>
                <p:spPr bwMode="auto">
                  <a:xfrm>
                    <a:off x="1030288" y="2735263"/>
                    <a:ext cx="4763" cy="3175"/>
                  </a:xfrm>
                  <a:custGeom>
                    <a:avLst/>
                    <a:gdLst>
                      <a:gd name="T0" fmla="*/ 0 w 4"/>
                      <a:gd name="T1" fmla="*/ 4 h 4"/>
                      <a:gd name="T2" fmla="*/ 4 w 4"/>
                      <a:gd name="T3" fmla="*/ 1 h 4"/>
                      <a:gd name="T4" fmla="*/ 3 w 4"/>
                      <a:gd name="T5" fmla="*/ 1 h 4"/>
                      <a:gd name="T6" fmla="*/ 0 w 4"/>
                      <a:gd name="T7" fmla="*/ 3 h 4"/>
                      <a:gd name="T8" fmla="*/ 0 w 4"/>
                      <a:gd name="T9" fmla="*/ 4 h 4"/>
                    </a:gdLst>
                    <a:ahLst/>
                    <a:cxnLst>
                      <a:cxn ang="0">
                        <a:pos x="T0" y="T1"/>
                      </a:cxn>
                      <a:cxn ang="0">
                        <a:pos x="T2" y="T3"/>
                      </a:cxn>
                      <a:cxn ang="0">
                        <a:pos x="T4" y="T5"/>
                      </a:cxn>
                      <a:cxn ang="0">
                        <a:pos x="T6" y="T7"/>
                      </a:cxn>
                      <a:cxn ang="0">
                        <a:pos x="T8" y="T9"/>
                      </a:cxn>
                    </a:cxnLst>
                    <a:rect l="0" t="0" r="r" b="b"/>
                    <a:pathLst>
                      <a:path w="4" h="4">
                        <a:moveTo>
                          <a:pt x="0" y="4"/>
                        </a:moveTo>
                        <a:cubicBezTo>
                          <a:pt x="1" y="3"/>
                          <a:pt x="2" y="2"/>
                          <a:pt x="4" y="1"/>
                        </a:cubicBezTo>
                        <a:cubicBezTo>
                          <a:pt x="4" y="1"/>
                          <a:pt x="4" y="0"/>
                          <a:pt x="3" y="1"/>
                        </a:cubicBezTo>
                        <a:cubicBezTo>
                          <a:pt x="2" y="1"/>
                          <a:pt x="1" y="2"/>
                          <a:pt x="0" y="3"/>
                        </a:cubicBezTo>
                        <a:cubicBezTo>
                          <a:pt x="0" y="3"/>
                          <a:pt x="0" y="4"/>
                          <a:pt x="0"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7" name="Freeform 451"/>
                  <p:cNvSpPr/>
                  <p:nvPr/>
                </p:nvSpPr>
                <p:spPr bwMode="auto">
                  <a:xfrm>
                    <a:off x="1031875" y="2735263"/>
                    <a:ext cx="3175" cy="3175"/>
                  </a:xfrm>
                  <a:custGeom>
                    <a:avLst/>
                    <a:gdLst>
                      <a:gd name="T0" fmla="*/ 0 w 4"/>
                      <a:gd name="T1" fmla="*/ 3 h 3"/>
                      <a:gd name="T2" fmla="*/ 2 w 4"/>
                      <a:gd name="T3" fmla="*/ 2 h 3"/>
                      <a:gd name="T4" fmla="*/ 4 w 4"/>
                      <a:gd name="T5" fmla="*/ 0 h 3"/>
                      <a:gd name="T6" fmla="*/ 3 w 4"/>
                      <a:gd name="T7" fmla="*/ 0 h 3"/>
                      <a:gd name="T8" fmla="*/ 2 w 4"/>
                      <a:gd name="T9" fmla="*/ 1 h 3"/>
                      <a:gd name="T10" fmla="*/ 0 w 4"/>
                      <a:gd name="T11" fmla="*/ 2 h 3"/>
                      <a:gd name="T12" fmla="*/ 0 w 4"/>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4" h="3">
                        <a:moveTo>
                          <a:pt x="0" y="3"/>
                        </a:moveTo>
                        <a:cubicBezTo>
                          <a:pt x="1" y="3"/>
                          <a:pt x="1" y="2"/>
                          <a:pt x="2" y="2"/>
                        </a:cubicBezTo>
                        <a:cubicBezTo>
                          <a:pt x="2" y="1"/>
                          <a:pt x="3" y="1"/>
                          <a:pt x="4" y="0"/>
                        </a:cubicBezTo>
                        <a:cubicBezTo>
                          <a:pt x="4" y="0"/>
                          <a:pt x="3" y="0"/>
                          <a:pt x="3" y="0"/>
                        </a:cubicBezTo>
                        <a:cubicBezTo>
                          <a:pt x="3" y="0"/>
                          <a:pt x="2" y="0"/>
                          <a:pt x="2" y="1"/>
                        </a:cubicBezTo>
                        <a:cubicBezTo>
                          <a:pt x="2" y="1"/>
                          <a:pt x="0" y="2"/>
                          <a:pt x="0" y="2"/>
                        </a:cubicBezTo>
                        <a:cubicBezTo>
                          <a:pt x="0" y="2"/>
                          <a:pt x="0" y="2"/>
                          <a:pt x="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8" name="Freeform 452"/>
                  <p:cNvSpPr/>
                  <p:nvPr/>
                </p:nvSpPr>
                <p:spPr bwMode="auto">
                  <a:xfrm>
                    <a:off x="1031875" y="2735263"/>
                    <a:ext cx="4763" cy="3175"/>
                  </a:xfrm>
                  <a:custGeom>
                    <a:avLst/>
                    <a:gdLst>
                      <a:gd name="T0" fmla="*/ 1 w 5"/>
                      <a:gd name="T1" fmla="*/ 3 h 3"/>
                      <a:gd name="T2" fmla="*/ 5 w 5"/>
                      <a:gd name="T3" fmla="*/ 0 h 3"/>
                      <a:gd name="T4" fmla="*/ 4 w 5"/>
                      <a:gd name="T5" fmla="*/ 0 h 3"/>
                      <a:gd name="T6" fmla="*/ 1 w 5"/>
                      <a:gd name="T7" fmla="*/ 3 h 3"/>
                      <a:gd name="T8" fmla="*/ 1 w 5"/>
                      <a:gd name="T9" fmla="*/ 3 h 3"/>
                    </a:gdLst>
                    <a:ahLst/>
                    <a:cxnLst>
                      <a:cxn ang="0">
                        <a:pos x="T0" y="T1"/>
                      </a:cxn>
                      <a:cxn ang="0">
                        <a:pos x="T2" y="T3"/>
                      </a:cxn>
                      <a:cxn ang="0">
                        <a:pos x="T4" y="T5"/>
                      </a:cxn>
                      <a:cxn ang="0">
                        <a:pos x="T6" y="T7"/>
                      </a:cxn>
                      <a:cxn ang="0">
                        <a:pos x="T8" y="T9"/>
                      </a:cxn>
                    </a:cxnLst>
                    <a:rect l="0" t="0" r="r" b="b"/>
                    <a:pathLst>
                      <a:path w="5" h="3">
                        <a:moveTo>
                          <a:pt x="1" y="3"/>
                        </a:moveTo>
                        <a:cubicBezTo>
                          <a:pt x="2" y="3"/>
                          <a:pt x="3" y="1"/>
                          <a:pt x="5" y="0"/>
                        </a:cubicBezTo>
                        <a:cubicBezTo>
                          <a:pt x="5" y="0"/>
                          <a:pt x="4" y="0"/>
                          <a:pt x="4" y="0"/>
                        </a:cubicBezTo>
                        <a:cubicBezTo>
                          <a:pt x="3" y="1"/>
                          <a:pt x="2" y="2"/>
                          <a:pt x="1" y="3"/>
                        </a:cubicBezTo>
                        <a:cubicBezTo>
                          <a:pt x="0" y="3"/>
                          <a:pt x="1" y="3"/>
                          <a:pt x="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9" name="Freeform 453"/>
                  <p:cNvSpPr/>
                  <p:nvPr/>
                </p:nvSpPr>
                <p:spPr bwMode="auto">
                  <a:xfrm>
                    <a:off x="1033463" y="2735263"/>
                    <a:ext cx="4763" cy="3175"/>
                  </a:xfrm>
                  <a:custGeom>
                    <a:avLst/>
                    <a:gdLst>
                      <a:gd name="T0" fmla="*/ 0 w 4"/>
                      <a:gd name="T1" fmla="*/ 4 h 4"/>
                      <a:gd name="T2" fmla="*/ 3 w 4"/>
                      <a:gd name="T3" fmla="*/ 1 h 4"/>
                      <a:gd name="T4" fmla="*/ 3 w 4"/>
                      <a:gd name="T5" fmla="*/ 1 h 4"/>
                      <a:gd name="T6" fmla="*/ 0 w 4"/>
                      <a:gd name="T7" fmla="*/ 4 h 4"/>
                      <a:gd name="T8" fmla="*/ 0 w 4"/>
                      <a:gd name="T9" fmla="*/ 4 h 4"/>
                    </a:gdLst>
                    <a:ahLst/>
                    <a:cxnLst>
                      <a:cxn ang="0">
                        <a:pos x="T0" y="T1"/>
                      </a:cxn>
                      <a:cxn ang="0">
                        <a:pos x="T2" y="T3"/>
                      </a:cxn>
                      <a:cxn ang="0">
                        <a:pos x="T4" y="T5"/>
                      </a:cxn>
                      <a:cxn ang="0">
                        <a:pos x="T6" y="T7"/>
                      </a:cxn>
                      <a:cxn ang="0">
                        <a:pos x="T8" y="T9"/>
                      </a:cxn>
                    </a:cxnLst>
                    <a:rect l="0" t="0" r="r" b="b"/>
                    <a:pathLst>
                      <a:path w="4" h="4">
                        <a:moveTo>
                          <a:pt x="0" y="4"/>
                        </a:moveTo>
                        <a:cubicBezTo>
                          <a:pt x="1" y="3"/>
                          <a:pt x="3" y="2"/>
                          <a:pt x="3" y="1"/>
                        </a:cubicBezTo>
                        <a:cubicBezTo>
                          <a:pt x="4" y="1"/>
                          <a:pt x="3" y="0"/>
                          <a:pt x="3" y="1"/>
                        </a:cubicBezTo>
                        <a:cubicBezTo>
                          <a:pt x="2" y="2"/>
                          <a:pt x="1" y="3"/>
                          <a:pt x="0" y="4"/>
                        </a:cubicBezTo>
                        <a:cubicBezTo>
                          <a:pt x="0" y="4"/>
                          <a:pt x="0" y="4"/>
                          <a:pt x="0"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0" name="Freeform 454"/>
                  <p:cNvSpPr/>
                  <p:nvPr/>
                </p:nvSpPr>
                <p:spPr bwMode="auto">
                  <a:xfrm>
                    <a:off x="1035050" y="2735263"/>
                    <a:ext cx="3175" cy="3175"/>
                  </a:xfrm>
                  <a:custGeom>
                    <a:avLst/>
                    <a:gdLst>
                      <a:gd name="T0" fmla="*/ 0 w 3"/>
                      <a:gd name="T1" fmla="*/ 3 h 3"/>
                      <a:gd name="T2" fmla="*/ 3 w 3"/>
                      <a:gd name="T3" fmla="*/ 0 h 3"/>
                      <a:gd name="T4" fmla="*/ 3 w 3"/>
                      <a:gd name="T5" fmla="*/ 0 h 3"/>
                      <a:gd name="T6" fmla="*/ 0 w 3"/>
                      <a:gd name="T7" fmla="*/ 3 h 3"/>
                      <a:gd name="T8" fmla="*/ 0 w 3"/>
                      <a:gd name="T9" fmla="*/ 3 h 3"/>
                    </a:gdLst>
                    <a:ahLst/>
                    <a:cxnLst>
                      <a:cxn ang="0">
                        <a:pos x="T0" y="T1"/>
                      </a:cxn>
                      <a:cxn ang="0">
                        <a:pos x="T2" y="T3"/>
                      </a:cxn>
                      <a:cxn ang="0">
                        <a:pos x="T4" y="T5"/>
                      </a:cxn>
                      <a:cxn ang="0">
                        <a:pos x="T6" y="T7"/>
                      </a:cxn>
                      <a:cxn ang="0">
                        <a:pos x="T8" y="T9"/>
                      </a:cxn>
                    </a:cxnLst>
                    <a:rect l="0" t="0" r="r" b="b"/>
                    <a:pathLst>
                      <a:path w="3" h="3">
                        <a:moveTo>
                          <a:pt x="0" y="3"/>
                        </a:moveTo>
                        <a:cubicBezTo>
                          <a:pt x="1" y="2"/>
                          <a:pt x="2" y="1"/>
                          <a:pt x="3" y="0"/>
                        </a:cubicBezTo>
                        <a:cubicBezTo>
                          <a:pt x="3" y="0"/>
                          <a:pt x="3" y="0"/>
                          <a:pt x="3" y="0"/>
                        </a:cubicBezTo>
                        <a:cubicBezTo>
                          <a:pt x="2" y="1"/>
                          <a:pt x="1" y="2"/>
                          <a:pt x="0" y="3"/>
                        </a:cubicBezTo>
                        <a:cubicBezTo>
                          <a:pt x="0" y="3"/>
                          <a:pt x="0" y="3"/>
                          <a:pt x="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1" name="Freeform 455"/>
                  <p:cNvSpPr/>
                  <p:nvPr/>
                </p:nvSpPr>
                <p:spPr bwMode="auto">
                  <a:xfrm>
                    <a:off x="1035050" y="2735263"/>
                    <a:ext cx="3175" cy="3175"/>
                  </a:xfrm>
                  <a:custGeom>
                    <a:avLst/>
                    <a:gdLst>
                      <a:gd name="T0" fmla="*/ 1 w 3"/>
                      <a:gd name="T1" fmla="*/ 3 h 3"/>
                      <a:gd name="T2" fmla="*/ 3 w 3"/>
                      <a:gd name="T3" fmla="*/ 0 h 3"/>
                      <a:gd name="T4" fmla="*/ 3 w 3"/>
                      <a:gd name="T5" fmla="*/ 0 h 3"/>
                      <a:gd name="T6" fmla="*/ 1 w 3"/>
                      <a:gd name="T7" fmla="*/ 2 h 3"/>
                      <a:gd name="T8" fmla="*/ 1 w 3"/>
                      <a:gd name="T9" fmla="*/ 3 h 3"/>
                    </a:gdLst>
                    <a:ahLst/>
                    <a:cxnLst>
                      <a:cxn ang="0">
                        <a:pos x="T0" y="T1"/>
                      </a:cxn>
                      <a:cxn ang="0">
                        <a:pos x="T2" y="T3"/>
                      </a:cxn>
                      <a:cxn ang="0">
                        <a:pos x="T4" y="T5"/>
                      </a:cxn>
                      <a:cxn ang="0">
                        <a:pos x="T6" y="T7"/>
                      </a:cxn>
                      <a:cxn ang="0">
                        <a:pos x="T8" y="T9"/>
                      </a:cxn>
                    </a:cxnLst>
                    <a:rect l="0" t="0" r="r" b="b"/>
                    <a:pathLst>
                      <a:path w="3" h="3">
                        <a:moveTo>
                          <a:pt x="1" y="3"/>
                        </a:moveTo>
                        <a:cubicBezTo>
                          <a:pt x="2" y="2"/>
                          <a:pt x="2" y="1"/>
                          <a:pt x="3" y="0"/>
                        </a:cubicBezTo>
                        <a:cubicBezTo>
                          <a:pt x="3" y="0"/>
                          <a:pt x="3" y="0"/>
                          <a:pt x="3" y="0"/>
                        </a:cubicBezTo>
                        <a:cubicBezTo>
                          <a:pt x="2" y="1"/>
                          <a:pt x="1" y="2"/>
                          <a:pt x="1" y="2"/>
                        </a:cubicBezTo>
                        <a:cubicBezTo>
                          <a:pt x="0" y="2"/>
                          <a:pt x="1" y="3"/>
                          <a:pt x="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2" name="Freeform 476"/>
                  <p:cNvSpPr>
                    <a:spLocks noEditPoints="1"/>
                  </p:cNvSpPr>
                  <p:nvPr/>
                </p:nvSpPr>
                <p:spPr bwMode="auto">
                  <a:xfrm>
                    <a:off x="869950" y="2209801"/>
                    <a:ext cx="49213" cy="69850"/>
                  </a:xfrm>
                  <a:custGeom>
                    <a:avLst/>
                    <a:gdLst>
                      <a:gd name="T0" fmla="*/ 8 w 47"/>
                      <a:gd name="T1" fmla="*/ 40 h 66"/>
                      <a:gd name="T2" fmla="*/ 8 w 47"/>
                      <a:gd name="T3" fmla="*/ 40 h 66"/>
                      <a:gd name="T4" fmla="*/ 23 w 47"/>
                      <a:gd name="T5" fmla="*/ 65 h 66"/>
                      <a:gd name="T6" fmla="*/ 30 w 47"/>
                      <a:gd name="T7" fmla="*/ 2 h 66"/>
                      <a:gd name="T8" fmla="*/ 30 w 47"/>
                      <a:gd name="T9" fmla="*/ 2 h 66"/>
                      <a:gd name="T10" fmla="*/ 34 w 47"/>
                      <a:gd name="T11" fmla="*/ 3 h 66"/>
                      <a:gd name="T12" fmla="*/ 41 w 47"/>
                      <a:gd name="T13" fmla="*/ 8 h 66"/>
                      <a:gd name="T14" fmla="*/ 45 w 47"/>
                      <a:gd name="T15" fmla="*/ 17 h 66"/>
                      <a:gd name="T16" fmla="*/ 43 w 47"/>
                      <a:gd name="T17" fmla="*/ 31 h 66"/>
                      <a:gd name="T18" fmla="*/ 39 w 47"/>
                      <a:gd name="T19" fmla="*/ 37 h 66"/>
                      <a:gd name="T20" fmla="*/ 32 w 47"/>
                      <a:gd name="T21" fmla="*/ 44 h 66"/>
                      <a:gd name="T22" fmla="*/ 29 w 47"/>
                      <a:gd name="T23" fmla="*/ 52 h 66"/>
                      <a:gd name="T24" fmla="*/ 29 w 47"/>
                      <a:gd name="T25" fmla="*/ 60 h 66"/>
                      <a:gd name="T26" fmla="*/ 28 w 47"/>
                      <a:gd name="T27" fmla="*/ 63 h 66"/>
                      <a:gd name="T28" fmla="*/ 26 w 47"/>
                      <a:gd name="T29" fmla="*/ 64 h 66"/>
                      <a:gd name="T30" fmla="*/ 19 w 47"/>
                      <a:gd name="T31" fmla="*/ 65 h 66"/>
                      <a:gd name="T32" fmla="*/ 16 w 47"/>
                      <a:gd name="T33" fmla="*/ 53 h 66"/>
                      <a:gd name="T34" fmla="*/ 15 w 47"/>
                      <a:gd name="T35" fmla="*/ 49 h 66"/>
                      <a:gd name="T36" fmla="*/ 10 w 47"/>
                      <a:gd name="T37" fmla="*/ 42 h 66"/>
                      <a:gd name="T38" fmla="*/ 8 w 47"/>
                      <a:gd name="T39" fmla="*/ 40 h 66"/>
                      <a:gd name="T40" fmla="*/ 8 w 47"/>
                      <a:gd name="T41" fmla="*/ 40 h 66"/>
                      <a:gd name="T42" fmla="*/ 3 w 47"/>
                      <a:gd name="T43" fmla="*/ 32 h 66"/>
                      <a:gd name="T44" fmla="*/ 2 w 47"/>
                      <a:gd name="T45" fmla="*/ 23 h 66"/>
                      <a:gd name="T46" fmla="*/ 6 w 47"/>
                      <a:gd name="T47" fmla="*/ 13 h 66"/>
                      <a:gd name="T48" fmla="*/ 18 w 47"/>
                      <a:gd name="T49" fmla="*/ 3 h 66"/>
                      <a:gd name="T50" fmla="*/ 30 w 47"/>
                      <a:gd name="T51" fmla="*/ 2 h 66"/>
                      <a:gd name="T52" fmla="*/ 12 w 47"/>
                      <a:gd name="T53" fmla="*/ 6 h 66"/>
                      <a:gd name="T54" fmla="*/ 0 w 47"/>
                      <a:gd name="T55" fmla="*/ 26 h 66"/>
                      <a:gd name="T56" fmla="*/ 3 w 47"/>
                      <a:gd name="T57" fmla="*/ 35 h 66"/>
                      <a:gd name="T58" fmla="*/ 12 w 47"/>
                      <a:gd name="T59" fmla="*/ 47 h 66"/>
                      <a:gd name="T60" fmla="*/ 14 w 47"/>
                      <a:gd name="T61" fmla="*/ 50 h 66"/>
                      <a:gd name="T62" fmla="*/ 15 w 47"/>
                      <a:gd name="T63" fmla="*/ 64 h 66"/>
                      <a:gd name="T64" fmla="*/ 14 w 47"/>
                      <a:gd name="T65" fmla="*/ 64 h 66"/>
                      <a:gd name="T66" fmla="*/ 15 w 47"/>
                      <a:gd name="T67" fmla="*/ 65 h 66"/>
                      <a:gd name="T68" fmla="*/ 16 w 47"/>
                      <a:gd name="T69" fmla="*/ 65 h 66"/>
                      <a:gd name="T70" fmla="*/ 24 w 47"/>
                      <a:gd name="T71" fmla="*/ 66 h 66"/>
                      <a:gd name="T72" fmla="*/ 30 w 47"/>
                      <a:gd name="T73" fmla="*/ 59 h 66"/>
                      <a:gd name="T74" fmla="*/ 30 w 47"/>
                      <a:gd name="T75" fmla="*/ 52 h 66"/>
                      <a:gd name="T76" fmla="*/ 34 w 47"/>
                      <a:gd name="T77" fmla="*/ 43 h 66"/>
                      <a:gd name="T78" fmla="*/ 40 w 47"/>
                      <a:gd name="T79" fmla="*/ 37 h 66"/>
                      <a:gd name="T80" fmla="*/ 46 w 47"/>
                      <a:gd name="T81" fmla="*/ 25 h 66"/>
                      <a:gd name="T82" fmla="*/ 34 w 47"/>
                      <a:gd name="T83" fmla="*/ 1 h 66"/>
                      <a:gd name="T84" fmla="*/ 27 w 47"/>
                      <a:gd name="T85" fmla="*/ 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7" h="66">
                        <a:moveTo>
                          <a:pt x="8" y="40"/>
                        </a:moveTo>
                        <a:cubicBezTo>
                          <a:pt x="8" y="40"/>
                          <a:pt x="8" y="40"/>
                          <a:pt x="8" y="40"/>
                        </a:cubicBezTo>
                        <a:cubicBezTo>
                          <a:pt x="8" y="40"/>
                          <a:pt x="8" y="40"/>
                          <a:pt x="8" y="40"/>
                        </a:cubicBezTo>
                        <a:cubicBezTo>
                          <a:pt x="8" y="40"/>
                          <a:pt x="8" y="40"/>
                          <a:pt x="8" y="40"/>
                        </a:cubicBezTo>
                        <a:moveTo>
                          <a:pt x="23" y="65"/>
                        </a:moveTo>
                        <a:cubicBezTo>
                          <a:pt x="23" y="65"/>
                          <a:pt x="23" y="65"/>
                          <a:pt x="23" y="65"/>
                        </a:cubicBezTo>
                        <a:cubicBezTo>
                          <a:pt x="23" y="65"/>
                          <a:pt x="23" y="65"/>
                          <a:pt x="23" y="65"/>
                        </a:cubicBezTo>
                        <a:moveTo>
                          <a:pt x="30" y="2"/>
                        </a:moveTo>
                        <a:cubicBezTo>
                          <a:pt x="30" y="2"/>
                          <a:pt x="30" y="2"/>
                          <a:pt x="30" y="2"/>
                        </a:cubicBezTo>
                        <a:cubicBezTo>
                          <a:pt x="30" y="2"/>
                          <a:pt x="30" y="2"/>
                          <a:pt x="30" y="2"/>
                        </a:cubicBezTo>
                        <a:moveTo>
                          <a:pt x="30" y="2"/>
                        </a:moveTo>
                        <a:cubicBezTo>
                          <a:pt x="32" y="2"/>
                          <a:pt x="33" y="2"/>
                          <a:pt x="34" y="3"/>
                        </a:cubicBezTo>
                        <a:cubicBezTo>
                          <a:pt x="36" y="3"/>
                          <a:pt x="37" y="4"/>
                          <a:pt x="38" y="5"/>
                        </a:cubicBezTo>
                        <a:cubicBezTo>
                          <a:pt x="39" y="6"/>
                          <a:pt x="40" y="6"/>
                          <a:pt x="41" y="8"/>
                        </a:cubicBezTo>
                        <a:cubicBezTo>
                          <a:pt x="42" y="9"/>
                          <a:pt x="42" y="10"/>
                          <a:pt x="43" y="12"/>
                        </a:cubicBezTo>
                        <a:cubicBezTo>
                          <a:pt x="44" y="14"/>
                          <a:pt x="44" y="15"/>
                          <a:pt x="45" y="17"/>
                        </a:cubicBezTo>
                        <a:cubicBezTo>
                          <a:pt x="45" y="20"/>
                          <a:pt x="45" y="22"/>
                          <a:pt x="45" y="25"/>
                        </a:cubicBezTo>
                        <a:cubicBezTo>
                          <a:pt x="44" y="27"/>
                          <a:pt x="44" y="29"/>
                          <a:pt x="43" y="31"/>
                        </a:cubicBezTo>
                        <a:cubicBezTo>
                          <a:pt x="42" y="32"/>
                          <a:pt x="41" y="34"/>
                          <a:pt x="40" y="35"/>
                        </a:cubicBezTo>
                        <a:cubicBezTo>
                          <a:pt x="40" y="36"/>
                          <a:pt x="39" y="37"/>
                          <a:pt x="39" y="37"/>
                        </a:cubicBezTo>
                        <a:cubicBezTo>
                          <a:pt x="38" y="38"/>
                          <a:pt x="37" y="39"/>
                          <a:pt x="36" y="39"/>
                        </a:cubicBezTo>
                        <a:cubicBezTo>
                          <a:pt x="35" y="41"/>
                          <a:pt x="34" y="42"/>
                          <a:pt x="32" y="44"/>
                        </a:cubicBezTo>
                        <a:cubicBezTo>
                          <a:pt x="31" y="46"/>
                          <a:pt x="30" y="48"/>
                          <a:pt x="30" y="50"/>
                        </a:cubicBezTo>
                        <a:cubicBezTo>
                          <a:pt x="29" y="50"/>
                          <a:pt x="29" y="51"/>
                          <a:pt x="29" y="52"/>
                        </a:cubicBezTo>
                        <a:cubicBezTo>
                          <a:pt x="29" y="53"/>
                          <a:pt x="29" y="54"/>
                          <a:pt x="29" y="55"/>
                        </a:cubicBezTo>
                        <a:cubicBezTo>
                          <a:pt x="29" y="57"/>
                          <a:pt x="29" y="58"/>
                          <a:pt x="29" y="60"/>
                        </a:cubicBezTo>
                        <a:cubicBezTo>
                          <a:pt x="29" y="61"/>
                          <a:pt x="29" y="61"/>
                          <a:pt x="29" y="62"/>
                        </a:cubicBezTo>
                        <a:cubicBezTo>
                          <a:pt x="29" y="62"/>
                          <a:pt x="28" y="62"/>
                          <a:pt x="28" y="63"/>
                        </a:cubicBezTo>
                        <a:cubicBezTo>
                          <a:pt x="28" y="63"/>
                          <a:pt x="28" y="63"/>
                          <a:pt x="27" y="63"/>
                        </a:cubicBezTo>
                        <a:cubicBezTo>
                          <a:pt x="27" y="64"/>
                          <a:pt x="26" y="64"/>
                          <a:pt x="26" y="64"/>
                        </a:cubicBezTo>
                        <a:cubicBezTo>
                          <a:pt x="25" y="64"/>
                          <a:pt x="24" y="65"/>
                          <a:pt x="23" y="65"/>
                        </a:cubicBezTo>
                        <a:cubicBezTo>
                          <a:pt x="22" y="65"/>
                          <a:pt x="20" y="65"/>
                          <a:pt x="19" y="65"/>
                        </a:cubicBezTo>
                        <a:cubicBezTo>
                          <a:pt x="18" y="65"/>
                          <a:pt x="17" y="64"/>
                          <a:pt x="16" y="64"/>
                        </a:cubicBezTo>
                        <a:cubicBezTo>
                          <a:pt x="16" y="60"/>
                          <a:pt x="17" y="56"/>
                          <a:pt x="16" y="53"/>
                        </a:cubicBezTo>
                        <a:cubicBezTo>
                          <a:pt x="16" y="52"/>
                          <a:pt x="16" y="51"/>
                          <a:pt x="15" y="50"/>
                        </a:cubicBezTo>
                        <a:cubicBezTo>
                          <a:pt x="15" y="49"/>
                          <a:pt x="15" y="49"/>
                          <a:pt x="15" y="49"/>
                        </a:cubicBezTo>
                        <a:cubicBezTo>
                          <a:pt x="15" y="48"/>
                          <a:pt x="14" y="48"/>
                          <a:pt x="14" y="47"/>
                        </a:cubicBezTo>
                        <a:cubicBezTo>
                          <a:pt x="13" y="46"/>
                          <a:pt x="11" y="44"/>
                          <a:pt x="10" y="42"/>
                        </a:cubicBezTo>
                        <a:cubicBezTo>
                          <a:pt x="9" y="42"/>
                          <a:pt x="9" y="41"/>
                          <a:pt x="8" y="40"/>
                        </a:cubicBezTo>
                        <a:cubicBezTo>
                          <a:pt x="8" y="40"/>
                          <a:pt x="8" y="40"/>
                          <a:pt x="8" y="40"/>
                        </a:cubicBezTo>
                        <a:cubicBezTo>
                          <a:pt x="8" y="40"/>
                          <a:pt x="8" y="40"/>
                          <a:pt x="8" y="40"/>
                        </a:cubicBezTo>
                        <a:cubicBezTo>
                          <a:pt x="8" y="40"/>
                          <a:pt x="8" y="40"/>
                          <a:pt x="8" y="40"/>
                        </a:cubicBezTo>
                        <a:cubicBezTo>
                          <a:pt x="8" y="40"/>
                          <a:pt x="8" y="40"/>
                          <a:pt x="8" y="40"/>
                        </a:cubicBezTo>
                        <a:cubicBezTo>
                          <a:pt x="6" y="38"/>
                          <a:pt x="4" y="35"/>
                          <a:pt x="3" y="32"/>
                        </a:cubicBezTo>
                        <a:cubicBezTo>
                          <a:pt x="2" y="30"/>
                          <a:pt x="2" y="29"/>
                          <a:pt x="2" y="27"/>
                        </a:cubicBezTo>
                        <a:cubicBezTo>
                          <a:pt x="1" y="26"/>
                          <a:pt x="1" y="24"/>
                          <a:pt x="2" y="23"/>
                        </a:cubicBezTo>
                        <a:cubicBezTo>
                          <a:pt x="2" y="21"/>
                          <a:pt x="2" y="20"/>
                          <a:pt x="3" y="18"/>
                        </a:cubicBezTo>
                        <a:cubicBezTo>
                          <a:pt x="4" y="16"/>
                          <a:pt x="5" y="14"/>
                          <a:pt x="6" y="13"/>
                        </a:cubicBezTo>
                        <a:cubicBezTo>
                          <a:pt x="8" y="11"/>
                          <a:pt x="10" y="9"/>
                          <a:pt x="12" y="7"/>
                        </a:cubicBezTo>
                        <a:cubicBezTo>
                          <a:pt x="14" y="6"/>
                          <a:pt x="16" y="4"/>
                          <a:pt x="18" y="3"/>
                        </a:cubicBezTo>
                        <a:cubicBezTo>
                          <a:pt x="21" y="3"/>
                          <a:pt x="23" y="2"/>
                          <a:pt x="25" y="2"/>
                        </a:cubicBezTo>
                        <a:cubicBezTo>
                          <a:pt x="27" y="1"/>
                          <a:pt x="28" y="1"/>
                          <a:pt x="30" y="2"/>
                        </a:cubicBezTo>
                        <a:moveTo>
                          <a:pt x="27" y="0"/>
                        </a:moveTo>
                        <a:cubicBezTo>
                          <a:pt x="21" y="1"/>
                          <a:pt x="16" y="3"/>
                          <a:pt x="12" y="6"/>
                        </a:cubicBezTo>
                        <a:cubicBezTo>
                          <a:pt x="7" y="9"/>
                          <a:pt x="4" y="13"/>
                          <a:pt x="2" y="18"/>
                        </a:cubicBezTo>
                        <a:cubicBezTo>
                          <a:pt x="1" y="21"/>
                          <a:pt x="0" y="23"/>
                          <a:pt x="0" y="26"/>
                        </a:cubicBezTo>
                        <a:cubicBezTo>
                          <a:pt x="0" y="27"/>
                          <a:pt x="1" y="29"/>
                          <a:pt x="1" y="30"/>
                        </a:cubicBezTo>
                        <a:cubicBezTo>
                          <a:pt x="1" y="32"/>
                          <a:pt x="2" y="33"/>
                          <a:pt x="3" y="35"/>
                        </a:cubicBezTo>
                        <a:cubicBezTo>
                          <a:pt x="6" y="39"/>
                          <a:pt x="9" y="43"/>
                          <a:pt x="12" y="47"/>
                        </a:cubicBezTo>
                        <a:cubicBezTo>
                          <a:pt x="12" y="47"/>
                          <a:pt x="12" y="47"/>
                          <a:pt x="12" y="47"/>
                        </a:cubicBezTo>
                        <a:cubicBezTo>
                          <a:pt x="13" y="48"/>
                          <a:pt x="13" y="48"/>
                          <a:pt x="14" y="49"/>
                        </a:cubicBezTo>
                        <a:cubicBezTo>
                          <a:pt x="14" y="49"/>
                          <a:pt x="14" y="50"/>
                          <a:pt x="14" y="50"/>
                        </a:cubicBezTo>
                        <a:cubicBezTo>
                          <a:pt x="15" y="51"/>
                          <a:pt x="15" y="52"/>
                          <a:pt x="15" y="53"/>
                        </a:cubicBezTo>
                        <a:cubicBezTo>
                          <a:pt x="16" y="57"/>
                          <a:pt x="15" y="60"/>
                          <a:pt x="15" y="64"/>
                        </a:cubicBezTo>
                        <a:cubicBezTo>
                          <a:pt x="15" y="64"/>
                          <a:pt x="15" y="64"/>
                          <a:pt x="15" y="64"/>
                        </a:cubicBezTo>
                        <a:cubicBezTo>
                          <a:pt x="15" y="64"/>
                          <a:pt x="14" y="64"/>
                          <a:pt x="14" y="64"/>
                        </a:cubicBezTo>
                        <a:cubicBezTo>
                          <a:pt x="14" y="64"/>
                          <a:pt x="14" y="65"/>
                          <a:pt x="15" y="65"/>
                        </a:cubicBezTo>
                        <a:cubicBezTo>
                          <a:pt x="15" y="65"/>
                          <a:pt x="15" y="65"/>
                          <a:pt x="15" y="65"/>
                        </a:cubicBezTo>
                        <a:cubicBezTo>
                          <a:pt x="15" y="65"/>
                          <a:pt x="15" y="65"/>
                          <a:pt x="16" y="65"/>
                        </a:cubicBezTo>
                        <a:cubicBezTo>
                          <a:pt x="16" y="65"/>
                          <a:pt x="16" y="65"/>
                          <a:pt x="16" y="65"/>
                        </a:cubicBezTo>
                        <a:cubicBezTo>
                          <a:pt x="17" y="66"/>
                          <a:pt x="18" y="66"/>
                          <a:pt x="19" y="66"/>
                        </a:cubicBezTo>
                        <a:cubicBezTo>
                          <a:pt x="21" y="66"/>
                          <a:pt x="22" y="66"/>
                          <a:pt x="24" y="66"/>
                        </a:cubicBezTo>
                        <a:cubicBezTo>
                          <a:pt x="26" y="66"/>
                          <a:pt x="27" y="65"/>
                          <a:pt x="28" y="64"/>
                        </a:cubicBezTo>
                        <a:cubicBezTo>
                          <a:pt x="30" y="63"/>
                          <a:pt x="30" y="61"/>
                          <a:pt x="30" y="59"/>
                        </a:cubicBezTo>
                        <a:cubicBezTo>
                          <a:pt x="30" y="58"/>
                          <a:pt x="30" y="57"/>
                          <a:pt x="30" y="55"/>
                        </a:cubicBezTo>
                        <a:cubicBezTo>
                          <a:pt x="30" y="54"/>
                          <a:pt x="30" y="53"/>
                          <a:pt x="30" y="52"/>
                        </a:cubicBezTo>
                        <a:cubicBezTo>
                          <a:pt x="30" y="51"/>
                          <a:pt x="31" y="49"/>
                          <a:pt x="31" y="48"/>
                        </a:cubicBezTo>
                        <a:cubicBezTo>
                          <a:pt x="32" y="46"/>
                          <a:pt x="33" y="45"/>
                          <a:pt x="34" y="43"/>
                        </a:cubicBezTo>
                        <a:cubicBezTo>
                          <a:pt x="36" y="42"/>
                          <a:pt x="37" y="40"/>
                          <a:pt x="38" y="39"/>
                        </a:cubicBezTo>
                        <a:cubicBezTo>
                          <a:pt x="39" y="38"/>
                          <a:pt x="40" y="38"/>
                          <a:pt x="40" y="37"/>
                        </a:cubicBezTo>
                        <a:cubicBezTo>
                          <a:pt x="41" y="36"/>
                          <a:pt x="42" y="36"/>
                          <a:pt x="42" y="35"/>
                        </a:cubicBezTo>
                        <a:cubicBezTo>
                          <a:pt x="44" y="32"/>
                          <a:pt x="45" y="28"/>
                          <a:pt x="46" y="25"/>
                        </a:cubicBezTo>
                        <a:cubicBezTo>
                          <a:pt x="47" y="18"/>
                          <a:pt x="45" y="11"/>
                          <a:pt x="41" y="6"/>
                        </a:cubicBezTo>
                        <a:cubicBezTo>
                          <a:pt x="39" y="4"/>
                          <a:pt x="37" y="2"/>
                          <a:pt x="34" y="1"/>
                        </a:cubicBezTo>
                        <a:cubicBezTo>
                          <a:pt x="32" y="1"/>
                          <a:pt x="30" y="0"/>
                          <a:pt x="28" y="0"/>
                        </a:cubicBezTo>
                        <a:cubicBezTo>
                          <a:pt x="27" y="0"/>
                          <a:pt x="27" y="0"/>
                          <a:pt x="27"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3" name="Freeform 477"/>
                  <p:cNvSpPr/>
                  <p:nvPr/>
                </p:nvSpPr>
                <p:spPr bwMode="auto">
                  <a:xfrm>
                    <a:off x="884238" y="2260601"/>
                    <a:ext cx="15875" cy="6350"/>
                  </a:xfrm>
                  <a:custGeom>
                    <a:avLst/>
                    <a:gdLst>
                      <a:gd name="T0" fmla="*/ 4 w 15"/>
                      <a:gd name="T1" fmla="*/ 0 h 5"/>
                      <a:gd name="T2" fmla="*/ 0 w 15"/>
                      <a:gd name="T3" fmla="*/ 2 h 5"/>
                      <a:gd name="T4" fmla="*/ 0 w 15"/>
                      <a:gd name="T5" fmla="*/ 3 h 5"/>
                      <a:gd name="T6" fmla="*/ 1 w 15"/>
                      <a:gd name="T7" fmla="*/ 3 h 5"/>
                      <a:gd name="T8" fmla="*/ 1 w 15"/>
                      <a:gd name="T9" fmla="*/ 2 h 5"/>
                      <a:gd name="T10" fmla="*/ 6 w 15"/>
                      <a:gd name="T11" fmla="*/ 1 h 5"/>
                      <a:gd name="T12" fmla="*/ 9 w 15"/>
                      <a:gd name="T13" fmla="*/ 1 h 5"/>
                      <a:gd name="T14" fmla="*/ 11 w 15"/>
                      <a:gd name="T15" fmla="*/ 2 h 5"/>
                      <a:gd name="T16" fmla="*/ 12 w 15"/>
                      <a:gd name="T17" fmla="*/ 2 h 5"/>
                      <a:gd name="T18" fmla="*/ 13 w 15"/>
                      <a:gd name="T19" fmla="*/ 3 h 5"/>
                      <a:gd name="T20" fmla="*/ 14 w 15"/>
                      <a:gd name="T21" fmla="*/ 4 h 5"/>
                      <a:gd name="T22" fmla="*/ 14 w 15"/>
                      <a:gd name="T23" fmla="*/ 4 h 5"/>
                      <a:gd name="T24" fmla="*/ 15 w 15"/>
                      <a:gd name="T25" fmla="*/ 5 h 5"/>
                      <a:gd name="T26" fmla="*/ 15 w 15"/>
                      <a:gd name="T27" fmla="*/ 4 h 5"/>
                      <a:gd name="T28" fmla="*/ 13 w 15"/>
                      <a:gd name="T29" fmla="*/ 2 h 5"/>
                      <a:gd name="T30" fmla="*/ 11 w 15"/>
                      <a:gd name="T31" fmla="*/ 0 h 5"/>
                      <a:gd name="T32" fmla="*/ 8 w 15"/>
                      <a:gd name="T33" fmla="*/ 0 h 5"/>
                      <a:gd name="T34" fmla="*/ 4 w 15"/>
                      <a:gd name="T3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 h="5">
                        <a:moveTo>
                          <a:pt x="4" y="0"/>
                        </a:moveTo>
                        <a:cubicBezTo>
                          <a:pt x="3" y="1"/>
                          <a:pt x="1" y="1"/>
                          <a:pt x="0" y="2"/>
                        </a:cubicBezTo>
                        <a:cubicBezTo>
                          <a:pt x="0" y="2"/>
                          <a:pt x="0" y="2"/>
                          <a:pt x="0" y="3"/>
                        </a:cubicBezTo>
                        <a:cubicBezTo>
                          <a:pt x="0" y="3"/>
                          <a:pt x="0" y="3"/>
                          <a:pt x="1" y="3"/>
                        </a:cubicBezTo>
                        <a:cubicBezTo>
                          <a:pt x="1" y="3"/>
                          <a:pt x="1" y="3"/>
                          <a:pt x="1" y="2"/>
                        </a:cubicBezTo>
                        <a:cubicBezTo>
                          <a:pt x="3" y="2"/>
                          <a:pt x="4" y="1"/>
                          <a:pt x="6" y="1"/>
                        </a:cubicBezTo>
                        <a:cubicBezTo>
                          <a:pt x="7" y="1"/>
                          <a:pt x="8" y="1"/>
                          <a:pt x="9" y="1"/>
                        </a:cubicBezTo>
                        <a:cubicBezTo>
                          <a:pt x="10" y="1"/>
                          <a:pt x="11" y="1"/>
                          <a:pt x="11" y="2"/>
                        </a:cubicBezTo>
                        <a:cubicBezTo>
                          <a:pt x="12" y="2"/>
                          <a:pt x="12" y="2"/>
                          <a:pt x="12" y="2"/>
                        </a:cubicBezTo>
                        <a:cubicBezTo>
                          <a:pt x="13" y="3"/>
                          <a:pt x="13" y="3"/>
                          <a:pt x="13" y="3"/>
                        </a:cubicBezTo>
                        <a:cubicBezTo>
                          <a:pt x="13" y="3"/>
                          <a:pt x="14" y="4"/>
                          <a:pt x="14" y="4"/>
                        </a:cubicBezTo>
                        <a:cubicBezTo>
                          <a:pt x="14" y="4"/>
                          <a:pt x="14" y="4"/>
                          <a:pt x="14" y="4"/>
                        </a:cubicBezTo>
                        <a:cubicBezTo>
                          <a:pt x="14" y="5"/>
                          <a:pt x="14" y="5"/>
                          <a:pt x="15" y="5"/>
                        </a:cubicBezTo>
                        <a:cubicBezTo>
                          <a:pt x="15" y="5"/>
                          <a:pt x="15" y="4"/>
                          <a:pt x="15" y="4"/>
                        </a:cubicBezTo>
                        <a:cubicBezTo>
                          <a:pt x="15" y="3"/>
                          <a:pt x="14" y="2"/>
                          <a:pt x="13" y="2"/>
                        </a:cubicBezTo>
                        <a:cubicBezTo>
                          <a:pt x="13" y="1"/>
                          <a:pt x="12" y="1"/>
                          <a:pt x="11" y="0"/>
                        </a:cubicBezTo>
                        <a:cubicBezTo>
                          <a:pt x="10" y="0"/>
                          <a:pt x="9" y="0"/>
                          <a:pt x="8" y="0"/>
                        </a:cubicBezTo>
                        <a:cubicBezTo>
                          <a:pt x="7" y="0"/>
                          <a:pt x="5" y="0"/>
                          <a:pt x="4"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4" name="Freeform 478"/>
                  <p:cNvSpPr/>
                  <p:nvPr/>
                </p:nvSpPr>
                <p:spPr bwMode="auto">
                  <a:xfrm>
                    <a:off x="885825" y="2263776"/>
                    <a:ext cx="14288" cy="3175"/>
                  </a:xfrm>
                  <a:custGeom>
                    <a:avLst/>
                    <a:gdLst>
                      <a:gd name="T0" fmla="*/ 5 w 14"/>
                      <a:gd name="T1" fmla="*/ 0 h 4"/>
                      <a:gd name="T2" fmla="*/ 3 w 14"/>
                      <a:gd name="T3" fmla="*/ 0 h 4"/>
                      <a:gd name="T4" fmla="*/ 1 w 14"/>
                      <a:gd name="T5" fmla="*/ 0 h 4"/>
                      <a:gd name="T6" fmla="*/ 0 w 14"/>
                      <a:gd name="T7" fmla="*/ 1 h 4"/>
                      <a:gd name="T8" fmla="*/ 1 w 14"/>
                      <a:gd name="T9" fmla="*/ 1 h 4"/>
                      <a:gd name="T10" fmla="*/ 3 w 14"/>
                      <a:gd name="T11" fmla="*/ 1 h 4"/>
                      <a:gd name="T12" fmla="*/ 5 w 14"/>
                      <a:gd name="T13" fmla="*/ 1 h 4"/>
                      <a:gd name="T14" fmla="*/ 10 w 14"/>
                      <a:gd name="T15" fmla="*/ 1 h 4"/>
                      <a:gd name="T16" fmla="*/ 12 w 14"/>
                      <a:gd name="T17" fmla="*/ 2 h 4"/>
                      <a:gd name="T18" fmla="*/ 12 w 14"/>
                      <a:gd name="T19" fmla="*/ 2 h 4"/>
                      <a:gd name="T20" fmla="*/ 13 w 14"/>
                      <a:gd name="T21" fmla="*/ 3 h 4"/>
                      <a:gd name="T22" fmla="*/ 13 w 14"/>
                      <a:gd name="T23" fmla="*/ 3 h 4"/>
                      <a:gd name="T24" fmla="*/ 13 w 14"/>
                      <a:gd name="T25" fmla="*/ 3 h 4"/>
                      <a:gd name="T26" fmla="*/ 13 w 14"/>
                      <a:gd name="T27" fmla="*/ 3 h 4"/>
                      <a:gd name="T28" fmla="*/ 13 w 14"/>
                      <a:gd name="T29" fmla="*/ 4 h 4"/>
                      <a:gd name="T30" fmla="*/ 14 w 14"/>
                      <a:gd name="T31" fmla="*/ 3 h 4"/>
                      <a:gd name="T32" fmla="*/ 13 w 14"/>
                      <a:gd name="T33" fmla="*/ 1 h 4"/>
                      <a:gd name="T34" fmla="*/ 11 w 14"/>
                      <a:gd name="T35" fmla="*/ 1 h 4"/>
                      <a:gd name="T36" fmla="*/ 7 w 14"/>
                      <a:gd name="T37" fmla="*/ 0 h 4"/>
                      <a:gd name="T38" fmla="*/ 5 w 14"/>
                      <a:gd name="T3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4" h="4">
                        <a:moveTo>
                          <a:pt x="5" y="0"/>
                        </a:moveTo>
                        <a:cubicBezTo>
                          <a:pt x="4" y="0"/>
                          <a:pt x="4" y="0"/>
                          <a:pt x="3" y="0"/>
                        </a:cubicBezTo>
                        <a:cubicBezTo>
                          <a:pt x="2" y="0"/>
                          <a:pt x="2" y="0"/>
                          <a:pt x="1" y="0"/>
                        </a:cubicBezTo>
                        <a:cubicBezTo>
                          <a:pt x="1" y="0"/>
                          <a:pt x="0" y="1"/>
                          <a:pt x="0" y="1"/>
                        </a:cubicBezTo>
                        <a:cubicBezTo>
                          <a:pt x="0" y="1"/>
                          <a:pt x="1" y="1"/>
                          <a:pt x="1" y="1"/>
                        </a:cubicBezTo>
                        <a:cubicBezTo>
                          <a:pt x="2" y="2"/>
                          <a:pt x="2" y="1"/>
                          <a:pt x="3" y="1"/>
                        </a:cubicBezTo>
                        <a:cubicBezTo>
                          <a:pt x="3" y="1"/>
                          <a:pt x="4" y="1"/>
                          <a:pt x="5" y="1"/>
                        </a:cubicBezTo>
                        <a:cubicBezTo>
                          <a:pt x="7" y="1"/>
                          <a:pt x="8" y="1"/>
                          <a:pt x="10" y="1"/>
                        </a:cubicBezTo>
                        <a:cubicBezTo>
                          <a:pt x="10" y="2"/>
                          <a:pt x="11" y="2"/>
                          <a:pt x="12" y="2"/>
                        </a:cubicBezTo>
                        <a:cubicBezTo>
                          <a:pt x="12" y="2"/>
                          <a:pt x="12" y="2"/>
                          <a:pt x="12" y="2"/>
                        </a:cubicBezTo>
                        <a:cubicBezTo>
                          <a:pt x="12" y="2"/>
                          <a:pt x="13" y="2"/>
                          <a:pt x="13" y="3"/>
                        </a:cubicBezTo>
                        <a:cubicBezTo>
                          <a:pt x="13" y="3"/>
                          <a:pt x="13" y="3"/>
                          <a:pt x="13" y="3"/>
                        </a:cubicBezTo>
                        <a:cubicBezTo>
                          <a:pt x="13" y="3"/>
                          <a:pt x="13" y="3"/>
                          <a:pt x="13" y="3"/>
                        </a:cubicBezTo>
                        <a:cubicBezTo>
                          <a:pt x="13" y="3"/>
                          <a:pt x="13" y="3"/>
                          <a:pt x="13" y="3"/>
                        </a:cubicBezTo>
                        <a:cubicBezTo>
                          <a:pt x="13" y="4"/>
                          <a:pt x="13" y="4"/>
                          <a:pt x="13" y="4"/>
                        </a:cubicBezTo>
                        <a:cubicBezTo>
                          <a:pt x="14" y="4"/>
                          <a:pt x="14" y="4"/>
                          <a:pt x="14" y="3"/>
                        </a:cubicBezTo>
                        <a:cubicBezTo>
                          <a:pt x="14" y="3"/>
                          <a:pt x="14" y="2"/>
                          <a:pt x="13" y="1"/>
                        </a:cubicBezTo>
                        <a:cubicBezTo>
                          <a:pt x="13" y="1"/>
                          <a:pt x="12" y="1"/>
                          <a:pt x="11" y="1"/>
                        </a:cubicBezTo>
                        <a:cubicBezTo>
                          <a:pt x="10" y="0"/>
                          <a:pt x="9" y="0"/>
                          <a:pt x="7" y="0"/>
                        </a:cubicBezTo>
                        <a:cubicBezTo>
                          <a:pt x="7" y="0"/>
                          <a:pt x="6" y="0"/>
                          <a:pt x="5"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5" name="Freeform 479"/>
                  <p:cNvSpPr/>
                  <p:nvPr/>
                </p:nvSpPr>
                <p:spPr bwMode="auto">
                  <a:xfrm>
                    <a:off x="885825" y="2266951"/>
                    <a:ext cx="15875" cy="3175"/>
                  </a:xfrm>
                  <a:custGeom>
                    <a:avLst/>
                    <a:gdLst>
                      <a:gd name="T0" fmla="*/ 1 w 14"/>
                      <a:gd name="T1" fmla="*/ 2 h 3"/>
                      <a:gd name="T2" fmla="*/ 1 w 14"/>
                      <a:gd name="T3" fmla="*/ 2 h 3"/>
                      <a:gd name="T4" fmla="*/ 0 w 14"/>
                      <a:gd name="T5" fmla="*/ 2 h 3"/>
                      <a:gd name="T6" fmla="*/ 1 w 14"/>
                      <a:gd name="T7" fmla="*/ 3 h 3"/>
                      <a:gd name="T8" fmla="*/ 8 w 14"/>
                      <a:gd name="T9" fmla="*/ 1 h 3"/>
                      <a:gd name="T10" fmla="*/ 12 w 14"/>
                      <a:gd name="T11" fmla="*/ 1 h 3"/>
                      <a:gd name="T12" fmla="*/ 13 w 14"/>
                      <a:gd name="T13" fmla="*/ 1 h 3"/>
                      <a:gd name="T14" fmla="*/ 14 w 14"/>
                      <a:gd name="T15" fmla="*/ 1 h 3"/>
                      <a:gd name="T16" fmla="*/ 13 w 14"/>
                      <a:gd name="T17" fmla="*/ 0 h 3"/>
                      <a:gd name="T18" fmla="*/ 11 w 14"/>
                      <a:gd name="T19" fmla="*/ 0 h 3"/>
                      <a:gd name="T20" fmla="*/ 1 w 14"/>
                      <a:gd name="T21"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3">
                        <a:moveTo>
                          <a:pt x="1" y="2"/>
                        </a:moveTo>
                        <a:cubicBezTo>
                          <a:pt x="1" y="2"/>
                          <a:pt x="1" y="2"/>
                          <a:pt x="1" y="2"/>
                        </a:cubicBezTo>
                        <a:cubicBezTo>
                          <a:pt x="0" y="2"/>
                          <a:pt x="0" y="2"/>
                          <a:pt x="0" y="2"/>
                        </a:cubicBezTo>
                        <a:cubicBezTo>
                          <a:pt x="0" y="2"/>
                          <a:pt x="0" y="3"/>
                          <a:pt x="1" y="3"/>
                        </a:cubicBezTo>
                        <a:cubicBezTo>
                          <a:pt x="3" y="2"/>
                          <a:pt x="6" y="2"/>
                          <a:pt x="8" y="1"/>
                        </a:cubicBezTo>
                        <a:cubicBezTo>
                          <a:pt x="10" y="1"/>
                          <a:pt x="11" y="1"/>
                          <a:pt x="12" y="1"/>
                        </a:cubicBezTo>
                        <a:cubicBezTo>
                          <a:pt x="12" y="1"/>
                          <a:pt x="13" y="1"/>
                          <a:pt x="13" y="1"/>
                        </a:cubicBezTo>
                        <a:cubicBezTo>
                          <a:pt x="13" y="2"/>
                          <a:pt x="14" y="1"/>
                          <a:pt x="14" y="1"/>
                        </a:cubicBezTo>
                        <a:cubicBezTo>
                          <a:pt x="14" y="1"/>
                          <a:pt x="14" y="0"/>
                          <a:pt x="13" y="0"/>
                        </a:cubicBezTo>
                        <a:cubicBezTo>
                          <a:pt x="12" y="0"/>
                          <a:pt x="11" y="0"/>
                          <a:pt x="11" y="0"/>
                        </a:cubicBezTo>
                        <a:cubicBezTo>
                          <a:pt x="7" y="0"/>
                          <a:pt x="4" y="1"/>
                          <a:pt x="1"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6" name="Freeform 480"/>
                  <p:cNvSpPr>
                    <a:spLocks noEditPoints="1"/>
                  </p:cNvSpPr>
                  <p:nvPr/>
                </p:nvSpPr>
                <p:spPr bwMode="auto">
                  <a:xfrm>
                    <a:off x="885825" y="2268538"/>
                    <a:ext cx="15875" cy="4763"/>
                  </a:xfrm>
                  <a:custGeom>
                    <a:avLst/>
                    <a:gdLst>
                      <a:gd name="T0" fmla="*/ 3 w 14"/>
                      <a:gd name="T1" fmla="*/ 3 h 4"/>
                      <a:gd name="T2" fmla="*/ 3 w 14"/>
                      <a:gd name="T3" fmla="*/ 3 h 4"/>
                      <a:gd name="T4" fmla="*/ 3 w 14"/>
                      <a:gd name="T5" fmla="*/ 3 h 4"/>
                      <a:gd name="T6" fmla="*/ 9 w 14"/>
                      <a:gd name="T7" fmla="*/ 0 h 4"/>
                      <a:gd name="T8" fmla="*/ 2 w 14"/>
                      <a:gd name="T9" fmla="*/ 2 h 4"/>
                      <a:gd name="T10" fmla="*/ 1 w 14"/>
                      <a:gd name="T11" fmla="*/ 2 h 4"/>
                      <a:gd name="T12" fmla="*/ 1 w 14"/>
                      <a:gd name="T13" fmla="*/ 3 h 4"/>
                      <a:gd name="T14" fmla="*/ 1 w 14"/>
                      <a:gd name="T15" fmla="*/ 3 h 4"/>
                      <a:gd name="T16" fmla="*/ 3 w 14"/>
                      <a:gd name="T17" fmla="*/ 3 h 4"/>
                      <a:gd name="T18" fmla="*/ 8 w 14"/>
                      <a:gd name="T19" fmla="*/ 1 h 4"/>
                      <a:gd name="T20" fmla="*/ 10 w 14"/>
                      <a:gd name="T21" fmla="*/ 1 h 4"/>
                      <a:gd name="T22" fmla="*/ 11 w 14"/>
                      <a:gd name="T23" fmla="*/ 2 h 4"/>
                      <a:gd name="T24" fmla="*/ 12 w 14"/>
                      <a:gd name="T25" fmla="*/ 2 h 4"/>
                      <a:gd name="T26" fmla="*/ 12 w 14"/>
                      <a:gd name="T27" fmla="*/ 2 h 4"/>
                      <a:gd name="T28" fmla="*/ 13 w 14"/>
                      <a:gd name="T29" fmla="*/ 3 h 4"/>
                      <a:gd name="T30" fmla="*/ 13 w 14"/>
                      <a:gd name="T31" fmla="*/ 3 h 4"/>
                      <a:gd name="T32" fmla="*/ 14 w 14"/>
                      <a:gd name="T33" fmla="*/ 2 h 4"/>
                      <a:gd name="T34" fmla="*/ 11 w 14"/>
                      <a:gd name="T35" fmla="*/ 0 h 4"/>
                      <a:gd name="T36" fmla="*/ 9 w 14"/>
                      <a:gd name="T37" fmla="*/ 0 h 4"/>
                      <a:gd name="T38" fmla="*/ 9 w 14"/>
                      <a:gd name="T3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4" h="4">
                        <a:moveTo>
                          <a:pt x="3" y="3"/>
                        </a:moveTo>
                        <a:cubicBezTo>
                          <a:pt x="3" y="3"/>
                          <a:pt x="3" y="3"/>
                          <a:pt x="3" y="3"/>
                        </a:cubicBezTo>
                        <a:cubicBezTo>
                          <a:pt x="3" y="3"/>
                          <a:pt x="3" y="3"/>
                          <a:pt x="3" y="3"/>
                        </a:cubicBezTo>
                        <a:moveTo>
                          <a:pt x="9" y="0"/>
                        </a:moveTo>
                        <a:cubicBezTo>
                          <a:pt x="6" y="0"/>
                          <a:pt x="4" y="1"/>
                          <a:pt x="2" y="2"/>
                        </a:cubicBezTo>
                        <a:cubicBezTo>
                          <a:pt x="2" y="2"/>
                          <a:pt x="1" y="2"/>
                          <a:pt x="1" y="2"/>
                        </a:cubicBezTo>
                        <a:cubicBezTo>
                          <a:pt x="0" y="3"/>
                          <a:pt x="0" y="3"/>
                          <a:pt x="1" y="3"/>
                        </a:cubicBezTo>
                        <a:cubicBezTo>
                          <a:pt x="1" y="4"/>
                          <a:pt x="1" y="4"/>
                          <a:pt x="1" y="3"/>
                        </a:cubicBezTo>
                        <a:cubicBezTo>
                          <a:pt x="2" y="3"/>
                          <a:pt x="2" y="3"/>
                          <a:pt x="3" y="3"/>
                        </a:cubicBezTo>
                        <a:cubicBezTo>
                          <a:pt x="5" y="2"/>
                          <a:pt x="6" y="2"/>
                          <a:pt x="8" y="1"/>
                        </a:cubicBezTo>
                        <a:cubicBezTo>
                          <a:pt x="9" y="1"/>
                          <a:pt x="9" y="1"/>
                          <a:pt x="10" y="1"/>
                        </a:cubicBezTo>
                        <a:cubicBezTo>
                          <a:pt x="10" y="1"/>
                          <a:pt x="11" y="1"/>
                          <a:pt x="11" y="2"/>
                        </a:cubicBezTo>
                        <a:cubicBezTo>
                          <a:pt x="11" y="2"/>
                          <a:pt x="12" y="2"/>
                          <a:pt x="12" y="2"/>
                        </a:cubicBezTo>
                        <a:cubicBezTo>
                          <a:pt x="12" y="2"/>
                          <a:pt x="12" y="2"/>
                          <a:pt x="12" y="2"/>
                        </a:cubicBezTo>
                        <a:cubicBezTo>
                          <a:pt x="12" y="2"/>
                          <a:pt x="12" y="3"/>
                          <a:pt x="13" y="3"/>
                        </a:cubicBezTo>
                        <a:cubicBezTo>
                          <a:pt x="13" y="3"/>
                          <a:pt x="13" y="3"/>
                          <a:pt x="13" y="3"/>
                        </a:cubicBezTo>
                        <a:cubicBezTo>
                          <a:pt x="14" y="3"/>
                          <a:pt x="14" y="3"/>
                          <a:pt x="14" y="2"/>
                        </a:cubicBezTo>
                        <a:cubicBezTo>
                          <a:pt x="13" y="1"/>
                          <a:pt x="12" y="1"/>
                          <a:pt x="11" y="0"/>
                        </a:cubicBezTo>
                        <a:cubicBezTo>
                          <a:pt x="11" y="0"/>
                          <a:pt x="10" y="0"/>
                          <a:pt x="9" y="0"/>
                        </a:cubicBezTo>
                        <a:cubicBezTo>
                          <a:pt x="9" y="0"/>
                          <a:pt x="9" y="0"/>
                          <a:pt x="9"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7" name="Freeform 481"/>
                  <p:cNvSpPr>
                    <a:spLocks noEditPoints="1"/>
                  </p:cNvSpPr>
                  <p:nvPr/>
                </p:nvSpPr>
                <p:spPr bwMode="auto">
                  <a:xfrm>
                    <a:off x="885825" y="2273301"/>
                    <a:ext cx="14288" cy="1588"/>
                  </a:xfrm>
                  <a:custGeom>
                    <a:avLst/>
                    <a:gdLst>
                      <a:gd name="T0" fmla="*/ 3 w 13"/>
                      <a:gd name="T1" fmla="*/ 2 h 2"/>
                      <a:gd name="T2" fmla="*/ 3 w 13"/>
                      <a:gd name="T3" fmla="*/ 2 h 2"/>
                      <a:gd name="T4" fmla="*/ 3 w 13"/>
                      <a:gd name="T5" fmla="*/ 2 h 2"/>
                      <a:gd name="T6" fmla="*/ 12 w 13"/>
                      <a:gd name="T7" fmla="*/ 0 h 2"/>
                      <a:gd name="T8" fmla="*/ 11 w 13"/>
                      <a:gd name="T9" fmla="*/ 0 h 2"/>
                      <a:gd name="T10" fmla="*/ 6 w 13"/>
                      <a:gd name="T11" fmla="*/ 0 h 2"/>
                      <a:gd name="T12" fmla="*/ 0 w 13"/>
                      <a:gd name="T13" fmla="*/ 1 h 2"/>
                      <a:gd name="T14" fmla="*/ 0 w 13"/>
                      <a:gd name="T15" fmla="*/ 2 h 2"/>
                      <a:gd name="T16" fmla="*/ 1 w 13"/>
                      <a:gd name="T17" fmla="*/ 2 h 2"/>
                      <a:gd name="T18" fmla="*/ 3 w 13"/>
                      <a:gd name="T19" fmla="*/ 2 h 2"/>
                      <a:gd name="T20" fmla="*/ 7 w 13"/>
                      <a:gd name="T21" fmla="*/ 1 h 2"/>
                      <a:gd name="T22" fmla="*/ 13 w 13"/>
                      <a:gd name="T23" fmla="*/ 1 h 2"/>
                      <a:gd name="T24" fmla="*/ 13 w 13"/>
                      <a:gd name="T25" fmla="*/ 0 h 2"/>
                      <a:gd name="T26" fmla="*/ 12 w 13"/>
                      <a:gd name="T27" fmla="*/ 0 h 2"/>
                      <a:gd name="T28" fmla="*/ 12 w 13"/>
                      <a:gd name="T2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 h="2">
                        <a:moveTo>
                          <a:pt x="3" y="2"/>
                        </a:moveTo>
                        <a:cubicBezTo>
                          <a:pt x="3" y="2"/>
                          <a:pt x="3" y="2"/>
                          <a:pt x="3" y="2"/>
                        </a:cubicBezTo>
                        <a:cubicBezTo>
                          <a:pt x="3" y="2"/>
                          <a:pt x="3" y="2"/>
                          <a:pt x="3" y="2"/>
                        </a:cubicBezTo>
                        <a:moveTo>
                          <a:pt x="12" y="0"/>
                        </a:moveTo>
                        <a:cubicBezTo>
                          <a:pt x="12" y="0"/>
                          <a:pt x="12" y="0"/>
                          <a:pt x="11" y="0"/>
                        </a:cubicBezTo>
                        <a:cubicBezTo>
                          <a:pt x="10" y="0"/>
                          <a:pt x="8" y="0"/>
                          <a:pt x="6" y="0"/>
                        </a:cubicBezTo>
                        <a:cubicBezTo>
                          <a:pt x="4" y="0"/>
                          <a:pt x="2" y="0"/>
                          <a:pt x="0" y="1"/>
                        </a:cubicBezTo>
                        <a:cubicBezTo>
                          <a:pt x="0" y="1"/>
                          <a:pt x="0" y="1"/>
                          <a:pt x="0" y="2"/>
                        </a:cubicBezTo>
                        <a:cubicBezTo>
                          <a:pt x="0" y="2"/>
                          <a:pt x="0" y="2"/>
                          <a:pt x="1" y="2"/>
                        </a:cubicBezTo>
                        <a:cubicBezTo>
                          <a:pt x="1" y="2"/>
                          <a:pt x="2" y="2"/>
                          <a:pt x="3" y="2"/>
                        </a:cubicBezTo>
                        <a:cubicBezTo>
                          <a:pt x="4" y="1"/>
                          <a:pt x="6" y="1"/>
                          <a:pt x="7" y="1"/>
                        </a:cubicBezTo>
                        <a:cubicBezTo>
                          <a:pt x="9" y="2"/>
                          <a:pt x="11" y="2"/>
                          <a:pt x="13" y="1"/>
                        </a:cubicBezTo>
                        <a:cubicBezTo>
                          <a:pt x="13" y="1"/>
                          <a:pt x="13" y="1"/>
                          <a:pt x="13" y="0"/>
                        </a:cubicBezTo>
                        <a:cubicBezTo>
                          <a:pt x="13" y="0"/>
                          <a:pt x="13" y="0"/>
                          <a:pt x="12" y="0"/>
                        </a:cubicBezTo>
                        <a:cubicBezTo>
                          <a:pt x="12" y="0"/>
                          <a:pt x="12" y="0"/>
                          <a:pt x="1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8" name="Freeform 482"/>
                  <p:cNvSpPr/>
                  <p:nvPr/>
                </p:nvSpPr>
                <p:spPr bwMode="auto">
                  <a:xfrm>
                    <a:off x="885825" y="2273301"/>
                    <a:ext cx="15875" cy="3175"/>
                  </a:xfrm>
                  <a:custGeom>
                    <a:avLst/>
                    <a:gdLst>
                      <a:gd name="T0" fmla="*/ 13 w 14"/>
                      <a:gd name="T1" fmla="*/ 0 h 3"/>
                      <a:gd name="T2" fmla="*/ 12 w 14"/>
                      <a:gd name="T3" fmla="*/ 0 h 3"/>
                      <a:gd name="T4" fmla="*/ 11 w 14"/>
                      <a:gd name="T5" fmla="*/ 1 h 3"/>
                      <a:gd name="T6" fmla="*/ 9 w 14"/>
                      <a:gd name="T7" fmla="*/ 1 h 3"/>
                      <a:gd name="T8" fmla="*/ 5 w 14"/>
                      <a:gd name="T9" fmla="*/ 1 h 3"/>
                      <a:gd name="T10" fmla="*/ 1 w 14"/>
                      <a:gd name="T11" fmla="*/ 1 h 3"/>
                      <a:gd name="T12" fmla="*/ 0 w 14"/>
                      <a:gd name="T13" fmla="*/ 2 h 3"/>
                      <a:gd name="T14" fmla="*/ 1 w 14"/>
                      <a:gd name="T15" fmla="*/ 3 h 3"/>
                      <a:gd name="T16" fmla="*/ 5 w 14"/>
                      <a:gd name="T17" fmla="*/ 3 h 3"/>
                      <a:gd name="T18" fmla="*/ 7 w 14"/>
                      <a:gd name="T19" fmla="*/ 3 h 3"/>
                      <a:gd name="T20" fmla="*/ 11 w 14"/>
                      <a:gd name="T21" fmla="*/ 2 h 3"/>
                      <a:gd name="T22" fmla="*/ 14 w 14"/>
                      <a:gd name="T23" fmla="*/ 1 h 3"/>
                      <a:gd name="T24" fmla="*/ 14 w 14"/>
                      <a:gd name="T25" fmla="*/ 0 h 3"/>
                      <a:gd name="T26" fmla="*/ 13 w 14"/>
                      <a:gd name="T27" fmla="*/ 0 h 3"/>
                      <a:gd name="T28" fmla="*/ 13 w 14"/>
                      <a:gd name="T29"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 h="3">
                        <a:moveTo>
                          <a:pt x="13" y="0"/>
                        </a:moveTo>
                        <a:cubicBezTo>
                          <a:pt x="13" y="0"/>
                          <a:pt x="12" y="0"/>
                          <a:pt x="12" y="0"/>
                        </a:cubicBezTo>
                        <a:cubicBezTo>
                          <a:pt x="12" y="0"/>
                          <a:pt x="12" y="1"/>
                          <a:pt x="11" y="1"/>
                        </a:cubicBezTo>
                        <a:cubicBezTo>
                          <a:pt x="10" y="1"/>
                          <a:pt x="10" y="1"/>
                          <a:pt x="9" y="1"/>
                        </a:cubicBezTo>
                        <a:cubicBezTo>
                          <a:pt x="8" y="1"/>
                          <a:pt x="6" y="1"/>
                          <a:pt x="5" y="1"/>
                        </a:cubicBezTo>
                        <a:cubicBezTo>
                          <a:pt x="3" y="1"/>
                          <a:pt x="2" y="1"/>
                          <a:pt x="1" y="1"/>
                        </a:cubicBezTo>
                        <a:cubicBezTo>
                          <a:pt x="0" y="1"/>
                          <a:pt x="0" y="2"/>
                          <a:pt x="0" y="2"/>
                        </a:cubicBezTo>
                        <a:cubicBezTo>
                          <a:pt x="0" y="2"/>
                          <a:pt x="0" y="3"/>
                          <a:pt x="1" y="3"/>
                        </a:cubicBezTo>
                        <a:cubicBezTo>
                          <a:pt x="2" y="2"/>
                          <a:pt x="3" y="2"/>
                          <a:pt x="5" y="3"/>
                        </a:cubicBezTo>
                        <a:cubicBezTo>
                          <a:pt x="6" y="3"/>
                          <a:pt x="6" y="3"/>
                          <a:pt x="7" y="3"/>
                        </a:cubicBezTo>
                        <a:cubicBezTo>
                          <a:pt x="8" y="3"/>
                          <a:pt x="9" y="2"/>
                          <a:pt x="11" y="2"/>
                        </a:cubicBezTo>
                        <a:cubicBezTo>
                          <a:pt x="12" y="2"/>
                          <a:pt x="13" y="1"/>
                          <a:pt x="14" y="1"/>
                        </a:cubicBezTo>
                        <a:cubicBezTo>
                          <a:pt x="14" y="0"/>
                          <a:pt x="14" y="0"/>
                          <a:pt x="14" y="0"/>
                        </a:cubicBezTo>
                        <a:cubicBezTo>
                          <a:pt x="13" y="0"/>
                          <a:pt x="13" y="0"/>
                          <a:pt x="13" y="0"/>
                        </a:cubicBezTo>
                        <a:cubicBezTo>
                          <a:pt x="13" y="0"/>
                          <a:pt x="13" y="0"/>
                          <a:pt x="1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9" name="Freeform 483"/>
                  <p:cNvSpPr>
                    <a:spLocks noEditPoints="1"/>
                  </p:cNvSpPr>
                  <p:nvPr/>
                </p:nvSpPr>
                <p:spPr bwMode="auto">
                  <a:xfrm>
                    <a:off x="879475" y="2232026"/>
                    <a:ext cx="28575" cy="30163"/>
                  </a:xfrm>
                  <a:custGeom>
                    <a:avLst/>
                    <a:gdLst>
                      <a:gd name="T0" fmla="*/ 6 w 26"/>
                      <a:gd name="T1" fmla="*/ 9 h 28"/>
                      <a:gd name="T2" fmla="*/ 6 w 26"/>
                      <a:gd name="T3" fmla="*/ 9 h 28"/>
                      <a:gd name="T4" fmla="*/ 13 w 26"/>
                      <a:gd name="T5" fmla="*/ 3 h 28"/>
                      <a:gd name="T6" fmla="*/ 14 w 26"/>
                      <a:gd name="T7" fmla="*/ 3 h 28"/>
                      <a:gd name="T8" fmla="*/ 13 w 26"/>
                      <a:gd name="T9" fmla="*/ 4 h 28"/>
                      <a:gd name="T10" fmla="*/ 13 w 26"/>
                      <a:gd name="T11" fmla="*/ 3 h 28"/>
                      <a:gd name="T12" fmla="*/ 13 w 26"/>
                      <a:gd name="T13" fmla="*/ 2 h 28"/>
                      <a:gd name="T14" fmla="*/ 10 w 26"/>
                      <a:gd name="T15" fmla="*/ 1 h 28"/>
                      <a:gd name="T16" fmla="*/ 10 w 26"/>
                      <a:gd name="T17" fmla="*/ 2 h 28"/>
                      <a:gd name="T18" fmla="*/ 9 w 26"/>
                      <a:gd name="T19" fmla="*/ 2 h 28"/>
                      <a:gd name="T20" fmla="*/ 9 w 26"/>
                      <a:gd name="T21" fmla="*/ 1 h 28"/>
                      <a:gd name="T22" fmla="*/ 9 w 26"/>
                      <a:gd name="T23" fmla="*/ 0 h 28"/>
                      <a:gd name="T24" fmla="*/ 5 w 26"/>
                      <a:gd name="T25" fmla="*/ 2 h 28"/>
                      <a:gd name="T26" fmla="*/ 1 w 26"/>
                      <a:gd name="T27" fmla="*/ 5 h 28"/>
                      <a:gd name="T28" fmla="*/ 8 w 26"/>
                      <a:gd name="T29" fmla="*/ 10 h 28"/>
                      <a:gd name="T30" fmla="*/ 11 w 26"/>
                      <a:gd name="T31" fmla="*/ 16 h 28"/>
                      <a:gd name="T32" fmla="*/ 12 w 26"/>
                      <a:gd name="T33" fmla="*/ 26 h 28"/>
                      <a:gd name="T34" fmla="*/ 8 w 26"/>
                      <a:gd name="T35" fmla="*/ 9 h 28"/>
                      <a:gd name="T36" fmla="*/ 2 w 26"/>
                      <a:gd name="T37" fmla="*/ 6 h 28"/>
                      <a:gd name="T38" fmla="*/ 2 w 26"/>
                      <a:gd name="T39" fmla="*/ 4 h 28"/>
                      <a:gd name="T40" fmla="*/ 2 w 26"/>
                      <a:gd name="T41" fmla="*/ 3 h 28"/>
                      <a:gd name="T42" fmla="*/ 4 w 26"/>
                      <a:gd name="T43" fmla="*/ 3 h 28"/>
                      <a:gd name="T44" fmla="*/ 6 w 26"/>
                      <a:gd name="T45" fmla="*/ 6 h 28"/>
                      <a:gd name="T46" fmla="*/ 6 w 26"/>
                      <a:gd name="T47" fmla="*/ 2 h 28"/>
                      <a:gd name="T48" fmla="*/ 8 w 26"/>
                      <a:gd name="T49" fmla="*/ 1 h 28"/>
                      <a:gd name="T50" fmla="*/ 11 w 26"/>
                      <a:gd name="T51" fmla="*/ 3 h 28"/>
                      <a:gd name="T52" fmla="*/ 12 w 26"/>
                      <a:gd name="T53" fmla="*/ 2 h 28"/>
                      <a:gd name="T54" fmla="*/ 12 w 26"/>
                      <a:gd name="T55" fmla="*/ 5 h 28"/>
                      <a:gd name="T56" fmla="*/ 14 w 26"/>
                      <a:gd name="T57" fmla="*/ 2 h 28"/>
                      <a:gd name="T58" fmla="*/ 15 w 26"/>
                      <a:gd name="T59" fmla="*/ 3 h 28"/>
                      <a:gd name="T60" fmla="*/ 17 w 26"/>
                      <a:gd name="T61" fmla="*/ 3 h 28"/>
                      <a:gd name="T62" fmla="*/ 17 w 26"/>
                      <a:gd name="T63" fmla="*/ 1 h 28"/>
                      <a:gd name="T64" fmla="*/ 19 w 26"/>
                      <a:gd name="T65" fmla="*/ 1 h 28"/>
                      <a:gd name="T66" fmla="*/ 18 w 26"/>
                      <a:gd name="T67" fmla="*/ 4 h 28"/>
                      <a:gd name="T68" fmla="*/ 21 w 26"/>
                      <a:gd name="T69" fmla="*/ 2 h 28"/>
                      <a:gd name="T70" fmla="*/ 21 w 26"/>
                      <a:gd name="T71" fmla="*/ 2 h 28"/>
                      <a:gd name="T72" fmla="*/ 23 w 26"/>
                      <a:gd name="T73" fmla="*/ 2 h 28"/>
                      <a:gd name="T74" fmla="*/ 24 w 26"/>
                      <a:gd name="T75" fmla="*/ 3 h 28"/>
                      <a:gd name="T76" fmla="*/ 25 w 26"/>
                      <a:gd name="T77" fmla="*/ 4 h 28"/>
                      <a:gd name="T78" fmla="*/ 24 w 26"/>
                      <a:gd name="T79" fmla="*/ 6 h 28"/>
                      <a:gd name="T80" fmla="*/ 18 w 26"/>
                      <a:gd name="T81" fmla="*/ 10 h 28"/>
                      <a:gd name="T82" fmla="*/ 15 w 26"/>
                      <a:gd name="T83" fmla="*/ 28 h 28"/>
                      <a:gd name="T84" fmla="*/ 16 w 26"/>
                      <a:gd name="T85" fmla="*/ 26 h 28"/>
                      <a:gd name="T86" fmla="*/ 19 w 26"/>
                      <a:gd name="T87" fmla="*/ 11 h 28"/>
                      <a:gd name="T88" fmla="*/ 25 w 26"/>
                      <a:gd name="T89" fmla="*/ 6 h 28"/>
                      <a:gd name="T90" fmla="*/ 22 w 26"/>
                      <a:gd name="T91" fmla="*/ 1 h 28"/>
                      <a:gd name="T92" fmla="*/ 20 w 26"/>
                      <a:gd name="T93" fmla="*/ 1 h 28"/>
                      <a:gd name="T94" fmla="*/ 13 w 26"/>
                      <a:gd name="T95" fmla="*/ 1 h 28"/>
                      <a:gd name="T96" fmla="*/ 10 w 26"/>
                      <a:gd name="T9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6" h="28">
                        <a:moveTo>
                          <a:pt x="6" y="9"/>
                        </a:moveTo>
                        <a:cubicBezTo>
                          <a:pt x="6" y="9"/>
                          <a:pt x="6" y="9"/>
                          <a:pt x="6" y="9"/>
                        </a:cubicBezTo>
                        <a:cubicBezTo>
                          <a:pt x="6" y="9"/>
                          <a:pt x="6" y="9"/>
                          <a:pt x="6" y="9"/>
                        </a:cubicBezTo>
                        <a:moveTo>
                          <a:pt x="6" y="9"/>
                        </a:moveTo>
                        <a:cubicBezTo>
                          <a:pt x="6" y="9"/>
                          <a:pt x="6" y="9"/>
                          <a:pt x="6" y="9"/>
                        </a:cubicBezTo>
                        <a:cubicBezTo>
                          <a:pt x="6" y="9"/>
                          <a:pt x="6" y="9"/>
                          <a:pt x="6" y="9"/>
                        </a:cubicBezTo>
                        <a:moveTo>
                          <a:pt x="13" y="2"/>
                        </a:moveTo>
                        <a:cubicBezTo>
                          <a:pt x="13" y="2"/>
                          <a:pt x="13" y="2"/>
                          <a:pt x="13" y="3"/>
                        </a:cubicBezTo>
                        <a:cubicBezTo>
                          <a:pt x="13" y="3"/>
                          <a:pt x="13" y="3"/>
                          <a:pt x="13" y="3"/>
                        </a:cubicBezTo>
                        <a:cubicBezTo>
                          <a:pt x="13" y="3"/>
                          <a:pt x="14" y="3"/>
                          <a:pt x="14" y="3"/>
                        </a:cubicBezTo>
                        <a:cubicBezTo>
                          <a:pt x="14" y="3"/>
                          <a:pt x="14" y="3"/>
                          <a:pt x="14" y="3"/>
                        </a:cubicBezTo>
                        <a:cubicBezTo>
                          <a:pt x="14" y="3"/>
                          <a:pt x="14" y="3"/>
                          <a:pt x="14" y="3"/>
                        </a:cubicBezTo>
                        <a:cubicBezTo>
                          <a:pt x="14" y="3"/>
                          <a:pt x="13" y="3"/>
                          <a:pt x="13" y="3"/>
                        </a:cubicBezTo>
                        <a:cubicBezTo>
                          <a:pt x="13" y="3"/>
                          <a:pt x="13" y="3"/>
                          <a:pt x="13" y="3"/>
                        </a:cubicBezTo>
                        <a:cubicBezTo>
                          <a:pt x="13" y="4"/>
                          <a:pt x="13" y="4"/>
                          <a:pt x="13" y="4"/>
                        </a:cubicBezTo>
                        <a:cubicBezTo>
                          <a:pt x="13" y="4"/>
                          <a:pt x="13" y="4"/>
                          <a:pt x="13" y="4"/>
                        </a:cubicBezTo>
                        <a:cubicBezTo>
                          <a:pt x="13" y="4"/>
                          <a:pt x="13" y="4"/>
                          <a:pt x="13" y="4"/>
                        </a:cubicBezTo>
                        <a:cubicBezTo>
                          <a:pt x="13" y="3"/>
                          <a:pt x="13" y="3"/>
                          <a:pt x="13" y="3"/>
                        </a:cubicBezTo>
                        <a:cubicBezTo>
                          <a:pt x="13" y="3"/>
                          <a:pt x="13" y="3"/>
                          <a:pt x="13" y="3"/>
                        </a:cubicBezTo>
                        <a:cubicBezTo>
                          <a:pt x="13" y="3"/>
                          <a:pt x="13" y="3"/>
                          <a:pt x="13" y="3"/>
                        </a:cubicBezTo>
                        <a:cubicBezTo>
                          <a:pt x="13" y="2"/>
                          <a:pt x="13" y="2"/>
                          <a:pt x="13" y="2"/>
                        </a:cubicBezTo>
                        <a:moveTo>
                          <a:pt x="9" y="1"/>
                        </a:moveTo>
                        <a:cubicBezTo>
                          <a:pt x="10" y="1"/>
                          <a:pt x="10" y="1"/>
                          <a:pt x="10" y="1"/>
                        </a:cubicBezTo>
                        <a:cubicBezTo>
                          <a:pt x="10" y="1"/>
                          <a:pt x="10" y="1"/>
                          <a:pt x="10" y="1"/>
                        </a:cubicBezTo>
                        <a:cubicBezTo>
                          <a:pt x="10" y="1"/>
                          <a:pt x="10" y="1"/>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9" y="2"/>
                          <a:pt x="9" y="2"/>
                        </a:cubicBezTo>
                        <a:cubicBezTo>
                          <a:pt x="9" y="2"/>
                          <a:pt x="9" y="2"/>
                          <a:pt x="9" y="2"/>
                        </a:cubicBezTo>
                        <a:cubicBezTo>
                          <a:pt x="9" y="2"/>
                          <a:pt x="9" y="2"/>
                          <a:pt x="9" y="2"/>
                        </a:cubicBezTo>
                        <a:cubicBezTo>
                          <a:pt x="9" y="2"/>
                          <a:pt x="9" y="2"/>
                          <a:pt x="9" y="1"/>
                        </a:cubicBezTo>
                        <a:cubicBezTo>
                          <a:pt x="9" y="1"/>
                          <a:pt x="9" y="1"/>
                          <a:pt x="9" y="1"/>
                        </a:cubicBezTo>
                        <a:cubicBezTo>
                          <a:pt x="9" y="1"/>
                          <a:pt x="9" y="1"/>
                          <a:pt x="9" y="1"/>
                        </a:cubicBezTo>
                        <a:moveTo>
                          <a:pt x="9" y="0"/>
                        </a:moveTo>
                        <a:cubicBezTo>
                          <a:pt x="9" y="0"/>
                          <a:pt x="9" y="0"/>
                          <a:pt x="9" y="0"/>
                        </a:cubicBezTo>
                        <a:cubicBezTo>
                          <a:pt x="8" y="0"/>
                          <a:pt x="7" y="1"/>
                          <a:pt x="6" y="1"/>
                        </a:cubicBezTo>
                        <a:cubicBezTo>
                          <a:pt x="6" y="1"/>
                          <a:pt x="5" y="2"/>
                          <a:pt x="5" y="2"/>
                        </a:cubicBezTo>
                        <a:cubicBezTo>
                          <a:pt x="4" y="2"/>
                          <a:pt x="3" y="2"/>
                          <a:pt x="2" y="2"/>
                        </a:cubicBezTo>
                        <a:cubicBezTo>
                          <a:pt x="2" y="2"/>
                          <a:pt x="1" y="3"/>
                          <a:pt x="1" y="3"/>
                        </a:cubicBezTo>
                        <a:cubicBezTo>
                          <a:pt x="0" y="4"/>
                          <a:pt x="0" y="5"/>
                          <a:pt x="1" y="5"/>
                        </a:cubicBezTo>
                        <a:cubicBezTo>
                          <a:pt x="1" y="6"/>
                          <a:pt x="2" y="7"/>
                          <a:pt x="2" y="7"/>
                        </a:cubicBezTo>
                        <a:cubicBezTo>
                          <a:pt x="3" y="8"/>
                          <a:pt x="5" y="9"/>
                          <a:pt x="6" y="9"/>
                        </a:cubicBezTo>
                        <a:cubicBezTo>
                          <a:pt x="7" y="9"/>
                          <a:pt x="7" y="10"/>
                          <a:pt x="8" y="10"/>
                        </a:cubicBezTo>
                        <a:cubicBezTo>
                          <a:pt x="8" y="10"/>
                          <a:pt x="9" y="11"/>
                          <a:pt x="9" y="11"/>
                        </a:cubicBezTo>
                        <a:cubicBezTo>
                          <a:pt x="9" y="12"/>
                          <a:pt x="10" y="12"/>
                          <a:pt x="10" y="13"/>
                        </a:cubicBezTo>
                        <a:cubicBezTo>
                          <a:pt x="11" y="14"/>
                          <a:pt x="11" y="15"/>
                          <a:pt x="11" y="16"/>
                        </a:cubicBezTo>
                        <a:cubicBezTo>
                          <a:pt x="11" y="20"/>
                          <a:pt x="11" y="23"/>
                          <a:pt x="10" y="26"/>
                        </a:cubicBezTo>
                        <a:cubicBezTo>
                          <a:pt x="10" y="27"/>
                          <a:pt x="11" y="27"/>
                          <a:pt x="11" y="27"/>
                        </a:cubicBezTo>
                        <a:cubicBezTo>
                          <a:pt x="11" y="27"/>
                          <a:pt x="12" y="27"/>
                          <a:pt x="12" y="26"/>
                        </a:cubicBezTo>
                        <a:cubicBezTo>
                          <a:pt x="12" y="24"/>
                          <a:pt x="12" y="21"/>
                          <a:pt x="12" y="19"/>
                        </a:cubicBezTo>
                        <a:cubicBezTo>
                          <a:pt x="12" y="16"/>
                          <a:pt x="12" y="14"/>
                          <a:pt x="11" y="11"/>
                        </a:cubicBezTo>
                        <a:cubicBezTo>
                          <a:pt x="10" y="10"/>
                          <a:pt x="9" y="10"/>
                          <a:pt x="8" y="9"/>
                        </a:cubicBezTo>
                        <a:cubicBezTo>
                          <a:pt x="7" y="8"/>
                          <a:pt x="6" y="8"/>
                          <a:pt x="5" y="7"/>
                        </a:cubicBezTo>
                        <a:cubicBezTo>
                          <a:pt x="4" y="7"/>
                          <a:pt x="4" y="7"/>
                          <a:pt x="3" y="6"/>
                        </a:cubicBezTo>
                        <a:cubicBezTo>
                          <a:pt x="3" y="6"/>
                          <a:pt x="2" y="6"/>
                          <a:pt x="2" y="6"/>
                        </a:cubicBezTo>
                        <a:cubicBezTo>
                          <a:pt x="2" y="5"/>
                          <a:pt x="2" y="5"/>
                          <a:pt x="2" y="5"/>
                        </a:cubicBezTo>
                        <a:cubicBezTo>
                          <a:pt x="2" y="5"/>
                          <a:pt x="2" y="5"/>
                          <a:pt x="2" y="5"/>
                        </a:cubicBezTo>
                        <a:cubicBezTo>
                          <a:pt x="2" y="4"/>
                          <a:pt x="2" y="4"/>
                          <a:pt x="2" y="4"/>
                        </a:cubicBezTo>
                        <a:cubicBezTo>
                          <a:pt x="2" y="4"/>
                          <a:pt x="2" y="4"/>
                          <a:pt x="2" y="4"/>
                        </a:cubicBezTo>
                        <a:cubicBezTo>
                          <a:pt x="2" y="4"/>
                          <a:pt x="2" y="4"/>
                          <a:pt x="2" y="4"/>
                        </a:cubicBezTo>
                        <a:cubicBezTo>
                          <a:pt x="2" y="4"/>
                          <a:pt x="2" y="4"/>
                          <a:pt x="2" y="3"/>
                        </a:cubicBezTo>
                        <a:cubicBezTo>
                          <a:pt x="2" y="3"/>
                          <a:pt x="3" y="3"/>
                          <a:pt x="3" y="3"/>
                        </a:cubicBezTo>
                        <a:cubicBezTo>
                          <a:pt x="3" y="3"/>
                          <a:pt x="3" y="3"/>
                          <a:pt x="4" y="3"/>
                        </a:cubicBezTo>
                        <a:cubicBezTo>
                          <a:pt x="4" y="3"/>
                          <a:pt x="4" y="3"/>
                          <a:pt x="4" y="3"/>
                        </a:cubicBezTo>
                        <a:cubicBezTo>
                          <a:pt x="5" y="3"/>
                          <a:pt x="5" y="3"/>
                          <a:pt x="5" y="3"/>
                        </a:cubicBezTo>
                        <a:cubicBezTo>
                          <a:pt x="5" y="3"/>
                          <a:pt x="5" y="3"/>
                          <a:pt x="5" y="3"/>
                        </a:cubicBezTo>
                        <a:cubicBezTo>
                          <a:pt x="5" y="4"/>
                          <a:pt x="5" y="5"/>
                          <a:pt x="6" y="6"/>
                        </a:cubicBezTo>
                        <a:cubicBezTo>
                          <a:pt x="6" y="6"/>
                          <a:pt x="6" y="6"/>
                          <a:pt x="6" y="6"/>
                        </a:cubicBezTo>
                        <a:cubicBezTo>
                          <a:pt x="7" y="5"/>
                          <a:pt x="7" y="4"/>
                          <a:pt x="7" y="3"/>
                        </a:cubicBezTo>
                        <a:cubicBezTo>
                          <a:pt x="7" y="3"/>
                          <a:pt x="7" y="3"/>
                          <a:pt x="6" y="2"/>
                        </a:cubicBezTo>
                        <a:cubicBezTo>
                          <a:pt x="6" y="2"/>
                          <a:pt x="7" y="2"/>
                          <a:pt x="7" y="2"/>
                        </a:cubicBezTo>
                        <a:cubicBezTo>
                          <a:pt x="7" y="2"/>
                          <a:pt x="7" y="2"/>
                          <a:pt x="8" y="1"/>
                        </a:cubicBezTo>
                        <a:cubicBezTo>
                          <a:pt x="8" y="1"/>
                          <a:pt x="8" y="1"/>
                          <a:pt x="8" y="1"/>
                        </a:cubicBezTo>
                        <a:cubicBezTo>
                          <a:pt x="8" y="2"/>
                          <a:pt x="8" y="2"/>
                          <a:pt x="8" y="3"/>
                        </a:cubicBezTo>
                        <a:cubicBezTo>
                          <a:pt x="8" y="3"/>
                          <a:pt x="9" y="3"/>
                          <a:pt x="9" y="3"/>
                        </a:cubicBezTo>
                        <a:cubicBezTo>
                          <a:pt x="10" y="3"/>
                          <a:pt x="10" y="3"/>
                          <a:pt x="11" y="3"/>
                        </a:cubicBezTo>
                        <a:cubicBezTo>
                          <a:pt x="11" y="2"/>
                          <a:pt x="11" y="2"/>
                          <a:pt x="11" y="1"/>
                        </a:cubicBezTo>
                        <a:cubicBezTo>
                          <a:pt x="11" y="1"/>
                          <a:pt x="11" y="1"/>
                          <a:pt x="11" y="1"/>
                        </a:cubicBezTo>
                        <a:cubicBezTo>
                          <a:pt x="12" y="1"/>
                          <a:pt x="12" y="1"/>
                          <a:pt x="12" y="2"/>
                        </a:cubicBezTo>
                        <a:cubicBezTo>
                          <a:pt x="12" y="2"/>
                          <a:pt x="12" y="2"/>
                          <a:pt x="12" y="3"/>
                        </a:cubicBezTo>
                        <a:cubicBezTo>
                          <a:pt x="11" y="3"/>
                          <a:pt x="11" y="4"/>
                          <a:pt x="12" y="5"/>
                        </a:cubicBezTo>
                        <a:cubicBezTo>
                          <a:pt x="12" y="5"/>
                          <a:pt x="12" y="5"/>
                          <a:pt x="12" y="5"/>
                        </a:cubicBezTo>
                        <a:cubicBezTo>
                          <a:pt x="13" y="5"/>
                          <a:pt x="14" y="5"/>
                          <a:pt x="14" y="4"/>
                        </a:cubicBezTo>
                        <a:cubicBezTo>
                          <a:pt x="15" y="4"/>
                          <a:pt x="15" y="3"/>
                          <a:pt x="15" y="3"/>
                        </a:cubicBezTo>
                        <a:cubicBezTo>
                          <a:pt x="15" y="2"/>
                          <a:pt x="14" y="2"/>
                          <a:pt x="14" y="2"/>
                        </a:cubicBezTo>
                        <a:cubicBezTo>
                          <a:pt x="14" y="2"/>
                          <a:pt x="14" y="2"/>
                          <a:pt x="15" y="2"/>
                        </a:cubicBezTo>
                        <a:cubicBezTo>
                          <a:pt x="15" y="2"/>
                          <a:pt x="15" y="2"/>
                          <a:pt x="15" y="2"/>
                        </a:cubicBezTo>
                        <a:cubicBezTo>
                          <a:pt x="15" y="2"/>
                          <a:pt x="15" y="3"/>
                          <a:pt x="15" y="3"/>
                        </a:cubicBezTo>
                        <a:cubicBezTo>
                          <a:pt x="15" y="4"/>
                          <a:pt x="15" y="4"/>
                          <a:pt x="16" y="4"/>
                        </a:cubicBezTo>
                        <a:cubicBezTo>
                          <a:pt x="16" y="4"/>
                          <a:pt x="16" y="4"/>
                          <a:pt x="16" y="4"/>
                        </a:cubicBezTo>
                        <a:cubicBezTo>
                          <a:pt x="16" y="3"/>
                          <a:pt x="17" y="3"/>
                          <a:pt x="17" y="3"/>
                        </a:cubicBezTo>
                        <a:cubicBezTo>
                          <a:pt x="17" y="2"/>
                          <a:pt x="17" y="2"/>
                          <a:pt x="17" y="2"/>
                        </a:cubicBezTo>
                        <a:cubicBezTo>
                          <a:pt x="17" y="2"/>
                          <a:pt x="17" y="2"/>
                          <a:pt x="17" y="1"/>
                        </a:cubicBezTo>
                        <a:cubicBezTo>
                          <a:pt x="17" y="1"/>
                          <a:pt x="17" y="1"/>
                          <a:pt x="17" y="1"/>
                        </a:cubicBezTo>
                        <a:cubicBezTo>
                          <a:pt x="17" y="1"/>
                          <a:pt x="17" y="1"/>
                          <a:pt x="17" y="1"/>
                        </a:cubicBezTo>
                        <a:cubicBezTo>
                          <a:pt x="17" y="1"/>
                          <a:pt x="18" y="1"/>
                          <a:pt x="18" y="1"/>
                        </a:cubicBezTo>
                        <a:cubicBezTo>
                          <a:pt x="18" y="1"/>
                          <a:pt x="18" y="1"/>
                          <a:pt x="19" y="1"/>
                        </a:cubicBezTo>
                        <a:cubicBezTo>
                          <a:pt x="19" y="1"/>
                          <a:pt x="19" y="1"/>
                          <a:pt x="19" y="1"/>
                        </a:cubicBezTo>
                        <a:cubicBezTo>
                          <a:pt x="18" y="2"/>
                          <a:pt x="18" y="2"/>
                          <a:pt x="18" y="3"/>
                        </a:cubicBezTo>
                        <a:cubicBezTo>
                          <a:pt x="18" y="3"/>
                          <a:pt x="18" y="3"/>
                          <a:pt x="18" y="4"/>
                        </a:cubicBezTo>
                        <a:cubicBezTo>
                          <a:pt x="18" y="4"/>
                          <a:pt x="19" y="4"/>
                          <a:pt x="19" y="4"/>
                        </a:cubicBezTo>
                        <a:cubicBezTo>
                          <a:pt x="20" y="4"/>
                          <a:pt x="20" y="3"/>
                          <a:pt x="21" y="2"/>
                        </a:cubicBezTo>
                        <a:cubicBezTo>
                          <a:pt x="21" y="2"/>
                          <a:pt x="21" y="2"/>
                          <a:pt x="21" y="2"/>
                        </a:cubicBezTo>
                        <a:cubicBezTo>
                          <a:pt x="21" y="2"/>
                          <a:pt x="21" y="2"/>
                          <a:pt x="21" y="2"/>
                        </a:cubicBezTo>
                        <a:cubicBezTo>
                          <a:pt x="21" y="2"/>
                          <a:pt x="21" y="2"/>
                          <a:pt x="21" y="2"/>
                        </a:cubicBezTo>
                        <a:cubicBezTo>
                          <a:pt x="21" y="2"/>
                          <a:pt x="21" y="2"/>
                          <a:pt x="21" y="2"/>
                        </a:cubicBezTo>
                        <a:cubicBezTo>
                          <a:pt x="21" y="3"/>
                          <a:pt x="21" y="3"/>
                          <a:pt x="22" y="4"/>
                        </a:cubicBezTo>
                        <a:cubicBezTo>
                          <a:pt x="22" y="4"/>
                          <a:pt x="22" y="4"/>
                          <a:pt x="22" y="4"/>
                        </a:cubicBezTo>
                        <a:cubicBezTo>
                          <a:pt x="23" y="4"/>
                          <a:pt x="23" y="3"/>
                          <a:pt x="23" y="2"/>
                        </a:cubicBezTo>
                        <a:cubicBezTo>
                          <a:pt x="23" y="2"/>
                          <a:pt x="23" y="2"/>
                          <a:pt x="23" y="2"/>
                        </a:cubicBezTo>
                        <a:cubicBezTo>
                          <a:pt x="23" y="2"/>
                          <a:pt x="24" y="2"/>
                          <a:pt x="24" y="3"/>
                        </a:cubicBezTo>
                        <a:cubicBezTo>
                          <a:pt x="24" y="3"/>
                          <a:pt x="24" y="3"/>
                          <a:pt x="24" y="3"/>
                        </a:cubicBezTo>
                        <a:cubicBezTo>
                          <a:pt x="24" y="3"/>
                          <a:pt x="24" y="3"/>
                          <a:pt x="24" y="3"/>
                        </a:cubicBezTo>
                        <a:cubicBezTo>
                          <a:pt x="24" y="3"/>
                          <a:pt x="24" y="3"/>
                          <a:pt x="25" y="3"/>
                        </a:cubicBezTo>
                        <a:cubicBezTo>
                          <a:pt x="25" y="3"/>
                          <a:pt x="25" y="4"/>
                          <a:pt x="25" y="4"/>
                        </a:cubicBezTo>
                        <a:cubicBezTo>
                          <a:pt x="25" y="4"/>
                          <a:pt x="25" y="4"/>
                          <a:pt x="25" y="4"/>
                        </a:cubicBezTo>
                        <a:cubicBezTo>
                          <a:pt x="25" y="4"/>
                          <a:pt x="25" y="4"/>
                          <a:pt x="24" y="5"/>
                        </a:cubicBezTo>
                        <a:cubicBezTo>
                          <a:pt x="24" y="5"/>
                          <a:pt x="24" y="5"/>
                          <a:pt x="24" y="6"/>
                        </a:cubicBezTo>
                        <a:cubicBezTo>
                          <a:pt x="23" y="6"/>
                          <a:pt x="23" y="7"/>
                          <a:pt x="23" y="7"/>
                        </a:cubicBezTo>
                        <a:cubicBezTo>
                          <a:pt x="22" y="8"/>
                          <a:pt x="21" y="8"/>
                          <a:pt x="20" y="9"/>
                        </a:cubicBezTo>
                        <a:cubicBezTo>
                          <a:pt x="19" y="9"/>
                          <a:pt x="19" y="9"/>
                          <a:pt x="18" y="10"/>
                        </a:cubicBezTo>
                        <a:cubicBezTo>
                          <a:pt x="18" y="10"/>
                          <a:pt x="17" y="11"/>
                          <a:pt x="17" y="12"/>
                        </a:cubicBezTo>
                        <a:cubicBezTo>
                          <a:pt x="15" y="14"/>
                          <a:pt x="15" y="18"/>
                          <a:pt x="15" y="21"/>
                        </a:cubicBezTo>
                        <a:cubicBezTo>
                          <a:pt x="15" y="23"/>
                          <a:pt x="15" y="25"/>
                          <a:pt x="15" y="28"/>
                        </a:cubicBezTo>
                        <a:cubicBezTo>
                          <a:pt x="15" y="28"/>
                          <a:pt x="16" y="28"/>
                          <a:pt x="16" y="28"/>
                        </a:cubicBezTo>
                        <a:cubicBezTo>
                          <a:pt x="16" y="28"/>
                          <a:pt x="17" y="28"/>
                          <a:pt x="17" y="28"/>
                        </a:cubicBezTo>
                        <a:cubicBezTo>
                          <a:pt x="16" y="27"/>
                          <a:pt x="16" y="26"/>
                          <a:pt x="16" y="26"/>
                        </a:cubicBezTo>
                        <a:cubicBezTo>
                          <a:pt x="16" y="23"/>
                          <a:pt x="16" y="20"/>
                          <a:pt x="16" y="18"/>
                        </a:cubicBezTo>
                        <a:cubicBezTo>
                          <a:pt x="16" y="16"/>
                          <a:pt x="17" y="15"/>
                          <a:pt x="17" y="13"/>
                        </a:cubicBezTo>
                        <a:cubicBezTo>
                          <a:pt x="18" y="12"/>
                          <a:pt x="18" y="12"/>
                          <a:pt x="19" y="11"/>
                        </a:cubicBezTo>
                        <a:cubicBezTo>
                          <a:pt x="19" y="11"/>
                          <a:pt x="19" y="10"/>
                          <a:pt x="20" y="10"/>
                        </a:cubicBezTo>
                        <a:cubicBezTo>
                          <a:pt x="21" y="9"/>
                          <a:pt x="22" y="9"/>
                          <a:pt x="23" y="8"/>
                        </a:cubicBezTo>
                        <a:cubicBezTo>
                          <a:pt x="24" y="8"/>
                          <a:pt x="25" y="7"/>
                          <a:pt x="25" y="6"/>
                        </a:cubicBezTo>
                        <a:cubicBezTo>
                          <a:pt x="26" y="5"/>
                          <a:pt x="26" y="4"/>
                          <a:pt x="26" y="3"/>
                        </a:cubicBezTo>
                        <a:cubicBezTo>
                          <a:pt x="26" y="3"/>
                          <a:pt x="25" y="2"/>
                          <a:pt x="25" y="2"/>
                        </a:cubicBezTo>
                        <a:cubicBezTo>
                          <a:pt x="24" y="1"/>
                          <a:pt x="23" y="1"/>
                          <a:pt x="22" y="1"/>
                        </a:cubicBezTo>
                        <a:cubicBezTo>
                          <a:pt x="22" y="1"/>
                          <a:pt x="22" y="1"/>
                          <a:pt x="21" y="1"/>
                        </a:cubicBezTo>
                        <a:cubicBezTo>
                          <a:pt x="21" y="1"/>
                          <a:pt x="20" y="1"/>
                          <a:pt x="20" y="1"/>
                        </a:cubicBezTo>
                        <a:cubicBezTo>
                          <a:pt x="20" y="1"/>
                          <a:pt x="20" y="1"/>
                          <a:pt x="20" y="1"/>
                        </a:cubicBezTo>
                        <a:cubicBezTo>
                          <a:pt x="19" y="0"/>
                          <a:pt x="18" y="0"/>
                          <a:pt x="17" y="0"/>
                        </a:cubicBezTo>
                        <a:cubicBezTo>
                          <a:pt x="16" y="0"/>
                          <a:pt x="16" y="0"/>
                          <a:pt x="15" y="1"/>
                        </a:cubicBezTo>
                        <a:cubicBezTo>
                          <a:pt x="15" y="0"/>
                          <a:pt x="14" y="1"/>
                          <a:pt x="13" y="1"/>
                        </a:cubicBezTo>
                        <a:cubicBezTo>
                          <a:pt x="13" y="1"/>
                          <a:pt x="13" y="0"/>
                          <a:pt x="12" y="0"/>
                        </a:cubicBezTo>
                        <a:cubicBezTo>
                          <a:pt x="12" y="0"/>
                          <a:pt x="11" y="0"/>
                          <a:pt x="11" y="0"/>
                        </a:cubicBezTo>
                        <a:cubicBezTo>
                          <a:pt x="10" y="0"/>
                          <a:pt x="10" y="0"/>
                          <a:pt x="10" y="0"/>
                        </a:cubicBezTo>
                        <a:cubicBezTo>
                          <a:pt x="10" y="0"/>
                          <a:pt x="9" y="0"/>
                          <a:pt x="9"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0" name="Freeform 484"/>
                  <p:cNvSpPr/>
                  <p:nvPr/>
                </p:nvSpPr>
                <p:spPr bwMode="auto">
                  <a:xfrm>
                    <a:off x="896938" y="2190751"/>
                    <a:ext cx="1588" cy="11113"/>
                  </a:xfrm>
                  <a:custGeom>
                    <a:avLst/>
                    <a:gdLst>
                      <a:gd name="T0" fmla="*/ 0 w 1"/>
                      <a:gd name="T1" fmla="*/ 1 h 11"/>
                      <a:gd name="T2" fmla="*/ 0 w 1"/>
                      <a:gd name="T3" fmla="*/ 11 h 11"/>
                      <a:gd name="T4" fmla="*/ 1 w 1"/>
                      <a:gd name="T5" fmla="*/ 11 h 11"/>
                      <a:gd name="T6" fmla="*/ 1 w 1"/>
                      <a:gd name="T7" fmla="*/ 11 h 11"/>
                      <a:gd name="T8" fmla="*/ 1 w 1"/>
                      <a:gd name="T9" fmla="*/ 1 h 11"/>
                      <a:gd name="T10" fmla="*/ 0 w 1"/>
                      <a:gd name="T11" fmla="*/ 0 h 11"/>
                      <a:gd name="T12" fmla="*/ 0 w 1"/>
                      <a:gd name="T13" fmla="*/ 1 h 11"/>
                    </a:gdLst>
                    <a:ahLst/>
                    <a:cxnLst>
                      <a:cxn ang="0">
                        <a:pos x="T0" y="T1"/>
                      </a:cxn>
                      <a:cxn ang="0">
                        <a:pos x="T2" y="T3"/>
                      </a:cxn>
                      <a:cxn ang="0">
                        <a:pos x="T4" y="T5"/>
                      </a:cxn>
                      <a:cxn ang="0">
                        <a:pos x="T6" y="T7"/>
                      </a:cxn>
                      <a:cxn ang="0">
                        <a:pos x="T8" y="T9"/>
                      </a:cxn>
                      <a:cxn ang="0">
                        <a:pos x="T10" y="T11"/>
                      </a:cxn>
                      <a:cxn ang="0">
                        <a:pos x="T12" y="T13"/>
                      </a:cxn>
                    </a:cxnLst>
                    <a:rect l="0" t="0" r="r" b="b"/>
                    <a:pathLst>
                      <a:path w="1" h="11">
                        <a:moveTo>
                          <a:pt x="0" y="1"/>
                        </a:moveTo>
                        <a:cubicBezTo>
                          <a:pt x="0" y="4"/>
                          <a:pt x="0" y="7"/>
                          <a:pt x="0" y="11"/>
                        </a:cubicBezTo>
                        <a:cubicBezTo>
                          <a:pt x="0" y="11"/>
                          <a:pt x="0" y="11"/>
                          <a:pt x="1" y="11"/>
                        </a:cubicBezTo>
                        <a:cubicBezTo>
                          <a:pt x="1" y="11"/>
                          <a:pt x="1" y="11"/>
                          <a:pt x="1" y="11"/>
                        </a:cubicBezTo>
                        <a:cubicBezTo>
                          <a:pt x="1" y="7"/>
                          <a:pt x="1" y="4"/>
                          <a:pt x="1" y="1"/>
                        </a:cubicBezTo>
                        <a:cubicBezTo>
                          <a:pt x="1" y="0"/>
                          <a:pt x="1" y="0"/>
                          <a:pt x="0" y="0"/>
                        </a:cubicBezTo>
                        <a:cubicBezTo>
                          <a:pt x="0" y="0"/>
                          <a:pt x="0" y="0"/>
                          <a:pt x="0"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1" name="Freeform 485"/>
                  <p:cNvSpPr/>
                  <p:nvPr/>
                </p:nvSpPr>
                <p:spPr bwMode="auto">
                  <a:xfrm>
                    <a:off x="912813" y="2197101"/>
                    <a:ext cx="9525" cy="7938"/>
                  </a:xfrm>
                  <a:custGeom>
                    <a:avLst/>
                    <a:gdLst>
                      <a:gd name="T0" fmla="*/ 8 w 9"/>
                      <a:gd name="T1" fmla="*/ 0 h 8"/>
                      <a:gd name="T2" fmla="*/ 4 w 9"/>
                      <a:gd name="T3" fmla="*/ 3 h 8"/>
                      <a:gd name="T4" fmla="*/ 0 w 9"/>
                      <a:gd name="T5" fmla="*/ 8 h 8"/>
                      <a:gd name="T6" fmla="*/ 0 w 9"/>
                      <a:gd name="T7" fmla="*/ 8 h 8"/>
                      <a:gd name="T8" fmla="*/ 1 w 9"/>
                      <a:gd name="T9" fmla="*/ 8 h 8"/>
                      <a:gd name="T10" fmla="*/ 1 w 9"/>
                      <a:gd name="T11" fmla="*/ 8 h 8"/>
                      <a:gd name="T12" fmla="*/ 6 w 9"/>
                      <a:gd name="T13" fmla="*/ 3 h 8"/>
                      <a:gd name="T14" fmla="*/ 9 w 9"/>
                      <a:gd name="T15" fmla="*/ 1 h 8"/>
                      <a:gd name="T16" fmla="*/ 9 w 9"/>
                      <a:gd name="T17" fmla="*/ 1 h 8"/>
                      <a:gd name="T18" fmla="*/ 8 w 9"/>
                      <a:gd name="T19" fmla="*/ 0 h 8"/>
                      <a:gd name="T20" fmla="*/ 8 w 9"/>
                      <a:gd name="T2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8">
                        <a:moveTo>
                          <a:pt x="8" y="0"/>
                        </a:moveTo>
                        <a:cubicBezTo>
                          <a:pt x="7" y="1"/>
                          <a:pt x="5" y="2"/>
                          <a:pt x="4" y="3"/>
                        </a:cubicBezTo>
                        <a:cubicBezTo>
                          <a:pt x="2" y="5"/>
                          <a:pt x="1" y="6"/>
                          <a:pt x="0" y="8"/>
                        </a:cubicBezTo>
                        <a:cubicBezTo>
                          <a:pt x="0" y="8"/>
                          <a:pt x="0" y="8"/>
                          <a:pt x="0" y="8"/>
                        </a:cubicBezTo>
                        <a:cubicBezTo>
                          <a:pt x="0" y="8"/>
                          <a:pt x="1" y="8"/>
                          <a:pt x="1" y="8"/>
                        </a:cubicBezTo>
                        <a:cubicBezTo>
                          <a:pt x="1" y="8"/>
                          <a:pt x="1" y="8"/>
                          <a:pt x="1" y="8"/>
                        </a:cubicBezTo>
                        <a:cubicBezTo>
                          <a:pt x="3" y="6"/>
                          <a:pt x="4" y="4"/>
                          <a:pt x="6" y="3"/>
                        </a:cubicBezTo>
                        <a:cubicBezTo>
                          <a:pt x="7" y="2"/>
                          <a:pt x="8" y="2"/>
                          <a:pt x="9" y="1"/>
                        </a:cubicBezTo>
                        <a:cubicBezTo>
                          <a:pt x="9" y="1"/>
                          <a:pt x="9" y="1"/>
                          <a:pt x="9" y="1"/>
                        </a:cubicBezTo>
                        <a:cubicBezTo>
                          <a:pt x="9" y="0"/>
                          <a:pt x="9" y="0"/>
                          <a:pt x="8" y="0"/>
                        </a:cubicBezTo>
                        <a:cubicBezTo>
                          <a:pt x="8" y="0"/>
                          <a:pt x="8" y="0"/>
                          <a:pt x="8"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2" name="Freeform 486"/>
                  <p:cNvSpPr>
                    <a:spLocks noEditPoints="1"/>
                  </p:cNvSpPr>
                  <p:nvPr/>
                </p:nvSpPr>
                <p:spPr bwMode="auto">
                  <a:xfrm>
                    <a:off x="920750" y="2209801"/>
                    <a:ext cx="9525" cy="3175"/>
                  </a:xfrm>
                  <a:custGeom>
                    <a:avLst/>
                    <a:gdLst>
                      <a:gd name="T0" fmla="*/ 3 w 9"/>
                      <a:gd name="T1" fmla="*/ 1 h 2"/>
                      <a:gd name="T2" fmla="*/ 3 w 9"/>
                      <a:gd name="T3" fmla="*/ 1 h 2"/>
                      <a:gd name="T4" fmla="*/ 3 w 9"/>
                      <a:gd name="T5" fmla="*/ 1 h 2"/>
                      <a:gd name="T6" fmla="*/ 8 w 9"/>
                      <a:gd name="T7" fmla="*/ 0 h 2"/>
                      <a:gd name="T8" fmla="*/ 3 w 9"/>
                      <a:gd name="T9" fmla="*/ 1 h 2"/>
                      <a:gd name="T10" fmla="*/ 0 w 9"/>
                      <a:gd name="T11" fmla="*/ 1 h 2"/>
                      <a:gd name="T12" fmla="*/ 0 w 9"/>
                      <a:gd name="T13" fmla="*/ 2 h 2"/>
                      <a:gd name="T14" fmla="*/ 0 w 9"/>
                      <a:gd name="T15" fmla="*/ 2 h 2"/>
                      <a:gd name="T16" fmla="*/ 5 w 9"/>
                      <a:gd name="T17" fmla="*/ 2 h 2"/>
                      <a:gd name="T18" fmla="*/ 9 w 9"/>
                      <a:gd name="T19" fmla="*/ 1 h 2"/>
                      <a:gd name="T20" fmla="*/ 9 w 9"/>
                      <a:gd name="T21" fmla="*/ 0 h 2"/>
                      <a:gd name="T22" fmla="*/ 8 w 9"/>
                      <a:gd name="T23" fmla="*/ 0 h 2"/>
                      <a:gd name="T24" fmla="*/ 8 w 9"/>
                      <a:gd name="T25"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 h="2">
                        <a:moveTo>
                          <a:pt x="3" y="1"/>
                        </a:moveTo>
                        <a:cubicBezTo>
                          <a:pt x="3" y="1"/>
                          <a:pt x="3" y="1"/>
                          <a:pt x="3" y="1"/>
                        </a:cubicBezTo>
                        <a:cubicBezTo>
                          <a:pt x="3" y="1"/>
                          <a:pt x="3" y="1"/>
                          <a:pt x="3" y="1"/>
                        </a:cubicBezTo>
                        <a:moveTo>
                          <a:pt x="8" y="0"/>
                        </a:moveTo>
                        <a:cubicBezTo>
                          <a:pt x="6" y="0"/>
                          <a:pt x="5" y="1"/>
                          <a:pt x="3" y="1"/>
                        </a:cubicBezTo>
                        <a:cubicBezTo>
                          <a:pt x="2" y="1"/>
                          <a:pt x="1" y="1"/>
                          <a:pt x="0" y="1"/>
                        </a:cubicBezTo>
                        <a:cubicBezTo>
                          <a:pt x="0" y="1"/>
                          <a:pt x="0" y="1"/>
                          <a:pt x="0" y="2"/>
                        </a:cubicBezTo>
                        <a:cubicBezTo>
                          <a:pt x="0" y="2"/>
                          <a:pt x="0" y="2"/>
                          <a:pt x="0" y="2"/>
                        </a:cubicBezTo>
                        <a:cubicBezTo>
                          <a:pt x="2" y="2"/>
                          <a:pt x="3" y="2"/>
                          <a:pt x="5" y="2"/>
                        </a:cubicBezTo>
                        <a:cubicBezTo>
                          <a:pt x="6" y="2"/>
                          <a:pt x="7" y="1"/>
                          <a:pt x="9" y="1"/>
                        </a:cubicBezTo>
                        <a:cubicBezTo>
                          <a:pt x="9" y="1"/>
                          <a:pt x="9" y="1"/>
                          <a:pt x="9" y="0"/>
                        </a:cubicBezTo>
                        <a:cubicBezTo>
                          <a:pt x="9" y="0"/>
                          <a:pt x="9" y="0"/>
                          <a:pt x="8" y="0"/>
                        </a:cubicBezTo>
                        <a:cubicBezTo>
                          <a:pt x="8" y="0"/>
                          <a:pt x="8" y="0"/>
                          <a:pt x="8"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3" name="Freeform 487"/>
                  <p:cNvSpPr/>
                  <p:nvPr/>
                </p:nvSpPr>
                <p:spPr bwMode="auto">
                  <a:xfrm>
                    <a:off x="925513" y="2225676"/>
                    <a:ext cx="9525" cy="0"/>
                  </a:xfrm>
                  <a:custGeom>
                    <a:avLst/>
                    <a:gdLst>
                      <a:gd name="T0" fmla="*/ 8 w 9"/>
                      <a:gd name="T1" fmla="*/ 0 h 1"/>
                      <a:gd name="T2" fmla="*/ 6 w 9"/>
                      <a:gd name="T3" fmla="*/ 0 h 1"/>
                      <a:gd name="T4" fmla="*/ 2 w 9"/>
                      <a:gd name="T5" fmla="*/ 0 h 1"/>
                      <a:gd name="T6" fmla="*/ 0 w 9"/>
                      <a:gd name="T7" fmla="*/ 0 h 1"/>
                      <a:gd name="T8" fmla="*/ 0 w 9"/>
                      <a:gd name="T9" fmla="*/ 1 h 1"/>
                      <a:gd name="T10" fmla="*/ 0 w 9"/>
                      <a:gd name="T11" fmla="*/ 1 h 1"/>
                      <a:gd name="T12" fmla="*/ 2 w 9"/>
                      <a:gd name="T13" fmla="*/ 1 h 1"/>
                      <a:gd name="T14" fmla="*/ 9 w 9"/>
                      <a:gd name="T15" fmla="*/ 1 h 1"/>
                      <a:gd name="T16" fmla="*/ 9 w 9"/>
                      <a:gd name="T17" fmla="*/ 0 h 1"/>
                      <a:gd name="T18" fmla="*/ 9 w 9"/>
                      <a:gd name="T19" fmla="*/ 0 h 1"/>
                      <a:gd name="T20" fmla="*/ 8 w 9"/>
                      <a:gd name="T21"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
                        <a:moveTo>
                          <a:pt x="8" y="0"/>
                        </a:moveTo>
                        <a:cubicBezTo>
                          <a:pt x="8" y="0"/>
                          <a:pt x="7" y="0"/>
                          <a:pt x="6" y="0"/>
                        </a:cubicBezTo>
                        <a:cubicBezTo>
                          <a:pt x="5" y="0"/>
                          <a:pt x="3" y="0"/>
                          <a:pt x="2" y="0"/>
                        </a:cubicBezTo>
                        <a:cubicBezTo>
                          <a:pt x="1" y="0"/>
                          <a:pt x="1" y="0"/>
                          <a:pt x="0" y="0"/>
                        </a:cubicBezTo>
                        <a:cubicBezTo>
                          <a:pt x="0" y="0"/>
                          <a:pt x="0" y="0"/>
                          <a:pt x="0" y="1"/>
                        </a:cubicBezTo>
                        <a:cubicBezTo>
                          <a:pt x="0" y="1"/>
                          <a:pt x="0" y="1"/>
                          <a:pt x="0" y="1"/>
                        </a:cubicBezTo>
                        <a:cubicBezTo>
                          <a:pt x="1" y="1"/>
                          <a:pt x="1" y="1"/>
                          <a:pt x="2" y="1"/>
                        </a:cubicBezTo>
                        <a:cubicBezTo>
                          <a:pt x="4" y="1"/>
                          <a:pt x="7" y="1"/>
                          <a:pt x="9" y="1"/>
                        </a:cubicBezTo>
                        <a:cubicBezTo>
                          <a:pt x="9" y="1"/>
                          <a:pt x="9" y="0"/>
                          <a:pt x="9" y="0"/>
                        </a:cubicBezTo>
                        <a:cubicBezTo>
                          <a:pt x="9" y="0"/>
                          <a:pt x="9" y="0"/>
                          <a:pt x="9" y="0"/>
                        </a:cubicBezTo>
                        <a:cubicBezTo>
                          <a:pt x="9" y="0"/>
                          <a:pt x="8" y="0"/>
                          <a:pt x="8"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4" name="Freeform 488"/>
                  <p:cNvSpPr>
                    <a:spLocks noEditPoints="1"/>
                  </p:cNvSpPr>
                  <p:nvPr/>
                </p:nvSpPr>
                <p:spPr bwMode="auto">
                  <a:xfrm>
                    <a:off x="923925" y="2238376"/>
                    <a:ext cx="7938" cy="6350"/>
                  </a:xfrm>
                  <a:custGeom>
                    <a:avLst/>
                    <a:gdLst>
                      <a:gd name="T0" fmla="*/ 2 w 7"/>
                      <a:gd name="T1" fmla="*/ 2 h 6"/>
                      <a:gd name="T2" fmla="*/ 2 w 7"/>
                      <a:gd name="T3" fmla="*/ 2 h 6"/>
                      <a:gd name="T4" fmla="*/ 2 w 7"/>
                      <a:gd name="T5" fmla="*/ 2 h 6"/>
                      <a:gd name="T6" fmla="*/ 0 w 7"/>
                      <a:gd name="T7" fmla="*/ 0 h 6"/>
                      <a:gd name="T8" fmla="*/ 1 w 7"/>
                      <a:gd name="T9" fmla="*/ 1 h 6"/>
                      <a:gd name="T10" fmla="*/ 2 w 7"/>
                      <a:gd name="T11" fmla="*/ 2 h 6"/>
                      <a:gd name="T12" fmla="*/ 5 w 7"/>
                      <a:gd name="T13" fmla="*/ 3 h 6"/>
                      <a:gd name="T14" fmla="*/ 6 w 7"/>
                      <a:gd name="T15" fmla="*/ 4 h 6"/>
                      <a:gd name="T16" fmla="*/ 6 w 7"/>
                      <a:gd name="T17" fmla="*/ 4 h 6"/>
                      <a:gd name="T18" fmla="*/ 6 w 7"/>
                      <a:gd name="T19" fmla="*/ 5 h 6"/>
                      <a:gd name="T20" fmla="*/ 6 w 7"/>
                      <a:gd name="T21" fmla="*/ 5 h 6"/>
                      <a:gd name="T22" fmla="*/ 6 w 7"/>
                      <a:gd name="T23" fmla="*/ 5 h 6"/>
                      <a:gd name="T24" fmla="*/ 6 w 7"/>
                      <a:gd name="T25" fmla="*/ 6 h 6"/>
                      <a:gd name="T26" fmla="*/ 7 w 7"/>
                      <a:gd name="T27" fmla="*/ 6 h 6"/>
                      <a:gd name="T28" fmla="*/ 7 w 7"/>
                      <a:gd name="T29" fmla="*/ 4 h 6"/>
                      <a:gd name="T30" fmla="*/ 5 w 7"/>
                      <a:gd name="T31" fmla="*/ 2 h 6"/>
                      <a:gd name="T32" fmla="*/ 1 w 7"/>
                      <a:gd name="T33" fmla="*/ 0 h 6"/>
                      <a:gd name="T34" fmla="*/ 1 w 7"/>
                      <a:gd name="T35" fmla="*/ 0 h 6"/>
                      <a:gd name="T36" fmla="*/ 0 w 7"/>
                      <a:gd name="T3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 h="6">
                        <a:moveTo>
                          <a:pt x="2" y="2"/>
                        </a:moveTo>
                        <a:cubicBezTo>
                          <a:pt x="2" y="2"/>
                          <a:pt x="2" y="2"/>
                          <a:pt x="2" y="2"/>
                        </a:cubicBezTo>
                        <a:cubicBezTo>
                          <a:pt x="2" y="2"/>
                          <a:pt x="2" y="2"/>
                          <a:pt x="2" y="2"/>
                        </a:cubicBezTo>
                        <a:moveTo>
                          <a:pt x="0" y="0"/>
                        </a:moveTo>
                        <a:cubicBezTo>
                          <a:pt x="0" y="1"/>
                          <a:pt x="0" y="1"/>
                          <a:pt x="1" y="1"/>
                        </a:cubicBezTo>
                        <a:cubicBezTo>
                          <a:pt x="1" y="1"/>
                          <a:pt x="2" y="2"/>
                          <a:pt x="2" y="2"/>
                        </a:cubicBezTo>
                        <a:cubicBezTo>
                          <a:pt x="3" y="2"/>
                          <a:pt x="4" y="3"/>
                          <a:pt x="5" y="3"/>
                        </a:cubicBezTo>
                        <a:cubicBezTo>
                          <a:pt x="5" y="3"/>
                          <a:pt x="5" y="4"/>
                          <a:pt x="6" y="4"/>
                        </a:cubicBezTo>
                        <a:cubicBezTo>
                          <a:pt x="6" y="4"/>
                          <a:pt x="6" y="4"/>
                          <a:pt x="6" y="4"/>
                        </a:cubicBezTo>
                        <a:cubicBezTo>
                          <a:pt x="6" y="5"/>
                          <a:pt x="6" y="5"/>
                          <a:pt x="6" y="5"/>
                        </a:cubicBezTo>
                        <a:cubicBezTo>
                          <a:pt x="6" y="5"/>
                          <a:pt x="6" y="5"/>
                          <a:pt x="6" y="5"/>
                        </a:cubicBezTo>
                        <a:cubicBezTo>
                          <a:pt x="6" y="5"/>
                          <a:pt x="6" y="5"/>
                          <a:pt x="6" y="5"/>
                        </a:cubicBezTo>
                        <a:cubicBezTo>
                          <a:pt x="6" y="6"/>
                          <a:pt x="6" y="6"/>
                          <a:pt x="6" y="6"/>
                        </a:cubicBezTo>
                        <a:cubicBezTo>
                          <a:pt x="7" y="6"/>
                          <a:pt x="7" y="6"/>
                          <a:pt x="7" y="6"/>
                        </a:cubicBezTo>
                        <a:cubicBezTo>
                          <a:pt x="7" y="5"/>
                          <a:pt x="7" y="4"/>
                          <a:pt x="7" y="4"/>
                        </a:cubicBezTo>
                        <a:cubicBezTo>
                          <a:pt x="6" y="3"/>
                          <a:pt x="6" y="2"/>
                          <a:pt x="5" y="2"/>
                        </a:cubicBezTo>
                        <a:cubicBezTo>
                          <a:pt x="4" y="1"/>
                          <a:pt x="2" y="1"/>
                          <a:pt x="1" y="0"/>
                        </a:cubicBezTo>
                        <a:cubicBezTo>
                          <a:pt x="1" y="0"/>
                          <a:pt x="1" y="0"/>
                          <a:pt x="1"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5" name="Freeform 489"/>
                  <p:cNvSpPr/>
                  <p:nvPr/>
                </p:nvSpPr>
                <p:spPr bwMode="auto">
                  <a:xfrm>
                    <a:off x="919163" y="2251076"/>
                    <a:ext cx="7938" cy="6350"/>
                  </a:xfrm>
                  <a:custGeom>
                    <a:avLst/>
                    <a:gdLst>
                      <a:gd name="T0" fmla="*/ 0 w 7"/>
                      <a:gd name="T1" fmla="*/ 0 h 6"/>
                      <a:gd name="T2" fmla="*/ 1 w 7"/>
                      <a:gd name="T3" fmla="*/ 1 h 6"/>
                      <a:gd name="T4" fmla="*/ 4 w 7"/>
                      <a:gd name="T5" fmla="*/ 3 h 6"/>
                      <a:gd name="T6" fmla="*/ 5 w 7"/>
                      <a:gd name="T7" fmla="*/ 5 h 6"/>
                      <a:gd name="T8" fmla="*/ 6 w 7"/>
                      <a:gd name="T9" fmla="*/ 5 h 6"/>
                      <a:gd name="T10" fmla="*/ 6 w 7"/>
                      <a:gd name="T11" fmla="*/ 5 h 6"/>
                      <a:gd name="T12" fmla="*/ 7 w 7"/>
                      <a:gd name="T13" fmla="*/ 6 h 6"/>
                      <a:gd name="T14" fmla="*/ 7 w 7"/>
                      <a:gd name="T15" fmla="*/ 5 h 6"/>
                      <a:gd name="T16" fmla="*/ 5 w 7"/>
                      <a:gd name="T17" fmla="*/ 2 h 6"/>
                      <a:gd name="T18" fmla="*/ 1 w 7"/>
                      <a:gd name="T19" fmla="*/ 0 h 6"/>
                      <a:gd name="T20" fmla="*/ 1 w 7"/>
                      <a:gd name="T21" fmla="*/ 0 h 6"/>
                      <a:gd name="T22" fmla="*/ 0 w 7"/>
                      <a:gd name="T2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 h="6">
                        <a:moveTo>
                          <a:pt x="0" y="0"/>
                        </a:moveTo>
                        <a:cubicBezTo>
                          <a:pt x="0" y="0"/>
                          <a:pt x="0" y="1"/>
                          <a:pt x="1" y="1"/>
                        </a:cubicBezTo>
                        <a:cubicBezTo>
                          <a:pt x="2" y="2"/>
                          <a:pt x="3" y="2"/>
                          <a:pt x="4" y="3"/>
                        </a:cubicBezTo>
                        <a:cubicBezTo>
                          <a:pt x="4" y="4"/>
                          <a:pt x="5" y="4"/>
                          <a:pt x="5" y="5"/>
                        </a:cubicBezTo>
                        <a:cubicBezTo>
                          <a:pt x="6" y="5"/>
                          <a:pt x="6" y="5"/>
                          <a:pt x="6" y="5"/>
                        </a:cubicBezTo>
                        <a:cubicBezTo>
                          <a:pt x="6" y="5"/>
                          <a:pt x="6" y="5"/>
                          <a:pt x="6" y="5"/>
                        </a:cubicBezTo>
                        <a:cubicBezTo>
                          <a:pt x="6" y="6"/>
                          <a:pt x="6" y="6"/>
                          <a:pt x="7" y="6"/>
                        </a:cubicBezTo>
                        <a:cubicBezTo>
                          <a:pt x="7" y="6"/>
                          <a:pt x="7" y="5"/>
                          <a:pt x="7" y="5"/>
                        </a:cubicBezTo>
                        <a:cubicBezTo>
                          <a:pt x="7" y="4"/>
                          <a:pt x="6" y="3"/>
                          <a:pt x="5" y="2"/>
                        </a:cubicBezTo>
                        <a:cubicBezTo>
                          <a:pt x="4" y="1"/>
                          <a:pt x="2" y="1"/>
                          <a:pt x="1" y="0"/>
                        </a:cubicBezTo>
                        <a:cubicBezTo>
                          <a:pt x="1" y="0"/>
                          <a:pt x="1" y="0"/>
                          <a:pt x="1" y="0"/>
                        </a:cubicBezTo>
                        <a:cubicBezTo>
                          <a:pt x="1" y="0"/>
                          <a:pt x="1"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6" name="Freeform 490"/>
                  <p:cNvSpPr/>
                  <p:nvPr/>
                </p:nvSpPr>
                <p:spPr bwMode="auto">
                  <a:xfrm>
                    <a:off x="862013" y="2254251"/>
                    <a:ext cx="11113" cy="6350"/>
                  </a:xfrm>
                  <a:custGeom>
                    <a:avLst/>
                    <a:gdLst>
                      <a:gd name="T0" fmla="*/ 10 w 11"/>
                      <a:gd name="T1" fmla="*/ 0 h 5"/>
                      <a:gd name="T2" fmla="*/ 7 w 11"/>
                      <a:gd name="T3" fmla="*/ 1 h 5"/>
                      <a:gd name="T4" fmla="*/ 3 w 11"/>
                      <a:gd name="T5" fmla="*/ 3 h 5"/>
                      <a:gd name="T6" fmla="*/ 2 w 11"/>
                      <a:gd name="T7" fmla="*/ 3 h 5"/>
                      <a:gd name="T8" fmla="*/ 1 w 11"/>
                      <a:gd name="T9" fmla="*/ 3 h 5"/>
                      <a:gd name="T10" fmla="*/ 1 w 11"/>
                      <a:gd name="T11" fmla="*/ 3 h 5"/>
                      <a:gd name="T12" fmla="*/ 0 w 11"/>
                      <a:gd name="T13" fmla="*/ 4 h 5"/>
                      <a:gd name="T14" fmla="*/ 0 w 11"/>
                      <a:gd name="T15" fmla="*/ 5 h 5"/>
                      <a:gd name="T16" fmla="*/ 4 w 11"/>
                      <a:gd name="T17" fmla="*/ 4 h 5"/>
                      <a:gd name="T18" fmla="*/ 8 w 11"/>
                      <a:gd name="T19" fmla="*/ 2 h 5"/>
                      <a:gd name="T20" fmla="*/ 10 w 11"/>
                      <a:gd name="T21" fmla="*/ 1 h 5"/>
                      <a:gd name="T22" fmla="*/ 11 w 11"/>
                      <a:gd name="T23" fmla="*/ 1 h 5"/>
                      <a:gd name="T24" fmla="*/ 10 w 11"/>
                      <a:gd name="T25" fmla="*/ 0 h 5"/>
                      <a:gd name="T26" fmla="*/ 10 w 11"/>
                      <a:gd name="T2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 h="5">
                        <a:moveTo>
                          <a:pt x="10" y="0"/>
                        </a:moveTo>
                        <a:cubicBezTo>
                          <a:pt x="9" y="0"/>
                          <a:pt x="8" y="1"/>
                          <a:pt x="7" y="1"/>
                        </a:cubicBezTo>
                        <a:cubicBezTo>
                          <a:pt x="6" y="2"/>
                          <a:pt x="5" y="2"/>
                          <a:pt x="3" y="3"/>
                        </a:cubicBezTo>
                        <a:cubicBezTo>
                          <a:pt x="3" y="3"/>
                          <a:pt x="2" y="3"/>
                          <a:pt x="2" y="3"/>
                        </a:cubicBezTo>
                        <a:cubicBezTo>
                          <a:pt x="1" y="4"/>
                          <a:pt x="1" y="4"/>
                          <a:pt x="1" y="3"/>
                        </a:cubicBezTo>
                        <a:cubicBezTo>
                          <a:pt x="1" y="3"/>
                          <a:pt x="1" y="3"/>
                          <a:pt x="1" y="3"/>
                        </a:cubicBezTo>
                        <a:cubicBezTo>
                          <a:pt x="0" y="3"/>
                          <a:pt x="0" y="4"/>
                          <a:pt x="0" y="4"/>
                        </a:cubicBezTo>
                        <a:cubicBezTo>
                          <a:pt x="0" y="4"/>
                          <a:pt x="0" y="5"/>
                          <a:pt x="0" y="5"/>
                        </a:cubicBezTo>
                        <a:cubicBezTo>
                          <a:pt x="2" y="5"/>
                          <a:pt x="3" y="4"/>
                          <a:pt x="4" y="4"/>
                        </a:cubicBezTo>
                        <a:cubicBezTo>
                          <a:pt x="6" y="3"/>
                          <a:pt x="7" y="2"/>
                          <a:pt x="8" y="2"/>
                        </a:cubicBezTo>
                        <a:cubicBezTo>
                          <a:pt x="9" y="2"/>
                          <a:pt x="10" y="1"/>
                          <a:pt x="10" y="1"/>
                        </a:cubicBezTo>
                        <a:cubicBezTo>
                          <a:pt x="11" y="1"/>
                          <a:pt x="11" y="1"/>
                          <a:pt x="11" y="1"/>
                        </a:cubicBezTo>
                        <a:cubicBezTo>
                          <a:pt x="11" y="0"/>
                          <a:pt x="10" y="0"/>
                          <a:pt x="10" y="0"/>
                        </a:cubicBezTo>
                        <a:cubicBezTo>
                          <a:pt x="10" y="0"/>
                          <a:pt x="10" y="0"/>
                          <a:pt x="1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7" name="Freeform 491"/>
                  <p:cNvSpPr/>
                  <p:nvPr/>
                </p:nvSpPr>
                <p:spPr bwMode="auto">
                  <a:xfrm>
                    <a:off x="852488" y="2244726"/>
                    <a:ext cx="11113" cy="3175"/>
                  </a:xfrm>
                  <a:custGeom>
                    <a:avLst/>
                    <a:gdLst>
                      <a:gd name="T0" fmla="*/ 10 w 11"/>
                      <a:gd name="T1" fmla="*/ 0 h 2"/>
                      <a:gd name="T2" fmla="*/ 6 w 11"/>
                      <a:gd name="T3" fmla="*/ 0 h 2"/>
                      <a:gd name="T4" fmla="*/ 1 w 11"/>
                      <a:gd name="T5" fmla="*/ 1 h 2"/>
                      <a:gd name="T6" fmla="*/ 0 w 11"/>
                      <a:gd name="T7" fmla="*/ 1 h 2"/>
                      <a:gd name="T8" fmla="*/ 1 w 11"/>
                      <a:gd name="T9" fmla="*/ 2 h 2"/>
                      <a:gd name="T10" fmla="*/ 10 w 11"/>
                      <a:gd name="T11" fmla="*/ 1 h 2"/>
                      <a:gd name="T12" fmla="*/ 11 w 11"/>
                      <a:gd name="T13" fmla="*/ 0 h 2"/>
                      <a:gd name="T14" fmla="*/ 10 w 11"/>
                      <a:gd name="T15" fmla="*/ 0 h 2"/>
                      <a:gd name="T16" fmla="*/ 10 w 11"/>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2">
                        <a:moveTo>
                          <a:pt x="10" y="0"/>
                        </a:moveTo>
                        <a:cubicBezTo>
                          <a:pt x="9" y="0"/>
                          <a:pt x="7" y="0"/>
                          <a:pt x="6" y="0"/>
                        </a:cubicBezTo>
                        <a:cubicBezTo>
                          <a:pt x="4" y="1"/>
                          <a:pt x="3" y="1"/>
                          <a:pt x="1" y="1"/>
                        </a:cubicBezTo>
                        <a:cubicBezTo>
                          <a:pt x="1" y="1"/>
                          <a:pt x="0" y="1"/>
                          <a:pt x="0" y="1"/>
                        </a:cubicBezTo>
                        <a:cubicBezTo>
                          <a:pt x="0" y="2"/>
                          <a:pt x="1" y="2"/>
                          <a:pt x="1" y="2"/>
                        </a:cubicBezTo>
                        <a:cubicBezTo>
                          <a:pt x="4" y="2"/>
                          <a:pt x="7" y="2"/>
                          <a:pt x="10" y="1"/>
                        </a:cubicBezTo>
                        <a:cubicBezTo>
                          <a:pt x="10" y="1"/>
                          <a:pt x="11" y="0"/>
                          <a:pt x="11" y="0"/>
                        </a:cubicBezTo>
                        <a:cubicBezTo>
                          <a:pt x="10" y="0"/>
                          <a:pt x="10" y="0"/>
                          <a:pt x="10" y="0"/>
                        </a:cubicBezTo>
                        <a:cubicBezTo>
                          <a:pt x="10" y="0"/>
                          <a:pt x="10" y="0"/>
                          <a:pt x="1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8" name="Freeform 492"/>
                  <p:cNvSpPr/>
                  <p:nvPr/>
                </p:nvSpPr>
                <p:spPr bwMode="auto">
                  <a:xfrm>
                    <a:off x="854075" y="2219326"/>
                    <a:ext cx="9525" cy="6350"/>
                  </a:xfrm>
                  <a:custGeom>
                    <a:avLst/>
                    <a:gdLst>
                      <a:gd name="T0" fmla="*/ 1 w 9"/>
                      <a:gd name="T1" fmla="*/ 0 h 7"/>
                      <a:gd name="T2" fmla="*/ 0 w 9"/>
                      <a:gd name="T3" fmla="*/ 1 h 7"/>
                      <a:gd name="T4" fmla="*/ 4 w 9"/>
                      <a:gd name="T5" fmla="*/ 4 h 7"/>
                      <a:gd name="T6" fmla="*/ 8 w 9"/>
                      <a:gd name="T7" fmla="*/ 7 h 7"/>
                      <a:gd name="T8" fmla="*/ 9 w 9"/>
                      <a:gd name="T9" fmla="*/ 6 h 7"/>
                      <a:gd name="T10" fmla="*/ 9 w 9"/>
                      <a:gd name="T11" fmla="*/ 6 h 7"/>
                      <a:gd name="T12" fmla="*/ 3 w 9"/>
                      <a:gd name="T13" fmla="*/ 2 h 7"/>
                      <a:gd name="T14" fmla="*/ 2 w 9"/>
                      <a:gd name="T15" fmla="*/ 1 h 7"/>
                      <a:gd name="T16" fmla="*/ 1 w 9"/>
                      <a:gd name="T17" fmla="*/ 0 h 7"/>
                      <a:gd name="T18" fmla="*/ 1 w 9"/>
                      <a:gd name="T19" fmla="*/ 0 h 7"/>
                      <a:gd name="T20" fmla="*/ 1 w 9"/>
                      <a:gd name="T21"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7">
                        <a:moveTo>
                          <a:pt x="1" y="0"/>
                        </a:moveTo>
                        <a:cubicBezTo>
                          <a:pt x="0" y="0"/>
                          <a:pt x="0" y="1"/>
                          <a:pt x="0" y="1"/>
                        </a:cubicBezTo>
                        <a:cubicBezTo>
                          <a:pt x="1" y="2"/>
                          <a:pt x="3" y="3"/>
                          <a:pt x="4" y="4"/>
                        </a:cubicBezTo>
                        <a:cubicBezTo>
                          <a:pt x="5" y="5"/>
                          <a:pt x="7" y="6"/>
                          <a:pt x="8" y="7"/>
                        </a:cubicBezTo>
                        <a:cubicBezTo>
                          <a:pt x="9" y="7"/>
                          <a:pt x="9" y="7"/>
                          <a:pt x="9" y="6"/>
                        </a:cubicBezTo>
                        <a:cubicBezTo>
                          <a:pt x="9" y="6"/>
                          <a:pt x="9" y="6"/>
                          <a:pt x="9" y="6"/>
                        </a:cubicBezTo>
                        <a:cubicBezTo>
                          <a:pt x="7" y="4"/>
                          <a:pt x="5" y="4"/>
                          <a:pt x="3" y="2"/>
                        </a:cubicBezTo>
                        <a:cubicBezTo>
                          <a:pt x="3" y="2"/>
                          <a:pt x="2" y="1"/>
                          <a:pt x="2" y="1"/>
                        </a:cubicBezTo>
                        <a:cubicBezTo>
                          <a:pt x="2" y="1"/>
                          <a:pt x="2" y="1"/>
                          <a:pt x="1" y="0"/>
                        </a:cubicBezTo>
                        <a:cubicBezTo>
                          <a:pt x="1" y="0"/>
                          <a:pt x="1" y="0"/>
                          <a:pt x="1" y="0"/>
                        </a:cubicBezTo>
                        <a:cubicBezTo>
                          <a:pt x="1" y="0"/>
                          <a:pt x="1" y="0"/>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9" name="Freeform 493"/>
                  <p:cNvSpPr/>
                  <p:nvPr/>
                </p:nvSpPr>
                <p:spPr bwMode="auto">
                  <a:xfrm>
                    <a:off x="866775" y="2198688"/>
                    <a:ext cx="9525" cy="11113"/>
                  </a:xfrm>
                  <a:custGeom>
                    <a:avLst/>
                    <a:gdLst>
                      <a:gd name="T0" fmla="*/ 0 w 9"/>
                      <a:gd name="T1" fmla="*/ 1 h 10"/>
                      <a:gd name="T2" fmla="*/ 1 w 9"/>
                      <a:gd name="T3" fmla="*/ 4 h 10"/>
                      <a:gd name="T4" fmla="*/ 3 w 9"/>
                      <a:gd name="T5" fmla="*/ 6 h 10"/>
                      <a:gd name="T6" fmla="*/ 6 w 9"/>
                      <a:gd name="T7" fmla="*/ 8 h 10"/>
                      <a:gd name="T8" fmla="*/ 8 w 9"/>
                      <a:gd name="T9" fmla="*/ 10 h 10"/>
                      <a:gd name="T10" fmla="*/ 9 w 9"/>
                      <a:gd name="T11" fmla="*/ 10 h 10"/>
                      <a:gd name="T12" fmla="*/ 9 w 9"/>
                      <a:gd name="T13" fmla="*/ 9 h 10"/>
                      <a:gd name="T14" fmla="*/ 5 w 9"/>
                      <a:gd name="T15" fmla="*/ 7 h 10"/>
                      <a:gd name="T16" fmla="*/ 2 w 9"/>
                      <a:gd name="T17" fmla="*/ 3 h 10"/>
                      <a:gd name="T18" fmla="*/ 1 w 9"/>
                      <a:gd name="T19" fmla="*/ 2 h 10"/>
                      <a:gd name="T20" fmla="*/ 1 w 9"/>
                      <a:gd name="T21" fmla="*/ 1 h 10"/>
                      <a:gd name="T22" fmla="*/ 1 w 9"/>
                      <a:gd name="T23" fmla="*/ 1 h 10"/>
                      <a:gd name="T24" fmla="*/ 0 w 9"/>
                      <a:gd name="T25" fmla="*/ 0 h 10"/>
                      <a:gd name="T26" fmla="*/ 0 w 9"/>
                      <a:gd name="T27" fmla="*/ 1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 h="10">
                        <a:moveTo>
                          <a:pt x="0" y="1"/>
                        </a:moveTo>
                        <a:cubicBezTo>
                          <a:pt x="0" y="2"/>
                          <a:pt x="0" y="3"/>
                          <a:pt x="1" y="4"/>
                        </a:cubicBezTo>
                        <a:cubicBezTo>
                          <a:pt x="1" y="4"/>
                          <a:pt x="2" y="5"/>
                          <a:pt x="3" y="6"/>
                        </a:cubicBezTo>
                        <a:cubicBezTo>
                          <a:pt x="4" y="7"/>
                          <a:pt x="5" y="7"/>
                          <a:pt x="6" y="8"/>
                        </a:cubicBezTo>
                        <a:cubicBezTo>
                          <a:pt x="6" y="9"/>
                          <a:pt x="7" y="9"/>
                          <a:pt x="8" y="10"/>
                        </a:cubicBezTo>
                        <a:cubicBezTo>
                          <a:pt x="8" y="10"/>
                          <a:pt x="8" y="10"/>
                          <a:pt x="9" y="10"/>
                        </a:cubicBezTo>
                        <a:cubicBezTo>
                          <a:pt x="9" y="10"/>
                          <a:pt x="9" y="9"/>
                          <a:pt x="9" y="9"/>
                        </a:cubicBezTo>
                        <a:cubicBezTo>
                          <a:pt x="8" y="8"/>
                          <a:pt x="6" y="7"/>
                          <a:pt x="5" y="7"/>
                        </a:cubicBezTo>
                        <a:cubicBezTo>
                          <a:pt x="4" y="6"/>
                          <a:pt x="3" y="4"/>
                          <a:pt x="2" y="3"/>
                        </a:cubicBezTo>
                        <a:cubicBezTo>
                          <a:pt x="1" y="3"/>
                          <a:pt x="1" y="2"/>
                          <a:pt x="1" y="2"/>
                        </a:cubicBezTo>
                        <a:cubicBezTo>
                          <a:pt x="1" y="2"/>
                          <a:pt x="1" y="1"/>
                          <a:pt x="1" y="1"/>
                        </a:cubicBezTo>
                        <a:cubicBezTo>
                          <a:pt x="1" y="1"/>
                          <a:pt x="1" y="1"/>
                          <a:pt x="1" y="1"/>
                        </a:cubicBezTo>
                        <a:cubicBezTo>
                          <a:pt x="1" y="1"/>
                          <a:pt x="0" y="0"/>
                          <a:pt x="0" y="0"/>
                        </a:cubicBezTo>
                        <a:cubicBezTo>
                          <a:pt x="0" y="0"/>
                          <a:pt x="0" y="1"/>
                          <a:pt x="0"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0" name="Freeform 494"/>
                  <p:cNvSpPr/>
                  <p:nvPr/>
                </p:nvSpPr>
                <p:spPr bwMode="auto">
                  <a:xfrm>
                    <a:off x="855663" y="2439988"/>
                    <a:ext cx="1588" cy="9525"/>
                  </a:xfrm>
                  <a:custGeom>
                    <a:avLst/>
                    <a:gdLst>
                      <a:gd name="T0" fmla="*/ 1 w 2"/>
                      <a:gd name="T1" fmla="*/ 0 h 9"/>
                      <a:gd name="T2" fmla="*/ 0 w 2"/>
                      <a:gd name="T3" fmla="*/ 9 h 9"/>
                      <a:gd name="T4" fmla="*/ 1 w 2"/>
                      <a:gd name="T5" fmla="*/ 9 h 9"/>
                      <a:gd name="T6" fmla="*/ 2 w 2"/>
                      <a:gd name="T7" fmla="*/ 0 h 9"/>
                      <a:gd name="T8" fmla="*/ 1 w 2"/>
                      <a:gd name="T9" fmla="*/ 0 h 9"/>
                      <a:gd name="T10" fmla="*/ 1 w 2"/>
                      <a:gd name="T11" fmla="*/ 0 h 9"/>
                    </a:gdLst>
                    <a:ahLst/>
                    <a:cxnLst>
                      <a:cxn ang="0">
                        <a:pos x="T0" y="T1"/>
                      </a:cxn>
                      <a:cxn ang="0">
                        <a:pos x="T2" y="T3"/>
                      </a:cxn>
                      <a:cxn ang="0">
                        <a:pos x="T4" y="T5"/>
                      </a:cxn>
                      <a:cxn ang="0">
                        <a:pos x="T6" y="T7"/>
                      </a:cxn>
                      <a:cxn ang="0">
                        <a:pos x="T8" y="T9"/>
                      </a:cxn>
                      <a:cxn ang="0">
                        <a:pos x="T10" y="T11"/>
                      </a:cxn>
                    </a:cxnLst>
                    <a:rect l="0" t="0" r="r" b="b"/>
                    <a:pathLst>
                      <a:path w="2" h="9">
                        <a:moveTo>
                          <a:pt x="1" y="0"/>
                        </a:moveTo>
                        <a:cubicBezTo>
                          <a:pt x="1" y="3"/>
                          <a:pt x="0" y="6"/>
                          <a:pt x="0" y="9"/>
                        </a:cubicBezTo>
                        <a:cubicBezTo>
                          <a:pt x="0" y="9"/>
                          <a:pt x="1" y="9"/>
                          <a:pt x="1" y="9"/>
                        </a:cubicBezTo>
                        <a:cubicBezTo>
                          <a:pt x="1" y="6"/>
                          <a:pt x="2" y="3"/>
                          <a:pt x="2" y="0"/>
                        </a:cubicBezTo>
                        <a:cubicBezTo>
                          <a:pt x="2" y="0"/>
                          <a:pt x="2" y="0"/>
                          <a:pt x="1" y="0"/>
                        </a:cubicBezTo>
                        <a:cubicBezTo>
                          <a:pt x="1" y="0"/>
                          <a:pt x="1" y="0"/>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1" name="Freeform 495"/>
                  <p:cNvSpPr>
                    <a:spLocks noEditPoints="1"/>
                  </p:cNvSpPr>
                  <p:nvPr/>
                </p:nvSpPr>
                <p:spPr bwMode="auto">
                  <a:xfrm>
                    <a:off x="820738" y="2447926"/>
                    <a:ext cx="39688" cy="41275"/>
                  </a:xfrm>
                  <a:custGeom>
                    <a:avLst/>
                    <a:gdLst>
                      <a:gd name="T0" fmla="*/ 18 w 37"/>
                      <a:gd name="T1" fmla="*/ 38 h 39"/>
                      <a:gd name="T2" fmla="*/ 18 w 37"/>
                      <a:gd name="T3" fmla="*/ 38 h 39"/>
                      <a:gd name="T4" fmla="*/ 28 w 37"/>
                      <a:gd name="T5" fmla="*/ 35 h 39"/>
                      <a:gd name="T6" fmla="*/ 26 w 37"/>
                      <a:gd name="T7" fmla="*/ 18 h 39"/>
                      <a:gd name="T8" fmla="*/ 26 w 37"/>
                      <a:gd name="T9" fmla="*/ 18 h 39"/>
                      <a:gd name="T10" fmla="*/ 20 w 37"/>
                      <a:gd name="T11" fmla="*/ 16 h 39"/>
                      <a:gd name="T12" fmla="*/ 20 w 37"/>
                      <a:gd name="T13" fmla="*/ 16 h 39"/>
                      <a:gd name="T14" fmla="*/ 20 w 37"/>
                      <a:gd name="T15" fmla="*/ 16 h 39"/>
                      <a:gd name="T16" fmla="*/ 16 w 37"/>
                      <a:gd name="T17" fmla="*/ 8 h 39"/>
                      <a:gd name="T18" fmla="*/ 23 w 37"/>
                      <a:gd name="T19" fmla="*/ 3 h 39"/>
                      <a:gd name="T20" fmla="*/ 23 w 37"/>
                      <a:gd name="T21" fmla="*/ 3 h 39"/>
                      <a:gd name="T22" fmla="*/ 18 w 37"/>
                      <a:gd name="T23" fmla="*/ 4 h 39"/>
                      <a:gd name="T24" fmla="*/ 14 w 37"/>
                      <a:gd name="T25" fmla="*/ 14 h 39"/>
                      <a:gd name="T26" fmla="*/ 21 w 37"/>
                      <a:gd name="T27" fmla="*/ 17 h 39"/>
                      <a:gd name="T28" fmla="*/ 30 w 37"/>
                      <a:gd name="T29" fmla="*/ 19 h 39"/>
                      <a:gd name="T30" fmla="*/ 33 w 37"/>
                      <a:gd name="T31" fmla="*/ 21 h 39"/>
                      <a:gd name="T32" fmla="*/ 35 w 37"/>
                      <a:gd name="T33" fmla="*/ 26 h 39"/>
                      <a:gd name="T34" fmla="*/ 35 w 37"/>
                      <a:gd name="T35" fmla="*/ 30 h 39"/>
                      <a:gd name="T36" fmla="*/ 32 w 37"/>
                      <a:gd name="T37" fmla="*/ 33 h 39"/>
                      <a:gd name="T38" fmla="*/ 18 w 37"/>
                      <a:gd name="T39" fmla="*/ 38 h 39"/>
                      <a:gd name="T40" fmla="*/ 18 w 37"/>
                      <a:gd name="T41" fmla="*/ 38 h 39"/>
                      <a:gd name="T42" fmla="*/ 18 w 37"/>
                      <a:gd name="T43" fmla="*/ 38 h 39"/>
                      <a:gd name="T44" fmla="*/ 2 w 37"/>
                      <a:gd name="T45" fmla="*/ 37 h 39"/>
                      <a:gd name="T46" fmla="*/ 0 w 37"/>
                      <a:gd name="T47" fmla="*/ 29 h 39"/>
                      <a:gd name="T48" fmla="*/ 0 w 37"/>
                      <a:gd name="T49" fmla="*/ 29 h 39"/>
                      <a:gd name="T50" fmla="*/ 2 w 37"/>
                      <a:gd name="T51" fmla="*/ 38 h 39"/>
                      <a:gd name="T52" fmla="*/ 17 w 37"/>
                      <a:gd name="T53" fmla="*/ 39 h 39"/>
                      <a:gd name="T54" fmla="*/ 32 w 37"/>
                      <a:gd name="T55" fmla="*/ 34 h 39"/>
                      <a:gd name="T56" fmla="*/ 35 w 37"/>
                      <a:gd name="T57" fmla="*/ 23 h 39"/>
                      <a:gd name="T58" fmla="*/ 29 w 37"/>
                      <a:gd name="T59" fmla="*/ 18 h 39"/>
                      <a:gd name="T60" fmla="*/ 17 w 37"/>
                      <a:gd name="T61" fmla="*/ 16 h 39"/>
                      <a:gd name="T62" fmla="*/ 15 w 37"/>
                      <a:gd name="T63" fmla="*/ 14 h 39"/>
                      <a:gd name="T64" fmla="*/ 14 w 37"/>
                      <a:gd name="T65" fmla="*/ 12 h 39"/>
                      <a:gd name="T66" fmla="*/ 15 w 37"/>
                      <a:gd name="T67" fmla="*/ 9 h 39"/>
                      <a:gd name="T68" fmla="*/ 18 w 37"/>
                      <a:gd name="T69" fmla="*/ 5 h 39"/>
                      <a:gd name="T70" fmla="*/ 28 w 37"/>
                      <a:gd name="T71" fmla="*/ 1 h 39"/>
                      <a:gd name="T72" fmla="*/ 33 w 37"/>
                      <a:gd name="T73" fmla="*/ 2 h 39"/>
                      <a:gd name="T74" fmla="*/ 35 w 37"/>
                      <a:gd name="T75" fmla="*/ 2 h 39"/>
                      <a:gd name="T76" fmla="*/ 30 w 37"/>
                      <a:gd name="T77"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7" h="39">
                        <a:moveTo>
                          <a:pt x="18" y="38"/>
                        </a:moveTo>
                        <a:cubicBezTo>
                          <a:pt x="18" y="38"/>
                          <a:pt x="18" y="38"/>
                          <a:pt x="18" y="38"/>
                        </a:cubicBezTo>
                        <a:cubicBezTo>
                          <a:pt x="18" y="38"/>
                          <a:pt x="18" y="38"/>
                          <a:pt x="18" y="38"/>
                        </a:cubicBezTo>
                        <a:cubicBezTo>
                          <a:pt x="18" y="38"/>
                          <a:pt x="18" y="38"/>
                          <a:pt x="18" y="38"/>
                        </a:cubicBezTo>
                        <a:moveTo>
                          <a:pt x="28" y="35"/>
                        </a:moveTo>
                        <a:cubicBezTo>
                          <a:pt x="28" y="35"/>
                          <a:pt x="28" y="35"/>
                          <a:pt x="28" y="35"/>
                        </a:cubicBezTo>
                        <a:cubicBezTo>
                          <a:pt x="28" y="35"/>
                          <a:pt x="28" y="35"/>
                          <a:pt x="28" y="35"/>
                        </a:cubicBezTo>
                        <a:moveTo>
                          <a:pt x="26" y="18"/>
                        </a:moveTo>
                        <a:cubicBezTo>
                          <a:pt x="26" y="18"/>
                          <a:pt x="26" y="18"/>
                          <a:pt x="26" y="18"/>
                        </a:cubicBezTo>
                        <a:cubicBezTo>
                          <a:pt x="26" y="18"/>
                          <a:pt x="26" y="18"/>
                          <a:pt x="26" y="18"/>
                        </a:cubicBezTo>
                        <a:moveTo>
                          <a:pt x="20" y="16"/>
                        </a:moveTo>
                        <a:cubicBezTo>
                          <a:pt x="20" y="16"/>
                          <a:pt x="20" y="16"/>
                          <a:pt x="20" y="16"/>
                        </a:cubicBezTo>
                        <a:cubicBezTo>
                          <a:pt x="20" y="16"/>
                          <a:pt x="20" y="16"/>
                          <a:pt x="20" y="16"/>
                        </a:cubicBezTo>
                        <a:moveTo>
                          <a:pt x="20" y="16"/>
                        </a:moveTo>
                        <a:cubicBezTo>
                          <a:pt x="20" y="16"/>
                          <a:pt x="20" y="16"/>
                          <a:pt x="20" y="16"/>
                        </a:cubicBezTo>
                        <a:cubicBezTo>
                          <a:pt x="20" y="16"/>
                          <a:pt x="20" y="16"/>
                          <a:pt x="20" y="16"/>
                        </a:cubicBezTo>
                        <a:moveTo>
                          <a:pt x="16" y="8"/>
                        </a:moveTo>
                        <a:cubicBezTo>
                          <a:pt x="16" y="8"/>
                          <a:pt x="16" y="8"/>
                          <a:pt x="16" y="8"/>
                        </a:cubicBezTo>
                        <a:cubicBezTo>
                          <a:pt x="16" y="8"/>
                          <a:pt x="16" y="8"/>
                          <a:pt x="16" y="8"/>
                        </a:cubicBezTo>
                        <a:moveTo>
                          <a:pt x="23" y="3"/>
                        </a:moveTo>
                        <a:cubicBezTo>
                          <a:pt x="23" y="3"/>
                          <a:pt x="23" y="3"/>
                          <a:pt x="23" y="3"/>
                        </a:cubicBezTo>
                        <a:cubicBezTo>
                          <a:pt x="23" y="3"/>
                          <a:pt x="23" y="3"/>
                          <a:pt x="23" y="3"/>
                        </a:cubicBezTo>
                        <a:moveTo>
                          <a:pt x="27" y="1"/>
                        </a:moveTo>
                        <a:cubicBezTo>
                          <a:pt x="24" y="1"/>
                          <a:pt x="21" y="3"/>
                          <a:pt x="18" y="4"/>
                        </a:cubicBezTo>
                        <a:cubicBezTo>
                          <a:pt x="16" y="6"/>
                          <a:pt x="14" y="8"/>
                          <a:pt x="13" y="11"/>
                        </a:cubicBezTo>
                        <a:cubicBezTo>
                          <a:pt x="13" y="12"/>
                          <a:pt x="13" y="13"/>
                          <a:pt x="14" y="14"/>
                        </a:cubicBezTo>
                        <a:cubicBezTo>
                          <a:pt x="14" y="15"/>
                          <a:pt x="15" y="16"/>
                          <a:pt x="16" y="16"/>
                        </a:cubicBezTo>
                        <a:cubicBezTo>
                          <a:pt x="18" y="17"/>
                          <a:pt x="19" y="17"/>
                          <a:pt x="21" y="17"/>
                        </a:cubicBezTo>
                        <a:cubicBezTo>
                          <a:pt x="23" y="18"/>
                          <a:pt x="24" y="18"/>
                          <a:pt x="26" y="18"/>
                        </a:cubicBezTo>
                        <a:cubicBezTo>
                          <a:pt x="28" y="18"/>
                          <a:pt x="29" y="18"/>
                          <a:pt x="30" y="19"/>
                        </a:cubicBezTo>
                        <a:cubicBezTo>
                          <a:pt x="31" y="19"/>
                          <a:pt x="31" y="19"/>
                          <a:pt x="32" y="20"/>
                        </a:cubicBezTo>
                        <a:cubicBezTo>
                          <a:pt x="32" y="20"/>
                          <a:pt x="33" y="20"/>
                          <a:pt x="33" y="21"/>
                        </a:cubicBezTo>
                        <a:cubicBezTo>
                          <a:pt x="34" y="21"/>
                          <a:pt x="34" y="22"/>
                          <a:pt x="34" y="23"/>
                        </a:cubicBezTo>
                        <a:cubicBezTo>
                          <a:pt x="35" y="24"/>
                          <a:pt x="35" y="25"/>
                          <a:pt x="35" y="26"/>
                        </a:cubicBezTo>
                        <a:cubicBezTo>
                          <a:pt x="35" y="27"/>
                          <a:pt x="35" y="27"/>
                          <a:pt x="35" y="28"/>
                        </a:cubicBezTo>
                        <a:cubicBezTo>
                          <a:pt x="35" y="29"/>
                          <a:pt x="35" y="29"/>
                          <a:pt x="35" y="30"/>
                        </a:cubicBezTo>
                        <a:cubicBezTo>
                          <a:pt x="35" y="30"/>
                          <a:pt x="34" y="31"/>
                          <a:pt x="34" y="31"/>
                        </a:cubicBezTo>
                        <a:cubicBezTo>
                          <a:pt x="33" y="32"/>
                          <a:pt x="32" y="33"/>
                          <a:pt x="32" y="33"/>
                        </a:cubicBezTo>
                        <a:cubicBezTo>
                          <a:pt x="30" y="34"/>
                          <a:pt x="29" y="35"/>
                          <a:pt x="28" y="35"/>
                        </a:cubicBezTo>
                        <a:cubicBezTo>
                          <a:pt x="25" y="37"/>
                          <a:pt x="21" y="37"/>
                          <a:pt x="18" y="38"/>
                        </a:cubicBezTo>
                        <a:cubicBezTo>
                          <a:pt x="18" y="38"/>
                          <a:pt x="18" y="38"/>
                          <a:pt x="18" y="38"/>
                        </a:cubicBezTo>
                        <a:cubicBezTo>
                          <a:pt x="18" y="38"/>
                          <a:pt x="18" y="38"/>
                          <a:pt x="18" y="38"/>
                        </a:cubicBezTo>
                        <a:cubicBezTo>
                          <a:pt x="18" y="38"/>
                          <a:pt x="18" y="38"/>
                          <a:pt x="18" y="38"/>
                        </a:cubicBezTo>
                        <a:cubicBezTo>
                          <a:pt x="18" y="38"/>
                          <a:pt x="18" y="38"/>
                          <a:pt x="18" y="38"/>
                        </a:cubicBezTo>
                        <a:cubicBezTo>
                          <a:pt x="14" y="38"/>
                          <a:pt x="9" y="38"/>
                          <a:pt x="5" y="38"/>
                        </a:cubicBezTo>
                        <a:cubicBezTo>
                          <a:pt x="4" y="38"/>
                          <a:pt x="3" y="37"/>
                          <a:pt x="2" y="37"/>
                        </a:cubicBezTo>
                        <a:cubicBezTo>
                          <a:pt x="2" y="35"/>
                          <a:pt x="1" y="33"/>
                          <a:pt x="1" y="30"/>
                        </a:cubicBezTo>
                        <a:cubicBezTo>
                          <a:pt x="1" y="30"/>
                          <a:pt x="0" y="29"/>
                          <a:pt x="0" y="29"/>
                        </a:cubicBezTo>
                        <a:cubicBezTo>
                          <a:pt x="0" y="28"/>
                          <a:pt x="0" y="28"/>
                          <a:pt x="0" y="28"/>
                        </a:cubicBezTo>
                        <a:cubicBezTo>
                          <a:pt x="0" y="28"/>
                          <a:pt x="0" y="28"/>
                          <a:pt x="0" y="29"/>
                        </a:cubicBezTo>
                        <a:cubicBezTo>
                          <a:pt x="0" y="32"/>
                          <a:pt x="1" y="35"/>
                          <a:pt x="1" y="38"/>
                        </a:cubicBezTo>
                        <a:cubicBezTo>
                          <a:pt x="1" y="38"/>
                          <a:pt x="1" y="38"/>
                          <a:pt x="2" y="38"/>
                        </a:cubicBezTo>
                        <a:cubicBezTo>
                          <a:pt x="4" y="39"/>
                          <a:pt x="6" y="39"/>
                          <a:pt x="8" y="39"/>
                        </a:cubicBezTo>
                        <a:cubicBezTo>
                          <a:pt x="11" y="39"/>
                          <a:pt x="14" y="39"/>
                          <a:pt x="17" y="39"/>
                        </a:cubicBezTo>
                        <a:cubicBezTo>
                          <a:pt x="20" y="38"/>
                          <a:pt x="23" y="38"/>
                          <a:pt x="25" y="37"/>
                        </a:cubicBezTo>
                        <a:cubicBezTo>
                          <a:pt x="28" y="36"/>
                          <a:pt x="30" y="35"/>
                          <a:pt x="32" y="34"/>
                        </a:cubicBezTo>
                        <a:cubicBezTo>
                          <a:pt x="34" y="33"/>
                          <a:pt x="35" y="31"/>
                          <a:pt x="36" y="29"/>
                        </a:cubicBezTo>
                        <a:cubicBezTo>
                          <a:pt x="37" y="27"/>
                          <a:pt x="36" y="25"/>
                          <a:pt x="35" y="23"/>
                        </a:cubicBezTo>
                        <a:cubicBezTo>
                          <a:pt x="35" y="21"/>
                          <a:pt x="34" y="20"/>
                          <a:pt x="33" y="19"/>
                        </a:cubicBezTo>
                        <a:cubicBezTo>
                          <a:pt x="32" y="18"/>
                          <a:pt x="31" y="18"/>
                          <a:pt x="29" y="18"/>
                        </a:cubicBezTo>
                        <a:cubicBezTo>
                          <a:pt x="26" y="17"/>
                          <a:pt x="23" y="17"/>
                          <a:pt x="20" y="16"/>
                        </a:cubicBezTo>
                        <a:cubicBezTo>
                          <a:pt x="19" y="16"/>
                          <a:pt x="18" y="16"/>
                          <a:pt x="17" y="16"/>
                        </a:cubicBezTo>
                        <a:cubicBezTo>
                          <a:pt x="16" y="16"/>
                          <a:pt x="16" y="15"/>
                          <a:pt x="16" y="15"/>
                        </a:cubicBezTo>
                        <a:cubicBezTo>
                          <a:pt x="15" y="15"/>
                          <a:pt x="15" y="15"/>
                          <a:pt x="15" y="14"/>
                        </a:cubicBezTo>
                        <a:cubicBezTo>
                          <a:pt x="15" y="14"/>
                          <a:pt x="15" y="14"/>
                          <a:pt x="14" y="14"/>
                        </a:cubicBezTo>
                        <a:cubicBezTo>
                          <a:pt x="14" y="13"/>
                          <a:pt x="14" y="13"/>
                          <a:pt x="14" y="12"/>
                        </a:cubicBezTo>
                        <a:cubicBezTo>
                          <a:pt x="14" y="12"/>
                          <a:pt x="14" y="11"/>
                          <a:pt x="14" y="11"/>
                        </a:cubicBezTo>
                        <a:cubicBezTo>
                          <a:pt x="14" y="10"/>
                          <a:pt x="14" y="10"/>
                          <a:pt x="15" y="9"/>
                        </a:cubicBezTo>
                        <a:cubicBezTo>
                          <a:pt x="15" y="9"/>
                          <a:pt x="15" y="8"/>
                          <a:pt x="16" y="8"/>
                        </a:cubicBezTo>
                        <a:cubicBezTo>
                          <a:pt x="16" y="7"/>
                          <a:pt x="17" y="6"/>
                          <a:pt x="18" y="5"/>
                        </a:cubicBezTo>
                        <a:cubicBezTo>
                          <a:pt x="20" y="4"/>
                          <a:pt x="21" y="3"/>
                          <a:pt x="23" y="3"/>
                        </a:cubicBezTo>
                        <a:cubicBezTo>
                          <a:pt x="25" y="2"/>
                          <a:pt x="26" y="2"/>
                          <a:pt x="28" y="1"/>
                        </a:cubicBezTo>
                        <a:cubicBezTo>
                          <a:pt x="29" y="1"/>
                          <a:pt x="30" y="1"/>
                          <a:pt x="31" y="1"/>
                        </a:cubicBezTo>
                        <a:cubicBezTo>
                          <a:pt x="32" y="1"/>
                          <a:pt x="33" y="2"/>
                          <a:pt x="33" y="2"/>
                        </a:cubicBezTo>
                        <a:cubicBezTo>
                          <a:pt x="34" y="2"/>
                          <a:pt x="34" y="2"/>
                          <a:pt x="34" y="2"/>
                        </a:cubicBezTo>
                        <a:cubicBezTo>
                          <a:pt x="35" y="3"/>
                          <a:pt x="35" y="2"/>
                          <a:pt x="35" y="2"/>
                        </a:cubicBezTo>
                        <a:cubicBezTo>
                          <a:pt x="35" y="2"/>
                          <a:pt x="35" y="2"/>
                          <a:pt x="35" y="2"/>
                        </a:cubicBezTo>
                        <a:cubicBezTo>
                          <a:pt x="33" y="1"/>
                          <a:pt x="32" y="0"/>
                          <a:pt x="30" y="0"/>
                        </a:cubicBezTo>
                        <a:cubicBezTo>
                          <a:pt x="29" y="0"/>
                          <a:pt x="28" y="1"/>
                          <a:pt x="27"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2" name="Freeform 496"/>
                  <p:cNvSpPr>
                    <a:spLocks noEditPoints="1"/>
                  </p:cNvSpPr>
                  <p:nvPr/>
                </p:nvSpPr>
                <p:spPr bwMode="auto">
                  <a:xfrm>
                    <a:off x="819150" y="2439988"/>
                    <a:ext cx="38100" cy="39688"/>
                  </a:xfrm>
                  <a:custGeom>
                    <a:avLst/>
                    <a:gdLst>
                      <a:gd name="T0" fmla="*/ 5 w 36"/>
                      <a:gd name="T1" fmla="*/ 36 h 37"/>
                      <a:gd name="T2" fmla="*/ 5 w 36"/>
                      <a:gd name="T3" fmla="*/ 36 h 37"/>
                      <a:gd name="T4" fmla="*/ 5 w 36"/>
                      <a:gd name="T5" fmla="*/ 36 h 37"/>
                      <a:gd name="T6" fmla="*/ 19 w 36"/>
                      <a:gd name="T7" fmla="*/ 32 h 37"/>
                      <a:gd name="T8" fmla="*/ 3 w 36"/>
                      <a:gd name="T9" fmla="*/ 20 h 37"/>
                      <a:gd name="T10" fmla="*/ 3 w 36"/>
                      <a:gd name="T11" fmla="*/ 20 h 37"/>
                      <a:gd name="T12" fmla="*/ 3 w 36"/>
                      <a:gd name="T13" fmla="*/ 12 h 37"/>
                      <a:gd name="T14" fmla="*/ 8 w 36"/>
                      <a:gd name="T15" fmla="*/ 6 h 37"/>
                      <a:gd name="T16" fmla="*/ 8 w 36"/>
                      <a:gd name="T17" fmla="*/ 6 h 37"/>
                      <a:gd name="T18" fmla="*/ 14 w 36"/>
                      <a:gd name="T19" fmla="*/ 3 h 37"/>
                      <a:gd name="T20" fmla="*/ 19 w 36"/>
                      <a:gd name="T21" fmla="*/ 1 h 37"/>
                      <a:gd name="T22" fmla="*/ 1 w 36"/>
                      <a:gd name="T23" fmla="*/ 15 h 37"/>
                      <a:gd name="T24" fmla="*/ 4 w 36"/>
                      <a:gd name="T25" fmla="*/ 23 h 37"/>
                      <a:gd name="T26" fmla="*/ 11 w 36"/>
                      <a:gd name="T27" fmla="*/ 27 h 37"/>
                      <a:gd name="T28" fmla="*/ 19 w 36"/>
                      <a:gd name="T29" fmla="*/ 32 h 37"/>
                      <a:gd name="T30" fmla="*/ 19 w 36"/>
                      <a:gd name="T31" fmla="*/ 33 h 37"/>
                      <a:gd name="T32" fmla="*/ 19 w 36"/>
                      <a:gd name="T33" fmla="*/ 34 h 37"/>
                      <a:gd name="T34" fmla="*/ 19 w 36"/>
                      <a:gd name="T35" fmla="*/ 35 h 37"/>
                      <a:gd name="T36" fmla="*/ 14 w 36"/>
                      <a:gd name="T37" fmla="*/ 36 h 37"/>
                      <a:gd name="T38" fmla="*/ 1 w 36"/>
                      <a:gd name="T39" fmla="*/ 35 h 37"/>
                      <a:gd name="T40" fmla="*/ 1 w 36"/>
                      <a:gd name="T41" fmla="*/ 36 h 37"/>
                      <a:gd name="T42" fmla="*/ 9 w 36"/>
                      <a:gd name="T43" fmla="*/ 37 h 37"/>
                      <a:gd name="T44" fmla="*/ 18 w 36"/>
                      <a:gd name="T45" fmla="*/ 36 h 37"/>
                      <a:gd name="T46" fmla="*/ 20 w 36"/>
                      <a:gd name="T47" fmla="*/ 32 h 37"/>
                      <a:gd name="T48" fmla="*/ 13 w 36"/>
                      <a:gd name="T49" fmla="*/ 27 h 37"/>
                      <a:gd name="T50" fmla="*/ 4 w 36"/>
                      <a:gd name="T51" fmla="*/ 22 h 37"/>
                      <a:gd name="T52" fmla="*/ 2 w 36"/>
                      <a:gd name="T53" fmla="*/ 17 h 37"/>
                      <a:gd name="T54" fmla="*/ 3 w 36"/>
                      <a:gd name="T55" fmla="*/ 12 h 37"/>
                      <a:gd name="T56" fmla="*/ 8 w 36"/>
                      <a:gd name="T57" fmla="*/ 6 h 37"/>
                      <a:gd name="T58" fmla="*/ 22 w 36"/>
                      <a:gd name="T59" fmla="*/ 1 h 37"/>
                      <a:gd name="T60" fmla="*/ 36 w 36"/>
                      <a:gd name="T61" fmla="*/ 0 h 37"/>
                      <a:gd name="T62" fmla="*/ 19 w 36"/>
                      <a:gd name="T63" fmla="*/ 1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6" h="37">
                        <a:moveTo>
                          <a:pt x="5" y="36"/>
                        </a:moveTo>
                        <a:cubicBezTo>
                          <a:pt x="5" y="36"/>
                          <a:pt x="5" y="36"/>
                          <a:pt x="5" y="36"/>
                        </a:cubicBezTo>
                        <a:cubicBezTo>
                          <a:pt x="5" y="36"/>
                          <a:pt x="5" y="36"/>
                          <a:pt x="5" y="36"/>
                        </a:cubicBezTo>
                        <a:moveTo>
                          <a:pt x="5" y="36"/>
                        </a:moveTo>
                        <a:cubicBezTo>
                          <a:pt x="5" y="36"/>
                          <a:pt x="5" y="36"/>
                          <a:pt x="5" y="36"/>
                        </a:cubicBezTo>
                        <a:cubicBezTo>
                          <a:pt x="5" y="36"/>
                          <a:pt x="5" y="36"/>
                          <a:pt x="5" y="36"/>
                        </a:cubicBezTo>
                        <a:moveTo>
                          <a:pt x="19" y="32"/>
                        </a:moveTo>
                        <a:cubicBezTo>
                          <a:pt x="19" y="32"/>
                          <a:pt x="19" y="32"/>
                          <a:pt x="19" y="32"/>
                        </a:cubicBezTo>
                        <a:cubicBezTo>
                          <a:pt x="19" y="32"/>
                          <a:pt x="19" y="32"/>
                          <a:pt x="19" y="32"/>
                        </a:cubicBezTo>
                        <a:moveTo>
                          <a:pt x="3" y="20"/>
                        </a:moveTo>
                        <a:cubicBezTo>
                          <a:pt x="3" y="20"/>
                          <a:pt x="3" y="20"/>
                          <a:pt x="3" y="20"/>
                        </a:cubicBezTo>
                        <a:cubicBezTo>
                          <a:pt x="3" y="20"/>
                          <a:pt x="3" y="20"/>
                          <a:pt x="3" y="20"/>
                        </a:cubicBezTo>
                        <a:moveTo>
                          <a:pt x="3" y="12"/>
                        </a:moveTo>
                        <a:cubicBezTo>
                          <a:pt x="3" y="12"/>
                          <a:pt x="3" y="12"/>
                          <a:pt x="3" y="12"/>
                        </a:cubicBezTo>
                        <a:cubicBezTo>
                          <a:pt x="3" y="12"/>
                          <a:pt x="3" y="12"/>
                          <a:pt x="3" y="12"/>
                        </a:cubicBezTo>
                        <a:moveTo>
                          <a:pt x="8" y="6"/>
                        </a:moveTo>
                        <a:cubicBezTo>
                          <a:pt x="8" y="6"/>
                          <a:pt x="8" y="6"/>
                          <a:pt x="8" y="6"/>
                        </a:cubicBezTo>
                        <a:cubicBezTo>
                          <a:pt x="8" y="6"/>
                          <a:pt x="8" y="6"/>
                          <a:pt x="8" y="6"/>
                        </a:cubicBezTo>
                        <a:moveTo>
                          <a:pt x="14" y="3"/>
                        </a:moveTo>
                        <a:cubicBezTo>
                          <a:pt x="14" y="3"/>
                          <a:pt x="14" y="3"/>
                          <a:pt x="14" y="3"/>
                        </a:cubicBezTo>
                        <a:cubicBezTo>
                          <a:pt x="14" y="3"/>
                          <a:pt x="14" y="3"/>
                          <a:pt x="14" y="3"/>
                        </a:cubicBezTo>
                        <a:moveTo>
                          <a:pt x="19" y="1"/>
                        </a:moveTo>
                        <a:cubicBezTo>
                          <a:pt x="15" y="2"/>
                          <a:pt x="10" y="3"/>
                          <a:pt x="7" y="6"/>
                        </a:cubicBezTo>
                        <a:cubicBezTo>
                          <a:pt x="4" y="8"/>
                          <a:pt x="1" y="12"/>
                          <a:pt x="1" y="15"/>
                        </a:cubicBezTo>
                        <a:cubicBezTo>
                          <a:pt x="1" y="17"/>
                          <a:pt x="2" y="19"/>
                          <a:pt x="2" y="21"/>
                        </a:cubicBezTo>
                        <a:cubicBezTo>
                          <a:pt x="3" y="22"/>
                          <a:pt x="3" y="22"/>
                          <a:pt x="4" y="23"/>
                        </a:cubicBezTo>
                        <a:cubicBezTo>
                          <a:pt x="4" y="23"/>
                          <a:pt x="4" y="23"/>
                          <a:pt x="5" y="24"/>
                        </a:cubicBezTo>
                        <a:cubicBezTo>
                          <a:pt x="7" y="25"/>
                          <a:pt x="9" y="26"/>
                          <a:pt x="11" y="27"/>
                        </a:cubicBezTo>
                        <a:cubicBezTo>
                          <a:pt x="13" y="28"/>
                          <a:pt x="15" y="29"/>
                          <a:pt x="17" y="31"/>
                        </a:cubicBezTo>
                        <a:cubicBezTo>
                          <a:pt x="18" y="31"/>
                          <a:pt x="18" y="32"/>
                          <a:pt x="19" y="32"/>
                        </a:cubicBezTo>
                        <a:cubicBezTo>
                          <a:pt x="19" y="33"/>
                          <a:pt x="19" y="33"/>
                          <a:pt x="19" y="33"/>
                        </a:cubicBezTo>
                        <a:cubicBezTo>
                          <a:pt x="19" y="33"/>
                          <a:pt x="19" y="33"/>
                          <a:pt x="19" y="33"/>
                        </a:cubicBezTo>
                        <a:cubicBezTo>
                          <a:pt x="19" y="34"/>
                          <a:pt x="19" y="34"/>
                          <a:pt x="19" y="34"/>
                        </a:cubicBezTo>
                        <a:cubicBezTo>
                          <a:pt x="19" y="34"/>
                          <a:pt x="19" y="34"/>
                          <a:pt x="19" y="34"/>
                        </a:cubicBezTo>
                        <a:cubicBezTo>
                          <a:pt x="19" y="34"/>
                          <a:pt x="19" y="34"/>
                          <a:pt x="19" y="34"/>
                        </a:cubicBezTo>
                        <a:cubicBezTo>
                          <a:pt x="19" y="35"/>
                          <a:pt x="19" y="35"/>
                          <a:pt x="19" y="35"/>
                        </a:cubicBezTo>
                        <a:cubicBezTo>
                          <a:pt x="18" y="35"/>
                          <a:pt x="18" y="35"/>
                          <a:pt x="18" y="35"/>
                        </a:cubicBezTo>
                        <a:cubicBezTo>
                          <a:pt x="17" y="36"/>
                          <a:pt x="15" y="36"/>
                          <a:pt x="14" y="36"/>
                        </a:cubicBezTo>
                        <a:cubicBezTo>
                          <a:pt x="11" y="37"/>
                          <a:pt x="8" y="36"/>
                          <a:pt x="5" y="36"/>
                        </a:cubicBezTo>
                        <a:cubicBezTo>
                          <a:pt x="4" y="36"/>
                          <a:pt x="3" y="36"/>
                          <a:pt x="1" y="35"/>
                        </a:cubicBezTo>
                        <a:cubicBezTo>
                          <a:pt x="1" y="35"/>
                          <a:pt x="1" y="35"/>
                          <a:pt x="1" y="35"/>
                        </a:cubicBezTo>
                        <a:cubicBezTo>
                          <a:pt x="0" y="35"/>
                          <a:pt x="0" y="36"/>
                          <a:pt x="1" y="36"/>
                        </a:cubicBezTo>
                        <a:cubicBezTo>
                          <a:pt x="2" y="36"/>
                          <a:pt x="3" y="37"/>
                          <a:pt x="4" y="37"/>
                        </a:cubicBezTo>
                        <a:cubicBezTo>
                          <a:pt x="6" y="37"/>
                          <a:pt x="7" y="37"/>
                          <a:pt x="9" y="37"/>
                        </a:cubicBezTo>
                        <a:cubicBezTo>
                          <a:pt x="11" y="37"/>
                          <a:pt x="13" y="37"/>
                          <a:pt x="14" y="37"/>
                        </a:cubicBezTo>
                        <a:cubicBezTo>
                          <a:pt x="16" y="37"/>
                          <a:pt x="17" y="37"/>
                          <a:pt x="18" y="36"/>
                        </a:cubicBezTo>
                        <a:cubicBezTo>
                          <a:pt x="19" y="36"/>
                          <a:pt x="20" y="35"/>
                          <a:pt x="20" y="34"/>
                        </a:cubicBezTo>
                        <a:cubicBezTo>
                          <a:pt x="20" y="33"/>
                          <a:pt x="20" y="33"/>
                          <a:pt x="20" y="32"/>
                        </a:cubicBezTo>
                        <a:cubicBezTo>
                          <a:pt x="19" y="31"/>
                          <a:pt x="18" y="30"/>
                          <a:pt x="17" y="30"/>
                        </a:cubicBezTo>
                        <a:cubicBezTo>
                          <a:pt x="16" y="29"/>
                          <a:pt x="14" y="28"/>
                          <a:pt x="13" y="27"/>
                        </a:cubicBezTo>
                        <a:cubicBezTo>
                          <a:pt x="11" y="26"/>
                          <a:pt x="8" y="25"/>
                          <a:pt x="6" y="23"/>
                        </a:cubicBezTo>
                        <a:cubicBezTo>
                          <a:pt x="5" y="23"/>
                          <a:pt x="5" y="22"/>
                          <a:pt x="4" y="22"/>
                        </a:cubicBezTo>
                        <a:cubicBezTo>
                          <a:pt x="4" y="21"/>
                          <a:pt x="3" y="20"/>
                          <a:pt x="3" y="20"/>
                        </a:cubicBezTo>
                        <a:cubicBezTo>
                          <a:pt x="2" y="19"/>
                          <a:pt x="2" y="18"/>
                          <a:pt x="2" y="17"/>
                        </a:cubicBezTo>
                        <a:cubicBezTo>
                          <a:pt x="2" y="16"/>
                          <a:pt x="2" y="16"/>
                          <a:pt x="2" y="15"/>
                        </a:cubicBezTo>
                        <a:cubicBezTo>
                          <a:pt x="2" y="14"/>
                          <a:pt x="2" y="13"/>
                          <a:pt x="3" y="12"/>
                        </a:cubicBezTo>
                        <a:cubicBezTo>
                          <a:pt x="3" y="11"/>
                          <a:pt x="4" y="10"/>
                          <a:pt x="5" y="10"/>
                        </a:cubicBezTo>
                        <a:cubicBezTo>
                          <a:pt x="6" y="8"/>
                          <a:pt x="7" y="7"/>
                          <a:pt x="8" y="6"/>
                        </a:cubicBezTo>
                        <a:cubicBezTo>
                          <a:pt x="10" y="5"/>
                          <a:pt x="12" y="4"/>
                          <a:pt x="14" y="3"/>
                        </a:cubicBezTo>
                        <a:cubicBezTo>
                          <a:pt x="17" y="2"/>
                          <a:pt x="19" y="2"/>
                          <a:pt x="22" y="1"/>
                        </a:cubicBezTo>
                        <a:cubicBezTo>
                          <a:pt x="27" y="1"/>
                          <a:pt x="31" y="1"/>
                          <a:pt x="36" y="1"/>
                        </a:cubicBezTo>
                        <a:cubicBezTo>
                          <a:pt x="36" y="1"/>
                          <a:pt x="36" y="0"/>
                          <a:pt x="36" y="0"/>
                        </a:cubicBezTo>
                        <a:cubicBezTo>
                          <a:pt x="35" y="0"/>
                          <a:pt x="34" y="0"/>
                          <a:pt x="33" y="0"/>
                        </a:cubicBezTo>
                        <a:cubicBezTo>
                          <a:pt x="28" y="0"/>
                          <a:pt x="24" y="0"/>
                          <a:pt x="19"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3" name="Freeform 497"/>
                  <p:cNvSpPr/>
                  <p:nvPr/>
                </p:nvSpPr>
                <p:spPr bwMode="auto">
                  <a:xfrm>
                    <a:off x="838200" y="2432051"/>
                    <a:ext cx="9525" cy="9525"/>
                  </a:xfrm>
                  <a:custGeom>
                    <a:avLst/>
                    <a:gdLst>
                      <a:gd name="T0" fmla="*/ 1 w 8"/>
                      <a:gd name="T1" fmla="*/ 1 h 9"/>
                      <a:gd name="T2" fmla="*/ 0 w 8"/>
                      <a:gd name="T3" fmla="*/ 1 h 9"/>
                      <a:gd name="T4" fmla="*/ 0 w 8"/>
                      <a:gd name="T5" fmla="*/ 9 h 9"/>
                      <a:gd name="T6" fmla="*/ 1 w 8"/>
                      <a:gd name="T7" fmla="*/ 9 h 9"/>
                      <a:gd name="T8" fmla="*/ 1 w 8"/>
                      <a:gd name="T9" fmla="*/ 9 h 9"/>
                      <a:gd name="T10" fmla="*/ 1 w 8"/>
                      <a:gd name="T11" fmla="*/ 1 h 9"/>
                      <a:gd name="T12" fmla="*/ 7 w 8"/>
                      <a:gd name="T13" fmla="*/ 1 h 9"/>
                      <a:gd name="T14" fmla="*/ 7 w 8"/>
                      <a:gd name="T15" fmla="*/ 7 h 9"/>
                      <a:gd name="T16" fmla="*/ 8 w 8"/>
                      <a:gd name="T17" fmla="*/ 7 h 9"/>
                      <a:gd name="T18" fmla="*/ 8 w 8"/>
                      <a:gd name="T19" fmla="*/ 1 h 9"/>
                      <a:gd name="T20" fmla="*/ 7 w 8"/>
                      <a:gd name="T21" fmla="*/ 0 h 9"/>
                      <a:gd name="T22" fmla="*/ 6 w 8"/>
                      <a:gd name="T23" fmla="*/ 0 h 9"/>
                      <a:gd name="T24" fmla="*/ 1 w 8"/>
                      <a:gd name="T25" fmla="*/ 1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9">
                        <a:moveTo>
                          <a:pt x="1" y="1"/>
                        </a:moveTo>
                        <a:cubicBezTo>
                          <a:pt x="1" y="1"/>
                          <a:pt x="0" y="1"/>
                          <a:pt x="0" y="1"/>
                        </a:cubicBezTo>
                        <a:cubicBezTo>
                          <a:pt x="0" y="4"/>
                          <a:pt x="1" y="6"/>
                          <a:pt x="0" y="9"/>
                        </a:cubicBezTo>
                        <a:cubicBezTo>
                          <a:pt x="0" y="9"/>
                          <a:pt x="0" y="9"/>
                          <a:pt x="1" y="9"/>
                        </a:cubicBezTo>
                        <a:cubicBezTo>
                          <a:pt x="1" y="9"/>
                          <a:pt x="1" y="9"/>
                          <a:pt x="1" y="9"/>
                        </a:cubicBezTo>
                        <a:cubicBezTo>
                          <a:pt x="1" y="6"/>
                          <a:pt x="1" y="4"/>
                          <a:pt x="1" y="1"/>
                        </a:cubicBezTo>
                        <a:cubicBezTo>
                          <a:pt x="3" y="1"/>
                          <a:pt x="5" y="1"/>
                          <a:pt x="7" y="1"/>
                        </a:cubicBezTo>
                        <a:cubicBezTo>
                          <a:pt x="7" y="3"/>
                          <a:pt x="7" y="5"/>
                          <a:pt x="7" y="7"/>
                        </a:cubicBezTo>
                        <a:cubicBezTo>
                          <a:pt x="7" y="8"/>
                          <a:pt x="8" y="8"/>
                          <a:pt x="8" y="7"/>
                        </a:cubicBezTo>
                        <a:cubicBezTo>
                          <a:pt x="8" y="5"/>
                          <a:pt x="8" y="3"/>
                          <a:pt x="8" y="1"/>
                        </a:cubicBezTo>
                        <a:cubicBezTo>
                          <a:pt x="8" y="1"/>
                          <a:pt x="8" y="1"/>
                          <a:pt x="7" y="0"/>
                        </a:cubicBezTo>
                        <a:cubicBezTo>
                          <a:pt x="7" y="0"/>
                          <a:pt x="7" y="0"/>
                          <a:pt x="6" y="0"/>
                        </a:cubicBezTo>
                        <a:cubicBezTo>
                          <a:pt x="5" y="0"/>
                          <a:pt x="3" y="1"/>
                          <a:pt x="1"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4" name="Freeform 498"/>
                  <p:cNvSpPr/>
                  <p:nvPr/>
                </p:nvSpPr>
                <p:spPr bwMode="auto">
                  <a:xfrm>
                    <a:off x="839788" y="2486026"/>
                    <a:ext cx="7938" cy="9525"/>
                  </a:xfrm>
                  <a:custGeom>
                    <a:avLst/>
                    <a:gdLst>
                      <a:gd name="T0" fmla="*/ 7 w 8"/>
                      <a:gd name="T1" fmla="*/ 0 h 8"/>
                      <a:gd name="T2" fmla="*/ 7 w 8"/>
                      <a:gd name="T3" fmla="*/ 6 h 8"/>
                      <a:gd name="T4" fmla="*/ 6 w 8"/>
                      <a:gd name="T5" fmla="*/ 6 h 8"/>
                      <a:gd name="T6" fmla="*/ 1 w 8"/>
                      <a:gd name="T7" fmla="*/ 7 h 8"/>
                      <a:gd name="T8" fmla="*/ 1 w 8"/>
                      <a:gd name="T9" fmla="*/ 2 h 8"/>
                      <a:gd name="T10" fmla="*/ 0 w 8"/>
                      <a:gd name="T11" fmla="*/ 2 h 8"/>
                      <a:gd name="T12" fmla="*/ 0 w 8"/>
                      <a:gd name="T13" fmla="*/ 7 h 8"/>
                      <a:gd name="T14" fmla="*/ 0 w 8"/>
                      <a:gd name="T15" fmla="*/ 7 h 8"/>
                      <a:gd name="T16" fmla="*/ 7 w 8"/>
                      <a:gd name="T17" fmla="*/ 7 h 8"/>
                      <a:gd name="T18" fmla="*/ 8 w 8"/>
                      <a:gd name="T19" fmla="*/ 7 h 8"/>
                      <a:gd name="T20" fmla="*/ 8 w 8"/>
                      <a:gd name="T21" fmla="*/ 0 h 8"/>
                      <a:gd name="T22" fmla="*/ 7 w 8"/>
                      <a:gd name="T23" fmla="*/ 0 h 8"/>
                      <a:gd name="T24" fmla="*/ 7 w 8"/>
                      <a:gd name="T25"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8">
                        <a:moveTo>
                          <a:pt x="7" y="0"/>
                        </a:moveTo>
                        <a:cubicBezTo>
                          <a:pt x="7" y="2"/>
                          <a:pt x="7" y="4"/>
                          <a:pt x="7" y="6"/>
                        </a:cubicBezTo>
                        <a:cubicBezTo>
                          <a:pt x="6" y="6"/>
                          <a:pt x="6" y="6"/>
                          <a:pt x="6" y="6"/>
                        </a:cubicBezTo>
                        <a:cubicBezTo>
                          <a:pt x="4" y="7"/>
                          <a:pt x="3" y="7"/>
                          <a:pt x="1" y="7"/>
                        </a:cubicBezTo>
                        <a:cubicBezTo>
                          <a:pt x="1" y="5"/>
                          <a:pt x="1" y="3"/>
                          <a:pt x="1" y="2"/>
                        </a:cubicBezTo>
                        <a:cubicBezTo>
                          <a:pt x="1" y="1"/>
                          <a:pt x="0" y="1"/>
                          <a:pt x="0" y="2"/>
                        </a:cubicBezTo>
                        <a:cubicBezTo>
                          <a:pt x="0" y="3"/>
                          <a:pt x="0" y="5"/>
                          <a:pt x="0" y="7"/>
                        </a:cubicBezTo>
                        <a:cubicBezTo>
                          <a:pt x="0" y="7"/>
                          <a:pt x="0" y="7"/>
                          <a:pt x="0" y="7"/>
                        </a:cubicBezTo>
                        <a:cubicBezTo>
                          <a:pt x="3" y="7"/>
                          <a:pt x="5" y="8"/>
                          <a:pt x="7" y="7"/>
                        </a:cubicBezTo>
                        <a:cubicBezTo>
                          <a:pt x="7" y="7"/>
                          <a:pt x="8" y="7"/>
                          <a:pt x="8" y="7"/>
                        </a:cubicBezTo>
                        <a:cubicBezTo>
                          <a:pt x="8" y="5"/>
                          <a:pt x="8" y="2"/>
                          <a:pt x="8" y="0"/>
                        </a:cubicBezTo>
                        <a:cubicBezTo>
                          <a:pt x="8" y="0"/>
                          <a:pt x="7" y="0"/>
                          <a:pt x="7" y="0"/>
                        </a:cubicBezTo>
                        <a:cubicBezTo>
                          <a:pt x="7" y="0"/>
                          <a:pt x="7" y="0"/>
                          <a:pt x="7"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5" name="Freeform 499"/>
                  <p:cNvSpPr>
                    <a:spLocks noEditPoints="1"/>
                  </p:cNvSpPr>
                  <p:nvPr/>
                </p:nvSpPr>
                <p:spPr bwMode="auto">
                  <a:xfrm>
                    <a:off x="819150" y="2441576"/>
                    <a:ext cx="36513" cy="19050"/>
                  </a:xfrm>
                  <a:custGeom>
                    <a:avLst/>
                    <a:gdLst>
                      <a:gd name="T0" fmla="*/ 32 w 34"/>
                      <a:gd name="T1" fmla="*/ 1 h 19"/>
                      <a:gd name="T2" fmla="*/ 31 w 34"/>
                      <a:gd name="T3" fmla="*/ 3 h 19"/>
                      <a:gd name="T4" fmla="*/ 29 w 34"/>
                      <a:gd name="T5" fmla="*/ 3 h 19"/>
                      <a:gd name="T6" fmla="*/ 34 w 34"/>
                      <a:gd name="T7" fmla="*/ 4 h 19"/>
                      <a:gd name="T8" fmla="*/ 27 w 34"/>
                      <a:gd name="T9" fmla="*/ 4 h 19"/>
                      <a:gd name="T10" fmla="*/ 26 w 34"/>
                      <a:gd name="T11" fmla="*/ 5 h 19"/>
                      <a:gd name="T12" fmla="*/ 20 w 34"/>
                      <a:gd name="T13" fmla="*/ 6 h 19"/>
                      <a:gd name="T14" fmla="*/ 21 w 34"/>
                      <a:gd name="T15" fmla="*/ 6 h 19"/>
                      <a:gd name="T16" fmla="*/ 3 w 34"/>
                      <a:gd name="T17" fmla="*/ 13 h 19"/>
                      <a:gd name="T18" fmla="*/ 3 w 34"/>
                      <a:gd name="T19" fmla="*/ 14 h 19"/>
                      <a:gd name="T20" fmla="*/ 3 w 34"/>
                      <a:gd name="T21" fmla="*/ 16 h 19"/>
                      <a:gd name="T22" fmla="*/ 5 w 34"/>
                      <a:gd name="T23" fmla="*/ 17 h 19"/>
                      <a:gd name="T24" fmla="*/ 4 w 34"/>
                      <a:gd name="T25" fmla="*/ 10 h 19"/>
                      <a:gd name="T26" fmla="*/ 5 w 34"/>
                      <a:gd name="T27" fmla="*/ 8 h 19"/>
                      <a:gd name="T28" fmla="*/ 0 w 34"/>
                      <a:gd name="T29" fmla="*/ 15 h 19"/>
                      <a:gd name="T30" fmla="*/ 4 w 34"/>
                      <a:gd name="T31" fmla="*/ 8 h 19"/>
                      <a:gd name="T32" fmla="*/ 3 w 34"/>
                      <a:gd name="T33" fmla="*/ 13 h 19"/>
                      <a:gd name="T34" fmla="*/ 17 w 34"/>
                      <a:gd name="T35" fmla="*/ 7 h 19"/>
                      <a:gd name="T36" fmla="*/ 33 w 34"/>
                      <a:gd name="T37" fmla="*/ 5 h 19"/>
                      <a:gd name="T38" fmla="*/ 7 w 34"/>
                      <a:gd name="T39" fmla="*/ 6 h 19"/>
                      <a:gd name="T40" fmla="*/ 5 w 34"/>
                      <a:gd name="T41" fmla="*/ 8 h 19"/>
                      <a:gd name="T42" fmla="*/ 8 w 34"/>
                      <a:gd name="T43" fmla="*/ 4 h 19"/>
                      <a:gd name="T44" fmla="*/ 14 w 34"/>
                      <a:gd name="T45" fmla="*/ 6 h 19"/>
                      <a:gd name="T46" fmla="*/ 9 w 34"/>
                      <a:gd name="T47" fmla="*/ 5 h 19"/>
                      <a:gd name="T48" fmla="*/ 8 w 34"/>
                      <a:gd name="T49" fmla="*/ 14 h 19"/>
                      <a:gd name="T50" fmla="*/ 19 w 34"/>
                      <a:gd name="T51" fmla="*/ 9 h 19"/>
                      <a:gd name="T52" fmla="*/ 28 w 34"/>
                      <a:gd name="T53" fmla="*/ 2 h 19"/>
                      <a:gd name="T54" fmla="*/ 27 w 34"/>
                      <a:gd name="T55" fmla="*/ 4 h 19"/>
                      <a:gd name="T56" fmla="*/ 27 w 34"/>
                      <a:gd name="T57" fmla="*/ 6 h 19"/>
                      <a:gd name="T58" fmla="*/ 26 w 34"/>
                      <a:gd name="T59" fmla="*/ 2 h 19"/>
                      <a:gd name="T60" fmla="*/ 30 w 34"/>
                      <a:gd name="T61" fmla="*/ 5 h 19"/>
                      <a:gd name="T62" fmla="*/ 32 w 34"/>
                      <a:gd name="T63" fmla="*/ 1 h 19"/>
                      <a:gd name="T64" fmla="*/ 25 w 34"/>
                      <a:gd name="T65" fmla="*/ 4 h 19"/>
                      <a:gd name="T66" fmla="*/ 27 w 34"/>
                      <a:gd name="T67" fmla="*/ 0 h 19"/>
                      <a:gd name="T68" fmla="*/ 19 w 34"/>
                      <a:gd name="T69" fmla="*/ 7 h 19"/>
                      <a:gd name="T70" fmla="*/ 19 w 34"/>
                      <a:gd name="T71" fmla="*/ 1 h 19"/>
                      <a:gd name="T72" fmla="*/ 17 w 34"/>
                      <a:gd name="T73" fmla="*/ 1 h 19"/>
                      <a:gd name="T74" fmla="*/ 9 w 34"/>
                      <a:gd name="T75" fmla="*/ 4 h 19"/>
                      <a:gd name="T76" fmla="*/ 0 w 34"/>
                      <a:gd name="T77" fmla="*/ 16 h 19"/>
                      <a:gd name="T78" fmla="*/ 2 w 34"/>
                      <a:gd name="T79" fmla="*/ 16 h 19"/>
                      <a:gd name="T80" fmla="*/ 3 w 34"/>
                      <a:gd name="T81" fmla="*/ 17 h 19"/>
                      <a:gd name="T82" fmla="*/ 13 w 34"/>
                      <a:gd name="T83" fmla="*/ 5 h 19"/>
                      <a:gd name="T84" fmla="*/ 9 w 34"/>
                      <a:gd name="T85" fmla="*/ 10 h 19"/>
                      <a:gd name="T86" fmla="*/ 16 w 34"/>
                      <a:gd name="T87" fmla="*/ 3 h 19"/>
                      <a:gd name="T88" fmla="*/ 11 w 34"/>
                      <a:gd name="T89" fmla="*/ 9 h 19"/>
                      <a:gd name="T90" fmla="*/ 17 w 34"/>
                      <a:gd name="T91" fmla="*/ 2 h 19"/>
                      <a:gd name="T92" fmla="*/ 15 w 34"/>
                      <a:gd name="T93" fmla="*/ 7 h 19"/>
                      <a:gd name="T94" fmla="*/ 16 w 34"/>
                      <a:gd name="T95" fmla="*/ 7 h 19"/>
                      <a:gd name="T96" fmla="*/ 23 w 34"/>
                      <a:gd name="T97" fmla="*/ 1 h 19"/>
                      <a:gd name="T98" fmla="*/ 26 w 34"/>
                      <a:gd name="T99" fmla="*/ 0 h 19"/>
                      <a:gd name="T100" fmla="*/ 27 w 34"/>
                      <a:gd name="T101" fmla="*/ 1 h 19"/>
                      <a:gd name="T102" fmla="*/ 27 w 34"/>
                      <a:gd name="T103" fmla="*/ 1 h 19"/>
                      <a:gd name="T104" fmla="*/ 25 w 34"/>
                      <a:gd name="T105" fmla="*/ 4 h 19"/>
                      <a:gd name="T106" fmla="*/ 24 w 34"/>
                      <a:gd name="T107" fmla="*/ 7 h 19"/>
                      <a:gd name="T108" fmla="*/ 31 w 34"/>
                      <a:gd name="T109" fmla="*/ 2 h 19"/>
                      <a:gd name="T110" fmla="*/ 32 w 34"/>
                      <a:gd name="T111" fmla="*/ 1 h 19"/>
                      <a:gd name="T112" fmla="*/ 33 w 34"/>
                      <a:gd name="T113" fmla="*/ 1 h 19"/>
                      <a:gd name="T114" fmla="*/ 32 w 34"/>
                      <a:gd name="T115" fmla="*/ 3 h 19"/>
                      <a:gd name="T116" fmla="*/ 33 w 34"/>
                      <a:gd name="T117" fmla="*/ 6 h 19"/>
                      <a:gd name="T118" fmla="*/ 34 w 34"/>
                      <a:gd name="T119" fmla="*/ 4 h 19"/>
                      <a:gd name="T120" fmla="*/ 34 w 34"/>
                      <a:gd name="T121" fmla="*/ 2 h 19"/>
                      <a:gd name="T122" fmla="*/ 33 w 34"/>
                      <a:gd name="T123" fmla="*/ 0 h 19"/>
                      <a:gd name="T124" fmla="*/ 28 w 34"/>
                      <a:gd name="T125" fmla="*/ 1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4" h="19">
                        <a:moveTo>
                          <a:pt x="27" y="1"/>
                        </a:moveTo>
                        <a:cubicBezTo>
                          <a:pt x="27" y="1"/>
                          <a:pt x="27" y="1"/>
                          <a:pt x="27" y="1"/>
                        </a:cubicBezTo>
                        <a:cubicBezTo>
                          <a:pt x="27" y="1"/>
                          <a:pt x="27" y="1"/>
                          <a:pt x="27" y="1"/>
                        </a:cubicBezTo>
                        <a:cubicBezTo>
                          <a:pt x="27" y="1"/>
                          <a:pt x="27" y="1"/>
                          <a:pt x="27" y="1"/>
                        </a:cubicBezTo>
                        <a:moveTo>
                          <a:pt x="32" y="1"/>
                        </a:moveTo>
                        <a:cubicBezTo>
                          <a:pt x="32" y="1"/>
                          <a:pt x="32" y="1"/>
                          <a:pt x="32" y="1"/>
                        </a:cubicBezTo>
                        <a:cubicBezTo>
                          <a:pt x="32" y="1"/>
                          <a:pt x="32" y="1"/>
                          <a:pt x="32" y="1"/>
                        </a:cubicBezTo>
                        <a:moveTo>
                          <a:pt x="17" y="1"/>
                        </a:moveTo>
                        <a:cubicBezTo>
                          <a:pt x="17" y="1"/>
                          <a:pt x="17" y="1"/>
                          <a:pt x="17" y="1"/>
                        </a:cubicBezTo>
                        <a:cubicBezTo>
                          <a:pt x="17" y="1"/>
                          <a:pt x="17" y="1"/>
                          <a:pt x="17" y="1"/>
                        </a:cubicBezTo>
                        <a:moveTo>
                          <a:pt x="31" y="3"/>
                        </a:moveTo>
                        <a:cubicBezTo>
                          <a:pt x="31" y="3"/>
                          <a:pt x="31" y="3"/>
                          <a:pt x="31" y="3"/>
                        </a:cubicBezTo>
                        <a:cubicBezTo>
                          <a:pt x="31" y="3"/>
                          <a:pt x="31" y="3"/>
                          <a:pt x="31" y="3"/>
                        </a:cubicBezTo>
                        <a:cubicBezTo>
                          <a:pt x="31" y="3"/>
                          <a:pt x="31" y="3"/>
                          <a:pt x="31" y="3"/>
                        </a:cubicBezTo>
                        <a:moveTo>
                          <a:pt x="16" y="3"/>
                        </a:moveTo>
                        <a:cubicBezTo>
                          <a:pt x="16" y="3"/>
                          <a:pt x="16" y="3"/>
                          <a:pt x="16" y="3"/>
                        </a:cubicBezTo>
                        <a:cubicBezTo>
                          <a:pt x="16" y="3"/>
                          <a:pt x="16" y="3"/>
                          <a:pt x="16" y="3"/>
                        </a:cubicBezTo>
                        <a:cubicBezTo>
                          <a:pt x="16" y="3"/>
                          <a:pt x="16" y="3"/>
                          <a:pt x="16" y="3"/>
                        </a:cubicBezTo>
                        <a:moveTo>
                          <a:pt x="29" y="3"/>
                        </a:moveTo>
                        <a:cubicBezTo>
                          <a:pt x="29" y="3"/>
                          <a:pt x="29" y="3"/>
                          <a:pt x="29" y="3"/>
                        </a:cubicBezTo>
                        <a:cubicBezTo>
                          <a:pt x="29" y="3"/>
                          <a:pt x="29" y="3"/>
                          <a:pt x="29" y="3"/>
                        </a:cubicBezTo>
                        <a:moveTo>
                          <a:pt x="32" y="3"/>
                        </a:moveTo>
                        <a:cubicBezTo>
                          <a:pt x="32" y="3"/>
                          <a:pt x="32" y="3"/>
                          <a:pt x="32" y="3"/>
                        </a:cubicBezTo>
                        <a:cubicBezTo>
                          <a:pt x="32" y="3"/>
                          <a:pt x="32" y="3"/>
                          <a:pt x="32" y="3"/>
                        </a:cubicBezTo>
                        <a:cubicBezTo>
                          <a:pt x="32" y="3"/>
                          <a:pt x="32" y="3"/>
                          <a:pt x="32" y="3"/>
                        </a:cubicBezTo>
                        <a:moveTo>
                          <a:pt x="34" y="4"/>
                        </a:moveTo>
                        <a:cubicBezTo>
                          <a:pt x="34" y="4"/>
                          <a:pt x="34" y="4"/>
                          <a:pt x="34" y="4"/>
                        </a:cubicBezTo>
                        <a:cubicBezTo>
                          <a:pt x="34" y="4"/>
                          <a:pt x="34" y="4"/>
                          <a:pt x="34" y="4"/>
                        </a:cubicBezTo>
                        <a:cubicBezTo>
                          <a:pt x="34" y="4"/>
                          <a:pt x="34" y="4"/>
                          <a:pt x="34" y="4"/>
                        </a:cubicBezTo>
                        <a:moveTo>
                          <a:pt x="25" y="4"/>
                        </a:moveTo>
                        <a:cubicBezTo>
                          <a:pt x="25" y="4"/>
                          <a:pt x="25" y="4"/>
                          <a:pt x="25" y="4"/>
                        </a:cubicBezTo>
                        <a:cubicBezTo>
                          <a:pt x="25" y="4"/>
                          <a:pt x="25" y="4"/>
                          <a:pt x="25" y="4"/>
                        </a:cubicBezTo>
                        <a:cubicBezTo>
                          <a:pt x="25" y="4"/>
                          <a:pt x="25" y="4"/>
                          <a:pt x="25" y="4"/>
                        </a:cubicBezTo>
                        <a:moveTo>
                          <a:pt x="27" y="4"/>
                        </a:moveTo>
                        <a:cubicBezTo>
                          <a:pt x="27" y="4"/>
                          <a:pt x="27" y="4"/>
                          <a:pt x="27" y="4"/>
                        </a:cubicBezTo>
                        <a:cubicBezTo>
                          <a:pt x="27" y="4"/>
                          <a:pt x="27" y="4"/>
                          <a:pt x="27" y="4"/>
                        </a:cubicBezTo>
                        <a:cubicBezTo>
                          <a:pt x="27" y="4"/>
                          <a:pt x="27" y="4"/>
                          <a:pt x="27" y="4"/>
                        </a:cubicBezTo>
                        <a:moveTo>
                          <a:pt x="8" y="4"/>
                        </a:moveTo>
                        <a:cubicBezTo>
                          <a:pt x="8" y="4"/>
                          <a:pt x="8" y="4"/>
                          <a:pt x="8" y="4"/>
                        </a:cubicBezTo>
                        <a:cubicBezTo>
                          <a:pt x="8" y="4"/>
                          <a:pt x="8" y="4"/>
                          <a:pt x="8" y="4"/>
                        </a:cubicBezTo>
                        <a:cubicBezTo>
                          <a:pt x="8" y="4"/>
                          <a:pt x="8" y="4"/>
                          <a:pt x="8" y="4"/>
                        </a:cubicBezTo>
                        <a:moveTo>
                          <a:pt x="26" y="5"/>
                        </a:moveTo>
                        <a:cubicBezTo>
                          <a:pt x="26" y="5"/>
                          <a:pt x="26" y="5"/>
                          <a:pt x="26" y="5"/>
                        </a:cubicBezTo>
                        <a:cubicBezTo>
                          <a:pt x="26" y="5"/>
                          <a:pt x="26" y="5"/>
                          <a:pt x="26" y="5"/>
                        </a:cubicBezTo>
                        <a:cubicBezTo>
                          <a:pt x="26" y="5"/>
                          <a:pt x="26" y="5"/>
                          <a:pt x="26" y="5"/>
                        </a:cubicBezTo>
                        <a:moveTo>
                          <a:pt x="13" y="5"/>
                        </a:moveTo>
                        <a:cubicBezTo>
                          <a:pt x="13" y="5"/>
                          <a:pt x="13" y="5"/>
                          <a:pt x="13" y="5"/>
                        </a:cubicBezTo>
                        <a:cubicBezTo>
                          <a:pt x="13" y="5"/>
                          <a:pt x="13" y="5"/>
                          <a:pt x="13" y="5"/>
                        </a:cubicBezTo>
                        <a:moveTo>
                          <a:pt x="20" y="6"/>
                        </a:moveTo>
                        <a:cubicBezTo>
                          <a:pt x="20" y="6"/>
                          <a:pt x="20" y="6"/>
                          <a:pt x="20" y="6"/>
                        </a:cubicBezTo>
                        <a:cubicBezTo>
                          <a:pt x="20" y="6"/>
                          <a:pt x="20" y="6"/>
                          <a:pt x="20" y="6"/>
                        </a:cubicBezTo>
                        <a:moveTo>
                          <a:pt x="14" y="6"/>
                        </a:moveTo>
                        <a:cubicBezTo>
                          <a:pt x="14" y="6"/>
                          <a:pt x="14" y="6"/>
                          <a:pt x="14" y="6"/>
                        </a:cubicBezTo>
                        <a:cubicBezTo>
                          <a:pt x="14" y="6"/>
                          <a:pt x="14" y="6"/>
                          <a:pt x="14" y="6"/>
                        </a:cubicBezTo>
                        <a:cubicBezTo>
                          <a:pt x="14" y="6"/>
                          <a:pt x="14" y="6"/>
                          <a:pt x="14" y="6"/>
                        </a:cubicBezTo>
                        <a:moveTo>
                          <a:pt x="21" y="6"/>
                        </a:moveTo>
                        <a:cubicBezTo>
                          <a:pt x="21" y="6"/>
                          <a:pt x="21" y="6"/>
                          <a:pt x="21" y="6"/>
                        </a:cubicBezTo>
                        <a:cubicBezTo>
                          <a:pt x="21" y="6"/>
                          <a:pt x="21" y="6"/>
                          <a:pt x="21" y="6"/>
                        </a:cubicBezTo>
                        <a:cubicBezTo>
                          <a:pt x="21" y="6"/>
                          <a:pt x="21" y="6"/>
                          <a:pt x="21" y="6"/>
                        </a:cubicBezTo>
                        <a:moveTo>
                          <a:pt x="19" y="7"/>
                        </a:moveTo>
                        <a:cubicBezTo>
                          <a:pt x="19" y="7"/>
                          <a:pt x="19" y="7"/>
                          <a:pt x="19" y="7"/>
                        </a:cubicBezTo>
                        <a:cubicBezTo>
                          <a:pt x="19" y="7"/>
                          <a:pt x="19" y="7"/>
                          <a:pt x="19" y="7"/>
                        </a:cubicBezTo>
                        <a:moveTo>
                          <a:pt x="3" y="13"/>
                        </a:moveTo>
                        <a:cubicBezTo>
                          <a:pt x="3" y="13"/>
                          <a:pt x="3" y="13"/>
                          <a:pt x="3" y="13"/>
                        </a:cubicBezTo>
                        <a:cubicBezTo>
                          <a:pt x="3" y="13"/>
                          <a:pt x="3" y="13"/>
                          <a:pt x="3" y="13"/>
                        </a:cubicBezTo>
                        <a:moveTo>
                          <a:pt x="0" y="15"/>
                        </a:moveTo>
                        <a:cubicBezTo>
                          <a:pt x="0" y="15"/>
                          <a:pt x="0" y="15"/>
                          <a:pt x="0" y="15"/>
                        </a:cubicBezTo>
                        <a:cubicBezTo>
                          <a:pt x="0" y="15"/>
                          <a:pt x="0" y="15"/>
                          <a:pt x="0" y="15"/>
                        </a:cubicBezTo>
                        <a:cubicBezTo>
                          <a:pt x="0" y="15"/>
                          <a:pt x="0" y="15"/>
                          <a:pt x="0" y="15"/>
                        </a:cubicBezTo>
                        <a:moveTo>
                          <a:pt x="3" y="14"/>
                        </a:moveTo>
                        <a:cubicBezTo>
                          <a:pt x="3" y="15"/>
                          <a:pt x="2" y="15"/>
                          <a:pt x="2" y="16"/>
                        </a:cubicBezTo>
                        <a:cubicBezTo>
                          <a:pt x="2" y="16"/>
                          <a:pt x="2" y="15"/>
                          <a:pt x="2" y="15"/>
                        </a:cubicBezTo>
                        <a:cubicBezTo>
                          <a:pt x="3" y="15"/>
                          <a:pt x="3" y="14"/>
                          <a:pt x="3" y="14"/>
                        </a:cubicBezTo>
                        <a:moveTo>
                          <a:pt x="5" y="13"/>
                        </a:moveTo>
                        <a:cubicBezTo>
                          <a:pt x="4" y="14"/>
                          <a:pt x="4" y="15"/>
                          <a:pt x="3" y="16"/>
                        </a:cubicBezTo>
                        <a:cubicBezTo>
                          <a:pt x="3" y="16"/>
                          <a:pt x="3" y="16"/>
                          <a:pt x="3" y="16"/>
                        </a:cubicBezTo>
                        <a:cubicBezTo>
                          <a:pt x="3" y="16"/>
                          <a:pt x="3" y="16"/>
                          <a:pt x="3" y="16"/>
                        </a:cubicBezTo>
                        <a:cubicBezTo>
                          <a:pt x="4" y="15"/>
                          <a:pt x="4" y="14"/>
                          <a:pt x="5" y="13"/>
                        </a:cubicBezTo>
                        <a:moveTo>
                          <a:pt x="9" y="11"/>
                        </a:moveTo>
                        <a:cubicBezTo>
                          <a:pt x="9" y="11"/>
                          <a:pt x="9" y="11"/>
                          <a:pt x="9" y="11"/>
                        </a:cubicBezTo>
                        <a:cubicBezTo>
                          <a:pt x="9" y="11"/>
                          <a:pt x="9" y="11"/>
                          <a:pt x="9" y="11"/>
                        </a:cubicBezTo>
                        <a:cubicBezTo>
                          <a:pt x="8" y="12"/>
                          <a:pt x="7" y="14"/>
                          <a:pt x="6" y="15"/>
                        </a:cubicBezTo>
                        <a:cubicBezTo>
                          <a:pt x="6" y="16"/>
                          <a:pt x="5" y="18"/>
                          <a:pt x="4" y="19"/>
                        </a:cubicBezTo>
                        <a:cubicBezTo>
                          <a:pt x="4" y="18"/>
                          <a:pt x="5" y="17"/>
                          <a:pt x="5" y="17"/>
                        </a:cubicBezTo>
                        <a:cubicBezTo>
                          <a:pt x="5" y="17"/>
                          <a:pt x="5" y="17"/>
                          <a:pt x="5" y="17"/>
                        </a:cubicBezTo>
                        <a:cubicBezTo>
                          <a:pt x="6" y="15"/>
                          <a:pt x="7" y="13"/>
                          <a:pt x="9" y="11"/>
                        </a:cubicBezTo>
                        <a:moveTo>
                          <a:pt x="4" y="10"/>
                        </a:moveTo>
                        <a:cubicBezTo>
                          <a:pt x="3" y="11"/>
                          <a:pt x="3" y="12"/>
                          <a:pt x="2" y="13"/>
                        </a:cubicBezTo>
                        <a:cubicBezTo>
                          <a:pt x="3" y="12"/>
                          <a:pt x="3" y="12"/>
                          <a:pt x="3" y="12"/>
                        </a:cubicBezTo>
                        <a:cubicBezTo>
                          <a:pt x="3" y="12"/>
                          <a:pt x="3" y="12"/>
                          <a:pt x="3" y="12"/>
                        </a:cubicBezTo>
                        <a:cubicBezTo>
                          <a:pt x="3" y="11"/>
                          <a:pt x="4" y="10"/>
                          <a:pt x="4" y="10"/>
                        </a:cubicBezTo>
                        <a:moveTo>
                          <a:pt x="15" y="7"/>
                        </a:moveTo>
                        <a:cubicBezTo>
                          <a:pt x="13" y="11"/>
                          <a:pt x="10" y="15"/>
                          <a:pt x="8" y="18"/>
                        </a:cubicBezTo>
                        <a:cubicBezTo>
                          <a:pt x="8" y="18"/>
                          <a:pt x="8" y="18"/>
                          <a:pt x="8" y="18"/>
                        </a:cubicBezTo>
                        <a:cubicBezTo>
                          <a:pt x="8" y="18"/>
                          <a:pt x="8" y="18"/>
                          <a:pt x="8" y="18"/>
                        </a:cubicBezTo>
                        <a:cubicBezTo>
                          <a:pt x="10" y="14"/>
                          <a:pt x="12" y="11"/>
                          <a:pt x="15" y="7"/>
                        </a:cubicBezTo>
                        <a:moveTo>
                          <a:pt x="5" y="7"/>
                        </a:moveTo>
                        <a:cubicBezTo>
                          <a:pt x="5" y="7"/>
                          <a:pt x="5" y="8"/>
                          <a:pt x="5" y="8"/>
                        </a:cubicBezTo>
                        <a:cubicBezTo>
                          <a:pt x="5" y="8"/>
                          <a:pt x="5" y="8"/>
                          <a:pt x="5" y="8"/>
                        </a:cubicBezTo>
                        <a:cubicBezTo>
                          <a:pt x="5" y="8"/>
                          <a:pt x="5" y="8"/>
                          <a:pt x="5" y="8"/>
                        </a:cubicBezTo>
                        <a:cubicBezTo>
                          <a:pt x="5" y="8"/>
                          <a:pt x="5" y="8"/>
                          <a:pt x="5" y="8"/>
                        </a:cubicBezTo>
                        <a:cubicBezTo>
                          <a:pt x="4" y="9"/>
                          <a:pt x="3" y="10"/>
                          <a:pt x="3" y="12"/>
                        </a:cubicBezTo>
                        <a:cubicBezTo>
                          <a:pt x="3" y="12"/>
                          <a:pt x="2" y="13"/>
                          <a:pt x="2" y="13"/>
                        </a:cubicBezTo>
                        <a:cubicBezTo>
                          <a:pt x="2" y="14"/>
                          <a:pt x="1" y="15"/>
                          <a:pt x="0" y="16"/>
                        </a:cubicBezTo>
                        <a:cubicBezTo>
                          <a:pt x="0" y="16"/>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4"/>
                          <a:pt x="1" y="14"/>
                          <a:pt x="1" y="13"/>
                        </a:cubicBezTo>
                        <a:cubicBezTo>
                          <a:pt x="1" y="13"/>
                          <a:pt x="1" y="13"/>
                          <a:pt x="1" y="13"/>
                        </a:cubicBezTo>
                        <a:cubicBezTo>
                          <a:pt x="2" y="11"/>
                          <a:pt x="3" y="10"/>
                          <a:pt x="4" y="8"/>
                        </a:cubicBezTo>
                        <a:cubicBezTo>
                          <a:pt x="5" y="8"/>
                          <a:pt x="5" y="7"/>
                          <a:pt x="5" y="7"/>
                        </a:cubicBezTo>
                        <a:moveTo>
                          <a:pt x="7" y="7"/>
                        </a:moveTo>
                        <a:cubicBezTo>
                          <a:pt x="6" y="9"/>
                          <a:pt x="5" y="11"/>
                          <a:pt x="3" y="14"/>
                        </a:cubicBezTo>
                        <a:cubicBezTo>
                          <a:pt x="3" y="14"/>
                          <a:pt x="3" y="14"/>
                          <a:pt x="3" y="14"/>
                        </a:cubicBezTo>
                        <a:cubicBezTo>
                          <a:pt x="3" y="14"/>
                          <a:pt x="3" y="15"/>
                          <a:pt x="2" y="15"/>
                        </a:cubicBezTo>
                        <a:cubicBezTo>
                          <a:pt x="2" y="14"/>
                          <a:pt x="3" y="13"/>
                          <a:pt x="3" y="13"/>
                        </a:cubicBezTo>
                        <a:cubicBezTo>
                          <a:pt x="3" y="13"/>
                          <a:pt x="3" y="13"/>
                          <a:pt x="3" y="13"/>
                        </a:cubicBezTo>
                        <a:cubicBezTo>
                          <a:pt x="4" y="10"/>
                          <a:pt x="5" y="9"/>
                          <a:pt x="7" y="7"/>
                        </a:cubicBezTo>
                        <a:moveTo>
                          <a:pt x="18" y="5"/>
                        </a:moveTo>
                        <a:cubicBezTo>
                          <a:pt x="18" y="6"/>
                          <a:pt x="17" y="7"/>
                          <a:pt x="16" y="8"/>
                        </a:cubicBezTo>
                        <a:cubicBezTo>
                          <a:pt x="15" y="9"/>
                          <a:pt x="15" y="10"/>
                          <a:pt x="14" y="11"/>
                        </a:cubicBezTo>
                        <a:cubicBezTo>
                          <a:pt x="13" y="13"/>
                          <a:pt x="12" y="14"/>
                          <a:pt x="11" y="15"/>
                        </a:cubicBezTo>
                        <a:cubicBezTo>
                          <a:pt x="11" y="15"/>
                          <a:pt x="11" y="15"/>
                          <a:pt x="11" y="15"/>
                        </a:cubicBezTo>
                        <a:cubicBezTo>
                          <a:pt x="13" y="12"/>
                          <a:pt x="15" y="10"/>
                          <a:pt x="17" y="7"/>
                        </a:cubicBezTo>
                        <a:cubicBezTo>
                          <a:pt x="17" y="6"/>
                          <a:pt x="18" y="6"/>
                          <a:pt x="18" y="5"/>
                        </a:cubicBezTo>
                        <a:moveTo>
                          <a:pt x="8" y="5"/>
                        </a:moveTo>
                        <a:cubicBezTo>
                          <a:pt x="8" y="6"/>
                          <a:pt x="7" y="7"/>
                          <a:pt x="7" y="9"/>
                        </a:cubicBezTo>
                        <a:cubicBezTo>
                          <a:pt x="6" y="10"/>
                          <a:pt x="5" y="12"/>
                          <a:pt x="4" y="13"/>
                        </a:cubicBezTo>
                        <a:cubicBezTo>
                          <a:pt x="5" y="11"/>
                          <a:pt x="6" y="8"/>
                          <a:pt x="7" y="6"/>
                        </a:cubicBezTo>
                        <a:cubicBezTo>
                          <a:pt x="8" y="6"/>
                          <a:pt x="8" y="5"/>
                          <a:pt x="8" y="5"/>
                        </a:cubicBezTo>
                        <a:moveTo>
                          <a:pt x="33" y="5"/>
                        </a:moveTo>
                        <a:cubicBezTo>
                          <a:pt x="33" y="5"/>
                          <a:pt x="33" y="5"/>
                          <a:pt x="33" y="5"/>
                        </a:cubicBezTo>
                        <a:cubicBezTo>
                          <a:pt x="33" y="5"/>
                          <a:pt x="33" y="5"/>
                          <a:pt x="33" y="5"/>
                        </a:cubicBezTo>
                        <a:moveTo>
                          <a:pt x="8" y="4"/>
                        </a:moveTo>
                        <a:cubicBezTo>
                          <a:pt x="8" y="5"/>
                          <a:pt x="8" y="5"/>
                          <a:pt x="8" y="5"/>
                        </a:cubicBezTo>
                        <a:cubicBezTo>
                          <a:pt x="8" y="5"/>
                          <a:pt x="8" y="5"/>
                          <a:pt x="8" y="5"/>
                        </a:cubicBezTo>
                        <a:cubicBezTo>
                          <a:pt x="8" y="5"/>
                          <a:pt x="8" y="5"/>
                          <a:pt x="8" y="5"/>
                        </a:cubicBezTo>
                        <a:cubicBezTo>
                          <a:pt x="8" y="6"/>
                          <a:pt x="8" y="6"/>
                          <a:pt x="7" y="6"/>
                        </a:cubicBezTo>
                        <a:cubicBezTo>
                          <a:pt x="5" y="9"/>
                          <a:pt x="3" y="12"/>
                          <a:pt x="2" y="15"/>
                        </a:cubicBezTo>
                        <a:cubicBezTo>
                          <a:pt x="2" y="15"/>
                          <a:pt x="2" y="15"/>
                          <a:pt x="2" y="15"/>
                        </a:cubicBezTo>
                        <a:cubicBezTo>
                          <a:pt x="2" y="15"/>
                          <a:pt x="2" y="14"/>
                          <a:pt x="2" y="14"/>
                        </a:cubicBezTo>
                        <a:cubicBezTo>
                          <a:pt x="2" y="14"/>
                          <a:pt x="2" y="14"/>
                          <a:pt x="2" y="14"/>
                        </a:cubicBezTo>
                        <a:cubicBezTo>
                          <a:pt x="2" y="14"/>
                          <a:pt x="2" y="13"/>
                          <a:pt x="2" y="13"/>
                        </a:cubicBezTo>
                        <a:cubicBezTo>
                          <a:pt x="3" y="12"/>
                          <a:pt x="4" y="10"/>
                          <a:pt x="4" y="9"/>
                        </a:cubicBezTo>
                        <a:cubicBezTo>
                          <a:pt x="4" y="9"/>
                          <a:pt x="5" y="8"/>
                          <a:pt x="5" y="8"/>
                        </a:cubicBezTo>
                        <a:cubicBezTo>
                          <a:pt x="5" y="8"/>
                          <a:pt x="5" y="7"/>
                          <a:pt x="5" y="7"/>
                        </a:cubicBezTo>
                        <a:cubicBezTo>
                          <a:pt x="5" y="7"/>
                          <a:pt x="5" y="7"/>
                          <a:pt x="5" y="7"/>
                        </a:cubicBezTo>
                        <a:cubicBezTo>
                          <a:pt x="6" y="6"/>
                          <a:pt x="7" y="5"/>
                          <a:pt x="8"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moveTo>
                          <a:pt x="16" y="4"/>
                        </a:moveTo>
                        <a:cubicBezTo>
                          <a:pt x="13" y="9"/>
                          <a:pt x="9" y="14"/>
                          <a:pt x="6" y="19"/>
                        </a:cubicBezTo>
                        <a:cubicBezTo>
                          <a:pt x="7" y="18"/>
                          <a:pt x="7" y="18"/>
                          <a:pt x="7" y="18"/>
                        </a:cubicBezTo>
                        <a:cubicBezTo>
                          <a:pt x="7" y="18"/>
                          <a:pt x="7" y="18"/>
                          <a:pt x="7" y="18"/>
                        </a:cubicBezTo>
                        <a:cubicBezTo>
                          <a:pt x="9" y="14"/>
                          <a:pt x="11" y="9"/>
                          <a:pt x="14" y="6"/>
                        </a:cubicBezTo>
                        <a:cubicBezTo>
                          <a:pt x="14" y="6"/>
                          <a:pt x="14" y="6"/>
                          <a:pt x="14" y="6"/>
                        </a:cubicBezTo>
                        <a:cubicBezTo>
                          <a:pt x="14" y="6"/>
                          <a:pt x="14" y="6"/>
                          <a:pt x="14" y="6"/>
                        </a:cubicBezTo>
                        <a:cubicBezTo>
                          <a:pt x="14" y="6"/>
                          <a:pt x="14" y="6"/>
                          <a:pt x="14" y="6"/>
                        </a:cubicBezTo>
                        <a:cubicBezTo>
                          <a:pt x="14" y="6"/>
                          <a:pt x="14" y="6"/>
                          <a:pt x="14" y="6"/>
                        </a:cubicBezTo>
                        <a:cubicBezTo>
                          <a:pt x="15" y="5"/>
                          <a:pt x="15" y="5"/>
                          <a:pt x="16" y="4"/>
                        </a:cubicBezTo>
                        <a:moveTo>
                          <a:pt x="9" y="4"/>
                        </a:moveTo>
                        <a:cubicBezTo>
                          <a:pt x="9" y="4"/>
                          <a:pt x="9" y="5"/>
                          <a:pt x="9" y="5"/>
                        </a:cubicBezTo>
                        <a:cubicBezTo>
                          <a:pt x="9" y="5"/>
                          <a:pt x="9" y="5"/>
                          <a:pt x="9" y="5"/>
                        </a:cubicBezTo>
                        <a:cubicBezTo>
                          <a:pt x="8" y="6"/>
                          <a:pt x="8" y="7"/>
                          <a:pt x="7" y="8"/>
                        </a:cubicBezTo>
                        <a:cubicBezTo>
                          <a:pt x="8" y="7"/>
                          <a:pt x="8" y="6"/>
                          <a:pt x="8" y="5"/>
                        </a:cubicBezTo>
                        <a:cubicBezTo>
                          <a:pt x="8" y="5"/>
                          <a:pt x="9" y="4"/>
                          <a:pt x="9" y="4"/>
                        </a:cubicBezTo>
                        <a:moveTo>
                          <a:pt x="16" y="3"/>
                        </a:moveTo>
                        <a:cubicBezTo>
                          <a:pt x="14" y="5"/>
                          <a:pt x="12" y="7"/>
                          <a:pt x="11" y="9"/>
                        </a:cubicBezTo>
                        <a:cubicBezTo>
                          <a:pt x="11" y="10"/>
                          <a:pt x="10" y="11"/>
                          <a:pt x="10" y="11"/>
                        </a:cubicBezTo>
                        <a:cubicBezTo>
                          <a:pt x="9" y="12"/>
                          <a:pt x="9" y="13"/>
                          <a:pt x="8" y="14"/>
                        </a:cubicBezTo>
                        <a:cubicBezTo>
                          <a:pt x="7" y="15"/>
                          <a:pt x="6" y="17"/>
                          <a:pt x="6" y="19"/>
                        </a:cubicBezTo>
                        <a:cubicBezTo>
                          <a:pt x="6" y="17"/>
                          <a:pt x="6" y="16"/>
                          <a:pt x="7" y="15"/>
                        </a:cubicBezTo>
                        <a:cubicBezTo>
                          <a:pt x="7" y="15"/>
                          <a:pt x="7" y="15"/>
                          <a:pt x="7" y="15"/>
                        </a:cubicBezTo>
                        <a:cubicBezTo>
                          <a:pt x="8" y="12"/>
                          <a:pt x="10" y="9"/>
                          <a:pt x="12" y="7"/>
                        </a:cubicBezTo>
                        <a:cubicBezTo>
                          <a:pt x="13" y="5"/>
                          <a:pt x="14" y="4"/>
                          <a:pt x="16" y="3"/>
                        </a:cubicBezTo>
                        <a:moveTo>
                          <a:pt x="24" y="3"/>
                        </a:moveTo>
                        <a:cubicBezTo>
                          <a:pt x="22" y="5"/>
                          <a:pt x="21" y="7"/>
                          <a:pt x="19" y="9"/>
                        </a:cubicBezTo>
                        <a:cubicBezTo>
                          <a:pt x="20" y="8"/>
                          <a:pt x="20" y="7"/>
                          <a:pt x="21" y="6"/>
                        </a:cubicBezTo>
                        <a:cubicBezTo>
                          <a:pt x="21" y="6"/>
                          <a:pt x="21" y="6"/>
                          <a:pt x="21" y="6"/>
                        </a:cubicBezTo>
                        <a:cubicBezTo>
                          <a:pt x="21" y="6"/>
                          <a:pt x="21" y="6"/>
                          <a:pt x="21" y="6"/>
                        </a:cubicBezTo>
                        <a:cubicBezTo>
                          <a:pt x="21" y="6"/>
                          <a:pt x="21" y="6"/>
                          <a:pt x="21" y="6"/>
                        </a:cubicBezTo>
                        <a:cubicBezTo>
                          <a:pt x="21" y="6"/>
                          <a:pt x="21" y="6"/>
                          <a:pt x="21" y="6"/>
                        </a:cubicBezTo>
                        <a:cubicBezTo>
                          <a:pt x="22" y="5"/>
                          <a:pt x="23" y="4"/>
                          <a:pt x="24" y="3"/>
                        </a:cubicBezTo>
                        <a:moveTo>
                          <a:pt x="28" y="2"/>
                        </a:moveTo>
                        <a:cubicBezTo>
                          <a:pt x="27" y="3"/>
                          <a:pt x="27" y="4"/>
                          <a:pt x="26" y="5"/>
                        </a:cubicBezTo>
                        <a:cubicBezTo>
                          <a:pt x="26" y="5"/>
                          <a:pt x="26" y="5"/>
                          <a:pt x="26" y="5"/>
                        </a:cubicBezTo>
                        <a:cubicBezTo>
                          <a:pt x="26" y="5"/>
                          <a:pt x="26" y="5"/>
                          <a:pt x="26" y="5"/>
                        </a:cubicBezTo>
                        <a:cubicBezTo>
                          <a:pt x="26" y="5"/>
                          <a:pt x="26" y="5"/>
                          <a:pt x="26" y="5"/>
                        </a:cubicBezTo>
                        <a:cubicBezTo>
                          <a:pt x="26" y="5"/>
                          <a:pt x="26" y="5"/>
                          <a:pt x="26" y="5"/>
                        </a:cubicBezTo>
                        <a:cubicBezTo>
                          <a:pt x="26" y="5"/>
                          <a:pt x="25" y="6"/>
                          <a:pt x="25" y="7"/>
                        </a:cubicBezTo>
                        <a:cubicBezTo>
                          <a:pt x="25" y="6"/>
                          <a:pt x="26" y="5"/>
                          <a:pt x="27" y="4"/>
                        </a:cubicBezTo>
                        <a:cubicBezTo>
                          <a:pt x="27" y="4"/>
                          <a:pt x="27" y="4"/>
                          <a:pt x="27" y="4"/>
                        </a:cubicBezTo>
                        <a:cubicBezTo>
                          <a:pt x="27" y="4"/>
                          <a:pt x="27" y="4"/>
                          <a:pt x="27" y="4"/>
                        </a:cubicBezTo>
                        <a:cubicBezTo>
                          <a:pt x="27" y="4"/>
                          <a:pt x="27" y="4"/>
                          <a:pt x="27" y="4"/>
                        </a:cubicBezTo>
                        <a:cubicBezTo>
                          <a:pt x="27" y="4"/>
                          <a:pt x="27" y="4"/>
                          <a:pt x="27" y="4"/>
                        </a:cubicBezTo>
                        <a:cubicBezTo>
                          <a:pt x="27" y="3"/>
                          <a:pt x="28" y="3"/>
                          <a:pt x="28" y="2"/>
                        </a:cubicBezTo>
                        <a:moveTo>
                          <a:pt x="30" y="2"/>
                        </a:moveTo>
                        <a:cubicBezTo>
                          <a:pt x="30" y="3"/>
                          <a:pt x="28" y="5"/>
                          <a:pt x="27" y="6"/>
                        </a:cubicBezTo>
                        <a:cubicBezTo>
                          <a:pt x="28" y="5"/>
                          <a:pt x="29" y="4"/>
                          <a:pt x="29" y="3"/>
                        </a:cubicBezTo>
                        <a:cubicBezTo>
                          <a:pt x="29" y="3"/>
                          <a:pt x="29" y="3"/>
                          <a:pt x="29" y="3"/>
                        </a:cubicBezTo>
                        <a:cubicBezTo>
                          <a:pt x="29" y="3"/>
                          <a:pt x="29" y="3"/>
                          <a:pt x="29" y="3"/>
                        </a:cubicBezTo>
                        <a:cubicBezTo>
                          <a:pt x="29" y="3"/>
                          <a:pt x="29" y="3"/>
                          <a:pt x="29" y="3"/>
                        </a:cubicBezTo>
                        <a:cubicBezTo>
                          <a:pt x="29" y="3"/>
                          <a:pt x="29" y="3"/>
                          <a:pt x="29" y="3"/>
                        </a:cubicBezTo>
                        <a:cubicBezTo>
                          <a:pt x="30" y="3"/>
                          <a:pt x="30" y="2"/>
                          <a:pt x="30" y="2"/>
                        </a:cubicBezTo>
                        <a:moveTo>
                          <a:pt x="26" y="2"/>
                        </a:moveTo>
                        <a:cubicBezTo>
                          <a:pt x="25" y="3"/>
                          <a:pt x="24" y="4"/>
                          <a:pt x="23" y="5"/>
                        </a:cubicBezTo>
                        <a:cubicBezTo>
                          <a:pt x="23" y="5"/>
                          <a:pt x="23" y="5"/>
                          <a:pt x="23" y="5"/>
                        </a:cubicBezTo>
                        <a:cubicBezTo>
                          <a:pt x="22" y="6"/>
                          <a:pt x="21" y="7"/>
                          <a:pt x="20" y="8"/>
                        </a:cubicBezTo>
                        <a:cubicBezTo>
                          <a:pt x="21" y="7"/>
                          <a:pt x="22" y="6"/>
                          <a:pt x="23" y="4"/>
                        </a:cubicBezTo>
                        <a:cubicBezTo>
                          <a:pt x="24" y="3"/>
                          <a:pt x="25" y="3"/>
                          <a:pt x="26" y="2"/>
                        </a:cubicBezTo>
                        <a:moveTo>
                          <a:pt x="32" y="1"/>
                        </a:moveTo>
                        <a:cubicBezTo>
                          <a:pt x="31" y="3"/>
                          <a:pt x="30" y="4"/>
                          <a:pt x="30" y="5"/>
                        </a:cubicBezTo>
                        <a:cubicBezTo>
                          <a:pt x="30" y="5"/>
                          <a:pt x="30" y="5"/>
                          <a:pt x="30" y="4"/>
                        </a:cubicBezTo>
                        <a:cubicBezTo>
                          <a:pt x="30" y="4"/>
                          <a:pt x="31" y="3"/>
                          <a:pt x="31" y="3"/>
                        </a:cubicBezTo>
                        <a:cubicBezTo>
                          <a:pt x="31" y="3"/>
                          <a:pt x="31" y="3"/>
                          <a:pt x="31" y="3"/>
                        </a:cubicBezTo>
                        <a:cubicBezTo>
                          <a:pt x="31" y="3"/>
                          <a:pt x="31" y="3"/>
                          <a:pt x="31" y="3"/>
                        </a:cubicBezTo>
                        <a:cubicBezTo>
                          <a:pt x="31" y="3"/>
                          <a:pt x="31" y="3"/>
                          <a:pt x="31" y="3"/>
                        </a:cubicBezTo>
                        <a:cubicBezTo>
                          <a:pt x="31" y="3"/>
                          <a:pt x="31" y="3"/>
                          <a:pt x="31" y="3"/>
                        </a:cubicBezTo>
                        <a:cubicBezTo>
                          <a:pt x="31" y="2"/>
                          <a:pt x="32" y="2"/>
                          <a:pt x="32" y="1"/>
                        </a:cubicBezTo>
                        <a:moveTo>
                          <a:pt x="28" y="1"/>
                        </a:moveTo>
                        <a:cubicBezTo>
                          <a:pt x="27" y="3"/>
                          <a:pt x="26" y="4"/>
                          <a:pt x="25" y="5"/>
                        </a:cubicBezTo>
                        <a:cubicBezTo>
                          <a:pt x="24" y="6"/>
                          <a:pt x="23" y="7"/>
                          <a:pt x="22" y="8"/>
                        </a:cubicBezTo>
                        <a:cubicBezTo>
                          <a:pt x="23" y="7"/>
                          <a:pt x="24" y="5"/>
                          <a:pt x="25" y="4"/>
                        </a:cubicBezTo>
                        <a:cubicBezTo>
                          <a:pt x="25" y="4"/>
                          <a:pt x="25" y="4"/>
                          <a:pt x="25" y="4"/>
                        </a:cubicBezTo>
                        <a:cubicBezTo>
                          <a:pt x="25" y="4"/>
                          <a:pt x="25" y="4"/>
                          <a:pt x="25" y="4"/>
                        </a:cubicBezTo>
                        <a:cubicBezTo>
                          <a:pt x="25" y="4"/>
                          <a:pt x="25" y="4"/>
                          <a:pt x="25" y="4"/>
                        </a:cubicBezTo>
                        <a:cubicBezTo>
                          <a:pt x="25" y="4"/>
                          <a:pt x="25" y="4"/>
                          <a:pt x="25" y="4"/>
                        </a:cubicBezTo>
                        <a:cubicBezTo>
                          <a:pt x="26" y="3"/>
                          <a:pt x="27" y="2"/>
                          <a:pt x="28" y="1"/>
                        </a:cubicBezTo>
                        <a:moveTo>
                          <a:pt x="29" y="0"/>
                        </a:moveTo>
                        <a:cubicBezTo>
                          <a:pt x="28" y="0"/>
                          <a:pt x="27" y="0"/>
                          <a:pt x="27" y="1"/>
                        </a:cubicBezTo>
                        <a:cubicBezTo>
                          <a:pt x="27" y="1"/>
                          <a:pt x="26" y="1"/>
                          <a:pt x="26" y="1"/>
                        </a:cubicBezTo>
                        <a:cubicBezTo>
                          <a:pt x="26" y="1"/>
                          <a:pt x="27" y="1"/>
                          <a:pt x="27" y="0"/>
                        </a:cubicBezTo>
                        <a:cubicBezTo>
                          <a:pt x="27" y="0"/>
                          <a:pt x="27" y="0"/>
                          <a:pt x="27" y="0"/>
                        </a:cubicBezTo>
                        <a:cubicBezTo>
                          <a:pt x="26" y="1"/>
                          <a:pt x="26" y="1"/>
                          <a:pt x="25" y="2"/>
                        </a:cubicBezTo>
                        <a:cubicBezTo>
                          <a:pt x="25" y="1"/>
                          <a:pt x="26" y="1"/>
                          <a:pt x="27" y="0"/>
                        </a:cubicBezTo>
                        <a:cubicBezTo>
                          <a:pt x="27" y="0"/>
                          <a:pt x="27" y="0"/>
                          <a:pt x="27" y="0"/>
                        </a:cubicBezTo>
                        <a:cubicBezTo>
                          <a:pt x="24" y="1"/>
                          <a:pt x="22" y="3"/>
                          <a:pt x="21" y="5"/>
                        </a:cubicBezTo>
                        <a:cubicBezTo>
                          <a:pt x="19" y="7"/>
                          <a:pt x="17" y="9"/>
                          <a:pt x="16" y="11"/>
                        </a:cubicBezTo>
                        <a:cubicBezTo>
                          <a:pt x="17" y="10"/>
                          <a:pt x="18" y="8"/>
                          <a:pt x="19" y="7"/>
                        </a:cubicBezTo>
                        <a:cubicBezTo>
                          <a:pt x="19" y="7"/>
                          <a:pt x="19" y="7"/>
                          <a:pt x="19" y="7"/>
                        </a:cubicBezTo>
                        <a:cubicBezTo>
                          <a:pt x="20" y="5"/>
                          <a:pt x="22" y="3"/>
                          <a:pt x="23" y="0"/>
                        </a:cubicBezTo>
                        <a:cubicBezTo>
                          <a:pt x="23" y="0"/>
                          <a:pt x="23" y="0"/>
                          <a:pt x="23" y="0"/>
                        </a:cubicBezTo>
                        <a:cubicBezTo>
                          <a:pt x="22" y="1"/>
                          <a:pt x="21" y="3"/>
                          <a:pt x="20" y="4"/>
                        </a:cubicBezTo>
                        <a:cubicBezTo>
                          <a:pt x="20" y="3"/>
                          <a:pt x="21" y="2"/>
                          <a:pt x="22" y="1"/>
                        </a:cubicBezTo>
                        <a:cubicBezTo>
                          <a:pt x="22" y="1"/>
                          <a:pt x="22" y="1"/>
                          <a:pt x="22" y="1"/>
                        </a:cubicBezTo>
                        <a:cubicBezTo>
                          <a:pt x="19" y="3"/>
                          <a:pt x="18" y="4"/>
                          <a:pt x="16" y="6"/>
                        </a:cubicBezTo>
                        <a:cubicBezTo>
                          <a:pt x="17" y="5"/>
                          <a:pt x="18" y="3"/>
                          <a:pt x="19" y="1"/>
                        </a:cubicBezTo>
                        <a:cubicBezTo>
                          <a:pt x="19" y="1"/>
                          <a:pt x="19" y="1"/>
                          <a:pt x="19" y="1"/>
                        </a:cubicBezTo>
                        <a:cubicBezTo>
                          <a:pt x="18" y="2"/>
                          <a:pt x="17" y="2"/>
                          <a:pt x="16" y="3"/>
                        </a:cubicBezTo>
                        <a:cubicBezTo>
                          <a:pt x="17" y="3"/>
                          <a:pt x="17" y="3"/>
                          <a:pt x="17" y="2"/>
                        </a:cubicBezTo>
                        <a:cubicBezTo>
                          <a:pt x="17" y="2"/>
                          <a:pt x="17" y="2"/>
                          <a:pt x="17" y="2"/>
                        </a:cubicBezTo>
                        <a:cubicBezTo>
                          <a:pt x="17" y="2"/>
                          <a:pt x="16" y="3"/>
                          <a:pt x="16" y="3"/>
                        </a:cubicBezTo>
                        <a:cubicBezTo>
                          <a:pt x="16" y="2"/>
                          <a:pt x="17" y="2"/>
                          <a:pt x="17" y="1"/>
                        </a:cubicBezTo>
                        <a:cubicBezTo>
                          <a:pt x="17" y="1"/>
                          <a:pt x="17" y="1"/>
                          <a:pt x="17" y="1"/>
                        </a:cubicBezTo>
                        <a:cubicBezTo>
                          <a:pt x="15" y="3"/>
                          <a:pt x="13" y="5"/>
                          <a:pt x="12" y="7"/>
                        </a:cubicBezTo>
                        <a:cubicBezTo>
                          <a:pt x="12" y="6"/>
                          <a:pt x="13" y="4"/>
                          <a:pt x="13" y="3"/>
                        </a:cubicBezTo>
                        <a:cubicBezTo>
                          <a:pt x="13" y="3"/>
                          <a:pt x="13" y="3"/>
                          <a:pt x="13" y="3"/>
                        </a:cubicBezTo>
                        <a:cubicBezTo>
                          <a:pt x="11" y="4"/>
                          <a:pt x="9" y="7"/>
                          <a:pt x="7" y="9"/>
                        </a:cubicBezTo>
                        <a:cubicBezTo>
                          <a:pt x="6" y="10"/>
                          <a:pt x="6" y="10"/>
                          <a:pt x="6" y="11"/>
                        </a:cubicBezTo>
                        <a:cubicBezTo>
                          <a:pt x="6" y="10"/>
                          <a:pt x="7" y="9"/>
                          <a:pt x="7" y="8"/>
                        </a:cubicBezTo>
                        <a:cubicBezTo>
                          <a:pt x="8" y="7"/>
                          <a:pt x="9" y="5"/>
                          <a:pt x="9" y="4"/>
                        </a:cubicBezTo>
                        <a:cubicBezTo>
                          <a:pt x="9" y="3"/>
                          <a:pt x="9" y="3"/>
                          <a:pt x="9" y="3"/>
                        </a:cubicBezTo>
                        <a:cubicBezTo>
                          <a:pt x="9" y="4"/>
                          <a:pt x="9" y="4"/>
                          <a:pt x="8" y="5"/>
                        </a:cubicBezTo>
                        <a:cubicBezTo>
                          <a:pt x="8" y="5"/>
                          <a:pt x="8" y="4"/>
                          <a:pt x="8" y="4"/>
                        </a:cubicBezTo>
                        <a:cubicBezTo>
                          <a:pt x="8" y="4"/>
                          <a:pt x="8" y="4"/>
                          <a:pt x="8" y="4"/>
                        </a:cubicBezTo>
                        <a:cubicBezTo>
                          <a:pt x="6" y="6"/>
                          <a:pt x="5" y="7"/>
                          <a:pt x="3" y="9"/>
                        </a:cubicBezTo>
                        <a:cubicBezTo>
                          <a:pt x="2" y="10"/>
                          <a:pt x="2" y="12"/>
                          <a:pt x="1" y="13"/>
                        </a:cubicBezTo>
                        <a:cubicBezTo>
                          <a:pt x="1" y="14"/>
                          <a:pt x="0" y="15"/>
                          <a:pt x="0" y="16"/>
                        </a:cubicBezTo>
                        <a:cubicBezTo>
                          <a:pt x="0" y="16"/>
                          <a:pt x="0" y="16"/>
                          <a:pt x="0" y="16"/>
                        </a:cubicBezTo>
                        <a:cubicBezTo>
                          <a:pt x="1" y="15"/>
                          <a:pt x="2" y="14"/>
                          <a:pt x="2" y="13"/>
                        </a:cubicBezTo>
                        <a:cubicBezTo>
                          <a:pt x="2" y="14"/>
                          <a:pt x="2" y="15"/>
                          <a:pt x="2" y="15"/>
                        </a:cubicBezTo>
                        <a:cubicBezTo>
                          <a:pt x="2" y="15"/>
                          <a:pt x="2" y="15"/>
                          <a:pt x="2" y="15"/>
                        </a:cubicBezTo>
                        <a:cubicBezTo>
                          <a:pt x="2" y="15"/>
                          <a:pt x="2" y="15"/>
                          <a:pt x="2" y="15"/>
                        </a:cubicBezTo>
                        <a:cubicBezTo>
                          <a:pt x="2" y="16"/>
                          <a:pt x="2" y="16"/>
                          <a:pt x="2" y="16"/>
                        </a:cubicBezTo>
                        <a:cubicBezTo>
                          <a:pt x="2" y="16"/>
                          <a:pt x="2" y="16"/>
                          <a:pt x="2" y="16"/>
                        </a:cubicBezTo>
                        <a:cubicBezTo>
                          <a:pt x="2" y="15"/>
                          <a:pt x="3" y="15"/>
                          <a:pt x="3" y="14"/>
                        </a:cubicBezTo>
                        <a:cubicBezTo>
                          <a:pt x="4" y="12"/>
                          <a:pt x="5" y="11"/>
                          <a:pt x="6" y="10"/>
                        </a:cubicBezTo>
                        <a:cubicBezTo>
                          <a:pt x="6" y="10"/>
                          <a:pt x="6" y="9"/>
                          <a:pt x="6" y="9"/>
                        </a:cubicBezTo>
                        <a:cubicBezTo>
                          <a:pt x="6" y="10"/>
                          <a:pt x="6" y="11"/>
                          <a:pt x="5" y="11"/>
                        </a:cubicBezTo>
                        <a:cubicBezTo>
                          <a:pt x="4" y="14"/>
                          <a:pt x="3" y="16"/>
                          <a:pt x="2" y="18"/>
                        </a:cubicBezTo>
                        <a:cubicBezTo>
                          <a:pt x="2" y="18"/>
                          <a:pt x="2" y="18"/>
                          <a:pt x="2" y="18"/>
                        </a:cubicBezTo>
                        <a:cubicBezTo>
                          <a:pt x="2" y="18"/>
                          <a:pt x="3" y="17"/>
                          <a:pt x="3" y="17"/>
                        </a:cubicBezTo>
                        <a:cubicBezTo>
                          <a:pt x="3" y="17"/>
                          <a:pt x="3" y="17"/>
                          <a:pt x="3" y="17"/>
                        </a:cubicBezTo>
                        <a:cubicBezTo>
                          <a:pt x="4" y="15"/>
                          <a:pt x="5" y="13"/>
                          <a:pt x="5" y="11"/>
                        </a:cubicBezTo>
                        <a:cubicBezTo>
                          <a:pt x="6" y="10"/>
                          <a:pt x="7" y="8"/>
                          <a:pt x="9" y="7"/>
                        </a:cubicBezTo>
                        <a:cubicBezTo>
                          <a:pt x="10" y="6"/>
                          <a:pt x="11" y="4"/>
                          <a:pt x="13" y="3"/>
                        </a:cubicBezTo>
                        <a:cubicBezTo>
                          <a:pt x="13" y="3"/>
                          <a:pt x="13" y="3"/>
                          <a:pt x="13" y="3"/>
                        </a:cubicBezTo>
                        <a:cubicBezTo>
                          <a:pt x="13" y="3"/>
                          <a:pt x="13" y="4"/>
                          <a:pt x="13" y="5"/>
                        </a:cubicBezTo>
                        <a:cubicBezTo>
                          <a:pt x="13" y="5"/>
                          <a:pt x="13" y="5"/>
                          <a:pt x="13" y="5"/>
                        </a:cubicBezTo>
                        <a:cubicBezTo>
                          <a:pt x="12" y="6"/>
                          <a:pt x="11" y="7"/>
                          <a:pt x="11" y="8"/>
                        </a:cubicBezTo>
                        <a:cubicBezTo>
                          <a:pt x="10" y="9"/>
                          <a:pt x="9" y="10"/>
                          <a:pt x="9" y="11"/>
                        </a:cubicBezTo>
                        <a:cubicBezTo>
                          <a:pt x="8" y="12"/>
                          <a:pt x="7" y="13"/>
                          <a:pt x="6" y="15"/>
                        </a:cubicBezTo>
                        <a:cubicBezTo>
                          <a:pt x="5" y="16"/>
                          <a:pt x="4" y="18"/>
                          <a:pt x="4" y="19"/>
                        </a:cubicBezTo>
                        <a:cubicBezTo>
                          <a:pt x="4" y="19"/>
                          <a:pt x="4" y="19"/>
                          <a:pt x="4" y="19"/>
                        </a:cubicBezTo>
                        <a:cubicBezTo>
                          <a:pt x="5" y="18"/>
                          <a:pt x="6" y="16"/>
                          <a:pt x="7" y="15"/>
                        </a:cubicBezTo>
                        <a:cubicBezTo>
                          <a:pt x="8" y="13"/>
                          <a:pt x="8" y="12"/>
                          <a:pt x="9" y="10"/>
                        </a:cubicBezTo>
                        <a:cubicBezTo>
                          <a:pt x="10" y="9"/>
                          <a:pt x="10" y="9"/>
                          <a:pt x="11" y="8"/>
                        </a:cubicBezTo>
                        <a:cubicBezTo>
                          <a:pt x="12" y="7"/>
                          <a:pt x="12" y="6"/>
                          <a:pt x="13" y="5"/>
                        </a:cubicBezTo>
                        <a:cubicBezTo>
                          <a:pt x="13" y="5"/>
                          <a:pt x="13" y="5"/>
                          <a:pt x="13" y="5"/>
                        </a:cubicBezTo>
                        <a:cubicBezTo>
                          <a:pt x="14" y="4"/>
                          <a:pt x="15" y="2"/>
                          <a:pt x="17" y="1"/>
                        </a:cubicBezTo>
                        <a:cubicBezTo>
                          <a:pt x="17" y="1"/>
                          <a:pt x="17" y="1"/>
                          <a:pt x="17" y="1"/>
                        </a:cubicBezTo>
                        <a:cubicBezTo>
                          <a:pt x="17" y="1"/>
                          <a:pt x="17" y="1"/>
                          <a:pt x="17" y="1"/>
                        </a:cubicBezTo>
                        <a:cubicBezTo>
                          <a:pt x="16" y="2"/>
                          <a:pt x="16" y="2"/>
                          <a:pt x="16" y="3"/>
                        </a:cubicBezTo>
                        <a:cubicBezTo>
                          <a:pt x="15" y="4"/>
                          <a:pt x="14" y="4"/>
                          <a:pt x="13" y="5"/>
                        </a:cubicBezTo>
                        <a:cubicBezTo>
                          <a:pt x="12" y="7"/>
                          <a:pt x="11" y="8"/>
                          <a:pt x="10" y="10"/>
                        </a:cubicBezTo>
                        <a:cubicBezTo>
                          <a:pt x="9" y="11"/>
                          <a:pt x="8" y="13"/>
                          <a:pt x="7" y="14"/>
                        </a:cubicBezTo>
                        <a:cubicBezTo>
                          <a:pt x="6" y="16"/>
                          <a:pt x="6" y="17"/>
                          <a:pt x="5" y="19"/>
                        </a:cubicBezTo>
                        <a:cubicBezTo>
                          <a:pt x="5" y="19"/>
                          <a:pt x="5" y="19"/>
                          <a:pt x="5" y="19"/>
                        </a:cubicBezTo>
                        <a:cubicBezTo>
                          <a:pt x="6" y="17"/>
                          <a:pt x="7" y="16"/>
                          <a:pt x="8" y="14"/>
                        </a:cubicBezTo>
                        <a:cubicBezTo>
                          <a:pt x="9" y="12"/>
                          <a:pt x="10" y="11"/>
                          <a:pt x="11" y="9"/>
                        </a:cubicBezTo>
                        <a:cubicBezTo>
                          <a:pt x="13" y="7"/>
                          <a:pt x="15" y="5"/>
                          <a:pt x="16" y="3"/>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6" y="3"/>
                          <a:pt x="17" y="3"/>
                          <a:pt x="17" y="2"/>
                        </a:cubicBezTo>
                        <a:cubicBezTo>
                          <a:pt x="17" y="3"/>
                          <a:pt x="16" y="3"/>
                          <a:pt x="16" y="4"/>
                        </a:cubicBezTo>
                        <a:cubicBezTo>
                          <a:pt x="14" y="5"/>
                          <a:pt x="13" y="7"/>
                          <a:pt x="12" y="9"/>
                        </a:cubicBezTo>
                        <a:cubicBezTo>
                          <a:pt x="9" y="12"/>
                          <a:pt x="8" y="16"/>
                          <a:pt x="6" y="19"/>
                        </a:cubicBezTo>
                        <a:cubicBezTo>
                          <a:pt x="6" y="19"/>
                          <a:pt x="6" y="19"/>
                          <a:pt x="6" y="19"/>
                        </a:cubicBezTo>
                        <a:cubicBezTo>
                          <a:pt x="9" y="14"/>
                          <a:pt x="13" y="9"/>
                          <a:pt x="16" y="4"/>
                        </a:cubicBezTo>
                        <a:cubicBezTo>
                          <a:pt x="17" y="3"/>
                          <a:pt x="18" y="2"/>
                          <a:pt x="19" y="1"/>
                        </a:cubicBezTo>
                        <a:cubicBezTo>
                          <a:pt x="18" y="3"/>
                          <a:pt x="17" y="5"/>
                          <a:pt x="15" y="7"/>
                        </a:cubicBezTo>
                        <a:cubicBezTo>
                          <a:pt x="15" y="8"/>
                          <a:pt x="14" y="8"/>
                          <a:pt x="14" y="9"/>
                        </a:cubicBezTo>
                        <a:cubicBezTo>
                          <a:pt x="11" y="12"/>
                          <a:pt x="9" y="16"/>
                          <a:pt x="8" y="19"/>
                        </a:cubicBezTo>
                        <a:cubicBezTo>
                          <a:pt x="8" y="19"/>
                          <a:pt x="8" y="19"/>
                          <a:pt x="8" y="19"/>
                        </a:cubicBezTo>
                        <a:cubicBezTo>
                          <a:pt x="8" y="19"/>
                          <a:pt x="8" y="19"/>
                          <a:pt x="8" y="19"/>
                        </a:cubicBezTo>
                        <a:cubicBezTo>
                          <a:pt x="8" y="19"/>
                          <a:pt x="8" y="19"/>
                          <a:pt x="8" y="19"/>
                        </a:cubicBezTo>
                        <a:cubicBezTo>
                          <a:pt x="8" y="19"/>
                          <a:pt x="8" y="19"/>
                          <a:pt x="8" y="19"/>
                        </a:cubicBezTo>
                        <a:cubicBezTo>
                          <a:pt x="10" y="15"/>
                          <a:pt x="13" y="11"/>
                          <a:pt x="16" y="7"/>
                        </a:cubicBezTo>
                        <a:cubicBezTo>
                          <a:pt x="17" y="5"/>
                          <a:pt x="19" y="3"/>
                          <a:pt x="21" y="1"/>
                        </a:cubicBezTo>
                        <a:cubicBezTo>
                          <a:pt x="21" y="2"/>
                          <a:pt x="20" y="3"/>
                          <a:pt x="19" y="4"/>
                        </a:cubicBezTo>
                        <a:cubicBezTo>
                          <a:pt x="16" y="8"/>
                          <a:pt x="13" y="12"/>
                          <a:pt x="11" y="16"/>
                        </a:cubicBezTo>
                        <a:cubicBezTo>
                          <a:pt x="11" y="16"/>
                          <a:pt x="11" y="16"/>
                          <a:pt x="11" y="16"/>
                        </a:cubicBezTo>
                        <a:cubicBezTo>
                          <a:pt x="13" y="14"/>
                          <a:pt x="14" y="11"/>
                          <a:pt x="16" y="9"/>
                        </a:cubicBezTo>
                        <a:cubicBezTo>
                          <a:pt x="17" y="7"/>
                          <a:pt x="18" y="6"/>
                          <a:pt x="19" y="5"/>
                        </a:cubicBezTo>
                        <a:cubicBezTo>
                          <a:pt x="20" y="3"/>
                          <a:pt x="22" y="2"/>
                          <a:pt x="23" y="1"/>
                        </a:cubicBezTo>
                        <a:cubicBezTo>
                          <a:pt x="22" y="2"/>
                          <a:pt x="21" y="4"/>
                          <a:pt x="20" y="6"/>
                        </a:cubicBezTo>
                        <a:cubicBezTo>
                          <a:pt x="20" y="6"/>
                          <a:pt x="20" y="6"/>
                          <a:pt x="20" y="6"/>
                        </a:cubicBezTo>
                        <a:cubicBezTo>
                          <a:pt x="18" y="7"/>
                          <a:pt x="17" y="9"/>
                          <a:pt x="15" y="11"/>
                        </a:cubicBezTo>
                        <a:cubicBezTo>
                          <a:pt x="15" y="11"/>
                          <a:pt x="15" y="11"/>
                          <a:pt x="15" y="11"/>
                        </a:cubicBezTo>
                        <a:cubicBezTo>
                          <a:pt x="17" y="10"/>
                          <a:pt x="18" y="8"/>
                          <a:pt x="20" y="6"/>
                        </a:cubicBezTo>
                        <a:cubicBezTo>
                          <a:pt x="21" y="4"/>
                          <a:pt x="23" y="2"/>
                          <a:pt x="25" y="1"/>
                        </a:cubicBezTo>
                        <a:cubicBezTo>
                          <a:pt x="26" y="1"/>
                          <a:pt x="26" y="0"/>
                          <a:pt x="26" y="0"/>
                        </a:cubicBezTo>
                        <a:cubicBezTo>
                          <a:pt x="26" y="0"/>
                          <a:pt x="26" y="1"/>
                          <a:pt x="26" y="1"/>
                        </a:cubicBezTo>
                        <a:cubicBezTo>
                          <a:pt x="26" y="1"/>
                          <a:pt x="26" y="1"/>
                          <a:pt x="26" y="1"/>
                        </a:cubicBezTo>
                        <a:cubicBezTo>
                          <a:pt x="25" y="2"/>
                          <a:pt x="25" y="2"/>
                          <a:pt x="24" y="2"/>
                        </a:cubicBezTo>
                        <a:cubicBezTo>
                          <a:pt x="22" y="5"/>
                          <a:pt x="20" y="7"/>
                          <a:pt x="19" y="9"/>
                        </a:cubicBezTo>
                        <a:cubicBezTo>
                          <a:pt x="19" y="9"/>
                          <a:pt x="19" y="9"/>
                          <a:pt x="19" y="9"/>
                        </a:cubicBezTo>
                        <a:cubicBezTo>
                          <a:pt x="21" y="7"/>
                          <a:pt x="23" y="5"/>
                          <a:pt x="24" y="3"/>
                        </a:cubicBezTo>
                        <a:cubicBezTo>
                          <a:pt x="25" y="2"/>
                          <a:pt x="26" y="1"/>
                          <a:pt x="27" y="1"/>
                        </a:cubicBezTo>
                        <a:cubicBezTo>
                          <a:pt x="26" y="1"/>
                          <a:pt x="26" y="1"/>
                          <a:pt x="26" y="1"/>
                        </a:cubicBezTo>
                        <a:cubicBezTo>
                          <a:pt x="25" y="2"/>
                          <a:pt x="25" y="3"/>
                          <a:pt x="24" y="3"/>
                        </a:cubicBezTo>
                        <a:cubicBezTo>
                          <a:pt x="22" y="5"/>
                          <a:pt x="21" y="7"/>
                          <a:pt x="20" y="9"/>
                        </a:cubicBezTo>
                        <a:cubicBezTo>
                          <a:pt x="20" y="9"/>
                          <a:pt x="20" y="9"/>
                          <a:pt x="20" y="9"/>
                        </a:cubicBezTo>
                        <a:cubicBezTo>
                          <a:pt x="22" y="6"/>
                          <a:pt x="24" y="4"/>
                          <a:pt x="26" y="1"/>
                        </a:cubicBezTo>
                        <a:cubicBezTo>
                          <a:pt x="26" y="1"/>
                          <a:pt x="27" y="1"/>
                          <a:pt x="27" y="1"/>
                        </a:cubicBezTo>
                        <a:cubicBezTo>
                          <a:pt x="27" y="1"/>
                          <a:pt x="27" y="1"/>
                          <a:pt x="27" y="1"/>
                        </a:cubicBezTo>
                        <a:cubicBezTo>
                          <a:pt x="27" y="1"/>
                          <a:pt x="27" y="1"/>
                          <a:pt x="27" y="1"/>
                        </a:cubicBezTo>
                        <a:cubicBezTo>
                          <a:pt x="27" y="1"/>
                          <a:pt x="27" y="1"/>
                          <a:pt x="27" y="1"/>
                        </a:cubicBezTo>
                        <a:cubicBezTo>
                          <a:pt x="27" y="1"/>
                          <a:pt x="27" y="1"/>
                          <a:pt x="27" y="1"/>
                        </a:cubicBezTo>
                        <a:cubicBezTo>
                          <a:pt x="27" y="0"/>
                          <a:pt x="28" y="0"/>
                          <a:pt x="29" y="0"/>
                        </a:cubicBezTo>
                        <a:cubicBezTo>
                          <a:pt x="29" y="0"/>
                          <a:pt x="29" y="0"/>
                          <a:pt x="29" y="0"/>
                        </a:cubicBezTo>
                        <a:cubicBezTo>
                          <a:pt x="29" y="0"/>
                          <a:pt x="28" y="1"/>
                          <a:pt x="28" y="1"/>
                        </a:cubicBezTo>
                        <a:cubicBezTo>
                          <a:pt x="27" y="2"/>
                          <a:pt x="26" y="3"/>
                          <a:pt x="25" y="4"/>
                        </a:cubicBezTo>
                        <a:cubicBezTo>
                          <a:pt x="24" y="5"/>
                          <a:pt x="23" y="7"/>
                          <a:pt x="22" y="8"/>
                        </a:cubicBezTo>
                        <a:cubicBezTo>
                          <a:pt x="22" y="8"/>
                          <a:pt x="22" y="8"/>
                          <a:pt x="22" y="8"/>
                        </a:cubicBezTo>
                        <a:cubicBezTo>
                          <a:pt x="24" y="6"/>
                          <a:pt x="26" y="4"/>
                          <a:pt x="28" y="1"/>
                        </a:cubicBezTo>
                        <a:cubicBezTo>
                          <a:pt x="28" y="1"/>
                          <a:pt x="29" y="1"/>
                          <a:pt x="29" y="1"/>
                        </a:cubicBezTo>
                        <a:cubicBezTo>
                          <a:pt x="29" y="1"/>
                          <a:pt x="29" y="2"/>
                          <a:pt x="28" y="2"/>
                        </a:cubicBezTo>
                        <a:cubicBezTo>
                          <a:pt x="28" y="2"/>
                          <a:pt x="28" y="3"/>
                          <a:pt x="27" y="3"/>
                        </a:cubicBezTo>
                        <a:cubicBezTo>
                          <a:pt x="26" y="4"/>
                          <a:pt x="25" y="6"/>
                          <a:pt x="24" y="7"/>
                        </a:cubicBezTo>
                        <a:cubicBezTo>
                          <a:pt x="24" y="7"/>
                          <a:pt x="24" y="7"/>
                          <a:pt x="24" y="7"/>
                        </a:cubicBezTo>
                        <a:cubicBezTo>
                          <a:pt x="26" y="6"/>
                          <a:pt x="27" y="4"/>
                          <a:pt x="28" y="2"/>
                        </a:cubicBezTo>
                        <a:cubicBezTo>
                          <a:pt x="29" y="2"/>
                          <a:pt x="29" y="1"/>
                          <a:pt x="30" y="1"/>
                        </a:cubicBezTo>
                        <a:cubicBezTo>
                          <a:pt x="30" y="1"/>
                          <a:pt x="31" y="0"/>
                          <a:pt x="31" y="0"/>
                        </a:cubicBezTo>
                        <a:cubicBezTo>
                          <a:pt x="31" y="0"/>
                          <a:pt x="31" y="0"/>
                          <a:pt x="31" y="1"/>
                        </a:cubicBezTo>
                        <a:cubicBezTo>
                          <a:pt x="31" y="1"/>
                          <a:pt x="31" y="1"/>
                          <a:pt x="31" y="1"/>
                        </a:cubicBezTo>
                        <a:cubicBezTo>
                          <a:pt x="31" y="1"/>
                          <a:pt x="31" y="1"/>
                          <a:pt x="31" y="2"/>
                        </a:cubicBezTo>
                        <a:cubicBezTo>
                          <a:pt x="30" y="2"/>
                          <a:pt x="30" y="2"/>
                          <a:pt x="29" y="3"/>
                        </a:cubicBezTo>
                        <a:cubicBezTo>
                          <a:pt x="28" y="4"/>
                          <a:pt x="28" y="5"/>
                          <a:pt x="27" y="6"/>
                        </a:cubicBezTo>
                        <a:cubicBezTo>
                          <a:pt x="27" y="6"/>
                          <a:pt x="27" y="6"/>
                          <a:pt x="27" y="6"/>
                        </a:cubicBezTo>
                        <a:cubicBezTo>
                          <a:pt x="28" y="5"/>
                          <a:pt x="30" y="3"/>
                          <a:pt x="31" y="2"/>
                        </a:cubicBezTo>
                        <a:cubicBezTo>
                          <a:pt x="31" y="1"/>
                          <a:pt x="31" y="1"/>
                          <a:pt x="32" y="1"/>
                        </a:cubicBezTo>
                        <a:cubicBezTo>
                          <a:pt x="32" y="1"/>
                          <a:pt x="32" y="0"/>
                          <a:pt x="33" y="0"/>
                        </a:cubicBezTo>
                        <a:cubicBezTo>
                          <a:pt x="33" y="0"/>
                          <a:pt x="33" y="1"/>
                          <a:pt x="32" y="1"/>
                        </a:cubicBezTo>
                        <a:cubicBezTo>
                          <a:pt x="32" y="1"/>
                          <a:pt x="32" y="1"/>
                          <a:pt x="32" y="1"/>
                        </a:cubicBezTo>
                        <a:cubicBezTo>
                          <a:pt x="32" y="1"/>
                          <a:pt x="32" y="1"/>
                          <a:pt x="32" y="1"/>
                        </a:cubicBezTo>
                        <a:cubicBezTo>
                          <a:pt x="32" y="2"/>
                          <a:pt x="31" y="2"/>
                          <a:pt x="31" y="3"/>
                        </a:cubicBezTo>
                        <a:cubicBezTo>
                          <a:pt x="30" y="3"/>
                          <a:pt x="30" y="4"/>
                          <a:pt x="29" y="5"/>
                        </a:cubicBezTo>
                        <a:cubicBezTo>
                          <a:pt x="29" y="6"/>
                          <a:pt x="29" y="6"/>
                          <a:pt x="29" y="5"/>
                        </a:cubicBezTo>
                        <a:cubicBezTo>
                          <a:pt x="30" y="4"/>
                          <a:pt x="32" y="3"/>
                          <a:pt x="32" y="1"/>
                        </a:cubicBezTo>
                        <a:cubicBezTo>
                          <a:pt x="33" y="1"/>
                          <a:pt x="33" y="1"/>
                          <a:pt x="33" y="1"/>
                        </a:cubicBezTo>
                        <a:cubicBezTo>
                          <a:pt x="33" y="1"/>
                          <a:pt x="33" y="1"/>
                          <a:pt x="33" y="1"/>
                        </a:cubicBezTo>
                        <a:cubicBezTo>
                          <a:pt x="33" y="1"/>
                          <a:pt x="33" y="2"/>
                          <a:pt x="33" y="2"/>
                        </a:cubicBezTo>
                        <a:cubicBezTo>
                          <a:pt x="32" y="3"/>
                          <a:pt x="31" y="4"/>
                          <a:pt x="31" y="5"/>
                        </a:cubicBezTo>
                        <a:cubicBezTo>
                          <a:pt x="31" y="5"/>
                          <a:pt x="31" y="5"/>
                          <a:pt x="31" y="5"/>
                        </a:cubicBezTo>
                        <a:cubicBezTo>
                          <a:pt x="31" y="5"/>
                          <a:pt x="32" y="4"/>
                          <a:pt x="32" y="3"/>
                        </a:cubicBezTo>
                        <a:cubicBezTo>
                          <a:pt x="32" y="3"/>
                          <a:pt x="32" y="3"/>
                          <a:pt x="32" y="3"/>
                        </a:cubicBezTo>
                        <a:cubicBezTo>
                          <a:pt x="32" y="3"/>
                          <a:pt x="32" y="3"/>
                          <a:pt x="32" y="3"/>
                        </a:cubicBezTo>
                        <a:cubicBezTo>
                          <a:pt x="32" y="3"/>
                          <a:pt x="32" y="3"/>
                          <a:pt x="32" y="3"/>
                        </a:cubicBezTo>
                        <a:cubicBezTo>
                          <a:pt x="32" y="3"/>
                          <a:pt x="32" y="3"/>
                          <a:pt x="32" y="3"/>
                        </a:cubicBezTo>
                        <a:cubicBezTo>
                          <a:pt x="32" y="3"/>
                          <a:pt x="33" y="3"/>
                          <a:pt x="33" y="3"/>
                        </a:cubicBezTo>
                        <a:cubicBezTo>
                          <a:pt x="33" y="3"/>
                          <a:pt x="33" y="3"/>
                          <a:pt x="34" y="2"/>
                        </a:cubicBezTo>
                        <a:cubicBezTo>
                          <a:pt x="34" y="2"/>
                          <a:pt x="34" y="2"/>
                          <a:pt x="34" y="2"/>
                        </a:cubicBezTo>
                        <a:cubicBezTo>
                          <a:pt x="34" y="3"/>
                          <a:pt x="33" y="4"/>
                          <a:pt x="33" y="5"/>
                        </a:cubicBezTo>
                        <a:cubicBezTo>
                          <a:pt x="33" y="5"/>
                          <a:pt x="33" y="5"/>
                          <a:pt x="33" y="6"/>
                        </a:cubicBezTo>
                        <a:cubicBezTo>
                          <a:pt x="33" y="6"/>
                          <a:pt x="33" y="6"/>
                          <a:pt x="33" y="6"/>
                        </a:cubicBezTo>
                        <a:cubicBezTo>
                          <a:pt x="33" y="5"/>
                          <a:pt x="33" y="5"/>
                          <a:pt x="33" y="5"/>
                        </a:cubicBezTo>
                        <a:cubicBezTo>
                          <a:pt x="33" y="4"/>
                          <a:pt x="33" y="4"/>
                          <a:pt x="34" y="4"/>
                        </a:cubicBezTo>
                        <a:cubicBezTo>
                          <a:pt x="34" y="4"/>
                          <a:pt x="34" y="4"/>
                          <a:pt x="34" y="4"/>
                        </a:cubicBezTo>
                        <a:cubicBezTo>
                          <a:pt x="34" y="4"/>
                          <a:pt x="34" y="4"/>
                          <a:pt x="34" y="4"/>
                        </a:cubicBezTo>
                        <a:cubicBezTo>
                          <a:pt x="34" y="4"/>
                          <a:pt x="34" y="4"/>
                          <a:pt x="34" y="4"/>
                        </a:cubicBezTo>
                        <a:cubicBezTo>
                          <a:pt x="34" y="4"/>
                          <a:pt x="34" y="4"/>
                          <a:pt x="34" y="4"/>
                        </a:cubicBezTo>
                        <a:cubicBezTo>
                          <a:pt x="34" y="4"/>
                          <a:pt x="34" y="4"/>
                          <a:pt x="34" y="3"/>
                        </a:cubicBezTo>
                        <a:cubicBezTo>
                          <a:pt x="34" y="4"/>
                          <a:pt x="34" y="4"/>
                          <a:pt x="34" y="4"/>
                        </a:cubicBezTo>
                        <a:cubicBezTo>
                          <a:pt x="34" y="4"/>
                          <a:pt x="34" y="4"/>
                          <a:pt x="34" y="4"/>
                        </a:cubicBezTo>
                        <a:cubicBezTo>
                          <a:pt x="34" y="4"/>
                          <a:pt x="34" y="4"/>
                          <a:pt x="34" y="3"/>
                        </a:cubicBezTo>
                        <a:cubicBezTo>
                          <a:pt x="34" y="3"/>
                          <a:pt x="34" y="3"/>
                          <a:pt x="34" y="3"/>
                        </a:cubicBezTo>
                        <a:cubicBezTo>
                          <a:pt x="34" y="4"/>
                          <a:pt x="33" y="4"/>
                          <a:pt x="33" y="4"/>
                        </a:cubicBezTo>
                        <a:cubicBezTo>
                          <a:pt x="33" y="4"/>
                          <a:pt x="34" y="3"/>
                          <a:pt x="34" y="2"/>
                        </a:cubicBezTo>
                        <a:cubicBezTo>
                          <a:pt x="34" y="2"/>
                          <a:pt x="34" y="2"/>
                          <a:pt x="34" y="2"/>
                        </a:cubicBezTo>
                        <a:cubicBezTo>
                          <a:pt x="33" y="3"/>
                          <a:pt x="32" y="3"/>
                          <a:pt x="32" y="4"/>
                        </a:cubicBezTo>
                        <a:cubicBezTo>
                          <a:pt x="33" y="3"/>
                          <a:pt x="33" y="2"/>
                          <a:pt x="33" y="1"/>
                        </a:cubicBezTo>
                        <a:cubicBezTo>
                          <a:pt x="33" y="1"/>
                          <a:pt x="33" y="1"/>
                          <a:pt x="33" y="1"/>
                        </a:cubicBezTo>
                        <a:cubicBezTo>
                          <a:pt x="33" y="1"/>
                          <a:pt x="33" y="1"/>
                          <a:pt x="32" y="1"/>
                        </a:cubicBezTo>
                        <a:cubicBezTo>
                          <a:pt x="33" y="1"/>
                          <a:pt x="33" y="0"/>
                          <a:pt x="33" y="0"/>
                        </a:cubicBezTo>
                        <a:cubicBezTo>
                          <a:pt x="33" y="0"/>
                          <a:pt x="33" y="0"/>
                          <a:pt x="33" y="0"/>
                        </a:cubicBezTo>
                        <a:cubicBezTo>
                          <a:pt x="32" y="0"/>
                          <a:pt x="31" y="1"/>
                          <a:pt x="31" y="1"/>
                        </a:cubicBezTo>
                        <a:cubicBezTo>
                          <a:pt x="31" y="1"/>
                          <a:pt x="31" y="0"/>
                          <a:pt x="31" y="0"/>
                        </a:cubicBezTo>
                        <a:cubicBezTo>
                          <a:pt x="31" y="0"/>
                          <a:pt x="31" y="0"/>
                          <a:pt x="31" y="0"/>
                        </a:cubicBezTo>
                        <a:cubicBezTo>
                          <a:pt x="30" y="0"/>
                          <a:pt x="29" y="1"/>
                          <a:pt x="29" y="2"/>
                        </a:cubicBezTo>
                        <a:cubicBezTo>
                          <a:pt x="29" y="1"/>
                          <a:pt x="29" y="1"/>
                          <a:pt x="29" y="0"/>
                        </a:cubicBezTo>
                        <a:cubicBezTo>
                          <a:pt x="29" y="0"/>
                          <a:pt x="29" y="0"/>
                          <a:pt x="29" y="0"/>
                        </a:cubicBezTo>
                        <a:cubicBezTo>
                          <a:pt x="29" y="1"/>
                          <a:pt x="29" y="1"/>
                          <a:pt x="28" y="1"/>
                        </a:cubicBezTo>
                        <a:cubicBezTo>
                          <a:pt x="28" y="1"/>
                          <a:pt x="29" y="0"/>
                          <a:pt x="29" y="0"/>
                        </a:cubicBezTo>
                        <a:cubicBezTo>
                          <a:pt x="29" y="0"/>
                          <a:pt x="29" y="0"/>
                          <a:pt x="29" y="0"/>
                        </a:cubicBezTo>
                        <a:cubicBezTo>
                          <a:pt x="29" y="0"/>
                          <a:pt x="29" y="0"/>
                          <a:pt x="29"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6" name="Freeform 500"/>
                  <p:cNvSpPr>
                    <a:spLocks noEditPoints="1"/>
                  </p:cNvSpPr>
                  <p:nvPr/>
                </p:nvSpPr>
                <p:spPr bwMode="auto">
                  <a:xfrm>
                    <a:off x="823913" y="2454276"/>
                    <a:ext cx="6350" cy="9525"/>
                  </a:xfrm>
                  <a:custGeom>
                    <a:avLst/>
                    <a:gdLst>
                      <a:gd name="T0" fmla="*/ 5 w 6"/>
                      <a:gd name="T1" fmla="*/ 6 h 9"/>
                      <a:gd name="T2" fmla="*/ 5 w 6"/>
                      <a:gd name="T3" fmla="*/ 6 h 9"/>
                      <a:gd name="T4" fmla="*/ 1 w 6"/>
                      <a:gd name="T5" fmla="*/ 7 h 9"/>
                      <a:gd name="T6" fmla="*/ 1 w 6"/>
                      <a:gd name="T7" fmla="*/ 7 h 9"/>
                      <a:gd name="T8" fmla="*/ 3 w 6"/>
                      <a:gd name="T9" fmla="*/ 8 h 9"/>
                      <a:gd name="T10" fmla="*/ 3 w 6"/>
                      <a:gd name="T11" fmla="*/ 8 h 9"/>
                      <a:gd name="T12" fmla="*/ 4 w 6"/>
                      <a:gd name="T13" fmla="*/ 8 h 9"/>
                      <a:gd name="T14" fmla="*/ 3 w 6"/>
                      <a:gd name="T15" fmla="*/ 7 h 9"/>
                      <a:gd name="T16" fmla="*/ 3 w 6"/>
                      <a:gd name="T17" fmla="*/ 7 h 9"/>
                      <a:gd name="T18" fmla="*/ 0 w 6"/>
                      <a:gd name="T19" fmla="*/ 6 h 9"/>
                      <a:gd name="T20" fmla="*/ 6 w 6"/>
                      <a:gd name="T21" fmla="*/ 4 h 9"/>
                      <a:gd name="T22" fmla="*/ 6 w 6"/>
                      <a:gd name="T23" fmla="*/ 4 h 9"/>
                      <a:gd name="T24" fmla="*/ 5 w 6"/>
                      <a:gd name="T25" fmla="*/ 6 h 9"/>
                      <a:gd name="T26" fmla="*/ 5 w 6"/>
                      <a:gd name="T27" fmla="*/ 6 h 9"/>
                      <a:gd name="T28" fmla="*/ 5 w 6"/>
                      <a:gd name="T29" fmla="*/ 6 h 9"/>
                      <a:gd name="T30" fmla="*/ 2 w 6"/>
                      <a:gd name="T31" fmla="*/ 0 h 9"/>
                      <a:gd name="T32" fmla="*/ 0 w 6"/>
                      <a:gd name="T33" fmla="*/ 6 h 9"/>
                      <a:gd name="T34" fmla="*/ 2 w 6"/>
                      <a:gd name="T35" fmla="*/ 3 h 9"/>
                      <a:gd name="T36" fmla="*/ 1 w 6"/>
                      <a:gd name="T37" fmla="*/ 9 h 9"/>
                      <a:gd name="T38" fmla="*/ 3 w 6"/>
                      <a:gd name="T39" fmla="*/ 6 h 9"/>
                      <a:gd name="T40" fmla="*/ 3 w 6"/>
                      <a:gd name="T41" fmla="*/ 9 h 9"/>
                      <a:gd name="T42" fmla="*/ 4 w 6"/>
                      <a:gd name="T43" fmla="*/ 9 h 9"/>
                      <a:gd name="T44" fmla="*/ 4 w 6"/>
                      <a:gd name="T45" fmla="*/ 8 h 9"/>
                      <a:gd name="T46" fmla="*/ 6 w 6"/>
                      <a:gd name="T47" fmla="*/ 3 h 9"/>
                      <a:gd name="T48" fmla="*/ 5 w 6"/>
                      <a:gd name="T49" fmla="*/ 6 h 9"/>
                      <a:gd name="T50" fmla="*/ 3 w 6"/>
                      <a:gd name="T51" fmla="*/ 9 h 9"/>
                      <a:gd name="T52" fmla="*/ 3 w 6"/>
                      <a:gd name="T53" fmla="*/ 8 h 9"/>
                      <a:gd name="T54" fmla="*/ 3 w 6"/>
                      <a:gd name="T55" fmla="*/ 8 h 9"/>
                      <a:gd name="T56" fmla="*/ 3 w 6"/>
                      <a:gd name="T57" fmla="*/ 8 h 9"/>
                      <a:gd name="T58" fmla="*/ 3 w 6"/>
                      <a:gd name="T59" fmla="*/ 6 h 9"/>
                      <a:gd name="T60" fmla="*/ 3 w 6"/>
                      <a:gd name="T61" fmla="*/ 6 h 9"/>
                      <a:gd name="T62" fmla="*/ 4 w 6"/>
                      <a:gd name="T63" fmla="*/ 4 h 9"/>
                      <a:gd name="T64" fmla="*/ 2 w 6"/>
                      <a:gd name="T65" fmla="*/ 8 h 9"/>
                      <a:gd name="T66" fmla="*/ 1 w 6"/>
                      <a:gd name="T67" fmla="*/ 8 h 9"/>
                      <a:gd name="T68" fmla="*/ 1 w 6"/>
                      <a:gd name="T69" fmla="*/ 7 h 9"/>
                      <a:gd name="T70" fmla="*/ 1 w 6"/>
                      <a:gd name="T71" fmla="*/ 7 h 9"/>
                      <a:gd name="T72" fmla="*/ 2 w 6"/>
                      <a:gd name="T73" fmla="*/ 5 h 9"/>
                      <a:gd name="T74" fmla="*/ 3 w 6"/>
                      <a:gd name="T75" fmla="*/ 2 h 9"/>
                      <a:gd name="T76" fmla="*/ 0 w 6"/>
                      <a:gd name="T77" fmla="*/ 6 h 9"/>
                      <a:gd name="T78" fmla="*/ 0 w 6"/>
                      <a:gd name="T79" fmla="*/ 5 h 9"/>
                      <a:gd name="T80" fmla="*/ 1 w 6"/>
                      <a:gd name="T81" fmla="*/ 2 h 9"/>
                      <a:gd name="T82" fmla="*/ 2 w 6"/>
                      <a:gd name="T83" fmla="*/ 0 h 9"/>
                      <a:gd name="T84" fmla="*/ 2 w 6"/>
                      <a:gd name="T85"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 h="9">
                        <a:moveTo>
                          <a:pt x="5" y="6"/>
                        </a:moveTo>
                        <a:cubicBezTo>
                          <a:pt x="5" y="6"/>
                          <a:pt x="5" y="6"/>
                          <a:pt x="5" y="6"/>
                        </a:cubicBezTo>
                        <a:cubicBezTo>
                          <a:pt x="5" y="6"/>
                          <a:pt x="5" y="6"/>
                          <a:pt x="5" y="6"/>
                        </a:cubicBezTo>
                        <a:cubicBezTo>
                          <a:pt x="5" y="6"/>
                          <a:pt x="5" y="6"/>
                          <a:pt x="5" y="6"/>
                        </a:cubicBezTo>
                        <a:moveTo>
                          <a:pt x="1" y="7"/>
                        </a:moveTo>
                        <a:cubicBezTo>
                          <a:pt x="1" y="7"/>
                          <a:pt x="1" y="7"/>
                          <a:pt x="1" y="7"/>
                        </a:cubicBezTo>
                        <a:cubicBezTo>
                          <a:pt x="1" y="7"/>
                          <a:pt x="1" y="7"/>
                          <a:pt x="1" y="7"/>
                        </a:cubicBezTo>
                        <a:cubicBezTo>
                          <a:pt x="1" y="7"/>
                          <a:pt x="1" y="7"/>
                          <a:pt x="1" y="7"/>
                        </a:cubicBezTo>
                        <a:moveTo>
                          <a:pt x="3" y="8"/>
                        </a:moveTo>
                        <a:cubicBezTo>
                          <a:pt x="3" y="8"/>
                          <a:pt x="3" y="8"/>
                          <a:pt x="3" y="8"/>
                        </a:cubicBezTo>
                        <a:cubicBezTo>
                          <a:pt x="3" y="8"/>
                          <a:pt x="3" y="8"/>
                          <a:pt x="3" y="8"/>
                        </a:cubicBezTo>
                        <a:cubicBezTo>
                          <a:pt x="3" y="8"/>
                          <a:pt x="3" y="8"/>
                          <a:pt x="3" y="8"/>
                        </a:cubicBezTo>
                        <a:moveTo>
                          <a:pt x="4" y="8"/>
                        </a:moveTo>
                        <a:cubicBezTo>
                          <a:pt x="4" y="8"/>
                          <a:pt x="4" y="8"/>
                          <a:pt x="4" y="8"/>
                        </a:cubicBezTo>
                        <a:cubicBezTo>
                          <a:pt x="4" y="8"/>
                          <a:pt x="4" y="8"/>
                          <a:pt x="4" y="8"/>
                        </a:cubicBezTo>
                        <a:moveTo>
                          <a:pt x="3" y="7"/>
                        </a:moveTo>
                        <a:cubicBezTo>
                          <a:pt x="3" y="7"/>
                          <a:pt x="3" y="7"/>
                          <a:pt x="3" y="7"/>
                        </a:cubicBezTo>
                        <a:cubicBezTo>
                          <a:pt x="3" y="7"/>
                          <a:pt x="3" y="7"/>
                          <a:pt x="3" y="7"/>
                        </a:cubicBezTo>
                        <a:moveTo>
                          <a:pt x="0" y="6"/>
                        </a:moveTo>
                        <a:cubicBezTo>
                          <a:pt x="0" y="6"/>
                          <a:pt x="0" y="6"/>
                          <a:pt x="0" y="6"/>
                        </a:cubicBezTo>
                        <a:cubicBezTo>
                          <a:pt x="0" y="6"/>
                          <a:pt x="0" y="6"/>
                          <a:pt x="0" y="6"/>
                        </a:cubicBezTo>
                        <a:moveTo>
                          <a:pt x="6" y="4"/>
                        </a:moveTo>
                        <a:cubicBezTo>
                          <a:pt x="6" y="4"/>
                          <a:pt x="6" y="4"/>
                          <a:pt x="6" y="4"/>
                        </a:cubicBezTo>
                        <a:cubicBezTo>
                          <a:pt x="6" y="4"/>
                          <a:pt x="6" y="4"/>
                          <a:pt x="6" y="4"/>
                        </a:cubicBezTo>
                        <a:cubicBezTo>
                          <a:pt x="5" y="5"/>
                          <a:pt x="5" y="5"/>
                          <a:pt x="4"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5"/>
                          <a:pt x="5" y="4"/>
                          <a:pt x="6" y="4"/>
                        </a:cubicBezTo>
                        <a:moveTo>
                          <a:pt x="2" y="0"/>
                        </a:moveTo>
                        <a:cubicBezTo>
                          <a:pt x="1" y="1"/>
                          <a:pt x="1" y="2"/>
                          <a:pt x="0" y="3"/>
                        </a:cubicBezTo>
                        <a:cubicBezTo>
                          <a:pt x="0" y="4"/>
                          <a:pt x="0" y="5"/>
                          <a:pt x="0" y="6"/>
                        </a:cubicBezTo>
                        <a:cubicBezTo>
                          <a:pt x="0" y="6"/>
                          <a:pt x="0" y="6"/>
                          <a:pt x="0" y="6"/>
                        </a:cubicBezTo>
                        <a:cubicBezTo>
                          <a:pt x="1" y="5"/>
                          <a:pt x="2" y="4"/>
                          <a:pt x="2" y="3"/>
                        </a:cubicBezTo>
                        <a:cubicBezTo>
                          <a:pt x="2" y="4"/>
                          <a:pt x="2" y="5"/>
                          <a:pt x="1" y="6"/>
                        </a:cubicBezTo>
                        <a:cubicBezTo>
                          <a:pt x="1" y="7"/>
                          <a:pt x="0" y="8"/>
                          <a:pt x="1" y="9"/>
                        </a:cubicBezTo>
                        <a:cubicBezTo>
                          <a:pt x="1" y="9"/>
                          <a:pt x="1" y="9"/>
                          <a:pt x="1" y="9"/>
                        </a:cubicBezTo>
                        <a:cubicBezTo>
                          <a:pt x="2" y="8"/>
                          <a:pt x="2" y="7"/>
                          <a:pt x="3" y="6"/>
                        </a:cubicBezTo>
                        <a:cubicBezTo>
                          <a:pt x="3" y="7"/>
                          <a:pt x="2" y="8"/>
                          <a:pt x="3" y="9"/>
                        </a:cubicBezTo>
                        <a:cubicBezTo>
                          <a:pt x="3" y="9"/>
                          <a:pt x="3" y="9"/>
                          <a:pt x="3" y="9"/>
                        </a:cubicBezTo>
                        <a:cubicBezTo>
                          <a:pt x="3" y="8"/>
                          <a:pt x="4" y="7"/>
                          <a:pt x="4" y="7"/>
                        </a:cubicBezTo>
                        <a:cubicBezTo>
                          <a:pt x="4" y="7"/>
                          <a:pt x="4" y="8"/>
                          <a:pt x="4" y="9"/>
                        </a:cubicBezTo>
                        <a:cubicBezTo>
                          <a:pt x="4" y="9"/>
                          <a:pt x="4" y="9"/>
                          <a:pt x="4" y="9"/>
                        </a:cubicBezTo>
                        <a:cubicBezTo>
                          <a:pt x="4" y="8"/>
                          <a:pt x="4" y="8"/>
                          <a:pt x="4" y="8"/>
                        </a:cubicBezTo>
                        <a:cubicBezTo>
                          <a:pt x="4" y="7"/>
                          <a:pt x="4" y="7"/>
                          <a:pt x="4" y="7"/>
                        </a:cubicBezTo>
                        <a:cubicBezTo>
                          <a:pt x="5" y="5"/>
                          <a:pt x="6" y="4"/>
                          <a:pt x="6" y="3"/>
                        </a:cubicBezTo>
                        <a:cubicBezTo>
                          <a:pt x="6" y="3"/>
                          <a:pt x="6" y="3"/>
                          <a:pt x="6" y="3"/>
                        </a:cubicBezTo>
                        <a:cubicBezTo>
                          <a:pt x="6" y="4"/>
                          <a:pt x="5" y="5"/>
                          <a:pt x="5" y="6"/>
                        </a:cubicBezTo>
                        <a:cubicBezTo>
                          <a:pt x="4" y="6"/>
                          <a:pt x="4" y="6"/>
                          <a:pt x="4" y="6"/>
                        </a:cubicBezTo>
                        <a:cubicBezTo>
                          <a:pt x="4" y="7"/>
                          <a:pt x="3" y="8"/>
                          <a:pt x="3" y="9"/>
                        </a:cubicBezTo>
                        <a:cubicBezTo>
                          <a:pt x="3" y="9"/>
                          <a:pt x="3" y="9"/>
                          <a:pt x="3" y="9"/>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7"/>
                        </a:cubicBezTo>
                        <a:cubicBezTo>
                          <a:pt x="3" y="7"/>
                          <a:pt x="3" y="6"/>
                          <a:pt x="3" y="6"/>
                        </a:cubicBezTo>
                        <a:cubicBezTo>
                          <a:pt x="3" y="6"/>
                          <a:pt x="3" y="6"/>
                          <a:pt x="3" y="6"/>
                        </a:cubicBezTo>
                        <a:cubicBezTo>
                          <a:pt x="3" y="6"/>
                          <a:pt x="3" y="6"/>
                          <a:pt x="3" y="6"/>
                        </a:cubicBezTo>
                        <a:cubicBezTo>
                          <a:pt x="4" y="5"/>
                          <a:pt x="4" y="5"/>
                          <a:pt x="4" y="4"/>
                        </a:cubicBezTo>
                        <a:cubicBezTo>
                          <a:pt x="4" y="4"/>
                          <a:pt x="4" y="4"/>
                          <a:pt x="4" y="4"/>
                        </a:cubicBezTo>
                        <a:cubicBezTo>
                          <a:pt x="4" y="4"/>
                          <a:pt x="3" y="5"/>
                          <a:pt x="3" y="6"/>
                        </a:cubicBezTo>
                        <a:cubicBezTo>
                          <a:pt x="3" y="6"/>
                          <a:pt x="2" y="7"/>
                          <a:pt x="2" y="8"/>
                        </a:cubicBezTo>
                        <a:cubicBezTo>
                          <a:pt x="1" y="8"/>
                          <a:pt x="1" y="8"/>
                          <a:pt x="1" y="9"/>
                        </a:cubicBezTo>
                        <a:cubicBezTo>
                          <a:pt x="1" y="9"/>
                          <a:pt x="1" y="8"/>
                          <a:pt x="1" y="8"/>
                        </a:cubicBezTo>
                        <a:cubicBezTo>
                          <a:pt x="1" y="8"/>
                          <a:pt x="1" y="8"/>
                          <a:pt x="1" y="7"/>
                        </a:cubicBezTo>
                        <a:cubicBezTo>
                          <a:pt x="1" y="7"/>
                          <a:pt x="1" y="7"/>
                          <a:pt x="1" y="7"/>
                        </a:cubicBezTo>
                        <a:cubicBezTo>
                          <a:pt x="1" y="7"/>
                          <a:pt x="1" y="7"/>
                          <a:pt x="1" y="7"/>
                        </a:cubicBezTo>
                        <a:cubicBezTo>
                          <a:pt x="1" y="7"/>
                          <a:pt x="1" y="7"/>
                          <a:pt x="1" y="7"/>
                        </a:cubicBezTo>
                        <a:cubicBezTo>
                          <a:pt x="1" y="7"/>
                          <a:pt x="1" y="7"/>
                          <a:pt x="1" y="7"/>
                        </a:cubicBezTo>
                        <a:cubicBezTo>
                          <a:pt x="1" y="6"/>
                          <a:pt x="1" y="5"/>
                          <a:pt x="2" y="5"/>
                        </a:cubicBezTo>
                        <a:cubicBezTo>
                          <a:pt x="2" y="5"/>
                          <a:pt x="2" y="5"/>
                          <a:pt x="2" y="5"/>
                        </a:cubicBezTo>
                        <a:cubicBezTo>
                          <a:pt x="2" y="4"/>
                          <a:pt x="2" y="3"/>
                          <a:pt x="3" y="2"/>
                        </a:cubicBezTo>
                        <a:cubicBezTo>
                          <a:pt x="3" y="2"/>
                          <a:pt x="3" y="2"/>
                          <a:pt x="3" y="2"/>
                        </a:cubicBezTo>
                        <a:cubicBezTo>
                          <a:pt x="2" y="4"/>
                          <a:pt x="1" y="5"/>
                          <a:pt x="0" y="6"/>
                        </a:cubicBezTo>
                        <a:cubicBezTo>
                          <a:pt x="0" y="6"/>
                          <a:pt x="0" y="6"/>
                          <a:pt x="0" y="6"/>
                        </a:cubicBezTo>
                        <a:cubicBezTo>
                          <a:pt x="0" y="6"/>
                          <a:pt x="0" y="5"/>
                          <a:pt x="0" y="5"/>
                        </a:cubicBezTo>
                        <a:cubicBezTo>
                          <a:pt x="0" y="5"/>
                          <a:pt x="0" y="5"/>
                          <a:pt x="0" y="5"/>
                        </a:cubicBezTo>
                        <a:cubicBezTo>
                          <a:pt x="0" y="4"/>
                          <a:pt x="0" y="3"/>
                          <a:pt x="1" y="2"/>
                        </a:cubicBezTo>
                        <a:cubicBezTo>
                          <a:pt x="1" y="2"/>
                          <a:pt x="1" y="2"/>
                          <a:pt x="1" y="2"/>
                        </a:cubicBezTo>
                        <a:cubicBezTo>
                          <a:pt x="1" y="2"/>
                          <a:pt x="1" y="1"/>
                          <a:pt x="2" y="0"/>
                        </a:cubicBezTo>
                        <a:cubicBezTo>
                          <a:pt x="2" y="0"/>
                          <a:pt x="2"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7" name="Freeform 501"/>
                  <p:cNvSpPr>
                    <a:spLocks noEditPoints="1"/>
                  </p:cNvSpPr>
                  <p:nvPr/>
                </p:nvSpPr>
                <p:spPr bwMode="auto">
                  <a:xfrm>
                    <a:off x="822325" y="2454276"/>
                    <a:ext cx="34925" cy="31750"/>
                  </a:xfrm>
                  <a:custGeom>
                    <a:avLst/>
                    <a:gdLst>
                      <a:gd name="T0" fmla="*/ 25 w 34"/>
                      <a:gd name="T1" fmla="*/ 13 h 31"/>
                      <a:gd name="T2" fmla="*/ 25 w 34"/>
                      <a:gd name="T3" fmla="*/ 18 h 31"/>
                      <a:gd name="T4" fmla="*/ 16 w 34"/>
                      <a:gd name="T5" fmla="*/ 21 h 31"/>
                      <a:gd name="T6" fmla="*/ 11 w 34"/>
                      <a:gd name="T7" fmla="*/ 25 h 31"/>
                      <a:gd name="T8" fmla="*/ 4 w 34"/>
                      <a:gd name="T9" fmla="*/ 26 h 31"/>
                      <a:gd name="T10" fmla="*/ 5 w 34"/>
                      <a:gd name="T11" fmla="*/ 27 h 31"/>
                      <a:gd name="T12" fmla="*/ 2 w 34"/>
                      <a:gd name="T13" fmla="*/ 30 h 31"/>
                      <a:gd name="T14" fmla="*/ 4 w 34"/>
                      <a:gd name="T15" fmla="*/ 29 h 31"/>
                      <a:gd name="T16" fmla="*/ 1 w 34"/>
                      <a:gd name="T17" fmla="*/ 27 h 31"/>
                      <a:gd name="T18" fmla="*/ 31 w 34"/>
                      <a:gd name="T19" fmla="*/ 26 h 31"/>
                      <a:gd name="T20" fmla="*/ 1 w 34"/>
                      <a:gd name="T21" fmla="*/ 27 h 31"/>
                      <a:gd name="T22" fmla="*/ 6 w 34"/>
                      <a:gd name="T23" fmla="*/ 26 h 31"/>
                      <a:gd name="T24" fmla="*/ 4 w 34"/>
                      <a:gd name="T25" fmla="*/ 26 h 31"/>
                      <a:gd name="T26" fmla="*/ 11 w 34"/>
                      <a:gd name="T27" fmla="*/ 27 h 31"/>
                      <a:gd name="T28" fmla="*/ 5 w 34"/>
                      <a:gd name="T29" fmla="*/ 30 h 31"/>
                      <a:gd name="T30" fmla="*/ 3 w 34"/>
                      <a:gd name="T31" fmla="*/ 25 h 31"/>
                      <a:gd name="T32" fmla="*/ 18 w 34"/>
                      <a:gd name="T33" fmla="*/ 27 h 31"/>
                      <a:gd name="T34" fmla="*/ 13 w 34"/>
                      <a:gd name="T35" fmla="*/ 26 h 31"/>
                      <a:gd name="T36" fmla="*/ 30 w 34"/>
                      <a:gd name="T37" fmla="*/ 24 h 31"/>
                      <a:gd name="T38" fmla="*/ 15 w 34"/>
                      <a:gd name="T39" fmla="*/ 27 h 31"/>
                      <a:gd name="T40" fmla="*/ 13 w 34"/>
                      <a:gd name="T41" fmla="*/ 25 h 31"/>
                      <a:gd name="T42" fmla="*/ 13 w 34"/>
                      <a:gd name="T43" fmla="*/ 24 h 31"/>
                      <a:gd name="T44" fmla="*/ 17 w 34"/>
                      <a:gd name="T45" fmla="*/ 21 h 31"/>
                      <a:gd name="T46" fmla="*/ 13 w 34"/>
                      <a:gd name="T47" fmla="*/ 27 h 31"/>
                      <a:gd name="T48" fmla="*/ 17 w 34"/>
                      <a:gd name="T49" fmla="*/ 21 h 31"/>
                      <a:gd name="T50" fmla="*/ 18 w 34"/>
                      <a:gd name="T51" fmla="*/ 21 h 31"/>
                      <a:gd name="T52" fmla="*/ 16 w 34"/>
                      <a:gd name="T53" fmla="*/ 27 h 31"/>
                      <a:gd name="T54" fmla="*/ 19 w 34"/>
                      <a:gd name="T55" fmla="*/ 23 h 31"/>
                      <a:gd name="T56" fmla="*/ 19 w 34"/>
                      <a:gd name="T57" fmla="*/ 24 h 31"/>
                      <a:gd name="T58" fmla="*/ 27 w 34"/>
                      <a:gd name="T59" fmla="*/ 18 h 31"/>
                      <a:gd name="T60" fmla="*/ 21 w 34"/>
                      <a:gd name="T61" fmla="*/ 16 h 31"/>
                      <a:gd name="T62" fmla="*/ 18 w 34"/>
                      <a:gd name="T63" fmla="*/ 21 h 31"/>
                      <a:gd name="T64" fmla="*/ 23 w 34"/>
                      <a:gd name="T65" fmla="*/ 13 h 31"/>
                      <a:gd name="T66" fmla="*/ 24 w 34"/>
                      <a:gd name="T67" fmla="*/ 13 h 31"/>
                      <a:gd name="T68" fmla="*/ 14 w 34"/>
                      <a:gd name="T69" fmla="*/ 9 h 31"/>
                      <a:gd name="T70" fmla="*/ 8 w 34"/>
                      <a:gd name="T71" fmla="*/ 11 h 31"/>
                      <a:gd name="T72" fmla="*/ 12 w 34"/>
                      <a:gd name="T73" fmla="*/ 1 h 31"/>
                      <a:gd name="T74" fmla="*/ 9 w 34"/>
                      <a:gd name="T75" fmla="*/ 10 h 31"/>
                      <a:gd name="T76" fmla="*/ 9 w 34"/>
                      <a:gd name="T77" fmla="*/ 12 h 31"/>
                      <a:gd name="T78" fmla="*/ 14 w 34"/>
                      <a:gd name="T79" fmla="*/ 9 h 31"/>
                      <a:gd name="T80" fmla="*/ 15 w 34"/>
                      <a:gd name="T81" fmla="*/ 15 h 31"/>
                      <a:gd name="T82" fmla="*/ 16 w 34"/>
                      <a:gd name="T83" fmla="*/ 18 h 31"/>
                      <a:gd name="T84" fmla="*/ 20 w 34"/>
                      <a:gd name="T85" fmla="*/ 16 h 31"/>
                      <a:gd name="T86" fmla="*/ 19 w 34"/>
                      <a:gd name="T87" fmla="*/ 21 h 31"/>
                      <a:gd name="T88" fmla="*/ 11 w 34"/>
                      <a:gd name="T89" fmla="*/ 24 h 31"/>
                      <a:gd name="T90" fmla="*/ 3 w 34"/>
                      <a:gd name="T91" fmla="*/ 27 h 31"/>
                      <a:gd name="T92" fmla="*/ 0 w 34"/>
                      <a:gd name="T93" fmla="*/ 28 h 31"/>
                      <a:gd name="T94" fmla="*/ 5 w 34"/>
                      <a:gd name="T95" fmla="*/ 27 h 31"/>
                      <a:gd name="T96" fmla="*/ 6 w 34"/>
                      <a:gd name="T97" fmla="*/ 31 h 31"/>
                      <a:gd name="T98" fmla="*/ 10 w 34"/>
                      <a:gd name="T99" fmla="*/ 31 h 31"/>
                      <a:gd name="T100" fmla="*/ 15 w 34"/>
                      <a:gd name="T101" fmla="*/ 31 h 31"/>
                      <a:gd name="T102" fmla="*/ 23 w 34"/>
                      <a:gd name="T103" fmla="*/ 18 h 31"/>
                      <a:gd name="T104" fmla="*/ 19 w 34"/>
                      <a:gd name="T105" fmla="*/ 29 h 31"/>
                      <a:gd name="T106" fmla="*/ 23 w 34"/>
                      <a:gd name="T107" fmla="*/ 26 h 31"/>
                      <a:gd name="T108" fmla="*/ 29 w 34"/>
                      <a:gd name="T109" fmla="*/ 22 h 31"/>
                      <a:gd name="T110" fmla="*/ 32 w 34"/>
                      <a:gd name="T111" fmla="*/ 24 h 31"/>
                      <a:gd name="T112" fmla="*/ 33 w 34"/>
                      <a:gd name="T113" fmla="*/ 24 h 31"/>
                      <a:gd name="T114" fmla="*/ 31 w 34"/>
                      <a:gd name="T115" fmla="*/ 15 h 31"/>
                      <a:gd name="T116" fmla="*/ 23 w 34"/>
                      <a:gd name="T117" fmla="*/ 17 h 31"/>
                      <a:gd name="T118" fmla="*/ 18 w 34"/>
                      <a:gd name="T119" fmla="*/ 14 h 31"/>
                      <a:gd name="T120" fmla="*/ 12 w 34"/>
                      <a:gd name="T121" fmla="*/ 9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4" h="31">
                        <a:moveTo>
                          <a:pt x="11" y="1"/>
                        </a:moveTo>
                        <a:cubicBezTo>
                          <a:pt x="11" y="1"/>
                          <a:pt x="11" y="1"/>
                          <a:pt x="11" y="1"/>
                        </a:cubicBezTo>
                        <a:cubicBezTo>
                          <a:pt x="11" y="1"/>
                          <a:pt x="11" y="1"/>
                          <a:pt x="11" y="1"/>
                        </a:cubicBezTo>
                        <a:cubicBezTo>
                          <a:pt x="11" y="1"/>
                          <a:pt x="11" y="1"/>
                          <a:pt x="11" y="1"/>
                        </a:cubicBezTo>
                        <a:moveTo>
                          <a:pt x="10" y="10"/>
                        </a:moveTo>
                        <a:cubicBezTo>
                          <a:pt x="10" y="10"/>
                          <a:pt x="10" y="10"/>
                          <a:pt x="10" y="10"/>
                        </a:cubicBezTo>
                        <a:cubicBezTo>
                          <a:pt x="10" y="10"/>
                          <a:pt x="10" y="10"/>
                          <a:pt x="10" y="10"/>
                        </a:cubicBezTo>
                        <a:cubicBezTo>
                          <a:pt x="10" y="10"/>
                          <a:pt x="10" y="10"/>
                          <a:pt x="10" y="10"/>
                        </a:cubicBezTo>
                        <a:moveTo>
                          <a:pt x="12" y="10"/>
                        </a:moveTo>
                        <a:cubicBezTo>
                          <a:pt x="12" y="10"/>
                          <a:pt x="12" y="10"/>
                          <a:pt x="12" y="10"/>
                        </a:cubicBezTo>
                        <a:cubicBezTo>
                          <a:pt x="12" y="10"/>
                          <a:pt x="12" y="10"/>
                          <a:pt x="12" y="10"/>
                        </a:cubicBezTo>
                        <a:cubicBezTo>
                          <a:pt x="12" y="10"/>
                          <a:pt x="12" y="10"/>
                          <a:pt x="12" y="10"/>
                        </a:cubicBezTo>
                        <a:moveTo>
                          <a:pt x="25" y="13"/>
                        </a:moveTo>
                        <a:cubicBezTo>
                          <a:pt x="25" y="13"/>
                          <a:pt x="25" y="13"/>
                          <a:pt x="25" y="13"/>
                        </a:cubicBezTo>
                        <a:cubicBezTo>
                          <a:pt x="25" y="13"/>
                          <a:pt x="25" y="13"/>
                          <a:pt x="25" y="13"/>
                        </a:cubicBezTo>
                        <a:cubicBezTo>
                          <a:pt x="25" y="13"/>
                          <a:pt x="25" y="13"/>
                          <a:pt x="25" y="13"/>
                        </a:cubicBezTo>
                        <a:moveTo>
                          <a:pt x="20" y="13"/>
                        </a:moveTo>
                        <a:cubicBezTo>
                          <a:pt x="20" y="13"/>
                          <a:pt x="20" y="13"/>
                          <a:pt x="20" y="13"/>
                        </a:cubicBezTo>
                        <a:cubicBezTo>
                          <a:pt x="20" y="13"/>
                          <a:pt x="20" y="13"/>
                          <a:pt x="20" y="13"/>
                        </a:cubicBezTo>
                        <a:cubicBezTo>
                          <a:pt x="20" y="13"/>
                          <a:pt x="20" y="13"/>
                          <a:pt x="20" y="13"/>
                        </a:cubicBezTo>
                        <a:moveTo>
                          <a:pt x="22" y="15"/>
                        </a:moveTo>
                        <a:cubicBezTo>
                          <a:pt x="22" y="15"/>
                          <a:pt x="22" y="15"/>
                          <a:pt x="22" y="15"/>
                        </a:cubicBezTo>
                        <a:cubicBezTo>
                          <a:pt x="22" y="15"/>
                          <a:pt x="22" y="15"/>
                          <a:pt x="22" y="15"/>
                        </a:cubicBezTo>
                        <a:moveTo>
                          <a:pt x="24" y="17"/>
                        </a:moveTo>
                        <a:cubicBezTo>
                          <a:pt x="24" y="17"/>
                          <a:pt x="24" y="17"/>
                          <a:pt x="24" y="17"/>
                        </a:cubicBezTo>
                        <a:cubicBezTo>
                          <a:pt x="24" y="17"/>
                          <a:pt x="24" y="17"/>
                          <a:pt x="24" y="17"/>
                        </a:cubicBezTo>
                        <a:cubicBezTo>
                          <a:pt x="24" y="17"/>
                          <a:pt x="24" y="17"/>
                          <a:pt x="24" y="17"/>
                        </a:cubicBezTo>
                        <a:moveTo>
                          <a:pt x="25" y="18"/>
                        </a:moveTo>
                        <a:cubicBezTo>
                          <a:pt x="25" y="18"/>
                          <a:pt x="25" y="18"/>
                          <a:pt x="25" y="18"/>
                        </a:cubicBezTo>
                        <a:cubicBezTo>
                          <a:pt x="25" y="18"/>
                          <a:pt x="25" y="18"/>
                          <a:pt x="25" y="18"/>
                        </a:cubicBezTo>
                        <a:moveTo>
                          <a:pt x="21" y="18"/>
                        </a:moveTo>
                        <a:cubicBezTo>
                          <a:pt x="21" y="18"/>
                          <a:pt x="21" y="18"/>
                          <a:pt x="21" y="18"/>
                        </a:cubicBezTo>
                        <a:cubicBezTo>
                          <a:pt x="21" y="18"/>
                          <a:pt x="21" y="18"/>
                          <a:pt x="21" y="18"/>
                        </a:cubicBezTo>
                        <a:cubicBezTo>
                          <a:pt x="21" y="18"/>
                          <a:pt x="21" y="18"/>
                          <a:pt x="21" y="18"/>
                        </a:cubicBezTo>
                        <a:moveTo>
                          <a:pt x="18" y="19"/>
                        </a:moveTo>
                        <a:cubicBezTo>
                          <a:pt x="18" y="19"/>
                          <a:pt x="18" y="19"/>
                          <a:pt x="18" y="19"/>
                        </a:cubicBezTo>
                        <a:cubicBezTo>
                          <a:pt x="18" y="19"/>
                          <a:pt x="18" y="19"/>
                          <a:pt x="18" y="19"/>
                        </a:cubicBezTo>
                        <a:moveTo>
                          <a:pt x="17" y="21"/>
                        </a:moveTo>
                        <a:cubicBezTo>
                          <a:pt x="17" y="21"/>
                          <a:pt x="17" y="21"/>
                          <a:pt x="17" y="21"/>
                        </a:cubicBezTo>
                        <a:cubicBezTo>
                          <a:pt x="17" y="21"/>
                          <a:pt x="17" y="21"/>
                          <a:pt x="17" y="21"/>
                        </a:cubicBezTo>
                        <a:moveTo>
                          <a:pt x="16" y="21"/>
                        </a:moveTo>
                        <a:cubicBezTo>
                          <a:pt x="16" y="21"/>
                          <a:pt x="16" y="21"/>
                          <a:pt x="16" y="21"/>
                        </a:cubicBezTo>
                        <a:cubicBezTo>
                          <a:pt x="16" y="21"/>
                          <a:pt x="16" y="21"/>
                          <a:pt x="16" y="21"/>
                        </a:cubicBezTo>
                        <a:cubicBezTo>
                          <a:pt x="16" y="21"/>
                          <a:pt x="16" y="21"/>
                          <a:pt x="16" y="21"/>
                        </a:cubicBezTo>
                        <a:moveTo>
                          <a:pt x="29" y="22"/>
                        </a:moveTo>
                        <a:cubicBezTo>
                          <a:pt x="29" y="22"/>
                          <a:pt x="29" y="22"/>
                          <a:pt x="29" y="22"/>
                        </a:cubicBezTo>
                        <a:cubicBezTo>
                          <a:pt x="29" y="22"/>
                          <a:pt x="29" y="22"/>
                          <a:pt x="29" y="22"/>
                        </a:cubicBezTo>
                        <a:moveTo>
                          <a:pt x="2" y="25"/>
                        </a:moveTo>
                        <a:cubicBezTo>
                          <a:pt x="2" y="25"/>
                          <a:pt x="2" y="25"/>
                          <a:pt x="2" y="25"/>
                        </a:cubicBezTo>
                        <a:cubicBezTo>
                          <a:pt x="2" y="25"/>
                          <a:pt x="2" y="25"/>
                          <a:pt x="2" y="25"/>
                        </a:cubicBezTo>
                        <a:cubicBezTo>
                          <a:pt x="2" y="25"/>
                          <a:pt x="2" y="25"/>
                          <a:pt x="2" y="25"/>
                        </a:cubicBezTo>
                        <a:moveTo>
                          <a:pt x="5" y="25"/>
                        </a:moveTo>
                        <a:cubicBezTo>
                          <a:pt x="5" y="25"/>
                          <a:pt x="5" y="25"/>
                          <a:pt x="5" y="25"/>
                        </a:cubicBezTo>
                        <a:cubicBezTo>
                          <a:pt x="5" y="25"/>
                          <a:pt x="5" y="25"/>
                          <a:pt x="5" y="25"/>
                        </a:cubicBezTo>
                        <a:cubicBezTo>
                          <a:pt x="5" y="25"/>
                          <a:pt x="5" y="25"/>
                          <a:pt x="5" y="25"/>
                        </a:cubicBezTo>
                        <a:moveTo>
                          <a:pt x="11" y="25"/>
                        </a:moveTo>
                        <a:cubicBezTo>
                          <a:pt x="11" y="25"/>
                          <a:pt x="11" y="25"/>
                          <a:pt x="11" y="25"/>
                        </a:cubicBezTo>
                        <a:cubicBezTo>
                          <a:pt x="11" y="25"/>
                          <a:pt x="11" y="25"/>
                          <a:pt x="11" y="25"/>
                        </a:cubicBezTo>
                        <a:cubicBezTo>
                          <a:pt x="11" y="25"/>
                          <a:pt x="11" y="25"/>
                          <a:pt x="11" y="25"/>
                        </a:cubicBezTo>
                        <a:moveTo>
                          <a:pt x="8" y="25"/>
                        </a:moveTo>
                        <a:cubicBezTo>
                          <a:pt x="8" y="25"/>
                          <a:pt x="8" y="25"/>
                          <a:pt x="8" y="25"/>
                        </a:cubicBezTo>
                        <a:cubicBezTo>
                          <a:pt x="8" y="25"/>
                          <a:pt x="8" y="25"/>
                          <a:pt x="8" y="25"/>
                        </a:cubicBezTo>
                        <a:cubicBezTo>
                          <a:pt x="8" y="25"/>
                          <a:pt x="8" y="25"/>
                          <a:pt x="8" y="25"/>
                        </a:cubicBezTo>
                        <a:moveTo>
                          <a:pt x="3" y="25"/>
                        </a:moveTo>
                        <a:cubicBezTo>
                          <a:pt x="3" y="25"/>
                          <a:pt x="3" y="25"/>
                          <a:pt x="3" y="25"/>
                        </a:cubicBezTo>
                        <a:cubicBezTo>
                          <a:pt x="3" y="25"/>
                          <a:pt x="3" y="25"/>
                          <a:pt x="3" y="25"/>
                        </a:cubicBezTo>
                        <a:cubicBezTo>
                          <a:pt x="3" y="25"/>
                          <a:pt x="3" y="25"/>
                          <a:pt x="3" y="25"/>
                        </a:cubicBezTo>
                        <a:moveTo>
                          <a:pt x="4" y="26"/>
                        </a:moveTo>
                        <a:cubicBezTo>
                          <a:pt x="4" y="26"/>
                          <a:pt x="4" y="26"/>
                          <a:pt x="4" y="26"/>
                        </a:cubicBezTo>
                        <a:cubicBezTo>
                          <a:pt x="4" y="26"/>
                          <a:pt x="4" y="26"/>
                          <a:pt x="4" y="26"/>
                        </a:cubicBezTo>
                        <a:cubicBezTo>
                          <a:pt x="4" y="26"/>
                          <a:pt x="4" y="26"/>
                          <a:pt x="4" y="26"/>
                        </a:cubicBezTo>
                        <a:moveTo>
                          <a:pt x="13" y="27"/>
                        </a:moveTo>
                        <a:cubicBezTo>
                          <a:pt x="13" y="27"/>
                          <a:pt x="13" y="27"/>
                          <a:pt x="13" y="27"/>
                        </a:cubicBezTo>
                        <a:cubicBezTo>
                          <a:pt x="13" y="27"/>
                          <a:pt x="13" y="27"/>
                          <a:pt x="13" y="27"/>
                        </a:cubicBezTo>
                        <a:cubicBezTo>
                          <a:pt x="13" y="27"/>
                          <a:pt x="13" y="27"/>
                          <a:pt x="13" y="27"/>
                        </a:cubicBezTo>
                        <a:moveTo>
                          <a:pt x="18" y="27"/>
                        </a:moveTo>
                        <a:cubicBezTo>
                          <a:pt x="18" y="27"/>
                          <a:pt x="18" y="27"/>
                          <a:pt x="18" y="27"/>
                        </a:cubicBezTo>
                        <a:cubicBezTo>
                          <a:pt x="18" y="27"/>
                          <a:pt x="18" y="27"/>
                          <a:pt x="18" y="27"/>
                        </a:cubicBezTo>
                        <a:cubicBezTo>
                          <a:pt x="18" y="27"/>
                          <a:pt x="18" y="27"/>
                          <a:pt x="18" y="27"/>
                        </a:cubicBezTo>
                        <a:moveTo>
                          <a:pt x="14" y="27"/>
                        </a:moveTo>
                        <a:cubicBezTo>
                          <a:pt x="14" y="27"/>
                          <a:pt x="14" y="27"/>
                          <a:pt x="14" y="27"/>
                        </a:cubicBezTo>
                        <a:cubicBezTo>
                          <a:pt x="14" y="27"/>
                          <a:pt x="14" y="27"/>
                          <a:pt x="14" y="27"/>
                        </a:cubicBezTo>
                        <a:cubicBezTo>
                          <a:pt x="14" y="27"/>
                          <a:pt x="14" y="27"/>
                          <a:pt x="14" y="27"/>
                        </a:cubicBezTo>
                        <a:moveTo>
                          <a:pt x="5" y="27"/>
                        </a:moveTo>
                        <a:cubicBezTo>
                          <a:pt x="5" y="27"/>
                          <a:pt x="5" y="27"/>
                          <a:pt x="5" y="27"/>
                        </a:cubicBezTo>
                        <a:cubicBezTo>
                          <a:pt x="5" y="27"/>
                          <a:pt x="5" y="27"/>
                          <a:pt x="5" y="27"/>
                        </a:cubicBezTo>
                        <a:cubicBezTo>
                          <a:pt x="5" y="27"/>
                          <a:pt x="5" y="27"/>
                          <a:pt x="5" y="27"/>
                        </a:cubicBezTo>
                        <a:moveTo>
                          <a:pt x="3" y="27"/>
                        </a:moveTo>
                        <a:cubicBezTo>
                          <a:pt x="3" y="27"/>
                          <a:pt x="3" y="27"/>
                          <a:pt x="3" y="27"/>
                        </a:cubicBezTo>
                        <a:cubicBezTo>
                          <a:pt x="3" y="27"/>
                          <a:pt x="3" y="27"/>
                          <a:pt x="3" y="27"/>
                        </a:cubicBezTo>
                        <a:moveTo>
                          <a:pt x="8" y="28"/>
                        </a:moveTo>
                        <a:cubicBezTo>
                          <a:pt x="8" y="28"/>
                          <a:pt x="8" y="28"/>
                          <a:pt x="8" y="28"/>
                        </a:cubicBezTo>
                        <a:cubicBezTo>
                          <a:pt x="8" y="28"/>
                          <a:pt x="8" y="28"/>
                          <a:pt x="8" y="28"/>
                        </a:cubicBezTo>
                        <a:cubicBezTo>
                          <a:pt x="8" y="28"/>
                          <a:pt x="8" y="28"/>
                          <a:pt x="8" y="28"/>
                        </a:cubicBezTo>
                        <a:moveTo>
                          <a:pt x="4" y="29"/>
                        </a:moveTo>
                        <a:cubicBezTo>
                          <a:pt x="4" y="29"/>
                          <a:pt x="4" y="29"/>
                          <a:pt x="4" y="29"/>
                        </a:cubicBezTo>
                        <a:cubicBezTo>
                          <a:pt x="4" y="29"/>
                          <a:pt x="4" y="29"/>
                          <a:pt x="4" y="29"/>
                        </a:cubicBezTo>
                        <a:moveTo>
                          <a:pt x="2" y="30"/>
                        </a:moveTo>
                        <a:cubicBezTo>
                          <a:pt x="2" y="30"/>
                          <a:pt x="2" y="30"/>
                          <a:pt x="2" y="30"/>
                        </a:cubicBezTo>
                        <a:cubicBezTo>
                          <a:pt x="2" y="30"/>
                          <a:pt x="2" y="30"/>
                          <a:pt x="2" y="30"/>
                        </a:cubicBezTo>
                        <a:cubicBezTo>
                          <a:pt x="2" y="30"/>
                          <a:pt x="2" y="30"/>
                          <a:pt x="2" y="30"/>
                        </a:cubicBezTo>
                        <a:moveTo>
                          <a:pt x="10" y="30"/>
                        </a:moveTo>
                        <a:cubicBezTo>
                          <a:pt x="10" y="30"/>
                          <a:pt x="10" y="30"/>
                          <a:pt x="10" y="30"/>
                        </a:cubicBezTo>
                        <a:cubicBezTo>
                          <a:pt x="10" y="30"/>
                          <a:pt x="10" y="30"/>
                          <a:pt x="10" y="30"/>
                        </a:cubicBezTo>
                        <a:cubicBezTo>
                          <a:pt x="10" y="30"/>
                          <a:pt x="10" y="30"/>
                          <a:pt x="10" y="30"/>
                        </a:cubicBezTo>
                        <a:moveTo>
                          <a:pt x="12" y="29"/>
                        </a:moveTo>
                        <a:cubicBezTo>
                          <a:pt x="11" y="29"/>
                          <a:pt x="11" y="30"/>
                          <a:pt x="10" y="31"/>
                        </a:cubicBezTo>
                        <a:cubicBezTo>
                          <a:pt x="10" y="30"/>
                          <a:pt x="11" y="30"/>
                          <a:pt x="11" y="29"/>
                        </a:cubicBezTo>
                        <a:cubicBezTo>
                          <a:pt x="11" y="29"/>
                          <a:pt x="11" y="29"/>
                          <a:pt x="12" y="29"/>
                        </a:cubicBezTo>
                        <a:moveTo>
                          <a:pt x="5" y="28"/>
                        </a:moveTo>
                        <a:cubicBezTo>
                          <a:pt x="5" y="29"/>
                          <a:pt x="4" y="29"/>
                          <a:pt x="4" y="30"/>
                        </a:cubicBezTo>
                        <a:cubicBezTo>
                          <a:pt x="4" y="30"/>
                          <a:pt x="4" y="30"/>
                          <a:pt x="4" y="29"/>
                        </a:cubicBezTo>
                        <a:cubicBezTo>
                          <a:pt x="4" y="29"/>
                          <a:pt x="4" y="29"/>
                          <a:pt x="4" y="29"/>
                        </a:cubicBezTo>
                        <a:cubicBezTo>
                          <a:pt x="5" y="29"/>
                          <a:pt x="5" y="28"/>
                          <a:pt x="5" y="28"/>
                        </a:cubicBezTo>
                        <a:moveTo>
                          <a:pt x="15" y="27"/>
                        </a:moveTo>
                        <a:cubicBezTo>
                          <a:pt x="15" y="28"/>
                          <a:pt x="14" y="29"/>
                          <a:pt x="14" y="30"/>
                        </a:cubicBezTo>
                        <a:cubicBezTo>
                          <a:pt x="14" y="29"/>
                          <a:pt x="15" y="28"/>
                          <a:pt x="15" y="27"/>
                        </a:cubicBezTo>
                        <a:cubicBezTo>
                          <a:pt x="15" y="27"/>
                          <a:pt x="15" y="27"/>
                          <a:pt x="15" y="27"/>
                        </a:cubicBezTo>
                        <a:moveTo>
                          <a:pt x="10" y="27"/>
                        </a:moveTo>
                        <a:cubicBezTo>
                          <a:pt x="10" y="28"/>
                          <a:pt x="10" y="29"/>
                          <a:pt x="9" y="30"/>
                        </a:cubicBezTo>
                        <a:cubicBezTo>
                          <a:pt x="10" y="29"/>
                          <a:pt x="10" y="28"/>
                          <a:pt x="10" y="27"/>
                        </a:cubicBezTo>
                        <a:moveTo>
                          <a:pt x="1" y="26"/>
                        </a:moveTo>
                        <a:cubicBezTo>
                          <a:pt x="1" y="26"/>
                          <a:pt x="1" y="27"/>
                          <a:pt x="1" y="27"/>
                        </a:cubicBezTo>
                        <a:cubicBezTo>
                          <a:pt x="1" y="27"/>
                          <a:pt x="0" y="28"/>
                          <a:pt x="0" y="28"/>
                        </a:cubicBezTo>
                        <a:cubicBezTo>
                          <a:pt x="0" y="28"/>
                          <a:pt x="0" y="28"/>
                          <a:pt x="0" y="28"/>
                        </a:cubicBezTo>
                        <a:cubicBezTo>
                          <a:pt x="0" y="28"/>
                          <a:pt x="0" y="27"/>
                          <a:pt x="1" y="27"/>
                        </a:cubicBezTo>
                        <a:cubicBezTo>
                          <a:pt x="1" y="27"/>
                          <a:pt x="1" y="26"/>
                          <a:pt x="1" y="26"/>
                        </a:cubicBezTo>
                        <a:moveTo>
                          <a:pt x="6" y="26"/>
                        </a:moveTo>
                        <a:cubicBezTo>
                          <a:pt x="6" y="26"/>
                          <a:pt x="6" y="26"/>
                          <a:pt x="6" y="26"/>
                        </a:cubicBezTo>
                        <a:cubicBezTo>
                          <a:pt x="6" y="26"/>
                          <a:pt x="6" y="26"/>
                          <a:pt x="6" y="26"/>
                        </a:cubicBezTo>
                        <a:cubicBezTo>
                          <a:pt x="6" y="26"/>
                          <a:pt x="6" y="27"/>
                          <a:pt x="6" y="27"/>
                        </a:cubicBezTo>
                        <a:cubicBezTo>
                          <a:pt x="6" y="27"/>
                          <a:pt x="6" y="27"/>
                          <a:pt x="6" y="27"/>
                        </a:cubicBezTo>
                        <a:cubicBezTo>
                          <a:pt x="6" y="27"/>
                          <a:pt x="6" y="26"/>
                          <a:pt x="6" y="26"/>
                        </a:cubicBezTo>
                        <a:cubicBezTo>
                          <a:pt x="6" y="26"/>
                          <a:pt x="6" y="26"/>
                          <a:pt x="6" y="26"/>
                        </a:cubicBezTo>
                        <a:moveTo>
                          <a:pt x="6" y="26"/>
                        </a:moveTo>
                        <a:cubicBezTo>
                          <a:pt x="6" y="26"/>
                          <a:pt x="6" y="26"/>
                          <a:pt x="6" y="26"/>
                        </a:cubicBezTo>
                        <a:cubicBezTo>
                          <a:pt x="6" y="26"/>
                          <a:pt x="6" y="26"/>
                          <a:pt x="6" y="26"/>
                        </a:cubicBezTo>
                        <a:moveTo>
                          <a:pt x="31" y="26"/>
                        </a:moveTo>
                        <a:cubicBezTo>
                          <a:pt x="31" y="26"/>
                          <a:pt x="31" y="26"/>
                          <a:pt x="31" y="26"/>
                        </a:cubicBezTo>
                        <a:cubicBezTo>
                          <a:pt x="31" y="26"/>
                          <a:pt x="31" y="26"/>
                          <a:pt x="31" y="26"/>
                        </a:cubicBezTo>
                        <a:moveTo>
                          <a:pt x="3" y="26"/>
                        </a:moveTo>
                        <a:cubicBezTo>
                          <a:pt x="3" y="26"/>
                          <a:pt x="3" y="27"/>
                          <a:pt x="3" y="27"/>
                        </a:cubicBezTo>
                        <a:cubicBezTo>
                          <a:pt x="3" y="27"/>
                          <a:pt x="3" y="27"/>
                          <a:pt x="3" y="27"/>
                        </a:cubicBezTo>
                        <a:cubicBezTo>
                          <a:pt x="3" y="28"/>
                          <a:pt x="3" y="28"/>
                          <a:pt x="2" y="28"/>
                        </a:cubicBezTo>
                        <a:cubicBezTo>
                          <a:pt x="2" y="29"/>
                          <a:pt x="2" y="29"/>
                          <a:pt x="2" y="29"/>
                        </a:cubicBezTo>
                        <a:cubicBezTo>
                          <a:pt x="2" y="29"/>
                          <a:pt x="2" y="28"/>
                          <a:pt x="2" y="28"/>
                        </a:cubicBezTo>
                        <a:cubicBezTo>
                          <a:pt x="2" y="28"/>
                          <a:pt x="2" y="28"/>
                          <a:pt x="2" y="28"/>
                        </a:cubicBezTo>
                        <a:cubicBezTo>
                          <a:pt x="2" y="27"/>
                          <a:pt x="3" y="26"/>
                          <a:pt x="3" y="26"/>
                        </a:cubicBezTo>
                        <a:moveTo>
                          <a:pt x="1" y="26"/>
                        </a:moveTo>
                        <a:cubicBezTo>
                          <a:pt x="1" y="26"/>
                          <a:pt x="1" y="26"/>
                          <a:pt x="1" y="27"/>
                        </a:cubicBezTo>
                        <a:cubicBezTo>
                          <a:pt x="1" y="27"/>
                          <a:pt x="1" y="27"/>
                          <a:pt x="1" y="27"/>
                        </a:cubicBezTo>
                        <a:cubicBezTo>
                          <a:pt x="1" y="27"/>
                          <a:pt x="1" y="27"/>
                          <a:pt x="1" y="27"/>
                        </a:cubicBezTo>
                        <a:cubicBezTo>
                          <a:pt x="1" y="27"/>
                          <a:pt x="1" y="27"/>
                          <a:pt x="1" y="27"/>
                        </a:cubicBezTo>
                        <a:cubicBezTo>
                          <a:pt x="1" y="27"/>
                          <a:pt x="1" y="27"/>
                          <a:pt x="1" y="27"/>
                        </a:cubicBezTo>
                        <a:cubicBezTo>
                          <a:pt x="1" y="26"/>
                          <a:pt x="1" y="26"/>
                          <a:pt x="1" y="26"/>
                        </a:cubicBezTo>
                        <a:cubicBezTo>
                          <a:pt x="1" y="26"/>
                          <a:pt x="1" y="26"/>
                          <a:pt x="1" y="26"/>
                        </a:cubicBezTo>
                        <a:cubicBezTo>
                          <a:pt x="1" y="26"/>
                          <a:pt x="1" y="26"/>
                          <a:pt x="1" y="26"/>
                        </a:cubicBezTo>
                        <a:cubicBezTo>
                          <a:pt x="1" y="26"/>
                          <a:pt x="1" y="26"/>
                          <a:pt x="1" y="26"/>
                        </a:cubicBezTo>
                        <a:moveTo>
                          <a:pt x="3" y="25"/>
                        </a:moveTo>
                        <a:cubicBezTo>
                          <a:pt x="3" y="25"/>
                          <a:pt x="3" y="25"/>
                          <a:pt x="3" y="25"/>
                        </a:cubicBezTo>
                        <a:cubicBezTo>
                          <a:pt x="3" y="25"/>
                          <a:pt x="3" y="25"/>
                          <a:pt x="3" y="25"/>
                        </a:cubicBezTo>
                        <a:cubicBezTo>
                          <a:pt x="3" y="25"/>
                          <a:pt x="3" y="25"/>
                          <a:pt x="3" y="25"/>
                        </a:cubicBezTo>
                        <a:moveTo>
                          <a:pt x="2" y="25"/>
                        </a:moveTo>
                        <a:cubicBezTo>
                          <a:pt x="2" y="25"/>
                          <a:pt x="2" y="25"/>
                          <a:pt x="2" y="25"/>
                        </a:cubicBezTo>
                        <a:cubicBezTo>
                          <a:pt x="2" y="25"/>
                          <a:pt x="2" y="25"/>
                          <a:pt x="2" y="25"/>
                        </a:cubicBezTo>
                        <a:moveTo>
                          <a:pt x="6" y="25"/>
                        </a:moveTo>
                        <a:cubicBezTo>
                          <a:pt x="6" y="25"/>
                          <a:pt x="6" y="25"/>
                          <a:pt x="6" y="26"/>
                        </a:cubicBezTo>
                        <a:cubicBezTo>
                          <a:pt x="6" y="26"/>
                          <a:pt x="6" y="26"/>
                          <a:pt x="6" y="26"/>
                        </a:cubicBezTo>
                        <a:cubicBezTo>
                          <a:pt x="5" y="27"/>
                          <a:pt x="3" y="29"/>
                          <a:pt x="2" y="30"/>
                        </a:cubicBezTo>
                        <a:cubicBezTo>
                          <a:pt x="2" y="30"/>
                          <a:pt x="2" y="30"/>
                          <a:pt x="2" y="30"/>
                        </a:cubicBezTo>
                        <a:cubicBezTo>
                          <a:pt x="2" y="30"/>
                          <a:pt x="2" y="30"/>
                          <a:pt x="2" y="30"/>
                        </a:cubicBezTo>
                        <a:cubicBezTo>
                          <a:pt x="2" y="30"/>
                          <a:pt x="2" y="30"/>
                          <a:pt x="2" y="30"/>
                        </a:cubicBezTo>
                        <a:cubicBezTo>
                          <a:pt x="2" y="30"/>
                          <a:pt x="2" y="30"/>
                          <a:pt x="2" y="30"/>
                        </a:cubicBezTo>
                        <a:cubicBezTo>
                          <a:pt x="2" y="30"/>
                          <a:pt x="2" y="30"/>
                          <a:pt x="2" y="30"/>
                        </a:cubicBezTo>
                        <a:cubicBezTo>
                          <a:pt x="2" y="30"/>
                          <a:pt x="2" y="30"/>
                          <a:pt x="2" y="29"/>
                        </a:cubicBezTo>
                        <a:cubicBezTo>
                          <a:pt x="2" y="29"/>
                          <a:pt x="2" y="29"/>
                          <a:pt x="3" y="29"/>
                        </a:cubicBezTo>
                        <a:cubicBezTo>
                          <a:pt x="3" y="28"/>
                          <a:pt x="3" y="28"/>
                          <a:pt x="3" y="28"/>
                        </a:cubicBezTo>
                        <a:cubicBezTo>
                          <a:pt x="3" y="28"/>
                          <a:pt x="3" y="28"/>
                          <a:pt x="3" y="28"/>
                        </a:cubicBezTo>
                        <a:cubicBezTo>
                          <a:pt x="3" y="28"/>
                          <a:pt x="3" y="27"/>
                          <a:pt x="4" y="26"/>
                        </a:cubicBezTo>
                        <a:cubicBezTo>
                          <a:pt x="4" y="26"/>
                          <a:pt x="4" y="26"/>
                          <a:pt x="4" y="26"/>
                        </a:cubicBezTo>
                        <a:cubicBezTo>
                          <a:pt x="4" y="26"/>
                          <a:pt x="4" y="26"/>
                          <a:pt x="4" y="26"/>
                        </a:cubicBezTo>
                        <a:cubicBezTo>
                          <a:pt x="4" y="26"/>
                          <a:pt x="4" y="26"/>
                          <a:pt x="4" y="26"/>
                        </a:cubicBezTo>
                        <a:cubicBezTo>
                          <a:pt x="4" y="26"/>
                          <a:pt x="4" y="26"/>
                          <a:pt x="4" y="26"/>
                        </a:cubicBezTo>
                        <a:cubicBezTo>
                          <a:pt x="4" y="26"/>
                          <a:pt x="5" y="25"/>
                          <a:pt x="5" y="25"/>
                        </a:cubicBezTo>
                        <a:cubicBezTo>
                          <a:pt x="5" y="25"/>
                          <a:pt x="5" y="25"/>
                          <a:pt x="5" y="25"/>
                        </a:cubicBezTo>
                        <a:cubicBezTo>
                          <a:pt x="5" y="25"/>
                          <a:pt x="5" y="25"/>
                          <a:pt x="5" y="25"/>
                        </a:cubicBezTo>
                        <a:cubicBezTo>
                          <a:pt x="5" y="25"/>
                          <a:pt x="5" y="25"/>
                          <a:pt x="5" y="25"/>
                        </a:cubicBezTo>
                        <a:cubicBezTo>
                          <a:pt x="5" y="25"/>
                          <a:pt x="5" y="25"/>
                          <a:pt x="5" y="25"/>
                        </a:cubicBezTo>
                        <a:cubicBezTo>
                          <a:pt x="5" y="25"/>
                          <a:pt x="6" y="25"/>
                          <a:pt x="6" y="25"/>
                        </a:cubicBezTo>
                        <a:moveTo>
                          <a:pt x="11" y="25"/>
                        </a:moveTo>
                        <a:cubicBezTo>
                          <a:pt x="11" y="25"/>
                          <a:pt x="11" y="25"/>
                          <a:pt x="11" y="25"/>
                        </a:cubicBezTo>
                        <a:cubicBezTo>
                          <a:pt x="11" y="25"/>
                          <a:pt x="11" y="25"/>
                          <a:pt x="11" y="25"/>
                        </a:cubicBezTo>
                        <a:cubicBezTo>
                          <a:pt x="11" y="25"/>
                          <a:pt x="11" y="25"/>
                          <a:pt x="11" y="25"/>
                        </a:cubicBezTo>
                        <a:cubicBezTo>
                          <a:pt x="11" y="25"/>
                          <a:pt x="11" y="25"/>
                          <a:pt x="11" y="25"/>
                        </a:cubicBezTo>
                        <a:cubicBezTo>
                          <a:pt x="11" y="25"/>
                          <a:pt x="11" y="25"/>
                          <a:pt x="11" y="25"/>
                        </a:cubicBezTo>
                        <a:cubicBezTo>
                          <a:pt x="11" y="25"/>
                          <a:pt x="11" y="26"/>
                          <a:pt x="11" y="27"/>
                        </a:cubicBezTo>
                        <a:cubicBezTo>
                          <a:pt x="10" y="28"/>
                          <a:pt x="9" y="29"/>
                          <a:pt x="9" y="30"/>
                        </a:cubicBezTo>
                        <a:cubicBezTo>
                          <a:pt x="9" y="30"/>
                          <a:pt x="9" y="30"/>
                          <a:pt x="9" y="29"/>
                        </a:cubicBezTo>
                        <a:cubicBezTo>
                          <a:pt x="9" y="29"/>
                          <a:pt x="9" y="29"/>
                          <a:pt x="9" y="29"/>
                        </a:cubicBezTo>
                        <a:cubicBezTo>
                          <a:pt x="9" y="29"/>
                          <a:pt x="9" y="28"/>
                          <a:pt x="10" y="28"/>
                        </a:cubicBezTo>
                        <a:cubicBezTo>
                          <a:pt x="10" y="28"/>
                          <a:pt x="10" y="28"/>
                          <a:pt x="10" y="28"/>
                        </a:cubicBezTo>
                        <a:cubicBezTo>
                          <a:pt x="10" y="27"/>
                          <a:pt x="11" y="26"/>
                          <a:pt x="11" y="25"/>
                        </a:cubicBezTo>
                        <a:moveTo>
                          <a:pt x="8" y="24"/>
                        </a:moveTo>
                        <a:cubicBezTo>
                          <a:pt x="8" y="25"/>
                          <a:pt x="8" y="25"/>
                          <a:pt x="8" y="26"/>
                        </a:cubicBezTo>
                        <a:cubicBezTo>
                          <a:pt x="8" y="26"/>
                          <a:pt x="8" y="26"/>
                          <a:pt x="8" y="26"/>
                        </a:cubicBezTo>
                        <a:cubicBezTo>
                          <a:pt x="8" y="27"/>
                          <a:pt x="8" y="28"/>
                          <a:pt x="7" y="29"/>
                        </a:cubicBezTo>
                        <a:cubicBezTo>
                          <a:pt x="7" y="30"/>
                          <a:pt x="6" y="30"/>
                          <a:pt x="6" y="31"/>
                        </a:cubicBezTo>
                        <a:cubicBezTo>
                          <a:pt x="5" y="31"/>
                          <a:pt x="5" y="31"/>
                          <a:pt x="5" y="31"/>
                        </a:cubicBezTo>
                        <a:cubicBezTo>
                          <a:pt x="5" y="31"/>
                          <a:pt x="5" y="30"/>
                          <a:pt x="5" y="30"/>
                        </a:cubicBezTo>
                        <a:cubicBezTo>
                          <a:pt x="5" y="30"/>
                          <a:pt x="5" y="30"/>
                          <a:pt x="5" y="30"/>
                        </a:cubicBezTo>
                        <a:cubicBezTo>
                          <a:pt x="5" y="29"/>
                          <a:pt x="6" y="28"/>
                          <a:pt x="6" y="27"/>
                        </a:cubicBezTo>
                        <a:cubicBezTo>
                          <a:pt x="6" y="27"/>
                          <a:pt x="6" y="27"/>
                          <a:pt x="6" y="26"/>
                        </a:cubicBezTo>
                        <a:cubicBezTo>
                          <a:pt x="6" y="26"/>
                          <a:pt x="6" y="26"/>
                          <a:pt x="6" y="26"/>
                        </a:cubicBezTo>
                        <a:cubicBezTo>
                          <a:pt x="6" y="26"/>
                          <a:pt x="7" y="25"/>
                          <a:pt x="8" y="25"/>
                        </a:cubicBezTo>
                        <a:cubicBezTo>
                          <a:pt x="8" y="25"/>
                          <a:pt x="8" y="25"/>
                          <a:pt x="8" y="25"/>
                        </a:cubicBezTo>
                        <a:cubicBezTo>
                          <a:pt x="8" y="25"/>
                          <a:pt x="8" y="25"/>
                          <a:pt x="8" y="25"/>
                        </a:cubicBezTo>
                        <a:cubicBezTo>
                          <a:pt x="8" y="25"/>
                          <a:pt x="8" y="25"/>
                          <a:pt x="8" y="25"/>
                        </a:cubicBezTo>
                        <a:cubicBezTo>
                          <a:pt x="8" y="25"/>
                          <a:pt x="8" y="25"/>
                          <a:pt x="8" y="25"/>
                        </a:cubicBezTo>
                        <a:cubicBezTo>
                          <a:pt x="8" y="25"/>
                          <a:pt x="8" y="25"/>
                          <a:pt x="8" y="24"/>
                        </a:cubicBezTo>
                        <a:moveTo>
                          <a:pt x="3" y="24"/>
                        </a:moveTo>
                        <a:cubicBezTo>
                          <a:pt x="3" y="25"/>
                          <a:pt x="3" y="25"/>
                          <a:pt x="3" y="25"/>
                        </a:cubicBezTo>
                        <a:cubicBezTo>
                          <a:pt x="3" y="25"/>
                          <a:pt x="3" y="25"/>
                          <a:pt x="3" y="25"/>
                        </a:cubicBezTo>
                        <a:cubicBezTo>
                          <a:pt x="3" y="25"/>
                          <a:pt x="3" y="25"/>
                          <a:pt x="3" y="25"/>
                        </a:cubicBezTo>
                        <a:cubicBezTo>
                          <a:pt x="3" y="25"/>
                          <a:pt x="3" y="25"/>
                          <a:pt x="3" y="25"/>
                        </a:cubicBezTo>
                        <a:cubicBezTo>
                          <a:pt x="3" y="25"/>
                          <a:pt x="3" y="25"/>
                          <a:pt x="3" y="25"/>
                        </a:cubicBezTo>
                        <a:cubicBezTo>
                          <a:pt x="3" y="25"/>
                          <a:pt x="3" y="25"/>
                          <a:pt x="3" y="25"/>
                        </a:cubicBezTo>
                        <a:cubicBezTo>
                          <a:pt x="2" y="26"/>
                          <a:pt x="2" y="27"/>
                          <a:pt x="1" y="27"/>
                        </a:cubicBezTo>
                        <a:cubicBezTo>
                          <a:pt x="1" y="28"/>
                          <a:pt x="1" y="28"/>
                          <a:pt x="1" y="28"/>
                        </a:cubicBezTo>
                        <a:cubicBezTo>
                          <a:pt x="1" y="28"/>
                          <a:pt x="1" y="27"/>
                          <a:pt x="1" y="27"/>
                        </a:cubicBezTo>
                        <a:cubicBezTo>
                          <a:pt x="1" y="27"/>
                          <a:pt x="1" y="26"/>
                          <a:pt x="1" y="25"/>
                        </a:cubicBezTo>
                        <a:cubicBezTo>
                          <a:pt x="2" y="25"/>
                          <a:pt x="2" y="25"/>
                          <a:pt x="2" y="25"/>
                        </a:cubicBezTo>
                        <a:cubicBezTo>
                          <a:pt x="2" y="25"/>
                          <a:pt x="2" y="25"/>
                          <a:pt x="2" y="25"/>
                        </a:cubicBezTo>
                        <a:cubicBezTo>
                          <a:pt x="2" y="25"/>
                          <a:pt x="2" y="25"/>
                          <a:pt x="2" y="25"/>
                        </a:cubicBezTo>
                        <a:cubicBezTo>
                          <a:pt x="2" y="25"/>
                          <a:pt x="2" y="25"/>
                          <a:pt x="2" y="25"/>
                        </a:cubicBezTo>
                        <a:cubicBezTo>
                          <a:pt x="2" y="25"/>
                          <a:pt x="2" y="25"/>
                          <a:pt x="2" y="25"/>
                        </a:cubicBezTo>
                        <a:cubicBezTo>
                          <a:pt x="2" y="25"/>
                          <a:pt x="2" y="25"/>
                          <a:pt x="3" y="24"/>
                        </a:cubicBezTo>
                        <a:moveTo>
                          <a:pt x="19" y="24"/>
                        </a:moveTo>
                        <a:cubicBezTo>
                          <a:pt x="18" y="25"/>
                          <a:pt x="18" y="26"/>
                          <a:pt x="18" y="27"/>
                        </a:cubicBezTo>
                        <a:cubicBezTo>
                          <a:pt x="18" y="27"/>
                          <a:pt x="18" y="27"/>
                          <a:pt x="18" y="27"/>
                        </a:cubicBezTo>
                        <a:cubicBezTo>
                          <a:pt x="18" y="27"/>
                          <a:pt x="18" y="27"/>
                          <a:pt x="18" y="26"/>
                        </a:cubicBezTo>
                        <a:cubicBezTo>
                          <a:pt x="18" y="28"/>
                          <a:pt x="17" y="29"/>
                          <a:pt x="17" y="30"/>
                        </a:cubicBezTo>
                        <a:cubicBezTo>
                          <a:pt x="17" y="29"/>
                          <a:pt x="18" y="27"/>
                          <a:pt x="18" y="26"/>
                        </a:cubicBezTo>
                        <a:cubicBezTo>
                          <a:pt x="18" y="26"/>
                          <a:pt x="18" y="26"/>
                          <a:pt x="18" y="26"/>
                        </a:cubicBezTo>
                        <a:cubicBezTo>
                          <a:pt x="18" y="25"/>
                          <a:pt x="19" y="25"/>
                          <a:pt x="19" y="24"/>
                        </a:cubicBezTo>
                        <a:moveTo>
                          <a:pt x="2" y="24"/>
                        </a:moveTo>
                        <a:cubicBezTo>
                          <a:pt x="2" y="24"/>
                          <a:pt x="2" y="25"/>
                          <a:pt x="2" y="25"/>
                        </a:cubicBezTo>
                        <a:cubicBezTo>
                          <a:pt x="1" y="25"/>
                          <a:pt x="1" y="25"/>
                          <a:pt x="1" y="25"/>
                        </a:cubicBezTo>
                        <a:cubicBezTo>
                          <a:pt x="1" y="25"/>
                          <a:pt x="1" y="26"/>
                          <a:pt x="1" y="26"/>
                        </a:cubicBezTo>
                        <a:cubicBezTo>
                          <a:pt x="1" y="25"/>
                          <a:pt x="1" y="25"/>
                          <a:pt x="2" y="24"/>
                        </a:cubicBezTo>
                        <a:moveTo>
                          <a:pt x="14" y="24"/>
                        </a:moveTo>
                        <a:cubicBezTo>
                          <a:pt x="14" y="25"/>
                          <a:pt x="13" y="25"/>
                          <a:pt x="13" y="26"/>
                        </a:cubicBezTo>
                        <a:cubicBezTo>
                          <a:pt x="13" y="26"/>
                          <a:pt x="13" y="26"/>
                          <a:pt x="13" y="26"/>
                        </a:cubicBezTo>
                        <a:cubicBezTo>
                          <a:pt x="13" y="27"/>
                          <a:pt x="12" y="28"/>
                          <a:pt x="12" y="28"/>
                        </a:cubicBezTo>
                        <a:cubicBezTo>
                          <a:pt x="12" y="29"/>
                          <a:pt x="11" y="29"/>
                          <a:pt x="11" y="29"/>
                        </a:cubicBezTo>
                        <a:cubicBezTo>
                          <a:pt x="11" y="29"/>
                          <a:pt x="11" y="29"/>
                          <a:pt x="11" y="29"/>
                        </a:cubicBezTo>
                        <a:cubicBezTo>
                          <a:pt x="11" y="29"/>
                          <a:pt x="11" y="29"/>
                          <a:pt x="11" y="29"/>
                        </a:cubicBezTo>
                        <a:cubicBezTo>
                          <a:pt x="12" y="27"/>
                          <a:pt x="13" y="26"/>
                          <a:pt x="14" y="24"/>
                        </a:cubicBezTo>
                        <a:moveTo>
                          <a:pt x="18" y="24"/>
                        </a:moveTo>
                        <a:cubicBezTo>
                          <a:pt x="17" y="26"/>
                          <a:pt x="16" y="27"/>
                          <a:pt x="16" y="29"/>
                        </a:cubicBezTo>
                        <a:cubicBezTo>
                          <a:pt x="16" y="28"/>
                          <a:pt x="16" y="27"/>
                          <a:pt x="17" y="26"/>
                        </a:cubicBezTo>
                        <a:cubicBezTo>
                          <a:pt x="17" y="26"/>
                          <a:pt x="17" y="26"/>
                          <a:pt x="17" y="26"/>
                        </a:cubicBezTo>
                        <a:cubicBezTo>
                          <a:pt x="17" y="26"/>
                          <a:pt x="17" y="26"/>
                          <a:pt x="17" y="25"/>
                        </a:cubicBezTo>
                        <a:cubicBezTo>
                          <a:pt x="17" y="25"/>
                          <a:pt x="18" y="25"/>
                          <a:pt x="18" y="24"/>
                        </a:cubicBezTo>
                        <a:moveTo>
                          <a:pt x="30" y="24"/>
                        </a:moveTo>
                        <a:cubicBezTo>
                          <a:pt x="29" y="25"/>
                          <a:pt x="29" y="27"/>
                          <a:pt x="28" y="28"/>
                        </a:cubicBezTo>
                        <a:cubicBezTo>
                          <a:pt x="28" y="27"/>
                          <a:pt x="29" y="25"/>
                          <a:pt x="30" y="24"/>
                        </a:cubicBezTo>
                        <a:moveTo>
                          <a:pt x="11" y="24"/>
                        </a:moveTo>
                        <a:cubicBezTo>
                          <a:pt x="11" y="24"/>
                          <a:pt x="11" y="24"/>
                          <a:pt x="11" y="24"/>
                        </a:cubicBezTo>
                        <a:cubicBezTo>
                          <a:pt x="10" y="26"/>
                          <a:pt x="9" y="27"/>
                          <a:pt x="8" y="28"/>
                        </a:cubicBezTo>
                        <a:cubicBezTo>
                          <a:pt x="8" y="28"/>
                          <a:pt x="8" y="28"/>
                          <a:pt x="8" y="28"/>
                        </a:cubicBezTo>
                        <a:cubicBezTo>
                          <a:pt x="8" y="28"/>
                          <a:pt x="8" y="28"/>
                          <a:pt x="8" y="28"/>
                        </a:cubicBezTo>
                        <a:cubicBezTo>
                          <a:pt x="8" y="28"/>
                          <a:pt x="8" y="28"/>
                          <a:pt x="8" y="28"/>
                        </a:cubicBezTo>
                        <a:cubicBezTo>
                          <a:pt x="8" y="28"/>
                          <a:pt x="8" y="28"/>
                          <a:pt x="8" y="28"/>
                        </a:cubicBezTo>
                        <a:cubicBezTo>
                          <a:pt x="8" y="28"/>
                          <a:pt x="8" y="29"/>
                          <a:pt x="7" y="29"/>
                        </a:cubicBezTo>
                        <a:cubicBezTo>
                          <a:pt x="8" y="28"/>
                          <a:pt x="9" y="27"/>
                          <a:pt x="10" y="26"/>
                        </a:cubicBezTo>
                        <a:cubicBezTo>
                          <a:pt x="10" y="25"/>
                          <a:pt x="11" y="24"/>
                          <a:pt x="11" y="24"/>
                        </a:cubicBezTo>
                        <a:moveTo>
                          <a:pt x="17" y="24"/>
                        </a:moveTo>
                        <a:cubicBezTo>
                          <a:pt x="17" y="24"/>
                          <a:pt x="16" y="25"/>
                          <a:pt x="16" y="25"/>
                        </a:cubicBezTo>
                        <a:cubicBezTo>
                          <a:pt x="16" y="25"/>
                          <a:pt x="16" y="25"/>
                          <a:pt x="16" y="25"/>
                        </a:cubicBezTo>
                        <a:cubicBezTo>
                          <a:pt x="16" y="26"/>
                          <a:pt x="16" y="26"/>
                          <a:pt x="15" y="27"/>
                        </a:cubicBezTo>
                        <a:cubicBezTo>
                          <a:pt x="15" y="27"/>
                          <a:pt x="15" y="27"/>
                          <a:pt x="15" y="27"/>
                        </a:cubicBezTo>
                        <a:cubicBezTo>
                          <a:pt x="16" y="26"/>
                          <a:pt x="16" y="25"/>
                          <a:pt x="17" y="24"/>
                        </a:cubicBezTo>
                        <a:moveTo>
                          <a:pt x="30" y="24"/>
                        </a:moveTo>
                        <a:cubicBezTo>
                          <a:pt x="30" y="24"/>
                          <a:pt x="30" y="24"/>
                          <a:pt x="30" y="24"/>
                        </a:cubicBezTo>
                        <a:cubicBezTo>
                          <a:pt x="30" y="24"/>
                          <a:pt x="30" y="24"/>
                          <a:pt x="30" y="24"/>
                        </a:cubicBezTo>
                        <a:moveTo>
                          <a:pt x="22" y="24"/>
                        </a:moveTo>
                        <a:cubicBezTo>
                          <a:pt x="22" y="24"/>
                          <a:pt x="22" y="24"/>
                          <a:pt x="21" y="25"/>
                        </a:cubicBezTo>
                        <a:cubicBezTo>
                          <a:pt x="21" y="26"/>
                          <a:pt x="20" y="27"/>
                          <a:pt x="19" y="29"/>
                        </a:cubicBezTo>
                        <a:cubicBezTo>
                          <a:pt x="20" y="28"/>
                          <a:pt x="20" y="27"/>
                          <a:pt x="20" y="27"/>
                        </a:cubicBezTo>
                        <a:cubicBezTo>
                          <a:pt x="20" y="27"/>
                          <a:pt x="20" y="27"/>
                          <a:pt x="20" y="27"/>
                        </a:cubicBezTo>
                        <a:cubicBezTo>
                          <a:pt x="21" y="26"/>
                          <a:pt x="21" y="25"/>
                          <a:pt x="22" y="24"/>
                        </a:cubicBezTo>
                        <a:moveTo>
                          <a:pt x="14" y="23"/>
                        </a:moveTo>
                        <a:cubicBezTo>
                          <a:pt x="14" y="24"/>
                          <a:pt x="14" y="24"/>
                          <a:pt x="14" y="24"/>
                        </a:cubicBezTo>
                        <a:cubicBezTo>
                          <a:pt x="14" y="24"/>
                          <a:pt x="13" y="25"/>
                          <a:pt x="13" y="25"/>
                        </a:cubicBezTo>
                        <a:cubicBezTo>
                          <a:pt x="12" y="26"/>
                          <a:pt x="12" y="27"/>
                          <a:pt x="11" y="28"/>
                        </a:cubicBezTo>
                        <a:cubicBezTo>
                          <a:pt x="11" y="29"/>
                          <a:pt x="11" y="29"/>
                          <a:pt x="11" y="29"/>
                        </a:cubicBezTo>
                        <a:cubicBezTo>
                          <a:pt x="10" y="30"/>
                          <a:pt x="10" y="30"/>
                          <a:pt x="10" y="30"/>
                        </a:cubicBezTo>
                        <a:cubicBezTo>
                          <a:pt x="10" y="30"/>
                          <a:pt x="10" y="30"/>
                          <a:pt x="10" y="30"/>
                        </a:cubicBezTo>
                        <a:cubicBezTo>
                          <a:pt x="10" y="30"/>
                          <a:pt x="10" y="30"/>
                          <a:pt x="10" y="30"/>
                        </a:cubicBezTo>
                        <a:cubicBezTo>
                          <a:pt x="10" y="30"/>
                          <a:pt x="10" y="30"/>
                          <a:pt x="10" y="30"/>
                        </a:cubicBezTo>
                        <a:cubicBezTo>
                          <a:pt x="10" y="30"/>
                          <a:pt x="10" y="30"/>
                          <a:pt x="10" y="30"/>
                        </a:cubicBezTo>
                        <a:cubicBezTo>
                          <a:pt x="9" y="30"/>
                          <a:pt x="9" y="31"/>
                          <a:pt x="9" y="31"/>
                        </a:cubicBezTo>
                        <a:cubicBezTo>
                          <a:pt x="9" y="31"/>
                          <a:pt x="9" y="30"/>
                          <a:pt x="9" y="30"/>
                        </a:cubicBezTo>
                        <a:cubicBezTo>
                          <a:pt x="9" y="29"/>
                          <a:pt x="10" y="28"/>
                          <a:pt x="10" y="27"/>
                        </a:cubicBezTo>
                        <a:cubicBezTo>
                          <a:pt x="11" y="27"/>
                          <a:pt x="11" y="27"/>
                          <a:pt x="11" y="27"/>
                        </a:cubicBezTo>
                        <a:cubicBezTo>
                          <a:pt x="11" y="26"/>
                          <a:pt x="11" y="26"/>
                          <a:pt x="12" y="25"/>
                        </a:cubicBezTo>
                        <a:cubicBezTo>
                          <a:pt x="12" y="25"/>
                          <a:pt x="13" y="24"/>
                          <a:pt x="13" y="24"/>
                        </a:cubicBezTo>
                        <a:cubicBezTo>
                          <a:pt x="13" y="24"/>
                          <a:pt x="13" y="24"/>
                          <a:pt x="13" y="24"/>
                        </a:cubicBezTo>
                        <a:cubicBezTo>
                          <a:pt x="13" y="24"/>
                          <a:pt x="14" y="24"/>
                          <a:pt x="14" y="23"/>
                        </a:cubicBezTo>
                        <a:moveTo>
                          <a:pt x="21" y="22"/>
                        </a:moveTo>
                        <a:cubicBezTo>
                          <a:pt x="20" y="23"/>
                          <a:pt x="20" y="24"/>
                          <a:pt x="19" y="25"/>
                        </a:cubicBezTo>
                        <a:cubicBezTo>
                          <a:pt x="20" y="24"/>
                          <a:pt x="20" y="23"/>
                          <a:pt x="21" y="22"/>
                        </a:cubicBezTo>
                        <a:moveTo>
                          <a:pt x="30" y="21"/>
                        </a:moveTo>
                        <a:cubicBezTo>
                          <a:pt x="30" y="21"/>
                          <a:pt x="30" y="22"/>
                          <a:pt x="29" y="22"/>
                        </a:cubicBezTo>
                        <a:cubicBezTo>
                          <a:pt x="29" y="22"/>
                          <a:pt x="29" y="22"/>
                          <a:pt x="29" y="22"/>
                        </a:cubicBezTo>
                        <a:cubicBezTo>
                          <a:pt x="29" y="24"/>
                          <a:pt x="28" y="26"/>
                          <a:pt x="26" y="27"/>
                        </a:cubicBezTo>
                        <a:cubicBezTo>
                          <a:pt x="26" y="27"/>
                          <a:pt x="27" y="26"/>
                          <a:pt x="27" y="26"/>
                        </a:cubicBezTo>
                        <a:cubicBezTo>
                          <a:pt x="27" y="26"/>
                          <a:pt x="27" y="26"/>
                          <a:pt x="27" y="26"/>
                        </a:cubicBezTo>
                        <a:cubicBezTo>
                          <a:pt x="28" y="24"/>
                          <a:pt x="29" y="23"/>
                          <a:pt x="30" y="21"/>
                        </a:cubicBezTo>
                        <a:moveTo>
                          <a:pt x="17" y="21"/>
                        </a:moveTo>
                        <a:cubicBezTo>
                          <a:pt x="17" y="21"/>
                          <a:pt x="17" y="21"/>
                          <a:pt x="17" y="21"/>
                        </a:cubicBezTo>
                        <a:cubicBezTo>
                          <a:pt x="17" y="21"/>
                          <a:pt x="17" y="21"/>
                          <a:pt x="17" y="21"/>
                        </a:cubicBezTo>
                        <a:cubicBezTo>
                          <a:pt x="17" y="22"/>
                          <a:pt x="17" y="23"/>
                          <a:pt x="17" y="23"/>
                        </a:cubicBezTo>
                        <a:cubicBezTo>
                          <a:pt x="16" y="25"/>
                          <a:pt x="15" y="26"/>
                          <a:pt x="15" y="27"/>
                        </a:cubicBezTo>
                        <a:cubicBezTo>
                          <a:pt x="15" y="27"/>
                          <a:pt x="15" y="28"/>
                          <a:pt x="14" y="28"/>
                        </a:cubicBezTo>
                        <a:cubicBezTo>
                          <a:pt x="14" y="28"/>
                          <a:pt x="14" y="28"/>
                          <a:pt x="14" y="28"/>
                        </a:cubicBezTo>
                        <a:cubicBezTo>
                          <a:pt x="14" y="27"/>
                          <a:pt x="14" y="27"/>
                          <a:pt x="14" y="27"/>
                        </a:cubicBezTo>
                        <a:cubicBezTo>
                          <a:pt x="14" y="27"/>
                          <a:pt x="14" y="27"/>
                          <a:pt x="14" y="27"/>
                        </a:cubicBezTo>
                        <a:cubicBezTo>
                          <a:pt x="14" y="27"/>
                          <a:pt x="14" y="27"/>
                          <a:pt x="14" y="27"/>
                        </a:cubicBezTo>
                        <a:cubicBezTo>
                          <a:pt x="14" y="27"/>
                          <a:pt x="14" y="27"/>
                          <a:pt x="14" y="27"/>
                        </a:cubicBezTo>
                        <a:cubicBezTo>
                          <a:pt x="14" y="27"/>
                          <a:pt x="14" y="27"/>
                          <a:pt x="14" y="27"/>
                        </a:cubicBezTo>
                        <a:cubicBezTo>
                          <a:pt x="14" y="26"/>
                          <a:pt x="15" y="26"/>
                          <a:pt x="15" y="26"/>
                        </a:cubicBezTo>
                        <a:cubicBezTo>
                          <a:pt x="15" y="26"/>
                          <a:pt x="15" y="26"/>
                          <a:pt x="15" y="26"/>
                        </a:cubicBezTo>
                        <a:cubicBezTo>
                          <a:pt x="15" y="25"/>
                          <a:pt x="16" y="23"/>
                          <a:pt x="17" y="22"/>
                        </a:cubicBezTo>
                        <a:cubicBezTo>
                          <a:pt x="17" y="22"/>
                          <a:pt x="17" y="22"/>
                          <a:pt x="17" y="22"/>
                        </a:cubicBezTo>
                        <a:cubicBezTo>
                          <a:pt x="16" y="24"/>
                          <a:pt x="14" y="25"/>
                          <a:pt x="13" y="27"/>
                        </a:cubicBezTo>
                        <a:cubicBezTo>
                          <a:pt x="13" y="27"/>
                          <a:pt x="13" y="27"/>
                          <a:pt x="13" y="27"/>
                        </a:cubicBezTo>
                        <a:cubicBezTo>
                          <a:pt x="13" y="27"/>
                          <a:pt x="13" y="27"/>
                          <a:pt x="13" y="27"/>
                        </a:cubicBezTo>
                        <a:cubicBezTo>
                          <a:pt x="13" y="27"/>
                          <a:pt x="13" y="27"/>
                          <a:pt x="13" y="27"/>
                        </a:cubicBezTo>
                        <a:cubicBezTo>
                          <a:pt x="13" y="27"/>
                          <a:pt x="13" y="27"/>
                          <a:pt x="13" y="27"/>
                        </a:cubicBezTo>
                        <a:cubicBezTo>
                          <a:pt x="13" y="27"/>
                          <a:pt x="12" y="28"/>
                          <a:pt x="12" y="28"/>
                        </a:cubicBezTo>
                        <a:cubicBezTo>
                          <a:pt x="13" y="27"/>
                          <a:pt x="14" y="25"/>
                          <a:pt x="14" y="24"/>
                        </a:cubicBezTo>
                        <a:cubicBezTo>
                          <a:pt x="14" y="24"/>
                          <a:pt x="14" y="23"/>
                          <a:pt x="15" y="23"/>
                        </a:cubicBezTo>
                        <a:cubicBezTo>
                          <a:pt x="15" y="22"/>
                          <a:pt x="16" y="22"/>
                          <a:pt x="16" y="21"/>
                        </a:cubicBezTo>
                        <a:cubicBezTo>
                          <a:pt x="16" y="21"/>
                          <a:pt x="16" y="21"/>
                          <a:pt x="16" y="21"/>
                        </a:cubicBezTo>
                        <a:cubicBezTo>
                          <a:pt x="16" y="21"/>
                          <a:pt x="16" y="21"/>
                          <a:pt x="16" y="21"/>
                        </a:cubicBezTo>
                        <a:cubicBezTo>
                          <a:pt x="16" y="21"/>
                          <a:pt x="16" y="21"/>
                          <a:pt x="16" y="21"/>
                        </a:cubicBezTo>
                        <a:cubicBezTo>
                          <a:pt x="16" y="21"/>
                          <a:pt x="16" y="21"/>
                          <a:pt x="16" y="21"/>
                        </a:cubicBezTo>
                        <a:cubicBezTo>
                          <a:pt x="17" y="21"/>
                          <a:pt x="17" y="21"/>
                          <a:pt x="17" y="21"/>
                        </a:cubicBezTo>
                        <a:cubicBezTo>
                          <a:pt x="17" y="21"/>
                          <a:pt x="17" y="21"/>
                          <a:pt x="17" y="21"/>
                        </a:cubicBezTo>
                        <a:cubicBezTo>
                          <a:pt x="17" y="21"/>
                          <a:pt x="17" y="21"/>
                          <a:pt x="17" y="21"/>
                        </a:cubicBezTo>
                        <a:cubicBezTo>
                          <a:pt x="17" y="21"/>
                          <a:pt x="17" y="21"/>
                          <a:pt x="17" y="21"/>
                        </a:cubicBezTo>
                        <a:cubicBezTo>
                          <a:pt x="17" y="21"/>
                          <a:pt x="17" y="21"/>
                          <a:pt x="17" y="21"/>
                        </a:cubicBezTo>
                        <a:moveTo>
                          <a:pt x="28" y="21"/>
                        </a:moveTo>
                        <a:cubicBezTo>
                          <a:pt x="27" y="23"/>
                          <a:pt x="26" y="26"/>
                          <a:pt x="25" y="28"/>
                        </a:cubicBezTo>
                        <a:cubicBezTo>
                          <a:pt x="25" y="27"/>
                          <a:pt x="25" y="27"/>
                          <a:pt x="25" y="26"/>
                        </a:cubicBezTo>
                        <a:cubicBezTo>
                          <a:pt x="25" y="26"/>
                          <a:pt x="25" y="26"/>
                          <a:pt x="25" y="26"/>
                        </a:cubicBezTo>
                        <a:cubicBezTo>
                          <a:pt x="26" y="24"/>
                          <a:pt x="27" y="23"/>
                          <a:pt x="28" y="21"/>
                        </a:cubicBezTo>
                        <a:moveTo>
                          <a:pt x="18" y="21"/>
                        </a:moveTo>
                        <a:cubicBezTo>
                          <a:pt x="18" y="21"/>
                          <a:pt x="18" y="21"/>
                          <a:pt x="18" y="22"/>
                        </a:cubicBezTo>
                        <a:cubicBezTo>
                          <a:pt x="18" y="22"/>
                          <a:pt x="18" y="22"/>
                          <a:pt x="18" y="22"/>
                        </a:cubicBezTo>
                        <a:cubicBezTo>
                          <a:pt x="18" y="22"/>
                          <a:pt x="18" y="22"/>
                          <a:pt x="18" y="22"/>
                        </a:cubicBezTo>
                        <a:cubicBezTo>
                          <a:pt x="18" y="22"/>
                          <a:pt x="18" y="22"/>
                          <a:pt x="18" y="21"/>
                        </a:cubicBezTo>
                        <a:cubicBezTo>
                          <a:pt x="18" y="21"/>
                          <a:pt x="18" y="21"/>
                          <a:pt x="18" y="21"/>
                        </a:cubicBezTo>
                        <a:cubicBezTo>
                          <a:pt x="18" y="21"/>
                          <a:pt x="18" y="21"/>
                          <a:pt x="18" y="21"/>
                        </a:cubicBezTo>
                        <a:moveTo>
                          <a:pt x="20" y="20"/>
                        </a:moveTo>
                        <a:cubicBezTo>
                          <a:pt x="20" y="21"/>
                          <a:pt x="19" y="22"/>
                          <a:pt x="19" y="22"/>
                        </a:cubicBezTo>
                        <a:cubicBezTo>
                          <a:pt x="19" y="22"/>
                          <a:pt x="19" y="22"/>
                          <a:pt x="19" y="22"/>
                        </a:cubicBezTo>
                        <a:cubicBezTo>
                          <a:pt x="19" y="23"/>
                          <a:pt x="19" y="23"/>
                          <a:pt x="18" y="24"/>
                        </a:cubicBezTo>
                        <a:cubicBezTo>
                          <a:pt x="18" y="24"/>
                          <a:pt x="18" y="24"/>
                          <a:pt x="18" y="24"/>
                        </a:cubicBezTo>
                        <a:cubicBezTo>
                          <a:pt x="18" y="24"/>
                          <a:pt x="18" y="24"/>
                          <a:pt x="18" y="24"/>
                        </a:cubicBezTo>
                        <a:cubicBezTo>
                          <a:pt x="18" y="24"/>
                          <a:pt x="18" y="25"/>
                          <a:pt x="17" y="25"/>
                        </a:cubicBezTo>
                        <a:cubicBezTo>
                          <a:pt x="18" y="23"/>
                          <a:pt x="19" y="22"/>
                          <a:pt x="20" y="20"/>
                        </a:cubicBezTo>
                        <a:moveTo>
                          <a:pt x="20" y="20"/>
                        </a:moveTo>
                        <a:cubicBezTo>
                          <a:pt x="20" y="20"/>
                          <a:pt x="20" y="20"/>
                          <a:pt x="20" y="20"/>
                        </a:cubicBezTo>
                        <a:cubicBezTo>
                          <a:pt x="19" y="21"/>
                          <a:pt x="19" y="22"/>
                          <a:pt x="18" y="23"/>
                        </a:cubicBezTo>
                        <a:cubicBezTo>
                          <a:pt x="18" y="24"/>
                          <a:pt x="17" y="25"/>
                          <a:pt x="17" y="25"/>
                        </a:cubicBezTo>
                        <a:cubicBezTo>
                          <a:pt x="17" y="26"/>
                          <a:pt x="16" y="26"/>
                          <a:pt x="16" y="27"/>
                        </a:cubicBezTo>
                        <a:cubicBezTo>
                          <a:pt x="16" y="26"/>
                          <a:pt x="16" y="26"/>
                          <a:pt x="16" y="26"/>
                        </a:cubicBezTo>
                        <a:cubicBezTo>
                          <a:pt x="16" y="25"/>
                          <a:pt x="17" y="24"/>
                          <a:pt x="17" y="24"/>
                        </a:cubicBezTo>
                        <a:cubicBezTo>
                          <a:pt x="17" y="23"/>
                          <a:pt x="18" y="22"/>
                          <a:pt x="19" y="21"/>
                        </a:cubicBezTo>
                        <a:cubicBezTo>
                          <a:pt x="19" y="21"/>
                          <a:pt x="19" y="21"/>
                          <a:pt x="19" y="21"/>
                        </a:cubicBezTo>
                        <a:cubicBezTo>
                          <a:pt x="19" y="21"/>
                          <a:pt x="20" y="20"/>
                          <a:pt x="20" y="20"/>
                        </a:cubicBezTo>
                        <a:moveTo>
                          <a:pt x="27" y="19"/>
                        </a:moveTo>
                        <a:cubicBezTo>
                          <a:pt x="26" y="23"/>
                          <a:pt x="24" y="26"/>
                          <a:pt x="22" y="30"/>
                        </a:cubicBezTo>
                        <a:cubicBezTo>
                          <a:pt x="22" y="28"/>
                          <a:pt x="23" y="27"/>
                          <a:pt x="23" y="26"/>
                        </a:cubicBezTo>
                        <a:cubicBezTo>
                          <a:pt x="23" y="26"/>
                          <a:pt x="23" y="26"/>
                          <a:pt x="23" y="26"/>
                        </a:cubicBezTo>
                        <a:cubicBezTo>
                          <a:pt x="24" y="23"/>
                          <a:pt x="26" y="21"/>
                          <a:pt x="27" y="19"/>
                        </a:cubicBezTo>
                        <a:moveTo>
                          <a:pt x="21" y="18"/>
                        </a:moveTo>
                        <a:cubicBezTo>
                          <a:pt x="21" y="19"/>
                          <a:pt x="21" y="20"/>
                          <a:pt x="21" y="20"/>
                        </a:cubicBezTo>
                        <a:cubicBezTo>
                          <a:pt x="21" y="20"/>
                          <a:pt x="21" y="20"/>
                          <a:pt x="21" y="20"/>
                        </a:cubicBezTo>
                        <a:cubicBezTo>
                          <a:pt x="20" y="21"/>
                          <a:pt x="19" y="22"/>
                          <a:pt x="19" y="23"/>
                        </a:cubicBezTo>
                        <a:cubicBezTo>
                          <a:pt x="19" y="22"/>
                          <a:pt x="20" y="21"/>
                          <a:pt x="20" y="20"/>
                        </a:cubicBezTo>
                        <a:cubicBezTo>
                          <a:pt x="20" y="20"/>
                          <a:pt x="21" y="19"/>
                          <a:pt x="21" y="18"/>
                        </a:cubicBezTo>
                        <a:moveTo>
                          <a:pt x="22" y="18"/>
                        </a:moveTo>
                        <a:cubicBezTo>
                          <a:pt x="22" y="19"/>
                          <a:pt x="22" y="19"/>
                          <a:pt x="22" y="19"/>
                        </a:cubicBezTo>
                        <a:cubicBezTo>
                          <a:pt x="22" y="19"/>
                          <a:pt x="22" y="20"/>
                          <a:pt x="22" y="20"/>
                        </a:cubicBezTo>
                        <a:cubicBezTo>
                          <a:pt x="21" y="22"/>
                          <a:pt x="20" y="24"/>
                          <a:pt x="19" y="26"/>
                        </a:cubicBezTo>
                        <a:cubicBezTo>
                          <a:pt x="19" y="26"/>
                          <a:pt x="18" y="26"/>
                          <a:pt x="18" y="27"/>
                        </a:cubicBezTo>
                        <a:cubicBezTo>
                          <a:pt x="18" y="27"/>
                          <a:pt x="18" y="27"/>
                          <a:pt x="18" y="27"/>
                        </a:cubicBezTo>
                        <a:cubicBezTo>
                          <a:pt x="18" y="27"/>
                          <a:pt x="18" y="27"/>
                          <a:pt x="18" y="27"/>
                        </a:cubicBezTo>
                        <a:cubicBezTo>
                          <a:pt x="18" y="27"/>
                          <a:pt x="18" y="27"/>
                          <a:pt x="18" y="27"/>
                        </a:cubicBezTo>
                        <a:cubicBezTo>
                          <a:pt x="18" y="27"/>
                          <a:pt x="18" y="27"/>
                          <a:pt x="18" y="27"/>
                        </a:cubicBezTo>
                        <a:cubicBezTo>
                          <a:pt x="18" y="27"/>
                          <a:pt x="18" y="27"/>
                          <a:pt x="18" y="27"/>
                        </a:cubicBezTo>
                        <a:cubicBezTo>
                          <a:pt x="18" y="26"/>
                          <a:pt x="19" y="25"/>
                          <a:pt x="19" y="24"/>
                        </a:cubicBezTo>
                        <a:cubicBezTo>
                          <a:pt x="19" y="24"/>
                          <a:pt x="19" y="24"/>
                          <a:pt x="19" y="24"/>
                        </a:cubicBezTo>
                        <a:cubicBezTo>
                          <a:pt x="20" y="22"/>
                          <a:pt x="21" y="20"/>
                          <a:pt x="22" y="18"/>
                        </a:cubicBezTo>
                        <a:moveTo>
                          <a:pt x="22" y="18"/>
                        </a:moveTo>
                        <a:cubicBezTo>
                          <a:pt x="22" y="18"/>
                          <a:pt x="22" y="18"/>
                          <a:pt x="22" y="18"/>
                        </a:cubicBezTo>
                        <a:cubicBezTo>
                          <a:pt x="22" y="18"/>
                          <a:pt x="22" y="18"/>
                          <a:pt x="22" y="18"/>
                        </a:cubicBezTo>
                        <a:cubicBezTo>
                          <a:pt x="22" y="18"/>
                          <a:pt x="21" y="19"/>
                          <a:pt x="21" y="20"/>
                        </a:cubicBezTo>
                        <a:cubicBezTo>
                          <a:pt x="21" y="19"/>
                          <a:pt x="21" y="19"/>
                          <a:pt x="21" y="18"/>
                        </a:cubicBezTo>
                        <a:cubicBezTo>
                          <a:pt x="21" y="18"/>
                          <a:pt x="21" y="18"/>
                          <a:pt x="21" y="18"/>
                        </a:cubicBezTo>
                        <a:cubicBezTo>
                          <a:pt x="21" y="18"/>
                          <a:pt x="21" y="18"/>
                          <a:pt x="21" y="18"/>
                        </a:cubicBezTo>
                        <a:cubicBezTo>
                          <a:pt x="21" y="18"/>
                          <a:pt x="21" y="18"/>
                          <a:pt x="21" y="18"/>
                        </a:cubicBezTo>
                        <a:cubicBezTo>
                          <a:pt x="21" y="18"/>
                          <a:pt x="21" y="18"/>
                          <a:pt x="21" y="18"/>
                        </a:cubicBezTo>
                        <a:cubicBezTo>
                          <a:pt x="21" y="18"/>
                          <a:pt x="21" y="18"/>
                          <a:pt x="21" y="18"/>
                        </a:cubicBezTo>
                        <a:cubicBezTo>
                          <a:pt x="22" y="18"/>
                          <a:pt x="22" y="18"/>
                          <a:pt x="22" y="18"/>
                        </a:cubicBezTo>
                        <a:moveTo>
                          <a:pt x="28" y="17"/>
                        </a:moveTo>
                        <a:cubicBezTo>
                          <a:pt x="27" y="17"/>
                          <a:pt x="27" y="17"/>
                          <a:pt x="27" y="18"/>
                        </a:cubicBezTo>
                        <a:cubicBezTo>
                          <a:pt x="27" y="18"/>
                          <a:pt x="27" y="18"/>
                          <a:pt x="27" y="18"/>
                        </a:cubicBezTo>
                        <a:cubicBezTo>
                          <a:pt x="25" y="21"/>
                          <a:pt x="23" y="25"/>
                          <a:pt x="21" y="29"/>
                        </a:cubicBezTo>
                        <a:cubicBezTo>
                          <a:pt x="21" y="28"/>
                          <a:pt x="22" y="27"/>
                          <a:pt x="22" y="26"/>
                        </a:cubicBezTo>
                        <a:cubicBezTo>
                          <a:pt x="22" y="26"/>
                          <a:pt x="22" y="26"/>
                          <a:pt x="22" y="26"/>
                        </a:cubicBezTo>
                        <a:cubicBezTo>
                          <a:pt x="24" y="23"/>
                          <a:pt x="25" y="20"/>
                          <a:pt x="28" y="17"/>
                        </a:cubicBezTo>
                        <a:moveTo>
                          <a:pt x="24" y="16"/>
                        </a:moveTo>
                        <a:cubicBezTo>
                          <a:pt x="23" y="17"/>
                          <a:pt x="23" y="17"/>
                          <a:pt x="23" y="18"/>
                        </a:cubicBezTo>
                        <a:cubicBezTo>
                          <a:pt x="22" y="19"/>
                          <a:pt x="22" y="19"/>
                          <a:pt x="21" y="20"/>
                        </a:cubicBezTo>
                        <a:cubicBezTo>
                          <a:pt x="21" y="21"/>
                          <a:pt x="20" y="21"/>
                          <a:pt x="20" y="22"/>
                        </a:cubicBezTo>
                        <a:cubicBezTo>
                          <a:pt x="21" y="20"/>
                          <a:pt x="22" y="19"/>
                          <a:pt x="22" y="17"/>
                        </a:cubicBezTo>
                        <a:cubicBezTo>
                          <a:pt x="23" y="17"/>
                          <a:pt x="23" y="17"/>
                          <a:pt x="24" y="16"/>
                        </a:cubicBezTo>
                        <a:moveTo>
                          <a:pt x="21" y="16"/>
                        </a:moveTo>
                        <a:cubicBezTo>
                          <a:pt x="20" y="17"/>
                          <a:pt x="19" y="18"/>
                          <a:pt x="19" y="20"/>
                        </a:cubicBezTo>
                        <a:cubicBezTo>
                          <a:pt x="19" y="18"/>
                          <a:pt x="20" y="17"/>
                          <a:pt x="21" y="16"/>
                        </a:cubicBezTo>
                        <a:moveTo>
                          <a:pt x="20" y="15"/>
                        </a:moveTo>
                        <a:cubicBezTo>
                          <a:pt x="19" y="17"/>
                          <a:pt x="18" y="18"/>
                          <a:pt x="18" y="19"/>
                        </a:cubicBezTo>
                        <a:cubicBezTo>
                          <a:pt x="18" y="19"/>
                          <a:pt x="18" y="19"/>
                          <a:pt x="18" y="19"/>
                        </a:cubicBezTo>
                        <a:cubicBezTo>
                          <a:pt x="18" y="19"/>
                          <a:pt x="18" y="19"/>
                          <a:pt x="18" y="19"/>
                        </a:cubicBezTo>
                        <a:cubicBezTo>
                          <a:pt x="18" y="18"/>
                          <a:pt x="19" y="16"/>
                          <a:pt x="20" y="15"/>
                        </a:cubicBezTo>
                        <a:moveTo>
                          <a:pt x="20" y="15"/>
                        </a:moveTo>
                        <a:cubicBezTo>
                          <a:pt x="20" y="15"/>
                          <a:pt x="20" y="15"/>
                          <a:pt x="20" y="15"/>
                        </a:cubicBezTo>
                        <a:cubicBezTo>
                          <a:pt x="20" y="15"/>
                          <a:pt x="20" y="15"/>
                          <a:pt x="20" y="15"/>
                        </a:cubicBezTo>
                        <a:cubicBezTo>
                          <a:pt x="20" y="15"/>
                          <a:pt x="20" y="15"/>
                          <a:pt x="20" y="15"/>
                        </a:cubicBezTo>
                        <a:moveTo>
                          <a:pt x="23" y="14"/>
                        </a:moveTo>
                        <a:cubicBezTo>
                          <a:pt x="22" y="16"/>
                          <a:pt x="21" y="18"/>
                          <a:pt x="19" y="20"/>
                        </a:cubicBezTo>
                        <a:cubicBezTo>
                          <a:pt x="19" y="21"/>
                          <a:pt x="19" y="21"/>
                          <a:pt x="19" y="21"/>
                        </a:cubicBezTo>
                        <a:cubicBezTo>
                          <a:pt x="18" y="21"/>
                          <a:pt x="18" y="21"/>
                          <a:pt x="18" y="21"/>
                        </a:cubicBezTo>
                        <a:cubicBezTo>
                          <a:pt x="18" y="21"/>
                          <a:pt x="18" y="21"/>
                          <a:pt x="18" y="21"/>
                        </a:cubicBezTo>
                        <a:cubicBezTo>
                          <a:pt x="18" y="21"/>
                          <a:pt x="18" y="21"/>
                          <a:pt x="18" y="20"/>
                        </a:cubicBezTo>
                        <a:cubicBezTo>
                          <a:pt x="19" y="19"/>
                          <a:pt x="21" y="17"/>
                          <a:pt x="21" y="15"/>
                        </a:cubicBezTo>
                        <a:cubicBezTo>
                          <a:pt x="21" y="15"/>
                          <a:pt x="21" y="15"/>
                          <a:pt x="21" y="15"/>
                        </a:cubicBezTo>
                        <a:cubicBezTo>
                          <a:pt x="22" y="15"/>
                          <a:pt x="22" y="14"/>
                          <a:pt x="23" y="14"/>
                        </a:cubicBezTo>
                        <a:moveTo>
                          <a:pt x="24" y="13"/>
                        </a:moveTo>
                        <a:cubicBezTo>
                          <a:pt x="23" y="14"/>
                          <a:pt x="23" y="16"/>
                          <a:pt x="22" y="17"/>
                        </a:cubicBezTo>
                        <a:cubicBezTo>
                          <a:pt x="22" y="18"/>
                          <a:pt x="22" y="18"/>
                          <a:pt x="21" y="18"/>
                        </a:cubicBezTo>
                        <a:cubicBezTo>
                          <a:pt x="21" y="18"/>
                          <a:pt x="21" y="18"/>
                          <a:pt x="21" y="18"/>
                        </a:cubicBezTo>
                        <a:cubicBezTo>
                          <a:pt x="21" y="19"/>
                          <a:pt x="20" y="19"/>
                          <a:pt x="19" y="20"/>
                        </a:cubicBezTo>
                        <a:cubicBezTo>
                          <a:pt x="21" y="18"/>
                          <a:pt x="22" y="16"/>
                          <a:pt x="23" y="14"/>
                        </a:cubicBezTo>
                        <a:cubicBezTo>
                          <a:pt x="23" y="13"/>
                          <a:pt x="24" y="13"/>
                          <a:pt x="24" y="13"/>
                        </a:cubicBezTo>
                        <a:moveTo>
                          <a:pt x="24" y="12"/>
                        </a:moveTo>
                        <a:cubicBezTo>
                          <a:pt x="24" y="12"/>
                          <a:pt x="24" y="12"/>
                          <a:pt x="24" y="13"/>
                        </a:cubicBezTo>
                        <a:cubicBezTo>
                          <a:pt x="24" y="13"/>
                          <a:pt x="23" y="13"/>
                          <a:pt x="23" y="13"/>
                        </a:cubicBezTo>
                        <a:cubicBezTo>
                          <a:pt x="24" y="13"/>
                          <a:pt x="24" y="13"/>
                          <a:pt x="24" y="12"/>
                        </a:cubicBezTo>
                        <a:moveTo>
                          <a:pt x="25" y="12"/>
                        </a:moveTo>
                        <a:cubicBezTo>
                          <a:pt x="25" y="12"/>
                          <a:pt x="25" y="12"/>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4"/>
                          <a:pt x="24" y="15"/>
                        </a:cubicBezTo>
                        <a:cubicBezTo>
                          <a:pt x="24" y="15"/>
                          <a:pt x="24" y="15"/>
                          <a:pt x="24" y="15"/>
                        </a:cubicBezTo>
                        <a:cubicBezTo>
                          <a:pt x="24" y="16"/>
                          <a:pt x="23" y="17"/>
                          <a:pt x="23" y="18"/>
                        </a:cubicBezTo>
                        <a:cubicBezTo>
                          <a:pt x="23" y="17"/>
                          <a:pt x="23" y="17"/>
                          <a:pt x="24" y="16"/>
                        </a:cubicBezTo>
                        <a:cubicBezTo>
                          <a:pt x="24" y="16"/>
                          <a:pt x="24" y="16"/>
                          <a:pt x="24" y="16"/>
                        </a:cubicBezTo>
                        <a:cubicBezTo>
                          <a:pt x="23" y="16"/>
                          <a:pt x="23" y="17"/>
                          <a:pt x="22" y="17"/>
                        </a:cubicBezTo>
                        <a:cubicBezTo>
                          <a:pt x="23" y="16"/>
                          <a:pt x="24" y="14"/>
                          <a:pt x="24" y="13"/>
                        </a:cubicBezTo>
                        <a:cubicBezTo>
                          <a:pt x="24" y="12"/>
                          <a:pt x="25" y="12"/>
                          <a:pt x="25" y="12"/>
                        </a:cubicBezTo>
                        <a:moveTo>
                          <a:pt x="15" y="12"/>
                        </a:moveTo>
                        <a:cubicBezTo>
                          <a:pt x="15" y="12"/>
                          <a:pt x="15" y="12"/>
                          <a:pt x="15" y="12"/>
                        </a:cubicBezTo>
                        <a:cubicBezTo>
                          <a:pt x="15" y="12"/>
                          <a:pt x="15" y="12"/>
                          <a:pt x="15" y="12"/>
                        </a:cubicBezTo>
                        <a:moveTo>
                          <a:pt x="9" y="10"/>
                        </a:moveTo>
                        <a:cubicBezTo>
                          <a:pt x="8" y="11"/>
                          <a:pt x="8" y="12"/>
                          <a:pt x="8" y="12"/>
                        </a:cubicBezTo>
                        <a:cubicBezTo>
                          <a:pt x="8" y="12"/>
                          <a:pt x="8" y="12"/>
                          <a:pt x="8" y="12"/>
                        </a:cubicBezTo>
                        <a:cubicBezTo>
                          <a:pt x="8" y="11"/>
                          <a:pt x="8" y="11"/>
                          <a:pt x="9" y="10"/>
                        </a:cubicBezTo>
                        <a:moveTo>
                          <a:pt x="8" y="10"/>
                        </a:moveTo>
                        <a:cubicBezTo>
                          <a:pt x="8" y="10"/>
                          <a:pt x="8" y="10"/>
                          <a:pt x="8" y="10"/>
                        </a:cubicBezTo>
                        <a:cubicBezTo>
                          <a:pt x="8" y="10"/>
                          <a:pt x="8" y="10"/>
                          <a:pt x="8" y="10"/>
                        </a:cubicBezTo>
                        <a:moveTo>
                          <a:pt x="14" y="9"/>
                        </a:moveTo>
                        <a:cubicBezTo>
                          <a:pt x="14" y="9"/>
                          <a:pt x="14" y="9"/>
                          <a:pt x="14" y="9"/>
                        </a:cubicBezTo>
                        <a:cubicBezTo>
                          <a:pt x="14" y="9"/>
                          <a:pt x="14" y="9"/>
                          <a:pt x="14" y="9"/>
                        </a:cubicBezTo>
                        <a:moveTo>
                          <a:pt x="11" y="4"/>
                        </a:moveTo>
                        <a:cubicBezTo>
                          <a:pt x="11" y="4"/>
                          <a:pt x="11" y="5"/>
                          <a:pt x="11" y="5"/>
                        </a:cubicBezTo>
                        <a:cubicBezTo>
                          <a:pt x="11" y="5"/>
                          <a:pt x="11" y="5"/>
                          <a:pt x="11" y="5"/>
                        </a:cubicBezTo>
                        <a:cubicBezTo>
                          <a:pt x="11" y="5"/>
                          <a:pt x="11" y="5"/>
                          <a:pt x="11" y="5"/>
                        </a:cubicBezTo>
                        <a:cubicBezTo>
                          <a:pt x="10" y="6"/>
                          <a:pt x="10" y="7"/>
                          <a:pt x="10" y="7"/>
                        </a:cubicBezTo>
                        <a:cubicBezTo>
                          <a:pt x="9" y="8"/>
                          <a:pt x="8" y="9"/>
                          <a:pt x="8" y="10"/>
                        </a:cubicBezTo>
                        <a:cubicBezTo>
                          <a:pt x="8" y="10"/>
                          <a:pt x="8" y="10"/>
                          <a:pt x="8" y="10"/>
                        </a:cubicBezTo>
                        <a:cubicBezTo>
                          <a:pt x="8" y="9"/>
                          <a:pt x="8" y="8"/>
                          <a:pt x="8" y="8"/>
                        </a:cubicBezTo>
                        <a:cubicBezTo>
                          <a:pt x="8" y="8"/>
                          <a:pt x="8" y="8"/>
                          <a:pt x="8" y="8"/>
                        </a:cubicBezTo>
                        <a:cubicBezTo>
                          <a:pt x="9" y="6"/>
                          <a:pt x="10" y="5"/>
                          <a:pt x="11" y="4"/>
                        </a:cubicBezTo>
                        <a:moveTo>
                          <a:pt x="12" y="0"/>
                        </a:moveTo>
                        <a:cubicBezTo>
                          <a:pt x="11" y="1"/>
                          <a:pt x="9" y="3"/>
                          <a:pt x="8" y="5"/>
                        </a:cubicBezTo>
                        <a:cubicBezTo>
                          <a:pt x="8" y="7"/>
                          <a:pt x="7" y="9"/>
                          <a:pt x="7" y="11"/>
                        </a:cubicBezTo>
                        <a:cubicBezTo>
                          <a:pt x="7" y="12"/>
                          <a:pt x="8" y="12"/>
                          <a:pt x="8" y="11"/>
                        </a:cubicBezTo>
                        <a:cubicBezTo>
                          <a:pt x="8" y="11"/>
                          <a:pt x="7" y="11"/>
                          <a:pt x="7" y="11"/>
                        </a:cubicBezTo>
                        <a:cubicBezTo>
                          <a:pt x="7" y="11"/>
                          <a:pt x="7" y="11"/>
                          <a:pt x="7" y="11"/>
                        </a:cubicBezTo>
                        <a:cubicBezTo>
                          <a:pt x="7" y="10"/>
                          <a:pt x="7" y="10"/>
                          <a:pt x="7" y="9"/>
                        </a:cubicBezTo>
                        <a:cubicBezTo>
                          <a:pt x="7" y="9"/>
                          <a:pt x="7" y="9"/>
                          <a:pt x="7" y="9"/>
                        </a:cubicBezTo>
                        <a:cubicBezTo>
                          <a:pt x="8" y="8"/>
                          <a:pt x="8" y="7"/>
                          <a:pt x="8" y="6"/>
                        </a:cubicBezTo>
                        <a:cubicBezTo>
                          <a:pt x="8" y="6"/>
                          <a:pt x="8" y="6"/>
                          <a:pt x="8" y="6"/>
                        </a:cubicBezTo>
                        <a:cubicBezTo>
                          <a:pt x="9" y="4"/>
                          <a:pt x="10" y="3"/>
                          <a:pt x="11" y="1"/>
                        </a:cubicBezTo>
                        <a:cubicBezTo>
                          <a:pt x="11" y="1"/>
                          <a:pt x="11" y="1"/>
                          <a:pt x="11" y="1"/>
                        </a:cubicBezTo>
                        <a:cubicBezTo>
                          <a:pt x="11" y="1"/>
                          <a:pt x="11" y="1"/>
                          <a:pt x="11" y="1"/>
                        </a:cubicBezTo>
                        <a:cubicBezTo>
                          <a:pt x="11" y="1"/>
                          <a:pt x="11" y="1"/>
                          <a:pt x="11" y="1"/>
                        </a:cubicBezTo>
                        <a:cubicBezTo>
                          <a:pt x="11" y="1"/>
                          <a:pt x="11" y="1"/>
                          <a:pt x="11" y="1"/>
                        </a:cubicBezTo>
                        <a:cubicBezTo>
                          <a:pt x="12" y="1"/>
                          <a:pt x="12" y="0"/>
                          <a:pt x="12" y="0"/>
                        </a:cubicBezTo>
                        <a:cubicBezTo>
                          <a:pt x="13" y="0"/>
                          <a:pt x="13" y="1"/>
                          <a:pt x="12" y="1"/>
                        </a:cubicBezTo>
                        <a:cubicBezTo>
                          <a:pt x="12" y="1"/>
                          <a:pt x="12" y="1"/>
                          <a:pt x="12" y="1"/>
                        </a:cubicBezTo>
                        <a:cubicBezTo>
                          <a:pt x="12" y="2"/>
                          <a:pt x="12" y="3"/>
                          <a:pt x="12" y="3"/>
                        </a:cubicBezTo>
                        <a:cubicBezTo>
                          <a:pt x="12" y="3"/>
                          <a:pt x="12" y="3"/>
                          <a:pt x="12" y="3"/>
                        </a:cubicBezTo>
                        <a:cubicBezTo>
                          <a:pt x="11" y="4"/>
                          <a:pt x="11" y="4"/>
                          <a:pt x="11" y="5"/>
                        </a:cubicBezTo>
                        <a:cubicBezTo>
                          <a:pt x="11" y="5"/>
                          <a:pt x="11" y="4"/>
                          <a:pt x="11" y="4"/>
                        </a:cubicBezTo>
                        <a:cubicBezTo>
                          <a:pt x="11" y="4"/>
                          <a:pt x="11" y="4"/>
                          <a:pt x="11" y="4"/>
                        </a:cubicBezTo>
                        <a:cubicBezTo>
                          <a:pt x="10" y="5"/>
                          <a:pt x="9" y="6"/>
                          <a:pt x="9" y="7"/>
                        </a:cubicBezTo>
                        <a:cubicBezTo>
                          <a:pt x="8" y="8"/>
                          <a:pt x="8" y="9"/>
                          <a:pt x="8" y="11"/>
                        </a:cubicBezTo>
                        <a:cubicBezTo>
                          <a:pt x="8" y="11"/>
                          <a:pt x="8" y="11"/>
                          <a:pt x="8" y="11"/>
                        </a:cubicBezTo>
                        <a:cubicBezTo>
                          <a:pt x="8" y="10"/>
                          <a:pt x="8" y="10"/>
                          <a:pt x="8" y="10"/>
                        </a:cubicBezTo>
                        <a:cubicBezTo>
                          <a:pt x="8" y="10"/>
                          <a:pt x="8" y="10"/>
                          <a:pt x="8" y="10"/>
                        </a:cubicBezTo>
                        <a:cubicBezTo>
                          <a:pt x="9" y="8"/>
                          <a:pt x="10" y="7"/>
                          <a:pt x="11" y="6"/>
                        </a:cubicBezTo>
                        <a:cubicBezTo>
                          <a:pt x="10" y="6"/>
                          <a:pt x="10" y="7"/>
                          <a:pt x="10" y="8"/>
                        </a:cubicBezTo>
                        <a:cubicBezTo>
                          <a:pt x="10" y="8"/>
                          <a:pt x="10" y="8"/>
                          <a:pt x="10" y="8"/>
                        </a:cubicBezTo>
                        <a:cubicBezTo>
                          <a:pt x="9" y="9"/>
                          <a:pt x="9" y="9"/>
                          <a:pt x="9" y="10"/>
                        </a:cubicBezTo>
                        <a:cubicBezTo>
                          <a:pt x="8" y="11"/>
                          <a:pt x="8" y="12"/>
                          <a:pt x="7" y="13"/>
                        </a:cubicBezTo>
                        <a:cubicBezTo>
                          <a:pt x="7" y="13"/>
                          <a:pt x="8" y="13"/>
                          <a:pt x="8" y="13"/>
                        </a:cubicBezTo>
                        <a:cubicBezTo>
                          <a:pt x="8" y="13"/>
                          <a:pt x="8" y="12"/>
                          <a:pt x="8" y="12"/>
                        </a:cubicBezTo>
                        <a:cubicBezTo>
                          <a:pt x="8" y="12"/>
                          <a:pt x="8" y="12"/>
                          <a:pt x="8" y="12"/>
                        </a:cubicBezTo>
                        <a:cubicBezTo>
                          <a:pt x="8" y="11"/>
                          <a:pt x="9" y="10"/>
                          <a:pt x="9" y="10"/>
                        </a:cubicBezTo>
                        <a:cubicBezTo>
                          <a:pt x="9" y="9"/>
                          <a:pt x="10" y="9"/>
                          <a:pt x="10" y="8"/>
                        </a:cubicBezTo>
                        <a:cubicBezTo>
                          <a:pt x="10" y="9"/>
                          <a:pt x="10" y="9"/>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1"/>
                          <a:pt x="9" y="12"/>
                          <a:pt x="9" y="13"/>
                        </a:cubicBezTo>
                        <a:cubicBezTo>
                          <a:pt x="9" y="13"/>
                          <a:pt x="9" y="13"/>
                          <a:pt x="9" y="13"/>
                        </a:cubicBezTo>
                        <a:cubicBezTo>
                          <a:pt x="9" y="13"/>
                          <a:pt x="9" y="13"/>
                          <a:pt x="9" y="12"/>
                        </a:cubicBezTo>
                        <a:cubicBezTo>
                          <a:pt x="9" y="12"/>
                          <a:pt x="9" y="12"/>
                          <a:pt x="9" y="12"/>
                        </a:cubicBezTo>
                        <a:cubicBezTo>
                          <a:pt x="10" y="12"/>
                          <a:pt x="10" y="11"/>
                          <a:pt x="11" y="10"/>
                        </a:cubicBezTo>
                        <a:cubicBezTo>
                          <a:pt x="11" y="10"/>
                          <a:pt x="11" y="10"/>
                          <a:pt x="12" y="9"/>
                        </a:cubicBezTo>
                        <a:cubicBezTo>
                          <a:pt x="12" y="9"/>
                          <a:pt x="12" y="9"/>
                          <a:pt x="12" y="9"/>
                        </a:cubicBezTo>
                        <a:cubicBezTo>
                          <a:pt x="12" y="9"/>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1"/>
                          <a:pt x="12" y="12"/>
                          <a:pt x="11" y="13"/>
                        </a:cubicBezTo>
                        <a:cubicBezTo>
                          <a:pt x="11" y="13"/>
                          <a:pt x="11" y="13"/>
                          <a:pt x="11" y="13"/>
                        </a:cubicBezTo>
                        <a:cubicBezTo>
                          <a:pt x="11" y="14"/>
                          <a:pt x="11" y="14"/>
                          <a:pt x="11" y="14"/>
                        </a:cubicBezTo>
                        <a:cubicBezTo>
                          <a:pt x="11" y="14"/>
                          <a:pt x="11" y="14"/>
                          <a:pt x="11" y="14"/>
                        </a:cubicBezTo>
                        <a:cubicBezTo>
                          <a:pt x="12" y="12"/>
                          <a:pt x="13" y="11"/>
                          <a:pt x="14" y="9"/>
                        </a:cubicBezTo>
                        <a:cubicBezTo>
                          <a:pt x="14" y="9"/>
                          <a:pt x="14" y="9"/>
                          <a:pt x="14" y="9"/>
                        </a:cubicBezTo>
                        <a:cubicBezTo>
                          <a:pt x="15" y="10"/>
                          <a:pt x="15" y="10"/>
                          <a:pt x="14" y="11"/>
                        </a:cubicBezTo>
                        <a:cubicBezTo>
                          <a:pt x="14" y="11"/>
                          <a:pt x="14" y="11"/>
                          <a:pt x="14" y="11"/>
                        </a:cubicBezTo>
                        <a:cubicBezTo>
                          <a:pt x="14" y="12"/>
                          <a:pt x="13" y="14"/>
                          <a:pt x="13" y="16"/>
                        </a:cubicBezTo>
                        <a:cubicBezTo>
                          <a:pt x="13" y="16"/>
                          <a:pt x="13" y="16"/>
                          <a:pt x="13" y="16"/>
                        </a:cubicBezTo>
                        <a:cubicBezTo>
                          <a:pt x="13" y="15"/>
                          <a:pt x="13" y="14"/>
                          <a:pt x="14" y="14"/>
                        </a:cubicBezTo>
                        <a:cubicBezTo>
                          <a:pt x="14" y="14"/>
                          <a:pt x="14" y="14"/>
                          <a:pt x="14" y="14"/>
                        </a:cubicBezTo>
                        <a:cubicBezTo>
                          <a:pt x="14" y="13"/>
                          <a:pt x="14" y="12"/>
                          <a:pt x="15" y="12"/>
                        </a:cubicBezTo>
                        <a:cubicBezTo>
                          <a:pt x="15" y="11"/>
                          <a:pt x="16" y="11"/>
                          <a:pt x="16" y="11"/>
                        </a:cubicBezTo>
                        <a:cubicBezTo>
                          <a:pt x="16" y="11"/>
                          <a:pt x="16" y="11"/>
                          <a:pt x="16" y="11"/>
                        </a:cubicBezTo>
                        <a:cubicBezTo>
                          <a:pt x="16" y="11"/>
                          <a:pt x="16" y="11"/>
                          <a:pt x="16" y="11"/>
                        </a:cubicBezTo>
                        <a:cubicBezTo>
                          <a:pt x="16" y="11"/>
                          <a:pt x="16" y="12"/>
                          <a:pt x="16" y="13"/>
                        </a:cubicBezTo>
                        <a:cubicBezTo>
                          <a:pt x="16" y="13"/>
                          <a:pt x="16" y="13"/>
                          <a:pt x="16" y="13"/>
                        </a:cubicBezTo>
                        <a:cubicBezTo>
                          <a:pt x="16" y="14"/>
                          <a:pt x="16" y="14"/>
                          <a:pt x="15" y="15"/>
                        </a:cubicBezTo>
                        <a:cubicBezTo>
                          <a:pt x="15" y="16"/>
                          <a:pt x="15" y="16"/>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6"/>
                          <a:pt x="15" y="16"/>
                          <a:pt x="16" y="15"/>
                        </a:cubicBezTo>
                        <a:cubicBezTo>
                          <a:pt x="16" y="14"/>
                          <a:pt x="17" y="13"/>
                          <a:pt x="18" y="12"/>
                        </a:cubicBezTo>
                        <a:cubicBezTo>
                          <a:pt x="18" y="12"/>
                          <a:pt x="18" y="12"/>
                          <a:pt x="18" y="12"/>
                        </a:cubicBezTo>
                        <a:cubicBezTo>
                          <a:pt x="18" y="12"/>
                          <a:pt x="18" y="12"/>
                          <a:pt x="18" y="12"/>
                        </a:cubicBezTo>
                        <a:cubicBezTo>
                          <a:pt x="18" y="13"/>
                          <a:pt x="18" y="13"/>
                          <a:pt x="18" y="13"/>
                        </a:cubicBezTo>
                        <a:cubicBezTo>
                          <a:pt x="18" y="13"/>
                          <a:pt x="18" y="13"/>
                          <a:pt x="18" y="13"/>
                        </a:cubicBezTo>
                        <a:cubicBezTo>
                          <a:pt x="18" y="14"/>
                          <a:pt x="17" y="15"/>
                          <a:pt x="17" y="16"/>
                        </a:cubicBezTo>
                        <a:cubicBezTo>
                          <a:pt x="17" y="16"/>
                          <a:pt x="17" y="16"/>
                          <a:pt x="17" y="16"/>
                        </a:cubicBezTo>
                        <a:cubicBezTo>
                          <a:pt x="17" y="16"/>
                          <a:pt x="16" y="17"/>
                          <a:pt x="16" y="18"/>
                        </a:cubicBezTo>
                        <a:cubicBezTo>
                          <a:pt x="16" y="18"/>
                          <a:pt x="16" y="18"/>
                          <a:pt x="16" y="18"/>
                        </a:cubicBezTo>
                        <a:cubicBezTo>
                          <a:pt x="17" y="17"/>
                          <a:pt x="18" y="15"/>
                          <a:pt x="18" y="14"/>
                        </a:cubicBezTo>
                        <a:cubicBezTo>
                          <a:pt x="19" y="14"/>
                          <a:pt x="19" y="13"/>
                          <a:pt x="20" y="13"/>
                        </a:cubicBezTo>
                        <a:cubicBezTo>
                          <a:pt x="20" y="13"/>
                          <a:pt x="20" y="13"/>
                          <a:pt x="20" y="13"/>
                        </a:cubicBezTo>
                        <a:cubicBezTo>
                          <a:pt x="20" y="13"/>
                          <a:pt x="20" y="13"/>
                          <a:pt x="20" y="13"/>
                        </a:cubicBezTo>
                        <a:cubicBezTo>
                          <a:pt x="20" y="13"/>
                          <a:pt x="20" y="13"/>
                          <a:pt x="20" y="13"/>
                        </a:cubicBezTo>
                        <a:cubicBezTo>
                          <a:pt x="20" y="13"/>
                          <a:pt x="20" y="13"/>
                          <a:pt x="20" y="13"/>
                        </a:cubicBezTo>
                        <a:cubicBezTo>
                          <a:pt x="20" y="13"/>
                          <a:pt x="20" y="13"/>
                          <a:pt x="20" y="13"/>
                        </a:cubicBezTo>
                        <a:cubicBezTo>
                          <a:pt x="20" y="13"/>
                          <a:pt x="21" y="13"/>
                          <a:pt x="21" y="13"/>
                        </a:cubicBezTo>
                        <a:cubicBezTo>
                          <a:pt x="21" y="13"/>
                          <a:pt x="21" y="13"/>
                          <a:pt x="21" y="13"/>
                        </a:cubicBezTo>
                        <a:cubicBezTo>
                          <a:pt x="21" y="13"/>
                          <a:pt x="21" y="13"/>
                          <a:pt x="21" y="13"/>
                        </a:cubicBezTo>
                        <a:cubicBezTo>
                          <a:pt x="21" y="14"/>
                          <a:pt x="20" y="14"/>
                          <a:pt x="20" y="15"/>
                        </a:cubicBezTo>
                        <a:cubicBezTo>
                          <a:pt x="20" y="15"/>
                          <a:pt x="20" y="15"/>
                          <a:pt x="20" y="15"/>
                        </a:cubicBezTo>
                        <a:cubicBezTo>
                          <a:pt x="20" y="15"/>
                          <a:pt x="20" y="15"/>
                          <a:pt x="20" y="16"/>
                        </a:cubicBezTo>
                        <a:cubicBezTo>
                          <a:pt x="19" y="17"/>
                          <a:pt x="18" y="18"/>
                          <a:pt x="17" y="19"/>
                        </a:cubicBezTo>
                        <a:cubicBezTo>
                          <a:pt x="17" y="19"/>
                          <a:pt x="17" y="19"/>
                          <a:pt x="17" y="19"/>
                        </a:cubicBezTo>
                        <a:cubicBezTo>
                          <a:pt x="18" y="18"/>
                          <a:pt x="19" y="17"/>
                          <a:pt x="20" y="16"/>
                        </a:cubicBezTo>
                        <a:cubicBezTo>
                          <a:pt x="20" y="16"/>
                          <a:pt x="20" y="15"/>
                          <a:pt x="20" y="15"/>
                        </a:cubicBezTo>
                        <a:cubicBezTo>
                          <a:pt x="21" y="14"/>
                          <a:pt x="21" y="14"/>
                          <a:pt x="22" y="13"/>
                        </a:cubicBezTo>
                        <a:cubicBezTo>
                          <a:pt x="22" y="14"/>
                          <a:pt x="22" y="14"/>
                          <a:pt x="22" y="15"/>
                        </a:cubicBezTo>
                        <a:cubicBezTo>
                          <a:pt x="22" y="15"/>
                          <a:pt x="22" y="15"/>
                          <a:pt x="22" y="15"/>
                        </a:cubicBezTo>
                        <a:cubicBezTo>
                          <a:pt x="22" y="15"/>
                          <a:pt x="21" y="15"/>
                          <a:pt x="21" y="15"/>
                        </a:cubicBezTo>
                        <a:cubicBezTo>
                          <a:pt x="21" y="16"/>
                          <a:pt x="21" y="16"/>
                          <a:pt x="21" y="16"/>
                        </a:cubicBezTo>
                        <a:cubicBezTo>
                          <a:pt x="20" y="17"/>
                          <a:pt x="19" y="19"/>
                          <a:pt x="18" y="20"/>
                        </a:cubicBezTo>
                        <a:cubicBezTo>
                          <a:pt x="18" y="21"/>
                          <a:pt x="18" y="21"/>
                          <a:pt x="17" y="22"/>
                        </a:cubicBezTo>
                        <a:cubicBezTo>
                          <a:pt x="17" y="22"/>
                          <a:pt x="17" y="22"/>
                          <a:pt x="17" y="22"/>
                        </a:cubicBezTo>
                        <a:cubicBezTo>
                          <a:pt x="18" y="22"/>
                          <a:pt x="18" y="22"/>
                          <a:pt x="18" y="21"/>
                        </a:cubicBezTo>
                        <a:cubicBezTo>
                          <a:pt x="18" y="21"/>
                          <a:pt x="19" y="21"/>
                          <a:pt x="19" y="21"/>
                        </a:cubicBezTo>
                        <a:cubicBezTo>
                          <a:pt x="19" y="20"/>
                          <a:pt x="20" y="19"/>
                          <a:pt x="21" y="19"/>
                        </a:cubicBezTo>
                        <a:cubicBezTo>
                          <a:pt x="21" y="19"/>
                          <a:pt x="20" y="19"/>
                          <a:pt x="20" y="20"/>
                        </a:cubicBezTo>
                        <a:cubicBezTo>
                          <a:pt x="20" y="20"/>
                          <a:pt x="20" y="20"/>
                          <a:pt x="20" y="20"/>
                        </a:cubicBezTo>
                        <a:cubicBezTo>
                          <a:pt x="20" y="20"/>
                          <a:pt x="20" y="19"/>
                          <a:pt x="20" y="20"/>
                        </a:cubicBezTo>
                        <a:cubicBezTo>
                          <a:pt x="19" y="21"/>
                          <a:pt x="18" y="22"/>
                          <a:pt x="17" y="23"/>
                        </a:cubicBezTo>
                        <a:cubicBezTo>
                          <a:pt x="17" y="22"/>
                          <a:pt x="18" y="22"/>
                          <a:pt x="18" y="21"/>
                        </a:cubicBezTo>
                        <a:cubicBezTo>
                          <a:pt x="18" y="21"/>
                          <a:pt x="18" y="21"/>
                          <a:pt x="18" y="21"/>
                        </a:cubicBezTo>
                        <a:cubicBezTo>
                          <a:pt x="17" y="21"/>
                          <a:pt x="16" y="21"/>
                          <a:pt x="16" y="22"/>
                        </a:cubicBezTo>
                        <a:cubicBezTo>
                          <a:pt x="15" y="22"/>
                          <a:pt x="14" y="23"/>
                          <a:pt x="14" y="24"/>
                        </a:cubicBezTo>
                        <a:cubicBezTo>
                          <a:pt x="14" y="24"/>
                          <a:pt x="14" y="24"/>
                          <a:pt x="14" y="23"/>
                        </a:cubicBezTo>
                        <a:cubicBezTo>
                          <a:pt x="14" y="23"/>
                          <a:pt x="14" y="23"/>
                          <a:pt x="14" y="23"/>
                        </a:cubicBezTo>
                        <a:cubicBezTo>
                          <a:pt x="13" y="24"/>
                          <a:pt x="12" y="25"/>
                          <a:pt x="11" y="26"/>
                        </a:cubicBezTo>
                        <a:cubicBezTo>
                          <a:pt x="11" y="26"/>
                          <a:pt x="11" y="25"/>
                          <a:pt x="11" y="24"/>
                        </a:cubicBezTo>
                        <a:cubicBezTo>
                          <a:pt x="11" y="24"/>
                          <a:pt x="11" y="24"/>
                          <a:pt x="11" y="24"/>
                        </a:cubicBezTo>
                        <a:cubicBezTo>
                          <a:pt x="11" y="24"/>
                          <a:pt x="11" y="24"/>
                          <a:pt x="11" y="24"/>
                        </a:cubicBezTo>
                        <a:cubicBezTo>
                          <a:pt x="11" y="24"/>
                          <a:pt x="11" y="24"/>
                          <a:pt x="11" y="24"/>
                        </a:cubicBezTo>
                        <a:cubicBezTo>
                          <a:pt x="11" y="24"/>
                          <a:pt x="11" y="24"/>
                          <a:pt x="11" y="24"/>
                        </a:cubicBezTo>
                        <a:cubicBezTo>
                          <a:pt x="9" y="25"/>
                          <a:pt x="8" y="27"/>
                          <a:pt x="7" y="29"/>
                        </a:cubicBezTo>
                        <a:cubicBezTo>
                          <a:pt x="7" y="29"/>
                          <a:pt x="7" y="29"/>
                          <a:pt x="7" y="29"/>
                        </a:cubicBezTo>
                        <a:cubicBezTo>
                          <a:pt x="8" y="28"/>
                          <a:pt x="9" y="26"/>
                          <a:pt x="9" y="24"/>
                        </a:cubicBezTo>
                        <a:cubicBezTo>
                          <a:pt x="9" y="24"/>
                          <a:pt x="8" y="24"/>
                          <a:pt x="8" y="24"/>
                        </a:cubicBezTo>
                        <a:cubicBezTo>
                          <a:pt x="7" y="25"/>
                          <a:pt x="7" y="26"/>
                          <a:pt x="6" y="27"/>
                        </a:cubicBezTo>
                        <a:cubicBezTo>
                          <a:pt x="6" y="26"/>
                          <a:pt x="6" y="26"/>
                          <a:pt x="6" y="26"/>
                        </a:cubicBezTo>
                        <a:cubicBezTo>
                          <a:pt x="6" y="26"/>
                          <a:pt x="6" y="26"/>
                          <a:pt x="6" y="26"/>
                        </a:cubicBezTo>
                        <a:cubicBezTo>
                          <a:pt x="6" y="26"/>
                          <a:pt x="6" y="26"/>
                          <a:pt x="6" y="26"/>
                        </a:cubicBezTo>
                        <a:cubicBezTo>
                          <a:pt x="6" y="25"/>
                          <a:pt x="6" y="25"/>
                          <a:pt x="6" y="25"/>
                        </a:cubicBezTo>
                        <a:cubicBezTo>
                          <a:pt x="6" y="24"/>
                          <a:pt x="6" y="24"/>
                          <a:pt x="6" y="24"/>
                        </a:cubicBezTo>
                        <a:cubicBezTo>
                          <a:pt x="5" y="25"/>
                          <a:pt x="4" y="26"/>
                          <a:pt x="3" y="27"/>
                        </a:cubicBezTo>
                        <a:cubicBezTo>
                          <a:pt x="3" y="27"/>
                          <a:pt x="3" y="28"/>
                          <a:pt x="3" y="28"/>
                        </a:cubicBezTo>
                        <a:cubicBezTo>
                          <a:pt x="3" y="27"/>
                          <a:pt x="3" y="26"/>
                          <a:pt x="3" y="25"/>
                        </a:cubicBezTo>
                        <a:cubicBezTo>
                          <a:pt x="3" y="25"/>
                          <a:pt x="3" y="25"/>
                          <a:pt x="3" y="25"/>
                        </a:cubicBezTo>
                        <a:cubicBezTo>
                          <a:pt x="3" y="25"/>
                          <a:pt x="3" y="25"/>
                          <a:pt x="3" y="25"/>
                        </a:cubicBezTo>
                        <a:cubicBezTo>
                          <a:pt x="3" y="25"/>
                          <a:pt x="3" y="25"/>
                          <a:pt x="3" y="25"/>
                        </a:cubicBezTo>
                        <a:cubicBezTo>
                          <a:pt x="3" y="25"/>
                          <a:pt x="3" y="25"/>
                          <a:pt x="3" y="24"/>
                        </a:cubicBezTo>
                        <a:cubicBezTo>
                          <a:pt x="3" y="24"/>
                          <a:pt x="3" y="24"/>
                          <a:pt x="3" y="24"/>
                        </a:cubicBezTo>
                        <a:cubicBezTo>
                          <a:pt x="2" y="25"/>
                          <a:pt x="2" y="25"/>
                          <a:pt x="2" y="25"/>
                        </a:cubicBezTo>
                        <a:cubicBezTo>
                          <a:pt x="2" y="25"/>
                          <a:pt x="2" y="24"/>
                          <a:pt x="2" y="24"/>
                        </a:cubicBezTo>
                        <a:cubicBezTo>
                          <a:pt x="2" y="24"/>
                          <a:pt x="2" y="24"/>
                          <a:pt x="2" y="24"/>
                        </a:cubicBezTo>
                        <a:cubicBezTo>
                          <a:pt x="1" y="25"/>
                          <a:pt x="1" y="25"/>
                          <a:pt x="1" y="26"/>
                        </a:cubicBezTo>
                        <a:cubicBezTo>
                          <a:pt x="1" y="26"/>
                          <a:pt x="1" y="26"/>
                          <a:pt x="1" y="26"/>
                        </a:cubicBezTo>
                        <a:cubicBezTo>
                          <a:pt x="0" y="27"/>
                          <a:pt x="0" y="27"/>
                          <a:pt x="0" y="28"/>
                        </a:cubicBezTo>
                        <a:cubicBezTo>
                          <a:pt x="0" y="28"/>
                          <a:pt x="0" y="28"/>
                          <a:pt x="0" y="28"/>
                        </a:cubicBezTo>
                        <a:cubicBezTo>
                          <a:pt x="0" y="28"/>
                          <a:pt x="1" y="28"/>
                          <a:pt x="1" y="27"/>
                        </a:cubicBezTo>
                        <a:cubicBezTo>
                          <a:pt x="1" y="28"/>
                          <a:pt x="1" y="28"/>
                          <a:pt x="1" y="28"/>
                        </a:cubicBezTo>
                        <a:cubicBezTo>
                          <a:pt x="1" y="28"/>
                          <a:pt x="1" y="28"/>
                          <a:pt x="1" y="28"/>
                        </a:cubicBezTo>
                        <a:cubicBezTo>
                          <a:pt x="2" y="27"/>
                          <a:pt x="2" y="26"/>
                          <a:pt x="3" y="25"/>
                        </a:cubicBezTo>
                        <a:cubicBezTo>
                          <a:pt x="3" y="25"/>
                          <a:pt x="3" y="25"/>
                          <a:pt x="3" y="25"/>
                        </a:cubicBezTo>
                        <a:cubicBezTo>
                          <a:pt x="2" y="27"/>
                          <a:pt x="2" y="28"/>
                          <a:pt x="2" y="29"/>
                        </a:cubicBezTo>
                        <a:cubicBezTo>
                          <a:pt x="2" y="30"/>
                          <a:pt x="2" y="30"/>
                          <a:pt x="2" y="30"/>
                        </a:cubicBezTo>
                        <a:cubicBezTo>
                          <a:pt x="2" y="31"/>
                          <a:pt x="2" y="31"/>
                          <a:pt x="2" y="31"/>
                        </a:cubicBezTo>
                        <a:cubicBezTo>
                          <a:pt x="2" y="30"/>
                          <a:pt x="2" y="30"/>
                          <a:pt x="2" y="30"/>
                        </a:cubicBezTo>
                        <a:cubicBezTo>
                          <a:pt x="2" y="30"/>
                          <a:pt x="2" y="30"/>
                          <a:pt x="2" y="30"/>
                        </a:cubicBezTo>
                        <a:cubicBezTo>
                          <a:pt x="2" y="30"/>
                          <a:pt x="2" y="30"/>
                          <a:pt x="2" y="30"/>
                        </a:cubicBezTo>
                        <a:cubicBezTo>
                          <a:pt x="3" y="29"/>
                          <a:pt x="4" y="28"/>
                          <a:pt x="5" y="27"/>
                        </a:cubicBezTo>
                        <a:cubicBezTo>
                          <a:pt x="5" y="27"/>
                          <a:pt x="5" y="27"/>
                          <a:pt x="5" y="27"/>
                        </a:cubicBezTo>
                        <a:cubicBezTo>
                          <a:pt x="5" y="27"/>
                          <a:pt x="5" y="27"/>
                          <a:pt x="5" y="27"/>
                        </a:cubicBezTo>
                        <a:cubicBezTo>
                          <a:pt x="5" y="27"/>
                          <a:pt x="5" y="27"/>
                          <a:pt x="5" y="27"/>
                        </a:cubicBezTo>
                        <a:cubicBezTo>
                          <a:pt x="5" y="27"/>
                          <a:pt x="5" y="27"/>
                          <a:pt x="5" y="27"/>
                        </a:cubicBezTo>
                        <a:cubicBezTo>
                          <a:pt x="5" y="27"/>
                          <a:pt x="5" y="26"/>
                          <a:pt x="6" y="26"/>
                        </a:cubicBezTo>
                        <a:cubicBezTo>
                          <a:pt x="6" y="26"/>
                          <a:pt x="5" y="27"/>
                          <a:pt x="5" y="27"/>
                        </a:cubicBezTo>
                        <a:cubicBezTo>
                          <a:pt x="4" y="28"/>
                          <a:pt x="4" y="30"/>
                          <a:pt x="3" y="31"/>
                        </a:cubicBezTo>
                        <a:cubicBezTo>
                          <a:pt x="3" y="31"/>
                          <a:pt x="3" y="31"/>
                          <a:pt x="3" y="31"/>
                        </a:cubicBezTo>
                        <a:cubicBezTo>
                          <a:pt x="4" y="31"/>
                          <a:pt x="4" y="31"/>
                          <a:pt x="4" y="31"/>
                        </a:cubicBezTo>
                        <a:cubicBezTo>
                          <a:pt x="4" y="30"/>
                          <a:pt x="5" y="28"/>
                          <a:pt x="5" y="27"/>
                        </a:cubicBezTo>
                        <a:cubicBezTo>
                          <a:pt x="6" y="27"/>
                          <a:pt x="6" y="27"/>
                          <a:pt x="6" y="27"/>
                        </a:cubicBezTo>
                        <a:cubicBezTo>
                          <a:pt x="6" y="28"/>
                          <a:pt x="5" y="28"/>
                          <a:pt x="5" y="29"/>
                        </a:cubicBezTo>
                        <a:cubicBezTo>
                          <a:pt x="5" y="30"/>
                          <a:pt x="5" y="30"/>
                          <a:pt x="5" y="31"/>
                        </a:cubicBezTo>
                        <a:cubicBezTo>
                          <a:pt x="5" y="31"/>
                          <a:pt x="5" y="31"/>
                          <a:pt x="5" y="31"/>
                        </a:cubicBezTo>
                        <a:cubicBezTo>
                          <a:pt x="6" y="31"/>
                          <a:pt x="6" y="30"/>
                          <a:pt x="7" y="30"/>
                        </a:cubicBezTo>
                        <a:cubicBezTo>
                          <a:pt x="7" y="30"/>
                          <a:pt x="7" y="30"/>
                          <a:pt x="6" y="31"/>
                        </a:cubicBezTo>
                        <a:cubicBezTo>
                          <a:pt x="6" y="31"/>
                          <a:pt x="7" y="31"/>
                          <a:pt x="7" y="31"/>
                        </a:cubicBezTo>
                        <a:cubicBezTo>
                          <a:pt x="7" y="31"/>
                          <a:pt x="7" y="30"/>
                          <a:pt x="7" y="30"/>
                        </a:cubicBezTo>
                        <a:cubicBezTo>
                          <a:pt x="7" y="30"/>
                          <a:pt x="7" y="30"/>
                          <a:pt x="7" y="30"/>
                        </a:cubicBezTo>
                        <a:cubicBezTo>
                          <a:pt x="7" y="30"/>
                          <a:pt x="7" y="29"/>
                          <a:pt x="7" y="29"/>
                        </a:cubicBezTo>
                        <a:cubicBezTo>
                          <a:pt x="9" y="28"/>
                          <a:pt x="10" y="26"/>
                          <a:pt x="11" y="25"/>
                        </a:cubicBezTo>
                        <a:cubicBezTo>
                          <a:pt x="11" y="25"/>
                          <a:pt x="11" y="25"/>
                          <a:pt x="11" y="25"/>
                        </a:cubicBezTo>
                        <a:cubicBezTo>
                          <a:pt x="10" y="26"/>
                          <a:pt x="9" y="28"/>
                          <a:pt x="9" y="30"/>
                        </a:cubicBezTo>
                        <a:cubicBezTo>
                          <a:pt x="9" y="30"/>
                          <a:pt x="8" y="31"/>
                          <a:pt x="8" y="31"/>
                        </a:cubicBezTo>
                        <a:cubicBezTo>
                          <a:pt x="8" y="31"/>
                          <a:pt x="8" y="31"/>
                          <a:pt x="8" y="31"/>
                        </a:cubicBezTo>
                        <a:cubicBezTo>
                          <a:pt x="8" y="31"/>
                          <a:pt x="9" y="31"/>
                          <a:pt x="9" y="30"/>
                        </a:cubicBezTo>
                        <a:cubicBezTo>
                          <a:pt x="9" y="30"/>
                          <a:pt x="9" y="31"/>
                          <a:pt x="9" y="31"/>
                        </a:cubicBezTo>
                        <a:cubicBezTo>
                          <a:pt x="9" y="31"/>
                          <a:pt x="9" y="31"/>
                          <a:pt x="9" y="31"/>
                        </a:cubicBezTo>
                        <a:cubicBezTo>
                          <a:pt x="10" y="30"/>
                          <a:pt x="10" y="30"/>
                          <a:pt x="11" y="29"/>
                        </a:cubicBezTo>
                        <a:cubicBezTo>
                          <a:pt x="10" y="30"/>
                          <a:pt x="10" y="31"/>
                          <a:pt x="10" y="31"/>
                        </a:cubicBezTo>
                        <a:cubicBezTo>
                          <a:pt x="10" y="31"/>
                          <a:pt x="10" y="31"/>
                          <a:pt x="10" y="31"/>
                        </a:cubicBezTo>
                        <a:cubicBezTo>
                          <a:pt x="11" y="30"/>
                          <a:pt x="11" y="29"/>
                          <a:pt x="12" y="28"/>
                        </a:cubicBezTo>
                        <a:cubicBezTo>
                          <a:pt x="14" y="27"/>
                          <a:pt x="15" y="25"/>
                          <a:pt x="16" y="23"/>
                        </a:cubicBezTo>
                        <a:cubicBezTo>
                          <a:pt x="16" y="24"/>
                          <a:pt x="15" y="24"/>
                          <a:pt x="15" y="25"/>
                        </a:cubicBezTo>
                        <a:cubicBezTo>
                          <a:pt x="14" y="26"/>
                          <a:pt x="14" y="27"/>
                          <a:pt x="14" y="28"/>
                        </a:cubicBezTo>
                        <a:cubicBezTo>
                          <a:pt x="14" y="28"/>
                          <a:pt x="14" y="28"/>
                          <a:pt x="14" y="28"/>
                        </a:cubicBezTo>
                        <a:cubicBezTo>
                          <a:pt x="14" y="28"/>
                          <a:pt x="15" y="28"/>
                          <a:pt x="15" y="28"/>
                        </a:cubicBezTo>
                        <a:cubicBezTo>
                          <a:pt x="14" y="29"/>
                          <a:pt x="14" y="30"/>
                          <a:pt x="13" y="31"/>
                        </a:cubicBezTo>
                        <a:cubicBezTo>
                          <a:pt x="13" y="31"/>
                          <a:pt x="13" y="31"/>
                          <a:pt x="13" y="31"/>
                        </a:cubicBezTo>
                        <a:cubicBezTo>
                          <a:pt x="14" y="30"/>
                          <a:pt x="15" y="28"/>
                          <a:pt x="15" y="27"/>
                        </a:cubicBezTo>
                        <a:cubicBezTo>
                          <a:pt x="16" y="27"/>
                          <a:pt x="16" y="26"/>
                          <a:pt x="17" y="26"/>
                        </a:cubicBezTo>
                        <a:cubicBezTo>
                          <a:pt x="16" y="27"/>
                          <a:pt x="15" y="29"/>
                          <a:pt x="15" y="30"/>
                        </a:cubicBezTo>
                        <a:cubicBezTo>
                          <a:pt x="15" y="31"/>
                          <a:pt x="15" y="31"/>
                          <a:pt x="14" y="31"/>
                        </a:cubicBezTo>
                        <a:cubicBezTo>
                          <a:pt x="14" y="31"/>
                          <a:pt x="15" y="31"/>
                          <a:pt x="15" y="31"/>
                        </a:cubicBezTo>
                        <a:cubicBezTo>
                          <a:pt x="15" y="31"/>
                          <a:pt x="15" y="31"/>
                          <a:pt x="15" y="30"/>
                        </a:cubicBezTo>
                        <a:cubicBezTo>
                          <a:pt x="15" y="30"/>
                          <a:pt x="15" y="30"/>
                          <a:pt x="15" y="30"/>
                        </a:cubicBezTo>
                        <a:cubicBezTo>
                          <a:pt x="15" y="30"/>
                          <a:pt x="15" y="30"/>
                          <a:pt x="15" y="30"/>
                        </a:cubicBezTo>
                        <a:cubicBezTo>
                          <a:pt x="16" y="28"/>
                          <a:pt x="17" y="26"/>
                          <a:pt x="18" y="24"/>
                        </a:cubicBezTo>
                        <a:cubicBezTo>
                          <a:pt x="19" y="24"/>
                          <a:pt x="19" y="24"/>
                          <a:pt x="19" y="23"/>
                        </a:cubicBezTo>
                        <a:cubicBezTo>
                          <a:pt x="19" y="23"/>
                          <a:pt x="20" y="22"/>
                          <a:pt x="20" y="21"/>
                        </a:cubicBezTo>
                        <a:cubicBezTo>
                          <a:pt x="19" y="24"/>
                          <a:pt x="17" y="27"/>
                          <a:pt x="16" y="30"/>
                        </a:cubicBezTo>
                        <a:cubicBezTo>
                          <a:pt x="16" y="30"/>
                          <a:pt x="16" y="31"/>
                          <a:pt x="16" y="30"/>
                        </a:cubicBezTo>
                        <a:cubicBezTo>
                          <a:pt x="17" y="29"/>
                          <a:pt x="18" y="27"/>
                          <a:pt x="19" y="26"/>
                        </a:cubicBezTo>
                        <a:cubicBezTo>
                          <a:pt x="20" y="24"/>
                          <a:pt x="21" y="22"/>
                          <a:pt x="21" y="21"/>
                        </a:cubicBezTo>
                        <a:cubicBezTo>
                          <a:pt x="21" y="21"/>
                          <a:pt x="21" y="21"/>
                          <a:pt x="21" y="21"/>
                        </a:cubicBezTo>
                        <a:cubicBezTo>
                          <a:pt x="22" y="20"/>
                          <a:pt x="22" y="20"/>
                          <a:pt x="22" y="20"/>
                        </a:cubicBezTo>
                        <a:cubicBezTo>
                          <a:pt x="22" y="20"/>
                          <a:pt x="22" y="19"/>
                          <a:pt x="22" y="19"/>
                        </a:cubicBezTo>
                        <a:cubicBezTo>
                          <a:pt x="22" y="19"/>
                          <a:pt x="22" y="19"/>
                          <a:pt x="23" y="18"/>
                        </a:cubicBezTo>
                        <a:cubicBezTo>
                          <a:pt x="23" y="18"/>
                          <a:pt x="23" y="18"/>
                          <a:pt x="23" y="18"/>
                        </a:cubicBezTo>
                        <a:cubicBezTo>
                          <a:pt x="23" y="17"/>
                          <a:pt x="23" y="17"/>
                          <a:pt x="24" y="17"/>
                        </a:cubicBezTo>
                        <a:cubicBezTo>
                          <a:pt x="24" y="17"/>
                          <a:pt x="24" y="17"/>
                          <a:pt x="24" y="17"/>
                        </a:cubicBezTo>
                        <a:cubicBezTo>
                          <a:pt x="24" y="17"/>
                          <a:pt x="24" y="17"/>
                          <a:pt x="24" y="17"/>
                        </a:cubicBezTo>
                        <a:cubicBezTo>
                          <a:pt x="24" y="17"/>
                          <a:pt x="24" y="17"/>
                          <a:pt x="24" y="17"/>
                        </a:cubicBezTo>
                        <a:cubicBezTo>
                          <a:pt x="24" y="17"/>
                          <a:pt x="24" y="17"/>
                          <a:pt x="24" y="17"/>
                        </a:cubicBezTo>
                        <a:cubicBezTo>
                          <a:pt x="25" y="16"/>
                          <a:pt x="25" y="15"/>
                          <a:pt x="26" y="14"/>
                        </a:cubicBezTo>
                        <a:cubicBezTo>
                          <a:pt x="26" y="15"/>
                          <a:pt x="26" y="16"/>
                          <a:pt x="25" y="18"/>
                        </a:cubicBezTo>
                        <a:cubicBezTo>
                          <a:pt x="25" y="18"/>
                          <a:pt x="25" y="18"/>
                          <a:pt x="25" y="18"/>
                        </a:cubicBezTo>
                        <a:cubicBezTo>
                          <a:pt x="25" y="18"/>
                          <a:pt x="24" y="19"/>
                          <a:pt x="24" y="20"/>
                        </a:cubicBezTo>
                        <a:cubicBezTo>
                          <a:pt x="24" y="20"/>
                          <a:pt x="24" y="20"/>
                          <a:pt x="24" y="20"/>
                        </a:cubicBezTo>
                        <a:cubicBezTo>
                          <a:pt x="23" y="21"/>
                          <a:pt x="23" y="21"/>
                          <a:pt x="23" y="22"/>
                        </a:cubicBezTo>
                        <a:cubicBezTo>
                          <a:pt x="21" y="24"/>
                          <a:pt x="20" y="27"/>
                          <a:pt x="19" y="29"/>
                        </a:cubicBezTo>
                        <a:cubicBezTo>
                          <a:pt x="19" y="29"/>
                          <a:pt x="19" y="29"/>
                          <a:pt x="19" y="29"/>
                        </a:cubicBezTo>
                        <a:cubicBezTo>
                          <a:pt x="20" y="27"/>
                          <a:pt x="21" y="25"/>
                          <a:pt x="23" y="22"/>
                        </a:cubicBezTo>
                        <a:cubicBezTo>
                          <a:pt x="23" y="21"/>
                          <a:pt x="24" y="20"/>
                          <a:pt x="24" y="19"/>
                        </a:cubicBezTo>
                        <a:cubicBezTo>
                          <a:pt x="26" y="17"/>
                          <a:pt x="27" y="16"/>
                          <a:pt x="29" y="14"/>
                        </a:cubicBezTo>
                        <a:cubicBezTo>
                          <a:pt x="28" y="15"/>
                          <a:pt x="28" y="16"/>
                          <a:pt x="28" y="17"/>
                        </a:cubicBezTo>
                        <a:cubicBezTo>
                          <a:pt x="25" y="20"/>
                          <a:pt x="22" y="25"/>
                          <a:pt x="21" y="29"/>
                        </a:cubicBezTo>
                        <a:cubicBezTo>
                          <a:pt x="21" y="29"/>
                          <a:pt x="21" y="29"/>
                          <a:pt x="21" y="29"/>
                        </a:cubicBezTo>
                        <a:cubicBezTo>
                          <a:pt x="22" y="27"/>
                          <a:pt x="24" y="24"/>
                          <a:pt x="25" y="21"/>
                        </a:cubicBezTo>
                        <a:cubicBezTo>
                          <a:pt x="26" y="20"/>
                          <a:pt x="27" y="18"/>
                          <a:pt x="28" y="17"/>
                        </a:cubicBezTo>
                        <a:cubicBezTo>
                          <a:pt x="28" y="16"/>
                          <a:pt x="29" y="16"/>
                          <a:pt x="29" y="15"/>
                        </a:cubicBezTo>
                        <a:cubicBezTo>
                          <a:pt x="29" y="16"/>
                          <a:pt x="28" y="17"/>
                          <a:pt x="28" y="18"/>
                        </a:cubicBezTo>
                        <a:cubicBezTo>
                          <a:pt x="28" y="18"/>
                          <a:pt x="28" y="18"/>
                          <a:pt x="28" y="18"/>
                        </a:cubicBezTo>
                        <a:cubicBezTo>
                          <a:pt x="28" y="18"/>
                          <a:pt x="28" y="18"/>
                          <a:pt x="27" y="18"/>
                        </a:cubicBezTo>
                        <a:cubicBezTo>
                          <a:pt x="27" y="20"/>
                          <a:pt x="26" y="21"/>
                          <a:pt x="25" y="22"/>
                        </a:cubicBezTo>
                        <a:cubicBezTo>
                          <a:pt x="24" y="23"/>
                          <a:pt x="24" y="24"/>
                          <a:pt x="23" y="26"/>
                        </a:cubicBezTo>
                        <a:cubicBezTo>
                          <a:pt x="22" y="27"/>
                          <a:pt x="22" y="29"/>
                          <a:pt x="22" y="30"/>
                        </a:cubicBezTo>
                        <a:cubicBezTo>
                          <a:pt x="22" y="30"/>
                          <a:pt x="22" y="30"/>
                          <a:pt x="22" y="30"/>
                        </a:cubicBezTo>
                        <a:cubicBezTo>
                          <a:pt x="24" y="26"/>
                          <a:pt x="26" y="22"/>
                          <a:pt x="28" y="19"/>
                        </a:cubicBezTo>
                        <a:cubicBezTo>
                          <a:pt x="28" y="18"/>
                          <a:pt x="28" y="18"/>
                          <a:pt x="28" y="18"/>
                        </a:cubicBezTo>
                        <a:cubicBezTo>
                          <a:pt x="29" y="17"/>
                          <a:pt x="30" y="16"/>
                          <a:pt x="31" y="15"/>
                        </a:cubicBezTo>
                        <a:cubicBezTo>
                          <a:pt x="31" y="16"/>
                          <a:pt x="30" y="17"/>
                          <a:pt x="30" y="18"/>
                        </a:cubicBezTo>
                        <a:cubicBezTo>
                          <a:pt x="30" y="18"/>
                          <a:pt x="30" y="18"/>
                          <a:pt x="30" y="18"/>
                        </a:cubicBezTo>
                        <a:cubicBezTo>
                          <a:pt x="30" y="18"/>
                          <a:pt x="29" y="19"/>
                          <a:pt x="29" y="20"/>
                        </a:cubicBezTo>
                        <a:cubicBezTo>
                          <a:pt x="27" y="23"/>
                          <a:pt x="25" y="25"/>
                          <a:pt x="24" y="28"/>
                        </a:cubicBezTo>
                        <a:cubicBezTo>
                          <a:pt x="24" y="28"/>
                          <a:pt x="24" y="28"/>
                          <a:pt x="24" y="28"/>
                        </a:cubicBezTo>
                        <a:cubicBezTo>
                          <a:pt x="26" y="26"/>
                          <a:pt x="27" y="23"/>
                          <a:pt x="29" y="20"/>
                        </a:cubicBezTo>
                        <a:cubicBezTo>
                          <a:pt x="30" y="19"/>
                          <a:pt x="31" y="18"/>
                          <a:pt x="31" y="17"/>
                        </a:cubicBezTo>
                        <a:cubicBezTo>
                          <a:pt x="31" y="18"/>
                          <a:pt x="30" y="20"/>
                          <a:pt x="30" y="21"/>
                        </a:cubicBezTo>
                        <a:cubicBezTo>
                          <a:pt x="30" y="21"/>
                          <a:pt x="29" y="22"/>
                          <a:pt x="29" y="22"/>
                        </a:cubicBezTo>
                        <a:cubicBezTo>
                          <a:pt x="28" y="24"/>
                          <a:pt x="27" y="26"/>
                          <a:pt x="26" y="28"/>
                        </a:cubicBezTo>
                        <a:cubicBezTo>
                          <a:pt x="26" y="28"/>
                          <a:pt x="26" y="28"/>
                          <a:pt x="26" y="28"/>
                        </a:cubicBezTo>
                        <a:cubicBezTo>
                          <a:pt x="27" y="26"/>
                          <a:pt x="28" y="24"/>
                          <a:pt x="29" y="22"/>
                        </a:cubicBezTo>
                        <a:cubicBezTo>
                          <a:pt x="30" y="22"/>
                          <a:pt x="30" y="21"/>
                          <a:pt x="30" y="21"/>
                        </a:cubicBezTo>
                        <a:cubicBezTo>
                          <a:pt x="31" y="20"/>
                          <a:pt x="31" y="19"/>
                          <a:pt x="32" y="19"/>
                        </a:cubicBezTo>
                        <a:cubicBezTo>
                          <a:pt x="32" y="19"/>
                          <a:pt x="32" y="19"/>
                          <a:pt x="32" y="19"/>
                        </a:cubicBezTo>
                        <a:cubicBezTo>
                          <a:pt x="32" y="18"/>
                          <a:pt x="32" y="18"/>
                          <a:pt x="33" y="18"/>
                        </a:cubicBezTo>
                        <a:cubicBezTo>
                          <a:pt x="32" y="20"/>
                          <a:pt x="31" y="22"/>
                          <a:pt x="30" y="24"/>
                        </a:cubicBezTo>
                        <a:cubicBezTo>
                          <a:pt x="29" y="25"/>
                          <a:pt x="28" y="27"/>
                          <a:pt x="28" y="28"/>
                        </a:cubicBezTo>
                        <a:cubicBezTo>
                          <a:pt x="28" y="28"/>
                          <a:pt x="28" y="28"/>
                          <a:pt x="28" y="28"/>
                        </a:cubicBezTo>
                        <a:cubicBezTo>
                          <a:pt x="29" y="27"/>
                          <a:pt x="30" y="25"/>
                          <a:pt x="30" y="24"/>
                        </a:cubicBezTo>
                        <a:cubicBezTo>
                          <a:pt x="31" y="23"/>
                          <a:pt x="32" y="22"/>
                          <a:pt x="32" y="21"/>
                        </a:cubicBezTo>
                        <a:cubicBezTo>
                          <a:pt x="33" y="21"/>
                          <a:pt x="33" y="20"/>
                          <a:pt x="33" y="20"/>
                        </a:cubicBezTo>
                        <a:cubicBezTo>
                          <a:pt x="33" y="21"/>
                          <a:pt x="32" y="23"/>
                          <a:pt x="32" y="24"/>
                        </a:cubicBezTo>
                        <a:cubicBezTo>
                          <a:pt x="32" y="24"/>
                          <a:pt x="32" y="24"/>
                          <a:pt x="32" y="24"/>
                        </a:cubicBezTo>
                        <a:cubicBezTo>
                          <a:pt x="32" y="24"/>
                          <a:pt x="32" y="24"/>
                          <a:pt x="32" y="24"/>
                        </a:cubicBezTo>
                        <a:cubicBezTo>
                          <a:pt x="31" y="25"/>
                          <a:pt x="30" y="26"/>
                          <a:pt x="30" y="28"/>
                        </a:cubicBezTo>
                        <a:cubicBezTo>
                          <a:pt x="30" y="28"/>
                          <a:pt x="30" y="28"/>
                          <a:pt x="30" y="28"/>
                        </a:cubicBezTo>
                        <a:cubicBezTo>
                          <a:pt x="31" y="27"/>
                          <a:pt x="31" y="26"/>
                          <a:pt x="32" y="24"/>
                        </a:cubicBezTo>
                        <a:cubicBezTo>
                          <a:pt x="32" y="24"/>
                          <a:pt x="33" y="23"/>
                          <a:pt x="34" y="22"/>
                        </a:cubicBezTo>
                        <a:cubicBezTo>
                          <a:pt x="34" y="22"/>
                          <a:pt x="34" y="22"/>
                          <a:pt x="34" y="21"/>
                        </a:cubicBezTo>
                        <a:cubicBezTo>
                          <a:pt x="34" y="22"/>
                          <a:pt x="34" y="22"/>
                          <a:pt x="33" y="23"/>
                        </a:cubicBezTo>
                        <a:cubicBezTo>
                          <a:pt x="33" y="24"/>
                          <a:pt x="32" y="26"/>
                          <a:pt x="31" y="27"/>
                        </a:cubicBezTo>
                        <a:cubicBezTo>
                          <a:pt x="31" y="26"/>
                          <a:pt x="32" y="26"/>
                          <a:pt x="32" y="26"/>
                        </a:cubicBezTo>
                        <a:cubicBezTo>
                          <a:pt x="32" y="26"/>
                          <a:pt x="32" y="26"/>
                          <a:pt x="32" y="26"/>
                        </a:cubicBezTo>
                        <a:cubicBezTo>
                          <a:pt x="31" y="26"/>
                          <a:pt x="31" y="27"/>
                          <a:pt x="31" y="27"/>
                        </a:cubicBezTo>
                        <a:cubicBezTo>
                          <a:pt x="31" y="27"/>
                          <a:pt x="31" y="27"/>
                          <a:pt x="31" y="27"/>
                        </a:cubicBezTo>
                        <a:cubicBezTo>
                          <a:pt x="31" y="26"/>
                          <a:pt x="32" y="25"/>
                          <a:pt x="33" y="24"/>
                        </a:cubicBezTo>
                        <a:cubicBezTo>
                          <a:pt x="33" y="23"/>
                          <a:pt x="34" y="22"/>
                          <a:pt x="34" y="21"/>
                        </a:cubicBezTo>
                        <a:cubicBezTo>
                          <a:pt x="34" y="21"/>
                          <a:pt x="34" y="21"/>
                          <a:pt x="34" y="21"/>
                        </a:cubicBezTo>
                        <a:cubicBezTo>
                          <a:pt x="33" y="22"/>
                          <a:pt x="33" y="23"/>
                          <a:pt x="32" y="24"/>
                        </a:cubicBezTo>
                        <a:cubicBezTo>
                          <a:pt x="33" y="22"/>
                          <a:pt x="33" y="21"/>
                          <a:pt x="33" y="20"/>
                        </a:cubicBezTo>
                        <a:cubicBezTo>
                          <a:pt x="33" y="20"/>
                          <a:pt x="33" y="20"/>
                          <a:pt x="33" y="20"/>
                        </a:cubicBezTo>
                        <a:cubicBezTo>
                          <a:pt x="32" y="21"/>
                          <a:pt x="31" y="22"/>
                          <a:pt x="31" y="23"/>
                        </a:cubicBezTo>
                        <a:cubicBezTo>
                          <a:pt x="31" y="21"/>
                          <a:pt x="32" y="19"/>
                          <a:pt x="33" y="17"/>
                        </a:cubicBezTo>
                        <a:cubicBezTo>
                          <a:pt x="33" y="17"/>
                          <a:pt x="33" y="17"/>
                          <a:pt x="33" y="17"/>
                        </a:cubicBezTo>
                        <a:cubicBezTo>
                          <a:pt x="32" y="18"/>
                          <a:pt x="31" y="19"/>
                          <a:pt x="30" y="21"/>
                        </a:cubicBezTo>
                        <a:cubicBezTo>
                          <a:pt x="31" y="19"/>
                          <a:pt x="31" y="18"/>
                          <a:pt x="31" y="16"/>
                        </a:cubicBezTo>
                        <a:cubicBezTo>
                          <a:pt x="31" y="16"/>
                          <a:pt x="31" y="16"/>
                          <a:pt x="31" y="16"/>
                        </a:cubicBezTo>
                        <a:cubicBezTo>
                          <a:pt x="31" y="18"/>
                          <a:pt x="30" y="19"/>
                          <a:pt x="29" y="20"/>
                        </a:cubicBezTo>
                        <a:cubicBezTo>
                          <a:pt x="30" y="18"/>
                          <a:pt x="31" y="16"/>
                          <a:pt x="31" y="15"/>
                        </a:cubicBezTo>
                        <a:cubicBezTo>
                          <a:pt x="31" y="15"/>
                          <a:pt x="31" y="15"/>
                          <a:pt x="31" y="15"/>
                        </a:cubicBezTo>
                        <a:cubicBezTo>
                          <a:pt x="30" y="16"/>
                          <a:pt x="29" y="17"/>
                          <a:pt x="28" y="18"/>
                        </a:cubicBezTo>
                        <a:cubicBezTo>
                          <a:pt x="28" y="18"/>
                          <a:pt x="28" y="18"/>
                          <a:pt x="28" y="18"/>
                        </a:cubicBezTo>
                        <a:cubicBezTo>
                          <a:pt x="28" y="17"/>
                          <a:pt x="29" y="16"/>
                          <a:pt x="29" y="15"/>
                        </a:cubicBezTo>
                        <a:cubicBezTo>
                          <a:pt x="29" y="15"/>
                          <a:pt x="29" y="15"/>
                          <a:pt x="29" y="15"/>
                        </a:cubicBezTo>
                        <a:cubicBezTo>
                          <a:pt x="29" y="15"/>
                          <a:pt x="29" y="15"/>
                          <a:pt x="29" y="15"/>
                        </a:cubicBezTo>
                        <a:cubicBezTo>
                          <a:pt x="29" y="15"/>
                          <a:pt x="29" y="15"/>
                          <a:pt x="29" y="15"/>
                        </a:cubicBezTo>
                        <a:cubicBezTo>
                          <a:pt x="29" y="15"/>
                          <a:pt x="29" y="15"/>
                          <a:pt x="29" y="15"/>
                        </a:cubicBezTo>
                        <a:cubicBezTo>
                          <a:pt x="29" y="15"/>
                          <a:pt x="28" y="16"/>
                          <a:pt x="28" y="16"/>
                        </a:cubicBezTo>
                        <a:cubicBezTo>
                          <a:pt x="28" y="15"/>
                          <a:pt x="29" y="14"/>
                          <a:pt x="29" y="13"/>
                        </a:cubicBezTo>
                        <a:cubicBezTo>
                          <a:pt x="29" y="13"/>
                          <a:pt x="29" y="13"/>
                          <a:pt x="29" y="13"/>
                        </a:cubicBezTo>
                        <a:cubicBezTo>
                          <a:pt x="28" y="15"/>
                          <a:pt x="26" y="17"/>
                          <a:pt x="25" y="19"/>
                        </a:cubicBezTo>
                        <a:cubicBezTo>
                          <a:pt x="25" y="17"/>
                          <a:pt x="26" y="16"/>
                          <a:pt x="26" y="14"/>
                        </a:cubicBezTo>
                        <a:cubicBezTo>
                          <a:pt x="26" y="14"/>
                          <a:pt x="26" y="14"/>
                          <a:pt x="26" y="14"/>
                        </a:cubicBezTo>
                        <a:cubicBezTo>
                          <a:pt x="25" y="15"/>
                          <a:pt x="24" y="16"/>
                          <a:pt x="23" y="17"/>
                        </a:cubicBezTo>
                        <a:cubicBezTo>
                          <a:pt x="23" y="17"/>
                          <a:pt x="24" y="16"/>
                          <a:pt x="24" y="16"/>
                        </a:cubicBezTo>
                        <a:cubicBezTo>
                          <a:pt x="25" y="15"/>
                          <a:pt x="25" y="13"/>
                          <a:pt x="25" y="12"/>
                        </a:cubicBezTo>
                        <a:cubicBezTo>
                          <a:pt x="25" y="12"/>
                          <a:pt x="25" y="12"/>
                          <a:pt x="25" y="12"/>
                        </a:cubicBezTo>
                        <a:cubicBezTo>
                          <a:pt x="25" y="12"/>
                          <a:pt x="24" y="12"/>
                          <a:pt x="24" y="13"/>
                        </a:cubicBezTo>
                        <a:cubicBezTo>
                          <a:pt x="24" y="12"/>
                          <a:pt x="24" y="12"/>
                          <a:pt x="24" y="12"/>
                        </a:cubicBezTo>
                        <a:cubicBezTo>
                          <a:pt x="24" y="12"/>
                          <a:pt x="24" y="12"/>
                          <a:pt x="24" y="12"/>
                        </a:cubicBezTo>
                        <a:cubicBezTo>
                          <a:pt x="24" y="12"/>
                          <a:pt x="23" y="13"/>
                          <a:pt x="23" y="13"/>
                        </a:cubicBezTo>
                        <a:cubicBezTo>
                          <a:pt x="23" y="14"/>
                          <a:pt x="22" y="15"/>
                          <a:pt x="22" y="15"/>
                        </a:cubicBezTo>
                        <a:cubicBezTo>
                          <a:pt x="22" y="14"/>
                          <a:pt x="22" y="14"/>
                          <a:pt x="22" y="13"/>
                        </a:cubicBezTo>
                        <a:cubicBezTo>
                          <a:pt x="22" y="13"/>
                          <a:pt x="22" y="13"/>
                          <a:pt x="22" y="13"/>
                        </a:cubicBezTo>
                        <a:cubicBezTo>
                          <a:pt x="22" y="13"/>
                          <a:pt x="21" y="14"/>
                          <a:pt x="20" y="15"/>
                        </a:cubicBezTo>
                        <a:cubicBezTo>
                          <a:pt x="20" y="14"/>
                          <a:pt x="21" y="13"/>
                          <a:pt x="21" y="13"/>
                        </a:cubicBezTo>
                        <a:cubicBezTo>
                          <a:pt x="21" y="13"/>
                          <a:pt x="21" y="13"/>
                          <a:pt x="21" y="13"/>
                        </a:cubicBezTo>
                        <a:cubicBezTo>
                          <a:pt x="20" y="13"/>
                          <a:pt x="19" y="14"/>
                          <a:pt x="18" y="14"/>
                        </a:cubicBezTo>
                        <a:cubicBezTo>
                          <a:pt x="18" y="15"/>
                          <a:pt x="17" y="16"/>
                          <a:pt x="17" y="17"/>
                        </a:cubicBezTo>
                        <a:cubicBezTo>
                          <a:pt x="17" y="16"/>
                          <a:pt x="17" y="15"/>
                          <a:pt x="18" y="15"/>
                        </a:cubicBezTo>
                        <a:cubicBezTo>
                          <a:pt x="18" y="14"/>
                          <a:pt x="18" y="13"/>
                          <a:pt x="18" y="12"/>
                        </a:cubicBezTo>
                        <a:cubicBezTo>
                          <a:pt x="18" y="12"/>
                          <a:pt x="18" y="12"/>
                          <a:pt x="18" y="12"/>
                        </a:cubicBezTo>
                        <a:cubicBezTo>
                          <a:pt x="17" y="13"/>
                          <a:pt x="16" y="14"/>
                          <a:pt x="16" y="15"/>
                        </a:cubicBezTo>
                        <a:cubicBezTo>
                          <a:pt x="16" y="14"/>
                          <a:pt x="16" y="14"/>
                          <a:pt x="16" y="14"/>
                        </a:cubicBezTo>
                        <a:cubicBezTo>
                          <a:pt x="16" y="13"/>
                          <a:pt x="16" y="12"/>
                          <a:pt x="16" y="10"/>
                        </a:cubicBezTo>
                        <a:cubicBezTo>
                          <a:pt x="16" y="10"/>
                          <a:pt x="16" y="10"/>
                          <a:pt x="16" y="10"/>
                        </a:cubicBezTo>
                        <a:cubicBezTo>
                          <a:pt x="15" y="11"/>
                          <a:pt x="14" y="12"/>
                          <a:pt x="14" y="13"/>
                        </a:cubicBezTo>
                        <a:cubicBezTo>
                          <a:pt x="14" y="12"/>
                          <a:pt x="15" y="10"/>
                          <a:pt x="15" y="9"/>
                        </a:cubicBezTo>
                        <a:cubicBezTo>
                          <a:pt x="15" y="9"/>
                          <a:pt x="14" y="9"/>
                          <a:pt x="14" y="9"/>
                        </a:cubicBezTo>
                        <a:cubicBezTo>
                          <a:pt x="13" y="10"/>
                          <a:pt x="12" y="12"/>
                          <a:pt x="11" y="13"/>
                        </a:cubicBezTo>
                        <a:cubicBezTo>
                          <a:pt x="12" y="12"/>
                          <a:pt x="12" y="10"/>
                          <a:pt x="12" y="9"/>
                        </a:cubicBezTo>
                        <a:cubicBezTo>
                          <a:pt x="12" y="9"/>
                          <a:pt x="12" y="9"/>
                          <a:pt x="12" y="9"/>
                        </a:cubicBezTo>
                        <a:cubicBezTo>
                          <a:pt x="11" y="9"/>
                          <a:pt x="11" y="10"/>
                          <a:pt x="10" y="11"/>
                        </a:cubicBezTo>
                        <a:cubicBezTo>
                          <a:pt x="10" y="11"/>
                          <a:pt x="10" y="12"/>
                          <a:pt x="9" y="12"/>
                        </a:cubicBezTo>
                        <a:cubicBezTo>
                          <a:pt x="10" y="12"/>
                          <a:pt x="10" y="11"/>
                          <a:pt x="10" y="11"/>
                        </a:cubicBezTo>
                        <a:cubicBezTo>
                          <a:pt x="10" y="10"/>
                          <a:pt x="10" y="9"/>
                          <a:pt x="10" y="8"/>
                        </a:cubicBezTo>
                        <a:cubicBezTo>
                          <a:pt x="10" y="8"/>
                          <a:pt x="10" y="8"/>
                          <a:pt x="10" y="8"/>
                        </a:cubicBezTo>
                        <a:cubicBezTo>
                          <a:pt x="10" y="9"/>
                          <a:pt x="10" y="9"/>
                          <a:pt x="9" y="9"/>
                        </a:cubicBezTo>
                        <a:cubicBezTo>
                          <a:pt x="10" y="8"/>
                          <a:pt x="11" y="7"/>
                          <a:pt x="11" y="5"/>
                        </a:cubicBezTo>
                        <a:cubicBezTo>
                          <a:pt x="11" y="5"/>
                          <a:pt x="11" y="5"/>
                          <a:pt x="11" y="5"/>
                        </a:cubicBezTo>
                        <a:cubicBezTo>
                          <a:pt x="12" y="3"/>
                          <a:pt x="13" y="1"/>
                          <a:pt x="13" y="0"/>
                        </a:cubicBezTo>
                        <a:cubicBezTo>
                          <a:pt x="13" y="0"/>
                          <a:pt x="13" y="0"/>
                          <a:pt x="13" y="0"/>
                        </a:cubicBezTo>
                        <a:cubicBezTo>
                          <a:pt x="12" y="0"/>
                          <a:pt x="12" y="0"/>
                          <a:pt x="1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grpSp>
      </p:grpSp>
    </p:spTree>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bg>
      <p:bgPr>
        <a:solidFill>
          <a:srgbClr val="157E9F"/>
        </a:solidFill>
        <a:effectLst/>
      </p:bgPr>
    </p:bg>
    <p:spTree>
      <p:nvGrpSpPr>
        <p:cNvPr id="1" name=""/>
        <p:cNvGrpSpPr/>
        <p:nvPr/>
      </p:nvGrpSpPr>
      <p:grpSpPr>
        <a:xfrm>
          <a:off x="0" y="0"/>
          <a:ext cx="0" cy="0"/>
          <a:chOff x="0" y="0"/>
          <a:chExt cx="0" cy="0"/>
        </a:xfrm>
      </p:grpSpPr>
      <p:sp>
        <p:nvSpPr>
          <p:cNvPr id="5" name="圆角矩形 4"/>
          <p:cNvSpPr/>
          <p:nvPr/>
        </p:nvSpPr>
        <p:spPr>
          <a:xfrm>
            <a:off x="388015" y="293706"/>
            <a:ext cx="11449455" cy="6274340"/>
          </a:xfrm>
          <a:prstGeom prst="roundRect">
            <a:avLst>
              <a:gd name="adj" fmla="val 1783"/>
            </a:avLst>
          </a:prstGeom>
          <a:solidFill>
            <a:schemeClr val="bg1"/>
          </a:solidFill>
          <a:ln>
            <a:noFill/>
          </a:ln>
          <a:effectLst>
            <a:outerShdw blurRad="241300" dist="88900" dir="2700000" algn="tl"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519" name="组合 518"/>
          <p:cNvGrpSpPr/>
          <p:nvPr/>
        </p:nvGrpSpPr>
        <p:grpSpPr>
          <a:xfrm>
            <a:off x="657825" y="516224"/>
            <a:ext cx="464920" cy="541655"/>
            <a:chOff x="6491288" y="6051550"/>
            <a:chExt cx="327025" cy="381000"/>
          </a:xfrm>
        </p:grpSpPr>
        <p:sp>
          <p:nvSpPr>
            <p:cNvPr id="520" name="Oval 83"/>
            <p:cNvSpPr>
              <a:spLocks noChangeArrowheads="1"/>
            </p:cNvSpPr>
            <p:nvPr/>
          </p:nvSpPr>
          <p:spPr bwMode="auto">
            <a:xfrm>
              <a:off x="6719888" y="6051550"/>
              <a:ext cx="98425" cy="98425"/>
            </a:xfrm>
            <a:prstGeom prst="ellipse">
              <a:avLst/>
            </a:prstGeom>
            <a:noFill/>
            <a:ln w="25400" cap="rnd">
              <a:solidFill>
                <a:schemeClr val="tx1">
                  <a:lumMod val="85000"/>
                  <a:lumOff val="15000"/>
                </a:schemeClr>
              </a:solidFill>
              <a:prstDash val="solid"/>
              <a:rou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zh-CN" altLang="en-US"/>
            </a:p>
          </p:txBody>
        </p:sp>
        <p:sp>
          <p:nvSpPr>
            <p:cNvPr id="521" name="Oval 84"/>
            <p:cNvSpPr>
              <a:spLocks noChangeArrowheads="1"/>
            </p:cNvSpPr>
            <p:nvPr/>
          </p:nvSpPr>
          <p:spPr bwMode="auto">
            <a:xfrm>
              <a:off x="6491288" y="6191250"/>
              <a:ext cx="101600" cy="98425"/>
            </a:xfrm>
            <a:prstGeom prst="ellipse">
              <a:avLst/>
            </a:prstGeom>
            <a:noFill/>
            <a:ln w="25400" cap="rnd">
              <a:solidFill>
                <a:schemeClr val="tx1">
                  <a:lumMod val="85000"/>
                  <a:lumOff val="15000"/>
                </a:schemeClr>
              </a:solidFill>
              <a:prstDash val="solid"/>
              <a:rou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zh-CN" altLang="en-US"/>
            </a:p>
          </p:txBody>
        </p:sp>
        <p:sp>
          <p:nvSpPr>
            <p:cNvPr id="522" name="Oval 85"/>
            <p:cNvSpPr>
              <a:spLocks noChangeArrowheads="1"/>
            </p:cNvSpPr>
            <p:nvPr/>
          </p:nvSpPr>
          <p:spPr bwMode="auto">
            <a:xfrm>
              <a:off x="6719888" y="6330950"/>
              <a:ext cx="98425" cy="101600"/>
            </a:xfrm>
            <a:prstGeom prst="ellipse">
              <a:avLst/>
            </a:prstGeom>
            <a:noFill/>
            <a:ln w="25400" cap="rnd">
              <a:solidFill>
                <a:schemeClr val="tx1">
                  <a:lumMod val="85000"/>
                  <a:lumOff val="15000"/>
                </a:schemeClr>
              </a:solidFill>
              <a:prstDash val="solid"/>
              <a:rou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zh-CN" altLang="en-US"/>
            </a:p>
          </p:txBody>
        </p:sp>
        <p:sp>
          <p:nvSpPr>
            <p:cNvPr id="523" name="Line 86"/>
            <p:cNvSpPr>
              <a:spLocks noChangeShapeType="1"/>
            </p:cNvSpPr>
            <p:nvPr/>
          </p:nvSpPr>
          <p:spPr bwMode="auto">
            <a:xfrm>
              <a:off x="6583363" y="6267450"/>
              <a:ext cx="142875" cy="88900"/>
            </a:xfrm>
            <a:prstGeom prst="line">
              <a:avLst/>
            </a:prstGeom>
            <a:noFill/>
            <a:ln w="25400" cap="rnd">
              <a:solidFill>
                <a:schemeClr val="tx1">
                  <a:lumMod val="85000"/>
                  <a:lumOff val="15000"/>
                </a:schemeClr>
              </a:solidFill>
              <a:prstDash val="solid"/>
              <a:rou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lstStyle/>
            <a:p>
              <a:endParaRPr lang="zh-CN" altLang="en-US"/>
            </a:p>
          </p:txBody>
        </p:sp>
        <p:sp>
          <p:nvSpPr>
            <p:cNvPr id="524" name="Line 87"/>
            <p:cNvSpPr>
              <a:spLocks noChangeShapeType="1"/>
            </p:cNvSpPr>
            <p:nvPr/>
          </p:nvSpPr>
          <p:spPr bwMode="auto">
            <a:xfrm flipV="1">
              <a:off x="6583363" y="6130925"/>
              <a:ext cx="142875" cy="82550"/>
            </a:xfrm>
            <a:prstGeom prst="line">
              <a:avLst/>
            </a:prstGeom>
            <a:noFill/>
            <a:ln w="25400" cap="rnd">
              <a:solidFill>
                <a:schemeClr val="tx1">
                  <a:lumMod val="85000"/>
                  <a:lumOff val="15000"/>
                </a:schemeClr>
              </a:solidFill>
              <a:prstDash val="solid"/>
              <a:rou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lstStyle/>
            <a:p>
              <a:endParaRPr lang="zh-CN" altLang="en-US"/>
            </a:p>
          </p:txBody>
        </p:sp>
      </p:grpSp>
      <p:sp>
        <p:nvSpPr>
          <p:cNvPr id="2" name="文本框 1"/>
          <p:cNvSpPr txBox="1"/>
          <p:nvPr/>
        </p:nvSpPr>
        <p:spPr>
          <a:xfrm>
            <a:off x="1316838" y="523185"/>
            <a:ext cx="3298785" cy="523220"/>
          </a:xfrm>
          <a:prstGeom prst="rect">
            <a:avLst/>
          </a:prstGeom>
          <a:noFill/>
        </p:spPr>
        <p:txBody>
          <a:bodyPr wrap="square" rtlCol="0">
            <a:spAutoFit/>
          </a:bodyPr>
          <a:lstStyle/>
          <a:p>
            <a:r>
              <a:rPr lang="zh-CN" altLang="en-US" sz="2800">
                <a:latin typeface="微软雅黑" panose="020B0503020204020204" pitchFamily="34" charset="-122"/>
                <a:ea typeface="微软雅黑" panose="020B0503020204020204" pitchFamily="34" charset="-122"/>
              </a:rPr>
              <a:t>这里添加您的内容</a:t>
            </a:r>
          </a:p>
        </p:txBody>
      </p:sp>
      <p:sp>
        <p:nvSpPr>
          <p:cNvPr id="565" name="任意多边形 564"/>
          <p:cNvSpPr/>
          <p:nvPr/>
        </p:nvSpPr>
        <p:spPr>
          <a:xfrm>
            <a:off x="4889127" y="3130226"/>
            <a:ext cx="1241517" cy="1189457"/>
          </a:xfrm>
          <a:custGeom>
            <a:avLst/>
            <a:gdLst>
              <a:gd name="connsiteX0" fmla="*/ 583770 w 1241517"/>
              <a:gd name="connsiteY0" fmla="*/ 0 h 1189457"/>
              <a:gd name="connsiteX1" fmla="*/ 1171154 w 1241517"/>
              <a:gd name="connsiteY1" fmla="*/ 148731 h 1189457"/>
              <a:gd name="connsiteX2" fmla="*/ 1241517 w 1241517"/>
              <a:gd name="connsiteY2" fmla="*/ 191478 h 1189457"/>
              <a:gd name="connsiteX3" fmla="*/ 1191224 w 1241517"/>
              <a:gd name="connsiteY3" fmla="*/ 222032 h 1189457"/>
              <a:gd name="connsiteX4" fmla="*/ 654279 w 1241517"/>
              <a:gd name="connsiteY4" fmla="*/ 1117874 h 1189457"/>
              <a:gd name="connsiteX5" fmla="*/ 650665 w 1241517"/>
              <a:gd name="connsiteY5" fmla="*/ 1189457 h 1189457"/>
              <a:gd name="connsiteX6" fmla="*/ 642640 w 1241517"/>
              <a:gd name="connsiteY6" fmla="*/ 1185591 h 1189457"/>
              <a:gd name="connsiteX7" fmla="*/ 4092 w 1241517"/>
              <a:gd name="connsiteY7" fmla="*/ 228023 h 1189457"/>
              <a:gd name="connsiteX8" fmla="*/ 0 w 1241517"/>
              <a:gd name="connsiteY8" fmla="*/ 146990 h 1189457"/>
              <a:gd name="connsiteX9" fmla="*/ 104106 w 1241517"/>
              <a:gd name="connsiteY9" fmla="*/ 96840 h 1189457"/>
              <a:gd name="connsiteX10" fmla="*/ 583770 w 1241517"/>
              <a:gd name="connsiteY10" fmla="*/ 0 h 11894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41517" h="1189457">
                <a:moveTo>
                  <a:pt x="583770" y="0"/>
                </a:moveTo>
                <a:cubicBezTo>
                  <a:pt x="796451" y="0"/>
                  <a:pt x="996547" y="53879"/>
                  <a:pt x="1171154" y="148731"/>
                </a:cubicBezTo>
                <a:lnTo>
                  <a:pt x="1241517" y="191478"/>
                </a:lnTo>
                <a:lnTo>
                  <a:pt x="1191224" y="222032"/>
                </a:lnTo>
                <a:cubicBezTo>
                  <a:pt x="896211" y="421339"/>
                  <a:pt x="692143" y="745039"/>
                  <a:pt x="654279" y="1117874"/>
                </a:cubicBezTo>
                <a:lnTo>
                  <a:pt x="650665" y="1189457"/>
                </a:lnTo>
                <a:lnTo>
                  <a:pt x="642640" y="1185591"/>
                </a:lnTo>
                <a:cubicBezTo>
                  <a:pt x="293424" y="995886"/>
                  <a:pt x="46162" y="642284"/>
                  <a:pt x="4092" y="228023"/>
                </a:cubicBezTo>
                <a:lnTo>
                  <a:pt x="0" y="146990"/>
                </a:lnTo>
                <a:lnTo>
                  <a:pt x="104106" y="96840"/>
                </a:lnTo>
                <a:cubicBezTo>
                  <a:pt x="251535" y="34482"/>
                  <a:pt x="413626" y="0"/>
                  <a:pt x="583770" y="0"/>
                </a:cubicBezTo>
                <a:close/>
              </a:path>
            </a:pathLst>
          </a:custGeom>
          <a:solidFill>
            <a:srgbClr val="157E9F"/>
          </a:solidFill>
          <a:ln w="476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566" name="任意多边形 565"/>
          <p:cNvSpPr/>
          <p:nvPr/>
        </p:nvSpPr>
        <p:spPr>
          <a:xfrm>
            <a:off x="6130643" y="3141801"/>
            <a:ext cx="1218054" cy="1175757"/>
          </a:xfrm>
          <a:custGeom>
            <a:avLst/>
            <a:gdLst>
              <a:gd name="connsiteX0" fmla="*/ 638694 w 1218054"/>
              <a:gd name="connsiteY0" fmla="*/ 0 h 1175757"/>
              <a:gd name="connsiteX1" fmla="*/ 1118358 w 1218054"/>
              <a:gd name="connsiteY1" fmla="*/ 96840 h 1175757"/>
              <a:gd name="connsiteX2" fmla="*/ 1218054 w 1218054"/>
              <a:gd name="connsiteY2" fmla="*/ 144866 h 1175757"/>
              <a:gd name="connsiteX3" fmla="*/ 1214439 w 1218054"/>
              <a:gd name="connsiteY3" fmla="*/ 216448 h 1175757"/>
              <a:gd name="connsiteX4" fmla="*/ 575891 w 1218054"/>
              <a:gd name="connsiteY4" fmla="*/ 1174016 h 1175757"/>
              <a:gd name="connsiteX5" fmla="*/ 572277 w 1218054"/>
              <a:gd name="connsiteY5" fmla="*/ 1175757 h 1175757"/>
              <a:gd name="connsiteX6" fmla="*/ 568185 w 1218054"/>
              <a:gd name="connsiteY6" fmla="*/ 1094724 h 1175757"/>
              <a:gd name="connsiteX7" fmla="*/ 31240 w 1218054"/>
              <a:gd name="connsiteY7" fmla="*/ 198882 h 1175757"/>
              <a:gd name="connsiteX8" fmla="*/ 0 w 1218054"/>
              <a:gd name="connsiteY8" fmla="*/ 179903 h 1175757"/>
              <a:gd name="connsiteX9" fmla="*/ 51310 w 1218054"/>
              <a:gd name="connsiteY9" fmla="*/ 148731 h 1175757"/>
              <a:gd name="connsiteX10" fmla="*/ 638694 w 1218054"/>
              <a:gd name="connsiteY10" fmla="*/ 0 h 1175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18054" h="1175757">
                <a:moveTo>
                  <a:pt x="638694" y="0"/>
                </a:moveTo>
                <a:cubicBezTo>
                  <a:pt x="808838" y="0"/>
                  <a:pt x="970929" y="34482"/>
                  <a:pt x="1118358" y="96840"/>
                </a:cubicBezTo>
                <a:lnTo>
                  <a:pt x="1218054" y="144866"/>
                </a:lnTo>
                <a:lnTo>
                  <a:pt x="1214439" y="216448"/>
                </a:lnTo>
                <a:cubicBezTo>
                  <a:pt x="1172369" y="630709"/>
                  <a:pt x="925107" y="984311"/>
                  <a:pt x="575891" y="1174016"/>
                </a:cubicBezTo>
                <a:lnTo>
                  <a:pt x="572277" y="1175757"/>
                </a:lnTo>
                <a:lnTo>
                  <a:pt x="568185" y="1094724"/>
                </a:lnTo>
                <a:cubicBezTo>
                  <a:pt x="530322" y="721889"/>
                  <a:pt x="326254" y="398189"/>
                  <a:pt x="31240" y="198882"/>
                </a:cubicBezTo>
                <a:lnTo>
                  <a:pt x="0" y="179903"/>
                </a:lnTo>
                <a:lnTo>
                  <a:pt x="51310" y="148731"/>
                </a:lnTo>
                <a:cubicBezTo>
                  <a:pt x="225918" y="53879"/>
                  <a:pt x="426014" y="0"/>
                  <a:pt x="638694" y="0"/>
                </a:cubicBezTo>
                <a:close/>
              </a:path>
            </a:pathLst>
          </a:custGeom>
          <a:solidFill>
            <a:srgbClr val="157E9F"/>
          </a:solidFill>
          <a:ln w="476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567" name="任意多边形 566"/>
          <p:cNvSpPr/>
          <p:nvPr/>
        </p:nvSpPr>
        <p:spPr>
          <a:xfrm>
            <a:off x="5537044" y="4317558"/>
            <a:ext cx="1168147" cy="1097353"/>
          </a:xfrm>
          <a:custGeom>
            <a:avLst/>
            <a:gdLst>
              <a:gd name="connsiteX0" fmla="*/ 1165877 w 1168147"/>
              <a:gd name="connsiteY0" fmla="*/ 0 h 1097353"/>
              <a:gd name="connsiteX1" fmla="*/ 1168147 w 1168147"/>
              <a:gd name="connsiteY1" fmla="*/ 44962 h 1097353"/>
              <a:gd name="connsiteX2" fmla="*/ 624840 w 1168147"/>
              <a:gd name="connsiteY2" fmla="*/ 1066799 h 1097353"/>
              <a:gd name="connsiteX3" fmla="*/ 574547 w 1168147"/>
              <a:gd name="connsiteY3" fmla="*/ 1097353 h 1097353"/>
              <a:gd name="connsiteX4" fmla="*/ 543307 w 1168147"/>
              <a:gd name="connsiteY4" fmla="*/ 1078374 h 1097353"/>
              <a:gd name="connsiteX5" fmla="*/ 0 w 1168147"/>
              <a:gd name="connsiteY5" fmla="*/ 56537 h 1097353"/>
              <a:gd name="connsiteX6" fmla="*/ 2748 w 1168147"/>
              <a:gd name="connsiteY6" fmla="*/ 2125 h 1097353"/>
              <a:gd name="connsiteX7" fmla="*/ 102443 w 1168147"/>
              <a:gd name="connsiteY7" fmla="*/ 50150 h 1097353"/>
              <a:gd name="connsiteX8" fmla="*/ 582107 w 1168147"/>
              <a:gd name="connsiteY8" fmla="*/ 146990 h 1097353"/>
              <a:gd name="connsiteX9" fmla="*/ 1061771 w 1168147"/>
              <a:gd name="connsiteY9" fmla="*/ 50150 h 1097353"/>
              <a:gd name="connsiteX10" fmla="*/ 1165877 w 1168147"/>
              <a:gd name="connsiteY10" fmla="*/ 0 h 1097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68147" h="1097353">
                <a:moveTo>
                  <a:pt x="1165877" y="0"/>
                </a:moveTo>
                <a:lnTo>
                  <a:pt x="1168147" y="44962"/>
                </a:lnTo>
                <a:cubicBezTo>
                  <a:pt x="1168147" y="470323"/>
                  <a:pt x="952633" y="845348"/>
                  <a:pt x="624840" y="1066799"/>
                </a:cubicBezTo>
                <a:lnTo>
                  <a:pt x="574547" y="1097353"/>
                </a:lnTo>
                <a:lnTo>
                  <a:pt x="543307" y="1078374"/>
                </a:lnTo>
                <a:cubicBezTo>
                  <a:pt x="215515" y="856923"/>
                  <a:pt x="0" y="481898"/>
                  <a:pt x="0" y="56537"/>
                </a:cubicBezTo>
                <a:lnTo>
                  <a:pt x="2748" y="2125"/>
                </a:lnTo>
                <a:lnTo>
                  <a:pt x="102443" y="50150"/>
                </a:lnTo>
                <a:cubicBezTo>
                  <a:pt x="249872" y="112508"/>
                  <a:pt x="411963" y="146990"/>
                  <a:pt x="582107" y="146990"/>
                </a:cubicBezTo>
                <a:cubicBezTo>
                  <a:pt x="752251" y="146990"/>
                  <a:pt x="914342" y="112508"/>
                  <a:pt x="1061771" y="50150"/>
                </a:cubicBezTo>
                <a:lnTo>
                  <a:pt x="1165877" y="0"/>
                </a:lnTo>
                <a:close/>
              </a:path>
            </a:pathLst>
          </a:custGeom>
          <a:solidFill>
            <a:srgbClr val="157E9F"/>
          </a:solidFill>
          <a:ln w="476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568" name="任意多边形 567"/>
          <p:cNvSpPr/>
          <p:nvPr/>
        </p:nvSpPr>
        <p:spPr>
          <a:xfrm>
            <a:off x="4886856" y="1999959"/>
            <a:ext cx="2464588" cy="1321744"/>
          </a:xfrm>
          <a:custGeom>
            <a:avLst/>
            <a:gdLst>
              <a:gd name="connsiteX0" fmla="*/ 1232294 w 2464588"/>
              <a:gd name="connsiteY0" fmla="*/ 0 h 1321744"/>
              <a:gd name="connsiteX1" fmla="*/ 2464588 w 2464588"/>
              <a:gd name="connsiteY1" fmla="*/ 1232294 h 1321744"/>
              <a:gd name="connsiteX2" fmla="*/ 2461841 w 2464588"/>
              <a:gd name="connsiteY2" fmla="*/ 1286707 h 1321744"/>
              <a:gd name="connsiteX3" fmla="*/ 2362145 w 2464588"/>
              <a:gd name="connsiteY3" fmla="*/ 1238681 h 1321744"/>
              <a:gd name="connsiteX4" fmla="*/ 1882481 w 2464588"/>
              <a:gd name="connsiteY4" fmla="*/ 1141841 h 1321744"/>
              <a:gd name="connsiteX5" fmla="*/ 1295097 w 2464588"/>
              <a:gd name="connsiteY5" fmla="*/ 1290572 h 1321744"/>
              <a:gd name="connsiteX6" fmla="*/ 1243787 w 2464588"/>
              <a:gd name="connsiteY6" fmla="*/ 1321744 h 1321744"/>
              <a:gd name="connsiteX7" fmla="*/ 1173424 w 2464588"/>
              <a:gd name="connsiteY7" fmla="*/ 1278997 h 1321744"/>
              <a:gd name="connsiteX8" fmla="*/ 586040 w 2464588"/>
              <a:gd name="connsiteY8" fmla="*/ 1130266 h 1321744"/>
              <a:gd name="connsiteX9" fmla="*/ 106376 w 2464588"/>
              <a:gd name="connsiteY9" fmla="*/ 1227106 h 1321744"/>
              <a:gd name="connsiteX10" fmla="*/ 2270 w 2464588"/>
              <a:gd name="connsiteY10" fmla="*/ 1277256 h 1321744"/>
              <a:gd name="connsiteX11" fmla="*/ 0 w 2464588"/>
              <a:gd name="connsiteY11" fmla="*/ 1232294 h 1321744"/>
              <a:gd name="connsiteX12" fmla="*/ 1232294 w 2464588"/>
              <a:gd name="connsiteY12" fmla="*/ 0 h 1321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464588" h="1321744">
                <a:moveTo>
                  <a:pt x="1232294" y="0"/>
                </a:moveTo>
                <a:cubicBezTo>
                  <a:pt x="1912871" y="0"/>
                  <a:pt x="2464588" y="551717"/>
                  <a:pt x="2464588" y="1232294"/>
                </a:cubicBezTo>
                <a:lnTo>
                  <a:pt x="2461841" y="1286707"/>
                </a:lnTo>
                <a:lnTo>
                  <a:pt x="2362145" y="1238681"/>
                </a:lnTo>
                <a:cubicBezTo>
                  <a:pt x="2214716" y="1176323"/>
                  <a:pt x="2052625" y="1141841"/>
                  <a:pt x="1882481" y="1141841"/>
                </a:cubicBezTo>
                <a:cubicBezTo>
                  <a:pt x="1669801" y="1141841"/>
                  <a:pt x="1469705" y="1195720"/>
                  <a:pt x="1295097" y="1290572"/>
                </a:cubicBezTo>
                <a:lnTo>
                  <a:pt x="1243787" y="1321744"/>
                </a:lnTo>
                <a:lnTo>
                  <a:pt x="1173424" y="1278997"/>
                </a:lnTo>
                <a:cubicBezTo>
                  <a:pt x="998817" y="1184145"/>
                  <a:pt x="798721" y="1130266"/>
                  <a:pt x="586040" y="1130266"/>
                </a:cubicBezTo>
                <a:cubicBezTo>
                  <a:pt x="415896" y="1130266"/>
                  <a:pt x="253805" y="1164748"/>
                  <a:pt x="106376" y="1227106"/>
                </a:cubicBezTo>
                <a:lnTo>
                  <a:pt x="2270" y="1277256"/>
                </a:lnTo>
                <a:lnTo>
                  <a:pt x="0" y="1232294"/>
                </a:lnTo>
                <a:cubicBezTo>
                  <a:pt x="0" y="551717"/>
                  <a:pt x="551717" y="0"/>
                  <a:pt x="1232294" y="0"/>
                </a:cubicBezTo>
                <a:close/>
              </a:path>
            </a:pathLst>
          </a:custGeom>
          <a:solidFill>
            <a:srgbClr val="157E9F"/>
          </a:solidFill>
          <a:ln w="476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569" name="任意多边形 568"/>
          <p:cNvSpPr/>
          <p:nvPr/>
        </p:nvSpPr>
        <p:spPr>
          <a:xfrm>
            <a:off x="4240602" y="3277215"/>
            <a:ext cx="1870988" cy="2317598"/>
          </a:xfrm>
          <a:custGeom>
            <a:avLst/>
            <a:gdLst>
              <a:gd name="connsiteX0" fmla="*/ 648524 w 1870988"/>
              <a:gd name="connsiteY0" fmla="*/ 0 h 2317598"/>
              <a:gd name="connsiteX1" fmla="*/ 652616 w 1870988"/>
              <a:gd name="connsiteY1" fmla="*/ 81033 h 2317598"/>
              <a:gd name="connsiteX2" fmla="*/ 1291164 w 1870988"/>
              <a:gd name="connsiteY2" fmla="*/ 1038601 h 2317598"/>
              <a:gd name="connsiteX3" fmla="*/ 1299189 w 1870988"/>
              <a:gd name="connsiteY3" fmla="*/ 1042467 h 2317598"/>
              <a:gd name="connsiteX4" fmla="*/ 1296441 w 1870988"/>
              <a:gd name="connsiteY4" fmla="*/ 1096879 h 2317598"/>
              <a:gd name="connsiteX5" fmla="*/ 1839748 w 1870988"/>
              <a:gd name="connsiteY5" fmla="*/ 2118716 h 2317598"/>
              <a:gd name="connsiteX6" fmla="*/ 1870988 w 1870988"/>
              <a:gd name="connsiteY6" fmla="*/ 2137695 h 2317598"/>
              <a:gd name="connsiteX7" fmla="*/ 1819678 w 1870988"/>
              <a:gd name="connsiteY7" fmla="*/ 2168867 h 2317598"/>
              <a:gd name="connsiteX8" fmla="*/ 1232294 w 1870988"/>
              <a:gd name="connsiteY8" fmla="*/ 2317598 h 2317598"/>
              <a:gd name="connsiteX9" fmla="*/ 0 w 1870988"/>
              <a:gd name="connsiteY9" fmla="*/ 1085304 h 2317598"/>
              <a:gd name="connsiteX10" fmla="*/ 644910 w 1870988"/>
              <a:gd name="connsiteY10" fmla="*/ 1741 h 2317598"/>
              <a:gd name="connsiteX11" fmla="*/ 648524 w 1870988"/>
              <a:gd name="connsiteY11" fmla="*/ 0 h 2317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70988" h="2317598">
                <a:moveTo>
                  <a:pt x="648524" y="0"/>
                </a:moveTo>
                <a:lnTo>
                  <a:pt x="652616" y="81033"/>
                </a:lnTo>
                <a:cubicBezTo>
                  <a:pt x="694686" y="495294"/>
                  <a:pt x="941948" y="848896"/>
                  <a:pt x="1291164" y="1038601"/>
                </a:cubicBezTo>
                <a:lnTo>
                  <a:pt x="1299189" y="1042467"/>
                </a:lnTo>
                <a:lnTo>
                  <a:pt x="1296441" y="1096879"/>
                </a:lnTo>
                <a:cubicBezTo>
                  <a:pt x="1296441" y="1522240"/>
                  <a:pt x="1511956" y="1897265"/>
                  <a:pt x="1839748" y="2118716"/>
                </a:cubicBezTo>
                <a:lnTo>
                  <a:pt x="1870988" y="2137695"/>
                </a:lnTo>
                <a:lnTo>
                  <a:pt x="1819678" y="2168867"/>
                </a:lnTo>
                <a:cubicBezTo>
                  <a:pt x="1645071" y="2263720"/>
                  <a:pt x="1444975" y="2317598"/>
                  <a:pt x="1232294" y="2317598"/>
                </a:cubicBezTo>
                <a:cubicBezTo>
                  <a:pt x="551717" y="2317598"/>
                  <a:pt x="0" y="1765881"/>
                  <a:pt x="0" y="1085304"/>
                </a:cubicBezTo>
                <a:cubicBezTo>
                  <a:pt x="0" y="617407"/>
                  <a:pt x="260772" y="210417"/>
                  <a:pt x="644910" y="1741"/>
                </a:cubicBezTo>
                <a:lnTo>
                  <a:pt x="648524" y="0"/>
                </a:lnTo>
                <a:close/>
              </a:path>
            </a:pathLst>
          </a:custGeom>
          <a:solidFill>
            <a:srgbClr val="157E9F"/>
          </a:solidFill>
          <a:ln w="476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570" name="任意多边形 569"/>
          <p:cNvSpPr/>
          <p:nvPr/>
        </p:nvSpPr>
        <p:spPr>
          <a:xfrm>
            <a:off x="6111591" y="3286666"/>
            <a:ext cx="1890041" cy="2319722"/>
          </a:xfrm>
          <a:custGeom>
            <a:avLst/>
            <a:gdLst>
              <a:gd name="connsiteX0" fmla="*/ 1237107 w 1890041"/>
              <a:gd name="connsiteY0" fmla="*/ 0 h 2319722"/>
              <a:gd name="connsiteX1" fmla="*/ 1245131 w 1890041"/>
              <a:gd name="connsiteY1" fmla="*/ 3865 h 2319722"/>
              <a:gd name="connsiteX2" fmla="*/ 1890041 w 1890041"/>
              <a:gd name="connsiteY2" fmla="*/ 1087428 h 2319722"/>
              <a:gd name="connsiteX3" fmla="*/ 657747 w 1890041"/>
              <a:gd name="connsiteY3" fmla="*/ 2319722 h 2319722"/>
              <a:gd name="connsiteX4" fmla="*/ 70363 w 1890041"/>
              <a:gd name="connsiteY4" fmla="*/ 2170991 h 2319722"/>
              <a:gd name="connsiteX5" fmla="*/ 0 w 1890041"/>
              <a:gd name="connsiteY5" fmla="*/ 2128244 h 2319722"/>
              <a:gd name="connsiteX6" fmla="*/ 50293 w 1890041"/>
              <a:gd name="connsiteY6" fmla="*/ 2097690 h 2319722"/>
              <a:gd name="connsiteX7" fmla="*/ 593600 w 1890041"/>
              <a:gd name="connsiteY7" fmla="*/ 1075853 h 2319722"/>
              <a:gd name="connsiteX8" fmla="*/ 591330 w 1890041"/>
              <a:gd name="connsiteY8" fmla="*/ 1030891 h 2319722"/>
              <a:gd name="connsiteX9" fmla="*/ 594944 w 1890041"/>
              <a:gd name="connsiteY9" fmla="*/ 1029150 h 2319722"/>
              <a:gd name="connsiteX10" fmla="*/ 1233492 w 1890041"/>
              <a:gd name="connsiteY10" fmla="*/ 71582 h 2319722"/>
              <a:gd name="connsiteX11" fmla="*/ 1237107 w 1890041"/>
              <a:gd name="connsiteY11" fmla="*/ 0 h 2319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90041" h="2319722">
                <a:moveTo>
                  <a:pt x="1237107" y="0"/>
                </a:moveTo>
                <a:lnTo>
                  <a:pt x="1245131" y="3865"/>
                </a:lnTo>
                <a:cubicBezTo>
                  <a:pt x="1629269" y="212541"/>
                  <a:pt x="1890041" y="619531"/>
                  <a:pt x="1890041" y="1087428"/>
                </a:cubicBezTo>
                <a:cubicBezTo>
                  <a:pt x="1890041" y="1768005"/>
                  <a:pt x="1338324" y="2319722"/>
                  <a:pt x="657747" y="2319722"/>
                </a:cubicBezTo>
                <a:cubicBezTo>
                  <a:pt x="445067" y="2319722"/>
                  <a:pt x="244971" y="2265844"/>
                  <a:pt x="70363" y="2170991"/>
                </a:cubicBezTo>
                <a:lnTo>
                  <a:pt x="0" y="2128244"/>
                </a:lnTo>
                <a:lnTo>
                  <a:pt x="50293" y="2097690"/>
                </a:lnTo>
                <a:cubicBezTo>
                  <a:pt x="378086" y="1876239"/>
                  <a:pt x="593600" y="1501214"/>
                  <a:pt x="593600" y="1075853"/>
                </a:cubicBezTo>
                <a:lnTo>
                  <a:pt x="591330" y="1030891"/>
                </a:lnTo>
                <a:lnTo>
                  <a:pt x="594944" y="1029150"/>
                </a:lnTo>
                <a:cubicBezTo>
                  <a:pt x="944160" y="839445"/>
                  <a:pt x="1191422" y="485843"/>
                  <a:pt x="1233492" y="71582"/>
                </a:cubicBezTo>
                <a:lnTo>
                  <a:pt x="1237107" y="0"/>
                </a:lnTo>
                <a:close/>
              </a:path>
            </a:pathLst>
          </a:custGeom>
          <a:solidFill>
            <a:srgbClr val="157E9F"/>
          </a:solidFill>
          <a:ln w="476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571" name="Freeform 75"/>
          <p:cNvSpPr>
            <a:spLocks noEditPoints="1"/>
          </p:cNvSpPr>
          <p:nvPr/>
        </p:nvSpPr>
        <p:spPr bwMode="auto">
          <a:xfrm>
            <a:off x="5847498" y="2451724"/>
            <a:ext cx="497003" cy="487013"/>
          </a:xfrm>
          <a:custGeom>
            <a:avLst/>
            <a:gdLst>
              <a:gd name="T0" fmla="*/ 32 w 59"/>
              <a:gd name="T1" fmla="*/ 42 h 58"/>
              <a:gd name="T2" fmla="*/ 22 w 59"/>
              <a:gd name="T3" fmla="*/ 42 h 58"/>
              <a:gd name="T4" fmla="*/ 8 w 59"/>
              <a:gd name="T5" fmla="*/ 44 h 58"/>
              <a:gd name="T6" fmla="*/ 22 w 59"/>
              <a:gd name="T7" fmla="*/ 45 h 58"/>
              <a:gd name="T8" fmla="*/ 32 w 59"/>
              <a:gd name="T9" fmla="*/ 45 h 58"/>
              <a:gd name="T10" fmla="*/ 51 w 59"/>
              <a:gd name="T11" fmla="*/ 44 h 58"/>
              <a:gd name="T12" fmla="*/ 27 w 59"/>
              <a:gd name="T13" fmla="*/ 46 h 58"/>
              <a:gd name="T14" fmla="*/ 27 w 59"/>
              <a:gd name="T15" fmla="*/ 41 h 58"/>
              <a:gd name="T16" fmla="*/ 27 w 59"/>
              <a:gd name="T17" fmla="*/ 46 h 58"/>
              <a:gd name="T18" fmla="*/ 27 w 59"/>
              <a:gd name="T19" fmla="*/ 13 h 58"/>
              <a:gd name="T20" fmla="*/ 17 w 59"/>
              <a:gd name="T21" fmla="*/ 13 h 58"/>
              <a:gd name="T22" fmla="*/ 8 w 59"/>
              <a:gd name="T23" fmla="*/ 14 h 58"/>
              <a:gd name="T24" fmla="*/ 17 w 59"/>
              <a:gd name="T25" fmla="*/ 16 h 58"/>
              <a:gd name="T26" fmla="*/ 27 w 59"/>
              <a:gd name="T27" fmla="*/ 16 h 58"/>
              <a:gd name="T28" fmla="*/ 51 w 59"/>
              <a:gd name="T29" fmla="*/ 14 h 58"/>
              <a:gd name="T30" fmla="*/ 22 w 59"/>
              <a:gd name="T31" fmla="*/ 17 h 58"/>
              <a:gd name="T32" fmla="*/ 22 w 59"/>
              <a:gd name="T33" fmla="*/ 12 h 58"/>
              <a:gd name="T34" fmla="*/ 22 w 59"/>
              <a:gd name="T35" fmla="*/ 17 h 58"/>
              <a:gd name="T36" fmla="*/ 45 w 59"/>
              <a:gd name="T37" fmla="*/ 28 h 58"/>
              <a:gd name="T38" fmla="*/ 35 w 59"/>
              <a:gd name="T39" fmla="*/ 28 h 58"/>
              <a:gd name="T40" fmla="*/ 8 w 59"/>
              <a:gd name="T41" fmla="*/ 29 h 58"/>
              <a:gd name="T42" fmla="*/ 35 w 59"/>
              <a:gd name="T43" fmla="*/ 30 h 58"/>
              <a:gd name="T44" fmla="*/ 45 w 59"/>
              <a:gd name="T45" fmla="*/ 30 h 58"/>
              <a:gd name="T46" fmla="*/ 51 w 59"/>
              <a:gd name="T47" fmla="*/ 29 h 58"/>
              <a:gd name="T48" fmla="*/ 40 w 59"/>
              <a:gd name="T49" fmla="*/ 32 h 58"/>
              <a:gd name="T50" fmla="*/ 40 w 59"/>
              <a:gd name="T51" fmla="*/ 26 h 58"/>
              <a:gd name="T52" fmla="*/ 40 w 59"/>
              <a:gd name="T53" fmla="*/ 32 h 58"/>
              <a:gd name="T54" fmla="*/ 6 w 59"/>
              <a:gd name="T55" fmla="*/ 0 h 58"/>
              <a:gd name="T56" fmla="*/ 0 w 59"/>
              <a:gd name="T57" fmla="*/ 53 h 58"/>
              <a:gd name="T58" fmla="*/ 54 w 59"/>
              <a:gd name="T59" fmla="*/ 58 h 58"/>
              <a:gd name="T60" fmla="*/ 59 w 59"/>
              <a:gd name="T61" fmla="*/ 5 h 58"/>
              <a:gd name="T62" fmla="*/ 56 w 59"/>
              <a:gd name="T63" fmla="*/ 53 h 58"/>
              <a:gd name="T64" fmla="*/ 6 w 59"/>
              <a:gd name="T65" fmla="*/ 56 h 58"/>
              <a:gd name="T66" fmla="*/ 3 w 59"/>
              <a:gd name="T67" fmla="*/ 5 h 58"/>
              <a:gd name="T68" fmla="*/ 54 w 59"/>
              <a:gd name="T69" fmla="*/ 2 h 58"/>
              <a:gd name="T70" fmla="*/ 56 w 59"/>
              <a:gd name="T71" fmla="*/ 53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9" h="58">
                <a:moveTo>
                  <a:pt x="50" y="42"/>
                </a:moveTo>
                <a:cubicBezTo>
                  <a:pt x="32" y="42"/>
                  <a:pt x="32" y="42"/>
                  <a:pt x="32" y="42"/>
                </a:cubicBezTo>
                <a:cubicBezTo>
                  <a:pt x="32" y="40"/>
                  <a:pt x="29" y="38"/>
                  <a:pt x="27" y="38"/>
                </a:cubicBezTo>
                <a:cubicBezTo>
                  <a:pt x="25" y="38"/>
                  <a:pt x="22" y="40"/>
                  <a:pt x="22" y="42"/>
                </a:cubicBezTo>
                <a:cubicBezTo>
                  <a:pt x="10" y="42"/>
                  <a:pt x="10" y="42"/>
                  <a:pt x="10" y="42"/>
                </a:cubicBezTo>
                <a:cubicBezTo>
                  <a:pt x="9" y="42"/>
                  <a:pt x="8" y="43"/>
                  <a:pt x="8" y="44"/>
                </a:cubicBezTo>
                <a:cubicBezTo>
                  <a:pt x="8" y="44"/>
                  <a:pt x="9" y="45"/>
                  <a:pt x="10" y="45"/>
                </a:cubicBezTo>
                <a:cubicBezTo>
                  <a:pt x="22" y="45"/>
                  <a:pt x="22" y="45"/>
                  <a:pt x="22" y="45"/>
                </a:cubicBezTo>
                <a:cubicBezTo>
                  <a:pt x="22" y="47"/>
                  <a:pt x="25" y="49"/>
                  <a:pt x="27" y="49"/>
                </a:cubicBezTo>
                <a:cubicBezTo>
                  <a:pt x="29" y="49"/>
                  <a:pt x="32" y="47"/>
                  <a:pt x="32" y="45"/>
                </a:cubicBezTo>
                <a:cubicBezTo>
                  <a:pt x="50" y="45"/>
                  <a:pt x="50" y="45"/>
                  <a:pt x="50" y="45"/>
                </a:cubicBezTo>
                <a:cubicBezTo>
                  <a:pt x="50" y="45"/>
                  <a:pt x="51" y="44"/>
                  <a:pt x="51" y="44"/>
                </a:cubicBezTo>
                <a:cubicBezTo>
                  <a:pt x="51" y="43"/>
                  <a:pt x="50" y="42"/>
                  <a:pt x="50" y="42"/>
                </a:cubicBezTo>
                <a:close/>
                <a:moveTo>
                  <a:pt x="27" y="46"/>
                </a:moveTo>
                <a:cubicBezTo>
                  <a:pt x="26" y="46"/>
                  <a:pt x="24" y="45"/>
                  <a:pt x="24" y="44"/>
                </a:cubicBezTo>
                <a:cubicBezTo>
                  <a:pt x="24" y="42"/>
                  <a:pt x="26" y="41"/>
                  <a:pt x="27" y="41"/>
                </a:cubicBezTo>
                <a:cubicBezTo>
                  <a:pt x="28" y="41"/>
                  <a:pt x="30" y="42"/>
                  <a:pt x="30" y="44"/>
                </a:cubicBezTo>
                <a:cubicBezTo>
                  <a:pt x="30" y="45"/>
                  <a:pt x="28" y="46"/>
                  <a:pt x="27" y="46"/>
                </a:cubicBezTo>
                <a:close/>
                <a:moveTo>
                  <a:pt x="50" y="13"/>
                </a:moveTo>
                <a:cubicBezTo>
                  <a:pt x="27" y="13"/>
                  <a:pt x="27" y="13"/>
                  <a:pt x="27" y="13"/>
                </a:cubicBezTo>
                <a:cubicBezTo>
                  <a:pt x="26" y="11"/>
                  <a:pt x="24" y="9"/>
                  <a:pt x="22" y="9"/>
                </a:cubicBezTo>
                <a:cubicBezTo>
                  <a:pt x="19" y="9"/>
                  <a:pt x="17" y="11"/>
                  <a:pt x="17" y="13"/>
                </a:cubicBezTo>
                <a:cubicBezTo>
                  <a:pt x="10" y="13"/>
                  <a:pt x="10" y="13"/>
                  <a:pt x="10" y="13"/>
                </a:cubicBezTo>
                <a:cubicBezTo>
                  <a:pt x="9" y="13"/>
                  <a:pt x="8" y="14"/>
                  <a:pt x="8" y="14"/>
                </a:cubicBezTo>
                <a:cubicBezTo>
                  <a:pt x="8" y="15"/>
                  <a:pt x="9" y="16"/>
                  <a:pt x="10" y="16"/>
                </a:cubicBezTo>
                <a:cubicBezTo>
                  <a:pt x="17" y="16"/>
                  <a:pt x="17" y="16"/>
                  <a:pt x="17" y="16"/>
                </a:cubicBezTo>
                <a:cubicBezTo>
                  <a:pt x="17" y="18"/>
                  <a:pt x="19" y="20"/>
                  <a:pt x="22" y="20"/>
                </a:cubicBezTo>
                <a:cubicBezTo>
                  <a:pt x="24" y="20"/>
                  <a:pt x="26" y="18"/>
                  <a:pt x="27" y="16"/>
                </a:cubicBezTo>
                <a:cubicBezTo>
                  <a:pt x="50" y="16"/>
                  <a:pt x="50" y="16"/>
                  <a:pt x="50" y="16"/>
                </a:cubicBezTo>
                <a:cubicBezTo>
                  <a:pt x="50" y="16"/>
                  <a:pt x="51" y="15"/>
                  <a:pt x="51" y="14"/>
                </a:cubicBezTo>
                <a:cubicBezTo>
                  <a:pt x="51" y="14"/>
                  <a:pt x="50" y="13"/>
                  <a:pt x="50" y="13"/>
                </a:cubicBezTo>
                <a:close/>
                <a:moveTo>
                  <a:pt x="22" y="17"/>
                </a:moveTo>
                <a:cubicBezTo>
                  <a:pt x="20" y="17"/>
                  <a:pt x="19" y="16"/>
                  <a:pt x="19" y="14"/>
                </a:cubicBezTo>
                <a:cubicBezTo>
                  <a:pt x="19" y="13"/>
                  <a:pt x="20" y="12"/>
                  <a:pt x="22" y="12"/>
                </a:cubicBezTo>
                <a:cubicBezTo>
                  <a:pt x="23" y="12"/>
                  <a:pt x="24" y="13"/>
                  <a:pt x="24" y="14"/>
                </a:cubicBezTo>
                <a:cubicBezTo>
                  <a:pt x="24" y="16"/>
                  <a:pt x="23" y="17"/>
                  <a:pt x="22" y="17"/>
                </a:cubicBezTo>
                <a:close/>
                <a:moveTo>
                  <a:pt x="50" y="28"/>
                </a:moveTo>
                <a:cubicBezTo>
                  <a:pt x="45" y="28"/>
                  <a:pt x="45" y="28"/>
                  <a:pt x="45" y="28"/>
                </a:cubicBezTo>
                <a:cubicBezTo>
                  <a:pt x="45" y="25"/>
                  <a:pt x="43" y="24"/>
                  <a:pt x="40" y="24"/>
                </a:cubicBezTo>
                <a:cubicBezTo>
                  <a:pt x="38" y="24"/>
                  <a:pt x="36" y="25"/>
                  <a:pt x="35" y="28"/>
                </a:cubicBezTo>
                <a:cubicBezTo>
                  <a:pt x="10" y="28"/>
                  <a:pt x="10" y="28"/>
                  <a:pt x="10" y="28"/>
                </a:cubicBezTo>
                <a:cubicBezTo>
                  <a:pt x="9" y="28"/>
                  <a:pt x="8" y="28"/>
                  <a:pt x="8" y="29"/>
                </a:cubicBezTo>
                <a:cubicBezTo>
                  <a:pt x="8" y="30"/>
                  <a:pt x="9" y="30"/>
                  <a:pt x="10" y="30"/>
                </a:cubicBezTo>
                <a:cubicBezTo>
                  <a:pt x="35" y="30"/>
                  <a:pt x="35" y="30"/>
                  <a:pt x="35" y="30"/>
                </a:cubicBezTo>
                <a:cubicBezTo>
                  <a:pt x="36" y="33"/>
                  <a:pt x="38" y="34"/>
                  <a:pt x="40" y="34"/>
                </a:cubicBezTo>
                <a:cubicBezTo>
                  <a:pt x="43" y="34"/>
                  <a:pt x="45" y="33"/>
                  <a:pt x="45" y="30"/>
                </a:cubicBezTo>
                <a:cubicBezTo>
                  <a:pt x="50" y="30"/>
                  <a:pt x="50" y="30"/>
                  <a:pt x="50" y="30"/>
                </a:cubicBezTo>
                <a:cubicBezTo>
                  <a:pt x="50" y="30"/>
                  <a:pt x="51" y="30"/>
                  <a:pt x="51" y="29"/>
                </a:cubicBezTo>
                <a:cubicBezTo>
                  <a:pt x="51" y="28"/>
                  <a:pt x="50" y="28"/>
                  <a:pt x="50" y="28"/>
                </a:cubicBezTo>
                <a:close/>
                <a:moveTo>
                  <a:pt x="40" y="32"/>
                </a:moveTo>
                <a:cubicBezTo>
                  <a:pt x="39" y="32"/>
                  <a:pt x="38" y="30"/>
                  <a:pt x="38" y="29"/>
                </a:cubicBezTo>
                <a:cubicBezTo>
                  <a:pt x="38" y="28"/>
                  <a:pt x="39" y="26"/>
                  <a:pt x="40" y="26"/>
                </a:cubicBezTo>
                <a:cubicBezTo>
                  <a:pt x="42" y="26"/>
                  <a:pt x="43" y="28"/>
                  <a:pt x="43" y="29"/>
                </a:cubicBezTo>
                <a:cubicBezTo>
                  <a:pt x="43" y="30"/>
                  <a:pt x="42" y="32"/>
                  <a:pt x="40" y="32"/>
                </a:cubicBezTo>
                <a:close/>
                <a:moveTo>
                  <a:pt x="54" y="0"/>
                </a:moveTo>
                <a:cubicBezTo>
                  <a:pt x="6" y="0"/>
                  <a:pt x="6" y="0"/>
                  <a:pt x="6" y="0"/>
                </a:cubicBezTo>
                <a:cubicBezTo>
                  <a:pt x="3" y="0"/>
                  <a:pt x="0" y="2"/>
                  <a:pt x="0" y="5"/>
                </a:cubicBezTo>
                <a:cubicBezTo>
                  <a:pt x="0" y="53"/>
                  <a:pt x="0" y="53"/>
                  <a:pt x="0" y="53"/>
                </a:cubicBezTo>
                <a:cubicBezTo>
                  <a:pt x="0" y="56"/>
                  <a:pt x="3" y="58"/>
                  <a:pt x="6" y="58"/>
                </a:cubicBezTo>
                <a:cubicBezTo>
                  <a:pt x="54" y="58"/>
                  <a:pt x="54" y="58"/>
                  <a:pt x="54" y="58"/>
                </a:cubicBezTo>
                <a:cubicBezTo>
                  <a:pt x="57" y="58"/>
                  <a:pt x="59" y="56"/>
                  <a:pt x="59" y="53"/>
                </a:cubicBezTo>
                <a:cubicBezTo>
                  <a:pt x="59" y="5"/>
                  <a:pt x="59" y="5"/>
                  <a:pt x="59" y="5"/>
                </a:cubicBezTo>
                <a:cubicBezTo>
                  <a:pt x="59" y="2"/>
                  <a:pt x="57" y="0"/>
                  <a:pt x="54" y="0"/>
                </a:cubicBezTo>
                <a:close/>
                <a:moveTo>
                  <a:pt x="56" y="53"/>
                </a:moveTo>
                <a:cubicBezTo>
                  <a:pt x="56" y="54"/>
                  <a:pt x="55" y="56"/>
                  <a:pt x="54" y="56"/>
                </a:cubicBezTo>
                <a:cubicBezTo>
                  <a:pt x="6" y="56"/>
                  <a:pt x="6" y="56"/>
                  <a:pt x="6" y="56"/>
                </a:cubicBezTo>
                <a:cubicBezTo>
                  <a:pt x="4" y="56"/>
                  <a:pt x="3" y="54"/>
                  <a:pt x="3" y="53"/>
                </a:cubicBezTo>
                <a:cubicBezTo>
                  <a:pt x="3" y="5"/>
                  <a:pt x="3" y="5"/>
                  <a:pt x="3" y="5"/>
                </a:cubicBezTo>
                <a:cubicBezTo>
                  <a:pt x="3" y="4"/>
                  <a:pt x="4" y="2"/>
                  <a:pt x="6" y="2"/>
                </a:cubicBezTo>
                <a:cubicBezTo>
                  <a:pt x="54" y="2"/>
                  <a:pt x="54" y="2"/>
                  <a:pt x="54" y="2"/>
                </a:cubicBezTo>
                <a:cubicBezTo>
                  <a:pt x="55" y="2"/>
                  <a:pt x="56" y="4"/>
                  <a:pt x="56" y="5"/>
                </a:cubicBezTo>
                <a:lnTo>
                  <a:pt x="56" y="53"/>
                </a:lnTo>
                <a:close/>
              </a:path>
            </a:pathLst>
          </a:custGeom>
          <a:solidFill>
            <a:schemeClr val="bg1"/>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th-TH" sz="1800" b="0" i="0" u="none" strike="noStrike" kern="1200" cap="none" spc="0" normalizeH="0" baseline="0" noProof="0">
              <a:ln>
                <a:noFill/>
              </a:ln>
              <a:solidFill>
                <a:srgbClr val="56BDBD"/>
              </a:solidFill>
              <a:effectLst/>
              <a:uLnTx/>
              <a:uFillTx/>
              <a:cs typeface="+mn-ea"/>
              <a:sym typeface="+mn-lt"/>
            </a:endParaRPr>
          </a:p>
        </p:txBody>
      </p:sp>
      <p:sp>
        <p:nvSpPr>
          <p:cNvPr id="572" name="Freeform 72"/>
          <p:cNvSpPr>
            <a:spLocks noEditPoints="1"/>
          </p:cNvSpPr>
          <p:nvPr/>
        </p:nvSpPr>
        <p:spPr bwMode="auto">
          <a:xfrm>
            <a:off x="4704648" y="4359860"/>
            <a:ext cx="508438" cy="500732"/>
          </a:xfrm>
          <a:custGeom>
            <a:avLst/>
            <a:gdLst>
              <a:gd name="T0" fmla="*/ 13 w 59"/>
              <a:gd name="T1" fmla="*/ 39 h 58"/>
              <a:gd name="T2" fmla="*/ 15 w 59"/>
              <a:gd name="T3" fmla="*/ 38 h 58"/>
              <a:gd name="T4" fmla="*/ 15 w 59"/>
              <a:gd name="T5" fmla="*/ 37 h 58"/>
              <a:gd name="T6" fmla="*/ 14 w 59"/>
              <a:gd name="T7" fmla="*/ 36 h 58"/>
              <a:gd name="T8" fmla="*/ 13 w 59"/>
              <a:gd name="T9" fmla="*/ 36 h 58"/>
              <a:gd name="T10" fmla="*/ 11 w 59"/>
              <a:gd name="T11" fmla="*/ 37 h 58"/>
              <a:gd name="T12" fmla="*/ 11 w 59"/>
              <a:gd name="T13" fmla="*/ 38 h 58"/>
              <a:gd name="T14" fmla="*/ 12 w 59"/>
              <a:gd name="T15" fmla="*/ 40 h 58"/>
              <a:gd name="T16" fmla="*/ 13 w 59"/>
              <a:gd name="T17" fmla="*/ 39 h 58"/>
              <a:gd name="T18" fmla="*/ 22 w 59"/>
              <a:gd name="T19" fmla="*/ 38 h 58"/>
              <a:gd name="T20" fmla="*/ 20 w 59"/>
              <a:gd name="T21" fmla="*/ 37 h 58"/>
              <a:gd name="T22" fmla="*/ 19 w 59"/>
              <a:gd name="T23" fmla="*/ 37 h 58"/>
              <a:gd name="T24" fmla="*/ 6 w 59"/>
              <a:gd name="T25" fmla="*/ 51 h 58"/>
              <a:gd name="T26" fmla="*/ 6 w 59"/>
              <a:gd name="T27" fmla="*/ 52 h 58"/>
              <a:gd name="T28" fmla="*/ 7 w 59"/>
              <a:gd name="T29" fmla="*/ 53 h 58"/>
              <a:gd name="T30" fmla="*/ 8 w 59"/>
              <a:gd name="T31" fmla="*/ 53 h 58"/>
              <a:gd name="T32" fmla="*/ 21 w 59"/>
              <a:gd name="T33" fmla="*/ 39 h 58"/>
              <a:gd name="T34" fmla="*/ 22 w 59"/>
              <a:gd name="T35" fmla="*/ 38 h 58"/>
              <a:gd name="T36" fmla="*/ 22 w 59"/>
              <a:gd name="T37" fmla="*/ 44 h 58"/>
              <a:gd name="T38" fmla="*/ 21 w 59"/>
              <a:gd name="T39" fmla="*/ 44 h 58"/>
              <a:gd name="T40" fmla="*/ 17 w 59"/>
              <a:gd name="T41" fmla="*/ 48 h 58"/>
              <a:gd name="T42" fmla="*/ 16 w 59"/>
              <a:gd name="T43" fmla="*/ 49 h 58"/>
              <a:gd name="T44" fmla="*/ 18 w 59"/>
              <a:gd name="T45" fmla="*/ 50 h 58"/>
              <a:gd name="T46" fmla="*/ 19 w 59"/>
              <a:gd name="T47" fmla="*/ 50 h 58"/>
              <a:gd name="T48" fmla="*/ 23 w 59"/>
              <a:gd name="T49" fmla="*/ 46 h 58"/>
              <a:gd name="T50" fmla="*/ 23 w 59"/>
              <a:gd name="T51" fmla="*/ 45 h 58"/>
              <a:gd name="T52" fmla="*/ 22 w 59"/>
              <a:gd name="T53" fmla="*/ 44 h 58"/>
              <a:gd name="T54" fmla="*/ 59 w 59"/>
              <a:gd name="T55" fmla="*/ 1 h 58"/>
              <a:gd name="T56" fmla="*/ 58 w 59"/>
              <a:gd name="T57" fmla="*/ 0 h 58"/>
              <a:gd name="T58" fmla="*/ 57 w 59"/>
              <a:gd name="T59" fmla="*/ 0 h 58"/>
              <a:gd name="T60" fmla="*/ 57 w 59"/>
              <a:gd name="T61" fmla="*/ 0 h 58"/>
              <a:gd name="T62" fmla="*/ 1 w 59"/>
              <a:gd name="T63" fmla="*/ 24 h 58"/>
              <a:gd name="T64" fmla="*/ 1 w 59"/>
              <a:gd name="T65" fmla="*/ 24 h 58"/>
              <a:gd name="T66" fmla="*/ 1 w 59"/>
              <a:gd name="T67" fmla="*/ 24 h 58"/>
              <a:gd name="T68" fmla="*/ 1 w 59"/>
              <a:gd name="T69" fmla="*/ 24 h 58"/>
              <a:gd name="T70" fmla="*/ 0 w 59"/>
              <a:gd name="T71" fmla="*/ 25 h 58"/>
              <a:gd name="T72" fmla="*/ 1 w 59"/>
              <a:gd name="T73" fmla="*/ 26 h 58"/>
              <a:gd name="T74" fmla="*/ 1 w 59"/>
              <a:gd name="T75" fmla="*/ 26 h 58"/>
              <a:gd name="T76" fmla="*/ 23 w 59"/>
              <a:gd name="T77" fmla="*/ 35 h 58"/>
              <a:gd name="T78" fmla="*/ 32 w 59"/>
              <a:gd name="T79" fmla="*/ 57 h 58"/>
              <a:gd name="T80" fmla="*/ 32 w 59"/>
              <a:gd name="T81" fmla="*/ 57 h 58"/>
              <a:gd name="T82" fmla="*/ 34 w 59"/>
              <a:gd name="T83" fmla="*/ 58 h 58"/>
              <a:gd name="T84" fmla="*/ 35 w 59"/>
              <a:gd name="T85" fmla="*/ 58 h 58"/>
              <a:gd name="T86" fmla="*/ 35 w 59"/>
              <a:gd name="T87" fmla="*/ 58 h 58"/>
              <a:gd name="T88" fmla="*/ 35 w 59"/>
              <a:gd name="T89" fmla="*/ 58 h 58"/>
              <a:gd name="T90" fmla="*/ 35 w 59"/>
              <a:gd name="T91" fmla="*/ 58 h 58"/>
              <a:gd name="T92" fmla="*/ 59 w 59"/>
              <a:gd name="T93" fmla="*/ 2 h 58"/>
              <a:gd name="T94" fmla="*/ 59 w 59"/>
              <a:gd name="T95" fmla="*/ 2 h 58"/>
              <a:gd name="T96" fmla="*/ 59 w 59"/>
              <a:gd name="T97" fmla="*/ 1 h 58"/>
              <a:gd name="T98" fmla="*/ 5 w 59"/>
              <a:gd name="T99" fmla="*/ 25 h 58"/>
              <a:gd name="T100" fmla="*/ 52 w 59"/>
              <a:gd name="T101" fmla="*/ 5 h 58"/>
              <a:gd name="T102" fmla="*/ 24 w 59"/>
              <a:gd name="T103" fmla="*/ 33 h 58"/>
              <a:gd name="T104" fmla="*/ 5 w 59"/>
              <a:gd name="T105" fmla="*/ 25 h 58"/>
              <a:gd name="T106" fmla="*/ 34 w 59"/>
              <a:gd name="T107" fmla="*/ 54 h 58"/>
              <a:gd name="T108" fmla="*/ 26 w 59"/>
              <a:gd name="T109" fmla="*/ 35 h 58"/>
              <a:gd name="T110" fmla="*/ 54 w 59"/>
              <a:gd name="T111" fmla="*/ 7 h 58"/>
              <a:gd name="T112" fmla="*/ 34 w 59"/>
              <a:gd name="T113" fmla="*/ 54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9" h="58">
                <a:moveTo>
                  <a:pt x="13" y="39"/>
                </a:moveTo>
                <a:cubicBezTo>
                  <a:pt x="15" y="38"/>
                  <a:pt x="15" y="38"/>
                  <a:pt x="15" y="38"/>
                </a:cubicBezTo>
                <a:cubicBezTo>
                  <a:pt x="15" y="38"/>
                  <a:pt x="15" y="37"/>
                  <a:pt x="15" y="37"/>
                </a:cubicBezTo>
                <a:cubicBezTo>
                  <a:pt x="15" y="36"/>
                  <a:pt x="14" y="36"/>
                  <a:pt x="14" y="36"/>
                </a:cubicBezTo>
                <a:cubicBezTo>
                  <a:pt x="13" y="36"/>
                  <a:pt x="13" y="36"/>
                  <a:pt x="13" y="36"/>
                </a:cubicBezTo>
                <a:cubicBezTo>
                  <a:pt x="11" y="37"/>
                  <a:pt x="11" y="37"/>
                  <a:pt x="11" y="37"/>
                </a:cubicBezTo>
                <a:cubicBezTo>
                  <a:pt x="11" y="38"/>
                  <a:pt x="11" y="38"/>
                  <a:pt x="11" y="38"/>
                </a:cubicBezTo>
                <a:cubicBezTo>
                  <a:pt x="11" y="39"/>
                  <a:pt x="12" y="40"/>
                  <a:pt x="12" y="40"/>
                </a:cubicBezTo>
                <a:cubicBezTo>
                  <a:pt x="13" y="40"/>
                  <a:pt x="13" y="40"/>
                  <a:pt x="13" y="39"/>
                </a:cubicBezTo>
                <a:close/>
                <a:moveTo>
                  <a:pt x="22" y="38"/>
                </a:moveTo>
                <a:cubicBezTo>
                  <a:pt x="22" y="38"/>
                  <a:pt x="21" y="37"/>
                  <a:pt x="20" y="37"/>
                </a:cubicBezTo>
                <a:cubicBezTo>
                  <a:pt x="20" y="37"/>
                  <a:pt x="20" y="37"/>
                  <a:pt x="19" y="37"/>
                </a:cubicBezTo>
                <a:cubicBezTo>
                  <a:pt x="6" y="51"/>
                  <a:pt x="6" y="51"/>
                  <a:pt x="6" y="51"/>
                </a:cubicBezTo>
                <a:cubicBezTo>
                  <a:pt x="6" y="51"/>
                  <a:pt x="6" y="51"/>
                  <a:pt x="6" y="52"/>
                </a:cubicBezTo>
                <a:cubicBezTo>
                  <a:pt x="6" y="52"/>
                  <a:pt x="6" y="53"/>
                  <a:pt x="7" y="53"/>
                </a:cubicBezTo>
                <a:cubicBezTo>
                  <a:pt x="7" y="53"/>
                  <a:pt x="8" y="53"/>
                  <a:pt x="8" y="53"/>
                </a:cubicBezTo>
                <a:cubicBezTo>
                  <a:pt x="21" y="39"/>
                  <a:pt x="21" y="39"/>
                  <a:pt x="21" y="39"/>
                </a:cubicBezTo>
                <a:cubicBezTo>
                  <a:pt x="22" y="39"/>
                  <a:pt x="22" y="39"/>
                  <a:pt x="22" y="38"/>
                </a:cubicBezTo>
                <a:close/>
                <a:moveTo>
                  <a:pt x="22" y="44"/>
                </a:moveTo>
                <a:cubicBezTo>
                  <a:pt x="21" y="44"/>
                  <a:pt x="21" y="44"/>
                  <a:pt x="21" y="44"/>
                </a:cubicBezTo>
                <a:cubicBezTo>
                  <a:pt x="17" y="48"/>
                  <a:pt x="17" y="48"/>
                  <a:pt x="17" y="48"/>
                </a:cubicBezTo>
                <a:cubicBezTo>
                  <a:pt x="16" y="48"/>
                  <a:pt x="16" y="49"/>
                  <a:pt x="16" y="49"/>
                </a:cubicBezTo>
                <a:cubicBezTo>
                  <a:pt x="16" y="50"/>
                  <a:pt x="17" y="50"/>
                  <a:pt x="18" y="50"/>
                </a:cubicBezTo>
                <a:cubicBezTo>
                  <a:pt x="18" y="50"/>
                  <a:pt x="18" y="50"/>
                  <a:pt x="19" y="50"/>
                </a:cubicBezTo>
                <a:cubicBezTo>
                  <a:pt x="23" y="46"/>
                  <a:pt x="23" y="46"/>
                  <a:pt x="23" y="46"/>
                </a:cubicBezTo>
                <a:cubicBezTo>
                  <a:pt x="23" y="46"/>
                  <a:pt x="23" y="45"/>
                  <a:pt x="23" y="45"/>
                </a:cubicBezTo>
                <a:cubicBezTo>
                  <a:pt x="23" y="44"/>
                  <a:pt x="22" y="44"/>
                  <a:pt x="22" y="44"/>
                </a:cubicBezTo>
                <a:close/>
                <a:moveTo>
                  <a:pt x="59" y="1"/>
                </a:moveTo>
                <a:cubicBezTo>
                  <a:pt x="59" y="0"/>
                  <a:pt x="58" y="0"/>
                  <a:pt x="58" y="0"/>
                </a:cubicBezTo>
                <a:cubicBezTo>
                  <a:pt x="57" y="0"/>
                  <a:pt x="57" y="0"/>
                  <a:pt x="57" y="0"/>
                </a:cubicBezTo>
                <a:cubicBezTo>
                  <a:pt x="57" y="0"/>
                  <a:pt x="57" y="0"/>
                  <a:pt x="57" y="0"/>
                </a:cubicBezTo>
                <a:cubicBezTo>
                  <a:pt x="1" y="24"/>
                  <a:pt x="1" y="24"/>
                  <a:pt x="1" y="24"/>
                </a:cubicBezTo>
                <a:cubicBezTo>
                  <a:pt x="1" y="24"/>
                  <a:pt x="1" y="24"/>
                  <a:pt x="1" y="24"/>
                </a:cubicBezTo>
                <a:cubicBezTo>
                  <a:pt x="1" y="24"/>
                  <a:pt x="1" y="24"/>
                  <a:pt x="1" y="24"/>
                </a:cubicBezTo>
                <a:cubicBezTo>
                  <a:pt x="1" y="24"/>
                  <a:pt x="1" y="24"/>
                  <a:pt x="1" y="24"/>
                </a:cubicBezTo>
                <a:cubicBezTo>
                  <a:pt x="1" y="24"/>
                  <a:pt x="0" y="24"/>
                  <a:pt x="0" y="25"/>
                </a:cubicBezTo>
                <a:cubicBezTo>
                  <a:pt x="0" y="26"/>
                  <a:pt x="1" y="26"/>
                  <a:pt x="1" y="26"/>
                </a:cubicBezTo>
                <a:cubicBezTo>
                  <a:pt x="1" y="26"/>
                  <a:pt x="1" y="26"/>
                  <a:pt x="1" y="26"/>
                </a:cubicBezTo>
                <a:cubicBezTo>
                  <a:pt x="23" y="35"/>
                  <a:pt x="23" y="35"/>
                  <a:pt x="23" y="35"/>
                </a:cubicBezTo>
                <a:cubicBezTo>
                  <a:pt x="32" y="57"/>
                  <a:pt x="32" y="57"/>
                  <a:pt x="32" y="57"/>
                </a:cubicBezTo>
                <a:cubicBezTo>
                  <a:pt x="32" y="57"/>
                  <a:pt x="32" y="57"/>
                  <a:pt x="32" y="57"/>
                </a:cubicBezTo>
                <a:cubicBezTo>
                  <a:pt x="33" y="58"/>
                  <a:pt x="33" y="58"/>
                  <a:pt x="34" y="58"/>
                </a:cubicBezTo>
                <a:cubicBezTo>
                  <a:pt x="34" y="58"/>
                  <a:pt x="35" y="58"/>
                  <a:pt x="35" y="58"/>
                </a:cubicBezTo>
                <a:cubicBezTo>
                  <a:pt x="35" y="58"/>
                  <a:pt x="35" y="58"/>
                  <a:pt x="35" y="58"/>
                </a:cubicBezTo>
                <a:cubicBezTo>
                  <a:pt x="35" y="58"/>
                  <a:pt x="35" y="58"/>
                  <a:pt x="35" y="58"/>
                </a:cubicBezTo>
                <a:cubicBezTo>
                  <a:pt x="35" y="58"/>
                  <a:pt x="35" y="58"/>
                  <a:pt x="35" y="58"/>
                </a:cubicBezTo>
                <a:cubicBezTo>
                  <a:pt x="59" y="2"/>
                  <a:pt x="59" y="2"/>
                  <a:pt x="59" y="2"/>
                </a:cubicBezTo>
                <a:cubicBezTo>
                  <a:pt x="59" y="2"/>
                  <a:pt x="59" y="2"/>
                  <a:pt x="59" y="2"/>
                </a:cubicBezTo>
                <a:cubicBezTo>
                  <a:pt x="59" y="1"/>
                  <a:pt x="59" y="1"/>
                  <a:pt x="59" y="1"/>
                </a:cubicBezTo>
                <a:close/>
                <a:moveTo>
                  <a:pt x="5" y="25"/>
                </a:moveTo>
                <a:cubicBezTo>
                  <a:pt x="52" y="5"/>
                  <a:pt x="52" y="5"/>
                  <a:pt x="52" y="5"/>
                </a:cubicBezTo>
                <a:cubicBezTo>
                  <a:pt x="24" y="33"/>
                  <a:pt x="24" y="33"/>
                  <a:pt x="24" y="33"/>
                </a:cubicBezTo>
                <a:lnTo>
                  <a:pt x="5" y="25"/>
                </a:lnTo>
                <a:close/>
                <a:moveTo>
                  <a:pt x="34" y="54"/>
                </a:moveTo>
                <a:cubicBezTo>
                  <a:pt x="26" y="35"/>
                  <a:pt x="26" y="35"/>
                  <a:pt x="26" y="35"/>
                </a:cubicBezTo>
                <a:cubicBezTo>
                  <a:pt x="54" y="7"/>
                  <a:pt x="54" y="7"/>
                  <a:pt x="54" y="7"/>
                </a:cubicBezTo>
                <a:lnTo>
                  <a:pt x="34" y="54"/>
                </a:lnTo>
                <a:close/>
              </a:path>
            </a:pathLst>
          </a:custGeom>
          <a:solidFill>
            <a:schemeClr val="bg1"/>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th-TH" sz="1800" b="0" i="0" u="none" strike="noStrike" kern="1200" cap="none" spc="0" normalizeH="0" baseline="0" noProof="0">
              <a:ln>
                <a:noFill/>
              </a:ln>
              <a:solidFill>
                <a:srgbClr val="56BDBD"/>
              </a:solidFill>
              <a:effectLst/>
              <a:uLnTx/>
              <a:uFillTx/>
              <a:cs typeface="+mn-ea"/>
              <a:sym typeface="+mn-lt"/>
            </a:endParaRPr>
          </a:p>
        </p:txBody>
      </p:sp>
      <p:sp>
        <p:nvSpPr>
          <p:cNvPr id="573" name="Freeform 76"/>
          <p:cNvSpPr>
            <a:spLocks noEditPoints="1"/>
          </p:cNvSpPr>
          <p:nvPr/>
        </p:nvSpPr>
        <p:spPr bwMode="auto">
          <a:xfrm>
            <a:off x="7029149" y="4359860"/>
            <a:ext cx="511003" cy="500732"/>
          </a:xfrm>
          <a:custGeom>
            <a:avLst/>
            <a:gdLst>
              <a:gd name="T0" fmla="*/ 54 w 59"/>
              <a:gd name="T1" fmla="*/ 22 h 58"/>
              <a:gd name="T2" fmla="*/ 53 w 59"/>
              <a:gd name="T3" fmla="*/ 14 h 58"/>
              <a:gd name="T4" fmla="*/ 48 w 59"/>
              <a:gd name="T5" fmla="*/ 5 h 58"/>
              <a:gd name="T6" fmla="*/ 45 w 59"/>
              <a:gd name="T7" fmla="*/ 5 h 58"/>
              <a:gd name="T8" fmla="*/ 36 w 59"/>
              <a:gd name="T9" fmla="*/ 4 h 58"/>
              <a:gd name="T10" fmla="*/ 34 w 59"/>
              <a:gd name="T11" fmla="*/ 0 h 58"/>
              <a:gd name="T12" fmla="*/ 24 w 59"/>
              <a:gd name="T13" fmla="*/ 2 h 58"/>
              <a:gd name="T14" fmla="*/ 17 w 59"/>
              <a:gd name="T15" fmla="*/ 7 h 58"/>
              <a:gd name="T16" fmla="*/ 13 w 59"/>
              <a:gd name="T17" fmla="*/ 5 h 58"/>
              <a:gd name="T18" fmla="*/ 6 w 59"/>
              <a:gd name="T19" fmla="*/ 11 h 58"/>
              <a:gd name="T20" fmla="*/ 8 w 59"/>
              <a:gd name="T21" fmla="*/ 16 h 58"/>
              <a:gd name="T22" fmla="*/ 2 w 59"/>
              <a:gd name="T23" fmla="*/ 23 h 58"/>
              <a:gd name="T24" fmla="*/ 0 w 59"/>
              <a:gd name="T25" fmla="*/ 33 h 58"/>
              <a:gd name="T26" fmla="*/ 5 w 59"/>
              <a:gd name="T27" fmla="*/ 36 h 58"/>
              <a:gd name="T28" fmla="*/ 6 w 59"/>
              <a:gd name="T29" fmla="*/ 44 h 58"/>
              <a:gd name="T30" fmla="*/ 12 w 59"/>
              <a:gd name="T31" fmla="*/ 53 h 58"/>
              <a:gd name="T32" fmla="*/ 14 w 59"/>
              <a:gd name="T33" fmla="*/ 53 h 58"/>
              <a:gd name="T34" fmla="*/ 23 w 59"/>
              <a:gd name="T35" fmla="*/ 54 h 58"/>
              <a:gd name="T36" fmla="*/ 26 w 59"/>
              <a:gd name="T37" fmla="*/ 58 h 58"/>
              <a:gd name="T38" fmla="*/ 36 w 59"/>
              <a:gd name="T39" fmla="*/ 56 h 58"/>
              <a:gd name="T40" fmla="*/ 42 w 59"/>
              <a:gd name="T41" fmla="*/ 51 h 58"/>
              <a:gd name="T42" fmla="*/ 46 w 59"/>
              <a:gd name="T43" fmla="*/ 53 h 58"/>
              <a:gd name="T44" fmla="*/ 53 w 59"/>
              <a:gd name="T45" fmla="*/ 47 h 58"/>
              <a:gd name="T46" fmla="*/ 52 w 59"/>
              <a:gd name="T47" fmla="*/ 42 h 58"/>
              <a:gd name="T48" fmla="*/ 57 w 59"/>
              <a:gd name="T49" fmla="*/ 35 h 58"/>
              <a:gd name="T50" fmla="*/ 59 w 59"/>
              <a:gd name="T51" fmla="*/ 25 h 58"/>
              <a:gd name="T52" fmla="*/ 56 w 59"/>
              <a:gd name="T53" fmla="*/ 32 h 58"/>
              <a:gd name="T54" fmla="*/ 54 w 59"/>
              <a:gd name="T55" fmla="*/ 33 h 58"/>
              <a:gd name="T56" fmla="*/ 49 w 59"/>
              <a:gd name="T57" fmla="*/ 40 h 58"/>
              <a:gd name="T58" fmla="*/ 51 w 59"/>
              <a:gd name="T59" fmla="*/ 46 h 58"/>
              <a:gd name="T60" fmla="*/ 46 w 59"/>
              <a:gd name="T61" fmla="*/ 50 h 58"/>
              <a:gd name="T62" fmla="*/ 42 w 59"/>
              <a:gd name="T63" fmla="*/ 48 h 58"/>
              <a:gd name="T64" fmla="*/ 36 w 59"/>
              <a:gd name="T65" fmla="*/ 51 h 58"/>
              <a:gd name="T66" fmla="*/ 33 w 59"/>
              <a:gd name="T67" fmla="*/ 56 h 58"/>
              <a:gd name="T68" fmla="*/ 26 w 59"/>
              <a:gd name="T69" fmla="*/ 56 h 58"/>
              <a:gd name="T70" fmla="*/ 24 w 59"/>
              <a:gd name="T71" fmla="*/ 51 h 58"/>
              <a:gd name="T72" fmla="*/ 17 w 59"/>
              <a:gd name="T73" fmla="*/ 48 h 58"/>
              <a:gd name="T74" fmla="*/ 13 w 59"/>
              <a:gd name="T75" fmla="*/ 50 h 58"/>
              <a:gd name="T76" fmla="*/ 8 w 59"/>
              <a:gd name="T77" fmla="*/ 46 h 58"/>
              <a:gd name="T78" fmla="*/ 10 w 59"/>
              <a:gd name="T79" fmla="*/ 40 h 58"/>
              <a:gd name="T80" fmla="*/ 6 w 59"/>
              <a:gd name="T81" fmla="*/ 33 h 58"/>
              <a:gd name="T82" fmla="*/ 3 w 59"/>
              <a:gd name="T83" fmla="*/ 32 h 58"/>
              <a:gd name="T84" fmla="*/ 6 w 59"/>
              <a:gd name="T85" fmla="*/ 25 h 58"/>
              <a:gd name="T86" fmla="*/ 10 w 59"/>
              <a:gd name="T87" fmla="*/ 18 h 58"/>
              <a:gd name="T88" fmla="*/ 8 w 59"/>
              <a:gd name="T89" fmla="*/ 12 h 58"/>
              <a:gd name="T90" fmla="*/ 13 w 59"/>
              <a:gd name="T91" fmla="*/ 8 h 58"/>
              <a:gd name="T92" fmla="*/ 17 w 59"/>
              <a:gd name="T93" fmla="*/ 10 h 58"/>
              <a:gd name="T94" fmla="*/ 24 w 59"/>
              <a:gd name="T95" fmla="*/ 7 h 58"/>
              <a:gd name="T96" fmla="*/ 26 w 59"/>
              <a:gd name="T97" fmla="*/ 2 h 58"/>
              <a:gd name="T98" fmla="*/ 33 w 59"/>
              <a:gd name="T99" fmla="*/ 2 h 58"/>
              <a:gd name="T100" fmla="*/ 36 w 59"/>
              <a:gd name="T101" fmla="*/ 7 h 58"/>
              <a:gd name="T102" fmla="*/ 42 w 59"/>
              <a:gd name="T103" fmla="*/ 10 h 58"/>
              <a:gd name="T104" fmla="*/ 46 w 59"/>
              <a:gd name="T105" fmla="*/ 8 h 58"/>
              <a:gd name="T106" fmla="*/ 51 w 59"/>
              <a:gd name="T107" fmla="*/ 13 h 58"/>
              <a:gd name="T108" fmla="*/ 49 w 59"/>
              <a:gd name="T109" fmla="*/ 18 h 58"/>
              <a:gd name="T110" fmla="*/ 54 w 59"/>
              <a:gd name="T111" fmla="*/ 25 h 58"/>
              <a:gd name="T112" fmla="*/ 56 w 59"/>
              <a:gd name="T113" fmla="*/ 32 h 58"/>
              <a:gd name="T114" fmla="*/ 16 w 59"/>
              <a:gd name="T115" fmla="*/ 29 h 58"/>
              <a:gd name="T116" fmla="*/ 43 w 59"/>
              <a:gd name="T117" fmla="*/ 29 h 58"/>
              <a:gd name="T118" fmla="*/ 30 w 59"/>
              <a:gd name="T119" fmla="*/ 40 h 58"/>
              <a:gd name="T120" fmla="*/ 30 w 59"/>
              <a:gd name="T121" fmla="*/ 18 h 58"/>
              <a:gd name="T122" fmla="*/ 30 w 59"/>
              <a:gd name="T123" fmla="*/ 4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9" h="58">
                <a:moveTo>
                  <a:pt x="57" y="23"/>
                </a:moveTo>
                <a:cubicBezTo>
                  <a:pt x="54" y="22"/>
                  <a:pt x="54" y="22"/>
                  <a:pt x="54" y="22"/>
                </a:cubicBezTo>
                <a:cubicBezTo>
                  <a:pt x="54" y="20"/>
                  <a:pt x="53" y="18"/>
                  <a:pt x="52" y="16"/>
                </a:cubicBezTo>
                <a:cubicBezTo>
                  <a:pt x="53" y="14"/>
                  <a:pt x="53" y="14"/>
                  <a:pt x="53" y="14"/>
                </a:cubicBezTo>
                <a:cubicBezTo>
                  <a:pt x="54" y="13"/>
                  <a:pt x="54" y="12"/>
                  <a:pt x="53" y="11"/>
                </a:cubicBezTo>
                <a:cubicBezTo>
                  <a:pt x="48" y="5"/>
                  <a:pt x="48" y="5"/>
                  <a:pt x="48" y="5"/>
                </a:cubicBezTo>
                <a:cubicBezTo>
                  <a:pt x="47" y="5"/>
                  <a:pt x="47" y="5"/>
                  <a:pt x="46" y="5"/>
                </a:cubicBezTo>
                <a:cubicBezTo>
                  <a:pt x="46" y="5"/>
                  <a:pt x="45" y="5"/>
                  <a:pt x="45" y="5"/>
                </a:cubicBezTo>
                <a:cubicBezTo>
                  <a:pt x="42" y="7"/>
                  <a:pt x="42" y="7"/>
                  <a:pt x="42" y="7"/>
                </a:cubicBezTo>
                <a:cubicBezTo>
                  <a:pt x="40" y="6"/>
                  <a:pt x="38" y="5"/>
                  <a:pt x="36" y="4"/>
                </a:cubicBezTo>
                <a:cubicBezTo>
                  <a:pt x="36" y="2"/>
                  <a:pt x="36" y="2"/>
                  <a:pt x="36" y="2"/>
                </a:cubicBezTo>
                <a:cubicBezTo>
                  <a:pt x="35" y="1"/>
                  <a:pt x="35" y="0"/>
                  <a:pt x="34" y="0"/>
                </a:cubicBezTo>
                <a:cubicBezTo>
                  <a:pt x="26" y="0"/>
                  <a:pt x="26" y="0"/>
                  <a:pt x="26" y="0"/>
                </a:cubicBezTo>
                <a:cubicBezTo>
                  <a:pt x="25" y="0"/>
                  <a:pt x="24" y="1"/>
                  <a:pt x="24" y="2"/>
                </a:cubicBezTo>
                <a:cubicBezTo>
                  <a:pt x="23" y="4"/>
                  <a:pt x="23" y="4"/>
                  <a:pt x="23" y="4"/>
                </a:cubicBezTo>
                <a:cubicBezTo>
                  <a:pt x="21" y="5"/>
                  <a:pt x="19" y="6"/>
                  <a:pt x="17" y="7"/>
                </a:cubicBezTo>
                <a:cubicBezTo>
                  <a:pt x="14" y="5"/>
                  <a:pt x="14" y="5"/>
                  <a:pt x="14" y="5"/>
                </a:cubicBezTo>
                <a:cubicBezTo>
                  <a:pt x="14" y="5"/>
                  <a:pt x="13" y="5"/>
                  <a:pt x="13" y="5"/>
                </a:cubicBezTo>
                <a:cubicBezTo>
                  <a:pt x="12" y="5"/>
                  <a:pt x="12" y="5"/>
                  <a:pt x="12" y="5"/>
                </a:cubicBezTo>
                <a:cubicBezTo>
                  <a:pt x="6" y="11"/>
                  <a:pt x="6" y="11"/>
                  <a:pt x="6" y="11"/>
                </a:cubicBezTo>
                <a:cubicBezTo>
                  <a:pt x="5" y="12"/>
                  <a:pt x="6" y="13"/>
                  <a:pt x="6" y="14"/>
                </a:cubicBezTo>
                <a:cubicBezTo>
                  <a:pt x="8" y="16"/>
                  <a:pt x="8" y="16"/>
                  <a:pt x="8" y="16"/>
                </a:cubicBezTo>
                <a:cubicBezTo>
                  <a:pt x="7" y="18"/>
                  <a:pt x="6" y="20"/>
                  <a:pt x="5" y="22"/>
                </a:cubicBezTo>
                <a:cubicBezTo>
                  <a:pt x="2" y="23"/>
                  <a:pt x="2" y="23"/>
                  <a:pt x="2" y="23"/>
                </a:cubicBezTo>
                <a:cubicBezTo>
                  <a:pt x="1" y="23"/>
                  <a:pt x="0" y="24"/>
                  <a:pt x="0" y="25"/>
                </a:cubicBezTo>
                <a:cubicBezTo>
                  <a:pt x="0" y="33"/>
                  <a:pt x="0" y="33"/>
                  <a:pt x="0" y="33"/>
                </a:cubicBezTo>
                <a:cubicBezTo>
                  <a:pt x="0" y="34"/>
                  <a:pt x="1" y="35"/>
                  <a:pt x="2" y="35"/>
                </a:cubicBezTo>
                <a:cubicBezTo>
                  <a:pt x="5" y="36"/>
                  <a:pt x="5" y="36"/>
                  <a:pt x="5" y="36"/>
                </a:cubicBezTo>
                <a:cubicBezTo>
                  <a:pt x="6" y="38"/>
                  <a:pt x="7" y="40"/>
                  <a:pt x="8" y="42"/>
                </a:cubicBezTo>
                <a:cubicBezTo>
                  <a:pt x="6" y="44"/>
                  <a:pt x="6" y="44"/>
                  <a:pt x="6" y="44"/>
                </a:cubicBezTo>
                <a:cubicBezTo>
                  <a:pt x="6" y="45"/>
                  <a:pt x="5" y="46"/>
                  <a:pt x="6" y="47"/>
                </a:cubicBezTo>
                <a:cubicBezTo>
                  <a:pt x="12" y="53"/>
                  <a:pt x="12" y="53"/>
                  <a:pt x="12" y="53"/>
                </a:cubicBezTo>
                <a:cubicBezTo>
                  <a:pt x="12" y="53"/>
                  <a:pt x="12" y="53"/>
                  <a:pt x="13" y="53"/>
                </a:cubicBezTo>
                <a:cubicBezTo>
                  <a:pt x="13" y="53"/>
                  <a:pt x="14" y="53"/>
                  <a:pt x="14" y="53"/>
                </a:cubicBezTo>
                <a:cubicBezTo>
                  <a:pt x="17" y="51"/>
                  <a:pt x="17" y="51"/>
                  <a:pt x="17" y="51"/>
                </a:cubicBezTo>
                <a:cubicBezTo>
                  <a:pt x="19" y="52"/>
                  <a:pt x="21" y="53"/>
                  <a:pt x="23" y="54"/>
                </a:cubicBezTo>
                <a:cubicBezTo>
                  <a:pt x="24" y="56"/>
                  <a:pt x="24" y="56"/>
                  <a:pt x="24" y="56"/>
                </a:cubicBezTo>
                <a:cubicBezTo>
                  <a:pt x="24" y="57"/>
                  <a:pt x="25" y="58"/>
                  <a:pt x="26" y="58"/>
                </a:cubicBezTo>
                <a:cubicBezTo>
                  <a:pt x="34" y="58"/>
                  <a:pt x="34" y="58"/>
                  <a:pt x="34" y="58"/>
                </a:cubicBezTo>
                <a:cubicBezTo>
                  <a:pt x="35" y="58"/>
                  <a:pt x="35" y="57"/>
                  <a:pt x="36" y="56"/>
                </a:cubicBezTo>
                <a:cubicBezTo>
                  <a:pt x="36" y="54"/>
                  <a:pt x="36" y="54"/>
                  <a:pt x="36" y="54"/>
                </a:cubicBezTo>
                <a:cubicBezTo>
                  <a:pt x="38" y="53"/>
                  <a:pt x="40" y="52"/>
                  <a:pt x="42" y="51"/>
                </a:cubicBezTo>
                <a:cubicBezTo>
                  <a:pt x="45" y="53"/>
                  <a:pt x="45" y="53"/>
                  <a:pt x="45" y="53"/>
                </a:cubicBezTo>
                <a:cubicBezTo>
                  <a:pt x="45" y="53"/>
                  <a:pt x="46" y="53"/>
                  <a:pt x="46" y="53"/>
                </a:cubicBezTo>
                <a:cubicBezTo>
                  <a:pt x="47" y="53"/>
                  <a:pt x="47" y="53"/>
                  <a:pt x="48" y="53"/>
                </a:cubicBezTo>
                <a:cubicBezTo>
                  <a:pt x="53" y="47"/>
                  <a:pt x="53" y="47"/>
                  <a:pt x="53" y="47"/>
                </a:cubicBezTo>
                <a:cubicBezTo>
                  <a:pt x="54" y="46"/>
                  <a:pt x="54" y="45"/>
                  <a:pt x="53" y="44"/>
                </a:cubicBezTo>
                <a:cubicBezTo>
                  <a:pt x="52" y="42"/>
                  <a:pt x="52" y="42"/>
                  <a:pt x="52" y="42"/>
                </a:cubicBezTo>
                <a:cubicBezTo>
                  <a:pt x="53" y="40"/>
                  <a:pt x="54" y="38"/>
                  <a:pt x="54" y="36"/>
                </a:cubicBezTo>
                <a:cubicBezTo>
                  <a:pt x="57" y="35"/>
                  <a:pt x="57" y="35"/>
                  <a:pt x="57" y="35"/>
                </a:cubicBezTo>
                <a:cubicBezTo>
                  <a:pt x="58" y="35"/>
                  <a:pt x="59" y="34"/>
                  <a:pt x="59" y="33"/>
                </a:cubicBezTo>
                <a:cubicBezTo>
                  <a:pt x="59" y="25"/>
                  <a:pt x="59" y="25"/>
                  <a:pt x="59" y="25"/>
                </a:cubicBezTo>
                <a:cubicBezTo>
                  <a:pt x="59" y="24"/>
                  <a:pt x="58" y="23"/>
                  <a:pt x="57" y="23"/>
                </a:cubicBezTo>
                <a:close/>
                <a:moveTo>
                  <a:pt x="56" y="32"/>
                </a:moveTo>
                <a:cubicBezTo>
                  <a:pt x="56" y="32"/>
                  <a:pt x="56" y="32"/>
                  <a:pt x="56" y="32"/>
                </a:cubicBezTo>
                <a:cubicBezTo>
                  <a:pt x="54" y="33"/>
                  <a:pt x="54" y="33"/>
                  <a:pt x="54" y="33"/>
                </a:cubicBezTo>
                <a:cubicBezTo>
                  <a:pt x="53" y="33"/>
                  <a:pt x="52" y="34"/>
                  <a:pt x="52" y="35"/>
                </a:cubicBezTo>
                <a:cubicBezTo>
                  <a:pt x="51" y="37"/>
                  <a:pt x="50" y="39"/>
                  <a:pt x="49" y="40"/>
                </a:cubicBezTo>
                <a:cubicBezTo>
                  <a:pt x="49" y="41"/>
                  <a:pt x="49" y="42"/>
                  <a:pt x="49" y="43"/>
                </a:cubicBezTo>
                <a:cubicBezTo>
                  <a:pt x="51" y="46"/>
                  <a:pt x="51" y="46"/>
                  <a:pt x="51" y="46"/>
                </a:cubicBezTo>
                <a:cubicBezTo>
                  <a:pt x="46" y="50"/>
                  <a:pt x="46" y="50"/>
                  <a:pt x="46" y="50"/>
                </a:cubicBezTo>
                <a:cubicBezTo>
                  <a:pt x="46" y="50"/>
                  <a:pt x="46" y="50"/>
                  <a:pt x="46" y="50"/>
                </a:cubicBezTo>
                <a:cubicBezTo>
                  <a:pt x="44" y="49"/>
                  <a:pt x="44" y="49"/>
                  <a:pt x="44" y="49"/>
                </a:cubicBezTo>
                <a:cubicBezTo>
                  <a:pt x="43" y="48"/>
                  <a:pt x="43" y="48"/>
                  <a:pt x="42" y="48"/>
                </a:cubicBezTo>
                <a:cubicBezTo>
                  <a:pt x="42" y="48"/>
                  <a:pt x="41" y="48"/>
                  <a:pt x="41" y="49"/>
                </a:cubicBezTo>
                <a:cubicBezTo>
                  <a:pt x="39" y="50"/>
                  <a:pt x="37" y="50"/>
                  <a:pt x="36" y="51"/>
                </a:cubicBezTo>
                <a:cubicBezTo>
                  <a:pt x="35" y="51"/>
                  <a:pt x="34" y="52"/>
                  <a:pt x="34" y="53"/>
                </a:cubicBezTo>
                <a:cubicBezTo>
                  <a:pt x="33" y="56"/>
                  <a:pt x="33" y="56"/>
                  <a:pt x="33" y="56"/>
                </a:cubicBezTo>
                <a:cubicBezTo>
                  <a:pt x="33" y="56"/>
                  <a:pt x="33" y="56"/>
                  <a:pt x="33" y="56"/>
                </a:cubicBezTo>
                <a:cubicBezTo>
                  <a:pt x="26" y="56"/>
                  <a:pt x="26" y="56"/>
                  <a:pt x="26" y="56"/>
                </a:cubicBezTo>
                <a:cubicBezTo>
                  <a:pt x="26" y="53"/>
                  <a:pt x="26" y="53"/>
                  <a:pt x="26" y="53"/>
                </a:cubicBezTo>
                <a:cubicBezTo>
                  <a:pt x="25" y="52"/>
                  <a:pt x="25" y="51"/>
                  <a:pt x="24" y="51"/>
                </a:cubicBezTo>
                <a:cubicBezTo>
                  <a:pt x="22" y="50"/>
                  <a:pt x="20" y="50"/>
                  <a:pt x="18" y="49"/>
                </a:cubicBezTo>
                <a:cubicBezTo>
                  <a:pt x="18" y="48"/>
                  <a:pt x="17" y="48"/>
                  <a:pt x="17" y="48"/>
                </a:cubicBezTo>
                <a:cubicBezTo>
                  <a:pt x="16" y="48"/>
                  <a:pt x="16" y="48"/>
                  <a:pt x="16" y="49"/>
                </a:cubicBezTo>
                <a:cubicBezTo>
                  <a:pt x="13" y="50"/>
                  <a:pt x="13" y="50"/>
                  <a:pt x="13" y="50"/>
                </a:cubicBezTo>
                <a:cubicBezTo>
                  <a:pt x="13" y="50"/>
                  <a:pt x="13" y="50"/>
                  <a:pt x="13" y="50"/>
                </a:cubicBezTo>
                <a:cubicBezTo>
                  <a:pt x="8" y="46"/>
                  <a:pt x="8" y="46"/>
                  <a:pt x="8" y="46"/>
                </a:cubicBezTo>
                <a:cubicBezTo>
                  <a:pt x="10" y="43"/>
                  <a:pt x="10" y="43"/>
                  <a:pt x="10" y="43"/>
                </a:cubicBezTo>
                <a:cubicBezTo>
                  <a:pt x="10" y="42"/>
                  <a:pt x="10" y="41"/>
                  <a:pt x="10" y="40"/>
                </a:cubicBezTo>
                <a:cubicBezTo>
                  <a:pt x="9" y="39"/>
                  <a:pt x="8" y="37"/>
                  <a:pt x="8" y="35"/>
                </a:cubicBezTo>
                <a:cubicBezTo>
                  <a:pt x="7" y="34"/>
                  <a:pt x="7" y="33"/>
                  <a:pt x="6" y="33"/>
                </a:cubicBezTo>
                <a:cubicBezTo>
                  <a:pt x="3" y="32"/>
                  <a:pt x="3" y="32"/>
                  <a:pt x="3" y="32"/>
                </a:cubicBezTo>
                <a:cubicBezTo>
                  <a:pt x="3" y="32"/>
                  <a:pt x="3" y="32"/>
                  <a:pt x="3" y="32"/>
                </a:cubicBezTo>
                <a:cubicBezTo>
                  <a:pt x="3" y="26"/>
                  <a:pt x="3" y="26"/>
                  <a:pt x="3" y="26"/>
                </a:cubicBezTo>
                <a:cubicBezTo>
                  <a:pt x="6" y="25"/>
                  <a:pt x="6" y="25"/>
                  <a:pt x="6" y="25"/>
                </a:cubicBezTo>
                <a:cubicBezTo>
                  <a:pt x="7" y="25"/>
                  <a:pt x="7" y="24"/>
                  <a:pt x="8" y="23"/>
                </a:cubicBezTo>
                <a:cubicBezTo>
                  <a:pt x="8" y="21"/>
                  <a:pt x="9" y="19"/>
                  <a:pt x="10" y="18"/>
                </a:cubicBezTo>
                <a:cubicBezTo>
                  <a:pt x="10" y="17"/>
                  <a:pt x="10" y="16"/>
                  <a:pt x="10" y="15"/>
                </a:cubicBezTo>
                <a:cubicBezTo>
                  <a:pt x="8" y="12"/>
                  <a:pt x="8" y="12"/>
                  <a:pt x="8" y="12"/>
                </a:cubicBezTo>
                <a:cubicBezTo>
                  <a:pt x="8" y="12"/>
                  <a:pt x="8" y="12"/>
                  <a:pt x="8" y="12"/>
                </a:cubicBezTo>
                <a:cubicBezTo>
                  <a:pt x="13" y="8"/>
                  <a:pt x="13" y="8"/>
                  <a:pt x="13" y="8"/>
                </a:cubicBezTo>
                <a:cubicBezTo>
                  <a:pt x="16" y="9"/>
                  <a:pt x="16" y="9"/>
                  <a:pt x="16" y="9"/>
                </a:cubicBezTo>
                <a:cubicBezTo>
                  <a:pt x="16" y="10"/>
                  <a:pt x="16" y="10"/>
                  <a:pt x="17" y="10"/>
                </a:cubicBezTo>
                <a:cubicBezTo>
                  <a:pt x="17" y="10"/>
                  <a:pt x="18" y="10"/>
                  <a:pt x="18" y="9"/>
                </a:cubicBezTo>
                <a:cubicBezTo>
                  <a:pt x="20" y="8"/>
                  <a:pt x="22" y="8"/>
                  <a:pt x="24" y="7"/>
                </a:cubicBezTo>
                <a:cubicBezTo>
                  <a:pt x="25" y="7"/>
                  <a:pt x="25" y="6"/>
                  <a:pt x="26" y="5"/>
                </a:cubicBezTo>
                <a:cubicBezTo>
                  <a:pt x="26" y="2"/>
                  <a:pt x="26" y="2"/>
                  <a:pt x="26" y="2"/>
                </a:cubicBezTo>
                <a:cubicBezTo>
                  <a:pt x="33" y="2"/>
                  <a:pt x="33" y="2"/>
                  <a:pt x="33" y="2"/>
                </a:cubicBezTo>
                <a:cubicBezTo>
                  <a:pt x="33" y="2"/>
                  <a:pt x="33" y="2"/>
                  <a:pt x="33" y="2"/>
                </a:cubicBezTo>
                <a:cubicBezTo>
                  <a:pt x="34" y="5"/>
                  <a:pt x="34" y="5"/>
                  <a:pt x="34" y="5"/>
                </a:cubicBezTo>
                <a:cubicBezTo>
                  <a:pt x="34" y="6"/>
                  <a:pt x="35" y="7"/>
                  <a:pt x="36" y="7"/>
                </a:cubicBezTo>
                <a:cubicBezTo>
                  <a:pt x="37" y="8"/>
                  <a:pt x="39" y="8"/>
                  <a:pt x="41" y="9"/>
                </a:cubicBezTo>
                <a:cubicBezTo>
                  <a:pt x="41" y="10"/>
                  <a:pt x="42" y="10"/>
                  <a:pt x="42" y="10"/>
                </a:cubicBezTo>
                <a:cubicBezTo>
                  <a:pt x="43" y="10"/>
                  <a:pt x="43" y="10"/>
                  <a:pt x="44" y="9"/>
                </a:cubicBezTo>
                <a:cubicBezTo>
                  <a:pt x="46" y="8"/>
                  <a:pt x="46" y="8"/>
                  <a:pt x="46" y="8"/>
                </a:cubicBezTo>
                <a:cubicBezTo>
                  <a:pt x="51" y="12"/>
                  <a:pt x="51" y="12"/>
                  <a:pt x="51" y="12"/>
                </a:cubicBezTo>
                <a:cubicBezTo>
                  <a:pt x="51" y="12"/>
                  <a:pt x="51" y="12"/>
                  <a:pt x="51" y="13"/>
                </a:cubicBezTo>
                <a:cubicBezTo>
                  <a:pt x="49" y="15"/>
                  <a:pt x="49" y="15"/>
                  <a:pt x="49" y="15"/>
                </a:cubicBezTo>
                <a:cubicBezTo>
                  <a:pt x="49" y="16"/>
                  <a:pt x="49" y="17"/>
                  <a:pt x="49" y="18"/>
                </a:cubicBezTo>
                <a:cubicBezTo>
                  <a:pt x="50" y="19"/>
                  <a:pt x="51" y="21"/>
                  <a:pt x="52" y="23"/>
                </a:cubicBezTo>
                <a:cubicBezTo>
                  <a:pt x="52" y="24"/>
                  <a:pt x="53" y="25"/>
                  <a:pt x="54" y="25"/>
                </a:cubicBezTo>
                <a:cubicBezTo>
                  <a:pt x="56" y="26"/>
                  <a:pt x="56" y="26"/>
                  <a:pt x="56" y="26"/>
                </a:cubicBezTo>
                <a:lnTo>
                  <a:pt x="56" y="32"/>
                </a:lnTo>
                <a:close/>
                <a:moveTo>
                  <a:pt x="30" y="16"/>
                </a:moveTo>
                <a:cubicBezTo>
                  <a:pt x="22" y="16"/>
                  <a:pt x="16" y="22"/>
                  <a:pt x="16" y="29"/>
                </a:cubicBezTo>
                <a:cubicBezTo>
                  <a:pt x="16" y="36"/>
                  <a:pt x="22" y="42"/>
                  <a:pt x="30" y="42"/>
                </a:cubicBezTo>
                <a:cubicBezTo>
                  <a:pt x="37" y="42"/>
                  <a:pt x="43" y="36"/>
                  <a:pt x="43" y="29"/>
                </a:cubicBezTo>
                <a:cubicBezTo>
                  <a:pt x="43" y="22"/>
                  <a:pt x="37" y="16"/>
                  <a:pt x="30" y="16"/>
                </a:cubicBezTo>
                <a:close/>
                <a:moveTo>
                  <a:pt x="30" y="40"/>
                </a:moveTo>
                <a:cubicBezTo>
                  <a:pt x="24" y="40"/>
                  <a:pt x="19" y="35"/>
                  <a:pt x="19" y="29"/>
                </a:cubicBezTo>
                <a:cubicBezTo>
                  <a:pt x="19" y="23"/>
                  <a:pt x="24" y="18"/>
                  <a:pt x="30" y="18"/>
                </a:cubicBezTo>
                <a:cubicBezTo>
                  <a:pt x="36" y="18"/>
                  <a:pt x="40" y="23"/>
                  <a:pt x="40" y="29"/>
                </a:cubicBezTo>
                <a:cubicBezTo>
                  <a:pt x="40" y="35"/>
                  <a:pt x="36" y="40"/>
                  <a:pt x="30" y="40"/>
                </a:cubicBezTo>
                <a:close/>
              </a:path>
            </a:pathLst>
          </a:custGeom>
          <a:solidFill>
            <a:schemeClr val="bg1"/>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th-TH" sz="1800" b="0" i="0" u="none" strike="noStrike" kern="1200" cap="none" spc="0" normalizeH="0" baseline="0" noProof="0">
              <a:ln>
                <a:noFill/>
              </a:ln>
              <a:solidFill>
                <a:srgbClr val="56BDBD"/>
              </a:solidFill>
              <a:effectLst/>
              <a:uLnTx/>
              <a:uFillTx/>
              <a:cs typeface="+mn-ea"/>
              <a:sym typeface="+mn-lt"/>
            </a:endParaRPr>
          </a:p>
        </p:txBody>
      </p:sp>
      <p:sp>
        <p:nvSpPr>
          <p:cNvPr id="574" name="文本框 573"/>
          <p:cNvSpPr txBox="1"/>
          <p:nvPr/>
        </p:nvSpPr>
        <p:spPr>
          <a:xfrm>
            <a:off x="7620509" y="2382973"/>
            <a:ext cx="3259693" cy="1061829"/>
          </a:xfrm>
          <a:prstGeom prst="rect">
            <a:avLst/>
          </a:prstGeom>
          <a:noFill/>
        </p:spPr>
        <p:txBody>
          <a:bodyPr wrap="square" rtlCol="0">
            <a:spAutoFit/>
          </a:bodyPr>
          <a:lstStyle/>
          <a:p>
            <a:pPr>
              <a:lnSpc>
                <a:spcPct val="150000"/>
              </a:lnSpc>
            </a:pPr>
            <a:r>
              <a:rPr lang="zh-CN" altLang="en-US" sz="1400" dirty="0">
                <a:solidFill>
                  <a:schemeClr val="tx1">
                    <a:lumMod val="85000"/>
                    <a:lumOff val="15000"/>
                  </a:schemeClr>
                </a:solidFill>
                <a:cs typeface="+mn-ea"/>
                <a:sym typeface="+mn-lt"/>
              </a:rPr>
              <a:t>请在这里输入文字请在这里输入文字请在这里</a:t>
            </a:r>
            <a:r>
              <a:rPr lang="zh-CN" altLang="en-US" sz="1400">
                <a:solidFill>
                  <a:schemeClr val="tx1">
                    <a:lumMod val="85000"/>
                    <a:lumOff val="15000"/>
                  </a:schemeClr>
                </a:solidFill>
                <a:cs typeface="+mn-ea"/>
                <a:sym typeface="+mn-lt"/>
              </a:rPr>
              <a:t>输入文字请在这里输入文字</a:t>
            </a:r>
            <a:endParaRPr lang="en-US" altLang="zh-CN" sz="1400">
              <a:solidFill>
                <a:schemeClr val="tx1">
                  <a:lumMod val="85000"/>
                  <a:lumOff val="15000"/>
                </a:schemeClr>
              </a:solidFill>
              <a:cs typeface="+mn-ea"/>
              <a:sym typeface="+mn-lt"/>
            </a:endParaRPr>
          </a:p>
          <a:p>
            <a:pPr>
              <a:lnSpc>
                <a:spcPct val="150000"/>
              </a:lnSpc>
            </a:pPr>
            <a:endParaRPr lang="en-US" altLang="zh-CN" sz="1400" dirty="0">
              <a:solidFill>
                <a:schemeClr val="tx1">
                  <a:lumMod val="85000"/>
                  <a:lumOff val="15000"/>
                </a:schemeClr>
              </a:solidFill>
              <a:cs typeface="+mn-ea"/>
              <a:sym typeface="+mn-lt"/>
            </a:endParaRPr>
          </a:p>
        </p:txBody>
      </p:sp>
      <p:sp>
        <p:nvSpPr>
          <p:cNvPr id="575" name="文本框 574"/>
          <p:cNvSpPr txBox="1"/>
          <p:nvPr/>
        </p:nvSpPr>
        <p:spPr>
          <a:xfrm>
            <a:off x="7626350" y="1999959"/>
            <a:ext cx="1242648" cy="369332"/>
          </a:xfrm>
          <a:prstGeom prst="rect">
            <a:avLst/>
          </a:prstGeom>
          <a:noFill/>
          <a:effectLst/>
        </p:spPr>
        <p:txBody>
          <a:bodyPr wrap="none" rtlCol="0">
            <a:spAutoFit/>
          </a:bodyPr>
          <a:lstStyle/>
          <a:p>
            <a:r>
              <a:rPr lang="zh-CN" altLang="en-US">
                <a:solidFill>
                  <a:schemeClr val="tx1">
                    <a:lumMod val="85000"/>
                    <a:lumOff val="15000"/>
                  </a:schemeClr>
                </a:solidFill>
                <a:cs typeface="+mn-ea"/>
                <a:sym typeface="+mn-lt"/>
              </a:rPr>
              <a:t>参考思路</a:t>
            </a:r>
            <a:r>
              <a:rPr lang="en-US" altLang="zh-CN">
                <a:solidFill>
                  <a:schemeClr val="tx1">
                    <a:lumMod val="85000"/>
                    <a:lumOff val="15000"/>
                  </a:schemeClr>
                </a:solidFill>
                <a:cs typeface="+mn-ea"/>
                <a:sym typeface="+mn-lt"/>
              </a:rPr>
              <a:t>2</a:t>
            </a:r>
            <a:endParaRPr lang="zh-CN" altLang="en-US" dirty="0">
              <a:solidFill>
                <a:schemeClr val="tx1">
                  <a:lumMod val="85000"/>
                  <a:lumOff val="15000"/>
                </a:schemeClr>
              </a:solidFill>
              <a:cs typeface="+mn-ea"/>
              <a:sym typeface="+mn-lt"/>
            </a:endParaRPr>
          </a:p>
        </p:txBody>
      </p:sp>
      <p:sp>
        <p:nvSpPr>
          <p:cNvPr id="576" name="文本框 575"/>
          <p:cNvSpPr txBox="1"/>
          <p:nvPr/>
        </p:nvSpPr>
        <p:spPr>
          <a:xfrm>
            <a:off x="8143299" y="4515906"/>
            <a:ext cx="3259693" cy="1061829"/>
          </a:xfrm>
          <a:prstGeom prst="rect">
            <a:avLst/>
          </a:prstGeom>
          <a:noFill/>
        </p:spPr>
        <p:txBody>
          <a:bodyPr wrap="square" rtlCol="0">
            <a:spAutoFit/>
          </a:bodyPr>
          <a:lstStyle/>
          <a:p>
            <a:pPr>
              <a:lnSpc>
                <a:spcPct val="150000"/>
              </a:lnSpc>
            </a:pPr>
            <a:r>
              <a:rPr lang="zh-CN" altLang="en-US" sz="1400" dirty="0">
                <a:solidFill>
                  <a:schemeClr val="tx1">
                    <a:lumMod val="85000"/>
                    <a:lumOff val="15000"/>
                  </a:schemeClr>
                </a:solidFill>
                <a:cs typeface="+mn-ea"/>
                <a:sym typeface="+mn-lt"/>
              </a:rPr>
              <a:t>请在这里输入文字请在这里输入文字请在这里</a:t>
            </a:r>
            <a:r>
              <a:rPr lang="zh-CN" altLang="en-US" sz="1400">
                <a:solidFill>
                  <a:schemeClr val="tx1">
                    <a:lumMod val="85000"/>
                    <a:lumOff val="15000"/>
                  </a:schemeClr>
                </a:solidFill>
                <a:cs typeface="+mn-ea"/>
                <a:sym typeface="+mn-lt"/>
              </a:rPr>
              <a:t>输入文字请在这里输入文字</a:t>
            </a:r>
            <a:endParaRPr lang="en-US" altLang="zh-CN" sz="1400">
              <a:solidFill>
                <a:schemeClr val="tx1">
                  <a:lumMod val="85000"/>
                  <a:lumOff val="15000"/>
                </a:schemeClr>
              </a:solidFill>
              <a:cs typeface="+mn-ea"/>
              <a:sym typeface="+mn-lt"/>
            </a:endParaRPr>
          </a:p>
          <a:p>
            <a:pPr>
              <a:lnSpc>
                <a:spcPct val="150000"/>
              </a:lnSpc>
            </a:pPr>
            <a:endParaRPr lang="en-US" altLang="zh-CN" sz="1400" dirty="0">
              <a:solidFill>
                <a:schemeClr val="tx1">
                  <a:lumMod val="85000"/>
                  <a:lumOff val="15000"/>
                </a:schemeClr>
              </a:solidFill>
              <a:cs typeface="+mn-ea"/>
              <a:sym typeface="+mn-lt"/>
            </a:endParaRPr>
          </a:p>
        </p:txBody>
      </p:sp>
      <p:sp>
        <p:nvSpPr>
          <p:cNvPr id="577" name="文本框 576"/>
          <p:cNvSpPr txBox="1"/>
          <p:nvPr/>
        </p:nvSpPr>
        <p:spPr>
          <a:xfrm>
            <a:off x="8149140" y="4132892"/>
            <a:ext cx="1242648" cy="369332"/>
          </a:xfrm>
          <a:prstGeom prst="rect">
            <a:avLst/>
          </a:prstGeom>
          <a:noFill/>
          <a:effectLst/>
        </p:spPr>
        <p:txBody>
          <a:bodyPr wrap="none" rtlCol="0">
            <a:spAutoFit/>
          </a:bodyPr>
          <a:lstStyle/>
          <a:p>
            <a:r>
              <a:rPr lang="zh-CN" altLang="en-US">
                <a:solidFill>
                  <a:schemeClr val="tx1">
                    <a:lumMod val="85000"/>
                    <a:lumOff val="15000"/>
                  </a:schemeClr>
                </a:solidFill>
                <a:cs typeface="+mn-ea"/>
                <a:sym typeface="+mn-lt"/>
              </a:rPr>
              <a:t>参考思路</a:t>
            </a:r>
            <a:r>
              <a:rPr lang="en-US" altLang="zh-CN">
                <a:solidFill>
                  <a:schemeClr val="tx1">
                    <a:lumMod val="85000"/>
                    <a:lumOff val="15000"/>
                  </a:schemeClr>
                </a:solidFill>
                <a:cs typeface="+mn-ea"/>
                <a:sym typeface="+mn-lt"/>
              </a:rPr>
              <a:t>3</a:t>
            </a:r>
            <a:endParaRPr lang="zh-CN" altLang="en-US" dirty="0">
              <a:solidFill>
                <a:schemeClr val="tx1">
                  <a:lumMod val="85000"/>
                  <a:lumOff val="15000"/>
                </a:schemeClr>
              </a:solidFill>
              <a:cs typeface="+mn-ea"/>
              <a:sym typeface="+mn-lt"/>
            </a:endParaRPr>
          </a:p>
        </p:txBody>
      </p:sp>
      <p:sp>
        <p:nvSpPr>
          <p:cNvPr id="578" name="文本框 577"/>
          <p:cNvSpPr txBox="1"/>
          <p:nvPr/>
        </p:nvSpPr>
        <p:spPr>
          <a:xfrm>
            <a:off x="656951" y="3479700"/>
            <a:ext cx="3259693" cy="1061829"/>
          </a:xfrm>
          <a:prstGeom prst="rect">
            <a:avLst/>
          </a:prstGeom>
          <a:noFill/>
        </p:spPr>
        <p:txBody>
          <a:bodyPr wrap="square" rtlCol="0">
            <a:spAutoFit/>
          </a:bodyPr>
          <a:lstStyle/>
          <a:p>
            <a:pPr algn="r">
              <a:lnSpc>
                <a:spcPct val="150000"/>
              </a:lnSpc>
            </a:pPr>
            <a:r>
              <a:rPr lang="zh-CN" altLang="en-US" sz="1400" dirty="0">
                <a:solidFill>
                  <a:schemeClr val="tx1">
                    <a:lumMod val="85000"/>
                    <a:lumOff val="15000"/>
                  </a:schemeClr>
                </a:solidFill>
                <a:cs typeface="+mn-ea"/>
                <a:sym typeface="+mn-lt"/>
              </a:rPr>
              <a:t>请在这里输入文字请在这里输入文字请在这里</a:t>
            </a:r>
            <a:r>
              <a:rPr lang="zh-CN" altLang="en-US" sz="1400">
                <a:solidFill>
                  <a:schemeClr val="tx1">
                    <a:lumMod val="85000"/>
                    <a:lumOff val="15000"/>
                  </a:schemeClr>
                </a:solidFill>
                <a:cs typeface="+mn-ea"/>
                <a:sym typeface="+mn-lt"/>
              </a:rPr>
              <a:t>输入文字请在这里输入文字</a:t>
            </a:r>
            <a:endParaRPr lang="en-US" altLang="zh-CN" sz="1400">
              <a:solidFill>
                <a:schemeClr val="tx1">
                  <a:lumMod val="85000"/>
                  <a:lumOff val="15000"/>
                </a:schemeClr>
              </a:solidFill>
              <a:cs typeface="+mn-ea"/>
              <a:sym typeface="+mn-lt"/>
            </a:endParaRPr>
          </a:p>
          <a:p>
            <a:pPr algn="r">
              <a:lnSpc>
                <a:spcPct val="150000"/>
              </a:lnSpc>
            </a:pPr>
            <a:endParaRPr lang="en-US" altLang="zh-CN" sz="1400" dirty="0">
              <a:solidFill>
                <a:schemeClr val="tx1">
                  <a:lumMod val="85000"/>
                  <a:lumOff val="15000"/>
                </a:schemeClr>
              </a:solidFill>
              <a:cs typeface="+mn-ea"/>
              <a:sym typeface="+mn-lt"/>
            </a:endParaRPr>
          </a:p>
        </p:txBody>
      </p:sp>
      <p:sp>
        <p:nvSpPr>
          <p:cNvPr id="579" name="文本框 578"/>
          <p:cNvSpPr txBox="1"/>
          <p:nvPr/>
        </p:nvSpPr>
        <p:spPr>
          <a:xfrm>
            <a:off x="2683523" y="3141801"/>
            <a:ext cx="1242648" cy="369332"/>
          </a:xfrm>
          <a:prstGeom prst="rect">
            <a:avLst/>
          </a:prstGeom>
          <a:noFill/>
          <a:effectLst/>
        </p:spPr>
        <p:txBody>
          <a:bodyPr wrap="none" rtlCol="0">
            <a:spAutoFit/>
          </a:bodyPr>
          <a:lstStyle/>
          <a:p>
            <a:r>
              <a:rPr lang="zh-CN" altLang="en-US">
                <a:solidFill>
                  <a:schemeClr val="tx1">
                    <a:lumMod val="85000"/>
                    <a:lumOff val="15000"/>
                  </a:schemeClr>
                </a:solidFill>
                <a:cs typeface="+mn-ea"/>
                <a:sym typeface="+mn-lt"/>
              </a:rPr>
              <a:t>参考思路</a:t>
            </a:r>
            <a:r>
              <a:rPr lang="en-US" altLang="zh-CN">
                <a:solidFill>
                  <a:schemeClr val="tx1">
                    <a:lumMod val="85000"/>
                    <a:lumOff val="15000"/>
                  </a:schemeClr>
                </a:solidFill>
                <a:cs typeface="+mn-ea"/>
                <a:sym typeface="+mn-lt"/>
              </a:rPr>
              <a:t>1</a:t>
            </a:r>
            <a:endParaRPr lang="zh-CN" altLang="en-US" dirty="0">
              <a:solidFill>
                <a:schemeClr val="tx1">
                  <a:lumMod val="85000"/>
                  <a:lumOff val="15000"/>
                </a:schemeClr>
              </a:solidFill>
              <a:cs typeface="+mn-ea"/>
              <a:sym typeface="+mn-lt"/>
            </a:endParaRPr>
          </a:p>
        </p:txBody>
      </p:sp>
    </p:spTree>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bg>
      <p:bgPr>
        <a:solidFill>
          <a:srgbClr val="157E9F"/>
        </a:solidFill>
        <a:effectLst/>
      </p:bgPr>
    </p:bg>
    <p:spTree>
      <p:nvGrpSpPr>
        <p:cNvPr id="1" name=""/>
        <p:cNvGrpSpPr/>
        <p:nvPr/>
      </p:nvGrpSpPr>
      <p:grpSpPr>
        <a:xfrm>
          <a:off x="0" y="0"/>
          <a:ext cx="0" cy="0"/>
          <a:chOff x="0" y="0"/>
          <a:chExt cx="0" cy="0"/>
        </a:xfrm>
      </p:grpSpPr>
      <p:sp>
        <p:nvSpPr>
          <p:cNvPr id="5" name="圆角矩形 4"/>
          <p:cNvSpPr/>
          <p:nvPr/>
        </p:nvSpPr>
        <p:spPr>
          <a:xfrm>
            <a:off x="388015" y="293706"/>
            <a:ext cx="11449455" cy="6274340"/>
          </a:xfrm>
          <a:prstGeom prst="roundRect">
            <a:avLst>
              <a:gd name="adj" fmla="val 1783"/>
            </a:avLst>
          </a:prstGeom>
          <a:solidFill>
            <a:schemeClr val="bg1"/>
          </a:solidFill>
          <a:ln>
            <a:noFill/>
          </a:ln>
          <a:effectLst>
            <a:outerShdw blurRad="241300" dist="88900" dir="2700000" algn="tl"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519" name="组合 518"/>
          <p:cNvGrpSpPr/>
          <p:nvPr/>
        </p:nvGrpSpPr>
        <p:grpSpPr>
          <a:xfrm>
            <a:off x="657825" y="516224"/>
            <a:ext cx="464920" cy="541655"/>
            <a:chOff x="6491288" y="6051550"/>
            <a:chExt cx="327025" cy="381000"/>
          </a:xfrm>
        </p:grpSpPr>
        <p:sp>
          <p:nvSpPr>
            <p:cNvPr id="520" name="Oval 83"/>
            <p:cNvSpPr>
              <a:spLocks noChangeArrowheads="1"/>
            </p:cNvSpPr>
            <p:nvPr/>
          </p:nvSpPr>
          <p:spPr bwMode="auto">
            <a:xfrm>
              <a:off x="6719888" y="6051550"/>
              <a:ext cx="98425" cy="98425"/>
            </a:xfrm>
            <a:prstGeom prst="ellipse">
              <a:avLst/>
            </a:prstGeom>
            <a:noFill/>
            <a:ln w="25400" cap="rnd">
              <a:solidFill>
                <a:schemeClr val="tx1">
                  <a:lumMod val="85000"/>
                  <a:lumOff val="15000"/>
                </a:schemeClr>
              </a:solidFill>
              <a:prstDash val="solid"/>
              <a:rou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zh-CN" altLang="en-US"/>
            </a:p>
          </p:txBody>
        </p:sp>
        <p:sp>
          <p:nvSpPr>
            <p:cNvPr id="521" name="Oval 84"/>
            <p:cNvSpPr>
              <a:spLocks noChangeArrowheads="1"/>
            </p:cNvSpPr>
            <p:nvPr/>
          </p:nvSpPr>
          <p:spPr bwMode="auto">
            <a:xfrm>
              <a:off x="6491288" y="6191250"/>
              <a:ext cx="101600" cy="98425"/>
            </a:xfrm>
            <a:prstGeom prst="ellipse">
              <a:avLst/>
            </a:prstGeom>
            <a:noFill/>
            <a:ln w="25400" cap="rnd">
              <a:solidFill>
                <a:schemeClr val="tx1">
                  <a:lumMod val="85000"/>
                  <a:lumOff val="15000"/>
                </a:schemeClr>
              </a:solidFill>
              <a:prstDash val="solid"/>
              <a:rou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zh-CN" altLang="en-US"/>
            </a:p>
          </p:txBody>
        </p:sp>
        <p:sp>
          <p:nvSpPr>
            <p:cNvPr id="522" name="Oval 85"/>
            <p:cNvSpPr>
              <a:spLocks noChangeArrowheads="1"/>
            </p:cNvSpPr>
            <p:nvPr/>
          </p:nvSpPr>
          <p:spPr bwMode="auto">
            <a:xfrm>
              <a:off x="6719888" y="6330950"/>
              <a:ext cx="98425" cy="101600"/>
            </a:xfrm>
            <a:prstGeom prst="ellipse">
              <a:avLst/>
            </a:prstGeom>
            <a:noFill/>
            <a:ln w="25400" cap="rnd">
              <a:solidFill>
                <a:schemeClr val="tx1">
                  <a:lumMod val="85000"/>
                  <a:lumOff val="15000"/>
                </a:schemeClr>
              </a:solidFill>
              <a:prstDash val="solid"/>
              <a:rou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zh-CN" altLang="en-US"/>
            </a:p>
          </p:txBody>
        </p:sp>
        <p:sp>
          <p:nvSpPr>
            <p:cNvPr id="523" name="Line 86"/>
            <p:cNvSpPr>
              <a:spLocks noChangeShapeType="1"/>
            </p:cNvSpPr>
            <p:nvPr/>
          </p:nvSpPr>
          <p:spPr bwMode="auto">
            <a:xfrm>
              <a:off x="6583363" y="6267450"/>
              <a:ext cx="142875" cy="88900"/>
            </a:xfrm>
            <a:prstGeom prst="line">
              <a:avLst/>
            </a:prstGeom>
            <a:noFill/>
            <a:ln w="25400" cap="rnd">
              <a:solidFill>
                <a:schemeClr val="tx1">
                  <a:lumMod val="85000"/>
                  <a:lumOff val="15000"/>
                </a:schemeClr>
              </a:solidFill>
              <a:prstDash val="solid"/>
              <a:rou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lstStyle/>
            <a:p>
              <a:endParaRPr lang="zh-CN" altLang="en-US"/>
            </a:p>
          </p:txBody>
        </p:sp>
        <p:sp>
          <p:nvSpPr>
            <p:cNvPr id="524" name="Line 87"/>
            <p:cNvSpPr>
              <a:spLocks noChangeShapeType="1"/>
            </p:cNvSpPr>
            <p:nvPr/>
          </p:nvSpPr>
          <p:spPr bwMode="auto">
            <a:xfrm flipV="1">
              <a:off x="6583363" y="6130925"/>
              <a:ext cx="142875" cy="82550"/>
            </a:xfrm>
            <a:prstGeom prst="line">
              <a:avLst/>
            </a:prstGeom>
            <a:noFill/>
            <a:ln w="25400" cap="rnd">
              <a:solidFill>
                <a:schemeClr val="tx1">
                  <a:lumMod val="85000"/>
                  <a:lumOff val="15000"/>
                </a:schemeClr>
              </a:solidFill>
              <a:prstDash val="solid"/>
              <a:rou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lstStyle/>
            <a:p>
              <a:endParaRPr lang="zh-CN" altLang="en-US"/>
            </a:p>
          </p:txBody>
        </p:sp>
      </p:grpSp>
      <p:sp>
        <p:nvSpPr>
          <p:cNvPr id="2" name="文本框 1"/>
          <p:cNvSpPr txBox="1"/>
          <p:nvPr/>
        </p:nvSpPr>
        <p:spPr>
          <a:xfrm>
            <a:off x="1316838" y="523185"/>
            <a:ext cx="3298785" cy="523220"/>
          </a:xfrm>
          <a:prstGeom prst="rect">
            <a:avLst/>
          </a:prstGeom>
          <a:noFill/>
        </p:spPr>
        <p:txBody>
          <a:bodyPr wrap="square" rtlCol="0">
            <a:spAutoFit/>
          </a:bodyPr>
          <a:lstStyle/>
          <a:p>
            <a:r>
              <a:rPr lang="zh-CN" altLang="en-US" sz="2800">
                <a:latin typeface="微软雅黑" panose="020B0503020204020204" pitchFamily="34" charset="-122"/>
                <a:ea typeface="微软雅黑" panose="020B0503020204020204" pitchFamily="34" charset="-122"/>
              </a:rPr>
              <a:t>这里添加您的内容</a:t>
            </a:r>
          </a:p>
        </p:txBody>
      </p:sp>
      <p:sp>
        <p:nvSpPr>
          <p:cNvPr id="25" name="菱形 24"/>
          <p:cNvSpPr/>
          <p:nvPr/>
        </p:nvSpPr>
        <p:spPr>
          <a:xfrm>
            <a:off x="1158240" y="1766546"/>
            <a:ext cx="3992880" cy="4024654"/>
          </a:xfrm>
          <a:prstGeom prst="diamond">
            <a:avLst/>
          </a:prstGeom>
          <a:noFill/>
          <a:ln>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26" name="菱形 25"/>
          <p:cNvSpPr/>
          <p:nvPr/>
        </p:nvSpPr>
        <p:spPr>
          <a:xfrm>
            <a:off x="7059440" y="1766546"/>
            <a:ext cx="3992880" cy="4024654"/>
          </a:xfrm>
          <a:prstGeom prst="diamond">
            <a:avLst/>
          </a:prstGeom>
          <a:noFill/>
          <a:ln>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27" name="菱形 26"/>
          <p:cNvSpPr/>
          <p:nvPr/>
        </p:nvSpPr>
        <p:spPr>
          <a:xfrm>
            <a:off x="4108840" y="1766546"/>
            <a:ext cx="3992880" cy="4024654"/>
          </a:xfrm>
          <a:prstGeom prst="diamond">
            <a:avLst/>
          </a:prstGeom>
          <a:solidFill>
            <a:srgbClr val="157E9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28" name="Freeform 75"/>
          <p:cNvSpPr>
            <a:spLocks noEditPoints="1"/>
          </p:cNvSpPr>
          <p:nvPr/>
        </p:nvSpPr>
        <p:spPr bwMode="auto">
          <a:xfrm>
            <a:off x="5857196" y="2737025"/>
            <a:ext cx="497003" cy="487013"/>
          </a:xfrm>
          <a:custGeom>
            <a:avLst/>
            <a:gdLst>
              <a:gd name="T0" fmla="*/ 32 w 59"/>
              <a:gd name="T1" fmla="*/ 42 h 58"/>
              <a:gd name="T2" fmla="*/ 22 w 59"/>
              <a:gd name="T3" fmla="*/ 42 h 58"/>
              <a:gd name="T4" fmla="*/ 8 w 59"/>
              <a:gd name="T5" fmla="*/ 44 h 58"/>
              <a:gd name="T6" fmla="*/ 22 w 59"/>
              <a:gd name="T7" fmla="*/ 45 h 58"/>
              <a:gd name="T8" fmla="*/ 32 w 59"/>
              <a:gd name="T9" fmla="*/ 45 h 58"/>
              <a:gd name="T10" fmla="*/ 51 w 59"/>
              <a:gd name="T11" fmla="*/ 44 h 58"/>
              <a:gd name="T12" fmla="*/ 27 w 59"/>
              <a:gd name="T13" fmla="*/ 46 h 58"/>
              <a:gd name="T14" fmla="*/ 27 w 59"/>
              <a:gd name="T15" fmla="*/ 41 h 58"/>
              <a:gd name="T16" fmla="*/ 27 w 59"/>
              <a:gd name="T17" fmla="*/ 46 h 58"/>
              <a:gd name="T18" fmla="*/ 27 w 59"/>
              <a:gd name="T19" fmla="*/ 13 h 58"/>
              <a:gd name="T20" fmla="*/ 17 w 59"/>
              <a:gd name="T21" fmla="*/ 13 h 58"/>
              <a:gd name="T22" fmla="*/ 8 w 59"/>
              <a:gd name="T23" fmla="*/ 14 h 58"/>
              <a:gd name="T24" fmla="*/ 17 w 59"/>
              <a:gd name="T25" fmla="*/ 16 h 58"/>
              <a:gd name="T26" fmla="*/ 27 w 59"/>
              <a:gd name="T27" fmla="*/ 16 h 58"/>
              <a:gd name="T28" fmla="*/ 51 w 59"/>
              <a:gd name="T29" fmla="*/ 14 h 58"/>
              <a:gd name="T30" fmla="*/ 22 w 59"/>
              <a:gd name="T31" fmla="*/ 17 h 58"/>
              <a:gd name="T32" fmla="*/ 22 w 59"/>
              <a:gd name="T33" fmla="*/ 12 h 58"/>
              <a:gd name="T34" fmla="*/ 22 w 59"/>
              <a:gd name="T35" fmla="*/ 17 h 58"/>
              <a:gd name="T36" fmla="*/ 45 w 59"/>
              <a:gd name="T37" fmla="*/ 28 h 58"/>
              <a:gd name="T38" fmla="*/ 35 w 59"/>
              <a:gd name="T39" fmla="*/ 28 h 58"/>
              <a:gd name="T40" fmla="*/ 8 w 59"/>
              <a:gd name="T41" fmla="*/ 29 h 58"/>
              <a:gd name="T42" fmla="*/ 35 w 59"/>
              <a:gd name="T43" fmla="*/ 30 h 58"/>
              <a:gd name="T44" fmla="*/ 45 w 59"/>
              <a:gd name="T45" fmla="*/ 30 h 58"/>
              <a:gd name="T46" fmla="*/ 51 w 59"/>
              <a:gd name="T47" fmla="*/ 29 h 58"/>
              <a:gd name="T48" fmla="*/ 40 w 59"/>
              <a:gd name="T49" fmla="*/ 32 h 58"/>
              <a:gd name="T50" fmla="*/ 40 w 59"/>
              <a:gd name="T51" fmla="*/ 26 h 58"/>
              <a:gd name="T52" fmla="*/ 40 w 59"/>
              <a:gd name="T53" fmla="*/ 32 h 58"/>
              <a:gd name="T54" fmla="*/ 6 w 59"/>
              <a:gd name="T55" fmla="*/ 0 h 58"/>
              <a:gd name="T56" fmla="*/ 0 w 59"/>
              <a:gd name="T57" fmla="*/ 53 h 58"/>
              <a:gd name="T58" fmla="*/ 54 w 59"/>
              <a:gd name="T59" fmla="*/ 58 h 58"/>
              <a:gd name="T60" fmla="*/ 59 w 59"/>
              <a:gd name="T61" fmla="*/ 5 h 58"/>
              <a:gd name="T62" fmla="*/ 56 w 59"/>
              <a:gd name="T63" fmla="*/ 53 h 58"/>
              <a:gd name="T64" fmla="*/ 6 w 59"/>
              <a:gd name="T65" fmla="*/ 56 h 58"/>
              <a:gd name="T66" fmla="*/ 3 w 59"/>
              <a:gd name="T67" fmla="*/ 5 h 58"/>
              <a:gd name="T68" fmla="*/ 54 w 59"/>
              <a:gd name="T69" fmla="*/ 2 h 58"/>
              <a:gd name="T70" fmla="*/ 56 w 59"/>
              <a:gd name="T71" fmla="*/ 53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9" h="58">
                <a:moveTo>
                  <a:pt x="50" y="42"/>
                </a:moveTo>
                <a:cubicBezTo>
                  <a:pt x="32" y="42"/>
                  <a:pt x="32" y="42"/>
                  <a:pt x="32" y="42"/>
                </a:cubicBezTo>
                <a:cubicBezTo>
                  <a:pt x="32" y="40"/>
                  <a:pt x="29" y="38"/>
                  <a:pt x="27" y="38"/>
                </a:cubicBezTo>
                <a:cubicBezTo>
                  <a:pt x="25" y="38"/>
                  <a:pt x="22" y="40"/>
                  <a:pt x="22" y="42"/>
                </a:cubicBezTo>
                <a:cubicBezTo>
                  <a:pt x="10" y="42"/>
                  <a:pt x="10" y="42"/>
                  <a:pt x="10" y="42"/>
                </a:cubicBezTo>
                <a:cubicBezTo>
                  <a:pt x="9" y="42"/>
                  <a:pt x="8" y="43"/>
                  <a:pt x="8" y="44"/>
                </a:cubicBezTo>
                <a:cubicBezTo>
                  <a:pt x="8" y="44"/>
                  <a:pt x="9" y="45"/>
                  <a:pt x="10" y="45"/>
                </a:cubicBezTo>
                <a:cubicBezTo>
                  <a:pt x="22" y="45"/>
                  <a:pt x="22" y="45"/>
                  <a:pt x="22" y="45"/>
                </a:cubicBezTo>
                <a:cubicBezTo>
                  <a:pt x="22" y="47"/>
                  <a:pt x="25" y="49"/>
                  <a:pt x="27" y="49"/>
                </a:cubicBezTo>
                <a:cubicBezTo>
                  <a:pt x="29" y="49"/>
                  <a:pt x="32" y="47"/>
                  <a:pt x="32" y="45"/>
                </a:cubicBezTo>
                <a:cubicBezTo>
                  <a:pt x="50" y="45"/>
                  <a:pt x="50" y="45"/>
                  <a:pt x="50" y="45"/>
                </a:cubicBezTo>
                <a:cubicBezTo>
                  <a:pt x="50" y="45"/>
                  <a:pt x="51" y="44"/>
                  <a:pt x="51" y="44"/>
                </a:cubicBezTo>
                <a:cubicBezTo>
                  <a:pt x="51" y="43"/>
                  <a:pt x="50" y="42"/>
                  <a:pt x="50" y="42"/>
                </a:cubicBezTo>
                <a:close/>
                <a:moveTo>
                  <a:pt x="27" y="46"/>
                </a:moveTo>
                <a:cubicBezTo>
                  <a:pt x="26" y="46"/>
                  <a:pt x="24" y="45"/>
                  <a:pt x="24" y="44"/>
                </a:cubicBezTo>
                <a:cubicBezTo>
                  <a:pt x="24" y="42"/>
                  <a:pt x="26" y="41"/>
                  <a:pt x="27" y="41"/>
                </a:cubicBezTo>
                <a:cubicBezTo>
                  <a:pt x="28" y="41"/>
                  <a:pt x="30" y="42"/>
                  <a:pt x="30" y="44"/>
                </a:cubicBezTo>
                <a:cubicBezTo>
                  <a:pt x="30" y="45"/>
                  <a:pt x="28" y="46"/>
                  <a:pt x="27" y="46"/>
                </a:cubicBezTo>
                <a:close/>
                <a:moveTo>
                  <a:pt x="50" y="13"/>
                </a:moveTo>
                <a:cubicBezTo>
                  <a:pt x="27" y="13"/>
                  <a:pt x="27" y="13"/>
                  <a:pt x="27" y="13"/>
                </a:cubicBezTo>
                <a:cubicBezTo>
                  <a:pt x="26" y="11"/>
                  <a:pt x="24" y="9"/>
                  <a:pt x="22" y="9"/>
                </a:cubicBezTo>
                <a:cubicBezTo>
                  <a:pt x="19" y="9"/>
                  <a:pt x="17" y="11"/>
                  <a:pt x="17" y="13"/>
                </a:cubicBezTo>
                <a:cubicBezTo>
                  <a:pt x="10" y="13"/>
                  <a:pt x="10" y="13"/>
                  <a:pt x="10" y="13"/>
                </a:cubicBezTo>
                <a:cubicBezTo>
                  <a:pt x="9" y="13"/>
                  <a:pt x="8" y="14"/>
                  <a:pt x="8" y="14"/>
                </a:cubicBezTo>
                <a:cubicBezTo>
                  <a:pt x="8" y="15"/>
                  <a:pt x="9" y="16"/>
                  <a:pt x="10" y="16"/>
                </a:cubicBezTo>
                <a:cubicBezTo>
                  <a:pt x="17" y="16"/>
                  <a:pt x="17" y="16"/>
                  <a:pt x="17" y="16"/>
                </a:cubicBezTo>
                <a:cubicBezTo>
                  <a:pt x="17" y="18"/>
                  <a:pt x="19" y="20"/>
                  <a:pt x="22" y="20"/>
                </a:cubicBezTo>
                <a:cubicBezTo>
                  <a:pt x="24" y="20"/>
                  <a:pt x="26" y="18"/>
                  <a:pt x="27" y="16"/>
                </a:cubicBezTo>
                <a:cubicBezTo>
                  <a:pt x="50" y="16"/>
                  <a:pt x="50" y="16"/>
                  <a:pt x="50" y="16"/>
                </a:cubicBezTo>
                <a:cubicBezTo>
                  <a:pt x="50" y="16"/>
                  <a:pt x="51" y="15"/>
                  <a:pt x="51" y="14"/>
                </a:cubicBezTo>
                <a:cubicBezTo>
                  <a:pt x="51" y="14"/>
                  <a:pt x="50" y="13"/>
                  <a:pt x="50" y="13"/>
                </a:cubicBezTo>
                <a:close/>
                <a:moveTo>
                  <a:pt x="22" y="17"/>
                </a:moveTo>
                <a:cubicBezTo>
                  <a:pt x="20" y="17"/>
                  <a:pt x="19" y="16"/>
                  <a:pt x="19" y="14"/>
                </a:cubicBezTo>
                <a:cubicBezTo>
                  <a:pt x="19" y="13"/>
                  <a:pt x="20" y="12"/>
                  <a:pt x="22" y="12"/>
                </a:cubicBezTo>
                <a:cubicBezTo>
                  <a:pt x="23" y="12"/>
                  <a:pt x="24" y="13"/>
                  <a:pt x="24" y="14"/>
                </a:cubicBezTo>
                <a:cubicBezTo>
                  <a:pt x="24" y="16"/>
                  <a:pt x="23" y="17"/>
                  <a:pt x="22" y="17"/>
                </a:cubicBezTo>
                <a:close/>
                <a:moveTo>
                  <a:pt x="50" y="28"/>
                </a:moveTo>
                <a:cubicBezTo>
                  <a:pt x="45" y="28"/>
                  <a:pt x="45" y="28"/>
                  <a:pt x="45" y="28"/>
                </a:cubicBezTo>
                <a:cubicBezTo>
                  <a:pt x="45" y="25"/>
                  <a:pt x="43" y="24"/>
                  <a:pt x="40" y="24"/>
                </a:cubicBezTo>
                <a:cubicBezTo>
                  <a:pt x="38" y="24"/>
                  <a:pt x="36" y="25"/>
                  <a:pt x="35" y="28"/>
                </a:cubicBezTo>
                <a:cubicBezTo>
                  <a:pt x="10" y="28"/>
                  <a:pt x="10" y="28"/>
                  <a:pt x="10" y="28"/>
                </a:cubicBezTo>
                <a:cubicBezTo>
                  <a:pt x="9" y="28"/>
                  <a:pt x="8" y="28"/>
                  <a:pt x="8" y="29"/>
                </a:cubicBezTo>
                <a:cubicBezTo>
                  <a:pt x="8" y="30"/>
                  <a:pt x="9" y="30"/>
                  <a:pt x="10" y="30"/>
                </a:cubicBezTo>
                <a:cubicBezTo>
                  <a:pt x="35" y="30"/>
                  <a:pt x="35" y="30"/>
                  <a:pt x="35" y="30"/>
                </a:cubicBezTo>
                <a:cubicBezTo>
                  <a:pt x="36" y="33"/>
                  <a:pt x="38" y="34"/>
                  <a:pt x="40" y="34"/>
                </a:cubicBezTo>
                <a:cubicBezTo>
                  <a:pt x="43" y="34"/>
                  <a:pt x="45" y="33"/>
                  <a:pt x="45" y="30"/>
                </a:cubicBezTo>
                <a:cubicBezTo>
                  <a:pt x="50" y="30"/>
                  <a:pt x="50" y="30"/>
                  <a:pt x="50" y="30"/>
                </a:cubicBezTo>
                <a:cubicBezTo>
                  <a:pt x="50" y="30"/>
                  <a:pt x="51" y="30"/>
                  <a:pt x="51" y="29"/>
                </a:cubicBezTo>
                <a:cubicBezTo>
                  <a:pt x="51" y="28"/>
                  <a:pt x="50" y="28"/>
                  <a:pt x="50" y="28"/>
                </a:cubicBezTo>
                <a:close/>
                <a:moveTo>
                  <a:pt x="40" y="32"/>
                </a:moveTo>
                <a:cubicBezTo>
                  <a:pt x="39" y="32"/>
                  <a:pt x="38" y="30"/>
                  <a:pt x="38" y="29"/>
                </a:cubicBezTo>
                <a:cubicBezTo>
                  <a:pt x="38" y="28"/>
                  <a:pt x="39" y="26"/>
                  <a:pt x="40" y="26"/>
                </a:cubicBezTo>
                <a:cubicBezTo>
                  <a:pt x="42" y="26"/>
                  <a:pt x="43" y="28"/>
                  <a:pt x="43" y="29"/>
                </a:cubicBezTo>
                <a:cubicBezTo>
                  <a:pt x="43" y="30"/>
                  <a:pt x="42" y="32"/>
                  <a:pt x="40" y="32"/>
                </a:cubicBezTo>
                <a:close/>
                <a:moveTo>
                  <a:pt x="54" y="0"/>
                </a:moveTo>
                <a:cubicBezTo>
                  <a:pt x="6" y="0"/>
                  <a:pt x="6" y="0"/>
                  <a:pt x="6" y="0"/>
                </a:cubicBezTo>
                <a:cubicBezTo>
                  <a:pt x="3" y="0"/>
                  <a:pt x="0" y="2"/>
                  <a:pt x="0" y="5"/>
                </a:cubicBezTo>
                <a:cubicBezTo>
                  <a:pt x="0" y="53"/>
                  <a:pt x="0" y="53"/>
                  <a:pt x="0" y="53"/>
                </a:cubicBezTo>
                <a:cubicBezTo>
                  <a:pt x="0" y="56"/>
                  <a:pt x="3" y="58"/>
                  <a:pt x="6" y="58"/>
                </a:cubicBezTo>
                <a:cubicBezTo>
                  <a:pt x="54" y="58"/>
                  <a:pt x="54" y="58"/>
                  <a:pt x="54" y="58"/>
                </a:cubicBezTo>
                <a:cubicBezTo>
                  <a:pt x="57" y="58"/>
                  <a:pt x="59" y="56"/>
                  <a:pt x="59" y="53"/>
                </a:cubicBezTo>
                <a:cubicBezTo>
                  <a:pt x="59" y="5"/>
                  <a:pt x="59" y="5"/>
                  <a:pt x="59" y="5"/>
                </a:cubicBezTo>
                <a:cubicBezTo>
                  <a:pt x="59" y="2"/>
                  <a:pt x="57" y="0"/>
                  <a:pt x="54" y="0"/>
                </a:cubicBezTo>
                <a:close/>
                <a:moveTo>
                  <a:pt x="56" y="53"/>
                </a:moveTo>
                <a:cubicBezTo>
                  <a:pt x="56" y="54"/>
                  <a:pt x="55" y="56"/>
                  <a:pt x="54" y="56"/>
                </a:cubicBezTo>
                <a:cubicBezTo>
                  <a:pt x="6" y="56"/>
                  <a:pt x="6" y="56"/>
                  <a:pt x="6" y="56"/>
                </a:cubicBezTo>
                <a:cubicBezTo>
                  <a:pt x="4" y="56"/>
                  <a:pt x="3" y="54"/>
                  <a:pt x="3" y="53"/>
                </a:cubicBezTo>
                <a:cubicBezTo>
                  <a:pt x="3" y="5"/>
                  <a:pt x="3" y="5"/>
                  <a:pt x="3" y="5"/>
                </a:cubicBezTo>
                <a:cubicBezTo>
                  <a:pt x="3" y="4"/>
                  <a:pt x="4" y="2"/>
                  <a:pt x="6" y="2"/>
                </a:cubicBezTo>
                <a:cubicBezTo>
                  <a:pt x="54" y="2"/>
                  <a:pt x="54" y="2"/>
                  <a:pt x="54" y="2"/>
                </a:cubicBezTo>
                <a:cubicBezTo>
                  <a:pt x="55" y="2"/>
                  <a:pt x="56" y="4"/>
                  <a:pt x="56" y="5"/>
                </a:cubicBezTo>
                <a:lnTo>
                  <a:pt x="56" y="53"/>
                </a:lnTo>
                <a:close/>
              </a:path>
            </a:pathLst>
          </a:custGeom>
          <a:solidFill>
            <a:schemeClr val="bg1"/>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th-TH" sz="1800" b="0" i="0" u="none" strike="noStrike" kern="1200" cap="none" spc="0" normalizeH="0" baseline="0" noProof="0">
              <a:ln>
                <a:noFill/>
              </a:ln>
              <a:solidFill>
                <a:srgbClr val="56BDBD"/>
              </a:solidFill>
              <a:effectLst/>
              <a:uLnTx/>
              <a:uFillTx/>
              <a:cs typeface="+mn-ea"/>
              <a:sym typeface="+mn-lt"/>
            </a:endParaRPr>
          </a:p>
        </p:txBody>
      </p:sp>
      <p:sp>
        <p:nvSpPr>
          <p:cNvPr id="29" name="Freeform 72"/>
          <p:cNvSpPr>
            <a:spLocks noEditPoints="1"/>
          </p:cNvSpPr>
          <p:nvPr/>
        </p:nvSpPr>
        <p:spPr bwMode="auto">
          <a:xfrm>
            <a:off x="2915482" y="2872388"/>
            <a:ext cx="508438" cy="500732"/>
          </a:xfrm>
          <a:custGeom>
            <a:avLst/>
            <a:gdLst>
              <a:gd name="T0" fmla="*/ 13 w 59"/>
              <a:gd name="T1" fmla="*/ 39 h 58"/>
              <a:gd name="T2" fmla="*/ 15 w 59"/>
              <a:gd name="T3" fmla="*/ 38 h 58"/>
              <a:gd name="T4" fmla="*/ 15 w 59"/>
              <a:gd name="T5" fmla="*/ 37 h 58"/>
              <a:gd name="T6" fmla="*/ 14 w 59"/>
              <a:gd name="T7" fmla="*/ 36 h 58"/>
              <a:gd name="T8" fmla="*/ 13 w 59"/>
              <a:gd name="T9" fmla="*/ 36 h 58"/>
              <a:gd name="T10" fmla="*/ 11 w 59"/>
              <a:gd name="T11" fmla="*/ 37 h 58"/>
              <a:gd name="T12" fmla="*/ 11 w 59"/>
              <a:gd name="T13" fmla="*/ 38 h 58"/>
              <a:gd name="T14" fmla="*/ 12 w 59"/>
              <a:gd name="T15" fmla="*/ 40 h 58"/>
              <a:gd name="T16" fmla="*/ 13 w 59"/>
              <a:gd name="T17" fmla="*/ 39 h 58"/>
              <a:gd name="T18" fmla="*/ 22 w 59"/>
              <a:gd name="T19" fmla="*/ 38 h 58"/>
              <a:gd name="T20" fmla="*/ 20 w 59"/>
              <a:gd name="T21" fmla="*/ 37 h 58"/>
              <a:gd name="T22" fmla="*/ 19 w 59"/>
              <a:gd name="T23" fmla="*/ 37 h 58"/>
              <a:gd name="T24" fmla="*/ 6 w 59"/>
              <a:gd name="T25" fmla="*/ 51 h 58"/>
              <a:gd name="T26" fmla="*/ 6 w 59"/>
              <a:gd name="T27" fmla="*/ 52 h 58"/>
              <a:gd name="T28" fmla="*/ 7 w 59"/>
              <a:gd name="T29" fmla="*/ 53 h 58"/>
              <a:gd name="T30" fmla="*/ 8 w 59"/>
              <a:gd name="T31" fmla="*/ 53 h 58"/>
              <a:gd name="T32" fmla="*/ 21 w 59"/>
              <a:gd name="T33" fmla="*/ 39 h 58"/>
              <a:gd name="T34" fmla="*/ 22 w 59"/>
              <a:gd name="T35" fmla="*/ 38 h 58"/>
              <a:gd name="T36" fmla="*/ 22 w 59"/>
              <a:gd name="T37" fmla="*/ 44 h 58"/>
              <a:gd name="T38" fmla="*/ 21 w 59"/>
              <a:gd name="T39" fmla="*/ 44 h 58"/>
              <a:gd name="T40" fmla="*/ 17 w 59"/>
              <a:gd name="T41" fmla="*/ 48 h 58"/>
              <a:gd name="T42" fmla="*/ 16 w 59"/>
              <a:gd name="T43" fmla="*/ 49 h 58"/>
              <a:gd name="T44" fmla="*/ 18 w 59"/>
              <a:gd name="T45" fmla="*/ 50 h 58"/>
              <a:gd name="T46" fmla="*/ 19 w 59"/>
              <a:gd name="T47" fmla="*/ 50 h 58"/>
              <a:gd name="T48" fmla="*/ 23 w 59"/>
              <a:gd name="T49" fmla="*/ 46 h 58"/>
              <a:gd name="T50" fmla="*/ 23 w 59"/>
              <a:gd name="T51" fmla="*/ 45 h 58"/>
              <a:gd name="T52" fmla="*/ 22 w 59"/>
              <a:gd name="T53" fmla="*/ 44 h 58"/>
              <a:gd name="T54" fmla="*/ 59 w 59"/>
              <a:gd name="T55" fmla="*/ 1 h 58"/>
              <a:gd name="T56" fmla="*/ 58 w 59"/>
              <a:gd name="T57" fmla="*/ 0 h 58"/>
              <a:gd name="T58" fmla="*/ 57 w 59"/>
              <a:gd name="T59" fmla="*/ 0 h 58"/>
              <a:gd name="T60" fmla="*/ 57 w 59"/>
              <a:gd name="T61" fmla="*/ 0 h 58"/>
              <a:gd name="T62" fmla="*/ 1 w 59"/>
              <a:gd name="T63" fmla="*/ 24 h 58"/>
              <a:gd name="T64" fmla="*/ 1 w 59"/>
              <a:gd name="T65" fmla="*/ 24 h 58"/>
              <a:gd name="T66" fmla="*/ 1 w 59"/>
              <a:gd name="T67" fmla="*/ 24 h 58"/>
              <a:gd name="T68" fmla="*/ 1 w 59"/>
              <a:gd name="T69" fmla="*/ 24 h 58"/>
              <a:gd name="T70" fmla="*/ 0 w 59"/>
              <a:gd name="T71" fmla="*/ 25 h 58"/>
              <a:gd name="T72" fmla="*/ 1 w 59"/>
              <a:gd name="T73" fmla="*/ 26 h 58"/>
              <a:gd name="T74" fmla="*/ 1 w 59"/>
              <a:gd name="T75" fmla="*/ 26 h 58"/>
              <a:gd name="T76" fmla="*/ 23 w 59"/>
              <a:gd name="T77" fmla="*/ 35 h 58"/>
              <a:gd name="T78" fmla="*/ 32 w 59"/>
              <a:gd name="T79" fmla="*/ 57 h 58"/>
              <a:gd name="T80" fmla="*/ 32 w 59"/>
              <a:gd name="T81" fmla="*/ 57 h 58"/>
              <a:gd name="T82" fmla="*/ 34 w 59"/>
              <a:gd name="T83" fmla="*/ 58 h 58"/>
              <a:gd name="T84" fmla="*/ 35 w 59"/>
              <a:gd name="T85" fmla="*/ 58 h 58"/>
              <a:gd name="T86" fmla="*/ 35 w 59"/>
              <a:gd name="T87" fmla="*/ 58 h 58"/>
              <a:gd name="T88" fmla="*/ 35 w 59"/>
              <a:gd name="T89" fmla="*/ 58 h 58"/>
              <a:gd name="T90" fmla="*/ 35 w 59"/>
              <a:gd name="T91" fmla="*/ 58 h 58"/>
              <a:gd name="T92" fmla="*/ 59 w 59"/>
              <a:gd name="T93" fmla="*/ 2 h 58"/>
              <a:gd name="T94" fmla="*/ 59 w 59"/>
              <a:gd name="T95" fmla="*/ 2 h 58"/>
              <a:gd name="T96" fmla="*/ 59 w 59"/>
              <a:gd name="T97" fmla="*/ 1 h 58"/>
              <a:gd name="T98" fmla="*/ 5 w 59"/>
              <a:gd name="T99" fmla="*/ 25 h 58"/>
              <a:gd name="T100" fmla="*/ 52 w 59"/>
              <a:gd name="T101" fmla="*/ 5 h 58"/>
              <a:gd name="T102" fmla="*/ 24 w 59"/>
              <a:gd name="T103" fmla="*/ 33 h 58"/>
              <a:gd name="T104" fmla="*/ 5 w 59"/>
              <a:gd name="T105" fmla="*/ 25 h 58"/>
              <a:gd name="T106" fmla="*/ 34 w 59"/>
              <a:gd name="T107" fmla="*/ 54 h 58"/>
              <a:gd name="T108" fmla="*/ 26 w 59"/>
              <a:gd name="T109" fmla="*/ 35 h 58"/>
              <a:gd name="T110" fmla="*/ 54 w 59"/>
              <a:gd name="T111" fmla="*/ 7 h 58"/>
              <a:gd name="T112" fmla="*/ 34 w 59"/>
              <a:gd name="T113" fmla="*/ 54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9" h="58">
                <a:moveTo>
                  <a:pt x="13" y="39"/>
                </a:moveTo>
                <a:cubicBezTo>
                  <a:pt x="15" y="38"/>
                  <a:pt x="15" y="38"/>
                  <a:pt x="15" y="38"/>
                </a:cubicBezTo>
                <a:cubicBezTo>
                  <a:pt x="15" y="38"/>
                  <a:pt x="15" y="37"/>
                  <a:pt x="15" y="37"/>
                </a:cubicBezTo>
                <a:cubicBezTo>
                  <a:pt x="15" y="36"/>
                  <a:pt x="14" y="36"/>
                  <a:pt x="14" y="36"/>
                </a:cubicBezTo>
                <a:cubicBezTo>
                  <a:pt x="13" y="36"/>
                  <a:pt x="13" y="36"/>
                  <a:pt x="13" y="36"/>
                </a:cubicBezTo>
                <a:cubicBezTo>
                  <a:pt x="11" y="37"/>
                  <a:pt x="11" y="37"/>
                  <a:pt x="11" y="37"/>
                </a:cubicBezTo>
                <a:cubicBezTo>
                  <a:pt x="11" y="38"/>
                  <a:pt x="11" y="38"/>
                  <a:pt x="11" y="38"/>
                </a:cubicBezTo>
                <a:cubicBezTo>
                  <a:pt x="11" y="39"/>
                  <a:pt x="12" y="40"/>
                  <a:pt x="12" y="40"/>
                </a:cubicBezTo>
                <a:cubicBezTo>
                  <a:pt x="13" y="40"/>
                  <a:pt x="13" y="40"/>
                  <a:pt x="13" y="39"/>
                </a:cubicBezTo>
                <a:close/>
                <a:moveTo>
                  <a:pt x="22" y="38"/>
                </a:moveTo>
                <a:cubicBezTo>
                  <a:pt x="22" y="38"/>
                  <a:pt x="21" y="37"/>
                  <a:pt x="20" y="37"/>
                </a:cubicBezTo>
                <a:cubicBezTo>
                  <a:pt x="20" y="37"/>
                  <a:pt x="20" y="37"/>
                  <a:pt x="19" y="37"/>
                </a:cubicBezTo>
                <a:cubicBezTo>
                  <a:pt x="6" y="51"/>
                  <a:pt x="6" y="51"/>
                  <a:pt x="6" y="51"/>
                </a:cubicBezTo>
                <a:cubicBezTo>
                  <a:pt x="6" y="51"/>
                  <a:pt x="6" y="51"/>
                  <a:pt x="6" y="52"/>
                </a:cubicBezTo>
                <a:cubicBezTo>
                  <a:pt x="6" y="52"/>
                  <a:pt x="6" y="53"/>
                  <a:pt x="7" y="53"/>
                </a:cubicBezTo>
                <a:cubicBezTo>
                  <a:pt x="7" y="53"/>
                  <a:pt x="8" y="53"/>
                  <a:pt x="8" y="53"/>
                </a:cubicBezTo>
                <a:cubicBezTo>
                  <a:pt x="21" y="39"/>
                  <a:pt x="21" y="39"/>
                  <a:pt x="21" y="39"/>
                </a:cubicBezTo>
                <a:cubicBezTo>
                  <a:pt x="22" y="39"/>
                  <a:pt x="22" y="39"/>
                  <a:pt x="22" y="38"/>
                </a:cubicBezTo>
                <a:close/>
                <a:moveTo>
                  <a:pt x="22" y="44"/>
                </a:moveTo>
                <a:cubicBezTo>
                  <a:pt x="21" y="44"/>
                  <a:pt x="21" y="44"/>
                  <a:pt x="21" y="44"/>
                </a:cubicBezTo>
                <a:cubicBezTo>
                  <a:pt x="17" y="48"/>
                  <a:pt x="17" y="48"/>
                  <a:pt x="17" y="48"/>
                </a:cubicBezTo>
                <a:cubicBezTo>
                  <a:pt x="16" y="48"/>
                  <a:pt x="16" y="49"/>
                  <a:pt x="16" y="49"/>
                </a:cubicBezTo>
                <a:cubicBezTo>
                  <a:pt x="16" y="50"/>
                  <a:pt x="17" y="50"/>
                  <a:pt x="18" y="50"/>
                </a:cubicBezTo>
                <a:cubicBezTo>
                  <a:pt x="18" y="50"/>
                  <a:pt x="18" y="50"/>
                  <a:pt x="19" y="50"/>
                </a:cubicBezTo>
                <a:cubicBezTo>
                  <a:pt x="23" y="46"/>
                  <a:pt x="23" y="46"/>
                  <a:pt x="23" y="46"/>
                </a:cubicBezTo>
                <a:cubicBezTo>
                  <a:pt x="23" y="46"/>
                  <a:pt x="23" y="45"/>
                  <a:pt x="23" y="45"/>
                </a:cubicBezTo>
                <a:cubicBezTo>
                  <a:pt x="23" y="44"/>
                  <a:pt x="22" y="44"/>
                  <a:pt x="22" y="44"/>
                </a:cubicBezTo>
                <a:close/>
                <a:moveTo>
                  <a:pt x="59" y="1"/>
                </a:moveTo>
                <a:cubicBezTo>
                  <a:pt x="59" y="0"/>
                  <a:pt x="58" y="0"/>
                  <a:pt x="58" y="0"/>
                </a:cubicBezTo>
                <a:cubicBezTo>
                  <a:pt x="57" y="0"/>
                  <a:pt x="57" y="0"/>
                  <a:pt x="57" y="0"/>
                </a:cubicBezTo>
                <a:cubicBezTo>
                  <a:pt x="57" y="0"/>
                  <a:pt x="57" y="0"/>
                  <a:pt x="57" y="0"/>
                </a:cubicBezTo>
                <a:cubicBezTo>
                  <a:pt x="1" y="24"/>
                  <a:pt x="1" y="24"/>
                  <a:pt x="1" y="24"/>
                </a:cubicBezTo>
                <a:cubicBezTo>
                  <a:pt x="1" y="24"/>
                  <a:pt x="1" y="24"/>
                  <a:pt x="1" y="24"/>
                </a:cubicBezTo>
                <a:cubicBezTo>
                  <a:pt x="1" y="24"/>
                  <a:pt x="1" y="24"/>
                  <a:pt x="1" y="24"/>
                </a:cubicBezTo>
                <a:cubicBezTo>
                  <a:pt x="1" y="24"/>
                  <a:pt x="1" y="24"/>
                  <a:pt x="1" y="24"/>
                </a:cubicBezTo>
                <a:cubicBezTo>
                  <a:pt x="1" y="24"/>
                  <a:pt x="0" y="24"/>
                  <a:pt x="0" y="25"/>
                </a:cubicBezTo>
                <a:cubicBezTo>
                  <a:pt x="0" y="26"/>
                  <a:pt x="1" y="26"/>
                  <a:pt x="1" y="26"/>
                </a:cubicBezTo>
                <a:cubicBezTo>
                  <a:pt x="1" y="26"/>
                  <a:pt x="1" y="26"/>
                  <a:pt x="1" y="26"/>
                </a:cubicBezTo>
                <a:cubicBezTo>
                  <a:pt x="23" y="35"/>
                  <a:pt x="23" y="35"/>
                  <a:pt x="23" y="35"/>
                </a:cubicBezTo>
                <a:cubicBezTo>
                  <a:pt x="32" y="57"/>
                  <a:pt x="32" y="57"/>
                  <a:pt x="32" y="57"/>
                </a:cubicBezTo>
                <a:cubicBezTo>
                  <a:pt x="32" y="57"/>
                  <a:pt x="32" y="57"/>
                  <a:pt x="32" y="57"/>
                </a:cubicBezTo>
                <a:cubicBezTo>
                  <a:pt x="33" y="58"/>
                  <a:pt x="33" y="58"/>
                  <a:pt x="34" y="58"/>
                </a:cubicBezTo>
                <a:cubicBezTo>
                  <a:pt x="34" y="58"/>
                  <a:pt x="35" y="58"/>
                  <a:pt x="35" y="58"/>
                </a:cubicBezTo>
                <a:cubicBezTo>
                  <a:pt x="35" y="58"/>
                  <a:pt x="35" y="58"/>
                  <a:pt x="35" y="58"/>
                </a:cubicBezTo>
                <a:cubicBezTo>
                  <a:pt x="35" y="58"/>
                  <a:pt x="35" y="58"/>
                  <a:pt x="35" y="58"/>
                </a:cubicBezTo>
                <a:cubicBezTo>
                  <a:pt x="35" y="58"/>
                  <a:pt x="35" y="58"/>
                  <a:pt x="35" y="58"/>
                </a:cubicBezTo>
                <a:cubicBezTo>
                  <a:pt x="59" y="2"/>
                  <a:pt x="59" y="2"/>
                  <a:pt x="59" y="2"/>
                </a:cubicBezTo>
                <a:cubicBezTo>
                  <a:pt x="59" y="2"/>
                  <a:pt x="59" y="2"/>
                  <a:pt x="59" y="2"/>
                </a:cubicBezTo>
                <a:cubicBezTo>
                  <a:pt x="59" y="1"/>
                  <a:pt x="59" y="1"/>
                  <a:pt x="59" y="1"/>
                </a:cubicBezTo>
                <a:close/>
                <a:moveTo>
                  <a:pt x="5" y="25"/>
                </a:moveTo>
                <a:cubicBezTo>
                  <a:pt x="52" y="5"/>
                  <a:pt x="52" y="5"/>
                  <a:pt x="52" y="5"/>
                </a:cubicBezTo>
                <a:cubicBezTo>
                  <a:pt x="24" y="33"/>
                  <a:pt x="24" y="33"/>
                  <a:pt x="24" y="33"/>
                </a:cubicBezTo>
                <a:lnTo>
                  <a:pt x="5" y="25"/>
                </a:lnTo>
                <a:close/>
                <a:moveTo>
                  <a:pt x="34" y="54"/>
                </a:moveTo>
                <a:cubicBezTo>
                  <a:pt x="26" y="35"/>
                  <a:pt x="26" y="35"/>
                  <a:pt x="26" y="35"/>
                </a:cubicBezTo>
                <a:cubicBezTo>
                  <a:pt x="54" y="7"/>
                  <a:pt x="54" y="7"/>
                  <a:pt x="54" y="7"/>
                </a:cubicBezTo>
                <a:lnTo>
                  <a:pt x="34" y="54"/>
                </a:lnTo>
                <a:close/>
              </a:path>
            </a:pathLst>
          </a:custGeom>
          <a:solidFill>
            <a:schemeClr val="tx1">
              <a:lumMod val="85000"/>
              <a:lumOff val="15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th-TH" sz="1800" b="0" i="0" u="none" strike="noStrike" kern="1200" cap="none" spc="0" normalizeH="0" baseline="0" noProof="0">
              <a:ln>
                <a:noFill/>
              </a:ln>
              <a:solidFill>
                <a:srgbClr val="56BDBD"/>
              </a:solidFill>
              <a:effectLst/>
              <a:uLnTx/>
              <a:uFillTx/>
              <a:cs typeface="+mn-ea"/>
              <a:sym typeface="+mn-lt"/>
            </a:endParaRPr>
          </a:p>
        </p:txBody>
      </p:sp>
      <p:sp>
        <p:nvSpPr>
          <p:cNvPr id="30" name="Freeform 76"/>
          <p:cNvSpPr>
            <a:spLocks noEditPoints="1"/>
          </p:cNvSpPr>
          <p:nvPr/>
        </p:nvSpPr>
        <p:spPr bwMode="auto">
          <a:xfrm>
            <a:off x="8786639" y="2872388"/>
            <a:ext cx="511003" cy="500732"/>
          </a:xfrm>
          <a:custGeom>
            <a:avLst/>
            <a:gdLst>
              <a:gd name="T0" fmla="*/ 54 w 59"/>
              <a:gd name="T1" fmla="*/ 22 h 58"/>
              <a:gd name="T2" fmla="*/ 53 w 59"/>
              <a:gd name="T3" fmla="*/ 14 h 58"/>
              <a:gd name="T4" fmla="*/ 48 w 59"/>
              <a:gd name="T5" fmla="*/ 5 h 58"/>
              <a:gd name="T6" fmla="*/ 45 w 59"/>
              <a:gd name="T7" fmla="*/ 5 h 58"/>
              <a:gd name="T8" fmla="*/ 36 w 59"/>
              <a:gd name="T9" fmla="*/ 4 h 58"/>
              <a:gd name="T10" fmla="*/ 34 w 59"/>
              <a:gd name="T11" fmla="*/ 0 h 58"/>
              <a:gd name="T12" fmla="*/ 24 w 59"/>
              <a:gd name="T13" fmla="*/ 2 h 58"/>
              <a:gd name="T14" fmla="*/ 17 w 59"/>
              <a:gd name="T15" fmla="*/ 7 h 58"/>
              <a:gd name="T16" fmla="*/ 13 w 59"/>
              <a:gd name="T17" fmla="*/ 5 h 58"/>
              <a:gd name="T18" fmla="*/ 6 w 59"/>
              <a:gd name="T19" fmla="*/ 11 h 58"/>
              <a:gd name="T20" fmla="*/ 8 w 59"/>
              <a:gd name="T21" fmla="*/ 16 h 58"/>
              <a:gd name="T22" fmla="*/ 2 w 59"/>
              <a:gd name="T23" fmla="*/ 23 h 58"/>
              <a:gd name="T24" fmla="*/ 0 w 59"/>
              <a:gd name="T25" fmla="*/ 33 h 58"/>
              <a:gd name="T26" fmla="*/ 5 w 59"/>
              <a:gd name="T27" fmla="*/ 36 h 58"/>
              <a:gd name="T28" fmla="*/ 6 w 59"/>
              <a:gd name="T29" fmla="*/ 44 h 58"/>
              <a:gd name="T30" fmla="*/ 12 w 59"/>
              <a:gd name="T31" fmla="*/ 53 h 58"/>
              <a:gd name="T32" fmla="*/ 14 w 59"/>
              <a:gd name="T33" fmla="*/ 53 h 58"/>
              <a:gd name="T34" fmla="*/ 23 w 59"/>
              <a:gd name="T35" fmla="*/ 54 h 58"/>
              <a:gd name="T36" fmla="*/ 26 w 59"/>
              <a:gd name="T37" fmla="*/ 58 h 58"/>
              <a:gd name="T38" fmla="*/ 36 w 59"/>
              <a:gd name="T39" fmla="*/ 56 h 58"/>
              <a:gd name="T40" fmla="*/ 42 w 59"/>
              <a:gd name="T41" fmla="*/ 51 h 58"/>
              <a:gd name="T42" fmla="*/ 46 w 59"/>
              <a:gd name="T43" fmla="*/ 53 h 58"/>
              <a:gd name="T44" fmla="*/ 53 w 59"/>
              <a:gd name="T45" fmla="*/ 47 h 58"/>
              <a:gd name="T46" fmla="*/ 52 w 59"/>
              <a:gd name="T47" fmla="*/ 42 h 58"/>
              <a:gd name="T48" fmla="*/ 57 w 59"/>
              <a:gd name="T49" fmla="*/ 35 h 58"/>
              <a:gd name="T50" fmla="*/ 59 w 59"/>
              <a:gd name="T51" fmla="*/ 25 h 58"/>
              <a:gd name="T52" fmla="*/ 56 w 59"/>
              <a:gd name="T53" fmla="*/ 32 h 58"/>
              <a:gd name="T54" fmla="*/ 54 w 59"/>
              <a:gd name="T55" fmla="*/ 33 h 58"/>
              <a:gd name="T56" fmla="*/ 49 w 59"/>
              <a:gd name="T57" fmla="*/ 40 h 58"/>
              <a:gd name="T58" fmla="*/ 51 w 59"/>
              <a:gd name="T59" fmla="*/ 46 h 58"/>
              <a:gd name="T60" fmla="*/ 46 w 59"/>
              <a:gd name="T61" fmla="*/ 50 h 58"/>
              <a:gd name="T62" fmla="*/ 42 w 59"/>
              <a:gd name="T63" fmla="*/ 48 h 58"/>
              <a:gd name="T64" fmla="*/ 36 w 59"/>
              <a:gd name="T65" fmla="*/ 51 h 58"/>
              <a:gd name="T66" fmla="*/ 33 w 59"/>
              <a:gd name="T67" fmla="*/ 56 h 58"/>
              <a:gd name="T68" fmla="*/ 26 w 59"/>
              <a:gd name="T69" fmla="*/ 56 h 58"/>
              <a:gd name="T70" fmla="*/ 24 w 59"/>
              <a:gd name="T71" fmla="*/ 51 h 58"/>
              <a:gd name="T72" fmla="*/ 17 w 59"/>
              <a:gd name="T73" fmla="*/ 48 h 58"/>
              <a:gd name="T74" fmla="*/ 13 w 59"/>
              <a:gd name="T75" fmla="*/ 50 h 58"/>
              <a:gd name="T76" fmla="*/ 8 w 59"/>
              <a:gd name="T77" fmla="*/ 46 h 58"/>
              <a:gd name="T78" fmla="*/ 10 w 59"/>
              <a:gd name="T79" fmla="*/ 40 h 58"/>
              <a:gd name="T80" fmla="*/ 6 w 59"/>
              <a:gd name="T81" fmla="*/ 33 h 58"/>
              <a:gd name="T82" fmla="*/ 3 w 59"/>
              <a:gd name="T83" fmla="*/ 32 h 58"/>
              <a:gd name="T84" fmla="*/ 6 w 59"/>
              <a:gd name="T85" fmla="*/ 25 h 58"/>
              <a:gd name="T86" fmla="*/ 10 w 59"/>
              <a:gd name="T87" fmla="*/ 18 h 58"/>
              <a:gd name="T88" fmla="*/ 8 w 59"/>
              <a:gd name="T89" fmla="*/ 12 h 58"/>
              <a:gd name="T90" fmla="*/ 13 w 59"/>
              <a:gd name="T91" fmla="*/ 8 h 58"/>
              <a:gd name="T92" fmla="*/ 17 w 59"/>
              <a:gd name="T93" fmla="*/ 10 h 58"/>
              <a:gd name="T94" fmla="*/ 24 w 59"/>
              <a:gd name="T95" fmla="*/ 7 h 58"/>
              <a:gd name="T96" fmla="*/ 26 w 59"/>
              <a:gd name="T97" fmla="*/ 2 h 58"/>
              <a:gd name="T98" fmla="*/ 33 w 59"/>
              <a:gd name="T99" fmla="*/ 2 h 58"/>
              <a:gd name="T100" fmla="*/ 36 w 59"/>
              <a:gd name="T101" fmla="*/ 7 h 58"/>
              <a:gd name="T102" fmla="*/ 42 w 59"/>
              <a:gd name="T103" fmla="*/ 10 h 58"/>
              <a:gd name="T104" fmla="*/ 46 w 59"/>
              <a:gd name="T105" fmla="*/ 8 h 58"/>
              <a:gd name="T106" fmla="*/ 51 w 59"/>
              <a:gd name="T107" fmla="*/ 13 h 58"/>
              <a:gd name="T108" fmla="*/ 49 w 59"/>
              <a:gd name="T109" fmla="*/ 18 h 58"/>
              <a:gd name="T110" fmla="*/ 54 w 59"/>
              <a:gd name="T111" fmla="*/ 25 h 58"/>
              <a:gd name="T112" fmla="*/ 56 w 59"/>
              <a:gd name="T113" fmla="*/ 32 h 58"/>
              <a:gd name="T114" fmla="*/ 16 w 59"/>
              <a:gd name="T115" fmla="*/ 29 h 58"/>
              <a:gd name="T116" fmla="*/ 43 w 59"/>
              <a:gd name="T117" fmla="*/ 29 h 58"/>
              <a:gd name="T118" fmla="*/ 30 w 59"/>
              <a:gd name="T119" fmla="*/ 40 h 58"/>
              <a:gd name="T120" fmla="*/ 30 w 59"/>
              <a:gd name="T121" fmla="*/ 18 h 58"/>
              <a:gd name="T122" fmla="*/ 30 w 59"/>
              <a:gd name="T123" fmla="*/ 4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9" h="58">
                <a:moveTo>
                  <a:pt x="57" y="23"/>
                </a:moveTo>
                <a:cubicBezTo>
                  <a:pt x="54" y="22"/>
                  <a:pt x="54" y="22"/>
                  <a:pt x="54" y="22"/>
                </a:cubicBezTo>
                <a:cubicBezTo>
                  <a:pt x="54" y="20"/>
                  <a:pt x="53" y="18"/>
                  <a:pt x="52" y="16"/>
                </a:cubicBezTo>
                <a:cubicBezTo>
                  <a:pt x="53" y="14"/>
                  <a:pt x="53" y="14"/>
                  <a:pt x="53" y="14"/>
                </a:cubicBezTo>
                <a:cubicBezTo>
                  <a:pt x="54" y="13"/>
                  <a:pt x="54" y="12"/>
                  <a:pt x="53" y="11"/>
                </a:cubicBezTo>
                <a:cubicBezTo>
                  <a:pt x="48" y="5"/>
                  <a:pt x="48" y="5"/>
                  <a:pt x="48" y="5"/>
                </a:cubicBezTo>
                <a:cubicBezTo>
                  <a:pt x="47" y="5"/>
                  <a:pt x="47" y="5"/>
                  <a:pt x="46" y="5"/>
                </a:cubicBezTo>
                <a:cubicBezTo>
                  <a:pt x="46" y="5"/>
                  <a:pt x="45" y="5"/>
                  <a:pt x="45" y="5"/>
                </a:cubicBezTo>
                <a:cubicBezTo>
                  <a:pt x="42" y="7"/>
                  <a:pt x="42" y="7"/>
                  <a:pt x="42" y="7"/>
                </a:cubicBezTo>
                <a:cubicBezTo>
                  <a:pt x="40" y="6"/>
                  <a:pt x="38" y="5"/>
                  <a:pt x="36" y="4"/>
                </a:cubicBezTo>
                <a:cubicBezTo>
                  <a:pt x="36" y="2"/>
                  <a:pt x="36" y="2"/>
                  <a:pt x="36" y="2"/>
                </a:cubicBezTo>
                <a:cubicBezTo>
                  <a:pt x="35" y="1"/>
                  <a:pt x="35" y="0"/>
                  <a:pt x="34" y="0"/>
                </a:cubicBezTo>
                <a:cubicBezTo>
                  <a:pt x="26" y="0"/>
                  <a:pt x="26" y="0"/>
                  <a:pt x="26" y="0"/>
                </a:cubicBezTo>
                <a:cubicBezTo>
                  <a:pt x="25" y="0"/>
                  <a:pt x="24" y="1"/>
                  <a:pt x="24" y="2"/>
                </a:cubicBezTo>
                <a:cubicBezTo>
                  <a:pt x="23" y="4"/>
                  <a:pt x="23" y="4"/>
                  <a:pt x="23" y="4"/>
                </a:cubicBezTo>
                <a:cubicBezTo>
                  <a:pt x="21" y="5"/>
                  <a:pt x="19" y="6"/>
                  <a:pt x="17" y="7"/>
                </a:cubicBezTo>
                <a:cubicBezTo>
                  <a:pt x="14" y="5"/>
                  <a:pt x="14" y="5"/>
                  <a:pt x="14" y="5"/>
                </a:cubicBezTo>
                <a:cubicBezTo>
                  <a:pt x="14" y="5"/>
                  <a:pt x="13" y="5"/>
                  <a:pt x="13" y="5"/>
                </a:cubicBezTo>
                <a:cubicBezTo>
                  <a:pt x="12" y="5"/>
                  <a:pt x="12" y="5"/>
                  <a:pt x="12" y="5"/>
                </a:cubicBezTo>
                <a:cubicBezTo>
                  <a:pt x="6" y="11"/>
                  <a:pt x="6" y="11"/>
                  <a:pt x="6" y="11"/>
                </a:cubicBezTo>
                <a:cubicBezTo>
                  <a:pt x="5" y="12"/>
                  <a:pt x="6" y="13"/>
                  <a:pt x="6" y="14"/>
                </a:cubicBezTo>
                <a:cubicBezTo>
                  <a:pt x="8" y="16"/>
                  <a:pt x="8" y="16"/>
                  <a:pt x="8" y="16"/>
                </a:cubicBezTo>
                <a:cubicBezTo>
                  <a:pt x="7" y="18"/>
                  <a:pt x="6" y="20"/>
                  <a:pt x="5" y="22"/>
                </a:cubicBezTo>
                <a:cubicBezTo>
                  <a:pt x="2" y="23"/>
                  <a:pt x="2" y="23"/>
                  <a:pt x="2" y="23"/>
                </a:cubicBezTo>
                <a:cubicBezTo>
                  <a:pt x="1" y="23"/>
                  <a:pt x="0" y="24"/>
                  <a:pt x="0" y="25"/>
                </a:cubicBezTo>
                <a:cubicBezTo>
                  <a:pt x="0" y="33"/>
                  <a:pt x="0" y="33"/>
                  <a:pt x="0" y="33"/>
                </a:cubicBezTo>
                <a:cubicBezTo>
                  <a:pt x="0" y="34"/>
                  <a:pt x="1" y="35"/>
                  <a:pt x="2" y="35"/>
                </a:cubicBezTo>
                <a:cubicBezTo>
                  <a:pt x="5" y="36"/>
                  <a:pt x="5" y="36"/>
                  <a:pt x="5" y="36"/>
                </a:cubicBezTo>
                <a:cubicBezTo>
                  <a:pt x="6" y="38"/>
                  <a:pt x="7" y="40"/>
                  <a:pt x="8" y="42"/>
                </a:cubicBezTo>
                <a:cubicBezTo>
                  <a:pt x="6" y="44"/>
                  <a:pt x="6" y="44"/>
                  <a:pt x="6" y="44"/>
                </a:cubicBezTo>
                <a:cubicBezTo>
                  <a:pt x="6" y="45"/>
                  <a:pt x="5" y="46"/>
                  <a:pt x="6" y="47"/>
                </a:cubicBezTo>
                <a:cubicBezTo>
                  <a:pt x="12" y="53"/>
                  <a:pt x="12" y="53"/>
                  <a:pt x="12" y="53"/>
                </a:cubicBezTo>
                <a:cubicBezTo>
                  <a:pt x="12" y="53"/>
                  <a:pt x="12" y="53"/>
                  <a:pt x="13" y="53"/>
                </a:cubicBezTo>
                <a:cubicBezTo>
                  <a:pt x="13" y="53"/>
                  <a:pt x="14" y="53"/>
                  <a:pt x="14" y="53"/>
                </a:cubicBezTo>
                <a:cubicBezTo>
                  <a:pt x="17" y="51"/>
                  <a:pt x="17" y="51"/>
                  <a:pt x="17" y="51"/>
                </a:cubicBezTo>
                <a:cubicBezTo>
                  <a:pt x="19" y="52"/>
                  <a:pt x="21" y="53"/>
                  <a:pt x="23" y="54"/>
                </a:cubicBezTo>
                <a:cubicBezTo>
                  <a:pt x="24" y="56"/>
                  <a:pt x="24" y="56"/>
                  <a:pt x="24" y="56"/>
                </a:cubicBezTo>
                <a:cubicBezTo>
                  <a:pt x="24" y="57"/>
                  <a:pt x="25" y="58"/>
                  <a:pt x="26" y="58"/>
                </a:cubicBezTo>
                <a:cubicBezTo>
                  <a:pt x="34" y="58"/>
                  <a:pt x="34" y="58"/>
                  <a:pt x="34" y="58"/>
                </a:cubicBezTo>
                <a:cubicBezTo>
                  <a:pt x="35" y="58"/>
                  <a:pt x="35" y="57"/>
                  <a:pt x="36" y="56"/>
                </a:cubicBezTo>
                <a:cubicBezTo>
                  <a:pt x="36" y="54"/>
                  <a:pt x="36" y="54"/>
                  <a:pt x="36" y="54"/>
                </a:cubicBezTo>
                <a:cubicBezTo>
                  <a:pt x="38" y="53"/>
                  <a:pt x="40" y="52"/>
                  <a:pt x="42" y="51"/>
                </a:cubicBezTo>
                <a:cubicBezTo>
                  <a:pt x="45" y="53"/>
                  <a:pt x="45" y="53"/>
                  <a:pt x="45" y="53"/>
                </a:cubicBezTo>
                <a:cubicBezTo>
                  <a:pt x="45" y="53"/>
                  <a:pt x="46" y="53"/>
                  <a:pt x="46" y="53"/>
                </a:cubicBezTo>
                <a:cubicBezTo>
                  <a:pt x="47" y="53"/>
                  <a:pt x="47" y="53"/>
                  <a:pt x="48" y="53"/>
                </a:cubicBezTo>
                <a:cubicBezTo>
                  <a:pt x="53" y="47"/>
                  <a:pt x="53" y="47"/>
                  <a:pt x="53" y="47"/>
                </a:cubicBezTo>
                <a:cubicBezTo>
                  <a:pt x="54" y="46"/>
                  <a:pt x="54" y="45"/>
                  <a:pt x="53" y="44"/>
                </a:cubicBezTo>
                <a:cubicBezTo>
                  <a:pt x="52" y="42"/>
                  <a:pt x="52" y="42"/>
                  <a:pt x="52" y="42"/>
                </a:cubicBezTo>
                <a:cubicBezTo>
                  <a:pt x="53" y="40"/>
                  <a:pt x="54" y="38"/>
                  <a:pt x="54" y="36"/>
                </a:cubicBezTo>
                <a:cubicBezTo>
                  <a:pt x="57" y="35"/>
                  <a:pt x="57" y="35"/>
                  <a:pt x="57" y="35"/>
                </a:cubicBezTo>
                <a:cubicBezTo>
                  <a:pt x="58" y="35"/>
                  <a:pt x="59" y="34"/>
                  <a:pt x="59" y="33"/>
                </a:cubicBezTo>
                <a:cubicBezTo>
                  <a:pt x="59" y="25"/>
                  <a:pt x="59" y="25"/>
                  <a:pt x="59" y="25"/>
                </a:cubicBezTo>
                <a:cubicBezTo>
                  <a:pt x="59" y="24"/>
                  <a:pt x="58" y="23"/>
                  <a:pt x="57" y="23"/>
                </a:cubicBezTo>
                <a:close/>
                <a:moveTo>
                  <a:pt x="56" y="32"/>
                </a:moveTo>
                <a:cubicBezTo>
                  <a:pt x="56" y="32"/>
                  <a:pt x="56" y="32"/>
                  <a:pt x="56" y="32"/>
                </a:cubicBezTo>
                <a:cubicBezTo>
                  <a:pt x="54" y="33"/>
                  <a:pt x="54" y="33"/>
                  <a:pt x="54" y="33"/>
                </a:cubicBezTo>
                <a:cubicBezTo>
                  <a:pt x="53" y="33"/>
                  <a:pt x="52" y="34"/>
                  <a:pt x="52" y="35"/>
                </a:cubicBezTo>
                <a:cubicBezTo>
                  <a:pt x="51" y="37"/>
                  <a:pt x="50" y="39"/>
                  <a:pt x="49" y="40"/>
                </a:cubicBezTo>
                <a:cubicBezTo>
                  <a:pt x="49" y="41"/>
                  <a:pt x="49" y="42"/>
                  <a:pt x="49" y="43"/>
                </a:cubicBezTo>
                <a:cubicBezTo>
                  <a:pt x="51" y="46"/>
                  <a:pt x="51" y="46"/>
                  <a:pt x="51" y="46"/>
                </a:cubicBezTo>
                <a:cubicBezTo>
                  <a:pt x="46" y="50"/>
                  <a:pt x="46" y="50"/>
                  <a:pt x="46" y="50"/>
                </a:cubicBezTo>
                <a:cubicBezTo>
                  <a:pt x="46" y="50"/>
                  <a:pt x="46" y="50"/>
                  <a:pt x="46" y="50"/>
                </a:cubicBezTo>
                <a:cubicBezTo>
                  <a:pt x="44" y="49"/>
                  <a:pt x="44" y="49"/>
                  <a:pt x="44" y="49"/>
                </a:cubicBezTo>
                <a:cubicBezTo>
                  <a:pt x="43" y="48"/>
                  <a:pt x="43" y="48"/>
                  <a:pt x="42" y="48"/>
                </a:cubicBezTo>
                <a:cubicBezTo>
                  <a:pt x="42" y="48"/>
                  <a:pt x="41" y="48"/>
                  <a:pt x="41" y="49"/>
                </a:cubicBezTo>
                <a:cubicBezTo>
                  <a:pt x="39" y="50"/>
                  <a:pt x="37" y="50"/>
                  <a:pt x="36" y="51"/>
                </a:cubicBezTo>
                <a:cubicBezTo>
                  <a:pt x="35" y="51"/>
                  <a:pt x="34" y="52"/>
                  <a:pt x="34" y="53"/>
                </a:cubicBezTo>
                <a:cubicBezTo>
                  <a:pt x="33" y="56"/>
                  <a:pt x="33" y="56"/>
                  <a:pt x="33" y="56"/>
                </a:cubicBezTo>
                <a:cubicBezTo>
                  <a:pt x="33" y="56"/>
                  <a:pt x="33" y="56"/>
                  <a:pt x="33" y="56"/>
                </a:cubicBezTo>
                <a:cubicBezTo>
                  <a:pt x="26" y="56"/>
                  <a:pt x="26" y="56"/>
                  <a:pt x="26" y="56"/>
                </a:cubicBezTo>
                <a:cubicBezTo>
                  <a:pt x="26" y="53"/>
                  <a:pt x="26" y="53"/>
                  <a:pt x="26" y="53"/>
                </a:cubicBezTo>
                <a:cubicBezTo>
                  <a:pt x="25" y="52"/>
                  <a:pt x="25" y="51"/>
                  <a:pt x="24" y="51"/>
                </a:cubicBezTo>
                <a:cubicBezTo>
                  <a:pt x="22" y="50"/>
                  <a:pt x="20" y="50"/>
                  <a:pt x="18" y="49"/>
                </a:cubicBezTo>
                <a:cubicBezTo>
                  <a:pt x="18" y="48"/>
                  <a:pt x="17" y="48"/>
                  <a:pt x="17" y="48"/>
                </a:cubicBezTo>
                <a:cubicBezTo>
                  <a:pt x="16" y="48"/>
                  <a:pt x="16" y="48"/>
                  <a:pt x="16" y="49"/>
                </a:cubicBezTo>
                <a:cubicBezTo>
                  <a:pt x="13" y="50"/>
                  <a:pt x="13" y="50"/>
                  <a:pt x="13" y="50"/>
                </a:cubicBezTo>
                <a:cubicBezTo>
                  <a:pt x="13" y="50"/>
                  <a:pt x="13" y="50"/>
                  <a:pt x="13" y="50"/>
                </a:cubicBezTo>
                <a:cubicBezTo>
                  <a:pt x="8" y="46"/>
                  <a:pt x="8" y="46"/>
                  <a:pt x="8" y="46"/>
                </a:cubicBezTo>
                <a:cubicBezTo>
                  <a:pt x="10" y="43"/>
                  <a:pt x="10" y="43"/>
                  <a:pt x="10" y="43"/>
                </a:cubicBezTo>
                <a:cubicBezTo>
                  <a:pt x="10" y="42"/>
                  <a:pt x="10" y="41"/>
                  <a:pt x="10" y="40"/>
                </a:cubicBezTo>
                <a:cubicBezTo>
                  <a:pt x="9" y="39"/>
                  <a:pt x="8" y="37"/>
                  <a:pt x="8" y="35"/>
                </a:cubicBezTo>
                <a:cubicBezTo>
                  <a:pt x="7" y="34"/>
                  <a:pt x="7" y="33"/>
                  <a:pt x="6" y="33"/>
                </a:cubicBezTo>
                <a:cubicBezTo>
                  <a:pt x="3" y="32"/>
                  <a:pt x="3" y="32"/>
                  <a:pt x="3" y="32"/>
                </a:cubicBezTo>
                <a:cubicBezTo>
                  <a:pt x="3" y="32"/>
                  <a:pt x="3" y="32"/>
                  <a:pt x="3" y="32"/>
                </a:cubicBezTo>
                <a:cubicBezTo>
                  <a:pt x="3" y="26"/>
                  <a:pt x="3" y="26"/>
                  <a:pt x="3" y="26"/>
                </a:cubicBezTo>
                <a:cubicBezTo>
                  <a:pt x="6" y="25"/>
                  <a:pt x="6" y="25"/>
                  <a:pt x="6" y="25"/>
                </a:cubicBezTo>
                <a:cubicBezTo>
                  <a:pt x="7" y="25"/>
                  <a:pt x="7" y="24"/>
                  <a:pt x="8" y="23"/>
                </a:cubicBezTo>
                <a:cubicBezTo>
                  <a:pt x="8" y="21"/>
                  <a:pt x="9" y="19"/>
                  <a:pt x="10" y="18"/>
                </a:cubicBezTo>
                <a:cubicBezTo>
                  <a:pt x="10" y="17"/>
                  <a:pt x="10" y="16"/>
                  <a:pt x="10" y="15"/>
                </a:cubicBezTo>
                <a:cubicBezTo>
                  <a:pt x="8" y="12"/>
                  <a:pt x="8" y="12"/>
                  <a:pt x="8" y="12"/>
                </a:cubicBezTo>
                <a:cubicBezTo>
                  <a:pt x="8" y="12"/>
                  <a:pt x="8" y="12"/>
                  <a:pt x="8" y="12"/>
                </a:cubicBezTo>
                <a:cubicBezTo>
                  <a:pt x="13" y="8"/>
                  <a:pt x="13" y="8"/>
                  <a:pt x="13" y="8"/>
                </a:cubicBezTo>
                <a:cubicBezTo>
                  <a:pt x="16" y="9"/>
                  <a:pt x="16" y="9"/>
                  <a:pt x="16" y="9"/>
                </a:cubicBezTo>
                <a:cubicBezTo>
                  <a:pt x="16" y="10"/>
                  <a:pt x="16" y="10"/>
                  <a:pt x="17" y="10"/>
                </a:cubicBezTo>
                <a:cubicBezTo>
                  <a:pt x="17" y="10"/>
                  <a:pt x="18" y="10"/>
                  <a:pt x="18" y="9"/>
                </a:cubicBezTo>
                <a:cubicBezTo>
                  <a:pt x="20" y="8"/>
                  <a:pt x="22" y="8"/>
                  <a:pt x="24" y="7"/>
                </a:cubicBezTo>
                <a:cubicBezTo>
                  <a:pt x="25" y="7"/>
                  <a:pt x="25" y="6"/>
                  <a:pt x="26" y="5"/>
                </a:cubicBezTo>
                <a:cubicBezTo>
                  <a:pt x="26" y="2"/>
                  <a:pt x="26" y="2"/>
                  <a:pt x="26" y="2"/>
                </a:cubicBezTo>
                <a:cubicBezTo>
                  <a:pt x="33" y="2"/>
                  <a:pt x="33" y="2"/>
                  <a:pt x="33" y="2"/>
                </a:cubicBezTo>
                <a:cubicBezTo>
                  <a:pt x="33" y="2"/>
                  <a:pt x="33" y="2"/>
                  <a:pt x="33" y="2"/>
                </a:cubicBezTo>
                <a:cubicBezTo>
                  <a:pt x="34" y="5"/>
                  <a:pt x="34" y="5"/>
                  <a:pt x="34" y="5"/>
                </a:cubicBezTo>
                <a:cubicBezTo>
                  <a:pt x="34" y="6"/>
                  <a:pt x="35" y="7"/>
                  <a:pt x="36" y="7"/>
                </a:cubicBezTo>
                <a:cubicBezTo>
                  <a:pt x="37" y="8"/>
                  <a:pt x="39" y="8"/>
                  <a:pt x="41" y="9"/>
                </a:cubicBezTo>
                <a:cubicBezTo>
                  <a:pt x="41" y="10"/>
                  <a:pt x="42" y="10"/>
                  <a:pt x="42" y="10"/>
                </a:cubicBezTo>
                <a:cubicBezTo>
                  <a:pt x="43" y="10"/>
                  <a:pt x="43" y="10"/>
                  <a:pt x="44" y="9"/>
                </a:cubicBezTo>
                <a:cubicBezTo>
                  <a:pt x="46" y="8"/>
                  <a:pt x="46" y="8"/>
                  <a:pt x="46" y="8"/>
                </a:cubicBezTo>
                <a:cubicBezTo>
                  <a:pt x="51" y="12"/>
                  <a:pt x="51" y="12"/>
                  <a:pt x="51" y="12"/>
                </a:cubicBezTo>
                <a:cubicBezTo>
                  <a:pt x="51" y="12"/>
                  <a:pt x="51" y="12"/>
                  <a:pt x="51" y="13"/>
                </a:cubicBezTo>
                <a:cubicBezTo>
                  <a:pt x="49" y="15"/>
                  <a:pt x="49" y="15"/>
                  <a:pt x="49" y="15"/>
                </a:cubicBezTo>
                <a:cubicBezTo>
                  <a:pt x="49" y="16"/>
                  <a:pt x="49" y="17"/>
                  <a:pt x="49" y="18"/>
                </a:cubicBezTo>
                <a:cubicBezTo>
                  <a:pt x="50" y="19"/>
                  <a:pt x="51" y="21"/>
                  <a:pt x="52" y="23"/>
                </a:cubicBezTo>
                <a:cubicBezTo>
                  <a:pt x="52" y="24"/>
                  <a:pt x="53" y="25"/>
                  <a:pt x="54" y="25"/>
                </a:cubicBezTo>
                <a:cubicBezTo>
                  <a:pt x="56" y="26"/>
                  <a:pt x="56" y="26"/>
                  <a:pt x="56" y="26"/>
                </a:cubicBezTo>
                <a:lnTo>
                  <a:pt x="56" y="32"/>
                </a:lnTo>
                <a:close/>
                <a:moveTo>
                  <a:pt x="30" y="16"/>
                </a:moveTo>
                <a:cubicBezTo>
                  <a:pt x="22" y="16"/>
                  <a:pt x="16" y="22"/>
                  <a:pt x="16" y="29"/>
                </a:cubicBezTo>
                <a:cubicBezTo>
                  <a:pt x="16" y="36"/>
                  <a:pt x="22" y="42"/>
                  <a:pt x="30" y="42"/>
                </a:cubicBezTo>
                <a:cubicBezTo>
                  <a:pt x="37" y="42"/>
                  <a:pt x="43" y="36"/>
                  <a:pt x="43" y="29"/>
                </a:cubicBezTo>
                <a:cubicBezTo>
                  <a:pt x="43" y="22"/>
                  <a:pt x="37" y="16"/>
                  <a:pt x="30" y="16"/>
                </a:cubicBezTo>
                <a:close/>
                <a:moveTo>
                  <a:pt x="30" y="40"/>
                </a:moveTo>
                <a:cubicBezTo>
                  <a:pt x="24" y="40"/>
                  <a:pt x="19" y="35"/>
                  <a:pt x="19" y="29"/>
                </a:cubicBezTo>
                <a:cubicBezTo>
                  <a:pt x="19" y="23"/>
                  <a:pt x="24" y="18"/>
                  <a:pt x="30" y="18"/>
                </a:cubicBezTo>
                <a:cubicBezTo>
                  <a:pt x="36" y="18"/>
                  <a:pt x="40" y="23"/>
                  <a:pt x="40" y="29"/>
                </a:cubicBezTo>
                <a:cubicBezTo>
                  <a:pt x="40" y="35"/>
                  <a:pt x="36" y="40"/>
                  <a:pt x="30" y="40"/>
                </a:cubicBezTo>
                <a:close/>
              </a:path>
            </a:pathLst>
          </a:custGeom>
          <a:solidFill>
            <a:schemeClr val="tx1">
              <a:lumMod val="85000"/>
              <a:lumOff val="15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th-TH" sz="1800" b="0" i="0" u="none" strike="noStrike" kern="1200" cap="none" spc="0" normalizeH="0" baseline="0" noProof="0">
              <a:ln>
                <a:noFill/>
              </a:ln>
              <a:solidFill>
                <a:srgbClr val="56BDBD"/>
              </a:solidFill>
              <a:effectLst/>
              <a:uLnTx/>
              <a:uFillTx/>
              <a:cs typeface="+mn-ea"/>
              <a:sym typeface="+mn-lt"/>
            </a:endParaRPr>
          </a:p>
        </p:txBody>
      </p:sp>
      <p:sp>
        <p:nvSpPr>
          <p:cNvPr id="31" name="文本框 30"/>
          <p:cNvSpPr txBox="1"/>
          <p:nvPr/>
        </p:nvSpPr>
        <p:spPr>
          <a:xfrm>
            <a:off x="2160495" y="3869900"/>
            <a:ext cx="1948345" cy="1061829"/>
          </a:xfrm>
          <a:prstGeom prst="rect">
            <a:avLst/>
          </a:prstGeom>
          <a:noFill/>
        </p:spPr>
        <p:txBody>
          <a:bodyPr wrap="square" rtlCol="0">
            <a:spAutoFit/>
          </a:bodyPr>
          <a:lstStyle/>
          <a:p>
            <a:pPr algn="ctr">
              <a:lnSpc>
                <a:spcPct val="150000"/>
              </a:lnSpc>
            </a:pPr>
            <a:r>
              <a:rPr lang="zh-CN" altLang="en-US" sz="1400" dirty="0">
                <a:solidFill>
                  <a:schemeClr val="tx1">
                    <a:lumMod val="85000"/>
                    <a:lumOff val="15000"/>
                  </a:schemeClr>
                </a:solidFill>
                <a:cs typeface="+mn-ea"/>
                <a:sym typeface="+mn-lt"/>
              </a:rPr>
              <a:t>请在这里输入文字请在这里输入文字请在这里输入</a:t>
            </a:r>
            <a:r>
              <a:rPr lang="zh-CN" altLang="en-US" sz="1400">
                <a:solidFill>
                  <a:schemeClr val="tx1">
                    <a:lumMod val="85000"/>
                    <a:lumOff val="15000"/>
                  </a:schemeClr>
                </a:solidFill>
                <a:cs typeface="+mn-ea"/>
                <a:sym typeface="+mn-lt"/>
              </a:rPr>
              <a:t>文字请</a:t>
            </a:r>
            <a:endParaRPr lang="en-US" altLang="zh-CN" sz="1400" dirty="0">
              <a:solidFill>
                <a:schemeClr val="tx1">
                  <a:lumMod val="85000"/>
                  <a:lumOff val="15000"/>
                </a:schemeClr>
              </a:solidFill>
              <a:cs typeface="+mn-ea"/>
              <a:sym typeface="+mn-lt"/>
            </a:endParaRPr>
          </a:p>
        </p:txBody>
      </p:sp>
      <p:sp>
        <p:nvSpPr>
          <p:cNvPr id="32" name="文本框 31"/>
          <p:cNvSpPr txBox="1"/>
          <p:nvPr/>
        </p:nvSpPr>
        <p:spPr>
          <a:xfrm>
            <a:off x="2615703" y="3500568"/>
            <a:ext cx="1107996" cy="369332"/>
          </a:xfrm>
          <a:prstGeom prst="rect">
            <a:avLst/>
          </a:prstGeom>
          <a:noFill/>
          <a:effectLst/>
        </p:spPr>
        <p:txBody>
          <a:bodyPr wrap="none" rtlCol="0">
            <a:spAutoFit/>
          </a:bodyPr>
          <a:lstStyle/>
          <a:p>
            <a:r>
              <a:rPr lang="zh-CN" altLang="en-US">
                <a:solidFill>
                  <a:schemeClr val="tx1">
                    <a:lumMod val="85000"/>
                    <a:lumOff val="15000"/>
                  </a:schemeClr>
                </a:solidFill>
                <a:cs typeface="+mn-ea"/>
                <a:sym typeface="+mn-lt"/>
              </a:rPr>
              <a:t>添加文本</a:t>
            </a:r>
            <a:endParaRPr lang="zh-CN" altLang="en-US" dirty="0">
              <a:solidFill>
                <a:schemeClr val="tx1">
                  <a:lumMod val="85000"/>
                  <a:lumOff val="15000"/>
                </a:schemeClr>
              </a:solidFill>
              <a:cs typeface="+mn-ea"/>
              <a:sym typeface="+mn-lt"/>
            </a:endParaRPr>
          </a:p>
        </p:txBody>
      </p:sp>
      <p:sp>
        <p:nvSpPr>
          <p:cNvPr id="33" name="文本框 32"/>
          <p:cNvSpPr txBox="1"/>
          <p:nvPr/>
        </p:nvSpPr>
        <p:spPr>
          <a:xfrm>
            <a:off x="5081053" y="3869900"/>
            <a:ext cx="1948345" cy="1061829"/>
          </a:xfrm>
          <a:prstGeom prst="rect">
            <a:avLst/>
          </a:prstGeom>
          <a:noFill/>
        </p:spPr>
        <p:txBody>
          <a:bodyPr wrap="square" rtlCol="0">
            <a:spAutoFit/>
          </a:bodyPr>
          <a:lstStyle/>
          <a:p>
            <a:pPr algn="ctr">
              <a:lnSpc>
                <a:spcPct val="150000"/>
              </a:lnSpc>
            </a:pPr>
            <a:r>
              <a:rPr lang="zh-CN" altLang="en-US" sz="1400" dirty="0">
                <a:solidFill>
                  <a:schemeClr val="bg1"/>
                </a:solidFill>
                <a:cs typeface="+mn-ea"/>
                <a:sym typeface="+mn-lt"/>
              </a:rPr>
              <a:t>请在这里输入文字请在这里输入文字请在这里输入</a:t>
            </a:r>
            <a:r>
              <a:rPr lang="zh-CN" altLang="en-US" sz="1400">
                <a:solidFill>
                  <a:schemeClr val="bg1"/>
                </a:solidFill>
                <a:cs typeface="+mn-ea"/>
                <a:sym typeface="+mn-lt"/>
              </a:rPr>
              <a:t>文字请</a:t>
            </a:r>
            <a:endParaRPr lang="en-US" altLang="zh-CN" sz="1400" dirty="0">
              <a:solidFill>
                <a:schemeClr val="bg1"/>
              </a:solidFill>
              <a:cs typeface="+mn-ea"/>
              <a:sym typeface="+mn-lt"/>
            </a:endParaRPr>
          </a:p>
        </p:txBody>
      </p:sp>
      <p:sp>
        <p:nvSpPr>
          <p:cNvPr id="34" name="文本框 33"/>
          <p:cNvSpPr txBox="1"/>
          <p:nvPr/>
        </p:nvSpPr>
        <p:spPr>
          <a:xfrm>
            <a:off x="5536261" y="3500568"/>
            <a:ext cx="1107996" cy="369332"/>
          </a:xfrm>
          <a:prstGeom prst="rect">
            <a:avLst/>
          </a:prstGeom>
          <a:noFill/>
          <a:effectLst/>
        </p:spPr>
        <p:txBody>
          <a:bodyPr wrap="none" rtlCol="0">
            <a:spAutoFit/>
          </a:bodyPr>
          <a:lstStyle/>
          <a:p>
            <a:r>
              <a:rPr lang="zh-CN" altLang="en-US">
                <a:solidFill>
                  <a:schemeClr val="bg1"/>
                </a:solidFill>
                <a:cs typeface="+mn-ea"/>
                <a:sym typeface="+mn-lt"/>
              </a:rPr>
              <a:t>添加文本</a:t>
            </a:r>
            <a:endParaRPr lang="zh-CN" altLang="en-US" dirty="0">
              <a:solidFill>
                <a:schemeClr val="bg1"/>
              </a:solidFill>
              <a:cs typeface="+mn-ea"/>
              <a:sym typeface="+mn-lt"/>
            </a:endParaRPr>
          </a:p>
        </p:txBody>
      </p:sp>
      <p:sp>
        <p:nvSpPr>
          <p:cNvPr id="35" name="文本框 34"/>
          <p:cNvSpPr txBox="1"/>
          <p:nvPr/>
        </p:nvSpPr>
        <p:spPr>
          <a:xfrm>
            <a:off x="8126823" y="3869900"/>
            <a:ext cx="1948345" cy="1061829"/>
          </a:xfrm>
          <a:prstGeom prst="rect">
            <a:avLst/>
          </a:prstGeom>
          <a:noFill/>
        </p:spPr>
        <p:txBody>
          <a:bodyPr wrap="square" rtlCol="0">
            <a:spAutoFit/>
          </a:bodyPr>
          <a:lstStyle/>
          <a:p>
            <a:pPr algn="ctr">
              <a:lnSpc>
                <a:spcPct val="150000"/>
              </a:lnSpc>
            </a:pPr>
            <a:r>
              <a:rPr lang="zh-CN" altLang="en-US" sz="1400" dirty="0">
                <a:solidFill>
                  <a:schemeClr val="tx1">
                    <a:lumMod val="85000"/>
                    <a:lumOff val="15000"/>
                  </a:schemeClr>
                </a:solidFill>
                <a:cs typeface="+mn-ea"/>
                <a:sym typeface="+mn-lt"/>
              </a:rPr>
              <a:t>请在这里输入文字请在这里输入文字请在这里输入</a:t>
            </a:r>
            <a:r>
              <a:rPr lang="zh-CN" altLang="en-US" sz="1400">
                <a:solidFill>
                  <a:schemeClr val="tx1">
                    <a:lumMod val="85000"/>
                    <a:lumOff val="15000"/>
                  </a:schemeClr>
                </a:solidFill>
                <a:cs typeface="+mn-ea"/>
                <a:sym typeface="+mn-lt"/>
              </a:rPr>
              <a:t>文字请</a:t>
            </a:r>
            <a:endParaRPr lang="en-US" altLang="zh-CN" sz="1400" dirty="0">
              <a:solidFill>
                <a:schemeClr val="tx1">
                  <a:lumMod val="85000"/>
                  <a:lumOff val="15000"/>
                </a:schemeClr>
              </a:solidFill>
              <a:cs typeface="+mn-ea"/>
              <a:sym typeface="+mn-lt"/>
            </a:endParaRPr>
          </a:p>
        </p:txBody>
      </p:sp>
      <p:sp>
        <p:nvSpPr>
          <p:cNvPr id="36" name="文本框 35"/>
          <p:cNvSpPr txBox="1"/>
          <p:nvPr/>
        </p:nvSpPr>
        <p:spPr>
          <a:xfrm>
            <a:off x="8582031" y="3500568"/>
            <a:ext cx="1107996" cy="369332"/>
          </a:xfrm>
          <a:prstGeom prst="rect">
            <a:avLst/>
          </a:prstGeom>
          <a:noFill/>
          <a:effectLst/>
        </p:spPr>
        <p:txBody>
          <a:bodyPr wrap="none" rtlCol="0">
            <a:spAutoFit/>
          </a:bodyPr>
          <a:lstStyle/>
          <a:p>
            <a:r>
              <a:rPr lang="zh-CN" altLang="en-US">
                <a:solidFill>
                  <a:schemeClr val="tx1">
                    <a:lumMod val="85000"/>
                    <a:lumOff val="15000"/>
                  </a:schemeClr>
                </a:solidFill>
                <a:cs typeface="+mn-ea"/>
                <a:sym typeface="+mn-lt"/>
              </a:rPr>
              <a:t>添加文本</a:t>
            </a:r>
            <a:endParaRPr lang="zh-CN" altLang="en-US" dirty="0">
              <a:solidFill>
                <a:schemeClr val="tx1">
                  <a:lumMod val="85000"/>
                  <a:lumOff val="15000"/>
                </a:schemeClr>
              </a:solidFill>
              <a:cs typeface="+mn-ea"/>
              <a:sym typeface="+mn-lt"/>
            </a:endParaRPr>
          </a:p>
        </p:txBody>
      </p:sp>
    </p:spTree>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bg>
      <p:bgPr>
        <a:solidFill>
          <a:srgbClr val="157E9F"/>
        </a:solidFill>
        <a:effectLst/>
      </p:bgPr>
    </p:bg>
    <p:spTree>
      <p:nvGrpSpPr>
        <p:cNvPr id="1" name=""/>
        <p:cNvGrpSpPr/>
        <p:nvPr/>
      </p:nvGrpSpPr>
      <p:grpSpPr>
        <a:xfrm>
          <a:off x="0" y="0"/>
          <a:ext cx="0" cy="0"/>
          <a:chOff x="0" y="0"/>
          <a:chExt cx="0" cy="0"/>
        </a:xfrm>
      </p:grpSpPr>
      <p:sp>
        <p:nvSpPr>
          <p:cNvPr id="5" name="圆角矩形 4"/>
          <p:cNvSpPr/>
          <p:nvPr/>
        </p:nvSpPr>
        <p:spPr>
          <a:xfrm>
            <a:off x="388015" y="293706"/>
            <a:ext cx="11449455" cy="6274340"/>
          </a:xfrm>
          <a:prstGeom prst="roundRect">
            <a:avLst>
              <a:gd name="adj" fmla="val 1783"/>
            </a:avLst>
          </a:prstGeom>
          <a:solidFill>
            <a:schemeClr val="bg1"/>
          </a:solidFill>
          <a:ln>
            <a:noFill/>
          </a:ln>
          <a:effectLst>
            <a:outerShdw blurRad="241300" dist="88900" dir="2700000" algn="tl"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519" name="组合 518"/>
          <p:cNvGrpSpPr/>
          <p:nvPr/>
        </p:nvGrpSpPr>
        <p:grpSpPr>
          <a:xfrm>
            <a:off x="657825" y="516224"/>
            <a:ext cx="464920" cy="541655"/>
            <a:chOff x="6491288" y="6051550"/>
            <a:chExt cx="327025" cy="381000"/>
          </a:xfrm>
        </p:grpSpPr>
        <p:sp>
          <p:nvSpPr>
            <p:cNvPr id="520" name="Oval 83"/>
            <p:cNvSpPr>
              <a:spLocks noChangeArrowheads="1"/>
            </p:cNvSpPr>
            <p:nvPr/>
          </p:nvSpPr>
          <p:spPr bwMode="auto">
            <a:xfrm>
              <a:off x="6719888" y="6051550"/>
              <a:ext cx="98425" cy="98425"/>
            </a:xfrm>
            <a:prstGeom prst="ellipse">
              <a:avLst/>
            </a:prstGeom>
            <a:noFill/>
            <a:ln w="25400" cap="rnd">
              <a:solidFill>
                <a:schemeClr val="tx1">
                  <a:lumMod val="85000"/>
                  <a:lumOff val="15000"/>
                </a:schemeClr>
              </a:solidFill>
              <a:prstDash val="solid"/>
              <a:rou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zh-CN" altLang="en-US"/>
            </a:p>
          </p:txBody>
        </p:sp>
        <p:sp>
          <p:nvSpPr>
            <p:cNvPr id="521" name="Oval 84"/>
            <p:cNvSpPr>
              <a:spLocks noChangeArrowheads="1"/>
            </p:cNvSpPr>
            <p:nvPr/>
          </p:nvSpPr>
          <p:spPr bwMode="auto">
            <a:xfrm>
              <a:off x="6491288" y="6191250"/>
              <a:ext cx="101600" cy="98425"/>
            </a:xfrm>
            <a:prstGeom prst="ellipse">
              <a:avLst/>
            </a:prstGeom>
            <a:noFill/>
            <a:ln w="25400" cap="rnd">
              <a:solidFill>
                <a:schemeClr val="tx1">
                  <a:lumMod val="85000"/>
                  <a:lumOff val="15000"/>
                </a:schemeClr>
              </a:solidFill>
              <a:prstDash val="solid"/>
              <a:rou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zh-CN" altLang="en-US"/>
            </a:p>
          </p:txBody>
        </p:sp>
        <p:sp>
          <p:nvSpPr>
            <p:cNvPr id="522" name="Oval 85"/>
            <p:cNvSpPr>
              <a:spLocks noChangeArrowheads="1"/>
            </p:cNvSpPr>
            <p:nvPr/>
          </p:nvSpPr>
          <p:spPr bwMode="auto">
            <a:xfrm>
              <a:off x="6719888" y="6330950"/>
              <a:ext cx="98425" cy="101600"/>
            </a:xfrm>
            <a:prstGeom prst="ellipse">
              <a:avLst/>
            </a:prstGeom>
            <a:noFill/>
            <a:ln w="25400" cap="rnd">
              <a:solidFill>
                <a:schemeClr val="tx1">
                  <a:lumMod val="85000"/>
                  <a:lumOff val="15000"/>
                </a:schemeClr>
              </a:solidFill>
              <a:prstDash val="solid"/>
              <a:rou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zh-CN" altLang="en-US"/>
            </a:p>
          </p:txBody>
        </p:sp>
        <p:sp>
          <p:nvSpPr>
            <p:cNvPr id="523" name="Line 86"/>
            <p:cNvSpPr>
              <a:spLocks noChangeShapeType="1"/>
            </p:cNvSpPr>
            <p:nvPr/>
          </p:nvSpPr>
          <p:spPr bwMode="auto">
            <a:xfrm>
              <a:off x="6583363" y="6267450"/>
              <a:ext cx="142875" cy="88900"/>
            </a:xfrm>
            <a:prstGeom prst="line">
              <a:avLst/>
            </a:prstGeom>
            <a:noFill/>
            <a:ln w="25400" cap="rnd">
              <a:solidFill>
                <a:schemeClr val="tx1">
                  <a:lumMod val="85000"/>
                  <a:lumOff val="15000"/>
                </a:schemeClr>
              </a:solidFill>
              <a:prstDash val="solid"/>
              <a:rou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lstStyle/>
            <a:p>
              <a:endParaRPr lang="zh-CN" altLang="en-US"/>
            </a:p>
          </p:txBody>
        </p:sp>
        <p:sp>
          <p:nvSpPr>
            <p:cNvPr id="524" name="Line 87"/>
            <p:cNvSpPr>
              <a:spLocks noChangeShapeType="1"/>
            </p:cNvSpPr>
            <p:nvPr/>
          </p:nvSpPr>
          <p:spPr bwMode="auto">
            <a:xfrm flipV="1">
              <a:off x="6583363" y="6130925"/>
              <a:ext cx="142875" cy="82550"/>
            </a:xfrm>
            <a:prstGeom prst="line">
              <a:avLst/>
            </a:prstGeom>
            <a:noFill/>
            <a:ln w="25400" cap="rnd">
              <a:solidFill>
                <a:schemeClr val="tx1">
                  <a:lumMod val="85000"/>
                  <a:lumOff val="15000"/>
                </a:schemeClr>
              </a:solidFill>
              <a:prstDash val="solid"/>
              <a:rou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lstStyle/>
            <a:p>
              <a:endParaRPr lang="zh-CN" altLang="en-US"/>
            </a:p>
          </p:txBody>
        </p:sp>
      </p:grpSp>
      <p:sp>
        <p:nvSpPr>
          <p:cNvPr id="2" name="文本框 1"/>
          <p:cNvSpPr txBox="1"/>
          <p:nvPr/>
        </p:nvSpPr>
        <p:spPr>
          <a:xfrm>
            <a:off x="1316838" y="523185"/>
            <a:ext cx="3298785" cy="523220"/>
          </a:xfrm>
          <a:prstGeom prst="rect">
            <a:avLst/>
          </a:prstGeom>
          <a:noFill/>
        </p:spPr>
        <p:txBody>
          <a:bodyPr wrap="square" rtlCol="0">
            <a:spAutoFit/>
          </a:bodyPr>
          <a:lstStyle/>
          <a:p>
            <a:r>
              <a:rPr lang="zh-CN" altLang="en-US" sz="2800">
                <a:latin typeface="微软雅黑" panose="020B0503020204020204" pitchFamily="34" charset="-122"/>
                <a:ea typeface="微软雅黑" panose="020B0503020204020204" pitchFamily="34" charset="-122"/>
              </a:rPr>
              <a:t>这里添加您的内容</a:t>
            </a:r>
          </a:p>
        </p:txBody>
      </p:sp>
      <p:sp>
        <p:nvSpPr>
          <p:cNvPr id="22" name="ísļídè"/>
          <p:cNvSpPr/>
          <p:nvPr/>
        </p:nvSpPr>
        <p:spPr bwMode="auto">
          <a:xfrm>
            <a:off x="8527113" y="2580833"/>
            <a:ext cx="1320700" cy="1320704"/>
          </a:xfrm>
          <a:prstGeom prst="ellipse">
            <a:avLst/>
          </a:prstGeom>
          <a:solidFill>
            <a:sysClr val="window" lastClr="FFFFFF"/>
          </a:solidFill>
          <a:ln>
            <a:noFill/>
          </a:ln>
        </p:spPr>
        <p:txBody>
          <a:bodyPr anchor="ctr"/>
          <a:lstStyle/>
          <a:p>
            <a:pPr marL="0" marR="0" lvl="0" indent="0" algn="ctr" defTabSz="457200" eaLnBrk="1" fontAlgn="auto" latinLnBrk="0" hangingPunct="1">
              <a:lnSpc>
                <a:spcPct val="100000"/>
              </a:lnSpc>
              <a:spcBef>
                <a:spcPts val="0"/>
              </a:spcBef>
              <a:spcAft>
                <a:spcPts val="0"/>
              </a:spcAft>
              <a:buClrTx/>
              <a:buSzTx/>
              <a:buFontTx/>
              <a:buNone/>
              <a:defRPr/>
            </a:pPr>
            <a:endParaRPr kumimoji="0" sz="1800" b="0" i="0" u="none" strike="noStrike" kern="0" cap="none" spc="0" normalizeH="0" baseline="0" noProof="0">
              <a:ln>
                <a:noFill/>
              </a:ln>
              <a:solidFill>
                <a:prstClr val="black"/>
              </a:solidFill>
              <a:effectLst/>
              <a:uLnTx/>
              <a:uFillTx/>
            </a:endParaRPr>
          </a:p>
        </p:txBody>
      </p:sp>
      <p:sp>
        <p:nvSpPr>
          <p:cNvPr id="23" name="îṩľíḍê"/>
          <p:cNvSpPr/>
          <p:nvPr/>
        </p:nvSpPr>
        <p:spPr bwMode="auto">
          <a:xfrm rot="10800000">
            <a:off x="2377671" y="2594572"/>
            <a:ext cx="1320700" cy="1320704"/>
          </a:xfrm>
          <a:prstGeom prst="ellipse">
            <a:avLst/>
          </a:prstGeom>
          <a:solidFill>
            <a:sysClr val="window" lastClr="FFFFFF"/>
          </a:solidFill>
          <a:ln>
            <a:noFill/>
          </a:ln>
        </p:spPr>
        <p:txBody>
          <a:bodyPr anchor="ctr"/>
          <a:lstStyle/>
          <a:p>
            <a:pPr marL="0" marR="0" lvl="0" indent="0" algn="ctr" defTabSz="457200" eaLnBrk="1" fontAlgn="auto" latinLnBrk="0" hangingPunct="1">
              <a:lnSpc>
                <a:spcPct val="100000"/>
              </a:lnSpc>
              <a:spcBef>
                <a:spcPts val="0"/>
              </a:spcBef>
              <a:spcAft>
                <a:spcPts val="0"/>
              </a:spcAft>
              <a:buClrTx/>
              <a:buSzTx/>
              <a:buFontTx/>
              <a:buNone/>
              <a:defRPr/>
            </a:pPr>
            <a:endParaRPr kumimoji="0" sz="1800" b="0" i="0" u="none" strike="noStrike" kern="0" cap="none" spc="0" normalizeH="0" baseline="0" noProof="0">
              <a:ln>
                <a:noFill/>
              </a:ln>
              <a:solidFill>
                <a:prstClr val="black"/>
              </a:solidFill>
              <a:effectLst/>
              <a:uLnTx/>
              <a:uFillTx/>
            </a:endParaRPr>
          </a:p>
        </p:txBody>
      </p:sp>
      <p:sp>
        <p:nvSpPr>
          <p:cNvPr id="24" name="任意多边形 23"/>
          <p:cNvSpPr/>
          <p:nvPr/>
        </p:nvSpPr>
        <p:spPr bwMode="auto">
          <a:xfrm>
            <a:off x="388015" y="2515072"/>
            <a:ext cx="5432035" cy="1465964"/>
          </a:xfrm>
          <a:custGeom>
            <a:avLst/>
            <a:gdLst>
              <a:gd name="connsiteX0" fmla="*/ 2819805 w 5784325"/>
              <a:gd name="connsiteY0" fmla="*/ 0 h 1561038"/>
              <a:gd name="connsiteX1" fmla="*/ 2821373 w 5784325"/>
              <a:gd name="connsiteY1" fmla="*/ 96 h 1561038"/>
              <a:gd name="connsiteX2" fmla="*/ 2822269 w 5784325"/>
              <a:gd name="connsiteY2" fmla="*/ 41 h 1561038"/>
              <a:gd name="connsiteX3" fmla="*/ 2901417 w 5784325"/>
              <a:gd name="connsiteY3" fmla="*/ 4102 h 1561038"/>
              <a:gd name="connsiteX4" fmla="*/ 2910752 w 5784325"/>
              <a:gd name="connsiteY4" fmla="*/ 5547 h 1561038"/>
              <a:gd name="connsiteX5" fmla="*/ 2918909 w 5784325"/>
              <a:gd name="connsiteY5" fmla="*/ 6044 h 1561038"/>
              <a:gd name="connsiteX6" fmla="*/ 2943503 w 5784325"/>
              <a:gd name="connsiteY6" fmla="*/ 10615 h 1561038"/>
              <a:gd name="connsiteX7" fmla="*/ 2978385 w 5784325"/>
              <a:gd name="connsiteY7" fmla="*/ 16014 h 1561038"/>
              <a:gd name="connsiteX8" fmla="*/ 2986860 w 5784325"/>
              <a:gd name="connsiteY8" fmla="*/ 18674 h 1561038"/>
              <a:gd name="connsiteX9" fmla="*/ 3014136 w 5784325"/>
              <a:gd name="connsiteY9" fmla="*/ 23744 h 1561038"/>
              <a:gd name="connsiteX10" fmla="*/ 3467863 w 5784325"/>
              <a:gd name="connsiteY10" fmla="*/ 338455 h 1561038"/>
              <a:gd name="connsiteX11" fmla="*/ 3488545 w 5784325"/>
              <a:gd name="connsiteY11" fmla="*/ 372992 h 1561038"/>
              <a:gd name="connsiteX12" fmla="*/ 3915988 w 5784325"/>
              <a:gd name="connsiteY12" fmla="*/ 663096 h 1561038"/>
              <a:gd name="connsiteX13" fmla="*/ 4336536 w 5784325"/>
              <a:gd name="connsiteY13" fmla="*/ 372992 h 1561038"/>
              <a:gd name="connsiteX14" fmla="*/ 4364113 w 5784325"/>
              <a:gd name="connsiteY14" fmla="*/ 338455 h 1561038"/>
              <a:gd name="connsiteX15" fmla="*/ 5005277 w 5784325"/>
              <a:gd name="connsiteY15" fmla="*/ 0 h 1561038"/>
              <a:gd name="connsiteX16" fmla="*/ 5784325 w 5784325"/>
              <a:gd name="connsiteY16" fmla="*/ 780519 h 1561038"/>
              <a:gd name="connsiteX17" fmla="*/ 5005277 w 5784325"/>
              <a:gd name="connsiteY17" fmla="*/ 1561038 h 1561038"/>
              <a:gd name="connsiteX18" fmla="*/ 4364113 w 5784325"/>
              <a:gd name="connsiteY18" fmla="*/ 1222583 h 1561038"/>
              <a:gd name="connsiteX19" fmla="*/ 4336536 w 5784325"/>
              <a:gd name="connsiteY19" fmla="*/ 1188047 h 1561038"/>
              <a:gd name="connsiteX20" fmla="*/ 3915988 w 5784325"/>
              <a:gd name="connsiteY20" fmla="*/ 897942 h 1561038"/>
              <a:gd name="connsiteX21" fmla="*/ 3488545 w 5784325"/>
              <a:gd name="connsiteY21" fmla="*/ 1188047 h 1561038"/>
              <a:gd name="connsiteX22" fmla="*/ 3467863 w 5784325"/>
              <a:gd name="connsiteY22" fmla="*/ 1229490 h 1561038"/>
              <a:gd name="connsiteX23" fmla="*/ 3190370 w 5784325"/>
              <a:gd name="connsiteY23" fmla="*/ 1470380 h 1561038"/>
              <a:gd name="connsiteX24" fmla="*/ 3124635 w 5784325"/>
              <a:gd name="connsiteY24" fmla="*/ 1500023 h 1561038"/>
              <a:gd name="connsiteX25" fmla="*/ 3124164 w 5784325"/>
              <a:gd name="connsiteY25" fmla="*/ 1500278 h 1561038"/>
              <a:gd name="connsiteX26" fmla="*/ 3123867 w 5784325"/>
              <a:gd name="connsiteY26" fmla="*/ 1500370 h 1561038"/>
              <a:gd name="connsiteX27" fmla="*/ 3104838 w 5784325"/>
              <a:gd name="connsiteY27" fmla="*/ 1508950 h 1561038"/>
              <a:gd name="connsiteX28" fmla="*/ 3014136 w 5784325"/>
              <a:gd name="connsiteY28" fmla="*/ 1537402 h 1561038"/>
              <a:gd name="connsiteX29" fmla="*/ 2989140 w 5784325"/>
              <a:gd name="connsiteY29" fmla="*/ 1542024 h 1561038"/>
              <a:gd name="connsiteX30" fmla="*/ 2978385 w 5784325"/>
              <a:gd name="connsiteY30" fmla="*/ 1545349 h 1561038"/>
              <a:gd name="connsiteX31" fmla="*/ 2937637 w 5784325"/>
              <a:gd name="connsiteY31" fmla="*/ 1551545 h 1561038"/>
              <a:gd name="connsiteX32" fmla="*/ 2918909 w 5784325"/>
              <a:gd name="connsiteY32" fmla="*/ 1555008 h 1561038"/>
              <a:gd name="connsiteX33" fmla="*/ 2912174 w 5784325"/>
              <a:gd name="connsiteY33" fmla="*/ 1555418 h 1561038"/>
              <a:gd name="connsiteX34" fmla="*/ 2901417 w 5784325"/>
              <a:gd name="connsiteY34" fmla="*/ 1557053 h 1561038"/>
              <a:gd name="connsiteX35" fmla="*/ 2822269 w 5784325"/>
              <a:gd name="connsiteY35" fmla="*/ 1561038 h 1561038"/>
              <a:gd name="connsiteX36" fmla="*/ 2821037 w 5784325"/>
              <a:gd name="connsiteY36" fmla="*/ 1560963 h 1561038"/>
              <a:gd name="connsiteX37" fmla="*/ 2819805 w 5784325"/>
              <a:gd name="connsiteY37" fmla="*/ 1561038 h 1561038"/>
              <a:gd name="connsiteX38" fmla="*/ 2740615 w 5784325"/>
              <a:gd name="connsiteY38" fmla="*/ 1557053 h 1561038"/>
              <a:gd name="connsiteX39" fmla="*/ 2729784 w 5784325"/>
              <a:gd name="connsiteY39" fmla="*/ 1555407 h 1561038"/>
              <a:gd name="connsiteX40" fmla="*/ 2723230 w 5784325"/>
              <a:gd name="connsiteY40" fmla="*/ 1555008 h 1561038"/>
              <a:gd name="connsiteX41" fmla="*/ 2705222 w 5784325"/>
              <a:gd name="connsiteY41" fmla="*/ 1551674 h 1561038"/>
              <a:gd name="connsiteX42" fmla="*/ 2663607 w 5784325"/>
              <a:gd name="connsiteY42" fmla="*/ 1545348 h 1561038"/>
              <a:gd name="connsiteX43" fmla="*/ 2652467 w 5784325"/>
              <a:gd name="connsiteY43" fmla="*/ 1541906 h 1561038"/>
              <a:gd name="connsiteX44" fmla="*/ 2628148 w 5784325"/>
              <a:gd name="connsiteY44" fmla="*/ 1537403 h 1561038"/>
              <a:gd name="connsiteX45" fmla="*/ 2537749 w 5784325"/>
              <a:gd name="connsiteY45" fmla="*/ 1508952 h 1561038"/>
              <a:gd name="connsiteX46" fmla="*/ 2520508 w 5784325"/>
              <a:gd name="connsiteY46" fmla="*/ 1501128 h 1561038"/>
              <a:gd name="connsiteX47" fmla="*/ 2517751 w 5784325"/>
              <a:gd name="connsiteY47" fmla="*/ 1500276 h 1561038"/>
              <a:gd name="connsiteX48" fmla="*/ 2513131 w 5784325"/>
              <a:gd name="connsiteY48" fmla="*/ 1497780 h 1561038"/>
              <a:gd name="connsiteX49" fmla="*/ 2452760 w 5784325"/>
              <a:gd name="connsiteY49" fmla="*/ 1470383 h 1561038"/>
              <a:gd name="connsiteX50" fmla="*/ 2301920 w 5784325"/>
              <a:gd name="connsiteY50" fmla="*/ 1365806 h 1561038"/>
              <a:gd name="connsiteX51" fmla="*/ 2270892 w 5784325"/>
              <a:gd name="connsiteY51" fmla="*/ 1334704 h 1561038"/>
              <a:gd name="connsiteX52" fmla="*/ 2269990 w 5784325"/>
              <a:gd name="connsiteY52" fmla="*/ 1333962 h 1561038"/>
              <a:gd name="connsiteX53" fmla="*/ 2269193 w 5784325"/>
              <a:gd name="connsiteY53" fmla="*/ 1333001 h 1561038"/>
              <a:gd name="connsiteX54" fmla="*/ 2237523 w 5784325"/>
              <a:gd name="connsiteY54" fmla="*/ 1301254 h 1561038"/>
              <a:gd name="connsiteX55" fmla="*/ 2181442 w 5784325"/>
              <a:gd name="connsiteY55" fmla="*/ 1229499 h 1561038"/>
              <a:gd name="connsiteX56" fmla="*/ 2153879 w 5784325"/>
              <a:gd name="connsiteY56" fmla="*/ 1188056 h 1561038"/>
              <a:gd name="connsiteX57" fmla="*/ 1733552 w 5784325"/>
              <a:gd name="connsiteY57" fmla="*/ 897959 h 1561038"/>
              <a:gd name="connsiteX58" fmla="*/ 1733552 w 5784325"/>
              <a:gd name="connsiteY58" fmla="*/ 885575 h 1561038"/>
              <a:gd name="connsiteX59" fmla="*/ 1733552 w 5784325"/>
              <a:gd name="connsiteY59" fmla="*/ 885296 h 1561038"/>
              <a:gd name="connsiteX60" fmla="*/ 0 w 5784325"/>
              <a:gd name="connsiteY60" fmla="*/ 885296 h 1561038"/>
              <a:gd name="connsiteX61" fmla="*/ 0 w 5784325"/>
              <a:gd name="connsiteY61" fmla="*/ 663785 h 1561038"/>
              <a:gd name="connsiteX62" fmla="*/ 1733552 w 5784325"/>
              <a:gd name="connsiteY62" fmla="*/ 663785 h 1561038"/>
              <a:gd name="connsiteX63" fmla="*/ 1733552 w 5784325"/>
              <a:gd name="connsiteY63" fmla="*/ 663119 h 1561038"/>
              <a:gd name="connsiteX64" fmla="*/ 2153879 w 5784325"/>
              <a:gd name="connsiteY64" fmla="*/ 379929 h 1561038"/>
              <a:gd name="connsiteX65" fmla="*/ 2164056 w 5784325"/>
              <a:gd name="connsiteY65" fmla="*/ 364628 h 1561038"/>
              <a:gd name="connsiteX66" fmla="*/ 2174548 w 5784325"/>
              <a:gd name="connsiteY66" fmla="*/ 345362 h 1561038"/>
              <a:gd name="connsiteX67" fmla="*/ 2195176 w 5784325"/>
              <a:gd name="connsiteY67" fmla="*/ 320356 h 1561038"/>
              <a:gd name="connsiteX68" fmla="*/ 2237523 w 5784325"/>
              <a:gd name="connsiteY68" fmla="*/ 264452 h 1561038"/>
              <a:gd name="connsiteX69" fmla="*/ 2262470 w 5784325"/>
              <a:gd name="connsiteY69" fmla="*/ 238781 h 1561038"/>
              <a:gd name="connsiteX70" fmla="*/ 2269990 w 5784325"/>
              <a:gd name="connsiteY70" fmla="*/ 229666 h 1561038"/>
              <a:gd name="connsiteX71" fmla="*/ 2276846 w 5784325"/>
              <a:gd name="connsiteY71" fmla="*/ 223989 h 1561038"/>
              <a:gd name="connsiteX72" fmla="*/ 2301920 w 5784325"/>
              <a:gd name="connsiteY72" fmla="*/ 198187 h 1561038"/>
              <a:gd name="connsiteX73" fmla="*/ 2628148 w 5784325"/>
              <a:gd name="connsiteY73" fmla="*/ 23784 h 1561038"/>
              <a:gd name="connsiteX74" fmla="*/ 2654121 w 5784325"/>
              <a:gd name="connsiteY74" fmla="*/ 18949 h 1561038"/>
              <a:gd name="connsiteX75" fmla="*/ 2663607 w 5784325"/>
              <a:gd name="connsiteY75" fmla="*/ 15973 h 1561038"/>
              <a:gd name="connsiteX76" fmla="*/ 2702081 w 5784325"/>
              <a:gd name="connsiteY76" fmla="*/ 10022 h 1561038"/>
              <a:gd name="connsiteX77" fmla="*/ 2723230 w 5784325"/>
              <a:gd name="connsiteY77" fmla="*/ 6085 h 1561038"/>
              <a:gd name="connsiteX78" fmla="*/ 2730333 w 5784325"/>
              <a:gd name="connsiteY78" fmla="*/ 5651 h 1561038"/>
              <a:gd name="connsiteX79" fmla="*/ 2740615 w 5784325"/>
              <a:gd name="connsiteY79" fmla="*/ 4061 h 1561038"/>
              <a:gd name="connsiteX80" fmla="*/ 2819805 w 5784325"/>
              <a:gd name="connsiteY80" fmla="*/ 0 h 1561038"/>
              <a:gd name="connsiteX0-1" fmla="*/ 2819805 w 5784325"/>
              <a:gd name="connsiteY0-2" fmla="*/ 0 h 1561038"/>
              <a:gd name="connsiteX1-3" fmla="*/ 2821373 w 5784325"/>
              <a:gd name="connsiteY1-4" fmla="*/ 96 h 1561038"/>
              <a:gd name="connsiteX2-5" fmla="*/ 2822269 w 5784325"/>
              <a:gd name="connsiteY2-6" fmla="*/ 41 h 1561038"/>
              <a:gd name="connsiteX3-7" fmla="*/ 2901417 w 5784325"/>
              <a:gd name="connsiteY3-8" fmla="*/ 4102 h 1561038"/>
              <a:gd name="connsiteX4-9" fmla="*/ 2910752 w 5784325"/>
              <a:gd name="connsiteY4-10" fmla="*/ 5547 h 1561038"/>
              <a:gd name="connsiteX5-11" fmla="*/ 2918909 w 5784325"/>
              <a:gd name="connsiteY5-12" fmla="*/ 6044 h 1561038"/>
              <a:gd name="connsiteX6-13" fmla="*/ 2943503 w 5784325"/>
              <a:gd name="connsiteY6-14" fmla="*/ 10615 h 1561038"/>
              <a:gd name="connsiteX7-15" fmla="*/ 2978385 w 5784325"/>
              <a:gd name="connsiteY7-16" fmla="*/ 16014 h 1561038"/>
              <a:gd name="connsiteX8-17" fmla="*/ 2986860 w 5784325"/>
              <a:gd name="connsiteY8-18" fmla="*/ 18674 h 1561038"/>
              <a:gd name="connsiteX9-19" fmla="*/ 3014136 w 5784325"/>
              <a:gd name="connsiteY9-20" fmla="*/ 23744 h 1561038"/>
              <a:gd name="connsiteX10-21" fmla="*/ 3467863 w 5784325"/>
              <a:gd name="connsiteY10-22" fmla="*/ 338455 h 1561038"/>
              <a:gd name="connsiteX11-23" fmla="*/ 3488545 w 5784325"/>
              <a:gd name="connsiteY11-24" fmla="*/ 372992 h 1561038"/>
              <a:gd name="connsiteX12-25" fmla="*/ 3915988 w 5784325"/>
              <a:gd name="connsiteY12-26" fmla="*/ 663096 h 1561038"/>
              <a:gd name="connsiteX13-27" fmla="*/ 4336536 w 5784325"/>
              <a:gd name="connsiteY13-28" fmla="*/ 372992 h 1561038"/>
              <a:gd name="connsiteX14-29" fmla="*/ 4364113 w 5784325"/>
              <a:gd name="connsiteY14-30" fmla="*/ 338455 h 1561038"/>
              <a:gd name="connsiteX15-31" fmla="*/ 5005277 w 5784325"/>
              <a:gd name="connsiteY15-32" fmla="*/ 0 h 1561038"/>
              <a:gd name="connsiteX16-33" fmla="*/ 5784325 w 5784325"/>
              <a:gd name="connsiteY16-34" fmla="*/ 780519 h 1561038"/>
              <a:gd name="connsiteX17-35" fmla="*/ 5005277 w 5784325"/>
              <a:gd name="connsiteY17-36" fmla="*/ 1561038 h 1561038"/>
              <a:gd name="connsiteX18-37" fmla="*/ 4364113 w 5784325"/>
              <a:gd name="connsiteY18-38" fmla="*/ 1222583 h 1561038"/>
              <a:gd name="connsiteX19-39" fmla="*/ 4336536 w 5784325"/>
              <a:gd name="connsiteY19-40" fmla="*/ 1188047 h 1561038"/>
              <a:gd name="connsiteX20-41" fmla="*/ 3915988 w 5784325"/>
              <a:gd name="connsiteY20-42" fmla="*/ 897942 h 1561038"/>
              <a:gd name="connsiteX21-43" fmla="*/ 3488545 w 5784325"/>
              <a:gd name="connsiteY21-44" fmla="*/ 1188047 h 1561038"/>
              <a:gd name="connsiteX22-45" fmla="*/ 3467863 w 5784325"/>
              <a:gd name="connsiteY22-46" fmla="*/ 1229490 h 1561038"/>
              <a:gd name="connsiteX23-47" fmla="*/ 3190370 w 5784325"/>
              <a:gd name="connsiteY23-48" fmla="*/ 1470380 h 1561038"/>
              <a:gd name="connsiteX24-49" fmla="*/ 3124635 w 5784325"/>
              <a:gd name="connsiteY24-50" fmla="*/ 1500023 h 1561038"/>
              <a:gd name="connsiteX25-51" fmla="*/ 3124164 w 5784325"/>
              <a:gd name="connsiteY25-52" fmla="*/ 1500278 h 1561038"/>
              <a:gd name="connsiteX26-53" fmla="*/ 3123867 w 5784325"/>
              <a:gd name="connsiteY26-54" fmla="*/ 1500370 h 1561038"/>
              <a:gd name="connsiteX27-55" fmla="*/ 3104838 w 5784325"/>
              <a:gd name="connsiteY27-56" fmla="*/ 1508950 h 1561038"/>
              <a:gd name="connsiteX28-57" fmla="*/ 3014136 w 5784325"/>
              <a:gd name="connsiteY28-58" fmla="*/ 1537402 h 1561038"/>
              <a:gd name="connsiteX29-59" fmla="*/ 2989140 w 5784325"/>
              <a:gd name="connsiteY29-60" fmla="*/ 1542024 h 1561038"/>
              <a:gd name="connsiteX30-61" fmla="*/ 2978385 w 5784325"/>
              <a:gd name="connsiteY30-62" fmla="*/ 1545349 h 1561038"/>
              <a:gd name="connsiteX31-63" fmla="*/ 2937637 w 5784325"/>
              <a:gd name="connsiteY31-64" fmla="*/ 1551545 h 1561038"/>
              <a:gd name="connsiteX32-65" fmla="*/ 2918909 w 5784325"/>
              <a:gd name="connsiteY32-66" fmla="*/ 1555008 h 1561038"/>
              <a:gd name="connsiteX33-67" fmla="*/ 2912174 w 5784325"/>
              <a:gd name="connsiteY33-68" fmla="*/ 1555418 h 1561038"/>
              <a:gd name="connsiteX34-69" fmla="*/ 2901417 w 5784325"/>
              <a:gd name="connsiteY34-70" fmla="*/ 1557053 h 1561038"/>
              <a:gd name="connsiteX35-71" fmla="*/ 2822269 w 5784325"/>
              <a:gd name="connsiteY35-72" fmla="*/ 1561038 h 1561038"/>
              <a:gd name="connsiteX36-73" fmla="*/ 2821037 w 5784325"/>
              <a:gd name="connsiteY36-74" fmla="*/ 1560963 h 1561038"/>
              <a:gd name="connsiteX37-75" fmla="*/ 2819805 w 5784325"/>
              <a:gd name="connsiteY37-76" fmla="*/ 1561038 h 1561038"/>
              <a:gd name="connsiteX38-77" fmla="*/ 2740615 w 5784325"/>
              <a:gd name="connsiteY38-78" fmla="*/ 1557053 h 1561038"/>
              <a:gd name="connsiteX39-79" fmla="*/ 2729784 w 5784325"/>
              <a:gd name="connsiteY39-80" fmla="*/ 1555407 h 1561038"/>
              <a:gd name="connsiteX40-81" fmla="*/ 2723230 w 5784325"/>
              <a:gd name="connsiteY40-82" fmla="*/ 1555008 h 1561038"/>
              <a:gd name="connsiteX41-83" fmla="*/ 2705222 w 5784325"/>
              <a:gd name="connsiteY41-84" fmla="*/ 1551674 h 1561038"/>
              <a:gd name="connsiteX42-85" fmla="*/ 2663607 w 5784325"/>
              <a:gd name="connsiteY42-86" fmla="*/ 1545348 h 1561038"/>
              <a:gd name="connsiteX43-87" fmla="*/ 2652467 w 5784325"/>
              <a:gd name="connsiteY43-88" fmla="*/ 1541906 h 1561038"/>
              <a:gd name="connsiteX44-89" fmla="*/ 2628148 w 5784325"/>
              <a:gd name="connsiteY44-90" fmla="*/ 1537403 h 1561038"/>
              <a:gd name="connsiteX45-91" fmla="*/ 2537749 w 5784325"/>
              <a:gd name="connsiteY45-92" fmla="*/ 1508952 h 1561038"/>
              <a:gd name="connsiteX46-93" fmla="*/ 2520508 w 5784325"/>
              <a:gd name="connsiteY46-94" fmla="*/ 1501128 h 1561038"/>
              <a:gd name="connsiteX47-95" fmla="*/ 2517751 w 5784325"/>
              <a:gd name="connsiteY47-96" fmla="*/ 1500276 h 1561038"/>
              <a:gd name="connsiteX48-97" fmla="*/ 2513131 w 5784325"/>
              <a:gd name="connsiteY48-98" fmla="*/ 1497780 h 1561038"/>
              <a:gd name="connsiteX49-99" fmla="*/ 2452760 w 5784325"/>
              <a:gd name="connsiteY49-100" fmla="*/ 1470383 h 1561038"/>
              <a:gd name="connsiteX50-101" fmla="*/ 2301920 w 5784325"/>
              <a:gd name="connsiteY50-102" fmla="*/ 1365806 h 1561038"/>
              <a:gd name="connsiteX51-103" fmla="*/ 2270892 w 5784325"/>
              <a:gd name="connsiteY51-104" fmla="*/ 1334704 h 1561038"/>
              <a:gd name="connsiteX52-105" fmla="*/ 2269990 w 5784325"/>
              <a:gd name="connsiteY52-106" fmla="*/ 1333962 h 1561038"/>
              <a:gd name="connsiteX53-107" fmla="*/ 2269193 w 5784325"/>
              <a:gd name="connsiteY53-108" fmla="*/ 1333001 h 1561038"/>
              <a:gd name="connsiteX54-109" fmla="*/ 2237523 w 5784325"/>
              <a:gd name="connsiteY54-110" fmla="*/ 1301254 h 1561038"/>
              <a:gd name="connsiteX55-111" fmla="*/ 2181442 w 5784325"/>
              <a:gd name="connsiteY55-112" fmla="*/ 1229499 h 1561038"/>
              <a:gd name="connsiteX56-113" fmla="*/ 2153879 w 5784325"/>
              <a:gd name="connsiteY56-114" fmla="*/ 1188056 h 1561038"/>
              <a:gd name="connsiteX57-115" fmla="*/ 1733552 w 5784325"/>
              <a:gd name="connsiteY57-116" fmla="*/ 897959 h 1561038"/>
              <a:gd name="connsiteX58-117" fmla="*/ 1733552 w 5784325"/>
              <a:gd name="connsiteY58-118" fmla="*/ 885575 h 1561038"/>
              <a:gd name="connsiteX59-119" fmla="*/ 0 w 5784325"/>
              <a:gd name="connsiteY59-120" fmla="*/ 885296 h 1561038"/>
              <a:gd name="connsiteX60-121" fmla="*/ 0 w 5784325"/>
              <a:gd name="connsiteY60-122" fmla="*/ 663785 h 1561038"/>
              <a:gd name="connsiteX61-123" fmla="*/ 1733552 w 5784325"/>
              <a:gd name="connsiteY61-124" fmla="*/ 663785 h 1561038"/>
              <a:gd name="connsiteX62-125" fmla="*/ 1733552 w 5784325"/>
              <a:gd name="connsiteY62-126" fmla="*/ 663119 h 1561038"/>
              <a:gd name="connsiteX63-127" fmla="*/ 2153879 w 5784325"/>
              <a:gd name="connsiteY63-128" fmla="*/ 379929 h 1561038"/>
              <a:gd name="connsiteX64-129" fmla="*/ 2164056 w 5784325"/>
              <a:gd name="connsiteY64-130" fmla="*/ 364628 h 1561038"/>
              <a:gd name="connsiteX65-131" fmla="*/ 2174548 w 5784325"/>
              <a:gd name="connsiteY65-132" fmla="*/ 345362 h 1561038"/>
              <a:gd name="connsiteX66-133" fmla="*/ 2195176 w 5784325"/>
              <a:gd name="connsiteY66-134" fmla="*/ 320356 h 1561038"/>
              <a:gd name="connsiteX67-135" fmla="*/ 2237523 w 5784325"/>
              <a:gd name="connsiteY67-136" fmla="*/ 264452 h 1561038"/>
              <a:gd name="connsiteX68-137" fmla="*/ 2262470 w 5784325"/>
              <a:gd name="connsiteY68-138" fmla="*/ 238781 h 1561038"/>
              <a:gd name="connsiteX69-139" fmla="*/ 2269990 w 5784325"/>
              <a:gd name="connsiteY69-140" fmla="*/ 229666 h 1561038"/>
              <a:gd name="connsiteX70-141" fmla="*/ 2276846 w 5784325"/>
              <a:gd name="connsiteY70-142" fmla="*/ 223989 h 1561038"/>
              <a:gd name="connsiteX71-143" fmla="*/ 2301920 w 5784325"/>
              <a:gd name="connsiteY71-144" fmla="*/ 198187 h 1561038"/>
              <a:gd name="connsiteX72-145" fmla="*/ 2628148 w 5784325"/>
              <a:gd name="connsiteY72-146" fmla="*/ 23784 h 1561038"/>
              <a:gd name="connsiteX73-147" fmla="*/ 2654121 w 5784325"/>
              <a:gd name="connsiteY73-148" fmla="*/ 18949 h 1561038"/>
              <a:gd name="connsiteX74-149" fmla="*/ 2663607 w 5784325"/>
              <a:gd name="connsiteY74-150" fmla="*/ 15973 h 1561038"/>
              <a:gd name="connsiteX75-151" fmla="*/ 2702081 w 5784325"/>
              <a:gd name="connsiteY75-152" fmla="*/ 10022 h 1561038"/>
              <a:gd name="connsiteX76-153" fmla="*/ 2723230 w 5784325"/>
              <a:gd name="connsiteY76-154" fmla="*/ 6085 h 1561038"/>
              <a:gd name="connsiteX77-155" fmla="*/ 2730333 w 5784325"/>
              <a:gd name="connsiteY77-156" fmla="*/ 5651 h 1561038"/>
              <a:gd name="connsiteX78-157" fmla="*/ 2740615 w 5784325"/>
              <a:gd name="connsiteY78-158" fmla="*/ 4061 h 1561038"/>
              <a:gd name="connsiteX79-159" fmla="*/ 2819805 w 5784325"/>
              <a:gd name="connsiteY79-160" fmla="*/ 0 h 1561038"/>
              <a:gd name="connsiteX0-161" fmla="*/ 2819805 w 5784325"/>
              <a:gd name="connsiteY0-162" fmla="*/ 0 h 1561038"/>
              <a:gd name="connsiteX1-163" fmla="*/ 2821373 w 5784325"/>
              <a:gd name="connsiteY1-164" fmla="*/ 96 h 1561038"/>
              <a:gd name="connsiteX2-165" fmla="*/ 2822269 w 5784325"/>
              <a:gd name="connsiteY2-166" fmla="*/ 41 h 1561038"/>
              <a:gd name="connsiteX3-167" fmla="*/ 2901417 w 5784325"/>
              <a:gd name="connsiteY3-168" fmla="*/ 4102 h 1561038"/>
              <a:gd name="connsiteX4-169" fmla="*/ 2910752 w 5784325"/>
              <a:gd name="connsiteY4-170" fmla="*/ 5547 h 1561038"/>
              <a:gd name="connsiteX5-171" fmla="*/ 2918909 w 5784325"/>
              <a:gd name="connsiteY5-172" fmla="*/ 6044 h 1561038"/>
              <a:gd name="connsiteX6-173" fmla="*/ 2943503 w 5784325"/>
              <a:gd name="connsiteY6-174" fmla="*/ 10615 h 1561038"/>
              <a:gd name="connsiteX7-175" fmla="*/ 2978385 w 5784325"/>
              <a:gd name="connsiteY7-176" fmla="*/ 16014 h 1561038"/>
              <a:gd name="connsiteX8-177" fmla="*/ 2986860 w 5784325"/>
              <a:gd name="connsiteY8-178" fmla="*/ 18674 h 1561038"/>
              <a:gd name="connsiteX9-179" fmla="*/ 3014136 w 5784325"/>
              <a:gd name="connsiteY9-180" fmla="*/ 23744 h 1561038"/>
              <a:gd name="connsiteX10-181" fmla="*/ 3467863 w 5784325"/>
              <a:gd name="connsiteY10-182" fmla="*/ 338455 h 1561038"/>
              <a:gd name="connsiteX11-183" fmla="*/ 3488545 w 5784325"/>
              <a:gd name="connsiteY11-184" fmla="*/ 372992 h 1561038"/>
              <a:gd name="connsiteX12-185" fmla="*/ 3915988 w 5784325"/>
              <a:gd name="connsiteY12-186" fmla="*/ 663096 h 1561038"/>
              <a:gd name="connsiteX13-187" fmla="*/ 4336536 w 5784325"/>
              <a:gd name="connsiteY13-188" fmla="*/ 372992 h 1561038"/>
              <a:gd name="connsiteX14-189" fmla="*/ 4364113 w 5784325"/>
              <a:gd name="connsiteY14-190" fmla="*/ 338455 h 1561038"/>
              <a:gd name="connsiteX15-191" fmla="*/ 5005277 w 5784325"/>
              <a:gd name="connsiteY15-192" fmla="*/ 0 h 1561038"/>
              <a:gd name="connsiteX16-193" fmla="*/ 5784325 w 5784325"/>
              <a:gd name="connsiteY16-194" fmla="*/ 780519 h 1561038"/>
              <a:gd name="connsiteX17-195" fmla="*/ 5005277 w 5784325"/>
              <a:gd name="connsiteY17-196" fmla="*/ 1561038 h 1561038"/>
              <a:gd name="connsiteX18-197" fmla="*/ 4364113 w 5784325"/>
              <a:gd name="connsiteY18-198" fmla="*/ 1222583 h 1561038"/>
              <a:gd name="connsiteX19-199" fmla="*/ 4336536 w 5784325"/>
              <a:gd name="connsiteY19-200" fmla="*/ 1188047 h 1561038"/>
              <a:gd name="connsiteX20-201" fmla="*/ 3915988 w 5784325"/>
              <a:gd name="connsiteY20-202" fmla="*/ 897942 h 1561038"/>
              <a:gd name="connsiteX21-203" fmla="*/ 3488545 w 5784325"/>
              <a:gd name="connsiteY21-204" fmla="*/ 1188047 h 1561038"/>
              <a:gd name="connsiteX22-205" fmla="*/ 3467863 w 5784325"/>
              <a:gd name="connsiteY22-206" fmla="*/ 1229490 h 1561038"/>
              <a:gd name="connsiteX23-207" fmla="*/ 3190370 w 5784325"/>
              <a:gd name="connsiteY23-208" fmla="*/ 1470380 h 1561038"/>
              <a:gd name="connsiteX24-209" fmla="*/ 3124635 w 5784325"/>
              <a:gd name="connsiteY24-210" fmla="*/ 1500023 h 1561038"/>
              <a:gd name="connsiteX25-211" fmla="*/ 3124164 w 5784325"/>
              <a:gd name="connsiteY25-212" fmla="*/ 1500278 h 1561038"/>
              <a:gd name="connsiteX26-213" fmla="*/ 3123867 w 5784325"/>
              <a:gd name="connsiteY26-214" fmla="*/ 1500370 h 1561038"/>
              <a:gd name="connsiteX27-215" fmla="*/ 3104838 w 5784325"/>
              <a:gd name="connsiteY27-216" fmla="*/ 1508950 h 1561038"/>
              <a:gd name="connsiteX28-217" fmla="*/ 3014136 w 5784325"/>
              <a:gd name="connsiteY28-218" fmla="*/ 1537402 h 1561038"/>
              <a:gd name="connsiteX29-219" fmla="*/ 2989140 w 5784325"/>
              <a:gd name="connsiteY29-220" fmla="*/ 1542024 h 1561038"/>
              <a:gd name="connsiteX30-221" fmla="*/ 2978385 w 5784325"/>
              <a:gd name="connsiteY30-222" fmla="*/ 1545349 h 1561038"/>
              <a:gd name="connsiteX31-223" fmla="*/ 2937637 w 5784325"/>
              <a:gd name="connsiteY31-224" fmla="*/ 1551545 h 1561038"/>
              <a:gd name="connsiteX32-225" fmla="*/ 2918909 w 5784325"/>
              <a:gd name="connsiteY32-226" fmla="*/ 1555008 h 1561038"/>
              <a:gd name="connsiteX33-227" fmla="*/ 2912174 w 5784325"/>
              <a:gd name="connsiteY33-228" fmla="*/ 1555418 h 1561038"/>
              <a:gd name="connsiteX34-229" fmla="*/ 2901417 w 5784325"/>
              <a:gd name="connsiteY34-230" fmla="*/ 1557053 h 1561038"/>
              <a:gd name="connsiteX35-231" fmla="*/ 2822269 w 5784325"/>
              <a:gd name="connsiteY35-232" fmla="*/ 1561038 h 1561038"/>
              <a:gd name="connsiteX36-233" fmla="*/ 2821037 w 5784325"/>
              <a:gd name="connsiteY36-234" fmla="*/ 1560963 h 1561038"/>
              <a:gd name="connsiteX37-235" fmla="*/ 2819805 w 5784325"/>
              <a:gd name="connsiteY37-236" fmla="*/ 1561038 h 1561038"/>
              <a:gd name="connsiteX38-237" fmla="*/ 2740615 w 5784325"/>
              <a:gd name="connsiteY38-238" fmla="*/ 1557053 h 1561038"/>
              <a:gd name="connsiteX39-239" fmla="*/ 2729784 w 5784325"/>
              <a:gd name="connsiteY39-240" fmla="*/ 1555407 h 1561038"/>
              <a:gd name="connsiteX40-241" fmla="*/ 2723230 w 5784325"/>
              <a:gd name="connsiteY40-242" fmla="*/ 1555008 h 1561038"/>
              <a:gd name="connsiteX41-243" fmla="*/ 2705222 w 5784325"/>
              <a:gd name="connsiteY41-244" fmla="*/ 1551674 h 1561038"/>
              <a:gd name="connsiteX42-245" fmla="*/ 2663607 w 5784325"/>
              <a:gd name="connsiteY42-246" fmla="*/ 1545348 h 1561038"/>
              <a:gd name="connsiteX43-247" fmla="*/ 2652467 w 5784325"/>
              <a:gd name="connsiteY43-248" fmla="*/ 1541906 h 1561038"/>
              <a:gd name="connsiteX44-249" fmla="*/ 2628148 w 5784325"/>
              <a:gd name="connsiteY44-250" fmla="*/ 1537403 h 1561038"/>
              <a:gd name="connsiteX45-251" fmla="*/ 2537749 w 5784325"/>
              <a:gd name="connsiteY45-252" fmla="*/ 1508952 h 1561038"/>
              <a:gd name="connsiteX46-253" fmla="*/ 2520508 w 5784325"/>
              <a:gd name="connsiteY46-254" fmla="*/ 1501128 h 1561038"/>
              <a:gd name="connsiteX47-255" fmla="*/ 2517751 w 5784325"/>
              <a:gd name="connsiteY47-256" fmla="*/ 1500276 h 1561038"/>
              <a:gd name="connsiteX48-257" fmla="*/ 2513131 w 5784325"/>
              <a:gd name="connsiteY48-258" fmla="*/ 1497780 h 1561038"/>
              <a:gd name="connsiteX49-259" fmla="*/ 2452760 w 5784325"/>
              <a:gd name="connsiteY49-260" fmla="*/ 1470383 h 1561038"/>
              <a:gd name="connsiteX50-261" fmla="*/ 2301920 w 5784325"/>
              <a:gd name="connsiteY50-262" fmla="*/ 1365806 h 1561038"/>
              <a:gd name="connsiteX51-263" fmla="*/ 2270892 w 5784325"/>
              <a:gd name="connsiteY51-264" fmla="*/ 1334704 h 1561038"/>
              <a:gd name="connsiteX52-265" fmla="*/ 2269990 w 5784325"/>
              <a:gd name="connsiteY52-266" fmla="*/ 1333962 h 1561038"/>
              <a:gd name="connsiteX53-267" fmla="*/ 2269193 w 5784325"/>
              <a:gd name="connsiteY53-268" fmla="*/ 1333001 h 1561038"/>
              <a:gd name="connsiteX54-269" fmla="*/ 2237523 w 5784325"/>
              <a:gd name="connsiteY54-270" fmla="*/ 1301254 h 1561038"/>
              <a:gd name="connsiteX55-271" fmla="*/ 2181442 w 5784325"/>
              <a:gd name="connsiteY55-272" fmla="*/ 1229499 h 1561038"/>
              <a:gd name="connsiteX56-273" fmla="*/ 2153879 w 5784325"/>
              <a:gd name="connsiteY56-274" fmla="*/ 1188056 h 1561038"/>
              <a:gd name="connsiteX57-275" fmla="*/ 1733552 w 5784325"/>
              <a:gd name="connsiteY57-276" fmla="*/ 897959 h 1561038"/>
              <a:gd name="connsiteX58-277" fmla="*/ 0 w 5784325"/>
              <a:gd name="connsiteY58-278" fmla="*/ 885296 h 1561038"/>
              <a:gd name="connsiteX59-279" fmla="*/ 0 w 5784325"/>
              <a:gd name="connsiteY59-280" fmla="*/ 663785 h 1561038"/>
              <a:gd name="connsiteX60-281" fmla="*/ 1733552 w 5784325"/>
              <a:gd name="connsiteY60-282" fmla="*/ 663785 h 1561038"/>
              <a:gd name="connsiteX61-283" fmla="*/ 1733552 w 5784325"/>
              <a:gd name="connsiteY61-284" fmla="*/ 663119 h 1561038"/>
              <a:gd name="connsiteX62-285" fmla="*/ 2153879 w 5784325"/>
              <a:gd name="connsiteY62-286" fmla="*/ 379929 h 1561038"/>
              <a:gd name="connsiteX63-287" fmla="*/ 2164056 w 5784325"/>
              <a:gd name="connsiteY63-288" fmla="*/ 364628 h 1561038"/>
              <a:gd name="connsiteX64-289" fmla="*/ 2174548 w 5784325"/>
              <a:gd name="connsiteY64-290" fmla="*/ 345362 h 1561038"/>
              <a:gd name="connsiteX65-291" fmla="*/ 2195176 w 5784325"/>
              <a:gd name="connsiteY65-292" fmla="*/ 320356 h 1561038"/>
              <a:gd name="connsiteX66-293" fmla="*/ 2237523 w 5784325"/>
              <a:gd name="connsiteY66-294" fmla="*/ 264452 h 1561038"/>
              <a:gd name="connsiteX67-295" fmla="*/ 2262470 w 5784325"/>
              <a:gd name="connsiteY67-296" fmla="*/ 238781 h 1561038"/>
              <a:gd name="connsiteX68-297" fmla="*/ 2269990 w 5784325"/>
              <a:gd name="connsiteY68-298" fmla="*/ 229666 h 1561038"/>
              <a:gd name="connsiteX69-299" fmla="*/ 2276846 w 5784325"/>
              <a:gd name="connsiteY69-300" fmla="*/ 223989 h 1561038"/>
              <a:gd name="connsiteX70-301" fmla="*/ 2301920 w 5784325"/>
              <a:gd name="connsiteY70-302" fmla="*/ 198187 h 1561038"/>
              <a:gd name="connsiteX71-303" fmla="*/ 2628148 w 5784325"/>
              <a:gd name="connsiteY71-304" fmla="*/ 23784 h 1561038"/>
              <a:gd name="connsiteX72-305" fmla="*/ 2654121 w 5784325"/>
              <a:gd name="connsiteY72-306" fmla="*/ 18949 h 1561038"/>
              <a:gd name="connsiteX73-307" fmla="*/ 2663607 w 5784325"/>
              <a:gd name="connsiteY73-308" fmla="*/ 15973 h 1561038"/>
              <a:gd name="connsiteX74-309" fmla="*/ 2702081 w 5784325"/>
              <a:gd name="connsiteY74-310" fmla="*/ 10022 h 1561038"/>
              <a:gd name="connsiteX75-311" fmla="*/ 2723230 w 5784325"/>
              <a:gd name="connsiteY75-312" fmla="*/ 6085 h 1561038"/>
              <a:gd name="connsiteX76-313" fmla="*/ 2730333 w 5784325"/>
              <a:gd name="connsiteY76-314" fmla="*/ 5651 h 1561038"/>
              <a:gd name="connsiteX77-315" fmla="*/ 2740615 w 5784325"/>
              <a:gd name="connsiteY77-316" fmla="*/ 4061 h 1561038"/>
              <a:gd name="connsiteX78-317" fmla="*/ 2819805 w 5784325"/>
              <a:gd name="connsiteY78-318" fmla="*/ 0 h 1561038"/>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 ang="0">
                <a:pos x="connsiteX10-21" y="connsiteY10-22"/>
              </a:cxn>
              <a:cxn ang="0">
                <a:pos x="connsiteX11-23" y="connsiteY11-24"/>
              </a:cxn>
              <a:cxn ang="0">
                <a:pos x="connsiteX12-25" y="connsiteY12-26"/>
              </a:cxn>
              <a:cxn ang="0">
                <a:pos x="connsiteX13-27" y="connsiteY13-28"/>
              </a:cxn>
              <a:cxn ang="0">
                <a:pos x="connsiteX14-29" y="connsiteY14-30"/>
              </a:cxn>
              <a:cxn ang="0">
                <a:pos x="connsiteX15-31" y="connsiteY15-32"/>
              </a:cxn>
              <a:cxn ang="0">
                <a:pos x="connsiteX16-33" y="connsiteY16-34"/>
              </a:cxn>
              <a:cxn ang="0">
                <a:pos x="connsiteX17-35" y="connsiteY17-36"/>
              </a:cxn>
              <a:cxn ang="0">
                <a:pos x="connsiteX18-37" y="connsiteY18-38"/>
              </a:cxn>
              <a:cxn ang="0">
                <a:pos x="connsiteX19-39" y="connsiteY19-40"/>
              </a:cxn>
              <a:cxn ang="0">
                <a:pos x="connsiteX20-41" y="connsiteY20-42"/>
              </a:cxn>
              <a:cxn ang="0">
                <a:pos x="connsiteX21-43" y="connsiteY21-44"/>
              </a:cxn>
              <a:cxn ang="0">
                <a:pos x="connsiteX22-45" y="connsiteY22-46"/>
              </a:cxn>
              <a:cxn ang="0">
                <a:pos x="connsiteX23-47" y="connsiteY23-48"/>
              </a:cxn>
              <a:cxn ang="0">
                <a:pos x="connsiteX24-49" y="connsiteY24-50"/>
              </a:cxn>
              <a:cxn ang="0">
                <a:pos x="connsiteX25-51" y="connsiteY25-52"/>
              </a:cxn>
              <a:cxn ang="0">
                <a:pos x="connsiteX26-53" y="connsiteY26-54"/>
              </a:cxn>
              <a:cxn ang="0">
                <a:pos x="connsiteX27-55" y="connsiteY27-56"/>
              </a:cxn>
              <a:cxn ang="0">
                <a:pos x="connsiteX28-57" y="connsiteY28-58"/>
              </a:cxn>
              <a:cxn ang="0">
                <a:pos x="connsiteX29-59" y="connsiteY29-60"/>
              </a:cxn>
              <a:cxn ang="0">
                <a:pos x="connsiteX30-61" y="connsiteY30-62"/>
              </a:cxn>
              <a:cxn ang="0">
                <a:pos x="connsiteX31-63" y="connsiteY31-64"/>
              </a:cxn>
              <a:cxn ang="0">
                <a:pos x="connsiteX32-65" y="connsiteY32-66"/>
              </a:cxn>
              <a:cxn ang="0">
                <a:pos x="connsiteX33-67" y="connsiteY33-68"/>
              </a:cxn>
              <a:cxn ang="0">
                <a:pos x="connsiteX34-69" y="connsiteY34-70"/>
              </a:cxn>
              <a:cxn ang="0">
                <a:pos x="connsiteX35-71" y="connsiteY35-72"/>
              </a:cxn>
              <a:cxn ang="0">
                <a:pos x="connsiteX36-73" y="connsiteY36-74"/>
              </a:cxn>
              <a:cxn ang="0">
                <a:pos x="connsiteX37-75" y="connsiteY37-76"/>
              </a:cxn>
              <a:cxn ang="0">
                <a:pos x="connsiteX38-77" y="connsiteY38-78"/>
              </a:cxn>
              <a:cxn ang="0">
                <a:pos x="connsiteX39-79" y="connsiteY39-80"/>
              </a:cxn>
              <a:cxn ang="0">
                <a:pos x="connsiteX40-81" y="connsiteY40-82"/>
              </a:cxn>
              <a:cxn ang="0">
                <a:pos x="connsiteX41-83" y="connsiteY41-84"/>
              </a:cxn>
              <a:cxn ang="0">
                <a:pos x="connsiteX42-85" y="connsiteY42-86"/>
              </a:cxn>
              <a:cxn ang="0">
                <a:pos x="connsiteX43-87" y="connsiteY43-88"/>
              </a:cxn>
              <a:cxn ang="0">
                <a:pos x="connsiteX44-89" y="connsiteY44-90"/>
              </a:cxn>
              <a:cxn ang="0">
                <a:pos x="connsiteX45-91" y="connsiteY45-92"/>
              </a:cxn>
              <a:cxn ang="0">
                <a:pos x="connsiteX46-93" y="connsiteY46-94"/>
              </a:cxn>
              <a:cxn ang="0">
                <a:pos x="connsiteX47-95" y="connsiteY47-96"/>
              </a:cxn>
              <a:cxn ang="0">
                <a:pos x="connsiteX48-97" y="connsiteY48-98"/>
              </a:cxn>
              <a:cxn ang="0">
                <a:pos x="connsiteX49-99" y="connsiteY49-100"/>
              </a:cxn>
              <a:cxn ang="0">
                <a:pos x="connsiteX50-101" y="connsiteY50-102"/>
              </a:cxn>
              <a:cxn ang="0">
                <a:pos x="connsiteX51-103" y="connsiteY51-104"/>
              </a:cxn>
              <a:cxn ang="0">
                <a:pos x="connsiteX52-105" y="connsiteY52-106"/>
              </a:cxn>
              <a:cxn ang="0">
                <a:pos x="connsiteX53-107" y="connsiteY53-108"/>
              </a:cxn>
              <a:cxn ang="0">
                <a:pos x="connsiteX54-109" y="connsiteY54-110"/>
              </a:cxn>
              <a:cxn ang="0">
                <a:pos x="connsiteX55-111" y="connsiteY55-112"/>
              </a:cxn>
              <a:cxn ang="0">
                <a:pos x="connsiteX56-113" y="connsiteY56-114"/>
              </a:cxn>
              <a:cxn ang="0">
                <a:pos x="connsiteX57-115" y="connsiteY57-116"/>
              </a:cxn>
              <a:cxn ang="0">
                <a:pos x="connsiteX58-117" y="connsiteY58-118"/>
              </a:cxn>
              <a:cxn ang="0">
                <a:pos x="connsiteX59-119" y="connsiteY59-120"/>
              </a:cxn>
              <a:cxn ang="0">
                <a:pos x="connsiteX60-121" y="connsiteY60-122"/>
              </a:cxn>
              <a:cxn ang="0">
                <a:pos x="connsiteX61-123" y="connsiteY61-124"/>
              </a:cxn>
              <a:cxn ang="0">
                <a:pos x="connsiteX62-125" y="connsiteY62-126"/>
              </a:cxn>
              <a:cxn ang="0">
                <a:pos x="connsiteX63-127" y="connsiteY63-128"/>
              </a:cxn>
              <a:cxn ang="0">
                <a:pos x="connsiteX64-129" y="connsiteY64-130"/>
              </a:cxn>
              <a:cxn ang="0">
                <a:pos x="connsiteX65-131" y="connsiteY65-132"/>
              </a:cxn>
              <a:cxn ang="0">
                <a:pos x="connsiteX66-133" y="connsiteY66-134"/>
              </a:cxn>
              <a:cxn ang="0">
                <a:pos x="connsiteX67-135" y="connsiteY67-136"/>
              </a:cxn>
              <a:cxn ang="0">
                <a:pos x="connsiteX68-137" y="connsiteY68-138"/>
              </a:cxn>
              <a:cxn ang="0">
                <a:pos x="connsiteX69-139" y="connsiteY69-140"/>
              </a:cxn>
              <a:cxn ang="0">
                <a:pos x="connsiteX70-141" y="connsiteY70-142"/>
              </a:cxn>
              <a:cxn ang="0">
                <a:pos x="connsiteX71-143" y="connsiteY71-144"/>
              </a:cxn>
              <a:cxn ang="0">
                <a:pos x="connsiteX72-145" y="connsiteY72-146"/>
              </a:cxn>
              <a:cxn ang="0">
                <a:pos x="connsiteX73-147" y="connsiteY73-148"/>
              </a:cxn>
              <a:cxn ang="0">
                <a:pos x="connsiteX74-149" y="connsiteY74-150"/>
              </a:cxn>
              <a:cxn ang="0">
                <a:pos x="connsiteX75-151" y="connsiteY75-152"/>
              </a:cxn>
              <a:cxn ang="0">
                <a:pos x="connsiteX76-153" y="connsiteY76-154"/>
              </a:cxn>
              <a:cxn ang="0">
                <a:pos x="connsiteX77-155" y="connsiteY77-156"/>
              </a:cxn>
              <a:cxn ang="0">
                <a:pos x="connsiteX78-157" y="connsiteY78-158"/>
              </a:cxn>
            </a:cxnLst>
            <a:rect l="l" t="t" r="r" b="b"/>
            <a:pathLst>
              <a:path w="5784325" h="1561038">
                <a:moveTo>
                  <a:pt x="2819805" y="0"/>
                </a:moveTo>
                <a:lnTo>
                  <a:pt x="2821373" y="96"/>
                </a:lnTo>
                <a:lnTo>
                  <a:pt x="2822269" y="41"/>
                </a:lnTo>
                <a:cubicBezTo>
                  <a:pt x="2848970" y="41"/>
                  <a:pt x="2875375" y="1417"/>
                  <a:pt x="2901417" y="4102"/>
                </a:cubicBezTo>
                <a:lnTo>
                  <a:pt x="2910752" y="5547"/>
                </a:lnTo>
                <a:lnTo>
                  <a:pt x="2918909" y="6044"/>
                </a:lnTo>
                <a:lnTo>
                  <a:pt x="2943503" y="10615"/>
                </a:lnTo>
                <a:lnTo>
                  <a:pt x="2978385" y="16014"/>
                </a:lnTo>
                <a:lnTo>
                  <a:pt x="2986860" y="18674"/>
                </a:lnTo>
                <a:lnTo>
                  <a:pt x="3014136" y="23744"/>
                </a:lnTo>
                <a:cubicBezTo>
                  <a:pt x="3200280" y="70368"/>
                  <a:pt x="3359278" y="183042"/>
                  <a:pt x="3467863" y="338455"/>
                </a:cubicBezTo>
                <a:cubicBezTo>
                  <a:pt x="3474757" y="352270"/>
                  <a:pt x="3481651" y="366084"/>
                  <a:pt x="3488545" y="372992"/>
                </a:cubicBezTo>
                <a:cubicBezTo>
                  <a:pt x="3605747" y="545673"/>
                  <a:pt x="3743632" y="663096"/>
                  <a:pt x="3915988" y="663096"/>
                </a:cubicBezTo>
                <a:cubicBezTo>
                  <a:pt x="4081449" y="663096"/>
                  <a:pt x="4219334" y="545673"/>
                  <a:pt x="4336536" y="372992"/>
                </a:cubicBezTo>
                <a:cubicBezTo>
                  <a:pt x="4343430" y="366084"/>
                  <a:pt x="4357219" y="352270"/>
                  <a:pt x="4364113" y="338455"/>
                </a:cubicBezTo>
                <a:cubicBezTo>
                  <a:pt x="4501998" y="131238"/>
                  <a:pt x="4736402" y="0"/>
                  <a:pt x="5005277" y="0"/>
                </a:cubicBezTo>
                <a:cubicBezTo>
                  <a:pt x="5439613" y="0"/>
                  <a:pt x="5784325" y="352270"/>
                  <a:pt x="5784325" y="780519"/>
                </a:cubicBezTo>
                <a:cubicBezTo>
                  <a:pt x="5784325" y="1215676"/>
                  <a:pt x="5439613" y="1561038"/>
                  <a:pt x="5005277" y="1561038"/>
                </a:cubicBezTo>
                <a:cubicBezTo>
                  <a:pt x="4736402" y="1561038"/>
                  <a:pt x="4501998" y="1429800"/>
                  <a:pt x="4364113" y="1222583"/>
                </a:cubicBezTo>
                <a:cubicBezTo>
                  <a:pt x="4357219" y="1215676"/>
                  <a:pt x="4343430" y="1201861"/>
                  <a:pt x="4336536" y="1188047"/>
                </a:cubicBezTo>
                <a:cubicBezTo>
                  <a:pt x="4219334" y="1015366"/>
                  <a:pt x="4081449" y="897942"/>
                  <a:pt x="3915988" y="897942"/>
                </a:cubicBezTo>
                <a:cubicBezTo>
                  <a:pt x="3743632" y="897942"/>
                  <a:pt x="3605747" y="1015366"/>
                  <a:pt x="3488545" y="1188047"/>
                </a:cubicBezTo>
                <a:lnTo>
                  <a:pt x="3467863" y="1229490"/>
                </a:lnTo>
                <a:cubicBezTo>
                  <a:pt x="3395473" y="1329645"/>
                  <a:pt x="3300677" y="1412532"/>
                  <a:pt x="3190370" y="1470380"/>
                </a:cubicBezTo>
                <a:lnTo>
                  <a:pt x="3124635" y="1500023"/>
                </a:lnTo>
                <a:lnTo>
                  <a:pt x="3124164" y="1500278"/>
                </a:lnTo>
                <a:lnTo>
                  <a:pt x="3123867" y="1500370"/>
                </a:lnTo>
                <a:lnTo>
                  <a:pt x="3104838" y="1508950"/>
                </a:lnTo>
                <a:cubicBezTo>
                  <a:pt x="3075430" y="1520161"/>
                  <a:pt x="3045160" y="1529686"/>
                  <a:pt x="3014136" y="1537402"/>
                </a:cubicBezTo>
                <a:lnTo>
                  <a:pt x="2989140" y="1542024"/>
                </a:lnTo>
                <a:lnTo>
                  <a:pt x="2978385" y="1545349"/>
                </a:lnTo>
                <a:lnTo>
                  <a:pt x="2937637" y="1551545"/>
                </a:lnTo>
                <a:lnTo>
                  <a:pt x="2918909" y="1555008"/>
                </a:lnTo>
                <a:lnTo>
                  <a:pt x="2912174" y="1555418"/>
                </a:lnTo>
                <a:lnTo>
                  <a:pt x="2901417" y="1557053"/>
                </a:lnTo>
                <a:cubicBezTo>
                  <a:pt x="2875375" y="1559689"/>
                  <a:pt x="2848970" y="1561038"/>
                  <a:pt x="2822269" y="1561038"/>
                </a:cubicBezTo>
                <a:lnTo>
                  <a:pt x="2821037" y="1560963"/>
                </a:lnTo>
                <a:lnTo>
                  <a:pt x="2819805" y="1561038"/>
                </a:lnTo>
                <a:cubicBezTo>
                  <a:pt x="2793090" y="1561038"/>
                  <a:pt x="2766671" y="1559689"/>
                  <a:pt x="2740615" y="1557053"/>
                </a:cubicBezTo>
                <a:lnTo>
                  <a:pt x="2729784" y="1555407"/>
                </a:lnTo>
                <a:lnTo>
                  <a:pt x="2723230" y="1555008"/>
                </a:lnTo>
                <a:lnTo>
                  <a:pt x="2705222" y="1551674"/>
                </a:lnTo>
                <a:lnTo>
                  <a:pt x="2663607" y="1545348"/>
                </a:lnTo>
                <a:lnTo>
                  <a:pt x="2652467" y="1541906"/>
                </a:lnTo>
                <a:lnTo>
                  <a:pt x="2628148" y="1537403"/>
                </a:lnTo>
                <a:cubicBezTo>
                  <a:pt x="2597194" y="1529687"/>
                  <a:pt x="2567020" y="1520162"/>
                  <a:pt x="2537749" y="1508952"/>
                </a:cubicBezTo>
                <a:lnTo>
                  <a:pt x="2520508" y="1501128"/>
                </a:lnTo>
                <a:lnTo>
                  <a:pt x="2517751" y="1500276"/>
                </a:lnTo>
                <a:lnTo>
                  <a:pt x="2513131" y="1497780"/>
                </a:lnTo>
                <a:lnTo>
                  <a:pt x="2452760" y="1470383"/>
                </a:lnTo>
                <a:cubicBezTo>
                  <a:pt x="2398066" y="1441460"/>
                  <a:pt x="2347463" y="1406277"/>
                  <a:pt x="2301920" y="1365806"/>
                </a:cubicBezTo>
                <a:lnTo>
                  <a:pt x="2270892" y="1334704"/>
                </a:lnTo>
                <a:lnTo>
                  <a:pt x="2269990" y="1333962"/>
                </a:lnTo>
                <a:lnTo>
                  <a:pt x="2269193" y="1333001"/>
                </a:lnTo>
                <a:lnTo>
                  <a:pt x="2237523" y="1301254"/>
                </a:lnTo>
                <a:cubicBezTo>
                  <a:pt x="2217403" y="1278496"/>
                  <a:pt x="2198669" y="1254537"/>
                  <a:pt x="2181442" y="1229499"/>
                </a:cubicBezTo>
                <a:cubicBezTo>
                  <a:pt x="2174551" y="1215685"/>
                  <a:pt x="2160770" y="1201870"/>
                  <a:pt x="2153879" y="1188056"/>
                </a:cubicBezTo>
                <a:cubicBezTo>
                  <a:pt x="2036739" y="1015380"/>
                  <a:pt x="1898927" y="897959"/>
                  <a:pt x="1733552" y="897959"/>
                </a:cubicBezTo>
                <a:lnTo>
                  <a:pt x="0" y="885296"/>
                </a:lnTo>
                <a:lnTo>
                  <a:pt x="0" y="663785"/>
                </a:lnTo>
                <a:lnTo>
                  <a:pt x="1733552" y="663785"/>
                </a:lnTo>
                <a:lnTo>
                  <a:pt x="1733552" y="663119"/>
                </a:lnTo>
                <a:cubicBezTo>
                  <a:pt x="1898927" y="663119"/>
                  <a:pt x="2036739" y="545699"/>
                  <a:pt x="2153879" y="379929"/>
                </a:cubicBezTo>
                <a:lnTo>
                  <a:pt x="2164056" y="364628"/>
                </a:lnTo>
                <a:lnTo>
                  <a:pt x="2174548" y="345362"/>
                </a:lnTo>
                <a:lnTo>
                  <a:pt x="2195176" y="320356"/>
                </a:lnTo>
                <a:lnTo>
                  <a:pt x="2237523" y="264452"/>
                </a:lnTo>
                <a:lnTo>
                  <a:pt x="2262470" y="238781"/>
                </a:lnTo>
                <a:lnTo>
                  <a:pt x="2269990" y="229666"/>
                </a:lnTo>
                <a:lnTo>
                  <a:pt x="2276846" y="223989"/>
                </a:lnTo>
                <a:lnTo>
                  <a:pt x="2301920" y="198187"/>
                </a:lnTo>
                <a:cubicBezTo>
                  <a:pt x="2393005" y="115303"/>
                  <a:pt x="2504332" y="54866"/>
                  <a:pt x="2628148" y="23784"/>
                </a:cubicBezTo>
                <a:lnTo>
                  <a:pt x="2654121" y="18949"/>
                </a:lnTo>
                <a:lnTo>
                  <a:pt x="2663607" y="15973"/>
                </a:lnTo>
                <a:lnTo>
                  <a:pt x="2702081" y="10022"/>
                </a:lnTo>
                <a:lnTo>
                  <a:pt x="2723230" y="6085"/>
                </a:lnTo>
                <a:lnTo>
                  <a:pt x="2730333" y="5651"/>
                </a:lnTo>
                <a:lnTo>
                  <a:pt x="2740615" y="4061"/>
                </a:lnTo>
                <a:cubicBezTo>
                  <a:pt x="2766671" y="1376"/>
                  <a:pt x="2793090" y="0"/>
                  <a:pt x="2819805" y="0"/>
                </a:cubicBezTo>
                <a:close/>
              </a:path>
            </a:pathLst>
          </a:custGeom>
          <a:solidFill>
            <a:sysClr val="window" lastClr="FFFFFF">
              <a:lumMod val="85000"/>
            </a:sysClr>
          </a:solidFill>
          <a:ln>
            <a:noFill/>
          </a:ln>
        </p:spPr>
        <p:txBody>
          <a:bodyPr wrap="square" anchor="ctr">
            <a:noAutofit/>
          </a:bodyPr>
          <a:lstStyle/>
          <a:p>
            <a:pPr marL="0" marR="0" lvl="0" indent="0" algn="ctr" defTabSz="457200" eaLnBrk="1" fontAlgn="auto" latinLnBrk="0" hangingPunct="1">
              <a:lnSpc>
                <a:spcPct val="100000"/>
              </a:lnSpc>
              <a:spcBef>
                <a:spcPts val="0"/>
              </a:spcBef>
              <a:spcAft>
                <a:spcPts val="0"/>
              </a:spcAft>
              <a:buClrTx/>
              <a:buSzTx/>
              <a:buFontTx/>
              <a:buNone/>
              <a:defRPr/>
            </a:pPr>
            <a:endParaRPr kumimoji="0" sz="1800" b="0" i="0" u="none" strike="noStrike" kern="0" cap="none" spc="0" normalizeH="0" baseline="0" noProof="0">
              <a:ln>
                <a:noFill/>
              </a:ln>
              <a:solidFill>
                <a:prstClr val="black"/>
              </a:solidFill>
              <a:effectLst/>
              <a:uLnTx/>
              <a:uFillTx/>
            </a:endParaRPr>
          </a:p>
        </p:txBody>
      </p:sp>
      <p:sp>
        <p:nvSpPr>
          <p:cNvPr id="37" name="îṣḷîďè"/>
          <p:cNvSpPr/>
          <p:nvPr/>
        </p:nvSpPr>
        <p:spPr bwMode="auto">
          <a:xfrm>
            <a:off x="2383943" y="2586316"/>
            <a:ext cx="1320737" cy="1323478"/>
          </a:xfrm>
          <a:prstGeom prst="ellipse">
            <a:avLst/>
          </a:prstGeom>
          <a:solidFill>
            <a:sysClr val="window" lastClr="FFFFFF"/>
          </a:solidFill>
          <a:ln>
            <a:noFill/>
          </a:ln>
        </p:spPr>
        <p:txBody>
          <a:bodyPr anchor="ctr"/>
          <a:lstStyle/>
          <a:p>
            <a:pPr marL="0" marR="0" lvl="0" indent="0" algn="ctr" defTabSz="457200" eaLnBrk="1" fontAlgn="auto" latinLnBrk="0" hangingPunct="1">
              <a:lnSpc>
                <a:spcPct val="100000"/>
              </a:lnSpc>
              <a:spcBef>
                <a:spcPts val="0"/>
              </a:spcBef>
              <a:spcAft>
                <a:spcPts val="0"/>
              </a:spcAft>
              <a:buClrTx/>
              <a:buSzTx/>
              <a:buFontTx/>
              <a:buNone/>
              <a:defRPr/>
            </a:pPr>
            <a:endParaRPr kumimoji="0" sz="1800" b="0" i="0" u="none" strike="noStrike" kern="0" cap="none" spc="0" normalizeH="0" baseline="0" noProof="0">
              <a:ln>
                <a:noFill/>
              </a:ln>
              <a:solidFill>
                <a:prstClr val="black"/>
              </a:solidFill>
              <a:effectLst/>
              <a:uLnTx/>
              <a:uFillTx/>
            </a:endParaRPr>
          </a:p>
        </p:txBody>
      </p:sp>
      <p:sp>
        <p:nvSpPr>
          <p:cNvPr id="38" name="îsḻïdè"/>
          <p:cNvSpPr/>
          <p:nvPr/>
        </p:nvSpPr>
        <p:spPr bwMode="auto">
          <a:xfrm>
            <a:off x="4428071" y="2586316"/>
            <a:ext cx="1320737" cy="1323478"/>
          </a:xfrm>
          <a:prstGeom prst="ellipse">
            <a:avLst/>
          </a:prstGeom>
          <a:solidFill>
            <a:sysClr val="window" lastClr="FFFFFF"/>
          </a:solidFill>
          <a:ln>
            <a:noFill/>
          </a:ln>
        </p:spPr>
        <p:txBody>
          <a:bodyPr anchor="ctr"/>
          <a:lstStyle/>
          <a:p>
            <a:pPr marL="0" marR="0" lvl="0" indent="0" algn="ctr" defTabSz="457200" eaLnBrk="1" fontAlgn="auto" latinLnBrk="0" hangingPunct="1">
              <a:lnSpc>
                <a:spcPct val="100000"/>
              </a:lnSpc>
              <a:spcBef>
                <a:spcPts val="0"/>
              </a:spcBef>
              <a:spcAft>
                <a:spcPts val="0"/>
              </a:spcAft>
              <a:buClrTx/>
              <a:buSzTx/>
              <a:buFontTx/>
              <a:buNone/>
              <a:defRPr/>
            </a:pPr>
            <a:endParaRPr kumimoji="0" sz="1800" b="0" i="0" u="none" strike="noStrike" kern="0" cap="none" spc="0" normalizeH="0" baseline="0" noProof="0">
              <a:ln>
                <a:noFill/>
              </a:ln>
              <a:solidFill>
                <a:prstClr val="black"/>
              </a:solidFill>
              <a:effectLst/>
              <a:uLnTx/>
              <a:uFillTx/>
            </a:endParaRPr>
          </a:p>
        </p:txBody>
      </p:sp>
      <p:sp>
        <p:nvSpPr>
          <p:cNvPr id="39" name="任意多边形 38"/>
          <p:cNvSpPr/>
          <p:nvPr/>
        </p:nvSpPr>
        <p:spPr bwMode="auto">
          <a:xfrm>
            <a:off x="4353845" y="2515072"/>
            <a:ext cx="7483625" cy="1465964"/>
          </a:xfrm>
          <a:custGeom>
            <a:avLst/>
            <a:gdLst>
              <a:gd name="connsiteX0" fmla="*/ 779048 w 7968969"/>
              <a:gd name="connsiteY0" fmla="*/ 0 h 1561038"/>
              <a:gd name="connsiteX1" fmla="*/ 1427106 w 7968969"/>
              <a:gd name="connsiteY1" fmla="*/ 338455 h 1561038"/>
              <a:gd name="connsiteX2" fmla="*/ 1447789 w 7968969"/>
              <a:gd name="connsiteY2" fmla="*/ 372992 h 1561038"/>
              <a:gd name="connsiteX3" fmla="*/ 1875231 w 7968969"/>
              <a:gd name="connsiteY3" fmla="*/ 663096 h 1561038"/>
              <a:gd name="connsiteX4" fmla="*/ 2295780 w 7968969"/>
              <a:gd name="connsiteY4" fmla="*/ 372992 h 1561038"/>
              <a:gd name="connsiteX5" fmla="*/ 2309569 w 7968969"/>
              <a:gd name="connsiteY5" fmla="*/ 358314 h 1561038"/>
              <a:gd name="connsiteX6" fmla="*/ 2317979 w 7968969"/>
              <a:gd name="connsiteY6" fmla="*/ 346201 h 1561038"/>
              <a:gd name="connsiteX7" fmla="*/ 2318436 w 7968969"/>
              <a:gd name="connsiteY7" fmla="*/ 345363 h 1561038"/>
              <a:gd name="connsiteX8" fmla="*/ 2319229 w 7968969"/>
              <a:gd name="connsiteY8" fmla="*/ 344401 h 1561038"/>
              <a:gd name="connsiteX9" fmla="*/ 2323357 w 7968969"/>
              <a:gd name="connsiteY9" fmla="*/ 338455 h 1561038"/>
              <a:gd name="connsiteX10" fmla="*/ 2770297 w 7968969"/>
              <a:gd name="connsiteY10" fmla="*/ 23744 h 1561038"/>
              <a:gd name="connsiteX11" fmla="*/ 2800841 w 7968969"/>
              <a:gd name="connsiteY11" fmla="*/ 18061 h 1561038"/>
              <a:gd name="connsiteX12" fmla="*/ 2807496 w 7968969"/>
              <a:gd name="connsiteY12" fmla="*/ 15973 h 1561038"/>
              <a:gd name="connsiteX13" fmla="*/ 2834587 w 7968969"/>
              <a:gd name="connsiteY13" fmla="*/ 11783 h 1561038"/>
              <a:gd name="connsiteX14" fmla="*/ 2865430 w 7968969"/>
              <a:gd name="connsiteY14" fmla="*/ 6044 h 1561038"/>
              <a:gd name="connsiteX15" fmla="*/ 2875755 w 7968969"/>
              <a:gd name="connsiteY15" fmla="*/ 5414 h 1561038"/>
              <a:gd name="connsiteX16" fmla="*/ 2884504 w 7968969"/>
              <a:gd name="connsiteY16" fmla="*/ 4061 h 1561038"/>
              <a:gd name="connsiteX17" fmla="*/ 2963693 w 7968969"/>
              <a:gd name="connsiteY17" fmla="*/ 0 h 1561038"/>
              <a:gd name="connsiteX18" fmla="*/ 2964107 w 7968969"/>
              <a:gd name="connsiteY18" fmla="*/ 25 h 1561038"/>
              <a:gd name="connsiteX19" fmla="*/ 2964521 w 7968969"/>
              <a:gd name="connsiteY19" fmla="*/ 0 h 1561038"/>
              <a:gd name="connsiteX20" fmla="*/ 3044846 w 7968969"/>
              <a:gd name="connsiteY20" fmla="*/ 4061 h 1561038"/>
              <a:gd name="connsiteX21" fmla="*/ 3054500 w 7968969"/>
              <a:gd name="connsiteY21" fmla="*/ 5538 h 1561038"/>
              <a:gd name="connsiteX22" fmla="*/ 3062798 w 7968969"/>
              <a:gd name="connsiteY22" fmla="*/ 6044 h 1561038"/>
              <a:gd name="connsiteX23" fmla="*/ 3086040 w 7968969"/>
              <a:gd name="connsiteY23" fmla="*/ 10364 h 1561038"/>
              <a:gd name="connsiteX24" fmla="*/ 3122698 w 7968969"/>
              <a:gd name="connsiteY24" fmla="*/ 15973 h 1561038"/>
              <a:gd name="connsiteX25" fmla="*/ 3132266 w 7968969"/>
              <a:gd name="connsiteY25" fmla="*/ 18956 h 1561038"/>
              <a:gd name="connsiteX26" fmla="*/ 3158025 w 7968969"/>
              <a:gd name="connsiteY26" fmla="*/ 23744 h 1561038"/>
              <a:gd name="connsiteX27" fmla="*/ 3248727 w 7968969"/>
              <a:gd name="connsiteY27" fmla="*/ 52452 h 1561038"/>
              <a:gd name="connsiteX28" fmla="*/ 3268107 w 7968969"/>
              <a:gd name="connsiteY28" fmla="*/ 61305 h 1561038"/>
              <a:gd name="connsiteX29" fmla="*/ 3269483 w 7968969"/>
              <a:gd name="connsiteY29" fmla="*/ 61734 h 1561038"/>
              <a:gd name="connsiteX30" fmla="*/ 3271715 w 7968969"/>
              <a:gd name="connsiteY30" fmla="*/ 62953 h 1561038"/>
              <a:gd name="connsiteX31" fmla="*/ 3334258 w 7968969"/>
              <a:gd name="connsiteY31" fmla="*/ 91521 h 1561038"/>
              <a:gd name="connsiteX32" fmla="*/ 3611751 w 7968969"/>
              <a:gd name="connsiteY32" fmla="*/ 338455 h 1561038"/>
              <a:gd name="connsiteX33" fmla="*/ 3632433 w 7968969"/>
              <a:gd name="connsiteY33" fmla="*/ 372992 h 1561038"/>
              <a:gd name="connsiteX34" fmla="*/ 4059876 w 7968969"/>
              <a:gd name="connsiteY34" fmla="*/ 663096 h 1561038"/>
              <a:gd name="connsiteX35" fmla="*/ 4480424 w 7968969"/>
              <a:gd name="connsiteY35" fmla="*/ 372992 h 1561038"/>
              <a:gd name="connsiteX36" fmla="*/ 4491529 w 7968969"/>
              <a:gd name="connsiteY36" fmla="*/ 361170 h 1561038"/>
              <a:gd name="connsiteX37" fmla="*/ 4501781 w 7968969"/>
              <a:gd name="connsiteY37" fmla="*/ 342318 h 1561038"/>
              <a:gd name="connsiteX38" fmla="*/ 4540798 w 7968969"/>
              <a:gd name="connsiteY38" fmla="*/ 295179 h 1561038"/>
              <a:gd name="connsiteX39" fmla="*/ 4564111 w 7968969"/>
              <a:gd name="connsiteY39" fmla="*/ 264418 h 1561038"/>
              <a:gd name="connsiteX40" fmla="*/ 4578559 w 7968969"/>
              <a:gd name="connsiteY40" fmla="*/ 249559 h 1561038"/>
              <a:gd name="connsiteX41" fmla="*/ 4597173 w 7968969"/>
              <a:gd name="connsiteY41" fmla="*/ 227070 h 1561038"/>
              <a:gd name="connsiteX42" fmla="*/ 4613355 w 7968969"/>
              <a:gd name="connsiteY42" fmla="*/ 213771 h 1561038"/>
              <a:gd name="connsiteX43" fmla="*/ 4628542 w 7968969"/>
              <a:gd name="connsiteY43" fmla="*/ 198152 h 1561038"/>
              <a:gd name="connsiteX44" fmla="*/ 4700568 w 7968969"/>
              <a:gd name="connsiteY44" fmla="*/ 140304 h 1561038"/>
              <a:gd name="connsiteX45" fmla="*/ 4709395 w 7968969"/>
              <a:gd name="connsiteY45" fmla="*/ 134846 h 1561038"/>
              <a:gd name="connsiteX46" fmla="*/ 4712591 w 7968969"/>
              <a:gd name="connsiteY46" fmla="*/ 132219 h 1561038"/>
              <a:gd name="connsiteX47" fmla="*/ 4720943 w 7968969"/>
              <a:gd name="connsiteY47" fmla="*/ 127705 h 1561038"/>
              <a:gd name="connsiteX48" fmla="*/ 4779461 w 7968969"/>
              <a:gd name="connsiteY48" fmla="*/ 91521 h 1561038"/>
              <a:gd name="connsiteX49" fmla="*/ 4835695 w 7968969"/>
              <a:gd name="connsiteY49" fmla="*/ 65684 h 1561038"/>
              <a:gd name="connsiteX50" fmla="*/ 4844805 w 7968969"/>
              <a:gd name="connsiteY50" fmla="*/ 60761 h 1561038"/>
              <a:gd name="connsiteX51" fmla="*/ 4849715 w 7968969"/>
              <a:gd name="connsiteY51" fmla="*/ 59242 h 1561038"/>
              <a:gd name="connsiteX52" fmla="*/ 4864495 w 7968969"/>
              <a:gd name="connsiteY52" fmla="*/ 52452 h 1561038"/>
              <a:gd name="connsiteX53" fmla="*/ 4954941 w 7968969"/>
              <a:gd name="connsiteY53" fmla="*/ 23744 h 1561038"/>
              <a:gd name="connsiteX54" fmla="*/ 4979028 w 7968969"/>
              <a:gd name="connsiteY54" fmla="*/ 19262 h 1561038"/>
              <a:gd name="connsiteX55" fmla="*/ 4990584 w 7968969"/>
              <a:gd name="connsiteY55" fmla="*/ 15689 h 1561038"/>
              <a:gd name="connsiteX56" fmla="*/ 5032452 w 7968969"/>
              <a:gd name="connsiteY56" fmla="*/ 9323 h 1561038"/>
              <a:gd name="connsiteX57" fmla="*/ 5050074 w 7968969"/>
              <a:gd name="connsiteY57" fmla="*/ 6044 h 1561038"/>
              <a:gd name="connsiteX58" fmla="*/ 5056648 w 7968969"/>
              <a:gd name="connsiteY58" fmla="*/ 5643 h 1561038"/>
              <a:gd name="connsiteX59" fmla="*/ 5067552 w 7968969"/>
              <a:gd name="connsiteY59" fmla="*/ 3985 h 1561038"/>
              <a:gd name="connsiteX60" fmla="*/ 5146700 w 7968969"/>
              <a:gd name="connsiteY60" fmla="*/ 0 h 1561038"/>
              <a:gd name="connsiteX61" fmla="*/ 5147934 w 7968969"/>
              <a:gd name="connsiteY61" fmla="*/ 75 h 1561038"/>
              <a:gd name="connsiteX62" fmla="*/ 5149165 w 7968969"/>
              <a:gd name="connsiteY62" fmla="*/ 0 h 1561038"/>
              <a:gd name="connsiteX63" fmla="*/ 5229490 w 7968969"/>
              <a:gd name="connsiteY63" fmla="*/ 4061 h 1561038"/>
              <a:gd name="connsiteX64" fmla="*/ 5240130 w 7968969"/>
              <a:gd name="connsiteY64" fmla="*/ 5689 h 1561038"/>
              <a:gd name="connsiteX65" fmla="*/ 5245739 w 7968969"/>
              <a:gd name="connsiteY65" fmla="*/ 6030 h 1561038"/>
              <a:gd name="connsiteX66" fmla="*/ 5261818 w 7968969"/>
              <a:gd name="connsiteY66" fmla="*/ 9007 h 1561038"/>
              <a:gd name="connsiteX67" fmla="*/ 5307342 w 7968969"/>
              <a:gd name="connsiteY67" fmla="*/ 15973 h 1561038"/>
              <a:gd name="connsiteX68" fmla="*/ 5318899 w 7968969"/>
              <a:gd name="connsiteY68" fmla="*/ 19576 h 1561038"/>
              <a:gd name="connsiteX69" fmla="*/ 5340822 w 7968969"/>
              <a:gd name="connsiteY69" fmla="*/ 23635 h 1561038"/>
              <a:gd name="connsiteX70" fmla="*/ 5431220 w 7968969"/>
              <a:gd name="connsiteY70" fmla="*/ 52086 h 1561038"/>
              <a:gd name="connsiteX71" fmla="*/ 5448862 w 7968969"/>
              <a:gd name="connsiteY71" fmla="*/ 60092 h 1561038"/>
              <a:gd name="connsiteX72" fmla="*/ 5454127 w 7968969"/>
              <a:gd name="connsiteY72" fmla="*/ 61734 h 1561038"/>
              <a:gd name="connsiteX73" fmla="*/ 5462227 w 7968969"/>
              <a:gd name="connsiteY73" fmla="*/ 66158 h 1561038"/>
              <a:gd name="connsiteX74" fmla="*/ 5516209 w 7968969"/>
              <a:gd name="connsiteY74" fmla="*/ 90655 h 1561038"/>
              <a:gd name="connsiteX75" fmla="*/ 5667049 w 7968969"/>
              <a:gd name="connsiteY75" fmla="*/ 195233 h 1561038"/>
              <a:gd name="connsiteX76" fmla="*/ 5700602 w 7968969"/>
              <a:gd name="connsiteY76" fmla="*/ 228865 h 1561038"/>
              <a:gd name="connsiteX77" fmla="*/ 5701565 w 7968969"/>
              <a:gd name="connsiteY77" fmla="*/ 229666 h 1561038"/>
              <a:gd name="connsiteX78" fmla="*/ 5702315 w 7968969"/>
              <a:gd name="connsiteY78" fmla="*/ 230583 h 1561038"/>
              <a:gd name="connsiteX79" fmla="*/ 5731447 w 7968969"/>
              <a:gd name="connsiteY79" fmla="*/ 259784 h 1561038"/>
              <a:gd name="connsiteX80" fmla="*/ 5787527 w 7968969"/>
              <a:gd name="connsiteY80" fmla="*/ 331539 h 1561038"/>
              <a:gd name="connsiteX81" fmla="*/ 5815089 w 7968969"/>
              <a:gd name="connsiteY81" fmla="*/ 372982 h 1561038"/>
              <a:gd name="connsiteX82" fmla="*/ 6235417 w 7968969"/>
              <a:gd name="connsiteY82" fmla="*/ 663079 h 1561038"/>
              <a:gd name="connsiteX83" fmla="*/ 6235417 w 7968969"/>
              <a:gd name="connsiteY83" fmla="*/ 663785 h 1561038"/>
              <a:gd name="connsiteX84" fmla="*/ 7968969 w 7968969"/>
              <a:gd name="connsiteY84" fmla="*/ 663785 h 1561038"/>
              <a:gd name="connsiteX85" fmla="*/ 7968969 w 7968969"/>
              <a:gd name="connsiteY85" fmla="*/ 885296 h 1561038"/>
              <a:gd name="connsiteX86" fmla="*/ 6235417 w 7968969"/>
              <a:gd name="connsiteY86" fmla="*/ 885296 h 1561038"/>
              <a:gd name="connsiteX87" fmla="*/ 6235417 w 7968969"/>
              <a:gd name="connsiteY87" fmla="*/ 897919 h 1561038"/>
              <a:gd name="connsiteX88" fmla="*/ 5906928 w 7968969"/>
              <a:gd name="connsiteY88" fmla="*/ 1066926 h 1561038"/>
              <a:gd name="connsiteX89" fmla="*/ 5819217 w 7968969"/>
              <a:gd name="connsiteY89" fmla="*/ 1175977 h 1561038"/>
              <a:gd name="connsiteX90" fmla="*/ 5796240 w 7968969"/>
              <a:gd name="connsiteY90" fmla="*/ 1218711 h 1561038"/>
              <a:gd name="connsiteX91" fmla="*/ 5701565 w 7968969"/>
              <a:gd name="connsiteY91" fmla="*/ 1333962 h 1561038"/>
              <a:gd name="connsiteX92" fmla="*/ 5669142 w 7968969"/>
              <a:gd name="connsiteY92" fmla="*/ 1360697 h 1561038"/>
              <a:gd name="connsiteX93" fmla="*/ 5667049 w 7968969"/>
              <a:gd name="connsiteY93" fmla="*/ 1362851 h 1561038"/>
              <a:gd name="connsiteX94" fmla="*/ 5646683 w 7968969"/>
              <a:gd name="connsiteY94" fmla="*/ 1379216 h 1561038"/>
              <a:gd name="connsiteX95" fmla="*/ 5586531 w 7968969"/>
              <a:gd name="connsiteY95" fmla="*/ 1428816 h 1561038"/>
              <a:gd name="connsiteX96" fmla="*/ 5550537 w 7968969"/>
              <a:gd name="connsiteY96" fmla="*/ 1448242 h 1561038"/>
              <a:gd name="connsiteX97" fmla="*/ 5516209 w 7968969"/>
              <a:gd name="connsiteY97" fmla="*/ 1469479 h 1561038"/>
              <a:gd name="connsiteX98" fmla="*/ 5482353 w 7968969"/>
              <a:gd name="connsiteY98" fmla="*/ 1485042 h 1561038"/>
              <a:gd name="connsiteX99" fmla="*/ 5454127 w 7968969"/>
              <a:gd name="connsiteY99" fmla="*/ 1500276 h 1561038"/>
              <a:gd name="connsiteX100" fmla="*/ 5439326 w 7968969"/>
              <a:gd name="connsiteY100" fmla="*/ 1504821 h 1561038"/>
              <a:gd name="connsiteX101" fmla="*/ 5431220 w 7968969"/>
              <a:gd name="connsiteY101" fmla="*/ 1508547 h 1561038"/>
              <a:gd name="connsiteX102" fmla="*/ 5340822 w 7968969"/>
              <a:gd name="connsiteY102" fmla="*/ 1537254 h 1561038"/>
              <a:gd name="connsiteX103" fmla="*/ 5322741 w 7968969"/>
              <a:gd name="connsiteY103" fmla="*/ 1540620 h 1561038"/>
              <a:gd name="connsiteX104" fmla="*/ 5307342 w 7968969"/>
              <a:gd name="connsiteY104" fmla="*/ 1545348 h 1561038"/>
              <a:gd name="connsiteX105" fmla="*/ 5255324 w 7968969"/>
              <a:gd name="connsiteY105" fmla="*/ 1553169 h 1561038"/>
              <a:gd name="connsiteX106" fmla="*/ 5245739 w 7968969"/>
              <a:gd name="connsiteY106" fmla="*/ 1554953 h 1561038"/>
              <a:gd name="connsiteX107" fmla="*/ 5241898 w 7968969"/>
              <a:gd name="connsiteY107" fmla="*/ 1555188 h 1561038"/>
              <a:gd name="connsiteX108" fmla="*/ 5229490 w 7968969"/>
              <a:gd name="connsiteY108" fmla="*/ 1557053 h 1561038"/>
              <a:gd name="connsiteX109" fmla="*/ 5149165 w 7968969"/>
              <a:gd name="connsiteY109" fmla="*/ 1561038 h 1561038"/>
              <a:gd name="connsiteX110" fmla="*/ 5147596 w 7968969"/>
              <a:gd name="connsiteY110" fmla="*/ 1560942 h 1561038"/>
              <a:gd name="connsiteX111" fmla="*/ 5146700 w 7968969"/>
              <a:gd name="connsiteY111" fmla="*/ 1560997 h 1561038"/>
              <a:gd name="connsiteX112" fmla="*/ 5067552 w 7968969"/>
              <a:gd name="connsiteY112" fmla="*/ 1556937 h 1561038"/>
              <a:gd name="connsiteX113" fmla="*/ 5058208 w 7968969"/>
              <a:gd name="connsiteY113" fmla="*/ 1555490 h 1561038"/>
              <a:gd name="connsiteX114" fmla="*/ 5050074 w 7968969"/>
              <a:gd name="connsiteY114" fmla="*/ 1554994 h 1561038"/>
              <a:gd name="connsiteX115" fmla="*/ 5025694 w 7968969"/>
              <a:gd name="connsiteY115" fmla="*/ 1550458 h 1561038"/>
              <a:gd name="connsiteX116" fmla="*/ 4990584 w 7968969"/>
              <a:gd name="connsiteY116" fmla="*/ 1545025 h 1561038"/>
              <a:gd name="connsiteX117" fmla="*/ 4981991 w 7968969"/>
              <a:gd name="connsiteY117" fmla="*/ 1542327 h 1561038"/>
              <a:gd name="connsiteX118" fmla="*/ 4954941 w 7968969"/>
              <a:gd name="connsiteY118" fmla="*/ 1537294 h 1561038"/>
              <a:gd name="connsiteX119" fmla="*/ 4628542 w 7968969"/>
              <a:gd name="connsiteY119" fmla="*/ 1362886 h 1561038"/>
              <a:gd name="connsiteX120" fmla="*/ 4600740 w 7968969"/>
              <a:gd name="connsiteY120" fmla="*/ 1334292 h 1561038"/>
              <a:gd name="connsiteX121" fmla="*/ 4597173 w 7968969"/>
              <a:gd name="connsiteY121" fmla="*/ 1331337 h 1561038"/>
              <a:gd name="connsiteX122" fmla="*/ 4593303 w 7968969"/>
              <a:gd name="connsiteY122" fmla="*/ 1326644 h 1561038"/>
              <a:gd name="connsiteX123" fmla="*/ 4564111 w 7968969"/>
              <a:gd name="connsiteY123" fmla="*/ 1296620 h 1561038"/>
              <a:gd name="connsiteX124" fmla="*/ 4513670 w 7968969"/>
              <a:gd name="connsiteY124" fmla="*/ 1230063 h 1561038"/>
              <a:gd name="connsiteX125" fmla="*/ 4503923 w 7968969"/>
              <a:gd name="connsiteY125" fmla="*/ 1218242 h 1561038"/>
              <a:gd name="connsiteX126" fmla="*/ 4494213 w 7968969"/>
              <a:gd name="connsiteY126" fmla="*/ 1207905 h 1561038"/>
              <a:gd name="connsiteX127" fmla="*/ 4480424 w 7968969"/>
              <a:gd name="connsiteY127" fmla="*/ 1188047 h 1561038"/>
              <a:gd name="connsiteX128" fmla="*/ 4059876 w 7968969"/>
              <a:gd name="connsiteY128" fmla="*/ 897942 h 1561038"/>
              <a:gd name="connsiteX129" fmla="*/ 3632433 w 7968969"/>
              <a:gd name="connsiteY129" fmla="*/ 1188047 h 1561038"/>
              <a:gd name="connsiteX130" fmla="*/ 3611751 w 7968969"/>
              <a:gd name="connsiteY130" fmla="*/ 1229490 h 1561038"/>
              <a:gd name="connsiteX131" fmla="*/ 3334258 w 7968969"/>
              <a:gd name="connsiteY131" fmla="*/ 1470380 h 1561038"/>
              <a:gd name="connsiteX132" fmla="*/ 3277204 w 7968969"/>
              <a:gd name="connsiteY132" fmla="*/ 1496109 h 1561038"/>
              <a:gd name="connsiteX133" fmla="*/ 3269483 w 7968969"/>
              <a:gd name="connsiteY133" fmla="*/ 1500276 h 1561038"/>
              <a:gd name="connsiteX134" fmla="*/ 3264719 w 7968969"/>
              <a:gd name="connsiteY134" fmla="*/ 1501739 h 1561038"/>
              <a:gd name="connsiteX135" fmla="*/ 3248727 w 7968969"/>
              <a:gd name="connsiteY135" fmla="*/ 1508950 h 1561038"/>
              <a:gd name="connsiteX136" fmla="*/ 3158025 w 7968969"/>
              <a:gd name="connsiteY136" fmla="*/ 1537402 h 1561038"/>
              <a:gd name="connsiteX137" fmla="*/ 3134277 w 7968969"/>
              <a:gd name="connsiteY137" fmla="*/ 1541793 h 1561038"/>
              <a:gd name="connsiteX138" fmla="*/ 3122698 w 7968969"/>
              <a:gd name="connsiteY138" fmla="*/ 1545348 h 1561038"/>
              <a:gd name="connsiteX139" fmla="*/ 3081722 w 7968969"/>
              <a:gd name="connsiteY139" fmla="*/ 1551509 h 1561038"/>
              <a:gd name="connsiteX140" fmla="*/ 3062798 w 7968969"/>
              <a:gd name="connsiteY140" fmla="*/ 1555008 h 1561038"/>
              <a:gd name="connsiteX141" fmla="*/ 3055497 w 7968969"/>
              <a:gd name="connsiteY141" fmla="*/ 1555452 h 1561038"/>
              <a:gd name="connsiteX142" fmla="*/ 3044846 w 7968969"/>
              <a:gd name="connsiteY142" fmla="*/ 1557053 h 1561038"/>
              <a:gd name="connsiteX143" fmla="*/ 2964521 w 7968969"/>
              <a:gd name="connsiteY143" fmla="*/ 1561038 h 1561038"/>
              <a:gd name="connsiteX144" fmla="*/ 2964108 w 7968969"/>
              <a:gd name="connsiteY144" fmla="*/ 1561013 h 1561038"/>
              <a:gd name="connsiteX145" fmla="*/ 2963693 w 7968969"/>
              <a:gd name="connsiteY145" fmla="*/ 1561038 h 1561038"/>
              <a:gd name="connsiteX146" fmla="*/ 2884504 w 7968969"/>
              <a:gd name="connsiteY146" fmla="*/ 1557053 h 1561038"/>
              <a:gd name="connsiteX147" fmla="*/ 2874662 w 7968969"/>
              <a:gd name="connsiteY147" fmla="*/ 1555557 h 1561038"/>
              <a:gd name="connsiteX148" fmla="*/ 2865430 w 7968969"/>
              <a:gd name="connsiteY148" fmla="*/ 1554994 h 1561038"/>
              <a:gd name="connsiteX149" fmla="*/ 2840763 w 7968969"/>
              <a:gd name="connsiteY149" fmla="*/ 1550405 h 1561038"/>
              <a:gd name="connsiteX150" fmla="*/ 2807496 w 7968969"/>
              <a:gd name="connsiteY150" fmla="*/ 1545348 h 1561038"/>
              <a:gd name="connsiteX151" fmla="*/ 2798281 w 7968969"/>
              <a:gd name="connsiteY151" fmla="*/ 1542501 h 1561038"/>
              <a:gd name="connsiteX152" fmla="*/ 2770297 w 7968969"/>
              <a:gd name="connsiteY152" fmla="*/ 1537294 h 1561038"/>
              <a:gd name="connsiteX153" fmla="*/ 2679851 w 7968969"/>
              <a:gd name="connsiteY153" fmla="*/ 1508586 h 1561038"/>
              <a:gd name="connsiteX154" fmla="*/ 2662019 w 7968969"/>
              <a:gd name="connsiteY154" fmla="*/ 1500393 h 1561038"/>
              <a:gd name="connsiteX155" fmla="*/ 2661639 w 7968969"/>
              <a:gd name="connsiteY155" fmla="*/ 1500276 h 1561038"/>
              <a:gd name="connsiteX156" fmla="*/ 2660932 w 7968969"/>
              <a:gd name="connsiteY156" fmla="*/ 1499894 h 1561038"/>
              <a:gd name="connsiteX157" fmla="*/ 2594818 w 7968969"/>
              <a:gd name="connsiteY157" fmla="*/ 1469517 h 1561038"/>
              <a:gd name="connsiteX158" fmla="*/ 2443899 w 7968969"/>
              <a:gd name="connsiteY158" fmla="*/ 1362886 h 1561038"/>
              <a:gd name="connsiteX159" fmla="*/ 2423303 w 7968969"/>
              <a:gd name="connsiteY159" fmla="*/ 1341704 h 1561038"/>
              <a:gd name="connsiteX160" fmla="*/ 2413878 w 7968969"/>
              <a:gd name="connsiteY160" fmla="*/ 1333962 h 1561038"/>
              <a:gd name="connsiteX161" fmla="*/ 2402978 w 7968969"/>
              <a:gd name="connsiteY161" fmla="*/ 1320801 h 1561038"/>
              <a:gd name="connsiteX162" fmla="*/ 2379467 w 7968969"/>
              <a:gd name="connsiteY162" fmla="*/ 1296620 h 1561038"/>
              <a:gd name="connsiteX163" fmla="*/ 2341860 w 7968969"/>
              <a:gd name="connsiteY163" fmla="*/ 1246997 h 1561038"/>
              <a:gd name="connsiteX164" fmla="*/ 2318436 w 7968969"/>
              <a:gd name="connsiteY164" fmla="*/ 1218711 h 1561038"/>
              <a:gd name="connsiteX165" fmla="*/ 2316668 w 7968969"/>
              <a:gd name="connsiteY165" fmla="*/ 1215462 h 1561038"/>
              <a:gd name="connsiteX166" fmla="*/ 2309569 w 7968969"/>
              <a:gd name="connsiteY166" fmla="*/ 1207905 h 1561038"/>
              <a:gd name="connsiteX167" fmla="*/ 2295780 w 7968969"/>
              <a:gd name="connsiteY167" fmla="*/ 1188047 h 1561038"/>
              <a:gd name="connsiteX168" fmla="*/ 1875231 w 7968969"/>
              <a:gd name="connsiteY168" fmla="*/ 897942 h 1561038"/>
              <a:gd name="connsiteX169" fmla="*/ 1447789 w 7968969"/>
              <a:gd name="connsiteY169" fmla="*/ 1188047 h 1561038"/>
              <a:gd name="connsiteX170" fmla="*/ 1427106 w 7968969"/>
              <a:gd name="connsiteY170" fmla="*/ 1229490 h 1561038"/>
              <a:gd name="connsiteX171" fmla="*/ 779048 w 7968969"/>
              <a:gd name="connsiteY171" fmla="*/ 1561038 h 1561038"/>
              <a:gd name="connsiteX172" fmla="*/ 0 w 7968969"/>
              <a:gd name="connsiteY172" fmla="*/ 780519 h 1561038"/>
              <a:gd name="connsiteX173" fmla="*/ 779048 w 7968969"/>
              <a:gd name="connsiteY173" fmla="*/ 0 h 1561038"/>
              <a:gd name="connsiteX0-1" fmla="*/ 779048 w 7968969"/>
              <a:gd name="connsiteY0-2" fmla="*/ 0 h 1561038"/>
              <a:gd name="connsiteX1-3" fmla="*/ 1427106 w 7968969"/>
              <a:gd name="connsiteY1-4" fmla="*/ 338455 h 1561038"/>
              <a:gd name="connsiteX2-5" fmla="*/ 1447789 w 7968969"/>
              <a:gd name="connsiteY2-6" fmla="*/ 372992 h 1561038"/>
              <a:gd name="connsiteX3-7" fmla="*/ 1875231 w 7968969"/>
              <a:gd name="connsiteY3-8" fmla="*/ 663096 h 1561038"/>
              <a:gd name="connsiteX4-9" fmla="*/ 2295780 w 7968969"/>
              <a:gd name="connsiteY4-10" fmla="*/ 372992 h 1561038"/>
              <a:gd name="connsiteX5-11" fmla="*/ 2309569 w 7968969"/>
              <a:gd name="connsiteY5-12" fmla="*/ 358314 h 1561038"/>
              <a:gd name="connsiteX6-13" fmla="*/ 2317979 w 7968969"/>
              <a:gd name="connsiteY6-14" fmla="*/ 346201 h 1561038"/>
              <a:gd name="connsiteX7-15" fmla="*/ 2318436 w 7968969"/>
              <a:gd name="connsiteY7-16" fmla="*/ 345363 h 1561038"/>
              <a:gd name="connsiteX8-17" fmla="*/ 2319229 w 7968969"/>
              <a:gd name="connsiteY8-18" fmla="*/ 344401 h 1561038"/>
              <a:gd name="connsiteX9-19" fmla="*/ 2323357 w 7968969"/>
              <a:gd name="connsiteY9-20" fmla="*/ 338455 h 1561038"/>
              <a:gd name="connsiteX10-21" fmla="*/ 2770297 w 7968969"/>
              <a:gd name="connsiteY10-22" fmla="*/ 23744 h 1561038"/>
              <a:gd name="connsiteX11-23" fmla="*/ 2800841 w 7968969"/>
              <a:gd name="connsiteY11-24" fmla="*/ 18061 h 1561038"/>
              <a:gd name="connsiteX12-25" fmla="*/ 2807496 w 7968969"/>
              <a:gd name="connsiteY12-26" fmla="*/ 15973 h 1561038"/>
              <a:gd name="connsiteX13-27" fmla="*/ 2834587 w 7968969"/>
              <a:gd name="connsiteY13-28" fmla="*/ 11783 h 1561038"/>
              <a:gd name="connsiteX14-29" fmla="*/ 2865430 w 7968969"/>
              <a:gd name="connsiteY14-30" fmla="*/ 6044 h 1561038"/>
              <a:gd name="connsiteX15-31" fmla="*/ 2875755 w 7968969"/>
              <a:gd name="connsiteY15-32" fmla="*/ 5414 h 1561038"/>
              <a:gd name="connsiteX16-33" fmla="*/ 2884504 w 7968969"/>
              <a:gd name="connsiteY16-34" fmla="*/ 4061 h 1561038"/>
              <a:gd name="connsiteX17-35" fmla="*/ 2963693 w 7968969"/>
              <a:gd name="connsiteY17-36" fmla="*/ 0 h 1561038"/>
              <a:gd name="connsiteX18-37" fmla="*/ 2964107 w 7968969"/>
              <a:gd name="connsiteY18-38" fmla="*/ 25 h 1561038"/>
              <a:gd name="connsiteX19-39" fmla="*/ 2964521 w 7968969"/>
              <a:gd name="connsiteY19-40" fmla="*/ 0 h 1561038"/>
              <a:gd name="connsiteX20-41" fmla="*/ 3044846 w 7968969"/>
              <a:gd name="connsiteY20-42" fmla="*/ 4061 h 1561038"/>
              <a:gd name="connsiteX21-43" fmla="*/ 3054500 w 7968969"/>
              <a:gd name="connsiteY21-44" fmla="*/ 5538 h 1561038"/>
              <a:gd name="connsiteX22-45" fmla="*/ 3062798 w 7968969"/>
              <a:gd name="connsiteY22-46" fmla="*/ 6044 h 1561038"/>
              <a:gd name="connsiteX23-47" fmla="*/ 3086040 w 7968969"/>
              <a:gd name="connsiteY23-48" fmla="*/ 10364 h 1561038"/>
              <a:gd name="connsiteX24-49" fmla="*/ 3122698 w 7968969"/>
              <a:gd name="connsiteY24-50" fmla="*/ 15973 h 1561038"/>
              <a:gd name="connsiteX25-51" fmla="*/ 3132266 w 7968969"/>
              <a:gd name="connsiteY25-52" fmla="*/ 18956 h 1561038"/>
              <a:gd name="connsiteX26-53" fmla="*/ 3158025 w 7968969"/>
              <a:gd name="connsiteY26-54" fmla="*/ 23744 h 1561038"/>
              <a:gd name="connsiteX27-55" fmla="*/ 3248727 w 7968969"/>
              <a:gd name="connsiteY27-56" fmla="*/ 52452 h 1561038"/>
              <a:gd name="connsiteX28-57" fmla="*/ 3268107 w 7968969"/>
              <a:gd name="connsiteY28-58" fmla="*/ 61305 h 1561038"/>
              <a:gd name="connsiteX29-59" fmla="*/ 3269483 w 7968969"/>
              <a:gd name="connsiteY29-60" fmla="*/ 61734 h 1561038"/>
              <a:gd name="connsiteX30-61" fmla="*/ 3271715 w 7968969"/>
              <a:gd name="connsiteY30-62" fmla="*/ 62953 h 1561038"/>
              <a:gd name="connsiteX31-63" fmla="*/ 3334258 w 7968969"/>
              <a:gd name="connsiteY31-64" fmla="*/ 91521 h 1561038"/>
              <a:gd name="connsiteX32-65" fmla="*/ 3611751 w 7968969"/>
              <a:gd name="connsiteY32-66" fmla="*/ 338455 h 1561038"/>
              <a:gd name="connsiteX33-67" fmla="*/ 3632433 w 7968969"/>
              <a:gd name="connsiteY33-68" fmla="*/ 372992 h 1561038"/>
              <a:gd name="connsiteX34-69" fmla="*/ 4059876 w 7968969"/>
              <a:gd name="connsiteY34-70" fmla="*/ 663096 h 1561038"/>
              <a:gd name="connsiteX35-71" fmla="*/ 4480424 w 7968969"/>
              <a:gd name="connsiteY35-72" fmla="*/ 372992 h 1561038"/>
              <a:gd name="connsiteX36-73" fmla="*/ 4491529 w 7968969"/>
              <a:gd name="connsiteY36-74" fmla="*/ 361170 h 1561038"/>
              <a:gd name="connsiteX37-75" fmla="*/ 4501781 w 7968969"/>
              <a:gd name="connsiteY37-76" fmla="*/ 342318 h 1561038"/>
              <a:gd name="connsiteX38-77" fmla="*/ 4540798 w 7968969"/>
              <a:gd name="connsiteY38-78" fmla="*/ 295179 h 1561038"/>
              <a:gd name="connsiteX39-79" fmla="*/ 4564111 w 7968969"/>
              <a:gd name="connsiteY39-80" fmla="*/ 264418 h 1561038"/>
              <a:gd name="connsiteX40-81" fmla="*/ 4578559 w 7968969"/>
              <a:gd name="connsiteY40-82" fmla="*/ 249559 h 1561038"/>
              <a:gd name="connsiteX41-83" fmla="*/ 4597173 w 7968969"/>
              <a:gd name="connsiteY41-84" fmla="*/ 227070 h 1561038"/>
              <a:gd name="connsiteX42-85" fmla="*/ 4613355 w 7968969"/>
              <a:gd name="connsiteY42-86" fmla="*/ 213771 h 1561038"/>
              <a:gd name="connsiteX43-87" fmla="*/ 4628542 w 7968969"/>
              <a:gd name="connsiteY43-88" fmla="*/ 198152 h 1561038"/>
              <a:gd name="connsiteX44-89" fmla="*/ 4700568 w 7968969"/>
              <a:gd name="connsiteY44-90" fmla="*/ 140304 h 1561038"/>
              <a:gd name="connsiteX45-91" fmla="*/ 4709395 w 7968969"/>
              <a:gd name="connsiteY45-92" fmla="*/ 134846 h 1561038"/>
              <a:gd name="connsiteX46-93" fmla="*/ 4712591 w 7968969"/>
              <a:gd name="connsiteY46-94" fmla="*/ 132219 h 1561038"/>
              <a:gd name="connsiteX47-95" fmla="*/ 4720943 w 7968969"/>
              <a:gd name="connsiteY47-96" fmla="*/ 127705 h 1561038"/>
              <a:gd name="connsiteX48-97" fmla="*/ 4779461 w 7968969"/>
              <a:gd name="connsiteY48-98" fmla="*/ 91521 h 1561038"/>
              <a:gd name="connsiteX49-99" fmla="*/ 4835695 w 7968969"/>
              <a:gd name="connsiteY49-100" fmla="*/ 65684 h 1561038"/>
              <a:gd name="connsiteX50-101" fmla="*/ 4844805 w 7968969"/>
              <a:gd name="connsiteY50-102" fmla="*/ 60761 h 1561038"/>
              <a:gd name="connsiteX51-103" fmla="*/ 4849715 w 7968969"/>
              <a:gd name="connsiteY51-104" fmla="*/ 59242 h 1561038"/>
              <a:gd name="connsiteX52-105" fmla="*/ 4864495 w 7968969"/>
              <a:gd name="connsiteY52-106" fmla="*/ 52452 h 1561038"/>
              <a:gd name="connsiteX53-107" fmla="*/ 4954941 w 7968969"/>
              <a:gd name="connsiteY53-108" fmla="*/ 23744 h 1561038"/>
              <a:gd name="connsiteX54-109" fmla="*/ 4979028 w 7968969"/>
              <a:gd name="connsiteY54-110" fmla="*/ 19262 h 1561038"/>
              <a:gd name="connsiteX55-111" fmla="*/ 4990584 w 7968969"/>
              <a:gd name="connsiteY55-112" fmla="*/ 15689 h 1561038"/>
              <a:gd name="connsiteX56-113" fmla="*/ 5032452 w 7968969"/>
              <a:gd name="connsiteY56-114" fmla="*/ 9323 h 1561038"/>
              <a:gd name="connsiteX57-115" fmla="*/ 5050074 w 7968969"/>
              <a:gd name="connsiteY57-116" fmla="*/ 6044 h 1561038"/>
              <a:gd name="connsiteX58-117" fmla="*/ 5056648 w 7968969"/>
              <a:gd name="connsiteY58-118" fmla="*/ 5643 h 1561038"/>
              <a:gd name="connsiteX59-119" fmla="*/ 5067552 w 7968969"/>
              <a:gd name="connsiteY59-120" fmla="*/ 3985 h 1561038"/>
              <a:gd name="connsiteX60-121" fmla="*/ 5146700 w 7968969"/>
              <a:gd name="connsiteY60-122" fmla="*/ 0 h 1561038"/>
              <a:gd name="connsiteX61-123" fmla="*/ 5147934 w 7968969"/>
              <a:gd name="connsiteY61-124" fmla="*/ 75 h 1561038"/>
              <a:gd name="connsiteX62-125" fmla="*/ 5149165 w 7968969"/>
              <a:gd name="connsiteY62-126" fmla="*/ 0 h 1561038"/>
              <a:gd name="connsiteX63-127" fmla="*/ 5229490 w 7968969"/>
              <a:gd name="connsiteY63-128" fmla="*/ 4061 h 1561038"/>
              <a:gd name="connsiteX64-129" fmla="*/ 5240130 w 7968969"/>
              <a:gd name="connsiteY64-130" fmla="*/ 5689 h 1561038"/>
              <a:gd name="connsiteX65-131" fmla="*/ 5245739 w 7968969"/>
              <a:gd name="connsiteY65-132" fmla="*/ 6030 h 1561038"/>
              <a:gd name="connsiteX66-133" fmla="*/ 5261818 w 7968969"/>
              <a:gd name="connsiteY66-134" fmla="*/ 9007 h 1561038"/>
              <a:gd name="connsiteX67-135" fmla="*/ 5307342 w 7968969"/>
              <a:gd name="connsiteY67-136" fmla="*/ 15973 h 1561038"/>
              <a:gd name="connsiteX68-137" fmla="*/ 5318899 w 7968969"/>
              <a:gd name="connsiteY68-138" fmla="*/ 19576 h 1561038"/>
              <a:gd name="connsiteX69-139" fmla="*/ 5340822 w 7968969"/>
              <a:gd name="connsiteY69-140" fmla="*/ 23635 h 1561038"/>
              <a:gd name="connsiteX70-141" fmla="*/ 5431220 w 7968969"/>
              <a:gd name="connsiteY70-142" fmla="*/ 52086 h 1561038"/>
              <a:gd name="connsiteX71-143" fmla="*/ 5448862 w 7968969"/>
              <a:gd name="connsiteY71-144" fmla="*/ 60092 h 1561038"/>
              <a:gd name="connsiteX72-145" fmla="*/ 5454127 w 7968969"/>
              <a:gd name="connsiteY72-146" fmla="*/ 61734 h 1561038"/>
              <a:gd name="connsiteX73-147" fmla="*/ 5462227 w 7968969"/>
              <a:gd name="connsiteY73-148" fmla="*/ 66158 h 1561038"/>
              <a:gd name="connsiteX74-149" fmla="*/ 5516209 w 7968969"/>
              <a:gd name="connsiteY74-150" fmla="*/ 90655 h 1561038"/>
              <a:gd name="connsiteX75-151" fmla="*/ 5667049 w 7968969"/>
              <a:gd name="connsiteY75-152" fmla="*/ 195233 h 1561038"/>
              <a:gd name="connsiteX76-153" fmla="*/ 5700602 w 7968969"/>
              <a:gd name="connsiteY76-154" fmla="*/ 228865 h 1561038"/>
              <a:gd name="connsiteX77-155" fmla="*/ 5701565 w 7968969"/>
              <a:gd name="connsiteY77-156" fmla="*/ 229666 h 1561038"/>
              <a:gd name="connsiteX78-157" fmla="*/ 5702315 w 7968969"/>
              <a:gd name="connsiteY78-158" fmla="*/ 230583 h 1561038"/>
              <a:gd name="connsiteX79-159" fmla="*/ 5731447 w 7968969"/>
              <a:gd name="connsiteY79-160" fmla="*/ 259784 h 1561038"/>
              <a:gd name="connsiteX80-161" fmla="*/ 5787527 w 7968969"/>
              <a:gd name="connsiteY80-162" fmla="*/ 331539 h 1561038"/>
              <a:gd name="connsiteX81-163" fmla="*/ 5815089 w 7968969"/>
              <a:gd name="connsiteY81-164" fmla="*/ 372982 h 1561038"/>
              <a:gd name="connsiteX82-165" fmla="*/ 6235417 w 7968969"/>
              <a:gd name="connsiteY82-166" fmla="*/ 663079 h 1561038"/>
              <a:gd name="connsiteX83-167" fmla="*/ 6235417 w 7968969"/>
              <a:gd name="connsiteY83-168" fmla="*/ 663785 h 1561038"/>
              <a:gd name="connsiteX84-169" fmla="*/ 7968969 w 7968969"/>
              <a:gd name="connsiteY84-170" fmla="*/ 663785 h 1561038"/>
              <a:gd name="connsiteX85-171" fmla="*/ 7968969 w 7968969"/>
              <a:gd name="connsiteY85-172" fmla="*/ 885296 h 1561038"/>
              <a:gd name="connsiteX86-173" fmla="*/ 6235417 w 7968969"/>
              <a:gd name="connsiteY86-174" fmla="*/ 897919 h 1561038"/>
              <a:gd name="connsiteX87-175" fmla="*/ 5906928 w 7968969"/>
              <a:gd name="connsiteY87-176" fmla="*/ 1066926 h 1561038"/>
              <a:gd name="connsiteX88-177" fmla="*/ 5819217 w 7968969"/>
              <a:gd name="connsiteY88-178" fmla="*/ 1175977 h 1561038"/>
              <a:gd name="connsiteX89-179" fmla="*/ 5796240 w 7968969"/>
              <a:gd name="connsiteY89-180" fmla="*/ 1218711 h 1561038"/>
              <a:gd name="connsiteX90-181" fmla="*/ 5701565 w 7968969"/>
              <a:gd name="connsiteY90-182" fmla="*/ 1333962 h 1561038"/>
              <a:gd name="connsiteX91-183" fmla="*/ 5669142 w 7968969"/>
              <a:gd name="connsiteY91-184" fmla="*/ 1360697 h 1561038"/>
              <a:gd name="connsiteX92-185" fmla="*/ 5667049 w 7968969"/>
              <a:gd name="connsiteY92-186" fmla="*/ 1362851 h 1561038"/>
              <a:gd name="connsiteX93-187" fmla="*/ 5646683 w 7968969"/>
              <a:gd name="connsiteY93-188" fmla="*/ 1379216 h 1561038"/>
              <a:gd name="connsiteX94-189" fmla="*/ 5586531 w 7968969"/>
              <a:gd name="connsiteY94-190" fmla="*/ 1428816 h 1561038"/>
              <a:gd name="connsiteX95-191" fmla="*/ 5550537 w 7968969"/>
              <a:gd name="connsiteY95-192" fmla="*/ 1448242 h 1561038"/>
              <a:gd name="connsiteX96-193" fmla="*/ 5516209 w 7968969"/>
              <a:gd name="connsiteY96-194" fmla="*/ 1469479 h 1561038"/>
              <a:gd name="connsiteX97-195" fmla="*/ 5482353 w 7968969"/>
              <a:gd name="connsiteY97-196" fmla="*/ 1485042 h 1561038"/>
              <a:gd name="connsiteX98-197" fmla="*/ 5454127 w 7968969"/>
              <a:gd name="connsiteY98-198" fmla="*/ 1500276 h 1561038"/>
              <a:gd name="connsiteX99-199" fmla="*/ 5439326 w 7968969"/>
              <a:gd name="connsiteY99-200" fmla="*/ 1504821 h 1561038"/>
              <a:gd name="connsiteX100-201" fmla="*/ 5431220 w 7968969"/>
              <a:gd name="connsiteY100-202" fmla="*/ 1508547 h 1561038"/>
              <a:gd name="connsiteX101-203" fmla="*/ 5340822 w 7968969"/>
              <a:gd name="connsiteY101-204" fmla="*/ 1537254 h 1561038"/>
              <a:gd name="connsiteX102-205" fmla="*/ 5322741 w 7968969"/>
              <a:gd name="connsiteY102-206" fmla="*/ 1540620 h 1561038"/>
              <a:gd name="connsiteX103-207" fmla="*/ 5307342 w 7968969"/>
              <a:gd name="connsiteY103-208" fmla="*/ 1545348 h 1561038"/>
              <a:gd name="connsiteX104-209" fmla="*/ 5255324 w 7968969"/>
              <a:gd name="connsiteY104-210" fmla="*/ 1553169 h 1561038"/>
              <a:gd name="connsiteX105-211" fmla="*/ 5245739 w 7968969"/>
              <a:gd name="connsiteY105-212" fmla="*/ 1554953 h 1561038"/>
              <a:gd name="connsiteX106-213" fmla="*/ 5241898 w 7968969"/>
              <a:gd name="connsiteY106-214" fmla="*/ 1555188 h 1561038"/>
              <a:gd name="connsiteX107-215" fmla="*/ 5229490 w 7968969"/>
              <a:gd name="connsiteY107-216" fmla="*/ 1557053 h 1561038"/>
              <a:gd name="connsiteX108-217" fmla="*/ 5149165 w 7968969"/>
              <a:gd name="connsiteY108-218" fmla="*/ 1561038 h 1561038"/>
              <a:gd name="connsiteX109-219" fmla="*/ 5147596 w 7968969"/>
              <a:gd name="connsiteY109-220" fmla="*/ 1560942 h 1561038"/>
              <a:gd name="connsiteX110-221" fmla="*/ 5146700 w 7968969"/>
              <a:gd name="connsiteY110-222" fmla="*/ 1560997 h 1561038"/>
              <a:gd name="connsiteX111-223" fmla="*/ 5067552 w 7968969"/>
              <a:gd name="connsiteY111-224" fmla="*/ 1556937 h 1561038"/>
              <a:gd name="connsiteX112-225" fmla="*/ 5058208 w 7968969"/>
              <a:gd name="connsiteY112-226" fmla="*/ 1555490 h 1561038"/>
              <a:gd name="connsiteX113-227" fmla="*/ 5050074 w 7968969"/>
              <a:gd name="connsiteY113-228" fmla="*/ 1554994 h 1561038"/>
              <a:gd name="connsiteX114-229" fmla="*/ 5025694 w 7968969"/>
              <a:gd name="connsiteY114-230" fmla="*/ 1550458 h 1561038"/>
              <a:gd name="connsiteX115-231" fmla="*/ 4990584 w 7968969"/>
              <a:gd name="connsiteY115-232" fmla="*/ 1545025 h 1561038"/>
              <a:gd name="connsiteX116-233" fmla="*/ 4981991 w 7968969"/>
              <a:gd name="connsiteY116-234" fmla="*/ 1542327 h 1561038"/>
              <a:gd name="connsiteX117-235" fmla="*/ 4954941 w 7968969"/>
              <a:gd name="connsiteY117-236" fmla="*/ 1537294 h 1561038"/>
              <a:gd name="connsiteX118-237" fmla="*/ 4628542 w 7968969"/>
              <a:gd name="connsiteY118-238" fmla="*/ 1362886 h 1561038"/>
              <a:gd name="connsiteX119-239" fmla="*/ 4600740 w 7968969"/>
              <a:gd name="connsiteY119-240" fmla="*/ 1334292 h 1561038"/>
              <a:gd name="connsiteX120-241" fmla="*/ 4597173 w 7968969"/>
              <a:gd name="connsiteY120-242" fmla="*/ 1331337 h 1561038"/>
              <a:gd name="connsiteX121-243" fmla="*/ 4593303 w 7968969"/>
              <a:gd name="connsiteY121-244" fmla="*/ 1326644 h 1561038"/>
              <a:gd name="connsiteX122-245" fmla="*/ 4564111 w 7968969"/>
              <a:gd name="connsiteY122-246" fmla="*/ 1296620 h 1561038"/>
              <a:gd name="connsiteX123-247" fmla="*/ 4513670 w 7968969"/>
              <a:gd name="connsiteY123-248" fmla="*/ 1230063 h 1561038"/>
              <a:gd name="connsiteX124-249" fmla="*/ 4503923 w 7968969"/>
              <a:gd name="connsiteY124-250" fmla="*/ 1218242 h 1561038"/>
              <a:gd name="connsiteX125-251" fmla="*/ 4494213 w 7968969"/>
              <a:gd name="connsiteY125-252" fmla="*/ 1207905 h 1561038"/>
              <a:gd name="connsiteX126-253" fmla="*/ 4480424 w 7968969"/>
              <a:gd name="connsiteY126-254" fmla="*/ 1188047 h 1561038"/>
              <a:gd name="connsiteX127-255" fmla="*/ 4059876 w 7968969"/>
              <a:gd name="connsiteY127-256" fmla="*/ 897942 h 1561038"/>
              <a:gd name="connsiteX128-257" fmla="*/ 3632433 w 7968969"/>
              <a:gd name="connsiteY128-258" fmla="*/ 1188047 h 1561038"/>
              <a:gd name="connsiteX129-259" fmla="*/ 3611751 w 7968969"/>
              <a:gd name="connsiteY129-260" fmla="*/ 1229490 h 1561038"/>
              <a:gd name="connsiteX130-261" fmla="*/ 3334258 w 7968969"/>
              <a:gd name="connsiteY130-262" fmla="*/ 1470380 h 1561038"/>
              <a:gd name="connsiteX131-263" fmla="*/ 3277204 w 7968969"/>
              <a:gd name="connsiteY131-264" fmla="*/ 1496109 h 1561038"/>
              <a:gd name="connsiteX132-265" fmla="*/ 3269483 w 7968969"/>
              <a:gd name="connsiteY132-266" fmla="*/ 1500276 h 1561038"/>
              <a:gd name="connsiteX133-267" fmla="*/ 3264719 w 7968969"/>
              <a:gd name="connsiteY133-268" fmla="*/ 1501739 h 1561038"/>
              <a:gd name="connsiteX134-269" fmla="*/ 3248727 w 7968969"/>
              <a:gd name="connsiteY134-270" fmla="*/ 1508950 h 1561038"/>
              <a:gd name="connsiteX135-271" fmla="*/ 3158025 w 7968969"/>
              <a:gd name="connsiteY135-272" fmla="*/ 1537402 h 1561038"/>
              <a:gd name="connsiteX136-273" fmla="*/ 3134277 w 7968969"/>
              <a:gd name="connsiteY136-274" fmla="*/ 1541793 h 1561038"/>
              <a:gd name="connsiteX137-275" fmla="*/ 3122698 w 7968969"/>
              <a:gd name="connsiteY137-276" fmla="*/ 1545348 h 1561038"/>
              <a:gd name="connsiteX138-277" fmla="*/ 3081722 w 7968969"/>
              <a:gd name="connsiteY138-278" fmla="*/ 1551509 h 1561038"/>
              <a:gd name="connsiteX139-279" fmla="*/ 3062798 w 7968969"/>
              <a:gd name="connsiteY139-280" fmla="*/ 1555008 h 1561038"/>
              <a:gd name="connsiteX140-281" fmla="*/ 3055497 w 7968969"/>
              <a:gd name="connsiteY140-282" fmla="*/ 1555452 h 1561038"/>
              <a:gd name="connsiteX141-283" fmla="*/ 3044846 w 7968969"/>
              <a:gd name="connsiteY141-284" fmla="*/ 1557053 h 1561038"/>
              <a:gd name="connsiteX142-285" fmla="*/ 2964521 w 7968969"/>
              <a:gd name="connsiteY142-286" fmla="*/ 1561038 h 1561038"/>
              <a:gd name="connsiteX143-287" fmla="*/ 2964108 w 7968969"/>
              <a:gd name="connsiteY143-288" fmla="*/ 1561013 h 1561038"/>
              <a:gd name="connsiteX144-289" fmla="*/ 2963693 w 7968969"/>
              <a:gd name="connsiteY144-290" fmla="*/ 1561038 h 1561038"/>
              <a:gd name="connsiteX145-291" fmla="*/ 2884504 w 7968969"/>
              <a:gd name="connsiteY145-292" fmla="*/ 1557053 h 1561038"/>
              <a:gd name="connsiteX146-293" fmla="*/ 2874662 w 7968969"/>
              <a:gd name="connsiteY146-294" fmla="*/ 1555557 h 1561038"/>
              <a:gd name="connsiteX147-295" fmla="*/ 2865430 w 7968969"/>
              <a:gd name="connsiteY147-296" fmla="*/ 1554994 h 1561038"/>
              <a:gd name="connsiteX148-297" fmla="*/ 2840763 w 7968969"/>
              <a:gd name="connsiteY148-298" fmla="*/ 1550405 h 1561038"/>
              <a:gd name="connsiteX149-299" fmla="*/ 2807496 w 7968969"/>
              <a:gd name="connsiteY149-300" fmla="*/ 1545348 h 1561038"/>
              <a:gd name="connsiteX150-301" fmla="*/ 2798281 w 7968969"/>
              <a:gd name="connsiteY150-302" fmla="*/ 1542501 h 1561038"/>
              <a:gd name="connsiteX151-303" fmla="*/ 2770297 w 7968969"/>
              <a:gd name="connsiteY151-304" fmla="*/ 1537294 h 1561038"/>
              <a:gd name="connsiteX152-305" fmla="*/ 2679851 w 7968969"/>
              <a:gd name="connsiteY152-306" fmla="*/ 1508586 h 1561038"/>
              <a:gd name="connsiteX153-307" fmla="*/ 2662019 w 7968969"/>
              <a:gd name="connsiteY153-308" fmla="*/ 1500393 h 1561038"/>
              <a:gd name="connsiteX154-309" fmla="*/ 2661639 w 7968969"/>
              <a:gd name="connsiteY154-310" fmla="*/ 1500276 h 1561038"/>
              <a:gd name="connsiteX155-311" fmla="*/ 2660932 w 7968969"/>
              <a:gd name="connsiteY155-312" fmla="*/ 1499894 h 1561038"/>
              <a:gd name="connsiteX156-313" fmla="*/ 2594818 w 7968969"/>
              <a:gd name="connsiteY156-314" fmla="*/ 1469517 h 1561038"/>
              <a:gd name="connsiteX157-315" fmla="*/ 2443899 w 7968969"/>
              <a:gd name="connsiteY157-316" fmla="*/ 1362886 h 1561038"/>
              <a:gd name="connsiteX158-317" fmla="*/ 2423303 w 7968969"/>
              <a:gd name="connsiteY158-318" fmla="*/ 1341704 h 1561038"/>
              <a:gd name="connsiteX159-319" fmla="*/ 2413878 w 7968969"/>
              <a:gd name="connsiteY159-320" fmla="*/ 1333962 h 1561038"/>
              <a:gd name="connsiteX160-321" fmla="*/ 2402978 w 7968969"/>
              <a:gd name="connsiteY160-322" fmla="*/ 1320801 h 1561038"/>
              <a:gd name="connsiteX161-323" fmla="*/ 2379467 w 7968969"/>
              <a:gd name="connsiteY161-324" fmla="*/ 1296620 h 1561038"/>
              <a:gd name="connsiteX162-325" fmla="*/ 2341860 w 7968969"/>
              <a:gd name="connsiteY162-326" fmla="*/ 1246997 h 1561038"/>
              <a:gd name="connsiteX163-327" fmla="*/ 2318436 w 7968969"/>
              <a:gd name="connsiteY163-328" fmla="*/ 1218711 h 1561038"/>
              <a:gd name="connsiteX164-329" fmla="*/ 2316668 w 7968969"/>
              <a:gd name="connsiteY164-330" fmla="*/ 1215462 h 1561038"/>
              <a:gd name="connsiteX165-331" fmla="*/ 2309569 w 7968969"/>
              <a:gd name="connsiteY165-332" fmla="*/ 1207905 h 1561038"/>
              <a:gd name="connsiteX166-333" fmla="*/ 2295780 w 7968969"/>
              <a:gd name="connsiteY166-334" fmla="*/ 1188047 h 1561038"/>
              <a:gd name="connsiteX167-335" fmla="*/ 1875231 w 7968969"/>
              <a:gd name="connsiteY167-336" fmla="*/ 897942 h 1561038"/>
              <a:gd name="connsiteX168-337" fmla="*/ 1447789 w 7968969"/>
              <a:gd name="connsiteY168-338" fmla="*/ 1188047 h 1561038"/>
              <a:gd name="connsiteX169-339" fmla="*/ 1427106 w 7968969"/>
              <a:gd name="connsiteY169-340" fmla="*/ 1229490 h 1561038"/>
              <a:gd name="connsiteX170-341" fmla="*/ 779048 w 7968969"/>
              <a:gd name="connsiteY170-342" fmla="*/ 1561038 h 1561038"/>
              <a:gd name="connsiteX171-343" fmla="*/ 0 w 7968969"/>
              <a:gd name="connsiteY171-344" fmla="*/ 780519 h 1561038"/>
              <a:gd name="connsiteX172-345" fmla="*/ 779048 w 7968969"/>
              <a:gd name="connsiteY172-346" fmla="*/ 0 h 1561038"/>
              <a:gd name="connsiteX0-347" fmla="*/ 779048 w 7968969"/>
              <a:gd name="connsiteY0-348" fmla="*/ 0 h 1561038"/>
              <a:gd name="connsiteX1-349" fmla="*/ 1427106 w 7968969"/>
              <a:gd name="connsiteY1-350" fmla="*/ 338455 h 1561038"/>
              <a:gd name="connsiteX2-351" fmla="*/ 1447789 w 7968969"/>
              <a:gd name="connsiteY2-352" fmla="*/ 372992 h 1561038"/>
              <a:gd name="connsiteX3-353" fmla="*/ 1875231 w 7968969"/>
              <a:gd name="connsiteY3-354" fmla="*/ 663096 h 1561038"/>
              <a:gd name="connsiteX4-355" fmla="*/ 2295780 w 7968969"/>
              <a:gd name="connsiteY4-356" fmla="*/ 372992 h 1561038"/>
              <a:gd name="connsiteX5-357" fmla="*/ 2309569 w 7968969"/>
              <a:gd name="connsiteY5-358" fmla="*/ 358314 h 1561038"/>
              <a:gd name="connsiteX6-359" fmla="*/ 2317979 w 7968969"/>
              <a:gd name="connsiteY6-360" fmla="*/ 346201 h 1561038"/>
              <a:gd name="connsiteX7-361" fmla="*/ 2318436 w 7968969"/>
              <a:gd name="connsiteY7-362" fmla="*/ 345363 h 1561038"/>
              <a:gd name="connsiteX8-363" fmla="*/ 2319229 w 7968969"/>
              <a:gd name="connsiteY8-364" fmla="*/ 344401 h 1561038"/>
              <a:gd name="connsiteX9-365" fmla="*/ 2323357 w 7968969"/>
              <a:gd name="connsiteY9-366" fmla="*/ 338455 h 1561038"/>
              <a:gd name="connsiteX10-367" fmla="*/ 2770297 w 7968969"/>
              <a:gd name="connsiteY10-368" fmla="*/ 23744 h 1561038"/>
              <a:gd name="connsiteX11-369" fmla="*/ 2800841 w 7968969"/>
              <a:gd name="connsiteY11-370" fmla="*/ 18061 h 1561038"/>
              <a:gd name="connsiteX12-371" fmla="*/ 2807496 w 7968969"/>
              <a:gd name="connsiteY12-372" fmla="*/ 15973 h 1561038"/>
              <a:gd name="connsiteX13-373" fmla="*/ 2834587 w 7968969"/>
              <a:gd name="connsiteY13-374" fmla="*/ 11783 h 1561038"/>
              <a:gd name="connsiteX14-375" fmla="*/ 2865430 w 7968969"/>
              <a:gd name="connsiteY14-376" fmla="*/ 6044 h 1561038"/>
              <a:gd name="connsiteX15-377" fmla="*/ 2875755 w 7968969"/>
              <a:gd name="connsiteY15-378" fmla="*/ 5414 h 1561038"/>
              <a:gd name="connsiteX16-379" fmla="*/ 2884504 w 7968969"/>
              <a:gd name="connsiteY16-380" fmla="*/ 4061 h 1561038"/>
              <a:gd name="connsiteX17-381" fmla="*/ 2963693 w 7968969"/>
              <a:gd name="connsiteY17-382" fmla="*/ 0 h 1561038"/>
              <a:gd name="connsiteX18-383" fmla="*/ 2964107 w 7968969"/>
              <a:gd name="connsiteY18-384" fmla="*/ 25 h 1561038"/>
              <a:gd name="connsiteX19-385" fmla="*/ 2964521 w 7968969"/>
              <a:gd name="connsiteY19-386" fmla="*/ 0 h 1561038"/>
              <a:gd name="connsiteX20-387" fmla="*/ 3044846 w 7968969"/>
              <a:gd name="connsiteY20-388" fmla="*/ 4061 h 1561038"/>
              <a:gd name="connsiteX21-389" fmla="*/ 3054500 w 7968969"/>
              <a:gd name="connsiteY21-390" fmla="*/ 5538 h 1561038"/>
              <a:gd name="connsiteX22-391" fmla="*/ 3062798 w 7968969"/>
              <a:gd name="connsiteY22-392" fmla="*/ 6044 h 1561038"/>
              <a:gd name="connsiteX23-393" fmla="*/ 3086040 w 7968969"/>
              <a:gd name="connsiteY23-394" fmla="*/ 10364 h 1561038"/>
              <a:gd name="connsiteX24-395" fmla="*/ 3122698 w 7968969"/>
              <a:gd name="connsiteY24-396" fmla="*/ 15973 h 1561038"/>
              <a:gd name="connsiteX25-397" fmla="*/ 3132266 w 7968969"/>
              <a:gd name="connsiteY25-398" fmla="*/ 18956 h 1561038"/>
              <a:gd name="connsiteX26-399" fmla="*/ 3158025 w 7968969"/>
              <a:gd name="connsiteY26-400" fmla="*/ 23744 h 1561038"/>
              <a:gd name="connsiteX27-401" fmla="*/ 3248727 w 7968969"/>
              <a:gd name="connsiteY27-402" fmla="*/ 52452 h 1561038"/>
              <a:gd name="connsiteX28-403" fmla="*/ 3268107 w 7968969"/>
              <a:gd name="connsiteY28-404" fmla="*/ 61305 h 1561038"/>
              <a:gd name="connsiteX29-405" fmla="*/ 3269483 w 7968969"/>
              <a:gd name="connsiteY29-406" fmla="*/ 61734 h 1561038"/>
              <a:gd name="connsiteX30-407" fmla="*/ 3271715 w 7968969"/>
              <a:gd name="connsiteY30-408" fmla="*/ 62953 h 1561038"/>
              <a:gd name="connsiteX31-409" fmla="*/ 3334258 w 7968969"/>
              <a:gd name="connsiteY31-410" fmla="*/ 91521 h 1561038"/>
              <a:gd name="connsiteX32-411" fmla="*/ 3611751 w 7968969"/>
              <a:gd name="connsiteY32-412" fmla="*/ 338455 h 1561038"/>
              <a:gd name="connsiteX33-413" fmla="*/ 3632433 w 7968969"/>
              <a:gd name="connsiteY33-414" fmla="*/ 372992 h 1561038"/>
              <a:gd name="connsiteX34-415" fmla="*/ 4059876 w 7968969"/>
              <a:gd name="connsiteY34-416" fmla="*/ 663096 h 1561038"/>
              <a:gd name="connsiteX35-417" fmla="*/ 4480424 w 7968969"/>
              <a:gd name="connsiteY35-418" fmla="*/ 372992 h 1561038"/>
              <a:gd name="connsiteX36-419" fmla="*/ 4491529 w 7968969"/>
              <a:gd name="connsiteY36-420" fmla="*/ 361170 h 1561038"/>
              <a:gd name="connsiteX37-421" fmla="*/ 4501781 w 7968969"/>
              <a:gd name="connsiteY37-422" fmla="*/ 342318 h 1561038"/>
              <a:gd name="connsiteX38-423" fmla="*/ 4540798 w 7968969"/>
              <a:gd name="connsiteY38-424" fmla="*/ 295179 h 1561038"/>
              <a:gd name="connsiteX39-425" fmla="*/ 4564111 w 7968969"/>
              <a:gd name="connsiteY39-426" fmla="*/ 264418 h 1561038"/>
              <a:gd name="connsiteX40-427" fmla="*/ 4578559 w 7968969"/>
              <a:gd name="connsiteY40-428" fmla="*/ 249559 h 1561038"/>
              <a:gd name="connsiteX41-429" fmla="*/ 4597173 w 7968969"/>
              <a:gd name="connsiteY41-430" fmla="*/ 227070 h 1561038"/>
              <a:gd name="connsiteX42-431" fmla="*/ 4613355 w 7968969"/>
              <a:gd name="connsiteY42-432" fmla="*/ 213771 h 1561038"/>
              <a:gd name="connsiteX43-433" fmla="*/ 4628542 w 7968969"/>
              <a:gd name="connsiteY43-434" fmla="*/ 198152 h 1561038"/>
              <a:gd name="connsiteX44-435" fmla="*/ 4700568 w 7968969"/>
              <a:gd name="connsiteY44-436" fmla="*/ 140304 h 1561038"/>
              <a:gd name="connsiteX45-437" fmla="*/ 4709395 w 7968969"/>
              <a:gd name="connsiteY45-438" fmla="*/ 134846 h 1561038"/>
              <a:gd name="connsiteX46-439" fmla="*/ 4712591 w 7968969"/>
              <a:gd name="connsiteY46-440" fmla="*/ 132219 h 1561038"/>
              <a:gd name="connsiteX47-441" fmla="*/ 4720943 w 7968969"/>
              <a:gd name="connsiteY47-442" fmla="*/ 127705 h 1561038"/>
              <a:gd name="connsiteX48-443" fmla="*/ 4779461 w 7968969"/>
              <a:gd name="connsiteY48-444" fmla="*/ 91521 h 1561038"/>
              <a:gd name="connsiteX49-445" fmla="*/ 4835695 w 7968969"/>
              <a:gd name="connsiteY49-446" fmla="*/ 65684 h 1561038"/>
              <a:gd name="connsiteX50-447" fmla="*/ 4844805 w 7968969"/>
              <a:gd name="connsiteY50-448" fmla="*/ 60761 h 1561038"/>
              <a:gd name="connsiteX51-449" fmla="*/ 4849715 w 7968969"/>
              <a:gd name="connsiteY51-450" fmla="*/ 59242 h 1561038"/>
              <a:gd name="connsiteX52-451" fmla="*/ 4864495 w 7968969"/>
              <a:gd name="connsiteY52-452" fmla="*/ 52452 h 1561038"/>
              <a:gd name="connsiteX53-453" fmla="*/ 4954941 w 7968969"/>
              <a:gd name="connsiteY53-454" fmla="*/ 23744 h 1561038"/>
              <a:gd name="connsiteX54-455" fmla="*/ 4979028 w 7968969"/>
              <a:gd name="connsiteY54-456" fmla="*/ 19262 h 1561038"/>
              <a:gd name="connsiteX55-457" fmla="*/ 4990584 w 7968969"/>
              <a:gd name="connsiteY55-458" fmla="*/ 15689 h 1561038"/>
              <a:gd name="connsiteX56-459" fmla="*/ 5032452 w 7968969"/>
              <a:gd name="connsiteY56-460" fmla="*/ 9323 h 1561038"/>
              <a:gd name="connsiteX57-461" fmla="*/ 5050074 w 7968969"/>
              <a:gd name="connsiteY57-462" fmla="*/ 6044 h 1561038"/>
              <a:gd name="connsiteX58-463" fmla="*/ 5056648 w 7968969"/>
              <a:gd name="connsiteY58-464" fmla="*/ 5643 h 1561038"/>
              <a:gd name="connsiteX59-465" fmla="*/ 5067552 w 7968969"/>
              <a:gd name="connsiteY59-466" fmla="*/ 3985 h 1561038"/>
              <a:gd name="connsiteX60-467" fmla="*/ 5146700 w 7968969"/>
              <a:gd name="connsiteY60-468" fmla="*/ 0 h 1561038"/>
              <a:gd name="connsiteX61-469" fmla="*/ 5147934 w 7968969"/>
              <a:gd name="connsiteY61-470" fmla="*/ 75 h 1561038"/>
              <a:gd name="connsiteX62-471" fmla="*/ 5149165 w 7968969"/>
              <a:gd name="connsiteY62-472" fmla="*/ 0 h 1561038"/>
              <a:gd name="connsiteX63-473" fmla="*/ 5229490 w 7968969"/>
              <a:gd name="connsiteY63-474" fmla="*/ 4061 h 1561038"/>
              <a:gd name="connsiteX64-475" fmla="*/ 5240130 w 7968969"/>
              <a:gd name="connsiteY64-476" fmla="*/ 5689 h 1561038"/>
              <a:gd name="connsiteX65-477" fmla="*/ 5245739 w 7968969"/>
              <a:gd name="connsiteY65-478" fmla="*/ 6030 h 1561038"/>
              <a:gd name="connsiteX66-479" fmla="*/ 5261818 w 7968969"/>
              <a:gd name="connsiteY66-480" fmla="*/ 9007 h 1561038"/>
              <a:gd name="connsiteX67-481" fmla="*/ 5307342 w 7968969"/>
              <a:gd name="connsiteY67-482" fmla="*/ 15973 h 1561038"/>
              <a:gd name="connsiteX68-483" fmla="*/ 5318899 w 7968969"/>
              <a:gd name="connsiteY68-484" fmla="*/ 19576 h 1561038"/>
              <a:gd name="connsiteX69-485" fmla="*/ 5340822 w 7968969"/>
              <a:gd name="connsiteY69-486" fmla="*/ 23635 h 1561038"/>
              <a:gd name="connsiteX70-487" fmla="*/ 5431220 w 7968969"/>
              <a:gd name="connsiteY70-488" fmla="*/ 52086 h 1561038"/>
              <a:gd name="connsiteX71-489" fmla="*/ 5448862 w 7968969"/>
              <a:gd name="connsiteY71-490" fmla="*/ 60092 h 1561038"/>
              <a:gd name="connsiteX72-491" fmla="*/ 5454127 w 7968969"/>
              <a:gd name="connsiteY72-492" fmla="*/ 61734 h 1561038"/>
              <a:gd name="connsiteX73-493" fmla="*/ 5462227 w 7968969"/>
              <a:gd name="connsiteY73-494" fmla="*/ 66158 h 1561038"/>
              <a:gd name="connsiteX74-495" fmla="*/ 5516209 w 7968969"/>
              <a:gd name="connsiteY74-496" fmla="*/ 90655 h 1561038"/>
              <a:gd name="connsiteX75-497" fmla="*/ 5667049 w 7968969"/>
              <a:gd name="connsiteY75-498" fmla="*/ 195233 h 1561038"/>
              <a:gd name="connsiteX76-499" fmla="*/ 5700602 w 7968969"/>
              <a:gd name="connsiteY76-500" fmla="*/ 228865 h 1561038"/>
              <a:gd name="connsiteX77-501" fmla="*/ 5701565 w 7968969"/>
              <a:gd name="connsiteY77-502" fmla="*/ 229666 h 1561038"/>
              <a:gd name="connsiteX78-503" fmla="*/ 5702315 w 7968969"/>
              <a:gd name="connsiteY78-504" fmla="*/ 230583 h 1561038"/>
              <a:gd name="connsiteX79-505" fmla="*/ 5731447 w 7968969"/>
              <a:gd name="connsiteY79-506" fmla="*/ 259784 h 1561038"/>
              <a:gd name="connsiteX80-507" fmla="*/ 5787527 w 7968969"/>
              <a:gd name="connsiteY80-508" fmla="*/ 331539 h 1561038"/>
              <a:gd name="connsiteX81-509" fmla="*/ 5815089 w 7968969"/>
              <a:gd name="connsiteY81-510" fmla="*/ 372982 h 1561038"/>
              <a:gd name="connsiteX82-511" fmla="*/ 6235417 w 7968969"/>
              <a:gd name="connsiteY82-512" fmla="*/ 663079 h 1561038"/>
              <a:gd name="connsiteX83-513" fmla="*/ 6235417 w 7968969"/>
              <a:gd name="connsiteY83-514" fmla="*/ 663785 h 1561038"/>
              <a:gd name="connsiteX84-515" fmla="*/ 7968969 w 7968969"/>
              <a:gd name="connsiteY84-516" fmla="*/ 663785 h 1561038"/>
              <a:gd name="connsiteX85-517" fmla="*/ 7968969 w 7968969"/>
              <a:gd name="connsiteY85-518" fmla="*/ 891646 h 1561038"/>
              <a:gd name="connsiteX86-519" fmla="*/ 6235417 w 7968969"/>
              <a:gd name="connsiteY86-520" fmla="*/ 897919 h 1561038"/>
              <a:gd name="connsiteX87-521" fmla="*/ 5906928 w 7968969"/>
              <a:gd name="connsiteY87-522" fmla="*/ 1066926 h 1561038"/>
              <a:gd name="connsiteX88-523" fmla="*/ 5819217 w 7968969"/>
              <a:gd name="connsiteY88-524" fmla="*/ 1175977 h 1561038"/>
              <a:gd name="connsiteX89-525" fmla="*/ 5796240 w 7968969"/>
              <a:gd name="connsiteY89-526" fmla="*/ 1218711 h 1561038"/>
              <a:gd name="connsiteX90-527" fmla="*/ 5701565 w 7968969"/>
              <a:gd name="connsiteY90-528" fmla="*/ 1333962 h 1561038"/>
              <a:gd name="connsiteX91-529" fmla="*/ 5669142 w 7968969"/>
              <a:gd name="connsiteY91-530" fmla="*/ 1360697 h 1561038"/>
              <a:gd name="connsiteX92-531" fmla="*/ 5667049 w 7968969"/>
              <a:gd name="connsiteY92-532" fmla="*/ 1362851 h 1561038"/>
              <a:gd name="connsiteX93-533" fmla="*/ 5646683 w 7968969"/>
              <a:gd name="connsiteY93-534" fmla="*/ 1379216 h 1561038"/>
              <a:gd name="connsiteX94-535" fmla="*/ 5586531 w 7968969"/>
              <a:gd name="connsiteY94-536" fmla="*/ 1428816 h 1561038"/>
              <a:gd name="connsiteX95-537" fmla="*/ 5550537 w 7968969"/>
              <a:gd name="connsiteY95-538" fmla="*/ 1448242 h 1561038"/>
              <a:gd name="connsiteX96-539" fmla="*/ 5516209 w 7968969"/>
              <a:gd name="connsiteY96-540" fmla="*/ 1469479 h 1561038"/>
              <a:gd name="connsiteX97-541" fmla="*/ 5482353 w 7968969"/>
              <a:gd name="connsiteY97-542" fmla="*/ 1485042 h 1561038"/>
              <a:gd name="connsiteX98-543" fmla="*/ 5454127 w 7968969"/>
              <a:gd name="connsiteY98-544" fmla="*/ 1500276 h 1561038"/>
              <a:gd name="connsiteX99-545" fmla="*/ 5439326 w 7968969"/>
              <a:gd name="connsiteY99-546" fmla="*/ 1504821 h 1561038"/>
              <a:gd name="connsiteX100-547" fmla="*/ 5431220 w 7968969"/>
              <a:gd name="connsiteY100-548" fmla="*/ 1508547 h 1561038"/>
              <a:gd name="connsiteX101-549" fmla="*/ 5340822 w 7968969"/>
              <a:gd name="connsiteY101-550" fmla="*/ 1537254 h 1561038"/>
              <a:gd name="connsiteX102-551" fmla="*/ 5322741 w 7968969"/>
              <a:gd name="connsiteY102-552" fmla="*/ 1540620 h 1561038"/>
              <a:gd name="connsiteX103-553" fmla="*/ 5307342 w 7968969"/>
              <a:gd name="connsiteY103-554" fmla="*/ 1545348 h 1561038"/>
              <a:gd name="connsiteX104-555" fmla="*/ 5255324 w 7968969"/>
              <a:gd name="connsiteY104-556" fmla="*/ 1553169 h 1561038"/>
              <a:gd name="connsiteX105-557" fmla="*/ 5245739 w 7968969"/>
              <a:gd name="connsiteY105-558" fmla="*/ 1554953 h 1561038"/>
              <a:gd name="connsiteX106-559" fmla="*/ 5241898 w 7968969"/>
              <a:gd name="connsiteY106-560" fmla="*/ 1555188 h 1561038"/>
              <a:gd name="connsiteX107-561" fmla="*/ 5229490 w 7968969"/>
              <a:gd name="connsiteY107-562" fmla="*/ 1557053 h 1561038"/>
              <a:gd name="connsiteX108-563" fmla="*/ 5149165 w 7968969"/>
              <a:gd name="connsiteY108-564" fmla="*/ 1561038 h 1561038"/>
              <a:gd name="connsiteX109-565" fmla="*/ 5147596 w 7968969"/>
              <a:gd name="connsiteY109-566" fmla="*/ 1560942 h 1561038"/>
              <a:gd name="connsiteX110-567" fmla="*/ 5146700 w 7968969"/>
              <a:gd name="connsiteY110-568" fmla="*/ 1560997 h 1561038"/>
              <a:gd name="connsiteX111-569" fmla="*/ 5067552 w 7968969"/>
              <a:gd name="connsiteY111-570" fmla="*/ 1556937 h 1561038"/>
              <a:gd name="connsiteX112-571" fmla="*/ 5058208 w 7968969"/>
              <a:gd name="connsiteY112-572" fmla="*/ 1555490 h 1561038"/>
              <a:gd name="connsiteX113-573" fmla="*/ 5050074 w 7968969"/>
              <a:gd name="connsiteY113-574" fmla="*/ 1554994 h 1561038"/>
              <a:gd name="connsiteX114-575" fmla="*/ 5025694 w 7968969"/>
              <a:gd name="connsiteY114-576" fmla="*/ 1550458 h 1561038"/>
              <a:gd name="connsiteX115-577" fmla="*/ 4990584 w 7968969"/>
              <a:gd name="connsiteY115-578" fmla="*/ 1545025 h 1561038"/>
              <a:gd name="connsiteX116-579" fmla="*/ 4981991 w 7968969"/>
              <a:gd name="connsiteY116-580" fmla="*/ 1542327 h 1561038"/>
              <a:gd name="connsiteX117-581" fmla="*/ 4954941 w 7968969"/>
              <a:gd name="connsiteY117-582" fmla="*/ 1537294 h 1561038"/>
              <a:gd name="connsiteX118-583" fmla="*/ 4628542 w 7968969"/>
              <a:gd name="connsiteY118-584" fmla="*/ 1362886 h 1561038"/>
              <a:gd name="connsiteX119-585" fmla="*/ 4600740 w 7968969"/>
              <a:gd name="connsiteY119-586" fmla="*/ 1334292 h 1561038"/>
              <a:gd name="connsiteX120-587" fmla="*/ 4597173 w 7968969"/>
              <a:gd name="connsiteY120-588" fmla="*/ 1331337 h 1561038"/>
              <a:gd name="connsiteX121-589" fmla="*/ 4593303 w 7968969"/>
              <a:gd name="connsiteY121-590" fmla="*/ 1326644 h 1561038"/>
              <a:gd name="connsiteX122-591" fmla="*/ 4564111 w 7968969"/>
              <a:gd name="connsiteY122-592" fmla="*/ 1296620 h 1561038"/>
              <a:gd name="connsiteX123-593" fmla="*/ 4513670 w 7968969"/>
              <a:gd name="connsiteY123-594" fmla="*/ 1230063 h 1561038"/>
              <a:gd name="connsiteX124-595" fmla="*/ 4503923 w 7968969"/>
              <a:gd name="connsiteY124-596" fmla="*/ 1218242 h 1561038"/>
              <a:gd name="connsiteX125-597" fmla="*/ 4494213 w 7968969"/>
              <a:gd name="connsiteY125-598" fmla="*/ 1207905 h 1561038"/>
              <a:gd name="connsiteX126-599" fmla="*/ 4480424 w 7968969"/>
              <a:gd name="connsiteY126-600" fmla="*/ 1188047 h 1561038"/>
              <a:gd name="connsiteX127-601" fmla="*/ 4059876 w 7968969"/>
              <a:gd name="connsiteY127-602" fmla="*/ 897942 h 1561038"/>
              <a:gd name="connsiteX128-603" fmla="*/ 3632433 w 7968969"/>
              <a:gd name="connsiteY128-604" fmla="*/ 1188047 h 1561038"/>
              <a:gd name="connsiteX129-605" fmla="*/ 3611751 w 7968969"/>
              <a:gd name="connsiteY129-606" fmla="*/ 1229490 h 1561038"/>
              <a:gd name="connsiteX130-607" fmla="*/ 3334258 w 7968969"/>
              <a:gd name="connsiteY130-608" fmla="*/ 1470380 h 1561038"/>
              <a:gd name="connsiteX131-609" fmla="*/ 3277204 w 7968969"/>
              <a:gd name="connsiteY131-610" fmla="*/ 1496109 h 1561038"/>
              <a:gd name="connsiteX132-611" fmla="*/ 3269483 w 7968969"/>
              <a:gd name="connsiteY132-612" fmla="*/ 1500276 h 1561038"/>
              <a:gd name="connsiteX133-613" fmla="*/ 3264719 w 7968969"/>
              <a:gd name="connsiteY133-614" fmla="*/ 1501739 h 1561038"/>
              <a:gd name="connsiteX134-615" fmla="*/ 3248727 w 7968969"/>
              <a:gd name="connsiteY134-616" fmla="*/ 1508950 h 1561038"/>
              <a:gd name="connsiteX135-617" fmla="*/ 3158025 w 7968969"/>
              <a:gd name="connsiteY135-618" fmla="*/ 1537402 h 1561038"/>
              <a:gd name="connsiteX136-619" fmla="*/ 3134277 w 7968969"/>
              <a:gd name="connsiteY136-620" fmla="*/ 1541793 h 1561038"/>
              <a:gd name="connsiteX137-621" fmla="*/ 3122698 w 7968969"/>
              <a:gd name="connsiteY137-622" fmla="*/ 1545348 h 1561038"/>
              <a:gd name="connsiteX138-623" fmla="*/ 3081722 w 7968969"/>
              <a:gd name="connsiteY138-624" fmla="*/ 1551509 h 1561038"/>
              <a:gd name="connsiteX139-625" fmla="*/ 3062798 w 7968969"/>
              <a:gd name="connsiteY139-626" fmla="*/ 1555008 h 1561038"/>
              <a:gd name="connsiteX140-627" fmla="*/ 3055497 w 7968969"/>
              <a:gd name="connsiteY140-628" fmla="*/ 1555452 h 1561038"/>
              <a:gd name="connsiteX141-629" fmla="*/ 3044846 w 7968969"/>
              <a:gd name="connsiteY141-630" fmla="*/ 1557053 h 1561038"/>
              <a:gd name="connsiteX142-631" fmla="*/ 2964521 w 7968969"/>
              <a:gd name="connsiteY142-632" fmla="*/ 1561038 h 1561038"/>
              <a:gd name="connsiteX143-633" fmla="*/ 2964108 w 7968969"/>
              <a:gd name="connsiteY143-634" fmla="*/ 1561013 h 1561038"/>
              <a:gd name="connsiteX144-635" fmla="*/ 2963693 w 7968969"/>
              <a:gd name="connsiteY144-636" fmla="*/ 1561038 h 1561038"/>
              <a:gd name="connsiteX145-637" fmla="*/ 2884504 w 7968969"/>
              <a:gd name="connsiteY145-638" fmla="*/ 1557053 h 1561038"/>
              <a:gd name="connsiteX146-639" fmla="*/ 2874662 w 7968969"/>
              <a:gd name="connsiteY146-640" fmla="*/ 1555557 h 1561038"/>
              <a:gd name="connsiteX147-641" fmla="*/ 2865430 w 7968969"/>
              <a:gd name="connsiteY147-642" fmla="*/ 1554994 h 1561038"/>
              <a:gd name="connsiteX148-643" fmla="*/ 2840763 w 7968969"/>
              <a:gd name="connsiteY148-644" fmla="*/ 1550405 h 1561038"/>
              <a:gd name="connsiteX149-645" fmla="*/ 2807496 w 7968969"/>
              <a:gd name="connsiteY149-646" fmla="*/ 1545348 h 1561038"/>
              <a:gd name="connsiteX150-647" fmla="*/ 2798281 w 7968969"/>
              <a:gd name="connsiteY150-648" fmla="*/ 1542501 h 1561038"/>
              <a:gd name="connsiteX151-649" fmla="*/ 2770297 w 7968969"/>
              <a:gd name="connsiteY151-650" fmla="*/ 1537294 h 1561038"/>
              <a:gd name="connsiteX152-651" fmla="*/ 2679851 w 7968969"/>
              <a:gd name="connsiteY152-652" fmla="*/ 1508586 h 1561038"/>
              <a:gd name="connsiteX153-653" fmla="*/ 2662019 w 7968969"/>
              <a:gd name="connsiteY153-654" fmla="*/ 1500393 h 1561038"/>
              <a:gd name="connsiteX154-655" fmla="*/ 2661639 w 7968969"/>
              <a:gd name="connsiteY154-656" fmla="*/ 1500276 h 1561038"/>
              <a:gd name="connsiteX155-657" fmla="*/ 2660932 w 7968969"/>
              <a:gd name="connsiteY155-658" fmla="*/ 1499894 h 1561038"/>
              <a:gd name="connsiteX156-659" fmla="*/ 2594818 w 7968969"/>
              <a:gd name="connsiteY156-660" fmla="*/ 1469517 h 1561038"/>
              <a:gd name="connsiteX157-661" fmla="*/ 2443899 w 7968969"/>
              <a:gd name="connsiteY157-662" fmla="*/ 1362886 h 1561038"/>
              <a:gd name="connsiteX158-663" fmla="*/ 2423303 w 7968969"/>
              <a:gd name="connsiteY158-664" fmla="*/ 1341704 h 1561038"/>
              <a:gd name="connsiteX159-665" fmla="*/ 2413878 w 7968969"/>
              <a:gd name="connsiteY159-666" fmla="*/ 1333962 h 1561038"/>
              <a:gd name="connsiteX160-667" fmla="*/ 2402978 w 7968969"/>
              <a:gd name="connsiteY160-668" fmla="*/ 1320801 h 1561038"/>
              <a:gd name="connsiteX161-669" fmla="*/ 2379467 w 7968969"/>
              <a:gd name="connsiteY161-670" fmla="*/ 1296620 h 1561038"/>
              <a:gd name="connsiteX162-671" fmla="*/ 2341860 w 7968969"/>
              <a:gd name="connsiteY162-672" fmla="*/ 1246997 h 1561038"/>
              <a:gd name="connsiteX163-673" fmla="*/ 2318436 w 7968969"/>
              <a:gd name="connsiteY163-674" fmla="*/ 1218711 h 1561038"/>
              <a:gd name="connsiteX164-675" fmla="*/ 2316668 w 7968969"/>
              <a:gd name="connsiteY164-676" fmla="*/ 1215462 h 1561038"/>
              <a:gd name="connsiteX165-677" fmla="*/ 2309569 w 7968969"/>
              <a:gd name="connsiteY165-678" fmla="*/ 1207905 h 1561038"/>
              <a:gd name="connsiteX166-679" fmla="*/ 2295780 w 7968969"/>
              <a:gd name="connsiteY166-680" fmla="*/ 1188047 h 1561038"/>
              <a:gd name="connsiteX167-681" fmla="*/ 1875231 w 7968969"/>
              <a:gd name="connsiteY167-682" fmla="*/ 897942 h 1561038"/>
              <a:gd name="connsiteX168-683" fmla="*/ 1447789 w 7968969"/>
              <a:gd name="connsiteY168-684" fmla="*/ 1188047 h 1561038"/>
              <a:gd name="connsiteX169-685" fmla="*/ 1427106 w 7968969"/>
              <a:gd name="connsiteY169-686" fmla="*/ 1229490 h 1561038"/>
              <a:gd name="connsiteX170-687" fmla="*/ 779048 w 7968969"/>
              <a:gd name="connsiteY170-688" fmla="*/ 1561038 h 1561038"/>
              <a:gd name="connsiteX171-689" fmla="*/ 0 w 7968969"/>
              <a:gd name="connsiteY171-690" fmla="*/ 780519 h 1561038"/>
              <a:gd name="connsiteX172-691" fmla="*/ 779048 w 7968969"/>
              <a:gd name="connsiteY172-692" fmla="*/ 0 h 1561038"/>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 ang="0">
                <a:pos x="connsiteX10-21" y="connsiteY10-22"/>
              </a:cxn>
              <a:cxn ang="0">
                <a:pos x="connsiteX11-23" y="connsiteY11-24"/>
              </a:cxn>
              <a:cxn ang="0">
                <a:pos x="connsiteX12-25" y="connsiteY12-26"/>
              </a:cxn>
              <a:cxn ang="0">
                <a:pos x="connsiteX13-27" y="connsiteY13-28"/>
              </a:cxn>
              <a:cxn ang="0">
                <a:pos x="connsiteX14-29" y="connsiteY14-30"/>
              </a:cxn>
              <a:cxn ang="0">
                <a:pos x="connsiteX15-31" y="connsiteY15-32"/>
              </a:cxn>
              <a:cxn ang="0">
                <a:pos x="connsiteX16-33" y="connsiteY16-34"/>
              </a:cxn>
              <a:cxn ang="0">
                <a:pos x="connsiteX17-35" y="connsiteY17-36"/>
              </a:cxn>
              <a:cxn ang="0">
                <a:pos x="connsiteX18-37" y="connsiteY18-38"/>
              </a:cxn>
              <a:cxn ang="0">
                <a:pos x="connsiteX19-39" y="connsiteY19-40"/>
              </a:cxn>
              <a:cxn ang="0">
                <a:pos x="connsiteX20-41" y="connsiteY20-42"/>
              </a:cxn>
              <a:cxn ang="0">
                <a:pos x="connsiteX21-43" y="connsiteY21-44"/>
              </a:cxn>
              <a:cxn ang="0">
                <a:pos x="connsiteX22-45" y="connsiteY22-46"/>
              </a:cxn>
              <a:cxn ang="0">
                <a:pos x="connsiteX23-47" y="connsiteY23-48"/>
              </a:cxn>
              <a:cxn ang="0">
                <a:pos x="connsiteX24-49" y="connsiteY24-50"/>
              </a:cxn>
              <a:cxn ang="0">
                <a:pos x="connsiteX25-51" y="connsiteY25-52"/>
              </a:cxn>
              <a:cxn ang="0">
                <a:pos x="connsiteX26-53" y="connsiteY26-54"/>
              </a:cxn>
              <a:cxn ang="0">
                <a:pos x="connsiteX27-55" y="connsiteY27-56"/>
              </a:cxn>
              <a:cxn ang="0">
                <a:pos x="connsiteX28-57" y="connsiteY28-58"/>
              </a:cxn>
              <a:cxn ang="0">
                <a:pos x="connsiteX29-59" y="connsiteY29-60"/>
              </a:cxn>
              <a:cxn ang="0">
                <a:pos x="connsiteX30-61" y="connsiteY30-62"/>
              </a:cxn>
              <a:cxn ang="0">
                <a:pos x="connsiteX31-63" y="connsiteY31-64"/>
              </a:cxn>
              <a:cxn ang="0">
                <a:pos x="connsiteX32-65" y="connsiteY32-66"/>
              </a:cxn>
              <a:cxn ang="0">
                <a:pos x="connsiteX33-67" y="connsiteY33-68"/>
              </a:cxn>
              <a:cxn ang="0">
                <a:pos x="connsiteX34-69" y="connsiteY34-70"/>
              </a:cxn>
              <a:cxn ang="0">
                <a:pos x="connsiteX35-71" y="connsiteY35-72"/>
              </a:cxn>
              <a:cxn ang="0">
                <a:pos x="connsiteX36-73" y="connsiteY36-74"/>
              </a:cxn>
              <a:cxn ang="0">
                <a:pos x="connsiteX37-75" y="connsiteY37-76"/>
              </a:cxn>
              <a:cxn ang="0">
                <a:pos x="connsiteX38-77" y="connsiteY38-78"/>
              </a:cxn>
              <a:cxn ang="0">
                <a:pos x="connsiteX39-79" y="connsiteY39-80"/>
              </a:cxn>
              <a:cxn ang="0">
                <a:pos x="connsiteX40-81" y="connsiteY40-82"/>
              </a:cxn>
              <a:cxn ang="0">
                <a:pos x="connsiteX41-83" y="connsiteY41-84"/>
              </a:cxn>
              <a:cxn ang="0">
                <a:pos x="connsiteX42-85" y="connsiteY42-86"/>
              </a:cxn>
              <a:cxn ang="0">
                <a:pos x="connsiteX43-87" y="connsiteY43-88"/>
              </a:cxn>
              <a:cxn ang="0">
                <a:pos x="connsiteX44-89" y="connsiteY44-90"/>
              </a:cxn>
              <a:cxn ang="0">
                <a:pos x="connsiteX45-91" y="connsiteY45-92"/>
              </a:cxn>
              <a:cxn ang="0">
                <a:pos x="connsiteX46-93" y="connsiteY46-94"/>
              </a:cxn>
              <a:cxn ang="0">
                <a:pos x="connsiteX47-95" y="connsiteY47-96"/>
              </a:cxn>
              <a:cxn ang="0">
                <a:pos x="connsiteX48-97" y="connsiteY48-98"/>
              </a:cxn>
              <a:cxn ang="0">
                <a:pos x="connsiteX49-99" y="connsiteY49-100"/>
              </a:cxn>
              <a:cxn ang="0">
                <a:pos x="connsiteX50-101" y="connsiteY50-102"/>
              </a:cxn>
              <a:cxn ang="0">
                <a:pos x="connsiteX51-103" y="connsiteY51-104"/>
              </a:cxn>
              <a:cxn ang="0">
                <a:pos x="connsiteX52-105" y="connsiteY52-106"/>
              </a:cxn>
              <a:cxn ang="0">
                <a:pos x="connsiteX53-107" y="connsiteY53-108"/>
              </a:cxn>
              <a:cxn ang="0">
                <a:pos x="connsiteX54-109" y="connsiteY54-110"/>
              </a:cxn>
              <a:cxn ang="0">
                <a:pos x="connsiteX55-111" y="connsiteY55-112"/>
              </a:cxn>
              <a:cxn ang="0">
                <a:pos x="connsiteX56-113" y="connsiteY56-114"/>
              </a:cxn>
              <a:cxn ang="0">
                <a:pos x="connsiteX57-115" y="connsiteY57-116"/>
              </a:cxn>
              <a:cxn ang="0">
                <a:pos x="connsiteX58-117" y="connsiteY58-118"/>
              </a:cxn>
              <a:cxn ang="0">
                <a:pos x="connsiteX59-119" y="connsiteY59-120"/>
              </a:cxn>
              <a:cxn ang="0">
                <a:pos x="connsiteX60-121" y="connsiteY60-122"/>
              </a:cxn>
              <a:cxn ang="0">
                <a:pos x="connsiteX61-123" y="connsiteY61-124"/>
              </a:cxn>
              <a:cxn ang="0">
                <a:pos x="connsiteX62-125" y="connsiteY62-126"/>
              </a:cxn>
              <a:cxn ang="0">
                <a:pos x="connsiteX63-127" y="connsiteY63-128"/>
              </a:cxn>
              <a:cxn ang="0">
                <a:pos x="connsiteX64-129" y="connsiteY64-130"/>
              </a:cxn>
              <a:cxn ang="0">
                <a:pos x="connsiteX65-131" y="connsiteY65-132"/>
              </a:cxn>
              <a:cxn ang="0">
                <a:pos x="connsiteX66-133" y="connsiteY66-134"/>
              </a:cxn>
              <a:cxn ang="0">
                <a:pos x="connsiteX67-135" y="connsiteY67-136"/>
              </a:cxn>
              <a:cxn ang="0">
                <a:pos x="connsiteX68-137" y="connsiteY68-138"/>
              </a:cxn>
              <a:cxn ang="0">
                <a:pos x="connsiteX69-139" y="connsiteY69-140"/>
              </a:cxn>
              <a:cxn ang="0">
                <a:pos x="connsiteX70-141" y="connsiteY70-142"/>
              </a:cxn>
              <a:cxn ang="0">
                <a:pos x="connsiteX71-143" y="connsiteY71-144"/>
              </a:cxn>
              <a:cxn ang="0">
                <a:pos x="connsiteX72-145" y="connsiteY72-146"/>
              </a:cxn>
              <a:cxn ang="0">
                <a:pos x="connsiteX73-147" y="connsiteY73-148"/>
              </a:cxn>
              <a:cxn ang="0">
                <a:pos x="connsiteX74-149" y="connsiteY74-150"/>
              </a:cxn>
              <a:cxn ang="0">
                <a:pos x="connsiteX75-151" y="connsiteY75-152"/>
              </a:cxn>
              <a:cxn ang="0">
                <a:pos x="connsiteX76-153" y="connsiteY76-154"/>
              </a:cxn>
              <a:cxn ang="0">
                <a:pos x="connsiteX77-155" y="connsiteY77-156"/>
              </a:cxn>
              <a:cxn ang="0">
                <a:pos x="connsiteX78-157" y="connsiteY78-158"/>
              </a:cxn>
              <a:cxn ang="0">
                <a:pos x="connsiteX79-159" y="connsiteY79-160"/>
              </a:cxn>
              <a:cxn ang="0">
                <a:pos x="connsiteX80-161" y="connsiteY80-162"/>
              </a:cxn>
              <a:cxn ang="0">
                <a:pos x="connsiteX81-163" y="connsiteY81-164"/>
              </a:cxn>
              <a:cxn ang="0">
                <a:pos x="connsiteX82-165" y="connsiteY82-166"/>
              </a:cxn>
              <a:cxn ang="0">
                <a:pos x="connsiteX83-167" y="connsiteY83-168"/>
              </a:cxn>
              <a:cxn ang="0">
                <a:pos x="connsiteX84-169" y="connsiteY84-170"/>
              </a:cxn>
              <a:cxn ang="0">
                <a:pos x="connsiteX85-171" y="connsiteY85-172"/>
              </a:cxn>
              <a:cxn ang="0">
                <a:pos x="connsiteX86-173" y="connsiteY86-174"/>
              </a:cxn>
              <a:cxn ang="0">
                <a:pos x="connsiteX87-175" y="connsiteY87-176"/>
              </a:cxn>
              <a:cxn ang="0">
                <a:pos x="connsiteX88-177" y="connsiteY88-178"/>
              </a:cxn>
              <a:cxn ang="0">
                <a:pos x="connsiteX89-179" y="connsiteY89-180"/>
              </a:cxn>
              <a:cxn ang="0">
                <a:pos x="connsiteX90-181" y="connsiteY90-182"/>
              </a:cxn>
              <a:cxn ang="0">
                <a:pos x="connsiteX91-183" y="connsiteY91-184"/>
              </a:cxn>
              <a:cxn ang="0">
                <a:pos x="connsiteX92-185" y="connsiteY92-186"/>
              </a:cxn>
              <a:cxn ang="0">
                <a:pos x="connsiteX93-187" y="connsiteY93-188"/>
              </a:cxn>
              <a:cxn ang="0">
                <a:pos x="connsiteX94-189" y="connsiteY94-190"/>
              </a:cxn>
              <a:cxn ang="0">
                <a:pos x="connsiteX95-191" y="connsiteY95-192"/>
              </a:cxn>
              <a:cxn ang="0">
                <a:pos x="connsiteX96-193" y="connsiteY96-194"/>
              </a:cxn>
              <a:cxn ang="0">
                <a:pos x="connsiteX97-195" y="connsiteY97-196"/>
              </a:cxn>
              <a:cxn ang="0">
                <a:pos x="connsiteX98-197" y="connsiteY98-198"/>
              </a:cxn>
              <a:cxn ang="0">
                <a:pos x="connsiteX99-199" y="connsiteY99-200"/>
              </a:cxn>
              <a:cxn ang="0">
                <a:pos x="connsiteX100-201" y="connsiteY100-202"/>
              </a:cxn>
              <a:cxn ang="0">
                <a:pos x="connsiteX101-203" y="connsiteY101-204"/>
              </a:cxn>
              <a:cxn ang="0">
                <a:pos x="connsiteX102-205" y="connsiteY102-206"/>
              </a:cxn>
              <a:cxn ang="0">
                <a:pos x="connsiteX103-207" y="connsiteY103-208"/>
              </a:cxn>
              <a:cxn ang="0">
                <a:pos x="connsiteX104-209" y="connsiteY104-210"/>
              </a:cxn>
              <a:cxn ang="0">
                <a:pos x="connsiteX105-211" y="connsiteY105-212"/>
              </a:cxn>
              <a:cxn ang="0">
                <a:pos x="connsiteX106-213" y="connsiteY106-214"/>
              </a:cxn>
              <a:cxn ang="0">
                <a:pos x="connsiteX107-215" y="connsiteY107-216"/>
              </a:cxn>
              <a:cxn ang="0">
                <a:pos x="connsiteX108-217" y="connsiteY108-218"/>
              </a:cxn>
              <a:cxn ang="0">
                <a:pos x="connsiteX109-219" y="connsiteY109-220"/>
              </a:cxn>
              <a:cxn ang="0">
                <a:pos x="connsiteX110-221" y="connsiteY110-222"/>
              </a:cxn>
              <a:cxn ang="0">
                <a:pos x="connsiteX111-223" y="connsiteY111-224"/>
              </a:cxn>
              <a:cxn ang="0">
                <a:pos x="connsiteX112-225" y="connsiteY112-226"/>
              </a:cxn>
              <a:cxn ang="0">
                <a:pos x="connsiteX113-227" y="connsiteY113-228"/>
              </a:cxn>
              <a:cxn ang="0">
                <a:pos x="connsiteX114-229" y="connsiteY114-230"/>
              </a:cxn>
              <a:cxn ang="0">
                <a:pos x="connsiteX115-231" y="connsiteY115-232"/>
              </a:cxn>
              <a:cxn ang="0">
                <a:pos x="connsiteX116-233" y="connsiteY116-234"/>
              </a:cxn>
              <a:cxn ang="0">
                <a:pos x="connsiteX117-235" y="connsiteY117-236"/>
              </a:cxn>
              <a:cxn ang="0">
                <a:pos x="connsiteX118-237" y="connsiteY118-238"/>
              </a:cxn>
              <a:cxn ang="0">
                <a:pos x="connsiteX119-239" y="connsiteY119-240"/>
              </a:cxn>
              <a:cxn ang="0">
                <a:pos x="connsiteX120-241" y="connsiteY120-242"/>
              </a:cxn>
              <a:cxn ang="0">
                <a:pos x="connsiteX121-243" y="connsiteY121-244"/>
              </a:cxn>
              <a:cxn ang="0">
                <a:pos x="connsiteX122-245" y="connsiteY122-246"/>
              </a:cxn>
              <a:cxn ang="0">
                <a:pos x="connsiteX123-247" y="connsiteY123-248"/>
              </a:cxn>
              <a:cxn ang="0">
                <a:pos x="connsiteX124-249" y="connsiteY124-250"/>
              </a:cxn>
              <a:cxn ang="0">
                <a:pos x="connsiteX125-251" y="connsiteY125-252"/>
              </a:cxn>
              <a:cxn ang="0">
                <a:pos x="connsiteX126-253" y="connsiteY126-254"/>
              </a:cxn>
              <a:cxn ang="0">
                <a:pos x="connsiteX127-255" y="connsiteY127-256"/>
              </a:cxn>
              <a:cxn ang="0">
                <a:pos x="connsiteX128-257" y="connsiteY128-258"/>
              </a:cxn>
              <a:cxn ang="0">
                <a:pos x="connsiteX129-259" y="connsiteY129-260"/>
              </a:cxn>
              <a:cxn ang="0">
                <a:pos x="connsiteX130-261" y="connsiteY130-262"/>
              </a:cxn>
              <a:cxn ang="0">
                <a:pos x="connsiteX131-263" y="connsiteY131-264"/>
              </a:cxn>
              <a:cxn ang="0">
                <a:pos x="connsiteX132-265" y="connsiteY132-266"/>
              </a:cxn>
              <a:cxn ang="0">
                <a:pos x="connsiteX133-267" y="connsiteY133-268"/>
              </a:cxn>
              <a:cxn ang="0">
                <a:pos x="connsiteX134-269" y="connsiteY134-270"/>
              </a:cxn>
              <a:cxn ang="0">
                <a:pos x="connsiteX135-271" y="connsiteY135-272"/>
              </a:cxn>
              <a:cxn ang="0">
                <a:pos x="connsiteX136-273" y="connsiteY136-274"/>
              </a:cxn>
              <a:cxn ang="0">
                <a:pos x="connsiteX137-275" y="connsiteY137-276"/>
              </a:cxn>
              <a:cxn ang="0">
                <a:pos x="connsiteX138-277" y="connsiteY138-278"/>
              </a:cxn>
              <a:cxn ang="0">
                <a:pos x="connsiteX139-279" y="connsiteY139-280"/>
              </a:cxn>
              <a:cxn ang="0">
                <a:pos x="connsiteX140-281" y="connsiteY140-282"/>
              </a:cxn>
              <a:cxn ang="0">
                <a:pos x="connsiteX141-283" y="connsiteY141-284"/>
              </a:cxn>
              <a:cxn ang="0">
                <a:pos x="connsiteX142-285" y="connsiteY142-286"/>
              </a:cxn>
              <a:cxn ang="0">
                <a:pos x="connsiteX143-287" y="connsiteY143-288"/>
              </a:cxn>
              <a:cxn ang="0">
                <a:pos x="connsiteX144-289" y="connsiteY144-290"/>
              </a:cxn>
              <a:cxn ang="0">
                <a:pos x="connsiteX145-291" y="connsiteY145-292"/>
              </a:cxn>
              <a:cxn ang="0">
                <a:pos x="connsiteX146-293" y="connsiteY146-294"/>
              </a:cxn>
              <a:cxn ang="0">
                <a:pos x="connsiteX147-295" y="connsiteY147-296"/>
              </a:cxn>
              <a:cxn ang="0">
                <a:pos x="connsiteX148-297" y="connsiteY148-298"/>
              </a:cxn>
              <a:cxn ang="0">
                <a:pos x="connsiteX149-299" y="connsiteY149-300"/>
              </a:cxn>
              <a:cxn ang="0">
                <a:pos x="connsiteX150-301" y="connsiteY150-302"/>
              </a:cxn>
              <a:cxn ang="0">
                <a:pos x="connsiteX151-303" y="connsiteY151-304"/>
              </a:cxn>
              <a:cxn ang="0">
                <a:pos x="connsiteX152-305" y="connsiteY152-306"/>
              </a:cxn>
              <a:cxn ang="0">
                <a:pos x="connsiteX153-307" y="connsiteY153-308"/>
              </a:cxn>
              <a:cxn ang="0">
                <a:pos x="connsiteX154-309" y="connsiteY154-310"/>
              </a:cxn>
              <a:cxn ang="0">
                <a:pos x="connsiteX155-311" y="connsiteY155-312"/>
              </a:cxn>
              <a:cxn ang="0">
                <a:pos x="connsiteX156-313" y="connsiteY156-314"/>
              </a:cxn>
              <a:cxn ang="0">
                <a:pos x="connsiteX157-315" y="connsiteY157-316"/>
              </a:cxn>
              <a:cxn ang="0">
                <a:pos x="connsiteX158-317" y="connsiteY158-318"/>
              </a:cxn>
              <a:cxn ang="0">
                <a:pos x="connsiteX159-319" y="connsiteY159-320"/>
              </a:cxn>
              <a:cxn ang="0">
                <a:pos x="connsiteX160-321" y="connsiteY160-322"/>
              </a:cxn>
              <a:cxn ang="0">
                <a:pos x="connsiteX161-323" y="connsiteY161-324"/>
              </a:cxn>
              <a:cxn ang="0">
                <a:pos x="connsiteX162-325" y="connsiteY162-326"/>
              </a:cxn>
              <a:cxn ang="0">
                <a:pos x="connsiteX163-327" y="connsiteY163-328"/>
              </a:cxn>
              <a:cxn ang="0">
                <a:pos x="connsiteX164-329" y="connsiteY164-330"/>
              </a:cxn>
              <a:cxn ang="0">
                <a:pos x="connsiteX165-331" y="connsiteY165-332"/>
              </a:cxn>
              <a:cxn ang="0">
                <a:pos x="connsiteX166-333" y="connsiteY166-334"/>
              </a:cxn>
              <a:cxn ang="0">
                <a:pos x="connsiteX167-335" y="connsiteY167-336"/>
              </a:cxn>
              <a:cxn ang="0">
                <a:pos x="connsiteX168-337" y="connsiteY168-338"/>
              </a:cxn>
              <a:cxn ang="0">
                <a:pos x="connsiteX169-339" y="connsiteY169-340"/>
              </a:cxn>
              <a:cxn ang="0">
                <a:pos x="connsiteX170-341" y="connsiteY170-342"/>
              </a:cxn>
              <a:cxn ang="0">
                <a:pos x="connsiteX171-343" y="connsiteY171-344"/>
              </a:cxn>
              <a:cxn ang="0">
                <a:pos x="connsiteX172-345" y="connsiteY172-346"/>
              </a:cxn>
            </a:cxnLst>
            <a:rect l="l" t="t" r="r" b="b"/>
            <a:pathLst>
              <a:path w="7968969" h="1561038">
                <a:moveTo>
                  <a:pt x="779048" y="0"/>
                </a:moveTo>
                <a:cubicBezTo>
                  <a:pt x="1047923" y="0"/>
                  <a:pt x="1282327" y="131238"/>
                  <a:pt x="1427106" y="338455"/>
                </a:cubicBezTo>
                <a:cubicBezTo>
                  <a:pt x="1434000" y="352270"/>
                  <a:pt x="1440895" y="366084"/>
                  <a:pt x="1447789" y="372992"/>
                </a:cubicBezTo>
                <a:cubicBezTo>
                  <a:pt x="1564991" y="545673"/>
                  <a:pt x="1702876" y="663096"/>
                  <a:pt x="1875231" y="663096"/>
                </a:cubicBezTo>
                <a:cubicBezTo>
                  <a:pt x="2040693" y="663096"/>
                  <a:pt x="2178578" y="545673"/>
                  <a:pt x="2295780" y="372992"/>
                </a:cubicBezTo>
                <a:cubicBezTo>
                  <a:pt x="2299227" y="369538"/>
                  <a:pt x="2304398" y="364357"/>
                  <a:pt x="2309569" y="358314"/>
                </a:cubicBezTo>
                <a:lnTo>
                  <a:pt x="2317979" y="346201"/>
                </a:lnTo>
                <a:lnTo>
                  <a:pt x="2318436" y="345363"/>
                </a:lnTo>
                <a:lnTo>
                  <a:pt x="2319229" y="344401"/>
                </a:lnTo>
                <a:lnTo>
                  <a:pt x="2323357" y="338455"/>
                </a:lnTo>
                <a:cubicBezTo>
                  <a:pt x="2426771" y="183042"/>
                  <a:pt x="2584476" y="70368"/>
                  <a:pt x="2770297" y="23744"/>
                </a:cubicBezTo>
                <a:lnTo>
                  <a:pt x="2800841" y="18061"/>
                </a:lnTo>
                <a:lnTo>
                  <a:pt x="2807496" y="15973"/>
                </a:lnTo>
                <a:lnTo>
                  <a:pt x="2834587" y="11783"/>
                </a:lnTo>
                <a:lnTo>
                  <a:pt x="2865430" y="6044"/>
                </a:lnTo>
                <a:lnTo>
                  <a:pt x="2875755" y="5414"/>
                </a:lnTo>
                <a:lnTo>
                  <a:pt x="2884504" y="4061"/>
                </a:lnTo>
                <a:cubicBezTo>
                  <a:pt x="2910559" y="1376"/>
                  <a:pt x="2936978" y="0"/>
                  <a:pt x="2963693" y="0"/>
                </a:cubicBezTo>
                <a:lnTo>
                  <a:pt x="2964107" y="25"/>
                </a:lnTo>
                <a:lnTo>
                  <a:pt x="2964521" y="0"/>
                </a:lnTo>
                <a:cubicBezTo>
                  <a:pt x="2991667" y="0"/>
                  <a:pt x="3018463" y="1376"/>
                  <a:pt x="3044846" y="4061"/>
                </a:cubicBezTo>
                <a:lnTo>
                  <a:pt x="3054500" y="5538"/>
                </a:lnTo>
                <a:lnTo>
                  <a:pt x="3062798" y="6044"/>
                </a:lnTo>
                <a:lnTo>
                  <a:pt x="3086040" y="10364"/>
                </a:lnTo>
                <a:lnTo>
                  <a:pt x="3122698" y="15973"/>
                </a:lnTo>
                <a:lnTo>
                  <a:pt x="3132266" y="18956"/>
                </a:lnTo>
                <a:lnTo>
                  <a:pt x="3158025" y="23744"/>
                </a:lnTo>
                <a:cubicBezTo>
                  <a:pt x="3189049" y="31515"/>
                  <a:pt x="3219319" y="41120"/>
                  <a:pt x="3248727" y="52452"/>
                </a:cubicBezTo>
                <a:lnTo>
                  <a:pt x="3268107" y="61305"/>
                </a:lnTo>
                <a:lnTo>
                  <a:pt x="3269483" y="61734"/>
                </a:lnTo>
                <a:lnTo>
                  <a:pt x="3271715" y="62953"/>
                </a:lnTo>
                <a:lnTo>
                  <a:pt x="3334258" y="91521"/>
                </a:lnTo>
                <a:cubicBezTo>
                  <a:pt x="3444566" y="150233"/>
                  <a:pt x="3539362" y="234847"/>
                  <a:pt x="3611751" y="338455"/>
                </a:cubicBezTo>
                <a:cubicBezTo>
                  <a:pt x="3618645" y="352270"/>
                  <a:pt x="3625539" y="366084"/>
                  <a:pt x="3632433" y="372992"/>
                </a:cubicBezTo>
                <a:cubicBezTo>
                  <a:pt x="3749635" y="545673"/>
                  <a:pt x="3887520" y="663096"/>
                  <a:pt x="4059876" y="663096"/>
                </a:cubicBezTo>
                <a:cubicBezTo>
                  <a:pt x="4225337" y="663096"/>
                  <a:pt x="4363222" y="545673"/>
                  <a:pt x="4480424" y="372992"/>
                </a:cubicBezTo>
                <a:lnTo>
                  <a:pt x="4491529" y="361170"/>
                </a:lnTo>
                <a:lnTo>
                  <a:pt x="4501781" y="342318"/>
                </a:lnTo>
                <a:lnTo>
                  <a:pt x="4540798" y="295179"/>
                </a:lnTo>
                <a:lnTo>
                  <a:pt x="4564111" y="264418"/>
                </a:lnTo>
                <a:lnTo>
                  <a:pt x="4578559" y="249559"/>
                </a:lnTo>
                <a:lnTo>
                  <a:pt x="4597173" y="227070"/>
                </a:lnTo>
                <a:lnTo>
                  <a:pt x="4613355" y="213771"/>
                </a:lnTo>
                <a:lnTo>
                  <a:pt x="4628542" y="198152"/>
                </a:lnTo>
                <a:cubicBezTo>
                  <a:pt x="4651325" y="177430"/>
                  <a:pt x="4675374" y="158111"/>
                  <a:pt x="4700568" y="140304"/>
                </a:cubicBezTo>
                <a:lnTo>
                  <a:pt x="4709395" y="134846"/>
                </a:lnTo>
                <a:lnTo>
                  <a:pt x="4712591" y="132219"/>
                </a:lnTo>
                <a:lnTo>
                  <a:pt x="4720943" y="127705"/>
                </a:lnTo>
                <a:lnTo>
                  <a:pt x="4779461" y="91521"/>
                </a:lnTo>
                <a:lnTo>
                  <a:pt x="4835695" y="65684"/>
                </a:lnTo>
                <a:lnTo>
                  <a:pt x="4844805" y="60761"/>
                </a:lnTo>
                <a:lnTo>
                  <a:pt x="4849715" y="59242"/>
                </a:lnTo>
                <a:lnTo>
                  <a:pt x="4864495" y="52452"/>
                </a:lnTo>
                <a:cubicBezTo>
                  <a:pt x="4893782" y="41120"/>
                  <a:pt x="4923971" y="31514"/>
                  <a:pt x="4954941" y="23744"/>
                </a:cubicBezTo>
                <a:lnTo>
                  <a:pt x="4979028" y="19262"/>
                </a:lnTo>
                <a:lnTo>
                  <a:pt x="4990584" y="15689"/>
                </a:lnTo>
                <a:lnTo>
                  <a:pt x="5032452" y="9323"/>
                </a:lnTo>
                <a:lnTo>
                  <a:pt x="5050074" y="6044"/>
                </a:lnTo>
                <a:lnTo>
                  <a:pt x="5056648" y="5643"/>
                </a:lnTo>
                <a:lnTo>
                  <a:pt x="5067552" y="3985"/>
                </a:lnTo>
                <a:cubicBezTo>
                  <a:pt x="5093594" y="1349"/>
                  <a:pt x="5119999" y="0"/>
                  <a:pt x="5146700" y="0"/>
                </a:cubicBezTo>
                <a:lnTo>
                  <a:pt x="5147934" y="75"/>
                </a:lnTo>
                <a:lnTo>
                  <a:pt x="5149165" y="0"/>
                </a:lnTo>
                <a:cubicBezTo>
                  <a:pt x="5176311" y="0"/>
                  <a:pt x="5203107" y="1376"/>
                  <a:pt x="5229490" y="4061"/>
                </a:cubicBezTo>
                <a:lnTo>
                  <a:pt x="5240130" y="5689"/>
                </a:lnTo>
                <a:lnTo>
                  <a:pt x="5245739" y="6030"/>
                </a:lnTo>
                <a:lnTo>
                  <a:pt x="5261818" y="9007"/>
                </a:lnTo>
                <a:lnTo>
                  <a:pt x="5307342" y="15973"/>
                </a:lnTo>
                <a:lnTo>
                  <a:pt x="5318899" y="19576"/>
                </a:lnTo>
                <a:lnTo>
                  <a:pt x="5340822" y="23635"/>
                </a:lnTo>
                <a:cubicBezTo>
                  <a:pt x="5371775" y="31352"/>
                  <a:pt x="5401949" y="40876"/>
                  <a:pt x="5431220" y="52086"/>
                </a:cubicBezTo>
                <a:lnTo>
                  <a:pt x="5448862" y="60092"/>
                </a:lnTo>
                <a:lnTo>
                  <a:pt x="5454127" y="61734"/>
                </a:lnTo>
                <a:lnTo>
                  <a:pt x="5462227" y="66158"/>
                </a:lnTo>
                <a:lnTo>
                  <a:pt x="5516209" y="90655"/>
                </a:lnTo>
                <a:cubicBezTo>
                  <a:pt x="5570903" y="119579"/>
                  <a:pt x="5621506" y="154761"/>
                  <a:pt x="5667049" y="195233"/>
                </a:cubicBezTo>
                <a:lnTo>
                  <a:pt x="5700602" y="228865"/>
                </a:lnTo>
                <a:lnTo>
                  <a:pt x="5701565" y="229666"/>
                </a:lnTo>
                <a:lnTo>
                  <a:pt x="5702315" y="230583"/>
                </a:lnTo>
                <a:lnTo>
                  <a:pt x="5731447" y="259784"/>
                </a:lnTo>
                <a:cubicBezTo>
                  <a:pt x="5751567" y="282542"/>
                  <a:pt x="5770300" y="306501"/>
                  <a:pt x="5787527" y="331539"/>
                </a:cubicBezTo>
                <a:cubicBezTo>
                  <a:pt x="5794417" y="345353"/>
                  <a:pt x="5808199" y="359168"/>
                  <a:pt x="5815089" y="372982"/>
                </a:cubicBezTo>
                <a:cubicBezTo>
                  <a:pt x="5932230" y="545658"/>
                  <a:pt x="6070042" y="663079"/>
                  <a:pt x="6235417" y="663079"/>
                </a:cubicBezTo>
                <a:lnTo>
                  <a:pt x="6235417" y="663785"/>
                </a:lnTo>
                <a:lnTo>
                  <a:pt x="7968969" y="663785"/>
                </a:lnTo>
                <a:lnTo>
                  <a:pt x="7968969" y="891646"/>
                </a:lnTo>
                <a:lnTo>
                  <a:pt x="6235417" y="897919"/>
                </a:lnTo>
                <a:cubicBezTo>
                  <a:pt x="6111386" y="897919"/>
                  <a:pt x="6002859" y="963968"/>
                  <a:pt x="5906928" y="1066926"/>
                </a:cubicBezTo>
                <a:lnTo>
                  <a:pt x="5819217" y="1175977"/>
                </a:lnTo>
                <a:lnTo>
                  <a:pt x="5796240" y="1218711"/>
                </a:lnTo>
                <a:cubicBezTo>
                  <a:pt x="5768407" y="1260195"/>
                  <a:pt x="5736682" y="1298779"/>
                  <a:pt x="5701565" y="1333962"/>
                </a:cubicBezTo>
                <a:lnTo>
                  <a:pt x="5669142" y="1360697"/>
                </a:lnTo>
                <a:lnTo>
                  <a:pt x="5667049" y="1362851"/>
                </a:lnTo>
                <a:lnTo>
                  <a:pt x="5646683" y="1379216"/>
                </a:lnTo>
                <a:lnTo>
                  <a:pt x="5586531" y="1428816"/>
                </a:lnTo>
                <a:lnTo>
                  <a:pt x="5550537" y="1448242"/>
                </a:lnTo>
                <a:lnTo>
                  <a:pt x="5516209" y="1469479"/>
                </a:lnTo>
                <a:lnTo>
                  <a:pt x="5482353" y="1485042"/>
                </a:lnTo>
                <a:lnTo>
                  <a:pt x="5454127" y="1500276"/>
                </a:lnTo>
                <a:lnTo>
                  <a:pt x="5439326" y="1504821"/>
                </a:lnTo>
                <a:lnTo>
                  <a:pt x="5431220" y="1508547"/>
                </a:lnTo>
                <a:cubicBezTo>
                  <a:pt x="5401949" y="1519879"/>
                  <a:pt x="5371775" y="1529484"/>
                  <a:pt x="5340822" y="1537254"/>
                </a:cubicBezTo>
                <a:lnTo>
                  <a:pt x="5322741" y="1540620"/>
                </a:lnTo>
                <a:lnTo>
                  <a:pt x="5307342" y="1545348"/>
                </a:lnTo>
                <a:lnTo>
                  <a:pt x="5255324" y="1553169"/>
                </a:lnTo>
                <a:lnTo>
                  <a:pt x="5245739" y="1554953"/>
                </a:lnTo>
                <a:lnTo>
                  <a:pt x="5241898" y="1555188"/>
                </a:lnTo>
                <a:lnTo>
                  <a:pt x="5229490" y="1557053"/>
                </a:lnTo>
                <a:cubicBezTo>
                  <a:pt x="5203107" y="1559689"/>
                  <a:pt x="5176311" y="1561038"/>
                  <a:pt x="5149165" y="1561038"/>
                </a:cubicBezTo>
                <a:lnTo>
                  <a:pt x="5147596" y="1560942"/>
                </a:lnTo>
                <a:lnTo>
                  <a:pt x="5146700" y="1560997"/>
                </a:lnTo>
                <a:cubicBezTo>
                  <a:pt x="5119999" y="1560997"/>
                  <a:pt x="5093594" y="1559621"/>
                  <a:pt x="5067552" y="1556937"/>
                </a:cubicBezTo>
                <a:lnTo>
                  <a:pt x="5058208" y="1555490"/>
                </a:lnTo>
                <a:lnTo>
                  <a:pt x="5050074" y="1554994"/>
                </a:lnTo>
                <a:lnTo>
                  <a:pt x="5025694" y="1550458"/>
                </a:lnTo>
                <a:lnTo>
                  <a:pt x="4990584" y="1545025"/>
                </a:lnTo>
                <a:lnTo>
                  <a:pt x="4981991" y="1542327"/>
                </a:lnTo>
                <a:lnTo>
                  <a:pt x="4954941" y="1537294"/>
                </a:lnTo>
                <a:cubicBezTo>
                  <a:pt x="4831060" y="1506212"/>
                  <a:pt x="4719675" y="1445773"/>
                  <a:pt x="4628542" y="1362886"/>
                </a:cubicBezTo>
                <a:lnTo>
                  <a:pt x="4600740" y="1334292"/>
                </a:lnTo>
                <a:lnTo>
                  <a:pt x="4597173" y="1331337"/>
                </a:lnTo>
                <a:lnTo>
                  <a:pt x="4593303" y="1326644"/>
                </a:lnTo>
                <a:lnTo>
                  <a:pt x="4564111" y="1296620"/>
                </a:lnTo>
                <a:lnTo>
                  <a:pt x="4513670" y="1230063"/>
                </a:lnTo>
                <a:lnTo>
                  <a:pt x="4503923" y="1218242"/>
                </a:lnTo>
                <a:lnTo>
                  <a:pt x="4494213" y="1207905"/>
                </a:lnTo>
                <a:cubicBezTo>
                  <a:pt x="4489042" y="1201861"/>
                  <a:pt x="4483871" y="1194954"/>
                  <a:pt x="4480424" y="1188047"/>
                </a:cubicBezTo>
                <a:cubicBezTo>
                  <a:pt x="4363222" y="1015366"/>
                  <a:pt x="4225337" y="897942"/>
                  <a:pt x="4059876" y="897942"/>
                </a:cubicBezTo>
                <a:cubicBezTo>
                  <a:pt x="3887520" y="897942"/>
                  <a:pt x="3749635" y="1015366"/>
                  <a:pt x="3632433" y="1188047"/>
                </a:cubicBezTo>
                <a:lnTo>
                  <a:pt x="3611751" y="1229490"/>
                </a:lnTo>
                <a:cubicBezTo>
                  <a:pt x="3539362" y="1329645"/>
                  <a:pt x="3444566" y="1412532"/>
                  <a:pt x="3334258" y="1470380"/>
                </a:cubicBezTo>
                <a:lnTo>
                  <a:pt x="3277204" y="1496109"/>
                </a:lnTo>
                <a:lnTo>
                  <a:pt x="3269483" y="1500276"/>
                </a:lnTo>
                <a:lnTo>
                  <a:pt x="3264719" y="1501739"/>
                </a:lnTo>
                <a:lnTo>
                  <a:pt x="3248727" y="1508950"/>
                </a:lnTo>
                <a:cubicBezTo>
                  <a:pt x="3219319" y="1520161"/>
                  <a:pt x="3189049" y="1529686"/>
                  <a:pt x="3158025" y="1537402"/>
                </a:cubicBezTo>
                <a:lnTo>
                  <a:pt x="3134277" y="1541793"/>
                </a:lnTo>
                <a:lnTo>
                  <a:pt x="3122698" y="1545348"/>
                </a:lnTo>
                <a:lnTo>
                  <a:pt x="3081722" y="1551509"/>
                </a:lnTo>
                <a:lnTo>
                  <a:pt x="3062798" y="1555008"/>
                </a:lnTo>
                <a:lnTo>
                  <a:pt x="3055497" y="1555452"/>
                </a:lnTo>
                <a:lnTo>
                  <a:pt x="3044846" y="1557053"/>
                </a:lnTo>
                <a:cubicBezTo>
                  <a:pt x="3018463" y="1559689"/>
                  <a:pt x="2991667" y="1561038"/>
                  <a:pt x="2964521" y="1561038"/>
                </a:cubicBezTo>
                <a:lnTo>
                  <a:pt x="2964108" y="1561013"/>
                </a:lnTo>
                <a:lnTo>
                  <a:pt x="2963693" y="1561038"/>
                </a:lnTo>
                <a:cubicBezTo>
                  <a:pt x="2936978" y="1561038"/>
                  <a:pt x="2910559" y="1559689"/>
                  <a:pt x="2884504" y="1557053"/>
                </a:cubicBezTo>
                <a:lnTo>
                  <a:pt x="2874662" y="1555557"/>
                </a:lnTo>
                <a:lnTo>
                  <a:pt x="2865430" y="1554994"/>
                </a:lnTo>
                <a:lnTo>
                  <a:pt x="2840763" y="1550405"/>
                </a:lnTo>
                <a:lnTo>
                  <a:pt x="2807496" y="1545348"/>
                </a:lnTo>
                <a:lnTo>
                  <a:pt x="2798281" y="1542501"/>
                </a:lnTo>
                <a:lnTo>
                  <a:pt x="2770297" y="1537294"/>
                </a:lnTo>
                <a:cubicBezTo>
                  <a:pt x="2739327" y="1529524"/>
                  <a:pt x="2709138" y="1519918"/>
                  <a:pt x="2679851" y="1508586"/>
                </a:cubicBezTo>
                <a:lnTo>
                  <a:pt x="2662019" y="1500393"/>
                </a:lnTo>
                <a:lnTo>
                  <a:pt x="2661639" y="1500276"/>
                </a:lnTo>
                <a:lnTo>
                  <a:pt x="2660932" y="1499894"/>
                </a:lnTo>
                <a:lnTo>
                  <a:pt x="2594818" y="1469517"/>
                </a:lnTo>
                <a:cubicBezTo>
                  <a:pt x="2540095" y="1440161"/>
                  <a:pt x="2489465" y="1404330"/>
                  <a:pt x="2443899" y="1362886"/>
                </a:cubicBezTo>
                <a:lnTo>
                  <a:pt x="2423303" y="1341704"/>
                </a:lnTo>
                <a:lnTo>
                  <a:pt x="2413878" y="1333962"/>
                </a:lnTo>
                <a:lnTo>
                  <a:pt x="2402978" y="1320801"/>
                </a:lnTo>
                <a:lnTo>
                  <a:pt x="2379467" y="1296620"/>
                </a:lnTo>
                <a:lnTo>
                  <a:pt x="2341860" y="1246997"/>
                </a:lnTo>
                <a:lnTo>
                  <a:pt x="2318436" y="1218711"/>
                </a:lnTo>
                <a:lnTo>
                  <a:pt x="2316668" y="1215462"/>
                </a:lnTo>
                <a:lnTo>
                  <a:pt x="2309569" y="1207905"/>
                </a:lnTo>
                <a:cubicBezTo>
                  <a:pt x="2304398" y="1201861"/>
                  <a:pt x="2299227" y="1194954"/>
                  <a:pt x="2295780" y="1188047"/>
                </a:cubicBezTo>
                <a:cubicBezTo>
                  <a:pt x="2178578" y="1015366"/>
                  <a:pt x="2040693" y="897942"/>
                  <a:pt x="1875231" y="897942"/>
                </a:cubicBezTo>
                <a:cubicBezTo>
                  <a:pt x="1702876" y="897942"/>
                  <a:pt x="1564991" y="1015366"/>
                  <a:pt x="1447789" y="1188047"/>
                </a:cubicBezTo>
                <a:lnTo>
                  <a:pt x="1427106" y="1229490"/>
                </a:lnTo>
                <a:cubicBezTo>
                  <a:pt x="1282327" y="1429800"/>
                  <a:pt x="1047923" y="1561038"/>
                  <a:pt x="779048" y="1561038"/>
                </a:cubicBezTo>
                <a:cubicBezTo>
                  <a:pt x="351606" y="1561038"/>
                  <a:pt x="0" y="1215676"/>
                  <a:pt x="0" y="780519"/>
                </a:cubicBezTo>
                <a:cubicBezTo>
                  <a:pt x="0" y="352270"/>
                  <a:pt x="351606" y="0"/>
                  <a:pt x="779048" y="0"/>
                </a:cubicBezTo>
                <a:close/>
              </a:path>
            </a:pathLst>
          </a:custGeom>
          <a:solidFill>
            <a:sysClr val="window" lastClr="FFFFFF">
              <a:lumMod val="85000"/>
            </a:sysClr>
          </a:solidFill>
          <a:ln>
            <a:noFill/>
          </a:ln>
        </p:spPr>
        <p:txBody>
          <a:bodyPr wrap="square" anchor="ctr">
            <a:noAutofit/>
          </a:bodyPr>
          <a:lstStyle/>
          <a:p>
            <a:pPr marL="0" marR="0" lvl="0" indent="0" algn="ctr" defTabSz="457200" eaLnBrk="1" fontAlgn="auto" latinLnBrk="0" hangingPunct="1">
              <a:lnSpc>
                <a:spcPct val="100000"/>
              </a:lnSpc>
              <a:spcBef>
                <a:spcPts val="0"/>
              </a:spcBef>
              <a:spcAft>
                <a:spcPts val="0"/>
              </a:spcAft>
              <a:buClrTx/>
              <a:buSzTx/>
              <a:buFontTx/>
              <a:buNone/>
              <a:defRPr/>
            </a:pPr>
            <a:endParaRPr kumimoji="0" sz="1800" b="0" i="0" u="none" strike="noStrike" kern="0" cap="none" spc="0" normalizeH="0" baseline="0" noProof="0">
              <a:ln>
                <a:noFill/>
              </a:ln>
              <a:solidFill>
                <a:prstClr val="black"/>
              </a:solidFill>
              <a:effectLst/>
              <a:uLnTx/>
              <a:uFillTx/>
            </a:endParaRPr>
          </a:p>
        </p:txBody>
      </p:sp>
      <p:sp>
        <p:nvSpPr>
          <p:cNvPr id="40" name="iŝľïḓe"/>
          <p:cNvSpPr/>
          <p:nvPr/>
        </p:nvSpPr>
        <p:spPr bwMode="auto">
          <a:xfrm>
            <a:off x="6484898" y="2586316"/>
            <a:ext cx="1320737" cy="1323478"/>
          </a:xfrm>
          <a:prstGeom prst="ellipse">
            <a:avLst/>
          </a:prstGeom>
          <a:solidFill>
            <a:sysClr val="window" lastClr="FFFFFF"/>
          </a:solidFill>
          <a:ln>
            <a:noFill/>
          </a:ln>
        </p:spPr>
        <p:txBody>
          <a:bodyPr anchor="ctr"/>
          <a:lstStyle/>
          <a:p>
            <a:pPr marL="0" marR="0" lvl="0" indent="0" algn="ctr" defTabSz="457200" eaLnBrk="1" fontAlgn="auto" latinLnBrk="0" hangingPunct="1">
              <a:lnSpc>
                <a:spcPct val="100000"/>
              </a:lnSpc>
              <a:spcBef>
                <a:spcPts val="0"/>
              </a:spcBef>
              <a:spcAft>
                <a:spcPts val="0"/>
              </a:spcAft>
              <a:buClrTx/>
              <a:buSzTx/>
              <a:buFontTx/>
              <a:buNone/>
              <a:defRPr/>
            </a:pPr>
            <a:endParaRPr kumimoji="0" sz="1800" b="0" i="0" u="none" strike="noStrike" kern="0" cap="none" spc="0" normalizeH="0" baseline="0" noProof="0">
              <a:ln>
                <a:noFill/>
              </a:ln>
              <a:solidFill>
                <a:prstClr val="black"/>
              </a:solidFill>
              <a:effectLst/>
              <a:uLnTx/>
              <a:uFillTx/>
            </a:endParaRPr>
          </a:p>
        </p:txBody>
      </p:sp>
      <p:sp>
        <p:nvSpPr>
          <p:cNvPr id="41" name="íṥlíḑé"/>
          <p:cNvSpPr/>
          <p:nvPr/>
        </p:nvSpPr>
        <p:spPr bwMode="auto">
          <a:xfrm>
            <a:off x="8529025" y="2586316"/>
            <a:ext cx="1320737" cy="1323478"/>
          </a:xfrm>
          <a:prstGeom prst="ellipse">
            <a:avLst/>
          </a:prstGeom>
          <a:solidFill>
            <a:sysClr val="window" lastClr="FFFFFF"/>
          </a:solidFill>
          <a:ln>
            <a:noFill/>
          </a:ln>
        </p:spPr>
        <p:txBody>
          <a:bodyPr anchor="ctr"/>
          <a:lstStyle/>
          <a:p>
            <a:pPr marL="0" marR="0" lvl="0" indent="0" algn="ctr" defTabSz="457200" eaLnBrk="1" fontAlgn="auto" latinLnBrk="0" hangingPunct="1">
              <a:lnSpc>
                <a:spcPct val="100000"/>
              </a:lnSpc>
              <a:spcBef>
                <a:spcPts val="0"/>
              </a:spcBef>
              <a:spcAft>
                <a:spcPts val="0"/>
              </a:spcAft>
              <a:buClrTx/>
              <a:buSzTx/>
              <a:buFontTx/>
              <a:buNone/>
              <a:defRPr/>
            </a:pPr>
            <a:endParaRPr kumimoji="0" sz="1800" b="0" i="0" u="none" strike="noStrike" kern="0" cap="none" spc="0" normalizeH="0" baseline="0" noProof="0">
              <a:ln>
                <a:noFill/>
              </a:ln>
              <a:solidFill>
                <a:prstClr val="black"/>
              </a:solidFill>
              <a:effectLst/>
              <a:uLnTx/>
              <a:uFillTx/>
            </a:endParaRPr>
          </a:p>
        </p:txBody>
      </p:sp>
      <p:sp>
        <p:nvSpPr>
          <p:cNvPr id="42" name="îšľïďê"/>
          <p:cNvSpPr/>
          <p:nvPr/>
        </p:nvSpPr>
        <p:spPr bwMode="auto">
          <a:xfrm>
            <a:off x="4433308" y="2586316"/>
            <a:ext cx="1320737" cy="1323478"/>
          </a:xfrm>
          <a:prstGeom prst="ellipse">
            <a:avLst/>
          </a:prstGeom>
          <a:solidFill>
            <a:sysClr val="window" lastClr="FFFFFF"/>
          </a:solidFill>
          <a:ln>
            <a:noFill/>
          </a:ln>
        </p:spPr>
        <p:txBody>
          <a:bodyPr anchor="ctr"/>
          <a:lstStyle/>
          <a:p>
            <a:pPr marL="0" marR="0" lvl="0" indent="0" algn="ctr" defTabSz="457200" eaLnBrk="1" fontAlgn="auto" latinLnBrk="0" hangingPunct="1">
              <a:lnSpc>
                <a:spcPct val="100000"/>
              </a:lnSpc>
              <a:spcBef>
                <a:spcPts val="0"/>
              </a:spcBef>
              <a:spcAft>
                <a:spcPts val="0"/>
              </a:spcAft>
              <a:buClrTx/>
              <a:buSzTx/>
              <a:buFontTx/>
              <a:buNone/>
              <a:defRPr/>
            </a:pPr>
            <a:endParaRPr kumimoji="0" sz="1800" b="0" i="0" u="none" strike="noStrike" kern="0" cap="none" spc="0" normalizeH="0" baseline="0" noProof="0">
              <a:ln>
                <a:noFill/>
              </a:ln>
              <a:solidFill>
                <a:prstClr val="black"/>
              </a:solidFill>
              <a:effectLst/>
              <a:uLnTx/>
              <a:uFillTx/>
            </a:endParaRPr>
          </a:p>
        </p:txBody>
      </p:sp>
      <p:sp>
        <p:nvSpPr>
          <p:cNvPr id="43" name="ïṥľiḍé"/>
          <p:cNvSpPr/>
          <p:nvPr/>
        </p:nvSpPr>
        <p:spPr bwMode="auto">
          <a:xfrm>
            <a:off x="6477436" y="2586316"/>
            <a:ext cx="1320737" cy="1323478"/>
          </a:xfrm>
          <a:prstGeom prst="ellipse">
            <a:avLst/>
          </a:prstGeom>
          <a:solidFill>
            <a:sysClr val="window" lastClr="FFFFFF"/>
          </a:solidFill>
          <a:ln>
            <a:noFill/>
          </a:ln>
        </p:spPr>
        <p:txBody>
          <a:bodyPr anchor="ctr"/>
          <a:lstStyle/>
          <a:p>
            <a:pPr marL="0" marR="0" lvl="0" indent="0" algn="ctr" defTabSz="457200" eaLnBrk="1" fontAlgn="auto" latinLnBrk="0" hangingPunct="1">
              <a:lnSpc>
                <a:spcPct val="100000"/>
              </a:lnSpc>
              <a:spcBef>
                <a:spcPts val="0"/>
              </a:spcBef>
              <a:spcAft>
                <a:spcPts val="0"/>
              </a:spcAft>
              <a:buClrTx/>
              <a:buSzTx/>
              <a:buFontTx/>
              <a:buNone/>
              <a:defRPr/>
            </a:pPr>
            <a:endParaRPr kumimoji="0" sz="1800" b="0" i="0" u="none" strike="noStrike" kern="0" cap="none" spc="0" normalizeH="0" baseline="0" noProof="0">
              <a:ln>
                <a:noFill/>
              </a:ln>
              <a:solidFill>
                <a:prstClr val="black"/>
              </a:solidFill>
              <a:effectLst/>
              <a:uLnTx/>
              <a:uFillTx/>
            </a:endParaRPr>
          </a:p>
        </p:txBody>
      </p:sp>
      <p:sp>
        <p:nvSpPr>
          <p:cNvPr id="44" name="îṧḻïḋè"/>
          <p:cNvSpPr/>
          <p:nvPr/>
        </p:nvSpPr>
        <p:spPr bwMode="auto">
          <a:xfrm>
            <a:off x="4787292" y="2981426"/>
            <a:ext cx="602290" cy="562534"/>
          </a:xfrm>
          <a:custGeom>
            <a:avLst/>
            <a:gdLst>
              <a:gd name="T0" fmla="*/ 128 w 128"/>
              <a:gd name="T1" fmla="*/ 64 h 120"/>
              <a:gd name="T2" fmla="*/ 128 w 128"/>
              <a:gd name="T3" fmla="*/ 16 h 120"/>
              <a:gd name="T4" fmla="*/ 104 w 128"/>
              <a:gd name="T5" fmla="*/ 16 h 120"/>
              <a:gd name="T6" fmla="*/ 104 w 128"/>
              <a:gd name="T7" fmla="*/ 8 h 120"/>
              <a:gd name="T8" fmla="*/ 96 w 128"/>
              <a:gd name="T9" fmla="*/ 0 h 120"/>
              <a:gd name="T10" fmla="*/ 8 w 128"/>
              <a:gd name="T11" fmla="*/ 0 h 120"/>
              <a:gd name="T12" fmla="*/ 0 w 128"/>
              <a:gd name="T13" fmla="*/ 8 h 120"/>
              <a:gd name="T14" fmla="*/ 0 w 128"/>
              <a:gd name="T15" fmla="*/ 32 h 120"/>
              <a:gd name="T16" fmla="*/ 8 w 128"/>
              <a:gd name="T17" fmla="*/ 40 h 120"/>
              <a:gd name="T18" fmla="*/ 96 w 128"/>
              <a:gd name="T19" fmla="*/ 40 h 120"/>
              <a:gd name="T20" fmla="*/ 104 w 128"/>
              <a:gd name="T21" fmla="*/ 32 h 120"/>
              <a:gd name="T22" fmla="*/ 104 w 128"/>
              <a:gd name="T23" fmla="*/ 24 h 120"/>
              <a:gd name="T24" fmla="*/ 120 w 128"/>
              <a:gd name="T25" fmla="*/ 24 h 120"/>
              <a:gd name="T26" fmla="*/ 120 w 128"/>
              <a:gd name="T27" fmla="*/ 56 h 120"/>
              <a:gd name="T28" fmla="*/ 48 w 128"/>
              <a:gd name="T29" fmla="*/ 56 h 120"/>
              <a:gd name="T30" fmla="*/ 48 w 128"/>
              <a:gd name="T31" fmla="*/ 72 h 120"/>
              <a:gd name="T32" fmla="*/ 44 w 128"/>
              <a:gd name="T33" fmla="*/ 72 h 120"/>
              <a:gd name="T34" fmla="*/ 40 w 128"/>
              <a:gd name="T35" fmla="*/ 76 h 120"/>
              <a:gd name="T36" fmla="*/ 40 w 128"/>
              <a:gd name="T37" fmla="*/ 116 h 120"/>
              <a:gd name="T38" fmla="*/ 44 w 128"/>
              <a:gd name="T39" fmla="*/ 120 h 120"/>
              <a:gd name="T40" fmla="*/ 60 w 128"/>
              <a:gd name="T41" fmla="*/ 120 h 120"/>
              <a:gd name="T42" fmla="*/ 64 w 128"/>
              <a:gd name="T43" fmla="*/ 116 h 120"/>
              <a:gd name="T44" fmla="*/ 64 w 128"/>
              <a:gd name="T45" fmla="*/ 76 h 120"/>
              <a:gd name="T46" fmla="*/ 60 w 128"/>
              <a:gd name="T47" fmla="*/ 72 h 120"/>
              <a:gd name="T48" fmla="*/ 56 w 128"/>
              <a:gd name="T49" fmla="*/ 72 h 120"/>
              <a:gd name="T50" fmla="*/ 56 w 128"/>
              <a:gd name="T51" fmla="*/ 64 h 120"/>
              <a:gd name="T52" fmla="*/ 128 w 128"/>
              <a:gd name="T53" fmla="*/ 64 h 120"/>
              <a:gd name="T54" fmla="*/ 96 w 128"/>
              <a:gd name="T55" fmla="*/ 16 h 120"/>
              <a:gd name="T56" fmla="*/ 8 w 128"/>
              <a:gd name="T57" fmla="*/ 16 h 120"/>
              <a:gd name="T58" fmla="*/ 8 w 128"/>
              <a:gd name="T59" fmla="*/ 8 h 120"/>
              <a:gd name="T60" fmla="*/ 96 w 128"/>
              <a:gd name="T61" fmla="*/ 8 h 120"/>
              <a:gd name="T62" fmla="*/ 96 w 128"/>
              <a:gd name="T63" fmla="*/ 16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8" h="120">
                <a:moveTo>
                  <a:pt x="128" y="64"/>
                </a:moveTo>
                <a:cubicBezTo>
                  <a:pt x="128" y="16"/>
                  <a:pt x="128" y="16"/>
                  <a:pt x="128" y="16"/>
                </a:cubicBezTo>
                <a:cubicBezTo>
                  <a:pt x="104" y="16"/>
                  <a:pt x="104" y="16"/>
                  <a:pt x="104" y="16"/>
                </a:cubicBezTo>
                <a:cubicBezTo>
                  <a:pt x="104" y="8"/>
                  <a:pt x="104" y="8"/>
                  <a:pt x="104" y="8"/>
                </a:cubicBezTo>
                <a:cubicBezTo>
                  <a:pt x="104" y="4"/>
                  <a:pt x="100" y="0"/>
                  <a:pt x="96" y="0"/>
                </a:cubicBezTo>
                <a:cubicBezTo>
                  <a:pt x="8" y="0"/>
                  <a:pt x="8" y="0"/>
                  <a:pt x="8" y="0"/>
                </a:cubicBezTo>
                <a:cubicBezTo>
                  <a:pt x="4" y="0"/>
                  <a:pt x="0" y="4"/>
                  <a:pt x="0" y="8"/>
                </a:cubicBezTo>
                <a:cubicBezTo>
                  <a:pt x="0" y="32"/>
                  <a:pt x="0" y="32"/>
                  <a:pt x="0" y="32"/>
                </a:cubicBezTo>
                <a:cubicBezTo>
                  <a:pt x="0" y="36"/>
                  <a:pt x="4" y="40"/>
                  <a:pt x="8" y="40"/>
                </a:cubicBezTo>
                <a:cubicBezTo>
                  <a:pt x="96" y="40"/>
                  <a:pt x="96" y="40"/>
                  <a:pt x="96" y="40"/>
                </a:cubicBezTo>
                <a:cubicBezTo>
                  <a:pt x="100" y="40"/>
                  <a:pt x="104" y="36"/>
                  <a:pt x="104" y="32"/>
                </a:cubicBezTo>
                <a:cubicBezTo>
                  <a:pt x="104" y="24"/>
                  <a:pt x="104" y="24"/>
                  <a:pt x="104" y="24"/>
                </a:cubicBezTo>
                <a:cubicBezTo>
                  <a:pt x="120" y="24"/>
                  <a:pt x="120" y="24"/>
                  <a:pt x="120" y="24"/>
                </a:cubicBezTo>
                <a:cubicBezTo>
                  <a:pt x="120" y="56"/>
                  <a:pt x="120" y="56"/>
                  <a:pt x="120" y="56"/>
                </a:cubicBezTo>
                <a:cubicBezTo>
                  <a:pt x="48" y="56"/>
                  <a:pt x="48" y="56"/>
                  <a:pt x="48" y="56"/>
                </a:cubicBezTo>
                <a:cubicBezTo>
                  <a:pt x="48" y="72"/>
                  <a:pt x="48" y="72"/>
                  <a:pt x="48" y="72"/>
                </a:cubicBezTo>
                <a:cubicBezTo>
                  <a:pt x="44" y="72"/>
                  <a:pt x="44" y="72"/>
                  <a:pt x="44" y="72"/>
                </a:cubicBezTo>
                <a:cubicBezTo>
                  <a:pt x="42" y="72"/>
                  <a:pt x="40" y="74"/>
                  <a:pt x="40" y="76"/>
                </a:cubicBezTo>
                <a:cubicBezTo>
                  <a:pt x="40" y="116"/>
                  <a:pt x="40" y="116"/>
                  <a:pt x="40" y="116"/>
                </a:cubicBezTo>
                <a:cubicBezTo>
                  <a:pt x="40" y="118"/>
                  <a:pt x="42" y="120"/>
                  <a:pt x="44" y="120"/>
                </a:cubicBezTo>
                <a:cubicBezTo>
                  <a:pt x="60" y="120"/>
                  <a:pt x="60" y="120"/>
                  <a:pt x="60" y="120"/>
                </a:cubicBezTo>
                <a:cubicBezTo>
                  <a:pt x="62" y="120"/>
                  <a:pt x="64" y="118"/>
                  <a:pt x="64" y="116"/>
                </a:cubicBezTo>
                <a:cubicBezTo>
                  <a:pt x="64" y="76"/>
                  <a:pt x="64" y="76"/>
                  <a:pt x="64" y="76"/>
                </a:cubicBezTo>
                <a:cubicBezTo>
                  <a:pt x="64" y="74"/>
                  <a:pt x="62" y="72"/>
                  <a:pt x="60" y="72"/>
                </a:cubicBezTo>
                <a:cubicBezTo>
                  <a:pt x="56" y="72"/>
                  <a:pt x="56" y="72"/>
                  <a:pt x="56" y="72"/>
                </a:cubicBezTo>
                <a:cubicBezTo>
                  <a:pt x="56" y="64"/>
                  <a:pt x="56" y="64"/>
                  <a:pt x="56" y="64"/>
                </a:cubicBezTo>
                <a:lnTo>
                  <a:pt x="128" y="64"/>
                </a:lnTo>
                <a:close/>
                <a:moveTo>
                  <a:pt x="96" y="16"/>
                </a:moveTo>
                <a:cubicBezTo>
                  <a:pt x="8" y="16"/>
                  <a:pt x="8" y="16"/>
                  <a:pt x="8" y="16"/>
                </a:cubicBezTo>
                <a:cubicBezTo>
                  <a:pt x="8" y="8"/>
                  <a:pt x="8" y="8"/>
                  <a:pt x="8" y="8"/>
                </a:cubicBezTo>
                <a:cubicBezTo>
                  <a:pt x="96" y="8"/>
                  <a:pt x="96" y="8"/>
                  <a:pt x="96" y="8"/>
                </a:cubicBezTo>
                <a:lnTo>
                  <a:pt x="96" y="16"/>
                </a:lnTo>
                <a:close/>
              </a:path>
            </a:pathLst>
          </a:custGeom>
          <a:solidFill>
            <a:srgbClr val="157E9F"/>
          </a:solidFill>
          <a:ln>
            <a:noFill/>
          </a:ln>
        </p:spPr>
        <p:txBody>
          <a:bodyPr anchor="ctr"/>
          <a:lstStyle/>
          <a:p>
            <a:pPr marL="0" marR="0" lvl="0" indent="0" algn="ctr" defTabSz="457200" eaLnBrk="1" fontAlgn="auto" latinLnBrk="0" hangingPunct="1">
              <a:lnSpc>
                <a:spcPct val="100000"/>
              </a:lnSpc>
              <a:spcBef>
                <a:spcPts val="0"/>
              </a:spcBef>
              <a:spcAft>
                <a:spcPts val="0"/>
              </a:spcAft>
              <a:buClrTx/>
              <a:buSzTx/>
              <a:buFontTx/>
              <a:buNone/>
              <a:defRPr/>
            </a:pPr>
            <a:endParaRPr kumimoji="0" sz="1800" b="0" i="0" u="none" strike="noStrike" kern="0" cap="none" spc="0" normalizeH="0" baseline="0" noProof="0">
              <a:ln>
                <a:noFill/>
              </a:ln>
              <a:solidFill>
                <a:prstClr val="black"/>
              </a:solidFill>
              <a:effectLst/>
              <a:uLnTx/>
              <a:uFillTx/>
            </a:endParaRPr>
          </a:p>
        </p:txBody>
      </p:sp>
      <p:sp>
        <p:nvSpPr>
          <p:cNvPr id="45" name="i$ļiḋé"/>
          <p:cNvSpPr/>
          <p:nvPr/>
        </p:nvSpPr>
        <p:spPr bwMode="auto">
          <a:xfrm>
            <a:off x="2763044" y="2961549"/>
            <a:ext cx="562533" cy="602289"/>
          </a:xfrm>
          <a:custGeom>
            <a:avLst/>
            <a:gdLst>
              <a:gd name="T0" fmla="*/ 96 w 120"/>
              <a:gd name="T1" fmla="*/ 40 h 128"/>
              <a:gd name="T2" fmla="*/ 96 w 120"/>
              <a:gd name="T3" fmla="*/ 20 h 128"/>
              <a:gd name="T4" fmla="*/ 92 w 120"/>
              <a:gd name="T5" fmla="*/ 16 h 128"/>
              <a:gd name="T6" fmla="*/ 64 w 120"/>
              <a:gd name="T7" fmla="*/ 16 h 128"/>
              <a:gd name="T8" fmla="*/ 64 w 120"/>
              <a:gd name="T9" fmla="*/ 8 h 128"/>
              <a:gd name="T10" fmla="*/ 56 w 120"/>
              <a:gd name="T11" fmla="*/ 0 h 128"/>
              <a:gd name="T12" fmla="*/ 40 w 120"/>
              <a:gd name="T13" fmla="*/ 0 h 128"/>
              <a:gd name="T14" fmla="*/ 32 w 120"/>
              <a:gd name="T15" fmla="*/ 8 h 128"/>
              <a:gd name="T16" fmla="*/ 32 w 120"/>
              <a:gd name="T17" fmla="*/ 16 h 128"/>
              <a:gd name="T18" fmla="*/ 4 w 120"/>
              <a:gd name="T19" fmla="*/ 16 h 128"/>
              <a:gd name="T20" fmla="*/ 0 w 120"/>
              <a:gd name="T21" fmla="*/ 20 h 128"/>
              <a:gd name="T22" fmla="*/ 0 w 120"/>
              <a:gd name="T23" fmla="*/ 100 h 128"/>
              <a:gd name="T24" fmla="*/ 4 w 120"/>
              <a:gd name="T25" fmla="*/ 104 h 128"/>
              <a:gd name="T26" fmla="*/ 40 w 120"/>
              <a:gd name="T27" fmla="*/ 104 h 128"/>
              <a:gd name="T28" fmla="*/ 40 w 120"/>
              <a:gd name="T29" fmla="*/ 128 h 128"/>
              <a:gd name="T30" fmla="*/ 96 w 120"/>
              <a:gd name="T31" fmla="*/ 128 h 128"/>
              <a:gd name="T32" fmla="*/ 120 w 120"/>
              <a:gd name="T33" fmla="*/ 104 h 128"/>
              <a:gd name="T34" fmla="*/ 120 w 120"/>
              <a:gd name="T35" fmla="*/ 40 h 128"/>
              <a:gd name="T36" fmla="*/ 96 w 120"/>
              <a:gd name="T37" fmla="*/ 40 h 128"/>
              <a:gd name="T38" fmla="*/ 40 w 120"/>
              <a:gd name="T39" fmla="*/ 8 h 128"/>
              <a:gd name="T40" fmla="*/ 40 w 120"/>
              <a:gd name="T41" fmla="*/ 8 h 128"/>
              <a:gd name="T42" fmla="*/ 56 w 120"/>
              <a:gd name="T43" fmla="*/ 8 h 128"/>
              <a:gd name="T44" fmla="*/ 56 w 120"/>
              <a:gd name="T45" fmla="*/ 8 h 128"/>
              <a:gd name="T46" fmla="*/ 56 w 120"/>
              <a:gd name="T47" fmla="*/ 16 h 128"/>
              <a:gd name="T48" fmla="*/ 40 w 120"/>
              <a:gd name="T49" fmla="*/ 16 h 128"/>
              <a:gd name="T50" fmla="*/ 40 w 120"/>
              <a:gd name="T51" fmla="*/ 8 h 128"/>
              <a:gd name="T52" fmla="*/ 16 w 120"/>
              <a:gd name="T53" fmla="*/ 32 h 128"/>
              <a:gd name="T54" fmla="*/ 16 w 120"/>
              <a:gd name="T55" fmla="*/ 24 h 128"/>
              <a:gd name="T56" fmla="*/ 80 w 120"/>
              <a:gd name="T57" fmla="*/ 24 h 128"/>
              <a:gd name="T58" fmla="*/ 80 w 120"/>
              <a:gd name="T59" fmla="*/ 32 h 128"/>
              <a:gd name="T60" fmla="*/ 16 w 120"/>
              <a:gd name="T61" fmla="*/ 32 h 128"/>
              <a:gd name="T62" fmla="*/ 96 w 120"/>
              <a:gd name="T63" fmla="*/ 117 h 128"/>
              <a:gd name="T64" fmla="*/ 96 w 120"/>
              <a:gd name="T65" fmla="*/ 104 h 128"/>
              <a:gd name="T66" fmla="*/ 109 w 120"/>
              <a:gd name="T67" fmla="*/ 104 h 128"/>
              <a:gd name="T68" fmla="*/ 96 w 120"/>
              <a:gd name="T69" fmla="*/ 117 h 128"/>
              <a:gd name="T70" fmla="*/ 112 w 120"/>
              <a:gd name="T71" fmla="*/ 96 h 128"/>
              <a:gd name="T72" fmla="*/ 88 w 120"/>
              <a:gd name="T73" fmla="*/ 96 h 128"/>
              <a:gd name="T74" fmla="*/ 88 w 120"/>
              <a:gd name="T75" fmla="*/ 120 h 128"/>
              <a:gd name="T76" fmla="*/ 48 w 120"/>
              <a:gd name="T77" fmla="*/ 120 h 128"/>
              <a:gd name="T78" fmla="*/ 48 w 120"/>
              <a:gd name="T79" fmla="*/ 48 h 128"/>
              <a:gd name="T80" fmla="*/ 112 w 120"/>
              <a:gd name="T81" fmla="*/ 48 h 128"/>
              <a:gd name="T82" fmla="*/ 112 w 120"/>
              <a:gd name="T83" fmla="*/ 96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0" h="128">
                <a:moveTo>
                  <a:pt x="96" y="40"/>
                </a:moveTo>
                <a:cubicBezTo>
                  <a:pt x="96" y="20"/>
                  <a:pt x="96" y="20"/>
                  <a:pt x="96" y="20"/>
                </a:cubicBezTo>
                <a:cubicBezTo>
                  <a:pt x="96" y="18"/>
                  <a:pt x="94" y="16"/>
                  <a:pt x="92" y="16"/>
                </a:cubicBezTo>
                <a:cubicBezTo>
                  <a:pt x="64" y="16"/>
                  <a:pt x="64" y="16"/>
                  <a:pt x="64" y="16"/>
                </a:cubicBezTo>
                <a:cubicBezTo>
                  <a:pt x="64" y="8"/>
                  <a:pt x="64" y="8"/>
                  <a:pt x="64" y="8"/>
                </a:cubicBezTo>
                <a:cubicBezTo>
                  <a:pt x="64" y="4"/>
                  <a:pt x="60" y="0"/>
                  <a:pt x="56" y="0"/>
                </a:cubicBezTo>
                <a:cubicBezTo>
                  <a:pt x="40" y="0"/>
                  <a:pt x="40" y="0"/>
                  <a:pt x="40" y="0"/>
                </a:cubicBezTo>
                <a:cubicBezTo>
                  <a:pt x="36" y="0"/>
                  <a:pt x="32" y="4"/>
                  <a:pt x="32" y="8"/>
                </a:cubicBezTo>
                <a:cubicBezTo>
                  <a:pt x="32" y="16"/>
                  <a:pt x="32" y="16"/>
                  <a:pt x="32" y="16"/>
                </a:cubicBezTo>
                <a:cubicBezTo>
                  <a:pt x="4" y="16"/>
                  <a:pt x="4" y="16"/>
                  <a:pt x="4" y="16"/>
                </a:cubicBezTo>
                <a:cubicBezTo>
                  <a:pt x="2" y="16"/>
                  <a:pt x="0" y="18"/>
                  <a:pt x="0" y="20"/>
                </a:cubicBezTo>
                <a:cubicBezTo>
                  <a:pt x="0" y="100"/>
                  <a:pt x="0" y="100"/>
                  <a:pt x="0" y="100"/>
                </a:cubicBezTo>
                <a:cubicBezTo>
                  <a:pt x="0" y="102"/>
                  <a:pt x="2" y="104"/>
                  <a:pt x="4" y="104"/>
                </a:cubicBezTo>
                <a:cubicBezTo>
                  <a:pt x="40" y="104"/>
                  <a:pt x="40" y="104"/>
                  <a:pt x="40" y="104"/>
                </a:cubicBezTo>
                <a:cubicBezTo>
                  <a:pt x="40" y="128"/>
                  <a:pt x="40" y="128"/>
                  <a:pt x="40" y="128"/>
                </a:cubicBezTo>
                <a:cubicBezTo>
                  <a:pt x="96" y="128"/>
                  <a:pt x="96" y="128"/>
                  <a:pt x="96" y="128"/>
                </a:cubicBezTo>
                <a:cubicBezTo>
                  <a:pt x="120" y="104"/>
                  <a:pt x="120" y="104"/>
                  <a:pt x="120" y="104"/>
                </a:cubicBezTo>
                <a:cubicBezTo>
                  <a:pt x="120" y="40"/>
                  <a:pt x="120" y="40"/>
                  <a:pt x="120" y="40"/>
                </a:cubicBezTo>
                <a:lnTo>
                  <a:pt x="96" y="40"/>
                </a:lnTo>
                <a:close/>
                <a:moveTo>
                  <a:pt x="40" y="8"/>
                </a:moveTo>
                <a:cubicBezTo>
                  <a:pt x="40" y="8"/>
                  <a:pt x="40" y="8"/>
                  <a:pt x="40" y="8"/>
                </a:cubicBezTo>
                <a:cubicBezTo>
                  <a:pt x="56" y="8"/>
                  <a:pt x="56" y="8"/>
                  <a:pt x="56" y="8"/>
                </a:cubicBezTo>
                <a:cubicBezTo>
                  <a:pt x="56" y="8"/>
                  <a:pt x="56" y="8"/>
                  <a:pt x="56" y="8"/>
                </a:cubicBezTo>
                <a:cubicBezTo>
                  <a:pt x="56" y="16"/>
                  <a:pt x="56" y="16"/>
                  <a:pt x="56" y="16"/>
                </a:cubicBezTo>
                <a:cubicBezTo>
                  <a:pt x="40" y="16"/>
                  <a:pt x="40" y="16"/>
                  <a:pt x="40" y="16"/>
                </a:cubicBezTo>
                <a:lnTo>
                  <a:pt x="40" y="8"/>
                </a:lnTo>
                <a:close/>
                <a:moveTo>
                  <a:pt x="16" y="32"/>
                </a:moveTo>
                <a:cubicBezTo>
                  <a:pt x="16" y="24"/>
                  <a:pt x="16" y="24"/>
                  <a:pt x="16" y="24"/>
                </a:cubicBezTo>
                <a:cubicBezTo>
                  <a:pt x="80" y="24"/>
                  <a:pt x="80" y="24"/>
                  <a:pt x="80" y="24"/>
                </a:cubicBezTo>
                <a:cubicBezTo>
                  <a:pt x="80" y="32"/>
                  <a:pt x="80" y="32"/>
                  <a:pt x="80" y="32"/>
                </a:cubicBezTo>
                <a:lnTo>
                  <a:pt x="16" y="32"/>
                </a:lnTo>
                <a:close/>
                <a:moveTo>
                  <a:pt x="96" y="117"/>
                </a:moveTo>
                <a:cubicBezTo>
                  <a:pt x="96" y="104"/>
                  <a:pt x="96" y="104"/>
                  <a:pt x="96" y="104"/>
                </a:cubicBezTo>
                <a:cubicBezTo>
                  <a:pt x="109" y="104"/>
                  <a:pt x="109" y="104"/>
                  <a:pt x="109" y="104"/>
                </a:cubicBezTo>
                <a:lnTo>
                  <a:pt x="96" y="117"/>
                </a:lnTo>
                <a:close/>
                <a:moveTo>
                  <a:pt x="112" y="96"/>
                </a:moveTo>
                <a:cubicBezTo>
                  <a:pt x="88" y="96"/>
                  <a:pt x="88" y="96"/>
                  <a:pt x="88" y="96"/>
                </a:cubicBezTo>
                <a:cubicBezTo>
                  <a:pt x="88" y="120"/>
                  <a:pt x="88" y="120"/>
                  <a:pt x="88" y="120"/>
                </a:cubicBezTo>
                <a:cubicBezTo>
                  <a:pt x="48" y="120"/>
                  <a:pt x="48" y="120"/>
                  <a:pt x="48" y="120"/>
                </a:cubicBezTo>
                <a:cubicBezTo>
                  <a:pt x="48" y="48"/>
                  <a:pt x="48" y="48"/>
                  <a:pt x="48" y="48"/>
                </a:cubicBezTo>
                <a:cubicBezTo>
                  <a:pt x="112" y="48"/>
                  <a:pt x="112" y="48"/>
                  <a:pt x="112" y="48"/>
                </a:cubicBezTo>
                <a:lnTo>
                  <a:pt x="112" y="96"/>
                </a:lnTo>
                <a:close/>
              </a:path>
            </a:pathLst>
          </a:custGeom>
          <a:solidFill>
            <a:srgbClr val="157E9F"/>
          </a:solidFill>
          <a:ln>
            <a:noFill/>
          </a:ln>
        </p:spPr>
        <p:txBody>
          <a:bodyPr anchor="ctr"/>
          <a:lstStyle/>
          <a:p>
            <a:pPr marL="0" marR="0" lvl="0" indent="0" algn="ctr" defTabSz="457200" eaLnBrk="1" fontAlgn="auto" latinLnBrk="0" hangingPunct="1">
              <a:lnSpc>
                <a:spcPct val="100000"/>
              </a:lnSpc>
              <a:spcBef>
                <a:spcPts val="0"/>
              </a:spcBef>
              <a:spcAft>
                <a:spcPts val="0"/>
              </a:spcAft>
              <a:buClrTx/>
              <a:buSzTx/>
              <a:buFontTx/>
              <a:buNone/>
              <a:defRPr/>
            </a:pPr>
            <a:endParaRPr kumimoji="0" sz="1800" b="0" i="0" u="none" strike="noStrike" kern="0" cap="none" spc="0" normalizeH="0" baseline="0" noProof="0">
              <a:ln>
                <a:noFill/>
              </a:ln>
              <a:solidFill>
                <a:prstClr val="black"/>
              </a:solidFill>
              <a:effectLst/>
              <a:uLnTx/>
              <a:uFillTx/>
            </a:endParaRPr>
          </a:p>
        </p:txBody>
      </p:sp>
      <p:sp>
        <p:nvSpPr>
          <p:cNvPr id="46" name="ïṩ1iďê"/>
          <p:cNvSpPr/>
          <p:nvPr/>
        </p:nvSpPr>
        <p:spPr bwMode="auto">
          <a:xfrm>
            <a:off x="6843127" y="2902547"/>
            <a:ext cx="604277" cy="606265"/>
          </a:xfrm>
          <a:custGeom>
            <a:avLst/>
            <a:gdLst>
              <a:gd name="T0" fmla="*/ 125 w 129"/>
              <a:gd name="T1" fmla="*/ 102 h 129"/>
              <a:gd name="T2" fmla="*/ 68 w 129"/>
              <a:gd name="T3" fmla="*/ 53 h 129"/>
              <a:gd name="T4" fmla="*/ 72 w 129"/>
              <a:gd name="T5" fmla="*/ 36 h 129"/>
              <a:gd name="T6" fmla="*/ 36 w 129"/>
              <a:gd name="T7" fmla="*/ 0 h 129"/>
              <a:gd name="T8" fmla="*/ 26 w 129"/>
              <a:gd name="T9" fmla="*/ 2 h 129"/>
              <a:gd name="T10" fmla="*/ 46 w 129"/>
              <a:gd name="T11" fmla="*/ 22 h 129"/>
              <a:gd name="T12" fmla="*/ 46 w 129"/>
              <a:gd name="T13" fmla="*/ 34 h 129"/>
              <a:gd name="T14" fmla="*/ 34 w 129"/>
              <a:gd name="T15" fmla="*/ 46 h 129"/>
              <a:gd name="T16" fmla="*/ 22 w 129"/>
              <a:gd name="T17" fmla="*/ 46 h 129"/>
              <a:gd name="T18" fmla="*/ 2 w 129"/>
              <a:gd name="T19" fmla="*/ 26 h 129"/>
              <a:gd name="T20" fmla="*/ 0 w 129"/>
              <a:gd name="T21" fmla="*/ 36 h 129"/>
              <a:gd name="T22" fmla="*/ 36 w 129"/>
              <a:gd name="T23" fmla="*/ 72 h 129"/>
              <a:gd name="T24" fmla="*/ 53 w 129"/>
              <a:gd name="T25" fmla="*/ 68 h 129"/>
              <a:gd name="T26" fmla="*/ 102 w 129"/>
              <a:gd name="T27" fmla="*/ 125 h 129"/>
              <a:gd name="T28" fmla="*/ 113 w 129"/>
              <a:gd name="T29" fmla="*/ 126 h 129"/>
              <a:gd name="T30" fmla="*/ 126 w 129"/>
              <a:gd name="T31" fmla="*/ 113 h 129"/>
              <a:gd name="T32" fmla="*/ 125 w 129"/>
              <a:gd name="T33" fmla="*/ 102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9" h="129">
                <a:moveTo>
                  <a:pt x="125" y="102"/>
                </a:moveTo>
                <a:cubicBezTo>
                  <a:pt x="68" y="53"/>
                  <a:pt x="68" y="53"/>
                  <a:pt x="68" y="53"/>
                </a:cubicBezTo>
                <a:cubicBezTo>
                  <a:pt x="70" y="48"/>
                  <a:pt x="72" y="42"/>
                  <a:pt x="72" y="36"/>
                </a:cubicBezTo>
                <a:cubicBezTo>
                  <a:pt x="72" y="16"/>
                  <a:pt x="56" y="0"/>
                  <a:pt x="36" y="0"/>
                </a:cubicBezTo>
                <a:cubicBezTo>
                  <a:pt x="32" y="0"/>
                  <a:pt x="29" y="1"/>
                  <a:pt x="26" y="2"/>
                </a:cubicBezTo>
                <a:cubicBezTo>
                  <a:pt x="46" y="22"/>
                  <a:pt x="46" y="22"/>
                  <a:pt x="46" y="22"/>
                </a:cubicBezTo>
                <a:cubicBezTo>
                  <a:pt x="49" y="25"/>
                  <a:pt x="49" y="31"/>
                  <a:pt x="46" y="34"/>
                </a:cubicBezTo>
                <a:cubicBezTo>
                  <a:pt x="34" y="46"/>
                  <a:pt x="34" y="46"/>
                  <a:pt x="34" y="46"/>
                </a:cubicBezTo>
                <a:cubicBezTo>
                  <a:pt x="31" y="49"/>
                  <a:pt x="25" y="49"/>
                  <a:pt x="22" y="46"/>
                </a:cubicBezTo>
                <a:cubicBezTo>
                  <a:pt x="2" y="26"/>
                  <a:pt x="2" y="26"/>
                  <a:pt x="2" y="26"/>
                </a:cubicBezTo>
                <a:cubicBezTo>
                  <a:pt x="1" y="29"/>
                  <a:pt x="0" y="32"/>
                  <a:pt x="0" y="36"/>
                </a:cubicBezTo>
                <a:cubicBezTo>
                  <a:pt x="0" y="56"/>
                  <a:pt x="16" y="72"/>
                  <a:pt x="36" y="72"/>
                </a:cubicBezTo>
                <a:cubicBezTo>
                  <a:pt x="42" y="72"/>
                  <a:pt x="48" y="70"/>
                  <a:pt x="53" y="68"/>
                </a:cubicBezTo>
                <a:cubicBezTo>
                  <a:pt x="102" y="125"/>
                  <a:pt x="102" y="125"/>
                  <a:pt x="102" y="125"/>
                </a:cubicBezTo>
                <a:cubicBezTo>
                  <a:pt x="105" y="129"/>
                  <a:pt x="110" y="129"/>
                  <a:pt x="113" y="126"/>
                </a:cubicBezTo>
                <a:cubicBezTo>
                  <a:pt x="126" y="113"/>
                  <a:pt x="126" y="113"/>
                  <a:pt x="126" y="113"/>
                </a:cubicBezTo>
                <a:cubicBezTo>
                  <a:pt x="129" y="110"/>
                  <a:pt x="129" y="105"/>
                  <a:pt x="125" y="102"/>
                </a:cubicBezTo>
                <a:close/>
              </a:path>
            </a:pathLst>
          </a:custGeom>
          <a:solidFill>
            <a:srgbClr val="157E9F"/>
          </a:solidFill>
          <a:ln>
            <a:noFill/>
          </a:ln>
        </p:spPr>
        <p:txBody>
          <a:bodyPr anchor="ctr"/>
          <a:lstStyle/>
          <a:p>
            <a:pPr marL="0" marR="0" lvl="0" indent="0" algn="ctr" defTabSz="457200" eaLnBrk="1" fontAlgn="auto" latinLnBrk="0" hangingPunct="1">
              <a:lnSpc>
                <a:spcPct val="100000"/>
              </a:lnSpc>
              <a:spcBef>
                <a:spcPts val="0"/>
              </a:spcBef>
              <a:spcAft>
                <a:spcPts val="0"/>
              </a:spcAft>
              <a:buClrTx/>
              <a:buSzTx/>
              <a:buFontTx/>
              <a:buNone/>
              <a:defRPr/>
            </a:pPr>
            <a:endParaRPr kumimoji="0" sz="1800" b="0" i="0" u="none" strike="noStrike" kern="0" cap="none" spc="0" normalizeH="0" baseline="0" noProof="0">
              <a:ln>
                <a:noFill/>
              </a:ln>
              <a:solidFill>
                <a:prstClr val="black"/>
              </a:solidFill>
              <a:effectLst/>
              <a:uLnTx/>
              <a:uFillTx/>
            </a:endParaRPr>
          </a:p>
        </p:txBody>
      </p:sp>
      <p:sp>
        <p:nvSpPr>
          <p:cNvPr id="47" name="î$ḻíde"/>
          <p:cNvSpPr/>
          <p:nvPr/>
        </p:nvSpPr>
        <p:spPr bwMode="auto">
          <a:xfrm rot="19800000">
            <a:off x="8604110" y="2317003"/>
            <a:ext cx="1285892" cy="1285888"/>
          </a:xfrm>
          <a:custGeom>
            <a:avLst/>
            <a:gdLst>
              <a:gd name="T0" fmla="*/ 88 w 128"/>
              <a:gd name="T1" fmla="*/ 8 h 128"/>
              <a:gd name="T2" fmla="*/ 48 w 128"/>
              <a:gd name="T3" fmla="*/ 48 h 128"/>
              <a:gd name="T4" fmla="*/ 24 w 128"/>
              <a:gd name="T5" fmla="*/ 48 h 128"/>
              <a:gd name="T6" fmla="*/ 0 w 128"/>
              <a:gd name="T7" fmla="*/ 80 h 128"/>
              <a:gd name="T8" fmla="*/ 40 w 128"/>
              <a:gd name="T9" fmla="*/ 76 h 128"/>
              <a:gd name="T10" fmla="*/ 0 w 128"/>
              <a:gd name="T11" fmla="*/ 128 h 128"/>
              <a:gd name="T12" fmla="*/ 53 w 128"/>
              <a:gd name="T13" fmla="*/ 87 h 128"/>
              <a:gd name="T14" fmla="*/ 48 w 128"/>
              <a:gd name="T15" fmla="*/ 128 h 128"/>
              <a:gd name="T16" fmla="*/ 80 w 128"/>
              <a:gd name="T17" fmla="*/ 104 h 128"/>
              <a:gd name="T18" fmla="*/ 80 w 128"/>
              <a:gd name="T19" fmla="*/ 80 h 128"/>
              <a:gd name="T20" fmla="*/ 120 w 128"/>
              <a:gd name="T21" fmla="*/ 40 h 128"/>
              <a:gd name="T22" fmla="*/ 128 w 128"/>
              <a:gd name="T23" fmla="*/ 0 h 128"/>
              <a:gd name="T24" fmla="*/ 88 w 128"/>
              <a:gd name="T25" fmla="*/ 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8" h="128">
                <a:moveTo>
                  <a:pt x="88" y="8"/>
                </a:moveTo>
                <a:cubicBezTo>
                  <a:pt x="48" y="48"/>
                  <a:pt x="48" y="48"/>
                  <a:pt x="48" y="48"/>
                </a:cubicBezTo>
                <a:cubicBezTo>
                  <a:pt x="24" y="48"/>
                  <a:pt x="24" y="48"/>
                  <a:pt x="24" y="48"/>
                </a:cubicBezTo>
                <a:cubicBezTo>
                  <a:pt x="0" y="80"/>
                  <a:pt x="0" y="80"/>
                  <a:pt x="0" y="80"/>
                </a:cubicBezTo>
                <a:cubicBezTo>
                  <a:pt x="0" y="80"/>
                  <a:pt x="25" y="73"/>
                  <a:pt x="40" y="76"/>
                </a:cubicBezTo>
                <a:cubicBezTo>
                  <a:pt x="0" y="128"/>
                  <a:pt x="0" y="128"/>
                  <a:pt x="0" y="128"/>
                </a:cubicBezTo>
                <a:cubicBezTo>
                  <a:pt x="53" y="87"/>
                  <a:pt x="53" y="87"/>
                  <a:pt x="53" y="87"/>
                </a:cubicBezTo>
                <a:cubicBezTo>
                  <a:pt x="60" y="104"/>
                  <a:pt x="48" y="128"/>
                  <a:pt x="48" y="128"/>
                </a:cubicBezTo>
                <a:cubicBezTo>
                  <a:pt x="80" y="104"/>
                  <a:pt x="80" y="104"/>
                  <a:pt x="80" y="104"/>
                </a:cubicBezTo>
                <a:cubicBezTo>
                  <a:pt x="80" y="80"/>
                  <a:pt x="80" y="80"/>
                  <a:pt x="80" y="80"/>
                </a:cubicBezTo>
                <a:cubicBezTo>
                  <a:pt x="120" y="40"/>
                  <a:pt x="120" y="40"/>
                  <a:pt x="120" y="40"/>
                </a:cubicBezTo>
                <a:cubicBezTo>
                  <a:pt x="128" y="0"/>
                  <a:pt x="128" y="0"/>
                  <a:pt x="128" y="0"/>
                </a:cubicBezTo>
                <a:lnTo>
                  <a:pt x="88" y="8"/>
                </a:lnTo>
                <a:close/>
              </a:path>
            </a:pathLst>
          </a:custGeom>
          <a:solidFill>
            <a:srgbClr val="157E9F"/>
          </a:solidFill>
          <a:ln w="57150">
            <a:solidFill>
              <a:sysClr val="window" lastClr="FFFFFF"/>
            </a:solidFill>
          </a:ln>
        </p:spPr>
        <p:txBody>
          <a:bodyPr anchor="ctr"/>
          <a:lstStyle/>
          <a:p>
            <a:pPr marL="0" marR="0" lvl="0" indent="0" algn="ctr" defTabSz="457200" eaLnBrk="1" fontAlgn="auto" latinLnBrk="0" hangingPunct="1">
              <a:lnSpc>
                <a:spcPct val="100000"/>
              </a:lnSpc>
              <a:spcBef>
                <a:spcPts val="0"/>
              </a:spcBef>
              <a:spcAft>
                <a:spcPts val="0"/>
              </a:spcAft>
              <a:buClrTx/>
              <a:buSzTx/>
              <a:buFontTx/>
              <a:buNone/>
              <a:defRPr/>
            </a:pPr>
            <a:endParaRPr kumimoji="0" sz="1800" b="0" i="0" u="none" strike="noStrike" kern="0" cap="none" spc="0" normalizeH="0" baseline="0" noProof="0">
              <a:ln>
                <a:noFill/>
              </a:ln>
              <a:solidFill>
                <a:prstClr val="black"/>
              </a:solidFill>
              <a:effectLst/>
              <a:uLnTx/>
              <a:uFillTx/>
            </a:endParaRPr>
          </a:p>
        </p:txBody>
      </p:sp>
      <p:sp>
        <p:nvSpPr>
          <p:cNvPr id="48" name="文本框 47"/>
          <p:cNvSpPr txBox="1"/>
          <p:nvPr/>
        </p:nvSpPr>
        <p:spPr>
          <a:xfrm>
            <a:off x="2173351" y="4548888"/>
            <a:ext cx="1729338" cy="845417"/>
          </a:xfrm>
          <a:prstGeom prst="rect">
            <a:avLst/>
          </a:prstGeom>
          <a:noFill/>
        </p:spPr>
        <p:txBody>
          <a:bodyPr wrap="square" rtlCol="0">
            <a:spAutoFit/>
          </a:bodyPr>
          <a:lstStyle/>
          <a:p>
            <a:pPr algn="ctr">
              <a:lnSpc>
                <a:spcPct val="125000"/>
              </a:lnSpc>
            </a:pPr>
            <a:r>
              <a:rPr lang="zh-CN" altLang="en-US" sz="1400" dirty="0">
                <a:solidFill>
                  <a:schemeClr val="tx1">
                    <a:lumMod val="85000"/>
                    <a:lumOff val="15000"/>
                  </a:schemeClr>
                </a:solidFill>
                <a:latin typeface="微软雅黑" panose="020B0503020204020204" pitchFamily="34" charset="-122"/>
                <a:ea typeface="微软雅黑" panose="020B0503020204020204" pitchFamily="34" charset="-122"/>
                <a:cs typeface="+mn-ea"/>
                <a:sym typeface="+mn-lt"/>
              </a:rPr>
              <a:t>请在这里输入文字请在这里输入文字请在这里</a:t>
            </a:r>
            <a:r>
              <a:rPr lang="zh-CN" altLang="en-US" sz="1400">
                <a:solidFill>
                  <a:schemeClr val="tx1">
                    <a:lumMod val="85000"/>
                    <a:lumOff val="15000"/>
                  </a:schemeClr>
                </a:solidFill>
                <a:latin typeface="微软雅黑" panose="020B0503020204020204" pitchFamily="34" charset="-122"/>
                <a:ea typeface="微软雅黑" panose="020B0503020204020204" pitchFamily="34" charset="-122"/>
                <a:cs typeface="+mn-ea"/>
                <a:sym typeface="+mn-lt"/>
              </a:rPr>
              <a:t>输入</a:t>
            </a:r>
            <a:endParaRPr lang="en-US" altLang="zh-CN" sz="1400" dirty="0">
              <a:solidFill>
                <a:schemeClr val="tx1">
                  <a:lumMod val="85000"/>
                  <a:lumOff val="15000"/>
                </a:schemeClr>
              </a:solidFill>
              <a:latin typeface="微软雅黑" panose="020B0503020204020204" pitchFamily="34" charset="-122"/>
              <a:ea typeface="微软雅黑" panose="020B0503020204020204" pitchFamily="34" charset="-122"/>
              <a:cs typeface="+mn-ea"/>
              <a:sym typeface="+mn-lt"/>
            </a:endParaRPr>
          </a:p>
        </p:txBody>
      </p:sp>
      <p:sp>
        <p:nvSpPr>
          <p:cNvPr id="49" name="文本框 48"/>
          <p:cNvSpPr txBox="1"/>
          <p:nvPr/>
        </p:nvSpPr>
        <p:spPr>
          <a:xfrm>
            <a:off x="2546009" y="4174595"/>
            <a:ext cx="1040514" cy="346838"/>
          </a:xfrm>
          <a:prstGeom prst="rect">
            <a:avLst/>
          </a:prstGeom>
          <a:noFill/>
          <a:effectLst/>
        </p:spPr>
        <p:txBody>
          <a:bodyPr wrap="none" rtlCol="0">
            <a:spAutoFit/>
          </a:bodyPr>
          <a:lstStyle/>
          <a:p>
            <a:r>
              <a:rPr lang="zh-CN" altLang="en-US" b="1">
                <a:solidFill>
                  <a:schemeClr val="tx1">
                    <a:lumMod val="85000"/>
                    <a:lumOff val="15000"/>
                  </a:schemeClr>
                </a:solidFill>
                <a:latin typeface="微软雅黑" panose="020B0503020204020204" pitchFamily="34" charset="-122"/>
                <a:ea typeface="微软雅黑" panose="020B0503020204020204" pitchFamily="34" charset="-122"/>
                <a:cs typeface="+mn-ea"/>
                <a:sym typeface="+mn-lt"/>
              </a:rPr>
              <a:t>添加文本</a:t>
            </a:r>
            <a:endParaRPr lang="zh-CN" altLang="en-US" b="1" dirty="0">
              <a:solidFill>
                <a:schemeClr val="tx1">
                  <a:lumMod val="85000"/>
                  <a:lumOff val="15000"/>
                </a:schemeClr>
              </a:solidFill>
              <a:latin typeface="微软雅黑" panose="020B0503020204020204" pitchFamily="34" charset="-122"/>
              <a:ea typeface="微软雅黑" panose="020B0503020204020204" pitchFamily="34" charset="-122"/>
              <a:cs typeface="+mn-ea"/>
              <a:sym typeface="+mn-lt"/>
            </a:endParaRPr>
          </a:p>
        </p:txBody>
      </p:sp>
      <p:sp>
        <p:nvSpPr>
          <p:cNvPr id="50" name="文本框 49"/>
          <p:cNvSpPr txBox="1"/>
          <p:nvPr/>
        </p:nvSpPr>
        <p:spPr>
          <a:xfrm>
            <a:off x="4240413" y="4548888"/>
            <a:ext cx="1729338" cy="845417"/>
          </a:xfrm>
          <a:prstGeom prst="rect">
            <a:avLst/>
          </a:prstGeom>
          <a:noFill/>
        </p:spPr>
        <p:txBody>
          <a:bodyPr wrap="square" rtlCol="0">
            <a:spAutoFit/>
          </a:bodyPr>
          <a:lstStyle/>
          <a:p>
            <a:pPr algn="ctr">
              <a:lnSpc>
                <a:spcPct val="125000"/>
              </a:lnSpc>
            </a:pPr>
            <a:r>
              <a:rPr lang="zh-CN" altLang="en-US" sz="1400" dirty="0">
                <a:solidFill>
                  <a:schemeClr val="tx1">
                    <a:lumMod val="85000"/>
                    <a:lumOff val="15000"/>
                  </a:schemeClr>
                </a:solidFill>
                <a:latin typeface="微软雅黑" panose="020B0503020204020204" pitchFamily="34" charset="-122"/>
                <a:ea typeface="微软雅黑" panose="020B0503020204020204" pitchFamily="34" charset="-122"/>
                <a:cs typeface="+mn-ea"/>
                <a:sym typeface="+mn-lt"/>
              </a:rPr>
              <a:t>请在这里输入文字请在这里输入文字请在这里</a:t>
            </a:r>
            <a:r>
              <a:rPr lang="zh-CN" altLang="en-US" sz="1400">
                <a:solidFill>
                  <a:schemeClr val="tx1">
                    <a:lumMod val="85000"/>
                    <a:lumOff val="15000"/>
                  </a:schemeClr>
                </a:solidFill>
                <a:latin typeface="微软雅黑" panose="020B0503020204020204" pitchFamily="34" charset="-122"/>
                <a:ea typeface="微软雅黑" panose="020B0503020204020204" pitchFamily="34" charset="-122"/>
                <a:cs typeface="+mn-ea"/>
                <a:sym typeface="+mn-lt"/>
              </a:rPr>
              <a:t>输入</a:t>
            </a:r>
            <a:endParaRPr lang="en-US" altLang="zh-CN" sz="1400" dirty="0">
              <a:solidFill>
                <a:schemeClr val="tx1">
                  <a:lumMod val="85000"/>
                  <a:lumOff val="15000"/>
                </a:schemeClr>
              </a:solidFill>
              <a:latin typeface="微软雅黑" panose="020B0503020204020204" pitchFamily="34" charset="-122"/>
              <a:ea typeface="微软雅黑" panose="020B0503020204020204" pitchFamily="34" charset="-122"/>
              <a:cs typeface="+mn-ea"/>
              <a:sym typeface="+mn-lt"/>
            </a:endParaRPr>
          </a:p>
        </p:txBody>
      </p:sp>
      <p:sp>
        <p:nvSpPr>
          <p:cNvPr id="51" name="文本框 50"/>
          <p:cNvSpPr txBox="1"/>
          <p:nvPr/>
        </p:nvSpPr>
        <p:spPr>
          <a:xfrm>
            <a:off x="4613070" y="4174595"/>
            <a:ext cx="1040514" cy="346838"/>
          </a:xfrm>
          <a:prstGeom prst="rect">
            <a:avLst/>
          </a:prstGeom>
          <a:noFill/>
          <a:effectLst/>
        </p:spPr>
        <p:txBody>
          <a:bodyPr wrap="none" rtlCol="0">
            <a:spAutoFit/>
          </a:bodyPr>
          <a:lstStyle/>
          <a:p>
            <a:r>
              <a:rPr lang="zh-CN" altLang="en-US" b="1">
                <a:solidFill>
                  <a:schemeClr val="tx1">
                    <a:lumMod val="85000"/>
                    <a:lumOff val="15000"/>
                  </a:schemeClr>
                </a:solidFill>
                <a:latin typeface="微软雅黑" panose="020B0503020204020204" pitchFamily="34" charset="-122"/>
                <a:ea typeface="微软雅黑" panose="020B0503020204020204" pitchFamily="34" charset="-122"/>
                <a:cs typeface="+mn-ea"/>
                <a:sym typeface="+mn-lt"/>
              </a:rPr>
              <a:t>添加文本</a:t>
            </a:r>
            <a:endParaRPr lang="zh-CN" altLang="en-US" b="1" dirty="0">
              <a:solidFill>
                <a:schemeClr val="tx1">
                  <a:lumMod val="85000"/>
                  <a:lumOff val="15000"/>
                </a:schemeClr>
              </a:solidFill>
              <a:latin typeface="微软雅黑" panose="020B0503020204020204" pitchFamily="34" charset="-122"/>
              <a:ea typeface="微软雅黑" panose="020B0503020204020204" pitchFamily="34" charset="-122"/>
              <a:cs typeface="+mn-ea"/>
              <a:sym typeface="+mn-lt"/>
            </a:endParaRPr>
          </a:p>
        </p:txBody>
      </p:sp>
      <p:sp>
        <p:nvSpPr>
          <p:cNvPr id="52" name="文本框 51"/>
          <p:cNvSpPr txBox="1"/>
          <p:nvPr/>
        </p:nvSpPr>
        <p:spPr>
          <a:xfrm>
            <a:off x="6307474" y="4548888"/>
            <a:ext cx="1729338" cy="845417"/>
          </a:xfrm>
          <a:prstGeom prst="rect">
            <a:avLst/>
          </a:prstGeom>
          <a:noFill/>
        </p:spPr>
        <p:txBody>
          <a:bodyPr wrap="square" rtlCol="0">
            <a:spAutoFit/>
          </a:bodyPr>
          <a:lstStyle/>
          <a:p>
            <a:pPr algn="ctr">
              <a:lnSpc>
                <a:spcPct val="125000"/>
              </a:lnSpc>
            </a:pPr>
            <a:r>
              <a:rPr lang="zh-CN" altLang="en-US" sz="1400" dirty="0">
                <a:solidFill>
                  <a:schemeClr val="tx1">
                    <a:lumMod val="85000"/>
                    <a:lumOff val="15000"/>
                  </a:schemeClr>
                </a:solidFill>
                <a:latin typeface="微软雅黑" panose="020B0503020204020204" pitchFamily="34" charset="-122"/>
                <a:ea typeface="微软雅黑" panose="020B0503020204020204" pitchFamily="34" charset="-122"/>
                <a:cs typeface="+mn-ea"/>
                <a:sym typeface="+mn-lt"/>
              </a:rPr>
              <a:t>请在这里输入文字请在这里输入文字请在这里</a:t>
            </a:r>
            <a:r>
              <a:rPr lang="zh-CN" altLang="en-US" sz="1400">
                <a:solidFill>
                  <a:schemeClr val="tx1">
                    <a:lumMod val="85000"/>
                    <a:lumOff val="15000"/>
                  </a:schemeClr>
                </a:solidFill>
                <a:latin typeface="微软雅黑" panose="020B0503020204020204" pitchFamily="34" charset="-122"/>
                <a:ea typeface="微软雅黑" panose="020B0503020204020204" pitchFamily="34" charset="-122"/>
                <a:cs typeface="+mn-ea"/>
                <a:sym typeface="+mn-lt"/>
              </a:rPr>
              <a:t>输入</a:t>
            </a:r>
            <a:endParaRPr lang="en-US" altLang="zh-CN" sz="1400" dirty="0">
              <a:solidFill>
                <a:schemeClr val="tx1">
                  <a:lumMod val="85000"/>
                  <a:lumOff val="15000"/>
                </a:schemeClr>
              </a:solidFill>
              <a:latin typeface="微软雅黑" panose="020B0503020204020204" pitchFamily="34" charset="-122"/>
              <a:ea typeface="微软雅黑" panose="020B0503020204020204" pitchFamily="34" charset="-122"/>
              <a:cs typeface="+mn-ea"/>
              <a:sym typeface="+mn-lt"/>
            </a:endParaRPr>
          </a:p>
        </p:txBody>
      </p:sp>
      <p:sp>
        <p:nvSpPr>
          <p:cNvPr id="53" name="文本框 52"/>
          <p:cNvSpPr txBox="1"/>
          <p:nvPr/>
        </p:nvSpPr>
        <p:spPr>
          <a:xfrm>
            <a:off x="6680132" y="4174595"/>
            <a:ext cx="1040514" cy="346838"/>
          </a:xfrm>
          <a:prstGeom prst="rect">
            <a:avLst/>
          </a:prstGeom>
          <a:noFill/>
          <a:effectLst/>
        </p:spPr>
        <p:txBody>
          <a:bodyPr wrap="none" rtlCol="0">
            <a:spAutoFit/>
          </a:bodyPr>
          <a:lstStyle/>
          <a:p>
            <a:r>
              <a:rPr lang="zh-CN" altLang="en-US" b="1">
                <a:solidFill>
                  <a:schemeClr val="tx1">
                    <a:lumMod val="85000"/>
                    <a:lumOff val="15000"/>
                  </a:schemeClr>
                </a:solidFill>
                <a:latin typeface="微软雅黑" panose="020B0503020204020204" pitchFamily="34" charset="-122"/>
                <a:ea typeface="微软雅黑" panose="020B0503020204020204" pitchFamily="34" charset="-122"/>
                <a:cs typeface="+mn-ea"/>
                <a:sym typeface="+mn-lt"/>
              </a:rPr>
              <a:t>添加文本</a:t>
            </a:r>
            <a:endParaRPr lang="zh-CN" altLang="en-US" b="1" dirty="0">
              <a:solidFill>
                <a:schemeClr val="tx1">
                  <a:lumMod val="85000"/>
                  <a:lumOff val="15000"/>
                </a:schemeClr>
              </a:solidFill>
              <a:latin typeface="微软雅黑" panose="020B0503020204020204" pitchFamily="34" charset="-122"/>
              <a:ea typeface="微软雅黑" panose="020B0503020204020204" pitchFamily="34" charset="-122"/>
              <a:cs typeface="+mn-ea"/>
              <a:sym typeface="+mn-lt"/>
            </a:endParaRPr>
          </a:p>
        </p:txBody>
      </p:sp>
      <p:sp>
        <p:nvSpPr>
          <p:cNvPr id="54" name="文本框 53"/>
          <p:cNvSpPr txBox="1"/>
          <p:nvPr/>
        </p:nvSpPr>
        <p:spPr>
          <a:xfrm>
            <a:off x="8374536" y="4548888"/>
            <a:ext cx="1729338" cy="845417"/>
          </a:xfrm>
          <a:prstGeom prst="rect">
            <a:avLst/>
          </a:prstGeom>
          <a:noFill/>
        </p:spPr>
        <p:txBody>
          <a:bodyPr wrap="square" rtlCol="0">
            <a:spAutoFit/>
          </a:bodyPr>
          <a:lstStyle/>
          <a:p>
            <a:pPr algn="ctr">
              <a:lnSpc>
                <a:spcPct val="125000"/>
              </a:lnSpc>
            </a:pPr>
            <a:r>
              <a:rPr lang="zh-CN" altLang="en-US" sz="1400" dirty="0">
                <a:solidFill>
                  <a:schemeClr val="tx1">
                    <a:lumMod val="85000"/>
                    <a:lumOff val="15000"/>
                  </a:schemeClr>
                </a:solidFill>
                <a:latin typeface="微软雅黑" panose="020B0503020204020204" pitchFamily="34" charset="-122"/>
                <a:ea typeface="微软雅黑" panose="020B0503020204020204" pitchFamily="34" charset="-122"/>
                <a:cs typeface="+mn-ea"/>
                <a:sym typeface="+mn-lt"/>
              </a:rPr>
              <a:t>请在这里输入文字请在这里输入文字请在这里</a:t>
            </a:r>
            <a:r>
              <a:rPr lang="zh-CN" altLang="en-US" sz="1400">
                <a:solidFill>
                  <a:schemeClr val="tx1">
                    <a:lumMod val="85000"/>
                    <a:lumOff val="15000"/>
                  </a:schemeClr>
                </a:solidFill>
                <a:latin typeface="微软雅黑" panose="020B0503020204020204" pitchFamily="34" charset="-122"/>
                <a:ea typeface="微软雅黑" panose="020B0503020204020204" pitchFamily="34" charset="-122"/>
                <a:cs typeface="+mn-ea"/>
                <a:sym typeface="+mn-lt"/>
              </a:rPr>
              <a:t>输入</a:t>
            </a:r>
            <a:endParaRPr lang="en-US" altLang="zh-CN" sz="1400" dirty="0">
              <a:solidFill>
                <a:schemeClr val="tx1">
                  <a:lumMod val="85000"/>
                  <a:lumOff val="15000"/>
                </a:schemeClr>
              </a:solidFill>
              <a:latin typeface="微软雅黑" panose="020B0503020204020204" pitchFamily="34" charset="-122"/>
              <a:ea typeface="微软雅黑" panose="020B0503020204020204" pitchFamily="34" charset="-122"/>
              <a:cs typeface="+mn-ea"/>
              <a:sym typeface="+mn-lt"/>
            </a:endParaRPr>
          </a:p>
        </p:txBody>
      </p:sp>
      <p:sp>
        <p:nvSpPr>
          <p:cNvPr id="55" name="文本框 54"/>
          <p:cNvSpPr txBox="1"/>
          <p:nvPr/>
        </p:nvSpPr>
        <p:spPr>
          <a:xfrm>
            <a:off x="8747193" y="4174595"/>
            <a:ext cx="1040514" cy="346838"/>
          </a:xfrm>
          <a:prstGeom prst="rect">
            <a:avLst/>
          </a:prstGeom>
          <a:noFill/>
          <a:effectLst/>
        </p:spPr>
        <p:txBody>
          <a:bodyPr wrap="none" rtlCol="0">
            <a:spAutoFit/>
          </a:bodyPr>
          <a:lstStyle/>
          <a:p>
            <a:r>
              <a:rPr lang="zh-CN" altLang="en-US" b="1">
                <a:solidFill>
                  <a:schemeClr val="tx1">
                    <a:lumMod val="85000"/>
                    <a:lumOff val="15000"/>
                  </a:schemeClr>
                </a:solidFill>
                <a:latin typeface="微软雅黑" panose="020B0503020204020204" pitchFamily="34" charset="-122"/>
                <a:ea typeface="微软雅黑" panose="020B0503020204020204" pitchFamily="34" charset="-122"/>
                <a:cs typeface="+mn-ea"/>
                <a:sym typeface="+mn-lt"/>
              </a:rPr>
              <a:t>添加文本</a:t>
            </a:r>
            <a:endParaRPr lang="zh-CN" altLang="en-US" b="1" dirty="0">
              <a:solidFill>
                <a:schemeClr val="tx1">
                  <a:lumMod val="85000"/>
                  <a:lumOff val="15000"/>
                </a:schemeClr>
              </a:solidFill>
              <a:latin typeface="微软雅黑" panose="020B0503020204020204" pitchFamily="34" charset="-122"/>
              <a:ea typeface="微软雅黑" panose="020B0503020204020204" pitchFamily="34" charset="-122"/>
              <a:cs typeface="+mn-ea"/>
              <a:sym typeface="+mn-lt"/>
            </a:endParaRPr>
          </a:p>
        </p:txBody>
      </p:sp>
    </p:spTree>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bg>
      <p:bgPr>
        <a:solidFill>
          <a:srgbClr val="157E9F"/>
        </a:solidFill>
        <a:effectLst/>
      </p:bgPr>
    </p:bg>
    <p:spTree>
      <p:nvGrpSpPr>
        <p:cNvPr id="1" name=""/>
        <p:cNvGrpSpPr/>
        <p:nvPr/>
      </p:nvGrpSpPr>
      <p:grpSpPr>
        <a:xfrm>
          <a:off x="0" y="0"/>
          <a:ext cx="0" cy="0"/>
          <a:chOff x="0" y="0"/>
          <a:chExt cx="0" cy="0"/>
        </a:xfrm>
      </p:grpSpPr>
      <p:sp>
        <p:nvSpPr>
          <p:cNvPr id="5" name="圆角矩形 4"/>
          <p:cNvSpPr/>
          <p:nvPr/>
        </p:nvSpPr>
        <p:spPr>
          <a:xfrm>
            <a:off x="388015" y="293706"/>
            <a:ext cx="11449455" cy="6274340"/>
          </a:xfrm>
          <a:prstGeom prst="roundRect">
            <a:avLst>
              <a:gd name="adj" fmla="val 1783"/>
            </a:avLst>
          </a:prstGeom>
          <a:solidFill>
            <a:schemeClr val="bg1"/>
          </a:solidFill>
          <a:ln>
            <a:noFill/>
          </a:ln>
          <a:effectLst>
            <a:outerShdw blurRad="241300" dist="88900" dir="2700000" algn="tl"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519" name="组合 518"/>
          <p:cNvGrpSpPr/>
          <p:nvPr/>
        </p:nvGrpSpPr>
        <p:grpSpPr>
          <a:xfrm>
            <a:off x="657825" y="516224"/>
            <a:ext cx="464920" cy="541655"/>
            <a:chOff x="6491288" y="6051550"/>
            <a:chExt cx="327025" cy="381000"/>
          </a:xfrm>
        </p:grpSpPr>
        <p:sp>
          <p:nvSpPr>
            <p:cNvPr id="520" name="Oval 83"/>
            <p:cNvSpPr>
              <a:spLocks noChangeArrowheads="1"/>
            </p:cNvSpPr>
            <p:nvPr/>
          </p:nvSpPr>
          <p:spPr bwMode="auto">
            <a:xfrm>
              <a:off x="6719888" y="6051550"/>
              <a:ext cx="98425" cy="98425"/>
            </a:xfrm>
            <a:prstGeom prst="ellipse">
              <a:avLst/>
            </a:prstGeom>
            <a:noFill/>
            <a:ln w="25400" cap="rnd">
              <a:solidFill>
                <a:schemeClr val="tx1">
                  <a:lumMod val="85000"/>
                  <a:lumOff val="15000"/>
                </a:schemeClr>
              </a:solidFill>
              <a:prstDash val="solid"/>
              <a:rou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zh-CN" altLang="en-US"/>
            </a:p>
          </p:txBody>
        </p:sp>
        <p:sp>
          <p:nvSpPr>
            <p:cNvPr id="521" name="Oval 84"/>
            <p:cNvSpPr>
              <a:spLocks noChangeArrowheads="1"/>
            </p:cNvSpPr>
            <p:nvPr/>
          </p:nvSpPr>
          <p:spPr bwMode="auto">
            <a:xfrm>
              <a:off x="6491288" y="6191250"/>
              <a:ext cx="101600" cy="98425"/>
            </a:xfrm>
            <a:prstGeom prst="ellipse">
              <a:avLst/>
            </a:prstGeom>
            <a:noFill/>
            <a:ln w="25400" cap="rnd">
              <a:solidFill>
                <a:schemeClr val="tx1">
                  <a:lumMod val="85000"/>
                  <a:lumOff val="15000"/>
                </a:schemeClr>
              </a:solidFill>
              <a:prstDash val="solid"/>
              <a:rou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zh-CN" altLang="en-US"/>
            </a:p>
          </p:txBody>
        </p:sp>
        <p:sp>
          <p:nvSpPr>
            <p:cNvPr id="522" name="Oval 85"/>
            <p:cNvSpPr>
              <a:spLocks noChangeArrowheads="1"/>
            </p:cNvSpPr>
            <p:nvPr/>
          </p:nvSpPr>
          <p:spPr bwMode="auto">
            <a:xfrm>
              <a:off x="6719888" y="6330950"/>
              <a:ext cx="98425" cy="101600"/>
            </a:xfrm>
            <a:prstGeom prst="ellipse">
              <a:avLst/>
            </a:prstGeom>
            <a:noFill/>
            <a:ln w="25400" cap="rnd">
              <a:solidFill>
                <a:schemeClr val="tx1">
                  <a:lumMod val="85000"/>
                  <a:lumOff val="15000"/>
                </a:schemeClr>
              </a:solidFill>
              <a:prstDash val="solid"/>
              <a:rou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zh-CN" altLang="en-US"/>
            </a:p>
          </p:txBody>
        </p:sp>
        <p:sp>
          <p:nvSpPr>
            <p:cNvPr id="523" name="Line 86"/>
            <p:cNvSpPr>
              <a:spLocks noChangeShapeType="1"/>
            </p:cNvSpPr>
            <p:nvPr/>
          </p:nvSpPr>
          <p:spPr bwMode="auto">
            <a:xfrm>
              <a:off x="6583363" y="6267450"/>
              <a:ext cx="142875" cy="88900"/>
            </a:xfrm>
            <a:prstGeom prst="line">
              <a:avLst/>
            </a:prstGeom>
            <a:noFill/>
            <a:ln w="25400" cap="rnd">
              <a:solidFill>
                <a:schemeClr val="tx1">
                  <a:lumMod val="85000"/>
                  <a:lumOff val="15000"/>
                </a:schemeClr>
              </a:solidFill>
              <a:prstDash val="solid"/>
              <a:rou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lstStyle/>
            <a:p>
              <a:endParaRPr lang="zh-CN" altLang="en-US"/>
            </a:p>
          </p:txBody>
        </p:sp>
        <p:sp>
          <p:nvSpPr>
            <p:cNvPr id="524" name="Line 87"/>
            <p:cNvSpPr>
              <a:spLocks noChangeShapeType="1"/>
            </p:cNvSpPr>
            <p:nvPr/>
          </p:nvSpPr>
          <p:spPr bwMode="auto">
            <a:xfrm flipV="1">
              <a:off x="6583363" y="6130925"/>
              <a:ext cx="142875" cy="82550"/>
            </a:xfrm>
            <a:prstGeom prst="line">
              <a:avLst/>
            </a:prstGeom>
            <a:noFill/>
            <a:ln w="25400" cap="rnd">
              <a:solidFill>
                <a:schemeClr val="tx1">
                  <a:lumMod val="85000"/>
                  <a:lumOff val="15000"/>
                </a:schemeClr>
              </a:solidFill>
              <a:prstDash val="solid"/>
              <a:rou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lstStyle/>
            <a:p>
              <a:endParaRPr lang="zh-CN" altLang="en-US"/>
            </a:p>
          </p:txBody>
        </p:sp>
      </p:grpSp>
      <p:sp>
        <p:nvSpPr>
          <p:cNvPr id="2" name="文本框 1"/>
          <p:cNvSpPr txBox="1"/>
          <p:nvPr/>
        </p:nvSpPr>
        <p:spPr>
          <a:xfrm>
            <a:off x="1316838" y="523185"/>
            <a:ext cx="3298785" cy="523220"/>
          </a:xfrm>
          <a:prstGeom prst="rect">
            <a:avLst/>
          </a:prstGeom>
          <a:noFill/>
        </p:spPr>
        <p:txBody>
          <a:bodyPr wrap="square" rtlCol="0">
            <a:spAutoFit/>
          </a:bodyPr>
          <a:lstStyle/>
          <a:p>
            <a:r>
              <a:rPr lang="zh-CN" altLang="en-US" sz="2800">
                <a:latin typeface="微软雅黑" panose="020B0503020204020204" pitchFamily="34" charset="-122"/>
                <a:ea typeface="微软雅黑" panose="020B0503020204020204" pitchFamily="34" charset="-122"/>
              </a:rPr>
              <a:t>这里添加您的内容</a:t>
            </a:r>
          </a:p>
        </p:txBody>
      </p:sp>
      <p:cxnSp>
        <p:nvCxnSpPr>
          <p:cNvPr id="32" name="MH_Other_1"/>
          <p:cNvCxnSpPr/>
          <p:nvPr>
            <p:custDataLst>
              <p:tags r:id="rId1"/>
            </p:custDataLst>
          </p:nvPr>
        </p:nvCxnSpPr>
        <p:spPr>
          <a:xfrm flipH="1">
            <a:off x="5435342" y="1407241"/>
            <a:ext cx="0" cy="4800000"/>
          </a:xfrm>
          <a:prstGeom prst="line">
            <a:avLst/>
          </a:prstGeom>
          <a:ln w="25400">
            <a:solidFill>
              <a:schemeClr val="tx1">
                <a:lumMod val="65000"/>
                <a:lumOff val="35000"/>
              </a:schemeClr>
            </a:solidFill>
            <a:prstDash val="sysDash"/>
          </a:ln>
          <a:effectLst/>
        </p:spPr>
        <p:style>
          <a:lnRef idx="1">
            <a:schemeClr val="accent1"/>
          </a:lnRef>
          <a:fillRef idx="0">
            <a:schemeClr val="accent1"/>
          </a:fillRef>
          <a:effectRef idx="0">
            <a:schemeClr val="accent1"/>
          </a:effectRef>
          <a:fontRef idx="minor">
            <a:schemeClr val="tx1"/>
          </a:fontRef>
        </p:style>
      </p:cxnSp>
      <p:sp>
        <p:nvSpPr>
          <p:cNvPr id="33" name="MH_Other_4"/>
          <p:cNvSpPr/>
          <p:nvPr>
            <p:custDataLst>
              <p:tags r:id="rId2"/>
            </p:custDataLst>
          </p:nvPr>
        </p:nvSpPr>
        <p:spPr>
          <a:xfrm>
            <a:off x="4943655" y="1735386"/>
            <a:ext cx="983374" cy="983374"/>
          </a:xfrm>
          <a:prstGeom prst="ellipse">
            <a:avLst/>
          </a:prstGeom>
          <a:solidFill>
            <a:srgbClr val="1A839C"/>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none" lIns="0" tIns="0" rIns="0" bIns="0" anchor="ctr"/>
          <a:lstStyle/>
          <a:p>
            <a:pPr algn="ctr"/>
            <a:r>
              <a:rPr lang="zh-CN" altLang="en-US" sz="2000" b="1" dirty="0">
                <a:solidFill>
                  <a:prstClr val="white"/>
                </a:solidFill>
                <a:latin typeface="微软雅黑" panose="020B0503020204020204" pitchFamily="34" charset="-122"/>
                <a:ea typeface="微软雅黑" panose="020B0503020204020204" pitchFamily="34" charset="-122"/>
              </a:rPr>
              <a:t>内容一</a:t>
            </a:r>
          </a:p>
        </p:txBody>
      </p:sp>
      <p:sp>
        <p:nvSpPr>
          <p:cNvPr id="34" name="MH_Other_6"/>
          <p:cNvSpPr/>
          <p:nvPr>
            <p:custDataLst>
              <p:tags r:id="rId3"/>
            </p:custDataLst>
          </p:nvPr>
        </p:nvSpPr>
        <p:spPr>
          <a:xfrm>
            <a:off x="4943655" y="3287450"/>
            <a:ext cx="983374" cy="983374"/>
          </a:xfrm>
          <a:prstGeom prst="ellipse">
            <a:avLst/>
          </a:prstGeom>
          <a:solidFill>
            <a:srgbClr val="1A839C"/>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none" lIns="0" tIns="0" rIns="0" bIns="0" anchor="ctr"/>
          <a:lstStyle/>
          <a:p>
            <a:pPr algn="ctr"/>
            <a:r>
              <a:rPr lang="zh-CN" altLang="en-US" sz="2000" b="1" dirty="0">
                <a:solidFill>
                  <a:prstClr val="white"/>
                </a:solidFill>
                <a:latin typeface="微软雅黑" panose="020B0503020204020204" pitchFamily="34" charset="-122"/>
                <a:ea typeface="微软雅黑" panose="020B0503020204020204" pitchFamily="34" charset="-122"/>
              </a:rPr>
              <a:t>内容二</a:t>
            </a:r>
          </a:p>
        </p:txBody>
      </p:sp>
      <p:sp>
        <p:nvSpPr>
          <p:cNvPr id="35" name="MH_Other_8"/>
          <p:cNvSpPr/>
          <p:nvPr>
            <p:custDataLst>
              <p:tags r:id="rId4"/>
            </p:custDataLst>
          </p:nvPr>
        </p:nvSpPr>
        <p:spPr>
          <a:xfrm>
            <a:off x="4943655" y="4839518"/>
            <a:ext cx="983374" cy="983374"/>
          </a:xfrm>
          <a:prstGeom prst="ellipse">
            <a:avLst/>
          </a:prstGeom>
          <a:solidFill>
            <a:srgbClr val="1A839C"/>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none" lIns="0" tIns="0" rIns="0" bIns="0" anchor="ctr"/>
          <a:lstStyle/>
          <a:p>
            <a:pPr algn="ctr"/>
            <a:r>
              <a:rPr lang="zh-CN" altLang="en-US" sz="2000" b="1" dirty="0">
                <a:solidFill>
                  <a:prstClr val="white"/>
                </a:solidFill>
                <a:latin typeface="微软雅黑" panose="020B0503020204020204" pitchFamily="34" charset="-122"/>
                <a:ea typeface="微软雅黑" panose="020B0503020204020204" pitchFamily="34" charset="-122"/>
              </a:rPr>
              <a:t>内容三</a:t>
            </a:r>
          </a:p>
        </p:txBody>
      </p:sp>
      <p:grpSp>
        <p:nvGrpSpPr>
          <p:cNvPr id="36" name="组合 35"/>
          <p:cNvGrpSpPr/>
          <p:nvPr/>
        </p:nvGrpSpPr>
        <p:grpSpPr>
          <a:xfrm>
            <a:off x="1553068" y="2595692"/>
            <a:ext cx="2640000" cy="2640000"/>
            <a:chOff x="1553068" y="2595692"/>
            <a:chExt cx="2640000" cy="2640000"/>
          </a:xfrm>
        </p:grpSpPr>
        <p:sp>
          <p:nvSpPr>
            <p:cNvPr id="56" name="MH_Other_2"/>
            <p:cNvSpPr/>
            <p:nvPr>
              <p:custDataLst>
                <p:tags r:id="rId5"/>
              </p:custDataLst>
            </p:nvPr>
          </p:nvSpPr>
          <p:spPr>
            <a:xfrm>
              <a:off x="1553068" y="2595692"/>
              <a:ext cx="2640000" cy="2640000"/>
            </a:xfrm>
            <a:prstGeom prst="ellipse">
              <a:avLst/>
            </a:prstGeom>
            <a:gradFill flip="none" rotWithShape="1">
              <a:gsLst>
                <a:gs pos="100000">
                  <a:schemeClr val="bg1"/>
                </a:gs>
                <a:gs pos="0">
                  <a:srgbClr val="E0E0E0"/>
                </a:gs>
              </a:gsLst>
              <a:lin ang="8100000" scaled="0"/>
              <a:tileRect/>
            </a:gradFill>
            <a:ln w="63500">
              <a:gradFill>
                <a:gsLst>
                  <a:gs pos="100000">
                    <a:schemeClr val="bg1">
                      <a:lumMod val="85000"/>
                    </a:schemeClr>
                  </a:gs>
                  <a:gs pos="0">
                    <a:schemeClr val="bg1"/>
                  </a:gs>
                </a:gsLst>
                <a:lin ang="8100000" scaled="0"/>
              </a:gra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en-US" sz="2400">
                <a:solidFill>
                  <a:prstClr val="white"/>
                </a:solidFill>
              </a:endParaRPr>
            </a:p>
          </p:txBody>
        </p:sp>
        <p:sp>
          <p:nvSpPr>
            <p:cNvPr id="57" name="MH_Title_1"/>
            <p:cNvSpPr/>
            <p:nvPr>
              <p:custDataLst>
                <p:tags r:id="rId6"/>
              </p:custDataLst>
            </p:nvPr>
          </p:nvSpPr>
          <p:spPr>
            <a:xfrm>
              <a:off x="1816650" y="2856387"/>
              <a:ext cx="2104952" cy="2103051"/>
            </a:xfrm>
            <a:prstGeom prst="ellipse">
              <a:avLst/>
            </a:prstGeom>
            <a:blipFill>
              <a:blip r:embed="rId8"/>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p>
              <a:pPr algn="ctr"/>
              <a:endParaRPr lang="en-US" altLang="zh-CN" sz="3200" dirty="0">
                <a:solidFill>
                  <a:prstClr val="white"/>
                </a:solidFill>
                <a:latin typeface="Calibri" panose="020F0502020204030204" charset="0"/>
              </a:endParaRPr>
            </a:p>
          </p:txBody>
        </p:sp>
      </p:grpSp>
      <p:sp>
        <p:nvSpPr>
          <p:cNvPr id="58" name="TextBox 12"/>
          <p:cNvSpPr txBox="1"/>
          <p:nvPr/>
        </p:nvSpPr>
        <p:spPr>
          <a:xfrm>
            <a:off x="6418716" y="1764695"/>
            <a:ext cx="4484636" cy="787523"/>
          </a:xfrm>
          <a:prstGeom prst="rect">
            <a:avLst/>
          </a:prstGeom>
          <a:noFill/>
        </p:spPr>
        <p:txBody>
          <a:bodyPr wrap="square" rtlCol="0">
            <a:spAutoFit/>
          </a:bodyPr>
          <a:lstStyle/>
          <a:p>
            <a:pPr>
              <a:lnSpc>
                <a:spcPct val="150000"/>
              </a:lnSpc>
            </a:pPr>
            <a:r>
              <a:rPr lang="zh-CN" altLang="en-US" sz="1600" dirty="0">
                <a:solidFill>
                  <a:schemeClr val="tx1">
                    <a:lumMod val="85000"/>
                    <a:lumOff val="15000"/>
                  </a:schemeClr>
                </a:solidFill>
                <a:latin typeface="微软雅黑" panose="020B0503020204020204" pitchFamily="34" charset="-122"/>
                <a:ea typeface="微软雅黑" panose="020B0503020204020204" pitchFamily="34" charset="-122"/>
              </a:rPr>
              <a:t>这里输入简单的文字概述里输入简单文字概述这里简单输入</a:t>
            </a:r>
            <a:r>
              <a:rPr lang="zh-CN" altLang="en-US" sz="1600">
                <a:solidFill>
                  <a:schemeClr val="tx1">
                    <a:lumMod val="85000"/>
                    <a:lumOff val="15000"/>
                  </a:schemeClr>
                </a:solidFill>
                <a:latin typeface="微软雅黑" panose="020B0503020204020204" pitchFamily="34" charset="-122"/>
                <a:ea typeface="微软雅黑" panose="020B0503020204020204" pitchFamily="34" charset="-122"/>
              </a:rPr>
              <a:t>简单文字简单输入简单文字</a:t>
            </a:r>
            <a:endParaRPr lang="en-US" altLang="zh-CN" sz="1600">
              <a:solidFill>
                <a:schemeClr val="tx1">
                  <a:lumMod val="85000"/>
                  <a:lumOff val="15000"/>
                </a:schemeClr>
              </a:solidFill>
              <a:latin typeface="微软雅黑" panose="020B0503020204020204" pitchFamily="34" charset="-122"/>
              <a:ea typeface="微软雅黑" panose="020B0503020204020204" pitchFamily="34" charset="-122"/>
            </a:endParaRPr>
          </a:p>
        </p:txBody>
      </p:sp>
      <p:sp>
        <p:nvSpPr>
          <p:cNvPr id="59" name="TextBox 12"/>
          <p:cNvSpPr txBox="1"/>
          <p:nvPr/>
        </p:nvSpPr>
        <p:spPr>
          <a:xfrm>
            <a:off x="6418716" y="3307980"/>
            <a:ext cx="4484636" cy="787523"/>
          </a:xfrm>
          <a:prstGeom prst="rect">
            <a:avLst/>
          </a:prstGeom>
          <a:noFill/>
        </p:spPr>
        <p:txBody>
          <a:bodyPr wrap="square" rtlCol="0">
            <a:spAutoFit/>
          </a:bodyPr>
          <a:lstStyle/>
          <a:p>
            <a:pPr>
              <a:lnSpc>
                <a:spcPct val="150000"/>
              </a:lnSpc>
            </a:pPr>
            <a:r>
              <a:rPr lang="zh-CN" altLang="en-US" sz="1600" dirty="0">
                <a:solidFill>
                  <a:schemeClr val="tx1">
                    <a:lumMod val="85000"/>
                    <a:lumOff val="15000"/>
                  </a:schemeClr>
                </a:solidFill>
                <a:latin typeface="微软雅黑" panose="020B0503020204020204" pitchFamily="34" charset="-122"/>
                <a:ea typeface="微软雅黑" panose="020B0503020204020204" pitchFamily="34" charset="-122"/>
              </a:rPr>
              <a:t>这里输入简单的文字概述里输入简单文字概述这里简单输入</a:t>
            </a:r>
            <a:r>
              <a:rPr lang="zh-CN" altLang="en-US" sz="1600">
                <a:solidFill>
                  <a:schemeClr val="tx1">
                    <a:lumMod val="85000"/>
                    <a:lumOff val="15000"/>
                  </a:schemeClr>
                </a:solidFill>
                <a:latin typeface="微软雅黑" panose="020B0503020204020204" pitchFamily="34" charset="-122"/>
                <a:ea typeface="微软雅黑" panose="020B0503020204020204" pitchFamily="34" charset="-122"/>
              </a:rPr>
              <a:t>简单文字简单输入简单文字</a:t>
            </a:r>
            <a:endParaRPr lang="en-US" altLang="zh-CN" sz="1600">
              <a:solidFill>
                <a:schemeClr val="tx1">
                  <a:lumMod val="85000"/>
                  <a:lumOff val="15000"/>
                </a:schemeClr>
              </a:solidFill>
              <a:latin typeface="微软雅黑" panose="020B0503020204020204" pitchFamily="34" charset="-122"/>
              <a:ea typeface="微软雅黑" panose="020B0503020204020204" pitchFamily="34" charset="-122"/>
            </a:endParaRPr>
          </a:p>
        </p:txBody>
      </p:sp>
      <p:sp>
        <p:nvSpPr>
          <p:cNvPr id="60" name="TextBox 12"/>
          <p:cNvSpPr txBox="1"/>
          <p:nvPr/>
        </p:nvSpPr>
        <p:spPr>
          <a:xfrm>
            <a:off x="6418715" y="4851265"/>
            <a:ext cx="4484637" cy="787523"/>
          </a:xfrm>
          <a:prstGeom prst="rect">
            <a:avLst/>
          </a:prstGeom>
          <a:noFill/>
        </p:spPr>
        <p:txBody>
          <a:bodyPr wrap="square" rtlCol="0">
            <a:spAutoFit/>
          </a:bodyPr>
          <a:lstStyle/>
          <a:p>
            <a:pPr>
              <a:lnSpc>
                <a:spcPct val="150000"/>
              </a:lnSpc>
            </a:pPr>
            <a:r>
              <a:rPr lang="zh-CN" altLang="en-US" sz="1600" dirty="0">
                <a:solidFill>
                  <a:schemeClr val="tx1">
                    <a:lumMod val="85000"/>
                    <a:lumOff val="15000"/>
                  </a:schemeClr>
                </a:solidFill>
                <a:latin typeface="微软雅黑" panose="020B0503020204020204" pitchFamily="34" charset="-122"/>
                <a:ea typeface="微软雅黑" panose="020B0503020204020204" pitchFamily="34" charset="-122"/>
              </a:rPr>
              <a:t>这里输入简单的文字概述里输入简单文字概述这里简单输入</a:t>
            </a:r>
            <a:r>
              <a:rPr lang="zh-CN" altLang="en-US" sz="1600">
                <a:solidFill>
                  <a:schemeClr val="tx1">
                    <a:lumMod val="85000"/>
                    <a:lumOff val="15000"/>
                  </a:schemeClr>
                </a:solidFill>
                <a:latin typeface="微软雅黑" panose="020B0503020204020204" pitchFamily="34" charset="-122"/>
                <a:ea typeface="微软雅黑" panose="020B0503020204020204" pitchFamily="34" charset="-122"/>
              </a:rPr>
              <a:t>简单文字简单输入简单文字</a:t>
            </a:r>
            <a:endParaRPr lang="en-US" altLang="zh-CN" sz="1600">
              <a:solidFill>
                <a:schemeClr val="tx1">
                  <a:lumMod val="85000"/>
                  <a:lumOff val="15000"/>
                </a:schemeClr>
              </a:solidFill>
              <a:latin typeface="微软雅黑" panose="020B0503020204020204" pitchFamily="34" charset="-122"/>
              <a:ea typeface="微软雅黑" panose="020B0503020204020204" pitchFamily="34" charset="-122"/>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withEffect">
                                  <p:stCondLst>
                                    <p:cond delay="0"/>
                                  </p:stCondLst>
                                  <p:childTnLst>
                                    <p:set>
                                      <p:cBhvr>
                                        <p:cTn id="6" dur="1" fill="hold">
                                          <p:stCondLst>
                                            <p:cond delay="0"/>
                                          </p:stCondLst>
                                        </p:cTn>
                                        <p:tgtEl>
                                          <p:spTgt spid="36"/>
                                        </p:tgtEl>
                                        <p:attrNameLst>
                                          <p:attrName>style.visibility</p:attrName>
                                        </p:attrNameLst>
                                      </p:cBhvr>
                                      <p:to>
                                        <p:strVal val="visible"/>
                                      </p:to>
                                    </p:set>
                                    <p:animEffect transition="in" filter="fade">
                                      <p:cBhvr>
                                        <p:cTn id="7" dur="1250"/>
                                        <p:tgtEl>
                                          <p:spTgt spid="36"/>
                                        </p:tgtEl>
                                      </p:cBhvr>
                                    </p:animEffect>
                                    <p:anim calcmode="lin" valueType="num">
                                      <p:cBhvr>
                                        <p:cTn id="8" dur="1250" fill="hold"/>
                                        <p:tgtEl>
                                          <p:spTgt spid="36"/>
                                        </p:tgtEl>
                                        <p:attrNameLst>
                                          <p:attrName>ppt_x</p:attrName>
                                        </p:attrNameLst>
                                      </p:cBhvr>
                                      <p:tavLst>
                                        <p:tav tm="0">
                                          <p:val>
                                            <p:strVal val="#ppt_x"/>
                                          </p:val>
                                        </p:tav>
                                        <p:tav tm="100000">
                                          <p:val>
                                            <p:strVal val="#ppt_x"/>
                                          </p:val>
                                        </p:tav>
                                      </p:tavLst>
                                    </p:anim>
                                    <p:anim calcmode="lin" valueType="num">
                                      <p:cBhvr>
                                        <p:cTn id="9" dur="1125" decel="100000" fill="hold"/>
                                        <p:tgtEl>
                                          <p:spTgt spid="36"/>
                                        </p:tgtEl>
                                        <p:attrNameLst>
                                          <p:attrName>ppt_y</p:attrName>
                                        </p:attrNameLst>
                                      </p:cBhvr>
                                      <p:tavLst>
                                        <p:tav tm="0">
                                          <p:val>
                                            <p:strVal val="#ppt_y+1"/>
                                          </p:val>
                                        </p:tav>
                                        <p:tav tm="100000">
                                          <p:val>
                                            <p:strVal val="#ppt_y-.03"/>
                                          </p:val>
                                        </p:tav>
                                      </p:tavLst>
                                    </p:anim>
                                    <p:anim calcmode="lin" valueType="num">
                                      <p:cBhvr>
                                        <p:cTn id="10" dur="125" accel="100000" fill="hold">
                                          <p:stCondLst>
                                            <p:cond delay="1125"/>
                                          </p:stCondLst>
                                        </p:cTn>
                                        <p:tgtEl>
                                          <p:spTgt spid="36"/>
                                        </p:tgtEl>
                                        <p:attrNameLst>
                                          <p:attrName>ppt_y</p:attrName>
                                        </p:attrNameLst>
                                      </p:cBhvr>
                                      <p:tavLst>
                                        <p:tav tm="0">
                                          <p:val>
                                            <p:strVal val="#ppt_y-.03"/>
                                          </p:val>
                                        </p:tav>
                                        <p:tav tm="100000">
                                          <p:val>
                                            <p:strVal val="#ppt_y"/>
                                          </p:val>
                                        </p:tav>
                                      </p:tavLst>
                                    </p:anim>
                                  </p:childTnLst>
                                </p:cTn>
                              </p:par>
                            </p:childTnLst>
                          </p:cTn>
                        </p:par>
                        <p:par>
                          <p:cTn id="11" fill="hold">
                            <p:stCondLst>
                              <p:cond delay="1500"/>
                            </p:stCondLst>
                            <p:childTnLst>
                              <p:par>
                                <p:cTn id="12" presetID="22" presetClass="entr" presetSubtype="1" fill="hold" nodeType="afterEffect">
                                  <p:stCondLst>
                                    <p:cond delay="0"/>
                                  </p:stCondLst>
                                  <p:childTnLst>
                                    <p:set>
                                      <p:cBhvr>
                                        <p:cTn id="13" dur="1" fill="hold">
                                          <p:stCondLst>
                                            <p:cond delay="0"/>
                                          </p:stCondLst>
                                        </p:cTn>
                                        <p:tgtEl>
                                          <p:spTgt spid="32"/>
                                        </p:tgtEl>
                                        <p:attrNameLst>
                                          <p:attrName>style.visibility</p:attrName>
                                        </p:attrNameLst>
                                      </p:cBhvr>
                                      <p:to>
                                        <p:strVal val="visible"/>
                                      </p:to>
                                    </p:set>
                                    <p:animEffect transition="in" filter="wipe(up)">
                                      <p:cBhvr>
                                        <p:cTn id="14" dur="500"/>
                                        <p:tgtEl>
                                          <p:spTgt spid="32"/>
                                        </p:tgtEl>
                                      </p:cBhvr>
                                    </p:animEffect>
                                  </p:childTnLst>
                                </p:cTn>
                              </p:par>
                            </p:childTnLst>
                          </p:cTn>
                        </p:par>
                        <p:par>
                          <p:cTn id="15" fill="hold">
                            <p:stCondLst>
                              <p:cond delay="2000"/>
                            </p:stCondLst>
                            <p:childTnLst>
                              <p:par>
                                <p:cTn id="16" presetID="2" presetClass="entr" presetSubtype="2" decel="42000" fill="hold" grpId="0" nodeType="afterEffect">
                                  <p:stCondLst>
                                    <p:cond delay="0"/>
                                  </p:stCondLst>
                                  <p:childTnLst>
                                    <p:set>
                                      <p:cBhvr>
                                        <p:cTn id="17" dur="1" fill="hold">
                                          <p:stCondLst>
                                            <p:cond delay="0"/>
                                          </p:stCondLst>
                                        </p:cTn>
                                        <p:tgtEl>
                                          <p:spTgt spid="33"/>
                                        </p:tgtEl>
                                        <p:attrNameLst>
                                          <p:attrName>style.visibility</p:attrName>
                                        </p:attrNameLst>
                                      </p:cBhvr>
                                      <p:to>
                                        <p:strVal val="visible"/>
                                      </p:to>
                                    </p:set>
                                    <p:anim calcmode="lin" valueType="num">
                                      <p:cBhvr additive="base">
                                        <p:cTn id="18" dur="750" fill="hold"/>
                                        <p:tgtEl>
                                          <p:spTgt spid="33"/>
                                        </p:tgtEl>
                                        <p:attrNameLst>
                                          <p:attrName>ppt_x</p:attrName>
                                        </p:attrNameLst>
                                      </p:cBhvr>
                                      <p:tavLst>
                                        <p:tav tm="0">
                                          <p:val>
                                            <p:strVal val="1+#ppt_w/2"/>
                                          </p:val>
                                        </p:tav>
                                        <p:tav tm="100000">
                                          <p:val>
                                            <p:strVal val="#ppt_x"/>
                                          </p:val>
                                        </p:tav>
                                      </p:tavLst>
                                    </p:anim>
                                    <p:anim calcmode="lin" valueType="num">
                                      <p:cBhvr additive="base">
                                        <p:cTn id="19" dur="750" fill="hold"/>
                                        <p:tgtEl>
                                          <p:spTgt spid="33"/>
                                        </p:tgtEl>
                                        <p:attrNameLst>
                                          <p:attrName>ppt_y</p:attrName>
                                        </p:attrNameLst>
                                      </p:cBhvr>
                                      <p:tavLst>
                                        <p:tav tm="0">
                                          <p:val>
                                            <p:strVal val="#ppt_y"/>
                                          </p:val>
                                        </p:tav>
                                        <p:tav tm="100000">
                                          <p:val>
                                            <p:strVal val="#ppt_y"/>
                                          </p:val>
                                        </p:tav>
                                      </p:tavLst>
                                    </p:anim>
                                  </p:childTnLst>
                                </p:cTn>
                              </p:par>
                              <p:par>
                                <p:cTn id="20" presetID="2" presetClass="entr" presetSubtype="2" decel="42000" fill="hold" grpId="0" nodeType="withEffect">
                                  <p:stCondLst>
                                    <p:cond delay="250"/>
                                  </p:stCondLst>
                                  <p:childTnLst>
                                    <p:set>
                                      <p:cBhvr>
                                        <p:cTn id="21" dur="1" fill="hold">
                                          <p:stCondLst>
                                            <p:cond delay="0"/>
                                          </p:stCondLst>
                                        </p:cTn>
                                        <p:tgtEl>
                                          <p:spTgt spid="34"/>
                                        </p:tgtEl>
                                        <p:attrNameLst>
                                          <p:attrName>style.visibility</p:attrName>
                                        </p:attrNameLst>
                                      </p:cBhvr>
                                      <p:to>
                                        <p:strVal val="visible"/>
                                      </p:to>
                                    </p:set>
                                    <p:anim calcmode="lin" valueType="num">
                                      <p:cBhvr additive="base">
                                        <p:cTn id="22" dur="750" fill="hold"/>
                                        <p:tgtEl>
                                          <p:spTgt spid="34"/>
                                        </p:tgtEl>
                                        <p:attrNameLst>
                                          <p:attrName>ppt_x</p:attrName>
                                        </p:attrNameLst>
                                      </p:cBhvr>
                                      <p:tavLst>
                                        <p:tav tm="0">
                                          <p:val>
                                            <p:strVal val="1+#ppt_w/2"/>
                                          </p:val>
                                        </p:tav>
                                        <p:tav tm="100000">
                                          <p:val>
                                            <p:strVal val="#ppt_x"/>
                                          </p:val>
                                        </p:tav>
                                      </p:tavLst>
                                    </p:anim>
                                    <p:anim calcmode="lin" valueType="num">
                                      <p:cBhvr additive="base">
                                        <p:cTn id="23" dur="750" fill="hold"/>
                                        <p:tgtEl>
                                          <p:spTgt spid="34"/>
                                        </p:tgtEl>
                                        <p:attrNameLst>
                                          <p:attrName>ppt_y</p:attrName>
                                        </p:attrNameLst>
                                      </p:cBhvr>
                                      <p:tavLst>
                                        <p:tav tm="0">
                                          <p:val>
                                            <p:strVal val="#ppt_y"/>
                                          </p:val>
                                        </p:tav>
                                        <p:tav tm="100000">
                                          <p:val>
                                            <p:strVal val="#ppt_y"/>
                                          </p:val>
                                        </p:tav>
                                      </p:tavLst>
                                    </p:anim>
                                  </p:childTnLst>
                                </p:cTn>
                              </p:par>
                              <p:par>
                                <p:cTn id="24" presetID="2" presetClass="entr" presetSubtype="2" decel="42000" fill="hold" grpId="0" nodeType="withEffect">
                                  <p:stCondLst>
                                    <p:cond delay="500"/>
                                  </p:stCondLst>
                                  <p:childTnLst>
                                    <p:set>
                                      <p:cBhvr>
                                        <p:cTn id="25" dur="1" fill="hold">
                                          <p:stCondLst>
                                            <p:cond delay="0"/>
                                          </p:stCondLst>
                                        </p:cTn>
                                        <p:tgtEl>
                                          <p:spTgt spid="35"/>
                                        </p:tgtEl>
                                        <p:attrNameLst>
                                          <p:attrName>style.visibility</p:attrName>
                                        </p:attrNameLst>
                                      </p:cBhvr>
                                      <p:to>
                                        <p:strVal val="visible"/>
                                      </p:to>
                                    </p:set>
                                    <p:anim calcmode="lin" valueType="num">
                                      <p:cBhvr additive="base">
                                        <p:cTn id="26" dur="750" fill="hold"/>
                                        <p:tgtEl>
                                          <p:spTgt spid="35"/>
                                        </p:tgtEl>
                                        <p:attrNameLst>
                                          <p:attrName>ppt_x</p:attrName>
                                        </p:attrNameLst>
                                      </p:cBhvr>
                                      <p:tavLst>
                                        <p:tav tm="0">
                                          <p:val>
                                            <p:strVal val="1+#ppt_w/2"/>
                                          </p:val>
                                        </p:tav>
                                        <p:tav tm="100000">
                                          <p:val>
                                            <p:strVal val="#ppt_x"/>
                                          </p:val>
                                        </p:tav>
                                      </p:tavLst>
                                    </p:anim>
                                    <p:anim calcmode="lin" valueType="num">
                                      <p:cBhvr additive="base">
                                        <p:cTn id="27" dur="750" fill="hold"/>
                                        <p:tgtEl>
                                          <p:spTgt spid="35"/>
                                        </p:tgtEl>
                                        <p:attrNameLst>
                                          <p:attrName>ppt_y</p:attrName>
                                        </p:attrNameLst>
                                      </p:cBhvr>
                                      <p:tavLst>
                                        <p:tav tm="0">
                                          <p:val>
                                            <p:strVal val="#ppt_y"/>
                                          </p:val>
                                        </p:tav>
                                        <p:tav tm="100000">
                                          <p:val>
                                            <p:strVal val="#ppt_y"/>
                                          </p:val>
                                        </p:tav>
                                      </p:tavLst>
                                    </p:anim>
                                  </p:childTnLst>
                                </p:cTn>
                              </p:par>
                            </p:childTnLst>
                          </p:cTn>
                        </p:par>
                        <p:par>
                          <p:cTn id="28" fill="hold">
                            <p:stCondLst>
                              <p:cond delay="3000"/>
                            </p:stCondLst>
                            <p:childTnLst>
                              <p:par>
                                <p:cTn id="29" presetID="22" presetClass="entr" presetSubtype="8" fill="hold" grpId="0" nodeType="afterEffect">
                                  <p:stCondLst>
                                    <p:cond delay="0"/>
                                  </p:stCondLst>
                                  <p:childTnLst>
                                    <p:set>
                                      <p:cBhvr>
                                        <p:cTn id="30" dur="1" fill="hold">
                                          <p:stCondLst>
                                            <p:cond delay="0"/>
                                          </p:stCondLst>
                                        </p:cTn>
                                        <p:tgtEl>
                                          <p:spTgt spid="58"/>
                                        </p:tgtEl>
                                        <p:attrNameLst>
                                          <p:attrName>style.visibility</p:attrName>
                                        </p:attrNameLst>
                                      </p:cBhvr>
                                      <p:to>
                                        <p:strVal val="visible"/>
                                      </p:to>
                                    </p:set>
                                    <p:animEffect transition="in" filter="wipe(left)">
                                      <p:cBhvr>
                                        <p:cTn id="31" dur="500"/>
                                        <p:tgtEl>
                                          <p:spTgt spid="58"/>
                                        </p:tgtEl>
                                      </p:cBhvr>
                                    </p:animEffect>
                                  </p:childTnLst>
                                </p:cTn>
                              </p:par>
                              <p:par>
                                <p:cTn id="32" presetID="22" presetClass="entr" presetSubtype="8" fill="hold" grpId="0" nodeType="withEffect">
                                  <p:stCondLst>
                                    <p:cond delay="250"/>
                                  </p:stCondLst>
                                  <p:childTnLst>
                                    <p:set>
                                      <p:cBhvr>
                                        <p:cTn id="33" dur="1" fill="hold">
                                          <p:stCondLst>
                                            <p:cond delay="0"/>
                                          </p:stCondLst>
                                        </p:cTn>
                                        <p:tgtEl>
                                          <p:spTgt spid="59"/>
                                        </p:tgtEl>
                                        <p:attrNameLst>
                                          <p:attrName>style.visibility</p:attrName>
                                        </p:attrNameLst>
                                      </p:cBhvr>
                                      <p:to>
                                        <p:strVal val="visible"/>
                                      </p:to>
                                    </p:set>
                                    <p:animEffect transition="in" filter="wipe(left)">
                                      <p:cBhvr>
                                        <p:cTn id="34" dur="500"/>
                                        <p:tgtEl>
                                          <p:spTgt spid="59"/>
                                        </p:tgtEl>
                                      </p:cBhvr>
                                    </p:animEffect>
                                  </p:childTnLst>
                                </p:cTn>
                              </p:par>
                              <p:par>
                                <p:cTn id="35" presetID="22" presetClass="entr" presetSubtype="8" fill="hold" grpId="0" nodeType="withEffect">
                                  <p:stCondLst>
                                    <p:cond delay="500"/>
                                  </p:stCondLst>
                                  <p:childTnLst>
                                    <p:set>
                                      <p:cBhvr>
                                        <p:cTn id="36" dur="1" fill="hold">
                                          <p:stCondLst>
                                            <p:cond delay="0"/>
                                          </p:stCondLst>
                                        </p:cTn>
                                        <p:tgtEl>
                                          <p:spTgt spid="60"/>
                                        </p:tgtEl>
                                        <p:attrNameLst>
                                          <p:attrName>style.visibility</p:attrName>
                                        </p:attrNameLst>
                                      </p:cBhvr>
                                      <p:to>
                                        <p:strVal val="visible"/>
                                      </p:to>
                                    </p:set>
                                    <p:animEffect transition="in" filter="wipe(left)">
                                      <p:cBhvr>
                                        <p:cTn id="37" dur="500"/>
                                        <p:tgtEl>
                                          <p:spTgt spid="6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 grpId="0" animBg="1"/>
      <p:bldP spid="34" grpId="0" animBg="1"/>
      <p:bldP spid="35" grpId="0" animBg="1"/>
      <p:bldP spid="58" grpId="0"/>
      <p:bldP spid="59" grpId="0"/>
      <p:bldP spid="60" grpId="0"/>
    </p:bldLst>
  </p:timing>
</p:sld>
</file>

<file path=ppt/slides/slide18.xml><?xml version="1.0" encoding="utf-8"?>
<p:sld xmlns:a="http://schemas.openxmlformats.org/drawingml/2006/main" xmlns:r="http://schemas.openxmlformats.org/officeDocument/2006/relationships" xmlns:p="http://schemas.openxmlformats.org/presentationml/2006/main">
  <p:cSld>
    <p:bg>
      <p:bgPr>
        <a:solidFill>
          <a:srgbClr val="157E9F"/>
        </a:solidFill>
        <a:effectLst/>
      </p:bgPr>
    </p:bg>
    <p:spTree>
      <p:nvGrpSpPr>
        <p:cNvPr id="1" name=""/>
        <p:cNvGrpSpPr/>
        <p:nvPr/>
      </p:nvGrpSpPr>
      <p:grpSpPr>
        <a:xfrm>
          <a:off x="0" y="0"/>
          <a:ext cx="0" cy="0"/>
          <a:chOff x="0" y="0"/>
          <a:chExt cx="0" cy="0"/>
        </a:xfrm>
      </p:grpSpPr>
      <p:sp>
        <p:nvSpPr>
          <p:cNvPr id="5" name="圆角矩形 4"/>
          <p:cNvSpPr/>
          <p:nvPr/>
        </p:nvSpPr>
        <p:spPr>
          <a:xfrm>
            <a:off x="388015" y="293706"/>
            <a:ext cx="11449455" cy="6274340"/>
          </a:xfrm>
          <a:prstGeom prst="roundRect">
            <a:avLst>
              <a:gd name="adj" fmla="val 1783"/>
            </a:avLst>
          </a:prstGeom>
          <a:solidFill>
            <a:schemeClr val="bg1"/>
          </a:solidFill>
          <a:ln>
            <a:noFill/>
          </a:ln>
          <a:effectLst>
            <a:outerShdw blurRad="241300" dist="88900" dir="2700000" algn="tl"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519" name="组合 518"/>
          <p:cNvGrpSpPr/>
          <p:nvPr/>
        </p:nvGrpSpPr>
        <p:grpSpPr>
          <a:xfrm>
            <a:off x="657825" y="516224"/>
            <a:ext cx="464920" cy="541655"/>
            <a:chOff x="6491288" y="6051550"/>
            <a:chExt cx="327025" cy="381000"/>
          </a:xfrm>
        </p:grpSpPr>
        <p:sp>
          <p:nvSpPr>
            <p:cNvPr id="520" name="Oval 83"/>
            <p:cNvSpPr>
              <a:spLocks noChangeArrowheads="1"/>
            </p:cNvSpPr>
            <p:nvPr/>
          </p:nvSpPr>
          <p:spPr bwMode="auto">
            <a:xfrm>
              <a:off x="6719888" y="6051550"/>
              <a:ext cx="98425" cy="98425"/>
            </a:xfrm>
            <a:prstGeom prst="ellipse">
              <a:avLst/>
            </a:prstGeom>
            <a:noFill/>
            <a:ln w="25400" cap="rnd">
              <a:solidFill>
                <a:schemeClr val="tx1">
                  <a:lumMod val="85000"/>
                  <a:lumOff val="15000"/>
                </a:schemeClr>
              </a:solidFill>
              <a:prstDash val="solid"/>
              <a:rou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zh-CN" altLang="en-US"/>
            </a:p>
          </p:txBody>
        </p:sp>
        <p:sp>
          <p:nvSpPr>
            <p:cNvPr id="521" name="Oval 84"/>
            <p:cNvSpPr>
              <a:spLocks noChangeArrowheads="1"/>
            </p:cNvSpPr>
            <p:nvPr/>
          </p:nvSpPr>
          <p:spPr bwMode="auto">
            <a:xfrm>
              <a:off x="6491288" y="6191250"/>
              <a:ext cx="101600" cy="98425"/>
            </a:xfrm>
            <a:prstGeom prst="ellipse">
              <a:avLst/>
            </a:prstGeom>
            <a:noFill/>
            <a:ln w="25400" cap="rnd">
              <a:solidFill>
                <a:schemeClr val="tx1">
                  <a:lumMod val="85000"/>
                  <a:lumOff val="15000"/>
                </a:schemeClr>
              </a:solidFill>
              <a:prstDash val="solid"/>
              <a:rou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zh-CN" altLang="en-US"/>
            </a:p>
          </p:txBody>
        </p:sp>
        <p:sp>
          <p:nvSpPr>
            <p:cNvPr id="522" name="Oval 85"/>
            <p:cNvSpPr>
              <a:spLocks noChangeArrowheads="1"/>
            </p:cNvSpPr>
            <p:nvPr/>
          </p:nvSpPr>
          <p:spPr bwMode="auto">
            <a:xfrm>
              <a:off x="6719888" y="6330950"/>
              <a:ext cx="98425" cy="101600"/>
            </a:xfrm>
            <a:prstGeom prst="ellipse">
              <a:avLst/>
            </a:prstGeom>
            <a:noFill/>
            <a:ln w="25400" cap="rnd">
              <a:solidFill>
                <a:schemeClr val="tx1">
                  <a:lumMod val="85000"/>
                  <a:lumOff val="15000"/>
                </a:schemeClr>
              </a:solidFill>
              <a:prstDash val="solid"/>
              <a:rou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zh-CN" altLang="en-US"/>
            </a:p>
          </p:txBody>
        </p:sp>
        <p:sp>
          <p:nvSpPr>
            <p:cNvPr id="523" name="Line 86"/>
            <p:cNvSpPr>
              <a:spLocks noChangeShapeType="1"/>
            </p:cNvSpPr>
            <p:nvPr/>
          </p:nvSpPr>
          <p:spPr bwMode="auto">
            <a:xfrm>
              <a:off x="6583363" y="6267450"/>
              <a:ext cx="142875" cy="88900"/>
            </a:xfrm>
            <a:prstGeom prst="line">
              <a:avLst/>
            </a:prstGeom>
            <a:noFill/>
            <a:ln w="25400" cap="rnd">
              <a:solidFill>
                <a:schemeClr val="tx1">
                  <a:lumMod val="85000"/>
                  <a:lumOff val="15000"/>
                </a:schemeClr>
              </a:solidFill>
              <a:prstDash val="solid"/>
              <a:rou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lstStyle/>
            <a:p>
              <a:endParaRPr lang="zh-CN" altLang="en-US"/>
            </a:p>
          </p:txBody>
        </p:sp>
        <p:sp>
          <p:nvSpPr>
            <p:cNvPr id="524" name="Line 87"/>
            <p:cNvSpPr>
              <a:spLocks noChangeShapeType="1"/>
            </p:cNvSpPr>
            <p:nvPr/>
          </p:nvSpPr>
          <p:spPr bwMode="auto">
            <a:xfrm flipV="1">
              <a:off x="6583363" y="6130925"/>
              <a:ext cx="142875" cy="82550"/>
            </a:xfrm>
            <a:prstGeom prst="line">
              <a:avLst/>
            </a:prstGeom>
            <a:noFill/>
            <a:ln w="25400" cap="rnd">
              <a:solidFill>
                <a:schemeClr val="tx1">
                  <a:lumMod val="85000"/>
                  <a:lumOff val="15000"/>
                </a:schemeClr>
              </a:solidFill>
              <a:prstDash val="solid"/>
              <a:rou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lstStyle/>
            <a:p>
              <a:endParaRPr lang="zh-CN" altLang="en-US"/>
            </a:p>
          </p:txBody>
        </p:sp>
      </p:grpSp>
      <p:sp>
        <p:nvSpPr>
          <p:cNvPr id="2" name="文本框 1"/>
          <p:cNvSpPr txBox="1"/>
          <p:nvPr/>
        </p:nvSpPr>
        <p:spPr>
          <a:xfrm>
            <a:off x="1316838" y="523185"/>
            <a:ext cx="3298785" cy="523220"/>
          </a:xfrm>
          <a:prstGeom prst="rect">
            <a:avLst/>
          </a:prstGeom>
          <a:noFill/>
        </p:spPr>
        <p:txBody>
          <a:bodyPr wrap="square" rtlCol="0">
            <a:spAutoFit/>
          </a:bodyPr>
          <a:lstStyle/>
          <a:p>
            <a:r>
              <a:rPr lang="zh-CN" altLang="en-US" sz="2800">
                <a:latin typeface="微软雅黑" panose="020B0503020204020204" pitchFamily="34" charset="-122"/>
                <a:ea typeface="微软雅黑" panose="020B0503020204020204" pitchFamily="34" charset="-122"/>
              </a:rPr>
              <a:t>这里添加您的内容</a:t>
            </a:r>
          </a:p>
        </p:txBody>
      </p:sp>
      <p:grpSp>
        <p:nvGrpSpPr>
          <p:cNvPr id="20" name="组合 19"/>
          <p:cNvGrpSpPr/>
          <p:nvPr/>
        </p:nvGrpSpPr>
        <p:grpSpPr>
          <a:xfrm>
            <a:off x="1011238" y="3784397"/>
            <a:ext cx="1700213" cy="2060575"/>
            <a:chOff x="1011238" y="3784397"/>
            <a:chExt cx="1700213" cy="2060575"/>
          </a:xfrm>
          <a:solidFill>
            <a:srgbClr val="157E9F"/>
          </a:solidFill>
        </p:grpSpPr>
        <p:sp>
          <p:nvSpPr>
            <p:cNvPr id="21" name="Freeform 6"/>
            <p:cNvSpPr/>
            <p:nvPr/>
          </p:nvSpPr>
          <p:spPr bwMode="auto">
            <a:xfrm>
              <a:off x="1304926" y="3784397"/>
              <a:ext cx="1147763" cy="434975"/>
            </a:xfrm>
            <a:custGeom>
              <a:avLst/>
              <a:gdLst>
                <a:gd name="T0" fmla="*/ 115 w 230"/>
                <a:gd name="T1" fmla="*/ 61 h 87"/>
                <a:gd name="T2" fmla="*/ 20 w 230"/>
                <a:gd name="T3" fmla="*/ 87 h 87"/>
                <a:gd name="T4" fmla="*/ 0 w 230"/>
                <a:gd name="T5" fmla="*/ 53 h 87"/>
                <a:gd name="T6" fmla="*/ 84 w 230"/>
                <a:gd name="T7" fmla="*/ 24 h 87"/>
                <a:gd name="T8" fmla="*/ 115 w 230"/>
                <a:gd name="T9" fmla="*/ 0 h 87"/>
                <a:gd name="T10" fmla="*/ 146 w 230"/>
                <a:gd name="T11" fmla="*/ 24 h 87"/>
                <a:gd name="T12" fmla="*/ 230 w 230"/>
                <a:gd name="T13" fmla="*/ 53 h 87"/>
                <a:gd name="T14" fmla="*/ 210 w 230"/>
                <a:gd name="T15" fmla="*/ 87 h 87"/>
                <a:gd name="T16" fmla="*/ 115 w 230"/>
                <a:gd name="T17" fmla="*/ 6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0" h="87">
                  <a:moveTo>
                    <a:pt x="115" y="61"/>
                  </a:moveTo>
                  <a:cubicBezTo>
                    <a:pt x="80" y="61"/>
                    <a:pt x="48" y="71"/>
                    <a:pt x="20" y="87"/>
                  </a:cubicBezTo>
                  <a:cubicBezTo>
                    <a:pt x="0" y="53"/>
                    <a:pt x="0" y="53"/>
                    <a:pt x="0" y="53"/>
                  </a:cubicBezTo>
                  <a:cubicBezTo>
                    <a:pt x="25" y="38"/>
                    <a:pt x="54" y="28"/>
                    <a:pt x="84" y="24"/>
                  </a:cubicBezTo>
                  <a:cubicBezTo>
                    <a:pt x="115" y="0"/>
                    <a:pt x="115" y="0"/>
                    <a:pt x="115" y="0"/>
                  </a:cubicBezTo>
                  <a:cubicBezTo>
                    <a:pt x="146" y="24"/>
                    <a:pt x="146" y="24"/>
                    <a:pt x="146" y="24"/>
                  </a:cubicBezTo>
                  <a:cubicBezTo>
                    <a:pt x="176" y="28"/>
                    <a:pt x="204" y="38"/>
                    <a:pt x="230" y="53"/>
                  </a:cubicBezTo>
                  <a:cubicBezTo>
                    <a:pt x="210" y="87"/>
                    <a:pt x="210" y="87"/>
                    <a:pt x="210" y="87"/>
                  </a:cubicBezTo>
                  <a:cubicBezTo>
                    <a:pt x="182" y="71"/>
                    <a:pt x="149" y="61"/>
                    <a:pt x="115" y="61"/>
                  </a:cubicBezTo>
                  <a:close/>
                </a:path>
              </a:pathLst>
            </a:custGeom>
            <a:grpFill/>
            <a:ln w="190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18478F"/>
                </a:solidFill>
                <a:effectLst/>
                <a:uLnTx/>
                <a:uFillTx/>
                <a:latin typeface="Open Sans" panose="020B0606030504020204" pitchFamily="34" charset="0"/>
                <a:ea typeface="宋体" panose="02010600030101010101" pitchFamily="2" charset="-122"/>
                <a:cs typeface="Open Sans" panose="020B0606030504020204" pitchFamily="34" charset="0"/>
              </a:endParaRPr>
            </a:p>
          </p:txBody>
        </p:sp>
        <p:sp>
          <p:nvSpPr>
            <p:cNvPr id="22" name="Oval 13"/>
            <p:cNvSpPr>
              <a:spLocks noChangeArrowheads="1"/>
            </p:cNvSpPr>
            <p:nvPr/>
          </p:nvSpPr>
          <p:spPr bwMode="auto">
            <a:xfrm>
              <a:off x="1011238" y="4168572"/>
              <a:ext cx="1700213" cy="1676400"/>
            </a:xfrm>
            <a:prstGeom prst="ellipse">
              <a:avLst/>
            </a:prstGeom>
            <a:grpFill/>
            <a:ln w="190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18478F"/>
                </a:solidFill>
                <a:effectLst/>
                <a:uLnTx/>
                <a:uFillTx/>
                <a:latin typeface="Open Sans" panose="020B0606030504020204" pitchFamily="34" charset="0"/>
                <a:ea typeface="宋体" panose="02010600030101010101" pitchFamily="2" charset="-122"/>
                <a:cs typeface="Open Sans" panose="020B0606030504020204" pitchFamily="34" charset="0"/>
              </a:endParaRPr>
            </a:p>
          </p:txBody>
        </p:sp>
      </p:grpSp>
      <p:sp>
        <p:nvSpPr>
          <p:cNvPr id="23" name="Oval 14"/>
          <p:cNvSpPr>
            <a:spLocks noChangeArrowheads="1"/>
          </p:cNvSpPr>
          <p:nvPr/>
        </p:nvSpPr>
        <p:spPr bwMode="auto">
          <a:xfrm>
            <a:off x="1279526" y="4424159"/>
            <a:ext cx="1177925" cy="1171575"/>
          </a:xfrm>
          <a:prstGeom prst="ellipse">
            <a:avLst/>
          </a:prstGeom>
          <a:gradFill>
            <a:gsLst>
              <a:gs pos="0">
                <a:srgbClr val="FFFFFF"/>
              </a:gs>
              <a:gs pos="100000">
                <a:schemeClr val="bg1">
                  <a:lumMod val="95000"/>
                </a:schemeClr>
              </a:gs>
            </a:gsLst>
            <a:lin ang="15000000" scaled="0"/>
          </a:gradFill>
          <a:ln w="25400">
            <a:gradFill>
              <a:gsLst>
                <a:gs pos="0">
                  <a:schemeClr val="bg1"/>
                </a:gs>
                <a:gs pos="100000">
                  <a:schemeClr val="bg1">
                    <a:lumMod val="95000"/>
                  </a:schemeClr>
                </a:gs>
              </a:gsLst>
              <a:lin ang="5400000" scaled="1"/>
            </a:gradFill>
          </a:ln>
          <a:effectLst>
            <a:outerShdw blurRad="63500" sx="103000" sy="103000" algn="ctr" rotWithShape="0">
              <a:prstClr val="black">
                <a:alpha val="11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18478F"/>
              </a:solidFill>
              <a:effectLst/>
              <a:uLnTx/>
              <a:uFillTx/>
              <a:latin typeface="Open Sans" panose="020B0606030504020204" pitchFamily="34" charset="0"/>
              <a:ea typeface="宋体" panose="02010600030101010101" pitchFamily="2" charset="-122"/>
              <a:cs typeface="Open Sans" panose="020B0606030504020204" pitchFamily="34" charset="0"/>
            </a:endParaRPr>
          </a:p>
        </p:txBody>
      </p:sp>
      <p:grpSp>
        <p:nvGrpSpPr>
          <p:cNvPr id="24" name="组合 23"/>
          <p:cNvGrpSpPr/>
          <p:nvPr/>
        </p:nvGrpSpPr>
        <p:grpSpPr>
          <a:xfrm>
            <a:off x="3784963" y="1714297"/>
            <a:ext cx="1700213" cy="2060575"/>
            <a:chOff x="3784963" y="1714297"/>
            <a:chExt cx="1700213" cy="2060575"/>
          </a:xfrm>
          <a:solidFill>
            <a:srgbClr val="157E9F"/>
          </a:solidFill>
        </p:grpSpPr>
        <p:sp>
          <p:nvSpPr>
            <p:cNvPr id="25" name="Freeform 6"/>
            <p:cNvSpPr/>
            <p:nvPr/>
          </p:nvSpPr>
          <p:spPr bwMode="auto">
            <a:xfrm rot="10800000">
              <a:off x="4043725" y="3339897"/>
              <a:ext cx="1147763" cy="434975"/>
            </a:xfrm>
            <a:custGeom>
              <a:avLst/>
              <a:gdLst>
                <a:gd name="T0" fmla="*/ 115 w 230"/>
                <a:gd name="T1" fmla="*/ 61 h 87"/>
                <a:gd name="T2" fmla="*/ 20 w 230"/>
                <a:gd name="T3" fmla="*/ 87 h 87"/>
                <a:gd name="T4" fmla="*/ 0 w 230"/>
                <a:gd name="T5" fmla="*/ 53 h 87"/>
                <a:gd name="T6" fmla="*/ 84 w 230"/>
                <a:gd name="T7" fmla="*/ 24 h 87"/>
                <a:gd name="T8" fmla="*/ 115 w 230"/>
                <a:gd name="T9" fmla="*/ 0 h 87"/>
                <a:gd name="T10" fmla="*/ 146 w 230"/>
                <a:gd name="T11" fmla="*/ 24 h 87"/>
                <a:gd name="T12" fmla="*/ 230 w 230"/>
                <a:gd name="T13" fmla="*/ 53 h 87"/>
                <a:gd name="T14" fmla="*/ 210 w 230"/>
                <a:gd name="T15" fmla="*/ 87 h 87"/>
                <a:gd name="T16" fmla="*/ 115 w 230"/>
                <a:gd name="T17" fmla="*/ 6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0" h="87">
                  <a:moveTo>
                    <a:pt x="115" y="61"/>
                  </a:moveTo>
                  <a:cubicBezTo>
                    <a:pt x="80" y="61"/>
                    <a:pt x="48" y="71"/>
                    <a:pt x="20" y="87"/>
                  </a:cubicBezTo>
                  <a:cubicBezTo>
                    <a:pt x="0" y="53"/>
                    <a:pt x="0" y="53"/>
                    <a:pt x="0" y="53"/>
                  </a:cubicBezTo>
                  <a:cubicBezTo>
                    <a:pt x="25" y="38"/>
                    <a:pt x="54" y="28"/>
                    <a:pt x="84" y="24"/>
                  </a:cubicBezTo>
                  <a:cubicBezTo>
                    <a:pt x="115" y="0"/>
                    <a:pt x="115" y="0"/>
                    <a:pt x="115" y="0"/>
                  </a:cubicBezTo>
                  <a:cubicBezTo>
                    <a:pt x="146" y="24"/>
                    <a:pt x="146" y="24"/>
                    <a:pt x="146" y="24"/>
                  </a:cubicBezTo>
                  <a:cubicBezTo>
                    <a:pt x="176" y="28"/>
                    <a:pt x="204" y="38"/>
                    <a:pt x="230" y="53"/>
                  </a:cubicBezTo>
                  <a:cubicBezTo>
                    <a:pt x="210" y="87"/>
                    <a:pt x="210" y="87"/>
                    <a:pt x="210" y="87"/>
                  </a:cubicBezTo>
                  <a:cubicBezTo>
                    <a:pt x="182" y="71"/>
                    <a:pt x="149" y="61"/>
                    <a:pt x="115" y="61"/>
                  </a:cubicBezTo>
                  <a:close/>
                </a:path>
              </a:pathLst>
            </a:custGeom>
            <a:grpFill/>
            <a:ln w="190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18478F"/>
                </a:solidFill>
                <a:effectLst/>
                <a:uLnTx/>
                <a:uFillTx/>
                <a:latin typeface="Open Sans" panose="020B0606030504020204" pitchFamily="34" charset="0"/>
                <a:ea typeface="宋体" panose="02010600030101010101" pitchFamily="2" charset="-122"/>
                <a:cs typeface="Open Sans" panose="020B0606030504020204" pitchFamily="34" charset="0"/>
              </a:endParaRPr>
            </a:p>
          </p:txBody>
        </p:sp>
        <p:sp>
          <p:nvSpPr>
            <p:cNvPr id="26" name="Oval 13"/>
            <p:cNvSpPr>
              <a:spLocks noChangeArrowheads="1"/>
            </p:cNvSpPr>
            <p:nvPr/>
          </p:nvSpPr>
          <p:spPr bwMode="auto">
            <a:xfrm rot="10800000">
              <a:off x="3784963" y="1714297"/>
              <a:ext cx="1700213" cy="1676400"/>
            </a:xfrm>
            <a:prstGeom prst="ellipse">
              <a:avLst/>
            </a:prstGeom>
            <a:grpFill/>
            <a:ln w="190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18478F"/>
                </a:solidFill>
                <a:effectLst/>
                <a:uLnTx/>
                <a:uFillTx/>
                <a:latin typeface="Open Sans" panose="020B0606030504020204" pitchFamily="34" charset="0"/>
                <a:ea typeface="宋体" panose="02010600030101010101" pitchFamily="2" charset="-122"/>
                <a:cs typeface="Open Sans" panose="020B0606030504020204" pitchFamily="34" charset="0"/>
              </a:endParaRPr>
            </a:p>
          </p:txBody>
        </p:sp>
      </p:grpSp>
      <p:sp>
        <p:nvSpPr>
          <p:cNvPr id="27" name="Oval 14"/>
          <p:cNvSpPr>
            <a:spLocks noChangeArrowheads="1"/>
          </p:cNvSpPr>
          <p:nvPr/>
        </p:nvSpPr>
        <p:spPr bwMode="auto">
          <a:xfrm rot="10800000">
            <a:off x="4038963" y="1963535"/>
            <a:ext cx="1177925" cy="1171575"/>
          </a:xfrm>
          <a:prstGeom prst="ellipse">
            <a:avLst/>
          </a:prstGeom>
          <a:gradFill>
            <a:gsLst>
              <a:gs pos="0">
                <a:srgbClr val="FFFFFF"/>
              </a:gs>
              <a:gs pos="100000">
                <a:schemeClr val="bg1">
                  <a:lumMod val="95000"/>
                </a:schemeClr>
              </a:gs>
            </a:gsLst>
            <a:lin ang="15000000" scaled="0"/>
          </a:gradFill>
          <a:ln w="25400">
            <a:gradFill>
              <a:gsLst>
                <a:gs pos="0">
                  <a:schemeClr val="bg1"/>
                </a:gs>
                <a:gs pos="100000">
                  <a:schemeClr val="bg1">
                    <a:lumMod val="95000"/>
                  </a:schemeClr>
                </a:gs>
              </a:gsLst>
              <a:lin ang="5400000" scaled="1"/>
            </a:gradFill>
          </a:ln>
          <a:effectLst>
            <a:outerShdw blurRad="63500" sx="103000" sy="103000" algn="ctr" rotWithShape="0">
              <a:prstClr val="black">
                <a:alpha val="11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18478F"/>
              </a:solidFill>
              <a:effectLst/>
              <a:uLnTx/>
              <a:uFillTx/>
              <a:latin typeface="Open Sans" panose="020B0606030504020204" pitchFamily="34" charset="0"/>
              <a:ea typeface="宋体" panose="02010600030101010101" pitchFamily="2" charset="-122"/>
              <a:cs typeface="Open Sans" panose="020B0606030504020204" pitchFamily="34" charset="0"/>
            </a:endParaRPr>
          </a:p>
        </p:txBody>
      </p:sp>
      <p:grpSp>
        <p:nvGrpSpPr>
          <p:cNvPr id="28" name="组合 27"/>
          <p:cNvGrpSpPr/>
          <p:nvPr/>
        </p:nvGrpSpPr>
        <p:grpSpPr>
          <a:xfrm>
            <a:off x="6558688" y="3784397"/>
            <a:ext cx="1700213" cy="2060575"/>
            <a:chOff x="6558688" y="3784397"/>
            <a:chExt cx="1700213" cy="2060575"/>
          </a:xfrm>
          <a:solidFill>
            <a:srgbClr val="157E9F"/>
          </a:solidFill>
        </p:grpSpPr>
        <p:sp>
          <p:nvSpPr>
            <p:cNvPr id="29" name="Freeform 6"/>
            <p:cNvSpPr/>
            <p:nvPr/>
          </p:nvSpPr>
          <p:spPr bwMode="auto">
            <a:xfrm>
              <a:off x="6852376" y="3784397"/>
              <a:ext cx="1147763" cy="434975"/>
            </a:xfrm>
            <a:custGeom>
              <a:avLst/>
              <a:gdLst>
                <a:gd name="T0" fmla="*/ 115 w 230"/>
                <a:gd name="T1" fmla="*/ 61 h 87"/>
                <a:gd name="T2" fmla="*/ 20 w 230"/>
                <a:gd name="T3" fmla="*/ 87 h 87"/>
                <a:gd name="T4" fmla="*/ 0 w 230"/>
                <a:gd name="T5" fmla="*/ 53 h 87"/>
                <a:gd name="T6" fmla="*/ 84 w 230"/>
                <a:gd name="T7" fmla="*/ 24 h 87"/>
                <a:gd name="T8" fmla="*/ 115 w 230"/>
                <a:gd name="T9" fmla="*/ 0 h 87"/>
                <a:gd name="T10" fmla="*/ 146 w 230"/>
                <a:gd name="T11" fmla="*/ 24 h 87"/>
                <a:gd name="T12" fmla="*/ 230 w 230"/>
                <a:gd name="T13" fmla="*/ 53 h 87"/>
                <a:gd name="T14" fmla="*/ 210 w 230"/>
                <a:gd name="T15" fmla="*/ 87 h 87"/>
                <a:gd name="T16" fmla="*/ 115 w 230"/>
                <a:gd name="T17" fmla="*/ 6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0" h="87">
                  <a:moveTo>
                    <a:pt x="115" y="61"/>
                  </a:moveTo>
                  <a:cubicBezTo>
                    <a:pt x="80" y="61"/>
                    <a:pt x="48" y="71"/>
                    <a:pt x="20" y="87"/>
                  </a:cubicBezTo>
                  <a:cubicBezTo>
                    <a:pt x="0" y="53"/>
                    <a:pt x="0" y="53"/>
                    <a:pt x="0" y="53"/>
                  </a:cubicBezTo>
                  <a:cubicBezTo>
                    <a:pt x="25" y="38"/>
                    <a:pt x="54" y="28"/>
                    <a:pt x="84" y="24"/>
                  </a:cubicBezTo>
                  <a:cubicBezTo>
                    <a:pt x="115" y="0"/>
                    <a:pt x="115" y="0"/>
                    <a:pt x="115" y="0"/>
                  </a:cubicBezTo>
                  <a:cubicBezTo>
                    <a:pt x="146" y="24"/>
                    <a:pt x="146" y="24"/>
                    <a:pt x="146" y="24"/>
                  </a:cubicBezTo>
                  <a:cubicBezTo>
                    <a:pt x="176" y="28"/>
                    <a:pt x="204" y="38"/>
                    <a:pt x="230" y="53"/>
                  </a:cubicBezTo>
                  <a:cubicBezTo>
                    <a:pt x="210" y="87"/>
                    <a:pt x="210" y="87"/>
                    <a:pt x="210" y="87"/>
                  </a:cubicBezTo>
                  <a:cubicBezTo>
                    <a:pt x="182" y="71"/>
                    <a:pt x="149" y="61"/>
                    <a:pt x="115" y="61"/>
                  </a:cubicBezTo>
                  <a:close/>
                </a:path>
              </a:pathLst>
            </a:custGeom>
            <a:grpFill/>
            <a:ln w="9525">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18478F"/>
                </a:solidFill>
                <a:effectLst/>
                <a:uLnTx/>
                <a:uFillTx/>
                <a:latin typeface="Open Sans" panose="020B0606030504020204" pitchFamily="34" charset="0"/>
                <a:ea typeface="宋体" panose="02010600030101010101" pitchFamily="2" charset="-122"/>
                <a:cs typeface="Open Sans" panose="020B0606030504020204" pitchFamily="34" charset="0"/>
              </a:endParaRPr>
            </a:p>
          </p:txBody>
        </p:sp>
        <p:sp>
          <p:nvSpPr>
            <p:cNvPr id="30" name="Oval 13"/>
            <p:cNvSpPr>
              <a:spLocks noChangeArrowheads="1"/>
            </p:cNvSpPr>
            <p:nvPr/>
          </p:nvSpPr>
          <p:spPr bwMode="auto">
            <a:xfrm>
              <a:off x="6558688" y="4168572"/>
              <a:ext cx="1700213" cy="1676400"/>
            </a:xfrm>
            <a:prstGeom prst="ellipse">
              <a:avLst/>
            </a:prstGeom>
            <a:grpFill/>
            <a:ln w="9525">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18478F"/>
                </a:solidFill>
                <a:effectLst/>
                <a:uLnTx/>
                <a:uFillTx/>
                <a:latin typeface="Open Sans" panose="020B0606030504020204" pitchFamily="34" charset="0"/>
                <a:ea typeface="宋体" panose="02010600030101010101" pitchFamily="2" charset="-122"/>
                <a:cs typeface="Open Sans" panose="020B0606030504020204" pitchFamily="34" charset="0"/>
              </a:endParaRPr>
            </a:p>
          </p:txBody>
        </p:sp>
      </p:grpSp>
      <p:sp>
        <p:nvSpPr>
          <p:cNvPr id="31" name="Oval 14"/>
          <p:cNvSpPr>
            <a:spLocks noChangeArrowheads="1"/>
          </p:cNvSpPr>
          <p:nvPr/>
        </p:nvSpPr>
        <p:spPr bwMode="auto">
          <a:xfrm>
            <a:off x="6826976" y="4424159"/>
            <a:ext cx="1177925" cy="1171575"/>
          </a:xfrm>
          <a:prstGeom prst="ellipse">
            <a:avLst/>
          </a:prstGeom>
          <a:gradFill>
            <a:gsLst>
              <a:gs pos="0">
                <a:srgbClr val="FFFFFF"/>
              </a:gs>
              <a:gs pos="100000">
                <a:schemeClr val="bg1">
                  <a:lumMod val="95000"/>
                </a:schemeClr>
              </a:gs>
            </a:gsLst>
            <a:lin ang="15000000" scaled="0"/>
          </a:gradFill>
          <a:ln w="25400">
            <a:gradFill>
              <a:gsLst>
                <a:gs pos="0">
                  <a:schemeClr val="bg1"/>
                </a:gs>
                <a:gs pos="100000">
                  <a:schemeClr val="bg1">
                    <a:lumMod val="95000"/>
                  </a:schemeClr>
                </a:gs>
              </a:gsLst>
              <a:lin ang="5400000" scaled="1"/>
            </a:gradFill>
          </a:ln>
          <a:effectLst>
            <a:outerShdw blurRad="63500" sx="103000" sy="103000" algn="ctr" rotWithShape="0">
              <a:prstClr val="black">
                <a:alpha val="11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18478F"/>
              </a:solidFill>
              <a:effectLst/>
              <a:uLnTx/>
              <a:uFillTx/>
              <a:latin typeface="Open Sans" panose="020B0606030504020204" pitchFamily="34" charset="0"/>
              <a:ea typeface="宋体" panose="02010600030101010101" pitchFamily="2" charset="-122"/>
              <a:cs typeface="Open Sans" panose="020B0606030504020204" pitchFamily="34" charset="0"/>
            </a:endParaRPr>
          </a:p>
        </p:txBody>
      </p:sp>
      <p:grpSp>
        <p:nvGrpSpPr>
          <p:cNvPr id="37" name="组合 36"/>
          <p:cNvGrpSpPr/>
          <p:nvPr/>
        </p:nvGrpSpPr>
        <p:grpSpPr>
          <a:xfrm>
            <a:off x="9332412" y="1714297"/>
            <a:ext cx="1700213" cy="2060575"/>
            <a:chOff x="9332412" y="1714297"/>
            <a:chExt cx="1700213" cy="2060575"/>
          </a:xfrm>
          <a:solidFill>
            <a:srgbClr val="157E9F"/>
          </a:solidFill>
        </p:grpSpPr>
        <p:sp>
          <p:nvSpPr>
            <p:cNvPr id="38" name="Freeform 6"/>
            <p:cNvSpPr/>
            <p:nvPr/>
          </p:nvSpPr>
          <p:spPr bwMode="auto">
            <a:xfrm rot="10800000">
              <a:off x="9591174" y="3339897"/>
              <a:ext cx="1147763" cy="434975"/>
            </a:xfrm>
            <a:custGeom>
              <a:avLst/>
              <a:gdLst>
                <a:gd name="T0" fmla="*/ 115 w 230"/>
                <a:gd name="T1" fmla="*/ 61 h 87"/>
                <a:gd name="T2" fmla="*/ 20 w 230"/>
                <a:gd name="T3" fmla="*/ 87 h 87"/>
                <a:gd name="T4" fmla="*/ 0 w 230"/>
                <a:gd name="T5" fmla="*/ 53 h 87"/>
                <a:gd name="T6" fmla="*/ 84 w 230"/>
                <a:gd name="T7" fmla="*/ 24 h 87"/>
                <a:gd name="T8" fmla="*/ 115 w 230"/>
                <a:gd name="T9" fmla="*/ 0 h 87"/>
                <a:gd name="T10" fmla="*/ 146 w 230"/>
                <a:gd name="T11" fmla="*/ 24 h 87"/>
                <a:gd name="T12" fmla="*/ 230 w 230"/>
                <a:gd name="T13" fmla="*/ 53 h 87"/>
                <a:gd name="T14" fmla="*/ 210 w 230"/>
                <a:gd name="T15" fmla="*/ 87 h 87"/>
                <a:gd name="T16" fmla="*/ 115 w 230"/>
                <a:gd name="T17" fmla="*/ 6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0" h="87">
                  <a:moveTo>
                    <a:pt x="115" y="61"/>
                  </a:moveTo>
                  <a:cubicBezTo>
                    <a:pt x="80" y="61"/>
                    <a:pt x="48" y="71"/>
                    <a:pt x="20" y="87"/>
                  </a:cubicBezTo>
                  <a:cubicBezTo>
                    <a:pt x="0" y="53"/>
                    <a:pt x="0" y="53"/>
                    <a:pt x="0" y="53"/>
                  </a:cubicBezTo>
                  <a:cubicBezTo>
                    <a:pt x="25" y="38"/>
                    <a:pt x="54" y="28"/>
                    <a:pt x="84" y="24"/>
                  </a:cubicBezTo>
                  <a:cubicBezTo>
                    <a:pt x="115" y="0"/>
                    <a:pt x="115" y="0"/>
                    <a:pt x="115" y="0"/>
                  </a:cubicBezTo>
                  <a:cubicBezTo>
                    <a:pt x="146" y="24"/>
                    <a:pt x="146" y="24"/>
                    <a:pt x="146" y="24"/>
                  </a:cubicBezTo>
                  <a:cubicBezTo>
                    <a:pt x="176" y="28"/>
                    <a:pt x="204" y="38"/>
                    <a:pt x="230" y="53"/>
                  </a:cubicBezTo>
                  <a:cubicBezTo>
                    <a:pt x="210" y="87"/>
                    <a:pt x="210" y="87"/>
                    <a:pt x="210" y="87"/>
                  </a:cubicBezTo>
                  <a:cubicBezTo>
                    <a:pt x="182" y="71"/>
                    <a:pt x="149" y="61"/>
                    <a:pt x="115" y="61"/>
                  </a:cubicBezTo>
                  <a:close/>
                </a:path>
              </a:pathLst>
            </a:custGeom>
            <a:grpFill/>
            <a:ln w="190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18478F"/>
                </a:solidFill>
                <a:effectLst/>
                <a:uLnTx/>
                <a:uFillTx/>
                <a:latin typeface="Open Sans" panose="020B0606030504020204" pitchFamily="34" charset="0"/>
                <a:ea typeface="宋体" panose="02010600030101010101" pitchFamily="2" charset="-122"/>
                <a:cs typeface="Open Sans" panose="020B0606030504020204" pitchFamily="34" charset="0"/>
              </a:endParaRPr>
            </a:p>
          </p:txBody>
        </p:sp>
        <p:sp>
          <p:nvSpPr>
            <p:cNvPr id="39" name="Oval 13"/>
            <p:cNvSpPr>
              <a:spLocks noChangeArrowheads="1"/>
            </p:cNvSpPr>
            <p:nvPr/>
          </p:nvSpPr>
          <p:spPr bwMode="auto">
            <a:xfrm rot="10800000">
              <a:off x="9332412" y="1714297"/>
              <a:ext cx="1700213" cy="1676400"/>
            </a:xfrm>
            <a:prstGeom prst="ellipse">
              <a:avLst/>
            </a:prstGeom>
            <a:grpFill/>
            <a:ln w="190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white"/>
                </a:solidFill>
                <a:effectLst/>
                <a:uLnTx/>
                <a:uFillTx/>
                <a:latin typeface="Calibri" panose="020F0502020204030204"/>
                <a:ea typeface="宋体" panose="02010600030101010101" pitchFamily="2" charset="-122"/>
                <a:cs typeface="+mn-cs"/>
              </a:endParaRPr>
            </a:p>
          </p:txBody>
        </p:sp>
      </p:grpSp>
      <p:sp>
        <p:nvSpPr>
          <p:cNvPr id="40" name="Oval 14"/>
          <p:cNvSpPr>
            <a:spLocks noChangeArrowheads="1"/>
          </p:cNvSpPr>
          <p:nvPr/>
        </p:nvSpPr>
        <p:spPr bwMode="auto">
          <a:xfrm rot="10800000">
            <a:off x="9586412" y="1963535"/>
            <a:ext cx="1177925" cy="1171575"/>
          </a:xfrm>
          <a:prstGeom prst="ellipse">
            <a:avLst/>
          </a:prstGeom>
          <a:gradFill>
            <a:gsLst>
              <a:gs pos="0">
                <a:srgbClr val="FFFFFF"/>
              </a:gs>
              <a:gs pos="100000">
                <a:schemeClr val="bg1">
                  <a:lumMod val="95000"/>
                </a:schemeClr>
              </a:gs>
            </a:gsLst>
            <a:lin ang="15000000" scaled="0"/>
          </a:gradFill>
          <a:ln w="25400">
            <a:gradFill>
              <a:gsLst>
                <a:gs pos="0">
                  <a:schemeClr val="bg1"/>
                </a:gs>
                <a:gs pos="100000">
                  <a:schemeClr val="bg1">
                    <a:lumMod val="95000"/>
                  </a:schemeClr>
                </a:gs>
              </a:gsLst>
              <a:lin ang="5400000" scaled="1"/>
            </a:gradFill>
          </a:ln>
          <a:effectLst>
            <a:outerShdw blurRad="63500" sx="103000" sy="103000" algn="ctr" rotWithShape="0">
              <a:prstClr val="black">
                <a:alpha val="11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18478F"/>
              </a:solidFill>
              <a:effectLst/>
              <a:uLnTx/>
              <a:uFillTx/>
              <a:latin typeface="Open Sans" panose="020B0606030504020204" pitchFamily="34" charset="0"/>
              <a:ea typeface="宋体" panose="02010600030101010101" pitchFamily="2" charset="-122"/>
              <a:cs typeface="Open Sans" panose="020B0606030504020204" pitchFamily="34" charset="0"/>
            </a:endParaRPr>
          </a:p>
        </p:txBody>
      </p:sp>
      <p:sp>
        <p:nvSpPr>
          <p:cNvPr id="41" name="任意多边形 40"/>
          <p:cNvSpPr/>
          <p:nvPr/>
        </p:nvSpPr>
        <p:spPr>
          <a:xfrm>
            <a:off x="990600" y="3771900"/>
            <a:ext cx="10182225" cy="0"/>
          </a:xfrm>
          <a:custGeom>
            <a:avLst/>
            <a:gdLst>
              <a:gd name="connsiteX0" fmla="*/ 0 w 10182225"/>
              <a:gd name="connsiteY0" fmla="*/ 0 h 0"/>
              <a:gd name="connsiteX1" fmla="*/ 10182225 w 10182225"/>
              <a:gd name="connsiteY1" fmla="*/ 0 h 0"/>
            </a:gdLst>
            <a:ahLst/>
            <a:cxnLst>
              <a:cxn ang="0">
                <a:pos x="connsiteX0" y="connsiteY0"/>
              </a:cxn>
              <a:cxn ang="0">
                <a:pos x="connsiteX1" y="connsiteY1"/>
              </a:cxn>
            </a:cxnLst>
            <a:rect l="l" t="t" r="r" b="b"/>
            <a:pathLst>
              <a:path w="10182225">
                <a:moveTo>
                  <a:pt x="0" y="0"/>
                </a:moveTo>
                <a:lnTo>
                  <a:pt x="10182225" y="0"/>
                </a:lnTo>
              </a:path>
            </a:pathLst>
          </a:custGeom>
          <a:noFill/>
          <a:ln>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white"/>
              </a:solidFill>
              <a:effectLst/>
              <a:uLnTx/>
              <a:uFillTx/>
              <a:latin typeface="Calibri" panose="020F0502020204030204"/>
              <a:ea typeface="宋体" panose="02010600030101010101" pitchFamily="2" charset="-122"/>
              <a:cs typeface="+mn-cs"/>
            </a:endParaRPr>
          </a:p>
        </p:txBody>
      </p:sp>
      <p:sp>
        <p:nvSpPr>
          <p:cNvPr id="42" name="矩形 41"/>
          <p:cNvSpPr/>
          <p:nvPr/>
        </p:nvSpPr>
        <p:spPr>
          <a:xfrm>
            <a:off x="1400458" y="4668045"/>
            <a:ext cx="890516" cy="646331"/>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defRPr/>
            </a:pPr>
            <a:r>
              <a:rPr kumimoji="0" lang="en-US" altLang="zh-CN" sz="3600" b="0" i="0" u="none" strike="noStrike" kern="1200" cap="none" spc="0" normalizeH="0" baseline="0" noProof="0" dirty="0">
                <a:ln>
                  <a:noFill/>
                </a:ln>
                <a:solidFill>
                  <a:schemeClr val="tx1">
                    <a:lumMod val="75000"/>
                    <a:lumOff val="25000"/>
                  </a:schemeClr>
                </a:solidFill>
                <a:effectLst/>
                <a:uLnTx/>
                <a:uFillTx/>
                <a:latin typeface="Open Sans" panose="020B0606030504020204" pitchFamily="34" charset="0"/>
                <a:ea typeface="Open Sans" panose="020B0606030504020204" pitchFamily="34" charset="0"/>
                <a:cs typeface="Open Sans" panose="020B0606030504020204" pitchFamily="34" charset="0"/>
              </a:rPr>
              <a:t>01</a:t>
            </a:r>
            <a:endParaRPr kumimoji="0" lang="zh-CN" altLang="en-US" sz="3600" b="0" i="0" u="none" strike="noStrike" kern="1200" cap="none" spc="0" normalizeH="0" baseline="0" noProof="0" dirty="0">
              <a:ln>
                <a:noFill/>
              </a:ln>
              <a:solidFill>
                <a:schemeClr val="tx1">
                  <a:lumMod val="75000"/>
                  <a:lumOff val="25000"/>
                </a:schemeClr>
              </a:solidFill>
              <a:effectLst/>
              <a:uLnTx/>
              <a:uFillTx/>
              <a:latin typeface="Open Sans" panose="020B0606030504020204" pitchFamily="34" charset="0"/>
              <a:ea typeface="微软雅黑" panose="020B0503020204020204" pitchFamily="34" charset="-122"/>
              <a:cs typeface="Open Sans" panose="020B0606030504020204" pitchFamily="34" charset="0"/>
            </a:endParaRPr>
          </a:p>
        </p:txBody>
      </p:sp>
      <p:sp>
        <p:nvSpPr>
          <p:cNvPr id="43" name="矩形 42"/>
          <p:cNvSpPr/>
          <p:nvPr/>
        </p:nvSpPr>
        <p:spPr>
          <a:xfrm>
            <a:off x="4172348" y="2259373"/>
            <a:ext cx="890516" cy="646331"/>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defRPr/>
            </a:pPr>
            <a:r>
              <a:rPr kumimoji="0" lang="en-US" altLang="zh-CN" sz="3600" b="0" i="0" u="none" strike="noStrike" kern="1200" cap="none" spc="0" normalizeH="0" baseline="0" noProof="0" dirty="0">
                <a:ln>
                  <a:noFill/>
                </a:ln>
                <a:solidFill>
                  <a:schemeClr val="tx1">
                    <a:lumMod val="75000"/>
                    <a:lumOff val="25000"/>
                  </a:schemeClr>
                </a:solidFill>
                <a:effectLst/>
                <a:uLnTx/>
                <a:uFillTx/>
                <a:latin typeface="Open Sans" panose="020B0606030504020204" pitchFamily="34" charset="0"/>
                <a:ea typeface="Open Sans" panose="020B0606030504020204" pitchFamily="34" charset="0"/>
                <a:cs typeface="Open Sans" panose="020B0606030504020204" pitchFamily="34" charset="0"/>
              </a:rPr>
              <a:t>02</a:t>
            </a:r>
            <a:endParaRPr kumimoji="0" lang="zh-CN" altLang="en-US" sz="3600" b="0" i="0" u="none" strike="noStrike" kern="1200" cap="none" spc="0" normalizeH="0" baseline="0" noProof="0" dirty="0">
              <a:ln>
                <a:noFill/>
              </a:ln>
              <a:solidFill>
                <a:schemeClr val="tx1">
                  <a:lumMod val="75000"/>
                  <a:lumOff val="25000"/>
                </a:schemeClr>
              </a:solidFill>
              <a:effectLst/>
              <a:uLnTx/>
              <a:uFillTx/>
              <a:latin typeface="Open Sans" panose="020B0606030504020204" pitchFamily="34" charset="0"/>
              <a:ea typeface="微软雅黑" panose="020B0503020204020204" pitchFamily="34" charset="-122"/>
              <a:cs typeface="Open Sans" panose="020B0606030504020204" pitchFamily="34" charset="0"/>
            </a:endParaRPr>
          </a:p>
        </p:txBody>
      </p:sp>
      <p:sp>
        <p:nvSpPr>
          <p:cNvPr id="44" name="矩形 43"/>
          <p:cNvSpPr/>
          <p:nvPr/>
        </p:nvSpPr>
        <p:spPr>
          <a:xfrm>
            <a:off x="6949151" y="4683606"/>
            <a:ext cx="890516" cy="646331"/>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defRPr/>
            </a:pPr>
            <a:r>
              <a:rPr kumimoji="0" lang="en-US" altLang="zh-CN" sz="3600" b="0" i="0" u="none" strike="noStrike" kern="1200" cap="none" spc="0" normalizeH="0" baseline="0" noProof="0" dirty="0">
                <a:ln>
                  <a:noFill/>
                </a:ln>
                <a:solidFill>
                  <a:schemeClr val="tx1">
                    <a:lumMod val="75000"/>
                    <a:lumOff val="25000"/>
                  </a:schemeClr>
                </a:solidFill>
                <a:effectLst/>
                <a:uLnTx/>
                <a:uFillTx/>
                <a:latin typeface="Open Sans" panose="020B0606030504020204" pitchFamily="34" charset="0"/>
                <a:ea typeface="Open Sans" panose="020B0606030504020204" pitchFamily="34" charset="0"/>
                <a:cs typeface="Open Sans" panose="020B0606030504020204" pitchFamily="34" charset="0"/>
              </a:rPr>
              <a:t>03</a:t>
            </a:r>
            <a:endParaRPr kumimoji="0" lang="zh-CN" altLang="en-US" sz="3600" b="0" i="0" u="none" strike="noStrike" kern="1200" cap="none" spc="0" normalizeH="0" baseline="0" noProof="0" dirty="0">
              <a:ln>
                <a:noFill/>
              </a:ln>
              <a:solidFill>
                <a:schemeClr val="tx1">
                  <a:lumMod val="75000"/>
                  <a:lumOff val="25000"/>
                </a:schemeClr>
              </a:solidFill>
              <a:effectLst/>
              <a:uLnTx/>
              <a:uFillTx/>
              <a:latin typeface="Open Sans" panose="020B0606030504020204" pitchFamily="34" charset="0"/>
              <a:ea typeface="微软雅黑" panose="020B0503020204020204" pitchFamily="34" charset="-122"/>
              <a:cs typeface="Open Sans" panose="020B0606030504020204" pitchFamily="34" charset="0"/>
            </a:endParaRPr>
          </a:p>
        </p:txBody>
      </p:sp>
      <p:sp>
        <p:nvSpPr>
          <p:cNvPr id="45" name="矩形 44"/>
          <p:cNvSpPr/>
          <p:nvPr/>
        </p:nvSpPr>
        <p:spPr>
          <a:xfrm>
            <a:off x="9719797" y="2250479"/>
            <a:ext cx="890516" cy="646331"/>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defRPr/>
            </a:pPr>
            <a:r>
              <a:rPr kumimoji="0" lang="en-US" altLang="zh-CN" sz="3600" b="0" i="0" u="none" strike="noStrike" kern="1200" cap="none" spc="0" normalizeH="0" baseline="0" noProof="0" dirty="0">
                <a:ln>
                  <a:noFill/>
                </a:ln>
                <a:solidFill>
                  <a:schemeClr val="tx1">
                    <a:lumMod val="75000"/>
                    <a:lumOff val="25000"/>
                  </a:schemeClr>
                </a:solidFill>
                <a:effectLst/>
                <a:uLnTx/>
                <a:uFillTx/>
                <a:latin typeface="Open Sans" panose="020B0606030504020204" pitchFamily="34" charset="0"/>
                <a:ea typeface="Open Sans" panose="020B0606030504020204" pitchFamily="34" charset="0"/>
                <a:cs typeface="Open Sans" panose="020B0606030504020204" pitchFamily="34" charset="0"/>
              </a:rPr>
              <a:t>04</a:t>
            </a:r>
            <a:endParaRPr kumimoji="0" lang="zh-CN" altLang="en-US" sz="3600" b="0" i="0" u="none" strike="noStrike" kern="1200" cap="none" spc="0" normalizeH="0" baseline="0" noProof="0" dirty="0">
              <a:ln>
                <a:noFill/>
              </a:ln>
              <a:solidFill>
                <a:schemeClr val="tx1">
                  <a:lumMod val="75000"/>
                  <a:lumOff val="25000"/>
                </a:schemeClr>
              </a:solidFill>
              <a:effectLst/>
              <a:uLnTx/>
              <a:uFillTx/>
              <a:latin typeface="Open Sans" panose="020B0606030504020204" pitchFamily="34" charset="0"/>
              <a:ea typeface="微软雅黑" panose="020B0503020204020204" pitchFamily="34" charset="-122"/>
              <a:cs typeface="Open Sans" panose="020B0606030504020204" pitchFamily="34" charset="0"/>
            </a:endParaRPr>
          </a:p>
        </p:txBody>
      </p:sp>
      <p:grpSp>
        <p:nvGrpSpPr>
          <p:cNvPr id="46" name="组合 45"/>
          <p:cNvGrpSpPr/>
          <p:nvPr/>
        </p:nvGrpSpPr>
        <p:grpSpPr>
          <a:xfrm>
            <a:off x="990600" y="1951062"/>
            <a:ext cx="2526075" cy="1065429"/>
            <a:chOff x="7341226" y="1667052"/>
            <a:chExt cx="2337504" cy="1065429"/>
          </a:xfrm>
        </p:grpSpPr>
        <p:sp>
          <p:nvSpPr>
            <p:cNvPr id="47" name="矩形 46"/>
            <p:cNvSpPr/>
            <p:nvPr/>
          </p:nvSpPr>
          <p:spPr>
            <a:xfrm>
              <a:off x="7341226" y="2030750"/>
              <a:ext cx="2323965" cy="701731"/>
            </a:xfrm>
            <a:prstGeom prst="rect">
              <a:avLst/>
            </a:prstGeom>
          </p:spPr>
          <p:txBody>
            <a:bodyPr wrap="square">
              <a:spAutoFit/>
              <a:scene3d>
                <a:camera prst="orthographicFront"/>
                <a:lightRig rig="threePt" dir="t"/>
              </a:scene3d>
              <a:sp3d contourW="12700"/>
            </a:bodyPr>
            <a:lstStyle/>
            <a:p>
              <a:pPr algn="r">
                <a:lnSpc>
                  <a:spcPct val="120000"/>
                </a:lnSpc>
              </a:pPr>
              <a:r>
                <a:rPr lang="zh-CN" altLang="en-US" sz="1100" dirty="0">
                  <a:solidFill>
                    <a:schemeClr val="tx1">
                      <a:lumMod val="85000"/>
                      <a:lumOff val="15000"/>
                    </a:schemeClr>
                  </a:solidFill>
                  <a:latin typeface="冬青黑体简体中文 W3" panose="020B0300000000000000" pitchFamily="34" charset="-122"/>
                  <a:ea typeface="冬青黑体简体中文 W3" panose="020B0300000000000000" pitchFamily="34" charset="-122"/>
                  <a:sym typeface="+mn-lt"/>
                </a:rPr>
                <a:t>点击添加相关标题文字，点击添加相关标题文字，点击添加相关标题文字，点击添加相关标题</a:t>
              </a:r>
              <a:r>
                <a:rPr lang="zh-CN" altLang="en-US" sz="1100">
                  <a:solidFill>
                    <a:schemeClr val="tx1">
                      <a:lumMod val="85000"/>
                      <a:lumOff val="15000"/>
                    </a:schemeClr>
                  </a:solidFill>
                  <a:latin typeface="冬青黑体简体中文 W3" panose="020B0300000000000000" pitchFamily="34" charset="-122"/>
                  <a:ea typeface="冬青黑体简体中文 W3" panose="020B0300000000000000" pitchFamily="34" charset="-122"/>
                  <a:sym typeface="+mn-lt"/>
                </a:rPr>
                <a:t>文字</a:t>
              </a:r>
              <a:endParaRPr lang="zh-CN" altLang="en-US" sz="1100" dirty="0">
                <a:solidFill>
                  <a:schemeClr val="tx1">
                    <a:lumMod val="85000"/>
                    <a:lumOff val="15000"/>
                  </a:schemeClr>
                </a:solidFill>
                <a:latin typeface="冬青黑体简体中文 W3" panose="020B0300000000000000" pitchFamily="34" charset="-122"/>
                <a:ea typeface="冬青黑体简体中文 W3" panose="020B0300000000000000" pitchFamily="34" charset="-122"/>
              </a:endParaRPr>
            </a:p>
          </p:txBody>
        </p:sp>
        <p:sp>
          <p:nvSpPr>
            <p:cNvPr id="48" name="矩形 47"/>
            <p:cNvSpPr/>
            <p:nvPr/>
          </p:nvSpPr>
          <p:spPr>
            <a:xfrm>
              <a:off x="7436756" y="1667052"/>
              <a:ext cx="2241974" cy="387798"/>
            </a:xfrm>
            <a:prstGeom prst="rect">
              <a:avLst/>
            </a:prstGeom>
          </p:spPr>
          <p:txBody>
            <a:bodyPr wrap="square">
              <a:spAutoFit/>
              <a:scene3d>
                <a:camera prst="orthographicFront"/>
                <a:lightRig rig="threePt" dir="t"/>
              </a:scene3d>
              <a:sp3d contourW="12700"/>
            </a:bodyPr>
            <a:lstStyle/>
            <a:p>
              <a:pPr algn="r">
                <a:lnSpc>
                  <a:spcPct val="120000"/>
                </a:lnSpc>
              </a:pPr>
              <a:r>
                <a:rPr lang="zh-CN" altLang="en-US" sz="1600" b="1" dirty="0">
                  <a:solidFill>
                    <a:schemeClr val="tx1">
                      <a:lumMod val="85000"/>
                      <a:lumOff val="15000"/>
                    </a:schemeClr>
                  </a:solidFill>
                  <a:latin typeface="迷你简菱心" panose="02010609000101010101" pitchFamily="49" charset="-122"/>
                  <a:ea typeface="迷你简菱心" panose="02010609000101010101" pitchFamily="49" charset="-122"/>
                </a:rPr>
                <a:t>标题文字添加</a:t>
              </a:r>
            </a:p>
          </p:txBody>
        </p:sp>
      </p:grpSp>
      <p:grpSp>
        <p:nvGrpSpPr>
          <p:cNvPr id="49" name="组合 48"/>
          <p:cNvGrpSpPr/>
          <p:nvPr/>
        </p:nvGrpSpPr>
        <p:grpSpPr>
          <a:xfrm>
            <a:off x="6538049" y="1938345"/>
            <a:ext cx="2526075" cy="1065429"/>
            <a:chOff x="7341226" y="1667052"/>
            <a:chExt cx="2337504" cy="1065429"/>
          </a:xfrm>
        </p:grpSpPr>
        <p:sp>
          <p:nvSpPr>
            <p:cNvPr id="50" name="矩形 49"/>
            <p:cNvSpPr/>
            <p:nvPr/>
          </p:nvSpPr>
          <p:spPr>
            <a:xfrm>
              <a:off x="7341226" y="2030750"/>
              <a:ext cx="2323965" cy="701731"/>
            </a:xfrm>
            <a:prstGeom prst="rect">
              <a:avLst/>
            </a:prstGeom>
          </p:spPr>
          <p:txBody>
            <a:bodyPr wrap="square">
              <a:spAutoFit/>
              <a:scene3d>
                <a:camera prst="orthographicFront"/>
                <a:lightRig rig="threePt" dir="t"/>
              </a:scene3d>
              <a:sp3d contourW="12700"/>
            </a:bodyPr>
            <a:lstStyle/>
            <a:p>
              <a:pPr algn="r">
                <a:lnSpc>
                  <a:spcPct val="120000"/>
                </a:lnSpc>
              </a:pPr>
              <a:r>
                <a:rPr lang="zh-CN" altLang="en-US" sz="1100" dirty="0">
                  <a:solidFill>
                    <a:schemeClr val="tx1">
                      <a:lumMod val="85000"/>
                      <a:lumOff val="15000"/>
                    </a:schemeClr>
                  </a:solidFill>
                  <a:latin typeface="冬青黑体简体中文 W3" panose="020B0300000000000000" pitchFamily="34" charset="-122"/>
                  <a:ea typeface="冬青黑体简体中文 W3" panose="020B0300000000000000" pitchFamily="34" charset="-122"/>
                  <a:sym typeface="+mn-lt"/>
                </a:rPr>
                <a:t>点击添加相关标题文字，点击添加相关标题文字，点击添加相关标题文字，点击添加相关标题</a:t>
              </a:r>
              <a:r>
                <a:rPr lang="zh-CN" altLang="en-US" sz="1100">
                  <a:solidFill>
                    <a:schemeClr val="tx1">
                      <a:lumMod val="85000"/>
                      <a:lumOff val="15000"/>
                    </a:schemeClr>
                  </a:solidFill>
                  <a:latin typeface="冬青黑体简体中文 W3" panose="020B0300000000000000" pitchFamily="34" charset="-122"/>
                  <a:ea typeface="冬青黑体简体中文 W3" panose="020B0300000000000000" pitchFamily="34" charset="-122"/>
                  <a:sym typeface="+mn-lt"/>
                </a:rPr>
                <a:t>文字</a:t>
              </a:r>
              <a:endParaRPr lang="zh-CN" altLang="en-US" sz="1100" dirty="0">
                <a:solidFill>
                  <a:schemeClr val="tx1">
                    <a:lumMod val="85000"/>
                    <a:lumOff val="15000"/>
                  </a:schemeClr>
                </a:solidFill>
                <a:latin typeface="冬青黑体简体中文 W3" panose="020B0300000000000000" pitchFamily="34" charset="-122"/>
                <a:ea typeface="冬青黑体简体中文 W3" panose="020B0300000000000000" pitchFamily="34" charset="-122"/>
              </a:endParaRPr>
            </a:p>
          </p:txBody>
        </p:sp>
        <p:sp>
          <p:nvSpPr>
            <p:cNvPr id="51" name="矩形 50"/>
            <p:cNvSpPr/>
            <p:nvPr/>
          </p:nvSpPr>
          <p:spPr>
            <a:xfrm>
              <a:off x="7436756" y="1667052"/>
              <a:ext cx="2241974" cy="387798"/>
            </a:xfrm>
            <a:prstGeom prst="rect">
              <a:avLst/>
            </a:prstGeom>
          </p:spPr>
          <p:txBody>
            <a:bodyPr wrap="square">
              <a:spAutoFit/>
              <a:scene3d>
                <a:camera prst="orthographicFront"/>
                <a:lightRig rig="threePt" dir="t"/>
              </a:scene3d>
              <a:sp3d contourW="12700"/>
            </a:bodyPr>
            <a:lstStyle/>
            <a:p>
              <a:pPr algn="r">
                <a:lnSpc>
                  <a:spcPct val="120000"/>
                </a:lnSpc>
              </a:pPr>
              <a:r>
                <a:rPr lang="zh-CN" altLang="en-US" sz="1600" b="1" dirty="0">
                  <a:solidFill>
                    <a:schemeClr val="tx1">
                      <a:lumMod val="85000"/>
                      <a:lumOff val="15000"/>
                    </a:schemeClr>
                  </a:solidFill>
                  <a:latin typeface="迷你简菱心" panose="02010609000101010101" pitchFamily="49" charset="-122"/>
                  <a:ea typeface="迷你简菱心" panose="02010609000101010101" pitchFamily="49" charset="-122"/>
                </a:rPr>
                <a:t>标题文字添加</a:t>
              </a:r>
            </a:p>
          </p:txBody>
        </p:sp>
      </p:grpSp>
      <p:grpSp>
        <p:nvGrpSpPr>
          <p:cNvPr id="52" name="组合 51"/>
          <p:cNvGrpSpPr/>
          <p:nvPr/>
        </p:nvGrpSpPr>
        <p:grpSpPr>
          <a:xfrm>
            <a:off x="2950952" y="4455641"/>
            <a:ext cx="2511444" cy="1079573"/>
            <a:chOff x="7341226" y="1652908"/>
            <a:chExt cx="2323965" cy="1079573"/>
          </a:xfrm>
        </p:grpSpPr>
        <p:sp>
          <p:nvSpPr>
            <p:cNvPr id="53" name="矩形 52"/>
            <p:cNvSpPr/>
            <p:nvPr/>
          </p:nvSpPr>
          <p:spPr>
            <a:xfrm>
              <a:off x="7341226" y="2030750"/>
              <a:ext cx="2323965" cy="701731"/>
            </a:xfrm>
            <a:prstGeom prst="rect">
              <a:avLst/>
            </a:prstGeom>
          </p:spPr>
          <p:txBody>
            <a:bodyPr wrap="square">
              <a:spAutoFit/>
              <a:scene3d>
                <a:camera prst="orthographicFront"/>
                <a:lightRig rig="threePt" dir="t"/>
              </a:scene3d>
              <a:sp3d contourW="12700"/>
            </a:bodyPr>
            <a:lstStyle/>
            <a:p>
              <a:pPr>
                <a:lnSpc>
                  <a:spcPct val="120000"/>
                </a:lnSpc>
              </a:pPr>
              <a:r>
                <a:rPr lang="zh-CN" altLang="en-US" sz="1100" dirty="0">
                  <a:solidFill>
                    <a:schemeClr val="tx1">
                      <a:lumMod val="85000"/>
                      <a:lumOff val="15000"/>
                    </a:schemeClr>
                  </a:solidFill>
                  <a:latin typeface="冬青黑体简体中文 W3" panose="020B0300000000000000" pitchFamily="34" charset="-122"/>
                  <a:ea typeface="冬青黑体简体中文 W3" panose="020B0300000000000000" pitchFamily="34" charset="-122"/>
                  <a:sym typeface="+mn-lt"/>
                </a:rPr>
                <a:t>点击添加相关标题文字，点击添加相关标题文字，点击添加相关标题文字，点击添加相关标题</a:t>
              </a:r>
              <a:r>
                <a:rPr lang="zh-CN" altLang="en-US" sz="1100">
                  <a:solidFill>
                    <a:schemeClr val="tx1">
                      <a:lumMod val="85000"/>
                      <a:lumOff val="15000"/>
                    </a:schemeClr>
                  </a:solidFill>
                  <a:latin typeface="冬青黑体简体中文 W3" panose="020B0300000000000000" pitchFamily="34" charset="-122"/>
                  <a:ea typeface="冬青黑体简体中文 W3" panose="020B0300000000000000" pitchFamily="34" charset="-122"/>
                  <a:sym typeface="+mn-lt"/>
                </a:rPr>
                <a:t>文字</a:t>
              </a:r>
              <a:endParaRPr lang="zh-CN" altLang="en-US" sz="1100" dirty="0">
                <a:solidFill>
                  <a:schemeClr val="tx1">
                    <a:lumMod val="85000"/>
                    <a:lumOff val="15000"/>
                  </a:schemeClr>
                </a:solidFill>
                <a:latin typeface="冬青黑体简体中文 W3" panose="020B0300000000000000" pitchFamily="34" charset="-122"/>
                <a:ea typeface="冬青黑体简体中文 W3" panose="020B0300000000000000" pitchFamily="34" charset="-122"/>
              </a:endParaRPr>
            </a:p>
          </p:txBody>
        </p:sp>
        <p:sp>
          <p:nvSpPr>
            <p:cNvPr id="54" name="矩形 53"/>
            <p:cNvSpPr/>
            <p:nvPr/>
          </p:nvSpPr>
          <p:spPr>
            <a:xfrm>
              <a:off x="7358868" y="1652908"/>
              <a:ext cx="2241974" cy="387798"/>
            </a:xfrm>
            <a:prstGeom prst="rect">
              <a:avLst/>
            </a:prstGeom>
          </p:spPr>
          <p:txBody>
            <a:bodyPr wrap="square">
              <a:spAutoFit/>
              <a:scene3d>
                <a:camera prst="orthographicFront"/>
                <a:lightRig rig="threePt" dir="t"/>
              </a:scene3d>
              <a:sp3d contourW="12700"/>
            </a:bodyPr>
            <a:lstStyle/>
            <a:p>
              <a:pPr>
                <a:lnSpc>
                  <a:spcPct val="120000"/>
                </a:lnSpc>
              </a:pPr>
              <a:r>
                <a:rPr lang="zh-CN" altLang="en-US" sz="1600" b="1" dirty="0">
                  <a:solidFill>
                    <a:schemeClr val="tx1">
                      <a:lumMod val="85000"/>
                      <a:lumOff val="15000"/>
                    </a:schemeClr>
                  </a:solidFill>
                  <a:latin typeface="迷你简菱心" panose="02010609000101010101" pitchFamily="49" charset="-122"/>
                  <a:ea typeface="迷你简菱心" panose="02010609000101010101" pitchFamily="49" charset="-122"/>
                </a:rPr>
                <a:t>标题文字添加</a:t>
              </a:r>
            </a:p>
          </p:txBody>
        </p:sp>
      </p:grpSp>
      <p:grpSp>
        <p:nvGrpSpPr>
          <p:cNvPr id="55" name="组合 54"/>
          <p:cNvGrpSpPr/>
          <p:nvPr/>
        </p:nvGrpSpPr>
        <p:grpSpPr>
          <a:xfrm>
            <a:off x="8464075" y="4448295"/>
            <a:ext cx="2511444" cy="1079573"/>
            <a:chOff x="7341226" y="1652908"/>
            <a:chExt cx="2323965" cy="1079573"/>
          </a:xfrm>
        </p:grpSpPr>
        <p:sp>
          <p:nvSpPr>
            <p:cNvPr id="61" name="矩形 60"/>
            <p:cNvSpPr/>
            <p:nvPr/>
          </p:nvSpPr>
          <p:spPr>
            <a:xfrm>
              <a:off x="7341226" y="2030750"/>
              <a:ext cx="2323965" cy="701731"/>
            </a:xfrm>
            <a:prstGeom prst="rect">
              <a:avLst/>
            </a:prstGeom>
          </p:spPr>
          <p:txBody>
            <a:bodyPr wrap="square">
              <a:spAutoFit/>
              <a:scene3d>
                <a:camera prst="orthographicFront"/>
                <a:lightRig rig="threePt" dir="t"/>
              </a:scene3d>
              <a:sp3d contourW="12700"/>
            </a:bodyPr>
            <a:lstStyle/>
            <a:p>
              <a:pPr>
                <a:lnSpc>
                  <a:spcPct val="120000"/>
                </a:lnSpc>
              </a:pPr>
              <a:r>
                <a:rPr lang="zh-CN" altLang="en-US" sz="1100" dirty="0">
                  <a:solidFill>
                    <a:schemeClr val="tx1">
                      <a:lumMod val="85000"/>
                      <a:lumOff val="15000"/>
                    </a:schemeClr>
                  </a:solidFill>
                  <a:latin typeface="冬青黑体简体中文 W3" panose="020B0300000000000000" pitchFamily="34" charset="-122"/>
                  <a:ea typeface="冬青黑体简体中文 W3" panose="020B0300000000000000" pitchFamily="34" charset="-122"/>
                  <a:sym typeface="+mn-lt"/>
                </a:rPr>
                <a:t>点击添加相关标题文字，点击添加相关标题文字，点击添加相关标题文字，点击添加相关标题</a:t>
              </a:r>
              <a:r>
                <a:rPr lang="zh-CN" altLang="en-US" sz="1100">
                  <a:solidFill>
                    <a:schemeClr val="tx1">
                      <a:lumMod val="85000"/>
                      <a:lumOff val="15000"/>
                    </a:schemeClr>
                  </a:solidFill>
                  <a:latin typeface="冬青黑体简体中文 W3" panose="020B0300000000000000" pitchFamily="34" charset="-122"/>
                  <a:ea typeface="冬青黑体简体中文 W3" panose="020B0300000000000000" pitchFamily="34" charset="-122"/>
                  <a:sym typeface="+mn-lt"/>
                </a:rPr>
                <a:t>文字</a:t>
              </a:r>
              <a:endParaRPr lang="zh-CN" altLang="en-US" sz="1100" dirty="0">
                <a:solidFill>
                  <a:schemeClr val="tx1">
                    <a:lumMod val="85000"/>
                    <a:lumOff val="15000"/>
                  </a:schemeClr>
                </a:solidFill>
                <a:latin typeface="冬青黑体简体中文 W3" panose="020B0300000000000000" pitchFamily="34" charset="-122"/>
                <a:ea typeface="冬青黑体简体中文 W3" panose="020B0300000000000000" pitchFamily="34" charset="-122"/>
              </a:endParaRPr>
            </a:p>
          </p:txBody>
        </p:sp>
        <p:sp>
          <p:nvSpPr>
            <p:cNvPr id="62" name="矩形 61"/>
            <p:cNvSpPr/>
            <p:nvPr/>
          </p:nvSpPr>
          <p:spPr>
            <a:xfrm>
              <a:off x="7358868" y="1652908"/>
              <a:ext cx="2241974" cy="387798"/>
            </a:xfrm>
            <a:prstGeom prst="rect">
              <a:avLst/>
            </a:prstGeom>
          </p:spPr>
          <p:txBody>
            <a:bodyPr wrap="square">
              <a:spAutoFit/>
              <a:scene3d>
                <a:camera prst="orthographicFront"/>
                <a:lightRig rig="threePt" dir="t"/>
              </a:scene3d>
              <a:sp3d contourW="12700"/>
            </a:bodyPr>
            <a:lstStyle/>
            <a:p>
              <a:pPr>
                <a:lnSpc>
                  <a:spcPct val="120000"/>
                </a:lnSpc>
              </a:pPr>
              <a:r>
                <a:rPr lang="zh-CN" altLang="en-US" sz="1600" b="1" dirty="0">
                  <a:solidFill>
                    <a:schemeClr val="tx1">
                      <a:lumMod val="85000"/>
                      <a:lumOff val="15000"/>
                    </a:schemeClr>
                  </a:solidFill>
                  <a:latin typeface="迷你简菱心" panose="02010609000101010101" pitchFamily="49" charset="-122"/>
                  <a:ea typeface="迷你简菱心" panose="02010609000101010101" pitchFamily="49" charset="-122"/>
                </a:rPr>
                <a:t>标题文字添加</a:t>
              </a:r>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2000"/>
                                  </p:stCondLst>
                                  <p:childTnLst>
                                    <p:set>
                                      <p:cBhvr>
                                        <p:cTn id="6" dur="1" fill="hold">
                                          <p:stCondLst>
                                            <p:cond delay="0"/>
                                          </p:stCondLst>
                                        </p:cTn>
                                        <p:tgtEl>
                                          <p:spTgt spid="41"/>
                                        </p:tgtEl>
                                        <p:attrNameLst>
                                          <p:attrName>style.visibility</p:attrName>
                                        </p:attrNameLst>
                                      </p:cBhvr>
                                      <p:to>
                                        <p:strVal val="visible"/>
                                      </p:to>
                                    </p:set>
                                    <p:animEffect transition="in" filter="wipe(left)">
                                      <p:cBhvr>
                                        <p:cTn id="7" dur="1000"/>
                                        <p:tgtEl>
                                          <p:spTgt spid="41"/>
                                        </p:tgtEl>
                                      </p:cBhvr>
                                    </p:animEffect>
                                  </p:childTnLst>
                                </p:cTn>
                              </p:par>
                              <p:par>
                                <p:cTn id="8" presetID="2" presetClass="entr" presetSubtype="2" fill="hold" nodeType="withEffect">
                                  <p:stCondLst>
                                    <p:cond delay="2750"/>
                                  </p:stCondLst>
                                  <p:childTnLst>
                                    <p:set>
                                      <p:cBhvr>
                                        <p:cTn id="9" dur="1" fill="hold">
                                          <p:stCondLst>
                                            <p:cond delay="0"/>
                                          </p:stCondLst>
                                        </p:cTn>
                                        <p:tgtEl>
                                          <p:spTgt spid="28"/>
                                        </p:tgtEl>
                                        <p:attrNameLst>
                                          <p:attrName>style.visibility</p:attrName>
                                        </p:attrNameLst>
                                      </p:cBhvr>
                                      <p:to>
                                        <p:strVal val="visible"/>
                                      </p:to>
                                    </p:set>
                                    <p:anim calcmode="lin" valueType="num">
                                      <p:cBhvr additive="base">
                                        <p:cTn id="10" dur="500" fill="hold"/>
                                        <p:tgtEl>
                                          <p:spTgt spid="28"/>
                                        </p:tgtEl>
                                        <p:attrNameLst>
                                          <p:attrName>ppt_x</p:attrName>
                                        </p:attrNameLst>
                                      </p:cBhvr>
                                      <p:tavLst>
                                        <p:tav tm="0">
                                          <p:val>
                                            <p:strVal val="1+#ppt_w/2"/>
                                          </p:val>
                                        </p:tav>
                                        <p:tav tm="100000">
                                          <p:val>
                                            <p:strVal val="#ppt_x"/>
                                          </p:val>
                                        </p:tav>
                                      </p:tavLst>
                                    </p:anim>
                                    <p:anim calcmode="lin" valueType="num">
                                      <p:cBhvr additive="base">
                                        <p:cTn id="11" dur="500" fill="hold"/>
                                        <p:tgtEl>
                                          <p:spTgt spid="28"/>
                                        </p:tgtEl>
                                        <p:attrNameLst>
                                          <p:attrName>ppt_y</p:attrName>
                                        </p:attrNameLst>
                                      </p:cBhvr>
                                      <p:tavLst>
                                        <p:tav tm="0">
                                          <p:val>
                                            <p:strVal val="#ppt_y"/>
                                          </p:val>
                                        </p:tav>
                                        <p:tav tm="100000">
                                          <p:val>
                                            <p:strVal val="#ppt_y"/>
                                          </p:val>
                                        </p:tav>
                                      </p:tavLst>
                                    </p:anim>
                                  </p:childTnLst>
                                </p:cTn>
                              </p:par>
                              <p:par>
                                <p:cTn id="12" presetID="2" presetClass="entr" presetSubtype="2" fill="hold" nodeType="withEffect">
                                  <p:stCondLst>
                                    <p:cond delay="2500"/>
                                  </p:stCondLst>
                                  <p:childTnLst>
                                    <p:set>
                                      <p:cBhvr>
                                        <p:cTn id="13" dur="1" fill="hold">
                                          <p:stCondLst>
                                            <p:cond delay="0"/>
                                          </p:stCondLst>
                                        </p:cTn>
                                        <p:tgtEl>
                                          <p:spTgt spid="24"/>
                                        </p:tgtEl>
                                        <p:attrNameLst>
                                          <p:attrName>style.visibility</p:attrName>
                                        </p:attrNameLst>
                                      </p:cBhvr>
                                      <p:to>
                                        <p:strVal val="visible"/>
                                      </p:to>
                                    </p:set>
                                    <p:anim calcmode="lin" valueType="num">
                                      <p:cBhvr additive="base">
                                        <p:cTn id="14" dur="500" fill="hold"/>
                                        <p:tgtEl>
                                          <p:spTgt spid="24"/>
                                        </p:tgtEl>
                                        <p:attrNameLst>
                                          <p:attrName>ppt_x</p:attrName>
                                        </p:attrNameLst>
                                      </p:cBhvr>
                                      <p:tavLst>
                                        <p:tav tm="0">
                                          <p:val>
                                            <p:strVal val="1+#ppt_w/2"/>
                                          </p:val>
                                        </p:tav>
                                        <p:tav tm="100000">
                                          <p:val>
                                            <p:strVal val="#ppt_x"/>
                                          </p:val>
                                        </p:tav>
                                      </p:tavLst>
                                    </p:anim>
                                    <p:anim calcmode="lin" valueType="num">
                                      <p:cBhvr additive="base">
                                        <p:cTn id="15" dur="500" fill="hold"/>
                                        <p:tgtEl>
                                          <p:spTgt spid="24"/>
                                        </p:tgtEl>
                                        <p:attrNameLst>
                                          <p:attrName>ppt_y</p:attrName>
                                        </p:attrNameLst>
                                      </p:cBhvr>
                                      <p:tavLst>
                                        <p:tav tm="0">
                                          <p:val>
                                            <p:strVal val="#ppt_y"/>
                                          </p:val>
                                        </p:tav>
                                        <p:tav tm="100000">
                                          <p:val>
                                            <p:strVal val="#ppt_y"/>
                                          </p:val>
                                        </p:tav>
                                      </p:tavLst>
                                    </p:anim>
                                  </p:childTnLst>
                                </p:cTn>
                              </p:par>
                              <p:par>
                                <p:cTn id="16" presetID="2" presetClass="entr" presetSubtype="2" fill="hold" nodeType="withEffect">
                                  <p:stCondLst>
                                    <p:cond delay="2250"/>
                                  </p:stCondLst>
                                  <p:childTnLst>
                                    <p:set>
                                      <p:cBhvr>
                                        <p:cTn id="17" dur="1" fill="hold">
                                          <p:stCondLst>
                                            <p:cond delay="0"/>
                                          </p:stCondLst>
                                        </p:cTn>
                                        <p:tgtEl>
                                          <p:spTgt spid="20"/>
                                        </p:tgtEl>
                                        <p:attrNameLst>
                                          <p:attrName>style.visibility</p:attrName>
                                        </p:attrNameLst>
                                      </p:cBhvr>
                                      <p:to>
                                        <p:strVal val="visible"/>
                                      </p:to>
                                    </p:set>
                                    <p:anim calcmode="lin" valueType="num">
                                      <p:cBhvr additive="base">
                                        <p:cTn id="18" dur="500" fill="hold"/>
                                        <p:tgtEl>
                                          <p:spTgt spid="20"/>
                                        </p:tgtEl>
                                        <p:attrNameLst>
                                          <p:attrName>ppt_x</p:attrName>
                                        </p:attrNameLst>
                                      </p:cBhvr>
                                      <p:tavLst>
                                        <p:tav tm="0">
                                          <p:val>
                                            <p:strVal val="1+#ppt_w/2"/>
                                          </p:val>
                                        </p:tav>
                                        <p:tav tm="100000">
                                          <p:val>
                                            <p:strVal val="#ppt_x"/>
                                          </p:val>
                                        </p:tav>
                                      </p:tavLst>
                                    </p:anim>
                                    <p:anim calcmode="lin" valueType="num">
                                      <p:cBhvr additive="base">
                                        <p:cTn id="19" dur="500" fill="hold"/>
                                        <p:tgtEl>
                                          <p:spTgt spid="20"/>
                                        </p:tgtEl>
                                        <p:attrNameLst>
                                          <p:attrName>ppt_y</p:attrName>
                                        </p:attrNameLst>
                                      </p:cBhvr>
                                      <p:tavLst>
                                        <p:tav tm="0">
                                          <p:val>
                                            <p:strVal val="#ppt_y"/>
                                          </p:val>
                                        </p:tav>
                                        <p:tav tm="100000">
                                          <p:val>
                                            <p:strVal val="#ppt_y"/>
                                          </p:val>
                                        </p:tav>
                                      </p:tavLst>
                                    </p:anim>
                                  </p:childTnLst>
                                </p:cTn>
                              </p:par>
                              <p:par>
                                <p:cTn id="20" presetID="2" presetClass="entr" presetSubtype="2" fill="hold" nodeType="withEffect">
                                  <p:stCondLst>
                                    <p:cond delay="3000"/>
                                  </p:stCondLst>
                                  <p:childTnLst>
                                    <p:set>
                                      <p:cBhvr>
                                        <p:cTn id="21" dur="1" fill="hold">
                                          <p:stCondLst>
                                            <p:cond delay="0"/>
                                          </p:stCondLst>
                                        </p:cTn>
                                        <p:tgtEl>
                                          <p:spTgt spid="37"/>
                                        </p:tgtEl>
                                        <p:attrNameLst>
                                          <p:attrName>style.visibility</p:attrName>
                                        </p:attrNameLst>
                                      </p:cBhvr>
                                      <p:to>
                                        <p:strVal val="visible"/>
                                      </p:to>
                                    </p:set>
                                    <p:anim calcmode="lin" valueType="num">
                                      <p:cBhvr additive="base">
                                        <p:cTn id="22" dur="500" fill="hold"/>
                                        <p:tgtEl>
                                          <p:spTgt spid="37"/>
                                        </p:tgtEl>
                                        <p:attrNameLst>
                                          <p:attrName>ppt_x</p:attrName>
                                        </p:attrNameLst>
                                      </p:cBhvr>
                                      <p:tavLst>
                                        <p:tav tm="0">
                                          <p:val>
                                            <p:strVal val="1+#ppt_w/2"/>
                                          </p:val>
                                        </p:tav>
                                        <p:tav tm="100000">
                                          <p:val>
                                            <p:strVal val="#ppt_x"/>
                                          </p:val>
                                        </p:tav>
                                      </p:tavLst>
                                    </p:anim>
                                    <p:anim calcmode="lin" valueType="num">
                                      <p:cBhvr additive="base">
                                        <p:cTn id="23" dur="500" fill="hold"/>
                                        <p:tgtEl>
                                          <p:spTgt spid="37"/>
                                        </p:tgtEl>
                                        <p:attrNameLst>
                                          <p:attrName>ppt_y</p:attrName>
                                        </p:attrNameLst>
                                      </p:cBhvr>
                                      <p:tavLst>
                                        <p:tav tm="0">
                                          <p:val>
                                            <p:strVal val="#ppt_y"/>
                                          </p:val>
                                        </p:tav>
                                        <p:tav tm="100000">
                                          <p:val>
                                            <p:strVal val="#ppt_y"/>
                                          </p:val>
                                        </p:tav>
                                      </p:tavLst>
                                    </p:anim>
                                  </p:childTnLst>
                                </p:cTn>
                              </p:par>
                              <p:par>
                                <p:cTn id="24" presetID="53" presetClass="entr" presetSubtype="16" fill="hold" grpId="0" nodeType="withEffect">
                                  <p:stCondLst>
                                    <p:cond delay="3000"/>
                                  </p:stCondLst>
                                  <p:childTnLst>
                                    <p:set>
                                      <p:cBhvr>
                                        <p:cTn id="25" dur="1" fill="hold">
                                          <p:stCondLst>
                                            <p:cond delay="0"/>
                                          </p:stCondLst>
                                        </p:cTn>
                                        <p:tgtEl>
                                          <p:spTgt spid="23"/>
                                        </p:tgtEl>
                                        <p:attrNameLst>
                                          <p:attrName>style.visibility</p:attrName>
                                        </p:attrNameLst>
                                      </p:cBhvr>
                                      <p:to>
                                        <p:strVal val="visible"/>
                                      </p:to>
                                    </p:set>
                                    <p:anim calcmode="lin" valueType="num">
                                      <p:cBhvr>
                                        <p:cTn id="26" dur="500" fill="hold"/>
                                        <p:tgtEl>
                                          <p:spTgt spid="23"/>
                                        </p:tgtEl>
                                        <p:attrNameLst>
                                          <p:attrName>ppt_w</p:attrName>
                                        </p:attrNameLst>
                                      </p:cBhvr>
                                      <p:tavLst>
                                        <p:tav tm="0">
                                          <p:val>
                                            <p:fltVal val="0"/>
                                          </p:val>
                                        </p:tav>
                                        <p:tav tm="100000">
                                          <p:val>
                                            <p:strVal val="#ppt_w"/>
                                          </p:val>
                                        </p:tav>
                                      </p:tavLst>
                                    </p:anim>
                                    <p:anim calcmode="lin" valueType="num">
                                      <p:cBhvr>
                                        <p:cTn id="27" dur="500" fill="hold"/>
                                        <p:tgtEl>
                                          <p:spTgt spid="23"/>
                                        </p:tgtEl>
                                        <p:attrNameLst>
                                          <p:attrName>ppt_h</p:attrName>
                                        </p:attrNameLst>
                                      </p:cBhvr>
                                      <p:tavLst>
                                        <p:tav tm="0">
                                          <p:val>
                                            <p:fltVal val="0"/>
                                          </p:val>
                                        </p:tav>
                                        <p:tav tm="100000">
                                          <p:val>
                                            <p:strVal val="#ppt_h"/>
                                          </p:val>
                                        </p:tav>
                                      </p:tavLst>
                                    </p:anim>
                                    <p:animEffect transition="in" filter="fade">
                                      <p:cBhvr>
                                        <p:cTn id="28" dur="500"/>
                                        <p:tgtEl>
                                          <p:spTgt spid="23"/>
                                        </p:tgtEl>
                                      </p:cBhvr>
                                    </p:animEffect>
                                  </p:childTnLst>
                                </p:cTn>
                              </p:par>
                              <p:par>
                                <p:cTn id="29" presetID="53" presetClass="entr" presetSubtype="16" fill="hold" grpId="0" nodeType="withEffect">
                                  <p:stCondLst>
                                    <p:cond delay="3250"/>
                                  </p:stCondLst>
                                  <p:childTnLst>
                                    <p:set>
                                      <p:cBhvr>
                                        <p:cTn id="30" dur="1" fill="hold">
                                          <p:stCondLst>
                                            <p:cond delay="0"/>
                                          </p:stCondLst>
                                        </p:cTn>
                                        <p:tgtEl>
                                          <p:spTgt spid="42"/>
                                        </p:tgtEl>
                                        <p:attrNameLst>
                                          <p:attrName>style.visibility</p:attrName>
                                        </p:attrNameLst>
                                      </p:cBhvr>
                                      <p:to>
                                        <p:strVal val="visible"/>
                                      </p:to>
                                    </p:set>
                                    <p:anim calcmode="lin" valueType="num">
                                      <p:cBhvr>
                                        <p:cTn id="31" dur="500" fill="hold"/>
                                        <p:tgtEl>
                                          <p:spTgt spid="42"/>
                                        </p:tgtEl>
                                        <p:attrNameLst>
                                          <p:attrName>ppt_w</p:attrName>
                                        </p:attrNameLst>
                                      </p:cBhvr>
                                      <p:tavLst>
                                        <p:tav tm="0">
                                          <p:val>
                                            <p:fltVal val="0"/>
                                          </p:val>
                                        </p:tav>
                                        <p:tav tm="100000">
                                          <p:val>
                                            <p:strVal val="#ppt_w"/>
                                          </p:val>
                                        </p:tav>
                                      </p:tavLst>
                                    </p:anim>
                                    <p:anim calcmode="lin" valueType="num">
                                      <p:cBhvr>
                                        <p:cTn id="32" dur="500" fill="hold"/>
                                        <p:tgtEl>
                                          <p:spTgt spid="42"/>
                                        </p:tgtEl>
                                        <p:attrNameLst>
                                          <p:attrName>ppt_h</p:attrName>
                                        </p:attrNameLst>
                                      </p:cBhvr>
                                      <p:tavLst>
                                        <p:tav tm="0">
                                          <p:val>
                                            <p:fltVal val="0"/>
                                          </p:val>
                                        </p:tav>
                                        <p:tav tm="100000">
                                          <p:val>
                                            <p:strVal val="#ppt_h"/>
                                          </p:val>
                                        </p:tav>
                                      </p:tavLst>
                                    </p:anim>
                                    <p:animEffect transition="in" filter="fade">
                                      <p:cBhvr>
                                        <p:cTn id="33" dur="500"/>
                                        <p:tgtEl>
                                          <p:spTgt spid="42"/>
                                        </p:tgtEl>
                                      </p:cBhvr>
                                    </p:animEffect>
                                  </p:childTnLst>
                                </p:cTn>
                              </p:par>
                              <p:par>
                                <p:cTn id="34" presetID="53" presetClass="entr" presetSubtype="16" fill="hold" grpId="0" nodeType="withEffect">
                                  <p:stCondLst>
                                    <p:cond delay="3250"/>
                                  </p:stCondLst>
                                  <p:childTnLst>
                                    <p:set>
                                      <p:cBhvr>
                                        <p:cTn id="35" dur="1" fill="hold">
                                          <p:stCondLst>
                                            <p:cond delay="0"/>
                                          </p:stCondLst>
                                        </p:cTn>
                                        <p:tgtEl>
                                          <p:spTgt spid="27"/>
                                        </p:tgtEl>
                                        <p:attrNameLst>
                                          <p:attrName>style.visibility</p:attrName>
                                        </p:attrNameLst>
                                      </p:cBhvr>
                                      <p:to>
                                        <p:strVal val="visible"/>
                                      </p:to>
                                    </p:set>
                                    <p:anim calcmode="lin" valueType="num">
                                      <p:cBhvr>
                                        <p:cTn id="36" dur="500" fill="hold"/>
                                        <p:tgtEl>
                                          <p:spTgt spid="27"/>
                                        </p:tgtEl>
                                        <p:attrNameLst>
                                          <p:attrName>ppt_w</p:attrName>
                                        </p:attrNameLst>
                                      </p:cBhvr>
                                      <p:tavLst>
                                        <p:tav tm="0">
                                          <p:val>
                                            <p:fltVal val="0"/>
                                          </p:val>
                                        </p:tav>
                                        <p:tav tm="100000">
                                          <p:val>
                                            <p:strVal val="#ppt_w"/>
                                          </p:val>
                                        </p:tav>
                                      </p:tavLst>
                                    </p:anim>
                                    <p:anim calcmode="lin" valueType="num">
                                      <p:cBhvr>
                                        <p:cTn id="37" dur="500" fill="hold"/>
                                        <p:tgtEl>
                                          <p:spTgt spid="27"/>
                                        </p:tgtEl>
                                        <p:attrNameLst>
                                          <p:attrName>ppt_h</p:attrName>
                                        </p:attrNameLst>
                                      </p:cBhvr>
                                      <p:tavLst>
                                        <p:tav tm="0">
                                          <p:val>
                                            <p:fltVal val="0"/>
                                          </p:val>
                                        </p:tav>
                                        <p:tav tm="100000">
                                          <p:val>
                                            <p:strVal val="#ppt_h"/>
                                          </p:val>
                                        </p:tav>
                                      </p:tavLst>
                                    </p:anim>
                                    <p:animEffect transition="in" filter="fade">
                                      <p:cBhvr>
                                        <p:cTn id="38" dur="500"/>
                                        <p:tgtEl>
                                          <p:spTgt spid="27"/>
                                        </p:tgtEl>
                                      </p:cBhvr>
                                    </p:animEffect>
                                  </p:childTnLst>
                                </p:cTn>
                              </p:par>
                              <p:par>
                                <p:cTn id="39" presetID="53" presetClass="entr" presetSubtype="16" fill="hold" grpId="0" nodeType="withEffect">
                                  <p:stCondLst>
                                    <p:cond delay="3500"/>
                                  </p:stCondLst>
                                  <p:childTnLst>
                                    <p:set>
                                      <p:cBhvr>
                                        <p:cTn id="40" dur="1" fill="hold">
                                          <p:stCondLst>
                                            <p:cond delay="0"/>
                                          </p:stCondLst>
                                        </p:cTn>
                                        <p:tgtEl>
                                          <p:spTgt spid="31"/>
                                        </p:tgtEl>
                                        <p:attrNameLst>
                                          <p:attrName>style.visibility</p:attrName>
                                        </p:attrNameLst>
                                      </p:cBhvr>
                                      <p:to>
                                        <p:strVal val="visible"/>
                                      </p:to>
                                    </p:set>
                                    <p:anim calcmode="lin" valueType="num">
                                      <p:cBhvr>
                                        <p:cTn id="41" dur="500" fill="hold"/>
                                        <p:tgtEl>
                                          <p:spTgt spid="31"/>
                                        </p:tgtEl>
                                        <p:attrNameLst>
                                          <p:attrName>ppt_w</p:attrName>
                                        </p:attrNameLst>
                                      </p:cBhvr>
                                      <p:tavLst>
                                        <p:tav tm="0">
                                          <p:val>
                                            <p:fltVal val="0"/>
                                          </p:val>
                                        </p:tav>
                                        <p:tav tm="100000">
                                          <p:val>
                                            <p:strVal val="#ppt_w"/>
                                          </p:val>
                                        </p:tav>
                                      </p:tavLst>
                                    </p:anim>
                                    <p:anim calcmode="lin" valueType="num">
                                      <p:cBhvr>
                                        <p:cTn id="42" dur="500" fill="hold"/>
                                        <p:tgtEl>
                                          <p:spTgt spid="31"/>
                                        </p:tgtEl>
                                        <p:attrNameLst>
                                          <p:attrName>ppt_h</p:attrName>
                                        </p:attrNameLst>
                                      </p:cBhvr>
                                      <p:tavLst>
                                        <p:tav tm="0">
                                          <p:val>
                                            <p:fltVal val="0"/>
                                          </p:val>
                                        </p:tav>
                                        <p:tav tm="100000">
                                          <p:val>
                                            <p:strVal val="#ppt_h"/>
                                          </p:val>
                                        </p:tav>
                                      </p:tavLst>
                                    </p:anim>
                                    <p:animEffect transition="in" filter="fade">
                                      <p:cBhvr>
                                        <p:cTn id="43" dur="500"/>
                                        <p:tgtEl>
                                          <p:spTgt spid="31"/>
                                        </p:tgtEl>
                                      </p:cBhvr>
                                    </p:animEffect>
                                  </p:childTnLst>
                                </p:cTn>
                              </p:par>
                              <p:par>
                                <p:cTn id="44" presetID="53" presetClass="entr" presetSubtype="16" fill="hold" grpId="0" nodeType="withEffect">
                                  <p:stCondLst>
                                    <p:cond delay="3750"/>
                                  </p:stCondLst>
                                  <p:childTnLst>
                                    <p:set>
                                      <p:cBhvr>
                                        <p:cTn id="45" dur="1" fill="hold">
                                          <p:stCondLst>
                                            <p:cond delay="0"/>
                                          </p:stCondLst>
                                        </p:cTn>
                                        <p:tgtEl>
                                          <p:spTgt spid="40"/>
                                        </p:tgtEl>
                                        <p:attrNameLst>
                                          <p:attrName>style.visibility</p:attrName>
                                        </p:attrNameLst>
                                      </p:cBhvr>
                                      <p:to>
                                        <p:strVal val="visible"/>
                                      </p:to>
                                    </p:set>
                                    <p:anim calcmode="lin" valueType="num">
                                      <p:cBhvr>
                                        <p:cTn id="46" dur="500" fill="hold"/>
                                        <p:tgtEl>
                                          <p:spTgt spid="40"/>
                                        </p:tgtEl>
                                        <p:attrNameLst>
                                          <p:attrName>ppt_w</p:attrName>
                                        </p:attrNameLst>
                                      </p:cBhvr>
                                      <p:tavLst>
                                        <p:tav tm="0">
                                          <p:val>
                                            <p:fltVal val="0"/>
                                          </p:val>
                                        </p:tav>
                                        <p:tav tm="100000">
                                          <p:val>
                                            <p:strVal val="#ppt_w"/>
                                          </p:val>
                                        </p:tav>
                                      </p:tavLst>
                                    </p:anim>
                                    <p:anim calcmode="lin" valueType="num">
                                      <p:cBhvr>
                                        <p:cTn id="47" dur="500" fill="hold"/>
                                        <p:tgtEl>
                                          <p:spTgt spid="40"/>
                                        </p:tgtEl>
                                        <p:attrNameLst>
                                          <p:attrName>ppt_h</p:attrName>
                                        </p:attrNameLst>
                                      </p:cBhvr>
                                      <p:tavLst>
                                        <p:tav tm="0">
                                          <p:val>
                                            <p:fltVal val="0"/>
                                          </p:val>
                                        </p:tav>
                                        <p:tav tm="100000">
                                          <p:val>
                                            <p:strVal val="#ppt_h"/>
                                          </p:val>
                                        </p:tav>
                                      </p:tavLst>
                                    </p:anim>
                                    <p:animEffect transition="in" filter="fade">
                                      <p:cBhvr>
                                        <p:cTn id="48" dur="500"/>
                                        <p:tgtEl>
                                          <p:spTgt spid="40"/>
                                        </p:tgtEl>
                                      </p:cBhvr>
                                    </p:animEffect>
                                  </p:childTnLst>
                                </p:cTn>
                              </p:par>
                              <p:par>
                                <p:cTn id="49" presetID="53" presetClass="entr" presetSubtype="16" fill="hold" grpId="0" nodeType="withEffect">
                                  <p:stCondLst>
                                    <p:cond delay="3500"/>
                                  </p:stCondLst>
                                  <p:childTnLst>
                                    <p:set>
                                      <p:cBhvr>
                                        <p:cTn id="50" dur="1" fill="hold">
                                          <p:stCondLst>
                                            <p:cond delay="0"/>
                                          </p:stCondLst>
                                        </p:cTn>
                                        <p:tgtEl>
                                          <p:spTgt spid="43"/>
                                        </p:tgtEl>
                                        <p:attrNameLst>
                                          <p:attrName>style.visibility</p:attrName>
                                        </p:attrNameLst>
                                      </p:cBhvr>
                                      <p:to>
                                        <p:strVal val="visible"/>
                                      </p:to>
                                    </p:set>
                                    <p:anim calcmode="lin" valueType="num">
                                      <p:cBhvr>
                                        <p:cTn id="51" dur="500" fill="hold"/>
                                        <p:tgtEl>
                                          <p:spTgt spid="43"/>
                                        </p:tgtEl>
                                        <p:attrNameLst>
                                          <p:attrName>ppt_w</p:attrName>
                                        </p:attrNameLst>
                                      </p:cBhvr>
                                      <p:tavLst>
                                        <p:tav tm="0">
                                          <p:val>
                                            <p:fltVal val="0"/>
                                          </p:val>
                                        </p:tav>
                                        <p:tav tm="100000">
                                          <p:val>
                                            <p:strVal val="#ppt_w"/>
                                          </p:val>
                                        </p:tav>
                                      </p:tavLst>
                                    </p:anim>
                                    <p:anim calcmode="lin" valueType="num">
                                      <p:cBhvr>
                                        <p:cTn id="52" dur="500" fill="hold"/>
                                        <p:tgtEl>
                                          <p:spTgt spid="43"/>
                                        </p:tgtEl>
                                        <p:attrNameLst>
                                          <p:attrName>ppt_h</p:attrName>
                                        </p:attrNameLst>
                                      </p:cBhvr>
                                      <p:tavLst>
                                        <p:tav tm="0">
                                          <p:val>
                                            <p:fltVal val="0"/>
                                          </p:val>
                                        </p:tav>
                                        <p:tav tm="100000">
                                          <p:val>
                                            <p:strVal val="#ppt_h"/>
                                          </p:val>
                                        </p:tav>
                                      </p:tavLst>
                                    </p:anim>
                                    <p:animEffect transition="in" filter="fade">
                                      <p:cBhvr>
                                        <p:cTn id="53" dur="500"/>
                                        <p:tgtEl>
                                          <p:spTgt spid="43"/>
                                        </p:tgtEl>
                                      </p:cBhvr>
                                    </p:animEffect>
                                  </p:childTnLst>
                                </p:cTn>
                              </p:par>
                              <p:par>
                                <p:cTn id="54" presetID="53" presetClass="entr" presetSubtype="16" fill="hold" grpId="0" nodeType="withEffect">
                                  <p:stCondLst>
                                    <p:cond delay="3750"/>
                                  </p:stCondLst>
                                  <p:childTnLst>
                                    <p:set>
                                      <p:cBhvr>
                                        <p:cTn id="55" dur="1" fill="hold">
                                          <p:stCondLst>
                                            <p:cond delay="0"/>
                                          </p:stCondLst>
                                        </p:cTn>
                                        <p:tgtEl>
                                          <p:spTgt spid="44"/>
                                        </p:tgtEl>
                                        <p:attrNameLst>
                                          <p:attrName>style.visibility</p:attrName>
                                        </p:attrNameLst>
                                      </p:cBhvr>
                                      <p:to>
                                        <p:strVal val="visible"/>
                                      </p:to>
                                    </p:set>
                                    <p:anim calcmode="lin" valueType="num">
                                      <p:cBhvr>
                                        <p:cTn id="56" dur="500" fill="hold"/>
                                        <p:tgtEl>
                                          <p:spTgt spid="44"/>
                                        </p:tgtEl>
                                        <p:attrNameLst>
                                          <p:attrName>ppt_w</p:attrName>
                                        </p:attrNameLst>
                                      </p:cBhvr>
                                      <p:tavLst>
                                        <p:tav tm="0">
                                          <p:val>
                                            <p:fltVal val="0"/>
                                          </p:val>
                                        </p:tav>
                                        <p:tav tm="100000">
                                          <p:val>
                                            <p:strVal val="#ppt_w"/>
                                          </p:val>
                                        </p:tav>
                                      </p:tavLst>
                                    </p:anim>
                                    <p:anim calcmode="lin" valueType="num">
                                      <p:cBhvr>
                                        <p:cTn id="57" dur="500" fill="hold"/>
                                        <p:tgtEl>
                                          <p:spTgt spid="44"/>
                                        </p:tgtEl>
                                        <p:attrNameLst>
                                          <p:attrName>ppt_h</p:attrName>
                                        </p:attrNameLst>
                                      </p:cBhvr>
                                      <p:tavLst>
                                        <p:tav tm="0">
                                          <p:val>
                                            <p:fltVal val="0"/>
                                          </p:val>
                                        </p:tav>
                                        <p:tav tm="100000">
                                          <p:val>
                                            <p:strVal val="#ppt_h"/>
                                          </p:val>
                                        </p:tav>
                                      </p:tavLst>
                                    </p:anim>
                                    <p:animEffect transition="in" filter="fade">
                                      <p:cBhvr>
                                        <p:cTn id="58" dur="500"/>
                                        <p:tgtEl>
                                          <p:spTgt spid="44"/>
                                        </p:tgtEl>
                                      </p:cBhvr>
                                    </p:animEffect>
                                  </p:childTnLst>
                                </p:cTn>
                              </p:par>
                              <p:par>
                                <p:cTn id="59" presetID="53" presetClass="entr" presetSubtype="16" fill="hold" grpId="0" nodeType="withEffect">
                                  <p:stCondLst>
                                    <p:cond delay="4000"/>
                                  </p:stCondLst>
                                  <p:childTnLst>
                                    <p:set>
                                      <p:cBhvr>
                                        <p:cTn id="60" dur="1" fill="hold">
                                          <p:stCondLst>
                                            <p:cond delay="0"/>
                                          </p:stCondLst>
                                        </p:cTn>
                                        <p:tgtEl>
                                          <p:spTgt spid="45"/>
                                        </p:tgtEl>
                                        <p:attrNameLst>
                                          <p:attrName>style.visibility</p:attrName>
                                        </p:attrNameLst>
                                      </p:cBhvr>
                                      <p:to>
                                        <p:strVal val="visible"/>
                                      </p:to>
                                    </p:set>
                                    <p:anim calcmode="lin" valueType="num">
                                      <p:cBhvr>
                                        <p:cTn id="61" dur="500" fill="hold"/>
                                        <p:tgtEl>
                                          <p:spTgt spid="45"/>
                                        </p:tgtEl>
                                        <p:attrNameLst>
                                          <p:attrName>ppt_w</p:attrName>
                                        </p:attrNameLst>
                                      </p:cBhvr>
                                      <p:tavLst>
                                        <p:tav tm="0">
                                          <p:val>
                                            <p:fltVal val="0"/>
                                          </p:val>
                                        </p:tav>
                                        <p:tav tm="100000">
                                          <p:val>
                                            <p:strVal val="#ppt_w"/>
                                          </p:val>
                                        </p:tav>
                                      </p:tavLst>
                                    </p:anim>
                                    <p:anim calcmode="lin" valueType="num">
                                      <p:cBhvr>
                                        <p:cTn id="62" dur="500" fill="hold"/>
                                        <p:tgtEl>
                                          <p:spTgt spid="45"/>
                                        </p:tgtEl>
                                        <p:attrNameLst>
                                          <p:attrName>ppt_h</p:attrName>
                                        </p:attrNameLst>
                                      </p:cBhvr>
                                      <p:tavLst>
                                        <p:tav tm="0">
                                          <p:val>
                                            <p:fltVal val="0"/>
                                          </p:val>
                                        </p:tav>
                                        <p:tav tm="100000">
                                          <p:val>
                                            <p:strVal val="#ppt_h"/>
                                          </p:val>
                                        </p:tav>
                                      </p:tavLst>
                                    </p:anim>
                                    <p:animEffect transition="in" filter="fade">
                                      <p:cBhvr>
                                        <p:cTn id="63" dur="500"/>
                                        <p:tgtEl>
                                          <p:spTgt spid="45"/>
                                        </p:tgtEl>
                                      </p:cBhvr>
                                    </p:animEffect>
                                  </p:childTnLst>
                                </p:cTn>
                              </p:par>
                              <p:par>
                                <p:cTn id="64" presetID="2" presetClass="entr" presetSubtype="2" fill="hold" nodeType="withEffect">
                                  <p:stCondLst>
                                    <p:cond delay="0"/>
                                  </p:stCondLst>
                                  <p:childTnLst>
                                    <p:set>
                                      <p:cBhvr>
                                        <p:cTn id="65" dur="1" fill="hold">
                                          <p:stCondLst>
                                            <p:cond delay="0"/>
                                          </p:stCondLst>
                                        </p:cTn>
                                        <p:tgtEl>
                                          <p:spTgt spid="46"/>
                                        </p:tgtEl>
                                        <p:attrNameLst>
                                          <p:attrName>style.visibility</p:attrName>
                                        </p:attrNameLst>
                                      </p:cBhvr>
                                      <p:to>
                                        <p:strVal val="visible"/>
                                      </p:to>
                                    </p:set>
                                    <p:anim calcmode="lin" valueType="num">
                                      <p:cBhvr additive="base">
                                        <p:cTn id="66" dur="500" fill="hold"/>
                                        <p:tgtEl>
                                          <p:spTgt spid="46"/>
                                        </p:tgtEl>
                                        <p:attrNameLst>
                                          <p:attrName>ppt_x</p:attrName>
                                        </p:attrNameLst>
                                      </p:cBhvr>
                                      <p:tavLst>
                                        <p:tav tm="0">
                                          <p:val>
                                            <p:strVal val="1+#ppt_w/2"/>
                                          </p:val>
                                        </p:tav>
                                        <p:tav tm="100000">
                                          <p:val>
                                            <p:strVal val="#ppt_x"/>
                                          </p:val>
                                        </p:tav>
                                      </p:tavLst>
                                    </p:anim>
                                    <p:anim calcmode="lin" valueType="num">
                                      <p:cBhvr additive="base">
                                        <p:cTn id="67" dur="500" fill="hold"/>
                                        <p:tgtEl>
                                          <p:spTgt spid="46"/>
                                        </p:tgtEl>
                                        <p:attrNameLst>
                                          <p:attrName>ppt_y</p:attrName>
                                        </p:attrNameLst>
                                      </p:cBhvr>
                                      <p:tavLst>
                                        <p:tav tm="0">
                                          <p:val>
                                            <p:strVal val="#ppt_y"/>
                                          </p:val>
                                        </p:tav>
                                        <p:tav tm="100000">
                                          <p:val>
                                            <p:strVal val="#ppt_y"/>
                                          </p:val>
                                        </p:tav>
                                      </p:tavLst>
                                    </p:anim>
                                  </p:childTnLst>
                                </p:cTn>
                              </p:par>
                              <p:par>
                                <p:cTn id="68" presetID="2" presetClass="entr" presetSubtype="2" fill="hold" nodeType="withEffect">
                                  <p:stCondLst>
                                    <p:cond delay="0"/>
                                  </p:stCondLst>
                                  <p:childTnLst>
                                    <p:set>
                                      <p:cBhvr>
                                        <p:cTn id="69" dur="1" fill="hold">
                                          <p:stCondLst>
                                            <p:cond delay="0"/>
                                          </p:stCondLst>
                                        </p:cTn>
                                        <p:tgtEl>
                                          <p:spTgt spid="49"/>
                                        </p:tgtEl>
                                        <p:attrNameLst>
                                          <p:attrName>style.visibility</p:attrName>
                                        </p:attrNameLst>
                                      </p:cBhvr>
                                      <p:to>
                                        <p:strVal val="visible"/>
                                      </p:to>
                                    </p:set>
                                    <p:anim calcmode="lin" valueType="num">
                                      <p:cBhvr additive="base">
                                        <p:cTn id="70" dur="500" fill="hold"/>
                                        <p:tgtEl>
                                          <p:spTgt spid="49"/>
                                        </p:tgtEl>
                                        <p:attrNameLst>
                                          <p:attrName>ppt_x</p:attrName>
                                        </p:attrNameLst>
                                      </p:cBhvr>
                                      <p:tavLst>
                                        <p:tav tm="0">
                                          <p:val>
                                            <p:strVal val="1+#ppt_w/2"/>
                                          </p:val>
                                        </p:tav>
                                        <p:tav tm="100000">
                                          <p:val>
                                            <p:strVal val="#ppt_x"/>
                                          </p:val>
                                        </p:tav>
                                      </p:tavLst>
                                    </p:anim>
                                    <p:anim calcmode="lin" valueType="num">
                                      <p:cBhvr additive="base">
                                        <p:cTn id="71" dur="500" fill="hold"/>
                                        <p:tgtEl>
                                          <p:spTgt spid="49"/>
                                        </p:tgtEl>
                                        <p:attrNameLst>
                                          <p:attrName>ppt_y</p:attrName>
                                        </p:attrNameLst>
                                      </p:cBhvr>
                                      <p:tavLst>
                                        <p:tav tm="0">
                                          <p:val>
                                            <p:strVal val="#ppt_y"/>
                                          </p:val>
                                        </p:tav>
                                        <p:tav tm="100000">
                                          <p:val>
                                            <p:strVal val="#ppt_y"/>
                                          </p:val>
                                        </p:tav>
                                      </p:tavLst>
                                    </p:anim>
                                  </p:childTnLst>
                                </p:cTn>
                              </p:par>
                              <p:par>
                                <p:cTn id="72" presetID="2" presetClass="entr" presetSubtype="2" fill="hold" nodeType="withEffect">
                                  <p:stCondLst>
                                    <p:cond delay="0"/>
                                  </p:stCondLst>
                                  <p:childTnLst>
                                    <p:set>
                                      <p:cBhvr>
                                        <p:cTn id="73" dur="1" fill="hold">
                                          <p:stCondLst>
                                            <p:cond delay="0"/>
                                          </p:stCondLst>
                                        </p:cTn>
                                        <p:tgtEl>
                                          <p:spTgt spid="52"/>
                                        </p:tgtEl>
                                        <p:attrNameLst>
                                          <p:attrName>style.visibility</p:attrName>
                                        </p:attrNameLst>
                                      </p:cBhvr>
                                      <p:to>
                                        <p:strVal val="visible"/>
                                      </p:to>
                                    </p:set>
                                    <p:anim calcmode="lin" valueType="num">
                                      <p:cBhvr additive="base">
                                        <p:cTn id="74" dur="500" fill="hold"/>
                                        <p:tgtEl>
                                          <p:spTgt spid="52"/>
                                        </p:tgtEl>
                                        <p:attrNameLst>
                                          <p:attrName>ppt_x</p:attrName>
                                        </p:attrNameLst>
                                      </p:cBhvr>
                                      <p:tavLst>
                                        <p:tav tm="0">
                                          <p:val>
                                            <p:strVal val="1+#ppt_w/2"/>
                                          </p:val>
                                        </p:tav>
                                        <p:tav tm="100000">
                                          <p:val>
                                            <p:strVal val="#ppt_x"/>
                                          </p:val>
                                        </p:tav>
                                      </p:tavLst>
                                    </p:anim>
                                    <p:anim calcmode="lin" valueType="num">
                                      <p:cBhvr additive="base">
                                        <p:cTn id="75" dur="500" fill="hold"/>
                                        <p:tgtEl>
                                          <p:spTgt spid="52"/>
                                        </p:tgtEl>
                                        <p:attrNameLst>
                                          <p:attrName>ppt_y</p:attrName>
                                        </p:attrNameLst>
                                      </p:cBhvr>
                                      <p:tavLst>
                                        <p:tav tm="0">
                                          <p:val>
                                            <p:strVal val="#ppt_y"/>
                                          </p:val>
                                        </p:tav>
                                        <p:tav tm="100000">
                                          <p:val>
                                            <p:strVal val="#ppt_y"/>
                                          </p:val>
                                        </p:tav>
                                      </p:tavLst>
                                    </p:anim>
                                  </p:childTnLst>
                                </p:cTn>
                              </p:par>
                              <p:par>
                                <p:cTn id="76" presetID="2" presetClass="entr" presetSubtype="2" fill="hold" nodeType="withEffect">
                                  <p:stCondLst>
                                    <p:cond delay="0"/>
                                  </p:stCondLst>
                                  <p:childTnLst>
                                    <p:set>
                                      <p:cBhvr>
                                        <p:cTn id="77" dur="1" fill="hold">
                                          <p:stCondLst>
                                            <p:cond delay="0"/>
                                          </p:stCondLst>
                                        </p:cTn>
                                        <p:tgtEl>
                                          <p:spTgt spid="55"/>
                                        </p:tgtEl>
                                        <p:attrNameLst>
                                          <p:attrName>style.visibility</p:attrName>
                                        </p:attrNameLst>
                                      </p:cBhvr>
                                      <p:to>
                                        <p:strVal val="visible"/>
                                      </p:to>
                                    </p:set>
                                    <p:anim calcmode="lin" valueType="num">
                                      <p:cBhvr additive="base">
                                        <p:cTn id="78" dur="500" fill="hold"/>
                                        <p:tgtEl>
                                          <p:spTgt spid="55"/>
                                        </p:tgtEl>
                                        <p:attrNameLst>
                                          <p:attrName>ppt_x</p:attrName>
                                        </p:attrNameLst>
                                      </p:cBhvr>
                                      <p:tavLst>
                                        <p:tav tm="0">
                                          <p:val>
                                            <p:strVal val="1+#ppt_w/2"/>
                                          </p:val>
                                        </p:tav>
                                        <p:tav tm="100000">
                                          <p:val>
                                            <p:strVal val="#ppt_x"/>
                                          </p:val>
                                        </p:tav>
                                      </p:tavLst>
                                    </p:anim>
                                    <p:anim calcmode="lin" valueType="num">
                                      <p:cBhvr additive="base">
                                        <p:cTn id="79" dur="500" fill="hold"/>
                                        <p:tgtEl>
                                          <p:spTgt spid="5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animBg="1"/>
      <p:bldP spid="27" grpId="0" animBg="1"/>
      <p:bldP spid="31" grpId="0" animBg="1"/>
      <p:bldP spid="40" grpId="0" animBg="1"/>
      <p:bldP spid="41" grpId="0" animBg="1"/>
      <p:bldP spid="42" grpId="0"/>
      <p:bldP spid="43" grpId="0"/>
      <p:bldP spid="44" grpId="0"/>
      <p:bldP spid="45" grpId="0"/>
    </p:bldLst>
  </p:timing>
</p:sld>
</file>

<file path=ppt/slides/slide19.xml><?xml version="1.0" encoding="utf-8"?>
<p:sld xmlns:a="http://schemas.openxmlformats.org/drawingml/2006/main" xmlns:r="http://schemas.openxmlformats.org/officeDocument/2006/relationships" xmlns:p="http://schemas.openxmlformats.org/presentationml/2006/main">
  <p:cSld>
    <p:bg>
      <p:bgPr>
        <a:solidFill>
          <a:srgbClr val="157E9F"/>
        </a:solidFill>
        <a:effectLst/>
      </p:bgPr>
    </p:bg>
    <p:spTree>
      <p:nvGrpSpPr>
        <p:cNvPr id="1" name=""/>
        <p:cNvGrpSpPr/>
        <p:nvPr/>
      </p:nvGrpSpPr>
      <p:grpSpPr>
        <a:xfrm>
          <a:off x="0" y="0"/>
          <a:ext cx="0" cy="0"/>
          <a:chOff x="0" y="0"/>
          <a:chExt cx="0" cy="0"/>
        </a:xfrm>
      </p:grpSpPr>
      <p:sp>
        <p:nvSpPr>
          <p:cNvPr id="5" name="圆角矩形 4"/>
          <p:cNvSpPr/>
          <p:nvPr/>
        </p:nvSpPr>
        <p:spPr>
          <a:xfrm>
            <a:off x="388015" y="293706"/>
            <a:ext cx="11449455" cy="6274340"/>
          </a:xfrm>
          <a:prstGeom prst="roundRect">
            <a:avLst>
              <a:gd name="adj" fmla="val 1783"/>
            </a:avLst>
          </a:prstGeom>
          <a:solidFill>
            <a:schemeClr val="bg1"/>
          </a:solidFill>
          <a:ln>
            <a:noFill/>
          </a:ln>
          <a:effectLst>
            <a:outerShdw blurRad="241300" dist="88900" dir="2700000" algn="tl"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519" name="组合 518"/>
          <p:cNvGrpSpPr/>
          <p:nvPr/>
        </p:nvGrpSpPr>
        <p:grpSpPr>
          <a:xfrm>
            <a:off x="657825" y="516224"/>
            <a:ext cx="464920" cy="541655"/>
            <a:chOff x="6491288" y="6051550"/>
            <a:chExt cx="327025" cy="381000"/>
          </a:xfrm>
        </p:grpSpPr>
        <p:sp>
          <p:nvSpPr>
            <p:cNvPr id="520" name="Oval 83"/>
            <p:cNvSpPr>
              <a:spLocks noChangeArrowheads="1"/>
            </p:cNvSpPr>
            <p:nvPr/>
          </p:nvSpPr>
          <p:spPr bwMode="auto">
            <a:xfrm>
              <a:off x="6719888" y="6051550"/>
              <a:ext cx="98425" cy="98425"/>
            </a:xfrm>
            <a:prstGeom prst="ellipse">
              <a:avLst/>
            </a:prstGeom>
            <a:noFill/>
            <a:ln w="25400" cap="rnd">
              <a:solidFill>
                <a:schemeClr val="tx1">
                  <a:lumMod val="85000"/>
                  <a:lumOff val="15000"/>
                </a:schemeClr>
              </a:solidFill>
              <a:prstDash val="solid"/>
              <a:rou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zh-CN" altLang="en-US"/>
            </a:p>
          </p:txBody>
        </p:sp>
        <p:sp>
          <p:nvSpPr>
            <p:cNvPr id="521" name="Oval 84"/>
            <p:cNvSpPr>
              <a:spLocks noChangeArrowheads="1"/>
            </p:cNvSpPr>
            <p:nvPr/>
          </p:nvSpPr>
          <p:spPr bwMode="auto">
            <a:xfrm>
              <a:off x="6491288" y="6191250"/>
              <a:ext cx="101600" cy="98425"/>
            </a:xfrm>
            <a:prstGeom prst="ellipse">
              <a:avLst/>
            </a:prstGeom>
            <a:noFill/>
            <a:ln w="25400" cap="rnd">
              <a:solidFill>
                <a:schemeClr val="tx1">
                  <a:lumMod val="85000"/>
                  <a:lumOff val="15000"/>
                </a:schemeClr>
              </a:solidFill>
              <a:prstDash val="solid"/>
              <a:rou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zh-CN" altLang="en-US"/>
            </a:p>
          </p:txBody>
        </p:sp>
        <p:sp>
          <p:nvSpPr>
            <p:cNvPr id="522" name="Oval 85"/>
            <p:cNvSpPr>
              <a:spLocks noChangeArrowheads="1"/>
            </p:cNvSpPr>
            <p:nvPr/>
          </p:nvSpPr>
          <p:spPr bwMode="auto">
            <a:xfrm>
              <a:off x="6719888" y="6330950"/>
              <a:ext cx="98425" cy="101600"/>
            </a:xfrm>
            <a:prstGeom prst="ellipse">
              <a:avLst/>
            </a:prstGeom>
            <a:noFill/>
            <a:ln w="25400" cap="rnd">
              <a:solidFill>
                <a:schemeClr val="tx1">
                  <a:lumMod val="85000"/>
                  <a:lumOff val="15000"/>
                </a:schemeClr>
              </a:solidFill>
              <a:prstDash val="solid"/>
              <a:rou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zh-CN" altLang="en-US"/>
            </a:p>
          </p:txBody>
        </p:sp>
        <p:sp>
          <p:nvSpPr>
            <p:cNvPr id="523" name="Line 86"/>
            <p:cNvSpPr>
              <a:spLocks noChangeShapeType="1"/>
            </p:cNvSpPr>
            <p:nvPr/>
          </p:nvSpPr>
          <p:spPr bwMode="auto">
            <a:xfrm>
              <a:off x="6583363" y="6267450"/>
              <a:ext cx="142875" cy="88900"/>
            </a:xfrm>
            <a:prstGeom prst="line">
              <a:avLst/>
            </a:prstGeom>
            <a:noFill/>
            <a:ln w="25400" cap="rnd">
              <a:solidFill>
                <a:schemeClr val="tx1">
                  <a:lumMod val="85000"/>
                  <a:lumOff val="15000"/>
                </a:schemeClr>
              </a:solidFill>
              <a:prstDash val="solid"/>
              <a:rou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lstStyle/>
            <a:p>
              <a:endParaRPr lang="zh-CN" altLang="en-US"/>
            </a:p>
          </p:txBody>
        </p:sp>
        <p:sp>
          <p:nvSpPr>
            <p:cNvPr id="524" name="Line 87"/>
            <p:cNvSpPr>
              <a:spLocks noChangeShapeType="1"/>
            </p:cNvSpPr>
            <p:nvPr/>
          </p:nvSpPr>
          <p:spPr bwMode="auto">
            <a:xfrm flipV="1">
              <a:off x="6583363" y="6130925"/>
              <a:ext cx="142875" cy="82550"/>
            </a:xfrm>
            <a:prstGeom prst="line">
              <a:avLst/>
            </a:prstGeom>
            <a:noFill/>
            <a:ln w="25400" cap="rnd">
              <a:solidFill>
                <a:schemeClr val="tx1">
                  <a:lumMod val="85000"/>
                  <a:lumOff val="15000"/>
                </a:schemeClr>
              </a:solidFill>
              <a:prstDash val="solid"/>
              <a:rou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lstStyle/>
            <a:p>
              <a:endParaRPr lang="zh-CN" altLang="en-US"/>
            </a:p>
          </p:txBody>
        </p:sp>
      </p:grpSp>
      <p:sp>
        <p:nvSpPr>
          <p:cNvPr id="2" name="文本框 1"/>
          <p:cNvSpPr txBox="1"/>
          <p:nvPr/>
        </p:nvSpPr>
        <p:spPr>
          <a:xfrm>
            <a:off x="1316838" y="523185"/>
            <a:ext cx="3298785" cy="523220"/>
          </a:xfrm>
          <a:prstGeom prst="rect">
            <a:avLst/>
          </a:prstGeom>
          <a:noFill/>
        </p:spPr>
        <p:txBody>
          <a:bodyPr wrap="square" rtlCol="0">
            <a:spAutoFit/>
          </a:bodyPr>
          <a:lstStyle/>
          <a:p>
            <a:r>
              <a:rPr lang="zh-CN" altLang="en-US" sz="2800">
                <a:latin typeface="微软雅黑" panose="020B0503020204020204" pitchFamily="34" charset="-122"/>
                <a:ea typeface="微软雅黑" panose="020B0503020204020204" pitchFamily="34" charset="-122"/>
              </a:rPr>
              <a:t>这里添加您的内容</a:t>
            </a:r>
          </a:p>
        </p:txBody>
      </p:sp>
      <p:sp>
        <p:nvSpPr>
          <p:cNvPr id="56" name="矩形 55"/>
          <p:cNvSpPr/>
          <p:nvPr/>
        </p:nvSpPr>
        <p:spPr>
          <a:xfrm>
            <a:off x="1166514" y="1741712"/>
            <a:ext cx="4305370" cy="1393373"/>
          </a:xfrm>
          <a:prstGeom prst="rect">
            <a:avLst/>
          </a:prstGeom>
          <a:solidFill>
            <a:srgbClr val="157E9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lnSpc>
                <a:spcPct val="90000"/>
              </a:lnSpc>
              <a:spcBef>
                <a:spcPts val="1000"/>
              </a:spcBef>
            </a:pPr>
            <a:endParaRPr lang="zh-CN" altLang="en-US" sz="2000">
              <a:solidFill>
                <a:schemeClr val="bg1"/>
              </a:solidFill>
              <a:latin typeface="+mj-lt"/>
              <a:sym typeface="+mn-lt"/>
            </a:endParaRPr>
          </a:p>
        </p:txBody>
      </p:sp>
      <p:sp>
        <p:nvSpPr>
          <p:cNvPr id="57" name="TextBox 1023"/>
          <p:cNvSpPr txBox="1"/>
          <p:nvPr/>
        </p:nvSpPr>
        <p:spPr>
          <a:xfrm>
            <a:off x="2589733" y="1907484"/>
            <a:ext cx="2701786" cy="1061829"/>
          </a:xfrm>
          <a:prstGeom prst="rect">
            <a:avLst/>
          </a:prstGeom>
          <a:noFill/>
        </p:spPr>
        <p:txBody>
          <a:bodyPr wrap="square" rtlCol="0">
            <a:spAutoFit/>
          </a:bodyPr>
          <a:lstStyle/>
          <a:p>
            <a:pPr>
              <a:lnSpc>
                <a:spcPct val="150000"/>
              </a:lnSpc>
              <a:spcAft>
                <a:spcPts val="1200"/>
              </a:spcAft>
            </a:pPr>
            <a:r>
              <a:rPr lang="zh-CN" altLang="en-US" sz="1400" dirty="0">
                <a:solidFill>
                  <a:schemeClr val="bg1"/>
                </a:solidFill>
                <a:cs typeface="+mn-ea"/>
                <a:sym typeface="+mn-lt"/>
              </a:rPr>
              <a:t>线性规划是运筹学中研究较早、发展较快、应用广泛、方法较成熟的一个</a:t>
            </a:r>
            <a:r>
              <a:rPr lang="zh-CN" altLang="en-US" sz="1400">
                <a:solidFill>
                  <a:schemeClr val="bg1"/>
                </a:solidFill>
                <a:cs typeface="+mn-ea"/>
                <a:sym typeface="+mn-lt"/>
              </a:rPr>
              <a:t>重要分支。</a:t>
            </a:r>
            <a:endParaRPr lang="en-US" altLang="zh-CN" sz="1400">
              <a:solidFill>
                <a:schemeClr val="bg1"/>
              </a:solidFill>
              <a:cs typeface="+mn-ea"/>
              <a:sym typeface="+mn-lt"/>
            </a:endParaRPr>
          </a:p>
        </p:txBody>
      </p:sp>
      <p:cxnSp>
        <p:nvCxnSpPr>
          <p:cNvPr id="58" name="直接连接符 57"/>
          <p:cNvCxnSpPr/>
          <p:nvPr/>
        </p:nvCxnSpPr>
        <p:spPr>
          <a:xfrm>
            <a:off x="2409371" y="2156900"/>
            <a:ext cx="0" cy="56299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59" name="矩形 58"/>
          <p:cNvSpPr/>
          <p:nvPr/>
        </p:nvSpPr>
        <p:spPr>
          <a:xfrm>
            <a:off x="6895103" y="1741712"/>
            <a:ext cx="4305370" cy="1393373"/>
          </a:xfrm>
          <a:prstGeom prst="rect">
            <a:avLst/>
          </a:prstGeom>
          <a:solidFill>
            <a:srgbClr val="157E9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lnSpc>
                <a:spcPct val="90000"/>
              </a:lnSpc>
              <a:spcBef>
                <a:spcPts val="1000"/>
              </a:spcBef>
            </a:pPr>
            <a:endParaRPr lang="zh-CN" altLang="en-US" sz="2000">
              <a:solidFill>
                <a:schemeClr val="bg1"/>
              </a:solidFill>
              <a:latin typeface="+mj-lt"/>
              <a:sym typeface="+mn-lt"/>
            </a:endParaRPr>
          </a:p>
        </p:txBody>
      </p:sp>
      <p:sp>
        <p:nvSpPr>
          <p:cNvPr id="60" name="TextBox 1023"/>
          <p:cNvSpPr txBox="1"/>
          <p:nvPr/>
        </p:nvSpPr>
        <p:spPr>
          <a:xfrm>
            <a:off x="8318322" y="1907484"/>
            <a:ext cx="2701786" cy="1061829"/>
          </a:xfrm>
          <a:prstGeom prst="rect">
            <a:avLst/>
          </a:prstGeom>
          <a:noFill/>
        </p:spPr>
        <p:txBody>
          <a:bodyPr wrap="square" rtlCol="0">
            <a:spAutoFit/>
          </a:bodyPr>
          <a:lstStyle/>
          <a:p>
            <a:pPr>
              <a:lnSpc>
                <a:spcPct val="150000"/>
              </a:lnSpc>
              <a:spcAft>
                <a:spcPts val="1200"/>
              </a:spcAft>
            </a:pPr>
            <a:r>
              <a:rPr lang="zh-CN" altLang="en-US" sz="1400" dirty="0">
                <a:solidFill>
                  <a:schemeClr val="bg1"/>
                </a:solidFill>
                <a:cs typeface="+mn-ea"/>
                <a:sym typeface="+mn-lt"/>
              </a:rPr>
              <a:t>线性规划是运筹学中研究较早、发展较快、应用广泛、方法较成熟的一个</a:t>
            </a:r>
            <a:r>
              <a:rPr lang="zh-CN" altLang="en-US" sz="1400">
                <a:solidFill>
                  <a:schemeClr val="bg1"/>
                </a:solidFill>
                <a:cs typeface="+mn-ea"/>
                <a:sym typeface="+mn-lt"/>
              </a:rPr>
              <a:t>重要分支。</a:t>
            </a:r>
            <a:endParaRPr lang="en-US" altLang="zh-CN" sz="1400">
              <a:solidFill>
                <a:schemeClr val="bg1"/>
              </a:solidFill>
              <a:cs typeface="+mn-ea"/>
              <a:sym typeface="+mn-lt"/>
            </a:endParaRPr>
          </a:p>
        </p:txBody>
      </p:sp>
      <p:cxnSp>
        <p:nvCxnSpPr>
          <p:cNvPr id="63" name="直接连接符 62"/>
          <p:cNvCxnSpPr/>
          <p:nvPr/>
        </p:nvCxnSpPr>
        <p:spPr>
          <a:xfrm>
            <a:off x="8137960" y="2156900"/>
            <a:ext cx="0" cy="56299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64" name="矩形 63"/>
          <p:cNvSpPr/>
          <p:nvPr/>
        </p:nvSpPr>
        <p:spPr>
          <a:xfrm>
            <a:off x="1166514" y="4041083"/>
            <a:ext cx="4305370" cy="1393373"/>
          </a:xfrm>
          <a:prstGeom prst="rect">
            <a:avLst/>
          </a:prstGeom>
          <a:solidFill>
            <a:srgbClr val="157E9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lnSpc>
                <a:spcPct val="90000"/>
              </a:lnSpc>
              <a:spcBef>
                <a:spcPts val="1000"/>
              </a:spcBef>
            </a:pPr>
            <a:endParaRPr lang="zh-CN" altLang="en-US" sz="2000">
              <a:solidFill>
                <a:schemeClr val="bg1"/>
              </a:solidFill>
              <a:latin typeface="+mj-lt"/>
              <a:sym typeface="+mn-lt"/>
            </a:endParaRPr>
          </a:p>
        </p:txBody>
      </p:sp>
      <p:sp>
        <p:nvSpPr>
          <p:cNvPr id="65" name="TextBox 1023"/>
          <p:cNvSpPr txBox="1"/>
          <p:nvPr/>
        </p:nvSpPr>
        <p:spPr>
          <a:xfrm>
            <a:off x="2589733" y="4206855"/>
            <a:ext cx="2701786" cy="1061829"/>
          </a:xfrm>
          <a:prstGeom prst="rect">
            <a:avLst/>
          </a:prstGeom>
          <a:noFill/>
        </p:spPr>
        <p:txBody>
          <a:bodyPr wrap="square" rtlCol="0">
            <a:spAutoFit/>
          </a:bodyPr>
          <a:lstStyle/>
          <a:p>
            <a:pPr>
              <a:lnSpc>
                <a:spcPct val="150000"/>
              </a:lnSpc>
              <a:spcAft>
                <a:spcPts val="1200"/>
              </a:spcAft>
            </a:pPr>
            <a:r>
              <a:rPr lang="zh-CN" altLang="en-US" sz="1400" dirty="0">
                <a:solidFill>
                  <a:schemeClr val="bg1"/>
                </a:solidFill>
                <a:cs typeface="+mn-ea"/>
                <a:sym typeface="+mn-lt"/>
              </a:rPr>
              <a:t>线性规划是运筹学中研究较早、发展较快、应用广泛、方法较成熟的一个</a:t>
            </a:r>
            <a:r>
              <a:rPr lang="zh-CN" altLang="en-US" sz="1400">
                <a:solidFill>
                  <a:schemeClr val="bg1"/>
                </a:solidFill>
                <a:cs typeface="+mn-ea"/>
                <a:sym typeface="+mn-lt"/>
              </a:rPr>
              <a:t>重要分支。</a:t>
            </a:r>
            <a:endParaRPr lang="en-US" altLang="zh-CN" sz="1400">
              <a:solidFill>
                <a:schemeClr val="bg1"/>
              </a:solidFill>
              <a:cs typeface="+mn-ea"/>
              <a:sym typeface="+mn-lt"/>
            </a:endParaRPr>
          </a:p>
        </p:txBody>
      </p:sp>
      <p:cxnSp>
        <p:nvCxnSpPr>
          <p:cNvPr id="66" name="直接连接符 65"/>
          <p:cNvCxnSpPr/>
          <p:nvPr/>
        </p:nvCxnSpPr>
        <p:spPr>
          <a:xfrm>
            <a:off x="2409371" y="4456271"/>
            <a:ext cx="0" cy="56299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67" name="矩形 66"/>
          <p:cNvSpPr/>
          <p:nvPr/>
        </p:nvSpPr>
        <p:spPr>
          <a:xfrm>
            <a:off x="6895103" y="4041083"/>
            <a:ext cx="4305370" cy="1393373"/>
          </a:xfrm>
          <a:prstGeom prst="rect">
            <a:avLst/>
          </a:prstGeom>
          <a:solidFill>
            <a:srgbClr val="157E9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lnSpc>
                <a:spcPct val="90000"/>
              </a:lnSpc>
              <a:spcBef>
                <a:spcPts val="1000"/>
              </a:spcBef>
            </a:pPr>
            <a:endParaRPr lang="zh-CN" altLang="en-US" sz="2000">
              <a:solidFill>
                <a:schemeClr val="bg1"/>
              </a:solidFill>
              <a:latin typeface="+mj-lt"/>
              <a:sym typeface="+mn-lt"/>
            </a:endParaRPr>
          </a:p>
        </p:txBody>
      </p:sp>
      <p:sp>
        <p:nvSpPr>
          <p:cNvPr id="68" name="TextBox 1023"/>
          <p:cNvSpPr txBox="1"/>
          <p:nvPr/>
        </p:nvSpPr>
        <p:spPr>
          <a:xfrm>
            <a:off x="8318322" y="4206855"/>
            <a:ext cx="2701786" cy="1061829"/>
          </a:xfrm>
          <a:prstGeom prst="rect">
            <a:avLst/>
          </a:prstGeom>
          <a:noFill/>
        </p:spPr>
        <p:txBody>
          <a:bodyPr wrap="square" rtlCol="0">
            <a:spAutoFit/>
          </a:bodyPr>
          <a:lstStyle/>
          <a:p>
            <a:pPr>
              <a:lnSpc>
                <a:spcPct val="150000"/>
              </a:lnSpc>
              <a:spcAft>
                <a:spcPts val="1200"/>
              </a:spcAft>
            </a:pPr>
            <a:r>
              <a:rPr lang="zh-CN" altLang="en-US" sz="1400" dirty="0">
                <a:solidFill>
                  <a:schemeClr val="bg1"/>
                </a:solidFill>
                <a:cs typeface="+mn-ea"/>
                <a:sym typeface="+mn-lt"/>
              </a:rPr>
              <a:t>线性规划是运筹学中研究较早、发展较快、应用广泛、方法较成熟的一个</a:t>
            </a:r>
            <a:r>
              <a:rPr lang="zh-CN" altLang="en-US" sz="1400">
                <a:solidFill>
                  <a:schemeClr val="bg1"/>
                </a:solidFill>
                <a:cs typeface="+mn-ea"/>
                <a:sym typeface="+mn-lt"/>
              </a:rPr>
              <a:t>重要分支。</a:t>
            </a:r>
            <a:endParaRPr lang="en-US" altLang="zh-CN" sz="1400">
              <a:solidFill>
                <a:schemeClr val="bg1"/>
              </a:solidFill>
              <a:cs typeface="+mn-ea"/>
              <a:sym typeface="+mn-lt"/>
            </a:endParaRPr>
          </a:p>
        </p:txBody>
      </p:sp>
      <p:cxnSp>
        <p:nvCxnSpPr>
          <p:cNvPr id="69" name="直接连接符 68"/>
          <p:cNvCxnSpPr/>
          <p:nvPr/>
        </p:nvCxnSpPr>
        <p:spPr>
          <a:xfrm>
            <a:off x="8137960" y="4456271"/>
            <a:ext cx="0" cy="56299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70" name="statistics-on-laptop_82095"/>
          <p:cNvSpPr>
            <a:spLocks noChangeAspect="1"/>
          </p:cNvSpPr>
          <p:nvPr/>
        </p:nvSpPr>
        <p:spPr bwMode="auto">
          <a:xfrm>
            <a:off x="1539547" y="4511642"/>
            <a:ext cx="609685" cy="452254"/>
          </a:xfrm>
          <a:custGeom>
            <a:avLst/>
            <a:gdLst>
              <a:gd name="connsiteX0" fmla="*/ 9246 w 338138"/>
              <a:gd name="connsiteY0" fmla="*/ 217487 h 250825"/>
              <a:gd name="connsiteX1" fmla="*/ 328892 w 338138"/>
              <a:gd name="connsiteY1" fmla="*/ 217487 h 250825"/>
              <a:gd name="connsiteX2" fmla="*/ 338138 w 338138"/>
              <a:gd name="connsiteY2" fmla="*/ 226822 h 250825"/>
              <a:gd name="connsiteX3" fmla="*/ 314363 w 338138"/>
              <a:gd name="connsiteY3" fmla="*/ 250825 h 250825"/>
              <a:gd name="connsiteX4" fmla="*/ 23775 w 338138"/>
              <a:gd name="connsiteY4" fmla="*/ 250825 h 250825"/>
              <a:gd name="connsiteX5" fmla="*/ 0 w 338138"/>
              <a:gd name="connsiteY5" fmla="*/ 226822 h 250825"/>
              <a:gd name="connsiteX6" fmla="*/ 9246 w 338138"/>
              <a:gd name="connsiteY6" fmla="*/ 217487 h 250825"/>
              <a:gd name="connsiteX7" fmla="*/ 100182 w 338138"/>
              <a:gd name="connsiteY7" fmla="*/ 100012 h 250825"/>
              <a:gd name="connsiteX8" fmla="*/ 123655 w 338138"/>
              <a:gd name="connsiteY8" fmla="*/ 100012 h 250825"/>
              <a:gd name="connsiteX9" fmla="*/ 130175 w 338138"/>
              <a:gd name="connsiteY9" fmla="*/ 106705 h 250825"/>
              <a:gd name="connsiteX10" fmla="*/ 130175 w 338138"/>
              <a:gd name="connsiteY10" fmla="*/ 161583 h 250825"/>
              <a:gd name="connsiteX11" fmla="*/ 123655 w 338138"/>
              <a:gd name="connsiteY11" fmla="*/ 168275 h 250825"/>
              <a:gd name="connsiteX12" fmla="*/ 100182 w 338138"/>
              <a:gd name="connsiteY12" fmla="*/ 168275 h 250825"/>
              <a:gd name="connsiteX13" fmla="*/ 93662 w 338138"/>
              <a:gd name="connsiteY13" fmla="*/ 161583 h 250825"/>
              <a:gd name="connsiteX14" fmla="*/ 93662 w 338138"/>
              <a:gd name="connsiteY14" fmla="*/ 106705 h 250825"/>
              <a:gd name="connsiteX15" fmla="*/ 100182 w 338138"/>
              <a:gd name="connsiteY15" fmla="*/ 100012 h 250825"/>
              <a:gd name="connsiteX16" fmla="*/ 157332 w 338138"/>
              <a:gd name="connsiteY16" fmla="*/ 77787 h 250825"/>
              <a:gd name="connsiteX17" fmla="*/ 180805 w 338138"/>
              <a:gd name="connsiteY17" fmla="*/ 77787 h 250825"/>
              <a:gd name="connsiteX18" fmla="*/ 187325 w 338138"/>
              <a:gd name="connsiteY18" fmla="*/ 84441 h 250825"/>
              <a:gd name="connsiteX19" fmla="*/ 187325 w 338138"/>
              <a:gd name="connsiteY19" fmla="*/ 161622 h 250825"/>
              <a:gd name="connsiteX20" fmla="*/ 180805 w 338138"/>
              <a:gd name="connsiteY20" fmla="*/ 168275 h 250825"/>
              <a:gd name="connsiteX21" fmla="*/ 157332 w 338138"/>
              <a:gd name="connsiteY21" fmla="*/ 168275 h 250825"/>
              <a:gd name="connsiteX22" fmla="*/ 150812 w 338138"/>
              <a:gd name="connsiteY22" fmla="*/ 161622 h 250825"/>
              <a:gd name="connsiteX23" fmla="*/ 150812 w 338138"/>
              <a:gd name="connsiteY23" fmla="*/ 84441 h 250825"/>
              <a:gd name="connsiteX24" fmla="*/ 157332 w 338138"/>
              <a:gd name="connsiteY24" fmla="*/ 77787 h 250825"/>
              <a:gd name="connsiteX25" fmla="*/ 216070 w 338138"/>
              <a:gd name="connsiteY25" fmla="*/ 49212 h 250825"/>
              <a:gd name="connsiteX26" fmla="*/ 239543 w 338138"/>
              <a:gd name="connsiteY26" fmla="*/ 49212 h 250825"/>
              <a:gd name="connsiteX27" fmla="*/ 246063 w 338138"/>
              <a:gd name="connsiteY27" fmla="*/ 55827 h 250825"/>
              <a:gd name="connsiteX28" fmla="*/ 246063 w 338138"/>
              <a:gd name="connsiteY28" fmla="*/ 161661 h 250825"/>
              <a:gd name="connsiteX29" fmla="*/ 239543 w 338138"/>
              <a:gd name="connsiteY29" fmla="*/ 168275 h 250825"/>
              <a:gd name="connsiteX30" fmla="*/ 216070 w 338138"/>
              <a:gd name="connsiteY30" fmla="*/ 168275 h 250825"/>
              <a:gd name="connsiteX31" fmla="*/ 209550 w 338138"/>
              <a:gd name="connsiteY31" fmla="*/ 161661 h 250825"/>
              <a:gd name="connsiteX32" fmla="*/ 209550 w 338138"/>
              <a:gd name="connsiteY32" fmla="*/ 55827 h 250825"/>
              <a:gd name="connsiteX33" fmla="*/ 216070 w 338138"/>
              <a:gd name="connsiteY33" fmla="*/ 49212 h 250825"/>
              <a:gd name="connsiteX34" fmla="*/ 53428 w 338138"/>
              <a:gd name="connsiteY34" fmla="*/ 22225 h 250825"/>
              <a:gd name="connsiteX35" fmla="*/ 50800 w 338138"/>
              <a:gd name="connsiteY35" fmla="*/ 24858 h 250825"/>
              <a:gd name="connsiteX36" fmla="*/ 50800 w 338138"/>
              <a:gd name="connsiteY36" fmla="*/ 182834 h 250825"/>
              <a:gd name="connsiteX37" fmla="*/ 53428 w 338138"/>
              <a:gd name="connsiteY37" fmla="*/ 184150 h 250825"/>
              <a:gd name="connsiteX38" fmla="*/ 284710 w 338138"/>
              <a:gd name="connsiteY38" fmla="*/ 184150 h 250825"/>
              <a:gd name="connsiteX39" fmla="*/ 287338 w 338138"/>
              <a:gd name="connsiteY39" fmla="*/ 182834 h 250825"/>
              <a:gd name="connsiteX40" fmla="*/ 287338 w 338138"/>
              <a:gd name="connsiteY40" fmla="*/ 24858 h 250825"/>
              <a:gd name="connsiteX41" fmla="*/ 284710 w 338138"/>
              <a:gd name="connsiteY41" fmla="*/ 22225 h 250825"/>
              <a:gd name="connsiteX42" fmla="*/ 53428 w 338138"/>
              <a:gd name="connsiteY42" fmla="*/ 22225 h 250825"/>
              <a:gd name="connsiteX43" fmla="*/ 53663 w 338138"/>
              <a:gd name="connsiteY43" fmla="*/ 0 h 250825"/>
              <a:gd name="connsiteX44" fmla="*/ 286062 w 338138"/>
              <a:gd name="connsiteY44" fmla="*/ 0 h 250825"/>
              <a:gd name="connsiteX45" fmla="*/ 311150 w 338138"/>
              <a:gd name="connsiteY45" fmla="*/ 25008 h 250825"/>
              <a:gd name="connsiteX46" fmla="*/ 311150 w 338138"/>
              <a:gd name="connsiteY46" fmla="*/ 182955 h 250825"/>
              <a:gd name="connsiteX47" fmla="*/ 286062 w 338138"/>
              <a:gd name="connsiteY47" fmla="*/ 207963 h 250825"/>
              <a:gd name="connsiteX48" fmla="*/ 53663 w 338138"/>
              <a:gd name="connsiteY48" fmla="*/ 207963 h 250825"/>
              <a:gd name="connsiteX49" fmla="*/ 28575 w 338138"/>
              <a:gd name="connsiteY49" fmla="*/ 182955 h 250825"/>
              <a:gd name="connsiteX50" fmla="*/ 28575 w 338138"/>
              <a:gd name="connsiteY50" fmla="*/ 25008 h 250825"/>
              <a:gd name="connsiteX51" fmla="*/ 53663 w 338138"/>
              <a:gd name="connsiteY51" fmla="*/ 0 h 250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338138" h="250825">
                <a:moveTo>
                  <a:pt x="9246" y="217487"/>
                </a:moveTo>
                <a:cubicBezTo>
                  <a:pt x="9246" y="217487"/>
                  <a:pt x="9246" y="217487"/>
                  <a:pt x="328892" y="217487"/>
                </a:cubicBezTo>
                <a:cubicBezTo>
                  <a:pt x="334176" y="217487"/>
                  <a:pt x="338138" y="221488"/>
                  <a:pt x="338138" y="226822"/>
                </a:cubicBezTo>
                <a:cubicBezTo>
                  <a:pt x="338138" y="240157"/>
                  <a:pt x="327571" y="250825"/>
                  <a:pt x="314363" y="250825"/>
                </a:cubicBezTo>
                <a:cubicBezTo>
                  <a:pt x="314363" y="250825"/>
                  <a:pt x="314363" y="250825"/>
                  <a:pt x="23775" y="250825"/>
                </a:cubicBezTo>
                <a:cubicBezTo>
                  <a:pt x="10567" y="250825"/>
                  <a:pt x="0" y="240157"/>
                  <a:pt x="0" y="226822"/>
                </a:cubicBezTo>
                <a:cubicBezTo>
                  <a:pt x="0" y="221488"/>
                  <a:pt x="3962" y="217487"/>
                  <a:pt x="9246" y="217487"/>
                </a:cubicBezTo>
                <a:close/>
                <a:moveTo>
                  <a:pt x="100182" y="100012"/>
                </a:moveTo>
                <a:cubicBezTo>
                  <a:pt x="100182" y="100012"/>
                  <a:pt x="100182" y="100012"/>
                  <a:pt x="123655" y="100012"/>
                </a:cubicBezTo>
                <a:cubicBezTo>
                  <a:pt x="127567" y="100012"/>
                  <a:pt x="130175" y="102689"/>
                  <a:pt x="130175" y="106705"/>
                </a:cubicBezTo>
                <a:cubicBezTo>
                  <a:pt x="130175" y="106705"/>
                  <a:pt x="130175" y="106705"/>
                  <a:pt x="130175" y="161583"/>
                </a:cubicBezTo>
                <a:cubicBezTo>
                  <a:pt x="130175" y="165598"/>
                  <a:pt x="127567" y="168275"/>
                  <a:pt x="123655" y="168275"/>
                </a:cubicBezTo>
                <a:cubicBezTo>
                  <a:pt x="123655" y="168275"/>
                  <a:pt x="123655" y="168275"/>
                  <a:pt x="100182" y="168275"/>
                </a:cubicBezTo>
                <a:cubicBezTo>
                  <a:pt x="96270" y="168275"/>
                  <a:pt x="93662" y="165598"/>
                  <a:pt x="93662" y="161583"/>
                </a:cubicBezTo>
                <a:cubicBezTo>
                  <a:pt x="93662" y="161583"/>
                  <a:pt x="93662" y="161583"/>
                  <a:pt x="93662" y="106705"/>
                </a:cubicBezTo>
                <a:cubicBezTo>
                  <a:pt x="93662" y="102689"/>
                  <a:pt x="96270" y="100012"/>
                  <a:pt x="100182" y="100012"/>
                </a:cubicBezTo>
                <a:close/>
                <a:moveTo>
                  <a:pt x="157332" y="77787"/>
                </a:moveTo>
                <a:cubicBezTo>
                  <a:pt x="157332" y="77787"/>
                  <a:pt x="157332" y="77787"/>
                  <a:pt x="180805" y="77787"/>
                </a:cubicBezTo>
                <a:cubicBezTo>
                  <a:pt x="184717" y="77787"/>
                  <a:pt x="187325" y="81779"/>
                  <a:pt x="187325" y="84441"/>
                </a:cubicBezTo>
                <a:cubicBezTo>
                  <a:pt x="187325" y="84441"/>
                  <a:pt x="187325" y="84441"/>
                  <a:pt x="187325" y="161622"/>
                </a:cubicBezTo>
                <a:cubicBezTo>
                  <a:pt x="187325" y="165614"/>
                  <a:pt x="184717" y="168275"/>
                  <a:pt x="180805" y="168275"/>
                </a:cubicBezTo>
                <a:cubicBezTo>
                  <a:pt x="180805" y="168275"/>
                  <a:pt x="180805" y="168275"/>
                  <a:pt x="157332" y="168275"/>
                </a:cubicBezTo>
                <a:cubicBezTo>
                  <a:pt x="153420" y="168275"/>
                  <a:pt x="150812" y="165614"/>
                  <a:pt x="150812" y="161622"/>
                </a:cubicBezTo>
                <a:cubicBezTo>
                  <a:pt x="150812" y="161622"/>
                  <a:pt x="150812" y="161622"/>
                  <a:pt x="150812" y="84441"/>
                </a:cubicBezTo>
                <a:cubicBezTo>
                  <a:pt x="150812" y="81779"/>
                  <a:pt x="153420" y="77787"/>
                  <a:pt x="157332" y="77787"/>
                </a:cubicBezTo>
                <a:close/>
                <a:moveTo>
                  <a:pt x="216070" y="49212"/>
                </a:moveTo>
                <a:cubicBezTo>
                  <a:pt x="216070" y="49212"/>
                  <a:pt x="216070" y="49212"/>
                  <a:pt x="239543" y="49212"/>
                </a:cubicBezTo>
                <a:cubicBezTo>
                  <a:pt x="243455" y="49212"/>
                  <a:pt x="246063" y="51858"/>
                  <a:pt x="246063" y="55827"/>
                </a:cubicBezTo>
                <a:cubicBezTo>
                  <a:pt x="246063" y="55827"/>
                  <a:pt x="246063" y="55827"/>
                  <a:pt x="246063" y="161661"/>
                </a:cubicBezTo>
                <a:cubicBezTo>
                  <a:pt x="246063" y="165629"/>
                  <a:pt x="243455" y="168275"/>
                  <a:pt x="239543" y="168275"/>
                </a:cubicBezTo>
                <a:cubicBezTo>
                  <a:pt x="239543" y="168275"/>
                  <a:pt x="239543" y="168275"/>
                  <a:pt x="216070" y="168275"/>
                </a:cubicBezTo>
                <a:cubicBezTo>
                  <a:pt x="212158" y="168275"/>
                  <a:pt x="209550" y="165629"/>
                  <a:pt x="209550" y="161661"/>
                </a:cubicBezTo>
                <a:cubicBezTo>
                  <a:pt x="209550" y="161661"/>
                  <a:pt x="209550" y="161661"/>
                  <a:pt x="209550" y="55827"/>
                </a:cubicBezTo>
                <a:cubicBezTo>
                  <a:pt x="209550" y="51858"/>
                  <a:pt x="212158" y="49212"/>
                  <a:pt x="216070" y="49212"/>
                </a:cubicBezTo>
                <a:close/>
                <a:moveTo>
                  <a:pt x="53428" y="22225"/>
                </a:moveTo>
                <a:cubicBezTo>
                  <a:pt x="52114" y="22225"/>
                  <a:pt x="50800" y="23541"/>
                  <a:pt x="50800" y="24858"/>
                </a:cubicBezTo>
                <a:lnTo>
                  <a:pt x="50800" y="182834"/>
                </a:lnTo>
                <a:cubicBezTo>
                  <a:pt x="50800" y="184150"/>
                  <a:pt x="52114" y="184150"/>
                  <a:pt x="53428" y="184150"/>
                </a:cubicBezTo>
                <a:cubicBezTo>
                  <a:pt x="53428" y="184150"/>
                  <a:pt x="53428" y="184150"/>
                  <a:pt x="284710" y="184150"/>
                </a:cubicBezTo>
                <a:cubicBezTo>
                  <a:pt x="286024" y="184150"/>
                  <a:pt x="287338" y="184150"/>
                  <a:pt x="287338" y="182834"/>
                </a:cubicBezTo>
                <a:cubicBezTo>
                  <a:pt x="287338" y="182834"/>
                  <a:pt x="287338" y="182834"/>
                  <a:pt x="287338" y="24858"/>
                </a:cubicBezTo>
                <a:cubicBezTo>
                  <a:pt x="287338" y="23541"/>
                  <a:pt x="286024" y="22225"/>
                  <a:pt x="284710" y="22225"/>
                </a:cubicBezTo>
                <a:cubicBezTo>
                  <a:pt x="284710" y="22225"/>
                  <a:pt x="284710" y="22225"/>
                  <a:pt x="53428" y="22225"/>
                </a:cubicBezTo>
                <a:close/>
                <a:moveTo>
                  <a:pt x="53663" y="0"/>
                </a:moveTo>
                <a:cubicBezTo>
                  <a:pt x="53663" y="0"/>
                  <a:pt x="53663" y="0"/>
                  <a:pt x="286062" y="0"/>
                </a:cubicBezTo>
                <a:cubicBezTo>
                  <a:pt x="300587" y="0"/>
                  <a:pt x="311150" y="10530"/>
                  <a:pt x="311150" y="25008"/>
                </a:cubicBezTo>
                <a:cubicBezTo>
                  <a:pt x="311150" y="25008"/>
                  <a:pt x="311150" y="25008"/>
                  <a:pt x="311150" y="182955"/>
                </a:cubicBezTo>
                <a:cubicBezTo>
                  <a:pt x="311150" y="196117"/>
                  <a:pt x="300587" y="207963"/>
                  <a:pt x="286062" y="207963"/>
                </a:cubicBezTo>
                <a:cubicBezTo>
                  <a:pt x="286062" y="207963"/>
                  <a:pt x="286062" y="207963"/>
                  <a:pt x="53663" y="207963"/>
                </a:cubicBezTo>
                <a:cubicBezTo>
                  <a:pt x="39138" y="207963"/>
                  <a:pt x="28575" y="196117"/>
                  <a:pt x="28575" y="182955"/>
                </a:cubicBezTo>
                <a:cubicBezTo>
                  <a:pt x="28575" y="182955"/>
                  <a:pt x="28575" y="182955"/>
                  <a:pt x="28575" y="25008"/>
                </a:cubicBezTo>
                <a:cubicBezTo>
                  <a:pt x="28575" y="10530"/>
                  <a:pt x="39138" y="0"/>
                  <a:pt x="53663" y="0"/>
                </a:cubicBezTo>
                <a:close/>
              </a:path>
            </a:pathLst>
          </a:custGeom>
          <a:solidFill>
            <a:schemeClr val="bg1"/>
          </a:solidFill>
          <a:ln>
            <a:noFill/>
          </a:ln>
        </p:spPr>
        <p:txBody>
          <a:bodyPr/>
          <a:lstStyle/>
          <a:p>
            <a:endParaRPr lang="zh-CN" altLang="en-US">
              <a:cs typeface="+mn-ea"/>
              <a:sym typeface="+mn-lt"/>
            </a:endParaRPr>
          </a:p>
        </p:txBody>
      </p:sp>
      <p:sp>
        <p:nvSpPr>
          <p:cNvPr id="71" name="light-bulb-on_78727"/>
          <p:cNvSpPr>
            <a:spLocks noChangeAspect="1"/>
          </p:cNvSpPr>
          <p:nvPr/>
        </p:nvSpPr>
        <p:spPr bwMode="auto">
          <a:xfrm>
            <a:off x="7280100" y="4432927"/>
            <a:ext cx="586678" cy="609685"/>
          </a:xfrm>
          <a:custGeom>
            <a:avLst/>
            <a:gdLst>
              <a:gd name="connsiteX0" fmla="*/ 141287 w 323850"/>
              <a:gd name="connsiteY0" fmla="*/ 307975 h 336550"/>
              <a:gd name="connsiteX1" fmla="*/ 141287 w 323850"/>
              <a:gd name="connsiteY1" fmla="*/ 310833 h 336550"/>
              <a:gd name="connsiteX2" fmla="*/ 159808 w 323850"/>
              <a:gd name="connsiteY2" fmla="*/ 322263 h 336550"/>
              <a:gd name="connsiteX3" fmla="*/ 162454 w 323850"/>
              <a:gd name="connsiteY3" fmla="*/ 322263 h 336550"/>
              <a:gd name="connsiteX4" fmla="*/ 180975 w 323850"/>
              <a:gd name="connsiteY4" fmla="*/ 310833 h 336550"/>
              <a:gd name="connsiteX5" fmla="*/ 180975 w 323850"/>
              <a:gd name="connsiteY5" fmla="*/ 307975 h 336550"/>
              <a:gd name="connsiteX6" fmla="*/ 141287 w 323850"/>
              <a:gd name="connsiteY6" fmla="*/ 307975 h 336550"/>
              <a:gd name="connsiteX7" fmla="*/ 123871 w 323850"/>
              <a:gd name="connsiteY7" fmla="*/ 277813 h 336550"/>
              <a:gd name="connsiteX8" fmla="*/ 115887 w 323850"/>
              <a:gd name="connsiteY8" fmla="*/ 286361 h 336550"/>
              <a:gd name="connsiteX9" fmla="*/ 123871 w 323850"/>
              <a:gd name="connsiteY9" fmla="*/ 293688 h 336550"/>
              <a:gd name="connsiteX10" fmla="*/ 198391 w 323850"/>
              <a:gd name="connsiteY10" fmla="*/ 293688 h 336550"/>
              <a:gd name="connsiteX11" fmla="*/ 206375 w 323850"/>
              <a:gd name="connsiteY11" fmla="*/ 286361 h 336550"/>
              <a:gd name="connsiteX12" fmla="*/ 198391 w 323850"/>
              <a:gd name="connsiteY12" fmla="*/ 277813 h 336550"/>
              <a:gd name="connsiteX13" fmla="*/ 123871 w 323850"/>
              <a:gd name="connsiteY13" fmla="*/ 277813 h 336550"/>
              <a:gd name="connsiteX14" fmla="*/ 123871 w 323850"/>
              <a:gd name="connsiteY14" fmla="*/ 246063 h 336550"/>
              <a:gd name="connsiteX15" fmla="*/ 115887 w 323850"/>
              <a:gd name="connsiteY15" fmla="*/ 254123 h 336550"/>
              <a:gd name="connsiteX16" fmla="*/ 123871 w 323850"/>
              <a:gd name="connsiteY16" fmla="*/ 263526 h 336550"/>
              <a:gd name="connsiteX17" fmla="*/ 198391 w 323850"/>
              <a:gd name="connsiteY17" fmla="*/ 263526 h 336550"/>
              <a:gd name="connsiteX18" fmla="*/ 206375 w 323850"/>
              <a:gd name="connsiteY18" fmla="*/ 254123 h 336550"/>
              <a:gd name="connsiteX19" fmla="*/ 198391 w 323850"/>
              <a:gd name="connsiteY19" fmla="*/ 246063 h 336550"/>
              <a:gd name="connsiteX20" fmla="*/ 123871 w 323850"/>
              <a:gd name="connsiteY20" fmla="*/ 246063 h 336550"/>
              <a:gd name="connsiteX21" fmla="*/ 146050 w 323850"/>
              <a:gd name="connsiteY21" fmla="*/ 182563 h 336550"/>
              <a:gd name="connsiteX22" fmla="*/ 159279 w 323850"/>
              <a:gd name="connsiteY22" fmla="*/ 231776 h 336550"/>
              <a:gd name="connsiteX23" fmla="*/ 164571 w 323850"/>
              <a:gd name="connsiteY23" fmla="*/ 231776 h 336550"/>
              <a:gd name="connsiteX24" fmla="*/ 177800 w 323850"/>
              <a:gd name="connsiteY24" fmla="*/ 182563 h 336550"/>
              <a:gd name="connsiteX25" fmla="*/ 146050 w 323850"/>
              <a:gd name="connsiteY25" fmla="*/ 182563 h 336550"/>
              <a:gd name="connsiteX26" fmla="*/ 286135 w 323850"/>
              <a:gd name="connsiteY26" fmla="*/ 147638 h 336550"/>
              <a:gd name="connsiteX27" fmla="*/ 317115 w 323850"/>
              <a:gd name="connsiteY27" fmla="*/ 147638 h 336550"/>
              <a:gd name="connsiteX28" fmla="*/ 323850 w 323850"/>
              <a:gd name="connsiteY28" fmla="*/ 154133 h 336550"/>
              <a:gd name="connsiteX29" fmla="*/ 317115 w 323850"/>
              <a:gd name="connsiteY29" fmla="*/ 161926 h 336550"/>
              <a:gd name="connsiteX30" fmla="*/ 286135 w 323850"/>
              <a:gd name="connsiteY30" fmla="*/ 161926 h 336550"/>
              <a:gd name="connsiteX31" fmla="*/ 279400 w 323850"/>
              <a:gd name="connsiteY31" fmla="*/ 154133 h 336550"/>
              <a:gd name="connsiteX32" fmla="*/ 286135 w 323850"/>
              <a:gd name="connsiteY32" fmla="*/ 147638 h 336550"/>
              <a:gd name="connsiteX33" fmla="*/ 6494 w 323850"/>
              <a:gd name="connsiteY33" fmla="*/ 147638 h 336550"/>
              <a:gd name="connsiteX34" fmla="*/ 36368 w 323850"/>
              <a:gd name="connsiteY34" fmla="*/ 147638 h 336550"/>
              <a:gd name="connsiteX35" fmla="*/ 42863 w 323850"/>
              <a:gd name="connsiteY35" fmla="*/ 154133 h 336550"/>
              <a:gd name="connsiteX36" fmla="*/ 36368 w 323850"/>
              <a:gd name="connsiteY36" fmla="*/ 161926 h 336550"/>
              <a:gd name="connsiteX37" fmla="*/ 6494 w 323850"/>
              <a:gd name="connsiteY37" fmla="*/ 161926 h 336550"/>
              <a:gd name="connsiteX38" fmla="*/ 0 w 323850"/>
              <a:gd name="connsiteY38" fmla="*/ 154133 h 336550"/>
              <a:gd name="connsiteX39" fmla="*/ 6494 w 323850"/>
              <a:gd name="connsiteY39" fmla="*/ 147638 h 336550"/>
              <a:gd name="connsiteX40" fmla="*/ 161131 w 323850"/>
              <a:gd name="connsiteY40" fmla="*/ 76200 h 336550"/>
              <a:gd name="connsiteX41" fmla="*/ 79375 w 323850"/>
              <a:gd name="connsiteY41" fmla="*/ 159261 h 336550"/>
              <a:gd name="connsiteX42" fmla="*/ 124209 w 323850"/>
              <a:gd name="connsiteY42" fmla="*/ 231775 h 336550"/>
              <a:gd name="connsiteX43" fmla="*/ 143989 w 323850"/>
              <a:gd name="connsiteY43" fmla="*/ 231775 h 336550"/>
              <a:gd name="connsiteX44" fmla="*/ 128165 w 323850"/>
              <a:gd name="connsiteY44" fmla="*/ 179038 h 336550"/>
              <a:gd name="connsiteX45" fmla="*/ 128165 w 323850"/>
              <a:gd name="connsiteY45" fmla="*/ 172446 h 336550"/>
              <a:gd name="connsiteX46" fmla="*/ 133440 w 323850"/>
              <a:gd name="connsiteY46" fmla="*/ 168491 h 336550"/>
              <a:gd name="connsiteX47" fmla="*/ 188823 w 323850"/>
              <a:gd name="connsiteY47" fmla="*/ 168491 h 336550"/>
              <a:gd name="connsiteX48" fmla="*/ 194098 w 323850"/>
              <a:gd name="connsiteY48" fmla="*/ 172446 h 336550"/>
              <a:gd name="connsiteX49" fmla="*/ 194098 w 323850"/>
              <a:gd name="connsiteY49" fmla="*/ 179038 h 336550"/>
              <a:gd name="connsiteX50" fmla="*/ 178274 w 323850"/>
              <a:gd name="connsiteY50" fmla="*/ 231775 h 336550"/>
              <a:gd name="connsiteX51" fmla="*/ 198054 w 323850"/>
              <a:gd name="connsiteY51" fmla="*/ 231775 h 336550"/>
              <a:gd name="connsiteX52" fmla="*/ 242888 w 323850"/>
              <a:gd name="connsiteY52" fmla="*/ 159261 h 336550"/>
              <a:gd name="connsiteX53" fmla="*/ 161131 w 323850"/>
              <a:gd name="connsiteY53" fmla="*/ 76200 h 336550"/>
              <a:gd name="connsiteX54" fmla="*/ 161131 w 323850"/>
              <a:gd name="connsiteY54" fmla="*/ 63500 h 336550"/>
              <a:gd name="connsiteX55" fmla="*/ 257175 w 323850"/>
              <a:gd name="connsiteY55" fmla="*/ 159793 h 336550"/>
              <a:gd name="connsiteX56" fmla="*/ 241387 w 323850"/>
              <a:gd name="connsiteY56" fmla="*/ 211237 h 336550"/>
              <a:gd name="connsiteX57" fmla="*/ 213758 w 323850"/>
              <a:gd name="connsiteY57" fmla="*/ 238938 h 336550"/>
              <a:gd name="connsiteX58" fmla="*/ 220336 w 323850"/>
              <a:gd name="connsiteY58" fmla="*/ 254767 h 336550"/>
              <a:gd name="connsiteX59" fmla="*/ 213758 w 323850"/>
              <a:gd name="connsiteY59" fmla="*/ 270596 h 336550"/>
              <a:gd name="connsiteX60" fmla="*/ 220336 w 323850"/>
              <a:gd name="connsiteY60" fmla="*/ 286425 h 336550"/>
              <a:gd name="connsiteX61" fmla="*/ 197970 w 323850"/>
              <a:gd name="connsiteY61" fmla="*/ 308850 h 336550"/>
              <a:gd name="connsiteX62" fmla="*/ 195338 w 323850"/>
              <a:gd name="connsiteY62" fmla="*/ 308850 h 336550"/>
              <a:gd name="connsiteX63" fmla="*/ 195338 w 323850"/>
              <a:gd name="connsiteY63" fmla="*/ 311488 h 336550"/>
              <a:gd name="connsiteX64" fmla="*/ 162446 w 323850"/>
              <a:gd name="connsiteY64" fmla="*/ 336550 h 336550"/>
              <a:gd name="connsiteX65" fmla="*/ 159815 w 323850"/>
              <a:gd name="connsiteY65" fmla="*/ 336550 h 336550"/>
              <a:gd name="connsiteX66" fmla="*/ 126923 w 323850"/>
              <a:gd name="connsiteY66" fmla="*/ 311488 h 336550"/>
              <a:gd name="connsiteX67" fmla="*/ 126923 w 323850"/>
              <a:gd name="connsiteY67" fmla="*/ 308850 h 336550"/>
              <a:gd name="connsiteX68" fmla="*/ 124292 w 323850"/>
              <a:gd name="connsiteY68" fmla="*/ 308850 h 336550"/>
              <a:gd name="connsiteX69" fmla="*/ 101926 w 323850"/>
              <a:gd name="connsiteY69" fmla="*/ 286425 h 336550"/>
              <a:gd name="connsiteX70" fmla="*/ 108504 w 323850"/>
              <a:gd name="connsiteY70" fmla="*/ 270596 h 336550"/>
              <a:gd name="connsiteX71" fmla="*/ 101926 w 323850"/>
              <a:gd name="connsiteY71" fmla="*/ 254767 h 336550"/>
              <a:gd name="connsiteX72" fmla="*/ 108504 w 323850"/>
              <a:gd name="connsiteY72" fmla="*/ 240257 h 336550"/>
              <a:gd name="connsiteX73" fmla="*/ 80875 w 323850"/>
              <a:gd name="connsiteY73" fmla="*/ 211237 h 336550"/>
              <a:gd name="connsiteX74" fmla="*/ 65087 w 323850"/>
              <a:gd name="connsiteY74" fmla="*/ 159793 h 336550"/>
              <a:gd name="connsiteX75" fmla="*/ 161131 w 323850"/>
              <a:gd name="connsiteY75" fmla="*/ 63500 h 336550"/>
              <a:gd name="connsiteX76" fmla="*/ 266359 w 323850"/>
              <a:gd name="connsiteY76" fmla="*/ 47037 h 336550"/>
              <a:gd name="connsiteX77" fmla="*/ 275488 w 323850"/>
              <a:gd name="connsiteY77" fmla="*/ 47037 h 336550"/>
              <a:gd name="connsiteX78" fmla="*/ 275488 w 323850"/>
              <a:gd name="connsiteY78" fmla="*/ 57385 h 336550"/>
              <a:gd name="connsiteX79" fmla="*/ 254623 w 323850"/>
              <a:gd name="connsiteY79" fmla="*/ 78081 h 336550"/>
              <a:gd name="connsiteX80" fmla="*/ 250711 w 323850"/>
              <a:gd name="connsiteY80" fmla="*/ 79375 h 336550"/>
              <a:gd name="connsiteX81" fmla="*/ 245495 w 323850"/>
              <a:gd name="connsiteY81" fmla="*/ 78081 h 336550"/>
              <a:gd name="connsiteX82" fmla="*/ 245495 w 323850"/>
              <a:gd name="connsiteY82" fmla="*/ 67733 h 336550"/>
              <a:gd name="connsiteX83" fmla="*/ 266359 w 323850"/>
              <a:gd name="connsiteY83" fmla="*/ 47037 h 336550"/>
              <a:gd name="connsiteX84" fmla="*/ 47037 w 323850"/>
              <a:gd name="connsiteY84" fmla="*/ 47037 h 336550"/>
              <a:gd name="connsiteX85" fmla="*/ 56091 w 323850"/>
              <a:gd name="connsiteY85" fmla="*/ 47037 h 336550"/>
              <a:gd name="connsiteX86" fmla="*/ 76788 w 323850"/>
              <a:gd name="connsiteY86" fmla="*/ 67733 h 336550"/>
              <a:gd name="connsiteX87" fmla="*/ 76788 w 323850"/>
              <a:gd name="connsiteY87" fmla="*/ 78081 h 336550"/>
              <a:gd name="connsiteX88" fmla="*/ 71614 w 323850"/>
              <a:gd name="connsiteY88" fmla="*/ 79375 h 336550"/>
              <a:gd name="connsiteX89" fmla="*/ 67733 w 323850"/>
              <a:gd name="connsiteY89" fmla="*/ 78081 h 336550"/>
              <a:gd name="connsiteX90" fmla="*/ 47037 w 323850"/>
              <a:gd name="connsiteY90" fmla="*/ 57385 h 336550"/>
              <a:gd name="connsiteX91" fmla="*/ 47037 w 323850"/>
              <a:gd name="connsiteY91" fmla="*/ 47037 h 336550"/>
              <a:gd name="connsiteX92" fmla="*/ 161925 w 323850"/>
              <a:gd name="connsiteY92" fmla="*/ 0 h 336550"/>
              <a:gd name="connsiteX93" fmla="*/ 168275 w 323850"/>
              <a:gd name="connsiteY93" fmla="*/ 6494 h 336550"/>
              <a:gd name="connsiteX94" fmla="*/ 168275 w 323850"/>
              <a:gd name="connsiteY94" fmla="*/ 36368 h 336550"/>
              <a:gd name="connsiteX95" fmla="*/ 161925 w 323850"/>
              <a:gd name="connsiteY95" fmla="*/ 42863 h 336550"/>
              <a:gd name="connsiteX96" fmla="*/ 155575 w 323850"/>
              <a:gd name="connsiteY96" fmla="*/ 36368 h 336550"/>
              <a:gd name="connsiteX97" fmla="*/ 155575 w 323850"/>
              <a:gd name="connsiteY97" fmla="*/ 6494 h 336550"/>
              <a:gd name="connsiteX98" fmla="*/ 161925 w 323850"/>
              <a:gd name="connsiteY98" fmla="*/ 0 h 336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Lst>
            <a:rect l="l" t="t" r="r" b="b"/>
            <a:pathLst>
              <a:path w="323850" h="336550">
                <a:moveTo>
                  <a:pt x="141287" y="307975"/>
                </a:moveTo>
                <a:cubicBezTo>
                  <a:pt x="141287" y="307975"/>
                  <a:pt x="141287" y="307975"/>
                  <a:pt x="141287" y="310833"/>
                </a:cubicBezTo>
                <a:cubicBezTo>
                  <a:pt x="141287" y="316548"/>
                  <a:pt x="149224" y="322263"/>
                  <a:pt x="159808" y="322263"/>
                </a:cubicBezTo>
                <a:cubicBezTo>
                  <a:pt x="159808" y="322263"/>
                  <a:pt x="159808" y="322263"/>
                  <a:pt x="162454" y="322263"/>
                </a:cubicBezTo>
                <a:cubicBezTo>
                  <a:pt x="173037" y="322263"/>
                  <a:pt x="180975" y="316548"/>
                  <a:pt x="180975" y="310833"/>
                </a:cubicBezTo>
                <a:lnTo>
                  <a:pt x="180975" y="307975"/>
                </a:lnTo>
                <a:cubicBezTo>
                  <a:pt x="180975" y="307975"/>
                  <a:pt x="180975" y="307975"/>
                  <a:pt x="141287" y="307975"/>
                </a:cubicBezTo>
                <a:close/>
                <a:moveTo>
                  <a:pt x="123871" y="277813"/>
                </a:moveTo>
                <a:cubicBezTo>
                  <a:pt x="118548" y="277813"/>
                  <a:pt x="115887" y="281477"/>
                  <a:pt x="115887" y="286361"/>
                </a:cubicBezTo>
                <a:cubicBezTo>
                  <a:pt x="115887" y="290025"/>
                  <a:pt x="118548" y="293688"/>
                  <a:pt x="123871" y="293688"/>
                </a:cubicBezTo>
                <a:cubicBezTo>
                  <a:pt x="123871" y="293688"/>
                  <a:pt x="123871" y="293688"/>
                  <a:pt x="198391" y="293688"/>
                </a:cubicBezTo>
                <a:cubicBezTo>
                  <a:pt x="203713" y="293688"/>
                  <a:pt x="206375" y="290025"/>
                  <a:pt x="206375" y="286361"/>
                </a:cubicBezTo>
                <a:cubicBezTo>
                  <a:pt x="206375" y="281477"/>
                  <a:pt x="203713" y="277813"/>
                  <a:pt x="198391" y="277813"/>
                </a:cubicBezTo>
                <a:cubicBezTo>
                  <a:pt x="198391" y="277813"/>
                  <a:pt x="198391" y="277813"/>
                  <a:pt x="123871" y="277813"/>
                </a:cubicBezTo>
                <a:close/>
                <a:moveTo>
                  <a:pt x="123871" y="246063"/>
                </a:moveTo>
                <a:cubicBezTo>
                  <a:pt x="118548" y="246063"/>
                  <a:pt x="115887" y="250093"/>
                  <a:pt x="115887" y="254123"/>
                </a:cubicBezTo>
                <a:cubicBezTo>
                  <a:pt x="115887" y="259496"/>
                  <a:pt x="118548" y="263526"/>
                  <a:pt x="123871" y="263526"/>
                </a:cubicBezTo>
                <a:cubicBezTo>
                  <a:pt x="123871" y="263526"/>
                  <a:pt x="123871" y="263526"/>
                  <a:pt x="198391" y="263526"/>
                </a:cubicBezTo>
                <a:cubicBezTo>
                  <a:pt x="203713" y="263526"/>
                  <a:pt x="206375" y="259496"/>
                  <a:pt x="206375" y="254123"/>
                </a:cubicBezTo>
                <a:cubicBezTo>
                  <a:pt x="206375" y="250093"/>
                  <a:pt x="203713" y="246063"/>
                  <a:pt x="198391" y="246063"/>
                </a:cubicBezTo>
                <a:cubicBezTo>
                  <a:pt x="198391" y="246063"/>
                  <a:pt x="198391" y="246063"/>
                  <a:pt x="123871" y="246063"/>
                </a:cubicBezTo>
                <a:close/>
                <a:moveTo>
                  <a:pt x="146050" y="182563"/>
                </a:moveTo>
                <a:cubicBezTo>
                  <a:pt x="152664" y="200694"/>
                  <a:pt x="156633" y="221416"/>
                  <a:pt x="159279" y="231776"/>
                </a:cubicBezTo>
                <a:cubicBezTo>
                  <a:pt x="159279" y="231776"/>
                  <a:pt x="159279" y="231776"/>
                  <a:pt x="164571" y="231776"/>
                </a:cubicBezTo>
                <a:cubicBezTo>
                  <a:pt x="167216" y="221416"/>
                  <a:pt x="171185" y="200694"/>
                  <a:pt x="177800" y="182563"/>
                </a:cubicBezTo>
                <a:cubicBezTo>
                  <a:pt x="177800" y="182563"/>
                  <a:pt x="177800" y="182563"/>
                  <a:pt x="146050" y="182563"/>
                </a:cubicBezTo>
                <a:close/>
                <a:moveTo>
                  <a:pt x="286135" y="147638"/>
                </a:moveTo>
                <a:cubicBezTo>
                  <a:pt x="317115" y="147638"/>
                  <a:pt x="317115" y="147638"/>
                  <a:pt x="317115" y="147638"/>
                </a:cubicBezTo>
                <a:cubicBezTo>
                  <a:pt x="321156" y="147638"/>
                  <a:pt x="323850" y="150236"/>
                  <a:pt x="323850" y="154133"/>
                </a:cubicBezTo>
                <a:cubicBezTo>
                  <a:pt x="323850" y="158030"/>
                  <a:pt x="321156" y="161926"/>
                  <a:pt x="317115" y="161926"/>
                </a:cubicBezTo>
                <a:cubicBezTo>
                  <a:pt x="286135" y="161926"/>
                  <a:pt x="286135" y="161926"/>
                  <a:pt x="286135" y="161926"/>
                </a:cubicBezTo>
                <a:cubicBezTo>
                  <a:pt x="282094" y="161926"/>
                  <a:pt x="279400" y="158030"/>
                  <a:pt x="279400" y="154133"/>
                </a:cubicBezTo>
                <a:cubicBezTo>
                  <a:pt x="279400" y="150236"/>
                  <a:pt x="282094" y="147638"/>
                  <a:pt x="286135" y="147638"/>
                </a:cubicBezTo>
                <a:close/>
                <a:moveTo>
                  <a:pt x="6494" y="147638"/>
                </a:moveTo>
                <a:cubicBezTo>
                  <a:pt x="36368" y="147638"/>
                  <a:pt x="36368" y="147638"/>
                  <a:pt x="36368" y="147638"/>
                </a:cubicBezTo>
                <a:cubicBezTo>
                  <a:pt x="40265" y="147638"/>
                  <a:pt x="42863" y="150236"/>
                  <a:pt x="42863" y="154133"/>
                </a:cubicBezTo>
                <a:cubicBezTo>
                  <a:pt x="42863" y="158030"/>
                  <a:pt x="40265" y="161926"/>
                  <a:pt x="36368" y="161926"/>
                </a:cubicBezTo>
                <a:cubicBezTo>
                  <a:pt x="6494" y="161926"/>
                  <a:pt x="6494" y="161926"/>
                  <a:pt x="6494" y="161926"/>
                </a:cubicBezTo>
                <a:cubicBezTo>
                  <a:pt x="2598" y="161926"/>
                  <a:pt x="0" y="158030"/>
                  <a:pt x="0" y="154133"/>
                </a:cubicBezTo>
                <a:cubicBezTo>
                  <a:pt x="0" y="150236"/>
                  <a:pt x="2598" y="147638"/>
                  <a:pt x="6494" y="147638"/>
                </a:cubicBezTo>
                <a:close/>
                <a:moveTo>
                  <a:pt x="161131" y="76200"/>
                </a:moveTo>
                <a:cubicBezTo>
                  <a:pt x="116297" y="76200"/>
                  <a:pt x="79375" y="113116"/>
                  <a:pt x="79375" y="159261"/>
                </a:cubicBezTo>
                <a:cubicBezTo>
                  <a:pt x="79375" y="189585"/>
                  <a:pt x="96517" y="218591"/>
                  <a:pt x="124209" y="231775"/>
                </a:cubicBezTo>
                <a:cubicBezTo>
                  <a:pt x="124209" y="231775"/>
                  <a:pt x="124209" y="231775"/>
                  <a:pt x="143989" y="231775"/>
                </a:cubicBezTo>
                <a:cubicBezTo>
                  <a:pt x="141351" y="219909"/>
                  <a:pt x="136077" y="193541"/>
                  <a:pt x="128165" y="179038"/>
                </a:cubicBezTo>
                <a:cubicBezTo>
                  <a:pt x="126846" y="176401"/>
                  <a:pt x="126846" y="173764"/>
                  <a:pt x="128165" y="172446"/>
                </a:cubicBezTo>
                <a:cubicBezTo>
                  <a:pt x="129484" y="169809"/>
                  <a:pt x="130802" y="168491"/>
                  <a:pt x="133440" y="168491"/>
                </a:cubicBezTo>
                <a:cubicBezTo>
                  <a:pt x="133440" y="168491"/>
                  <a:pt x="133440" y="168491"/>
                  <a:pt x="188823" y="168491"/>
                </a:cubicBezTo>
                <a:cubicBezTo>
                  <a:pt x="191460" y="168491"/>
                  <a:pt x="192779" y="169809"/>
                  <a:pt x="194098" y="172446"/>
                </a:cubicBezTo>
                <a:cubicBezTo>
                  <a:pt x="195416" y="173764"/>
                  <a:pt x="195416" y="176401"/>
                  <a:pt x="194098" y="179038"/>
                </a:cubicBezTo>
                <a:cubicBezTo>
                  <a:pt x="186186" y="193541"/>
                  <a:pt x="180911" y="219909"/>
                  <a:pt x="178274" y="231775"/>
                </a:cubicBezTo>
                <a:cubicBezTo>
                  <a:pt x="178274" y="231775"/>
                  <a:pt x="178274" y="231775"/>
                  <a:pt x="198054" y="231775"/>
                </a:cubicBezTo>
                <a:cubicBezTo>
                  <a:pt x="225745" y="218591"/>
                  <a:pt x="242888" y="189585"/>
                  <a:pt x="242888" y="159261"/>
                </a:cubicBezTo>
                <a:cubicBezTo>
                  <a:pt x="242888" y="113116"/>
                  <a:pt x="205965" y="76200"/>
                  <a:pt x="161131" y="76200"/>
                </a:cubicBezTo>
                <a:close/>
                <a:moveTo>
                  <a:pt x="161131" y="63500"/>
                </a:moveTo>
                <a:cubicBezTo>
                  <a:pt x="213758" y="63500"/>
                  <a:pt x="257175" y="105710"/>
                  <a:pt x="257175" y="159793"/>
                </a:cubicBezTo>
                <a:cubicBezTo>
                  <a:pt x="257175" y="178260"/>
                  <a:pt x="251912" y="195408"/>
                  <a:pt x="241387" y="211237"/>
                </a:cubicBezTo>
                <a:cubicBezTo>
                  <a:pt x="234808" y="223109"/>
                  <a:pt x="225599" y="232343"/>
                  <a:pt x="213758" y="238938"/>
                </a:cubicBezTo>
                <a:cubicBezTo>
                  <a:pt x="217705" y="244214"/>
                  <a:pt x="220336" y="249491"/>
                  <a:pt x="220336" y="254767"/>
                </a:cubicBezTo>
                <a:cubicBezTo>
                  <a:pt x="220336" y="261363"/>
                  <a:pt x="217705" y="266639"/>
                  <a:pt x="213758" y="270596"/>
                </a:cubicBezTo>
                <a:cubicBezTo>
                  <a:pt x="217705" y="274553"/>
                  <a:pt x="220336" y="279830"/>
                  <a:pt x="220336" y="286425"/>
                </a:cubicBezTo>
                <a:cubicBezTo>
                  <a:pt x="220336" y="298297"/>
                  <a:pt x="209811" y="308850"/>
                  <a:pt x="197970" y="308850"/>
                </a:cubicBezTo>
                <a:cubicBezTo>
                  <a:pt x="197970" y="308850"/>
                  <a:pt x="197970" y="308850"/>
                  <a:pt x="195338" y="308850"/>
                </a:cubicBezTo>
                <a:cubicBezTo>
                  <a:pt x="195338" y="308850"/>
                  <a:pt x="195338" y="308850"/>
                  <a:pt x="195338" y="311488"/>
                </a:cubicBezTo>
                <a:cubicBezTo>
                  <a:pt x="195338" y="325998"/>
                  <a:pt x="180866" y="336550"/>
                  <a:pt x="162446" y="336550"/>
                </a:cubicBezTo>
                <a:cubicBezTo>
                  <a:pt x="162446" y="336550"/>
                  <a:pt x="162446" y="336550"/>
                  <a:pt x="159815" y="336550"/>
                </a:cubicBezTo>
                <a:cubicBezTo>
                  <a:pt x="141396" y="336550"/>
                  <a:pt x="126923" y="325998"/>
                  <a:pt x="126923" y="311488"/>
                </a:cubicBezTo>
                <a:cubicBezTo>
                  <a:pt x="126923" y="311488"/>
                  <a:pt x="126923" y="311488"/>
                  <a:pt x="126923" y="308850"/>
                </a:cubicBezTo>
                <a:cubicBezTo>
                  <a:pt x="126923" y="308850"/>
                  <a:pt x="126923" y="308850"/>
                  <a:pt x="124292" y="308850"/>
                </a:cubicBezTo>
                <a:cubicBezTo>
                  <a:pt x="112451" y="308850"/>
                  <a:pt x="101926" y="298297"/>
                  <a:pt x="101926" y="286425"/>
                </a:cubicBezTo>
                <a:cubicBezTo>
                  <a:pt x="101926" y="279830"/>
                  <a:pt x="104557" y="274553"/>
                  <a:pt x="108504" y="270596"/>
                </a:cubicBezTo>
                <a:cubicBezTo>
                  <a:pt x="104557" y="266639"/>
                  <a:pt x="101926" y="261363"/>
                  <a:pt x="101926" y="254767"/>
                </a:cubicBezTo>
                <a:cubicBezTo>
                  <a:pt x="101926" y="249491"/>
                  <a:pt x="104557" y="244214"/>
                  <a:pt x="108504" y="240257"/>
                </a:cubicBezTo>
                <a:cubicBezTo>
                  <a:pt x="96663" y="232343"/>
                  <a:pt x="87453" y="223109"/>
                  <a:pt x="80875" y="211237"/>
                </a:cubicBezTo>
                <a:cubicBezTo>
                  <a:pt x="70349" y="195408"/>
                  <a:pt x="65087" y="178260"/>
                  <a:pt x="65087" y="159793"/>
                </a:cubicBezTo>
                <a:cubicBezTo>
                  <a:pt x="65087" y="105710"/>
                  <a:pt x="108504" y="63500"/>
                  <a:pt x="161131" y="63500"/>
                </a:cubicBezTo>
                <a:close/>
                <a:moveTo>
                  <a:pt x="266359" y="47037"/>
                </a:moveTo>
                <a:cubicBezTo>
                  <a:pt x="268967" y="44450"/>
                  <a:pt x="272880" y="44450"/>
                  <a:pt x="275488" y="47037"/>
                </a:cubicBezTo>
                <a:cubicBezTo>
                  <a:pt x="279400" y="49624"/>
                  <a:pt x="279400" y="54798"/>
                  <a:pt x="275488" y="57385"/>
                </a:cubicBezTo>
                <a:cubicBezTo>
                  <a:pt x="254623" y="78081"/>
                  <a:pt x="254623" y="78081"/>
                  <a:pt x="254623" y="78081"/>
                </a:cubicBezTo>
                <a:cubicBezTo>
                  <a:pt x="253319" y="79375"/>
                  <a:pt x="252015" y="79375"/>
                  <a:pt x="250711" y="79375"/>
                </a:cubicBezTo>
                <a:cubicBezTo>
                  <a:pt x="248103" y="79375"/>
                  <a:pt x="246799" y="79375"/>
                  <a:pt x="245495" y="78081"/>
                </a:cubicBezTo>
                <a:cubicBezTo>
                  <a:pt x="242887" y="75494"/>
                  <a:pt x="242887" y="70320"/>
                  <a:pt x="245495" y="67733"/>
                </a:cubicBezTo>
                <a:cubicBezTo>
                  <a:pt x="266359" y="47037"/>
                  <a:pt x="266359" y="47037"/>
                  <a:pt x="266359" y="47037"/>
                </a:cubicBezTo>
                <a:close/>
                <a:moveTo>
                  <a:pt x="47037" y="47037"/>
                </a:moveTo>
                <a:cubicBezTo>
                  <a:pt x="49624" y="44450"/>
                  <a:pt x="53504" y="44450"/>
                  <a:pt x="56091" y="47037"/>
                </a:cubicBezTo>
                <a:cubicBezTo>
                  <a:pt x="76788" y="67733"/>
                  <a:pt x="76788" y="67733"/>
                  <a:pt x="76788" y="67733"/>
                </a:cubicBezTo>
                <a:cubicBezTo>
                  <a:pt x="79375" y="70320"/>
                  <a:pt x="79375" y="75494"/>
                  <a:pt x="76788" y="78081"/>
                </a:cubicBezTo>
                <a:cubicBezTo>
                  <a:pt x="75494" y="79375"/>
                  <a:pt x="74201" y="79375"/>
                  <a:pt x="71614" y="79375"/>
                </a:cubicBezTo>
                <a:cubicBezTo>
                  <a:pt x="70320" y="79375"/>
                  <a:pt x="69027" y="79375"/>
                  <a:pt x="67733" y="78081"/>
                </a:cubicBezTo>
                <a:cubicBezTo>
                  <a:pt x="47037" y="57385"/>
                  <a:pt x="47037" y="57385"/>
                  <a:pt x="47037" y="57385"/>
                </a:cubicBezTo>
                <a:cubicBezTo>
                  <a:pt x="44450" y="54798"/>
                  <a:pt x="44450" y="49624"/>
                  <a:pt x="47037" y="47037"/>
                </a:cubicBezTo>
                <a:close/>
                <a:moveTo>
                  <a:pt x="161925" y="0"/>
                </a:moveTo>
                <a:cubicBezTo>
                  <a:pt x="165735" y="0"/>
                  <a:pt x="168275" y="2598"/>
                  <a:pt x="168275" y="6494"/>
                </a:cubicBezTo>
                <a:cubicBezTo>
                  <a:pt x="168275" y="36368"/>
                  <a:pt x="168275" y="36368"/>
                  <a:pt x="168275" y="36368"/>
                </a:cubicBezTo>
                <a:cubicBezTo>
                  <a:pt x="168275" y="40265"/>
                  <a:pt x="165735" y="42863"/>
                  <a:pt x="161925" y="42863"/>
                </a:cubicBezTo>
                <a:cubicBezTo>
                  <a:pt x="158115" y="42863"/>
                  <a:pt x="155575" y="40265"/>
                  <a:pt x="155575" y="36368"/>
                </a:cubicBezTo>
                <a:cubicBezTo>
                  <a:pt x="155575" y="6494"/>
                  <a:pt x="155575" y="6494"/>
                  <a:pt x="155575" y="6494"/>
                </a:cubicBezTo>
                <a:cubicBezTo>
                  <a:pt x="155575" y="2598"/>
                  <a:pt x="158115" y="0"/>
                  <a:pt x="161925" y="0"/>
                </a:cubicBezTo>
                <a:close/>
              </a:path>
            </a:pathLst>
          </a:custGeom>
          <a:solidFill>
            <a:schemeClr val="bg1"/>
          </a:solidFill>
          <a:ln>
            <a:noFill/>
          </a:ln>
        </p:spPr>
        <p:txBody>
          <a:bodyPr/>
          <a:lstStyle/>
          <a:p>
            <a:endParaRPr lang="zh-CN" altLang="en-US">
              <a:cs typeface="+mn-ea"/>
              <a:sym typeface="+mn-lt"/>
            </a:endParaRPr>
          </a:p>
        </p:txBody>
      </p:sp>
      <p:sp>
        <p:nvSpPr>
          <p:cNvPr id="72" name="smartphone_155753"/>
          <p:cNvSpPr>
            <a:spLocks noChangeAspect="1"/>
          </p:cNvSpPr>
          <p:nvPr/>
        </p:nvSpPr>
        <p:spPr bwMode="auto">
          <a:xfrm>
            <a:off x="1552548" y="2133556"/>
            <a:ext cx="583683" cy="609685"/>
          </a:xfrm>
          <a:custGeom>
            <a:avLst/>
            <a:gdLst>
              <a:gd name="connsiteX0" fmla="*/ 164665 w 323717"/>
              <a:gd name="connsiteY0" fmla="*/ 288925 h 338138"/>
              <a:gd name="connsiteX1" fmla="*/ 176572 w 323717"/>
              <a:gd name="connsiteY1" fmla="*/ 300832 h 338138"/>
              <a:gd name="connsiteX2" fmla="*/ 164665 w 323717"/>
              <a:gd name="connsiteY2" fmla="*/ 312739 h 338138"/>
              <a:gd name="connsiteX3" fmla="*/ 152758 w 323717"/>
              <a:gd name="connsiteY3" fmla="*/ 300832 h 338138"/>
              <a:gd name="connsiteX4" fmla="*/ 164665 w 323717"/>
              <a:gd name="connsiteY4" fmla="*/ 288925 h 338138"/>
              <a:gd name="connsiteX5" fmla="*/ 89258 w 323717"/>
              <a:gd name="connsiteY5" fmla="*/ 284163 h 338138"/>
              <a:gd name="connsiteX6" fmla="*/ 89258 w 323717"/>
              <a:gd name="connsiteY6" fmla="*/ 315913 h 338138"/>
              <a:gd name="connsiteX7" fmla="*/ 235308 w 323717"/>
              <a:gd name="connsiteY7" fmla="*/ 315913 h 338138"/>
              <a:gd name="connsiteX8" fmla="*/ 235308 w 323717"/>
              <a:gd name="connsiteY8" fmla="*/ 284163 h 338138"/>
              <a:gd name="connsiteX9" fmla="*/ 281081 w 323717"/>
              <a:gd name="connsiteY9" fmla="*/ 112713 h 338138"/>
              <a:gd name="connsiteX10" fmla="*/ 281081 w 323717"/>
              <a:gd name="connsiteY10" fmla="*/ 230188 h 338138"/>
              <a:gd name="connsiteX11" fmla="*/ 271820 w 323717"/>
              <a:gd name="connsiteY11" fmla="*/ 224967 h 338138"/>
              <a:gd name="connsiteX12" fmla="*/ 271820 w 323717"/>
              <a:gd name="connsiteY12" fmla="*/ 119239 h 338138"/>
              <a:gd name="connsiteX13" fmla="*/ 281081 w 323717"/>
              <a:gd name="connsiteY13" fmla="*/ 112713 h 338138"/>
              <a:gd name="connsiteX14" fmla="*/ 41897 w 323717"/>
              <a:gd name="connsiteY14" fmla="*/ 112713 h 338138"/>
              <a:gd name="connsiteX15" fmla="*/ 49835 w 323717"/>
              <a:gd name="connsiteY15" fmla="*/ 119239 h 338138"/>
              <a:gd name="connsiteX16" fmla="*/ 51158 w 323717"/>
              <a:gd name="connsiteY16" fmla="*/ 224967 h 338138"/>
              <a:gd name="connsiteX17" fmla="*/ 41897 w 323717"/>
              <a:gd name="connsiteY17" fmla="*/ 230188 h 338138"/>
              <a:gd name="connsiteX18" fmla="*/ 41897 w 323717"/>
              <a:gd name="connsiteY18" fmla="*/ 112713 h 338138"/>
              <a:gd name="connsiteX19" fmla="*/ 301798 w 323717"/>
              <a:gd name="connsiteY19" fmla="*/ 98425 h 338138"/>
              <a:gd name="connsiteX20" fmla="*/ 303090 w 323717"/>
              <a:gd name="connsiteY20" fmla="*/ 246063 h 338138"/>
              <a:gd name="connsiteX21" fmla="*/ 294045 w 323717"/>
              <a:gd name="connsiteY21" fmla="*/ 240790 h 338138"/>
              <a:gd name="connsiteX22" fmla="*/ 294045 w 323717"/>
              <a:gd name="connsiteY22" fmla="*/ 105016 h 338138"/>
              <a:gd name="connsiteX23" fmla="*/ 301798 w 323717"/>
              <a:gd name="connsiteY23" fmla="*/ 98425 h 338138"/>
              <a:gd name="connsiteX24" fmla="*/ 22545 w 323717"/>
              <a:gd name="connsiteY24" fmla="*/ 98425 h 338138"/>
              <a:gd name="connsiteX25" fmla="*/ 30520 w 323717"/>
              <a:gd name="connsiteY25" fmla="*/ 105016 h 338138"/>
              <a:gd name="connsiteX26" fmla="*/ 30520 w 323717"/>
              <a:gd name="connsiteY26" fmla="*/ 240790 h 338138"/>
              <a:gd name="connsiteX27" fmla="*/ 21216 w 323717"/>
              <a:gd name="connsiteY27" fmla="*/ 246063 h 338138"/>
              <a:gd name="connsiteX28" fmla="*/ 22545 w 323717"/>
              <a:gd name="connsiteY28" fmla="*/ 98425 h 338138"/>
              <a:gd name="connsiteX29" fmla="*/ 89258 w 323717"/>
              <a:gd name="connsiteY29" fmla="*/ 52388 h 338138"/>
              <a:gd name="connsiteX30" fmla="*/ 89258 w 323717"/>
              <a:gd name="connsiteY30" fmla="*/ 263526 h 338138"/>
              <a:gd name="connsiteX31" fmla="*/ 235308 w 323717"/>
              <a:gd name="connsiteY31" fmla="*/ 263526 h 338138"/>
              <a:gd name="connsiteX32" fmla="*/ 235308 w 323717"/>
              <a:gd name="connsiteY32" fmla="*/ 52388 h 338138"/>
              <a:gd name="connsiteX33" fmla="*/ 89258 w 323717"/>
              <a:gd name="connsiteY33" fmla="*/ 22225 h 338138"/>
              <a:gd name="connsiteX34" fmla="*/ 89258 w 323717"/>
              <a:gd name="connsiteY34" fmla="*/ 31750 h 338138"/>
              <a:gd name="connsiteX35" fmla="*/ 235308 w 323717"/>
              <a:gd name="connsiteY35" fmla="*/ 31750 h 338138"/>
              <a:gd name="connsiteX36" fmla="*/ 235308 w 323717"/>
              <a:gd name="connsiteY36" fmla="*/ 22225 h 338138"/>
              <a:gd name="connsiteX37" fmla="*/ 89579 w 323717"/>
              <a:gd name="connsiteY37" fmla="*/ 0 h 338138"/>
              <a:gd name="connsiteX38" fmla="*/ 234986 w 323717"/>
              <a:gd name="connsiteY38" fmla="*/ 0 h 338138"/>
              <a:gd name="connsiteX39" fmla="*/ 255945 w 323717"/>
              <a:gd name="connsiteY39" fmla="*/ 21133 h 338138"/>
              <a:gd name="connsiteX40" fmla="*/ 255945 w 323717"/>
              <a:gd name="connsiteY40" fmla="*/ 317005 h 338138"/>
              <a:gd name="connsiteX41" fmla="*/ 234986 w 323717"/>
              <a:gd name="connsiteY41" fmla="*/ 338138 h 338138"/>
              <a:gd name="connsiteX42" fmla="*/ 89579 w 323717"/>
              <a:gd name="connsiteY42" fmla="*/ 338138 h 338138"/>
              <a:gd name="connsiteX43" fmla="*/ 68620 w 323717"/>
              <a:gd name="connsiteY43" fmla="*/ 317005 h 338138"/>
              <a:gd name="connsiteX44" fmla="*/ 68620 w 323717"/>
              <a:gd name="connsiteY44" fmla="*/ 21133 h 338138"/>
              <a:gd name="connsiteX45" fmla="*/ 89579 w 323717"/>
              <a:gd name="connsiteY45" fmla="*/ 0 h 338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323717" h="338138">
                <a:moveTo>
                  <a:pt x="164665" y="288925"/>
                </a:moveTo>
                <a:cubicBezTo>
                  <a:pt x="171241" y="288925"/>
                  <a:pt x="176572" y="294256"/>
                  <a:pt x="176572" y="300832"/>
                </a:cubicBezTo>
                <a:cubicBezTo>
                  <a:pt x="176572" y="307408"/>
                  <a:pt x="171241" y="312739"/>
                  <a:pt x="164665" y="312739"/>
                </a:cubicBezTo>
                <a:cubicBezTo>
                  <a:pt x="158089" y="312739"/>
                  <a:pt x="152758" y="307408"/>
                  <a:pt x="152758" y="300832"/>
                </a:cubicBezTo>
                <a:cubicBezTo>
                  <a:pt x="152758" y="294256"/>
                  <a:pt x="158089" y="288925"/>
                  <a:pt x="164665" y="288925"/>
                </a:cubicBezTo>
                <a:close/>
                <a:moveTo>
                  <a:pt x="89258" y="284163"/>
                </a:moveTo>
                <a:lnTo>
                  <a:pt x="89258" y="315913"/>
                </a:lnTo>
                <a:lnTo>
                  <a:pt x="235308" y="315913"/>
                </a:lnTo>
                <a:lnTo>
                  <a:pt x="235308" y="284163"/>
                </a:lnTo>
                <a:close/>
                <a:moveTo>
                  <a:pt x="281081" y="112713"/>
                </a:moveTo>
                <a:cubicBezTo>
                  <a:pt x="282404" y="115323"/>
                  <a:pt x="319445" y="161008"/>
                  <a:pt x="281081" y="230188"/>
                </a:cubicBezTo>
                <a:lnTo>
                  <a:pt x="271820" y="224967"/>
                </a:lnTo>
                <a:cubicBezTo>
                  <a:pt x="306216" y="162313"/>
                  <a:pt x="273143" y="120544"/>
                  <a:pt x="271820" y="119239"/>
                </a:cubicBezTo>
                <a:cubicBezTo>
                  <a:pt x="271820" y="119239"/>
                  <a:pt x="271820" y="119239"/>
                  <a:pt x="281081" y="112713"/>
                </a:cubicBezTo>
                <a:close/>
                <a:moveTo>
                  <a:pt x="41897" y="112713"/>
                </a:moveTo>
                <a:cubicBezTo>
                  <a:pt x="41897" y="112713"/>
                  <a:pt x="41897" y="112713"/>
                  <a:pt x="49835" y="119239"/>
                </a:cubicBezTo>
                <a:cubicBezTo>
                  <a:pt x="48512" y="121850"/>
                  <a:pt x="16762" y="162313"/>
                  <a:pt x="51158" y="224967"/>
                </a:cubicBezTo>
                <a:cubicBezTo>
                  <a:pt x="51158" y="224967"/>
                  <a:pt x="51158" y="224967"/>
                  <a:pt x="41897" y="230188"/>
                </a:cubicBezTo>
                <a:cubicBezTo>
                  <a:pt x="3533" y="161008"/>
                  <a:pt x="40574" y="115323"/>
                  <a:pt x="41897" y="112713"/>
                </a:cubicBezTo>
                <a:close/>
                <a:moveTo>
                  <a:pt x="301798" y="98425"/>
                </a:moveTo>
                <a:cubicBezTo>
                  <a:pt x="303090" y="98425"/>
                  <a:pt x="349608" y="159062"/>
                  <a:pt x="303090" y="246063"/>
                </a:cubicBezTo>
                <a:cubicBezTo>
                  <a:pt x="303090" y="246063"/>
                  <a:pt x="303090" y="246063"/>
                  <a:pt x="294045" y="240790"/>
                </a:cubicBezTo>
                <a:cubicBezTo>
                  <a:pt x="336687" y="160380"/>
                  <a:pt x="295337" y="107652"/>
                  <a:pt x="294045" y="105016"/>
                </a:cubicBezTo>
                <a:cubicBezTo>
                  <a:pt x="294045" y="105016"/>
                  <a:pt x="294045" y="105016"/>
                  <a:pt x="301798" y="98425"/>
                </a:cubicBezTo>
                <a:close/>
                <a:moveTo>
                  <a:pt x="22545" y="98425"/>
                </a:moveTo>
                <a:cubicBezTo>
                  <a:pt x="22545" y="98425"/>
                  <a:pt x="22545" y="98425"/>
                  <a:pt x="30520" y="105016"/>
                </a:cubicBezTo>
                <a:cubicBezTo>
                  <a:pt x="27862" y="107652"/>
                  <a:pt x="-13340" y="160380"/>
                  <a:pt x="30520" y="240790"/>
                </a:cubicBezTo>
                <a:lnTo>
                  <a:pt x="21216" y="246063"/>
                </a:lnTo>
                <a:cubicBezTo>
                  <a:pt x="-26630" y="159062"/>
                  <a:pt x="21216" y="98425"/>
                  <a:pt x="22545" y="98425"/>
                </a:cubicBezTo>
                <a:close/>
                <a:moveTo>
                  <a:pt x="89258" y="52388"/>
                </a:moveTo>
                <a:lnTo>
                  <a:pt x="89258" y="263526"/>
                </a:lnTo>
                <a:lnTo>
                  <a:pt x="235308" y="263526"/>
                </a:lnTo>
                <a:lnTo>
                  <a:pt x="235308" y="52388"/>
                </a:lnTo>
                <a:close/>
                <a:moveTo>
                  <a:pt x="89258" y="22225"/>
                </a:moveTo>
                <a:lnTo>
                  <a:pt x="89258" y="31750"/>
                </a:lnTo>
                <a:lnTo>
                  <a:pt x="235308" y="31750"/>
                </a:lnTo>
                <a:lnTo>
                  <a:pt x="235308" y="22225"/>
                </a:lnTo>
                <a:close/>
                <a:moveTo>
                  <a:pt x="89579" y="0"/>
                </a:moveTo>
                <a:cubicBezTo>
                  <a:pt x="89579" y="0"/>
                  <a:pt x="89579" y="0"/>
                  <a:pt x="234986" y="0"/>
                </a:cubicBezTo>
                <a:cubicBezTo>
                  <a:pt x="246775" y="0"/>
                  <a:pt x="255945" y="9246"/>
                  <a:pt x="255945" y="21133"/>
                </a:cubicBezTo>
                <a:cubicBezTo>
                  <a:pt x="255945" y="21133"/>
                  <a:pt x="255945" y="21133"/>
                  <a:pt x="255945" y="317005"/>
                </a:cubicBezTo>
                <a:cubicBezTo>
                  <a:pt x="255945" y="328892"/>
                  <a:pt x="246775" y="338138"/>
                  <a:pt x="234986" y="338138"/>
                </a:cubicBezTo>
                <a:cubicBezTo>
                  <a:pt x="234986" y="338138"/>
                  <a:pt x="234986" y="338138"/>
                  <a:pt x="89579" y="338138"/>
                </a:cubicBezTo>
                <a:cubicBezTo>
                  <a:pt x="77790" y="338138"/>
                  <a:pt x="68620" y="328892"/>
                  <a:pt x="68620" y="317005"/>
                </a:cubicBezTo>
                <a:cubicBezTo>
                  <a:pt x="68620" y="317005"/>
                  <a:pt x="68620" y="317005"/>
                  <a:pt x="68620" y="21133"/>
                </a:cubicBezTo>
                <a:cubicBezTo>
                  <a:pt x="68620" y="9246"/>
                  <a:pt x="77790" y="0"/>
                  <a:pt x="89579" y="0"/>
                </a:cubicBezTo>
                <a:close/>
              </a:path>
            </a:pathLst>
          </a:custGeom>
          <a:solidFill>
            <a:schemeClr val="bg1"/>
          </a:solidFill>
          <a:ln>
            <a:noFill/>
          </a:ln>
        </p:spPr>
        <p:txBody>
          <a:bodyPr/>
          <a:lstStyle/>
          <a:p>
            <a:endParaRPr lang="zh-CN" altLang="en-US">
              <a:cs typeface="+mn-ea"/>
              <a:sym typeface="+mn-lt"/>
            </a:endParaRPr>
          </a:p>
        </p:txBody>
      </p:sp>
      <p:sp>
        <p:nvSpPr>
          <p:cNvPr id="73" name="devices_127898"/>
          <p:cNvSpPr>
            <a:spLocks noChangeAspect="1"/>
          </p:cNvSpPr>
          <p:nvPr/>
        </p:nvSpPr>
        <p:spPr bwMode="auto">
          <a:xfrm>
            <a:off x="7268597" y="2153592"/>
            <a:ext cx="609685" cy="569612"/>
          </a:xfrm>
          <a:custGeom>
            <a:avLst/>
            <a:gdLst>
              <a:gd name="connsiteX0" fmla="*/ 214313 w 338138"/>
              <a:gd name="connsiteY0" fmla="*/ 287337 h 315913"/>
              <a:gd name="connsiteX1" fmla="*/ 214313 w 338138"/>
              <a:gd name="connsiteY1" fmla="*/ 298450 h 315913"/>
              <a:gd name="connsiteX2" fmla="*/ 220663 w 338138"/>
              <a:gd name="connsiteY2" fmla="*/ 303212 h 315913"/>
              <a:gd name="connsiteX3" fmla="*/ 320676 w 338138"/>
              <a:gd name="connsiteY3" fmla="*/ 303212 h 315913"/>
              <a:gd name="connsiteX4" fmla="*/ 325438 w 338138"/>
              <a:gd name="connsiteY4" fmla="*/ 300037 h 315913"/>
              <a:gd name="connsiteX5" fmla="*/ 325438 w 338138"/>
              <a:gd name="connsiteY5" fmla="*/ 287337 h 315913"/>
              <a:gd name="connsiteX6" fmla="*/ 81715 w 338138"/>
              <a:gd name="connsiteY6" fmla="*/ 233055 h 315913"/>
              <a:gd name="connsiteX7" fmla="*/ 89486 w 338138"/>
              <a:gd name="connsiteY7" fmla="*/ 233055 h 315913"/>
              <a:gd name="connsiteX8" fmla="*/ 89486 w 338138"/>
              <a:gd name="connsiteY8" fmla="*/ 242017 h 315913"/>
              <a:gd name="connsiteX9" fmla="*/ 62289 w 338138"/>
              <a:gd name="connsiteY9" fmla="*/ 268903 h 315913"/>
              <a:gd name="connsiteX10" fmla="*/ 58404 w 338138"/>
              <a:gd name="connsiteY10" fmla="*/ 271463 h 315913"/>
              <a:gd name="connsiteX11" fmla="*/ 54519 w 338138"/>
              <a:gd name="connsiteY11" fmla="*/ 268903 h 315913"/>
              <a:gd name="connsiteX12" fmla="*/ 45453 w 338138"/>
              <a:gd name="connsiteY12" fmla="*/ 259941 h 315913"/>
              <a:gd name="connsiteX13" fmla="*/ 45453 w 338138"/>
              <a:gd name="connsiteY13" fmla="*/ 252259 h 315913"/>
              <a:gd name="connsiteX14" fmla="*/ 53224 w 338138"/>
              <a:gd name="connsiteY14" fmla="*/ 252259 h 315913"/>
              <a:gd name="connsiteX15" fmla="*/ 58404 w 338138"/>
              <a:gd name="connsiteY15" fmla="*/ 257380 h 315913"/>
              <a:gd name="connsiteX16" fmla="*/ 81715 w 338138"/>
              <a:gd name="connsiteY16" fmla="*/ 233055 h 315913"/>
              <a:gd name="connsiteX17" fmla="*/ 122238 w 338138"/>
              <a:gd name="connsiteY17" fmla="*/ 225425 h 315913"/>
              <a:gd name="connsiteX18" fmla="*/ 122238 w 338138"/>
              <a:gd name="connsiteY18" fmla="*/ 284163 h 315913"/>
              <a:gd name="connsiteX19" fmla="*/ 128588 w 338138"/>
              <a:gd name="connsiteY19" fmla="*/ 284163 h 315913"/>
              <a:gd name="connsiteX20" fmla="*/ 134938 w 338138"/>
              <a:gd name="connsiteY20" fmla="*/ 276331 h 315913"/>
              <a:gd name="connsiteX21" fmla="*/ 134938 w 338138"/>
              <a:gd name="connsiteY21" fmla="*/ 233257 h 315913"/>
              <a:gd name="connsiteX22" fmla="*/ 129858 w 338138"/>
              <a:gd name="connsiteY22" fmla="*/ 225425 h 315913"/>
              <a:gd name="connsiteX23" fmla="*/ 122238 w 338138"/>
              <a:gd name="connsiteY23" fmla="*/ 225425 h 315913"/>
              <a:gd name="connsiteX24" fmla="*/ 19243 w 338138"/>
              <a:gd name="connsiteY24" fmla="*/ 225425 h 315913"/>
              <a:gd name="connsiteX25" fmla="*/ 12700 w 338138"/>
              <a:gd name="connsiteY25" fmla="*/ 233294 h 315913"/>
              <a:gd name="connsiteX26" fmla="*/ 12700 w 338138"/>
              <a:gd name="connsiteY26" fmla="*/ 277882 h 315913"/>
              <a:gd name="connsiteX27" fmla="*/ 16626 w 338138"/>
              <a:gd name="connsiteY27" fmla="*/ 285750 h 315913"/>
              <a:gd name="connsiteX28" fmla="*/ 109538 w 338138"/>
              <a:gd name="connsiteY28" fmla="*/ 284439 h 315913"/>
              <a:gd name="connsiteX29" fmla="*/ 109538 w 338138"/>
              <a:gd name="connsiteY29" fmla="*/ 225425 h 315913"/>
              <a:gd name="connsiteX30" fmla="*/ 19243 w 338138"/>
              <a:gd name="connsiteY30" fmla="*/ 225425 h 315913"/>
              <a:gd name="connsiteX31" fmla="*/ 180975 w 338138"/>
              <a:gd name="connsiteY31" fmla="*/ 193675 h 315913"/>
              <a:gd name="connsiteX32" fmla="*/ 190500 w 338138"/>
              <a:gd name="connsiteY32" fmla="*/ 233363 h 315913"/>
              <a:gd name="connsiteX33" fmla="*/ 201613 w 338138"/>
              <a:gd name="connsiteY33" fmla="*/ 233363 h 315913"/>
              <a:gd name="connsiteX34" fmla="*/ 201613 w 338138"/>
              <a:gd name="connsiteY34" fmla="*/ 206375 h 315913"/>
              <a:gd name="connsiteX35" fmla="*/ 201613 w 338138"/>
              <a:gd name="connsiteY35" fmla="*/ 193675 h 315913"/>
              <a:gd name="connsiteX36" fmla="*/ 153555 w 338138"/>
              <a:gd name="connsiteY36" fmla="*/ 193675 h 315913"/>
              <a:gd name="connsiteX37" fmla="*/ 144463 w 338138"/>
              <a:gd name="connsiteY37" fmla="*/ 225305 h 315913"/>
              <a:gd name="connsiteX38" fmla="*/ 145762 w 338138"/>
              <a:gd name="connsiteY38" fmla="*/ 227941 h 315913"/>
              <a:gd name="connsiteX39" fmla="*/ 145762 w 338138"/>
              <a:gd name="connsiteY39" fmla="*/ 230577 h 315913"/>
              <a:gd name="connsiteX40" fmla="*/ 145762 w 338138"/>
              <a:gd name="connsiteY40" fmla="*/ 263525 h 315913"/>
              <a:gd name="connsiteX41" fmla="*/ 201613 w 338138"/>
              <a:gd name="connsiteY41" fmla="*/ 263525 h 315913"/>
              <a:gd name="connsiteX42" fmla="*/ 201613 w 338138"/>
              <a:gd name="connsiteY42" fmla="*/ 246392 h 315913"/>
              <a:gd name="connsiteX43" fmla="*/ 184728 w 338138"/>
              <a:gd name="connsiteY43" fmla="*/ 243756 h 315913"/>
              <a:gd name="connsiteX44" fmla="*/ 179532 w 338138"/>
              <a:gd name="connsiteY44" fmla="*/ 238485 h 315913"/>
              <a:gd name="connsiteX45" fmla="*/ 169142 w 338138"/>
              <a:gd name="connsiteY45" fmla="*/ 193675 h 315913"/>
              <a:gd name="connsiteX46" fmla="*/ 299061 w 338138"/>
              <a:gd name="connsiteY46" fmla="*/ 183608 h 315913"/>
              <a:gd name="connsiteX47" fmla="*/ 306938 w 338138"/>
              <a:gd name="connsiteY47" fmla="*/ 183608 h 315913"/>
              <a:gd name="connsiteX48" fmla="*/ 306938 w 338138"/>
              <a:gd name="connsiteY48" fmla="*/ 191507 h 315913"/>
              <a:gd name="connsiteX49" fmla="*/ 264930 w 338138"/>
              <a:gd name="connsiteY49" fmla="*/ 233634 h 315913"/>
              <a:gd name="connsiteX50" fmla="*/ 260991 w 338138"/>
              <a:gd name="connsiteY50" fmla="*/ 234950 h 315913"/>
              <a:gd name="connsiteX51" fmla="*/ 257053 w 338138"/>
              <a:gd name="connsiteY51" fmla="*/ 233634 h 315913"/>
              <a:gd name="connsiteX52" fmla="*/ 242613 w 338138"/>
              <a:gd name="connsiteY52" fmla="*/ 220469 h 315913"/>
              <a:gd name="connsiteX53" fmla="*/ 242613 w 338138"/>
              <a:gd name="connsiteY53" fmla="*/ 211254 h 315913"/>
              <a:gd name="connsiteX54" fmla="*/ 251802 w 338138"/>
              <a:gd name="connsiteY54" fmla="*/ 211254 h 315913"/>
              <a:gd name="connsiteX55" fmla="*/ 260991 w 338138"/>
              <a:gd name="connsiteY55" fmla="*/ 221785 h 315913"/>
              <a:gd name="connsiteX56" fmla="*/ 299061 w 338138"/>
              <a:gd name="connsiteY56" fmla="*/ 183608 h 315913"/>
              <a:gd name="connsiteX57" fmla="*/ 12700 w 338138"/>
              <a:gd name="connsiteY57" fmla="*/ 155575 h 315913"/>
              <a:gd name="connsiteX58" fmla="*/ 12700 w 338138"/>
              <a:gd name="connsiteY58" fmla="*/ 168275 h 315913"/>
              <a:gd name="connsiteX59" fmla="*/ 28575 w 338138"/>
              <a:gd name="connsiteY59" fmla="*/ 180975 h 315913"/>
              <a:gd name="connsiteX60" fmla="*/ 201613 w 338138"/>
              <a:gd name="connsiteY60" fmla="*/ 180975 h 315913"/>
              <a:gd name="connsiteX61" fmla="*/ 201613 w 338138"/>
              <a:gd name="connsiteY61" fmla="*/ 155575 h 315913"/>
              <a:gd name="connsiteX62" fmla="*/ 220663 w 338138"/>
              <a:gd name="connsiteY62" fmla="*/ 141287 h 315913"/>
              <a:gd name="connsiteX63" fmla="*/ 214313 w 338138"/>
              <a:gd name="connsiteY63" fmla="*/ 144462 h 315913"/>
              <a:gd name="connsiteX64" fmla="*/ 214313 w 338138"/>
              <a:gd name="connsiteY64" fmla="*/ 276225 h 315913"/>
              <a:gd name="connsiteX65" fmla="*/ 325438 w 338138"/>
              <a:gd name="connsiteY65" fmla="*/ 276225 h 315913"/>
              <a:gd name="connsiteX66" fmla="*/ 325438 w 338138"/>
              <a:gd name="connsiteY66" fmla="*/ 146049 h 315913"/>
              <a:gd name="connsiteX67" fmla="*/ 319088 w 338138"/>
              <a:gd name="connsiteY67" fmla="*/ 141287 h 315913"/>
              <a:gd name="connsiteX68" fmla="*/ 200706 w 338138"/>
              <a:gd name="connsiteY68" fmla="*/ 48635 h 315913"/>
              <a:gd name="connsiteX69" fmla="*/ 208530 w 338138"/>
              <a:gd name="connsiteY69" fmla="*/ 48635 h 315913"/>
              <a:gd name="connsiteX70" fmla="*/ 208530 w 338138"/>
              <a:gd name="connsiteY70" fmla="*/ 56428 h 315913"/>
              <a:gd name="connsiteX71" fmla="*/ 162889 w 338138"/>
              <a:gd name="connsiteY71" fmla="*/ 101888 h 315913"/>
              <a:gd name="connsiteX72" fmla="*/ 158977 w 338138"/>
              <a:gd name="connsiteY72" fmla="*/ 103187 h 315913"/>
              <a:gd name="connsiteX73" fmla="*/ 153761 w 338138"/>
              <a:gd name="connsiteY73" fmla="*/ 101888 h 315913"/>
              <a:gd name="connsiteX74" fmla="*/ 139417 w 338138"/>
              <a:gd name="connsiteY74" fmla="*/ 87601 h 315913"/>
              <a:gd name="connsiteX75" fmla="*/ 139417 w 338138"/>
              <a:gd name="connsiteY75" fmla="*/ 79807 h 315913"/>
              <a:gd name="connsiteX76" fmla="*/ 147241 w 338138"/>
              <a:gd name="connsiteY76" fmla="*/ 79807 h 315913"/>
              <a:gd name="connsiteX77" fmla="*/ 158977 w 338138"/>
              <a:gd name="connsiteY77" fmla="*/ 90198 h 315913"/>
              <a:gd name="connsiteX78" fmla="*/ 200706 w 338138"/>
              <a:gd name="connsiteY78" fmla="*/ 48635 h 315913"/>
              <a:gd name="connsiteX79" fmla="*/ 33791 w 338138"/>
              <a:gd name="connsiteY79" fmla="*/ 11112 h 315913"/>
              <a:gd name="connsiteX80" fmla="*/ 12700 w 338138"/>
              <a:gd name="connsiteY80" fmla="*/ 24315 h 315913"/>
              <a:gd name="connsiteX81" fmla="*/ 12700 w 338138"/>
              <a:gd name="connsiteY81" fmla="*/ 144462 h 315913"/>
              <a:gd name="connsiteX82" fmla="*/ 202520 w 338138"/>
              <a:gd name="connsiteY82" fmla="*/ 144462 h 315913"/>
              <a:gd name="connsiteX83" fmla="*/ 202520 w 338138"/>
              <a:gd name="connsiteY83" fmla="*/ 141821 h 315913"/>
              <a:gd name="connsiteX84" fmla="*/ 205156 w 338138"/>
              <a:gd name="connsiteY84" fmla="*/ 136540 h 315913"/>
              <a:gd name="connsiteX85" fmla="*/ 215702 w 338138"/>
              <a:gd name="connsiteY85" fmla="*/ 129939 h 315913"/>
              <a:gd name="connsiteX86" fmla="*/ 218338 w 338138"/>
              <a:gd name="connsiteY86" fmla="*/ 129939 h 315913"/>
              <a:gd name="connsiteX87" fmla="*/ 307975 w 338138"/>
              <a:gd name="connsiteY87" fmla="*/ 129939 h 315913"/>
              <a:gd name="connsiteX88" fmla="*/ 307975 w 338138"/>
              <a:gd name="connsiteY88" fmla="*/ 24315 h 315913"/>
              <a:gd name="connsiteX89" fmla="*/ 292157 w 338138"/>
              <a:gd name="connsiteY89" fmla="*/ 11112 h 315913"/>
              <a:gd name="connsiteX90" fmla="*/ 33791 w 338138"/>
              <a:gd name="connsiteY90" fmla="*/ 11112 h 315913"/>
              <a:gd name="connsiteX91" fmla="*/ 30380 w 338138"/>
              <a:gd name="connsiteY91" fmla="*/ 0 h 315913"/>
              <a:gd name="connsiteX92" fmla="*/ 294550 w 338138"/>
              <a:gd name="connsiteY92" fmla="*/ 0 h 315913"/>
              <a:gd name="connsiteX93" fmla="*/ 298513 w 338138"/>
              <a:gd name="connsiteY93" fmla="*/ 1316 h 315913"/>
              <a:gd name="connsiteX94" fmla="*/ 317005 w 338138"/>
              <a:gd name="connsiteY94" fmla="*/ 18428 h 315913"/>
              <a:gd name="connsiteX95" fmla="*/ 319646 w 338138"/>
              <a:gd name="connsiteY95" fmla="*/ 22377 h 315913"/>
              <a:gd name="connsiteX96" fmla="*/ 319646 w 338138"/>
              <a:gd name="connsiteY96" fmla="*/ 130314 h 315913"/>
              <a:gd name="connsiteX97" fmla="*/ 322288 w 338138"/>
              <a:gd name="connsiteY97" fmla="*/ 130314 h 315913"/>
              <a:gd name="connsiteX98" fmla="*/ 326250 w 338138"/>
              <a:gd name="connsiteY98" fmla="*/ 131630 h 315913"/>
              <a:gd name="connsiteX99" fmla="*/ 335496 w 338138"/>
              <a:gd name="connsiteY99" fmla="*/ 139528 h 315913"/>
              <a:gd name="connsiteX100" fmla="*/ 338138 w 338138"/>
              <a:gd name="connsiteY100" fmla="*/ 143477 h 315913"/>
              <a:gd name="connsiteX101" fmla="*/ 338138 w 338138"/>
              <a:gd name="connsiteY101" fmla="*/ 304066 h 315913"/>
              <a:gd name="connsiteX102" fmla="*/ 335496 w 338138"/>
              <a:gd name="connsiteY102" fmla="*/ 308015 h 315913"/>
              <a:gd name="connsiteX103" fmla="*/ 324930 w 338138"/>
              <a:gd name="connsiteY103" fmla="*/ 314597 h 315913"/>
              <a:gd name="connsiteX104" fmla="*/ 322288 w 338138"/>
              <a:gd name="connsiteY104" fmla="*/ 315913 h 315913"/>
              <a:gd name="connsiteX105" fmla="*/ 217941 w 338138"/>
              <a:gd name="connsiteY105" fmla="*/ 315913 h 315913"/>
              <a:gd name="connsiteX106" fmla="*/ 215299 w 338138"/>
              <a:gd name="connsiteY106" fmla="*/ 314597 h 315913"/>
              <a:gd name="connsiteX107" fmla="*/ 204732 w 338138"/>
              <a:gd name="connsiteY107" fmla="*/ 306699 h 315913"/>
              <a:gd name="connsiteX108" fmla="*/ 202090 w 338138"/>
              <a:gd name="connsiteY108" fmla="*/ 301434 h 315913"/>
              <a:gd name="connsiteX109" fmla="*/ 202090 w 338138"/>
              <a:gd name="connsiteY109" fmla="*/ 275108 h 315913"/>
              <a:gd name="connsiteX110" fmla="*/ 145294 w 338138"/>
              <a:gd name="connsiteY110" fmla="*/ 275108 h 315913"/>
              <a:gd name="connsiteX111" fmla="*/ 145294 w 338138"/>
              <a:gd name="connsiteY111" fmla="*/ 279057 h 315913"/>
              <a:gd name="connsiteX112" fmla="*/ 143973 w 338138"/>
              <a:gd name="connsiteY112" fmla="*/ 283006 h 315913"/>
              <a:gd name="connsiteX113" fmla="*/ 134727 w 338138"/>
              <a:gd name="connsiteY113" fmla="*/ 293536 h 315913"/>
              <a:gd name="connsiteX114" fmla="*/ 130764 w 338138"/>
              <a:gd name="connsiteY114" fmla="*/ 296169 h 315913"/>
              <a:gd name="connsiteX115" fmla="*/ 13209 w 338138"/>
              <a:gd name="connsiteY115" fmla="*/ 296169 h 315913"/>
              <a:gd name="connsiteX116" fmla="*/ 7925 w 338138"/>
              <a:gd name="connsiteY116" fmla="*/ 293536 h 315913"/>
              <a:gd name="connsiteX117" fmla="*/ 1321 w 338138"/>
              <a:gd name="connsiteY117" fmla="*/ 281689 h 315913"/>
              <a:gd name="connsiteX118" fmla="*/ 0 w 338138"/>
              <a:gd name="connsiteY118" fmla="*/ 279057 h 315913"/>
              <a:gd name="connsiteX119" fmla="*/ 0 w 338138"/>
              <a:gd name="connsiteY119" fmla="*/ 230353 h 315913"/>
              <a:gd name="connsiteX120" fmla="*/ 1321 w 338138"/>
              <a:gd name="connsiteY120" fmla="*/ 227721 h 315913"/>
              <a:gd name="connsiteX121" fmla="*/ 10567 w 338138"/>
              <a:gd name="connsiteY121" fmla="*/ 215874 h 315913"/>
              <a:gd name="connsiteX122" fmla="*/ 14529 w 338138"/>
              <a:gd name="connsiteY122" fmla="*/ 213241 h 315913"/>
              <a:gd name="connsiteX123" fmla="*/ 132085 w 338138"/>
              <a:gd name="connsiteY123" fmla="*/ 213241 h 315913"/>
              <a:gd name="connsiteX124" fmla="*/ 134727 w 338138"/>
              <a:gd name="connsiteY124" fmla="*/ 214557 h 315913"/>
              <a:gd name="connsiteX125" fmla="*/ 141331 w 338138"/>
              <a:gd name="connsiteY125" fmla="*/ 193497 h 315913"/>
              <a:gd name="connsiteX126" fmla="*/ 25096 w 338138"/>
              <a:gd name="connsiteY126" fmla="*/ 193497 h 315913"/>
              <a:gd name="connsiteX127" fmla="*/ 21134 w 338138"/>
              <a:gd name="connsiteY127" fmla="*/ 192180 h 315913"/>
              <a:gd name="connsiteX128" fmla="*/ 2642 w 338138"/>
              <a:gd name="connsiteY128" fmla="*/ 175068 h 315913"/>
              <a:gd name="connsiteX129" fmla="*/ 1321 w 338138"/>
              <a:gd name="connsiteY129" fmla="*/ 171119 h 315913"/>
              <a:gd name="connsiteX130" fmla="*/ 1321 w 338138"/>
              <a:gd name="connsiteY130" fmla="*/ 22377 h 315913"/>
              <a:gd name="connsiteX131" fmla="*/ 3962 w 338138"/>
              <a:gd name="connsiteY131" fmla="*/ 17112 h 315913"/>
              <a:gd name="connsiteX132" fmla="*/ 27738 w 338138"/>
              <a:gd name="connsiteY132" fmla="*/ 1316 h 315913"/>
              <a:gd name="connsiteX133" fmla="*/ 30380 w 338138"/>
              <a:gd name="connsiteY133" fmla="*/ 0 h 315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Lst>
            <a:rect l="l" t="t" r="r" b="b"/>
            <a:pathLst>
              <a:path w="338138" h="315913">
                <a:moveTo>
                  <a:pt x="214313" y="287337"/>
                </a:moveTo>
                <a:lnTo>
                  <a:pt x="214313" y="298450"/>
                </a:lnTo>
                <a:lnTo>
                  <a:pt x="220663" y="303212"/>
                </a:lnTo>
                <a:lnTo>
                  <a:pt x="320676" y="303212"/>
                </a:lnTo>
                <a:lnTo>
                  <a:pt x="325438" y="300037"/>
                </a:lnTo>
                <a:lnTo>
                  <a:pt x="325438" y="287337"/>
                </a:lnTo>
                <a:close/>
                <a:moveTo>
                  <a:pt x="81715" y="233055"/>
                </a:moveTo>
                <a:cubicBezTo>
                  <a:pt x="84306" y="231775"/>
                  <a:pt x="88191" y="231775"/>
                  <a:pt x="89486" y="233055"/>
                </a:cubicBezTo>
                <a:cubicBezTo>
                  <a:pt x="92076" y="235616"/>
                  <a:pt x="92076" y="239457"/>
                  <a:pt x="89486" y="242017"/>
                </a:cubicBezTo>
                <a:cubicBezTo>
                  <a:pt x="89486" y="242017"/>
                  <a:pt x="89486" y="242017"/>
                  <a:pt x="62289" y="268903"/>
                </a:cubicBezTo>
                <a:cubicBezTo>
                  <a:pt x="60994" y="270183"/>
                  <a:pt x="59699" y="271463"/>
                  <a:pt x="58404" y="271463"/>
                </a:cubicBezTo>
                <a:cubicBezTo>
                  <a:pt x="57109" y="271463"/>
                  <a:pt x="54519" y="270183"/>
                  <a:pt x="54519" y="268903"/>
                </a:cubicBezTo>
                <a:lnTo>
                  <a:pt x="45453" y="259941"/>
                </a:lnTo>
                <a:cubicBezTo>
                  <a:pt x="42863" y="258661"/>
                  <a:pt x="42863" y="254820"/>
                  <a:pt x="45453" y="252259"/>
                </a:cubicBezTo>
                <a:cubicBezTo>
                  <a:pt x="46748" y="249699"/>
                  <a:pt x="50634" y="249699"/>
                  <a:pt x="53224" y="252259"/>
                </a:cubicBezTo>
                <a:cubicBezTo>
                  <a:pt x="53224" y="252259"/>
                  <a:pt x="53224" y="252259"/>
                  <a:pt x="58404" y="257380"/>
                </a:cubicBezTo>
                <a:cubicBezTo>
                  <a:pt x="58404" y="257380"/>
                  <a:pt x="58404" y="257380"/>
                  <a:pt x="81715" y="233055"/>
                </a:cubicBezTo>
                <a:close/>
                <a:moveTo>
                  <a:pt x="122238" y="225425"/>
                </a:moveTo>
                <a:cubicBezTo>
                  <a:pt x="122238" y="225425"/>
                  <a:pt x="122238" y="225425"/>
                  <a:pt x="122238" y="284163"/>
                </a:cubicBezTo>
                <a:cubicBezTo>
                  <a:pt x="122238" y="284163"/>
                  <a:pt x="122238" y="284163"/>
                  <a:pt x="128588" y="284163"/>
                </a:cubicBezTo>
                <a:cubicBezTo>
                  <a:pt x="128588" y="284163"/>
                  <a:pt x="128588" y="284163"/>
                  <a:pt x="134938" y="276331"/>
                </a:cubicBezTo>
                <a:cubicBezTo>
                  <a:pt x="134938" y="276331"/>
                  <a:pt x="134938" y="276331"/>
                  <a:pt x="134938" y="233257"/>
                </a:cubicBezTo>
                <a:lnTo>
                  <a:pt x="129858" y="225425"/>
                </a:lnTo>
                <a:cubicBezTo>
                  <a:pt x="129858" y="225425"/>
                  <a:pt x="129858" y="225425"/>
                  <a:pt x="122238" y="225425"/>
                </a:cubicBezTo>
                <a:close/>
                <a:moveTo>
                  <a:pt x="19243" y="225425"/>
                </a:moveTo>
                <a:cubicBezTo>
                  <a:pt x="19243" y="225425"/>
                  <a:pt x="19243" y="225425"/>
                  <a:pt x="12700" y="233294"/>
                </a:cubicBezTo>
                <a:lnTo>
                  <a:pt x="12700" y="277882"/>
                </a:lnTo>
                <a:cubicBezTo>
                  <a:pt x="12700" y="277882"/>
                  <a:pt x="12700" y="277882"/>
                  <a:pt x="16626" y="285750"/>
                </a:cubicBezTo>
                <a:cubicBezTo>
                  <a:pt x="16626" y="285750"/>
                  <a:pt x="16626" y="285750"/>
                  <a:pt x="109538" y="284439"/>
                </a:cubicBezTo>
                <a:cubicBezTo>
                  <a:pt x="109538" y="284439"/>
                  <a:pt x="109538" y="284439"/>
                  <a:pt x="109538" y="225425"/>
                </a:cubicBezTo>
                <a:cubicBezTo>
                  <a:pt x="109538" y="225425"/>
                  <a:pt x="109538" y="225425"/>
                  <a:pt x="19243" y="225425"/>
                </a:cubicBezTo>
                <a:close/>
                <a:moveTo>
                  <a:pt x="180975" y="193675"/>
                </a:moveTo>
                <a:lnTo>
                  <a:pt x="190500" y="233363"/>
                </a:lnTo>
                <a:lnTo>
                  <a:pt x="201613" y="233363"/>
                </a:lnTo>
                <a:lnTo>
                  <a:pt x="201613" y="206375"/>
                </a:lnTo>
                <a:lnTo>
                  <a:pt x="201613" y="193675"/>
                </a:lnTo>
                <a:close/>
                <a:moveTo>
                  <a:pt x="153555" y="193675"/>
                </a:moveTo>
                <a:cubicBezTo>
                  <a:pt x="153555" y="193675"/>
                  <a:pt x="153555" y="193675"/>
                  <a:pt x="144463" y="225305"/>
                </a:cubicBezTo>
                <a:cubicBezTo>
                  <a:pt x="144463" y="225305"/>
                  <a:pt x="144463" y="225305"/>
                  <a:pt x="145762" y="227941"/>
                </a:cubicBezTo>
                <a:cubicBezTo>
                  <a:pt x="145762" y="229259"/>
                  <a:pt x="145762" y="229259"/>
                  <a:pt x="145762" y="230577"/>
                </a:cubicBezTo>
                <a:cubicBezTo>
                  <a:pt x="145762" y="230577"/>
                  <a:pt x="145762" y="230577"/>
                  <a:pt x="145762" y="263525"/>
                </a:cubicBezTo>
                <a:cubicBezTo>
                  <a:pt x="145762" y="263525"/>
                  <a:pt x="145762" y="263525"/>
                  <a:pt x="201613" y="263525"/>
                </a:cubicBezTo>
                <a:cubicBezTo>
                  <a:pt x="201613" y="263525"/>
                  <a:pt x="201613" y="263525"/>
                  <a:pt x="201613" y="246392"/>
                </a:cubicBezTo>
                <a:cubicBezTo>
                  <a:pt x="201613" y="246392"/>
                  <a:pt x="201613" y="246392"/>
                  <a:pt x="184728" y="243756"/>
                </a:cubicBezTo>
                <a:cubicBezTo>
                  <a:pt x="182130" y="242438"/>
                  <a:pt x="180831" y="241120"/>
                  <a:pt x="179532" y="238485"/>
                </a:cubicBezTo>
                <a:cubicBezTo>
                  <a:pt x="179532" y="238485"/>
                  <a:pt x="179532" y="238485"/>
                  <a:pt x="169142" y="193675"/>
                </a:cubicBezTo>
                <a:close/>
                <a:moveTo>
                  <a:pt x="299061" y="183608"/>
                </a:moveTo>
                <a:cubicBezTo>
                  <a:pt x="300374" y="180975"/>
                  <a:pt x="304312" y="180975"/>
                  <a:pt x="306938" y="183608"/>
                </a:cubicBezTo>
                <a:cubicBezTo>
                  <a:pt x="309563" y="184924"/>
                  <a:pt x="309563" y="188874"/>
                  <a:pt x="306938" y="191507"/>
                </a:cubicBezTo>
                <a:cubicBezTo>
                  <a:pt x="306938" y="191507"/>
                  <a:pt x="306938" y="191507"/>
                  <a:pt x="264930" y="233634"/>
                </a:cubicBezTo>
                <a:cubicBezTo>
                  <a:pt x="263617" y="234950"/>
                  <a:pt x="262304" y="234950"/>
                  <a:pt x="260991" y="234950"/>
                </a:cubicBezTo>
                <a:cubicBezTo>
                  <a:pt x="258366" y="234950"/>
                  <a:pt x="257053" y="234950"/>
                  <a:pt x="257053" y="233634"/>
                </a:cubicBezTo>
                <a:cubicBezTo>
                  <a:pt x="257053" y="233634"/>
                  <a:pt x="257053" y="233634"/>
                  <a:pt x="242613" y="220469"/>
                </a:cubicBezTo>
                <a:cubicBezTo>
                  <a:pt x="241300" y="217836"/>
                  <a:pt x="241300" y="213886"/>
                  <a:pt x="242613" y="211254"/>
                </a:cubicBezTo>
                <a:cubicBezTo>
                  <a:pt x="245238" y="209937"/>
                  <a:pt x="249177" y="209937"/>
                  <a:pt x="251802" y="211254"/>
                </a:cubicBezTo>
                <a:cubicBezTo>
                  <a:pt x="251802" y="211254"/>
                  <a:pt x="251802" y="211254"/>
                  <a:pt x="260991" y="221785"/>
                </a:cubicBezTo>
                <a:cubicBezTo>
                  <a:pt x="260991" y="221785"/>
                  <a:pt x="260991" y="221785"/>
                  <a:pt x="299061" y="183608"/>
                </a:cubicBezTo>
                <a:close/>
                <a:moveTo>
                  <a:pt x="12700" y="155575"/>
                </a:moveTo>
                <a:lnTo>
                  <a:pt x="12700" y="168275"/>
                </a:lnTo>
                <a:lnTo>
                  <a:pt x="28575" y="180975"/>
                </a:lnTo>
                <a:lnTo>
                  <a:pt x="201613" y="180975"/>
                </a:lnTo>
                <a:lnTo>
                  <a:pt x="201613" y="155575"/>
                </a:lnTo>
                <a:close/>
                <a:moveTo>
                  <a:pt x="220663" y="141287"/>
                </a:moveTo>
                <a:lnTo>
                  <a:pt x="214313" y="144462"/>
                </a:lnTo>
                <a:lnTo>
                  <a:pt x="214313" y="276225"/>
                </a:lnTo>
                <a:lnTo>
                  <a:pt x="325438" y="276225"/>
                </a:lnTo>
                <a:lnTo>
                  <a:pt x="325438" y="146049"/>
                </a:lnTo>
                <a:lnTo>
                  <a:pt x="319088" y="141287"/>
                </a:lnTo>
                <a:close/>
                <a:moveTo>
                  <a:pt x="200706" y="48635"/>
                </a:moveTo>
                <a:cubicBezTo>
                  <a:pt x="202010" y="46037"/>
                  <a:pt x="205922" y="46037"/>
                  <a:pt x="208530" y="48635"/>
                </a:cubicBezTo>
                <a:cubicBezTo>
                  <a:pt x="211138" y="49933"/>
                  <a:pt x="211138" y="53830"/>
                  <a:pt x="208530" y="56428"/>
                </a:cubicBezTo>
                <a:cubicBezTo>
                  <a:pt x="208530" y="56428"/>
                  <a:pt x="208530" y="56428"/>
                  <a:pt x="162889" y="101888"/>
                </a:cubicBezTo>
                <a:cubicBezTo>
                  <a:pt x="161585" y="103187"/>
                  <a:pt x="160281" y="103187"/>
                  <a:pt x="158977" y="103187"/>
                </a:cubicBezTo>
                <a:cubicBezTo>
                  <a:pt x="156369" y="103187"/>
                  <a:pt x="155065" y="103187"/>
                  <a:pt x="153761" y="101888"/>
                </a:cubicBezTo>
                <a:lnTo>
                  <a:pt x="139417" y="87601"/>
                </a:lnTo>
                <a:cubicBezTo>
                  <a:pt x="138113" y="85003"/>
                  <a:pt x="138113" y="81106"/>
                  <a:pt x="139417" y="79807"/>
                </a:cubicBezTo>
                <a:cubicBezTo>
                  <a:pt x="142025" y="77210"/>
                  <a:pt x="145937" y="77210"/>
                  <a:pt x="147241" y="79807"/>
                </a:cubicBezTo>
                <a:cubicBezTo>
                  <a:pt x="147241" y="79807"/>
                  <a:pt x="147241" y="79807"/>
                  <a:pt x="158977" y="90198"/>
                </a:cubicBezTo>
                <a:cubicBezTo>
                  <a:pt x="158977" y="90198"/>
                  <a:pt x="158977" y="90198"/>
                  <a:pt x="200706" y="48635"/>
                </a:cubicBezTo>
                <a:close/>
                <a:moveTo>
                  <a:pt x="33791" y="11112"/>
                </a:moveTo>
                <a:lnTo>
                  <a:pt x="12700" y="24315"/>
                </a:lnTo>
                <a:cubicBezTo>
                  <a:pt x="12700" y="24315"/>
                  <a:pt x="12700" y="24315"/>
                  <a:pt x="12700" y="144462"/>
                </a:cubicBezTo>
                <a:cubicBezTo>
                  <a:pt x="12700" y="144462"/>
                  <a:pt x="12700" y="144462"/>
                  <a:pt x="202520" y="144462"/>
                </a:cubicBezTo>
                <a:cubicBezTo>
                  <a:pt x="202520" y="144462"/>
                  <a:pt x="202520" y="144462"/>
                  <a:pt x="202520" y="141821"/>
                </a:cubicBezTo>
                <a:cubicBezTo>
                  <a:pt x="202520" y="140501"/>
                  <a:pt x="203838" y="137860"/>
                  <a:pt x="205156" y="136540"/>
                </a:cubicBezTo>
                <a:cubicBezTo>
                  <a:pt x="205156" y="136540"/>
                  <a:pt x="205156" y="136540"/>
                  <a:pt x="215702" y="129939"/>
                </a:cubicBezTo>
                <a:cubicBezTo>
                  <a:pt x="217020" y="129939"/>
                  <a:pt x="218338" y="129939"/>
                  <a:pt x="218338" y="129939"/>
                </a:cubicBezTo>
                <a:cubicBezTo>
                  <a:pt x="218338" y="129939"/>
                  <a:pt x="218338" y="129939"/>
                  <a:pt x="307975" y="129939"/>
                </a:cubicBezTo>
                <a:cubicBezTo>
                  <a:pt x="307975" y="129939"/>
                  <a:pt x="307975" y="129939"/>
                  <a:pt x="307975" y="24315"/>
                </a:cubicBezTo>
                <a:cubicBezTo>
                  <a:pt x="307975" y="24315"/>
                  <a:pt x="307975" y="24315"/>
                  <a:pt x="292157" y="11112"/>
                </a:cubicBezTo>
                <a:cubicBezTo>
                  <a:pt x="292157" y="11112"/>
                  <a:pt x="292157" y="11112"/>
                  <a:pt x="33791" y="11112"/>
                </a:cubicBezTo>
                <a:close/>
                <a:moveTo>
                  <a:pt x="30380" y="0"/>
                </a:moveTo>
                <a:cubicBezTo>
                  <a:pt x="30380" y="0"/>
                  <a:pt x="30380" y="0"/>
                  <a:pt x="294550" y="0"/>
                </a:cubicBezTo>
                <a:cubicBezTo>
                  <a:pt x="295871" y="0"/>
                  <a:pt x="297192" y="1316"/>
                  <a:pt x="298513" y="1316"/>
                </a:cubicBezTo>
                <a:cubicBezTo>
                  <a:pt x="298513" y="1316"/>
                  <a:pt x="298513" y="1316"/>
                  <a:pt x="317005" y="18428"/>
                </a:cubicBezTo>
                <a:cubicBezTo>
                  <a:pt x="318325" y="19744"/>
                  <a:pt x="319646" y="21061"/>
                  <a:pt x="319646" y="22377"/>
                </a:cubicBezTo>
                <a:cubicBezTo>
                  <a:pt x="319646" y="22377"/>
                  <a:pt x="319646" y="22377"/>
                  <a:pt x="319646" y="130314"/>
                </a:cubicBezTo>
                <a:cubicBezTo>
                  <a:pt x="319646" y="130314"/>
                  <a:pt x="319646" y="130314"/>
                  <a:pt x="322288" y="130314"/>
                </a:cubicBezTo>
                <a:cubicBezTo>
                  <a:pt x="323609" y="130314"/>
                  <a:pt x="324930" y="130314"/>
                  <a:pt x="326250" y="131630"/>
                </a:cubicBezTo>
                <a:cubicBezTo>
                  <a:pt x="326250" y="131630"/>
                  <a:pt x="326250" y="131630"/>
                  <a:pt x="335496" y="139528"/>
                </a:cubicBezTo>
                <a:cubicBezTo>
                  <a:pt x="336817" y="140844"/>
                  <a:pt x="338138" y="142161"/>
                  <a:pt x="338138" y="143477"/>
                </a:cubicBezTo>
                <a:cubicBezTo>
                  <a:pt x="338138" y="143477"/>
                  <a:pt x="338138" y="143477"/>
                  <a:pt x="338138" y="304066"/>
                </a:cubicBezTo>
                <a:cubicBezTo>
                  <a:pt x="338138" y="305383"/>
                  <a:pt x="336817" y="308015"/>
                  <a:pt x="335496" y="308015"/>
                </a:cubicBezTo>
                <a:cubicBezTo>
                  <a:pt x="335496" y="308015"/>
                  <a:pt x="335496" y="308015"/>
                  <a:pt x="324930" y="314597"/>
                </a:cubicBezTo>
                <a:cubicBezTo>
                  <a:pt x="324930" y="315913"/>
                  <a:pt x="323609" y="315913"/>
                  <a:pt x="322288" y="315913"/>
                </a:cubicBezTo>
                <a:cubicBezTo>
                  <a:pt x="322288" y="315913"/>
                  <a:pt x="322288" y="315913"/>
                  <a:pt x="217941" y="315913"/>
                </a:cubicBezTo>
                <a:cubicBezTo>
                  <a:pt x="216620" y="315913"/>
                  <a:pt x="215299" y="315913"/>
                  <a:pt x="215299" y="314597"/>
                </a:cubicBezTo>
                <a:cubicBezTo>
                  <a:pt x="215299" y="314597"/>
                  <a:pt x="215299" y="314597"/>
                  <a:pt x="204732" y="306699"/>
                </a:cubicBezTo>
                <a:cubicBezTo>
                  <a:pt x="203411" y="305383"/>
                  <a:pt x="202090" y="304066"/>
                  <a:pt x="202090" y="301434"/>
                </a:cubicBezTo>
                <a:cubicBezTo>
                  <a:pt x="202090" y="301434"/>
                  <a:pt x="202090" y="301434"/>
                  <a:pt x="202090" y="275108"/>
                </a:cubicBezTo>
                <a:cubicBezTo>
                  <a:pt x="202090" y="275108"/>
                  <a:pt x="202090" y="275108"/>
                  <a:pt x="145294" y="275108"/>
                </a:cubicBezTo>
                <a:cubicBezTo>
                  <a:pt x="145294" y="275108"/>
                  <a:pt x="145294" y="275108"/>
                  <a:pt x="145294" y="279057"/>
                </a:cubicBezTo>
                <a:cubicBezTo>
                  <a:pt x="145294" y="280373"/>
                  <a:pt x="145294" y="281689"/>
                  <a:pt x="143973" y="283006"/>
                </a:cubicBezTo>
                <a:cubicBezTo>
                  <a:pt x="143973" y="283006"/>
                  <a:pt x="143973" y="283006"/>
                  <a:pt x="134727" y="293536"/>
                </a:cubicBezTo>
                <a:cubicBezTo>
                  <a:pt x="133406" y="294852"/>
                  <a:pt x="132085" y="296169"/>
                  <a:pt x="130764" y="296169"/>
                </a:cubicBezTo>
                <a:cubicBezTo>
                  <a:pt x="130764" y="296169"/>
                  <a:pt x="130764" y="296169"/>
                  <a:pt x="13209" y="296169"/>
                </a:cubicBezTo>
                <a:cubicBezTo>
                  <a:pt x="10567" y="296169"/>
                  <a:pt x="9246" y="294852"/>
                  <a:pt x="7925" y="293536"/>
                </a:cubicBezTo>
                <a:lnTo>
                  <a:pt x="1321" y="281689"/>
                </a:lnTo>
                <a:cubicBezTo>
                  <a:pt x="0" y="281689"/>
                  <a:pt x="0" y="280373"/>
                  <a:pt x="0" y="279057"/>
                </a:cubicBezTo>
                <a:cubicBezTo>
                  <a:pt x="0" y="279057"/>
                  <a:pt x="0" y="279057"/>
                  <a:pt x="0" y="230353"/>
                </a:cubicBezTo>
                <a:cubicBezTo>
                  <a:pt x="0" y="229037"/>
                  <a:pt x="0" y="227721"/>
                  <a:pt x="1321" y="227721"/>
                </a:cubicBezTo>
                <a:cubicBezTo>
                  <a:pt x="1321" y="227721"/>
                  <a:pt x="1321" y="227721"/>
                  <a:pt x="10567" y="215874"/>
                </a:cubicBezTo>
                <a:cubicBezTo>
                  <a:pt x="11888" y="214557"/>
                  <a:pt x="13209" y="213241"/>
                  <a:pt x="14529" y="213241"/>
                </a:cubicBezTo>
                <a:cubicBezTo>
                  <a:pt x="14529" y="213241"/>
                  <a:pt x="14529" y="213241"/>
                  <a:pt x="132085" y="213241"/>
                </a:cubicBezTo>
                <a:cubicBezTo>
                  <a:pt x="133406" y="213241"/>
                  <a:pt x="134727" y="213241"/>
                  <a:pt x="134727" y="214557"/>
                </a:cubicBezTo>
                <a:cubicBezTo>
                  <a:pt x="134727" y="214557"/>
                  <a:pt x="134727" y="214557"/>
                  <a:pt x="141331" y="193497"/>
                </a:cubicBezTo>
                <a:cubicBezTo>
                  <a:pt x="141331" y="193497"/>
                  <a:pt x="141331" y="193497"/>
                  <a:pt x="25096" y="193497"/>
                </a:cubicBezTo>
                <a:cubicBezTo>
                  <a:pt x="23775" y="193497"/>
                  <a:pt x="22455" y="193497"/>
                  <a:pt x="21134" y="192180"/>
                </a:cubicBezTo>
                <a:cubicBezTo>
                  <a:pt x="21134" y="192180"/>
                  <a:pt x="21134" y="192180"/>
                  <a:pt x="2642" y="175068"/>
                </a:cubicBezTo>
                <a:cubicBezTo>
                  <a:pt x="1321" y="173752"/>
                  <a:pt x="1321" y="172436"/>
                  <a:pt x="1321" y="171119"/>
                </a:cubicBezTo>
                <a:cubicBezTo>
                  <a:pt x="1321" y="171119"/>
                  <a:pt x="1321" y="171119"/>
                  <a:pt x="1321" y="22377"/>
                </a:cubicBezTo>
                <a:cubicBezTo>
                  <a:pt x="1321" y="21061"/>
                  <a:pt x="1321" y="18428"/>
                  <a:pt x="3962" y="17112"/>
                </a:cubicBezTo>
                <a:cubicBezTo>
                  <a:pt x="3962" y="17112"/>
                  <a:pt x="3962" y="17112"/>
                  <a:pt x="27738" y="1316"/>
                </a:cubicBezTo>
                <a:cubicBezTo>
                  <a:pt x="29059" y="0"/>
                  <a:pt x="29059" y="0"/>
                  <a:pt x="30380" y="0"/>
                </a:cubicBezTo>
                <a:close/>
              </a:path>
            </a:pathLst>
          </a:custGeom>
          <a:solidFill>
            <a:schemeClr val="bg1"/>
          </a:solidFill>
          <a:ln>
            <a:noFill/>
          </a:ln>
        </p:spPr>
        <p:txBody>
          <a:bodyPr/>
          <a:lstStyle/>
          <a:p>
            <a:endParaRPr lang="zh-CN" altLang="en-US">
              <a:cs typeface="+mn-ea"/>
              <a:sym typeface="+mn-lt"/>
            </a:endParaRPr>
          </a:p>
        </p:txBody>
      </p:sp>
      <p:sp>
        <p:nvSpPr>
          <p:cNvPr id="74" name="箭头: V 形 45"/>
          <p:cNvSpPr/>
          <p:nvPr/>
        </p:nvSpPr>
        <p:spPr>
          <a:xfrm>
            <a:off x="6025591" y="2206169"/>
            <a:ext cx="315805" cy="464457"/>
          </a:xfrm>
          <a:prstGeom prst="chevron">
            <a:avLst/>
          </a:pr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chemeClr val="tx1"/>
              </a:solidFill>
              <a:cs typeface="+mn-ea"/>
              <a:sym typeface="+mn-lt"/>
            </a:endParaRPr>
          </a:p>
        </p:txBody>
      </p:sp>
      <p:sp>
        <p:nvSpPr>
          <p:cNvPr id="75" name="箭头: V 形 46"/>
          <p:cNvSpPr/>
          <p:nvPr/>
        </p:nvSpPr>
        <p:spPr>
          <a:xfrm flipH="1">
            <a:off x="6025591" y="4505541"/>
            <a:ext cx="315805" cy="464457"/>
          </a:xfrm>
          <a:prstGeom prst="chevron">
            <a:avLst/>
          </a:pr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chemeClr val="tx1"/>
              </a:solidFill>
              <a:cs typeface="+mn-ea"/>
              <a:sym typeface="+mn-lt"/>
            </a:endParaRPr>
          </a:p>
        </p:txBody>
      </p:sp>
      <p:sp>
        <p:nvSpPr>
          <p:cNvPr id="76" name="箭头: V 形 47"/>
          <p:cNvSpPr/>
          <p:nvPr/>
        </p:nvSpPr>
        <p:spPr>
          <a:xfrm rot="5400000">
            <a:off x="8889886" y="3355856"/>
            <a:ext cx="315805" cy="464457"/>
          </a:xfrm>
          <a:prstGeom prst="chevron">
            <a:avLst/>
          </a:pr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chemeClr val="tx1"/>
              </a:solidFill>
              <a:cs typeface="+mn-ea"/>
              <a:sym typeface="+mn-lt"/>
            </a:endParaRPr>
          </a:p>
        </p:txBody>
      </p:sp>
      <p:sp>
        <p:nvSpPr>
          <p:cNvPr id="77" name="箭头: V 形 48"/>
          <p:cNvSpPr/>
          <p:nvPr/>
        </p:nvSpPr>
        <p:spPr>
          <a:xfrm rot="16200000">
            <a:off x="3161297" y="3355856"/>
            <a:ext cx="315805" cy="464457"/>
          </a:xfrm>
          <a:prstGeom prst="chevron">
            <a:avLst/>
          </a:pr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chemeClr val="tx1"/>
              </a:solidFill>
              <a:cs typeface="+mn-ea"/>
              <a:sym typeface="+mn-lt"/>
            </a:endParaRPr>
          </a:p>
        </p:txBody>
      </p:sp>
    </p:spTree>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bg>
      <p:bgPr>
        <a:solidFill>
          <a:srgbClr val="157E9F"/>
        </a:solidFill>
        <a:effectLst/>
      </p:bgPr>
    </p:bg>
    <p:spTree>
      <p:nvGrpSpPr>
        <p:cNvPr id="1" name=""/>
        <p:cNvGrpSpPr/>
        <p:nvPr/>
      </p:nvGrpSpPr>
      <p:grpSpPr>
        <a:xfrm>
          <a:off x="0" y="0"/>
          <a:ext cx="0" cy="0"/>
          <a:chOff x="0" y="0"/>
          <a:chExt cx="0" cy="0"/>
        </a:xfrm>
      </p:grpSpPr>
      <p:sp>
        <p:nvSpPr>
          <p:cNvPr id="5" name="圆角矩形 4"/>
          <p:cNvSpPr/>
          <p:nvPr/>
        </p:nvSpPr>
        <p:spPr>
          <a:xfrm>
            <a:off x="388015" y="293706"/>
            <a:ext cx="11449455" cy="6274340"/>
          </a:xfrm>
          <a:prstGeom prst="roundRect">
            <a:avLst>
              <a:gd name="adj" fmla="val 1783"/>
            </a:avLst>
          </a:prstGeom>
          <a:solidFill>
            <a:schemeClr val="bg1"/>
          </a:solidFill>
          <a:ln>
            <a:noFill/>
          </a:ln>
          <a:effectLst>
            <a:outerShdw blurRad="241300" dist="88900" dir="2700000" algn="tl"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47" name="矩形 546"/>
          <p:cNvSpPr/>
          <p:nvPr/>
        </p:nvSpPr>
        <p:spPr>
          <a:xfrm>
            <a:off x="9370495" y="848588"/>
            <a:ext cx="2466975" cy="695325"/>
          </a:xfrm>
          <a:prstGeom prst="rect">
            <a:avLst/>
          </a:prstGeom>
          <a:solidFill>
            <a:srgbClr val="157E9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white"/>
              </a:solidFill>
              <a:effectLst/>
              <a:uLnTx/>
              <a:uFillTx/>
              <a:latin typeface="DIN"/>
              <a:ea typeface="冬青黑体简体中文 W3"/>
              <a:cs typeface="+mn-cs"/>
            </a:endParaRPr>
          </a:p>
        </p:txBody>
      </p:sp>
      <p:sp>
        <p:nvSpPr>
          <p:cNvPr id="548" name="文本框 547"/>
          <p:cNvSpPr txBox="1"/>
          <p:nvPr/>
        </p:nvSpPr>
        <p:spPr>
          <a:xfrm>
            <a:off x="9551470" y="970888"/>
            <a:ext cx="2047875" cy="461665"/>
          </a:xfrm>
          <a:prstGeom prst="rect">
            <a:avLst/>
          </a:prstGeom>
          <a:noFill/>
        </p:spPr>
        <p:txBody>
          <a:bodyPr wrap="square" rtlCol="0">
            <a:spAutoFit/>
          </a:bodyPr>
          <a:lstStyle/>
          <a:p>
            <a:pPr marL="0" marR="0" lvl="0" indent="0" algn="dist" defTabSz="914400" rtl="0" eaLnBrk="1" fontAlgn="auto" latinLnBrk="0" hangingPunct="1">
              <a:lnSpc>
                <a:spcPct val="100000"/>
              </a:lnSpc>
              <a:spcBef>
                <a:spcPts val="0"/>
              </a:spcBef>
              <a:spcAft>
                <a:spcPts val="0"/>
              </a:spcAft>
              <a:buClrTx/>
              <a:buSzTx/>
              <a:buFontTx/>
              <a:buNone/>
              <a:defRPr/>
            </a:pPr>
            <a:r>
              <a:rPr kumimoji="0" lang="en-US" altLang="zh-CN" sz="2400" b="0" i="0" u="none" strike="noStrike" kern="1200" cap="none" spc="0" normalizeH="0" baseline="0" noProof="0" dirty="0">
                <a:ln>
                  <a:noFill/>
                </a:ln>
                <a:solidFill>
                  <a:prstClr val="white"/>
                </a:solidFill>
                <a:effectLst/>
                <a:uLnTx/>
                <a:uFillTx/>
                <a:latin typeface="微软雅黑" panose="020B0503020204020204" pitchFamily="34" charset="-122"/>
                <a:ea typeface="微软雅黑" panose="020B0503020204020204" pitchFamily="34" charset="-122"/>
              </a:rPr>
              <a:t>CONTENTS</a:t>
            </a:r>
            <a:endParaRPr kumimoji="0" lang="zh-CN" altLang="en-US" sz="2400" b="0" i="0" u="none" strike="noStrike" kern="1200" cap="none" spc="0" normalizeH="0" baseline="0" noProof="0" dirty="0">
              <a:ln>
                <a:noFill/>
              </a:ln>
              <a:solidFill>
                <a:prstClr val="white"/>
              </a:solidFill>
              <a:effectLst/>
              <a:uLnTx/>
              <a:uFillTx/>
              <a:latin typeface="微软雅黑" panose="020B0503020204020204" pitchFamily="34" charset="-122"/>
              <a:ea typeface="微软雅黑" panose="020B0503020204020204" pitchFamily="34" charset="-122"/>
            </a:endParaRPr>
          </a:p>
        </p:txBody>
      </p:sp>
      <p:sp>
        <p:nvSpPr>
          <p:cNvPr id="549" name="文本框 548"/>
          <p:cNvSpPr txBox="1"/>
          <p:nvPr/>
        </p:nvSpPr>
        <p:spPr>
          <a:xfrm>
            <a:off x="7960795" y="811530"/>
            <a:ext cx="1304925" cy="76944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4400" b="0" i="0" u="none" strike="noStrike" kern="1200" cap="none" spc="0" normalizeH="0" baseline="0" noProof="0" dirty="0">
                <a:ln>
                  <a:noFill/>
                </a:ln>
                <a:solidFill>
                  <a:srgbClr val="157E9F"/>
                </a:solidFill>
                <a:effectLst/>
                <a:uLnTx/>
                <a:uFillTx/>
                <a:latin typeface="方正清刻本悦宋简体" panose="02000000000000000000" pitchFamily="2" charset="-122"/>
                <a:ea typeface="方正清刻本悦宋简体" panose="02000000000000000000" pitchFamily="2" charset="-122"/>
              </a:rPr>
              <a:t>目录</a:t>
            </a:r>
          </a:p>
        </p:txBody>
      </p:sp>
      <p:sp>
        <p:nvSpPr>
          <p:cNvPr id="550" name="文本框 549"/>
          <p:cNvSpPr txBox="1"/>
          <p:nvPr/>
        </p:nvSpPr>
        <p:spPr>
          <a:xfrm>
            <a:off x="5770045" y="2228215"/>
            <a:ext cx="523875" cy="92333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defRPr/>
            </a:pPr>
            <a:r>
              <a:rPr kumimoji="0" lang="en-US" altLang="zh-CN" sz="5400" b="0" i="0" u="none" strike="noStrike" kern="1200" cap="none" spc="0" normalizeH="0" baseline="0" noProof="0" dirty="0">
                <a:ln>
                  <a:noFill/>
                </a:ln>
                <a:solidFill>
                  <a:srgbClr val="157E9F"/>
                </a:solidFill>
                <a:effectLst/>
                <a:uLnTx/>
                <a:uFillTx/>
                <a:latin typeface="DIN"/>
                <a:ea typeface="冬青黑体简体中文 W3"/>
                <a:cs typeface="+mn-cs"/>
              </a:rPr>
              <a:t>1</a:t>
            </a:r>
            <a:endParaRPr kumimoji="0" lang="zh-CN" altLang="en-US" sz="5400" b="0" i="0" u="none" strike="noStrike" kern="1200" cap="none" spc="0" normalizeH="0" baseline="0" noProof="0" dirty="0">
              <a:ln>
                <a:noFill/>
              </a:ln>
              <a:solidFill>
                <a:srgbClr val="157E9F"/>
              </a:solidFill>
              <a:effectLst/>
              <a:uLnTx/>
              <a:uFillTx/>
              <a:latin typeface="DIN"/>
              <a:ea typeface="冬青黑体简体中文 W3"/>
              <a:cs typeface="+mn-cs"/>
            </a:endParaRPr>
          </a:p>
        </p:txBody>
      </p:sp>
      <p:cxnSp>
        <p:nvCxnSpPr>
          <p:cNvPr id="551" name="直接连接符 550"/>
          <p:cNvCxnSpPr/>
          <p:nvPr/>
        </p:nvCxnSpPr>
        <p:spPr>
          <a:xfrm flipH="1">
            <a:off x="5962926" y="2715578"/>
            <a:ext cx="650082" cy="650082"/>
          </a:xfrm>
          <a:prstGeom prst="line">
            <a:avLst/>
          </a:prstGeom>
          <a:ln>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sp>
        <p:nvSpPr>
          <p:cNvPr id="552" name="文本框 551"/>
          <p:cNvSpPr txBox="1"/>
          <p:nvPr/>
        </p:nvSpPr>
        <p:spPr>
          <a:xfrm>
            <a:off x="6376470" y="3018790"/>
            <a:ext cx="1416050"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2400" b="0" i="0" u="none" strike="noStrike" kern="1200" cap="none" spc="0" normalizeH="0" baseline="0" noProof="0">
                <a:ln>
                  <a:noFill/>
                </a:ln>
                <a:solidFill>
                  <a:srgbClr val="157E9F"/>
                </a:solidFill>
                <a:effectLst/>
                <a:uLnTx/>
                <a:uFillTx/>
                <a:latin typeface="方正清刻本悦宋简体" panose="02000000000000000000" pitchFamily="2" charset="-122"/>
                <a:ea typeface="方正清刻本悦宋简体" panose="02000000000000000000" pitchFamily="2" charset="-122"/>
              </a:rPr>
              <a:t>工作总结</a:t>
            </a:r>
            <a:endParaRPr kumimoji="0" lang="zh-CN" altLang="en-US" sz="2400" b="0" i="0" u="none" strike="noStrike" kern="1200" cap="none" spc="0" normalizeH="0" baseline="0" noProof="0" dirty="0">
              <a:ln>
                <a:noFill/>
              </a:ln>
              <a:solidFill>
                <a:srgbClr val="157E9F"/>
              </a:solidFill>
              <a:effectLst/>
              <a:uLnTx/>
              <a:uFillTx/>
              <a:latin typeface="方正清刻本悦宋简体" panose="02000000000000000000" pitchFamily="2" charset="-122"/>
              <a:ea typeface="方正清刻本悦宋简体" panose="02000000000000000000" pitchFamily="2" charset="-122"/>
            </a:endParaRPr>
          </a:p>
        </p:txBody>
      </p:sp>
      <p:sp>
        <p:nvSpPr>
          <p:cNvPr id="553" name="文本框 552"/>
          <p:cNvSpPr txBox="1"/>
          <p:nvPr/>
        </p:nvSpPr>
        <p:spPr>
          <a:xfrm>
            <a:off x="8598970" y="2228215"/>
            <a:ext cx="523875" cy="92333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defRPr/>
            </a:pPr>
            <a:r>
              <a:rPr kumimoji="0" lang="en-US" altLang="zh-CN" sz="5400" b="0" i="0" u="none" strike="noStrike" kern="1200" cap="none" spc="0" normalizeH="0" baseline="0" noProof="0" dirty="0">
                <a:ln>
                  <a:noFill/>
                </a:ln>
                <a:solidFill>
                  <a:srgbClr val="157E9F"/>
                </a:solidFill>
                <a:effectLst/>
                <a:uLnTx/>
                <a:uFillTx/>
                <a:latin typeface="DIN"/>
                <a:ea typeface="冬青黑体简体中文 W3"/>
                <a:cs typeface="+mn-cs"/>
              </a:rPr>
              <a:t>2</a:t>
            </a:r>
            <a:endParaRPr kumimoji="0" lang="zh-CN" altLang="en-US" sz="5400" b="0" i="0" u="none" strike="noStrike" kern="1200" cap="none" spc="0" normalizeH="0" baseline="0" noProof="0" dirty="0">
              <a:ln>
                <a:noFill/>
              </a:ln>
              <a:solidFill>
                <a:srgbClr val="157E9F"/>
              </a:solidFill>
              <a:effectLst/>
              <a:uLnTx/>
              <a:uFillTx/>
              <a:latin typeface="DIN"/>
              <a:ea typeface="冬青黑体简体中文 W3"/>
              <a:cs typeface="+mn-cs"/>
            </a:endParaRPr>
          </a:p>
        </p:txBody>
      </p:sp>
      <p:cxnSp>
        <p:nvCxnSpPr>
          <p:cNvPr id="554" name="直接连接符 553"/>
          <p:cNvCxnSpPr/>
          <p:nvPr/>
        </p:nvCxnSpPr>
        <p:spPr>
          <a:xfrm flipH="1">
            <a:off x="8791851" y="2715578"/>
            <a:ext cx="650082" cy="650082"/>
          </a:xfrm>
          <a:prstGeom prst="line">
            <a:avLst/>
          </a:prstGeom>
          <a:ln>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sp>
        <p:nvSpPr>
          <p:cNvPr id="555" name="文本框 554"/>
          <p:cNvSpPr txBox="1"/>
          <p:nvPr/>
        </p:nvSpPr>
        <p:spPr>
          <a:xfrm>
            <a:off x="9205395" y="3018790"/>
            <a:ext cx="1416050"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2400" b="0" i="0" u="none" strike="noStrike" kern="1200" cap="none" spc="0" normalizeH="0" baseline="0" noProof="0">
                <a:ln>
                  <a:noFill/>
                </a:ln>
                <a:solidFill>
                  <a:srgbClr val="157E9F"/>
                </a:solidFill>
                <a:effectLst/>
                <a:uLnTx/>
                <a:uFillTx/>
                <a:latin typeface="方正清刻本悦宋简体" panose="02000000000000000000" pitchFamily="2" charset="-122"/>
                <a:ea typeface="方正清刻本悦宋简体" panose="02000000000000000000" pitchFamily="2" charset="-122"/>
              </a:rPr>
              <a:t>业绩展示</a:t>
            </a:r>
            <a:endParaRPr kumimoji="0" lang="zh-CN" altLang="en-US" sz="2400" b="0" i="0" u="none" strike="noStrike" kern="1200" cap="none" spc="0" normalizeH="0" baseline="0" noProof="0" dirty="0">
              <a:ln>
                <a:noFill/>
              </a:ln>
              <a:solidFill>
                <a:srgbClr val="157E9F"/>
              </a:solidFill>
              <a:effectLst/>
              <a:uLnTx/>
              <a:uFillTx/>
              <a:latin typeface="方正清刻本悦宋简体" panose="02000000000000000000" pitchFamily="2" charset="-122"/>
              <a:ea typeface="方正清刻本悦宋简体" panose="02000000000000000000" pitchFamily="2" charset="-122"/>
            </a:endParaRPr>
          </a:p>
        </p:txBody>
      </p:sp>
      <p:sp>
        <p:nvSpPr>
          <p:cNvPr id="556" name="文本框 555"/>
          <p:cNvSpPr txBox="1"/>
          <p:nvPr/>
        </p:nvSpPr>
        <p:spPr>
          <a:xfrm>
            <a:off x="5770045" y="4228465"/>
            <a:ext cx="523875" cy="92333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defRPr/>
            </a:pPr>
            <a:r>
              <a:rPr kumimoji="0" lang="en-US" altLang="zh-CN" sz="5400" b="0" i="0" u="none" strike="noStrike" kern="1200" cap="none" spc="0" normalizeH="0" baseline="0" noProof="0" dirty="0">
                <a:ln>
                  <a:noFill/>
                </a:ln>
                <a:solidFill>
                  <a:srgbClr val="157E9F"/>
                </a:solidFill>
                <a:effectLst/>
                <a:uLnTx/>
                <a:uFillTx/>
                <a:latin typeface="DIN"/>
                <a:ea typeface="冬青黑体简体中文 W3"/>
                <a:cs typeface="+mn-cs"/>
              </a:rPr>
              <a:t>3</a:t>
            </a:r>
            <a:endParaRPr kumimoji="0" lang="zh-CN" altLang="en-US" sz="5400" b="0" i="0" u="none" strike="noStrike" kern="1200" cap="none" spc="0" normalizeH="0" baseline="0" noProof="0" dirty="0">
              <a:ln>
                <a:noFill/>
              </a:ln>
              <a:solidFill>
                <a:srgbClr val="157E9F"/>
              </a:solidFill>
              <a:effectLst/>
              <a:uLnTx/>
              <a:uFillTx/>
              <a:latin typeface="DIN"/>
              <a:ea typeface="冬青黑体简体中文 W3"/>
              <a:cs typeface="+mn-cs"/>
            </a:endParaRPr>
          </a:p>
        </p:txBody>
      </p:sp>
      <p:cxnSp>
        <p:nvCxnSpPr>
          <p:cNvPr id="557" name="直接连接符 556"/>
          <p:cNvCxnSpPr/>
          <p:nvPr/>
        </p:nvCxnSpPr>
        <p:spPr>
          <a:xfrm flipH="1">
            <a:off x="5962926" y="4715828"/>
            <a:ext cx="650082" cy="650082"/>
          </a:xfrm>
          <a:prstGeom prst="line">
            <a:avLst/>
          </a:prstGeom>
          <a:ln>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sp>
        <p:nvSpPr>
          <p:cNvPr id="558" name="文本框 557"/>
          <p:cNvSpPr txBox="1"/>
          <p:nvPr/>
        </p:nvSpPr>
        <p:spPr>
          <a:xfrm>
            <a:off x="6376470" y="5019040"/>
            <a:ext cx="1416050"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2400" b="0" i="0" u="none" strike="noStrike" kern="1200" cap="none" spc="0" normalizeH="0" baseline="0" noProof="0">
                <a:ln>
                  <a:noFill/>
                </a:ln>
                <a:solidFill>
                  <a:srgbClr val="157E9F"/>
                </a:solidFill>
                <a:effectLst/>
                <a:uLnTx/>
                <a:uFillTx/>
                <a:latin typeface="方正清刻本悦宋简体" panose="02000000000000000000" pitchFamily="2" charset="-122"/>
                <a:ea typeface="方正清刻本悦宋简体" panose="02000000000000000000" pitchFamily="2" charset="-122"/>
              </a:rPr>
              <a:t>不足反思</a:t>
            </a:r>
            <a:endParaRPr kumimoji="0" lang="zh-CN" altLang="en-US" sz="2400" b="0" i="0" u="none" strike="noStrike" kern="1200" cap="none" spc="0" normalizeH="0" baseline="0" noProof="0" dirty="0">
              <a:ln>
                <a:noFill/>
              </a:ln>
              <a:solidFill>
                <a:srgbClr val="157E9F"/>
              </a:solidFill>
              <a:effectLst/>
              <a:uLnTx/>
              <a:uFillTx/>
              <a:latin typeface="方正清刻本悦宋简体" panose="02000000000000000000" pitchFamily="2" charset="-122"/>
              <a:ea typeface="方正清刻本悦宋简体" panose="02000000000000000000" pitchFamily="2" charset="-122"/>
            </a:endParaRPr>
          </a:p>
        </p:txBody>
      </p:sp>
      <p:sp>
        <p:nvSpPr>
          <p:cNvPr id="559" name="文本框 558"/>
          <p:cNvSpPr txBox="1"/>
          <p:nvPr/>
        </p:nvSpPr>
        <p:spPr>
          <a:xfrm>
            <a:off x="8598970" y="4228465"/>
            <a:ext cx="523875" cy="92333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defRPr/>
            </a:pPr>
            <a:r>
              <a:rPr kumimoji="0" lang="en-US" altLang="zh-CN" sz="5400" b="0" i="0" u="none" strike="noStrike" kern="1200" cap="none" spc="0" normalizeH="0" baseline="0" noProof="0" dirty="0">
                <a:ln>
                  <a:noFill/>
                </a:ln>
                <a:solidFill>
                  <a:srgbClr val="157E9F"/>
                </a:solidFill>
                <a:effectLst/>
                <a:uLnTx/>
                <a:uFillTx/>
                <a:latin typeface="DIN"/>
                <a:ea typeface="冬青黑体简体中文 W3"/>
                <a:cs typeface="+mn-cs"/>
              </a:rPr>
              <a:t>4</a:t>
            </a:r>
            <a:endParaRPr kumimoji="0" lang="zh-CN" altLang="en-US" sz="5400" b="0" i="0" u="none" strike="noStrike" kern="1200" cap="none" spc="0" normalizeH="0" baseline="0" noProof="0" dirty="0">
              <a:ln>
                <a:noFill/>
              </a:ln>
              <a:solidFill>
                <a:srgbClr val="157E9F"/>
              </a:solidFill>
              <a:effectLst/>
              <a:uLnTx/>
              <a:uFillTx/>
              <a:latin typeface="DIN"/>
              <a:ea typeface="冬青黑体简体中文 W3"/>
              <a:cs typeface="+mn-cs"/>
            </a:endParaRPr>
          </a:p>
        </p:txBody>
      </p:sp>
      <p:cxnSp>
        <p:nvCxnSpPr>
          <p:cNvPr id="560" name="直接连接符 559"/>
          <p:cNvCxnSpPr/>
          <p:nvPr/>
        </p:nvCxnSpPr>
        <p:spPr>
          <a:xfrm flipH="1">
            <a:off x="8791851" y="4715828"/>
            <a:ext cx="650082" cy="650082"/>
          </a:xfrm>
          <a:prstGeom prst="line">
            <a:avLst/>
          </a:prstGeom>
          <a:ln>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sp>
        <p:nvSpPr>
          <p:cNvPr id="561" name="文本框 560"/>
          <p:cNvSpPr txBox="1"/>
          <p:nvPr/>
        </p:nvSpPr>
        <p:spPr>
          <a:xfrm>
            <a:off x="9205395" y="5019040"/>
            <a:ext cx="1416050"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2400" b="0" i="0" u="none" strike="noStrike" kern="1200" cap="none" spc="0" normalizeH="0" baseline="0" noProof="0">
                <a:ln>
                  <a:noFill/>
                </a:ln>
                <a:solidFill>
                  <a:srgbClr val="157E9F"/>
                </a:solidFill>
                <a:effectLst/>
                <a:uLnTx/>
                <a:uFillTx/>
                <a:latin typeface="方正清刻本悦宋简体" panose="02000000000000000000" pitchFamily="2" charset="-122"/>
                <a:ea typeface="方正清刻本悦宋简体" panose="02000000000000000000" pitchFamily="2" charset="-122"/>
              </a:rPr>
              <a:t>未来计划</a:t>
            </a:r>
            <a:endParaRPr kumimoji="0" lang="zh-CN" altLang="en-US" sz="2400" b="0" i="0" u="none" strike="noStrike" kern="1200" cap="none" spc="0" normalizeH="0" baseline="0" noProof="0" dirty="0">
              <a:ln>
                <a:noFill/>
              </a:ln>
              <a:solidFill>
                <a:srgbClr val="157E9F"/>
              </a:solidFill>
              <a:effectLst/>
              <a:uLnTx/>
              <a:uFillTx/>
              <a:latin typeface="方正清刻本悦宋简体" panose="02000000000000000000" pitchFamily="2" charset="-122"/>
              <a:ea typeface="方正清刻本悦宋简体" panose="02000000000000000000" pitchFamily="2" charset="-122"/>
            </a:endParaRPr>
          </a:p>
        </p:txBody>
      </p:sp>
      <p:grpSp>
        <p:nvGrpSpPr>
          <p:cNvPr id="562" name="组合 561"/>
          <p:cNvGrpSpPr/>
          <p:nvPr/>
        </p:nvGrpSpPr>
        <p:grpSpPr>
          <a:xfrm>
            <a:off x="1269834" y="1320276"/>
            <a:ext cx="3474886" cy="4217447"/>
            <a:chOff x="1940229" y="2263110"/>
            <a:chExt cx="2399181" cy="2911870"/>
          </a:xfrm>
        </p:grpSpPr>
        <p:grpSp>
          <p:nvGrpSpPr>
            <p:cNvPr id="563" name="组合 562"/>
            <p:cNvGrpSpPr/>
            <p:nvPr/>
          </p:nvGrpSpPr>
          <p:grpSpPr>
            <a:xfrm>
              <a:off x="2502691" y="2989833"/>
              <a:ext cx="1363850" cy="2185147"/>
              <a:chOff x="996950" y="2262188"/>
              <a:chExt cx="434975" cy="696913"/>
            </a:xfrm>
          </p:grpSpPr>
          <p:sp>
            <p:nvSpPr>
              <p:cNvPr id="1002" name="Freeform 8"/>
              <p:cNvSpPr>
                <a:spLocks noEditPoints="1"/>
              </p:cNvSpPr>
              <p:nvPr/>
            </p:nvSpPr>
            <p:spPr bwMode="auto">
              <a:xfrm>
                <a:off x="1219200" y="2300288"/>
                <a:ext cx="93663" cy="96838"/>
              </a:xfrm>
              <a:custGeom>
                <a:avLst/>
                <a:gdLst>
                  <a:gd name="T0" fmla="*/ 81 w 87"/>
                  <a:gd name="T1" fmla="*/ 23 h 91"/>
                  <a:gd name="T2" fmla="*/ 79 w 87"/>
                  <a:gd name="T3" fmla="*/ 19 h 91"/>
                  <a:gd name="T4" fmla="*/ 70 w 87"/>
                  <a:gd name="T5" fmla="*/ 17 h 91"/>
                  <a:gd name="T6" fmla="*/ 67 w 87"/>
                  <a:gd name="T7" fmla="*/ 14 h 91"/>
                  <a:gd name="T8" fmla="*/ 65 w 87"/>
                  <a:gd name="T9" fmla="*/ 6 h 91"/>
                  <a:gd name="T10" fmla="*/ 61 w 87"/>
                  <a:gd name="T11" fmla="*/ 4 h 91"/>
                  <a:gd name="T12" fmla="*/ 53 w 87"/>
                  <a:gd name="T13" fmla="*/ 7 h 91"/>
                  <a:gd name="T14" fmla="*/ 49 w 87"/>
                  <a:gd name="T15" fmla="*/ 6 h 91"/>
                  <a:gd name="T16" fmla="*/ 42 w 87"/>
                  <a:gd name="T17" fmla="*/ 0 h 91"/>
                  <a:gd name="T18" fmla="*/ 38 w 87"/>
                  <a:gd name="T19" fmla="*/ 0 h 91"/>
                  <a:gd name="T20" fmla="*/ 33 w 87"/>
                  <a:gd name="T21" fmla="*/ 7 h 91"/>
                  <a:gd name="T22" fmla="*/ 29 w 87"/>
                  <a:gd name="T23" fmla="*/ 9 h 91"/>
                  <a:gd name="T24" fmla="*/ 23 w 87"/>
                  <a:gd name="T25" fmla="*/ 5 h 91"/>
                  <a:gd name="T26" fmla="*/ 21 w 87"/>
                  <a:gd name="T27" fmla="*/ 14 h 91"/>
                  <a:gd name="T28" fmla="*/ 17 w 87"/>
                  <a:gd name="T29" fmla="*/ 17 h 91"/>
                  <a:gd name="T30" fmla="*/ 9 w 87"/>
                  <a:gd name="T31" fmla="*/ 18 h 91"/>
                  <a:gd name="T32" fmla="*/ 6 w 87"/>
                  <a:gd name="T33" fmla="*/ 22 h 91"/>
                  <a:gd name="T34" fmla="*/ 8 w 87"/>
                  <a:gd name="T35" fmla="*/ 31 h 91"/>
                  <a:gd name="T36" fmla="*/ 7 w 87"/>
                  <a:gd name="T37" fmla="*/ 35 h 91"/>
                  <a:gd name="T38" fmla="*/ 0 w 87"/>
                  <a:gd name="T39" fmla="*/ 41 h 91"/>
                  <a:gd name="T40" fmla="*/ 0 w 87"/>
                  <a:gd name="T41" fmla="*/ 45 h 91"/>
                  <a:gd name="T42" fmla="*/ 6 w 87"/>
                  <a:gd name="T43" fmla="*/ 52 h 91"/>
                  <a:gd name="T44" fmla="*/ 7 w 87"/>
                  <a:gd name="T45" fmla="*/ 56 h 91"/>
                  <a:gd name="T46" fmla="*/ 4 w 87"/>
                  <a:gd name="T47" fmla="*/ 64 h 91"/>
                  <a:gd name="T48" fmla="*/ 6 w 87"/>
                  <a:gd name="T49" fmla="*/ 69 h 91"/>
                  <a:gd name="T50" fmla="*/ 14 w 87"/>
                  <a:gd name="T51" fmla="*/ 71 h 91"/>
                  <a:gd name="T52" fmla="*/ 17 w 87"/>
                  <a:gd name="T53" fmla="*/ 74 h 91"/>
                  <a:gd name="T54" fmla="*/ 19 w 87"/>
                  <a:gd name="T55" fmla="*/ 83 h 91"/>
                  <a:gd name="T56" fmla="*/ 23 w 87"/>
                  <a:gd name="T57" fmla="*/ 85 h 91"/>
                  <a:gd name="T58" fmla="*/ 31 w 87"/>
                  <a:gd name="T59" fmla="*/ 83 h 91"/>
                  <a:gd name="T60" fmla="*/ 35 w 87"/>
                  <a:gd name="T61" fmla="*/ 84 h 91"/>
                  <a:gd name="T62" fmla="*/ 41 w 87"/>
                  <a:gd name="T63" fmla="*/ 91 h 91"/>
                  <a:gd name="T64" fmla="*/ 45 w 87"/>
                  <a:gd name="T65" fmla="*/ 91 h 91"/>
                  <a:gd name="T66" fmla="*/ 51 w 87"/>
                  <a:gd name="T67" fmla="*/ 85 h 91"/>
                  <a:gd name="T68" fmla="*/ 56 w 87"/>
                  <a:gd name="T69" fmla="*/ 83 h 91"/>
                  <a:gd name="T70" fmla="*/ 62 w 87"/>
                  <a:gd name="T71" fmla="*/ 86 h 91"/>
                  <a:gd name="T72" fmla="*/ 64 w 87"/>
                  <a:gd name="T73" fmla="*/ 79 h 91"/>
                  <a:gd name="T74" fmla="*/ 68 w 87"/>
                  <a:gd name="T75" fmla="*/ 77 h 91"/>
                  <a:gd name="T76" fmla="*/ 76 w 87"/>
                  <a:gd name="T77" fmla="*/ 76 h 91"/>
                  <a:gd name="T78" fmla="*/ 79 w 87"/>
                  <a:gd name="T79" fmla="*/ 72 h 91"/>
                  <a:gd name="T80" fmla="*/ 78 w 87"/>
                  <a:gd name="T81" fmla="*/ 63 h 91"/>
                  <a:gd name="T82" fmla="*/ 79 w 87"/>
                  <a:gd name="T83" fmla="*/ 59 h 91"/>
                  <a:gd name="T84" fmla="*/ 86 w 87"/>
                  <a:gd name="T85" fmla="*/ 54 h 91"/>
                  <a:gd name="T86" fmla="*/ 87 w 87"/>
                  <a:gd name="T87" fmla="*/ 50 h 91"/>
                  <a:gd name="T88" fmla="*/ 82 w 87"/>
                  <a:gd name="T89" fmla="*/ 43 h 91"/>
                  <a:gd name="T90" fmla="*/ 81 w 87"/>
                  <a:gd name="T91" fmla="*/ 38 h 91"/>
                  <a:gd name="T92" fmla="*/ 85 w 87"/>
                  <a:gd name="T93" fmla="*/ 30 h 91"/>
                  <a:gd name="T94" fmla="*/ 74 w 87"/>
                  <a:gd name="T95" fmla="*/ 28 h 91"/>
                  <a:gd name="T96" fmla="*/ 57 w 87"/>
                  <a:gd name="T97" fmla="*/ 12 h 91"/>
                  <a:gd name="T98" fmla="*/ 35 w 87"/>
                  <a:gd name="T99" fmla="*/ 50 h 91"/>
                  <a:gd name="T100" fmla="*/ 48 w 87"/>
                  <a:gd name="T101" fmla="*/ 55 h 91"/>
                  <a:gd name="T102" fmla="*/ 38 w 87"/>
                  <a:gd name="T103" fmla="*/ 28 h 91"/>
                  <a:gd name="T104" fmla="*/ 27 w 87"/>
                  <a:gd name="T105" fmla="*/ 13 h 91"/>
                  <a:gd name="T106" fmla="*/ 11 w 87"/>
                  <a:gd name="T107" fmla="*/ 31 h 91"/>
                  <a:gd name="T108" fmla="*/ 27 w 87"/>
                  <a:gd name="T109" fmla="*/ 41 h 91"/>
                  <a:gd name="T110" fmla="*/ 10 w 87"/>
                  <a:gd name="T111" fmla="*/ 35 h 91"/>
                  <a:gd name="T112" fmla="*/ 36 w 87"/>
                  <a:gd name="T113" fmla="*/ 62 h 91"/>
                  <a:gd name="T114" fmla="*/ 33 w 87"/>
                  <a:gd name="T115" fmla="*/ 80 h 91"/>
                  <a:gd name="T116" fmla="*/ 57 w 87"/>
                  <a:gd name="T117" fmla="*/ 79 h 91"/>
                  <a:gd name="T118" fmla="*/ 53 w 87"/>
                  <a:gd name="T119" fmla="*/ 61 h 91"/>
                  <a:gd name="T120" fmla="*/ 60 w 87"/>
                  <a:gd name="T121" fmla="*/ 78 h 91"/>
                  <a:gd name="T122" fmla="*/ 60 w 87"/>
                  <a:gd name="T123" fmla="*/ 39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7" h="91">
                    <a:moveTo>
                      <a:pt x="78" y="29"/>
                    </a:moveTo>
                    <a:cubicBezTo>
                      <a:pt x="83" y="26"/>
                      <a:pt x="83" y="26"/>
                      <a:pt x="83" y="26"/>
                    </a:cubicBezTo>
                    <a:cubicBezTo>
                      <a:pt x="82" y="25"/>
                      <a:pt x="82" y="24"/>
                      <a:pt x="81" y="23"/>
                    </a:cubicBezTo>
                    <a:cubicBezTo>
                      <a:pt x="76" y="25"/>
                      <a:pt x="76" y="25"/>
                      <a:pt x="76" y="25"/>
                    </a:cubicBezTo>
                    <a:cubicBezTo>
                      <a:pt x="76" y="24"/>
                      <a:pt x="75" y="23"/>
                      <a:pt x="75" y="23"/>
                    </a:cubicBezTo>
                    <a:cubicBezTo>
                      <a:pt x="79" y="19"/>
                      <a:pt x="79" y="19"/>
                      <a:pt x="79" y="19"/>
                    </a:cubicBezTo>
                    <a:cubicBezTo>
                      <a:pt x="78" y="18"/>
                      <a:pt x="77" y="17"/>
                      <a:pt x="77" y="16"/>
                    </a:cubicBezTo>
                    <a:cubicBezTo>
                      <a:pt x="72" y="19"/>
                      <a:pt x="72" y="19"/>
                      <a:pt x="72" y="19"/>
                    </a:cubicBezTo>
                    <a:cubicBezTo>
                      <a:pt x="72" y="18"/>
                      <a:pt x="71" y="18"/>
                      <a:pt x="70" y="17"/>
                    </a:cubicBezTo>
                    <a:cubicBezTo>
                      <a:pt x="74" y="13"/>
                      <a:pt x="74" y="13"/>
                      <a:pt x="74" y="13"/>
                    </a:cubicBezTo>
                    <a:cubicBezTo>
                      <a:pt x="73" y="12"/>
                      <a:pt x="72" y="11"/>
                      <a:pt x="71" y="10"/>
                    </a:cubicBezTo>
                    <a:cubicBezTo>
                      <a:pt x="67" y="14"/>
                      <a:pt x="67" y="14"/>
                      <a:pt x="67" y="14"/>
                    </a:cubicBezTo>
                    <a:cubicBezTo>
                      <a:pt x="67" y="14"/>
                      <a:pt x="66" y="13"/>
                      <a:pt x="65" y="13"/>
                    </a:cubicBezTo>
                    <a:cubicBezTo>
                      <a:pt x="68" y="8"/>
                      <a:pt x="68" y="8"/>
                      <a:pt x="68" y="8"/>
                    </a:cubicBezTo>
                    <a:cubicBezTo>
                      <a:pt x="67" y="7"/>
                      <a:pt x="66" y="6"/>
                      <a:pt x="65" y="6"/>
                    </a:cubicBezTo>
                    <a:cubicBezTo>
                      <a:pt x="62" y="10"/>
                      <a:pt x="62" y="10"/>
                      <a:pt x="62" y="10"/>
                    </a:cubicBezTo>
                    <a:cubicBezTo>
                      <a:pt x="61" y="10"/>
                      <a:pt x="60" y="9"/>
                      <a:pt x="59" y="9"/>
                    </a:cubicBezTo>
                    <a:cubicBezTo>
                      <a:pt x="61" y="4"/>
                      <a:pt x="61" y="4"/>
                      <a:pt x="61" y="4"/>
                    </a:cubicBezTo>
                    <a:cubicBezTo>
                      <a:pt x="60" y="3"/>
                      <a:pt x="59" y="3"/>
                      <a:pt x="58" y="2"/>
                    </a:cubicBezTo>
                    <a:cubicBezTo>
                      <a:pt x="55" y="8"/>
                      <a:pt x="55" y="8"/>
                      <a:pt x="55" y="8"/>
                    </a:cubicBezTo>
                    <a:cubicBezTo>
                      <a:pt x="54" y="7"/>
                      <a:pt x="54" y="7"/>
                      <a:pt x="53" y="7"/>
                    </a:cubicBezTo>
                    <a:cubicBezTo>
                      <a:pt x="53" y="1"/>
                      <a:pt x="53" y="1"/>
                      <a:pt x="53" y="1"/>
                    </a:cubicBezTo>
                    <a:cubicBezTo>
                      <a:pt x="52" y="1"/>
                      <a:pt x="51" y="1"/>
                      <a:pt x="50" y="1"/>
                    </a:cubicBezTo>
                    <a:cubicBezTo>
                      <a:pt x="49" y="6"/>
                      <a:pt x="49" y="6"/>
                      <a:pt x="49" y="6"/>
                    </a:cubicBezTo>
                    <a:cubicBezTo>
                      <a:pt x="48" y="6"/>
                      <a:pt x="47" y="6"/>
                      <a:pt x="46" y="6"/>
                    </a:cubicBezTo>
                    <a:cubicBezTo>
                      <a:pt x="46" y="0"/>
                      <a:pt x="46" y="0"/>
                      <a:pt x="46" y="0"/>
                    </a:cubicBezTo>
                    <a:cubicBezTo>
                      <a:pt x="45" y="0"/>
                      <a:pt x="43" y="0"/>
                      <a:pt x="42" y="0"/>
                    </a:cubicBezTo>
                    <a:cubicBezTo>
                      <a:pt x="42" y="6"/>
                      <a:pt x="42" y="6"/>
                      <a:pt x="42" y="6"/>
                    </a:cubicBezTo>
                    <a:cubicBezTo>
                      <a:pt x="41" y="6"/>
                      <a:pt x="40" y="6"/>
                      <a:pt x="39" y="6"/>
                    </a:cubicBezTo>
                    <a:cubicBezTo>
                      <a:pt x="38" y="0"/>
                      <a:pt x="38" y="0"/>
                      <a:pt x="38" y="0"/>
                    </a:cubicBezTo>
                    <a:cubicBezTo>
                      <a:pt x="37" y="1"/>
                      <a:pt x="36" y="1"/>
                      <a:pt x="35" y="1"/>
                    </a:cubicBezTo>
                    <a:cubicBezTo>
                      <a:pt x="35" y="7"/>
                      <a:pt x="35" y="7"/>
                      <a:pt x="35" y="7"/>
                    </a:cubicBezTo>
                    <a:cubicBezTo>
                      <a:pt x="34" y="7"/>
                      <a:pt x="33" y="7"/>
                      <a:pt x="33" y="7"/>
                    </a:cubicBezTo>
                    <a:cubicBezTo>
                      <a:pt x="30" y="2"/>
                      <a:pt x="30" y="2"/>
                      <a:pt x="30" y="2"/>
                    </a:cubicBezTo>
                    <a:cubicBezTo>
                      <a:pt x="29" y="3"/>
                      <a:pt x="28" y="3"/>
                      <a:pt x="27" y="3"/>
                    </a:cubicBezTo>
                    <a:cubicBezTo>
                      <a:pt x="29" y="9"/>
                      <a:pt x="29" y="9"/>
                      <a:pt x="29" y="9"/>
                    </a:cubicBezTo>
                    <a:cubicBezTo>
                      <a:pt x="28" y="9"/>
                      <a:pt x="28" y="9"/>
                      <a:pt x="27" y="10"/>
                    </a:cubicBezTo>
                    <a:cubicBezTo>
                      <a:pt x="27" y="10"/>
                      <a:pt x="27" y="10"/>
                      <a:pt x="26" y="10"/>
                    </a:cubicBezTo>
                    <a:cubicBezTo>
                      <a:pt x="23" y="5"/>
                      <a:pt x="23" y="5"/>
                      <a:pt x="23" y="5"/>
                    </a:cubicBezTo>
                    <a:cubicBezTo>
                      <a:pt x="22" y="6"/>
                      <a:pt x="21" y="7"/>
                      <a:pt x="20" y="7"/>
                    </a:cubicBezTo>
                    <a:cubicBezTo>
                      <a:pt x="23" y="12"/>
                      <a:pt x="23" y="12"/>
                      <a:pt x="23" y="12"/>
                    </a:cubicBezTo>
                    <a:cubicBezTo>
                      <a:pt x="22" y="13"/>
                      <a:pt x="21" y="13"/>
                      <a:pt x="21" y="14"/>
                    </a:cubicBezTo>
                    <a:cubicBezTo>
                      <a:pt x="17" y="10"/>
                      <a:pt x="17" y="10"/>
                      <a:pt x="17" y="10"/>
                    </a:cubicBezTo>
                    <a:cubicBezTo>
                      <a:pt x="16" y="11"/>
                      <a:pt x="15" y="11"/>
                      <a:pt x="14" y="12"/>
                    </a:cubicBezTo>
                    <a:cubicBezTo>
                      <a:pt x="17" y="17"/>
                      <a:pt x="17" y="17"/>
                      <a:pt x="17" y="17"/>
                    </a:cubicBezTo>
                    <a:cubicBezTo>
                      <a:pt x="17" y="17"/>
                      <a:pt x="16" y="18"/>
                      <a:pt x="16" y="19"/>
                    </a:cubicBezTo>
                    <a:cubicBezTo>
                      <a:pt x="11" y="15"/>
                      <a:pt x="11" y="15"/>
                      <a:pt x="11" y="15"/>
                    </a:cubicBezTo>
                    <a:cubicBezTo>
                      <a:pt x="10" y="16"/>
                      <a:pt x="10" y="17"/>
                      <a:pt x="9" y="18"/>
                    </a:cubicBezTo>
                    <a:cubicBezTo>
                      <a:pt x="13" y="22"/>
                      <a:pt x="13" y="22"/>
                      <a:pt x="13" y="22"/>
                    </a:cubicBezTo>
                    <a:cubicBezTo>
                      <a:pt x="12" y="23"/>
                      <a:pt x="12" y="24"/>
                      <a:pt x="11" y="24"/>
                    </a:cubicBezTo>
                    <a:cubicBezTo>
                      <a:pt x="6" y="22"/>
                      <a:pt x="6" y="22"/>
                      <a:pt x="6" y="22"/>
                    </a:cubicBezTo>
                    <a:cubicBezTo>
                      <a:pt x="6" y="23"/>
                      <a:pt x="5" y="24"/>
                      <a:pt x="5" y="25"/>
                    </a:cubicBezTo>
                    <a:cubicBezTo>
                      <a:pt x="9" y="28"/>
                      <a:pt x="9" y="28"/>
                      <a:pt x="9" y="28"/>
                    </a:cubicBezTo>
                    <a:cubicBezTo>
                      <a:pt x="9" y="29"/>
                      <a:pt x="9" y="30"/>
                      <a:pt x="8" y="31"/>
                    </a:cubicBezTo>
                    <a:cubicBezTo>
                      <a:pt x="3" y="29"/>
                      <a:pt x="3" y="29"/>
                      <a:pt x="3" y="29"/>
                    </a:cubicBezTo>
                    <a:cubicBezTo>
                      <a:pt x="3" y="30"/>
                      <a:pt x="2" y="32"/>
                      <a:pt x="2" y="33"/>
                    </a:cubicBezTo>
                    <a:cubicBezTo>
                      <a:pt x="7" y="35"/>
                      <a:pt x="7" y="35"/>
                      <a:pt x="7" y="35"/>
                    </a:cubicBezTo>
                    <a:cubicBezTo>
                      <a:pt x="7" y="36"/>
                      <a:pt x="6" y="37"/>
                      <a:pt x="6" y="37"/>
                    </a:cubicBezTo>
                    <a:cubicBezTo>
                      <a:pt x="1" y="37"/>
                      <a:pt x="1" y="37"/>
                      <a:pt x="1" y="37"/>
                    </a:cubicBezTo>
                    <a:cubicBezTo>
                      <a:pt x="1" y="38"/>
                      <a:pt x="1" y="39"/>
                      <a:pt x="0" y="41"/>
                    </a:cubicBezTo>
                    <a:cubicBezTo>
                      <a:pt x="6" y="42"/>
                      <a:pt x="6" y="42"/>
                      <a:pt x="6" y="42"/>
                    </a:cubicBezTo>
                    <a:cubicBezTo>
                      <a:pt x="6" y="43"/>
                      <a:pt x="6" y="44"/>
                      <a:pt x="6" y="45"/>
                    </a:cubicBezTo>
                    <a:cubicBezTo>
                      <a:pt x="0" y="45"/>
                      <a:pt x="0" y="45"/>
                      <a:pt x="0" y="45"/>
                    </a:cubicBezTo>
                    <a:cubicBezTo>
                      <a:pt x="0" y="46"/>
                      <a:pt x="0" y="48"/>
                      <a:pt x="0" y="49"/>
                    </a:cubicBezTo>
                    <a:cubicBezTo>
                      <a:pt x="6" y="49"/>
                      <a:pt x="6" y="49"/>
                      <a:pt x="6" y="49"/>
                    </a:cubicBezTo>
                    <a:cubicBezTo>
                      <a:pt x="6" y="50"/>
                      <a:pt x="6" y="51"/>
                      <a:pt x="6" y="52"/>
                    </a:cubicBezTo>
                    <a:cubicBezTo>
                      <a:pt x="1" y="53"/>
                      <a:pt x="1" y="53"/>
                      <a:pt x="1" y="53"/>
                    </a:cubicBezTo>
                    <a:cubicBezTo>
                      <a:pt x="1" y="55"/>
                      <a:pt x="1" y="56"/>
                      <a:pt x="2" y="57"/>
                    </a:cubicBezTo>
                    <a:cubicBezTo>
                      <a:pt x="7" y="56"/>
                      <a:pt x="7" y="56"/>
                      <a:pt x="7" y="56"/>
                    </a:cubicBezTo>
                    <a:cubicBezTo>
                      <a:pt x="7" y="57"/>
                      <a:pt x="7" y="58"/>
                      <a:pt x="8" y="59"/>
                    </a:cubicBezTo>
                    <a:cubicBezTo>
                      <a:pt x="3" y="61"/>
                      <a:pt x="3" y="61"/>
                      <a:pt x="3" y="61"/>
                    </a:cubicBezTo>
                    <a:cubicBezTo>
                      <a:pt x="3" y="62"/>
                      <a:pt x="4" y="63"/>
                      <a:pt x="4" y="64"/>
                    </a:cubicBezTo>
                    <a:cubicBezTo>
                      <a:pt x="9" y="63"/>
                      <a:pt x="9" y="63"/>
                      <a:pt x="9" y="63"/>
                    </a:cubicBezTo>
                    <a:cubicBezTo>
                      <a:pt x="10" y="64"/>
                      <a:pt x="10" y="64"/>
                      <a:pt x="11" y="65"/>
                    </a:cubicBezTo>
                    <a:cubicBezTo>
                      <a:pt x="6" y="69"/>
                      <a:pt x="6" y="69"/>
                      <a:pt x="6" y="69"/>
                    </a:cubicBezTo>
                    <a:cubicBezTo>
                      <a:pt x="7" y="70"/>
                      <a:pt x="7" y="71"/>
                      <a:pt x="8" y="72"/>
                    </a:cubicBezTo>
                    <a:cubicBezTo>
                      <a:pt x="13" y="69"/>
                      <a:pt x="13" y="69"/>
                      <a:pt x="13" y="69"/>
                    </a:cubicBezTo>
                    <a:cubicBezTo>
                      <a:pt x="13" y="70"/>
                      <a:pt x="14" y="70"/>
                      <a:pt x="14" y="71"/>
                    </a:cubicBezTo>
                    <a:cubicBezTo>
                      <a:pt x="11" y="75"/>
                      <a:pt x="11" y="75"/>
                      <a:pt x="11" y="75"/>
                    </a:cubicBezTo>
                    <a:cubicBezTo>
                      <a:pt x="12" y="76"/>
                      <a:pt x="12" y="77"/>
                      <a:pt x="13" y="78"/>
                    </a:cubicBezTo>
                    <a:cubicBezTo>
                      <a:pt x="17" y="74"/>
                      <a:pt x="17" y="74"/>
                      <a:pt x="17" y="74"/>
                    </a:cubicBezTo>
                    <a:cubicBezTo>
                      <a:pt x="18" y="75"/>
                      <a:pt x="19" y="75"/>
                      <a:pt x="19" y="76"/>
                    </a:cubicBezTo>
                    <a:cubicBezTo>
                      <a:pt x="16" y="81"/>
                      <a:pt x="16" y="81"/>
                      <a:pt x="16" y="81"/>
                    </a:cubicBezTo>
                    <a:cubicBezTo>
                      <a:pt x="17" y="82"/>
                      <a:pt x="18" y="82"/>
                      <a:pt x="19" y="83"/>
                    </a:cubicBezTo>
                    <a:cubicBezTo>
                      <a:pt x="23" y="79"/>
                      <a:pt x="23" y="79"/>
                      <a:pt x="23" y="79"/>
                    </a:cubicBezTo>
                    <a:cubicBezTo>
                      <a:pt x="23" y="79"/>
                      <a:pt x="24" y="80"/>
                      <a:pt x="25" y="80"/>
                    </a:cubicBezTo>
                    <a:cubicBezTo>
                      <a:pt x="23" y="85"/>
                      <a:pt x="23" y="85"/>
                      <a:pt x="23" y="85"/>
                    </a:cubicBezTo>
                    <a:cubicBezTo>
                      <a:pt x="24" y="86"/>
                      <a:pt x="25" y="86"/>
                      <a:pt x="26" y="87"/>
                    </a:cubicBezTo>
                    <a:cubicBezTo>
                      <a:pt x="29" y="82"/>
                      <a:pt x="29" y="82"/>
                      <a:pt x="29" y="82"/>
                    </a:cubicBezTo>
                    <a:cubicBezTo>
                      <a:pt x="29" y="82"/>
                      <a:pt x="30" y="83"/>
                      <a:pt x="31" y="83"/>
                    </a:cubicBezTo>
                    <a:cubicBezTo>
                      <a:pt x="30" y="89"/>
                      <a:pt x="30" y="89"/>
                      <a:pt x="30" y="89"/>
                    </a:cubicBezTo>
                    <a:cubicBezTo>
                      <a:pt x="31" y="89"/>
                      <a:pt x="32" y="89"/>
                      <a:pt x="33" y="90"/>
                    </a:cubicBezTo>
                    <a:cubicBezTo>
                      <a:pt x="35" y="84"/>
                      <a:pt x="35" y="84"/>
                      <a:pt x="35" y="84"/>
                    </a:cubicBezTo>
                    <a:cubicBezTo>
                      <a:pt x="36" y="85"/>
                      <a:pt x="37" y="85"/>
                      <a:pt x="38" y="85"/>
                    </a:cubicBezTo>
                    <a:cubicBezTo>
                      <a:pt x="38" y="90"/>
                      <a:pt x="38" y="90"/>
                      <a:pt x="38" y="90"/>
                    </a:cubicBezTo>
                    <a:cubicBezTo>
                      <a:pt x="39" y="91"/>
                      <a:pt x="40" y="91"/>
                      <a:pt x="41" y="91"/>
                    </a:cubicBezTo>
                    <a:cubicBezTo>
                      <a:pt x="42" y="85"/>
                      <a:pt x="42" y="85"/>
                      <a:pt x="42" y="85"/>
                    </a:cubicBezTo>
                    <a:cubicBezTo>
                      <a:pt x="43" y="85"/>
                      <a:pt x="44" y="85"/>
                      <a:pt x="45" y="85"/>
                    </a:cubicBezTo>
                    <a:cubicBezTo>
                      <a:pt x="45" y="91"/>
                      <a:pt x="45" y="91"/>
                      <a:pt x="45" y="91"/>
                    </a:cubicBezTo>
                    <a:cubicBezTo>
                      <a:pt x="47" y="91"/>
                      <a:pt x="48" y="91"/>
                      <a:pt x="49" y="91"/>
                    </a:cubicBezTo>
                    <a:cubicBezTo>
                      <a:pt x="49" y="85"/>
                      <a:pt x="49" y="85"/>
                      <a:pt x="49" y="85"/>
                    </a:cubicBezTo>
                    <a:cubicBezTo>
                      <a:pt x="50" y="85"/>
                      <a:pt x="51" y="85"/>
                      <a:pt x="51" y="85"/>
                    </a:cubicBezTo>
                    <a:cubicBezTo>
                      <a:pt x="53" y="90"/>
                      <a:pt x="53" y="90"/>
                      <a:pt x="53" y="90"/>
                    </a:cubicBezTo>
                    <a:cubicBezTo>
                      <a:pt x="54" y="90"/>
                      <a:pt x="55" y="89"/>
                      <a:pt x="56" y="89"/>
                    </a:cubicBezTo>
                    <a:cubicBezTo>
                      <a:pt x="56" y="83"/>
                      <a:pt x="56" y="83"/>
                      <a:pt x="56" y="83"/>
                    </a:cubicBezTo>
                    <a:cubicBezTo>
                      <a:pt x="56" y="83"/>
                      <a:pt x="57" y="83"/>
                      <a:pt x="58" y="82"/>
                    </a:cubicBezTo>
                    <a:cubicBezTo>
                      <a:pt x="61" y="87"/>
                      <a:pt x="61" y="87"/>
                      <a:pt x="61" y="87"/>
                    </a:cubicBezTo>
                    <a:cubicBezTo>
                      <a:pt x="61" y="87"/>
                      <a:pt x="62" y="87"/>
                      <a:pt x="62" y="86"/>
                    </a:cubicBezTo>
                    <a:cubicBezTo>
                      <a:pt x="63" y="86"/>
                      <a:pt x="63" y="86"/>
                      <a:pt x="64" y="86"/>
                    </a:cubicBezTo>
                    <a:cubicBezTo>
                      <a:pt x="62" y="81"/>
                      <a:pt x="62" y="81"/>
                      <a:pt x="62" y="81"/>
                    </a:cubicBezTo>
                    <a:cubicBezTo>
                      <a:pt x="63" y="80"/>
                      <a:pt x="63" y="80"/>
                      <a:pt x="64" y="79"/>
                    </a:cubicBezTo>
                    <a:cubicBezTo>
                      <a:pt x="68" y="83"/>
                      <a:pt x="68" y="83"/>
                      <a:pt x="68" y="83"/>
                    </a:cubicBezTo>
                    <a:cubicBezTo>
                      <a:pt x="68" y="83"/>
                      <a:pt x="69" y="82"/>
                      <a:pt x="70" y="81"/>
                    </a:cubicBezTo>
                    <a:cubicBezTo>
                      <a:pt x="68" y="77"/>
                      <a:pt x="68" y="77"/>
                      <a:pt x="68" y="77"/>
                    </a:cubicBezTo>
                    <a:cubicBezTo>
                      <a:pt x="68" y="76"/>
                      <a:pt x="69" y="75"/>
                      <a:pt x="69" y="75"/>
                    </a:cubicBezTo>
                    <a:cubicBezTo>
                      <a:pt x="74" y="78"/>
                      <a:pt x="74" y="78"/>
                      <a:pt x="74" y="78"/>
                    </a:cubicBezTo>
                    <a:cubicBezTo>
                      <a:pt x="74" y="78"/>
                      <a:pt x="75" y="77"/>
                      <a:pt x="76" y="76"/>
                    </a:cubicBezTo>
                    <a:cubicBezTo>
                      <a:pt x="72" y="72"/>
                      <a:pt x="72" y="72"/>
                      <a:pt x="72" y="72"/>
                    </a:cubicBezTo>
                    <a:cubicBezTo>
                      <a:pt x="73" y="71"/>
                      <a:pt x="74" y="70"/>
                      <a:pt x="74" y="70"/>
                    </a:cubicBezTo>
                    <a:cubicBezTo>
                      <a:pt x="79" y="72"/>
                      <a:pt x="79" y="72"/>
                      <a:pt x="79" y="72"/>
                    </a:cubicBezTo>
                    <a:cubicBezTo>
                      <a:pt x="79" y="71"/>
                      <a:pt x="80" y="70"/>
                      <a:pt x="81" y="69"/>
                    </a:cubicBezTo>
                    <a:cubicBezTo>
                      <a:pt x="76" y="66"/>
                      <a:pt x="76" y="66"/>
                      <a:pt x="76" y="66"/>
                    </a:cubicBezTo>
                    <a:cubicBezTo>
                      <a:pt x="77" y="65"/>
                      <a:pt x="77" y="64"/>
                      <a:pt x="78" y="63"/>
                    </a:cubicBezTo>
                    <a:cubicBezTo>
                      <a:pt x="83" y="65"/>
                      <a:pt x="83" y="65"/>
                      <a:pt x="83" y="65"/>
                    </a:cubicBezTo>
                    <a:cubicBezTo>
                      <a:pt x="83" y="64"/>
                      <a:pt x="84" y="63"/>
                      <a:pt x="84" y="62"/>
                    </a:cubicBezTo>
                    <a:cubicBezTo>
                      <a:pt x="79" y="59"/>
                      <a:pt x="79" y="59"/>
                      <a:pt x="79" y="59"/>
                    </a:cubicBezTo>
                    <a:cubicBezTo>
                      <a:pt x="80" y="58"/>
                      <a:pt x="80" y="58"/>
                      <a:pt x="80" y="57"/>
                    </a:cubicBezTo>
                    <a:cubicBezTo>
                      <a:pt x="86" y="58"/>
                      <a:pt x="86" y="58"/>
                      <a:pt x="86" y="58"/>
                    </a:cubicBezTo>
                    <a:cubicBezTo>
                      <a:pt x="86" y="56"/>
                      <a:pt x="86" y="55"/>
                      <a:pt x="86" y="54"/>
                    </a:cubicBezTo>
                    <a:cubicBezTo>
                      <a:pt x="81" y="52"/>
                      <a:pt x="81" y="52"/>
                      <a:pt x="81" y="52"/>
                    </a:cubicBezTo>
                    <a:cubicBezTo>
                      <a:pt x="81" y="52"/>
                      <a:pt x="81" y="51"/>
                      <a:pt x="82" y="50"/>
                    </a:cubicBezTo>
                    <a:cubicBezTo>
                      <a:pt x="87" y="50"/>
                      <a:pt x="87" y="50"/>
                      <a:pt x="87" y="50"/>
                    </a:cubicBezTo>
                    <a:cubicBezTo>
                      <a:pt x="87" y="48"/>
                      <a:pt x="87" y="47"/>
                      <a:pt x="87" y="46"/>
                    </a:cubicBezTo>
                    <a:cubicBezTo>
                      <a:pt x="82" y="45"/>
                      <a:pt x="82" y="45"/>
                      <a:pt x="82" y="45"/>
                    </a:cubicBezTo>
                    <a:cubicBezTo>
                      <a:pt x="82" y="44"/>
                      <a:pt x="82" y="43"/>
                      <a:pt x="82" y="43"/>
                    </a:cubicBezTo>
                    <a:cubicBezTo>
                      <a:pt x="87" y="41"/>
                      <a:pt x="87" y="41"/>
                      <a:pt x="87" y="41"/>
                    </a:cubicBezTo>
                    <a:cubicBezTo>
                      <a:pt x="87" y="40"/>
                      <a:pt x="87" y="39"/>
                      <a:pt x="87" y="38"/>
                    </a:cubicBezTo>
                    <a:cubicBezTo>
                      <a:pt x="81" y="38"/>
                      <a:pt x="81" y="38"/>
                      <a:pt x="81" y="38"/>
                    </a:cubicBezTo>
                    <a:cubicBezTo>
                      <a:pt x="81" y="37"/>
                      <a:pt x="81" y="36"/>
                      <a:pt x="81" y="36"/>
                    </a:cubicBezTo>
                    <a:cubicBezTo>
                      <a:pt x="86" y="33"/>
                      <a:pt x="86" y="33"/>
                      <a:pt x="86" y="33"/>
                    </a:cubicBezTo>
                    <a:cubicBezTo>
                      <a:pt x="85" y="32"/>
                      <a:pt x="85" y="31"/>
                      <a:pt x="85" y="30"/>
                    </a:cubicBezTo>
                    <a:cubicBezTo>
                      <a:pt x="79" y="31"/>
                      <a:pt x="79" y="31"/>
                      <a:pt x="79" y="31"/>
                    </a:cubicBezTo>
                    <a:cubicBezTo>
                      <a:pt x="79" y="30"/>
                      <a:pt x="79" y="30"/>
                      <a:pt x="78" y="29"/>
                    </a:cubicBezTo>
                    <a:close/>
                    <a:moveTo>
                      <a:pt x="74" y="28"/>
                    </a:moveTo>
                    <a:cubicBezTo>
                      <a:pt x="59" y="36"/>
                      <a:pt x="59" y="36"/>
                      <a:pt x="59" y="36"/>
                    </a:cubicBezTo>
                    <a:cubicBezTo>
                      <a:pt x="57" y="33"/>
                      <a:pt x="54" y="30"/>
                      <a:pt x="51" y="29"/>
                    </a:cubicBezTo>
                    <a:cubicBezTo>
                      <a:pt x="57" y="12"/>
                      <a:pt x="57" y="12"/>
                      <a:pt x="57" y="12"/>
                    </a:cubicBezTo>
                    <a:cubicBezTo>
                      <a:pt x="64" y="15"/>
                      <a:pt x="70" y="20"/>
                      <a:pt x="74" y="28"/>
                    </a:cubicBezTo>
                    <a:close/>
                    <a:moveTo>
                      <a:pt x="48" y="55"/>
                    </a:moveTo>
                    <a:cubicBezTo>
                      <a:pt x="43" y="57"/>
                      <a:pt x="37" y="55"/>
                      <a:pt x="35" y="50"/>
                    </a:cubicBezTo>
                    <a:cubicBezTo>
                      <a:pt x="33" y="45"/>
                      <a:pt x="35" y="39"/>
                      <a:pt x="39" y="36"/>
                    </a:cubicBezTo>
                    <a:cubicBezTo>
                      <a:pt x="44" y="34"/>
                      <a:pt x="50" y="36"/>
                      <a:pt x="52" y="41"/>
                    </a:cubicBezTo>
                    <a:cubicBezTo>
                      <a:pt x="55" y="46"/>
                      <a:pt x="53" y="52"/>
                      <a:pt x="48" y="55"/>
                    </a:cubicBezTo>
                    <a:close/>
                    <a:moveTo>
                      <a:pt x="54" y="10"/>
                    </a:moveTo>
                    <a:cubicBezTo>
                      <a:pt x="48" y="28"/>
                      <a:pt x="48" y="28"/>
                      <a:pt x="48" y="28"/>
                    </a:cubicBezTo>
                    <a:cubicBezTo>
                      <a:pt x="45" y="27"/>
                      <a:pt x="41" y="27"/>
                      <a:pt x="38" y="28"/>
                    </a:cubicBezTo>
                    <a:cubicBezTo>
                      <a:pt x="30" y="12"/>
                      <a:pt x="30" y="12"/>
                      <a:pt x="30" y="12"/>
                    </a:cubicBezTo>
                    <a:cubicBezTo>
                      <a:pt x="38" y="8"/>
                      <a:pt x="46" y="8"/>
                      <a:pt x="54" y="10"/>
                    </a:cubicBezTo>
                    <a:close/>
                    <a:moveTo>
                      <a:pt x="27" y="13"/>
                    </a:moveTo>
                    <a:cubicBezTo>
                      <a:pt x="35" y="30"/>
                      <a:pt x="35" y="30"/>
                      <a:pt x="35" y="30"/>
                    </a:cubicBezTo>
                    <a:cubicBezTo>
                      <a:pt x="32" y="32"/>
                      <a:pt x="29" y="34"/>
                      <a:pt x="28" y="37"/>
                    </a:cubicBezTo>
                    <a:cubicBezTo>
                      <a:pt x="11" y="31"/>
                      <a:pt x="11" y="31"/>
                      <a:pt x="11" y="31"/>
                    </a:cubicBezTo>
                    <a:cubicBezTo>
                      <a:pt x="14" y="24"/>
                      <a:pt x="20" y="17"/>
                      <a:pt x="27" y="13"/>
                    </a:cubicBezTo>
                    <a:close/>
                    <a:moveTo>
                      <a:pt x="10" y="35"/>
                    </a:moveTo>
                    <a:cubicBezTo>
                      <a:pt x="27" y="41"/>
                      <a:pt x="27" y="41"/>
                      <a:pt x="27" y="41"/>
                    </a:cubicBezTo>
                    <a:cubicBezTo>
                      <a:pt x="26" y="44"/>
                      <a:pt x="26" y="48"/>
                      <a:pt x="27" y="51"/>
                    </a:cubicBezTo>
                    <a:cubicBezTo>
                      <a:pt x="11" y="59"/>
                      <a:pt x="11" y="59"/>
                      <a:pt x="11" y="59"/>
                    </a:cubicBezTo>
                    <a:cubicBezTo>
                      <a:pt x="8" y="51"/>
                      <a:pt x="8" y="42"/>
                      <a:pt x="10" y="35"/>
                    </a:cubicBezTo>
                    <a:close/>
                    <a:moveTo>
                      <a:pt x="13" y="62"/>
                    </a:moveTo>
                    <a:cubicBezTo>
                      <a:pt x="28" y="55"/>
                      <a:pt x="28" y="55"/>
                      <a:pt x="28" y="55"/>
                    </a:cubicBezTo>
                    <a:cubicBezTo>
                      <a:pt x="30" y="58"/>
                      <a:pt x="33" y="61"/>
                      <a:pt x="36" y="62"/>
                    </a:cubicBezTo>
                    <a:cubicBezTo>
                      <a:pt x="30" y="79"/>
                      <a:pt x="30" y="79"/>
                      <a:pt x="30" y="79"/>
                    </a:cubicBezTo>
                    <a:cubicBezTo>
                      <a:pt x="23" y="76"/>
                      <a:pt x="17" y="70"/>
                      <a:pt x="13" y="62"/>
                    </a:cubicBezTo>
                    <a:close/>
                    <a:moveTo>
                      <a:pt x="33" y="80"/>
                    </a:moveTo>
                    <a:cubicBezTo>
                      <a:pt x="39" y="63"/>
                      <a:pt x="39" y="63"/>
                      <a:pt x="39" y="63"/>
                    </a:cubicBezTo>
                    <a:cubicBezTo>
                      <a:pt x="42" y="64"/>
                      <a:pt x="46" y="64"/>
                      <a:pt x="50" y="63"/>
                    </a:cubicBezTo>
                    <a:cubicBezTo>
                      <a:pt x="57" y="79"/>
                      <a:pt x="57" y="79"/>
                      <a:pt x="57" y="79"/>
                    </a:cubicBezTo>
                    <a:cubicBezTo>
                      <a:pt x="49" y="83"/>
                      <a:pt x="41" y="83"/>
                      <a:pt x="33" y="80"/>
                    </a:cubicBezTo>
                    <a:close/>
                    <a:moveTo>
                      <a:pt x="60" y="78"/>
                    </a:moveTo>
                    <a:cubicBezTo>
                      <a:pt x="53" y="61"/>
                      <a:pt x="53" y="61"/>
                      <a:pt x="53" y="61"/>
                    </a:cubicBezTo>
                    <a:cubicBezTo>
                      <a:pt x="56" y="59"/>
                      <a:pt x="58" y="56"/>
                      <a:pt x="60" y="53"/>
                    </a:cubicBezTo>
                    <a:cubicBezTo>
                      <a:pt x="76" y="59"/>
                      <a:pt x="76" y="59"/>
                      <a:pt x="76" y="59"/>
                    </a:cubicBezTo>
                    <a:cubicBezTo>
                      <a:pt x="73" y="67"/>
                      <a:pt x="68" y="74"/>
                      <a:pt x="60" y="78"/>
                    </a:cubicBezTo>
                    <a:close/>
                    <a:moveTo>
                      <a:pt x="77" y="56"/>
                    </a:moveTo>
                    <a:cubicBezTo>
                      <a:pt x="61" y="50"/>
                      <a:pt x="61" y="50"/>
                      <a:pt x="61" y="50"/>
                    </a:cubicBezTo>
                    <a:cubicBezTo>
                      <a:pt x="62" y="46"/>
                      <a:pt x="62" y="42"/>
                      <a:pt x="60" y="39"/>
                    </a:cubicBezTo>
                    <a:cubicBezTo>
                      <a:pt x="76" y="31"/>
                      <a:pt x="76" y="31"/>
                      <a:pt x="76" y="31"/>
                    </a:cubicBezTo>
                    <a:cubicBezTo>
                      <a:pt x="79" y="39"/>
                      <a:pt x="79" y="48"/>
                      <a:pt x="77" y="56"/>
                    </a:cubicBezTo>
                    <a:close/>
                  </a:path>
                </a:pathLst>
              </a:custGeom>
              <a:solidFill>
                <a:srgbClr val="3E3A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3" name="Freeform 9"/>
              <p:cNvSpPr>
                <a:spLocks noEditPoints="1"/>
              </p:cNvSpPr>
              <p:nvPr/>
            </p:nvSpPr>
            <p:spPr bwMode="auto">
              <a:xfrm>
                <a:off x="1123950" y="2479676"/>
                <a:ext cx="92075" cy="96838"/>
              </a:xfrm>
              <a:custGeom>
                <a:avLst/>
                <a:gdLst>
                  <a:gd name="T0" fmla="*/ 81 w 87"/>
                  <a:gd name="T1" fmla="*/ 23 h 91"/>
                  <a:gd name="T2" fmla="*/ 79 w 87"/>
                  <a:gd name="T3" fmla="*/ 19 h 91"/>
                  <a:gd name="T4" fmla="*/ 71 w 87"/>
                  <a:gd name="T5" fmla="*/ 17 h 91"/>
                  <a:gd name="T6" fmla="*/ 67 w 87"/>
                  <a:gd name="T7" fmla="*/ 14 h 91"/>
                  <a:gd name="T8" fmla="*/ 65 w 87"/>
                  <a:gd name="T9" fmla="*/ 6 h 91"/>
                  <a:gd name="T10" fmla="*/ 61 w 87"/>
                  <a:gd name="T11" fmla="*/ 4 h 91"/>
                  <a:gd name="T12" fmla="*/ 53 w 87"/>
                  <a:gd name="T13" fmla="*/ 7 h 91"/>
                  <a:gd name="T14" fmla="*/ 49 w 87"/>
                  <a:gd name="T15" fmla="*/ 6 h 91"/>
                  <a:gd name="T16" fmla="*/ 42 w 87"/>
                  <a:gd name="T17" fmla="*/ 0 h 91"/>
                  <a:gd name="T18" fmla="*/ 38 w 87"/>
                  <a:gd name="T19" fmla="*/ 0 h 91"/>
                  <a:gd name="T20" fmla="*/ 33 w 87"/>
                  <a:gd name="T21" fmla="*/ 7 h 91"/>
                  <a:gd name="T22" fmla="*/ 29 w 87"/>
                  <a:gd name="T23" fmla="*/ 9 h 91"/>
                  <a:gd name="T24" fmla="*/ 23 w 87"/>
                  <a:gd name="T25" fmla="*/ 5 h 91"/>
                  <a:gd name="T26" fmla="*/ 21 w 87"/>
                  <a:gd name="T27" fmla="*/ 14 h 91"/>
                  <a:gd name="T28" fmla="*/ 17 w 87"/>
                  <a:gd name="T29" fmla="*/ 17 h 91"/>
                  <a:gd name="T30" fmla="*/ 9 w 87"/>
                  <a:gd name="T31" fmla="*/ 18 h 91"/>
                  <a:gd name="T32" fmla="*/ 7 w 87"/>
                  <a:gd name="T33" fmla="*/ 22 h 91"/>
                  <a:gd name="T34" fmla="*/ 9 w 87"/>
                  <a:gd name="T35" fmla="*/ 31 h 91"/>
                  <a:gd name="T36" fmla="*/ 7 w 87"/>
                  <a:gd name="T37" fmla="*/ 35 h 91"/>
                  <a:gd name="T38" fmla="*/ 1 w 87"/>
                  <a:gd name="T39" fmla="*/ 41 h 91"/>
                  <a:gd name="T40" fmla="*/ 0 w 87"/>
                  <a:gd name="T41" fmla="*/ 45 h 91"/>
                  <a:gd name="T42" fmla="*/ 6 w 87"/>
                  <a:gd name="T43" fmla="*/ 52 h 91"/>
                  <a:gd name="T44" fmla="*/ 7 w 87"/>
                  <a:gd name="T45" fmla="*/ 56 h 91"/>
                  <a:gd name="T46" fmla="*/ 4 w 87"/>
                  <a:gd name="T47" fmla="*/ 64 h 91"/>
                  <a:gd name="T48" fmla="*/ 6 w 87"/>
                  <a:gd name="T49" fmla="*/ 68 h 91"/>
                  <a:gd name="T50" fmla="*/ 15 w 87"/>
                  <a:gd name="T51" fmla="*/ 71 h 91"/>
                  <a:gd name="T52" fmla="*/ 18 w 87"/>
                  <a:gd name="T53" fmla="*/ 74 h 91"/>
                  <a:gd name="T54" fmla="*/ 19 w 87"/>
                  <a:gd name="T55" fmla="*/ 83 h 91"/>
                  <a:gd name="T56" fmla="*/ 23 w 87"/>
                  <a:gd name="T57" fmla="*/ 85 h 91"/>
                  <a:gd name="T58" fmla="*/ 31 w 87"/>
                  <a:gd name="T59" fmla="*/ 83 h 91"/>
                  <a:gd name="T60" fmla="*/ 35 w 87"/>
                  <a:gd name="T61" fmla="*/ 84 h 91"/>
                  <a:gd name="T62" fmla="*/ 41 w 87"/>
                  <a:gd name="T63" fmla="*/ 91 h 91"/>
                  <a:gd name="T64" fmla="*/ 46 w 87"/>
                  <a:gd name="T65" fmla="*/ 91 h 91"/>
                  <a:gd name="T66" fmla="*/ 52 w 87"/>
                  <a:gd name="T67" fmla="*/ 84 h 91"/>
                  <a:gd name="T68" fmla="*/ 56 w 87"/>
                  <a:gd name="T69" fmla="*/ 83 h 91"/>
                  <a:gd name="T70" fmla="*/ 63 w 87"/>
                  <a:gd name="T71" fmla="*/ 86 h 91"/>
                  <a:gd name="T72" fmla="*/ 64 w 87"/>
                  <a:gd name="T73" fmla="*/ 79 h 91"/>
                  <a:gd name="T74" fmla="*/ 68 w 87"/>
                  <a:gd name="T75" fmla="*/ 76 h 91"/>
                  <a:gd name="T76" fmla="*/ 76 w 87"/>
                  <a:gd name="T77" fmla="*/ 76 h 91"/>
                  <a:gd name="T78" fmla="*/ 79 w 87"/>
                  <a:gd name="T79" fmla="*/ 72 h 91"/>
                  <a:gd name="T80" fmla="*/ 78 w 87"/>
                  <a:gd name="T81" fmla="*/ 63 h 91"/>
                  <a:gd name="T82" fmla="*/ 80 w 87"/>
                  <a:gd name="T83" fmla="*/ 59 h 91"/>
                  <a:gd name="T84" fmla="*/ 87 w 87"/>
                  <a:gd name="T85" fmla="*/ 54 h 91"/>
                  <a:gd name="T86" fmla="*/ 87 w 87"/>
                  <a:gd name="T87" fmla="*/ 49 h 91"/>
                  <a:gd name="T88" fmla="*/ 82 w 87"/>
                  <a:gd name="T89" fmla="*/ 43 h 91"/>
                  <a:gd name="T90" fmla="*/ 81 w 87"/>
                  <a:gd name="T91" fmla="*/ 38 h 91"/>
                  <a:gd name="T92" fmla="*/ 85 w 87"/>
                  <a:gd name="T93" fmla="*/ 30 h 91"/>
                  <a:gd name="T94" fmla="*/ 75 w 87"/>
                  <a:gd name="T95" fmla="*/ 28 h 91"/>
                  <a:gd name="T96" fmla="*/ 57 w 87"/>
                  <a:gd name="T97" fmla="*/ 12 h 91"/>
                  <a:gd name="T98" fmla="*/ 35 w 87"/>
                  <a:gd name="T99" fmla="*/ 50 h 91"/>
                  <a:gd name="T100" fmla="*/ 48 w 87"/>
                  <a:gd name="T101" fmla="*/ 55 h 91"/>
                  <a:gd name="T102" fmla="*/ 38 w 87"/>
                  <a:gd name="T103" fmla="*/ 28 h 91"/>
                  <a:gd name="T104" fmla="*/ 27 w 87"/>
                  <a:gd name="T105" fmla="*/ 13 h 91"/>
                  <a:gd name="T106" fmla="*/ 12 w 87"/>
                  <a:gd name="T107" fmla="*/ 31 h 91"/>
                  <a:gd name="T108" fmla="*/ 27 w 87"/>
                  <a:gd name="T109" fmla="*/ 41 h 91"/>
                  <a:gd name="T110" fmla="*/ 11 w 87"/>
                  <a:gd name="T111" fmla="*/ 34 h 91"/>
                  <a:gd name="T112" fmla="*/ 36 w 87"/>
                  <a:gd name="T113" fmla="*/ 62 h 91"/>
                  <a:gd name="T114" fmla="*/ 33 w 87"/>
                  <a:gd name="T115" fmla="*/ 80 h 91"/>
                  <a:gd name="T116" fmla="*/ 57 w 87"/>
                  <a:gd name="T117" fmla="*/ 79 h 91"/>
                  <a:gd name="T118" fmla="*/ 53 w 87"/>
                  <a:gd name="T119" fmla="*/ 61 h 91"/>
                  <a:gd name="T120" fmla="*/ 60 w 87"/>
                  <a:gd name="T121" fmla="*/ 78 h 91"/>
                  <a:gd name="T122" fmla="*/ 60 w 87"/>
                  <a:gd name="T123" fmla="*/ 39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7" h="91">
                    <a:moveTo>
                      <a:pt x="78" y="29"/>
                    </a:moveTo>
                    <a:cubicBezTo>
                      <a:pt x="83" y="26"/>
                      <a:pt x="83" y="26"/>
                      <a:pt x="83" y="26"/>
                    </a:cubicBezTo>
                    <a:cubicBezTo>
                      <a:pt x="83" y="25"/>
                      <a:pt x="82" y="24"/>
                      <a:pt x="81" y="23"/>
                    </a:cubicBezTo>
                    <a:cubicBezTo>
                      <a:pt x="76" y="25"/>
                      <a:pt x="76" y="25"/>
                      <a:pt x="76" y="25"/>
                    </a:cubicBezTo>
                    <a:cubicBezTo>
                      <a:pt x="76" y="24"/>
                      <a:pt x="76" y="23"/>
                      <a:pt x="75" y="23"/>
                    </a:cubicBezTo>
                    <a:cubicBezTo>
                      <a:pt x="79" y="19"/>
                      <a:pt x="79" y="19"/>
                      <a:pt x="79" y="19"/>
                    </a:cubicBezTo>
                    <a:cubicBezTo>
                      <a:pt x="78" y="18"/>
                      <a:pt x="78" y="17"/>
                      <a:pt x="77" y="16"/>
                    </a:cubicBezTo>
                    <a:cubicBezTo>
                      <a:pt x="72" y="19"/>
                      <a:pt x="72" y="19"/>
                      <a:pt x="72" y="19"/>
                    </a:cubicBezTo>
                    <a:cubicBezTo>
                      <a:pt x="72" y="18"/>
                      <a:pt x="71" y="18"/>
                      <a:pt x="71" y="17"/>
                    </a:cubicBezTo>
                    <a:cubicBezTo>
                      <a:pt x="74" y="13"/>
                      <a:pt x="74" y="13"/>
                      <a:pt x="74" y="13"/>
                    </a:cubicBezTo>
                    <a:cubicBezTo>
                      <a:pt x="73" y="12"/>
                      <a:pt x="72" y="11"/>
                      <a:pt x="71" y="10"/>
                    </a:cubicBezTo>
                    <a:cubicBezTo>
                      <a:pt x="67" y="14"/>
                      <a:pt x="67" y="14"/>
                      <a:pt x="67" y="14"/>
                    </a:cubicBezTo>
                    <a:cubicBezTo>
                      <a:pt x="67" y="14"/>
                      <a:pt x="66" y="13"/>
                      <a:pt x="65" y="13"/>
                    </a:cubicBezTo>
                    <a:cubicBezTo>
                      <a:pt x="68" y="7"/>
                      <a:pt x="68" y="7"/>
                      <a:pt x="68" y="7"/>
                    </a:cubicBezTo>
                    <a:cubicBezTo>
                      <a:pt x="67" y="7"/>
                      <a:pt x="66" y="6"/>
                      <a:pt x="65" y="6"/>
                    </a:cubicBezTo>
                    <a:cubicBezTo>
                      <a:pt x="62" y="10"/>
                      <a:pt x="62" y="10"/>
                      <a:pt x="62" y="10"/>
                    </a:cubicBezTo>
                    <a:cubicBezTo>
                      <a:pt x="61" y="10"/>
                      <a:pt x="60" y="9"/>
                      <a:pt x="59" y="9"/>
                    </a:cubicBezTo>
                    <a:cubicBezTo>
                      <a:pt x="61" y="4"/>
                      <a:pt x="61" y="4"/>
                      <a:pt x="61" y="4"/>
                    </a:cubicBezTo>
                    <a:cubicBezTo>
                      <a:pt x="60" y="3"/>
                      <a:pt x="59" y="3"/>
                      <a:pt x="58" y="2"/>
                    </a:cubicBezTo>
                    <a:cubicBezTo>
                      <a:pt x="55" y="7"/>
                      <a:pt x="55" y="7"/>
                      <a:pt x="55" y="7"/>
                    </a:cubicBezTo>
                    <a:cubicBezTo>
                      <a:pt x="55" y="7"/>
                      <a:pt x="54" y="7"/>
                      <a:pt x="53" y="7"/>
                    </a:cubicBezTo>
                    <a:cubicBezTo>
                      <a:pt x="54" y="1"/>
                      <a:pt x="54" y="1"/>
                      <a:pt x="54" y="1"/>
                    </a:cubicBezTo>
                    <a:cubicBezTo>
                      <a:pt x="52" y="1"/>
                      <a:pt x="51" y="1"/>
                      <a:pt x="50" y="0"/>
                    </a:cubicBezTo>
                    <a:cubicBezTo>
                      <a:pt x="49" y="6"/>
                      <a:pt x="49" y="6"/>
                      <a:pt x="49" y="6"/>
                    </a:cubicBezTo>
                    <a:cubicBezTo>
                      <a:pt x="48" y="6"/>
                      <a:pt x="47" y="6"/>
                      <a:pt x="46" y="6"/>
                    </a:cubicBezTo>
                    <a:cubicBezTo>
                      <a:pt x="46" y="0"/>
                      <a:pt x="46" y="0"/>
                      <a:pt x="46" y="0"/>
                    </a:cubicBezTo>
                    <a:cubicBezTo>
                      <a:pt x="45" y="0"/>
                      <a:pt x="44" y="0"/>
                      <a:pt x="42" y="0"/>
                    </a:cubicBezTo>
                    <a:cubicBezTo>
                      <a:pt x="42" y="6"/>
                      <a:pt x="42" y="6"/>
                      <a:pt x="42" y="6"/>
                    </a:cubicBezTo>
                    <a:cubicBezTo>
                      <a:pt x="41" y="6"/>
                      <a:pt x="40" y="6"/>
                      <a:pt x="39" y="6"/>
                    </a:cubicBezTo>
                    <a:cubicBezTo>
                      <a:pt x="38" y="0"/>
                      <a:pt x="38" y="0"/>
                      <a:pt x="38" y="0"/>
                    </a:cubicBezTo>
                    <a:cubicBezTo>
                      <a:pt x="37" y="1"/>
                      <a:pt x="36" y="1"/>
                      <a:pt x="35" y="1"/>
                    </a:cubicBezTo>
                    <a:cubicBezTo>
                      <a:pt x="35" y="7"/>
                      <a:pt x="35" y="7"/>
                      <a:pt x="35" y="7"/>
                    </a:cubicBezTo>
                    <a:cubicBezTo>
                      <a:pt x="34" y="7"/>
                      <a:pt x="34" y="7"/>
                      <a:pt x="33" y="7"/>
                    </a:cubicBezTo>
                    <a:cubicBezTo>
                      <a:pt x="31" y="2"/>
                      <a:pt x="31" y="2"/>
                      <a:pt x="31" y="2"/>
                    </a:cubicBezTo>
                    <a:cubicBezTo>
                      <a:pt x="29" y="3"/>
                      <a:pt x="28" y="3"/>
                      <a:pt x="27" y="3"/>
                    </a:cubicBezTo>
                    <a:cubicBezTo>
                      <a:pt x="29" y="9"/>
                      <a:pt x="29" y="9"/>
                      <a:pt x="29" y="9"/>
                    </a:cubicBezTo>
                    <a:cubicBezTo>
                      <a:pt x="28" y="9"/>
                      <a:pt x="28" y="9"/>
                      <a:pt x="27" y="9"/>
                    </a:cubicBezTo>
                    <a:cubicBezTo>
                      <a:pt x="27" y="10"/>
                      <a:pt x="27" y="10"/>
                      <a:pt x="27" y="10"/>
                    </a:cubicBezTo>
                    <a:cubicBezTo>
                      <a:pt x="23" y="5"/>
                      <a:pt x="23" y="5"/>
                      <a:pt x="23" y="5"/>
                    </a:cubicBezTo>
                    <a:cubicBezTo>
                      <a:pt x="22" y="6"/>
                      <a:pt x="21" y="6"/>
                      <a:pt x="20" y="7"/>
                    </a:cubicBezTo>
                    <a:cubicBezTo>
                      <a:pt x="23" y="12"/>
                      <a:pt x="23" y="12"/>
                      <a:pt x="23" y="12"/>
                    </a:cubicBezTo>
                    <a:cubicBezTo>
                      <a:pt x="22" y="13"/>
                      <a:pt x="21" y="13"/>
                      <a:pt x="21" y="14"/>
                    </a:cubicBezTo>
                    <a:cubicBezTo>
                      <a:pt x="17" y="10"/>
                      <a:pt x="17" y="10"/>
                      <a:pt x="17" y="10"/>
                    </a:cubicBezTo>
                    <a:cubicBezTo>
                      <a:pt x="16" y="11"/>
                      <a:pt x="15" y="11"/>
                      <a:pt x="14" y="12"/>
                    </a:cubicBezTo>
                    <a:cubicBezTo>
                      <a:pt x="17" y="17"/>
                      <a:pt x="17" y="17"/>
                      <a:pt x="17" y="17"/>
                    </a:cubicBezTo>
                    <a:cubicBezTo>
                      <a:pt x="17" y="17"/>
                      <a:pt x="16" y="18"/>
                      <a:pt x="16" y="19"/>
                    </a:cubicBezTo>
                    <a:cubicBezTo>
                      <a:pt x="11" y="15"/>
                      <a:pt x="11" y="15"/>
                      <a:pt x="11" y="15"/>
                    </a:cubicBezTo>
                    <a:cubicBezTo>
                      <a:pt x="11" y="16"/>
                      <a:pt x="10" y="17"/>
                      <a:pt x="9" y="18"/>
                    </a:cubicBezTo>
                    <a:cubicBezTo>
                      <a:pt x="13" y="22"/>
                      <a:pt x="13" y="22"/>
                      <a:pt x="13" y="22"/>
                    </a:cubicBezTo>
                    <a:cubicBezTo>
                      <a:pt x="12" y="23"/>
                      <a:pt x="12" y="23"/>
                      <a:pt x="12" y="24"/>
                    </a:cubicBezTo>
                    <a:cubicBezTo>
                      <a:pt x="7" y="22"/>
                      <a:pt x="7" y="22"/>
                      <a:pt x="7" y="22"/>
                    </a:cubicBezTo>
                    <a:cubicBezTo>
                      <a:pt x="6" y="23"/>
                      <a:pt x="6" y="24"/>
                      <a:pt x="5" y="25"/>
                    </a:cubicBezTo>
                    <a:cubicBezTo>
                      <a:pt x="9" y="28"/>
                      <a:pt x="9" y="28"/>
                      <a:pt x="9" y="28"/>
                    </a:cubicBezTo>
                    <a:cubicBezTo>
                      <a:pt x="9" y="29"/>
                      <a:pt x="9" y="30"/>
                      <a:pt x="9" y="31"/>
                    </a:cubicBezTo>
                    <a:cubicBezTo>
                      <a:pt x="3" y="29"/>
                      <a:pt x="3" y="29"/>
                      <a:pt x="3" y="29"/>
                    </a:cubicBezTo>
                    <a:cubicBezTo>
                      <a:pt x="3" y="30"/>
                      <a:pt x="3" y="31"/>
                      <a:pt x="2" y="33"/>
                    </a:cubicBezTo>
                    <a:cubicBezTo>
                      <a:pt x="7" y="35"/>
                      <a:pt x="7" y="35"/>
                      <a:pt x="7" y="35"/>
                    </a:cubicBezTo>
                    <a:cubicBezTo>
                      <a:pt x="7" y="36"/>
                      <a:pt x="7" y="37"/>
                      <a:pt x="7" y="37"/>
                    </a:cubicBezTo>
                    <a:cubicBezTo>
                      <a:pt x="1" y="37"/>
                      <a:pt x="1" y="37"/>
                      <a:pt x="1" y="37"/>
                    </a:cubicBezTo>
                    <a:cubicBezTo>
                      <a:pt x="1" y="38"/>
                      <a:pt x="1" y="39"/>
                      <a:pt x="1" y="41"/>
                    </a:cubicBezTo>
                    <a:cubicBezTo>
                      <a:pt x="6" y="42"/>
                      <a:pt x="6" y="42"/>
                      <a:pt x="6" y="42"/>
                    </a:cubicBezTo>
                    <a:cubicBezTo>
                      <a:pt x="6" y="43"/>
                      <a:pt x="6" y="44"/>
                      <a:pt x="6" y="44"/>
                    </a:cubicBezTo>
                    <a:cubicBezTo>
                      <a:pt x="0" y="45"/>
                      <a:pt x="0" y="45"/>
                      <a:pt x="0" y="45"/>
                    </a:cubicBezTo>
                    <a:cubicBezTo>
                      <a:pt x="0" y="46"/>
                      <a:pt x="0" y="48"/>
                      <a:pt x="1" y="49"/>
                    </a:cubicBezTo>
                    <a:cubicBezTo>
                      <a:pt x="6" y="49"/>
                      <a:pt x="6" y="49"/>
                      <a:pt x="6" y="49"/>
                    </a:cubicBezTo>
                    <a:cubicBezTo>
                      <a:pt x="6" y="50"/>
                      <a:pt x="6" y="51"/>
                      <a:pt x="6" y="52"/>
                    </a:cubicBezTo>
                    <a:cubicBezTo>
                      <a:pt x="1" y="53"/>
                      <a:pt x="1" y="53"/>
                      <a:pt x="1" y="53"/>
                    </a:cubicBezTo>
                    <a:cubicBezTo>
                      <a:pt x="1" y="54"/>
                      <a:pt x="2" y="56"/>
                      <a:pt x="2" y="57"/>
                    </a:cubicBezTo>
                    <a:cubicBezTo>
                      <a:pt x="7" y="56"/>
                      <a:pt x="7" y="56"/>
                      <a:pt x="7" y="56"/>
                    </a:cubicBezTo>
                    <a:cubicBezTo>
                      <a:pt x="7" y="57"/>
                      <a:pt x="8" y="58"/>
                      <a:pt x="8" y="59"/>
                    </a:cubicBezTo>
                    <a:cubicBezTo>
                      <a:pt x="3" y="61"/>
                      <a:pt x="3" y="61"/>
                      <a:pt x="3" y="61"/>
                    </a:cubicBezTo>
                    <a:cubicBezTo>
                      <a:pt x="4" y="62"/>
                      <a:pt x="4" y="63"/>
                      <a:pt x="4" y="64"/>
                    </a:cubicBezTo>
                    <a:cubicBezTo>
                      <a:pt x="10" y="63"/>
                      <a:pt x="10" y="63"/>
                      <a:pt x="10" y="63"/>
                    </a:cubicBezTo>
                    <a:cubicBezTo>
                      <a:pt x="10" y="63"/>
                      <a:pt x="10" y="64"/>
                      <a:pt x="11" y="65"/>
                    </a:cubicBezTo>
                    <a:cubicBezTo>
                      <a:pt x="6" y="68"/>
                      <a:pt x="6" y="68"/>
                      <a:pt x="6" y="68"/>
                    </a:cubicBezTo>
                    <a:cubicBezTo>
                      <a:pt x="7" y="70"/>
                      <a:pt x="8" y="70"/>
                      <a:pt x="8" y="71"/>
                    </a:cubicBezTo>
                    <a:cubicBezTo>
                      <a:pt x="13" y="69"/>
                      <a:pt x="13" y="69"/>
                      <a:pt x="13" y="69"/>
                    </a:cubicBezTo>
                    <a:cubicBezTo>
                      <a:pt x="14" y="70"/>
                      <a:pt x="14" y="70"/>
                      <a:pt x="15" y="71"/>
                    </a:cubicBezTo>
                    <a:cubicBezTo>
                      <a:pt x="11" y="75"/>
                      <a:pt x="11" y="75"/>
                      <a:pt x="11" y="75"/>
                    </a:cubicBezTo>
                    <a:cubicBezTo>
                      <a:pt x="12" y="76"/>
                      <a:pt x="13" y="77"/>
                      <a:pt x="13" y="78"/>
                    </a:cubicBezTo>
                    <a:cubicBezTo>
                      <a:pt x="18" y="74"/>
                      <a:pt x="18" y="74"/>
                      <a:pt x="18" y="74"/>
                    </a:cubicBezTo>
                    <a:cubicBezTo>
                      <a:pt x="18" y="75"/>
                      <a:pt x="19" y="75"/>
                      <a:pt x="19" y="76"/>
                    </a:cubicBezTo>
                    <a:cubicBezTo>
                      <a:pt x="17" y="81"/>
                      <a:pt x="17" y="81"/>
                      <a:pt x="17" y="81"/>
                    </a:cubicBezTo>
                    <a:cubicBezTo>
                      <a:pt x="18" y="81"/>
                      <a:pt x="18" y="82"/>
                      <a:pt x="19" y="83"/>
                    </a:cubicBezTo>
                    <a:cubicBezTo>
                      <a:pt x="23" y="79"/>
                      <a:pt x="23" y="79"/>
                      <a:pt x="23" y="79"/>
                    </a:cubicBezTo>
                    <a:cubicBezTo>
                      <a:pt x="24" y="79"/>
                      <a:pt x="24" y="80"/>
                      <a:pt x="25" y="80"/>
                    </a:cubicBezTo>
                    <a:cubicBezTo>
                      <a:pt x="23" y="85"/>
                      <a:pt x="23" y="85"/>
                      <a:pt x="23" y="85"/>
                    </a:cubicBezTo>
                    <a:cubicBezTo>
                      <a:pt x="24" y="86"/>
                      <a:pt x="25" y="86"/>
                      <a:pt x="26" y="87"/>
                    </a:cubicBezTo>
                    <a:cubicBezTo>
                      <a:pt x="29" y="82"/>
                      <a:pt x="29" y="82"/>
                      <a:pt x="29" y="82"/>
                    </a:cubicBezTo>
                    <a:cubicBezTo>
                      <a:pt x="30" y="82"/>
                      <a:pt x="30" y="83"/>
                      <a:pt x="31" y="83"/>
                    </a:cubicBezTo>
                    <a:cubicBezTo>
                      <a:pt x="30" y="89"/>
                      <a:pt x="30" y="89"/>
                      <a:pt x="30" y="89"/>
                    </a:cubicBezTo>
                    <a:cubicBezTo>
                      <a:pt x="31" y="89"/>
                      <a:pt x="32" y="89"/>
                      <a:pt x="33" y="89"/>
                    </a:cubicBezTo>
                    <a:cubicBezTo>
                      <a:pt x="35" y="84"/>
                      <a:pt x="35" y="84"/>
                      <a:pt x="35" y="84"/>
                    </a:cubicBezTo>
                    <a:cubicBezTo>
                      <a:pt x="36" y="84"/>
                      <a:pt x="37" y="85"/>
                      <a:pt x="38" y="85"/>
                    </a:cubicBezTo>
                    <a:cubicBezTo>
                      <a:pt x="38" y="90"/>
                      <a:pt x="38" y="90"/>
                      <a:pt x="38" y="90"/>
                    </a:cubicBezTo>
                    <a:cubicBezTo>
                      <a:pt x="39" y="91"/>
                      <a:pt x="40" y="91"/>
                      <a:pt x="41" y="91"/>
                    </a:cubicBezTo>
                    <a:cubicBezTo>
                      <a:pt x="42" y="85"/>
                      <a:pt x="42" y="85"/>
                      <a:pt x="42" y="85"/>
                    </a:cubicBezTo>
                    <a:cubicBezTo>
                      <a:pt x="43" y="85"/>
                      <a:pt x="44" y="85"/>
                      <a:pt x="45" y="85"/>
                    </a:cubicBezTo>
                    <a:cubicBezTo>
                      <a:pt x="46" y="91"/>
                      <a:pt x="46" y="91"/>
                      <a:pt x="46" y="91"/>
                    </a:cubicBezTo>
                    <a:cubicBezTo>
                      <a:pt x="47" y="91"/>
                      <a:pt x="48" y="91"/>
                      <a:pt x="49" y="90"/>
                    </a:cubicBezTo>
                    <a:cubicBezTo>
                      <a:pt x="49" y="85"/>
                      <a:pt x="49" y="85"/>
                      <a:pt x="49" y="85"/>
                    </a:cubicBezTo>
                    <a:cubicBezTo>
                      <a:pt x="50" y="85"/>
                      <a:pt x="51" y="85"/>
                      <a:pt x="52" y="84"/>
                    </a:cubicBezTo>
                    <a:cubicBezTo>
                      <a:pt x="53" y="90"/>
                      <a:pt x="53" y="90"/>
                      <a:pt x="53" y="90"/>
                    </a:cubicBezTo>
                    <a:cubicBezTo>
                      <a:pt x="54" y="89"/>
                      <a:pt x="56" y="89"/>
                      <a:pt x="57" y="89"/>
                    </a:cubicBezTo>
                    <a:cubicBezTo>
                      <a:pt x="56" y="83"/>
                      <a:pt x="56" y="83"/>
                      <a:pt x="56" y="83"/>
                    </a:cubicBezTo>
                    <a:cubicBezTo>
                      <a:pt x="57" y="83"/>
                      <a:pt x="57" y="83"/>
                      <a:pt x="58" y="82"/>
                    </a:cubicBezTo>
                    <a:cubicBezTo>
                      <a:pt x="61" y="87"/>
                      <a:pt x="61" y="87"/>
                      <a:pt x="61" y="87"/>
                    </a:cubicBezTo>
                    <a:cubicBezTo>
                      <a:pt x="61" y="87"/>
                      <a:pt x="62" y="87"/>
                      <a:pt x="63" y="86"/>
                    </a:cubicBezTo>
                    <a:cubicBezTo>
                      <a:pt x="63" y="86"/>
                      <a:pt x="63" y="86"/>
                      <a:pt x="64" y="86"/>
                    </a:cubicBezTo>
                    <a:cubicBezTo>
                      <a:pt x="62" y="80"/>
                      <a:pt x="62" y="80"/>
                      <a:pt x="62" y="80"/>
                    </a:cubicBezTo>
                    <a:cubicBezTo>
                      <a:pt x="63" y="80"/>
                      <a:pt x="64" y="80"/>
                      <a:pt x="64" y="79"/>
                    </a:cubicBezTo>
                    <a:cubicBezTo>
                      <a:pt x="68" y="83"/>
                      <a:pt x="68" y="83"/>
                      <a:pt x="68" y="83"/>
                    </a:cubicBezTo>
                    <a:cubicBezTo>
                      <a:pt x="69" y="83"/>
                      <a:pt x="70" y="82"/>
                      <a:pt x="70" y="81"/>
                    </a:cubicBezTo>
                    <a:cubicBezTo>
                      <a:pt x="68" y="76"/>
                      <a:pt x="68" y="76"/>
                      <a:pt x="68" y="76"/>
                    </a:cubicBezTo>
                    <a:cubicBezTo>
                      <a:pt x="68" y="76"/>
                      <a:pt x="69" y="75"/>
                      <a:pt x="70" y="75"/>
                    </a:cubicBezTo>
                    <a:cubicBezTo>
                      <a:pt x="74" y="78"/>
                      <a:pt x="74" y="78"/>
                      <a:pt x="74" y="78"/>
                    </a:cubicBezTo>
                    <a:cubicBezTo>
                      <a:pt x="75" y="77"/>
                      <a:pt x="75" y="77"/>
                      <a:pt x="76" y="76"/>
                    </a:cubicBezTo>
                    <a:cubicBezTo>
                      <a:pt x="73" y="71"/>
                      <a:pt x="73" y="71"/>
                      <a:pt x="73" y="71"/>
                    </a:cubicBezTo>
                    <a:cubicBezTo>
                      <a:pt x="73" y="71"/>
                      <a:pt x="74" y="70"/>
                      <a:pt x="74" y="69"/>
                    </a:cubicBezTo>
                    <a:cubicBezTo>
                      <a:pt x="79" y="72"/>
                      <a:pt x="79" y="72"/>
                      <a:pt x="79" y="72"/>
                    </a:cubicBezTo>
                    <a:cubicBezTo>
                      <a:pt x="80" y="71"/>
                      <a:pt x="80" y="70"/>
                      <a:pt x="81" y="69"/>
                    </a:cubicBezTo>
                    <a:cubicBezTo>
                      <a:pt x="77" y="66"/>
                      <a:pt x="77" y="66"/>
                      <a:pt x="77" y="66"/>
                    </a:cubicBezTo>
                    <a:cubicBezTo>
                      <a:pt x="77" y="65"/>
                      <a:pt x="78" y="64"/>
                      <a:pt x="78" y="63"/>
                    </a:cubicBezTo>
                    <a:cubicBezTo>
                      <a:pt x="83" y="65"/>
                      <a:pt x="83" y="65"/>
                      <a:pt x="83" y="65"/>
                    </a:cubicBezTo>
                    <a:cubicBezTo>
                      <a:pt x="83" y="64"/>
                      <a:pt x="84" y="63"/>
                      <a:pt x="84" y="62"/>
                    </a:cubicBezTo>
                    <a:cubicBezTo>
                      <a:pt x="80" y="59"/>
                      <a:pt x="80" y="59"/>
                      <a:pt x="80" y="59"/>
                    </a:cubicBezTo>
                    <a:cubicBezTo>
                      <a:pt x="80" y="58"/>
                      <a:pt x="80" y="58"/>
                      <a:pt x="80" y="57"/>
                    </a:cubicBezTo>
                    <a:cubicBezTo>
                      <a:pt x="86" y="57"/>
                      <a:pt x="86" y="57"/>
                      <a:pt x="86" y="57"/>
                    </a:cubicBezTo>
                    <a:cubicBezTo>
                      <a:pt x="86" y="56"/>
                      <a:pt x="86" y="55"/>
                      <a:pt x="87" y="54"/>
                    </a:cubicBezTo>
                    <a:cubicBezTo>
                      <a:pt x="81" y="52"/>
                      <a:pt x="81" y="52"/>
                      <a:pt x="81" y="52"/>
                    </a:cubicBezTo>
                    <a:cubicBezTo>
                      <a:pt x="82" y="51"/>
                      <a:pt x="82" y="51"/>
                      <a:pt x="82" y="50"/>
                    </a:cubicBezTo>
                    <a:cubicBezTo>
                      <a:pt x="87" y="49"/>
                      <a:pt x="87" y="49"/>
                      <a:pt x="87" y="49"/>
                    </a:cubicBezTo>
                    <a:cubicBezTo>
                      <a:pt x="87" y="48"/>
                      <a:pt x="87" y="47"/>
                      <a:pt x="87" y="46"/>
                    </a:cubicBezTo>
                    <a:cubicBezTo>
                      <a:pt x="82" y="45"/>
                      <a:pt x="82" y="45"/>
                      <a:pt x="82" y="45"/>
                    </a:cubicBezTo>
                    <a:cubicBezTo>
                      <a:pt x="82" y="44"/>
                      <a:pt x="82" y="43"/>
                      <a:pt x="82" y="43"/>
                    </a:cubicBezTo>
                    <a:cubicBezTo>
                      <a:pt x="87" y="41"/>
                      <a:pt x="87" y="41"/>
                      <a:pt x="87" y="41"/>
                    </a:cubicBezTo>
                    <a:cubicBezTo>
                      <a:pt x="87" y="40"/>
                      <a:pt x="87" y="39"/>
                      <a:pt x="87" y="38"/>
                    </a:cubicBezTo>
                    <a:cubicBezTo>
                      <a:pt x="81" y="38"/>
                      <a:pt x="81" y="38"/>
                      <a:pt x="81" y="38"/>
                    </a:cubicBezTo>
                    <a:cubicBezTo>
                      <a:pt x="81" y="37"/>
                      <a:pt x="81" y="36"/>
                      <a:pt x="81" y="35"/>
                    </a:cubicBezTo>
                    <a:cubicBezTo>
                      <a:pt x="86" y="33"/>
                      <a:pt x="86" y="33"/>
                      <a:pt x="86" y="33"/>
                    </a:cubicBezTo>
                    <a:cubicBezTo>
                      <a:pt x="85" y="32"/>
                      <a:pt x="85" y="31"/>
                      <a:pt x="85" y="30"/>
                    </a:cubicBezTo>
                    <a:cubicBezTo>
                      <a:pt x="79" y="31"/>
                      <a:pt x="79" y="31"/>
                      <a:pt x="79" y="31"/>
                    </a:cubicBezTo>
                    <a:cubicBezTo>
                      <a:pt x="79" y="30"/>
                      <a:pt x="79" y="30"/>
                      <a:pt x="78" y="29"/>
                    </a:cubicBezTo>
                    <a:close/>
                    <a:moveTo>
                      <a:pt x="75" y="28"/>
                    </a:moveTo>
                    <a:cubicBezTo>
                      <a:pt x="59" y="36"/>
                      <a:pt x="59" y="36"/>
                      <a:pt x="59" y="36"/>
                    </a:cubicBezTo>
                    <a:cubicBezTo>
                      <a:pt x="57" y="32"/>
                      <a:pt x="54" y="30"/>
                      <a:pt x="51" y="29"/>
                    </a:cubicBezTo>
                    <a:cubicBezTo>
                      <a:pt x="57" y="12"/>
                      <a:pt x="57" y="12"/>
                      <a:pt x="57" y="12"/>
                    </a:cubicBezTo>
                    <a:cubicBezTo>
                      <a:pt x="64" y="15"/>
                      <a:pt x="71" y="20"/>
                      <a:pt x="75" y="28"/>
                    </a:cubicBezTo>
                    <a:close/>
                    <a:moveTo>
                      <a:pt x="48" y="55"/>
                    </a:moveTo>
                    <a:cubicBezTo>
                      <a:pt x="43" y="57"/>
                      <a:pt x="37" y="55"/>
                      <a:pt x="35" y="50"/>
                    </a:cubicBezTo>
                    <a:cubicBezTo>
                      <a:pt x="33" y="45"/>
                      <a:pt x="35" y="39"/>
                      <a:pt x="40" y="36"/>
                    </a:cubicBezTo>
                    <a:cubicBezTo>
                      <a:pt x="45" y="34"/>
                      <a:pt x="50" y="36"/>
                      <a:pt x="53" y="41"/>
                    </a:cubicBezTo>
                    <a:cubicBezTo>
                      <a:pt x="55" y="46"/>
                      <a:pt x="53" y="52"/>
                      <a:pt x="48" y="55"/>
                    </a:cubicBezTo>
                    <a:close/>
                    <a:moveTo>
                      <a:pt x="54" y="10"/>
                    </a:moveTo>
                    <a:cubicBezTo>
                      <a:pt x="48" y="27"/>
                      <a:pt x="48" y="27"/>
                      <a:pt x="48" y="27"/>
                    </a:cubicBezTo>
                    <a:cubicBezTo>
                      <a:pt x="45" y="27"/>
                      <a:pt x="41" y="27"/>
                      <a:pt x="38" y="28"/>
                    </a:cubicBezTo>
                    <a:cubicBezTo>
                      <a:pt x="30" y="12"/>
                      <a:pt x="30" y="12"/>
                      <a:pt x="30" y="12"/>
                    </a:cubicBezTo>
                    <a:cubicBezTo>
                      <a:pt x="38" y="8"/>
                      <a:pt x="46" y="8"/>
                      <a:pt x="54" y="10"/>
                    </a:cubicBezTo>
                    <a:close/>
                    <a:moveTo>
                      <a:pt x="27" y="13"/>
                    </a:moveTo>
                    <a:cubicBezTo>
                      <a:pt x="35" y="30"/>
                      <a:pt x="35" y="30"/>
                      <a:pt x="35" y="30"/>
                    </a:cubicBezTo>
                    <a:cubicBezTo>
                      <a:pt x="32" y="31"/>
                      <a:pt x="29" y="34"/>
                      <a:pt x="28" y="37"/>
                    </a:cubicBezTo>
                    <a:cubicBezTo>
                      <a:pt x="12" y="31"/>
                      <a:pt x="12" y="31"/>
                      <a:pt x="12" y="31"/>
                    </a:cubicBezTo>
                    <a:cubicBezTo>
                      <a:pt x="15" y="24"/>
                      <a:pt x="20" y="17"/>
                      <a:pt x="27" y="13"/>
                    </a:cubicBezTo>
                    <a:close/>
                    <a:moveTo>
                      <a:pt x="11" y="34"/>
                    </a:moveTo>
                    <a:cubicBezTo>
                      <a:pt x="27" y="41"/>
                      <a:pt x="27" y="41"/>
                      <a:pt x="27" y="41"/>
                    </a:cubicBezTo>
                    <a:cubicBezTo>
                      <a:pt x="26" y="44"/>
                      <a:pt x="26" y="48"/>
                      <a:pt x="27" y="51"/>
                    </a:cubicBezTo>
                    <a:cubicBezTo>
                      <a:pt x="12" y="59"/>
                      <a:pt x="12" y="59"/>
                      <a:pt x="12" y="59"/>
                    </a:cubicBezTo>
                    <a:cubicBezTo>
                      <a:pt x="8" y="51"/>
                      <a:pt x="8" y="42"/>
                      <a:pt x="11" y="34"/>
                    </a:cubicBezTo>
                    <a:close/>
                    <a:moveTo>
                      <a:pt x="13" y="62"/>
                    </a:moveTo>
                    <a:cubicBezTo>
                      <a:pt x="29" y="55"/>
                      <a:pt x="29" y="55"/>
                      <a:pt x="29" y="55"/>
                    </a:cubicBezTo>
                    <a:cubicBezTo>
                      <a:pt x="30" y="58"/>
                      <a:pt x="33" y="60"/>
                      <a:pt x="36" y="62"/>
                    </a:cubicBezTo>
                    <a:cubicBezTo>
                      <a:pt x="30" y="79"/>
                      <a:pt x="30" y="79"/>
                      <a:pt x="30" y="79"/>
                    </a:cubicBezTo>
                    <a:cubicBezTo>
                      <a:pt x="23" y="76"/>
                      <a:pt x="17" y="70"/>
                      <a:pt x="13" y="62"/>
                    </a:cubicBezTo>
                    <a:close/>
                    <a:moveTo>
                      <a:pt x="33" y="80"/>
                    </a:moveTo>
                    <a:cubicBezTo>
                      <a:pt x="39" y="63"/>
                      <a:pt x="39" y="63"/>
                      <a:pt x="39" y="63"/>
                    </a:cubicBezTo>
                    <a:cubicBezTo>
                      <a:pt x="43" y="64"/>
                      <a:pt x="46" y="64"/>
                      <a:pt x="50" y="63"/>
                    </a:cubicBezTo>
                    <a:cubicBezTo>
                      <a:pt x="57" y="79"/>
                      <a:pt x="57" y="79"/>
                      <a:pt x="57" y="79"/>
                    </a:cubicBezTo>
                    <a:cubicBezTo>
                      <a:pt x="49" y="83"/>
                      <a:pt x="41" y="83"/>
                      <a:pt x="33" y="80"/>
                    </a:cubicBezTo>
                    <a:close/>
                    <a:moveTo>
                      <a:pt x="60" y="78"/>
                    </a:moveTo>
                    <a:cubicBezTo>
                      <a:pt x="53" y="61"/>
                      <a:pt x="53" y="61"/>
                      <a:pt x="53" y="61"/>
                    </a:cubicBezTo>
                    <a:cubicBezTo>
                      <a:pt x="56" y="59"/>
                      <a:pt x="59" y="56"/>
                      <a:pt x="60" y="53"/>
                    </a:cubicBezTo>
                    <a:cubicBezTo>
                      <a:pt x="76" y="59"/>
                      <a:pt x="76" y="59"/>
                      <a:pt x="76" y="59"/>
                    </a:cubicBezTo>
                    <a:cubicBezTo>
                      <a:pt x="73" y="67"/>
                      <a:pt x="68" y="73"/>
                      <a:pt x="60" y="78"/>
                    </a:cubicBezTo>
                    <a:close/>
                    <a:moveTo>
                      <a:pt x="77" y="56"/>
                    </a:moveTo>
                    <a:cubicBezTo>
                      <a:pt x="61" y="50"/>
                      <a:pt x="61" y="50"/>
                      <a:pt x="61" y="50"/>
                    </a:cubicBezTo>
                    <a:cubicBezTo>
                      <a:pt x="62" y="46"/>
                      <a:pt x="62" y="42"/>
                      <a:pt x="60" y="39"/>
                    </a:cubicBezTo>
                    <a:cubicBezTo>
                      <a:pt x="76" y="31"/>
                      <a:pt x="76" y="31"/>
                      <a:pt x="76" y="31"/>
                    </a:cubicBezTo>
                    <a:cubicBezTo>
                      <a:pt x="79" y="39"/>
                      <a:pt x="80" y="48"/>
                      <a:pt x="77" y="56"/>
                    </a:cubicBezTo>
                    <a:close/>
                  </a:path>
                </a:pathLst>
              </a:custGeom>
              <a:solidFill>
                <a:srgbClr val="3E3A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4" name="Freeform 10"/>
              <p:cNvSpPr>
                <a:spLocks noEditPoints="1"/>
              </p:cNvSpPr>
              <p:nvPr/>
            </p:nvSpPr>
            <p:spPr bwMode="auto">
              <a:xfrm>
                <a:off x="1171575" y="2608263"/>
                <a:ext cx="93663" cy="96838"/>
              </a:xfrm>
              <a:custGeom>
                <a:avLst/>
                <a:gdLst>
                  <a:gd name="T0" fmla="*/ 81 w 87"/>
                  <a:gd name="T1" fmla="*/ 23 h 91"/>
                  <a:gd name="T2" fmla="*/ 78 w 87"/>
                  <a:gd name="T3" fmla="*/ 19 h 91"/>
                  <a:gd name="T4" fmla="*/ 70 w 87"/>
                  <a:gd name="T5" fmla="*/ 17 h 91"/>
                  <a:gd name="T6" fmla="*/ 67 w 87"/>
                  <a:gd name="T7" fmla="*/ 14 h 91"/>
                  <a:gd name="T8" fmla="*/ 64 w 87"/>
                  <a:gd name="T9" fmla="*/ 6 h 91"/>
                  <a:gd name="T10" fmla="*/ 60 w 87"/>
                  <a:gd name="T11" fmla="*/ 4 h 91"/>
                  <a:gd name="T12" fmla="*/ 52 w 87"/>
                  <a:gd name="T13" fmla="*/ 7 h 91"/>
                  <a:gd name="T14" fmla="*/ 48 w 87"/>
                  <a:gd name="T15" fmla="*/ 6 h 91"/>
                  <a:gd name="T16" fmla="*/ 42 w 87"/>
                  <a:gd name="T17" fmla="*/ 0 h 91"/>
                  <a:gd name="T18" fmla="*/ 37 w 87"/>
                  <a:gd name="T19" fmla="*/ 0 h 91"/>
                  <a:gd name="T20" fmla="*/ 32 w 87"/>
                  <a:gd name="T21" fmla="*/ 7 h 91"/>
                  <a:gd name="T22" fmla="*/ 28 w 87"/>
                  <a:gd name="T23" fmla="*/ 9 h 91"/>
                  <a:gd name="T24" fmla="*/ 23 w 87"/>
                  <a:gd name="T25" fmla="*/ 5 h 91"/>
                  <a:gd name="T26" fmla="*/ 20 w 87"/>
                  <a:gd name="T27" fmla="*/ 14 h 91"/>
                  <a:gd name="T28" fmla="*/ 17 w 87"/>
                  <a:gd name="T29" fmla="*/ 17 h 91"/>
                  <a:gd name="T30" fmla="*/ 8 w 87"/>
                  <a:gd name="T31" fmla="*/ 18 h 91"/>
                  <a:gd name="T32" fmla="*/ 6 w 87"/>
                  <a:gd name="T33" fmla="*/ 22 h 91"/>
                  <a:gd name="T34" fmla="*/ 8 w 87"/>
                  <a:gd name="T35" fmla="*/ 31 h 91"/>
                  <a:gd name="T36" fmla="*/ 6 w 87"/>
                  <a:gd name="T37" fmla="*/ 35 h 91"/>
                  <a:gd name="T38" fmla="*/ 0 w 87"/>
                  <a:gd name="T39" fmla="*/ 41 h 91"/>
                  <a:gd name="T40" fmla="*/ 0 w 87"/>
                  <a:gd name="T41" fmla="*/ 45 h 91"/>
                  <a:gd name="T42" fmla="*/ 6 w 87"/>
                  <a:gd name="T43" fmla="*/ 52 h 91"/>
                  <a:gd name="T44" fmla="*/ 6 w 87"/>
                  <a:gd name="T45" fmla="*/ 56 h 91"/>
                  <a:gd name="T46" fmla="*/ 4 w 87"/>
                  <a:gd name="T47" fmla="*/ 64 h 91"/>
                  <a:gd name="T48" fmla="*/ 6 w 87"/>
                  <a:gd name="T49" fmla="*/ 69 h 91"/>
                  <a:gd name="T50" fmla="*/ 14 w 87"/>
                  <a:gd name="T51" fmla="*/ 71 h 91"/>
                  <a:gd name="T52" fmla="*/ 17 w 87"/>
                  <a:gd name="T53" fmla="*/ 74 h 91"/>
                  <a:gd name="T54" fmla="*/ 19 w 87"/>
                  <a:gd name="T55" fmla="*/ 83 h 91"/>
                  <a:gd name="T56" fmla="*/ 22 w 87"/>
                  <a:gd name="T57" fmla="*/ 85 h 91"/>
                  <a:gd name="T58" fmla="*/ 31 w 87"/>
                  <a:gd name="T59" fmla="*/ 83 h 91"/>
                  <a:gd name="T60" fmla="*/ 35 w 87"/>
                  <a:gd name="T61" fmla="*/ 84 h 91"/>
                  <a:gd name="T62" fmla="*/ 41 w 87"/>
                  <a:gd name="T63" fmla="*/ 91 h 91"/>
                  <a:gd name="T64" fmla="*/ 45 w 87"/>
                  <a:gd name="T65" fmla="*/ 91 h 91"/>
                  <a:gd name="T66" fmla="*/ 51 w 87"/>
                  <a:gd name="T67" fmla="*/ 84 h 91"/>
                  <a:gd name="T68" fmla="*/ 55 w 87"/>
                  <a:gd name="T69" fmla="*/ 83 h 91"/>
                  <a:gd name="T70" fmla="*/ 62 w 87"/>
                  <a:gd name="T71" fmla="*/ 86 h 91"/>
                  <a:gd name="T72" fmla="*/ 64 w 87"/>
                  <a:gd name="T73" fmla="*/ 79 h 91"/>
                  <a:gd name="T74" fmla="*/ 67 w 87"/>
                  <a:gd name="T75" fmla="*/ 76 h 91"/>
                  <a:gd name="T76" fmla="*/ 76 w 87"/>
                  <a:gd name="T77" fmla="*/ 76 h 91"/>
                  <a:gd name="T78" fmla="*/ 78 w 87"/>
                  <a:gd name="T79" fmla="*/ 72 h 91"/>
                  <a:gd name="T80" fmla="*/ 77 w 87"/>
                  <a:gd name="T81" fmla="*/ 63 h 91"/>
                  <a:gd name="T82" fmla="*/ 79 w 87"/>
                  <a:gd name="T83" fmla="*/ 59 h 91"/>
                  <a:gd name="T84" fmla="*/ 86 w 87"/>
                  <a:gd name="T85" fmla="*/ 54 h 91"/>
                  <a:gd name="T86" fmla="*/ 86 w 87"/>
                  <a:gd name="T87" fmla="*/ 49 h 91"/>
                  <a:gd name="T88" fmla="*/ 81 w 87"/>
                  <a:gd name="T89" fmla="*/ 43 h 91"/>
                  <a:gd name="T90" fmla="*/ 81 w 87"/>
                  <a:gd name="T91" fmla="*/ 38 h 91"/>
                  <a:gd name="T92" fmla="*/ 84 w 87"/>
                  <a:gd name="T93" fmla="*/ 30 h 91"/>
                  <a:gd name="T94" fmla="*/ 74 w 87"/>
                  <a:gd name="T95" fmla="*/ 28 h 91"/>
                  <a:gd name="T96" fmla="*/ 56 w 87"/>
                  <a:gd name="T97" fmla="*/ 12 h 91"/>
                  <a:gd name="T98" fmla="*/ 34 w 87"/>
                  <a:gd name="T99" fmla="*/ 50 h 91"/>
                  <a:gd name="T100" fmla="*/ 47 w 87"/>
                  <a:gd name="T101" fmla="*/ 55 h 91"/>
                  <a:gd name="T102" fmla="*/ 37 w 87"/>
                  <a:gd name="T103" fmla="*/ 28 h 91"/>
                  <a:gd name="T104" fmla="*/ 27 w 87"/>
                  <a:gd name="T105" fmla="*/ 13 h 91"/>
                  <a:gd name="T106" fmla="*/ 11 w 87"/>
                  <a:gd name="T107" fmla="*/ 31 h 91"/>
                  <a:gd name="T108" fmla="*/ 26 w 87"/>
                  <a:gd name="T109" fmla="*/ 41 h 91"/>
                  <a:gd name="T110" fmla="*/ 10 w 87"/>
                  <a:gd name="T111" fmla="*/ 35 h 91"/>
                  <a:gd name="T112" fmla="*/ 36 w 87"/>
                  <a:gd name="T113" fmla="*/ 62 h 91"/>
                  <a:gd name="T114" fmla="*/ 33 w 87"/>
                  <a:gd name="T115" fmla="*/ 80 h 91"/>
                  <a:gd name="T116" fmla="*/ 57 w 87"/>
                  <a:gd name="T117" fmla="*/ 79 h 91"/>
                  <a:gd name="T118" fmla="*/ 52 w 87"/>
                  <a:gd name="T119" fmla="*/ 61 h 91"/>
                  <a:gd name="T120" fmla="*/ 60 w 87"/>
                  <a:gd name="T121" fmla="*/ 78 h 91"/>
                  <a:gd name="T122" fmla="*/ 60 w 87"/>
                  <a:gd name="T123" fmla="*/ 39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7" h="91">
                    <a:moveTo>
                      <a:pt x="78" y="29"/>
                    </a:moveTo>
                    <a:cubicBezTo>
                      <a:pt x="82" y="26"/>
                      <a:pt x="82" y="26"/>
                      <a:pt x="82" y="26"/>
                    </a:cubicBezTo>
                    <a:cubicBezTo>
                      <a:pt x="82" y="25"/>
                      <a:pt x="81" y="24"/>
                      <a:pt x="81" y="23"/>
                    </a:cubicBezTo>
                    <a:cubicBezTo>
                      <a:pt x="76" y="25"/>
                      <a:pt x="76" y="25"/>
                      <a:pt x="76" y="25"/>
                    </a:cubicBezTo>
                    <a:cubicBezTo>
                      <a:pt x="75" y="24"/>
                      <a:pt x="75" y="23"/>
                      <a:pt x="74" y="23"/>
                    </a:cubicBezTo>
                    <a:cubicBezTo>
                      <a:pt x="78" y="19"/>
                      <a:pt x="78" y="19"/>
                      <a:pt x="78" y="19"/>
                    </a:cubicBezTo>
                    <a:cubicBezTo>
                      <a:pt x="78" y="18"/>
                      <a:pt x="77" y="17"/>
                      <a:pt x="76" y="16"/>
                    </a:cubicBezTo>
                    <a:cubicBezTo>
                      <a:pt x="72" y="19"/>
                      <a:pt x="72" y="19"/>
                      <a:pt x="72" y="19"/>
                    </a:cubicBezTo>
                    <a:cubicBezTo>
                      <a:pt x="71" y="18"/>
                      <a:pt x="71" y="18"/>
                      <a:pt x="70" y="17"/>
                    </a:cubicBezTo>
                    <a:cubicBezTo>
                      <a:pt x="73" y="13"/>
                      <a:pt x="73" y="13"/>
                      <a:pt x="73" y="13"/>
                    </a:cubicBezTo>
                    <a:cubicBezTo>
                      <a:pt x="72" y="12"/>
                      <a:pt x="72" y="11"/>
                      <a:pt x="71" y="10"/>
                    </a:cubicBezTo>
                    <a:cubicBezTo>
                      <a:pt x="67" y="14"/>
                      <a:pt x="67" y="14"/>
                      <a:pt x="67" y="14"/>
                    </a:cubicBezTo>
                    <a:cubicBezTo>
                      <a:pt x="66" y="14"/>
                      <a:pt x="65" y="13"/>
                      <a:pt x="65" y="13"/>
                    </a:cubicBezTo>
                    <a:cubicBezTo>
                      <a:pt x="67" y="7"/>
                      <a:pt x="67" y="7"/>
                      <a:pt x="67" y="7"/>
                    </a:cubicBezTo>
                    <a:cubicBezTo>
                      <a:pt x="66" y="7"/>
                      <a:pt x="65" y="6"/>
                      <a:pt x="64" y="6"/>
                    </a:cubicBezTo>
                    <a:cubicBezTo>
                      <a:pt x="61" y="10"/>
                      <a:pt x="61" y="10"/>
                      <a:pt x="61" y="10"/>
                    </a:cubicBezTo>
                    <a:cubicBezTo>
                      <a:pt x="60" y="10"/>
                      <a:pt x="60" y="9"/>
                      <a:pt x="59" y="9"/>
                    </a:cubicBezTo>
                    <a:cubicBezTo>
                      <a:pt x="60" y="4"/>
                      <a:pt x="60" y="4"/>
                      <a:pt x="60" y="4"/>
                    </a:cubicBezTo>
                    <a:cubicBezTo>
                      <a:pt x="59" y="3"/>
                      <a:pt x="58" y="3"/>
                      <a:pt x="57" y="2"/>
                    </a:cubicBezTo>
                    <a:cubicBezTo>
                      <a:pt x="55" y="7"/>
                      <a:pt x="55" y="7"/>
                      <a:pt x="55" y="7"/>
                    </a:cubicBezTo>
                    <a:cubicBezTo>
                      <a:pt x="54" y="7"/>
                      <a:pt x="53" y="7"/>
                      <a:pt x="52" y="7"/>
                    </a:cubicBezTo>
                    <a:cubicBezTo>
                      <a:pt x="53" y="1"/>
                      <a:pt x="53" y="1"/>
                      <a:pt x="53" y="1"/>
                    </a:cubicBezTo>
                    <a:cubicBezTo>
                      <a:pt x="52" y="1"/>
                      <a:pt x="51" y="1"/>
                      <a:pt x="50" y="0"/>
                    </a:cubicBezTo>
                    <a:cubicBezTo>
                      <a:pt x="48" y="6"/>
                      <a:pt x="48" y="6"/>
                      <a:pt x="48" y="6"/>
                    </a:cubicBezTo>
                    <a:cubicBezTo>
                      <a:pt x="47" y="6"/>
                      <a:pt x="46" y="6"/>
                      <a:pt x="46" y="6"/>
                    </a:cubicBezTo>
                    <a:cubicBezTo>
                      <a:pt x="45" y="0"/>
                      <a:pt x="45" y="0"/>
                      <a:pt x="45" y="0"/>
                    </a:cubicBezTo>
                    <a:cubicBezTo>
                      <a:pt x="44" y="0"/>
                      <a:pt x="43" y="0"/>
                      <a:pt x="42" y="0"/>
                    </a:cubicBezTo>
                    <a:cubicBezTo>
                      <a:pt x="41" y="6"/>
                      <a:pt x="41" y="6"/>
                      <a:pt x="41" y="6"/>
                    </a:cubicBezTo>
                    <a:cubicBezTo>
                      <a:pt x="40" y="6"/>
                      <a:pt x="40" y="6"/>
                      <a:pt x="39" y="6"/>
                    </a:cubicBezTo>
                    <a:cubicBezTo>
                      <a:pt x="37" y="0"/>
                      <a:pt x="37" y="0"/>
                      <a:pt x="37" y="0"/>
                    </a:cubicBezTo>
                    <a:cubicBezTo>
                      <a:pt x="36" y="1"/>
                      <a:pt x="35" y="1"/>
                      <a:pt x="34" y="1"/>
                    </a:cubicBezTo>
                    <a:cubicBezTo>
                      <a:pt x="35" y="7"/>
                      <a:pt x="35" y="7"/>
                      <a:pt x="35" y="7"/>
                    </a:cubicBezTo>
                    <a:cubicBezTo>
                      <a:pt x="34" y="7"/>
                      <a:pt x="33" y="7"/>
                      <a:pt x="32" y="7"/>
                    </a:cubicBezTo>
                    <a:cubicBezTo>
                      <a:pt x="30" y="2"/>
                      <a:pt x="30" y="2"/>
                      <a:pt x="30" y="2"/>
                    </a:cubicBezTo>
                    <a:cubicBezTo>
                      <a:pt x="29" y="3"/>
                      <a:pt x="28" y="3"/>
                      <a:pt x="27" y="3"/>
                    </a:cubicBezTo>
                    <a:cubicBezTo>
                      <a:pt x="28" y="9"/>
                      <a:pt x="28" y="9"/>
                      <a:pt x="28" y="9"/>
                    </a:cubicBezTo>
                    <a:cubicBezTo>
                      <a:pt x="28" y="9"/>
                      <a:pt x="27" y="9"/>
                      <a:pt x="27" y="9"/>
                    </a:cubicBezTo>
                    <a:cubicBezTo>
                      <a:pt x="26" y="10"/>
                      <a:pt x="26" y="10"/>
                      <a:pt x="26" y="10"/>
                    </a:cubicBezTo>
                    <a:cubicBezTo>
                      <a:pt x="23" y="5"/>
                      <a:pt x="23" y="5"/>
                      <a:pt x="23" y="5"/>
                    </a:cubicBezTo>
                    <a:cubicBezTo>
                      <a:pt x="22" y="6"/>
                      <a:pt x="21" y="7"/>
                      <a:pt x="20" y="7"/>
                    </a:cubicBezTo>
                    <a:cubicBezTo>
                      <a:pt x="22" y="12"/>
                      <a:pt x="22" y="12"/>
                      <a:pt x="22" y="12"/>
                    </a:cubicBezTo>
                    <a:cubicBezTo>
                      <a:pt x="21" y="13"/>
                      <a:pt x="21" y="13"/>
                      <a:pt x="20" y="14"/>
                    </a:cubicBezTo>
                    <a:cubicBezTo>
                      <a:pt x="16" y="10"/>
                      <a:pt x="16" y="10"/>
                      <a:pt x="16" y="10"/>
                    </a:cubicBezTo>
                    <a:cubicBezTo>
                      <a:pt x="15" y="11"/>
                      <a:pt x="14" y="11"/>
                      <a:pt x="14" y="12"/>
                    </a:cubicBezTo>
                    <a:cubicBezTo>
                      <a:pt x="17" y="17"/>
                      <a:pt x="17" y="17"/>
                      <a:pt x="17" y="17"/>
                    </a:cubicBezTo>
                    <a:cubicBezTo>
                      <a:pt x="16" y="17"/>
                      <a:pt x="16" y="18"/>
                      <a:pt x="15" y="19"/>
                    </a:cubicBezTo>
                    <a:cubicBezTo>
                      <a:pt x="11" y="15"/>
                      <a:pt x="11" y="15"/>
                      <a:pt x="11" y="15"/>
                    </a:cubicBezTo>
                    <a:cubicBezTo>
                      <a:pt x="10" y="16"/>
                      <a:pt x="9" y="17"/>
                      <a:pt x="8" y="18"/>
                    </a:cubicBezTo>
                    <a:cubicBezTo>
                      <a:pt x="12" y="22"/>
                      <a:pt x="12" y="22"/>
                      <a:pt x="12" y="22"/>
                    </a:cubicBezTo>
                    <a:cubicBezTo>
                      <a:pt x="12" y="23"/>
                      <a:pt x="11" y="23"/>
                      <a:pt x="11" y="24"/>
                    </a:cubicBezTo>
                    <a:cubicBezTo>
                      <a:pt x="6" y="22"/>
                      <a:pt x="6" y="22"/>
                      <a:pt x="6" y="22"/>
                    </a:cubicBezTo>
                    <a:cubicBezTo>
                      <a:pt x="5" y="23"/>
                      <a:pt x="5" y="24"/>
                      <a:pt x="4" y="25"/>
                    </a:cubicBezTo>
                    <a:cubicBezTo>
                      <a:pt x="9" y="28"/>
                      <a:pt x="9" y="28"/>
                      <a:pt x="9" y="28"/>
                    </a:cubicBezTo>
                    <a:cubicBezTo>
                      <a:pt x="8" y="29"/>
                      <a:pt x="8" y="30"/>
                      <a:pt x="8" y="31"/>
                    </a:cubicBezTo>
                    <a:cubicBezTo>
                      <a:pt x="3" y="29"/>
                      <a:pt x="3" y="29"/>
                      <a:pt x="3" y="29"/>
                    </a:cubicBezTo>
                    <a:cubicBezTo>
                      <a:pt x="2" y="30"/>
                      <a:pt x="2" y="31"/>
                      <a:pt x="2" y="33"/>
                    </a:cubicBezTo>
                    <a:cubicBezTo>
                      <a:pt x="6" y="35"/>
                      <a:pt x="6" y="35"/>
                      <a:pt x="6" y="35"/>
                    </a:cubicBezTo>
                    <a:cubicBezTo>
                      <a:pt x="6" y="36"/>
                      <a:pt x="6" y="37"/>
                      <a:pt x="6" y="37"/>
                    </a:cubicBezTo>
                    <a:cubicBezTo>
                      <a:pt x="1" y="37"/>
                      <a:pt x="1" y="37"/>
                      <a:pt x="1" y="37"/>
                    </a:cubicBezTo>
                    <a:cubicBezTo>
                      <a:pt x="0" y="38"/>
                      <a:pt x="0" y="39"/>
                      <a:pt x="0" y="41"/>
                    </a:cubicBezTo>
                    <a:cubicBezTo>
                      <a:pt x="5" y="42"/>
                      <a:pt x="5" y="42"/>
                      <a:pt x="5" y="42"/>
                    </a:cubicBezTo>
                    <a:cubicBezTo>
                      <a:pt x="5" y="43"/>
                      <a:pt x="5" y="44"/>
                      <a:pt x="5" y="44"/>
                    </a:cubicBezTo>
                    <a:cubicBezTo>
                      <a:pt x="0" y="45"/>
                      <a:pt x="0" y="45"/>
                      <a:pt x="0" y="45"/>
                    </a:cubicBezTo>
                    <a:cubicBezTo>
                      <a:pt x="0" y="46"/>
                      <a:pt x="0" y="48"/>
                      <a:pt x="0" y="49"/>
                    </a:cubicBezTo>
                    <a:cubicBezTo>
                      <a:pt x="5" y="49"/>
                      <a:pt x="5" y="49"/>
                      <a:pt x="5" y="49"/>
                    </a:cubicBezTo>
                    <a:cubicBezTo>
                      <a:pt x="5" y="50"/>
                      <a:pt x="5" y="51"/>
                      <a:pt x="6" y="52"/>
                    </a:cubicBezTo>
                    <a:cubicBezTo>
                      <a:pt x="0" y="53"/>
                      <a:pt x="0" y="53"/>
                      <a:pt x="0" y="53"/>
                    </a:cubicBezTo>
                    <a:cubicBezTo>
                      <a:pt x="1" y="54"/>
                      <a:pt x="1" y="56"/>
                      <a:pt x="1" y="57"/>
                    </a:cubicBezTo>
                    <a:cubicBezTo>
                      <a:pt x="6" y="56"/>
                      <a:pt x="6" y="56"/>
                      <a:pt x="6" y="56"/>
                    </a:cubicBezTo>
                    <a:cubicBezTo>
                      <a:pt x="7" y="57"/>
                      <a:pt x="7" y="58"/>
                      <a:pt x="7" y="59"/>
                    </a:cubicBezTo>
                    <a:cubicBezTo>
                      <a:pt x="2" y="61"/>
                      <a:pt x="2" y="61"/>
                      <a:pt x="2" y="61"/>
                    </a:cubicBezTo>
                    <a:cubicBezTo>
                      <a:pt x="3" y="62"/>
                      <a:pt x="3" y="63"/>
                      <a:pt x="4" y="64"/>
                    </a:cubicBezTo>
                    <a:cubicBezTo>
                      <a:pt x="9" y="63"/>
                      <a:pt x="9" y="63"/>
                      <a:pt x="9" y="63"/>
                    </a:cubicBezTo>
                    <a:cubicBezTo>
                      <a:pt x="9" y="64"/>
                      <a:pt x="10" y="64"/>
                      <a:pt x="10" y="65"/>
                    </a:cubicBezTo>
                    <a:cubicBezTo>
                      <a:pt x="6" y="69"/>
                      <a:pt x="6" y="69"/>
                      <a:pt x="6" y="69"/>
                    </a:cubicBezTo>
                    <a:cubicBezTo>
                      <a:pt x="6" y="70"/>
                      <a:pt x="7" y="71"/>
                      <a:pt x="8" y="71"/>
                    </a:cubicBezTo>
                    <a:cubicBezTo>
                      <a:pt x="12" y="69"/>
                      <a:pt x="12" y="69"/>
                      <a:pt x="12" y="69"/>
                    </a:cubicBezTo>
                    <a:cubicBezTo>
                      <a:pt x="13" y="70"/>
                      <a:pt x="13" y="70"/>
                      <a:pt x="14" y="71"/>
                    </a:cubicBezTo>
                    <a:cubicBezTo>
                      <a:pt x="10" y="75"/>
                      <a:pt x="10" y="75"/>
                      <a:pt x="10" y="75"/>
                    </a:cubicBezTo>
                    <a:cubicBezTo>
                      <a:pt x="11" y="76"/>
                      <a:pt x="12" y="77"/>
                      <a:pt x="13" y="78"/>
                    </a:cubicBezTo>
                    <a:cubicBezTo>
                      <a:pt x="17" y="74"/>
                      <a:pt x="17" y="74"/>
                      <a:pt x="17" y="74"/>
                    </a:cubicBezTo>
                    <a:cubicBezTo>
                      <a:pt x="18" y="75"/>
                      <a:pt x="18" y="75"/>
                      <a:pt x="19" y="76"/>
                    </a:cubicBezTo>
                    <a:cubicBezTo>
                      <a:pt x="16" y="81"/>
                      <a:pt x="16" y="81"/>
                      <a:pt x="16" y="81"/>
                    </a:cubicBezTo>
                    <a:cubicBezTo>
                      <a:pt x="17" y="82"/>
                      <a:pt x="18" y="82"/>
                      <a:pt x="19" y="83"/>
                    </a:cubicBezTo>
                    <a:cubicBezTo>
                      <a:pt x="22" y="79"/>
                      <a:pt x="22" y="79"/>
                      <a:pt x="22" y="79"/>
                    </a:cubicBezTo>
                    <a:cubicBezTo>
                      <a:pt x="23" y="79"/>
                      <a:pt x="24" y="80"/>
                      <a:pt x="24" y="80"/>
                    </a:cubicBezTo>
                    <a:cubicBezTo>
                      <a:pt x="22" y="85"/>
                      <a:pt x="22" y="85"/>
                      <a:pt x="22" y="85"/>
                    </a:cubicBezTo>
                    <a:cubicBezTo>
                      <a:pt x="23" y="86"/>
                      <a:pt x="24" y="86"/>
                      <a:pt x="25" y="87"/>
                    </a:cubicBezTo>
                    <a:cubicBezTo>
                      <a:pt x="28" y="82"/>
                      <a:pt x="28" y="82"/>
                      <a:pt x="28" y="82"/>
                    </a:cubicBezTo>
                    <a:cubicBezTo>
                      <a:pt x="29" y="82"/>
                      <a:pt x="30" y="83"/>
                      <a:pt x="31" y="83"/>
                    </a:cubicBezTo>
                    <a:cubicBezTo>
                      <a:pt x="30" y="89"/>
                      <a:pt x="30" y="89"/>
                      <a:pt x="30" y="89"/>
                    </a:cubicBezTo>
                    <a:cubicBezTo>
                      <a:pt x="31" y="89"/>
                      <a:pt x="32" y="89"/>
                      <a:pt x="33" y="90"/>
                    </a:cubicBezTo>
                    <a:cubicBezTo>
                      <a:pt x="35" y="84"/>
                      <a:pt x="35" y="84"/>
                      <a:pt x="35" y="84"/>
                    </a:cubicBezTo>
                    <a:cubicBezTo>
                      <a:pt x="36" y="84"/>
                      <a:pt x="36" y="85"/>
                      <a:pt x="37" y="85"/>
                    </a:cubicBezTo>
                    <a:cubicBezTo>
                      <a:pt x="37" y="90"/>
                      <a:pt x="37" y="90"/>
                      <a:pt x="37" y="90"/>
                    </a:cubicBezTo>
                    <a:cubicBezTo>
                      <a:pt x="38" y="91"/>
                      <a:pt x="39" y="91"/>
                      <a:pt x="41" y="91"/>
                    </a:cubicBezTo>
                    <a:cubicBezTo>
                      <a:pt x="42" y="85"/>
                      <a:pt x="42" y="85"/>
                      <a:pt x="42" y="85"/>
                    </a:cubicBezTo>
                    <a:cubicBezTo>
                      <a:pt x="42" y="85"/>
                      <a:pt x="43" y="85"/>
                      <a:pt x="44" y="85"/>
                    </a:cubicBezTo>
                    <a:cubicBezTo>
                      <a:pt x="45" y="91"/>
                      <a:pt x="45" y="91"/>
                      <a:pt x="45" y="91"/>
                    </a:cubicBezTo>
                    <a:cubicBezTo>
                      <a:pt x="46" y="91"/>
                      <a:pt x="47" y="91"/>
                      <a:pt x="48" y="91"/>
                    </a:cubicBezTo>
                    <a:cubicBezTo>
                      <a:pt x="48" y="85"/>
                      <a:pt x="48" y="85"/>
                      <a:pt x="48" y="85"/>
                    </a:cubicBezTo>
                    <a:cubicBezTo>
                      <a:pt x="49" y="85"/>
                      <a:pt x="50" y="85"/>
                      <a:pt x="51" y="84"/>
                    </a:cubicBezTo>
                    <a:cubicBezTo>
                      <a:pt x="53" y="90"/>
                      <a:pt x="53" y="90"/>
                      <a:pt x="53" y="90"/>
                    </a:cubicBezTo>
                    <a:cubicBezTo>
                      <a:pt x="54" y="89"/>
                      <a:pt x="55" y="89"/>
                      <a:pt x="56" y="89"/>
                    </a:cubicBezTo>
                    <a:cubicBezTo>
                      <a:pt x="55" y="83"/>
                      <a:pt x="55" y="83"/>
                      <a:pt x="55" y="83"/>
                    </a:cubicBezTo>
                    <a:cubicBezTo>
                      <a:pt x="56" y="83"/>
                      <a:pt x="57" y="83"/>
                      <a:pt x="57" y="82"/>
                    </a:cubicBezTo>
                    <a:cubicBezTo>
                      <a:pt x="60" y="87"/>
                      <a:pt x="60" y="87"/>
                      <a:pt x="60" y="87"/>
                    </a:cubicBezTo>
                    <a:cubicBezTo>
                      <a:pt x="61" y="87"/>
                      <a:pt x="61" y="87"/>
                      <a:pt x="62" y="86"/>
                    </a:cubicBezTo>
                    <a:cubicBezTo>
                      <a:pt x="62" y="86"/>
                      <a:pt x="63" y="86"/>
                      <a:pt x="63" y="86"/>
                    </a:cubicBezTo>
                    <a:cubicBezTo>
                      <a:pt x="61" y="80"/>
                      <a:pt x="61" y="80"/>
                      <a:pt x="61" y="80"/>
                    </a:cubicBezTo>
                    <a:cubicBezTo>
                      <a:pt x="62" y="80"/>
                      <a:pt x="63" y="80"/>
                      <a:pt x="64" y="79"/>
                    </a:cubicBezTo>
                    <a:cubicBezTo>
                      <a:pt x="67" y="83"/>
                      <a:pt x="67" y="83"/>
                      <a:pt x="67" y="83"/>
                    </a:cubicBezTo>
                    <a:cubicBezTo>
                      <a:pt x="68" y="83"/>
                      <a:pt x="69" y="82"/>
                      <a:pt x="70" y="81"/>
                    </a:cubicBezTo>
                    <a:cubicBezTo>
                      <a:pt x="67" y="76"/>
                      <a:pt x="67" y="76"/>
                      <a:pt x="67" y="76"/>
                    </a:cubicBezTo>
                    <a:cubicBezTo>
                      <a:pt x="68" y="76"/>
                      <a:pt x="68" y="75"/>
                      <a:pt x="69" y="75"/>
                    </a:cubicBezTo>
                    <a:cubicBezTo>
                      <a:pt x="73" y="78"/>
                      <a:pt x="73" y="78"/>
                      <a:pt x="73" y="78"/>
                    </a:cubicBezTo>
                    <a:cubicBezTo>
                      <a:pt x="74" y="77"/>
                      <a:pt x="75" y="77"/>
                      <a:pt x="76" y="76"/>
                    </a:cubicBezTo>
                    <a:cubicBezTo>
                      <a:pt x="72" y="72"/>
                      <a:pt x="72" y="72"/>
                      <a:pt x="72" y="72"/>
                    </a:cubicBezTo>
                    <a:cubicBezTo>
                      <a:pt x="73" y="71"/>
                      <a:pt x="73" y="70"/>
                      <a:pt x="74" y="69"/>
                    </a:cubicBezTo>
                    <a:cubicBezTo>
                      <a:pt x="78" y="72"/>
                      <a:pt x="78" y="72"/>
                      <a:pt x="78" y="72"/>
                    </a:cubicBezTo>
                    <a:cubicBezTo>
                      <a:pt x="79" y="71"/>
                      <a:pt x="80" y="70"/>
                      <a:pt x="80" y="69"/>
                    </a:cubicBezTo>
                    <a:cubicBezTo>
                      <a:pt x="76" y="66"/>
                      <a:pt x="76" y="66"/>
                      <a:pt x="76" y="66"/>
                    </a:cubicBezTo>
                    <a:cubicBezTo>
                      <a:pt x="76" y="65"/>
                      <a:pt x="77" y="64"/>
                      <a:pt x="77" y="63"/>
                    </a:cubicBezTo>
                    <a:cubicBezTo>
                      <a:pt x="82" y="65"/>
                      <a:pt x="82" y="65"/>
                      <a:pt x="82" y="65"/>
                    </a:cubicBezTo>
                    <a:cubicBezTo>
                      <a:pt x="83" y="64"/>
                      <a:pt x="83" y="63"/>
                      <a:pt x="84" y="62"/>
                    </a:cubicBezTo>
                    <a:cubicBezTo>
                      <a:pt x="79" y="59"/>
                      <a:pt x="79" y="59"/>
                      <a:pt x="79" y="59"/>
                    </a:cubicBezTo>
                    <a:cubicBezTo>
                      <a:pt x="79" y="58"/>
                      <a:pt x="80" y="58"/>
                      <a:pt x="80" y="57"/>
                    </a:cubicBezTo>
                    <a:cubicBezTo>
                      <a:pt x="85" y="58"/>
                      <a:pt x="85" y="58"/>
                      <a:pt x="85" y="58"/>
                    </a:cubicBezTo>
                    <a:cubicBezTo>
                      <a:pt x="85" y="56"/>
                      <a:pt x="86" y="55"/>
                      <a:pt x="86" y="54"/>
                    </a:cubicBezTo>
                    <a:cubicBezTo>
                      <a:pt x="81" y="52"/>
                      <a:pt x="81" y="52"/>
                      <a:pt x="81" y="52"/>
                    </a:cubicBezTo>
                    <a:cubicBezTo>
                      <a:pt x="81" y="51"/>
                      <a:pt x="81" y="51"/>
                      <a:pt x="81" y="50"/>
                    </a:cubicBezTo>
                    <a:cubicBezTo>
                      <a:pt x="86" y="49"/>
                      <a:pt x="86" y="49"/>
                      <a:pt x="86" y="49"/>
                    </a:cubicBezTo>
                    <a:cubicBezTo>
                      <a:pt x="87" y="48"/>
                      <a:pt x="87" y="47"/>
                      <a:pt x="87" y="46"/>
                    </a:cubicBezTo>
                    <a:cubicBezTo>
                      <a:pt x="81" y="45"/>
                      <a:pt x="81" y="45"/>
                      <a:pt x="81" y="45"/>
                    </a:cubicBezTo>
                    <a:cubicBezTo>
                      <a:pt x="81" y="44"/>
                      <a:pt x="81" y="43"/>
                      <a:pt x="81" y="43"/>
                    </a:cubicBezTo>
                    <a:cubicBezTo>
                      <a:pt x="86" y="41"/>
                      <a:pt x="86" y="41"/>
                      <a:pt x="86" y="41"/>
                    </a:cubicBezTo>
                    <a:cubicBezTo>
                      <a:pt x="86" y="40"/>
                      <a:pt x="86" y="39"/>
                      <a:pt x="86" y="38"/>
                    </a:cubicBezTo>
                    <a:cubicBezTo>
                      <a:pt x="81" y="38"/>
                      <a:pt x="81" y="38"/>
                      <a:pt x="81" y="38"/>
                    </a:cubicBezTo>
                    <a:cubicBezTo>
                      <a:pt x="81" y="37"/>
                      <a:pt x="80" y="36"/>
                      <a:pt x="80" y="35"/>
                    </a:cubicBezTo>
                    <a:cubicBezTo>
                      <a:pt x="85" y="33"/>
                      <a:pt x="85" y="33"/>
                      <a:pt x="85" y="33"/>
                    </a:cubicBezTo>
                    <a:cubicBezTo>
                      <a:pt x="85" y="32"/>
                      <a:pt x="84" y="31"/>
                      <a:pt x="84" y="30"/>
                    </a:cubicBezTo>
                    <a:cubicBezTo>
                      <a:pt x="79" y="31"/>
                      <a:pt x="79" y="31"/>
                      <a:pt x="79" y="31"/>
                    </a:cubicBezTo>
                    <a:cubicBezTo>
                      <a:pt x="79" y="30"/>
                      <a:pt x="78" y="30"/>
                      <a:pt x="78" y="29"/>
                    </a:cubicBezTo>
                    <a:close/>
                    <a:moveTo>
                      <a:pt x="74" y="28"/>
                    </a:moveTo>
                    <a:cubicBezTo>
                      <a:pt x="58" y="36"/>
                      <a:pt x="58" y="36"/>
                      <a:pt x="58" y="36"/>
                    </a:cubicBezTo>
                    <a:cubicBezTo>
                      <a:pt x="56" y="32"/>
                      <a:pt x="54" y="30"/>
                      <a:pt x="50" y="29"/>
                    </a:cubicBezTo>
                    <a:cubicBezTo>
                      <a:pt x="56" y="12"/>
                      <a:pt x="56" y="12"/>
                      <a:pt x="56" y="12"/>
                    </a:cubicBezTo>
                    <a:cubicBezTo>
                      <a:pt x="64" y="15"/>
                      <a:pt x="70" y="20"/>
                      <a:pt x="74" y="28"/>
                    </a:cubicBezTo>
                    <a:close/>
                    <a:moveTo>
                      <a:pt x="47" y="55"/>
                    </a:moveTo>
                    <a:cubicBezTo>
                      <a:pt x="43" y="57"/>
                      <a:pt x="37" y="55"/>
                      <a:pt x="34" y="50"/>
                    </a:cubicBezTo>
                    <a:cubicBezTo>
                      <a:pt x="32" y="45"/>
                      <a:pt x="34" y="39"/>
                      <a:pt x="39" y="36"/>
                    </a:cubicBezTo>
                    <a:cubicBezTo>
                      <a:pt x="44" y="34"/>
                      <a:pt x="50" y="36"/>
                      <a:pt x="52" y="41"/>
                    </a:cubicBezTo>
                    <a:cubicBezTo>
                      <a:pt x="54" y="46"/>
                      <a:pt x="52" y="52"/>
                      <a:pt x="47" y="55"/>
                    </a:cubicBezTo>
                    <a:close/>
                    <a:moveTo>
                      <a:pt x="53" y="10"/>
                    </a:moveTo>
                    <a:cubicBezTo>
                      <a:pt x="47" y="27"/>
                      <a:pt x="47" y="27"/>
                      <a:pt x="47" y="27"/>
                    </a:cubicBezTo>
                    <a:cubicBezTo>
                      <a:pt x="44" y="27"/>
                      <a:pt x="41" y="27"/>
                      <a:pt x="37" y="28"/>
                    </a:cubicBezTo>
                    <a:cubicBezTo>
                      <a:pt x="30" y="12"/>
                      <a:pt x="30" y="12"/>
                      <a:pt x="30" y="12"/>
                    </a:cubicBezTo>
                    <a:cubicBezTo>
                      <a:pt x="37" y="8"/>
                      <a:pt x="46" y="8"/>
                      <a:pt x="53" y="10"/>
                    </a:cubicBezTo>
                    <a:close/>
                    <a:moveTo>
                      <a:pt x="27" y="13"/>
                    </a:moveTo>
                    <a:cubicBezTo>
                      <a:pt x="34" y="30"/>
                      <a:pt x="34" y="30"/>
                      <a:pt x="34" y="30"/>
                    </a:cubicBezTo>
                    <a:cubicBezTo>
                      <a:pt x="31" y="31"/>
                      <a:pt x="29" y="34"/>
                      <a:pt x="27" y="37"/>
                    </a:cubicBezTo>
                    <a:cubicBezTo>
                      <a:pt x="11" y="31"/>
                      <a:pt x="11" y="31"/>
                      <a:pt x="11" y="31"/>
                    </a:cubicBezTo>
                    <a:cubicBezTo>
                      <a:pt x="14" y="24"/>
                      <a:pt x="19" y="17"/>
                      <a:pt x="27" y="13"/>
                    </a:cubicBezTo>
                    <a:close/>
                    <a:moveTo>
                      <a:pt x="10" y="35"/>
                    </a:moveTo>
                    <a:cubicBezTo>
                      <a:pt x="26" y="41"/>
                      <a:pt x="26" y="41"/>
                      <a:pt x="26" y="41"/>
                    </a:cubicBezTo>
                    <a:cubicBezTo>
                      <a:pt x="25" y="44"/>
                      <a:pt x="25" y="48"/>
                      <a:pt x="26" y="51"/>
                    </a:cubicBezTo>
                    <a:cubicBezTo>
                      <a:pt x="11" y="59"/>
                      <a:pt x="11" y="59"/>
                      <a:pt x="11" y="59"/>
                    </a:cubicBezTo>
                    <a:cubicBezTo>
                      <a:pt x="8" y="51"/>
                      <a:pt x="8" y="42"/>
                      <a:pt x="10" y="35"/>
                    </a:cubicBezTo>
                    <a:close/>
                    <a:moveTo>
                      <a:pt x="12" y="62"/>
                    </a:moveTo>
                    <a:cubicBezTo>
                      <a:pt x="28" y="55"/>
                      <a:pt x="28" y="55"/>
                      <a:pt x="28" y="55"/>
                    </a:cubicBezTo>
                    <a:cubicBezTo>
                      <a:pt x="30" y="58"/>
                      <a:pt x="32" y="60"/>
                      <a:pt x="36" y="62"/>
                    </a:cubicBezTo>
                    <a:cubicBezTo>
                      <a:pt x="30" y="79"/>
                      <a:pt x="30" y="79"/>
                      <a:pt x="30" y="79"/>
                    </a:cubicBezTo>
                    <a:cubicBezTo>
                      <a:pt x="22" y="76"/>
                      <a:pt x="16" y="70"/>
                      <a:pt x="12" y="62"/>
                    </a:cubicBezTo>
                    <a:close/>
                    <a:moveTo>
                      <a:pt x="33" y="80"/>
                    </a:moveTo>
                    <a:cubicBezTo>
                      <a:pt x="39" y="63"/>
                      <a:pt x="39" y="63"/>
                      <a:pt x="39" y="63"/>
                    </a:cubicBezTo>
                    <a:cubicBezTo>
                      <a:pt x="42" y="64"/>
                      <a:pt x="46" y="64"/>
                      <a:pt x="49" y="63"/>
                    </a:cubicBezTo>
                    <a:cubicBezTo>
                      <a:pt x="57" y="79"/>
                      <a:pt x="57" y="79"/>
                      <a:pt x="57" y="79"/>
                    </a:cubicBezTo>
                    <a:cubicBezTo>
                      <a:pt x="49" y="83"/>
                      <a:pt x="40" y="83"/>
                      <a:pt x="33" y="80"/>
                    </a:cubicBezTo>
                    <a:close/>
                    <a:moveTo>
                      <a:pt x="60" y="78"/>
                    </a:moveTo>
                    <a:cubicBezTo>
                      <a:pt x="52" y="61"/>
                      <a:pt x="52" y="61"/>
                      <a:pt x="52" y="61"/>
                    </a:cubicBezTo>
                    <a:cubicBezTo>
                      <a:pt x="55" y="59"/>
                      <a:pt x="58" y="56"/>
                      <a:pt x="59" y="53"/>
                    </a:cubicBezTo>
                    <a:cubicBezTo>
                      <a:pt x="76" y="59"/>
                      <a:pt x="76" y="59"/>
                      <a:pt x="76" y="59"/>
                    </a:cubicBezTo>
                    <a:cubicBezTo>
                      <a:pt x="73" y="67"/>
                      <a:pt x="67" y="73"/>
                      <a:pt x="60" y="78"/>
                    </a:cubicBezTo>
                    <a:close/>
                    <a:moveTo>
                      <a:pt x="77" y="56"/>
                    </a:moveTo>
                    <a:cubicBezTo>
                      <a:pt x="60" y="50"/>
                      <a:pt x="60" y="50"/>
                      <a:pt x="60" y="50"/>
                    </a:cubicBezTo>
                    <a:cubicBezTo>
                      <a:pt x="61" y="46"/>
                      <a:pt x="61" y="42"/>
                      <a:pt x="60" y="39"/>
                    </a:cubicBezTo>
                    <a:cubicBezTo>
                      <a:pt x="75" y="31"/>
                      <a:pt x="75" y="31"/>
                      <a:pt x="75" y="31"/>
                    </a:cubicBezTo>
                    <a:cubicBezTo>
                      <a:pt x="79" y="39"/>
                      <a:pt x="79" y="48"/>
                      <a:pt x="77" y="56"/>
                    </a:cubicBezTo>
                    <a:close/>
                  </a:path>
                </a:pathLst>
              </a:custGeom>
              <a:solidFill>
                <a:srgbClr val="3E3A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5" name="Freeform 11"/>
              <p:cNvSpPr>
                <a:spLocks noEditPoints="1"/>
              </p:cNvSpPr>
              <p:nvPr/>
            </p:nvSpPr>
            <p:spPr bwMode="auto">
              <a:xfrm>
                <a:off x="1127125" y="2659063"/>
                <a:ext cx="39688" cy="41275"/>
              </a:xfrm>
              <a:custGeom>
                <a:avLst/>
                <a:gdLst>
                  <a:gd name="T0" fmla="*/ 36 w 37"/>
                  <a:gd name="T1" fmla="*/ 26 h 38"/>
                  <a:gd name="T2" fmla="*/ 36 w 37"/>
                  <a:gd name="T3" fmla="*/ 24 h 38"/>
                  <a:gd name="T4" fmla="*/ 34 w 37"/>
                  <a:gd name="T5" fmla="*/ 21 h 38"/>
                  <a:gd name="T6" fmla="*/ 35 w 37"/>
                  <a:gd name="T7" fmla="*/ 19 h 38"/>
                  <a:gd name="T8" fmla="*/ 36 w 37"/>
                  <a:gd name="T9" fmla="*/ 16 h 38"/>
                  <a:gd name="T10" fmla="*/ 36 w 37"/>
                  <a:gd name="T11" fmla="*/ 14 h 38"/>
                  <a:gd name="T12" fmla="*/ 33 w 37"/>
                  <a:gd name="T13" fmla="*/ 12 h 38"/>
                  <a:gd name="T14" fmla="*/ 32 w 37"/>
                  <a:gd name="T15" fmla="*/ 10 h 38"/>
                  <a:gd name="T16" fmla="*/ 32 w 37"/>
                  <a:gd name="T17" fmla="*/ 6 h 38"/>
                  <a:gd name="T18" fmla="*/ 31 w 37"/>
                  <a:gd name="T19" fmla="*/ 5 h 38"/>
                  <a:gd name="T20" fmla="*/ 27 w 37"/>
                  <a:gd name="T21" fmla="*/ 5 h 38"/>
                  <a:gd name="T22" fmla="*/ 26 w 37"/>
                  <a:gd name="T23" fmla="*/ 4 h 38"/>
                  <a:gd name="T24" fmla="*/ 25 w 37"/>
                  <a:gd name="T25" fmla="*/ 1 h 38"/>
                  <a:gd name="T26" fmla="*/ 22 w 37"/>
                  <a:gd name="T27" fmla="*/ 3 h 38"/>
                  <a:gd name="T28" fmla="*/ 20 w 37"/>
                  <a:gd name="T29" fmla="*/ 2 h 38"/>
                  <a:gd name="T30" fmla="*/ 18 w 37"/>
                  <a:gd name="T31" fmla="*/ 0 h 38"/>
                  <a:gd name="T32" fmla="*/ 16 w 37"/>
                  <a:gd name="T33" fmla="*/ 0 h 38"/>
                  <a:gd name="T34" fmla="*/ 14 w 37"/>
                  <a:gd name="T35" fmla="*/ 3 h 38"/>
                  <a:gd name="T36" fmla="*/ 12 w 37"/>
                  <a:gd name="T37" fmla="*/ 4 h 38"/>
                  <a:gd name="T38" fmla="*/ 8 w 37"/>
                  <a:gd name="T39" fmla="*/ 3 h 38"/>
                  <a:gd name="T40" fmla="*/ 7 w 37"/>
                  <a:gd name="T41" fmla="*/ 4 h 38"/>
                  <a:gd name="T42" fmla="*/ 6 w 37"/>
                  <a:gd name="T43" fmla="*/ 8 h 38"/>
                  <a:gd name="T44" fmla="*/ 5 w 37"/>
                  <a:gd name="T45" fmla="*/ 10 h 38"/>
                  <a:gd name="T46" fmla="*/ 2 w 37"/>
                  <a:gd name="T47" fmla="*/ 11 h 38"/>
                  <a:gd name="T48" fmla="*/ 1 w 37"/>
                  <a:gd name="T49" fmla="*/ 13 h 38"/>
                  <a:gd name="T50" fmla="*/ 3 w 37"/>
                  <a:gd name="T51" fmla="*/ 16 h 38"/>
                  <a:gd name="T52" fmla="*/ 2 w 37"/>
                  <a:gd name="T53" fmla="*/ 18 h 38"/>
                  <a:gd name="T54" fmla="*/ 0 w 37"/>
                  <a:gd name="T55" fmla="*/ 21 h 38"/>
                  <a:gd name="T56" fmla="*/ 0 w 37"/>
                  <a:gd name="T57" fmla="*/ 23 h 38"/>
                  <a:gd name="T58" fmla="*/ 3 w 37"/>
                  <a:gd name="T59" fmla="*/ 25 h 38"/>
                  <a:gd name="T60" fmla="*/ 4 w 37"/>
                  <a:gd name="T61" fmla="*/ 27 h 38"/>
                  <a:gd name="T62" fmla="*/ 4 w 37"/>
                  <a:gd name="T63" fmla="*/ 30 h 38"/>
                  <a:gd name="T64" fmla="*/ 5 w 37"/>
                  <a:gd name="T65" fmla="*/ 32 h 38"/>
                  <a:gd name="T66" fmla="*/ 8 w 37"/>
                  <a:gd name="T67" fmla="*/ 32 h 38"/>
                  <a:gd name="T68" fmla="*/ 10 w 37"/>
                  <a:gd name="T69" fmla="*/ 33 h 38"/>
                  <a:gd name="T70" fmla="*/ 11 w 37"/>
                  <a:gd name="T71" fmla="*/ 37 h 38"/>
                  <a:gd name="T72" fmla="*/ 13 w 37"/>
                  <a:gd name="T73" fmla="*/ 35 h 38"/>
                  <a:gd name="T74" fmla="*/ 15 w 37"/>
                  <a:gd name="T75" fmla="*/ 36 h 38"/>
                  <a:gd name="T76" fmla="*/ 18 w 37"/>
                  <a:gd name="T77" fmla="*/ 38 h 38"/>
                  <a:gd name="T78" fmla="*/ 20 w 37"/>
                  <a:gd name="T79" fmla="*/ 38 h 38"/>
                  <a:gd name="T80" fmla="*/ 22 w 37"/>
                  <a:gd name="T81" fmla="*/ 36 h 38"/>
                  <a:gd name="T82" fmla="*/ 24 w 37"/>
                  <a:gd name="T83" fmla="*/ 35 h 38"/>
                  <a:gd name="T84" fmla="*/ 27 w 37"/>
                  <a:gd name="T85" fmla="*/ 36 h 38"/>
                  <a:gd name="T86" fmla="*/ 29 w 37"/>
                  <a:gd name="T87" fmla="*/ 35 h 38"/>
                  <a:gd name="T88" fmla="*/ 30 w 37"/>
                  <a:gd name="T89" fmla="*/ 31 h 38"/>
                  <a:gd name="T90" fmla="*/ 31 w 37"/>
                  <a:gd name="T91" fmla="*/ 30 h 38"/>
                  <a:gd name="T92" fmla="*/ 34 w 37"/>
                  <a:gd name="T93" fmla="*/ 29 h 38"/>
                  <a:gd name="T94" fmla="*/ 32 w 37"/>
                  <a:gd name="T95" fmla="*/ 25 h 38"/>
                  <a:gd name="T96" fmla="*/ 32 w 37"/>
                  <a:gd name="T97" fmla="*/ 14 h 38"/>
                  <a:gd name="T98" fmla="*/ 15 w 37"/>
                  <a:gd name="T99" fmla="*/ 17 h 38"/>
                  <a:gd name="T100" fmla="*/ 17 w 37"/>
                  <a:gd name="T101" fmla="*/ 23 h 38"/>
                  <a:gd name="T102" fmla="*/ 22 w 37"/>
                  <a:gd name="T103" fmla="*/ 12 h 38"/>
                  <a:gd name="T104" fmla="*/ 24 w 37"/>
                  <a:gd name="T105" fmla="*/ 5 h 38"/>
                  <a:gd name="T106" fmla="*/ 14 w 37"/>
                  <a:gd name="T107" fmla="*/ 4 h 38"/>
                  <a:gd name="T108" fmla="*/ 15 w 37"/>
                  <a:gd name="T109" fmla="*/ 12 h 38"/>
                  <a:gd name="T110" fmla="*/ 13 w 37"/>
                  <a:gd name="T111" fmla="*/ 5 h 38"/>
                  <a:gd name="T112" fmla="*/ 11 w 37"/>
                  <a:gd name="T113" fmla="*/ 21 h 38"/>
                  <a:gd name="T114" fmla="*/ 5 w 37"/>
                  <a:gd name="T115" fmla="*/ 25 h 38"/>
                  <a:gd name="T116" fmla="*/ 12 w 37"/>
                  <a:gd name="T117" fmla="*/ 33 h 38"/>
                  <a:gd name="T118" fmla="*/ 16 w 37"/>
                  <a:gd name="T119" fmla="*/ 26 h 38"/>
                  <a:gd name="T120" fmla="*/ 13 w 37"/>
                  <a:gd name="T121" fmla="*/ 33 h 38"/>
                  <a:gd name="T122" fmla="*/ 25 w 37"/>
                  <a:gd name="T123" fmla="*/ 23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7" h="38">
                    <a:moveTo>
                      <a:pt x="33" y="26"/>
                    </a:moveTo>
                    <a:cubicBezTo>
                      <a:pt x="35" y="27"/>
                      <a:pt x="35" y="27"/>
                      <a:pt x="35" y="27"/>
                    </a:cubicBezTo>
                    <a:cubicBezTo>
                      <a:pt x="35" y="27"/>
                      <a:pt x="35" y="26"/>
                      <a:pt x="36" y="26"/>
                    </a:cubicBezTo>
                    <a:cubicBezTo>
                      <a:pt x="34" y="25"/>
                      <a:pt x="34" y="25"/>
                      <a:pt x="34" y="25"/>
                    </a:cubicBezTo>
                    <a:cubicBezTo>
                      <a:pt x="34" y="24"/>
                      <a:pt x="34" y="24"/>
                      <a:pt x="34" y="24"/>
                    </a:cubicBezTo>
                    <a:cubicBezTo>
                      <a:pt x="36" y="24"/>
                      <a:pt x="36" y="24"/>
                      <a:pt x="36" y="24"/>
                    </a:cubicBezTo>
                    <a:cubicBezTo>
                      <a:pt x="36" y="23"/>
                      <a:pt x="36" y="23"/>
                      <a:pt x="37" y="22"/>
                    </a:cubicBezTo>
                    <a:cubicBezTo>
                      <a:pt x="34" y="22"/>
                      <a:pt x="34" y="22"/>
                      <a:pt x="34" y="22"/>
                    </a:cubicBezTo>
                    <a:cubicBezTo>
                      <a:pt x="34" y="21"/>
                      <a:pt x="34" y="21"/>
                      <a:pt x="34" y="21"/>
                    </a:cubicBezTo>
                    <a:cubicBezTo>
                      <a:pt x="37" y="20"/>
                      <a:pt x="37" y="20"/>
                      <a:pt x="37" y="20"/>
                    </a:cubicBezTo>
                    <a:cubicBezTo>
                      <a:pt x="37" y="20"/>
                      <a:pt x="37" y="20"/>
                      <a:pt x="37" y="19"/>
                    </a:cubicBezTo>
                    <a:cubicBezTo>
                      <a:pt x="35" y="19"/>
                      <a:pt x="35" y="19"/>
                      <a:pt x="35" y="19"/>
                    </a:cubicBezTo>
                    <a:cubicBezTo>
                      <a:pt x="35" y="18"/>
                      <a:pt x="34" y="18"/>
                      <a:pt x="34" y="18"/>
                    </a:cubicBezTo>
                    <a:cubicBezTo>
                      <a:pt x="37" y="17"/>
                      <a:pt x="37" y="17"/>
                      <a:pt x="37" y="17"/>
                    </a:cubicBezTo>
                    <a:cubicBezTo>
                      <a:pt x="37" y="17"/>
                      <a:pt x="37" y="16"/>
                      <a:pt x="36" y="16"/>
                    </a:cubicBezTo>
                    <a:cubicBezTo>
                      <a:pt x="34" y="16"/>
                      <a:pt x="34" y="16"/>
                      <a:pt x="34" y="16"/>
                    </a:cubicBezTo>
                    <a:cubicBezTo>
                      <a:pt x="34" y="15"/>
                      <a:pt x="34" y="15"/>
                      <a:pt x="34" y="15"/>
                    </a:cubicBezTo>
                    <a:cubicBezTo>
                      <a:pt x="36" y="14"/>
                      <a:pt x="36" y="14"/>
                      <a:pt x="36" y="14"/>
                    </a:cubicBezTo>
                    <a:cubicBezTo>
                      <a:pt x="36" y="13"/>
                      <a:pt x="36" y="13"/>
                      <a:pt x="36" y="12"/>
                    </a:cubicBezTo>
                    <a:cubicBezTo>
                      <a:pt x="33" y="13"/>
                      <a:pt x="33" y="13"/>
                      <a:pt x="33" y="13"/>
                    </a:cubicBezTo>
                    <a:cubicBezTo>
                      <a:pt x="33" y="13"/>
                      <a:pt x="33" y="12"/>
                      <a:pt x="33" y="12"/>
                    </a:cubicBezTo>
                    <a:cubicBezTo>
                      <a:pt x="35" y="11"/>
                      <a:pt x="35" y="11"/>
                      <a:pt x="35" y="11"/>
                    </a:cubicBezTo>
                    <a:cubicBezTo>
                      <a:pt x="35" y="10"/>
                      <a:pt x="34" y="10"/>
                      <a:pt x="34" y="9"/>
                    </a:cubicBezTo>
                    <a:cubicBezTo>
                      <a:pt x="32" y="10"/>
                      <a:pt x="32" y="10"/>
                      <a:pt x="32" y="10"/>
                    </a:cubicBezTo>
                    <a:cubicBezTo>
                      <a:pt x="32" y="10"/>
                      <a:pt x="32" y="10"/>
                      <a:pt x="31" y="9"/>
                    </a:cubicBezTo>
                    <a:cubicBezTo>
                      <a:pt x="33" y="8"/>
                      <a:pt x="33" y="8"/>
                      <a:pt x="33" y="8"/>
                    </a:cubicBezTo>
                    <a:cubicBezTo>
                      <a:pt x="33" y="7"/>
                      <a:pt x="32" y="7"/>
                      <a:pt x="32" y="6"/>
                    </a:cubicBezTo>
                    <a:cubicBezTo>
                      <a:pt x="30" y="8"/>
                      <a:pt x="30" y="8"/>
                      <a:pt x="30" y="8"/>
                    </a:cubicBezTo>
                    <a:cubicBezTo>
                      <a:pt x="30" y="8"/>
                      <a:pt x="30" y="7"/>
                      <a:pt x="30" y="7"/>
                    </a:cubicBezTo>
                    <a:cubicBezTo>
                      <a:pt x="31" y="5"/>
                      <a:pt x="31" y="5"/>
                      <a:pt x="31" y="5"/>
                    </a:cubicBezTo>
                    <a:cubicBezTo>
                      <a:pt x="31" y="5"/>
                      <a:pt x="30" y="4"/>
                      <a:pt x="30" y="4"/>
                    </a:cubicBezTo>
                    <a:cubicBezTo>
                      <a:pt x="28" y="6"/>
                      <a:pt x="28" y="6"/>
                      <a:pt x="28" y="6"/>
                    </a:cubicBezTo>
                    <a:cubicBezTo>
                      <a:pt x="28" y="6"/>
                      <a:pt x="28" y="5"/>
                      <a:pt x="27" y="5"/>
                    </a:cubicBezTo>
                    <a:cubicBezTo>
                      <a:pt x="28" y="3"/>
                      <a:pt x="28" y="3"/>
                      <a:pt x="28" y="3"/>
                    </a:cubicBezTo>
                    <a:cubicBezTo>
                      <a:pt x="28" y="3"/>
                      <a:pt x="27" y="2"/>
                      <a:pt x="27" y="2"/>
                    </a:cubicBezTo>
                    <a:cubicBezTo>
                      <a:pt x="26" y="4"/>
                      <a:pt x="26" y="4"/>
                      <a:pt x="26" y="4"/>
                    </a:cubicBezTo>
                    <a:cubicBezTo>
                      <a:pt x="26" y="4"/>
                      <a:pt x="25" y="4"/>
                      <a:pt x="25" y="4"/>
                    </a:cubicBezTo>
                    <a:cubicBezTo>
                      <a:pt x="25" y="4"/>
                      <a:pt x="25" y="4"/>
                      <a:pt x="25" y="4"/>
                    </a:cubicBezTo>
                    <a:cubicBezTo>
                      <a:pt x="25" y="1"/>
                      <a:pt x="25" y="1"/>
                      <a:pt x="25" y="1"/>
                    </a:cubicBezTo>
                    <a:cubicBezTo>
                      <a:pt x="25" y="1"/>
                      <a:pt x="24" y="1"/>
                      <a:pt x="24" y="1"/>
                    </a:cubicBezTo>
                    <a:cubicBezTo>
                      <a:pt x="23" y="3"/>
                      <a:pt x="23" y="3"/>
                      <a:pt x="23" y="3"/>
                    </a:cubicBezTo>
                    <a:cubicBezTo>
                      <a:pt x="23" y="3"/>
                      <a:pt x="22" y="3"/>
                      <a:pt x="22" y="3"/>
                    </a:cubicBezTo>
                    <a:cubicBezTo>
                      <a:pt x="22" y="0"/>
                      <a:pt x="22" y="0"/>
                      <a:pt x="22" y="0"/>
                    </a:cubicBezTo>
                    <a:cubicBezTo>
                      <a:pt x="22" y="0"/>
                      <a:pt x="21" y="0"/>
                      <a:pt x="21" y="0"/>
                    </a:cubicBezTo>
                    <a:cubicBezTo>
                      <a:pt x="20" y="2"/>
                      <a:pt x="20" y="2"/>
                      <a:pt x="20" y="2"/>
                    </a:cubicBezTo>
                    <a:cubicBezTo>
                      <a:pt x="20" y="2"/>
                      <a:pt x="20" y="2"/>
                      <a:pt x="19" y="2"/>
                    </a:cubicBezTo>
                    <a:cubicBezTo>
                      <a:pt x="19" y="0"/>
                      <a:pt x="19" y="0"/>
                      <a:pt x="19" y="0"/>
                    </a:cubicBezTo>
                    <a:cubicBezTo>
                      <a:pt x="19" y="0"/>
                      <a:pt x="18" y="0"/>
                      <a:pt x="18" y="0"/>
                    </a:cubicBezTo>
                    <a:cubicBezTo>
                      <a:pt x="17" y="2"/>
                      <a:pt x="17" y="2"/>
                      <a:pt x="17" y="2"/>
                    </a:cubicBezTo>
                    <a:cubicBezTo>
                      <a:pt x="17" y="2"/>
                      <a:pt x="17" y="2"/>
                      <a:pt x="16" y="2"/>
                    </a:cubicBezTo>
                    <a:cubicBezTo>
                      <a:pt x="16" y="0"/>
                      <a:pt x="16" y="0"/>
                      <a:pt x="16" y="0"/>
                    </a:cubicBezTo>
                    <a:cubicBezTo>
                      <a:pt x="15" y="0"/>
                      <a:pt x="15" y="0"/>
                      <a:pt x="14" y="0"/>
                    </a:cubicBezTo>
                    <a:cubicBezTo>
                      <a:pt x="15" y="3"/>
                      <a:pt x="15" y="3"/>
                      <a:pt x="15" y="3"/>
                    </a:cubicBezTo>
                    <a:cubicBezTo>
                      <a:pt x="14" y="3"/>
                      <a:pt x="14" y="3"/>
                      <a:pt x="14" y="3"/>
                    </a:cubicBezTo>
                    <a:cubicBezTo>
                      <a:pt x="13" y="1"/>
                      <a:pt x="13" y="1"/>
                      <a:pt x="13" y="1"/>
                    </a:cubicBezTo>
                    <a:cubicBezTo>
                      <a:pt x="12" y="1"/>
                      <a:pt x="12" y="1"/>
                      <a:pt x="11" y="2"/>
                    </a:cubicBezTo>
                    <a:cubicBezTo>
                      <a:pt x="12" y="4"/>
                      <a:pt x="12" y="4"/>
                      <a:pt x="12" y="4"/>
                    </a:cubicBezTo>
                    <a:cubicBezTo>
                      <a:pt x="12" y="4"/>
                      <a:pt x="11" y="4"/>
                      <a:pt x="11" y="4"/>
                    </a:cubicBezTo>
                    <a:cubicBezTo>
                      <a:pt x="10" y="2"/>
                      <a:pt x="10" y="2"/>
                      <a:pt x="10" y="2"/>
                    </a:cubicBezTo>
                    <a:cubicBezTo>
                      <a:pt x="9" y="3"/>
                      <a:pt x="9" y="3"/>
                      <a:pt x="8" y="3"/>
                    </a:cubicBezTo>
                    <a:cubicBezTo>
                      <a:pt x="9" y="5"/>
                      <a:pt x="9" y="5"/>
                      <a:pt x="9" y="5"/>
                    </a:cubicBezTo>
                    <a:cubicBezTo>
                      <a:pt x="9" y="6"/>
                      <a:pt x="9" y="6"/>
                      <a:pt x="8" y="6"/>
                    </a:cubicBezTo>
                    <a:cubicBezTo>
                      <a:pt x="7" y="4"/>
                      <a:pt x="7" y="4"/>
                      <a:pt x="7" y="4"/>
                    </a:cubicBezTo>
                    <a:cubicBezTo>
                      <a:pt x="6" y="5"/>
                      <a:pt x="6" y="5"/>
                      <a:pt x="6" y="5"/>
                    </a:cubicBezTo>
                    <a:cubicBezTo>
                      <a:pt x="7" y="7"/>
                      <a:pt x="7" y="7"/>
                      <a:pt x="7" y="7"/>
                    </a:cubicBezTo>
                    <a:cubicBezTo>
                      <a:pt x="7" y="7"/>
                      <a:pt x="7" y="8"/>
                      <a:pt x="6" y="8"/>
                    </a:cubicBezTo>
                    <a:cubicBezTo>
                      <a:pt x="4" y="7"/>
                      <a:pt x="4" y="7"/>
                      <a:pt x="4" y="7"/>
                    </a:cubicBezTo>
                    <a:cubicBezTo>
                      <a:pt x="4" y="7"/>
                      <a:pt x="4" y="8"/>
                      <a:pt x="4" y="8"/>
                    </a:cubicBezTo>
                    <a:cubicBezTo>
                      <a:pt x="5" y="10"/>
                      <a:pt x="5" y="10"/>
                      <a:pt x="5" y="10"/>
                    </a:cubicBezTo>
                    <a:cubicBezTo>
                      <a:pt x="5" y="10"/>
                      <a:pt x="5" y="10"/>
                      <a:pt x="5" y="10"/>
                    </a:cubicBezTo>
                    <a:cubicBezTo>
                      <a:pt x="3" y="10"/>
                      <a:pt x="3" y="10"/>
                      <a:pt x="3" y="10"/>
                    </a:cubicBezTo>
                    <a:cubicBezTo>
                      <a:pt x="2" y="10"/>
                      <a:pt x="2" y="10"/>
                      <a:pt x="2" y="11"/>
                    </a:cubicBezTo>
                    <a:cubicBezTo>
                      <a:pt x="4" y="12"/>
                      <a:pt x="4" y="12"/>
                      <a:pt x="4" y="12"/>
                    </a:cubicBezTo>
                    <a:cubicBezTo>
                      <a:pt x="4" y="12"/>
                      <a:pt x="4" y="13"/>
                      <a:pt x="3" y="13"/>
                    </a:cubicBezTo>
                    <a:cubicBezTo>
                      <a:pt x="1" y="13"/>
                      <a:pt x="1" y="13"/>
                      <a:pt x="1" y="13"/>
                    </a:cubicBezTo>
                    <a:cubicBezTo>
                      <a:pt x="1" y="13"/>
                      <a:pt x="1" y="14"/>
                      <a:pt x="1" y="14"/>
                    </a:cubicBezTo>
                    <a:cubicBezTo>
                      <a:pt x="3" y="15"/>
                      <a:pt x="3" y="15"/>
                      <a:pt x="3" y="15"/>
                    </a:cubicBezTo>
                    <a:cubicBezTo>
                      <a:pt x="3" y="15"/>
                      <a:pt x="3" y="16"/>
                      <a:pt x="3" y="16"/>
                    </a:cubicBezTo>
                    <a:cubicBezTo>
                      <a:pt x="0" y="16"/>
                      <a:pt x="0" y="16"/>
                      <a:pt x="0" y="16"/>
                    </a:cubicBezTo>
                    <a:cubicBezTo>
                      <a:pt x="0" y="16"/>
                      <a:pt x="0" y="17"/>
                      <a:pt x="0" y="17"/>
                    </a:cubicBezTo>
                    <a:cubicBezTo>
                      <a:pt x="2" y="18"/>
                      <a:pt x="2" y="18"/>
                      <a:pt x="2" y="18"/>
                    </a:cubicBezTo>
                    <a:cubicBezTo>
                      <a:pt x="2" y="18"/>
                      <a:pt x="2" y="19"/>
                      <a:pt x="2" y="19"/>
                    </a:cubicBezTo>
                    <a:cubicBezTo>
                      <a:pt x="0" y="19"/>
                      <a:pt x="0" y="19"/>
                      <a:pt x="0" y="19"/>
                    </a:cubicBezTo>
                    <a:cubicBezTo>
                      <a:pt x="0" y="20"/>
                      <a:pt x="0" y="20"/>
                      <a:pt x="0" y="21"/>
                    </a:cubicBezTo>
                    <a:cubicBezTo>
                      <a:pt x="2" y="21"/>
                      <a:pt x="2" y="21"/>
                      <a:pt x="2" y="21"/>
                    </a:cubicBezTo>
                    <a:cubicBezTo>
                      <a:pt x="3" y="21"/>
                      <a:pt x="3" y="22"/>
                      <a:pt x="3" y="22"/>
                    </a:cubicBezTo>
                    <a:cubicBezTo>
                      <a:pt x="0" y="23"/>
                      <a:pt x="0" y="23"/>
                      <a:pt x="0" y="23"/>
                    </a:cubicBezTo>
                    <a:cubicBezTo>
                      <a:pt x="1" y="23"/>
                      <a:pt x="1" y="24"/>
                      <a:pt x="1" y="24"/>
                    </a:cubicBezTo>
                    <a:cubicBezTo>
                      <a:pt x="3" y="24"/>
                      <a:pt x="3" y="24"/>
                      <a:pt x="3" y="24"/>
                    </a:cubicBezTo>
                    <a:cubicBezTo>
                      <a:pt x="3" y="24"/>
                      <a:pt x="3" y="25"/>
                      <a:pt x="3" y="25"/>
                    </a:cubicBezTo>
                    <a:cubicBezTo>
                      <a:pt x="1" y="26"/>
                      <a:pt x="1" y="26"/>
                      <a:pt x="1" y="26"/>
                    </a:cubicBezTo>
                    <a:cubicBezTo>
                      <a:pt x="2" y="27"/>
                      <a:pt x="2" y="27"/>
                      <a:pt x="2" y="27"/>
                    </a:cubicBezTo>
                    <a:cubicBezTo>
                      <a:pt x="4" y="27"/>
                      <a:pt x="4" y="27"/>
                      <a:pt x="4" y="27"/>
                    </a:cubicBezTo>
                    <a:cubicBezTo>
                      <a:pt x="4" y="27"/>
                      <a:pt x="4" y="27"/>
                      <a:pt x="5" y="28"/>
                    </a:cubicBezTo>
                    <a:cubicBezTo>
                      <a:pt x="3" y="29"/>
                      <a:pt x="3" y="29"/>
                      <a:pt x="3" y="29"/>
                    </a:cubicBezTo>
                    <a:cubicBezTo>
                      <a:pt x="3" y="30"/>
                      <a:pt x="3" y="30"/>
                      <a:pt x="4" y="30"/>
                    </a:cubicBezTo>
                    <a:cubicBezTo>
                      <a:pt x="6" y="29"/>
                      <a:pt x="6" y="29"/>
                      <a:pt x="6" y="29"/>
                    </a:cubicBezTo>
                    <a:cubicBezTo>
                      <a:pt x="6" y="30"/>
                      <a:pt x="6" y="30"/>
                      <a:pt x="6" y="30"/>
                    </a:cubicBezTo>
                    <a:cubicBezTo>
                      <a:pt x="5" y="32"/>
                      <a:pt x="5" y="32"/>
                      <a:pt x="5" y="32"/>
                    </a:cubicBezTo>
                    <a:cubicBezTo>
                      <a:pt x="5" y="32"/>
                      <a:pt x="5" y="33"/>
                      <a:pt x="6" y="33"/>
                    </a:cubicBezTo>
                    <a:cubicBezTo>
                      <a:pt x="8" y="32"/>
                      <a:pt x="8" y="32"/>
                      <a:pt x="8" y="32"/>
                    </a:cubicBezTo>
                    <a:cubicBezTo>
                      <a:pt x="8" y="32"/>
                      <a:pt x="8" y="32"/>
                      <a:pt x="8" y="32"/>
                    </a:cubicBezTo>
                    <a:cubicBezTo>
                      <a:pt x="7" y="34"/>
                      <a:pt x="7" y="34"/>
                      <a:pt x="7" y="34"/>
                    </a:cubicBezTo>
                    <a:cubicBezTo>
                      <a:pt x="8" y="35"/>
                      <a:pt x="8" y="35"/>
                      <a:pt x="8" y="35"/>
                    </a:cubicBezTo>
                    <a:cubicBezTo>
                      <a:pt x="10" y="33"/>
                      <a:pt x="10" y="33"/>
                      <a:pt x="10" y="33"/>
                    </a:cubicBezTo>
                    <a:cubicBezTo>
                      <a:pt x="10" y="34"/>
                      <a:pt x="11" y="34"/>
                      <a:pt x="11" y="34"/>
                    </a:cubicBezTo>
                    <a:cubicBezTo>
                      <a:pt x="10" y="36"/>
                      <a:pt x="10" y="36"/>
                      <a:pt x="10" y="36"/>
                    </a:cubicBezTo>
                    <a:cubicBezTo>
                      <a:pt x="10" y="36"/>
                      <a:pt x="11" y="36"/>
                      <a:pt x="11" y="37"/>
                    </a:cubicBezTo>
                    <a:cubicBezTo>
                      <a:pt x="11" y="37"/>
                      <a:pt x="11" y="37"/>
                      <a:pt x="11" y="37"/>
                    </a:cubicBezTo>
                    <a:cubicBezTo>
                      <a:pt x="12" y="35"/>
                      <a:pt x="12" y="35"/>
                      <a:pt x="12" y="35"/>
                    </a:cubicBezTo>
                    <a:cubicBezTo>
                      <a:pt x="13" y="35"/>
                      <a:pt x="13" y="35"/>
                      <a:pt x="13" y="35"/>
                    </a:cubicBezTo>
                    <a:cubicBezTo>
                      <a:pt x="13" y="37"/>
                      <a:pt x="13" y="37"/>
                      <a:pt x="13" y="37"/>
                    </a:cubicBezTo>
                    <a:cubicBezTo>
                      <a:pt x="14" y="38"/>
                      <a:pt x="14" y="38"/>
                      <a:pt x="14" y="38"/>
                    </a:cubicBezTo>
                    <a:cubicBezTo>
                      <a:pt x="15" y="36"/>
                      <a:pt x="15" y="36"/>
                      <a:pt x="15" y="36"/>
                    </a:cubicBezTo>
                    <a:cubicBezTo>
                      <a:pt x="16" y="36"/>
                      <a:pt x="16" y="36"/>
                      <a:pt x="16" y="36"/>
                    </a:cubicBezTo>
                    <a:cubicBezTo>
                      <a:pt x="16" y="38"/>
                      <a:pt x="16" y="38"/>
                      <a:pt x="16" y="38"/>
                    </a:cubicBezTo>
                    <a:cubicBezTo>
                      <a:pt x="17" y="38"/>
                      <a:pt x="17" y="38"/>
                      <a:pt x="18" y="38"/>
                    </a:cubicBezTo>
                    <a:cubicBezTo>
                      <a:pt x="18" y="36"/>
                      <a:pt x="18" y="36"/>
                      <a:pt x="18" y="36"/>
                    </a:cubicBezTo>
                    <a:cubicBezTo>
                      <a:pt x="18" y="36"/>
                      <a:pt x="19" y="36"/>
                      <a:pt x="19" y="36"/>
                    </a:cubicBezTo>
                    <a:cubicBezTo>
                      <a:pt x="20" y="38"/>
                      <a:pt x="20" y="38"/>
                      <a:pt x="20" y="38"/>
                    </a:cubicBezTo>
                    <a:cubicBezTo>
                      <a:pt x="20" y="38"/>
                      <a:pt x="21" y="38"/>
                      <a:pt x="21" y="38"/>
                    </a:cubicBezTo>
                    <a:cubicBezTo>
                      <a:pt x="21" y="36"/>
                      <a:pt x="21" y="36"/>
                      <a:pt x="21" y="36"/>
                    </a:cubicBezTo>
                    <a:cubicBezTo>
                      <a:pt x="21" y="36"/>
                      <a:pt x="22" y="36"/>
                      <a:pt x="22" y="36"/>
                    </a:cubicBezTo>
                    <a:cubicBezTo>
                      <a:pt x="23" y="38"/>
                      <a:pt x="23" y="38"/>
                      <a:pt x="23" y="38"/>
                    </a:cubicBezTo>
                    <a:cubicBezTo>
                      <a:pt x="23" y="38"/>
                      <a:pt x="24" y="37"/>
                      <a:pt x="24" y="37"/>
                    </a:cubicBezTo>
                    <a:cubicBezTo>
                      <a:pt x="24" y="35"/>
                      <a:pt x="24" y="35"/>
                      <a:pt x="24" y="35"/>
                    </a:cubicBezTo>
                    <a:cubicBezTo>
                      <a:pt x="24" y="35"/>
                      <a:pt x="24" y="35"/>
                      <a:pt x="25" y="35"/>
                    </a:cubicBezTo>
                    <a:cubicBezTo>
                      <a:pt x="26" y="37"/>
                      <a:pt x="26" y="37"/>
                      <a:pt x="26" y="37"/>
                    </a:cubicBezTo>
                    <a:cubicBezTo>
                      <a:pt x="26" y="36"/>
                      <a:pt x="27" y="36"/>
                      <a:pt x="27" y="36"/>
                    </a:cubicBezTo>
                    <a:cubicBezTo>
                      <a:pt x="26" y="34"/>
                      <a:pt x="26" y="34"/>
                      <a:pt x="26" y="34"/>
                    </a:cubicBezTo>
                    <a:cubicBezTo>
                      <a:pt x="27" y="34"/>
                      <a:pt x="27" y="33"/>
                      <a:pt x="27" y="33"/>
                    </a:cubicBezTo>
                    <a:cubicBezTo>
                      <a:pt x="29" y="35"/>
                      <a:pt x="29" y="35"/>
                      <a:pt x="29" y="35"/>
                    </a:cubicBezTo>
                    <a:cubicBezTo>
                      <a:pt x="29" y="35"/>
                      <a:pt x="30" y="34"/>
                      <a:pt x="30" y="34"/>
                    </a:cubicBezTo>
                    <a:cubicBezTo>
                      <a:pt x="29" y="32"/>
                      <a:pt x="29" y="32"/>
                      <a:pt x="29" y="32"/>
                    </a:cubicBezTo>
                    <a:cubicBezTo>
                      <a:pt x="29" y="32"/>
                      <a:pt x="29" y="32"/>
                      <a:pt x="30" y="31"/>
                    </a:cubicBezTo>
                    <a:cubicBezTo>
                      <a:pt x="31" y="33"/>
                      <a:pt x="31" y="33"/>
                      <a:pt x="31" y="33"/>
                    </a:cubicBezTo>
                    <a:cubicBezTo>
                      <a:pt x="32" y="32"/>
                      <a:pt x="32" y="32"/>
                      <a:pt x="32" y="32"/>
                    </a:cubicBezTo>
                    <a:cubicBezTo>
                      <a:pt x="31" y="30"/>
                      <a:pt x="31" y="30"/>
                      <a:pt x="31" y="30"/>
                    </a:cubicBezTo>
                    <a:cubicBezTo>
                      <a:pt x="31" y="30"/>
                      <a:pt x="31" y="29"/>
                      <a:pt x="31" y="29"/>
                    </a:cubicBezTo>
                    <a:cubicBezTo>
                      <a:pt x="33" y="30"/>
                      <a:pt x="33" y="30"/>
                      <a:pt x="33" y="30"/>
                    </a:cubicBezTo>
                    <a:cubicBezTo>
                      <a:pt x="34" y="30"/>
                      <a:pt x="34" y="29"/>
                      <a:pt x="34" y="29"/>
                    </a:cubicBezTo>
                    <a:cubicBezTo>
                      <a:pt x="32" y="27"/>
                      <a:pt x="32" y="27"/>
                      <a:pt x="32" y="27"/>
                    </a:cubicBezTo>
                    <a:cubicBezTo>
                      <a:pt x="33" y="27"/>
                      <a:pt x="33" y="27"/>
                      <a:pt x="33" y="26"/>
                    </a:cubicBezTo>
                    <a:close/>
                    <a:moveTo>
                      <a:pt x="32" y="25"/>
                    </a:moveTo>
                    <a:cubicBezTo>
                      <a:pt x="26" y="22"/>
                      <a:pt x="26" y="22"/>
                      <a:pt x="26" y="22"/>
                    </a:cubicBezTo>
                    <a:cubicBezTo>
                      <a:pt x="26" y="20"/>
                      <a:pt x="26" y="19"/>
                      <a:pt x="26" y="17"/>
                    </a:cubicBezTo>
                    <a:cubicBezTo>
                      <a:pt x="32" y="14"/>
                      <a:pt x="32" y="14"/>
                      <a:pt x="32" y="14"/>
                    </a:cubicBezTo>
                    <a:cubicBezTo>
                      <a:pt x="33" y="18"/>
                      <a:pt x="33" y="21"/>
                      <a:pt x="32" y="25"/>
                    </a:cubicBezTo>
                    <a:close/>
                    <a:moveTo>
                      <a:pt x="17" y="23"/>
                    </a:moveTo>
                    <a:cubicBezTo>
                      <a:pt x="15" y="22"/>
                      <a:pt x="14" y="20"/>
                      <a:pt x="15" y="17"/>
                    </a:cubicBezTo>
                    <a:cubicBezTo>
                      <a:pt x="16" y="15"/>
                      <a:pt x="18" y="14"/>
                      <a:pt x="20" y="15"/>
                    </a:cubicBezTo>
                    <a:cubicBezTo>
                      <a:pt x="22" y="16"/>
                      <a:pt x="23" y="19"/>
                      <a:pt x="22" y="21"/>
                    </a:cubicBezTo>
                    <a:cubicBezTo>
                      <a:pt x="21" y="23"/>
                      <a:pt x="19" y="24"/>
                      <a:pt x="17" y="23"/>
                    </a:cubicBezTo>
                    <a:close/>
                    <a:moveTo>
                      <a:pt x="32" y="13"/>
                    </a:moveTo>
                    <a:cubicBezTo>
                      <a:pt x="25" y="16"/>
                      <a:pt x="25" y="16"/>
                      <a:pt x="25" y="16"/>
                    </a:cubicBezTo>
                    <a:cubicBezTo>
                      <a:pt x="25" y="14"/>
                      <a:pt x="24" y="13"/>
                      <a:pt x="22" y="12"/>
                    </a:cubicBezTo>
                    <a:cubicBezTo>
                      <a:pt x="25" y="6"/>
                      <a:pt x="25" y="6"/>
                      <a:pt x="25" y="6"/>
                    </a:cubicBezTo>
                    <a:cubicBezTo>
                      <a:pt x="28" y="7"/>
                      <a:pt x="31" y="10"/>
                      <a:pt x="32" y="13"/>
                    </a:cubicBezTo>
                    <a:close/>
                    <a:moveTo>
                      <a:pt x="24" y="5"/>
                    </a:moveTo>
                    <a:cubicBezTo>
                      <a:pt x="21" y="12"/>
                      <a:pt x="21" y="12"/>
                      <a:pt x="21" y="12"/>
                    </a:cubicBezTo>
                    <a:cubicBezTo>
                      <a:pt x="20" y="11"/>
                      <a:pt x="18" y="11"/>
                      <a:pt x="17" y="12"/>
                    </a:cubicBezTo>
                    <a:cubicBezTo>
                      <a:pt x="14" y="4"/>
                      <a:pt x="14" y="4"/>
                      <a:pt x="14" y="4"/>
                    </a:cubicBezTo>
                    <a:cubicBezTo>
                      <a:pt x="17" y="3"/>
                      <a:pt x="21" y="3"/>
                      <a:pt x="24" y="5"/>
                    </a:cubicBezTo>
                    <a:close/>
                    <a:moveTo>
                      <a:pt x="13" y="5"/>
                    </a:moveTo>
                    <a:cubicBezTo>
                      <a:pt x="15" y="12"/>
                      <a:pt x="15" y="12"/>
                      <a:pt x="15" y="12"/>
                    </a:cubicBezTo>
                    <a:cubicBezTo>
                      <a:pt x="14" y="13"/>
                      <a:pt x="13" y="14"/>
                      <a:pt x="12" y="15"/>
                    </a:cubicBezTo>
                    <a:cubicBezTo>
                      <a:pt x="5" y="12"/>
                      <a:pt x="5" y="12"/>
                      <a:pt x="5" y="12"/>
                    </a:cubicBezTo>
                    <a:cubicBezTo>
                      <a:pt x="7" y="9"/>
                      <a:pt x="10" y="6"/>
                      <a:pt x="13" y="5"/>
                    </a:cubicBezTo>
                    <a:close/>
                    <a:moveTo>
                      <a:pt x="5" y="13"/>
                    </a:moveTo>
                    <a:cubicBezTo>
                      <a:pt x="11" y="16"/>
                      <a:pt x="11" y="16"/>
                      <a:pt x="11" y="16"/>
                    </a:cubicBezTo>
                    <a:cubicBezTo>
                      <a:pt x="11" y="18"/>
                      <a:pt x="11" y="20"/>
                      <a:pt x="11" y="21"/>
                    </a:cubicBezTo>
                    <a:cubicBezTo>
                      <a:pt x="4" y="24"/>
                      <a:pt x="4" y="24"/>
                      <a:pt x="4" y="24"/>
                    </a:cubicBezTo>
                    <a:cubicBezTo>
                      <a:pt x="3" y="20"/>
                      <a:pt x="4" y="17"/>
                      <a:pt x="5" y="13"/>
                    </a:cubicBezTo>
                    <a:close/>
                    <a:moveTo>
                      <a:pt x="5" y="25"/>
                    </a:moveTo>
                    <a:cubicBezTo>
                      <a:pt x="12" y="22"/>
                      <a:pt x="12" y="22"/>
                      <a:pt x="12" y="22"/>
                    </a:cubicBezTo>
                    <a:cubicBezTo>
                      <a:pt x="12" y="24"/>
                      <a:pt x="13" y="25"/>
                      <a:pt x="15" y="26"/>
                    </a:cubicBezTo>
                    <a:cubicBezTo>
                      <a:pt x="12" y="33"/>
                      <a:pt x="12" y="33"/>
                      <a:pt x="12" y="33"/>
                    </a:cubicBezTo>
                    <a:cubicBezTo>
                      <a:pt x="8" y="31"/>
                      <a:pt x="6" y="28"/>
                      <a:pt x="5" y="25"/>
                    </a:cubicBezTo>
                    <a:close/>
                    <a:moveTo>
                      <a:pt x="13" y="33"/>
                    </a:moveTo>
                    <a:cubicBezTo>
                      <a:pt x="16" y="26"/>
                      <a:pt x="16" y="26"/>
                      <a:pt x="16" y="26"/>
                    </a:cubicBezTo>
                    <a:cubicBezTo>
                      <a:pt x="17" y="27"/>
                      <a:pt x="19" y="27"/>
                      <a:pt x="20" y="27"/>
                    </a:cubicBezTo>
                    <a:cubicBezTo>
                      <a:pt x="23" y="34"/>
                      <a:pt x="23" y="34"/>
                      <a:pt x="23" y="34"/>
                    </a:cubicBezTo>
                    <a:cubicBezTo>
                      <a:pt x="20" y="35"/>
                      <a:pt x="16" y="35"/>
                      <a:pt x="13" y="33"/>
                    </a:cubicBezTo>
                    <a:close/>
                    <a:moveTo>
                      <a:pt x="24" y="33"/>
                    </a:moveTo>
                    <a:cubicBezTo>
                      <a:pt x="22" y="26"/>
                      <a:pt x="22" y="26"/>
                      <a:pt x="22" y="26"/>
                    </a:cubicBezTo>
                    <a:cubicBezTo>
                      <a:pt x="23" y="25"/>
                      <a:pt x="24" y="24"/>
                      <a:pt x="25" y="23"/>
                    </a:cubicBezTo>
                    <a:cubicBezTo>
                      <a:pt x="32" y="26"/>
                      <a:pt x="32" y="26"/>
                      <a:pt x="32" y="26"/>
                    </a:cubicBezTo>
                    <a:cubicBezTo>
                      <a:pt x="30" y="29"/>
                      <a:pt x="27" y="32"/>
                      <a:pt x="24" y="33"/>
                    </a:cubicBezTo>
                    <a:close/>
                  </a:path>
                </a:pathLst>
              </a:custGeom>
              <a:solidFill>
                <a:srgbClr val="3E3A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6" name="Freeform 12"/>
              <p:cNvSpPr>
                <a:spLocks noEditPoints="1"/>
              </p:cNvSpPr>
              <p:nvPr/>
            </p:nvSpPr>
            <p:spPr bwMode="auto">
              <a:xfrm>
                <a:off x="1038225" y="2528888"/>
                <a:ext cx="22225" cy="25400"/>
              </a:xfrm>
              <a:custGeom>
                <a:avLst/>
                <a:gdLst>
                  <a:gd name="T0" fmla="*/ 21 w 21"/>
                  <a:gd name="T1" fmla="*/ 11 h 23"/>
                  <a:gd name="T2" fmla="*/ 21 w 21"/>
                  <a:gd name="T3" fmla="*/ 9 h 23"/>
                  <a:gd name="T4" fmla="*/ 19 w 21"/>
                  <a:gd name="T5" fmla="*/ 8 h 23"/>
                  <a:gd name="T6" fmla="*/ 19 w 21"/>
                  <a:gd name="T7" fmla="*/ 7 h 23"/>
                  <a:gd name="T8" fmla="*/ 19 w 21"/>
                  <a:gd name="T9" fmla="*/ 5 h 23"/>
                  <a:gd name="T10" fmla="*/ 18 w 21"/>
                  <a:gd name="T11" fmla="*/ 4 h 23"/>
                  <a:gd name="T12" fmla="*/ 16 w 21"/>
                  <a:gd name="T13" fmla="*/ 4 h 23"/>
                  <a:gd name="T14" fmla="*/ 15 w 21"/>
                  <a:gd name="T15" fmla="*/ 3 h 23"/>
                  <a:gd name="T16" fmla="*/ 15 w 21"/>
                  <a:gd name="T17" fmla="*/ 1 h 23"/>
                  <a:gd name="T18" fmla="*/ 14 w 21"/>
                  <a:gd name="T19" fmla="*/ 1 h 23"/>
                  <a:gd name="T20" fmla="*/ 12 w 21"/>
                  <a:gd name="T21" fmla="*/ 2 h 23"/>
                  <a:gd name="T22" fmla="*/ 11 w 21"/>
                  <a:gd name="T23" fmla="*/ 2 h 23"/>
                  <a:gd name="T24" fmla="*/ 10 w 21"/>
                  <a:gd name="T25" fmla="*/ 0 h 23"/>
                  <a:gd name="T26" fmla="*/ 8 w 21"/>
                  <a:gd name="T27" fmla="*/ 2 h 23"/>
                  <a:gd name="T28" fmla="*/ 7 w 21"/>
                  <a:gd name="T29" fmla="*/ 2 h 23"/>
                  <a:gd name="T30" fmla="*/ 5 w 21"/>
                  <a:gd name="T31" fmla="*/ 2 h 23"/>
                  <a:gd name="T32" fmla="*/ 4 w 21"/>
                  <a:gd name="T33" fmla="*/ 2 h 23"/>
                  <a:gd name="T34" fmla="*/ 4 w 21"/>
                  <a:gd name="T35" fmla="*/ 4 h 23"/>
                  <a:gd name="T36" fmla="*/ 3 w 21"/>
                  <a:gd name="T37" fmla="*/ 5 h 23"/>
                  <a:gd name="T38" fmla="*/ 1 w 21"/>
                  <a:gd name="T39" fmla="*/ 6 h 23"/>
                  <a:gd name="T40" fmla="*/ 1 w 21"/>
                  <a:gd name="T41" fmla="*/ 7 h 23"/>
                  <a:gd name="T42" fmla="*/ 1 w 21"/>
                  <a:gd name="T43" fmla="*/ 9 h 23"/>
                  <a:gd name="T44" fmla="*/ 1 w 21"/>
                  <a:gd name="T45" fmla="*/ 10 h 23"/>
                  <a:gd name="T46" fmla="*/ 0 w 21"/>
                  <a:gd name="T47" fmla="*/ 11 h 23"/>
                  <a:gd name="T48" fmla="*/ 0 w 21"/>
                  <a:gd name="T49" fmla="*/ 12 h 23"/>
                  <a:gd name="T50" fmla="*/ 1 w 21"/>
                  <a:gd name="T51" fmla="*/ 14 h 23"/>
                  <a:gd name="T52" fmla="*/ 1 w 21"/>
                  <a:gd name="T53" fmla="*/ 15 h 23"/>
                  <a:gd name="T54" fmla="*/ 1 w 21"/>
                  <a:gd name="T55" fmla="*/ 17 h 23"/>
                  <a:gd name="T56" fmla="*/ 2 w 21"/>
                  <a:gd name="T57" fmla="*/ 18 h 23"/>
                  <a:gd name="T58" fmla="*/ 4 w 21"/>
                  <a:gd name="T59" fmla="*/ 18 h 23"/>
                  <a:gd name="T60" fmla="*/ 4 w 21"/>
                  <a:gd name="T61" fmla="*/ 19 h 23"/>
                  <a:gd name="T62" fmla="*/ 5 w 21"/>
                  <a:gd name="T63" fmla="*/ 21 h 23"/>
                  <a:gd name="T64" fmla="*/ 6 w 21"/>
                  <a:gd name="T65" fmla="*/ 22 h 23"/>
                  <a:gd name="T66" fmla="*/ 8 w 21"/>
                  <a:gd name="T67" fmla="*/ 21 h 23"/>
                  <a:gd name="T68" fmla="*/ 9 w 21"/>
                  <a:gd name="T69" fmla="*/ 21 h 23"/>
                  <a:gd name="T70" fmla="*/ 10 w 21"/>
                  <a:gd name="T71" fmla="*/ 23 h 23"/>
                  <a:gd name="T72" fmla="*/ 11 w 21"/>
                  <a:gd name="T73" fmla="*/ 21 h 23"/>
                  <a:gd name="T74" fmla="*/ 12 w 21"/>
                  <a:gd name="T75" fmla="*/ 21 h 23"/>
                  <a:gd name="T76" fmla="*/ 14 w 21"/>
                  <a:gd name="T77" fmla="*/ 22 h 23"/>
                  <a:gd name="T78" fmla="*/ 15 w 21"/>
                  <a:gd name="T79" fmla="*/ 21 h 23"/>
                  <a:gd name="T80" fmla="*/ 16 w 21"/>
                  <a:gd name="T81" fmla="*/ 19 h 23"/>
                  <a:gd name="T82" fmla="*/ 17 w 21"/>
                  <a:gd name="T83" fmla="*/ 19 h 23"/>
                  <a:gd name="T84" fmla="*/ 19 w 21"/>
                  <a:gd name="T85" fmla="*/ 18 h 23"/>
                  <a:gd name="T86" fmla="*/ 20 w 21"/>
                  <a:gd name="T87" fmla="*/ 17 h 23"/>
                  <a:gd name="T88" fmla="*/ 19 w 21"/>
                  <a:gd name="T89" fmla="*/ 15 h 23"/>
                  <a:gd name="T90" fmla="*/ 19 w 21"/>
                  <a:gd name="T91" fmla="*/ 14 h 23"/>
                  <a:gd name="T92" fmla="*/ 21 w 21"/>
                  <a:gd name="T93" fmla="*/ 13 h 23"/>
                  <a:gd name="T94" fmla="*/ 19 w 21"/>
                  <a:gd name="T95" fmla="*/ 11 h 23"/>
                  <a:gd name="T96" fmla="*/ 17 w 21"/>
                  <a:gd name="T97" fmla="*/ 5 h 23"/>
                  <a:gd name="T98" fmla="*/ 8 w 21"/>
                  <a:gd name="T99" fmla="*/ 11 h 23"/>
                  <a:gd name="T100" fmla="*/ 10 w 21"/>
                  <a:gd name="T101" fmla="*/ 14 h 23"/>
                  <a:gd name="T102" fmla="*/ 11 w 21"/>
                  <a:gd name="T103" fmla="*/ 7 h 23"/>
                  <a:gd name="T104" fmla="*/ 10 w 21"/>
                  <a:gd name="T105" fmla="*/ 2 h 23"/>
                  <a:gd name="T106" fmla="*/ 4 w 21"/>
                  <a:gd name="T107" fmla="*/ 5 h 23"/>
                  <a:gd name="T108" fmla="*/ 7 w 21"/>
                  <a:gd name="T109" fmla="*/ 8 h 23"/>
                  <a:gd name="T110" fmla="*/ 4 w 21"/>
                  <a:gd name="T111" fmla="*/ 5 h 23"/>
                  <a:gd name="T112" fmla="*/ 7 w 21"/>
                  <a:gd name="T113" fmla="*/ 14 h 23"/>
                  <a:gd name="T114" fmla="*/ 4 w 21"/>
                  <a:gd name="T115" fmla="*/ 18 h 23"/>
                  <a:gd name="T116" fmla="*/ 10 w 21"/>
                  <a:gd name="T117" fmla="*/ 20 h 23"/>
                  <a:gd name="T118" fmla="*/ 11 w 21"/>
                  <a:gd name="T119" fmla="*/ 16 h 23"/>
                  <a:gd name="T120" fmla="*/ 11 w 21"/>
                  <a:gd name="T121" fmla="*/ 20 h 23"/>
                  <a:gd name="T122" fmla="*/ 15 w 21"/>
                  <a:gd name="T123" fmla="*/ 1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1" h="23">
                    <a:moveTo>
                      <a:pt x="20" y="12"/>
                    </a:moveTo>
                    <a:cubicBezTo>
                      <a:pt x="21" y="11"/>
                      <a:pt x="21" y="11"/>
                      <a:pt x="21" y="11"/>
                    </a:cubicBezTo>
                    <a:cubicBezTo>
                      <a:pt x="21" y="11"/>
                      <a:pt x="21" y="11"/>
                      <a:pt x="21" y="11"/>
                    </a:cubicBezTo>
                    <a:cubicBezTo>
                      <a:pt x="20" y="10"/>
                      <a:pt x="20" y="10"/>
                      <a:pt x="20" y="10"/>
                    </a:cubicBezTo>
                    <a:cubicBezTo>
                      <a:pt x="20" y="10"/>
                      <a:pt x="20" y="10"/>
                      <a:pt x="20" y="10"/>
                    </a:cubicBezTo>
                    <a:cubicBezTo>
                      <a:pt x="21" y="9"/>
                      <a:pt x="21" y="9"/>
                      <a:pt x="21" y="9"/>
                    </a:cubicBezTo>
                    <a:cubicBezTo>
                      <a:pt x="21" y="9"/>
                      <a:pt x="21" y="9"/>
                      <a:pt x="21" y="9"/>
                    </a:cubicBezTo>
                    <a:cubicBezTo>
                      <a:pt x="19" y="9"/>
                      <a:pt x="19" y="9"/>
                      <a:pt x="19" y="9"/>
                    </a:cubicBezTo>
                    <a:cubicBezTo>
                      <a:pt x="19" y="9"/>
                      <a:pt x="19" y="8"/>
                      <a:pt x="19" y="8"/>
                    </a:cubicBezTo>
                    <a:cubicBezTo>
                      <a:pt x="20" y="7"/>
                      <a:pt x="20" y="7"/>
                      <a:pt x="20" y="7"/>
                    </a:cubicBezTo>
                    <a:cubicBezTo>
                      <a:pt x="20" y="7"/>
                      <a:pt x="20" y="7"/>
                      <a:pt x="20" y="7"/>
                    </a:cubicBezTo>
                    <a:cubicBezTo>
                      <a:pt x="19" y="7"/>
                      <a:pt x="19" y="7"/>
                      <a:pt x="19" y="7"/>
                    </a:cubicBezTo>
                    <a:cubicBezTo>
                      <a:pt x="19" y="7"/>
                      <a:pt x="18" y="7"/>
                      <a:pt x="18" y="7"/>
                    </a:cubicBezTo>
                    <a:cubicBezTo>
                      <a:pt x="19" y="6"/>
                      <a:pt x="19" y="6"/>
                      <a:pt x="19" y="6"/>
                    </a:cubicBezTo>
                    <a:cubicBezTo>
                      <a:pt x="19" y="5"/>
                      <a:pt x="19" y="5"/>
                      <a:pt x="19" y="5"/>
                    </a:cubicBezTo>
                    <a:cubicBezTo>
                      <a:pt x="18" y="6"/>
                      <a:pt x="18" y="6"/>
                      <a:pt x="18" y="6"/>
                    </a:cubicBezTo>
                    <a:cubicBezTo>
                      <a:pt x="18" y="5"/>
                      <a:pt x="18" y="5"/>
                      <a:pt x="17" y="5"/>
                    </a:cubicBezTo>
                    <a:cubicBezTo>
                      <a:pt x="18" y="4"/>
                      <a:pt x="18" y="4"/>
                      <a:pt x="18" y="4"/>
                    </a:cubicBezTo>
                    <a:cubicBezTo>
                      <a:pt x="18" y="4"/>
                      <a:pt x="18" y="4"/>
                      <a:pt x="18" y="3"/>
                    </a:cubicBezTo>
                    <a:cubicBezTo>
                      <a:pt x="17" y="4"/>
                      <a:pt x="17" y="4"/>
                      <a:pt x="17" y="4"/>
                    </a:cubicBezTo>
                    <a:cubicBezTo>
                      <a:pt x="17" y="4"/>
                      <a:pt x="16" y="4"/>
                      <a:pt x="16" y="4"/>
                    </a:cubicBezTo>
                    <a:cubicBezTo>
                      <a:pt x="17" y="3"/>
                      <a:pt x="17" y="3"/>
                      <a:pt x="17" y="3"/>
                    </a:cubicBezTo>
                    <a:cubicBezTo>
                      <a:pt x="17" y="2"/>
                      <a:pt x="16" y="2"/>
                      <a:pt x="16" y="2"/>
                    </a:cubicBezTo>
                    <a:cubicBezTo>
                      <a:pt x="15" y="3"/>
                      <a:pt x="15" y="3"/>
                      <a:pt x="15" y="3"/>
                    </a:cubicBezTo>
                    <a:cubicBezTo>
                      <a:pt x="15" y="3"/>
                      <a:pt x="15" y="3"/>
                      <a:pt x="15" y="3"/>
                    </a:cubicBezTo>
                    <a:cubicBezTo>
                      <a:pt x="15" y="2"/>
                      <a:pt x="15" y="2"/>
                      <a:pt x="15" y="2"/>
                    </a:cubicBezTo>
                    <a:cubicBezTo>
                      <a:pt x="15" y="1"/>
                      <a:pt x="15" y="1"/>
                      <a:pt x="15" y="1"/>
                    </a:cubicBezTo>
                    <a:cubicBezTo>
                      <a:pt x="14" y="2"/>
                      <a:pt x="14" y="2"/>
                      <a:pt x="14" y="2"/>
                    </a:cubicBezTo>
                    <a:cubicBezTo>
                      <a:pt x="14" y="2"/>
                      <a:pt x="13" y="2"/>
                      <a:pt x="13" y="2"/>
                    </a:cubicBezTo>
                    <a:cubicBezTo>
                      <a:pt x="14" y="1"/>
                      <a:pt x="14" y="1"/>
                      <a:pt x="14" y="1"/>
                    </a:cubicBezTo>
                    <a:cubicBezTo>
                      <a:pt x="13" y="1"/>
                      <a:pt x="13" y="1"/>
                      <a:pt x="13" y="1"/>
                    </a:cubicBezTo>
                    <a:cubicBezTo>
                      <a:pt x="12" y="2"/>
                      <a:pt x="12" y="2"/>
                      <a:pt x="12" y="2"/>
                    </a:cubicBezTo>
                    <a:cubicBezTo>
                      <a:pt x="12" y="2"/>
                      <a:pt x="12" y="2"/>
                      <a:pt x="12" y="2"/>
                    </a:cubicBezTo>
                    <a:cubicBezTo>
                      <a:pt x="12" y="0"/>
                      <a:pt x="12" y="0"/>
                      <a:pt x="12" y="0"/>
                    </a:cubicBezTo>
                    <a:cubicBezTo>
                      <a:pt x="11" y="0"/>
                      <a:pt x="11" y="0"/>
                      <a:pt x="11" y="0"/>
                    </a:cubicBezTo>
                    <a:cubicBezTo>
                      <a:pt x="11" y="2"/>
                      <a:pt x="11" y="2"/>
                      <a:pt x="11" y="2"/>
                    </a:cubicBezTo>
                    <a:cubicBezTo>
                      <a:pt x="10" y="2"/>
                      <a:pt x="10" y="2"/>
                      <a:pt x="10" y="2"/>
                    </a:cubicBezTo>
                    <a:cubicBezTo>
                      <a:pt x="10" y="2"/>
                      <a:pt x="10" y="2"/>
                      <a:pt x="10" y="2"/>
                    </a:cubicBezTo>
                    <a:cubicBezTo>
                      <a:pt x="10" y="0"/>
                      <a:pt x="10" y="0"/>
                      <a:pt x="10" y="0"/>
                    </a:cubicBezTo>
                    <a:cubicBezTo>
                      <a:pt x="9" y="0"/>
                      <a:pt x="9" y="0"/>
                      <a:pt x="9" y="0"/>
                    </a:cubicBezTo>
                    <a:cubicBezTo>
                      <a:pt x="9" y="2"/>
                      <a:pt x="9" y="2"/>
                      <a:pt x="9" y="2"/>
                    </a:cubicBezTo>
                    <a:cubicBezTo>
                      <a:pt x="9" y="2"/>
                      <a:pt x="8" y="2"/>
                      <a:pt x="8" y="2"/>
                    </a:cubicBezTo>
                    <a:cubicBezTo>
                      <a:pt x="8" y="1"/>
                      <a:pt x="8" y="1"/>
                      <a:pt x="8" y="1"/>
                    </a:cubicBezTo>
                    <a:cubicBezTo>
                      <a:pt x="8" y="1"/>
                      <a:pt x="7" y="1"/>
                      <a:pt x="7" y="1"/>
                    </a:cubicBezTo>
                    <a:cubicBezTo>
                      <a:pt x="7" y="2"/>
                      <a:pt x="7" y="2"/>
                      <a:pt x="7" y="2"/>
                    </a:cubicBezTo>
                    <a:cubicBezTo>
                      <a:pt x="7" y="2"/>
                      <a:pt x="7" y="2"/>
                      <a:pt x="7" y="2"/>
                    </a:cubicBezTo>
                    <a:cubicBezTo>
                      <a:pt x="6" y="1"/>
                      <a:pt x="6" y="1"/>
                      <a:pt x="6" y="1"/>
                    </a:cubicBezTo>
                    <a:cubicBezTo>
                      <a:pt x="6" y="1"/>
                      <a:pt x="5" y="1"/>
                      <a:pt x="5" y="2"/>
                    </a:cubicBezTo>
                    <a:cubicBezTo>
                      <a:pt x="6" y="3"/>
                      <a:pt x="6" y="3"/>
                      <a:pt x="6" y="3"/>
                    </a:cubicBezTo>
                    <a:cubicBezTo>
                      <a:pt x="6" y="3"/>
                      <a:pt x="5" y="3"/>
                      <a:pt x="5" y="3"/>
                    </a:cubicBezTo>
                    <a:cubicBezTo>
                      <a:pt x="4" y="2"/>
                      <a:pt x="4" y="2"/>
                      <a:pt x="4" y="2"/>
                    </a:cubicBezTo>
                    <a:cubicBezTo>
                      <a:pt x="4" y="2"/>
                      <a:pt x="4" y="2"/>
                      <a:pt x="4" y="3"/>
                    </a:cubicBezTo>
                    <a:cubicBezTo>
                      <a:pt x="4" y="4"/>
                      <a:pt x="4" y="4"/>
                      <a:pt x="4" y="4"/>
                    </a:cubicBezTo>
                    <a:cubicBezTo>
                      <a:pt x="4" y="4"/>
                      <a:pt x="4" y="4"/>
                      <a:pt x="4" y="4"/>
                    </a:cubicBezTo>
                    <a:cubicBezTo>
                      <a:pt x="3" y="3"/>
                      <a:pt x="3" y="3"/>
                      <a:pt x="3" y="3"/>
                    </a:cubicBezTo>
                    <a:cubicBezTo>
                      <a:pt x="3" y="4"/>
                      <a:pt x="2" y="4"/>
                      <a:pt x="2" y="4"/>
                    </a:cubicBezTo>
                    <a:cubicBezTo>
                      <a:pt x="3" y="5"/>
                      <a:pt x="3" y="5"/>
                      <a:pt x="3" y="5"/>
                    </a:cubicBezTo>
                    <a:cubicBezTo>
                      <a:pt x="3" y="5"/>
                      <a:pt x="3" y="5"/>
                      <a:pt x="3" y="6"/>
                    </a:cubicBezTo>
                    <a:cubicBezTo>
                      <a:pt x="2" y="5"/>
                      <a:pt x="2" y="5"/>
                      <a:pt x="2" y="5"/>
                    </a:cubicBezTo>
                    <a:cubicBezTo>
                      <a:pt x="1" y="5"/>
                      <a:pt x="1" y="5"/>
                      <a:pt x="1" y="6"/>
                    </a:cubicBezTo>
                    <a:cubicBezTo>
                      <a:pt x="2" y="6"/>
                      <a:pt x="2" y="6"/>
                      <a:pt x="2" y="6"/>
                    </a:cubicBezTo>
                    <a:cubicBezTo>
                      <a:pt x="2" y="7"/>
                      <a:pt x="2" y="7"/>
                      <a:pt x="2" y="7"/>
                    </a:cubicBezTo>
                    <a:cubicBezTo>
                      <a:pt x="1" y="7"/>
                      <a:pt x="1" y="7"/>
                      <a:pt x="1" y="7"/>
                    </a:cubicBezTo>
                    <a:cubicBezTo>
                      <a:pt x="0" y="7"/>
                      <a:pt x="0" y="7"/>
                      <a:pt x="0" y="7"/>
                    </a:cubicBezTo>
                    <a:cubicBezTo>
                      <a:pt x="1" y="8"/>
                      <a:pt x="1" y="8"/>
                      <a:pt x="1" y="8"/>
                    </a:cubicBezTo>
                    <a:cubicBezTo>
                      <a:pt x="1" y="8"/>
                      <a:pt x="1" y="8"/>
                      <a:pt x="1" y="9"/>
                    </a:cubicBezTo>
                    <a:cubicBezTo>
                      <a:pt x="0" y="8"/>
                      <a:pt x="0" y="8"/>
                      <a:pt x="0" y="8"/>
                    </a:cubicBezTo>
                    <a:cubicBezTo>
                      <a:pt x="0" y="9"/>
                      <a:pt x="0" y="9"/>
                      <a:pt x="0" y="9"/>
                    </a:cubicBezTo>
                    <a:cubicBezTo>
                      <a:pt x="1" y="10"/>
                      <a:pt x="1" y="10"/>
                      <a:pt x="1" y="10"/>
                    </a:cubicBezTo>
                    <a:cubicBezTo>
                      <a:pt x="1" y="10"/>
                      <a:pt x="1" y="10"/>
                      <a:pt x="1" y="10"/>
                    </a:cubicBezTo>
                    <a:cubicBezTo>
                      <a:pt x="0" y="10"/>
                      <a:pt x="0" y="10"/>
                      <a:pt x="0" y="10"/>
                    </a:cubicBezTo>
                    <a:cubicBezTo>
                      <a:pt x="0" y="11"/>
                      <a:pt x="0" y="11"/>
                      <a:pt x="0" y="11"/>
                    </a:cubicBezTo>
                    <a:cubicBezTo>
                      <a:pt x="1" y="12"/>
                      <a:pt x="1" y="12"/>
                      <a:pt x="1" y="12"/>
                    </a:cubicBezTo>
                    <a:cubicBezTo>
                      <a:pt x="1" y="12"/>
                      <a:pt x="1" y="12"/>
                      <a:pt x="1" y="12"/>
                    </a:cubicBezTo>
                    <a:cubicBezTo>
                      <a:pt x="0" y="12"/>
                      <a:pt x="0" y="12"/>
                      <a:pt x="0" y="12"/>
                    </a:cubicBezTo>
                    <a:cubicBezTo>
                      <a:pt x="0" y="13"/>
                      <a:pt x="0" y="13"/>
                      <a:pt x="0" y="13"/>
                    </a:cubicBezTo>
                    <a:cubicBezTo>
                      <a:pt x="1" y="13"/>
                      <a:pt x="1" y="13"/>
                      <a:pt x="1" y="13"/>
                    </a:cubicBezTo>
                    <a:cubicBezTo>
                      <a:pt x="1" y="14"/>
                      <a:pt x="1" y="14"/>
                      <a:pt x="1" y="14"/>
                    </a:cubicBezTo>
                    <a:cubicBezTo>
                      <a:pt x="0" y="14"/>
                      <a:pt x="0" y="14"/>
                      <a:pt x="0" y="14"/>
                    </a:cubicBezTo>
                    <a:cubicBezTo>
                      <a:pt x="0" y="15"/>
                      <a:pt x="0" y="15"/>
                      <a:pt x="0" y="15"/>
                    </a:cubicBezTo>
                    <a:cubicBezTo>
                      <a:pt x="1" y="15"/>
                      <a:pt x="1" y="15"/>
                      <a:pt x="1" y="15"/>
                    </a:cubicBezTo>
                    <a:cubicBezTo>
                      <a:pt x="2" y="15"/>
                      <a:pt x="2" y="15"/>
                      <a:pt x="2" y="16"/>
                    </a:cubicBezTo>
                    <a:cubicBezTo>
                      <a:pt x="1" y="16"/>
                      <a:pt x="1" y="16"/>
                      <a:pt x="1" y="16"/>
                    </a:cubicBezTo>
                    <a:cubicBezTo>
                      <a:pt x="1" y="17"/>
                      <a:pt x="1" y="17"/>
                      <a:pt x="1" y="17"/>
                    </a:cubicBezTo>
                    <a:cubicBezTo>
                      <a:pt x="2" y="17"/>
                      <a:pt x="2" y="17"/>
                      <a:pt x="2" y="17"/>
                    </a:cubicBezTo>
                    <a:cubicBezTo>
                      <a:pt x="2" y="17"/>
                      <a:pt x="2" y="17"/>
                      <a:pt x="3" y="17"/>
                    </a:cubicBezTo>
                    <a:cubicBezTo>
                      <a:pt x="2" y="18"/>
                      <a:pt x="2" y="18"/>
                      <a:pt x="2" y="18"/>
                    </a:cubicBezTo>
                    <a:cubicBezTo>
                      <a:pt x="2" y="18"/>
                      <a:pt x="2" y="19"/>
                      <a:pt x="2" y="19"/>
                    </a:cubicBezTo>
                    <a:cubicBezTo>
                      <a:pt x="3" y="18"/>
                      <a:pt x="3" y="18"/>
                      <a:pt x="3" y="18"/>
                    </a:cubicBezTo>
                    <a:cubicBezTo>
                      <a:pt x="3" y="18"/>
                      <a:pt x="3" y="18"/>
                      <a:pt x="4" y="18"/>
                    </a:cubicBezTo>
                    <a:cubicBezTo>
                      <a:pt x="3" y="20"/>
                      <a:pt x="3" y="20"/>
                      <a:pt x="3" y="20"/>
                    </a:cubicBezTo>
                    <a:cubicBezTo>
                      <a:pt x="3" y="20"/>
                      <a:pt x="3" y="20"/>
                      <a:pt x="3" y="20"/>
                    </a:cubicBezTo>
                    <a:cubicBezTo>
                      <a:pt x="4" y="19"/>
                      <a:pt x="4" y="19"/>
                      <a:pt x="4" y="19"/>
                    </a:cubicBezTo>
                    <a:cubicBezTo>
                      <a:pt x="5" y="19"/>
                      <a:pt x="5" y="19"/>
                      <a:pt x="5" y="20"/>
                    </a:cubicBezTo>
                    <a:cubicBezTo>
                      <a:pt x="4" y="21"/>
                      <a:pt x="4" y="21"/>
                      <a:pt x="4" y="21"/>
                    </a:cubicBezTo>
                    <a:cubicBezTo>
                      <a:pt x="5" y="21"/>
                      <a:pt x="5" y="21"/>
                      <a:pt x="5" y="21"/>
                    </a:cubicBezTo>
                    <a:cubicBezTo>
                      <a:pt x="6" y="20"/>
                      <a:pt x="6" y="20"/>
                      <a:pt x="6" y="20"/>
                    </a:cubicBezTo>
                    <a:cubicBezTo>
                      <a:pt x="6" y="20"/>
                      <a:pt x="6" y="20"/>
                      <a:pt x="6" y="20"/>
                    </a:cubicBezTo>
                    <a:cubicBezTo>
                      <a:pt x="6" y="22"/>
                      <a:pt x="6" y="22"/>
                      <a:pt x="6" y="22"/>
                    </a:cubicBezTo>
                    <a:cubicBezTo>
                      <a:pt x="6" y="22"/>
                      <a:pt x="7" y="22"/>
                      <a:pt x="7" y="22"/>
                    </a:cubicBezTo>
                    <a:cubicBezTo>
                      <a:pt x="7" y="21"/>
                      <a:pt x="7" y="21"/>
                      <a:pt x="7" y="21"/>
                    </a:cubicBezTo>
                    <a:cubicBezTo>
                      <a:pt x="8" y="21"/>
                      <a:pt x="8" y="21"/>
                      <a:pt x="8" y="21"/>
                    </a:cubicBezTo>
                    <a:cubicBezTo>
                      <a:pt x="8" y="22"/>
                      <a:pt x="8" y="22"/>
                      <a:pt x="8" y="22"/>
                    </a:cubicBezTo>
                    <a:cubicBezTo>
                      <a:pt x="8" y="22"/>
                      <a:pt x="8" y="23"/>
                      <a:pt x="9" y="23"/>
                    </a:cubicBezTo>
                    <a:cubicBezTo>
                      <a:pt x="9" y="21"/>
                      <a:pt x="9" y="21"/>
                      <a:pt x="9" y="21"/>
                    </a:cubicBezTo>
                    <a:cubicBezTo>
                      <a:pt x="9" y="21"/>
                      <a:pt x="9" y="21"/>
                      <a:pt x="10" y="21"/>
                    </a:cubicBezTo>
                    <a:cubicBezTo>
                      <a:pt x="10" y="23"/>
                      <a:pt x="10" y="23"/>
                      <a:pt x="10" y="23"/>
                    </a:cubicBezTo>
                    <a:cubicBezTo>
                      <a:pt x="10" y="23"/>
                      <a:pt x="10" y="23"/>
                      <a:pt x="10" y="23"/>
                    </a:cubicBezTo>
                    <a:cubicBezTo>
                      <a:pt x="10" y="23"/>
                      <a:pt x="11" y="23"/>
                      <a:pt x="11" y="23"/>
                    </a:cubicBezTo>
                    <a:cubicBezTo>
                      <a:pt x="11" y="21"/>
                      <a:pt x="11" y="21"/>
                      <a:pt x="11" y="21"/>
                    </a:cubicBezTo>
                    <a:cubicBezTo>
                      <a:pt x="11" y="21"/>
                      <a:pt x="11" y="21"/>
                      <a:pt x="11" y="21"/>
                    </a:cubicBezTo>
                    <a:cubicBezTo>
                      <a:pt x="12" y="23"/>
                      <a:pt x="12" y="23"/>
                      <a:pt x="12" y="23"/>
                    </a:cubicBezTo>
                    <a:cubicBezTo>
                      <a:pt x="12" y="23"/>
                      <a:pt x="12" y="22"/>
                      <a:pt x="13" y="22"/>
                    </a:cubicBezTo>
                    <a:cubicBezTo>
                      <a:pt x="12" y="21"/>
                      <a:pt x="12" y="21"/>
                      <a:pt x="12" y="21"/>
                    </a:cubicBezTo>
                    <a:cubicBezTo>
                      <a:pt x="13" y="21"/>
                      <a:pt x="13" y="21"/>
                      <a:pt x="13" y="21"/>
                    </a:cubicBezTo>
                    <a:cubicBezTo>
                      <a:pt x="14" y="22"/>
                      <a:pt x="14" y="22"/>
                      <a:pt x="14" y="22"/>
                    </a:cubicBezTo>
                    <a:cubicBezTo>
                      <a:pt x="14" y="22"/>
                      <a:pt x="14" y="22"/>
                      <a:pt x="14" y="22"/>
                    </a:cubicBezTo>
                    <a:cubicBezTo>
                      <a:pt x="14" y="20"/>
                      <a:pt x="14" y="20"/>
                      <a:pt x="14" y="20"/>
                    </a:cubicBezTo>
                    <a:cubicBezTo>
                      <a:pt x="14" y="20"/>
                      <a:pt x="14" y="20"/>
                      <a:pt x="15" y="20"/>
                    </a:cubicBezTo>
                    <a:cubicBezTo>
                      <a:pt x="15" y="21"/>
                      <a:pt x="15" y="21"/>
                      <a:pt x="15" y="21"/>
                    </a:cubicBezTo>
                    <a:cubicBezTo>
                      <a:pt x="16" y="21"/>
                      <a:pt x="16" y="21"/>
                      <a:pt x="16" y="21"/>
                    </a:cubicBezTo>
                    <a:cubicBezTo>
                      <a:pt x="16" y="20"/>
                      <a:pt x="16" y="20"/>
                      <a:pt x="16" y="20"/>
                    </a:cubicBezTo>
                    <a:cubicBezTo>
                      <a:pt x="16" y="19"/>
                      <a:pt x="16" y="19"/>
                      <a:pt x="16" y="19"/>
                    </a:cubicBezTo>
                    <a:cubicBezTo>
                      <a:pt x="17" y="20"/>
                      <a:pt x="17" y="20"/>
                      <a:pt x="17" y="20"/>
                    </a:cubicBezTo>
                    <a:cubicBezTo>
                      <a:pt x="17" y="20"/>
                      <a:pt x="17" y="20"/>
                      <a:pt x="18" y="20"/>
                    </a:cubicBezTo>
                    <a:cubicBezTo>
                      <a:pt x="17" y="19"/>
                      <a:pt x="17" y="19"/>
                      <a:pt x="17" y="19"/>
                    </a:cubicBezTo>
                    <a:cubicBezTo>
                      <a:pt x="17" y="18"/>
                      <a:pt x="17" y="18"/>
                      <a:pt x="17" y="18"/>
                    </a:cubicBezTo>
                    <a:cubicBezTo>
                      <a:pt x="18" y="19"/>
                      <a:pt x="18" y="19"/>
                      <a:pt x="18" y="19"/>
                    </a:cubicBezTo>
                    <a:cubicBezTo>
                      <a:pt x="19" y="19"/>
                      <a:pt x="19" y="18"/>
                      <a:pt x="19" y="18"/>
                    </a:cubicBezTo>
                    <a:cubicBezTo>
                      <a:pt x="18" y="17"/>
                      <a:pt x="18" y="17"/>
                      <a:pt x="18" y="17"/>
                    </a:cubicBezTo>
                    <a:cubicBezTo>
                      <a:pt x="18" y="17"/>
                      <a:pt x="18" y="17"/>
                      <a:pt x="18" y="17"/>
                    </a:cubicBezTo>
                    <a:cubicBezTo>
                      <a:pt x="20" y="17"/>
                      <a:pt x="20" y="17"/>
                      <a:pt x="20" y="17"/>
                    </a:cubicBezTo>
                    <a:cubicBezTo>
                      <a:pt x="20" y="17"/>
                      <a:pt x="20" y="17"/>
                      <a:pt x="20" y="16"/>
                    </a:cubicBezTo>
                    <a:cubicBezTo>
                      <a:pt x="19" y="16"/>
                      <a:pt x="19" y="16"/>
                      <a:pt x="19" y="16"/>
                    </a:cubicBezTo>
                    <a:cubicBezTo>
                      <a:pt x="19" y="15"/>
                      <a:pt x="19" y="15"/>
                      <a:pt x="19" y="15"/>
                    </a:cubicBezTo>
                    <a:cubicBezTo>
                      <a:pt x="20" y="15"/>
                      <a:pt x="20" y="15"/>
                      <a:pt x="20" y="15"/>
                    </a:cubicBezTo>
                    <a:cubicBezTo>
                      <a:pt x="20" y="15"/>
                      <a:pt x="21" y="15"/>
                      <a:pt x="21" y="15"/>
                    </a:cubicBezTo>
                    <a:cubicBezTo>
                      <a:pt x="19" y="14"/>
                      <a:pt x="19" y="14"/>
                      <a:pt x="19" y="14"/>
                    </a:cubicBezTo>
                    <a:cubicBezTo>
                      <a:pt x="19" y="14"/>
                      <a:pt x="19" y="14"/>
                      <a:pt x="20" y="13"/>
                    </a:cubicBezTo>
                    <a:cubicBezTo>
                      <a:pt x="21" y="13"/>
                      <a:pt x="21" y="13"/>
                      <a:pt x="21" y="13"/>
                    </a:cubicBezTo>
                    <a:cubicBezTo>
                      <a:pt x="21" y="13"/>
                      <a:pt x="21" y="13"/>
                      <a:pt x="21" y="13"/>
                    </a:cubicBezTo>
                    <a:cubicBezTo>
                      <a:pt x="20" y="12"/>
                      <a:pt x="20" y="12"/>
                      <a:pt x="20" y="12"/>
                    </a:cubicBezTo>
                    <a:cubicBezTo>
                      <a:pt x="20" y="12"/>
                      <a:pt x="20" y="12"/>
                      <a:pt x="20" y="12"/>
                    </a:cubicBezTo>
                    <a:close/>
                    <a:moveTo>
                      <a:pt x="19" y="11"/>
                    </a:moveTo>
                    <a:cubicBezTo>
                      <a:pt x="15" y="11"/>
                      <a:pt x="15" y="11"/>
                      <a:pt x="15" y="11"/>
                    </a:cubicBezTo>
                    <a:cubicBezTo>
                      <a:pt x="14" y="10"/>
                      <a:pt x="14" y="9"/>
                      <a:pt x="14" y="8"/>
                    </a:cubicBezTo>
                    <a:cubicBezTo>
                      <a:pt x="17" y="5"/>
                      <a:pt x="17" y="5"/>
                      <a:pt x="17" y="5"/>
                    </a:cubicBezTo>
                    <a:cubicBezTo>
                      <a:pt x="18" y="7"/>
                      <a:pt x="19" y="9"/>
                      <a:pt x="19" y="11"/>
                    </a:cubicBezTo>
                    <a:close/>
                    <a:moveTo>
                      <a:pt x="10" y="14"/>
                    </a:moveTo>
                    <a:cubicBezTo>
                      <a:pt x="9" y="14"/>
                      <a:pt x="8" y="13"/>
                      <a:pt x="8" y="11"/>
                    </a:cubicBezTo>
                    <a:cubicBezTo>
                      <a:pt x="8" y="10"/>
                      <a:pt x="9" y="9"/>
                      <a:pt x="10" y="9"/>
                    </a:cubicBezTo>
                    <a:cubicBezTo>
                      <a:pt x="12" y="9"/>
                      <a:pt x="13" y="10"/>
                      <a:pt x="13" y="11"/>
                    </a:cubicBezTo>
                    <a:cubicBezTo>
                      <a:pt x="13" y="13"/>
                      <a:pt x="12" y="14"/>
                      <a:pt x="10" y="14"/>
                    </a:cubicBezTo>
                    <a:close/>
                    <a:moveTo>
                      <a:pt x="16" y="5"/>
                    </a:moveTo>
                    <a:cubicBezTo>
                      <a:pt x="13" y="8"/>
                      <a:pt x="13" y="8"/>
                      <a:pt x="13" y="8"/>
                    </a:cubicBezTo>
                    <a:cubicBezTo>
                      <a:pt x="12" y="7"/>
                      <a:pt x="12" y="7"/>
                      <a:pt x="11" y="7"/>
                    </a:cubicBezTo>
                    <a:cubicBezTo>
                      <a:pt x="11" y="2"/>
                      <a:pt x="11" y="2"/>
                      <a:pt x="11" y="2"/>
                    </a:cubicBezTo>
                    <a:cubicBezTo>
                      <a:pt x="13" y="3"/>
                      <a:pt x="15" y="3"/>
                      <a:pt x="16" y="5"/>
                    </a:cubicBezTo>
                    <a:close/>
                    <a:moveTo>
                      <a:pt x="10" y="2"/>
                    </a:moveTo>
                    <a:cubicBezTo>
                      <a:pt x="10" y="7"/>
                      <a:pt x="10" y="7"/>
                      <a:pt x="10" y="7"/>
                    </a:cubicBezTo>
                    <a:cubicBezTo>
                      <a:pt x="9" y="7"/>
                      <a:pt x="8" y="7"/>
                      <a:pt x="8" y="8"/>
                    </a:cubicBezTo>
                    <a:cubicBezTo>
                      <a:pt x="4" y="5"/>
                      <a:pt x="4" y="5"/>
                      <a:pt x="4" y="5"/>
                    </a:cubicBezTo>
                    <a:cubicBezTo>
                      <a:pt x="6" y="3"/>
                      <a:pt x="8" y="3"/>
                      <a:pt x="10" y="2"/>
                    </a:cubicBezTo>
                    <a:close/>
                    <a:moveTo>
                      <a:pt x="4" y="5"/>
                    </a:moveTo>
                    <a:cubicBezTo>
                      <a:pt x="7" y="8"/>
                      <a:pt x="7" y="8"/>
                      <a:pt x="7" y="8"/>
                    </a:cubicBezTo>
                    <a:cubicBezTo>
                      <a:pt x="6" y="9"/>
                      <a:pt x="6" y="10"/>
                      <a:pt x="6" y="11"/>
                    </a:cubicBezTo>
                    <a:cubicBezTo>
                      <a:pt x="2" y="11"/>
                      <a:pt x="2" y="11"/>
                      <a:pt x="2" y="11"/>
                    </a:cubicBezTo>
                    <a:cubicBezTo>
                      <a:pt x="2" y="9"/>
                      <a:pt x="3" y="7"/>
                      <a:pt x="4" y="5"/>
                    </a:cubicBezTo>
                    <a:close/>
                    <a:moveTo>
                      <a:pt x="2" y="12"/>
                    </a:moveTo>
                    <a:cubicBezTo>
                      <a:pt x="6" y="12"/>
                      <a:pt x="6" y="12"/>
                      <a:pt x="6" y="12"/>
                    </a:cubicBezTo>
                    <a:cubicBezTo>
                      <a:pt x="6" y="13"/>
                      <a:pt x="6" y="14"/>
                      <a:pt x="7" y="14"/>
                    </a:cubicBezTo>
                    <a:cubicBezTo>
                      <a:pt x="4" y="17"/>
                      <a:pt x="4" y="17"/>
                      <a:pt x="4" y="17"/>
                    </a:cubicBezTo>
                    <a:cubicBezTo>
                      <a:pt x="3" y="16"/>
                      <a:pt x="2" y="14"/>
                      <a:pt x="2" y="12"/>
                    </a:cubicBezTo>
                    <a:close/>
                    <a:moveTo>
                      <a:pt x="4" y="18"/>
                    </a:moveTo>
                    <a:cubicBezTo>
                      <a:pt x="7" y="15"/>
                      <a:pt x="7" y="15"/>
                      <a:pt x="7" y="15"/>
                    </a:cubicBezTo>
                    <a:cubicBezTo>
                      <a:pt x="8" y="16"/>
                      <a:pt x="9" y="16"/>
                      <a:pt x="10" y="16"/>
                    </a:cubicBezTo>
                    <a:cubicBezTo>
                      <a:pt x="10" y="20"/>
                      <a:pt x="10" y="20"/>
                      <a:pt x="10" y="20"/>
                    </a:cubicBezTo>
                    <a:cubicBezTo>
                      <a:pt x="8" y="20"/>
                      <a:pt x="6" y="19"/>
                      <a:pt x="4" y="18"/>
                    </a:cubicBezTo>
                    <a:close/>
                    <a:moveTo>
                      <a:pt x="11" y="20"/>
                    </a:moveTo>
                    <a:cubicBezTo>
                      <a:pt x="11" y="16"/>
                      <a:pt x="11" y="16"/>
                      <a:pt x="11" y="16"/>
                    </a:cubicBezTo>
                    <a:cubicBezTo>
                      <a:pt x="12" y="16"/>
                      <a:pt x="12" y="16"/>
                      <a:pt x="13" y="15"/>
                    </a:cubicBezTo>
                    <a:cubicBezTo>
                      <a:pt x="16" y="18"/>
                      <a:pt x="16" y="18"/>
                      <a:pt x="16" y="18"/>
                    </a:cubicBezTo>
                    <a:cubicBezTo>
                      <a:pt x="15" y="19"/>
                      <a:pt x="13" y="20"/>
                      <a:pt x="11" y="20"/>
                    </a:cubicBezTo>
                    <a:close/>
                    <a:moveTo>
                      <a:pt x="17" y="17"/>
                    </a:moveTo>
                    <a:cubicBezTo>
                      <a:pt x="14" y="14"/>
                      <a:pt x="14" y="14"/>
                      <a:pt x="14" y="14"/>
                    </a:cubicBezTo>
                    <a:cubicBezTo>
                      <a:pt x="14" y="14"/>
                      <a:pt x="15" y="13"/>
                      <a:pt x="15" y="12"/>
                    </a:cubicBezTo>
                    <a:cubicBezTo>
                      <a:pt x="19" y="12"/>
                      <a:pt x="19" y="12"/>
                      <a:pt x="19" y="12"/>
                    </a:cubicBezTo>
                    <a:cubicBezTo>
                      <a:pt x="19" y="14"/>
                      <a:pt x="18" y="16"/>
                      <a:pt x="17" y="17"/>
                    </a:cubicBezTo>
                    <a:close/>
                  </a:path>
                </a:pathLst>
              </a:custGeom>
              <a:solidFill>
                <a:srgbClr val="3E3A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7" name="Freeform 13"/>
              <p:cNvSpPr>
                <a:spLocks noEditPoints="1"/>
              </p:cNvSpPr>
              <p:nvPr/>
            </p:nvSpPr>
            <p:spPr bwMode="auto">
              <a:xfrm>
                <a:off x="1322388" y="2455863"/>
                <a:ext cx="25400" cy="26988"/>
              </a:xfrm>
              <a:custGeom>
                <a:avLst/>
                <a:gdLst>
                  <a:gd name="T0" fmla="*/ 24 w 24"/>
                  <a:gd name="T1" fmla="*/ 15 h 25"/>
                  <a:gd name="T2" fmla="*/ 24 w 24"/>
                  <a:gd name="T3" fmla="*/ 14 h 25"/>
                  <a:gd name="T4" fmla="*/ 23 w 24"/>
                  <a:gd name="T5" fmla="*/ 12 h 25"/>
                  <a:gd name="T6" fmla="*/ 23 w 24"/>
                  <a:gd name="T7" fmla="*/ 11 h 25"/>
                  <a:gd name="T8" fmla="*/ 24 w 24"/>
                  <a:gd name="T9" fmla="*/ 8 h 25"/>
                  <a:gd name="T10" fmla="*/ 23 w 24"/>
                  <a:gd name="T11" fmla="*/ 7 h 25"/>
                  <a:gd name="T12" fmla="*/ 21 w 24"/>
                  <a:gd name="T13" fmla="*/ 6 h 25"/>
                  <a:gd name="T14" fmla="*/ 20 w 24"/>
                  <a:gd name="T15" fmla="*/ 5 h 25"/>
                  <a:gd name="T16" fmla="*/ 20 w 24"/>
                  <a:gd name="T17" fmla="*/ 3 h 25"/>
                  <a:gd name="T18" fmla="*/ 19 w 24"/>
                  <a:gd name="T19" fmla="*/ 2 h 25"/>
                  <a:gd name="T20" fmla="*/ 17 w 24"/>
                  <a:gd name="T21" fmla="*/ 3 h 25"/>
                  <a:gd name="T22" fmla="*/ 16 w 24"/>
                  <a:gd name="T23" fmla="*/ 2 h 25"/>
                  <a:gd name="T24" fmla="*/ 15 w 24"/>
                  <a:gd name="T25" fmla="*/ 1 h 25"/>
                  <a:gd name="T26" fmla="*/ 13 w 24"/>
                  <a:gd name="T27" fmla="*/ 2 h 25"/>
                  <a:gd name="T28" fmla="*/ 12 w 24"/>
                  <a:gd name="T29" fmla="*/ 2 h 25"/>
                  <a:gd name="T30" fmla="*/ 10 w 24"/>
                  <a:gd name="T31" fmla="*/ 0 h 25"/>
                  <a:gd name="T32" fmla="*/ 9 w 24"/>
                  <a:gd name="T33" fmla="*/ 1 h 25"/>
                  <a:gd name="T34" fmla="*/ 8 w 24"/>
                  <a:gd name="T35" fmla="*/ 3 h 25"/>
                  <a:gd name="T36" fmla="*/ 7 w 24"/>
                  <a:gd name="T37" fmla="*/ 4 h 25"/>
                  <a:gd name="T38" fmla="*/ 4 w 24"/>
                  <a:gd name="T39" fmla="*/ 4 h 25"/>
                  <a:gd name="T40" fmla="*/ 3 w 24"/>
                  <a:gd name="T41" fmla="*/ 4 h 25"/>
                  <a:gd name="T42" fmla="*/ 4 w 24"/>
                  <a:gd name="T43" fmla="*/ 7 h 25"/>
                  <a:gd name="T44" fmla="*/ 3 w 24"/>
                  <a:gd name="T45" fmla="*/ 8 h 25"/>
                  <a:gd name="T46" fmla="*/ 1 w 24"/>
                  <a:gd name="T47" fmla="*/ 9 h 25"/>
                  <a:gd name="T48" fmla="*/ 1 w 24"/>
                  <a:gd name="T49" fmla="*/ 10 h 25"/>
                  <a:gd name="T50" fmla="*/ 2 w 24"/>
                  <a:gd name="T51" fmla="*/ 12 h 25"/>
                  <a:gd name="T52" fmla="*/ 2 w 24"/>
                  <a:gd name="T53" fmla="*/ 14 h 25"/>
                  <a:gd name="T54" fmla="*/ 1 w 24"/>
                  <a:gd name="T55" fmla="*/ 16 h 25"/>
                  <a:gd name="T56" fmla="*/ 1 w 24"/>
                  <a:gd name="T57" fmla="*/ 17 h 25"/>
                  <a:gd name="T58" fmla="*/ 3 w 24"/>
                  <a:gd name="T59" fmla="*/ 18 h 25"/>
                  <a:gd name="T60" fmla="*/ 4 w 24"/>
                  <a:gd name="T61" fmla="*/ 19 h 25"/>
                  <a:gd name="T62" fmla="*/ 4 w 24"/>
                  <a:gd name="T63" fmla="*/ 22 h 25"/>
                  <a:gd name="T64" fmla="*/ 5 w 24"/>
                  <a:gd name="T65" fmla="*/ 22 h 25"/>
                  <a:gd name="T66" fmla="*/ 7 w 24"/>
                  <a:gd name="T67" fmla="*/ 22 h 25"/>
                  <a:gd name="T68" fmla="*/ 8 w 24"/>
                  <a:gd name="T69" fmla="*/ 23 h 25"/>
                  <a:gd name="T70" fmla="*/ 9 w 24"/>
                  <a:gd name="T71" fmla="*/ 25 h 25"/>
                  <a:gd name="T72" fmla="*/ 11 w 24"/>
                  <a:gd name="T73" fmla="*/ 24 h 25"/>
                  <a:gd name="T74" fmla="*/ 12 w 24"/>
                  <a:gd name="T75" fmla="*/ 24 h 25"/>
                  <a:gd name="T76" fmla="*/ 14 w 24"/>
                  <a:gd name="T77" fmla="*/ 25 h 25"/>
                  <a:gd name="T78" fmla="*/ 15 w 24"/>
                  <a:gd name="T79" fmla="*/ 25 h 25"/>
                  <a:gd name="T80" fmla="*/ 16 w 24"/>
                  <a:gd name="T81" fmla="*/ 23 h 25"/>
                  <a:gd name="T82" fmla="*/ 17 w 24"/>
                  <a:gd name="T83" fmla="*/ 22 h 25"/>
                  <a:gd name="T84" fmla="*/ 20 w 24"/>
                  <a:gd name="T85" fmla="*/ 23 h 25"/>
                  <a:gd name="T86" fmla="*/ 21 w 24"/>
                  <a:gd name="T87" fmla="*/ 22 h 25"/>
                  <a:gd name="T88" fmla="*/ 21 w 24"/>
                  <a:gd name="T89" fmla="*/ 19 h 25"/>
                  <a:gd name="T90" fmla="*/ 21 w 24"/>
                  <a:gd name="T91" fmla="*/ 18 h 25"/>
                  <a:gd name="T92" fmla="*/ 24 w 24"/>
                  <a:gd name="T93" fmla="*/ 17 h 25"/>
                  <a:gd name="T94" fmla="*/ 22 w 24"/>
                  <a:gd name="T95" fmla="*/ 15 h 25"/>
                  <a:gd name="T96" fmla="*/ 21 w 24"/>
                  <a:gd name="T97" fmla="*/ 8 h 25"/>
                  <a:gd name="T98" fmla="*/ 10 w 24"/>
                  <a:gd name="T99" fmla="*/ 12 h 25"/>
                  <a:gd name="T100" fmla="*/ 12 w 24"/>
                  <a:gd name="T101" fmla="*/ 15 h 25"/>
                  <a:gd name="T102" fmla="*/ 14 w 24"/>
                  <a:gd name="T103" fmla="*/ 8 h 25"/>
                  <a:gd name="T104" fmla="*/ 15 w 24"/>
                  <a:gd name="T105" fmla="*/ 3 h 25"/>
                  <a:gd name="T106" fmla="*/ 8 w 24"/>
                  <a:gd name="T107" fmla="*/ 4 h 25"/>
                  <a:gd name="T108" fmla="*/ 10 w 24"/>
                  <a:gd name="T109" fmla="*/ 9 h 25"/>
                  <a:gd name="T110" fmla="*/ 7 w 24"/>
                  <a:gd name="T111" fmla="*/ 4 h 25"/>
                  <a:gd name="T112" fmla="*/ 8 w 24"/>
                  <a:gd name="T113" fmla="*/ 15 h 25"/>
                  <a:gd name="T114" fmla="*/ 4 w 24"/>
                  <a:gd name="T115" fmla="*/ 18 h 25"/>
                  <a:gd name="T116" fmla="*/ 9 w 24"/>
                  <a:gd name="T117" fmla="*/ 22 h 25"/>
                  <a:gd name="T118" fmla="*/ 12 w 24"/>
                  <a:gd name="T119" fmla="*/ 18 h 25"/>
                  <a:gd name="T120" fmla="*/ 10 w 24"/>
                  <a:gd name="T121" fmla="*/ 23 h 25"/>
                  <a:gd name="T122" fmla="*/ 17 w 24"/>
                  <a:gd name="T123" fmla="*/ 14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4" h="25">
                    <a:moveTo>
                      <a:pt x="23" y="16"/>
                    </a:moveTo>
                    <a:cubicBezTo>
                      <a:pt x="24" y="16"/>
                      <a:pt x="24" y="16"/>
                      <a:pt x="24" y="16"/>
                    </a:cubicBezTo>
                    <a:cubicBezTo>
                      <a:pt x="24" y="16"/>
                      <a:pt x="24" y="15"/>
                      <a:pt x="24" y="15"/>
                    </a:cubicBezTo>
                    <a:cubicBezTo>
                      <a:pt x="23" y="15"/>
                      <a:pt x="23" y="15"/>
                      <a:pt x="23" y="15"/>
                    </a:cubicBezTo>
                    <a:cubicBezTo>
                      <a:pt x="23" y="14"/>
                      <a:pt x="23" y="14"/>
                      <a:pt x="23" y="14"/>
                    </a:cubicBezTo>
                    <a:cubicBezTo>
                      <a:pt x="24" y="14"/>
                      <a:pt x="24" y="14"/>
                      <a:pt x="24" y="14"/>
                    </a:cubicBezTo>
                    <a:cubicBezTo>
                      <a:pt x="24" y="13"/>
                      <a:pt x="24" y="13"/>
                      <a:pt x="24" y="13"/>
                    </a:cubicBezTo>
                    <a:cubicBezTo>
                      <a:pt x="23" y="13"/>
                      <a:pt x="23" y="13"/>
                      <a:pt x="23" y="13"/>
                    </a:cubicBezTo>
                    <a:cubicBezTo>
                      <a:pt x="23" y="12"/>
                      <a:pt x="23" y="12"/>
                      <a:pt x="23" y="12"/>
                    </a:cubicBezTo>
                    <a:cubicBezTo>
                      <a:pt x="24" y="12"/>
                      <a:pt x="24" y="12"/>
                      <a:pt x="24" y="12"/>
                    </a:cubicBezTo>
                    <a:cubicBezTo>
                      <a:pt x="24" y="11"/>
                      <a:pt x="24" y="11"/>
                      <a:pt x="24" y="11"/>
                    </a:cubicBezTo>
                    <a:cubicBezTo>
                      <a:pt x="23" y="11"/>
                      <a:pt x="23" y="11"/>
                      <a:pt x="23" y="11"/>
                    </a:cubicBezTo>
                    <a:cubicBezTo>
                      <a:pt x="23" y="10"/>
                      <a:pt x="23" y="10"/>
                      <a:pt x="23" y="10"/>
                    </a:cubicBezTo>
                    <a:cubicBezTo>
                      <a:pt x="24" y="9"/>
                      <a:pt x="24" y="9"/>
                      <a:pt x="24" y="9"/>
                    </a:cubicBezTo>
                    <a:cubicBezTo>
                      <a:pt x="24" y="9"/>
                      <a:pt x="24" y="9"/>
                      <a:pt x="24" y="8"/>
                    </a:cubicBezTo>
                    <a:cubicBezTo>
                      <a:pt x="22" y="9"/>
                      <a:pt x="22" y="9"/>
                      <a:pt x="22" y="9"/>
                    </a:cubicBezTo>
                    <a:cubicBezTo>
                      <a:pt x="22" y="9"/>
                      <a:pt x="22" y="8"/>
                      <a:pt x="22" y="8"/>
                    </a:cubicBezTo>
                    <a:cubicBezTo>
                      <a:pt x="23" y="7"/>
                      <a:pt x="23" y="7"/>
                      <a:pt x="23" y="7"/>
                    </a:cubicBezTo>
                    <a:cubicBezTo>
                      <a:pt x="23" y="7"/>
                      <a:pt x="23" y="7"/>
                      <a:pt x="23" y="6"/>
                    </a:cubicBezTo>
                    <a:cubicBezTo>
                      <a:pt x="21" y="7"/>
                      <a:pt x="21" y="7"/>
                      <a:pt x="21" y="7"/>
                    </a:cubicBezTo>
                    <a:cubicBezTo>
                      <a:pt x="21" y="7"/>
                      <a:pt x="21" y="7"/>
                      <a:pt x="21" y="6"/>
                    </a:cubicBezTo>
                    <a:cubicBezTo>
                      <a:pt x="22" y="5"/>
                      <a:pt x="22" y="5"/>
                      <a:pt x="22" y="5"/>
                    </a:cubicBezTo>
                    <a:cubicBezTo>
                      <a:pt x="22" y="5"/>
                      <a:pt x="22" y="5"/>
                      <a:pt x="22" y="5"/>
                    </a:cubicBezTo>
                    <a:cubicBezTo>
                      <a:pt x="20" y="5"/>
                      <a:pt x="20" y="5"/>
                      <a:pt x="20" y="5"/>
                    </a:cubicBezTo>
                    <a:cubicBezTo>
                      <a:pt x="20" y="5"/>
                      <a:pt x="20" y="5"/>
                      <a:pt x="20" y="5"/>
                    </a:cubicBezTo>
                    <a:cubicBezTo>
                      <a:pt x="21" y="4"/>
                      <a:pt x="21" y="4"/>
                      <a:pt x="21" y="4"/>
                    </a:cubicBezTo>
                    <a:cubicBezTo>
                      <a:pt x="20" y="3"/>
                      <a:pt x="20" y="3"/>
                      <a:pt x="20" y="3"/>
                    </a:cubicBezTo>
                    <a:cubicBezTo>
                      <a:pt x="19" y="4"/>
                      <a:pt x="19" y="4"/>
                      <a:pt x="19" y="4"/>
                    </a:cubicBezTo>
                    <a:cubicBezTo>
                      <a:pt x="19" y="4"/>
                      <a:pt x="19" y="4"/>
                      <a:pt x="18" y="4"/>
                    </a:cubicBezTo>
                    <a:cubicBezTo>
                      <a:pt x="19" y="2"/>
                      <a:pt x="19" y="2"/>
                      <a:pt x="19" y="2"/>
                    </a:cubicBezTo>
                    <a:cubicBezTo>
                      <a:pt x="19" y="2"/>
                      <a:pt x="18" y="2"/>
                      <a:pt x="18" y="2"/>
                    </a:cubicBezTo>
                    <a:cubicBezTo>
                      <a:pt x="17" y="3"/>
                      <a:pt x="17" y="3"/>
                      <a:pt x="17" y="3"/>
                    </a:cubicBezTo>
                    <a:cubicBezTo>
                      <a:pt x="17" y="3"/>
                      <a:pt x="17" y="3"/>
                      <a:pt x="17" y="3"/>
                    </a:cubicBezTo>
                    <a:cubicBezTo>
                      <a:pt x="17" y="1"/>
                      <a:pt x="17" y="1"/>
                      <a:pt x="17" y="1"/>
                    </a:cubicBezTo>
                    <a:cubicBezTo>
                      <a:pt x="17" y="1"/>
                      <a:pt x="17" y="1"/>
                      <a:pt x="16" y="1"/>
                    </a:cubicBezTo>
                    <a:cubicBezTo>
                      <a:pt x="16" y="2"/>
                      <a:pt x="16" y="2"/>
                      <a:pt x="16" y="2"/>
                    </a:cubicBezTo>
                    <a:cubicBezTo>
                      <a:pt x="15" y="2"/>
                      <a:pt x="15" y="2"/>
                      <a:pt x="15" y="2"/>
                    </a:cubicBezTo>
                    <a:cubicBezTo>
                      <a:pt x="15" y="2"/>
                      <a:pt x="15" y="2"/>
                      <a:pt x="15" y="2"/>
                    </a:cubicBezTo>
                    <a:cubicBezTo>
                      <a:pt x="15" y="1"/>
                      <a:pt x="15" y="1"/>
                      <a:pt x="15" y="1"/>
                    </a:cubicBezTo>
                    <a:cubicBezTo>
                      <a:pt x="15" y="0"/>
                      <a:pt x="14" y="0"/>
                      <a:pt x="14" y="0"/>
                    </a:cubicBezTo>
                    <a:cubicBezTo>
                      <a:pt x="14" y="2"/>
                      <a:pt x="14" y="2"/>
                      <a:pt x="14" y="2"/>
                    </a:cubicBezTo>
                    <a:cubicBezTo>
                      <a:pt x="14" y="2"/>
                      <a:pt x="13" y="2"/>
                      <a:pt x="13" y="2"/>
                    </a:cubicBezTo>
                    <a:cubicBezTo>
                      <a:pt x="13" y="0"/>
                      <a:pt x="13" y="0"/>
                      <a:pt x="13" y="0"/>
                    </a:cubicBezTo>
                    <a:cubicBezTo>
                      <a:pt x="13" y="0"/>
                      <a:pt x="12" y="0"/>
                      <a:pt x="12" y="0"/>
                    </a:cubicBezTo>
                    <a:cubicBezTo>
                      <a:pt x="12" y="2"/>
                      <a:pt x="12" y="2"/>
                      <a:pt x="12" y="2"/>
                    </a:cubicBezTo>
                    <a:cubicBezTo>
                      <a:pt x="12" y="2"/>
                      <a:pt x="11" y="2"/>
                      <a:pt x="11" y="2"/>
                    </a:cubicBezTo>
                    <a:cubicBezTo>
                      <a:pt x="11" y="0"/>
                      <a:pt x="11" y="0"/>
                      <a:pt x="11" y="0"/>
                    </a:cubicBezTo>
                    <a:cubicBezTo>
                      <a:pt x="11" y="0"/>
                      <a:pt x="10" y="0"/>
                      <a:pt x="10" y="0"/>
                    </a:cubicBezTo>
                    <a:cubicBezTo>
                      <a:pt x="10" y="2"/>
                      <a:pt x="10" y="2"/>
                      <a:pt x="10" y="2"/>
                    </a:cubicBezTo>
                    <a:cubicBezTo>
                      <a:pt x="10" y="2"/>
                      <a:pt x="10" y="2"/>
                      <a:pt x="9" y="2"/>
                    </a:cubicBezTo>
                    <a:cubicBezTo>
                      <a:pt x="9" y="1"/>
                      <a:pt x="9" y="1"/>
                      <a:pt x="9" y="1"/>
                    </a:cubicBezTo>
                    <a:cubicBezTo>
                      <a:pt x="8" y="1"/>
                      <a:pt x="8" y="1"/>
                      <a:pt x="8" y="1"/>
                    </a:cubicBezTo>
                    <a:cubicBezTo>
                      <a:pt x="8" y="3"/>
                      <a:pt x="8" y="3"/>
                      <a:pt x="8" y="3"/>
                    </a:cubicBezTo>
                    <a:cubicBezTo>
                      <a:pt x="8" y="3"/>
                      <a:pt x="8" y="3"/>
                      <a:pt x="8" y="3"/>
                    </a:cubicBezTo>
                    <a:cubicBezTo>
                      <a:pt x="7" y="2"/>
                      <a:pt x="7" y="2"/>
                      <a:pt x="7" y="2"/>
                    </a:cubicBezTo>
                    <a:cubicBezTo>
                      <a:pt x="6" y="2"/>
                      <a:pt x="6" y="2"/>
                      <a:pt x="6" y="2"/>
                    </a:cubicBezTo>
                    <a:cubicBezTo>
                      <a:pt x="7" y="4"/>
                      <a:pt x="7" y="4"/>
                      <a:pt x="7" y="4"/>
                    </a:cubicBezTo>
                    <a:cubicBezTo>
                      <a:pt x="6" y="4"/>
                      <a:pt x="6" y="4"/>
                      <a:pt x="6" y="4"/>
                    </a:cubicBezTo>
                    <a:cubicBezTo>
                      <a:pt x="5" y="3"/>
                      <a:pt x="5" y="3"/>
                      <a:pt x="5" y="3"/>
                    </a:cubicBezTo>
                    <a:cubicBezTo>
                      <a:pt x="5" y="3"/>
                      <a:pt x="5" y="3"/>
                      <a:pt x="4" y="4"/>
                    </a:cubicBezTo>
                    <a:cubicBezTo>
                      <a:pt x="5" y="5"/>
                      <a:pt x="5" y="5"/>
                      <a:pt x="5" y="5"/>
                    </a:cubicBezTo>
                    <a:cubicBezTo>
                      <a:pt x="5" y="5"/>
                      <a:pt x="5" y="5"/>
                      <a:pt x="5" y="5"/>
                    </a:cubicBezTo>
                    <a:cubicBezTo>
                      <a:pt x="3" y="4"/>
                      <a:pt x="3" y="4"/>
                      <a:pt x="3" y="4"/>
                    </a:cubicBezTo>
                    <a:cubicBezTo>
                      <a:pt x="3" y="5"/>
                      <a:pt x="3" y="5"/>
                      <a:pt x="3" y="5"/>
                    </a:cubicBezTo>
                    <a:cubicBezTo>
                      <a:pt x="4" y="6"/>
                      <a:pt x="4" y="6"/>
                      <a:pt x="4" y="6"/>
                    </a:cubicBezTo>
                    <a:cubicBezTo>
                      <a:pt x="4" y="6"/>
                      <a:pt x="4" y="7"/>
                      <a:pt x="4" y="7"/>
                    </a:cubicBezTo>
                    <a:cubicBezTo>
                      <a:pt x="2" y="6"/>
                      <a:pt x="2" y="6"/>
                      <a:pt x="2" y="6"/>
                    </a:cubicBezTo>
                    <a:cubicBezTo>
                      <a:pt x="2" y="7"/>
                      <a:pt x="2" y="7"/>
                      <a:pt x="2" y="7"/>
                    </a:cubicBezTo>
                    <a:cubicBezTo>
                      <a:pt x="3" y="8"/>
                      <a:pt x="3" y="8"/>
                      <a:pt x="3" y="8"/>
                    </a:cubicBezTo>
                    <a:cubicBezTo>
                      <a:pt x="3" y="8"/>
                      <a:pt x="3" y="8"/>
                      <a:pt x="3" y="9"/>
                    </a:cubicBezTo>
                    <a:cubicBezTo>
                      <a:pt x="1" y="8"/>
                      <a:pt x="1" y="8"/>
                      <a:pt x="1" y="8"/>
                    </a:cubicBezTo>
                    <a:cubicBezTo>
                      <a:pt x="1" y="9"/>
                      <a:pt x="1" y="9"/>
                      <a:pt x="1" y="9"/>
                    </a:cubicBezTo>
                    <a:cubicBezTo>
                      <a:pt x="2" y="10"/>
                      <a:pt x="2" y="10"/>
                      <a:pt x="2" y="10"/>
                    </a:cubicBezTo>
                    <a:cubicBezTo>
                      <a:pt x="2" y="10"/>
                      <a:pt x="2" y="10"/>
                      <a:pt x="2" y="11"/>
                    </a:cubicBezTo>
                    <a:cubicBezTo>
                      <a:pt x="1" y="10"/>
                      <a:pt x="1" y="10"/>
                      <a:pt x="1" y="10"/>
                    </a:cubicBezTo>
                    <a:cubicBezTo>
                      <a:pt x="1" y="11"/>
                      <a:pt x="1" y="11"/>
                      <a:pt x="1" y="11"/>
                    </a:cubicBezTo>
                    <a:cubicBezTo>
                      <a:pt x="2" y="12"/>
                      <a:pt x="2" y="12"/>
                      <a:pt x="2" y="12"/>
                    </a:cubicBezTo>
                    <a:cubicBezTo>
                      <a:pt x="2" y="12"/>
                      <a:pt x="2" y="12"/>
                      <a:pt x="2" y="12"/>
                    </a:cubicBezTo>
                    <a:cubicBezTo>
                      <a:pt x="0" y="13"/>
                      <a:pt x="0" y="13"/>
                      <a:pt x="0" y="13"/>
                    </a:cubicBezTo>
                    <a:cubicBezTo>
                      <a:pt x="0" y="13"/>
                      <a:pt x="0" y="13"/>
                      <a:pt x="0" y="14"/>
                    </a:cubicBezTo>
                    <a:cubicBezTo>
                      <a:pt x="2" y="14"/>
                      <a:pt x="2" y="14"/>
                      <a:pt x="2" y="14"/>
                    </a:cubicBezTo>
                    <a:cubicBezTo>
                      <a:pt x="2" y="14"/>
                      <a:pt x="2" y="14"/>
                      <a:pt x="2" y="14"/>
                    </a:cubicBezTo>
                    <a:cubicBezTo>
                      <a:pt x="1" y="15"/>
                      <a:pt x="1" y="15"/>
                      <a:pt x="1" y="15"/>
                    </a:cubicBezTo>
                    <a:cubicBezTo>
                      <a:pt x="1" y="15"/>
                      <a:pt x="1" y="16"/>
                      <a:pt x="1" y="16"/>
                    </a:cubicBezTo>
                    <a:cubicBezTo>
                      <a:pt x="2" y="16"/>
                      <a:pt x="2" y="16"/>
                      <a:pt x="2" y="16"/>
                    </a:cubicBezTo>
                    <a:cubicBezTo>
                      <a:pt x="2" y="16"/>
                      <a:pt x="2" y="16"/>
                      <a:pt x="3" y="16"/>
                    </a:cubicBezTo>
                    <a:cubicBezTo>
                      <a:pt x="1" y="17"/>
                      <a:pt x="1" y="17"/>
                      <a:pt x="1" y="17"/>
                    </a:cubicBezTo>
                    <a:cubicBezTo>
                      <a:pt x="1" y="17"/>
                      <a:pt x="1" y="18"/>
                      <a:pt x="2" y="18"/>
                    </a:cubicBezTo>
                    <a:cubicBezTo>
                      <a:pt x="3" y="18"/>
                      <a:pt x="3" y="18"/>
                      <a:pt x="3" y="18"/>
                    </a:cubicBezTo>
                    <a:cubicBezTo>
                      <a:pt x="3" y="18"/>
                      <a:pt x="3" y="18"/>
                      <a:pt x="3" y="18"/>
                    </a:cubicBezTo>
                    <a:cubicBezTo>
                      <a:pt x="2" y="19"/>
                      <a:pt x="2" y="19"/>
                      <a:pt x="2" y="19"/>
                    </a:cubicBezTo>
                    <a:cubicBezTo>
                      <a:pt x="2" y="19"/>
                      <a:pt x="2" y="20"/>
                      <a:pt x="3" y="20"/>
                    </a:cubicBezTo>
                    <a:cubicBezTo>
                      <a:pt x="4" y="19"/>
                      <a:pt x="4" y="19"/>
                      <a:pt x="4" y="19"/>
                    </a:cubicBezTo>
                    <a:cubicBezTo>
                      <a:pt x="4" y="19"/>
                      <a:pt x="4" y="20"/>
                      <a:pt x="4" y="20"/>
                    </a:cubicBezTo>
                    <a:cubicBezTo>
                      <a:pt x="3" y="21"/>
                      <a:pt x="3" y="21"/>
                      <a:pt x="3" y="21"/>
                    </a:cubicBezTo>
                    <a:cubicBezTo>
                      <a:pt x="4" y="21"/>
                      <a:pt x="4" y="21"/>
                      <a:pt x="4" y="22"/>
                    </a:cubicBezTo>
                    <a:cubicBezTo>
                      <a:pt x="5" y="21"/>
                      <a:pt x="5" y="21"/>
                      <a:pt x="5" y="21"/>
                    </a:cubicBezTo>
                    <a:cubicBezTo>
                      <a:pt x="5" y="21"/>
                      <a:pt x="6" y="21"/>
                      <a:pt x="6" y="21"/>
                    </a:cubicBezTo>
                    <a:cubicBezTo>
                      <a:pt x="5" y="22"/>
                      <a:pt x="5" y="22"/>
                      <a:pt x="5" y="22"/>
                    </a:cubicBezTo>
                    <a:cubicBezTo>
                      <a:pt x="5" y="23"/>
                      <a:pt x="5" y="23"/>
                      <a:pt x="6" y="23"/>
                    </a:cubicBezTo>
                    <a:cubicBezTo>
                      <a:pt x="7" y="22"/>
                      <a:pt x="7" y="22"/>
                      <a:pt x="7" y="22"/>
                    </a:cubicBezTo>
                    <a:cubicBezTo>
                      <a:pt x="7" y="22"/>
                      <a:pt x="7" y="22"/>
                      <a:pt x="7" y="22"/>
                    </a:cubicBezTo>
                    <a:cubicBezTo>
                      <a:pt x="7" y="24"/>
                      <a:pt x="7" y="24"/>
                      <a:pt x="7" y="24"/>
                    </a:cubicBezTo>
                    <a:cubicBezTo>
                      <a:pt x="7" y="24"/>
                      <a:pt x="7" y="24"/>
                      <a:pt x="8" y="24"/>
                    </a:cubicBezTo>
                    <a:cubicBezTo>
                      <a:pt x="8" y="23"/>
                      <a:pt x="8" y="23"/>
                      <a:pt x="8" y="23"/>
                    </a:cubicBezTo>
                    <a:cubicBezTo>
                      <a:pt x="9" y="23"/>
                      <a:pt x="9" y="23"/>
                      <a:pt x="9" y="23"/>
                    </a:cubicBezTo>
                    <a:cubicBezTo>
                      <a:pt x="9" y="25"/>
                      <a:pt x="9" y="25"/>
                      <a:pt x="9" y="25"/>
                    </a:cubicBezTo>
                    <a:cubicBezTo>
                      <a:pt x="9" y="25"/>
                      <a:pt x="9" y="25"/>
                      <a:pt x="9" y="25"/>
                    </a:cubicBezTo>
                    <a:cubicBezTo>
                      <a:pt x="9" y="25"/>
                      <a:pt x="9" y="25"/>
                      <a:pt x="10" y="25"/>
                    </a:cubicBezTo>
                    <a:cubicBezTo>
                      <a:pt x="10" y="23"/>
                      <a:pt x="10" y="23"/>
                      <a:pt x="10" y="23"/>
                    </a:cubicBezTo>
                    <a:cubicBezTo>
                      <a:pt x="10" y="23"/>
                      <a:pt x="11" y="24"/>
                      <a:pt x="11" y="24"/>
                    </a:cubicBezTo>
                    <a:cubicBezTo>
                      <a:pt x="11" y="25"/>
                      <a:pt x="11" y="25"/>
                      <a:pt x="11" y="25"/>
                    </a:cubicBezTo>
                    <a:cubicBezTo>
                      <a:pt x="11" y="25"/>
                      <a:pt x="11" y="25"/>
                      <a:pt x="12" y="25"/>
                    </a:cubicBezTo>
                    <a:cubicBezTo>
                      <a:pt x="12" y="24"/>
                      <a:pt x="12" y="24"/>
                      <a:pt x="12" y="24"/>
                    </a:cubicBezTo>
                    <a:cubicBezTo>
                      <a:pt x="12" y="24"/>
                      <a:pt x="12" y="24"/>
                      <a:pt x="13" y="24"/>
                    </a:cubicBezTo>
                    <a:cubicBezTo>
                      <a:pt x="13" y="25"/>
                      <a:pt x="13" y="25"/>
                      <a:pt x="13" y="25"/>
                    </a:cubicBezTo>
                    <a:cubicBezTo>
                      <a:pt x="13" y="25"/>
                      <a:pt x="14" y="25"/>
                      <a:pt x="14" y="25"/>
                    </a:cubicBezTo>
                    <a:cubicBezTo>
                      <a:pt x="14" y="24"/>
                      <a:pt x="14" y="24"/>
                      <a:pt x="14" y="24"/>
                    </a:cubicBezTo>
                    <a:cubicBezTo>
                      <a:pt x="14" y="24"/>
                      <a:pt x="14" y="24"/>
                      <a:pt x="15" y="23"/>
                    </a:cubicBezTo>
                    <a:cubicBezTo>
                      <a:pt x="15" y="25"/>
                      <a:pt x="15" y="25"/>
                      <a:pt x="15" y="25"/>
                    </a:cubicBezTo>
                    <a:cubicBezTo>
                      <a:pt x="15" y="25"/>
                      <a:pt x="16" y="25"/>
                      <a:pt x="16" y="25"/>
                    </a:cubicBezTo>
                    <a:cubicBezTo>
                      <a:pt x="16" y="23"/>
                      <a:pt x="16" y="23"/>
                      <a:pt x="16" y="23"/>
                    </a:cubicBezTo>
                    <a:cubicBezTo>
                      <a:pt x="16" y="23"/>
                      <a:pt x="16" y="23"/>
                      <a:pt x="16" y="23"/>
                    </a:cubicBezTo>
                    <a:cubicBezTo>
                      <a:pt x="17" y="24"/>
                      <a:pt x="17" y="24"/>
                      <a:pt x="17" y="24"/>
                    </a:cubicBezTo>
                    <a:cubicBezTo>
                      <a:pt x="17" y="24"/>
                      <a:pt x="18" y="24"/>
                      <a:pt x="18" y="24"/>
                    </a:cubicBezTo>
                    <a:cubicBezTo>
                      <a:pt x="17" y="22"/>
                      <a:pt x="17" y="22"/>
                      <a:pt x="17" y="22"/>
                    </a:cubicBezTo>
                    <a:cubicBezTo>
                      <a:pt x="18" y="22"/>
                      <a:pt x="18" y="22"/>
                      <a:pt x="18" y="22"/>
                    </a:cubicBezTo>
                    <a:cubicBezTo>
                      <a:pt x="19" y="23"/>
                      <a:pt x="19" y="23"/>
                      <a:pt x="19" y="23"/>
                    </a:cubicBezTo>
                    <a:cubicBezTo>
                      <a:pt x="19" y="23"/>
                      <a:pt x="20" y="23"/>
                      <a:pt x="20" y="23"/>
                    </a:cubicBezTo>
                    <a:cubicBezTo>
                      <a:pt x="19" y="21"/>
                      <a:pt x="19" y="21"/>
                      <a:pt x="19" y="21"/>
                    </a:cubicBezTo>
                    <a:cubicBezTo>
                      <a:pt x="19" y="21"/>
                      <a:pt x="19" y="21"/>
                      <a:pt x="20" y="21"/>
                    </a:cubicBezTo>
                    <a:cubicBezTo>
                      <a:pt x="21" y="22"/>
                      <a:pt x="21" y="22"/>
                      <a:pt x="21" y="22"/>
                    </a:cubicBezTo>
                    <a:cubicBezTo>
                      <a:pt x="21" y="22"/>
                      <a:pt x="21" y="21"/>
                      <a:pt x="21" y="21"/>
                    </a:cubicBezTo>
                    <a:cubicBezTo>
                      <a:pt x="20" y="20"/>
                      <a:pt x="20" y="20"/>
                      <a:pt x="20" y="20"/>
                    </a:cubicBezTo>
                    <a:cubicBezTo>
                      <a:pt x="21" y="20"/>
                      <a:pt x="21" y="20"/>
                      <a:pt x="21" y="19"/>
                    </a:cubicBezTo>
                    <a:cubicBezTo>
                      <a:pt x="22" y="20"/>
                      <a:pt x="22" y="20"/>
                      <a:pt x="22" y="20"/>
                    </a:cubicBezTo>
                    <a:cubicBezTo>
                      <a:pt x="22" y="20"/>
                      <a:pt x="22" y="20"/>
                      <a:pt x="23" y="19"/>
                    </a:cubicBezTo>
                    <a:cubicBezTo>
                      <a:pt x="21" y="18"/>
                      <a:pt x="21" y="18"/>
                      <a:pt x="21" y="18"/>
                    </a:cubicBezTo>
                    <a:cubicBezTo>
                      <a:pt x="22" y="18"/>
                      <a:pt x="22" y="18"/>
                      <a:pt x="22" y="18"/>
                    </a:cubicBezTo>
                    <a:cubicBezTo>
                      <a:pt x="23" y="18"/>
                      <a:pt x="23" y="18"/>
                      <a:pt x="23" y="18"/>
                    </a:cubicBezTo>
                    <a:cubicBezTo>
                      <a:pt x="23" y="18"/>
                      <a:pt x="23" y="18"/>
                      <a:pt x="24" y="17"/>
                    </a:cubicBezTo>
                    <a:cubicBezTo>
                      <a:pt x="22" y="16"/>
                      <a:pt x="22" y="16"/>
                      <a:pt x="22" y="16"/>
                    </a:cubicBezTo>
                    <a:cubicBezTo>
                      <a:pt x="22" y="16"/>
                      <a:pt x="22" y="16"/>
                      <a:pt x="23" y="16"/>
                    </a:cubicBezTo>
                    <a:close/>
                    <a:moveTo>
                      <a:pt x="22" y="15"/>
                    </a:moveTo>
                    <a:cubicBezTo>
                      <a:pt x="17" y="14"/>
                      <a:pt x="17" y="14"/>
                      <a:pt x="17" y="14"/>
                    </a:cubicBezTo>
                    <a:cubicBezTo>
                      <a:pt x="17" y="13"/>
                      <a:pt x="17" y="11"/>
                      <a:pt x="17" y="11"/>
                    </a:cubicBezTo>
                    <a:cubicBezTo>
                      <a:pt x="21" y="8"/>
                      <a:pt x="21" y="8"/>
                      <a:pt x="21" y="8"/>
                    </a:cubicBezTo>
                    <a:cubicBezTo>
                      <a:pt x="22" y="10"/>
                      <a:pt x="22" y="13"/>
                      <a:pt x="22" y="15"/>
                    </a:cubicBezTo>
                    <a:close/>
                    <a:moveTo>
                      <a:pt x="12" y="15"/>
                    </a:moveTo>
                    <a:cubicBezTo>
                      <a:pt x="10" y="15"/>
                      <a:pt x="9" y="13"/>
                      <a:pt x="10" y="12"/>
                    </a:cubicBezTo>
                    <a:cubicBezTo>
                      <a:pt x="10" y="10"/>
                      <a:pt x="12" y="10"/>
                      <a:pt x="13" y="10"/>
                    </a:cubicBezTo>
                    <a:cubicBezTo>
                      <a:pt x="15" y="10"/>
                      <a:pt x="15" y="12"/>
                      <a:pt x="15" y="13"/>
                    </a:cubicBezTo>
                    <a:cubicBezTo>
                      <a:pt x="15" y="15"/>
                      <a:pt x="13" y="16"/>
                      <a:pt x="12" y="15"/>
                    </a:cubicBezTo>
                    <a:close/>
                    <a:moveTo>
                      <a:pt x="21" y="7"/>
                    </a:moveTo>
                    <a:cubicBezTo>
                      <a:pt x="16" y="10"/>
                      <a:pt x="16" y="10"/>
                      <a:pt x="16" y="10"/>
                    </a:cubicBezTo>
                    <a:cubicBezTo>
                      <a:pt x="16" y="9"/>
                      <a:pt x="15" y="8"/>
                      <a:pt x="14" y="8"/>
                    </a:cubicBezTo>
                    <a:cubicBezTo>
                      <a:pt x="15" y="3"/>
                      <a:pt x="15" y="3"/>
                      <a:pt x="15" y="3"/>
                    </a:cubicBezTo>
                    <a:cubicBezTo>
                      <a:pt x="18" y="4"/>
                      <a:pt x="19" y="5"/>
                      <a:pt x="21" y="7"/>
                    </a:cubicBezTo>
                    <a:close/>
                    <a:moveTo>
                      <a:pt x="15" y="3"/>
                    </a:moveTo>
                    <a:cubicBezTo>
                      <a:pt x="13" y="8"/>
                      <a:pt x="13" y="8"/>
                      <a:pt x="13" y="8"/>
                    </a:cubicBezTo>
                    <a:cubicBezTo>
                      <a:pt x="12" y="8"/>
                      <a:pt x="11" y="8"/>
                      <a:pt x="11" y="8"/>
                    </a:cubicBezTo>
                    <a:cubicBezTo>
                      <a:pt x="8" y="4"/>
                      <a:pt x="8" y="4"/>
                      <a:pt x="8" y="4"/>
                    </a:cubicBezTo>
                    <a:cubicBezTo>
                      <a:pt x="10" y="3"/>
                      <a:pt x="12" y="2"/>
                      <a:pt x="15" y="3"/>
                    </a:cubicBezTo>
                    <a:close/>
                    <a:moveTo>
                      <a:pt x="7" y="4"/>
                    </a:moveTo>
                    <a:cubicBezTo>
                      <a:pt x="10" y="9"/>
                      <a:pt x="10" y="9"/>
                      <a:pt x="10" y="9"/>
                    </a:cubicBezTo>
                    <a:cubicBezTo>
                      <a:pt x="9" y="9"/>
                      <a:pt x="8" y="10"/>
                      <a:pt x="8" y="11"/>
                    </a:cubicBezTo>
                    <a:cubicBezTo>
                      <a:pt x="3" y="9"/>
                      <a:pt x="3" y="9"/>
                      <a:pt x="3" y="9"/>
                    </a:cubicBezTo>
                    <a:cubicBezTo>
                      <a:pt x="4" y="7"/>
                      <a:pt x="6" y="5"/>
                      <a:pt x="7" y="4"/>
                    </a:cubicBezTo>
                    <a:close/>
                    <a:moveTo>
                      <a:pt x="3" y="10"/>
                    </a:moveTo>
                    <a:cubicBezTo>
                      <a:pt x="8" y="12"/>
                      <a:pt x="8" y="12"/>
                      <a:pt x="8" y="12"/>
                    </a:cubicBezTo>
                    <a:cubicBezTo>
                      <a:pt x="7" y="13"/>
                      <a:pt x="8" y="14"/>
                      <a:pt x="8" y="15"/>
                    </a:cubicBezTo>
                    <a:cubicBezTo>
                      <a:pt x="4" y="17"/>
                      <a:pt x="4" y="17"/>
                      <a:pt x="4" y="17"/>
                    </a:cubicBezTo>
                    <a:cubicBezTo>
                      <a:pt x="3" y="15"/>
                      <a:pt x="3" y="13"/>
                      <a:pt x="3" y="10"/>
                    </a:cubicBezTo>
                    <a:close/>
                    <a:moveTo>
                      <a:pt x="4" y="18"/>
                    </a:moveTo>
                    <a:cubicBezTo>
                      <a:pt x="8" y="16"/>
                      <a:pt x="8" y="16"/>
                      <a:pt x="8" y="16"/>
                    </a:cubicBezTo>
                    <a:cubicBezTo>
                      <a:pt x="9" y="16"/>
                      <a:pt x="10" y="17"/>
                      <a:pt x="11" y="17"/>
                    </a:cubicBezTo>
                    <a:cubicBezTo>
                      <a:pt x="9" y="22"/>
                      <a:pt x="9" y="22"/>
                      <a:pt x="9" y="22"/>
                    </a:cubicBezTo>
                    <a:cubicBezTo>
                      <a:pt x="7" y="22"/>
                      <a:pt x="5" y="20"/>
                      <a:pt x="4" y="18"/>
                    </a:cubicBezTo>
                    <a:close/>
                    <a:moveTo>
                      <a:pt x="10" y="23"/>
                    </a:moveTo>
                    <a:cubicBezTo>
                      <a:pt x="12" y="18"/>
                      <a:pt x="12" y="18"/>
                      <a:pt x="12" y="18"/>
                    </a:cubicBezTo>
                    <a:cubicBezTo>
                      <a:pt x="13" y="18"/>
                      <a:pt x="14" y="18"/>
                      <a:pt x="14" y="17"/>
                    </a:cubicBezTo>
                    <a:cubicBezTo>
                      <a:pt x="17" y="22"/>
                      <a:pt x="17" y="22"/>
                      <a:pt x="17" y="22"/>
                    </a:cubicBezTo>
                    <a:cubicBezTo>
                      <a:pt x="15" y="23"/>
                      <a:pt x="13" y="23"/>
                      <a:pt x="10" y="23"/>
                    </a:cubicBezTo>
                    <a:close/>
                    <a:moveTo>
                      <a:pt x="18" y="21"/>
                    </a:moveTo>
                    <a:cubicBezTo>
                      <a:pt x="15" y="17"/>
                      <a:pt x="15" y="17"/>
                      <a:pt x="15" y="17"/>
                    </a:cubicBezTo>
                    <a:cubicBezTo>
                      <a:pt x="16" y="16"/>
                      <a:pt x="17" y="15"/>
                      <a:pt x="17" y="14"/>
                    </a:cubicBezTo>
                    <a:cubicBezTo>
                      <a:pt x="22" y="16"/>
                      <a:pt x="22" y="16"/>
                      <a:pt x="22" y="16"/>
                    </a:cubicBezTo>
                    <a:cubicBezTo>
                      <a:pt x="21" y="18"/>
                      <a:pt x="19" y="20"/>
                      <a:pt x="18" y="21"/>
                    </a:cubicBezTo>
                    <a:close/>
                  </a:path>
                </a:pathLst>
              </a:custGeom>
              <a:solidFill>
                <a:srgbClr val="3E3A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8" name="Freeform 14"/>
              <p:cNvSpPr>
                <a:spLocks noEditPoints="1"/>
              </p:cNvSpPr>
              <p:nvPr/>
            </p:nvSpPr>
            <p:spPr bwMode="auto">
              <a:xfrm>
                <a:off x="1054100" y="2536826"/>
                <a:ext cx="63500" cy="66675"/>
              </a:xfrm>
              <a:custGeom>
                <a:avLst/>
                <a:gdLst>
                  <a:gd name="T0" fmla="*/ 54 w 60"/>
                  <a:gd name="T1" fmla="*/ 14 h 63"/>
                  <a:gd name="T2" fmla="*/ 53 w 60"/>
                  <a:gd name="T3" fmla="*/ 11 h 63"/>
                  <a:gd name="T4" fmla="*/ 47 w 60"/>
                  <a:gd name="T5" fmla="*/ 11 h 63"/>
                  <a:gd name="T6" fmla="*/ 44 w 60"/>
                  <a:gd name="T7" fmla="*/ 9 h 63"/>
                  <a:gd name="T8" fmla="*/ 42 w 60"/>
                  <a:gd name="T9" fmla="*/ 3 h 63"/>
                  <a:gd name="T10" fmla="*/ 39 w 60"/>
                  <a:gd name="T11" fmla="*/ 2 h 63"/>
                  <a:gd name="T12" fmla="*/ 34 w 60"/>
                  <a:gd name="T13" fmla="*/ 4 h 63"/>
                  <a:gd name="T14" fmla="*/ 31 w 60"/>
                  <a:gd name="T15" fmla="*/ 4 h 63"/>
                  <a:gd name="T16" fmla="*/ 26 w 60"/>
                  <a:gd name="T17" fmla="*/ 0 h 63"/>
                  <a:gd name="T18" fmla="*/ 23 w 60"/>
                  <a:gd name="T19" fmla="*/ 1 h 63"/>
                  <a:gd name="T20" fmla="*/ 20 w 60"/>
                  <a:gd name="T21" fmla="*/ 6 h 63"/>
                  <a:gd name="T22" fmla="*/ 17 w 60"/>
                  <a:gd name="T23" fmla="*/ 7 h 63"/>
                  <a:gd name="T24" fmla="*/ 14 w 60"/>
                  <a:gd name="T25" fmla="*/ 5 h 63"/>
                  <a:gd name="T26" fmla="*/ 12 w 60"/>
                  <a:gd name="T27" fmla="*/ 11 h 63"/>
                  <a:gd name="T28" fmla="*/ 10 w 60"/>
                  <a:gd name="T29" fmla="*/ 13 h 63"/>
                  <a:gd name="T30" fmla="*/ 4 w 60"/>
                  <a:gd name="T31" fmla="*/ 15 h 63"/>
                  <a:gd name="T32" fmla="*/ 3 w 60"/>
                  <a:gd name="T33" fmla="*/ 17 h 63"/>
                  <a:gd name="T34" fmla="*/ 4 w 60"/>
                  <a:gd name="T35" fmla="*/ 23 h 63"/>
                  <a:gd name="T36" fmla="*/ 4 w 60"/>
                  <a:gd name="T37" fmla="*/ 26 h 63"/>
                  <a:gd name="T38" fmla="*/ 0 w 60"/>
                  <a:gd name="T39" fmla="*/ 30 h 63"/>
                  <a:gd name="T40" fmla="*/ 0 w 60"/>
                  <a:gd name="T41" fmla="*/ 34 h 63"/>
                  <a:gd name="T42" fmla="*/ 4 w 60"/>
                  <a:gd name="T43" fmla="*/ 38 h 63"/>
                  <a:gd name="T44" fmla="*/ 5 w 60"/>
                  <a:gd name="T45" fmla="*/ 41 h 63"/>
                  <a:gd name="T46" fmla="*/ 3 w 60"/>
                  <a:gd name="T47" fmla="*/ 47 h 63"/>
                  <a:gd name="T48" fmla="*/ 5 w 60"/>
                  <a:gd name="T49" fmla="*/ 49 h 63"/>
                  <a:gd name="T50" fmla="*/ 11 w 60"/>
                  <a:gd name="T51" fmla="*/ 51 h 63"/>
                  <a:gd name="T52" fmla="*/ 13 w 60"/>
                  <a:gd name="T53" fmla="*/ 53 h 63"/>
                  <a:gd name="T54" fmla="*/ 14 w 60"/>
                  <a:gd name="T55" fmla="*/ 59 h 63"/>
                  <a:gd name="T56" fmla="*/ 17 w 60"/>
                  <a:gd name="T57" fmla="*/ 60 h 63"/>
                  <a:gd name="T58" fmla="*/ 23 w 60"/>
                  <a:gd name="T59" fmla="*/ 58 h 63"/>
                  <a:gd name="T60" fmla="*/ 26 w 60"/>
                  <a:gd name="T61" fmla="*/ 59 h 63"/>
                  <a:gd name="T62" fmla="*/ 30 w 60"/>
                  <a:gd name="T63" fmla="*/ 63 h 63"/>
                  <a:gd name="T64" fmla="*/ 33 w 60"/>
                  <a:gd name="T65" fmla="*/ 63 h 63"/>
                  <a:gd name="T66" fmla="*/ 37 w 60"/>
                  <a:gd name="T67" fmla="*/ 58 h 63"/>
                  <a:gd name="T68" fmla="*/ 40 w 60"/>
                  <a:gd name="T69" fmla="*/ 57 h 63"/>
                  <a:gd name="T70" fmla="*/ 45 w 60"/>
                  <a:gd name="T71" fmla="*/ 59 h 63"/>
                  <a:gd name="T72" fmla="*/ 45 w 60"/>
                  <a:gd name="T73" fmla="*/ 54 h 63"/>
                  <a:gd name="T74" fmla="*/ 48 w 60"/>
                  <a:gd name="T75" fmla="*/ 52 h 63"/>
                  <a:gd name="T76" fmla="*/ 53 w 60"/>
                  <a:gd name="T77" fmla="*/ 51 h 63"/>
                  <a:gd name="T78" fmla="*/ 55 w 60"/>
                  <a:gd name="T79" fmla="*/ 48 h 63"/>
                  <a:gd name="T80" fmla="*/ 54 w 60"/>
                  <a:gd name="T81" fmla="*/ 42 h 63"/>
                  <a:gd name="T82" fmla="*/ 55 w 60"/>
                  <a:gd name="T83" fmla="*/ 39 h 63"/>
                  <a:gd name="T84" fmla="*/ 59 w 60"/>
                  <a:gd name="T85" fmla="*/ 35 h 63"/>
                  <a:gd name="T86" fmla="*/ 60 w 60"/>
                  <a:gd name="T87" fmla="*/ 32 h 63"/>
                  <a:gd name="T88" fmla="*/ 56 w 60"/>
                  <a:gd name="T89" fmla="*/ 28 h 63"/>
                  <a:gd name="T90" fmla="*/ 55 w 60"/>
                  <a:gd name="T91" fmla="*/ 24 h 63"/>
                  <a:gd name="T92" fmla="*/ 57 w 60"/>
                  <a:gd name="T93" fmla="*/ 19 h 63"/>
                  <a:gd name="T94" fmla="*/ 20 w 60"/>
                  <a:gd name="T95" fmla="*/ 47 h 63"/>
                  <a:gd name="T96" fmla="*/ 22 w 60"/>
                  <a:gd name="T97" fmla="*/ 36 h 63"/>
                  <a:gd name="T98" fmla="*/ 31 w 60"/>
                  <a:gd name="T99" fmla="*/ 50 h 63"/>
                  <a:gd name="T100" fmla="*/ 41 w 60"/>
                  <a:gd name="T101" fmla="*/ 53 h 63"/>
                  <a:gd name="T102" fmla="*/ 32 w 60"/>
                  <a:gd name="T103" fmla="*/ 30 h 63"/>
                  <a:gd name="T104" fmla="*/ 26 w 60"/>
                  <a:gd name="T105" fmla="*/ 24 h 63"/>
                  <a:gd name="T106" fmla="*/ 28 w 60"/>
                  <a:gd name="T107" fmla="*/ 13 h 63"/>
                  <a:gd name="T108" fmla="*/ 37 w 60"/>
                  <a:gd name="T109" fmla="*/ 27 h 63"/>
                  <a:gd name="T110" fmla="*/ 47 w 60"/>
                  <a:gd name="T111" fmla="*/ 3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0" h="63">
                    <a:moveTo>
                      <a:pt x="53" y="18"/>
                    </a:moveTo>
                    <a:cubicBezTo>
                      <a:pt x="56" y="16"/>
                      <a:pt x="56" y="16"/>
                      <a:pt x="56" y="16"/>
                    </a:cubicBezTo>
                    <a:cubicBezTo>
                      <a:pt x="55" y="15"/>
                      <a:pt x="55" y="14"/>
                      <a:pt x="54" y="14"/>
                    </a:cubicBezTo>
                    <a:cubicBezTo>
                      <a:pt x="51" y="16"/>
                      <a:pt x="51" y="16"/>
                      <a:pt x="51" y="16"/>
                    </a:cubicBezTo>
                    <a:cubicBezTo>
                      <a:pt x="51" y="15"/>
                      <a:pt x="50" y="15"/>
                      <a:pt x="50" y="14"/>
                    </a:cubicBezTo>
                    <a:cubicBezTo>
                      <a:pt x="53" y="11"/>
                      <a:pt x="53" y="11"/>
                      <a:pt x="53" y="11"/>
                    </a:cubicBezTo>
                    <a:cubicBezTo>
                      <a:pt x="52" y="11"/>
                      <a:pt x="52" y="10"/>
                      <a:pt x="51" y="9"/>
                    </a:cubicBezTo>
                    <a:cubicBezTo>
                      <a:pt x="48" y="12"/>
                      <a:pt x="48" y="12"/>
                      <a:pt x="48" y="12"/>
                    </a:cubicBezTo>
                    <a:cubicBezTo>
                      <a:pt x="48" y="11"/>
                      <a:pt x="47" y="11"/>
                      <a:pt x="47" y="11"/>
                    </a:cubicBezTo>
                    <a:cubicBezTo>
                      <a:pt x="49" y="7"/>
                      <a:pt x="49" y="7"/>
                      <a:pt x="49" y="7"/>
                    </a:cubicBezTo>
                    <a:cubicBezTo>
                      <a:pt x="48" y="7"/>
                      <a:pt x="48" y="6"/>
                      <a:pt x="47" y="6"/>
                    </a:cubicBezTo>
                    <a:cubicBezTo>
                      <a:pt x="44" y="9"/>
                      <a:pt x="44" y="9"/>
                      <a:pt x="44" y="9"/>
                    </a:cubicBezTo>
                    <a:cubicBezTo>
                      <a:pt x="44" y="8"/>
                      <a:pt x="43" y="8"/>
                      <a:pt x="43" y="8"/>
                    </a:cubicBezTo>
                    <a:cubicBezTo>
                      <a:pt x="44" y="4"/>
                      <a:pt x="44" y="4"/>
                      <a:pt x="44" y="4"/>
                    </a:cubicBezTo>
                    <a:cubicBezTo>
                      <a:pt x="44" y="4"/>
                      <a:pt x="43" y="3"/>
                      <a:pt x="42" y="3"/>
                    </a:cubicBezTo>
                    <a:cubicBezTo>
                      <a:pt x="40" y="6"/>
                      <a:pt x="40" y="6"/>
                      <a:pt x="40" y="6"/>
                    </a:cubicBezTo>
                    <a:cubicBezTo>
                      <a:pt x="40" y="6"/>
                      <a:pt x="39" y="6"/>
                      <a:pt x="39" y="6"/>
                    </a:cubicBezTo>
                    <a:cubicBezTo>
                      <a:pt x="39" y="2"/>
                      <a:pt x="39" y="2"/>
                      <a:pt x="39" y="2"/>
                    </a:cubicBezTo>
                    <a:cubicBezTo>
                      <a:pt x="39" y="2"/>
                      <a:pt x="38" y="1"/>
                      <a:pt x="37" y="1"/>
                    </a:cubicBezTo>
                    <a:cubicBezTo>
                      <a:pt x="36" y="5"/>
                      <a:pt x="36" y="5"/>
                      <a:pt x="36" y="5"/>
                    </a:cubicBezTo>
                    <a:cubicBezTo>
                      <a:pt x="35" y="5"/>
                      <a:pt x="35" y="4"/>
                      <a:pt x="34" y="4"/>
                    </a:cubicBezTo>
                    <a:cubicBezTo>
                      <a:pt x="34" y="0"/>
                      <a:pt x="34" y="0"/>
                      <a:pt x="34" y="0"/>
                    </a:cubicBezTo>
                    <a:cubicBezTo>
                      <a:pt x="33" y="0"/>
                      <a:pt x="33" y="0"/>
                      <a:pt x="32" y="0"/>
                    </a:cubicBezTo>
                    <a:cubicBezTo>
                      <a:pt x="31" y="4"/>
                      <a:pt x="31" y="4"/>
                      <a:pt x="31" y="4"/>
                    </a:cubicBezTo>
                    <a:cubicBezTo>
                      <a:pt x="31" y="4"/>
                      <a:pt x="30" y="4"/>
                      <a:pt x="29" y="4"/>
                    </a:cubicBezTo>
                    <a:cubicBezTo>
                      <a:pt x="29" y="0"/>
                      <a:pt x="29" y="0"/>
                      <a:pt x="29" y="0"/>
                    </a:cubicBezTo>
                    <a:cubicBezTo>
                      <a:pt x="28" y="0"/>
                      <a:pt x="27" y="0"/>
                      <a:pt x="26" y="0"/>
                    </a:cubicBezTo>
                    <a:cubicBezTo>
                      <a:pt x="26" y="4"/>
                      <a:pt x="26" y="4"/>
                      <a:pt x="26" y="4"/>
                    </a:cubicBezTo>
                    <a:cubicBezTo>
                      <a:pt x="26" y="4"/>
                      <a:pt x="25" y="4"/>
                      <a:pt x="25" y="4"/>
                    </a:cubicBezTo>
                    <a:cubicBezTo>
                      <a:pt x="23" y="1"/>
                      <a:pt x="23" y="1"/>
                      <a:pt x="23" y="1"/>
                    </a:cubicBezTo>
                    <a:cubicBezTo>
                      <a:pt x="23" y="1"/>
                      <a:pt x="22" y="1"/>
                      <a:pt x="21" y="1"/>
                    </a:cubicBezTo>
                    <a:cubicBezTo>
                      <a:pt x="22" y="5"/>
                      <a:pt x="22" y="5"/>
                      <a:pt x="22" y="5"/>
                    </a:cubicBezTo>
                    <a:cubicBezTo>
                      <a:pt x="21" y="5"/>
                      <a:pt x="21" y="6"/>
                      <a:pt x="20" y="6"/>
                    </a:cubicBezTo>
                    <a:cubicBezTo>
                      <a:pt x="18" y="2"/>
                      <a:pt x="18" y="2"/>
                      <a:pt x="18" y="2"/>
                    </a:cubicBezTo>
                    <a:cubicBezTo>
                      <a:pt x="18" y="3"/>
                      <a:pt x="17" y="3"/>
                      <a:pt x="16" y="3"/>
                    </a:cubicBezTo>
                    <a:cubicBezTo>
                      <a:pt x="17" y="7"/>
                      <a:pt x="17" y="7"/>
                      <a:pt x="17" y="7"/>
                    </a:cubicBezTo>
                    <a:cubicBezTo>
                      <a:pt x="17" y="7"/>
                      <a:pt x="17" y="7"/>
                      <a:pt x="16" y="8"/>
                    </a:cubicBezTo>
                    <a:cubicBezTo>
                      <a:pt x="16" y="8"/>
                      <a:pt x="16" y="8"/>
                      <a:pt x="16" y="8"/>
                    </a:cubicBezTo>
                    <a:cubicBezTo>
                      <a:pt x="14" y="5"/>
                      <a:pt x="14" y="5"/>
                      <a:pt x="14" y="5"/>
                    </a:cubicBezTo>
                    <a:cubicBezTo>
                      <a:pt x="13" y="5"/>
                      <a:pt x="12" y="6"/>
                      <a:pt x="12" y="6"/>
                    </a:cubicBezTo>
                    <a:cubicBezTo>
                      <a:pt x="13" y="10"/>
                      <a:pt x="13" y="10"/>
                      <a:pt x="13" y="10"/>
                    </a:cubicBezTo>
                    <a:cubicBezTo>
                      <a:pt x="13" y="10"/>
                      <a:pt x="13" y="10"/>
                      <a:pt x="12" y="11"/>
                    </a:cubicBezTo>
                    <a:cubicBezTo>
                      <a:pt x="9" y="8"/>
                      <a:pt x="9" y="8"/>
                      <a:pt x="9" y="8"/>
                    </a:cubicBezTo>
                    <a:cubicBezTo>
                      <a:pt x="9" y="9"/>
                      <a:pt x="8" y="9"/>
                      <a:pt x="8" y="10"/>
                    </a:cubicBezTo>
                    <a:cubicBezTo>
                      <a:pt x="10" y="13"/>
                      <a:pt x="10" y="13"/>
                      <a:pt x="10" y="13"/>
                    </a:cubicBezTo>
                    <a:cubicBezTo>
                      <a:pt x="10" y="14"/>
                      <a:pt x="9" y="14"/>
                      <a:pt x="9" y="14"/>
                    </a:cubicBezTo>
                    <a:cubicBezTo>
                      <a:pt x="6" y="13"/>
                      <a:pt x="6" y="13"/>
                      <a:pt x="6" y="13"/>
                    </a:cubicBezTo>
                    <a:cubicBezTo>
                      <a:pt x="5" y="13"/>
                      <a:pt x="5" y="14"/>
                      <a:pt x="4" y="15"/>
                    </a:cubicBezTo>
                    <a:cubicBezTo>
                      <a:pt x="7" y="17"/>
                      <a:pt x="7" y="17"/>
                      <a:pt x="7" y="17"/>
                    </a:cubicBezTo>
                    <a:cubicBezTo>
                      <a:pt x="7" y="18"/>
                      <a:pt x="7" y="18"/>
                      <a:pt x="6" y="19"/>
                    </a:cubicBezTo>
                    <a:cubicBezTo>
                      <a:pt x="3" y="17"/>
                      <a:pt x="3" y="17"/>
                      <a:pt x="3" y="17"/>
                    </a:cubicBezTo>
                    <a:cubicBezTo>
                      <a:pt x="2" y="18"/>
                      <a:pt x="2" y="19"/>
                      <a:pt x="2" y="20"/>
                    </a:cubicBezTo>
                    <a:cubicBezTo>
                      <a:pt x="5" y="21"/>
                      <a:pt x="5" y="21"/>
                      <a:pt x="5" y="21"/>
                    </a:cubicBezTo>
                    <a:cubicBezTo>
                      <a:pt x="5" y="22"/>
                      <a:pt x="5" y="23"/>
                      <a:pt x="4" y="23"/>
                    </a:cubicBezTo>
                    <a:cubicBezTo>
                      <a:pt x="1" y="23"/>
                      <a:pt x="1" y="23"/>
                      <a:pt x="1" y="23"/>
                    </a:cubicBezTo>
                    <a:cubicBezTo>
                      <a:pt x="1" y="23"/>
                      <a:pt x="0" y="24"/>
                      <a:pt x="0" y="25"/>
                    </a:cubicBezTo>
                    <a:cubicBezTo>
                      <a:pt x="4" y="26"/>
                      <a:pt x="4" y="26"/>
                      <a:pt x="4" y="26"/>
                    </a:cubicBezTo>
                    <a:cubicBezTo>
                      <a:pt x="4" y="27"/>
                      <a:pt x="3" y="27"/>
                      <a:pt x="3" y="28"/>
                    </a:cubicBezTo>
                    <a:cubicBezTo>
                      <a:pt x="0" y="28"/>
                      <a:pt x="0" y="28"/>
                      <a:pt x="0" y="28"/>
                    </a:cubicBezTo>
                    <a:cubicBezTo>
                      <a:pt x="0" y="29"/>
                      <a:pt x="0" y="30"/>
                      <a:pt x="0" y="30"/>
                    </a:cubicBezTo>
                    <a:cubicBezTo>
                      <a:pt x="3" y="31"/>
                      <a:pt x="3" y="31"/>
                      <a:pt x="3" y="31"/>
                    </a:cubicBezTo>
                    <a:cubicBezTo>
                      <a:pt x="3" y="32"/>
                      <a:pt x="3" y="32"/>
                      <a:pt x="3" y="33"/>
                    </a:cubicBezTo>
                    <a:cubicBezTo>
                      <a:pt x="0" y="34"/>
                      <a:pt x="0" y="34"/>
                      <a:pt x="0" y="34"/>
                    </a:cubicBezTo>
                    <a:cubicBezTo>
                      <a:pt x="0" y="34"/>
                      <a:pt x="0" y="35"/>
                      <a:pt x="0" y="36"/>
                    </a:cubicBezTo>
                    <a:cubicBezTo>
                      <a:pt x="4" y="36"/>
                      <a:pt x="4" y="36"/>
                      <a:pt x="4" y="36"/>
                    </a:cubicBezTo>
                    <a:cubicBezTo>
                      <a:pt x="4" y="37"/>
                      <a:pt x="4" y="37"/>
                      <a:pt x="4" y="38"/>
                    </a:cubicBezTo>
                    <a:cubicBezTo>
                      <a:pt x="0" y="39"/>
                      <a:pt x="0" y="39"/>
                      <a:pt x="0" y="39"/>
                    </a:cubicBezTo>
                    <a:cubicBezTo>
                      <a:pt x="1" y="40"/>
                      <a:pt x="1" y="41"/>
                      <a:pt x="1" y="42"/>
                    </a:cubicBezTo>
                    <a:cubicBezTo>
                      <a:pt x="5" y="41"/>
                      <a:pt x="5" y="41"/>
                      <a:pt x="5" y="41"/>
                    </a:cubicBezTo>
                    <a:cubicBezTo>
                      <a:pt x="5" y="41"/>
                      <a:pt x="5" y="42"/>
                      <a:pt x="5" y="42"/>
                    </a:cubicBezTo>
                    <a:cubicBezTo>
                      <a:pt x="2" y="45"/>
                      <a:pt x="2" y="45"/>
                      <a:pt x="2" y="45"/>
                    </a:cubicBezTo>
                    <a:cubicBezTo>
                      <a:pt x="3" y="45"/>
                      <a:pt x="3" y="46"/>
                      <a:pt x="3" y="47"/>
                    </a:cubicBezTo>
                    <a:cubicBezTo>
                      <a:pt x="7" y="45"/>
                      <a:pt x="7" y="45"/>
                      <a:pt x="7" y="45"/>
                    </a:cubicBezTo>
                    <a:cubicBezTo>
                      <a:pt x="7" y="46"/>
                      <a:pt x="7" y="46"/>
                      <a:pt x="8" y="47"/>
                    </a:cubicBezTo>
                    <a:cubicBezTo>
                      <a:pt x="5" y="49"/>
                      <a:pt x="5" y="49"/>
                      <a:pt x="5" y="49"/>
                    </a:cubicBezTo>
                    <a:cubicBezTo>
                      <a:pt x="5" y="50"/>
                      <a:pt x="6" y="51"/>
                      <a:pt x="6" y="51"/>
                    </a:cubicBezTo>
                    <a:cubicBezTo>
                      <a:pt x="9" y="49"/>
                      <a:pt x="9" y="49"/>
                      <a:pt x="9" y="49"/>
                    </a:cubicBezTo>
                    <a:cubicBezTo>
                      <a:pt x="10" y="50"/>
                      <a:pt x="10" y="50"/>
                      <a:pt x="11" y="51"/>
                    </a:cubicBezTo>
                    <a:cubicBezTo>
                      <a:pt x="8" y="54"/>
                      <a:pt x="8" y="54"/>
                      <a:pt x="8" y="54"/>
                    </a:cubicBezTo>
                    <a:cubicBezTo>
                      <a:pt x="9" y="54"/>
                      <a:pt x="9" y="55"/>
                      <a:pt x="10" y="55"/>
                    </a:cubicBezTo>
                    <a:cubicBezTo>
                      <a:pt x="13" y="53"/>
                      <a:pt x="13" y="53"/>
                      <a:pt x="13" y="53"/>
                    </a:cubicBezTo>
                    <a:cubicBezTo>
                      <a:pt x="13" y="53"/>
                      <a:pt x="14" y="54"/>
                      <a:pt x="14" y="54"/>
                    </a:cubicBezTo>
                    <a:cubicBezTo>
                      <a:pt x="12" y="57"/>
                      <a:pt x="12" y="57"/>
                      <a:pt x="12" y="57"/>
                    </a:cubicBezTo>
                    <a:cubicBezTo>
                      <a:pt x="13" y="58"/>
                      <a:pt x="14" y="58"/>
                      <a:pt x="14" y="59"/>
                    </a:cubicBezTo>
                    <a:cubicBezTo>
                      <a:pt x="17" y="56"/>
                      <a:pt x="17" y="56"/>
                      <a:pt x="17" y="56"/>
                    </a:cubicBezTo>
                    <a:cubicBezTo>
                      <a:pt x="17" y="56"/>
                      <a:pt x="18" y="56"/>
                      <a:pt x="18" y="56"/>
                    </a:cubicBezTo>
                    <a:cubicBezTo>
                      <a:pt x="17" y="60"/>
                      <a:pt x="17" y="60"/>
                      <a:pt x="17" y="60"/>
                    </a:cubicBezTo>
                    <a:cubicBezTo>
                      <a:pt x="18" y="61"/>
                      <a:pt x="19" y="61"/>
                      <a:pt x="19" y="61"/>
                    </a:cubicBezTo>
                    <a:cubicBezTo>
                      <a:pt x="21" y="58"/>
                      <a:pt x="21" y="58"/>
                      <a:pt x="21" y="58"/>
                    </a:cubicBezTo>
                    <a:cubicBezTo>
                      <a:pt x="22" y="58"/>
                      <a:pt x="22" y="58"/>
                      <a:pt x="23" y="58"/>
                    </a:cubicBezTo>
                    <a:cubicBezTo>
                      <a:pt x="22" y="62"/>
                      <a:pt x="22" y="62"/>
                      <a:pt x="22" y="62"/>
                    </a:cubicBezTo>
                    <a:cubicBezTo>
                      <a:pt x="23" y="62"/>
                      <a:pt x="24" y="62"/>
                      <a:pt x="25" y="63"/>
                    </a:cubicBezTo>
                    <a:cubicBezTo>
                      <a:pt x="26" y="59"/>
                      <a:pt x="26" y="59"/>
                      <a:pt x="26" y="59"/>
                    </a:cubicBezTo>
                    <a:cubicBezTo>
                      <a:pt x="26" y="59"/>
                      <a:pt x="27" y="59"/>
                      <a:pt x="27" y="59"/>
                    </a:cubicBezTo>
                    <a:cubicBezTo>
                      <a:pt x="28" y="63"/>
                      <a:pt x="28" y="63"/>
                      <a:pt x="28" y="63"/>
                    </a:cubicBezTo>
                    <a:cubicBezTo>
                      <a:pt x="28" y="63"/>
                      <a:pt x="29" y="63"/>
                      <a:pt x="30" y="63"/>
                    </a:cubicBezTo>
                    <a:cubicBezTo>
                      <a:pt x="30" y="59"/>
                      <a:pt x="30" y="59"/>
                      <a:pt x="30" y="59"/>
                    </a:cubicBezTo>
                    <a:cubicBezTo>
                      <a:pt x="31" y="59"/>
                      <a:pt x="32" y="59"/>
                      <a:pt x="32" y="59"/>
                    </a:cubicBezTo>
                    <a:cubicBezTo>
                      <a:pt x="33" y="63"/>
                      <a:pt x="33" y="63"/>
                      <a:pt x="33" y="63"/>
                    </a:cubicBezTo>
                    <a:cubicBezTo>
                      <a:pt x="34" y="63"/>
                      <a:pt x="35" y="63"/>
                      <a:pt x="35" y="62"/>
                    </a:cubicBezTo>
                    <a:cubicBezTo>
                      <a:pt x="35" y="59"/>
                      <a:pt x="35" y="59"/>
                      <a:pt x="35" y="59"/>
                    </a:cubicBezTo>
                    <a:cubicBezTo>
                      <a:pt x="36" y="58"/>
                      <a:pt x="36" y="58"/>
                      <a:pt x="37" y="58"/>
                    </a:cubicBezTo>
                    <a:cubicBezTo>
                      <a:pt x="38" y="62"/>
                      <a:pt x="38" y="62"/>
                      <a:pt x="38" y="62"/>
                    </a:cubicBezTo>
                    <a:cubicBezTo>
                      <a:pt x="39" y="61"/>
                      <a:pt x="40" y="61"/>
                      <a:pt x="41" y="61"/>
                    </a:cubicBezTo>
                    <a:cubicBezTo>
                      <a:pt x="40" y="57"/>
                      <a:pt x="40" y="57"/>
                      <a:pt x="40" y="57"/>
                    </a:cubicBezTo>
                    <a:cubicBezTo>
                      <a:pt x="40" y="57"/>
                      <a:pt x="41" y="57"/>
                      <a:pt x="41" y="56"/>
                    </a:cubicBezTo>
                    <a:cubicBezTo>
                      <a:pt x="43" y="60"/>
                      <a:pt x="43" y="60"/>
                      <a:pt x="43" y="60"/>
                    </a:cubicBezTo>
                    <a:cubicBezTo>
                      <a:pt x="44" y="59"/>
                      <a:pt x="44" y="59"/>
                      <a:pt x="45" y="59"/>
                    </a:cubicBezTo>
                    <a:cubicBezTo>
                      <a:pt x="45" y="59"/>
                      <a:pt x="45" y="59"/>
                      <a:pt x="45" y="58"/>
                    </a:cubicBezTo>
                    <a:cubicBezTo>
                      <a:pt x="44" y="55"/>
                      <a:pt x="44" y="55"/>
                      <a:pt x="44" y="55"/>
                    </a:cubicBezTo>
                    <a:cubicBezTo>
                      <a:pt x="44" y="54"/>
                      <a:pt x="45" y="54"/>
                      <a:pt x="45" y="54"/>
                    </a:cubicBezTo>
                    <a:cubicBezTo>
                      <a:pt x="48" y="57"/>
                      <a:pt x="48" y="57"/>
                      <a:pt x="48" y="57"/>
                    </a:cubicBezTo>
                    <a:cubicBezTo>
                      <a:pt x="49" y="56"/>
                      <a:pt x="49" y="56"/>
                      <a:pt x="50" y="55"/>
                    </a:cubicBezTo>
                    <a:cubicBezTo>
                      <a:pt x="48" y="52"/>
                      <a:pt x="48" y="52"/>
                      <a:pt x="48" y="52"/>
                    </a:cubicBezTo>
                    <a:cubicBezTo>
                      <a:pt x="48" y="51"/>
                      <a:pt x="48" y="51"/>
                      <a:pt x="49" y="50"/>
                    </a:cubicBezTo>
                    <a:cubicBezTo>
                      <a:pt x="52" y="53"/>
                      <a:pt x="52" y="53"/>
                      <a:pt x="52" y="53"/>
                    </a:cubicBezTo>
                    <a:cubicBezTo>
                      <a:pt x="52" y="52"/>
                      <a:pt x="53" y="51"/>
                      <a:pt x="53" y="51"/>
                    </a:cubicBezTo>
                    <a:cubicBezTo>
                      <a:pt x="51" y="48"/>
                      <a:pt x="51" y="48"/>
                      <a:pt x="51" y="48"/>
                    </a:cubicBezTo>
                    <a:cubicBezTo>
                      <a:pt x="51" y="48"/>
                      <a:pt x="51" y="47"/>
                      <a:pt x="52" y="47"/>
                    </a:cubicBezTo>
                    <a:cubicBezTo>
                      <a:pt x="55" y="48"/>
                      <a:pt x="55" y="48"/>
                      <a:pt x="55" y="48"/>
                    </a:cubicBezTo>
                    <a:cubicBezTo>
                      <a:pt x="56" y="47"/>
                      <a:pt x="56" y="47"/>
                      <a:pt x="56" y="46"/>
                    </a:cubicBezTo>
                    <a:cubicBezTo>
                      <a:pt x="53" y="44"/>
                      <a:pt x="53" y="44"/>
                      <a:pt x="53" y="44"/>
                    </a:cubicBezTo>
                    <a:cubicBezTo>
                      <a:pt x="54" y="43"/>
                      <a:pt x="54" y="43"/>
                      <a:pt x="54" y="42"/>
                    </a:cubicBezTo>
                    <a:cubicBezTo>
                      <a:pt x="58" y="43"/>
                      <a:pt x="58" y="43"/>
                      <a:pt x="58" y="43"/>
                    </a:cubicBezTo>
                    <a:cubicBezTo>
                      <a:pt x="58" y="42"/>
                      <a:pt x="58" y="42"/>
                      <a:pt x="58" y="41"/>
                    </a:cubicBezTo>
                    <a:cubicBezTo>
                      <a:pt x="55" y="39"/>
                      <a:pt x="55" y="39"/>
                      <a:pt x="55" y="39"/>
                    </a:cubicBezTo>
                    <a:cubicBezTo>
                      <a:pt x="55" y="39"/>
                      <a:pt x="55" y="38"/>
                      <a:pt x="55" y="37"/>
                    </a:cubicBezTo>
                    <a:cubicBezTo>
                      <a:pt x="59" y="38"/>
                      <a:pt x="59" y="38"/>
                      <a:pt x="59" y="38"/>
                    </a:cubicBezTo>
                    <a:cubicBezTo>
                      <a:pt x="59" y="37"/>
                      <a:pt x="59" y="36"/>
                      <a:pt x="59" y="35"/>
                    </a:cubicBezTo>
                    <a:cubicBezTo>
                      <a:pt x="56" y="34"/>
                      <a:pt x="56" y="34"/>
                      <a:pt x="56" y="34"/>
                    </a:cubicBezTo>
                    <a:cubicBezTo>
                      <a:pt x="56" y="34"/>
                      <a:pt x="56" y="33"/>
                      <a:pt x="56" y="33"/>
                    </a:cubicBezTo>
                    <a:cubicBezTo>
                      <a:pt x="60" y="32"/>
                      <a:pt x="60" y="32"/>
                      <a:pt x="60" y="32"/>
                    </a:cubicBezTo>
                    <a:cubicBezTo>
                      <a:pt x="60" y="31"/>
                      <a:pt x="60" y="30"/>
                      <a:pt x="60" y="30"/>
                    </a:cubicBezTo>
                    <a:cubicBezTo>
                      <a:pt x="56" y="29"/>
                      <a:pt x="56" y="29"/>
                      <a:pt x="56" y="29"/>
                    </a:cubicBezTo>
                    <a:cubicBezTo>
                      <a:pt x="56" y="29"/>
                      <a:pt x="56" y="28"/>
                      <a:pt x="56" y="28"/>
                    </a:cubicBezTo>
                    <a:cubicBezTo>
                      <a:pt x="59" y="26"/>
                      <a:pt x="59" y="26"/>
                      <a:pt x="59" y="26"/>
                    </a:cubicBezTo>
                    <a:cubicBezTo>
                      <a:pt x="59" y="26"/>
                      <a:pt x="59" y="25"/>
                      <a:pt x="59" y="24"/>
                    </a:cubicBezTo>
                    <a:cubicBezTo>
                      <a:pt x="55" y="24"/>
                      <a:pt x="55" y="24"/>
                      <a:pt x="55" y="24"/>
                    </a:cubicBezTo>
                    <a:cubicBezTo>
                      <a:pt x="55" y="24"/>
                      <a:pt x="55" y="23"/>
                      <a:pt x="55" y="23"/>
                    </a:cubicBezTo>
                    <a:cubicBezTo>
                      <a:pt x="58" y="21"/>
                      <a:pt x="58" y="21"/>
                      <a:pt x="58" y="21"/>
                    </a:cubicBezTo>
                    <a:cubicBezTo>
                      <a:pt x="58" y="20"/>
                      <a:pt x="57" y="19"/>
                      <a:pt x="57" y="19"/>
                    </a:cubicBezTo>
                    <a:cubicBezTo>
                      <a:pt x="54" y="20"/>
                      <a:pt x="54" y="20"/>
                      <a:pt x="54" y="20"/>
                    </a:cubicBezTo>
                    <a:cubicBezTo>
                      <a:pt x="53" y="19"/>
                      <a:pt x="53" y="19"/>
                      <a:pt x="53" y="18"/>
                    </a:cubicBezTo>
                    <a:close/>
                    <a:moveTo>
                      <a:pt x="20" y="47"/>
                    </a:moveTo>
                    <a:cubicBezTo>
                      <a:pt x="16" y="49"/>
                      <a:pt x="11" y="47"/>
                      <a:pt x="9" y="44"/>
                    </a:cubicBezTo>
                    <a:cubicBezTo>
                      <a:pt x="7" y="40"/>
                      <a:pt x="9" y="35"/>
                      <a:pt x="12" y="33"/>
                    </a:cubicBezTo>
                    <a:cubicBezTo>
                      <a:pt x="16" y="31"/>
                      <a:pt x="20" y="32"/>
                      <a:pt x="22" y="36"/>
                    </a:cubicBezTo>
                    <a:cubicBezTo>
                      <a:pt x="24" y="40"/>
                      <a:pt x="23" y="44"/>
                      <a:pt x="20" y="47"/>
                    </a:cubicBezTo>
                    <a:close/>
                    <a:moveTo>
                      <a:pt x="41" y="53"/>
                    </a:moveTo>
                    <a:cubicBezTo>
                      <a:pt x="38" y="55"/>
                      <a:pt x="33" y="54"/>
                      <a:pt x="31" y="50"/>
                    </a:cubicBezTo>
                    <a:cubicBezTo>
                      <a:pt x="29" y="46"/>
                      <a:pt x="30" y="41"/>
                      <a:pt x="34" y="39"/>
                    </a:cubicBezTo>
                    <a:cubicBezTo>
                      <a:pt x="37" y="37"/>
                      <a:pt x="42" y="38"/>
                      <a:pt x="44" y="42"/>
                    </a:cubicBezTo>
                    <a:cubicBezTo>
                      <a:pt x="46" y="46"/>
                      <a:pt x="45" y="50"/>
                      <a:pt x="41" y="53"/>
                    </a:cubicBezTo>
                    <a:close/>
                    <a:moveTo>
                      <a:pt x="27" y="33"/>
                    </a:moveTo>
                    <a:cubicBezTo>
                      <a:pt x="26" y="32"/>
                      <a:pt x="26" y="30"/>
                      <a:pt x="28" y="29"/>
                    </a:cubicBezTo>
                    <a:cubicBezTo>
                      <a:pt x="30" y="28"/>
                      <a:pt x="32" y="28"/>
                      <a:pt x="32" y="30"/>
                    </a:cubicBezTo>
                    <a:cubicBezTo>
                      <a:pt x="33" y="31"/>
                      <a:pt x="33" y="34"/>
                      <a:pt x="31" y="35"/>
                    </a:cubicBezTo>
                    <a:cubicBezTo>
                      <a:pt x="30" y="35"/>
                      <a:pt x="28" y="35"/>
                      <a:pt x="27" y="33"/>
                    </a:cubicBezTo>
                    <a:close/>
                    <a:moveTo>
                      <a:pt x="26" y="24"/>
                    </a:moveTo>
                    <a:cubicBezTo>
                      <a:pt x="22" y="26"/>
                      <a:pt x="17" y="25"/>
                      <a:pt x="15" y="21"/>
                    </a:cubicBezTo>
                    <a:cubicBezTo>
                      <a:pt x="13" y="17"/>
                      <a:pt x="14" y="13"/>
                      <a:pt x="18" y="10"/>
                    </a:cubicBezTo>
                    <a:cubicBezTo>
                      <a:pt x="22" y="8"/>
                      <a:pt x="26" y="10"/>
                      <a:pt x="28" y="13"/>
                    </a:cubicBezTo>
                    <a:cubicBezTo>
                      <a:pt x="30" y="17"/>
                      <a:pt x="29" y="22"/>
                      <a:pt x="26" y="24"/>
                    </a:cubicBezTo>
                    <a:close/>
                    <a:moveTo>
                      <a:pt x="47" y="30"/>
                    </a:moveTo>
                    <a:cubicBezTo>
                      <a:pt x="43" y="32"/>
                      <a:pt x="39" y="31"/>
                      <a:pt x="37" y="27"/>
                    </a:cubicBezTo>
                    <a:cubicBezTo>
                      <a:pt x="35" y="23"/>
                      <a:pt x="36" y="19"/>
                      <a:pt x="40" y="17"/>
                    </a:cubicBezTo>
                    <a:cubicBezTo>
                      <a:pt x="43" y="14"/>
                      <a:pt x="48" y="16"/>
                      <a:pt x="50" y="19"/>
                    </a:cubicBezTo>
                    <a:cubicBezTo>
                      <a:pt x="52" y="23"/>
                      <a:pt x="51" y="28"/>
                      <a:pt x="47" y="30"/>
                    </a:cubicBezTo>
                    <a:close/>
                  </a:path>
                </a:pathLst>
              </a:custGeom>
              <a:solidFill>
                <a:srgbClr val="3E3A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9" name="Freeform 15"/>
              <p:cNvSpPr>
                <a:spLocks noEditPoints="1"/>
              </p:cNvSpPr>
              <p:nvPr/>
            </p:nvSpPr>
            <p:spPr bwMode="auto">
              <a:xfrm>
                <a:off x="1225550" y="2528888"/>
                <a:ext cx="76200" cy="79375"/>
              </a:xfrm>
              <a:custGeom>
                <a:avLst/>
                <a:gdLst>
                  <a:gd name="T0" fmla="*/ 65 w 71"/>
                  <a:gd name="T1" fmla="*/ 17 h 75"/>
                  <a:gd name="T2" fmla="*/ 63 w 71"/>
                  <a:gd name="T3" fmla="*/ 14 h 75"/>
                  <a:gd name="T4" fmla="*/ 56 w 71"/>
                  <a:gd name="T5" fmla="*/ 13 h 75"/>
                  <a:gd name="T6" fmla="*/ 53 w 71"/>
                  <a:gd name="T7" fmla="*/ 11 h 75"/>
                  <a:gd name="T8" fmla="*/ 51 w 71"/>
                  <a:gd name="T9" fmla="*/ 4 h 75"/>
                  <a:gd name="T10" fmla="*/ 47 w 71"/>
                  <a:gd name="T11" fmla="*/ 2 h 75"/>
                  <a:gd name="T12" fmla="*/ 41 w 71"/>
                  <a:gd name="T13" fmla="*/ 5 h 75"/>
                  <a:gd name="T14" fmla="*/ 37 w 71"/>
                  <a:gd name="T15" fmla="*/ 5 h 75"/>
                  <a:gd name="T16" fmla="*/ 32 w 71"/>
                  <a:gd name="T17" fmla="*/ 1 h 75"/>
                  <a:gd name="T18" fmla="*/ 28 w 71"/>
                  <a:gd name="T19" fmla="*/ 1 h 75"/>
                  <a:gd name="T20" fmla="*/ 24 w 71"/>
                  <a:gd name="T21" fmla="*/ 7 h 75"/>
                  <a:gd name="T22" fmla="*/ 21 w 71"/>
                  <a:gd name="T23" fmla="*/ 9 h 75"/>
                  <a:gd name="T24" fmla="*/ 17 w 71"/>
                  <a:gd name="T25" fmla="*/ 6 h 75"/>
                  <a:gd name="T26" fmla="*/ 15 w 71"/>
                  <a:gd name="T27" fmla="*/ 13 h 75"/>
                  <a:gd name="T28" fmla="*/ 12 w 71"/>
                  <a:gd name="T29" fmla="*/ 16 h 75"/>
                  <a:gd name="T30" fmla="*/ 6 w 71"/>
                  <a:gd name="T31" fmla="*/ 18 h 75"/>
                  <a:gd name="T32" fmla="*/ 4 w 71"/>
                  <a:gd name="T33" fmla="*/ 21 h 75"/>
                  <a:gd name="T34" fmla="*/ 6 w 71"/>
                  <a:gd name="T35" fmla="*/ 28 h 75"/>
                  <a:gd name="T36" fmla="*/ 5 w 71"/>
                  <a:gd name="T37" fmla="*/ 31 h 75"/>
                  <a:gd name="T38" fmla="*/ 0 w 71"/>
                  <a:gd name="T39" fmla="*/ 36 h 75"/>
                  <a:gd name="T40" fmla="*/ 0 w 71"/>
                  <a:gd name="T41" fmla="*/ 40 h 75"/>
                  <a:gd name="T42" fmla="*/ 5 w 71"/>
                  <a:gd name="T43" fmla="*/ 45 h 75"/>
                  <a:gd name="T44" fmla="*/ 6 w 71"/>
                  <a:gd name="T45" fmla="*/ 49 h 75"/>
                  <a:gd name="T46" fmla="*/ 4 w 71"/>
                  <a:gd name="T47" fmla="*/ 56 h 75"/>
                  <a:gd name="T48" fmla="*/ 6 w 71"/>
                  <a:gd name="T49" fmla="*/ 59 h 75"/>
                  <a:gd name="T50" fmla="*/ 13 w 71"/>
                  <a:gd name="T51" fmla="*/ 60 h 75"/>
                  <a:gd name="T52" fmla="*/ 16 w 71"/>
                  <a:gd name="T53" fmla="*/ 63 h 75"/>
                  <a:gd name="T54" fmla="*/ 18 w 71"/>
                  <a:gd name="T55" fmla="*/ 70 h 75"/>
                  <a:gd name="T56" fmla="*/ 21 w 71"/>
                  <a:gd name="T57" fmla="*/ 72 h 75"/>
                  <a:gd name="T58" fmla="*/ 27 w 71"/>
                  <a:gd name="T59" fmla="*/ 69 h 75"/>
                  <a:gd name="T60" fmla="*/ 31 w 71"/>
                  <a:gd name="T61" fmla="*/ 70 h 75"/>
                  <a:gd name="T62" fmla="*/ 36 w 71"/>
                  <a:gd name="T63" fmla="*/ 75 h 75"/>
                  <a:gd name="T64" fmla="*/ 40 w 71"/>
                  <a:gd name="T65" fmla="*/ 75 h 75"/>
                  <a:gd name="T66" fmla="*/ 44 w 71"/>
                  <a:gd name="T67" fmla="*/ 69 h 75"/>
                  <a:gd name="T68" fmla="*/ 48 w 71"/>
                  <a:gd name="T69" fmla="*/ 68 h 75"/>
                  <a:gd name="T70" fmla="*/ 53 w 71"/>
                  <a:gd name="T71" fmla="*/ 70 h 75"/>
                  <a:gd name="T72" fmla="*/ 54 w 71"/>
                  <a:gd name="T73" fmla="*/ 64 h 75"/>
                  <a:gd name="T74" fmla="*/ 57 w 71"/>
                  <a:gd name="T75" fmla="*/ 62 h 75"/>
                  <a:gd name="T76" fmla="*/ 64 w 71"/>
                  <a:gd name="T77" fmla="*/ 61 h 75"/>
                  <a:gd name="T78" fmla="*/ 66 w 71"/>
                  <a:gd name="T79" fmla="*/ 57 h 75"/>
                  <a:gd name="T80" fmla="*/ 65 w 71"/>
                  <a:gd name="T81" fmla="*/ 50 h 75"/>
                  <a:gd name="T82" fmla="*/ 66 w 71"/>
                  <a:gd name="T83" fmla="*/ 47 h 75"/>
                  <a:gd name="T84" fmla="*/ 71 w 71"/>
                  <a:gd name="T85" fmla="*/ 42 h 75"/>
                  <a:gd name="T86" fmla="*/ 71 w 71"/>
                  <a:gd name="T87" fmla="*/ 38 h 75"/>
                  <a:gd name="T88" fmla="*/ 67 w 71"/>
                  <a:gd name="T89" fmla="*/ 33 h 75"/>
                  <a:gd name="T90" fmla="*/ 66 w 71"/>
                  <a:gd name="T91" fmla="*/ 29 h 75"/>
                  <a:gd name="T92" fmla="*/ 68 w 71"/>
                  <a:gd name="T93" fmla="*/ 23 h 75"/>
                  <a:gd name="T94" fmla="*/ 24 w 71"/>
                  <a:gd name="T95" fmla="*/ 56 h 75"/>
                  <a:gd name="T96" fmla="*/ 27 w 71"/>
                  <a:gd name="T97" fmla="*/ 43 h 75"/>
                  <a:gd name="T98" fmla="*/ 37 w 71"/>
                  <a:gd name="T99" fmla="*/ 59 h 75"/>
                  <a:gd name="T100" fmla="*/ 49 w 71"/>
                  <a:gd name="T101" fmla="*/ 63 h 75"/>
                  <a:gd name="T102" fmla="*/ 39 w 71"/>
                  <a:gd name="T103" fmla="*/ 36 h 75"/>
                  <a:gd name="T104" fmla="*/ 31 w 71"/>
                  <a:gd name="T105" fmla="*/ 29 h 75"/>
                  <a:gd name="T106" fmla="*/ 34 w 71"/>
                  <a:gd name="T107" fmla="*/ 16 h 75"/>
                  <a:gd name="T108" fmla="*/ 44 w 71"/>
                  <a:gd name="T109" fmla="*/ 33 h 75"/>
                  <a:gd name="T110" fmla="*/ 56 w 71"/>
                  <a:gd name="T111" fmla="*/ 36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1" h="75">
                    <a:moveTo>
                      <a:pt x="63" y="22"/>
                    </a:moveTo>
                    <a:cubicBezTo>
                      <a:pt x="67" y="19"/>
                      <a:pt x="67" y="19"/>
                      <a:pt x="67" y="19"/>
                    </a:cubicBezTo>
                    <a:cubicBezTo>
                      <a:pt x="66" y="18"/>
                      <a:pt x="66" y="17"/>
                      <a:pt x="65" y="17"/>
                    </a:cubicBezTo>
                    <a:cubicBezTo>
                      <a:pt x="61" y="19"/>
                      <a:pt x="61" y="19"/>
                      <a:pt x="61" y="19"/>
                    </a:cubicBezTo>
                    <a:cubicBezTo>
                      <a:pt x="61" y="18"/>
                      <a:pt x="60" y="18"/>
                      <a:pt x="60" y="17"/>
                    </a:cubicBezTo>
                    <a:cubicBezTo>
                      <a:pt x="63" y="14"/>
                      <a:pt x="63" y="14"/>
                      <a:pt x="63" y="14"/>
                    </a:cubicBezTo>
                    <a:cubicBezTo>
                      <a:pt x="62" y="13"/>
                      <a:pt x="62" y="12"/>
                      <a:pt x="61" y="11"/>
                    </a:cubicBezTo>
                    <a:cubicBezTo>
                      <a:pt x="58" y="14"/>
                      <a:pt x="58" y="14"/>
                      <a:pt x="58" y="14"/>
                    </a:cubicBezTo>
                    <a:cubicBezTo>
                      <a:pt x="57" y="14"/>
                      <a:pt x="57" y="13"/>
                      <a:pt x="56" y="13"/>
                    </a:cubicBezTo>
                    <a:cubicBezTo>
                      <a:pt x="58" y="9"/>
                      <a:pt x="58" y="9"/>
                      <a:pt x="58" y="9"/>
                    </a:cubicBezTo>
                    <a:cubicBezTo>
                      <a:pt x="58" y="8"/>
                      <a:pt x="57" y="8"/>
                      <a:pt x="56" y="7"/>
                    </a:cubicBezTo>
                    <a:cubicBezTo>
                      <a:pt x="53" y="11"/>
                      <a:pt x="53" y="11"/>
                      <a:pt x="53" y="11"/>
                    </a:cubicBezTo>
                    <a:cubicBezTo>
                      <a:pt x="53" y="10"/>
                      <a:pt x="52" y="10"/>
                      <a:pt x="51" y="9"/>
                    </a:cubicBezTo>
                    <a:cubicBezTo>
                      <a:pt x="53" y="5"/>
                      <a:pt x="53" y="5"/>
                      <a:pt x="53" y="5"/>
                    </a:cubicBezTo>
                    <a:cubicBezTo>
                      <a:pt x="52" y="5"/>
                      <a:pt x="51" y="4"/>
                      <a:pt x="51" y="4"/>
                    </a:cubicBezTo>
                    <a:cubicBezTo>
                      <a:pt x="48" y="8"/>
                      <a:pt x="48" y="8"/>
                      <a:pt x="48" y="8"/>
                    </a:cubicBezTo>
                    <a:cubicBezTo>
                      <a:pt x="48" y="7"/>
                      <a:pt x="47" y="7"/>
                      <a:pt x="46" y="7"/>
                    </a:cubicBezTo>
                    <a:cubicBezTo>
                      <a:pt x="47" y="2"/>
                      <a:pt x="47" y="2"/>
                      <a:pt x="47" y="2"/>
                    </a:cubicBezTo>
                    <a:cubicBezTo>
                      <a:pt x="46" y="2"/>
                      <a:pt x="46" y="2"/>
                      <a:pt x="45" y="2"/>
                    </a:cubicBezTo>
                    <a:cubicBezTo>
                      <a:pt x="43" y="6"/>
                      <a:pt x="43" y="6"/>
                      <a:pt x="43" y="6"/>
                    </a:cubicBezTo>
                    <a:cubicBezTo>
                      <a:pt x="42" y="6"/>
                      <a:pt x="42" y="6"/>
                      <a:pt x="41" y="5"/>
                    </a:cubicBezTo>
                    <a:cubicBezTo>
                      <a:pt x="41" y="1"/>
                      <a:pt x="41" y="1"/>
                      <a:pt x="41" y="1"/>
                    </a:cubicBezTo>
                    <a:cubicBezTo>
                      <a:pt x="40" y="1"/>
                      <a:pt x="39" y="1"/>
                      <a:pt x="38" y="0"/>
                    </a:cubicBezTo>
                    <a:cubicBezTo>
                      <a:pt x="37" y="5"/>
                      <a:pt x="37" y="5"/>
                      <a:pt x="37" y="5"/>
                    </a:cubicBezTo>
                    <a:cubicBezTo>
                      <a:pt x="37" y="5"/>
                      <a:pt x="36" y="5"/>
                      <a:pt x="35" y="5"/>
                    </a:cubicBezTo>
                    <a:cubicBezTo>
                      <a:pt x="35" y="0"/>
                      <a:pt x="35" y="0"/>
                      <a:pt x="35" y="0"/>
                    </a:cubicBezTo>
                    <a:cubicBezTo>
                      <a:pt x="34" y="0"/>
                      <a:pt x="33" y="0"/>
                      <a:pt x="32" y="1"/>
                    </a:cubicBezTo>
                    <a:cubicBezTo>
                      <a:pt x="32" y="5"/>
                      <a:pt x="32" y="5"/>
                      <a:pt x="32" y="5"/>
                    </a:cubicBezTo>
                    <a:cubicBezTo>
                      <a:pt x="31" y="5"/>
                      <a:pt x="30" y="5"/>
                      <a:pt x="30" y="6"/>
                    </a:cubicBezTo>
                    <a:cubicBezTo>
                      <a:pt x="28" y="1"/>
                      <a:pt x="28" y="1"/>
                      <a:pt x="28" y="1"/>
                    </a:cubicBezTo>
                    <a:cubicBezTo>
                      <a:pt x="27" y="1"/>
                      <a:pt x="27" y="2"/>
                      <a:pt x="26" y="2"/>
                    </a:cubicBezTo>
                    <a:cubicBezTo>
                      <a:pt x="26" y="6"/>
                      <a:pt x="26" y="6"/>
                      <a:pt x="26" y="6"/>
                    </a:cubicBezTo>
                    <a:cubicBezTo>
                      <a:pt x="26" y="7"/>
                      <a:pt x="25" y="7"/>
                      <a:pt x="24" y="7"/>
                    </a:cubicBezTo>
                    <a:cubicBezTo>
                      <a:pt x="22" y="3"/>
                      <a:pt x="22" y="3"/>
                      <a:pt x="22" y="3"/>
                    </a:cubicBezTo>
                    <a:cubicBezTo>
                      <a:pt x="21" y="3"/>
                      <a:pt x="21" y="4"/>
                      <a:pt x="20" y="4"/>
                    </a:cubicBezTo>
                    <a:cubicBezTo>
                      <a:pt x="21" y="9"/>
                      <a:pt x="21" y="9"/>
                      <a:pt x="21" y="9"/>
                    </a:cubicBezTo>
                    <a:cubicBezTo>
                      <a:pt x="21" y="9"/>
                      <a:pt x="20" y="9"/>
                      <a:pt x="20" y="9"/>
                    </a:cubicBezTo>
                    <a:cubicBezTo>
                      <a:pt x="20" y="9"/>
                      <a:pt x="20" y="10"/>
                      <a:pt x="19" y="10"/>
                    </a:cubicBezTo>
                    <a:cubicBezTo>
                      <a:pt x="17" y="6"/>
                      <a:pt x="17" y="6"/>
                      <a:pt x="17" y="6"/>
                    </a:cubicBezTo>
                    <a:cubicBezTo>
                      <a:pt x="16" y="7"/>
                      <a:pt x="15" y="7"/>
                      <a:pt x="14" y="8"/>
                    </a:cubicBezTo>
                    <a:cubicBezTo>
                      <a:pt x="16" y="12"/>
                      <a:pt x="16" y="12"/>
                      <a:pt x="16" y="12"/>
                    </a:cubicBezTo>
                    <a:cubicBezTo>
                      <a:pt x="16" y="12"/>
                      <a:pt x="15" y="13"/>
                      <a:pt x="15" y="13"/>
                    </a:cubicBezTo>
                    <a:cubicBezTo>
                      <a:pt x="11" y="10"/>
                      <a:pt x="11" y="10"/>
                      <a:pt x="11" y="10"/>
                    </a:cubicBezTo>
                    <a:cubicBezTo>
                      <a:pt x="11" y="11"/>
                      <a:pt x="10" y="12"/>
                      <a:pt x="10" y="12"/>
                    </a:cubicBezTo>
                    <a:cubicBezTo>
                      <a:pt x="12" y="16"/>
                      <a:pt x="12" y="16"/>
                      <a:pt x="12" y="16"/>
                    </a:cubicBezTo>
                    <a:cubicBezTo>
                      <a:pt x="12" y="16"/>
                      <a:pt x="11" y="17"/>
                      <a:pt x="11" y="17"/>
                    </a:cubicBezTo>
                    <a:cubicBezTo>
                      <a:pt x="7" y="15"/>
                      <a:pt x="7" y="15"/>
                      <a:pt x="7" y="15"/>
                    </a:cubicBezTo>
                    <a:cubicBezTo>
                      <a:pt x="7" y="16"/>
                      <a:pt x="6" y="17"/>
                      <a:pt x="6" y="18"/>
                    </a:cubicBezTo>
                    <a:cubicBezTo>
                      <a:pt x="9" y="21"/>
                      <a:pt x="9" y="21"/>
                      <a:pt x="9" y="21"/>
                    </a:cubicBezTo>
                    <a:cubicBezTo>
                      <a:pt x="9" y="21"/>
                      <a:pt x="8" y="22"/>
                      <a:pt x="8" y="22"/>
                    </a:cubicBezTo>
                    <a:cubicBezTo>
                      <a:pt x="4" y="21"/>
                      <a:pt x="4" y="21"/>
                      <a:pt x="4" y="21"/>
                    </a:cubicBezTo>
                    <a:cubicBezTo>
                      <a:pt x="3" y="22"/>
                      <a:pt x="3" y="23"/>
                      <a:pt x="3" y="23"/>
                    </a:cubicBezTo>
                    <a:cubicBezTo>
                      <a:pt x="6" y="26"/>
                      <a:pt x="6" y="26"/>
                      <a:pt x="6" y="26"/>
                    </a:cubicBezTo>
                    <a:cubicBezTo>
                      <a:pt x="6" y="26"/>
                      <a:pt x="6" y="27"/>
                      <a:pt x="6" y="28"/>
                    </a:cubicBezTo>
                    <a:cubicBezTo>
                      <a:pt x="1" y="27"/>
                      <a:pt x="1" y="27"/>
                      <a:pt x="1" y="27"/>
                    </a:cubicBezTo>
                    <a:cubicBezTo>
                      <a:pt x="1" y="28"/>
                      <a:pt x="1" y="29"/>
                      <a:pt x="1" y="30"/>
                    </a:cubicBezTo>
                    <a:cubicBezTo>
                      <a:pt x="5" y="31"/>
                      <a:pt x="5" y="31"/>
                      <a:pt x="5" y="31"/>
                    </a:cubicBezTo>
                    <a:cubicBezTo>
                      <a:pt x="5" y="32"/>
                      <a:pt x="5" y="33"/>
                      <a:pt x="5" y="33"/>
                    </a:cubicBezTo>
                    <a:cubicBezTo>
                      <a:pt x="0" y="34"/>
                      <a:pt x="0" y="34"/>
                      <a:pt x="0" y="34"/>
                    </a:cubicBezTo>
                    <a:cubicBezTo>
                      <a:pt x="0" y="35"/>
                      <a:pt x="0" y="36"/>
                      <a:pt x="0" y="36"/>
                    </a:cubicBezTo>
                    <a:cubicBezTo>
                      <a:pt x="4" y="37"/>
                      <a:pt x="4" y="37"/>
                      <a:pt x="4" y="37"/>
                    </a:cubicBezTo>
                    <a:cubicBezTo>
                      <a:pt x="4" y="38"/>
                      <a:pt x="4" y="39"/>
                      <a:pt x="4" y="39"/>
                    </a:cubicBezTo>
                    <a:cubicBezTo>
                      <a:pt x="0" y="40"/>
                      <a:pt x="0" y="40"/>
                      <a:pt x="0" y="40"/>
                    </a:cubicBezTo>
                    <a:cubicBezTo>
                      <a:pt x="0" y="41"/>
                      <a:pt x="0" y="42"/>
                      <a:pt x="0" y="43"/>
                    </a:cubicBezTo>
                    <a:cubicBezTo>
                      <a:pt x="5" y="43"/>
                      <a:pt x="5" y="43"/>
                      <a:pt x="5" y="43"/>
                    </a:cubicBezTo>
                    <a:cubicBezTo>
                      <a:pt x="5" y="44"/>
                      <a:pt x="5" y="44"/>
                      <a:pt x="5" y="45"/>
                    </a:cubicBezTo>
                    <a:cubicBezTo>
                      <a:pt x="1" y="47"/>
                      <a:pt x="1" y="47"/>
                      <a:pt x="1" y="47"/>
                    </a:cubicBezTo>
                    <a:cubicBezTo>
                      <a:pt x="1" y="48"/>
                      <a:pt x="2" y="49"/>
                      <a:pt x="2" y="50"/>
                    </a:cubicBezTo>
                    <a:cubicBezTo>
                      <a:pt x="6" y="49"/>
                      <a:pt x="6" y="49"/>
                      <a:pt x="6" y="49"/>
                    </a:cubicBezTo>
                    <a:cubicBezTo>
                      <a:pt x="6" y="49"/>
                      <a:pt x="7" y="50"/>
                      <a:pt x="7" y="51"/>
                    </a:cubicBezTo>
                    <a:cubicBezTo>
                      <a:pt x="3" y="53"/>
                      <a:pt x="3" y="53"/>
                      <a:pt x="3" y="53"/>
                    </a:cubicBezTo>
                    <a:cubicBezTo>
                      <a:pt x="4" y="54"/>
                      <a:pt x="4" y="55"/>
                      <a:pt x="4" y="56"/>
                    </a:cubicBezTo>
                    <a:cubicBezTo>
                      <a:pt x="9" y="54"/>
                      <a:pt x="9" y="54"/>
                      <a:pt x="9" y="54"/>
                    </a:cubicBezTo>
                    <a:cubicBezTo>
                      <a:pt x="9" y="55"/>
                      <a:pt x="9" y="55"/>
                      <a:pt x="10" y="56"/>
                    </a:cubicBezTo>
                    <a:cubicBezTo>
                      <a:pt x="6" y="59"/>
                      <a:pt x="6" y="59"/>
                      <a:pt x="6" y="59"/>
                    </a:cubicBezTo>
                    <a:cubicBezTo>
                      <a:pt x="7" y="60"/>
                      <a:pt x="7" y="61"/>
                      <a:pt x="8" y="61"/>
                    </a:cubicBezTo>
                    <a:cubicBezTo>
                      <a:pt x="12" y="59"/>
                      <a:pt x="12" y="59"/>
                      <a:pt x="12" y="59"/>
                    </a:cubicBezTo>
                    <a:cubicBezTo>
                      <a:pt x="12" y="59"/>
                      <a:pt x="13" y="60"/>
                      <a:pt x="13" y="60"/>
                    </a:cubicBezTo>
                    <a:cubicBezTo>
                      <a:pt x="10" y="64"/>
                      <a:pt x="10" y="64"/>
                      <a:pt x="10" y="64"/>
                    </a:cubicBezTo>
                    <a:cubicBezTo>
                      <a:pt x="11" y="65"/>
                      <a:pt x="12" y="65"/>
                      <a:pt x="12" y="66"/>
                    </a:cubicBezTo>
                    <a:cubicBezTo>
                      <a:pt x="16" y="63"/>
                      <a:pt x="16" y="63"/>
                      <a:pt x="16" y="63"/>
                    </a:cubicBezTo>
                    <a:cubicBezTo>
                      <a:pt x="16" y="63"/>
                      <a:pt x="17" y="64"/>
                      <a:pt x="17" y="64"/>
                    </a:cubicBezTo>
                    <a:cubicBezTo>
                      <a:pt x="15" y="68"/>
                      <a:pt x="15" y="68"/>
                      <a:pt x="15" y="68"/>
                    </a:cubicBezTo>
                    <a:cubicBezTo>
                      <a:pt x="16" y="69"/>
                      <a:pt x="17" y="69"/>
                      <a:pt x="18" y="70"/>
                    </a:cubicBezTo>
                    <a:cubicBezTo>
                      <a:pt x="20" y="66"/>
                      <a:pt x="20" y="66"/>
                      <a:pt x="20" y="66"/>
                    </a:cubicBezTo>
                    <a:cubicBezTo>
                      <a:pt x="21" y="67"/>
                      <a:pt x="22" y="67"/>
                      <a:pt x="22" y="67"/>
                    </a:cubicBezTo>
                    <a:cubicBezTo>
                      <a:pt x="21" y="72"/>
                      <a:pt x="21" y="72"/>
                      <a:pt x="21" y="72"/>
                    </a:cubicBezTo>
                    <a:cubicBezTo>
                      <a:pt x="22" y="72"/>
                      <a:pt x="23" y="72"/>
                      <a:pt x="23" y="73"/>
                    </a:cubicBezTo>
                    <a:cubicBezTo>
                      <a:pt x="25" y="69"/>
                      <a:pt x="25" y="69"/>
                      <a:pt x="25" y="69"/>
                    </a:cubicBezTo>
                    <a:cubicBezTo>
                      <a:pt x="26" y="69"/>
                      <a:pt x="27" y="69"/>
                      <a:pt x="27" y="69"/>
                    </a:cubicBezTo>
                    <a:cubicBezTo>
                      <a:pt x="27" y="74"/>
                      <a:pt x="27" y="74"/>
                      <a:pt x="27" y="74"/>
                    </a:cubicBezTo>
                    <a:cubicBezTo>
                      <a:pt x="28" y="74"/>
                      <a:pt x="29" y="74"/>
                      <a:pt x="30" y="75"/>
                    </a:cubicBezTo>
                    <a:cubicBezTo>
                      <a:pt x="31" y="70"/>
                      <a:pt x="31" y="70"/>
                      <a:pt x="31" y="70"/>
                    </a:cubicBezTo>
                    <a:cubicBezTo>
                      <a:pt x="32" y="70"/>
                      <a:pt x="32" y="70"/>
                      <a:pt x="33" y="70"/>
                    </a:cubicBezTo>
                    <a:cubicBezTo>
                      <a:pt x="33" y="75"/>
                      <a:pt x="33" y="75"/>
                      <a:pt x="33" y="75"/>
                    </a:cubicBezTo>
                    <a:cubicBezTo>
                      <a:pt x="34" y="75"/>
                      <a:pt x="35" y="75"/>
                      <a:pt x="36" y="75"/>
                    </a:cubicBezTo>
                    <a:cubicBezTo>
                      <a:pt x="37" y="70"/>
                      <a:pt x="37" y="70"/>
                      <a:pt x="37" y="70"/>
                    </a:cubicBezTo>
                    <a:cubicBezTo>
                      <a:pt x="37" y="70"/>
                      <a:pt x="38" y="70"/>
                      <a:pt x="39" y="70"/>
                    </a:cubicBezTo>
                    <a:cubicBezTo>
                      <a:pt x="40" y="75"/>
                      <a:pt x="40" y="75"/>
                      <a:pt x="40" y="75"/>
                    </a:cubicBezTo>
                    <a:cubicBezTo>
                      <a:pt x="41" y="75"/>
                      <a:pt x="42" y="75"/>
                      <a:pt x="42" y="74"/>
                    </a:cubicBezTo>
                    <a:cubicBezTo>
                      <a:pt x="42" y="70"/>
                      <a:pt x="42" y="70"/>
                      <a:pt x="42" y="70"/>
                    </a:cubicBezTo>
                    <a:cubicBezTo>
                      <a:pt x="43" y="70"/>
                      <a:pt x="43" y="69"/>
                      <a:pt x="44" y="69"/>
                    </a:cubicBezTo>
                    <a:cubicBezTo>
                      <a:pt x="46" y="73"/>
                      <a:pt x="46" y="73"/>
                      <a:pt x="46" y="73"/>
                    </a:cubicBezTo>
                    <a:cubicBezTo>
                      <a:pt x="47" y="73"/>
                      <a:pt x="48" y="73"/>
                      <a:pt x="49" y="73"/>
                    </a:cubicBezTo>
                    <a:cubicBezTo>
                      <a:pt x="48" y="68"/>
                      <a:pt x="48" y="68"/>
                      <a:pt x="48" y="68"/>
                    </a:cubicBezTo>
                    <a:cubicBezTo>
                      <a:pt x="48" y="68"/>
                      <a:pt x="49" y="67"/>
                      <a:pt x="49" y="67"/>
                    </a:cubicBezTo>
                    <a:cubicBezTo>
                      <a:pt x="52" y="71"/>
                      <a:pt x="52" y="71"/>
                      <a:pt x="52" y="71"/>
                    </a:cubicBezTo>
                    <a:cubicBezTo>
                      <a:pt x="52" y="71"/>
                      <a:pt x="53" y="70"/>
                      <a:pt x="53" y="70"/>
                    </a:cubicBezTo>
                    <a:cubicBezTo>
                      <a:pt x="54" y="70"/>
                      <a:pt x="54" y="70"/>
                      <a:pt x="54" y="70"/>
                    </a:cubicBezTo>
                    <a:cubicBezTo>
                      <a:pt x="53" y="65"/>
                      <a:pt x="53" y="65"/>
                      <a:pt x="53" y="65"/>
                    </a:cubicBezTo>
                    <a:cubicBezTo>
                      <a:pt x="53" y="65"/>
                      <a:pt x="54" y="64"/>
                      <a:pt x="54" y="64"/>
                    </a:cubicBezTo>
                    <a:cubicBezTo>
                      <a:pt x="57" y="67"/>
                      <a:pt x="57" y="67"/>
                      <a:pt x="57" y="67"/>
                    </a:cubicBezTo>
                    <a:cubicBezTo>
                      <a:pt x="58" y="67"/>
                      <a:pt x="59" y="66"/>
                      <a:pt x="59" y="66"/>
                    </a:cubicBezTo>
                    <a:cubicBezTo>
                      <a:pt x="57" y="62"/>
                      <a:pt x="57" y="62"/>
                      <a:pt x="57" y="62"/>
                    </a:cubicBezTo>
                    <a:cubicBezTo>
                      <a:pt x="57" y="61"/>
                      <a:pt x="58" y="61"/>
                      <a:pt x="58" y="60"/>
                    </a:cubicBezTo>
                    <a:cubicBezTo>
                      <a:pt x="62" y="63"/>
                      <a:pt x="62" y="63"/>
                      <a:pt x="62" y="63"/>
                    </a:cubicBezTo>
                    <a:cubicBezTo>
                      <a:pt x="63" y="62"/>
                      <a:pt x="63" y="61"/>
                      <a:pt x="64" y="61"/>
                    </a:cubicBezTo>
                    <a:cubicBezTo>
                      <a:pt x="61" y="57"/>
                      <a:pt x="61" y="57"/>
                      <a:pt x="61" y="57"/>
                    </a:cubicBezTo>
                    <a:cubicBezTo>
                      <a:pt x="61" y="57"/>
                      <a:pt x="62" y="56"/>
                      <a:pt x="62" y="56"/>
                    </a:cubicBezTo>
                    <a:cubicBezTo>
                      <a:pt x="66" y="57"/>
                      <a:pt x="66" y="57"/>
                      <a:pt x="66" y="57"/>
                    </a:cubicBezTo>
                    <a:cubicBezTo>
                      <a:pt x="66" y="57"/>
                      <a:pt x="67" y="56"/>
                      <a:pt x="67" y="55"/>
                    </a:cubicBezTo>
                    <a:cubicBezTo>
                      <a:pt x="64" y="52"/>
                      <a:pt x="64" y="52"/>
                      <a:pt x="64" y="52"/>
                    </a:cubicBezTo>
                    <a:cubicBezTo>
                      <a:pt x="64" y="52"/>
                      <a:pt x="64" y="51"/>
                      <a:pt x="65" y="50"/>
                    </a:cubicBezTo>
                    <a:cubicBezTo>
                      <a:pt x="69" y="51"/>
                      <a:pt x="69" y="51"/>
                      <a:pt x="69" y="51"/>
                    </a:cubicBezTo>
                    <a:cubicBezTo>
                      <a:pt x="69" y="51"/>
                      <a:pt x="69" y="50"/>
                      <a:pt x="70" y="49"/>
                    </a:cubicBezTo>
                    <a:cubicBezTo>
                      <a:pt x="66" y="47"/>
                      <a:pt x="66" y="47"/>
                      <a:pt x="66" y="47"/>
                    </a:cubicBezTo>
                    <a:cubicBezTo>
                      <a:pt x="66" y="46"/>
                      <a:pt x="66" y="45"/>
                      <a:pt x="66" y="45"/>
                    </a:cubicBezTo>
                    <a:cubicBezTo>
                      <a:pt x="71" y="45"/>
                      <a:pt x="71" y="45"/>
                      <a:pt x="71" y="45"/>
                    </a:cubicBezTo>
                    <a:cubicBezTo>
                      <a:pt x="71" y="44"/>
                      <a:pt x="71" y="43"/>
                      <a:pt x="71" y="42"/>
                    </a:cubicBezTo>
                    <a:cubicBezTo>
                      <a:pt x="67" y="41"/>
                      <a:pt x="67" y="41"/>
                      <a:pt x="67" y="41"/>
                    </a:cubicBezTo>
                    <a:cubicBezTo>
                      <a:pt x="67" y="40"/>
                      <a:pt x="67" y="40"/>
                      <a:pt x="67" y="39"/>
                    </a:cubicBezTo>
                    <a:cubicBezTo>
                      <a:pt x="71" y="38"/>
                      <a:pt x="71" y="38"/>
                      <a:pt x="71" y="38"/>
                    </a:cubicBezTo>
                    <a:cubicBezTo>
                      <a:pt x="71" y="37"/>
                      <a:pt x="71" y="36"/>
                      <a:pt x="71" y="35"/>
                    </a:cubicBezTo>
                    <a:cubicBezTo>
                      <a:pt x="67" y="35"/>
                      <a:pt x="67" y="35"/>
                      <a:pt x="67" y="35"/>
                    </a:cubicBezTo>
                    <a:cubicBezTo>
                      <a:pt x="67" y="34"/>
                      <a:pt x="67" y="34"/>
                      <a:pt x="67" y="33"/>
                    </a:cubicBezTo>
                    <a:cubicBezTo>
                      <a:pt x="71" y="32"/>
                      <a:pt x="71" y="32"/>
                      <a:pt x="71" y="32"/>
                    </a:cubicBezTo>
                    <a:cubicBezTo>
                      <a:pt x="71" y="31"/>
                      <a:pt x="71" y="30"/>
                      <a:pt x="70" y="29"/>
                    </a:cubicBezTo>
                    <a:cubicBezTo>
                      <a:pt x="66" y="29"/>
                      <a:pt x="66" y="29"/>
                      <a:pt x="66" y="29"/>
                    </a:cubicBezTo>
                    <a:cubicBezTo>
                      <a:pt x="66" y="29"/>
                      <a:pt x="66" y="28"/>
                      <a:pt x="65" y="27"/>
                    </a:cubicBezTo>
                    <a:cubicBezTo>
                      <a:pt x="69" y="25"/>
                      <a:pt x="69" y="25"/>
                      <a:pt x="69" y="25"/>
                    </a:cubicBezTo>
                    <a:cubicBezTo>
                      <a:pt x="69" y="24"/>
                      <a:pt x="69" y="23"/>
                      <a:pt x="68" y="23"/>
                    </a:cubicBezTo>
                    <a:cubicBezTo>
                      <a:pt x="64" y="24"/>
                      <a:pt x="64" y="24"/>
                      <a:pt x="64" y="24"/>
                    </a:cubicBezTo>
                    <a:cubicBezTo>
                      <a:pt x="64" y="23"/>
                      <a:pt x="63" y="23"/>
                      <a:pt x="63" y="22"/>
                    </a:cubicBezTo>
                    <a:close/>
                    <a:moveTo>
                      <a:pt x="24" y="56"/>
                    </a:moveTo>
                    <a:cubicBezTo>
                      <a:pt x="20" y="58"/>
                      <a:pt x="14" y="57"/>
                      <a:pt x="12" y="52"/>
                    </a:cubicBezTo>
                    <a:cubicBezTo>
                      <a:pt x="9" y="48"/>
                      <a:pt x="11" y="42"/>
                      <a:pt x="15" y="39"/>
                    </a:cubicBezTo>
                    <a:cubicBezTo>
                      <a:pt x="19" y="37"/>
                      <a:pt x="25" y="38"/>
                      <a:pt x="27" y="43"/>
                    </a:cubicBezTo>
                    <a:cubicBezTo>
                      <a:pt x="30" y="47"/>
                      <a:pt x="28" y="53"/>
                      <a:pt x="24" y="56"/>
                    </a:cubicBezTo>
                    <a:close/>
                    <a:moveTo>
                      <a:pt x="49" y="63"/>
                    </a:moveTo>
                    <a:cubicBezTo>
                      <a:pt x="45" y="65"/>
                      <a:pt x="40" y="64"/>
                      <a:pt x="37" y="59"/>
                    </a:cubicBezTo>
                    <a:cubicBezTo>
                      <a:pt x="35" y="55"/>
                      <a:pt x="36" y="49"/>
                      <a:pt x="41" y="47"/>
                    </a:cubicBezTo>
                    <a:cubicBezTo>
                      <a:pt x="45" y="44"/>
                      <a:pt x="50" y="46"/>
                      <a:pt x="53" y="50"/>
                    </a:cubicBezTo>
                    <a:cubicBezTo>
                      <a:pt x="55" y="55"/>
                      <a:pt x="54" y="60"/>
                      <a:pt x="49" y="63"/>
                    </a:cubicBezTo>
                    <a:close/>
                    <a:moveTo>
                      <a:pt x="32" y="40"/>
                    </a:moveTo>
                    <a:cubicBezTo>
                      <a:pt x="31" y="38"/>
                      <a:pt x="32" y="35"/>
                      <a:pt x="34" y="34"/>
                    </a:cubicBezTo>
                    <a:cubicBezTo>
                      <a:pt x="36" y="33"/>
                      <a:pt x="38" y="34"/>
                      <a:pt x="39" y="36"/>
                    </a:cubicBezTo>
                    <a:cubicBezTo>
                      <a:pt x="40" y="38"/>
                      <a:pt x="39" y="40"/>
                      <a:pt x="38" y="41"/>
                    </a:cubicBezTo>
                    <a:cubicBezTo>
                      <a:pt x="36" y="42"/>
                      <a:pt x="33" y="42"/>
                      <a:pt x="32" y="40"/>
                    </a:cubicBezTo>
                    <a:close/>
                    <a:moveTo>
                      <a:pt x="31" y="29"/>
                    </a:moveTo>
                    <a:cubicBezTo>
                      <a:pt x="27" y="31"/>
                      <a:pt x="21" y="30"/>
                      <a:pt x="19" y="25"/>
                    </a:cubicBezTo>
                    <a:cubicBezTo>
                      <a:pt x="16" y="21"/>
                      <a:pt x="18" y="15"/>
                      <a:pt x="22" y="13"/>
                    </a:cubicBezTo>
                    <a:cubicBezTo>
                      <a:pt x="26" y="10"/>
                      <a:pt x="32" y="12"/>
                      <a:pt x="34" y="16"/>
                    </a:cubicBezTo>
                    <a:cubicBezTo>
                      <a:pt x="36" y="21"/>
                      <a:pt x="35" y="26"/>
                      <a:pt x="31" y="29"/>
                    </a:cubicBezTo>
                    <a:close/>
                    <a:moveTo>
                      <a:pt x="56" y="36"/>
                    </a:moveTo>
                    <a:cubicBezTo>
                      <a:pt x="52" y="39"/>
                      <a:pt x="47" y="37"/>
                      <a:pt x="44" y="33"/>
                    </a:cubicBezTo>
                    <a:cubicBezTo>
                      <a:pt x="42" y="28"/>
                      <a:pt x="43" y="22"/>
                      <a:pt x="47" y="20"/>
                    </a:cubicBezTo>
                    <a:cubicBezTo>
                      <a:pt x="52" y="17"/>
                      <a:pt x="57" y="19"/>
                      <a:pt x="60" y="23"/>
                    </a:cubicBezTo>
                    <a:cubicBezTo>
                      <a:pt x="62" y="28"/>
                      <a:pt x="61" y="34"/>
                      <a:pt x="56" y="36"/>
                    </a:cubicBezTo>
                    <a:close/>
                  </a:path>
                </a:pathLst>
              </a:custGeom>
              <a:solidFill>
                <a:srgbClr val="3E3A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0" name="Freeform 16"/>
              <p:cNvSpPr>
                <a:spLocks noEditPoints="1"/>
              </p:cNvSpPr>
              <p:nvPr/>
            </p:nvSpPr>
            <p:spPr bwMode="auto">
              <a:xfrm>
                <a:off x="1192213" y="2576513"/>
                <a:ext cx="28575" cy="28575"/>
              </a:xfrm>
              <a:custGeom>
                <a:avLst/>
                <a:gdLst>
                  <a:gd name="T0" fmla="*/ 23 w 27"/>
                  <a:gd name="T1" fmla="*/ 14 h 27"/>
                  <a:gd name="T2" fmla="*/ 23 w 27"/>
                  <a:gd name="T3" fmla="*/ 14 h 27"/>
                  <a:gd name="T4" fmla="*/ 23 w 27"/>
                  <a:gd name="T5" fmla="*/ 12 h 27"/>
                  <a:gd name="T6" fmla="*/ 27 w 27"/>
                  <a:gd name="T7" fmla="*/ 10 h 27"/>
                  <a:gd name="T8" fmla="*/ 25 w 27"/>
                  <a:gd name="T9" fmla="*/ 6 h 27"/>
                  <a:gd name="T10" fmla="*/ 21 w 27"/>
                  <a:gd name="T11" fmla="*/ 7 h 27"/>
                  <a:gd name="T12" fmla="*/ 19 w 27"/>
                  <a:gd name="T13" fmla="*/ 5 h 27"/>
                  <a:gd name="T14" fmla="*/ 20 w 27"/>
                  <a:gd name="T15" fmla="*/ 1 h 27"/>
                  <a:gd name="T16" fmla="*/ 16 w 27"/>
                  <a:gd name="T17" fmla="*/ 0 h 27"/>
                  <a:gd name="T18" fmla="*/ 14 w 27"/>
                  <a:gd name="T19" fmla="*/ 3 h 27"/>
                  <a:gd name="T20" fmla="*/ 13 w 27"/>
                  <a:gd name="T21" fmla="*/ 3 h 27"/>
                  <a:gd name="T22" fmla="*/ 12 w 27"/>
                  <a:gd name="T23" fmla="*/ 3 h 27"/>
                  <a:gd name="T24" fmla="*/ 10 w 27"/>
                  <a:gd name="T25" fmla="*/ 0 h 27"/>
                  <a:gd name="T26" fmla="*/ 6 w 27"/>
                  <a:gd name="T27" fmla="*/ 2 h 27"/>
                  <a:gd name="T28" fmla="*/ 7 w 27"/>
                  <a:gd name="T29" fmla="*/ 6 h 27"/>
                  <a:gd name="T30" fmla="*/ 6 w 27"/>
                  <a:gd name="T31" fmla="*/ 7 h 27"/>
                  <a:gd name="T32" fmla="*/ 2 w 27"/>
                  <a:gd name="T33" fmla="*/ 6 h 27"/>
                  <a:gd name="T34" fmla="*/ 0 w 27"/>
                  <a:gd name="T35" fmla="*/ 11 h 27"/>
                  <a:gd name="T36" fmla="*/ 4 w 27"/>
                  <a:gd name="T37" fmla="*/ 13 h 27"/>
                  <a:gd name="T38" fmla="*/ 4 w 27"/>
                  <a:gd name="T39" fmla="*/ 14 h 27"/>
                  <a:gd name="T40" fmla="*/ 4 w 27"/>
                  <a:gd name="T41" fmla="*/ 15 h 27"/>
                  <a:gd name="T42" fmla="*/ 0 w 27"/>
                  <a:gd name="T43" fmla="*/ 17 h 27"/>
                  <a:gd name="T44" fmla="*/ 2 w 27"/>
                  <a:gd name="T45" fmla="*/ 21 h 27"/>
                  <a:gd name="T46" fmla="*/ 6 w 27"/>
                  <a:gd name="T47" fmla="*/ 20 h 27"/>
                  <a:gd name="T48" fmla="*/ 8 w 27"/>
                  <a:gd name="T49" fmla="*/ 22 h 27"/>
                  <a:gd name="T50" fmla="*/ 7 w 27"/>
                  <a:gd name="T51" fmla="*/ 26 h 27"/>
                  <a:gd name="T52" fmla="*/ 11 w 27"/>
                  <a:gd name="T53" fmla="*/ 27 h 27"/>
                  <a:gd name="T54" fmla="*/ 13 w 27"/>
                  <a:gd name="T55" fmla="*/ 24 h 27"/>
                  <a:gd name="T56" fmla="*/ 13 w 27"/>
                  <a:gd name="T57" fmla="*/ 24 h 27"/>
                  <a:gd name="T58" fmla="*/ 15 w 27"/>
                  <a:gd name="T59" fmla="*/ 24 h 27"/>
                  <a:gd name="T60" fmla="*/ 17 w 27"/>
                  <a:gd name="T61" fmla="*/ 27 h 27"/>
                  <a:gd name="T62" fmla="*/ 21 w 27"/>
                  <a:gd name="T63" fmla="*/ 25 h 27"/>
                  <a:gd name="T64" fmla="*/ 20 w 27"/>
                  <a:gd name="T65" fmla="*/ 21 h 27"/>
                  <a:gd name="T66" fmla="*/ 21 w 27"/>
                  <a:gd name="T67" fmla="*/ 20 h 27"/>
                  <a:gd name="T68" fmla="*/ 25 w 27"/>
                  <a:gd name="T69" fmla="*/ 21 h 27"/>
                  <a:gd name="T70" fmla="*/ 27 w 27"/>
                  <a:gd name="T71" fmla="*/ 16 h 27"/>
                  <a:gd name="T72" fmla="*/ 23 w 27"/>
                  <a:gd name="T73" fmla="*/ 14 h 27"/>
                  <a:gd name="T74" fmla="*/ 13 w 27"/>
                  <a:gd name="T75" fmla="*/ 18 h 27"/>
                  <a:gd name="T76" fmla="*/ 9 w 27"/>
                  <a:gd name="T77" fmla="*/ 14 h 27"/>
                  <a:gd name="T78" fmla="*/ 13 w 27"/>
                  <a:gd name="T79" fmla="*/ 9 h 27"/>
                  <a:gd name="T80" fmla="*/ 18 w 27"/>
                  <a:gd name="T81" fmla="*/ 14 h 27"/>
                  <a:gd name="T82" fmla="*/ 13 w 27"/>
                  <a:gd name="T83" fmla="*/ 18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7" h="27">
                    <a:moveTo>
                      <a:pt x="23" y="14"/>
                    </a:moveTo>
                    <a:cubicBezTo>
                      <a:pt x="23" y="14"/>
                      <a:pt x="23" y="14"/>
                      <a:pt x="23" y="14"/>
                    </a:cubicBezTo>
                    <a:cubicBezTo>
                      <a:pt x="23" y="13"/>
                      <a:pt x="23" y="13"/>
                      <a:pt x="23" y="12"/>
                    </a:cubicBezTo>
                    <a:cubicBezTo>
                      <a:pt x="27" y="10"/>
                      <a:pt x="27" y="10"/>
                      <a:pt x="27" y="10"/>
                    </a:cubicBezTo>
                    <a:cubicBezTo>
                      <a:pt x="26" y="8"/>
                      <a:pt x="26" y="7"/>
                      <a:pt x="25" y="6"/>
                    </a:cubicBezTo>
                    <a:cubicBezTo>
                      <a:pt x="21" y="7"/>
                      <a:pt x="21" y="7"/>
                      <a:pt x="21" y="7"/>
                    </a:cubicBezTo>
                    <a:cubicBezTo>
                      <a:pt x="20" y="6"/>
                      <a:pt x="20" y="6"/>
                      <a:pt x="19" y="5"/>
                    </a:cubicBezTo>
                    <a:cubicBezTo>
                      <a:pt x="20" y="1"/>
                      <a:pt x="20" y="1"/>
                      <a:pt x="20" y="1"/>
                    </a:cubicBezTo>
                    <a:cubicBezTo>
                      <a:pt x="19" y="1"/>
                      <a:pt x="18" y="0"/>
                      <a:pt x="16" y="0"/>
                    </a:cubicBezTo>
                    <a:cubicBezTo>
                      <a:pt x="14" y="3"/>
                      <a:pt x="14" y="3"/>
                      <a:pt x="14" y="3"/>
                    </a:cubicBezTo>
                    <a:cubicBezTo>
                      <a:pt x="14" y="3"/>
                      <a:pt x="14" y="3"/>
                      <a:pt x="13" y="3"/>
                    </a:cubicBezTo>
                    <a:cubicBezTo>
                      <a:pt x="13" y="3"/>
                      <a:pt x="13" y="3"/>
                      <a:pt x="12" y="3"/>
                    </a:cubicBezTo>
                    <a:cubicBezTo>
                      <a:pt x="10" y="0"/>
                      <a:pt x="10" y="0"/>
                      <a:pt x="10" y="0"/>
                    </a:cubicBezTo>
                    <a:cubicBezTo>
                      <a:pt x="9" y="0"/>
                      <a:pt x="7" y="1"/>
                      <a:pt x="6" y="2"/>
                    </a:cubicBezTo>
                    <a:cubicBezTo>
                      <a:pt x="7" y="6"/>
                      <a:pt x="7" y="6"/>
                      <a:pt x="7" y="6"/>
                    </a:cubicBezTo>
                    <a:cubicBezTo>
                      <a:pt x="7" y="6"/>
                      <a:pt x="6" y="7"/>
                      <a:pt x="6" y="7"/>
                    </a:cubicBezTo>
                    <a:cubicBezTo>
                      <a:pt x="2" y="6"/>
                      <a:pt x="2" y="6"/>
                      <a:pt x="2" y="6"/>
                    </a:cubicBezTo>
                    <a:cubicBezTo>
                      <a:pt x="1" y="8"/>
                      <a:pt x="1" y="9"/>
                      <a:pt x="0" y="11"/>
                    </a:cubicBezTo>
                    <a:cubicBezTo>
                      <a:pt x="4" y="13"/>
                      <a:pt x="4" y="13"/>
                      <a:pt x="4" y="13"/>
                    </a:cubicBezTo>
                    <a:cubicBezTo>
                      <a:pt x="4" y="13"/>
                      <a:pt x="4" y="13"/>
                      <a:pt x="4" y="14"/>
                    </a:cubicBezTo>
                    <a:cubicBezTo>
                      <a:pt x="4" y="14"/>
                      <a:pt x="4" y="14"/>
                      <a:pt x="4" y="15"/>
                    </a:cubicBezTo>
                    <a:cubicBezTo>
                      <a:pt x="0" y="17"/>
                      <a:pt x="0" y="17"/>
                      <a:pt x="0" y="17"/>
                    </a:cubicBezTo>
                    <a:cubicBezTo>
                      <a:pt x="1" y="19"/>
                      <a:pt x="1" y="20"/>
                      <a:pt x="2" y="21"/>
                    </a:cubicBezTo>
                    <a:cubicBezTo>
                      <a:pt x="6" y="20"/>
                      <a:pt x="6" y="20"/>
                      <a:pt x="6" y="20"/>
                    </a:cubicBezTo>
                    <a:cubicBezTo>
                      <a:pt x="6" y="21"/>
                      <a:pt x="7" y="21"/>
                      <a:pt x="8" y="22"/>
                    </a:cubicBezTo>
                    <a:cubicBezTo>
                      <a:pt x="7" y="26"/>
                      <a:pt x="7" y="26"/>
                      <a:pt x="7" y="26"/>
                    </a:cubicBezTo>
                    <a:cubicBezTo>
                      <a:pt x="8" y="26"/>
                      <a:pt x="9" y="27"/>
                      <a:pt x="11" y="27"/>
                    </a:cubicBezTo>
                    <a:cubicBezTo>
                      <a:pt x="13" y="24"/>
                      <a:pt x="13" y="24"/>
                      <a:pt x="13" y="24"/>
                    </a:cubicBezTo>
                    <a:cubicBezTo>
                      <a:pt x="13" y="24"/>
                      <a:pt x="13" y="24"/>
                      <a:pt x="13" y="24"/>
                    </a:cubicBezTo>
                    <a:cubicBezTo>
                      <a:pt x="14" y="24"/>
                      <a:pt x="14" y="24"/>
                      <a:pt x="15" y="24"/>
                    </a:cubicBezTo>
                    <a:cubicBezTo>
                      <a:pt x="17" y="27"/>
                      <a:pt x="17" y="27"/>
                      <a:pt x="17" y="27"/>
                    </a:cubicBezTo>
                    <a:cubicBezTo>
                      <a:pt x="18" y="27"/>
                      <a:pt x="20" y="26"/>
                      <a:pt x="21" y="25"/>
                    </a:cubicBezTo>
                    <a:cubicBezTo>
                      <a:pt x="20" y="21"/>
                      <a:pt x="20" y="21"/>
                      <a:pt x="20" y="21"/>
                    </a:cubicBezTo>
                    <a:cubicBezTo>
                      <a:pt x="20" y="21"/>
                      <a:pt x="21" y="20"/>
                      <a:pt x="21" y="20"/>
                    </a:cubicBezTo>
                    <a:cubicBezTo>
                      <a:pt x="25" y="21"/>
                      <a:pt x="25" y="21"/>
                      <a:pt x="25" y="21"/>
                    </a:cubicBezTo>
                    <a:cubicBezTo>
                      <a:pt x="26" y="19"/>
                      <a:pt x="26" y="18"/>
                      <a:pt x="27" y="16"/>
                    </a:cubicBezTo>
                    <a:lnTo>
                      <a:pt x="23" y="14"/>
                    </a:lnTo>
                    <a:close/>
                    <a:moveTo>
                      <a:pt x="13" y="18"/>
                    </a:moveTo>
                    <a:cubicBezTo>
                      <a:pt x="11" y="18"/>
                      <a:pt x="9" y="16"/>
                      <a:pt x="9" y="14"/>
                    </a:cubicBezTo>
                    <a:cubicBezTo>
                      <a:pt x="9" y="11"/>
                      <a:pt x="11" y="9"/>
                      <a:pt x="13" y="9"/>
                    </a:cubicBezTo>
                    <a:cubicBezTo>
                      <a:pt x="16" y="9"/>
                      <a:pt x="18" y="11"/>
                      <a:pt x="18" y="14"/>
                    </a:cubicBezTo>
                    <a:cubicBezTo>
                      <a:pt x="18" y="16"/>
                      <a:pt x="16" y="18"/>
                      <a:pt x="13" y="18"/>
                    </a:cubicBezTo>
                    <a:close/>
                  </a:path>
                </a:pathLst>
              </a:custGeom>
              <a:solidFill>
                <a:srgbClr val="3E3A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1" name="Freeform 17"/>
              <p:cNvSpPr>
                <a:spLocks noEditPoints="1"/>
              </p:cNvSpPr>
              <p:nvPr/>
            </p:nvSpPr>
            <p:spPr bwMode="auto">
              <a:xfrm>
                <a:off x="1203325" y="2713038"/>
                <a:ext cx="25400" cy="25400"/>
              </a:xfrm>
              <a:custGeom>
                <a:avLst/>
                <a:gdLst>
                  <a:gd name="T0" fmla="*/ 21 w 24"/>
                  <a:gd name="T1" fmla="*/ 13 h 25"/>
                  <a:gd name="T2" fmla="*/ 21 w 24"/>
                  <a:gd name="T3" fmla="*/ 12 h 25"/>
                  <a:gd name="T4" fmla="*/ 21 w 24"/>
                  <a:gd name="T5" fmla="*/ 11 h 25"/>
                  <a:gd name="T6" fmla="*/ 24 w 24"/>
                  <a:gd name="T7" fmla="*/ 9 h 25"/>
                  <a:gd name="T8" fmla="*/ 23 w 24"/>
                  <a:gd name="T9" fmla="*/ 5 h 25"/>
                  <a:gd name="T10" fmla="*/ 19 w 24"/>
                  <a:gd name="T11" fmla="*/ 6 h 25"/>
                  <a:gd name="T12" fmla="*/ 18 w 24"/>
                  <a:gd name="T13" fmla="*/ 5 h 25"/>
                  <a:gd name="T14" fmla="*/ 18 w 24"/>
                  <a:gd name="T15" fmla="*/ 1 h 25"/>
                  <a:gd name="T16" fmla="*/ 15 w 24"/>
                  <a:gd name="T17" fmla="*/ 0 h 25"/>
                  <a:gd name="T18" fmla="*/ 13 w 24"/>
                  <a:gd name="T19" fmla="*/ 3 h 25"/>
                  <a:gd name="T20" fmla="*/ 12 w 24"/>
                  <a:gd name="T21" fmla="*/ 3 h 25"/>
                  <a:gd name="T22" fmla="*/ 11 w 24"/>
                  <a:gd name="T23" fmla="*/ 3 h 25"/>
                  <a:gd name="T24" fmla="*/ 9 w 24"/>
                  <a:gd name="T25" fmla="*/ 0 h 25"/>
                  <a:gd name="T26" fmla="*/ 6 w 24"/>
                  <a:gd name="T27" fmla="*/ 2 h 25"/>
                  <a:gd name="T28" fmla="*/ 7 w 24"/>
                  <a:gd name="T29" fmla="*/ 5 h 25"/>
                  <a:gd name="T30" fmla="*/ 5 w 24"/>
                  <a:gd name="T31" fmla="*/ 7 h 25"/>
                  <a:gd name="T32" fmla="*/ 2 w 24"/>
                  <a:gd name="T33" fmla="*/ 6 h 25"/>
                  <a:gd name="T34" fmla="*/ 0 w 24"/>
                  <a:gd name="T35" fmla="*/ 10 h 25"/>
                  <a:gd name="T36" fmla="*/ 4 w 24"/>
                  <a:gd name="T37" fmla="*/ 11 h 25"/>
                  <a:gd name="T38" fmla="*/ 4 w 24"/>
                  <a:gd name="T39" fmla="*/ 12 h 25"/>
                  <a:gd name="T40" fmla="*/ 4 w 24"/>
                  <a:gd name="T41" fmla="*/ 13 h 25"/>
                  <a:gd name="T42" fmla="*/ 1 w 24"/>
                  <a:gd name="T43" fmla="*/ 15 h 25"/>
                  <a:gd name="T44" fmla="*/ 2 w 24"/>
                  <a:gd name="T45" fmla="*/ 19 h 25"/>
                  <a:gd name="T46" fmla="*/ 6 w 24"/>
                  <a:gd name="T47" fmla="*/ 18 h 25"/>
                  <a:gd name="T48" fmla="*/ 7 w 24"/>
                  <a:gd name="T49" fmla="*/ 20 h 25"/>
                  <a:gd name="T50" fmla="*/ 6 w 24"/>
                  <a:gd name="T51" fmla="*/ 23 h 25"/>
                  <a:gd name="T52" fmla="*/ 10 w 24"/>
                  <a:gd name="T53" fmla="*/ 25 h 25"/>
                  <a:gd name="T54" fmla="*/ 12 w 24"/>
                  <a:gd name="T55" fmla="*/ 21 h 25"/>
                  <a:gd name="T56" fmla="*/ 12 w 24"/>
                  <a:gd name="T57" fmla="*/ 21 h 25"/>
                  <a:gd name="T58" fmla="*/ 13 w 24"/>
                  <a:gd name="T59" fmla="*/ 21 h 25"/>
                  <a:gd name="T60" fmla="*/ 15 w 24"/>
                  <a:gd name="T61" fmla="*/ 25 h 25"/>
                  <a:gd name="T62" fmla="*/ 19 w 24"/>
                  <a:gd name="T63" fmla="*/ 23 h 25"/>
                  <a:gd name="T64" fmla="*/ 18 w 24"/>
                  <a:gd name="T65" fmla="*/ 19 h 25"/>
                  <a:gd name="T66" fmla="*/ 19 w 24"/>
                  <a:gd name="T67" fmla="*/ 18 h 25"/>
                  <a:gd name="T68" fmla="*/ 23 w 24"/>
                  <a:gd name="T69" fmla="*/ 19 h 25"/>
                  <a:gd name="T70" fmla="*/ 24 w 24"/>
                  <a:gd name="T71" fmla="*/ 15 h 25"/>
                  <a:gd name="T72" fmla="*/ 21 w 24"/>
                  <a:gd name="T73" fmla="*/ 13 h 25"/>
                  <a:gd name="T74" fmla="*/ 12 w 24"/>
                  <a:gd name="T75" fmla="*/ 16 h 25"/>
                  <a:gd name="T76" fmla="*/ 8 w 24"/>
                  <a:gd name="T77" fmla="*/ 12 h 25"/>
                  <a:gd name="T78" fmla="*/ 12 w 24"/>
                  <a:gd name="T79" fmla="*/ 8 h 25"/>
                  <a:gd name="T80" fmla="*/ 16 w 24"/>
                  <a:gd name="T81" fmla="*/ 12 h 25"/>
                  <a:gd name="T82" fmla="*/ 12 w 24"/>
                  <a:gd name="T83" fmla="*/ 16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4" h="25">
                    <a:moveTo>
                      <a:pt x="21" y="13"/>
                    </a:moveTo>
                    <a:cubicBezTo>
                      <a:pt x="21" y="13"/>
                      <a:pt x="21" y="13"/>
                      <a:pt x="21" y="12"/>
                    </a:cubicBezTo>
                    <a:cubicBezTo>
                      <a:pt x="21" y="12"/>
                      <a:pt x="21" y="11"/>
                      <a:pt x="21" y="11"/>
                    </a:cubicBezTo>
                    <a:cubicBezTo>
                      <a:pt x="24" y="9"/>
                      <a:pt x="24" y="9"/>
                      <a:pt x="24" y="9"/>
                    </a:cubicBezTo>
                    <a:cubicBezTo>
                      <a:pt x="24" y="8"/>
                      <a:pt x="23" y="6"/>
                      <a:pt x="23" y="5"/>
                    </a:cubicBezTo>
                    <a:cubicBezTo>
                      <a:pt x="19" y="6"/>
                      <a:pt x="19" y="6"/>
                      <a:pt x="19" y="6"/>
                    </a:cubicBezTo>
                    <a:cubicBezTo>
                      <a:pt x="19" y="6"/>
                      <a:pt x="18" y="5"/>
                      <a:pt x="18" y="5"/>
                    </a:cubicBezTo>
                    <a:cubicBezTo>
                      <a:pt x="18" y="1"/>
                      <a:pt x="18" y="1"/>
                      <a:pt x="18" y="1"/>
                    </a:cubicBezTo>
                    <a:cubicBezTo>
                      <a:pt x="17" y="1"/>
                      <a:pt x="16" y="0"/>
                      <a:pt x="15" y="0"/>
                    </a:cubicBezTo>
                    <a:cubicBezTo>
                      <a:pt x="13" y="3"/>
                      <a:pt x="13" y="3"/>
                      <a:pt x="13" y="3"/>
                    </a:cubicBezTo>
                    <a:cubicBezTo>
                      <a:pt x="13" y="3"/>
                      <a:pt x="13" y="3"/>
                      <a:pt x="12" y="3"/>
                    </a:cubicBezTo>
                    <a:cubicBezTo>
                      <a:pt x="12" y="3"/>
                      <a:pt x="12" y="3"/>
                      <a:pt x="11" y="3"/>
                    </a:cubicBezTo>
                    <a:cubicBezTo>
                      <a:pt x="9" y="0"/>
                      <a:pt x="9" y="0"/>
                      <a:pt x="9" y="0"/>
                    </a:cubicBezTo>
                    <a:cubicBezTo>
                      <a:pt x="8" y="0"/>
                      <a:pt x="7" y="1"/>
                      <a:pt x="6" y="2"/>
                    </a:cubicBezTo>
                    <a:cubicBezTo>
                      <a:pt x="7" y="5"/>
                      <a:pt x="7" y="5"/>
                      <a:pt x="7" y="5"/>
                    </a:cubicBezTo>
                    <a:cubicBezTo>
                      <a:pt x="6" y="6"/>
                      <a:pt x="6" y="6"/>
                      <a:pt x="5" y="7"/>
                    </a:cubicBezTo>
                    <a:cubicBezTo>
                      <a:pt x="2" y="6"/>
                      <a:pt x="2" y="6"/>
                      <a:pt x="2" y="6"/>
                    </a:cubicBezTo>
                    <a:cubicBezTo>
                      <a:pt x="1" y="7"/>
                      <a:pt x="1" y="8"/>
                      <a:pt x="0" y="10"/>
                    </a:cubicBezTo>
                    <a:cubicBezTo>
                      <a:pt x="4" y="11"/>
                      <a:pt x="4" y="11"/>
                      <a:pt x="4" y="11"/>
                    </a:cubicBezTo>
                    <a:cubicBezTo>
                      <a:pt x="4" y="12"/>
                      <a:pt x="4" y="12"/>
                      <a:pt x="4" y="12"/>
                    </a:cubicBezTo>
                    <a:cubicBezTo>
                      <a:pt x="4" y="13"/>
                      <a:pt x="4" y="13"/>
                      <a:pt x="4" y="13"/>
                    </a:cubicBezTo>
                    <a:cubicBezTo>
                      <a:pt x="1" y="15"/>
                      <a:pt x="1" y="15"/>
                      <a:pt x="1" y="15"/>
                    </a:cubicBezTo>
                    <a:cubicBezTo>
                      <a:pt x="1" y="17"/>
                      <a:pt x="1" y="18"/>
                      <a:pt x="2" y="19"/>
                    </a:cubicBezTo>
                    <a:cubicBezTo>
                      <a:pt x="6" y="18"/>
                      <a:pt x="6" y="18"/>
                      <a:pt x="6" y="18"/>
                    </a:cubicBezTo>
                    <a:cubicBezTo>
                      <a:pt x="6" y="19"/>
                      <a:pt x="6" y="19"/>
                      <a:pt x="7" y="20"/>
                    </a:cubicBezTo>
                    <a:cubicBezTo>
                      <a:pt x="6" y="23"/>
                      <a:pt x="6" y="23"/>
                      <a:pt x="6" y="23"/>
                    </a:cubicBezTo>
                    <a:cubicBezTo>
                      <a:pt x="7" y="24"/>
                      <a:pt x="8" y="24"/>
                      <a:pt x="10" y="25"/>
                    </a:cubicBezTo>
                    <a:cubicBezTo>
                      <a:pt x="12" y="21"/>
                      <a:pt x="12" y="21"/>
                      <a:pt x="12" y="21"/>
                    </a:cubicBezTo>
                    <a:cubicBezTo>
                      <a:pt x="12" y="21"/>
                      <a:pt x="12" y="21"/>
                      <a:pt x="12" y="21"/>
                    </a:cubicBezTo>
                    <a:cubicBezTo>
                      <a:pt x="13" y="21"/>
                      <a:pt x="13" y="21"/>
                      <a:pt x="13" y="21"/>
                    </a:cubicBezTo>
                    <a:cubicBezTo>
                      <a:pt x="15" y="25"/>
                      <a:pt x="15" y="25"/>
                      <a:pt x="15" y="25"/>
                    </a:cubicBezTo>
                    <a:cubicBezTo>
                      <a:pt x="17" y="24"/>
                      <a:pt x="18" y="24"/>
                      <a:pt x="19" y="23"/>
                    </a:cubicBezTo>
                    <a:cubicBezTo>
                      <a:pt x="18" y="19"/>
                      <a:pt x="18" y="19"/>
                      <a:pt x="18" y="19"/>
                    </a:cubicBezTo>
                    <a:cubicBezTo>
                      <a:pt x="18" y="19"/>
                      <a:pt x="19" y="18"/>
                      <a:pt x="19" y="18"/>
                    </a:cubicBezTo>
                    <a:cubicBezTo>
                      <a:pt x="23" y="19"/>
                      <a:pt x="23" y="19"/>
                      <a:pt x="23" y="19"/>
                    </a:cubicBezTo>
                    <a:cubicBezTo>
                      <a:pt x="23" y="18"/>
                      <a:pt x="24" y="16"/>
                      <a:pt x="24" y="15"/>
                    </a:cubicBezTo>
                    <a:lnTo>
                      <a:pt x="21" y="13"/>
                    </a:lnTo>
                    <a:close/>
                    <a:moveTo>
                      <a:pt x="12" y="16"/>
                    </a:moveTo>
                    <a:cubicBezTo>
                      <a:pt x="10" y="16"/>
                      <a:pt x="8" y="15"/>
                      <a:pt x="8" y="12"/>
                    </a:cubicBezTo>
                    <a:cubicBezTo>
                      <a:pt x="8" y="10"/>
                      <a:pt x="10" y="8"/>
                      <a:pt x="12" y="8"/>
                    </a:cubicBezTo>
                    <a:cubicBezTo>
                      <a:pt x="15" y="8"/>
                      <a:pt x="16" y="10"/>
                      <a:pt x="16" y="12"/>
                    </a:cubicBezTo>
                    <a:cubicBezTo>
                      <a:pt x="16" y="15"/>
                      <a:pt x="15" y="16"/>
                      <a:pt x="12" y="16"/>
                    </a:cubicBezTo>
                    <a:close/>
                  </a:path>
                </a:pathLst>
              </a:custGeom>
              <a:solidFill>
                <a:srgbClr val="3E3A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2" name="Freeform 18"/>
              <p:cNvSpPr>
                <a:spLocks noEditPoints="1"/>
              </p:cNvSpPr>
              <p:nvPr/>
            </p:nvSpPr>
            <p:spPr bwMode="auto">
              <a:xfrm>
                <a:off x="1301750" y="2359026"/>
                <a:ext cx="74613" cy="77788"/>
              </a:xfrm>
              <a:custGeom>
                <a:avLst/>
                <a:gdLst>
                  <a:gd name="T0" fmla="*/ 70 w 70"/>
                  <a:gd name="T1" fmla="*/ 37 h 73"/>
                  <a:gd name="T2" fmla="*/ 64 w 70"/>
                  <a:gd name="T3" fmla="*/ 31 h 73"/>
                  <a:gd name="T4" fmla="*/ 68 w 70"/>
                  <a:gd name="T5" fmla="*/ 27 h 73"/>
                  <a:gd name="T6" fmla="*/ 62 w 70"/>
                  <a:gd name="T7" fmla="*/ 23 h 73"/>
                  <a:gd name="T8" fmla="*/ 64 w 70"/>
                  <a:gd name="T9" fmla="*/ 17 h 73"/>
                  <a:gd name="T10" fmla="*/ 57 w 70"/>
                  <a:gd name="T11" fmla="*/ 16 h 73"/>
                  <a:gd name="T12" fmla="*/ 58 w 70"/>
                  <a:gd name="T13" fmla="*/ 9 h 73"/>
                  <a:gd name="T14" fmla="*/ 50 w 70"/>
                  <a:gd name="T15" fmla="*/ 10 h 73"/>
                  <a:gd name="T16" fmla="*/ 50 w 70"/>
                  <a:gd name="T17" fmla="*/ 4 h 73"/>
                  <a:gd name="T18" fmla="*/ 42 w 70"/>
                  <a:gd name="T19" fmla="*/ 7 h 73"/>
                  <a:gd name="T20" fmla="*/ 40 w 70"/>
                  <a:gd name="T21" fmla="*/ 1 h 73"/>
                  <a:gd name="T22" fmla="*/ 34 w 70"/>
                  <a:gd name="T23" fmla="*/ 6 h 73"/>
                  <a:gd name="T24" fmla="*/ 30 w 70"/>
                  <a:gd name="T25" fmla="*/ 1 h 73"/>
                  <a:gd name="T26" fmla="*/ 26 w 70"/>
                  <a:gd name="T27" fmla="*/ 7 h 73"/>
                  <a:gd name="T28" fmla="*/ 21 w 70"/>
                  <a:gd name="T29" fmla="*/ 4 h 73"/>
                  <a:gd name="T30" fmla="*/ 18 w 70"/>
                  <a:gd name="T31" fmla="*/ 11 h 73"/>
                  <a:gd name="T32" fmla="*/ 12 w 70"/>
                  <a:gd name="T33" fmla="*/ 9 h 73"/>
                  <a:gd name="T34" fmla="*/ 12 w 70"/>
                  <a:gd name="T35" fmla="*/ 17 h 73"/>
                  <a:gd name="T36" fmla="*/ 6 w 70"/>
                  <a:gd name="T37" fmla="*/ 17 h 73"/>
                  <a:gd name="T38" fmla="*/ 8 w 70"/>
                  <a:gd name="T39" fmla="*/ 25 h 73"/>
                  <a:gd name="T40" fmla="*/ 2 w 70"/>
                  <a:gd name="T41" fmla="*/ 26 h 73"/>
                  <a:gd name="T42" fmla="*/ 5 w 70"/>
                  <a:gd name="T43" fmla="*/ 33 h 73"/>
                  <a:gd name="T44" fmla="*/ 0 w 70"/>
                  <a:gd name="T45" fmla="*/ 36 h 73"/>
                  <a:gd name="T46" fmla="*/ 0 w 70"/>
                  <a:gd name="T47" fmla="*/ 42 h 73"/>
                  <a:gd name="T48" fmla="*/ 6 w 70"/>
                  <a:gd name="T49" fmla="*/ 44 h 73"/>
                  <a:gd name="T50" fmla="*/ 3 w 70"/>
                  <a:gd name="T51" fmla="*/ 52 h 73"/>
                  <a:gd name="T52" fmla="*/ 9 w 70"/>
                  <a:gd name="T53" fmla="*/ 52 h 73"/>
                  <a:gd name="T54" fmla="*/ 8 w 70"/>
                  <a:gd name="T55" fmla="*/ 60 h 73"/>
                  <a:gd name="T56" fmla="*/ 15 w 70"/>
                  <a:gd name="T57" fmla="*/ 59 h 73"/>
                  <a:gd name="T58" fmla="*/ 16 w 70"/>
                  <a:gd name="T59" fmla="*/ 67 h 73"/>
                  <a:gd name="T60" fmla="*/ 21 w 70"/>
                  <a:gd name="T61" fmla="*/ 64 h 73"/>
                  <a:gd name="T62" fmla="*/ 25 w 70"/>
                  <a:gd name="T63" fmla="*/ 72 h 73"/>
                  <a:gd name="T64" fmla="*/ 30 w 70"/>
                  <a:gd name="T65" fmla="*/ 67 h 73"/>
                  <a:gd name="T66" fmla="*/ 35 w 70"/>
                  <a:gd name="T67" fmla="*/ 73 h 73"/>
                  <a:gd name="T68" fmla="*/ 38 w 70"/>
                  <a:gd name="T69" fmla="*/ 68 h 73"/>
                  <a:gd name="T70" fmla="*/ 44 w 70"/>
                  <a:gd name="T71" fmla="*/ 72 h 73"/>
                  <a:gd name="T72" fmla="*/ 46 w 70"/>
                  <a:gd name="T73" fmla="*/ 65 h 73"/>
                  <a:gd name="T74" fmla="*/ 53 w 70"/>
                  <a:gd name="T75" fmla="*/ 67 h 73"/>
                  <a:gd name="T76" fmla="*/ 53 w 70"/>
                  <a:gd name="T77" fmla="*/ 61 h 73"/>
                  <a:gd name="T78" fmla="*/ 61 w 70"/>
                  <a:gd name="T79" fmla="*/ 61 h 73"/>
                  <a:gd name="T80" fmla="*/ 59 w 70"/>
                  <a:gd name="T81" fmla="*/ 54 h 73"/>
                  <a:gd name="T82" fmla="*/ 66 w 70"/>
                  <a:gd name="T83" fmla="*/ 52 h 73"/>
                  <a:gd name="T84" fmla="*/ 63 w 70"/>
                  <a:gd name="T85" fmla="*/ 47 h 73"/>
                  <a:gd name="T86" fmla="*/ 69 w 70"/>
                  <a:gd name="T87" fmla="*/ 42 h 73"/>
                  <a:gd name="T88" fmla="*/ 65 w 70"/>
                  <a:gd name="T89" fmla="*/ 38 h 73"/>
                  <a:gd name="T90" fmla="*/ 35 w 70"/>
                  <a:gd name="T91" fmla="*/ 64 h 73"/>
                  <a:gd name="T92" fmla="*/ 35 w 70"/>
                  <a:gd name="T93" fmla="*/ 10 h 73"/>
                  <a:gd name="T94" fmla="*/ 35 w 70"/>
                  <a:gd name="T95" fmla="*/ 64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0" h="73">
                    <a:moveTo>
                      <a:pt x="70" y="37"/>
                    </a:moveTo>
                    <a:cubicBezTo>
                      <a:pt x="70" y="37"/>
                      <a:pt x="70" y="37"/>
                      <a:pt x="70" y="37"/>
                    </a:cubicBezTo>
                    <a:cubicBezTo>
                      <a:pt x="70" y="35"/>
                      <a:pt x="70" y="33"/>
                      <a:pt x="69" y="32"/>
                    </a:cubicBezTo>
                    <a:cubicBezTo>
                      <a:pt x="64" y="31"/>
                      <a:pt x="64" y="31"/>
                      <a:pt x="64" y="31"/>
                    </a:cubicBezTo>
                    <a:cubicBezTo>
                      <a:pt x="64" y="31"/>
                      <a:pt x="64" y="30"/>
                      <a:pt x="64" y="29"/>
                    </a:cubicBezTo>
                    <a:cubicBezTo>
                      <a:pt x="68" y="27"/>
                      <a:pt x="68" y="27"/>
                      <a:pt x="68" y="27"/>
                    </a:cubicBezTo>
                    <a:cubicBezTo>
                      <a:pt x="68" y="25"/>
                      <a:pt x="67" y="23"/>
                      <a:pt x="67" y="22"/>
                    </a:cubicBezTo>
                    <a:cubicBezTo>
                      <a:pt x="62" y="23"/>
                      <a:pt x="62" y="23"/>
                      <a:pt x="62" y="23"/>
                    </a:cubicBezTo>
                    <a:cubicBezTo>
                      <a:pt x="61" y="22"/>
                      <a:pt x="61" y="22"/>
                      <a:pt x="60" y="21"/>
                    </a:cubicBezTo>
                    <a:cubicBezTo>
                      <a:pt x="64" y="17"/>
                      <a:pt x="64" y="17"/>
                      <a:pt x="64" y="17"/>
                    </a:cubicBezTo>
                    <a:cubicBezTo>
                      <a:pt x="63" y="16"/>
                      <a:pt x="62" y="14"/>
                      <a:pt x="61" y="13"/>
                    </a:cubicBezTo>
                    <a:cubicBezTo>
                      <a:pt x="57" y="16"/>
                      <a:pt x="57" y="16"/>
                      <a:pt x="57" y="16"/>
                    </a:cubicBezTo>
                    <a:cubicBezTo>
                      <a:pt x="56" y="15"/>
                      <a:pt x="56" y="15"/>
                      <a:pt x="55" y="14"/>
                    </a:cubicBezTo>
                    <a:cubicBezTo>
                      <a:pt x="58" y="9"/>
                      <a:pt x="58" y="9"/>
                      <a:pt x="58" y="9"/>
                    </a:cubicBezTo>
                    <a:cubicBezTo>
                      <a:pt x="57" y="8"/>
                      <a:pt x="55" y="7"/>
                      <a:pt x="54" y="6"/>
                    </a:cubicBezTo>
                    <a:cubicBezTo>
                      <a:pt x="50" y="10"/>
                      <a:pt x="50" y="10"/>
                      <a:pt x="50" y="10"/>
                    </a:cubicBezTo>
                    <a:cubicBezTo>
                      <a:pt x="50" y="10"/>
                      <a:pt x="49" y="9"/>
                      <a:pt x="48" y="9"/>
                    </a:cubicBezTo>
                    <a:cubicBezTo>
                      <a:pt x="50" y="4"/>
                      <a:pt x="50" y="4"/>
                      <a:pt x="50" y="4"/>
                    </a:cubicBezTo>
                    <a:cubicBezTo>
                      <a:pt x="48" y="3"/>
                      <a:pt x="46" y="2"/>
                      <a:pt x="45" y="2"/>
                    </a:cubicBezTo>
                    <a:cubicBezTo>
                      <a:pt x="42" y="7"/>
                      <a:pt x="42" y="7"/>
                      <a:pt x="42" y="7"/>
                    </a:cubicBezTo>
                    <a:cubicBezTo>
                      <a:pt x="42" y="6"/>
                      <a:pt x="41" y="6"/>
                      <a:pt x="40" y="6"/>
                    </a:cubicBezTo>
                    <a:cubicBezTo>
                      <a:pt x="40" y="1"/>
                      <a:pt x="40" y="1"/>
                      <a:pt x="40" y="1"/>
                    </a:cubicBezTo>
                    <a:cubicBezTo>
                      <a:pt x="38" y="0"/>
                      <a:pt x="37" y="0"/>
                      <a:pt x="35" y="0"/>
                    </a:cubicBezTo>
                    <a:cubicBezTo>
                      <a:pt x="34" y="6"/>
                      <a:pt x="34" y="6"/>
                      <a:pt x="34" y="6"/>
                    </a:cubicBezTo>
                    <a:cubicBezTo>
                      <a:pt x="33" y="6"/>
                      <a:pt x="33" y="6"/>
                      <a:pt x="32" y="6"/>
                    </a:cubicBezTo>
                    <a:cubicBezTo>
                      <a:pt x="30" y="1"/>
                      <a:pt x="30" y="1"/>
                      <a:pt x="30" y="1"/>
                    </a:cubicBezTo>
                    <a:cubicBezTo>
                      <a:pt x="28" y="1"/>
                      <a:pt x="27" y="1"/>
                      <a:pt x="25" y="2"/>
                    </a:cubicBezTo>
                    <a:cubicBezTo>
                      <a:pt x="26" y="7"/>
                      <a:pt x="26" y="7"/>
                      <a:pt x="26" y="7"/>
                    </a:cubicBezTo>
                    <a:cubicBezTo>
                      <a:pt x="25" y="7"/>
                      <a:pt x="24" y="8"/>
                      <a:pt x="24" y="8"/>
                    </a:cubicBezTo>
                    <a:cubicBezTo>
                      <a:pt x="21" y="4"/>
                      <a:pt x="21" y="4"/>
                      <a:pt x="21" y="4"/>
                    </a:cubicBezTo>
                    <a:cubicBezTo>
                      <a:pt x="19" y="4"/>
                      <a:pt x="18" y="5"/>
                      <a:pt x="16" y="6"/>
                    </a:cubicBezTo>
                    <a:cubicBezTo>
                      <a:pt x="18" y="11"/>
                      <a:pt x="18" y="11"/>
                      <a:pt x="18" y="11"/>
                    </a:cubicBezTo>
                    <a:cubicBezTo>
                      <a:pt x="18" y="11"/>
                      <a:pt x="17" y="12"/>
                      <a:pt x="16" y="12"/>
                    </a:cubicBezTo>
                    <a:cubicBezTo>
                      <a:pt x="12" y="9"/>
                      <a:pt x="12" y="9"/>
                      <a:pt x="12" y="9"/>
                    </a:cubicBezTo>
                    <a:cubicBezTo>
                      <a:pt x="11" y="10"/>
                      <a:pt x="10" y="11"/>
                      <a:pt x="9" y="13"/>
                    </a:cubicBezTo>
                    <a:cubicBezTo>
                      <a:pt x="12" y="17"/>
                      <a:pt x="12" y="17"/>
                      <a:pt x="12" y="17"/>
                    </a:cubicBezTo>
                    <a:cubicBezTo>
                      <a:pt x="11" y="18"/>
                      <a:pt x="11" y="18"/>
                      <a:pt x="10" y="19"/>
                    </a:cubicBezTo>
                    <a:cubicBezTo>
                      <a:pt x="6" y="17"/>
                      <a:pt x="6" y="17"/>
                      <a:pt x="6" y="17"/>
                    </a:cubicBezTo>
                    <a:cubicBezTo>
                      <a:pt x="5" y="18"/>
                      <a:pt x="4" y="20"/>
                      <a:pt x="3" y="21"/>
                    </a:cubicBezTo>
                    <a:cubicBezTo>
                      <a:pt x="8" y="25"/>
                      <a:pt x="8" y="25"/>
                      <a:pt x="8" y="25"/>
                    </a:cubicBezTo>
                    <a:cubicBezTo>
                      <a:pt x="7" y="25"/>
                      <a:pt x="7" y="26"/>
                      <a:pt x="7" y="27"/>
                    </a:cubicBezTo>
                    <a:cubicBezTo>
                      <a:pt x="2" y="26"/>
                      <a:pt x="2" y="26"/>
                      <a:pt x="2" y="26"/>
                    </a:cubicBezTo>
                    <a:cubicBezTo>
                      <a:pt x="1" y="28"/>
                      <a:pt x="1" y="30"/>
                      <a:pt x="0" y="31"/>
                    </a:cubicBezTo>
                    <a:cubicBezTo>
                      <a:pt x="5" y="33"/>
                      <a:pt x="5" y="33"/>
                      <a:pt x="5" y="33"/>
                    </a:cubicBezTo>
                    <a:cubicBezTo>
                      <a:pt x="5" y="34"/>
                      <a:pt x="5" y="35"/>
                      <a:pt x="5" y="36"/>
                    </a:cubicBezTo>
                    <a:cubicBezTo>
                      <a:pt x="0" y="36"/>
                      <a:pt x="0" y="36"/>
                      <a:pt x="0" y="36"/>
                    </a:cubicBezTo>
                    <a:cubicBezTo>
                      <a:pt x="0" y="37"/>
                      <a:pt x="0" y="37"/>
                      <a:pt x="0" y="37"/>
                    </a:cubicBezTo>
                    <a:cubicBezTo>
                      <a:pt x="0" y="38"/>
                      <a:pt x="0" y="40"/>
                      <a:pt x="0" y="42"/>
                    </a:cubicBezTo>
                    <a:cubicBezTo>
                      <a:pt x="6" y="42"/>
                      <a:pt x="6" y="42"/>
                      <a:pt x="6" y="42"/>
                    </a:cubicBezTo>
                    <a:cubicBezTo>
                      <a:pt x="6" y="43"/>
                      <a:pt x="6" y="44"/>
                      <a:pt x="6" y="44"/>
                    </a:cubicBezTo>
                    <a:cubicBezTo>
                      <a:pt x="1" y="47"/>
                      <a:pt x="1" y="47"/>
                      <a:pt x="1" y="47"/>
                    </a:cubicBezTo>
                    <a:cubicBezTo>
                      <a:pt x="2" y="48"/>
                      <a:pt x="2" y="50"/>
                      <a:pt x="3" y="52"/>
                    </a:cubicBezTo>
                    <a:cubicBezTo>
                      <a:pt x="8" y="50"/>
                      <a:pt x="8" y="50"/>
                      <a:pt x="8" y="50"/>
                    </a:cubicBezTo>
                    <a:cubicBezTo>
                      <a:pt x="8" y="51"/>
                      <a:pt x="9" y="52"/>
                      <a:pt x="9" y="52"/>
                    </a:cubicBezTo>
                    <a:cubicBezTo>
                      <a:pt x="5" y="56"/>
                      <a:pt x="5" y="56"/>
                      <a:pt x="5" y="56"/>
                    </a:cubicBezTo>
                    <a:cubicBezTo>
                      <a:pt x="6" y="58"/>
                      <a:pt x="7" y="59"/>
                      <a:pt x="8" y="60"/>
                    </a:cubicBezTo>
                    <a:cubicBezTo>
                      <a:pt x="13" y="58"/>
                      <a:pt x="13" y="58"/>
                      <a:pt x="13" y="58"/>
                    </a:cubicBezTo>
                    <a:cubicBezTo>
                      <a:pt x="13" y="58"/>
                      <a:pt x="14" y="59"/>
                      <a:pt x="15" y="59"/>
                    </a:cubicBezTo>
                    <a:cubicBezTo>
                      <a:pt x="12" y="64"/>
                      <a:pt x="12" y="64"/>
                      <a:pt x="12" y="64"/>
                    </a:cubicBezTo>
                    <a:cubicBezTo>
                      <a:pt x="13" y="65"/>
                      <a:pt x="14" y="66"/>
                      <a:pt x="16" y="67"/>
                    </a:cubicBezTo>
                    <a:cubicBezTo>
                      <a:pt x="19" y="63"/>
                      <a:pt x="19" y="63"/>
                      <a:pt x="19" y="63"/>
                    </a:cubicBezTo>
                    <a:cubicBezTo>
                      <a:pt x="20" y="64"/>
                      <a:pt x="21" y="64"/>
                      <a:pt x="21" y="64"/>
                    </a:cubicBezTo>
                    <a:cubicBezTo>
                      <a:pt x="20" y="70"/>
                      <a:pt x="20" y="70"/>
                      <a:pt x="20" y="70"/>
                    </a:cubicBezTo>
                    <a:cubicBezTo>
                      <a:pt x="22" y="70"/>
                      <a:pt x="23" y="71"/>
                      <a:pt x="25" y="72"/>
                    </a:cubicBezTo>
                    <a:cubicBezTo>
                      <a:pt x="27" y="67"/>
                      <a:pt x="27" y="67"/>
                      <a:pt x="27" y="67"/>
                    </a:cubicBezTo>
                    <a:cubicBezTo>
                      <a:pt x="28" y="67"/>
                      <a:pt x="29" y="67"/>
                      <a:pt x="30" y="67"/>
                    </a:cubicBezTo>
                    <a:cubicBezTo>
                      <a:pt x="30" y="73"/>
                      <a:pt x="30" y="73"/>
                      <a:pt x="30" y="73"/>
                    </a:cubicBezTo>
                    <a:cubicBezTo>
                      <a:pt x="31" y="73"/>
                      <a:pt x="33" y="73"/>
                      <a:pt x="35" y="73"/>
                    </a:cubicBezTo>
                    <a:cubicBezTo>
                      <a:pt x="36" y="68"/>
                      <a:pt x="36" y="68"/>
                      <a:pt x="36" y="68"/>
                    </a:cubicBezTo>
                    <a:cubicBezTo>
                      <a:pt x="36" y="68"/>
                      <a:pt x="37" y="68"/>
                      <a:pt x="38" y="68"/>
                    </a:cubicBezTo>
                    <a:cubicBezTo>
                      <a:pt x="40" y="73"/>
                      <a:pt x="40" y="73"/>
                      <a:pt x="40" y="73"/>
                    </a:cubicBezTo>
                    <a:cubicBezTo>
                      <a:pt x="41" y="73"/>
                      <a:pt x="43" y="72"/>
                      <a:pt x="44" y="72"/>
                    </a:cubicBezTo>
                    <a:cubicBezTo>
                      <a:pt x="44" y="66"/>
                      <a:pt x="44" y="66"/>
                      <a:pt x="44" y="66"/>
                    </a:cubicBezTo>
                    <a:cubicBezTo>
                      <a:pt x="45" y="66"/>
                      <a:pt x="45" y="66"/>
                      <a:pt x="46" y="65"/>
                    </a:cubicBezTo>
                    <a:cubicBezTo>
                      <a:pt x="49" y="70"/>
                      <a:pt x="49" y="70"/>
                      <a:pt x="49" y="70"/>
                    </a:cubicBezTo>
                    <a:cubicBezTo>
                      <a:pt x="51" y="69"/>
                      <a:pt x="52" y="68"/>
                      <a:pt x="53" y="67"/>
                    </a:cubicBezTo>
                    <a:cubicBezTo>
                      <a:pt x="52" y="62"/>
                      <a:pt x="52" y="62"/>
                      <a:pt x="52" y="62"/>
                    </a:cubicBezTo>
                    <a:cubicBezTo>
                      <a:pt x="52" y="62"/>
                      <a:pt x="53" y="61"/>
                      <a:pt x="53" y="61"/>
                    </a:cubicBezTo>
                    <a:cubicBezTo>
                      <a:pt x="57" y="64"/>
                      <a:pt x="57" y="64"/>
                      <a:pt x="57" y="64"/>
                    </a:cubicBezTo>
                    <a:cubicBezTo>
                      <a:pt x="59" y="63"/>
                      <a:pt x="60" y="62"/>
                      <a:pt x="61" y="61"/>
                    </a:cubicBezTo>
                    <a:cubicBezTo>
                      <a:pt x="58" y="56"/>
                      <a:pt x="58" y="56"/>
                      <a:pt x="58" y="56"/>
                    </a:cubicBezTo>
                    <a:cubicBezTo>
                      <a:pt x="58" y="56"/>
                      <a:pt x="59" y="55"/>
                      <a:pt x="59" y="54"/>
                    </a:cubicBezTo>
                    <a:cubicBezTo>
                      <a:pt x="64" y="57"/>
                      <a:pt x="64" y="57"/>
                      <a:pt x="64" y="57"/>
                    </a:cubicBezTo>
                    <a:cubicBezTo>
                      <a:pt x="65" y="55"/>
                      <a:pt x="66" y="54"/>
                      <a:pt x="66" y="52"/>
                    </a:cubicBezTo>
                    <a:cubicBezTo>
                      <a:pt x="62" y="49"/>
                      <a:pt x="62" y="49"/>
                      <a:pt x="62" y="49"/>
                    </a:cubicBezTo>
                    <a:cubicBezTo>
                      <a:pt x="63" y="48"/>
                      <a:pt x="63" y="47"/>
                      <a:pt x="63" y="47"/>
                    </a:cubicBezTo>
                    <a:cubicBezTo>
                      <a:pt x="68" y="47"/>
                      <a:pt x="68" y="47"/>
                      <a:pt x="68" y="47"/>
                    </a:cubicBezTo>
                    <a:cubicBezTo>
                      <a:pt x="69" y="46"/>
                      <a:pt x="69" y="44"/>
                      <a:pt x="69" y="42"/>
                    </a:cubicBezTo>
                    <a:cubicBezTo>
                      <a:pt x="64" y="40"/>
                      <a:pt x="64" y="40"/>
                      <a:pt x="64" y="40"/>
                    </a:cubicBezTo>
                    <a:cubicBezTo>
                      <a:pt x="64" y="40"/>
                      <a:pt x="65" y="39"/>
                      <a:pt x="65" y="38"/>
                    </a:cubicBezTo>
                    <a:lnTo>
                      <a:pt x="70" y="37"/>
                    </a:lnTo>
                    <a:close/>
                    <a:moveTo>
                      <a:pt x="35" y="64"/>
                    </a:moveTo>
                    <a:cubicBezTo>
                      <a:pt x="21" y="64"/>
                      <a:pt x="9" y="52"/>
                      <a:pt x="9" y="37"/>
                    </a:cubicBezTo>
                    <a:cubicBezTo>
                      <a:pt x="9" y="22"/>
                      <a:pt x="21" y="10"/>
                      <a:pt x="35" y="10"/>
                    </a:cubicBezTo>
                    <a:cubicBezTo>
                      <a:pt x="49" y="10"/>
                      <a:pt x="61" y="22"/>
                      <a:pt x="61" y="37"/>
                    </a:cubicBezTo>
                    <a:cubicBezTo>
                      <a:pt x="61" y="52"/>
                      <a:pt x="49" y="64"/>
                      <a:pt x="35" y="64"/>
                    </a:cubicBezTo>
                    <a:close/>
                  </a:path>
                </a:pathLst>
              </a:custGeom>
              <a:solidFill>
                <a:srgbClr val="3E3A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3" name="Freeform 19"/>
              <p:cNvSpPr>
                <a:spLocks noEditPoints="1"/>
              </p:cNvSpPr>
              <p:nvPr/>
            </p:nvSpPr>
            <p:spPr bwMode="auto">
              <a:xfrm>
                <a:off x="1312863" y="2371726"/>
                <a:ext cx="52388" cy="53975"/>
              </a:xfrm>
              <a:custGeom>
                <a:avLst/>
                <a:gdLst>
                  <a:gd name="T0" fmla="*/ 25 w 50"/>
                  <a:gd name="T1" fmla="*/ 0 h 52"/>
                  <a:gd name="T2" fmla="*/ 0 w 50"/>
                  <a:gd name="T3" fmla="*/ 26 h 52"/>
                  <a:gd name="T4" fmla="*/ 25 w 50"/>
                  <a:gd name="T5" fmla="*/ 52 h 52"/>
                  <a:gd name="T6" fmla="*/ 50 w 50"/>
                  <a:gd name="T7" fmla="*/ 26 h 52"/>
                  <a:gd name="T8" fmla="*/ 25 w 50"/>
                  <a:gd name="T9" fmla="*/ 0 h 52"/>
                  <a:gd name="T10" fmla="*/ 25 w 50"/>
                  <a:gd name="T11" fmla="*/ 48 h 52"/>
                  <a:gd name="T12" fmla="*/ 4 w 50"/>
                  <a:gd name="T13" fmla="*/ 26 h 52"/>
                  <a:gd name="T14" fmla="*/ 25 w 50"/>
                  <a:gd name="T15" fmla="*/ 4 h 52"/>
                  <a:gd name="T16" fmla="*/ 46 w 50"/>
                  <a:gd name="T17" fmla="*/ 26 h 52"/>
                  <a:gd name="T18" fmla="*/ 25 w 50"/>
                  <a:gd name="T19" fmla="*/ 48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0" h="52">
                    <a:moveTo>
                      <a:pt x="25" y="0"/>
                    </a:moveTo>
                    <a:cubicBezTo>
                      <a:pt x="11" y="0"/>
                      <a:pt x="0" y="11"/>
                      <a:pt x="0" y="26"/>
                    </a:cubicBezTo>
                    <a:cubicBezTo>
                      <a:pt x="0" y="40"/>
                      <a:pt x="11" y="52"/>
                      <a:pt x="25" y="52"/>
                    </a:cubicBezTo>
                    <a:cubicBezTo>
                      <a:pt x="39" y="52"/>
                      <a:pt x="50" y="40"/>
                      <a:pt x="50" y="26"/>
                    </a:cubicBezTo>
                    <a:cubicBezTo>
                      <a:pt x="50" y="11"/>
                      <a:pt x="39" y="0"/>
                      <a:pt x="25" y="0"/>
                    </a:cubicBezTo>
                    <a:close/>
                    <a:moveTo>
                      <a:pt x="25" y="48"/>
                    </a:moveTo>
                    <a:cubicBezTo>
                      <a:pt x="13" y="48"/>
                      <a:pt x="4" y="38"/>
                      <a:pt x="4" y="26"/>
                    </a:cubicBezTo>
                    <a:cubicBezTo>
                      <a:pt x="4" y="14"/>
                      <a:pt x="13" y="4"/>
                      <a:pt x="25" y="4"/>
                    </a:cubicBezTo>
                    <a:cubicBezTo>
                      <a:pt x="36" y="4"/>
                      <a:pt x="46" y="14"/>
                      <a:pt x="46" y="26"/>
                    </a:cubicBezTo>
                    <a:cubicBezTo>
                      <a:pt x="46" y="38"/>
                      <a:pt x="36" y="48"/>
                      <a:pt x="25" y="48"/>
                    </a:cubicBezTo>
                    <a:close/>
                  </a:path>
                </a:pathLst>
              </a:custGeom>
              <a:solidFill>
                <a:srgbClr val="3E3A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4" name="Freeform 20"/>
              <p:cNvSpPr>
                <a:spLocks noEditPoints="1"/>
              </p:cNvSpPr>
              <p:nvPr/>
            </p:nvSpPr>
            <p:spPr bwMode="auto">
              <a:xfrm>
                <a:off x="1133475" y="2698751"/>
                <a:ext cx="66675" cy="69850"/>
              </a:xfrm>
              <a:custGeom>
                <a:avLst/>
                <a:gdLst>
                  <a:gd name="T0" fmla="*/ 63 w 63"/>
                  <a:gd name="T1" fmla="*/ 33 h 66"/>
                  <a:gd name="T2" fmla="*/ 58 w 63"/>
                  <a:gd name="T3" fmla="*/ 28 h 66"/>
                  <a:gd name="T4" fmla="*/ 62 w 63"/>
                  <a:gd name="T5" fmla="*/ 24 h 66"/>
                  <a:gd name="T6" fmla="*/ 56 w 63"/>
                  <a:gd name="T7" fmla="*/ 20 h 66"/>
                  <a:gd name="T8" fmla="*/ 59 w 63"/>
                  <a:gd name="T9" fmla="*/ 15 h 66"/>
                  <a:gd name="T10" fmla="*/ 52 w 63"/>
                  <a:gd name="T11" fmla="*/ 14 h 66"/>
                  <a:gd name="T12" fmla="*/ 53 w 63"/>
                  <a:gd name="T13" fmla="*/ 8 h 66"/>
                  <a:gd name="T14" fmla="*/ 46 w 63"/>
                  <a:gd name="T15" fmla="*/ 9 h 66"/>
                  <a:gd name="T16" fmla="*/ 45 w 63"/>
                  <a:gd name="T17" fmla="*/ 3 h 66"/>
                  <a:gd name="T18" fmla="*/ 39 w 63"/>
                  <a:gd name="T19" fmla="*/ 5 h 66"/>
                  <a:gd name="T20" fmla="*/ 36 w 63"/>
                  <a:gd name="T21" fmla="*/ 0 h 66"/>
                  <a:gd name="T22" fmla="*/ 31 w 63"/>
                  <a:gd name="T23" fmla="*/ 4 h 66"/>
                  <a:gd name="T24" fmla="*/ 27 w 63"/>
                  <a:gd name="T25" fmla="*/ 0 h 66"/>
                  <a:gd name="T26" fmla="*/ 23 w 63"/>
                  <a:gd name="T27" fmla="*/ 6 h 66"/>
                  <a:gd name="T28" fmla="*/ 19 w 63"/>
                  <a:gd name="T29" fmla="*/ 3 h 66"/>
                  <a:gd name="T30" fmla="*/ 16 w 63"/>
                  <a:gd name="T31" fmla="*/ 9 h 66"/>
                  <a:gd name="T32" fmla="*/ 11 w 63"/>
                  <a:gd name="T33" fmla="*/ 8 h 66"/>
                  <a:gd name="T34" fmla="*/ 11 w 63"/>
                  <a:gd name="T35" fmla="*/ 15 h 66"/>
                  <a:gd name="T36" fmla="*/ 5 w 63"/>
                  <a:gd name="T37" fmla="*/ 15 h 66"/>
                  <a:gd name="T38" fmla="*/ 7 w 63"/>
                  <a:gd name="T39" fmla="*/ 22 h 66"/>
                  <a:gd name="T40" fmla="*/ 1 w 63"/>
                  <a:gd name="T41" fmla="*/ 23 h 66"/>
                  <a:gd name="T42" fmla="*/ 5 w 63"/>
                  <a:gd name="T43" fmla="*/ 30 h 66"/>
                  <a:gd name="T44" fmla="*/ 0 w 63"/>
                  <a:gd name="T45" fmla="*/ 33 h 66"/>
                  <a:gd name="T46" fmla="*/ 0 w 63"/>
                  <a:gd name="T47" fmla="*/ 37 h 66"/>
                  <a:gd name="T48" fmla="*/ 5 w 63"/>
                  <a:gd name="T49" fmla="*/ 40 h 66"/>
                  <a:gd name="T50" fmla="*/ 3 w 63"/>
                  <a:gd name="T51" fmla="*/ 46 h 66"/>
                  <a:gd name="T52" fmla="*/ 8 w 63"/>
                  <a:gd name="T53" fmla="*/ 47 h 66"/>
                  <a:gd name="T54" fmla="*/ 7 w 63"/>
                  <a:gd name="T55" fmla="*/ 54 h 66"/>
                  <a:gd name="T56" fmla="*/ 13 w 63"/>
                  <a:gd name="T57" fmla="*/ 54 h 66"/>
                  <a:gd name="T58" fmla="*/ 14 w 63"/>
                  <a:gd name="T59" fmla="*/ 61 h 66"/>
                  <a:gd name="T60" fmla="*/ 19 w 63"/>
                  <a:gd name="T61" fmla="*/ 58 h 66"/>
                  <a:gd name="T62" fmla="*/ 22 w 63"/>
                  <a:gd name="T63" fmla="*/ 65 h 66"/>
                  <a:gd name="T64" fmla="*/ 27 w 63"/>
                  <a:gd name="T65" fmla="*/ 61 h 66"/>
                  <a:gd name="T66" fmla="*/ 31 w 63"/>
                  <a:gd name="T67" fmla="*/ 66 h 66"/>
                  <a:gd name="T68" fmla="*/ 34 w 63"/>
                  <a:gd name="T69" fmla="*/ 61 h 66"/>
                  <a:gd name="T70" fmla="*/ 40 w 63"/>
                  <a:gd name="T71" fmla="*/ 65 h 66"/>
                  <a:gd name="T72" fmla="*/ 42 w 63"/>
                  <a:gd name="T73" fmla="*/ 59 h 66"/>
                  <a:gd name="T74" fmla="*/ 49 w 63"/>
                  <a:gd name="T75" fmla="*/ 61 h 66"/>
                  <a:gd name="T76" fmla="*/ 49 w 63"/>
                  <a:gd name="T77" fmla="*/ 55 h 66"/>
                  <a:gd name="T78" fmla="*/ 56 w 63"/>
                  <a:gd name="T79" fmla="*/ 55 h 66"/>
                  <a:gd name="T80" fmla="*/ 54 w 63"/>
                  <a:gd name="T81" fmla="*/ 49 h 66"/>
                  <a:gd name="T82" fmla="*/ 60 w 63"/>
                  <a:gd name="T83" fmla="*/ 47 h 66"/>
                  <a:gd name="T84" fmla="*/ 57 w 63"/>
                  <a:gd name="T85" fmla="*/ 42 h 66"/>
                  <a:gd name="T86" fmla="*/ 63 w 63"/>
                  <a:gd name="T87" fmla="*/ 38 h 66"/>
                  <a:gd name="T88" fmla="*/ 59 w 63"/>
                  <a:gd name="T89" fmla="*/ 34 h 66"/>
                  <a:gd name="T90" fmla="*/ 32 w 63"/>
                  <a:gd name="T91" fmla="*/ 57 h 66"/>
                  <a:gd name="T92" fmla="*/ 32 w 63"/>
                  <a:gd name="T93" fmla="*/ 8 h 66"/>
                  <a:gd name="T94" fmla="*/ 32 w 63"/>
                  <a:gd name="T95" fmla="*/ 57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3" h="66">
                    <a:moveTo>
                      <a:pt x="63" y="33"/>
                    </a:moveTo>
                    <a:cubicBezTo>
                      <a:pt x="63" y="33"/>
                      <a:pt x="63" y="33"/>
                      <a:pt x="63" y="33"/>
                    </a:cubicBezTo>
                    <a:cubicBezTo>
                      <a:pt x="63" y="31"/>
                      <a:pt x="63" y="30"/>
                      <a:pt x="63" y="28"/>
                    </a:cubicBezTo>
                    <a:cubicBezTo>
                      <a:pt x="58" y="28"/>
                      <a:pt x="58" y="28"/>
                      <a:pt x="58" y="28"/>
                    </a:cubicBezTo>
                    <a:cubicBezTo>
                      <a:pt x="58" y="27"/>
                      <a:pt x="58" y="27"/>
                      <a:pt x="58" y="26"/>
                    </a:cubicBezTo>
                    <a:cubicBezTo>
                      <a:pt x="62" y="24"/>
                      <a:pt x="62" y="24"/>
                      <a:pt x="62" y="24"/>
                    </a:cubicBezTo>
                    <a:cubicBezTo>
                      <a:pt x="62" y="22"/>
                      <a:pt x="61" y="21"/>
                      <a:pt x="61" y="19"/>
                    </a:cubicBezTo>
                    <a:cubicBezTo>
                      <a:pt x="56" y="20"/>
                      <a:pt x="56" y="20"/>
                      <a:pt x="56" y="20"/>
                    </a:cubicBezTo>
                    <a:cubicBezTo>
                      <a:pt x="56" y="20"/>
                      <a:pt x="55" y="19"/>
                      <a:pt x="55" y="18"/>
                    </a:cubicBezTo>
                    <a:cubicBezTo>
                      <a:pt x="59" y="15"/>
                      <a:pt x="59" y="15"/>
                      <a:pt x="59" y="15"/>
                    </a:cubicBezTo>
                    <a:cubicBezTo>
                      <a:pt x="58" y="14"/>
                      <a:pt x="57" y="12"/>
                      <a:pt x="56" y="11"/>
                    </a:cubicBezTo>
                    <a:cubicBezTo>
                      <a:pt x="52" y="14"/>
                      <a:pt x="52" y="14"/>
                      <a:pt x="52" y="14"/>
                    </a:cubicBezTo>
                    <a:cubicBezTo>
                      <a:pt x="51" y="13"/>
                      <a:pt x="51" y="13"/>
                      <a:pt x="50" y="12"/>
                    </a:cubicBezTo>
                    <a:cubicBezTo>
                      <a:pt x="53" y="8"/>
                      <a:pt x="53" y="8"/>
                      <a:pt x="53" y="8"/>
                    </a:cubicBezTo>
                    <a:cubicBezTo>
                      <a:pt x="52" y="7"/>
                      <a:pt x="50" y="6"/>
                      <a:pt x="49" y="5"/>
                    </a:cubicBezTo>
                    <a:cubicBezTo>
                      <a:pt x="46" y="9"/>
                      <a:pt x="46" y="9"/>
                      <a:pt x="46" y="9"/>
                    </a:cubicBezTo>
                    <a:cubicBezTo>
                      <a:pt x="45" y="8"/>
                      <a:pt x="45" y="8"/>
                      <a:pt x="44" y="8"/>
                    </a:cubicBezTo>
                    <a:cubicBezTo>
                      <a:pt x="45" y="3"/>
                      <a:pt x="45" y="3"/>
                      <a:pt x="45" y="3"/>
                    </a:cubicBezTo>
                    <a:cubicBezTo>
                      <a:pt x="44" y="2"/>
                      <a:pt x="42" y="1"/>
                      <a:pt x="41" y="1"/>
                    </a:cubicBezTo>
                    <a:cubicBezTo>
                      <a:pt x="39" y="5"/>
                      <a:pt x="39" y="5"/>
                      <a:pt x="39" y="5"/>
                    </a:cubicBezTo>
                    <a:cubicBezTo>
                      <a:pt x="38" y="5"/>
                      <a:pt x="37" y="5"/>
                      <a:pt x="37" y="5"/>
                    </a:cubicBezTo>
                    <a:cubicBezTo>
                      <a:pt x="36" y="0"/>
                      <a:pt x="36" y="0"/>
                      <a:pt x="36" y="0"/>
                    </a:cubicBezTo>
                    <a:cubicBezTo>
                      <a:pt x="35" y="0"/>
                      <a:pt x="33" y="0"/>
                      <a:pt x="32" y="0"/>
                    </a:cubicBezTo>
                    <a:cubicBezTo>
                      <a:pt x="31" y="4"/>
                      <a:pt x="31" y="4"/>
                      <a:pt x="31" y="4"/>
                    </a:cubicBezTo>
                    <a:cubicBezTo>
                      <a:pt x="30" y="5"/>
                      <a:pt x="30" y="5"/>
                      <a:pt x="29" y="5"/>
                    </a:cubicBezTo>
                    <a:cubicBezTo>
                      <a:pt x="27" y="0"/>
                      <a:pt x="27" y="0"/>
                      <a:pt x="27" y="0"/>
                    </a:cubicBezTo>
                    <a:cubicBezTo>
                      <a:pt x="26" y="0"/>
                      <a:pt x="24" y="0"/>
                      <a:pt x="23" y="1"/>
                    </a:cubicBezTo>
                    <a:cubicBezTo>
                      <a:pt x="23" y="6"/>
                      <a:pt x="23" y="6"/>
                      <a:pt x="23" y="6"/>
                    </a:cubicBezTo>
                    <a:cubicBezTo>
                      <a:pt x="23" y="6"/>
                      <a:pt x="22" y="6"/>
                      <a:pt x="21" y="7"/>
                    </a:cubicBezTo>
                    <a:cubicBezTo>
                      <a:pt x="19" y="3"/>
                      <a:pt x="19" y="3"/>
                      <a:pt x="19" y="3"/>
                    </a:cubicBezTo>
                    <a:cubicBezTo>
                      <a:pt x="17" y="3"/>
                      <a:pt x="16" y="4"/>
                      <a:pt x="15" y="5"/>
                    </a:cubicBezTo>
                    <a:cubicBezTo>
                      <a:pt x="16" y="9"/>
                      <a:pt x="16" y="9"/>
                      <a:pt x="16" y="9"/>
                    </a:cubicBezTo>
                    <a:cubicBezTo>
                      <a:pt x="16" y="10"/>
                      <a:pt x="15" y="10"/>
                      <a:pt x="15" y="11"/>
                    </a:cubicBezTo>
                    <a:cubicBezTo>
                      <a:pt x="11" y="8"/>
                      <a:pt x="11" y="8"/>
                      <a:pt x="11" y="8"/>
                    </a:cubicBezTo>
                    <a:cubicBezTo>
                      <a:pt x="10" y="9"/>
                      <a:pt x="9" y="10"/>
                      <a:pt x="8" y="11"/>
                    </a:cubicBezTo>
                    <a:cubicBezTo>
                      <a:pt x="11" y="15"/>
                      <a:pt x="11" y="15"/>
                      <a:pt x="11" y="15"/>
                    </a:cubicBezTo>
                    <a:cubicBezTo>
                      <a:pt x="10" y="15"/>
                      <a:pt x="10" y="16"/>
                      <a:pt x="9" y="17"/>
                    </a:cubicBezTo>
                    <a:cubicBezTo>
                      <a:pt x="5" y="15"/>
                      <a:pt x="5" y="15"/>
                      <a:pt x="5" y="15"/>
                    </a:cubicBezTo>
                    <a:cubicBezTo>
                      <a:pt x="4" y="16"/>
                      <a:pt x="3" y="17"/>
                      <a:pt x="3" y="19"/>
                    </a:cubicBezTo>
                    <a:cubicBezTo>
                      <a:pt x="7" y="22"/>
                      <a:pt x="7" y="22"/>
                      <a:pt x="7" y="22"/>
                    </a:cubicBezTo>
                    <a:cubicBezTo>
                      <a:pt x="6" y="22"/>
                      <a:pt x="6" y="23"/>
                      <a:pt x="6" y="24"/>
                    </a:cubicBezTo>
                    <a:cubicBezTo>
                      <a:pt x="1" y="23"/>
                      <a:pt x="1" y="23"/>
                      <a:pt x="1" y="23"/>
                    </a:cubicBezTo>
                    <a:cubicBezTo>
                      <a:pt x="1" y="25"/>
                      <a:pt x="0" y="26"/>
                      <a:pt x="0" y="28"/>
                    </a:cubicBezTo>
                    <a:cubicBezTo>
                      <a:pt x="5" y="30"/>
                      <a:pt x="5" y="30"/>
                      <a:pt x="5" y="30"/>
                    </a:cubicBezTo>
                    <a:cubicBezTo>
                      <a:pt x="5" y="30"/>
                      <a:pt x="5" y="31"/>
                      <a:pt x="5" y="32"/>
                    </a:cubicBezTo>
                    <a:cubicBezTo>
                      <a:pt x="0" y="33"/>
                      <a:pt x="0" y="33"/>
                      <a:pt x="0" y="33"/>
                    </a:cubicBezTo>
                    <a:cubicBezTo>
                      <a:pt x="0" y="33"/>
                      <a:pt x="0" y="33"/>
                      <a:pt x="0" y="33"/>
                    </a:cubicBezTo>
                    <a:cubicBezTo>
                      <a:pt x="0" y="34"/>
                      <a:pt x="0" y="36"/>
                      <a:pt x="0" y="37"/>
                    </a:cubicBezTo>
                    <a:cubicBezTo>
                      <a:pt x="5" y="38"/>
                      <a:pt x="5" y="38"/>
                      <a:pt x="5" y="38"/>
                    </a:cubicBezTo>
                    <a:cubicBezTo>
                      <a:pt x="5" y="38"/>
                      <a:pt x="5" y="39"/>
                      <a:pt x="5" y="40"/>
                    </a:cubicBezTo>
                    <a:cubicBezTo>
                      <a:pt x="1" y="42"/>
                      <a:pt x="1" y="42"/>
                      <a:pt x="1" y="42"/>
                    </a:cubicBezTo>
                    <a:cubicBezTo>
                      <a:pt x="1" y="44"/>
                      <a:pt x="2" y="45"/>
                      <a:pt x="3" y="46"/>
                    </a:cubicBezTo>
                    <a:cubicBezTo>
                      <a:pt x="7" y="45"/>
                      <a:pt x="7" y="45"/>
                      <a:pt x="7" y="45"/>
                    </a:cubicBezTo>
                    <a:cubicBezTo>
                      <a:pt x="8" y="46"/>
                      <a:pt x="8" y="47"/>
                      <a:pt x="8" y="47"/>
                    </a:cubicBezTo>
                    <a:cubicBezTo>
                      <a:pt x="5" y="51"/>
                      <a:pt x="5" y="51"/>
                      <a:pt x="5" y="51"/>
                    </a:cubicBezTo>
                    <a:cubicBezTo>
                      <a:pt x="6" y="52"/>
                      <a:pt x="6" y="53"/>
                      <a:pt x="7" y="54"/>
                    </a:cubicBezTo>
                    <a:cubicBezTo>
                      <a:pt x="12" y="52"/>
                      <a:pt x="12" y="52"/>
                      <a:pt x="12" y="52"/>
                    </a:cubicBezTo>
                    <a:cubicBezTo>
                      <a:pt x="12" y="53"/>
                      <a:pt x="13" y="53"/>
                      <a:pt x="13" y="54"/>
                    </a:cubicBezTo>
                    <a:cubicBezTo>
                      <a:pt x="11" y="58"/>
                      <a:pt x="11" y="58"/>
                      <a:pt x="11" y="58"/>
                    </a:cubicBezTo>
                    <a:cubicBezTo>
                      <a:pt x="12" y="59"/>
                      <a:pt x="13" y="60"/>
                      <a:pt x="14" y="61"/>
                    </a:cubicBezTo>
                    <a:cubicBezTo>
                      <a:pt x="18" y="57"/>
                      <a:pt x="18" y="57"/>
                      <a:pt x="18" y="57"/>
                    </a:cubicBezTo>
                    <a:cubicBezTo>
                      <a:pt x="18" y="58"/>
                      <a:pt x="19" y="58"/>
                      <a:pt x="19" y="58"/>
                    </a:cubicBezTo>
                    <a:cubicBezTo>
                      <a:pt x="18" y="63"/>
                      <a:pt x="18" y="63"/>
                      <a:pt x="18" y="63"/>
                    </a:cubicBezTo>
                    <a:cubicBezTo>
                      <a:pt x="20" y="64"/>
                      <a:pt x="21" y="64"/>
                      <a:pt x="22" y="65"/>
                    </a:cubicBezTo>
                    <a:cubicBezTo>
                      <a:pt x="25" y="60"/>
                      <a:pt x="25" y="60"/>
                      <a:pt x="25" y="60"/>
                    </a:cubicBezTo>
                    <a:cubicBezTo>
                      <a:pt x="25" y="61"/>
                      <a:pt x="26" y="61"/>
                      <a:pt x="27" y="61"/>
                    </a:cubicBezTo>
                    <a:cubicBezTo>
                      <a:pt x="27" y="66"/>
                      <a:pt x="27" y="66"/>
                      <a:pt x="27" y="66"/>
                    </a:cubicBezTo>
                    <a:cubicBezTo>
                      <a:pt x="28" y="66"/>
                      <a:pt x="30" y="66"/>
                      <a:pt x="31" y="66"/>
                    </a:cubicBezTo>
                    <a:cubicBezTo>
                      <a:pt x="32" y="61"/>
                      <a:pt x="32" y="61"/>
                      <a:pt x="32" y="61"/>
                    </a:cubicBezTo>
                    <a:cubicBezTo>
                      <a:pt x="33" y="61"/>
                      <a:pt x="34" y="61"/>
                      <a:pt x="34" y="61"/>
                    </a:cubicBezTo>
                    <a:cubicBezTo>
                      <a:pt x="36" y="66"/>
                      <a:pt x="36" y="66"/>
                      <a:pt x="36" y="66"/>
                    </a:cubicBezTo>
                    <a:cubicBezTo>
                      <a:pt x="37" y="66"/>
                      <a:pt x="39" y="65"/>
                      <a:pt x="40" y="65"/>
                    </a:cubicBezTo>
                    <a:cubicBezTo>
                      <a:pt x="40" y="60"/>
                      <a:pt x="40" y="60"/>
                      <a:pt x="40" y="60"/>
                    </a:cubicBezTo>
                    <a:cubicBezTo>
                      <a:pt x="41" y="60"/>
                      <a:pt x="41" y="59"/>
                      <a:pt x="42" y="59"/>
                    </a:cubicBezTo>
                    <a:cubicBezTo>
                      <a:pt x="45" y="63"/>
                      <a:pt x="45" y="63"/>
                      <a:pt x="45" y="63"/>
                    </a:cubicBezTo>
                    <a:cubicBezTo>
                      <a:pt x="46" y="63"/>
                      <a:pt x="47" y="62"/>
                      <a:pt x="49" y="61"/>
                    </a:cubicBezTo>
                    <a:cubicBezTo>
                      <a:pt x="47" y="56"/>
                      <a:pt x="47" y="56"/>
                      <a:pt x="47" y="56"/>
                    </a:cubicBezTo>
                    <a:cubicBezTo>
                      <a:pt x="48" y="56"/>
                      <a:pt x="48" y="56"/>
                      <a:pt x="49" y="55"/>
                    </a:cubicBezTo>
                    <a:cubicBezTo>
                      <a:pt x="52" y="58"/>
                      <a:pt x="52" y="58"/>
                      <a:pt x="52" y="58"/>
                    </a:cubicBezTo>
                    <a:cubicBezTo>
                      <a:pt x="53" y="57"/>
                      <a:pt x="55" y="56"/>
                      <a:pt x="56" y="55"/>
                    </a:cubicBezTo>
                    <a:cubicBezTo>
                      <a:pt x="53" y="51"/>
                      <a:pt x="53" y="51"/>
                      <a:pt x="53" y="51"/>
                    </a:cubicBezTo>
                    <a:cubicBezTo>
                      <a:pt x="53" y="50"/>
                      <a:pt x="54" y="50"/>
                      <a:pt x="54" y="49"/>
                    </a:cubicBezTo>
                    <a:cubicBezTo>
                      <a:pt x="58" y="51"/>
                      <a:pt x="58" y="51"/>
                      <a:pt x="58" y="51"/>
                    </a:cubicBezTo>
                    <a:cubicBezTo>
                      <a:pt x="59" y="50"/>
                      <a:pt x="60" y="48"/>
                      <a:pt x="60" y="47"/>
                    </a:cubicBezTo>
                    <a:cubicBezTo>
                      <a:pt x="57" y="44"/>
                      <a:pt x="57" y="44"/>
                      <a:pt x="57" y="44"/>
                    </a:cubicBezTo>
                    <a:cubicBezTo>
                      <a:pt x="57" y="43"/>
                      <a:pt x="57" y="43"/>
                      <a:pt x="57" y="42"/>
                    </a:cubicBezTo>
                    <a:cubicBezTo>
                      <a:pt x="62" y="42"/>
                      <a:pt x="62" y="42"/>
                      <a:pt x="62" y="42"/>
                    </a:cubicBezTo>
                    <a:cubicBezTo>
                      <a:pt x="63" y="41"/>
                      <a:pt x="63" y="39"/>
                      <a:pt x="63" y="38"/>
                    </a:cubicBezTo>
                    <a:cubicBezTo>
                      <a:pt x="59" y="36"/>
                      <a:pt x="59" y="36"/>
                      <a:pt x="59" y="36"/>
                    </a:cubicBezTo>
                    <a:cubicBezTo>
                      <a:pt x="59" y="35"/>
                      <a:pt x="59" y="35"/>
                      <a:pt x="59" y="34"/>
                    </a:cubicBezTo>
                    <a:lnTo>
                      <a:pt x="63" y="33"/>
                    </a:lnTo>
                    <a:close/>
                    <a:moveTo>
                      <a:pt x="32" y="57"/>
                    </a:moveTo>
                    <a:cubicBezTo>
                      <a:pt x="19" y="57"/>
                      <a:pt x="8" y="46"/>
                      <a:pt x="8" y="33"/>
                    </a:cubicBezTo>
                    <a:cubicBezTo>
                      <a:pt x="8" y="19"/>
                      <a:pt x="19" y="8"/>
                      <a:pt x="32" y="8"/>
                    </a:cubicBezTo>
                    <a:cubicBezTo>
                      <a:pt x="45" y="8"/>
                      <a:pt x="55" y="19"/>
                      <a:pt x="55" y="33"/>
                    </a:cubicBezTo>
                    <a:cubicBezTo>
                      <a:pt x="55" y="46"/>
                      <a:pt x="45" y="57"/>
                      <a:pt x="32" y="57"/>
                    </a:cubicBezTo>
                    <a:close/>
                  </a:path>
                </a:pathLst>
              </a:custGeom>
              <a:solidFill>
                <a:srgbClr val="3E3A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5" name="Freeform 21"/>
              <p:cNvSpPr>
                <a:spLocks noEditPoints="1"/>
              </p:cNvSpPr>
              <p:nvPr/>
            </p:nvSpPr>
            <p:spPr bwMode="auto">
              <a:xfrm>
                <a:off x="1143000" y="2708276"/>
                <a:ext cx="47625" cy="50800"/>
              </a:xfrm>
              <a:custGeom>
                <a:avLst/>
                <a:gdLst>
                  <a:gd name="T0" fmla="*/ 23 w 45"/>
                  <a:gd name="T1" fmla="*/ 0 h 48"/>
                  <a:gd name="T2" fmla="*/ 0 w 45"/>
                  <a:gd name="T3" fmla="*/ 24 h 48"/>
                  <a:gd name="T4" fmla="*/ 23 w 45"/>
                  <a:gd name="T5" fmla="*/ 48 h 48"/>
                  <a:gd name="T6" fmla="*/ 45 w 45"/>
                  <a:gd name="T7" fmla="*/ 24 h 48"/>
                  <a:gd name="T8" fmla="*/ 23 w 45"/>
                  <a:gd name="T9" fmla="*/ 0 h 48"/>
                  <a:gd name="T10" fmla="*/ 23 w 45"/>
                  <a:gd name="T11" fmla="*/ 44 h 48"/>
                  <a:gd name="T12" fmla="*/ 4 w 45"/>
                  <a:gd name="T13" fmla="*/ 24 h 48"/>
                  <a:gd name="T14" fmla="*/ 23 w 45"/>
                  <a:gd name="T15" fmla="*/ 4 h 48"/>
                  <a:gd name="T16" fmla="*/ 42 w 45"/>
                  <a:gd name="T17" fmla="*/ 24 h 48"/>
                  <a:gd name="T18" fmla="*/ 23 w 45"/>
                  <a:gd name="T19"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5" h="48">
                    <a:moveTo>
                      <a:pt x="23" y="0"/>
                    </a:moveTo>
                    <a:cubicBezTo>
                      <a:pt x="10" y="0"/>
                      <a:pt x="0" y="11"/>
                      <a:pt x="0" y="24"/>
                    </a:cubicBezTo>
                    <a:cubicBezTo>
                      <a:pt x="0" y="37"/>
                      <a:pt x="10" y="48"/>
                      <a:pt x="23" y="48"/>
                    </a:cubicBezTo>
                    <a:cubicBezTo>
                      <a:pt x="35" y="48"/>
                      <a:pt x="45" y="37"/>
                      <a:pt x="45" y="24"/>
                    </a:cubicBezTo>
                    <a:cubicBezTo>
                      <a:pt x="45" y="11"/>
                      <a:pt x="35" y="0"/>
                      <a:pt x="23" y="0"/>
                    </a:cubicBezTo>
                    <a:close/>
                    <a:moveTo>
                      <a:pt x="23" y="44"/>
                    </a:moveTo>
                    <a:cubicBezTo>
                      <a:pt x="12" y="44"/>
                      <a:pt x="4" y="35"/>
                      <a:pt x="4" y="24"/>
                    </a:cubicBezTo>
                    <a:cubicBezTo>
                      <a:pt x="4" y="13"/>
                      <a:pt x="12" y="4"/>
                      <a:pt x="23" y="4"/>
                    </a:cubicBezTo>
                    <a:cubicBezTo>
                      <a:pt x="33" y="4"/>
                      <a:pt x="42" y="13"/>
                      <a:pt x="42" y="24"/>
                    </a:cubicBezTo>
                    <a:cubicBezTo>
                      <a:pt x="42" y="35"/>
                      <a:pt x="33" y="44"/>
                      <a:pt x="23" y="44"/>
                    </a:cubicBezTo>
                    <a:close/>
                  </a:path>
                </a:pathLst>
              </a:custGeom>
              <a:solidFill>
                <a:srgbClr val="3E3A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6" name="Freeform 22"/>
              <p:cNvSpPr>
                <a:spLocks noEditPoints="1"/>
              </p:cNvSpPr>
              <p:nvPr/>
            </p:nvSpPr>
            <p:spPr bwMode="auto">
              <a:xfrm>
                <a:off x="1041400" y="2400301"/>
                <a:ext cx="34925" cy="38100"/>
              </a:xfrm>
              <a:custGeom>
                <a:avLst/>
                <a:gdLst>
                  <a:gd name="T0" fmla="*/ 34 w 34"/>
                  <a:gd name="T1" fmla="*/ 15 h 36"/>
                  <a:gd name="T2" fmla="*/ 31 w 34"/>
                  <a:gd name="T3" fmla="*/ 13 h 36"/>
                  <a:gd name="T4" fmla="*/ 32 w 34"/>
                  <a:gd name="T5" fmla="*/ 10 h 36"/>
                  <a:gd name="T6" fmla="*/ 29 w 34"/>
                  <a:gd name="T7" fmla="*/ 9 h 36"/>
                  <a:gd name="T8" fmla="*/ 29 w 34"/>
                  <a:gd name="T9" fmla="*/ 6 h 36"/>
                  <a:gd name="T10" fmla="*/ 26 w 34"/>
                  <a:gd name="T11" fmla="*/ 6 h 36"/>
                  <a:gd name="T12" fmla="*/ 26 w 34"/>
                  <a:gd name="T13" fmla="*/ 3 h 36"/>
                  <a:gd name="T14" fmla="*/ 22 w 34"/>
                  <a:gd name="T15" fmla="*/ 4 h 36"/>
                  <a:gd name="T16" fmla="*/ 21 w 34"/>
                  <a:gd name="T17" fmla="*/ 1 h 36"/>
                  <a:gd name="T18" fmla="*/ 18 w 34"/>
                  <a:gd name="T19" fmla="*/ 3 h 36"/>
                  <a:gd name="T20" fmla="*/ 16 w 34"/>
                  <a:gd name="T21" fmla="*/ 0 h 36"/>
                  <a:gd name="T22" fmla="*/ 14 w 34"/>
                  <a:gd name="T23" fmla="*/ 3 h 36"/>
                  <a:gd name="T24" fmla="*/ 12 w 34"/>
                  <a:gd name="T25" fmla="*/ 1 h 36"/>
                  <a:gd name="T26" fmla="*/ 10 w 34"/>
                  <a:gd name="T27" fmla="*/ 5 h 36"/>
                  <a:gd name="T28" fmla="*/ 7 w 34"/>
                  <a:gd name="T29" fmla="*/ 4 h 36"/>
                  <a:gd name="T30" fmla="*/ 7 w 34"/>
                  <a:gd name="T31" fmla="*/ 8 h 36"/>
                  <a:gd name="T32" fmla="*/ 4 w 34"/>
                  <a:gd name="T33" fmla="*/ 7 h 36"/>
                  <a:gd name="T34" fmla="*/ 4 w 34"/>
                  <a:gd name="T35" fmla="*/ 11 h 36"/>
                  <a:gd name="T36" fmla="*/ 2 w 34"/>
                  <a:gd name="T37" fmla="*/ 12 h 36"/>
                  <a:gd name="T38" fmla="*/ 3 w 34"/>
                  <a:gd name="T39" fmla="*/ 15 h 36"/>
                  <a:gd name="T40" fmla="*/ 0 w 34"/>
                  <a:gd name="T41" fmla="*/ 16 h 36"/>
                  <a:gd name="T42" fmla="*/ 3 w 34"/>
                  <a:gd name="T43" fmla="*/ 19 h 36"/>
                  <a:gd name="T44" fmla="*/ 1 w 34"/>
                  <a:gd name="T45" fmla="*/ 21 h 36"/>
                  <a:gd name="T46" fmla="*/ 1 w 34"/>
                  <a:gd name="T47" fmla="*/ 24 h 36"/>
                  <a:gd name="T48" fmla="*/ 4 w 34"/>
                  <a:gd name="T49" fmla="*/ 25 h 36"/>
                  <a:gd name="T50" fmla="*/ 3 w 34"/>
                  <a:gd name="T51" fmla="*/ 28 h 36"/>
                  <a:gd name="T52" fmla="*/ 6 w 34"/>
                  <a:gd name="T53" fmla="*/ 28 h 36"/>
                  <a:gd name="T54" fmla="*/ 7 w 34"/>
                  <a:gd name="T55" fmla="*/ 32 h 36"/>
                  <a:gd name="T56" fmla="*/ 10 w 34"/>
                  <a:gd name="T57" fmla="*/ 31 h 36"/>
                  <a:gd name="T58" fmla="*/ 11 w 34"/>
                  <a:gd name="T59" fmla="*/ 34 h 36"/>
                  <a:gd name="T60" fmla="*/ 13 w 34"/>
                  <a:gd name="T61" fmla="*/ 33 h 36"/>
                  <a:gd name="T62" fmla="*/ 16 w 34"/>
                  <a:gd name="T63" fmla="*/ 36 h 36"/>
                  <a:gd name="T64" fmla="*/ 17 w 34"/>
                  <a:gd name="T65" fmla="*/ 33 h 36"/>
                  <a:gd name="T66" fmla="*/ 20 w 34"/>
                  <a:gd name="T67" fmla="*/ 35 h 36"/>
                  <a:gd name="T68" fmla="*/ 22 w 34"/>
                  <a:gd name="T69" fmla="*/ 32 h 36"/>
                  <a:gd name="T70" fmla="*/ 25 w 34"/>
                  <a:gd name="T71" fmla="*/ 34 h 36"/>
                  <a:gd name="T72" fmla="*/ 25 w 34"/>
                  <a:gd name="T73" fmla="*/ 31 h 36"/>
                  <a:gd name="T74" fmla="*/ 29 w 34"/>
                  <a:gd name="T75" fmla="*/ 31 h 36"/>
                  <a:gd name="T76" fmla="*/ 28 w 34"/>
                  <a:gd name="T77" fmla="*/ 28 h 36"/>
                  <a:gd name="T78" fmla="*/ 32 w 34"/>
                  <a:gd name="T79" fmla="*/ 27 h 36"/>
                  <a:gd name="T80" fmla="*/ 30 w 34"/>
                  <a:gd name="T81" fmla="*/ 24 h 36"/>
                  <a:gd name="T82" fmla="*/ 34 w 34"/>
                  <a:gd name="T83" fmla="*/ 22 h 36"/>
                  <a:gd name="T84" fmla="*/ 31 w 34"/>
                  <a:gd name="T85" fmla="*/ 20 h 36"/>
                  <a:gd name="T86" fmla="*/ 34 w 34"/>
                  <a:gd name="T87" fmla="*/ 17 h 36"/>
                  <a:gd name="T88" fmla="*/ 31 w 34"/>
                  <a:gd name="T89" fmla="*/ 16 h 36"/>
                  <a:gd name="T90" fmla="*/ 20 w 34"/>
                  <a:gd name="T91" fmla="*/ 31 h 36"/>
                  <a:gd name="T92" fmla="*/ 15 w 34"/>
                  <a:gd name="T93" fmla="*/ 5 h 36"/>
                  <a:gd name="T94" fmla="*/ 20 w 34"/>
                  <a:gd name="T95"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4" h="36">
                    <a:moveTo>
                      <a:pt x="34" y="15"/>
                    </a:moveTo>
                    <a:cubicBezTo>
                      <a:pt x="34" y="15"/>
                      <a:pt x="34" y="15"/>
                      <a:pt x="34" y="15"/>
                    </a:cubicBezTo>
                    <a:cubicBezTo>
                      <a:pt x="34" y="14"/>
                      <a:pt x="33" y="13"/>
                      <a:pt x="33" y="12"/>
                    </a:cubicBezTo>
                    <a:cubicBezTo>
                      <a:pt x="31" y="13"/>
                      <a:pt x="31" y="13"/>
                      <a:pt x="31" y="13"/>
                    </a:cubicBezTo>
                    <a:cubicBezTo>
                      <a:pt x="30" y="12"/>
                      <a:pt x="30" y="12"/>
                      <a:pt x="30" y="12"/>
                    </a:cubicBezTo>
                    <a:cubicBezTo>
                      <a:pt x="32" y="10"/>
                      <a:pt x="32" y="10"/>
                      <a:pt x="32" y="10"/>
                    </a:cubicBezTo>
                    <a:cubicBezTo>
                      <a:pt x="32" y="9"/>
                      <a:pt x="31" y="8"/>
                      <a:pt x="31" y="8"/>
                    </a:cubicBezTo>
                    <a:cubicBezTo>
                      <a:pt x="29" y="9"/>
                      <a:pt x="29" y="9"/>
                      <a:pt x="29" y="9"/>
                    </a:cubicBezTo>
                    <a:cubicBezTo>
                      <a:pt x="28" y="9"/>
                      <a:pt x="28" y="8"/>
                      <a:pt x="28" y="8"/>
                    </a:cubicBezTo>
                    <a:cubicBezTo>
                      <a:pt x="29" y="6"/>
                      <a:pt x="29" y="6"/>
                      <a:pt x="29" y="6"/>
                    </a:cubicBezTo>
                    <a:cubicBezTo>
                      <a:pt x="29" y="5"/>
                      <a:pt x="28" y="5"/>
                      <a:pt x="28" y="4"/>
                    </a:cubicBezTo>
                    <a:cubicBezTo>
                      <a:pt x="26" y="6"/>
                      <a:pt x="26" y="6"/>
                      <a:pt x="26" y="6"/>
                    </a:cubicBezTo>
                    <a:cubicBezTo>
                      <a:pt x="25" y="6"/>
                      <a:pt x="25" y="5"/>
                      <a:pt x="25" y="5"/>
                    </a:cubicBezTo>
                    <a:cubicBezTo>
                      <a:pt x="26" y="3"/>
                      <a:pt x="26" y="3"/>
                      <a:pt x="26" y="3"/>
                    </a:cubicBezTo>
                    <a:cubicBezTo>
                      <a:pt x="25" y="2"/>
                      <a:pt x="24" y="2"/>
                      <a:pt x="23" y="2"/>
                    </a:cubicBezTo>
                    <a:cubicBezTo>
                      <a:pt x="22" y="4"/>
                      <a:pt x="22" y="4"/>
                      <a:pt x="22" y="4"/>
                    </a:cubicBezTo>
                    <a:cubicBezTo>
                      <a:pt x="22" y="4"/>
                      <a:pt x="21" y="4"/>
                      <a:pt x="21" y="4"/>
                    </a:cubicBezTo>
                    <a:cubicBezTo>
                      <a:pt x="21" y="1"/>
                      <a:pt x="21" y="1"/>
                      <a:pt x="21" y="1"/>
                    </a:cubicBezTo>
                    <a:cubicBezTo>
                      <a:pt x="20" y="1"/>
                      <a:pt x="20" y="1"/>
                      <a:pt x="19" y="1"/>
                    </a:cubicBezTo>
                    <a:cubicBezTo>
                      <a:pt x="18" y="3"/>
                      <a:pt x="18" y="3"/>
                      <a:pt x="18" y="3"/>
                    </a:cubicBezTo>
                    <a:cubicBezTo>
                      <a:pt x="18" y="3"/>
                      <a:pt x="17" y="3"/>
                      <a:pt x="17" y="3"/>
                    </a:cubicBezTo>
                    <a:cubicBezTo>
                      <a:pt x="16" y="0"/>
                      <a:pt x="16" y="0"/>
                      <a:pt x="16" y="0"/>
                    </a:cubicBezTo>
                    <a:cubicBezTo>
                      <a:pt x="16" y="1"/>
                      <a:pt x="15" y="1"/>
                      <a:pt x="14" y="1"/>
                    </a:cubicBezTo>
                    <a:cubicBezTo>
                      <a:pt x="14" y="3"/>
                      <a:pt x="14" y="3"/>
                      <a:pt x="14" y="3"/>
                    </a:cubicBezTo>
                    <a:cubicBezTo>
                      <a:pt x="14" y="3"/>
                      <a:pt x="13" y="4"/>
                      <a:pt x="13" y="4"/>
                    </a:cubicBezTo>
                    <a:cubicBezTo>
                      <a:pt x="12" y="1"/>
                      <a:pt x="12" y="1"/>
                      <a:pt x="12" y="1"/>
                    </a:cubicBezTo>
                    <a:cubicBezTo>
                      <a:pt x="11" y="2"/>
                      <a:pt x="10" y="2"/>
                      <a:pt x="9" y="2"/>
                    </a:cubicBezTo>
                    <a:cubicBezTo>
                      <a:pt x="10" y="5"/>
                      <a:pt x="10" y="5"/>
                      <a:pt x="10" y="5"/>
                    </a:cubicBezTo>
                    <a:cubicBezTo>
                      <a:pt x="10" y="5"/>
                      <a:pt x="9" y="5"/>
                      <a:pt x="9" y="6"/>
                    </a:cubicBezTo>
                    <a:cubicBezTo>
                      <a:pt x="7" y="4"/>
                      <a:pt x="7" y="4"/>
                      <a:pt x="7" y="4"/>
                    </a:cubicBezTo>
                    <a:cubicBezTo>
                      <a:pt x="7" y="4"/>
                      <a:pt x="6" y="5"/>
                      <a:pt x="6" y="5"/>
                    </a:cubicBezTo>
                    <a:cubicBezTo>
                      <a:pt x="7" y="8"/>
                      <a:pt x="7" y="8"/>
                      <a:pt x="7" y="8"/>
                    </a:cubicBezTo>
                    <a:cubicBezTo>
                      <a:pt x="7" y="8"/>
                      <a:pt x="6" y="8"/>
                      <a:pt x="6" y="8"/>
                    </a:cubicBezTo>
                    <a:cubicBezTo>
                      <a:pt x="4" y="7"/>
                      <a:pt x="4" y="7"/>
                      <a:pt x="4" y="7"/>
                    </a:cubicBezTo>
                    <a:cubicBezTo>
                      <a:pt x="3" y="8"/>
                      <a:pt x="3" y="9"/>
                      <a:pt x="3" y="9"/>
                    </a:cubicBezTo>
                    <a:cubicBezTo>
                      <a:pt x="4" y="11"/>
                      <a:pt x="4" y="11"/>
                      <a:pt x="4" y="11"/>
                    </a:cubicBezTo>
                    <a:cubicBezTo>
                      <a:pt x="4" y="11"/>
                      <a:pt x="4" y="12"/>
                      <a:pt x="4" y="12"/>
                    </a:cubicBezTo>
                    <a:cubicBezTo>
                      <a:pt x="2" y="12"/>
                      <a:pt x="2" y="12"/>
                      <a:pt x="2" y="12"/>
                    </a:cubicBezTo>
                    <a:cubicBezTo>
                      <a:pt x="1" y="12"/>
                      <a:pt x="1" y="13"/>
                      <a:pt x="1" y="14"/>
                    </a:cubicBezTo>
                    <a:cubicBezTo>
                      <a:pt x="3" y="15"/>
                      <a:pt x="3" y="15"/>
                      <a:pt x="3" y="15"/>
                    </a:cubicBezTo>
                    <a:cubicBezTo>
                      <a:pt x="3" y="15"/>
                      <a:pt x="3" y="16"/>
                      <a:pt x="3" y="16"/>
                    </a:cubicBezTo>
                    <a:cubicBezTo>
                      <a:pt x="0" y="16"/>
                      <a:pt x="0" y="16"/>
                      <a:pt x="0" y="16"/>
                    </a:cubicBezTo>
                    <a:cubicBezTo>
                      <a:pt x="0" y="17"/>
                      <a:pt x="0" y="18"/>
                      <a:pt x="0" y="19"/>
                    </a:cubicBezTo>
                    <a:cubicBezTo>
                      <a:pt x="3" y="19"/>
                      <a:pt x="3" y="19"/>
                      <a:pt x="3" y="19"/>
                    </a:cubicBezTo>
                    <a:cubicBezTo>
                      <a:pt x="3" y="20"/>
                      <a:pt x="3" y="20"/>
                      <a:pt x="3" y="21"/>
                    </a:cubicBezTo>
                    <a:cubicBezTo>
                      <a:pt x="1" y="21"/>
                      <a:pt x="1" y="21"/>
                      <a:pt x="1" y="21"/>
                    </a:cubicBezTo>
                    <a:cubicBezTo>
                      <a:pt x="1" y="22"/>
                      <a:pt x="1" y="22"/>
                      <a:pt x="1" y="22"/>
                    </a:cubicBezTo>
                    <a:cubicBezTo>
                      <a:pt x="1" y="22"/>
                      <a:pt x="1" y="23"/>
                      <a:pt x="1" y="24"/>
                    </a:cubicBezTo>
                    <a:cubicBezTo>
                      <a:pt x="4" y="24"/>
                      <a:pt x="4" y="24"/>
                      <a:pt x="4" y="24"/>
                    </a:cubicBezTo>
                    <a:cubicBezTo>
                      <a:pt x="4" y="24"/>
                      <a:pt x="4" y="24"/>
                      <a:pt x="4" y="25"/>
                    </a:cubicBezTo>
                    <a:cubicBezTo>
                      <a:pt x="2" y="26"/>
                      <a:pt x="2" y="26"/>
                      <a:pt x="2" y="26"/>
                    </a:cubicBezTo>
                    <a:cubicBezTo>
                      <a:pt x="3" y="27"/>
                      <a:pt x="3" y="28"/>
                      <a:pt x="3" y="28"/>
                    </a:cubicBezTo>
                    <a:cubicBezTo>
                      <a:pt x="6" y="27"/>
                      <a:pt x="6" y="27"/>
                      <a:pt x="6" y="27"/>
                    </a:cubicBezTo>
                    <a:cubicBezTo>
                      <a:pt x="6" y="28"/>
                      <a:pt x="6" y="28"/>
                      <a:pt x="6" y="28"/>
                    </a:cubicBezTo>
                    <a:cubicBezTo>
                      <a:pt x="5" y="30"/>
                      <a:pt x="5" y="30"/>
                      <a:pt x="5" y="30"/>
                    </a:cubicBezTo>
                    <a:cubicBezTo>
                      <a:pt x="6" y="31"/>
                      <a:pt x="6" y="31"/>
                      <a:pt x="7" y="32"/>
                    </a:cubicBezTo>
                    <a:cubicBezTo>
                      <a:pt x="9" y="30"/>
                      <a:pt x="9" y="30"/>
                      <a:pt x="9" y="30"/>
                    </a:cubicBezTo>
                    <a:cubicBezTo>
                      <a:pt x="9" y="30"/>
                      <a:pt x="9" y="31"/>
                      <a:pt x="10" y="31"/>
                    </a:cubicBezTo>
                    <a:cubicBezTo>
                      <a:pt x="9" y="33"/>
                      <a:pt x="9" y="33"/>
                      <a:pt x="9" y="33"/>
                    </a:cubicBezTo>
                    <a:cubicBezTo>
                      <a:pt x="10" y="34"/>
                      <a:pt x="10" y="34"/>
                      <a:pt x="11" y="34"/>
                    </a:cubicBezTo>
                    <a:cubicBezTo>
                      <a:pt x="12" y="32"/>
                      <a:pt x="12" y="32"/>
                      <a:pt x="12" y="32"/>
                    </a:cubicBezTo>
                    <a:cubicBezTo>
                      <a:pt x="13" y="32"/>
                      <a:pt x="13" y="33"/>
                      <a:pt x="13" y="33"/>
                    </a:cubicBezTo>
                    <a:cubicBezTo>
                      <a:pt x="13" y="35"/>
                      <a:pt x="13" y="35"/>
                      <a:pt x="13" y="35"/>
                    </a:cubicBezTo>
                    <a:cubicBezTo>
                      <a:pt x="14" y="35"/>
                      <a:pt x="15" y="36"/>
                      <a:pt x="16" y="36"/>
                    </a:cubicBezTo>
                    <a:cubicBezTo>
                      <a:pt x="16" y="33"/>
                      <a:pt x="16" y="33"/>
                      <a:pt x="16" y="33"/>
                    </a:cubicBezTo>
                    <a:cubicBezTo>
                      <a:pt x="17" y="33"/>
                      <a:pt x="17" y="33"/>
                      <a:pt x="17" y="33"/>
                    </a:cubicBezTo>
                    <a:cubicBezTo>
                      <a:pt x="18" y="36"/>
                      <a:pt x="18" y="36"/>
                      <a:pt x="18" y="36"/>
                    </a:cubicBezTo>
                    <a:cubicBezTo>
                      <a:pt x="19" y="36"/>
                      <a:pt x="20" y="36"/>
                      <a:pt x="20" y="35"/>
                    </a:cubicBezTo>
                    <a:cubicBezTo>
                      <a:pt x="20" y="33"/>
                      <a:pt x="20" y="33"/>
                      <a:pt x="20" y="33"/>
                    </a:cubicBezTo>
                    <a:cubicBezTo>
                      <a:pt x="21" y="33"/>
                      <a:pt x="21" y="33"/>
                      <a:pt x="22" y="32"/>
                    </a:cubicBezTo>
                    <a:cubicBezTo>
                      <a:pt x="23" y="35"/>
                      <a:pt x="23" y="35"/>
                      <a:pt x="23" y="35"/>
                    </a:cubicBezTo>
                    <a:cubicBezTo>
                      <a:pt x="24" y="34"/>
                      <a:pt x="24" y="34"/>
                      <a:pt x="25" y="34"/>
                    </a:cubicBezTo>
                    <a:cubicBezTo>
                      <a:pt x="24" y="31"/>
                      <a:pt x="24" y="31"/>
                      <a:pt x="24" y="31"/>
                    </a:cubicBezTo>
                    <a:cubicBezTo>
                      <a:pt x="25" y="31"/>
                      <a:pt x="25" y="31"/>
                      <a:pt x="25" y="31"/>
                    </a:cubicBezTo>
                    <a:cubicBezTo>
                      <a:pt x="27" y="32"/>
                      <a:pt x="27" y="32"/>
                      <a:pt x="27" y="32"/>
                    </a:cubicBezTo>
                    <a:cubicBezTo>
                      <a:pt x="28" y="32"/>
                      <a:pt x="28" y="31"/>
                      <a:pt x="29" y="31"/>
                    </a:cubicBezTo>
                    <a:cubicBezTo>
                      <a:pt x="27" y="29"/>
                      <a:pt x="27" y="29"/>
                      <a:pt x="27" y="29"/>
                    </a:cubicBezTo>
                    <a:cubicBezTo>
                      <a:pt x="28" y="28"/>
                      <a:pt x="28" y="28"/>
                      <a:pt x="28" y="28"/>
                    </a:cubicBezTo>
                    <a:cubicBezTo>
                      <a:pt x="30" y="29"/>
                      <a:pt x="30" y="29"/>
                      <a:pt x="30" y="29"/>
                    </a:cubicBezTo>
                    <a:cubicBezTo>
                      <a:pt x="31" y="28"/>
                      <a:pt x="31" y="28"/>
                      <a:pt x="32" y="27"/>
                    </a:cubicBezTo>
                    <a:cubicBezTo>
                      <a:pt x="30" y="25"/>
                      <a:pt x="30" y="25"/>
                      <a:pt x="30" y="25"/>
                    </a:cubicBezTo>
                    <a:cubicBezTo>
                      <a:pt x="30" y="25"/>
                      <a:pt x="30" y="24"/>
                      <a:pt x="30" y="24"/>
                    </a:cubicBezTo>
                    <a:cubicBezTo>
                      <a:pt x="33" y="25"/>
                      <a:pt x="33" y="25"/>
                      <a:pt x="33" y="25"/>
                    </a:cubicBezTo>
                    <a:cubicBezTo>
                      <a:pt x="33" y="24"/>
                      <a:pt x="33" y="23"/>
                      <a:pt x="34" y="22"/>
                    </a:cubicBezTo>
                    <a:cubicBezTo>
                      <a:pt x="31" y="21"/>
                      <a:pt x="31" y="21"/>
                      <a:pt x="31" y="21"/>
                    </a:cubicBezTo>
                    <a:cubicBezTo>
                      <a:pt x="31" y="21"/>
                      <a:pt x="31" y="20"/>
                      <a:pt x="31" y="20"/>
                    </a:cubicBezTo>
                    <a:cubicBezTo>
                      <a:pt x="34" y="20"/>
                      <a:pt x="34" y="20"/>
                      <a:pt x="34" y="20"/>
                    </a:cubicBezTo>
                    <a:cubicBezTo>
                      <a:pt x="34" y="19"/>
                      <a:pt x="34" y="18"/>
                      <a:pt x="34" y="17"/>
                    </a:cubicBezTo>
                    <a:cubicBezTo>
                      <a:pt x="32" y="17"/>
                      <a:pt x="32" y="17"/>
                      <a:pt x="32" y="17"/>
                    </a:cubicBezTo>
                    <a:cubicBezTo>
                      <a:pt x="32" y="16"/>
                      <a:pt x="31" y="16"/>
                      <a:pt x="31" y="16"/>
                    </a:cubicBezTo>
                    <a:lnTo>
                      <a:pt x="34" y="15"/>
                    </a:lnTo>
                    <a:close/>
                    <a:moveTo>
                      <a:pt x="20" y="31"/>
                    </a:moveTo>
                    <a:cubicBezTo>
                      <a:pt x="13" y="32"/>
                      <a:pt x="6" y="28"/>
                      <a:pt x="5" y="21"/>
                    </a:cubicBezTo>
                    <a:cubicBezTo>
                      <a:pt x="4" y="14"/>
                      <a:pt x="8" y="7"/>
                      <a:pt x="15" y="5"/>
                    </a:cubicBezTo>
                    <a:cubicBezTo>
                      <a:pt x="21" y="4"/>
                      <a:pt x="28" y="8"/>
                      <a:pt x="29" y="15"/>
                    </a:cubicBezTo>
                    <a:cubicBezTo>
                      <a:pt x="31" y="23"/>
                      <a:pt x="26" y="29"/>
                      <a:pt x="20" y="31"/>
                    </a:cubicBezTo>
                    <a:close/>
                  </a:path>
                </a:pathLst>
              </a:custGeom>
              <a:solidFill>
                <a:srgbClr val="3E3A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7" name="Freeform 23"/>
              <p:cNvSpPr>
                <a:spLocks noEditPoints="1"/>
              </p:cNvSpPr>
              <p:nvPr/>
            </p:nvSpPr>
            <p:spPr bwMode="auto">
              <a:xfrm>
                <a:off x="1044575" y="2405063"/>
                <a:ext cx="28575" cy="30163"/>
              </a:xfrm>
              <a:custGeom>
                <a:avLst/>
                <a:gdLst>
                  <a:gd name="T0" fmla="*/ 11 w 26"/>
                  <a:gd name="T1" fmla="*/ 2 h 28"/>
                  <a:gd name="T2" fmla="*/ 1 w 26"/>
                  <a:gd name="T3" fmla="*/ 17 h 28"/>
                  <a:gd name="T4" fmla="*/ 16 w 26"/>
                  <a:gd name="T5" fmla="*/ 26 h 28"/>
                  <a:gd name="T6" fmla="*/ 25 w 26"/>
                  <a:gd name="T7" fmla="*/ 12 h 28"/>
                  <a:gd name="T8" fmla="*/ 11 w 26"/>
                  <a:gd name="T9" fmla="*/ 2 h 28"/>
                  <a:gd name="T10" fmla="*/ 15 w 26"/>
                  <a:gd name="T11" fmla="*/ 24 h 28"/>
                  <a:gd name="T12" fmla="*/ 3 w 26"/>
                  <a:gd name="T13" fmla="*/ 16 h 28"/>
                  <a:gd name="T14" fmla="*/ 11 w 26"/>
                  <a:gd name="T15" fmla="*/ 4 h 28"/>
                  <a:gd name="T16" fmla="*/ 23 w 26"/>
                  <a:gd name="T17" fmla="*/ 12 h 28"/>
                  <a:gd name="T18" fmla="*/ 15 w 26"/>
                  <a:gd name="T19" fmla="*/ 2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28">
                    <a:moveTo>
                      <a:pt x="11" y="2"/>
                    </a:moveTo>
                    <a:cubicBezTo>
                      <a:pt x="4" y="3"/>
                      <a:pt x="0" y="10"/>
                      <a:pt x="1" y="17"/>
                    </a:cubicBezTo>
                    <a:cubicBezTo>
                      <a:pt x="3" y="23"/>
                      <a:pt x="9" y="28"/>
                      <a:pt x="16" y="26"/>
                    </a:cubicBezTo>
                    <a:cubicBezTo>
                      <a:pt x="22" y="25"/>
                      <a:pt x="26" y="18"/>
                      <a:pt x="25" y="12"/>
                    </a:cubicBezTo>
                    <a:cubicBezTo>
                      <a:pt x="24" y="5"/>
                      <a:pt x="17" y="0"/>
                      <a:pt x="11" y="2"/>
                    </a:cubicBezTo>
                    <a:close/>
                    <a:moveTo>
                      <a:pt x="15" y="24"/>
                    </a:moveTo>
                    <a:cubicBezTo>
                      <a:pt x="10" y="26"/>
                      <a:pt x="4" y="22"/>
                      <a:pt x="3" y="16"/>
                    </a:cubicBezTo>
                    <a:cubicBezTo>
                      <a:pt x="2" y="10"/>
                      <a:pt x="6" y="5"/>
                      <a:pt x="11" y="4"/>
                    </a:cubicBezTo>
                    <a:cubicBezTo>
                      <a:pt x="17" y="3"/>
                      <a:pt x="22" y="6"/>
                      <a:pt x="23" y="12"/>
                    </a:cubicBezTo>
                    <a:cubicBezTo>
                      <a:pt x="24" y="18"/>
                      <a:pt x="21" y="23"/>
                      <a:pt x="15" y="24"/>
                    </a:cubicBezTo>
                    <a:close/>
                  </a:path>
                </a:pathLst>
              </a:custGeom>
              <a:solidFill>
                <a:srgbClr val="3E3A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8" name="Freeform 24"/>
              <p:cNvSpPr>
                <a:spLocks noEditPoints="1"/>
              </p:cNvSpPr>
              <p:nvPr/>
            </p:nvSpPr>
            <p:spPr bwMode="auto">
              <a:xfrm>
                <a:off x="1309688" y="2579688"/>
                <a:ext cx="44450" cy="44450"/>
              </a:xfrm>
              <a:custGeom>
                <a:avLst/>
                <a:gdLst>
                  <a:gd name="T0" fmla="*/ 42 w 42"/>
                  <a:gd name="T1" fmla="*/ 21 h 43"/>
                  <a:gd name="T2" fmla="*/ 39 w 42"/>
                  <a:gd name="T3" fmla="*/ 18 h 43"/>
                  <a:gd name="T4" fmla="*/ 41 w 42"/>
                  <a:gd name="T5" fmla="*/ 15 h 43"/>
                  <a:gd name="T6" fmla="*/ 37 w 42"/>
                  <a:gd name="T7" fmla="*/ 13 h 43"/>
                  <a:gd name="T8" fmla="*/ 39 w 42"/>
                  <a:gd name="T9" fmla="*/ 10 h 43"/>
                  <a:gd name="T10" fmla="*/ 34 w 42"/>
                  <a:gd name="T11" fmla="*/ 9 h 43"/>
                  <a:gd name="T12" fmla="*/ 35 w 42"/>
                  <a:gd name="T13" fmla="*/ 5 h 43"/>
                  <a:gd name="T14" fmla="*/ 30 w 42"/>
                  <a:gd name="T15" fmla="*/ 6 h 43"/>
                  <a:gd name="T16" fmla="*/ 30 w 42"/>
                  <a:gd name="T17" fmla="*/ 2 h 43"/>
                  <a:gd name="T18" fmla="*/ 26 w 42"/>
                  <a:gd name="T19" fmla="*/ 3 h 43"/>
                  <a:gd name="T20" fmla="*/ 24 w 42"/>
                  <a:gd name="T21" fmla="*/ 0 h 43"/>
                  <a:gd name="T22" fmla="*/ 21 w 42"/>
                  <a:gd name="T23" fmla="*/ 3 h 43"/>
                  <a:gd name="T24" fmla="*/ 18 w 42"/>
                  <a:gd name="T25" fmla="*/ 0 h 43"/>
                  <a:gd name="T26" fmla="*/ 16 w 42"/>
                  <a:gd name="T27" fmla="*/ 4 h 43"/>
                  <a:gd name="T28" fmla="*/ 13 w 42"/>
                  <a:gd name="T29" fmla="*/ 2 h 43"/>
                  <a:gd name="T30" fmla="*/ 11 w 42"/>
                  <a:gd name="T31" fmla="*/ 6 h 43"/>
                  <a:gd name="T32" fmla="*/ 8 w 42"/>
                  <a:gd name="T33" fmla="*/ 5 h 43"/>
                  <a:gd name="T34" fmla="*/ 7 w 42"/>
                  <a:gd name="T35" fmla="*/ 10 h 43"/>
                  <a:gd name="T36" fmla="*/ 4 w 42"/>
                  <a:gd name="T37" fmla="*/ 10 h 43"/>
                  <a:gd name="T38" fmla="*/ 5 w 42"/>
                  <a:gd name="T39" fmla="*/ 14 h 43"/>
                  <a:gd name="T40" fmla="*/ 1 w 42"/>
                  <a:gd name="T41" fmla="*/ 15 h 43"/>
                  <a:gd name="T42" fmla="*/ 4 w 42"/>
                  <a:gd name="T43" fmla="*/ 19 h 43"/>
                  <a:gd name="T44" fmla="*/ 0 w 42"/>
                  <a:gd name="T45" fmla="*/ 21 h 43"/>
                  <a:gd name="T46" fmla="*/ 1 w 42"/>
                  <a:gd name="T47" fmla="*/ 24 h 43"/>
                  <a:gd name="T48" fmla="*/ 4 w 42"/>
                  <a:gd name="T49" fmla="*/ 26 h 43"/>
                  <a:gd name="T50" fmla="*/ 2 w 42"/>
                  <a:gd name="T51" fmla="*/ 30 h 43"/>
                  <a:gd name="T52" fmla="*/ 6 w 42"/>
                  <a:gd name="T53" fmla="*/ 31 h 43"/>
                  <a:gd name="T54" fmla="*/ 5 w 42"/>
                  <a:gd name="T55" fmla="*/ 36 h 43"/>
                  <a:gd name="T56" fmla="*/ 9 w 42"/>
                  <a:gd name="T57" fmla="*/ 35 h 43"/>
                  <a:gd name="T58" fmla="*/ 10 w 42"/>
                  <a:gd name="T59" fmla="*/ 40 h 43"/>
                  <a:gd name="T60" fmla="*/ 13 w 42"/>
                  <a:gd name="T61" fmla="*/ 38 h 43"/>
                  <a:gd name="T62" fmla="*/ 15 w 42"/>
                  <a:gd name="T63" fmla="*/ 42 h 43"/>
                  <a:gd name="T64" fmla="*/ 18 w 42"/>
                  <a:gd name="T65" fmla="*/ 40 h 43"/>
                  <a:gd name="T66" fmla="*/ 21 w 42"/>
                  <a:gd name="T67" fmla="*/ 43 h 43"/>
                  <a:gd name="T68" fmla="*/ 23 w 42"/>
                  <a:gd name="T69" fmla="*/ 40 h 43"/>
                  <a:gd name="T70" fmla="*/ 27 w 42"/>
                  <a:gd name="T71" fmla="*/ 42 h 43"/>
                  <a:gd name="T72" fmla="*/ 28 w 42"/>
                  <a:gd name="T73" fmla="*/ 39 h 43"/>
                  <a:gd name="T74" fmla="*/ 32 w 42"/>
                  <a:gd name="T75" fmla="*/ 40 h 43"/>
                  <a:gd name="T76" fmla="*/ 32 w 42"/>
                  <a:gd name="T77" fmla="*/ 36 h 43"/>
                  <a:gd name="T78" fmla="*/ 37 w 42"/>
                  <a:gd name="T79" fmla="*/ 36 h 43"/>
                  <a:gd name="T80" fmla="*/ 36 w 42"/>
                  <a:gd name="T81" fmla="*/ 32 h 43"/>
                  <a:gd name="T82" fmla="*/ 40 w 42"/>
                  <a:gd name="T83" fmla="*/ 31 h 43"/>
                  <a:gd name="T84" fmla="*/ 38 w 42"/>
                  <a:gd name="T85" fmla="*/ 27 h 43"/>
                  <a:gd name="T86" fmla="*/ 42 w 42"/>
                  <a:gd name="T87" fmla="*/ 25 h 43"/>
                  <a:gd name="T88" fmla="*/ 39 w 42"/>
                  <a:gd name="T89" fmla="*/ 22 h 43"/>
                  <a:gd name="T90" fmla="*/ 21 w 42"/>
                  <a:gd name="T91" fmla="*/ 38 h 43"/>
                  <a:gd name="T92" fmla="*/ 21 w 42"/>
                  <a:gd name="T93" fmla="*/ 5 h 43"/>
                  <a:gd name="T94" fmla="*/ 21 w 42"/>
                  <a:gd name="T95" fmla="*/ 38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2" h="43">
                    <a:moveTo>
                      <a:pt x="42" y="22"/>
                    </a:moveTo>
                    <a:cubicBezTo>
                      <a:pt x="42" y="22"/>
                      <a:pt x="42" y="21"/>
                      <a:pt x="42" y="21"/>
                    </a:cubicBezTo>
                    <a:cubicBezTo>
                      <a:pt x="42" y="20"/>
                      <a:pt x="42" y="19"/>
                      <a:pt x="42" y="18"/>
                    </a:cubicBezTo>
                    <a:cubicBezTo>
                      <a:pt x="39" y="18"/>
                      <a:pt x="39" y="18"/>
                      <a:pt x="39" y="18"/>
                    </a:cubicBezTo>
                    <a:cubicBezTo>
                      <a:pt x="39" y="18"/>
                      <a:pt x="39" y="17"/>
                      <a:pt x="38" y="17"/>
                    </a:cubicBezTo>
                    <a:cubicBezTo>
                      <a:pt x="41" y="15"/>
                      <a:pt x="41" y="15"/>
                      <a:pt x="41" y="15"/>
                    </a:cubicBezTo>
                    <a:cubicBezTo>
                      <a:pt x="41" y="14"/>
                      <a:pt x="41" y="13"/>
                      <a:pt x="40" y="13"/>
                    </a:cubicBezTo>
                    <a:cubicBezTo>
                      <a:pt x="37" y="13"/>
                      <a:pt x="37" y="13"/>
                      <a:pt x="37" y="13"/>
                    </a:cubicBezTo>
                    <a:cubicBezTo>
                      <a:pt x="37" y="13"/>
                      <a:pt x="37" y="12"/>
                      <a:pt x="37" y="12"/>
                    </a:cubicBezTo>
                    <a:cubicBezTo>
                      <a:pt x="39" y="10"/>
                      <a:pt x="39" y="10"/>
                      <a:pt x="39" y="10"/>
                    </a:cubicBezTo>
                    <a:cubicBezTo>
                      <a:pt x="38" y="9"/>
                      <a:pt x="38" y="8"/>
                      <a:pt x="37" y="7"/>
                    </a:cubicBezTo>
                    <a:cubicBezTo>
                      <a:pt x="34" y="9"/>
                      <a:pt x="34" y="9"/>
                      <a:pt x="34" y="9"/>
                    </a:cubicBezTo>
                    <a:cubicBezTo>
                      <a:pt x="34" y="9"/>
                      <a:pt x="34" y="8"/>
                      <a:pt x="33" y="8"/>
                    </a:cubicBezTo>
                    <a:cubicBezTo>
                      <a:pt x="35" y="5"/>
                      <a:pt x="35" y="5"/>
                      <a:pt x="35" y="5"/>
                    </a:cubicBezTo>
                    <a:cubicBezTo>
                      <a:pt x="34" y="4"/>
                      <a:pt x="33" y="4"/>
                      <a:pt x="33" y="3"/>
                    </a:cubicBezTo>
                    <a:cubicBezTo>
                      <a:pt x="30" y="6"/>
                      <a:pt x="30" y="6"/>
                      <a:pt x="30" y="6"/>
                    </a:cubicBezTo>
                    <a:cubicBezTo>
                      <a:pt x="30" y="5"/>
                      <a:pt x="30" y="5"/>
                      <a:pt x="29" y="5"/>
                    </a:cubicBezTo>
                    <a:cubicBezTo>
                      <a:pt x="30" y="2"/>
                      <a:pt x="30" y="2"/>
                      <a:pt x="30" y="2"/>
                    </a:cubicBezTo>
                    <a:cubicBezTo>
                      <a:pt x="29" y="1"/>
                      <a:pt x="28" y="1"/>
                      <a:pt x="27" y="1"/>
                    </a:cubicBezTo>
                    <a:cubicBezTo>
                      <a:pt x="26" y="3"/>
                      <a:pt x="26" y="3"/>
                      <a:pt x="26" y="3"/>
                    </a:cubicBezTo>
                    <a:cubicBezTo>
                      <a:pt x="25" y="3"/>
                      <a:pt x="25" y="3"/>
                      <a:pt x="24" y="3"/>
                    </a:cubicBezTo>
                    <a:cubicBezTo>
                      <a:pt x="24" y="0"/>
                      <a:pt x="24" y="0"/>
                      <a:pt x="24" y="0"/>
                    </a:cubicBezTo>
                    <a:cubicBezTo>
                      <a:pt x="23" y="0"/>
                      <a:pt x="22" y="0"/>
                      <a:pt x="21" y="0"/>
                    </a:cubicBezTo>
                    <a:cubicBezTo>
                      <a:pt x="21" y="3"/>
                      <a:pt x="21" y="3"/>
                      <a:pt x="21" y="3"/>
                    </a:cubicBezTo>
                    <a:cubicBezTo>
                      <a:pt x="20" y="3"/>
                      <a:pt x="20" y="3"/>
                      <a:pt x="19" y="3"/>
                    </a:cubicBezTo>
                    <a:cubicBezTo>
                      <a:pt x="18" y="0"/>
                      <a:pt x="18" y="0"/>
                      <a:pt x="18" y="0"/>
                    </a:cubicBezTo>
                    <a:cubicBezTo>
                      <a:pt x="17" y="0"/>
                      <a:pt x="16" y="0"/>
                      <a:pt x="15" y="0"/>
                    </a:cubicBezTo>
                    <a:cubicBezTo>
                      <a:pt x="16" y="4"/>
                      <a:pt x="16" y="4"/>
                      <a:pt x="16" y="4"/>
                    </a:cubicBezTo>
                    <a:cubicBezTo>
                      <a:pt x="15" y="4"/>
                      <a:pt x="15" y="4"/>
                      <a:pt x="14" y="4"/>
                    </a:cubicBezTo>
                    <a:cubicBezTo>
                      <a:pt x="13" y="2"/>
                      <a:pt x="13" y="2"/>
                      <a:pt x="13" y="2"/>
                    </a:cubicBezTo>
                    <a:cubicBezTo>
                      <a:pt x="12" y="2"/>
                      <a:pt x="11" y="2"/>
                      <a:pt x="10" y="3"/>
                    </a:cubicBezTo>
                    <a:cubicBezTo>
                      <a:pt x="11" y="6"/>
                      <a:pt x="11" y="6"/>
                      <a:pt x="11" y="6"/>
                    </a:cubicBezTo>
                    <a:cubicBezTo>
                      <a:pt x="11" y="6"/>
                      <a:pt x="10" y="7"/>
                      <a:pt x="10" y="7"/>
                    </a:cubicBezTo>
                    <a:cubicBezTo>
                      <a:pt x="8" y="5"/>
                      <a:pt x="8" y="5"/>
                      <a:pt x="8" y="5"/>
                    </a:cubicBezTo>
                    <a:cubicBezTo>
                      <a:pt x="7" y="6"/>
                      <a:pt x="6" y="6"/>
                      <a:pt x="6" y="7"/>
                    </a:cubicBezTo>
                    <a:cubicBezTo>
                      <a:pt x="7" y="10"/>
                      <a:pt x="7" y="10"/>
                      <a:pt x="7" y="10"/>
                    </a:cubicBezTo>
                    <a:cubicBezTo>
                      <a:pt x="7" y="10"/>
                      <a:pt x="7" y="10"/>
                      <a:pt x="7" y="11"/>
                    </a:cubicBezTo>
                    <a:cubicBezTo>
                      <a:pt x="4" y="10"/>
                      <a:pt x="4" y="10"/>
                      <a:pt x="4" y="10"/>
                    </a:cubicBezTo>
                    <a:cubicBezTo>
                      <a:pt x="3" y="10"/>
                      <a:pt x="3" y="11"/>
                      <a:pt x="2" y="12"/>
                    </a:cubicBezTo>
                    <a:cubicBezTo>
                      <a:pt x="5" y="14"/>
                      <a:pt x="5" y="14"/>
                      <a:pt x="5" y="14"/>
                    </a:cubicBezTo>
                    <a:cubicBezTo>
                      <a:pt x="5" y="15"/>
                      <a:pt x="5" y="15"/>
                      <a:pt x="4" y="16"/>
                    </a:cubicBezTo>
                    <a:cubicBezTo>
                      <a:pt x="1" y="15"/>
                      <a:pt x="1" y="15"/>
                      <a:pt x="1" y="15"/>
                    </a:cubicBezTo>
                    <a:cubicBezTo>
                      <a:pt x="1" y="16"/>
                      <a:pt x="1" y="17"/>
                      <a:pt x="1" y="18"/>
                    </a:cubicBezTo>
                    <a:cubicBezTo>
                      <a:pt x="4" y="19"/>
                      <a:pt x="4" y="19"/>
                      <a:pt x="4" y="19"/>
                    </a:cubicBezTo>
                    <a:cubicBezTo>
                      <a:pt x="4" y="20"/>
                      <a:pt x="3" y="20"/>
                      <a:pt x="3" y="21"/>
                    </a:cubicBezTo>
                    <a:cubicBezTo>
                      <a:pt x="0" y="21"/>
                      <a:pt x="0" y="21"/>
                      <a:pt x="0" y="21"/>
                    </a:cubicBezTo>
                    <a:cubicBezTo>
                      <a:pt x="0" y="21"/>
                      <a:pt x="0" y="21"/>
                      <a:pt x="0" y="21"/>
                    </a:cubicBezTo>
                    <a:cubicBezTo>
                      <a:pt x="0" y="22"/>
                      <a:pt x="0" y="23"/>
                      <a:pt x="1" y="24"/>
                    </a:cubicBezTo>
                    <a:cubicBezTo>
                      <a:pt x="4" y="25"/>
                      <a:pt x="4" y="25"/>
                      <a:pt x="4" y="25"/>
                    </a:cubicBezTo>
                    <a:cubicBezTo>
                      <a:pt x="4" y="25"/>
                      <a:pt x="4" y="26"/>
                      <a:pt x="4" y="26"/>
                    </a:cubicBezTo>
                    <a:cubicBezTo>
                      <a:pt x="1" y="27"/>
                      <a:pt x="1" y="27"/>
                      <a:pt x="1" y="27"/>
                    </a:cubicBezTo>
                    <a:cubicBezTo>
                      <a:pt x="1" y="28"/>
                      <a:pt x="2" y="29"/>
                      <a:pt x="2" y="30"/>
                    </a:cubicBezTo>
                    <a:cubicBezTo>
                      <a:pt x="5" y="30"/>
                      <a:pt x="5" y="30"/>
                      <a:pt x="5" y="30"/>
                    </a:cubicBezTo>
                    <a:cubicBezTo>
                      <a:pt x="5" y="30"/>
                      <a:pt x="6" y="30"/>
                      <a:pt x="6" y="31"/>
                    </a:cubicBezTo>
                    <a:cubicBezTo>
                      <a:pt x="4" y="33"/>
                      <a:pt x="4" y="33"/>
                      <a:pt x="4" y="33"/>
                    </a:cubicBezTo>
                    <a:cubicBezTo>
                      <a:pt x="4" y="34"/>
                      <a:pt x="5" y="35"/>
                      <a:pt x="5" y="36"/>
                    </a:cubicBezTo>
                    <a:cubicBezTo>
                      <a:pt x="8" y="34"/>
                      <a:pt x="8" y="34"/>
                      <a:pt x="8" y="34"/>
                    </a:cubicBezTo>
                    <a:cubicBezTo>
                      <a:pt x="8" y="34"/>
                      <a:pt x="9" y="35"/>
                      <a:pt x="9" y="35"/>
                    </a:cubicBezTo>
                    <a:cubicBezTo>
                      <a:pt x="7" y="38"/>
                      <a:pt x="7" y="38"/>
                      <a:pt x="7" y="38"/>
                    </a:cubicBezTo>
                    <a:cubicBezTo>
                      <a:pt x="8" y="38"/>
                      <a:pt x="9" y="39"/>
                      <a:pt x="10" y="40"/>
                    </a:cubicBezTo>
                    <a:cubicBezTo>
                      <a:pt x="12" y="37"/>
                      <a:pt x="12" y="37"/>
                      <a:pt x="12" y="37"/>
                    </a:cubicBezTo>
                    <a:cubicBezTo>
                      <a:pt x="12" y="38"/>
                      <a:pt x="13" y="38"/>
                      <a:pt x="13" y="38"/>
                    </a:cubicBezTo>
                    <a:cubicBezTo>
                      <a:pt x="12" y="41"/>
                      <a:pt x="12" y="41"/>
                      <a:pt x="12" y="41"/>
                    </a:cubicBezTo>
                    <a:cubicBezTo>
                      <a:pt x="13" y="42"/>
                      <a:pt x="14" y="42"/>
                      <a:pt x="15" y="42"/>
                    </a:cubicBezTo>
                    <a:cubicBezTo>
                      <a:pt x="17" y="39"/>
                      <a:pt x="17" y="39"/>
                      <a:pt x="17" y="39"/>
                    </a:cubicBezTo>
                    <a:cubicBezTo>
                      <a:pt x="17" y="40"/>
                      <a:pt x="18" y="40"/>
                      <a:pt x="18" y="40"/>
                    </a:cubicBezTo>
                    <a:cubicBezTo>
                      <a:pt x="18" y="43"/>
                      <a:pt x="18" y="43"/>
                      <a:pt x="18" y="43"/>
                    </a:cubicBezTo>
                    <a:cubicBezTo>
                      <a:pt x="19" y="43"/>
                      <a:pt x="20" y="43"/>
                      <a:pt x="21" y="43"/>
                    </a:cubicBezTo>
                    <a:cubicBezTo>
                      <a:pt x="22" y="40"/>
                      <a:pt x="22" y="40"/>
                      <a:pt x="22" y="40"/>
                    </a:cubicBezTo>
                    <a:cubicBezTo>
                      <a:pt x="22" y="40"/>
                      <a:pt x="23" y="40"/>
                      <a:pt x="23" y="40"/>
                    </a:cubicBezTo>
                    <a:cubicBezTo>
                      <a:pt x="24" y="43"/>
                      <a:pt x="24" y="43"/>
                      <a:pt x="24" y="43"/>
                    </a:cubicBezTo>
                    <a:cubicBezTo>
                      <a:pt x="25" y="43"/>
                      <a:pt x="26" y="43"/>
                      <a:pt x="27" y="42"/>
                    </a:cubicBezTo>
                    <a:cubicBezTo>
                      <a:pt x="27" y="39"/>
                      <a:pt x="27" y="39"/>
                      <a:pt x="27" y="39"/>
                    </a:cubicBezTo>
                    <a:cubicBezTo>
                      <a:pt x="27" y="39"/>
                      <a:pt x="28" y="39"/>
                      <a:pt x="28" y="39"/>
                    </a:cubicBezTo>
                    <a:cubicBezTo>
                      <a:pt x="30" y="41"/>
                      <a:pt x="30" y="41"/>
                      <a:pt x="30" y="41"/>
                    </a:cubicBezTo>
                    <a:cubicBezTo>
                      <a:pt x="31" y="41"/>
                      <a:pt x="32" y="40"/>
                      <a:pt x="32" y="40"/>
                    </a:cubicBezTo>
                    <a:cubicBezTo>
                      <a:pt x="31" y="37"/>
                      <a:pt x="31" y="37"/>
                      <a:pt x="31" y="37"/>
                    </a:cubicBezTo>
                    <a:cubicBezTo>
                      <a:pt x="32" y="37"/>
                      <a:pt x="32" y="36"/>
                      <a:pt x="32" y="36"/>
                    </a:cubicBezTo>
                    <a:cubicBezTo>
                      <a:pt x="35" y="38"/>
                      <a:pt x="35" y="38"/>
                      <a:pt x="35" y="38"/>
                    </a:cubicBezTo>
                    <a:cubicBezTo>
                      <a:pt x="36" y="37"/>
                      <a:pt x="36" y="37"/>
                      <a:pt x="37" y="36"/>
                    </a:cubicBezTo>
                    <a:cubicBezTo>
                      <a:pt x="35" y="33"/>
                      <a:pt x="35" y="33"/>
                      <a:pt x="35" y="33"/>
                    </a:cubicBezTo>
                    <a:cubicBezTo>
                      <a:pt x="35" y="33"/>
                      <a:pt x="36" y="32"/>
                      <a:pt x="36" y="32"/>
                    </a:cubicBezTo>
                    <a:cubicBezTo>
                      <a:pt x="39" y="33"/>
                      <a:pt x="39" y="33"/>
                      <a:pt x="39" y="33"/>
                    </a:cubicBezTo>
                    <a:cubicBezTo>
                      <a:pt x="39" y="32"/>
                      <a:pt x="40" y="32"/>
                      <a:pt x="40" y="31"/>
                    </a:cubicBezTo>
                    <a:cubicBezTo>
                      <a:pt x="38" y="29"/>
                      <a:pt x="38" y="29"/>
                      <a:pt x="38" y="29"/>
                    </a:cubicBezTo>
                    <a:cubicBezTo>
                      <a:pt x="38" y="28"/>
                      <a:pt x="38" y="28"/>
                      <a:pt x="38" y="27"/>
                    </a:cubicBezTo>
                    <a:cubicBezTo>
                      <a:pt x="41" y="28"/>
                      <a:pt x="41" y="28"/>
                      <a:pt x="41" y="28"/>
                    </a:cubicBezTo>
                    <a:cubicBezTo>
                      <a:pt x="41" y="27"/>
                      <a:pt x="42" y="26"/>
                      <a:pt x="42" y="25"/>
                    </a:cubicBezTo>
                    <a:cubicBezTo>
                      <a:pt x="39" y="24"/>
                      <a:pt x="39" y="24"/>
                      <a:pt x="39" y="24"/>
                    </a:cubicBezTo>
                    <a:cubicBezTo>
                      <a:pt x="39" y="23"/>
                      <a:pt x="39" y="23"/>
                      <a:pt x="39" y="22"/>
                    </a:cubicBezTo>
                    <a:lnTo>
                      <a:pt x="42" y="22"/>
                    </a:lnTo>
                    <a:close/>
                    <a:moveTo>
                      <a:pt x="21" y="38"/>
                    </a:moveTo>
                    <a:cubicBezTo>
                      <a:pt x="13" y="38"/>
                      <a:pt x="6" y="30"/>
                      <a:pt x="6" y="21"/>
                    </a:cubicBezTo>
                    <a:cubicBezTo>
                      <a:pt x="6" y="13"/>
                      <a:pt x="13" y="5"/>
                      <a:pt x="21" y="5"/>
                    </a:cubicBezTo>
                    <a:cubicBezTo>
                      <a:pt x="30" y="5"/>
                      <a:pt x="37" y="13"/>
                      <a:pt x="37" y="21"/>
                    </a:cubicBezTo>
                    <a:cubicBezTo>
                      <a:pt x="37" y="30"/>
                      <a:pt x="30" y="38"/>
                      <a:pt x="21" y="38"/>
                    </a:cubicBezTo>
                    <a:close/>
                  </a:path>
                </a:pathLst>
              </a:custGeom>
              <a:solidFill>
                <a:srgbClr val="3E3A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9" name="Freeform 25"/>
              <p:cNvSpPr>
                <a:spLocks noEditPoints="1"/>
              </p:cNvSpPr>
              <p:nvPr/>
            </p:nvSpPr>
            <p:spPr bwMode="auto">
              <a:xfrm>
                <a:off x="1316038" y="2586038"/>
                <a:ext cx="31750" cy="31750"/>
              </a:xfrm>
              <a:custGeom>
                <a:avLst/>
                <a:gdLst>
                  <a:gd name="T0" fmla="*/ 15 w 30"/>
                  <a:gd name="T1" fmla="*/ 0 h 31"/>
                  <a:gd name="T2" fmla="*/ 0 w 30"/>
                  <a:gd name="T3" fmla="*/ 15 h 31"/>
                  <a:gd name="T4" fmla="*/ 15 w 30"/>
                  <a:gd name="T5" fmla="*/ 31 h 31"/>
                  <a:gd name="T6" fmla="*/ 30 w 30"/>
                  <a:gd name="T7" fmla="*/ 15 h 31"/>
                  <a:gd name="T8" fmla="*/ 15 w 30"/>
                  <a:gd name="T9" fmla="*/ 0 h 31"/>
                  <a:gd name="T10" fmla="*/ 15 w 30"/>
                  <a:gd name="T11" fmla="*/ 29 h 31"/>
                  <a:gd name="T12" fmla="*/ 3 w 30"/>
                  <a:gd name="T13" fmla="*/ 15 h 31"/>
                  <a:gd name="T14" fmla="*/ 15 w 30"/>
                  <a:gd name="T15" fmla="*/ 2 h 31"/>
                  <a:gd name="T16" fmla="*/ 28 w 30"/>
                  <a:gd name="T17" fmla="*/ 15 h 31"/>
                  <a:gd name="T18" fmla="*/ 15 w 30"/>
                  <a:gd name="T19" fmla="*/ 29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 h="31">
                    <a:moveTo>
                      <a:pt x="15" y="0"/>
                    </a:moveTo>
                    <a:cubicBezTo>
                      <a:pt x="7" y="0"/>
                      <a:pt x="0" y="7"/>
                      <a:pt x="0" y="15"/>
                    </a:cubicBezTo>
                    <a:cubicBezTo>
                      <a:pt x="0" y="24"/>
                      <a:pt x="7" y="31"/>
                      <a:pt x="15" y="31"/>
                    </a:cubicBezTo>
                    <a:cubicBezTo>
                      <a:pt x="23" y="31"/>
                      <a:pt x="30" y="24"/>
                      <a:pt x="30" y="15"/>
                    </a:cubicBezTo>
                    <a:cubicBezTo>
                      <a:pt x="30" y="7"/>
                      <a:pt x="23" y="0"/>
                      <a:pt x="15" y="0"/>
                    </a:cubicBezTo>
                    <a:close/>
                    <a:moveTo>
                      <a:pt x="15" y="29"/>
                    </a:moveTo>
                    <a:cubicBezTo>
                      <a:pt x="8" y="29"/>
                      <a:pt x="3" y="23"/>
                      <a:pt x="3" y="15"/>
                    </a:cubicBezTo>
                    <a:cubicBezTo>
                      <a:pt x="3" y="8"/>
                      <a:pt x="8" y="2"/>
                      <a:pt x="15" y="2"/>
                    </a:cubicBezTo>
                    <a:cubicBezTo>
                      <a:pt x="22" y="2"/>
                      <a:pt x="28" y="8"/>
                      <a:pt x="28" y="15"/>
                    </a:cubicBezTo>
                    <a:cubicBezTo>
                      <a:pt x="28" y="23"/>
                      <a:pt x="22" y="29"/>
                      <a:pt x="15" y="29"/>
                    </a:cubicBezTo>
                    <a:close/>
                  </a:path>
                </a:pathLst>
              </a:custGeom>
              <a:solidFill>
                <a:srgbClr val="3E3A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0" name="Freeform 26"/>
              <p:cNvSpPr>
                <a:spLocks noEditPoints="1"/>
              </p:cNvSpPr>
              <p:nvPr/>
            </p:nvSpPr>
            <p:spPr bwMode="auto">
              <a:xfrm>
                <a:off x="1303338" y="2484438"/>
                <a:ext cx="88900" cy="92075"/>
              </a:xfrm>
              <a:custGeom>
                <a:avLst/>
                <a:gdLst>
                  <a:gd name="T0" fmla="*/ 72 w 83"/>
                  <a:gd name="T1" fmla="*/ 46 h 87"/>
                  <a:gd name="T2" fmla="*/ 72 w 83"/>
                  <a:gd name="T3" fmla="*/ 43 h 87"/>
                  <a:gd name="T4" fmla="*/ 72 w 83"/>
                  <a:gd name="T5" fmla="*/ 39 h 87"/>
                  <a:gd name="T6" fmla="*/ 82 w 83"/>
                  <a:gd name="T7" fmla="*/ 32 h 87"/>
                  <a:gd name="T8" fmla="*/ 77 w 83"/>
                  <a:gd name="T9" fmla="*/ 19 h 87"/>
                  <a:gd name="T10" fmla="*/ 65 w 83"/>
                  <a:gd name="T11" fmla="*/ 23 h 87"/>
                  <a:gd name="T12" fmla="*/ 60 w 83"/>
                  <a:gd name="T13" fmla="*/ 18 h 87"/>
                  <a:gd name="T14" fmla="*/ 63 w 83"/>
                  <a:gd name="T15" fmla="*/ 5 h 87"/>
                  <a:gd name="T16" fmla="*/ 50 w 83"/>
                  <a:gd name="T17" fmla="*/ 0 h 87"/>
                  <a:gd name="T18" fmla="*/ 44 w 83"/>
                  <a:gd name="T19" fmla="*/ 11 h 87"/>
                  <a:gd name="T20" fmla="*/ 41 w 83"/>
                  <a:gd name="T21" fmla="*/ 11 h 87"/>
                  <a:gd name="T22" fmla="*/ 37 w 83"/>
                  <a:gd name="T23" fmla="*/ 12 h 87"/>
                  <a:gd name="T24" fmla="*/ 31 w 83"/>
                  <a:gd name="T25" fmla="*/ 0 h 87"/>
                  <a:gd name="T26" fmla="*/ 18 w 83"/>
                  <a:gd name="T27" fmla="*/ 6 h 87"/>
                  <a:gd name="T28" fmla="*/ 22 w 83"/>
                  <a:gd name="T29" fmla="*/ 19 h 87"/>
                  <a:gd name="T30" fmla="*/ 17 w 83"/>
                  <a:gd name="T31" fmla="*/ 24 h 87"/>
                  <a:gd name="T32" fmla="*/ 5 w 83"/>
                  <a:gd name="T33" fmla="*/ 21 h 87"/>
                  <a:gd name="T34" fmla="*/ 0 w 83"/>
                  <a:gd name="T35" fmla="*/ 34 h 87"/>
                  <a:gd name="T36" fmla="*/ 11 w 83"/>
                  <a:gd name="T37" fmla="*/ 40 h 87"/>
                  <a:gd name="T38" fmla="*/ 11 w 83"/>
                  <a:gd name="T39" fmla="*/ 43 h 87"/>
                  <a:gd name="T40" fmla="*/ 11 w 83"/>
                  <a:gd name="T41" fmla="*/ 47 h 87"/>
                  <a:gd name="T42" fmla="*/ 0 w 83"/>
                  <a:gd name="T43" fmla="*/ 54 h 87"/>
                  <a:gd name="T44" fmla="*/ 6 w 83"/>
                  <a:gd name="T45" fmla="*/ 67 h 87"/>
                  <a:gd name="T46" fmla="*/ 18 w 83"/>
                  <a:gd name="T47" fmla="*/ 64 h 87"/>
                  <a:gd name="T48" fmla="*/ 23 w 83"/>
                  <a:gd name="T49" fmla="*/ 69 h 87"/>
                  <a:gd name="T50" fmla="*/ 20 w 83"/>
                  <a:gd name="T51" fmla="*/ 81 h 87"/>
                  <a:gd name="T52" fmla="*/ 33 w 83"/>
                  <a:gd name="T53" fmla="*/ 87 h 87"/>
                  <a:gd name="T54" fmla="*/ 39 w 83"/>
                  <a:gd name="T55" fmla="*/ 75 h 87"/>
                  <a:gd name="T56" fmla="*/ 41 w 83"/>
                  <a:gd name="T57" fmla="*/ 75 h 87"/>
                  <a:gd name="T58" fmla="*/ 45 w 83"/>
                  <a:gd name="T59" fmla="*/ 75 h 87"/>
                  <a:gd name="T60" fmla="*/ 52 w 83"/>
                  <a:gd name="T61" fmla="*/ 86 h 87"/>
                  <a:gd name="T62" fmla="*/ 64 w 83"/>
                  <a:gd name="T63" fmla="*/ 80 h 87"/>
                  <a:gd name="T64" fmla="*/ 61 w 83"/>
                  <a:gd name="T65" fmla="*/ 68 h 87"/>
                  <a:gd name="T66" fmla="*/ 66 w 83"/>
                  <a:gd name="T67" fmla="*/ 62 h 87"/>
                  <a:gd name="T68" fmla="*/ 78 w 83"/>
                  <a:gd name="T69" fmla="*/ 66 h 87"/>
                  <a:gd name="T70" fmla="*/ 83 w 83"/>
                  <a:gd name="T71" fmla="*/ 52 h 87"/>
                  <a:gd name="T72" fmla="*/ 72 w 83"/>
                  <a:gd name="T73" fmla="*/ 46 h 87"/>
                  <a:gd name="T74" fmla="*/ 41 w 83"/>
                  <a:gd name="T75" fmla="*/ 58 h 87"/>
                  <a:gd name="T76" fmla="*/ 27 w 83"/>
                  <a:gd name="T77" fmla="*/ 43 h 87"/>
                  <a:gd name="T78" fmla="*/ 41 w 83"/>
                  <a:gd name="T79" fmla="*/ 28 h 87"/>
                  <a:gd name="T80" fmla="*/ 55 w 83"/>
                  <a:gd name="T81" fmla="*/ 43 h 87"/>
                  <a:gd name="T82" fmla="*/ 41 w 83"/>
                  <a:gd name="T83" fmla="*/ 58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3" h="87">
                    <a:moveTo>
                      <a:pt x="72" y="46"/>
                    </a:moveTo>
                    <a:cubicBezTo>
                      <a:pt x="72" y="45"/>
                      <a:pt x="72" y="44"/>
                      <a:pt x="72" y="43"/>
                    </a:cubicBezTo>
                    <a:cubicBezTo>
                      <a:pt x="72" y="42"/>
                      <a:pt x="72" y="40"/>
                      <a:pt x="72" y="39"/>
                    </a:cubicBezTo>
                    <a:cubicBezTo>
                      <a:pt x="82" y="32"/>
                      <a:pt x="82" y="32"/>
                      <a:pt x="82" y="32"/>
                    </a:cubicBezTo>
                    <a:cubicBezTo>
                      <a:pt x="81" y="27"/>
                      <a:pt x="79" y="23"/>
                      <a:pt x="77" y="19"/>
                    </a:cubicBezTo>
                    <a:cubicBezTo>
                      <a:pt x="65" y="23"/>
                      <a:pt x="65" y="23"/>
                      <a:pt x="65" y="23"/>
                    </a:cubicBezTo>
                    <a:cubicBezTo>
                      <a:pt x="63" y="21"/>
                      <a:pt x="62" y="19"/>
                      <a:pt x="60" y="18"/>
                    </a:cubicBezTo>
                    <a:cubicBezTo>
                      <a:pt x="63" y="5"/>
                      <a:pt x="63" y="5"/>
                      <a:pt x="63" y="5"/>
                    </a:cubicBezTo>
                    <a:cubicBezTo>
                      <a:pt x="59" y="3"/>
                      <a:pt x="55" y="1"/>
                      <a:pt x="50" y="0"/>
                    </a:cubicBezTo>
                    <a:cubicBezTo>
                      <a:pt x="44" y="11"/>
                      <a:pt x="44" y="11"/>
                      <a:pt x="44" y="11"/>
                    </a:cubicBezTo>
                    <a:cubicBezTo>
                      <a:pt x="43" y="11"/>
                      <a:pt x="42" y="11"/>
                      <a:pt x="41" y="11"/>
                    </a:cubicBezTo>
                    <a:cubicBezTo>
                      <a:pt x="40" y="11"/>
                      <a:pt x="39" y="11"/>
                      <a:pt x="37" y="12"/>
                    </a:cubicBezTo>
                    <a:cubicBezTo>
                      <a:pt x="31" y="0"/>
                      <a:pt x="31" y="0"/>
                      <a:pt x="31" y="0"/>
                    </a:cubicBezTo>
                    <a:cubicBezTo>
                      <a:pt x="26" y="1"/>
                      <a:pt x="22" y="3"/>
                      <a:pt x="18" y="6"/>
                    </a:cubicBezTo>
                    <a:cubicBezTo>
                      <a:pt x="22" y="19"/>
                      <a:pt x="22" y="19"/>
                      <a:pt x="22" y="19"/>
                    </a:cubicBezTo>
                    <a:cubicBezTo>
                      <a:pt x="20" y="20"/>
                      <a:pt x="18" y="22"/>
                      <a:pt x="17" y="24"/>
                    </a:cubicBezTo>
                    <a:cubicBezTo>
                      <a:pt x="5" y="21"/>
                      <a:pt x="5" y="21"/>
                      <a:pt x="5" y="21"/>
                    </a:cubicBezTo>
                    <a:cubicBezTo>
                      <a:pt x="3" y="25"/>
                      <a:pt x="1" y="29"/>
                      <a:pt x="0" y="34"/>
                    </a:cubicBezTo>
                    <a:cubicBezTo>
                      <a:pt x="11" y="40"/>
                      <a:pt x="11" y="40"/>
                      <a:pt x="11" y="40"/>
                    </a:cubicBezTo>
                    <a:cubicBezTo>
                      <a:pt x="11" y="41"/>
                      <a:pt x="11" y="42"/>
                      <a:pt x="11" y="43"/>
                    </a:cubicBezTo>
                    <a:cubicBezTo>
                      <a:pt x="11" y="45"/>
                      <a:pt x="11" y="46"/>
                      <a:pt x="11" y="47"/>
                    </a:cubicBezTo>
                    <a:cubicBezTo>
                      <a:pt x="0" y="54"/>
                      <a:pt x="0" y="54"/>
                      <a:pt x="0" y="54"/>
                    </a:cubicBezTo>
                    <a:cubicBezTo>
                      <a:pt x="2" y="59"/>
                      <a:pt x="3" y="63"/>
                      <a:pt x="6" y="67"/>
                    </a:cubicBezTo>
                    <a:cubicBezTo>
                      <a:pt x="18" y="64"/>
                      <a:pt x="18" y="64"/>
                      <a:pt x="18" y="64"/>
                    </a:cubicBezTo>
                    <a:cubicBezTo>
                      <a:pt x="19" y="65"/>
                      <a:pt x="21" y="67"/>
                      <a:pt x="23" y="69"/>
                    </a:cubicBezTo>
                    <a:cubicBezTo>
                      <a:pt x="20" y="81"/>
                      <a:pt x="20" y="81"/>
                      <a:pt x="20" y="81"/>
                    </a:cubicBezTo>
                    <a:cubicBezTo>
                      <a:pt x="24" y="84"/>
                      <a:pt x="28" y="86"/>
                      <a:pt x="33" y="87"/>
                    </a:cubicBezTo>
                    <a:cubicBezTo>
                      <a:pt x="39" y="75"/>
                      <a:pt x="39" y="75"/>
                      <a:pt x="39" y="75"/>
                    </a:cubicBezTo>
                    <a:cubicBezTo>
                      <a:pt x="40" y="75"/>
                      <a:pt x="40" y="75"/>
                      <a:pt x="41" y="75"/>
                    </a:cubicBezTo>
                    <a:cubicBezTo>
                      <a:pt x="43" y="75"/>
                      <a:pt x="44" y="75"/>
                      <a:pt x="45" y="75"/>
                    </a:cubicBezTo>
                    <a:cubicBezTo>
                      <a:pt x="52" y="86"/>
                      <a:pt x="52" y="86"/>
                      <a:pt x="52" y="86"/>
                    </a:cubicBezTo>
                    <a:cubicBezTo>
                      <a:pt x="57" y="85"/>
                      <a:pt x="61" y="83"/>
                      <a:pt x="64" y="80"/>
                    </a:cubicBezTo>
                    <a:cubicBezTo>
                      <a:pt x="61" y="68"/>
                      <a:pt x="61" y="68"/>
                      <a:pt x="61" y="68"/>
                    </a:cubicBezTo>
                    <a:cubicBezTo>
                      <a:pt x="63" y="66"/>
                      <a:pt x="64" y="64"/>
                      <a:pt x="66" y="62"/>
                    </a:cubicBezTo>
                    <a:cubicBezTo>
                      <a:pt x="78" y="66"/>
                      <a:pt x="78" y="66"/>
                      <a:pt x="78" y="66"/>
                    </a:cubicBezTo>
                    <a:cubicBezTo>
                      <a:pt x="80" y="62"/>
                      <a:pt x="82" y="57"/>
                      <a:pt x="83" y="52"/>
                    </a:cubicBezTo>
                    <a:lnTo>
                      <a:pt x="72" y="46"/>
                    </a:lnTo>
                    <a:close/>
                    <a:moveTo>
                      <a:pt x="41" y="58"/>
                    </a:moveTo>
                    <a:cubicBezTo>
                      <a:pt x="34" y="58"/>
                      <a:pt x="27" y="51"/>
                      <a:pt x="27" y="43"/>
                    </a:cubicBezTo>
                    <a:cubicBezTo>
                      <a:pt x="27" y="35"/>
                      <a:pt x="34" y="28"/>
                      <a:pt x="41" y="28"/>
                    </a:cubicBezTo>
                    <a:cubicBezTo>
                      <a:pt x="49" y="28"/>
                      <a:pt x="55" y="35"/>
                      <a:pt x="55" y="43"/>
                    </a:cubicBezTo>
                    <a:cubicBezTo>
                      <a:pt x="55" y="51"/>
                      <a:pt x="49" y="58"/>
                      <a:pt x="41" y="58"/>
                    </a:cubicBezTo>
                    <a:close/>
                  </a:path>
                </a:pathLst>
              </a:custGeom>
              <a:solidFill>
                <a:srgbClr val="3E3A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1" name="Freeform 27"/>
              <p:cNvSpPr>
                <a:spLocks noEditPoints="1"/>
              </p:cNvSpPr>
              <p:nvPr/>
            </p:nvSpPr>
            <p:spPr bwMode="auto">
              <a:xfrm>
                <a:off x="1184275" y="2290763"/>
                <a:ext cx="41275" cy="42863"/>
              </a:xfrm>
              <a:custGeom>
                <a:avLst/>
                <a:gdLst>
                  <a:gd name="T0" fmla="*/ 31 w 38"/>
                  <a:gd name="T1" fmla="*/ 26 h 40"/>
                  <a:gd name="T2" fmla="*/ 32 w 38"/>
                  <a:gd name="T3" fmla="*/ 25 h 40"/>
                  <a:gd name="T4" fmla="*/ 32 w 38"/>
                  <a:gd name="T5" fmla="*/ 23 h 40"/>
                  <a:gd name="T6" fmla="*/ 38 w 38"/>
                  <a:gd name="T7" fmla="*/ 22 h 40"/>
                  <a:gd name="T8" fmla="*/ 37 w 38"/>
                  <a:gd name="T9" fmla="*/ 16 h 40"/>
                  <a:gd name="T10" fmla="*/ 32 w 38"/>
                  <a:gd name="T11" fmla="*/ 15 h 40"/>
                  <a:gd name="T12" fmla="*/ 31 w 38"/>
                  <a:gd name="T13" fmla="*/ 12 h 40"/>
                  <a:gd name="T14" fmla="*/ 34 w 38"/>
                  <a:gd name="T15" fmla="*/ 8 h 40"/>
                  <a:gd name="T16" fmla="*/ 29 w 38"/>
                  <a:gd name="T17" fmla="*/ 3 h 40"/>
                  <a:gd name="T18" fmla="*/ 25 w 38"/>
                  <a:gd name="T19" fmla="*/ 7 h 40"/>
                  <a:gd name="T20" fmla="*/ 24 w 38"/>
                  <a:gd name="T21" fmla="*/ 6 h 40"/>
                  <a:gd name="T22" fmla="*/ 22 w 38"/>
                  <a:gd name="T23" fmla="*/ 6 h 40"/>
                  <a:gd name="T24" fmla="*/ 21 w 38"/>
                  <a:gd name="T25" fmla="*/ 0 h 40"/>
                  <a:gd name="T26" fmla="*/ 15 w 38"/>
                  <a:gd name="T27" fmla="*/ 0 h 40"/>
                  <a:gd name="T28" fmla="*/ 15 w 38"/>
                  <a:gd name="T29" fmla="*/ 6 h 40"/>
                  <a:gd name="T30" fmla="*/ 12 w 38"/>
                  <a:gd name="T31" fmla="*/ 7 h 40"/>
                  <a:gd name="T32" fmla="*/ 7 w 38"/>
                  <a:gd name="T33" fmla="*/ 4 h 40"/>
                  <a:gd name="T34" fmla="*/ 3 w 38"/>
                  <a:gd name="T35" fmla="*/ 9 h 40"/>
                  <a:gd name="T36" fmla="*/ 7 w 38"/>
                  <a:gd name="T37" fmla="*/ 13 h 40"/>
                  <a:gd name="T38" fmla="*/ 6 w 38"/>
                  <a:gd name="T39" fmla="*/ 14 h 40"/>
                  <a:gd name="T40" fmla="*/ 6 w 38"/>
                  <a:gd name="T41" fmla="*/ 16 h 40"/>
                  <a:gd name="T42" fmla="*/ 0 w 38"/>
                  <a:gd name="T43" fmla="*/ 17 h 40"/>
                  <a:gd name="T44" fmla="*/ 0 w 38"/>
                  <a:gd name="T45" fmla="*/ 23 h 40"/>
                  <a:gd name="T46" fmla="*/ 6 w 38"/>
                  <a:gd name="T47" fmla="*/ 24 h 40"/>
                  <a:gd name="T48" fmla="*/ 7 w 38"/>
                  <a:gd name="T49" fmla="*/ 27 h 40"/>
                  <a:gd name="T50" fmla="*/ 4 w 38"/>
                  <a:gd name="T51" fmla="*/ 32 h 40"/>
                  <a:gd name="T52" fmla="*/ 8 w 38"/>
                  <a:gd name="T53" fmla="*/ 36 h 40"/>
                  <a:gd name="T54" fmla="*/ 13 w 38"/>
                  <a:gd name="T55" fmla="*/ 32 h 40"/>
                  <a:gd name="T56" fmla="*/ 14 w 38"/>
                  <a:gd name="T57" fmla="*/ 33 h 40"/>
                  <a:gd name="T58" fmla="*/ 16 w 38"/>
                  <a:gd name="T59" fmla="*/ 33 h 40"/>
                  <a:gd name="T60" fmla="*/ 17 w 38"/>
                  <a:gd name="T61" fmla="*/ 39 h 40"/>
                  <a:gd name="T62" fmla="*/ 23 w 38"/>
                  <a:gd name="T63" fmla="*/ 39 h 40"/>
                  <a:gd name="T64" fmla="*/ 23 w 38"/>
                  <a:gd name="T65" fmla="*/ 33 h 40"/>
                  <a:gd name="T66" fmla="*/ 26 w 38"/>
                  <a:gd name="T67" fmla="*/ 32 h 40"/>
                  <a:gd name="T68" fmla="*/ 30 w 38"/>
                  <a:gd name="T69" fmla="*/ 35 h 40"/>
                  <a:gd name="T70" fmla="*/ 35 w 38"/>
                  <a:gd name="T71" fmla="*/ 31 h 40"/>
                  <a:gd name="T72" fmla="*/ 31 w 38"/>
                  <a:gd name="T73" fmla="*/ 26 h 40"/>
                  <a:gd name="T74" fmla="*/ 17 w 38"/>
                  <a:gd name="T75" fmla="*/ 26 h 40"/>
                  <a:gd name="T76" fmla="*/ 13 w 38"/>
                  <a:gd name="T77" fmla="*/ 17 h 40"/>
                  <a:gd name="T78" fmla="*/ 21 w 38"/>
                  <a:gd name="T79" fmla="*/ 14 h 40"/>
                  <a:gd name="T80" fmla="*/ 25 w 38"/>
                  <a:gd name="T81" fmla="*/ 22 h 40"/>
                  <a:gd name="T82" fmla="*/ 17 w 38"/>
                  <a:gd name="T83" fmla="*/ 2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8" h="40">
                    <a:moveTo>
                      <a:pt x="31" y="26"/>
                    </a:moveTo>
                    <a:cubicBezTo>
                      <a:pt x="31" y="26"/>
                      <a:pt x="31" y="25"/>
                      <a:pt x="32" y="25"/>
                    </a:cubicBezTo>
                    <a:cubicBezTo>
                      <a:pt x="32" y="24"/>
                      <a:pt x="32" y="24"/>
                      <a:pt x="32" y="23"/>
                    </a:cubicBezTo>
                    <a:cubicBezTo>
                      <a:pt x="38" y="22"/>
                      <a:pt x="38" y="22"/>
                      <a:pt x="38" y="22"/>
                    </a:cubicBezTo>
                    <a:cubicBezTo>
                      <a:pt x="38" y="20"/>
                      <a:pt x="38" y="18"/>
                      <a:pt x="37" y="16"/>
                    </a:cubicBezTo>
                    <a:cubicBezTo>
                      <a:pt x="32" y="15"/>
                      <a:pt x="32" y="15"/>
                      <a:pt x="32" y="15"/>
                    </a:cubicBezTo>
                    <a:cubicBezTo>
                      <a:pt x="32" y="14"/>
                      <a:pt x="31" y="13"/>
                      <a:pt x="31" y="12"/>
                    </a:cubicBezTo>
                    <a:cubicBezTo>
                      <a:pt x="34" y="8"/>
                      <a:pt x="34" y="8"/>
                      <a:pt x="34" y="8"/>
                    </a:cubicBezTo>
                    <a:cubicBezTo>
                      <a:pt x="33" y="6"/>
                      <a:pt x="31" y="4"/>
                      <a:pt x="29" y="3"/>
                    </a:cubicBezTo>
                    <a:cubicBezTo>
                      <a:pt x="25" y="7"/>
                      <a:pt x="25" y="7"/>
                      <a:pt x="25" y="7"/>
                    </a:cubicBezTo>
                    <a:cubicBezTo>
                      <a:pt x="25" y="7"/>
                      <a:pt x="24" y="7"/>
                      <a:pt x="24" y="6"/>
                    </a:cubicBezTo>
                    <a:cubicBezTo>
                      <a:pt x="23" y="6"/>
                      <a:pt x="23" y="6"/>
                      <a:pt x="22" y="6"/>
                    </a:cubicBezTo>
                    <a:cubicBezTo>
                      <a:pt x="21" y="0"/>
                      <a:pt x="21" y="0"/>
                      <a:pt x="21" y="0"/>
                    </a:cubicBezTo>
                    <a:cubicBezTo>
                      <a:pt x="19" y="0"/>
                      <a:pt x="17" y="0"/>
                      <a:pt x="15" y="0"/>
                    </a:cubicBezTo>
                    <a:cubicBezTo>
                      <a:pt x="15" y="6"/>
                      <a:pt x="15" y="6"/>
                      <a:pt x="15" y="6"/>
                    </a:cubicBezTo>
                    <a:cubicBezTo>
                      <a:pt x="14" y="6"/>
                      <a:pt x="13" y="7"/>
                      <a:pt x="12" y="7"/>
                    </a:cubicBezTo>
                    <a:cubicBezTo>
                      <a:pt x="7" y="4"/>
                      <a:pt x="7" y="4"/>
                      <a:pt x="7" y="4"/>
                    </a:cubicBezTo>
                    <a:cubicBezTo>
                      <a:pt x="6" y="5"/>
                      <a:pt x="4" y="7"/>
                      <a:pt x="3" y="9"/>
                    </a:cubicBezTo>
                    <a:cubicBezTo>
                      <a:pt x="7" y="13"/>
                      <a:pt x="7" y="13"/>
                      <a:pt x="7" y="13"/>
                    </a:cubicBezTo>
                    <a:cubicBezTo>
                      <a:pt x="7" y="14"/>
                      <a:pt x="6" y="14"/>
                      <a:pt x="6" y="14"/>
                    </a:cubicBezTo>
                    <a:cubicBezTo>
                      <a:pt x="6" y="15"/>
                      <a:pt x="6" y="16"/>
                      <a:pt x="6" y="16"/>
                    </a:cubicBezTo>
                    <a:cubicBezTo>
                      <a:pt x="0" y="17"/>
                      <a:pt x="0" y="17"/>
                      <a:pt x="0" y="17"/>
                    </a:cubicBezTo>
                    <a:cubicBezTo>
                      <a:pt x="0" y="19"/>
                      <a:pt x="0" y="21"/>
                      <a:pt x="0" y="23"/>
                    </a:cubicBezTo>
                    <a:cubicBezTo>
                      <a:pt x="6" y="24"/>
                      <a:pt x="6" y="24"/>
                      <a:pt x="6" y="24"/>
                    </a:cubicBezTo>
                    <a:cubicBezTo>
                      <a:pt x="6" y="25"/>
                      <a:pt x="7" y="26"/>
                      <a:pt x="7" y="27"/>
                    </a:cubicBezTo>
                    <a:cubicBezTo>
                      <a:pt x="4" y="32"/>
                      <a:pt x="4" y="32"/>
                      <a:pt x="4" y="32"/>
                    </a:cubicBezTo>
                    <a:cubicBezTo>
                      <a:pt x="5" y="33"/>
                      <a:pt x="7" y="35"/>
                      <a:pt x="8" y="36"/>
                    </a:cubicBezTo>
                    <a:cubicBezTo>
                      <a:pt x="13" y="32"/>
                      <a:pt x="13" y="32"/>
                      <a:pt x="13" y="32"/>
                    </a:cubicBezTo>
                    <a:cubicBezTo>
                      <a:pt x="13" y="33"/>
                      <a:pt x="13" y="33"/>
                      <a:pt x="14" y="33"/>
                    </a:cubicBezTo>
                    <a:cubicBezTo>
                      <a:pt x="14" y="33"/>
                      <a:pt x="15" y="33"/>
                      <a:pt x="16" y="33"/>
                    </a:cubicBezTo>
                    <a:cubicBezTo>
                      <a:pt x="17" y="39"/>
                      <a:pt x="17" y="39"/>
                      <a:pt x="17" y="39"/>
                    </a:cubicBezTo>
                    <a:cubicBezTo>
                      <a:pt x="19" y="40"/>
                      <a:pt x="21" y="39"/>
                      <a:pt x="23" y="39"/>
                    </a:cubicBezTo>
                    <a:cubicBezTo>
                      <a:pt x="23" y="33"/>
                      <a:pt x="23" y="33"/>
                      <a:pt x="23" y="33"/>
                    </a:cubicBezTo>
                    <a:cubicBezTo>
                      <a:pt x="24" y="33"/>
                      <a:pt x="25" y="32"/>
                      <a:pt x="26" y="32"/>
                    </a:cubicBezTo>
                    <a:cubicBezTo>
                      <a:pt x="30" y="35"/>
                      <a:pt x="30" y="35"/>
                      <a:pt x="30" y="35"/>
                    </a:cubicBezTo>
                    <a:cubicBezTo>
                      <a:pt x="32" y="34"/>
                      <a:pt x="33" y="32"/>
                      <a:pt x="35" y="31"/>
                    </a:cubicBezTo>
                    <a:lnTo>
                      <a:pt x="31" y="26"/>
                    </a:lnTo>
                    <a:close/>
                    <a:moveTo>
                      <a:pt x="17" y="26"/>
                    </a:moveTo>
                    <a:cubicBezTo>
                      <a:pt x="13" y="24"/>
                      <a:pt x="12" y="21"/>
                      <a:pt x="13" y="17"/>
                    </a:cubicBezTo>
                    <a:cubicBezTo>
                      <a:pt x="14" y="14"/>
                      <a:pt x="18" y="12"/>
                      <a:pt x="21" y="14"/>
                    </a:cubicBezTo>
                    <a:cubicBezTo>
                      <a:pt x="24" y="15"/>
                      <a:pt x="26" y="19"/>
                      <a:pt x="25" y="22"/>
                    </a:cubicBezTo>
                    <a:cubicBezTo>
                      <a:pt x="23" y="25"/>
                      <a:pt x="20" y="27"/>
                      <a:pt x="17" y="26"/>
                    </a:cubicBezTo>
                    <a:close/>
                  </a:path>
                </a:pathLst>
              </a:custGeom>
              <a:solidFill>
                <a:srgbClr val="3E3A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2" name="Freeform 28"/>
              <p:cNvSpPr>
                <a:spLocks noEditPoints="1"/>
              </p:cNvSpPr>
              <p:nvPr/>
            </p:nvSpPr>
            <p:spPr bwMode="auto">
              <a:xfrm>
                <a:off x="1265238" y="2665413"/>
                <a:ext cx="36513" cy="38100"/>
              </a:xfrm>
              <a:custGeom>
                <a:avLst/>
                <a:gdLst>
                  <a:gd name="T0" fmla="*/ 29 w 35"/>
                  <a:gd name="T1" fmla="*/ 23 h 36"/>
                  <a:gd name="T2" fmla="*/ 29 w 35"/>
                  <a:gd name="T3" fmla="*/ 22 h 36"/>
                  <a:gd name="T4" fmla="*/ 30 w 35"/>
                  <a:gd name="T5" fmla="*/ 20 h 36"/>
                  <a:gd name="T6" fmla="*/ 34 w 35"/>
                  <a:gd name="T7" fmla="*/ 18 h 36"/>
                  <a:gd name="T8" fmla="*/ 34 w 35"/>
                  <a:gd name="T9" fmla="*/ 13 h 36"/>
                  <a:gd name="T10" fmla="*/ 29 w 35"/>
                  <a:gd name="T11" fmla="*/ 13 h 36"/>
                  <a:gd name="T12" fmla="*/ 27 w 35"/>
                  <a:gd name="T13" fmla="*/ 10 h 36"/>
                  <a:gd name="T14" fmla="*/ 30 w 35"/>
                  <a:gd name="T15" fmla="*/ 6 h 36"/>
                  <a:gd name="T16" fmla="*/ 26 w 35"/>
                  <a:gd name="T17" fmla="*/ 2 h 36"/>
                  <a:gd name="T18" fmla="*/ 22 w 35"/>
                  <a:gd name="T19" fmla="*/ 6 h 36"/>
                  <a:gd name="T20" fmla="*/ 21 w 35"/>
                  <a:gd name="T21" fmla="*/ 5 h 36"/>
                  <a:gd name="T22" fmla="*/ 19 w 35"/>
                  <a:gd name="T23" fmla="*/ 5 h 36"/>
                  <a:gd name="T24" fmla="*/ 18 w 35"/>
                  <a:gd name="T25" fmla="*/ 0 h 36"/>
                  <a:gd name="T26" fmla="*/ 13 w 35"/>
                  <a:gd name="T27" fmla="*/ 1 h 36"/>
                  <a:gd name="T28" fmla="*/ 13 w 35"/>
                  <a:gd name="T29" fmla="*/ 6 h 36"/>
                  <a:gd name="T30" fmla="*/ 10 w 35"/>
                  <a:gd name="T31" fmla="*/ 7 h 36"/>
                  <a:gd name="T32" fmla="*/ 6 w 35"/>
                  <a:gd name="T33" fmla="*/ 5 h 36"/>
                  <a:gd name="T34" fmla="*/ 2 w 35"/>
                  <a:gd name="T35" fmla="*/ 9 h 36"/>
                  <a:gd name="T36" fmla="*/ 6 w 35"/>
                  <a:gd name="T37" fmla="*/ 13 h 36"/>
                  <a:gd name="T38" fmla="*/ 6 w 35"/>
                  <a:gd name="T39" fmla="*/ 14 h 36"/>
                  <a:gd name="T40" fmla="*/ 5 w 35"/>
                  <a:gd name="T41" fmla="*/ 16 h 36"/>
                  <a:gd name="T42" fmla="*/ 0 w 35"/>
                  <a:gd name="T43" fmla="*/ 17 h 36"/>
                  <a:gd name="T44" fmla="*/ 1 w 35"/>
                  <a:gd name="T45" fmla="*/ 23 h 36"/>
                  <a:gd name="T46" fmla="*/ 6 w 35"/>
                  <a:gd name="T47" fmla="*/ 23 h 36"/>
                  <a:gd name="T48" fmla="*/ 7 w 35"/>
                  <a:gd name="T49" fmla="*/ 25 h 36"/>
                  <a:gd name="T50" fmla="*/ 5 w 35"/>
                  <a:gd name="T51" fmla="*/ 30 h 36"/>
                  <a:gd name="T52" fmla="*/ 9 w 35"/>
                  <a:gd name="T53" fmla="*/ 33 h 36"/>
                  <a:gd name="T54" fmla="*/ 13 w 35"/>
                  <a:gd name="T55" fmla="*/ 30 h 36"/>
                  <a:gd name="T56" fmla="*/ 14 w 35"/>
                  <a:gd name="T57" fmla="*/ 30 h 36"/>
                  <a:gd name="T58" fmla="*/ 15 w 35"/>
                  <a:gd name="T59" fmla="*/ 30 h 36"/>
                  <a:gd name="T60" fmla="*/ 17 w 35"/>
                  <a:gd name="T61" fmla="*/ 36 h 36"/>
                  <a:gd name="T62" fmla="*/ 22 w 35"/>
                  <a:gd name="T63" fmla="*/ 35 h 36"/>
                  <a:gd name="T64" fmla="*/ 22 w 35"/>
                  <a:gd name="T65" fmla="*/ 30 h 36"/>
                  <a:gd name="T66" fmla="*/ 25 w 35"/>
                  <a:gd name="T67" fmla="*/ 28 h 36"/>
                  <a:gd name="T68" fmla="*/ 29 w 35"/>
                  <a:gd name="T69" fmla="*/ 31 h 36"/>
                  <a:gd name="T70" fmla="*/ 32 w 35"/>
                  <a:gd name="T71" fmla="*/ 26 h 36"/>
                  <a:gd name="T72" fmla="*/ 29 w 35"/>
                  <a:gd name="T73" fmla="*/ 23 h 36"/>
                  <a:gd name="T74" fmla="*/ 16 w 35"/>
                  <a:gd name="T75" fmla="*/ 23 h 36"/>
                  <a:gd name="T76" fmla="*/ 12 w 35"/>
                  <a:gd name="T77" fmla="*/ 16 h 36"/>
                  <a:gd name="T78" fmla="*/ 19 w 35"/>
                  <a:gd name="T79" fmla="*/ 12 h 36"/>
                  <a:gd name="T80" fmla="*/ 23 w 35"/>
                  <a:gd name="T81" fmla="*/ 19 h 36"/>
                  <a:gd name="T82" fmla="*/ 16 w 35"/>
                  <a:gd name="T83" fmla="*/ 23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5" h="36">
                    <a:moveTo>
                      <a:pt x="29" y="23"/>
                    </a:moveTo>
                    <a:cubicBezTo>
                      <a:pt x="29" y="22"/>
                      <a:pt x="29" y="22"/>
                      <a:pt x="29" y="22"/>
                    </a:cubicBezTo>
                    <a:cubicBezTo>
                      <a:pt x="29" y="21"/>
                      <a:pt x="29" y="20"/>
                      <a:pt x="30" y="20"/>
                    </a:cubicBezTo>
                    <a:cubicBezTo>
                      <a:pt x="34" y="18"/>
                      <a:pt x="34" y="18"/>
                      <a:pt x="34" y="18"/>
                    </a:cubicBezTo>
                    <a:cubicBezTo>
                      <a:pt x="35" y="17"/>
                      <a:pt x="34" y="15"/>
                      <a:pt x="34" y="13"/>
                    </a:cubicBezTo>
                    <a:cubicBezTo>
                      <a:pt x="29" y="13"/>
                      <a:pt x="29" y="13"/>
                      <a:pt x="29" y="13"/>
                    </a:cubicBezTo>
                    <a:cubicBezTo>
                      <a:pt x="28" y="12"/>
                      <a:pt x="28" y="11"/>
                      <a:pt x="27" y="10"/>
                    </a:cubicBezTo>
                    <a:cubicBezTo>
                      <a:pt x="30" y="6"/>
                      <a:pt x="30" y="6"/>
                      <a:pt x="30" y="6"/>
                    </a:cubicBezTo>
                    <a:cubicBezTo>
                      <a:pt x="29" y="4"/>
                      <a:pt x="27" y="3"/>
                      <a:pt x="26" y="2"/>
                    </a:cubicBezTo>
                    <a:cubicBezTo>
                      <a:pt x="22" y="6"/>
                      <a:pt x="22" y="6"/>
                      <a:pt x="22" y="6"/>
                    </a:cubicBezTo>
                    <a:cubicBezTo>
                      <a:pt x="22" y="6"/>
                      <a:pt x="21" y="6"/>
                      <a:pt x="21" y="5"/>
                    </a:cubicBezTo>
                    <a:cubicBezTo>
                      <a:pt x="20" y="5"/>
                      <a:pt x="20" y="5"/>
                      <a:pt x="19" y="5"/>
                    </a:cubicBezTo>
                    <a:cubicBezTo>
                      <a:pt x="18" y="0"/>
                      <a:pt x="18" y="0"/>
                      <a:pt x="18" y="0"/>
                    </a:cubicBezTo>
                    <a:cubicBezTo>
                      <a:pt x="16" y="0"/>
                      <a:pt x="14" y="0"/>
                      <a:pt x="13" y="1"/>
                    </a:cubicBezTo>
                    <a:cubicBezTo>
                      <a:pt x="13" y="6"/>
                      <a:pt x="13" y="6"/>
                      <a:pt x="13" y="6"/>
                    </a:cubicBezTo>
                    <a:cubicBezTo>
                      <a:pt x="12" y="6"/>
                      <a:pt x="11" y="7"/>
                      <a:pt x="10" y="7"/>
                    </a:cubicBezTo>
                    <a:cubicBezTo>
                      <a:pt x="6" y="5"/>
                      <a:pt x="6" y="5"/>
                      <a:pt x="6" y="5"/>
                    </a:cubicBezTo>
                    <a:cubicBezTo>
                      <a:pt x="4" y="6"/>
                      <a:pt x="3" y="7"/>
                      <a:pt x="2" y="9"/>
                    </a:cubicBezTo>
                    <a:cubicBezTo>
                      <a:pt x="6" y="13"/>
                      <a:pt x="6" y="13"/>
                      <a:pt x="6" y="13"/>
                    </a:cubicBezTo>
                    <a:cubicBezTo>
                      <a:pt x="6" y="13"/>
                      <a:pt x="6" y="14"/>
                      <a:pt x="6" y="14"/>
                    </a:cubicBezTo>
                    <a:cubicBezTo>
                      <a:pt x="5" y="14"/>
                      <a:pt x="5" y="15"/>
                      <a:pt x="5" y="16"/>
                    </a:cubicBezTo>
                    <a:cubicBezTo>
                      <a:pt x="0" y="17"/>
                      <a:pt x="0" y="17"/>
                      <a:pt x="0" y="17"/>
                    </a:cubicBezTo>
                    <a:cubicBezTo>
                      <a:pt x="0" y="19"/>
                      <a:pt x="0" y="21"/>
                      <a:pt x="1" y="23"/>
                    </a:cubicBezTo>
                    <a:cubicBezTo>
                      <a:pt x="6" y="23"/>
                      <a:pt x="6" y="23"/>
                      <a:pt x="6" y="23"/>
                    </a:cubicBezTo>
                    <a:cubicBezTo>
                      <a:pt x="6" y="24"/>
                      <a:pt x="7" y="24"/>
                      <a:pt x="7" y="25"/>
                    </a:cubicBezTo>
                    <a:cubicBezTo>
                      <a:pt x="5" y="30"/>
                      <a:pt x="5" y="30"/>
                      <a:pt x="5" y="30"/>
                    </a:cubicBezTo>
                    <a:cubicBezTo>
                      <a:pt x="6" y="31"/>
                      <a:pt x="7" y="32"/>
                      <a:pt x="9" y="33"/>
                    </a:cubicBezTo>
                    <a:cubicBezTo>
                      <a:pt x="13" y="30"/>
                      <a:pt x="13" y="30"/>
                      <a:pt x="13" y="30"/>
                    </a:cubicBezTo>
                    <a:cubicBezTo>
                      <a:pt x="13" y="30"/>
                      <a:pt x="13" y="30"/>
                      <a:pt x="14" y="30"/>
                    </a:cubicBezTo>
                    <a:cubicBezTo>
                      <a:pt x="14" y="30"/>
                      <a:pt x="15" y="30"/>
                      <a:pt x="15" y="30"/>
                    </a:cubicBezTo>
                    <a:cubicBezTo>
                      <a:pt x="17" y="36"/>
                      <a:pt x="17" y="36"/>
                      <a:pt x="17" y="36"/>
                    </a:cubicBezTo>
                    <a:cubicBezTo>
                      <a:pt x="18" y="36"/>
                      <a:pt x="20" y="35"/>
                      <a:pt x="22" y="35"/>
                    </a:cubicBezTo>
                    <a:cubicBezTo>
                      <a:pt x="22" y="30"/>
                      <a:pt x="22" y="30"/>
                      <a:pt x="22" y="30"/>
                    </a:cubicBezTo>
                    <a:cubicBezTo>
                      <a:pt x="23" y="29"/>
                      <a:pt x="24" y="29"/>
                      <a:pt x="25" y="28"/>
                    </a:cubicBezTo>
                    <a:cubicBezTo>
                      <a:pt x="29" y="31"/>
                      <a:pt x="29" y="31"/>
                      <a:pt x="29" y="31"/>
                    </a:cubicBezTo>
                    <a:cubicBezTo>
                      <a:pt x="30" y="30"/>
                      <a:pt x="31" y="28"/>
                      <a:pt x="32" y="26"/>
                    </a:cubicBezTo>
                    <a:lnTo>
                      <a:pt x="29" y="23"/>
                    </a:lnTo>
                    <a:close/>
                    <a:moveTo>
                      <a:pt x="16" y="23"/>
                    </a:moveTo>
                    <a:cubicBezTo>
                      <a:pt x="13" y="22"/>
                      <a:pt x="11" y="19"/>
                      <a:pt x="12" y="16"/>
                    </a:cubicBezTo>
                    <a:cubicBezTo>
                      <a:pt x="13" y="13"/>
                      <a:pt x="16" y="11"/>
                      <a:pt x="19" y="12"/>
                    </a:cubicBezTo>
                    <a:cubicBezTo>
                      <a:pt x="22" y="13"/>
                      <a:pt x="24" y="16"/>
                      <a:pt x="23" y="19"/>
                    </a:cubicBezTo>
                    <a:cubicBezTo>
                      <a:pt x="22" y="23"/>
                      <a:pt x="19" y="24"/>
                      <a:pt x="16" y="23"/>
                    </a:cubicBezTo>
                    <a:close/>
                  </a:path>
                </a:pathLst>
              </a:custGeom>
              <a:solidFill>
                <a:srgbClr val="3E3A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3" name="Freeform 29"/>
              <p:cNvSpPr/>
              <p:nvPr/>
            </p:nvSpPr>
            <p:spPr bwMode="auto">
              <a:xfrm>
                <a:off x="1076325" y="2314576"/>
                <a:ext cx="141288" cy="146050"/>
              </a:xfrm>
              <a:custGeom>
                <a:avLst/>
                <a:gdLst>
                  <a:gd name="T0" fmla="*/ 133 w 133"/>
                  <a:gd name="T1" fmla="*/ 64 h 139"/>
                  <a:gd name="T2" fmla="*/ 132 w 133"/>
                  <a:gd name="T3" fmla="*/ 57 h 139"/>
                  <a:gd name="T4" fmla="*/ 122 w 133"/>
                  <a:gd name="T5" fmla="*/ 49 h 139"/>
                  <a:gd name="T6" fmla="*/ 119 w 133"/>
                  <a:gd name="T7" fmla="*/ 43 h 139"/>
                  <a:gd name="T8" fmla="*/ 121 w 133"/>
                  <a:gd name="T9" fmla="*/ 29 h 139"/>
                  <a:gd name="T10" fmla="*/ 117 w 133"/>
                  <a:gd name="T11" fmla="*/ 24 h 139"/>
                  <a:gd name="T12" fmla="*/ 104 w 133"/>
                  <a:gd name="T13" fmla="*/ 23 h 139"/>
                  <a:gd name="T14" fmla="*/ 98 w 133"/>
                  <a:gd name="T15" fmla="*/ 19 h 139"/>
                  <a:gd name="T16" fmla="*/ 94 w 133"/>
                  <a:gd name="T17" fmla="*/ 6 h 139"/>
                  <a:gd name="T18" fmla="*/ 87 w 133"/>
                  <a:gd name="T19" fmla="*/ 3 h 139"/>
                  <a:gd name="T20" fmla="*/ 76 w 133"/>
                  <a:gd name="T21" fmla="*/ 9 h 139"/>
                  <a:gd name="T22" fmla="*/ 69 w 133"/>
                  <a:gd name="T23" fmla="*/ 9 h 139"/>
                  <a:gd name="T24" fmla="*/ 64 w 133"/>
                  <a:gd name="T25" fmla="*/ 0 h 139"/>
                  <a:gd name="T26" fmla="*/ 55 w 133"/>
                  <a:gd name="T27" fmla="*/ 10 h 139"/>
                  <a:gd name="T28" fmla="*/ 48 w 133"/>
                  <a:gd name="T29" fmla="*/ 12 h 139"/>
                  <a:gd name="T30" fmla="*/ 36 w 133"/>
                  <a:gd name="T31" fmla="*/ 8 h 139"/>
                  <a:gd name="T32" fmla="*/ 30 w 133"/>
                  <a:gd name="T33" fmla="*/ 11 h 139"/>
                  <a:gd name="T34" fmla="*/ 27 w 133"/>
                  <a:gd name="T35" fmla="*/ 25 h 139"/>
                  <a:gd name="T36" fmla="*/ 23 w 133"/>
                  <a:gd name="T37" fmla="*/ 30 h 139"/>
                  <a:gd name="T38" fmla="*/ 10 w 133"/>
                  <a:gd name="T39" fmla="*/ 33 h 139"/>
                  <a:gd name="T40" fmla="*/ 7 w 133"/>
                  <a:gd name="T41" fmla="*/ 39 h 139"/>
                  <a:gd name="T42" fmla="*/ 11 w 133"/>
                  <a:gd name="T43" fmla="*/ 52 h 139"/>
                  <a:gd name="T44" fmla="*/ 9 w 133"/>
                  <a:gd name="T45" fmla="*/ 59 h 139"/>
                  <a:gd name="T46" fmla="*/ 0 w 133"/>
                  <a:gd name="T47" fmla="*/ 69 h 139"/>
                  <a:gd name="T48" fmla="*/ 0 w 133"/>
                  <a:gd name="T49" fmla="*/ 76 h 139"/>
                  <a:gd name="T50" fmla="*/ 10 w 133"/>
                  <a:gd name="T51" fmla="*/ 85 h 139"/>
                  <a:gd name="T52" fmla="*/ 12 w 133"/>
                  <a:gd name="T53" fmla="*/ 91 h 139"/>
                  <a:gd name="T54" fmla="*/ 9 w 133"/>
                  <a:gd name="T55" fmla="*/ 104 h 139"/>
                  <a:gd name="T56" fmla="*/ 13 w 133"/>
                  <a:gd name="T57" fmla="*/ 110 h 139"/>
                  <a:gd name="T58" fmla="*/ 25 w 133"/>
                  <a:gd name="T59" fmla="*/ 113 h 139"/>
                  <a:gd name="T60" fmla="*/ 30 w 133"/>
                  <a:gd name="T61" fmla="*/ 118 h 139"/>
                  <a:gd name="T62" fmla="*/ 34 w 133"/>
                  <a:gd name="T63" fmla="*/ 130 h 139"/>
                  <a:gd name="T64" fmla="*/ 40 w 133"/>
                  <a:gd name="T65" fmla="*/ 134 h 139"/>
                  <a:gd name="T66" fmla="*/ 52 w 133"/>
                  <a:gd name="T67" fmla="*/ 129 h 139"/>
                  <a:gd name="T68" fmla="*/ 59 w 133"/>
                  <a:gd name="T69" fmla="*/ 130 h 139"/>
                  <a:gd name="T70" fmla="*/ 67 w 133"/>
                  <a:gd name="T71" fmla="*/ 139 h 139"/>
                  <a:gd name="T72" fmla="*/ 73 w 133"/>
                  <a:gd name="T73" fmla="*/ 130 h 139"/>
                  <a:gd name="T74" fmla="*/ 80 w 133"/>
                  <a:gd name="T75" fmla="*/ 129 h 139"/>
                  <a:gd name="T76" fmla="*/ 92 w 133"/>
                  <a:gd name="T77" fmla="*/ 134 h 139"/>
                  <a:gd name="T78" fmla="*/ 98 w 133"/>
                  <a:gd name="T79" fmla="*/ 131 h 139"/>
                  <a:gd name="T80" fmla="*/ 102 w 133"/>
                  <a:gd name="T81" fmla="*/ 118 h 139"/>
                  <a:gd name="T82" fmla="*/ 107 w 133"/>
                  <a:gd name="T83" fmla="*/ 114 h 139"/>
                  <a:gd name="T84" fmla="*/ 120 w 133"/>
                  <a:gd name="T85" fmla="*/ 111 h 139"/>
                  <a:gd name="T86" fmla="*/ 124 w 133"/>
                  <a:gd name="T87" fmla="*/ 105 h 139"/>
                  <a:gd name="T88" fmla="*/ 121 w 133"/>
                  <a:gd name="T89" fmla="*/ 92 h 139"/>
                  <a:gd name="T90" fmla="*/ 123 w 133"/>
                  <a:gd name="T91" fmla="*/ 86 h 139"/>
                  <a:gd name="T92" fmla="*/ 133 w 133"/>
                  <a:gd name="T93" fmla="*/ 77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33" h="139">
                    <a:moveTo>
                      <a:pt x="125" y="71"/>
                    </a:moveTo>
                    <a:cubicBezTo>
                      <a:pt x="133" y="70"/>
                      <a:pt x="133" y="70"/>
                      <a:pt x="133" y="70"/>
                    </a:cubicBezTo>
                    <a:cubicBezTo>
                      <a:pt x="133" y="68"/>
                      <a:pt x="133" y="66"/>
                      <a:pt x="133" y="64"/>
                    </a:cubicBezTo>
                    <a:cubicBezTo>
                      <a:pt x="125" y="64"/>
                      <a:pt x="125" y="64"/>
                      <a:pt x="125" y="64"/>
                    </a:cubicBezTo>
                    <a:cubicBezTo>
                      <a:pt x="125" y="62"/>
                      <a:pt x="124" y="61"/>
                      <a:pt x="124" y="60"/>
                    </a:cubicBezTo>
                    <a:cubicBezTo>
                      <a:pt x="132" y="57"/>
                      <a:pt x="132" y="57"/>
                      <a:pt x="132" y="57"/>
                    </a:cubicBezTo>
                    <a:cubicBezTo>
                      <a:pt x="132" y="55"/>
                      <a:pt x="131" y="54"/>
                      <a:pt x="131" y="52"/>
                    </a:cubicBezTo>
                    <a:cubicBezTo>
                      <a:pt x="123" y="53"/>
                      <a:pt x="123" y="53"/>
                      <a:pt x="123" y="53"/>
                    </a:cubicBezTo>
                    <a:cubicBezTo>
                      <a:pt x="122" y="52"/>
                      <a:pt x="122" y="50"/>
                      <a:pt x="122" y="49"/>
                    </a:cubicBezTo>
                    <a:cubicBezTo>
                      <a:pt x="129" y="45"/>
                      <a:pt x="129" y="45"/>
                      <a:pt x="129" y="45"/>
                    </a:cubicBezTo>
                    <a:cubicBezTo>
                      <a:pt x="128" y="43"/>
                      <a:pt x="128" y="42"/>
                      <a:pt x="127" y="40"/>
                    </a:cubicBezTo>
                    <a:cubicBezTo>
                      <a:pt x="119" y="43"/>
                      <a:pt x="119" y="43"/>
                      <a:pt x="119" y="43"/>
                    </a:cubicBezTo>
                    <a:cubicBezTo>
                      <a:pt x="119" y="42"/>
                      <a:pt x="118" y="40"/>
                      <a:pt x="117" y="39"/>
                    </a:cubicBezTo>
                    <a:cubicBezTo>
                      <a:pt x="124" y="34"/>
                      <a:pt x="124" y="34"/>
                      <a:pt x="124" y="34"/>
                    </a:cubicBezTo>
                    <a:cubicBezTo>
                      <a:pt x="123" y="32"/>
                      <a:pt x="122" y="31"/>
                      <a:pt x="121" y="29"/>
                    </a:cubicBezTo>
                    <a:cubicBezTo>
                      <a:pt x="114" y="33"/>
                      <a:pt x="114" y="33"/>
                      <a:pt x="114" y="33"/>
                    </a:cubicBezTo>
                    <a:cubicBezTo>
                      <a:pt x="113" y="32"/>
                      <a:pt x="112" y="31"/>
                      <a:pt x="111" y="30"/>
                    </a:cubicBezTo>
                    <a:cubicBezTo>
                      <a:pt x="117" y="24"/>
                      <a:pt x="117" y="24"/>
                      <a:pt x="117" y="24"/>
                    </a:cubicBezTo>
                    <a:cubicBezTo>
                      <a:pt x="116" y="23"/>
                      <a:pt x="114" y="21"/>
                      <a:pt x="113" y="20"/>
                    </a:cubicBezTo>
                    <a:cubicBezTo>
                      <a:pt x="107" y="25"/>
                      <a:pt x="107" y="25"/>
                      <a:pt x="107" y="25"/>
                    </a:cubicBezTo>
                    <a:cubicBezTo>
                      <a:pt x="106" y="24"/>
                      <a:pt x="105" y="23"/>
                      <a:pt x="104" y="23"/>
                    </a:cubicBezTo>
                    <a:cubicBezTo>
                      <a:pt x="108" y="15"/>
                      <a:pt x="108" y="15"/>
                      <a:pt x="108" y="15"/>
                    </a:cubicBezTo>
                    <a:cubicBezTo>
                      <a:pt x="107" y="14"/>
                      <a:pt x="105" y="13"/>
                      <a:pt x="104" y="12"/>
                    </a:cubicBezTo>
                    <a:cubicBezTo>
                      <a:pt x="98" y="19"/>
                      <a:pt x="98" y="19"/>
                      <a:pt x="98" y="19"/>
                    </a:cubicBezTo>
                    <a:cubicBezTo>
                      <a:pt x="97" y="18"/>
                      <a:pt x="96" y="17"/>
                      <a:pt x="95" y="16"/>
                    </a:cubicBezTo>
                    <a:cubicBezTo>
                      <a:pt x="98" y="8"/>
                      <a:pt x="98" y="8"/>
                      <a:pt x="98" y="8"/>
                    </a:cubicBezTo>
                    <a:cubicBezTo>
                      <a:pt x="97" y="8"/>
                      <a:pt x="95" y="7"/>
                      <a:pt x="94" y="6"/>
                    </a:cubicBezTo>
                    <a:cubicBezTo>
                      <a:pt x="89" y="13"/>
                      <a:pt x="89" y="13"/>
                      <a:pt x="89" y="13"/>
                    </a:cubicBezTo>
                    <a:cubicBezTo>
                      <a:pt x="88" y="13"/>
                      <a:pt x="87" y="12"/>
                      <a:pt x="86" y="12"/>
                    </a:cubicBezTo>
                    <a:cubicBezTo>
                      <a:pt x="87" y="3"/>
                      <a:pt x="87" y="3"/>
                      <a:pt x="87" y="3"/>
                    </a:cubicBezTo>
                    <a:cubicBezTo>
                      <a:pt x="86" y="3"/>
                      <a:pt x="84" y="2"/>
                      <a:pt x="82" y="2"/>
                    </a:cubicBezTo>
                    <a:cubicBezTo>
                      <a:pt x="79" y="10"/>
                      <a:pt x="79" y="10"/>
                      <a:pt x="79" y="10"/>
                    </a:cubicBezTo>
                    <a:cubicBezTo>
                      <a:pt x="78" y="10"/>
                      <a:pt x="77" y="10"/>
                      <a:pt x="76" y="9"/>
                    </a:cubicBezTo>
                    <a:cubicBezTo>
                      <a:pt x="76" y="1"/>
                      <a:pt x="76" y="1"/>
                      <a:pt x="76" y="1"/>
                    </a:cubicBezTo>
                    <a:cubicBezTo>
                      <a:pt x="74" y="0"/>
                      <a:pt x="72" y="0"/>
                      <a:pt x="70" y="0"/>
                    </a:cubicBezTo>
                    <a:cubicBezTo>
                      <a:pt x="69" y="9"/>
                      <a:pt x="69" y="9"/>
                      <a:pt x="69" y="9"/>
                    </a:cubicBezTo>
                    <a:cubicBezTo>
                      <a:pt x="68" y="9"/>
                      <a:pt x="67" y="9"/>
                      <a:pt x="67" y="9"/>
                    </a:cubicBezTo>
                    <a:cubicBezTo>
                      <a:pt x="66" y="9"/>
                      <a:pt x="66" y="9"/>
                      <a:pt x="65" y="9"/>
                    </a:cubicBezTo>
                    <a:cubicBezTo>
                      <a:pt x="64" y="0"/>
                      <a:pt x="64" y="0"/>
                      <a:pt x="64" y="0"/>
                    </a:cubicBezTo>
                    <a:cubicBezTo>
                      <a:pt x="62" y="0"/>
                      <a:pt x="60" y="0"/>
                      <a:pt x="59" y="1"/>
                    </a:cubicBezTo>
                    <a:cubicBezTo>
                      <a:pt x="58" y="9"/>
                      <a:pt x="58" y="9"/>
                      <a:pt x="58" y="9"/>
                    </a:cubicBezTo>
                    <a:cubicBezTo>
                      <a:pt x="57" y="9"/>
                      <a:pt x="56" y="10"/>
                      <a:pt x="55" y="10"/>
                    </a:cubicBezTo>
                    <a:cubicBezTo>
                      <a:pt x="52" y="2"/>
                      <a:pt x="52" y="2"/>
                      <a:pt x="52" y="2"/>
                    </a:cubicBezTo>
                    <a:cubicBezTo>
                      <a:pt x="50" y="2"/>
                      <a:pt x="49" y="3"/>
                      <a:pt x="47" y="3"/>
                    </a:cubicBezTo>
                    <a:cubicBezTo>
                      <a:pt x="48" y="12"/>
                      <a:pt x="48" y="12"/>
                      <a:pt x="48" y="12"/>
                    </a:cubicBezTo>
                    <a:cubicBezTo>
                      <a:pt x="47" y="12"/>
                      <a:pt x="46" y="13"/>
                      <a:pt x="45" y="13"/>
                    </a:cubicBezTo>
                    <a:cubicBezTo>
                      <a:pt x="41" y="6"/>
                      <a:pt x="41" y="6"/>
                      <a:pt x="41" y="6"/>
                    </a:cubicBezTo>
                    <a:cubicBezTo>
                      <a:pt x="39" y="6"/>
                      <a:pt x="37" y="7"/>
                      <a:pt x="36" y="8"/>
                    </a:cubicBezTo>
                    <a:cubicBezTo>
                      <a:pt x="39" y="16"/>
                      <a:pt x="39" y="16"/>
                      <a:pt x="39" y="16"/>
                    </a:cubicBezTo>
                    <a:cubicBezTo>
                      <a:pt x="38" y="17"/>
                      <a:pt x="37" y="17"/>
                      <a:pt x="35" y="18"/>
                    </a:cubicBezTo>
                    <a:cubicBezTo>
                      <a:pt x="30" y="11"/>
                      <a:pt x="30" y="11"/>
                      <a:pt x="30" y="11"/>
                    </a:cubicBezTo>
                    <a:cubicBezTo>
                      <a:pt x="29" y="12"/>
                      <a:pt x="27" y="14"/>
                      <a:pt x="26" y="15"/>
                    </a:cubicBezTo>
                    <a:cubicBezTo>
                      <a:pt x="30" y="22"/>
                      <a:pt x="30" y="22"/>
                      <a:pt x="30" y="22"/>
                    </a:cubicBezTo>
                    <a:cubicBezTo>
                      <a:pt x="29" y="23"/>
                      <a:pt x="28" y="24"/>
                      <a:pt x="27" y="25"/>
                    </a:cubicBezTo>
                    <a:cubicBezTo>
                      <a:pt x="21" y="19"/>
                      <a:pt x="21" y="19"/>
                      <a:pt x="21" y="19"/>
                    </a:cubicBezTo>
                    <a:cubicBezTo>
                      <a:pt x="20" y="20"/>
                      <a:pt x="18" y="22"/>
                      <a:pt x="17" y="23"/>
                    </a:cubicBezTo>
                    <a:cubicBezTo>
                      <a:pt x="23" y="30"/>
                      <a:pt x="23" y="30"/>
                      <a:pt x="23" y="30"/>
                    </a:cubicBezTo>
                    <a:cubicBezTo>
                      <a:pt x="22" y="31"/>
                      <a:pt x="21" y="32"/>
                      <a:pt x="20" y="33"/>
                    </a:cubicBezTo>
                    <a:cubicBezTo>
                      <a:pt x="13" y="29"/>
                      <a:pt x="13" y="29"/>
                      <a:pt x="13" y="29"/>
                    </a:cubicBezTo>
                    <a:cubicBezTo>
                      <a:pt x="12" y="30"/>
                      <a:pt x="11" y="32"/>
                      <a:pt x="10" y="33"/>
                    </a:cubicBezTo>
                    <a:cubicBezTo>
                      <a:pt x="16" y="39"/>
                      <a:pt x="16" y="39"/>
                      <a:pt x="16" y="39"/>
                    </a:cubicBezTo>
                    <a:cubicBezTo>
                      <a:pt x="16" y="40"/>
                      <a:pt x="15" y="41"/>
                      <a:pt x="15" y="42"/>
                    </a:cubicBezTo>
                    <a:cubicBezTo>
                      <a:pt x="7" y="39"/>
                      <a:pt x="7" y="39"/>
                      <a:pt x="7" y="39"/>
                    </a:cubicBezTo>
                    <a:cubicBezTo>
                      <a:pt x="6" y="41"/>
                      <a:pt x="5" y="43"/>
                      <a:pt x="5" y="44"/>
                    </a:cubicBezTo>
                    <a:cubicBezTo>
                      <a:pt x="12" y="48"/>
                      <a:pt x="12" y="48"/>
                      <a:pt x="12" y="48"/>
                    </a:cubicBezTo>
                    <a:cubicBezTo>
                      <a:pt x="11" y="50"/>
                      <a:pt x="11" y="51"/>
                      <a:pt x="11" y="52"/>
                    </a:cubicBezTo>
                    <a:cubicBezTo>
                      <a:pt x="2" y="51"/>
                      <a:pt x="2" y="51"/>
                      <a:pt x="2" y="51"/>
                    </a:cubicBezTo>
                    <a:cubicBezTo>
                      <a:pt x="2" y="53"/>
                      <a:pt x="2" y="54"/>
                      <a:pt x="1" y="56"/>
                    </a:cubicBezTo>
                    <a:cubicBezTo>
                      <a:pt x="9" y="59"/>
                      <a:pt x="9" y="59"/>
                      <a:pt x="9" y="59"/>
                    </a:cubicBezTo>
                    <a:cubicBezTo>
                      <a:pt x="9" y="60"/>
                      <a:pt x="9" y="62"/>
                      <a:pt x="9" y="63"/>
                    </a:cubicBezTo>
                    <a:cubicBezTo>
                      <a:pt x="0" y="63"/>
                      <a:pt x="0" y="63"/>
                      <a:pt x="0" y="63"/>
                    </a:cubicBezTo>
                    <a:cubicBezTo>
                      <a:pt x="0" y="65"/>
                      <a:pt x="0" y="67"/>
                      <a:pt x="0" y="69"/>
                    </a:cubicBezTo>
                    <a:cubicBezTo>
                      <a:pt x="8" y="70"/>
                      <a:pt x="8" y="70"/>
                      <a:pt x="8" y="70"/>
                    </a:cubicBezTo>
                    <a:cubicBezTo>
                      <a:pt x="8" y="71"/>
                      <a:pt x="8" y="72"/>
                      <a:pt x="8" y="74"/>
                    </a:cubicBezTo>
                    <a:cubicBezTo>
                      <a:pt x="0" y="76"/>
                      <a:pt x="0" y="76"/>
                      <a:pt x="0" y="76"/>
                    </a:cubicBezTo>
                    <a:cubicBezTo>
                      <a:pt x="0" y="77"/>
                      <a:pt x="1" y="79"/>
                      <a:pt x="1" y="81"/>
                    </a:cubicBezTo>
                    <a:cubicBezTo>
                      <a:pt x="9" y="81"/>
                      <a:pt x="9" y="81"/>
                      <a:pt x="9" y="81"/>
                    </a:cubicBezTo>
                    <a:cubicBezTo>
                      <a:pt x="9" y="82"/>
                      <a:pt x="10" y="83"/>
                      <a:pt x="10" y="85"/>
                    </a:cubicBezTo>
                    <a:cubicBezTo>
                      <a:pt x="2" y="88"/>
                      <a:pt x="2" y="88"/>
                      <a:pt x="2" y="88"/>
                    </a:cubicBezTo>
                    <a:cubicBezTo>
                      <a:pt x="3" y="90"/>
                      <a:pt x="3" y="91"/>
                      <a:pt x="4" y="93"/>
                    </a:cubicBezTo>
                    <a:cubicBezTo>
                      <a:pt x="12" y="91"/>
                      <a:pt x="12" y="91"/>
                      <a:pt x="12" y="91"/>
                    </a:cubicBezTo>
                    <a:cubicBezTo>
                      <a:pt x="12" y="93"/>
                      <a:pt x="13" y="94"/>
                      <a:pt x="13" y="95"/>
                    </a:cubicBezTo>
                    <a:cubicBezTo>
                      <a:pt x="7" y="100"/>
                      <a:pt x="7" y="100"/>
                      <a:pt x="7" y="100"/>
                    </a:cubicBezTo>
                    <a:cubicBezTo>
                      <a:pt x="7" y="101"/>
                      <a:pt x="8" y="103"/>
                      <a:pt x="9" y="104"/>
                    </a:cubicBezTo>
                    <a:cubicBezTo>
                      <a:pt x="17" y="101"/>
                      <a:pt x="17" y="101"/>
                      <a:pt x="17" y="101"/>
                    </a:cubicBezTo>
                    <a:cubicBezTo>
                      <a:pt x="17" y="102"/>
                      <a:pt x="18" y="103"/>
                      <a:pt x="19" y="105"/>
                    </a:cubicBezTo>
                    <a:cubicBezTo>
                      <a:pt x="13" y="110"/>
                      <a:pt x="13" y="110"/>
                      <a:pt x="13" y="110"/>
                    </a:cubicBezTo>
                    <a:cubicBezTo>
                      <a:pt x="14" y="112"/>
                      <a:pt x="15" y="113"/>
                      <a:pt x="16" y="115"/>
                    </a:cubicBezTo>
                    <a:cubicBezTo>
                      <a:pt x="23" y="110"/>
                      <a:pt x="23" y="110"/>
                      <a:pt x="23" y="110"/>
                    </a:cubicBezTo>
                    <a:cubicBezTo>
                      <a:pt x="24" y="111"/>
                      <a:pt x="24" y="112"/>
                      <a:pt x="25" y="113"/>
                    </a:cubicBezTo>
                    <a:cubicBezTo>
                      <a:pt x="20" y="120"/>
                      <a:pt x="20" y="120"/>
                      <a:pt x="20" y="120"/>
                    </a:cubicBezTo>
                    <a:cubicBezTo>
                      <a:pt x="22" y="121"/>
                      <a:pt x="23" y="122"/>
                      <a:pt x="24" y="123"/>
                    </a:cubicBezTo>
                    <a:cubicBezTo>
                      <a:pt x="30" y="118"/>
                      <a:pt x="30" y="118"/>
                      <a:pt x="30" y="118"/>
                    </a:cubicBezTo>
                    <a:cubicBezTo>
                      <a:pt x="31" y="118"/>
                      <a:pt x="32" y="119"/>
                      <a:pt x="33" y="120"/>
                    </a:cubicBezTo>
                    <a:cubicBezTo>
                      <a:pt x="30" y="128"/>
                      <a:pt x="30" y="128"/>
                      <a:pt x="30" y="128"/>
                    </a:cubicBezTo>
                    <a:cubicBezTo>
                      <a:pt x="31" y="129"/>
                      <a:pt x="33" y="130"/>
                      <a:pt x="34" y="130"/>
                    </a:cubicBezTo>
                    <a:cubicBezTo>
                      <a:pt x="39" y="124"/>
                      <a:pt x="39" y="124"/>
                      <a:pt x="39" y="124"/>
                    </a:cubicBezTo>
                    <a:cubicBezTo>
                      <a:pt x="40" y="124"/>
                      <a:pt x="41" y="125"/>
                      <a:pt x="43" y="125"/>
                    </a:cubicBezTo>
                    <a:cubicBezTo>
                      <a:pt x="40" y="134"/>
                      <a:pt x="40" y="134"/>
                      <a:pt x="40" y="134"/>
                    </a:cubicBezTo>
                    <a:cubicBezTo>
                      <a:pt x="42" y="134"/>
                      <a:pt x="43" y="135"/>
                      <a:pt x="45" y="136"/>
                    </a:cubicBezTo>
                    <a:cubicBezTo>
                      <a:pt x="49" y="128"/>
                      <a:pt x="49" y="128"/>
                      <a:pt x="49" y="128"/>
                    </a:cubicBezTo>
                    <a:cubicBezTo>
                      <a:pt x="50" y="128"/>
                      <a:pt x="51" y="129"/>
                      <a:pt x="52" y="129"/>
                    </a:cubicBezTo>
                    <a:cubicBezTo>
                      <a:pt x="52" y="138"/>
                      <a:pt x="52" y="138"/>
                      <a:pt x="52" y="138"/>
                    </a:cubicBezTo>
                    <a:cubicBezTo>
                      <a:pt x="53" y="138"/>
                      <a:pt x="55" y="138"/>
                      <a:pt x="57" y="139"/>
                    </a:cubicBezTo>
                    <a:cubicBezTo>
                      <a:pt x="59" y="130"/>
                      <a:pt x="59" y="130"/>
                      <a:pt x="59" y="130"/>
                    </a:cubicBezTo>
                    <a:cubicBezTo>
                      <a:pt x="60" y="130"/>
                      <a:pt x="62" y="131"/>
                      <a:pt x="63" y="131"/>
                    </a:cubicBezTo>
                    <a:cubicBezTo>
                      <a:pt x="64" y="139"/>
                      <a:pt x="64" y="139"/>
                      <a:pt x="64" y="139"/>
                    </a:cubicBezTo>
                    <a:cubicBezTo>
                      <a:pt x="65" y="139"/>
                      <a:pt x="66" y="139"/>
                      <a:pt x="67" y="139"/>
                    </a:cubicBezTo>
                    <a:cubicBezTo>
                      <a:pt x="67" y="139"/>
                      <a:pt x="68" y="139"/>
                      <a:pt x="69" y="139"/>
                    </a:cubicBezTo>
                    <a:cubicBezTo>
                      <a:pt x="69" y="131"/>
                      <a:pt x="69" y="131"/>
                      <a:pt x="69" y="131"/>
                    </a:cubicBezTo>
                    <a:cubicBezTo>
                      <a:pt x="71" y="131"/>
                      <a:pt x="72" y="131"/>
                      <a:pt x="73" y="130"/>
                    </a:cubicBezTo>
                    <a:cubicBezTo>
                      <a:pt x="75" y="139"/>
                      <a:pt x="75" y="139"/>
                      <a:pt x="75" y="139"/>
                    </a:cubicBezTo>
                    <a:cubicBezTo>
                      <a:pt x="77" y="138"/>
                      <a:pt x="79" y="138"/>
                      <a:pt x="81" y="138"/>
                    </a:cubicBezTo>
                    <a:cubicBezTo>
                      <a:pt x="80" y="129"/>
                      <a:pt x="80" y="129"/>
                      <a:pt x="80" y="129"/>
                    </a:cubicBezTo>
                    <a:cubicBezTo>
                      <a:pt x="81" y="129"/>
                      <a:pt x="82" y="129"/>
                      <a:pt x="84" y="128"/>
                    </a:cubicBezTo>
                    <a:cubicBezTo>
                      <a:pt x="87" y="136"/>
                      <a:pt x="87" y="136"/>
                      <a:pt x="87" y="136"/>
                    </a:cubicBezTo>
                    <a:cubicBezTo>
                      <a:pt x="89" y="135"/>
                      <a:pt x="90" y="135"/>
                      <a:pt x="92" y="134"/>
                    </a:cubicBezTo>
                    <a:cubicBezTo>
                      <a:pt x="90" y="126"/>
                      <a:pt x="90" y="126"/>
                      <a:pt x="90" y="126"/>
                    </a:cubicBezTo>
                    <a:cubicBezTo>
                      <a:pt x="91" y="125"/>
                      <a:pt x="92" y="125"/>
                      <a:pt x="93" y="124"/>
                    </a:cubicBezTo>
                    <a:cubicBezTo>
                      <a:pt x="98" y="131"/>
                      <a:pt x="98" y="131"/>
                      <a:pt x="98" y="131"/>
                    </a:cubicBezTo>
                    <a:cubicBezTo>
                      <a:pt x="100" y="130"/>
                      <a:pt x="101" y="129"/>
                      <a:pt x="103" y="128"/>
                    </a:cubicBezTo>
                    <a:cubicBezTo>
                      <a:pt x="99" y="121"/>
                      <a:pt x="99" y="121"/>
                      <a:pt x="99" y="121"/>
                    </a:cubicBezTo>
                    <a:cubicBezTo>
                      <a:pt x="100" y="120"/>
                      <a:pt x="101" y="119"/>
                      <a:pt x="102" y="118"/>
                    </a:cubicBezTo>
                    <a:cubicBezTo>
                      <a:pt x="108" y="124"/>
                      <a:pt x="108" y="124"/>
                      <a:pt x="108" y="124"/>
                    </a:cubicBezTo>
                    <a:cubicBezTo>
                      <a:pt x="109" y="123"/>
                      <a:pt x="111" y="122"/>
                      <a:pt x="112" y="121"/>
                    </a:cubicBezTo>
                    <a:cubicBezTo>
                      <a:pt x="107" y="114"/>
                      <a:pt x="107" y="114"/>
                      <a:pt x="107" y="114"/>
                    </a:cubicBezTo>
                    <a:cubicBezTo>
                      <a:pt x="108" y="113"/>
                      <a:pt x="109" y="112"/>
                      <a:pt x="110" y="111"/>
                    </a:cubicBezTo>
                    <a:cubicBezTo>
                      <a:pt x="117" y="116"/>
                      <a:pt x="117" y="116"/>
                      <a:pt x="117" y="116"/>
                    </a:cubicBezTo>
                    <a:cubicBezTo>
                      <a:pt x="118" y="114"/>
                      <a:pt x="119" y="113"/>
                      <a:pt x="120" y="111"/>
                    </a:cubicBezTo>
                    <a:cubicBezTo>
                      <a:pt x="114" y="105"/>
                      <a:pt x="114" y="105"/>
                      <a:pt x="114" y="105"/>
                    </a:cubicBezTo>
                    <a:cubicBezTo>
                      <a:pt x="115" y="104"/>
                      <a:pt x="116" y="103"/>
                      <a:pt x="116" y="102"/>
                    </a:cubicBezTo>
                    <a:cubicBezTo>
                      <a:pt x="124" y="105"/>
                      <a:pt x="124" y="105"/>
                      <a:pt x="124" y="105"/>
                    </a:cubicBezTo>
                    <a:cubicBezTo>
                      <a:pt x="125" y="104"/>
                      <a:pt x="126" y="102"/>
                      <a:pt x="126" y="101"/>
                    </a:cubicBezTo>
                    <a:cubicBezTo>
                      <a:pt x="119" y="96"/>
                      <a:pt x="119" y="96"/>
                      <a:pt x="119" y="96"/>
                    </a:cubicBezTo>
                    <a:cubicBezTo>
                      <a:pt x="120" y="95"/>
                      <a:pt x="120" y="93"/>
                      <a:pt x="121" y="92"/>
                    </a:cubicBezTo>
                    <a:cubicBezTo>
                      <a:pt x="129" y="94"/>
                      <a:pt x="129" y="94"/>
                      <a:pt x="129" y="94"/>
                    </a:cubicBezTo>
                    <a:cubicBezTo>
                      <a:pt x="130" y="92"/>
                      <a:pt x="130" y="91"/>
                      <a:pt x="131" y="89"/>
                    </a:cubicBezTo>
                    <a:cubicBezTo>
                      <a:pt x="123" y="86"/>
                      <a:pt x="123" y="86"/>
                      <a:pt x="123" y="86"/>
                    </a:cubicBezTo>
                    <a:cubicBezTo>
                      <a:pt x="123" y="84"/>
                      <a:pt x="124" y="83"/>
                      <a:pt x="124" y="82"/>
                    </a:cubicBezTo>
                    <a:cubicBezTo>
                      <a:pt x="132" y="82"/>
                      <a:pt x="132" y="82"/>
                      <a:pt x="132" y="82"/>
                    </a:cubicBezTo>
                    <a:cubicBezTo>
                      <a:pt x="132" y="80"/>
                      <a:pt x="133" y="79"/>
                      <a:pt x="133" y="77"/>
                    </a:cubicBezTo>
                    <a:cubicBezTo>
                      <a:pt x="125" y="75"/>
                      <a:pt x="125" y="75"/>
                      <a:pt x="125" y="75"/>
                    </a:cubicBezTo>
                    <a:cubicBezTo>
                      <a:pt x="125" y="73"/>
                      <a:pt x="125" y="72"/>
                      <a:pt x="125" y="71"/>
                    </a:cubicBezTo>
                    <a:close/>
                  </a:path>
                </a:pathLst>
              </a:custGeom>
              <a:solidFill>
                <a:srgbClr val="3E3A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4" name="Freeform 30"/>
              <p:cNvSpPr/>
              <p:nvPr/>
            </p:nvSpPr>
            <p:spPr bwMode="auto">
              <a:xfrm>
                <a:off x="1157288" y="2359026"/>
                <a:ext cx="46038" cy="28575"/>
              </a:xfrm>
              <a:custGeom>
                <a:avLst/>
                <a:gdLst>
                  <a:gd name="T0" fmla="*/ 44 w 44"/>
                  <a:gd name="T1" fmla="*/ 26 h 26"/>
                  <a:gd name="T2" fmla="*/ 1 w 44"/>
                  <a:gd name="T3" fmla="*/ 26 h 26"/>
                  <a:gd name="T4" fmla="*/ 0 w 44"/>
                  <a:gd name="T5" fmla="*/ 22 h 26"/>
                  <a:gd name="T6" fmla="*/ 37 w 44"/>
                  <a:gd name="T7" fmla="*/ 0 h 26"/>
                  <a:gd name="T8" fmla="*/ 44 w 44"/>
                  <a:gd name="T9" fmla="*/ 26 h 26"/>
                </a:gdLst>
                <a:ahLst/>
                <a:cxnLst>
                  <a:cxn ang="0">
                    <a:pos x="T0" y="T1"/>
                  </a:cxn>
                  <a:cxn ang="0">
                    <a:pos x="T2" y="T3"/>
                  </a:cxn>
                  <a:cxn ang="0">
                    <a:pos x="T4" y="T5"/>
                  </a:cxn>
                  <a:cxn ang="0">
                    <a:pos x="T6" y="T7"/>
                  </a:cxn>
                  <a:cxn ang="0">
                    <a:pos x="T8" y="T9"/>
                  </a:cxn>
                </a:cxnLst>
                <a:rect l="0" t="0" r="r" b="b"/>
                <a:pathLst>
                  <a:path w="44" h="26">
                    <a:moveTo>
                      <a:pt x="44" y="26"/>
                    </a:moveTo>
                    <a:cubicBezTo>
                      <a:pt x="1" y="26"/>
                      <a:pt x="1" y="26"/>
                      <a:pt x="1" y="26"/>
                    </a:cubicBezTo>
                    <a:cubicBezTo>
                      <a:pt x="1" y="25"/>
                      <a:pt x="0" y="23"/>
                      <a:pt x="0" y="22"/>
                    </a:cubicBezTo>
                    <a:cubicBezTo>
                      <a:pt x="37" y="0"/>
                      <a:pt x="37" y="0"/>
                      <a:pt x="37" y="0"/>
                    </a:cubicBezTo>
                    <a:cubicBezTo>
                      <a:pt x="41" y="7"/>
                      <a:pt x="44" y="16"/>
                      <a:pt x="44" y="26"/>
                    </a:cubicBezTo>
                    <a:close/>
                  </a:path>
                </a:pathLst>
              </a:custGeom>
              <a:solidFill>
                <a:srgbClr val="DBDCD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5" name="Oval 31"/>
              <p:cNvSpPr>
                <a:spLocks noChangeArrowheads="1"/>
              </p:cNvSpPr>
              <p:nvPr/>
            </p:nvSpPr>
            <p:spPr bwMode="auto">
              <a:xfrm>
                <a:off x="1143000" y="2382838"/>
                <a:ext cx="9525" cy="11113"/>
              </a:xfrm>
              <a:prstGeom prst="ellipse">
                <a:avLst/>
              </a:prstGeom>
              <a:solidFill>
                <a:srgbClr val="DBDCD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6" name="Freeform 32"/>
              <p:cNvSpPr/>
              <p:nvPr/>
            </p:nvSpPr>
            <p:spPr bwMode="auto">
              <a:xfrm>
                <a:off x="1152525" y="2336801"/>
                <a:ext cx="42863" cy="44450"/>
              </a:xfrm>
              <a:custGeom>
                <a:avLst/>
                <a:gdLst>
                  <a:gd name="T0" fmla="*/ 40 w 40"/>
                  <a:gd name="T1" fmla="*/ 19 h 42"/>
                  <a:gd name="T2" fmla="*/ 3 w 40"/>
                  <a:gd name="T3" fmla="*/ 42 h 42"/>
                  <a:gd name="T4" fmla="*/ 0 w 40"/>
                  <a:gd name="T5" fmla="*/ 39 h 42"/>
                  <a:gd name="T6" fmla="*/ 22 w 40"/>
                  <a:gd name="T7" fmla="*/ 0 h 42"/>
                  <a:gd name="T8" fmla="*/ 40 w 40"/>
                  <a:gd name="T9" fmla="*/ 19 h 42"/>
                </a:gdLst>
                <a:ahLst/>
                <a:cxnLst>
                  <a:cxn ang="0">
                    <a:pos x="T0" y="T1"/>
                  </a:cxn>
                  <a:cxn ang="0">
                    <a:pos x="T2" y="T3"/>
                  </a:cxn>
                  <a:cxn ang="0">
                    <a:pos x="T4" y="T5"/>
                  </a:cxn>
                  <a:cxn ang="0">
                    <a:pos x="T6" y="T7"/>
                  </a:cxn>
                  <a:cxn ang="0">
                    <a:pos x="T8" y="T9"/>
                  </a:cxn>
                </a:cxnLst>
                <a:rect l="0" t="0" r="r" b="b"/>
                <a:pathLst>
                  <a:path w="40" h="42">
                    <a:moveTo>
                      <a:pt x="40" y="19"/>
                    </a:moveTo>
                    <a:cubicBezTo>
                      <a:pt x="3" y="42"/>
                      <a:pt x="3" y="42"/>
                      <a:pt x="3" y="42"/>
                    </a:cubicBezTo>
                    <a:cubicBezTo>
                      <a:pt x="2" y="41"/>
                      <a:pt x="1" y="40"/>
                      <a:pt x="0" y="39"/>
                    </a:cubicBezTo>
                    <a:cubicBezTo>
                      <a:pt x="22" y="0"/>
                      <a:pt x="22" y="0"/>
                      <a:pt x="22" y="0"/>
                    </a:cubicBezTo>
                    <a:cubicBezTo>
                      <a:pt x="30" y="5"/>
                      <a:pt x="36" y="11"/>
                      <a:pt x="40" y="19"/>
                    </a:cubicBezTo>
                    <a:close/>
                  </a:path>
                </a:pathLst>
              </a:custGeom>
              <a:solidFill>
                <a:srgbClr val="DBDCD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7" name="Freeform 33"/>
              <p:cNvSpPr/>
              <p:nvPr/>
            </p:nvSpPr>
            <p:spPr bwMode="auto">
              <a:xfrm>
                <a:off x="1147763" y="2328863"/>
                <a:ext cx="26988" cy="49213"/>
              </a:xfrm>
              <a:custGeom>
                <a:avLst/>
                <a:gdLst>
                  <a:gd name="T0" fmla="*/ 26 w 26"/>
                  <a:gd name="T1" fmla="*/ 7 h 46"/>
                  <a:gd name="T2" fmla="*/ 4 w 26"/>
                  <a:gd name="T3" fmla="*/ 46 h 46"/>
                  <a:gd name="T4" fmla="*/ 0 w 26"/>
                  <a:gd name="T5" fmla="*/ 45 h 46"/>
                  <a:gd name="T6" fmla="*/ 0 w 26"/>
                  <a:gd name="T7" fmla="*/ 0 h 46"/>
                  <a:gd name="T8" fmla="*/ 26 w 26"/>
                  <a:gd name="T9" fmla="*/ 7 h 46"/>
                </a:gdLst>
                <a:ahLst/>
                <a:cxnLst>
                  <a:cxn ang="0">
                    <a:pos x="T0" y="T1"/>
                  </a:cxn>
                  <a:cxn ang="0">
                    <a:pos x="T2" y="T3"/>
                  </a:cxn>
                  <a:cxn ang="0">
                    <a:pos x="T4" y="T5"/>
                  </a:cxn>
                  <a:cxn ang="0">
                    <a:pos x="T6" y="T7"/>
                  </a:cxn>
                  <a:cxn ang="0">
                    <a:pos x="T8" y="T9"/>
                  </a:cxn>
                </a:cxnLst>
                <a:rect l="0" t="0" r="r" b="b"/>
                <a:pathLst>
                  <a:path w="26" h="46">
                    <a:moveTo>
                      <a:pt x="26" y="7"/>
                    </a:moveTo>
                    <a:cubicBezTo>
                      <a:pt x="4" y="46"/>
                      <a:pt x="4" y="46"/>
                      <a:pt x="4" y="46"/>
                    </a:cubicBezTo>
                    <a:cubicBezTo>
                      <a:pt x="3" y="46"/>
                      <a:pt x="2" y="45"/>
                      <a:pt x="0" y="45"/>
                    </a:cubicBezTo>
                    <a:cubicBezTo>
                      <a:pt x="0" y="0"/>
                      <a:pt x="0" y="0"/>
                      <a:pt x="0" y="0"/>
                    </a:cubicBezTo>
                    <a:cubicBezTo>
                      <a:pt x="10" y="0"/>
                      <a:pt x="18" y="3"/>
                      <a:pt x="26" y="7"/>
                    </a:cubicBezTo>
                    <a:close/>
                  </a:path>
                </a:pathLst>
              </a:custGeom>
              <a:solidFill>
                <a:srgbClr val="DBDCD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8" name="Freeform 34"/>
              <p:cNvSpPr/>
              <p:nvPr/>
            </p:nvSpPr>
            <p:spPr bwMode="auto">
              <a:xfrm>
                <a:off x="1120775" y="2328863"/>
                <a:ext cx="25400" cy="49213"/>
              </a:xfrm>
              <a:custGeom>
                <a:avLst/>
                <a:gdLst>
                  <a:gd name="T0" fmla="*/ 25 w 25"/>
                  <a:gd name="T1" fmla="*/ 0 h 46"/>
                  <a:gd name="T2" fmla="*/ 25 w 25"/>
                  <a:gd name="T3" fmla="*/ 45 h 46"/>
                  <a:gd name="T4" fmla="*/ 21 w 25"/>
                  <a:gd name="T5" fmla="*/ 46 h 46"/>
                  <a:gd name="T6" fmla="*/ 0 w 25"/>
                  <a:gd name="T7" fmla="*/ 7 h 46"/>
                  <a:gd name="T8" fmla="*/ 25 w 25"/>
                  <a:gd name="T9" fmla="*/ 0 h 46"/>
                </a:gdLst>
                <a:ahLst/>
                <a:cxnLst>
                  <a:cxn ang="0">
                    <a:pos x="T0" y="T1"/>
                  </a:cxn>
                  <a:cxn ang="0">
                    <a:pos x="T2" y="T3"/>
                  </a:cxn>
                  <a:cxn ang="0">
                    <a:pos x="T4" y="T5"/>
                  </a:cxn>
                  <a:cxn ang="0">
                    <a:pos x="T6" y="T7"/>
                  </a:cxn>
                  <a:cxn ang="0">
                    <a:pos x="T8" y="T9"/>
                  </a:cxn>
                </a:cxnLst>
                <a:rect l="0" t="0" r="r" b="b"/>
                <a:pathLst>
                  <a:path w="25" h="46">
                    <a:moveTo>
                      <a:pt x="25" y="0"/>
                    </a:moveTo>
                    <a:cubicBezTo>
                      <a:pt x="25" y="45"/>
                      <a:pt x="25" y="45"/>
                      <a:pt x="25" y="45"/>
                    </a:cubicBezTo>
                    <a:cubicBezTo>
                      <a:pt x="24" y="45"/>
                      <a:pt x="22" y="46"/>
                      <a:pt x="21" y="46"/>
                    </a:cubicBezTo>
                    <a:cubicBezTo>
                      <a:pt x="0" y="7"/>
                      <a:pt x="0" y="7"/>
                      <a:pt x="0" y="7"/>
                    </a:cubicBezTo>
                    <a:cubicBezTo>
                      <a:pt x="7" y="3"/>
                      <a:pt x="16" y="0"/>
                      <a:pt x="25" y="0"/>
                    </a:cubicBezTo>
                    <a:close/>
                  </a:path>
                </a:pathLst>
              </a:custGeom>
              <a:solidFill>
                <a:srgbClr val="DBDCD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9" name="Freeform 35"/>
              <p:cNvSpPr/>
              <p:nvPr/>
            </p:nvSpPr>
            <p:spPr bwMode="auto">
              <a:xfrm>
                <a:off x="1098550" y="2336801"/>
                <a:ext cx="42863" cy="44450"/>
              </a:xfrm>
              <a:custGeom>
                <a:avLst/>
                <a:gdLst>
                  <a:gd name="T0" fmla="*/ 18 w 40"/>
                  <a:gd name="T1" fmla="*/ 0 h 42"/>
                  <a:gd name="T2" fmla="*/ 40 w 40"/>
                  <a:gd name="T3" fmla="*/ 39 h 42"/>
                  <a:gd name="T4" fmla="*/ 37 w 40"/>
                  <a:gd name="T5" fmla="*/ 42 h 42"/>
                  <a:gd name="T6" fmla="*/ 0 w 40"/>
                  <a:gd name="T7" fmla="*/ 19 h 42"/>
                  <a:gd name="T8" fmla="*/ 18 w 40"/>
                  <a:gd name="T9" fmla="*/ 0 h 42"/>
                </a:gdLst>
                <a:ahLst/>
                <a:cxnLst>
                  <a:cxn ang="0">
                    <a:pos x="T0" y="T1"/>
                  </a:cxn>
                  <a:cxn ang="0">
                    <a:pos x="T2" y="T3"/>
                  </a:cxn>
                  <a:cxn ang="0">
                    <a:pos x="T4" y="T5"/>
                  </a:cxn>
                  <a:cxn ang="0">
                    <a:pos x="T6" y="T7"/>
                  </a:cxn>
                  <a:cxn ang="0">
                    <a:pos x="T8" y="T9"/>
                  </a:cxn>
                </a:cxnLst>
                <a:rect l="0" t="0" r="r" b="b"/>
                <a:pathLst>
                  <a:path w="40" h="42">
                    <a:moveTo>
                      <a:pt x="18" y="0"/>
                    </a:moveTo>
                    <a:cubicBezTo>
                      <a:pt x="40" y="39"/>
                      <a:pt x="40" y="39"/>
                      <a:pt x="40" y="39"/>
                    </a:cubicBezTo>
                    <a:cubicBezTo>
                      <a:pt x="39" y="40"/>
                      <a:pt x="38" y="41"/>
                      <a:pt x="37" y="42"/>
                    </a:cubicBezTo>
                    <a:cubicBezTo>
                      <a:pt x="0" y="19"/>
                      <a:pt x="0" y="19"/>
                      <a:pt x="0" y="19"/>
                    </a:cubicBezTo>
                    <a:cubicBezTo>
                      <a:pt x="4" y="11"/>
                      <a:pt x="11" y="5"/>
                      <a:pt x="18" y="0"/>
                    </a:cubicBezTo>
                    <a:close/>
                  </a:path>
                </a:pathLst>
              </a:custGeom>
              <a:solidFill>
                <a:srgbClr val="DBDCD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0" name="Freeform 36"/>
              <p:cNvSpPr/>
              <p:nvPr/>
            </p:nvSpPr>
            <p:spPr bwMode="auto">
              <a:xfrm>
                <a:off x="1090613" y="2359026"/>
                <a:ext cx="47625" cy="28575"/>
              </a:xfrm>
              <a:custGeom>
                <a:avLst/>
                <a:gdLst>
                  <a:gd name="T0" fmla="*/ 7 w 45"/>
                  <a:gd name="T1" fmla="*/ 0 h 26"/>
                  <a:gd name="T2" fmla="*/ 45 w 45"/>
                  <a:gd name="T3" fmla="*/ 22 h 26"/>
                  <a:gd name="T4" fmla="*/ 44 w 45"/>
                  <a:gd name="T5" fmla="*/ 26 h 26"/>
                  <a:gd name="T6" fmla="*/ 0 w 45"/>
                  <a:gd name="T7" fmla="*/ 26 h 26"/>
                  <a:gd name="T8" fmla="*/ 7 w 45"/>
                  <a:gd name="T9" fmla="*/ 0 h 26"/>
                </a:gdLst>
                <a:ahLst/>
                <a:cxnLst>
                  <a:cxn ang="0">
                    <a:pos x="T0" y="T1"/>
                  </a:cxn>
                  <a:cxn ang="0">
                    <a:pos x="T2" y="T3"/>
                  </a:cxn>
                  <a:cxn ang="0">
                    <a:pos x="T4" y="T5"/>
                  </a:cxn>
                  <a:cxn ang="0">
                    <a:pos x="T6" y="T7"/>
                  </a:cxn>
                  <a:cxn ang="0">
                    <a:pos x="T8" y="T9"/>
                  </a:cxn>
                </a:cxnLst>
                <a:rect l="0" t="0" r="r" b="b"/>
                <a:pathLst>
                  <a:path w="45" h="26">
                    <a:moveTo>
                      <a:pt x="7" y="0"/>
                    </a:moveTo>
                    <a:cubicBezTo>
                      <a:pt x="45" y="22"/>
                      <a:pt x="45" y="22"/>
                      <a:pt x="45" y="22"/>
                    </a:cubicBezTo>
                    <a:cubicBezTo>
                      <a:pt x="44" y="23"/>
                      <a:pt x="44" y="25"/>
                      <a:pt x="44" y="26"/>
                    </a:cubicBezTo>
                    <a:cubicBezTo>
                      <a:pt x="0" y="26"/>
                      <a:pt x="0" y="26"/>
                      <a:pt x="0" y="26"/>
                    </a:cubicBezTo>
                    <a:cubicBezTo>
                      <a:pt x="0" y="16"/>
                      <a:pt x="3" y="7"/>
                      <a:pt x="7" y="0"/>
                    </a:cubicBezTo>
                    <a:close/>
                  </a:path>
                </a:pathLst>
              </a:custGeom>
              <a:solidFill>
                <a:srgbClr val="DBDCD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1" name="Freeform 37"/>
              <p:cNvSpPr/>
              <p:nvPr/>
            </p:nvSpPr>
            <p:spPr bwMode="auto">
              <a:xfrm>
                <a:off x="1090613" y="2389188"/>
                <a:ext cx="47625" cy="26988"/>
              </a:xfrm>
              <a:custGeom>
                <a:avLst/>
                <a:gdLst>
                  <a:gd name="T0" fmla="*/ 0 w 45"/>
                  <a:gd name="T1" fmla="*/ 0 h 26"/>
                  <a:gd name="T2" fmla="*/ 44 w 45"/>
                  <a:gd name="T3" fmla="*/ 0 h 26"/>
                  <a:gd name="T4" fmla="*/ 45 w 45"/>
                  <a:gd name="T5" fmla="*/ 3 h 26"/>
                  <a:gd name="T6" fmla="*/ 7 w 45"/>
                  <a:gd name="T7" fmla="*/ 26 h 26"/>
                  <a:gd name="T8" fmla="*/ 0 w 45"/>
                  <a:gd name="T9" fmla="*/ 0 h 26"/>
                </a:gdLst>
                <a:ahLst/>
                <a:cxnLst>
                  <a:cxn ang="0">
                    <a:pos x="T0" y="T1"/>
                  </a:cxn>
                  <a:cxn ang="0">
                    <a:pos x="T2" y="T3"/>
                  </a:cxn>
                  <a:cxn ang="0">
                    <a:pos x="T4" y="T5"/>
                  </a:cxn>
                  <a:cxn ang="0">
                    <a:pos x="T6" y="T7"/>
                  </a:cxn>
                  <a:cxn ang="0">
                    <a:pos x="T8" y="T9"/>
                  </a:cxn>
                </a:cxnLst>
                <a:rect l="0" t="0" r="r" b="b"/>
                <a:pathLst>
                  <a:path w="45" h="26">
                    <a:moveTo>
                      <a:pt x="0" y="0"/>
                    </a:moveTo>
                    <a:cubicBezTo>
                      <a:pt x="44" y="0"/>
                      <a:pt x="44" y="0"/>
                      <a:pt x="44" y="0"/>
                    </a:cubicBezTo>
                    <a:cubicBezTo>
                      <a:pt x="44" y="1"/>
                      <a:pt x="44" y="2"/>
                      <a:pt x="45" y="3"/>
                    </a:cubicBezTo>
                    <a:cubicBezTo>
                      <a:pt x="7" y="26"/>
                      <a:pt x="7" y="26"/>
                      <a:pt x="7" y="26"/>
                    </a:cubicBezTo>
                    <a:cubicBezTo>
                      <a:pt x="3" y="18"/>
                      <a:pt x="0" y="9"/>
                      <a:pt x="0" y="0"/>
                    </a:cubicBezTo>
                    <a:close/>
                  </a:path>
                </a:pathLst>
              </a:custGeom>
              <a:solidFill>
                <a:srgbClr val="DBDCD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2" name="Freeform 38"/>
              <p:cNvSpPr/>
              <p:nvPr/>
            </p:nvSpPr>
            <p:spPr bwMode="auto">
              <a:xfrm>
                <a:off x="1098550" y="2393951"/>
                <a:ext cx="42863" cy="44450"/>
              </a:xfrm>
              <a:custGeom>
                <a:avLst/>
                <a:gdLst>
                  <a:gd name="T0" fmla="*/ 0 w 40"/>
                  <a:gd name="T1" fmla="*/ 22 h 42"/>
                  <a:gd name="T2" fmla="*/ 37 w 40"/>
                  <a:gd name="T3" fmla="*/ 0 h 42"/>
                  <a:gd name="T4" fmla="*/ 40 w 40"/>
                  <a:gd name="T5" fmla="*/ 3 h 42"/>
                  <a:gd name="T6" fmla="*/ 18 w 40"/>
                  <a:gd name="T7" fmla="*/ 42 h 42"/>
                  <a:gd name="T8" fmla="*/ 0 w 40"/>
                  <a:gd name="T9" fmla="*/ 22 h 42"/>
                </a:gdLst>
                <a:ahLst/>
                <a:cxnLst>
                  <a:cxn ang="0">
                    <a:pos x="T0" y="T1"/>
                  </a:cxn>
                  <a:cxn ang="0">
                    <a:pos x="T2" y="T3"/>
                  </a:cxn>
                  <a:cxn ang="0">
                    <a:pos x="T4" y="T5"/>
                  </a:cxn>
                  <a:cxn ang="0">
                    <a:pos x="T6" y="T7"/>
                  </a:cxn>
                  <a:cxn ang="0">
                    <a:pos x="T8" y="T9"/>
                  </a:cxn>
                </a:cxnLst>
                <a:rect l="0" t="0" r="r" b="b"/>
                <a:pathLst>
                  <a:path w="40" h="42">
                    <a:moveTo>
                      <a:pt x="0" y="22"/>
                    </a:moveTo>
                    <a:cubicBezTo>
                      <a:pt x="37" y="0"/>
                      <a:pt x="37" y="0"/>
                      <a:pt x="37" y="0"/>
                    </a:cubicBezTo>
                    <a:cubicBezTo>
                      <a:pt x="38" y="1"/>
                      <a:pt x="39" y="2"/>
                      <a:pt x="40" y="3"/>
                    </a:cubicBezTo>
                    <a:cubicBezTo>
                      <a:pt x="18" y="42"/>
                      <a:pt x="18" y="42"/>
                      <a:pt x="18" y="42"/>
                    </a:cubicBezTo>
                    <a:cubicBezTo>
                      <a:pt x="11" y="37"/>
                      <a:pt x="4" y="30"/>
                      <a:pt x="0" y="22"/>
                    </a:cubicBezTo>
                    <a:close/>
                  </a:path>
                </a:pathLst>
              </a:custGeom>
              <a:solidFill>
                <a:srgbClr val="DBDCD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3" name="Freeform 39"/>
              <p:cNvSpPr/>
              <p:nvPr/>
            </p:nvSpPr>
            <p:spPr bwMode="auto">
              <a:xfrm>
                <a:off x="1120775" y="2397126"/>
                <a:ext cx="25400" cy="49213"/>
              </a:xfrm>
              <a:custGeom>
                <a:avLst/>
                <a:gdLst>
                  <a:gd name="T0" fmla="*/ 0 w 25"/>
                  <a:gd name="T1" fmla="*/ 39 h 46"/>
                  <a:gd name="T2" fmla="*/ 21 w 25"/>
                  <a:gd name="T3" fmla="*/ 0 h 46"/>
                  <a:gd name="T4" fmla="*/ 25 w 25"/>
                  <a:gd name="T5" fmla="*/ 1 h 46"/>
                  <a:gd name="T6" fmla="*/ 25 w 25"/>
                  <a:gd name="T7" fmla="*/ 46 h 46"/>
                  <a:gd name="T8" fmla="*/ 0 w 25"/>
                  <a:gd name="T9" fmla="*/ 39 h 46"/>
                </a:gdLst>
                <a:ahLst/>
                <a:cxnLst>
                  <a:cxn ang="0">
                    <a:pos x="T0" y="T1"/>
                  </a:cxn>
                  <a:cxn ang="0">
                    <a:pos x="T2" y="T3"/>
                  </a:cxn>
                  <a:cxn ang="0">
                    <a:pos x="T4" y="T5"/>
                  </a:cxn>
                  <a:cxn ang="0">
                    <a:pos x="T6" y="T7"/>
                  </a:cxn>
                  <a:cxn ang="0">
                    <a:pos x="T8" y="T9"/>
                  </a:cxn>
                </a:cxnLst>
                <a:rect l="0" t="0" r="r" b="b"/>
                <a:pathLst>
                  <a:path w="25" h="46">
                    <a:moveTo>
                      <a:pt x="0" y="39"/>
                    </a:moveTo>
                    <a:cubicBezTo>
                      <a:pt x="21" y="0"/>
                      <a:pt x="21" y="0"/>
                      <a:pt x="21" y="0"/>
                    </a:cubicBezTo>
                    <a:cubicBezTo>
                      <a:pt x="22" y="1"/>
                      <a:pt x="24" y="1"/>
                      <a:pt x="25" y="1"/>
                    </a:cubicBezTo>
                    <a:cubicBezTo>
                      <a:pt x="25" y="46"/>
                      <a:pt x="25" y="46"/>
                      <a:pt x="25" y="46"/>
                    </a:cubicBezTo>
                    <a:cubicBezTo>
                      <a:pt x="16" y="46"/>
                      <a:pt x="7" y="44"/>
                      <a:pt x="0" y="39"/>
                    </a:cubicBezTo>
                    <a:close/>
                  </a:path>
                </a:pathLst>
              </a:custGeom>
              <a:solidFill>
                <a:srgbClr val="DBDCD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4" name="Freeform 40"/>
              <p:cNvSpPr/>
              <p:nvPr/>
            </p:nvSpPr>
            <p:spPr bwMode="auto">
              <a:xfrm>
                <a:off x="1147763" y="2397126"/>
                <a:ext cx="26988" cy="49213"/>
              </a:xfrm>
              <a:custGeom>
                <a:avLst/>
                <a:gdLst>
                  <a:gd name="T0" fmla="*/ 0 w 26"/>
                  <a:gd name="T1" fmla="*/ 46 h 46"/>
                  <a:gd name="T2" fmla="*/ 0 w 26"/>
                  <a:gd name="T3" fmla="*/ 1 h 46"/>
                  <a:gd name="T4" fmla="*/ 4 w 26"/>
                  <a:gd name="T5" fmla="*/ 0 h 46"/>
                  <a:gd name="T6" fmla="*/ 26 w 26"/>
                  <a:gd name="T7" fmla="*/ 39 h 46"/>
                  <a:gd name="T8" fmla="*/ 0 w 26"/>
                  <a:gd name="T9" fmla="*/ 46 h 46"/>
                </a:gdLst>
                <a:ahLst/>
                <a:cxnLst>
                  <a:cxn ang="0">
                    <a:pos x="T0" y="T1"/>
                  </a:cxn>
                  <a:cxn ang="0">
                    <a:pos x="T2" y="T3"/>
                  </a:cxn>
                  <a:cxn ang="0">
                    <a:pos x="T4" y="T5"/>
                  </a:cxn>
                  <a:cxn ang="0">
                    <a:pos x="T6" y="T7"/>
                  </a:cxn>
                  <a:cxn ang="0">
                    <a:pos x="T8" y="T9"/>
                  </a:cxn>
                </a:cxnLst>
                <a:rect l="0" t="0" r="r" b="b"/>
                <a:pathLst>
                  <a:path w="26" h="46">
                    <a:moveTo>
                      <a:pt x="0" y="46"/>
                    </a:moveTo>
                    <a:cubicBezTo>
                      <a:pt x="0" y="1"/>
                      <a:pt x="0" y="1"/>
                      <a:pt x="0" y="1"/>
                    </a:cubicBezTo>
                    <a:cubicBezTo>
                      <a:pt x="2" y="1"/>
                      <a:pt x="3" y="1"/>
                      <a:pt x="4" y="0"/>
                    </a:cubicBezTo>
                    <a:cubicBezTo>
                      <a:pt x="26" y="39"/>
                      <a:pt x="26" y="39"/>
                      <a:pt x="26" y="39"/>
                    </a:cubicBezTo>
                    <a:cubicBezTo>
                      <a:pt x="18" y="44"/>
                      <a:pt x="10" y="46"/>
                      <a:pt x="0" y="46"/>
                    </a:cubicBezTo>
                    <a:close/>
                  </a:path>
                </a:pathLst>
              </a:custGeom>
              <a:solidFill>
                <a:srgbClr val="DBDCD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5" name="Freeform 41"/>
              <p:cNvSpPr/>
              <p:nvPr/>
            </p:nvSpPr>
            <p:spPr bwMode="auto">
              <a:xfrm>
                <a:off x="1152525" y="2393951"/>
                <a:ext cx="42863" cy="44450"/>
              </a:xfrm>
              <a:custGeom>
                <a:avLst/>
                <a:gdLst>
                  <a:gd name="T0" fmla="*/ 22 w 40"/>
                  <a:gd name="T1" fmla="*/ 42 h 42"/>
                  <a:gd name="T2" fmla="*/ 0 w 40"/>
                  <a:gd name="T3" fmla="*/ 3 h 42"/>
                  <a:gd name="T4" fmla="*/ 3 w 40"/>
                  <a:gd name="T5" fmla="*/ 0 h 42"/>
                  <a:gd name="T6" fmla="*/ 40 w 40"/>
                  <a:gd name="T7" fmla="*/ 22 h 42"/>
                  <a:gd name="T8" fmla="*/ 22 w 40"/>
                  <a:gd name="T9" fmla="*/ 42 h 42"/>
                </a:gdLst>
                <a:ahLst/>
                <a:cxnLst>
                  <a:cxn ang="0">
                    <a:pos x="T0" y="T1"/>
                  </a:cxn>
                  <a:cxn ang="0">
                    <a:pos x="T2" y="T3"/>
                  </a:cxn>
                  <a:cxn ang="0">
                    <a:pos x="T4" y="T5"/>
                  </a:cxn>
                  <a:cxn ang="0">
                    <a:pos x="T6" y="T7"/>
                  </a:cxn>
                  <a:cxn ang="0">
                    <a:pos x="T8" y="T9"/>
                  </a:cxn>
                </a:cxnLst>
                <a:rect l="0" t="0" r="r" b="b"/>
                <a:pathLst>
                  <a:path w="40" h="42">
                    <a:moveTo>
                      <a:pt x="22" y="42"/>
                    </a:moveTo>
                    <a:cubicBezTo>
                      <a:pt x="0" y="3"/>
                      <a:pt x="0" y="3"/>
                      <a:pt x="0" y="3"/>
                    </a:cubicBezTo>
                    <a:cubicBezTo>
                      <a:pt x="1" y="2"/>
                      <a:pt x="2" y="1"/>
                      <a:pt x="3" y="0"/>
                    </a:cubicBezTo>
                    <a:cubicBezTo>
                      <a:pt x="40" y="22"/>
                      <a:pt x="40" y="22"/>
                      <a:pt x="40" y="22"/>
                    </a:cubicBezTo>
                    <a:cubicBezTo>
                      <a:pt x="36" y="30"/>
                      <a:pt x="30" y="37"/>
                      <a:pt x="22" y="42"/>
                    </a:cubicBezTo>
                    <a:close/>
                  </a:path>
                </a:pathLst>
              </a:custGeom>
              <a:solidFill>
                <a:srgbClr val="DBDCD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6" name="Freeform 42"/>
              <p:cNvSpPr/>
              <p:nvPr/>
            </p:nvSpPr>
            <p:spPr bwMode="auto">
              <a:xfrm>
                <a:off x="1157288" y="2389188"/>
                <a:ext cx="46038" cy="26988"/>
              </a:xfrm>
              <a:custGeom>
                <a:avLst/>
                <a:gdLst>
                  <a:gd name="T0" fmla="*/ 37 w 44"/>
                  <a:gd name="T1" fmla="*/ 26 h 26"/>
                  <a:gd name="T2" fmla="*/ 0 w 44"/>
                  <a:gd name="T3" fmla="*/ 3 h 26"/>
                  <a:gd name="T4" fmla="*/ 1 w 44"/>
                  <a:gd name="T5" fmla="*/ 0 h 26"/>
                  <a:gd name="T6" fmla="*/ 44 w 44"/>
                  <a:gd name="T7" fmla="*/ 0 h 26"/>
                  <a:gd name="T8" fmla="*/ 37 w 44"/>
                  <a:gd name="T9" fmla="*/ 26 h 26"/>
                </a:gdLst>
                <a:ahLst/>
                <a:cxnLst>
                  <a:cxn ang="0">
                    <a:pos x="T0" y="T1"/>
                  </a:cxn>
                  <a:cxn ang="0">
                    <a:pos x="T2" y="T3"/>
                  </a:cxn>
                  <a:cxn ang="0">
                    <a:pos x="T4" y="T5"/>
                  </a:cxn>
                  <a:cxn ang="0">
                    <a:pos x="T6" y="T7"/>
                  </a:cxn>
                  <a:cxn ang="0">
                    <a:pos x="T8" y="T9"/>
                  </a:cxn>
                </a:cxnLst>
                <a:rect l="0" t="0" r="r" b="b"/>
                <a:pathLst>
                  <a:path w="44" h="26">
                    <a:moveTo>
                      <a:pt x="37" y="26"/>
                    </a:moveTo>
                    <a:cubicBezTo>
                      <a:pt x="0" y="3"/>
                      <a:pt x="0" y="3"/>
                      <a:pt x="0" y="3"/>
                    </a:cubicBezTo>
                    <a:cubicBezTo>
                      <a:pt x="0" y="2"/>
                      <a:pt x="1" y="1"/>
                      <a:pt x="1" y="0"/>
                    </a:cubicBezTo>
                    <a:cubicBezTo>
                      <a:pt x="44" y="0"/>
                      <a:pt x="44" y="0"/>
                      <a:pt x="44" y="0"/>
                    </a:cubicBezTo>
                    <a:cubicBezTo>
                      <a:pt x="44" y="9"/>
                      <a:pt x="41" y="18"/>
                      <a:pt x="37" y="26"/>
                    </a:cubicBezTo>
                    <a:close/>
                  </a:path>
                </a:pathLst>
              </a:custGeom>
              <a:solidFill>
                <a:srgbClr val="DBDCD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7" name="Freeform 43"/>
              <p:cNvSpPr/>
              <p:nvPr/>
            </p:nvSpPr>
            <p:spPr bwMode="auto">
              <a:xfrm>
                <a:off x="1211263" y="2414588"/>
                <a:ext cx="98425" cy="103188"/>
              </a:xfrm>
              <a:custGeom>
                <a:avLst/>
                <a:gdLst>
                  <a:gd name="T0" fmla="*/ 93 w 93"/>
                  <a:gd name="T1" fmla="*/ 45 h 97"/>
                  <a:gd name="T2" fmla="*/ 92 w 93"/>
                  <a:gd name="T3" fmla="*/ 40 h 97"/>
                  <a:gd name="T4" fmla="*/ 85 w 93"/>
                  <a:gd name="T5" fmla="*/ 34 h 97"/>
                  <a:gd name="T6" fmla="*/ 83 w 93"/>
                  <a:gd name="T7" fmla="*/ 30 h 97"/>
                  <a:gd name="T8" fmla="*/ 84 w 93"/>
                  <a:gd name="T9" fmla="*/ 21 h 97"/>
                  <a:gd name="T10" fmla="*/ 81 w 93"/>
                  <a:gd name="T11" fmla="*/ 17 h 97"/>
                  <a:gd name="T12" fmla="*/ 72 w 93"/>
                  <a:gd name="T13" fmla="*/ 16 h 97"/>
                  <a:gd name="T14" fmla="*/ 69 w 93"/>
                  <a:gd name="T15" fmla="*/ 13 h 97"/>
                  <a:gd name="T16" fmla="*/ 65 w 93"/>
                  <a:gd name="T17" fmla="*/ 4 h 97"/>
                  <a:gd name="T18" fmla="*/ 61 w 93"/>
                  <a:gd name="T19" fmla="*/ 3 h 97"/>
                  <a:gd name="T20" fmla="*/ 53 w 93"/>
                  <a:gd name="T21" fmla="*/ 7 h 97"/>
                  <a:gd name="T22" fmla="*/ 48 w 93"/>
                  <a:gd name="T23" fmla="*/ 6 h 97"/>
                  <a:gd name="T24" fmla="*/ 44 w 93"/>
                  <a:gd name="T25" fmla="*/ 0 h 97"/>
                  <a:gd name="T26" fmla="*/ 38 w 93"/>
                  <a:gd name="T27" fmla="*/ 7 h 97"/>
                  <a:gd name="T28" fmla="*/ 34 w 93"/>
                  <a:gd name="T29" fmla="*/ 8 h 97"/>
                  <a:gd name="T30" fmla="*/ 25 w 93"/>
                  <a:gd name="T31" fmla="*/ 6 h 97"/>
                  <a:gd name="T32" fmla="*/ 21 w 93"/>
                  <a:gd name="T33" fmla="*/ 8 h 97"/>
                  <a:gd name="T34" fmla="*/ 19 w 93"/>
                  <a:gd name="T35" fmla="*/ 17 h 97"/>
                  <a:gd name="T36" fmla="*/ 16 w 93"/>
                  <a:gd name="T37" fmla="*/ 21 h 97"/>
                  <a:gd name="T38" fmla="*/ 7 w 93"/>
                  <a:gd name="T39" fmla="*/ 23 h 97"/>
                  <a:gd name="T40" fmla="*/ 5 w 93"/>
                  <a:gd name="T41" fmla="*/ 27 h 97"/>
                  <a:gd name="T42" fmla="*/ 8 w 93"/>
                  <a:gd name="T43" fmla="*/ 36 h 97"/>
                  <a:gd name="T44" fmla="*/ 6 w 93"/>
                  <a:gd name="T45" fmla="*/ 41 h 97"/>
                  <a:gd name="T46" fmla="*/ 0 w 93"/>
                  <a:gd name="T47" fmla="*/ 48 h 97"/>
                  <a:gd name="T48" fmla="*/ 0 w 93"/>
                  <a:gd name="T49" fmla="*/ 53 h 97"/>
                  <a:gd name="T50" fmla="*/ 7 w 93"/>
                  <a:gd name="T51" fmla="*/ 59 h 97"/>
                  <a:gd name="T52" fmla="*/ 8 w 93"/>
                  <a:gd name="T53" fmla="*/ 64 h 97"/>
                  <a:gd name="T54" fmla="*/ 6 w 93"/>
                  <a:gd name="T55" fmla="*/ 73 h 97"/>
                  <a:gd name="T56" fmla="*/ 9 w 93"/>
                  <a:gd name="T57" fmla="*/ 77 h 97"/>
                  <a:gd name="T58" fmla="*/ 18 w 93"/>
                  <a:gd name="T59" fmla="*/ 79 h 97"/>
                  <a:gd name="T60" fmla="*/ 21 w 93"/>
                  <a:gd name="T61" fmla="*/ 82 h 97"/>
                  <a:gd name="T62" fmla="*/ 24 w 93"/>
                  <a:gd name="T63" fmla="*/ 91 h 97"/>
                  <a:gd name="T64" fmla="*/ 28 w 93"/>
                  <a:gd name="T65" fmla="*/ 93 h 97"/>
                  <a:gd name="T66" fmla="*/ 37 w 93"/>
                  <a:gd name="T67" fmla="*/ 90 h 97"/>
                  <a:gd name="T68" fmla="*/ 41 w 93"/>
                  <a:gd name="T69" fmla="*/ 91 h 97"/>
                  <a:gd name="T70" fmla="*/ 46 w 93"/>
                  <a:gd name="T71" fmla="*/ 97 h 97"/>
                  <a:gd name="T72" fmla="*/ 51 w 93"/>
                  <a:gd name="T73" fmla="*/ 91 h 97"/>
                  <a:gd name="T74" fmla="*/ 56 w 93"/>
                  <a:gd name="T75" fmla="*/ 90 h 97"/>
                  <a:gd name="T76" fmla="*/ 64 w 93"/>
                  <a:gd name="T77" fmla="*/ 93 h 97"/>
                  <a:gd name="T78" fmla="*/ 68 w 93"/>
                  <a:gd name="T79" fmla="*/ 91 h 97"/>
                  <a:gd name="T80" fmla="*/ 71 w 93"/>
                  <a:gd name="T81" fmla="*/ 82 h 97"/>
                  <a:gd name="T82" fmla="*/ 75 w 93"/>
                  <a:gd name="T83" fmla="*/ 79 h 97"/>
                  <a:gd name="T84" fmla="*/ 84 w 93"/>
                  <a:gd name="T85" fmla="*/ 78 h 97"/>
                  <a:gd name="T86" fmla="*/ 86 w 93"/>
                  <a:gd name="T87" fmla="*/ 73 h 97"/>
                  <a:gd name="T88" fmla="*/ 84 w 93"/>
                  <a:gd name="T89" fmla="*/ 64 h 97"/>
                  <a:gd name="T90" fmla="*/ 86 w 93"/>
                  <a:gd name="T91" fmla="*/ 60 h 97"/>
                  <a:gd name="T92" fmla="*/ 93 w 93"/>
                  <a:gd name="T93" fmla="*/ 54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3" h="97">
                    <a:moveTo>
                      <a:pt x="87" y="49"/>
                    </a:moveTo>
                    <a:cubicBezTo>
                      <a:pt x="93" y="49"/>
                      <a:pt x="93" y="49"/>
                      <a:pt x="93" y="49"/>
                    </a:cubicBezTo>
                    <a:cubicBezTo>
                      <a:pt x="93" y="47"/>
                      <a:pt x="93" y="46"/>
                      <a:pt x="93" y="45"/>
                    </a:cubicBezTo>
                    <a:cubicBezTo>
                      <a:pt x="87" y="45"/>
                      <a:pt x="87" y="45"/>
                      <a:pt x="87" y="45"/>
                    </a:cubicBezTo>
                    <a:cubicBezTo>
                      <a:pt x="87" y="44"/>
                      <a:pt x="87" y="43"/>
                      <a:pt x="87" y="42"/>
                    </a:cubicBezTo>
                    <a:cubicBezTo>
                      <a:pt x="92" y="40"/>
                      <a:pt x="92" y="40"/>
                      <a:pt x="92" y="40"/>
                    </a:cubicBezTo>
                    <a:cubicBezTo>
                      <a:pt x="92" y="39"/>
                      <a:pt x="92" y="37"/>
                      <a:pt x="91" y="36"/>
                    </a:cubicBezTo>
                    <a:cubicBezTo>
                      <a:pt x="86" y="37"/>
                      <a:pt x="86" y="37"/>
                      <a:pt x="86" y="37"/>
                    </a:cubicBezTo>
                    <a:cubicBezTo>
                      <a:pt x="85" y="36"/>
                      <a:pt x="85" y="35"/>
                      <a:pt x="85" y="34"/>
                    </a:cubicBezTo>
                    <a:cubicBezTo>
                      <a:pt x="90" y="32"/>
                      <a:pt x="90" y="32"/>
                      <a:pt x="90" y="32"/>
                    </a:cubicBezTo>
                    <a:cubicBezTo>
                      <a:pt x="89" y="30"/>
                      <a:pt x="89" y="29"/>
                      <a:pt x="88" y="28"/>
                    </a:cubicBezTo>
                    <a:cubicBezTo>
                      <a:pt x="83" y="30"/>
                      <a:pt x="83" y="30"/>
                      <a:pt x="83" y="30"/>
                    </a:cubicBezTo>
                    <a:cubicBezTo>
                      <a:pt x="83" y="29"/>
                      <a:pt x="82" y="28"/>
                      <a:pt x="82" y="27"/>
                    </a:cubicBezTo>
                    <a:cubicBezTo>
                      <a:pt x="86" y="24"/>
                      <a:pt x="86" y="24"/>
                      <a:pt x="86" y="24"/>
                    </a:cubicBezTo>
                    <a:cubicBezTo>
                      <a:pt x="86" y="23"/>
                      <a:pt x="85" y="22"/>
                      <a:pt x="84" y="21"/>
                    </a:cubicBezTo>
                    <a:cubicBezTo>
                      <a:pt x="79" y="23"/>
                      <a:pt x="79" y="23"/>
                      <a:pt x="79" y="23"/>
                    </a:cubicBezTo>
                    <a:cubicBezTo>
                      <a:pt x="79" y="23"/>
                      <a:pt x="78" y="22"/>
                      <a:pt x="78" y="21"/>
                    </a:cubicBezTo>
                    <a:cubicBezTo>
                      <a:pt x="81" y="17"/>
                      <a:pt x="81" y="17"/>
                      <a:pt x="81" y="17"/>
                    </a:cubicBezTo>
                    <a:cubicBezTo>
                      <a:pt x="81" y="16"/>
                      <a:pt x="80" y="15"/>
                      <a:pt x="79" y="14"/>
                    </a:cubicBezTo>
                    <a:cubicBezTo>
                      <a:pt x="74" y="18"/>
                      <a:pt x="74" y="18"/>
                      <a:pt x="74" y="18"/>
                    </a:cubicBezTo>
                    <a:cubicBezTo>
                      <a:pt x="74" y="17"/>
                      <a:pt x="73" y="16"/>
                      <a:pt x="72" y="16"/>
                    </a:cubicBezTo>
                    <a:cubicBezTo>
                      <a:pt x="75" y="11"/>
                      <a:pt x="75" y="11"/>
                      <a:pt x="75" y="11"/>
                    </a:cubicBezTo>
                    <a:cubicBezTo>
                      <a:pt x="74" y="10"/>
                      <a:pt x="73" y="9"/>
                      <a:pt x="72" y="9"/>
                    </a:cubicBezTo>
                    <a:cubicBezTo>
                      <a:pt x="69" y="13"/>
                      <a:pt x="69" y="13"/>
                      <a:pt x="69" y="13"/>
                    </a:cubicBezTo>
                    <a:cubicBezTo>
                      <a:pt x="68" y="13"/>
                      <a:pt x="67" y="12"/>
                      <a:pt x="66" y="12"/>
                    </a:cubicBezTo>
                    <a:cubicBezTo>
                      <a:pt x="68" y="6"/>
                      <a:pt x="68" y="6"/>
                      <a:pt x="68" y="6"/>
                    </a:cubicBezTo>
                    <a:cubicBezTo>
                      <a:pt x="67" y="5"/>
                      <a:pt x="66" y="5"/>
                      <a:pt x="65" y="4"/>
                    </a:cubicBezTo>
                    <a:cubicBezTo>
                      <a:pt x="62" y="9"/>
                      <a:pt x="62" y="9"/>
                      <a:pt x="62" y="9"/>
                    </a:cubicBezTo>
                    <a:cubicBezTo>
                      <a:pt x="61" y="9"/>
                      <a:pt x="61" y="9"/>
                      <a:pt x="60" y="8"/>
                    </a:cubicBezTo>
                    <a:cubicBezTo>
                      <a:pt x="61" y="3"/>
                      <a:pt x="61" y="3"/>
                      <a:pt x="61" y="3"/>
                    </a:cubicBezTo>
                    <a:cubicBezTo>
                      <a:pt x="60" y="2"/>
                      <a:pt x="59" y="2"/>
                      <a:pt x="57" y="2"/>
                    </a:cubicBezTo>
                    <a:cubicBezTo>
                      <a:pt x="55" y="7"/>
                      <a:pt x="55" y="7"/>
                      <a:pt x="55" y="7"/>
                    </a:cubicBezTo>
                    <a:cubicBezTo>
                      <a:pt x="54" y="7"/>
                      <a:pt x="54" y="7"/>
                      <a:pt x="53" y="7"/>
                    </a:cubicBezTo>
                    <a:cubicBezTo>
                      <a:pt x="53" y="1"/>
                      <a:pt x="53" y="1"/>
                      <a:pt x="53" y="1"/>
                    </a:cubicBezTo>
                    <a:cubicBezTo>
                      <a:pt x="52" y="0"/>
                      <a:pt x="50" y="0"/>
                      <a:pt x="49" y="0"/>
                    </a:cubicBezTo>
                    <a:cubicBezTo>
                      <a:pt x="48" y="6"/>
                      <a:pt x="48" y="6"/>
                      <a:pt x="48" y="6"/>
                    </a:cubicBezTo>
                    <a:cubicBezTo>
                      <a:pt x="48" y="6"/>
                      <a:pt x="47" y="6"/>
                      <a:pt x="46" y="6"/>
                    </a:cubicBezTo>
                    <a:cubicBezTo>
                      <a:pt x="46" y="6"/>
                      <a:pt x="46" y="6"/>
                      <a:pt x="45" y="6"/>
                    </a:cubicBezTo>
                    <a:cubicBezTo>
                      <a:pt x="44" y="0"/>
                      <a:pt x="44" y="0"/>
                      <a:pt x="44" y="0"/>
                    </a:cubicBezTo>
                    <a:cubicBezTo>
                      <a:pt x="43" y="0"/>
                      <a:pt x="42" y="0"/>
                      <a:pt x="41" y="1"/>
                    </a:cubicBezTo>
                    <a:cubicBezTo>
                      <a:pt x="41" y="7"/>
                      <a:pt x="41" y="7"/>
                      <a:pt x="41" y="7"/>
                    </a:cubicBezTo>
                    <a:cubicBezTo>
                      <a:pt x="40" y="7"/>
                      <a:pt x="39" y="7"/>
                      <a:pt x="38" y="7"/>
                    </a:cubicBezTo>
                    <a:cubicBezTo>
                      <a:pt x="36" y="1"/>
                      <a:pt x="36" y="1"/>
                      <a:pt x="36" y="1"/>
                    </a:cubicBezTo>
                    <a:cubicBezTo>
                      <a:pt x="35" y="2"/>
                      <a:pt x="34" y="2"/>
                      <a:pt x="33" y="2"/>
                    </a:cubicBezTo>
                    <a:cubicBezTo>
                      <a:pt x="34" y="8"/>
                      <a:pt x="34" y="8"/>
                      <a:pt x="34" y="8"/>
                    </a:cubicBezTo>
                    <a:cubicBezTo>
                      <a:pt x="33" y="9"/>
                      <a:pt x="32" y="9"/>
                      <a:pt x="31" y="9"/>
                    </a:cubicBezTo>
                    <a:cubicBezTo>
                      <a:pt x="28" y="4"/>
                      <a:pt x="28" y="4"/>
                      <a:pt x="28" y="4"/>
                    </a:cubicBezTo>
                    <a:cubicBezTo>
                      <a:pt x="27" y="5"/>
                      <a:pt x="26" y="5"/>
                      <a:pt x="25" y="6"/>
                    </a:cubicBezTo>
                    <a:cubicBezTo>
                      <a:pt x="27" y="11"/>
                      <a:pt x="27" y="11"/>
                      <a:pt x="27" y="11"/>
                    </a:cubicBezTo>
                    <a:cubicBezTo>
                      <a:pt x="26" y="12"/>
                      <a:pt x="26" y="12"/>
                      <a:pt x="25" y="13"/>
                    </a:cubicBezTo>
                    <a:cubicBezTo>
                      <a:pt x="21" y="8"/>
                      <a:pt x="21" y="8"/>
                      <a:pt x="21" y="8"/>
                    </a:cubicBezTo>
                    <a:cubicBezTo>
                      <a:pt x="20" y="9"/>
                      <a:pt x="19" y="10"/>
                      <a:pt x="18" y="10"/>
                    </a:cubicBezTo>
                    <a:cubicBezTo>
                      <a:pt x="21" y="15"/>
                      <a:pt x="21" y="15"/>
                      <a:pt x="21" y="15"/>
                    </a:cubicBezTo>
                    <a:cubicBezTo>
                      <a:pt x="20" y="16"/>
                      <a:pt x="20" y="17"/>
                      <a:pt x="19" y="17"/>
                    </a:cubicBezTo>
                    <a:cubicBezTo>
                      <a:pt x="15" y="14"/>
                      <a:pt x="15" y="14"/>
                      <a:pt x="15" y="14"/>
                    </a:cubicBezTo>
                    <a:cubicBezTo>
                      <a:pt x="14" y="14"/>
                      <a:pt x="13" y="15"/>
                      <a:pt x="12" y="16"/>
                    </a:cubicBezTo>
                    <a:cubicBezTo>
                      <a:pt x="16" y="21"/>
                      <a:pt x="16" y="21"/>
                      <a:pt x="16" y="21"/>
                    </a:cubicBezTo>
                    <a:cubicBezTo>
                      <a:pt x="15" y="21"/>
                      <a:pt x="15" y="22"/>
                      <a:pt x="14" y="23"/>
                    </a:cubicBezTo>
                    <a:cubicBezTo>
                      <a:pt x="9" y="20"/>
                      <a:pt x="9" y="20"/>
                      <a:pt x="9" y="20"/>
                    </a:cubicBezTo>
                    <a:cubicBezTo>
                      <a:pt x="8" y="21"/>
                      <a:pt x="8" y="22"/>
                      <a:pt x="7" y="23"/>
                    </a:cubicBezTo>
                    <a:cubicBezTo>
                      <a:pt x="12" y="27"/>
                      <a:pt x="12" y="27"/>
                      <a:pt x="12" y="27"/>
                    </a:cubicBezTo>
                    <a:cubicBezTo>
                      <a:pt x="11" y="28"/>
                      <a:pt x="11" y="29"/>
                      <a:pt x="10" y="29"/>
                    </a:cubicBezTo>
                    <a:cubicBezTo>
                      <a:pt x="5" y="27"/>
                      <a:pt x="5" y="27"/>
                      <a:pt x="5" y="27"/>
                    </a:cubicBezTo>
                    <a:cubicBezTo>
                      <a:pt x="4" y="29"/>
                      <a:pt x="4" y="30"/>
                      <a:pt x="3" y="31"/>
                    </a:cubicBezTo>
                    <a:cubicBezTo>
                      <a:pt x="8" y="34"/>
                      <a:pt x="8" y="34"/>
                      <a:pt x="8" y="34"/>
                    </a:cubicBezTo>
                    <a:cubicBezTo>
                      <a:pt x="8" y="35"/>
                      <a:pt x="8" y="36"/>
                      <a:pt x="8" y="36"/>
                    </a:cubicBezTo>
                    <a:cubicBezTo>
                      <a:pt x="2" y="36"/>
                      <a:pt x="2" y="36"/>
                      <a:pt x="2" y="36"/>
                    </a:cubicBezTo>
                    <a:cubicBezTo>
                      <a:pt x="2" y="37"/>
                      <a:pt x="1" y="38"/>
                      <a:pt x="1" y="39"/>
                    </a:cubicBezTo>
                    <a:cubicBezTo>
                      <a:pt x="6" y="41"/>
                      <a:pt x="6" y="41"/>
                      <a:pt x="6" y="41"/>
                    </a:cubicBezTo>
                    <a:cubicBezTo>
                      <a:pt x="6" y="42"/>
                      <a:pt x="6" y="43"/>
                      <a:pt x="6" y="44"/>
                    </a:cubicBezTo>
                    <a:cubicBezTo>
                      <a:pt x="0" y="44"/>
                      <a:pt x="0" y="44"/>
                      <a:pt x="0" y="44"/>
                    </a:cubicBezTo>
                    <a:cubicBezTo>
                      <a:pt x="0" y="45"/>
                      <a:pt x="0" y="47"/>
                      <a:pt x="0" y="48"/>
                    </a:cubicBezTo>
                    <a:cubicBezTo>
                      <a:pt x="6" y="49"/>
                      <a:pt x="6" y="49"/>
                      <a:pt x="6" y="49"/>
                    </a:cubicBezTo>
                    <a:cubicBezTo>
                      <a:pt x="6" y="50"/>
                      <a:pt x="6" y="51"/>
                      <a:pt x="6" y="51"/>
                    </a:cubicBezTo>
                    <a:cubicBezTo>
                      <a:pt x="0" y="53"/>
                      <a:pt x="0" y="53"/>
                      <a:pt x="0" y="53"/>
                    </a:cubicBezTo>
                    <a:cubicBezTo>
                      <a:pt x="0" y="54"/>
                      <a:pt x="1" y="55"/>
                      <a:pt x="1" y="57"/>
                    </a:cubicBezTo>
                    <a:cubicBezTo>
                      <a:pt x="6" y="56"/>
                      <a:pt x="6" y="56"/>
                      <a:pt x="6" y="56"/>
                    </a:cubicBezTo>
                    <a:cubicBezTo>
                      <a:pt x="7" y="57"/>
                      <a:pt x="7" y="58"/>
                      <a:pt x="7" y="59"/>
                    </a:cubicBezTo>
                    <a:cubicBezTo>
                      <a:pt x="2" y="61"/>
                      <a:pt x="2" y="61"/>
                      <a:pt x="2" y="61"/>
                    </a:cubicBezTo>
                    <a:cubicBezTo>
                      <a:pt x="2" y="63"/>
                      <a:pt x="2" y="64"/>
                      <a:pt x="3" y="65"/>
                    </a:cubicBezTo>
                    <a:cubicBezTo>
                      <a:pt x="8" y="64"/>
                      <a:pt x="8" y="64"/>
                      <a:pt x="8" y="64"/>
                    </a:cubicBezTo>
                    <a:cubicBezTo>
                      <a:pt x="9" y="65"/>
                      <a:pt x="9" y="65"/>
                      <a:pt x="9" y="66"/>
                    </a:cubicBezTo>
                    <a:cubicBezTo>
                      <a:pt x="5" y="69"/>
                      <a:pt x="5" y="69"/>
                      <a:pt x="5" y="69"/>
                    </a:cubicBezTo>
                    <a:cubicBezTo>
                      <a:pt x="5" y="71"/>
                      <a:pt x="6" y="72"/>
                      <a:pt x="6" y="73"/>
                    </a:cubicBezTo>
                    <a:cubicBezTo>
                      <a:pt x="12" y="70"/>
                      <a:pt x="12" y="70"/>
                      <a:pt x="12" y="70"/>
                    </a:cubicBezTo>
                    <a:cubicBezTo>
                      <a:pt x="12" y="71"/>
                      <a:pt x="13" y="72"/>
                      <a:pt x="13" y="73"/>
                    </a:cubicBezTo>
                    <a:cubicBezTo>
                      <a:pt x="9" y="77"/>
                      <a:pt x="9" y="77"/>
                      <a:pt x="9" y="77"/>
                    </a:cubicBezTo>
                    <a:cubicBezTo>
                      <a:pt x="10" y="78"/>
                      <a:pt x="10" y="79"/>
                      <a:pt x="11" y="80"/>
                    </a:cubicBezTo>
                    <a:cubicBezTo>
                      <a:pt x="16" y="77"/>
                      <a:pt x="16" y="77"/>
                      <a:pt x="16" y="77"/>
                    </a:cubicBezTo>
                    <a:cubicBezTo>
                      <a:pt x="17" y="77"/>
                      <a:pt x="17" y="78"/>
                      <a:pt x="18" y="79"/>
                    </a:cubicBezTo>
                    <a:cubicBezTo>
                      <a:pt x="14" y="84"/>
                      <a:pt x="14" y="84"/>
                      <a:pt x="14" y="84"/>
                    </a:cubicBezTo>
                    <a:cubicBezTo>
                      <a:pt x="15" y="84"/>
                      <a:pt x="16" y="85"/>
                      <a:pt x="17" y="86"/>
                    </a:cubicBezTo>
                    <a:cubicBezTo>
                      <a:pt x="21" y="82"/>
                      <a:pt x="21" y="82"/>
                      <a:pt x="21" y="82"/>
                    </a:cubicBezTo>
                    <a:cubicBezTo>
                      <a:pt x="22" y="82"/>
                      <a:pt x="23" y="83"/>
                      <a:pt x="23" y="84"/>
                    </a:cubicBezTo>
                    <a:cubicBezTo>
                      <a:pt x="21" y="89"/>
                      <a:pt x="21" y="89"/>
                      <a:pt x="21" y="89"/>
                    </a:cubicBezTo>
                    <a:cubicBezTo>
                      <a:pt x="22" y="90"/>
                      <a:pt x="23" y="90"/>
                      <a:pt x="24" y="91"/>
                    </a:cubicBezTo>
                    <a:cubicBezTo>
                      <a:pt x="27" y="86"/>
                      <a:pt x="27" y="86"/>
                      <a:pt x="27" y="86"/>
                    </a:cubicBezTo>
                    <a:cubicBezTo>
                      <a:pt x="28" y="87"/>
                      <a:pt x="29" y="87"/>
                      <a:pt x="30" y="87"/>
                    </a:cubicBezTo>
                    <a:cubicBezTo>
                      <a:pt x="28" y="93"/>
                      <a:pt x="28" y="93"/>
                      <a:pt x="28" y="93"/>
                    </a:cubicBezTo>
                    <a:cubicBezTo>
                      <a:pt x="29" y="94"/>
                      <a:pt x="30" y="94"/>
                      <a:pt x="31" y="94"/>
                    </a:cubicBezTo>
                    <a:cubicBezTo>
                      <a:pt x="34" y="89"/>
                      <a:pt x="34" y="89"/>
                      <a:pt x="34" y="89"/>
                    </a:cubicBezTo>
                    <a:cubicBezTo>
                      <a:pt x="35" y="89"/>
                      <a:pt x="36" y="90"/>
                      <a:pt x="37" y="90"/>
                    </a:cubicBezTo>
                    <a:cubicBezTo>
                      <a:pt x="36" y="96"/>
                      <a:pt x="36" y="96"/>
                      <a:pt x="36" y="96"/>
                    </a:cubicBezTo>
                    <a:cubicBezTo>
                      <a:pt x="37" y="96"/>
                      <a:pt x="38" y="96"/>
                      <a:pt x="40" y="97"/>
                    </a:cubicBezTo>
                    <a:cubicBezTo>
                      <a:pt x="41" y="91"/>
                      <a:pt x="41" y="91"/>
                      <a:pt x="41" y="91"/>
                    </a:cubicBezTo>
                    <a:cubicBezTo>
                      <a:pt x="42" y="91"/>
                      <a:pt x="43" y="91"/>
                      <a:pt x="44" y="91"/>
                    </a:cubicBezTo>
                    <a:cubicBezTo>
                      <a:pt x="44" y="97"/>
                      <a:pt x="44" y="97"/>
                      <a:pt x="44" y="97"/>
                    </a:cubicBezTo>
                    <a:cubicBezTo>
                      <a:pt x="45" y="97"/>
                      <a:pt x="46" y="97"/>
                      <a:pt x="46" y="97"/>
                    </a:cubicBezTo>
                    <a:cubicBezTo>
                      <a:pt x="47" y="97"/>
                      <a:pt x="47" y="97"/>
                      <a:pt x="48" y="97"/>
                    </a:cubicBezTo>
                    <a:cubicBezTo>
                      <a:pt x="48" y="91"/>
                      <a:pt x="48" y="91"/>
                      <a:pt x="48" y="91"/>
                    </a:cubicBezTo>
                    <a:cubicBezTo>
                      <a:pt x="49" y="91"/>
                      <a:pt x="50" y="91"/>
                      <a:pt x="51" y="91"/>
                    </a:cubicBezTo>
                    <a:cubicBezTo>
                      <a:pt x="53" y="97"/>
                      <a:pt x="53" y="97"/>
                      <a:pt x="53" y="97"/>
                    </a:cubicBezTo>
                    <a:cubicBezTo>
                      <a:pt x="54" y="96"/>
                      <a:pt x="55" y="96"/>
                      <a:pt x="56" y="96"/>
                    </a:cubicBezTo>
                    <a:cubicBezTo>
                      <a:pt x="56" y="90"/>
                      <a:pt x="56" y="90"/>
                      <a:pt x="56" y="90"/>
                    </a:cubicBezTo>
                    <a:cubicBezTo>
                      <a:pt x="57" y="90"/>
                      <a:pt x="57" y="90"/>
                      <a:pt x="58" y="89"/>
                    </a:cubicBezTo>
                    <a:cubicBezTo>
                      <a:pt x="61" y="95"/>
                      <a:pt x="61" y="95"/>
                      <a:pt x="61" y="95"/>
                    </a:cubicBezTo>
                    <a:cubicBezTo>
                      <a:pt x="62" y="94"/>
                      <a:pt x="63" y="94"/>
                      <a:pt x="64" y="93"/>
                    </a:cubicBezTo>
                    <a:cubicBezTo>
                      <a:pt x="63" y="88"/>
                      <a:pt x="63" y="88"/>
                      <a:pt x="63" y="88"/>
                    </a:cubicBezTo>
                    <a:cubicBezTo>
                      <a:pt x="63" y="87"/>
                      <a:pt x="64" y="87"/>
                      <a:pt x="65" y="86"/>
                    </a:cubicBezTo>
                    <a:cubicBezTo>
                      <a:pt x="68" y="91"/>
                      <a:pt x="68" y="91"/>
                      <a:pt x="68" y="91"/>
                    </a:cubicBezTo>
                    <a:cubicBezTo>
                      <a:pt x="69" y="91"/>
                      <a:pt x="71" y="90"/>
                      <a:pt x="72" y="89"/>
                    </a:cubicBezTo>
                    <a:cubicBezTo>
                      <a:pt x="69" y="84"/>
                      <a:pt x="69" y="84"/>
                      <a:pt x="69" y="84"/>
                    </a:cubicBezTo>
                    <a:cubicBezTo>
                      <a:pt x="70" y="83"/>
                      <a:pt x="71" y="83"/>
                      <a:pt x="71" y="82"/>
                    </a:cubicBezTo>
                    <a:cubicBezTo>
                      <a:pt x="75" y="87"/>
                      <a:pt x="75" y="87"/>
                      <a:pt x="75" y="87"/>
                    </a:cubicBezTo>
                    <a:cubicBezTo>
                      <a:pt x="76" y="86"/>
                      <a:pt x="77" y="85"/>
                      <a:pt x="78" y="84"/>
                    </a:cubicBezTo>
                    <a:cubicBezTo>
                      <a:pt x="75" y="79"/>
                      <a:pt x="75" y="79"/>
                      <a:pt x="75" y="79"/>
                    </a:cubicBezTo>
                    <a:cubicBezTo>
                      <a:pt x="75" y="79"/>
                      <a:pt x="76" y="78"/>
                      <a:pt x="77" y="77"/>
                    </a:cubicBezTo>
                    <a:cubicBezTo>
                      <a:pt x="81" y="81"/>
                      <a:pt x="81" y="81"/>
                      <a:pt x="81" y="81"/>
                    </a:cubicBezTo>
                    <a:cubicBezTo>
                      <a:pt x="82" y="80"/>
                      <a:pt x="83" y="79"/>
                      <a:pt x="84" y="78"/>
                    </a:cubicBezTo>
                    <a:cubicBezTo>
                      <a:pt x="80" y="73"/>
                      <a:pt x="80" y="73"/>
                      <a:pt x="80" y="73"/>
                    </a:cubicBezTo>
                    <a:cubicBezTo>
                      <a:pt x="80" y="73"/>
                      <a:pt x="81" y="72"/>
                      <a:pt x="81" y="71"/>
                    </a:cubicBezTo>
                    <a:cubicBezTo>
                      <a:pt x="86" y="73"/>
                      <a:pt x="86" y="73"/>
                      <a:pt x="86" y="73"/>
                    </a:cubicBezTo>
                    <a:cubicBezTo>
                      <a:pt x="87" y="72"/>
                      <a:pt x="87" y="71"/>
                      <a:pt x="88" y="70"/>
                    </a:cubicBezTo>
                    <a:cubicBezTo>
                      <a:pt x="83" y="67"/>
                      <a:pt x="83" y="67"/>
                      <a:pt x="83" y="67"/>
                    </a:cubicBezTo>
                    <a:cubicBezTo>
                      <a:pt x="84" y="66"/>
                      <a:pt x="84" y="65"/>
                      <a:pt x="84" y="64"/>
                    </a:cubicBezTo>
                    <a:cubicBezTo>
                      <a:pt x="90" y="66"/>
                      <a:pt x="90" y="66"/>
                      <a:pt x="90" y="66"/>
                    </a:cubicBezTo>
                    <a:cubicBezTo>
                      <a:pt x="90" y="64"/>
                      <a:pt x="91" y="63"/>
                      <a:pt x="91" y="62"/>
                    </a:cubicBezTo>
                    <a:cubicBezTo>
                      <a:pt x="86" y="60"/>
                      <a:pt x="86" y="60"/>
                      <a:pt x="86" y="60"/>
                    </a:cubicBezTo>
                    <a:cubicBezTo>
                      <a:pt x="86" y="59"/>
                      <a:pt x="86" y="58"/>
                      <a:pt x="86" y="57"/>
                    </a:cubicBezTo>
                    <a:cubicBezTo>
                      <a:pt x="92" y="57"/>
                      <a:pt x="92" y="57"/>
                      <a:pt x="92" y="57"/>
                    </a:cubicBezTo>
                    <a:cubicBezTo>
                      <a:pt x="92" y="56"/>
                      <a:pt x="92" y="55"/>
                      <a:pt x="93" y="54"/>
                    </a:cubicBezTo>
                    <a:cubicBezTo>
                      <a:pt x="87" y="52"/>
                      <a:pt x="87" y="52"/>
                      <a:pt x="87" y="52"/>
                    </a:cubicBezTo>
                    <a:cubicBezTo>
                      <a:pt x="87" y="51"/>
                      <a:pt x="87" y="50"/>
                      <a:pt x="87" y="49"/>
                    </a:cubicBezTo>
                    <a:close/>
                  </a:path>
                </a:pathLst>
              </a:custGeom>
              <a:solidFill>
                <a:srgbClr val="3E3A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8" name="Freeform 44"/>
              <p:cNvSpPr/>
              <p:nvPr/>
            </p:nvSpPr>
            <p:spPr bwMode="auto">
              <a:xfrm>
                <a:off x="1268413" y="2446338"/>
                <a:ext cx="31750" cy="19050"/>
              </a:xfrm>
              <a:custGeom>
                <a:avLst/>
                <a:gdLst>
                  <a:gd name="T0" fmla="*/ 31 w 31"/>
                  <a:gd name="T1" fmla="*/ 18 h 18"/>
                  <a:gd name="T2" fmla="*/ 1 w 31"/>
                  <a:gd name="T3" fmla="*/ 18 h 18"/>
                  <a:gd name="T4" fmla="*/ 0 w 31"/>
                  <a:gd name="T5" fmla="*/ 15 h 18"/>
                  <a:gd name="T6" fmla="*/ 26 w 31"/>
                  <a:gd name="T7" fmla="*/ 0 h 18"/>
                  <a:gd name="T8" fmla="*/ 31 w 31"/>
                  <a:gd name="T9" fmla="*/ 18 h 18"/>
                </a:gdLst>
                <a:ahLst/>
                <a:cxnLst>
                  <a:cxn ang="0">
                    <a:pos x="T0" y="T1"/>
                  </a:cxn>
                  <a:cxn ang="0">
                    <a:pos x="T2" y="T3"/>
                  </a:cxn>
                  <a:cxn ang="0">
                    <a:pos x="T4" y="T5"/>
                  </a:cxn>
                  <a:cxn ang="0">
                    <a:pos x="T6" y="T7"/>
                  </a:cxn>
                  <a:cxn ang="0">
                    <a:pos x="T8" y="T9"/>
                  </a:cxn>
                </a:cxnLst>
                <a:rect l="0" t="0" r="r" b="b"/>
                <a:pathLst>
                  <a:path w="31" h="18">
                    <a:moveTo>
                      <a:pt x="31" y="18"/>
                    </a:moveTo>
                    <a:cubicBezTo>
                      <a:pt x="1" y="18"/>
                      <a:pt x="1" y="18"/>
                      <a:pt x="1" y="18"/>
                    </a:cubicBezTo>
                    <a:cubicBezTo>
                      <a:pt x="0" y="17"/>
                      <a:pt x="0" y="16"/>
                      <a:pt x="0" y="15"/>
                    </a:cubicBezTo>
                    <a:cubicBezTo>
                      <a:pt x="26" y="0"/>
                      <a:pt x="26" y="0"/>
                      <a:pt x="26" y="0"/>
                    </a:cubicBezTo>
                    <a:cubicBezTo>
                      <a:pt x="29" y="5"/>
                      <a:pt x="30" y="11"/>
                      <a:pt x="31" y="18"/>
                    </a:cubicBezTo>
                    <a:close/>
                  </a:path>
                </a:pathLst>
              </a:custGeom>
              <a:solidFill>
                <a:srgbClr val="DBDCD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9" name="Oval 45"/>
              <p:cNvSpPr>
                <a:spLocks noChangeArrowheads="1"/>
              </p:cNvSpPr>
              <p:nvPr/>
            </p:nvSpPr>
            <p:spPr bwMode="auto">
              <a:xfrm>
                <a:off x="1257300" y="2462213"/>
                <a:ext cx="7938" cy="7938"/>
              </a:xfrm>
              <a:prstGeom prst="ellipse">
                <a:avLst/>
              </a:prstGeom>
              <a:solidFill>
                <a:srgbClr val="DBDCD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0" name="Freeform 46"/>
              <p:cNvSpPr/>
              <p:nvPr/>
            </p:nvSpPr>
            <p:spPr bwMode="auto">
              <a:xfrm>
                <a:off x="1265238" y="2430463"/>
                <a:ext cx="28575" cy="31750"/>
              </a:xfrm>
              <a:custGeom>
                <a:avLst/>
                <a:gdLst>
                  <a:gd name="T0" fmla="*/ 28 w 28"/>
                  <a:gd name="T1" fmla="*/ 14 h 30"/>
                  <a:gd name="T2" fmla="*/ 2 w 28"/>
                  <a:gd name="T3" fmla="*/ 30 h 30"/>
                  <a:gd name="T4" fmla="*/ 0 w 28"/>
                  <a:gd name="T5" fmla="*/ 28 h 30"/>
                  <a:gd name="T6" fmla="*/ 15 w 28"/>
                  <a:gd name="T7" fmla="*/ 0 h 30"/>
                  <a:gd name="T8" fmla="*/ 28 w 28"/>
                  <a:gd name="T9" fmla="*/ 14 h 30"/>
                </a:gdLst>
                <a:ahLst/>
                <a:cxnLst>
                  <a:cxn ang="0">
                    <a:pos x="T0" y="T1"/>
                  </a:cxn>
                  <a:cxn ang="0">
                    <a:pos x="T2" y="T3"/>
                  </a:cxn>
                  <a:cxn ang="0">
                    <a:pos x="T4" y="T5"/>
                  </a:cxn>
                  <a:cxn ang="0">
                    <a:pos x="T6" y="T7"/>
                  </a:cxn>
                  <a:cxn ang="0">
                    <a:pos x="T8" y="T9"/>
                  </a:cxn>
                </a:cxnLst>
                <a:rect l="0" t="0" r="r" b="b"/>
                <a:pathLst>
                  <a:path w="28" h="30">
                    <a:moveTo>
                      <a:pt x="28" y="14"/>
                    </a:moveTo>
                    <a:cubicBezTo>
                      <a:pt x="2" y="30"/>
                      <a:pt x="2" y="30"/>
                      <a:pt x="2" y="30"/>
                    </a:cubicBezTo>
                    <a:cubicBezTo>
                      <a:pt x="2" y="29"/>
                      <a:pt x="1" y="28"/>
                      <a:pt x="0" y="28"/>
                    </a:cubicBezTo>
                    <a:cubicBezTo>
                      <a:pt x="15" y="0"/>
                      <a:pt x="15" y="0"/>
                      <a:pt x="15" y="0"/>
                    </a:cubicBezTo>
                    <a:cubicBezTo>
                      <a:pt x="21" y="4"/>
                      <a:pt x="25" y="8"/>
                      <a:pt x="28" y="14"/>
                    </a:cubicBezTo>
                    <a:close/>
                  </a:path>
                </a:pathLst>
              </a:custGeom>
              <a:solidFill>
                <a:srgbClr val="DBDCD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1" name="Freeform 47"/>
              <p:cNvSpPr/>
              <p:nvPr/>
            </p:nvSpPr>
            <p:spPr bwMode="auto">
              <a:xfrm>
                <a:off x="1262063" y="2425701"/>
                <a:ext cx="19050" cy="33338"/>
              </a:xfrm>
              <a:custGeom>
                <a:avLst/>
                <a:gdLst>
                  <a:gd name="T0" fmla="*/ 18 w 18"/>
                  <a:gd name="T1" fmla="*/ 5 h 32"/>
                  <a:gd name="T2" fmla="*/ 3 w 18"/>
                  <a:gd name="T3" fmla="*/ 32 h 32"/>
                  <a:gd name="T4" fmla="*/ 0 w 18"/>
                  <a:gd name="T5" fmla="*/ 31 h 32"/>
                  <a:gd name="T6" fmla="*/ 0 w 18"/>
                  <a:gd name="T7" fmla="*/ 0 h 32"/>
                  <a:gd name="T8" fmla="*/ 18 w 18"/>
                  <a:gd name="T9" fmla="*/ 5 h 32"/>
                </a:gdLst>
                <a:ahLst/>
                <a:cxnLst>
                  <a:cxn ang="0">
                    <a:pos x="T0" y="T1"/>
                  </a:cxn>
                  <a:cxn ang="0">
                    <a:pos x="T2" y="T3"/>
                  </a:cxn>
                  <a:cxn ang="0">
                    <a:pos x="T4" y="T5"/>
                  </a:cxn>
                  <a:cxn ang="0">
                    <a:pos x="T6" y="T7"/>
                  </a:cxn>
                  <a:cxn ang="0">
                    <a:pos x="T8" y="T9"/>
                  </a:cxn>
                </a:cxnLst>
                <a:rect l="0" t="0" r="r" b="b"/>
                <a:pathLst>
                  <a:path w="18" h="32">
                    <a:moveTo>
                      <a:pt x="18" y="5"/>
                    </a:moveTo>
                    <a:cubicBezTo>
                      <a:pt x="3" y="32"/>
                      <a:pt x="3" y="32"/>
                      <a:pt x="3" y="32"/>
                    </a:cubicBezTo>
                    <a:cubicBezTo>
                      <a:pt x="2" y="32"/>
                      <a:pt x="1" y="31"/>
                      <a:pt x="0" y="31"/>
                    </a:cubicBezTo>
                    <a:cubicBezTo>
                      <a:pt x="0" y="0"/>
                      <a:pt x="0" y="0"/>
                      <a:pt x="0" y="0"/>
                    </a:cubicBezTo>
                    <a:cubicBezTo>
                      <a:pt x="6" y="0"/>
                      <a:pt x="12" y="2"/>
                      <a:pt x="18" y="5"/>
                    </a:cubicBezTo>
                    <a:close/>
                  </a:path>
                </a:pathLst>
              </a:custGeom>
              <a:solidFill>
                <a:srgbClr val="DBDCD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2" name="Freeform 48"/>
              <p:cNvSpPr/>
              <p:nvPr/>
            </p:nvSpPr>
            <p:spPr bwMode="auto">
              <a:xfrm>
                <a:off x="1241425" y="2425701"/>
                <a:ext cx="19050" cy="33338"/>
              </a:xfrm>
              <a:custGeom>
                <a:avLst/>
                <a:gdLst>
                  <a:gd name="T0" fmla="*/ 18 w 18"/>
                  <a:gd name="T1" fmla="*/ 0 h 32"/>
                  <a:gd name="T2" fmla="*/ 18 w 18"/>
                  <a:gd name="T3" fmla="*/ 31 h 32"/>
                  <a:gd name="T4" fmla="*/ 15 w 18"/>
                  <a:gd name="T5" fmla="*/ 32 h 32"/>
                  <a:gd name="T6" fmla="*/ 0 w 18"/>
                  <a:gd name="T7" fmla="*/ 5 h 32"/>
                  <a:gd name="T8" fmla="*/ 18 w 18"/>
                  <a:gd name="T9" fmla="*/ 0 h 32"/>
                </a:gdLst>
                <a:ahLst/>
                <a:cxnLst>
                  <a:cxn ang="0">
                    <a:pos x="T0" y="T1"/>
                  </a:cxn>
                  <a:cxn ang="0">
                    <a:pos x="T2" y="T3"/>
                  </a:cxn>
                  <a:cxn ang="0">
                    <a:pos x="T4" y="T5"/>
                  </a:cxn>
                  <a:cxn ang="0">
                    <a:pos x="T6" y="T7"/>
                  </a:cxn>
                  <a:cxn ang="0">
                    <a:pos x="T8" y="T9"/>
                  </a:cxn>
                </a:cxnLst>
                <a:rect l="0" t="0" r="r" b="b"/>
                <a:pathLst>
                  <a:path w="18" h="32">
                    <a:moveTo>
                      <a:pt x="18" y="0"/>
                    </a:moveTo>
                    <a:cubicBezTo>
                      <a:pt x="18" y="31"/>
                      <a:pt x="18" y="31"/>
                      <a:pt x="18" y="31"/>
                    </a:cubicBezTo>
                    <a:cubicBezTo>
                      <a:pt x="17" y="31"/>
                      <a:pt x="16" y="32"/>
                      <a:pt x="15" y="32"/>
                    </a:cubicBezTo>
                    <a:cubicBezTo>
                      <a:pt x="0" y="5"/>
                      <a:pt x="0" y="5"/>
                      <a:pt x="0" y="5"/>
                    </a:cubicBezTo>
                    <a:cubicBezTo>
                      <a:pt x="6" y="2"/>
                      <a:pt x="12" y="0"/>
                      <a:pt x="18" y="0"/>
                    </a:cubicBezTo>
                    <a:close/>
                  </a:path>
                </a:pathLst>
              </a:custGeom>
              <a:solidFill>
                <a:srgbClr val="DBDCD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3" name="Freeform 49"/>
              <p:cNvSpPr/>
              <p:nvPr/>
            </p:nvSpPr>
            <p:spPr bwMode="auto">
              <a:xfrm>
                <a:off x="1227138" y="2430463"/>
                <a:ext cx="30163" cy="31750"/>
              </a:xfrm>
              <a:custGeom>
                <a:avLst/>
                <a:gdLst>
                  <a:gd name="T0" fmla="*/ 13 w 28"/>
                  <a:gd name="T1" fmla="*/ 0 h 30"/>
                  <a:gd name="T2" fmla="*/ 28 w 28"/>
                  <a:gd name="T3" fmla="*/ 28 h 30"/>
                  <a:gd name="T4" fmla="*/ 26 w 28"/>
                  <a:gd name="T5" fmla="*/ 30 h 30"/>
                  <a:gd name="T6" fmla="*/ 0 w 28"/>
                  <a:gd name="T7" fmla="*/ 14 h 30"/>
                  <a:gd name="T8" fmla="*/ 13 w 28"/>
                  <a:gd name="T9" fmla="*/ 0 h 30"/>
                </a:gdLst>
                <a:ahLst/>
                <a:cxnLst>
                  <a:cxn ang="0">
                    <a:pos x="T0" y="T1"/>
                  </a:cxn>
                  <a:cxn ang="0">
                    <a:pos x="T2" y="T3"/>
                  </a:cxn>
                  <a:cxn ang="0">
                    <a:pos x="T4" y="T5"/>
                  </a:cxn>
                  <a:cxn ang="0">
                    <a:pos x="T6" y="T7"/>
                  </a:cxn>
                  <a:cxn ang="0">
                    <a:pos x="T8" y="T9"/>
                  </a:cxn>
                </a:cxnLst>
                <a:rect l="0" t="0" r="r" b="b"/>
                <a:pathLst>
                  <a:path w="28" h="30">
                    <a:moveTo>
                      <a:pt x="13" y="0"/>
                    </a:moveTo>
                    <a:cubicBezTo>
                      <a:pt x="28" y="28"/>
                      <a:pt x="28" y="28"/>
                      <a:pt x="28" y="28"/>
                    </a:cubicBezTo>
                    <a:cubicBezTo>
                      <a:pt x="27" y="28"/>
                      <a:pt x="26" y="29"/>
                      <a:pt x="26" y="30"/>
                    </a:cubicBezTo>
                    <a:cubicBezTo>
                      <a:pt x="0" y="14"/>
                      <a:pt x="0" y="14"/>
                      <a:pt x="0" y="14"/>
                    </a:cubicBezTo>
                    <a:cubicBezTo>
                      <a:pt x="3" y="8"/>
                      <a:pt x="7" y="4"/>
                      <a:pt x="13" y="0"/>
                    </a:cubicBezTo>
                    <a:close/>
                  </a:path>
                </a:pathLst>
              </a:custGeom>
              <a:solidFill>
                <a:srgbClr val="DBDCD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4" name="Freeform 50"/>
              <p:cNvSpPr/>
              <p:nvPr/>
            </p:nvSpPr>
            <p:spPr bwMode="auto">
              <a:xfrm>
                <a:off x="1220788" y="2446338"/>
                <a:ext cx="33338" cy="19050"/>
              </a:xfrm>
              <a:custGeom>
                <a:avLst/>
                <a:gdLst>
                  <a:gd name="T0" fmla="*/ 5 w 31"/>
                  <a:gd name="T1" fmla="*/ 0 h 18"/>
                  <a:gd name="T2" fmla="*/ 31 w 31"/>
                  <a:gd name="T3" fmla="*/ 15 h 18"/>
                  <a:gd name="T4" fmla="*/ 30 w 31"/>
                  <a:gd name="T5" fmla="*/ 18 h 18"/>
                  <a:gd name="T6" fmla="*/ 0 w 31"/>
                  <a:gd name="T7" fmla="*/ 18 h 18"/>
                  <a:gd name="T8" fmla="*/ 5 w 31"/>
                  <a:gd name="T9" fmla="*/ 0 h 18"/>
                </a:gdLst>
                <a:ahLst/>
                <a:cxnLst>
                  <a:cxn ang="0">
                    <a:pos x="T0" y="T1"/>
                  </a:cxn>
                  <a:cxn ang="0">
                    <a:pos x="T2" y="T3"/>
                  </a:cxn>
                  <a:cxn ang="0">
                    <a:pos x="T4" y="T5"/>
                  </a:cxn>
                  <a:cxn ang="0">
                    <a:pos x="T6" y="T7"/>
                  </a:cxn>
                  <a:cxn ang="0">
                    <a:pos x="T8" y="T9"/>
                  </a:cxn>
                </a:cxnLst>
                <a:rect l="0" t="0" r="r" b="b"/>
                <a:pathLst>
                  <a:path w="31" h="18">
                    <a:moveTo>
                      <a:pt x="5" y="0"/>
                    </a:moveTo>
                    <a:cubicBezTo>
                      <a:pt x="31" y="15"/>
                      <a:pt x="31" y="15"/>
                      <a:pt x="31" y="15"/>
                    </a:cubicBezTo>
                    <a:cubicBezTo>
                      <a:pt x="31" y="16"/>
                      <a:pt x="31" y="17"/>
                      <a:pt x="30" y="18"/>
                    </a:cubicBezTo>
                    <a:cubicBezTo>
                      <a:pt x="0" y="18"/>
                      <a:pt x="0" y="18"/>
                      <a:pt x="0" y="18"/>
                    </a:cubicBezTo>
                    <a:cubicBezTo>
                      <a:pt x="1" y="11"/>
                      <a:pt x="2" y="5"/>
                      <a:pt x="5" y="0"/>
                    </a:cubicBezTo>
                    <a:close/>
                  </a:path>
                </a:pathLst>
              </a:custGeom>
              <a:solidFill>
                <a:srgbClr val="DBDCD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5" name="Freeform 51"/>
              <p:cNvSpPr/>
              <p:nvPr/>
            </p:nvSpPr>
            <p:spPr bwMode="auto">
              <a:xfrm>
                <a:off x="1220788" y="2466976"/>
                <a:ext cx="33338" cy="19050"/>
              </a:xfrm>
              <a:custGeom>
                <a:avLst/>
                <a:gdLst>
                  <a:gd name="T0" fmla="*/ 0 w 31"/>
                  <a:gd name="T1" fmla="*/ 0 h 19"/>
                  <a:gd name="T2" fmla="*/ 30 w 31"/>
                  <a:gd name="T3" fmla="*/ 0 h 19"/>
                  <a:gd name="T4" fmla="*/ 31 w 31"/>
                  <a:gd name="T5" fmla="*/ 3 h 19"/>
                  <a:gd name="T6" fmla="*/ 5 w 31"/>
                  <a:gd name="T7" fmla="*/ 19 h 19"/>
                  <a:gd name="T8" fmla="*/ 0 w 31"/>
                  <a:gd name="T9" fmla="*/ 0 h 19"/>
                </a:gdLst>
                <a:ahLst/>
                <a:cxnLst>
                  <a:cxn ang="0">
                    <a:pos x="T0" y="T1"/>
                  </a:cxn>
                  <a:cxn ang="0">
                    <a:pos x="T2" y="T3"/>
                  </a:cxn>
                  <a:cxn ang="0">
                    <a:pos x="T4" y="T5"/>
                  </a:cxn>
                  <a:cxn ang="0">
                    <a:pos x="T6" y="T7"/>
                  </a:cxn>
                  <a:cxn ang="0">
                    <a:pos x="T8" y="T9"/>
                  </a:cxn>
                </a:cxnLst>
                <a:rect l="0" t="0" r="r" b="b"/>
                <a:pathLst>
                  <a:path w="31" h="19">
                    <a:moveTo>
                      <a:pt x="0" y="0"/>
                    </a:moveTo>
                    <a:cubicBezTo>
                      <a:pt x="30" y="0"/>
                      <a:pt x="30" y="0"/>
                      <a:pt x="30" y="0"/>
                    </a:cubicBezTo>
                    <a:cubicBezTo>
                      <a:pt x="31" y="1"/>
                      <a:pt x="31" y="2"/>
                      <a:pt x="31" y="3"/>
                    </a:cubicBezTo>
                    <a:cubicBezTo>
                      <a:pt x="5" y="19"/>
                      <a:pt x="5" y="19"/>
                      <a:pt x="5" y="19"/>
                    </a:cubicBezTo>
                    <a:cubicBezTo>
                      <a:pt x="2" y="13"/>
                      <a:pt x="1" y="7"/>
                      <a:pt x="0" y="0"/>
                    </a:cubicBezTo>
                    <a:close/>
                  </a:path>
                </a:pathLst>
              </a:custGeom>
              <a:solidFill>
                <a:srgbClr val="DBDCD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6" name="Freeform 52"/>
              <p:cNvSpPr/>
              <p:nvPr/>
            </p:nvSpPr>
            <p:spPr bwMode="auto">
              <a:xfrm>
                <a:off x="1227138" y="2470151"/>
                <a:ext cx="30163" cy="31750"/>
              </a:xfrm>
              <a:custGeom>
                <a:avLst/>
                <a:gdLst>
                  <a:gd name="T0" fmla="*/ 0 w 28"/>
                  <a:gd name="T1" fmla="*/ 16 h 29"/>
                  <a:gd name="T2" fmla="*/ 26 w 28"/>
                  <a:gd name="T3" fmla="*/ 0 h 29"/>
                  <a:gd name="T4" fmla="*/ 28 w 28"/>
                  <a:gd name="T5" fmla="*/ 2 h 29"/>
                  <a:gd name="T6" fmla="*/ 13 w 28"/>
                  <a:gd name="T7" fmla="*/ 29 h 29"/>
                  <a:gd name="T8" fmla="*/ 0 w 28"/>
                  <a:gd name="T9" fmla="*/ 16 h 29"/>
                </a:gdLst>
                <a:ahLst/>
                <a:cxnLst>
                  <a:cxn ang="0">
                    <a:pos x="T0" y="T1"/>
                  </a:cxn>
                  <a:cxn ang="0">
                    <a:pos x="T2" y="T3"/>
                  </a:cxn>
                  <a:cxn ang="0">
                    <a:pos x="T4" y="T5"/>
                  </a:cxn>
                  <a:cxn ang="0">
                    <a:pos x="T6" y="T7"/>
                  </a:cxn>
                  <a:cxn ang="0">
                    <a:pos x="T8" y="T9"/>
                  </a:cxn>
                </a:cxnLst>
                <a:rect l="0" t="0" r="r" b="b"/>
                <a:pathLst>
                  <a:path w="28" h="29">
                    <a:moveTo>
                      <a:pt x="0" y="16"/>
                    </a:moveTo>
                    <a:cubicBezTo>
                      <a:pt x="26" y="0"/>
                      <a:pt x="26" y="0"/>
                      <a:pt x="26" y="0"/>
                    </a:cubicBezTo>
                    <a:cubicBezTo>
                      <a:pt x="26" y="1"/>
                      <a:pt x="27" y="1"/>
                      <a:pt x="28" y="2"/>
                    </a:cubicBezTo>
                    <a:cubicBezTo>
                      <a:pt x="13" y="29"/>
                      <a:pt x="13" y="29"/>
                      <a:pt x="13" y="29"/>
                    </a:cubicBezTo>
                    <a:cubicBezTo>
                      <a:pt x="7" y="26"/>
                      <a:pt x="3" y="21"/>
                      <a:pt x="0" y="16"/>
                    </a:cubicBezTo>
                    <a:close/>
                  </a:path>
                </a:pathLst>
              </a:custGeom>
              <a:solidFill>
                <a:srgbClr val="DBDCD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7" name="Freeform 53"/>
              <p:cNvSpPr/>
              <p:nvPr/>
            </p:nvSpPr>
            <p:spPr bwMode="auto">
              <a:xfrm>
                <a:off x="1241425" y="2473326"/>
                <a:ext cx="19050" cy="33338"/>
              </a:xfrm>
              <a:custGeom>
                <a:avLst/>
                <a:gdLst>
                  <a:gd name="T0" fmla="*/ 0 w 18"/>
                  <a:gd name="T1" fmla="*/ 27 h 32"/>
                  <a:gd name="T2" fmla="*/ 15 w 18"/>
                  <a:gd name="T3" fmla="*/ 0 h 32"/>
                  <a:gd name="T4" fmla="*/ 18 w 18"/>
                  <a:gd name="T5" fmla="*/ 1 h 32"/>
                  <a:gd name="T6" fmla="*/ 18 w 18"/>
                  <a:gd name="T7" fmla="*/ 32 h 32"/>
                  <a:gd name="T8" fmla="*/ 0 w 18"/>
                  <a:gd name="T9" fmla="*/ 27 h 32"/>
                </a:gdLst>
                <a:ahLst/>
                <a:cxnLst>
                  <a:cxn ang="0">
                    <a:pos x="T0" y="T1"/>
                  </a:cxn>
                  <a:cxn ang="0">
                    <a:pos x="T2" y="T3"/>
                  </a:cxn>
                  <a:cxn ang="0">
                    <a:pos x="T4" y="T5"/>
                  </a:cxn>
                  <a:cxn ang="0">
                    <a:pos x="T6" y="T7"/>
                  </a:cxn>
                  <a:cxn ang="0">
                    <a:pos x="T8" y="T9"/>
                  </a:cxn>
                </a:cxnLst>
                <a:rect l="0" t="0" r="r" b="b"/>
                <a:pathLst>
                  <a:path w="18" h="32">
                    <a:moveTo>
                      <a:pt x="0" y="27"/>
                    </a:moveTo>
                    <a:cubicBezTo>
                      <a:pt x="15" y="0"/>
                      <a:pt x="15" y="0"/>
                      <a:pt x="15" y="0"/>
                    </a:cubicBezTo>
                    <a:cubicBezTo>
                      <a:pt x="16" y="1"/>
                      <a:pt x="17" y="1"/>
                      <a:pt x="18" y="1"/>
                    </a:cubicBezTo>
                    <a:cubicBezTo>
                      <a:pt x="18" y="32"/>
                      <a:pt x="18" y="32"/>
                      <a:pt x="18" y="32"/>
                    </a:cubicBezTo>
                    <a:cubicBezTo>
                      <a:pt x="12" y="32"/>
                      <a:pt x="6" y="31"/>
                      <a:pt x="0" y="27"/>
                    </a:cubicBezTo>
                    <a:close/>
                  </a:path>
                </a:pathLst>
              </a:custGeom>
              <a:solidFill>
                <a:srgbClr val="DBDCD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8" name="Freeform 54"/>
              <p:cNvSpPr/>
              <p:nvPr/>
            </p:nvSpPr>
            <p:spPr bwMode="auto">
              <a:xfrm>
                <a:off x="1262063" y="2473326"/>
                <a:ext cx="19050" cy="33338"/>
              </a:xfrm>
              <a:custGeom>
                <a:avLst/>
                <a:gdLst>
                  <a:gd name="T0" fmla="*/ 0 w 18"/>
                  <a:gd name="T1" fmla="*/ 32 h 32"/>
                  <a:gd name="T2" fmla="*/ 0 w 18"/>
                  <a:gd name="T3" fmla="*/ 1 h 32"/>
                  <a:gd name="T4" fmla="*/ 3 w 18"/>
                  <a:gd name="T5" fmla="*/ 0 h 32"/>
                  <a:gd name="T6" fmla="*/ 18 w 18"/>
                  <a:gd name="T7" fmla="*/ 27 h 32"/>
                  <a:gd name="T8" fmla="*/ 0 w 18"/>
                  <a:gd name="T9" fmla="*/ 32 h 32"/>
                </a:gdLst>
                <a:ahLst/>
                <a:cxnLst>
                  <a:cxn ang="0">
                    <a:pos x="T0" y="T1"/>
                  </a:cxn>
                  <a:cxn ang="0">
                    <a:pos x="T2" y="T3"/>
                  </a:cxn>
                  <a:cxn ang="0">
                    <a:pos x="T4" y="T5"/>
                  </a:cxn>
                  <a:cxn ang="0">
                    <a:pos x="T6" y="T7"/>
                  </a:cxn>
                  <a:cxn ang="0">
                    <a:pos x="T8" y="T9"/>
                  </a:cxn>
                </a:cxnLst>
                <a:rect l="0" t="0" r="r" b="b"/>
                <a:pathLst>
                  <a:path w="18" h="32">
                    <a:moveTo>
                      <a:pt x="0" y="32"/>
                    </a:moveTo>
                    <a:cubicBezTo>
                      <a:pt x="0" y="1"/>
                      <a:pt x="0" y="1"/>
                      <a:pt x="0" y="1"/>
                    </a:cubicBezTo>
                    <a:cubicBezTo>
                      <a:pt x="1" y="1"/>
                      <a:pt x="2" y="1"/>
                      <a:pt x="3" y="0"/>
                    </a:cubicBezTo>
                    <a:cubicBezTo>
                      <a:pt x="18" y="27"/>
                      <a:pt x="18" y="27"/>
                      <a:pt x="18" y="27"/>
                    </a:cubicBezTo>
                    <a:cubicBezTo>
                      <a:pt x="12" y="31"/>
                      <a:pt x="6" y="32"/>
                      <a:pt x="0" y="32"/>
                    </a:cubicBezTo>
                    <a:close/>
                  </a:path>
                </a:pathLst>
              </a:custGeom>
              <a:solidFill>
                <a:srgbClr val="DBDCD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9" name="Freeform 55"/>
              <p:cNvSpPr/>
              <p:nvPr/>
            </p:nvSpPr>
            <p:spPr bwMode="auto">
              <a:xfrm>
                <a:off x="1265238" y="2470151"/>
                <a:ext cx="28575" cy="31750"/>
              </a:xfrm>
              <a:custGeom>
                <a:avLst/>
                <a:gdLst>
                  <a:gd name="T0" fmla="*/ 15 w 28"/>
                  <a:gd name="T1" fmla="*/ 29 h 29"/>
                  <a:gd name="T2" fmla="*/ 0 w 28"/>
                  <a:gd name="T3" fmla="*/ 2 h 29"/>
                  <a:gd name="T4" fmla="*/ 2 w 28"/>
                  <a:gd name="T5" fmla="*/ 0 h 29"/>
                  <a:gd name="T6" fmla="*/ 28 w 28"/>
                  <a:gd name="T7" fmla="*/ 16 h 29"/>
                  <a:gd name="T8" fmla="*/ 15 w 28"/>
                  <a:gd name="T9" fmla="*/ 29 h 29"/>
                </a:gdLst>
                <a:ahLst/>
                <a:cxnLst>
                  <a:cxn ang="0">
                    <a:pos x="T0" y="T1"/>
                  </a:cxn>
                  <a:cxn ang="0">
                    <a:pos x="T2" y="T3"/>
                  </a:cxn>
                  <a:cxn ang="0">
                    <a:pos x="T4" y="T5"/>
                  </a:cxn>
                  <a:cxn ang="0">
                    <a:pos x="T6" y="T7"/>
                  </a:cxn>
                  <a:cxn ang="0">
                    <a:pos x="T8" y="T9"/>
                  </a:cxn>
                </a:cxnLst>
                <a:rect l="0" t="0" r="r" b="b"/>
                <a:pathLst>
                  <a:path w="28" h="29">
                    <a:moveTo>
                      <a:pt x="15" y="29"/>
                    </a:moveTo>
                    <a:cubicBezTo>
                      <a:pt x="0" y="2"/>
                      <a:pt x="0" y="2"/>
                      <a:pt x="0" y="2"/>
                    </a:cubicBezTo>
                    <a:cubicBezTo>
                      <a:pt x="1" y="1"/>
                      <a:pt x="2" y="1"/>
                      <a:pt x="2" y="0"/>
                    </a:cubicBezTo>
                    <a:cubicBezTo>
                      <a:pt x="28" y="16"/>
                      <a:pt x="28" y="16"/>
                      <a:pt x="28" y="16"/>
                    </a:cubicBezTo>
                    <a:cubicBezTo>
                      <a:pt x="25" y="21"/>
                      <a:pt x="21" y="26"/>
                      <a:pt x="15" y="29"/>
                    </a:cubicBezTo>
                    <a:close/>
                  </a:path>
                </a:pathLst>
              </a:custGeom>
              <a:solidFill>
                <a:srgbClr val="DBDCD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0" name="Freeform 56"/>
              <p:cNvSpPr/>
              <p:nvPr/>
            </p:nvSpPr>
            <p:spPr bwMode="auto">
              <a:xfrm>
                <a:off x="1268413" y="2466976"/>
                <a:ext cx="31750" cy="19050"/>
              </a:xfrm>
              <a:custGeom>
                <a:avLst/>
                <a:gdLst>
                  <a:gd name="T0" fmla="*/ 26 w 31"/>
                  <a:gd name="T1" fmla="*/ 19 h 19"/>
                  <a:gd name="T2" fmla="*/ 0 w 31"/>
                  <a:gd name="T3" fmla="*/ 3 h 19"/>
                  <a:gd name="T4" fmla="*/ 1 w 31"/>
                  <a:gd name="T5" fmla="*/ 0 h 19"/>
                  <a:gd name="T6" fmla="*/ 31 w 31"/>
                  <a:gd name="T7" fmla="*/ 0 h 19"/>
                  <a:gd name="T8" fmla="*/ 26 w 31"/>
                  <a:gd name="T9" fmla="*/ 19 h 19"/>
                </a:gdLst>
                <a:ahLst/>
                <a:cxnLst>
                  <a:cxn ang="0">
                    <a:pos x="T0" y="T1"/>
                  </a:cxn>
                  <a:cxn ang="0">
                    <a:pos x="T2" y="T3"/>
                  </a:cxn>
                  <a:cxn ang="0">
                    <a:pos x="T4" y="T5"/>
                  </a:cxn>
                  <a:cxn ang="0">
                    <a:pos x="T6" y="T7"/>
                  </a:cxn>
                  <a:cxn ang="0">
                    <a:pos x="T8" y="T9"/>
                  </a:cxn>
                </a:cxnLst>
                <a:rect l="0" t="0" r="r" b="b"/>
                <a:pathLst>
                  <a:path w="31" h="19">
                    <a:moveTo>
                      <a:pt x="26" y="19"/>
                    </a:moveTo>
                    <a:cubicBezTo>
                      <a:pt x="0" y="3"/>
                      <a:pt x="0" y="3"/>
                      <a:pt x="0" y="3"/>
                    </a:cubicBezTo>
                    <a:cubicBezTo>
                      <a:pt x="0" y="2"/>
                      <a:pt x="0" y="1"/>
                      <a:pt x="1" y="0"/>
                    </a:cubicBezTo>
                    <a:cubicBezTo>
                      <a:pt x="31" y="0"/>
                      <a:pt x="31" y="0"/>
                      <a:pt x="31" y="0"/>
                    </a:cubicBezTo>
                    <a:cubicBezTo>
                      <a:pt x="30" y="7"/>
                      <a:pt x="29" y="13"/>
                      <a:pt x="26" y="19"/>
                    </a:cubicBezTo>
                    <a:close/>
                  </a:path>
                </a:pathLst>
              </a:custGeom>
              <a:solidFill>
                <a:srgbClr val="DBDCD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1" name="Freeform 57"/>
              <p:cNvSpPr>
                <a:spLocks noEditPoints="1"/>
              </p:cNvSpPr>
              <p:nvPr/>
            </p:nvSpPr>
            <p:spPr bwMode="auto">
              <a:xfrm>
                <a:off x="1100138" y="2582863"/>
                <a:ext cx="74613" cy="76200"/>
              </a:xfrm>
              <a:custGeom>
                <a:avLst/>
                <a:gdLst>
                  <a:gd name="T0" fmla="*/ 63 w 70"/>
                  <a:gd name="T1" fmla="*/ 24 h 72"/>
                  <a:gd name="T2" fmla="*/ 61 w 70"/>
                  <a:gd name="T3" fmla="*/ 19 h 72"/>
                  <a:gd name="T4" fmla="*/ 58 w 70"/>
                  <a:gd name="T5" fmla="*/ 15 h 72"/>
                  <a:gd name="T6" fmla="*/ 54 w 70"/>
                  <a:gd name="T7" fmla="*/ 11 h 72"/>
                  <a:gd name="T8" fmla="*/ 49 w 70"/>
                  <a:gd name="T9" fmla="*/ 8 h 72"/>
                  <a:gd name="T10" fmla="*/ 44 w 70"/>
                  <a:gd name="T11" fmla="*/ 5 h 72"/>
                  <a:gd name="T12" fmla="*/ 39 w 70"/>
                  <a:gd name="T13" fmla="*/ 4 h 72"/>
                  <a:gd name="T14" fmla="*/ 33 w 70"/>
                  <a:gd name="T15" fmla="*/ 4 h 72"/>
                  <a:gd name="T16" fmla="*/ 28 w 70"/>
                  <a:gd name="T17" fmla="*/ 5 h 72"/>
                  <a:gd name="T18" fmla="*/ 22 w 70"/>
                  <a:gd name="T19" fmla="*/ 2 h 72"/>
                  <a:gd name="T20" fmla="*/ 16 w 70"/>
                  <a:gd name="T21" fmla="*/ 5 h 72"/>
                  <a:gd name="T22" fmla="*/ 11 w 70"/>
                  <a:gd name="T23" fmla="*/ 9 h 72"/>
                  <a:gd name="T24" fmla="*/ 7 w 70"/>
                  <a:gd name="T25" fmla="*/ 14 h 72"/>
                  <a:gd name="T26" fmla="*/ 4 w 70"/>
                  <a:gd name="T27" fmla="*/ 20 h 72"/>
                  <a:gd name="T28" fmla="*/ 2 w 70"/>
                  <a:gd name="T29" fmla="*/ 26 h 72"/>
                  <a:gd name="T30" fmla="*/ 1 w 70"/>
                  <a:gd name="T31" fmla="*/ 32 h 72"/>
                  <a:gd name="T32" fmla="*/ 1 w 70"/>
                  <a:gd name="T33" fmla="*/ 39 h 72"/>
                  <a:gd name="T34" fmla="*/ 2 w 70"/>
                  <a:gd name="T35" fmla="*/ 45 h 72"/>
                  <a:gd name="T36" fmla="*/ 4 w 70"/>
                  <a:gd name="T37" fmla="*/ 51 h 72"/>
                  <a:gd name="T38" fmla="*/ 7 w 70"/>
                  <a:gd name="T39" fmla="*/ 57 h 72"/>
                  <a:gd name="T40" fmla="*/ 11 w 70"/>
                  <a:gd name="T41" fmla="*/ 62 h 72"/>
                  <a:gd name="T42" fmla="*/ 16 w 70"/>
                  <a:gd name="T43" fmla="*/ 66 h 72"/>
                  <a:gd name="T44" fmla="*/ 21 w 70"/>
                  <a:gd name="T45" fmla="*/ 69 h 72"/>
                  <a:gd name="T46" fmla="*/ 27 w 70"/>
                  <a:gd name="T47" fmla="*/ 71 h 72"/>
                  <a:gd name="T48" fmla="*/ 33 w 70"/>
                  <a:gd name="T49" fmla="*/ 72 h 72"/>
                  <a:gd name="T50" fmla="*/ 39 w 70"/>
                  <a:gd name="T51" fmla="*/ 72 h 72"/>
                  <a:gd name="T52" fmla="*/ 44 w 70"/>
                  <a:gd name="T53" fmla="*/ 71 h 72"/>
                  <a:gd name="T54" fmla="*/ 49 w 70"/>
                  <a:gd name="T55" fmla="*/ 69 h 72"/>
                  <a:gd name="T56" fmla="*/ 54 w 70"/>
                  <a:gd name="T57" fmla="*/ 66 h 72"/>
                  <a:gd name="T58" fmla="*/ 59 w 70"/>
                  <a:gd name="T59" fmla="*/ 62 h 72"/>
                  <a:gd name="T60" fmla="*/ 63 w 70"/>
                  <a:gd name="T61" fmla="*/ 57 h 72"/>
                  <a:gd name="T62" fmla="*/ 66 w 70"/>
                  <a:gd name="T63" fmla="*/ 51 h 72"/>
                  <a:gd name="T64" fmla="*/ 68 w 70"/>
                  <a:gd name="T65" fmla="*/ 45 h 72"/>
                  <a:gd name="T66" fmla="*/ 69 w 70"/>
                  <a:gd name="T67" fmla="*/ 39 h 72"/>
                  <a:gd name="T68" fmla="*/ 69 w 70"/>
                  <a:gd name="T69" fmla="*/ 32 h 72"/>
                  <a:gd name="T70" fmla="*/ 62 w 70"/>
                  <a:gd name="T71" fmla="*/ 28 h 72"/>
                  <a:gd name="T72" fmla="*/ 62 w 70"/>
                  <a:gd name="T73" fmla="*/ 28 h 72"/>
                  <a:gd name="T74" fmla="*/ 38 w 70"/>
                  <a:gd name="T75" fmla="*/ 35 h 72"/>
                  <a:gd name="T76" fmla="*/ 37 w 70"/>
                  <a:gd name="T77" fmla="*/ 31 h 72"/>
                  <a:gd name="T78" fmla="*/ 36 w 70"/>
                  <a:gd name="T79" fmla="*/ 30 h 72"/>
                  <a:gd name="T80" fmla="*/ 27 w 70"/>
                  <a:gd name="T81" fmla="*/ 8 h 72"/>
                  <a:gd name="T82" fmla="*/ 27 w 70"/>
                  <a:gd name="T83" fmla="*/ 8 h 72"/>
                  <a:gd name="T84" fmla="*/ 8 w 70"/>
                  <a:gd name="T85" fmla="*/ 28 h 72"/>
                  <a:gd name="T86" fmla="*/ 30 w 70"/>
                  <a:gd name="T87" fmla="*/ 37 h 72"/>
                  <a:gd name="T88" fmla="*/ 30 w 70"/>
                  <a:gd name="T89" fmla="*/ 38 h 72"/>
                  <a:gd name="T90" fmla="*/ 16 w 70"/>
                  <a:gd name="T91" fmla="*/ 57 h 72"/>
                  <a:gd name="T92" fmla="*/ 16 w 70"/>
                  <a:gd name="T93" fmla="*/ 57 h 72"/>
                  <a:gd name="T94" fmla="*/ 42 w 70"/>
                  <a:gd name="T95" fmla="*/ 64 h 72"/>
                  <a:gd name="T96" fmla="*/ 39 w 70"/>
                  <a:gd name="T97" fmla="*/ 40 h 72"/>
                  <a:gd name="T98" fmla="*/ 39 w 70"/>
                  <a:gd name="T99" fmla="*/ 39 h 72"/>
                  <a:gd name="T100" fmla="*/ 62 w 70"/>
                  <a:gd name="T101" fmla="*/ 43 h 72"/>
                  <a:gd name="T102" fmla="*/ 62 w 70"/>
                  <a:gd name="T103" fmla="*/ 43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0" h="72">
                    <a:moveTo>
                      <a:pt x="64" y="28"/>
                    </a:moveTo>
                    <a:cubicBezTo>
                      <a:pt x="68" y="26"/>
                      <a:pt x="68" y="26"/>
                      <a:pt x="68" y="26"/>
                    </a:cubicBezTo>
                    <a:cubicBezTo>
                      <a:pt x="68" y="25"/>
                      <a:pt x="68" y="24"/>
                      <a:pt x="68" y="23"/>
                    </a:cubicBezTo>
                    <a:cubicBezTo>
                      <a:pt x="63" y="24"/>
                      <a:pt x="63" y="24"/>
                      <a:pt x="63" y="24"/>
                    </a:cubicBezTo>
                    <a:cubicBezTo>
                      <a:pt x="63" y="24"/>
                      <a:pt x="63" y="23"/>
                      <a:pt x="63" y="22"/>
                    </a:cubicBezTo>
                    <a:cubicBezTo>
                      <a:pt x="66" y="20"/>
                      <a:pt x="66" y="20"/>
                      <a:pt x="66" y="20"/>
                    </a:cubicBezTo>
                    <a:cubicBezTo>
                      <a:pt x="66" y="19"/>
                      <a:pt x="65" y="18"/>
                      <a:pt x="65" y="17"/>
                    </a:cubicBezTo>
                    <a:cubicBezTo>
                      <a:pt x="61" y="19"/>
                      <a:pt x="61" y="19"/>
                      <a:pt x="61" y="19"/>
                    </a:cubicBezTo>
                    <a:cubicBezTo>
                      <a:pt x="61" y="19"/>
                      <a:pt x="60" y="18"/>
                      <a:pt x="60" y="17"/>
                    </a:cubicBezTo>
                    <a:cubicBezTo>
                      <a:pt x="63" y="14"/>
                      <a:pt x="63" y="14"/>
                      <a:pt x="63" y="14"/>
                    </a:cubicBezTo>
                    <a:cubicBezTo>
                      <a:pt x="62" y="14"/>
                      <a:pt x="62" y="13"/>
                      <a:pt x="61" y="12"/>
                    </a:cubicBezTo>
                    <a:cubicBezTo>
                      <a:pt x="58" y="15"/>
                      <a:pt x="58" y="15"/>
                      <a:pt x="58" y="15"/>
                    </a:cubicBezTo>
                    <a:cubicBezTo>
                      <a:pt x="57" y="14"/>
                      <a:pt x="57" y="14"/>
                      <a:pt x="56" y="13"/>
                    </a:cubicBezTo>
                    <a:cubicBezTo>
                      <a:pt x="59" y="9"/>
                      <a:pt x="59" y="9"/>
                      <a:pt x="59" y="9"/>
                    </a:cubicBezTo>
                    <a:cubicBezTo>
                      <a:pt x="58" y="9"/>
                      <a:pt x="57" y="8"/>
                      <a:pt x="57" y="8"/>
                    </a:cubicBezTo>
                    <a:cubicBezTo>
                      <a:pt x="54" y="11"/>
                      <a:pt x="54" y="11"/>
                      <a:pt x="54" y="11"/>
                    </a:cubicBezTo>
                    <a:cubicBezTo>
                      <a:pt x="53" y="10"/>
                      <a:pt x="53" y="10"/>
                      <a:pt x="52" y="10"/>
                    </a:cubicBezTo>
                    <a:cubicBezTo>
                      <a:pt x="54" y="5"/>
                      <a:pt x="54" y="5"/>
                      <a:pt x="54" y="5"/>
                    </a:cubicBezTo>
                    <a:cubicBezTo>
                      <a:pt x="53" y="5"/>
                      <a:pt x="52" y="4"/>
                      <a:pt x="52" y="4"/>
                    </a:cubicBezTo>
                    <a:cubicBezTo>
                      <a:pt x="49" y="8"/>
                      <a:pt x="49" y="8"/>
                      <a:pt x="49" y="8"/>
                    </a:cubicBezTo>
                    <a:cubicBezTo>
                      <a:pt x="49" y="7"/>
                      <a:pt x="48" y="7"/>
                      <a:pt x="47" y="7"/>
                    </a:cubicBezTo>
                    <a:cubicBezTo>
                      <a:pt x="48" y="2"/>
                      <a:pt x="48" y="2"/>
                      <a:pt x="48" y="2"/>
                    </a:cubicBezTo>
                    <a:cubicBezTo>
                      <a:pt x="48" y="2"/>
                      <a:pt x="47" y="2"/>
                      <a:pt x="46" y="1"/>
                    </a:cubicBezTo>
                    <a:cubicBezTo>
                      <a:pt x="44" y="5"/>
                      <a:pt x="44" y="5"/>
                      <a:pt x="44" y="5"/>
                    </a:cubicBezTo>
                    <a:cubicBezTo>
                      <a:pt x="43" y="5"/>
                      <a:pt x="43" y="5"/>
                      <a:pt x="42" y="5"/>
                    </a:cubicBezTo>
                    <a:cubicBezTo>
                      <a:pt x="43" y="0"/>
                      <a:pt x="43" y="0"/>
                      <a:pt x="43" y="0"/>
                    </a:cubicBezTo>
                    <a:cubicBezTo>
                      <a:pt x="42" y="0"/>
                      <a:pt x="41" y="0"/>
                      <a:pt x="40" y="0"/>
                    </a:cubicBezTo>
                    <a:cubicBezTo>
                      <a:pt x="39" y="4"/>
                      <a:pt x="39" y="4"/>
                      <a:pt x="39" y="4"/>
                    </a:cubicBezTo>
                    <a:cubicBezTo>
                      <a:pt x="38" y="4"/>
                      <a:pt x="37" y="4"/>
                      <a:pt x="37" y="4"/>
                    </a:cubicBezTo>
                    <a:cubicBezTo>
                      <a:pt x="36" y="0"/>
                      <a:pt x="36" y="0"/>
                      <a:pt x="36" y="0"/>
                    </a:cubicBezTo>
                    <a:cubicBezTo>
                      <a:pt x="36" y="0"/>
                      <a:pt x="35" y="0"/>
                      <a:pt x="34" y="0"/>
                    </a:cubicBezTo>
                    <a:cubicBezTo>
                      <a:pt x="33" y="4"/>
                      <a:pt x="33" y="4"/>
                      <a:pt x="33" y="4"/>
                    </a:cubicBezTo>
                    <a:cubicBezTo>
                      <a:pt x="33" y="4"/>
                      <a:pt x="32" y="4"/>
                      <a:pt x="31" y="4"/>
                    </a:cubicBezTo>
                    <a:cubicBezTo>
                      <a:pt x="30" y="0"/>
                      <a:pt x="30" y="0"/>
                      <a:pt x="30" y="0"/>
                    </a:cubicBezTo>
                    <a:cubicBezTo>
                      <a:pt x="29" y="0"/>
                      <a:pt x="29" y="0"/>
                      <a:pt x="28" y="0"/>
                    </a:cubicBezTo>
                    <a:cubicBezTo>
                      <a:pt x="28" y="5"/>
                      <a:pt x="28" y="5"/>
                      <a:pt x="28" y="5"/>
                    </a:cubicBezTo>
                    <a:cubicBezTo>
                      <a:pt x="28" y="5"/>
                      <a:pt x="27" y="5"/>
                      <a:pt x="27" y="5"/>
                    </a:cubicBezTo>
                    <a:cubicBezTo>
                      <a:pt x="27" y="5"/>
                      <a:pt x="26" y="5"/>
                      <a:pt x="26" y="5"/>
                    </a:cubicBezTo>
                    <a:cubicBezTo>
                      <a:pt x="24" y="1"/>
                      <a:pt x="24" y="1"/>
                      <a:pt x="24" y="1"/>
                    </a:cubicBezTo>
                    <a:cubicBezTo>
                      <a:pt x="23" y="2"/>
                      <a:pt x="23" y="2"/>
                      <a:pt x="22" y="2"/>
                    </a:cubicBezTo>
                    <a:cubicBezTo>
                      <a:pt x="23" y="7"/>
                      <a:pt x="23" y="7"/>
                      <a:pt x="23" y="7"/>
                    </a:cubicBezTo>
                    <a:cubicBezTo>
                      <a:pt x="22" y="7"/>
                      <a:pt x="22" y="7"/>
                      <a:pt x="21" y="8"/>
                    </a:cubicBezTo>
                    <a:cubicBezTo>
                      <a:pt x="19" y="4"/>
                      <a:pt x="19" y="4"/>
                      <a:pt x="19" y="4"/>
                    </a:cubicBezTo>
                    <a:cubicBezTo>
                      <a:pt x="18" y="4"/>
                      <a:pt x="17" y="5"/>
                      <a:pt x="16" y="5"/>
                    </a:cubicBezTo>
                    <a:cubicBezTo>
                      <a:pt x="18" y="9"/>
                      <a:pt x="18" y="9"/>
                      <a:pt x="18" y="9"/>
                    </a:cubicBezTo>
                    <a:cubicBezTo>
                      <a:pt x="18" y="10"/>
                      <a:pt x="17" y="10"/>
                      <a:pt x="17" y="11"/>
                    </a:cubicBezTo>
                    <a:cubicBezTo>
                      <a:pt x="13" y="8"/>
                      <a:pt x="13" y="8"/>
                      <a:pt x="13" y="8"/>
                    </a:cubicBezTo>
                    <a:cubicBezTo>
                      <a:pt x="13" y="8"/>
                      <a:pt x="12" y="9"/>
                      <a:pt x="11" y="9"/>
                    </a:cubicBezTo>
                    <a:cubicBezTo>
                      <a:pt x="14" y="13"/>
                      <a:pt x="14" y="13"/>
                      <a:pt x="14" y="13"/>
                    </a:cubicBezTo>
                    <a:cubicBezTo>
                      <a:pt x="13" y="13"/>
                      <a:pt x="13" y="14"/>
                      <a:pt x="13" y="14"/>
                    </a:cubicBezTo>
                    <a:cubicBezTo>
                      <a:pt x="9" y="12"/>
                      <a:pt x="9" y="12"/>
                      <a:pt x="9" y="12"/>
                    </a:cubicBezTo>
                    <a:cubicBezTo>
                      <a:pt x="8" y="13"/>
                      <a:pt x="8" y="13"/>
                      <a:pt x="7" y="14"/>
                    </a:cubicBezTo>
                    <a:cubicBezTo>
                      <a:pt x="10" y="17"/>
                      <a:pt x="10" y="17"/>
                      <a:pt x="10" y="17"/>
                    </a:cubicBezTo>
                    <a:cubicBezTo>
                      <a:pt x="10" y="18"/>
                      <a:pt x="10" y="18"/>
                      <a:pt x="9" y="19"/>
                    </a:cubicBezTo>
                    <a:cubicBezTo>
                      <a:pt x="5" y="17"/>
                      <a:pt x="5" y="17"/>
                      <a:pt x="5" y="17"/>
                    </a:cubicBezTo>
                    <a:cubicBezTo>
                      <a:pt x="5" y="18"/>
                      <a:pt x="4" y="19"/>
                      <a:pt x="4" y="20"/>
                    </a:cubicBezTo>
                    <a:cubicBezTo>
                      <a:pt x="8" y="22"/>
                      <a:pt x="8" y="22"/>
                      <a:pt x="8" y="22"/>
                    </a:cubicBezTo>
                    <a:cubicBezTo>
                      <a:pt x="7" y="23"/>
                      <a:pt x="7" y="23"/>
                      <a:pt x="7" y="24"/>
                    </a:cubicBezTo>
                    <a:cubicBezTo>
                      <a:pt x="3" y="23"/>
                      <a:pt x="3" y="23"/>
                      <a:pt x="3" y="23"/>
                    </a:cubicBezTo>
                    <a:cubicBezTo>
                      <a:pt x="2" y="24"/>
                      <a:pt x="2" y="25"/>
                      <a:pt x="2" y="26"/>
                    </a:cubicBezTo>
                    <a:cubicBezTo>
                      <a:pt x="6" y="28"/>
                      <a:pt x="6" y="28"/>
                      <a:pt x="6" y="28"/>
                    </a:cubicBezTo>
                    <a:cubicBezTo>
                      <a:pt x="6" y="28"/>
                      <a:pt x="5" y="29"/>
                      <a:pt x="5" y="30"/>
                    </a:cubicBezTo>
                    <a:cubicBezTo>
                      <a:pt x="1" y="29"/>
                      <a:pt x="1" y="29"/>
                      <a:pt x="1" y="29"/>
                    </a:cubicBezTo>
                    <a:cubicBezTo>
                      <a:pt x="1" y="30"/>
                      <a:pt x="1" y="31"/>
                      <a:pt x="1" y="32"/>
                    </a:cubicBezTo>
                    <a:cubicBezTo>
                      <a:pt x="5" y="33"/>
                      <a:pt x="5" y="33"/>
                      <a:pt x="5" y="33"/>
                    </a:cubicBezTo>
                    <a:cubicBezTo>
                      <a:pt x="5" y="34"/>
                      <a:pt x="5" y="34"/>
                      <a:pt x="5" y="35"/>
                    </a:cubicBezTo>
                    <a:cubicBezTo>
                      <a:pt x="0" y="36"/>
                      <a:pt x="0" y="36"/>
                      <a:pt x="0" y="36"/>
                    </a:cubicBezTo>
                    <a:cubicBezTo>
                      <a:pt x="0" y="37"/>
                      <a:pt x="0" y="38"/>
                      <a:pt x="1" y="39"/>
                    </a:cubicBezTo>
                    <a:cubicBezTo>
                      <a:pt x="5" y="39"/>
                      <a:pt x="5" y="39"/>
                      <a:pt x="5" y="39"/>
                    </a:cubicBezTo>
                    <a:cubicBezTo>
                      <a:pt x="5" y="39"/>
                      <a:pt x="5" y="40"/>
                      <a:pt x="5" y="41"/>
                    </a:cubicBezTo>
                    <a:cubicBezTo>
                      <a:pt x="1" y="42"/>
                      <a:pt x="1" y="42"/>
                      <a:pt x="1" y="42"/>
                    </a:cubicBezTo>
                    <a:cubicBezTo>
                      <a:pt x="1" y="43"/>
                      <a:pt x="1" y="44"/>
                      <a:pt x="2" y="45"/>
                    </a:cubicBezTo>
                    <a:cubicBezTo>
                      <a:pt x="6" y="44"/>
                      <a:pt x="6" y="44"/>
                      <a:pt x="6" y="44"/>
                    </a:cubicBezTo>
                    <a:cubicBezTo>
                      <a:pt x="6" y="45"/>
                      <a:pt x="6" y="46"/>
                      <a:pt x="6" y="46"/>
                    </a:cubicBezTo>
                    <a:cubicBezTo>
                      <a:pt x="3" y="48"/>
                      <a:pt x="3" y="48"/>
                      <a:pt x="3" y="48"/>
                    </a:cubicBezTo>
                    <a:cubicBezTo>
                      <a:pt x="3" y="49"/>
                      <a:pt x="3" y="50"/>
                      <a:pt x="4" y="51"/>
                    </a:cubicBezTo>
                    <a:cubicBezTo>
                      <a:pt x="8" y="50"/>
                      <a:pt x="8" y="50"/>
                      <a:pt x="8" y="50"/>
                    </a:cubicBezTo>
                    <a:cubicBezTo>
                      <a:pt x="8" y="50"/>
                      <a:pt x="8" y="51"/>
                      <a:pt x="9" y="52"/>
                    </a:cubicBezTo>
                    <a:cubicBezTo>
                      <a:pt x="5" y="54"/>
                      <a:pt x="5" y="54"/>
                      <a:pt x="5" y="54"/>
                    </a:cubicBezTo>
                    <a:cubicBezTo>
                      <a:pt x="6" y="55"/>
                      <a:pt x="6" y="56"/>
                      <a:pt x="7" y="57"/>
                    </a:cubicBezTo>
                    <a:cubicBezTo>
                      <a:pt x="11" y="55"/>
                      <a:pt x="11" y="55"/>
                      <a:pt x="11" y="55"/>
                    </a:cubicBezTo>
                    <a:cubicBezTo>
                      <a:pt x="11" y="55"/>
                      <a:pt x="11" y="56"/>
                      <a:pt x="12" y="56"/>
                    </a:cubicBezTo>
                    <a:cubicBezTo>
                      <a:pt x="9" y="60"/>
                      <a:pt x="9" y="60"/>
                      <a:pt x="9" y="60"/>
                    </a:cubicBezTo>
                    <a:cubicBezTo>
                      <a:pt x="10" y="60"/>
                      <a:pt x="10" y="61"/>
                      <a:pt x="11" y="62"/>
                    </a:cubicBezTo>
                    <a:cubicBezTo>
                      <a:pt x="14" y="59"/>
                      <a:pt x="14" y="59"/>
                      <a:pt x="14" y="59"/>
                    </a:cubicBezTo>
                    <a:cubicBezTo>
                      <a:pt x="15" y="59"/>
                      <a:pt x="15" y="60"/>
                      <a:pt x="16" y="60"/>
                    </a:cubicBezTo>
                    <a:cubicBezTo>
                      <a:pt x="13" y="64"/>
                      <a:pt x="13" y="64"/>
                      <a:pt x="13" y="64"/>
                    </a:cubicBezTo>
                    <a:cubicBezTo>
                      <a:pt x="14" y="65"/>
                      <a:pt x="15" y="65"/>
                      <a:pt x="16" y="66"/>
                    </a:cubicBezTo>
                    <a:cubicBezTo>
                      <a:pt x="18" y="62"/>
                      <a:pt x="18" y="62"/>
                      <a:pt x="18" y="62"/>
                    </a:cubicBezTo>
                    <a:cubicBezTo>
                      <a:pt x="19" y="63"/>
                      <a:pt x="20" y="63"/>
                      <a:pt x="20" y="63"/>
                    </a:cubicBezTo>
                    <a:cubicBezTo>
                      <a:pt x="19" y="68"/>
                      <a:pt x="19" y="68"/>
                      <a:pt x="19" y="68"/>
                    </a:cubicBezTo>
                    <a:cubicBezTo>
                      <a:pt x="19" y="68"/>
                      <a:pt x="20" y="68"/>
                      <a:pt x="21" y="69"/>
                    </a:cubicBezTo>
                    <a:cubicBezTo>
                      <a:pt x="23" y="65"/>
                      <a:pt x="23" y="65"/>
                      <a:pt x="23" y="65"/>
                    </a:cubicBezTo>
                    <a:cubicBezTo>
                      <a:pt x="24" y="65"/>
                      <a:pt x="25" y="66"/>
                      <a:pt x="25" y="66"/>
                    </a:cubicBezTo>
                    <a:cubicBezTo>
                      <a:pt x="24" y="70"/>
                      <a:pt x="24" y="70"/>
                      <a:pt x="24" y="70"/>
                    </a:cubicBezTo>
                    <a:cubicBezTo>
                      <a:pt x="25" y="70"/>
                      <a:pt x="26" y="71"/>
                      <a:pt x="27" y="71"/>
                    </a:cubicBezTo>
                    <a:cubicBezTo>
                      <a:pt x="28" y="67"/>
                      <a:pt x="28" y="67"/>
                      <a:pt x="28" y="67"/>
                    </a:cubicBezTo>
                    <a:cubicBezTo>
                      <a:pt x="29" y="67"/>
                      <a:pt x="30" y="67"/>
                      <a:pt x="30" y="67"/>
                    </a:cubicBezTo>
                    <a:cubicBezTo>
                      <a:pt x="30" y="72"/>
                      <a:pt x="30" y="72"/>
                      <a:pt x="30" y="72"/>
                    </a:cubicBezTo>
                    <a:cubicBezTo>
                      <a:pt x="31" y="72"/>
                      <a:pt x="32" y="72"/>
                      <a:pt x="33" y="72"/>
                    </a:cubicBezTo>
                    <a:cubicBezTo>
                      <a:pt x="34" y="67"/>
                      <a:pt x="34" y="67"/>
                      <a:pt x="34" y="67"/>
                    </a:cubicBezTo>
                    <a:cubicBezTo>
                      <a:pt x="35" y="67"/>
                      <a:pt x="35" y="67"/>
                      <a:pt x="36" y="67"/>
                    </a:cubicBezTo>
                    <a:cubicBezTo>
                      <a:pt x="37" y="72"/>
                      <a:pt x="37" y="72"/>
                      <a:pt x="37" y="72"/>
                    </a:cubicBezTo>
                    <a:cubicBezTo>
                      <a:pt x="38" y="72"/>
                      <a:pt x="38" y="72"/>
                      <a:pt x="39" y="72"/>
                    </a:cubicBezTo>
                    <a:cubicBezTo>
                      <a:pt x="39" y="67"/>
                      <a:pt x="39" y="67"/>
                      <a:pt x="39" y="67"/>
                    </a:cubicBezTo>
                    <a:cubicBezTo>
                      <a:pt x="40" y="67"/>
                      <a:pt x="41" y="67"/>
                      <a:pt x="41" y="67"/>
                    </a:cubicBezTo>
                    <a:cubicBezTo>
                      <a:pt x="43" y="71"/>
                      <a:pt x="43" y="71"/>
                      <a:pt x="43" y="71"/>
                    </a:cubicBezTo>
                    <a:cubicBezTo>
                      <a:pt x="43" y="71"/>
                      <a:pt x="44" y="71"/>
                      <a:pt x="44" y="71"/>
                    </a:cubicBezTo>
                    <a:cubicBezTo>
                      <a:pt x="45" y="70"/>
                      <a:pt x="45" y="70"/>
                      <a:pt x="45" y="70"/>
                    </a:cubicBezTo>
                    <a:cubicBezTo>
                      <a:pt x="45" y="66"/>
                      <a:pt x="45" y="66"/>
                      <a:pt x="45" y="66"/>
                    </a:cubicBezTo>
                    <a:cubicBezTo>
                      <a:pt x="45" y="66"/>
                      <a:pt x="46" y="65"/>
                      <a:pt x="47" y="65"/>
                    </a:cubicBezTo>
                    <a:cubicBezTo>
                      <a:pt x="49" y="69"/>
                      <a:pt x="49" y="69"/>
                      <a:pt x="49" y="69"/>
                    </a:cubicBezTo>
                    <a:cubicBezTo>
                      <a:pt x="50" y="69"/>
                      <a:pt x="50" y="68"/>
                      <a:pt x="51" y="68"/>
                    </a:cubicBezTo>
                    <a:cubicBezTo>
                      <a:pt x="50" y="64"/>
                      <a:pt x="50" y="64"/>
                      <a:pt x="50" y="64"/>
                    </a:cubicBezTo>
                    <a:cubicBezTo>
                      <a:pt x="50" y="63"/>
                      <a:pt x="51" y="63"/>
                      <a:pt x="51" y="62"/>
                    </a:cubicBezTo>
                    <a:cubicBezTo>
                      <a:pt x="54" y="66"/>
                      <a:pt x="54" y="66"/>
                      <a:pt x="54" y="66"/>
                    </a:cubicBezTo>
                    <a:cubicBezTo>
                      <a:pt x="55" y="65"/>
                      <a:pt x="56" y="65"/>
                      <a:pt x="56" y="64"/>
                    </a:cubicBezTo>
                    <a:cubicBezTo>
                      <a:pt x="54" y="60"/>
                      <a:pt x="54" y="60"/>
                      <a:pt x="54" y="60"/>
                    </a:cubicBezTo>
                    <a:cubicBezTo>
                      <a:pt x="55" y="60"/>
                      <a:pt x="55" y="59"/>
                      <a:pt x="56" y="59"/>
                    </a:cubicBezTo>
                    <a:cubicBezTo>
                      <a:pt x="59" y="62"/>
                      <a:pt x="59" y="62"/>
                      <a:pt x="59" y="62"/>
                    </a:cubicBezTo>
                    <a:cubicBezTo>
                      <a:pt x="60" y="61"/>
                      <a:pt x="60" y="60"/>
                      <a:pt x="61" y="60"/>
                    </a:cubicBezTo>
                    <a:cubicBezTo>
                      <a:pt x="58" y="56"/>
                      <a:pt x="58" y="56"/>
                      <a:pt x="58" y="56"/>
                    </a:cubicBezTo>
                    <a:cubicBezTo>
                      <a:pt x="59" y="56"/>
                      <a:pt x="59" y="55"/>
                      <a:pt x="59" y="55"/>
                    </a:cubicBezTo>
                    <a:cubicBezTo>
                      <a:pt x="63" y="57"/>
                      <a:pt x="63" y="57"/>
                      <a:pt x="63" y="57"/>
                    </a:cubicBezTo>
                    <a:cubicBezTo>
                      <a:pt x="64" y="56"/>
                      <a:pt x="64" y="55"/>
                      <a:pt x="65" y="55"/>
                    </a:cubicBezTo>
                    <a:cubicBezTo>
                      <a:pt x="61" y="52"/>
                      <a:pt x="61" y="52"/>
                      <a:pt x="61" y="52"/>
                    </a:cubicBezTo>
                    <a:cubicBezTo>
                      <a:pt x="62" y="51"/>
                      <a:pt x="62" y="51"/>
                      <a:pt x="62" y="50"/>
                    </a:cubicBezTo>
                    <a:cubicBezTo>
                      <a:pt x="66" y="51"/>
                      <a:pt x="66" y="51"/>
                      <a:pt x="66" y="51"/>
                    </a:cubicBezTo>
                    <a:cubicBezTo>
                      <a:pt x="67" y="50"/>
                      <a:pt x="67" y="50"/>
                      <a:pt x="67" y="49"/>
                    </a:cubicBezTo>
                    <a:cubicBezTo>
                      <a:pt x="64" y="47"/>
                      <a:pt x="64" y="47"/>
                      <a:pt x="64" y="47"/>
                    </a:cubicBezTo>
                    <a:cubicBezTo>
                      <a:pt x="64" y="46"/>
                      <a:pt x="64" y="45"/>
                      <a:pt x="64" y="45"/>
                    </a:cubicBezTo>
                    <a:cubicBezTo>
                      <a:pt x="68" y="45"/>
                      <a:pt x="68" y="45"/>
                      <a:pt x="68" y="45"/>
                    </a:cubicBezTo>
                    <a:cubicBezTo>
                      <a:pt x="69" y="44"/>
                      <a:pt x="69" y="43"/>
                      <a:pt x="69" y="42"/>
                    </a:cubicBezTo>
                    <a:cubicBezTo>
                      <a:pt x="65" y="41"/>
                      <a:pt x="65" y="41"/>
                      <a:pt x="65" y="41"/>
                    </a:cubicBezTo>
                    <a:cubicBezTo>
                      <a:pt x="65" y="40"/>
                      <a:pt x="65" y="40"/>
                      <a:pt x="65" y="39"/>
                    </a:cubicBezTo>
                    <a:cubicBezTo>
                      <a:pt x="69" y="39"/>
                      <a:pt x="69" y="39"/>
                      <a:pt x="69" y="39"/>
                    </a:cubicBezTo>
                    <a:cubicBezTo>
                      <a:pt x="70" y="38"/>
                      <a:pt x="70" y="37"/>
                      <a:pt x="70" y="36"/>
                    </a:cubicBezTo>
                    <a:cubicBezTo>
                      <a:pt x="65" y="35"/>
                      <a:pt x="65" y="35"/>
                      <a:pt x="65" y="35"/>
                    </a:cubicBezTo>
                    <a:cubicBezTo>
                      <a:pt x="65" y="35"/>
                      <a:pt x="65" y="34"/>
                      <a:pt x="65" y="33"/>
                    </a:cubicBezTo>
                    <a:cubicBezTo>
                      <a:pt x="69" y="32"/>
                      <a:pt x="69" y="32"/>
                      <a:pt x="69" y="32"/>
                    </a:cubicBezTo>
                    <a:cubicBezTo>
                      <a:pt x="69" y="31"/>
                      <a:pt x="69" y="30"/>
                      <a:pt x="69" y="30"/>
                    </a:cubicBezTo>
                    <a:cubicBezTo>
                      <a:pt x="65" y="30"/>
                      <a:pt x="65" y="30"/>
                      <a:pt x="65" y="30"/>
                    </a:cubicBezTo>
                    <a:cubicBezTo>
                      <a:pt x="65" y="29"/>
                      <a:pt x="65" y="28"/>
                      <a:pt x="64" y="28"/>
                    </a:cubicBezTo>
                    <a:close/>
                    <a:moveTo>
                      <a:pt x="62" y="28"/>
                    </a:moveTo>
                    <a:cubicBezTo>
                      <a:pt x="40" y="34"/>
                      <a:pt x="40" y="34"/>
                      <a:pt x="40" y="34"/>
                    </a:cubicBezTo>
                    <a:cubicBezTo>
                      <a:pt x="40" y="33"/>
                      <a:pt x="39" y="33"/>
                      <a:pt x="39" y="32"/>
                    </a:cubicBezTo>
                    <a:cubicBezTo>
                      <a:pt x="55" y="15"/>
                      <a:pt x="55" y="15"/>
                      <a:pt x="55" y="15"/>
                    </a:cubicBezTo>
                    <a:cubicBezTo>
                      <a:pt x="58" y="19"/>
                      <a:pt x="60" y="23"/>
                      <a:pt x="62" y="28"/>
                    </a:cubicBezTo>
                    <a:close/>
                    <a:moveTo>
                      <a:pt x="36" y="38"/>
                    </a:moveTo>
                    <a:cubicBezTo>
                      <a:pt x="34" y="39"/>
                      <a:pt x="33" y="38"/>
                      <a:pt x="33" y="36"/>
                    </a:cubicBezTo>
                    <a:cubicBezTo>
                      <a:pt x="32" y="35"/>
                      <a:pt x="33" y="34"/>
                      <a:pt x="34" y="33"/>
                    </a:cubicBezTo>
                    <a:cubicBezTo>
                      <a:pt x="36" y="33"/>
                      <a:pt x="37" y="34"/>
                      <a:pt x="38" y="35"/>
                    </a:cubicBezTo>
                    <a:cubicBezTo>
                      <a:pt x="38" y="36"/>
                      <a:pt x="37" y="38"/>
                      <a:pt x="36" y="38"/>
                    </a:cubicBezTo>
                    <a:close/>
                    <a:moveTo>
                      <a:pt x="54" y="15"/>
                    </a:moveTo>
                    <a:cubicBezTo>
                      <a:pt x="38" y="32"/>
                      <a:pt x="38" y="32"/>
                      <a:pt x="38" y="32"/>
                    </a:cubicBezTo>
                    <a:cubicBezTo>
                      <a:pt x="38" y="31"/>
                      <a:pt x="37" y="31"/>
                      <a:pt x="37" y="31"/>
                    </a:cubicBezTo>
                    <a:cubicBezTo>
                      <a:pt x="42" y="8"/>
                      <a:pt x="42" y="8"/>
                      <a:pt x="42" y="8"/>
                    </a:cubicBezTo>
                    <a:cubicBezTo>
                      <a:pt x="47" y="9"/>
                      <a:pt x="51" y="11"/>
                      <a:pt x="54" y="15"/>
                    </a:cubicBezTo>
                    <a:close/>
                    <a:moveTo>
                      <a:pt x="42" y="8"/>
                    </a:moveTo>
                    <a:cubicBezTo>
                      <a:pt x="36" y="30"/>
                      <a:pt x="36" y="30"/>
                      <a:pt x="36" y="30"/>
                    </a:cubicBezTo>
                    <a:cubicBezTo>
                      <a:pt x="35" y="30"/>
                      <a:pt x="35" y="30"/>
                      <a:pt x="34" y="30"/>
                    </a:cubicBezTo>
                    <a:cubicBezTo>
                      <a:pt x="28" y="8"/>
                      <a:pt x="28" y="8"/>
                      <a:pt x="28" y="8"/>
                    </a:cubicBezTo>
                    <a:cubicBezTo>
                      <a:pt x="33" y="7"/>
                      <a:pt x="37" y="7"/>
                      <a:pt x="42" y="8"/>
                    </a:cubicBezTo>
                    <a:close/>
                    <a:moveTo>
                      <a:pt x="27" y="8"/>
                    </a:moveTo>
                    <a:cubicBezTo>
                      <a:pt x="33" y="31"/>
                      <a:pt x="33" y="31"/>
                      <a:pt x="33" y="31"/>
                    </a:cubicBezTo>
                    <a:cubicBezTo>
                      <a:pt x="33" y="31"/>
                      <a:pt x="32" y="31"/>
                      <a:pt x="32" y="32"/>
                    </a:cubicBezTo>
                    <a:cubicBezTo>
                      <a:pt x="16" y="15"/>
                      <a:pt x="16" y="15"/>
                      <a:pt x="16" y="15"/>
                    </a:cubicBezTo>
                    <a:cubicBezTo>
                      <a:pt x="19" y="12"/>
                      <a:pt x="23" y="9"/>
                      <a:pt x="27" y="8"/>
                    </a:cubicBezTo>
                    <a:close/>
                    <a:moveTo>
                      <a:pt x="15" y="16"/>
                    </a:moveTo>
                    <a:cubicBezTo>
                      <a:pt x="31" y="32"/>
                      <a:pt x="31" y="32"/>
                      <a:pt x="31" y="32"/>
                    </a:cubicBezTo>
                    <a:cubicBezTo>
                      <a:pt x="31" y="33"/>
                      <a:pt x="30" y="33"/>
                      <a:pt x="30" y="34"/>
                    </a:cubicBezTo>
                    <a:cubicBezTo>
                      <a:pt x="8" y="28"/>
                      <a:pt x="8" y="28"/>
                      <a:pt x="8" y="28"/>
                    </a:cubicBezTo>
                    <a:cubicBezTo>
                      <a:pt x="10" y="24"/>
                      <a:pt x="12" y="19"/>
                      <a:pt x="15" y="16"/>
                    </a:cubicBezTo>
                    <a:close/>
                    <a:moveTo>
                      <a:pt x="8" y="29"/>
                    </a:moveTo>
                    <a:cubicBezTo>
                      <a:pt x="30" y="35"/>
                      <a:pt x="30" y="35"/>
                      <a:pt x="30" y="35"/>
                    </a:cubicBezTo>
                    <a:cubicBezTo>
                      <a:pt x="30" y="35"/>
                      <a:pt x="30" y="36"/>
                      <a:pt x="30" y="37"/>
                    </a:cubicBezTo>
                    <a:cubicBezTo>
                      <a:pt x="8" y="43"/>
                      <a:pt x="8" y="43"/>
                      <a:pt x="8" y="43"/>
                    </a:cubicBezTo>
                    <a:cubicBezTo>
                      <a:pt x="7" y="38"/>
                      <a:pt x="7" y="34"/>
                      <a:pt x="8" y="29"/>
                    </a:cubicBezTo>
                    <a:close/>
                    <a:moveTo>
                      <a:pt x="9" y="44"/>
                    </a:moveTo>
                    <a:cubicBezTo>
                      <a:pt x="30" y="38"/>
                      <a:pt x="30" y="38"/>
                      <a:pt x="30" y="38"/>
                    </a:cubicBezTo>
                    <a:cubicBezTo>
                      <a:pt x="30" y="38"/>
                      <a:pt x="31" y="39"/>
                      <a:pt x="31" y="39"/>
                    </a:cubicBezTo>
                    <a:cubicBezTo>
                      <a:pt x="15" y="56"/>
                      <a:pt x="15" y="56"/>
                      <a:pt x="15" y="56"/>
                    </a:cubicBezTo>
                    <a:cubicBezTo>
                      <a:pt x="12" y="53"/>
                      <a:pt x="10" y="49"/>
                      <a:pt x="9" y="44"/>
                    </a:cubicBezTo>
                    <a:close/>
                    <a:moveTo>
                      <a:pt x="16" y="57"/>
                    </a:moveTo>
                    <a:cubicBezTo>
                      <a:pt x="32" y="40"/>
                      <a:pt x="32" y="40"/>
                      <a:pt x="32" y="40"/>
                    </a:cubicBezTo>
                    <a:cubicBezTo>
                      <a:pt x="32" y="40"/>
                      <a:pt x="33" y="41"/>
                      <a:pt x="33" y="41"/>
                    </a:cubicBezTo>
                    <a:cubicBezTo>
                      <a:pt x="28" y="64"/>
                      <a:pt x="28" y="64"/>
                      <a:pt x="28" y="64"/>
                    </a:cubicBezTo>
                    <a:cubicBezTo>
                      <a:pt x="23" y="62"/>
                      <a:pt x="19" y="60"/>
                      <a:pt x="16" y="57"/>
                    </a:cubicBezTo>
                    <a:close/>
                    <a:moveTo>
                      <a:pt x="29" y="64"/>
                    </a:moveTo>
                    <a:cubicBezTo>
                      <a:pt x="34" y="41"/>
                      <a:pt x="34" y="41"/>
                      <a:pt x="34" y="41"/>
                    </a:cubicBezTo>
                    <a:cubicBezTo>
                      <a:pt x="35" y="41"/>
                      <a:pt x="35" y="41"/>
                      <a:pt x="36" y="41"/>
                    </a:cubicBezTo>
                    <a:cubicBezTo>
                      <a:pt x="42" y="64"/>
                      <a:pt x="42" y="64"/>
                      <a:pt x="42" y="64"/>
                    </a:cubicBezTo>
                    <a:cubicBezTo>
                      <a:pt x="38" y="65"/>
                      <a:pt x="33" y="65"/>
                      <a:pt x="29" y="64"/>
                    </a:cubicBezTo>
                    <a:close/>
                    <a:moveTo>
                      <a:pt x="43" y="64"/>
                    </a:moveTo>
                    <a:cubicBezTo>
                      <a:pt x="37" y="41"/>
                      <a:pt x="37" y="41"/>
                      <a:pt x="37" y="41"/>
                    </a:cubicBezTo>
                    <a:cubicBezTo>
                      <a:pt x="37" y="41"/>
                      <a:pt x="38" y="40"/>
                      <a:pt x="39" y="40"/>
                    </a:cubicBezTo>
                    <a:cubicBezTo>
                      <a:pt x="55" y="56"/>
                      <a:pt x="55" y="56"/>
                      <a:pt x="55" y="56"/>
                    </a:cubicBezTo>
                    <a:cubicBezTo>
                      <a:pt x="51" y="60"/>
                      <a:pt x="47" y="62"/>
                      <a:pt x="43" y="64"/>
                    </a:cubicBezTo>
                    <a:close/>
                    <a:moveTo>
                      <a:pt x="55" y="56"/>
                    </a:moveTo>
                    <a:cubicBezTo>
                      <a:pt x="39" y="39"/>
                      <a:pt x="39" y="39"/>
                      <a:pt x="39" y="39"/>
                    </a:cubicBezTo>
                    <a:cubicBezTo>
                      <a:pt x="39" y="39"/>
                      <a:pt x="40" y="38"/>
                      <a:pt x="40" y="38"/>
                    </a:cubicBezTo>
                    <a:cubicBezTo>
                      <a:pt x="62" y="43"/>
                      <a:pt x="62" y="43"/>
                      <a:pt x="62" y="43"/>
                    </a:cubicBezTo>
                    <a:cubicBezTo>
                      <a:pt x="61" y="48"/>
                      <a:pt x="58" y="52"/>
                      <a:pt x="55" y="56"/>
                    </a:cubicBezTo>
                    <a:close/>
                    <a:moveTo>
                      <a:pt x="62" y="43"/>
                    </a:moveTo>
                    <a:cubicBezTo>
                      <a:pt x="40" y="37"/>
                      <a:pt x="40" y="37"/>
                      <a:pt x="40" y="37"/>
                    </a:cubicBezTo>
                    <a:cubicBezTo>
                      <a:pt x="40" y="36"/>
                      <a:pt x="40" y="35"/>
                      <a:pt x="40" y="35"/>
                    </a:cubicBezTo>
                    <a:cubicBezTo>
                      <a:pt x="62" y="28"/>
                      <a:pt x="62" y="28"/>
                      <a:pt x="62" y="28"/>
                    </a:cubicBezTo>
                    <a:cubicBezTo>
                      <a:pt x="63" y="33"/>
                      <a:pt x="63" y="38"/>
                      <a:pt x="62" y="43"/>
                    </a:cubicBezTo>
                    <a:close/>
                  </a:path>
                </a:pathLst>
              </a:custGeom>
              <a:solidFill>
                <a:srgbClr val="3E3A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2" name="Freeform 58"/>
              <p:cNvSpPr>
                <a:spLocks noEditPoints="1"/>
              </p:cNvSpPr>
              <p:nvPr/>
            </p:nvSpPr>
            <p:spPr bwMode="auto">
              <a:xfrm>
                <a:off x="1030288" y="2438401"/>
                <a:ext cx="90488" cy="95250"/>
              </a:xfrm>
              <a:custGeom>
                <a:avLst/>
                <a:gdLst>
                  <a:gd name="T0" fmla="*/ 85 w 85"/>
                  <a:gd name="T1" fmla="*/ 48 h 89"/>
                  <a:gd name="T2" fmla="*/ 85 w 85"/>
                  <a:gd name="T3" fmla="*/ 41 h 89"/>
                  <a:gd name="T4" fmla="*/ 75 w 85"/>
                  <a:gd name="T5" fmla="*/ 37 h 89"/>
                  <a:gd name="T6" fmla="*/ 74 w 85"/>
                  <a:gd name="T7" fmla="*/ 33 h 89"/>
                  <a:gd name="T8" fmla="*/ 81 w 85"/>
                  <a:gd name="T9" fmla="*/ 25 h 89"/>
                  <a:gd name="T10" fmla="*/ 78 w 85"/>
                  <a:gd name="T11" fmla="*/ 19 h 89"/>
                  <a:gd name="T12" fmla="*/ 68 w 85"/>
                  <a:gd name="T13" fmla="*/ 21 h 89"/>
                  <a:gd name="T14" fmla="*/ 68 w 85"/>
                  <a:gd name="T15" fmla="*/ 21 h 89"/>
                  <a:gd name="T16" fmla="*/ 65 w 85"/>
                  <a:gd name="T17" fmla="*/ 18 h 89"/>
                  <a:gd name="T18" fmla="*/ 65 w 85"/>
                  <a:gd name="T19" fmla="*/ 18 h 89"/>
                  <a:gd name="T20" fmla="*/ 67 w 85"/>
                  <a:gd name="T21" fmla="*/ 7 h 89"/>
                  <a:gd name="T22" fmla="*/ 61 w 85"/>
                  <a:gd name="T23" fmla="*/ 4 h 89"/>
                  <a:gd name="T24" fmla="*/ 53 w 85"/>
                  <a:gd name="T25" fmla="*/ 11 h 89"/>
                  <a:gd name="T26" fmla="*/ 53 w 85"/>
                  <a:gd name="T27" fmla="*/ 11 h 89"/>
                  <a:gd name="T28" fmla="*/ 49 w 85"/>
                  <a:gd name="T29" fmla="*/ 10 h 89"/>
                  <a:gd name="T30" fmla="*/ 49 w 85"/>
                  <a:gd name="T31" fmla="*/ 10 h 89"/>
                  <a:gd name="T32" fmla="*/ 46 w 85"/>
                  <a:gd name="T33" fmla="*/ 0 h 89"/>
                  <a:gd name="T34" fmla="*/ 39 w 85"/>
                  <a:gd name="T35" fmla="*/ 0 h 89"/>
                  <a:gd name="T36" fmla="*/ 36 w 85"/>
                  <a:gd name="T37" fmla="*/ 10 h 89"/>
                  <a:gd name="T38" fmla="*/ 36 w 85"/>
                  <a:gd name="T39" fmla="*/ 10 h 89"/>
                  <a:gd name="T40" fmla="*/ 32 w 85"/>
                  <a:gd name="T41" fmla="*/ 11 h 89"/>
                  <a:gd name="T42" fmla="*/ 32 w 85"/>
                  <a:gd name="T43" fmla="*/ 11 h 89"/>
                  <a:gd name="T44" fmla="*/ 24 w 85"/>
                  <a:gd name="T45" fmla="*/ 4 h 89"/>
                  <a:gd name="T46" fmla="*/ 18 w 85"/>
                  <a:gd name="T47" fmla="*/ 7 h 89"/>
                  <a:gd name="T48" fmla="*/ 20 w 85"/>
                  <a:gd name="T49" fmla="*/ 18 h 89"/>
                  <a:gd name="T50" fmla="*/ 20 w 85"/>
                  <a:gd name="T51" fmla="*/ 18 h 89"/>
                  <a:gd name="T52" fmla="*/ 17 w 85"/>
                  <a:gd name="T53" fmla="*/ 21 h 89"/>
                  <a:gd name="T54" fmla="*/ 17 w 85"/>
                  <a:gd name="T55" fmla="*/ 21 h 89"/>
                  <a:gd name="T56" fmla="*/ 7 w 85"/>
                  <a:gd name="T57" fmla="*/ 19 h 89"/>
                  <a:gd name="T58" fmla="*/ 4 w 85"/>
                  <a:gd name="T59" fmla="*/ 25 h 89"/>
                  <a:gd name="T60" fmla="*/ 10 w 85"/>
                  <a:gd name="T61" fmla="*/ 33 h 89"/>
                  <a:gd name="T62" fmla="*/ 9 w 85"/>
                  <a:gd name="T63" fmla="*/ 37 h 89"/>
                  <a:gd name="T64" fmla="*/ 0 w 85"/>
                  <a:gd name="T65" fmla="*/ 41 h 89"/>
                  <a:gd name="T66" fmla="*/ 0 w 85"/>
                  <a:gd name="T67" fmla="*/ 48 h 89"/>
                  <a:gd name="T68" fmla="*/ 9 w 85"/>
                  <a:gd name="T69" fmla="*/ 51 h 89"/>
                  <a:gd name="T70" fmla="*/ 10 w 85"/>
                  <a:gd name="T71" fmla="*/ 55 h 89"/>
                  <a:gd name="T72" fmla="*/ 4 w 85"/>
                  <a:gd name="T73" fmla="*/ 63 h 89"/>
                  <a:gd name="T74" fmla="*/ 7 w 85"/>
                  <a:gd name="T75" fmla="*/ 69 h 89"/>
                  <a:gd name="T76" fmla="*/ 17 w 85"/>
                  <a:gd name="T77" fmla="*/ 67 h 89"/>
                  <a:gd name="T78" fmla="*/ 20 w 85"/>
                  <a:gd name="T79" fmla="*/ 71 h 89"/>
                  <a:gd name="T80" fmla="*/ 18 w 85"/>
                  <a:gd name="T81" fmla="*/ 81 h 89"/>
                  <a:gd name="T82" fmla="*/ 24 w 85"/>
                  <a:gd name="T83" fmla="*/ 84 h 89"/>
                  <a:gd name="T84" fmla="*/ 32 w 85"/>
                  <a:gd name="T85" fmla="*/ 78 h 89"/>
                  <a:gd name="T86" fmla="*/ 36 w 85"/>
                  <a:gd name="T87" fmla="*/ 79 h 89"/>
                  <a:gd name="T88" fmla="*/ 39 w 85"/>
                  <a:gd name="T89" fmla="*/ 89 h 89"/>
                  <a:gd name="T90" fmla="*/ 46 w 85"/>
                  <a:gd name="T91" fmla="*/ 89 h 89"/>
                  <a:gd name="T92" fmla="*/ 49 w 85"/>
                  <a:gd name="T93" fmla="*/ 79 h 89"/>
                  <a:gd name="T94" fmla="*/ 53 w 85"/>
                  <a:gd name="T95" fmla="*/ 78 h 89"/>
                  <a:gd name="T96" fmla="*/ 61 w 85"/>
                  <a:gd name="T97" fmla="*/ 84 h 89"/>
                  <a:gd name="T98" fmla="*/ 67 w 85"/>
                  <a:gd name="T99" fmla="*/ 81 h 89"/>
                  <a:gd name="T100" fmla="*/ 65 w 85"/>
                  <a:gd name="T101" fmla="*/ 71 h 89"/>
                  <a:gd name="T102" fmla="*/ 68 w 85"/>
                  <a:gd name="T103" fmla="*/ 67 h 89"/>
                  <a:gd name="T104" fmla="*/ 78 w 85"/>
                  <a:gd name="T105" fmla="*/ 69 h 89"/>
                  <a:gd name="T106" fmla="*/ 81 w 85"/>
                  <a:gd name="T107" fmla="*/ 63 h 89"/>
                  <a:gd name="T108" fmla="*/ 74 w 85"/>
                  <a:gd name="T109" fmla="*/ 55 h 89"/>
                  <a:gd name="T110" fmla="*/ 75 w 85"/>
                  <a:gd name="T111" fmla="*/ 51 h 89"/>
                  <a:gd name="T112" fmla="*/ 85 w 85"/>
                  <a:gd name="T113" fmla="*/ 48 h 89"/>
                  <a:gd name="T114" fmla="*/ 42 w 85"/>
                  <a:gd name="T115" fmla="*/ 62 h 89"/>
                  <a:gd name="T116" fmla="*/ 25 w 85"/>
                  <a:gd name="T117" fmla="*/ 44 h 89"/>
                  <a:gd name="T118" fmla="*/ 42 w 85"/>
                  <a:gd name="T119" fmla="*/ 27 h 89"/>
                  <a:gd name="T120" fmla="*/ 59 w 85"/>
                  <a:gd name="T121" fmla="*/ 44 h 89"/>
                  <a:gd name="T122" fmla="*/ 42 w 85"/>
                  <a:gd name="T123" fmla="*/ 62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5" h="89">
                    <a:moveTo>
                      <a:pt x="85" y="48"/>
                    </a:moveTo>
                    <a:cubicBezTo>
                      <a:pt x="85" y="41"/>
                      <a:pt x="85" y="41"/>
                      <a:pt x="85" y="41"/>
                    </a:cubicBezTo>
                    <a:cubicBezTo>
                      <a:pt x="75" y="37"/>
                      <a:pt x="75" y="37"/>
                      <a:pt x="75" y="37"/>
                    </a:cubicBezTo>
                    <a:cubicBezTo>
                      <a:pt x="75" y="36"/>
                      <a:pt x="75" y="34"/>
                      <a:pt x="74" y="33"/>
                    </a:cubicBezTo>
                    <a:cubicBezTo>
                      <a:pt x="81" y="25"/>
                      <a:pt x="81" y="25"/>
                      <a:pt x="81" y="25"/>
                    </a:cubicBezTo>
                    <a:cubicBezTo>
                      <a:pt x="78" y="19"/>
                      <a:pt x="78" y="19"/>
                      <a:pt x="78" y="19"/>
                    </a:cubicBezTo>
                    <a:cubicBezTo>
                      <a:pt x="68" y="21"/>
                      <a:pt x="68" y="21"/>
                      <a:pt x="68" y="21"/>
                    </a:cubicBezTo>
                    <a:cubicBezTo>
                      <a:pt x="68" y="21"/>
                      <a:pt x="68" y="21"/>
                      <a:pt x="68" y="21"/>
                    </a:cubicBezTo>
                    <a:cubicBezTo>
                      <a:pt x="67" y="20"/>
                      <a:pt x="66" y="19"/>
                      <a:pt x="65" y="18"/>
                    </a:cubicBezTo>
                    <a:cubicBezTo>
                      <a:pt x="65" y="18"/>
                      <a:pt x="65" y="18"/>
                      <a:pt x="65" y="18"/>
                    </a:cubicBezTo>
                    <a:cubicBezTo>
                      <a:pt x="67" y="7"/>
                      <a:pt x="67" y="7"/>
                      <a:pt x="67" y="7"/>
                    </a:cubicBezTo>
                    <a:cubicBezTo>
                      <a:pt x="61" y="4"/>
                      <a:pt x="61" y="4"/>
                      <a:pt x="61" y="4"/>
                    </a:cubicBezTo>
                    <a:cubicBezTo>
                      <a:pt x="53" y="11"/>
                      <a:pt x="53" y="11"/>
                      <a:pt x="53" y="11"/>
                    </a:cubicBezTo>
                    <a:cubicBezTo>
                      <a:pt x="53" y="11"/>
                      <a:pt x="53" y="11"/>
                      <a:pt x="53" y="11"/>
                    </a:cubicBezTo>
                    <a:cubicBezTo>
                      <a:pt x="52" y="10"/>
                      <a:pt x="50" y="10"/>
                      <a:pt x="49" y="10"/>
                    </a:cubicBezTo>
                    <a:cubicBezTo>
                      <a:pt x="49" y="10"/>
                      <a:pt x="49" y="10"/>
                      <a:pt x="49" y="10"/>
                    </a:cubicBezTo>
                    <a:cubicBezTo>
                      <a:pt x="46" y="0"/>
                      <a:pt x="46" y="0"/>
                      <a:pt x="46" y="0"/>
                    </a:cubicBezTo>
                    <a:cubicBezTo>
                      <a:pt x="39" y="0"/>
                      <a:pt x="39" y="0"/>
                      <a:pt x="39" y="0"/>
                    </a:cubicBezTo>
                    <a:cubicBezTo>
                      <a:pt x="36" y="10"/>
                      <a:pt x="36" y="10"/>
                      <a:pt x="36" y="10"/>
                    </a:cubicBezTo>
                    <a:cubicBezTo>
                      <a:pt x="36" y="10"/>
                      <a:pt x="36" y="10"/>
                      <a:pt x="36" y="10"/>
                    </a:cubicBezTo>
                    <a:cubicBezTo>
                      <a:pt x="34" y="10"/>
                      <a:pt x="33" y="10"/>
                      <a:pt x="32" y="11"/>
                    </a:cubicBezTo>
                    <a:cubicBezTo>
                      <a:pt x="32" y="11"/>
                      <a:pt x="32" y="11"/>
                      <a:pt x="32" y="11"/>
                    </a:cubicBezTo>
                    <a:cubicBezTo>
                      <a:pt x="24" y="4"/>
                      <a:pt x="24" y="4"/>
                      <a:pt x="24" y="4"/>
                    </a:cubicBezTo>
                    <a:cubicBezTo>
                      <a:pt x="18" y="7"/>
                      <a:pt x="18" y="7"/>
                      <a:pt x="18" y="7"/>
                    </a:cubicBezTo>
                    <a:cubicBezTo>
                      <a:pt x="20" y="18"/>
                      <a:pt x="20" y="18"/>
                      <a:pt x="20" y="18"/>
                    </a:cubicBezTo>
                    <a:cubicBezTo>
                      <a:pt x="20" y="18"/>
                      <a:pt x="20" y="18"/>
                      <a:pt x="20" y="18"/>
                    </a:cubicBezTo>
                    <a:cubicBezTo>
                      <a:pt x="19" y="19"/>
                      <a:pt x="18" y="20"/>
                      <a:pt x="17" y="21"/>
                    </a:cubicBezTo>
                    <a:cubicBezTo>
                      <a:pt x="17" y="21"/>
                      <a:pt x="17" y="21"/>
                      <a:pt x="17" y="21"/>
                    </a:cubicBezTo>
                    <a:cubicBezTo>
                      <a:pt x="7" y="19"/>
                      <a:pt x="7" y="19"/>
                      <a:pt x="7" y="19"/>
                    </a:cubicBezTo>
                    <a:cubicBezTo>
                      <a:pt x="4" y="25"/>
                      <a:pt x="4" y="25"/>
                      <a:pt x="4" y="25"/>
                    </a:cubicBezTo>
                    <a:cubicBezTo>
                      <a:pt x="10" y="33"/>
                      <a:pt x="10" y="33"/>
                      <a:pt x="10" y="33"/>
                    </a:cubicBezTo>
                    <a:cubicBezTo>
                      <a:pt x="10" y="34"/>
                      <a:pt x="10" y="36"/>
                      <a:pt x="9" y="37"/>
                    </a:cubicBezTo>
                    <a:cubicBezTo>
                      <a:pt x="0" y="41"/>
                      <a:pt x="0" y="41"/>
                      <a:pt x="0" y="41"/>
                    </a:cubicBezTo>
                    <a:cubicBezTo>
                      <a:pt x="0" y="48"/>
                      <a:pt x="0" y="48"/>
                      <a:pt x="0" y="48"/>
                    </a:cubicBezTo>
                    <a:cubicBezTo>
                      <a:pt x="9" y="51"/>
                      <a:pt x="9" y="51"/>
                      <a:pt x="9" y="51"/>
                    </a:cubicBezTo>
                    <a:cubicBezTo>
                      <a:pt x="10" y="53"/>
                      <a:pt x="10" y="54"/>
                      <a:pt x="10" y="55"/>
                    </a:cubicBezTo>
                    <a:cubicBezTo>
                      <a:pt x="4" y="63"/>
                      <a:pt x="4" y="63"/>
                      <a:pt x="4" y="63"/>
                    </a:cubicBezTo>
                    <a:cubicBezTo>
                      <a:pt x="7" y="69"/>
                      <a:pt x="7" y="69"/>
                      <a:pt x="7" y="69"/>
                    </a:cubicBezTo>
                    <a:cubicBezTo>
                      <a:pt x="17" y="67"/>
                      <a:pt x="17" y="67"/>
                      <a:pt x="17" y="67"/>
                    </a:cubicBezTo>
                    <a:cubicBezTo>
                      <a:pt x="18" y="69"/>
                      <a:pt x="19" y="70"/>
                      <a:pt x="20" y="71"/>
                    </a:cubicBezTo>
                    <a:cubicBezTo>
                      <a:pt x="18" y="81"/>
                      <a:pt x="18" y="81"/>
                      <a:pt x="18" y="81"/>
                    </a:cubicBezTo>
                    <a:cubicBezTo>
                      <a:pt x="24" y="84"/>
                      <a:pt x="24" y="84"/>
                      <a:pt x="24" y="84"/>
                    </a:cubicBezTo>
                    <a:cubicBezTo>
                      <a:pt x="32" y="78"/>
                      <a:pt x="32" y="78"/>
                      <a:pt x="32" y="78"/>
                    </a:cubicBezTo>
                    <a:cubicBezTo>
                      <a:pt x="33" y="78"/>
                      <a:pt x="34" y="78"/>
                      <a:pt x="36" y="79"/>
                    </a:cubicBezTo>
                    <a:cubicBezTo>
                      <a:pt x="39" y="89"/>
                      <a:pt x="39" y="89"/>
                      <a:pt x="39" y="89"/>
                    </a:cubicBezTo>
                    <a:cubicBezTo>
                      <a:pt x="46" y="89"/>
                      <a:pt x="46" y="89"/>
                      <a:pt x="46" y="89"/>
                    </a:cubicBezTo>
                    <a:cubicBezTo>
                      <a:pt x="49" y="79"/>
                      <a:pt x="49" y="79"/>
                      <a:pt x="49" y="79"/>
                    </a:cubicBezTo>
                    <a:cubicBezTo>
                      <a:pt x="50" y="78"/>
                      <a:pt x="52" y="78"/>
                      <a:pt x="53" y="78"/>
                    </a:cubicBezTo>
                    <a:cubicBezTo>
                      <a:pt x="61" y="84"/>
                      <a:pt x="61" y="84"/>
                      <a:pt x="61" y="84"/>
                    </a:cubicBezTo>
                    <a:cubicBezTo>
                      <a:pt x="67" y="81"/>
                      <a:pt x="67" y="81"/>
                      <a:pt x="67" y="81"/>
                    </a:cubicBezTo>
                    <a:cubicBezTo>
                      <a:pt x="65" y="71"/>
                      <a:pt x="65" y="71"/>
                      <a:pt x="65" y="71"/>
                    </a:cubicBezTo>
                    <a:cubicBezTo>
                      <a:pt x="66" y="70"/>
                      <a:pt x="67" y="69"/>
                      <a:pt x="68" y="67"/>
                    </a:cubicBezTo>
                    <a:cubicBezTo>
                      <a:pt x="78" y="69"/>
                      <a:pt x="78" y="69"/>
                      <a:pt x="78" y="69"/>
                    </a:cubicBezTo>
                    <a:cubicBezTo>
                      <a:pt x="81" y="63"/>
                      <a:pt x="81" y="63"/>
                      <a:pt x="81" y="63"/>
                    </a:cubicBezTo>
                    <a:cubicBezTo>
                      <a:pt x="74" y="55"/>
                      <a:pt x="74" y="55"/>
                      <a:pt x="74" y="55"/>
                    </a:cubicBezTo>
                    <a:cubicBezTo>
                      <a:pt x="75" y="54"/>
                      <a:pt x="75" y="53"/>
                      <a:pt x="75" y="51"/>
                    </a:cubicBezTo>
                    <a:lnTo>
                      <a:pt x="85" y="48"/>
                    </a:lnTo>
                    <a:close/>
                    <a:moveTo>
                      <a:pt x="42" y="62"/>
                    </a:moveTo>
                    <a:cubicBezTo>
                      <a:pt x="33" y="62"/>
                      <a:pt x="25" y="54"/>
                      <a:pt x="25" y="44"/>
                    </a:cubicBezTo>
                    <a:cubicBezTo>
                      <a:pt x="25" y="34"/>
                      <a:pt x="33" y="27"/>
                      <a:pt x="42" y="27"/>
                    </a:cubicBezTo>
                    <a:cubicBezTo>
                      <a:pt x="52" y="27"/>
                      <a:pt x="59" y="34"/>
                      <a:pt x="59" y="44"/>
                    </a:cubicBezTo>
                    <a:cubicBezTo>
                      <a:pt x="59" y="54"/>
                      <a:pt x="52" y="62"/>
                      <a:pt x="42" y="62"/>
                    </a:cubicBezTo>
                    <a:close/>
                  </a:path>
                </a:pathLst>
              </a:custGeom>
              <a:solidFill>
                <a:srgbClr val="3E3A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3" name="Freeform 59"/>
              <p:cNvSpPr>
                <a:spLocks noEditPoints="1"/>
              </p:cNvSpPr>
              <p:nvPr/>
            </p:nvSpPr>
            <p:spPr bwMode="auto">
              <a:xfrm>
                <a:off x="1200150" y="2738438"/>
                <a:ext cx="28575" cy="31750"/>
              </a:xfrm>
              <a:custGeom>
                <a:avLst/>
                <a:gdLst>
                  <a:gd name="T0" fmla="*/ 27 w 27"/>
                  <a:gd name="T1" fmla="*/ 16 h 29"/>
                  <a:gd name="T2" fmla="*/ 27 w 27"/>
                  <a:gd name="T3" fmla="*/ 14 h 29"/>
                  <a:gd name="T4" fmla="*/ 24 w 27"/>
                  <a:gd name="T5" fmla="*/ 13 h 29"/>
                  <a:gd name="T6" fmla="*/ 24 w 27"/>
                  <a:gd name="T7" fmla="*/ 11 h 29"/>
                  <a:gd name="T8" fmla="*/ 26 w 27"/>
                  <a:gd name="T9" fmla="*/ 9 h 29"/>
                  <a:gd name="T10" fmla="*/ 25 w 27"/>
                  <a:gd name="T11" fmla="*/ 7 h 29"/>
                  <a:gd name="T12" fmla="*/ 22 w 27"/>
                  <a:gd name="T13" fmla="*/ 7 h 29"/>
                  <a:gd name="T14" fmla="*/ 22 w 27"/>
                  <a:gd name="T15" fmla="*/ 7 h 29"/>
                  <a:gd name="T16" fmla="*/ 21 w 27"/>
                  <a:gd name="T17" fmla="*/ 6 h 29"/>
                  <a:gd name="T18" fmla="*/ 21 w 27"/>
                  <a:gd name="T19" fmla="*/ 6 h 29"/>
                  <a:gd name="T20" fmla="*/ 21 w 27"/>
                  <a:gd name="T21" fmla="*/ 3 h 29"/>
                  <a:gd name="T22" fmla="*/ 19 w 27"/>
                  <a:gd name="T23" fmla="*/ 2 h 29"/>
                  <a:gd name="T24" fmla="*/ 17 w 27"/>
                  <a:gd name="T25" fmla="*/ 4 h 29"/>
                  <a:gd name="T26" fmla="*/ 17 w 27"/>
                  <a:gd name="T27" fmla="*/ 4 h 29"/>
                  <a:gd name="T28" fmla="*/ 16 w 27"/>
                  <a:gd name="T29" fmla="*/ 4 h 29"/>
                  <a:gd name="T30" fmla="*/ 16 w 27"/>
                  <a:gd name="T31" fmla="*/ 4 h 29"/>
                  <a:gd name="T32" fmla="*/ 15 w 27"/>
                  <a:gd name="T33" fmla="*/ 0 h 29"/>
                  <a:gd name="T34" fmla="*/ 12 w 27"/>
                  <a:gd name="T35" fmla="*/ 0 h 29"/>
                  <a:gd name="T36" fmla="*/ 11 w 27"/>
                  <a:gd name="T37" fmla="*/ 4 h 29"/>
                  <a:gd name="T38" fmla="*/ 11 w 27"/>
                  <a:gd name="T39" fmla="*/ 4 h 29"/>
                  <a:gd name="T40" fmla="*/ 10 w 27"/>
                  <a:gd name="T41" fmla="*/ 4 h 29"/>
                  <a:gd name="T42" fmla="*/ 10 w 27"/>
                  <a:gd name="T43" fmla="*/ 4 h 29"/>
                  <a:gd name="T44" fmla="*/ 7 w 27"/>
                  <a:gd name="T45" fmla="*/ 2 h 29"/>
                  <a:gd name="T46" fmla="*/ 6 w 27"/>
                  <a:gd name="T47" fmla="*/ 3 h 29"/>
                  <a:gd name="T48" fmla="*/ 6 w 27"/>
                  <a:gd name="T49" fmla="*/ 6 h 29"/>
                  <a:gd name="T50" fmla="*/ 6 w 27"/>
                  <a:gd name="T51" fmla="*/ 6 h 29"/>
                  <a:gd name="T52" fmla="*/ 5 w 27"/>
                  <a:gd name="T53" fmla="*/ 7 h 29"/>
                  <a:gd name="T54" fmla="*/ 5 w 27"/>
                  <a:gd name="T55" fmla="*/ 7 h 29"/>
                  <a:gd name="T56" fmla="*/ 2 w 27"/>
                  <a:gd name="T57" fmla="*/ 7 h 29"/>
                  <a:gd name="T58" fmla="*/ 1 w 27"/>
                  <a:gd name="T59" fmla="*/ 9 h 29"/>
                  <a:gd name="T60" fmla="*/ 3 w 27"/>
                  <a:gd name="T61" fmla="*/ 11 h 29"/>
                  <a:gd name="T62" fmla="*/ 3 w 27"/>
                  <a:gd name="T63" fmla="*/ 13 h 29"/>
                  <a:gd name="T64" fmla="*/ 0 w 27"/>
                  <a:gd name="T65" fmla="*/ 14 h 29"/>
                  <a:gd name="T66" fmla="*/ 0 w 27"/>
                  <a:gd name="T67" fmla="*/ 16 h 29"/>
                  <a:gd name="T68" fmla="*/ 3 w 27"/>
                  <a:gd name="T69" fmla="*/ 17 h 29"/>
                  <a:gd name="T70" fmla="*/ 3 w 27"/>
                  <a:gd name="T71" fmla="*/ 19 h 29"/>
                  <a:gd name="T72" fmla="*/ 1 w 27"/>
                  <a:gd name="T73" fmla="*/ 21 h 29"/>
                  <a:gd name="T74" fmla="*/ 2 w 27"/>
                  <a:gd name="T75" fmla="*/ 23 h 29"/>
                  <a:gd name="T76" fmla="*/ 5 w 27"/>
                  <a:gd name="T77" fmla="*/ 22 h 29"/>
                  <a:gd name="T78" fmla="*/ 6 w 27"/>
                  <a:gd name="T79" fmla="*/ 23 h 29"/>
                  <a:gd name="T80" fmla="*/ 6 w 27"/>
                  <a:gd name="T81" fmla="*/ 27 h 29"/>
                  <a:gd name="T82" fmla="*/ 7 w 27"/>
                  <a:gd name="T83" fmla="*/ 28 h 29"/>
                  <a:gd name="T84" fmla="*/ 10 w 27"/>
                  <a:gd name="T85" fmla="*/ 26 h 29"/>
                  <a:gd name="T86" fmla="*/ 11 w 27"/>
                  <a:gd name="T87" fmla="*/ 26 h 29"/>
                  <a:gd name="T88" fmla="*/ 12 w 27"/>
                  <a:gd name="T89" fmla="*/ 29 h 29"/>
                  <a:gd name="T90" fmla="*/ 15 w 27"/>
                  <a:gd name="T91" fmla="*/ 29 h 29"/>
                  <a:gd name="T92" fmla="*/ 16 w 27"/>
                  <a:gd name="T93" fmla="*/ 26 h 29"/>
                  <a:gd name="T94" fmla="*/ 17 w 27"/>
                  <a:gd name="T95" fmla="*/ 26 h 29"/>
                  <a:gd name="T96" fmla="*/ 19 w 27"/>
                  <a:gd name="T97" fmla="*/ 28 h 29"/>
                  <a:gd name="T98" fmla="*/ 21 w 27"/>
                  <a:gd name="T99" fmla="*/ 27 h 29"/>
                  <a:gd name="T100" fmla="*/ 21 w 27"/>
                  <a:gd name="T101" fmla="*/ 23 h 29"/>
                  <a:gd name="T102" fmla="*/ 22 w 27"/>
                  <a:gd name="T103" fmla="*/ 22 h 29"/>
                  <a:gd name="T104" fmla="*/ 25 w 27"/>
                  <a:gd name="T105" fmla="*/ 23 h 29"/>
                  <a:gd name="T106" fmla="*/ 26 w 27"/>
                  <a:gd name="T107" fmla="*/ 21 h 29"/>
                  <a:gd name="T108" fmla="*/ 24 w 27"/>
                  <a:gd name="T109" fmla="*/ 19 h 29"/>
                  <a:gd name="T110" fmla="*/ 24 w 27"/>
                  <a:gd name="T111" fmla="*/ 17 h 29"/>
                  <a:gd name="T112" fmla="*/ 27 w 27"/>
                  <a:gd name="T113" fmla="*/ 16 h 29"/>
                  <a:gd name="T114" fmla="*/ 13 w 27"/>
                  <a:gd name="T115" fmla="*/ 21 h 29"/>
                  <a:gd name="T116" fmla="*/ 8 w 27"/>
                  <a:gd name="T117" fmla="*/ 15 h 29"/>
                  <a:gd name="T118" fmla="*/ 13 w 27"/>
                  <a:gd name="T119" fmla="*/ 9 h 29"/>
                  <a:gd name="T120" fmla="*/ 19 w 27"/>
                  <a:gd name="T121" fmla="*/ 15 h 29"/>
                  <a:gd name="T122" fmla="*/ 13 w 27"/>
                  <a:gd name="T123" fmla="*/ 21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 h="29">
                    <a:moveTo>
                      <a:pt x="27" y="16"/>
                    </a:moveTo>
                    <a:cubicBezTo>
                      <a:pt x="27" y="14"/>
                      <a:pt x="27" y="14"/>
                      <a:pt x="27" y="14"/>
                    </a:cubicBezTo>
                    <a:cubicBezTo>
                      <a:pt x="24" y="13"/>
                      <a:pt x="24" y="13"/>
                      <a:pt x="24" y="13"/>
                    </a:cubicBezTo>
                    <a:cubicBezTo>
                      <a:pt x="24" y="12"/>
                      <a:pt x="24" y="12"/>
                      <a:pt x="24" y="11"/>
                    </a:cubicBezTo>
                    <a:cubicBezTo>
                      <a:pt x="26" y="9"/>
                      <a:pt x="26" y="9"/>
                      <a:pt x="26" y="9"/>
                    </a:cubicBezTo>
                    <a:cubicBezTo>
                      <a:pt x="25" y="7"/>
                      <a:pt x="25" y="7"/>
                      <a:pt x="25" y="7"/>
                    </a:cubicBezTo>
                    <a:cubicBezTo>
                      <a:pt x="22" y="7"/>
                      <a:pt x="22" y="7"/>
                      <a:pt x="22" y="7"/>
                    </a:cubicBezTo>
                    <a:cubicBezTo>
                      <a:pt x="22" y="7"/>
                      <a:pt x="22" y="7"/>
                      <a:pt x="22" y="7"/>
                    </a:cubicBezTo>
                    <a:cubicBezTo>
                      <a:pt x="21" y="7"/>
                      <a:pt x="21" y="7"/>
                      <a:pt x="21" y="6"/>
                    </a:cubicBezTo>
                    <a:cubicBezTo>
                      <a:pt x="21" y="6"/>
                      <a:pt x="21" y="6"/>
                      <a:pt x="21" y="6"/>
                    </a:cubicBezTo>
                    <a:cubicBezTo>
                      <a:pt x="21" y="3"/>
                      <a:pt x="21" y="3"/>
                      <a:pt x="21" y="3"/>
                    </a:cubicBezTo>
                    <a:cubicBezTo>
                      <a:pt x="19" y="2"/>
                      <a:pt x="19" y="2"/>
                      <a:pt x="19" y="2"/>
                    </a:cubicBezTo>
                    <a:cubicBezTo>
                      <a:pt x="17" y="4"/>
                      <a:pt x="17" y="4"/>
                      <a:pt x="17" y="4"/>
                    </a:cubicBezTo>
                    <a:cubicBezTo>
                      <a:pt x="17" y="4"/>
                      <a:pt x="17" y="4"/>
                      <a:pt x="17" y="4"/>
                    </a:cubicBezTo>
                    <a:cubicBezTo>
                      <a:pt x="16" y="4"/>
                      <a:pt x="16" y="4"/>
                      <a:pt x="16" y="4"/>
                    </a:cubicBezTo>
                    <a:cubicBezTo>
                      <a:pt x="16" y="4"/>
                      <a:pt x="16" y="4"/>
                      <a:pt x="16" y="4"/>
                    </a:cubicBezTo>
                    <a:cubicBezTo>
                      <a:pt x="15" y="0"/>
                      <a:pt x="15" y="0"/>
                      <a:pt x="15" y="0"/>
                    </a:cubicBezTo>
                    <a:cubicBezTo>
                      <a:pt x="12" y="0"/>
                      <a:pt x="12" y="0"/>
                      <a:pt x="12" y="0"/>
                    </a:cubicBezTo>
                    <a:cubicBezTo>
                      <a:pt x="11" y="4"/>
                      <a:pt x="11" y="4"/>
                      <a:pt x="11" y="4"/>
                    </a:cubicBezTo>
                    <a:cubicBezTo>
                      <a:pt x="11" y="4"/>
                      <a:pt x="11" y="4"/>
                      <a:pt x="11" y="4"/>
                    </a:cubicBezTo>
                    <a:cubicBezTo>
                      <a:pt x="11" y="4"/>
                      <a:pt x="10" y="4"/>
                      <a:pt x="10" y="4"/>
                    </a:cubicBezTo>
                    <a:cubicBezTo>
                      <a:pt x="10" y="4"/>
                      <a:pt x="10" y="4"/>
                      <a:pt x="10" y="4"/>
                    </a:cubicBezTo>
                    <a:cubicBezTo>
                      <a:pt x="7" y="2"/>
                      <a:pt x="7" y="2"/>
                      <a:pt x="7" y="2"/>
                    </a:cubicBezTo>
                    <a:cubicBezTo>
                      <a:pt x="6" y="3"/>
                      <a:pt x="6" y="3"/>
                      <a:pt x="6" y="3"/>
                    </a:cubicBezTo>
                    <a:cubicBezTo>
                      <a:pt x="6" y="6"/>
                      <a:pt x="6" y="6"/>
                      <a:pt x="6" y="6"/>
                    </a:cubicBezTo>
                    <a:cubicBezTo>
                      <a:pt x="6" y="6"/>
                      <a:pt x="6" y="6"/>
                      <a:pt x="6" y="6"/>
                    </a:cubicBezTo>
                    <a:cubicBezTo>
                      <a:pt x="6" y="7"/>
                      <a:pt x="6" y="7"/>
                      <a:pt x="5" y="7"/>
                    </a:cubicBezTo>
                    <a:cubicBezTo>
                      <a:pt x="5" y="7"/>
                      <a:pt x="5" y="7"/>
                      <a:pt x="5" y="7"/>
                    </a:cubicBezTo>
                    <a:cubicBezTo>
                      <a:pt x="2" y="7"/>
                      <a:pt x="2" y="7"/>
                      <a:pt x="2" y="7"/>
                    </a:cubicBezTo>
                    <a:cubicBezTo>
                      <a:pt x="1" y="9"/>
                      <a:pt x="1" y="9"/>
                      <a:pt x="1" y="9"/>
                    </a:cubicBezTo>
                    <a:cubicBezTo>
                      <a:pt x="3" y="11"/>
                      <a:pt x="3" y="11"/>
                      <a:pt x="3" y="11"/>
                    </a:cubicBezTo>
                    <a:cubicBezTo>
                      <a:pt x="3" y="12"/>
                      <a:pt x="3" y="12"/>
                      <a:pt x="3" y="13"/>
                    </a:cubicBezTo>
                    <a:cubicBezTo>
                      <a:pt x="0" y="14"/>
                      <a:pt x="0" y="14"/>
                      <a:pt x="0" y="14"/>
                    </a:cubicBezTo>
                    <a:cubicBezTo>
                      <a:pt x="0" y="16"/>
                      <a:pt x="0" y="16"/>
                      <a:pt x="0" y="16"/>
                    </a:cubicBezTo>
                    <a:cubicBezTo>
                      <a:pt x="3" y="17"/>
                      <a:pt x="3" y="17"/>
                      <a:pt x="3" y="17"/>
                    </a:cubicBezTo>
                    <a:cubicBezTo>
                      <a:pt x="3" y="18"/>
                      <a:pt x="3" y="18"/>
                      <a:pt x="3" y="19"/>
                    </a:cubicBezTo>
                    <a:cubicBezTo>
                      <a:pt x="1" y="21"/>
                      <a:pt x="1" y="21"/>
                      <a:pt x="1" y="21"/>
                    </a:cubicBezTo>
                    <a:cubicBezTo>
                      <a:pt x="2" y="23"/>
                      <a:pt x="2" y="23"/>
                      <a:pt x="2" y="23"/>
                    </a:cubicBezTo>
                    <a:cubicBezTo>
                      <a:pt x="5" y="22"/>
                      <a:pt x="5" y="22"/>
                      <a:pt x="5" y="22"/>
                    </a:cubicBezTo>
                    <a:cubicBezTo>
                      <a:pt x="6" y="23"/>
                      <a:pt x="6" y="23"/>
                      <a:pt x="6" y="23"/>
                    </a:cubicBezTo>
                    <a:cubicBezTo>
                      <a:pt x="6" y="27"/>
                      <a:pt x="6" y="27"/>
                      <a:pt x="6" y="27"/>
                    </a:cubicBezTo>
                    <a:cubicBezTo>
                      <a:pt x="7" y="28"/>
                      <a:pt x="7" y="28"/>
                      <a:pt x="7" y="28"/>
                    </a:cubicBezTo>
                    <a:cubicBezTo>
                      <a:pt x="10" y="26"/>
                      <a:pt x="10" y="26"/>
                      <a:pt x="10" y="26"/>
                    </a:cubicBezTo>
                    <a:cubicBezTo>
                      <a:pt x="10" y="26"/>
                      <a:pt x="11" y="26"/>
                      <a:pt x="11" y="26"/>
                    </a:cubicBezTo>
                    <a:cubicBezTo>
                      <a:pt x="12" y="29"/>
                      <a:pt x="12" y="29"/>
                      <a:pt x="12" y="29"/>
                    </a:cubicBezTo>
                    <a:cubicBezTo>
                      <a:pt x="15" y="29"/>
                      <a:pt x="15" y="29"/>
                      <a:pt x="15" y="29"/>
                    </a:cubicBezTo>
                    <a:cubicBezTo>
                      <a:pt x="16" y="26"/>
                      <a:pt x="16" y="26"/>
                      <a:pt x="16" y="26"/>
                    </a:cubicBezTo>
                    <a:cubicBezTo>
                      <a:pt x="16" y="26"/>
                      <a:pt x="17" y="26"/>
                      <a:pt x="17" y="26"/>
                    </a:cubicBezTo>
                    <a:cubicBezTo>
                      <a:pt x="19" y="28"/>
                      <a:pt x="19" y="28"/>
                      <a:pt x="19" y="28"/>
                    </a:cubicBezTo>
                    <a:cubicBezTo>
                      <a:pt x="21" y="27"/>
                      <a:pt x="21" y="27"/>
                      <a:pt x="21" y="27"/>
                    </a:cubicBezTo>
                    <a:cubicBezTo>
                      <a:pt x="21" y="23"/>
                      <a:pt x="21" y="23"/>
                      <a:pt x="21" y="23"/>
                    </a:cubicBezTo>
                    <a:cubicBezTo>
                      <a:pt x="21" y="23"/>
                      <a:pt x="21" y="23"/>
                      <a:pt x="22" y="22"/>
                    </a:cubicBezTo>
                    <a:cubicBezTo>
                      <a:pt x="25" y="23"/>
                      <a:pt x="25" y="23"/>
                      <a:pt x="25" y="23"/>
                    </a:cubicBezTo>
                    <a:cubicBezTo>
                      <a:pt x="26" y="21"/>
                      <a:pt x="26" y="21"/>
                      <a:pt x="26" y="21"/>
                    </a:cubicBezTo>
                    <a:cubicBezTo>
                      <a:pt x="24" y="19"/>
                      <a:pt x="24" y="19"/>
                      <a:pt x="24" y="19"/>
                    </a:cubicBezTo>
                    <a:cubicBezTo>
                      <a:pt x="24" y="18"/>
                      <a:pt x="24" y="18"/>
                      <a:pt x="24" y="17"/>
                    </a:cubicBezTo>
                    <a:lnTo>
                      <a:pt x="27" y="16"/>
                    </a:lnTo>
                    <a:close/>
                    <a:moveTo>
                      <a:pt x="13" y="21"/>
                    </a:moveTo>
                    <a:cubicBezTo>
                      <a:pt x="10" y="21"/>
                      <a:pt x="8" y="18"/>
                      <a:pt x="8" y="15"/>
                    </a:cubicBezTo>
                    <a:cubicBezTo>
                      <a:pt x="8" y="12"/>
                      <a:pt x="10" y="9"/>
                      <a:pt x="13" y="9"/>
                    </a:cubicBezTo>
                    <a:cubicBezTo>
                      <a:pt x="16" y="9"/>
                      <a:pt x="19" y="12"/>
                      <a:pt x="19" y="15"/>
                    </a:cubicBezTo>
                    <a:cubicBezTo>
                      <a:pt x="19" y="18"/>
                      <a:pt x="16" y="21"/>
                      <a:pt x="13" y="21"/>
                    </a:cubicBezTo>
                    <a:close/>
                  </a:path>
                </a:pathLst>
              </a:custGeom>
              <a:solidFill>
                <a:srgbClr val="3E3A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4" name="Freeform 60"/>
              <p:cNvSpPr>
                <a:spLocks noEditPoints="1"/>
              </p:cNvSpPr>
              <p:nvPr/>
            </p:nvSpPr>
            <p:spPr bwMode="auto">
              <a:xfrm>
                <a:off x="1347788" y="2432051"/>
                <a:ext cx="50800" cy="50800"/>
              </a:xfrm>
              <a:custGeom>
                <a:avLst/>
                <a:gdLst>
                  <a:gd name="T0" fmla="*/ 47 w 47"/>
                  <a:gd name="T1" fmla="*/ 27 h 49"/>
                  <a:gd name="T2" fmla="*/ 47 w 47"/>
                  <a:gd name="T3" fmla="*/ 23 h 49"/>
                  <a:gd name="T4" fmla="*/ 42 w 47"/>
                  <a:gd name="T5" fmla="*/ 21 h 49"/>
                  <a:gd name="T6" fmla="*/ 41 w 47"/>
                  <a:gd name="T7" fmla="*/ 19 h 49"/>
                  <a:gd name="T8" fmla="*/ 45 w 47"/>
                  <a:gd name="T9" fmla="*/ 14 h 49"/>
                  <a:gd name="T10" fmla="*/ 43 w 47"/>
                  <a:gd name="T11" fmla="*/ 11 h 49"/>
                  <a:gd name="T12" fmla="*/ 38 w 47"/>
                  <a:gd name="T13" fmla="*/ 12 h 49"/>
                  <a:gd name="T14" fmla="*/ 38 w 47"/>
                  <a:gd name="T15" fmla="*/ 12 h 49"/>
                  <a:gd name="T16" fmla="*/ 36 w 47"/>
                  <a:gd name="T17" fmla="*/ 10 h 49"/>
                  <a:gd name="T18" fmla="*/ 36 w 47"/>
                  <a:gd name="T19" fmla="*/ 10 h 49"/>
                  <a:gd name="T20" fmla="*/ 37 w 47"/>
                  <a:gd name="T21" fmla="*/ 5 h 49"/>
                  <a:gd name="T22" fmla="*/ 34 w 47"/>
                  <a:gd name="T23" fmla="*/ 3 h 49"/>
                  <a:gd name="T24" fmla="*/ 30 w 47"/>
                  <a:gd name="T25" fmla="*/ 7 h 49"/>
                  <a:gd name="T26" fmla="*/ 30 w 47"/>
                  <a:gd name="T27" fmla="*/ 7 h 49"/>
                  <a:gd name="T28" fmla="*/ 27 w 47"/>
                  <a:gd name="T29" fmla="*/ 6 h 49"/>
                  <a:gd name="T30" fmla="*/ 27 w 47"/>
                  <a:gd name="T31" fmla="*/ 6 h 49"/>
                  <a:gd name="T32" fmla="*/ 26 w 47"/>
                  <a:gd name="T33" fmla="*/ 0 h 49"/>
                  <a:gd name="T34" fmla="*/ 22 w 47"/>
                  <a:gd name="T35" fmla="*/ 0 h 49"/>
                  <a:gd name="T36" fmla="*/ 20 w 47"/>
                  <a:gd name="T37" fmla="*/ 6 h 49"/>
                  <a:gd name="T38" fmla="*/ 20 w 47"/>
                  <a:gd name="T39" fmla="*/ 6 h 49"/>
                  <a:gd name="T40" fmla="*/ 18 w 47"/>
                  <a:gd name="T41" fmla="*/ 7 h 49"/>
                  <a:gd name="T42" fmla="*/ 18 w 47"/>
                  <a:gd name="T43" fmla="*/ 7 h 49"/>
                  <a:gd name="T44" fmla="*/ 14 w 47"/>
                  <a:gd name="T45" fmla="*/ 3 h 49"/>
                  <a:gd name="T46" fmla="*/ 10 w 47"/>
                  <a:gd name="T47" fmla="*/ 5 h 49"/>
                  <a:gd name="T48" fmla="*/ 12 w 47"/>
                  <a:gd name="T49" fmla="*/ 10 h 49"/>
                  <a:gd name="T50" fmla="*/ 12 w 47"/>
                  <a:gd name="T51" fmla="*/ 10 h 49"/>
                  <a:gd name="T52" fmla="*/ 10 w 47"/>
                  <a:gd name="T53" fmla="*/ 12 h 49"/>
                  <a:gd name="T54" fmla="*/ 10 w 47"/>
                  <a:gd name="T55" fmla="*/ 12 h 49"/>
                  <a:gd name="T56" fmla="*/ 4 w 47"/>
                  <a:gd name="T57" fmla="*/ 11 h 49"/>
                  <a:gd name="T58" fmla="*/ 3 w 47"/>
                  <a:gd name="T59" fmla="*/ 14 h 49"/>
                  <a:gd name="T60" fmla="*/ 6 w 47"/>
                  <a:gd name="T61" fmla="*/ 19 h 49"/>
                  <a:gd name="T62" fmla="*/ 6 w 47"/>
                  <a:gd name="T63" fmla="*/ 21 h 49"/>
                  <a:gd name="T64" fmla="*/ 0 w 47"/>
                  <a:gd name="T65" fmla="*/ 23 h 49"/>
                  <a:gd name="T66" fmla="*/ 0 w 47"/>
                  <a:gd name="T67" fmla="*/ 27 h 49"/>
                  <a:gd name="T68" fmla="*/ 6 w 47"/>
                  <a:gd name="T69" fmla="*/ 29 h 49"/>
                  <a:gd name="T70" fmla="*/ 6 w 47"/>
                  <a:gd name="T71" fmla="*/ 31 h 49"/>
                  <a:gd name="T72" fmla="*/ 3 w 47"/>
                  <a:gd name="T73" fmla="*/ 35 h 49"/>
                  <a:gd name="T74" fmla="*/ 4 w 47"/>
                  <a:gd name="T75" fmla="*/ 39 h 49"/>
                  <a:gd name="T76" fmla="*/ 10 w 47"/>
                  <a:gd name="T77" fmla="*/ 38 h 49"/>
                  <a:gd name="T78" fmla="*/ 12 w 47"/>
                  <a:gd name="T79" fmla="*/ 39 h 49"/>
                  <a:gd name="T80" fmla="*/ 10 w 47"/>
                  <a:gd name="T81" fmla="*/ 45 h 49"/>
                  <a:gd name="T82" fmla="*/ 14 w 47"/>
                  <a:gd name="T83" fmla="*/ 47 h 49"/>
                  <a:gd name="T84" fmla="*/ 18 w 47"/>
                  <a:gd name="T85" fmla="*/ 43 h 49"/>
                  <a:gd name="T86" fmla="*/ 20 w 47"/>
                  <a:gd name="T87" fmla="*/ 44 h 49"/>
                  <a:gd name="T88" fmla="*/ 22 w 47"/>
                  <a:gd name="T89" fmla="*/ 49 h 49"/>
                  <a:gd name="T90" fmla="*/ 26 w 47"/>
                  <a:gd name="T91" fmla="*/ 49 h 49"/>
                  <a:gd name="T92" fmla="*/ 27 w 47"/>
                  <a:gd name="T93" fmla="*/ 44 h 49"/>
                  <a:gd name="T94" fmla="*/ 30 w 47"/>
                  <a:gd name="T95" fmla="*/ 43 h 49"/>
                  <a:gd name="T96" fmla="*/ 34 w 47"/>
                  <a:gd name="T97" fmla="*/ 47 h 49"/>
                  <a:gd name="T98" fmla="*/ 37 w 47"/>
                  <a:gd name="T99" fmla="*/ 45 h 49"/>
                  <a:gd name="T100" fmla="*/ 36 w 47"/>
                  <a:gd name="T101" fmla="*/ 39 h 49"/>
                  <a:gd name="T102" fmla="*/ 38 w 47"/>
                  <a:gd name="T103" fmla="*/ 38 h 49"/>
                  <a:gd name="T104" fmla="*/ 43 w 47"/>
                  <a:gd name="T105" fmla="*/ 39 h 49"/>
                  <a:gd name="T106" fmla="*/ 45 w 47"/>
                  <a:gd name="T107" fmla="*/ 35 h 49"/>
                  <a:gd name="T108" fmla="*/ 41 w 47"/>
                  <a:gd name="T109" fmla="*/ 31 h 49"/>
                  <a:gd name="T110" fmla="*/ 42 w 47"/>
                  <a:gd name="T111" fmla="*/ 29 h 49"/>
                  <a:gd name="T112" fmla="*/ 47 w 47"/>
                  <a:gd name="T113" fmla="*/ 27 h 49"/>
                  <a:gd name="T114" fmla="*/ 24 w 47"/>
                  <a:gd name="T115" fmla="*/ 35 h 49"/>
                  <a:gd name="T116" fmla="*/ 14 w 47"/>
                  <a:gd name="T117" fmla="*/ 25 h 49"/>
                  <a:gd name="T118" fmla="*/ 24 w 47"/>
                  <a:gd name="T119" fmla="*/ 15 h 49"/>
                  <a:gd name="T120" fmla="*/ 33 w 47"/>
                  <a:gd name="T121" fmla="*/ 25 h 49"/>
                  <a:gd name="T122" fmla="*/ 24 w 47"/>
                  <a:gd name="T123" fmla="*/ 3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7" h="49">
                    <a:moveTo>
                      <a:pt x="47" y="27"/>
                    </a:moveTo>
                    <a:cubicBezTo>
                      <a:pt x="47" y="23"/>
                      <a:pt x="47" y="23"/>
                      <a:pt x="47" y="23"/>
                    </a:cubicBezTo>
                    <a:cubicBezTo>
                      <a:pt x="42" y="21"/>
                      <a:pt x="42" y="21"/>
                      <a:pt x="42" y="21"/>
                    </a:cubicBezTo>
                    <a:cubicBezTo>
                      <a:pt x="42" y="20"/>
                      <a:pt x="41" y="19"/>
                      <a:pt x="41" y="19"/>
                    </a:cubicBezTo>
                    <a:cubicBezTo>
                      <a:pt x="45" y="14"/>
                      <a:pt x="45" y="14"/>
                      <a:pt x="45" y="14"/>
                    </a:cubicBezTo>
                    <a:cubicBezTo>
                      <a:pt x="43" y="11"/>
                      <a:pt x="43" y="11"/>
                      <a:pt x="43" y="11"/>
                    </a:cubicBezTo>
                    <a:cubicBezTo>
                      <a:pt x="38" y="12"/>
                      <a:pt x="38" y="12"/>
                      <a:pt x="38" y="12"/>
                    </a:cubicBezTo>
                    <a:cubicBezTo>
                      <a:pt x="38" y="12"/>
                      <a:pt x="38" y="12"/>
                      <a:pt x="38" y="12"/>
                    </a:cubicBezTo>
                    <a:cubicBezTo>
                      <a:pt x="37" y="11"/>
                      <a:pt x="37" y="11"/>
                      <a:pt x="36" y="10"/>
                    </a:cubicBezTo>
                    <a:cubicBezTo>
                      <a:pt x="36" y="10"/>
                      <a:pt x="36" y="10"/>
                      <a:pt x="36" y="10"/>
                    </a:cubicBezTo>
                    <a:cubicBezTo>
                      <a:pt x="37" y="5"/>
                      <a:pt x="37" y="5"/>
                      <a:pt x="37" y="5"/>
                    </a:cubicBezTo>
                    <a:cubicBezTo>
                      <a:pt x="34" y="3"/>
                      <a:pt x="34" y="3"/>
                      <a:pt x="34" y="3"/>
                    </a:cubicBezTo>
                    <a:cubicBezTo>
                      <a:pt x="30" y="7"/>
                      <a:pt x="30" y="7"/>
                      <a:pt x="30" y="7"/>
                    </a:cubicBezTo>
                    <a:cubicBezTo>
                      <a:pt x="30" y="7"/>
                      <a:pt x="30" y="7"/>
                      <a:pt x="30" y="7"/>
                    </a:cubicBezTo>
                    <a:cubicBezTo>
                      <a:pt x="29" y="6"/>
                      <a:pt x="28" y="6"/>
                      <a:pt x="27" y="6"/>
                    </a:cubicBezTo>
                    <a:cubicBezTo>
                      <a:pt x="27" y="6"/>
                      <a:pt x="27" y="6"/>
                      <a:pt x="27" y="6"/>
                    </a:cubicBezTo>
                    <a:cubicBezTo>
                      <a:pt x="26" y="0"/>
                      <a:pt x="26" y="0"/>
                      <a:pt x="26" y="0"/>
                    </a:cubicBezTo>
                    <a:cubicBezTo>
                      <a:pt x="22" y="0"/>
                      <a:pt x="22" y="0"/>
                      <a:pt x="22" y="0"/>
                    </a:cubicBezTo>
                    <a:cubicBezTo>
                      <a:pt x="20" y="6"/>
                      <a:pt x="20" y="6"/>
                      <a:pt x="20" y="6"/>
                    </a:cubicBezTo>
                    <a:cubicBezTo>
                      <a:pt x="20" y="6"/>
                      <a:pt x="20" y="6"/>
                      <a:pt x="20" y="6"/>
                    </a:cubicBezTo>
                    <a:cubicBezTo>
                      <a:pt x="19" y="6"/>
                      <a:pt x="19" y="6"/>
                      <a:pt x="18" y="7"/>
                    </a:cubicBezTo>
                    <a:cubicBezTo>
                      <a:pt x="18" y="7"/>
                      <a:pt x="18" y="7"/>
                      <a:pt x="18" y="7"/>
                    </a:cubicBezTo>
                    <a:cubicBezTo>
                      <a:pt x="14" y="3"/>
                      <a:pt x="14" y="3"/>
                      <a:pt x="14" y="3"/>
                    </a:cubicBezTo>
                    <a:cubicBezTo>
                      <a:pt x="10" y="5"/>
                      <a:pt x="10" y="5"/>
                      <a:pt x="10" y="5"/>
                    </a:cubicBezTo>
                    <a:cubicBezTo>
                      <a:pt x="12" y="10"/>
                      <a:pt x="12" y="10"/>
                      <a:pt x="12" y="10"/>
                    </a:cubicBezTo>
                    <a:cubicBezTo>
                      <a:pt x="12" y="10"/>
                      <a:pt x="12" y="10"/>
                      <a:pt x="12" y="10"/>
                    </a:cubicBezTo>
                    <a:cubicBezTo>
                      <a:pt x="11" y="11"/>
                      <a:pt x="10" y="11"/>
                      <a:pt x="10" y="12"/>
                    </a:cubicBezTo>
                    <a:cubicBezTo>
                      <a:pt x="10" y="12"/>
                      <a:pt x="10" y="12"/>
                      <a:pt x="10" y="12"/>
                    </a:cubicBezTo>
                    <a:cubicBezTo>
                      <a:pt x="4" y="11"/>
                      <a:pt x="4" y="11"/>
                      <a:pt x="4" y="11"/>
                    </a:cubicBezTo>
                    <a:cubicBezTo>
                      <a:pt x="3" y="14"/>
                      <a:pt x="3" y="14"/>
                      <a:pt x="3" y="14"/>
                    </a:cubicBezTo>
                    <a:cubicBezTo>
                      <a:pt x="6" y="19"/>
                      <a:pt x="6" y="19"/>
                      <a:pt x="6" y="19"/>
                    </a:cubicBezTo>
                    <a:cubicBezTo>
                      <a:pt x="6" y="19"/>
                      <a:pt x="6" y="20"/>
                      <a:pt x="6" y="21"/>
                    </a:cubicBezTo>
                    <a:cubicBezTo>
                      <a:pt x="0" y="23"/>
                      <a:pt x="0" y="23"/>
                      <a:pt x="0" y="23"/>
                    </a:cubicBezTo>
                    <a:cubicBezTo>
                      <a:pt x="0" y="27"/>
                      <a:pt x="0" y="27"/>
                      <a:pt x="0" y="27"/>
                    </a:cubicBezTo>
                    <a:cubicBezTo>
                      <a:pt x="6" y="29"/>
                      <a:pt x="6" y="29"/>
                      <a:pt x="6" y="29"/>
                    </a:cubicBezTo>
                    <a:cubicBezTo>
                      <a:pt x="6" y="29"/>
                      <a:pt x="6" y="30"/>
                      <a:pt x="6" y="31"/>
                    </a:cubicBezTo>
                    <a:cubicBezTo>
                      <a:pt x="3" y="35"/>
                      <a:pt x="3" y="35"/>
                      <a:pt x="3" y="35"/>
                    </a:cubicBezTo>
                    <a:cubicBezTo>
                      <a:pt x="4" y="39"/>
                      <a:pt x="4" y="39"/>
                      <a:pt x="4" y="39"/>
                    </a:cubicBezTo>
                    <a:cubicBezTo>
                      <a:pt x="10" y="38"/>
                      <a:pt x="10" y="38"/>
                      <a:pt x="10" y="38"/>
                    </a:cubicBezTo>
                    <a:cubicBezTo>
                      <a:pt x="10" y="38"/>
                      <a:pt x="11" y="39"/>
                      <a:pt x="12" y="39"/>
                    </a:cubicBezTo>
                    <a:cubicBezTo>
                      <a:pt x="10" y="45"/>
                      <a:pt x="10" y="45"/>
                      <a:pt x="10" y="45"/>
                    </a:cubicBezTo>
                    <a:cubicBezTo>
                      <a:pt x="14" y="47"/>
                      <a:pt x="14" y="47"/>
                      <a:pt x="14" y="47"/>
                    </a:cubicBezTo>
                    <a:cubicBezTo>
                      <a:pt x="18" y="43"/>
                      <a:pt x="18" y="43"/>
                      <a:pt x="18" y="43"/>
                    </a:cubicBezTo>
                    <a:cubicBezTo>
                      <a:pt x="19" y="43"/>
                      <a:pt x="19" y="44"/>
                      <a:pt x="20" y="44"/>
                    </a:cubicBezTo>
                    <a:cubicBezTo>
                      <a:pt x="22" y="49"/>
                      <a:pt x="22" y="49"/>
                      <a:pt x="22" y="49"/>
                    </a:cubicBezTo>
                    <a:cubicBezTo>
                      <a:pt x="26" y="49"/>
                      <a:pt x="26" y="49"/>
                      <a:pt x="26" y="49"/>
                    </a:cubicBezTo>
                    <a:cubicBezTo>
                      <a:pt x="27" y="44"/>
                      <a:pt x="27" y="44"/>
                      <a:pt x="27" y="44"/>
                    </a:cubicBezTo>
                    <a:cubicBezTo>
                      <a:pt x="28" y="44"/>
                      <a:pt x="29" y="43"/>
                      <a:pt x="30" y="43"/>
                    </a:cubicBezTo>
                    <a:cubicBezTo>
                      <a:pt x="34" y="47"/>
                      <a:pt x="34" y="47"/>
                      <a:pt x="34" y="47"/>
                    </a:cubicBezTo>
                    <a:cubicBezTo>
                      <a:pt x="37" y="45"/>
                      <a:pt x="37" y="45"/>
                      <a:pt x="37" y="45"/>
                    </a:cubicBezTo>
                    <a:cubicBezTo>
                      <a:pt x="36" y="39"/>
                      <a:pt x="36" y="39"/>
                      <a:pt x="36" y="39"/>
                    </a:cubicBezTo>
                    <a:cubicBezTo>
                      <a:pt x="37" y="39"/>
                      <a:pt x="37" y="38"/>
                      <a:pt x="38" y="38"/>
                    </a:cubicBezTo>
                    <a:cubicBezTo>
                      <a:pt x="43" y="39"/>
                      <a:pt x="43" y="39"/>
                      <a:pt x="43" y="39"/>
                    </a:cubicBezTo>
                    <a:cubicBezTo>
                      <a:pt x="45" y="35"/>
                      <a:pt x="45" y="35"/>
                      <a:pt x="45" y="35"/>
                    </a:cubicBezTo>
                    <a:cubicBezTo>
                      <a:pt x="41" y="31"/>
                      <a:pt x="41" y="31"/>
                      <a:pt x="41" y="31"/>
                    </a:cubicBezTo>
                    <a:cubicBezTo>
                      <a:pt x="41" y="30"/>
                      <a:pt x="42" y="29"/>
                      <a:pt x="42" y="29"/>
                    </a:cubicBezTo>
                    <a:lnTo>
                      <a:pt x="47" y="27"/>
                    </a:lnTo>
                    <a:close/>
                    <a:moveTo>
                      <a:pt x="24" y="35"/>
                    </a:moveTo>
                    <a:cubicBezTo>
                      <a:pt x="19" y="35"/>
                      <a:pt x="14" y="30"/>
                      <a:pt x="14" y="25"/>
                    </a:cubicBezTo>
                    <a:cubicBezTo>
                      <a:pt x="14" y="20"/>
                      <a:pt x="19" y="15"/>
                      <a:pt x="24" y="15"/>
                    </a:cubicBezTo>
                    <a:cubicBezTo>
                      <a:pt x="29" y="15"/>
                      <a:pt x="33" y="20"/>
                      <a:pt x="33" y="25"/>
                    </a:cubicBezTo>
                    <a:cubicBezTo>
                      <a:pt x="33" y="30"/>
                      <a:pt x="29" y="35"/>
                      <a:pt x="24" y="35"/>
                    </a:cubicBezTo>
                    <a:close/>
                  </a:path>
                </a:pathLst>
              </a:custGeom>
              <a:solidFill>
                <a:srgbClr val="3E3A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5" name="Freeform 61"/>
              <p:cNvSpPr>
                <a:spLocks noEditPoints="1"/>
              </p:cNvSpPr>
              <p:nvPr/>
            </p:nvSpPr>
            <p:spPr bwMode="auto">
              <a:xfrm>
                <a:off x="1270000" y="2611438"/>
                <a:ext cx="49213" cy="53975"/>
              </a:xfrm>
              <a:custGeom>
                <a:avLst/>
                <a:gdLst>
                  <a:gd name="T0" fmla="*/ 46 w 47"/>
                  <a:gd name="T1" fmla="*/ 35 h 50"/>
                  <a:gd name="T2" fmla="*/ 47 w 47"/>
                  <a:gd name="T3" fmla="*/ 31 h 50"/>
                  <a:gd name="T4" fmla="*/ 42 w 47"/>
                  <a:gd name="T5" fmla="*/ 27 h 50"/>
                  <a:gd name="T6" fmla="*/ 42 w 47"/>
                  <a:gd name="T7" fmla="*/ 25 h 50"/>
                  <a:gd name="T8" fmla="*/ 47 w 47"/>
                  <a:gd name="T9" fmla="*/ 22 h 50"/>
                  <a:gd name="T10" fmla="*/ 46 w 47"/>
                  <a:gd name="T11" fmla="*/ 18 h 50"/>
                  <a:gd name="T12" fmla="*/ 41 w 47"/>
                  <a:gd name="T13" fmla="*/ 17 h 50"/>
                  <a:gd name="T14" fmla="*/ 41 w 47"/>
                  <a:gd name="T15" fmla="*/ 17 h 50"/>
                  <a:gd name="T16" fmla="*/ 40 w 47"/>
                  <a:gd name="T17" fmla="*/ 15 h 50"/>
                  <a:gd name="T18" fmla="*/ 40 w 47"/>
                  <a:gd name="T19" fmla="*/ 15 h 50"/>
                  <a:gd name="T20" fmla="*/ 42 w 47"/>
                  <a:gd name="T21" fmla="*/ 10 h 50"/>
                  <a:gd name="T22" fmla="*/ 40 w 47"/>
                  <a:gd name="T23" fmla="*/ 7 h 50"/>
                  <a:gd name="T24" fmla="*/ 35 w 47"/>
                  <a:gd name="T25" fmla="*/ 9 h 50"/>
                  <a:gd name="T26" fmla="*/ 35 w 47"/>
                  <a:gd name="T27" fmla="*/ 9 h 50"/>
                  <a:gd name="T28" fmla="*/ 33 w 47"/>
                  <a:gd name="T29" fmla="*/ 8 h 50"/>
                  <a:gd name="T30" fmla="*/ 33 w 47"/>
                  <a:gd name="T31" fmla="*/ 8 h 50"/>
                  <a:gd name="T32" fmla="*/ 33 w 47"/>
                  <a:gd name="T33" fmla="*/ 2 h 50"/>
                  <a:gd name="T34" fmla="*/ 29 w 47"/>
                  <a:gd name="T35" fmla="*/ 1 h 50"/>
                  <a:gd name="T36" fmla="*/ 25 w 47"/>
                  <a:gd name="T37" fmla="*/ 5 h 50"/>
                  <a:gd name="T38" fmla="*/ 25 w 47"/>
                  <a:gd name="T39" fmla="*/ 5 h 50"/>
                  <a:gd name="T40" fmla="*/ 23 w 47"/>
                  <a:gd name="T41" fmla="*/ 5 h 50"/>
                  <a:gd name="T42" fmla="*/ 23 w 47"/>
                  <a:gd name="T43" fmla="*/ 5 h 50"/>
                  <a:gd name="T44" fmla="*/ 20 w 47"/>
                  <a:gd name="T45" fmla="*/ 0 h 50"/>
                  <a:gd name="T46" fmla="*/ 16 w 47"/>
                  <a:gd name="T47" fmla="*/ 1 h 50"/>
                  <a:gd name="T48" fmla="*/ 16 w 47"/>
                  <a:gd name="T49" fmla="*/ 7 h 50"/>
                  <a:gd name="T50" fmla="*/ 16 w 47"/>
                  <a:gd name="T51" fmla="*/ 7 h 50"/>
                  <a:gd name="T52" fmla="*/ 14 w 47"/>
                  <a:gd name="T53" fmla="*/ 8 h 50"/>
                  <a:gd name="T54" fmla="*/ 14 w 47"/>
                  <a:gd name="T55" fmla="*/ 8 h 50"/>
                  <a:gd name="T56" fmla="*/ 9 w 47"/>
                  <a:gd name="T57" fmla="*/ 5 h 50"/>
                  <a:gd name="T58" fmla="*/ 6 w 47"/>
                  <a:gd name="T59" fmla="*/ 8 h 50"/>
                  <a:gd name="T60" fmla="*/ 8 w 47"/>
                  <a:gd name="T61" fmla="*/ 13 h 50"/>
                  <a:gd name="T62" fmla="*/ 7 w 47"/>
                  <a:gd name="T63" fmla="*/ 15 h 50"/>
                  <a:gd name="T64" fmla="*/ 1 w 47"/>
                  <a:gd name="T65" fmla="*/ 15 h 50"/>
                  <a:gd name="T66" fmla="*/ 0 w 47"/>
                  <a:gd name="T67" fmla="*/ 19 h 50"/>
                  <a:gd name="T68" fmla="*/ 4 w 47"/>
                  <a:gd name="T69" fmla="*/ 23 h 50"/>
                  <a:gd name="T70" fmla="*/ 4 w 47"/>
                  <a:gd name="T71" fmla="*/ 25 h 50"/>
                  <a:gd name="T72" fmla="*/ 0 w 47"/>
                  <a:gd name="T73" fmla="*/ 28 h 50"/>
                  <a:gd name="T74" fmla="*/ 0 w 47"/>
                  <a:gd name="T75" fmla="*/ 32 h 50"/>
                  <a:gd name="T76" fmla="*/ 6 w 47"/>
                  <a:gd name="T77" fmla="*/ 33 h 50"/>
                  <a:gd name="T78" fmla="*/ 7 w 47"/>
                  <a:gd name="T79" fmla="*/ 35 h 50"/>
                  <a:gd name="T80" fmla="*/ 4 w 47"/>
                  <a:gd name="T81" fmla="*/ 40 h 50"/>
                  <a:gd name="T82" fmla="*/ 7 w 47"/>
                  <a:gd name="T83" fmla="*/ 43 h 50"/>
                  <a:gd name="T84" fmla="*/ 12 w 47"/>
                  <a:gd name="T85" fmla="*/ 41 h 50"/>
                  <a:gd name="T86" fmla="*/ 14 w 47"/>
                  <a:gd name="T87" fmla="*/ 42 h 50"/>
                  <a:gd name="T88" fmla="*/ 14 w 47"/>
                  <a:gd name="T89" fmla="*/ 48 h 50"/>
                  <a:gd name="T90" fmla="*/ 18 w 47"/>
                  <a:gd name="T91" fmla="*/ 49 h 50"/>
                  <a:gd name="T92" fmla="*/ 21 w 47"/>
                  <a:gd name="T93" fmla="*/ 45 h 50"/>
                  <a:gd name="T94" fmla="*/ 24 w 47"/>
                  <a:gd name="T95" fmla="*/ 45 h 50"/>
                  <a:gd name="T96" fmla="*/ 27 w 47"/>
                  <a:gd name="T97" fmla="*/ 50 h 50"/>
                  <a:gd name="T98" fmla="*/ 30 w 47"/>
                  <a:gd name="T99" fmla="*/ 49 h 50"/>
                  <a:gd name="T100" fmla="*/ 31 w 47"/>
                  <a:gd name="T101" fmla="*/ 43 h 50"/>
                  <a:gd name="T102" fmla="*/ 33 w 47"/>
                  <a:gd name="T103" fmla="*/ 42 h 50"/>
                  <a:gd name="T104" fmla="*/ 38 w 47"/>
                  <a:gd name="T105" fmla="*/ 45 h 50"/>
                  <a:gd name="T106" fmla="*/ 41 w 47"/>
                  <a:gd name="T107" fmla="*/ 42 h 50"/>
                  <a:gd name="T108" fmla="*/ 39 w 47"/>
                  <a:gd name="T109" fmla="*/ 37 h 50"/>
                  <a:gd name="T110" fmla="*/ 40 w 47"/>
                  <a:gd name="T111" fmla="*/ 35 h 50"/>
                  <a:gd name="T112" fmla="*/ 46 w 47"/>
                  <a:gd name="T113" fmla="*/ 35 h 50"/>
                  <a:gd name="T114" fmla="*/ 20 w 47"/>
                  <a:gd name="T115" fmla="*/ 35 h 50"/>
                  <a:gd name="T116" fmla="*/ 14 w 47"/>
                  <a:gd name="T117" fmla="*/ 22 h 50"/>
                  <a:gd name="T118" fmla="*/ 26 w 47"/>
                  <a:gd name="T119" fmla="*/ 16 h 50"/>
                  <a:gd name="T120" fmla="*/ 32 w 47"/>
                  <a:gd name="T121" fmla="*/ 28 h 50"/>
                  <a:gd name="T122" fmla="*/ 20 w 47"/>
                  <a:gd name="T123" fmla="*/ 35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7" h="50">
                    <a:moveTo>
                      <a:pt x="46" y="35"/>
                    </a:moveTo>
                    <a:cubicBezTo>
                      <a:pt x="47" y="31"/>
                      <a:pt x="47" y="31"/>
                      <a:pt x="47" y="31"/>
                    </a:cubicBezTo>
                    <a:cubicBezTo>
                      <a:pt x="42" y="27"/>
                      <a:pt x="42" y="27"/>
                      <a:pt x="42" y="27"/>
                    </a:cubicBezTo>
                    <a:cubicBezTo>
                      <a:pt x="42" y="26"/>
                      <a:pt x="42" y="26"/>
                      <a:pt x="42" y="25"/>
                    </a:cubicBezTo>
                    <a:cubicBezTo>
                      <a:pt x="47" y="22"/>
                      <a:pt x="47" y="22"/>
                      <a:pt x="47" y="22"/>
                    </a:cubicBezTo>
                    <a:cubicBezTo>
                      <a:pt x="46" y="18"/>
                      <a:pt x="46" y="18"/>
                      <a:pt x="46" y="18"/>
                    </a:cubicBezTo>
                    <a:cubicBezTo>
                      <a:pt x="41" y="17"/>
                      <a:pt x="41" y="17"/>
                      <a:pt x="41" y="17"/>
                    </a:cubicBezTo>
                    <a:cubicBezTo>
                      <a:pt x="41" y="17"/>
                      <a:pt x="41" y="17"/>
                      <a:pt x="41" y="17"/>
                    </a:cubicBezTo>
                    <a:cubicBezTo>
                      <a:pt x="40" y="16"/>
                      <a:pt x="40" y="16"/>
                      <a:pt x="40" y="15"/>
                    </a:cubicBezTo>
                    <a:cubicBezTo>
                      <a:pt x="40" y="15"/>
                      <a:pt x="40" y="15"/>
                      <a:pt x="40" y="15"/>
                    </a:cubicBezTo>
                    <a:cubicBezTo>
                      <a:pt x="42" y="10"/>
                      <a:pt x="42" y="10"/>
                      <a:pt x="42" y="10"/>
                    </a:cubicBezTo>
                    <a:cubicBezTo>
                      <a:pt x="40" y="7"/>
                      <a:pt x="40" y="7"/>
                      <a:pt x="40" y="7"/>
                    </a:cubicBezTo>
                    <a:cubicBezTo>
                      <a:pt x="35" y="9"/>
                      <a:pt x="35" y="9"/>
                      <a:pt x="35" y="9"/>
                    </a:cubicBezTo>
                    <a:cubicBezTo>
                      <a:pt x="35" y="9"/>
                      <a:pt x="35" y="9"/>
                      <a:pt x="35" y="9"/>
                    </a:cubicBezTo>
                    <a:cubicBezTo>
                      <a:pt x="34" y="9"/>
                      <a:pt x="33" y="8"/>
                      <a:pt x="33" y="8"/>
                    </a:cubicBezTo>
                    <a:cubicBezTo>
                      <a:pt x="33" y="8"/>
                      <a:pt x="33" y="8"/>
                      <a:pt x="33" y="8"/>
                    </a:cubicBezTo>
                    <a:cubicBezTo>
                      <a:pt x="33" y="2"/>
                      <a:pt x="33" y="2"/>
                      <a:pt x="33" y="2"/>
                    </a:cubicBezTo>
                    <a:cubicBezTo>
                      <a:pt x="29" y="1"/>
                      <a:pt x="29" y="1"/>
                      <a:pt x="29" y="1"/>
                    </a:cubicBezTo>
                    <a:cubicBezTo>
                      <a:pt x="25" y="5"/>
                      <a:pt x="25" y="5"/>
                      <a:pt x="25" y="5"/>
                    </a:cubicBezTo>
                    <a:cubicBezTo>
                      <a:pt x="25" y="5"/>
                      <a:pt x="25" y="5"/>
                      <a:pt x="25" y="5"/>
                    </a:cubicBezTo>
                    <a:cubicBezTo>
                      <a:pt x="25" y="5"/>
                      <a:pt x="24" y="5"/>
                      <a:pt x="23" y="5"/>
                    </a:cubicBezTo>
                    <a:cubicBezTo>
                      <a:pt x="23" y="5"/>
                      <a:pt x="23" y="5"/>
                      <a:pt x="23" y="5"/>
                    </a:cubicBezTo>
                    <a:cubicBezTo>
                      <a:pt x="20" y="0"/>
                      <a:pt x="20" y="0"/>
                      <a:pt x="20" y="0"/>
                    </a:cubicBezTo>
                    <a:cubicBezTo>
                      <a:pt x="16" y="1"/>
                      <a:pt x="16" y="1"/>
                      <a:pt x="16" y="1"/>
                    </a:cubicBezTo>
                    <a:cubicBezTo>
                      <a:pt x="16" y="7"/>
                      <a:pt x="16" y="7"/>
                      <a:pt x="16" y="7"/>
                    </a:cubicBezTo>
                    <a:cubicBezTo>
                      <a:pt x="16" y="7"/>
                      <a:pt x="16" y="7"/>
                      <a:pt x="16" y="7"/>
                    </a:cubicBezTo>
                    <a:cubicBezTo>
                      <a:pt x="15" y="7"/>
                      <a:pt x="14" y="8"/>
                      <a:pt x="14" y="8"/>
                    </a:cubicBezTo>
                    <a:cubicBezTo>
                      <a:pt x="14" y="8"/>
                      <a:pt x="14" y="8"/>
                      <a:pt x="14" y="8"/>
                    </a:cubicBezTo>
                    <a:cubicBezTo>
                      <a:pt x="9" y="5"/>
                      <a:pt x="9" y="5"/>
                      <a:pt x="9" y="5"/>
                    </a:cubicBezTo>
                    <a:cubicBezTo>
                      <a:pt x="6" y="8"/>
                      <a:pt x="6" y="8"/>
                      <a:pt x="6" y="8"/>
                    </a:cubicBezTo>
                    <a:cubicBezTo>
                      <a:pt x="8" y="13"/>
                      <a:pt x="8" y="13"/>
                      <a:pt x="8" y="13"/>
                    </a:cubicBezTo>
                    <a:cubicBezTo>
                      <a:pt x="8" y="14"/>
                      <a:pt x="7" y="15"/>
                      <a:pt x="7" y="15"/>
                    </a:cubicBezTo>
                    <a:cubicBezTo>
                      <a:pt x="1" y="15"/>
                      <a:pt x="1" y="15"/>
                      <a:pt x="1" y="15"/>
                    </a:cubicBezTo>
                    <a:cubicBezTo>
                      <a:pt x="0" y="19"/>
                      <a:pt x="0" y="19"/>
                      <a:pt x="0" y="19"/>
                    </a:cubicBezTo>
                    <a:cubicBezTo>
                      <a:pt x="4" y="23"/>
                      <a:pt x="4" y="23"/>
                      <a:pt x="4" y="23"/>
                    </a:cubicBezTo>
                    <a:cubicBezTo>
                      <a:pt x="4" y="24"/>
                      <a:pt x="4" y="24"/>
                      <a:pt x="4" y="25"/>
                    </a:cubicBezTo>
                    <a:cubicBezTo>
                      <a:pt x="0" y="28"/>
                      <a:pt x="0" y="28"/>
                      <a:pt x="0" y="28"/>
                    </a:cubicBezTo>
                    <a:cubicBezTo>
                      <a:pt x="0" y="32"/>
                      <a:pt x="0" y="32"/>
                      <a:pt x="0" y="32"/>
                    </a:cubicBezTo>
                    <a:cubicBezTo>
                      <a:pt x="6" y="33"/>
                      <a:pt x="6" y="33"/>
                      <a:pt x="6" y="33"/>
                    </a:cubicBezTo>
                    <a:cubicBezTo>
                      <a:pt x="6" y="34"/>
                      <a:pt x="7" y="34"/>
                      <a:pt x="7" y="35"/>
                    </a:cubicBezTo>
                    <a:cubicBezTo>
                      <a:pt x="4" y="40"/>
                      <a:pt x="4" y="40"/>
                      <a:pt x="4" y="40"/>
                    </a:cubicBezTo>
                    <a:cubicBezTo>
                      <a:pt x="7" y="43"/>
                      <a:pt x="7" y="43"/>
                      <a:pt x="7" y="43"/>
                    </a:cubicBezTo>
                    <a:cubicBezTo>
                      <a:pt x="12" y="41"/>
                      <a:pt x="12" y="41"/>
                      <a:pt x="12" y="41"/>
                    </a:cubicBezTo>
                    <a:cubicBezTo>
                      <a:pt x="13" y="42"/>
                      <a:pt x="13" y="42"/>
                      <a:pt x="14" y="42"/>
                    </a:cubicBezTo>
                    <a:cubicBezTo>
                      <a:pt x="14" y="48"/>
                      <a:pt x="14" y="48"/>
                      <a:pt x="14" y="48"/>
                    </a:cubicBezTo>
                    <a:cubicBezTo>
                      <a:pt x="18" y="49"/>
                      <a:pt x="18" y="49"/>
                      <a:pt x="18" y="49"/>
                    </a:cubicBezTo>
                    <a:cubicBezTo>
                      <a:pt x="21" y="45"/>
                      <a:pt x="21" y="45"/>
                      <a:pt x="21" y="45"/>
                    </a:cubicBezTo>
                    <a:cubicBezTo>
                      <a:pt x="22" y="45"/>
                      <a:pt x="23" y="45"/>
                      <a:pt x="24" y="45"/>
                    </a:cubicBezTo>
                    <a:cubicBezTo>
                      <a:pt x="27" y="50"/>
                      <a:pt x="27" y="50"/>
                      <a:pt x="27" y="50"/>
                    </a:cubicBezTo>
                    <a:cubicBezTo>
                      <a:pt x="30" y="49"/>
                      <a:pt x="30" y="49"/>
                      <a:pt x="30" y="49"/>
                    </a:cubicBezTo>
                    <a:cubicBezTo>
                      <a:pt x="31" y="43"/>
                      <a:pt x="31" y="43"/>
                      <a:pt x="31" y="43"/>
                    </a:cubicBezTo>
                    <a:cubicBezTo>
                      <a:pt x="32" y="43"/>
                      <a:pt x="32" y="43"/>
                      <a:pt x="33" y="42"/>
                    </a:cubicBezTo>
                    <a:cubicBezTo>
                      <a:pt x="38" y="45"/>
                      <a:pt x="38" y="45"/>
                      <a:pt x="38" y="45"/>
                    </a:cubicBezTo>
                    <a:cubicBezTo>
                      <a:pt x="41" y="42"/>
                      <a:pt x="41" y="42"/>
                      <a:pt x="41" y="42"/>
                    </a:cubicBezTo>
                    <a:cubicBezTo>
                      <a:pt x="39" y="37"/>
                      <a:pt x="39" y="37"/>
                      <a:pt x="39" y="37"/>
                    </a:cubicBezTo>
                    <a:cubicBezTo>
                      <a:pt x="39" y="36"/>
                      <a:pt x="40" y="35"/>
                      <a:pt x="40" y="35"/>
                    </a:cubicBezTo>
                    <a:lnTo>
                      <a:pt x="46" y="35"/>
                    </a:lnTo>
                    <a:close/>
                    <a:moveTo>
                      <a:pt x="20" y="35"/>
                    </a:moveTo>
                    <a:cubicBezTo>
                      <a:pt x="15" y="33"/>
                      <a:pt x="13" y="27"/>
                      <a:pt x="14" y="22"/>
                    </a:cubicBezTo>
                    <a:cubicBezTo>
                      <a:pt x="16" y="17"/>
                      <a:pt x="21" y="14"/>
                      <a:pt x="26" y="16"/>
                    </a:cubicBezTo>
                    <a:cubicBezTo>
                      <a:pt x="31" y="17"/>
                      <a:pt x="34" y="23"/>
                      <a:pt x="32" y="28"/>
                    </a:cubicBezTo>
                    <a:cubicBezTo>
                      <a:pt x="31" y="33"/>
                      <a:pt x="25" y="36"/>
                      <a:pt x="20" y="35"/>
                    </a:cubicBezTo>
                    <a:close/>
                  </a:path>
                </a:pathLst>
              </a:custGeom>
              <a:solidFill>
                <a:srgbClr val="3E3A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6" name="Freeform 62"/>
              <p:cNvSpPr>
                <a:spLocks noEditPoints="1"/>
              </p:cNvSpPr>
              <p:nvPr/>
            </p:nvSpPr>
            <p:spPr bwMode="auto">
              <a:xfrm>
                <a:off x="996950" y="2262188"/>
                <a:ext cx="434975" cy="696913"/>
              </a:xfrm>
              <a:custGeom>
                <a:avLst/>
                <a:gdLst>
                  <a:gd name="T0" fmla="*/ 217 w 410"/>
                  <a:gd name="T1" fmla="*/ 18 h 658"/>
                  <a:gd name="T2" fmla="*/ 392 w 410"/>
                  <a:gd name="T3" fmla="*/ 217 h 658"/>
                  <a:gd name="T4" fmla="*/ 330 w 410"/>
                  <a:gd name="T5" fmla="*/ 366 h 658"/>
                  <a:gd name="T6" fmla="*/ 290 w 410"/>
                  <a:gd name="T7" fmla="*/ 484 h 658"/>
                  <a:gd name="T8" fmla="*/ 296 w 410"/>
                  <a:gd name="T9" fmla="*/ 508 h 658"/>
                  <a:gd name="T10" fmla="*/ 296 w 410"/>
                  <a:gd name="T11" fmla="*/ 537 h 658"/>
                  <a:gd name="T12" fmla="*/ 287 w 410"/>
                  <a:gd name="T13" fmla="*/ 564 h 658"/>
                  <a:gd name="T14" fmla="*/ 289 w 410"/>
                  <a:gd name="T15" fmla="*/ 580 h 658"/>
                  <a:gd name="T16" fmla="*/ 259 w 410"/>
                  <a:gd name="T17" fmla="*/ 605 h 658"/>
                  <a:gd name="T18" fmla="*/ 259 w 410"/>
                  <a:gd name="T19" fmla="*/ 615 h 658"/>
                  <a:gd name="T20" fmla="*/ 177 w 410"/>
                  <a:gd name="T21" fmla="*/ 640 h 658"/>
                  <a:gd name="T22" fmla="*/ 152 w 410"/>
                  <a:gd name="T23" fmla="*/ 608 h 658"/>
                  <a:gd name="T24" fmla="*/ 147 w 410"/>
                  <a:gd name="T25" fmla="*/ 605 h 658"/>
                  <a:gd name="T26" fmla="*/ 122 w 410"/>
                  <a:gd name="T27" fmla="*/ 573 h 658"/>
                  <a:gd name="T28" fmla="*/ 115 w 410"/>
                  <a:gd name="T29" fmla="*/ 544 h 658"/>
                  <a:gd name="T30" fmla="*/ 119 w 410"/>
                  <a:gd name="T31" fmla="*/ 523 h 658"/>
                  <a:gd name="T32" fmla="*/ 115 w 410"/>
                  <a:gd name="T33" fmla="*/ 502 h 658"/>
                  <a:gd name="T34" fmla="*/ 117 w 410"/>
                  <a:gd name="T35" fmla="*/ 432 h 658"/>
                  <a:gd name="T36" fmla="*/ 39 w 410"/>
                  <a:gd name="T37" fmla="*/ 310 h 658"/>
                  <a:gd name="T38" fmla="*/ 72 w 410"/>
                  <a:gd name="T39" fmla="*/ 76 h 658"/>
                  <a:gd name="T40" fmla="*/ 205 w 410"/>
                  <a:gd name="T41" fmla="*/ 18 h 658"/>
                  <a:gd name="T42" fmla="*/ 193 w 410"/>
                  <a:gd name="T43" fmla="*/ 1 h 658"/>
                  <a:gd name="T44" fmla="*/ 192 w 410"/>
                  <a:gd name="T45" fmla="*/ 1 h 658"/>
                  <a:gd name="T46" fmla="*/ 60 w 410"/>
                  <a:gd name="T47" fmla="*/ 64 h 658"/>
                  <a:gd name="T48" fmla="*/ 24 w 410"/>
                  <a:gd name="T49" fmla="*/ 317 h 658"/>
                  <a:gd name="T50" fmla="*/ 100 w 410"/>
                  <a:gd name="T51" fmla="*/ 433 h 658"/>
                  <a:gd name="T52" fmla="*/ 98 w 410"/>
                  <a:gd name="T53" fmla="*/ 502 h 658"/>
                  <a:gd name="T54" fmla="*/ 101 w 410"/>
                  <a:gd name="T55" fmla="*/ 523 h 658"/>
                  <a:gd name="T56" fmla="*/ 98 w 410"/>
                  <a:gd name="T57" fmla="*/ 544 h 658"/>
                  <a:gd name="T58" fmla="*/ 106 w 410"/>
                  <a:gd name="T59" fmla="*/ 573 h 658"/>
                  <a:gd name="T60" fmla="*/ 136 w 410"/>
                  <a:gd name="T61" fmla="*/ 621 h 658"/>
                  <a:gd name="T62" fmla="*/ 234 w 410"/>
                  <a:gd name="T63" fmla="*/ 658 h 658"/>
                  <a:gd name="T64" fmla="*/ 305 w 410"/>
                  <a:gd name="T65" fmla="*/ 580 h 658"/>
                  <a:gd name="T66" fmla="*/ 305 w 410"/>
                  <a:gd name="T67" fmla="*/ 569 h 658"/>
                  <a:gd name="T68" fmla="*/ 313 w 410"/>
                  <a:gd name="T69" fmla="*/ 537 h 658"/>
                  <a:gd name="T70" fmla="*/ 313 w 410"/>
                  <a:gd name="T71" fmla="*/ 508 h 658"/>
                  <a:gd name="T72" fmla="*/ 307 w 410"/>
                  <a:gd name="T73" fmla="*/ 480 h 658"/>
                  <a:gd name="T74" fmla="*/ 341 w 410"/>
                  <a:gd name="T75" fmla="*/ 379 h 658"/>
                  <a:gd name="T76" fmla="*/ 409 w 410"/>
                  <a:gd name="T77" fmla="*/ 216 h 658"/>
                  <a:gd name="T78" fmla="*/ 290 w 410"/>
                  <a:gd name="T79" fmla="*/ 19 h 658"/>
                  <a:gd name="T80" fmla="*/ 218 w 410"/>
                  <a:gd name="T81" fmla="*/ 1 h 658"/>
                  <a:gd name="T82" fmla="*/ 205 w 410"/>
                  <a:gd name="T83" fmla="*/ 0 h 6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10" h="658">
                    <a:moveTo>
                      <a:pt x="205" y="18"/>
                    </a:moveTo>
                    <a:cubicBezTo>
                      <a:pt x="209" y="18"/>
                      <a:pt x="217" y="18"/>
                      <a:pt x="217" y="18"/>
                    </a:cubicBezTo>
                    <a:cubicBezTo>
                      <a:pt x="264" y="21"/>
                      <a:pt x="306" y="41"/>
                      <a:pt x="339" y="76"/>
                    </a:cubicBezTo>
                    <a:cubicBezTo>
                      <a:pt x="373" y="114"/>
                      <a:pt x="392" y="163"/>
                      <a:pt x="392" y="217"/>
                    </a:cubicBezTo>
                    <a:cubicBezTo>
                      <a:pt x="393" y="222"/>
                      <a:pt x="394" y="262"/>
                      <a:pt x="372" y="310"/>
                    </a:cubicBezTo>
                    <a:cubicBezTo>
                      <a:pt x="360" y="335"/>
                      <a:pt x="344" y="352"/>
                      <a:pt x="330" y="366"/>
                    </a:cubicBezTo>
                    <a:cubicBezTo>
                      <a:pt x="311" y="386"/>
                      <a:pt x="295" y="402"/>
                      <a:pt x="294" y="432"/>
                    </a:cubicBezTo>
                    <a:cubicBezTo>
                      <a:pt x="294" y="436"/>
                      <a:pt x="292" y="471"/>
                      <a:pt x="290" y="484"/>
                    </a:cubicBezTo>
                    <a:cubicBezTo>
                      <a:pt x="294" y="489"/>
                      <a:pt x="296" y="495"/>
                      <a:pt x="296" y="502"/>
                    </a:cubicBezTo>
                    <a:cubicBezTo>
                      <a:pt x="296" y="508"/>
                      <a:pt x="296" y="508"/>
                      <a:pt x="296" y="508"/>
                    </a:cubicBezTo>
                    <a:cubicBezTo>
                      <a:pt x="296" y="513"/>
                      <a:pt x="294" y="518"/>
                      <a:pt x="291" y="523"/>
                    </a:cubicBezTo>
                    <a:cubicBezTo>
                      <a:pt x="294" y="527"/>
                      <a:pt x="296" y="532"/>
                      <a:pt x="296" y="537"/>
                    </a:cubicBezTo>
                    <a:cubicBezTo>
                      <a:pt x="296" y="544"/>
                      <a:pt x="296" y="544"/>
                      <a:pt x="296" y="544"/>
                    </a:cubicBezTo>
                    <a:cubicBezTo>
                      <a:pt x="296" y="552"/>
                      <a:pt x="292" y="559"/>
                      <a:pt x="287" y="564"/>
                    </a:cubicBezTo>
                    <a:cubicBezTo>
                      <a:pt x="288" y="567"/>
                      <a:pt x="289" y="570"/>
                      <a:pt x="289" y="573"/>
                    </a:cubicBezTo>
                    <a:cubicBezTo>
                      <a:pt x="289" y="580"/>
                      <a:pt x="289" y="580"/>
                      <a:pt x="289" y="580"/>
                    </a:cubicBezTo>
                    <a:cubicBezTo>
                      <a:pt x="289" y="594"/>
                      <a:pt x="277" y="605"/>
                      <a:pt x="264" y="605"/>
                    </a:cubicBezTo>
                    <a:cubicBezTo>
                      <a:pt x="259" y="605"/>
                      <a:pt x="259" y="605"/>
                      <a:pt x="259" y="605"/>
                    </a:cubicBezTo>
                    <a:cubicBezTo>
                      <a:pt x="259" y="606"/>
                      <a:pt x="259" y="607"/>
                      <a:pt x="259" y="608"/>
                    </a:cubicBezTo>
                    <a:cubicBezTo>
                      <a:pt x="259" y="615"/>
                      <a:pt x="259" y="615"/>
                      <a:pt x="259" y="615"/>
                    </a:cubicBezTo>
                    <a:cubicBezTo>
                      <a:pt x="259" y="629"/>
                      <a:pt x="248" y="640"/>
                      <a:pt x="234" y="640"/>
                    </a:cubicBezTo>
                    <a:cubicBezTo>
                      <a:pt x="177" y="640"/>
                      <a:pt x="177" y="640"/>
                      <a:pt x="177" y="640"/>
                    </a:cubicBezTo>
                    <a:cubicBezTo>
                      <a:pt x="163" y="640"/>
                      <a:pt x="152" y="629"/>
                      <a:pt x="152" y="615"/>
                    </a:cubicBezTo>
                    <a:cubicBezTo>
                      <a:pt x="152" y="608"/>
                      <a:pt x="152" y="608"/>
                      <a:pt x="152" y="608"/>
                    </a:cubicBezTo>
                    <a:cubicBezTo>
                      <a:pt x="152" y="607"/>
                      <a:pt x="152" y="606"/>
                      <a:pt x="152" y="605"/>
                    </a:cubicBezTo>
                    <a:cubicBezTo>
                      <a:pt x="147" y="605"/>
                      <a:pt x="147" y="605"/>
                      <a:pt x="147" y="605"/>
                    </a:cubicBezTo>
                    <a:cubicBezTo>
                      <a:pt x="133" y="605"/>
                      <a:pt x="122" y="594"/>
                      <a:pt x="122" y="580"/>
                    </a:cubicBezTo>
                    <a:cubicBezTo>
                      <a:pt x="122" y="573"/>
                      <a:pt x="122" y="573"/>
                      <a:pt x="122" y="573"/>
                    </a:cubicBezTo>
                    <a:cubicBezTo>
                      <a:pt x="122" y="570"/>
                      <a:pt x="123" y="567"/>
                      <a:pt x="124" y="564"/>
                    </a:cubicBezTo>
                    <a:cubicBezTo>
                      <a:pt x="118" y="559"/>
                      <a:pt x="115" y="552"/>
                      <a:pt x="115" y="544"/>
                    </a:cubicBezTo>
                    <a:cubicBezTo>
                      <a:pt x="115" y="537"/>
                      <a:pt x="115" y="537"/>
                      <a:pt x="115" y="537"/>
                    </a:cubicBezTo>
                    <a:cubicBezTo>
                      <a:pt x="115" y="532"/>
                      <a:pt x="117" y="527"/>
                      <a:pt x="119" y="523"/>
                    </a:cubicBezTo>
                    <a:cubicBezTo>
                      <a:pt x="117" y="518"/>
                      <a:pt x="115" y="513"/>
                      <a:pt x="115" y="508"/>
                    </a:cubicBezTo>
                    <a:cubicBezTo>
                      <a:pt x="115" y="502"/>
                      <a:pt x="115" y="502"/>
                      <a:pt x="115" y="502"/>
                    </a:cubicBezTo>
                    <a:cubicBezTo>
                      <a:pt x="115" y="495"/>
                      <a:pt x="117" y="489"/>
                      <a:pt x="121" y="484"/>
                    </a:cubicBezTo>
                    <a:cubicBezTo>
                      <a:pt x="119" y="471"/>
                      <a:pt x="117" y="436"/>
                      <a:pt x="117" y="432"/>
                    </a:cubicBezTo>
                    <a:cubicBezTo>
                      <a:pt x="116" y="402"/>
                      <a:pt x="100" y="386"/>
                      <a:pt x="81" y="366"/>
                    </a:cubicBezTo>
                    <a:cubicBezTo>
                      <a:pt x="67" y="352"/>
                      <a:pt x="51" y="335"/>
                      <a:pt x="39" y="310"/>
                    </a:cubicBezTo>
                    <a:cubicBezTo>
                      <a:pt x="16" y="262"/>
                      <a:pt x="18" y="222"/>
                      <a:pt x="18" y="217"/>
                    </a:cubicBezTo>
                    <a:cubicBezTo>
                      <a:pt x="18" y="163"/>
                      <a:pt x="38" y="114"/>
                      <a:pt x="72" y="76"/>
                    </a:cubicBezTo>
                    <a:cubicBezTo>
                      <a:pt x="105" y="41"/>
                      <a:pt x="147" y="21"/>
                      <a:pt x="193" y="18"/>
                    </a:cubicBezTo>
                    <a:cubicBezTo>
                      <a:pt x="193" y="18"/>
                      <a:pt x="202" y="18"/>
                      <a:pt x="205" y="18"/>
                    </a:cubicBezTo>
                    <a:moveTo>
                      <a:pt x="205" y="0"/>
                    </a:moveTo>
                    <a:cubicBezTo>
                      <a:pt x="202" y="0"/>
                      <a:pt x="194" y="0"/>
                      <a:pt x="193" y="1"/>
                    </a:cubicBezTo>
                    <a:cubicBezTo>
                      <a:pt x="193" y="1"/>
                      <a:pt x="193" y="1"/>
                      <a:pt x="193" y="1"/>
                    </a:cubicBezTo>
                    <a:cubicBezTo>
                      <a:pt x="192" y="1"/>
                      <a:pt x="192" y="1"/>
                      <a:pt x="192" y="1"/>
                    </a:cubicBezTo>
                    <a:cubicBezTo>
                      <a:pt x="167" y="2"/>
                      <a:pt x="143" y="9"/>
                      <a:pt x="121" y="19"/>
                    </a:cubicBezTo>
                    <a:cubicBezTo>
                      <a:pt x="98" y="30"/>
                      <a:pt x="78" y="45"/>
                      <a:pt x="60" y="64"/>
                    </a:cubicBezTo>
                    <a:cubicBezTo>
                      <a:pt x="23" y="105"/>
                      <a:pt x="2" y="158"/>
                      <a:pt x="2" y="216"/>
                    </a:cubicBezTo>
                    <a:cubicBezTo>
                      <a:pt x="1" y="225"/>
                      <a:pt x="0" y="268"/>
                      <a:pt x="24" y="317"/>
                    </a:cubicBezTo>
                    <a:cubicBezTo>
                      <a:pt x="37" y="345"/>
                      <a:pt x="55" y="364"/>
                      <a:pt x="69" y="379"/>
                    </a:cubicBezTo>
                    <a:cubicBezTo>
                      <a:pt x="88" y="398"/>
                      <a:pt x="99" y="410"/>
                      <a:pt x="100" y="433"/>
                    </a:cubicBezTo>
                    <a:cubicBezTo>
                      <a:pt x="101" y="439"/>
                      <a:pt x="102" y="464"/>
                      <a:pt x="104" y="480"/>
                    </a:cubicBezTo>
                    <a:cubicBezTo>
                      <a:pt x="100" y="486"/>
                      <a:pt x="98" y="494"/>
                      <a:pt x="98" y="502"/>
                    </a:cubicBezTo>
                    <a:cubicBezTo>
                      <a:pt x="98" y="508"/>
                      <a:pt x="98" y="508"/>
                      <a:pt x="98" y="508"/>
                    </a:cubicBezTo>
                    <a:cubicBezTo>
                      <a:pt x="98" y="513"/>
                      <a:pt x="99" y="518"/>
                      <a:pt x="101" y="523"/>
                    </a:cubicBezTo>
                    <a:cubicBezTo>
                      <a:pt x="99" y="527"/>
                      <a:pt x="98" y="532"/>
                      <a:pt x="98" y="537"/>
                    </a:cubicBezTo>
                    <a:cubicBezTo>
                      <a:pt x="98" y="544"/>
                      <a:pt x="98" y="544"/>
                      <a:pt x="98" y="544"/>
                    </a:cubicBezTo>
                    <a:cubicBezTo>
                      <a:pt x="98" y="553"/>
                      <a:pt x="101" y="562"/>
                      <a:pt x="106" y="569"/>
                    </a:cubicBezTo>
                    <a:cubicBezTo>
                      <a:pt x="106" y="570"/>
                      <a:pt x="106" y="572"/>
                      <a:pt x="106" y="573"/>
                    </a:cubicBezTo>
                    <a:cubicBezTo>
                      <a:pt x="106" y="580"/>
                      <a:pt x="106" y="580"/>
                      <a:pt x="106" y="580"/>
                    </a:cubicBezTo>
                    <a:cubicBezTo>
                      <a:pt x="106" y="599"/>
                      <a:pt x="119" y="616"/>
                      <a:pt x="136" y="621"/>
                    </a:cubicBezTo>
                    <a:cubicBezTo>
                      <a:pt x="139" y="642"/>
                      <a:pt x="156" y="658"/>
                      <a:pt x="177" y="658"/>
                    </a:cubicBezTo>
                    <a:cubicBezTo>
                      <a:pt x="234" y="658"/>
                      <a:pt x="234" y="658"/>
                      <a:pt x="234" y="658"/>
                    </a:cubicBezTo>
                    <a:cubicBezTo>
                      <a:pt x="255" y="658"/>
                      <a:pt x="272" y="642"/>
                      <a:pt x="275" y="621"/>
                    </a:cubicBezTo>
                    <a:cubicBezTo>
                      <a:pt x="292" y="616"/>
                      <a:pt x="305" y="599"/>
                      <a:pt x="305" y="580"/>
                    </a:cubicBezTo>
                    <a:cubicBezTo>
                      <a:pt x="305" y="573"/>
                      <a:pt x="305" y="573"/>
                      <a:pt x="305" y="573"/>
                    </a:cubicBezTo>
                    <a:cubicBezTo>
                      <a:pt x="305" y="572"/>
                      <a:pt x="305" y="570"/>
                      <a:pt x="305" y="569"/>
                    </a:cubicBezTo>
                    <a:cubicBezTo>
                      <a:pt x="310" y="562"/>
                      <a:pt x="313" y="553"/>
                      <a:pt x="313" y="544"/>
                    </a:cubicBezTo>
                    <a:cubicBezTo>
                      <a:pt x="313" y="537"/>
                      <a:pt x="313" y="537"/>
                      <a:pt x="313" y="537"/>
                    </a:cubicBezTo>
                    <a:cubicBezTo>
                      <a:pt x="313" y="532"/>
                      <a:pt x="312" y="527"/>
                      <a:pt x="310" y="523"/>
                    </a:cubicBezTo>
                    <a:cubicBezTo>
                      <a:pt x="312" y="518"/>
                      <a:pt x="313" y="513"/>
                      <a:pt x="313" y="508"/>
                    </a:cubicBezTo>
                    <a:cubicBezTo>
                      <a:pt x="313" y="502"/>
                      <a:pt x="313" y="502"/>
                      <a:pt x="313" y="502"/>
                    </a:cubicBezTo>
                    <a:cubicBezTo>
                      <a:pt x="313" y="494"/>
                      <a:pt x="311" y="486"/>
                      <a:pt x="307" y="480"/>
                    </a:cubicBezTo>
                    <a:cubicBezTo>
                      <a:pt x="309" y="464"/>
                      <a:pt x="310" y="439"/>
                      <a:pt x="310" y="433"/>
                    </a:cubicBezTo>
                    <a:cubicBezTo>
                      <a:pt x="312" y="410"/>
                      <a:pt x="323" y="398"/>
                      <a:pt x="341" y="379"/>
                    </a:cubicBezTo>
                    <a:cubicBezTo>
                      <a:pt x="356" y="364"/>
                      <a:pt x="374" y="345"/>
                      <a:pt x="387" y="317"/>
                    </a:cubicBezTo>
                    <a:cubicBezTo>
                      <a:pt x="410" y="268"/>
                      <a:pt x="410" y="225"/>
                      <a:pt x="409" y="216"/>
                    </a:cubicBezTo>
                    <a:cubicBezTo>
                      <a:pt x="409" y="158"/>
                      <a:pt x="388" y="105"/>
                      <a:pt x="351" y="64"/>
                    </a:cubicBezTo>
                    <a:cubicBezTo>
                      <a:pt x="333" y="45"/>
                      <a:pt x="313" y="30"/>
                      <a:pt x="290" y="19"/>
                    </a:cubicBezTo>
                    <a:cubicBezTo>
                      <a:pt x="268" y="9"/>
                      <a:pt x="244" y="2"/>
                      <a:pt x="218" y="1"/>
                    </a:cubicBezTo>
                    <a:cubicBezTo>
                      <a:pt x="218" y="1"/>
                      <a:pt x="218" y="1"/>
                      <a:pt x="218" y="1"/>
                    </a:cubicBezTo>
                    <a:cubicBezTo>
                      <a:pt x="218" y="1"/>
                      <a:pt x="218" y="1"/>
                      <a:pt x="218" y="1"/>
                    </a:cubicBezTo>
                    <a:cubicBezTo>
                      <a:pt x="217" y="0"/>
                      <a:pt x="209" y="0"/>
                      <a:pt x="205" y="0"/>
                    </a:cubicBezTo>
                    <a:close/>
                  </a:path>
                </a:pathLst>
              </a:custGeom>
              <a:solidFill>
                <a:srgbClr val="3E3A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7" name="Freeform 63"/>
              <p:cNvSpPr/>
              <p:nvPr/>
            </p:nvSpPr>
            <p:spPr bwMode="auto">
              <a:xfrm>
                <a:off x="1127125" y="2776538"/>
                <a:ext cx="176213" cy="38100"/>
              </a:xfrm>
              <a:custGeom>
                <a:avLst/>
                <a:gdLst>
                  <a:gd name="T0" fmla="*/ 166 w 166"/>
                  <a:gd name="T1" fmla="*/ 21 h 36"/>
                  <a:gd name="T2" fmla="*/ 152 w 166"/>
                  <a:gd name="T3" fmla="*/ 36 h 36"/>
                  <a:gd name="T4" fmla="*/ 14 w 166"/>
                  <a:gd name="T5" fmla="*/ 36 h 36"/>
                  <a:gd name="T6" fmla="*/ 0 w 166"/>
                  <a:gd name="T7" fmla="*/ 21 h 36"/>
                  <a:gd name="T8" fmla="*/ 0 w 166"/>
                  <a:gd name="T9" fmla="*/ 15 h 36"/>
                  <a:gd name="T10" fmla="*/ 14 w 166"/>
                  <a:gd name="T11" fmla="*/ 0 h 36"/>
                  <a:gd name="T12" fmla="*/ 152 w 166"/>
                  <a:gd name="T13" fmla="*/ 0 h 36"/>
                  <a:gd name="T14" fmla="*/ 166 w 166"/>
                  <a:gd name="T15" fmla="*/ 15 h 36"/>
                  <a:gd name="T16" fmla="*/ 166 w 166"/>
                  <a:gd name="T17" fmla="*/ 2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6" h="36">
                    <a:moveTo>
                      <a:pt x="166" y="21"/>
                    </a:moveTo>
                    <a:cubicBezTo>
                      <a:pt x="166" y="29"/>
                      <a:pt x="160" y="36"/>
                      <a:pt x="152" y="36"/>
                    </a:cubicBezTo>
                    <a:cubicBezTo>
                      <a:pt x="14" y="36"/>
                      <a:pt x="14" y="36"/>
                      <a:pt x="14" y="36"/>
                    </a:cubicBezTo>
                    <a:cubicBezTo>
                      <a:pt x="7" y="36"/>
                      <a:pt x="0" y="29"/>
                      <a:pt x="0" y="21"/>
                    </a:cubicBezTo>
                    <a:cubicBezTo>
                      <a:pt x="0" y="15"/>
                      <a:pt x="0" y="15"/>
                      <a:pt x="0" y="15"/>
                    </a:cubicBezTo>
                    <a:cubicBezTo>
                      <a:pt x="0" y="7"/>
                      <a:pt x="7" y="0"/>
                      <a:pt x="14" y="0"/>
                    </a:cubicBezTo>
                    <a:cubicBezTo>
                      <a:pt x="152" y="0"/>
                      <a:pt x="152" y="0"/>
                      <a:pt x="152" y="0"/>
                    </a:cubicBezTo>
                    <a:cubicBezTo>
                      <a:pt x="160" y="0"/>
                      <a:pt x="166" y="7"/>
                      <a:pt x="166" y="15"/>
                    </a:cubicBezTo>
                    <a:lnTo>
                      <a:pt x="166" y="21"/>
                    </a:lnTo>
                    <a:close/>
                  </a:path>
                </a:pathLst>
              </a:custGeom>
              <a:solidFill>
                <a:srgbClr val="3E3A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8" name="Freeform 64"/>
              <p:cNvSpPr/>
              <p:nvPr/>
            </p:nvSpPr>
            <p:spPr bwMode="auto">
              <a:xfrm>
                <a:off x="1127125" y="2816226"/>
                <a:ext cx="176213" cy="38100"/>
              </a:xfrm>
              <a:custGeom>
                <a:avLst/>
                <a:gdLst>
                  <a:gd name="T0" fmla="*/ 166 w 166"/>
                  <a:gd name="T1" fmla="*/ 21 h 35"/>
                  <a:gd name="T2" fmla="*/ 152 w 166"/>
                  <a:gd name="T3" fmla="*/ 35 h 35"/>
                  <a:gd name="T4" fmla="*/ 14 w 166"/>
                  <a:gd name="T5" fmla="*/ 35 h 35"/>
                  <a:gd name="T6" fmla="*/ 0 w 166"/>
                  <a:gd name="T7" fmla="*/ 21 h 35"/>
                  <a:gd name="T8" fmla="*/ 0 w 166"/>
                  <a:gd name="T9" fmla="*/ 14 h 35"/>
                  <a:gd name="T10" fmla="*/ 14 w 166"/>
                  <a:gd name="T11" fmla="*/ 0 h 35"/>
                  <a:gd name="T12" fmla="*/ 152 w 166"/>
                  <a:gd name="T13" fmla="*/ 0 h 35"/>
                  <a:gd name="T14" fmla="*/ 166 w 166"/>
                  <a:gd name="T15" fmla="*/ 14 h 35"/>
                  <a:gd name="T16" fmla="*/ 166 w 166"/>
                  <a:gd name="T17" fmla="*/ 21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6" h="35">
                    <a:moveTo>
                      <a:pt x="166" y="21"/>
                    </a:moveTo>
                    <a:cubicBezTo>
                      <a:pt x="166" y="29"/>
                      <a:pt x="160" y="35"/>
                      <a:pt x="152" y="35"/>
                    </a:cubicBezTo>
                    <a:cubicBezTo>
                      <a:pt x="14" y="35"/>
                      <a:pt x="14" y="35"/>
                      <a:pt x="14" y="35"/>
                    </a:cubicBezTo>
                    <a:cubicBezTo>
                      <a:pt x="7" y="35"/>
                      <a:pt x="0" y="29"/>
                      <a:pt x="0" y="21"/>
                    </a:cubicBezTo>
                    <a:cubicBezTo>
                      <a:pt x="0" y="14"/>
                      <a:pt x="0" y="14"/>
                      <a:pt x="0" y="14"/>
                    </a:cubicBezTo>
                    <a:cubicBezTo>
                      <a:pt x="0" y="6"/>
                      <a:pt x="7" y="0"/>
                      <a:pt x="14" y="0"/>
                    </a:cubicBezTo>
                    <a:cubicBezTo>
                      <a:pt x="152" y="0"/>
                      <a:pt x="152" y="0"/>
                      <a:pt x="152" y="0"/>
                    </a:cubicBezTo>
                    <a:cubicBezTo>
                      <a:pt x="160" y="0"/>
                      <a:pt x="166" y="6"/>
                      <a:pt x="166" y="14"/>
                    </a:cubicBezTo>
                    <a:lnTo>
                      <a:pt x="166" y="21"/>
                    </a:lnTo>
                    <a:close/>
                  </a:path>
                </a:pathLst>
              </a:custGeom>
              <a:solidFill>
                <a:srgbClr val="3E3A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9" name="Freeform 65"/>
              <p:cNvSpPr/>
              <p:nvPr/>
            </p:nvSpPr>
            <p:spPr bwMode="auto">
              <a:xfrm>
                <a:off x="1136650" y="2857501"/>
                <a:ext cx="158750" cy="36513"/>
              </a:xfrm>
              <a:custGeom>
                <a:avLst/>
                <a:gdLst>
                  <a:gd name="T0" fmla="*/ 150 w 150"/>
                  <a:gd name="T1" fmla="*/ 20 h 35"/>
                  <a:gd name="T2" fmla="*/ 137 w 150"/>
                  <a:gd name="T3" fmla="*/ 35 h 35"/>
                  <a:gd name="T4" fmla="*/ 14 w 150"/>
                  <a:gd name="T5" fmla="*/ 35 h 35"/>
                  <a:gd name="T6" fmla="*/ 0 w 150"/>
                  <a:gd name="T7" fmla="*/ 20 h 35"/>
                  <a:gd name="T8" fmla="*/ 0 w 150"/>
                  <a:gd name="T9" fmla="*/ 14 h 35"/>
                  <a:gd name="T10" fmla="*/ 14 w 150"/>
                  <a:gd name="T11" fmla="*/ 0 h 35"/>
                  <a:gd name="T12" fmla="*/ 137 w 150"/>
                  <a:gd name="T13" fmla="*/ 0 h 35"/>
                  <a:gd name="T14" fmla="*/ 150 w 150"/>
                  <a:gd name="T15" fmla="*/ 14 h 35"/>
                  <a:gd name="T16" fmla="*/ 150 w 150"/>
                  <a:gd name="T17" fmla="*/ 2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0" h="35">
                    <a:moveTo>
                      <a:pt x="150" y="20"/>
                    </a:moveTo>
                    <a:cubicBezTo>
                      <a:pt x="150" y="28"/>
                      <a:pt x="144" y="35"/>
                      <a:pt x="137" y="35"/>
                    </a:cubicBezTo>
                    <a:cubicBezTo>
                      <a:pt x="14" y="35"/>
                      <a:pt x="14" y="35"/>
                      <a:pt x="14" y="35"/>
                    </a:cubicBezTo>
                    <a:cubicBezTo>
                      <a:pt x="6" y="35"/>
                      <a:pt x="0" y="28"/>
                      <a:pt x="0" y="20"/>
                    </a:cubicBezTo>
                    <a:cubicBezTo>
                      <a:pt x="0" y="14"/>
                      <a:pt x="0" y="14"/>
                      <a:pt x="0" y="14"/>
                    </a:cubicBezTo>
                    <a:cubicBezTo>
                      <a:pt x="0" y="6"/>
                      <a:pt x="6" y="0"/>
                      <a:pt x="14" y="0"/>
                    </a:cubicBezTo>
                    <a:cubicBezTo>
                      <a:pt x="137" y="0"/>
                      <a:pt x="137" y="0"/>
                      <a:pt x="137" y="0"/>
                    </a:cubicBezTo>
                    <a:cubicBezTo>
                      <a:pt x="144" y="0"/>
                      <a:pt x="150" y="6"/>
                      <a:pt x="150" y="14"/>
                    </a:cubicBezTo>
                    <a:lnTo>
                      <a:pt x="150" y="20"/>
                    </a:lnTo>
                    <a:close/>
                  </a:path>
                </a:pathLst>
              </a:custGeom>
              <a:solidFill>
                <a:srgbClr val="3E3A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0" name="Freeform 66"/>
              <p:cNvSpPr/>
              <p:nvPr/>
            </p:nvSpPr>
            <p:spPr bwMode="auto">
              <a:xfrm>
                <a:off x="1169988" y="2895601"/>
                <a:ext cx="92075" cy="38100"/>
              </a:xfrm>
              <a:custGeom>
                <a:avLst/>
                <a:gdLst>
                  <a:gd name="T0" fmla="*/ 87 w 87"/>
                  <a:gd name="T1" fmla="*/ 21 h 36"/>
                  <a:gd name="T2" fmla="*/ 73 w 87"/>
                  <a:gd name="T3" fmla="*/ 36 h 36"/>
                  <a:gd name="T4" fmla="*/ 13 w 87"/>
                  <a:gd name="T5" fmla="*/ 36 h 36"/>
                  <a:gd name="T6" fmla="*/ 0 w 87"/>
                  <a:gd name="T7" fmla="*/ 21 h 36"/>
                  <a:gd name="T8" fmla="*/ 0 w 87"/>
                  <a:gd name="T9" fmla="*/ 15 h 36"/>
                  <a:gd name="T10" fmla="*/ 13 w 87"/>
                  <a:gd name="T11" fmla="*/ 0 h 36"/>
                  <a:gd name="T12" fmla="*/ 73 w 87"/>
                  <a:gd name="T13" fmla="*/ 0 h 36"/>
                  <a:gd name="T14" fmla="*/ 87 w 87"/>
                  <a:gd name="T15" fmla="*/ 15 h 36"/>
                  <a:gd name="T16" fmla="*/ 87 w 87"/>
                  <a:gd name="T17" fmla="*/ 2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7" h="36">
                    <a:moveTo>
                      <a:pt x="87" y="21"/>
                    </a:moveTo>
                    <a:cubicBezTo>
                      <a:pt x="87" y="29"/>
                      <a:pt x="81" y="36"/>
                      <a:pt x="73" y="36"/>
                    </a:cubicBezTo>
                    <a:cubicBezTo>
                      <a:pt x="13" y="36"/>
                      <a:pt x="13" y="36"/>
                      <a:pt x="13" y="36"/>
                    </a:cubicBezTo>
                    <a:cubicBezTo>
                      <a:pt x="6" y="36"/>
                      <a:pt x="0" y="29"/>
                      <a:pt x="0" y="21"/>
                    </a:cubicBezTo>
                    <a:cubicBezTo>
                      <a:pt x="0" y="15"/>
                      <a:pt x="0" y="15"/>
                      <a:pt x="0" y="15"/>
                    </a:cubicBezTo>
                    <a:cubicBezTo>
                      <a:pt x="0" y="7"/>
                      <a:pt x="6" y="0"/>
                      <a:pt x="13" y="0"/>
                    </a:cubicBezTo>
                    <a:cubicBezTo>
                      <a:pt x="73" y="0"/>
                      <a:pt x="73" y="0"/>
                      <a:pt x="73" y="0"/>
                    </a:cubicBezTo>
                    <a:cubicBezTo>
                      <a:pt x="81" y="0"/>
                      <a:pt x="87" y="7"/>
                      <a:pt x="87" y="15"/>
                    </a:cubicBezTo>
                    <a:lnTo>
                      <a:pt x="87" y="21"/>
                    </a:lnTo>
                    <a:close/>
                  </a:path>
                </a:pathLst>
              </a:custGeom>
              <a:solidFill>
                <a:srgbClr val="3E3A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1" name="Freeform 67"/>
              <p:cNvSpPr>
                <a:spLocks noEditPoints="1"/>
              </p:cNvSpPr>
              <p:nvPr/>
            </p:nvSpPr>
            <p:spPr bwMode="auto">
              <a:xfrm>
                <a:off x="1228725" y="2700338"/>
                <a:ext cx="68263" cy="69850"/>
              </a:xfrm>
              <a:custGeom>
                <a:avLst/>
                <a:gdLst>
                  <a:gd name="T0" fmla="*/ 59 w 63"/>
                  <a:gd name="T1" fmla="*/ 30 h 65"/>
                  <a:gd name="T2" fmla="*/ 58 w 63"/>
                  <a:gd name="T3" fmla="*/ 25 h 65"/>
                  <a:gd name="T4" fmla="*/ 56 w 63"/>
                  <a:gd name="T5" fmla="*/ 20 h 65"/>
                  <a:gd name="T6" fmla="*/ 53 w 63"/>
                  <a:gd name="T7" fmla="*/ 16 h 65"/>
                  <a:gd name="T8" fmla="*/ 50 w 63"/>
                  <a:gd name="T9" fmla="*/ 12 h 65"/>
                  <a:gd name="T10" fmla="*/ 46 w 63"/>
                  <a:gd name="T11" fmla="*/ 9 h 65"/>
                  <a:gd name="T12" fmla="*/ 42 w 63"/>
                  <a:gd name="T13" fmla="*/ 7 h 65"/>
                  <a:gd name="T14" fmla="*/ 37 w 63"/>
                  <a:gd name="T15" fmla="*/ 5 h 65"/>
                  <a:gd name="T16" fmla="*/ 33 w 63"/>
                  <a:gd name="T17" fmla="*/ 4 h 65"/>
                  <a:gd name="T18" fmla="*/ 28 w 63"/>
                  <a:gd name="T19" fmla="*/ 1 h 65"/>
                  <a:gd name="T20" fmla="*/ 22 w 63"/>
                  <a:gd name="T21" fmla="*/ 2 h 65"/>
                  <a:gd name="T22" fmla="*/ 17 w 63"/>
                  <a:gd name="T23" fmla="*/ 4 h 65"/>
                  <a:gd name="T24" fmla="*/ 12 w 63"/>
                  <a:gd name="T25" fmla="*/ 7 h 65"/>
                  <a:gd name="T26" fmla="*/ 8 w 63"/>
                  <a:gd name="T27" fmla="*/ 11 h 65"/>
                  <a:gd name="T28" fmla="*/ 5 w 63"/>
                  <a:gd name="T29" fmla="*/ 16 h 65"/>
                  <a:gd name="T30" fmla="*/ 3 w 63"/>
                  <a:gd name="T31" fmla="*/ 21 h 65"/>
                  <a:gd name="T32" fmla="*/ 1 w 63"/>
                  <a:gd name="T33" fmla="*/ 27 h 65"/>
                  <a:gd name="T34" fmla="*/ 0 w 63"/>
                  <a:gd name="T35" fmla="*/ 32 h 65"/>
                  <a:gd name="T36" fmla="*/ 1 w 63"/>
                  <a:gd name="T37" fmla="*/ 38 h 65"/>
                  <a:gd name="T38" fmla="*/ 2 w 63"/>
                  <a:gd name="T39" fmla="*/ 44 h 65"/>
                  <a:gd name="T40" fmla="*/ 5 w 63"/>
                  <a:gd name="T41" fmla="*/ 49 h 65"/>
                  <a:gd name="T42" fmla="*/ 8 w 63"/>
                  <a:gd name="T43" fmla="*/ 54 h 65"/>
                  <a:gd name="T44" fmla="*/ 12 w 63"/>
                  <a:gd name="T45" fmla="*/ 58 h 65"/>
                  <a:gd name="T46" fmla="*/ 16 w 63"/>
                  <a:gd name="T47" fmla="*/ 61 h 65"/>
                  <a:gd name="T48" fmla="*/ 21 w 63"/>
                  <a:gd name="T49" fmla="*/ 64 h 65"/>
                  <a:gd name="T50" fmla="*/ 27 w 63"/>
                  <a:gd name="T51" fmla="*/ 65 h 65"/>
                  <a:gd name="T52" fmla="*/ 31 w 63"/>
                  <a:gd name="T53" fmla="*/ 65 h 65"/>
                  <a:gd name="T54" fmla="*/ 36 w 63"/>
                  <a:gd name="T55" fmla="*/ 65 h 65"/>
                  <a:gd name="T56" fmla="*/ 41 w 63"/>
                  <a:gd name="T57" fmla="*/ 64 h 65"/>
                  <a:gd name="T58" fmla="*/ 46 w 63"/>
                  <a:gd name="T59" fmla="*/ 61 h 65"/>
                  <a:gd name="T60" fmla="*/ 51 w 63"/>
                  <a:gd name="T61" fmla="*/ 58 h 65"/>
                  <a:gd name="T62" fmla="*/ 55 w 63"/>
                  <a:gd name="T63" fmla="*/ 54 h 65"/>
                  <a:gd name="T64" fmla="*/ 58 w 63"/>
                  <a:gd name="T65" fmla="*/ 49 h 65"/>
                  <a:gd name="T66" fmla="*/ 61 w 63"/>
                  <a:gd name="T67" fmla="*/ 44 h 65"/>
                  <a:gd name="T68" fmla="*/ 62 w 63"/>
                  <a:gd name="T69" fmla="*/ 39 h 65"/>
                  <a:gd name="T70" fmla="*/ 56 w 63"/>
                  <a:gd name="T71" fmla="*/ 32 h 65"/>
                  <a:gd name="T72" fmla="*/ 56 w 63"/>
                  <a:gd name="T73" fmla="*/ 32 h 65"/>
                  <a:gd name="T74" fmla="*/ 34 w 63"/>
                  <a:gd name="T75" fmla="*/ 33 h 65"/>
                  <a:gd name="T76" fmla="*/ 34 w 63"/>
                  <a:gd name="T77" fmla="*/ 29 h 65"/>
                  <a:gd name="T78" fmla="*/ 34 w 63"/>
                  <a:gd name="T79" fmla="*/ 28 h 65"/>
                  <a:gd name="T80" fmla="*/ 31 w 63"/>
                  <a:gd name="T81" fmla="*/ 7 h 65"/>
                  <a:gd name="T82" fmla="*/ 31 w 63"/>
                  <a:gd name="T83" fmla="*/ 7 h 65"/>
                  <a:gd name="T84" fmla="*/ 10 w 63"/>
                  <a:gd name="T85" fmla="*/ 20 h 65"/>
                  <a:gd name="T86" fmla="*/ 27 w 63"/>
                  <a:gd name="T87" fmla="*/ 32 h 65"/>
                  <a:gd name="T88" fmla="*/ 27 w 63"/>
                  <a:gd name="T89" fmla="*/ 33 h 65"/>
                  <a:gd name="T90" fmla="*/ 10 w 63"/>
                  <a:gd name="T91" fmla="*/ 46 h 65"/>
                  <a:gd name="T92" fmla="*/ 10 w 63"/>
                  <a:gd name="T93" fmla="*/ 46 h 65"/>
                  <a:gd name="T94" fmla="*/ 31 w 63"/>
                  <a:gd name="T95" fmla="*/ 59 h 65"/>
                  <a:gd name="T96" fmla="*/ 34 w 63"/>
                  <a:gd name="T97" fmla="*/ 37 h 65"/>
                  <a:gd name="T98" fmla="*/ 34 w 63"/>
                  <a:gd name="T99" fmla="*/ 37 h 65"/>
                  <a:gd name="T100" fmla="*/ 53 w 63"/>
                  <a:gd name="T101" fmla="*/ 46 h 65"/>
                  <a:gd name="T102" fmla="*/ 53 w 63"/>
                  <a:gd name="T103" fmla="*/ 46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3" h="65">
                    <a:moveTo>
                      <a:pt x="59" y="33"/>
                    </a:moveTo>
                    <a:cubicBezTo>
                      <a:pt x="63" y="33"/>
                      <a:pt x="63" y="33"/>
                      <a:pt x="63" y="33"/>
                    </a:cubicBezTo>
                    <a:cubicBezTo>
                      <a:pt x="63" y="32"/>
                      <a:pt x="62" y="31"/>
                      <a:pt x="62" y="30"/>
                    </a:cubicBezTo>
                    <a:cubicBezTo>
                      <a:pt x="59" y="30"/>
                      <a:pt x="59" y="30"/>
                      <a:pt x="59" y="30"/>
                    </a:cubicBezTo>
                    <a:cubicBezTo>
                      <a:pt x="59" y="29"/>
                      <a:pt x="58" y="29"/>
                      <a:pt x="58" y="28"/>
                    </a:cubicBezTo>
                    <a:cubicBezTo>
                      <a:pt x="62" y="27"/>
                      <a:pt x="62" y="27"/>
                      <a:pt x="62" y="27"/>
                    </a:cubicBezTo>
                    <a:cubicBezTo>
                      <a:pt x="62" y="26"/>
                      <a:pt x="62" y="25"/>
                      <a:pt x="61" y="25"/>
                    </a:cubicBezTo>
                    <a:cubicBezTo>
                      <a:pt x="58" y="25"/>
                      <a:pt x="58" y="25"/>
                      <a:pt x="58" y="25"/>
                    </a:cubicBezTo>
                    <a:cubicBezTo>
                      <a:pt x="57" y="24"/>
                      <a:pt x="57" y="24"/>
                      <a:pt x="57" y="23"/>
                    </a:cubicBezTo>
                    <a:cubicBezTo>
                      <a:pt x="61" y="21"/>
                      <a:pt x="61" y="21"/>
                      <a:pt x="61" y="21"/>
                    </a:cubicBezTo>
                    <a:cubicBezTo>
                      <a:pt x="60" y="21"/>
                      <a:pt x="60" y="20"/>
                      <a:pt x="60" y="19"/>
                    </a:cubicBezTo>
                    <a:cubicBezTo>
                      <a:pt x="56" y="20"/>
                      <a:pt x="56" y="20"/>
                      <a:pt x="56" y="20"/>
                    </a:cubicBezTo>
                    <a:cubicBezTo>
                      <a:pt x="56" y="20"/>
                      <a:pt x="55" y="19"/>
                      <a:pt x="55" y="19"/>
                    </a:cubicBezTo>
                    <a:cubicBezTo>
                      <a:pt x="58" y="16"/>
                      <a:pt x="58" y="16"/>
                      <a:pt x="58" y="16"/>
                    </a:cubicBezTo>
                    <a:cubicBezTo>
                      <a:pt x="58" y="15"/>
                      <a:pt x="57" y="15"/>
                      <a:pt x="57" y="14"/>
                    </a:cubicBezTo>
                    <a:cubicBezTo>
                      <a:pt x="53" y="16"/>
                      <a:pt x="53" y="16"/>
                      <a:pt x="53" y="16"/>
                    </a:cubicBezTo>
                    <a:cubicBezTo>
                      <a:pt x="53" y="15"/>
                      <a:pt x="53" y="15"/>
                      <a:pt x="52" y="14"/>
                    </a:cubicBezTo>
                    <a:cubicBezTo>
                      <a:pt x="55" y="11"/>
                      <a:pt x="55" y="11"/>
                      <a:pt x="55" y="11"/>
                    </a:cubicBezTo>
                    <a:cubicBezTo>
                      <a:pt x="54" y="11"/>
                      <a:pt x="54" y="10"/>
                      <a:pt x="53" y="10"/>
                    </a:cubicBezTo>
                    <a:cubicBezTo>
                      <a:pt x="50" y="12"/>
                      <a:pt x="50" y="12"/>
                      <a:pt x="50" y="12"/>
                    </a:cubicBezTo>
                    <a:cubicBezTo>
                      <a:pt x="50" y="12"/>
                      <a:pt x="49" y="11"/>
                      <a:pt x="49" y="11"/>
                    </a:cubicBezTo>
                    <a:cubicBezTo>
                      <a:pt x="51" y="7"/>
                      <a:pt x="51" y="7"/>
                      <a:pt x="51" y="7"/>
                    </a:cubicBezTo>
                    <a:cubicBezTo>
                      <a:pt x="50" y="7"/>
                      <a:pt x="50" y="6"/>
                      <a:pt x="49" y="6"/>
                    </a:cubicBezTo>
                    <a:cubicBezTo>
                      <a:pt x="46" y="9"/>
                      <a:pt x="46" y="9"/>
                      <a:pt x="46" y="9"/>
                    </a:cubicBezTo>
                    <a:cubicBezTo>
                      <a:pt x="46" y="9"/>
                      <a:pt x="45" y="8"/>
                      <a:pt x="45" y="8"/>
                    </a:cubicBezTo>
                    <a:cubicBezTo>
                      <a:pt x="46" y="4"/>
                      <a:pt x="46" y="4"/>
                      <a:pt x="46" y="4"/>
                    </a:cubicBezTo>
                    <a:cubicBezTo>
                      <a:pt x="45" y="4"/>
                      <a:pt x="45" y="3"/>
                      <a:pt x="44" y="3"/>
                    </a:cubicBezTo>
                    <a:cubicBezTo>
                      <a:pt x="42" y="7"/>
                      <a:pt x="42" y="7"/>
                      <a:pt x="42" y="7"/>
                    </a:cubicBezTo>
                    <a:cubicBezTo>
                      <a:pt x="41" y="6"/>
                      <a:pt x="41" y="6"/>
                      <a:pt x="40" y="6"/>
                    </a:cubicBezTo>
                    <a:cubicBezTo>
                      <a:pt x="41" y="2"/>
                      <a:pt x="41" y="2"/>
                      <a:pt x="41" y="2"/>
                    </a:cubicBezTo>
                    <a:cubicBezTo>
                      <a:pt x="40" y="2"/>
                      <a:pt x="40" y="1"/>
                      <a:pt x="39" y="1"/>
                    </a:cubicBezTo>
                    <a:cubicBezTo>
                      <a:pt x="37" y="5"/>
                      <a:pt x="37" y="5"/>
                      <a:pt x="37" y="5"/>
                    </a:cubicBezTo>
                    <a:cubicBezTo>
                      <a:pt x="37" y="5"/>
                      <a:pt x="36" y="5"/>
                      <a:pt x="36" y="5"/>
                    </a:cubicBezTo>
                    <a:cubicBezTo>
                      <a:pt x="36" y="1"/>
                      <a:pt x="36" y="1"/>
                      <a:pt x="36" y="1"/>
                    </a:cubicBezTo>
                    <a:cubicBezTo>
                      <a:pt x="35" y="1"/>
                      <a:pt x="34" y="0"/>
                      <a:pt x="33" y="0"/>
                    </a:cubicBezTo>
                    <a:cubicBezTo>
                      <a:pt x="33" y="4"/>
                      <a:pt x="33" y="4"/>
                      <a:pt x="33" y="4"/>
                    </a:cubicBezTo>
                    <a:cubicBezTo>
                      <a:pt x="32" y="4"/>
                      <a:pt x="32" y="4"/>
                      <a:pt x="31" y="4"/>
                    </a:cubicBezTo>
                    <a:cubicBezTo>
                      <a:pt x="31" y="4"/>
                      <a:pt x="31" y="4"/>
                      <a:pt x="31" y="4"/>
                    </a:cubicBezTo>
                    <a:cubicBezTo>
                      <a:pt x="30" y="0"/>
                      <a:pt x="30" y="0"/>
                      <a:pt x="30" y="0"/>
                    </a:cubicBezTo>
                    <a:cubicBezTo>
                      <a:pt x="29" y="0"/>
                      <a:pt x="28" y="1"/>
                      <a:pt x="28" y="1"/>
                    </a:cubicBezTo>
                    <a:cubicBezTo>
                      <a:pt x="28" y="5"/>
                      <a:pt x="28" y="5"/>
                      <a:pt x="28" y="5"/>
                    </a:cubicBezTo>
                    <a:cubicBezTo>
                      <a:pt x="27" y="5"/>
                      <a:pt x="26" y="5"/>
                      <a:pt x="26" y="5"/>
                    </a:cubicBezTo>
                    <a:cubicBezTo>
                      <a:pt x="25" y="1"/>
                      <a:pt x="25" y="1"/>
                      <a:pt x="25" y="1"/>
                    </a:cubicBezTo>
                    <a:cubicBezTo>
                      <a:pt x="24" y="1"/>
                      <a:pt x="23" y="2"/>
                      <a:pt x="22" y="2"/>
                    </a:cubicBezTo>
                    <a:cubicBezTo>
                      <a:pt x="23" y="6"/>
                      <a:pt x="23" y="6"/>
                      <a:pt x="23" y="6"/>
                    </a:cubicBezTo>
                    <a:cubicBezTo>
                      <a:pt x="22" y="6"/>
                      <a:pt x="22" y="6"/>
                      <a:pt x="21" y="6"/>
                    </a:cubicBezTo>
                    <a:cubicBezTo>
                      <a:pt x="19" y="3"/>
                      <a:pt x="19" y="3"/>
                      <a:pt x="19" y="3"/>
                    </a:cubicBezTo>
                    <a:cubicBezTo>
                      <a:pt x="19" y="3"/>
                      <a:pt x="18" y="4"/>
                      <a:pt x="17" y="4"/>
                    </a:cubicBezTo>
                    <a:cubicBezTo>
                      <a:pt x="18" y="8"/>
                      <a:pt x="18" y="8"/>
                      <a:pt x="18" y="8"/>
                    </a:cubicBezTo>
                    <a:cubicBezTo>
                      <a:pt x="18" y="8"/>
                      <a:pt x="17" y="8"/>
                      <a:pt x="17" y="9"/>
                    </a:cubicBezTo>
                    <a:cubicBezTo>
                      <a:pt x="14" y="6"/>
                      <a:pt x="14" y="6"/>
                      <a:pt x="14" y="6"/>
                    </a:cubicBezTo>
                    <a:cubicBezTo>
                      <a:pt x="14" y="6"/>
                      <a:pt x="13" y="7"/>
                      <a:pt x="12" y="7"/>
                    </a:cubicBezTo>
                    <a:cubicBezTo>
                      <a:pt x="14" y="11"/>
                      <a:pt x="14" y="11"/>
                      <a:pt x="14" y="11"/>
                    </a:cubicBezTo>
                    <a:cubicBezTo>
                      <a:pt x="14" y="11"/>
                      <a:pt x="13" y="11"/>
                      <a:pt x="13" y="12"/>
                    </a:cubicBezTo>
                    <a:cubicBezTo>
                      <a:pt x="10" y="9"/>
                      <a:pt x="10" y="9"/>
                      <a:pt x="10" y="9"/>
                    </a:cubicBezTo>
                    <a:cubicBezTo>
                      <a:pt x="9" y="10"/>
                      <a:pt x="9" y="10"/>
                      <a:pt x="8" y="11"/>
                    </a:cubicBezTo>
                    <a:cubicBezTo>
                      <a:pt x="11" y="14"/>
                      <a:pt x="11" y="14"/>
                      <a:pt x="11" y="14"/>
                    </a:cubicBezTo>
                    <a:cubicBezTo>
                      <a:pt x="11" y="15"/>
                      <a:pt x="10" y="15"/>
                      <a:pt x="10" y="16"/>
                    </a:cubicBezTo>
                    <a:cubicBezTo>
                      <a:pt x="6" y="14"/>
                      <a:pt x="6" y="14"/>
                      <a:pt x="6" y="14"/>
                    </a:cubicBezTo>
                    <a:cubicBezTo>
                      <a:pt x="6" y="14"/>
                      <a:pt x="5" y="15"/>
                      <a:pt x="5" y="16"/>
                    </a:cubicBezTo>
                    <a:cubicBezTo>
                      <a:pt x="8" y="18"/>
                      <a:pt x="8" y="18"/>
                      <a:pt x="8" y="18"/>
                    </a:cubicBezTo>
                    <a:cubicBezTo>
                      <a:pt x="8" y="19"/>
                      <a:pt x="7" y="19"/>
                      <a:pt x="7" y="20"/>
                    </a:cubicBezTo>
                    <a:cubicBezTo>
                      <a:pt x="4" y="19"/>
                      <a:pt x="4" y="19"/>
                      <a:pt x="4" y="19"/>
                    </a:cubicBezTo>
                    <a:cubicBezTo>
                      <a:pt x="3" y="19"/>
                      <a:pt x="3" y="20"/>
                      <a:pt x="3" y="21"/>
                    </a:cubicBezTo>
                    <a:cubicBezTo>
                      <a:pt x="6" y="23"/>
                      <a:pt x="6" y="23"/>
                      <a:pt x="6" y="23"/>
                    </a:cubicBezTo>
                    <a:cubicBezTo>
                      <a:pt x="6" y="23"/>
                      <a:pt x="6" y="24"/>
                      <a:pt x="5" y="25"/>
                    </a:cubicBezTo>
                    <a:cubicBezTo>
                      <a:pt x="2" y="24"/>
                      <a:pt x="2" y="24"/>
                      <a:pt x="2" y="24"/>
                    </a:cubicBezTo>
                    <a:cubicBezTo>
                      <a:pt x="1" y="25"/>
                      <a:pt x="1" y="26"/>
                      <a:pt x="1" y="27"/>
                    </a:cubicBezTo>
                    <a:cubicBezTo>
                      <a:pt x="5" y="28"/>
                      <a:pt x="5" y="28"/>
                      <a:pt x="5" y="28"/>
                    </a:cubicBezTo>
                    <a:cubicBezTo>
                      <a:pt x="5" y="28"/>
                      <a:pt x="4" y="29"/>
                      <a:pt x="4" y="30"/>
                    </a:cubicBezTo>
                    <a:cubicBezTo>
                      <a:pt x="1" y="30"/>
                      <a:pt x="1" y="30"/>
                      <a:pt x="1" y="30"/>
                    </a:cubicBezTo>
                    <a:cubicBezTo>
                      <a:pt x="0" y="31"/>
                      <a:pt x="0" y="31"/>
                      <a:pt x="0" y="32"/>
                    </a:cubicBezTo>
                    <a:cubicBezTo>
                      <a:pt x="4" y="33"/>
                      <a:pt x="4" y="33"/>
                      <a:pt x="4" y="33"/>
                    </a:cubicBezTo>
                    <a:cubicBezTo>
                      <a:pt x="4" y="34"/>
                      <a:pt x="4" y="34"/>
                      <a:pt x="4" y="35"/>
                    </a:cubicBezTo>
                    <a:cubicBezTo>
                      <a:pt x="1" y="36"/>
                      <a:pt x="1" y="36"/>
                      <a:pt x="1" y="36"/>
                    </a:cubicBezTo>
                    <a:cubicBezTo>
                      <a:pt x="1" y="36"/>
                      <a:pt x="1" y="37"/>
                      <a:pt x="1" y="38"/>
                    </a:cubicBezTo>
                    <a:cubicBezTo>
                      <a:pt x="5" y="38"/>
                      <a:pt x="5" y="38"/>
                      <a:pt x="5" y="38"/>
                    </a:cubicBezTo>
                    <a:cubicBezTo>
                      <a:pt x="5" y="39"/>
                      <a:pt x="5" y="39"/>
                      <a:pt x="5" y="40"/>
                    </a:cubicBezTo>
                    <a:cubicBezTo>
                      <a:pt x="1" y="41"/>
                      <a:pt x="1" y="41"/>
                      <a:pt x="1" y="41"/>
                    </a:cubicBezTo>
                    <a:cubicBezTo>
                      <a:pt x="2" y="42"/>
                      <a:pt x="2" y="43"/>
                      <a:pt x="2" y="44"/>
                    </a:cubicBezTo>
                    <a:cubicBezTo>
                      <a:pt x="6" y="43"/>
                      <a:pt x="6" y="43"/>
                      <a:pt x="6" y="43"/>
                    </a:cubicBezTo>
                    <a:cubicBezTo>
                      <a:pt x="6" y="43"/>
                      <a:pt x="6" y="44"/>
                      <a:pt x="7" y="45"/>
                    </a:cubicBezTo>
                    <a:cubicBezTo>
                      <a:pt x="3" y="47"/>
                      <a:pt x="3" y="47"/>
                      <a:pt x="3" y="47"/>
                    </a:cubicBezTo>
                    <a:cubicBezTo>
                      <a:pt x="4" y="48"/>
                      <a:pt x="4" y="48"/>
                      <a:pt x="5" y="49"/>
                    </a:cubicBezTo>
                    <a:cubicBezTo>
                      <a:pt x="8" y="47"/>
                      <a:pt x="8" y="47"/>
                      <a:pt x="8" y="47"/>
                    </a:cubicBezTo>
                    <a:cubicBezTo>
                      <a:pt x="8" y="48"/>
                      <a:pt x="9" y="49"/>
                      <a:pt x="9" y="49"/>
                    </a:cubicBezTo>
                    <a:cubicBezTo>
                      <a:pt x="6" y="52"/>
                      <a:pt x="6" y="52"/>
                      <a:pt x="6" y="52"/>
                    </a:cubicBezTo>
                    <a:cubicBezTo>
                      <a:pt x="7" y="53"/>
                      <a:pt x="7" y="53"/>
                      <a:pt x="8" y="54"/>
                    </a:cubicBezTo>
                    <a:cubicBezTo>
                      <a:pt x="11" y="52"/>
                      <a:pt x="11" y="52"/>
                      <a:pt x="11" y="52"/>
                    </a:cubicBezTo>
                    <a:cubicBezTo>
                      <a:pt x="11" y="52"/>
                      <a:pt x="12" y="53"/>
                      <a:pt x="12" y="53"/>
                    </a:cubicBezTo>
                    <a:cubicBezTo>
                      <a:pt x="10" y="56"/>
                      <a:pt x="10" y="56"/>
                      <a:pt x="10" y="56"/>
                    </a:cubicBezTo>
                    <a:cubicBezTo>
                      <a:pt x="10" y="57"/>
                      <a:pt x="11" y="57"/>
                      <a:pt x="12" y="58"/>
                    </a:cubicBezTo>
                    <a:cubicBezTo>
                      <a:pt x="15" y="55"/>
                      <a:pt x="15" y="55"/>
                      <a:pt x="15" y="55"/>
                    </a:cubicBezTo>
                    <a:cubicBezTo>
                      <a:pt x="15" y="56"/>
                      <a:pt x="15" y="56"/>
                      <a:pt x="16" y="56"/>
                    </a:cubicBezTo>
                    <a:cubicBezTo>
                      <a:pt x="14" y="60"/>
                      <a:pt x="14" y="60"/>
                      <a:pt x="14" y="60"/>
                    </a:cubicBezTo>
                    <a:cubicBezTo>
                      <a:pt x="15" y="60"/>
                      <a:pt x="16" y="61"/>
                      <a:pt x="16" y="61"/>
                    </a:cubicBezTo>
                    <a:cubicBezTo>
                      <a:pt x="19" y="58"/>
                      <a:pt x="19" y="58"/>
                      <a:pt x="19" y="58"/>
                    </a:cubicBezTo>
                    <a:cubicBezTo>
                      <a:pt x="19" y="58"/>
                      <a:pt x="20" y="59"/>
                      <a:pt x="20" y="59"/>
                    </a:cubicBezTo>
                    <a:cubicBezTo>
                      <a:pt x="19" y="63"/>
                      <a:pt x="19" y="63"/>
                      <a:pt x="19" y="63"/>
                    </a:cubicBezTo>
                    <a:cubicBezTo>
                      <a:pt x="20" y="63"/>
                      <a:pt x="21" y="63"/>
                      <a:pt x="21" y="64"/>
                    </a:cubicBezTo>
                    <a:cubicBezTo>
                      <a:pt x="23" y="60"/>
                      <a:pt x="23" y="60"/>
                      <a:pt x="23" y="60"/>
                    </a:cubicBezTo>
                    <a:cubicBezTo>
                      <a:pt x="24" y="60"/>
                      <a:pt x="24" y="60"/>
                      <a:pt x="25" y="60"/>
                    </a:cubicBezTo>
                    <a:cubicBezTo>
                      <a:pt x="24" y="64"/>
                      <a:pt x="24" y="64"/>
                      <a:pt x="24" y="64"/>
                    </a:cubicBezTo>
                    <a:cubicBezTo>
                      <a:pt x="25" y="65"/>
                      <a:pt x="26" y="65"/>
                      <a:pt x="27" y="65"/>
                    </a:cubicBezTo>
                    <a:cubicBezTo>
                      <a:pt x="28" y="61"/>
                      <a:pt x="28" y="61"/>
                      <a:pt x="28" y="61"/>
                    </a:cubicBezTo>
                    <a:cubicBezTo>
                      <a:pt x="28" y="61"/>
                      <a:pt x="29" y="61"/>
                      <a:pt x="30" y="61"/>
                    </a:cubicBezTo>
                    <a:cubicBezTo>
                      <a:pt x="30" y="65"/>
                      <a:pt x="30" y="65"/>
                      <a:pt x="30" y="65"/>
                    </a:cubicBezTo>
                    <a:cubicBezTo>
                      <a:pt x="30" y="65"/>
                      <a:pt x="31" y="65"/>
                      <a:pt x="31" y="65"/>
                    </a:cubicBezTo>
                    <a:cubicBezTo>
                      <a:pt x="32" y="65"/>
                      <a:pt x="32" y="65"/>
                      <a:pt x="32" y="65"/>
                    </a:cubicBezTo>
                    <a:cubicBezTo>
                      <a:pt x="33" y="61"/>
                      <a:pt x="33" y="61"/>
                      <a:pt x="33" y="61"/>
                    </a:cubicBezTo>
                    <a:cubicBezTo>
                      <a:pt x="33" y="61"/>
                      <a:pt x="34" y="61"/>
                      <a:pt x="35" y="61"/>
                    </a:cubicBezTo>
                    <a:cubicBezTo>
                      <a:pt x="36" y="65"/>
                      <a:pt x="36" y="65"/>
                      <a:pt x="36" y="65"/>
                    </a:cubicBezTo>
                    <a:cubicBezTo>
                      <a:pt x="36" y="65"/>
                      <a:pt x="37" y="65"/>
                      <a:pt x="38" y="65"/>
                    </a:cubicBezTo>
                    <a:cubicBezTo>
                      <a:pt x="38" y="61"/>
                      <a:pt x="38" y="61"/>
                      <a:pt x="38" y="61"/>
                    </a:cubicBezTo>
                    <a:cubicBezTo>
                      <a:pt x="38" y="60"/>
                      <a:pt x="39" y="60"/>
                      <a:pt x="39" y="60"/>
                    </a:cubicBezTo>
                    <a:cubicBezTo>
                      <a:pt x="41" y="64"/>
                      <a:pt x="41" y="64"/>
                      <a:pt x="41" y="64"/>
                    </a:cubicBezTo>
                    <a:cubicBezTo>
                      <a:pt x="42" y="63"/>
                      <a:pt x="43" y="63"/>
                      <a:pt x="43" y="63"/>
                    </a:cubicBezTo>
                    <a:cubicBezTo>
                      <a:pt x="42" y="59"/>
                      <a:pt x="42" y="59"/>
                      <a:pt x="42" y="59"/>
                    </a:cubicBezTo>
                    <a:cubicBezTo>
                      <a:pt x="43" y="59"/>
                      <a:pt x="43" y="58"/>
                      <a:pt x="44" y="58"/>
                    </a:cubicBezTo>
                    <a:cubicBezTo>
                      <a:pt x="46" y="61"/>
                      <a:pt x="46" y="61"/>
                      <a:pt x="46" y="61"/>
                    </a:cubicBezTo>
                    <a:cubicBezTo>
                      <a:pt x="47" y="61"/>
                      <a:pt x="48" y="61"/>
                      <a:pt x="48" y="60"/>
                    </a:cubicBezTo>
                    <a:cubicBezTo>
                      <a:pt x="47" y="57"/>
                      <a:pt x="47" y="57"/>
                      <a:pt x="47" y="57"/>
                    </a:cubicBezTo>
                    <a:cubicBezTo>
                      <a:pt x="47" y="56"/>
                      <a:pt x="48" y="56"/>
                      <a:pt x="48" y="55"/>
                    </a:cubicBezTo>
                    <a:cubicBezTo>
                      <a:pt x="51" y="58"/>
                      <a:pt x="51" y="58"/>
                      <a:pt x="51" y="58"/>
                    </a:cubicBezTo>
                    <a:cubicBezTo>
                      <a:pt x="51" y="58"/>
                      <a:pt x="52" y="57"/>
                      <a:pt x="53" y="57"/>
                    </a:cubicBezTo>
                    <a:cubicBezTo>
                      <a:pt x="50" y="53"/>
                      <a:pt x="50" y="53"/>
                      <a:pt x="50" y="53"/>
                    </a:cubicBezTo>
                    <a:cubicBezTo>
                      <a:pt x="51" y="53"/>
                      <a:pt x="51" y="52"/>
                      <a:pt x="52" y="52"/>
                    </a:cubicBezTo>
                    <a:cubicBezTo>
                      <a:pt x="55" y="54"/>
                      <a:pt x="55" y="54"/>
                      <a:pt x="55" y="54"/>
                    </a:cubicBezTo>
                    <a:cubicBezTo>
                      <a:pt x="55" y="54"/>
                      <a:pt x="56" y="53"/>
                      <a:pt x="56" y="52"/>
                    </a:cubicBezTo>
                    <a:cubicBezTo>
                      <a:pt x="54" y="49"/>
                      <a:pt x="54" y="49"/>
                      <a:pt x="54" y="49"/>
                    </a:cubicBezTo>
                    <a:cubicBezTo>
                      <a:pt x="54" y="49"/>
                      <a:pt x="54" y="48"/>
                      <a:pt x="55" y="48"/>
                    </a:cubicBezTo>
                    <a:cubicBezTo>
                      <a:pt x="58" y="49"/>
                      <a:pt x="58" y="49"/>
                      <a:pt x="58" y="49"/>
                    </a:cubicBezTo>
                    <a:cubicBezTo>
                      <a:pt x="59" y="49"/>
                      <a:pt x="59" y="48"/>
                      <a:pt x="59" y="47"/>
                    </a:cubicBezTo>
                    <a:cubicBezTo>
                      <a:pt x="56" y="45"/>
                      <a:pt x="56" y="45"/>
                      <a:pt x="56" y="45"/>
                    </a:cubicBezTo>
                    <a:cubicBezTo>
                      <a:pt x="56" y="44"/>
                      <a:pt x="57" y="44"/>
                      <a:pt x="57" y="43"/>
                    </a:cubicBezTo>
                    <a:cubicBezTo>
                      <a:pt x="61" y="44"/>
                      <a:pt x="61" y="44"/>
                      <a:pt x="61" y="44"/>
                    </a:cubicBezTo>
                    <a:cubicBezTo>
                      <a:pt x="61" y="43"/>
                      <a:pt x="61" y="43"/>
                      <a:pt x="61" y="42"/>
                    </a:cubicBezTo>
                    <a:cubicBezTo>
                      <a:pt x="58" y="40"/>
                      <a:pt x="58" y="40"/>
                      <a:pt x="58" y="40"/>
                    </a:cubicBezTo>
                    <a:cubicBezTo>
                      <a:pt x="58" y="40"/>
                      <a:pt x="58" y="39"/>
                      <a:pt x="58" y="38"/>
                    </a:cubicBezTo>
                    <a:cubicBezTo>
                      <a:pt x="62" y="39"/>
                      <a:pt x="62" y="39"/>
                      <a:pt x="62" y="39"/>
                    </a:cubicBezTo>
                    <a:cubicBezTo>
                      <a:pt x="62" y="38"/>
                      <a:pt x="62" y="37"/>
                      <a:pt x="62" y="36"/>
                    </a:cubicBezTo>
                    <a:cubicBezTo>
                      <a:pt x="59" y="35"/>
                      <a:pt x="59" y="35"/>
                      <a:pt x="59" y="35"/>
                    </a:cubicBezTo>
                    <a:cubicBezTo>
                      <a:pt x="59" y="35"/>
                      <a:pt x="59" y="34"/>
                      <a:pt x="59" y="33"/>
                    </a:cubicBezTo>
                    <a:close/>
                    <a:moveTo>
                      <a:pt x="56" y="32"/>
                    </a:moveTo>
                    <a:cubicBezTo>
                      <a:pt x="36" y="32"/>
                      <a:pt x="36" y="32"/>
                      <a:pt x="36" y="32"/>
                    </a:cubicBezTo>
                    <a:cubicBezTo>
                      <a:pt x="36" y="32"/>
                      <a:pt x="36" y="31"/>
                      <a:pt x="36" y="31"/>
                    </a:cubicBezTo>
                    <a:cubicBezTo>
                      <a:pt x="53" y="20"/>
                      <a:pt x="53" y="20"/>
                      <a:pt x="53" y="20"/>
                    </a:cubicBezTo>
                    <a:cubicBezTo>
                      <a:pt x="55" y="24"/>
                      <a:pt x="56" y="28"/>
                      <a:pt x="56" y="32"/>
                    </a:cubicBezTo>
                    <a:close/>
                    <a:moveTo>
                      <a:pt x="31" y="35"/>
                    </a:moveTo>
                    <a:cubicBezTo>
                      <a:pt x="30" y="35"/>
                      <a:pt x="29" y="34"/>
                      <a:pt x="29" y="33"/>
                    </a:cubicBezTo>
                    <a:cubicBezTo>
                      <a:pt x="29" y="32"/>
                      <a:pt x="30" y="30"/>
                      <a:pt x="31" y="30"/>
                    </a:cubicBezTo>
                    <a:cubicBezTo>
                      <a:pt x="33" y="30"/>
                      <a:pt x="34" y="32"/>
                      <a:pt x="34" y="33"/>
                    </a:cubicBezTo>
                    <a:cubicBezTo>
                      <a:pt x="34" y="34"/>
                      <a:pt x="33" y="35"/>
                      <a:pt x="31" y="35"/>
                    </a:cubicBezTo>
                    <a:close/>
                    <a:moveTo>
                      <a:pt x="53" y="20"/>
                    </a:moveTo>
                    <a:cubicBezTo>
                      <a:pt x="35" y="30"/>
                      <a:pt x="35" y="30"/>
                      <a:pt x="35" y="30"/>
                    </a:cubicBezTo>
                    <a:cubicBezTo>
                      <a:pt x="35" y="30"/>
                      <a:pt x="35" y="29"/>
                      <a:pt x="34" y="29"/>
                    </a:cubicBezTo>
                    <a:cubicBezTo>
                      <a:pt x="44" y="11"/>
                      <a:pt x="44" y="11"/>
                      <a:pt x="44" y="11"/>
                    </a:cubicBezTo>
                    <a:cubicBezTo>
                      <a:pt x="48" y="13"/>
                      <a:pt x="51" y="16"/>
                      <a:pt x="53" y="20"/>
                    </a:cubicBezTo>
                    <a:close/>
                    <a:moveTo>
                      <a:pt x="44" y="10"/>
                    </a:moveTo>
                    <a:cubicBezTo>
                      <a:pt x="34" y="28"/>
                      <a:pt x="34" y="28"/>
                      <a:pt x="34" y="28"/>
                    </a:cubicBezTo>
                    <a:cubicBezTo>
                      <a:pt x="33" y="28"/>
                      <a:pt x="32" y="28"/>
                      <a:pt x="32" y="28"/>
                    </a:cubicBezTo>
                    <a:cubicBezTo>
                      <a:pt x="32" y="7"/>
                      <a:pt x="32" y="7"/>
                      <a:pt x="32" y="7"/>
                    </a:cubicBezTo>
                    <a:cubicBezTo>
                      <a:pt x="36" y="7"/>
                      <a:pt x="40" y="8"/>
                      <a:pt x="44" y="10"/>
                    </a:cubicBezTo>
                    <a:close/>
                    <a:moveTo>
                      <a:pt x="31" y="7"/>
                    </a:moveTo>
                    <a:cubicBezTo>
                      <a:pt x="31" y="28"/>
                      <a:pt x="31" y="28"/>
                      <a:pt x="31" y="28"/>
                    </a:cubicBezTo>
                    <a:cubicBezTo>
                      <a:pt x="31" y="28"/>
                      <a:pt x="30" y="28"/>
                      <a:pt x="29" y="28"/>
                    </a:cubicBezTo>
                    <a:cubicBezTo>
                      <a:pt x="19" y="10"/>
                      <a:pt x="19" y="10"/>
                      <a:pt x="19" y="10"/>
                    </a:cubicBezTo>
                    <a:cubicBezTo>
                      <a:pt x="23" y="8"/>
                      <a:pt x="27" y="7"/>
                      <a:pt x="31" y="7"/>
                    </a:cubicBezTo>
                    <a:close/>
                    <a:moveTo>
                      <a:pt x="19" y="11"/>
                    </a:moveTo>
                    <a:cubicBezTo>
                      <a:pt x="29" y="29"/>
                      <a:pt x="29" y="29"/>
                      <a:pt x="29" y="29"/>
                    </a:cubicBezTo>
                    <a:cubicBezTo>
                      <a:pt x="28" y="29"/>
                      <a:pt x="28" y="30"/>
                      <a:pt x="28" y="30"/>
                    </a:cubicBezTo>
                    <a:cubicBezTo>
                      <a:pt x="10" y="20"/>
                      <a:pt x="10" y="20"/>
                      <a:pt x="10" y="20"/>
                    </a:cubicBezTo>
                    <a:cubicBezTo>
                      <a:pt x="12" y="16"/>
                      <a:pt x="15" y="13"/>
                      <a:pt x="19" y="11"/>
                    </a:cubicBezTo>
                    <a:close/>
                    <a:moveTo>
                      <a:pt x="10" y="20"/>
                    </a:moveTo>
                    <a:cubicBezTo>
                      <a:pt x="27" y="31"/>
                      <a:pt x="27" y="31"/>
                      <a:pt x="27" y="31"/>
                    </a:cubicBezTo>
                    <a:cubicBezTo>
                      <a:pt x="27" y="31"/>
                      <a:pt x="27" y="32"/>
                      <a:pt x="27" y="32"/>
                    </a:cubicBezTo>
                    <a:cubicBezTo>
                      <a:pt x="7" y="32"/>
                      <a:pt x="7" y="32"/>
                      <a:pt x="7" y="32"/>
                    </a:cubicBezTo>
                    <a:cubicBezTo>
                      <a:pt x="7" y="28"/>
                      <a:pt x="8" y="24"/>
                      <a:pt x="10" y="20"/>
                    </a:cubicBezTo>
                    <a:close/>
                    <a:moveTo>
                      <a:pt x="7" y="33"/>
                    </a:moveTo>
                    <a:cubicBezTo>
                      <a:pt x="27" y="33"/>
                      <a:pt x="27" y="33"/>
                      <a:pt x="27" y="33"/>
                    </a:cubicBezTo>
                    <a:cubicBezTo>
                      <a:pt x="27" y="34"/>
                      <a:pt x="27" y="34"/>
                      <a:pt x="27" y="35"/>
                    </a:cubicBezTo>
                    <a:cubicBezTo>
                      <a:pt x="10" y="46"/>
                      <a:pt x="10" y="46"/>
                      <a:pt x="10" y="46"/>
                    </a:cubicBezTo>
                    <a:cubicBezTo>
                      <a:pt x="8" y="42"/>
                      <a:pt x="7" y="38"/>
                      <a:pt x="7" y="33"/>
                    </a:cubicBezTo>
                    <a:close/>
                    <a:moveTo>
                      <a:pt x="10" y="46"/>
                    </a:moveTo>
                    <a:cubicBezTo>
                      <a:pt x="28" y="36"/>
                      <a:pt x="28" y="36"/>
                      <a:pt x="28" y="36"/>
                    </a:cubicBezTo>
                    <a:cubicBezTo>
                      <a:pt x="28" y="36"/>
                      <a:pt x="28" y="37"/>
                      <a:pt x="29" y="37"/>
                    </a:cubicBezTo>
                    <a:cubicBezTo>
                      <a:pt x="19" y="55"/>
                      <a:pt x="19" y="55"/>
                      <a:pt x="19" y="55"/>
                    </a:cubicBezTo>
                    <a:cubicBezTo>
                      <a:pt x="15" y="53"/>
                      <a:pt x="12" y="50"/>
                      <a:pt x="10" y="46"/>
                    </a:cubicBezTo>
                    <a:close/>
                    <a:moveTo>
                      <a:pt x="19" y="56"/>
                    </a:moveTo>
                    <a:cubicBezTo>
                      <a:pt x="29" y="37"/>
                      <a:pt x="29" y="37"/>
                      <a:pt x="29" y="37"/>
                    </a:cubicBezTo>
                    <a:cubicBezTo>
                      <a:pt x="30" y="38"/>
                      <a:pt x="31" y="38"/>
                      <a:pt x="31" y="38"/>
                    </a:cubicBezTo>
                    <a:cubicBezTo>
                      <a:pt x="31" y="59"/>
                      <a:pt x="31" y="59"/>
                      <a:pt x="31" y="59"/>
                    </a:cubicBezTo>
                    <a:cubicBezTo>
                      <a:pt x="27" y="59"/>
                      <a:pt x="23" y="58"/>
                      <a:pt x="19" y="56"/>
                    </a:cubicBezTo>
                    <a:close/>
                    <a:moveTo>
                      <a:pt x="32" y="59"/>
                    </a:moveTo>
                    <a:cubicBezTo>
                      <a:pt x="32" y="38"/>
                      <a:pt x="32" y="38"/>
                      <a:pt x="32" y="38"/>
                    </a:cubicBezTo>
                    <a:cubicBezTo>
                      <a:pt x="32" y="38"/>
                      <a:pt x="33" y="38"/>
                      <a:pt x="34" y="37"/>
                    </a:cubicBezTo>
                    <a:cubicBezTo>
                      <a:pt x="44" y="56"/>
                      <a:pt x="44" y="56"/>
                      <a:pt x="44" y="56"/>
                    </a:cubicBezTo>
                    <a:cubicBezTo>
                      <a:pt x="40" y="58"/>
                      <a:pt x="36" y="59"/>
                      <a:pt x="32" y="59"/>
                    </a:cubicBezTo>
                    <a:close/>
                    <a:moveTo>
                      <a:pt x="44" y="55"/>
                    </a:moveTo>
                    <a:cubicBezTo>
                      <a:pt x="34" y="37"/>
                      <a:pt x="34" y="37"/>
                      <a:pt x="34" y="37"/>
                    </a:cubicBezTo>
                    <a:cubicBezTo>
                      <a:pt x="35" y="37"/>
                      <a:pt x="35" y="36"/>
                      <a:pt x="35" y="36"/>
                    </a:cubicBezTo>
                    <a:cubicBezTo>
                      <a:pt x="53" y="46"/>
                      <a:pt x="53" y="46"/>
                      <a:pt x="53" y="46"/>
                    </a:cubicBezTo>
                    <a:cubicBezTo>
                      <a:pt x="51" y="50"/>
                      <a:pt x="48" y="53"/>
                      <a:pt x="44" y="55"/>
                    </a:cubicBezTo>
                    <a:close/>
                    <a:moveTo>
                      <a:pt x="53" y="46"/>
                    </a:moveTo>
                    <a:cubicBezTo>
                      <a:pt x="36" y="35"/>
                      <a:pt x="36" y="35"/>
                      <a:pt x="36" y="35"/>
                    </a:cubicBezTo>
                    <a:cubicBezTo>
                      <a:pt x="36" y="34"/>
                      <a:pt x="36" y="34"/>
                      <a:pt x="36" y="33"/>
                    </a:cubicBezTo>
                    <a:cubicBezTo>
                      <a:pt x="56" y="33"/>
                      <a:pt x="56" y="33"/>
                      <a:pt x="56" y="33"/>
                    </a:cubicBezTo>
                    <a:cubicBezTo>
                      <a:pt x="56" y="38"/>
                      <a:pt x="55" y="42"/>
                      <a:pt x="53" y="46"/>
                    </a:cubicBezTo>
                    <a:close/>
                  </a:path>
                </a:pathLst>
              </a:custGeom>
              <a:solidFill>
                <a:srgbClr val="3E3A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564" name="组合 563"/>
            <p:cNvGrpSpPr/>
            <p:nvPr/>
          </p:nvGrpSpPr>
          <p:grpSpPr>
            <a:xfrm>
              <a:off x="1940229" y="2263110"/>
              <a:ext cx="2399181" cy="2399181"/>
              <a:chOff x="817563" y="2030413"/>
              <a:chExt cx="765175" cy="765175"/>
            </a:xfrm>
            <a:solidFill>
              <a:schemeClr val="bg1">
                <a:lumMod val="75000"/>
              </a:schemeClr>
            </a:solidFill>
          </p:grpSpPr>
          <p:grpSp>
            <p:nvGrpSpPr>
              <p:cNvPr id="565" name="组合 564"/>
              <p:cNvGrpSpPr/>
              <p:nvPr/>
            </p:nvGrpSpPr>
            <p:grpSpPr>
              <a:xfrm>
                <a:off x="1050925" y="2039938"/>
                <a:ext cx="495300" cy="269876"/>
                <a:chOff x="1050925" y="2039938"/>
                <a:chExt cx="495300" cy="269876"/>
              </a:xfrm>
              <a:grpFill/>
            </p:grpSpPr>
            <p:sp>
              <p:nvSpPr>
                <p:cNvPr id="964" name="Freeform 68"/>
                <p:cNvSpPr>
                  <a:spLocks noEditPoints="1"/>
                </p:cNvSpPr>
                <p:nvPr/>
              </p:nvSpPr>
              <p:spPr bwMode="auto">
                <a:xfrm>
                  <a:off x="1208088" y="2168526"/>
                  <a:ext cx="179388" cy="82550"/>
                </a:xfrm>
                <a:custGeom>
                  <a:avLst/>
                  <a:gdLst>
                    <a:gd name="T0" fmla="*/ 154 w 169"/>
                    <a:gd name="T1" fmla="*/ 62 h 77"/>
                    <a:gd name="T2" fmla="*/ 156 w 169"/>
                    <a:gd name="T3" fmla="*/ 36 h 77"/>
                    <a:gd name="T4" fmla="*/ 151 w 169"/>
                    <a:gd name="T5" fmla="*/ 36 h 77"/>
                    <a:gd name="T6" fmla="*/ 116 w 169"/>
                    <a:gd name="T7" fmla="*/ 57 h 77"/>
                    <a:gd name="T8" fmla="*/ 115 w 169"/>
                    <a:gd name="T9" fmla="*/ 50 h 77"/>
                    <a:gd name="T10" fmla="*/ 98 w 169"/>
                    <a:gd name="T11" fmla="*/ 45 h 77"/>
                    <a:gd name="T12" fmla="*/ 81 w 169"/>
                    <a:gd name="T13" fmla="*/ 67 h 77"/>
                    <a:gd name="T14" fmla="*/ 84 w 169"/>
                    <a:gd name="T15" fmla="*/ 51 h 77"/>
                    <a:gd name="T16" fmla="*/ 107 w 169"/>
                    <a:gd name="T17" fmla="*/ 1 h 77"/>
                    <a:gd name="T18" fmla="*/ 84 w 169"/>
                    <a:gd name="T19" fmla="*/ 37 h 77"/>
                    <a:gd name="T20" fmla="*/ 33 w 169"/>
                    <a:gd name="T21" fmla="*/ 69 h 77"/>
                    <a:gd name="T22" fmla="*/ 36 w 169"/>
                    <a:gd name="T23" fmla="*/ 36 h 77"/>
                    <a:gd name="T24" fmla="*/ 25 w 169"/>
                    <a:gd name="T25" fmla="*/ 50 h 77"/>
                    <a:gd name="T26" fmla="*/ 1 w 169"/>
                    <a:gd name="T27" fmla="*/ 70 h 77"/>
                    <a:gd name="T28" fmla="*/ 4 w 169"/>
                    <a:gd name="T29" fmla="*/ 73 h 77"/>
                    <a:gd name="T30" fmla="*/ 11 w 169"/>
                    <a:gd name="T31" fmla="*/ 70 h 77"/>
                    <a:gd name="T32" fmla="*/ 22 w 169"/>
                    <a:gd name="T33" fmla="*/ 62 h 77"/>
                    <a:gd name="T34" fmla="*/ 48 w 169"/>
                    <a:gd name="T35" fmla="*/ 64 h 77"/>
                    <a:gd name="T36" fmla="*/ 61 w 169"/>
                    <a:gd name="T37" fmla="*/ 72 h 77"/>
                    <a:gd name="T38" fmla="*/ 75 w 169"/>
                    <a:gd name="T39" fmla="*/ 67 h 77"/>
                    <a:gd name="T40" fmla="*/ 121 w 169"/>
                    <a:gd name="T41" fmla="*/ 58 h 77"/>
                    <a:gd name="T42" fmla="*/ 128 w 169"/>
                    <a:gd name="T43" fmla="*/ 68 h 77"/>
                    <a:gd name="T44" fmla="*/ 148 w 169"/>
                    <a:gd name="T45" fmla="*/ 60 h 77"/>
                    <a:gd name="T46" fmla="*/ 163 w 169"/>
                    <a:gd name="T47" fmla="*/ 58 h 77"/>
                    <a:gd name="T48" fmla="*/ 101 w 169"/>
                    <a:gd name="T49" fmla="*/ 12 h 77"/>
                    <a:gd name="T50" fmla="*/ 73 w 169"/>
                    <a:gd name="T51" fmla="*/ 59 h 77"/>
                    <a:gd name="T52" fmla="*/ 59 w 169"/>
                    <a:gd name="T53" fmla="*/ 55 h 77"/>
                    <a:gd name="T54" fmla="*/ 74 w 169"/>
                    <a:gd name="T55" fmla="*/ 59 h 77"/>
                    <a:gd name="T56" fmla="*/ 100 w 169"/>
                    <a:gd name="T57" fmla="*/ 54 h 77"/>
                    <a:gd name="T58" fmla="*/ 103 w 169"/>
                    <a:gd name="T59" fmla="*/ 58 h 77"/>
                    <a:gd name="T60" fmla="*/ 100 w 169"/>
                    <a:gd name="T61" fmla="*/ 54 h 77"/>
                    <a:gd name="T62" fmla="*/ 130 w 169"/>
                    <a:gd name="T63" fmla="*/ 64 h 77"/>
                    <a:gd name="T64" fmla="*/ 149 w 169"/>
                    <a:gd name="T65" fmla="*/ 38 h 77"/>
                    <a:gd name="T66" fmla="*/ 137 w 169"/>
                    <a:gd name="T67" fmla="*/ 6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9" h="77">
                      <a:moveTo>
                        <a:pt x="163" y="58"/>
                      </a:moveTo>
                      <a:cubicBezTo>
                        <a:pt x="161" y="59"/>
                        <a:pt x="157" y="63"/>
                        <a:pt x="154" y="62"/>
                      </a:cubicBezTo>
                      <a:cubicBezTo>
                        <a:pt x="151" y="61"/>
                        <a:pt x="152" y="56"/>
                        <a:pt x="152" y="54"/>
                      </a:cubicBezTo>
                      <a:cubicBezTo>
                        <a:pt x="151" y="48"/>
                        <a:pt x="153" y="41"/>
                        <a:pt x="156" y="36"/>
                      </a:cubicBezTo>
                      <a:cubicBezTo>
                        <a:pt x="158" y="33"/>
                        <a:pt x="154" y="31"/>
                        <a:pt x="153" y="33"/>
                      </a:cubicBezTo>
                      <a:cubicBezTo>
                        <a:pt x="152" y="34"/>
                        <a:pt x="152" y="35"/>
                        <a:pt x="151" y="36"/>
                      </a:cubicBezTo>
                      <a:cubicBezTo>
                        <a:pt x="151" y="35"/>
                        <a:pt x="151" y="34"/>
                        <a:pt x="150" y="34"/>
                      </a:cubicBezTo>
                      <a:cubicBezTo>
                        <a:pt x="132" y="26"/>
                        <a:pt x="125" y="46"/>
                        <a:pt x="116" y="57"/>
                      </a:cubicBezTo>
                      <a:cubicBezTo>
                        <a:pt x="113" y="61"/>
                        <a:pt x="108" y="63"/>
                        <a:pt x="104" y="63"/>
                      </a:cubicBezTo>
                      <a:cubicBezTo>
                        <a:pt x="109" y="58"/>
                        <a:pt x="113" y="53"/>
                        <a:pt x="115" y="50"/>
                      </a:cubicBezTo>
                      <a:cubicBezTo>
                        <a:pt x="118" y="45"/>
                        <a:pt x="120" y="36"/>
                        <a:pt x="113" y="33"/>
                      </a:cubicBezTo>
                      <a:cubicBezTo>
                        <a:pt x="106" y="30"/>
                        <a:pt x="100" y="41"/>
                        <a:pt x="98" y="45"/>
                      </a:cubicBezTo>
                      <a:cubicBezTo>
                        <a:pt x="95" y="51"/>
                        <a:pt x="93" y="59"/>
                        <a:pt x="97" y="64"/>
                      </a:cubicBezTo>
                      <a:cubicBezTo>
                        <a:pt x="92" y="68"/>
                        <a:pt x="85" y="71"/>
                        <a:pt x="81" y="67"/>
                      </a:cubicBezTo>
                      <a:cubicBezTo>
                        <a:pt x="78" y="66"/>
                        <a:pt x="78" y="63"/>
                        <a:pt x="78" y="61"/>
                      </a:cubicBezTo>
                      <a:cubicBezTo>
                        <a:pt x="81" y="57"/>
                        <a:pt x="83" y="54"/>
                        <a:pt x="84" y="51"/>
                      </a:cubicBezTo>
                      <a:cubicBezTo>
                        <a:pt x="94" y="36"/>
                        <a:pt x="102" y="20"/>
                        <a:pt x="110" y="4"/>
                      </a:cubicBezTo>
                      <a:cubicBezTo>
                        <a:pt x="111" y="2"/>
                        <a:pt x="109" y="0"/>
                        <a:pt x="107" y="1"/>
                      </a:cubicBezTo>
                      <a:cubicBezTo>
                        <a:pt x="95" y="8"/>
                        <a:pt x="91" y="23"/>
                        <a:pt x="85" y="34"/>
                      </a:cubicBezTo>
                      <a:cubicBezTo>
                        <a:pt x="85" y="35"/>
                        <a:pt x="84" y="36"/>
                        <a:pt x="84" y="37"/>
                      </a:cubicBezTo>
                      <a:cubicBezTo>
                        <a:pt x="74" y="36"/>
                        <a:pt x="66" y="39"/>
                        <a:pt x="58" y="46"/>
                      </a:cubicBezTo>
                      <a:cubicBezTo>
                        <a:pt x="50" y="53"/>
                        <a:pt x="45" y="66"/>
                        <a:pt x="33" y="69"/>
                      </a:cubicBezTo>
                      <a:cubicBezTo>
                        <a:pt x="25" y="72"/>
                        <a:pt x="27" y="60"/>
                        <a:pt x="30" y="50"/>
                      </a:cubicBezTo>
                      <a:cubicBezTo>
                        <a:pt x="33" y="45"/>
                        <a:pt x="34" y="40"/>
                        <a:pt x="36" y="36"/>
                      </a:cubicBezTo>
                      <a:cubicBezTo>
                        <a:pt x="37" y="33"/>
                        <a:pt x="34" y="32"/>
                        <a:pt x="32" y="34"/>
                      </a:cubicBezTo>
                      <a:cubicBezTo>
                        <a:pt x="30" y="39"/>
                        <a:pt x="27" y="44"/>
                        <a:pt x="25" y="50"/>
                      </a:cubicBezTo>
                      <a:cubicBezTo>
                        <a:pt x="23" y="54"/>
                        <a:pt x="20" y="59"/>
                        <a:pt x="16" y="63"/>
                      </a:cubicBezTo>
                      <a:cubicBezTo>
                        <a:pt x="11" y="66"/>
                        <a:pt x="5" y="66"/>
                        <a:pt x="1" y="70"/>
                      </a:cubicBezTo>
                      <a:cubicBezTo>
                        <a:pt x="0" y="71"/>
                        <a:pt x="1" y="73"/>
                        <a:pt x="2" y="73"/>
                      </a:cubicBezTo>
                      <a:cubicBezTo>
                        <a:pt x="3" y="73"/>
                        <a:pt x="3" y="73"/>
                        <a:pt x="4" y="73"/>
                      </a:cubicBezTo>
                      <a:cubicBezTo>
                        <a:pt x="5" y="73"/>
                        <a:pt x="6" y="73"/>
                        <a:pt x="6" y="72"/>
                      </a:cubicBezTo>
                      <a:cubicBezTo>
                        <a:pt x="8" y="71"/>
                        <a:pt x="10" y="71"/>
                        <a:pt x="11" y="70"/>
                      </a:cubicBezTo>
                      <a:cubicBezTo>
                        <a:pt x="15" y="69"/>
                        <a:pt x="19" y="66"/>
                        <a:pt x="22" y="63"/>
                      </a:cubicBezTo>
                      <a:cubicBezTo>
                        <a:pt x="22" y="63"/>
                        <a:pt x="22" y="62"/>
                        <a:pt x="22" y="62"/>
                      </a:cubicBezTo>
                      <a:cubicBezTo>
                        <a:pt x="22" y="66"/>
                        <a:pt x="23" y="70"/>
                        <a:pt x="26" y="73"/>
                      </a:cubicBezTo>
                      <a:cubicBezTo>
                        <a:pt x="34" y="77"/>
                        <a:pt x="43" y="69"/>
                        <a:pt x="48" y="64"/>
                      </a:cubicBezTo>
                      <a:cubicBezTo>
                        <a:pt x="50" y="62"/>
                        <a:pt x="52" y="60"/>
                        <a:pt x="53" y="58"/>
                      </a:cubicBezTo>
                      <a:cubicBezTo>
                        <a:pt x="51" y="65"/>
                        <a:pt x="52" y="72"/>
                        <a:pt x="61" y="72"/>
                      </a:cubicBezTo>
                      <a:cubicBezTo>
                        <a:pt x="66" y="72"/>
                        <a:pt x="70" y="69"/>
                        <a:pt x="74" y="65"/>
                      </a:cubicBezTo>
                      <a:cubicBezTo>
                        <a:pt x="74" y="66"/>
                        <a:pt x="74" y="66"/>
                        <a:pt x="75" y="67"/>
                      </a:cubicBezTo>
                      <a:cubicBezTo>
                        <a:pt x="80" y="77"/>
                        <a:pt x="91" y="74"/>
                        <a:pt x="100" y="67"/>
                      </a:cubicBezTo>
                      <a:cubicBezTo>
                        <a:pt x="107" y="71"/>
                        <a:pt x="117" y="63"/>
                        <a:pt x="121" y="58"/>
                      </a:cubicBezTo>
                      <a:cubicBezTo>
                        <a:pt x="121" y="57"/>
                        <a:pt x="122" y="56"/>
                        <a:pt x="123" y="55"/>
                      </a:cubicBezTo>
                      <a:cubicBezTo>
                        <a:pt x="121" y="61"/>
                        <a:pt x="122" y="66"/>
                        <a:pt x="128" y="68"/>
                      </a:cubicBezTo>
                      <a:cubicBezTo>
                        <a:pt x="137" y="71"/>
                        <a:pt x="143" y="63"/>
                        <a:pt x="147" y="54"/>
                      </a:cubicBezTo>
                      <a:cubicBezTo>
                        <a:pt x="147" y="56"/>
                        <a:pt x="147" y="58"/>
                        <a:pt x="148" y="60"/>
                      </a:cubicBezTo>
                      <a:cubicBezTo>
                        <a:pt x="150" y="70"/>
                        <a:pt x="161" y="65"/>
                        <a:pt x="166" y="61"/>
                      </a:cubicBezTo>
                      <a:cubicBezTo>
                        <a:pt x="169" y="59"/>
                        <a:pt x="165" y="56"/>
                        <a:pt x="163" y="58"/>
                      </a:cubicBezTo>
                      <a:close/>
                      <a:moveTo>
                        <a:pt x="91" y="32"/>
                      </a:moveTo>
                      <a:cubicBezTo>
                        <a:pt x="94" y="26"/>
                        <a:pt x="97" y="18"/>
                        <a:pt x="101" y="12"/>
                      </a:cubicBezTo>
                      <a:cubicBezTo>
                        <a:pt x="98" y="19"/>
                        <a:pt x="94" y="26"/>
                        <a:pt x="91" y="32"/>
                      </a:cubicBezTo>
                      <a:close/>
                      <a:moveTo>
                        <a:pt x="73" y="59"/>
                      </a:moveTo>
                      <a:cubicBezTo>
                        <a:pt x="70" y="62"/>
                        <a:pt x="67" y="66"/>
                        <a:pt x="63" y="67"/>
                      </a:cubicBezTo>
                      <a:cubicBezTo>
                        <a:pt x="54" y="71"/>
                        <a:pt x="57" y="59"/>
                        <a:pt x="59" y="55"/>
                      </a:cubicBezTo>
                      <a:cubicBezTo>
                        <a:pt x="63" y="46"/>
                        <a:pt x="72" y="42"/>
                        <a:pt x="81" y="41"/>
                      </a:cubicBezTo>
                      <a:cubicBezTo>
                        <a:pt x="78" y="47"/>
                        <a:pt x="75" y="53"/>
                        <a:pt x="74" y="59"/>
                      </a:cubicBezTo>
                      <a:cubicBezTo>
                        <a:pt x="74" y="59"/>
                        <a:pt x="73" y="59"/>
                        <a:pt x="73" y="59"/>
                      </a:cubicBezTo>
                      <a:close/>
                      <a:moveTo>
                        <a:pt x="100" y="54"/>
                      </a:moveTo>
                      <a:cubicBezTo>
                        <a:pt x="100" y="51"/>
                        <a:pt x="108" y="32"/>
                        <a:pt x="113" y="38"/>
                      </a:cubicBezTo>
                      <a:cubicBezTo>
                        <a:pt x="117" y="44"/>
                        <a:pt x="107" y="55"/>
                        <a:pt x="103" y="58"/>
                      </a:cubicBezTo>
                      <a:cubicBezTo>
                        <a:pt x="102" y="59"/>
                        <a:pt x="102" y="60"/>
                        <a:pt x="101" y="61"/>
                      </a:cubicBezTo>
                      <a:cubicBezTo>
                        <a:pt x="99" y="59"/>
                        <a:pt x="99" y="57"/>
                        <a:pt x="100" y="54"/>
                      </a:cubicBezTo>
                      <a:close/>
                      <a:moveTo>
                        <a:pt x="137" y="60"/>
                      </a:moveTo>
                      <a:cubicBezTo>
                        <a:pt x="136" y="63"/>
                        <a:pt x="133" y="65"/>
                        <a:pt x="130" y="64"/>
                      </a:cubicBezTo>
                      <a:cubicBezTo>
                        <a:pt x="124" y="63"/>
                        <a:pt x="127" y="54"/>
                        <a:pt x="129" y="51"/>
                      </a:cubicBezTo>
                      <a:cubicBezTo>
                        <a:pt x="133" y="43"/>
                        <a:pt x="139" y="37"/>
                        <a:pt x="149" y="38"/>
                      </a:cubicBezTo>
                      <a:cubicBezTo>
                        <a:pt x="149" y="38"/>
                        <a:pt x="150" y="38"/>
                        <a:pt x="150" y="37"/>
                      </a:cubicBezTo>
                      <a:cubicBezTo>
                        <a:pt x="146" y="45"/>
                        <a:pt x="143" y="54"/>
                        <a:pt x="137"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5" name="Freeform 69"/>
                <p:cNvSpPr/>
                <p:nvPr/>
              </p:nvSpPr>
              <p:spPr bwMode="auto">
                <a:xfrm>
                  <a:off x="1247775" y="2190751"/>
                  <a:ext cx="6350" cy="6350"/>
                </a:xfrm>
                <a:custGeom>
                  <a:avLst/>
                  <a:gdLst>
                    <a:gd name="T0" fmla="*/ 2 w 6"/>
                    <a:gd name="T1" fmla="*/ 5 h 6"/>
                    <a:gd name="T2" fmla="*/ 5 w 6"/>
                    <a:gd name="T3" fmla="*/ 4 h 6"/>
                    <a:gd name="T4" fmla="*/ 6 w 6"/>
                    <a:gd name="T5" fmla="*/ 2 h 6"/>
                    <a:gd name="T6" fmla="*/ 3 w 6"/>
                    <a:gd name="T7" fmla="*/ 0 h 6"/>
                    <a:gd name="T8" fmla="*/ 1 w 6"/>
                    <a:gd name="T9" fmla="*/ 2 h 6"/>
                    <a:gd name="T10" fmla="*/ 2 w 6"/>
                    <a:gd name="T11" fmla="*/ 5 h 6"/>
                  </a:gdLst>
                  <a:ahLst/>
                  <a:cxnLst>
                    <a:cxn ang="0">
                      <a:pos x="T0" y="T1"/>
                    </a:cxn>
                    <a:cxn ang="0">
                      <a:pos x="T2" y="T3"/>
                    </a:cxn>
                    <a:cxn ang="0">
                      <a:pos x="T4" y="T5"/>
                    </a:cxn>
                    <a:cxn ang="0">
                      <a:pos x="T6" y="T7"/>
                    </a:cxn>
                    <a:cxn ang="0">
                      <a:pos x="T8" y="T9"/>
                    </a:cxn>
                    <a:cxn ang="0">
                      <a:pos x="T10" y="T11"/>
                    </a:cxn>
                  </a:cxnLst>
                  <a:rect l="0" t="0" r="r" b="b"/>
                  <a:pathLst>
                    <a:path w="6" h="6">
                      <a:moveTo>
                        <a:pt x="2" y="5"/>
                      </a:moveTo>
                      <a:cubicBezTo>
                        <a:pt x="3" y="6"/>
                        <a:pt x="4" y="5"/>
                        <a:pt x="5" y="4"/>
                      </a:cubicBezTo>
                      <a:cubicBezTo>
                        <a:pt x="5" y="4"/>
                        <a:pt x="6" y="3"/>
                        <a:pt x="6" y="2"/>
                      </a:cubicBezTo>
                      <a:cubicBezTo>
                        <a:pt x="5" y="1"/>
                        <a:pt x="4" y="0"/>
                        <a:pt x="3" y="0"/>
                      </a:cubicBezTo>
                      <a:cubicBezTo>
                        <a:pt x="2" y="1"/>
                        <a:pt x="1" y="1"/>
                        <a:pt x="1" y="2"/>
                      </a:cubicBezTo>
                      <a:cubicBezTo>
                        <a:pt x="0" y="3"/>
                        <a:pt x="1" y="5"/>
                        <a:pt x="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6" name="Freeform 70"/>
                <p:cNvSpPr/>
                <p:nvPr/>
              </p:nvSpPr>
              <p:spPr bwMode="auto">
                <a:xfrm>
                  <a:off x="1154113" y="2085976"/>
                  <a:ext cx="123825" cy="92075"/>
                </a:xfrm>
                <a:custGeom>
                  <a:avLst/>
                  <a:gdLst>
                    <a:gd name="T0" fmla="*/ 0 w 116"/>
                    <a:gd name="T1" fmla="*/ 1 h 87"/>
                    <a:gd name="T2" fmla="*/ 2 w 116"/>
                    <a:gd name="T3" fmla="*/ 40 h 87"/>
                    <a:gd name="T4" fmla="*/ 4 w 116"/>
                    <a:gd name="T5" fmla="*/ 85 h 87"/>
                    <a:gd name="T6" fmla="*/ 5 w 116"/>
                    <a:gd name="T7" fmla="*/ 86 h 87"/>
                    <a:gd name="T8" fmla="*/ 63 w 116"/>
                    <a:gd name="T9" fmla="*/ 82 h 87"/>
                    <a:gd name="T10" fmla="*/ 116 w 116"/>
                    <a:gd name="T11" fmla="*/ 78 h 87"/>
                    <a:gd name="T12" fmla="*/ 116 w 116"/>
                    <a:gd name="T13" fmla="*/ 77 h 87"/>
                    <a:gd name="T14" fmla="*/ 115 w 116"/>
                    <a:gd name="T15" fmla="*/ 75 h 87"/>
                    <a:gd name="T16" fmla="*/ 114 w 116"/>
                    <a:gd name="T17" fmla="*/ 76 h 87"/>
                    <a:gd name="T18" fmla="*/ 91 w 116"/>
                    <a:gd name="T19" fmla="*/ 80 h 87"/>
                    <a:gd name="T20" fmla="*/ 67 w 116"/>
                    <a:gd name="T21" fmla="*/ 81 h 87"/>
                    <a:gd name="T22" fmla="*/ 16 w 116"/>
                    <a:gd name="T23" fmla="*/ 85 h 87"/>
                    <a:gd name="T24" fmla="*/ 5 w 116"/>
                    <a:gd name="T25" fmla="*/ 82 h 87"/>
                    <a:gd name="T26" fmla="*/ 5 w 116"/>
                    <a:gd name="T27" fmla="*/ 71 h 87"/>
                    <a:gd name="T28" fmla="*/ 4 w 116"/>
                    <a:gd name="T29" fmla="*/ 47 h 87"/>
                    <a:gd name="T30" fmla="*/ 2 w 116"/>
                    <a:gd name="T31" fmla="*/ 1 h 87"/>
                    <a:gd name="T32" fmla="*/ 0 w 116"/>
                    <a:gd name="T33" fmla="*/ 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6" h="87">
                      <a:moveTo>
                        <a:pt x="0" y="1"/>
                      </a:moveTo>
                      <a:cubicBezTo>
                        <a:pt x="0" y="14"/>
                        <a:pt x="1" y="27"/>
                        <a:pt x="2" y="40"/>
                      </a:cubicBezTo>
                      <a:cubicBezTo>
                        <a:pt x="4" y="55"/>
                        <a:pt x="3" y="70"/>
                        <a:pt x="4" y="85"/>
                      </a:cubicBezTo>
                      <a:cubicBezTo>
                        <a:pt x="4" y="86"/>
                        <a:pt x="4" y="86"/>
                        <a:pt x="5" y="86"/>
                      </a:cubicBezTo>
                      <a:cubicBezTo>
                        <a:pt x="24" y="87"/>
                        <a:pt x="44" y="83"/>
                        <a:pt x="63" y="82"/>
                      </a:cubicBezTo>
                      <a:cubicBezTo>
                        <a:pt x="81" y="82"/>
                        <a:pt x="98" y="81"/>
                        <a:pt x="116" y="78"/>
                      </a:cubicBezTo>
                      <a:cubicBezTo>
                        <a:pt x="116" y="78"/>
                        <a:pt x="116" y="77"/>
                        <a:pt x="116" y="77"/>
                      </a:cubicBezTo>
                      <a:cubicBezTo>
                        <a:pt x="116" y="76"/>
                        <a:pt x="115" y="76"/>
                        <a:pt x="115" y="75"/>
                      </a:cubicBezTo>
                      <a:cubicBezTo>
                        <a:pt x="114" y="74"/>
                        <a:pt x="113" y="75"/>
                        <a:pt x="114" y="76"/>
                      </a:cubicBezTo>
                      <a:cubicBezTo>
                        <a:pt x="114" y="77"/>
                        <a:pt x="94" y="80"/>
                        <a:pt x="91" y="80"/>
                      </a:cubicBezTo>
                      <a:cubicBezTo>
                        <a:pt x="83" y="80"/>
                        <a:pt x="75" y="81"/>
                        <a:pt x="67" y="81"/>
                      </a:cubicBezTo>
                      <a:cubicBezTo>
                        <a:pt x="49" y="82"/>
                        <a:pt x="33" y="84"/>
                        <a:pt x="16" y="85"/>
                      </a:cubicBezTo>
                      <a:cubicBezTo>
                        <a:pt x="13" y="85"/>
                        <a:pt x="5" y="86"/>
                        <a:pt x="5" y="82"/>
                      </a:cubicBezTo>
                      <a:cubicBezTo>
                        <a:pt x="5" y="78"/>
                        <a:pt x="5" y="75"/>
                        <a:pt x="5" y="71"/>
                      </a:cubicBezTo>
                      <a:cubicBezTo>
                        <a:pt x="5" y="63"/>
                        <a:pt x="4" y="55"/>
                        <a:pt x="4" y="47"/>
                      </a:cubicBezTo>
                      <a:cubicBezTo>
                        <a:pt x="4" y="31"/>
                        <a:pt x="1" y="16"/>
                        <a:pt x="2" y="1"/>
                      </a:cubicBezTo>
                      <a:cubicBezTo>
                        <a:pt x="2"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7" name="Freeform 71"/>
                <p:cNvSpPr/>
                <p:nvPr/>
              </p:nvSpPr>
              <p:spPr bwMode="auto">
                <a:xfrm>
                  <a:off x="1168400" y="2144713"/>
                  <a:ext cx="19050" cy="31750"/>
                </a:xfrm>
                <a:custGeom>
                  <a:avLst/>
                  <a:gdLst>
                    <a:gd name="T0" fmla="*/ 4 w 18"/>
                    <a:gd name="T1" fmla="*/ 29 h 30"/>
                    <a:gd name="T2" fmla="*/ 3 w 18"/>
                    <a:gd name="T3" fmla="*/ 12 h 30"/>
                    <a:gd name="T4" fmla="*/ 3 w 18"/>
                    <a:gd name="T5" fmla="*/ 5 h 30"/>
                    <a:gd name="T6" fmla="*/ 6 w 18"/>
                    <a:gd name="T7" fmla="*/ 2 h 30"/>
                    <a:gd name="T8" fmla="*/ 13 w 18"/>
                    <a:gd name="T9" fmla="*/ 3 h 30"/>
                    <a:gd name="T10" fmla="*/ 14 w 18"/>
                    <a:gd name="T11" fmla="*/ 9 h 30"/>
                    <a:gd name="T12" fmla="*/ 16 w 18"/>
                    <a:gd name="T13" fmla="*/ 29 h 30"/>
                    <a:gd name="T14" fmla="*/ 17 w 18"/>
                    <a:gd name="T15" fmla="*/ 29 h 30"/>
                    <a:gd name="T16" fmla="*/ 15 w 18"/>
                    <a:gd name="T17" fmla="*/ 1 h 30"/>
                    <a:gd name="T18" fmla="*/ 14 w 18"/>
                    <a:gd name="T19" fmla="*/ 0 h 30"/>
                    <a:gd name="T20" fmla="*/ 2 w 18"/>
                    <a:gd name="T21" fmla="*/ 0 h 30"/>
                    <a:gd name="T22" fmla="*/ 1 w 18"/>
                    <a:gd name="T23" fmla="*/ 1 h 30"/>
                    <a:gd name="T24" fmla="*/ 3 w 18"/>
                    <a:gd name="T25" fmla="*/ 29 h 30"/>
                    <a:gd name="T26" fmla="*/ 4 w 18"/>
                    <a:gd name="T27" fmla="*/ 2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 h="30">
                      <a:moveTo>
                        <a:pt x="4" y="29"/>
                      </a:moveTo>
                      <a:cubicBezTo>
                        <a:pt x="3" y="24"/>
                        <a:pt x="3" y="18"/>
                        <a:pt x="3" y="12"/>
                      </a:cubicBezTo>
                      <a:cubicBezTo>
                        <a:pt x="3" y="10"/>
                        <a:pt x="3" y="7"/>
                        <a:pt x="3" y="5"/>
                      </a:cubicBezTo>
                      <a:cubicBezTo>
                        <a:pt x="3" y="2"/>
                        <a:pt x="3" y="2"/>
                        <a:pt x="6" y="2"/>
                      </a:cubicBezTo>
                      <a:cubicBezTo>
                        <a:pt x="7" y="2"/>
                        <a:pt x="13" y="1"/>
                        <a:pt x="13" y="3"/>
                      </a:cubicBezTo>
                      <a:cubicBezTo>
                        <a:pt x="13" y="5"/>
                        <a:pt x="13" y="7"/>
                        <a:pt x="14" y="9"/>
                      </a:cubicBezTo>
                      <a:cubicBezTo>
                        <a:pt x="15" y="16"/>
                        <a:pt x="16" y="22"/>
                        <a:pt x="16" y="29"/>
                      </a:cubicBezTo>
                      <a:cubicBezTo>
                        <a:pt x="16" y="29"/>
                        <a:pt x="17" y="29"/>
                        <a:pt x="17" y="29"/>
                      </a:cubicBezTo>
                      <a:cubicBezTo>
                        <a:pt x="18" y="19"/>
                        <a:pt x="15" y="10"/>
                        <a:pt x="15" y="1"/>
                      </a:cubicBezTo>
                      <a:cubicBezTo>
                        <a:pt x="15" y="1"/>
                        <a:pt x="14" y="0"/>
                        <a:pt x="14" y="0"/>
                      </a:cubicBezTo>
                      <a:cubicBezTo>
                        <a:pt x="10" y="0"/>
                        <a:pt x="6" y="0"/>
                        <a:pt x="2" y="0"/>
                      </a:cubicBezTo>
                      <a:cubicBezTo>
                        <a:pt x="1" y="0"/>
                        <a:pt x="1" y="1"/>
                        <a:pt x="1" y="1"/>
                      </a:cubicBezTo>
                      <a:cubicBezTo>
                        <a:pt x="3" y="11"/>
                        <a:pt x="0" y="20"/>
                        <a:pt x="3" y="29"/>
                      </a:cubicBezTo>
                      <a:cubicBezTo>
                        <a:pt x="3" y="30"/>
                        <a:pt x="5" y="30"/>
                        <a:pt x="4" y="2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8" name="Freeform 72"/>
                <p:cNvSpPr/>
                <p:nvPr/>
              </p:nvSpPr>
              <p:spPr bwMode="auto">
                <a:xfrm>
                  <a:off x="1168400" y="2144713"/>
                  <a:ext cx="15875" cy="31750"/>
                </a:xfrm>
                <a:custGeom>
                  <a:avLst/>
                  <a:gdLst>
                    <a:gd name="T0" fmla="*/ 5 w 15"/>
                    <a:gd name="T1" fmla="*/ 1 h 29"/>
                    <a:gd name="T2" fmla="*/ 1 w 15"/>
                    <a:gd name="T3" fmla="*/ 6 h 29"/>
                    <a:gd name="T4" fmla="*/ 6 w 15"/>
                    <a:gd name="T5" fmla="*/ 3 h 29"/>
                    <a:gd name="T6" fmla="*/ 2 w 15"/>
                    <a:gd name="T7" fmla="*/ 8 h 29"/>
                    <a:gd name="T8" fmla="*/ 9 w 15"/>
                    <a:gd name="T9" fmla="*/ 4 h 29"/>
                    <a:gd name="T10" fmla="*/ 2 w 15"/>
                    <a:gd name="T11" fmla="*/ 11 h 29"/>
                    <a:gd name="T12" fmla="*/ 11 w 15"/>
                    <a:gd name="T13" fmla="*/ 2 h 29"/>
                    <a:gd name="T14" fmla="*/ 2 w 15"/>
                    <a:gd name="T15" fmla="*/ 13 h 29"/>
                    <a:gd name="T16" fmla="*/ 10 w 15"/>
                    <a:gd name="T17" fmla="*/ 6 h 29"/>
                    <a:gd name="T18" fmla="*/ 2 w 15"/>
                    <a:gd name="T19" fmla="*/ 16 h 29"/>
                    <a:gd name="T20" fmla="*/ 10 w 15"/>
                    <a:gd name="T21" fmla="*/ 8 h 29"/>
                    <a:gd name="T22" fmla="*/ 2 w 15"/>
                    <a:gd name="T23" fmla="*/ 19 h 29"/>
                    <a:gd name="T24" fmla="*/ 11 w 15"/>
                    <a:gd name="T25" fmla="*/ 11 h 29"/>
                    <a:gd name="T26" fmla="*/ 3 w 15"/>
                    <a:gd name="T27" fmla="*/ 22 h 29"/>
                    <a:gd name="T28" fmla="*/ 12 w 15"/>
                    <a:gd name="T29" fmla="*/ 12 h 29"/>
                    <a:gd name="T30" fmla="*/ 2 w 15"/>
                    <a:gd name="T31" fmla="*/ 26 h 29"/>
                    <a:gd name="T32" fmla="*/ 12 w 15"/>
                    <a:gd name="T33" fmla="*/ 13 h 29"/>
                    <a:gd name="T34" fmla="*/ 6 w 15"/>
                    <a:gd name="T35" fmla="*/ 23 h 29"/>
                    <a:gd name="T36" fmla="*/ 14 w 15"/>
                    <a:gd name="T37" fmla="*/ 14 h 29"/>
                    <a:gd name="T38" fmla="*/ 6 w 15"/>
                    <a:gd name="T39" fmla="*/ 26 h 29"/>
                    <a:gd name="T40" fmla="*/ 13 w 15"/>
                    <a:gd name="T41" fmla="*/ 18 h 29"/>
                    <a:gd name="T42" fmla="*/ 7 w 15"/>
                    <a:gd name="T43" fmla="*/ 26 h 29"/>
                    <a:gd name="T44" fmla="*/ 13 w 15"/>
                    <a:gd name="T45" fmla="*/ 20 h 29"/>
                    <a:gd name="T46" fmla="*/ 9 w 15"/>
                    <a:gd name="T47" fmla="*/ 27 h 29"/>
                    <a:gd name="T48" fmla="*/ 14 w 15"/>
                    <a:gd name="T49" fmla="*/ 22 h 29"/>
                    <a:gd name="T50" fmla="*/ 10 w 15"/>
                    <a:gd name="T51" fmla="*/ 26 h 29"/>
                    <a:gd name="T52" fmla="*/ 13 w 15"/>
                    <a:gd name="T53" fmla="*/ 26 h 29"/>
                    <a:gd name="T54" fmla="*/ 14 w 15"/>
                    <a:gd name="T55" fmla="*/ 23 h 29"/>
                    <a:gd name="T56" fmla="*/ 10 w 15"/>
                    <a:gd name="T57" fmla="*/ 26 h 29"/>
                    <a:gd name="T58" fmla="*/ 14 w 15"/>
                    <a:gd name="T59" fmla="*/ 22 h 29"/>
                    <a:gd name="T60" fmla="*/ 9 w 15"/>
                    <a:gd name="T61" fmla="*/ 27 h 29"/>
                    <a:gd name="T62" fmla="*/ 14 w 15"/>
                    <a:gd name="T63" fmla="*/ 20 h 29"/>
                    <a:gd name="T64" fmla="*/ 7 w 15"/>
                    <a:gd name="T65" fmla="*/ 26 h 29"/>
                    <a:gd name="T66" fmla="*/ 13 w 15"/>
                    <a:gd name="T67" fmla="*/ 18 h 29"/>
                    <a:gd name="T68" fmla="*/ 6 w 15"/>
                    <a:gd name="T69" fmla="*/ 26 h 29"/>
                    <a:gd name="T70" fmla="*/ 14 w 15"/>
                    <a:gd name="T71" fmla="*/ 14 h 29"/>
                    <a:gd name="T72" fmla="*/ 6 w 15"/>
                    <a:gd name="T73" fmla="*/ 23 h 29"/>
                    <a:gd name="T74" fmla="*/ 12 w 15"/>
                    <a:gd name="T75" fmla="*/ 13 h 29"/>
                    <a:gd name="T76" fmla="*/ 2 w 15"/>
                    <a:gd name="T77" fmla="*/ 26 h 29"/>
                    <a:gd name="T78" fmla="*/ 12 w 15"/>
                    <a:gd name="T79" fmla="*/ 12 h 29"/>
                    <a:gd name="T80" fmla="*/ 3 w 15"/>
                    <a:gd name="T81" fmla="*/ 22 h 29"/>
                    <a:gd name="T82" fmla="*/ 11 w 15"/>
                    <a:gd name="T83" fmla="*/ 11 h 29"/>
                    <a:gd name="T84" fmla="*/ 2 w 15"/>
                    <a:gd name="T85" fmla="*/ 19 h 29"/>
                    <a:gd name="T86" fmla="*/ 10 w 15"/>
                    <a:gd name="T87" fmla="*/ 8 h 29"/>
                    <a:gd name="T88" fmla="*/ 2 w 15"/>
                    <a:gd name="T89" fmla="*/ 16 h 29"/>
                    <a:gd name="T90" fmla="*/ 10 w 15"/>
                    <a:gd name="T91" fmla="*/ 6 h 29"/>
                    <a:gd name="T92" fmla="*/ 2 w 15"/>
                    <a:gd name="T93" fmla="*/ 13 h 29"/>
                    <a:gd name="T94" fmla="*/ 11 w 15"/>
                    <a:gd name="T95" fmla="*/ 2 h 29"/>
                    <a:gd name="T96" fmla="*/ 2 w 15"/>
                    <a:gd name="T97" fmla="*/ 11 h 29"/>
                    <a:gd name="T98" fmla="*/ 9 w 15"/>
                    <a:gd name="T99" fmla="*/ 3 h 29"/>
                    <a:gd name="T100" fmla="*/ 2 w 15"/>
                    <a:gd name="T101" fmla="*/ 8 h 29"/>
                    <a:gd name="T102" fmla="*/ 6 w 15"/>
                    <a:gd name="T103" fmla="*/ 3 h 29"/>
                    <a:gd name="T104" fmla="*/ 1 w 15"/>
                    <a:gd name="T105" fmla="*/ 6 h 29"/>
                    <a:gd name="T106" fmla="*/ 6 w 15"/>
                    <a:gd name="T107" fmla="*/ 1 h 29"/>
                    <a:gd name="T108" fmla="*/ 1 w 15"/>
                    <a:gd name="T109" fmla="*/ 2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5" h="29">
                      <a:moveTo>
                        <a:pt x="2" y="3"/>
                      </a:moveTo>
                      <a:cubicBezTo>
                        <a:pt x="3" y="3"/>
                        <a:pt x="4" y="2"/>
                        <a:pt x="5" y="1"/>
                      </a:cubicBezTo>
                      <a:cubicBezTo>
                        <a:pt x="5" y="1"/>
                        <a:pt x="5" y="1"/>
                        <a:pt x="4" y="0"/>
                      </a:cubicBezTo>
                      <a:cubicBezTo>
                        <a:pt x="3" y="2"/>
                        <a:pt x="2" y="4"/>
                        <a:pt x="1" y="6"/>
                      </a:cubicBezTo>
                      <a:cubicBezTo>
                        <a:pt x="1" y="7"/>
                        <a:pt x="1" y="8"/>
                        <a:pt x="2" y="7"/>
                      </a:cubicBezTo>
                      <a:cubicBezTo>
                        <a:pt x="4" y="6"/>
                        <a:pt x="5" y="5"/>
                        <a:pt x="6" y="3"/>
                      </a:cubicBezTo>
                      <a:cubicBezTo>
                        <a:pt x="6" y="3"/>
                        <a:pt x="6" y="3"/>
                        <a:pt x="5" y="2"/>
                      </a:cubicBezTo>
                      <a:cubicBezTo>
                        <a:pt x="4" y="4"/>
                        <a:pt x="3" y="6"/>
                        <a:pt x="2" y="8"/>
                      </a:cubicBezTo>
                      <a:cubicBezTo>
                        <a:pt x="1" y="9"/>
                        <a:pt x="2" y="10"/>
                        <a:pt x="3" y="9"/>
                      </a:cubicBezTo>
                      <a:cubicBezTo>
                        <a:pt x="5" y="7"/>
                        <a:pt x="7" y="5"/>
                        <a:pt x="9" y="4"/>
                      </a:cubicBezTo>
                      <a:cubicBezTo>
                        <a:pt x="9" y="3"/>
                        <a:pt x="9" y="3"/>
                        <a:pt x="8" y="3"/>
                      </a:cubicBezTo>
                      <a:cubicBezTo>
                        <a:pt x="6" y="5"/>
                        <a:pt x="4" y="8"/>
                        <a:pt x="2" y="11"/>
                      </a:cubicBezTo>
                      <a:cubicBezTo>
                        <a:pt x="2" y="12"/>
                        <a:pt x="3" y="12"/>
                        <a:pt x="3" y="12"/>
                      </a:cubicBezTo>
                      <a:cubicBezTo>
                        <a:pt x="6" y="8"/>
                        <a:pt x="8" y="5"/>
                        <a:pt x="11" y="2"/>
                      </a:cubicBezTo>
                      <a:cubicBezTo>
                        <a:pt x="10" y="2"/>
                        <a:pt x="10" y="2"/>
                        <a:pt x="10" y="2"/>
                      </a:cubicBezTo>
                      <a:cubicBezTo>
                        <a:pt x="7" y="5"/>
                        <a:pt x="5" y="9"/>
                        <a:pt x="2" y="13"/>
                      </a:cubicBezTo>
                      <a:cubicBezTo>
                        <a:pt x="2" y="14"/>
                        <a:pt x="3" y="14"/>
                        <a:pt x="4" y="14"/>
                      </a:cubicBezTo>
                      <a:cubicBezTo>
                        <a:pt x="6" y="11"/>
                        <a:pt x="8" y="9"/>
                        <a:pt x="10" y="6"/>
                      </a:cubicBezTo>
                      <a:cubicBezTo>
                        <a:pt x="10" y="5"/>
                        <a:pt x="9" y="5"/>
                        <a:pt x="9" y="5"/>
                      </a:cubicBezTo>
                      <a:cubicBezTo>
                        <a:pt x="6" y="9"/>
                        <a:pt x="3" y="12"/>
                        <a:pt x="2" y="16"/>
                      </a:cubicBezTo>
                      <a:cubicBezTo>
                        <a:pt x="1" y="17"/>
                        <a:pt x="2" y="18"/>
                        <a:pt x="3" y="17"/>
                      </a:cubicBezTo>
                      <a:cubicBezTo>
                        <a:pt x="5" y="14"/>
                        <a:pt x="8" y="11"/>
                        <a:pt x="10" y="8"/>
                      </a:cubicBezTo>
                      <a:cubicBezTo>
                        <a:pt x="11" y="7"/>
                        <a:pt x="10" y="7"/>
                        <a:pt x="9" y="7"/>
                      </a:cubicBezTo>
                      <a:cubicBezTo>
                        <a:pt x="7" y="11"/>
                        <a:pt x="4" y="15"/>
                        <a:pt x="2" y="19"/>
                      </a:cubicBezTo>
                      <a:cubicBezTo>
                        <a:pt x="2" y="19"/>
                        <a:pt x="3" y="20"/>
                        <a:pt x="3" y="20"/>
                      </a:cubicBezTo>
                      <a:cubicBezTo>
                        <a:pt x="6" y="17"/>
                        <a:pt x="8" y="14"/>
                        <a:pt x="11" y="11"/>
                      </a:cubicBezTo>
                      <a:cubicBezTo>
                        <a:pt x="10" y="11"/>
                        <a:pt x="10" y="11"/>
                        <a:pt x="9" y="10"/>
                      </a:cubicBezTo>
                      <a:cubicBezTo>
                        <a:pt x="8" y="15"/>
                        <a:pt x="5" y="18"/>
                        <a:pt x="3" y="22"/>
                      </a:cubicBezTo>
                      <a:cubicBezTo>
                        <a:pt x="3" y="23"/>
                        <a:pt x="4" y="23"/>
                        <a:pt x="4" y="23"/>
                      </a:cubicBezTo>
                      <a:cubicBezTo>
                        <a:pt x="7" y="19"/>
                        <a:pt x="9" y="16"/>
                        <a:pt x="12" y="12"/>
                      </a:cubicBezTo>
                      <a:cubicBezTo>
                        <a:pt x="12" y="12"/>
                        <a:pt x="11" y="12"/>
                        <a:pt x="11" y="11"/>
                      </a:cubicBezTo>
                      <a:cubicBezTo>
                        <a:pt x="8" y="16"/>
                        <a:pt x="4" y="21"/>
                        <a:pt x="2" y="26"/>
                      </a:cubicBezTo>
                      <a:cubicBezTo>
                        <a:pt x="2" y="26"/>
                        <a:pt x="3" y="26"/>
                        <a:pt x="3" y="27"/>
                      </a:cubicBezTo>
                      <a:cubicBezTo>
                        <a:pt x="6" y="22"/>
                        <a:pt x="9" y="18"/>
                        <a:pt x="12" y="13"/>
                      </a:cubicBezTo>
                      <a:cubicBezTo>
                        <a:pt x="12" y="13"/>
                        <a:pt x="11" y="13"/>
                        <a:pt x="11" y="13"/>
                      </a:cubicBezTo>
                      <a:cubicBezTo>
                        <a:pt x="9" y="16"/>
                        <a:pt x="7" y="20"/>
                        <a:pt x="6" y="23"/>
                      </a:cubicBezTo>
                      <a:cubicBezTo>
                        <a:pt x="5" y="24"/>
                        <a:pt x="6" y="25"/>
                        <a:pt x="7" y="24"/>
                      </a:cubicBezTo>
                      <a:cubicBezTo>
                        <a:pt x="10" y="21"/>
                        <a:pt x="13" y="18"/>
                        <a:pt x="14" y="14"/>
                      </a:cubicBezTo>
                      <a:cubicBezTo>
                        <a:pt x="15" y="13"/>
                        <a:pt x="14" y="12"/>
                        <a:pt x="13" y="13"/>
                      </a:cubicBezTo>
                      <a:cubicBezTo>
                        <a:pt x="11" y="17"/>
                        <a:pt x="8" y="21"/>
                        <a:pt x="6" y="26"/>
                      </a:cubicBezTo>
                      <a:cubicBezTo>
                        <a:pt x="6" y="27"/>
                        <a:pt x="7" y="27"/>
                        <a:pt x="7" y="27"/>
                      </a:cubicBezTo>
                      <a:cubicBezTo>
                        <a:pt x="9" y="24"/>
                        <a:pt x="11" y="21"/>
                        <a:pt x="13" y="18"/>
                      </a:cubicBezTo>
                      <a:cubicBezTo>
                        <a:pt x="13" y="17"/>
                        <a:pt x="12" y="17"/>
                        <a:pt x="12" y="17"/>
                      </a:cubicBezTo>
                      <a:cubicBezTo>
                        <a:pt x="10" y="20"/>
                        <a:pt x="9" y="23"/>
                        <a:pt x="7" y="26"/>
                      </a:cubicBezTo>
                      <a:cubicBezTo>
                        <a:pt x="7" y="27"/>
                        <a:pt x="8" y="27"/>
                        <a:pt x="9" y="26"/>
                      </a:cubicBezTo>
                      <a:cubicBezTo>
                        <a:pt x="10" y="24"/>
                        <a:pt x="12" y="22"/>
                        <a:pt x="13" y="20"/>
                      </a:cubicBezTo>
                      <a:cubicBezTo>
                        <a:pt x="13" y="20"/>
                        <a:pt x="13" y="20"/>
                        <a:pt x="12" y="19"/>
                      </a:cubicBezTo>
                      <a:cubicBezTo>
                        <a:pt x="11" y="22"/>
                        <a:pt x="10" y="25"/>
                        <a:pt x="9" y="27"/>
                      </a:cubicBezTo>
                      <a:cubicBezTo>
                        <a:pt x="8" y="28"/>
                        <a:pt x="10" y="29"/>
                        <a:pt x="10" y="28"/>
                      </a:cubicBezTo>
                      <a:cubicBezTo>
                        <a:pt x="11" y="26"/>
                        <a:pt x="13" y="24"/>
                        <a:pt x="14" y="22"/>
                      </a:cubicBezTo>
                      <a:cubicBezTo>
                        <a:pt x="13" y="22"/>
                        <a:pt x="13" y="21"/>
                        <a:pt x="13" y="21"/>
                      </a:cubicBezTo>
                      <a:cubicBezTo>
                        <a:pt x="12" y="23"/>
                        <a:pt x="11" y="25"/>
                        <a:pt x="10" y="26"/>
                      </a:cubicBezTo>
                      <a:cubicBezTo>
                        <a:pt x="10" y="27"/>
                        <a:pt x="11" y="28"/>
                        <a:pt x="11" y="27"/>
                      </a:cubicBezTo>
                      <a:cubicBezTo>
                        <a:pt x="12" y="27"/>
                        <a:pt x="12" y="27"/>
                        <a:pt x="13" y="26"/>
                      </a:cubicBezTo>
                      <a:cubicBezTo>
                        <a:pt x="13" y="27"/>
                        <a:pt x="14" y="27"/>
                        <a:pt x="14" y="26"/>
                      </a:cubicBezTo>
                      <a:cubicBezTo>
                        <a:pt x="14" y="25"/>
                        <a:pt x="15" y="25"/>
                        <a:pt x="14" y="23"/>
                      </a:cubicBezTo>
                      <a:cubicBezTo>
                        <a:pt x="14" y="23"/>
                        <a:pt x="13" y="23"/>
                        <a:pt x="13" y="23"/>
                      </a:cubicBezTo>
                      <a:cubicBezTo>
                        <a:pt x="12" y="24"/>
                        <a:pt x="11" y="25"/>
                        <a:pt x="10" y="26"/>
                      </a:cubicBezTo>
                      <a:cubicBezTo>
                        <a:pt x="11" y="26"/>
                        <a:pt x="11" y="27"/>
                        <a:pt x="12" y="27"/>
                      </a:cubicBezTo>
                      <a:cubicBezTo>
                        <a:pt x="12" y="25"/>
                        <a:pt x="13" y="23"/>
                        <a:pt x="14" y="22"/>
                      </a:cubicBezTo>
                      <a:cubicBezTo>
                        <a:pt x="14" y="21"/>
                        <a:pt x="13" y="20"/>
                        <a:pt x="13" y="21"/>
                      </a:cubicBezTo>
                      <a:cubicBezTo>
                        <a:pt x="11" y="23"/>
                        <a:pt x="10" y="25"/>
                        <a:pt x="9" y="27"/>
                      </a:cubicBezTo>
                      <a:cubicBezTo>
                        <a:pt x="9" y="27"/>
                        <a:pt x="10" y="28"/>
                        <a:pt x="10" y="28"/>
                      </a:cubicBezTo>
                      <a:cubicBezTo>
                        <a:pt x="12" y="25"/>
                        <a:pt x="13" y="23"/>
                        <a:pt x="14" y="20"/>
                      </a:cubicBezTo>
                      <a:cubicBezTo>
                        <a:pt x="14" y="19"/>
                        <a:pt x="13" y="19"/>
                        <a:pt x="12" y="19"/>
                      </a:cubicBezTo>
                      <a:cubicBezTo>
                        <a:pt x="11" y="21"/>
                        <a:pt x="9" y="24"/>
                        <a:pt x="7" y="26"/>
                      </a:cubicBezTo>
                      <a:cubicBezTo>
                        <a:pt x="8" y="26"/>
                        <a:pt x="8" y="26"/>
                        <a:pt x="9" y="26"/>
                      </a:cubicBezTo>
                      <a:cubicBezTo>
                        <a:pt x="10" y="23"/>
                        <a:pt x="11" y="21"/>
                        <a:pt x="13" y="18"/>
                      </a:cubicBezTo>
                      <a:cubicBezTo>
                        <a:pt x="12" y="18"/>
                        <a:pt x="12" y="18"/>
                        <a:pt x="12" y="17"/>
                      </a:cubicBezTo>
                      <a:cubicBezTo>
                        <a:pt x="10" y="20"/>
                        <a:pt x="8" y="23"/>
                        <a:pt x="6" y="26"/>
                      </a:cubicBezTo>
                      <a:cubicBezTo>
                        <a:pt x="6" y="26"/>
                        <a:pt x="7" y="26"/>
                        <a:pt x="7" y="27"/>
                      </a:cubicBezTo>
                      <a:cubicBezTo>
                        <a:pt x="10" y="22"/>
                        <a:pt x="12" y="18"/>
                        <a:pt x="14" y="14"/>
                      </a:cubicBezTo>
                      <a:cubicBezTo>
                        <a:pt x="14" y="13"/>
                        <a:pt x="14" y="13"/>
                        <a:pt x="13" y="13"/>
                      </a:cubicBezTo>
                      <a:cubicBezTo>
                        <a:pt x="11" y="17"/>
                        <a:pt x="9" y="20"/>
                        <a:pt x="6" y="23"/>
                      </a:cubicBezTo>
                      <a:cubicBezTo>
                        <a:pt x="6" y="23"/>
                        <a:pt x="6" y="24"/>
                        <a:pt x="7" y="24"/>
                      </a:cubicBezTo>
                      <a:cubicBezTo>
                        <a:pt x="9" y="20"/>
                        <a:pt x="10" y="17"/>
                        <a:pt x="12" y="13"/>
                      </a:cubicBezTo>
                      <a:cubicBezTo>
                        <a:pt x="13" y="12"/>
                        <a:pt x="11" y="12"/>
                        <a:pt x="11" y="13"/>
                      </a:cubicBezTo>
                      <a:cubicBezTo>
                        <a:pt x="8" y="17"/>
                        <a:pt x="4" y="21"/>
                        <a:pt x="2" y="26"/>
                      </a:cubicBezTo>
                      <a:cubicBezTo>
                        <a:pt x="2" y="27"/>
                        <a:pt x="3" y="27"/>
                        <a:pt x="3" y="27"/>
                      </a:cubicBezTo>
                      <a:cubicBezTo>
                        <a:pt x="6" y="21"/>
                        <a:pt x="9" y="17"/>
                        <a:pt x="12" y="12"/>
                      </a:cubicBezTo>
                      <a:cubicBezTo>
                        <a:pt x="13" y="11"/>
                        <a:pt x="11" y="11"/>
                        <a:pt x="11" y="11"/>
                      </a:cubicBezTo>
                      <a:cubicBezTo>
                        <a:pt x="8" y="15"/>
                        <a:pt x="6" y="18"/>
                        <a:pt x="3" y="22"/>
                      </a:cubicBezTo>
                      <a:cubicBezTo>
                        <a:pt x="3" y="22"/>
                        <a:pt x="4" y="22"/>
                        <a:pt x="4" y="23"/>
                      </a:cubicBezTo>
                      <a:cubicBezTo>
                        <a:pt x="6" y="19"/>
                        <a:pt x="9" y="15"/>
                        <a:pt x="11" y="11"/>
                      </a:cubicBezTo>
                      <a:cubicBezTo>
                        <a:pt x="11" y="10"/>
                        <a:pt x="10" y="10"/>
                        <a:pt x="10" y="10"/>
                      </a:cubicBezTo>
                      <a:cubicBezTo>
                        <a:pt x="7" y="13"/>
                        <a:pt x="5" y="16"/>
                        <a:pt x="2" y="19"/>
                      </a:cubicBezTo>
                      <a:cubicBezTo>
                        <a:pt x="3" y="19"/>
                        <a:pt x="3" y="19"/>
                        <a:pt x="4" y="19"/>
                      </a:cubicBezTo>
                      <a:cubicBezTo>
                        <a:pt x="5" y="15"/>
                        <a:pt x="8" y="12"/>
                        <a:pt x="10" y="8"/>
                      </a:cubicBezTo>
                      <a:cubicBezTo>
                        <a:pt x="10" y="8"/>
                        <a:pt x="10" y="8"/>
                        <a:pt x="9" y="7"/>
                      </a:cubicBezTo>
                      <a:cubicBezTo>
                        <a:pt x="7" y="11"/>
                        <a:pt x="4" y="13"/>
                        <a:pt x="2" y="16"/>
                      </a:cubicBezTo>
                      <a:cubicBezTo>
                        <a:pt x="2" y="17"/>
                        <a:pt x="2" y="17"/>
                        <a:pt x="3" y="17"/>
                      </a:cubicBezTo>
                      <a:cubicBezTo>
                        <a:pt x="5" y="13"/>
                        <a:pt x="8" y="10"/>
                        <a:pt x="10" y="6"/>
                      </a:cubicBezTo>
                      <a:cubicBezTo>
                        <a:pt x="10" y="5"/>
                        <a:pt x="9" y="4"/>
                        <a:pt x="9" y="5"/>
                      </a:cubicBezTo>
                      <a:cubicBezTo>
                        <a:pt x="7" y="8"/>
                        <a:pt x="5" y="10"/>
                        <a:pt x="2" y="13"/>
                      </a:cubicBezTo>
                      <a:cubicBezTo>
                        <a:pt x="3" y="13"/>
                        <a:pt x="3" y="13"/>
                        <a:pt x="4" y="14"/>
                      </a:cubicBezTo>
                      <a:cubicBezTo>
                        <a:pt x="6" y="10"/>
                        <a:pt x="9" y="6"/>
                        <a:pt x="11" y="2"/>
                      </a:cubicBezTo>
                      <a:cubicBezTo>
                        <a:pt x="11" y="2"/>
                        <a:pt x="10" y="1"/>
                        <a:pt x="10" y="1"/>
                      </a:cubicBezTo>
                      <a:cubicBezTo>
                        <a:pt x="7" y="5"/>
                        <a:pt x="4" y="8"/>
                        <a:pt x="2" y="11"/>
                      </a:cubicBezTo>
                      <a:cubicBezTo>
                        <a:pt x="2" y="11"/>
                        <a:pt x="3" y="11"/>
                        <a:pt x="3" y="12"/>
                      </a:cubicBezTo>
                      <a:cubicBezTo>
                        <a:pt x="5" y="8"/>
                        <a:pt x="7" y="6"/>
                        <a:pt x="9" y="3"/>
                      </a:cubicBezTo>
                      <a:cubicBezTo>
                        <a:pt x="10" y="3"/>
                        <a:pt x="9" y="2"/>
                        <a:pt x="9" y="2"/>
                      </a:cubicBezTo>
                      <a:cubicBezTo>
                        <a:pt x="6" y="4"/>
                        <a:pt x="4" y="6"/>
                        <a:pt x="2" y="8"/>
                      </a:cubicBezTo>
                      <a:cubicBezTo>
                        <a:pt x="2" y="8"/>
                        <a:pt x="3" y="9"/>
                        <a:pt x="3" y="9"/>
                      </a:cubicBezTo>
                      <a:cubicBezTo>
                        <a:pt x="4" y="7"/>
                        <a:pt x="5" y="5"/>
                        <a:pt x="6" y="3"/>
                      </a:cubicBezTo>
                      <a:cubicBezTo>
                        <a:pt x="7" y="2"/>
                        <a:pt x="6" y="1"/>
                        <a:pt x="5" y="2"/>
                      </a:cubicBezTo>
                      <a:cubicBezTo>
                        <a:pt x="4" y="4"/>
                        <a:pt x="2" y="5"/>
                        <a:pt x="1" y="6"/>
                      </a:cubicBezTo>
                      <a:cubicBezTo>
                        <a:pt x="1" y="7"/>
                        <a:pt x="2" y="7"/>
                        <a:pt x="2" y="7"/>
                      </a:cubicBezTo>
                      <a:cubicBezTo>
                        <a:pt x="3" y="5"/>
                        <a:pt x="4" y="3"/>
                        <a:pt x="6" y="1"/>
                      </a:cubicBezTo>
                      <a:cubicBezTo>
                        <a:pt x="6" y="0"/>
                        <a:pt x="5" y="0"/>
                        <a:pt x="5" y="0"/>
                      </a:cubicBezTo>
                      <a:cubicBezTo>
                        <a:pt x="4" y="1"/>
                        <a:pt x="2" y="1"/>
                        <a:pt x="1" y="2"/>
                      </a:cubicBezTo>
                      <a:cubicBezTo>
                        <a:pt x="0" y="2"/>
                        <a:pt x="1" y="4"/>
                        <a:pt x="2"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9" name="Freeform 73"/>
                <p:cNvSpPr/>
                <p:nvPr/>
              </p:nvSpPr>
              <p:spPr bwMode="auto">
                <a:xfrm>
                  <a:off x="1187450" y="2135188"/>
                  <a:ext cx="20638" cy="39688"/>
                </a:xfrm>
                <a:custGeom>
                  <a:avLst/>
                  <a:gdLst>
                    <a:gd name="T0" fmla="*/ 1 w 19"/>
                    <a:gd name="T1" fmla="*/ 37 h 37"/>
                    <a:gd name="T2" fmla="*/ 3 w 19"/>
                    <a:gd name="T3" fmla="*/ 37 h 37"/>
                    <a:gd name="T4" fmla="*/ 4 w 19"/>
                    <a:gd name="T5" fmla="*/ 36 h 37"/>
                    <a:gd name="T6" fmla="*/ 3 w 19"/>
                    <a:gd name="T7" fmla="*/ 18 h 37"/>
                    <a:gd name="T8" fmla="*/ 2 w 19"/>
                    <a:gd name="T9" fmla="*/ 8 h 37"/>
                    <a:gd name="T10" fmla="*/ 6 w 19"/>
                    <a:gd name="T11" fmla="*/ 3 h 37"/>
                    <a:gd name="T12" fmla="*/ 15 w 19"/>
                    <a:gd name="T13" fmla="*/ 12 h 37"/>
                    <a:gd name="T14" fmla="*/ 17 w 19"/>
                    <a:gd name="T15" fmla="*/ 34 h 37"/>
                    <a:gd name="T16" fmla="*/ 19 w 19"/>
                    <a:gd name="T17" fmla="*/ 34 h 37"/>
                    <a:gd name="T18" fmla="*/ 18 w 19"/>
                    <a:gd name="T19" fmla="*/ 19 h 37"/>
                    <a:gd name="T20" fmla="*/ 15 w 19"/>
                    <a:gd name="T21" fmla="*/ 5 h 37"/>
                    <a:gd name="T22" fmla="*/ 2 w 19"/>
                    <a:gd name="T23" fmla="*/ 2 h 37"/>
                    <a:gd name="T24" fmla="*/ 1 w 19"/>
                    <a:gd name="T25" fmla="*/ 2 h 37"/>
                    <a:gd name="T26" fmla="*/ 2 w 19"/>
                    <a:gd name="T27" fmla="*/ 18 h 37"/>
                    <a:gd name="T28" fmla="*/ 2 w 19"/>
                    <a:gd name="T29" fmla="*/ 35 h 37"/>
                    <a:gd name="T30" fmla="*/ 1 w 19"/>
                    <a:gd name="T31" fmla="*/ 3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37">
                      <a:moveTo>
                        <a:pt x="1" y="37"/>
                      </a:moveTo>
                      <a:cubicBezTo>
                        <a:pt x="2" y="37"/>
                        <a:pt x="2" y="37"/>
                        <a:pt x="3" y="37"/>
                      </a:cubicBezTo>
                      <a:cubicBezTo>
                        <a:pt x="4" y="37"/>
                        <a:pt x="4" y="37"/>
                        <a:pt x="4" y="36"/>
                      </a:cubicBezTo>
                      <a:cubicBezTo>
                        <a:pt x="4" y="30"/>
                        <a:pt x="4" y="24"/>
                        <a:pt x="3" y="18"/>
                      </a:cubicBezTo>
                      <a:cubicBezTo>
                        <a:pt x="3" y="15"/>
                        <a:pt x="2" y="11"/>
                        <a:pt x="2" y="8"/>
                      </a:cubicBezTo>
                      <a:cubicBezTo>
                        <a:pt x="2" y="4"/>
                        <a:pt x="3" y="3"/>
                        <a:pt x="6" y="3"/>
                      </a:cubicBezTo>
                      <a:cubicBezTo>
                        <a:pt x="13" y="2"/>
                        <a:pt x="14" y="7"/>
                        <a:pt x="15" y="12"/>
                      </a:cubicBezTo>
                      <a:cubicBezTo>
                        <a:pt x="16" y="20"/>
                        <a:pt x="17" y="27"/>
                        <a:pt x="17" y="34"/>
                      </a:cubicBezTo>
                      <a:cubicBezTo>
                        <a:pt x="17" y="35"/>
                        <a:pt x="19" y="35"/>
                        <a:pt x="19" y="34"/>
                      </a:cubicBezTo>
                      <a:cubicBezTo>
                        <a:pt x="19" y="29"/>
                        <a:pt x="18" y="24"/>
                        <a:pt x="18" y="19"/>
                      </a:cubicBezTo>
                      <a:cubicBezTo>
                        <a:pt x="17" y="15"/>
                        <a:pt x="17" y="9"/>
                        <a:pt x="15" y="5"/>
                      </a:cubicBezTo>
                      <a:cubicBezTo>
                        <a:pt x="12" y="0"/>
                        <a:pt x="7" y="1"/>
                        <a:pt x="2" y="2"/>
                      </a:cubicBezTo>
                      <a:cubicBezTo>
                        <a:pt x="1" y="2"/>
                        <a:pt x="1" y="2"/>
                        <a:pt x="1" y="2"/>
                      </a:cubicBezTo>
                      <a:cubicBezTo>
                        <a:pt x="1" y="8"/>
                        <a:pt x="1" y="13"/>
                        <a:pt x="2" y="18"/>
                      </a:cubicBezTo>
                      <a:cubicBezTo>
                        <a:pt x="2" y="19"/>
                        <a:pt x="3" y="36"/>
                        <a:pt x="2" y="35"/>
                      </a:cubicBezTo>
                      <a:cubicBezTo>
                        <a:pt x="1" y="35"/>
                        <a:pt x="0" y="36"/>
                        <a:pt x="1" y="3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0" name="Freeform 74"/>
                <p:cNvSpPr/>
                <p:nvPr/>
              </p:nvSpPr>
              <p:spPr bwMode="auto">
                <a:xfrm>
                  <a:off x="1187450" y="2138363"/>
                  <a:ext cx="19050" cy="36513"/>
                </a:xfrm>
                <a:custGeom>
                  <a:avLst/>
                  <a:gdLst>
                    <a:gd name="T0" fmla="*/ 1 w 17"/>
                    <a:gd name="T1" fmla="*/ 5 h 34"/>
                    <a:gd name="T2" fmla="*/ 5 w 17"/>
                    <a:gd name="T3" fmla="*/ 2 h 34"/>
                    <a:gd name="T4" fmla="*/ 0 w 17"/>
                    <a:gd name="T5" fmla="*/ 7 h 34"/>
                    <a:gd name="T6" fmla="*/ 7 w 17"/>
                    <a:gd name="T7" fmla="*/ 2 h 34"/>
                    <a:gd name="T8" fmla="*/ 1 w 17"/>
                    <a:gd name="T9" fmla="*/ 9 h 34"/>
                    <a:gd name="T10" fmla="*/ 10 w 17"/>
                    <a:gd name="T11" fmla="*/ 1 h 34"/>
                    <a:gd name="T12" fmla="*/ 2 w 17"/>
                    <a:gd name="T13" fmla="*/ 10 h 34"/>
                    <a:gd name="T14" fmla="*/ 10 w 17"/>
                    <a:gd name="T15" fmla="*/ 2 h 34"/>
                    <a:gd name="T16" fmla="*/ 2 w 17"/>
                    <a:gd name="T17" fmla="*/ 14 h 34"/>
                    <a:gd name="T18" fmla="*/ 11 w 17"/>
                    <a:gd name="T19" fmla="*/ 6 h 34"/>
                    <a:gd name="T20" fmla="*/ 4 w 17"/>
                    <a:gd name="T21" fmla="*/ 15 h 34"/>
                    <a:gd name="T22" fmla="*/ 14 w 17"/>
                    <a:gd name="T23" fmla="*/ 5 h 34"/>
                    <a:gd name="T24" fmla="*/ 5 w 17"/>
                    <a:gd name="T25" fmla="*/ 16 h 34"/>
                    <a:gd name="T26" fmla="*/ 15 w 17"/>
                    <a:gd name="T27" fmla="*/ 6 h 34"/>
                    <a:gd name="T28" fmla="*/ 3 w 17"/>
                    <a:gd name="T29" fmla="*/ 21 h 34"/>
                    <a:gd name="T30" fmla="*/ 11 w 17"/>
                    <a:gd name="T31" fmla="*/ 13 h 34"/>
                    <a:gd name="T32" fmla="*/ 2 w 17"/>
                    <a:gd name="T33" fmla="*/ 25 h 34"/>
                    <a:gd name="T34" fmla="*/ 14 w 17"/>
                    <a:gd name="T35" fmla="*/ 12 h 34"/>
                    <a:gd name="T36" fmla="*/ 3 w 17"/>
                    <a:gd name="T37" fmla="*/ 29 h 34"/>
                    <a:gd name="T38" fmla="*/ 15 w 17"/>
                    <a:gd name="T39" fmla="*/ 15 h 34"/>
                    <a:gd name="T40" fmla="*/ 8 w 17"/>
                    <a:gd name="T41" fmla="*/ 27 h 34"/>
                    <a:gd name="T42" fmla="*/ 17 w 17"/>
                    <a:gd name="T43" fmla="*/ 18 h 34"/>
                    <a:gd name="T44" fmla="*/ 7 w 17"/>
                    <a:gd name="T45" fmla="*/ 33 h 34"/>
                    <a:gd name="T46" fmla="*/ 17 w 17"/>
                    <a:gd name="T47" fmla="*/ 22 h 34"/>
                    <a:gd name="T48" fmla="*/ 10 w 17"/>
                    <a:gd name="T49" fmla="*/ 31 h 34"/>
                    <a:gd name="T50" fmla="*/ 17 w 17"/>
                    <a:gd name="T51" fmla="*/ 27 h 34"/>
                    <a:gd name="T52" fmla="*/ 13 w 17"/>
                    <a:gd name="T53" fmla="*/ 31 h 34"/>
                    <a:gd name="T54" fmla="*/ 17 w 17"/>
                    <a:gd name="T55" fmla="*/ 27 h 34"/>
                    <a:gd name="T56" fmla="*/ 10 w 17"/>
                    <a:gd name="T57" fmla="*/ 31 h 34"/>
                    <a:gd name="T58" fmla="*/ 17 w 17"/>
                    <a:gd name="T59" fmla="*/ 22 h 34"/>
                    <a:gd name="T60" fmla="*/ 7 w 17"/>
                    <a:gd name="T61" fmla="*/ 32 h 34"/>
                    <a:gd name="T62" fmla="*/ 17 w 17"/>
                    <a:gd name="T63" fmla="*/ 18 h 34"/>
                    <a:gd name="T64" fmla="*/ 8 w 17"/>
                    <a:gd name="T65" fmla="*/ 27 h 34"/>
                    <a:gd name="T66" fmla="*/ 15 w 17"/>
                    <a:gd name="T67" fmla="*/ 15 h 34"/>
                    <a:gd name="T68" fmla="*/ 4 w 17"/>
                    <a:gd name="T69" fmla="*/ 29 h 34"/>
                    <a:gd name="T70" fmla="*/ 14 w 17"/>
                    <a:gd name="T71" fmla="*/ 12 h 34"/>
                    <a:gd name="T72" fmla="*/ 2 w 17"/>
                    <a:gd name="T73" fmla="*/ 25 h 34"/>
                    <a:gd name="T74" fmla="*/ 11 w 17"/>
                    <a:gd name="T75" fmla="*/ 13 h 34"/>
                    <a:gd name="T76" fmla="*/ 3 w 17"/>
                    <a:gd name="T77" fmla="*/ 21 h 34"/>
                    <a:gd name="T78" fmla="*/ 15 w 17"/>
                    <a:gd name="T79" fmla="*/ 6 h 34"/>
                    <a:gd name="T80" fmla="*/ 5 w 17"/>
                    <a:gd name="T81" fmla="*/ 16 h 34"/>
                    <a:gd name="T82" fmla="*/ 14 w 17"/>
                    <a:gd name="T83" fmla="*/ 5 h 34"/>
                    <a:gd name="T84" fmla="*/ 4 w 17"/>
                    <a:gd name="T85" fmla="*/ 15 h 34"/>
                    <a:gd name="T86" fmla="*/ 11 w 17"/>
                    <a:gd name="T87" fmla="*/ 6 h 34"/>
                    <a:gd name="T88" fmla="*/ 2 w 17"/>
                    <a:gd name="T89" fmla="*/ 14 h 34"/>
                    <a:gd name="T90" fmla="*/ 11 w 17"/>
                    <a:gd name="T91" fmla="*/ 2 h 34"/>
                    <a:gd name="T92" fmla="*/ 2 w 17"/>
                    <a:gd name="T93" fmla="*/ 10 h 34"/>
                    <a:gd name="T94" fmla="*/ 10 w 17"/>
                    <a:gd name="T95" fmla="*/ 1 h 34"/>
                    <a:gd name="T96" fmla="*/ 1 w 17"/>
                    <a:gd name="T97" fmla="*/ 9 h 34"/>
                    <a:gd name="T98" fmla="*/ 7 w 17"/>
                    <a:gd name="T99" fmla="*/ 2 h 34"/>
                    <a:gd name="T100" fmla="*/ 0 w 17"/>
                    <a:gd name="T101" fmla="*/ 7 h 34"/>
                    <a:gd name="T102" fmla="*/ 5 w 17"/>
                    <a:gd name="T103" fmla="*/ 2 h 34"/>
                    <a:gd name="T104" fmla="*/ 1 w 17"/>
                    <a:gd name="T105" fmla="*/ 5 h 34"/>
                    <a:gd name="T106" fmla="*/ 3 w 17"/>
                    <a:gd name="T107" fmla="*/ 3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7" h="34">
                      <a:moveTo>
                        <a:pt x="2" y="3"/>
                      </a:moveTo>
                      <a:cubicBezTo>
                        <a:pt x="2" y="3"/>
                        <a:pt x="1" y="4"/>
                        <a:pt x="1" y="5"/>
                      </a:cubicBezTo>
                      <a:cubicBezTo>
                        <a:pt x="0" y="6"/>
                        <a:pt x="1" y="6"/>
                        <a:pt x="2" y="6"/>
                      </a:cubicBezTo>
                      <a:cubicBezTo>
                        <a:pt x="3" y="5"/>
                        <a:pt x="4" y="3"/>
                        <a:pt x="5" y="2"/>
                      </a:cubicBezTo>
                      <a:cubicBezTo>
                        <a:pt x="5" y="2"/>
                        <a:pt x="4" y="2"/>
                        <a:pt x="4" y="1"/>
                      </a:cubicBezTo>
                      <a:cubicBezTo>
                        <a:pt x="3" y="3"/>
                        <a:pt x="1" y="5"/>
                        <a:pt x="0" y="7"/>
                      </a:cubicBezTo>
                      <a:cubicBezTo>
                        <a:pt x="0" y="8"/>
                        <a:pt x="1" y="8"/>
                        <a:pt x="1" y="8"/>
                      </a:cubicBezTo>
                      <a:cubicBezTo>
                        <a:pt x="3" y="5"/>
                        <a:pt x="5" y="4"/>
                        <a:pt x="7" y="2"/>
                      </a:cubicBezTo>
                      <a:cubicBezTo>
                        <a:pt x="7" y="2"/>
                        <a:pt x="6" y="1"/>
                        <a:pt x="6" y="1"/>
                      </a:cubicBezTo>
                      <a:cubicBezTo>
                        <a:pt x="4" y="4"/>
                        <a:pt x="3" y="6"/>
                        <a:pt x="1" y="9"/>
                      </a:cubicBezTo>
                      <a:cubicBezTo>
                        <a:pt x="1" y="9"/>
                        <a:pt x="2" y="10"/>
                        <a:pt x="2" y="10"/>
                      </a:cubicBezTo>
                      <a:cubicBezTo>
                        <a:pt x="5" y="7"/>
                        <a:pt x="7" y="4"/>
                        <a:pt x="10" y="1"/>
                      </a:cubicBezTo>
                      <a:cubicBezTo>
                        <a:pt x="9" y="1"/>
                        <a:pt x="9" y="1"/>
                        <a:pt x="9" y="0"/>
                      </a:cubicBezTo>
                      <a:cubicBezTo>
                        <a:pt x="7" y="4"/>
                        <a:pt x="4" y="7"/>
                        <a:pt x="2" y="10"/>
                      </a:cubicBezTo>
                      <a:cubicBezTo>
                        <a:pt x="1" y="11"/>
                        <a:pt x="2" y="12"/>
                        <a:pt x="3" y="11"/>
                      </a:cubicBezTo>
                      <a:cubicBezTo>
                        <a:pt x="6" y="8"/>
                        <a:pt x="8" y="5"/>
                        <a:pt x="10" y="2"/>
                      </a:cubicBezTo>
                      <a:cubicBezTo>
                        <a:pt x="10" y="2"/>
                        <a:pt x="10" y="2"/>
                        <a:pt x="9" y="2"/>
                      </a:cubicBezTo>
                      <a:cubicBezTo>
                        <a:pt x="7" y="6"/>
                        <a:pt x="5" y="10"/>
                        <a:pt x="2" y="14"/>
                      </a:cubicBezTo>
                      <a:cubicBezTo>
                        <a:pt x="2" y="14"/>
                        <a:pt x="3" y="15"/>
                        <a:pt x="3" y="15"/>
                      </a:cubicBezTo>
                      <a:cubicBezTo>
                        <a:pt x="6" y="12"/>
                        <a:pt x="8" y="9"/>
                        <a:pt x="11" y="6"/>
                      </a:cubicBezTo>
                      <a:cubicBezTo>
                        <a:pt x="11" y="6"/>
                        <a:pt x="10" y="5"/>
                        <a:pt x="10" y="5"/>
                      </a:cubicBezTo>
                      <a:cubicBezTo>
                        <a:pt x="8" y="8"/>
                        <a:pt x="6" y="11"/>
                        <a:pt x="4" y="15"/>
                      </a:cubicBezTo>
                      <a:cubicBezTo>
                        <a:pt x="4" y="15"/>
                        <a:pt x="5" y="16"/>
                        <a:pt x="5" y="16"/>
                      </a:cubicBezTo>
                      <a:cubicBezTo>
                        <a:pt x="8" y="12"/>
                        <a:pt x="11" y="9"/>
                        <a:pt x="14" y="5"/>
                      </a:cubicBezTo>
                      <a:cubicBezTo>
                        <a:pt x="13" y="5"/>
                        <a:pt x="13" y="4"/>
                        <a:pt x="12" y="4"/>
                      </a:cubicBezTo>
                      <a:cubicBezTo>
                        <a:pt x="10" y="9"/>
                        <a:pt x="8" y="13"/>
                        <a:pt x="5" y="16"/>
                      </a:cubicBezTo>
                      <a:cubicBezTo>
                        <a:pt x="5" y="17"/>
                        <a:pt x="6" y="17"/>
                        <a:pt x="6" y="17"/>
                      </a:cubicBezTo>
                      <a:cubicBezTo>
                        <a:pt x="9" y="13"/>
                        <a:pt x="12" y="10"/>
                        <a:pt x="15" y="6"/>
                      </a:cubicBezTo>
                      <a:cubicBezTo>
                        <a:pt x="15" y="5"/>
                        <a:pt x="14" y="4"/>
                        <a:pt x="14" y="5"/>
                      </a:cubicBezTo>
                      <a:cubicBezTo>
                        <a:pt x="9" y="10"/>
                        <a:pt x="6" y="16"/>
                        <a:pt x="3" y="21"/>
                      </a:cubicBezTo>
                      <a:cubicBezTo>
                        <a:pt x="2" y="22"/>
                        <a:pt x="3" y="23"/>
                        <a:pt x="4" y="22"/>
                      </a:cubicBezTo>
                      <a:cubicBezTo>
                        <a:pt x="6" y="19"/>
                        <a:pt x="9" y="16"/>
                        <a:pt x="11" y="13"/>
                      </a:cubicBezTo>
                      <a:cubicBezTo>
                        <a:pt x="11" y="12"/>
                        <a:pt x="10" y="12"/>
                        <a:pt x="10" y="12"/>
                      </a:cubicBezTo>
                      <a:cubicBezTo>
                        <a:pt x="7" y="16"/>
                        <a:pt x="4" y="21"/>
                        <a:pt x="2" y="25"/>
                      </a:cubicBezTo>
                      <a:cubicBezTo>
                        <a:pt x="1" y="26"/>
                        <a:pt x="2" y="26"/>
                        <a:pt x="3" y="26"/>
                      </a:cubicBezTo>
                      <a:cubicBezTo>
                        <a:pt x="8" y="23"/>
                        <a:pt x="11" y="17"/>
                        <a:pt x="14" y="12"/>
                      </a:cubicBezTo>
                      <a:cubicBezTo>
                        <a:pt x="14" y="12"/>
                        <a:pt x="13" y="12"/>
                        <a:pt x="13" y="12"/>
                      </a:cubicBezTo>
                      <a:cubicBezTo>
                        <a:pt x="10" y="17"/>
                        <a:pt x="7" y="23"/>
                        <a:pt x="3" y="29"/>
                      </a:cubicBezTo>
                      <a:cubicBezTo>
                        <a:pt x="3" y="30"/>
                        <a:pt x="4" y="30"/>
                        <a:pt x="5" y="30"/>
                      </a:cubicBezTo>
                      <a:cubicBezTo>
                        <a:pt x="9" y="25"/>
                        <a:pt x="12" y="20"/>
                        <a:pt x="15" y="15"/>
                      </a:cubicBezTo>
                      <a:cubicBezTo>
                        <a:pt x="15" y="15"/>
                        <a:pt x="14" y="15"/>
                        <a:pt x="14" y="15"/>
                      </a:cubicBezTo>
                      <a:cubicBezTo>
                        <a:pt x="12" y="19"/>
                        <a:pt x="10" y="23"/>
                        <a:pt x="8" y="27"/>
                      </a:cubicBezTo>
                      <a:cubicBezTo>
                        <a:pt x="7" y="28"/>
                        <a:pt x="9" y="28"/>
                        <a:pt x="9" y="27"/>
                      </a:cubicBezTo>
                      <a:cubicBezTo>
                        <a:pt x="12" y="24"/>
                        <a:pt x="14" y="21"/>
                        <a:pt x="17" y="18"/>
                      </a:cubicBezTo>
                      <a:cubicBezTo>
                        <a:pt x="16" y="18"/>
                        <a:pt x="16" y="17"/>
                        <a:pt x="15" y="17"/>
                      </a:cubicBezTo>
                      <a:cubicBezTo>
                        <a:pt x="12" y="22"/>
                        <a:pt x="9" y="27"/>
                        <a:pt x="7" y="33"/>
                      </a:cubicBezTo>
                      <a:cubicBezTo>
                        <a:pt x="6" y="33"/>
                        <a:pt x="7" y="34"/>
                        <a:pt x="8" y="33"/>
                      </a:cubicBezTo>
                      <a:cubicBezTo>
                        <a:pt x="11" y="30"/>
                        <a:pt x="14" y="26"/>
                        <a:pt x="17" y="22"/>
                      </a:cubicBezTo>
                      <a:cubicBezTo>
                        <a:pt x="17" y="21"/>
                        <a:pt x="16" y="21"/>
                        <a:pt x="15" y="21"/>
                      </a:cubicBezTo>
                      <a:cubicBezTo>
                        <a:pt x="13" y="24"/>
                        <a:pt x="11" y="28"/>
                        <a:pt x="10" y="31"/>
                      </a:cubicBezTo>
                      <a:cubicBezTo>
                        <a:pt x="9" y="32"/>
                        <a:pt x="10" y="33"/>
                        <a:pt x="11" y="32"/>
                      </a:cubicBezTo>
                      <a:cubicBezTo>
                        <a:pt x="13" y="31"/>
                        <a:pt x="15" y="29"/>
                        <a:pt x="17" y="27"/>
                      </a:cubicBezTo>
                      <a:cubicBezTo>
                        <a:pt x="16" y="27"/>
                        <a:pt x="16" y="27"/>
                        <a:pt x="15" y="27"/>
                      </a:cubicBezTo>
                      <a:cubicBezTo>
                        <a:pt x="15" y="28"/>
                        <a:pt x="14" y="29"/>
                        <a:pt x="13" y="31"/>
                      </a:cubicBezTo>
                      <a:cubicBezTo>
                        <a:pt x="12" y="31"/>
                        <a:pt x="13" y="32"/>
                        <a:pt x="14" y="32"/>
                      </a:cubicBezTo>
                      <a:cubicBezTo>
                        <a:pt x="16" y="30"/>
                        <a:pt x="16" y="29"/>
                        <a:pt x="17" y="27"/>
                      </a:cubicBezTo>
                      <a:cubicBezTo>
                        <a:pt x="17" y="26"/>
                        <a:pt x="16" y="26"/>
                        <a:pt x="16" y="26"/>
                      </a:cubicBezTo>
                      <a:cubicBezTo>
                        <a:pt x="14" y="28"/>
                        <a:pt x="12" y="29"/>
                        <a:pt x="10" y="31"/>
                      </a:cubicBezTo>
                      <a:cubicBezTo>
                        <a:pt x="10" y="31"/>
                        <a:pt x="11" y="32"/>
                        <a:pt x="11" y="32"/>
                      </a:cubicBezTo>
                      <a:cubicBezTo>
                        <a:pt x="12" y="28"/>
                        <a:pt x="14" y="25"/>
                        <a:pt x="17" y="22"/>
                      </a:cubicBezTo>
                      <a:cubicBezTo>
                        <a:pt x="16" y="22"/>
                        <a:pt x="16" y="22"/>
                        <a:pt x="15" y="21"/>
                      </a:cubicBezTo>
                      <a:cubicBezTo>
                        <a:pt x="13" y="25"/>
                        <a:pt x="10" y="29"/>
                        <a:pt x="7" y="32"/>
                      </a:cubicBezTo>
                      <a:cubicBezTo>
                        <a:pt x="7" y="33"/>
                        <a:pt x="7" y="33"/>
                        <a:pt x="8" y="33"/>
                      </a:cubicBezTo>
                      <a:cubicBezTo>
                        <a:pt x="11" y="28"/>
                        <a:pt x="13" y="23"/>
                        <a:pt x="17" y="18"/>
                      </a:cubicBezTo>
                      <a:cubicBezTo>
                        <a:pt x="17" y="17"/>
                        <a:pt x="16" y="16"/>
                        <a:pt x="16" y="17"/>
                      </a:cubicBezTo>
                      <a:cubicBezTo>
                        <a:pt x="13" y="20"/>
                        <a:pt x="10" y="23"/>
                        <a:pt x="8" y="27"/>
                      </a:cubicBezTo>
                      <a:cubicBezTo>
                        <a:pt x="8" y="27"/>
                        <a:pt x="9" y="27"/>
                        <a:pt x="9" y="27"/>
                      </a:cubicBezTo>
                      <a:cubicBezTo>
                        <a:pt x="11" y="23"/>
                        <a:pt x="13" y="19"/>
                        <a:pt x="15" y="15"/>
                      </a:cubicBezTo>
                      <a:cubicBezTo>
                        <a:pt x="16" y="15"/>
                        <a:pt x="15" y="14"/>
                        <a:pt x="14" y="15"/>
                      </a:cubicBezTo>
                      <a:cubicBezTo>
                        <a:pt x="11" y="19"/>
                        <a:pt x="8" y="24"/>
                        <a:pt x="4" y="29"/>
                      </a:cubicBezTo>
                      <a:cubicBezTo>
                        <a:pt x="4" y="29"/>
                        <a:pt x="4" y="29"/>
                        <a:pt x="5" y="30"/>
                      </a:cubicBezTo>
                      <a:cubicBezTo>
                        <a:pt x="8" y="24"/>
                        <a:pt x="11" y="18"/>
                        <a:pt x="14" y="12"/>
                      </a:cubicBezTo>
                      <a:cubicBezTo>
                        <a:pt x="15" y="12"/>
                        <a:pt x="13" y="11"/>
                        <a:pt x="13" y="12"/>
                      </a:cubicBezTo>
                      <a:cubicBezTo>
                        <a:pt x="10" y="16"/>
                        <a:pt x="7" y="21"/>
                        <a:pt x="2" y="25"/>
                      </a:cubicBezTo>
                      <a:cubicBezTo>
                        <a:pt x="2" y="25"/>
                        <a:pt x="2" y="25"/>
                        <a:pt x="3" y="26"/>
                      </a:cubicBezTo>
                      <a:cubicBezTo>
                        <a:pt x="5" y="21"/>
                        <a:pt x="8" y="17"/>
                        <a:pt x="11" y="13"/>
                      </a:cubicBezTo>
                      <a:cubicBezTo>
                        <a:pt x="12" y="12"/>
                        <a:pt x="10" y="11"/>
                        <a:pt x="10" y="12"/>
                      </a:cubicBezTo>
                      <a:cubicBezTo>
                        <a:pt x="8" y="15"/>
                        <a:pt x="5" y="18"/>
                        <a:pt x="3" y="21"/>
                      </a:cubicBezTo>
                      <a:cubicBezTo>
                        <a:pt x="3" y="21"/>
                        <a:pt x="4" y="22"/>
                        <a:pt x="4" y="22"/>
                      </a:cubicBezTo>
                      <a:cubicBezTo>
                        <a:pt x="8" y="17"/>
                        <a:pt x="10" y="11"/>
                        <a:pt x="15" y="6"/>
                      </a:cubicBezTo>
                      <a:cubicBezTo>
                        <a:pt x="14" y="6"/>
                        <a:pt x="14" y="5"/>
                        <a:pt x="14" y="5"/>
                      </a:cubicBezTo>
                      <a:cubicBezTo>
                        <a:pt x="10" y="9"/>
                        <a:pt x="8" y="13"/>
                        <a:pt x="5" y="16"/>
                      </a:cubicBezTo>
                      <a:cubicBezTo>
                        <a:pt x="4" y="17"/>
                        <a:pt x="5" y="18"/>
                        <a:pt x="6" y="17"/>
                      </a:cubicBezTo>
                      <a:cubicBezTo>
                        <a:pt x="9" y="14"/>
                        <a:pt x="12" y="9"/>
                        <a:pt x="14" y="5"/>
                      </a:cubicBezTo>
                      <a:cubicBezTo>
                        <a:pt x="14" y="4"/>
                        <a:pt x="13" y="3"/>
                        <a:pt x="12" y="4"/>
                      </a:cubicBezTo>
                      <a:cubicBezTo>
                        <a:pt x="10" y="8"/>
                        <a:pt x="7" y="11"/>
                        <a:pt x="4" y="15"/>
                      </a:cubicBezTo>
                      <a:cubicBezTo>
                        <a:pt x="5" y="15"/>
                        <a:pt x="5" y="15"/>
                        <a:pt x="6" y="15"/>
                      </a:cubicBezTo>
                      <a:cubicBezTo>
                        <a:pt x="7" y="12"/>
                        <a:pt x="9" y="9"/>
                        <a:pt x="11" y="6"/>
                      </a:cubicBezTo>
                      <a:cubicBezTo>
                        <a:pt x="12" y="5"/>
                        <a:pt x="11" y="4"/>
                        <a:pt x="10" y="5"/>
                      </a:cubicBezTo>
                      <a:cubicBezTo>
                        <a:pt x="7" y="8"/>
                        <a:pt x="5" y="11"/>
                        <a:pt x="2" y="14"/>
                      </a:cubicBezTo>
                      <a:cubicBezTo>
                        <a:pt x="3" y="14"/>
                        <a:pt x="3" y="14"/>
                        <a:pt x="3" y="14"/>
                      </a:cubicBezTo>
                      <a:cubicBezTo>
                        <a:pt x="6" y="10"/>
                        <a:pt x="9" y="6"/>
                        <a:pt x="11" y="2"/>
                      </a:cubicBezTo>
                      <a:cubicBezTo>
                        <a:pt x="11" y="1"/>
                        <a:pt x="10" y="1"/>
                        <a:pt x="9" y="1"/>
                      </a:cubicBezTo>
                      <a:cubicBezTo>
                        <a:pt x="7" y="4"/>
                        <a:pt x="4" y="7"/>
                        <a:pt x="2" y="10"/>
                      </a:cubicBezTo>
                      <a:cubicBezTo>
                        <a:pt x="2" y="10"/>
                        <a:pt x="2" y="11"/>
                        <a:pt x="3" y="11"/>
                      </a:cubicBezTo>
                      <a:cubicBezTo>
                        <a:pt x="5" y="8"/>
                        <a:pt x="8" y="5"/>
                        <a:pt x="10" y="1"/>
                      </a:cubicBezTo>
                      <a:cubicBezTo>
                        <a:pt x="10" y="0"/>
                        <a:pt x="9" y="0"/>
                        <a:pt x="9" y="0"/>
                      </a:cubicBezTo>
                      <a:cubicBezTo>
                        <a:pt x="6" y="3"/>
                        <a:pt x="4" y="6"/>
                        <a:pt x="1" y="9"/>
                      </a:cubicBezTo>
                      <a:cubicBezTo>
                        <a:pt x="2" y="9"/>
                        <a:pt x="2" y="9"/>
                        <a:pt x="3" y="9"/>
                      </a:cubicBezTo>
                      <a:cubicBezTo>
                        <a:pt x="4" y="7"/>
                        <a:pt x="5" y="4"/>
                        <a:pt x="7" y="2"/>
                      </a:cubicBezTo>
                      <a:cubicBezTo>
                        <a:pt x="7" y="1"/>
                        <a:pt x="7" y="0"/>
                        <a:pt x="6" y="1"/>
                      </a:cubicBezTo>
                      <a:cubicBezTo>
                        <a:pt x="4" y="3"/>
                        <a:pt x="2" y="5"/>
                        <a:pt x="0" y="7"/>
                      </a:cubicBezTo>
                      <a:cubicBezTo>
                        <a:pt x="0" y="7"/>
                        <a:pt x="1" y="7"/>
                        <a:pt x="1" y="8"/>
                      </a:cubicBezTo>
                      <a:cubicBezTo>
                        <a:pt x="2" y="6"/>
                        <a:pt x="4" y="4"/>
                        <a:pt x="5" y="2"/>
                      </a:cubicBezTo>
                      <a:cubicBezTo>
                        <a:pt x="6" y="2"/>
                        <a:pt x="5" y="1"/>
                        <a:pt x="4" y="1"/>
                      </a:cubicBezTo>
                      <a:cubicBezTo>
                        <a:pt x="3" y="2"/>
                        <a:pt x="2" y="4"/>
                        <a:pt x="1" y="5"/>
                      </a:cubicBezTo>
                      <a:cubicBezTo>
                        <a:pt x="1" y="5"/>
                        <a:pt x="2" y="5"/>
                        <a:pt x="2" y="6"/>
                      </a:cubicBezTo>
                      <a:cubicBezTo>
                        <a:pt x="2" y="5"/>
                        <a:pt x="3" y="4"/>
                        <a:pt x="3" y="3"/>
                      </a:cubicBezTo>
                      <a:cubicBezTo>
                        <a:pt x="4" y="3"/>
                        <a:pt x="3" y="2"/>
                        <a:pt x="2"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1" name="Freeform 75"/>
                <p:cNvSpPr/>
                <p:nvPr/>
              </p:nvSpPr>
              <p:spPr bwMode="auto">
                <a:xfrm>
                  <a:off x="1209675" y="2119313"/>
                  <a:ext cx="19050" cy="52388"/>
                </a:xfrm>
                <a:custGeom>
                  <a:avLst/>
                  <a:gdLst>
                    <a:gd name="T0" fmla="*/ 2 w 18"/>
                    <a:gd name="T1" fmla="*/ 50 h 50"/>
                    <a:gd name="T2" fmla="*/ 4 w 18"/>
                    <a:gd name="T3" fmla="*/ 38 h 50"/>
                    <a:gd name="T4" fmla="*/ 2 w 18"/>
                    <a:gd name="T5" fmla="*/ 14 h 50"/>
                    <a:gd name="T6" fmla="*/ 8 w 18"/>
                    <a:gd name="T7" fmla="*/ 2 h 50"/>
                    <a:gd name="T8" fmla="*/ 14 w 18"/>
                    <a:gd name="T9" fmla="*/ 13 h 50"/>
                    <a:gd name="T10" fmla="*/ 17 w 18"/>
                    <a:gd name="T11" fmla="*/ 49 h 50"/>
                    <a:gd name="T12" fmla="*/ 18 w 18"/>
                    <a:gd name="T13" fmla="*/ 49 h 50"/>
                    <a:gd name="T14" fmla="*/ 16 w 18"/>
                    <a:gd name="T15" fmla="*/ 1 h 50"/>
                    <a:gd name="T16" fmla="*/ 15 w 18"/>
                    <a:gd name="T17" fmla="*/ 0 h 50"/>
                    <a:gd name="T18" fmla="*/ 2 w 18"/>
                    <a:gd name="T19" fmla="*/ 0 h 50"/>
                    <a:gd name="T20" fmla="*/ 1 w 18"/>
                    <a:gd name="T21" fmla="*/ 1 h 50"/>
                    <a:gd name="T22" fmla="*/ 2 w 18"/>
                    <a:gd name="T23" fmla="*/ 26 h 50"/>
                    <a:gd name="T24" fmla="*/ 1 w 18"/>
                    <a:gd name="T25" fmla="*/ 49 h 50"/>
                    <a:gd name="T26" fmla="*/ 2 w 18"/>
                    <a:gd name="T27" fmla="*/ 5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 h="50">
                      <a:moveTo>
                        <a:pt x="2" y="50"/>
                      </a:moveTo>
                      <a:cubicBezTo>
                        <a:pt x="5" y="47"/>
                        <a:pt x="4" y="42"/>
                        <a:pt x="4" y="38"/>
                      </a:cubicBezTo>
                      <a:cubicBezTo>
                        <a:pt x="4" y="30"/>
                        <a:pt x="3" y="22"/>
                        <a:pt x="2" y="14"/>
                      </a:cubicBezTo>
                      <a:cubicBezTo>
                        <a:pt x="2" y="7"/>
                        <a:pt x="0" y="2"/>
                        <a:pt x="8" y="2"/>
                      </a:cubicBezTo>
                      <a:cubicBezTo>
                        <a:pt x="17" y="1"/>
                        <a:pt x="14" y="7"/>
                        <a:pt x="14" y="13"/>
                      </a:cubicBezTo>
                      <a:cubicBezTo>
                        <a:pt x="14" y="25"/>
                        <a:pt x="16" y="37"/>
                        <a:pt x="17" y="49"/>
                      </a:cubicBezTo>
                      <a:cubicBezTo>
                        <a:pt x="17" y="50"/>
                        <a:pt x="18" y="50"/>
                        <a:pt x="18" y="49"/>
                      </a:cubicBezTo>
                      <a:cubicBezTo>
                        <a:pt x="18" y="33"/>
                        <a:pt x="14" y="17"/>
                        <a:pt x="16" y="1"/>
                      </a:cubicBezTo>
                      <a:cubicBezTo>
                        <a:pt x="16" y="1"/>
                        <a:pt x="16" y="0"/>
                        <a:pt x="15" y="0"/>
                      </a:cubicBezTo>
                      <a:cubicBezTo>
                        <a:pt x="11" y="0"/>
                        <a:pt x="6" y="1"/>
                        <a:pt x="2" y="0"/>
                      </a:cubicBezTo>
                      <a:cubicBezTo>
                        <a:pt x="1" y="0"/>
                        <a:pt x="1" y="0"/>
                        <a:pt x="1" y="1"/>
                      </a:cubicBezTo>
                      <a:cubicBezTo>
                        <a:pt x="0" y="9"/>
                        <a:pt x="1" y="18"/>
                        <a:pt x="2" y="26"/>
                      </a:cubicBezTo>
                      <a:cubicBezTo>
                        <a:pt x="3" y="31"/>
                        <a:pt x="6" y="45"/>
                        <a:pt x="1" y="49"/>
                      </a:cubicBezTo>
                      <a:cubicBezTo>
                        <a:pt x="0" y="49"/>
                        <a:pt x="1" y="50"/>
                        <a:pt x="2" y="5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2" name="Freeform 76"/>
                <p:cNvSpPr/>
                <p:nvPr/>
              </p:nvSpPr>
              <p:spPr bwMode="auto">
                <a:xfrm>
                  <a:off x="1208088" y="2120901"/>
                  <a:ext cx="17463" cy="50800"/>
                </a:xfrm>
                <a:custGeom>
                  <a:avLst/>
                  <a:gdLst>
                    <a:gd name="T0" fmla="*/ 5 w 16"/>
                    <a:gd name="T1" fmla="*/ 4 h 48"/>
                    <a:gd name="T2" fmla="*/ 0 w 16"/>
                    <a:gd name="T3" fmla="*/ 11 h 48"/>
                    <a:gd name="T4" fmla="*/ 6 w 16"/>
                    <a:gd name="T5" fmla="*/ 5 h 48"/>
                    <a:gd name="T6" fmla="*/ 3 w 16"/>
                    <a:gd name="T7" fmla="*/ 13 h 48"/>
                    <a:gd name="T8" fmla="*/ 9 w 16"/>
                    <a:gd name="T9" fmla="*/ 6 h 48"/>
                    <a:gd name="T10" fmla="*/ 6 w 16"/>
                    <a:gd name="T11" fmla="*/ 14 h 48"/>
                    <a:gd name="T12" fmla="*/ 9 w 16"/>
                    <a:gd name="T13" fmla="*/ 6 h 48"/>
                    <a:gd name="T14" fmla="*/ 4 w 16"/>
                    <a:gd name="T15" fmla="*/ 16 h 48"/>
                    <a:gd name="T16" fmla="*/ 12 w 16"/>
                    <a:gd name="T17" fmla="*/ 6 h 48"/>
                    <a:gd name="T18" fmla="*/ 4 w 16"/>
                    <a:gd name="T19" fmla="*/ 18 h 48"/>
                    <a:gd name="T20" fmla="*/ 10 w 16"/>
                    <a:gd name="T21" fmla="*/ 12 h 48"/>
                    <a:gd name="T22" fmla="*/ 12 w 16"/>
                    <a:gd name="T23" fmla="*/ 7 h 48"/>
                    <a:gd name="T24" fmla="*/ 7 w 16"/>
                    <a:gd name="T25" fmla="*/ 21 h 48"/>
                    <a:gd name="T26" fmla="*/ 13 w 16"/>
                    <a:gd name="T27" fmla="*/ 12 h 48"/>
                    <a:gd name="T28" fmla="*/ 4 w 16"/>
                    <a:gd name="T29" fmla="*/ 30 h 48"/>
                    <a:gd name="T30" fmla="*/ 6 w 16"/>
                    <a:gd name="T31" fmla="*/ 31 h 48"/>
                    <a:gd name="T32" fmla="*/ 13 w 16"/>
                    <a:gd name="T33" fmla="*/ 24 h 48"/>
                    <a:gd name="T34" fmla="*/ 7 w 16"/>
                    <a:gd name="T35" fmla="*/ 36 h 48"/>
                    <a:gd name="T36" fmla="*/ 13 w 16"/>
                    <a:gd name="T37" fmla="*/ 25 h 48"/>
                    <a:gd name="T38" fmla="*/ 4 w 16"/>
                    <a:gd name="T39" fmla="*/ 41 h 48"/>
                    <a:gd name="T40" fmla="*/ 12 w 16"/>
                    <a:gd name="T41" fmla="*/ 31 h 48"/>
                    <a:gd name="T42" fmla="*/ 4 w 16"/>
                    <a:gd name="T43" fmla="*/ 43 h 48"/>
                    <a:gd name="T44" fmla="*/ 11 w 16"/>
                    <a:gd name="T45" fmla="*/ 37 h 48"/>
                    <a:gd name="T46" fmla="*/ 7 w 16"/>
                    <a:gd name="T47" fmla="*/ 44 h 48"/>
                    <a:gd name="T48" fmla="*/ 14 w 16"/>
                    <a:gd name="T49" fmla="*/ 37 h 48"/>
                    <a:gd name="T50" fmla="*/ 9 w 16"/>
                    <a:gd name="T51" fmla="*/ 47 h 48"/>
                    <a:gd name="T52" fmla="*/ 13 w 16"/>
                    <a:gd name="T53" fmla="*/ 47 h 48"/>
                    <a:gd name="T54" fmla="*/ 14 w 16"/>
                    <a:gd name="T55" fmla="*/ 43 h 48"/>
                    <a:gd name="T56" fmla="*/ 14 w 16"/>
                    <a:gd name="T57" fmla="*/ 38 h 48"/>
                    <a:gd name="T58" fmla="*/ 11 w 16"/>
                    <a:gd name="T59" fmla="*/ 44 h 48"/>
                    <a:gd name="T60" fmla="*/ 15 w 16"/>
                    <a:gd name="T61" fmla="*/ 34 h 48"/>
                    <a:gd name="T62" fmla="*/ 10 w 16"/>
                    <a:gd name="T63" fmla="*/ 43 h 48"/>
                    <a:gd name="T64" fmla="*/ 13 w 16"/>
                    <a:gd name="T65" fmla="*/ 32 h 48"/>
                    <a:gd name="T66" fmla="*/ 15 w 16"/>
                    <a:gd name="T67" fmla="*/ 29 h 48"/>
                    <a:gd name="T68" fmla="*/ 5 w 16"/>
                    <a:gd name="T69" fmla="*/ 38 h 48"/>
                    <a:gd name="T70" fmla="*/ 12 w 16"/>
                    <a:gd name="T71" fmla="*/ 28 h 48"/>
                    <a:gd name="T72" fmla="*/ 9 w 16"/>
                    <a:gd name="T73" fmla="*/ 33 h 48"/>
                    <a:gd name="T74" fmla="*/ 14 w 16"/>
                    <a:gd name="T75" fmla="*/ 20 h 48"/>
                    <a:gd name="T76" fmla="*/ 10 w 16"/>
                    <a:gd name="T77" fmla="*/ 27 h 48"/>
                    <a:gd name="T78" fmla="*/ 13 w 16"/>
                    <a:gd name="T79" fmla="*/ 19 h 48"/>
                    <a:gd name="T80" fmla="*/ 7 w 16"/>
                    <a:gd name="T81" fmla="*/ 25 h 48"/>
                    <a:gd name="T82" fmla="*/ 15 w 16"/>
                    <a:gd name="T83" fmla="*/ 9 h 48"/>
                    <a:gd name="T84" fmla="*/ 15 w 16"/>
                    <a:gd name="T85" fmla="*/ 5 h 48"/>
                    <a:gd name="T86" fmla="*/ 6 w 16"/>
                    <a:gd name="T87" fmla="*/ 16 h 48"/>
                    <a:gd name="T88" fmla="*/ 10 w 16"/>
                    <a:gd name="T89" fmla="*/ 11 h 48"/>
                    <a:gd name="T90" fmla="*/ 13 w 16"/>
                    <a:gd name="T91" fmla="*/ 3 h 48"/>
                    <a:gd name="T92" fmla="*/ 6 w 16"/>
                    <a:gd name="T93" fmla="*/ 14 h 48"/>
                    <a:gd name="T94" fmla="*/ 11 w 16"/>
                    <a:gd name="T95" fmla="*/ 3 h 48"/>
                    <a:gd name="T96" fmla="*/ 7 w 16"/>
                    <a:gd name="T97" fmla="*/ 11 h 48"/>
                    <a:gd name="T98" fmla="*/ 11 w 16"/>
                    <a:gd name="T99" fmla="*/ 1 h 48"/>
                    <a:gd name="T100" fmla="*/ 6 w 16"/>
                    <a:gd name="T101" fmla="*/ 8 h 48"/>
                    <a:gd name="T102" fmla="*/ 7 w 16"/>
                    <a:gd name="T103" fmla="*/ 2 h 48"/>
                    <a:gd name="T104" fmla="*/ 2 w 16"/>
                    <a:gd name="T105" fmla="*/ 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6" h="48">
                      <a:moveTo>
                        <a:pt x="3" y="8"/>
                      </a:moveTo>
                      <a:cubicBezTo>
                        <a:pt x="4" y="7"/>
                        <a:pt x="4" y="6"/>
                        <a:pt x="5" y="4"/>
                      </a:cubicBezTo>
                      <a:cubicBezTo>
                        <a:pt x="5" y="4"/>
                        <a:pt x="4" y="3"/>
                        <a:pt x="3" y="4"/>
                      </a:cubicBezTo>
                      <a:cubicBezTo>
                        <a:pt x="2" y="6"/>
                        <a:pt x="1" y="8"/>
                        <a:pt x="0" y="11"/>
                      </a:cubicBezTo>
                      <a:cubicBezTo>
                        <a:pt x="0" y="12"/>
                        <a:pt x="1" y="12"/>
                        <a:pt x="2" y="11"/>
                      </a:cubicBezTo>
                      <a:cubicBezTo>
                        <a:pt x="3" y="10"/>
                        <a:pt x="6" y="4"/>
                        <a:pt x="6" y="5"/>
                      </a:cubicBezTo>
                      <a:cubicBezTo>
                        <a:pt x="4" y="7"/>
                        <a:pt x="3" y="10"/>
                        <a:pt x="2" y="12"/>
                      </a:cubicBezTo>
                      <a:cubicBezTo>
                        <a:pt x="2" y="13"/>
                        <a:pt x="2" y="13"/>
                        <a:pt x="3" y="13"/>
                      </a:cubicBezTo>
                      <a:cubicBezTo>
                        <a:pt x="6" y="10"/>
                        <a:pt x="8" y="7"/>
                        <a:pt x="11" y="4"/>
                      </a:cubicBezTo>
                      <a:cubicBezTo>
                        <a:pt x="10" y="3"/>
                        <a:pt x="9" y="3"/>
                        <a:pt x="9" y="6"/>
                      </a:cubicBezTo>
                      <a:cubicBezTo>
                        <a:pt x="7" y="8"/>
                        <a:pt x="6" y="11"/>
                        <a:pt x="4" y="13"/>
                      </a:cubicBezTo>
                      <a:cubicBezTo>
                        <a:pt x="4" y="14"/>
                        <a:pt x="5" y="15"/>
                        <a:pt x="6" y="14"/>
                      </a:cubicBezTo>
                      <a:cubicBezTo>
                        <a:pt x="7" y="12"/>
                        <a:pt x="8" y="11"/>
                        <a:pt x="9" y="9"/>
                      </a:cubicBezTo>
                      <a:cubicBezTo>
                        <a:pt x="11" y="7"/>
                        <a:pt x="11" y="6"/>
                        <a:pt x="9" y="6"/>
                      </a:cubicBezTo>
                      <a:cubicBezTo>
                        <a:pt x="7" y="9"/>
                        <a:pt x="5" y="12"/>
                        <a:pt x="3" y="16"/>
                      </a:cubicBezTo>
                      <a:cubicBezTo>
                        <a:pt x="3" y="16"/>
                        <a:pt x="4" y="17"/>
                        <a:pt x="4" y="16"/>
                      </a:cubicBezTo>
                      <a:cubicBezTo>
                        <a:pt x="7" y="13"/>
                        <a:pt x="10" y="10"/>
                        <a:pt x="12" y="7"/>
                      </a:cubicBezTo>
                      <a:cubicBezTo>
                        <a:pt x="12" y="6"/>
                        <a:pt x="12" y="6"/>
                        <a:pt x="12" y="6"/>
                      </a:cubicBezTo>
                      <a:cubicBezTo>
                        <a:pt x="11" y="8"/>
                        <a:pt x="10" y="9"/>
                        <a:pt x="9" y="11"/>
                      </a:cubicBezTo>
                      <a:cubicBezTo>
                        <a:pt x="7" y="13"/>
                        <a:pt x="6" y="16"/>
                        <a:pt x="4" y="18"/>
                      </a:cubicBezTo>
                      <a:cubicBezTo>
                        <a:pt x="4" y="19"/>
                        <a:pt x="5" y="20"/>
                        <a:pt x="6" y="19"/>
                      </a:cubicBezTo>
                      <a:cubicBezTo>
                        <a:pt x="7" y="16"/>
                        <a:pt x="8" y="14"/>
                        <a:pt x="10" y="12"/>
                      </a:cubicBezTo>
                      <a:cubicBezTo>
                        <a:pt x="11" y="11"/>
                        <a:pt x="11" y="10"/>
                        <a:pt x="12" y="10"/>
                      </a:cubicBezTo>
                      <a:cubicBezTo>
                        <a:pt x="14" y="8"/>
                        <a:pt x="14" y="7"/>
                        <a:pt x="12" y="7"/>
                      </a:cubicBezTo>
                      <a:cubicBezTo>
                        <a:pt x="10" y="11"/>
                        <a:pt x="8" y="16"/>
                        <a:pt x="6" y="20"/>
                      </a:cubicBezTo>
                      <a:cubicBezTo>
                        <a:pt x="6" y="21"/>
                        <a:pt x="7" y="21"/>
                        <a:pt x="7" y="21"/>
                      </a:cubicBezTo>
                      <a:cubicBezTo>
                        <a:pt x="9" y="19"/>
                        <a:pt x="11" y="17"/>
                        <a:pt x="13" y="14"/>
                      </a:cubicBezTo>
                      <a:cubicBezTo>
                        <a:pt x="15" y="12"/>
                        <a:pt x="13" y="12"/>
                        <a:pt x="13" y="12"/>
                      </a:cubicBezTo>
                      <a:cubicBezTo>
                        <a:pt x="10" y="18"/>
                        <a:pt x="6" y="23"/>
                        <a:pt x="3" y="29"/>
                      </a:cubicBezTo>
                      <a:cubicBezTo>
                        <a:pt x="3" y="30"/>
                        <a:pt x="4" y="31"/>
                        <a:pt x="4" y="30"/>
                      </a:cubicBezTo>
                      <a:cubicBezTo>
                        <a:pt x="7" y="27"/>
                        <a:pt x="10" y="25"/>
                        <a:pt x="12" y="22"/>
                      </a:cubicBezTo>
                      <a:cubicBezTo>
                        <a:pt x="11" y="23"/>
                        <a:pt x="8" y="28"/>
                        <a:pt x="6" y="31"/>
                      </a:cubicBezTo>
                      <a:cubicBezTo>
                        <a:pt x="5" y="31"/>
                        <a:pt x="6" y="32"/>
                        <a:pt x="7" y="31"/>
                      </a:cubicBezTo>
                      <a:cubicBezTo>
                        <a:pt x="7" y="32"/>
                        <a:pt x="13" y="23"/>
                        <a:pt x="13" y="24"/>
                      </a:cubicBezTo>
                      <a:cubicBezTo>
                        <a:pt x="10" y="27"/>
                        <a:pt x="8" y="31"/>
                        <a:pt x="5" y="35"/>
                      </a:cubicBezTo>
                      <a:cubicBezTo>
                        <a:pt x="5" y="36"/>
                        <a:pt x="6" y="37"/>
                        <a:pt x="7" y="36"/>
                      </a:cubicBezTo>
                      <a:cubicBezTo>
                        <a:pt x="9" y="33"/>
                        <a:pt x="12" y="29"/>
                        <a:pt x="15" y="26"/>
                      </a:cubicBezTo>
                      <a:cubicBezTo>
                        <a:pt x="15" y="25"/>
                        <a:pt x="14" y="25"/>
                        <a:pt x="13" y="25"/>
                      </a:cubicBezTo>
                      <a:cubicBezTo>
                        <a:pt x="9" y="30"/>
                        <a:pt x="6" y="35"/>
                        <a:pt x="3" y="40"/>
                      </a:cubicBezTo>
                      <a:cubicBezTo>
                        <a:pt x="3" y="41"/>
                        <a:pt x="3" y="42"/>
                        <a:pt x="4" y="41"/>
                      </a:cubicBezTo>
                      <a:cubicBezTo>
                        <a:pt x="7" y="38"/>
                        <a:pt x="10" y="35"/>
                        <a:pt x="13" y="32"/>
                      </a:cubicBezTo>
                      <a:cubicBezTo>
                        <a:pt x="12" y="31"/>
                        <a:pt x="12" y="31"/>
                        <a:pt x="12" y="31"/>
                      </a:cubicBezTo>
                      <a:cubicBezTo>
                        <a:pt x="11" y="32"/>
                        <a:pt x="10" y="34"/>
                        <a:pt x="9" y="36"/>
                      </a:cubicBezTo>
                      <a:cubicBezTo>
                        <a:pt x="7" y="38"/>
                        <a:pt x="6" y="41"/>
                        <a:pt x="4" y="43"/>
                      </a:cubicBezTo>
                      <a:cubicBezTo>
                        <a:pt x="4" y="44"/>
                        <a:pt x="5" y="45"/>
                        <a:pt x="5" y="44"/>
                      </a:cubicBezTo>
                      <a:cubicBezTo>
                        <a:pt x="7" y="42"/>
                        <a:pt x="9" y="39"/>
                        <a:pt x="11" y="37"/>
                      </a:cubicBezTo>
                      <a:cubicBezTo>
                        <a:pt x="13" y="34"/>
                        <a:pt x="13" y="34"/>
                        <a:pt x="11" y="37"/>
                      </a:cubicBezTo>
                      <a:cubicBezTo>
                        <a:pt x="10" y="39"/>
                        <a:pt x="8" y="42"/>
                        <a:pt x="7" y="44"/>
                      </a:cubicBezTo>
                      <a:cubicBezTo>
                        <a:pt x="7" y="45"/>
                        <a:pt x="8" y="46"/>
                        <a:pt x="8" y="45"/>
                      </a:cubicBezTo>
                      <a:cubicBezTo>
                        <a:pt x="10" y="42"/>
                        <a:pt x="12" y="40"/>
                        <a:pt x="14" y="37"/>
                      </a:cubicBezTo>
                      <a:cubicBezTo>
                        <a:pt x="13" y="39"/>
                        <a:pt x="10" y="43"/>
                        <a:pt x="8" y="46"/>
                      </a:cubicBezTo>
                      <a:cubicBezTo>
                        <a:pt x="8" y="47"/>
                        <a:pt x="9" y="48"/>
                        <a:pt x="9" y="47"/>
                      </a:cubicBezTo>
                      <a:cubicBezTo>
                        <a:pt x="13" y="42"/>
                        <a:pt x="14" y="38"/>
                        <a:pt x="11" y="46"/>
                      </a:cubicBezTo>
                      <a:cubicBezTo>
                        <a:pt x="11" y="46"/>
                        <a:pt x="12" y="47"/>
                        <a:pt x="13" y="47"/>
                      </a:cubicBezTo>
                      <a:cubicBezTo>
                        <a:pt x="14" y="45"/>
                        <a:pt x="14" y="45"/>
                        <a:pt x="15" y="43"/>
                      </a:cubicBezTo>
                      <a:cubicBezTo>
                        <a:pt x="16" y="43"/>
                        <a:pt x="14" y="42"/>
                        <a:pt x="14" y="43"/>
                      </a:cubicBezTo>
                      <a:cubicBezTo>
                        <a:pt x="12" y="45"/>
                        <a:pt x="15" y="39"/>
                        <a:pt x="15" y="39"/>
                      </a:cubicBezTo>
                      <a:cubicBezTo>
                        <a:pt x="15" y="38"/>
                        <a:pt x="14" y="37"/>
                        <a:pt x="14" y="38"/>
                      </a:cubicBezTo>
                      <a:cubicBezTo>
                        <a:pt x="13" y="39"/>
                        <a:pt x="13" y="40"/>
                        <a:pt x="12" y="41"/>
                      </a:cubicBezTo>
                      <a:cubicBezTo>
                        <a:pt x="9" y="42"/>
                        <a:pt x="9" y="43"/>
                        <a:pt x="11" y="44"/>
                      </a:cubicBezTo>
                      <a:cubicBezTo>
                        <a:pt x="13" y="41"/>
                        <a:pt x="14" y="38"/>
                        <a:pt x="16" y="35"/>
                      </a:cubicBezTo>
                      <a:cubicBezTo>
                        <a:pt x="16" y="34"/>
                        <a:pt x="15" y="33"/>
                        <a:pt x="15" y="34"/>
                      </a:cubicBezTo>
                      <a:cubicBezTo>
                        <a:pt x="13" y="36"/>
                        <a:pt x="12" y="37"/>
                        <a:pt x="11" y="39"/>
                      </a:cubicBezTo>
                      <a:cubicBezTo>
                        <a:pt x="9" y="40"/>
                        <a:pt x="8" y="41"/>
                        <a:pt x="10" y="43"/>
                      </a:cubicBezTo>
                      <a:cubicBezTo>
                        <a:pt x="11" y="39"/>
                        <a:pt x="13" y="36"/>
                        <a:pt x="14" y="32"/>
                      </a:cubicBezTo>
                      <a:cubicBezTo>
                        <a:pt x="15" y="31"/>
                        <a:pt x="13" y="31"/>
                        <a:pt x="13" y="32"/>
                      </a:cubicBezTo>
                      <a:cubicBezTo>
                        <a:pt x="11" y="35"/>
                        <a:pt x="9" y="38"/>
                        <a:pt x="7" y="41"/>
                      </a:cubicBezTo>
                      <a:cubicBezTo>
                        <a:pt x="9" y="37"/>
                        <a:pt x="12" y="33"/>
                        <a:pt x="15" y="29"/>
                      </a:cubicBezTo>
                      <a:cubicBezTo>
                        <a:pt x="15" y="28"/>
                        <a:pt x="14" y="28"/>
                        <a:pt x="13" y="28"/>
                      </a:cubicBezTo>
                      <a:cubicBezTo>
                        <a:pt x="11" y="32"/>
                        <a:pt x="8" y="35"/>
                        <a:pt x="5" y="38"/>
                      </a:cubicBezTo>
                      <a:cubicBezTo>
                        <a:pt x="6" y="39"/>
                        <a:pt x="6" y="39"/>
                        <a:pt x="7" y="36"/>
                      </a:cubicBezTo>
                      <a:cubicBezTo>
                        <a:pt x="9" y="33"/>
                        <a:pt x="11" y="31"/>
                        <a:pt x="12" y="28"/>
                      </a:cubicBezTo>
                      <a:cubicBezTo>
                        <a:pt x="10" y="29"/>
                        <a:pt x="9" y="31"/>
                        <a:pt x="8" y="33"/>
                      </a:cubicBezTo>
                      <a:cubicBezTo>
                        <a:pt x="7" y="33"/>
                        <a:pt x="7" y="33"/>
                        <a:pt x="9" y="33"/>
                      </a:cubicBezTo>
                      <a:cubicBezTo>
                        <a:pt x="11" y="29"/>
                        <a:pt x="13" y="25"/>
                        <a:pt x="16" y="21"/>
                      </a:cubicBezTo>
                      <a:cubicBezTo>
                        <a:pt x="16" y="21"/>
                        <a:pt x="15" y="20"/>
                        <a:pt x="14" y="20"/>
                      </a:cubicBezTo>
                      <a:cubicBezTo>
                        <a:pt x="12" y="23"/>
                        <a:pt x="10" y="25"/>
                        <a:pt x="8" y="28"/>
                      </a:cubicBezTo>
                      <a:cubicBezTo>
                        <a:pt x="8" y="30"/>
                        <a:pt x="9" y="29"/>
                        <a:pt x="10" y="27"/>
                      </a:cubicBezTo>
                      <a:cubicBezTo>
                        <a:pt x="11" y="24"/>
                        <a:pt x="13" y="22"/>
                        <a:pt x="14" y="20"/>
                      </a:cubicBezTo>
                      <a:cubicBezTo>
                        <a:pt x="15" y="19"/>
                        <a:pt x="14" y="18"/>
                        <a:pt x="13" y="19"/>
                      </a:cubicBezTo>
                      <a:cubicBezTo>
                        <a:pt x="11" y="21"/>
                        <a:pt x="9" y="23"/>
                        <a:pt x="7" y="25"/>
                      </a:cubicBezTo>
                      <a:cubicBezTo>
                        <a:pt x="4" y="28"/>
                        <a:pt x="5" y="28"/>
                        <a:pt x="7" y="25"/>
                      </a:cubicBezTo>
                      <a:cubicBezTo>
                        <a:pt x="10" y="20"/>
                        <a:pt x="13" y="15"/>
                        <a:pt x="16" y="10"/>
                      </a:cubicBezTo>
                      <a:cubicBezTo>
                        <a:pt x="16" y="9"/>
                        <a:pt x="15" y="8"/>
                        <a:pt x="15" y="9"/>
                      </a:cubicBezTo>
                      <a:cubicBezTo>
                        <a:pt x="13" y="12"/>
                        <a:pt x="9" y="16"/>
                        <a:pt x="9" y="18"/>
                      </a:cubicBezTo>
                      <a:cubicBezTo>
                        <a:pt x="11" y="13"/>
                        <a:pt x="13" y="9"/>
                        <a:pt x="15" y="5"/>
                      </a:cubicBezTo>
                      <a:cubicBezTo>
                        <a:pt x="16" y="4"/>
                        <a:pt x="15" y="4"/>
                        <a:pt x="14" y="4"/>
                      </a:cubicBezTo>
                      <a:cubicBezTo>
                        <a:pt x="11" y="8"/>
                        <a:pt x="8" y="12"/>
                        <a:pt x="6" y="16"/>
                      </a:cubicBezTo>
                      <a:cubicBezTo>
                        <a:pt x="6" y="16"/>
                        <a:pt x="6" y="16"/>
                        <a:pt x="7" y="16"/>
                      </a:cubicBezTo>
                      <a:cubicBezTo>
                        <a:pt x="8" y="15"/>
                        <a:pt x="9" y="13"/>
                        <a:pt x="10" y="11"/>
                      </a:cubicBezTo>
                      <a:cubicBezTo>
                        <a:pt x="12" y="9"/>
                        <a:pt x="13" y="7"/>
                        <a:pt x="14" y="4"/>
                      </a:cubicBezTo>
                      <a:cubicBezTo>
                        <a:pt x="15" y="3"/>
                        <a:pt x="14" y="3"/>
                        <a:pt x="13" y="3"/>
                      </a:cubicBezTo>
                      <a:cubicBezTo>
                        <a:pt x="12" y="5"/>
                        <a:pt x="11" y="7"/>
                        <a:pt x="9" y="8"/>
                      </a:cubicBezTo>
                      <a:cubicBezTo>
                        <a:pt x="5" y="10"/>
                        <a:pt x="4" y="12"/>
                        <a:pt x="6" y="14"/>
                      </a:cubicBezTo>
                      <a:cubicBezTo>
                        <a:pt x="8" y="11"/>
                        <a:pt x="10" y="7"/>
                        <a:pt x="12" y="4"/>
                      </a:cubicBezTo>
                      <a:cubicBezTo>
                        <a:pt x="12" y="3"/>
                        <a:pt x="11" y="3"/>
                        <a:pt x="11" y="3"/>
                      </a:cubicBezTo>
                      <a:cubicBezTo>
                        <a:pt x="9" y="5"/>
                        <a:pt x="8" y="7"/>
                        <a:pt x="7" y="8"/>
                      </a:cubicBezTo>
                      <a:cubicBezTo>
                        <a:pt x="5" y="10"/>
                        <a:pt x="5" y="11"/>
                        <a:pt x="7" y="11"/>
                      </a:cubicBezTo>
                      <a:cubicBezTo>
                        <a:pt x="9" y="8"/>
                        <a:pt x="11" y="5"/>
                        <a:pt x="13" y="2"/>
                      </a:cubicBezTo>
                      <a:cubicBezTo>
                        <a:pt x="13" y="1"/>
                        <a:pt x="12" y="0"/>
                        <a:pt x="11" y="1"/>
                      </a:cubicBezTo>
                      <a:cubicBezTo>
                        <a:pt x="9" y="4"/>
                        <a:pt x="7" y="7"/>
                        <a:pt x="4" y="10"/>
                      </a:cubicBezTo>
                      <a:cubicBezTo>
                        <a:pt x="5" y="11"/>
                        <a:pt x="5" y="10"/>
                        <a:pt x="6" y="8"/>
                      </a:cubicBezTo>
                      <a:cubicBezTo>
                        <a:pt x="7" y="6"/>
                        <a:pt x="7" y="5"/>
                        <a:pt x="8" y="3"/>
                      </a:cubicBezTo>
                      <a:cubicBezTo>
                        <a:pt x="9" y="2"/>
                        <a:pt x="8" y="2"/>
                        <a:pt x="7" y="2"/>
                      </a:cubicBezTo>
                      <a:cubicBezTo>
                        <a:pt x="5" y="4"/>
                        <a:pt x="3" y="6"/>
                        <a:pt x="2" y="8"/>
                      </a:cubicBezTo>
                      <a:cubicBezTo>
                        <a:pt x="3" y="6"/>
                        <a:pt x="3" y="4"/>
                        <a:pt x="2" y="8"/>
                      </a:cubicBezTo>
                      <a:cubicBezTo>
                        <a:pt x="1" y="9"/>
                        <a:pt x="3" y="9"/>
                        <a:pt x="3"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3" name="Freeform 77"/>
                <p:cNvSpPr/>
                <p:nvPr/>
              </p:nvSpPr>
              <p:spPr bwMode="auto">
                <a:xfrm>
                  <a:off x="1227138" y="2103438"/>
                  <a:ext cx="22225" cy="68263"/>
                </a:xfrm>
                <a:custGeom>
                  <a:avLst/>
                  <a:gdLst>
                    <a:gd name="T0" fmla="*/ 7 w 20"/>
                    <a:gd name="T1" fmla="*/ 63 h 64"/>
                    <a:gd name="T2" fmla="*/ 6 w 20"/>
                    <a:gd name="T3" fmla="*/ 36 h 64"/>
                    <a:gd name="T4" fmla="*/ 3 w 20"/>
                    <a:gd name="T5" fmla="*/ 16 h 64"/>
                    <a:gd name="T6" fmla="*/ 7 w 20"/>
                    <a:gd name="T7" fmla="*/ 3 h 64"/>
                    <a:gd name="T8" fmla="*/ 13 w 20"/>
                    <a:gd name="T9" fmla="*/ 2 h 64"/>
                    <a:gd name="T10" fmla="*/ 16 w 20"/>
                    <a:gd name="T11" fmla="*/ 11 h 64"/>
                    <a:gd name="T12" fmla="*/ 17 w 20"/>
                    <a:gd name="T13" fmla="*/ 28 h 64"/>
                    <a:gd name="T14" fmla="*/ 19 w 20"/>
                    <a:gd name="T15" fmla="*/ 60 h 64"/>
                    <a:gd name="T16" fmla="*/ 20 w 20"/>
                    <a:gd name="T17" fmla="*/ 60 h 64"/>
                    <a:gd name="T18" fmla="*/ 16 w 20"/>
                    <a:gd name="T19" fmla="*/ 1 h 64"/>
                    <a:gd name="T20" fmla="*/ 16 w 20"/>
                    <a:gd name="T21" fmla="*/ 0 h 64"/>
                    <a:gd name="T22" fmla="*/ 1 w 20"/>
                    <a:gd name="T23" fmla="*/ 2 h 64"/>
                    <a:gd name="T24" fmla="*/ 0 w 20"/>
                    <a:gd name="T25" fmla="*/ 2 h 64"/>
                    <a:gd name="T26" fmla="*/ 4 w 20"/>
                    <a:gd name="T27" fmla="*/ 33 h 64"/>
                    <a:gd name="T28" fmla="*/ 5 w 20"/>
                    <a:gd name="T29" fmla="*/ 51 h 64"/>
                    <a:gd name="T30" fmla="*/ 6 w 20"/>
                    <a:gd name="T31" fmla="*/ 64 h 64"/>
                    <a:gd name="T32" fmla="*/ 7 w 20"/>
                    <a:gd name="T33" fmla="*/ 63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 h="64">
                      <a:moveTo>
                        <a:pt x="7" y="63"/>
                      </a:moveTo>
                      <a:cubicBezTo>
                        <a:pt x="5" y="55"/>
                        <a:pt x="7" y="45"/>
                        <a:pt x="6" y="36"/>
                      </a:cubicBezTo>
                      <a:cubicBezTo>
                        <a:pt x="5" y="29"/>
                        <a:pt x="4" y="23"/>
                        <a:pt x="3" y="16"/>
                      </a:cubicBezTo>
                      <a:cubicBezTo>
                        <a:pt x="3" y="11"/>
                        <a:pt x="0" y="3"/>
                        <a:pt x="7" y="3"/>
                      </a:cubicBezTo>
                      <a:cubicBezTo>
                        <a:pt x="9" y="2"/>
                        <a:pt x="11" y="2"/>
                        <a:pt x="13" y="2"/>
                      </a:cubicBezTo>
                      <a:cubicBezTo>
                        <a:pt x="16" y="2"/>
                        <a:pt x="15" y="10"/>
                        <a:pt x="16" y="11"/>
                      </a:cubicBezTo>
                      <a:cubicBezTo>
                        <a:pt x="16" y="17"/>
                        <a:pt x="16" y="22"/>
                        <a:pt x="17" y="28"/>
                      </a:cubicBezTo>
                      <a:cubicBezTo>
                        <a:pt x="18" y="39"/>
                        <a:pt x="19" y="49"/>
                        <a:pt x="19" y="60"/>
                      </a:cubicBezTo>
                      <a:cubicBezTo>
                        <a:pt x="19" y="61"/>
                        <a:pt x="20" y="61"/>
                        <a:pt x="20" y="60"/>
                      </a:cubicBezTo>
                      <a:cubicBezTo>
                        <a:pt x="20" y="41"/>
                        <a:pt x="17" y="21"/>
                        <a:pt x="16" y="1"/>
                      </a:cubicBezTo>
                      <a:cubicBezTo>
                        <a:pt x="16" y="1"/>
                        <a:pt x="16" y="0"/>
                        <a:pt x="16" y="0"/>
                      </a:cubicBezTo>
                      <a:cubicBezTo>
                        <a:pt x="11" y="0"/>
                        <a:pt x="6" y="1"/>
                        <a:pt x="1" y="2"/>
                      </a:cubicBezTo>
                      <a:cubicBezTo>
                        <a:pt x="1" y="2"/>
                        <a:pt x="0" y="2"/>
                        <a:pt x="0" y="2"/>
                      </a:cubicBezTo>
                      <a:cubicBezTo>
                        <a:pt x="1" y="13"/>
                        <a:pt x="2" y="23"/>
                        <a:pt x="4" y="33"/>
                      </a:cubicBezTo>
                      <a:cubicBezTo>
                        <a:pt x="5" y="39"/>
                        <a:pt x="6" y="45"/>
                        <a:pt x="5" y="51"/>
                      </a:cubicBezTo>
                      <a:cubicBezTo>
                        <a:pt x="5" y="55"/>
                        <a:pt x="5" y="59"/>
                        <a:pt x="6" y="64"/>
                      </a:cubicBezTo>
                      <a:cubicBezTo>
                        <a:pt x="6" y="64"/>
                        <a:pt x="8" y="64"/>
                        <a:pt x="7" y="6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4" name="Freeform 78"/>
                <p:cNvSpPr/>
                <p:nvPr/>
              </p:nvSpPr>
              <p:spPr bwMode="auto">
                <a:xfrm>
                  <a:off x="1228725" y="2106613"/>
                  <a:ext cx="17463" cy="65088"/>
                </a:xfrm>
                <a:custGeom>
                  <a:avLst/>
                  <a:gdLst>
                    <a:gd name="T0" fmla="*/ 0 w 17"/>
                    <a:gd name="T1" fmla="*/ 10 h 61"/>
                    <a:gd name="T2" fmla="*/ 6 w 17"/>
                    <a:gd name="T3" fmla="*/ 4 h 61"/>
                    <a:gd name="T4" fmla="*/ 3 w 17"/>
                    <a:gd name="T5" fmla="*/ 12 h 61"/>
                    <a:gd name="T6" fmla="*/ 3 w 17"/>
                    <a:gd name="T7" fmla="*/ 16 h 61"/>
                    <a:gd name="T8" fmla="*/ 7 w 17"/>
                    <a:gd name="T9" fmla="*/ 12 h 61"/>
                    <a:gd name="T10" fmla="*/ 10 w 17"/>
                    <a:gd name="T11" fmla="*/ 7 h 61"/>
                    <a:gd name="T12" fmla="*/ 4 w 17"/>
                    <a:gd name="T13" fmla="*/ 21 h 61"/>
                    <a:gd name="T14" fmla="*/ 6 w 17"/>
                    <a:gd name="T15" fmla="*/ 23 h 61"/>
                    <a:gd name="T16" fmla="*/ 10 w 17"/>
                    <a:gd name="T17" fmla="*/ 19 h 61"/>
                    <a:gd name="T18" fmla="*/ 13 w 17"/>
                    <a:gd name="T19" fmla="*/ 14 h 61"/>
                    <a:gd name="T20" fmla="*/ 6 w 17"/>
                    <a:gd name="T21" fmla="*/ 30 h 61"/>
                    <a:gd name="T22" fmla="*/ 10 w 17"/>
                    <a:gd name="T23" fmla="*/ 22 h 61"/>
                    <a:gd name="T24" fmla="*/ 6 w 17"/>
                    <a:gd name="T25" fmla="*/ 32 h 61"/>
                    <a:gd name="T26" fmla="*/ 12 w 17"/>
                    <a:gd name="T27" fmla="*/ 26 h 61"/>
                    <a:gd name="T28" fmla="*/ 4 w 17"/>
                    <a:gd name="T29" fmla="*/ 38 h 61"/>
                    <a:gd name="T30" fmla="*/ 11 w 17"/>
                    <a:gd name="T31" fmla="*/ 29 h 61"/>
                    <a:gd name="T32" fmla="*/ 7 w 17"/>
                    <a:gd name="T33" fmla="*/ 42 h 61"/>
                    <a:gd name="T34" fmla="*/ 5 w 17"/>
                    <a:gd name="T35" fmla="*/ 47 h 61"/>
                    <a:gd name="T36" fmla="*/ 12 w 17"/>
                    <a:gd name="T37" fmla="*/ 39 h 61"/>
                    <a:gd name="T38" fmla="*/ 7 w 17"/>
                    <a:gd name="T39" fmla="*/ 51 h 61"/>
                    <a:gd name="T40" fmla="*/ 8 w 17"/>
                    <a:gd name="T41" fmla="*/ 54 h 61"/>
                    <a:gd name="T42" fmla="*/ 15 w 17"/>
                    <a:gd name="T43" fmla="*/ 47 h 61"/>
                    <a:gd name="T44" fmla="*/ 9 w 17"/>
                    <a:gd name="T45" fmla="*/ 59 h 61"/>
                    <a:gd name="T46" fmla="*/ 13 w 17"/>
                    <a:gd name="T47" fmla="*/ 52 h 61"/>
                    <a:gd name="T48" fmla="*/ 10 w 17"/>
                    <a:gd name="T49" fmla="*/ 60 h 61"/>
                    <a:gd name="T50" fmla="*/ 11 w 17"/>
                    <a:gd name="T51" fmla="*/ 58 h 61"/>
                    <a:gd name="T52" fmla="*/ 15 w 17"/>
                    <a:gd name="T53" fmla="*/ 49 h 61"/>
                    <a:gd name="T54" fmla="*/ 11 w 17"/>
                    <a:gd name="T55" fmla="*/ 56 h 61"/>
                    <a:gd name="T56" fmla="*/ 15 w 17"/>
                    <a:gd name="T57" fmla="*/ 43 h 61"/>
                    <a:gd name="T58" fmla="*/ 11 w 17"/>
                    <a:gd name="T59" fmla="*/ 50 h 61"/>
                    <a:gd name="T60" fmla="*/ 15 w 17"/>
                    <a:gd name="T61" fmla="*/ 39 h 61"/>
                    <a:gd name="T62" fmla="*/ 15 w 17"/>
                    <a:gd name="T63" fmla="*/ 36 h 61"/>
                    <a:gd name="T64" fmla="*/ 6 w 17"/>
                    <a:gd name="T65" fmla="*/ 45 h 61"/>
                    <a:gd name="T66" fmla="*/ 10 w 17"/>
                    <a:gd name="T67" fmla="*/ 40 h 61"/>
                    <a:gd name="T68" fmla="*/ 14 w 17"/>
                    <a:gd name="T69" fmla="*/ 31 h 61"/>
                    <a:gd name="T70" fmla="*/ 14 w 17"/>
                    <a:gd name="T71" fmla="*/ 27 h 61"/>
                    <a:gd name="T72" fmla="*/ 8 w 17"/>
                    <a:gd name="T73" fmla="*/ 33 h 61"/>
                    <a:gd name="T74" fmla="*/ 14 w 17"/>
                    <a:gd name="T75" fmla="*/ 21 h 61"/>
                    <a:gd name="T76" fmla="*/ 13 w 17"/>
                    <a:gd name="T77" fmla="*/ 20 h 61"/>
                    <a:gd name="T78" fmla="*/ 8 w 17"/>
                    <a:gd name="T79" fmla="*/ 24 h 61"/>
                    <a:gd name="T80" fmla="*/ 16 w 17"/>
                    <a:gd name="T81" fmla="*/ 12 h 61"/>
                    <a:gd name="T82" fmla="*/ 7 w 17"/>
                    <a:gd name="T83" fmla="*/ 21 h 61"/>
                    <a:gd name="T84" fmla="*/ 12 w 17"/>
                    <a:gd name="T85" fmla="*/ 10 h 61"/>
                    <a:gd name="T86" fmla="*/ 12 w 17"/>
                    <a:gd name="T87" fmla="*/ 5 h 61"/>
                    <a:gd name="T88" fmla="*/ 8 w 17"/>
                    <a:gd name="T89" fmla="*/ 9 h 61"/>
                    <a:gd name="T90" fmla="*/ 11 w 17"/>
                    <a:gd name="T91" fmla="*/ 1 h 61"/>
                    <a:gd name="T92" fmla="*/ 5 w 17"/>
                    <a:gd name="T93" fmla="*/ 7 h 61"/>
                    <a:gd name="T94" fmla="*/ 9 w 17"/>
                    <a:gd name="T95" fmla="*/ 3 h 61"/>
                    <a:gd name="T96" fmla="*/ 5 w 17"/>
                    <a:gd name="T97" fmla="*/ 2 h 61"/>
                    <a:gd name="T98" fmla="*/ 0 w 17"/>
                    <a:gd name="T99" fmla="*/ 7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7" h="61">
                      <a:moveTo>
                        <a:pt x="1" y="8"/>
                      </a:moveTo>
                      <a:cubicBezTo>
                        <a:pt x="5" y="1"/>
                        <a:pt x="1" y="7"/>
                        <a:pt x="0" y="10"/>
                      </a:cubicBezTo>
                      <a:cubicBezTo>
                        <a:pt x="0" y="10"/>
                        <a:pt x="1" y="11"/>
                        <a:pt x="2" y="10"/>
                      </a:cubicBezTo>
                      <a:cubicBezTo>
                        <a:pt x="0" y="12"/>
                        <a:pt x="7" y="3"/>
                        <a:pt x="6" y="4"/>
                      </a:cubicBezTo>
                      <a:cubicBezTo>
                        <a:pt x="5" y="7"/>
                        <a:pt x="3" y="9"/>
                        <a:pt x="2" y="12"/>
                      </a:cubicBezTo>
                      <a:cubicBezTo>
                        <a:pt x="2" y="13"/>
                        <a:pt x="3" y="13"/>
                        <a:pt x="3" y="12"/>
                      </a:cubicBezTo>
                      <a:cubicBezTo>
                        <a:pt x="5" y="10"/>
                        <a:pt x="9" y="6"/>
                        <a:pt x="9" y="4"/>
                      </a:cubicBezTo>
                      <a:cubicBezTo>
                        <a:pt x="8" y="8"/>
                        <a:pt x="5" y="12"/>
                        <a:pt x="3" y="16"/>
                      </a:cubicBezTo>
                      <a:cubicBezTo>
                        <a:pt x="2" y="16"/>
                        <a:pt x="3" y="17"/>
                        <a:pt x="4" y="17"/>
                      </a:cubicBezTo>
                      <a:cubicBezTo>
                        <a:pt x="6" y="14"/>
                        <a:pt x="6" y="14"/>
                        <a:pt x="7" y="12"/>
                      </a:cubicBezTo>
                      <a:cubicBezTo>
                        <a:pt x="8" y="11"/>
                        <a:pt x="9" y="10"/>
                        <a:pt x="9" y="10"/>
                      </a:cubicBezTo>
                      <a:cubicBezTo>
                        <a:pt x="11" y="8"/>
                        <a:pt x="11" y="7"/>
                        <a:pt x="10" y="7"/>
                      </a:cubicBezTo>
                      <a:cubicBezTo>
                        <a:pt x="7" y="11"/>
                        <a:pt x="5" y="15"/>
                        <a:pt x="3" y="20"/>
                      </a:cubicBezTo>
                      <a:cubicBezTo>
                        <a:pt x="3" y="21"/>
                        <a:pt x="4" y="21"/>
                        <a:pt x="4" y="21"/>
                      </a:cubicBezTo>
                      <a:cubicBezTo>
                        <a:pt x="7" y="18"/>
                        <a:pt x="9" y="15"/>
                        <a:pt x="10" y="13"/>
                      </a:cubicBezTo>
                      <a:cubicBezTo>
                        <a:pt x="9" y="16"/>
                        <a:pt x="7" y="20"/>
                        <a:pt x="6" y="23"/>
                      </a:cubicBezTo>
                      <a:cubicBezTo>
                        <a:pt x="5" y="24"/>
                        <a:pt x="7" y="25"/>
                        <a:pt x="7" y="24"/>
                      </a:cubicBezTo>
                      <a:cubicBezTo>
                        <a:pt x="8" y="22"/>
                        <a:pt x="9" y="21"/>
                        <a:pt x="10" y="19"/>
                      </a:cubicBezTo>
                      <a:cubicBezTo>
                        <a:pt x="12" y="18"/>
                        <a:pt x="13" y="16"/>
                        <a:pt x="14" y="15"/>
                      </a:cubicBezTo>
                      <a:cubicBezTo>
                        <a:pt x="14" y="14"/>
                        <a:pt x="14" y="14"/>
                        <a:pt x="13" y="14"/>
                      </a:cubicBezTo>
                      <a:cubicBezTo>
                        <a:pt x="10" y="19"/>
                        <a:pt x="7" y="24"/>
                        <a:pt x="5" y="29"/>
                      </a:cubicBezTo>
                      <a:cubicBezTo>
                        <a:pt x="4" y="30"/>
                        <a:pt x="5" y="30"/>
                        <a:pt x="6" y="30"/>
                      </a:cubicBezTo>
                      <a:cubicBezTo>
                        <a:pt x="7" y="28"/>
                        <a:pt x="8" y="26"/>
                        <a:pt x="9" y="25"/>
                      </a:cubicBezTo>
                      <a:cubicBezTo>
                        <a:pt x="11" y="24"/>
                        <a:pt x="12" y="22"/>
                        <a:pt x="10" y="22"/>
                      </a:cubicBezTo>
                      <a:cubicBezTo>
                        <a:pt x="9" y="25"/>
                        <a:pt x="7" y="28"/>
                        <a:pt x="5" y="31"/>
                      </a:cubicBezTo>
                      <a:cubicBezTo>
                        <a:pt x="5" y="32"/>
                        <a:pt x="6" y="33"/>
                        <a:pt x="6" y="32"/>
                      </a:cubicBezTo>
                      <a:cubicBezTo>
                        <a:pt x="8" y="31"/>
                        <a:pt x="9" y="30"/>
                        <a:pt x="10" y="28"/>
                      </a:cubicBezTo>
                      <a:cubicBezTo>
                        <a:pt x="11" y="28"/>
                        <a:pt x="11" y="27"/>
                        <a:pt x="12" y="26"/>
                      </a:cubicBezTo>
                      <a:cubicBezTo>
                        <a:pt x="14" y="25"/>
                        <a:pt x="14" y="24"/>
                        <a:pt x="12" y="24"/>
                      </a:cubicBezTo>
                      <a:cubicBezTo>
                        <a:pt x="10" y="29"/>
                        <a:pt x="6" y="33"/>
                        <a:pt x="4" y="38"/>
                      </a:cubicBezTo>
                      <a:cubicBezTo>
                        <a:pt x="4" y="38"/>
                        <a:pt x="5" y="39"/>
                        <a:pt x="5" y="38"/>
                      </a:cubicBezTo>
                      <a:cubicBezTo>
                        <a:pt x="8" y="35"/>
                        <a:pt x="10" y="32"/>
                        <a:pt x="11" y="29"/>
                      </a:cubicBezTo>
                      <a:cubicBezTo>
                        <a:pt x="9" y="33"/>
                        <a:pt x="7" y="37"/>
                        <a:pt x="5" y="41"/>
                      </a:cubicBezTo>
                      <a:cubicBezTo>
                        <a:pt x="5" y="42"/>
                        <a:pt x="6" y="43"/>
                        <a:pt x="7" y="42"/>
                      </a:cubicBezTo>
                      <a:cubicBezTo>
                        <a:pt x="7" y="42"/>
                        <a:pt x="15" y="29"/>
                        <a:pt x="11" y="37"/>
                      </a:cubicBezTo>
                      <a:cubicBezTo>
                        <a:pt x="9" y="40"/>
                        <a:pt x="6" y="43"/>
                        <a:pt x="5" y="47"/>
                      </a:cubicBezTo>
                      <a:cubicBezTo>
                        <a:pt x="4" y="48"/>
                        <a:pt x="5" y="48"/>
                        <a:pt x="6" y="48"/>
                      </a:cubicBezTo>
                      <a:cubicBezTo>
                        <a:pt x="7" y="46"/>
                        <a:pt x="12" y="39"/>
                        <a:pt x="12" y="39"/>
                      </a:cubicBezTo>
                      <a:cubicBezTo>
                        <a:pt x="9" y="42"/>
                        <a:pt x="7" y="46"/>
                        <a:pt x="6" y="50"/>
                      </a:cubicBezTo>
                      <a:cubicBezTo>
                        <a:pt x="5" y="51"/>
                        <a:pt x="6" y="51"/>
                        <a:pt x="7" y="51"/>
                      </a:cubicBezTo>
                      <a:cubicBezTo>
                        <a:pt x="9" y="48"/>
                        <a:pt x="13" y="43"/>
                        <a:pt x="14" y="41"/>
                      </a:cubicBezTo>
                      <a:cubicBezTo>
                        <a:pt x="12" y="46"/>
                        <a:pt x="9" y="50"/>
                        <a:pt x="8" y="54"/>
                      </a:cubicBezTo>
                      <a:cubicBezTo>
                        <a:pt x="7" y="55"/>
                        <a:pt x="9" y="56"/>
                        <a:pt x="9" y="55"/>
                      </a:cubicBezTo>
                      <a:cubicBezTo>
                        <a:pt x="11" y="52"/>
                        <a:pt x="13" y="49"/>
                        <a:pt x="15" y="47"/>
                      </a:cubicBezTo>
                      <a:cubicBezTo>
                        <a:pt x="12" y="50"/>
                        <a:pt x="10" y="54"/>
                        <a:pt x="8" y="58"/>
                      </a:cubicBezTo>
                      <a:cubicBezTo>
                        <a:pt x="7" y="59"/>
                        <a:pt x="9" y="60"/>
                        <a:pt x="9" y="59"/>
                      </a:cubicBezTo>
                      <a:cubicBezTo>
                        <a:pt x="10" y="57"/>
                        <a:pt x="11" y="56"/>
                        <a:pt x="12" y="54"/>
                      </a:cubicBezTo>
                      <a:cubicBezTo>
                        <a:pt x="15" y="53"/>
                        <a:pt x="15" y="52"/>
                        <a:pt x="13" y="52"/>
                      </a:cubicBezTo>
                      <a:cubicBezTo>
                        <a:pt x="12" y="54"/>
                        <a:pt x="10" y="57"/>
                        <a:pt x="9" y="60"/>
                      </a:cubicBezTo>
                      <a:cubicBezTo>
                        <a:pt x="9" y="60"/>
                        <a:pt x="10" y="61"/>
                        <a:pt x="10" y="60"/>
                      </a:cubicBezTo>
                      <a:cubicBezTo>
                        <a:pt x="11" y="60"/>
                        <a:pt x="11" y="60"/>
                        <a:pt x="12" y="59"/>
                      </a:cubicBezTo>
                      <a:cubicBezTo>
                        <a:pt x="13" y="58"/>
                        <a:pt x="12" y="57"/>
                        <a:pt x="11" y="58"/>
                      </a:cubicBezTo>
                      <a:cubicBezTo>
                        <a:pt x="13" y="56"/>
                        <a:pt x="14" y="52"/>
                        <a:pt x="16" y="50"/>
                      </a:cubicBezTo>
                      <a:cubicBezTo>
                        <a:pt x="16" y="49"/>
                        <a:pt x="15" y="48"/>
                        <a:pt x="15" y="49"/>
                      </a:cubicBezTo>
                      <a:cubicBezTo>
                        <a:pt x="13" y="50"/>
                        <a:pt x="12" y="52"/>
                        <a:pt x="11" y="54"/>
                      </a:cubicBezTo>
                      <a:cubicBezTo>
                        <a:pt x="9" y="55"/>
                        <a:pt x="9" y="56"/>
                        <a:pt x="11" y="56"/>
                      </a:cubicBezTo>
                      <a:cubicBezTo>
                        <a:pt x="13" y="52"/>
                        <a:pt x="15" y="48"/>
                        <a:pt x="17" y="44"/>
                      </a:cubicBezTo>
                      <a:cubicBezTo>
                        <a:pt x="17" y="43"/>
                        <a:pt x="16" y="43"/>
                        <a:pt x="15" y="43"/>
                      </a:cubicBezTo>
                      <a:cubicBezTo>
                        <a:pt x="14" y="45"/>
                        <a:pt x="13" y="47"/>
                        <a:pt x="11" y="49"/>
                      </a:cubicBezTo>
                      <a:cubicBezTo>
                        <a:pt x="9" y="52"/>
                        <a:pt x="9" y="52"/>
                        <a:pt x="11" y="50"/>
                      </a:cubicBezTo>
                      <a:cubicBezTo>
                        <a:pt x="13" y="46"/>
                        <a:pt x="15" y="43"/>
                        <a:pt x="16" y="40"/>
                      </a:cubicBezTo>
                      <a:cubicBezTo>
                        <a:pt x="17" y="39"/>
                        <a:pt x="16" y="38"/>
                        <a:pt x="15" y="39"/>
                      </a:cubicBezTo>
                      <a:cubicBezTo>
                        <a:pt x="13" y="42"/>
                        <a:pt x="10" y="45"/>
                        <a:pt x="8" y="48"/>
                      </a:cubicBezTo>
                      <a:cubicBezTo>
                        <a:pt x="11" y="45"/>
                        <a:pt x="13" y="40"/>
                        <a:pt x="15" y="36"/>
                      </a:cubicBezTo>
                      <a:cubicBezTo>
                        <a:pt x="15" y="36"/>
                        <a:pt x="14" y="35"/>
                        <a:pt x="14" y="36"/>
                      </a:cubicBezTo>
                      <a:cubicBezTo>
                        <a:pt x="11" y="38"/>
                        <a:pt x="8" y="41"/>
                        <a:pt x="6" y="45"/>
                      </a:cubicBezTo>
                      <a:cubicBezTo>
                        <a:pt x="7" y="45"/>
                        <a:pt x="7" y="45"/>
                        <a:pt x="7" y="45"/>
                      </a:cubicBezTo>
                      <a:cubicBezTo>
                        <a:pt x="8" y="43"/>
                        <a:pt x="9" y="42"/>
                        <a:pt x="10" y="40"/>
                      </a:cubicBezTo>
                      <a:cubicBezTo>
                        <a:pt x="12" y="37"/>
                        <a:pt x="13" y="35"/>
                        <a:pt x="15" y="32"/>
                      </a:cubicBezTo>
                      <a:cubicBezTo>
                        <a:pt x="15" y="32"/>
                        <a:pt x="14" y="31"/>
                        <a:pt x="14" y="31"/>
                      </a:cubicBezTo>
                      <a:cubicBezTo>
                        <a:pt x="11" y="34"/>
                        <a:pt x="9" y="36"/>
                        <a:pt x="7" y="39"/>
                      </a:cubicBezTo>
                      <a:cubicBezTo>
                        <a:pt x="10" y="35"/>
                        <a:pt x="12" y="31"/>
                        <a:pt x="14" y="27"/>
                      </a:cubicBezTo>
                      <a:cubicBezTo>
                        <a:pt x="14" y="26"/>
                        <a:pt x="13" y="26"/>
                        <a:pt x="13" y="26"/>
                      </a:cubicBezTo>
                      <a:cubicBezTo>
                        <a:pt x="11" y="29"/>
                        <a:pt x="4" y="40"/>
                        <a:pt x="8" y="33"/>
                      </a:cubicBezTo>
                      <a:cubicBezTo>
                        <a:pt x="10" y="29"/>
                        <a:pt x="13" y="26"/>
                        <a:pt x="15" y="22"/>
                      </a:cubicBezTo>
                      <a:cubicBezTo>
                        <a:pt x="16" y="22"/>
                        <a:pt x="15" y="21"/>
                        <a:pt x="14" y="21"/>
                      </a:cubicBezTo>
                      <a:cubicBezTo>
                        <a:pt x="12" y="24"/>
                        <a:pt x="10" y="27"/>
                        <a:pt x="7" y="29"/>
                      </a:cubicBezTo>
                      <a:cubicBezTo>
                        <a:pt x="9" y="27"/>
                        <a:pt x="11" y="23"/>
                        <a:pt x="13" y="20"/>
                      </a:cubicBezTo>
                      <a:cubicBezTo>
                        <a:pt x="13" y="19"/>
                        <a:pt x="12" y="18"/>
                        <a:pt x="12" y="19"/>
                      </a:cubicBezTo>
                      <a:cubicBezTo>
                        <a:pt x="10" y="21"/>
                        <a:pt x="9" y="22"/>
                        <a:pt x="8" y="24"/>
                      </a:cubicBezTo>
                      <a:cubicBezTo>
                        <a:pt x="6" y="26"/>
                        <a:pt x="6" y="27"/>
                        <a:pt x="7" y="27"/>
                      </a:cubicBezTo>
                      <a:cubicBezTo>
                        <a:pt x="10" y="22"/>
                        <a:pt x="13" y="17"/>
                        <a:pt x="16" y="12"/>
                      </a:cubicBezTo>
                      <a:cubicBezTo>
                        <a:pt x="16" y="11"/>
                        <a:pt x="15" y="11"/>
                        <a:pt x="15" y="11"/>
                      </a:cubicBezTo>
                      <a:cubicBezTo>
                        <a:pt x="12" y="15"/>
                        <a:pt x="10" y="18"/>
                        <a:pt x="7" y="21"/>
                      </a:cubicBezTo>
                      <a:cubicBezTo>
                        <a:pt x="9" y="19"/>
                        <a:pt x="11" y="14"/>
                        <a:pt x="13" y="11"/>
                      </a:cubicBezTo>
                      <a:cubicBezTo>
                        <a:pt x="13" y="10"/>
                        <a:pt x="12" y="10"/>
                        <a:pt x="12" y="10"/>
                      </a:cubicBezTo>
                      <a:cubicBezTo>
                        <a:pt x="10" y="12"/>
                        <a:pt x="6" y="15"/>
                        <a:pt x="5" y="18"/>
                      </a:cubicBezTo>
                      <a:cubicBezTo>
                        <a:pt x="7" y="13"/>
                        <a:pt x="10" y="9"/>
                        <a:pt x="12" y="5"/>
                      </a:cubicBezTo>
                      <a:cubicBezTo>
                        <a:pt x="13" y="4"/>
                        <a:pt x="11" y="3"/>
                        <a:pt x="11" y="4"/>
                      </a:cubicBezTo>
                      <a:cubicBezTo>
                        <a:pt x="10" y="6"/>
                        <a:pt x="9" y="7"/>
                        <a:pt x="8" y="9"/>
                      </a:cubicBezTo>
                      <a:cubicBezTo>
                        <a:pt x="7" y="10"/>
                        <a:pt x="3" y="18"/>
                        <a:pt x="7" y="12"/>
                      </a:cubicBezTo>
                      <a:cubicBezTo>
                        <a:pt x="9" y="9"/>
                        <a:pt x="10" y="5"/>
                        <a:pt x="11" y="1"/>
                      </a:cubicBezTo>
                      <a:cubicBezTo>
                        <a:pt x="12" y="1"/>
                        <a:pt x="11" y="0"/>
                        <a:pt x="10" y="1"/>
                      </a:cubicBezTo>
                      <a:cubicBezTo>
                        <a:pt x="8" y="3"/>
                        <a:pt x="7" y="5"/>
                        <a:pt x="5" y="7"/>
                      </a:cubicBezTo>
                      <a:cubicBezTo>
                        <a:pt x="3" y="9"/>
                        <a:pt x="3" y="10"/>
                        <a:pt x="5" y="10"/>
                      </a:cubicBezTo>
                      <a:cubicBezTo>
                        <a:pt x="6" y="8"/>
                        <a:pt x="7" y="5"/>
                        <a:pt x="9" y="3"/>
                      </a:cubicBezTo>
                      <a:cubicBezTo>
                        <a:pt x="9" y="2"/>
                        <a:pt x="8" y="1"/>
                        <a:pt x="8" y="2"/>
                      </a:cubicBezTo>
                      <a:cubicBezTo>
                        <a:pt x="3" y="5"/>
                        <a:pt x="0" y="11"/>
                        <a:pt x="5" y="2"/>
                      </a:cubicBezTo>
                      <a:cubicBezTo>
                        <a:pt x="5" y="2"/>
                        <a:pt x="4" y="1"/>
                        <a:pt x="4" y="2"/>
                      </a:cubicBezTo>
                      <a:cubicBezTo>
                        <a:pt x="1" y="5"/>
                        <a:pt x="2" y="3"/>
                        <a:pt x="0" y="7"/>
                      </a:cubicBezTo>
                      <a:cubicBezTo>
                        <a:pt x="0" y="8"/>
                        <a:pt x="1" y="8"/>
                        <a:pt x="1"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5" name="Freeform 79"/>
                <p:cNvSpPr/>
                <p:nvPr/>
              </p:nvSpPr>
              <p:spPr bwMode="auto">
                <a:xfrm>
                  <a:off x="1163638" y="2068513"/>
                  <a:ext cx="68263" cy="50800"/>
                </a:xfrm>
                <a:custGeom>
                  <a:avLst/>
                  <a:gdLst>
                    <a:gd name="T0" fmla="*/ 1 w 64"/>
                    <a:gd name="T1" fmla="*/ 47 h 48"/>
                    <a:gd name="T2" fmla="*/ 35 w 64"/>
                    <a:gd name="T3" fmla="*/ 35 h 48"/>
                    <a:gd name="T4" fmla="*/ 60 w 64"/>
                    <a:gd name="T5" fmla="*/ 1 h 48"/>
                    <a:gd name="T6" fmla="*/ 59 w 64"/>
                    <a:gd name="T7" fmla="*/ 0 h 48"/>
                    <a:gd name="T8" fmla="*/ 49 w 64"/>
                    <a:gd name="T9" fmla="*/ 7 h 48"/>
                    <a:gd name="T10" fmla="*/ 49 w 64"/>
                    <a:gd name="T11" fmla="*/ 8 h 48"/>
                    <a:gd name="T12" fmla="*/ 58 w 64"/>
                    <a:gd name="T13" fmla="*/ 3 h 48"/>
                    <a:gd name="T14" fmla="*/ 62 w 64"/>
                    <a:gd name="T15" fmla="*/ 13 h 48"/>
                    <a:gd name="T16" fmla="*/ 64 w 64"/>
                    <a:gd name="T17" fmla="*/ 13 h 48"/>
                    <a:gd name="T18" fmla="*/ 61 w 64"/>
                    <a:gd name="T19" fmla="*/ 1 h 48"/>
                    <a:gd name="T20" fmla="*/ 60 w 64"/>
                    <a:gd name="T21" fmla="*/ 0 h 48"/>
                    <a:gd name="T22" fmla="*/ 51 w 64"/>
                    <a:gd name="T23" fmla="*/ 5 h 48"/>
                    <a:gd name="T24" fmla="*/ 58 w 64"/>
                    <a:gd name="T25" fmla="*/ 4 h 48"/>
                    <a:gd name="T26" fmla="*/ 44 w 64"/>
                    <a:gd name="T27" fmla="*/ 27 h 48"/>
                    <a:gd name="T28" fmla="*/ 2 w 64"/>
                    <a:gd name="T29" fmla="*/ 45 h 48"/>
                    <a:gd name="T30" fmla="*/ 1 w 64"/>
                    <a:gd name="T31" fmla="*/ 47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4" h="48">
                      <a:moveTo>
                        <a:pt x="1" y="47"/>
                      </a:moveTo>
                      <a:cubicBezTo>
                        <a:pt x="14" y="48"/>
                        <a:pt x="25" y="42"/>
                        <a:pt x="35" y="35"/>
                      </a:cubicBezTo>
                      <a:cubicBezTo>
                        <a:pt x="48" y="26"/>
                        <a:pt x="54" y="15"/>
                        <a:pt x="60" y="1"/>
                      </a:cubicBezTo>
                      <a:cubicBezTo>
                        <a:pt x="61" y="1"/>
                        <a:pt x="60" y="0"/>
                        <a:pt x="59" y="0"/>
                      </a:cubicBezTo>
                      <a:cubicBezTo>
                        <a:pt x="55" y="2"/>
                        <a:pt x="52" y="4"/>
                        <a:pt x="49" y="7"/>
                      </a:cubicBezTo>
                      <a:cubicBezTo>
                        <a:pt x="48" y="7"/>
                        <a:pt x="49" y="9"/>
                        <a:pt x="49" y="8"/>
                      </a:cubicBezTo>
                      <a:cubicBezTo>
                        <a:pt x="52" y="7"/>
                        <a:pt x="55" y="5"/>
                        <a:pt x="58" y="3"/>
                      </a:cubicBezTo>
                      <a:cubicBezTo>
                        <a:pt x="61" y="2"/>
                        <a:pt x="62" y="11"/>
                        <a:pt x="62" y="13"/>
                      </a:cubicBezTo>
                      <a:cubicBezTo>
                        <a:pt x="62" y="14"/>
                        <a:pt x="64" y="13"/>
                        <a:pt x="64" y="13"/>
                      </a:cubicBezTo>
                      <a:cubicBezTo>
                        <a:pt x="63" y="8"/>
                        <a:pt x="63" y="5"/>
                        <a:pt x="61" y="1"/>
                      </a:cubicBezTo>
                      <a:cubicBezTo>
                        <a:pt x="61" y="0"/>
                        <a:pt x="60" y="0"/>
                        <a:pt x="60" y="0"/>
                      </a:cubicBezTo>
                      <a:cubicBezTo>
                        <a:pt x="57" y="2"/>
                        <a:pt x="54" y="4"/>
                        <a:pt x="51" y="5"/>
                      </a:cubicBezTo>
                      <a:cubicBezTo>
                        <a:pt x="48" y="7"/>
                        <a:pt x="58" y="4"/>
                        <a:pt x="58" y="4"/>
                      </a:cubicBezTo>
                      <a:cubicBezTo>
                        <a:pt x="54" y="12"/>
                        <a:pt x="51" y="20"/>
                        <a:pt x="44" y="27"/>
                      </a:cubicBezTo>
                      <a:cubicBezTo>
                        <a:pt x="34" y="37"/>
                        <a:pt x="17" y="47"/>
                        <a:pt x="2" y="45"/>
                      </a:cubicBezTo>
                      <a:cubicBezTo>
                        <a:pt x="1" y="45"/>
                        <a:pt x="0" y="46"/>
                        <a:pt x="1" y="4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6" name="Freeform 80"/>
                <p:cNvSpPr/>
                <p:nvPr/>
              </p:nvSpPr>
              <p:spPr bwMode="auto">
                <a:xfrm>
                  <a:off x="1265238" y="2162176"/>
                  <a:ext cx="14288" cy="15875"/>
                </a:xfrm>
                <a:custGeom>
                  <a:avLst/>
                  <a:gdLst>
                    <a:gd name="T0" fmla="*/ 2 w 14"/>
                    <a:gd name="T1" fmla="*/ 0 h 15"/>
                    <a:gd name="T2" fmla="*/ 1 w 14"/>
                    <a:gd name="T3" fmla="*/ 0 h 15"/>
                    <a:gd name="T4" fmla="*/ 1 w 14"/>
                    <a:gd name="T5" fmla="*/ 1 h 15"/>
                    <a:gd name="T6" fmla="*/ 13 w 14"/>
                    <a:gd name="T7" fmla="*/ 4 h 15"/>
                    <a:gd name="T8" fmla="*/ 13 w 14"/>
                    <a:gd name="T9" fmla="*/ 3 h 15"/>
                    <a:gd name="T10" fmla="*/ 8 w 14"/>
                    <a:gd name="T11" fmla="*/ 13 h 15"/>
                    <a:gd name="T12" fmla="*/ 9 w 14"/>
                    <a:gd name="T13" fmla="*/ 14 h 15"/>
                    <a:gd name="T14" fmla="*/ 14 w 14"/>
                    <a:gd name="T15" fmla="*/ 4 h 15"/>
                    <a:gd name="T16" fmla="*/ 13 w 14"/>
                    <a:gd name="T17" fmla="*/ 3 h 15"/>
                    <a:gd name="T18" fmla="*/ 1 w 14"/>
                    <a:gd name="T19" fmla="*/ 0 h 15"/>
                    <a:gd name="T20" fmla="*/ 0 w 14"/>
                    <a:gd name="T21" fmla="*/ 1 h 15"/>
                    <a:gd name="T22" fmla="*/ 1 w 14"/>
                    <a:gd name="T23" fmla="*/ 1 h 15"/>
                    <a:gd name="T24" fmla="*/ 2 w 14"/>
                    <a:gd name="T25"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 h="15">
                      <a:moveTo>
                        <a:pt x="2" y="0"/>
                      </a:moveTo>
                      <a:cubicBezTo>
                        <a:pt x="2" y="0"/>
                        <a:pt x="2" y="0"/>
                        <a:pt x="1" y="0"/>
                      </a:cubicBezTo>
                      <a:cubicBezTo>
                        <a:pt x="1" y="0"/>
                        <a:pt x="1" y="1"/>
                        <a:pt x="1" y="1"/>
                      </a:cubicBezTo>
                      <a:cubicBezTo>
                        <a:pt x="5" y="1"/>
                        <a:pt x="9" y="3"/>
                        <a:pt x="13" y="4"/>
                      </a:cubicBezTo>
                      <a:cubicBezTo>
                        <a:pt x="13" y="4"/>
                        <a:pt x="13" y="4"/>
                        <a:pt x="13" y="3"/>
                      </a:cubicBezTo>
                      <a:cubicBezTo>
                        <a:pt x="12" y="7"/>
                        <a:pt x="10" y="10"/>
                        <a:pt x="8" y="13"/>
                      </a:cubicBezTo>
                      <a:cubicBezTo>
                        <a:pt x="7" y="14"/>
                        <a:pt x="8" y="15"/>
                        <a:pt x="9" y="14"/>
                      </a:cubicBezTo>
                      <a:cubicBezTo>
                        <a:pt x="11" y="11"/>
                        <a:pt x="13" y="7"/>
                        <a:pt x="14" y="4"/>
                      </a:cubicBezTo>
                      <a:cubicBezTo>
                        <a:pt x="14" y="3"/>
                        <a:pt x="14" y="3"/>
                        <a:pt x="13" y="3"/>
                      </a:cubicBezTo>
                      <a:cubicBezTo>
                        <a:pt x="9" y="2"/>
                        <a:pt x="5" y="0"/>
                        <a:pt x="1" y="0"/>
                      </a:cubicBezTo>
                      <a:cubicBezTo>
                        <a:pt x="0" y="0"/>
                        <a:pt x="0" y="0"/>
                        <a:pt x="0" y="1"/>
                      </a:cubicBezTo>
                      <a:cubicBezTo>
                        <a:pt x="1" y="1"/>
                        <a:pt x="1" y="1"/>
                        <a:pt x="1" y="1"/>
                      </a:cubicBezTo>
                      <a:cubicBezTo>
                        <a:pt x="2" y="2"/>
                        <a:pt x="3" y="1"/>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7" name="Freeform 81"/>
                <p:cNvSpPr/>
                <p:nvPr/>
              </p:nvSpPr>
              <p:spPr bwMode="auto">
                <a:xfrm>
                  <a:off x="1144588" y="2081213"/>
                  <a:ext cx="20638" cy="17463"/>
                </a:xfrm>
                <a:custGeom>
                  <a:avLst/>
                  <a:gdLst>
                    <a:gd name="T0" fmla="*/ 1 w 19"/>
                    <a:gd name="T1" fmla="*/ 16 h 16"/>
                    <a:gd name="T2" fmla="*/ 12 w 19"/>
                    <a:gd name="T3" fmla="*/ 1 h 16"/>
                    <a:gd name="T4" fmla="*/ 11 w 19"/>
                    <a:gd name="T5" fmla="*/ 1 h 16"/>
                    <a:gd name="T6" fmla="*/ 17 w 19"/>
                    <a:gd name="T7" fmla="*/ 13 h 16"/>
                    <a:gd name="T8" fmla="*/ 18 w 19"/>
                    <a:gd name="T9" fmla="*/ 12 h 16"/>
                    <a:gd name="T10" fmla="*/ 12 w 19"/>
                    <a:gd name="T11" fmla="*/ 1 h 16"/>
                    <a:gd name="T12" fmla="*/ 11 w 19"/>
                    <a:gd name="T13" fmla="*/ 1 h 16"/>
                    <a:gd name="T14" fmla="*/ 1 w 19"/>
                    <a:gd name="T15" fmla="*/ 14 h 16"/>
                    <a:gd name="T16" fmla="*/ 1 w 19"/>
                    <a:gd name="T17"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16">
                      <a:moveTo>
                        <a:pt x="1" y="16"/>
                      </a:moveTo>
                      <a:cubicBezTo>
                        <a:pt x="7" y="14"/>
                        <a:pt x="10" y="6"/>
                        <a:pt x="12" y="1"/>
                      </a:cubicBezTo>
                      <a:cubicBezTo>
                        <a:pt x="12" y="1"/>
                        <a:pt x="11" y="1"/>
                        <a:pt x="11" y="1"/>
                      </a:cubicBezTo>
                      <a:cubicBezTo>
                        <a:pt x="13" y="5"/>
                        <a:pt x="14" y="10"/>
                        <a:pt x="17" y="13"/>
                      </a:cubicBezTo>
                      <a:cubicBezTo>
                        <a:pt x="18" y="14"/>
                        <a:pt x="19" y="13"/>
                        <a:pt x="18" y="12"/>
                      </a:cubicBezTo>
                      <a:cubicBezTo>
                        <a:pt x="15" y="9"/>
                        <a:pt x="15" y="4"/>
                        <a:pt x="12" y="1"/>
                      </a:cubicBezTo>
                      <a:cubicBezTo>
                        <a:pt x="12" y="0"/>
                        <a:pt x="11" y="0"/>
                        <a:pt x="11" y="1"/>
                      </a:cubicBezTo>
                      <a:cubicBezTo>
                        <a:pt x="9" y="5"/>
                        <a:pt x="6" y="13"/>
                        <a:pt x="1" y="14"/>
                      </a:cubicBezTo>
                      <a:cubicBezTo>
                        <a:pt x="0" y="15"/>
                        <a:pt x="0" y="16"/>
                        <a:pt x="1"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8" name="Freeform 95"/>
                <p:cNvSpPr/>
                <p:nvPr/>
              </p:nvSpPr>
              <p:spPr bwMode="auto">
                <a:xfrm>
                  <a:off x="1050925" y="2143126"/>
                  <a:ext cx="92075" cy="84138"/>
                </a:xfrm>
                <a:custGeom>
                  <a:avLst/>
                  <a:gdLst>
                    <a:gd name="T0" fmla="*/ 55 w 87"/>
                    <a:gd name="T1" fmla="*/ 6 h 79"/>
                    <a:gd name="T2" fmla="*/ 28 w 87"/>
                    <a:gd name="T3" fmla="*/ 10 h 79"/>
                    <a:gd name="T4" fmla="*/ 7 w 87"/>
                    <a:gd name="T5" fmla="*/ 38 h 79"/>
                    <a:gd name="T6" fmla="*/ 44 w 87"/>
                    <a:gd name="T7" fmla="*/ 78 h 79"/>
                    <a:gd name="T8" fmla="*/ 81 w 87"/>
                    <a:gd name="T9" fmla="*/ 35 h 79"/>
                    <a:gd name="T10" fmla="*/ 47 w 87"/>
                    <a:gd name="T11" fmla="*/ 3 h 79"/>
                    <a:gd name="T12" fmla="*/ 48 w 87"/>
                    <a:gd name="T13" fmla="*/ 5 h 79"/>
                    <a:gd name="T14" fmla="*/ 79 w 87"/>
                    <a:gd name="T15" fmla="*/ 32 h 79"/>
                    <a:gd name="T16" fmla="*/ 47 w 87"/>
                    <a:gd name="T17" fmla="*/ 77 h 79"/>
                    <a:gd name="T18" fmla="*/ 7 w 87"/>
                    <a:gd name="T19" fmla="*/ 43 h 79"/>
                    <a:gd name="T20" fmla="*/ 25 w 87"/>
                    <a:gd name="T21" fmla="*/ 13 h 79"/>
                    <a:gd name="T22" fmla="*/ 54 w 87"/>
                    <a:gd name="T23" fmla="*/ 7 h 79"/>
                    <a:gd name="T24" fmla="*/ 55 w 87"/>
                    <a:gd name="T25" fmla="*/ 6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7" h="79">
                      <a:moveTo>
                        <a:pt x="55" y="6"/>
                      </a:moveTo>
                      <a:cubicBezTo>
                        <a:pt x="47" y="0"/>
                        <a:pt x="36" y="6"/>
                        <a:pt x="28" y="10"/>
                      </a:cubicBezTo>
                      <a:cubicBezTo>
                        <a:pt x="17" y="15"/>
                        <a:pt x="10" y="26"/>
                        <a:pt x="7" y="38"/>
                      </a:cubicBezTo>
                      <a:cubicBezTo>
                        <a:pt x="0" y="60"/>
                        <a:pt x="23" y="78"/>
                        <a:pt x="44" y="78"/>
                      </a:cubicBezTo>
                      <a:cubicBezTo>
                        <a:pt x="65" y="79"/>
                        <a:pt x="86" y="55"/>
                        <a:pt x="81" y="35"/>
                      </a:cubicBezTo>
                      <a:cubicBezTo>
                        <a:pt x="79" y="24"/>
                        <a:pt x="62" y="0"/>
                        <a:pt x="47" y="3"/>
                      </a:cubicBezTo>
                      <a:cubicBezTo>
                        <a:pt x="46" y="4"/>
                        <a:pt x="47" y="5"/>
                        <a:pt x="48" y="5"/>
                      </a:cubicBezTo>
                      <a:cubicBezTo>
                        <a:pt x="60" y="1"/>
                        <a:pt x="75" y="23"/>
                        <a:pt x="79" y="32"/>
                      </a:cubicBezTo>
                      <a:cubicBezTo>
                        <a:pt x="87" y="52"/>
                        <a:pt x="66" y="75"/>
                        <a:pt x="47" y="77"/>
                      </a:cubicBezTo>
                      <a:cubicBezTo>
                        <a:pt x="27" y="79"/>
                        <a:pt x="6" y="63"/>
                        <a:pt x="7" y="43"/>
                      </a:cubicBezTo>
                      <a:cubicBezTo>
                        <a:pt x="7" y="32"/>
                        <a:pt x="16" y="20"/>
                        <a:pt x="25" y="13"/>
                      </a:cubicBezTo>
                      <a:cubicBezTo>
                        <a:pt x="33" y="8"/>
                        <a:pt x="46" y="1"/>
                        <a:pt x="54" y="7"/>
                      </a:cubicBezTo>
                      <a:cubicBezTo>
                        <a:pt x="55" y="8"/>
                        <a:pt x="55" y="6"/>
                        <a:pt x="55"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9" name="Freeform 96"/>
                <p:cNvSpPr/>
                <p:nvPr/>
              </p:nvSpPr>
              <p:spPr bwMode="auto">
                <a:xfrm>
                  <a:off x="1063625" y="2144713"/>
                  <a:ext cx="73025" cy="74613"/>
                </a:xfrm>
                <a:custGeom>
                  <a:avLst/>
                  <a:gdLst>
                    <a:gd name="T0" fmla="*/ 0 w 70"/>
                    <a:gd name="T1" fmla="*/ 24 h 70"/>
                    <a:gd name="T2" fmla="*/ 13 w 70"/>
                    <a:gd name="T3" fmla="*/ 37 h 70"/>
                    <a:gd name="T4" fmla="*/ 27 w 70"/>
                    <a:gd name="T5" fmla="*/ 39 h 70"/>
                    <a:gd name="T6" fmla="*/ 43 w 70"/>
                    <a:gd name="T7" fmla="*/ 40 h 70"/>
                    <a:gd name="T8" fmla="*/ 44 w 70"/>
                    <a:gd name="T9" fmla="*/ 47 h 70"/>
                    <a:gd name="T10" fmla="*/ 49 w 70"/>
                    <a:gd name="T11" fmla="*/ 68 h 70"/>
                    <a:gd name="T12" fmla="*/ 50 w 70"/>
                    <a:gd name="T13" fmla="*/ 69 h 70"/>
                    <a:gd name="T14" fmla="*/ 61 w 70"/>
                    <a:gd name="T15" fmla="*/ 48 h 70"/>
                    <a:gd name="T16" fmla="*/ 64 w 70"/>
                    <a:gd name="T17" fmla="*/ 36 h 70"/>
                    <a:gd name="T18" fmla="*/ 48 w 70"/>
                    <a:gd name="T19" fmla="*/ 32 h 70"/>
                    <a:gd name="T20" fmla="*/ 33 w 70"/>
                    <a:gd name="T21" fmla="*/ 35 h 70"/>
                    <a:gd name="T22" fmla="*/ 28 w 70"/>
                    <a:gd name="T23" fmla="*/ 34 h 70"/>
                    <a:gd name="T24" fmla="*/ 30 w 70"/>
                    <a:gd name="T25" fmla="*/ 26 h 70"/>
                    <a:gd name="T26" fmla="*/ 36 w 70"/>
                    <a:gd name="T27" fmla="*/ 22 h 70"/>
                    <a:gd name="T28" fmla="*/ 42 w 70"/>
                    <a:gd name="T29" fmla="*/ 11 h 70"/>
                    <a:gd name="T30" fmla="*/ 41 w 70"/>
                    <a:gd name="T31" fmla="*/ 1 h 70"/>
                    <a:gd name="T32" fmla="*/ 41 w 70"/>
                    <a:gd name="T33" fmla="*/ 0 h 70"/>
                    <a:gd name="T34" fmla="*/ 37 w 70"/>
                    <a:gd name="T35" fmla="*/ 6 h 70"/>
                    <a:gd name="T36" fmla="*/ 39 w 70"/>
                    <a:gd name="T37" fmla="*/ 10 h 70"/>
                    <a:gd name="T38" fmla="*/ 37 w 70"/>
                    <a:gd name="T39" fmla="*/ 18 h 70"/>
                    <a:gd name="T40" fmla="*/ 24 w 70"/>
                    <a:gd name="T41" fmla="*/ 28 h 70"/>
                    <a:gd name="T42" fmla="*/ 56 w 70"/>
                    <a:gd name="T43" fmla="*/ 32 h 70"/>
                    <a:gd name="T44" fmla="*/ 55 w 70"/>
                    <a:gd name="T45" fmla="*/ 57 h 70"/>
                    <a:gd name="T46" fmla="*/ 52 w 70"/>
                    <a:gd name="T47" fmla="*/ 62 h 70"/>
                    <a:gd name="T48" fmla="*/ 51 w 70"/>
                    <a:gd name="T49" fmla="*/ 67 h 70"/>
                    <a:gd name="T50" fmla="*/ 53 w 70"/>
                    <a:gd name="T51" fmla="*/ 62 h 70"/>
                    <a:gd name="T52" fmla="*/ 50 w 70"/>
                    <a:gd name="T53" fmla="*/ 54 h 70"/>
                    <a:gd name="T54" fmla="*/ 45 w 70"/>
                    <a:gd name="T55" fmla="*/ 40 h 70"/>
                    <a:gd name="T56" fmla="*/ 27 w 70"/>
                    <a:gd name="T57" fmla="*/ 38 h 70"/>
                    <a:gd name="T58" fmla="*/ 6 w 70"/>
                    <a:gd name="T59" fmla="*/ 26 h 70"/>
                    <a:gd name="T60" fmla="*/ 0 w 70"/>
                    <a:gd name="T61" fmla="*/ 23 h 70"/>
                    <a:gd name="T62" fmla="*/ 0 w 70"/>
                    <a:gd name="T63" fmla="*/ 2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0" h="70">
                      <a:moveTo>
                        <a:pt x="0" y="24"/>
                      </a:moveTo>
                      <a:cubicBezTo>
                        <a:pt x="5" y="24"/>
                        <a:pt x="9" y="35"/>
                        <a:pt x="13" y="37"/>
                      </a:cubicBezTo>
                      <a:cubicBezTo>
                        <a:pt x="18" y="40"/>
                        <a:pt x="23" y="40"/>
                        <a:pt x="27" y="39"/>
                      </a:cubicBezTo>
                      <a:cubicBezTo>
                        <a:pt x="31" y="38"/>
                        <a:pt x="41" y="35"/>
                        <a:pt x="43" y="40"/>
                      </a:cubicBezTo>
                      <a:cubicBezTo>
                        <a:pt x="44" y="42"/>
                        <a:pt x="44" y="45"/>
                        <a:pt x="44" y="47"/>
                      </a:cubicBezTo>
                      <a:cubicBezTo>
                        <a:pt x="45" y="55"/>
                        <a:pt x="55" y="57"/>
                        <a:pt x="49" y="68"/>
                      </a:cubicBezTo>
                      <a:cubicBezTo>
                        <a:pt x="48" y="69"/>
                        <a:pt x="49" y="70"/>
                        <a:pt x="50" y="69"/>
                      </a:cubicBezTo>
                      <a:cubicBezTo>
                        <a:pt x="54" y="62"/>
                        <a:pt x="58" y="55"/>
                        <a:pt x="61" y="48"/>
                      </a:cubicBezTo>
                      <a:cubicBezTo>
                        <a:pt x="62" y="45"/>
                        <a:pt x="65" y="40"/>
                        <a:pt x="64" y="36"/>
                      </a:cubicBezTo>
                      <a:cubicBezTo>
                        <a:pt x="62" y="29"/>
                        <a:pt x="53" y="31"/>
                        <a:pt x="48" y="32"/>
                      </a:cubicBezTo>
                      <a:cubicBezTo>
                        <a:pt x="43" y="33"/>
                        <a:pt x="38" y="35"/>
                        <a:pt x="33" y="35"/>
                      </a:cubicBezTo>
                      <a:cubicBezTo>
                        <a:pt x="31" y="35"/>
                        <a:pt x="30" y="35"/>
                        <a:pt x="28" y="34"/>
                      </a:cubicBezTo>
                      <a:cubicBezTo>
                        <a:pt x="26" y="30"/>
                        <a:pt x="27" y="27"/>
                        <a:pt x="30" y="26"/>
                      </a:cubicBezTo>
                      <a:cubicBezTo>
                        <a:pt x="32" y="25"/>
                        <a:pt x="34" y="24"/>
                        <a:pt x="36" y="22"/>
                      </a:cubicBezTo>
                      <a:cubicBezTo>
                        <a:pt x="38" y="21"/>
                        <a:pt x="42" y="14"/>
                        <a:pt x="42" y="11"/>
                      </a:cubicBezTo>
                      <a:cubicBezTo>
                        <a:pt x="42" y="10"/>
                        <a:pt x="33" y="1"/>
                        <a:pt x="41" y="1"/>
                      </a:cubicBezTo>
                      <a:cubicBezTo>
                        <a:pt x="42" y="1"/>
                        <a:pt x="42" y="0"/>
                        <a:pt x="41" y="0"/>
                      </a:cubicBezTo>
                      <a:cubicBezTo>
                        <a:pt x="36" y="0"/>
                        <a:pt x="35" y="2"/>
                        <a:pt x="37" y="6"/>
                      </a:cubicBezTo>
                      <a:cubicBezTo>
                        <a:pt x="37" y="7"/>
                        <a:pt x="39" y="8"/>
                        <a:pt x="39" y="10"/>
                      </a:cubicBezTo>
                      <a:cubicBezTo>
                        <a:pt x="41" y="12"/>
                        <a:pt x="39" y="15"/>
                        <a:pt x="37" y="18"/>
                      </a:cubicBezTo>
                      <a:cubicBezTo>
                        <a:pt x="35" y="24"/>
                        <a:pt x="27" y="23"/>
                        <a:pt x="24" y="28"/>
                      </a:cubicBezTo>
                      <a:cubicBezTo>
                        <a:pt x="16" y="43"/>
                        <a:pt x="52" y="32"/>
                        <a:pt x="56" y="32"/>
                      </a:cubicBezTo>
                      <a:cubicBezTo>
                        <a:pt x="70" y="32"/>
                        <a:pt x="58" y="52"/>
                        <a:pt x="55" y="57"/>
                      </a:cubicBezTo>
                      <a:cubicBezTo>
                        <a:pt x="54" y="59"/>
                        <a:pt x="53" y="61"/>
                        <a:pt x="52" y="62"/>
                      </a:cubicBezTo>
                      <a:cubicBezTo>
                        <a:pt x="50" y="64"/>
                        <a:pt x="50" y="65"/>
                        <a:pt x="51" y="67"/>
                      </a:cubicBezTo>
                      <a:cubicBezTo>
                        <a:pt x="52" y="65"/>
                        <a:pt x="53" y="63"/>
                        <a:pt x="53" y="62"/>
                      </a:cubicBezTo>
                      <a:cubicBezTo>
                        <a:pt x="53" y="59"/>
                        <a:pt x="53" y="56"/>
                        <a:pt x="50" y="54"/>
                      </a:cubicBezTo>
                      <a:cubicBezTo>
                        <a:pt x="45" y="49"/>
                        <a:pt x="46" y="46"/>
                        <a:pt x="45" y="40"/>
                      </a:cubicBezTo>
                      <a:cubicBezTo>
                        <a:pt x="44" y="33"/>
                        <a:pt x="31" y="37"/>
                        <a:pt x="27" y="38"/>
                      </a:cubicBezTo>
                      <a:cubicBezTo>
                        <a:pt x="17" y="40"/>
                        <a:pt x="11" y="35"/>
                        <a:pt x="6" y="26"/>
                      </a:cubicBezTo>
                      <a:cubicBezTo>
                        <a:pt x="5" y="24"/>
                        <a:pt x="3" y="23"/>
                        <a:pt x="0" y="23"/>
                      </a:cubicBezTo>
                      <a:cubicBezTo>
                        <a:pt x="0" y="22"/>
                        <a:pt x="0" y="24"/>
                        <a:pt x="0" y="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0" name="Freeform 99"/>
                <p:cNvSpPr/>
                <p:nvPr/>
              </p:nvSpPr>
              <p:spPr bwMode="auto">
                <a:xfrm>
                  <a:off x="1104900" y="2179638"/>
                  <a:ext cx="25400" cy="30163"/>
                </a:xfrm>
                <a:custGeom>
                  <a:avLst/>
                  <a:gdLst>
                    <a:gd name="T0" fmla="*/ 2 w 24"/>
                    <a:gd name="T1" fmla="*/ 6 h 28"/>
                    <a:gd name="T2" fmla="*/ 5 w 24"/>
                    <a:gd name="T3" fmla="*/ 6 h 28"/>
                    <a:gd name="T4" fmla="*/ 5 w 24"/>
                    <a:gd name="T5" fmla="*/ 13 h 28"/>
                    <a:gd name="T6" fmla="*/ 8 w 24"/>
                    <a:gd name="T7" fmla="*/ 19 h 28"/>
                    <a:gd name="T8" fmla="*/ 11 w 24"/>
                    <a:gd name="T9" fmla="*/ 22 h 28"/>
                    <a:gd name="T10" fmla="*/ 13 w 24"/>
                    <a:gd name="T11" fmla="*/ 25 h 28"/>
                    <a:gd name="T12" fmla="*/ 14 w 24"/>
                    <a:gd name="T13" fmla="*/ 27 h 28"/>
                    <a:gd name="T14" fmla="*/ 16 w 24"/>
                    <a:gd name="T15" fmla="*/ 17 h 28"/>
                    <a:gd name="T16" fmla="*/ 17 w 24"/>
                    <a:gd name="T17" fmla="*/ 16 h 28"/>
                    <a:gd name="T18" fmla="*/ 18 w 24"/>
                    <a:gd name="T19" fmla="*/ 16 h 28"/>
                    <a:gd name="T20" fmla="*/ 20 w 24"/>
                    <a:gd name="T21" fmla="*/ 14 h 28"/>
                    <a:gd name="T22" fmla="*/ 21 w 24"/>
                    <a:gd name="T23" fmla="*/ 8 h 28"/>
                    <a:gd name="T24" fmla="*/ 14 w 24"/>
                    <a:gd name="T25" fmla="*/ 10 h 28"/>
                    <a:gd name="T26" fmla="*/ 13 w 24"/>
                    <a:gd name="T27" fmla="*/ 14 h 28"/>
                    <a:gd name="T28" fmla="*/ 9 w 24"/>
                    <a:gd name="T29" fmla="*/ 11 h 28"/>
                    <a:gd name="T30" fmla="*/ 10 w 24"/>
                    <a:gd name="T31" fmla="*/ 15 h 28"/>
                    <a:gd name="T32" fmla="*/ 7 w 24"/>
                    <a:gd name="T33" fmla="*/ 6 h 28"/>
                    <a:gd name="T34" fmla="*/ 20 w 24"/>
                    <a:gd name="T35" fmla="*/ 10 h 28"/>
                    <a:gd name="T36" fmla="*/ 18 w 24"/>
                    <a:gd name="T37" fmla="*/ 16 h 28"/>
                    <a:gd name="T38" fmla="*/ 14 w 24"/>
                    <a:gd name="T39" fmla="*/ 16 h 28"/>
                    <a:gd name="T40" fmla="*/ 11 w 24"/>
                    <a:gd name="T41" fmla="*/ 18 h 28"/>
                    <a:gd name="T42" fmla="*/ 7 w 24"/>
                    <a:gd name="T43" fmla="*/ 19 h 28"/>
                    <a:gd name="T44" fmla="*/ 17 w 24"/>
                    <a:gd name="T45" fmla="*/ 4 h 28"/>
                    <a:gd name="T46" fmla="*/ 11 w 24"/>
                    <a:gd name="T47" fmla="*/ 14 h 28"/>
                    <a:gd name="T48" fmla="*/ 9 w 24"/>
                    <a:gd name="T49" fmla="*/ 18 h 28"/>
                    <a:gd name="T50" fmla="*/ 10 w 24"/>
                    <a:gd name="T51" fmla="*/ 11 h 28"/>
                    <a:gd name="T52" fmla="*/ 10 w 24"/>
                    <a:gd name="T53" fmla="*/ 6 h 28"/>
                    <a:gd name="T54" fmla="*/ 13 w 24"/>
                    <a:gd name="T55" fmla="*/ 8 h 28"/>
                    <a:gd name="T56" fmla="*/ 12 w 24"/>
                    <a:gd name="T57" fmla="*/ 11 h 28"/>
                    <a:gd name="T58" fmla="*/ 17 w 24"/>
                    <a:gd name="T59" fmla="*/ 4 h 28"/>
                    <a:gd name="T60" fmla="*/ 8 w 24"/>
                    <a:gd name="T61" fmla="*/ 21 h 28"/>
                    <a:gd name="T62" fmla="*/ 11 w 24"/>
                    <a:gd name="T63" fmla="*/ 18 h 28"/>
                    <a:gd name="T64" fmla="*/ 13 w 24"/>
                    <a:gd name="T65" fmla="*/ 25 h 28"/>
                    <a:gd name="T66" fmla="*/ 15 w 24"/>
                    <a:gd name="T67" fmla="*/ 23 h 28"/>
                    <a:gd name="T68" fmla="*/ 15 w 24"/>
                    <a:gd name="T69" fmla="*/ 14 h 28"/>
                    <a:gd name="T70" fmla="*/ 7 w 24"/>
                    <a:gd name="T71" fmla="*/ 6 h 28"/>
                    <a:gd name="T72" fmla="*/ 10 w 24"/>
                    <a:gd name="T73" fmla="*/ 15 h 28"/>
                    <a:gd name="T74" fmla="*/ 9 w 24"/>
                    <a:gd name="T75" fmla="*/ 12 h 28"/>
                    <a:gd name="T76" fmla="*/ 13 w 24"/>
                    <a:gd name="T77" fmla="*/ 15 h 28"/>
                    <a:gd name="T78" fmla="*/ 14 w 24"/>
                    <a:gd name="T79" fmla="*/ 10 h 28"/>
                    <a:gd name="T80" fmla="*/ 22 w 24"/>
                    <a:gd name="T81" fmla="*/ 8 h 28"/>
                    <a:gd name="T82" fmla="*/ 22 w 24"/>
                    <a:gd name="T83" fmla="*/ 14 h 28"/>
                    <a:gd name="T84" fmla="*/ 20 w 24"/>
                    <a:gd name="T85" fmla="*/ 16 h 28"/>
                    <a:gd name="T86" fmla="*/ 18 w 24"/>
                    <a:gd name="T87" fmla="*/ 16 h 28"/>
                    <a:gd name="T88" fmla="*/ 18 w 24"/>
                    <a:gd name="T89" fmla="*/ 18 h 28"/>
                    <a:gd name="T90" fmla="*/ 15 w 24"/>
                    <a:gd name="T91" fmla="*/ 27 h 28"/>
                    <a:gd name="T92" fmla="*/ 15 w 24"/>
                    <a:gd name="T93" fmla="*/ 25 h 28"/>
                    <a:gd name="T94" fmla="*/ 12 w 24"/>
                    <a:gd name="T95" fmla="*/ 22 h 28"/>
                    <a:gd name="T96" fmla="*/ 9 w 24"/>
                    <a:gd name="T97" fmla="*/ 19 h 28"/>
                    <a:gd name="T98" fmla="*/ 6 w 24"/>
                    <a:gd name="T99" fmla="*/ 14 h 28"/>
                    <a:gd name="T100" fmla="*/ 6 w 24"/>
                    <a:gd name="T101" fmla="*/ 6 h 28"/>
                    <a:gd name="T102" fmla="*/ 0 w 24"/>
                    <a:gd name="T10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 h="28">
                      <a:moveTo>
                        <a:pt x="2" y="4"/>
                      </a:moveTo>
                      <a:cubicBezTo>
                        <a:pt x="2" y="4"/>
                        <a:pt x="2" y="4"/>
                        <a:pt x="2" y="4"/>
                      </a:cubicBezTo>
                      <a:cubicBezTo>
                        <a:pt x="1" y="4"/>
                        <a:pt x="1" y="4"/>
                        <a:pt x="1" y="5"/>
                      </a:cubicBezTo>
                      <a:cubicBezTo>
                        <a:pt x="1" y="5"/>
                        <a:pt x="1" y="6"/>
                        <a:pt x="2" y="6"/>
                      </a:cubicBezTo>
                      <a:cubicBezTo>
                        <a:pt x="2" y="7"/>
                        <a:pt x="3" y="7"/>
                        <a:pt x="3" y="7"/>
                      </a:cubicBezTo>
                      <a:cubicBezTo>
                        <a:pt x="4" y="6"/>
                        <a:pt x="5" y="5"/>
                        <a:pt x="6" y="4"/>
                      </a:cubicBezTo>
                      <a:cubicBezTo>
                        <a:pt x="5" y="4"/>
                        <a:pt x="5" y="4"/>
                        <a:pt x="4" y="3"/>
                      </a:cubicBezTo>
                      <a:cubicBezTo>
                        <a:pt x="5" y="4"/>
                        <a:pt x="5" y="5"/>
                        <a:pt x="5" y="6"/>
                      </a:cubicBezTo>
                      <a:cubicBezTo>
                        <a:pt x="5" y="7"/>
                        <a:pt x="6" y="7"/>
                        <a:pt x="6" y="6"/>
                      </a:cubicBezTo>
                      <a:cubicBezTo>
                        <a:pt x="7" y="5"/>
                        <a:pt x="7" y="4"/>
                        <a:pt x="7" y="3"/>
                      </a:cubicBezTo>
                      <a:cubicBezTo>
                        <a:pt x="7" y="3"/>
                        <a:pt x="7" y="3"/>
                        <a:pt x="6" y="3"/>
                      </a:cubicBezTo>
                      <a:cubicBezTo>
                        <a:pt x="6" y="7"/>
                        <a:pt x="5" y="10"/>
                        <a:pt x="5" y="13"/>
                      </a:cubicBezTo>
                      <a:cubicBezTo>
                        <a:pt x="4" y="14"/>
                        <a:pt x="6" y="15"/>
                        <a:pt x="6" y="14"/>
                      </a:cubicBezTo>
                      <a:cubicBezTo>
                        <a:pt x="7" y="10"/>
                        <a:pt x="8" y="7"/>
                        <a:pt x="9" y="3"/>
                      </a:cubicBezTo>
                      <a:cubicBezTo>
                        <a:pt x="9" y="3"/>
                        <a:pt x="8" y="3"/>
                        <a:pt x="8" y="3"/>
                      </a:cubicBezTo>
                      <a:cubicBezTo>
                        <a:pt x="9" y="8"/>
                        <a:pt x="7" y="14"/>
                        <a:pt x="8" y="19"/>
                      </a:cubicBezTo>
                      <a:cubicBezTo>
                        <a:pt x="8" y="20"/>
                        <a:pt x="9" y="20"/>
                        <a:pt x="9" y="19"/>
                      </a:cubicBezTo>
                      <a:cubicBezTo>
                        <a:pt x="11" y="15"/>
                        <a:pt x="11" y="10"/>
                        <a:pt x="12" y="5"/>
                      </a:cubicBezTo>
                      <a:cubicBezTo>
                        <a:pt x="11" y="5"/>
                        <a:pt x="11" y="5"/>
                        <a:pt x="11" y="5"/>
                      </a:cubicBezTo>
                      <a:cubicBezTo>
                        <a:pt x="11" y="11"/>
                        <a:pt x="11" y="16"/>
                        <a:pt x="11" y="22"/>
                      </a:cubicBezTo>
                      <a:cubicBezTo>
                        <a:pt x="11" y="23"/>
                        <a:pt x="12" y="23"/>
                        <a:pt x="12" y="22"/>
                      </a:cubicBezTo>
                      <a:cubicBezTo>
                        <a:pt x="13" y="15"/>
                        <a:pt x="15" y="8"/>
                        <a:pt x="16" y="2"/>
                      </a:cubicBezTo>
                      <a:cubicBezTo>
                        <a:pt x="16" y="1"/>
                        <a:pt x="16" y="1"/>
                        <a:pt x="15" y="1"/>
                      </a:cubicBezTo>
                      <a:cubicBezTo>
                        <a:pt x="15" y="9"/>
                        <a:pt x="14" y="17"/>
                        <a:pt x="13" y="25"/>
                      </a:cubicBezTo>
                      <a:cubicBezTo>
                        <a:pt x="14" y="25"/>
                        <a:pt x="14" y="25"/>
                        <a:pt x="15" y="25"/>
                      </a:cubicBezTo>
                      <a:cubicBezTo>
                        <a:pt x="15" y="18"/>
                        <a:pt x="16" y="11"/>
                        <a:pt x="17" y="3"/>
                      </a:cubicBezTo>
                      <a:cubicBezTo>
                        <a:pt x="17" y="3"/>
                        <a:pt x="16" y="3"/>
                        <a:pt x="16" y="3"/>
                      </a:cubicBezTo>
                      <a:cubicBezTo>
                        <a:pt x="16" y="11"/>
                        <a:pt x="14" y="19"/>
                        <a:pt x="14" y="27"/>
                      </a:cubicBezTo>
                      <a:cubicBezTo>
                        <a:pt x="14" y="28"/>
                        <a:pt x="15" y="28"/>
                        <a:pt x="15" y="27"/>
                      </a:cubicBezTo>
                      <a:cubicBezTo>
                        <a:pt x="16" y="19"/>
                        <a:pt x="18" y="12"/>
                        <a:pt x="20" y="5"/>
                      </a:cubicBezTo>
                      <a:cubicBezTo>
                        <a:pt x="19" y="5"/>
                        <a:pt x="19" y="5"/>
                        <a:pt x="18" y="5"/>
                      </a:cubicBezTo>
                      <a:cubicBezTo>
                        <a:pt x="18" y="9"/>
                        <a:pt x="17" y="13"/>
                        <a:pt x="16" y="17"/>
                      </a:cubicBezTo>
                      <a:cubicBezTo>
                        <a:pt x="17" y="17"/>
                        <a:pt x="17" y="17"/>
                        <a:pt x="18" y="17"/>
                      </a:cubicBezTo>
                      <a:cubicBezTo>
                        <a:pt x="18" y="12"/>
                        <a:pt x="19" y="7"/>
                        <a:pt x="20" y="3"/>
                      </a:cubicBezTo>
                      <a:cubicBezTo>
                        <a:pt x="19" y="3"/>
                        <a:pt x="19" y="2"/>
                        <a:pt x="18" y="2"/>
                      </a:cubicBezTo>
                      <a:cubicBezTo>
                        <a:pt x="19" y="7"/>
                        <a:pt x="18" y="11"/>
                        <a:pt x="17" y="16"/>
                      </a:cubicBezTo>
                      <a:cubicBezTo>
                        <a:pt x="18" y="16"/>
                        <a:pt x="18" y="16"/>
                        <a:pt x="18" y="16"/>
                      </a:cubicBezTo>
                      <a:cubicBezTo>
                        <a:pt x="18" y="12"/>
                        <a:pt x="19" y="9"/>
                        <a:pt x="20" y="5"/>
                      </a:cubicBezTo>
                      <a:cubicBezTo>
                        <a:pt x="20" y="5"/>
                        <a:pt x="19" y="5"/>
                        <a:pt x="19" y="5"/>
                      </a:cubicBezTo>
                      <a:cubicBezTo>
                        <a:pt x="19" y="9"/>
                        <a:pt x="19" y="12"/>
                        <a:pt x="18" y="16"/>
                      </a:cubicBezTo>
                      <a:cubicBezTo>
                        <a:pt x="19" y="16"/>
                        <a:pt x="19" y="16"/>
                        <a:pt x="20" y="16"/>
                      </a:cubicBezTo>
                      <a:cubicBezTo>
                        <a:pt x="20" y="11"/>
                        <a:pt x="21" y="7"/>
                        <a:pt x="22" y="3"/>
                      </a:cubicBezTo>
                      <a:cubicBezTo>
                        <a:pt x="22" y="3"/>
                        <a:pt x="21" y="3"/>
                        <a:pt x="21" y="3"/>
                      </a:cubicBezTo>
                      <a:cubicBezTo>
                        <a:pt x="21" y="6"/>
                        <a:pt x="20" y="10"/>
                        <a:pt x="20" y="14"/>
                      </a:cubicBezTo>
                      <a:cubicBezTo>
                        <a:pt x="21" y="14"/>
                        <a:pt x="21" y="14"/>
                        <a:pt x="22" y="14"/>
                      </a:cubicBezTo>
                      <a:cubicBezTo>
                        <a:pt x="22" y="9"/>
                        <a:pt x="23" y="5"/>
                        <a:pt x="24" y="1"/>
                      </a:cubicBezTo>
                      <a:cubicBezTo>
                        <a:pt x="24" y="1"/>
                        <a:pt x="23" y="1"/>
                        <a:pt x="23" y="1"/>
                      </a:cubicBezTo>
                      <a:cubicBezTo>
                        <a:pt x="22" y="3"/>
                        <a:pt x="22" y="6"/>
                        <a:pt x="21" y="8"/>
                      </a:cubicBezTo>
                      <a:cubicBezTo>
                        <a:pt x="21" y="8"/>
                        <a:pt x="22" y="8"/>
                        <a:pt x="22" y="8"/>
                      </a:cubicBezTo>
                      <a:cubicBezTo>
                        <a:pt x="21" y="6"/>
                        <a:pt x="20" y="5"/>
                        <a:pt x="19" y="3"/>
                      </a:cubicBezTo>
                      <a:cubicBezTo>
                        <a:pt x="19" y="3"/>
                        <a:pt x="18" y="3"/>
                        <a:pt x="18" y="3"/>
                      </a:cubicBezTo>
                      <a:cubicBezTo>
                        <a:pt x="16" y="5"/>
                        <a:pt x="15" y="7"/>
                        <a:pt x="14" y="10"/>
                      </a:cubicBezTo>
                      <a:cubicBezTo>
                        <a:pt x="15" y="10"/>
                        <a:pt x="15" y="10"/>
                        <a:pt x="16" y="10"/>
                      </a:cubicBezTo>
                      <a:cubicBezTo>
                        <a:pt x="16" y="8"/>
                        <a:pt x="16" y="6"/>
                        <a:pt x="17" y="3"/>
                      </a:cubicBezTo>
                      <a:cubicBezTo>
                        <a:pt x="17" y="2"/>
                        <a:pt x="15" y="2"/>
                        <a:pt x="15" y="3"/>
                      </a:cubicBezTo>
                      <a:cubicBezTo>
                        <a:pt x="14" y="7"/>
                        <a:pt x="14" y="11"/>
                        <a:pt x="13" y="14"/>
                      </a:cubicBezTo>
                      <a:cubicBezTo>
                        <a:pt x="14" y="14"/>
                        <a:pt x="14" y="15"/>
                        <a:pt x="15" y="15"/>
                      </a:cubicBezTo>
                      <a:cubicBezTo>
                        <a:pt x="15" y="10"/>
                        <a:pt x="15" y="6"/>
                        <a:pt x="14" y="2"/>
                      </a:cubicBezTo>
                      <a:cubicBezTo>
                        <a:pt x="14" y="1"/>
                        <a:pt x="13" y="1"/>
                        <a:pt x="13" y="2"/>
                      </a:cubicBezTo>
                      <a:cubicBezTo>
                        <a:pt x="11" y="5"/>
                        <a:pt x="10" y="8"/>
                        <a:pt x="9" y="11"/>
                      </a:cubicBezTo>
                      <a:cubicBezTo>
                        <a:pt x="10" y="11"/>
                        <a:pt x="10" y="12"/>
                        <a:pt x="11" y="12"/>
                      </a:cubicBezTo>
                      <a:cubicBezTo>
                        <a:pt x="10" y="8"/>
                        <a:pt x="11" y="5"/>
                        <a:pt x="11" y="1"/>
                      </a:cubicBezTo>
                      <a:cubicBezTo>
                        <a:pt x="11" y="1"/>
                        <a:pt x="10" y="1"/>
                        <a:pt x="10" y="1"/>
                      </a:cubicBezTo>
                      <a:cubicBezTo>
                        <a:pt x="11" y="6"/>
                        <a:pt x="10" y="10"/>
                        <a:pt x="10" y="15"/>
                      </a:cubicBezTo>
                      <a:cubicBezTo>
                        <a:pt x="10" y="16"/>
                        <a:pt x="11" y="16"/>
                        <a:pt x="11" y="15"/>
                      </a:cubicBezTo>
                      <a:cubicBezTo>
                        <a:pt x="12" y="11"/>
                        <a:pt x="12" y="7"/>
                        <a:pt x="11" y="3"/>
                      </a:cubicBezTo>
                      <a:cubicBezTo>
                        <a:pt x="11" y="3"/>
                        <a:pt x="10" y="3"/>
                        <a:pt x="10" y="3"/>
                      </a:cubicBezTo>
                      <a:cubicBezTo>
                        <a:pt x="9" y="4"/>
                        <a:pt x="8" y="5"/>
                        <a:pt x="7" y="6"/>
                      </a:cubicBezTo>
                      <a:cubicBezTo>
                        <a:pt x="8" y="7"/>
                        <a:pt x="8" y="7"/>
                        <a:pt x="9" y="7"/>
                      </a:cubicBezTo>
                      <a:cubicBezTo>
                        <a:pt x="12" y="1"/>
                        <a:pt x="14" y="12"/>
                        <a:pt x="14" y="14"/>
                      </a:cubicBezTo>
                      <a:cubicBezTo>
                        <a:pt x="15" y="15"/>
                        <a:pt x="15" y="15"/>
                        <a:pt x="16" y="15"/>
                      </a:cubicBezTo>
                      <a:cubicBezTo>
                        <a:pt x="17" y="13"/>
                        <a:pt x="18" y="11"/>
                        <a:pt x="20" y="10"/>
                      </a:cubicBezTo>
                      <a:cubicBezTo>
                        <a:pt x="20" y="10"/>
                        <a:pt x="19" y="9"/>
                        <a:pt x="19" y="9"/>
                      </a:cubicBezTo>
                      <a:cubicBezTo>
                        <a:pt x="19" y="14"/>
                        <a:pt x="18" y="18"/>
                        <a:pt x="15" y="23"/>
                      </a:cubicBezTo>
                      <a:cubicBezTo>
                        <a:pt x="16" y="23"/>
                        <a:pt x="16" y="23"/>
                        <a:pt x="17" y="23"/>
                      </a:cubicBezTo>
                      <a:cubicBezTo>
                        <a:pt x="17" y="20"/>
                        <a:pt x="17" y="18"/>
                        <a:pt x="18" y="16"/>
                      </a:cubicBezTo>
                      <a:cubicBezTo>
                        <a:pt x="18" y="16"/>
                        <a:pt x="17" y="16"/>
                        <a:pt x="17" y="16"/>
                      </a:cubicBezTo>
                      <a:cubicBezTo>
                        <a:pt x="16" y="19"/>
                        <a:pt x="14" y="22"/>
                        <a:pt x="13" y="25"/>
                      </a:cubicBezTo>
                      <a:cubicBezTo>
                        <a:pt x="14" y="25"/>
                        <a:pt x="14" y="25"/>
                        <a:pt x="15" y="25"/>
                      </a:cubicBezTo>
                      <a:cubicBezTo>
                        <a:pt x="15" y="22"/>
                        <a:pt x="15" y="19"/>
                        <a:pt x="14" y="16"/>
                      </a:cubicBezTo>
                      <a:cubicBezTo>
                        <a:pt x="13" y="14"/>
                        <a:pt x="10" y="14"/>
                        <a:pt x="9" y="11"/>
                      </a:cubicBezTo>
                      <a:cubicBezTo>
                        <a:pt x="9" y="11"/>
                        <a:pt x="7" y="11"/>
                        <a:pt x="8" y="12"/>
                      </a:cubicBezTo>
                      <a:cubicBezTo>
                        <a:pt x="9" y="14"/>
                        <a:pt x="9" y="16"/>
                        <a:pt x="10" y="18"/>
                      </a:cubicBezTo>
                      <a:cubicBezTo>
                        <a:pt x="10" y="19"/>
                        <a:pt x="12" y="19"/>
                        <a:pt x="11" y="18"/>
                      </a:cubicBezTo>
                      <a:cubicBezTo>
                        <a:pt x="11" y="15"/>
                        <a:pt x="10" y="12"/>
                        <a:pt x="10" y="9"/>
                      </a:cubicBezTo>
                      <a:cubicBezTo>
                        <a:pt x="10" y="8"/>
                        <a:pt x="9" y="8"/>
                        <a:pt x="9" y="9"/>
                      </a:cubicBezTo>
                      <a:cubicBezTo>
                        <a:pt x="9" y="11"/>
                        <a:pt x="9" y="13"/>
                        <a:pt x="9" y="15"/>
                      </a:cubicBezTo>
                      <a:cubicBezTo>
                        <a:pt x="9" y="15"/>
                        <a:pt x="8" y="20"/>
                        <a:pt x="7" y="19"/>
                      </a:cubicBezTo>
                      <a:cubicBezTo>
                        <a:pt x="6" y="18"/>
                        <a:pt x="6" y="16"/>
                        <a:pt x="6" y="15"/>
                      </a:cubicBezTo>
                      <a:cubicBezTo>
                        <a:pt x="5" y="11"/>
                        <a:pt x="6" y="11"/>
                        <a:pt x="9" y="9"/>
                      </a:cubicBezTo>
                      <a:cubicBezTo>
                        <a:pt x="11" y="7"/>
                        <a:pt x="2" y="12"/>
                        <a:pt x="12" y="5"/>
                      </a:cubicBezTo>
                      <a:cubicBezTo>
                        <a:pt x="13" y="4"/>
                        <a:pt x="15" y="4"/>
                        <a:pt x="17" y="4"/>
                      </a:cubicBezTo>
                      <a:cubicBezTo>
                        <a:pt x="18" y="4"/>
                        <a:pt x="18" y="2"/>
                        <a:pt x="17" y="2"/>
                      </a:cubicBezTo>
                      <a:cubicBezTo>
                        <a:pt x="16" y="2"/>
                        <a:pt x="15" y="2"/>
                        <a:pt x="15" y="2"/>
                      </a:cubicBezTo>
                      <a:cubicBezTo>
                        <a:pt x="14" y="2"/>
                        <a:pt x="14" y="3"/>
                        <a:pt x="14" y="3"/>
                      </a:cubicBezTo>
                      <a:cubicBezTo>
                        <a:pt x="14" y="7"/>
                        <a:pt x="12" y="10"/>
                        <a:pt x="11" y="14"/>
                      </a:cubicBezTo>
                      <a:cubicBezTo>
                        <a:pt x="11" y="14"/>
                        <a:pt x="11" y="14"/>
                        <a:pt x="12" y="14"/>
                      </a:cubicBezTo>
                      <a:cubicBezTo>
                        <a:pt x="12" y="13"/>
                        <a:pt x="12" y="12"/>
                        <a:pt x="12" y="11"/>
                      </a:cubicBezTo>
                      <a:cubicBezTo>
                        <a:pt x="11" y="11"/>
                        <a:pt x="10" y="11"/>
                        <a:pt x="10" y="11"/>
                      </a:cubicBezTo>
                      <a:cubicBezTo>
                        <a:pt x="10" y="14"/>
                        <a:pt x="10" y="16"/>
                        <a:pt x="9" y="18"/>
                      </a:cubicBezTo>
                      <a:cubicBezTo>
                        <a:pt x="9" y="19"/>
                        <a:pt x="11" y="19"/>
                        <a:pt x="11" y="18"/>
                      </a:cubicBezTo>
                      <a:cubicBezTo>
                        <a:pt x="12" y="15"/>
                        <a:pt x="12" y="11"/>
                        <a:pt x="13" y="8"/>
                      </a:cubicBezTo>
                      <a:cubicBezTo>
                        <a:pt x="13" y="7"/>
                        <a:pt x="12" y="7"/>
                        <a:pt x="11" y="7"/>
                      </a:cubicBezTo>
                      <a:cubicBezTo>
                        <a:pt x="11" y="9"/>
                        <a:pt x="11" y="10"/>
                        <a:pt x="10" y="11"/>
                      </a:cubicBezTo>
                      <a:cubicBezTo>
                        <a:pt x="9" y="11"/>
                        <a:pt x="8" y="11"/>
                        <a:pt x="8" y="11"/>
                      </a:cubicBezTo>
                      <a:cubicBezTo>
                        <a:pt x="8" y="9"/>
                        <a:pt x="9" y="8"/>
                        <a:pt x="11" y="8"/>
                      </a:cubicBezTo>
                      <a:cubicBezTo>
                        <a:pt x="12" y="9"/>
                        <a:pt x="13" y="8"/>
                        <a:pt x="13" y="8"/>
                      </a:cubicBezTo>
                      <a:cubicBezTo>
                        <a:pt x="12" y="6"/>
                        <a:pt x="12" y="7"/>
                        <a:pt x="10" y="6"/>
                      </a:cubicBezTo>
                      <a:cubicBezTo>
                        <a:pt x="10" y="6"/>
                        <a:pt x="10" y="6"/>
                        <a:pt x="10" y="6"/>
                      </a:cubicBezTo>
                      <a:cubicBezTo>
                        <a:pt x="7" y="8"/>
                        <a:pt x="6" y="10"/>
                        <a:pt x="5" y="13"/>
                      </a:cubicBezTo>
                      <a:cubicBezTo>
                        <a:pt x="5" y="13"/>
                        <a:pt x="5" y="14"/>
                        <a:pt x="5" y="14"/>
                      </a:cubicBezTo>
                      <a:cubicBezTo>
                        <a:pt x="10" y="15"/>
                        <a:pt x="12" y="12"/>
                        <a:pt x="13" y="8"/>
                      </a:cubicBezTo>
                      <a:cubicBezTo>
                        <a:pt x="12" y="8"/>
                        <a:pt x="12" y="8"/>
                        <a:pt x="11" y="8"/>
                      </a:cubicBezTo>
                      <a:cubicBezTo>
                        <a:pt x="11" y="11"/>
                        <a:pt x="11" y="14"/>
                        <a:pt x="9" y="18"/>
                      </a:cubicBezTo>
                      <a:cubicBezTo>
                        <a:pt x="10" y="18"/>
                        <a:pt x="10" y="18"/>
                        <a:pt x="11" y="18"/>
                      </a:cubicBezTo>
                      <a:cubicBezTo>
                        <a:pt x="11" y="16"/>
                        <a:pt x="11" y="14"/>
                        <a:pt x="12" y="11"/>
                      </a:cubicBezTo>
                      <a:cubicBezTo>
                        <a:pt x="11" y="11"/>
                        <a:pt x="11" y="11"/>
                        <a:pt x="10" y="11"/>
                      </a:cubicBezTo>
                      <a:cubicBezTo>
                        <a:pt x="10" y="13"/>
                        <a:pt x="10" y="13"/>
                        <a:pt x="11" y="14"/>
                      </a:cubicBezTo>
                      <a:cubicBezTo>
                        <a:pt x="11" y="15"/>
                        <a:pt x="12" y="15"/>
                        <a:pt x="12" y="14"/>
                      </a:cubicBezTo>
                      <a:cubicBezTo>
                        <a:pt x="13" y="12"/>
                        <a:pt x="14" y="4"/>
                        <a:pt x="17" y="4"/>
                      </a:cubicBezTo>
                      <a:cubicBezTo>
                        <a:pt x="17" y="3"/>
                        <a:pt x="17" y="3"/>
                        <a:pt x="17" y="2"/>
                      </a:cubicBezTo>
                      <a:cubicBezTo>
                        <a:pt x="11" y="3"/>
                        <a:pt x="9" y="6"/>
                        <a:pt x="5" y="9"/>
                      </a:cubicBezTo>
                      <a:cubicBezTo>
                        <a:pt x="2" y="12"/>
                        <a:pt x="5" y="19"/>
                        <a:pt x="7" y="21"/>
                      </a:cubicBezTo>
                      <a:cubicBezTo>
                        <a:pt x="8" y="22"/>
                        <a:pt x="8" y="21"/>
                        <a:pt x="8" y="21"/>
                      </a:cubicBezTo>
                      <a:cubicBezTo>
                        <a:pt x="12" y="18"/>
                        <a:pt x="10" y="13"/>
                        <a:pt x="10" y="9"/>
                      </a:cubicBezTo>
                      <a:cubicBezTo>
                        <a:pt x="10" y="9"/>
                        <a:pt x="9" y="9"/>
                        <a:pt x="9" y="9"/>
                      </a:cubicBezTo>
                      <a:cubicBezTo>
                        <a:pt x="9" y="12"/>
                        <a:pt x="10" y="15"/>
                        <a:pt x="10" y="18"/>
                      </a:cubicBezTo>
                      <a:cubicBezTo>
                        <a:pt x="10" y="18"/>
                        <a:pt x="11" y="18"/>
                        <a:pt x="11" y="18"/>
                      </a:cubicBezTo>
                      <a:cubicBezTo>
                        <a:pt x="11" y="16"/>
                        <a:pt x="10" y="14"/>
                        <a:pt x="9" y="12"/>
                      </a:cubicBezTo>
                      <a:cubicBezTo>
                        <a:pt x="9" y="12"/>
                        <a:pt x="8" y="12"/>
                        <a:pt x="8" y="12"/>
                      </a:cubicBezTo>
                      <a:cubicBezTo>
                        <a:pt x="9" y="14"/>
                        <a:pt x="9" y="15"/>
                        <a:pt x="11" y="15"/>
                      </a:cubicBezTo>
                      <a:cubicBezTo>
                        <a:pt x="14" y="17"/>
                        <a:pt x="13" y="22"/>
                        <a:pt x="13" y="25"/>
                      </a:cubicBezTo>
                      <a:cubicBezTo>
                        <a:pt x="13" y="26"/>
                        <a:pt x="15" y="26"/>
                        <a:pt x="15" y="25"/>
                      </a:cubicBezTo>
                      <a:cubicBezTo>
                        <a:pt x="16" y="22"/>
                        <a:pt x="17" y="19"/>
                        <a:pt x="18" y="16"/>
                      </a:cubicBezTo>
                      <a:cubicBezTo>
                        <a:pt x="19" y="15"/>
                        <a:pt x="17" y="15"/>
                        <a:pt x="17" y="16"/>
                      </a:cubicBezTo>
                      <a:cubicBezTo>
                        <a:pt x="16" y="18"/>
                        <a:pt x="15" y="20"/>
                        <a:pt x="15" y="23"/>
                      </a:cubicBezTo>
                      <a:cubicBezTo>
                        <a:pt x="15" y="24"/>
                        <a:pt x="16" y="24"/>
                        <a:pt x="17" y="23"/>
                      </a:cubicBezTo>
                      <a:cubicBezTo>
                        <a:pt x="19" y="19"/>
                        <a:pt x="21" y="14"/>
                        <a:pt x="20" y="9"/>
                      </a:cubicBezTo>
                      <a:cubicBezTo>
                        <a:pt x="20" y="9"/>
                        <a:pt x="20" y="8"/>
                        <a:pt x="19" y="9"/>
                      </a:cubicBezTo>
                      <a:cubicBezTo>
                        <a:pt x="17" y="10"/>
                        <a:pt x="16" y="12"/>
                        <a:pt x="15" y="14"/>
                      </a:cubicBezTo>
                      <a:cubicBezTo>
                        <a:pt x="15" y="14"/>
                        <a:pt x="15" y="14"/>
                        <a:pt x="16" y="14"/>
                      </a:cubicBezTo>
                      <a:cubicBezTo>
                        <a:pt x="15" y="10"/>
                        <a:pt x="15" y="6"/>
                        <a:pt x="11" y="3"/>
                      </a:cubicBezTo>
                      <a:cubicBezTo>
                        <a:pt x="11" y="3"/>
                        <a:pt x="10" y="3"/>
                        <a:pt x="10" y="3"/>
                      </a:cubicBezTo>
                      <a:cubicBezTo>
                        <a:pt x="9" y="4"/>
                        <a:pt x="8" y="5"/>
                        <a:pt x="7" y="6"/>
                      </a:cubicBezTo>
                      <a:cubicBezTo>
                        <a:pt x="7" y="7"/>
                        <a:pt x="8" y="8"/>
                        <a:pt x="9" y="7"/>
                      </a:cubicBezTo>
                      <a:cubicBezTo>
                        <a:pt x="9" y="6"/>
                        <a:pt x="10" y="5"/>
                        <a:pt x="11" y="4"/>
                      </a:cubicBezTo>
                      <a:cubicBezTo>
                        <a:pt x="10" y="4"/>
                        <a:pt x="10" y="4"/>
                        <a:pt x="9" y="4"/>
                      </a:cubicBezTo>
                      <a:cubicBezTo>
                        <a:pt x="10" y="7"/>
                        <a:pt x="10" y="11"/>
                        <a:pt x="10" y="15"/>
                      </a:cubicBezTo>
                      <a:cubicBezTo>
                        <a:pt x="11" y="15"/>
                        <a:pt x="11" y="15"/>
                        <a:pt x="11" y="15"/>
                      </a:cubicBezTo>
                      <a:cubicBezTo>
                        <a:pt x="12" y="10"/>
                        <a:pt x="12" y="5"/>
                        <a:pt x="11" y="1"/>
                      </a:cubicBezTo>
                      <a:cubicBezTo>
                        <a:pt x="11" y="0"/>
                        <a:pt x="10" y="0"/>
                        <a:pt x="10" y="1"/>
                      </a:cubicBezTo>
                      <a:cubicBezTo>
                        <a:pt x="9" y="4"/>
                        <a:pt x="9" y="8"/>
                        <a:pt x="9" y="12"/>
                      </a:cubicBezTo>
                      <a:cubicBezTo>
                        <a:pt x="9" y="12"/>
                        <a:pt x="10" y="13"/>
                        <a:pt x="11" y="12"/>
                      </a:cubicBezTo>
                      <a:cubicBezTo>
                        <a:pt x="11" y="8"/>
                        <a:pt x="12" y="5"/>
                        <a:pt x="14" y="2"/>
                      </a:cubicBezTo>
                      <a:cubicBezTo>
                        <a:pt x="14" y="2"/>
                        <a:pt x="13" y="2"/>
                        <a:pt x="13" y="2"/>
                      </a:cubicBezTo>
                      <a:cubicBezTo>
                        <a:pt x="14" y="6"/>
                        <a:pt x="13" y="10"/>
                        <a:pt x="13" y="15"/>
                      </a:cubicBezTo>
                      <a:cubicBezTo>
                        <a:pt x="13" y="15"/>
                        <a:pt x="14" y="16"/>
                        <a:pt x="15" y="15"/>
                      </a:cubicBezTo>
                      <a:cubicBezTo>
                        <a:pt x="15" y="11"/>
                        <a:pt x="15" y="7"/>
                        <a:pt x="16" y="3"/>
                      </a:cubicBezTo>
                      <a:cubicBezTo>
                        <a:pt x="16" y="3"/>
                        <a:pt x="16" y="3"/>
                        <a:pt x="15" y="3"/>
                      </a:cubicBezTo>
                      <a:cubicBezTo>
                        <a:pt x="15" y="6"/>
                        <a:pt x="15" y="8"/>
                        <a:pt x="14" y="10"/>
                      </a:cubicBezTo>
                      <a:cubicBezTo>
                        <a:pt x="14" y="11"/>
                        <a:pt x="16" y="11"/>
                        <a:pt x="16" y="10"/>
                      </a:cubicBezTo>
                      <a:cubicBezTo>
                        <a:pt x="16" y="10"/>
                        <a:pt x="18" y="4"/>
                        <a:pt x="19" y="5"/>
                      </a:cubicBezTo>
                      <a:cubicBezTo>
                        <a:pt x="19" y="6"/>
                        <a:pt x="20" y="7"/>
                        <a:pt x="21" y="8"/>
                      </a:cubicBezTo>
                      <a:cubicBezTo>
                        <a:pt x="21" y="9"/>
                        <a:pt x="22" y="9"/>
                        <a:pt x="22" y="8"/>
                      </a:cubicBezTo>
                      <a:cubicBezTo>
                        <a:pt x="23" y="6"/>
                        <a:pt x="24" y="4"/>
                        <a:pt x="24" y="1"/>
                      </a:cubicBezTo>
                      <a:cubicBezTo>
                        <a:pt x="24" y="0"/>
                        <a:pt x="23" y="0"/>
                        <a:pt x="23" y="1"/>
                      </a:cubicBezTo>
                      <a:cubicBezTo>
                        <a:pt x="21" y="5"/>
                        <a:pt x="20" y="9"/>
                        <a:pt x="20" y="14"/>
                      </a:cubicBezTo>
                      <a:cubicBezTo>
                        <a:pt x="20" y="15"/>
                        <a:pt x="22" y="15"/>
                        <a:pt x="22" y="14"/>
                      </a:cubicBezTo>
                      <a:cubicBezTo>
                        <a:pt x="22" y="10"/>
                        <a:pt x="22" y="6"/>
                        <a:pt x="22" y="3"/>
                      </a:cubicBezTo>
                      <a:cubicBezTo>
                        <a:pt x="22" y="2"/>
                        <a:pt x="21" y="2"/>
                        <a:pt x="21" y="3"/>
                      </a:cubicBezTo>
                      <a:cubicBezTo>
                        <a:pt x="20" y="7"/>
                        <a:pt x="19" y="11"/>
                        <a:pt x="18" y="16"/>
                      </a:cubicBezTo>
                      <a:cubicBezTo>
                        <a:pt x="18" y="16"/>
                        <a:pt x="20" y="16"/>
                        <a:pt x="20" y="16"/>
                      </a:cubicBezTo>
                      <a:cubicBezTo>
                        <a:pt x="20" y="12"/>
                        <a:pt x="21" y="9"/>
                        <a:pt x="20" y="5"/>
                      </a:cubicBezTo>
                      <a:cubicBezTo>
                        <a:pt x="20" y="4"/>
                        <a:pt x="19" y="4"/>
                        <a:pt x="19" y="5"/>
                      </a:cubicBezTo>
                      <a:cubicBezTo>
                        <a:pt x="18" y="8"/>
                        <a:pt x="17" y="12"/>
                        <a:pt x="17" y="16"/>
                      </a:cubicBezTo>
                      <a:cubicBezTo>
                        <a:pt x="17" y="17"/>
                        <a:pt x="18" y="17"/>
                        <a:pt x="18" y="16"/>
                      </a:cubicBezTo>
                      <a:cubicBezTo>
                        <a:pt x="20" y="12"/>
                        <a:pt x="20" y="7"/>
                        <a:pt x="20" y="2"/>
                      </a:cubicBezTo>
                      <a:cubicBezTo>
                        <a:pt x="20" y="2"/>
                        <a:pt x="18" y="1"/>
                        <a:pt x="18" y="2"/>
                      </a:cubicBezTo>
                      <a:cubicBezTo>
                        <a:pt x="17" y="7"/>
                        <a:pt x="17" y="12"/>
                        <a:pt x="16" y="17"/>
                      </a:cubicBezTo>
                      <a:cubicBezTo>
                        <a:pt x="16" y="18"/>
                        <a:pt x="18" y="18"/>
                        <a:pt x="18" y="18"/>
                      </a:cubicBezTo>
                      <a:cubicBezTo>
                        <a:pt x="19" y="13"/>
                        <a:pt x="19" y="9"/>
                        <a:pt x="20" y="5"/>
                      </a:cubicBezTo>
                      <a:cubicBezTo>
                        <a:pt x="20" y="4"/>
                        <a:pt x="19" y="4"/>
                        <a:pt x="18" y="5"/>
                      </a:cubicBezTo>
                      <a:cubicBezTo>
                        <a:pt x="16" y="12"/>
                        <a:pt x="15" y="19"/>
                        <a:pt x="14" y="27"/>
                      </a:cubicBezTo>
                      <a:cubicBezTo>
                        <a:pt x="14" y="27"/>
                        <a:pt x="15" y="27"/>
                        <a:pt x="15" y="27"/>
                      </a:cubicBezTo>
                      <a:cubicBezTo>
                        <a:pt x="16" y="19"/>
                        <a:pt x="17" y="11"/>
                        <a:pt x="17" y="3"/>
                      </a:cubicBezTo>
                      <a:cubicBezTo>
                        <a:pt x="17" y="2"/>
                        <a:pt x="16" y="2"/>
                        <a:pt x="16" y="3"/>
                      </a:cubicBezTo>
                      <a:cubicBezTo>
                        <a:pt x="14" y="10"/>
                        <a:pt x="14" y="18"/>
                        <a:pt x="13" y="25"/>
                      </a:cubicBezTo>
                      <a:cubicBezTo>
                        <a:pt x="13" y="26"/>
                        <a:pt x="15" y="26"/>
                        <a:pt x="15" y="25"/>
                      </a:cubicBezTo>
                      <a:cubicBezTo>
                        <a:pt x="15" y="17"/>
                        <a:pt x="16" y="9"/>
                        <a:pt x="16" y="1"/>
                      </a:cubicBezTo>
                      <a:cubicBezTo>
                        <a:pt x="17" y="1"/>
                        <a:pt x="15" y="0"/>
                        <a:pt x="15" y="1"/>
                      </a:cubicBezTo>
                      <a:cubicBezTo>
                        <a:pt x="14" y="8"/>
                        <a:pt x="11" y="15"/>
                        <a:pt x="11" y="22"/>
                      </a:cubicBezTo>
                      <a:cubicBezTo>
                        <a:pt x="11" y="22"/>
                        <a:pt x="12" y="22"/>
                        <a:pt x="12" y="22"/>
                      </a:cubicBezTo>
                      <a:cubicBezTo>
                        <a:pt x="12" y="16"/>
                        <a:pt x="12" y="11"/>
                        <a:pt x="12" y="5"/>
                      </a:cubicBezTo>
                      <a:cubicBezTo>
                        <a:pt x="12" y="4"/>
                        <a:pt x="11" y="4"/>
                        <a:pt x="11" y="5"/>
                      </a:cubicBezTo>
                      <a:cubicBezTo>
                        <a:pt x="10" y="9"/>
                        <a:pt x="9" y="14"/>
                        <a:pt x="8" y="19"/>
                      </a:cubicBezTo>
                      <a:cubicBezTo>
                        <a:pt x="8" y="19"/>
                        <a:pt x="9" y="19"/>
                        <a:pt x="9" y="19"/>
                      </a:cubicBezTo>
                      <a:cubicBezTo>
                        <a:pt x="9" y="13"/>
                        <a:pt x="10" y="8"/>
                        <a:pt x="9" y="3"/>
                      </a:cubicBezTo>
                      <a:cubicBezTo>
                        <a:pt x="9" y="2"/>
                        <a:pt x="8" y="2"/>
                        <a:pt x="8" y="3"/>
                      </a:cubicBezTo>
                      <a:cubicBezTo>
                        <a:pt x="6" y="6"/>
                        <a:pt x="5" y="10"/>
                        <a:pt x="5" y="13"/>
                      </a:cubicBezTo>
                      <a:cubicBezTo>
                        <a:pt x="5" y="13"/>
                        <a:pt x="5" y="14"/>
                        <a:pt x="6" y="14"/>
                      </a:cubicBezTo>
                      <a:cubicBezTo>
                        <a:pt x="7" y="10"/>
                        <a:pt x="8" y="7"/>
                        <a:pt x="8" y="3"/>
                      </a:cubicBezTo>
                      <a:cubicBezTo>
                        <a:pt x="8" y="2"/>
                        <a:pt x="6" y="2"/>
                        <a:pt x="6" y="3"/>
                      </a:cubicBezTo>
                      <a:cubicBezTo>
                        <a:pt x="6" y="4"/>
                        <a:pt x="5" y="5"/>
                        <a:pt x="5" y="6"/>
                      </a:cubicBezTo>
                      <a:cubicBezTo>
                        <a:pt x="5" y="6"/>
                        <a:pt x="6" y="6"/>
                        <a:pt x="6" y="6"/>
                      </a:cubicBezTo>
                      <a:cubicBezTo>
                        <a:pt x="6" y="4"/>
                        <a:pt x="6" y="5"/>
                        <a:pt x="6" y="3"/>
                      </a:cubicBezTo>
                      <a:cubicBezTo>
                        <a:pt x="6" y="3"/>
                        <a:pt x="5" y="2"/>
                        <a:pt x="5" y="3"/>
                      </a:cubicBezTo>
                      <a:cubicBezTo>
                        <a:pt x="3" y="5"/>
                        <a:pt x="3" y="6"/>
                        <a:pt x="2" y="4"/>
                      </a:cubicBezTo>
                      <a:cubicBezTo>
                        <a:pt x="1" y="3"/>
                        <a:pt x="1" y="3"/>
                        <a:pt x="0" y="4"/>
                      </a:cubicBezTo>
                      <a:cubicBezTo>
                        <a:pt x="0" y="4"/>
                        <a:pt x="0" y="4"/>
                        <a:pt x="0" y="4"/>
                      </a:cubicBezTo>
                      <a:cubicBezTo>
                        <a:pt x="0" y="5"/>
                        <a:pt x="2" y="5"/>
                        <a:pt x="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1" name="Freeform 167"/>
                <p:cNvSpPr/>
                <p:nvPr/>
              </p:nvSpPr>
              <p:spPr bwMode="auto">
                <a:xfrm>
                  <a:off x="1460500" y="2222501"/>
                  <a:ext cx="85725" cy="87313"/>
                </a:xfrm>
                <a:custGeom>
                  <a:avLst/>
                  <a:gdLst>
                    <a:gd name="T0" fmla="*/ 47 w 81"/>
                    <a:gd name="T1" fmla="*/ 2 h 82"/>
                    <a:gd name="T2" fmla="*/ 6 w 81"/>
                    <a:gd name="T3" fmla="*/ 34 h 82"/>
                    <a:gd name="T4" fmla="*/ 34 w 81"/>
                    <a:gd name="T5" fmla="*/ 77 h 82"/>
                    <a:gd name="T6" fmla="*/ 81 w 81"/>
                    <a:gd name="T7" fmla="*/ 37 h 82"/>
                    <a:gd name="T8" fmla="*/ 65 w 81"/>
                    <a:gd name="T9" fmla="*/ 13 h 82"/>
                    <a:gd name="T10" fmla="*/ 41 w 81"/>
                    <a:gd name="T11" fmla="*/ 2 h 82"/>
                    <a:gd name="T12" fmla="*/ 41 w 81"/>
                    <a:gd name="T13" fmla="*/ 3 h 82"/>
                    <a:gd name="T14" fmla="*/ 65 w 81"/>
                    <a:gd name="T15" fmla="*/ 16 h 82"/>
                    <a:gd name="T16" fmla="*/ 79 w 81"/>
                    <a:gd name="T17" fmla="*/ 40 h 82"/>
                    <a:gd name="T18" fmla="*/ 59 w 81"/>
                    <a:gd name="T19" fmla="*/ 70 h 82"/>
                    <a:gd name="T20" fmla="*/ 24 w 81"/>
                    <a:gd name="T21" fmla="*/ 72 h 82"/>
                    <a:gd name="T22" fmla="*/ 8 w 81"/>
                    <a:gd name="T23" fmla="*/ 31 h 82"/>
                    <a:gd name="T24" fmla="*/ 47 w 81"/>
                    <a:gd name="T25" fmla="*/ 4 h 82"/>
                    <a:gd name="T26" fmla="*/ 47 w 81"/>
                    <a:gd name="T27" fmla="*/ 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1" h="82">
                      <a:moveTo>
                        <a:pt x="47" y="2"/>
                      </a:moveTo>
                      <a:cubicBezTo>
                        <a:pt x="27" y="3"/>
                        <a:pt x="10" y="15"/>
                        <a:pt x="6" y="34"/>
                      </a:cubicBezTo>
                      <a:cubicBezTo>
                        <a:pt x="0" y="53"/>
                        <a:pt x="14" y="73"/>
                        <a:pt x="34" y="77"/>
                      </a:cubicBezTo>
                      <a:cubicBezTo>
                        <a:pt x="57" y="82"/>
                        <a:pt x="80" y="59"/>
                        <a:pt x="81" y="37"/>
                      </a:cubicBezTo>
                      <a:cubicBezTo>
                        <a:pt x="81" y="27"/>
                        <a:pt x="71" y="19"/>
                        <a:pt x="65" y="13"/>
                      </a:cubicBezTo>
                      <a:cubicBezTo>
                        <a:pt x="58" y="7"/>
                        <a:pt x="50" y="0"/>
                        <a:pt x="41" y="2"/>
                      </a:cubicBezTo>
                      <a:cubicBezTo>
                        <a:pt x="40" y="2"/>
                        <a:pt x="40" y="3"/>
                        <a:pt x="41" y="3"/>
                      </a:cubicBezTo>
                      <a:cubicBezTo>
                        <a:pt x="50" y="1"/>
                        <a:pt x="59" y="10"/>
                        <a:pt x="65" y="16"/>
                      </a:cubicBezTo>
                      <a:cubicBezTo>
                        <a:pt x="73" y="22"/>
                        <a:pt x="79" y="29"/>
                        <a:pt x="79" y="40"/>
                      </a:cubicBezTo>
                      <a:cubicBezTo>
                        <a:pt x="79" y="52"/>
                        <a:pt x="69" y="64"/>
                        <a:pt x="59" y="70"/>
                      </a:cubicBezTo>
                      <a:cubicBezTo>
                        <a:pt x="49" y="77"/>
                        <a:pt x="35" y="78"/>
                        <a:pt x="24" y="72"/>
                      </a:cubicBezTo>
                      <a:cubicBezTo>
                        <a:pt x="9" y="65"/>
                        <a:pt x="3" y="46"/>
                        <a:pt x="8" y="31"/>
                      </a:cubicBezTo>
                      <a:cubicBezTo>
                        <a:pt x="13" y="14"/>
                        <a:pt x="30" y="4"/>
                        <a:pt x="47" y="4"/>
                      </a:cubicBezTo>
                      <a:cubicBezTo>
                        <a:pt x="48" y="4"/>
                        <a:pt x="48" y="2"/>
                        <a:pt x="47"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2" name="Freeform 168"/>
                <p:cNvSpPr/>
                <p:nvPr/>
              </p:nvSpPr>
              <p:spPr bwMode="auto">
                <a:xfrm>
                  <a:off x="1503363" y="2225676"/>
                  <a:ext cx="38100" cy="55563"/>
                </a:xfrm>
                <a:custGeom>
                  <a:avLst/>
                  <a:gdLst>
                    <a:gd name="T0" fmla="*/ 7 w 35"/>
                    <a:gd name="T1" fmla="*/ 1 h 52"/>
                    <a:gd name="T2" fmla="*/ 0 w 35"/>
                    <a:gd name="T3" fmla="*/ 6 h 52"/>
                    <a:gd name="T4" fmla="*/ 3 w 35"/>
                    <a:gd name="T5" fmla="*/ 16 h 52"/>
                    <a:gd name="T6" fmla="*/ 11 w 35"/>
                    <a:gd name="T7" fmla="*/ 18 h 52"/>
                    <a:gd name="T8" fmla="*/ 16 w 35"/>
                    <a:gd name="T9" fmla="*/ 11 h 52"/>
                    <a:gd name="T10" fmla="*/ 19 w 35"/>
                    <a:gd name="T11" fmla="*/ 15 h 52"/>
                    <a:gd name="T12" fmla="*/ 16 w 35"/>
                    <a:gd name="T13" fmla="*/ 18 h 52"/>
                    <a:gd name="T14" fmla="*/ 12 w 35"/>
                    <a:gd name="T15" fmla="*/ 29 h 52"/>
                    <a:gd name="T16" fmla="*/ 18 w 35"/>
                    <a:gd name="T17" fmla="*/ 36 h 52"/>
                    <a:gd name="T18" fmla="*/ 24 w 35"/>
                    <a:gd name="T19" fmla="*/ 36 h 52"/>
                    <a:gd name="T20" fmla="*/ 32 w 35"/>
                    <a:gd name="T21" fmla="*/ 51 h 52"/>
                    <a:gd name="T22" fmla="*/ 34 w 35"/>
                    <a:gd name="T23" fmla="*/ 52 h 52"/>
                    <a:gd name="T24" fmla="*/ 27 w 35"/>
                    <a:gd name="T25" fmla="*/ 33 h 52"/>
                    <a:gd name="T26" fmla="*/ 25 w 35"/>
                    <a:gd name="T27" fmla="*/ 34 h 52"/>
                    <a:gd name="T28" fmla="*/ 17 w 35"/>
                    <a:gd name="T29" fmla="*/ 19 h 52"/>
                    <a:gd name="T30" fmla="*/ 23 w 35"/>
                    <a:gd name="T31" fmla="*/ 12 h 52"/>
                    <a:gd name="T32" fmla="*/ 12 w 35"/>
                    <a:gd name="T33" fmla="*/ 12 h 52"/>
                    <a:gd name="T34" fmla="*/ 10 w 35"/>
                    <a:gd name="T35" fmla="*/ 15 h 52"/>
                    <a:gd name="T36" fmla="*/ 9 w 35"/>
                    <a:gd name="T37" fmla="*/ 19 h 52"/>
                    <a:gd name="T38" fmla="*/ 5 w 35"/>
                    <a:gd name="T39" fmla="*/ 15 h 52"/>
                    <a:gd name="T40" fmla="*/ 6 w 35"/>
                    <a:gd name="T41" fmla="*/ 13 h 52"/>
                    <a:gd name="T42" fmla="*/ 6 w 35"/>
                    <a:gd name="T43" fmla="*/ 11 h 52"/>
                    <a:gd name="T44" fmla="*/ 5 w 35"/>
                    <a:gd name="T45" fmla="*/ 10 h 52"/>
                    <a:gd name="T46" fmla="*/ 5 w 35"/>
                    <a:gd name="T47" fmla="*/ 10 h 52"/>
                    <a:gd name="T48" fmla="*/ 7 w 35"/>
                    <a:gd name="T49" fmla="*/ 2 h 52"/>
                    <a:gd name="T50" fmla="*/ 7 w 35"/>
                    <a:gd name="T51" fmla="*/ 1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5" h="52">
                      <a:moveTo>
                        <a:pt x="7" y="1"/>
                      </a:moveTo>
                      <a:cubicBezTo>
                        <a:pt x="4" y="0"/>
                        <a:pt x="0" y="2"/>
                        <a:pt x="0" y="6"/>
                      </a:cubicBezTo>
                      <a:cubicBezTo>
                        <a:pt x="0" y="10"/>
                        <a:pt x="5" y="11"/>
                        <a:pt x="3" y="16"/>
                      </a:cubicBezTo>
                      <a:cubicBezTo>
                        <a:pt x="2" y="22"/>
                        <a:pt x="9" y="24"/>
                        <a:pt x="11" y="18"/>
                      </a:cubicBezTo>
                      <a:cubicBezTo>
                        <a:pt x="12" y="15"/>
                        <a:pt x="12" y="12"/>
                        <a:pt x="16" y="11"/>
                      </a:cubicBezTo>
                      <a:cubicBezTo>
                        <a:pt x="20" y="13"/>
                        <a:pt x="21" y="15"/>
                        <a:pt x="19" y="15"/>
                      </a:cubicBezTo>
                      <a:cubicBezTo>
                        <a:pt x="17" y="16"/>
                        <a:pt x="18" y="16"/>
                        <a:pt x="16" y="18"/>
                      </a:cubicBezTo>
                      <a:cubicBezTo>
                        <a:pt x="13" y="20"/>
                        <a:pt x="11" y="25"/>
                        <a:pt x="12" y="29"/>
                      </a:cubicBezTo>
                      <a:cubicBezTo>
                        <a:pt x="12" y="32"/>
                        <a:pt x="14" y="36"/>
                        <a:pt x="18" y="36"/>
                      </a:cubicBezTo>
                      <a:cubicBezTo>
                        <a:pt x="20" y="37"/>
                        <a:pt x="22" y="37"/>
                        <a:pt x="24" y="36"/>
                      </a:cubicBezTo>
                      <a:cubicBezTo>
                        <a:pt x="33" y="32"/>
                        <a:pt x="34" y="47"/>
                        <a:pt x="32" y="51"/>
                      </a:cubicBezTo>
                      <a:cubicBezTo>
                        <a:pt x="32" y="52"/>
                        <a:pt x="34" y="52"/>
                        <a:pt x="34" y="52"/>
                      </a:cubicBezTo>
                      <a:cubicBezTo>
                        <a:pt x="35" y="47"/>
                        <a:pt x="34" y="33"/>
                        <a:pt x="27" y="33"/>
                      </a:cubicBezTo>
                      <a:cubicBezTo>
                        <a:pt x="27" y="33"/>
                        <a:pt x="26" y="33"/>
                        <a:pt x="25" y="34"/>
                      </a:cubicBezTo>
                      <a:cubicBezTo>
                        <a:pt x="13" y="39"/>
                        <a:pt x="11" y="25"/>
                        <a:pt x="17" y="19"/>
                      </a:cubicBezTo>
                      <a:cubicBezTo>
                        <a:pt x="19" y="16"/>
                        <a:pt x="24" y="16"/>
                        <a:pt x="23" y="12"/>
                      </a:cubicBezTo>
                      <a:cubicBezTo>
                        <a:pt x="23" y="7"/>
                        <a:pt x="14" y="9"/>
                        <a:pt x="12" y="12"/>
                      </a:cubicBezTo>
                      <a:cubicBezTo>
                        <a:pt x="11" y="13"/>
                        <a:pt x="11" y="14"/>
                        <a:pt x="10" y="15"/>
                      </a:cubicBezTo>
                      <a:cubicBezTo>
                        <a:pt x="10" y="16"/>
                        <a:pt x="9" y="18"/>
                        <a:pt x="9" y="19"/>
                      </a:cubicBezTo>
                      <a:cubicBezTo>
                        <a:pt x="8" y="18"/>
                        <a:pt x="7" y="16"/>
                        <a:pt x="5" y="15"/>
                      </a:cubicBezTo>
                      <a:cubicBezTo>
                        <a:pt x="6" y="15"/>
                        <a:pt x="6" y="14"/>
                        <a:pt x="6" y="13"/>
                      </a:cubicBezTo>
                      <a:cubicBezTo>
                        <a:pt x="6" y="13"/>
                        <a:pt x="7" y="12"/>
                        <a:pt x="6" y="11"/>
                      </a:cubicBezTo>
                      <a:cubicBezTo>
                        <a:pt x="6" y="11"/>
                        <a:pt x="6" y="10"/>
                        <a:pt x="5" y="10"/>
                      </a:cubicBezTo>
                      <a:cubicBezTo>
                        <a:pt x="5" y="10"/>
                        <a:pt x="5" y="10"/>
                        <a:pt x="5" y="10"/>
                      </a:cubicBezTo>
                      <a:cubicBezTo>
                        <a:pt x="1" y="9"/>
                        <a:pt x="2" y="6"/>
                        <a:pt x="7" y="2"/>
                      </a:cubicBezTo>
                      <a:cubicBezTo>
                        <a:pt x="8" y="2"/>
                        <a:pt x="8" y="1"/>
                        <a:pt x="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3" name="Freeform 169"/>
                <p:cNvSpPr/>
                <p:nvPr/>
              </p:nvSpPr>
              <p:spPr bwMode="auto">
                <a:xfrm>
                  <a:off x="1465263" y="2232026"/>
                  <a:ext cx="50800" cy="73025"/>
                </a:xfrm>
                <a:custGeom>
                  <a:avLst/>
                  <a:gdLst>
                    <a:gd name="T0" fmla="*/ 15 w 49"/>
                    <a:gd name="T1" fmla="*/ 5 h 68"/>
                    <a:gd name="T2" fmla="*/ 20 w 49"/>
                    <a:gd name="T3" fmla="*/ 3 h 68"/>
                    <a:gd name="T4" fmla="*/ 20 w 49"/>
                    <a:gd name="T5" fmla="*/ 9 h 68"/>
                    <a:gd name="T6" fmla="*/ 18 w 49"/>
                    <a:gd name="T7" fmla="*/ 8 h 68"/>
                    <a:gd name="T8" fmla="*/ 15 w 49"/>
                    <a:gd name="T9" fmla="*/ 9 h 68"/>
                    <a:gd name="T10" fmla="*/ 19 w 49"/>
                    <a:gd name="T11" fmla="*/ 17 h 68"/>
                    <a:gd name="T12" fmla="*/ 17 w 49"/>
                    <a:gd name="T13" fmla="*/ 26 h 68"/>
                    <a:gd name="T14" fmla="*/ 13 w 49"/>
                    <a:gd name="T15" fmla="*/ 37 h 68"/>
                    <a:gd name="T16" fmla="*/ 12 w 49"/>
                    <a:gd name="T17" fmla="*/ 42 h 68"/>
                    <a:gd name="T18" fmla="*/ 25 w 49"/>
                    <a:gd name="T19" fmla="*/ 47 h 68"/>
                    <a:gd name="T20" fmla="*/ 38 w 49"/>
                    <a:gd name="T21" fmla="*/ 47 h 68"/>
                    <a:gd name="T22" fmla="*/ 47 w 49"/>
                    <a:gd name="T23" fmla="*/ 46 h 68"/>
                    <a:gd name="T24" fmla="*/ 45 w 49"/>
                    <a:gd name="T25" fmla="*/ 58 h 68"/>
                    <a:gd name="T26" fmla="*/ 40 w 49"/>
                    <a:gd name="T27" fmla="*/ 65 h 68"/>
                    <a:gd name="T28" fmla="*/ 34 w 49"/>
                    <a:gd name="T29" fmla="*/ 61 h 68"/>
                    <a:gd name="T30" fmla="*/ 21 w 49"/>
                    <a:gd name="T31" fmla="*/ 50 h 68"/>
                    <a:gd name="T32" fmla="*/ 15 w 49"/>
                    <a:gd name="T33" fmla="*/ 44 h 68"/>
                    <a:gd name="T34" fmla="*/ 2 w 49"/>
                    <a:gd name="T35" fmla="*/ 32 h 68"/>
                    <a:gd name="T36" fmla="*/ 0 w 49"/>
                    <a:gd name="T37" fmla="*/ 33 h 68"/>
                    <a:gd name="T38" fmla="*/ 20 w 49"/>
                    <a:gd name="T39" fmla="*/ 51 h 68"/>
                    <a:gd name="T40" fmla="*/ 44 w 49"/>
                    <a:gd name="T41" fmla="*/ 68 h 68"/>
                    <a:gd name="T42" fmla="*/ 44 w 49"/>
                    <a:gd name="T43" fmla="*/ 67 h 68"/>
                    <a:gd name="T44" fmla="*/ 49 w 49"/>
                    <a:gd name="T45" fmla="*/ 44 h 68"/>
                    <a:gd name="T46" fmla="*/ 48 w 49"/>
                    <a:gd name="T47" fmla="*/ 43 h 68"/>
                    <a:gd name="T48" fmla="*/ 28 w 49"/>
                    <a:gd name="T49" fmla="*/ 45 h 68"/>
                    <a:gd name="T50" fmla="*/ 17 w 49"/>
                    <a:gd name="T51" fmla="*/ 43 h 68"/>
                    <a:gd name="T52" fmla="*/ 15 w 49"/>
                    <a:gd name="T53" fmla="*/ 38 h 68"/>
                    <a:gd name="T54" fmla="*/ 20 w 49"/>
                    <a:gd name="T55" fmla="*/ 26 h 68"/>
                    <a:gd name="T56" fmla="*/ 24 w 49"/>
                    <a:gd name="T57" fmla="*/ 18 h 68"/>
                    <a:gd name="T58" fmla="*/ 20 w 49"/>
                    <a:gd name="T59" fmla="*/ 10 h 68"/>
                    <a:gd name="T60" fmla="*/ 27 w 49"/>
                    <a:gd name="T61" fmla="*/ 8 h 68"/>
                    <a:gd name="T62" fmla="*/ 14 w 49"/>
                    <a:gd name="T63" fmla="*/ 4 h 68"/>
                    <a:gd name="T64" fmla="*/ 15 w 49"/>
                    <a:gd name="T65" fmla="*/ 5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9" h="68">
                      <a:moveTo>
                        <a:pt x="15" y="5"/>
                      </a:moveTo>
                      <a:cubicBezTo>
                        <a:pt x="16" y="4"/>
                        <a:pt x="18" y="4"/>
                        <a:pt x="20" y="3"/>
                      </a:cubicBezTo>
                      <a:cubicBezTo>
                        <a:pt x="20" y="5"/>
                        <a:pt x="20" y="7"/>
                        <a:pt x="20" y="9"/>
                      </a:cubicBezTo>
                      <a:cubicBezTo>
                        <a:pt x="20" y="8"/>
                        <a:pt x="19" y="8"/>
                        <a:pt x="18" y="8"/>
                      </a:cubicBezTo>
                      <a:cubicBezTo>
                        <a:pt x="17" y="8"/>
                        <a:pt x="16" y="8"/>
                        <a:pt x="15" y="9"/>
                      </a:cubicBezTo>
                      <a:cubicBezTo>
                        <a:pt x="12" y="12"/>
                        <a:pt x="17" y="16"/>
                        <a:pt x="19" y="17"/>
                      </a:cubicBezTo>
                      <a:cubicBezTo>
                        <a:pt x="24" y="20"/>
                        <a:pt x="20" y="24"/>
                        <a:pt x="17" y="26"/>
                      </a:cubicBezTo>
                      <a:cubicBezTo>
                        <a:pt x="15" y="28"/>
                        <a:pt x="15" y="36"/>
                        <a:pt x="13" y="37"/>
                      </a:cubicBezTo>
                      <a:cubicBezTo>
                        <a:pt x="11" y="37"/>
                        <a:pt x="10" y="40"/>
                        <a:pt x="12" y="42"/>
                      </a:cubicBezTo>
                      <a:cubicBezTo>
                        <a:pt x="15" y="45"/>
                        <a:pt x="21" y="46"/>
                        <a:pt x="25" y="47"/>
                      </a:cubicBezTo>
                      <a:cubicBezTo>
                        <a:pt x="29" y="47"/>
                        <a:pt x="35" y="48"/>
                        <a:pt x="38" y="47"/>
                      </a:cubicBezTo>
                      <a:cubicBezTo>
                        <a:pt x="39" y="46"/>
                        <a:pt x="48" y="43"/>
                        <a:pt x="47" y="46"/>
                      </a:cubicBezTo>
                      <a:cubicBezTo>
                        <a:pt x="47" y="50"/>
                        <a:pt x="46" y="54"/>
                        <a:pt x="45" y="58"/>
                      </a:cubicBezTo>
                      <a:cubicBezTo>
                        <a:pt x="45" y="60"/>
                        <a:pt x="44" y="67"/>
                        <a:pt x="40" y="65"/>
                      </a:cubicBezTo>
                      <a:cubicBezTo>
                        <a:pt x="38" y="64"/>
                        <a:pt x="36" y="62"/>
                        <a:pt x="34" y="61"/>
                      </a:cubicBezTo>
                      <a:cubicBezTo>
                        <a:pt x="30" y="58"/>
                        <a:pt x="25" y="54"/>
                        <a:pt x="21" y="50"/>
                      </a:cubicBezTo>
                      <a:cubicBezTo>
                        <a:pt x="19" y="48"/>
                        <a:pt x="17" y="45"/>
                        <a:pt x="15" y="44"/>
                      </a:cubicBezTo>
                      <a:cubicBezTo>
                        <a:pt x="9" y="40"/>
                        <a:pt x="5" y="38"/>
                        <a:pt x="2" y="32"/>
                      </a:cubicBezTo>
                      <a:cubicBezTo>
                        <a:pt x="1" y="31"/>
                        <a:pt x="0" y="32"/>
                        <a:pt x="0" y="33"/>
                      </a:cubicBezTo>
                      <a:cubicBezTo>
                        <a:pt x="5" y="41"/>
                        <a:pt x="14" y="44"/>
                        <a:pt x="20" y="51"/>
                      </a:cubicBezTo>
                      <a:cubicBezTo>
                        <a:pt x="26" y="58"/>
                        <a:pt x="35" y="64"/>
                        <a:pt x="44" y="68"/>
                      </a:cubicBezTo>
                      <a:cubicBezTo>
                        <a:pt x="44" y="68"/>
                        <a:pt x="44" y="68"/>
                        <a:pt x="44" y="67"/>
                      </a:cubicBezTo>
                      <a:cubicBezTo>
                        <a:pt x="46" y="59"/>
                        <a:pt x="49" y="52"/>
                        <a:pt x="49" y="44"/>
                      </a:cubicBezTo>
                      <a:cubicBezTo>
                        <a:pt x="49" y="43"/>
                        <a:pt x="49" y="43"/>
                        <a:pt x="48" y="43"/>
                      </a:cubicBezTo>
                      <a:cubicBezTo>
                        <a:pt x="41" y="43"/>
                        <a:pt x="35" y="45"/>
                        <a:pt x="28" y="45"/>
                      </a:cubicBezTo>
                      <a:cubicBezTo>
                        <a:pt x="24" y="45"/>
                        <a:pt x="21" y="45"/>
                        <a:pt x="17" y="43"/>
                      </a:cubicBezTo>
                      <a:cubicBezTo>
                        <a:pt x="16" y="42"/>
                        <a:pt x="10" y="39"/>
                        <a:pt x="15" y="38"/>
                      </a:cubicBezTo>
                      <a:cubicBezTo>
                        <a:pt x="16" y="37"/>
                        <a:pt x="19" y="26"/>
                        <a:pt x="20" y="26"/>
                      </a:cubicBezTo>
                      <a:cubicBezTo>
                        <a:pt x="22" y="24"/>
                        <a:pt x="25" y="21"/>
                        <a:pt x="24" y="18"/>
                      </a:cubicBezTo>
                      <a:cubicBezTo>
                        <a:pt x="24" y="18"/>
                        <a:pt x="12" y="9"/>
                        <a:pt x="20" y="10"/>
                      </a:cubicBezTo>
                      <a:cubicBezTo>
                        <a:pt x="22" y="10"/>
                        <a:pt x="25" y="11"/>
                        <a:pt x="27" y="8"/>
                      </a:cubicBezTo>
                      <a:cubicBezTo>
                        <a:pt x="33" y="0"/>
                        <a:pt x="18" y="2"/>
                        <a:pt x="14" y="4"/>
                      </a:cubicBezTo>
                      <a:cubicBezTo>
                        <a:pt x="13" y="4"/>
                        <a:pt x="14" y="5"/>
                        <a:pt x="15"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4" name="Freeform 170"/>
                <p:cNvSpPr/>
                <p:nvPr/>
              </p:nvSpPr>
              <p:spPr bwMode="auto">
                <a:xfrm>
                  <a:off x="1466850" y="2235201"/>
                  <a:ext cx="20638" cy="39688"/>
                </a:xfrm>
                <a:custGeom>
                  <a:avLst/>
                  <a:gdLst>
                    <a:gd name="T0" fmla="*/ 5 w 20"/>
                    <a:gd name="T1" fmla="*/ 19 h 38"/>
                    <a:gd name="T2" fmla="*/ 0 w 20"/>
                    <a:gd name="T3" fmla="*/ 29 h 38"/>
                    <a:gd name="T4" fmla="*/ 5 w 20"/>
                    <a:gd name="T5" fmla="*/ 20 h 38"/>
                    <a:gd name="T6" fmla="*/ 2 w 20"/>
                    <a:gd name="T7" fmla="*/ 29 h 38"/>
                    <a:gd name="T8" fmla="*/ 8 w 20"/>
                    <a:gd name="T9" fmla="*/ 18 h 38"/>
                    <a:gd name="T10" fmla="*/ 6 w 20"/>
                    <a:gd name="T11" fmla="*/ 24 h 38"/>
                    <a:gd name="T12" fmla="*/ 7 w 20"/>
                    <a:gd name="T13" fmla="*/ 34 h 38"/>
                    <a:gd name="T14" fmla="*/ 7 w 20"/>
                    <a:gd name="T15" fmla="*/ 21 h 38"/>
                    <a:gd name="T16" fmla="*/ 8 w 20"/>
                    <a:gd name="T17" fmla="*/ 34 h 38"/>
                    <a:gd name="T18" fmla="*/ 7 w 20"/>
                    <a:gd name="T19" fmla="*/ 25 h 38"/>
                    <a:gd name="T20" fmla="*/ 2 w 20"/>
                    <a:gd name="T21" fmla="*/ 29 h 38"/>
                    <a:gd name="T22" fmla="*/ 3 w 20"/>
                    <a:gd name="T23" fmla="*/ 36 h 38"/>
                    <a:gd name="T24" fmla="*/ 4 w 20"/>
                    <a:gd name="T25" fmla="*/ 34 h 38"/>
                    <a:gd name="T26" fmla="*/ 5 w 20"/>
                    <a:gd name="T27" fmla="*/ 38 h 38"/>
                    <a:gd name="T28" fmla="*/ 7 w 20"/>
                    <a:gd name="T29" fmla="*/ 34 h 38"/>
                    <a:gd name="T30" fmla="*/ 7 w 20"/>
                    <a:gd name="T31" fmla="*/ 37 h 38"/>
                    <a:gd name="T32" fmla="*/ 11 w 20"/>
                    <a:gd name="T33" fmla="*/ 21 h 38"/>
                    <a:gd name="T34" fmla="*/ 15 w 20"/>
                    <a:gd name="T35" fmla="*/ 19 h 38"/>
                    <a:gd name="T36" fmla="*/ 11 w 20"/>
                    <a:gd name="T37" fmla="*/ 28 h 38"/>
                    <a:gd name="T38" fmla="*/ 15 w 20"/>
                    <a:gd name="T39" fmla="*/ 19 h 38"/>
                    <a:gd name="T40" fmla="*/ 11 w 20"/>
                    <a:gd name="T41" fmla="*/ 27 h 38"/>
                    <a:gd name="T42" fmla="*/ 14 w 20"/>
                    <a:gd name="T43" fmla="*/ 23 h 38"/>
                    <a:gd name="T44" fmla="*/ 15 w 20"/>
                    <a:gd name="T45" fmla="*/ 17 h 38"/>
                    <a:gd name="T46" fmla="*/ 14 w 20"/>
                    <a:gd name="T47" fmla="*/ 15 h 38"/>
                    <a:gd name="T48" fmla="*/ 9 w 20"/>
                    <a:gd name="T49" fmla="*/ 17 h 38"/>
                    <a:gd name="T50" fmla="*/ 11 w 20"/>
                    <a:gd name="T51" fmla="*/ 14 h 38"/>
                    <a:gd name="T52" fmla="*/ 9 w 20"/>
                    <a:gd name="T53" fmla="*/ 10 h 38"/>
                    <a:gd name="T54" fmla="*/ 11 w 20"/>
                    <a:gd name="T55" fmla="*/ 5 h 38"/>
                    <a:gd name="T56" fmla="*/ 17 w 20"/>
                    <a:gd name="T57" fmla="*/ 3 h 38"/>
                    <a:gd name="T58" fmla="*/ 18 w 20"/>
                    <a:gd name="T59" fmla="*/ 2 h 38"/>
                    <a:gd name="T60" fmla="*/ 20 w 20"/>
                    <a:gd name="T61" fmla="*/ 1 h 38"/>
                    <a:gd name="T62" fmla="*/ 15 w 20"/>
                    <a:gd name="T63" fmla="*/ 2 h 38"/>
                    <a:gd name="T64" fmla="*/ 11 w 20"/>
                    <a:gd name="T65" fmla="*/ 5 h 38"/>
                    <a:gd name="T66" fmla="*/ 8 w 20"/>
                    <a:gd name="T67" fmla="*/ 9 h 38"/>
                    <a:gd name="T68" fmla="*/ 12 w 20"/>
                    <a:gd name="T69" fmla="*/ 4 h 38"/>
                    <a:gd name="T70" fmla="*/ 6 w 20"/>
                    <a:gd name="T71" fmla="*/ 15 h 38"/>
                    <a:gd name="T72" fmla="*/ 9 w 20"/>
                    <a:gd name="T73" fmla="*/ 21 h 38"/>
                    <a:gd name="T74" fmla="*/ 13 w 20"/>
                    <a:gd name="T75" fmla="*/ 10 h 38"/>
                    <a:gd name="T76" fmla="*/ 9 w 20"/>
                    <a:gd name="T77" fmla="*/ 19 h 38"/>
                    <a:gd name="T78" fmla="*/ 12 w 20"/>
                    <a:gd name="T79" fmla="*/ 10 h 38"/>
                    <a:gd name="T80" fmla="*/ 7 w 20"/>
                    <a:gd name="T81" fmla="*/ 20 h 38"/>
                    <a:gd name="T82" fmla="*/ 13 w 20"/>
                    <a:gd name="T83" fmla="*/ 21 h 38"/>
                    <a:gd name="T84" fmla="*/ 17 w 20"/>
                    <a:gd name="T85" fmla="*/ 16 h 38"/>
                    <a:gd name="T86" fmla="*/ 16 w 20"/>
                    <a:gd name="T87" fmla="*/ 16 h 38"/>
                    <a:gd name="T88" fmla="*/ 14 w 20"/>
                    <a:gd name="T89" fmla="*/ 21 h 38"/>
                    <a:gd name="T90" fmla="*/ 12 w 20"/>
                    <a:gd name="T91" fmla="*/ 24 h 38"/>
                    <a:gd name="T92" fmla="*/ 12 w 20"/>
                    <a:gd name="T93" fmla="*/ 31 h 38"/>
                    <a:gd name="T94" fmla="*/ 14 w 20"/>
                    <a:gd name="T95" fmla="*/ 24 h 38"/>
                    <a:gd name="T96" fmla="*/ 10 w 20"/>
                    <a:gd name="T97" fmla="*/ 31 h 38"/>
                    <a:gd name="T98" fmla="*/ 13 w 20"/>
                    <a:gd name="T99" fmla="*/ 19 h 38"/>
                    <a:gd name="T100" fmla="*/ 9 w 20"/>
                    <a:gd name="T101" fmla="*/ 28 h 38"/>
                    <a:gd name="T102" fmla="*/ 7 w 20"/>
                    <a:gd name="T103" fmla="*/ 31 h 38"/>
                    <a:gd name="T104" fmla="*/ 2 w 20"/>
                    <a:gd name="T105" fmla="*/ 30 h 38"/>
                    <a:gd name="T106" fmla="*/ 2 w 20"/>
                    <a:gd name="T107" fmla="*/ 34 h 38"/>
                    <a:gd name="T108" fmla="*/ 8 w 20"/>
                    <a:gd name="T109" fmla="*/ 35 h 38"/>
                    <a:gd name="T110" fmla="*/ 8 w 20"/>
                    <a:gd name="T111" fmla="*/ 28 h 38"/>
                    <a:gd name="T112" fmla="*/ 8 w 20"/>
                    <a:gd name="T113" fmla="*/ 27 h 38"/>
                    <a:gd name="T114" fmla="*/ 7 w 20"/>
                    <a:gd name="T115" fmla="*/ 31 h 38"/>
                    <a:gd name="T116" fmla="*/ 8 w 20"/>
                    <a:gd name="T117" fmla="*/ 15 h 38"/>
                    <a:gd name="T118" fmla="*/ 4 w 20"/>
                    <a:gd name="T119" fmla="*/ 28 h 38"/>
                    <a:gd name="T120" fmla="*/ 4 w 20"/>
                    <a:gd name="T121" fmla="*/ 16 h 38"/>
                    <a:gd name="T122" fmla="*/ 7 w 20"/>
                    <a:gd name="T123" fmla="*/ 17 h 38"/>
                    <a:gd name="T124" fmla="*/ 0 w 20"/>
                    <a:gd name="T125" fmla="*/ 25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 h="38">
                      <a:moveTo>
                        <a:pt x="2" y="25"/>
                      </a:moveTo>
                      <a:cubicBezTo>
                        <a:pt x="2" y="23"/>
                        <a:pt x="3" y="21"/>
                        <a:pt x="5" y="19"/>
                      </a:cubicBezTo>
                      <a:cubicBezTo>
                        <a:pt x="4" y="18"/>
                        <a:pt x="3" y="18"/>
                        <a:pt x="3" y="20"/>
                      </a:cubicBezTo>
                      <a:cubicBezTo>
                        <a:pt x="1" y="23"/>
                        <a:pt x="1" y="26"/>
                        <a:pt x="0" y="29"/>
                      </a:cubicBezTo>
                      <a:cubicBezTo>
                        <a:pt x="0" y="30"/>
                        <a:pt x="1" y="30"/>
                        <a:pt x="2" y="29"/>
                      </a:cubicBezTo>
                      <a:cubicBezTo>
                        <a:pt x="4" y="27"/>
                        <a:pt x="4" y="24"/>
                        <a:pt x="5" y="20"/>
                      </a:cubicBezTo>
                      <a:cubicBezTo>
                        <a:pt x="6" y="16"/>
                        <a:pt x="4" y="20"/>
                        <a:pt x="4" y="22"/>
                      </a:cubicBezTo>
                      <a:cubicBezTo>
                        <a:pt x="3" y="24"/>
                        <a:pt x="3" y="27"/>
                        <a:pt x="2" y="29"/>
                      </a:cubicBezTo>
                      <a:cubicBezTo>
                        <a:pt x="2" y="30"/>
                        <a:pt x="3" y="31"/>
                        <a:pt x="4" y="30"/>
                      </a:cubicBezTo>
                      <a:cubicBezTo>
                        <a:pt x="6" y="26"/>
                        <a:pt x="7" y="22"/>
                        <a:pt x="8" y="18"/>
                      </a:cubicBezTo>
                      <a:cubicBezTo>
                        <a:pt x="6" y="17"/>
                        <a:pt x="6" y="18"/>
                        <a:pt x="6" y="20"/>
                      </a:cubicBezTo>
                      <a:cubicBezTo>
                        <a:pt x="6" y="21"/>
                        <a:pt x="6" y="23"/>
                        <a:pt x="6" y="24"/>
                      </a:cubicBezTo>
                      <a:cubicBezTo>
                        <a:pt x="5" y="27"/>
                        <a:pt x="6" y="30"/>
                        <a:pt x="6" y="33"/>
                      </a:cubicBezTo>
                      <a:cubicBezTo>
                        <a:pt x="6" y="34"/>
                        <a:pt x="7" y="34"/>
                        <a:pt x="7" y="34"/>
                      </a:cubicBezTo>
                      <a:cubicBezTo>
                        <a:pt x="9" y="29"/>
                        <a:pt x="9" y="25"/>
                        <a:pt x="9" y="21"/>
                      </a:cubicBezTo>
                      <a:cubicBezTo>
                        <a:pt x="8" y="20"/>
                        <a:pt x="7" y="20"/>
                        <a:pt x="7" y="21"/>
                      </a:cubicBezTo>
                      <a:cubicBezTo>
                        <a:pt x="6" y="25"/>
                        <a:pt x="6" y="29"/>
                        <a:pt x="6" y="34"/>
                      </a:cubicBezTo>
                      <a:cubicBezTo>
                        <a:pt x="6" y="34"/>
                        <a:pt x="8" y="35"/>
                        <a:pt x="8" y="34"/>
                      </a:cubicBezTo>
                      <a:cubicBezTo>
                        <a:pt x="8" y="31"/>
                        <a:pt x="9" y="28"/>
                        <a:pt x="9" y="25"/>
                      </a:cubicBezTo>
                      <a:cubicBezTo>
                        <a:pt x="8" y="24"/>
                        <a:pt x="7" y="24"/>
                        <a:pt x="7" y="25"/>
                      </a:cubicBezTo>
                      <a:cubicBezTo>
                        <a:pt x="7" y="27"/>
                        <a:pt x="6" y="32"/>
                        <a:pt x="8" y="33"/>
                      </a:cubicBezTo>
                      <a:cubicBezTo>
                        <a:pt x="6" y="31"/>
                        <a:pt x="4" y="30"/>
                        <a:pt x="2" y="29"/>
                      </a:cubicBezTo>
                      <a:cubicBezTo>
                        <a:pt x="2" y="28"/>
                        <a:pt x="1" y="29"/>
                        <a:pt x="1" y="29"/>
                      </a:cubicBezTo>
                      <a:cubicBezTo>
                        <a:pt x="1" y="32"/>
                        <a:pt x="2" y="34"/>
                        <a:pt x="3" y="36"/>
                      </a:cubicBezTo>
                      <a:cubicBezTo>
                        <a:pt x="3" y="37"/>
                        <a:pt x="4" y="36"/>
                        <a:pt x="4" y="36"/>
                      </a:cubicBezTo>
                      <a:cubicBezTo>
                        <a:pt x="4" y="35"/>
                        <a:pt x="4" y="34"/>
                        <a:pt x="4" y="34"/>
                      </a:cubicBezTo>
                      <a:cubicBezTo>
                        <a:pt x="4" y="32"/>
                        <a:pt x="3" y="31"/>
                        <a:pt x="2" y="32"/>
                      </a:cubicBezTo>
                      <a:cubicBezTo>
                        <a:pt x="3" y="34"/>
                        <a:pt x="4" y="36"/>
                        <a:pt x="5" y="38"/>
                      </a:cubicBezTo>
                      <a:cubicBezTo>
                        <a:pt x="6" y="38"/>
                        <a:pt x="7" y="38"/>
                        <a:pt x="7" y="38"/>
                      </a:cubicBezTo>
                      <a:cubicBezTo>
                        <a:pt x="7" y="36"/>
                        <a:pt x="7" y="35"/>
                        <a:pt x="7" y="34"/>
                      </a:cubicBezTo>
                      <a:cubicBezTo>
                        <a:pt x="7" y="34"/>
                        <a:pt x="7" y="34"/>
                        <a:pt x="6" y="34"/>
                      </a:cubicBezTo>
                      <a:cubicBezTo>
                        <a:pt x="7" y="35"/>
                        <a:pt x="7" y="36"/>
                        <a:pt x="7" y="37"/>
                      </a:cubicBezTo>
                      <a:cubicBezTo>
                        <a:pt x="7" y="38"/>
                        <a:pt x="9" y="38"/>
                        <a:pt x="9" y="37"/>
                      </a:cubicBezTo>
                      <a:cubicBezTo>
                        <a:pt x="10" y="32"/>
                        <a:pt x="11" y="27"/>
                        <a:pt x="11" y="21"/>
                      </a:cubicBezTo>
                      <a:cubicBezTo>
                        <a:pt x="11" y="22"/>
                        <a:pt x="10" y="34"/>
                        <a:pt x="12" y="27"/>
                      </a:cubicBezTo>
                      <a:cubicBezTo>
                        <a:pt x="13" y="24"/>
                        <a:pt x="14" y="22"/>
                        <a:pt x="15" y="19"/>
                      </a:cubicBezTo>
                      <a:cubicBezTo>
                        <a:pt x="15" y="18"/>
                        <a:pt x="14" y="17"/>
                        <a:pt x="14" y="18"/>
                      </a:cubicBezTo>
                      <a:cubicBezTo>
                        <a:pt x="13" y="21"/>
                        <a:pt x="12" y="25"/>
                        <a:pt x="11" y="28"/>
                      </a:cubicBezTo>
                      <a:cubicBezTo>
                        <a:pt x="12" y="29"/>
                        <a:pt x="13" y="29"/>
                        <a:pt x="13" y="26"/>
                      </a:cubicBezTo>
                      <a:cubicBezTo>
                        <a:pt x="13" y="24"/>
                        <a:pt x="14" y="22"/>
                        <a:pt x="15" y="19"/>
                      </a:cubicBezTo>
                      <a:cubicBezTo>
                        <a:pt x="15" y="18"/>
                        <a:pt x="13" y="18"/>
                        <a:pt x="13" y="19"/>
                      </a:cubicBezTo>
                      <a:cubicBezTo>
                        <a:pt x="12" y="22"/>
                        <a:pt x="12" y="24"/>
                        <a:pt x="11" y="27"/>
                      </a:cubicBezTo>
                      <a:cubicBezTo>
                        <a:pt x="11" y="28"/>
                        <a:pt x="12" y="29"/>
                        <a:pt x="12" y="28"/>
                      </a:cubicBezTo>
                      <a:cubicBezTo>
                        <a:pt x="14" y="25"/>
                        <a:pt x="13" y="26"/>
                        <a:pt x="14" y="23"/>
                      </a:cubicBezTo>
                      <a:cubicBezTo>
                        <a:pt x="15" y="22"/>
                        <a:pt x="15" y="22"/>
                        <a:pt x="15" y="21"/>
                      </a:cubicBezTo>
                      <a:cubicBezTo>
                        <a:pt x="16" y="19"/>
                        <a:pt x="16" y="18"/>
                        <a:pt x="15" y="17"/>
                      </a:cubicBezTo>
                      <a:cubicBezTo>
                        <a:pt x="14" y="18"/>
                        <a:pt x="15" y="19"/>
                        <a:pt x="16" y="18"/>
                      </a:cubicBezTo>
                      <a:cubicBezTo>
                        <a:pt x="14" y="22"/>
                        <a:pt x="14" y="17"/>
                        <a:pt x="14" y="15"/>
                      </a:cubicBezTo>
                      <a:cubicBezTo>
                        <a:pt x="14" y="15"/>
                        <a:pt x="13" y="15"/>
                        <a:pt x="13" y="15"/>
                      </a:cubicBezTo>
                      <a:cubicBezTo>
                        <a:pt x="11" y="16"/>
                        <a:pt x="11" y="15"/>
                        <a:pt x="9" y="17"/>
                      </a:cubicBezTo>
                      <a:cubicBezTo>
                        <a:pt x="5" y="21"/>
                        <a:pt x="10" y="14"/>
                        <a:pt x="11" y="12"/>
                      </a:cubicBezTo>
                      <a:cubicBezTo>
                        <a:pt x="10" y="19"/>
                        <a:pt x="13" y="7"/>
                        <a:pt x="11" y="14"/>
                      </a:cubicBezTo>
                      <a:cubicBezTo>
                        <a:pt x="10" y="20"/>
                        <a:pt x="10" y="12"/>
                        <a:pt x="10" y="11"/>
                      </a:cubicBezTo>
                      <a:cubicBezTo>
                        <a:pt x="10" y="10"/>
                        <a:pt x="9" y="10"/>
                        <a:pt x="9" y="10"/>
                      </a:cubicBezTo>
                      <a:cubicBezTo>
                        <a:pt x="4" y="16"/>
                        <a:pt x="10" y="7"/>
                        <a:pt x="12" y="6"/>
                      </a:cubicBezTo>
                      <a:cubicBezTo>
                        <a:pt x="12" y="6"/>
                        <a:pt x="11" y="6"/>
                        <a:pt x="11" y="5"/>
                      </a:cubicBezTo>
                      <a:cubicBezTo>
                        <a:pt x="12" y="7"/>
                        <a:pt x="13" y="7"/>
                        <a:pt x="14" y="5"/>
                      </a:cubicBezTo>
                      <a:cubicBezTo>
                        <a:pt x="16" y="4"/>
                        <a:pt x="16" y="4"/>
                        <a:pt x="17" y="3"/>
                      </a:cubicBezTo>
                      <a:cubicBezTo>
                        <a:pt x="18" y="2"/>
                        <a:pt x="17" y="1"/>
                        <a:pt x="17" y="2"/>
                      </a:cubicBezTo>
                      <a:cubicBezTo>
                        <a:pt x="14" y="2"/>
                        <a:pt x="17" y="2"/>
                        <a:pt x="18" y="2"/>
                      </a:cubicBezTo>
                      <a:cubicBezTo>
                        <a:pt x="17" y="3"/>
                        <a:pt x="18" y="3"/>
                        <a:pt x="19" y="3"/>
                      </a:cubicBezTo>
                      <a:cubicBezTo>
                        <a:pt x="19" y="2"/>
                        <a:pt x="20" y="1"/>
                        <a:pt x="20" y="1"/>
                      </a:cubicBezTo>
                      <a:cubicBezTo>
                        <a:pt x="20" y="0"/>
                        <a:pt x="19" y="0"/>
                        <a:pt x="19" y="0"/>
                      </a:cubicBezTo>
                      <a:cubicBezTo>
                        <a:pt x="18" y="1"/>
                        <a:pt x="16" y="1"/>
                        <a:pt x="15" y="2"/>
                      </a:cubicBezTo>
                      <a:cubicBezTo>
                        <a:pt x="14" y="2"/>
                        <a:pt x="15" y="4"/>
                        <a:pt x="16" y="3"/>
                      </a:cubicBezTo>
                      <a:cubicBezTo>
                        <a:pt x="18" y="2"/>
                        <a:pt x="11" y="5"/>
                        <a:pt x="11" y="5"/>
                      </a:cubicBezTo>
                      <a:cubicBezTo>
                        <a:pt x="10" y="6"/>
                        <a:pt x="9" y="7"/>
                        <a:pt x="8" y="8"/>
                      </a:cubicBezTo>
                      <a:cubicBezTo>
                        <a:pt x="7" y="8"/>
                        <a:pt x="8" y="9"/>
                        <a:pt x="8" y="9"/>
                      </a:cubicBezTo>
                      <a:cubicBezTo>
                        <a:pt x="11" y="8"/>
                        <a:pt x="12" y="7"/>
                        <a:pt x="14" y="5"/>
                      </a:cubicBezTo>
                      <a:cubicBezTo>
                        <a:pt x="14" y="4"/>
                        <a:pt x="13" y="3"/>
                        <a:pt x="12" y="4"/>
                      </a:cubicBezTo>
                      <a:cubicBezTo>
                        <a:pt x="9" y="7"/>
                        <a:pt x="5" y="9"/>
                        <a:pt x="5" y="14"/>
                      </a:cubicBezTo>
                      <a:cubicBezTo>
                        <a:pt x="5" y="15"/>
                        <a:pt x="6" y="15"/>
                        <a:pt x="6" y="15"/>
                      </a:cubicBezTo>
                      <a:cubicBezTo>
                        <a:pt x="7" y="14"/>
                        <a:pt x="8" y="11"/>
                        <a:pt x="8" y="13"/>
                      </a:cubicBezTo>
                      <a:cubicBezTo>
                        <a:pt x="8" y="16"/>
                        <a:pt x="8" y="18"/>
                        <a:pt x="9" y="21"/>
                      </a:cubicBezTo>
                      <a:cubicBezTo>
                        <a:pt x="9" y="22"/>
                        <a:pt x="10" y="22"/>
                        <a:pt x="10" y="21"/>
                      </a:cubicBezTo>
                      <a:cubicBezTo>
                        <a:pt x="12" y="17"/>
                        <a:pt x="13" y="14"/>
                        <a:pt x="13" y="10"/>
                      </a:cubicBezTo>
                      <a:cubicBezTo>
                        <a:pt x="13" y="9"/>
                        <a:pt x="12" y="9"/>
                        <a:pt x="12" y="10"/>
                      </a:cubicBezTo>
                      <a:cubicBezTo>
                        <a:pt x="10" y="13"/>
                        <a:pt x="9" y="15"/>
                        <a:pt x="9" y="19"/>
                      </a:cubicBezTo>
                      <a:cubicBezTo>
                        <a:pt x="9" y="19"/>
                        <a:pt x="10" y="20"/>
                        <a:pt x="10" y="19"/>
                      </a:cubicBezTo>
                      <a:cubicBezTo>
                        <a:pt x="11" y="16"/>
                        <a:pt x="12" y="14"/>
                        <a:pt x="12" y="10"/>
                      </a:cubicBezTo>
                      <a:cubicBezTo>
                        <a:pt x="13" y="10"/>
                        <a:pt x="12" y="9"/>
                        <a:pt x="11" y="10"/>
                      </a:cubicBezTo>
                      <a:cubicBezTo>
                        <a:pt x="9" y="13"/>
                        <a:pt x="7" y="16"/>
                        <a:pt x="7" y="20"/>
                      </a:cubicBezTo>
                      <a:cubicBezTo>
                        <a:pt x="7" y="21"/>
                        <a:pt x="7" y="21"/>
                        <a:pt x="8" y="21"/>
                      </a:cubicBezTo>
                      <a:cubicBezTo>
                        <a:pt x="10" y="18"/>
                        <a:pt x="13" y="15"/>
                        <a:pt x="13" y="21"/>
                      </a:cubicBezTo>
                      <a:cubicBezTo>
                        <a:pt x="13" y="22"/>
                        <a:pt x="14" y="22"/>
                        <a:pt x="14" y="22"/>
                      </a:cubicBezTo>
                      <a:cubicBezTo>
                        <a:pt x="16" y="20"/>
                        <a:pt x="17" y="18"/>
                        <a:pt x="17" y="16"/>
                      </a:cubicBezTo>
                      <a:cubicBezTo>
                        <a:pt x="18" y="15"/>
                        <a:pt x="17" y="15"/>
                        <a:pt x="16" y="15"/>
                      </a:cubicBezTo>
                      <a:cubicBezTo>
                        <a:pt x="13" y="19"/>
                        <a:pt x="17" y="14"/>
                        <a:pt x="16" y="16"/>
                      </a:cubicBezTo>
                      <a:cubicBezTo>
                        <a:pt x="17" y="16"/>
                        <a:pt x="15" y="15"/>
                        <a:pt x="15" y="16"/>
                      </a:cubicBezTo>
                      <a:cubicBezTo>
                        <a:pt x="15" y="18"/>
                        <a:pt x="14" y="19"/>
                        <a:pt x="14" y="21"/>
                      </a:cubicBezTo>
                      <a:cubicBezTo>
                        <a:pt x="13" y="22"/>
                        <a:pt x="12" y="29"/>
                        <a:pt x="14" y="22"/>
                      </a:cubicBezTo>
                      <a:cubicBezTo>
                        <a:pt x="12" y="21"/>
                        <a:pt x="12" y="21"/>
                        <a:pt x="12" y="24"/>
                      </a:cubicBezTo>
                      <a:cubicBezTo>
                        <a:pt x="11" y="26"/>
                        <a:pt x="11" y="28"/>
                        <a:pt x="10" y="31"/>
                      </a:cubicBezTo>
                      <a:cubicBezTo>
                        <a:pt x="10" y="32"/>
                        <a:pt x="11" y="32"/>
                        <a:pt x="12" y="31"/>
                      </a:cubicBezTo>
                      <a:cubicBezTo>
                        <a:pt x="12" y="29"/>
                        <a:pt x="12" y="28"/>
                        <a:pt x="13" y="26"/>
                      </a:cubicBezTo>
                      <a:cubicBezTo>
                        <a:pt x="13" y="25"/>
                        <a:pt x="13" y="24"/>
                        <a:pt x="14" y="24"/>
                      </a:cubicBezTo>
                      <a:cubicBezTo>
                        <a:pt x="15" y="22"/>
                        <a:pt x="15" y="21"/>
                        <a:pt x="13" y="20"/>
                      </a:cubicBezTo>
                      <a:cubicBezTo>
                        <a:pt x="12" y="24"/>
                        <a:pt x="10" y="27"/>
                        <a:pt x="10" y="31"/>
                      </a:cubicBezTo>
                      <a:cubicBezTo>
                        <a:pt x="10" y="32"/>
                        <a:pt x="11" y="32"/>
                        <a:pt x="11" y="31"/>
                      </a:cubicBezTo>
                      <a:cubicBezTo>
                        <a:pt x="12" y="27"/>
                        <a:pt x="13" y="23"/>
                        <a:pt x="13" y="19"/>
                      </a:cubicBezTo>
                      <a:cubicBezTo>
                        <a:pt x="13" y="18"/>
                        <a:pt x="12" y="18"/>
                        <a:pt x="12" y="19"/>
                      </a:cubicBezTo>
                      <a:cubicBezTo>
                        <a:pt x="10" y="22"/>
                        <a:pt x="9" y="24"/>
                        <a:pt x="9" y="28"/>
                      </a:cubicBezTo>
                      <a:cubicBezTo>
                        <a:pt x="8" y="30"/>
                        <a:pt x="8" y="32"/>
                        <a:pt x="8" y="35"/>
                      </a:cubicBezTo>
                      <a:cubicBezTo>
                        <a:pt x="8" y="36"/>
                        <a:pt x="7" y="32"/>
                        <a:pt x="7" y="31"/>
                      </a:cubicBezTo>
                      <a:cubicBezTo>
                        <a:pt x="7" y="31"/>
                        <a:pt x="6" y="31"/>
                        <a:pt x="6" y="32"/>
                      </a:cubicBezTo>
                      <a:cubicBezTo>
                        <a:pt x="6" y="38"/>
                        <a:pt x="4" y="32"/>
                        <a:pt x="2" y="30"/>
                      </a:cubicBezTo>
                      <a:cubicBezTo>
                        <a:pt x="2" y="29"/>
                        <a:pt x="1" y="29"/>
                        <a:pt x="1" y="30"/>
                      </a:cubicBezTo>
                      <a:cubicBezTo>
                        <a:pt x="1" y="31"/>
                        <a:pt x="2" y="33"/>
                        <a:pt x="2" y="34"/>
                      </a:cubicBezTo>
                      <a:cubicBezTo>
                        <a:pt x="1" y="30"/>
                        <a:pt x="2" y="29"/>
                        <a:pt x="4" y="33"/>
                      </a:cubicBezTo>
                      <a:cubicBezTo>
                        <a:pt x="5" y="34"/>
                        <a:pt x="7" y="34"/>
                        <a:pt x="8" y="35"/>
                      </a:cubicBezTo>
                      <a:cubicBezTo>
                        <a:pt x="9" y="35"/>
                        <a:pt x="9" y="35"/>
                        <a:pt x="9" y="34"/>
                      </a:cubicBezTo>
                      <a:cubicBezTo>
                        <a:pt x="9" y="32"/>
                        <a:pt x="8" y="30"/>
                        <a:pt x="8" y="28"/>
                      </a:cubicBezTo>
                      <a:cubicBezTo>
                        <a:pt x="7" y="28"/>
                        <a:pt x="6" y="29"/>
                        <a:pt x="8" y="32"/>
                      </a:cubicBezTo>
                      <a:cubicBezTo>
                        <a:pt x="8" y="30"/>
                        <a:pt x="8" y="29"/>
                        <a:pt x="8" y="27"/>
                      </a:cubicBezTo>
                      <a:cubicBezTo>
                        <a:pt x="8" y="26"/>
                        <a:pt x="7" y="19"/>
                        <a:pt x="7" y="25"/>
                      </a:cubicBezTo>
                      <a:cubicBezTo>
                        <a:pt x="8" y="27"/>
                        <a:pt x="7" y="29"/>
                        <a:pt x="7" y="31"/>
                      </a:cubicBezTo>
                      <a:cubicBezTo>
                        <a:pt x="7" y="30"/>
                        <a:pt x="7" y="28"/>
                        <a:pt x="7" y="27"/>
                      </a:cubicBezTo>
                      <a:cubicBezTo>
                        <a:pt x="7" y="23"/>
                        <a:pt x="8" y="19"/>
                        <a:pt x="8" y="15"/>
                      </a:cubicBezTo>
                      <a:cubicBezTo>
                        <a:pt x="8" y="15"/>
                        <a:pt x="7" y="14"/>
                        <a:pt x="7" y="15"/>
                      </a:cubicBezTo>
                      <a:cubicBezTo>
                        <a:pt x="6" y="19"/>
                        <a:pt x="5" y="24"/>
                        <a:pt x="4" y="28"/>
                      </a:cubicBezTo>
                      <a:cubicBezTo>
                        <a:pt x="5" y="25"/>
                        <a:pt x="5" y="20"/>
                        <a:pt x="6" y="17"/>
                      </a:cubicBezTo>
                      <a:cubicBezTo>
                        <a:pt x="6" y="16"/>
                        <a:pt x="5" y="15"/>
                        <a:pt x="4" y="16"/>
                      </a:cubicBezTo>
                      <a:cubicBezTo>
                        <a:pt x="4" y="20"/>
                        <a:pt x="3" y="24"/>
                        <a:pt x="2" y="27"/>
                      </a:cubicBezTo>
                      <a:cubicBezTo>
                        <a:pt x="3" y="24"/>
                        <a:pt x="4" y="20"/>
                        <a:pt x="7" y="17"/>
                      </a:cubicBezTo>
                      <a:cubicBezTo>
                        <a:pt x="7" y="16"/>
                        <a:pt x="6" y="16"/>
                        <a:pt x="5" y="16"/>
                      </a:cubicBezTo>
                      <a:cubicBezTo>
                        <a:pt x="2" y="19"/>
                        <a:pt x="1" y="21"/>
                        <a:pt x="0" y="25"/>
                      </a:cubicBezTo>
                      <a:cubicBezTo>
                        <a:pt x="0" y="26"/>
                        <a:pt x="1" y="26"/>
                        <a:pt x="2"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5" name="Freeform 171"/>
                <p:cNvSpPr/>
                <p:nvPr/>
              </p:nvSpPr>
              <p:spPr bwMode="auto">
                <a:xfrm>
                  <a:off x="1482725" y="2279651"/>
                  <a:ext cx="22225" cy="20638"/>
                </a:xfrm>
                <a:custGeom>
                  <a:avLst/>
                  <a:gdLst>
                    <a:gd name="T0" fmla="*/ 9 w 21"/>
                    <a:gd name="T1" fmla="*/ 4 h 19"/>
                    <a:gd name="T2" fmla="*/ 8 w 21"/>
                    <a:gd name="T3" fmla="*/ 2 h 19"/>
                    <a:gd name="T4" fmla="*/ 7 w 21"/>
                    <a:gd name="T5" fmla="*/ 3 h 19"/>
                    <a:gd name="T6" fmla="*/ 11 w 21"/>
                    <a:gd name="T7" fmla="*/ 7 h 19"/>
                    <a:gd name="T8" fmla="*/ 12 w 21"/>
                    <a:gd name="T9" fmla="*/ 6 h 19"/>
                    <a:gd name="T10" fmla="*/ 2 w 21"/>
                    <a:gd name="T11" fmla="*/ 0 h 19"/>
                    <a:gd name="T12" fmla="*/ 1 w 21"/>
                    <a:gd name="T13" fmla="*/ 2 h 19"/>
                    <a:gd name="T14" fmla="*/ 9 w 21"/>
                    <a:gd name="T15" fmla="*/ 8 h 19"/>
                    <a:gd name="T16" fmla="*/ 10 w 21"/>
                    <a:gd name="T17" fmla="*/ 7 h 19"/>
                    <a:gd name="T18" fmla="*/ 4 w 21"/>
                    <a:gd name="T19" fmla="*/ 2 h 19"/>
                    <a:gd name="T20" fmla="*/ 3 w 21"/>
                    <a:gd name="T21" fmla="*/ 3 h 19"/>
                    <a:gd name="T22" fmla="*/ 12 w 21"/>
                    <a:gd name="T23" fmla="*/ 10 h 19"/>
                    <a:gd name="T24" fmla="*/ 13 w 21"/>
                    <a:gd name="T25" fmla="*/ 9 h 19"/>
                    <a:gd name="T26" fmla="*/ 10 w 21"/>
                    <a:gd name="T27" fmla="*/ 6 h 19"/>
                    <a:gd name="T28" fmla="*/ 9 w 21"/>
                    <a:gd name="T29" fmla="*/ 7 h 19"/>
                    <a:gd name="T30" fmla="*/ 19 w 21"/>
                    <a:gd name="T31" fmla="*/ 12 h 19"/>
                    <a:gd name="T32" fmla="*/ 20 w 21"/>
                    <a:gd name="T33" fmla="*/ 11 h 19"/>
                    <a:gd name="T34" fmla="*/ 11 w 21"/>
                    <a:gd name="T35" fmla="*/ 3 h 19"/>
                    <a:gd name="T36" fmla="*/ 10 w 21"/>
                    <a:gd name="T37" fmla="*/ 4 h 19"/>
                    <a:gd name="T38" fmla="*/ 20 w 21"/>
                    <a:gd name="T39" fmla="*/ 18 h 19"/>
                    <a:gd name="T40" fmla="*/ 21 w 21"/>
                    <a:gd name="T41" fmla="*/ 17 h 19"/>
                    <a:gd name="T42" fmla="*/ 9 w 21"/>
                    <a:gd name="T43" fmla="*/ 7 h 19"/>
                    <a:gd name="T44" fmla="*/ 8 w 21"/>
                    <a:gd name="T45" fmla="*/ 8 h 19"/>
                    <a:gd name="T46" fmla="*/ 18 w 21"/>
                    <a:gd name="T47" fmla="*/ 16 h 19"/>
                    <a:gd name="T48" fmla="*/ 19 w 21"/>
                    <a:gd name="T49" fmla="*/ 15 h 19"/>
                    <a:gd name="T50" fmla="*/ 16 w 21"/>
                    <a:gd name="T51" fmla="*/ 9 h 19"/>
                    <a:gd name="T52" fmla="*/ 15 w 21"/>
                    <a:gd name="T53" fmla="*/ 8 h 19"/>
                    <a:gd name="T54" fmla="*/ 18 w 21"/>
                    <a:gd name="T55" fmla="*/ 16 h 19"/>
                    <a:gd name="T56" fmla="*/ 19 w 21"/>
                    <a:gd name="T57" fmla="*/ 15 h 19"/>
                    <a:gd name="T58" fmla="*/ 9 w 21"/>
                    <a:gd name="T59" fmla="*/ 7 h 19"/>
                    <a:gd name="T60" fmla="*/ 8 w 21"/>
                    <a:gd name="T61" fmla="*/ 8 h 19"/>
                    <a:gd name="T62" fmla="*/ 20 w 21"/>
                    <a:gd name="T63" fmla="*/ 18 h 19"/>
                    <a:gd name="T64" fmla="*/ 21 w 21"/>
                    <a:gd name="T65" fmla="*/ 18 h 19"/>
                    <a:gd name="T66" fmla="*/ 11 w 21"/>
                    <a:gd name="T67" fmla="*/ 3 h 19"/>
                    <a:gd name="T68" fmla="*/ 10 w 21"/>
                    <a:gd name="T69" fmla="*/ 4 h 19"/>
                    <a:gd name="T70" fmla="*/ 19 w 21"/>
                    <a:gd name="T71" fmla="*/ 12 h 19"/>
                    <a:gd name="T72" fmla="*/ 20 w 21"/>
                    <a:gd name="T73" fmla="*/ 11 h 19"/>
                    <a:gd name="T74" fmla="*/ 9 w 21"/>
                    <a:gd name="T75" fmla="*/ 5 h 19"/>
                    <a:gd name="T76" fmla="*/ 9 w 21"/>
                    <a:gd name="T77" fmla="*/ 7 h 19"/>
                    <a:gd name="T78" fmla="*/ 12 w 21"/>
                    <a:gd name="T79" fmla="*/ 10 h 19"/>
                    <a:gd name="T80" fmla="*/ 13 w 21"/>
                    <a:gd name="T81" fmla="*/ 9 h 19"/>
                    <a:gd name="T82" fmla="*/ 4 w 21"/>
                    <a:gd name="T83" fmla="*/ 2 h 19"/>
                    <a:gd name="T84" fmla="*/ 3 w 21"/>
                    <a:gd name="T85" fmla="*/ 3 h 19"/>
                    <a:gd name="T86" fmla="*/ 9 w 21"/>
                    <a:gd name="T87" fmla="*/ 8 h 19"/>
                    <a:gd name="T88" fmla="*/ 10 w 21"/>
                    <a:gd name="T89" fmla="*/ 7 h 19"/>
                    <a:gd name="T90" fmla="*/ 2 w 21"/>
                    <a:gd name="T91" fmla="*/ 1 h 19"/>
                    <a:gd name="T92" fmla="*/ 1 w 21"/>
                    <a:gd name="T93" fmla="*/ 2 h 19"/>
                    <a:gd name="T94" fmla="*/ 12 w 21"/>
                    <a:gd name="T95" fmla="*/ 7 h 19"/>
                    <a:gd name="T96" fmla="*/ 12 w 21"/>
                    <a:gd name="T97" fmla="*/ 6 h 19"/>
                    <a:gd name="T98" fmla="*/ 8 w 21"/>
                    <a:gd name="T99" fmla="*/ 2 h 19"/>
                    <a:gd name="T100" fmla="*/ 6 w 21"/>
                    <a:gd name="T101" fmla="*/ 3 h 19"/>
                    <a:gd name="T102" fmla="*/ 8 w 21"/>
                    <a:gd name="T103" fmla="*/ 5 h 19"/>
                    <a:gd name="T104" fmla="*/ 9 w 21"/>
                    <a:gd name="T105" fmla="*/ 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1" h="19">
                      <a:moveTo>
                        <a:pt x="9" y="4"/>
                      </a:moveTo>
                      <a:cubicBezTo>
                        <a:pt x="8" y="3"/>
                        <a:pt x="8" y="3"/>
                        <a:pt x="8" y="2"/>
                      </a:cubicBezTo>
                      <a:cubicBezTo>
                        <a:pt x="7" y="2"/>
                        <a:pt x="7" y="3"/>
                        <a:pt x="7" y="3"/>
                      </a:cubicBezTo>
                      <a:cubicBezTo>
                        <a:pt x="8" y="4"/>
                        <a:pt x="10" y="6"/>
                        <a:pt x="11" y="7"/>
                      </a:cubicBezTo>
                      <a:cubicBezTo>
                        <a:pt x="12" y="7"/>
                        <a:pt x="12" y="6"/>
                        <a:pt x="12" y="6"/>
                      </a:cubicBezTo>
                      <a:cubicBezTo>
                        <a:pt x="8" y="4"/>
                        <a:pt x="5" y="2"/>
                        <a:pt x="2" y="0"/>
                      </a:cubicBezTo>
                      <a:cubicBezTo>
                        <a:pt x="1" y="0"/>
                        <a:pt x="0" y="1"/>
                        <a:pt x="1" y="2"/>
                      </a:cubicBezTo>
                      <a:cubicBezTo>
                        <a:pt x="3" y="4"/>
                        <a:pt x="6" y="6"/>
                        <a:pt x="9" y="8"/>
                      </a:cubicBezTo>
                      <a:cubicBezTo>
                        <a:pt x="10" y="9"/>
                        <a:pt x="11" y="8"/>
                        <a:pt x="10" y="7"/>
                      </a:cubicBezTo>
                      <a:cubicBezTo>
                        <a:pt x="8" y="5"/>
                        <a:pt x="6" y="4"/>
                        <a:pt x="4" y="2"/>
                      </a:cubicBezTo>
                      <a:cubicBezTo>
                        <a:pt x="3" y="2"/>
                        <a:pt x="3" y="3"/>
                        <a:pt x="3" y="3"/>
                      </a:cubicBezTo>
                      <a:cubicBezTo>
                        <a:pt x="6" y="5"/>
                        <a:pt x="9" y="8"/>
                        <a:pt x="12" y="10"/>
                      </a:cubicBezTo>
                      <a:cubicBezTo>
                        <a:pt x="13" y="10"/>
                        <a:pt x="14" y="9"/>
                        <a:pt x="13" y="9"/>
                      </a:cubicBezTo>
                      <a:cubicBezTo>
                        <a:pt x="12" y="8"/>
                        <a:pt x="11" y="7"/>
                        <a:pt x="10" y="6"/>
                      </a:cubicBezTo>
                      <a:cubicBezTo>
                        <a:pt x="10" y="6"/>
                        <a:pt x="9" y="6"/>
                        <a:pt x="9" y="7"/>
                      </a:cubicBezTo>
                      <a:cubicBezTo>
                        <a:pt x="13" y="8"/>
                        <a:pt x="16" y="10"/>
                        <a:pt x="19" y="12"/>
                      </a:cubicBezTo>
                      <a:cubicBezTo>
                        <a:pt x="20" y="12"/>
                        <a:pt x="21" y="11"/>
                        <a:pt x="20" y="11"/>
                      </a:cubicBezTo>
                      <a:cubicBezTo>
                        <a:pt x="17" y="9"/>
                        <a:pt x="14" y="6"/>
                        <a:pt x="11" y="3"/>
                      </a:cubicBezTo>
                      <a:cubicBezTo>
                        <a:pt x="11" y="3"/>
                        <a:pt x="11" y="4"/>
                        <a:pt x="10" y="4"/>
                      </a:cubicBezTo>
                      <a:cubicBezTo>
                        <a:pt x="14" y="8"/>
                        <a:pt x="18" y="13"/>
                        <a:pt x="20" y="18"/>
                      </a:cubicBezTo>
                      <a:cubicBezTo>
                        <a:pt x="20" y="18"/>
                        <a:pt x="20" y="17"/>
                        <a:pt x="21" y="17"/>
                      </a:cubicBezTo>
                      <a:cubicBezTo>
                        <a:pt x="16" y="14"/>
                        <a:pt x="12" y="11"/>
                        <a:pt x="9" y="7"/>
                      </a:cubicBezTo>
                      <a:cubicBezTo>
                        <a:pt x="9" y="7"/>
                        <a:pt x="8" y="8"/>
                        <a:pt x="8" y="8"/>
                      </a:cubicBezTo>
                      <a:cubicBezTo>
                        <a:pt x="11" y="11"/>
                        <a:pt x="14" y="14"/>
                        <a:pt x="18" y="16"/>
                      </a:cubicBezTo>
                      <a:cubicBezTo>
                        <a:pt x="19" y="16"/>
                        <a:pt x="19" y="15"/>
                        <a:pt x="19" y="15"/>
                      </a:cubicBezTo>
                      <a:cubicBezTo>
                        <a:pt x="17" y="13"/>
                        <a:pt x="14" y="12"/>
                        <a:pt x="16" y="9"/>
                      </a:cubicBezTo>
                      <a:cubicBezTo>
                        <a:pt x="17" y="8"/>
                        <a:pt x="15" y="7"/>
                        <a:pt x="15" y="8"/>
                      </a:cubicBezTo>
                      <a:cubicBezTo>
                        <a:pt x="12" y="11"/>
                        <a:pt x="15" y="13"/>
                        <a:pt x="18" y="16"/>
                      </a:cubicBezTo>
                      <a:cubicBezTo>
                        <a:pt x="18" y="15"/>
                        <a:pt x="18" y="15"/>
                        <a:pt x="19" y="15"/>
                      </a:cubicBezTo>
                      <a:cubicBezTo>
                        <a:pt x="15" y="13"/>
                        <a:pt x="12" y="10"/>
                        <a:pt x="9" y="7"/>
                      </a:cubicBezTo>
                      <a:cubicBezTo>
                        <a:pt x="8" y="6"/>
                        <a:pt x="7" y="7"/>
                        <a:pt x="8" y="8"/>
                      </a:cubicBezTo>
                      <a:cubicBezTo>
                        <a:pt x="11" y="12"/>
                        <a:pt x="15" y="16"/>
                        <a:pt x="20" y="18"/>
                      </a:cubicBezTo>
                      <a:cubicBezTo>
                        <a:pt x="20" y="19"/>
                        <a:pt x="21" y="18"/>
                        <a:pt x="21" y="18"/>
                      </a:cubicBezTo>
                      <a:cubicBezTo>
                        <a:pt x="19" y="12"/>
                        <a:pt x="15" y="7"/>
                        <a:pt x="11" y="3"/>
                      </a:cubicBezTo>
                      <a:cubicBezTo>
                        <a:pt x="11" y="2"/>
                        <a:pt x="10" y="3"/>
                        <a:pt x="10" y="4"/>
                      </a:cubicBezTo>
                      <a:cubicBezTo>
                        <a:pt x="13" y="7"/>
                        <a:pt x="16" y="10"/>
                        <a:pt x="19" y="12"/>
                      </a:cubicBezTo>
                      <a:cubicBezTo>
                        <a:pt x="19" y="12"/>
                        <a:pt x="20" y="11"/>
                        <a:pt x="20" y="11"/>
                      </a:cubicBezTo>
                      <a:cubicBezTo>
                        <a:pt x="17" y="9"/>
                        <a:pt x="13" y="7"/>
                        <a:pt x="9" y="5"/>
                      </a:cubicBezTo>
                      <a:cubicBezTo>
                        <a:pt x="9" y="5"/>
                        <a:pt x="8" y="6"/>
                        <a:pt x="9" y="7"/>
                      </a:cubicBezTo>
                      <a:cubicBezTo>
                        <a:pt x="10" y="8"/>
                        <a:pt x="11" y="9"/>
                        <a:pt x="12" y="10"/>
                      </a:cubicBezTo>
                      <a:cubicBezTo>
                        <a:pt x="12" y="9"/>
                        <a:pt x="13" y="9"/>
                        <a:pt x="13" y="9"/>
                      </a:cubicBezTo>
                      <a:cubicBezTo>
                        <a:pt x="10" y="7"/>
                        <a:pt x="7" y="4"/>
                        <a:pt x="4" y="2"/>
                      </a:cubicBezTo>
                      <a:cubicBezTo>
                        <a:pt x="3" y="1"/>
                        <a:pt x="2" y="2"/>
                        <a:pt x="3" y="3"/>
                      </a:cubicBezTo>
                      <a:cubicBezTo>
                        <a:pt x="5" y="5"/>
                        <a:pt x="7" y="6"/>
                        <a:pt x="9" y="8"/>
                      </a:cubicBezTo>
                      <a:cubicBezTo>
                        <a:pt x="9" y="8"/>
                        <a:pt x="10" y="7"/>
                        <a:pt x="10" y="7"/>
                      </a:cubicBezTo>
                      <a:cubicBezTo>
                        <a:pt x="7" y="5"/>
                        <a:pt x="4" y="3"/>
                        <a:pt x="2" y="1"/>
                      </a:cubicBezTo>
                      <a:cubicBezTo>
                        <a:pt x="2" y="1"/>
                        <a:pt x="2" y="1"/>
                        <a:pt x="1" y="2"/>
                      </a:cubicBezTo>
                      <a:cubicBezTo>
                        <a:pt x="5" y="3"/>
                        <a:pt x="8" y="6"/>
                        <a:pt x="12" y="7"/>
                      </a:cubicBezTo>
                      <a:cubicBezTo>
                        <a:pt x="12" y="7"/>
                        <a:pt x="13" y="6"/>
                        <a:pt x="12" y="6"/>
                      </a:cubicBezTo>
                      <a:cubicBezTo>
                        <a:pt x="11" y="5"/>
                        <a:pt x="9" y="3"/>
                        <a:pt x="8" y="2"/>
                      </a:cubicBezTo>
                      <a:cubicBezTo>
                        <a:pt x="7" y="1"/>
                        <a:pt x="6" y="2"/>
                        <a:pt x="6" y="3"/>
                      </a:cubicBezTo>
                      <a:cubicBezTo>
                        <a:pt x="7" y="4"/>
                        <a:pt x="7" y="4"/>
                        <a:pt x="8" y="5"/>
                      </a:cubicBezTo>
                      <a:cubicBezTo>
                        <a:pt x="9" y="5"/>
                        <a:pt x="10" y="4"/>
                        <a:pt x="9"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6" name="Freeform 172"/>
                <p:cNvSpPr/>
                <p:nvPr/>
              </p:nvSpPr>
              <p:spPr bwMode="auto">
                <a:xfrm>
                  <a:off x="1477963" y="2270126"/>
                  <a:ext cx="38100" cy="34925"/>
                </a:xfrm>
                <a:custGeom>
                  <a:avLst/>
                  <a:gdLst>
                    <a:gd name="T0" fmla="*/ 2 w 37"/>
                    <a:gd name="T1" fmla="*/ 9 h 33"/>
                    <a:gd name="T2" fmla="*/ 15 w 37"/>
                    <a:gd name="T3" fmla="*/ 4 h 33"/>
                    <a:gd name="T4" fmla="*/ 22 w 37"/>
                    <a:gd name="T5" fmla="*/ 9 h 33"/>
                    <a:gd name="T6" fmla="*/ 31 w 37"/>
                    <a:gd name="T7" fmla="*/ 10 h 33"/>
                    <a:gd name="T8" fmla="*/ 32 w 37"/>
                    <a:gd name="T9" fmla="*/ 15 h 33"/>
                    <a:gd name="T10" fmla="*/ 31 w 37"/>
                    <a:gd name="T11" fmla="*/ 17 h 33"/>
                    <a:gd name="T12" fmla="*/ 29 w 37"/>
                    <a:gd name="T13" fmla="*/ 20 h 33"/>
                    <a:gd name="T14" fmla="*/ 30 w 37"/>
                    <a:gd name="T15" fmla="*/ 29 h 33"/>
                    <a:gd name="T16" fmla="*/ 29 w 37"/>
                    <a:gd name="T17" fmla="*/ 31 h 33"/>
                    <a:gd name="T18" fmla="*/ 32 w 37"/>
                    <a:gd name="T19" fmla="*/ 26 h 33"/>
                    <a:gd name="T20" fmla="*/ 34 w 37"/>
                    <a:gd name="T21" fmla="*/ 15 h 33"/>
                    <a:gd name="T22" fmla="*/ 36 w 37"/>
                    <a:gd name="T23" fmla="*/ 10 h 33"/>
                    <a:gd name="T24" fmla="*/ 32 w 37"/>
                    <a:gd name="T25" fmla="*/ 8 h 33"/>
                    <a:gd name="T26" fmla="*/ 25 w 37"/>
                    <a:gd name="T27" fmla="*/ 9 h 33"/>
                    <a:gd name="T28" fmla="*/ 19 w 37"/>
                    <a:gd name="T29" fmla="*/ 5 h 33"/>
                    <a:gd name="T30" fmla="*/ 1 w 37"/>
                    <a:gd name="T31" fmla="*/ 8 h 33"/>
                    <a:gd name="T32" fmla="*/ 2 w 37"/>
                    <a:gd name="T33" fmla="*/ 9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7" h="33">
                      <a:moveTo>
                        <a:pt x="2" y="9"/>
                      </a:moveTo>
                      <a:cubicBezTo>
                        <a:pt x="6" y="6"/>
                        <a:pt x="9" y="3"/>
                        <a:pt x="15" y="4"/>
                      </a:cubicBezTo>
                      <a:cubicBezTo>
                        <a:pt x="17" y="5"/>
                        <a:pt x="20" y="7"/>
                        <a:pt x="22" y="9"/>
                      </a:cubicBezTo>
                      <a:cubicBezTo>
                        <a:pt x="25" y="11"/>
                        <a:pt x="28" y="11"/>
                        <a:pt x="31" y="10"/>
                      </a:cubicBezTo>
                      <a:cubicBezTo>
                        <a:pt x="35" y="11"/>
                        <a:pt x="35" y="13"/>
                        <a:pt x="32" y="15"/>
                      </a:cubicBezTo>
                      <a:cubicBezTo>
                        <a:pt x="32" y="15"/>
                        <a:pt x="31" y="16"/>
                        <a:pt x="31" y="17"/>
                      </a:cubicBezTo>
                      <a:cubicBezTo>
                        <a:pt x="30" y="18"/>
                        <a:pt x="29" y="19"/>
                        <a:pt x="29" y="20"/>
                      </a:cubicBezTo>
                      <a:cubicBezTo>
                        <a:pt x="29" y="21"/>
                        <a:pt x="30" y="30"/>
                        <a:pt x="30" y="29"/>
                      </a:cubicBezTo>
                      <a:cubicBezTo>
                        <a:pt x="29" y="29"/>
                        <a:pt x="28" y="30"/>
                        <a:pt x="29" y="31"/>
                      </a:cubicBezTo>
                      <a:cubicBezTo>
                        <a:pt x="32" y="33"/>
                        <a:pt x="32" y="27"/>
                        <a:pt x="32" y="26"/>
                      </a:cubicBezTo>
                      <a:cubicBezTo>
                        <a:pt x="31" y="21"/>
                        <a:pt x="31" y="18"/>
                        <a:pt x="34" y="15"/>
                      </a:cubicBezTo>
                      <a:cubicBezTo>
                        <a:pt x="36" y="13"/>
                        <a:pt x="37" y="12"/>
                        <a:pt x="36" y="10"/>
                      </a:cubicBezTo>
                      <a:cubicBezTo>
                        <a:pt x="36" y="8"/>
                        <a:pt x="34" y="8"/>
                        <a:pt x="32" y="8"/>
                      </a:cubicBezTo>
                      <a:cubicBezTo>
                        <a:pt x="29" y="8"/>
                        <a:pt x="28" y="10"/>
                        <a:pt x="25" y="9"/>
                      </a:cubicBezTo>
                      <a:cubicBezTo>
                        <a:pt x="23" y="9"/>
                        <a:pt x="21" y="6"/>
                        <a:pt x="19" y="5"/>
                      </a:cubicBezTo>
                      <a:cubicBezTo>
                        <a:pt x="12" y="0"/>
                        <a:pt x="6" y="4"/>
                        <a:pt x="1" y="8"/>
                      </a:cubicBezTo>
                      <a:cubicBezTo>
                        <a:pt x="0" y="9"/>
                        <a:pt x="1" y="10"/>
                        <a:pt x="2"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7" name="Freeform 173"/>
                <p:cNvSpPr/>
                <p:nvPr/>
              </p:nvSpPr>
              <p:spPr bwMode="auto">
                <a:xfrm>
                  <a:off x="1508125" y="2286001"/>
                  <a:ext cx="4763" cy="14288"/>
                </a:xfrm>
                <a:custGeom>
                  <a:avLst/>
                  <a:gdLst>
                    <a:gd name="T0" fmla="*/ 2 w 5"/>
                    <a:gd name="T1" fmla="*/ 12 h 13"/>
                    <a:gd name="T2" fmla="*/ 3 w 5"/>
                    <a:gd name="T3" fmla="*/ 8 h 13"/>
                    <a:gd name="T4" fmla="*/ 5 w 5"/>
                    <a:gd name="T5" fmla="*/ 3 h 13"/>
                    <a:gd name="T6" fmla="*/ 3 w 5"/>
                    <a:gd name="T7" fmla="*/ 3 h 13"/>
                    <a:gd name="T8" fmla="*/ 0 w 5"/>
                    <a:gd name="T9" fmla="*/ 9 h 13"/>
                    <a:gd name="T10" fmla="*/ 1 w 5"/>
                    <a:gd name="T11" fmla="*/ 10 h 13"/>
                    <a:gd name="T12" fmla="*/ 3 w 5"/>
                    <a:gd name="T13" fmla="*/ 2 h 13"/>
                    <a:gd name="T14" fmla="*/ 2 w 5"/>
                    <a:gd name="T15" fmla="*/ 1 h 13"/>
                    <a:gd name="T16" fmla="*/ 0 w 5"/>
                    <a:gd name="T17" fmla="*/ 8 h 13"/>
                    <a:gd name="T18" fmla="*/ 2 w 5"/>
                    <a:gd name="T19" fmla="*/ 8 h 13"/>
                    <a:gd name="T20" fmla="*/ 3 w 5"/>
                    <a:gd name="T21" fmla="*/ 1 h 13"/>
                    <a:gd name="T22" fmla="*/ 2 w 5"/>
                    <a:gd name="T23" fmla="*/ 1 h 13"/>
                    <a:gd name="T24" fmla="*/ 0 w 5"/>
                    <a:gd name="T25" fmla="*/ 8 h 13"/>
                    <a:gd name="T26" fmla="*/ 2 w 5"/>
                    <a:gd name="T27" fmla="*/ 8 h 13"/>
                    <a:gd name="T28" fmla="*/ 3 w 5"/>
                    <a:gd name="T29" fmla="*/ 2 h 13"/>
                    <a:gd name="T30" fmla="*/ 2 w 5"/>
                    <a:gd name="T31" fmla="*/ 1 h 13"/>
                    <a:gd name="T32" fmla="*/ 0 w 5"/>
                    <a:gd name="T33" fmla="*/ 10 h 13"/>
                    <a:gd name="T34" fmla="*/ 1 w 5"/>
                    <a:gd name="T35" fmla="*/ 10 h 13"/>
                    <a:gd name="T36" fmla="*/ 5 w 5"/>
                    <a:gd name="T37" fmla="*/ 3 h 13"/>
                    <a:gd name="T38" fmla="*/ 3 w 5"/>
                    <a:gd name="T39" fmla="*/ 3 h 13"/>
                    <a:gd name="T40" fmla="*/ 1 w 5"/>
                    <a:gd name="T41" fmla="*/ 8 h 13"/>
                    <a:gd name="T42" fmla="*/ 1 w 5"/>
                    <a:gd name="T43" fmla="*/ 12 h 13"/>
                    <a:gd name="T44" fmla="*/ 2 w 5"/>
                    <a:gd name="T45" fmla="*/ 12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 h="13">
                      <a:moveTo>
                        <a:pt x="2" y="12"/>
                      </a:moveTo>
                      <a:cubicBezTo>
                        <a:pt x="2" y="10"/>
                        <a:pt x="3" y="9"/>
                        <a:pt x="3" y="8"/>
                      </a:cubicBezTo>
                      <a:cubicBezTo>
                        <a:pt x="3" y="6"/>
                        <a:pt x="4" y="4"/>
                        <a:pt x="5" y="3"/>
                      </a:cubicBezTo>
                      <a:cubicBezTo>
                        <a:pt x="4" y="3"/>
                        <a:pt x="4" y="3"/>
                        <a:pt x="3" y="3"/>
                      </a:cubicBezTo>
                      <a:cubicBezTo>
                        <a:pt x="2" y="5"/>
                        <a:pt x="1" y="7"/>
                        <a:pt x="0" y="9"/>
                      </a:cubicBezTo>
                      <a:cubicBezTo>
                        <a:pt x="0" y="10"/>
                        <a:pt x="1" y="10"/>
                        <a:pt x="1" y="10"/>
                      </a:cubicBezTo>
                      <a:cubicBezTo>
                        <a:pt x="1" y="7"/>
                        <a:pt x="2" y="4"/>
                        <a:pt x="3" y="2"/>
                      </a:cubicBezTo>
                      <a:cubicBezTo>
                        <a:pt x="3" y="2"/>
                        <a:pt x="2" y="1"/>
                        <a:pt x="2" y="1"/>
                      </a:cubicBezTo>
                      <a:cubicBezTo>
                        <a:pt x="1" y="3"/>
                        <a:pt x="1" y="5"/>
                        <a:pt x="0" y="8"/>
                      </a:cubicBezTo>
                      <a:cubicBezTo>
                        <a:pt x="1" y="8"/>
                        <a:pt x="1" y="8"/>
                        <a:pt x="2" y="8"/>
                      </a:cubicBezTo>
                      <a:cubicBezTo>
                        <a:pt x="2" y="6"/>
                        <a:pt x="2" y="3"/>
                        <a:pt x="3" y="1"/>
                      </a:cubicBezTo>
                      <a:cubicBezTo>
                        <a:pt x="3" y="1"/>
                        <a:pt x="2" y="0"/>
                        <a:pt x="2" y="1"/>
                      </a:cubicBezTo>
                      <a:cubicBezTo>
                        <a:pt x="1" y="3"/>
                        <a:pt x="0" y="6"/>
                        <a:pt x="0" y="8"/>
                      </a:cubicBezTo>
                      <a:cubicBezTo>
                        <a:pt x="0" y="8"/>
                        <a:pt x="1" y="9"/>
                        <a:pt x="2" y="8"/>
                      </a:cubicBezTo>
                      <a:cubicBezTo>
                        <a:pt x="2" y="6"/>
                        <a:pt x="3" y="4"/>
                        <a:pt x="3" y="2"/>
                      </a:cubicBezTo>
                      <a:cubicBezTo>
                        <a:pt x="3" y="1"/>
                        <a:pt x="2" y="0"/>
                        <a:pt x="2" y="1"/>
                      </a:cubicBezTo>
                      <a:cubicBezTo>
                        <a:pt x="1" y="4"/>
                        <a:pt x="0" y="7"/>
                        <a:pt x="0" y="10"/>
                      </a:cubicBezTo>
                      <a:cubicBezTo>
                        <a:pt x="0" y="10"/>
                        <a:pt x="1" y="11"/>
                        <a:pt x="1" y="10"/>
                      </a:cubicBezTo>
                      <a:cubicBezTo>
                        <a:pt x="2" y="8"/>
                        <a:pt x="4" y="5"/>
                        <a:pt x="5" y="3"/>
                      </a:cubicBezTo>
                      <a:cubicBezTo>
                        <a:pt x="5" y="2"/>
                        <a:pt x="4" y="2"/>
                        <a:pt x="3" y="3"/>
                      </a:cubicBezTo>
                      <a:cubicBezTo>
                        <a:pt x="3" y="4"/>
                        <a:pt x="2" y="6"/>
                        <a:pt x="1" y="8"/>
                      </a:cubicBezTo>
                      <a:cubicBezTo>
                        <a:pt x="1" y="9"/>
                        <a:pt x="1" y="11"/>
                        <a:pt x="1" y="12"/>
                      </a:cubicBezTo>
                      <a:cubicBezTo>
                        <a:pt x="1" y="13"/>
                        <a:pt x="3" y="13"/>
                        <a:pt x="2"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8" name="Freeform 174"/>
                <p:cNvSpPr/>
                <p:nvPr/>
              </p:nvSpPr>
              <p:spPr bwMode="auto">
                <a:xfrm>
                  <a:off x="1481138" y="2273301"/>
                  <a:ext cx="31750" cy="25400"/>
                </a:xfrm>
                <a:custGeom>
                  <a:avLst/>
                  <a:gdLst>
                    <a:gd name="T0" fmla="*/ 23 w 30"/>
                    <a:gd name="T1" fmla="*/ 23 h 24"/>
                    <a:gd name="T2" fmla="*/ 27 w 30"/>
                    <a:gd name="T3" fmla="*/ 16 h 24"/>
                    <a:gd name="T4" fmla="*/ 22 w 30"/>
                    <a:gd name="T5" fmla="*/ 17 h 24"/>
                    <a:gd name="T6" fmla="*/ 21 w 30"/>
                    <a:gd name="T7" fmla="*/ 12 h 24"/>
                    <a:gd name="T8" fmla="*/ 22 w 30"/>
                    <a:gd name="T9" fmla="*/ 19 h 24"/>
                    <a:gd name="T10" fmla="*/ 23 w 30"/>
                    <a:gd name="T11" fmla="*/ 18 h 24"/>
                    <a:gd name="T12" fmla="*/ 25 w 30"/>
                    <a:gd name="T13" fmla="*/ 9 h 24"/>
                    <a:gd name="T14" fmla="*/ 24 w 30"/>
                    <a:gd name="T15" fmla="*/ 10 h 24"/>
                    <a:gd name="T16" fmla="*/ 22 w 30"/>
                    <a:gd name="T17" fmla="*/ 13 h 24"/>
                    <a:gd name="T18" fmla="*/ 17 w 30"/>
                    <a:gd name="T19" fmla="*/ 12 h 24"/>
                    <a:gd name="T20" fmla="*/ 14 w 30"/>
                    <a:gd name="T21" fmla="*/ 9 h 24"/>
                    <a:gd name="T22" fmla="*/ 1 w 30"/>
                    <a:gd name="T23" fmla="*/ 5 h 24"/>
                    <a:gd name="T24" fmla="*/ 7 w 30"/>
                    <a:gd name="T25" fmla="*/ 5 h 24"/>
                    <a:gd name="T26" fmla="*/ 6 w 30"/>
                    <a:gd name="T27" fmla="*/ 4 h 24"/>
                    <a:gd name="T28" fmla="*/ 12 w 30"/>
                    <a:gd name="T29" fmla="*/ 3 h 24"/>
                    <a:gd name="T30" fmla="*/ 11 w 30"/>
                    <a:gd name="T31" fmla="*/ 9 h 24"/>
                    <a:gd name="T32" fmla="*/ 18 w 30"/>
                    <a:gd name="T33" fmla="*/ 10 h 24"/>
                    <a:gd name="T34" fmla="*/ 26 w 30"/>
                    <a:gd name="T35" fmla="*/ 11 h 24"/>
                    <a:gd name="T36" fmla="*/ 24 w 30"/>
                    <a:gd name="T37" fmla="*/ 8 h 24"/>
                    <a:gd name="T38" fmla="*/ 23 w 30"/>
                    <a:gd name="T39" fmla="*/ 13 h 24"/>
                    <a:gd name="T40" fmla="*/ 22 w 30"/>
                    <a:gd name="T41" fmla="*/ 15 h 24"/>
                    <a:gd name="T42" fmla="*/ 24 w 30"/>
                    <a:gd name="T43" fmla="*/ 8 h 24"/>
                    <a:gd name="T44" fmla="*/ 27 w 30"/>
                    <a:gd name="T45" fmla="*/ 11 h 24"/>
                    <a:gd name="T46" fmla="*/ 17 w 30"/>
                    <a:gd name="T47" fmla="*/ 9 h 24"/>
                    <a:gd name="T48" fmla="*/ 20 w 30"/>
                    <a:gd name="T49" fmla="*/ 14 h 24"/>
                    <a:gd name="T50" fmla="*/ 12 w 30"/>
                    <a:gd name="T51" fmla="*/ 8 h 24"/>
                    <a:gd name="T52" fmla="*/ 18 w 30"/>
                    <a:gd name="T53" fmla="*/ 13 h 24"/>
                    <a:gd name="T54" fmla="*/ 11 w 30"/>
                    <a:gd name="T55" fmla="*/ 11 h 24"/>
                    <a:gd name="T56" fmla="*/ 18 w 30"/>
                    <a:gd name="T57" fmla="*/ 13 h 24"/>
                    <a:gd name="T58" fmla="*/ 11 w 30"/>
                    <a:gd name="T59" fmla="*/ 9 h 24"/>
                    <a:gd name="T60" fmla="*/ 11 w 30"/>
                    <a:gd name="T61" fmla="*/ 4 h 24"/>
                    <a:gd name="T62" fmla="*/ 4 w 30"/>
                    <a:gd name="T63" fmla="*/ 4 h 24"/>
                    <a:gd name="T64" fmla="*/ 13 w 30"/>
                    <a:gd name="T65" fmla="*/ 6 h 24"/>
                    <a:gd name="T66" fmla="*/ 1 w 30"/>
                    <a:gd name="T67" fmla="*/ 5 h 24"/>
                    <a:gd name="T68" fmla="*/ 11 w 30"/>
                    <a:gd name="T69" fmla="*/ 4 h 24"/>
                    <a:gd name="T70" fmla="*/ 3 w 30"/>
                    <a:gd name="T71" fmla="*/ 4 h 24"/>
                    <a:gd name="T72" fmla="*/ 12 w 30"/>
                    <a:gd name="T73" fmla="*/ 5 h 24"/>
                    <a:gd name="T74" fmla="*/ 6 w 30"/>
                    <a:gd name="T75" fmla="*/ 3 h 24"/>
                    <a:gd name="T76" fmla="*/ 12 w 30"/>
                    <a:gd name="T77" fmla="*/ 7 h 24"/>
                    <a:gd name="T78" fmla="*/ 7 w 30"/>
                    <a:gd name="T79" fmla="*/ 5 h 24"/>
                    <a:gd name="T80" fmla="*/ 14 w 30"/>
                    <a:gd name="T81" fmla="*/ 10 h 24"/>
                    <a:gd name="T82" fmla="*/ 11 w 30"/>
                    <a:gd name="T83" fmla="*/ 9 h 24"/>
                    <a:gd name="T84" fmla="*/ 21 w 30"/>
                    <a:gd name="T85" fmla="*/ 10 h 24"/>
                    <a:gd name="T86" fmla="*/ 15 w 30"/>
                    <a:gd name="T87" fmla="*/ 13 h 24"/>
                    <a:gd name="T88" fmla="*/ 27 w 30"/>
                    <a:gd name="T89" fmla="*/ 8 h 24"/>
                    <a:gd name="T90" fmla="*/ 22 w 30"/>
                    <a:gd name="T91" fmla="*/ 15 h 24"/>
                    <a:gd name="T92" fmla="*/ 27 w 30"/>
                    <a:gd name="T93" fmla="*/ 8 h 24"/>
                    <a:gd name="T94" fmla="*/ 21 w 30"/>
                    <a:gd name="T95" fmla="*/ 16 h 24"/>
                    <a:gd name="T96" fmla="*/ 27 w 30"/>
                    <a:gd name="T97" fmla="*/ 10 h 24"/>
                    <a:gd name="T98" fmla="*/ 21 w 30"/>
                    <a:gd name="T99" fmla="*/ 19 h 24"/>
                    <a:gd name="T100" fmla="*/ 24 w 30"/>
                    <a:gd name="T101" fmla="*/ 11 h 24"/>
                    <a:gd name="T102" fmla="*/ 22 w 30"/>
                    <a:gd name="T103" fmla="*/ 22 h 24"/>
                    <a:gd name="T104" fmla="*/ 23 w 30"/>
                    <a:gd name="T105" fmla="*/ 11 h 24"/>
                    <a:gd name="T106" fmla="*/ 23 w 30"/>
                    <a:gd name="T107" fmla="*/ 21 h 24"/>
                    <a:gd name="T108" fmla="*/ 23 w 30"/>
                    <a:gd name="T109" fmla="*/ 13 h 24"/>
                    <a:gd name="T110" fmla="*/ 27 w 30"/>
                    <a:gd name="T111" fmla="*/ 16 h 24"/>
                    <a:gd name="T112" fmla="*/ 23 w 30"/>
                    <a:gd name="T113" fmla="*/ 23 h 24"/>
                    <a:gd name="T114" fmla="*/ 29 w 30"/>
                    <a:gd name="T115" fmla="*/ 13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0" h="24">
                      <a:moveTo>
                        <a:pt x="28" y="12"/>
                      </a:moveTo>
                      <a:cubicBezTo>
                        <a:pt x="26" y="16"/>
                        <a:pt x="25" y="19"/>
                        <a:pt x="23" y="23"/>
                      </a:cubicBezTo>
                      <a:cubicBezTo>
                        <a:pt x="24" y="23"/>
                        <a:pt x="24" y="23"/>
                        <a:pt x="25" y="23"/>
                      </a:cubicBezTo>
                      <a:cubicBezTo>
                        <a:pt x="25" y="21"/>
                        <a:pt x="26" y="18"/>
                        <a:pt x="27" y="16"/>
                      </a:cubicBezTo>
                      <a:cubicBezTo>
                        <a:pt x="27" y="15"/>
                        <a:pt x="26" y="15"/>
                        <a:pt x="25" y="15"/>
                      </a:cubicBezTo>
                      <a:cubicBezTo>
                        <a:pt x="24" y="16"/>
                        <a:pt x="23" y="16"/>
                        <a:pt x="22" y="17"/>
                      </a:cubicBezTo>
                      <a:cubicBezTo>
                        <a:pt x="22" y="15"/>
                        <a:pt x="22" y="13"/>
                        <a:pt x="23" y="12"/>
                      </a:cubicBezTo>
                      <a:cubicBezTo>
                        <a:pt x="22" y="12"/>
                        <a:pt x="22" y="12"/>
                        <a:pt x="21" y="12"/>
                      </a:cubicBezTo>
                      <a:cubicBezTo>
                        <a:pt x="22" y="13"/>
                        <a:pt x="22" y="14"/>
                        <a:pt x="23" y="14"/>
                      </a:cubicBezTo>
                      <a:cubicBezTo>
                        <a:pt x="23" y="16"/>
                        <a:pt x="23" y="18"/>
                        <a:pt x="22" y="19"/>
                      </a:cubicBezTo>
                      <a:cubicBezTo>
                        <a:pt x="20" y="15"/>
                        <a:pt x="26" y="12"/>
                        <a:pt x="21" y="18"/>
                      </a:cubicBezTo>
                      <a:cubicBezTo>
                        <a:pt x="22" y="18"/>
                        <a:pt x="22" y="18"/>
                        <a:pt x="23" y="18"/>
                      </a:cubicBezTo>
                      <a:cubicBezTo>
                        <a:pt x="22" y="15"/>
                        <a:pt x="23" y="12"/>
                        <a:pt x="26" y="10"/>
                      </a:cubicBezTo>
                      <a:cubicBezTo>
                        <a:pt x="26" y="10"/>
                        <a:pt x="26" y="10"/>
                        <a:pt x="25" y="9"/>
                      </a:cubicBezTo>
                      <a:cubicBezTo>
                        <a:pt x="25" y="10"/>
                        <a:pt x="25" y="10"/>
                        <a:pt x="25" y="11"/>
                      </a:cubicBezTo>
                      <a:cubicBezTo>
                        <a:pt x="23" y="15"/>
                        <a:pt x="23" y="15"/>
                        <a:pt x="24" y="10"/>
                      </a:cubicBezTo>
                      <a:cubicBezTo>
                        <a:pt x="24" y="11"/>
                        <a:pt x="25" y="12"/>
                        <a:pt x="25" y="12"/>
                      </a:cubicBezTo>
                      <a:cubicBezTo>
                        <a:pt x="24" y="11"/>
                        <a:pt x="23" y="11"/>
                        <a:pt x="22" y="13"/>
                      </a:cubicBezTo>
                      <a:cubicBezTo>
                        <a:pt x="21" y="13"/>
                        <a:pt x="20" y="13"/>
                        <a:pt x="19" y="14"/>
                      </a:cubicBezTo>
                      <a:cubicBezTo>
                        <a:pt x="20" y="11"/>
                        <a:pt x="19" y="10"/>
                        <a:pt x="17" y="12"/>
                      </a:cubicBezTo>
                      <a:cubicBezTo>
                        <a:pt x="16" y="12"/>
                        <a:pt x="10" y="11"/>
                        <a:pt x="14" y="10"/>
                      </a:cubicBezTo>
                      <a:cubicBezTo>
                        <a:pt x="15" y="10"/>
                        <a:pt x="14" y="9"/>
                        <a:pt x="14" y="9"/>
                      </a:cubicBezTo>
                      <a:cubicBezTo>
                        <a:pt x="10" y="9"/>
                        <a:pt x="9" y="7"/>
                        <a:pt x="10" y="5"/>
                      </a:cubicBezTo>
                      <a:cubicBezTo>
                        <a:pt x="7" y="7"/>
                        <a:pt x="4" y="7"/>
                        <a:pt x="1" y="5"/>
                      </a:cubicBezTo>
                      <a:cubicBezTo>
                        <a:pt x="1" y="6"/>
                        <a:pt x="1" y="6"/>
                        <a:pt x="1" y="6"/>
                      </a:cubicBezTo>
                      <a:cubicBezTo>
                        <a:pt x="3" y="6"/>
                        <a:pt x="5" y="5"/>
                        <a:pt x="7" y="5"/>
                      </a:cubicBezTo>
                      <a:cubicBezTo>
                        <a:pt x="7" y="5"/>
                        <a:pt x="8" y="5"/>
                        <a:pt x="8" y="5"/>
                      </a:cubicBezTo>
                      <a:cubicBezTo>
                        <a:pt x="13" y="6"/>
                        <a:pt x="12" y="5"/>
                        <a:pt x="6" y="4"/>
                      </a:cubicBezTo>
                      <a:cubicBezTo>
                        <a:pt x="7" y="3"/>
                        <a:pt x="8" y="2"/>
                        <a:pt x="9" y="2"/>
                      </a:cubicBezTo>
                      <a:cubicBezTo>
                        <a:pt x="10" y="2"/>
                        <a:pt x="11" y="2"/>
                        <a:pt x="12" y="3"/>
                      </a:cubicBezTo>
                      <a:cubicBezTo>
                        <a:pt x="13" y="4"/>
                        <a:pt x="15" y="8"/>
                        <a:pt x="11" y="8"/>
                      </a:cubicBezTo>
                      <a:cubicBezTo>
                        <a:pt x="11" y="8"/>
                        <a:pt x="11" y="9"/>
                        <a:pt x="11" y="9"/>
                      </a:cubicBezTo>
                      <a:cubicBezTo>
                        <a:pt x="13" y="8"/>
                        <a:pt x="14" y="9"/>
                        <a:pt x="13" y="11"/>
                      </a:cubicBezTo>
                      <a:cubicBezTo>
                        <a:pt x="15" y="9"/>
                        <a:pt x="17" y="8"/>
                        <a:pt x="18" y="10"/>
                      </a:cubicBezTo>
                      <a:cubicBezTo>
                        <a:pt x="19" y="10"/>
                        <a:pt x="20" y="10"/>
                        <a:pt x="20" y="10"/>
                      </a:cubicBezTo>
                      <a:cubicBezTo>
                        <a:pt x="23" y="9"/>
                        <a:pt x="25" y="9"/>
                        <a:pt x="26" y="11"/>
                      </a:cubicBezTo>
                      <a:cubicBezTo>
                        <a:pt x="27" y="10"/>
                        <a:pt x="27" y="10"/>
                        <a:pt x="27" y="10"/>
                      </a:cubicBezTo>
                      <a:cubicBezTo>
                        <a:pt x="26" y="9"/>
                        <a:pt x="25" y="9"/>
                        <a:pt x="24" y="8"/>
                      </a:cubicBezTo>
                      <a:cubicBezTo>
                        <a:pt x="23" y="8"/>
                        <a:pt x="23" y="9"/>
                        <a:pt x="23" y="9"/>
                      </a:cubicBezTo>
                      <a:cubicBezTo>
                        <a:pt x="23" y="10"/>
                        <a:pt x="23" y="12"/>
                        <a:pt x="23" y="13"/>
                      </a:cubicBezTo>
                      <a:cubicBezTo>
                        <a:pt x="23" y="12"/>
                        <a:pt x="21" y="12"/>
                        <a:pt x="21" y="13"/>
                      </a:cubicBezTo>
                      <a:cubicBezTo>
                        <a:pt x="22" y="14"/>
                        <a:pt x="22" y="14"/>
                        <a:pt x="22" y="15"/>
                      </a:cubicBezTo>
                      <a:cubicBezTo>
                        <a:pt x="22" y="15"/>
                        <a:pt x="23" y="15"/>
                        <a:pt x="23" y="15"/>
                      </a:cubicBezTo>
                      <a:cubicBezTo>
                        <a:pt x="26" y="13"/>
                        <a:pt x="27" y="10"/>
                        <a:pt x="24" y="8"/>
                      </a:cubicBezTo>
                      <a:cubicBezTo>
                        <a:pt x="24" y="9"/>
                        <a:pt x="23" y="9"/>
                        <a:pt x="23" y="9"/>
                      </a:cubicBezTo>
                      <a:cubicBezTo>
                        <a:pt x="24" y="10"/>
                        <a:pt x="25" y="10"/>
                        <a:pt x="27" y="11"/>
                      </a:cubicBezTo>
                      <a:cubicBezTo>
                        <a:pt x="27" y="11"/>
                        <a:pt x="28" y="10"/>
                        <a:pt x="27" y="10"/>
                      </a:cubicBezTo>
                      <a:cubicBezTo>
                        <a:pt x="24" y="7"/>
                        <a:pt x="20" y="8"/>
                        <a:pt x="17" y="9"/>
                      </a:cubicBezTo>
                      <a:cubicBezTo>
                        <a:pt x="17" y="9"/>
                        <a:pt x="16" y="10"/>
                        <a:pt x="16" y="10"/>
                      </a:cubicBezTo>
                      <a:cubicBezTo>
                        <a:pt x="17" y="13"/>
                        <a:pt x="17" y="13"/>
                        <a:pt x="20" y="14"/>
                      </a:cubicBezTo>
                      <a:cubicBezTo>
                        <a:pt x="20" y="14"/>
                        <a:pt x="21" y="14"/>
                        <a:pt x="21" y="13"/>
                      </a:cubicBezTo>
                      <a:cubicBezTo>
                        <a:pt x="21" y="10"/>
                        <a:pt x="15" y="5"/>
                        <a:pt x="12" y="8"/>
                      </a:cubicBezTo>
                      <a:cubicBezTo>
                        <a:pt x="8" y="12"/>
                        <a:pt x="14" y="16"/>
                        <a:pt x="18" y="14"/>
                      </a:cubicBezTo>
                      <a:cubicBezTo>
                        <a:pt x="18" y="14"/>
                        <a:pt x="18" y="14"/>
                        <a:pt x="18" y="13"/>
                      </a:cubicBezTo>
                      <a:cubicBezTo>
                        <a:pt x="18" y="10"/>
                        <a:pt x="15" y="9"/>
                        <a:pt x="11" y="10"/>
                      </a:cubicBezTo>
                      <a:cubicBezTo>
                        <a:pt x="11" y="10"/>
                        <a:pt x="10" y="11"/>
                        <a:pt x="11" y="11"/>
                      </a:cubicBezTo>
                      <a:cubicBezTo>
                        <a:pt x="12" y="14"/>
                        <a:pt x="15" y="14"/>
                        <a:pt x="18" y="13"/>
                      </a:cubicBezTo>
                      <a:cubicBezTo>
                        <a:pt x="18" y="13"/>
                        <a:pt x="18" y="13"/>
                        <a:pt x="18" y="13"/>
                      </a:cubicBezTo>
                      <a:cubicBezTo>
                        <a:pt x="18" y="8"/>
                        <a:pt x="14" y="7"/>
                        <a:pt x="10" y="8"/>
                      </a:cubicBezTo>
                      <a:cubicBezTo>
                        <a:pt x="10" y="8"/>
                        <a:pt x="10" y="9"/>
                        <a:pt x="11" y="9"/>
                      </a:cubicBezTo>
                      <a:cubicBezTo>
                        <a:pt x="19" y="10"/>
                        <a:pt x="13" y="0"/>
                        <a:pt x="8" y="0"/>
                      </a:cubicBezTo>
                      <a:cubicBezTo>
                        <a:pt x="1" y="1"/>
                        <a:pt x="6" y="9"/>
                        <a:pt x="11" y="4"/>
                      </a:cubicBezTo>
                      <a:cubicBezTo>
                        <a:pt x="11" y="4"/>
                        <a:pt x="11" y="4"/>
                        <a:pt x="10" y="3"/>
                      </a:cubicBezTo>
                      <a:cubicBezTo>
                        <a:pt x="8" y="1"/>
                        <a:pt x="6" y="2"/>
                        <a:pt x="4" y="4"/>
                      </a:cubicBezTo>
                      <a:cubicBezTo>
                        <a:pt x="3" y="4"/>
                        <a:pt x="4" y="5"/>
                        <a:pt x="4" y="5"/>
                      </a:cubicBezTo>
                      <a:cubicBezTo>
                        <a:pt x="6" y="8"/>
                        <a:pt x="10" y="8"/>
                        <a:pt x="13" y="6"/>
                      </a:cubicBezTo>
                      <a:cubicBezTo>
                        <a:pt x="13" y="5"/>
                        <a:pt x="13" y="5"/>
                        <a:pt x="13" y="4"/>
                      </a:cubicBezTo>
                      <a:cubicBezTo>
                        <a:pt x="9" y="3"/>
                        <a:pt x="5" y="4"/>
                        <a:pt x="1" y="5"/>
                      </a:cubicBezTo>
                      <a:cubicBezTo>
                        <a:pt x="0" y="5"/>
                        <a:pt x="0" y="6"/>
                        <a:pt x="1" y="6"/>
                      </a:cubicBezTo>
                      <a:cubicBezTo>
                        <a:pt x="5" y="9"/>
                        <a:pt x="9" y="8"/>
                        <a:pt x="11" y="4"/>
                      </a:cubicBezTo>
                      <a:cubicBezTo>
                        <a:pt x="11" y="4"/>
                        <a:pt x="11" y="4"/>
                        <a:pt x="11" y="3"/>
                      </a:cubicBezTo>
                      <a:cubicBezTo>
                        <a:pt x="8" y="1"/>
                        <a:pt x="6" y="1"/>
                        <a:pt x="3" y="4"/>
                      </a:cubicBezTo>
                      <a:cubicBezTo>
                        <a:pt x="3" y="4"/>
                        <a:pt x="3" y="5"/>
                        <a:pt x="3" y="5"/>
                      </a:cubicBezTo>
                      <a:cubicBezTo>
                        <a:pt x="6" y="8"/>
                        <a:pt x="9" y="8"/>
                        <a:pt x="12" y="5"/>
                      </a:cubicBezTo>
                      <a:cubicBezTo>
                        <a:pt x="12" y="5"/>
                        <a:pt x="12" y="4"/>
                        <a:pt x="11" y="4"/>
                      </a:cubicBezTo>
                      <a:cubicBezTo>
                        <a:pt x="10" y="3"/>
                        <a:pt x="8" y="3"/>
                        <a:pt x="6" y="3"/>
                      </a:cubicBezTo>
                      <a:cubicBezTo>
                        <a:pt x="6" y="3"/>
                        <a:pt x="6" y="4"/>
                        <a:pt x="6" y="4"/>
                      </a:cubicBezTo>
                      <a:cubicBezTo>
                        <a:pt x="7" y="7"/>
                        <a:pt x="10" y="11"/>
                        <a:pt x="12" y="7"/>
                      </a:cubicBezTo>
                      <a:cubicBezTo>
                        <a:pt x="13" y="7"/>
                        <a:pt x="13" y="7"/>
                        <a:pt x="12" y="7"/>
                      </a:cubicBezTo>
                      <a:cubicBezTo>
                        <a:pt x="10" y="5"/>
                        <a:pt x="9" y="4"/>
                        <a:pt x="7" y="5"/>
                      </a:cubicBezTo>
                      <a:cubicBezTo>
                        <a:pt x="6" y="5"/>
                        <a:pt x="6" y="6"/>
                        <a:pt x="6" y="6"/>
                      </a:cubicBezTo>
                      <a:cubicBezTo>
                        <a:pt x="8" y="9"/>
                        <a:pt x="10" y="11"/>
                        <a:pt x="14" y="10"/>
                      </a:cubicBezTo>
                      <a:cubicBezTo>
                        <a:pt x="14" y="10"/>
                        <a:pt x="14" y="9"/>
                        <a:pt x="14" y="9"/>
                      </a:cubicBezTo>
                      <a:cubicBezTo>
                        <a:pt x="12" y="9"/>
                        <a:pt x="11" y="9"/>
                        <a:pt x="11" y="9"/>
                      </a:cubicBezTo>
                      <a:cubicBezTo>
                        <a:pt x="10" y="10"/>
                        <a:pt x="10" y="10"/>
                        <a:pt x="10" y="11"/>
                      </a:cubicBezTo>
                      <a:cubicBezTo>
                        <a:pt x="13" y="13"/>
                        <a:pt x="19" y="15"/>
                        <a:pt x="21" y="10"/>
                      </a:cubicBezTo>
                      <a:cubicBezTo>
                        <a:pt x="21" y="10"/>
                        <a:pt x="20" y="9"/>
                        <a:pt x="20" y="9"/>
                      </a:cubicBezTo>
                      <a:cubicBezTo>
                        <a:pt x="17" y="10"/>
                        <a:pt x="16" y="11"/>
                        <a:pt x="15" y="13"/>
                      </a:cubicBezTo>
                      <a:cubicBezTo>
                        <a:pt x="15" y="13"/>
                        <a:pt x="15" y="14"/>
                        <a:pt x="15" y="14"/>
                      </a:cubicBezTo>
                      <a:cubicBezTo>
                        <a:pt x="20" y="17"/>
                        <a:pt x="27" y="13"/>
                        <a:pt x="27" y="8"/>
                      </a:cubicBezTo>
                      <a:cubicBezTo>
                        <a:pt x="27" y="7"/>
                        <a:pt x="27" y="7"/>
                        <a:pt x="27" y="7"/>
                      </a:cubicBezTo>
                      <a:cubicBezTo>
                        <a:pt x="22" y="7"/>
                        <a:pt x="18" y="11"/>
                        <a:pt x="22" y="15"/>
                      </a:cubicBezTo>
                      <a:cubicBezTo>
                        <a:pt x="22" y="15"/>
                        <a:pt x="23" y="15"/>
                        <a:pt x="23" y="15"/>
                      </a:cubicBezTo>
                      <a:cubicBezTo>
                        <a:pt x="26" y="14"/>
                        <a:pt x="28" y="12"/>
                        <a:pt x="27" y="8"/>
                      </a:cubicBezTo>
                      <a:cubicBezTo>
                        <a:pt x="27" y="8"/>
                        <a:pt x="27" y="8"/>
                        <a:pt x="26" y="8"/>
                      </a:cubicBezTo>
                      <a:cubicBezTo>
                        <a:pt x="22" y="8"/>
                        <a:pt x="19" y="12"/>
                        <a:pt x="21" y="16"/>
                      </a:cubicBezTo>
                      <a:cubicBezTo>
                        <a:pt x="21" y="16"/>
                        <a:pt x="21" y="17"/>
                        <a:pt x="22" y="16"/>
                      </a:cubicBezTo>
                      <a:cubicBezTo>
                        <a:pt x="25" y="15"/>
                        <a:pt x="26" y="13"/>
                        <a:pt x="27" y="10"/>
                      </a:cubicBezTo>
                      <a:cubicBezTo>
                        <a:pt x="27" y="9"/>
                        <a:pt x="26" y="9"/>
                        <a:pt x="26" y="9"/>
                      </a:cubicBezTo>
                      <a:cubicBezTo>
                        <a:pt x="22" y="11"/>
                        <a:pt x="20" y="15"/>
                        <a:pt x="21" y="19"/>
                      </a:cubicBezTo>
                      <a:cubicBezTo>
                        <a:pt x="22" y="19"/>
                        <a:pt x="22" y="19"/>
                        <a:pt x="23" y="19"/>
                      </a:cubicBezTo>
                      <a:cubicBezTo>
                        <a:pt x="24" y="16"/>
                        <a:pt x="25" y="14"/>
                        <a:pt x="24" y="11"/>
                      </a:cubicBezTo>
                      <a:cubicBezTo>
                        <a:pt x="23" y="11"/>
                        <a:pt x="23" y="11"/>
                        <a:pt x="22" y="11"/>
                      </a:cubicBezTo>
                      <a:cubicBezTo>
                        <a:pt x="19" y="14"/>
                        <a:pt x="20" y="18"/>
                        <a:pt x="22" y="22"/>
                      </a:cubicBezTo>
                      <a:cubicBezTo>
                        <a:pt x="22" y="22"/>
                        <a:pt x="23" y="22"/>
                        <a:pt x="23" y="22"/>
                      </a:cubicBezTo>
                      <a:cubicBezTo>
                        <a:pt x="25" y="18"/>
                        <a:pt x="24" y="15"/>
                        <a:pt x="23" y="11"/>
                      </a:cubicBezTo>
                      <a:cubicBezTo>
                        <a:pt x="22" y="11"/>
                        <a:pt x="22" y="11"/>
                        <a:pt x="21" y="11"/>
                      </a:cubicBezTo>
                      <a:cubicBezTo>
                        <a:pt x="20" y="15"/>
                        <a:pt x="21" y="18"/>
                        <a:pt x="23" y="21"/>
                      </a:cubicBezTo>
                      <a:cubicBezTo>
                        <a:pt x="24" y="21"/>
                        <a:pt x="24" y="21"/>
                        <a:pt x="25" y="20"/>
                      </a:cubicBezTo>
                      <a:cubicBezTo>
                        <a:pt x="26" y="18"/>
                        <a:pt x="26" y="15"/>
                        <a:pt x="23" y="13"/>
                      </a:cubicBezTo>
                      <a:cubicBezTo>
                        <a:pt x="23" y="13"/>
                        <a:pt x="23" y="13"/>
                        <a:pt x="22" y="13"/>
                      </a:cubicBezTo>
                      <a:cubicBezTo>
                        <a:pt x="17" y="18"/>
                        <a:pt x="23" y="22"/>
                        <a:pt x="27" y="16"/>
                      </a:cubicBezTo>
                      <a:cubicBezTo>
                        <a:pt x="26" y="16"/>
                        <a:pt x="26" y="16"/>
                        <a:pt x="25" y="16"/>
                      </a:cubicBezTo>
                      <a:cubicBezTo>
                        <a:pt x="25" y="18"/>
                        <a:pt x="24" y="20"/>
                        <a:pt x="23" y="23"/>
                      </a:cubicBezTo>
                      <a:cubicBezTo>
                        <a:pt x="23" y="24"/>
                        <a:pt x="24" y="24"/>
                        <a:pt x="25" y="23"/>
                      </a:cubicBezTo>
                      <a:cubicBezTo>
                        <a:pt x="26" y="20"/>
                        <a:pt x="27" y="16"/>
                        <a:pt x="29" y="13"/>
                      </a:cubicBezTo>
                      <a:cubicBezTo>
                        <a:pt x="30" y="12"/>
                        <a:pt x="28" y="11"/>
                        <a:pt x="28"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9" name="Freeform 175"/>
                <p:cNvSpPr/>
                <p:nvPr/>
              </p:nvSpPr>
              <p:spPr bwMode="auto">
                <a:xfrm>
                  <a:off x="1501775" y="2225676"/>
                  <a:ext cx="42863" cy="52388"/>
                </a:xfrm>
                <a:custGeom>
                  <a:avLst/>
                  <a:gdLst>
                    <a:gd name="T0" fmla="*/ 13 w 41"/>
                    <a:gd name="T1" fmla="*/ 6 h 49"/>
                    <a:gd name="T2" fmla="*/ 8 w 41"/>
                    <a:gd name="T3" fmla="*/ 12 h 49"/>
                    <a:gd name="T4" fmla="*/ 9 w 41"/>
                    <a:gd name="T5" fmla="*/ 19 h 49"/>
                    <a:gd name="T6" fmla="*/ 13 w 41"/>
                    <a:gd name="T7" fmla="*/ 6 h 49"/>
                    <a:gd name="T8" fmla="*/ 18 w 41"/>
                    <a:gd name="T9" fmla="*/ 6 h 49"/>
                    <a:gd name="T10" fmla="*/ 10 w 41"/>
                    <a:gd name="T11" fmla="*/ 17 h 49"/>
                    <a:gd name="T12" fmla="*/ 20 w 41"/>
                    <a:gd name="T13" fmla="*/ 8 h 49"/>
                    <a:gd name="T14" fmla="*/ 26 w 41"/>
                    <a:gd name="T15" fmla="*/ 27 h 49"/>
                    <a:gd name="T16" fmla="*/ 17 w 41"/>
                    <a:gd name="T17" fmla="*/ 24 h 49"/>
                    <a:gd name="T18" fmla="*/ 22 w 41"/>
                    <a:gd name="T19" fmla="*/ 26 h 49"/>
                    <a:gd name="T20" fmla="*/ 27 w 41"/>
                    <a:gd name="T21" fmla="*/ 18 h 49"/>
                    <a:gd name="T22" fmla="*/ 23 w 41"/>
                    <a:gd name="T23" fmla="*/ 30 h 49"/>
                    <a:gd name="T24" fmla="*/ 22 w 41"/>
                    <a:gd name="T25" fmla="*/ 34 h 49"/>
                    <a:gd name="T26" fmla="*/ 26 w 41"/>
                    <a:gd name="T27" fmla="*/ 32 h 49"/>
                    <a:gd name="T28" fmla="*/ 30 w 41"/>
                    <a:gd name="T29" fmla="*/ 28 h 49"/>
                    <a:gd name="T30" fmla="*/ 30 w 41"/>
                    <a:gd name="T31" fmla="*/ 31 h 49"/>
                    <a:gd name="T32" fmla="*/ 34 w 41"/>
                    <a:gd name="T33" fmla="*/ 24 h 49"/>
                    <a:gd name="T34" fmla="*/ 30 w 41"/>
                    <a:gd name="T35" fmla="*/ 18 h 49"/>
                    <a:gd name="T36" fmla="*/ 36 w 41"/>
                    <a:gd name="T37" fmla="*/ 47 h 49"/>
                    <a:gd name="T38" fmla="*/ 36 w 41"/>
                    <a:gd name="T39" fmla="*/ 44 h 49"/>
                    <a:gd name="T40" fmla="*/ 33 w 41"/>
                    <a:gd name="T41" fmla="*/ 23 h 49"/>
                    <a:gd name="T42" fmla="*/ 33 w 41"/>
                    <a:gd name="T43" fmla="*/ 21 h 49"/>
                    <a:gd name="T44" fmla="*/ 36 w 41"/>
                    <a:gd name="T45" fmla="*/ 31 h 49"/>
                    <a:gd name="T46" fmla="*/ 32 w 41"/>
                    <a:gd name="T47" fmla="*/ 31 h 49"/>
                    <a:gd name="T48" fmla="*/ 33 w 41"/>
                    <a:gd name="T49" fmla="*/ 35 h 49"/>
                    <a:gd name="T50" fmla="*/ 31 w 41"/>
                    <a:gd name="T51" fmla="*/ 33 h 49"/>
                    <a:gd name="T52" fmla="*/ 26 w 41"/>
                    <a:gd name="T53" fmla="*/ 29 h 49"/>
                    <a:gd name="T54" fmla="*/ 25 w 41"/>
                    <a:gd name="T55" fmla="*/ 33 h 49"/>
                    <a:gd name="T56" fmla="*/ 28 w 41"/>
                    <a:gd name="T57" fmla="*/ 30 h 49"/>
                    <a:gd name="T58" fmla="*/ 29 w 41"/>
                    <a:gd name="T59" fmla="*/ 19 h 49"/>
                    <a:gd name="T60" fmla="*/ 25 w 41"/>
                    <a:gd name="T61" fmla="*/ 16 h 49"/>
                    <a:gd name="T62" fmla="*/ 28 w 41"/>
                    <a:gd name="T63" fmla="*/ 13 h 49"/>
                    <a:gd name="T64" fmla="*/ 26 w 41"/>
                    <a:gd name="T65" fmla="*/ 16 h 49"/>
                    <a:gd name="T66" fmla="*/ 24 w 41"/>
                    <a:gd name="T67" fmla="*/ 18 h 49"/>
                    <a:gd name="T68" fmla="*/ 24 w 41"/>
                    <a:gd name="T69" fmla="*/ 20 h 49"/>
                    <a:gd name="T70" fmla="*/ 22 w 41"/>
                    <a:gd name="T71" fmla="*/ 20 h 49"/>
                    <a:gd name="T72" fmla="*/ 18 w 41"/>
                    <a:gd name="T73" fmla="*/ 20 h 49"/>
                    <a:gd name="T74" fmla="*/ 18 w 41"/>
                    <a:gd name="T75" fmla="*/ 30 h 49"/>
                    <a:gd name="T76" fmla="*/ 28 w 41"/>
                    <a:gd name="T77" fmla="*/ 26 h 49"/>
                    <a:gd name="T78" fmla="*/ 24 w 41"/>
                    <a:gd name="T79" fmla="*/ 21 h 49"/>
                    <a:gd name="T80" fmla="*/ 19 w 41"/>
                    <a:gd name="T81" fmla="*/ 25 h 49"/>
                    <a:gd name="T82" fmla="*/ 19 w 41"/>
                    <a:gd name="T83" fmla="*/ 21 h 49"/>
                    <a:gd name="T84" fmla="*/ 9 w 41"/>
                    <a:gd name="T85" fmla="*/ 16 h 49"/>
                    <a:gd name="T86" fmla="*/ 10 w 41"/>
                    <a:gd name="T87" fmla="*/ 13 h 49"/>
                    <a:gd name="T88" fmla="*/ 6 w 41"/>
                    <a:gd name="T89" fmla="*/ 2 h 49"/>
                    <a:gd name="T90" fmla="*/ 17 w 41"/>
                    <a:gd name="T91" fmla="*/ 9 h 49"/>
                    <a:gd name="T92" fmla="*/ 15 w 41"/>
                    <a:gd name="T93" fmla="*/ 4 h 49"/>
                    <a:gd name="T94" fmla="*/ 14 w 41"/>
                    <a:gd name="T95" fmla="*/ 3 h 49"/>
                    <a:gd name="T96" fmla="*/ 10 w 41"/>
                    <a:gd name="T97" fmla="*/ 14 h 49"/>
                    <a:gd name="T98" fmla="*/ 13 w 41"/>
                    <a:gd name="T99" fmla="*/ 11 h 49"/>
                    <a:gd name="T100" fmla="*/ 8 w 41"/>
                    <a:gd name="T101" fmla="*/ 16 h 49"/>
                    <a:gd name="T102" fmla="*/ 9 w 41"/>
                    <a:gd name="T103" fmla="*/ 17 h 49"/>
                    <a:gd name="T104" fmla="*/ 12 w 41"/>
                    <a:gd name="T105" fmla="*/ 12 h 49"/>
                    <a:gd name="T106" fmla="*/ 5 w 41"/>
                    <a:gd name="T107" fmla="*/ 10 h 49"/>
                    <a:gd name="T108" fmla="*/ 6 w 41"/>
                    <a:gd name="T109" fmla="*/ 5 h 49"/>
                    <a:gd name="T110" fmla="*/ 11 w 41"/>
                    <a:gd name="T111" fmla="*/ 4 h 49"/>
                    <a:gd name="T112" fmla="*/ 11 w 41"/>
                    <a:gd name="T113" fmla="*/ 6 h 49"/>
                    <a:gd name="T114" fmla="*/ 9 w 41"/>
                    <a:gd name="T115" fmla="*/ 7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1" h="49">
                      <a:moveTo>
                        <a:pt x="10" y="6"/>
                      </a:moveTo>
                      <a:cubicBezTo>
                        <a:pt x="10" y="6"/>
                        <a:pt x="9" y="6"/>
                        <a:pt x="9" y="6"/>
                      </a:cubicBezTo>
                      <a:cubicBezTo>
                        <a:pt x="9" y="6"/>
                        <a:pt x="10" y="6"/>
                        <a:pt x="12" y="6"/>
                      </a:cubicBezTo>
                      <a:cubicBezTo>
                        <a:pt x="11" y="6"/>
                        <a:pt x="11" y="6"/>
                        <a:pt x="13" y="6"/>
                      </a:cubicBezTo>
                      <a:cubicBezTo>
                        <a:pt x="16" y="7"/>
                        <a:pt x="14" y="13"/>
                        <a:pt x="11" y="9"/>
                      </a:cubicBezTo>
                      <a:cubicBezTo>
                        <a:pt x="10" y="8"/>
                        <a:pt x="10" y="8"/>
                        <a:pt x="9" y="9"/>
                      </a:cubicBezTo>
                      <a:cubicBezTo>
                        <a:pt x="9" y="12"/>
                        <a:pt x="10" y="11"/>
                        <a:pt x="8" y="11"/>
                      </a:cubicBezTo>
                      <a:cubicBezTo>
                        <a:pt x="8" y="11"/>
                        <a:pt x="8" y="12"/>
                        <a:pt x="8" y="12"/>
                      </a:cubicBezTo>
                      <a:cubicBezTo>
                        <a:pt x="8" y="14"/>
                        <a:pt x="8" y="15"/>
                        <a:pt x="9" y="14"/>
                      </a:cubicBezTo>
                      <a:cubicBezTo>
                        <a:pt x="9" y="13"/>
                        <a:pt x="8" y="13"/>
                        <a:pt x="7" y="14"/>
                      </a:cubicBezTo>
                      <a:cubicBezTo>
                        <a:pt x="8" y="16"/>
                        <a:pt x="8" y="18"/>
                        <a:pt x="8" y="20"/>
                      </a:cubicBezTo>
                      <a:cubicBezTo>
                        <a:pt x="8" y="20"/>
                        <a:pt x="9" y="20"/>
                        <a:pt x="9" y="19"/>
                      </a:cubicBezTo>
                      <a:cubicBezTo>
                        <a:pt x="9" y="14"/>
                        <a:pt x="12" y="10"/>
                        <a:pt x="14" y="5"/>
                      </a:cubicBezTo>
                      <a:cubicBezTo>
                        <a:pt x="14" y="5"/>
                        <a:pt x="14" y="5"/>
                        <a:pt x="13" y="5"/>
                      </a:cubicBezTo>
                      <a:cubicBezTo>
                        <a:pt x="8" y="4"/>
                        <a:pt x="16" y="3"/>
                        <a:pt x="13" y="5"/>
                      </a:cubicBezTo>
                      <a:cubicBezTo>
                        <a:pt x="12" y="5"/>
                        <a:pt x="12" y="6"/>
                        <a:pt x="13" y="6"/>
                      </a:cubicBezTo>
                      <a:cubicBezTo>
                        <a:pt x="14" y="6"/>
                        <a:pt x="18" y="9"/>
                        <a:pt x="19" y="9"/>
                      </a:cubicBezTo>
                      <a:cubicBezTo>
                        <a:pt x="20" y="9"/>
                        <a:pt x="20" y="8"/>
                        <a:pt x="19" y="8"/>
                      </a:cubicBezTo>
                      <a:cubicBezTo>
                        <a:pt x="17" y="7"/>
                        <a:pt x="16" y="7"/>
                        <a:pt x="18" y="8"/>
                      </a:cubicBezTo>
                      <a:cubicBezTo>
                        <a:pt x="18" y="8"/>
                        <a:pt x="19" y="7"/>
                        <a:pt x="18" y="6"/>
                      </a:cubicBezTo>
                      <a:cubicBezTo>
                        <a:pt x="15" y="5"/>
                        <a:pt x="12" y="3"/>
                        <a:pt x="9" y="2"/>
                      </a:cubicBezTo>
                      <a:cubicBezTo>
                        <a:pt x="12" y="3"/>
                        <a:pt x="9" y="12"/>
                        <a:pt x="8" y="14"/>
                      </a:cubicBezTo>
                      <a:cubicBezTo>
                        <a:pt x="8" y="15"/>
                        <a:pt x="9" y="16"/>
                        <a:pt x="9" y="15"/>
                      </a:cubicBezTo>
                      <a:cubicBezTo>
                        <a:pt x="11" y="14"/>
                        <a:pt x="10" y="16"/>
                        <a:pt x="10" y="17"/>
                      </a:cubicBezTo>
                      <a:cubicBezTo>
                        <a:pt x="10" y="18"/>
                        <a:pt x="11" y="18"/>
                        <a:pt x="12" y="18"/>
                      </a:cubicBezTo>
                      <a:cubicBezTo>
                        <a:pt x="12" y="16"/>
                        <a:pt x="12" y="15"/>
                        <a:pt x="12" y="14"/>
                      </a:cubicBezTo>
                      <a:cubicBezTo>
                        <a:pt x="12" y="13"/>
                        <a:pt x="11" y="13"/>
                        <a:pt x="11" y="14"/>
                      </a:cubicBezTo>
                      <a:cubicBezTo>
                        <a:pt x="13" y="10"/>
                        <a:pt x="16" y="8"/>
                        <a:pt x="20" y="8"/>
                      </a:cubicBezTo>
                      <a:cubicBezTo>
                        <a:pt x="29" y="8"/>
                        <a:pt x="29" y="13"/>
                        <a:pt x="20" y="23"/>
                      </a:cubicBezTo>
                      <a:cubicBezTo>
                        <a:pt x="22" y="22"/>
                        <a:pt x="24" y="22"/>
                        <a:pt x="24" y="25"/>
                      </a:cubicBezTo>
                      <a:cubicBezTo>
                        <a:pt x="24" y="25"/>
                        <a:pt x="14" y="29"/>
                        <a:pt x="21" y="23"/>
                      </a:cubicBezTo>
                      <a:cubicBezTo>
                        <a:pt x="24" y="21"/>
                        <a:pt x="26" y="23"/>
                        <a:pt x="26" y="27"/>
                      </a:cubicBezTo>
                      <a:cubicBezTo>
                        <a:pt x="22" y="32"/>
                        <a:pt x="20" y="32"/>
                        <a:pt x="19" y="27"/>
                      </a:cubicBezTo>
                      <a:cubicBezTo>
                        <a:pt x="22" y="20"/>
                        <a:pt x="23" y="19"/>
                        <a:pt x="20" y="24"/>
                      </a:cubicBezTo>
                      <a:cubicBezTo>
                        <a:pt x="18" y="28"/>
                        <a:pt x="18" y="28"/>
                        <a:pt x="19" y="25"/>
                      </a:cubicBezTo>
                      <a:cubicBezTo>
                        <a:pt x="19" y="24"/>
                        <a:pt x="18" y="24"/>
                        <a:pt x="17" y="24"/>
                      </a:cubicBezTo>
                      <a:cubicBezTo>
                        <a:pt x="16" y="27"/>
                        <a:pt x="16" y="26"/>
                        <a:pt x="19" y="23"/>
                      </a:cubicBezTo>
                      <a:cubicBezTo>
                        <a:pt x="19" y="26"/>
                        <a:pt x="20" y="28"/>
                        <a:pt x="20" y="31"/>
                      </a:cubicBezTo>
                      <a:cubicBezTo>
                        <a:pt x="20" y="32"/>
                        <a:pt x="21" y="32"/>
                        <a:pt x="21" y="31"/>
                      </a:cubicBezTo>
                      <a:cubicBezTo>
                        <a:pt x="22" y="24"/>
                        <a:pt x="22" y="22"/>
                        <a:pt x="22" y="26"/>
                      </a:cubicBezTo>
                      <a:cubicBezTo>
                        <a:pt x="23" y="30"/>
                        <a:pt x="24" y="29"/>
                        <a:pt x="24" y="23"/>
                      </a:cubicBezTo>
                      <a:cubicBezTo>
                        <a:pt x="24" y="25"/>
                        <a:pt x="24" y="26"/>
                        <a:pt x="24" y="28"/>
                      </a:cubicBezTo>
                      <a:cubicBezTo>
                        <a:pt x="24" y="28"/>
                        <a:pt x="26" y="25"/>
                        <a:pt x="26" y="24"/>
                      </a:cubicBezTo>
                      <a:cubicBezTo>
                        <a:pt x="26" y="22"/>
                        <a:pt x="27" y="20"/>
                        <a:pt x="27" y="18"/>
                      </a:cubicBezTo>
                      <a:cubicBezTo>
                        <a:pt x="29" y="22"/>
                        <a:pt x="29" y="29"/>
                        <a:pt x="28" y="18"/>
                      </a:cubicBezTo>
                      <a:cubicBezTo>
                        <a:pt x="29" y="20"/>
                        <a:pt x="30" y="22"/>
                        <a:pt x="31" y="24"/>
                      </a:cubicBezTo>
                      <a:cubicBezTo>
                        <a:pt x="33" y="33"/>
                        <a:pt x="26" y="29"/>
                        <a:pt x="23" y="28"/>
                      </a:cubicBezTo>
                      <a:cubicBezTo>
                        <a:pt x="23" y="28"/>
                        <a:pt x="22" y="30"/>
                        <a:pt x="23" y="30"/>
                      </a:cubicBezTo>
                      <a:cubicBezTo>
                        <a:pt x="26" y="31"/>
                        <a:pt x="25" y="31"/>
                        <a:pt x="29" y="31"/>
                      </a:cubicBezTo>
                      <a:cubicBezTo>
                        <a:pt x="29" y="31"/>
                        <a:pt x="29" y="29"/>
                        <a:pt x="28" y="29"/>
                      </a:cubicBezTo>
                      <a:cubicBezTo>
                        <a:pt x="25" y="30"/>
                        <a:pt x="24" y="30"/>
                        <a:pt x="22" y="33"/>
                      </a:cubicBezTo>
                      <a:cubicBezTo>
                        <a:pt x="21" y="33"/>
                        <a:pt x="22" y="33"/>
                        <a:pt x="22" y="34"/>
                      </a:cubicBezTo>
                      <a:cubicBezTo>
                        <a:pt x="22" y="33"/>
                        <a:pt x="21" y="32"/>
                        <a:pt x="19" y="33"/>
                      </a:cubicBezTo>
                      <a:cubicBezTo>
                        <a:pt x="18" y="33"/>
                        <a:pt x="18" y="35"/>
                        <a:pt x="19" y="35"/>
                      </a:cubicBezTo>
                      <a:cubicBezTo>
                        <a:pt x="22" y="35"/>
                        <a:pt x="24" y="34"/>
                        <a:pt x="27" y="33"/>
                      </a:cubicBezTo>
                      <a:cubicBezTo>
                        <a:pt x="27" y="33"/>
                        <a:pt x="27" y="32"/>
                        <a:pt x="26" y="32"/>
                      </a:cubicBezTo>
                      <a:cubicBezTo>
                        <a:pt x="25" y="32"/>
                        <a:pt x="25" y="32"/>
                        <a:pt x="24" y="33"/>
                      </a:cubicBezTo>
                      <a:cubicBezTo>
                        <a:pt x="23" y="33"/>
                        <a:pt x="23" y="34"/>
                        <a:pt x="24" y="34"/>
                      </a:cubicBezTo>
                      <a:cubicBezTo>
                        <a:pt x="28" y="34"/>
                        <a:pt x="30" y="32"/>
                        <a:pt x="31" y="28"/>
                      </a:cubicBezTo>
                      <a:cubicBezTo>
                        <a:pt x="31" y="28"/>
                        <a:pt x="30" y="27"/>
                        <a:pt x="30" y="28"/>
                      </a:cubicBezTo>
                      <a:cubicBezTo>
                        <a:pt x="25" y="29"/>
                        <a:pt x="31" y="27"/>
                        <a:pt x="31" y="30"/>
                      </a:cubicBezTo>
                      <a:cubicBezTo>
                        <a:pt x="33" y="30"/>
                        <a:pt x="33" y="29"/>
                        <a:pt x="32" y="27"/>
                      </a:cubicBezTo>
                      <a:cubicBezTo>
                        <a:pt x="34" y="32"/>
                        <a:pt x="33" y="33"/>
                        <a:pt x="30" y="30"/>
                      </a:cubicBezTo>
                      <a:cubicBezTo>
                        <a:pt x="30" y="31"/>
                        <a:pt x="30" y="31"/>
                        <a:pt x="30" y="31"/>
                      </a:cubicBezTo>
                      <a:cubicBezTo>
                        <a:pt x="31" y="33"/>
                        <a:pt x="33" y="35"/>
                        <a:pt x="34" y="36"/>
                      </a:cubicBezTo>
                      <a:cubicBezTo>
                        <a:pt x="37" y="35"/>
                        <a:pt x="38" y="36"/>
                        <a:pt x="38" y="39"/>
                      </a:cubicBezTo>
                      <a:cubicBezTo>
                        <a:pt x="37" y="38"/>
                        <a:pt x="37" y="34"/>
                        <a:pt x="37" y="32"/>
                      </a:cubicBezTo>
                      <a:cubicBezTo>
                        <a:pt x="36" y="29"/>
                        <a:pt x="36" y="26"/>
                        <a:pt x="34" y="24"/>
                      </a:cubicBezTo>
                      <a:cubicBezTo>
                        <a:pt x="39" y="30"/>
                        <a:pt x="39" y="32"/>
                        <a:pt x="34" y="28"/>
                      </a:cubicBezTo>
                      <a:cubicBezTo>
                        <a:pt x="32" y="22"/>
                        <a:pt x="35" y="30"/>
                        <a:pt x="35" y="30"/>
                      </a:cubicBezTo>
                      <a:cubicBezTo>
                        <a:pt x="35" y="31"/>
                        <a:pt x="37" y="30"/>
                        <a:pt x="36" y="30"/>
                      </a:cubicBezTo>
                      <a:cubicBezTo>
                        <a:pt x="35" y="25"/>
                        <a:pt x="33" y="21"/>
                        <a:pt x="30" y="18"/>
                      </a:cubicBezTo>
                      <a:cubicBezTo>
                        <a:pt x="29" y="17"/>
                        <a:pt x="28" y="17"/>
                        <a:pt x="29" y="18"/>
                      </a:cubicBezTo>
                      <a:cubicBezTo>
                        <a:pt x="29" y="21"/>
                        <a:pt x="31" y="22"/>
                        <a:pt x="33" y="24"/>
                      </a:cubicBezTo>
                      <a:cubicBezTo>
                        <a:pt x="36" y="28"/>
                        <a:pt x="38" y="29"/>
                        <a:pt x="38" y="35"/>
                      </a:cubicBezTo>
                      <a:cubicBezTo>
                        <a:pt x="39" y="37"/>
                        <a:pt x="36" y="45"/>
                        <a:pt x="36" y="47"/>
                      </a:cubicBezTo>
                      <a:cubicBezTo>
                        <a:pt x="36" y="48"/>
                        <a:pt x="37" y="49"/>
                        <a:pt x="37" y="48"/>
                      </a:cubicBezTo>
                      <a:cubicBezTo>
                        <a:pt x="38" y="45"/>
                        <a:pt x="38" y="43"/>
                        <a:pt x="37" y="39"/>
                      </a:cubicBezTo>
                      <a:cubicBezTo>
                        <a:pt x="37" y="39"/>
                        <a:pt x="36" y="39"/>
                        <a:pt x="36" y="40"/>
                      </a:cubicBezTo>
                      <a:cubicBezTo>
                        <a:pt x="36" y="41"/>
                        <a:pt x="36" y="42"/>
                        <a:pt x="36" y="44"/>
                      </a:cubicBezTo>
                      <a:cubicBezTo>
                        <a:pt x="37" y="45"/>
                        <a:pt x="38" y="44"/>
                        <a:pt x="38" y="44"/>
                      </a:cubicBezTo>
                      <a:cubicBezTo>
                        <a:pt x="40" y="38"/>
                        <a:pt x="41" y="33"/>
                        <a:pt x="38" y="28"/>
                      </a:cubicBezTo>
                      <a:cubicBezTo>
                        <a:pt x="36" y="26"/>
                        <a:pt x="34" y="24"/>
                        <a:pt x="32" y="22"/>
                      </a:cubicBezTo>
                      <a:cubicBezTo>
                        <a:pt x="27" y="16"/>
                        <a:pt x="39" y="35"/>
                        <a:pt x="33" y="23"/>
                      </a:cubicBezTo>
                      <a:cubicBezTo>
                        <a:pt x="33" y="23"/>
                        <a:pt x="32" y="23"/>
                        <a:pt x="32" y="24"/>
                      </a:cubicBezTo>
                      <a:cubicBezTo>
                        <a:pt x="33" y="28"/>
                        <a:pt x="33" y="33"/>
                        <a:pt x="37" y="35"/>
                      </a:cubicBezTo>
                      <a:cubicBezTo>
                        <a:pt x="38" y="35"/>
                        <a:pt x="38" y="35"/>
                        <a:pt x="39" y="34"/>
                      </a:cubicBezTo>
                      <a:cubicBezTo>
                        <a:pt x="39" y="29"/>
                        <a:pt x="37" y="25"/>
                        <a:pt x="33" y="21"/>
                      </a:cubicBezTo>
                      <a:cubicBezTo>
                        <a:pt x="32" y="21"/>
                        <a:pt x="31" y="22"/>
                        <a:pt x="32" y="22"/>
                      </a:cubicBezTo>
                      <a:cubicBezTo>
                        <a:pt x="36" y="28"/>
                        <a:pt x="36" y="35"/>
                        <a:pt x="38" y="41"/>
                      </a:cubicBezTo>
                      <a:cubicBezTo>
                        <a:pt x="38" y="42"/>
                        <a:pt x="40" y="41"/>
                        <a:pt x="39" y="41"/>
                      </a:cubicBezTo>
                      <a:cubicBezTo>
                        <a:pt x="39" y="37"/>
                        <a:pt x="38" y="34"/>
                        <a:pt x="36" y="31"/>
                      </a:cubicBezTo>
                      <a:cubicBezTo>
                        <a:pt x="36" y="30"/>
                        <a:pt x="35" y="31"/>
                        <a:pt x="35" y="31"/>
                      </a:cubicBezTo>
                      <a:cubicBezTo>
                        <a:pt x="34" y="35"/>
                        <a:pt x="34" y="37"/>
                        <a:pt x="37" y="40"/>
                      </a:cubicBezTo>
                      <a:cubicBezTo>
                        <a:pt x="37" y="41"/>
                        <a:pt x="38" y="40"/>
                        <a:pt x="38" y="39"/>
                      </a:cubicBezTo>
                      <a:cubicBezTo>
                        <a:pt x="37" y="38"/>
                        <a:pt x="32" y="31"/>
                        <a:pt x="32" y="31"/>
                      </a:cubicBezTo>
                      <a:cubicBezTo>
                        <a:pt x="33" y="30"/>
                        <a:pt x="33" y="30"/>
                        <a:pt x="32" y="30"/>
                      </a:cubicBezTo>
                      <a:cubicBezTo>
                        <a:pt x="31" y="28"/>
                        <a:pt x="32" y="28"/>
                        <a:pt x="30" y="28"/>
                      </a:cubicBezTo>
                      <a:cubicBezTo>
                        <a:pt x="29" y="27"/>
                        <a:pt x="29" y="28"/>
                        <a:pt x="29" y="28"/>
                      </a:cubicBezTo>
                      <a:cubicBezTo>
                        <a:pt x="30" y="31"/>
                        <a:pt x="30" y="33"/>
                        <a:pt x="33" y="35"/>
                      </a:cubicBezTo>
                      <a:cubicBezTo>
                        <a:pt x="33" y="35"/>
                        <a:pt x="34" y="35"/>
                        <a:pt x="34" y="34"/>
                      </a:cubicBezTo>
                      <a:cubicBezTo>
                        <a:pt x="34" y="30"/>
                        <a:pt x="34" y="26"/>
                        <a:pt x="32" y="22"/>
                      </a:cubicBezTo>
                      <a:cubicBezTo>
                        <a:pt x="32" y="22"/>
                        <a:pt x="31" y="22"/>
                        <a:pt x="31" y="22"/>
                      </a:cubicBezTo>
                      <a:cubicBezTo>
                        <a:pt x="30" y="26"/>
                        <a:pt x="30" y="29"/>
                        <a:pt x="31" y="33"/>
                      </a:cubicBezTo>
                      <a:cubicBezTo>
                        <a:pt x="31" y="33"/>
                        <a:pt x="33" y="33"/>
                        <a:pt x="33" y="32"/>
                      </a:cubicBezTo>
                      <a:cubicBezTo>
                        <a:pt x="33" y="29"/>
                        <a:pt x="33" y="27"/>
                        <a:pt x="31" y="24"/>
                      </a:cubicBezTo>
                      <a:cubicBezTo>
                        <a:pt x="31" y="23"/>
                        <a:pt x="31" y="23"/>
                        <a:pt x="30" y="24"/>
                      </a:cubicBezTo>
                      <a:cubicBezTo>
                        <a:pt x="29" y="25"/>
                        <a:pt x="27" y="27"/>
                        <a:pt x="26" y="29"/>
                      </a:cubicBezTo>
                      <a:cubicBezTo>
                        <a:pt x="25" y="30"/>
                        <a:pt x="26" y="31"/>
                        <a:pt x="27" y="30"/>
                      </a:cubicBezTo>
                      <a:cubicBezTo>
                        <a:pt x="27" y="34"/>
                        <a:pt x="26" y="35"/>
                        <a:pt x="24" y="33"/>
                      </a:cubicBezTo>
                      <a:cubicBezTo>
                        <a:pt x="21" y="35"/>
                        <a:pt x="21" y="35"/>
                        <a:pt x="25" y="35"/>
                      </a:cubicBezTo>
                      <a:cubicBezTo>
                        <a:pt x="26" y="35"/>
                        <a:pt x="26" y="34"/>
                        <a:pt x="25" y="33"/>
                      </a:cubicBezTo>
                      <a:cubicBezTo>
                        <a:pt x="24" y="32"/>
                        <a:pt x="23" y="31"/>
                        <a:pt x="23" y="30"/>
                      </a:cubicBezTo>
                      <a:cubicBezTo>
                        <a:pt x="22" y="30"/>
                        <a:pt x="22" y="31"/>
                        <a:pt x="23" y="31"/>
                      </a:cubicBezTo>
                      <a:cubicBezTo>
                        <a:pt x="24" y="32"/>
                        <a:pt x="26" y="31"/>
                        <a:pt x="27" y="31"/>
                      </a:cubicBezTo>
                      <a:cubicBezTo>
                        <a:pt x="28" y="31"/>
                        <a:pt x="28" y="30"/>
                        <a:pt x="28" y="30"/>
                      </a:cubicBezTo>
                      <a:cubicBezTo>
                        <a:pt x="23" y="28"/>
                        <a:pt x="26" y="32"/>
                        <a:pt x="29" y="32"/>
                      </a:cubicBezTo>
                      <a:cubicBezTo>
                        <a:pt x="31" y="32"/>
                        <a:pt x="33" y="32"/>
                        <a:pt x="34" y="31"/>
                      </a:cubicBezTo>
                      <a:cubicBezTo>
                        <a:pt x="36" y="26"/>
                        <a:pt x="34" y="22"/>
                        <a:pt x="30" y="19"/>
                      </a:cubicBezTo>
                      <a:cubicBezTo>
                        <a:pt x="30" y="19"/>
                        <a:pt x="30" y="19"/>
                        <a:pt x="29" y="19"/>
                      </a:cubicBezTo>
                      <a:cubicBezTo>
                        <a:pt x="28" y="23"/>
                        <a:pt x="28" y="25"/>
                        <a:pt x="31" y="28"/>
                      </a:cubicBezTo>
                      <a:cubicBezTo>
                        <a:pt x="32" y="28"/>
                        <a:pt x="32" y="28"/>
                        <a:pt x="32" y="28"/>
                      </a:cubicBezTo>
                      <a:cubicBezTo>
                        <a:pt x="32" y="22"/>
                        <a:pt x="31" y="18"/>
                        <a:pt x="26" y="15"/>
                      </a:cubicBezTo>
                      <a:cubicBezTo>
                        <a:pt x="25" y="15"/>
                        <a:pt x="24" y="16"/>
                        <a:pt x="25" y="16"/>
                      </a:cubicBezTo>
                      <a:cubicBezTo>
                        <a:pt x="26" y="18"/>
                        <a:pt x="27" y="19"/>
                        <a:pt x="29" y="19"/>
                      </a:cubicBezTo>
                      <a:cubicBezTo>
                        <a:pt x="30" y="19"/>
                        <a:pt x="30" y="19"/>
                        <a:pt x="30" y="18"/>
                      </a:cubicBezTo>
                      <a:cubicBezTo>
                        <a:pt x="30" y="15"/>
                        <a:pt x="30" y="16"/>
                        <a:pt x="29" y="13"/>
                      </a:cubicBezTo>
                      <a:cubicBezTo>
                        <a:pt x="29" y="12"/>
                        <a:pt x="28" y="12"/>
                        <a:pt x="28" y="13"/>
                      </a:cubicBezTo>
                      <a:cubicBezTo>
                        <a:pt x="26" y="18"/>
                        <a:pt x="27" y="22"/>
                        <a:pt x="28" y="26"/>
                      </a:cubicBezTo>
                      <a:cubicBezTo>
                        <a:pt x="28" y="27"/>
                        <a:pt x="30" y="27"/>
                        <a:pt x="30" y="26"/>
                      </a:cubicBezTo>
                      <a:cubicBezTo>
                        <a:pt x="29" y="22"/>
                        <a:pt x="29" y="19"/>
                        <a:pt x="28" y="16"/>
                      </a:cubicBezTo>
                      <a:cubicBezTo>
                        <a:pt x="27" y="15"/>
                        <a:pt x="26" y="15"/>
                        <a:pt x="26" y="16"/>
                      </a:cubicBezTo>
                      <a:cubicBezTo>
                        <a:pt x="25" y="20"/>
                        <a:pt x="25" y="23"/>
                        <a:pt x="26" y="28"/>
                      </a:cubicBezTo>
                      <a:cubicBezTo>
                        <a:pt x="26" y="28"/>
                        <a:pt x="27" y="28"/>
                        <a:pt x="27" y="28"/>
                      </a:cubicBezTo>
                      <a:cubicBezTo>
                        <a:pt x="27" y="24"/>
                        <a:pt x="27" y="21"/>
                        <a:pt x="26" y="18"/>
                      </a:cubicBezTo>
                      <a:cubicBezTo>
                        <a:pt x="26" y="17"/>
                        <a:pt x="24" y="17"/>
                        <a:pt x="24" y="18"/>
                      </a:cubicBezTo>
                      <a:cubicBezTo>
                        <a:pt x="24" y="22"/>
                        <a:pt x="24" y="27"/>
                        <a:pt x="24" y="31"/>
                      </a:cubicBezTo>
                      <a:cubicBezTo>
                        <a:pt x="24" y="32"/>
                        <a:pt x="25" y="32"/>
                        <a:pt x="25" y="31"/>
                      </a:cubicBezTo>
                      <a:cubicBezTo>
                        <a:pt x="25" y="27"/>
                        <a:pt x="26" y="23"/>
                        <a:pt x="25" y="20"/>
                      </a:cubicBezTo>
                      <a:cubicBezTo>
                        <a:pt x="25" y="19"/>
                        <a:pt x="24" y="19"/>
                        <a:pt x="24" y="20"/>
                      </a:cubicBezTo>
                      <a:cubicBezTo>
                        <a:pt x="22" y="24"/>
                        <a:pt x="22" y="27"/>
                        <a:pt x="22" y="31"/>
                      </a:cubicBezTo>
                      <a:cubicBezTo>
                        <a:pt x="22" y="32"/>
                        <a:pt x="23" y="32"/>
                        <a:pt x="23" y="31"/>
                      </a:cubicBezTo>
                      <a:cubicBezTo>
                        <a:pt x="24" y="28"/>
                        <a:pt x="24" y="24"/>
                        <a:pt x="23" y="20"/>
                      </a:cubicBezTo>
                      <a:cubicBezTo>
                        <a:pt x="23" y="20"/>
                        <a:pt x="22" y="20"/>
                        <a:pt x="22" y="20"/>
                      </a:cubicBezTo>
                      <a:cubicBezTo>
                        <a:pt x="21" y="23"/>
                        <a:pt x="20" y="25"/>
                        <a:pt x="20" y="27"/>
                      </a:cubicBezTo>
                      <a:cubicBezTo>
                        <a:pt x="20" y="28"/>
                        <a:pt x="20" y="28"/>
                        <a:pt x="21" y="28"/>
                      </a:cubicBezTo>
                      <a:cubicBezTo>
                        <a:pt x="21" y="26"/>
                        <a:pt x="20" y="23"/>
                        <a:pt x="19" y="21"/>
                      </a:cubicBezTo>
                      <a:cubicBezTo>
                        <a:pt x="19" y="20"/>
                        <a:pt x="18" y="20"/>
                        <a:pt x="18" y="20"/>
                      </a:cubicBezTo>
                      <a:cubicBezTo>
                        <a:pt x="15" y="23"/>
                        <a:pt x="15" y="24"/>
                        <a:pt x="15" y="27"/>
                      </a:cubicBezTo>
                      <a:cubicBezTo>
                        <a:pt x="15" y="28"/>
                        <a:pt x="16" y="28"/>
                        <a:pt x="17" y="28"/>
                      </a:cubicBezTo>
                      <a:cubicBezTo>
                        <a:pt x="18" y="25"/>
                        <a:pt x="17" y="28"/>
                        <a:pt x="17" y="29"/>
                      </a:cubicBezTo>
                      <a:cubicBezTo>
                        <a:pt x="17" y="30"/>
                        <a:pt x="18" y="30"/>
                        <a:pt x="18" y="30"/>
                      </a:cubicBezTo>
                      <a:cubicBezTo>
                        <a:pt x="21" y="26"/>
                        <a:pt x="23" y="23"/>
                        <a:pt x="24" y="19"/>
                      </a:cubicBezTo>
                      <a:cubicBezTo>
                        <a:pt x="24" y="19"/>
                        <a:pt x="24" y="18"/>
                        <a:pt x="23" y="19"/>
                      </a:cubicBezTo>
                      <a:cubicBezTo>
                        <a:pt x="17" y="21"/>
                        <a:pt x="15" y="26"/>
                        <a:pt x="19" y="31"/>
                      </a:cubicBezTo>
                      <a:cubicBezTo>
                        <a:pt x="23" y="36"/>
                        <a:pt x="28" y="30"/>
                        <a:pt x="28" y="26"/>
                      </a:cubicBezTo>
                      <a:cubicBezTo>
                        <a:pt x="28" y="15"/>
                        <a:pt x="8" y="27"/>
                        <a:pt x="20" y="34"/>
                      </a:cubicBezTo>
                      <a:cubicBezTo>
                        <a:pt x="20" y="34"/>
                        <a:pt x="20" y="34"/>
                        <a:pt x="20" y="34"/>
                      </a:cubicBezTo>
                      <a:cubicBezTo>
                        <a:pt x="24" y="31"/>
                        <a:pt x="27" y="27"/>
                        <a:pt x="25" y="22"/>
                      </a:cubicBezTo>
                      <a:cubicBezTo>
                        <a:pt x="25" y="22"/>
                        <a:pt x="24" y="21"/>
                        <a:pt x="24" y="21"/>
                      </a:cubicBezTo>
                      <a:cubicBezTo>
                        <a:pt x="20" y="22"/>
                        <a:pt x="18" y="24"/>
                        <a:pt x="18" y="28"/>
                      </a:cubicBezTo>
                      <a:cubicBezTo>
                        <a:pt x="18" y="28"/>
                        <a:pt x="18" y="28"/>
                        <a:pt x="18" y="28"/>
                      </a:cubicBezTo>
                      <a:cubicBezTo>
                        <a:pt x="32" y="32"/>
                        <a:pt x="20" y="12"/>
                        <a:pt x="18" y="24"/>
                      </a:cubicBezTo>
                      <a:cubicBezTo>
                        <a:pt x="18" y="25"/>
                        <a:pt x="18" y="25"/>
                        <a:pt x="19" y="25"/>
                      </a:cubicBezTo>
                      <a:cubicBezTo>
                        <a:pt x="23" y="24"/>
                        <a:pt x="25" y="22"/>
                        <a:pt x="24" y="17"/>
                      </a:cubicBezTo>
                      <a:cubicBezTo>
                        <a:pt x="24" y="17"/>
                        <a:pt x="23" y="17"/>
                        <a:pt x="23" y="17"/>
                      </a:cubicBezTo>
                      <a:cubicBezTo>
                        <a:pt x="20" y="18"/>
                        <a:pt x="20" y="18"/>
                        <a:pt x="19" y="20"/>
                      </a:cubicBezTo>
                      <a:cubicBezTo>
                        <a:pt x="18" y="21"/>
                        <a:pt x="19" y="21"/>
                        <a:pt x="19" y="21"/>
                      </a:cubicBezTo>
                      <a:cubicBezTo>
                        <a:pt x="24" y="20"/>
                        <a:pt x="26" y="18"/>
                        <a:pt x="25" y="13"/>
                      </a:cubicBezTo>
                      <a:cubicBezTo>
                        <a:pt x="25" y="12"/>
                        <a:pt x="24" y="13"/>
                        <a:pt x="24" y="13"/>
                      </a:cubicBezTo>
                      <a:cubicBezTo>
                        <a:pt x="23" y="20"/>
                        <a:pt x="32" y="17"/>
                        <a:pt x="30" y="12"/>
                      </a:cubicBezTo>
                      <a:cubicBezTo>
                        <a:pt x="26" y="3"/>
                        <a:pt x="9" y="5"/>
                        <a:pt x="9" y="16"/>
                      </a:cubicBezTo>
                      <a:cubicBezTo>
                        <a:pt x="9" y="16"/>
                        <a:pt x="10" y="17"/>
                        <a:pt x="11" y="16"/>
                      </a:cubicBezTo>
                      <a:cubicBezTo>
                        <a:pt x="11" y="16"/>
                        <a:pt x="11" y="16"/>
                        <a:pt x="12" y="15"/>
                      </a:cubicBezTo>
                      <a:cubicBezTo>
                        <a:pt x="10" y="17"/>
                        <a:pt x="12" y="15"/>
                        <a:pt x="11" y="13"/>
                      </a:cubicBezTo>
                      <a:cubicBezTo>
                        <a:pt x="11" y="13"/>
                        <a:pt x="11" y="12"/>
                        <a:pt x="10" y="13"/>
                      </a:cubicBezTo>
                      <a:cubicBezTo>
                        <a:pt x="8" y="14"/>
                        <a:pt x="11" y="12"/>
                        <a:pt x="11" y="10"/>
                      </a:cubicBezTo>
                      <a:cubicBezTo>
                        <a:pt x="11" y="9"/>
                        <a:pt x="11" y="7"/>
                        <a:pt x="11" y="6"/>
                      </a:cubicBezTo>
                      <a:cubicBezTo>
                        <a:pt x="10" y="3"/>
                        <a:pt x="9" y="2"/>
                        <a:pt x="6" y="1"/>
                      </a:cubicBezTo>
                      <a:cubicBezTo>
                        <a:pt x="5" y="1"/>
                        <a:pt x="5" y="2"/>
                        <a:pt x="6" y="2"/>
                      </a:cubicBezTo>
                      <a:cubicBezTo>
                        <a:pt x="3" y="1"/>
                        <a:pt x="17" y="6"/>
                        <a:pt x="15" y="7"/>
                      </a:cubicBezTo>
                      <a:cubicBezTo>
                        <a:pt x="14" y="8"/>
                        <a:pt x="14" y="9"/>
                        <a:pt x="15" y="9"/>
                      </a:cubicBezTo>
                      <a:cubicBezTo>
                        <a:pt x="16" y="9"/>
                        <a:pt x="17" y="9"/>
                        <a:pt x="18" y="8"/>
                      </a:cubicBezTo>
                      <a:cubicBezTo>
                        <a:pt x="17" y="8"/>
                        <a:pt x="17" y="9"/>
                        <a:pt x="17" y="9"/>
                      </a:cubicBezTo>
                      <a:cubicBezTo>
                        <a:pt x="19" y="9"/>
                        <a:pt x="20" y="9"/>
                        <a:pt x="22" y="10"/>
                      </a:cubicBezTo>
                      <a:cubicBezTo>
                        <a:pt x="22" y="10"/>
                        <a:pt x="22" y="8"/>
                        <a:pt x="22" y="8"/>
                      </a:cubicBezTo>
                      <a:cubicBezTo>
                        <a:pt x="21" y="8"/>
                        <a:pt x="12" y="6"/>
                        <a:pt x="16" y="5"/>
                      </a:cubicBezTo>
                      <a:cubicBezTo>
                        <a:pt x="16" y="4"/>
                        <a:pt x="16" y="4"/>
                        <a:pt x="15" y="4"/>
                      </a:cubicBezTo>
                      <a:cubicBezTo>
                        <a:pt x="14" y="3"/>
                        <a:pt x="12" y="3"/>
                        <a:pt x="10" y="4"/>
                      </a:cubicBezTo>
                      <a:cubicBezTo>
                        <a:pt x="9" y="4"/>
                        <a:pt x="9" y="5"/>
                        <a:pt x="10" y="5"/>
                      </a:cubicBezTo>
                      <a:cubicBezTo>
                        <a:pt x="11" y="5"/>
                        <a:pt x="13" y="5"/>
                        <a:pt x="14" y="5"/>
                      </a:cubicBezTo>
                      <a:cubicBezTo>
                        <a:pt x="15" y="5"/>
                        <a:pt x="15" y="3"/>
                        <a:pt x="14" y="3"/>
                      </a:cubicBezTo>
                      <a:cubicBezTo>
                        <a:pt x="11" y="4"/>
                        <a:pt x="12" y="3"/>
                        <a:pt x="9" y="4"/>
                      </a:cubicBezTo>
                      <a:cubicBezTo>
                        <a:pt x="8" y="5"/>
                        <a:pt x="8" y="6"/>
                        <a:pt x="9" y="6"/>
                      </a:cubicBezTo>
                      <a:cubicBezTo>
                        <a:pt x="14" y="6"/>
                        <a:pt x="10" y="10"/>
                        <a:pt x="10" y="13"/>
                      </a:cubicBezTo>
                      <a:cubicBezTo>
                        <a:pt x="9" y="13"/>
                        <a:pt x="10" y="14"/>
                        <a:pt x="10" y="14"/>
                      </a:cubicBezTo>
                      <a:cubicBezTo>
                        <a:pt x="14" y="13"/>
                        <a:pt x="16" y="12"/>
                        <a:pt x="18" y="9"/>
                      </a:cubicBezTo>
                      <a:cubicBezTo>
                        <a:pt x="18" y="8"/>
                        <a:pt x="18" y="7"/>
                        <a:pt x="17" y="7"/>
                      </a:cubicBezTo>
                      <a:cubicBezTo>
                        <a:pt x="14" y="8"/>
                        <a:pt x="12" y="8"/>
                        <a:pt x="11" y="11"/>
                      </a:cubicBezTo>
                      <a:cubicBezTo>
                        <a:pt x="11" y="12"/>
                        <a:pt x="13" y="12"/>
                        <a:pt x="13" y="11"/>
                      </a:cubicBezTo>
                      <a:cubicBezTo>
                        <a:pt x="13" y="9"/>
                        <a:pt x="13" y="10"/>
                        <a:pt x="13" y="8"/>
                      </a:cubicBezTo>
                      <a:cubicBezTo>
                        <a:pt x="13" y="7"/>
                        <a:pt x="13" y="7"/>
                        <a:pt x="12" y="7"/>
                      </a:cubicBezTo>
                      <a:cubicBezTo>
                        <a:pt x="10" y="9"/>
                        <a:pt x="9" y="11"/>
                        <a:pt x="8" y="14"/>
                      </a:cubicBezTo>
                      <a:cubicBezTo>
                        <a:pt x="7" y="16"/>
                        <a:pt x="9" y="19"/>
                        <a:pt x="8" y="16"/>
                      </a:cubicBezTo>
                      <a:cubicBezTo>
                        <a:pt x="7" y="15"/>
                        <a:pt x="6" y="16"/>
                        <a:pt x="6" y="16"/>
                      </a:cubicBezTo>
                      <a:cubicBezTo>
                        <a:pt x="6" y="18"/>
                        <a:pt x="6" y="18"/>
                        <a:pt x="7" y="20"/>
                      </a:cubicBezTo>
                      <a:cubicBezTo>
                        <a:pt x="7" y="21"/>
                        <a:pt x="8" y="20"/>
                        <a:pt x="8" y="20"/>
                      </a:cubicBezTo>
                      <a:cubicBezTo>
                        <a:pt x="7" y="22"/>
                        <a:pt x="9" y="17"/>
                        <a:pt x="9" y="17"/>
                      </a:cubicBezTo>
                      <a:cubicBezTo>
                        <a:pt x="9" y="17"/>
                        <a:pt x="10" y="17"/>
                        <a:pt x="10" y="16"/>
                      </a:cubicBezTo>
                      <a:cubicBezTo>
                        <a:pt x="10" y="16"/>
                        <a:pt x="9" y="13"/>
                        <a:pt x="10" y="13"/>
                      </a:cubicBezTo>
                      <a:cubicBezTo>
                        <a:pt x="10" y="13"/>
                        <a:pt x="11" y="12"/>
                        <a:pt x="11" y="12"/>
                      </a:cubicBezTo>
                      <a:cubicBezTo>
                        <a:pt x="11" y="10"/>
                        <a:pt x="10" y="11"/>
                        <a:pt x="12" y="12"/>
                      </a:cubicBezTo>
                      <a:cubicBezTo>
                        <a:pt x="12" y="12"/>
                        <a:pt x="12" y="12"/>
                        <a:pt x="13" y="12"/>
                      </a:cubicBezTo>
                      <a:cubicBezTo>
                        <a:pt x="26" y="5"/>
                        <a:pt x="1" y="2"/>
                        <a:pt x="10" y="11"/>
                      </a:cubicBezTo>
                      <a:cubicBezTo>
                        <a:pt x="11" y="11"/>
                        <a:pt x="11" y="11"/>
                        <a:pt x="11" y="11"/>
                      </a:cubicBezTo>
                      <a:cubicBezTo>
                        <a:pt x="22" y="5"/>
                        <a:pt x="0" y="0"/>
                        <a:pt x="5" y="10"/>
                      </a:cubicBezTo>
                      <a:cubicBezTo>
                        <a:pt x="5" y="11"/>
                        <a:pt x="6" y="11"/>
                        <a:pt x="6" y="11"/>
                      </a:cubicBezTo>
                      <a:cubicBezTo>
                        <a:pt x="9" y="9"/>
                        <a:pt x="10" y="9"/>
                        <a:pt x="10" y="5"/>
                      </a:cubicBezTo>
                      <a:cubicBezTo>
                        <a:pt x="10" y="5"/>
                        <a:pt x="10" y="5"/>
                        <a:pt x="10" y="5"/>
                      </a:cubicBezTo>
                      <a:cubicBezTo>
                        <a:pt x="7" y="4"/>
                        <a:pt x="8" y="4"/>
                        <a:pt x="6" y="5"/>
                      </a:cubicBezTo>
                      <a:cubicBezTo>
                        <a:pt x="5" y="5"/>
                        <a:pt x="5" y="6"/>
                        <a:pt x="5" y="6"/>
                      </a:cubicBezTo>
                      <a:cubicBezTo>
                        <a:pt x="5" y="7"/>
                        <a:pt x="5" y="7"/>
                        <a:pt x="6" y="8"/>
                      </a:cubicBezTo>
                      <a:cubicBezTo>
                        <a:pt x="6" y="8"/>
                        <a:pt x="6" y="8"/>
                        <a:pt x="6" y="8"/>
                      </a:cubicBezTo>
                      <a:cubicBezTo>
                        <a:pt x="9" y="7"/>
                        <a:pt x="10" y="7"/>
                        <a:pt x="11" y="4"/>
                      </a:cubicBezTo>
                      <a:cubicBezTo>
                        <a:pt x="11" y="4"/>
                        <a:pt x="10" y="3"/>
                        <a:pt x="10" y="4"/>
                      </a:cubicBezTo>
                      <a:cubicBezTo>
                        <a:pt x="8" y="5"/>
                        <a:pt x="8" y="5"/>
                        <a:pt x="7" y="7"/>
                      </a:cubicBezTo>
                      <a:cubicBezTo>
                        <a:pt x="7" y="8"/>
                        <a:pt x="8" y="8"/>
                        <a:pt x="9" y="8"/>
                      </a:cubicBezTo>
                      <a:cubicBezTo>
                        <a:pt x="9" y="7"/>
                        <a:pt x="10" y="7"/>
                        <a:pt x="11" y="6"/>
                      </a:cubicBezTo>
                      <a:cubicBezTo>
                        <a:pt x="11" y="6"/>
                        <a:pt x="11" y="5"/>
                        <a:pt x="10" y="5"/>
                      </a:cubicBezTo>
                      <a:cubicBezTo>
                        <a:pt x="10" y="5"/>
                        <a:pt x="9" y="5"/>
                        <a:pt x="9" y="5"/>
                      </a:cubicBezTo>
                      <a:cubicBezTo>
                        <a:pt x="9" y="5"/>
                        <a:pt x="8" y="6"/>
                        <a:pt x="9" y="6"/>
                      </a:cubicBezTo>
                      <a:cubicBezTo>
                        <a:pt x="9" y="6"/>
                        <a:pt x="9" y="7"/>
                        <a:pt x="9" y="7"/>
                      </a:cubicBezTo>
                      <a:cubicBezTo>
                        <a:pt x="9" y="8"/>
                        <a:pt x="11" y="7"/>
                        <a:pt x="10"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0" name="Freeform 184"/>
                <p:cNvSpPr>
                  <a:spLocks noEditPoints="1"/>
                </p:cNvSpPr>
                <p:nvPr/>
              </p:nvSpPr>
              <p:spPr bwMode="auto">
                <a:xfrm>
                  <a:off x="1401763" y="2203451"/>
                  <a:ext cx="58738" cy="28575"/>
                </a:xfrm>
                <a:custGeom>
                  <a:avLst/>
                  <a:gdLst>
                    <a:gd name="T0" fmla="*/ 54 w 55"/>
                    <a:gd name="T1" fmla="*/ 21 h 26"/>
                    <a:gd name="T2" fmla="*/ 49 w 55"/>
                    <a:gd name="T3" fmla="*/ 17 h 26"/>
                    <a:gd name="T4" fmla="*/ 49 w 55"/>
                    <a:gd name="T5" fmla="*/ 16 h 26"/>
                    <a:gd name="T6" fmla="*/ 49 w 55"/>
                    <a:gd name="T7" fmla="*/ 16 h 26"/>
                    <a:gd name="T8" fmla="*/ 50 w 55"/>
                    <a:gd name="T9" fmla="*/ 15 h 26"/>
                    <a:gd name="T10" fmla="*/ 50 w 55"/>
                    <a:gd name="T11" fmla="*/ 14 h 26"/>
                    <a:gd name="T12" fmla="*/ 50 w 55"/>
                    <a:gd name="T13" fmla="*/ 12 h 26"/>
                    <a:gd name="T14" fmla="*/ 49 w 55"/>
                    <a:gd name="T15" fmla="*/ 11 h 26"/>
                    <a:gd name="T16" fmla="*/ 49 w 55"/>
                    <a:gd name="T17" fmla="*/ 12 h 26"/>
                    <a:gd name="T18" fmla="*/ 49 w 55"/>
                    <a:gd name="T19" fmla="*/ 12 h 26"/>
                    <a:gd name="T20" fmla="*/ 42 w 55"/>
                    <a:gd name="T21" fmla="*/ 15 h 26"/>
                    <a:gd name="T22" fmla="*/ 42 w 55"/>
                    <a:gd name="T23" fmla="*/ 16 h 26"/>
                    <a:gd name="T24" fmla="*/ 40 w 55"/>
                    <a:gd name="T25" fmla="*/ 19 h 26"/>
                    <a:gd name="T26" fmla="*/ 36 w 55"/>
                    <a:gd name="T27" fmla="*/ 16 h 26"/>
                    <a:gd name="T28" fmla="*/ 36 w 55"/>
                    <a:gd name="T29" fmla="*/ 13 h 26"/>
                    <a:gd name="T30" fmla="*/ 35 w 55"/>
                    <a:gd name="T31" fmla="*/ 12 h 26"/>
                    <a:gd name="T32" fmla="*/ 32 w 55"/>
                    <a:gd name="T33" fmla="*/ 21 h 26"/>
                    <a:gd name="T34" fmla="*/ 27 w 55"/>
                    <a:gd name="T35" fmla="*/ 18 h 26"/>
                    <a:gd name="T36" fmla="*/ 34 w 55"/>
                    <a:gd name="T37" fmla="*/ 1 h 26"/>
                    <a:gd name="T38" fmla="*/ 33 w 55"/>
                    <a:gd name="T39" fmla="*/ 1 h 26"/>
                    <a:gd name="T40" fmla="*/ 27 w 55"/>
                    <a:gd name="T41" fmla="*/ 11 h 26"/>
                    <a:gd name="T42" fmla="*/ 26 w 55"/>
                    <a:gd name="T43" fmla="*/ 12 h 26"/>
                    <a:gd name="T44" fmla="*/ 25 w 55"/>
                    <a:gd name="T45" fmla="*/ 12 h 26"/>
                    <a:gd name="T46" fmla="*/ 23 w 55"/>
                    <a:gd name="T47" fmla="*/ 13 h 26"/>
                    <a:gd name="T48" fmla="*/ 18 w 55"/>
                    <a:gd name="T49" fmla="*/ 18 h 26"/>
                    <a:gd name="T50" fmla="*/ 18 w 55"/>
                    <a:gd name="T51" fmla="*/ 20 h 26"/>
                    <a:gd name="T52" fmla="*/ 12 w 55"/>
                    <a:gd name="T53" fmla="*/ 19 h 26"/>
                    <a:gd name="T54" fmla="*/ 15 w 55"/>
                    <a:gd name="T55" fmla="*/ 11 h 26"/>
                    <a:gd name="T56" fmla="*/ 14 w 55"/>
                    <a:gd name="T57" fmla="*/ 10 h 26"/>
                    <a:gd name="T58" fmla="*/ 10 w 55"/>
                    <a:gd name="T59" fmla="*/ 20 h 26"/>
                    <a:gd name="T60" fmla="*/ 0 w 55"/>
                    <a:gd name="T61" fmla="*/ 23 h 26"/>
                    <a:gd name="T62" fmla="*/ 0 w 55"/>
                    <a:gd name="T63" fmla="*/ 25 h 26"/>
                    <a:gd name="T64" fmla="*/ 10 w 55"/>
                    <a:gd name="T65" fmla="*/ 21 h 26"/>
                    <a:gd name="T66" fmla="*/ 11 w 55"/>
                    <a:gd name="T67" fmla="*/ 25 h 26"/>
                    <a:gd name="T68" fmla="*/ 18 w 55"/>
                    <a:gd name="T69" fmla="*/ 24 h 26"/>
                    <a:gd name="T70" fmla="*/ 19 w 55"/>
                    <a:gd name="T71" fmla="*/ 23 h 26"/>
                    <a:gd name="T72" fmla="*/ 20 w 55"/>
                    <a:gd name="T73" fmla="*/ 24 h 26"/>
                    <a:gd name="T74" fmla="*/ 25 w 55"/>
                    <a:gd name="T75" fmla="*/ 21 h 26"/>
                    <a:gd name="T76" fmla="*/ 26 w 55"/>
                    <a:gd name="T77" fmla="*/ 24 h 26"/>
                    <a:gd name="T78" fmla="*/ 33 w 55"/>
                    <a:gd name="T79" fmla="*/ 22 h 26"/>
                    <a:gd name="T80" fmla="*/ 37 w 55"/>
                    <a:gd name="T81" fmla="*/ 23 h 26"/>
                    <a:gd name="T82" fmla="*/ 39 w 55"/>
                    <a:gd name="T83" fmla="*/ 22 h 26"/>
                    <a:gd name="T84" fmla="*/ 39 w 55"/>
                    <a:gd name="T85" fmla="*/ 22 h 26"/>
                    <a:gd name="T86" fmla="*/ 43 w 55"/>
                    <a:gd name="T87" fmla="*/ 25 h 26"/>
                    <a:gd name="T88" fmla="*/ 47 w 55"/>
                    <a:gd name="T89" fmla="*/ 21 h 26"/>
                    <a:gd name="T90" fmla="*/ 47 w 55"/>
                    <a:gd name="T91" fmla="*/ 22 h 26"/>
                    <a:gd name="T92" fmla="*/ 55 w 55"/>
                    <a:gd name="T93" fmla="*/ 22 h 26"/>
                    <a:gd name="T94" fmla="*/ 54 w 55"/>
                    <a:gd name="T95" fmla="*/ 21 h 26"/>
                    <a:gd name="T96" fmla="*/ 24 w 55"/>
                    <a:gd name="T97" fmla="*/ 19 h 26"/>
                    <a:gd name="T98" fmla="*/ 21 w 55"/>
                    <a:gd name="T99" fmla="*/ 18 h 26"/>
                    <a:gd name="T100" fmla="*/ 23 w 55"/>
                    <a:gd name="T101" fmla="*/ 15 h 26"/>
                    <a:gd name="T102" fmla="*/ 25 w 55"/>
                    <a:gd name="T103" fmla="*/ 14 h 26"/>
                    <a:gd name="T104" fmla="*/ 26 w 55"/>
                    <a:gd name="T105" fmla="*/ 13 h 26"/>
                    <a:gd name="T106" fmla="*/ 25 w 55"/>
                    <a:gd name="T107" fmla="*/ 18 h 26"/>
                    <a:gd name="T108" fmla="*/ 24 w 55"/>
                    <a:gd name="T109" fmla="*/ 19 h 26"/>
                    <a:gd name="T110" fmla="*/ 45 w 55"/>
                    <a:gd name="T111" fmla="*/ 21 h 26"/>
                    <a:gd name="T112" fmla="*/ 43 w 55"/>
                    <a:gd name="T113" fmla="*/ 17 h 26"/>
                    <a:gd name="T114" fmla="*/ 44 w 55"/>
                    <a:gd name="T115" fmla="*/ 17 h 26"/>
                    <a:gd name="T116" fmla="*/ 48 w 55"/>
                    <a:gd name="T117" fmla="*/ 14 h 26"/>
                    <a:gd name="T118" fmla="*/ 47 w 55"/>
                    <a:gd name="T119" fmla="*/ 16 h 26"/>
                    <a:gd name="T120" fmla="*/ 45 w 55"/>
                    <a:gd name="T121" fmla="*/ 21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5" h="26">
                      <a:moveTo>
                        <a:pt x="54" y="21"/>
                      </a:moveTo>
                      <a:cubicBezTo>
                        <a:pt x="50" y="20"/>
                        <a:pt x="48" y="19"/>
                        <a:pt x="49" y="17"/>
                      </a:cubicBezTo>
                      <a:cubicBezTo>
                        <a:pt x="49" y="17"/>
                        <a:pt x="49" y="16"/>
                        <a:pt x="49" y="16"/>
                      </a:cubicBezTo>
                      <a:cubicBezTo>
                        <a:pt x="49" y="16"/>
                        <a:pt x="49" y="16"/>
                        <a:pt x="49" y="16"/>
                      </a:cubicBezTo>
                      <a:cubicBezTo>
                        <a:pt x="49" y="15"/>
                        <a:pt x="49" y="15"/>
                        <a:pt x="50" y="15"/>
                      </a:cubicBezTo>
                      <a:cubicBezTo>
                        <a:pt x="50" y="14"/>
                        <a:pt x="50" y="14"/>
                        <a:pt x="50" y="14"/>
                      </a:cubicBezTo>
                      <a:cubicBezTo>
                        <a:pt x="50" y="13"/>
                        <a:pt x="50" y="12"/>
                        <a:pt x="50" y="12"/>
                      </a:cubicBezTo>
                      <a:cubicBezTo>
                        <a:pt x="51" y="11"/>
                        <a:pt x="49" y="11"/>
                        <a:pt x="49" y="11"/>
                      </a:cubicBezTo>
                      <a:cubicBezTo>
                        <a:pt x="49" y="12"/>
                        <a:pt x="49" y="12"/>
                        <a:pt x="49" y="12"/>
                      </a:cubicBezTo>
                      <a:cubicBezTo>
                        <a:pt x="49" y="12"/>
                        <a:pt x="49" y="12"/>
                        <a:pt x="49" y="12"/>
                      </a:cubicBezTo>
                      <a:cubicBezTo>
                        <a:pt x="46" y="12"/>
                        <a:pt x="44" y="13"/>
                        <a:pt x="42" y="15"/>
                      </a:cubicBezTo>
                      <a:cubicBezTo>
                        <a:pt x="42" y="15"/>
                        <a:pt x="42" y="16"/>
                        <a:pt x="42" y="16"/>
                      </a:cubicBezTo>
                      <a:cubicBezTo>
                        <a:pt x="41" y="17"/>
                        <a:pt x="40" y="18"/>
                        <a:pt x="40" y="19"/>
                      </a:cubicBezTo>
                      <a:cubicBezTo>
                        <a:pt x="38" y="19"/>
                        <a:pt x="37" y="18"/>
                        <a:pt x="36" y="16"/>
                      </a:cubicBezTo>
                      <a:cubicBezTo>
                        <a:pt x="36" y="15"/>
                        <a:pt x="36" y="14"/>
                        <a:pt x="36" y="13"/>
                      </a:cubicBezTo>
                      <a:cubicBezTo>
                        <a:pt x="36" y="12"/>
                        <a:pt x="36" y="12"/>
                        <a:pt x="35" y="12"/>
                      </a:cubicBezTo>
                      <a:cubicBezTo>
                        <a:pt x="31" y="14"/>
                        <a:pt x="30" y="19"/>
                        <a:pt x="32" y="21"/>
                      </a:cubicBezTo>
                      <a:cubicBezTo>
                        <a:pt x="31" y="22"/>
                        <a:pt x="29" y="21"/>
                        <a:pt x="27" y="18"/>
                      </a:cubicBezTo>
                      <a:cubicBezTo>
                        <a:pt x="31" y="13"/>
                        <a:pt x="33" y="5"/>
                        <a:pt x="34" y="1"/>
                      </a:cubicBezTo>
                      <a:cubicBezTo>
                        <a:pt x="34" y="0"/>
                        <a:pt x="33" y="0"/>
                        <a:pt x="33" y="1"/>
                      </a:cubicBezTo>
                      <a:cubicBezTo>
                        <a:pt x="32" y="3"/>
                        <a:pt x="29" y="7"/>
                        <a:pt x="27" y="11"/>
                      </a:cubicBezTo>
                      <a:cubicBezTo>
                        <a:pt x="27" y="12"/>
                        <a:pt x="26" y="12"/>
                        <a:pt x="26" y="12"/>
                      </a:cubicBezTo>
                      <a:cubicBezTo>
                        <a:pt x="26" y="12"/>
                        <a:pt x="25" y="12"/>
                        <a:pt x="25" y="12"/>
                      </a:cubicBezTo>
                      <a:cubicBezTo>
                        <a:pt x="24" y="12"/>
                        <a:pt x="23" y="13"/>
                        <a:pt x="23" y="13"/>
                      </a:cubicBezTo>
                      <a:cubicBezTo>
                        <a:pt x="21" y="14"/>
                        <a:pt x="19" y="16"/>
                        <a:pt x="18" y="18"/>
                      </a:cubicBezTo>
                      <a:cubicBezTo>
                        <a:pt x="18" y="19"/>
                        <a:pt x="18" y="20"/>
                        <a:pt x="18" y="20"/>
                      </a:cubicBezTo>
                      <a:cubicBezTo>
                        <a:pt x="17" y="21"/>
                        <a:pt x="15" y="21"/>
                        <a:pt x="12" y="19"/>
                      </a:cubicBezTo>
                      <a:cubicBezTo>
                        <a:pt x="13" y="17"/>
                        <a:pt x="15" y="14"/>
                        <a:pt x="15" y="11"/>
                      </a:cubicBezTo>
                      <a:cubicBezTo>
                        <a:pt x="15" y="10"/>
                        <a:pt x="14" y="9"/>
                        <a:pt x="14" y="10"/>
                      </a:cubicBezTo>
                      <a:cubicBezTo>
                        <a:pt x="13" y="12"/>
                        <a:pt x="10" y="16"/>
                        <a:pt x="10" y="20"/>
                      </a:cubicBezTo>
                      <a:cubicBezTo>
                        <a:pt x="7" y="22"/>
                        <a:pt x="4" y="23"/>
                        <a:pt x="0" y="23"/>
                      </a:cubicBezTo>
                      <a:cubicBezTo>
                        <a:pt x="0" y="23"/>
                        <a:pt x="0" y="25"/>
                        <a:pt x="0" y="25"/>
                      </a:cubicBezTo>
                      <a:cubicBezTo>
                        <a:pt x="4" y="24"/>
                        <a:pt x="7" y="23"/>
                        <a:pt x="10" y="21"/>
                      </a:cubicBezTo>
                      <a:cubicBezTo>
                        <a:pt x="10" y="23"/>
                        <a:pt x="10" y="24"/>
                        <a:pt x="11" y="25"/>
                      </a:cubicBezTo>
                      <a:cubicBezTo>
                        <a:pt x="14" y="26"/>
                        <a:pt x="16" y="25"/>
                        <a:pt x="18" y="24"/>
                      </a:cubicBezTo>
                      <a:cubicBezTo>
                        <a:pt x="18" y="23"/>
                        <a:pt x="18" y="23"/>
                        <a:pt x="19" y="23"/>
                      </a:cubicBezTo>
                      <a:cubicBezTo>
                        <a:pt x="19" y="23"/>
                        <a:pt x="20" y="24"/>
                        <a:pt x="20" y="24"/>
                      </a:cubicBezTo>
                      <a:cubicBezTo>
                        <a:pt x="22" y="24"/>
                        <a:pt x="24" y="23"/>
                        <a:pt x="25" y="21"/>
                      </a:cubicBezTo>
                      <a:cubicBezTo>
                        <a:pt x="25" y="22"/>
                        <a:pt x="26" y="23"/>
                        <a:pt x="26" y="24"/>
                      </a:cubicBezTo>
                      <a:cubicBezTo>
                        <a:pt x="29" y="26"/>
                        <a:pt x="31" y="25"/>
                        <a:pt x="33" y="22"/>
                      </a:cubicBezTo>
                      <a:cubicBezTo>
                        <a:pt x="34" y="23"/>
                        <a:pt x="35" y="23"/>
                        <a:pt x="37" y="23"/>
                      </a:cubicBezTo>
                      <a:cubicBezTo>
                        <a:pt x="38" y="23"/>
                        <a:pt x="38" y="22"/>
                        <a:pt x="39" y="22"/>
                      </a:cubicBezTo>
                      <a:cubicBezTo>
                        <a:pt x="39" y="22"/>
                        <a:pt x="39" y="22"/>
                        <a:pt x="39" y="22"/>
                      </a:cubicBezTo>
                      <a:cubicBezTo>
                        <a:pt x="39" y="24"/>
                        <a:pt x="42" y="25"/>
                        <a:pt x="43" y="25"/>
                      </a:cubicBezTo>
                      <a:cubicBezTo>
                        <a:pt x="45" y="24"/>
                        <a:pt x="46" y="23"/>
                        <a:pt x="47" y="21"/>
                      </a:cubicBezTo>
                      <a:cubicBezTo>
                        <a:pt x="47" y="21"/>
                        <a:pt x="47" y="22"/>
                        <a:pt x="47" y="22"/>
                      </a:cubicBezTo>
                      <a:cubicBezTo>
                        <a:pt x="50" y="25"/>
                        <a:pt x="52" y="25"/>
                        <a:pt x="55" y="22"/>
                      </a:cubicBezTo>
                      <a:cubicBezTo>
                        <a:pt x="55" y="21"/>
                        <a:pt x="54" y="20"/>
                        <a:pt x="54" y="21"/>
                      </a:cubicBezTo>
                      <a:close/>
                      <a:moveTo>
                        <a:pt x="24" y="19"/>
                      </a:moveTo>
                      <a:cubicBezTo>
                        <a:pt x="22" y="23"/>
                        <a:pt x="21" y="22"/>
                        <a:pt x="21" y="18"/>
                      </a:cubicBezTo>
                      <a:cubicBezTo>
                        <a:pt x="22" y="17"/>
                        <a:pt x="22" y="16"/>
                        <a:pt x="23" y="15"/>
                      </a:cubicBezTo>
                      <a:cubicBezTo>
                        <a:pt x="24" y="15"/>
                        <a:pt x="24" y="14"/>
                        <a:pt x="25" y="14"/>
                      </a:cubicBezTo>
                      <a:cubicBezTo>
                        <a:pt x="25" y="14"/>
                        <a:pt x="26" y="13"/>
                        <a:pt x="26" y="13"/>
                      </a:cubicBezTo>
                      <a:cubicBezTo>
                        <a:pt x="25" y="15"/>
                        <a:pt x="25" y="17"/>
                        <a:pt x="25" y="18"/>
                      </a:cubicBezTo>
                      <a:cubicBezTo>
                        <a:pt x="25" y="19"/>
                        <a:pt x="24" y="19"/>
                        <a:pt x="24" y="19"/>
                      </a:cubicBezTo>
                      <a:close/>
                      <a:moveTo>
                        <a:pt x="45" y="21"/>
                      </a:moveTo>
                      <a:cubicBezTo>
                        <a:pt x="45" y="20"/>
                        <a:pt x="44" y="18"/>
                        <a:pt x="43" y="17"/>
                      </a:cubicBezTo>
                      <a:cubicBezTo>
                        <a:pt x="43" y="17"/>
                        <a:pt x="43" y="17"/>
                        <a:pt x="44" y="17"/>
                      </a:cubicBezTo>
                      <a:cubicBezTo>
                        <a:pt x="45" y="15"/>
                        <a:pt x="47" y="14"/>
                        <a:pt x="48" y="14"/>
                      </a:cubicBezTo>
                      <a:cubicBezTo>
                        <a:pt x="48" y="15"/>
                        <a:pt x="48" y="15"/>
                        <a:pt x="47" y="16"/>
                      </a:cubicBezTo>
                      <a:cubicBezTo>
                        <a:pt x="47" y="18"/>
                        <a:pt x="46" y="20"/>
                        <a:pt x="45" y="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1" name="Freeform 185"/>
                <p:cNvSpPr/>
                <p:nvPr/>
              </p:nvSpPr>
              <p:spPr bwMode="auto">
                <a:xfrm>
                  <a:off x="1417638" y="2205038"/>
                  <a:ext cx="3175" cy="3175"/>
                </a:xfrm>
                <a:custGeom>
                  <a:avLst/>
                  <a:gdLst>
                    <a:gd name="T0" fmla="*/ 2 w 3"/>
                    <a:gd name="T1" fmla="*/ 1 h 3"/>
                    <a:gd name="T2" fmla="*/ 1 w 3"/>
                    <a:gd name="T3" fmla="*/ 1 h 3"/>
                    <a:gd name="T4" fmla="*/ 0 w 3"/>
                    <a:gd name="T5" fmla="*/ 2 h 3"/>
                    <a:gd name="T6" fmla="*/ 1 w 3"/>
                    <a:gd name="T7" fmla="*/ 2 h 3"/>
                    <a:gd name="T8" fmla="*/ 2 w 3"/>
                    <a:gd name="T9" fmla="*/ 1 h 3"/>
                  </a:gdLst>
                  <a:ahLst/>
                  <a:cxnLst>
                    <a:cxn ang="0">
                      <a:pos x="T0" y="T1"/>
                    </a:cxn>
                    <a:cxn ang="0">
                      <a:pos x="T2" y="T3"/>
                    </a:cxn>
                    <a:cxn ang="0">
                      <a:pos x="T4" y="T5"/>
                    </a:cxn>
                    <a:cxn ang="0">
                      <a:pos x="T6" y="T7"/>
                    </a:cxn>
                    <a:cxn ang="0">
                      <a:pos x="T8" y="T9"/>
                    </a:cxn>
                  </a:cxnLst>
                  <a:rect l="0" t="0" r="r" b="b"/>
                  <a:pathLst>
                    <a:path w="3" h="3">
                      <a:moveTo>
                        <a:pt x="2" y="1"/>
                      </a:moveTo>
                      <a:cubicBezTo>
                        <a:pt x="2" y="1"/>
                        <a:pt x="2" y="1"/>
                        <a:pt x="1" y="1"/>
                      </a:cubicBezTo>
                      <a:cubicBezTo>
                        <a:pt x="1" y="0"/>
                        <a:pt x="0" y="1"/>
                        <a:pt x="0" y="2"/>
                      </a:cubicBezTo>
                      <a:cubicBezTo>
                        <a:pt x="1" y="2"/>
                        <a:pt x="1" y="2"/>
                        <a:pt x="1" y="2"/>
                      </a:cubicBezTo>
                      <a:cubicBezTo>
                        <a:pt x="2" y="3"/>
                        <a:pt x="3" y="2"/>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2" name="Freeform 186"/>
                <p:cNvSpPr/>
                <p:nvPr/>
              </p:nvSpPr>
              <p:spPr bwMode="auto">
                <a:xfrm>
                  <a:off x="1401763" y="2225676"/>
                  <a:ext cx="31750" cy="53975"/>
                </a:xfrm>
                <a:custGeom>
                  <a:avLst/>
                  <a:gdLst>
                    <a:gd name="T0" fmla="*/ 1 w 31"/>
                    <a:gd name="T1" fmla="*/ 5 h 50"/>
                    <a:gd name="T2" fmla="*/ 21 w 31"/>
                    <a:gd name="T3" fmla="*/ 19 h 50"/>
                    <a:gd name="T4" fmla="*/ 27 w 31"/>
                    <a:gd name="T5" fmla="*/ 49 h 50"/>
                    <a:gd name="T6" fmla="*/ 29 w 31"/>
                    <a:gd name="T7" fmla="*/ 49 h 50"/>
                    <a:gd name="T8" fmla="*/ 29 w 31"/>
                    <a:gd name="T9" fmla="*/ 47 h 50"/>
                    <a:gd name="T10" fmla="*/ 28 w 31"/>
                    <a:gd name="T11" fmla="*/ 46 h 50"/>
                    <a:gd name="T12" fmla="*/ 1 w 31"/>
                    <a:gd name="T13" fmla="*/ 3 h 50"/>
                    <a:gd name="T14" fmla="*/ 1 w 31"/>
                    <a:gd name="T15" fmla="*/ 5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1" h="50">
                      <a:moveTo>
                        <a:pt x="1" y="5"/>
                      </a:moveTo>
                      <a:cubicBezTo>
                        <a:pt x="10" y="3"/>
                        <a:pt x="17" y="13"/>
                        <a:pt x="21" y="19"/>
                      </a:cubicBezTo>
                      <a:cubicBezTo>
                        <a:pt x="26" y="28"/>
                        <a:pt x="27" y="39"/>
                        <a:pt x="27" y="49"/>
                      </a:cubicBezTo>
                      <a:cubicBezTo>
                        <a:pt x="27" y="49"/>
                        <a:pt x="28" y="50"/>
                        <a:pt x="29" y="49"/>
                      </a:cubicBezTo>
                      <a:cubicBezTo>
                        <a:pt x="29" y="48"/>
                        <a:pt x="29" y="47"/>
                        <a:pt x="29" y="47"/>
                      </a:cubicBezTo>
                      <a:cubicBezTo>
                        <a:pt x="29" y="46"/>
                        <a:pt x="28" y="46"/>
                        <a:pt x="28" y="46"/>
                      </a:cubicBezTo>
                      <a:cubicBezTo>
                        <a:pt x="31" y="33"/>
                        <a:pt x="20" y="0"/>
                        <a:pt x="1" y="3"/>
                      </a:cubicBezTo>
                      <a:cubicBezTo>
                        <a:pt x="0" y="4"/>
                        <a:pt x="0" y="5"/>
                        <a:pt x="1"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3" name="Freeform 187"/>
                <p:cNvSpPr/>
                <p:nvPr/>
              </p:nvSpPr>
              <p:spPr bwMode="auto">
                <a:xfrm>
                  <a:off x="1433513" y="2225676"/>
                  <a:ext cx="25400" cy="50800"/>
                </a:xfrm>
                <a:custGeom>
                  <a:avLst/>
                  <a:gdLst>
                    <a:gd name="T0" fmla="*/ 23 w 24"/>
                    <a:gd name="T1" fmla="*/ 0 h 48"/>
                    <a:gd name="T2" fmla="*/ 0 w 24"/>
                    <a:gd name="T3" fmla="*/ 47 h 48"/>
                    <a:gd name="T4" fmla="*/ 1 w 24"/>
                    <a:gd name="T5" fmla="*/ 47 h 48"/>
                    <a:gd name="T6" fmla="*/ 23 w 24"/>
                    <a:gd name="T7" fmla="*/ 2 h 48"/>
                    <a:gd name="T8" fmla="*/ 23 w 24"/>
                    <a:gd name="T9" fmla="*/ 0 h 48"/>
                  </a:gdLst>
                  <a:ahLst/>
                  <a:cxnLst>
                    <a:cxn ang="0">
                      <a:pos x="T0" y="T1"/>
                    </a:cxn>
                    <a:cxn ang="0">
                      <a:pos x="T2" y="T3"/>
                    </a:cxn>
                    <a:cxn ang="0">
                      <a:pos x="T4" y="T5"/>
                    </a:cxn>
                    <a:cxn ang="0">
                      <a:pos x="T6" y="T7"/>
                    </a:cxn>
                    <a:cxn ang="0">
                      <a:pos x="T8" y="T9"/>
                    </a:cxn>
                  </a:cxnLst>
                  <a:rect l="0" t="0" r="r" b="b"/>
                  <a:pathLst>
                    <a:path w="24" h="48">
                      <a:moveTo>
                        <a:pt x="23" y="0"/>
                      </a:moveTo>
                      <a:cubicBezTo>
                        <a:pt x="5" y="11"/>
                        <a:pt x="0" y="28"/>
                        <a:pt x="0" y="47"/>
                      </a:cubicBezTo>
                      <a:cubicBezTo>
                        <a:pt x="0" y="48"/>
                        <a:pt x="1" y="48"/>
                        <a:pt x="1" y="47"/>
                      </a:cubicBezTo>
                      <a:cubicBezTo>
                        <a:pt x="1" y="29"/>
                        <a:pt x="6" y="12"/>
                        <a:pt x="23" y="2"/>
                      </a:cubicBezTo>
                      <a:cubicBezTo>
                        <a:pt x="24" y="1"/>
                        <a:pt x="23" y="0"/>
                        <a:pt x="2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4" name="Freeform 188"/>
                <p:cNvSpPr/>
                <p:nvPr/>
              </p:nvSpPr>
              <p:spPr bwMode="auto">
                <a:xfrm>
                  <a:off x="1395413" y="2182813"/>
                  <a:ext cx="76200" cy="98425"/>
                </a:xfrm>
                <a:custGeom>
                  <a:avLst/>
                  <a:gdLst>
                    <a:gd name="T0" fmla="*/ 21 w 73"/>
                    <a:gd name="T1" fmla="*/ 90 h 93"/>
                    <a:gd name="T2" fmla="*/ 18 w 73"/>
                    <a:gd name="T3" fmla="*/ 69 h 93"/>
                    <a:gd name="T4" fmla="*/ 7 w 73"/>
                    <a:gd name="T5" fmla="*/ 46 h 93"/>
                    <a:gd name="T6" fmla="*/ 39 w 73"/>
                    <a:gd name="T7" fmla="*/ 4 h 93"/>
                    <a:gd name="T8" fmla="*/ 65 w 73"/>
                    <a:gd name="T9" fmla="*/ 23 h 93"/>
                    <a:gd name="T10" fmla="*/ 61 w 73"/>
                    <a:gd name="T11" fmla="*/ 50 h 93"/>
                    <a:gd name="T12" fmla="*/ 50 w 73"/>
                    <a:gd name="T13" fmla="*/ 66 h 93"/>
                    <a:gd name="T14" fmla="*/ 44 w 73"/>
                    <a:gd name="T15" fmla="*/ 92 h 93"/>
                    <a:gd name="T16" fmla="*/ 45 w 73"/>
                    <a:gd name="T17" fmla="*/ 93 h 93"/>
                    <a:gd name="T18" fmla="*/ 53 w 73"/>
                    <a:gd name="T19" fmla="*/ 64 h 93"/>
                    <a:gd name="T20" fmla="*/ 67 w 73"/>
                    <a:gd name="T21" fmla="*/ 40 h 93"/>
                    <a:gd name="T22" fmla="*/ 42 w 73"/>
                    <a:gd name="T23" fmla="*/ 3 h 93"/>
                    <a:gd name="T24" fmla="*/ 5 w 73"/>
                    <a:gd name="T25" fmla="*/ 32 h 93"/>
                    <a:gd name="T26" fmla="*/ 10 w 73"/>
                    <a:gd name="T27" fmla="*/ 57 h 93"/>
                    <a:gd name="T28" fmla="*/ 17 w 73"/>
                    <a:gd name="T29" fmla="*/ 79 h 93"/>
                    <a:gd name="T30" fmla="*/ 20 w 73"/>
                    <a:gd name="T31" fmla="*/ 91 h 93"/>
                    <a:gd name="T32" fmla="*/ 21 w 73"/>
                    <a:gd name="T33" fmla="*/ 9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3" h="93">
                      <a:moveTo>
                        <a:pt x="21" y="90"/>
                      </a:moveTo>
                      <a:cubicBezTo>
                        <a:pt x="16" y="84"/>
                        <a:pt x="19" y="76"/>
                        <a:pt x="18" y="69"/>
                      </a:cubicBezTo>
                      <a:cubicBezTo>
                        <a:pt x="16" y="61"/>
                        <a:pt x="9" y="54"/>
                        <a:pt x="7" y="46"/>
                      </a:cubicBezTo>
                      <a:cubicBezTo>
                        <a:pt x="0" y="26"/>
                        <a:pt x="19" y="4"/>
                        <a:pt x="39" y="4"/>
                      </a:cubicBezTo>
                      <a:cubicBezTo>
                        <a:pt x="51" y="4"/>
                        <a:pt x="61" y="13"/>
                        <a:pt x="65" y="23"/>
                      </a:cubicBezTo>
                      <a:cubicBezTo>
                        <a:pt x="69" y="33"/>
                        <a:pt x="66" y="42"/>
                        <a:pt x="61" y="50"/>
                      </a:cubicBezTo>
                      <a:cubicBezTo>
                        <a:pt x="57" y="55"/>
                        <a:pt x="53" y="60"/>
                        <a:pt x="50" y="66"/>
                      </a:cubicBezTo>
                      <a:cubicBezTo>
                        <a:pt x="47" y="74"/>
                        <a:pt x="50" y="85"/>
                        <a:pt x="44" y="92"/>
                      </a:cubicBezTo>
                      <a:cubicBezTo>
                        <a:pt x="43" y="92"/>
                        <a:pt x="44" y="93"/>
                        <a:pt x="45" y="93"/>
                      </a:cubicBezTo>
                      <a:cubicBezTo>
                        <a:pt x="52" y="85"/>
                        <a:pt x="48" y="74"/>
                        <a:pt x="53" y="64"/>
                      </a:cubicBezTo>
                      <a:cubicBezTo>
                        <a:pt x="57" y="56"/>
                        <a:pt x="64" y="50"/>
                        <a:pt x="67" y="40"/>
                      </a:cubicBezTo>
                      <a:cubicBezTo>
                        <a:pt x="73" y="23"/>
                        <a:pt x="59" y="5"/>
                        <a:pt x="42" y="3"/>
                      </a:cubicBezTo>
                      <a:cubicBezTo>
                        <a:pt x="24" y="0"/>
                        <a:pt x="9" y="16"/>
                        <a:pt x="5" y="32"/>
                      </a:cubicBezTo>
                      <a:cubicBezTo>
                        <a:pt x="3" y="41"/>
                        <a:pt x="6" y="49"/>
                        <a:pt x="10" y="57"/>
                      </a:cubicBezTo>
                      <a:cubicBezTo>
                        <a:pt x="15" y="64"/>
                        <a:pt x="17" y="70"/>
                        <a:pt x="17" y="79"/>
                      </a:cubicBezTo>
                      <a:cubicBezTo>
                        <a:pt x="16" y="84"/>
                        <a:pt x="17" y="87"/>
                        <a:pt x="20" y="91"/>
                      </a:cubicBezTo>
                      <a:cubicBezTo>
                        <a:pt x="20" y="92"/>
                        <a:pt x="21" y="91"/>
                        <a:pt x="21" y="9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5" name="Freeform 189"/>
                <p:cNvSpPr/>
                <p:nvPr/>
              </p:nvSpPr>
              <p:spPr bwMode="auto">
                <a:xfrm>
                  <a:off x="1411288" y="2281238"/>
                  <a:ext cx="34925" cy="4763"/>
                </a:xfrm>
                <a:custGeom>
                  <a:avLst/>
                  <a:gdLst>
                    <a:gd name="T0" fmla="*/ 3 w 33"/>
                    <a:gd name="T1" fmla="*/ 4 h 4"/>
                    <a:gd name="T2" fmla="*/ 30 w 33"/>
                    <a:gd name="T3" fmla="*/ 4 h 4"/>
                    <a:gd name="T4" fmla="*/ 30 w 33"/>
                    <a:gd name="T5" fmla="*/ 0 h 4"/>
                    <a:gd name="T6" fmla="*/ 3 w 33"/>
                    <a:gd name="T7" fmla="*/ 0 h 4"/>
                    <a:gd name="T8" fmla="*/ 3 w 33"/>
                    <a:gd name="T9" fmla="*/ 4 h 4"/>
                  </a:gdLst>
                  <a:ahLst/>
                  <a:cxnLst>
                    <a:cxn ang="0">
                      <a:pos x="T0" y="T1"/>
                    </a:cxn>
                    <a:cxn ang="0">
                      <a:pos x="T2" y="T3"/>
                    </a:cxn>
                    <a:cxn ang="0">
                      <a:pos x="T4" y="T5"/>
                    </a:cxn>
                    <a:cxn ang="0">
                      <a:pos x="T6" y="T7"/>
                    </a:cxn>
                    <a:cxn ang="0">
                      <a:pos x="T8" y="T9"/>
                    </a:cxn>
                  </a:cxnLst>
                  <a:rect l="0" t="0" r="r" b="b"/>
                  <a:pathLst>
                    <a:path w="33" h="4">
                      <a:moveTo>
                        <a:pt x="3" y="4"/>
                      </a:moveTo>
                      <a:cubicBezTo>
                        <a:pt x="12" y="4"/>
                        <a:pt x="21" y="4"/>
                        <a:pt x="30" y="4"/>
                      </a:cubicBezTo>
                      <a:cubicBezTo>
                        <a:pt x="33" y="4"/>
                        <a:pt x="33" y="0"/>
                        <a:pt x="30" y="0"/>
                      </a:cubicBezTo>
                      <a:cubicBezTo>
                        <a:pt x="21" y="0"/>
                        <a:pt x="12" y="0"/>
                        <a:pt x="3" y="0"/>
                      </a:cubicBezTo>
                      <a:cubicBezTo>
                        <a:pt x="0" y="0"/>
                        <a:pt x="0" y="4"/>
                        <a:pt x="3"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6" name="Freeform 190"/>
                <p:cNvSpPr/>
                <p:nvPr/>
              </p:nvSpPr>
              <p:spPr bwMode="auto">
                <a:xfrm>
                  <a:off x="1411288" y="2287588"/>
                  <a:ext cx="34925" cy="4763"/>
                </a:xfrm>
                <a:custGeom>
                  <a:avLst/>
                  <a:gdLst>
                    <a:gd name="T0" fmla="*/ 3 w 33"/>
                    <a:gd name="T1" fmla="*/ 4 h 4"/>
                    <a:gd name="T2" fmla="*/ 30 w 33"/>
                    <a:gd name="T3" fmla="*/ 4 h 4"/>
                    <a:gd name="T4" fmla="*/ 30 w 33"/>
                    <a:gd name="T5" fmla="*/ 0 h 4"/>
                    <a:gd name="T6" fmla="*/ 3 w 33"/>
                    <a:gd name="T7" fmla="*/ 0 h 4"/>
                    <a:gd name="T8" fmla="*/ 3 w 33"/>
                    <a:gd name="T9" fmla="*/ 4 h 4"/>
                  </a:gdLst>
                  <a:ahLst/>
                  <a:cxnLst>
                    <a:cxn ang="0">
                      <a:pos x="T0" y="T1"/>
                    </a:cxn>
                    <a:cxn ang="0">
                      <a:pos x="T2" y="T3"/>
                    </a:cxn>
                    <a:cxn ang="0">
                      <a:pos x="T4" y="T5"/>
                    </a:cxn>
                    <a:cxn ang="0">
                      <a:pos x="T6" y="T7"/>
                    </a:cxn>
                    <a:cxn ang="0">
                      <a:pos x="T8" y="T9"/>
                    </a:cxn>
                  </a:cxnLst>
                  <a:rect l="0" t="0" r="r" b="b"/>
                  <a:pathLst>
                    <a:path w="33" h="4">
                      <a:moveTo>
                        <a:pt x="3" y="4"/>
                      </a:moveTo>
                      <a:cubicBezTo>
                        <a:pt x="12" y="4"/>
                        <a:pt x="21" y="4"/>
                        <a:pt x="30" y="4"/>
                      </a:cubicBezTo>
                      <a:cubicBezTo>
                        <a:pt x="33" y="4"/>
                        <a:pt x="33" y="0"/>
                        <a:pt x="30" y="0"/>
                      </a:cubicBezTo>
                      <a:cubicBezTo>
                        <a:pt x="21" y="0"/>
                        <a:pt x="12" y="0"/>
                        <a:pt x="3" y="0"/>
                      </a:cubicBezTo>
                      <a:cubicBezTo>
                        <a:pt x="0" y="0"/>
                        <a:pt x="0" y="4"/>
                        <a:pt x="3"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7" name="Freeform 191"/>
                <p:cNvSpPr/>
                <p:nvPr/>
              </p:nvSpPr>
              <p:spPr bwMode="auto">
                <a:xfrm>
                  <a:off x="1412875" y="2293938"/>
                  <a:ext cx="33338" cy="4763"/>
                </a:xfrm>
                <a:custGeom>
                  <a:avLst/>
                  <a:gdLst>
                    <a:gd name="T0" fmla="*/ 3 w 31"/>
                    <a:gd name="T1" fmla="*/ 5 h 5"/>
                    <a:gd name="T2" fmla="*/ 28 w 31"/>
                    <a:gd name="T3" fmla="*/ 5 h 5"/>
                    <a:gd name="T4" fmla="*/ 28 w 31"/>
                    <a:gd name="T5" fmla="*/ 0 h 5"/>
                    <a:gd name="T6" fmla="*/ 3 w 31"/>
                    <a:gd name="T7" fmla="*/ 0 h 5"/>
                    <a:gd name="T8" fmla="*/ 3 w 31"/>
                    <a:gd name="T9" fmla="*/ 5 h 5"/>
                  </a:gdLst>
                  <a:ahLst/>
                  <a:cxnLst>
                    <a:cxn ang="0">
                      <a:pos x="T0" y="T1"/>
                    </a:cxn>
                    <a:cxn ang="0">
                      <a:pos x="T2" y="T3"/>
                    </a:cxn>
                    <a:cxn ang="0">
                      <a:pos x="T4" y="T5"/>
                    </a:cxn>
                    <a:cxn ang="0">
                      <a:pos x="T6" y="T7"/>
                    </a:cxn>
                    <a:cxn ang="0">
                      <a:pos x="T8" y="T9"/>
                    </a:cxn>
                  </a:cxnLst>
                  <a:rect l="0" t="0" r="r" b="b"/>
                  <a:pathLst>
                    <a:path w="31" h="5">
                      <a:moveTo>
                        <a:pt x="3" y="5"/>
                      </a:moveTo>
                      <a:cubicBezTo>
                        <a:pt x="11" y="5"/>
                        <a:pt x="20" y="5"/>
                        <a:pt x="28" y="5"/>
                      </a:cubicBezTo>
                      <a:cubicBezTo>
                        <a:pt x="31" y="5"/>
                        <a:pt x="31" y="0"/>
                        <a:pt x="28" y="0"/>
                      </a:cubicBezTo>
                      <a:cubicBezTo>
                        <a:pt x="20" y="0"/>
                        <a:pt x="11" y="0"/>
                        <a:pt x="3" y="0"/>
                      </a:cubicBezTo>
                      <a:cubicBezTo>
                        <a:pt x="0" y="0"/>
                        <a:pt x="0" y="5"/>
                        <a:pt x="3"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8" name="Freeform 192"/>
                <p:cNvSpPr/>
                <p:nvPr/>
              </p:nvSpPr>
              <p:spPr bwMode="auto">
                <a:xfrm>
                  <a:off x="1417638" y="2301876"/>
                  <a:ext cx="25400" cy="4763"/>
                </a:xfrm>
                <a:custGeom>
                  <a:avLst/>
                  <a:gdLst>
                    <a:gd name="T0" fmla="*/ 4 w 25"/>
                    <a:gd name="T1" fmla="*/ 5 h 5"/>
                    <a:gd name="T2" fmla="*/ 21 w 25"/>
                    <a:gd name="T3" fmla="*/ 5 h 5"/>
                    <a:gd name="T4" fmla="*/ 21 w 25"/>
                    <a:gd name="T5" fmla="*/ 0 h 5"/>
                    <a:gd name="T6" fmla="*/ 4 w 25"/>
                    <a:gd name="T7" fmla="*/ 0 h 5"/>
                    <a:gd name="T8" fmla="*/ 4 w 25"/>
                    <a:gd name="T9" fmla="*/ 5 h 5"/>
                  </a:gdLst>
                  <a:ahLst/>
                  <a:cxnLst>
                    <a:cxn ang="0">
                      <a:pos x="T0" y="T1"/>
                    </a:cxn>
                    <a:cxn ang="0">
                      <a:pos x="T2" y="T3"/>
                    </a:cxn>
                    <a:cxn ang="0">
                      <a:pos x="T4" y="T5"/>
                    </a:cxn>
                    <a:cxn ang="0">
                      <a:pos x="T6" y="T7"/>
                    </a:cxn>
                    <a:cxn ang="0">
                      <a:pos x="T8" y="T9"/>
                    </a:cxn>
                  </a:cxnLst>
                  <a:rect l="0" t="0" r="r" b="b"/>
                  <a:pathLst>
                    <a:path w="25" h="5">
                      <a:moveTo>
                        <a:pt x="4" y="5"/>
                      </a:moveTo>
                      <a:cubicBezTo>
                        <a:pt x="10" y="5"/>
                        <a:pt x="15" y="5"/>
                        <a:pt x="21" y="5"/>
                      </a:cubicBezTo>
                      <a:cubicBezTo>
                        <a:pt x="25" y="5"/>
                        <a:pt x="25" y="0"/>
                        <a:pt x="21" y="0"/>
                      </a:cubicBezTo>
                      <a:cubicBezTo>
                        <a:pt x="15" y="0"/>
                        <a:pt x="10" y="0"/>
                        <a:pt x="4" y="0"/>
                      </a:cubicBezTo>
                      <a:cubicBezTo>
                        <a:pt x="0" y="0"/>
                        <a:pt x="0" y="5"/>
                        <a:pt x="4"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9" name="Freeform 197"/>
                <p:cNvSpPr/>
                <p:nvPr/>
              </p:nvSpPr>
              <p:spPr bwMode="auto">
                <a:xfrm>
                  <a:off x="1052513" y="2039938"/>
                  <a:ext cx="76200" cy="85725"/>
                </a:xfrm>
                <a:custGeom>
                  <a:avLst/>
                  <a:gdLst>
                    <a:gd name="T0" fmla="*/ 24 w 72"/>
                    <a:gd name="T1" fmla="*/ 63 h 80"/>
                    <a:gd name="T2" fmla="*/ 2 w 72"/>
                    <a:gd name="T3" fmla="*/ 65 h 80"/>
                    <a:gd name="T4" fmla="*/ 14 w 72"/>
                    <a:gd name="T5" fmla="*/ 78 h 80"/>
                    <a:gd name="T6" fmla="*/ 26 w 72"/>
                    <a:gd name="T7" fmla="*/ 43 h 80"/>
                    <a:gd name="T8" fmla="*/ 28 w 72"/>
                    <a:gd name="T9" fmla="*/ 16 h 80"/>
                    <a:gd name="T10" fmla="*/ 58 w 72"/>
                    <a:gd name="T11" fmla="*/ 9 h 80"/>
                    <a:gd name="T12" fmla="*/ 69 w 72"/>
                    <a:gd name="T13" fmla="*/ 6 h 80"/>
                    <a:gd name="T14" fmla="*/ 66 w 72"/>
                    <a:gd name="T15" fmla="*/ 25 h 80"/>
                    <a:gd name="T16" fmla="*/ 65 w 72"/>
                    <a:gd name="T17" fmla="*/ 59 h 80"/>
                    <a:gd name="T18" fmla="*/ 65 w 72"/>
                    <a:gd name="T19" fmla="*/ 67 h 80"/>
                    <a:gd name="T20" fmla="*/ 65 w 72"/>
                    <a:gd name="T21" fmla="*/ 65 h 80"/>
                    <a:gd name="T22" fmla="*/ 53 w 72"/>
                    <a:gd name="T23" fmla="*/ 62 h 80"/>
                    <a:gd name="T24" fmla="*/ 48 w 72"/>
                    <a:gd name="T25" fmla="*/ 75 h 80"/>
                    <a:gd name="T26" fmla="*/ 69 w 72"/>
                    <a:gd name="T27" fmla="*/ 70 h 80"/>
                    <a:gd name="T28" fmla="*/ 67 w 72"/>
                    <a:gd name="T29" fmla="*/ 68 h 80"/>
                    <a:gd name="T30" fmla="*/ 60 w 72"/>
                    <a:gd name="T31" fmla="*/ 72 h 80"/>
                    <a:gd name="T32" fmla="*/ 66 w 72"/>
                    <a:gd name="T33" fmla="*/ 70 h 80"/>
                    <a:gd name="T34" fmla="*/ 69 w 72"/>
                    <a:gd name="T35" fmla="*/ 69 h 80"/>
                    <a:gd name="T36" fmla="*/ 71 w 72"/>
                    <a:gd name="T37" fmla="*/ 2 h 80"/>
                    <a:gd name="T38" fmla="*/ 69 w 72"/>
                    <a:gd name="T39" fmla="*/ 0 h 80"/>
                    <a:gd name="T40" fmla="*/ 24 w 72"/>
                    <a:gd name="T41" fmla="*/ 12 h 80"/>
                    <a:gd name="T42" fmla="*/ 22 w 72"/>
                    <a:gd name="T43" fmla="*/ 14 h 80"/>
                    <a:gd name="T44" fmla="*/ 23 w 72"/>
                    <a:gd name="T45" fmla="*/ 48 h 80"/>
                    <a:gd name="T46" fmla="*/ 22 w 72"/>
                    <a:gd name="T47" fmla="*/ 61 h 80"/>
                    <a:gd name="T48" fmla="*/ 18 w 72"/>
                    <a:gd name="T49" fmla="*/ 65 h 80"/>
                    <a:gd name="T50" fmla="*/ 23 w 72"/>
                    <a:gd name="T51" fmla="*/ 66 h 80"/>
                    <a:gd name="T52" fmla="*/ 24 w 72"/>
                    <a:gd name="T53" fmla="*/ 63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2" h="80">
                      <a:moveTo>
                        <a:pt x="24" y="63"/>
                      </a:moveTo>
                      <a:cubicBezTo>
                        <a:pt x="18" y="62"/>
                        <a:pt x="5" y="58"/>
                        <a:pt x="2" y="65"/>
                      </a:cubicBezTo>
                      <a:cubicBezTo>
                        <a:pt x="0" y="72"/>
                        <a:pt x="6" y="80"/>
                        <a:pt x="14" y="78"/>
                      </a:cubicBezTo>
                      <a:cubicBezTo>
                        <a:pt x="27" y="73"/>
                        <a:pt x="26" y="55"/>
                        <a:pt x="26" y="43"/>
                      </a:cubicBezTo>
                      <a:cubicBezTo>
                        <a:pt x="26" y="39"/>
                        <a:pt x="20" y="15"/>
                        <a:pt x="28" y="16"/>
                      </a:cubicBezTo>
                      <a:cubicBezTo>
                        <a:pt x="39" y="17"/>
                        <a:pt x="48" y="14"/>
                        <a:pt x="58" y="9"/>
                      </a:cubicBezTo>
                      <a:cubicBezTo>
                        <a:pt x="59" y="9"/>
                        <a:pt x="69" y="2"/>
                        <a:pt x="69" y="6"/>
                      </a:cubicBezTo>
                      <a:cubicBezTo>
                        <a:pt x="69" y="12"/>
                        <a:pt x="67" y="18"/>
                        <a:pt x="66" y="25"/>
                      </a:cubicBezTo>
                      <a:cubicBezTo>
                        <a:pt x="65" y="36"/>
                        <a:pt x="66" y="47"/>
                        <a:pt x="65" y="59"/>
                      </a:cubicBezTo>
                      <a:cubicBezTo>
                        <a:pt x="65" y="61"/>
                        <a:pt x="65" y="64"/>
                        <a:pt x="65" y="67"/>
                      </a:cubicBezTo>
                      <a:cubicBezTo>
                        <a:pt x="65" y="66"/>
                        <a:pt x="71" y="68"/>
                        <a:pt x="65" y="65"/>
                      </a:cubicBezTo>
                      <a:cubicBezTo>
                        <a:pt x="61" y="63"/>
                        <a:pt x="57" y="61"/>
                        <a:pt x="53" y="62"/>
                      </a:cubicBezTo>
                      <a:cubicBezTo>
                        <a:pt x="47" y="64"/>
                        <a:pt x="44" y="70"/>
                        <a:pt x="48" y="75"/>
                      </a:cubicBezTo>
                      <a:cubicBezTo>
                        <a:pt x="53" y="80"/>
                        <a:pt x="66" y="74"/>
                        <a:pt x="69" y="70"/>
                      </a:cubicBezTo>
                      <a:cubicBezTo>
                        <a:pt x="70" y="68"/>
                        <a:pt x="68" y="66"/>
                        <a:pt x="67" y="68"/>
                      </a:cubicBezTo>
                      <a:cubicBezTo>
                        <a:pt x="65" y="70"/>
                        <a:pt x="63" y="72"/>
                        <a:pt x="60" y="72"/>
                      </a:cubicBezTo>
                      <a:cubicBezTo>
                        <a:pt x="55" y="74"/>
                        <a:pt x="56" y="55"/>
                        <a:pt x="66" y="70"/>
                      </a:cubicBezTo>
                      <a:cubicBezTo>
                        <a:pt x="67" y="72"/>
                        <a:pt x="69" y="71"/>
                        <a:pt x="69" y="69"/>
                      </a:cubicBezTo>
                      <a:cubicBezTo>
                        <a:pt x="63" y="47"/>
                        <a:pt x="72" y="24"/>
                        <a:pt x="71" y="2"/>
                      </a:cubicBezTo>
                      <a:cubicBezTo>
                        <a:pt x="71" y="0"/>
                        <a:pt x="70" y="0"/>
                        <a:pt x="69" y="0"/>
                      </a:cubicBezTo>
                      <a:cubicBezTo>
                        <a:pt x="54" y="7"/>
                        <a:pt x="42" y="17"/>
                        <a:pt x="24" y="12"/>
                      </a:cubicBezTo>
                      <a:cubicBezTo>
                        <a:pt x="23" y="12"/>
                        <a:pt x="22" y="13"/>
                        <a:pt x="22" y="14"/>
                      </a:cubicBezTo>
                      <a:cubicBezTo>
                        <a:pt x="21" y="25"/>
                        <a:pt x="23" y="36"/>
                        <a:pt x="23" y="48"/>
                      </a:cubicBezTo>
                      <a:cubicBezTo>
                        <a:pt x="23" y="52"/>
                        <a:pt x="23" y="57"/>
                        <a:pt x="22" y="61"/>
                      </a:cubicBezTo>
                      <a:cubicBezTo>
                        <a:pt x="14" y="63"/>
                        <a:pt x="13" y="64"/>
                        <a:pt x="18" y="65"/>
                      </a:cubicBezTo>
                      <a:cubicBezTo>
                        <a:pt x="20" y="65"/>
                        <a:pt x="21" y="66"/>
                        <a:pt x="23" y="66"/>
                      </a:cubicBezTo>
                      <a:cubicBezTo>
                        <a:pt x="25" y="66"/>
                        <a:pt x="25" y="64"/>
                        <a:pt x="24" y="6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0" name="Freeform 198"/>
                <p:cNvSpPr/>
                <p:nvPr/>
              </p:nvSpPr>
              <p:spPr bwMode="auto">
                <a:xfrm>
                  <a:off x="1073150" y="2051051"/>
                  <a:ext cx="57150" cy="20638"/>
                </a:xfrm>
                <a:custGeom>
                  <a:avLst/>
                  <a:gdLst>
                    <a:gd name="T0" fmla="*/ 2 w 53"/>
                    <a:gd name="T1" fmla="*/ 19 h 20"/>
                    <a:gd name="T2" fmla="*/ 21 w 53"/>
                    <a:gd name="T3" fmla="*/ 14 h 20"/>
                    <a:gd name="T4" fmla="*/ 51 w 53"/>
                    <a:gd name="T5" fmla="*/ 3 h 20"/>
                    <a:gd name="T6" fmla="*/ 50 w 53"/>
                    <a:gd name="T7" fmla="*/ 1 h 20"/>
                    <a:gd name="T8" fmla="*/ 28 w 53"/>
                    <a:gd name="T9" fmla="*/ 9 h 20"/>
                    <a:gd name="T10" fmla="*/ 3 w 53"/>
                    <a:gd name="T11" fmla="*/ 16 h 20"/>
                    <a:gd name="T12" fmla="*/ 2 w 53"/>
                    <a:gd name="T13" fmla="*/ 19 h 20"/>
                  </a:gdLst>
                  <a:ahLst/>
                  <a:cxnLst>
                    <a:cxn ang="0">
                      <a:pos x="T0" y="T1"/>
                    </a:cxn>
                    <a:cxn ang="0">
                      <a:pos x="T2" y="T3"/>
                    </a:cxn>
                    <a:cxn ang="0">
                      <a:pos x="T4" y="T5"/>
                    </a:cxn>
                    <a:cxn ang="0">
                      <a:pos x="T6" y="T7"/>
                    </a:cxn>
                    <a:cxn ang="0">
                      <a:pos x="T8" y="T9"/>
                    </a:cxn>
                    <a:cxn ang="0">
                      <a:pos x="T10" y="T11"/>
                    </a:cxn>
                    <a:cxn ang="0">
                      <a:pos x="T12" y="T13"/>
                    </a:cxn>
                  </a:cxnLst>
                  <a:rect l="0" t="0" r="r" b="b"/>
                  <a:pathLst>
                    <a:path w="53" h="20">
                      <a:moveTo>
                        <a:pt x="2" y="19"/>
                      </a:moveTo>
                      <a:cubicBezTo>
                        <a:pt x="8" y="20"/>
                        <a:pt x="16" y="16"/>
                        <a:pt x="21" y="14"/>
                      </a:cubicBezTo>
                      <a:cubicBezTo>
                        <a:pt x="31" y="11"/>
                        <a:pt x="42" y="8"/>
                        <a:pt x="51" y="3"/>
                      </a:cubicBezTo>
                      <a:cubicBezTo>
                        <a:pt x="53" y="2"/>
                        <a:pt x="51" y="0"/>
                        <a:pt x="50" y="1"/>
                      </a:cubicBezTo>
                      <a:cubicBezTo>
                        <a:pt x="43" y="5"/>
                        <a:pt x="35" y="7"/>
                        <a:pt x="28" y="9"/>
                      </a:cubicBezTo>
                      <a:cubicBezTo>
                        <a:pt x="21" y="11"/>
                        <a:pt x="10" y="18"/>
                        <a:pt x="3" y="16"/>
                      </a:cubicBezTo>
                      <a:cubicBezTo>
                        <a:pt x="1" y="16"/>
                        <a:pt x="0" y="18"/>
                        <a:pt x="2" y="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1" name="Freeform 199"/>
                <p:cNvSpPr/>
                <p:nvPr/>
              </p:nvSpPr>
              <p:spPr bwMode="auto">
                <a:xfrm>
                  <a:off x="1111250" y="2106613"/>
                  <a:ext cx="11113" cy="12700"/>
                </a:xfrm>
                <a:custGeom>
                  <a:avLst/>
                  <a:gdLst>
                    <a:gd name="T0" fmla="*/ 1 w 10"/>
                    <a:gd name="T1" fmla="*/ 4 h 11"/>
                    <a:gd name="T2" fmla="*/ 1 w 10"/>
                    <a:gd name="T3" fmla="*/ 5 h 11"/>
                    <a:gd name="T4" fmla="*/ 3 w 10"/>
                    <a:gd name="T5" fmla="*/ 5 h 11"/>
                    <a:gd name="T6" fmla="*/ 3 w 10"/>
                    <a:gd name="T7" fmla="*/ 1 h 11"/>
                    <a:gd name="T8" fmla="*/ 0 w 10"/>
                    <a:gd name="T9" fmla="*/ 1 h 11"/>
                    <a:gd name="T10" fmla="*/ 2 w 10"/>
                    <a:gd name="T11" fmla="*/ 5 h 11"/>
                    <a:gd name="T12" fmla="*/ 4 w 10"/>
                    <a:gd name="T13" fmla="*/ 5 h 11"/>
                    <a:gd name="T14" fmla="*/ 3 w 10"/>
                    <a:gd name="T15" fmla="*/ 4 h 11"/>
                    <a:gd name="T16" fmla="*/ 4 w 10"/>
                    <a:gd name="T17" fmla="*/ 5 h 11"/>
                    <a:gd name="T18" fmla="*/ 2 w 10"/>
                    <a:gd name="T19" fmla="*/ 5 h 11"/>
                    <a:gd name="T20" fmla="*/ 3 w 10"/>
                    <a:gd name="T21" fmla="*/ 6 h 11"/>
                    <a:gd name="T22" fmla="*/ 6 w 10"/>
                    <a:gd name="T23" fmla="*/ 5 h 11"/>
                    <a:gd name="T24" fmla="*/ 3 w 10"/>
                    <a:gd name="T25" fmla="*/ 7 h 11"/>
                    <a:gd name="T26" fmla="*/ 4 w 10"/>
                    <a:gd name="T27" fmla="*/ 9 h 11"/>
                    <a:gd name="T28" fmla="*/ 8 w 10"/>
                    <a:gd name="T29" fmla="*/ 7 h 11"/>
                    <a:gd name="T30" fmla="*/ 7 w 10"/>
                    <a:gd name="T31" fmla="*/ 6 h 11"/>
                    <a:gd name="T32" fmla="*/ 5 w 10"/>
                    <a:gd name="T33" fmla="*/ 7 h 11"/>
                    <a:gd name="T34" fmla="*/ 3 w 10"/>
                    <a:gd name="T35" fmla="*/ 9 h 11"/>
                    <a:gd name="T36" fmla="*/ 9 w 10"/>
                    <a:gd name="T37" fmla="*/ 5 h 11"/>
                    <a:gd name="T38" fmla="*/ 8 w 10"/>
                    <a:gd name="T39" fmla="*/ 4 h 11"/>
                    <a:gd name="T40" fmla="*/ 1 w 10"/>
                    <a:gd name="T41" fmla="*/ 7 h 11"/>
                    <a:gd name="T42" fmla="*/ 2 w 10"/>
                    <a:gd name="T43" fmla="*/ 9 h 11"/>
                    <a:gd name="T44" fmla="*/ 9 w 10"/>
                    <a:gd name="T45" fmla="*/ 3 h 11"/>
                    <a:gd name="T46" fmla="*/ 3 w 10"/>
                    <a:gd name="T47" fmla="*/ 2 h 11"/>
                    <a:gd name="T48" fmla="*/ 1 w 10"/>
                    <a:gd name="T49" fmla="*/ 7 h 11"/>
                    <a:gd name="T50" fmla="*/ 2 w 10"/>
                    <a:gd name="T51" fmla="*/ 8 h 11"/>
                    <a:gd name="T52" fmla="*/ 6 w 10"/>
                    <a:gd name="T53" fmla="*/ 7 h 11"/>
                    <a:gd name="T54" fmla="*/ 6 w 10"/>
                    <a:gd name="T55" fmla="*/ 3 h 11"/>
                    <a:gd name="T56" fmla="*/ 4 w 10"/>
                    <a:gd name="T57" fmla="*/ 2 h 11"/>
                    <a:gd name="T58" fmla="*/ 1 w 10"/>
                    <a:gd name="T59" fmla="*/ 5 h 11"/>
                    <a:gd name="T60" fmla="*/ 4 w 10"/>
                    <a:gd name="T61" fmla="*/ 4 h 11"/>
                    <a:gd name="T62" fmla="*/ 3 w 10"/>
                    <a:gd name="T63" fmla="*/ 1 h 11"/>
                    <a:gd name="T64" fmla="*/ 0 w 10"/>
                    <a:gd name="T65" fmla="*/ 1 h 11"/>
                    <a:gd name="T66" fmla="*/ 1 w 10"/>
                    <a:gd name="T67" fmla="*/ 6 h 11"/>
                    <a:gd name="T68" fmla="*/ 3 w 10"/>
                    <a:gd name="T69" fmla="*/ 6 h 11"/>
                    <a:gd name="T70" fmla="*/ 4 w 10"/>
                    <a:gd name="T71" fmla="*/ 5 h 11"/>
                    <a:gd name="T72" fmla="*/ 1 w 10"/>
                    <a:gd name="T73" fmla="*/ 4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 h="11">
                      <a:moveTo>
                        <a:pt x="1" y="4"/>
                      </a:moveTo>
                      <a:cubicBezTo>
                        <a:pt x="1" y="5"/>
                        <a:pt x="1" y="5"/>
                        <a:pt x="1" y="5"/>
                      </a:cubicBezTo>
                      <a:cubicBezTo>
                        <a:pt x="2" y="5"/>
                        <a:pt x="2" y="5"/>
                        <a:pt x="3" y="5"/>
                      </a:cubicBezTo>
                      <a:cubicBezTo>
                        <a:pt x="3" y="4"/>
                        <a:pt x="3" y="3"/>
                        <a:pt x="3" y="1"/>
                      </a:cubicBezTo>
                      <a:cubicBezTo>
                        <a:pt x="2" y="1"/>
                        <a:pt x="1" y="1"/>
                        <a:pt x="0" y="1"/>
                      </a:cubicBezTo>
                      <a:cubicBezTo>
                        <a:pt x="0" y="3"/>
                        <a:pt x="1" y="4"/>
                        <a:pt x="2" y="5"/>
                      </a:cubicBezTo>
                      <a:cubicBezTo>
                        <a:pt x="2" y="7"/>
                        <a:pt x="4" y="6"/>
                        <a:pt x="4" y="5"/>
                      </a:cubicBezTo>
                      <a:cubicBezTo>
                        <a:pt x="4" y="3"/>
                        <a:pt x="4" y="5"/>
                        <a:pt x="3" y="4"/>
                      </a:cubicBezTo>
                      <a:cubicBezTo>
                        <a:pt x="3" y="4"/>
                        <a:pt x="4" y="5"/>
                        <a:pt x="4" y="5"/>
                      </a:cubicBezTo>
                      <a:cubicBezTo>
                        <a:pt x="4" y="6"/>
                        <a:pt x="3" y="5"/>
                        <a:pt x="2" y="5"/>
                      </a:cubicBezTo>
                      <a:cubicBezTo>
                        <a:pt x="3" y="6"/>
                        <a:pt x="3" y="6"/>
                        <a:pt x="3" y="6"/>
                      </a:cubicBezTo>
                      <a:cubicBezTo>
                        <a:pt x="3" y="5"/>
                        <a:pt x="6" y="4"/>
                        <a:pt x="6" y="5"/>
                      </a:cubicBezTo>
                      <a:cubicBezTo>
                        <a:pt x="6" y="6"/>
                        <a:pt x="4" y="7"/>
                        <a:pt x="3" y="7"/>
                      </a:cubicBezTo>
                      <a:cubicBezTo>
                        <a:pt x="3" y="8"/>
                        <a:pt x="3" y="8"/>
                        <a:pt x="4" y="9"/>
                      </a:cubicBezTo>
                      <a:cubicBezTo>
                        <a:pt x="4" y="8"/>
                        <a:pt x="6" y="7"/>
                        <a:pt x="8" y="7"/>
                      </a:cubicBezTo>
                      <a:cubicBezTo>
                        <a:pt x="7" y="6"/>
                        <a:pt x="7" y="6"/>
                        <a:pt x="7" y="6"/>
                      </a:cubicBezTo>
                      <a:cubicBezTo>
                        <a:pt x="7" y="7"/>
                        <a:pt x="6" y="7"/>
                        <a:pt x="5" y="7"/>
                      </a:cubicBezTo>
                      <a:cubicBezTo>
                        <a:pt x="3" y="6"/>
                        <a:pt x="2" y="9"/>
                        <a:pt x="3" y="9"/>
                      </a:cubicBezTo>
                      <a:cubicBezTo>
                        <a:pt x="7" y="11"/>
                        <a:pt x="10" y="9"/>
                        <a:pt x="9" y="5"/>
                      </a:cubicBezTo>
                      <a:cubicBezTo>
                        <a:pt x="9" y="5"/>
                        <a:pt x="9" y="4"/>
                        <a:pt x="8" y="4"/>
                      </a:cubicBezTo>
                      <a:cubicBezTo>
                        <a:pt x="5" y="4"/>
                        <a:pt x="3" y="5"/>
                        <a:pt x="1" y="7"/>
                      </a:cubicBezTo>
                      <a:cubicBezTo>
                        <a:pt x="1" y="8"/>
                        <a:pt x="1" y="9"/>
                        <a:pt x="2" y="9"/>
                      </a:cubicBezTo>
                      <a:cubicBezTo>
                        <a:pt x="5" y="11"/>
                        <a:pt x="10" y="7"/>
                        <a:pt x="9" y="3"/>
                      </a:cubicBezTo>
                      <a:cubicBezTo>
                        <a:pt x="8" y="1"/>
                        <a:pt x="5" y="1"/>
                        <a:pt x="3" y="2"/>
                      </a:cubicBezTo>
                      <a:cubicBezTo>
                        <a:pt x="1" y="3"/>
                        <a:pt x="0" y="5"/>
                        <a:pt x="1" y="7"/>
                      </a:cubicBezTo>
                      <a:cubicBezTo>
                        <a:pt x="1" y="8"/>
                        <a:pt x="1" y="8"/>
                        <a:pt x="2" y="8"/>
                      </a:cubicBezTo>
                      <a:cubicBezTo>
                        <a:pt x="3" y="8"/>
                        <a:pt x="5" y="8"/>
                        <a:pt x="6" y="7"/>
                      </a:cubicBezTo>
                      <a:cubicBezTo>
                        <a:pt x="7" y="6"/>
                        <a:pt x="7" y="5"/>
                        <a:pt x="6" y="3"/>
                      </a:cubicBezTo>
                      <a:cubicBezTo>
                        <a:pt x="6" y="2"/>
                        <a:pt x="5" y="2"/>
                        <a:pt x="4" y="2"/>
                      </a:cubicBezTo>
                      <a:cubicBezTo>
                        <a:pt x="2" y="1"/>
                        <a:pt x="2" y="3"/>
                        <a:pt x="1" y="5"/>
                      </a:cubicBezTo>
                      <a:cubicBezTo>
                        <a:pt x="2" y="4"/>
                        <a:pt x="3" y="4"/>
                        <a:pt x="4" y="4"/>
                      </a:cubicBezTo>
                      <a:cubicBezTo>
                        <a:pt x="4" y="3"/>
                        <a:pt x="3" y="2"/>
                        <a:pt x="3" y="1"/>
                      </a:cubicBezTo>
                      <a:cubicBezTo>
                        <a:pt x="3" y="0"/>
                        <a:pt x="0" y="0"/>
                        <a:pt x="0" y="1"/>
                      </a:cubicBezTo>
                      <a:cubicBezTo>
                        <a:pt x="0" y="3"/>
                        <a:pt x="0" y="5"/>
                        <a:pt x="1" y="6"/>
                      </a:cubicBezTo>
                      <a:cubicBezTo>
                        <a:pt x="1" y="7"/>
                        <a:pt x="3" y="7"/>
                        <a:pt x="3" y="6"/>
                      </a:cubicBezTo>
                      <a:cubicBezTo>
                        <a:pt x="4" y="6"/>
                        <a:pt x="4" y="6"/>
                        <a:pt x="4" y="5"/>
                      </a:cubicBezTo>
                      <a:cubicBezTo>
                        <a:pt x="5" y="3"/>
                        <a:pt x="2" y="3"/>
                        <a:pt x="1"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566" name="组合 565"/>
              <p:cNvGrpSpPr/>
              <p:nvPr/>
            </p:nvGrpSpPr>
            <p:grpSpPr>
              <a:xfrm>
                <a:off x="1341438" y="2374901"/>
                <a:ext cx="174625" cy="404812"/>
                <a:chOff x="1341438" y="2374901"/>
                <a:chExt cx="174625" cy="404812"/>
              </a:xfrm>
              <a:grpFill/>
            </p:grpSpPr>
            <p:sp>
              <p:nvSpPr>
                <p:cNvPr id="891" name="Freeform 92"/>
                <p:cNvSpPr/>
                <p:nvPr/>
              </p:nvSpPr>
              <p:spPr bwMode="auto">
                <a:xfrm>
                  <a:off x="1470025" y="2381251"/>
                  <a:ext cx="44450" cy="47625"/>
                </a:xfrm>
                <a:custGeom>
                  <a:avLst/>
                  <a:gdLst>
                    <a:gd name="T0" fmla="*/ 36 w 42"/>
                    <a:gd name="T1" fmla="*/ 2 h 46"/>
                    <a:gd name="T2" fmla="*/ 11 w 42"/>
                    <a:gd name="T3" fmla="*/ 7 h 46"/>
                    <a:gd name="T4" fmla="*/ 17 w 42"/>
                    <a:gd name="T5" fmla="*/ 17 h 46"/>
                    <a:gd name="T6" fmla="*/ 29 w 42"/>
                    <a:gd name="T7" fmla="*/ 19 h 46"/>
                    <a:gd name="T8" fmla="*/ 32 w 42"/>
                    <a:gd name="T9" fmla="*/ 34 h 46"/>
                    <a:gd name="T10" fmla="*/ 11 w 42"/>
                    <a:gd name="T11" fmla="*/ 22 h 46"/>
                    <a:gd name="T12" fmla="*/ 8 w 42"/>
                    <a:gd name="T13" fmla="*/ 21 h 46"/>
                    <a:gd name="T14" fmla="*/ 37 w 42"/>
                    <a:gd name="T15" fmla="*/ 33 h 46"/>
                    <a:gd name="T16" fmla="*/ 29 w 42"/>
                    <a:gd name="T17" fmla="*/ 16 h 46"/>
                    <a:gd name="T18" fmla="*/ 17 w 42"/>
                    <a:gd name="T19" fmla="*/ 14 h 46"/>
                    <a:gd name="T20" fmla="*/ 14 w 42"/>
                    <a:gd name="T21" fmla="*/ 8 h 46"/>
                    <a:gd name="T22" fmla="*/ 23 w 42"/>
                    <a:gd name="T23" fmla="*/ 4 h 46"/>
                    <a:gd name="T24" fmla="*/ 36 w 42"/>
                    <a:gd name="T25" fmla="*/ 5 h 46"/>
                    <a:gd name="T26" fmla="*/ 36 w 42"/>
                    <a:gd name="T27" fmla="*/ 2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2" h="46">
                      <a:moveTo>
                        <a:pt x="36" y="2"/>
                      </a:moveTo>
                      <a:cubicBezTo>
                        <a:pt x="27" y="2"/>
                        <a:pt x="18" y="0"/>
                        <a:pt x="11" y="7"/>
                      </a:cubicBezTo>
                      <a:cubicBezTo>
                        <a:pt x="7" y="12"/>
                        <a:pt x="13" y="16"/>
                        <a:pt x="17" y="17"/>
                      </a:cubicBezTo>
                      <a:cubicBezTo>
                        <a:pt x="21" y="18"/>
                        <a:pt x="25" y="17"/>
                        <a:pt x="29" y="19"/>
                      </a:cubicBezTo>
                      <a:cubicBezTo>
                        <a:pt x="35" y="22"/>
                        <a:pt x="39" y="30"/>
                        <a:pt x="32" y="34"/>
                      </a:cubicBezTo>
                      <a:cubicBezTo>
                        <a:pt x="24" y="39"/>
                        <a:pt x="5" y="33"/>
                        <a:pt x="11" y="22"/>
                      </a:cubicBezTo>
                      <a:cubicBezTo>
                        <a:pt x="12" y="20"/>
                        <a:pt x="9" y="19"/>
                        <a:pt x="8" y="21"/>
                      </a:cubicBezTo>
                      <a:cubicBezTo>
                        <a:pt x="0" y="36"/>
                        <a:pt x="29" y="46"/>
                        <a:pt x="37" y="33"/>
                      </a:cubicBezTo>
                      <a:cubicBezTo>
                        <a:pt x="42" y="26"/>
                        <a:pt x="35" y="19"/>
                        <a:pt x="29" y="16"/>
                      </a:cubicBezTo>
                      <a:cubicBezTo>
                        <a:pt x="25" y="14"/>
                        <a:pt x="21" y="15"/>
                        <a:pt x="17" y="14"/>
                      </a:cubicBezTo>
                      <a:cubicBezTo>
                        <a:pt x="14" y="14"/>
                        <a:pt x="13" y="12"/>
                        <a:pt x="14" y="8"/>
                      </a:cubicBezTo>
                      <a:cubicBezTo>
                        <a:pt x="16" y="6"/>
                        <a:pt x="21" y="5"/>
                        <a:pt x="23" y="4"/>
                      </a:cubicBezTo>
                      <a:cubicBezTo>
                        <a:pt x="27" y="4"/>
                        <a:pt x="32" y="5"/>
                        <a:pt x="36" y="5"/>
                      </a:cubicBezTo>
                      <a:cubicBezTo>
                        <a:pt x="38" y="5"/>
                        <a:pt x="38" y="2"/>
                        <a:pt x="36"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2" name="Freeform 93"/>
                <p:cNvSpPr/>
                <p:nvPr/>
              </p:nvSpPr>
              <p:spPr bwMode="auto">
                <a:xfrm>
                  <a:off x="1487488" y="2374901"/>
                  <a:ext cx="9525" cy="57150"/>
                </a:xfrm>
                <a:custGeom>
                  <a:avLst/>
                  <a:gdLst>
                    <a:gd name="T0" fmla="*/ 8 w 9"/>
                    <a:gd name="T1" fmla="*/ 2 h 53"/>
                    <a:gd name="T2" fmla="*/ 7 w 9"/>
                    <a:gd name="T3" fmla="*/ 0 h 53"/>
                    <a:gd name="T4" fmla="*/ 4 w 9"/>
                    <a:gd name="T5" fmla="*/ 1 h 53"/>
                    <a:gd name="T6" fmla="*/ 4 w 9"/>
                    <a:gd name="T7" fmla="*/ 51 h 53"/>
                    <a:gd name="T8" fmla="*/ 7 w 9"/>
                    <a:gd name="T9" fmla="*/ 51 h 53"/>
                    <a:gd name="T10" fmla="*/ 7 w 9"/>
                    <a:gd name="T11" fmla="*/ 49 h 53"/>
                    <a:gd name="T12" fmla="*/ 4 w 9"/>
                    <a:gd name="T13" fmla="*/ 49 h 53"/>
                    <a:gd name="T14" fmla="*/ 4 w 9"/>
                    <a:gd name="T15" fmla="*/ 51 h 53"/>
                    <a:gd name="T16" fmla="*/ 7 w 9"/>
                    <a:gd name="T17" fmla="*/ 51 h 53"/>
                    <a:gd name="T18" fmla="*/ 7 w 9"/>
                    <a:gd name="T19" fmla="*/ 2 h 53"/>
                    <a:gd name="T20" fmla="*/ 5 w 9"/>
                    <a:gd name="T21" fmla="*/ 2 h 53"/>
                    <a:gd name="T22" fmla="*/ 6 w 9"/>
                    <a:gd name="T23" fmla="*/ 4 h 53"/>
                    <a:gd name="T24" fmla="*/ 8 w 9"/>
                    <a:gd name="T25" fmla="*/ 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 h="53">
                      <a:moveTo>
                        <a:pt x="8" y="2"/>
                      </a:moveTo>
                      <a:cubicBezTo>
                        <a:pt x="8" y="1"/>
                        <a:pt x="7" y="1"/>
                        <a:pt x="7" y="0"/>
                      </a:cubicBezTo>
                      <a:cubicBezTo>
                        <a:pt x="6" y="0"/>
                        <a:pt x="4" y="0"/>
                        <a:pt x="4" y="1"/>
                      </a:cubicBezTo>
                      <a:cubicBezTo>
                        <a:pt x="0" y="17"/>
                        <a:pt x="5" y="34"/>
                        <a:pt x="4" y="51"/>
                      </a:cubicBezTo>
                      <a:cubicBezTo>
                        <a:pt x="5" y="51"/>
                        <a:pt x="6" y="51"/>
                        <a:pt x="7" y="51"/>
                      </a:cubicBezTo>
                      <a:cubicBezTo>
                        <a:pt x="7" y="51"/>
                        <a:pt x="7" y="50"/>
                        <a:pt x="7" y="49"/>
                      </a:cubicBezTo>
                      <a:cubicBezTo>
                        <a:pt x="7" y="48"/>
                        <a:pt x="4" y="48"/>
                        <a:pt x="4" y="49"/>
                      </a:cubicBezTo>
                      <a:cubicBezTo>
                        <a:pt x="4" y="50"/>
                        <a:pt x="4" y="51"/>
                        <a:pt x="4" y="51"/>
                      </a:cubicBezTo>
                      <a:cubicBezTo>
                        <a:pt x="4" y="53"/>
                        <a:pt x="7" y="53"/>
                        <a:pt x="7" y="51"/>
                      </a:cubicBezTo>
                      <a:cubicBezTo>
                        <a:pt x="7" y="35"/>
                        <a:pt x="3" y="18"/>
                        <a:pt x="7" y="2"/>
                      </a:cubicBezTo>
                      <a:cubicBezTo>
                        <a:pt x="6" y="2"/>
                        <a:pt x="5" y="2"/>
                        <a:pt x="5" y="2"/>
                      </a:cubicBezTo>
                      <a:cubicBezTo>
                        <a:pt x="5" y="3"/>
                        <a:pt x="6" y="3"/>
                        <a:pt x="6" y="4"/>
                      </a:cubicBezTo>
                      <a:cubicBezTo>
                        <a:pt x="7" y="5"/>
                        <a:pt x="9" y="3"/>
                        <a:pt x="8"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3" name="Freeform 94"/>
                <p:cNvSpPr/>
                <p:nvPr/>
              </p:nvSpPr>
              <p:spPr bwMode="auto">
                <a:xfrm>
                  <a:off x="1493838" y="2376488"/>
                  <a:ext cx="9525" cy="55563"/>
                </a:xfrm>
                <a:custGeom>
                  <a:avLst/>
                  <a:gdLst>
                    <a:gd name="T0" fmla="*/ 4 w 8"/>
                    <a:gd name="T1" fmla="*/ 1 h 53"/>
                    <a:gd name="T2" fmla="*/ 2 w 8"/>
                    <a:gd name="T3" fmla="*/ 22 h 53"/>
                    <a:gd name="T4" fmla="*/ 2 w 8"/>
                    <a:gd name="T5" fmla="*/ 51 h 53"/>
                    <a:gd name="T6" fmla="*/ 5 w 8"/>
                    <a:gd name="T7" fmla="*/ 51 h 53"/>
                    <a:gd name="T8" fmla="*/ 5 w 8"/>
                    <a:gd name="T9" fmla="*/ 29 h 53"/>
                    <a:gd name="T10" fmla="*/ 6 w 8"/>
                    <a:gd name="T11" fmla="*/ 3 h 53"/>
                    <a:gd name="T12" fmla="*/ 4 w 8"/>
                    <a:gd name="T13" fmla="*/ 1 h 53"/>
                  </a:gdLst>
                  <a:ahLst/>
                  <a:cxnLst>
                    <a:cxn ang="0">
                      <a:pos x="T0" y="T1"/>
                    </a:cxn>
                    <a:cxn ang="0">
                      <a:pos x="T2" y="T3"/>
                    </a:cxn>
                    <a:cxn ang="0">
                      <a:pos x="T4" y="T5"/>
                    </a:cxn>
                    <a:cxn ang="0">
                      <a:pos x="T6" y="T7"/>
                    </a:cxn>
                    <a:cxn ang="0">
                      <a:pos x="T8" y="T9"/>
                    </a:cxn>
                    <a:cxn ang="0">
                      <a:pos x="T10" y="T11"/>
                    </a:cxn>
                    <a:cxn ang="0">
                      <a:pos x="T12" y="T13"/>
                    </a:cxn>
                  </a:cxnLst>
                  <a:rect l="0" t="0" r="r" b="b"/>
                  <a:pathLst>
                    <a:path w="8" h="53">
                      <a:moveTo>
                        <a:pt x="4" y="1"/>
                      </a:moveTo>
                      <a:cubicBezTo>
                        <a:pt x="0" y="7"/>
                        <a:pt x="1" y="16"/>
                        <a:pt x="2" y="22"/>
                      </a:cubicBezTo>
                      <a:cubicBezTo>
                        <a:pt x="2" y="32"/>
                        <a:pt x="2" y="42"/>
                        <a:pt x="2" y="51"/>
                      </a:cubicBezTo>
                      <a:cubicBezTo>
                        <a:pt x="2" y="53"/>
                        <a:pt x="5" y="53"/>
                        <a:pt x="5" y="51"/>
                      </a:cubicBezTo>
                      <a:cubicBezTo>
                        <a:pt x="5" y="44"/>
                        <a:pt x="6" y="36"/>
                        <a:pt x="5" y="29"/>
                      </a:cubicBezTo>
                      <a:cubicBezTo>
                        <a:pt x="5" y="21"/>
                        <a:pt x="2" y="9"/>
                        <a:pt x="6" y="3"/>
                      </a:cubicBezTo>
                      <a:cubicBezTo>
                        <a:pt x="8" y="1"/>
                        <a:pt x="5" y="0"/>
                        <a:pt x="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4" name="Freeform 101"/>
                <p:cNvSpPr/>
                <p:nvPr/>
              </p:nvSpPr>
              <p:spPr bwMode="auto">
                <a:xfrm>
                  <a:off x="1341438" y="2697163"/>
                  <a:ext cx="85725" cy="82550"/>
                </a:xfrm>
                <a:custGeom>
                  <a:avLst/>
                  <a:gdLst>
                    <a:gd name="T0" fmla="*/ 54 w 80"/>
                    <a:gd name="T1" fmla="*/ 8 h 77"/>
                    <a:gd name="T2" fmla="*/ 6 w 80"/>
                    <a:gd name="T3" fmla="*/ 25 h 77"/>
                    <a:gd name="T4" fmla="*/ 28 w 80"/>
                    <a:gd name="T5" fmla="*/ 71 h 77"/>
                    <a:gd name="T6" fmla="*/ 75 w 80"/>
                    <a:gd name="T7" fmla="*/ 48 h 77"/>
                    <a:gd name="T8" fmla="*/ 47 w 80"/>
                    <a:gd name="T9" fmla="*/ 7 h 77"/>
                    <a:gd name="T10" fmla="*/ 47 w 80"/>
                    <a:gd name="T11" fmla="*/ 8 h 77"/>
                    <a:gd name="T12" fmla="*/ 75 w 80"/>
                    <a:gd name="T13" fmla="*/ 44 h 77"/>
                    <a:gd name="T14" fmla="*/ 34 w 80"/>
                    <a:gd name="T15" fmla="*/ 71 h 77"/>
                    <a:gd name="T16" fmla="*/ 6 w 80"/>
                    <a:gd name="T17" fmla="*/ 33 h 77"/>
                    <a:gd name="T18" fmla="*/ 53 w 80"/>
                    <a:gd name="T19" fmla="*/ 9 h 77"/>
                    <a:gd name="T20" fmla="*/ 54 w 80"/>
                    <a:gd name="T21" fmla="*/ 8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0" h="77">
                      <a:moveTo>
                        <a:pt x="54" y="8"/>
                      </a:moveTo>
                      <a:cubicBezTo>
                        <a:pt x="37" y="0"/>
                        <a:pt x="12" y="7"/>
                        <a:pt x="6" y="25"/>
                      </a:cubicBezTo>
                      <a:cubicBezTo>
                        <a:pt x="0" y="43"/>
                        <a:pt x="11" y="65"/>
                        <a:pt x="28" y="71"/>
                      </a:cubicBezTo>
                      <a:cubicBezTo>
                        <a:pt x="45" y="77"/>
                        <a:pt x="70" y="64"/>
                        <a:pt x="75" y="48"/>
                      </a:cubicBezTo>
                      <a:cubicBezTo>
                        <a:pt x="80" y="30"/>
                        <a:pt x="65" y="9"/>
                        <a:pt x="47" y="7"/>
                      </a:cubicBezTo>
                      <a:cubicBezTo>
                        <a:pt x="46" y="7"/>
                        <a:pt x="46" y="8"/>
                        <a:pt x="47" y="8"/>
                      </a:cubicBezTo>
                      <a:cubicBezTo>
                        <a:pt x="64" y="11"/>
                        <a:pt x="75" y="27"/>
                        <a:pt x="75" y="44"/>
                      </a:cubicBezTo>
                      <a:cubicBezTo>
                        <a:pt x="73" y="62"/>
                        <a:pt x="50" y="71"/>
                        <a:pt x="34" y="71"/>
                      </a:cubicBezTo>
                      <a:cubicBezTo>
                        <a:pt x="16" y="70"/>
                        <a:pt x="5" y="49"/>
                        <a:pt x="6" y="33"/>
                      </a:cubicBezTo>
                      <a:cubicBezTo>
                        <a:pt x="6" y="12"/>
                        <a:pt x="35" y="1"/>
                        <a:pt x="53" y="9"/>
                      </a:cubicBezTo>
                      <a:cubicBezTo>
                        <a:pt x="54" y="9"/>
                        <a:pt x="55" y="8"/>
                        <a:pt x="54"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5" name="Freeform 102"/>
                <p:cNvSpPr/>
                <p:nvPr/>
              </p:nvSpPr>
              <p:spPr bwMode="auto">
                <a:xfrm>
                  <a:off x="1347788" y="2703513"/>
                  <a:ext cx="66675" cy="69850"/>
                </a:xfrm>
                <a:custGeom>
                  <a:avLst/>
                  <a:gdLst>
                    <a:gd name="T0" fmla="*/ 33 w 63"/>
                    <a:gd name="T1" fmla="*/ 0 h 66"/>
                    <a:gd name="T2" fmla="*/ 16 w 63"/>
                    <a:gd name="T3" fmla="*/ 13 h 66"/>
                    <a:gd name="T4" fmla="*/ 6 w 63"/>
                    <a:gd name="T5" fmla="*/ 23 h 66"/>
                    <a:gd name="T6" fmla="*/ 16 w 63"/>
                    <a:gd name="T7" fmla="*/ 29 h 66"/>
                    <a:gd name="T8" fmla="*/ 19 w 63"/>
                    <a:gd name="T9" fmla="*/ 30 h 66"/>
                    <a:gd name="T10" fmla="*/ 12 w 63"/>
                    <a:gd name="T11" fmla="*/ 31 h 66"/>
                    <a:gd name="T12" fmla="*/ 7 w 63"/>
                    <a:gd name="T13" fmla="*/ 32 h 66"/>
                    <a:gd name="T14" fmla="*/ 5 w 63"/>
                    <a:gd name="T15" fmla="*/ 42 h 66"/>
                    <a:gd name="T16" fmla="*/ 17 w 63"/>
                    <a:gd name="T17" fmla="*/ 51 h 66"/>
                    <a:gd name="T18" fmla="*/ 34 w 63"/>
                    <a:gd name="T19" fmla="*/ 64 h 66"/>
                    <a:gd name="T20" fmla="*/ 38 w 63"/>
                    <a:gd name="T21" fmla="*/ 50 h 66"/>
                    <a:gd name="T22" fmla="*/ 38 w 63"/>
                    <a:gd name="T23" fmla="*/ 38 h 66"/>
                    <a:gd name="T24" fmla="*/ 37 w 63"/>
                    <a:gd name="T25" fmla="*/ 34 h 66"/>
                    <a:gd name="T26" fmla="*/ 38 w 63"/>
                    <a:gd name="T27" fmla="*/ 29 h 66"/>
                    <a:gd name="T28" fmla="*/ 45 w 63"/>
                    <a:gd name="T29" fmla="*/ 34 h 66"/>
                    <a:gd name="T30" fmla="*/ 51 w 63"/>
                    <a:gd name="T31" fmla="*/ 35 h 66"/>
                    <a:gd name="T32" fmla="*/ 55 w 63"/>
                    <a:gd name="T33" fmla="*/ 26 h 66"/>
                    <a:gd name="T34" fmla="*/ 54 w 63"/>
                    <a:gd name="T35" fmla="*/ 8 h 66"/>
                    <a:gd name="T36" fmla="*/ 53 w 63"/>
                    <a:gd name="T37" fmla="*/ 9 h 66"/>
                    <a:gd name="T38" fmla="*/ 56 w 63"/>
                    <a:gd name="T39" fmla="*/ 19 h 66"/>
                    <a:gd name="T40" fmla="*/ 51 w 63"/>
                    <a:gd name="T41" fmla="*/ 24 h 66"/>
                    <a:gd name="T42" fmla="*/ 49 w 63"/>
                    <a:gd name="T43" fmla="*/ 25 h 66"/>
                    <a:gd name="T44" fmla="*/ 48 w 63"/>
                    <a:gd name="T45" fmla="*/ 34 h 66"/>
                    <a:gd name="T46" fmla="*/ 33 w 63"/>
                    <a:gd name="T47" fmla="*/ 28 h 66"/>
                    <a:gd name="T48" fmla="*/ 36 w 63"/>
                    <a:gd name="T49" fmla="*/ 40 h 66"/>
                    <a:gd name="T50" fmla="*/ 38 w 63"/>
                    <a:gd name="T51" fmla="*/ 58 h 66"/>
                    <a:gd name="T52" fmla="*/ 30 w 63"/>
                    <a:gd name="T53" fmla="*/ 61 h 66"/>
                    <a:gd name="T54" fmla="*/ 25 w 63"/>
                    <a:gd name="T55" fmla="*/ 55 h 66"/>
                    <a:gd name="T56" fmla="*/ 19 w 63"/>
                    <a:gd name="T57" fmla="*/ 50 h 66"/>
                    <a:gd name="T58" fmla="*/ 15 w 63"/>
                    <a:gd name="T59" fmla="*/ 49 h 66"/>
                    <a:gd name="T60" fmla="*/ 11 w 63"/>
                    <a:gd name="T61" fmla="*/ 47 h 66"/>
                    <a:gd name="T62" fmla="*/ 12 w 63"/>
                    <a:gd name="T63" fmla="*/ 32 h 66"/>
                    <a:gd name="T64" fmla="*/ 21 w 63"/>
                    <a:gd name="T65" fmla="*/ 31 h 66"/>
                    <a:gd name="T66" fmla="*/ 22 w 63"/>
                    <a:gd name="T67" fmla="*/ 30 h 66"/>
                    <a:gd name="T68" fmla="*/ 18 w 63"/>
                    <a:gd name="T69" fmla="*/ 27 h 66"/>
                    <a:gd name="T70" fmla="*/ 11 w 63"/>
                    <a:gd name="T71" fmla="*/ 29 h 66"/>
                    <a:gd name="T72" fmla="*/ 12 w 63"/>
                    <a:gd name="T73" fmla="*/ 17 h 66"/>
                    <a:gd name="T74" fmla="*/ 35 w 63"/>
                    <a:gd name="T75" fmla="*/ 0 h 66"/>
                    <a:gd name="T76" fmla="*/ 33 w 63"/>
                    <a:gd name="T77" fmla="*/ 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3" h="66">
                      <a:moveTo>
                        <a:pt x="33" y="0"/>
                      </a:moveTo>
                      <a:cubicBezTo>
                        <a:pt x="33" y="9"/>
                        <a:pt x="23" y="11"/>
                        <a:pt x="16" y="13"/>
                      </a:cubicBezTo>
                      <a:cubicBezTo>
                        <a:pt x="12" y="15"/>
                        <a:pt x="9" y="19"/>
                        <a:pt x="6" y="23"/>
                      </a:cubicBezTo>
                      <a:cubicBezTo>
                        <a:pt x="0" y="32"/>
                        <a:pt x="9" y="31"/>
                        <a:pt x="16" y="29"/>
                      </a:cubicBezTo>
                      <a:cubicBezTo>
                        <a:pt x="17" y="28"/>
                        <a:pt x="18" y="29"/>
                        <a:pt x="19" y="30"/>
                      </a:cubicBezTo>
                      <a:cubicBezTo>
                        <a:pt x="17" y="31"/>
                        <a:pt x="14" y="31"/>
                        <a:pt x="12" y="31"/>
                      </a:cubicBezTo>
                      <a:cubicBezTo>
                        <a:pt x="10" y="30"/>
                        <a:pt x="8" y="31"/>
                        <a:pt x="7" y="32"/>
                      </a:cubicBezTo>
                      <a:cubicBezTo>
                        <a:pt x="4" y="34"/>
                        <a:pt x="3" y="40"/>
                        <a:pt x="5" y="42"/>
                      </a:cubicBezTo>
                      <a:cubicBezTo>
                        <a:pt x="7" y="47"/>
                        <a:pt x="12" y="49"/>
                        <a:pt x="17" y="51"/>
                      </a:cubicBezTo>
                      <a:cubicBezTo>
                        <a:pt x="24" y="53"/>
                        <a:pt x="26" y="61"/>
                        <a:pt x="34" y="64"/>
                      </a:cubicBezTo>
                      <a:cubicBezTo>
                        <a:pt x="41" y="66"/>
                        <a:pt x="39" y="54"/>
                        <a:pt x="38" y="50"/>
                      </a:cubicBezTo>
                      <a:cubicBezTo>
                        <a:pt x="37" y="46"/>
                        <a:pt x="37" y="43"/>
                        <a:pt x="38" y="38"/>
                      </a:cubicBezTo>
                      <a:cubicBezTo>
                        <a:pt x="39" y="36"/>
                        <a:pt x="38" y="36"/>
                        <a:pt x="37" y="34"/>
                      </a:cubicBezTo>
                      <a:cubicBezTo>
                        <a:pt x="36" y="33"/>
                        <a:pt x="31" y="25"/>
                        <a:pt x="38" y="29"/>
                      </a:cubicBezTo>
                      <a:cubicBezTo>
                        <a:pt x="40" y="30"/>
                        <a:pt x="43" y="32"/>
                        <a:pt x="45" y="34"/>
                      </a:cubicBezTo>
                      <a:cubicBezTo>
                        <a:pt x="46" y="35"/>
                        <a:pt x="49" y="36"/>
                        <a:pt x="51" y="35"/>
                      </a:cubicBezTo>
                      <a:cubicBezTo>
                        <a:pt x="55" y="33"/>
                        <a:pt x="45" y="24"/>
                        <a:pt x="55" y="26"/>
                      </a:cubicBezTo>
                      <a:cubicBezTo>
                        <a:pt x="63" y="28"/>
                        <a:pt x="55" y="10"/>
                        <a:pt x="54" y="8"/>
                      </a:cubicBezTo>
                      <a:cubicBezTo>
                        <a:pt x="53" y="7"/>
                        <a:pt x="52" y="8"/>
                        <a:pt x="53" y="9"/>
                      </a:cubicBezTo>
                      <a:cubicBezTo>
                        <a:pt x="55" y="12"/>
                        <a:pt x="55" y="15"/>
                        <a:pt x="56" y="19"/>
                      </a:cubicBezTo>
                      <a:cubicBezTo>
                        <a:pt x="58" y="24"/>
                        <a:pt x="54" y="23"/>
                        <a:pt x="51" y="24"/>
                      </a:cubicBezTo>
                      <a:cubicBezTo>
                        <a:pt x="50" y="24"/>
                        <a:pt x="50" y="25"/>
                        <a:pt x="49" y="25"/>
                      </a:cubicBezTo>
                      <a:cubicBezTo>
                        <a:pt x="49" y="27"/>
                        <a:pt x="50" y="35"/>
                        <a:pt x="48" y="34"/>
                      </a:cubicBezTo>
                      <a:cubicBezTo>
                        <a:pt x="45" y="33"/>
                        <a:pt x="35" y="23"/>
                        <a:pt x="33" y="28"/>
                      </a:cubicBezTo>
                      <a:cubicBezTo>
                        <a:pt x="31" y="32"/>
                        <a:pt x="38" y="35"/>
                        <a:pt x="36" y="40"/>
                      </a:cubicBezTo>
                      <a:cubicBezTo>
                        <a:pt x="34" y="45"/>
                        <a:pt x="37" y="53"/>
                        <a:pt x="38" y="58"/>
                      </a:cubicBezTo>
                      <a:cubicBezTo>
                        <a:pt x="38" y="62"/>
                        <a:pt x="36" y="63"/>
                        <a:pt x="30" y="61"/>
                      </a:cubicBezTo>
                      <a:cubicBezTo>
                        <a:pt x="27" y="59"/>
                        <a:pt x="27" y="57"/>
                        <a:pt x="25" y="55"/>
                      </a:cubicBezTo>
                      <a:cubicBezTo>
                        <a:pt x="23" y="53"/>
                        <a:pt x="21" y="51"/>
                        <a:pt x="19" y="50"/>
                      </a:cubicBezTo>
                      <a:cubicBezTo>
                        <a:pt x="17" y="50"/>
                        <a:pt x="16" y="49"/>
                        <a:pt x="15" y="49"/>
                      </a:cubicBezTo>
                      <a:cubicBezTo>
                        <a:pt x="14" y="48"/>
                        <a:pt x="12" y="48"/>
                        <a:pt x="11" y="47"/>
                      </a:cubicBezTo>
                      <a:cubicBezTo>
                        <a:pt x="5" y="44"/>
                        <a:pt x="5" y="39"/>
                        <a:pt x="12" y="32"/>
                      </a:cubicBezTo>
                      <a:cubicBezTo>
                        <a:pt x="15" y="32"/>
                        <a:pt x="18" y="32"/>
                        <a:pt x="21" y="31"/>
                      </a:cubicBezTo>
                      <a:cubicBezTo>
                        <a:pt x="21" y="31"/>
                        <a:pt x="22" y="30"/>
                        <a:pt x="22" y="30"/>
                      </a:cubicBezTo>
                      <a:cubicBezTo>
                        <a:pt x="21" y="28"/>
                        <a:pt x="20" y="27"/>
                        <a:pt x="18" y="27"/>
                      </a:cubicBezTo>
                      <a:cubicBezTo>
                        <a:pt x="15" y="28"/>
                        <a:pt x="13" y="29"/>
                        <a:pt x="11" y="29"/>
                      </a:cubicBezTo>
                      <a:cubicBezTo>
                        <a:pt x="1" y="33"/>
                        <a:pt x="10" y="20"/>
                        <a:pt x="12" y="17"/>
                      </a:cubicBezTo>
                      <a:cubicBezTo>
                        <a:pt x="19" y="11"/>
                        <a:pt x="34" y="12"/>
                        <a:pt x="35" y="0"/>
                      </a:cubicBezTo>
                      <a:cubicBezTo>
                        <a:pt x="35" y="0"/>
                        <a:pt x="33" y="0"/>
                        <a:pt x="3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6" name="Freeform 103"/>
                <p:cNvSpPr/>
                <p:nvPr/>
              </p:nvSpPr>
              <p:spPr bwMode="auto">
                <a:xfrm>
                  <a:off x="1354138" y="2735263"/>
                  <a:ext cx="6350" cy="12700"/>
                </a:xfrm>
                <a:custGeom>
                  <a:avLst/>
                  <a:gdLst>
                    <a:gd name="T0" fmla="*/ 2 w 7"/>
                    <a:gd name="T1" fmla="*/ 9 h 11"/>
                    <a:gd name="T2" fmla="*/ 1 w 7"/>
                    <a:gd name="T3" fmla="*/ 10 h 11"/>
                    <a:gd name="T4" fmla="*/ 2 w 7"/>
                    <a:gd name="T5" fmla="*/ 11 h 11"/>
                    <a:gd name="T6" fmla="*/ 7 w 7"/>
                    <a:gd name="T7" fmla="*/ 2 h 11"/>
                    <a:gd name="T8" fmla="*/ 6 w 7"/>
                    <a:gd name="T9" fmla="*/ 1 h 11"/>
                    <a:gd name="T10" fmla="*/ 0 w 7"/>
                    <a:gd name="T11" fmla="*/ 10 h 11"/>
                    <a:gd name="T12" fmla="*/ 1 w 7"/>
                    <a:gd name="T13" fmla="*/ 11 h 11"/>
                    <a:gd name="T14" fmla="*/ 3 w 7"/>
                    <a:gd name="T15" fmla="*/ 10 h 11"/>
                    <a:gd name="T16" fmla="*/ 2 w 7"/>
                    <a:gd name="T17" fmla="*/ 9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11">
                      <a:moveTo>
                        <a:pt x="2" y="9"/>
                      </a:moveTo>
                      <a:cubicBezTo>
                        <a:pt x="1" y="9"/>
                        <a:pt x="1" y="10"/>
                        <a:pt x="1" y="10"/>
                      </a:cubicBezTo>
                      <a:cubicBezTo>
                        <a:pt x="1" y="10"/>
                        <a:pt x="1" y="10"/>
                        <a:pt x="2" y="11"/>
                      </a:cubicBezTo>
                      <a:cubicBezTo>
                        <a:pt x="3" y="7"/>
                        <a:pt x="4" y="4"/>
                        <a:pt x="7" y="2"/>
                      </a:cubicBezTo>
                      <a:cubicBezTo>
                        <a:pt x="7" y="1"/>
                        <a:pt x="6" y="0"/>
                        <a:pt x="6" y="1"/>
                      </a:cubicBezTo>
                      <a:cubicBezTo>
                        <a:pt x="3" y="3"/>
                        <a:pt x="2" y="7"/>
                        <a:pt x="0" y="10"/>
                      </a:cubicBezTo>
                      <a:cubicBezTo>
                        <a:pt x="0" y="11"/>
                        <a:pt x="1" y="11"/>
                        <a:pt x="1" y="11"/>
                      </a:cubicBezTo>
                      <a:cubicBezTo>
                        <a:pt x="2" y="11"/>
                        <a:pt x="2" y="10"/>
                        <a:pt x="3" y="10"/>
                      </a:cubicBezTo>
                      <a:cubicBezTo>
                        <a:pt x="3" y="9"/>
                        <a:pt x="2" y="8"/>
                        <a:pt x="2"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7" name="Freeform 104"/>
                <p:cNvSpPr/>
                <p:nvPr/>
              </p:nvSpPr>
              <p:spPr bwMode="auto">
                <a:xfrm>
                  <a:off x="1355725" y="2735263"/>
                  <a:ext cx="9525" cy="15875"/>
                </a:xfrm>
                <a:custGeom>
                  <a:avLst/>
                  <a:gdLst>
                    <a:gd name="T0" fmla="*/ 1 w 9"/>
                    <a:gd name="T1" fmla="*/ 14 h 15"/>
                    <a:gd name="T2" fmla="*/ 8 w 9"/>
                    <a:gd name="T3" fmla="*/ 1 h 15"/>
                    <a:gd name="T4" fmla="*/ 7 w 9"/>
                    <a:gd name="T5" fmla="*/ 1 h 15"/>
                    <a:gd name="T6" fmla="*/ 0 w 9"/>
                    <a:gd name="T7" fmla="*/ 14 h 15"/>
                    <a:gd name="T8" fmla="*/ 1 w 9"/>
                    <a:gd name="T9" fmla="*/ 14 h 15"/>
                  </a:gdLst>
                  <a:ahLst/>
                  <a:cxnLst>
                    <a:cxn ang="0">
                      <a:pos x="T0" y="T1"/>
                    </a:cxn>
                    <a:cxn ang="0">
                      <a:pos x="T2" y="T3"/>
                    </a:cxn>
                    <a:cxn ang="0">
                      <a:pos x="T4" y="T5"/>
                    </a:cxn>
                    <a:cxn ang="0">
                      <a:pos x="T6" y="T7"/>
                    </a:cxn>
                    <a:cxn ang="0">
                      <a:pos x="T8" y="T9"/>
                    </a:cxn>
                  </a:cxnLst>
                  <a:rect l="0" t="0" r="r" b="b"/>
                  <a:pathLst>
                    <a:path w="9" h="15">
                      <a:moveTo>
                        <a:pt x="1" y="14"/>
                      </a:moveTo>
                      <a:cubicBezTo>
                        <a:pt x="4" y="10"/>
                        <a:pt x="6" y="6"/>
                        <a:pt x="8" y="1"/>
                      </a:cubicBezTo>
                      <a:cubicBezTo>
                        <a:pt x="9" y="1"/>
                        <a:pt x="7" y="0"/>
                        <a:pt x="7" y="1"/>
                      </a:cubicBezTo>
                      <a:cubicBezTo>
                        <a:pt x="5" y="5"/>
                        <a:pt x="3" y="10"/>
                        <a:pt x="0" y="14"/>
                      </a:cubicBezTo>
                      <a:cubicBezTo>
                        <a:pt x="0" y="14"/>
                        <a:pt x="1" y="15"/>
                        <a:pt x="1"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8" name="Freeform 105"/>
                <p:cNvSpPr/>
                <p:nvPr/>
              </p:nvSpPr>
              <p:spPr bwMode="auto">
                <a:xfrm>
                  <a:off x="1357313" y="2735263"/>
                  <a:ext cx="9525" cy="15875"/>
                </a:xfrm>
                <a:custGeom>
                  <a:avLst/>
                  <a:gdLst>
                    <a:gd name="T0" fmla="*/ 1 w 10"/>
                    <a:gd name="T1" fmla="*/ 14 h 15"/>
                    <a:gd name="T2" fmla="*/ 3 w 10"/>
                    <a:gd name="T3" fmla="*/ 12 h 15"/>
                    <a:gd name="T4" fmla="*/ 6 w 10"/>
                    <a:gd name="T5" fmla="*/ 8 h 15"/>
                    <a:gd name="T6" fmla="*/ 8 w 10"/>
                    <a:gd name="T7" fmla="*/ 4 h 15"/>
                    <a:gd name="T8" fmla="*/ 10 w 10"/>
                    <a:gd name="T9" fmla="*/ 1 h 15"/>
                    <a:gd name="T10" fmla="*/ 9 w 10"/>
                    <a:gd name="T11" fmla="*/ 1 h 15"/>
                    <a:gd name="T12" fmla="*/ 8 w 10"/>
                    <a:gd name="T13" fmla="*/ 1 h 15"/>
                    <a:gd name="T14" fmla="*/ 10 w 10"/>
                    <a:gd name="T15" fmla="*/ 1 h 15"/>
                    <a:gd name="T16" fmla="*/ 10 w 10"/>
                    <a:gd name="T17" fmla="*/ 0 h 15"/>
                    <a:gd name="T18" fmla="*/ 9 w 10"/>
                    <a:gd name="T19" fmla="*/ 0 h 15"/>
                    <a:gd name="T20" fmla="*/ 5 w 10"/>
                    <a:gd name="T21" fmla="*/ 6 h 15"/>
                    <a:gd name="T22" fmla="*/ 3 w 10"/>
                    <a:gd name="T23" fmla="*/ 9 h 15"/>
                    <a:gd name="T24" fmla="*/ 1 w 10"/>
                    <a:gd name="T25" fmla="*/ 13 h 15"/>
                    <a:gd name="T26" fmla="*/ 1 w 10"/>
                    <a:gd name="T27" fmla="*/ 1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 h="15">
                      <a:moveTo>
                        <a:pt x="1" y="14"/>
                      </a:moveTo>
                      <a:cubicBezTo>
                        <a:pt x="2" y="14"/>
                        <a:pt x="3" y="12"/>
                        <a:pt x="3" y="12"/>
                      </a:cubicBezTo>
                      <a:cubicBezTo>
                        <a:pt x="4" y="10"/>
                        <a:pt x="5" y="9"/>
                        <a:pt x="6" y="8"/>
                      </a:cubicBezTo>
                      <a:cubicBezTo>
                        <a:pt x="6" y="6"/>
                        <a:pt x="7" y="5"/>
                        <a:pt x="8" y="4"/>
                      </a:cubicBezTo>
                      <a:cubicBezTo>
                        <a:pt x="8" y="3"/>
                        <a:pt x="9" y="2"/>
                        <a:pt x="10" y="1"/>
                      </a:cubicBezTo>
                      <a:cubicBezTo>
                        <a:pt x="9" y="1"/>
                        <a:pt x="9" y="1"/>
                        <a:pt x="9" y="1"/>
                      </a:cubicBezTo>
                      <a:cubicBezTo>
                        <a:pt x="8" y="1"/>
                        <a:pt x="9" y="1"/>
                        <a:pt x="8" y="1"/>
                      </a:cubicBezTo>
                      <a:cubicBezTo>
                        <a:pt x="8" y="2"/>
                        <a:pt x="9" y="2"/>
                        <a:pt x="10" y="1"/>
                      </a:cubicBezTo>
                      <a:cubicBezTo>
                        <a:pt x="10" y="1"/>
                        <a:pt x="10" y="1"/>
                        <a:pt x="10" y="0"/>
                      </a:cubicBezTo>
                      <a:cubicBezTo>
                        <a:pt x="10" y="0"/>
                        <a:pt x="9" y="0"/>
                        <a:pt x="9" y="0"/>
                      </a:cubicBezTo>
                      <a:cubicBezTo>
                        <a:pt x="7" y="1"/>
                        <a:pt x="6" y="4"/>
                        <a:pt x="5" y="6"/>
                      </a:cubicBezTo>
                      <a:cubicBezTo>
                        <a:pt x="5" y="7"/>
                        <a:pt x="4" y="8"/>
                        <a:pt x="3" y="9"/>
                      </a:cubicBezTo>
                      <a:cubicBezTo>
                        <a:pt x="3" y="10"/>
                        <a:pt x="2" y="13"/>
                        <a:pt x="1" y="13"/>
                      </a:cubicBezTo>
                      <a:cubicBezTo>
                        <a:pt x="0" y="14"/>
                        <a:pt x="0" y="15"/>
                        <a:pt x="1"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9" name="Freeform 106"/>
                <p:cNvSpPr/>
                <p:nvPr/>
              </p:nvSpPr>
              <p:spPr bwMode="auto">
                <a:xfrm>
                  <a:off x="1358900" y="2735263"/>
                  <a:ext cx="11113" cy="17463"/>
                </a:xfrm>
                <a:custGeom>
                  <a:avLst/>
                  <a:gdLst>
                    <a:gd name="T0" fmla="*/ 2 w 10"/>
                    <a:gd name="T1" fmla="*/ 16 h 17"/>
                    <a:gd name="T2" fmla="*/ 10 w 10"/>
                    <a:gd name="T3" fmla="*/ 1 h 17"/>
                    <a:gd name="T4" fmla="*/ 9 w 10"/>
                    <a:gd name="T5" fmla="*/ 1 h 17"/>
                    <a:gd name="T6" fmla="*/ 1 w 10"/>
                    <a:gd name="T7" fmla="*/ 16 h 17"/>
                    <a:gd name="T8" fmla="*/ 2 w 10"/>
                    <a:gd name="T9" fmla="*/ 16 h 17"/>
                  </a:gdLst>
                  <a:ahLst/>
                  <a:cxnLst>
                    <a:cxn ang="0">
                      <a:pos x="T0" y="T1"/>
                    </a:cxn>
                    <a:cxn ang="0">
                      <a:pos x="T2" y="T3"/>
                    </a:cxn>
                    <a:cxn ang="0">
                      <a:pos x="T4" y="T5"/>
                    </a:cxn>
                    <a:cxn ang="0">
                      <a:pos x="T6" y="T7"/>
                    </a:cxn>
                    <a:cxn ang="0">
                      <a:pos x="T8" y="T9"/>
                    </a:cxn>
                  </a:cxnLst>
                  <a:rect l="0" t="0" r="r" b="b"/>
                  <a:pathLst>
                    <a:path w="10" h="17">
                      <a:moveTo>
                        <a:pt x="2" y="16"/>
                      </a:moveTo>
                      <a:cubicBezTo>
                        <a:pt x="4" y="11"/>
                        <a:pt x="8" y="7"/>
                        <a:pt x="10" y="1"/>
                      </a:cubicBezTo>
                      <a:cubicBezTo>
                        <a:pt x="10" y="1"/>
                        <a:pt x="9" y="0"/>
                        <a:pt x="9" y="1"/>
                      </a:cubicBezTo>
                      <a:cubicBezTo>
                        <a:pt x="7" y="6"/>
                        <a:pt x="3" y="11"/>
                        <a:pt x="1" y="16"/>
                      </a:cubicBezTo>
                      <a:cubicBezTo>
                        <a:pt x="0" y="16"/>
                        <a:pt x="1" y="17"/>
                        <a:pt x="2"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0" name="Freeform 107"/>
                <p:cNvSpPr/>
                <p:nvPr/>
              </p:nvSpPr>
              <p:spPr bwMode="auto">
                <a:xfrm>
                  <a:off x="1362075" y="2735263"/>
                  <a:ext cx="9525" cy="15875"/>
                </a:xfrm>
                <a:custGeom>
                  <a:avLst/>
                  <a:gdLst>
                    <a:gd name="T0" fmla="*/ 1 w 9"/>
                    <a:gd name="T1" fmla="*/ 14 h 15"/>
                    <a:gd name="T2" fmla="*/ 9 w 9"/>
                    <a:gd name="T3" fmla="*/ 2 h 15"/>
                    <a:gd name="T4" fmla="*/ 8 w 9"/>
                    <a:gd name="T5" fmla="*/ 1 h 15"/>
                    <a:gd name="T6" fmla="*/ 0 w 9"/>
                    <a:gd name="T7" fmla="*/ 14 h 15"/>
                    <a:gd name="T8" fmla="*/ 1 w 9"/>
                    <a:gd name="T9" fmla="*/ 14 h 15"/>
                  </a:gdLst>
                  <a:ahLst/>
                  <a:cxnLst>
                    <a:cxn ang="0">
                      <a:pos x="T0" y="T1"/>
                    </a:cxn>
                    <a:cxn ang="0">
                      <a:pos x="T2" y="T3"/>
                    </a:cxn>
                    <a:cxn ang="0">
                      <a:pos x="T4" y="T5"/>
                    </a:cxn>
                    <a:cxn ang="0">
                      <a:pos x="T6" y="T7"/>
                    </a:cxn>
                    <a:cxn ang="0">
                      <a:pos x="T8" y="T9"/>
                    </a:cxn>
                  </a:cxnLst>
                  <a:rect l="0" t="0" r="r" b="b"/>
                  <a:pathLst>
                    <a:path w="9" h="15">
                      <a:moveTo>
                        <a:pt x="1" y="14"/>
                      </a:moveTo>
                      <a:cubicBezTo>
                        <a:pt x="4" y="10"/>
                        <a:pt x="6" y="6"/>
                        <a:pt x="9" y="2"/>
                      </a:cubicBezTo>
                      <a:cubicBezTo>
                        <a:pt x="9" y="1"/>
                        <a:pt x="8" y="0"/>
                        <a:pt x="8" y="1"/>
                      </a:cubicBezTo>
                      <a:cubicBezTo>
                        <a:pt x="5" y="5"/>
                        <a:pt x="3" y="9"/>
                        <a:pt x="0" y="14"/>
                      </a:cubicBezTo>
                      <a:cubicBezTo>
                        <a:pt x="0" y="14"/>
                        <a:pt x="1" y="15"/>
                        <a:pt x="1"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1" name="Freeform 108"/>
                <p:cNvSpPr/>
                <p:nvPr/>
              </p:nvSpPr>
              <p:spPr bwMode="auto">
                <a:xfrm>
                  <a:off x="1363663" y="2735263"/>
                  <a:ext cx="12700" cy="19050"/>
                </a:xfrm>
                <a:custGeom>
                  <a:avLst/>
                  <a:gdLst>
                    <a:gd name="T0" fmla="*/ 2 w 12"/>
                    <a:gd name="T1" fmla="*/ 18 h 19"/>
                    <a:gd name="T2" fmla="*/ 11 w 12"/>
                    <a:gd name="T3" fmla="*/ 2 h 19"/>
                    <a:gd name="T4" fmla="*/ 10 w 12"/>
                    <a:gd name="T5" fmla="*/ 1 h 19"/>
                    <a:gd name="T6" fmla="*/ 1 w 12"/>
                    <a:gd name="T7" fmla="*/ 18 h 19"/>
                    <a:gd name="T8" fmla="*/ 2 w 12"/>
                    <a:gd name="T9" fmla="*/ 18 h 19"/>
                  </a:gdLst>
                  <a:ahLst/>
                  <a:cxnLst>
                    <a:cxn ang="0">
                      <a:pos x="T0" y="T1"/>
                    </a:cxn>
                    <a:cxn ang="0">
                      <a:pos x="T2" y="T3"/>
                    </a:cxn>
                    <a:cxn ang="0">
                      <a:pos x="T4" y="T5"/>
                    </a:cxn>
                    <a:cxn ang="0">
                      <a:pos x="T6" y="T7"/>
                    </a:cxn>
                    <a:cxn ang="0">
                      <a:pos x="T8" y="T9"/>
                    </a:cxn>
                  </a:cxnLst>
                  <a:rect l="0" t="0" r="r" b="b"/>
                  <a:pathLst>
                    <a:path w="12" h="19">
                      <a:moveTo>
                        <a:pt x="2" y="18"/>
                      </a:moveTo>
                      <a:cubicBezTo>
                        <a:pt x="4" y="12"/>
                        <a:pt x="7" y="6"/>
                        <a:pt x="11" y="2"/>
                      </a:cubicBezTo>
                      <a:cubicBezTo>
                        <a:pt x="12" y="1"/>
                        <a:pt x="11" y="0"/>
                        <a:pt x="10" y="1"/>
                      </a:cubicBezTo>
                      <a:cubicBezTo>
                        <a:pt x="6" y="6"/>
                        <a:pt x="2" y="11"/>
                        <a:pt x="1" y="18"/>
                      </a:cubicBezTo>
                      <a:cubicBezTo>
                        <a:pt x="0" y="18"/>
                        <a:pt x="2" y="19"/>
                        <a:pt x="2"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2" name="Freeform 109"/>
                <p:cNvSpPr/>
                <p:nvPr/>
              </p:nvSpPr>
              <p:spPr bwMode="auto">
                <a:xfrm>
                  <a:off x="1365250" y="2738438"/>
                  <a:ext cx="11113" cy="17463"/>
                </a:xfrm>
                <a:custGeom>
                  <a:avLst/>
                  <a:gdLst>
                    <a:gd name="T0" fmla="*/ 2 w 11"/>
                    <a:gd name="T1" fmla="*/ 16 h 17"/>
                    <a:gd name="T2" fmla="*/ 11 w 11"/>
                    <a:gd name="T3" fmla="*/ 1 h 17"/>
                    <a:gd name="T4" fmla="*/ 10 w 11"/>
                    <a:gd name="T5" fmla="*/ 1 h 17"/>
                    <a:gd name="T6" fmla="*/ 0 w 11"/>
                    <a:gd name="T7" fmla="*/ 16 h 17"/>
                    <a:gd name="T8" fmla="*/ 2 w 11"/>
                    <a:gd name="T9" fmla="*/ 16 h 17"/>
                  </a:gdLst>
                  <a:ahLst/>
                  <a:cxnLst>
                    <a:cxn ang="0">
                      <a:pos x="T0" y="T1"/>
                    </a:cxn>
                    <a:cxn ang="0">
                      <a:pos x="T2" y="T3"/>
                    </a:cxn>
                    <a:cxn ang="0">
                      <a:pos x="T4" y="T5"/>
                    </a:cxn>
                    <a:cxn ang="0">
                      <a:pos x="T6" y="T7"/>
                    </a:cxn>
                    <a:cxn ang="0">
                      <a:pos x="T8" y="T9"/>
                    </a:cxn>
                  </a:cxnLst>
                  <a:rect l="0" t="0" r="r" b="b"/>
                  <a:pathLst>
                    <a:path w="11" h="17">
                      <a:moveTo>
                        <a:pt x="2" y="16"/>
                      </a:moveTo>
                      <a:cubicBezTo>
                        <a:pt x="5" y="11"/>
                        <a:pt x="7" y="6"/>
                        <a:pt x="11" y="1"/>
                      </a:cubicBezTo>
                      <a:cubicBezTo>
                        <a:pt x="11" y="1"/>
                        <a:pt x="10" y="0"/>
                        <a:pt x="10" y="1"/>
                      </a:cubicBezTo>
                      <a:cubicBezTo>
                        <a:pt x="6" y="5"/>
                        <a:pt x="4" y="11"/>
                        <a:pt x="0" y="16"/>
                      </a:cubicBezTo>
                      <a:cubicBezTo>
                        <a:pt x="0" y="16"/>
                        <a:pt x="1" y="17"/>
                        <a:pt x="2"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3" name="Freeform 110"/>
                <p:cNvSpPr/>
                <p:nvPr/>
              </p:nvSpPr>
              <p:spPr bwMode="auto">
                <a:xfrm>
                  <a:off x="1368425" y="2740026"/>
                  <a:ext cx="9525" cy="15875"/>
                </a:xfrm>
                <a:custGeom>
                  <a:avLst/>
                  <a:gdLst>
                    <a:gd name="T0" fmla="*/ 2 w 9"/>
                    <a:gd name="T1" fmla="*/ 14 h 15"/>
                    <a:gd name="T2" fmla="*/ 9 w 9"/>
                    <a:gd name="T3" fmla="*/ 1 h 15"/>
                    <a:gd name="T4" fmla="*/ 7 w 9"/>
                    <a:gd name="T5" fmla="*/ 0 h 15"/>
                    <a:gd name="T6" fmla="*/ 0 w 9"/>
                    <a:gd name="T7" fmla="*/ 14 h 15"/>
                    <a:gd name="T8" fmla="*/ 2 w 9"/>
                    <a:gd name="T9" fmla="*/ 14 h 15"/>
                  </a:gdLst>
                  <a:ahLst/>
                  <a:cxnLst>
                    <a:cxn ang="0">
                      <a:pos x="T0" y="T1"/>
                    </a:cxn>
                    <a:cxn ang="0">
                      <a:pos x="T2" y="T3"/>
                    </a:cxn>
                    <a:cxn ang="0">
                      <a:pos x="T4" y="T5"/>
                    </a:cxn>
                    <a:cxn ang="0">
                      <a:pos x="T6" y="T7"/>
                    </a:cxn>
                    <a:cxn ang="0">
                      <a:pos x="T8" y="T9"/>
                    </a:cxn>
                  </a:cxnLst>
                  <a:rect l="0" t="0" r="r" b="b"/>
                  <a:pathLst>
                    <a:path w="9" h="15">
                      <a:moveTo>
                        <a:pt x="2" y="14"/>
                      </a:moveTo>
                      <a:cubicBezTo>
                        <a:pt x="3" y="9"/>
                        <a:pt x="6" y="5"/>
                        <a:pt x="9" y="1"/>
                      </a:cubicBezTo>
                      <a:cubicBezTo>
                        <a:pt x="9" y="0"/>
                        <a:pt x="8" y="0"/>
                        <a:pt x="7" y="0"/>
                      </a:cubicBezTo>
                      <a:cubicBezTo>
                        <a:pt x="5" y="5"/>
                        <a:pt x="2" y="9"/>
                        <a:pt x="0" y="14"/>
                      </a:cubicBezTo>
                      <a:cubicBezTo>
                        <a:pt x="0" y="14"/>
                        <a:pt x="1" y="15"/>
                        <a:pt x="2"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4" name="Freeform 111"/>
                <p:cNvSpPr/>
                <p:nvPr/>
              </p:nvSpPr>
              <p:spPr bwMode="auto">
                <a:xfrm>
                  <a:off x="1370013" y="2743201"/>
                  <a:ext cx="9525" cy="17463"/>
                </a:xfrm>
                <a:custGeom>
                  <a:avLst/>
                  <a:gdLst>
                    <a:gd name="T0" fmla="*/ 1 w 8"/>
                    <a:gd name="T1" fmla="*/ 16 h 16"/>
                    <a:gd name="T2" fmla="*/ 8 w 8"/>
                    <a:gd name="T3" fmla="*/ 1 h 16"/>
                    <a:gd name="T4" fmla="*/ 7 w 8"/>
                    <a:gd name="T5" fmla="*/ 1 h 16"/>
                    <a:gd name="T6" fmla="*/ 0 w 8"/>
                    <a:gd name="T7" fmla="*/ 15 h 16"/>
                    <a:gd name="T8" fmla="*/ 1 w 8"/>
                    <a:gd name="T9" fmla="*/ 16 h 16"/>
                  </a:gdLst>
                  <a:ahLst/>
                  <a:cxnLst>
                    <a:cxn ang="0">
                      <a:pos x="T0" y="T1"/>
                    </a:cxn>
                    <a:cxn ang="0">
                      <a:pos x="T2" y="T3"/>
                    </a:cxn>
                    <a:cxn ang="0">
                      <a:pos x="T4" y="T5"/>
                    </a:cxn>
                    <a:cxn ang="0">
                      <a:pos x="T6" y="T7"/>
                    </a:cxn>
                    <a:cxn ang="0">
                      <a:pos x="T8" y="T9"/>
                    </a:cxn>
                  </a:cxnLst>
                  <a:rect l="0" t="0" r="r" b="b"/>
                  <a:pathLst>
                    <a:path w="8" h="16">
                      <a:moveTo>
                        <a:pt x="1" y="16"/>
                      </a:moveTo>
                      <a:cubicBezTo>
                        <a:pt x="3" y="11"/>
                        <a:pt x="6" y="6"/>
                        <a:pt x="8" y="1"/>
                      </a:cubicBezTo>
                      <a:cubicBezTo>
                        <a:pt x="8" y="1"/>
                        <a:pt x="7" y="0"/>
                        <a:pt x="7" y="1"/>
                      </a:cubicBezTo>
                      <a:cubicBezTo>
                        <a:pt x="4" y="6"/>
                        <a:pt x="2" y="10"/>
                        <a:pt x="0" y="15"/>
                      </a:cubicBezTo>
                      <a:cubicBezTo>
                        <a:pt x="0" y="16"/>
                        <a:pt x="1" y="16"/>
                        <a:pt x="1"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5" name="Freeform 112"/>
                <p:cNvSpPr/>
                <p:nvPr/>
              </p:nvSpPr>
              <p:spPr bwMode="auto">
                <a:xfrm>
                  <a:off x="1373188" y="2743201"/>
                  <a:ext cx="7938" cy="17463"/>
                </a:xfrm>
                <a:custGeom>
                  <a:avLst/>
                  <a:gdLst>
                    <a:gd name="T0" fmla="*/ 2 w 8"/>
                    <a:gd name="T1" fmla="*/ 15 h 16"/>
                    <a:gd name="T2" fmla="*/ 8 w 8"/>
                    <a:gd name="T3" fmla="*/ 1 h 16"/>
                    <a:gd name="T4" fmla="*/ 7 w 8"/>
                    <a:gd name="T5" fmla="*/ 1 h 16"/>
                    <a:gd name="T6" fmla="*/ 1 w 8"/>
                    <a:gd name="T7" fmla="*/ 14 h 16"/>
                    <a:gd name="T8" fmla="*/ 2 w 8"/>
                    <a:gd name="T9" fmla="*/ 15 h 16"/>
                  </a:gdLst>
                  <a:ahLst/>
                  <a:cxnLst>
                    <a:cxn ang="0">
                      <a:pos x="T0" y="T1"/>
                    </a:cxn>
                    <a:cxn ang="0">
                      <a:pos x="T2" y="T3"/>
                    </a:cxn>
                    <a:cxn ang="0">
                      <a:pos x="T4" y="T5"/>
                    </a:cxn>
                    <a:cxn ang="0">
                      <a:pos x="T6" y="T7"/>
                    </a:cxn>
                    <a:cxn ang="0">
                      <a:pos x="T8" y="T9"/>
                    </a:cxn>
                  </a:cxnLst>
                  <a:rect l="0" t="0" r="r" b="b"/>
                  <a:pathLst>
                    <a:path w="8" h="16">
                      <a:moveTo>
                        <a:pt x="2" y="15"/>
                      </a:moveTo>
                      <a:cubicBezTo>
                        <a:pt x="4" y="11"/>
                        <a:pt x="6" y="6"/>
                        <a:pt x="8" y="1"/>
                      </a:cubicBezTo>
                      <a:cubicBezTo>
                        <a:pt x="8" y="1"/>
                        <a:pt x="7" y="0"/>
                        <a:pt x="7" y="1"/>
                      </a:cubicBezTo>
                      <a:cubicBezTo>
                        <a:pt x="5" y="5"/>
                        <a:pt x="3" y="10"/>
                        <a:pt x="1" y="14"/>
                      </a:cubicBezTo>
                      <a:cubicBezTo>
                        <a:pt x="0" y="15"/>
                        <a:pt x="1" y="16"/>
                        <a:pt x="2"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6" name="Freeform 113"/>
                <p:cNvSpPr/>
                <p:nvPr/>
              </p:nvSpPr>
              <p:spPr bwMode="auto">
                <a:xfrm>
                  <a:off x="1376363" y="2744788"/>
                  <a:ext cx="6350" cy="20638"/>
                </a:xfrm>
                <a:custGeom>
                  <a:avLst/>
                  <a:gdLst>
                    <a:gd name="T0" fmla="*/ 2 w 6"/>
                    <a:gd name="T1" fmla="*/ 19 h 19"/>
                    <a:gd name="T2" fmla="*/ 6 w 6"/>
                    <a:gd name="T3" fmla="*/ 1 h 19"/>
                    <a:gd name="T4" fmla="*/ 5 w 6"/>
                    <a:gd name="T5" fmla="*/ 1 h 19"/>
                    <a:gd name="T6" fmla="*/ 0 w 6"/>
                    <a:gd name="T7" fmla="*/ 19 h 19"/>
                    <a:gd name="T8" fmla="*/ 2 w 6"/>
                    <a:gd name="T9" fmla="*/ 19 h 19"/>
                  </a:gdLst>
                  <a:ahLst/>
                  <a:cxnLst>
                    <a:cxn ang="0">
                      <a:pos x="T0" y="T1"/>
                    </a:cxn>
                    <a:cxn ang="0">
                      <a:pos x="T2" y="T3"/>
                    </a:cxn>
                    <a:cxn ang="0">
                      <a:pos x="T4" y="T5"/>
                    </a:cxn>
                    <a:cxn ang="0">
                      <a:pos x="T6" y="T7"/>
                    </a:cxn>
                    <a:cxn ang="0">
                      <a:pos x="T8" y="T9"/>
                    </a:cxn>
                  </a:cxnLst>
                  <a:rect l="0" t="0" r="r" b="b"/>
                  <a:pathLst>
                    <a:path w="6" h="19">
                      <a:moveTo>
                        <a:pt x="2" y="19"/>
                      </a:moveTo>
                      <a:cubicBezTo>
                        <a:pt x="2" y="12"/>
                        <a:pt x="5" y="7"/>
                        <a:pt x="6" y="1"/>
                      </a:cubicBezTo>
                      <a:cubicBezTo>
                        <a:pt x="6" y="0"/>
                        <a:pt x="5" y="0"/>
                        <a:pt x="5" y="1"/>
                      </a:cubicBezTo>
                      <a:cubicBezTo>
                        <a:pt x="4" y="7"/>
                        <a:pt x="1" y="12"/>
                        <a:pt x="0" y="19"/>
                      </a:cubicBezTo>
                      <a:cubicBezTo>
                        <a:pt x="0" y="19"/>
                        <a:pt x="2" y="19"/>
                        <a:pt x="2" y="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7" name="Freeform 114"/>
                <p:cNvSpPr/>
                <p:nvPr/>
              </p:nvSpPr>
              <p:spPr bwMode="auto">
                <a:xfrm>
                  <a:off x="1376363" y="2751138"/>
                  <a:ext cx="6350" cy="15875"/>
                </a:xfrm>
                <a:custGeom>
                  <a:avLst/>
                  <a:gdLst>
                    <a:gd name="T0" fmla="*/ 1 w 6"/>
                    <a:gd name="T1" fmla="*/ 14 h 15"/>
                    <a:gd name="T2" fmla="*/ 5 w 6"/>
                    <a:gd name="T3" fmla="*/ 1 h 15"/>
                    <a:gd name="T4" fmla="*/ 4 w 6"/>
                    <a:gd name="T5" fmla="*/ 1 h 15"/>
                    <a:gd name="T6" fmla="*/ 0 w 6"/>
                    <a:gd name="T7" fmla="*/ 13 h 15"/>
                    <a:gd name="T8" fmla="*/ 1 w 6"/>
                    <a:gd name="T9" fmla="*/ 14 h 15"/>
                  </a:gdLst>
                  <a:ahLst/>
                  <a:cxnLst>
                    <a:cxn ang="0">
                      <a:pos x="T0" y="T1"/>
                    </a:cxn>
                    <a:cxn ang="0">
                      <a:pos x="T2" y="T3"/>
                    </a:cxn>
                    <a:cxn ang="0">
                      <a:pos x="T4" y="T5"/>
                    </a:cxn>
                    <a:cxn ang="0">
                      <a:pos x="T6" y="T7"/>
                    </a:cxn>
                    <a:cxn ang="0">
                      <a:pos x="T8" y="T9"/>
                    </a:cxn>
                  </a:cxnLst>
                  <a:rect l="0" t="0" r="r" b="b"/>
                  <a:pathLst>
                    <a:path w="6" h="15">
                      <a:moveTo>
                        <a:pt x="1" y="14"/>
                      </a:moveTo>
                      <a:cubicBezTo>
                        <a:pt x="2" y="10"/>
                        <a:pt x="4" y="6"/>
                        <a:pt x="5" y="1"/>
                      </a:cubicBezTo>
                      <a:cubicBezTo>
                        <a:pt x="6" y="0"/>
                        <a:pt x="4" y="0"/>
                        <a:pt x="4" y="1"/>
                      </a:cubicBezTo>
                      <a:cubicBezTo>
                        <a:pt x="3" y="5"/>
                        <a:pt x="1" y="9"/>
                        <a:pt x="0" y="13"/>
                      </a:cubicBezTo>
                      <a:cubicBezTo>
                        <a:pt x="0" y="14"/>
                        <a:pt x="1" y="15"/>
                        <a:pt x="1"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8" name="Freeform 115"/>
                <p:cNvSpPr/>
                <p:nvPr/>
              </p:nvSpPr>
              <p:spPr bwMode="auto">
                <a:xfrm>
                  <a:off x="1379538" y="2754313"/>
                  <a:ext cx="4763" cy="14288"/>
                </a:xfrm>
                <a:custGeom>
                  <a:avLst/>
                  <a:gdLst>
                    <a:gd name="T0" fmla="*/ 2 w 4"/>
                    <a:gd name="T1" fmla="*/ 13 h 14"/>
                    <a:gd name="T2" fmla="*/ 3 w 4"/>
                    <a:gd name="T3" fmla="*/ 2 h 14"/>
                    <a:gd name="T4" fmla="*/ 2 w 4"/>
                    <a:gd name="T5" fmla="*/ 1 h 14"/>
                    <a:gd name="T6" fmla="*/ 0 w 4"/>
                    <a:gd name="T7" fmla="*/ 13 h 14"/>
                    <a:gd name="T8" fmla="*/ 2 w 4"/>
                    <a:gd name="T9" fmla="*/ 13 h 14"/>
                  </a:gdLst>
                  <a:ahLst/>
                  <a:cxnLst>
                    <a:cxn ang="0">
                      <a:pos x="T0" y="T1"/>
                    </a:cxn>
                    <a:cxn ang="0">
                      <a:pos x="T2" y="T3"/>
                    </a:cxn>
                    <a:cxn ang="0">
                      <a:pos x="T4" y="T5"/>
                    </a:cxn>
                    <a:cxn ang="0">
                      <a:pos x="T6" y="T7"/>
                    </a:cxn>
                    <a:cxn ang="0">
                      <a:pos x="T8" y="T9"/>
                    </a:cxn>
                  </a:cxnLst>
                  <a:rect l="0" t="0" r="r" b="b"/>
                  <a:pathLst>
                    <a:path w="4" h="14">
                      <a:moveTo>
                        <a:pt x="2" y="13"/>
                      </a:moveTo>
                      <a:cubicBezTo>
                        <a:pt x="2" y="9"/>
                        <a:pt x="3" y="5"/>
                        <a:pt x="3" y="2"/>
                      </a:cubicBezTo>
                      <a:cubicBezTo>
                        <a:pt x="4" y="1"/>
                        <a:pt x="2" y="0"/>
                        <a:pt x="2" y="1"/>
                      </a:cubicBezTo>
                      <a:cubicBezTo>
                        <a:pt x="1" y="5"/>
                        <a:pt x="1" y="9"/>
                        <a:pt x="0" y="13"/>
                      </a:cubicBezTo>
                      <a:cubicBezTo>
                        <a:pt x="0" y="14"/>
                        <a:pt x="2" y="14"/>
                        <a:pt x="2"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9" name="Freeform 116"/>
                <p:cNvSpPr/>
                <p:nvPr/>
              </p:nvSpPr>
              <p:spPr bwMode="auto">
                <a:xfrm>
                  <a:off x="1382713" y="2754313"/>
                  <a:ext cx="1588" cy="15875"/>
                </a:xfrm>
                <a:custGeom>
                  <a:avLst/>
                  <a:gdLst>
                    <a:gd name="T0" fmla="*/ 2 w 2"/>
                    <a:gd name="T1" fmla="*/ 14 h 14"/>
                    <a:gd name="T2" fmla="*/ 2 w 2"/>
                    <a:gd name="T3" fmla="*/ 1 h 14"/>
                    <a:gd name="T4" fmla="*/ 1 w 2"/>
                    <a:gd name="T5" fmla="*/ 1 h 14"/>
                    <a:gd name="T6" fmla="*/ 0 w 2"/>
                    <a:gd name="T7" fmla="*/ 14 h 14"/>
                    <a:gd name="T8" fmla="*/ 2 w 2"/>
                    <a:gd name="T9" fmla="*/ 14 h 14"/>
                  </a:gdLst>
                  <a:ahLst/>
                  <a:cxnLst>
                    <a:cxn ang="0">
                      <a:pos x="T0" y="T1"/>
                    </a:cxn>
                    <a:cxn ang="0">
                      <a:pos x="T2" y="T3"/>
                    </a:cxn>
                    <a:cxn ang="0">
                      <a:pos x="T4" y="T5"/>
                    </a:cxn>
                    <a:cxn ang="0">
                      <a:pos x="T6" y="T7"/>
                    </a:cxn>
                    <a:cxn ang="0">
                      <a:pos x="T8" y="T9"/>
                    </a:cxn>
                  </a:cxnLst>
                  <a:rect l="0" t="0" r="r" b="b"/>
                  <a:pathLst>
                    <a:path w="2" h="14">
                      <a:moveTo>
                        <a:pt x="2" y="14"/>
                      </a:moveTo>
                      <a:cubicBezTo>
                        <a:pt x="2" y="9"/>
                        <a:pt x="1" y="5"/>
                        <a:pt x="2" y="1"/>
                      </a:cubicBezTo>
                      <a:cubicBezTo>
                        <a:pt x="2" y="0"/>
                        <a:pt x="1" y="0"/>
                        <a:pt x="1" y="1"/>
                      </a:cubicBezTo>
                      <a:cubicBezTo>
                        <a:pt x="0" y="5"/>
                        <a:pt x="0" y="9"/>
                        <a:pt x="0" y="14"/>
                      </a:cubicBezTo>
                      <a:cubicBezTo>
                        <a:pt x="0" y="14"/>
                        <a:pt x="2" y="14"/>
                        <a:pt x="2"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0" name="Freeform 117"/>
                <p:cNvSpPr/>
                <p:nvPr/>
              </p:nvSpPr>
              <p:spPr bwMode="auto">
                <a:xfrm>
                  <a:off x="1384300" y="2755901"/>
                  <a:ext cx="1588" cy="14288"/>
                </a:xfrm>
                <a:custGeom>
                  <a:avLst/>
                  <a:gdLst>
                    <a:gd name="T0" fmla="*/ 1 w 2"/>
                    <a:gd name="T1" fmla="*/ 12 h 13"/>
                    <a:gd name="T2" fmla="*/ 2 w 2"/>
                    <a:gd name="T3" fmla="*/ 1 h 13"/>
                    <a:gd name="T4" fmla="*/ 1 w 2"/>
                    <a:gd name="T5" fmla="*/ 1 h 13"/>
                    <a:gd name="T6" fmla="*/ 0 w 2"/>
                    <a:gd name="T7" fmla="*/ 12 h 13"/>
                    <a:gd name="T8" fmla="*/ 1 w 2"/>
                    <a:gd name="T9" fmla="*/ 12 h 13"/>
                  </a:gdLst>
                  <a:ahLst/>
                  <a:cxnLst>
                    <a:cxn ang="0">
                      <a:pos x="T0" y="T1"/>
                    </a:cxn>
                    <a:cxn ang="0">
                      <a:pos x="T2" y="T3"/>
                    </a:cxn>
                    <a:cxn ang="0">
                      <a:pos x="T4" y="T5"/>
                    </a:cxn>
                    <a:cxn ang="0">
                      <a:pos x="T6" y="T7"/>
                    </a:cxn>
                    <a:cxn ang="0">
                      <a:pos x="T8" y="T9"/>
                    </a:cxn>
                  </a:cxnLst>
                  <a:rect l="0" t="0" r="r" b="b"/>
                  <a:pathLst>
                    <a:path w="2" h="13">
                      <a:moveTo>
                        <a:pt x="1" y="12"/>
                      </a:moveTo>
                      <a:cubicBezTo>
                        <a:pt x="2" y="8"/>
                        <a:pt x="2" y="4"/>
                        <a:pt x="2" y="1"/>
                      </a:cubicBezTo>
                      <a:cubicBezTo>
                        <a:pt x="2" y="0"/>
                        <a:pt x="1" y="0"/>
                        <a:pt x="1" y="1"/>
                      </a:cubicBezTo>
                      <a:cubicBezTo>
                        <a:pt x="1" y="4"/>
                        <a:pt x="1" y="8"/>
                        <a:pt x="0" y="12"/>
                      </a:cubicBezTo>
                      <a:cubicBezTo>
                        <a:pt x="0" y="13"/>
                        <a:pt x="1" y="13"/>
                        <a:pt x="1"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1" name="Freeform 118"/>
                <p:cNvSpPr/>
                <p:nvPr/>
              </p:nvSpPr>
              <p:spPr bwMode="auto">
                <a:xfrm>
                  <a:off x="1385888" y="2751138"/>
                  <a:ext cx="0" cy="15875"/>
                </a:xfrm>
                <a:custGeom>
                  <a:avLst/>
                  <a:gdLst>
                    <a:gd name="T0" fmla="*/ 1 w 1"/>
                    <a:gd name="T1" fmla="*/ 13 h 14"/>
                    <a:gd name="T2" fmla="*/ 1 w 1"/>
                    <a:gd name="T3" fmla="*/ 1 h 14"/>
                    <a:gd name="T4" fmla="*/ 0 w 1"/>
                    <a:gd name="T5" fmla="*/ 1 h 14"/>
                    <a:gd name="T6" fmla="*/ 0 w 1"/>
                    <a:gd name="T7" fmla="*/ 13 h 14"/>
                    <a:gd name="T8" fmla="*/ 1 w 1"/>
                    <a:gd name="T9" fmla="*/ 13 h 14"/>
                  </a:gdLst>
                  <a:ahLst/>
                  <a:cxnLst>
                    <a:cxn ang="0">
                      <a:pos x="T0" y="T1"/>
                    </a:cxn>
                    <a:cxn ang="0">
                      <a:pos x="T2" y="T3"/>
                    </a:cxn>
                    <a:cxn ang="0">
                      <a:pos x="T4" y="T5"/>
                    </a:cxn>
                    <a:cxn ang="0">
                      <a:pos x="T6" y="T7"/>
                    </a:cxn>
                    <a:cxn ang="0">
                      <a:pos x="T8" y="T9"/>
                    </a:cxn>
                  </a:cxnLst>
                  <a:rect l="0" t="0" r="r" b="b"/>
                  <a:pathLst>
                    <a:path w="1" h="14">
                      <a:moveTo>
                        <a:pt x="1" y="13"/>
                      </a:moveTo>
                      <a:cubicBezTo>
                        <a:pt x="1" y="9"/>
                        <a:pt x="1" y="5"/>
                        <a:pt x="1" y="1"/>
                      </a:cubicBezTo>
                      <a:cubicBezTo>
                        <a:pt x="1" y="0"/>
                        <a:pt x="0" y="0"/>
                        <a:pt x="0" y="1"/>
                      </a:cubicBezTo>
                      <a:cubicBezTo>
                        <a:pt x="0" y="5"/>
                        <a:pt x="0" y="9"/>
                        <a:pt x="0" y="13"/>
                      </a:cubicBezTo>
                      <a:cubicBezTo>
                        <a:pt x="0" y="14"/>
                        <a:pt x="1" y="14"/>
                        <a:pt x="1"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2" name="Freeform 119"/>
                <p:cNvSpPr/>
                <p:nvPr/>
              </p:nvSpPr>
              <p:spPr bwMode="auto">
                <a:xfrm>
                  <a:off x="1354138" y="2720976"/>
                  <a:ext cx="9525" cy="12700"/>
                </a:xfrm>
                <a:custGeom>
                  <a:avLst/>
                  <a:gdLst>
                    <a:gd name="T0" fmla="*/ 1 w 9"/>
                    <a:gd name="T1" fmla="*/ 11 h 12"/>
                    <a:gd name="T2" fmla="*/ 9 w 9"/>
                    <a:gd name="T3" fmla="*/ 1 h 12"/>
                    <a:gd name="T4" fmla="*/ 8 w 9"/>
                    <a:gd name="T5" fmla="*/ 1 h 12"/>
                    <a:gd name="T6" fmla="*/ 0 w 9"/>
                    <a:gd name="T7" fmla="*/ 10 h 12"/>
                    <a:gd name="T8" fmla="*/ 1 w 9"/>
                    <a:gd name="T9" fmla="*/ 11 h 12"/>
                  </a:gdLst>
                  <a:ahLst/>
                  <a:cxnLst>
                    <a:cxn ang="0">
                      <a:pos x="T0" y="T1"/>
                    </a:cxn>
                    <a:cxn ang="0">
                      <a:pos x="T2" y="T3"/>
                    </a:cxn>
                    <a:cxn ang="0">
                      <a:pos x="T4" y="T5"/>
                    </a:cxn>
                    <a:cxn ang="0">
                      <a:pos x="T6" y="T7"/>
                    </a:cxn>
                    <a:cxn ang="0">
                      <a:pos x="T8" y="T9"/>
                    </a:cxn>
                  </a:cxnLst>
                  <a:rect l="0" t="0" r="r" b="b"/>
                  <a:pathLst>
                    <a:path w="9" h="12">
                      <a:moveTo>
                        <a:pt x="1" y="11"/>
                      </a:moveTo>
                      <a:cubicBezTo>
                        <a:pt x="4" y="8"/>
                        <a:pt x="6" y="4"/>
                        <a:pt x="9" y="1"/>
                      </a:cubicBezTo>
                      <a:cubicBezTo>
                        <a:pt x="9" y="1"/>
                        <a:pt x="8" y="0"/>
                        <a:pt x="8" y="1"/>
                      </a:cubicBezTo>
                      <a:cubicBezTo>
                        <a:pt x="5" y="4"/>
                        <a:pt x="3" y="7"/>
                        <a:pt x="0" y="10"/>
                      </a:cubicBezTo>
                      <a:cubicBezTo>
                        <a:pt x="0" y="11"/>
                        <a:pt x="0" y="12"/>
                        <a:pt x="1"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3" name="Freeform 120"/>
                <p:cNvSpPr/>
                <p:nvPr/>
              </p:nvSpPr>
              <p:spPr bwMode="auto">
                <a:xfrm>
                  <a:off x="1355725" y="2720976"/>
                  <a:ext cx="11113" cy="12700"/>
                </a:xfrm>
                <a:custGeom>
                  <a:avLst/>
                  <a:gdLst>
                    <a:gd name="T0" fmla="*/ 1 w 10"/>
                    <a:gd name="T1" fmla="*/ 11 h 12"/>
                    <a:gd name="T2" fmla="*/ 9 w 10"/>
                    <a:gd name="T3" fmla="*/ 1 h 12"/>
                    <a:gd name="T4" fmla="*/ 8 w 10"/>
                    <a:gd name="T5" fmla="*/ 1 h 12"/>
                    <a:gd name="T6" fmla="*/ 0 w 10"/>
                    <a:gd name="T7" fmla="*/ 11 h 12"/>
                    <a:gd name="T8" fmla="*/ 1 w 10"/>
                    <a:gd name="T9" fmla="*/ 11 h 12"/>
                  </a:gdLst>
                  <a:ahLst/>
                  <a:cxnLst>
                    <a:cxn ang="0">
                      <a:pos x="T0" y="T1"/>
                    </a:cxn>
                    <a:cxn ang="0">
                      <a:pos x="T2" y="T3"/>
                    </a:cxn>
                    <a:cxn ang="0">
                      <a:pos x="T4" y="T5"/>
                    </a:cxn>
                    <a:cxn ang="0">
                      <a:pos x="T6" y="T7"/>
                    </a:cxn>
                    <a:cxn ang="0">
                      <a:pos x="T8" y="T9"/>
                    </a:cxn>
                  </a:cxnLst>
                  <a:rect l="0" t="0" r="r" b="b"/>
                  <a:pathLst>
                    <a:path w="10" h="12">
                      <a:moveTo>
                        <a:pt x="1" y="11"/>
                      </a:moveTo>
                      <a:cubicBezTo>
                        <a:pt x="3" y="7"/>
                        <a:pt x="6" y="4"/>
                        <a:pt x="9" y="1"/>
                      </a:cubicBezTo>
                      <a:cubicBezTo>
                        <a:pt x="10" y="1"/>
                        <a:pt x="9" y="0"/>
                        <a:pt x="8" y="1"/>
                      </a:cubicBezTo>
                      <a:cubicBezTo>
                        <a:pt x="5" y="3"/>
                        <a:pt x="2" y="7"/>
                        <a:pt x="0" y="11"/>
                      </a:cubicBezTo>
                      <a:cubicBezTo>
                        <a:pt x="0" y="11"/>
                        <a:pt x="1" y="12"/>
                        <a:pt x="1"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4" name="Freeform 121"/>
                <p:cNvSpPr/>
                <p:nvPr/>
              </p:nvSpPr>
              <p:spPr bwMode="auto">
                <a:xfrm>
                  <a:off x="1360488" y="2720976"/>
                  <a:ext cx="9525" cy="11113"/>
                </a:xfrm>
                <a:custGeom>
                  <a:avLst/>
                  <a:gdLst>
                    <a:gd name="T0" fmla="*/ 2 w 8"/>
                    <a:gd name="T1" fmla="*/ 9 h 10"/>
                    <a:gd name="T2" fmla="*/ 8 w 8"/>
                    <a:gd name="T3" fmla="*/ 1 h 10"/>
                    <a:gd name="T4" fmla="*/ 7 w 8"/>
                    <a:gd name="T5" fmla="*/ 1 h 10"/>
                    <a:gd name="T6" fmla="*/ 1 w 8"/>
                    <a:gd name="T7" fmla="*/ 9 h 10"/>
                    <a:gd name="T8" fmla="*/ 2 w 8"/>
                    <a:gd name="T9" fmla="*/ 9 h 10"/>
                  </a:gdLst>
                  <a:ahLst/>
                  <a:cxnLst>
                    <a:cxn ang="0">
                      <a:pos x="T0" y="T1"/>
                    </a:cxn>
                    <a:cxn ang="0">
                      <a:pos x="T2" y="T3"/>
                    </a:cxn>
                    <a:cxn ang="0">
                      <a:pos x="T4" y="T5"/>
                    </a:cxn>
                    <a:cxn ang="0">
                      <a:pos x="T6" y="T7"/>
                    </a:cxn>
                    <a:cxn ang="0">
                      <a:pos x="T8" y="T9"/>
                    </a:cxn>
                  </a:cxnLst>
                  <a:rect l="0" t="0" r="r" b="b"/>
                  <a:pathLst>
                    <a:path w="8" h="10">
                      <a:moveTo>
                        <a:pt x="2" y="9"/>
                      </a:moveTo>
                      <a:cubicBezTo>
                        <a:pt x="4" y="7"/>
                        <a:pt x="6" y="4"/>
                        <a:pt x="8" y="1"/>
                      </a:cubicBezTo>
                      <a:cubicBezTo>
                        <a:pt x="8" y="1"/>
                        <a:pt x="7" y="0"/>
                        <a:pt x="7" y="1"/>
                      </a:cubicBezTo>
                      <a:cubicBezTo>
                        <a:pt x="5" y="3"/>
                        <a:pt x="3" y="6"/>
                        <a:pt x="1" y="9"/>
                      </a:cubicBezTo>
                      <a:cubicBezTo>
                        <a:pt x="0" y="9"/>
                        <a:pt x="2" y="10"/>
                        <a:pt x="2"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5" name="Freeform 122"/>
                <p:cNvSpPr/>
                <p:nvPr/>
              </p:nvSpPr>
              <p:spPr bwMode="auto">
                <a:xfrm>
                  <a:off x="1362075" y="2720976"/>
                  <a:ext cx="7938" cy="11113"/>
                </a:xfrm>
                <a:custGeom>
                  <a:avLst/>
                  <a:gdLst>
                    <a:gd name="T0" fmla="*/ 1 w 8"/>
                    <a:gd name="T1" fmla="*/ 10 h 11"/>
                    <a:gd name="T2" fmla="*/ 7 w 8"/>
                    <a:gd name="T3" fmla="*/ 1 h 11"/>
                    <a:gd name="T4" fmla="*/ 7 w 8"/>
                    <a:gd name="T5" fmla="*/ 1 h 11"/>
                    <a:gd name="T6" fmla="*/ 0 w 8"/>
                    <a:gd name="T7" fmla="*/ 9 h 11"/>
                    <a:gd name="T8" fmla="*/ 1 w 8"/>
                    <a:gd name="T9" fmla="*/ 10 h 11"/>
                  </a:gdLst>
                  <a:ahLst/>
                  <a:cxnLst>
                    <a:cxn ang="0">
                      <a:pos x="T0" y="T1"/>
                    </a:cxn>
                    <a:cxn ang="0">
                      <a:pos x="T2" y="T3"/>
                    </a:cxn>
                    <a:cxn ang="0">
                      <a:pos x="T4" y="T5"/>
                    </a:cxn>
                    <a:cxn ang="0">
                      <a:pos x="T6" y="T7"/>
                    </a:cxn>
                    <a:cxn ang="0">
                      <a:pos x="T8" y="T9"/>
                    </a:cxn>
                  </a:cxnLst>
                  <a:rect l="0" t="0" r="r" b="b"/>
                  <a:pathLst>
                    <a:path w="8" h="11">
                      <a:moveTo>
                        <a:pt x="1" y="10"/>
                      </a:moveTo>
                      <a:cubicBezTo>
                        <a:pt x="3" y="7"/>
                        <a:pt x="5" y="4"/>
                        <a:pt x="7" y="1"/>
                      </a:cubicBezTo>
                      <a:cubicBezTo>
                        <a:pt x="8" y="1"/>
                        <a:pt x="7" y="0"/>
                        <a:pt x="7" y="1"/>
                      </a:cubicBezTo>
                      <a:cubicBezTo>
                        <a:pt x="4" y="3"/>
                        <a:pt x="2" y="6"/>
                        <a:pt x="0" y="9"/>
                      </a:cubicBezTo>
                      <a:cubicBezTo>
                        <a:pt x="0" y="10"/>
                        <a:pt x="1" y="11"/>
                        <a:pt x="1"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6" name="Freeform 123"/>
                <p:cNvSpPr/>
                <p:nvPr/>
              </p:nvSpPr>
              <p:spPr bwMode="auto">
                <a:xfrm>
                  <a:off x="1363663" y="2719388"/>
                  <a:ext cx="12700" cy="11113"/>
                </a:xfrm>
                <a:custGeom>
                  <a:avLst/>
                  <a:gdLst>
                    <a:gd name="T0" fmla="*/ 1 w 11"/>
                    <a:gd name="T1" fmla="*/ 10 h 11"/>
                    <a:gd name="T2" fmla="*/ 10 w 11"/>
                    <a:gd name="T3" fmla="*/ 2 h 11"/>
                    <a:gd name="T4" fmla="*/ 9 w 11"/>
                    <a:gd name="T5" fmla="*/ 1 h 11"/>
                    <a:gd name="T6" fmla="*/ 1 w 11"/>
                    <a:gd name="T7" fmla="*/ 9 h 11"/>
                    <a:gd name="T8" fmla="*/ 1 w 11"/>
                    <a:gd name="T9" fmla="*/ 10 h 11"/>
                  </a:gdLst>
                  <a:ahLst/>
                  <a:cxnLst>
                    <a:cxn ang="0">
                      <a:pos x="T0" y="T1"/>
                    </a:cxn>
                    <a:cxn ang="0">
                      <a:pos x="T2" y="T3"/>
                    </a:cxn>
                    <a:cxn ang="0">
                      <a:pos x="T4" y="T5"/>
                    </a:cxn>
                    <a:cxn ang="0">
                      <a:pos x="T6" y="T7"/>
                    </a:cxn>
                    <a:cxn ang="0">
                      <a:pos x="T8" y="T9"/>
                    </a:cxn>
                  </a:cxnLst>
                  <a:rect l="0" t="0" r="r" b="b"/>
                  <a:pathLst>
                    <a:path w="11" h="11">
                      <a:moveTo>
                        <a:pt x="1" y="10"/>
                      </a:moveTo>
                      <a:cubicBezTo>
                        <a:pt x="5" y="8"/>
                        <a:pt x="8" y="5"/>
                        <a:pt x="10" y="2"/>
                      </a:cubicBezTo>
                      <a:cubicBezTo>
                        <a:pt x="11" y="1"/>
                        <a:pt x="10" y="0"/>
                        <a:pt x="9" y="1"/>
                      </a:cubicBezTo>
                      <a:cubicBezTo>
                        <a:pt x="7" y="4"/>
                        <a:pt x="4" y="7"/>
                        <a:pt x="1" y="9"/>
                      </a:cubicBezTo>
                      <a:cubicBezTo>
                        <a:pt x="0" y="10"/>
                        <a:pt x="0" y="11"/>
                        <a:pt x="1"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7" name="Freeform 124"/>
                <p:cNvSpPr/>
                <p:nvPr/>
              </p:nvSpPr>
              <p:spPr bwMode="auto">
                <a:xfrm>
                  <a:off x="1368425" y="2722563"/>
                  <a:ext cx="7938" cy="9525"/>
                </a:xfrm>
                <a:custGeom>
                  <a:avLst/>
                  <a:gdLst>
                    <a:gd name="T0" fmla="*/ 1 w 8"/>
                    <a:gd name="T1" fmla="*/ 9 h 9"/>
                    <a:gd name="T2" fmla="*/ 8 w 8"/>
                    <a:gd name="T3" fmla="*/ 2 h 9"/>
                    <a:gd name="T4" fmla="*/ 7 w 8"/>
                    <a:gd name="T5" fmla="*/ 1 h 9"/>
                    <a:gd name="T6" fmla="*/ 1 w 8"/>
                    <a:gd name="T7" fmla="*/ 8 h 9"/>
                    <a:gd name="T8" fmla="*/ 1 w 8"/>
                    <a:gd name="T9" fmla="*/ 9 h 9"/>
                  </a:gdLst>
                  <a:ahLst/>
                  <a:cxnLst>
                    <a:cxn ang="0">
                      <a:pos x="T0" y="T1"/>
                    </a:cxn>
                    <a:cxn ang="0">
                      <a:pos x="T2" y="T3"/>
                    </a:cxn>
                    <a:cxn ang="0">
                      <a:pos x="T4" y="T5"/>
                    </a:cxn>
                    <a:cxn ang="0">
                      <a:pos x="T6" y="T7"/>
                    </a:cxn>
                    <a:cxn ang="0">
                      <a:pos x="T8" y="T9"/>
                    </a:cxn>
                  </a:cxnLst>
                  <a:rect l="0" t="0" r="r" b="b"/>
                  <a:pathLst>
                    <a:path w="8" h="9">
                      <a:moveTo>
                        <a:pt x="1" y="9"/>
                      </a:moveTo>
                      <a:cubicBezTo>
                        <a:pt x="4" y="7"/>
                        <a:pt x="6" y="4"/>
                        <a:pt x="8" y="2"/>
                      </a:cubicBezTo>
                      <a:cubicBezTo>
                        <a:pt x="8" y="1"/>
                        <a:pt x="7" y="0"/>
                        <a:pt x="7" y="1"/>
                      </a:cubicBezTo>
                      <a:cubicBezTo>
                        <a:pt x="5" y="4"/>
                        <a:pt x="3" y="6"/>
                        <a:pt x="1" y="8"/>
                      </a:cubicBezTo>
                      <a:cubicBezTo>
                        <a:pt x="0" y="8"/>
                        <a:pt x="1" y="9"/>
                        <a:pt x="1"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8" name="Freeform 125"/>
                <p:cNvSpPr/>
                <p:nvPr/>
              </p:nvSpPr>
              <p:spPr bwMode="auto">
                <a:xfrm>
                  <a:off x="1370013" y="2724151"/>
                  <a:ext cx="9525" cy="11113"/>
                </a:xfrm>
                <a:custGeom>
                  <a:avLst/>
                  <a:gdLst>
                    <a:gd name="T0" fmla="*/ 1 w 9"/>
                    <a:gd name="T1" fmla="*/ 10 h 11"/>
                    <a:gd name="T2" fmla="*/ 9 w 9"/>
                    <a:gd name="T3" fmla="*/ 1 h 11"/>
                    <a:gd name="T4" fmla="*/ 8 w 9"/>
                    <a:gd name="T5" fmla="*/ 0 h 11"/>
                    <a:gd name="T6" fmla="*/ 0 w 9"/>
                    <a:gd name="T7" fmla="*/ 9 h 11"/>
                    <a:gd name="T8" fmla="*/ 1 w 9"/>
                    <a:gd name="T9" fmla="*/ 10 h 11"/>
                  </a:gdLst>
                  <a:ahLst/>
                  <a:cxnLst>
                    <a:cxn ang="0">
                      <a:pos x="T0" y="T1"/>
                    </a:cxn>
                    <a:cxn ang="0">
                      <a:pos x="T2" y="T3"/>
                    </a:cxn>
                    <a:cxn ang="0">
                      <a:pos x="T4" y="T5"/>
                    </a:cxn>
                    <a:cxn ang="0">
                      <a:pos x="T6" y="T7"/>
                    </a:cxn>
                    <a:cxn ang="0">
                      <a:pos x="T8" y="T9"/>
                    </a:cxn>
                  </a:cxnLst>
                  <a:rect l="0" t="0" r="r" b="b"/>
                  <a:pathLst>
                    <a:path w="9" h="11">
                      <a:moveTo>
                        <a:pt x="1" y="10"/>
                      </a:moveTo>
                      <a:cubicBezTo>
                        <a:pt x="4" y="7"/>
                        <a:pt x="6" y="4"/>
                        <a:pt x="9" y="1"/>
                      </a:cubicBezTo>
                      <a:cubicBezTo>
                        <a:pt x="9" y="1"/>
                        <a:pt x="9" y="0"/>
                        <a:pt x="8" y="0"/>
                      </a:cubicBezTo>
                      <a:cubicBezTo>
                        <a:pt x="5" y="3"/>
                        <a:pt x="3" y="6"/>
                        <a:pt x="0" y="9"/>
                      </a:cubicBezTo>
                      <a:cubicBezTo>
                        <a:pt x="0" y="10"/>
                        <a:pt x="1" y="11"/>
                        <a:pt x="1"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9" name="Freeform 126"/>
                <p:cNvSpPr/>
                <p:nvPr/>
              </p:nvSpPr>
              <p:spPr bwMode="auto">
                <a:xfrm>
                  <a:off x="1370013" y="2727326"/>
                  <a:ext cx="12700" cy="15875"/>
                </a:xfrm>
                <a:custGeom>
                  <a:avLst/>
                  <a:gdLst>
                    <a:gd name="T0" fmla="*/ 2 w 11"/>
                    <a:gd name="T1" fmla="*/ 14 h 15"/>
                    <a:gd name="T2" fmla="*/ 10 w 11"/>
                    <a:gd name="T3" fmla="*/ 2 h 15"/>
                    <a:gd name="T4" fmla="*/ 9 w 11"/>
                    <a:gd name="T5" fmla="*/ 1 h 15"/>
                    <a:gd name="T6" fmla="*/ 1 w 11"/>
                    <a:gd name="T7" fmla="*/ 14 h 15"/>
                    <a:gd name="T8" fmla="*/ 2 w 11"/>
                    <a:gd name="T9" fmla="*/ 14 h 15"/>
                  </a:gdLst>
                  <a:ahLst/>
                  <a:cxnLst>
                    <a:cxn ang="0">
                      <a:pos x="T0" y="T1"/>
                    </a:cxn>
                    <a:cxn ang="0">
                      <a:pos x="T2" y="T3"/>
                    </a:cxn>
                    <a:cxn ang="0">
                      <a:pos x="T4" y="T5"/>
                    </a:cxn>
                    <a:cxn ang="0">
                      <a:pos x="T6" y="T7"/>
                    </a:cxn>
                    <a:cxn ang="0">
                      <a:pos x="T8" y="T9"/>
                    </a:cxn>
                  </a:cxnLst>
                  <a:rect l="0" t="0" r="r" b="b"/>
                  <a:pathLst>
                    <a:path w="11" h="15">
                      <a:moveTo>
                        <a:pt x="2" y="14"/>
                      </a:moveTo>
                      <a:cubicBezTo>
                        <a:pt x="4" y="10"/>
                        <a:pt x="7" y="6"/>
                        <a:pt x="10" y="2"/>
                      </a:cubicBezTo>
                      <a:cubicBezTo>
                        <a:pt x="11" y="1"/>
                        <a:pt x="9" y="0"/>
                        <a:pt x="9" y="1"/>
                      </a:cubicBezTo>
                      <a:cubicBezTo>
                        <a:pt x="6" y="5"/>
                        <a:pt x="3" y="9"/>
                        <a:pt x="1" y="14"/>
                      </a:cubicBezTo>
                      <a:cubicBezTo>
                        <a:pt x="0" y="14"/>
                        <a:pt x="2" y="15"/>
                        <a:pt x="2"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0" name="Freeform 127"/>
                <p:cNvSpPr/>
                <p:nvPr/>
              </p:nvSpPr>
              <p:spPr bwMode="auto">
                <a:xfrm>
                  <a:off x="1374775" y="2725738"/>
                  <a:ext cx="9525" cy="17463"/>
                </a:xfrm>
                <a:custGeom>
                  <a:avLst/>
                  <a:gdLst>
                    <a:gd name="T0" fmla="*/ 1 w 9"/>
                    <a:gd name="T1" fmla="*/ 17 h 17"/>
                    <a:gd name="T2" fmla="*/ 9 w 9"/>
                    <a:gd name="T3" fmla="*/ 1 h 17"/>
                    <a:gd name="T4" fmla="*/ 8 w 9"/>
                    <a:gd name="T5" fmla="*/ 1 h 17"/>
                    <a:gd name="T6" fmla="*/ 0 w 9"/>
                    <a:gd name="T7" fmla="*/ 16 h 17"/>
                    <a:gd name="T8" fmla="*/ 1 w 9"/>
                    <a:gd name="T9" fmla="*/ 17 h 17"/>
                  </a:gdLst>
                  <a:ahLst/>
                  <a:cxnLst>
                    <a:cxn ang="0">
                      <a:pos x="T0" y="T1"/>
                    </a:cxn>
                    <a:cxn ang="0">
                      <a:pos x="T2" y="T3"/>
                    </a:cxn>
                    <a:cxn ang="0">
                      <a:pos x="T4" y="T5"/>
                    </a:cxn>
                    <a:cxn ang="0">
                      <a:pos x="T6" y="T7"/>
                    </a:cxn>
                    <a:cxn ang="0">
                      <a:pos x="T8" y="T9"/>
                    </a:cxn>
                  </a:cxnLst>
                  <a:rect l="0" t="0" r="r" b="b"/>
                  <a:pathLst>
                    <a:path w="9" h="17">
                      <a:moveTo>
                        <a:pt x="1" y="17"/>
                      </a:moveTo>
                      <a:cubicBezTo>
                        <a:pt x="4" y="12"/>
                        <a:pt x="6" y="6"/>
                        <a:pt x="9" y="1"/>
                      </a:cubicBezTo>
                      <a:cubicBezTo>
                        <a:pt x="9" y="1"/>
                        <a:pt x="8" y="0"/>
                        <a:pt x="8" y="1"/>
                      </a:cubicBezTo>
                      <a:cubicBezTo>
                        <a:pt x="5" y="6"/>
                        <a:pt x="3" y="11"/>
                        <a:pt x="0" y="16"/>
                      </a:cubicBezTo>
                      <a:cubicBezTo>
                        <a:pt x="0" y="17"/>
                        <a:pt x="1" y="17"/>
                        <a:pt x="1" y="1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1" name="Freeform 128"/>
                <p:cNvSpPr/>
                <p:nvPr/>
              </p:nvSpPr>
              <p:spPr bwMode="auto">
                <a:xfrm>
                  <a:off x="1373188" y="2713038"/>
                  <a:ext cx="9525" cy="12700"/>
                </a:xfrm>
                <a:custGeom>
                  <a:avLst/>
                  <a:gdLst>
                    <a:gd name="T0" fmla="*/ 1 w 10"/>
                    <a:gd name="T1" fmla="*/ 13 h 13"/>
                    <a:gd name="T2" fmla="*/ 9 w 10"/>
                    <a:gd name="T3" fmla="*/ 2 h 13"/>
                    <a:gd name="T4" fmla="*/ 8 w 10"/>
                    <a:gd name="T5" fmla="*/ 1 h 13"/>
                    <a:gd name="T6" fmla="*/ 0 w 10"/>
                    <a:gd name="T7" fmla="*/ 12 h 13"/>
                    <a:gd name="T8" fmla="*/ 1 w 10"/>
                    <a:gd name="T9" fmla="*/ 13 h 13"/>
                  </a:gdLst>
                  <a:ahLst/>
                  <a:cxnLst>
                    <a:cxn ang="0">
                      <a:pos x="T0" y="T1"/>
                    </a:cxn>
                    <a:cxn ang="0">
                      <a:pos x="T2" y="T3"/>
                    </a:cxn>
                    <a:cxn ang="0">
                      <a:pos x="T4" y="T5"/>
                    </a:cxn>
                    <a:cxn ang="0">
                      <a:pos x="T6" y="T7"/>
                    </a:cxn>
                    <a:cxn ang="0">
                      <a:pos x="T8" y="T9"/>
                    </a:cxn>
                  </a:cxnLst>
                  <a:rect l="0" t="0" r="r" b="b"/>
                  <a:pathLst>
                    <a:path w="10" h="13">
                      <a:moveTo>
                        <a:pt x="1" y="13"/>
                      </a:moveTo>
                      <a:cubicBezTo>
                        <a:pt x="3" y="8"/>
                        <a:pt x="6" y="5"/>
                        <a:pt x="9" y="2"/>
                      </a:cubicBezTo>
                      <a:cubicBezTo>
                        <a:pt x="10" y="1"/>
                        <a:pt x="9" y="0"/>
                        <a:pt x="8" y="1"/>
                      </a:cubicBezTo>
                      <a:cubicBezTo>
                        <a:pt x="5" y="4"/>
                        <a:pt x="1" y="8"/>
                        <a:pt x="0" y="12"/>
                      </a:cubicBezTo>
                      <a:cubicBezTo>
                        <a:pt x="0" y="13"/>
                        <a:pt x="1" y="13"/>
                        <a:pt x="1"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2" name="Freeform 129"/>
                <p:cNvSpPr/>
                <p:nvPr/>
              </p:nvSpPr>
              <p:spPr bwMode="auto">
                <a:xfrm>
                  <a:off x="1370013" y="2709863"/>
                  <a:ext cx="12700" cy="14288"/>
                </a:xfrm>
                <a:custGeom>
                  <a:avLst/>
                  <a:gdLst>
                    <a:gd name="T0" fmla="*/ 2 w 12"/>
                    <a:gd name="T1" fmla="*/ 12 h 13"/>
                    <a:gd name="T2" fmla="*/ 11 w 12"/>
                    <a:gd name="T3" fmla="*/ 2 h 13"/>
                    <a:gd name="T4" fmla="*/ 10 w 12"/>
                    <a:gd name="T5" fmla="*/ 1 h 13"/>
                    <a:gd name="T6" fmla="*/ 1 w 12"/>
                    <a:gd name="T7" fmla="*/ 11 h 13"/>
                    <a:gd name="T8" fmla="*/ 2 w 12"/>
                    <a:gd name="T9" fmla="*/ 12 h 13"/>
                  </a:gdLst>
                  <a:ahLst/>
                  <a:cxnLst>
                    <a:cxn ang="0">
                      <a:pos x="T0" y="T1"/>
                    </a:cxn>
                    <a:cxn ang="0">
                      <a:pos x="T2" y="T3"/>
                    </a:cxn>
                    <a:cxn ang="0">
                      <a:pos x="T4" y="T5"/>
                    </a:cxn>
                    <a:cxn ang="0">
                      <a:pos x="T6" y="T7"/>
                    </a:cxn>
                    <a:cxn ang="0">
                      <a:pos x="T8" y="T9"/>
                    </a:cxn>
                  </a:cxnLst>
                  <a:rect l="0" t="0" r="r" b="b"/>
                  <a:pathLst>
                    <a:path w="12" h="13">
                      <a:moveTo>
                        <a:pt x="2" y="12"/>
                      </a:moveTo>
                      <a:cubicBezTo>
                        <a:pt x="4" y="8"/>
                        <a:pt x="8" y="5"/>
                        <a:pt x="11" y="2"/>
                      </a:cubicBezTo>
                      <a:cubicBezTo>
                        <a:pt x="12" y="1"/>
                        <a:pt x="11" y="0"/>
                        <a:pt x="10" y="1"/>
                      </a:cubicBezTo>
                      <a:cubicBezTo>
                        <a:pt x="7" y="5"/>
                        <a:pt x="3" y="7"/>
                        <a:pt x="1" y="11"/>
                      </a:cubicBezTo>
                      <a:cubicBezTo>
                        <a:pt x="0" y="12"/>
                        <a:pt x="1" y="13"/>
                        <a:pt x="2"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3" name="Freeform 130"/>
                <p:cNvSpPr/>
                <p:nvPr/>
              </p:nvSpPr>
              <p:spPr bwMode="auto">
                <a:xfrm>
                  <a:off x="1363663" y="2714626"/>
                  <a:ext cx="9525" cy="11113"/>
                </a:xfrm>
                <a:custGeom>
                  <a:avLst/>
                  <a:gdLst>
                    <a:gd name="T0" fmla="*/ 1 w 9"/>
                    <a:gd name="T1" fmla="*/ 9 h 10"/>
                    <a:gd name="T2" fmla="*/ 9 w 9"/>
                    <a:gd name="T3" fmla="*/ 2 h 10"/>
                    <a:gd name="T4" fmla="*/ 8 w 9"/>
                    <a:gd name="T5" fmla="*/ 1 h 10"/>
                    <a:gd name="T6" fmla="*/ 0 w 9"/>
                    <a:gd name="T7" fmla="*/ 8 h 10"/>
                    <a:gd name="T8" fmla="*/ 1 w 9"/>
                    <a:gd name="T9" fmla="*/ 9 h 10"/>
                  </a:gdLst>
                  <a:ahLst/>
                  <a:cxnLst>
                    <a:cxn ang="0">
                      <a:pos x="T0" y="T1"/>
                    </a:cxn>
                    <a:cxn ang="0">
                      <a:pos x="T2" y="T3"/>
                    </a:cxn>
                    <a:cxn ang="0">
                      <a:pos x="T4" y="T5"/>
                    </a:cxn>
                    <a:cxn ang="0">
                      <a:pos x="T6" y="T7"/>
                    </a:cxn>
                    <a:cxn ang="0">
                      <a:pos x="T8" y="T9"/>
                    </a:cxn>
                  </a:cxnLst>
                  <a:rect l="0" t="0" r="r" b="b"/>
                  <a:pathLst>
                    <a:path w="9" h="10">
                      <a:moveTo>
                        <a:pt x="1" y="9"/>
                      </a:moveTo>
                      <a:cubicBezTo>
                        <a:pt x="3" y="6"/>
                        <a:pt x="6" y="4"/>
                        <a:pt x="9" y="2"/>
                      </a:cubicBezTo>
                      <a:cubicBezTo>
                        <a:pt x="9" y="1"/>
                        <a:pt x="8" y="0"/>
                        <a:pt x="8" y="1"/>
                      </a:cubicBezTo>
                      <a:cubicBezTo>
                        <a:pt x="5" y="3"/>
                        <a:pt x="2" y="6"/>
                        <a:pt x="0" y="8"/>
                      </a:cubicBezTo>
                      <a:cubicBezTo>
                        <a:pt x="0" y="9"/>
                        <a:pt x="1" y="10"/>
                        <a:pt x="1"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4" name="Freeform 131"/>
                <p:cNvSpPr/>
                <p:nvPr/>
              </p:nvSpPr>
              <p:spPr bwMode="auto">
                <a:xfrm>
                  <a:off x="1370013" y="2708276"/>
                  <a:ext cx="15875" cy="11113"/>
                </a:xfrm>
                <a:custGeom>
                  <a:avLst/>
                  <a:gdLst>
                    <a:gd name="T0" fmla="*/ 1 w 15"/>
                    <a:gd name="T1" fmla="*/ 11 h 11"/>
                    <a:gd name="T2" fmla="*/ 15 w 15"/>
                    <a:gd name="T3" fmla="*/ 2 h 11"/>
                    <a:gd name="T4" fmla="*/ 14 w 15"/>
                    <a:gd name="T5" fmla="*/ 1 h 11"/>
                    <a:gd name="T6" fmla="*/ 0 w 15"/>
                    <a:gd name="T7" fmla="*/ 10 h 11"/>
                    <a:gd name="T8" fmla="*/ 1 w 15"/>
                    <a:gd name="T9" fmla="*/ 11 h 11"/>
                  </a:gdLst>
                  <a:ahLst/>
                  <a:cxnLst>
                    <a:cxn ang="0">
                      <a:pos x="T0" y="T1"/>
                    </a:cxn>
                    <a:cxn ang="0">
                      <a:pos x="T2" y="T3"/>
                    </a:cxn>
                    <a:cxn ang="0">
                      <a:pos x="T4" y="T5"/>
                    </a:cxn>
                    <a:cxn ang="0">
                      <a:pos x="T6" y="T7"/>
                    </a:cxn>
                    <a:cxn ang="0">
                      <a:pos x="T8" y="T9"/>
                    </a:cxn>
                  </a:cxnLst>
                  <a:rect l="0" t="0" r="r" b="b"/>
                  <a:pathLst>
                    <a:path w="15" h="11">
                      <a:moveTo>
                        <a:pt x="1" y="11"/>
                      </a:moveTo>
                      <a:cubicBezTo>
                        <a:pt x="6" y="8"/>
                        <a:pt x="10" y="5"/>
                        <a:pt x="15" y="2"/>
                      </a:cubicBezTo>
                      <a:cubicBezTo>
                        <a:pt x="15" y="1"/>
                        <a:pt x="15" y="0"/>
                        <a:pt x="14" y="1"/>
                      </a:cubicBezTo>
                      <a:cubicBezTo>
                        <a:pt x="10" y="4"/>
                        <a:pt x="5" y="7"/>
                        <a:pt x="0" y="10"/>
                      </a:cubicBezTo>
                      <a:cubicBezTo>
                        <a:pt x="0" y="10"/>
                        <a:pt x="0" y="11"/>
                        <a:pt x="1"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5" name="Freeform 132"/>
                <p:cNvSpPr/>
                <p:nvPr/>
              </p:nvSpPr>
              <p:spPr bwMode="auto">
                <a:xfrm>
                  <a:off x="1376363" y="2701926"/>
                  <a:ext cx="9525" cy="14288"/>
                </a:xfrm>
                <a:custGeom>
                  <a:avLst/>
                  <a:gdLst>
                    <a:gd name="T0" fmla="*/ 2 w 9"/>
                    <a:gd name="T1" fmla="*/ 13 h 14"/>
                    <a:gd name="T2" fmla="*/ 9 w 9"/>
                    <a:gd name="T3" fmla="*/ 1 h 14"/>
                    <a:gd name="T4" fmla="*/ 8 w 9"/>
                    <a:gd name="T5" fmla="*/ 1 h 14"/>
                    <a:gd name="T6" fmla="*/ 1 w 9"/>
                    <a:gd name="T7" fmla="*/ 12 h 14"/>
                    <a:gd name="T8" fmla="*/ 2 w 9"/>
                    <a:gd name="T9" fmla="*/ 13 h 14"/>
                  </a:gdLst>
                  <a:ahLst/>
                  <a:cxnLst>
                    <a:cxn ang="0">
                      <a:pos x="T0" y="T1"/>
                    </a:cxn>
                    <a:cxn ang="0">
                      <a:pos x="T2" y="T3"/>
                    </a:cxn>
                    <a:cxn ang="0">
                      <a:pos x="T4" y="T5"/>
                    </a:cxn>
                    <a:cxn ang="0">
                      <a:pos x="T6" y="T7"/>
                    </a:cxn>
                    <a:cxn ang="0">
                      <a:pos x="T8" y="T9"/>
                    </a:cxn>
                  </a:cxnLst>
                  <a:rect l="0" t="0" r="r" b="b"/>
                  <a:pathLst>
                    <a:path w="9" h="14">
                      <a:moveTo>
                        <a:pt x="2" y="13"/>
                      </a:moveTo>
                      <a:cubicBezTo>
                        <a:pt x="4" y="9"/>
                        <a:pt x="7" y="5"/>
                        <a:pt x="9" y="1"/>
                      </a:cubicBezTo>
                      <a:cubicBezTo>
                        <a:pt x="9" y="0"/>
                        <a:pt x="8" y="0"/>
                        <a:pt x="8" y="1"/>
                      </a:cubicBezTo>
                      <a:cubicBezTo>
                        <a:pt x="6" y="5"/>
                        <a:pt x="3" y="8"/>
                        <a:pt x="1" y="12"/>
                      </a:cubicBezTo>
                      <a:cubicBezTo>
                        <a:pt x="0" y="13"/>
                        <a:pt x="1" y="14"/>
                        <a:pt x="2"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6" name="Freeform 133"/>
                <p:cNvSpPr/>
                <p:nvPr/>
              </p:nvSpPr>
              <p:spPr bwMode="auto">
                <a:xfrm>
                  <a:off x="1377950" y="2703513"/>
                  <a:ext cx="7938" cy="20638"/>
                </a:xfrm>
                <a:custGeom>
                  <a:avLst/>
                  <a:gdLst>
                    <a:gd name="T0" fmla="*/ 7 w 8"/>
                    <a:gd name="T1" fmla="*/ 1 h 19"/>
                    <a:gd name="T2" fmla="*/ 0 w 8"/>
                    <a:gd name="T3" fmla="*/ 17 h 19"/>
                    <a:gd name="T4" fmla="*/ 1 w 8"/>
                    <a:gd name="T5" fmla="*/ 18 h 19"/>
                    <a:gd name="T6" fmla="*/ 8 w 8"/>
                    <a:gd name="T7" fmla="*/ 1 h 19"/>
                    <a:gd name="T8" fmla="*/ 7 w 8"/>
                    <a:gd name="T9" fmla="*/ 1 h 19"/>
                  </a:gdLst>
                  <a:ahLst/>
                  <a:cxnLst>
                    <a:cxn ang="0">
                      <a:pos x="T0" y="T1"/>
                    </a:cxn>
                    <a:cxn ang="0">
                      <a:pos x="T2" y="T3"/>
                    </a:cxn>
                    <a:cxn ang="0">
                      <a:pos x="T4" y="T5"/>
                    </a:cxn>
                    <a:cxn ang="0">
                      <a:pos x="T6" y="T7"/>
                    </a:cxn>
                    <a:cxn ang="0">
                      <a:pos x="T8" y="T9"/>
                    </a:cxn>
                  </a:cxnLst>
                  <a:rect l="0" t="0" r="r" b="b"/>
                  <a:pathLst>
                    <a:path w="8" h="19">
                      <a:moveTo>
                        <a:pt x="7" y="1"/>
                      </a:moveTo>
                      <a:cubicBezTo>
                        <a:pt x="7" y="7"/>
                        <a:pt x="3" y="12"/>
                        <a:pt x="0" y="17"/>
                      </a:cubicBezTo>
                      <a:cubicBezTo>
                        <a:pt x="0" y="18"/>
                        <a:pt x="1" y="19"/>
                        <a:pt x="1" y="18"/>
                      </a:cubicBezTo>
                      <a:cubicBezTo>
                        <a:pt x="5" y="13"/>
                        <a:pt x="8" y="7"/>
                        <a:pt x="8" y="1"/>
                      </a:cubicBezTo>
                      <a:cubicBezTo>
                        <a:pt x="8" y="0"/>
                        <a:pt x="7" y="0"/>
                        <a:pt x="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7" name="Freeform 134"/>
                <p:cNvSpPr/>
                <p:nvPr/>
              </p:nvSpPr>
              <p:spPr bwMode="auto">
                <a:xfrm>
                  <a:off x="1379538" y="2703513"/>
                  <a:ext cx="9525" cy="22225"/>
                </a:xfrm>
                <a:custGeom>
                  <a:avLst/>
                  <a:gdLst>
                    <a:gd name="T0" fmla="*/ 7 w 9"/>
                    <a:gd name="T1" fmla="*/ 1 h 20"/>
                    <a:gd name="T2" fmla="*/ 0 w 9"/>
                    <a:gd name="T3" fmla="*/ 19 h 20"/>
                    <a:gd name="T4" fmla="*/ 2 w 9"/>
                    <a:gd name="T5" fmla="*/ 20 h 20"/>
                    <a:gd name="T6" fmla="*/ 9 w 9"/>
                    <a:gd name="T7" fmla="*/ 1 h 20"/>
                    <a:gd name="T8" fmla="*/ 7 w 9"/>
                    <a:gd name="T9" fmla="*/ 1 h 20"/>
                  </a:gdLst>
                  <a:ahLst/>
                  <a:cxnLst>
                    <a:cxn ang="0">
                      <a:pos x="T0" y="T1"/>
                    </a:cxn>
                    <a:cxn ang="0">
                      <a:pos x="T2" y="T3"/>
                    </a:cxn>
                    <a:cxn ang="0">
                      <a:pos x="T4" y="T5"/>
                    </a:cxn>
                    <a:cxn ang="0">
                      <a:pos x="T6" y="T7"/>
                    </a:cxn>
                    <a:cxn ang="0">
                      <a:pos x="T8" y="T9"/>
                    </a:cxn>
                  </a:cxnLst>
                  <a:rect l="0" t="0" r="r" b="b"/>
                  <a:pathLst>
                    <a:path w="9" h="20">
                      <a:moveTo>
                        <a:pt x="7" y="1"/>
                      </a:moveTo>
                      <a:cubicBezTo>
                        <a:pt x="7" y="7"/>
                        <a:pt x="3" y="13"/>
                        <a:pt x="0" y="19"/>
                      </a:cubicBezTo>
                      <a:cubicBezTo>
                        <a:pt x="0" y="20"/>
                        <a:pt x="1" y="20"/>
                        <a:pt x="2" y="20"/>
                      </a:cubicBezTo>
                      <a:cubicBezTo>
                        <a:pt x="5" y="14"/>
                        <a:pt x="8" y="7"/>
                        <a:pt x="9" y="1"/>
                      </a:cubicBezTo>
                      <a:cubicBezTo>
                        <a:pt x="9" y="0"/>
                        <a:pt x="7" y="0"/>
                        <a:pt x="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8" name="Freeform 135"/>
                <p:cNvSpPr/>
                <p:nvPr/>
              </p:nvSpPr>
              <p:spPr bwMode="auto">
                <a:xfrm>
                  <a:off x="1384300" y="2703513"/>
                  <a:ext cx="7938" cy="19050"/>
                </a:xfrm>
                <a:custGeom>
                  <a:avLst/>
                  <a:gdLst>
                    <a:gd name="T0" fmla="*/ 5 w 7"/>
                    <a:gd name="T1" fmla="*/ 2 h 19"/>
                    <a:gd name="T2" fmla="*/ 6 w 7"/>
                    <a:gd name="T3" fmla="*/ 1 h 19"/>
                    <a:gd name="T4" fmla="*/ 5 w 7"/>
                    <a:gd name="T5" fmla="*/ 2 h 19"/>
                    <a:gd name="T6" fmla="*/ 4 w 7"/>
                    <a:gd name="T7" fmla="*/ 9 h 19"/>
                    <a:gd name="T8" fmla="*/ 2 w 7"/>
                    <a:gd name="T9" fmla="*/ 14 h 19"/>
                    <a:gd name="T10" fmla="*/ 1 w 7"/>
                    <a:gd name="T11" fmla="*/ 16 h 19"/>
                    <a:gd name="T12" fmla="*/ 0 w 7"/>
                    <a:gd name="T13" fmla="*/ 18 h 19"/>
                    <a:gd name="T14" fmla="*/ 1 w 7"/>
                    <a:gd name="T15" fmla="*/ 18 h 19"/>
                    <a:gd name="T16" fmla="*/ 0 w 7"/>
                    <a:gd name="T17" fmla="*/ 17 h 19"/>
                    <a:gd name="T18" fmla="*/ 0 w 7"/>
                    <a:gd name="T19" fmla="*/ 18 h 19"/>
                    <a:gd name="T20" fmla="*/ 0 w 7"/>
                    <a:gd name="T21" fmla="*/ 19 h 19"/>
                    <a:gd name="T22" fmla="*/ 1 w 7"/>
                    <a:gd name="T23" fmla="*/ 19 h 19"/>
                    <a:gd name="T24" fmla="*/ 1 w 7"/>
                    <a:gd name="T25" fmla="*/ 19 h 19"/>
                    <a:gd name="T26" fmla="*/ 3 w 7"/>
                    <a:gd name="T27" fmla="*/ 13 h 19"/>
                    <a:gd name="T28" fmla="*/ 6 w 7"/>
                    <a:gd name="T29" fmla="*/ 5 h 19"/>
                    <a:gd name="T30" fmla="*/ 5 w 7"/>
                    <a:gd name="T31" fmla="*/ 1 h 19"/>
                    <a:gd name="T32" fmla="*/ 4 w 7"/>
                    <a:gd name="T33" fmla="*/ 1 h 19"/>
                    <a:gd name="T34" fmla="*/ 4 w 7"/>
                    <a:gd name="T35" fmla="*/ 2 h 19"/>
                    <a:gd name="T36" fmla="*/ 5 w 7"/>
                    <a:gd name="T37" fmla="*/ 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 h="19">
                      <a:moveTo>
                        <a:pt x="5" y="2"/>
                      </a:moveTo>
                      <a:cubicBezTo>
                        <a:pt x="6" y="2"/>
                        <a:pt x="5" y="2"/>
                        <a:pt x="6" y="1"/>
                      </a:cubicBezTo>
                      <a:cubicBezTo>
                        <a:pt x="5" y="1"/>
                        <a:pt x="5" y="1"/>
                        <a:pt x="5" y="2"/>
                      </a:cubicBezTo>
                      <a:cubicBezTo>
                        <a:pt x="6" y="3"/>
                        <a:pt x="4" y="7"/>
                        <a:pt x="4" y="9"/>
                      </a:cubicBezTo>
                      <a:cubicBezTo>
                        <a:pt x="3" y="11"/>
                        <a:pt x="2" y="12"/>
                        <a:pt x="2" y="14"/>
                      </a:cubicBezTo>
                      <a:cubicBezTo>
                        <a:pt x="1" y="15"/>
                        <a:pt x="1" y="16"/>
                        <a:pt x="1" y="16"/>
                      </a:cubicBezTo>
                      <a:cubicBezTo>
                        <a:pt x="1" y="17"/>
                        <a:pt x="0" y="17"/>
                        <a:pt x="0" y="18"/>
                      </a:cubicBezTo>
                      <a:cubicBezTo>
                        <a:pt x="0" y="18"/>
                        <a:pt x="1" y="19"/>
                        <a:pt x="1" y="18"/>
                      </a:cubicBezTo>
                      <a:cubicBezTo>
                        <a:pt x="1" y="17"/>
                        <a:pt x="0" y="16"/>
                        <a:pt x="0" y="17"/>
                      </a:cubicBezTo>
                      <a:cubicBezTo>
                        <a:pt x="0" y="18"/>
                        <a:pt x="0" y="18"/>
                        <a:pt x="0" y="18"/>
                      </a:cubicBezTo>
                      <a:cubicBezTo>
                        <a:pt x="0" y="19"/>
                        <a:pt x="0" y="19"/>
                        <a:pt x="0" y="19"/>
                      </a:cubicBezTo>
                      <a:cubicBezTo>
                        <a:pt x="1" y="19"/>
                        <a:pt x="1" y="19"/>
                        <a:pt x="1" y="19"/>
                      </a:cubicBezTo>
                      <a:cubicBezTo>
                        <a:pt x="1" y="19"/>
                        <a:pt x="1" y="19"/>
                        <a:pt x="1" y="19"/>
                      </a:cubicBezTo>
                      <a:cubicBezTo>
                        <a:pt x="2" y="17"/>
                        <a:pt x="3" y="15"/>
                        <a:pt x="3" y="13"/>
                      </a:cubicBezTo>
                      <a:cubicBezTo>
                        <a:pt x="5" y="11"/>
                        <a:pt x="5" y="8"/>
                        <a:pt x="6" y="5"/>
                      </a:cubicBezTo>
                      <a:cubicBezTo>
                        <a:pt x="6" y="4"/>
                        <a:pt x="7" y="2"/>
                        <a:pt x="5" y="1"/>
                      </a:cubicBezTo>
                      <a:cubicBezTo>
                        <a:pt x="5" y="0"/>
                        <a:pt x="5" y="0"/>
                        <a:pt x="4" y="1"/>
                      </a:cubicBezTo>
                      <a:cubicBezTo>
                        <a:pt x="4" y="1"/>
                        <a:pt x="4" y="2"/>
                        <a:pt x="4" y="2"/>
                      </a:cubicBezTo>
                      <a:cubicBezTo>
                        <a:pt x="4" y="2"/>
                        <a:pt x="5" y="3"/>
                        <a:pt x="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9" name="Freeform 136"/>
                <p:cNvSpPr/>
                <p:nvPr/>
              </p:nvSpPr>
              <p:spPr bwMode="auto">
                <a:xfrm>
                  <a:off x="1385888" y="2705101"/>
                  <a:ext cx="7938" cy="19050"/>
                </a:xfrm>
                <a:custGeom>
                  <a:avLst/>
                  <a:gdLst>
                    <a:gd name="T0" fmla="*/ 5 w 7"/>
                    <a:gd name="T1" fmla="*/ 1 h 18"/>
                    <a:gd name="T2" fmla="*/ 0 w 7"/>
                    <a:gd name="T3" fmla="*/ 17 h 18"/>
                    <a:gd name="T4" fmla="*/ 2 w 7"/>
                    <a:gd name="T5" fmla="*/ 17 h 18"/>
                    <a:gd name="T6" fmla="*/ 6 w 7"/>
                    <a:gd name="T7" fmla="*/ 1 h 18"/>
                    <a:gd name="T8" fmla="*/ 5 w 7"/>
                    <a:gd name="T9" fmla="*/ 1 h 18"/>
                  </a:gdLst>
                  <a:ahLst/>
                  <a:cxnLst>
                    <a:cxn ang="0">
                      <a:pos x="T0" y="T1"/>
                    </a:cxn>
                    <a:cxn ang="0">
                      <a:pos x="T2" y="T3"/>
                    </a:cxn>
                    <a:cxn ang="0">
                      <a:pos x="T4" y="T5"/>
                    </a:cxn>
                    <a:cxn ang="0">
                      <a:pos x="T6" y="T7"/>
                    </a:cxn>
                    <a:cxn ang="0">
                      <a:pos x="T8" y="T9"/>
                    </a:cxn>
                  </a:cxnLst>
                  <a:rect l="0" t="0" r="r" b="b"/>
                  <a:pathLst>
                    <a:path w="7" h="18">
                      <a:moveTo>
                        <a:pt x="5" y="1"/>
                      </a:moveTo>
                      <a:cubicBezTo>
                        <a:pt x="5" y="6"/>
                        <a:pt x="2" y="12"/>
                        <a:pt x="0" y="17"/>
                      </a:cubicBezTo>
                      <a:cubicBezTo>
                        <a:pt x="0" y="18"/>
                        <a:pt x="1" y="18"/>
                        <a:pt x="2" y="17"/>
                      </a:cubicBezTo>
                      <a:cubicBezTo>
                        <a:pt x="3" y="12"/>
                        <a:pt x="7" y="7"/>
                        <a:pt x="6" y="1"/>
                      </a:cubicBezTo>
                      <a:cubicBezTo>
                        <a:pt x="6" y="0"/>
                        <a:pt x="5" y="0"/>
                        <a:pt x="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0" name="Freeform 137"/>
                <p:cNvSpPr/>
                <p:nvPr/>
              </p:nvSpPr>
              <p:spPr bwMode="auto">
                <a:xfrm>
                  <a:off x="1389063" y="2705101"/>
                  <a:ext cx="6350" cy="20638"/>
                </a:xfrm>
                <a:custGeom>
                  <a:avLst/>
                  <a:gdLst>
                    <a:gd name="T0" fmla="*/ 5 w 7"/>
                    <a:gd name="T1" fmla="*/ 1 h 19"/>
                    <a:gd name="T2" fmla="*/ 1 w 7"/>
                    <a:gd name="T3" fmla="*/ 17 h 19"/>
                    <a:gd name="T4" fmla="*/ 2 w 7"/>
                    <a:gd name="T5" fmla="*/ 18 h 19"/>
                    <a:gd name="T6" fmla="*/ 5 w 7"/>
                    <a:gd name="T7" fmla="*/ 11 h 19"/>
                    <a:gd name="T8" fmla="*/ 7 w 7"/>
                    <a:gd name="T9" fmla="*/ 1 h 19"/>
                    <a:gd name="T10" fmla="*/ 5 w 7"/>
                    <a:gd name="T11" fmla="*/ 1 h 19"/>
                  </a:gdLst>
                  <a:ahLst/>
                  <a:cxnLst>
                    <a:cxn ang="0">
                      <a:pos x="T0" y="T1"/>
                    </a:cxn>
                    <a:cxn ang="0">
                      <a:pos x="T2" y="T3"/>
                    </a:cxn>
                    <a:cxn ang="0">
                      <a:pos x="T4" y="T5"/>
                    </a:cxn>
                    <a:cxn ang="0">
                      <a:pos x="T6" y="T7"/>
                    </a:cxn>
                    <a:cxn ang="0">
                      <a:pos x="T8" y="T9"/>
                    </a:cxn>
                    <a:cxn ang="0">
                      <a:pos x="T10" y="T11"/>
                    </a:cxn>
                  </a:cxnLst>
                  <a:rect l="0" t="0" r="r" b="b"/>
                  <a:pathLst>
                    <a:path w="7" h="19">
                      <a:moveTo>
                        <a:pt x="5" y="1"/>
                      </a:moveTo>
                      <a:cubicBezTo>
                        <a:pt x="5" y="6"/>
                        <a:pt x="4" y="13"/>
                        <a:pt x="1" y="17"/>
                      </a:cubicBezTo>
                      <a:cubicBezTo>
                        <a:pt x="0" y="18"/>
                        <a:pt x="1" y="19"/>
                        <a:pt x="2" y="18"/>
                      </a:cubicBezTo>
                      <a:cubicBezTo>
                        <a:pt x="3" y="16"/>
                        <a:pt x="4" y="13"/>
                        <a:pt x="5" y="11"/>
                      </a:cubicBezTo>
                      <a:cubicBezTo>
                        <a:pt x="6" y="8"/>
                        <a:pt x="7" y="4"/>
                        <a:pt x="7" y="1"/>
                      </a:cubicBezTo>
                      <a:cubicBezTo>
                        <a:pt x="7" y="0"/>
                        <a:pt x="5" y="0"/>
                        <a:pt x="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1" name="Freeform 138"/>
                <p:cNvSpPr/>
                <p:nvPr/>
              </p:nvSpPr>
              <p:spPr bwMode="auto">
                <a:xfrm>
                  <a:off x="1389063" y="2706688"/>
                  <a:ext cx="7938" cy="19050"/>
                </a:xfrm>
                <a:custGeom>
                  <a:avLst/>
                  <a:gdLst>
                    <a:gd name="T0" fmla="*/ 5 w 7"/>
                    <a:gd name="T1" fmla="*/ 1 h 17"/>
                    <a:gd name="T2" fmla="*/ 1 w 7"/>
                    <a:gd name="T3" fmla="*/ 15 h 17"/>
                    <a:gd name="T4" fmla="*/ 2 w 7"/>
                    <a:gd name="T5" fmla="*/ 16 h 17"/>
                    <a:gd name="T6" fmla="*/ 7 w 7"/>
                    <a:gd name="T7" fmla="*/ 1 h 17"/>
                    <a:gd name="T8" fmla="*/ 5 w 7"/>
                    <a:gd name="T9" fmla="*/ 1 h 17"/>
                  </a:gdLst>
                  <a:ahLst/>
                  <a:cxnLst>
                    <a:cxn ang="0">
                      <a:pos x="T0" y="T1"/>
                    </a:cxn>
                    <a:cxn ang="0">
                      <a:pos x="T2" y="T3"/>
                    </a:cxn>
                    <a:cxn ang="0">
                      <a:pos x="T4" y="T5"/>
                    </a:cxn>
                    <a:cxn ang="0">
                      <a:pos x="T6" y="T7"/>
                    </a:cxn>
                    <a:cxn ang="0">
                      <a:pos x="T8" y="T9"/>
                    </a:cxn>
                  </a:cxnLst>
                  <a:rect l="0" t="0" r="r" b="b"/>
                  <a:pathLst>
                    <a:path w="7" h="17">
                      <a:moveTo>
                        <a:pt x="5" y="1"/>
                      </a:moveTo>
                      <a:cubicBezTo>
                        <a:pt x="6" y="6"/>
                        <a:pt x="3" y="11"/>
                        <a:pt x="1" y="15"/>
                      </a:cubicBezTo>
                      <a:cubicBezTo>
                        <a:pt x="0" y="16"/>
                        <a:pt x="2" y="17"/>
                        <a:pt x="2" y="16"/>
                      </a:cubicBezTo>
                      <a:cubicBezTo>
                        <a:pt x="5" y="12"/>
                        <a:pt x="7" y="6"/>
                        <a:pt x="7" y="1"/>
                      </a:cubicBezTo>
                      <a:cubicBezTo>
                        <a:pt x="7" y="0"/>
                        <a:pt x="5" y="0"/>
                        <a:pt x="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2" name="Freeform 139"/>
                <p:cNvSpPr/>
                <p:nvPr/>
              </p:nvSpPr>
              <p:spPr bwMode="auto">
                <a:xfrm>
                  <a:off x="1389063" y="2708276"/>
                  <a:ext cx="11113" cy="20638"/>
                </a:xfrm>
                <a:custGeom>
                  <a:avLst/>
                  <a:gdLst>
                    <a:gd name="T0" fmla="*/ 9 w 11"/>
                    <a:gd name="T1" fmla="*/ 1 h 19"/>
                    <a:gd name="T2" fmla="*/ 0 w 11"/>
                    <a:gd name="T3" fmla="*/ 17 h 19"/>
                    <a:gd name="T4" fmla="*/ 1 w 11"/>
                    <a:gd name="T5" fmla="*/ 18 h 19"/>
                    <a:gd name="T6" fmla="*/ 11 w 11"/>
                    <a:gd name="T7" fmla="*/ 1 h 19"/>
                    <a:gd name="T8" fmla="*/ 9 w 11"/>
                    <a:gd name="T9" fmla="*/ 1 h 19"/>
                  </a:gdLst>
                  <a:ahLst/>
                  <a:cxnLst>
                    <a:cxn ang="0">
                      <a:pos x="T0" y="T1"/>
                    </a:cxn>
                    <a:cxn ang="0">
                      <a:pos x="T2" y="T3"/>
                    </a:cxn>
                    <a:cxn ang="0">
                      <a:pos x="T4" y="T5"/>
                    </a:cxn>
                    <a:cxn ang="0">
                      <a:pos x="T6" y="T7"/>
                    </a:cxn>
                    <a:cxn ang="0">
                      <a:pos x="T8" y="T9"/>
                    </a:cxn>
                  </a:cxnLst>
                  <a:rect l="0" t="0" r="r" b="b"/>
                  <a:pathLst>
                    <a:path w="11" h="19">
                      <a:moveTo>
                        <a:pt x="9" y="1"/>
                      </a:moveTo>
                      <a:cubicBezTo>
                        <a:pt x="9" y="7"/>
                        <a:pt x="5" y="13"/>
                        <a:pt x="0" y="17"/>
                      </a:cubicBezTo>
                      <a:cubicBezTo>
                        <a:pt x="0" y="18"/>
                        <a:pt x="1" y="19"/>
                        <a:pt x="1" y="18"/>
                      </a:cubicBezTo>
                      <a:cubicBezTo>
                        <a:pt x="6" y="14"/>
                        <a:pt x="10" y="8"/>
                        <a:pt x="11" y="1"/>
                      </a:cubicBezTo>
                      <a:cubicBezTo>
                        <a:pt x="11" y="0"/>
                        <a:pt x="9" y="0"/>
                        <a:pt x="9"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3" name="Freeform 140"/>
                <p:cNvSpPr/>
                <p:nvPr/>
              </p:nvSpPr>
              <p:spPr bwMode="auto">
                <a:xfrm>
                  <a:off x="1373188" y="2714626"/>
                  <a:ext cx="17463" cy="33338"/>
                </a:xfrm>
                <a:custGeom>
                  <a:avLst/>
                  <a:gdLst>
                    <a:gd name="T0" fmla="*/ 16 w 17"/>
                    <a:gd name="T1" fmla="*/ 3 h 31"/>
                    <a:gd name="T2" fmla="*/ 6 w 17"/>
                    <a:gd name="T3" fmla="*/ 11 h 31"/>
                    <a:gd name="T4" fmla="*/ 12 w 17"/>
                    <a:gd name="T5" fmla="*/ 3 h 31"/>
                    <a:gd name="T6" fmla="*/ 3 w 17"/>
                    <a:gd name="T7" fmla="*/ 11 h 31"/>
                    <a:gd name="T8" fmla="*/ 9 w 17"/>
                    <a:gd name="T9" fmla="*/ 3 h 31"/>
                    <a:gd name="T10" fmla="*/ 6 w 17"/>
                    <a:gd name="T11" fmla="*/ 5 h 31"/>
                    <a:gd name="T12" fmla="*/ 11 w 17"/>
                    <a:gd name="T13" fmla="*/ 3 h 31"/>
                    <a:gd name="T14" fmla="*/ 4 w 17"/>
                    <a:gd name="T15" fmla="*/ 15 h 31"/>
                    <a:gd name="T16" fmla="*/ 11 w 17"/>
                    <a:gd name="T17" fmla="*/ 12 h 31"/>
                    <a:gd name="T18" fmla="*/ 1 w 17"/>
                    <a:gd name="T19" fmla="*/ 22 h 31"/>
                    <a:gd name="T20" fmla="*/ 12 w 17"/>
                    <a:gd name="T21" fmla="*/ 12 h 31"/>
                    <a:gd name="T22" fmla="*/ 5 w 17"/>
                    <a:gd name="T23" fmla="*/ 22 h 31"/>
                    <a:gd name="T24" fmla="*/ 7 w 17"/>
                    <a:gd name="T25" fmla="*/ 21 h 31"/>
                    <a:gd name="T26" fmla="*/ 4 w 17"/>
                    <a:gd name="T27" fmla="*/ 27 h 31"/>
                    <a:gd name="T28" fmla="*/ 9 w 17"/>
                    <a:gd name="T29" fmla="*/ 21 h 31"/>
                    <a:gd name="T30" fmla="*/ 4 w 17"/>
                    <a:gd name="T31" fmla="*/ 29 h 31"/>
                    <a:gd name="T32" fmla="*/ 6 w 17"/>
                    <a:gd name="T33" fmla="*/ 30 h 31"/>
                    <a:gd name="T34" fmla="*/ 9 w 17"/>
                    <a:gd name="T35" fmla="*/ 26 h 31"/>
                    <a:gd name="T36" fmla="*/ 6 w 17"/>
                    <a:gd name="T37" fmla="*/ 30 h 31"/>
                    <a:gd name="T38" fmla="*/ 9 w 17"/>
                    <a:gd name="T39" fmla="*/ 23 h 31"/>
                    <a:gd name="T40" fmla="*/ 5 w 17"/>
                    <a:gd name="T41" fmla="*/ 28 h 31"/>
                    <a:gd name="T42" fmla="*/ 9 w 17"/>
                    <a:gd name="T43" fmla="*/ 21 h 31"/>
                    <a:gd name="T44" fmla="*/ 5 w 17"/>
                    <a:gd name="T45" fmla="*/ 27 h 31"/>
                    <a:gd name="T46" fmla="*/ 7 w 17"/>
                    <a:gd name="T47" fmla="*/ 21 h 31"/>
                    <a:gd name="T48" fmla="*/ 5 w 17"/>
                    <a:gd name="T49" fmla="*/ 22 h 31"/>
                    <a:gd name="T50" fmla="*/ 12 w 17"/>
                    <a:gd name="T51" fmla="*/ 11 h 31"/>
                    <a:gd name="T52" fmla="*/ 1 w 17"/>
                    <a:gd name="T53" fmla="*/ 21 h 31"/>
                    <a:gd name="T54" fmla="*/ 11 w 17"/>
                    <a:gd name="T55" fmla="*/ 11 h 31"/>
                    <a:gd name="T56" fmla="*/ 4 w 17"/>
                    <a:gd name="T57" fmla="*/ 15 h 31"/>
                    <a:gd name="T58" fmla="*/ 14 w 17"/>
                    <a:gd name="T59" fmla="*/ 1 h 31"/>
                    <a:gd name="T60" fmla="*/ 6 w 17"/>
                    <a:gd name="T61" fmla="*/ 5 h 31"/>
                    <a:gd name="T62" fmla="*/ 9 w 17"/>
                    <a:gd name="T63" fmla="*/ 4 h 31"/>
                    <a:gd name="T64" fmla="*/ 3 w 17"/>
                    <a:gd name="T65" fmla="*/ 11 h 31"/>
                    <a:gd name="T66" fmla="*/ 12 w 17"/>
                    <a:gd name="T67" fmla="*/ 4 h 31"/>
                    <a:gd name="T68" fmla="*/ 6 w 17"/>
                    <a:gd name="T69" fmla="*/ 11 h 31"/>
                    <a:gd name="T70" fmla="*/ 16 w 17"/>
                    <a:gd name="T71" fmla="*/ 3 h 31"/>
                    <a:gd name="T72" fmla="*/ 9 w 17"/>
                    <a:gd name="T73" fmla="*/ 1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7" h="31">
                      <a:moveTo>
                        <a:pt x="10" y="12"/>
                      </a:moveTo>
                      <a:cubicBezTo>
                        <a:pt x="13" y="9"/>
                        <a:pt x="15" y="6"/>
                        <a:pt x="16" y="3"/>
                      </a:cubicBezTo>
                      <a:cubicBezTo>
                        <a:pt x="17" y="2"/>
                        <a:pt x="16" y="2"/>
                        <a:pt x="15" y="2"/>
                      </a:cubicBezTo>
                      <a:cubicBezTo>
                        <a:pt x="12" y="5"/>
                        <a:pt x="9" y="8"/>
                        <a:pt x="6" y="11"/>
                      </a:cubicBezTo>
                      <a:cubicBezTo>
                        <a:pt x="7" y="11"/>
                        <a:pt x="7" y="11"/>
                        <a:pt x="7" y="12"/>
                      </a:cubicBezTo>
                      <a:cubicBezTo>
                        <a:pt x="9" y="9"/>
                        <a:pt x="11" y="6"/>
                        <a:pt x="12" y="3"/>
                      </a:cubicBezTo>
                      <a:cubicBezTo>
                        <a:pt x="12" y="3"/>
                        <a:pt x="12" y="2"/>
                        <a:pt x="11" y="3"/>
                      </a:cubicBezTo>
                      <a:cubicBezTo>
                        <a:pt x="8" y="5"/>
                        <a:pt x="6" y="8"/>
                        <a:pt x="3" y="11"/>
                      </a:cubicBezTo>
                      <a:cubicBezTo>
                        <a:pt x="4" y="11"/>
                        <a:pt x="4" y="12"/>
                        <a:pt x="4" y="12"/>
                      </a:cubicBezTo>
                      <a:cubicBezTo>
                        <a:pt x="6" y="9"/>
                        <a:pt x="8" y="6"/>
                        <a:pt x="9" y="3"/>
                      </a:cubicBezTo>
                      <a:cubicBezTo>
                        <a:pt x="10" y="3"/>
                        <a:pt x="9" y="2"/>
                        <a:pt x="8" y="3"/>
                      </a:cubicBezTo>
                      <a:cubicBezTo>
                        <a:pt x="7" y="4"/>
                        <a:pt x="6" y="4"/>
                        <a:pt x="6" y="5"/>
                      </a:cubicBezTo>
                      <a:cubicBezTo>
                        <a:pt x="5" y="6"/>
                        <a:pt x="6" y="7"/>
                        <a:pt x="6" y="6"/>
                      </a:cubicBezTo>
                      <a:cubicBezTo>
                        <a:pt x="8" y="5"/>
                        <a:pt x="10" y="4"/>
                        <a:pt x="11" y="3"/>
                      </a:cubicBezTo>
                      <a:cubicBezTo>
                        <a:pt x="15" y="1"/>
                        <a:pt x="11" y="5"/>
                        <a:pt x="11" y="6"/>
                      </a:cubicBezTo>
                      <a:cubicBezTo>
                        <a:pt x="9" y="9"/>
                        <a:pt x="6" y="12"/>
                        <a:pt x="4" y="15"/>
                      </a:cubicBezTo>
                      <a:cubicBezTo>
                        <a:pt x="4" y="15"/>
                        <a:pt x="4" y="16"/>
                        <a:pt x="5" y="16"/>
                      </a:cubicBezTo>
                      <a:cubicBezTo>
                        <a:pt x="7" y="14"/>
                        <a:pt x="9" y="13"/>
                        <a:pt x="11" y="12"/>
                      </a:cubicBezTo>
                      <a:cubicBezTo>
                        <a:pt x="10" y="11"/>
                        <a:pt x="10" y="11"/>
                        <a:pt x="10" y="11"/>
                      </a:cubicBezTo>
                      <a:cubicBezTo>
                        <a:pt x="7" y="15"/>
                        <a:pt x="3" y="18"/>
                        <a:pt x="1" y="22"/>
                      </a:cubicBezTo>
                      <a:cubicBezTo>
                        <a:pt x="0" y="22"/>
                        <a:pt x="1" y="23"/>
                        <a:pt x="2" y="22"/>
                      </a:cubicBezTo>
                      <a:cubicBezTo>
                        <a:pt x="6" y="19"/>
                        <a:pt x="8" y="15"/>
                        <a:pt x="12" y="12"/>
                      </a:cubicBezTo>
                      <a:cubicBezTo>
                        <a:pt x="12" y="11"/>
                        <a:pt x="11" y="11"/>
                        <a:pt x="11" y="11"/>
                      </a:cubicBezTo>
                      <a:cubicBezTo>
                        <a:pt x="8" y="14"/>
                        <a:pt x="6" y="18"/>
                        <a:pt x="5" y="22"/>
                      </a:cubicBezTo>
                      <a:cubicBezTo>
                        <a:pt x="4" y="23"/>
                        <a:pt x="5" y="23"/>
                        <a:pt x="6" y="23"/>
                      </a:cubicBezTo>
                      <a:cubicBezTo>
                        <a:pt x="6" y="22"/>
                        <a:pt x="6" y="22"/>
                        <a:pt x="7" y="21"/>
                      </a:cubicBezTo>
                      <a:cubicBezTo>
                        <a:pt x="6" y="21"/>
                        <a:pt x="6" y="21"/>
                        <a:pt x="6" y="21"/>
                      </a:cubicBezTo>
                      <a:cubicBezTo>
                        <a:pt x="5" y="23"/>
                        <a:pt x="5" y="25"/>
                        <a:pt x="4" y="27"/>
                      </a:cubicBezTo>
                      <a:cubicBezTo>
                        <a:pt x="4" y="27"/>
                        <a:pt x="5" y="28"/>
                        <a:pt x="6" y="27"/>
                      </a:cubicBezTo>
                      <a:cubicBezTo>
                        <a:pt x="7" y="25"/>
                        <a:pt x="8" y="23"/>
                        <a:pt x="9" y="21"/>
                      </a:cubicBezTo>
                      <a:cubicBezTo>
                        <a:pt x="8" y="21"/>
                        <a:pt x="8" y="21"/>
                        <a:pt x="7" y="21"/>
                      </a:cubicBezTo>
                      <a:cubicBezTo>
                        <a:pt x="6" y="23"/>
                        <a:pt x="5" y="26"/>
                        <a:pt x="4" y="29"/>
                      </a:cubicBezTo>
                      <a:cubicBezTo>
                        <a:pt x="4" y="29"/>
                        <a:pt x="5" y="30"/>
                        <a:pt x="6" y="29"/>
                      </a:cubicBezTo>
                      <a:cubicBezTo>
                        <a:pt x="7" y="26"/>
                        <a:pt x="9" y="25"/>
                        <a:pt x="6" y="30"/>
                      </a:cubicBezTo>
                      <a:cubicBezTo>
                        <a:pt x="6" y="30"/>
                        <a:pt x="7" y="30"/>
                        <a:pt x="7" y="30"/>
                      </a:cubicBezTo>
                      <a:cubicBezTo>
                        <a:pt x="8" y="29"/>
                        <a:pt x="8" y="27"/>
                        <a:pt x="9" y="26"/>
                      </a:cubicBezTo>
                      <a:cubicBezTo>
                        <a:pt x="10" y="25"/>
                        <a:pt x="8" y="24"/>
                        <a:pt x="8" y="25"/>
                      </a:cubicBezTo>
                      <a:cubicBezTo>
                        <a:pt x="7" y="27"/>
                        <a:pt x="7" y="28"/>
                        <a:pt x="6" y="30"/>
                      </a:cubicBezTo>
                      <a:cubicBezTo>
                        <a:pt x="6" y="31"/>
                        <a:pt x="7" y="31"/>
                        <a:pt x="7" y="30"/>
                      </a:cubicBezTo>
                      <a:cubicBezTo>
                        <a:pt x="8" y="28"/>
                        <a:pt x="9" y="26"/>
                        <a:pt x="9" y="23"/>
                      </a:cubicBezTo>
                      <a:cubicBezTo>
                        <a:pt x="9" y="23"/>
                        <a:pt x="9" y="23"/>
                        <a:pt x="8" y="23"/>
                      </a:cubicBezTo>
                      <a:cubicBezTo>
                        <a:pt x="6" y="25"/>
                        <a:pt x="5" y="26"/>
                        <a:pt x="5" y="28"/>
                      </a:cubicBezTo>
                      <a:cubicBezTo>
                        <a:pt x="5" y="29"/>
                        <a:pt x="5" y="29"/>
                        <a:pt x="6" y="29"/>
                      </a:cubicBezTo>
                      <a:cubicBezTo>
                        <a:pt x="7" y="26"/>
                        <a:pt x="8" y="24"/>
                        <a:pt x="9" y="21"/>
                      </a:cubicBezTo>
                      <a:cubicBezTo>
                        <a:pt x="9" y="20"/>
                        <a:pt x="8" y="20"/>
                        <a:pt x="8" y="21"/>
                      </a:cubicBezTo>
                      <a:cubicBezTo>
                        <a:pt x="7" y="23"/>
                        <a:pt x="6" y="25"/>
                        <a:pt x="5" y="27"/>
                      </a:cubicBezTo>
                      <a:cubicBezTo>
                        <a:pt x="5" y="27"/>
                        <a:pt x="5" y="27"/>
                        <a:pt x="6" y="27"/>
                      </a:cubicBezTo>
                      <a:cubicBezTo>
                        <a:pt x="6" y="25"/>
                        <a:pt x="7" y="23"/>
                        <a:pt x="7" y="21"/>
                      </a:cubicBezTo>
                      <a:cubicBezTo>
                        <a:pt x="7" y="20"/>
                        <a:pt x="6" y="20"/>
                        <a:pt x="6" y="20"/>
                      </a:cubicBezTo>
                      <a:cubicBezTo>
                        <a:pt x="5" y="21"/>
                        <a:pt x="5" y="21"/>
                        <a:pt x="5" y="22"/>
                      </a:cubicBezTo>
                      <a:cubicBezTo>
                        <a:pt x="5" y="22"/>
                        <a:pt x="6" y="22"/>
                        <a:pt x="6" y="23"/>
                      </a:cubicBezTo>
                      <a:cubicBezTo>
                        <a:pt x="7" y="18"/>
                        <a:pt x="9" y="15"/>
                        <a:pt x="12" y="11"/>
                      </a:cubicBezTo>
                      <a:cubicBezTo>
                        <a:pt x="12" y="11"/>
                        <a:pt x="11" y="10"/>
                        <a:pt x="11" y="11"/>
                      </a:cubicBezTo>
                      <a:cubicBezTo>
                        <a:pt x="8" y="14"/>
                        <a:pt x="5" y="18"/>
                        <a:pt x="1" y="21"/>
                      </a:cubicBezTo>
                      <a:cubicBezTo>
                        <a:pt x="1" y="22"/>
                        <a:pt x="2" y="22"/>
                        <a:pt x="2" y="22"/>
                      </a:cubicBezTo>
                      <a:cubicBezTo>
                        <a:pt x="5" y="18"/>
                        <a:pt x="8" y="15"/>
                        <a:pt x="11" y="11"/>
                      </a:cubicBezTo>
                      <a:cubicBezTo>
                        <a:pt x="11" y="11"/>
                        <a:pt x="10" y="10"/>
                        <a:pt x="10" y="10"/>
                      </a:cubicBezTo>
                      <a:cubicBezTo>
                        <a:pt x="8" y="12"/>
                        <a:pt x="6" y="13"/>
                        <a:pt x="4" y="15"/>
                      </a:cubicBezTo>
                      <a:cubicBezTo>
                        <a:pt x="4" y="15"/>
                        <a:pt x="5" y="15"/>
                        <a:pt x="5" y="15"/>
                      </a:cubicBezTo>
                      <a:cubicBezTo>
                        <a:pt x="8" y="11"/>
                        <a:pt x="12" y="6"/>
                        <a:pt x="14" y="1"/>
                      </a:cubicBezTo>
                      <a:cubicBezTo>
                        <a:pt x="15" y="0"/>
                        <a:pt x="14" y="0"/>
                        <a:pt x="13" y="0"/>
                      </a:cubicBezTo>
                      <a:cubicBezTo>
                        <a:pt x="11" y="2"/>
                        <a:pt x="8" y="4"/>
                        <a:pt x="6" y="5"/>
                      </a:cubicBezTo>
                      <a:cubicBezTo>
                        <a:pt x="6" y="5"/>
                        <a:pt x="6" y="6"/>
                        <a:pt x="7" y="6"/>
                      </a:cubicBezTo>
                      <a:cubicBezTo>
                        <a:pt x="7" y="5"/>
                        <a:pt x="8" y="4"/>
                        <a:pt x="9" y="4"/>
                      </a:cubicBezTo>
                      <a:cubicBezTo>
                        <a:pt x="9" y="3"/>
                        <a:pt x="8" y="3"/>
                        <a:pt x="8" y="3"/>
                      </a:cubicBezTo>
                      <a:cubicBezTo>
                        <a:pt x="7" y="6"/>
                        <a:pt x="5" y="9"/>
                        <a:pt x="3" y="11"/>
                      </a:cubicBezTo>
                      <a:cubicBezTo>
                        <a:pt x="3" y="12"/>
                        <a:pt x="4" y="13"/>
                        <a:pt x="4" y="12"/>
                      </a:cubicBezTo>
                      <a:cubicBezTo>
                        <a:pt x="7" y="9"/>
                        <a:pt x="9" y="6"/>
                        <a:pt x="12" y="4"/>
                      </a:cubicBezTo>
                      <a:cubicBezTo>
                        <a:pt x="12" y="3"/>
                        <a:pt x="11" y="3"/>
                        <a:pt x="11" y="3"/>
                      </a:cubicBezTo>
                      <a:cubicBezTo>
                        <a:pt x="9" y="6"/>
                        <a:pt x="8" y="8"/>
                        <a:pt x="6" y="11"/>
                      </a:cubicBezTo>
                      <a:cubicBezTo>
                        <a:pt x="6" y="12"/>
                        <a:pt x="7" y="12"/>
                        <a:pt x="7" y="12"/>
                      </a:cubicBezTo>
                      <a:cubicBezTo>
                        <a:pt x="10" y="9"/>
                        <a:pt x="13" y="6"/>
                        <a:pt x="16" y="3"/>
                      </a:cubicBezTo>
                      <a:cubicBezTo>
                        <a:pt x="16" y="3"/>
                        <a:pt x="15" y="3"/>
                        <a:pt x="15" y="2"/>
                      </a:cubicBezTo>
                      <a:cubicBezTo>
                        <a:pt x="14" y="6"/>
                        <a:pt x="12" y="8"/>
                        <a:pt x="9" y="11"/>
                      </a:cubicBezTo>
                      <a:cubicBezTo>
                        <a:pt x="9" y="12"/>
                        <a:pt x="10" y="13"/>
                        <a:pt x="10"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4" name="Freeform 141"/>
                <p:cNvSpPr/>
                <p:nvPr/>
              </p:nvSpPr>
              <p:spPr bwMode="auto">
                <a:xfrm>
                  <a:off x="1376363" y="2722563"/>
                  <a:ext cx="12700" cy="31750"/>
                </a:xfrm>
                <a:custGeom>
                  <a:avLst/>
                  <a:gdLst>
                    <a:gd name="T0" fmla="*/ 7 w 12"/>
                    <a:gd name="T1" fmla="*/ 15 h 31"/>
                    <a:gd name="T2" fmla="*/ 6 w 12"/>
                    <a:gd name="T3" fmla="*/ 25 h 31"/>
                    <a:gd name="T4" fmla="*/ 7 w 12"/>
                    <a:gd name="T5" fmla="*/ 25 h 31"/>
                    <a:gd name="T6" fmla="*/ 8 w 12"/>
                    <a:gd name="T7" fmla="*/ 24 h 31"/>
                    <a:gd name="T8" fmla="*/ 5 w 12"/>
                    <a:gd name="T9" fmla="*/ 30 h 31"/>
                    <a:gd name="T10" fmla="*/ 7 w 12"/>
                    <a:gd name="T11" fmla="*/ 30 h 31"/>
                    <a:gd name="T12" fmla="*/ 7 w 12"/>
                    <a:gd name="T13" fmla="*/ 18 h 31"/>
                    <a:gd name="T14" fmla="*/ 6 w 12"/>
                    <a:gd name="T15" fmla="*/ 8 h 31"/>
                    <a:gd name="T16" fmla="*/ 9 w 12"/>
                    <a:gd name="T17" fmla="*/ 3 h 31"/>
                    <a:gd name="T18" fmla="*/ 10 w 12"/>
                    <a:gd name="T19" fmla="*/ 5 h 31"/>
                    <a:gd name="T20" fmla="*/ 11 w 12"/>
                    <a:gd name="T21" fmla="*/ 5 h 31"/>
                    <a:gd name="T22" fmla="*/ 9 w 12"/>
                    <a:gd name="T23" fmla="*/ 6 h 31"/>
                    <a:gd name="T24" fmla="*/ 10 w 12"/>
                    <a:gd name="T25" fmla="*/ 7 h 31"/>
                    <a:gd name="T26" fmla="*/ 12 w 12"/>
                    <a:gd name="T27" fmla="*/ 4 h 31"/>
                    <a:gd name="T28" fmla="*/ 11 w 12"/>
                    <a:gd name="T29" fmla="*/ 3 h 31"/>
                    <a:gd name="T30" fmla="*/ 10 w 12"/>
                    <a:gd name="T31" fmla="*/ 4 h 31"/>
                    <a:gd name="T32" fmla="*/ 11 w 12"/>
                    <a:gd name="T33" fmla="*/ 5 h 31"/>
                    <a:gd name="T34" fmla="*/ 12 w 12"/>
                    <a:gd name="T35" fmla="*/ 1 h 31"/>
                    <a:gd name="T36" fmla="*/ 11 w 12"/>
                    <a:gd name="T37" fmla="*/ 0 h 31"/>
                    <a:gd name="T38" fmla="*/ 5 w 12"/>
                    <a:gd name="T39" fmla="*/ 30 h 31"/>
                    <a:gd name="T40" fmla="*/ 7 w 12"/>
                    <a:gd name="T41" fmla="*/ 31 h 31"/>
                    <a:gd name="T42" fmla="*/ 9 w 12"/>
                    <a:gd name="T43" fmla="*/ 20 h 31"/>
                    <a:gd name="T44" fmla="*/ 8 w 12"/>
                    <a:gd name="T45" fmla="*/ 20 h 31"/>
                    <a:gd name="T46" fmla="*/ 6 w 12"/>
                    <a:gd name="T47" fmla="*/ 25 h 31"/>
                    <a:gd name="T48" fmla="*/ 7 w 12"/>
                    <a:gd name="T49" fmla="*/ 25 h 31"/>
                    <a:gd name="T50" fmla="*/ 9 w 12"/>
                    <a:gd name="T51" fmla="*/ 15 h 31"/>
                    <a:gd name="T52" fmla="*/ 7 w 12"/>
                    <a:gd name="T53" fmla="*/ 15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2" h="31">
                      <a:moveTo>
                        <a:pt x="7" y="15"/>
                      </a:moveTo>
                      <a:cubicBezTo>
                        <a:pt x="8" y="18"/>
                        <a:pt x="7" y="22"/>
                        <a:pt x="6" y="25"/>
                      </a:cubicBezTo>
                      <a:cubicBezTo>
                        <a:pt x="6" y="25"/>
                        <a:pt x="7" y="25"/>
                        <a:pt x="7" y="25"/>
                      </a:cubicBezTo>
                      <a:cubicBezTo>
                        <a:pt x="7" y="25"/>
                        <a:pt x="7" y="25"/>
                        <a:pt x="8" y="24"/>
                      </a:cubicBezTo>
                      <a:cubicBezTo>
                        <a:pt x="7" y="26"/>
                        <a:pt x="6" y="28"/>
                        <a:pt x="5" y="30"/>
                      </a:cubicBezTo>
                      <a:cubicBezTo>
                        <a:pt x="6" y="30"/>
                        <a:pt x="6" y="30"/>
                        <a:pt x="7" y="30"/>
                      </a:cubicBezTo>
                      <a:cubicBezTo>
                        <a:pt x="8" y="26"/>
                        <a:pt x="8" y="22"/>
                        <a:pt x="7" y="18"/>
                      </a:cubicBezTo>
                      <a:cubicBezTo>
                        <a:pt x="7" y="15"/>
                        <a:pt x="6" y="11"/>
                        <a:pt x="6" y="8"/>
                      </a:cubicBezTo>
                      <a:cubicBezTo>
                        <a:pt x="7" y="6"/>
                        <a:pt x="8" y="5"/>
                        <a:pt x="9" y="3"/>
                      </a:cubicBezTo>
                      <a:cubicBezTo>
                        <a:pt x="12" y="1"/>
                        <a:pt x="10" y="3"/>
                        <a:pt x="10" y="5"/>
                      </a:cubicBezTo>
                      <a:cubicBezTo>
                        <a:pt x="10" y="5"/>
                        <a:pt x="11" y="6"/>
                        <a:pt x="11" y="5"/>
                      </a:cubicBezTo>
                      <a:cubicBezTo>
                        <a:pt x="11" y="6"/>
                        <a:pt x="10" y="6"/>
                        <a:pt x="9" y="6"/>
                      </a:cubicBezTo>
                      <a:cubicBezTo>
                        <a:pt x="9" y="7"/>
                        <a:pt x="9" y="8"/>
                        <a:pt x="10" y="7"/>
                      </a:cubicBezTo>
                      <a:cubicBezTo>
                        <a:pt x="12" y="6"/>
                        <a:pt x="12" y="6"/>
                        <a:pt x="12" y="4"/>
                      </a:cubicBezTo>
                      <a:cubicBezTo>
                        <a:pt x="12" y="3"/>
                        <a:pt x="12" y="3"/>
                        <a:pt x="11" y="3"/>
                      </a:cubicBezTo>
                      <a:cubicBezTo>
                        <a:pt x="11" y="4"/>
                        <a:pt x="10" y="4"/>
                        <a:pt x="10" y="4"/>
                      </a:cubicBezTo>
                      <a:cubicBezTo>
                        <a:pt x="10" y="5"/>
                        <a:pt x="11" y="5"/>
                        <a:pt x="11" y="5"/>
                      </a:cubicBezTo>
                      <a:cubicBezTo>
                        <a:pt x="12" y="4"/>
                        <a:pt x="12" y="2"/>
                        <a:pt x="12" y="1"/>
                      </a:cubicBezTo>
                      <a:cubicBezTo>
                        <a:pt x="12" y="1"/>
                        <a:pt x="12" y="0"/>
                        <a:pt x="11" y="0"/>
                      </a:cubicBezTo>
                      <a:cubicBezTo>
                        <a:pt x="0" y="7"/>
                        <a:pt x="8" y="20"/>
                        <a:pt x="5" y="30"/>
                      </a:cubicBezTo>
                      <a:cubicBezTo>
                        <a:pt x="5" y="31"/>
                        <a:pt x="6" y="31"/>
                        <a:pt x="7" y="31"/>
                      </a:cubicBezTo>
                      <a:cubicBezTo>
                        <a:pt x="8" y="27"/>
                        <a:pt x="9" y="24"/>
                        <a:pt x="9" y="20"/>
                      </a:cubicBezTo>
                      <a:cubicBezTo>
                        <a:pt x="9" y="20"/>
                        <a:pt x="8" y="20"/>
                        <a:pt x="8" y="20"/>
                      </a:cubicBezTo>
                      <a:cubicBezTo>
                        <a:pt x="7" y="22"/>
                        <a:pt x="6" y="23"/>
                        <a:pt x="6" y="25"/>
                      </a:cubicBezTo>
                      <a:cubicBezTo>
                        <a:pt x="6" y="26"/>
                        <a:pt x="7" y="26"/>
                        <a:pt x="7" y="25"/>
                      </a:cubicBezTo>
                      <a:cubicBezTo>
                        <a:pt x="8" y="22"/>
                        <a:pt x="9" y="19"/>
                        <a:pt x="9" y="15"/>
                      </a:cubicBezTo>
                      <a:cubicBezTo>
                        <a:pt x="9" y="14"/>
                        <a:pt x="7" y="14"/>
                        <a:pt x="7"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5" name="Freeform 142"/>
                <p:cNvSpPr/>
                <p:nvPr/>
              </p:nvSpPr>
              <p:spPr bwMode="auto">
                <a:xfrm>
                  <a:off x="1382713" y="2724151"/>
                  <a:ext cx="9525" cy="7938"/>
                </a:xfrm>
                <a:custGeom>
                  <a:avLst/>
                  <a:gdLst>
                    <a:gd name="T0" fmla="*/ 1 w 10"/>
                    <a:gd name="T1" fmla="*/ 4 h 8"/>
                    <a:gd name="T2" fmla="*/ 0 w 10"/>
                    <a:gd name="T3" fmla="*/ 6 h 8"/>
                    <a:gd name="T4" fmla="*/ 1 w 10"/>
                    <a:gd name="T5" fmla="*/ 7 h 8"/>
                    <a:gd name="T6" fmla="*/ 6 w 10"/>
                    <a:gd name="T7" fmla="*/ 3 h 8"/>
                    <a:gd name="T8" fmla="*/ 4 w 10"/>
                    <a:gd name="T9" fmla="*/ 3 h 8"/>
                    <a:gd name="T10" fmla="*/ 4 w 10"/>
                    <a:gd name="T11" fmla="*/ 7 h 8"/>
                    <a:gd name="T12" fmla="*/ 5 w 10"/>
                    <a:gd name="T13" fmla="*/ 7 h 8"/>
                    <a:gd name="T14" fmla="*/ 9 w 10"/>
                    <a:gd name="T15" fmla="*/ 1 h 8"/>
                    <a:gd name="T16" fmla="*/ 7 w 10"/>
                    <a:gd name="T17" fmla="*/ 1 h 8"/>
                    <a:gd name="T18" fmla="*/ 7 w 10"/>
                    <a:gd name="T19" fmla="*/ 6 h 8"/>
                    <a:gd name="T20" fmla="*/ 9 w 10"/>
                    <a:gd name="T21" fmla="*/ 7 h 8"/>
                    <a:gd name="T22" fmla="*/ 10 w 10"/>
                    <a:gd name="T23" fmla="*/ 3 h 8"/>
                    <a:gd name="T24" fmla="*/ 8 w 10"/>
                    <a:gd name="T25" fmla="*/ 2 h 8"/>
                    <a:gd name="T26" fmla="*/ 7 w 10"/>
                    <a:gd name="T27" fmla="*/ 6 h 8"/>
                    <a:gd name="T28" fmla="*/ 9 w 10"/>
                    <a:gd name="T29" fmla="*/ 7 h 8"/>
                    <a:gd name="T30" fmla="*/ 9 w 10"/>
                    <a:gd name="T31" fmla="*/ 1 h 8"/>
                    <a:gd name="T32" fmla="*/ 7 w 10"/>
                    <a:gd name="T33" fmla="*/ 1 h 8"/>
                    <a:gd name="T34" fmla="*/ 4 w 10"/>
                    <a:gd name="T35" fmla="*/ 7 h 8"/>
                    <a:gd name="T36" fmla="*/ 6 w 10"/>
                    <a:gd name="T37" fmla="*/ 7 h 8"/>
                    <a:gd name="T38" fmla="*/ 6 w 10"/>
                    <a:gd name="T39" fmla="*/ 3 h 8"/>
                    <a:gd name="T40" fmla="*/ 4 w 10"/>
                    <a:gd name="T41" fmla="*/ 3 h 8"/>
                    <a:gd name="T42" fmla="*/ 0 w 10"/>
                    <a:gd name="T43" fmla="*/ 5 h 8"/>
                    <a:gd name="T44" fmla="*/ 1 w 10"/>
                    <a:gd name="T45" fmla="*/ 6 h 8"/>
                    <a:gd name="T46" fmla="*/ 2 w 10"/>
                    <a:gd name="T47" fmla="*/ 5 h 8"/>
                    <a:gd name="T48" fmla="*/ 1 w 10"/>
                    <a:gd name="T49"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 h="8">
                      <a:moveTo>
                        <a:pt x="1" y="4"/>
                      </a:moveTo>
                      <a:cubicBezTo>
                        <a:pt x="1" y="5"/>
                        <a:pt x="0" y="5"/>
                        <a:pt x="0" y="6"/>
                      </a:cubicBezTo>
                      <a:cubicBezTo>
                        <a:pt x="0" y="6"/>
                        <a:pt x="0" y="7"/>
                        <a:pt x="1" y="7"/>
                      </a:cubicBezTo>
                      <a:cubicBezTo>
                        <a:pt x="3" y="6"/>
                        <a:pt x="4" y="5"/>
                        <a:pt x="6" y="3"/>
                      </a:cubicBezTo>
                      <a:cubicBezTo>
                        <a:pt x="5" y="3"/>
                        <a:pt x="5" y="3"/>
                        <a:pt x="4" y="3"/>
                      </a:cubicBezTo>
                      <a:cubicBezTo>
                        <a:pt x="4" y="4"/>
                        <a:pt x="4" y="6"/>
                        <a:pt x="4" y="7"/>
                      </a:cubicBezTo>
                      <a:cubicBezTo>
                        <a:pt x="4" y="8"/>
                        <a:pt x="5" y="8"/>
                        <a:pt x="5" y="7"/>
                      </a:cubicBezTo>
                      <a:cubicBezTo>
                        <a:pt x="7" y="5"/>
                        <a:pt x="8" y="3"/>
                        <a:pt x="9" y="1"/>
                      </a:cubicBezTo>
                      <a:cubicBezTo>
                        <a:pt x="8" y="1"/>
                        <a:pt x="8" y="1"/>
                        <a:pt x="7" y="1"/>
                      </a:cubicBezTo>
                      <a:cubicBezTo>
                        <a:pt x="8" y="3"/>
                        <a:pt x="8" y="5"/>
                        <a:pt x="7" y="6"/>
                      </a:cubicBezTo>
                      <a:cubicBezTo>
                        <a:pt x="7" y="7"/>
                        <a:pt x="8" y="8"/>
                        <a:pt x="9" y="7"/>
                      </a:cubicBezTo>
                      <a:cubicBezTo>
                        <a:pt x="9" y="6"/>
                        <a:pt x="9" y="4"/>
                        <a:pt x="10" y="3"/>
                      </a:cubicBezTo>
                      <a:cubicBezTo>
                        <a:pt x="10" y="2"/>
                        <a:pt x="9" y="2"/>
                        <a:pt x="8" y="2"/>
                      </a:cubicBezTo>
                      <a:cubicBezTo>
                        <a:pt x="8" y="4"/>
                        <a:pt x="8" y="5"/>
                        <a:pt x="7" y="6"/>
                      </a:cubicBezTo>
                      <a:cubicBezTo>
                        <a:pt x="8" y="6"/>
                        <a:pt x="8" y="7"/>
                        <a:pt x="9" y="7"/>
                      </a:cubicBezTo>
                      <a:cubicBezTo>
                        <a:pt x="9" y="5"/>
                        <a:pt x="9" y="3"/>
                        <a:pt x="9" y="1"/>
                      </a:cubicBezTo>
                      <a:cubicBezTo>
                        <a:pt x="9" y="0"/>
                        <a:pt x="8" y="0"/>
                        <a:pt x="7" y="1"/>
                      </a:cubicBezTo>
                      <a:cubicBezTo>
                        <a:pt x="6" y="3"/>
                        <a:pt x="5" y="5"/>
                        <a:pt x="4" y="7"/>
                      </a:cubicBezTo>
                      <a:cubicBezTo>
                        <a:pt x="5" y="7"/>
                        <a:pt x="5" y="7"/>
                        <a:pt x="6" y="7"/>
                      </a:cubicBezTo>
                      <a:cubicBezTo>
                        <a:pt x="6" y="6"/>
                        <a:pt x="6" y="4"/>
                        <a:pt x="6" y="3"/>
                      </a:cubicBezTo>
                      <a:cubicBezTo>
                        <a:pt x="6" y="2"/>
                        <a:pt x="5" y="2"/>
                        <a:pt x="4" y="3"/>
                      </a:cubicBezTo>
                      <a:cubicBezTo>
                        <a:pt x="3" y="4"/>
                        <a:pt x="2" y="5"/>
                        <a:pt x="0" y="5"/>
                      </a:cubicBezTo>
                      <a:cubicBezTo>
                        <a:pt x="1" y="6"/>
                        <a:pt x="1" y="6"/>
                        <a:pt x="1" y="6"/>
                      </a:cubicBezTo>
                      <a:cubicBezTo>
                        <a:pt x="1" y="6"/>
                        <a:pt x="2" y="6"/>
                        <a:pt x="2" y="5"/>
                      </a:cubicBezTo>
                      <a:cubicBezTo>
                        <a:pt x="3" y="5"/>
                        <a:pt x="2" y="4"/>
                        <a:pt x="1"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6" name="Freeform 143"/>
                <p:cNvSpPr/>
                <p:nvPr/>
              </p:nvSpPr>
              <p:spPr bwMode="auto">
                <a:xfrm>
                  <a:off x="1392238" y="2722563"/>
                  <a:ext cx="3175" cy="9525"/>
                </a:xfrm>
                <a:custGeom>
                  <a:avLst/>
                  <a:gdLst>
                    <a:gd name="T0" fmla="*/ 2 w 3"/>
                    <a:gd name="T1" fmla="*/ 1 h 10"/>
                    <a:gd name="T2" fmla="*/ 0 w 3"/>
                    <a:gd name="T3" fmla="*/ 9 h 10"/>
                    <a:gd name="T4" fmla="*/ 1 w 3"/>
                    <a:gd name="T5" fmla="*/ 9 h 10"/>
                    <a:gd name="T6" fmla="*/ 2 w 3"/>
                    <a:gd name="T7" fmla="*/ 6 h 10"/>
                    <a:gd name="T8" fmla="*/ 1 w 3"/>
                    <a:gd name="T9" fmla="*/ 6 h 10"/>
                    <a:gd name="T10" fmla="*/ 0 w 3"/>
                    <a:gd name="T11" fmla="*/ 9 h 10"/>
                    <a:gd name="T12" fmla="*/ 1 w 3"/>
                    <a:gd name="T13" fmla="*/ 10 h 10"/>
                    <a:gd name="T14" fmla="*/ 3 w 3"/>
                    <a:gd name="T15" fmla="*/ 1 h 10"/>
                    <a:gd name="T16" fmla="*/ 2 w 3"/>
                    <a:gd name="T17" fmla="*/ 1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10">
                      <a:moveTo>
                        <a:pt x="2" y="1"/>
                      </a:moveTo>
                      <a:cubicBezTo>
                        <a:pt x="2" y="4"/>
                        <a:pt x="1" y="7"/>
                        <a:pt x="0" y="9"/>
                      </a:cubicBezTo>
                      <a:cubicBezTo>
                        <a:pt x="1" y="9"/>
                        <a:pt x="1" y="9"/>
                        <a:pt x="1" y="9"/>
                      </a:cubicBezTo>
                      <a:cubicBezTo>
                        <a:pt x="1" y="8"/>
                        <a:pt x="2" y="7"/>
                        <a:pt x="2" y="6"/>
                      </a:cubicBezTo>
                      <a:cubicBezTo>
                        <a:pt x="3" y="5"/>
                        <a:pt x="1" y="5"/>
                        <a:pt x="1" y="6"/>
                      </a:cubicBezTo>
                      <a:cubicBezTo>
                        <a:pt x="1" y="7"/>
                        <a:pt x="0" y="8"/>
                        <a:pt x="0" y="9"/>
                      </a:cubicBezTo>
                      <a:cubicBezTo>
                        <a:pt x="0" y="10"/>
                        <a:pt x="1" y="10"/>
                        <a:pt x="1" y="10"/>
                      </a:cubicBezTo>
                      <a:cubicBezTo>
                        <a:pt x="2" y="7"/>
                        <a:pt x="3" y="4"/>
                        <a:pt x="3" y="1"/>
                      </a:cubicBezTo>
                      <a:cubicBezTo>
                        <a:pt x="3" y="0"/>
                        <a:pt x="2" y="0"/>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7" name="Freeform 144"/>
                <p:cNvSpPr/>
                <p:nvPr/>
              </p:nvSpPr>
              <p:spPr bwMode="auto">
                <a:xfrm>
                  <a:off x="1392238" y="2722563"/>
                  <a:ext cx="3175" cy="12700"/>
                </a:xfrm>
                <a:custGeom>
                  <a:avLst/>
                  <a:gdLst>
                    <a:gd name="T0" fmla="*/ 2 w 4"/>
                    <a:gd name="T1" fmla="*/ 0 h 12"/>
                    <a:gd name="T2" fmla="*/ 0 w 4"/>
                    <a:gd name="T3" fmla="*/ 11 h 12"/>
                    <a:gd name="T4" fmla="*/ 1 w 4"/>
                    <a:gd name="T5" fmla="*/ 11 h 12"/>
                    <a:gd name="T6" fmla="*/ 4 w 4"/>
                    <a:gd name="T7" fmla="*/ 5 h 12"/>
                    <a:gd name="T8" fmla="*/ 2 w 4"/>
                    <a:gd name="T9" fmla="*/ 4 h 12"/>
                    <a:gd name="T10" fmla="*/ 0 w 4"/>
                    <a:gd name="T11" fmla="*/ 11 h 12"/>
                    <a:gd name="T12" fmla="*/ 1 w 4"/>
                    <a:gd name="T13" fmla="*/ 11 h 12"/>
                    <a:gd name="T14" fmla="*/ 3 w 4"/>
                    <a:gd name="T15" fmla="*/ 1 h 12"/>
                    <a:gd name="T16" fmla="*/ 2 w 4"/>
                    <a:gd name="T1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12">
                      <a:moveTo>
                        <a:pt x="2" y="0"/>
                      </a:moveTo>
                      <a:cubicBezTo>
                        <a:pt x="1" y="4"/>
                        <a:pt x="0" y="7"/>
                        <a:pt x="0" y="11"/>
                      </a:cubicBezTo>
                      <a:cubicBezTo>
                        <a:pt x="0" y="11"/>
                        <a:pt x="1" y="12"/>
                        <a:pt x="1" y="11"/>
                      </a:cubicBezTo>
                      <a:cubicBezTo>
                        <a:pt x="2" y="9"/>
                        <a:pt x="3" y="7"/>
                        <a:pt x="4" y="5"/>
                      </a:cubicBezTo>
                      <a:cubicBezTo>
                        <a:pt x="4" y="4"/>
                        <a:pt x="3" y="4"/>
                        <a:pt x="2" y="4"/>
                      </a:cubicBezTo>
                      <a:cubicBezTo>
                        <a:pt x="2" y="7"/>
                        <a:pt x="1" y="9"/>
                        <a:pt x="0" y="11"/>
                      </a:cubicBezTo>
                      <a:cubicBezTo>
                        <a:pt x="0" y="11"/>
                        <a:pt x="1" y="11"/>
                        <a:pt x="1" y="11"/>
                      </a:cubicBezTo>
                      <a:cubicBezTo>
                        <a:pt x="1" y="7"/>
                        <a:pt x="2" y="4"/>
                        <a:pt x="3" y="1"/>
                      </a:cubicBezTo>
                      <a:cubicBezTo>
                        <a:pt x="3"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8" name="Freeform 145"/>
                <p:cNvSpPr/>
                <p:nvPr/>
              </p:nvSpPr>
              <p:spPr bwMode="auto">
                <a:xfrm>
                  <a:off x="1393825" y="2722563"/>
                  <a:ext cx="1588" cy="9525"/>
                </a:xfrm>
                <a:custGeom>
                  <a:avLst/>
                  <a:gdLst>
                    <a:gd name="T0" fmla="*/ 0 w 2"/>
                    <a:gd name="T1" fmla="*/ 1 h 9"/>
                    <a:gd name="T2" fmla="*/ 0 w 2"/>
                    <a:gd name="T3" fmla="*/ 8 h 9"/>
                    <a:gd name="T4" fmla="*/ 2 w 2"/>
                    <a:gd name="T5" fmla="*/ 8 h 9"/>
                    <a:gd name="T6" fmla="*/ 2 w 2"/>
                    <a:gd name="T7" fmla="*/ 7 h 9"/>
                    <a:gd name="T8" fmla="*/ 0 w 2"/>
                    <a:gd name="T9" fmla="*/ 7 h 9"/>
                    <a:gd name="T10" fmla="*/ 0 w 2"/>
                    <a:gd name="T11" fmla="*/ 8 h 9"/>
                    <a:gd name="T12" fmla="*/ 2 w 2"/>
                    <a:gd name="T13" fmla="*/ 8 h 9"/>
                    <a:gd name="T14" fmla="*/ 1 w 2"/>
                    <a:gd name="T15" fmla="*/ 0 h 9"/>
                    <a:gd name="T16" fmla="*/ 0 w 2"/>
                    <a:gd name="T17" fmla="*/ 1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9">
                      <a:moveTo>
                        <a:pt x="0" y="1"/>
                      </a:moveTo>
                      <a:cubicBezTo>
                        <a:pt x="0" y="3"/>
                        <a:pt x="0" y="6"/>
                        <a:pt x="0" y="8"/>
                      </a:cubicBezTo>
                      <a:cubicBezTo>
                        <a:pt x="1" y="8"/>
                        <a:pt x="1" y="8"/>
                        <a:pt x="2" y="8"/>
                      </a:cubicBezTo>
                      <a:cubicBezTo>
                        <a:pt x="2" y="8"/>
                        <a:pt x="2" y="7"/>
                        <a:pt x="2" y="7"/>
                      </a:cubicBezTo>
                      <a:cubicBezTo>
                        <a:pt x="2" y="6"/>
                        <a:pt x="0" y="6"/>
                        <a:pt x="0" y="7"/>
                      </a:cubicBezTo>
                      <a:cubicBezTo>
                        <a:pt x="0" y="7"/>
                        <a:pt x="0" y="8"/>
                        <a:pt x="0" y="8"/>
                      </a:cubicBezTo>
                      <a:cubicBezTo>
                        <a:pt x="0" y="9"/>
                        <a:pt x="2" y="9"/>
                        <a:pt x="2" y="8"/>
                      </a:cubicBezTo>
                      <a:cubicBezTo>
                        <a:pt x="2" y="6"/>
                        <a:pt x="2" y="3"/>
                        <a:pt x="1" y="0"/>
                      </a:cubicBezTo>
                      <a:cubicBezTo>
                        <a:pt x="1"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9" name="Freeform 146"/>
                <p:cNvSpPr/>
                <p:nvPr/>
              </p:nvSpPr>
              <p:spPr bwMode="auto">
                <a:xfrm>
                  <a:off x="1392238" y="2724151"/>
                  <a:ext cx="7938" cy="14288"/>
                </a:xfrm>
                <a:custGeom>
                  <a:avLst/>
                  <a:gdLst>
                    <a:gd name="T0" fmla="*/ 3 w 8"/>
                    <a:gd name="T1" fmla="*/ 3 h 14"/>
                    <a:gd name="T2" fmla="*/ 3 w 8"/>
                    <a:gd name="T3" fmla="*/ 10 h 14"/>
                    <a:gd name="T4" fmla="*/ 5 w 8"/>
                    <a:gd name="T5" fmla="*/ 9 h 14"/>
                    <a:gd name="T6" fmla="*/ 3 w 8"/>
                    <a:gd name="T7" fmla="*/ 9 h 14"/>
                    <a:gd name="T8" fmla="*/ 2 w 8"/>
                    <a:gd name="T9" fmla="*/ 9 h 14"/>
                    <a:gd name="T10" fmla="*/ 3 w 8"/>
                    <a:gd name="T11" fmla="*/ 12 h 14"/>
                    <a:gd name="T12" fmla="*/ 4 w 8"/>
                    <a:gd name="T13" fmla="*/ 11 h 14"/>
                    <a:gd name="T14" fmla="*/ 1 w 8"/>
                    <a:gd name="T15" fmla="*/ 8 h 14"/>
                    <a:gd name="T16" fmla="*/ 1 w 8"/>
                    <a:gd name="T17" fmla="*/ 9 h 14"/>
                    <a:gd name="T18" fmla="*/ 6 w 8"/>
                    <a:gd name="T19" fmla="*/ 13 h 14"/>
                    <a:gd name="T20" fmla="*/ 7 w 8"/>
                    <a:gd name="T21" fmla="*/ 13 h 14"/>
                    <a:gd name="T22" fmla="*/ 6 w 8"/>
                    <a:gd name="T23" fmla="*/ 6 h 14"/>
                    <a:gd name="T24" fmla="*/ 5 w 8"/>
                    <a:gd name="T25" fmla="*/ 7 h 14"/>
                    <a:gd name="T26" fmla="*/ 6 w 8"/>
                    <a:gd name="T27" fmla="*/ 12 h 14"/>
                    <a:gd name="T28" fmla="*/ 7 w 8"/>
                    <a:gd name="T29" fmla="*/ 12 h 14"/>
                    <a:gd name="T30" fmla="*/ 7 w 8"/>
                    <a:gd name="T31" fmla="*/ 1 h 14"/>
                    <a:gd name="T32" fmla="*/ 6 w 8"/>
                    <a:gd name="T33" fmla="*/ 1 h 14"/>
                    <a:gd name="T34" fmla="*/ 5 w 8"/>
                    <a:gd name="T35" fmla="*/ 10 h 14"/>
                    <a:gd name="T36" fmla="*/ 7 w 8"/>
                    <a:gd name="T37" fmla="*/ 10 h 14"/>
                    <a:gd name="T38" fmla="*/ 7 w 8"/>
                    <a:gd name="T39" fmla="*/ 5 h 14"/>
                    <a:gd name="T40" fmla="*/ 6 w 8"/>
                    <a:gd name="T41" fmla="*/ 5 h 14"/>
                    <a:gd name="T42" fmla="*/ 5 w 8"/>
                    <a:gd name="T43" fmla="*/ 10 h 14"/>
                    <a:gd name="T44" fmla="*/ 7 w 8"/>
                    <a:gd name="T45" fmla="*/ 10 h 14"/>
                    <a:gd name="T46" fmla="*/ 7 w 8"/>
                    <a:gd name="T47" fmla="*/ 1 h 14"/>
                    <a:gd name="T48" fmla="*/ 6 w 8"/>
                    <a:gd name="T49" fmla="*/ 1 h 14"/>
                    <a:gd name="T50" fmla="*/ 6 w 8"/>
                    <a:gd name="T51" fmla="*/ 12 h 14"/>
                    <a:gd name="T52" fmla="*/ 7 w 8"/>
                    <a:gd name="T53" fmla="*/ 12 h 14"/>
                    <a:gd name="T54" fmla="*/ 6 w 8"/>
                    <a:gd name="T55" fmla="*/ 7 h 14"/>
                    <a:gd name="T56" fmla="*/ 5 w 8"/>
                    <a:gd name="T57" fmla="*/ 7 h 14"/>
                    <a:gd name="T58" fmla="*/ 6 w 8"/>
                    <a:gd name="T59" fmla="*/ 13 h 14"/>
                    <a:gd name="T60" fmla="*/ 7 w 8"/>
                    <a:gd name="T61" fmla="*/ 12 h 14"/>
                    <a:gd name="T62" fmla="*/ 1 w 8"/>
                    <a:gd name="T63" fmla="*/ 8 h 14"/>
                    <a:gd name="T64" fmla="*/ 0 w 8"/>
                    <a:gd name="T65" fmla="*/ 9 h 14"/>
                    <a:gd name="T66" fmla="*/ 4 w 8"/>
                    <a:gd name="T67" fmla="*/ 12 h 14"/>
                    <a:gd name="T68" fmla="*/ 5 w 8"/>
                    <a:gd name="T69" fmla="*/ 12 h 14"/>
                    <a:gd name="T70" fmla="*/ 4 w 8"/>
                    <a:gd name="T71" fmla="*/ 9 h 14"/>
                    <a:gd name="T72" fmla="*/ 3 w 8"/>
                    <a:gd name="T73" fmla="*/ 10 h 14"/>
                    <a:gd name="T74" fmla="*/ 4 w 8"/>
                    <a:gd name="T75" fmla="*/ 10 h 14"/>
                    <a:gd name="T76" fmla="*/ 5 w 8"/>
                    <a:gd name="T77" fmla="*/ 10 h 14"/>
                    <a:gd name="T78" fmla="*/ 4 w 8"/>
                    <a:gd name="T79" fmla="*/ 3 h 14"/>
                    <a:gd name="T80" fmla="*/ 3 w 8"/>
                    <a:gd name="T81" fmla="*/ 3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 h="14">
                      <a:moveTo>
                        <a:pt x="3" y="3"/>
                      </a:moveTo>
                      <a:cubicBezTo>
                        <a:pt x="4" y="6"/>
                        <a:pt x="4" y="8"/>
                        <a:pt x="3" y="10"/>
                      </a:cubicBezTo>
                      <a:cubicBezTo>
                        <a:pt x="4" y="10"/>
                        <a:pt x="4" y="10"/>
                        <a:pt x="5" y="9"/>
                      </a:cubicBezTo>
                      <a:cubicBezTo>
                        <a:pt x="4" y="9"/>
                        <a:pt x="4" y="9"/>
                        <a:pt x="3" y="9"/>
                      </a:cubicBezTo>
                      <a:cubicBezTo>
                        <a:pt x="3" y="8"/>
                        <a:pt x="2" y="9"/>
                        <a:pt x="2" y="9"/>
                      </a:cubicBezTo>
                      <a:cubicBezTo>
                        <a:pt x="3" y="10"/>
                        <a:pt x="3" y="11"/>
                        <a:pt x="3" y="12"/>
                      </a:cubicBezTo>
                      <a:cubicBezTo>
                        <a:pt x="4" y="12"/>
                        <a:pt x="4" y="12"/>
                        <a:pt x="4" y="11"/>
                      </a:cubicBezTo>
                      <a:cubicBezTo>
                        <a:pt x="3" y="10"/>
                        <a:pt x="2" y="9"/>
                        <a:pt x="1" y="8"/>
                      </a:cubicBezTo>
                      <a:cubicBezTo>
                        <a:pt x="1" y="8"/>
                        <a:pt x="1" y="9"/>
                        <a:pt x="1" y="9"/>
                      </a:cubicBezTo>
                      <a:cubicBezTo>
                        <a:pt x="2" y="10"/>
                        <a:pt x="4" y="12"/>
                        <a:pt x="6" y="13"/>
                      </a:cubicBezTo>
                      <a:cubicBezTo>
                        <a:pt x="6" y="14"/>
                        <a:pt x="7" y="14"/>
                        <a:pt x="7" y="13"/>
                      </a:cubicBezTo>
                      <a:cubicBezTo>
                        <a:pt x="8" y="11"/>
                        <a:pt x="7" y="9"/>
                        <a:pt x="6" y="6"/>
                      </a:cubicBezTo>
                      <a:cubicBezTo>
                        <a:pt x="6" y="6"/>
                        <a:pt x="5" y="6"/>
                        <a:pt x="5" y="7"/>
                      </a:cubicBezTo>
                      <a:cubicBezTo>
                        <a:pt x="5" y="9"/>
                        <a:pt x="6" y="10"/>
                        <a:pt x="6" y="12"/>
                      </a:cubicBezTo>
                      <a:cubicBezTo>
                        <a:pt x="6" y="13"/>
                        <a:pt x="7" y="13"/>
                        <a:pt x="7" y="12"/>
                      </a:cubicBezTo>
                      <a:cubicBezTo>
                        <a:pt x="7" y="8"/>
                        <a:pt x="7" y="5"/>
                        <a:pt x="7" y="1"/>
                      </a:cubicBezTo>
                      <a:cubicBezTo>
                        <a:pt x="7" y="1"/>
                        <a:pt x="6" y="1"/>
                        <a:pt x="6" y="1"/>
                      </a:cubicBezTo>
                      <a:cubicBezTo>
                        <a:pt x="6" y="4"/>
                        <a:pt x="6" y="7"/>
                        <a:pt x="5" y="10"/>
                      </a:cubicBezTo>
                      <a:cubicBezTo>
                        <a:pt x="6" y="10"/>
                        <a:pt x="6" y="10"/>
                        <a:pt x="7" y="10"/>
                      </a:cubicBezTo>
                      <a:cubicBezTo>
                        <a:pt x="6" y="8"/>
                        <a:pt x="7" y="7"/>
                        <a:pt x="7" y="5"/>
                      </a:cubicBezTo>
                      <a:cubicBezTo>
                        <a:pt x="7" y="4"/>
                        <a:pt x="6" y="4"/>
                        <a:pt x="6" y="5"/>
                      </a:cubicBezTo>
                      <a:cubicBezTo>
                        <a:pt x="5" y="6"/>
                        <a:pt x="5" y="8"/>
                        <a:pt x="5" y="10"/>
                      </a:cubicBezTo>
                      <a:cubicBezTo>
                        <a:pt x="5" y="10"/>
                        <a:pt x="6" y="11"/>
                        <a:pt x="7" y="10"/>
                      </a:cubicBezTo>
                      <a:cubicBezTo>
                        <a:pt x="7" y="7"/>
                        <a:pt x="7" y="4"/>
                        <a:pt x="7" y="1"/>
                      </a:cubicBezTo>
                      <a:cubicBezTo>
                        <a:pt x="7" y="0"/>
                        <a:pt x="6" y="0"/>
                        <a:pt x="6" y="1"/>
                      </a:cubicBezTo>
                      <a:cubicBezTo>
                        <a:pt x="6" y="5"/>
                        <a:pt x="6" y="8"/>
                        <a:pt x="6" y="12"/>
                      </a:cubicBezTo>
                      <a:cubicBezTo>
                        <a:pt x="6" y="12"/>
                        <a:pt x="7" y="12"/>
                        <a:pt x="7" y="12"/>
                      </a:cubicBezTo>
                      <a:cubicBezTo>
                        <a:pt x="7" y="10"/>
                        <a:pt x="7" y="9"/>
                        <a:pt x="6" y="7"/>
                      </a:cubicBezTo>
                      <a:cubicBezTo>
                        <a:pt x="6" y="7"/>
                        <a:pt x="5" y="7"/>
                        <a:pt x="5" y="7"/>
                      </a:cubicBezTo>
                      <a:cubicBezTo>
                        <a:pt x="6" y="9"/>
                        <a:pt x="6" y="11"/>
                        <a:pt x="6" y="13"/>
                      </a:cubicBezTo>
                      <a:cubicBezTo>
                        <a:pt x="6" y="13"/>
                        <a:pt x="6" y="13"/>
                        <a:pt x="7" y="12"/>
                      </a:cubicBezTo>
                      <a:cubicBezTo>
                        <a:pt x="5" y="11"/>
                        <a:pt x="3" y="9"/>
                        <a:pt x="1" y="8"/>
                      </a:cubicBezTo>
                      <a:cubicBezTo>
                        <a:pt x="1" y="7"/>
                        <a:pt x="0" y="8"/>
                        <a:pt x="0" y="9"/>
                      </a:cubicBezTo>
                      <a:cubicBezTo>
                        <a:pt x="1" y="10"/>
                        <a:pt x="2" y="11"/>
                        <a:pt x="4" y="12"/>
                      </a:cubicBezTo>
                      <a:cubicBezTo>
                        <a:pt x="4" y="13"/>
                        <a:pt x="5" y="12"/>
                        <a:pt x="5" y="12"/>
                      </a:cubicBezTo>
                      <a:cubicBezTo>
                        <a:pt x="4" y="11"/>
                        <a:pt x="4" y="10"/>
                        <a:pt x="4" y="9"/>
                      </a:cubicBezTo>
                      <a:cubicBezTo>
                        <a:pt x="3" y="9"/>
                        <a:pt x="3" y="10"/>
                        <a:pt x="3" y="10"/>
                      </a:cubicBezTo>
                      <a:cubicBezTo>
                        <a:pt x="3" y="10"/>
                        <a:pt x="3" y="10"/>
                        <a:pt x="4" y="10"/>
                      </a:cubicBezTo>
                      <a:cubicBezTo>
                        <a:pt x="4" y="11"/>
                        <a:pt x="5" y="10"/>
                        <a:pt x="5" y="10"/>
                      </a:cubicBezTo>
                      <a:cubicBezTo>
                        <a:pt x="5" y="8"/>
                        <a:pt x="5" y="5"/>
                        <a:pt x="4" y="3"/>
                      </a:cubicBezTo>
                      <a:cubicBezTo>
                        <a:pt x="4" y="2"/>
                        <a:pt x="3" y="3"/>
                        <a:pt x="3"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0" name="Freeform 147"/>
                <p:cNvSpPr/>
                <p:nvPr/>
              </p:nvSpPr>
              <p:spPr bwMode="auto">
                <a:xfrm>
                  <a:off x="1393825" y="2714626"/>
                  <a:ext cx="6350" cy="14288"/>
                </a:xfrm>
                <a:custGeom>
                  <a:avLst/>
                  <a:gdLst>
                    <a:gd name="T0" fmla="*/ 2 w 6"/>
                    <a:gd name="T1" fmla="*/ 13 h 14"/>
                    <a:gd name="T2" fmla="*/ 6 w 6"/>
                    <a:gd name="T3" fmla="*/ 2 h 14"/>
                    <a:gd name="T4" fmla="*/ 5 w 6"/>
                    <a:gd name="T5" fmla="*/ 1 h 14"/>
                    <a:gd name="T6" fmla="*/ 1 w 6"/>
                    <a:gd name="T7" fmla="*/ 11 h 14"/>
                    <a:gd name="T8" fmla="*/ 2 w 6"/>
                    <a:gd name="T9" fmla="*/ 11 h 14"/>
                    <a:gd name="T10" fmla="*/ 3 w 6"/>
                    <a:gd name="T11" fmla="*/ 6 h 14"/>
                    <a:gd name="T12" fmla="*/ 2 w 6"/>
                    <a:gd name="T13" fmla="*/ 6 h 14"/>
                    <a:gd name="T14" fmla="*/ 1 w 6"/>
                    <a:gd name="T15" fmla="*/ 11 h 14"/>
                    <a:gd name="T16" fmla="*/ 2 w 6"/>
                    <a:gd name="T17" fmla="*/ 11 h 14"/>
                    <a:gd name="T18" fmla="*/ 6 w 6"/>
                    <a:gd name="T19" fmla="*/ 2 h 14"/>
                    <a:gd name="T20" fmla="*/ 5 w 6"/>
                    <a:gd name="T21" fmla="*/ 1 h 14"/>
                    <a:gd name="T22" fmla="*/ 0 w 6"/>
                    <a:gd name="T23" fmla="*/ 13 h 14"/>
                    <a:gd name="T24" fmla="*/ 2 w 6"/>
                    <a:gd name="T25" fmla="*/ 13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14">
                      <a:moveTo>
                        <a:pt x="2" y="13"/>
                      </a:moveTo>
                      <a:cubicBezTo>
                        <a:pt x="2" y="9"/>
                        <a:pt x="4" y="5"/>
                        <a:pt x="6" y="2"/>
                      </a:cubicBezTo>
                      <a:cubicBezTo>
                        <a:pt x="6" y="2"/>
                        <a:pt x="5" y="1"/>
                        <a:pt x="5" y="1"/>
                      </a:cubicBezTo>
                      <a:cubicBezTo>
                        <a:pt x="4" y="5"/>
                        <a:pt x="3" y="8"/>
                        <a:pt x="1" y="11"/>
                      </a:cubicBezTo>
                      <a:cubicBezTo>
                        <a:pt x="1" y="11"/>
                        <a:pt x="2" y="11"/>
                        <a:pt x="2" y="11"/>
                      </a:cubicBezTo>
                      <a:cubicBezTo>
                        <a:pt x="2" y="9"/>
                        <a:pt x="3" y="8"/>
                        <a:pt x="3" y="6"/>
                      </a:cubicBezTo>
                      <a:cubicBezTo>
                        <a:pt x="4" y="5"/>
                        <a:pt x="2" y="5"/>
                        <a:pt x="2" y="6"/>
                      </a:cubicBezTo>
                      <a:cubicBezTo>
                        <a:pt x="2" y="7"/>
                        <a:pt x="1" y="9"/>
                        <a:pt x="1" y="11"/>
                      </a:cubicBezTo>
                      <a:cubicBezTo>
                        <a:pt x="1" y="11"/>
                        <a:pt x="2" y="12"/>
                        <a:pt x="2" y="11"/>
                      </a:cubicBezTo>
                      <a:cubicBezTo>
                        <a:pt x="4" y="8"/>
                        <a:pt x="6" y="5"/>
                        <a:pt x="6" y="2"/>
                      </a:cubicBezTo>
                      <a:cubicBezTo>
                        <a:pt x="6" y="1"/>
                        <a:pt x="6" y="0"/>
                        <a:pt x="5" y="1"/>
                      </a:cubicBezTo>
                      <a:cubicBezTo>
                        <a:pt x="2" y="4"/>
                        <a:pt x="0" y="9"/>
                        <a:pt x="0" y="13"/>
                      </a:cubicBezTo>
                      <a:cubicBezTo>
                        <a:pt x="0" y="14"/>
                        <a:pt x="2" y="14"/>
                        <a:pt x="2"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1" name="Freeform 148"/>
                <p:cNvSpPr/>
                <p:nvPr/>
              </p:nvSpPr>
              <p:spPr bwMode="auto">
                <a:xfrm>
                  <a:off x="1392238" y="2713038"/>
                  <a:ext cx="9525" cy="9525"/>
                </a:xfrm>
                <a:custGeom>
                  <a:avLst/>
                  <a:gdLst>
                    <a:gd name="T0" fmla="*/ 7 w 9"/>
                    <a:gd name="T1" fmla="*/ 0 h 9"/>
                    <a:gd name="T2" fmla="*/ 1 w 9"/>
                    <a:gd name="T3" fmla="*/ 8 h 9"/>
                    <a:gd name="T4" fmla="*/ 2 w 9"/>
                    <a:gd name="T5" fmla="*/ 9 h 9"/>
                    <a:gd name="T6" fmla="*/ 3 w 9"/>
                    <a:gd name="T7" fmla="*/ 4 h 9"/>
                    <a:gd name="T8" fmla="*/ 2 w 9"/>
                    <a:gd name="T9" fmla="*/ 3 h 9"/>
                    <a:gd name="T10" fmla="*/ 1 w 9"/>
                    <a:gd name="T11" fmla="*/ 9 h 9"/>
                    <a:gd name="T12" fmla="*/ 2 w 9"/>
                    <a:gd name="T13" fmla="*/ 9 h 9"/>
                    <a:gd name="T14" fmla="*/ 8 w 9"/>
                    <a:gd name="T15" fmla="*/ 1 h 9"/>
                    <a:gd name="T16" fmla="*/ 7 w 9"/>
                    <a:gd name="T1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9">
                      <a:moveTo>
                        <a:pt x="7" y="0"/>
                      </a:moveTo>
                      <a:cubicBezTo>
                        <a:pt x="5" y="3"/>
                        <a:pt x="4" y="6"/>
                        <a:pt x="1" y="8"/>
                      </a:cubicBezTo>
                      <a:cubicBezTo>
                        <a:pt x="2" y="8"/>
                        <a:pt x="2" y="8"/>
                        <a:pt x="2" y="9"/>
                      </a:cubicBezTo>
                      <a:cubicBezTo>
                        <a:pt x="2" y="7"/>
                        <a:pt x="2" y="5"/>
                        <a:pt x="3" y="4"/>
                      </a:cubicBezTo>
                      <a:cubicBezTo>
                        <a:pt x="3" y="3"/>
                        <a:pt x="2" y="2"/>
                        <a:pt x="2" y="3"/>
                      </a:cubicBezTo>
                      <a:cubicBezTo>
                        <a:pt x="1" y="5"/>
                        <a:pt x="0" y="7"/>
                        <a:pt x="1" y="9"/>
                      </a:cubicBezTo>
                      <a:cubicBezTo>
                        <a:pt x="1" y="9"/>
                        <a:pt x="2" y="9"/>
                        <a:pt x="2" y="9"/>
                      </a:cubicBezTo>
                      <a:cubicBezTo>
                        <a:pt x="5" y="7"/>
                        <a:pt x="6" y="4"/>
                        <a:pt x="8" y="1"/>
                      </a:cubicBezTo>
                      <a:cubicBezTo>
                        <a:pt x="9" y="0"/>
                        <a:pt x="8" y="0"/>
                        <a:pt x="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2" name="Freeform 149"/>
                <p:cNvSpPr/>
                <p:nvPr/>
              </p:nvSpPr>
              <p:spPr bwMode="auto">
                <a:xfrm>
                  <a:off x="1354138" y="2705101"/>
                  <a:ext cx="55563" cy="65088"/>
                </a:xfrm>
                <a:custGeom>
                  <a:avLst/>
                  <a:gdLst>
                    <a:gd name="T0" fmla="*/ 33 w 53"/>
                    <a:gd name="T1" fmla="*/ 14 h 62"/>
                    <a:gd name="T2" fmla="*/ 42 w 53"/>
                    <a:gd name="T3" fmla="*/ 18 h 62"/>
                    <a:gd name="T4" fmla="*/ 45 w 53"/>
                    <a:gd name="T5" fmla="*/ 19 h 62"/>
                    <a:gd name="T6" fmla="*/ 49 w 53"/>
                    <a:gd name="T7" fmla="*/ 22 h 62"/>
                    <a:gd name="T8" fmla="*/ 44 w 53"/>
                    <a:gd name="T9" fmla="*/ 7 h 62"/>
                    <a:gd name="T10" fmla="*/ 35 w 53"/>
                    <a:gd name="T11" fmla="*/ 5 h 62"/>
                    <a:gd name="T12" fmla="*/ 24 w 53"/>
                    <a:gd name="T13" fmla="*/ 17 h 62"/>
                    <a:gd name="T14" fmla="*/ 12 w 53"/>
                    <a:gd name="T15" fmla="*/ 22 h 62"/>
                    <a:gd name="T16" fmla="*/ 11 w 53"/>
                    <a:gd name="T17" fmla="*/ 18 h 62"/>
                    <a:gd name="T18" fmla="*/ 10 w 53"/>
                    <a:gd name="T19" fmla="*/ 15 h 62"/>
                    <a:gd name="T20" fmla="*/ 16 w 53"/>
                    <a:gd name="T21" fmla="*/ 17 h 62"/>
                    <a:gd name="T22" fmla="*/ 23 w 53"/>
                    <a:gd name="T23" fmla="*/ 11 h 62"/>
                    <a:gd name="T24" fmla="*/ 24 w 53"/>
                    <a:gd name="T25" fmla="*/ 22 h 62"/>
                    <a:gd name="T26" fmla="*/ 6 w 53"/>
                    <a:gd name="T27" fmla="*/ 35 h 62"/>
                    <a:gd name="T28" fmla="*/ 10 w 53"/>
                    <a:gd name="T29" fmla="*/ 35 h 62"/>
                    <a:gd name="T30" fmla="*/ 14 w 53"/>
                    <a:gd name="T31" fmla="*/ 44 h 62"/>
                    <a:gd name="T32" fmla="*/ 18 w 53"/>
                    <a:gd name="T33" fmla="*/ 39 h 62"/>
                    <a:gd name="T34" fmla="*/ 23 w 53"/>
                    <a:gd name="T35" fmla="*/ 43 h 62"/>
                    <a:gd name="T36" fmla="*/ 21 w 53"/>
                    <a:gd name="T37" fmla="*/ 51 h 62"/>
                    <a:gd name="T38" fmla="*/ 18 w 53"/>
                    <a:gd name="T39" fmla="*/ 53 h 62"/>
                    <a:gd name="T40" fmla="*/ 12 w 53"/>
                    <a:gd name="T41" fmla="*/ 45 h 62"/>
                    <a:gd name="T42" fmla="*/ 23 w 53"/>
                    <a:gd name="T43" fmla="*/ 53 h 62"/>
                    <a:gd name="T44" fmla="*/ 24 w 53"/>
                    <a:gd name="T45" fmla="*/ 53 h 62"/>
                    <a:gd name="T46" fmla="*/ 28 w 53"/>
                    <a:gd name="T47" fmla="*/ 57 h 62"/>
                    <a:gd name="T48" fmla="*/ 31 w 53"/>
                    <a:gd name="T49" fmla="*/ 57 h 62"/>
                    <a:gd name="T50" fmla="*/ 29 w 53"/>
                    <a:gd name="T51" fmla="*/ 35 h 62"/>
                    <a:gd name="T52" fmla="*/ 29 w 53"/>
                    <a:gd name="T53" fmla="*/ 46 h 62"/>
                    <a:gd name="T54" fmla="*/ 30 w 53"/>
                    <a:gd name="T55" fmla="*/ 49 h 62"/>
                    <a:gd name="T56" fmla="*/ 28 w 53"/>
                    <a:gd name="T57" fmla="*/ 48 h 62"/>
                    <a:gd name="T58" fmla="*/ 25 w 53"/>
                    <a:gd name="T59" fmla="*/ 56 h 62"/>
                    <a:gd name="T60" fmla="*/ 24 w 53"/>
                    <a:gd name="T61" fmla="*/ 49 h 62"/>
                    <a:gd name="T62" fmla="*/ 16 w 53"/>
                    <a:gd name="T63" fmla="*/ 48 h 62"/>
                    <a:gd name="T64" fmla="*/ 23 w 53"/>
                    <a:gd name="T65" fmla="*/ 56 h 62"/>
                    <a:gd name="T66" fmla="*/ 22 w 53"/>
                    <a:gd name="T67" fmla="*/ 52 h 62"/>
                    <a:gd name="T68" fmla="*/ 23 w 53"/>
                    <a:gd name="T69" fmla="*/ 48 h 62"/>
                    <a:gd name="T70" fmla="*/ 22 w 53"/>
                    <a:gd name="T71" fmla="*/ 38 h 62"/>
                    <a:gd name="T72" fmla="*/ 20 w 53"/>
                    <a:gd name="T73" fmla="*/ 36 h 62"/>
                    <a:gd name="T74" fmla="*/ 16 w 53"/>
                    <a:gd name="T75" fmla="*/ 42 h 62"/>
                    <a:gd name="T76" fmla="*/ 11 w 53"/>
                    <a:gd name="T77" fmla="*/ 39 h 62"/>
                    <a:gd name="T78" fmla="*/ 12 w 53"/>
                    <a:gd name="T79" fmla="*/ 32 h 62"/>
                    <a:gd name="T80" fmla="*/ 9 w 53"/>
                    <a:gd name="T81" fmla="*/ 32 h 62"/>
                    <a:gd name="T82" fmla="*/ 16 w 53"/>
                    <a:gd name="T83" fmla="*/ 29 h 62"/>
                    <a:gd name="T84" fmla="*/ 31 w 53"/>
                    <a:gd name="T85" fmla="*/ 10 h 62"/>
                    <a:gd name="T86" fmla="*/ 18 w 53"/>
                    <a:gd name="T87" fmla="*/ 14 h 62"/>
                    <a:gd name="T88" fmla="*/ 13 w 53"/>
                    <a:gd name="T89" fmla="*/ 15 h 62"/>
                    <a:gd name="T90" fmla="*/ 6 w 53"/>
                    <a:gd name="T91" fmla="*/ 24 h 62"/>
                    <a:gd name="T92" fmla="*/ 15 w 53"/>
                    <a:gd name="T93" fmla="*/ 21 h 62"/>
                    <a:gd name="T94" fmla="*/ 28 w 53"/>
                    <a:gd name="T95" fmla="*/ 10 h 62"/>
                    <a:gd name="T96" fmla="*/ 35 w 53"/>
                    <a:gd name="T97" fmla="*/ 8 h 62"/>
                    <a:gd name="T98" fmla="*/ 45 w 53"/>
                    <a:gd name="T99" fmla="*/ 12 h 62"/>
                    <a:gd name="T100" fmla="*/ 47 w 53"/>
                    <a:gd name="T101" fmla="*/ 7 h 62"/>
                    <a:gd name="T102" fmla="*/ 52 w 53"/>
                    <a:gd name="T103" fmla="*/ 19 h 62"/>
                    <a:gd name="T104" fmla="*/ 49 w 53"/>
                    <a:gd name="T105" fmla="*/ 18 h 62"/>
                    <a:gd name="T106" fmla="*/ 48 w 53"/>
                    <a:gd name="T107" fmla="*/ 14 h 62"/>
                    <a:gd name="T108" fmla="*/ 44 w 53"/>
                    <a:gd name="T109" fmla="*/ 21 h 62"/>
                    <a:gd name="T110" fmla="*/ 43 w 53"/>
                    <a:gd name="T111" fmla="*/ 10 h 62"/>
                    <a:gd name="T112" fmla="*/ 33 w 53"/>
                    <a:gd name="T113" fmla="*/ 9 h 62"/>
                    <a:gd name="T114" fmla="*/ 36 w 53"/>
                    <a:gd name="T115" fmla="*/ 13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3" h="62">
                      <a:moveTo>
                        <a:pt x="43" y="8"/>
                      </a:moveTo>
                      <a:cubicBezTo>
                        <a:pt x="41" y="8"/>
                        <a:pt x="39" y="10"/>
                        <a:pt x="38" y="11"/>
                      </a:cubicBezTo>
                      <a:cubicBezTo>
                        <a:pt x="39" y="10"/>
                        <a:pt x="40" y="6"/>
                        <a:pt x="41" y="4"/>
                      </a:cubicBezTo>
                      <a:cubicBezTo>
                        <a:pt x="41" y="3"/>
                        <a:pt x="40" y="3"/>
                        <a:pt x="40" y="3"/>
                      </a:cubicBezTo>
                      <a:cubicBezTo>
                        <a:pt x="37" y="6"/>
                        <a:pt x="36" y="9"/>
                        <a:pt x="34" y="12"/>
                      </a:cubicBezTo>
                      <a:cubicBezTo>
                        <a:pt x="34" y="13"/>
                        <a:pt x="31" y="21"/>
                        <a:pt x="33" y="14"/>
                      </a:cubicBezTo>
                      <a:cubicBezTo>
                        <a:pt x="34" y="11"/>
                        <a:pt x="36" y="8"/>
                        <a:pt x="38" y="5"/>
                      </a:cubicBezTo>
                      <a:cubicBezTo>
                        <a:pt x="38" y="4"/>
                        <a:pt x="37" y="3"/>
                        <a:pt x="37" y="4"/>
                      </a:cubicBezTo>
                      <a:cubicBezTo>
                        <a:pt x="31" y="6"/>
                        <a:pt x="33" y="6"/>
                        <a:pt x="43" y="6"/>
                      </a:cubicBezTo>
                      <a:cubicBezTo>
                        <a:pt x="42" y="8"/>
                        <a:pt x="42" y="9"/>
                        <a:pt x="42" y="11"/>
                      </a:cubicBezTo>
                      <a:cubicBezTo>
                        <a:pt x="41" y="13"/>
                        <a:pt x="41" y="15"/>
                        <a:pt x="41" y="17"/>
                      </a:cubicBezTo>
                      <a:cubicBezTo>
                        <a:pt x="41" y="18"/>
                        <a:pt x="42" y="18"/>
                        <a:pt x="42" y="18"/>
                      </a:cubicBezTo>
                      <a:cubicBezTo>
                        <a:pt x="43" y="11"/>
                        <a:pt x="41" y="19"/>
                        <a:pt x="41" y="19"/>
                      </a:cubicBezTo>
                      <a:cubicBezTo>
                        <a:pt x="42" y="20"/>
                        <a:pt x="42" y="20"/>
                        <a:pt x="43" y="18"/>
                      </a:cubicBezTo>
                      <a:cubicBezTo>
                        <a:pt x="43" y="20"/>
                        <a:pt x="43" y="22"/>
                        <a:pt x="42" y="24"/>
                      </a:cubicBezTo>
                      <a:cubicBezTo>
                        <a:pt x="42" y="25"/>
                        <a:pt x="44" y="25"/>
                        <a:pt x="44" y="24"/>
                      </a:cubicBezTo>
                      <a:cubicBezTo>
                        <a:pt x="44" y="27"/>
                        <a:pt x="44" y="27"/>
                        <a:pt x="44" y="25"/>
                      </a:cubicBezTo>
                      <a:cubicBezTo>
                        <a:pt x="44" y="23"/>
                        <a:pt x="44" y="20"/>
                        <a:pt x="45" y="19"/>
                      </a:cubicBezTo>
                      <a:cubicBezTo>
                        <a:pt x="46" y="16"/>
                        <a:pt x="46" y="16"/>
                        <a:pt x="47" y="18"/>
                      </a:cubicBezTo>
                      <a:cubicBezTo>
                        <a:pt x="46" y="18"/>
                        <a:pt x="46" y="18"/>
                        <a:pt x="46" y="18"/>
                      </a:cubicBezTo>
                      <a:cubicBezTo>
                        <a:pt x="46" y="19"/>
                        <a:pt x="46" y="20"/>
                        <a:pt x="45" y="21"/>
                      </a:cubicBezTo>
                      <a:cubicBezTo>
                        <a:pt x="45" y="22"/>
                        <a:pt x="46" y="22"/>
                        <a:pt x="47" y="21"/>
                      </a:cubicBezTo>
                      <a:cubicBezTo>
                        <a:pt x="48" y="20"/>
                        <a:pt x="48" y="18"/>
                        <a:pt x="48" y="21"/>
                      </a:cubicBezTo>
                      <a:cubicBezTo>
                        <a:pt x="48" y="22"/>
                        <a:pt x="49" y="22"/>
                        <a:pt x="49" y="22"/>
                      </a:cubicBezTo>
                      <a:cubicBezTo>
                        <a:pt x="53" y="17"/>
                        <a:pt x="48" y="10"/>
                        <a:pt x="44" y="7"/>
                      </a:cubicBezTo>
                      <a:cubicBezTo>
                        <a:pt x="44" y="7"/>
                        <a:pt x="43" y="7"/>
                        <a:pt x="43" y="8"/>
                      </a:cubicBezTo>
                      <a:cubicBezTo>
                        <a:pt x="45" y="10"/>
                        <a:pt x="46" y="12"/>
                        <a:pt x="46" y="14"/>
                      </a:cubicBezTo>
                      <a:cubicBezTo>
                        <a:pt x="46" y="15"/>
                        <a:pt x="47" y="15"/>
                        <a:pt x="47" y="14"/>
                      </a:cubicBezTo>
                      <a:cubicBezTo>
                        <a:pt x="45" y="1"/>
                        <a:pt x="48" y="20"/>
                        <a:pt x="46" y="14"/>
                      </a:cubicBezTo>
                      <a:cubicBezTo>
                        <a:pt x="45" y="10"/>
                        <a:pt x="45" y="10"/>
                        <a:pt x="44" y="7"/>
                      </a:cubicBezTo>
                      <a:cubicBezTo>
                        <a:pt x="44" y="6"/>
                        <a:pt x="43" y="6"/>
                        <a:pt x="43" y="7"/>
                      </a:cubicBezTo>
                      <a:cubicBezTo>
                        <a:pt x="43" y="8"/>
                        <a:pt x="44" y="18"/>
                        <a:pt x="43" y="14"/>
                      </a:cubicBezTo>
                      <a:cubicBezTo>
                        <a:pt x="43" y="13"/>
                        <a:pt x="42" y="11"/>
                        <a:pt x="42" y="10"/>
                      </a:cubicBezTo>
                      <a:cubicBezTo>
                        <a:pt x="41" y="8"/>
                        <a:pt x="41" y="7"/>
                        <a:pt x="39" y="5"/>
                      </a:cubicBezTo>
                      <a:cubicBezTo>
                        <a:pt x="37" y="3"/>
                        <a:pt x="35" y="9"/>
                        <a:pt x="36" y="5"/>
                      </a:cubicBezTo>
                      <a:cubicBezTo>
                        <a:pt x="36" y="5"/>
                        <a:pt x="35" y="4"/>
                        <a:pt x="35" y="5"/>
                      </a:cubicBezTo>
                      <a:cubicBezTo>
                        <a:pt x="33" y="9"/>
                        <a:pt x="32" y="10"/>
                        <a:pt x="34" y="5"/>
                      </a:cubicBezTo>
                      <a:cubicBezTo>
                        <a:pt x="35" y="4"/>
                        <a:pt x="34" y="4"/>
                        <a:pt x="33" y="5"/>
                      </a:cubicBezTo>
                      <a:cubicBezTo>
                        <a:pt x="31" y="8"/>
                        <a:pt x="25" y="20"/>
                        <a:pt x="31" y="8"/>
                      </a:cubicBezTo>
                      <a:cubicBezTo>
                        <a:pt x="31" y="7"/>
                        <a:pt x="30" y="7"/>
                        <a:pt x="30" y="7"/>
                      </a:cubicBezTo>
                      <a:cubicBezTo>
                        <a:pt x="28" y="10"/>
                        <a:pt x="25" y="13"/>
                        <a:pt x="23" y="16"/>
                      </a:cubicBezTo>
                      <a:cubicBezTo>
                        <a:pt x="22" y="17"/>
                        <a:pt x="23" y="17"/>
                        <a:pt x="24" y="17"/>
                      </a:cubicBezTo>
                      <a:cubicBezTo>
                        <a:pt x="25" y="16"/>
                        <a:pt x="26" y="15"/>
                        <a:pt x="28" y="14"/>
                      </a:cubicBezTo>
                      <a:cubicBezTo>
                        <a:pt x="28" y="13"/>
                        <a:pt x="27" y="12"/>
                        <a:pt x="27" y="13"/>
                      </a:cubicBezTo>
                      <a:cubicBezTo>
                        <a:pt x="24" y="14"/>
                        <a:pt x="21" y="16"/>
                        <a:pt x="19" y="17"/>
                      </a:cubicBezTo>
                      <a:cubicBezTo>
                        <a:pt x="16" y="19"/>
                        <a:pt x="17" y="20"/>
                        <a:pt x="19" y="17"/>
                      </a:cubicBezTo>
                      <a:cubicBezTo>
                        <a:pt x="19" y="16"/>
                        <a:pt x="18" y="15"/>
                        <a:pt x="18" y="16"/>
                      </a:cubicBezTo>
                      <a:cubicBezTo>
                        <a:pt x="16" y="18"/>
                        <a:pt x="14" y="20"/>
                        <a:pt x="12" y="22"/>
                      </a:cubicBezTo>
                      <a:cubicBezTo>
                        <a:pt x="12" y="23"/>
                        <a:pt x="13" y="24"/>
                        <a:pt x="13" y="23"/>
                      </a:cubicBezTo>
                      <a:cubicBezTo>
                        <a:pt x="14" y="23"/>
                        <a:pt x="14" y="23"/>
                        <a:pt x="14" y="22"/>
                      </a:cubicBezTo>
                      <a:cubicBezTo>
                        <a:pt x="15" y="22"/>
                        <a:pt x="14" y="21"/>
                        <a:pt x="14" y="21"/>
                      </a:cubicBezTo>
                      <a:cubicBezTo>
                        <a:pt x="11" y="22"/>
                        <a:pt x="7" y="23"/>
                        <a:pt x="5" y="25"/>
                      </a:cubicBezTo>
                      <a:cubicBezTo>
                        <a:pt x="7" y="23"/>
                        <a:pt x="10" y="21"/>
                        <a:pt x="12" y="19"/>
                      </a:cubicBezTo>
                      <a:cubicBezTo>
                        <a:pt x="12" y="18"/>
                        <a:pt x="11" y="17"/>
                        <a:pt x="11" y="18"/>
                      </a:cubicBezTo>
                      <a:cubicBezTo>
                        <a:pt x="10" y="18"/>
                        <a:pt x="10" y="19"/>
                        <a:pt x="9" y="20"/>
                      </a:cubicBezTo>
                      <a:cubicBezTo>
                        <a:pt x="7" y="21"/>
                        <a:pt x="6" y="22"/>
                        <a:pt x="8" y="22"/>
                      </a:cubicBezTo>
                      <a:cubicBezTo>
                        <a:pt x="10" y="20"/>
                        <a:pt x="12" y="18"/>
                        <a:pt x="14" y="16"/>
                      </a:cubicBezTo>
                      <a:cubicBezTo>
                        <a:pt x="15" y="16"/>
                        <a:pt x="14" y="15"/>
                        <a:pt x="13" y="15"/>
                      </a:cubicBezTo>
                      <a:cubicBezTo>
                        <a:pt x="12" y="16"/>
                        <a:pt x="12" y="17"/>
                        <a:pt x="11" y="17"/>
                      </a:cubicBezTo>
                      <a:cubicBezTo>
                        <a:pt x="10" y="18"/>
                        <a:pt x="10" y="17"/>
                        <a:pt x="10" y="15"/>
                      </a:cubicBezTo>
                      <a:cubicBezTo>
                        <a:pt x="7" y="17"/>
                        <a:pt x="7" y="19"/>
                        <a:pt x="5" y="20"/>
                      </a:cubicBezTo>
                      <a:cubicBezTo>
                        <a:pt x="7" y="18"/>
                        <a:pt x="9" y="15"/>
                        <a:pt x="12" y="13"/>
                      </a:cubicBezTo>
                      <a:cubicBezTo>
                        <a:pt x="9" y="15"/>
                        <a:pt x="8" y="17"/>
                        <a:pt x="7" y="20"/>
                      </a:cubicBezTo>
                      <a:cubicBezTo>
                        <a:pt x="6" y="20"/>
                        <a:pt x="7" y="21"/>
                        <a:pt x="7" y="20"/>
                      </a:cubicBezTo>
                      <a:cubicBezTo>
                        <a:pt x="10" y="19"/>
                        <a:pt x="10" y="19"/>
                        <a:pt x="13" y="16"/>
                      </a:cubicBezTo>
                      <a:cubicBezTo>
                        <a:pt x="14" y="17"/>
                        <a:pt x="15" y="17"/>
                        <a:pt x="16" y="17"/>
                      </a:cubicBezTo>
                      <a:cubicBezTo>
                        <a:pt x="17" y="16"/>
                        <a:pt x="18" y="14"/>
                        <a:pt x="19" y="12"/>
                      </a:cubicBezTo>
                      <a:cubicBezTo>
                        <a:pt x="19" y="12"/>
                        <a:pt x="19" y="11"/>
                        <a:pt x="18" y="12"/>
                      </a:cubicBezTo>
                      <a:cubicBezTo>
                        <a:pt x="16" y="13"/>
                        <a:pt x="15" y="15"/>
                        <a:pt x="14" y="16"/>
                      </a:cubicBezTo>
                      <a:cubicBezTo>
                        <a:pt x="13" y="17"/>
                        <a:pt x="14" y="17"/>
                        <a:pt x="14" y="17"/>
                      </a:cubicBezTo>
                      <a:cubicBezTo>
                        <a:pt x="17" y="16"/>
                        <a:pt x="19" y="15"/>
                        <a:pt x="22" y="13"/>
                      </a:cubicBezTo>
                      <a:cubicBezTo>
                        <a:pt x="24" y="13"/>
                        <a:pt x="25" y="12"/>
                        <a:pt x="23" y="11"/>
                      </a:cubicBezTo>
                      <a:cubicBezTo>
                        <a:pt x="22" y="12"/>
                        <a:pt x="21" y="14"/>
                        <a:pt x="20" y="15"/>
                      </a:cubicBezTo>
                      <a:cubicBezTo>
                        <a:pt x="20" y="16"/>
                        <a:pt x="20" y="16"/>
                        <a:pt x="21" y="16"/>
                      </a:cubicBezTo>
                      <a:cubicBezTo>
                        <a:pt x="24" y="15"/>
                        <a:pt x="27" y="14"/>
                        <a:pt x="29" y="13"/>
                      </a:cubicBezTo>
                      <a:cubicBezTo>
                        <a:pt x="33" y="11"/>
                        <a:pt x="28" y="20"/>
                        <a:pt x="29" y="19"/>
                      </a:cubicBezTo>
                      <a:cubicBezTo>
                        <a:pt x="27" y="23"/>
                        <a:pt x="23" y="26"/>
                        <a:pt x="19" y="29"/>
                      </a:cubicBezTo>
                      <a:cubicBezTo>
                        <a:pt x="21" y="27"/>
                        <a:pt x="23" y="24"/>
                        <a:pt x="24" y="22"/>
                      </a:cubicBezTo>
                      <a:cubicBezTo>
                        <a:pt x="24" y="22"/>
                        <a:pt x="24" y="21"/>
                        <a:pt x="23" y="22"/>
                      </a:cubicBezTo>
                      <a:cubicBezTo>
                        <a:pt x="18" y="26"/>
                        <a:pt x="15" y="30"/>
                        <a:pt x="8" y="32"/>
                      </a:cubicBezTo>
                      <a:cubicBezTo>
                        <a:pt x="7" y="32"/>
                        <a:pt x="6" y="32"/>
                        <a:pt x="5" y="33"/>
                      </a:cubicBezTo>
                      <a:cubicBezTo>
                        <a:pt x="4" y="34"/>
                        <a:pt x="3" y="36"/>
                        <a:pt x="3" y="37"/>
                      </a:cubicBezTo>
                      <a:cubicBezTo>
                        <a:pt x="2" y="38"/>
                        <a:pt x="3" y="39"/>
                        <a:pt x="4" y="38"/>
                      </a:cubicBezTo>
                      <a:cubicBezTo>
                        <a:pt x="5" y="36"/>
                        <a:pt x="5" y="37"/>
                        <a:pt x="6" y="35"/>
                      </a:cubicBezTo>
                      <a:cubicBezTo>
                        <a:pt x="7" y="34"/>
                        <a:pt x="6" y="33"/>
                        <a:pt x="5" y="34"/>
                      </a:cubicBezTo>
                      <a:cubicBezTo>
                        <a:pt x="4" y="36"/>
                        <a:pt x="3" y="37"/>
                        <a:pt x="3" y="39"/>
                      </a:cubicBezTo>
                      <a:cubicBezTo>
                        <a:pt x="2" y="40"/>
                        <a:pt x="3" y="40"/>
                        <a:pt x="4" y="40"/>
                      </a:cubicBezTo>
                      <a:cubicBezTo>
                        <a:pt x="6" y="34"/>
                        <a:pt x="6" y="34"/>
                        <a:pt x="5" y="40"/>
                      </a:cubicBezTo>
                      <a:cubicBezTo>
                        <a:pt x="5" y="40"/>
                        <a:pt x="6" y="41"/>
                        <a:pt x="6" y="40"/>
                      </a:cubicBezTo>
                      <a:cubicBezTo>
                        <a:pt x="8" y="39"/>
                        <a:pt x="9" y="37"/>
                        <a:pt x="10" y="35"/>
                      </a:cubicBezTo>
                      <a:cubicBezTo>
                        <a:pt x="9" y="36"/>
                        <a:pt x="10" y="40"/>
                        <a:pt x="10" y="42"/>
                      </a:cubicBezTo>
                      <a:cubicBezTo>
                        <a:pt x="10" y="43"/>
                        <a:pt x="11" y="43"/>
                        <a:pt x="11" y="42"/>
                      </a:cubicBezTo>
                      <a:cubicBezTo>
                        <a:pt x="15" y="31"/>
                        <a:pt x="12" y="41"/>
                        <a:pt x="11" y="43"/>
                      </a:cubicBezTo>
                      <a:cubicBezTo>
                        <a:pt x="11" y="44"/>
                        <a:pt x="12" y="44"/>
                        <a:pt x="12" y="44"/>
                      </a:cubicBezTo>
                      <a:cubicBezTo>
                        <a:pt x="13" y="42"/>
                        <a:pt x="14" y="41"/>
                        <a:pt x="15" y="39"/>
                      </a:cubicBezTo>
                      <a:cubicBezTo>
                        <a:pt x="14" y="41"/>
                        <a:pt x="14" y="42"/>
                        <a:pt x="14" y="44"/>
                      </a:cubicBezTo>
                      <a:cubicBezTo>
                        <a:pt x="14" y="45"/>
                        <a:pt x="15" y="45"/>
                        <a:pt x="15" y="45"/>
                      </a:cubicBezTo>
                      <a:cubicBezTo>
                        <a:pt x="16" y="42"/>
                        <a:pt x="16" y="42"/>
                        <a:pt x="17" y="39"/>
                      </a:cubicBezTo>
                      <a:cubicBezTo>
                        <a:pt x="17" y="37"/>
                        <a:pt x="16" y="38"/>
                        <a:pt x="16" y="41"/>
                      </a:cubicBezTo>
                      <a:cubicBezTo>
                        <a:pt x="16" y="42"/>
                        <a:pt x="15" y="44"/>
                        <a:pt x="15" y="45"/>
                      </a:cubicBezTo>
                      <a:cubicBezTo>
                        <a:pt x="15" y="46"/>
                        <a:pt x="16" y="47"/>
                        <a:pt x="16" y="46"/>
                      </a:cubicBezTo>
                      <a:cubicBezTo>
                        <a:pt x="17" y="43"/>
                        <a:pt x="18" y="41"/>
                        <a:pt x="18" y="39"/>
                      </a:cubicBezTo>
                      <a:cubicBezTo>
                        <a:pt x="18" y="41"/>
                        <a:pt x="18" y="44"/>
                        <a:pt x="17" y="47"/>
                      </a:cubicBezTo>
                      <a:cubicBezTo>
                        <a:pt x="17" y="47"/>
                        <a:pt x="19" y="47"/>
                        <a:pt x="19" y="47"/>
                      </a:cubicBezTo>
                      <a:cubicBezTo>
                        <a:pt x="19" y="45"/>
                        <a:pt x="20" y="43"/>
                        <a:pt x="21" y="42"/>
                      </a:cubicBezTo>
                      <a:cubicBezTo>
                        <a:pt x="22" y="37"/>
                        <a:pt x="21" y="39"/>
                        <a:pt x="20" y="42"/>
                      </a:cubicBezTo>
                      <a:cubicBezTo>
                        <a:pt x="18" y="54"/>
                        <a:pt x="24" y="30"/>
                        <a:pt x="22" y="45"/>
                      </a:cubicBezTo>
                      <a:cubicBezTo>
                        <a:pt x="22" y="46"/>
                        <a:pt x="22" y="45"/>
                        <a:pt x="23" y="43"/>
                      </a:cubicBezTo>
                      <a:cubicBezTo>
                        <a:pt x="24" y="34"/>
                        <a:pt x="21" y="54"/>
                        <a:pt x="24" y="43"/>
                      </a:cubicBezTo>
                      <a:cubicBezTo>
                        <a:pt x="23" y="48"/>
                        <a:pt x="25" y="51"/>
                        <a:pt x="22" y="45"/>
                      </a:cubicBezTo>
                      <a:cubicBezTo>
                        <a:pt x="22" y="45"/>
                        <a:pt x="21" y="45"/>
                        <a:pt x="21" y="45"/>
                      </a:cubicBezTo>
                      <a:cubicBezTo>
                        <a:pt x="19" y="47"/>
                        <a:pt x="19" y="49"/>
                        <a:pt x="20" y="51"/>
                      </a:cubicBezTo>
                      <a:cubicBezTo>
                        <a:pt x="19" y="48"/>
                        <a:pt x="24" y="55"/>
                        <a:pt x="20" y="49"/>
                      </a:cubicBezTo>
                      <a:cubicBezTo>
                        <a:pt x="18" y="50"/>
                        <a:pt x="19" y="50"/>
                        <a:pt x="21" y="51"/>
                      </a:cubicBezTo>
                      <a:cubicBezTo>
                        <a:pt x="22" y="52"/>
                        <a:pt x="22" y="52"/>
                        <a:pt x="23" y="53"/>
                      </a:cubicBezTo>
                      <a:cubicBezTo>
                        <a:pt x="24" y="53"/>
                        <a:pt x="24" y="52"/>
                        <a:pt x="24" y="52"/>
                      </a:cubicBezTo>
                      <a:cubicBezTo>
                        <a:pt x="23" y="50"/>
                        <a:pt x="22" y="49"/>
                        <a:pt x="21" y="48"/>
                      </a:cubicBezTo>
                      <a:cubicBezTo>
                        <a:pt x="20" y="48"/>
                        <a:pt x="19" y="48"/>
                        <a:pt x="20" y="49"/>
                      </a:cubicBezTo>
                      <a:cubicBezTo>
                        <a:pt x="21" y="52"/>
                        <a:pt x="24" y="55"/>
                        <a:pt x="19" y="52"/>
                      </a:cubicBezTo>
                      <a:cubicBezTo>
                        <a:pt x="18" y="52"/>
                        <a:pt x="18" y="52"/>
                        <a:pt x="18" y="53"/>
                      </a:cubicBezTo>
                      <a:cubicBezTo>
                        <a:pt x="19" y="54"/>
                        <a:pt x="19" y="54"/>
                        <a:pt x="20" y="55"/>
                      </a:cubicBezTo>
                      <a:cubicBezTo>
                        <a:pt x="20" y="56"/>
                        <a:pt x="21" y="55"/>
                        <a:pt x="21" y="55"/>
                      </a:cubicBezTo>
                      <a:cubicBezTo>
                        <a:pt x="19" y="51"/>
                        <a:pt x="17" y="48"/>
                        <a:pt x="14" y="46"/>
                      </a:cubicBezTo>
                      <a:cubicBezTo>
                        <a:pt x="12" y="44"/>
                        <a:pt x="10" y="44"/>
                        <a:pt x="8" y="43"/>
                      </a:cubicBezTo>
                      <a:cubicBezTo>
                        <a:pt x="6" y="42"/>
                        <a:pt x="5" y="42"/>
                        <a:pt x="5" y="44"/>
                      </a:cubicBezTo>
                      <a:cubicBezTo>
                        <a:pt x="8" y="44"/>
                        <a:pt x="10" y="45"/>
                        <a:pt x="12" y="45"/>
                      </a:cubicBezTo>
                      <a:cubicBezTo>
                        <a:pt x="11" y="45"/>
                        <a:pt x="11" y="46"/>
                        <a:pt x="11" y="46"/>
                      </a:cubicBezTo>
                      <a:cubicBezTo>
                        <a:pt x="16" y="50"/>
                        <a:pt x="12" y="46"/>
                        <a:pt x="12" y="46"/>
                      </a:cubicBezTo>
                      <a:cubicBezTo>
                        <a:pt x="10" y="42"/>
                        <a:pt x="11" y="42"/>
                        <a:pt x="15" y="45"/>
                      </a:cubicBezTo>
                      <a:cubicBezTo>
                        <a:pt x="16" y="46"/>
                        <a:pt x="18" y="47"/>
                        <a:pt x="19" y="47"/>
                      </a:cubicBezTo>
                      <a:cubicBezTo>
                        <a:pt x="20" y="47"/>
                        <a:pt x="20" y="47"/>
                        <a:pt x="20" y="47"/>
                      </a:cubicBezTo>
                      <a:cubicBezTo>
                        <a:pt x="22" y="49"/>
                        <a:pt x="23" y="51"/>
                        <a:pt x="23" y="53"/>
                      </a:cubicBezTo>
                      <a:cubicBezTo>
                        <a:pt x="24" y="54"/>
                        <a:pt x="25" y="54"/>
                        <a:pt x="25" y="53"/>
                      </a:cubicBezTo>
                      <a:cubicBezTo>
                        <a:pt x="25" y="51"/>
                        <a:pt x="25" y="50"/>
                        <a:pt x="24" y="48"/>
                      </a:cubicBezTo>
                      <a:cubicBezTo>
                        <a:pt x="24" y="48"/>
                        <a:pt x="23" y="48"/>
                        <a:pt x="23" y="48"/>
                      </a:cubicBezTo>
                      <a:cubicBezTo>
                        <a:pt x="23" y="51"/>
                        <a:pt x="23" y="53"/>
                        <a:pt x="23" y="55"/>
                      </a:cubicBezTo>
                      <a:cubicBezTo>
                        <a:pt x="23" y="56"/>
                        <a:pt x="24" y="56"/>
                        <a:pt x="24" y="55"/>
                      </a:cubicBezTo>
                      <a:cubicBezTo>
                        <a:pt x="26" y="53"/>
                        <a:pt x="26" y="53"/>
                        <a:pt x="24" y="53"/>
                      </a:cubicBezTo>
                      <a:cubicBezTo>
                        <a:pt x="24" y="55"/>
                        <a:pt x="24" y="57"/>
                        <a:pt x="24" y="59"/>
                      </a:cubicBezTo>
                      <a:cubicBezTo>
                        <a:pt x="24" y="60"/>
                        <a:pt x="25" y="60"/>
                        <a:pt x="26" y="59"/>
                      </a:cubicBezTo>
                      <a:cubicBezTo>
                        <a:pt x="27" y="55"/>
                        <a:pt x="27" y="52"/>
                        <a:pt x="27" y="48"/>
                      </a:cubicBezTo>
                      <a:cubicBezTo>
                        <a:pt x="27" y="47"/>
                        <a:pt x="26" y="47"/>
                        <a:pt x="26" y="48"/>
                      </a:cubicBezTo>
                      <a:cubicBezTo>
                        <a:pt x="26" y="53"/>
                        <a:pt x="26" y="53"/>
                        <a:pt x="27" y="57"/>
                      </a:cubicBezTo>
                      <a:cubicBezTo>
                        <a:pt x="27" y="58"/>
                        <a:pt x="28" y="58"/>
                        <a:pt x="28" y="57"/>
                      </a:cubicBezTo>
                      <a:cubicBezTo>
                        <a:pt x="29" y="50"/>
                        <a:pt x="27" y="51"/>
                        <a:pt x="29" y="57"/>
                      </a:cubicBezTo>
                      <a:cubicBezTo>
                        <a:pt x="29" y="58"/>
                        <a:pt x="30" y="58"/>
                        <a:pt x="30" y="57"/>
                      </a:cubicBezTo>
                      <a:cubicBezTo>
                        <a:pt x="31" y="54"/>
                        <a:pt x="31" y="54"/>
                        <a:pt x="31" y="51"/>
                      </a:cubicBezTo>
                      <a:cubicBezTo>
                        <a:pt x="30" y="51"/>
                        <a:pt x="30" y="51"/>
                        <a:pt x="30" y="51"/>
                      </a:cubicBezTo>
                      <a:cubicBezTo>
                        <a:pt x="30" y="53"/>
                        <a:pt x="30" y="55"/>
                        <a:pt x="30" y="57"/>
                      </a:cubicBezTo>
                      <a:cubicBezTo>
                        <a:pt x="30" y="58"/>
                        <a:pt x="31" y="58"/>
                        <a:pt x="31" y="57"/>
                      </a:cubicBezTo>
                      <a:cubicBezTo>
                        <a:pt x="31" y="55"/>
                        <a:pt x="30" y="49"/>
                        <a:pt x="31" y="54"/>
                      </a:cubicBezTo>
                      <a:cubicBezTo>
                        <a:pt x="33" y="55"/>
                        <a:pt x="33" y="54"/>
                        <a:pt x="30" y="51"/>
                      </a:cubicBezTo>
                      <a:cubicBezTo>
                        <a:pt x="30" y="49"/>
                        <a:pt x="29" y="48"/>
                        <a:pt x="29" y="46"/>
                      </a:cubicBezTo>
                      <a:cubicBezTo>
                        <a:pt x="27" y="42"/>
                        <a:pt x="29" y="46"/>
                        <a:pt x="30" y="41"/>
                      </a:cubicBezTo>
                      <a:cubicBezTo>
                        <a:pt x="29" y="43"/>
                        <a:pt x="30" y="37"/>
                        <a:pt x="30" y="35"/>
                      </a:cubicBezTo>
                      <a:cubicBezTo>
                        <a:pt x="30" y="35"/>
                        <a:pt x="29" y="35"/>
                        <a:pt x="29" y="35"/>
                      </a:cubicBezTo>
                      <a:cubicBezTo>
                        <a:pt x="29" y="38"/>
                        <a:pt x="29" y="41"/>
                        <a:pt x="28" y="44"/>
                      </a:cubicBezTo>
                      <a:cubicBezTo>
                        <a:pt x="28" y="45"/>
                        <a:pt x="30" y="45"/>
                        <a:pt x="30" y="45"/>
                      </a:cubicBezTo>
                      <a:cubicBezTo>
                        <a:pt x="30" y="43"/>
                        <a:pt x="30" y="41"/>
                        <a:pt x="30" y="39"/>
                      </a:cubicBezTo>
                      <a:cubicBezTo>
                        <a:pt x="31" y="38"/>
                        <a:pt x="29" y="38"/>
                        <a:pt x="29" y="39"/>
                      </a:cubicBezTo>
                      <a:cubicBezTo>
                        <a:pt x="28" y="41"/>
                        <a:pt x="28" y="43"/>
                        <a:pt x="27" y="46"/>
                      </a:cubicBezTo>
                      <a:cubicBezTo>
                        <a:pt x="27" y="47"/>
                        <a:pt x="28" y="47"/>
                        <a:pt x="29" y="46"/>
                      </a:cubicBezTo>
                      <a:cubicBezTo>
                        <a:pt x="29" y="43"/>
                        <a:pt x="30" y="40"/>
                        <a:pt x="29" y="37"/>
                      </a:cubicBezTo>
                      <a:cubicBezTo>
                        <a:pt x="29" y="36"/>
                        <a:pt x="28" y="36"/>
                        <a:pt x="28" y="36"/>
                      </a:cubicBezTo>
                      <a:cubicBezTo>
                        <a:pt x="24" y="43"/>
                        <a:pt x="29" y="51"/>
                        <a:pt x="31" y="57"/>
                      </a:cubicBezTo>
                      <a:cubicBezTo>
                        <a:pt x="32" y="57"/>
                        <a:pt x="33" y="57"/>
                        <a:pt x="33" y="56"/>
                      </a:cubicBezTo>
                      <a:cubicBezTo>
                        <a:pt x="32" y="54"/>
                        <a:pt x="32" y="52"/>
                        <a:pt x="31" y="49"/>
                      </a:cubicBezTo>
                      <a:cubicBezTo>
                        <a:pt x="31" y="48"/>
                        <a:pt x="30" y="49"/>
                        <a:pt x="30" y="49"/>
                      </a:cubicBezTo>
                      <a:cubicBezTo>
                        <a:pt x="30" y="51"/>
                        <a:pt x="30" y="53"/>
                        <a:pt x="30" y="54"/>
                      </a:cubicBezTo>
                      <a:cubicBezTo>
                        <a:pt x="31" y="54"/>
                        <a:pt x="31" y="54"/>
                        <a:pt x="31" y="54"/>
                      </a:cubicBezTo>
                      <a:cubicBezTo>
                        <a:pt x="31" y="52"/>
                        <a:pt x="31" y="50"/>
                        <a:pt x="31" y="48"/>
                      </a:cubicBezTo>
                      <a:cubicBezTo>
                        <a:pt x="31" y="47"/>
                        <a:pt x="30" y="47"/>
                        <a:pt x="30" y="48"/>
                      </a:cubicBezTo>
                      <a:cubicBezTo>
                        <a:pt x="30" y="50"/>
                        <a:pt x="30" y="52"/>
                        <a:pt x="29" y="54"/>
                      </a:cubicBezTo>
                      <a:cubicBezTo>
                        <a:pt x="29" y="52"/>
                        <a:pt x="29" y="50"/>
                        <a:pt x="28" y="48"/>
                      </a:cubicBezTo>
                      <a:cubicBezTo>
                        <a:pt x="28" y="47"/>
                        <a:pt x="27" y="47"/>
                        <a:pt x="27" y="48"/>
                      </a:cubicBezTo>
                      <a:cubicBezTo>
                        <a:pt x="27" y="49"/>
                        <a:pt x="27" y="50"/>
                        <a:pt x="27" y="51"/>
                      </a:cubicBezTo>
                      <a:cubicBezTo>
                        <a:pt x="26" y="53"/>
                        <a:pt x="26" y="54"/>
                        <a:pt x="28" y="54"/>
                      </a:cubicBezTo>
                      <a:cubicBezTo>
                        <a:pt x="28" y="51"/>
                        <a:pt x="28" y="51"/>
                        <a:pt x="27" y="48"/>
                      </a:cubicBezTo>
                      <a:cubicBezTo>
                        <a:pt x="27" y="47"/>
                        <a:pt x="26" y="47"/>
                        <a:pt x="26" y="48"/>
                      </a:cubicBezTo>
                      <a:cubicBezTo>
                        <a:pt x="26" y="51"/>
                        <a:pt x="25" y="53"/>
                        <a:pt x="25" y="56"/>
                      </a:cubicBezTo>
                      <a:cubicBezTo>
                        <a:pt x="25" y="57"/>
                        <a:pt x="27" y="57"/>
                        <a:pt x="27" y="56"/>
                      </a:cubicBezTo>
                      <a:cubicBezTo>
                        <a:pt x="27" y="55"/>
                        <a:pt x="27" y="54"/>
                        <a:pt x="27" y="53"/>
                      </a:cubicBezTo>
                      <a:cubicBezTo>
                        <a:pt x="28" y="51"/>
                        <a:pt x="28" y="50"/>
                        <a:pt x="26" y="51"/>
                      </a:cubicBezTo>
                      <a:cubicBezTo>
                        <a:pt x="26" y="62"/>
                        <a:pt x="26" y="53"/>
                        <a:pt x="26" y="50"/>
                      </a:cubicBezTo>
                      <a:cubicBezTo>
                        <a:pt x="26" y="50"/>
                        <a:pt x="25" y="50"/>
                        <a:pt x="25" y="50"/>
                      </a:cubicBezTo>
                      <a:cubicBezTo>
                        <a:pt x="23" y="55"/>
                        <a:pt x="24" y="53"/>
                        <a:pt x="24" y="49"/>
                      </a:cubicBezTo>
                      <a:cubicBezTo>
                        <a:pt x="24" y="53"/>
                        <a:pt x="22" y="45"/>
                        <a:pt x="22" y="44"/>
                      </a:cubicBezTo>
                      <a:cubicBezTo>
                        <a:pt x="21" y="44"/>
                        <a:pt x="21" y="44"/>
                        <a:pt x="20" y="44"/>
                      </a:cubicBezTo>
                      <a:cubicBezTo>
                        <a:pt x="19" y="46"/>
                        <a:pt x="9" y="41"/>
                        <a:pt x="6" y="42"/>
                      </a:cubicBezTo>
                      <a:cubicBezTo>
                        <a:pt x="6" y="42"/>
                        <a:pt x="5" y="42"/>
                        <a:pt x="6" y="43"/>
                      </a:cubicBezTo>
                      <a:cubicBezTo>
                        <a:pt x="8" y="46"/>
                        <a:pt x="11" y="48"/>
                        <a:pt x="15" y="49"/>
                      </a:cubicBezTo>
                      <a:cubicBezTo>
                        <a:pt x="16" y="49"/>
                        <a:pt x="16" y="48"/>
                        <a:pt x="16" y="48"/>
                      </a:cubicBezTo>
                      <a:cubicBezTo>
                        <a:pt x="15" y="47"/>
                        <a:pt x="14" y="47"/>
                        <a:pt x="14" y="46"/>
                      </a:cubicBezTo>
                      <a:cubicBezTo>
                        <a:pt x="14" y="46"/>
                        <a:pt x="14" y="45"/>
                        <a:pt x="14" y="45"/>
                      </a:cubicBezTo>
                      <a:cubicBezTo>
                        <a:pt x="10" y="44"/>
                        <a:pt x="7" y="43"/>
                        <a:pt x="3" y="42"/>
                      </a:cubicBezTo>
                      <a:cubicBezTo>
                        <a:pt x="2" y="42"/>
                        <a:pt x="2" y="43"/>
                        <a:pt x="3" y="43"/>
                      </a:cubicBezTo>
                      <a:cubicBezTo>
                        <a:pt x="6" y="44"/>
                        <a:pt x="10" y="45"/>
                        <a:pt x="13" y="47"/>
                      </a:cubicBezTo>
                      <a:cubicBezTo>
                        <a:pt x="17" y="49"/>
                        <a:pt x="19" y="53"/>
                        <a:pt x="23" y="56"/>
                      </a:cubicBezTo>
                      <a:cubicBezTo>
                        <a:pt x="23" y="56"/>
                        <a:pt x="24" y="56"/>
                        <a:pt x="24" y="55"/>
                      </a:cubicBezTo>
                      <a:cubicBezTo>
                        <a:pt x="23" y="53"/>
                        <a:pt x="22" y="52"/>
                        <a:pt x="21" y="50"/>
                      </a:cubicBezTo>
                      <a:cubicBezTo>
                        <a:pt x="25" y="55"/>
                        <a:pt x="20" y="49"/>
                        <a:pt x="18" y="47"/>
                      </a:cubicBezTo>
                      <a:cubicBezTo>
                        <a:pt x="18" y="46"/>
                        <a:pt x="17" y="47"/>
                        <a:pt x="17" y="47"/>
                      </a:cubicBezTo>
                      <a:cubicBezTo>
                        <a:pt x="19" y="49"/>
                        <a:pt x="20" y="51"/>
                        <a:pt x="21" y="53"/>
                      </a:cubicBezTo>
                      <a:cubicBezTo>
                        <a:pt x="22" y="54"/>
                        <a:pt x="23" y="53"/>
                        <a:pt x="22" y="52"/>
                      </a:cubicBezTo>
                      <a:cubicBezTo>
                        <a:pt x="22" y="49"/>
                        <a:pt x="23" y="49"/>
                        <a:pt x="23" y="52"/>
                      </a:cubicBezTo>
                      <a:cubicBezTo>
                        <a:pt x="23" y="52"/>
                        <a:pt x="24" y="52"/>
                        <a:pt x="24" y="52"/>
                      </a:cubicBezTo>
                      <a:cubicBezTo>
                        <a:pt x="25" y="47"/>
                        <a:pt x="26" y="44"/>
                        <a:pt x="25" y="39"/>
                      </a:cubicBezTo>
                      <a:cubicBezTo>
                        <a:pt x="25" y="39"/>
                        <a:pt x="24" y="39"/>
                        <a:pt x="24" y="39"/>
                      </a:cubicBezTo>
                      <a:cubicBezTo>
                        <a:pt x="23" y="42"/>
                        <a:pt x="22" y="45"/>
                        <a:pt x="22" y="48"/>
                      </a:cubicBezTo>
                      <a:cubicBezTo>
                        <a:pt x="22" y="49"/>
                        <a:pt x="23" y="49"/>
                        <a:pt x="23" y="48"/>
                      </a:cubicBezTo>
                      <a:cubicBezTo>
                        <a:pt x="24" y="45"/>
                        <a:pt x="25" y="42"/>
                        <a:pt x="25" y="38"/>
                      </a:cubicBezTo>
                      <a:cubicBezTo>
                        <a:pt x="25" y="37"/>
                        <a:pt x="24" y="37"/>
                        <a:pt x="24" y="37"/>
                      </a:cubicBezTo>
                      <a:cubicBezTo>
                        <a:pt x="22" y="41"/>
                        <a:pt x="21" y="44"/>
                        <a:pt x="21" y="48"/>
                      </a:cubicBezTo>
                      <a:cubicBezTo>
                        <a:pt x="21" y="49"/>
                        <a:pt x="23" y="49"/>
                        <a:pt x="23" y="48"/>
                      </a:cubicBezTo>
                      <a:cubicBezTo>
                        <a:pt x="23" y="44"/>
                        <a:pt x="24" y="41"/>
                        <a:pt x="23" y="38"/>
                      </a:cubicBezTo>
                      <a:cubicBezTo>
                        <a:pt x="23" y="37"/>
                        <a:pt x="22" y="37"/>
                        <a:pt x="22" y="38"/>
                      </a:cubicBezTo>
                      <a:cubicBezTo>
                        <a:pt x="21" y="41"/>
                        <a:pt x="19" y="44"/>
                        <a:pt x="19" y="48"/>
                      </a:cubicBezTo>
                      <a:cubicBezTo>
                        <a:pt x="19" y="49"/>
                        <a:pt x="20" y="49"/>
                        <a:pt x="20" y="48"/>
                      </a:cubicBezTo>
                      <a:cubicBezTo>
                        <a:pt x="21" y="44"/>
                        <a:pt x="22" y="40"/>
                        <a:pt x="23" y="36"/>
                      </a:cubicBezTo>
                      <a:cubicBezTo>
                        <a:pt x="23" y="35"/>
                        <a:pt x="22" y="35"/>
                        <a:pt x="21" y="36"/>
                      </a:cubicBezTo>
                      <a:cubicBezTo>
                        <a:pt x="20" y="39"/>
                        <a:pt x="19" y="41"/>
                        <a:pt x="18" y="44"/>
                      </a:cubicBezTo>
                      <a:cubicBezTo>
                        <a:pt x="19" y="43"/>
                        <a:pt x="20" y="39"/>
                        <a:pt x="20" y="36"/>
                      </a:cubicBezTo>
                      <a:cubicBezTo>
                        <a:pt x="20" y="36"/>
                        <a:pt x="19" y="35"/>
                        <a:pt x="19" y="36"/>
                      </a:cubicBezTo>
                      <a:cubicBezTo>
                        <a:pt x="18" y="38"/>
                        <a:pt x="17" y="41"/>
                        <a:pt x="16" y="43"/>
                      </a:cubicBezTo>
                      <a:cubicBezTo>
                        <a:pt x="17" y="44"/>
                        <a:pt x="18" y="43"/>
                        <a:pt x="17" y="41"/>
                      </a:cubicBezTo>
                      <a:cubicBezTo>
                        <a:pt x="18" y="39"/>
                        <a:pt x="18" y="38"/>
                        <a:pt x="19" y="36"/>
                      </a:cubicBezTo>
                      <a:cubicBezTo>
                        <a:pt x="19" y="35"/>
                        <a:pt x="18" y="35"/>
                        <a:pt x="17" y="36"/>
                      </a:cubicBezTo>
                      <a:cubicBezTo>
                        <a:pt x="16" y="37"/>
                        <a:pt x="16" y="40"/>
                        <a:pt x="16" y="42"/>
                      </a:cubicBezTo>
                      <a:cubicBezTo>
                        <a:pt x="16" y="39"/>
                        <a:pt x="16" y="39"/>
                        <a:pt x="16" y="36"/>
                      </a:cubicBezTo>
                      <a:cubicBezTo>
                        <a:pt x="16" y="36"/>
                        <a:pt x="15" y="35"/>
                        <a:pt x="15" y="36"/>
                      </a:cubicBezTo>
                      <a:cubicBezTo>
                        <a:pt x="14" y="37"/>
                        <a:pt x="13" y="39"/>
                        <a:pt x="12" y="41"/>
                      </a:cubicBezTo>
                      <a:cubicBezTo>
                        <a:pt x="13" y="39"/>
                        <a:pt x="14" y="37"/>
                        <a:pt x="14" y="35"/>
                      </a:cubicBezTo>
                      <a:cubicBezTo>
                        <a:pt x="15" y="34"/>
                        <a:pt x="14" y="33"/>
                        <a:pt x="13" y="34"/>
                      </a:cubicBezTo>
                      <a:cubicBezTo>
                        <a:pt x="12" y="36"/>
                        <a:pt x="11" y="38"/>
                        <a:pt x="11" y="39"/>
                      </a:cubicBezTo>
                      <a:cubicBezTo>
                        <a:pt x="12" y="40"/>
                        <a:pt x="13" y="39"/>
                        <a:pt x="12" y="37"/>
                      </a:cubicBezTo>
                      <a:cubicBezTo>
                        <a:pt x="13" y="36"/>
                        <a:pt x="13" y="35"/>
                        <a:pt x="13" y="34"/>
                      </a:cubicBezTo>
                      <a:cubicBezTo>
                        <a:pt x="13" y="33"/>
                        <a:pt x="12" y="33"/>
                        <a:pt x="11" y="34"/>
                      </a:cubicBezTo>
                      <a:cubicBezTo>
                        <a:pt x="10" y="36"/>
                        <a:pt x="9" y="38"/>
                        <a:pt x="9" y="41"/>
                      </a:cubicBezTo>
                      <a:cubicBezTo>
                        <a:pt x="8" y="42"/>
                        <a:pt x="10" y="42"/>
                        <a:pt x="10" y="41"/>
                      </a:cubicBezTo>
                      <a:cubicBezTo>
                        <a:pt x="11" y="38"/>
                        <a:pt x="12" y="35"/>
                        <a:pt x="12" y="32"/>
                      </a:cubicBezTo>
                      <a:cubicBezTo>
                        <a:pt x="12" y="31"/>
                        <a:pt x="11" y="31"/>
                        <a:pt x="11" y="31"/>
                      </a:cubicBezTo>
                      <a:cubicBezTo>
                        <a:pt x="10" y="33"/>
                        <a:pt x="10" y="33"/>
                        <a:pt x="9" y="35"/>
                      </a:cubicBezTo>
                      <a:cubicBezTo>
                        <a:pt x="6" y="39"/>
                        <a:pt x="7" y="36"/>
                        <a:pt x="8" y="33"/>
                      </a:cubicBezTo>
                      <a:cubicBezTo>
                        <a:pt x="8" y="32"/>
                        <a:pt x="7" y="32"/>
                        <a:pt x="7" y="32"/>
                      </a:cubicBezTo>
                      <a:cubicBezTo>
                        <a:pt x="6" y="33"/>
                        <a:pt x="5" y="35"/>
                        <a:pt x="4" y="37"/>
                      </a:cubicBezTo>
                      <a:cubicBezTo>
                        <a:pt x="6" y="36"/>
                        <a:pt x="8" y="35"/>
                        <a:pt x="9" y="32"/>
                      </a:cubicBezTo>
                      <a:cubicBezTo>
                        <a:pt x="10" y="32"/>
                        <a:pt x="10" y="31"/>
                        <a:pt x="9" y="31"/>
                      </a:cubicBezTo>
                      <a:cubicBezTo>
                        <a:pt x="8" y="31"/>
                        <a:pt x="6" y="32"/>
                        <a:pt x="5" y="32"/>
                      </a:cubicBezTo>
                      <a:cubicBezTo>
                        <a:pt x="4" y="32"/>
                        <a:pt x="5" y="33"/>
                        <a:pt x="5" y="33"/>
                      </a:cubicBezTo>
                      <a:cubicBezTo>
                        <a:pt x="12" y="32"/>
                        <a:pt x="17" y="31"/>
                        <a:pt x="21" y="25"/>
                      </a:cubicBezTo>
                      <a:cubicBezTo>
                        <a:pt x="22" y="25"/>
                        <a:pt x="21" y="24"/>
                        <a:pt x="20" y="24"/>
                      </a:cubicBezTo>
                      <a:cubicBezTo>
                        <a:pt x="18" y="26"/>
                        <a:pt x="17" y="27"/>
                        <a:pt x="16" y="29"/>
                      </a:cubicBezTo>
                      <a:cubicBezTo>
                        <a:pt x="15" y="29"/>
                        <a:pt x="16" y="30"/>
                        <a:pt x="17" y="30"/>
                      </a:cubicBezTo>
                      <a:cubicBezTo>
                        <a:pt x="18" y="28"/>
                        <a:pt x="20" y="26"/>
                        <a:pt x="22" y="24"/>
                      </a:cubicBezTo>
                      <a:cubicBezTo>
                        <a:pt x="22" y="24"/>
                        <a:pt x="18" y="29"/>
                        <a:pt x="17" y="30"/>
                      </a:cubicBezTo>
                      <a:cubicBezTo>
                        <a:pt x="16" y="31"/>
                        <a:pt x="17" y="31"/>
                        <a:pt x="18" y="31"/>
                      </a:cubicBezTo>
                      <a:cubicBezTo>
                        <a:pt x="25" y="27"/>
                        <a:pt x="34" y="19"/>
                        <a:pt x="32" y="10"/>
                      </a:cubicBezTo>
                      <a:cubicBezTo>
                        <a:pt x="32" y="10"/>
                        <a:pt x="32" y="10"/>
                        <a:pt x="31" y="10"/>
                      </a:cubicBezTo>
                      <a:cubicBezTo>
                        <a:pt x="28" y="12"/>
                        <a:pt x="19" y="18"/>
                        <a:pt x="26" y="10"/>
                      </a:cubicBezTo>
                      <a:cubicBezTo>
                        <a:pt x="26" y="9"/>
                        <a:pt x="26" y="8"/>
                        <a:pt x="25" y="9"/>
                      </a:cubicBezTo>
                      <a:cubicBezTo>
                        <a:pt x="22" y="11"/>
                        <a:pt x="18" y="13"/>
                        <a:pt x="16" y="16"/>
                      </a:cubicBezTo>
                      <a:cubicBezTo>
                        <a:pt x="20" y="11"/>
                        <a:pt x="14" y="18"/>
                        <a:pt x="13" y="19"/>
                      </a:cubicBezTo>
                      <a:cubicBezTo>
                        <a:pt x="13" y="20"/>
                        <a:pt x="14" y="20"/>
                        <a:pt x="14" y="20"/>
                      </a:cubicBezTo>
                      <a:cubicBezTo>
                        <a:pt x="16" y="18"/>
                        <a:pt x="17" y="16"/>
                        <a:pt x="18" y="14"/>
                      </a:cubicBezTo>
                      <a:cubicBezTo>
                        <a:pt x="18" y="13"/>
                        <a:pt x="17" y="13"/>
                        <a:pt x="17" y="13"/>
                      </a:cubicBezTo>
                      <a:cubicBezTo>
                        <a:pt x="12" y="15"/>
                        <a:pt x="7" y="19"/>
                        <a:pt x="15" y="12"/>
                      </a:cubicBezTo>
                      <a:cubicBezTo>
                        <a:pt x="15" y="12"/>
                        <a:pt x="14" y="11"/>
                        <a:pt x="14" y="11"/>
                      </a:cubicBezTo>
                      <a:cubicBezTo>
                        <a:pt x="9" y="13"/>
                        <a:pt x="7" y="17"/>
                        <a:pt x="3" y="21"/>
                      </a:cubicBezTo>
                      <a:cubicBezTo>
                        <a:pt x="3" y="21"/>
                        <a:pt x="4" y="22"/>
                        <a:pt x="4" y="22"/>
                      </a:cubicBezTo>
                      <a:cubicBezTo>
                        <a:pt x="7" y="19"/>
                        <a:pt x="10" y="17"/>
                        <a:pt x="13" y="15"/>
                      </a:cubicBezTo>
                      <a:cubicBezTo>
                        <a:pt x="14" y="14"/>
                        <a:pt x="13" y="13"/>
                        <a:pt x="12" y="14"/>
                      </a:cubicBezTo>
                      <a:cubicBezTo>
                        <a:pt x="9" y="15"/>
                        <a:pt x="7" y="17"/>
                        <a:pt x="6" y="21"/>
                      </a:cubicBezTo>
                      <a:cubicBezTo>
                        <a:pt x="6" y="21"/>
                        <a:pt x="7" y="22"/>
                        <a:pt x="7" y="22"/>
                      </a:cubicBezTo>
                      <a:cubicBezTo>
                        <a:pt x="18" y="13"/>
                        <a:pt x="0" y="26"/>
                        <a:pt x="11" y="17"/>
                      </a:cubicBezTo>
                      <a:cubicBezTo>
                        <a:pt x="9" y="19"/>
                        <a:pt x="7" y="21"/>
                        <a:pt x="5" y="23"/>
                      </a:cubicBezTo>
                      <a:cubicBezTo>
                        <a:pt x="5" y="24"/>
                        <a:pt x="6" y="25"/>
                        <a:pt x="6" y="24"/>
                      </a:cubicBezTo>
                      <a:cubicBezTo>
                        <a:pt x="7" y="24"/>
                        <a:pt x="7" y="23"/>
                        <a:pt x="8" y="23"/>
                      </a:cubicBezTo>
                      <a:cubicBezTo>
                        <a:pt x="10" y="22"/>
                        <a:pt x="11" y="21"/>
                        <a:pt x="9" y="19"/>
                      </a:cubicBezTo>
                      <a:cubicBezTo>
                        <a:pt x="7" y="22"/>
                        <a:pt x="5" y="23"/>
                        <a:pt x="2" y="25"/>
                      </a:cubicBezTo>
                      <a:cubicBezTo>
                        <a:pt x="2" y="25"/>
                        <a:pt x="2" y="26"/>
                        <a:pt x="2" y="26"/>
                      </a:cubicBezTo>
                      <a:cubicBezTo>
                        <a:pt x="5" y="26"/>
                        <a:pt x="7" y="25"/>
                        <a:pt x="10" y="24"/>
                      </a:cubicBezTo>
                      <a:cubicBezTo>
                        <a:pt x="12" y="24"/>
                        <a:pt x="13" y="23"/>
                        <a:pt x="15" y="21"/>
                      </a:cubicBezTo>
                      <a:cubicBezTo>
                        <a:pt x="17" y="19"/>
                        <a:pt x="17" y="16"/>
                        <a:pt x="15" y="21"/>
                      </a:cubicBezTo>
                      <a:cubicBezTo>
                        <a:pt x="15" y="21"/>
                        <a:pt x="16" y="22"/>
                        <a:pt x="16" y="21"/>
                      </a:cubicBezTo>
                      <a:cubicBezTo>
                        <a:pt x="18" y="19"/>
                        <a:pt x="21" y="17"/>
                        <a:pt x="23" y="16"/>
                      </a:cubicBezTo>
                      <a:cubicBezTo>
                        <a:pt x="25" y="15"/>
                        <a:pt x="26" y="15"/>
                        <a:pt x="26" y="15"/>
                      </a:cubicBezTo>
                      <a:cubicBezTo>
                        <a:pt x="27" y="13"/>
                        <a:pt x="28" y="12"/>
                        <a:pt x="29" y="10"/>
                      </a:cubicBezTo>
                      <a:cubicBezTo>
                        <a:pt x="29" y="10"/>
                        <a:pt x="28" y="10"/>
                        <a:pt x="28" y="10"/>
                      </a:cubicBezTo>
                      <a:cubicBezTo>
                        <a:pt x="27" y="12"/>
                        <a:pt x="27" y="14"/>
                        <a:pt x="27" y="16"/>
                      </a:cubicBezTo>
                      <a:cubicBezTo>
                        <a:pt x="26" y="16"/>
                        <a:pt x="27" y="17"/>
                        <a:pt x="28" y="16"/>
                      </a:cubicBezTo>
                      <a:cubicBezTo>
                        <a:pt x="30" y="13"/>
                        <a:pt x="31" y="10"/>
                        <a:pt x="33" y="7"/>
                      </a:cubicBezTo>
                      <a:cubicBezTo>
                        <a:pt x="33" y="8"/>
                        <a:pt x="32" y="10"/>
                        <a:pt x="32" y="11"/>
                      </a:cubicBezTo>
                      <a:cubicBezTo>
                        <a:pt x="32" y="12"/>
                        <a:pt x="33" y="12"/>
                        <a:pt x="33" y="12"/>
                      </a:cubicBezTo>
                      <a:cubicBezTo>
                        <a:pt x="34" y="10"/>
                        <a:pt x="34" y="9"/>
                        <a:pt x="35" y="8"/>
                      </a:cubicBezTo>
                      <a:cubicBezTo>
                        <a:pt x="35" y="6"/>
                        <a:pt x="34" y="6"/>
                        <a:pt x="34" y="8"/>
                      </a:cubicBezTo>
                      <a:cubicBezTo>
                        <a:pt x="34" y="9"/>
                        <a:pt x="35" y="9"/>
                        <a:pt x="36" y="9"/>
                      </a:cubicBezTo>
                      <a:cubicBezTo>
                        <a:pt x="40" y="3"/>
                        <a:pt x="42" y="14"/>
                        <a:pt x="42" y="16"/>
                      </a:cubicBezTo>
                      <a:cubicBezTo>
                        <a:pt x="43" y="17"/>
                        <a:pt x="43" y="17"/>
                        <a:pt x="44" y="16"/>
                      </a:cubicBezTo>
                      <a:cubicBezTo>
                        <a:pt x="44" y="13"/>
                        <a:pt x="44" y="13"/>
                        <a:pt x="44" y="10"/>
                      </a:cubicBezTo>
                      <a:cubicBezTo>
                        <a:pt x="44" y="8"/>
                        <a:pt x="44" y="10"/>
                        <a:pt x="45" y="12"/>
                      </a:cubicBezTo>
                      <a:cubicBezTo>
                        <a:pt x="46" y="12"/>
                        <a:pt x="47" y="12"/>
                        <a:pt x="47" y="12"/>
                      </a:cubicBezTo>
                      <a:cubicBezTo>
                        <a:pt x="47" y="8"/>
                        <a:pt x="47" y="7"/>
                        <a:pt x="45" y="4"/>
                      </a:cubicBezTo>
                      <a:cubicBezTo>
                        <a:pt x="45" y="3"/>
                        <a:pt x="45" y="3"/>
                        <a:pt x="44" y="4"/>
                      </a:cubicBezTo>
                      <a:cubicBezTo>
                        <a:pt x="41" y="7"/>
                        <a:pt x="44" y="13"/>
                        <a:pt x="46" y="17"/>
                      </a:cubicBezTo>
                      <a:cubicBezTo>
                        <a:pt x="46" y="18"/>
                        <a:pt x="47" y="18"/>
                        <a:pt x="47" y="17"/>
                      </a:cubicBezTo>
                      <a:cubicBezTo>
                        <a:pt x="47" y="14"/>
                        <a:pt x="47" y="11"/>
                        <a:pt x="47" y="7"/>
                      </a:cubicBezTo>
                      <a:cubicBezTo>
                        <a:pt x="47" y="7"/>
                        <a:pt x="45" y="7"/>
                        <a:pt x="45" y="8"/>
                      </a:cubicBezTo>
                      <a:cubicBezTo>
                        <a:pt x="45" y="9"/>
                        <a:pt x="45" y="10"/>
                        <a:pt x="46" y="12"/>
                      </a:cubicBezTo>
                      <a:cubicBezTo>
                        <a:pt x="45" y="11"/>
                        <a:pt x="48" y="13"/>
                        <a:pt x="46" y="9"/>
                      </a:cubicBezTo>
                      <a:cubicBezTo>
                        <a:pt x="48" y="13"/>
                        <a:pt x="48" y="17"/>
                        <a:pt x="50" y="21"/>
                      </a:cubicBezTo>
                      <a:cubicBezTo>
                        <a:pt x="50" y="21"/>
                        <a:pt x="51" y="21"/>
                        <a:pt x="51" y="21"/>
                      </a:cubicBezTo>
                      <a:cubicBezTo>
                        <a:pt x="51" y="20"/>
                        <a:pt x="51" y="20"/>
                        <a:pt x="52" y="19"/>
                      </a:cubicBezTo>
                      <a:cubicBezTo>
                        <a:pt x="52" y="18"/>
                        <a:pt x="51" y="18"/>
                        <a:pt x="51" y="18"/>
                      </a:cubicBezTo>
                      <a:cubicBezTo>
                        <a:pt x="49" y="20"/>
                        <a:pt x="50" y="20"/>
                        <a:pt x="49" y="18"/>
                      </a:cubicBezTo>
                      <a:cubicBezTo>
                        <a:pt x="49" y="17"/>
                        <a:pt x="49" y="17"/>
                        <a:pt x="48" y="18"/>
                      </a:cubicBezTo>
                      <a:cubicBezTo>
                        <a:pt x="47" y="21"/>
                        <a:pt x="47" y="19"/>
                        <a:pt x="46" y="23"/>
                      </a:cubicBezTo>
                      <a:cubicBezTo>
                        <a:pt x="46" y="23"/>
                        <a:pt x="47" y="24"/>
                        <a:pt x="47" y="23"/>
                      </a:cubicBezTo>
                      <a:cubicBezTo>
                        <a:pt x="48" y="21"/>
                        <a:pt x="49" y="19"/>
                        <a:pt x="49" y="18"/>
                      </a:cubicBezTo>
                      <a:cubicBezTo>
                        <a:pt x="49" y="17"/>
                        <a:pt x="48" y="16"/>
                        <a:pt x="48" y="17"/>
                      </a:cubicBezTo>
                      <a:cubicBezTo>
                        <a:pt x="46" y="20"/>
                        <a:pt x="46" y="19"/>
                        <a:pt x="47" y="16"/>
                      </a:cubicBezTo>
                      <a:cubicBezTo>
                        <a:pt x="48" y="15"/>
                        <a:pt x="46" y="15"/>
                        <a:pt x="46" y="16"/>
                      </a:cubicBezTo>
                      <a:cubicBezTo>
                        <a:pt x="46" y="17"/>
                        <a:pt x="45" y="18"/>
                        <a:pt x="45" y="20"/>
                      </a:cubicBezTo>
                      <a:cubicBezTo>
                        <a:pt x="45" y="21"/>
                        <a:pt x="46" y="21"/>
                        <a:pt x="46" y="20"/>
                      </a:cubicBezTo>
                      <a:cubicBezTo>
                        <a:pt x="47" y="18"/>
                        <a:pt x="48" y="16"/>
                        <a:pt x="48" y="14"/>
                      </a:cubicBezTo>
                      <a:cubicBezTo>
                        <a:pt x="49" y="13"/>
                        <a:pt x="48" y="13"/>
                        <a:pt x="47" y="13"/>
                      </a:cubicBezTo>
                      <a:cubicBezTo>
                        <a:pt x="43" y="17"/>
                        <a:pt x="43" y="23"/>
                        <a:pt x="43" y="28"/>
                      </a:cubicBezTo>
                      <a:cubicBezTo>
                        <a:pt x="43" y="29"/>
                        <a:pt x="44" y="29"/>
                        <a:pt x="44" y="28"/>
                      </a:cubicBezTo>
                      <a:cubicBezTo>
                        <a:pt x="44" y="25"/>
                        <a:pt x="44" y="26"/>
                        <a:pt x="44" y="23"/>
                      </a:cubicBezTo>
                      <a:cubicBezTo>
                        <a:pt x="44" y="22"/>
                        <a:pt x="43" y="22"/>
                        <a:pt x="43" y="23"/>
                      </a:cubicBezTo>
                      <a:cubicBezTo>
                        <a:pt x="43" y="22"/>
                        <a:pt x="43" y="22"/>
                        <a:pt x="44" y="21"/>
                      </a:cubicBezTo>
                      <a:cubicBezTo>
                        <a:pt x="44" y="19"/>
                        <a:pt x="44" y="18"/>
                        <a:pt x="44" y="16"/>
                      </a:cubicBezTo>
                      <a:cubicBezTo>
                        <a:pt x="44" y="15"/>
                        <a:pt x="43" y="15"/>
                        <a:pt x="43" y="15"/>
                      </a:cubicBezTo>
                      <a:cubicBezTo>
                        <a:pt x="41" y="17"/>
                        <a:pt x="41" y="19"/>
                        <a:pt x="40" y="21"/>
                      </a:cubicBezTo>
                      <a:cubicBezTo>
                        <a:pt x="40" y="22"/>
                        <a:pt x="41" y="23"/>
                        <a:pt x="42" y="22"/>
                      </a:cubicBezTo>
                      <a:cubicBezTo>
                        <a:pt x="43" y="18"/>
                        <a:pt x="44" y="14"/>
                        <a:pt x="44" y="11"/>
                      </a:cubicBezTo>
                      <a:cubicBezTo>
                        <a:pt x="44" y="10"/>
                        <a:pt x="43" y="10"/>
                        <a:pt x="43" y="10"/>
                      </a:cubicBezTo>
                      <a:cubicBezTo>
                        <a:pt x="43" y="11"/>
                        <a:pt x="42" y="12"/>
                        <a:pt x="42" y="13"/>
                      </a:cubicBezTo>
                      <a:cubicBezTo>
                        <a:pt x="41" y="15"/>
                        <a:pt x="41" y="15"/>
                        <a:pt x="42" y="15"/>
                      </a:cubicBezTo>
                      <a:cubicBezTo>
                        <a:pt x="43" y="12"/>
                        <a:pt x="43" y="10"/>
                        <a:pt x="44" y="8"/>
                      </a:cubicBezTo>
                      <a:cubicBezTo>
                        <a:pt x="44" y="5"/>
                        <a:pt x="44" y="4"/>
                        <a:pt x="42" y="2"/>
                      </a:cubicBezTo>
                      <a:cubicBezTo>
                        <a:pt x="41" y="0"/>
                        <a:pt x="38" y="0"/>
                        <a:pt x="36" y="1"/>
                      </a:cubicBezTo>
                      <a:cubicBezTo>
                        <a:pt x="33" y="3"/>
                        <a:pt x="33" y="5"/>
                        <a:pt x="33" y="9"/>
                      </a:cubicBezTo>
                      <a:cubicBezTo>
                        <a:pt x="33" y="9"/>
                        <a:pt x="33" y="9"/>
                        <a:pt x="34" y="9"/>
                      </a:cubicBezTo>
                      <a:cubicBezTo>
                        <a:pt x="37" y="7"/>
                        <a:pt x="36" y="4"/>
                        <a:pt x="34" y="9"/>
                      </a:cubicBezTo>
                      <a:cubicBezTo>
                        <a:pt x="32" y="12"/>
                        <a:pt x="31" y="16"/>
                        <a:pt x="31" y="19"/>
                      </a:cubicBezTo>
                      <a:cubicBezTo>
                        <a:pt x="31" y="20"/>
                        <a:pt x="32" y="20"/>
                        <a:pt x="32" y="20"/>
                      </a:cubicBezTo>
                      <a:cubicBezTo>
                        <a:pt x="34" y="17"/>
                        <a:pt x="35" y="14"/>
                        <a:pt x="36" y="10"/>
                      </a:cubicBezTo>
                      <a:cubicBezTo>
                        <a:pt x="39" y="4"/>
                        <a:pt x="36" y="11"/>
                        <a:pt x="36" y="13"/>
                      </a:cubicBezTo>
                      <a:cubicBezTo>
                        <a:pt x="35" y="13"/>
                        <a:pt x="36" y="14"/>
                        <a:pt x="37" y="13"/>
                      </a:cubicBezTo>
                      <a:cubicBezTo>
                        <a:pt x="39" y="11"/>
                        <a:pt x="41" y="10"/>
                        <a:pt x="44" y="9"/>
                      </a:cubicBezTo>
                      <a:cubicBezTo>
                        <a:pt x="45" y="8"/>
                        <a:pt x="44" y="7"/>
                        <a:pt x="43"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3" name="Freeform 150"/>
                <p:cNvSpPr/>
                <p:nvPr/>
              </p:nvSpPr>
              <p:spPr bwMode="auto">
                <a:xfrm>
                  <a:off x="1376363" y="2711451"/>
                  <a:ext cx="9525" cy="11113"/>
                </a:xfrm>
                <a:custGeom>
                  <a:avLst/>
                  <a:gdLst>
                    <a:gd name="T0" fmla="*/ 5 w 8"/>
                    <a:gd name="T1" fmla="*/ 9 h 10"/>
                    <a:gd name="T2" fmla="*/ 7 w 8"/>
                    <a:gd name="T3" fmla="*/ 1 h 10"/>
                    <a:gd name="T4" fmla="*/ 6 w 8"/>
                    <a:gd name="T5" fmla="*/ 0 h 10"/>
                    <a:gd name="T6" fmla="*/ 1 w 8"/>
                    <a:gd name="T7" fmla="*/ 6 h 10"/>
                    <a:gd name="T8" fmla="*/ 2 w 8"/>
                    <a:gd name="T9" fmla="*/ 7 h 10"/>
                    <a:gd name="T10" fmla="*/ 7 w 8"/>
                    <a:gd name="T11" fmla="*/ 2 h 10"/>
                    <a:gd name="T12" fmla="*/ 6 w 8"/>
                    <a:gd name="T13" fmla="*/ 1 h 10"/>
                    <a:gd name="T14" fmla="*/ 1 w 8"/>
                    <a:gd name="T15" fmla="*/ 6 h 10"/>
                    <a:gd name="T16" fmla="*/ 2 w 8"/>
                    <a:gd name="T17" fmla="*/ 7 h 10"/>
                    <a:gd name="T18" fmla="*/ 7 w 8"/>
                    <a:gd name="T19" fmla="*/ 1 h 10"/>
                    <a:gd name="T20" fmla="*/ 6 w 8"/>
                    <a:gd name="T21" fmla="*/ 1 h 10"/>
                    <a:gd name="T22" fmla="*/ 3 w 8"/>
                    <a:gd name="T23" fmla="*/ 9 h 10"/>
                    <a:gd name="T24" fmla="*/ 5 w 8"/>
                    <a:gd name="T25" fmla="*/ 9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10">
                      <a:moveTo>
                        <a:pt x="5" y="9"/>
                      </a:moveTo>
                      <a:cubicBezTo>
                        <a:pt x="5" y="6"/>
                        <a:pt x="7" y="4"/>
                        <a:pt x="7" y="1"/>
                      </a:cubicBezTo>
                      <a:cubicBezTo>
                        <a:pt x="7" y="0"/>
                        <a:pt x="7" y="0"/>
                        <a:pt x="6" y="0"/>
                      </a:cubicBezTo>
                      <a:cubicBezTo>
                        <a:pt x="4" y="2"/>
                        <a:pt x="3" y="5"/>
                        <a:pt x="1" y="6"/>
                      </a:cubicBezTo>
                      <a:cubicBezTo>
                        <a:pt x="1" y="6"/>
                        <a:pt x="2" y="7"/>
                        <a:pt x="2" y="7"/>
                      </a:cubicBezTo>
                      <a:cubicBezTo>
                        <a:pt x="3" y="5"/>
                        <a:pt x="5" y="3"/>
                        <a:pt x="7" y="2"/>
                      </a:cubicBezTo>
                      <a:cubicBezTo>
                        <a:pt x="8" y="1"/>
                        <a:pt x="7" y="1"/>
                        <a:pt x="6" y="1"/>
                      </a:cubicBezTo>
                      <a:cubicBezTo>
                        <a:pt x="4" y="3"/>
                        <a:pt x="2" y="4"/>
                        <a:pt x="1" y="6"/>
                      </a:cubicBezTo>
                      <a:cubicBezTo>
                        <a:pt x="0" y="7"/>
                        <a:pt x="1" y="7"/>
                        <a:pt x="2" y="7"/>
                      </a:cubicBezTo>
                      <a:cubicBezTo>
                        <a:pt x="4" y="6"/>
                        <a:pt x="5" y="3"/>
                        <a:pt x="7" y="1"/>
                      </a:cubicBezTo>
                      <a:cubicBezTo>
                        <a:pt x="7" y="1"/>
                        <a:pt x="6" y="1"/>
                        <a:pt x="6" y="1"/>
                      </a:cubicBezTo>
                      <a:cubicBezTo>
                        <a:pt x="6" y="3"/>
                        <a:pt x="4" y="6"/>
                        <a:pt x="3" y="9"/>
                      </a:cubicBezTo>
                      <a:cubicBezTo>
                        <a:pt x="3" y="10"/>
                        <a:pt x="5" y="10"/>
                        <a:pt x="5"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4" name="Freeform 456"/>
                <p:cNvSpPr/>
                <p:nvPr/>
              </p:nvSpPr>
              <p:spPr bwMode="auto">
                <a:xfrm>
                  <a:off x="1481138" y="2513013"/>
                  <a:ext cx="34925" cy="42863"/>
                </a:xfrm>
                <a:custGeom>
                  <a:avLst/>
                  <a:gdLst>
                    <a:gd name="T0" fmla="*/ 3 w 34"/>
                    <a:gd name="T1" fmla="*/ 1 h 40"/>
                    <a:gd name="T2" fmla="*/ 3 w 34"/>
                    <a:gd name="T3" fmla="*/ 1 h 40"/>
                    <a:gd name="T4" fmla="*/ 2 w 34"/>
                    <a:gd name="T5" fmla="*/ 1 h 40"/>
                    <a:gd name="T6" fmla="*/ 1 w 34"/>
                    <a:gd name="T7" fmla="*/ 13 h 40"/>
                    <a:gd name="T8" fmla="*/ 2 w 34"/>
                    <a:gd name="T9" fmla="*/ 39 h 40"/>
                    <a:gd name="T10" fmla="*/ 3 w 34"/>
                    <a:gd name="T11" fmla="*/ 39 h 40"/>
                    <a:gd name="T12" fmla="*/ 33 w 34"/>
                    <a:gd name="T13" fmla="*/ 20 h 40"/>
                    <a:gd name="T14" fmla="*/ 34 w 34"/>
                    <a:gd name="T15" fmla="*/ 19 h 40"/>
                    <a:gd name="T16" fmla="*/ 3 w 34"/>
                    <a:gd name="T17" fmla="*/ 0 h 40"/>
                    <a:gd name="T18" fmla="*/ 2 w 34"/>
                    <a:gd name="T19" fmla="*/ 2 h 40"/>
                    <a:gd name="T20" fmla="*/ 24 w 34"/>
                    <a:gd name="T21" fmla="*/ 15 h 40"/>
                    <a:gd name="T22" fmla="*/ 31 w 34"/>
                    <a:gd name="T23" fmla="*/ 19 h 40"/>
                    <a:gd name="T24" fmla="*/ 29 w 34"/>
                    <a:gd name="T25" fmla="*/ 19 h 40"/>
                    <a:gd name="T26" fmla="*/ 20 w 34"/>
                    <a:gd name="T27" fmla="*/ 24 h 40"/>
                    <a:gd name="T28" fmla="*/ 12 w 34"/>
                    <a:gd name="T29" fmla="*/ 30 h 40"/>
                    <a:gd name="T30" fmla="*/ 4 w 34"/>
                    <a:gd name="T31" fmla="*/ 36 h 40"/>
                    <a:gd name="T32" fmla="*/ 3 w 34"/>
                    <a:gd name="T33" fmla="*/ 19 h 40"/>
                    <a:gd name="T34" fmla="*/ 2 w 34"/>
                    <a:gd name="T35" fmla="*/ 2 h 40"/>
                    <a:gd name="T36" fmla="*/ 3 w 34"/>
                    <a:gd name="T37" fmla="*/ 1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4" h="40">
                      <a:moveTo>
                        <a:pt x="3" y="1"/>
                      </a:moveTo>
                      <a:cubicBezTo>
                        <a:pt x="3" y="1"/>
                        <a:pt x="3" y="1"/>
                        <a:pt x="3" y="1"/>
                      </a:cubicBezTo>
                      <a:cubicBezTo>
                        <a:pt x="3" y="1"/>
                        <a:pt x="2" y="1"/>
                        <a:pt x="2" y="1"/>
                      </a:cubicBezTo>
                      <a:cubicBezTo>
                        <a:pt x="0" y="2"/>
                        <a:pt x="1" y="11"/>
                        <a:pt x="1" y="13"/>
                      </a:cubicBezTo>
                      <a:cubicBezTo>
                        <a:pt x="2" y="22"/>
                        <a:pt x="2" y="30"/>
                        <a:pt x="2" y="39"/>
                      </a:cubicBezTo>
                      <a:cubicBezTo>
                        <a:pt x="2" y="40"/>
                        <a:pt x="3" y="40"/>
                        <a:pt x="3" y="39"/>
                      </a:cubicBezTo>
                      <a:cubicBezTo>
                        <a:pt x="13" y="32"/>
                        <a:pt x="21" y="21"/>
                        <a:pt x="33" y="20"/>
                      </a:cubicBezTo>
                      <a:cubicBezTo>
                        <a:pt x="34" y="20"/>
                        <a:pt x="34" y="19"/>
                        <a:pt x="34" y="19"/>
                      </a:cubicBezTo>
                      <a:cubicBezTo>
                        <a:pt x="23" y="13"/>
                        <a:pt x="13" y="6"/>
                        <a:pt x="3" y="0"/>
                      </a:cubicBezTo>
                      <a:cubicBezTo>
                        <a:pt x="2" y="0"/>
                        <a:pt x="1" y="1"/>
                        <a:pt x="2" y="2"/>
                      </a:cubicBezTo>
                      <a:cubicBezTo>
                        <a:pt x="9" y="6"/>
                        <a:pt x="16" y="11"/>
                        <a:pt x="24" y="15"/>
                      </a:cubicBezTo>
                      <a:cubicBezTo>
                        <a:pt x="26" y="16"/>
                        <a:pt x="28" y="17"/>
                        <a:pt x="31" y="19"/>
                      </a:cubicBezTo>
                      <a:cubicBezTo>
                        <a:pt x="31" y="19"/>
                        <a:pt x="32" y="19"/>
                        <a:pt x="29" y="19"/>
                      </a:cubicBezTo>
                      <a:cubicBezTo>
                        <a:pt x="26" y="20"/>
                        <a:pt x="23" y="22"/>
                        <a:pt x="20" y="24"/>
                      </a:cubicBezTo>
                      <a:cubicBezTo>
                        <a:pt x="17" y="26"/>
                        <a:pt x="14" y="28"/>
                        <a:pt x="12" y="30"/>
                      </a:cubicBezTo>
                      <a:cubicBezTo>
                        <a:pt x="10" y="32"/>
                        <a:pt x="4" y="38"/>
                        <a:pt x="4" y="36"/>
                      </a:cubicBezTo>
                      <a:cubicBezTo>
                        <a:pt x="3" y="30"/>
                        <a:pt x="3" y="25"/>
                        <a:pt x="3" y="19"/>
                      </a:cubicBezTo>
                      <a:cubicBezTo>
                        <a:pt x="3" y="14"/>
                        <a:pt x="4" y="7"/>
                        <a:pt x="2" y="2"/>
                      </a:cubicBezTo>
                      <a:cubicBezTo>
                        <a:pt x="2" y="3"/>
                        <a:pt x="3" y="2"/>
                        <a:pt x="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5" name="Freeform 457"/>
                <p:cNvSpPr>
                  <a:spLocks noEditPoints="1"/>
                </p:cNvSpPr>
                <p:nvPr/>
              </p:nvSpPr>
              <p:spPr bwMode="auto">
                <a:xfrm>
                  <a:off x="1482725" y="2516188"/>
                  <a:ext cx="30163" cy="34925"/>
                </a:xfrm>
                <a:custGeom>
                  <a:avLst/>
                  <a:gdLst>
                    <a:gd name="T0" fmla="*/ 26 w 29"/>
                    <a:gd name="T1" fmla="*/ 15 h 34"/>
                    <a:gd name="T2" fmla="*/ 22 w 29"/>
                    <a:gd name="T3" fmla="*/ 16 h 34"/>
                    <a:gd name="T4" fmla="*/ 24 w 29"/>
                    <a:gd name="T5" fmla="*/ 13 h 34"/>
                    <a:gd name="T6" fmla="*/ 19 w 29"/>
                    <a:gd name="T7" fmla="*/ 15 h 34"/>
                    <a:gd name="T8" fmla="*/ 21 w 29"/>
                    <a:gd name="T9" fmla="*/ 12 h 34"/>
                    <a:gd name="T10" fmla="*/ 18 w 29"/>
                    <a:gd name="T11" fmla="*/ 13 h 34"/>
                    <a:gd name="T12" fmla="*/ 17 w 29"/>
                    <a:gd name="T13" fmla="*/ 12 h 34"/>
                    <a:gd name="T14" fmla="*/ 17 w 29"/>
                    <a:gd name="T15" fmla="*/ 10 h 34"/>
                    <a:gd name="T16" fmla="*/ 17 w 29"/>
                    <a:gd name="T17" fmla="*/ 10 h 34"/>
                    <a:gd name="T18" fmla="*/ 11 w 29"/>
                    <a:gd name="T19" fmla="*/ 13 h 34"/>
                    <a:gd name="T20" fmla="*/ 12 w 29"/>
                    <a:gd name="T21" fmla="*/ 9 h 34"/>
                    <a:gd name="T22" fmla="*/ 10 w 29"/>
                    <a:gd name="T23" fmla="*/ 9 h 34"/>
                    <a:gd name="T24" fmla="*/ 12 w 29"/>
                    <a:gd name="T25" fmla="*/ 6 h 34"/>
                    <a:gd name="T26" fmla="*/ 9 w 29"/>
                    <a:gd name="T27" fmla="*/ 6 h 34"/>
                    <a:gd name="T28" fmla="*/ 7 w 29"/>
                    <a:gd name="T29" fmla="*/ 5 h 34"/>
                    <a:gd name="T30" fmla="*/ 5 w 29"/>
                    <a:gd name="T31" fmla="*/ 5 h 34"/>
                    <a:gd name="T32" fmla="*/ 4 w 29"/>
                    <a:gd name="T33" fmla="*/ 3 h 34"/>
                    <a:gd name="T34" fmla="*/ 2 w 29"/>
                    <a:gd name="T35" fmla="*/ 1 h 34"/>
                    <a:gd name="T36" fmla="*/ 0 w 29"/>
                    <a:gd name="T37" fmla="*/ 2 h 34"/>
                    <a:gd name="T38" fmla="*/ 0 w 29"/>
                    <a:gd name="T39" fmla="*/ 4 h 34"/>
                    <a:gd name="T40" fmla="*/ 2 w 29"/>
                    <a:gd name="T41" fmla="*/ 6 h 34"/>
                    <a:gd name="T42" fmla="*/ 2 w 29"/>
                    <a:gd name="T43" fmla="*/ 8 h 34"/>
                    <a:gd name="T44" fmla="*/ 2 w 29"/>
                    <a:gd name="T45" fmla="*/ 10 h 34"/>
                    <a:gd name="T46" fmla="*/ 1 w 29"/>
                    <a:gd name="T47" fmla="*/ 13 h 34"/>
                    <a:gd name="T48" fmla="*/ 7 w 29"/>
                    <a:gd name="T49" fmla="*/ 10 h 34"/>
                    <a:gd name="T50" fmla="*/ 2 w 29"/>
                    <a:gd name="T51" fmla="*/ 16 h 34"/>
                    <a:gd name="T52" fmla="*/ 1 w 29"/>
                    <a:gd name="T53" fmla="*/ 18 h 34"/>
                    <a:gd name="T54" fmla="*/ 1 w 29"/>
                    <a:gd name="T55" fmla="*/ 20 h 34"/>
                    <a:gd name="T56" fmla="*/ 1 w 29"/>
                    <a:gd name="T57" fmla="*/ 22 h 34"/>
                    <a:gd name="T58" fmla="*/ 5 w 29"/>
                    <a:gd name="T59" fmla="*/ 21 h 34"/>
                    <a:gd name="T60" fmla="*/ 1 w 29"/>
                    <a:gd name="T61" fmla="*/ 26 h 34"/>
                    <a:gd name="T62" fmla="*/ 1 w 29"/>
                    <a:gd name="T63" fmla="*/ 26 h 34"/>
                    <a:gd name="T64" fmla="*/ 1 w 29"/>
                    <a:gd name="T65" fmla="*/ 29 h 34"/>
                    <a:gd name="T66" fmla="*/ 13 w 29"/>
                    <a:gd name="T67" fmla="*/ 19 h 34"/>
                    <a:gd name="T68" fmla="*/ 10 w 29"/>
                    <a:gd name="T69" fmla="*/ 23 h 34"/>
                    <a:gd name="T70" fmla="*/ 3 w 29"/>
                    <a:gd name="T71" fmla="*/ 30 h 34"/>
                    <a:gd name="T72" fmla="*/ 13 w 29"/>
                    <a:gd name="T73" fmla="*/ 23 h 34"/>
                    <a:gd name="T74" fmla="*/ 4 w 29"/>
                    <a:gd name="T75" fmla="*/ 34 h 34"/>
                    <a:gd name="T76" fmla="*/ 24 w 29"/>
                    <a:gd name="T77" fmla="*/ 19 h 34"/>
                    <a:gd name="T78" fmla="*/ 21 w 29"/>
                    <a:gd name="T79" fmla="*/ 15 h 34"/>
                    <a:gd name="T80" fmla="*/ 21 w 29"/>
                    <a:gd name="T81" fmla="*/ 14 h 34"/>
                    <a:gd name="T82" fmla="*/ 12 w 29"/>
                    <a:gd name="T83" fmla="*/ 15 h 34"/>
                    <a:gd name="T84" fmla="*/ 13 w 29"/>
                    <a:gd name="T85" fmla="*/ 10 h 34"/>
                    <a:gd name="T86" fmla="*/ 11 w 29"/>
                    <a:gd name="T87" fmla="*/ 10 h 34"/>
                    <a:gd name="T88" fmla="*/ 7 w 29"/>
                    <a:gd name="T89" fmla="*/ 9 h 34"/>
                    <a:gd name="T90" fmla="*/ 11 w 29"/>
                    <a:gd name="T91" fmla="*/ 8 h 34"/>
                    <a:gd name="T92" fmla="*/ 9 w 29"/>
                    <a:gd name="T93" fmla="*/ 10 h 34"/>
                    <a:gd name="T94" fmla="*/ 6 w 29"/>
                    <a:gd name="T95" fmla="*/ 18 h 34"/>
                    <a:gd name="T96" fmla="*/ 14 w 29"/>
                    <a:gd name="T97" fmla="*/ 14 h 34"/>
                    <a:gd name="T98" fmla="*/ 3 w 29"/>
                    <a:gd name="T99" fmla="*/ 26 h 34"/>
                    <a:gd name="T100" fmla="*/ 10 w 29"/>
                    <a:gd name="T101" fmla="*/ 19 h 34"/>
                    <a:gd name="T102" fmla="*/ 13 w 29"/>
                    <a:gd name="T103" fmla="*/ 18 h 34"/>
                    <a:gd name="T104" fmla="*/ 16 w 29"/>
                    <a:gd name="T105" fmla="*/ 17 h 34"/>
                    <a:gd name="T106" fmla="*/ 14 w 29"/>
                    <a:gd name="T107" fmla="*/ 19 h 34"/>
                    <a:gd name="T108" fmla="*/ 14 w 29"/>
                    <a:gd name="T109" fmla="*/ 19 h 34"/>
                    <a:gd name="T110" fmla="*/ 14 w 29"/>
                    <a:gd name="T111" fmla="*/ 21 h 34"/>
                    <a:gd name="T112" fmla="*/ 6 w 29"/>
                    <a:gd name="T113" fmla="*/ 31 h 34"/>
                    <a:gd name="T114" fmla="*/ 21 w 29"/>
                    <a:gd name="T115" fmla="*/ 17 h 34"/>
                    <a:gd name="T116" fmla="*/ 20 w 29"/>
                    <a:gd name="T117" fmla="*/ 19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9" h="34">
                      <a:moveTo>
                        <a:pt x="29" y="16"/>
                      </a:moveTo>
                      <a:cubicBezTo>
                        <a:pt x="27" y="17"/>
                        <a:pt x="25" y="18"/>
                        <a:pt x="28" y="16"/>
                      </a:cubicBezTo>
                      <a:cubicBezTo>
                        <a:pt x="29" y="16"/>
                        <a:pt x="28" y="16"/>
                        <a:pt x="28" y="16"/>
                      </a:cubicBezTo>
                      <a:cubicBezTo>
                        <a:pt x="25" y="18"/>
                        <a:pt x="23" y="19"/>
                        <a:pt x="27" y="15"/>
                      </a:cubicBezTo>
                      <a:cubicBezTo>
                        <a:pt x="27" y="15"/>
                        <a:pt x="27" y="15"/>
                        <a:pt x="27" y="15"/>
                      </a:cubicBezTo>
                      <a:cubicBezTo>
                        <a:pt x="26" y="15"/>
                        <a:pt x="26" y="16"/>
                        <a:pt x="25" y="16"/>
                      </a:cubicBezTo>
                      <a:cubicBezTo>
                        <a:pt x="25" y="16"/>
                        <a:pt x="26" y="16"/>
                        <a:pt x="26" y="15"/>
                      </a:cubicBezTo>
                      <a:cubicBezTo>
                        <a:pt x="26" y="15"/>
                        <a:pt x="26" y="15"/>
                        <a:pt x="26" y="15"/>
                      </a:cubicBezTo>
                      <a:cubicBezTo>
                        <a:pt x="25" y="16"/>
                        <a:pt x="24" y="16"/>
                        <a:pt x="23" y="17"/>
                      </a:cubicBezTo>
                      <a:cubicBezTo>
                        <a:pt x="25" y="16"/>
                        <a:pt x="26" y="15"/>
                        <a:pt x="27" y="14"/>
                      </a:cubicBezTo>
                      <a:cubicBezTo>
                        <a:pt x="27" y="14"/>
                        <a:pt x="26" y="14"/>
                        <a:pt x="26" y="14"/>
                      </a:cubicBezTo>
                      <a:cubicBezTo>
                        <a:pt x="26" y="14"/>
                        <a:pt x="25" y="15"/>
                        <a:pt x="25" y="15"/>
                      </a:cubicBezTo>
                      <a:cubicBezTo>
                        <a:pt x="25" y="15"/>
                        <a:pt x="25" y="14"/>
                        <a:pt x="26" y="14"/>
                      </a:cubicBezTo>
                      <a:cubicBezTo>
                        <a:pt x="26" y="14"/>
                        <a:pt x="26" y="14"/>
                        <a:pt x="26" y="14"/>
                      </a:cubicBezTo>
                      <a:cubicBezTo>
                        <a:pt x="24" y="15"/>
                        <a:pt x="23" y="15"/>
                        <a:pt x="22" y="16"/>
                      </a:cubicBezTo>
                      <a:cubicBezTo>
                        <a:pt x="22" y="16"/>
                        <a:pt x="22" y="16"/>
                        <a:pt x="22" y="16"/>
                      </a:cubicBezTo>
                      <a:cubicBezTo>
                        <a:pt x="22" y="16"/>
                        <a:pt x="22" y="16"/>
                        <a:pt x="22" y="16"/>
                      </a:cubicBezTo>
                      <a:cubicBezTo>
                        <a:pt x="22" y="16"/>
                        <a:pt x="23" y="15"/>
                        <a:pt x="23" y="15"/>
                      </a:cubicBezTo>
                      <a:cubicBezTo>
                        <a:pt x="23" y="15"/>
                        <a:pt x="23" y="15"/>
                        <a:pt x="23" y="15"/>
                      </a:cubicBezTo>
                      <a:cubicBezTo>
                        <a:pt x="22" y="15"/>
                        <a:pt x="22" y="16"/>
                        <a:pt x="21" y="16"/>
                      </a:cubicBezTo>
                      <a:cubicBezTo>
                        <a:pt x="21" y="16"/>
                        <a:pt x="21" y="16"/>
                        <a:pt x="21" y="16"/>
                      </a:cubicBezTo>
                      <a:cubicBezTo>
                        <a:pt x="21" y="16"/>
                        <a:pt x="21" y="16"/>
                        <a:pt x="21" y="17"/>
                      </a:cubicBezTo>
                      <a:cubicBezTo>
                        <a:pt x="22" y="15"/>
                        <a:pt x="24" y="14"/>
                        <a:pt x="25" y="13"/>
                      </a:cubicBezTo>
                      <a:cubicBezTo>
                        <a:pt x="24" y="13"/>
                        <a:pt x="24" y="13"/>
                        <a:pt x="24" y="13"/>
                      </a:cubicBezTo>
                      <a:cubicBezTo>
                        <a:pt x="23" y="14"/>
                        <a:pt x="22" y="15"/>
                        <a:pt x="20" y="15"/>
                      </a:cubicBezTo>
                      <a:cubicBezTo>
                        <a:pt x="20" y="15"/>
                        <a:pt x="20" y="15"/>
                        <a:pt x="20" y="15"/>
                      </a:cubicBezTo>
                      <a:cubicBezTo>
                        <a:pt x="20" y="15"/>
                        <a:pt x="20" y="15"/>
                        <a:pt x="20" y="15"/>
                      </a:cubicBezTo>
                      <a:cubicBezTo>
                        <a:pt x="20" y="15"/>
                        <a:pt x="20" y="15"/>
                        <a:pt x="20" y="15"/>
                      </a:cubicBezTo>
                      <a:cubicBezTo>
                        <a:pt x="21" y="15"/>
                        <a:pt x="22" y="14"/>
                        <a:pt x="23" y="13"/>
                      </a:cubicBezTo>
                      <a:cubicBezTo>
                        <a:pt x="23" y="13"/>
                        <a:pt x="23" y="13"/>
                        <a:pt x="22" y="13"/>
                      </a:cubicBezTo>
                      <a:cubicBezTo>
                        <a:pt x="21" y="14"/>
                        <a:pt x="20" y="15"/>
                        <a:pt x="19" y="15"/>
                      </a:cubicBezTo>
                      <a:cubicBezTo>
                        <a:pt x="19" y="15"/>
                        <a:pt x="19" y="15"/>
                        <a:pt x="19" y="15"/>
                      </a:cubicBezTo>
                      <a:cubicBezTo>
                        <a:pt x="20" y="15"/>
                        <a:pt x="20" y="14"/>
                        <a:pt x="21" y="14"/>
                      </a:cubicBezTo>
                      <a:cubicBezTo>
                        <a:pt x="21" y="14"/>
                        <a:pt x="21" y="14"/>
                        <a:pt x="21" y="14"/>
                      </a:cubicBezTo>
                      <a:cubicBezTo>
                        <a:pt x="21" y="13"/>
                        <a:pt x="21" y="13"/>
                        <a:pt x="21" y="13"/>
                      </a:cubicBezTo>
                      <a:cubicBezTo>
                        <a:pt x="21" y="13"/>
                        <a:pt x="21" y="13"/>
                        <a:pt x="21" y="13"/>
                      </a:cubicBezTo>
                      <a:cubicBezTo>
                        <a:pt x="20" y="13"/>
                        <a:pt x="19" y="14"/>
                        <a:pt x="19" y="14"/>
                      </a:cubicBezTo>
                      <a:cubicBezTo>
                        <a:pt x="20" y="13"/>
                        <a:pt x="20" y="13"/>
                        <a:pt x="21" y="12"/>
                      </a:cubicBezTo>
                      <a:cubicBezTo>
                        <a:pt x="21" y="12"/>
                        <a:pt x="21" y="12"/>
                        <a:pt x="21" y="12"/>
                      </a:cubicBezTo>
                      <a:cubicBezTo>
                        <a:pt x="21" y="12"/>
                        <a:pt x="21" y="12"/>
                        <a:pt x="21" y="12"/>
                      </a:cubicBezTo>
                      <a:cubicBezTo>
                        <a:pt x="21" y="12"/>
                        <a:pt x="21" y="12"/>
                        <a:pt x="21" y="12"/>
                      </a:cubicBezTo>
                      <a:cubicBezTo>
                        <a:pt x="21" y="12"/>
                        <a:pt x="21" y="12"/>
                        <a:pt x="21" y="12"/>
                      </a:cubicBezTo>
                      <a:cubicBezTo>
                        <a:pt x="20" y="12"/>
                        <a:pt x="19" y="13"/>
                        <a:pt x="19" y="13"/>
                      </a:cubicBezTo>
                      <a:cubicBezTo>
                        <a:pt x="19" y="13"/>
                        <a:pt x="19" y="13"/>
                        <a:pt x="19" y="13"/>
                      </a:cubicBezTo>
                      <a:cubicBezTo>
                        <a:pt x="19" y="13"/>
                        <a:pt x="19" y="13"/>
                        <a:pt x="19" y="13"/>
                      </a:cubicBezTo>
                      <a:cubicBezTo>
                        <a:pt x="19" y="13"/>
                        <a:pt x="19" y="13"/>
                        <a:pt x="19" y="13"/>
                      </a:cubicBezTo>
                      <a:cubicBezTo>
                        <a:pt x="19" y="13"/>
                        <a:pt x="19" y="13"/>
                        <a:pt x="19" y="13"/>
                      </a:cubicBezTo>
                      <a:cubicBezTo>
                        <a:pt x="19" y="13"/>
                        <a:pt x="19" y="13"/>
                        <a:pt x="18" y="13"/>
                      </a:cubicBezTo>
                      <a:cubicBezTo>
                        <a:pt x="18" y="13"/>
                        <a:pt x="18" y="13"/>
                        <a:pt x="17" y="13"/>
                      </a:cubicBezTo>
                      <a:cubicBezTo>
                        <a:pt x="18" y="12"/>
                        <a:pt x="19" y="12"/>
                        <a:pt x="20" y="11"/>
                      </a:cubicBezTo>
                      <a:cubicBezTo>
                        <a:pt x="20" y="11"/>
                        <a:pt x="20" y="11"/>
                        <a:pt x="20" y="11"/>
                      </a:cubicBezTo>
                      <a:cubicBezTo>
                        <a:pt x="19" y="11"/>
                        <a:pt x="19" y="12"/>
                        <a:pt x="18" y="13"/>
                      </a:cubicBezTo>
                      <a:cubicBezTo>
                        <a:pt x="21" y="10"/>
                        <a:pt x="18" y="12"/>
                        <a:pt x="16" y="14"/>
                      </a:cubicBezTo>
                      <a:cubicBezTo>
                        <a:pt x="16" y="14"/>
                        <a:pt x="16" y="14"/>
                        <a:pt x="16" y="14"/>
                      </a:cubicBezTo>
                      <a:cubicBezTo>
                        <a:pt x="16" y="13"/>
                        <a:pt x="17" y="13"/>
                        <a:pt x="17" y="12"/>
                      </a:cubicBezTo>
                      <a:cubicBezTo>
                        <a:pt x="17" y="12"/>
                        <a:pt x="17" y="12"/>
                        <a:pt x="17" y="12"/>
                      </a:cubicBezTo>
                      <a:cubicBezTo>
                        <a:pt x="17" y="12"/>
                        <a:pt x="17" y="12"/>
                        <a:pt x="17" y="12"/>
                      </a:cubicBezTo>
                      <a:cubicBezTo>
                        <a:pt x="17" y="12"/>
                        <a:pt x="18" y="12"/>
                        <a:pt x="18" y="11"/>
                      </a:cubicBezTo>
                      <a:cubicBezTo>
                        <a:pt x="18" y="11"/>
                        <a:pt x="18" y="11"/>
                        <a:pt x="18" y="11"/>
                      </a:cubicBezTo>
                      <a:cubicBezTo>
                        <a:pt x="17" y="11"/>
                        <a:pt x="17" y="12"/>
                        <a:pt x="16" y="12"/>
                      </a:cubicBezTo>
                      <a:cubicBezTo>
                        <a:pt x="17" y="12"/>
                        <a:pt x="17" y="11"/>
                        <a:pt x="17" y="11"/>
                      </a:cubicBezTo>
                      <a:cubicBezTo>
                        <a:pt x="17" y="10"/>
                        <a:pt x="18" y="10"/>
                        <a:pt x="18" y="10"/>
                      </a:cubicBezTo>
                      <a:cubicBezTo>
                        <a:pt x="18" y="10"/>
                        <a:pt x="18" y="10"/>
                        <a:pt x="18" y="10"/>
                      </a:cubicBezTo>
                      <a:cubicBezTo>
                        <a:pt x="18" y="10"/>
                        <a:pt x="18" y="10"/>
                        <a:pt x="17" y="10"/>
                      </a:cubicBezTo>
                      <a:cubicBezTo>
                        <a:pt x="17" y="10"/>
                        <a:pt x="17" y="10"/>
                        <a:pt x="17" y="10"/>
                      </a:cubicBezTo>
                      <a:cubicBezTo>
                        <a:pt x="17" y="10"/>
                        <a:pt x="17" y="10"/>
                        <a:pt x="17" y="10"/>
                      </a:cubicBezTo>
                      <a:cubicBezTo>
                        <a:pt x="17" y="10"/>
                        <a:pt x="17" y="10"/>
                        <a:pt x="17" y="10"/>
                      </a:cubicBezTo>
                      <a:cubicBezTo>
                        <a:pt x="17" y="10"/>
                        <a:pt x="17" y="10"/>
                        <a:pt x="17" y="10"/>
                      </a:cubicBezTo>
                      <a:cubicBezTo>
                        <a:pt x="17" y="10"/>
                        <a:pt x="17" y="10"/>
                        <a:pt x="17" y="10"/>
                      </a:cubicBezTo>
                      <a:cubicBezTo>
                        <a:pt x="17" y="10"/>
                        <a:pt x="17" y="10"/>
                        <a:pt x="17" y="10"/>
                      </a:cubicBezTo>
                      <a:cubicBezTo>
                        <a:pt x="17" y="10"/>
                        <a:pt x="17" y="10"/>
                        <a:pt x="17" y="10"/>
                      </a:cubicBezTo>
                      <a:cubicBezTo>
                        <a:pt x="17" y="10"/>
                        <a:pt x="17" y="10"/>
                        <a:pt x="17" y="10"/>
                      </a:cubicBezTo>
                      <a:cubicBezTo>
                        <a:pt x="17" y="10"/>
                        <a:pt x="16" y="10"/>
                        <a:pt x="16" y="11"/>
                      </a:cubicBezTo>
                      <a:cubicBezTo>
                        <a:pt x="16" y="11"/>
                        <a:pt x="16" y="11"/>
                        <a:pt x="16" y="11"/>
                      </a:cubicBezTo>
                      <a:cubicBezTo>
                        <a:pt x="16" y="10"/>
                        <a:pt x="16" y="10"/>
                        <a:pt x="16" y="10"/>
                      </a:cubicBezTo>
                      <a:cubicBezTo>
                        <a:pt x="16" y="10"/>
                        <a:pt x="16" y="10"/>
                        <a:pt x="16" y="10"/>
                      </a:cubicBezTo>
                      <a:cubicBezTo>
                        <a:pt x="16" y="10"/>
                        <a:pt x="16" y="10"/>
                        <a:pt x="16" y="10"/>
                      </a:cubicBezTo>
                      <a:cubicBezTo>
                        <a:pt x="16" y="10"/>
                        <a:pt x="16" y="10"/>
                        <a:pt x="16" y="10"/>
                      </a:cubicBezTo>
                      <a:cubicBezTo>
                        <a:pt x="15" y="11"/>
                        <a:pt x="13" y="12"/>
                        <a:pt x="12" y="13"/>
                      </a:cubicBezTo>
                      <a:cubicBezTo>
                        <a:pt x="11" y="13"/>
                        <a:pt x="11" y="13"/>
                        <a:pt x="11" y="13"/>
                      </a:cubicBezTo>
                      <a:cubicBezTo>
                        <a:pt x="13" y="12"/>
                        <a:pt x="15" y="10"/>
                        <a:pt x="17" y="9"/>
                      </a:cubicBezTo>
                      <a:cubicBezTo>
                        <a:pt x="17" y="8"/>
                        <a:pt x="17" y="8"/>
                        <a:pt x="16" y="8"/>
                      </a:cubicBezTo>
                      <a:cubicBezTo>
                        <a:pt x="15" y="9"/>
                        <a:pt x="14" y="9"/>
                        <a:pt x="12" y="10"/>
                      </a:cubicBezTo>
                      <a:cubicBezTo>
                        <a:pt x="13" y="10"/>
                        <a:pt x="13" y="10"/>
                        <a:pt x="14" y="9"/>
                      </a:cubicBezTo>
                      <a:cubicBezTo>
                        <a:pt x="14" y="9"/>
                        <a:pt x="14" y="9"/>
                        <a:pt x="14" y="9"/>
                      </a:cubicBezTo>
                      <a:cubicBezTo>
                        <a:pt x="14" y="9"/>
                        <a:pt x="15" y="8"/>
                        <a:pt x="16" y="8"/>
                      </a:cubicBezTo>
                      <a:cubicBezTo>
                        <a:pt x="16" y="8"/>
                        <a:pt x="15" y="7"/>
                        <a:pt x="15" y="7"/>
                      </a:cubicBezTo>
                      <a:cubicBezTo>
                        <a:pt x="14" y="8"/>
                        <a:pt x="13" y="8"/>
                        <a:pt x="12" y="9"/>
                      </a:cubicBezTo>
                      <a:cubicBezTo>
                        <a:pt x="13" y="8"/>
                        <a:pt x="14" y="8"/>
                        <a:pt x="15" y="7"/>
                      </a:cubicBezTo>
                      <a:cubicBezTo>
                        <a:pt x="15" y="7"/>
                        <a:pt x="15" y="7"/>
                        <a:pt x="15" y="7"/>
                      </a:cubicBezTo>
                      <a:cubicBezTo>
                        <a:pt x="15" y="7"/>
                        <a:pt x="15" y="7"/>
                        <a:pt x="15" y="7"/>
                      </a:cubicBezTo>
                      <a:cubicBezTo>
                        <a:pt x="15" y="7"/>
                        <a:pt x="15" y="7"/>
                        <a:pt x="15" y="7"/>
                      </a:cubicBezTo>
                      <a:cubicBezTo>
                        <a:pt x="14" y="7"/>
                        <a:pt x="14" y="7"/>
                        <a:pt x="13" y="7"/>
                      </a:cubicBezTo>
                      <a:cubicBezTo>
                        <a:pt x="13" y="7"/>
                        <a:pt x="13" y="7"/>
                        <a:pt x="13" y="7"/>
                      </a:cubicBezTo>
                      <a:cubicBezTo>
                        <a:pt x="12" y="8"/>
                        <a:pt x="11" y="9"/>
                        <a:pt x="10" y="10"/>
                      </a:cubicBezTo>
                      <a:cubicBezTo>
                        <a:pt x="10" y="10"/>
                        <a:pt x="10" y="9"/>
                        <a:pt x="10" y="9"/>
                      </a:cubicBezTo>
                      <a:cubicBezTo>
                        <a:pt x="11" y="9"/>
                        <a:pt x="12" y="8"/>
                        <a:pt x="12" y="7"/>
                      </a:cubicBezTo>
                      <a:cubicBezTo>
                        <a:pt x="12" y="7"/>
                        <a:pt x="12" y="7"/>
                        <a:pt x="13" y="7"/>
                      </a:cubicBezTo>
                      <a:cubicBezTo>
                        <a:pt x="13" y="7"/>
                        <a:pt x="13" y="7"/>
                        <a:pt x="13" y="7"/>
                      </a:cubicBezTo>
                      <a:cubicBezTo>
                        <a:pt x="13" y="7"/>
                        <a:pt x="13" y="6"/>
                        <a:pt x="13" y="6"/>
                      </a:cubicBezTo>
                      <a:cubicBezTo>
                        <a:pt x="13" y="6"/>
                        <a:pt x="13" y="6"/>
                        <a:pt x="13" y="6"/>
                      </a:cubicBezTo>
                      <a:cubicBezTo>
                        <a:pt x="13" y="6"/>
                        <a:pt x="12" y="6"/>
                        <a:pt x="12" y="6"/>
                      </a:cubicBezTo>
                      <a:cubicBezTo>
                        <a:pt x="12" y="6"/>
                        <a:pt x="12" y="6"/>
                        <a:pt x="12" y="6"/>
                      </a:cubicBezTo>
                      <a:cubicBezTo>
                        <a:pt x="12" y="6"/>
                        <a:pt x="12" y="5"/>
                        <a:pt x="12" y="6"/>
                      </a:cubicBezTo>
                      <a:cubicBezTo>
                        <a:pt x="11" y="6"/>
                        <a:pt x="10" y="6"/>
                        <a:pt x="9" y="7"/>
                      </a:cubicBezTo>
                      <a:cubicBezTo>
                        <a:pt x="10" y="7"/>
                        <a:pt x="10" y="6"/>
                        <a:pt x="10" y="6"/>
                      </a:cubicBezTo>
                      <a:cubicBezTo>
                        <a:pt x="10" y="6"/>
                        <a:pt x="10" y="6"/>
                        <a:pt x="10" y="6"/>
                      </a:cubicBezTo>
                      <a:cubicBezTo>
                        <a:pt x="8" y="7"/>
                        <a:pt x="7" y="8"/>
                        <a:pt x="6" y="9"/>
                      </a:cubicBezTo>
                      <a:cubicBezTo>
                        <a:pt x="5" y="9"/>
                        <a:pt x="5" y="10"/>
                        <a:pt x="4" y="10"/>
                      </a:cubicBezTo>
                      <a:cubicBezTo>
                        <a:pt x="4" y="10"/>
                        <a:pt x="3" y="11"/>
                        <a:pt x="2" y="11"/>
                      </a:cubicBezTo>
                      <a:cubicBezTo>
                        <a:pt x="5" y="10"/>
                        <a:pt x="7" y="8"/>
                        <a:pt x="9" y="6"/>
                      </a:cubicBezTo>
                      <a:cubicBezTo>
                        <a:pt x="9" y="6"/>
                        <a:pt x="9" y="6"/>
                        <a:pt x="9" y="6"/>
                      </a:cubicBezTo>
                      <a:cubicBezTo>
                        <a:pt x="8" y="6"/>
                        <a:pt x="7" y="7"/>
                        <a:pt x="6" y="7"/>
                      </a:cubicBezTo>
                      <a:cubicBezTo>
                        <a:pt x="8" y="6"/>
                        <a:pt x="9" y="5"/>
                        <a:pt x="9" y="5"/>
                      </a:cubicBezTo>
                      <a:cubicBezTo>
                        <a:pt x="9" y="5"/>
                        <a:pt x="9" y="5"/>
                        <a:pt x="9" y="5"/>
                      </a:cubicBezTo>
                      <a:cubicBezTo>
                        <a:pt x="8" y="6"/>
                        <a:pt x="3" y="9"/>
                        <a:pt x="3" y="9"/>
                      </a:cubicBezTo>
                      <a:cubicBezTo>
                        <a:pt x="5" y="7"/>
                        <a:pt x="7" y="6"/>
                        <a:pt x="8" y="5"/>
                      </a:cubicBezTo>
                      <a:cubicBezTo>
                        <a:pt x="9" y="5"/>
                        <a:pt x="8" y="5"/>
                        <a:pt x="8" y="5"/>
                      </a:cubicBezTo>
                      <a:cubicBezTo>
                        <a:pt x="7" y="6"/>
                        <a:pt x="6" y="6"/>
                        <a:pt x="5" y="7"/>
                      </a:cubicBezTo>
                      <a:cubicBezTo>
                        <a:pt x="5" y="7"/>
                        <a:pt x="7" y="6"/>
                        <a:pt x="7" y="5"/>
                      </a:cubicBezTo>
                      <a:cubicBezTo>
                        <a:pt x="7" y="5"/>
                        <a:pt x="7" y="5"/>
                        <a:pt x="7" y="5"/>
                      </a:cubicBezTo>
                      <a:cubicBezTo>
                        <a:pt x="5" y="6"/>
                        <a:pt x="4" y="7"/>
                        <a:pt x="2" y="8"/>
                      </a:cubicBezTo>
                      <a:cubicBezTo>
                        <a:pt x="4" y="7"/>
                        <a:pt x="6" y="6"/>
                        <a:pt x="7" y="4"/>
                      </a:cubicBezTo>
                      <a:cubicBezTo>
                        <a:pt x="7" y="4"/>
                        <a:pt x="7" y="4"/>
                        <a:pt x="7" y="4"/>
                      </a:cubicBezTo>
                      <a:cubicBezTo>
                        <a:pt x="6" y="5"/>
                        <a:pt x="6" y="5"/>
                        <a:pt x="5" y="5"/>
                      </a:cubicBezTo>
                      <a:cubicBezTo>
                        <a:pt x="5" y="5"/>
                        <a:pt x="6" y="5"/>
                        <a:pt x="7" y="4"/>
                      </a:cubicBezTo>
                      <a:cubicBezTo>
                        <a:pt x="7" y="4"/>
                        <a:pt x="7" y="4"/>
                        <a:pt x="7" y="4"/>
                      </a:cubicBezTo>
                      <a:cubicBezTo>
                        <a:pt x="6" y="4"/>
                        <a:pt x="6" y="4"/>
                        <a:pt x="5" y="5"/>
                      </a:cubicBezTo>
                      <a:cubicBezTo>
                        <a:pt x="6" y="4"/>
                        <a:pt x="6" y="4"/>
                        <a:pt x="7" y="3"/>
                      </a:cubicBezTo>
                      <a:cubicBezTo>
                        <a:pt x="7" y="3"/>
                        <a:pt x="7" y="3"/>
                        <a:pt x="7" y="3"/>
                      </a:cubicBezTo>
                      <a:cubicBezTo>
                        <a:pt x="5" y="4"/>
                        <a:pt x="4" y="4"/>
                        <a:pt x="4" y="5"/>
                      </a:cubicBezTo>
                      <a:cubicBezTo>
                        <a:pt x="4" y="5"/>
                        <a:pt x="5" y="4"/>
                        <a:pt x="6" y="3"/>
                      </a:cubicBezTo>
                      <a:cubicBezTo>
                        <a:pt x="6" y="3"/>
                        <a:pt x="6" y="3"/>
                        <a:pt x="5" y="3"/>
                      </a:cubicBezTo>
                      <a:cubicBezTo>
                        <a:pt x="0" y="7"/>
                        <a:pt x="5" y="3"/>
                        <a:pt x="6" y="2"/>
                      </a:cubicBezTo>
                      <a:cubicBezTo>
                        <a:pt x="6" y="2"/>
                        <a:pt x="6" y="2"/>
                        <a:pt x="6" y="2"/>
                      </a:cubicBezTo>
                      <a:cubicBezTo>
                        <a:pt x="5" y="3"/>
                        <a:pt x="1" y="6"/>
                        <a:pt x="4" y="3"/>
                      </a:cubicBezTo>
                      <a:cubicBezTo>
                        <a:pt x="4" y="3"/>
                        <a:pt x="4" y="3"/>
                        <a:pt x="4" y="3"/>
                      </a:cubicBezTo>
                      <a:cubicBezTo>
                        <a:pt x="2" y="4"/>
                        <a:pt x="2" y="4"/>
                        <a:pt x="4" y="2"/>
                      </a:cubicBezTo>
                      <a:cubicBezTo>
                        <a:pt x="4" y="2"/>
                        <a:pt x="4" y="2"/>
                        <a:pt x="4" y="2"/>
                      </a:cubicBezTo>
                      <a:cubicBezTo>
                        <a:pt x="2" y="4"/>
                        <a:pt x="1" y="4"/>
                        <a:pt x="4" y="2"/>
                      </a:cubicBezTo>
                      <a:cubicBezTo>
                        <a:pt x="4" y="2"/>
                        <a:pt x="4" y="2"/>
                        <a:pt x="3" y="2"/>
                      </a:cubicBezTo>
                      <a:cubicBezTo>
                        <a:pt x="2" y="2"/>
                        <a:pt x="1" y="4"/>
                        <a:pt x="3" y="2"/>
                      </a:cubicBezTo>
                      <a:cubicBezTo>
                        <a:pt x="3" y="2"/>
                        <a:pt x="3" y="2"/>
                        <a:pt x="2" y="2"/>
                      </a:cubicBezTo>
                      <a:cubicBezTo>
                        <a:pt x="0" y="3"/>
                        <a:pt x="1" y="2"/>
                        <a:pt x="2" y="1"/>
                      </a:cubicBezTo>
                      <a:cubicBezTo>
                        <a:pt x="3" y="1"/>
                        <a:pt x="2" y="1"/>
                        <a:pt x="2" y="1"/>
                      </a:cubicBezTo>
                      <a:cubicBezTo>
                        <a:pt x="2" y="1"/>
                        <a:pt x="2" y="1"/>
                        <a:pt x="2" y="1"/>
                      </a:cubicBezTo>
                      <a:cubicBezTo>
                        <a:pt x="2" y="1"/>
                        <a:pt x="2" y="1"/>
                        <a:pt x="2" y="1"/>
                      </a:cubicBezTo>
                      <a:cubicBezTo>
                        <a:pt x="1" y="1"/>
                        <a:pt x="1" y="1"/>
                        <a:pt x="1" y="1"/>
                      </a:cubicBezTo>
                      <a:cubicBezTo>
                        <a:pt x="1" y="1"/>
                        <a:pt x="1" y="0"/>
                        <a:pt x="1" y="0"/>
                      </a:cubicBezTo>
                      <a:cubicBezTo>
                        <a:pt x="1" y="1"/>
                        <a:pt x="0" y="1"/>
                        <a:pt x="0" y="1"/>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3"/>
                        <a:pt x="0" y="2"/>
                      </a:cubicBezTo>
                      <a:cubicBezTo>
                        <a:pt x="2" y="2"/>
                        <a:pt x="1" y="2"/>
                        <a:pt x="0" y="3"/>
                      </a:cubicBezTo>
                      <a:cubicBezTo>
                        <a:pt x="0" y="3"/>
                        <a:pt x="0" y="4"/>
                        <a:pt x="0" y="4"/>
                      </a:cubicBezTo>
                      <a:cubicBezTo>
                        <a:pt x="2" y="2"/>
                        <a:pt x="2" y="2"/>
                        <a:pt x="0" y="4"/>
                      </a:cubicBezTo>
                      <a:cubicBezTo>
                        <a:pt x="0" y="4"/>
                        <a:pt x="0" y="4"/>
                        <a:pt x="0" y="4"/>
                      </a:cubicBezTo>
                      <a:cubicBezTo>
                        <a:pt x="4" y="2"/>
                        <a:pt x="1" y="4"/>
                        <a:pt x="0" y="5"/>
                      </a:cubicBezTo>
                      <a:cubicBezTo>
                        <a:pt x="0" y="5"/>
                        <a:pt x="0" y="5"/>
                        <a:pt x="0" y="5"/>
                      </a:cubicBezTo>
                      <a:cubicBezTo>
                        <a:pt x="2" y="4"/>
                        <a:pt x="4" y="2"/>
                        <a:pt x="1" y="5"/>
                      </a:cubicBezTo>
                      <a:cubicBezTo>
                        <a:pt x="1" y="5"/>
                        <a:pt x="1" y="5"/>
                        <a:pt x="1" y="5"/>
                      </a:cubicBezTo>
                      <a:cubicBezTo>
                        <a:pt x="4" y="3"/>
                        <a:pt x="2" y="4"/>
                        <a:pt x="1" y="5"/>
                      </a:cubicBezTo>
                      <a:cubicBezTo>
                        <a:pt x="1" y="5"/>
                        <a:pt x="1" y="6"/>
                        <a:pt x="1" y="6"/>
                      </a:cubicBezTo>
                      <a:cubicBezTo>
                        <a:pt x="2" y="5"/>
                        <a:pt x="2" y="5"/>
                        <a:pt x="3" y="4"/>
                      </a:cubicBezTo>
                      <a:cubicBezTo>
                        <a:pt x="7" y="1"/>
                        <a:pt x="2" y="6"/>
                        <a:pt x="2" y="6"/>
                      </a:cubicBezTo>
                      <a:cubicBezTo>
                        <a:pt x="1" y="6"/>
                        <a:pt x="2" y="6"/>
                        <a:pt x="2" y="6"/>
                      </a:cubicBezTo>
                      <a:cubicBezTo>
                        <a:pt x="6" y="3"/>
                        <a:pt x="3" y="5"/>
                        <a:pt x="1" y="7"/>
                      </a:cubicBezTo>
                      <a:cubicBezTo>
                        <a:pt x="1" y="7"/>
                        <a:pt x="1" y="7"/>
                        <a:pt x="1" y="7"/>
                      </a:cubicBezTo>
                      <a:cubicBezTo>
                        <a:pt x="9" y="1"/>
                        <a:pt x="3" y="6"/>
                        <a:pt x="1" y="7"/>
                      </a:cubicBezTo>
                      <a:cubicBezTo>
                        <a:pt x="1" y="7"/>
                        <a:pt x="1" y="7"/>
                        <a:pt x="2" y="7"/>
                      </a:cubicBezTo>
                      <a:cubicBezTo>
                        <a:pt x="3" y="7"/>
                        <a:pt x="4" y="6"/>
                        <a:pt x="5" y="5"/>
                      </a:cubicBezTo>
                      <a:cubicBezTo>
                        <a:pt x="4" y="6"/>
                        <a:pt x="3" y="7"/>
                        <a:pt x="2" y="8"/>
                      </a:cubicBezTo>
                      <a:cubicBezTo>
                        <a:pt x="2" y="8"/>
                        <a:pt x="2" y="8"/>
                        <a:pt x="2" y="8"/>
                      </a:cubicBezTo>
                      <a:cubicBezTo>
                        <a:pt x="3" y="7"/>
                        <a:pt x="4" y="6"/>
                        <a:pt x="5" y="5"/>
                      </a:cubicBezTo>
                      <a:cubicBezTo>
                        <a:pt x="4" y="7"/>
                        <a:pt x="2" y="8"/>
                        <a:pt x="1" y="9"/>
                      </a:cubicBezTo>
                      <a:cubicBezTo>
                        <a:pt x="1" y="9"/>
                        <a:pt x="1" y="9"/>
                        <a:pt x="1" y="9"/>
                      </a:cubicBezTo>
                      <a:cubicBezTo>
                        <a:pt x="2" y="8"/>
                        <a:pt x="4" y="7"/>
                        <a:pt x="6" y="6"/>
                      </a:cubicBezTo>
                      <a:cubicBezTo>
                        <a:pt x="5" y="6"/>
                        <a:pt x="3" y="8"/>
                        <a:pt x="2" y="9"/>
                      </a:cubicBezTo>
                      <a:cubicBezTo>
                        <a:pt x="2" y="9"/>
                        <a:pt x="2" y="9"/>
                        <a:pt x="2" y="9"/>
                      </a:cubicBezTo>
                      <a:cubicBezTo>
                        <a:pt x="2" y="9"/>
                        <a:pt x="2" y="10"/>
                        <a:pt x="2" y="10"/>
                      </a:cubicBezTo>
                      <a:cubicBezTo>
                        <a:pt x="1" y="10"/>
                        <a:pt x="2" y="10"/>
                        <a:pt x="2" y="10"/>
                      </a:cubicBezTo>
                      <a:cubicBezTo>
                        <a:pt x="4" y="9"/>
                        <a:pt x="5" y="8"/>
                        <a:pt x="7" y="6"/>
                      </a:cubicBezTo>
                      <a:cubicBezTo>
                        <a:pt x="5" y="8"/>
                        <a:pt x="3" y="9"/>
                        <a:pt x="2" y="11"/>
                      </a:cubicBezTo>
                      <a:cubicBezTo>
                        <a:pt x="2" y="11"/>
                        <a:pt x="2" y="11"/>
                        <a:pt x="2" y="11"/>
                      </a:cubicBezTo>
                      <a:cubicBezTo>
                        <a:pt x="11" y="4"/>
                        <a:pt x="4" y="10"/>
                        <a:pt x="1" y="12"/>
                      </a:cubicBezTo>
                      <a:cubicBezTo>
                        <a:pt x="0" y="13"/>
                        <a:pt x="1" y="13"/>
                        <a:pt x="1" y="13"/>
                      </a:cubicBezTo>
                      <a:cubicBezTo>
                        <a:pt x="1" y="12"/>
                        <a:pt x="2" y="12"/>
                        <a:pt x="2" y="12"/>
                      </a:cubicBezTo>
                      <a:cubicBezTo>
                        <a:pt x="2" y="12"/>
                        <a:pt x="1" y="13"/>
                        <a:pt x="1" y="13"/>
                      </a:cubicBezTo>
                      <a:cubicBezTo>
                        <a:pt x="1" y="13"/>
                        <a:pt x="1" y="13"/>
                        <a:pt x="1" y="13"/>
                      </a:cubicBezTo>
                      <a:cubicBezTo>
                        <a:pt x="1" y="13"/>
                        <a:pt x="2" y="13"/>
                        <a:pt x="2" y="13"/>
                      </a:cubicBezTo>
                      <a:cubicBezTo>
                        <a:pt x="2" y="13"/>
                        <a:pt x="2" y="13"/>
                        <a:pt x="2" y="13"/>
                      </a:cubicBezTo>
                      <a:cubicBezTo>
                        <a:pt x="3" y="12"/>
                        <a:pt x="4" y="11"/>
                        <a:pt x="5" y="10"/>
                      </a:cubicBezTo>
                      <a:cubicBezTo>
                        <a:pt x="6" y="10"/>
                        <a:pt x="6" y="10"/>
                        <a:pt x="7" y="9"/>
                      </a:cubicBezTo>
                      <a:cubicBezTo>
                        <a:pt x="5" y="11"/>
                        <a:pt x="3" y="13"/>
                        <a:pt x="1" y="14"/>
                      </a:cubicBezTo>
                      <a:cubicBezTo>
                        <a:pt x="1" y="14"/>
                        <a:pt x="1" y="14"/>
                        <a:pt x="2" y="14"/>
                      </a:cubicBezTo>
                      <a:cubicBezTo>
                        <a:pt x="3" y="13"/>
                        <a:pt x="5" y="11"/>
                        <a:pt x="7" y="10"/>
                      </a:cubicBezTo>
                      <a:cubicBezTo>
                        <a:pt x="12" y="6"/>
                        <a:pt x="7" y="10"/>
                        <a:pt x="7" y="10"/>
                      </a:cubicBezTo>
                      <a:cubicBezTo>
                        <a:pt x="5" y="11"/>
                        <a:pt x="4" y="12"/>
                        <a:pt x="3" y="14"/>
                      </a:cubicBezTo>
                      <a:cubicBezTo>
                        <a:pt x="3" y="14"/>
                        <a:pt x="3" y="14"/>
                        <a:pt x="3" y="14"/>
                      </a:cubicBezTo>
                      <a:cubicBezTo>
                        <a:pt x="3" y="14"/>
                        <a:pt x="3" y="14"/>
                        <a:pt x="3" y="14"/>
                      </a:cubicBezTo>
                      <a:cubicBezTo>
                        <a:pt x="3" y="14"/>
                        <a:pt x="2" y="15"/>
                        <a:pt x="2" y="15"/>
                      </a:cubicBezTo>
                      <a:cubicBezTo>
                        <a:pt x="2" y="15"/>
                        <a:pt x="2" y="16"/>
                        <a:pt x="2" y="16"/>
                      </a:cubicBezTo>
                      <a:cubicBezTo>
                        <a:pt x="1" y="16"/>
                        <a:pt x="1" y="16"/>
                        <a:pt x="1" y="16"/>
                      </a:cubicBezTo>
                      <a:cubicBezTo>
                        <a:pt x="1" y="17"/>
                        <a:pt x="1" y="17"/>
                        <a:pt x="1" y="17"/>
                      </a:cubicBezTo>
                      <a:cubicBezTo>
                        <a:pt x="1" y="16"/>
                        <a:pt x="1" y="16"/>
                        <a:pt x="2" y="16"/>
                      </a:cubicBezTo>
                      <a:cubicBezTo>
                        <a:pt x="2" y="16"/>
                        <a:pt x="2" y="16"/>
                        <a:pt x="2" y="16"/>
                      </a:cubicBezTo>
                      <a:cubicBezTo>
                        <a:pt x="3" y="16"/>
                        <a:pt x="4" y="15"/>
                        <a:pt x="5" y="14"/>
                      </a:cubicBezTo>
                      <a:cubicBezTo>
                        <a:pt x="4" y="15"/>
                        <a:pt x="3" y="15"/>
                        <a:pt x="3" y="16"/>
                      </a:cubicBezTo>
                      <a:cubicBezTo>
                        <a:pt x="3" y="16"/>
                        <a:pt x="3" y="16"/>
                        <a:pt x="3" y="16"/>
                      </a:cubicBezTo>
                      <a:cubicBezTo>
                        <a:pt x="4" y="15"/>
                        <a:pt x="5" y="14"/>
                        <a:pt x="6" y="13"/>
                      </a:cubicBezTo>
                      <a:cubicBezTo>
                        <a:pt x="6" y="13"/>
                        <a:pt x="6" y="14"/>
                        <a:pt x="6" y="14"/>
                      </a:cubicBezTo>
                      <a:cubicBezTo>
                        <a:pt x="5" y="15"/>
                        <a:pt x="4" y="16"/>
                        <a:pt x="3" y="17"/>
                      </a:cubicBezTo>
                      <a:cubicBezTo>
                        <a:pt x="2" y="17"/>
                        <a:pt x="1" y="18"/>
                        <a:pt x="1" y="18"/>
                      </a:cubicBezTo>
                      <a:cubicBezTo>
                        <a:pt x="1" y="18"/>
                        <a:pt x="1" y="18"/>
                        <a:pt x="1" y="18"/>
                      </a:cubicBezTo>
                      <a:cubicBezTo>
                        <a:pt x="1" y="18"/>
                        <a:pt x="2" y="18"/>
                        <a:pt x="2" y="18"/>
                      </a:cubicBezTo>
                      <a:cubicBezTo>
                        <a:pt x="2" y="18"/>
                        <a:pt x="2" y="18"/>
                        <a:pt x="2" y="18"/>
                      </a:cubicBezTo>
                      <a:cubicBezTo>
                        <a:pt x="3" y="17"/>
                        <a:pt x="4" y="16"/>
                        <a:pt x="5" y="16"/>
                      </a:cubicBezTo>
                      <a:cubicBezTo>
                        <a:pt x="5" y="16"/>
                        <a:pt x="5" y="16"/>
                        <a:pt x="5" y="16"/>
                      </a:cubicBezTo>
                      <a:cubicBezTo>
                        <a:pt x="3" y="17"/>
                        <a:pt x="2" y="18"/>
                        <a:pt x="1" y="19"/>
                      </a:cubicBezTo>
                      <a:cubicBezTo>
                        <a:pt x="1" y="20"/>
                        <a:pt x="1" y="21"/>
                        <a:pt x="1" y="21"/>
                      </a:cubicBezTo>
                      <a:cubicBezTo>
                        <a:pt x="1" y="21"/>
                        <a:pt x="1" y="21"/>
                        <a:pt x="1" y="20"/>
                      </a:cubicBezTo>
                      <a:cubicBezTo>
                        <a:pt x="1" y="20"/>
                        <a:pt x="1" y="20"/>
                        <a:pt x="1" y="20"/>
                      </a:cubicBezTo>
                      <a:cubicBezTo>
                        <a:pt x="2" y="20"/>
                        <a:pt x="2" y="20"/>
                        <a:pt x="2" y="20"/>
                      </a:cubicBezTo>
                      <a:cubicBezTo>
                        <a:pt x="2" y="20"/>
                        <a:pt x="3" y="19"/>
                        <a:pt x="4" y="19"/>
                      </a:cubicBezTo>
                      <a:cubicBezTo>
                        <a:pt x="3" y="19"/>
                        <a:pt x="2" y="20"/>
                        <a:pt x="1" y="21"/>
                      </a:cubicBezTo>
                      <a:cubicBezTo>
                        <a:pt x="1" y="21"/>
                        <a:pt x="1" y="22"/>
                        <a:pt x="1" y="22"/>
                      </a:cubicBezTo>
                      <a:cubicBezTo>
                        <a:pt x="3" y="21"/>
                        <a:pt x="4" y="20"/>
                        <a:pt x="5" y="19"/>
                      </a:cubicBezTo>
                      <a:cubicBezTo>
                        <a:pt x="5" y="19"/>
                        <a:pt x="5" y="19"/>
                        <a:pt x="5" y="19"/>
                      </a:cubicBezTo>
                      <a:cubicBezTo>
                        <a:pt x="3" y="20"/>
                        <a:pt x="2" y="21"/>
                        <a:pt x="1" y="22"/>
                      </a:cubicBezTo>
                      <a:cubicBezTo>
                        <a:pt x="1" y="23"/>
                        <a:pt x="1" y="23"/>
                        <a:pt x="1" y="23"/>
                      </a:cubicBezTo>
                      <a:cubicBezTo>
                        <a:pt x="1" y="22"/>
                        <a:pt x="2" y="22"/>
                        <a:pt x="3" y="21"/>
                      </a:cubicBezTo>
                      <a:cubicBezTo>
                        <a:pt x="2" y="22"/>
                        <a:pt x="1" y="22"/>
                        <a:pt x="1" y="23"/>
                      </a:cubicBezTo>
                      <a:cubicBezTo>
                        <a:pt x="1" y="23"/>
                        <a:pt x="1" y="24"/>
                        <a:pt x="1" y="24"/>
                      </a:cubicBezTo>
                      <a:cubicBezTo>
                        <a:pt x="1" y="24"/>
                        <a:pt x="2" y="24"/>
                        <a:pt x="2" y="23"/>
                      </a:cubicBezTo>
                      <a:cubicBezTo>
                        <a:pt x="2" y="23"/>
                        <a:pt x="2" y="23"/>
                        <a:pt x="2" y="23"/>
                      </a:cubicBezTo>
                      <a:cubicBezTo>
                        <a:pt x="2" y="23"/>
                        <a:pt x="2" y="24"/>
                        <a:pt x="2" y="24"/>
                      </a:cubicBezTo>
                      <a:cubicBezTo>
                        <a:pt x="3" y="23"/>
                        <a:pt x="4" y="22"/>
                        <a:pt x="5" y="21"/>
                      </a:cubicBezTo>
                      <a:cubicBezTo>
                        <a:pt x="5" y="21"/>
                        <a:pt x="6" y="21"/>
                        <a:pt x="6" y="20"/>
                      </a:cubicBezTo>
                      <a:cubicBezTo>
                        <a:pt x="7" y="20"/>
                        <a:pt x="7" y="19"/>
                        <a:pt x="8" y="19"/>
                      </a:cubicBezTo>
                      <a:cubicBezTo>
                        <a:pt x="8" y="19"/>
                        <a:pt x="8" y="19"/>
                        <a:pt x="8" y="19"/>
                      </a:cubicBezTo>
                      <a:cubicBezTo>
                        <a:pt x="8" y="19"/>
                        <a:pt x="8" y="19"/>
                        <a:pt x="8" y="19"/>
                      </a:cubicBezTo>
                      <a:cubicBezTo>
                        <a:pt x="8" y="19"/>
                        <a:pt x="9" y="19"/>
                        <a:pt x="10" y="18"/>
                      </a:cubicBezTo>
                      <a:cubicBezTo>
                        <a:pt x="8" y="20"/>
                        <a:pt x="6" y="21"/>
                        <a:pt x="5" y="22"/>
                      </a:cubicBezTo>
                      <a:cubicBezTo>
                        <a:pt x="3" y="23"/>
                        <a:pt x="2" y="24"/>
                        <a:pt x="1" y="26"/>
                      </a:cubicBezTo>
                      <a:cubicBezTo>
                        <a:pt x="1" y="26"/>
                        <a:pt x="1" y="26"/>
                        <a:pt x="1" y="26"/>
                      </a:cubicBezTo>
                      <a:cubicBezTo>
                        <a:pt x="1" y="26"/>
                        <a:pt x="1" y="26"/>
                        <a:pt x="2" y="25"/>
                      </a:cubicBezTo>
                      <a:cubicBezTo>
                        <a:pt x="3" y="24"/>
                        <a:pt x="4" y="23"/>
                        <a:pt x="6" y="22"/>
                      </a:cubicBezTo>
                      <a:cubicBezTo>
                        <a:pt x="6" y="22"/>
                        <a:pt x="5" y="22"/>
                        <a:pt x="5" y="23"/>
                      </a:cubicBezTo>
                      <a:cubicBezTo>
                        <a:pt x="5" y="22"/>
                        <a:pt x="6" y="22"/>
                        <a:pt x="6" y="22"/>
                      </a:cubicBezTo>
                      <a:cubicBezTo>
                        <a:pt x="6" y="22"/>
                        <a:pt x="6" y="22"/>
                        <a:pt x="6" y="21"/>
                      </a:cubicBezTo>
                      <a:cubicBezTo>
                        <a:pt x="6" y="22"/>
                        <a:pt x="6" y="22"/>
                        <a:pt x="5" y="22"/>
                      </a:cubicBezTo>
                      <a:cubicBezTo>
                        <a:pt x="4" y="23"/>
                        <a:pt x="3" y="24"/>
                        <a:pt x="2" y="25"/>
                      </a:cubicBezTo>
                      <a:cubicBezTo>
                        <a:pt x="2" y="25"/>
                        <a:pt x="1" y="26"/>
                        <a:pt x="1" y="26"/>
                      </a:cubicBezTo>
                      <a:cubicBezTo>
                        <a:pt x="1" y="26"/>
                        <a:pt x="1" y="26"/>
                        <a:pt x="1" y="26"/>
                      </a:cubicBezTo>
                      <a:cubicBezTo>
                        <a:pt x="2" y="26"/>
                        <a:pt x="3" y="25"/>
                        <a:pt x="3" y="24"/>
                      </a:cubicBezTo>
                      <a:cubicBezTo>
                        <a:pt x="3" y="24"/>
                        <a:pt x="4" y="24"/>
                        <a:pt x="4" y="24"/>
                      </a:cubicBezTo>
                      <a:cubicBezTo>
                        <a:pt x="4" y="24"/>
                        <a:pt x="5" y="23"/>
                        <a:pt x="5" y="23"/>
                      </a:cubicBezTo>
                      <a:cubicBezTo>
                        <a:pt x="7" y="21"/>
                        <a:pt x="9" y="20"/>
                        <a:pt x="11" y="18"/>
                      </a:cubicBezTo>
                      <a:cubicBezTo>
                        <a:pt x="10" y="19"/>
                        <a:pt x="9" y="21"/>
                        <a:pt x="7" y="22"/>
                      </a:cubicBezTo>
                      <a:cubicBezTo>
                        <a:pt x="5" y="24"/>
                        <a:pt x="3" y="26"/>
                        <a:pt x="1" y="28"/>
                      </a:cubicBezTo>
                      <a:cubicBezTo>
                        <a:pt x="1" y="28"/>
                        <a:pt x="1" y="29"/>
                        <a:pt x="1" y="29"/>
                      </a:cubicBezTo>
                      <a:cubicBezTo>
                        <a:pt x="2" y="29"/>
                        <a:pt x="1" y="29"/>
                        <a:pt x="2" y="28"/>
                      </a:cubicBezTo>
                      <a:cubicBezTo>
                        <a:pt x="3" y="27"/>
                        <a:pt x="4" y="26"/>
                        <a:pt x="5" y="26"/>
                      </a:cubicBezTo>
                      <a:cubicBezTo>
                        <a:pt x="4" y="26"/>
                        <a:pt x="3" y="27"/>
                        <a:pt x="2" y="28"/>
                      </a:cubicBezTo>
                      <a:cubicBezTo>
                        <a:pt x="1" y="29"/>
                        <a:pt x="2" y="28"/>
                        <a:pt x="3" y="26"/>
                      </a:cubicBezTo>
                      <a:cubicBezTo>
                        <a:pt x="3" y="27"/>
                        <a:pt x="3" y="27"/>
                        <a:pt x="3" y="27"/>
                      </a:cubicBezTo>
                      <a:cubicBezTo>
                        <a:pt x="6" y="24"/>
                        <a:pt x="9" y="21"/>
                        <a:pt x="12" y="19"/>
                      </a:cubicBezTo>
                      <a:cubicBezTo>
                        <a:pt x="14" y="18"/>
                        <a:pt x="15" y="17"/>
                        <a:pt x="16" y="16"/>
                      </a:cubicBezTo>
                      <a:cubicBezTo>
                        <a:pt x="15" y="17"/>
                        <a:pt x="14" y="18"/>
                        <a:pt x="13" y="19"/>
                      </a:cubicBezTo>
                      <a:cubicBezTo>
                        <a:pt x="12" y="20"/>
                        <a:pt x="10" y="21"/>
                        <a:pt x="9" y="23"/>
                      </a:cubicBezTo>
                      <a:cubicBezTo>
                        <a:pt x="8" y="24"/>
                        <a:pt x="7" y="25"/>
                        <a:pt x="5" y="25"/>
                      </a:cubicBezTo>
                      <a:cubicBezTo>
                        <a:pt x="6" y="25"/>
                        <a:pt x="7" y="24"/>
                        <a:pt x="8" y="23"/>
                      </a:cubicBezTo>
                      <a:cubicBezTo>
                        <a:pt x="8" y="23"/>
                        <a:pt x="8" y="24"/>
                        <a:pt x="8" y="24"/>
                      </a:cubicBezTo>
                      <a:cubicBezTo>
                        <a:pt x="7" y="24"/>
                        <a:pt x="7" y="25"/>
                        <a:pt x="6" y="25"/>
                      </a:cubicBezTo>
                      <a:cubicBezTo>
                        <a:pt x="6" y="26"/>
                        <a:pt x="5" y="27"/>
                        <a:pt x="4" y="27"/>
                      </a:cubicBezTo>
                      <a:cubicBezTo>
                        <a:pt x="4" y="28"/>
                        <a:pt x="4" y="28"/>
                        <a:pt x="4" y="28"/>
                      </a:cubicBezTo>
                      <a:cubicBezTo>
                        <a:pt x="6" y="26"/>
                        <a:pt x="8" y="24"/>
                        <a:pt x="10" y="23"/>
                      </a:cubicBezTo>
                      <a:cubicBezTo>
                        <a:pt x="10" y="22"/>
                        <a:pt x="11" y="22"/>
                        <a:pt x="11" y="21"/>
                      </a:cubicBezTo>
                      <a:cubicBezTo>
                        <a:pt x="12" y="21"/>
                        <a:pt x="12" y="21"/>
                        <a:pt x="13" y="20"/>
                      </a:cubicBezTo>
                      <a:cubicBezTo>
                        <a:pt x="10" y="23"/>
                        <a:pt x="7" y="25"/>
                        <a:pt x="5" y="28"/>
                      </a:cubicBezTo>
                      <a:cubicBezTo>
                        <a:pt x="6" y="27"/>
                        <a:pt x="7" y="26"/>
                        <a:pt x="8" y="25"/>
                      </a:cubicBezTo>
                      <a:cubicBezTo>
                        <a:pt x="6" y="26"/>
                        <a:pt x="5" y="28"/>
                        <a:pt x="3" y="30"/>
                      </a:cubicBezTo>
                      <a:cubicBezTo>
                        <a:pt x="3" y="30"/>
                        <a:pt x="3" y="30"/>
                        <a:pt x="3" y="30"/>
                      </a:cubicBezTo>
                      <a:cubicBezTo>
                        <a:pt x="3" y="30"/>
                        <a:pt x="3" y="30"/>
                        <a:pt x="3" y="30"/>
                      </a:cubicBezTo>
                      <a:cubicBezTo>
                        <a:pt x="3" y="30"/>
                        <a:pt x="3" y="31"/>
                        <a:pt x="3" y="30"/>
                      </a:cubicBezTo>
                      <a:cubicBezTo>
                        <a:pt x="4" y="29"/>
                        <a:pt x="6" y="28"/>
                        <a:pt x="7" y="27"/>
                      </a:cubicBezTo>
                      <a:cubicBezTo>
                        <a:pt x="7" y="27"/>
                        <a:pt x="7" y="27"/>
                        <a:pt x="7" y="27"/>
                      </a:cubicBezTo>
                      <a:cubicBezTo>
                        <a:pt x="6" y="27"/>
                        <a:pt x="6" y="28"/>
                        <a:pt x="5" y="29"/>
                      </a:cubicBezTo>
                      <a:cubicBezTo>
                        <a:pt x="4" y="29"/>
                        <a:pt x="4" y="30"/>
                        <a:pt x="3" y="31"/>
                      </a:cubicBezTo>
                      <a:cubicBezTo>
                        <a:pt x="3" y="31"/>
                        <a:pt x="3" y="32"/>
                        <a:pt x="3" y="31"/>
                      </a:cubicBezTo>
                      <a:cubicBezTo>
                        <a:pt x="4" y="31"/>
                        <a:pt x="4" y="30"/>
                        <a:pt x="5" y="30"/>
                      </a:cubicBezTo>
                      <a:cubicBezTo>
                        <a:pt x="6" y="29"/>
                        <a:pt x="7" y="28"/>
                        <a:pt x="8" y="26"/>
                      </a:cubicBezTo>
                      <a:cubicBezTo>
                        <a:pt x="10" y="25"/>
                        <a:pt x="11" y="24"/>
                        <a:pt x="13" y="23"/>
                      </a:cubicBezTo>
                      <a:cubicBezTo>
                        <a:pt x="9" y="26"/>
                        <a:pt x="6" y="30"/>
                        <a:pt x="3" y="33"/>
                      </a:cubicBezTo>
                      <a:cubicBezTo>
                        <a:pt x="3" y="34"/>
                        <a:pt x="3" y="34"/>
                        <a:pt x="3" y="34"/>
                      </a:cubicBezTo>
                      <a:cubicBezTo>
                        <a:pt x="3" y="33"/>
                        <a:pt x="4" y="33"/>
                        <a:pt x="4" y="32"/>
                      </a:cubicBezTo>
                      <a:cubicBezTo>
                        <a:pt x="4" y="32"/>
                        <a:pt x="4" y="32"/>
                        <a:pt x="4" y="32"/>
                      </a:cubicBezTo>
                      <a:cubicBezTo>
                        <a:pt x="5" y="32"/>
                        <a:pt x="5" y="31"/>
                        <a:pt x="6" y="31"/>
                      </a:cubicBezTo>
                      <a:cubicBezTo>
                        <a:pt x="6" y="31"/>
                        <a:pt x="6" y="31"/>
                        <a:pt x="6" y="31"/>
                      </a:cubicBezTo>
                      <a:cubicBezTo>
                        <a:pt x="6" y="32"/>
                        <a:pt x="5" y="33"/>
                        <a:pt x="4" y="34"/>
                      </a:cubicBezTo>
                      <a:cubicBezTo>
                        <a:pt x="4" y="34"/>
                        <a:pt x="4" y="34"/>
                        <a:pt x="4" y="34"/>
                      </a:cubicBezTo>
                      <a:cubicBezTo>
                        <a:pt x="8" y="30"/>
                        <a:pt x="12" y="27"/>
                        <a:pt x="15" y="23"/>
                      </a:cubicBezTo>
                      <a:cubicBezTo>
                        <a:pt x="18" y="22"/>
                        <a:pt x="20" y="20"/>
                        <a:pt x="23" y="18"/>
                      </a:cubicBezTo>
                      <a:cubicBezTo>
                        <a:pt x="24" y="17"/>
                        <a:pt x="24" y="17"/>
                        <a:pt x="25" y="16"/>
                      </a:cubicBezTo>
                      <a:cubicBezTo>
                        <a:pt x="28" y="15"/>
                        <a:pt x="25" y="17"/>
                        <a:pt x="24" y="17"/>
                      </a:cubicBezTo>
                      <a:cubicBezTo>
                        <a:pt x="22" y="19"/>
                        <a:pt x="24" y="17"/>
                        <a:pt x="21" y="20"/>
                      </a:cubicBezTo>
                      <a:cubicBezTo>
                        <a:pt x="21" y="20"/>
                        <a:pt x="21" y="20"/>
                        <a:pt x="22" y="20"/>
                      </a:cubicBezTo>
                      <a:cubicBezTo>
                        <a:pt x="23" y="19"/>
                        <a:pt x="25" y="18"/>
                        <a:pt x="27" y="17"/>
                      </a:cubicBezTo>
                      <a:cubicBezTo>
                        <a:pt x="28" y="16"/>
                        <a:pt x="24" y="18"/>
                        <a:pt x="24" y="19"/>
                      </a:cubicBezTo>
                      <a:cubicBezTo>
                        <a:pt x="24" y="19"/>
                        <a:pt x="24" y="19"/>
                        <a:pt x="24" y="19"/>
                      </a:cubicBezTo>
                      <a:cubicBezTo>
                        <a:pt x="26" y="18"/>
                        <a:pt x="28" y="17"/>
                        <a:pt x="29" y="16"/>
                      </a:cubicBezTo>
                      <a:cubicBezTo>
                        <a:pt x="29" y="16"/>
                        <a:pt x="29" y="16"/>
                        <a:pt x="29" y="16"/>
                      </a:cubicBezTo>
                      <a:close/>
                      <a:moveTo>
                        <a:pt x="19" y="17"/>
                      </a:moveTo>
                      <a:cubicBezTo>
                        <a:pt x="19" y="17"/>
                        <a:pt x="18" y="18"/>
                        <a:pt x="18" y="18"/>
                      </a:cubicBezTo>
                      <a:cubicBezTo>
                        <a:pt x="19" y="17"/>
                        <a:pt x="20" y="16"/>
                        <a:pt x="21" y="16"/>
                      </a:cubicBezTo>
                      <a:cubicBezTo>
                        <a:pt x="20" y="16"/>
                        <a:pt x="20" y="17"/>
                        <a:pt x="19" y="17"/>
                      </a:cubicBezTo>
                      <a:close/>
                      <a:moveTo>
                        <a:pt x="21" y="15"/>
                      </a:moveTo>
                      <a:cubicBezTo>
                        <a:pt x="20" y="16"/>
                        <a:pt x="20" y="16"/>
                        <a:pt x="19" y="17"/>
                      </a:cubicBezTo>
                      <a:cubicBezTo>
                        <a:pt x="19" y="17"/>
                        <a:pt x="19" y="17"/>
                        <a:pt x="20" y="16"/>
                      </a:cubicBezTo>
                      <a:cubicBezTo>
                        <a:pt x="20" y="16"/>
                        <a:pt x="21" y="16"/>
                        <a:pt x="21" y="15"/>
                      </a:cubicBezTo>
                      <a:close/>
                      <a:moveTo>
                        <a:pt x="21" y="14"/>
                      </a:moveTo>
                      <a:cubicBezTo>
                        <a:pt x="20" y="15"/>
                        <a:pt x="19" y="16"/>
                        <a:pt x="18" y="16"/>
                      </a:cubicBezTo>
                      <a:cubicBezTo>
                        <a:pt x="17" y="17"/>
                        <a:pt x="16" y="17"/>
                        <a:pt x="16" y="18"/>
                      </a:cubicBezTo>
                      <a:cubicBezTo>
                        <a:pt x="16" y="18"/>
                        <a:pt x="16" y="17"/>
                        <a:pt x="17" y="17"/>
                      </a:cubicBezTo>
                      <a:cubicBezTo>
                        <a:pt x="18" y="16"/>
                        <a:pt x="21" y="15"/>
                        <a:pt x="21" y="14"/>
                      </a:cubicBezTo>
                      <a:close/>
                      <a:moveTo>
                        <a:pt x="14" y="12"/>
                      </a:moveTo>
                      <a:cubicBezTo>
                        <a:pt x="14" y="12"/>
                        <a:pt x="15" y="12"/>
                        <a:pt x="15" y="12"/>
                      </a:cubicBezTo>
                      <a:cubicBezTo>
                        <a:pt x="13" y="13"/>
                        <a:pt x="11" y="14"/>
                        <a:pt x="9" y="16"/>
                      </a:cubicBezTo>
                      <a:cubicBezTo>
                        <a:pt x="11" y="15"/>
                        <a:pt x="12" y="13"/>
                        <a:pt x="14" y="12"/>
                      </a:cubicBezTo>
                      <a:close/>
                      <a:moveTo>
                        <a:pt x="16" y="12"/>
                      </a:moveTo>
                      <a:cubicBezTo>
                        <a:pt x="15" y="12"/>
                        <a:pt x="15" y="13"/>
                        <a:pt x="15" y="13"/>
                      </a:cubicBezTo>
                      <a:cubicBezTo>
                        <a:pt x="14" y="13"/>
                        <a:pt x="14" y="13"/>
                        <a:pt x="14" y="13"/>
                      </a:cubicBezTo>
                      <a:cubicBezTo>
                        <a:pt x="13" y="14"/>
                        <a:pt x="12" y="15"/>
                        <a:pt x="12" y="15"/>
                      </a:cubicBezTo>
                      <a:cubicBezTo>
                        <a:pt x="13" y="14"/>
                        <a:pt x="14" y="13"/>
                        <a:pt x="16" y="12"/>
                      </a:cubicBezTo>
                      <a:close/>
                      <a:moveTo>
                        <a:pt x="13" y="10"/>
                      </a:moveTo>
                      <a:cubicBezTo>
                        <a:pt x="16" y="8"/>
                        <a:pt x="17" y="8"/>
                        <a:pt x="15" y="10"/>
                      </a:cubicBezTo>
                      <a:cubicBezTo>
                        <a:pt x="15" y="10"/>
                        <a:pt x="15" y="10"/>
                        <a:pt x="15" y="10"/>
                      </a:cubicBezTo>
                      <a:cubicBezTo>
                        <a:pt x="13" y="11"/>
                        <a:pt x="11" y="12"/>
                        <a:pt x="9" y="13"/>
                      </a:cubicBezTo>
                      <a:cubicBezTo>
                        <a:pt x="9" y="13"/>
                        <a:pt x="9" y="13"/>
                        <a:pt x="8" y="14"/>
                      </a:cubicBezTo>
                      <a:cubicBezTo>
                        <a:pt x="9" y="13"/>
                        <a:pt x="9" y="13"/>
                        <a:pt x="9" y="13"/>
                      </a:cubicBezTo>
                      <a:cubicBezTo>
                        <a:pt x="10" y="12"/>
                        <a:pt x="12" y="11"/>
                        <a:pt x="13" y="10"/>
                      </a:cubicBezTo>
                      <a:close/>
                      <a:moveTo>
                        <a:pt x="7" y="14"/>
                      </a:moveTo>
                      <a:cubicBezTo>
                        <a:pt x="7" y="14"/>
                        <a:pt x="7" y="14"/>
                        <a:pt x="6" y="15"/>
                      </a:cubicBezTo>
                      <a:cubicBezTo>
                        <a:pt x="6" y="14"/>
                        <a:pt x="7" y="14"/>
                        <a:pt x="7" y="14"/>
                      </a:cubicBezTo>
                      <a:cubicBezTo>
                        <a:pt x="8" y="13"/>
                        <a:pt x="10" y="11"/>
                        <a:pt x="12" y="10"/>
                      </a:cubicBezTo>
                      <a:cubicBezTo>
                        <a:pt x="10" y="11"/>
                        <a:pt x="9" y="13"/>
                        <a:pt x="7" y="14"/>
                      </a:cubicBezTo>
                      <a:close/>
                      <a:moveTo>
                        <a:pt x="13" y="9"/>
                      </a:moveTo>
                      <a:cubicBezTo>
                        <a:pt x="14" y="8"/>
                        <a:pt x="16" y="7"/>
                        <a:pt x="13" y="9"/>
                      </a:cubicBezTo>
                      <a:cubicBezTo>
                        <a:pt x="12" y="10"/>
                        <a:pt x="12" y="10"/>
                        <a:pt x="11" y="10"/>
                      </a:cubicBezTo>
                      <a:cubicBezTo>
                        <a:pt x="12" y="10"/>
                        <a:pt x="12" y="9"/>
                        <a:pt x="13" y="9"/>
                      </a:cubicBezTo>
                      <a:close/>
                      <a:moveTo>
                        <a:pt x="9" y="11"/>
                      </a:moveTo>
                      <a:cubicBezTo>
                        <a:pt x="9" y="12"/>
                        <a:pt x="9" y="12"/>
                        <a:pt x="8" y="12"/>
                      </a:cubicBezTo>
                      <a:cubicBezTo>
                        <a:pt x="8" y="12"/>
                        <a:pt x="8" y="13"/>
                        <a:pt x="7" y="13"/>
                      </a:cubicBezTo>
                      <a:cubicBezTo>
                        <a:pt x="7" y="13"/>
                        <a:pt x="8" y="13"/>
                        <a:pt x="8" y="12"/>
                      </a:cubicBezTo>
                      <a:cubicBezTo>
                        <a:pt x="8" y="12"/>
                        <a:pt x="8" y="12"/>
                        <a:pt x="8" y="12"/>
                      </a:cubicBezTo>
                      <a:cubicBezTo>
                        <a:pt x="11" y="10"/>
                        <a:pt x="14" y="8"/>
                        <a:pt x="9" y="11"/>
                      </a:cubicBezTo>
                      <a:close/>
                      <a:moveTo>
                        <a:pt x="7" y="9"/>
                      </a:moveTo>
                      <a:cubicBezTo>
                        <a:pt x="6" y="9"/>
                        <a:pt x="6" y="10"/>
                        <a:pt x="5" y="10"/>
                      </a:cubicBezTo>
                      <a:cubicBezTo>
                        <a:pt x="5" y="10"/>
                        <a:pt x="5" y="10"/>
                        <a:pt x="5" y="10"/>
                      </a:cubicBezTo>
                      <a:cubicBezTo>
                        <a:pt x="6" y="10"/>
                        <a:pt x="8" y="8"/>
                        <a:pt x="9" y="7"/>
                      </a:cubicBezTo>
                      <a:cubicBezTo>
                        <a:pt x="9" y="7"/>
                        <a:pt x="10" y="7"/>
                        <a:pt x="10" y="7"/>
                      </a:cubicBezTo>
                      <a:cubicBezTo>
                        <a:pt x="9" y="7"/>
                        <a:pt x="8" y="8"/>
                        <a:pt x="7" y="9"/>
                      </a:cubicBezTo>
                      <a:close/>
                      <a:moveTo>
                        <a:pt x="6" y="11"/>
                      </a:moveTo>
                      <a:cubicBezTo>
                        <a:pt x="7" y="10"/>
                        <a:pt x="9" y="9"/>
                        <a:pt x="10" y="8"/>
                      </a:cubicBezTo>
                      <a:cubicBezTo>
                        <a:pt x="11" y="8"/>
                        <a:pt x="11" y="8"/>
                        <a:pt x="11" y="8"/>
                      </a:cubicBezTo>
                      <a:cubicBezTo>
                        <a:pt x="10" y="8"/>
                        <a:pt x="9" y="9"/>
                        <a:pt x="8" y="10"/>
                      </a:cubicBezTo>
                      <a:cubicBezTo>
                        <a:pt x="8" y="10"/>
                        <a:pt x="2" y="14"/>
                        <a:pt x="6" y="11"/>
                      </a:cubicBezTo>
                      <a:close/>
                      <a:moveTo>
                        <a:pt x="5" y="13"/>
                      </a:moveTo>
                      <a:cubicBezTo>
                        <a:pt x="4" y="13"/>
                        <a:pt x="4" y="14"/>
                        <a:pt x="4" y="14"/>
                      </a:cubicBezTo>
                      <a:cubicBezTo>
                        <a:pt x="4" y="14"/>
                        <a:pt x="4" y="14"/>
                        <a:pt x="4" y="14"/>
                      </a:cubicBezTo>
                      <a:cubicBezTo>
                        <a:pt x="4" y="14"/>
                        <a:pt x="4" y="14"/>
                        <a:pt x="4" y="14"/>
                      </a:cubicBezTo>
                      <a:cubicBezTo>
                        <a:pt x="5" y="13"/>
                        <a:pt x="6" y="12"/>
                        <a:pt x="7" y="12"/>
                      </a:cubicBezTo>
                      <a:cubicBezTo>
                        <a:pt x="7" y="11"/>
                        <a:pt x="8" y="11"/>
                        <a:pt x="9" y="10"/>
                      </a:cubicBezTo>
                      <a:cubicBezTo>
                        <a:pt x="9" y="10"/>
                        <a:pt x="9" y="10"/>
                        <a:pt x="9" y="10"/>
                      </a:cubicBezTo>
                      <a:cubicBezTo>
                        <a:pt x="9" y="10"/>
                        <a:pt x="9" y="10"/>
                        <a:pt x="9" y="10"/>
                      </a:cubicBezTo>
                      <a:cubicBezTo>
                        <a:pt x="7" y="11"/>
                        <a:pt x="6" y="12"/>
                        <a:pt x="5" y="13"/>
                      </a:cubicBezTo>
                      <a:close/>
                      <a:moveTo>
                        <a:pt x="6" y="18"/>
                      </a:moveTo>
                      <a:cubicBezTo>
                        <a:pt x="8" y="17"/>
                        <a:pt x="11" y="15"/>
                        <a:pt x="13" y="13"/>
                      </a:cubicBezTo>
                      <a:cubicBezTo>
                        <a:pt x="13" y="13"/>
                        <a:pt x="13" y="14"/>
                        <a:pt x="12" y="14"/>
                      </a:cubicBezTo>
                      <a:cubicBezTo>
                        <a:pt x="10" y="16"/>
                        <a:pt x="7" y="17"/>
                        <a:pt x="5" y="19"/>
                      </a:cubicBezTo>
                      <a:cubicBezTo>
                        <a:pt x="5" y="19"/>
                        <a:pt x="6" y="19"/>
                        <a:pt x="6" y="18"/>
                      </a:cubicBezTo>
                      <a:close/>
                      <a:moveTo>
                        <a:pt x="8" y="18"/>
                      </a:moveTo>
                      <a:cubicBezTo>
                        <a:pt x="8" y="18"/>
                        <a:pt x="8" y="18"/>
                        <a:pt x="8" y="18"/>
                      </a:cubicBezTo>
                      <a:cubicBezTo>
                        <a:pt x="6" y="19"/>
                        <a:pt x="4" y="21"/>
                        <a:pt x="3" y="22"/>
                      </a:cubicBezTo>
                      <a:cubicBezTo>
                        <a:pt x="5" y="20"/>
                        <a:pt x="7" y="18"/>
                        <a:pt x="10" y="16"/>
                      </a:cubicBezTo>
                      <a:cubicBezTo>
                        <a:pt x="9" y="17"/>
                        <a:pt x="8" y="18"/>
                        <a:pt x="8" y="18"/>
                      </a:cubicBezTo>
                      <a:close/>
                      <a:moveTo>
                        <a:pt x="9" y="18"/>
                      </a:moveTo>
                      <a:cubicBezTo>
                        <a:pt x="10" y="17"/>
                        <a:pt x="10" y="17"/>
                        <a:pt x="10" y="17"/>
                      </a:cubicBezTo>
                      <a:cubicBezTo>
                        <a:pt x="12" y="16"/>
                        <a:pt x="13" y="15"/>
                        <a:pt x="14" y="14"/>
                      </a:cubicBezTo>
                      <a:cubicBezTo>
                        <a:pt x="15" y="14"/>
                        <a:pt x="15" y="14"/>
                        <a:pt x="15" y="14"/>
                      </a:cubicBezTo>
                      <a:cubicBezTo>
                        <a:pt x="15" y="14"/>
                        <a:pt x="15" y="14"/>
                        <a:pt x="15" y="14"/>
                      </a:cubicBezTo>
                      <a:cubicBezTo>
                        <a:pt x="14" y="15"/>
                        <a:pt x="13" y="16"/>
                        <a:pt x="12" y="16"/>
                      </a:cubicBezTo>
                      <a:cubicBezTo>
                        <a:pt x="11" y="17"/>
                        <a:pt x="10" y="17"/>
                        <a:pt x="9" y="18"/>
                      </a:cubicBezTo>
                      <a:close/>
                      <a:moveTo>
                        <a:pt x="3" y="26"/>
                      </a:moveTo>
                      <a:cubicBezTo>
                        <a:pt x="4" y="26"/>
                        <a:pt x="4" y="25"/>
                        <a:pt x="4" y="25"/>
                      </a:cubicBezTo>
                      <a:cubicBezTo>
                        <a:pt x="5" y="24"/>
                        <a:pt x="5" y="24"/>
                        <a:pt x="6" y="23"/>
                      </a:cubicBezTo>
                      <a:cubicBezTo>
                        <a:pt x="5" y="24"/>
                        <a:pt x="4" y="25"/>
                        <a:pt x="3" y="26"/>
                      </a:cubicBezTo>
                      <a:close/>
                      <a:moveTo>
                        <a:pt x="10" y="20"/>
                      </a:moveTo>
                      <a:cubicBezTo>
                        <a:pt x="8" y="22"/>
                        <a:pt x="6" y="23"/>
                        <a:pt x="5" y="25"/>
                      </a:cubicBezTo>
                      <a:cubicBezTo>
                        <a:pt x="6" y="24"/>
                        <a:pt x="7" y="23"/>
                        <a:pt x="8" y="22"/>
                      </a:cubicBezTo>
                      <a:cubicBezTo>
                        <a:pt x="8" y="21"/>
                        <a:pt x="9" y="21"/>
                        <a:pt x="9" y="21"/>
                      </a:cubicBezTo>
                      <a:cubicBezTo>
                        <a:pt x="10" y="20"/>
                        <a:pt x="10" y="20"/>
                        <a:pt x="11" y="19"/>
                      </a:cubicBezTo>
                      <a:cubicBezTo>
                        <a:pt x="11" y="19"/>
                        <a:pt x="11" y="19"/>
                        <a:pt x="11" y="19"/>
                      </a:cubicBezTo>
                      <a:cubicBezTo>
                        <a:pt x="11" y="20"/>
                        <a:pt x="10" y="20"/>
                        <a:pt x="10" y="20"/>
                      </a:cubicBezTo>
                      <a:close/>
                      <a:moveTo>
                        <a:pt x="10" y="19"/>
                      </a:moveTo>
                      <a:cubicBezTo>
                        <a:pt x="10" y="20"/>
                        <a:pt x="9" y="20"/>
                        <a:pt x="9" y="21"/>
                      </a:cubicBezTo>
                      <a:cubicBezTo>
                        <a:pt x="9" y="20"/>
                        <a:pt x="9" y="20"/>
                        <a:pt x="10" y="20"/>
                      </a:cubicBezTo>
                      <a:cubicBezTo>
                        <a:pt x="11" y="19"/>
                        <a:pt x="12" y="18"/>
                        <a:pt x="13" y="17"/>
                      </a:cubicBezTo>
                      <a:cubicBezTo>
                        <a:pt x="13" y="16"/>
                        <a:pt x="14" y="16"/>
                        <a:pt x="15" y="15"/>
                      </a:cubicBezTo>
                      <a:cubicBezTo>
                        <a:pt x="15" y="15"/>
                        <a:pt x="16" y="14"/>
                        <a:pt x="17" y="14"/>
                      </a:cubicBezTo>
                      <a:cubicBezTo>
                        <a:pt x="17" y="14"/>
                        <a:pt x="17" y="14"/>
                        <a:pt x="17" y="14"/>
                      </a:cubicBezTo>
                      <a:cubicBezTo>
                        <a:pt x="15" y="15"/>
                        <a:pt x="13" y="18"/>
                        <a:pt x="10" y="19"/>
                      </a:cubicBezTo>
                      <a:close/>
                      <a:moveTo>
                        <a:pt x="13" y="18"/>
                      </a:moveTo>
                      <a:cubicBezTo>
                        <a:pt x="13" y="18"/>
                        <a:pt x="13" y="18"/>
                        <a:pt x="13" y="18"/>
                      </a:cubicBezTo>
                      <a:cubicBezTo>
                        <a:pt x="14" y="18"/>
                        <a:pt x="14" y="17"/>
                        <a:pt x="15" y="16"/>
                      </a:cubicBezTo>
                      <a:cubicBezTo>
                        <a:pt x="17" y="15"/>
                        <a:pt x="19" y="14"/>
                        <a:pt x="20" y="13"/>
                      </a:cubicBezTo>
                      <a:cubicBezTo>
                        <a:pt x="19" y="14"/>
                        <a:pt x="18" y="14"/>
                        <a:pt x="18" y="15"/>
                      </a:cubicBezTo>
                      <a:cubicBezTo>
                        <a:pt x="16" y="16"/>
                        <a:pt x="15" y="17"/>
                        <a:pt x="13" y="18"/>
                      </a:cubicBezTo>
                      <a:close/>
                      <a:moveTo>
                        <a:pt x="18" y="15"/>
                      </a:moveTo>
                      <a:cubicBezTo>
                        <a:pt x="18" y="15"/>
                        <a:pt x="19" y="15"/>
                        <a:pt x="19" y="14"/>
                      </a:cubicBezTo>
                      <a:cubicBezTo>
                        <a:pt x="22" y="13"/>
                        <a:pt x="18" y="16"/>
                        <a:pt x="16" y="17"/>
                      </a:cubicBezTo>
                      <a:cubicBezTo>
                        <a:pt x="17" y="16"/>
                        <a:pt x="17" y="16"/>
                        <a:pt x="18" y="15"/>
                      </a:cubicBezTo>
                      <a:close/>
                      <a:moveTo>
                        <a:pt x="12" y="20"/>
                      </a:moveTo>
                      <a:cubicBezTo>
                        <a:pt x="13" y="20"/>
                        <a:pt x="13" y="19"/>
                        <a:pt x="14" y="19"/>
                      </a:cubicBezTo>
                      <a:cubicBezTo>
                        <a:pt x="14" y="18"/>
                        <a:pt x="15" y="18"/>
                        <a:pt x="16" y="18"/>
                      </a:cubicBezTo>
                      <a:cubicBezTo>
                        <a:pt x="15" y="18"/>
                        <a:pt x="15" y="18"/>
                        <a:pt x="14" y="19"/>
                      </a:cubicBezTo>
                      <a:cubicBezTo>
                        <a:pt x="14" y="19"/>
                        <a:pt x="14" y="19"/>
                        <a:pt x="13" y="20"/>
                      </a:cubicBezTo>
                      <a:cubicBezTo>
                        <a:pt x="13" y="20"/>
                        <a:pt x="13" y="20"/>
                        <a:pt x="12" y="20"/>
                      </a:cubicBezTo>
                      <a:close/>
                      <a:moveTo>
                        <a:pt x="14" y="19"/>
                      </a:moveTo>
                      <a:cubicBezTo>
                        <a:pt x="14" y="19"/>
                        <a:pt x="14" y="19"/>
                        <a:pt x="15" y="19"/>
                      </a:cubicBezTo>
                      <a:cubicBezTo>
                        <a:pt x="16" y="18"/>
                        <a:pt x="17" y="17"/>
                        <a:pt x="17" y="17"/>
                      </a:cubicBezTo>
                      <a:cubicBezTo>
                        <a:pt x="17" y="18"/>
                        <a:pt x="16" y="18"/>
                        <a:pt x="15" y="19"/>
                      </a:cubicBezTo>
                      <a:cubicBezTo>
                        <a:pt x="15" y="19"/>
                        <a:pt x="15" y="19"/>
                        <a:pt x="15" y="19"/>
                      </a:cubicBezTo>
                      <a:cubicBezTo>
                        <a:pt x="15" y="19"/>
                        <a:pt x="15" y="19"/>
                        <a:pt x="15" y="19"/>
                      </a:cubicBezTo>
                      <a:cubicBezTo>
                        <a:pt x="15" y="20"/>
                        <a:pt x="14" y="20"/>
                        <a:pt x="13" y="21"/>
                      </a:cubicBezTo>
                      <a:cubicBezTo>
                        <a:pt x="11" y="22"/>
                        <a:pt x="10" y="23"/>
                        <a:pt x="8" y="25"/>
                      </a:cubicBezTo>
                      <a:cubicBezTo>
                        <a:pt x="10" y="23"/>
                        <a:pt x="12" y="21"/>
                        <a:pt x="14" y="19"/>
                      </a:cubicBezTo>
                      <a:close/>
                      <a:moveTo>
                        <a:pt x="10" y="24"/>
                      </a:moveTo>
                      <a:cubicBezTo>
                        <a:pt x="9" y="25"/>
                        <a:pt x="9" y="25"/>
                        <a:pt x="8" y="25"/>
                      </a:cubicBezTo>
                      <a:cubicBezTo>
                        <a:pt x="8" y="26"/>
                        <a:pt x="7" y="26"/>
                        <a:pt x="6" y="27"/>
                      </a:cubicBezTo>
                      <a:cubicBezTo>
                        <a:pt x="7" y="26"/>
                        <a:pt x="8" y="25"/>
                        <a:pt x="8" y="25"/>
                      </a:cubicBezTo>
                      <a:cubicBezTo>
                        <a:pt x="9" y="24"/>
                        <a:pt x="10" y="23"/>
                        <a:pt x="12" y="22"/>
                      </a:cubicBezTo>
                      <a:cubicBezTo>
                        <a:pt x="11" y="23"/>
                        <a:pt x="10" y="23"/>
                        <a:pt x="10" y="24"/>
                      </a:cubicBezTo>
                      <a:close/>
                      <a:moveTo>
                        <a:pt x="12" y="22"/>
                      </a:moveTo>
                      <a:cubicBezTo>
                        <a:pt x="13" y="22"/>
                        <a:pt x="13" y="21"/>
                        <a:pt x="14" y="21"/>
                      </a:cubicBezTo>
                      <a:cubicBezTo>
                        <a:pt x="15" y="20"/>
                        <a:pt x="15" y="20"/>
                        <a:pt x="16" y="19"/>
                      </a:cubicBezTo>
                      <a:cubicBezTo>
                        <a:pt x="16" y="19"/>
                        <a:pt x="16" y="20"/>
                        <a:pt x="15" y="20"/>
                      </a:cubicBezTo>
                      <a:cubicBezTo>
                        <a:pt x="14" y="21"/>
                        <a:pt x="13" y="21"/>
                        <a:pt x="12" y="22"/>
                      </a:cubicBezTo>
                      <a:close/>
                      <a:moveTo>
                        <a:pt x="6" y="30"/>
                      </a:moveTo>
                      <a:cubicBezTo>
                        <a:pt x="3" y="33"/>
                        <a:pt x="5" y="31"/>
                        <a:pt x="7" y="29"/>
                      </a:cubicBezTo>
                      <a:cubicBezTo>
                        <a:pt x="6" y="30"/>
                        <a:pt x="6" y="30"/>
                        <a:pt x="6" y="30"/>
                      </a:cubicBezTo>
                      <a:close/>
                      <a:moveTo>
                        <a:pt x="9" y="29"/>
                      </a:moveTo>
                      <a:cubicBezTo>
                        <a:pt x="10" y="28"/>
                        <a:pt x="4" y="34"/>
                        <a:pt x="6" y="31"/>
                      </a:cubicBezTo>
                      <a:cubicBezTo>
                        <a:pt x="8" y="30"/>
                        <a:pt x="9" y="28"/>
                        <a:pt x="11" y="27"/>
                      </a:cubicBezTo>
                      <a:cubicBezTo>
                        <a:pt x="11" y="28"/>
                        <a:pt x="10" y="28"/>
                        <a:pt x="9" y="29"/>
                      </a:cubicBezTo>
                      <a:close/>
                      <a:moveTo>
                        <a:pt x="16" y="23"/>
                      </a:moveTo>
                      <a:cubicBezTo>
                        <a:pt x="15" y="23"/>
                        <a:pt x="14" y="24"/>
                        <a:pt x="13" y="25"/>
                      </a:cubicBezTo>
                      <a:cubicBezTo>
                        <a:pt x="12" y="26"/>
                        <a:pt x="11" y="27"/>
                        <a:pt x="10" y="28"/>
                      </a:cubicBezTo>
                      <a:cubicBezTo>
                        <a:pt x="9" y="28"/>
                        <a:pt x="9" y="28"/>
                        <a:pt x="9" y="28"/>
                      </a:cubicBezTo>
                      <a:cubicBezTo>
                        <a:pt x="11" y="26"/>
                        <a:pt x="12" y="24"/>
                        <a:pt x="14" y="23"/>
                      </a:cubicBezTo>
                      <a:cubicBezTo>
                        <a:pt x="16" y="21"/>
                        <a:pt x="19" y="19"/>
                        <a:pt x="21" y="17"/>
                      </a:cubicBezTo>
                      <a:cubicBezTo>
                        <a:pt x="22" y="16"/>
                        <a:pt x="23" y="16"/>
                        <a:pt x="24" y="15"/>
                      </a:cubicBezTo>
                      <a:cubicBezTo>
                        <a:pt x="27" y="13"/>
                        <a:pt x="23" y="16"/>
                        <a:pt x="22" y="17"/>
                      </a:cubicBezTo>
                      <a:cubicBezTo>
                        <a:pt x="21" y="18"/>
                        <a:pt x="20" y="19"/>
                        <a:pt x="18" y="20"/>
                      </a:cubicBezTo>
                      <a:cubicBezTo>
                        <a:pt x="18" y="20"/>
                        <a:pt x="18" y="20"/>
                        <a:pt x="18" y="20"/>
                      </a:cubicBezTo>
                      <a:cubicBezTo>
                        <a:pt x="19" y="20"/>
                        <a:pt x="19" y="20"/>
                        <a:pt x="19" y="20"/>
                      </a:cubicBezTo>
                      <a:cubicBezTo>
                        <a:pt x="18" y="21"/>
                        <a:pt x="17" y="22"/>
                        <a:pt x="16" y="23"/>
                      </a:cubicBezTo>
                      <a:close/>
                      <a:moveTo>
                        <a:pt x="22" y="18"/>
                      </a:moveTo>
                      <a:cubicBezTo>
                        <a:pt x="21" y="18"/>
                        <a:pt x="21" y="18"/>
                        <a:pt x="20" y="19"/>
                      </a:cubicBezTo>
                      <a:cubicBezTo>
                        <a:pt x="20" y="19"/>
                        <a:pt x="20" y="18"/>
                        <a:pt x="21" y="18"/>
                      </a:cubicBezTo>
                      <a:cubicBezTo>
                        <a:pt x="22" y="17"/>
                        <a:pt x="22" y="17"/>
                        <a:pt x="23" y="16"/>
                      </a:cubicBezTo>
                      <a:cubicBezTo>
                        <a:pt x="23" y="17"/>
                        <a:pt x="22" y="17"/>
                        <a:pt x="22"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6" name="Freeform 458"/>
                <p:cNvSpPr/>
                <p:nvPr/>
              </p:nvSpPr>
              <p:spPr bwMode="auto">
                <a:xfrm>
                  <a:off x="1485900" y="2525713"/>
                  <a:ext cx="1588"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7" name="Freeform 459"/>
                <p:cNvSpPr/>
                <p:nvPr/>
              </p:nvSpPr>
              <p:spPr bwMode="auto">
                <a:xfrm>
                  <a:off x="1506538" y="2533651"/>
                  <a:ext cx="1588"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8" name="Oval 460"/>
                <p:cNvSpPr>
                  <a:spLocks noChangeArrowheads="1"/>
                </p:cNvSpPr>
                <p:nvPr/>
              </p:nvSpPr>
              <p:spPr bwMode="auto">
                <a:xfrm>
                  <a:off x="1493838" y="2541588"/>
                  <a:ext cx="1588" cy="158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9" name="Freeform 461"/>
                <p:cNvSpPr/>
                <p:nvPr/>
              </p:nvSpPr>
              <p:spPr bwMode="auto">
                <a:xfrm>
                  <a:off x="1500188" y="2533651"/>
                  <a:ext cx="0" cy="1588"/>
                </a:xfrm>
                <a:custGeom>
                  <a:avLst/>
                  <a:gdLst>
                    <a:gd name="T0" fmla="*/ 1 h 1"/>
                    <a:gd name="T1" fmla="*/ 0 h 1"/>
                    <a:gd name="T2" fmla="*/ 0 h 1"/>
                    <a:gd name="T3" fmla="*/ 1 h 1"/>
                  </a:gdLst>
                  <a:ahLst/>
                  <a:cxnLst>
                    <a:cxn ang="0">
                      <a:pos x="0" y="T0"/>
                    </a:cxn>
                    <a:cxn ang="0">
                      <a:pos x="0" y="T1"/>
                    </a:cxn>
                    <a:cxn ang="0">
                      <a:pos x="0" y="T2"/>
                    </a:cxn>
                    <a:cxn ang="0">
                      <a:pos x="0" y="T3"/>
                    </a:cxn>
                  </a:cxnLst>
                  <a:rect l="0" t="0" r="r" b="b"/>
                  <a:pathLst>
                    <a:path h="1">
                      <a:moveTo>
                        <a:pt x="0" y="1"/>
                      </a:moveTo>
                      <a:cubicBezTo>
                        <a:pt x="0" y="1"/>
                        <a:pt x="0" y="0"/>
                        <a:pt x="0" y="0"/>
                      </a:cubicBezTo>
                      <a:cubicBezTo>
                        <a:pt x="0" y="0"/>
                        <a:pt x="0" y="0"/>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0" name="Freeform 462"/>
                <p:cNvSpPr/>
                <p:nvPr/>
              </p:nvSpPr>
              <p:spPr bwMode="auto">
                <a:xfrm>
                  <a:off x="1506538" y="2532063"/>
                  <a:ext cx="3175" cy="1588"/>
                </a:xfrm>
                <a:custGeom>
                  <a:avLst/>
                  <a:gdLst>
                    <a:gd name="T0" fmla="*/ 0 w 3"/>
                    <a:gd name="T1" fmla="*/ 2 h 2"/>
                    <a:gd name="T2" fmla="*/ 0 w 3"/>
                    <a:gd name="T3" fmla="*/ 2 h 2"/>
                    <a:gd name="T4" fmla="*/ 0 w 3"/>
                    <a:gd name="T5" fmla="*/ 2 h 2"/>
                  </a:gdLst>
                  <a:ahLst/>
                  <a:cxnLst>
                    <a:cxn ang="0">
                      <a:pos x="T0" y="T1"/>
                    </a:cxn>
                    <a:cxn ang="0">
                      <a:pos x="T2" y="T3"/>
                    </a:cxn>
                    <a:cxn ang="0">
                      <a:pos x="T4" y="T5"/>
                    </a:cxn>
                  </a:cxnLst>
                  <a:rect l="0" t="0" r="r" b="b"/>
                  <a:pathLst>
                    <a:path w="3" h="2">
                      <a:moveTo>
                        <a:pt x="0" y="2"/>
                      </a:moveTo>
                      <a:cubicBezTo>
                        <a:pt x="0" y="2"/>
                        <a:pt x="0" y="2"/>
                        <a:pt x="0" y="2"/>
                      </a:cubicBezTo>
                      <a:cubicBezTo>
                        <a:pt x="3" y="0"/>
                        <a:pt x="2"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1" name="Freeform 463"/>
                <p:cNvSpPr/>
                <p:nvPr/>
              </p:nvSpPr>
              <p:spPr bwMode="auto">
                <a:xfrm>
                  <a:off x="1506538" y="253047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2" name="Freeform 464"/>
                <p:cNvSpPr/>
                <p:nvPr/>
              </p:nvSpPr>
              <p:spPr bwMode="auto">
                <a:xfrm>
                  <a:off x="1500188" y="2528888"/>
                  <a:ext cx="0" cy="0"/>
                </a:xfrm>
                <a:custGeom>
                  <a:avLst/>
                  <a:gdLst>
                    <a:gd name="T0" fmla="*/ 0 w 1"/>
                    <a:gd name="T1" fmla="*/ 1 h 1"/>
                    <a:gd name="T2" fmla="*/ 0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0" y="1"/>
                        <a:pt x="1" y="0"/>
                        <a:pt x="1" y="0"/>
                      </a:cubicBezTo>
                      <a:cubicBezTo>
                        <a:pt x="1"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3" name="Freeform 465"/>
                <p:cNvSpPr/>
                <p:nvPr/>
              </p:nvSpPr>
              <p:spPr bwMode="auto">
                <a:xfrm>
                  <a:off x="1498600" y="2528888"/>
                  <a:ext cx="1588" cy="0"/>
                </a:xfrm>
                <a:custGeom>
                  <a:avLst/>
                  <a:gdLst>
                    <a:gd name="T0" fmla="*/ 1 w 1"/>
                    <a:gd name="T1" fmla="*/ 1 w 1"/>
                    <a:gd name="T2" fmla="*/ 0 w 1"/>
                    <a:gd name="T3" fmla="*/ 0 w 1"/>
                    <a:gd name="T4" fmla="*/ 1 w 1"/>
                  </a:gdLst>
                  <a:ahLst/>
                  <a:cxnLst>
                    <a:cxn ang="0">
                      <a:pos x="T0" y="0"/>
                    </a:cxn>
                    <a:cxn ang="0">
                      <a:pos x="T1" y="0"/>
                    </a:cxn>
                    <a:cxn ang="0">
                      <a:pos x="T2" y="0"/>
                    </a:cxn>
                    <a:cxn ang="0">
                      <a:pos x="T3" y="0"/>
                    </a:cxn>
                    <a:cxn ang="0">
                      <a:pos x="T4" y="0"/>
                    </a:cxn>
                  </a:cxnLst>
                  <a:rect l="0" t="0" r="r" b="b"/>
                  <a:pathLst>
                    <a:path w="1">
                      <a:moveTo>
                        <a:pt x="1" y="0"/>
                      </a:moveTo>
                      <a:cubicBezTo>
                        <a:pt x="1" y="0"/>
                        <a:pt x="1" y="0"/>
                        <a:pt x="1" y="0"/>
                      </a:cubicBezTo>
                      <a:cubicBezTo>
                        <a:pt x="0" y="0"/>
                        <a:pt x="0" y="0"/>
                        <a:pt x="0" y="0"/>
                      </a:cubicBezTo>
                      <a:cubicBezTo>
                        <a:pt x="0"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4" name="Freeform 466"/>
                <p:cNvSpPr/>
                <p:nvPr/>
              </p:nvSpPr>
              <p:spPr bwMode="auto">
                <a:xfrm>
                  <a:off x="1490663" y="2530476"/>
                  <a:ext cx="1588" cy="1588"/>
                </a:xfrm>
                <a:custGeom>
                  <a:avLst/>
                  <a:gdLst>
                    <a:gd name="T0" fmla="*/ 2 w 2"/>
                    <a:gd name="T1" fmla="*/ 0 h 2"/>
                    <a:gd name="T2" fmla="*/ 0 w 2"/>
                    <a:gd name="T3" fmla="*/ 2 h 2"/>
                    <a:gd name="T4" fmla="*/ 2 w 2"/>
                    <a:gd name="T5" fmla="*/ 1 h 2"/>
                    <a:gd name="T6" fmla="*/ 2 w 2"/>
                    <a:gd name="T7" fmla="*/ 0 h 2"/>
                  </a:gdLst>
                  <a:ahLst/>
                  <a:cxnLst>
                    <a:cxn ang="0">
                      <a:pos x="T0" y="T1"/>
                    </a:cxn>
                    <a:cxn ang="0">
                      <a:pos x="T2" y="T3"/>
                    </a:cxn>
                    <a:cxn ang="0">
                      <a:pos x="T4" y="T5"/>
                    </a:cxn>
                    <a:cxn ang="0">
                      <a:pos x="T6" y="T7"/>
                    </a:cxn>
                  </a:cxnLst>
                  <a:rect l="0" t="0" r="r" b="b"/>
                  <a:pathLst>
                    <a:path w="2" h="2">
                      <a:moveTo>
                        <a:pt x="2" y="0"/>
                      </a:moveTo>
                      <a:cubicBezTo>
                        <a:pt x="2" y="1"/>
                        <a:pt x="1" y="1"/>
                        <a:pt x="0" y="2"/>
                      </a:cubicBezTo>
                      <a:cubicBezTo>
                        <a:pt x="1" y="1"/>
                        <a:pt x="1" y="1"/>
                        <a:pt x="2" y="1"/>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5" name="Freeform 467"/>
                <p:cNvSpPr/>
                <p:nvPr/>
              </p:nvSpPr>
              <p:spPr bwMode="auto">
                <a:xfrm>
                  <a:off x="1485900" y="2528888"/>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6" name="Freeform 468"/>
                <p:cNvSpPr/>
                <p:nvPr/>
              </p:nvSpPr>
              <p:spPr bwMode="auto">
                <a:xfrm>
                  <a:off x="1490663" y="2524126"/>
                  <a:ext cx="1588"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cubicBezTo>
                        <a:pt x="0" y="0"/>
                        <a:pt x="1" y="0"/>
                        <a:pt x="1" y="0"/>
                      </a:cubicBezTo>
                      <a:cubicBezTo>
                        <a:pt x="1" y="0"/>
                        <a:pt x="1"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7" name="Freeform 469"/>
                <p:cNvSpPr/>
                <p:nvPr/>
              </p:nvSpPr>
              <p:spPr bwMode="auto">
                <a:xfrm>
                  <a:off x="1485900" y="2528888"/>
                  <a:ext cx="1588"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8" name="Freeform 470"/>
                <p:cNvSpPr/>
                <p:nvPr/>
              </p:nvSpPr>
              <p:spPr bwMode="auto">
                <a:xfrm>
                  <a:off x="1492250" y="2524126"/>
                  <a:ext cx="1588" cy="0"/>
                </a:xfrm>
                <a:custGeom>
                  <a:avLst/>
                  <a:gdLst>
                    <a:gd name="T0" fmla="*/ 0 w 1"/>
                    <a:gd name="T1" fmla="*/ 1 w 1"/>
                    <a:gd name="T2" fmla="*/ 1 w 1"/>
                    <a:gd name="T3" fmla="*/ 0 w 1"/>
                  </a:gdLst>
                  <a:ahLst/>
                  <a:cxnLst>
                    <a:cxn ang="0">
                      <a:pos x="T0" y="0"/>
                    </a:cxn>
                    <a:cxn ang="0">
                      <a:pos x="T1" y="0"/>
                    </a:cxn>
                    <a:cxn ang="0">
                      <a:pos x="T2" y="0"/>
                    </a:cxn>
                    <a:cxn ang="0">
                      <a:pos x="T3" y="0"/>
                    </a:cxn>
                  </a:cxnLst>
                  <a:rect l="0" t="0" r="r" b="b"/>
                  <a:pathLst>
                    <a:path w="1">
                      <a:moveTo>
                        <a:pt x="0" y="0"/>
                      </a:moveTo>
                      <a:cubicBezTo>
                        <a:pt x="0" y="0"/>
                        <a:pt x="1" y="0"/>
                        <a:pt x="1" y="0"/>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9" name="Freeform 471"/>
                <p:cNvSpPr/>
                <p:nvPr/>
              </p:nvSpPr>
              <p:spPr bwMode="auto">
                <a:xfrm>
                  <a:off x="1485900" y="2530476"/>
                  <a:ext cx="1588"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0" name="Freeform 472"/>
                <p:cNvSpPr/>
                <p:nvPr/>
              </p:nvSpPr>
              <p:spPr bwMode="auto">
                <a:xfrm>
                  <a:off x="1487488" y="2532063"/>
                  <a:ext cx="0" cy="0"/>
                </a:xfrm>
                <a:custGeom>
                  <a:avLst/>
                  <a:gdLst>
                    <a:gd name="T0" fmla="*/ 1 w 1"/>
                    <a:gd name="T1" fmla="*/ 0 h 1"/>
                    <a:gd name="T2" fmla="*/ 1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1" y="0"/>
                        <a:pt x="1" y="1"/>
                      </a:cubicBezTo>
                      <a:cubicBezTo>
                        <a:pt x="0" y="1"/>
                        <a:pt x="0" y="1"/>
                        <a:pt x="0" y="1"/>
                      </a:cubicBezTo>
                      <a:cubicBezTo>
                        <a:pt x="0"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1" name="Freeform 473"/>
                <p:cNvSpPr/>
                <p:nvPr/>
              </p:nvSpPr>
              <p:spPr bwMode="auto">
                <a:xfrm>
                  <a:off x="1482725" y="2532063"/>
                  <a:ext cx="9525" cy="7938"/>
                </a:xfrm>
                <a:custGeom>
                  <a:avLst/>
                  <a:gdLst>
                    <a:gd name="T0" fmla="*/ 8 w 9"/>
                    <a:gd name="T1" fmla="*/ 1 h 8"/>
                    <a:gd name="T2" fmla="*/ 9 w 9"/>
                    <a:gd name="T3" fmla="*/ 0 h 8"/>
                    <a:gd name="T4" fmla="*/ 5 w 9"/>
                    <a:gd name="T5" fmla="*/ 4 h 8"/>
                    <a:gd name="T6" fmla="*/ 8 w 9"/>
                    <a:gd name="T7" fmla="*/ 1 h 8"/>
                  </a:gdLst>
                  <a:ahLst/>
                  <a:cxnLst>
                    <a:cxn ang="0">
                      <a:pos x="T0" y="T1"/>
                    </a:cxn>
                    <a:cxn ang="0">
                      <a:pos x="T2" y="T3"/>
                    </a:cxn>
                    <a:cxn ang="0">
                      <a:pos x="T4" y="T5"/>
                    </a:cxn>
                    <a:cxn ang="0">
                      <a:pos x="T6" y="T7"/>
                    </a:cxn>
                  </a:cxnLst>
                  <a:rect l="0" t="0" r="r" b="b"/>
                  <a:pathLst>
                    <a:path w="9" h="8">
                      <a:moveTo>
                        <a:pt x="8" y="1"/>
                      </a:moveTo>
                      <a:cubicBezTo>
                        <a:pt x="8" y="1"/>
                        <a:pt x="9" y="1"/>
                        <a:pt x="9" y="0"/>
                      </a:cubicBezTo>
                      <a:cubicBezTo>
                        <a:pt x="7" y="1"/>
                        <a:pt x="6" y="2"/>
                        <a:pt x="5" y="4"/>
                      </a:cubicBezTo>
                      <a:cubicBezTo>
                        <a:pt x="0" y="8"/>
                        <a:pt x="6" y="3"/>
                        <a:pt x="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2" name="Rectangle 474"/>
                <p:cNvSpPr>
                  <a:spLocks noChangeArrowheads="1"/>
                </p:cNvSpPr>
                <p:nvPr/>
              </p:nvSpPr>
              <p:spPr bwMode="auto">
                <a:xfrm>
                  <a:off x="1492250" y="2535238"/>
                  <a:ext cx="1588" cy="15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963" name="Freeform 475"/>
                <p:cNvSpPr/>
                <p:nvPr/>
              </p:nvSpPr>
              <p:spPr bwMode="auto">
                <a:xfrm>
                  <a:off x="1497013" y="2535238"/>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567" name="组合 566"/>
              <p:cNvGrpSpPr/>
              <p:nvPr/>
            </p:nvGrpSpPr>
            <p:grpSpPr>
              <a:xfrm>
                <a:off x="817563" y="2030413"/>
                <a:ext cx="765175" cy="765175"/>
                <a:chOff x="817563" y="2030413"/>
                <a:chExt cx="765175" cy="765175"/>
              </a:xfrm>
              <a:grpFill/>
            </p:grpSpPr>
            <p:grpSp>
              <p:nvGrpSpPr>
                <p:cNvPr id="568" name="Group 407"/>
                <p:cNvGrpSpPr/>
                <p:nvPr/>
              </p:nvGrpSpPr>
              <p:grpSpPr bwMode="auto">
                <a:xfrm>
                  <a:off x="817563" y="2030413"/>
                  <a:ext cx="765175" cy="763588"/>
                  <a:chOff x="515" y="1279"/>
                  <a:chExt cx="482" cy="481"/>
                </a:xfrm>
                <a:grpFill/>
              </p:grpSpPr>
              <p:sp>
                <p:nvSpPr>
                  <p:cNvPr id="691" name="Freeform 207"/>
                  <p:cNvSpPr/>
                  <p:nvPr/>
                </p:nvSpPr>
                <p:spPr bwMode="auto">
                  <a:xfrm>
                    <a:off x="652" y="1424"/>
                    <a:ext cx="7" cy="4"/>
                  </a:xfrm>
                  <a:custGeom>
                    <a:avLst/>
                    <a:gdLst>
                      <a:gd name="T0" fmla="*/ 4 w 11"/>
                      <a:gd name="T1" fmla="*/ 0 h 7"/>
                      <a:gd name="T2" fmla="*/ 1 w 11"/>
                      <a:gd name="T3" fmla="*/ 5 h 7"/>
                      <a:gd name="T4" fmla="*/ 2 w 11"/>
                      <a:gd name="T5" fmla="*/ 7 h 7"/>
                      <a:gd name="T6" fmla="*/ 10 w 11"/>
                      <a:gd name="T7" fmla="*/ 7 h 7"/>
                      <a:gd name="T8" fmla="*/ 11 w 11"/>
                      <a:gd name="T9" fmla="*/ 6 h 7"/>
                      <a:gd name="T10" fmla="*/ 11 w 11"/>
                      <a:gd name="T11" fmla="*/ 2 h 7"/>
                      <a:gd name="T12" fmla="*/ 10 w 11"/>
                      <a:gd name="T13" fmla="*/ 0 h 7"/>
                      <a:gd name="T14" fmla="*/ 4 w 11"/>
                      <a:gd name="T15" fmla="*/ 0 h 7"/>
                      <a:gd name="T16" fmla="*/ 3 w 11"/>
                      <a:gd name="T17" fmla="*/ 3 h 7"/>
                      <a:gd name="T18" fmla="*/ 3 w 11"/>
                      <a:gd name="T19" fmla="*/ 2 h 7"/>
                      <a:gd name="T20" fmla="*/ 2 w 11"/>
                      <a:gd name="T21" fmla="*/ 3 h 7"/>
                      <a:gd name="T22" fmla="*/ 4 w 11"/>
                      <a:gd name="T23" fmla="*/ 5 h 7"/>
                      <a:gd name="T24" fmla="*/ 6 w 11"/>
                      <a:gd name="T25" fmla="*/ 5 h 7"/>
                      <a:gd name="T26" fmla="*/ 4 w 11"/>
                      <a:gd name="T27" fmla="*/ 2 h 7"/>
                      <a:gd name="T28" fmla="*/ 2 w 11"/>
                      <a:gd name="T29" fmla="*/ 3 h 7"/>
                      <a:gd name="T30" fmla="*/ 3 w 11"/>
                      <a:gd name="T31" fmla="*/ 6 h 7"/>
                      <a:gd name="T32" fmla="*/ 7 w 11"/>
                      <a:gd name="T33" fmla="*/ 6 h 7"/>
                      <a:gd name="T34" fmla="*/ 8 w 11"/>
                      <a:gd name="T35" fmla="*/ 3 h 7"/>
                      <a:gd name="T36" fmla="*/ 8 w 11"/>
                      <a:gd name="T37" fmla="*/ 3 h 7"/>
                      <a:gd name="T38" fmla="*/ 5 w 11"/>
                      <a:gd name="T39" fmla="*/ 4 h 7"/>
                      <a:gd name="T40" fmla="*/ 7 w 11"/>
                      <a:gd name="T41" fmla="*/ 6 h 7"/>
                      <a:gd name="T42" fmla="*/ 7 w 11"/>
                      <a:gd name="T43" fmla="*/ 3 h 7"/>
                      <a:gd name="T44" fmla="*/ 3 w 11"/>
                      <a:gd name="T45" fmla="*/ 3 h 7"/>
                      <a:gd name="T46" fmla="*/ 4 w 11"/>
                      <a:gd name="T47" fmla="*/ 6 h 7"/>
                      <a:gd name="T48" fmla="*/ 6 w 11"/>
                      <a:gd name="T49" fmla="*/ 5 h 7"/>
                      <a:gd name="T50" fmla="*/ 4 w 11"/>
                      <a:gd name="T51" fmla="*/ 2 h 7"/>
                      <a:gd name="T52" fmla="*/ 3 w 11"/>
                      <a:gd name="T53" fmla="*/ 3 h 7"/>
                      <a:gd name="T54" fmla="*/ 5 w 11"/>
                      <a:gd name="T55" fmla="*/ 5 h 7"/>
                      <a:gd name="T56" fmla="*/ 4 w 11"/>
                      <a:gd name="T57" fmla="*/ 0 h 7"/>
                      <a:gd name="T58" fmla="*/ 4 w 11"/>
                      <a:gd name="T59" fmla="*/ 3 h 7"/>
                      <a:gd name="T60" fmla="*/ 10 w 11"/>
                      <a:gd name="T61" fmla="*/ 3 h 7"/>
                      <a:gd name="T62" fmla="*/ 8 w 11"/>
                      <a:gd name="T63" fmla="*/ 2 h 7"/>
                      <a:gd name="T64" fmla="*/ 8 w 11"/>
                      <a:gd name="T65" fmla="*/ 6 h 7"/>
                      <a:gd name="T66" fmla="*/ 10 w 11"/>
                      <a:gd name="T67" fmla="*/ 4 h 7"/>
                      <a:gd name="T68" fmla="*/ 2 w 11"/>
                      <a:gd name="T69" fmla="*/ 4 h 7"/>
                      <a:gd name="T70" fmla="*/ 3 w 11"/>
                      <a:gd name="T71" fmla="*/ 5 h 7"/>
                      <a:gd name="T72" fmla="*/ 4 w 11"/>
                      <a:gd name="T73" fmla="*/ 2 h 7"/>
                      <a:gd name="T74" fmla="*/ 4 w 11"/>
                      <a:gd name="T75"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1" h="7">
                        <a:moveTo>
                          <a:pt x="4" y="0"/>
                        </a:moveTo>
                        <a:cubicBezTo>
                          <a:pt x="1" y="0"/>
                          <a:pt x="1" y="3"/>
                          <a:pt x="1" y="5"/>
                        </a:cubicBezTo>
                        <a:cubicBezTo>
                          <a:pt x="0" y="6"/>
                          <a:pt x="1" y="6"/>
                          <a:pt x="2" y="7"/>
                        </a:cubicBezTo>
                        <a:cubicBezTo>
                          <a:pt x="4" y="7"/>
                          <a:pt x="7" y="7"/>
                          <a:pt x="10" y="7"/>
                        </a:cubicBezTo>
                        <a:cubicBezTo>
                          <a:pt x="11" y="7"/>
                          <a:pt x="11" y="6"/>
                          <a:pt x="11" y="6"/>
                        </a:cubicBezTo>
                        <a:cubicBezTo>
                          <a:pt x="11" y="4"/>
                          <a:pt x="11" y="3"/>
                          <a:pt x="11" y="2"/>
                        </a:cubicBezTo>
                        <a:cubicBezTo>
                          <a:pt x="11" y="1"/>
                          <a:pt x="11" y="1"/>
                          <a:pt x="10" y="0"/>
                        </a:cubicBezTo>
                        <a:cubicBezTo>
                          <a:pt x="8" y="0"/>
                          <a:pt x="6" y="0"/>
                          <a:pt x="4" y="0"/>
                        </a:cubicBezTo>
                        <a:cubicBezTo>
                          <a:pt x="2" y="0"/>
                          <a:pt x="2" y="2"/>
                          <a:pt x="3" y="3"/>
                        </a:cubicBezTo>
                        <a:cubicBezTo>
                          <a:pt x="3" y="3"/>
                          <a:pt x="3" y="3"/>
                          <a:pt x="3" y="2"/>
                        </a:cubicBezTo>
                        <a:cubicBezTo>
                          <a:pt x="3" y="3"/>
                          <a:pt x="3" y="3"/>
                          <a:pt x="2" y="3"/>
                        </a:cubicBezTo>
                        <a:cubicBezTo>
                          <a:pt x="2" y="5"/>
                          <a:pt x="3" y="6"/>
                          <a:pt x="4" y="5"/>
                        </a:cubicBezTo>
                        <a:cubicBezTo>
                          <a:pt x="5" y="5"/>
                          <a:pt x="5" y="5"/>
                          <a:pt x="6" y="5"/>
                        </a:cubicBezTo>
                        <a:cubicBezTo>
                          <a:pt x="7" y="4"/>
                          <a:pt x="6" y="2"/>
                          <a:pt x="4" y="2"/>
                        </a:cubicBezTo>
                        <a:cubicBezTo>
                          <a:pt x="4" y="3"/>
                          <a:pt x="3" y="3"/>
                          <a:pt x="2" y="3"/>
                        </a:cubicBezTo>
                        <a:cubicBezTo>
                          <a:pt x="1" y="4"/>
                          <a:pt x="2" y="6"/>
                          <a:pt x="3" y="6"/>
                        </a:cubicBezTo>
                        <a:cubicBezTo>
                          <a:pt x="5" y="6"/>
                          <a:pt x="6" y="6"/>
                          <a:pt x="7" y="6"/>
                        </a:cubicBezTo>
                        <a:cubicBezTo>
                          <a:pt x="9" y="6"/>
                          <a:pt x="9" y="4"/>
                          <a:pt x="8" y="3"/>
                        </a:cubicBezTo>
                        <a:cubicBezTo>
                          <a:pt x="8" y="3"/>
                          <a:pt x="8" y="3"/>
                          <a:pt x="8" y="3"/>
                        </a:cubicBezTo>
                        <a:cubicBezTo>
                          <a:pt x="7" y="2"/>
                          <a:pt x="4" y="3"/>
                          <a:pt x="5" y="4"/>
                        </a:cubicBezTo>
                        <a:cubicBezTo>
                          <a:pt x="6" y="5"/>
                          <a:pt x="6" y="5"/>
                          <a:pt x="7" y="6"/>
                        </a:cubicBezTo>
                        <a:cubicBezTo>
                          <a:pt x="7" y="5"/>
                          <a:pt x="7" y="4"/>
                          <a:pt x="7" y="3"/>
                        </a:cubicBezTo>
                        <a:cubicBezTo>
                          <a:pt x="6" y="3"/>
                          <a:pt x="5" y="3"/>
                          <a:pt x="3" y="3"/>
                        </a:cubicBezTo>
                        <a:cubicBezTo>
                          <a:pt x="3" y="4"/>
                          <a:pt x="4" y="5"/>
                          <a:pt x="4" y="6"/>
                        </a:cubicBezTo>
                        <a:cubicBezTo>
                          <a:pt x="5" y="5"/>
                          <a:pt x="5" y="5"/>
                          <a:pt x="6" y="5"/>
                        </a:cubicBezTo>
                        <a:cubicBezTo>
                          <a:pt x="5" y="4"/>
                          <a:pt x="5" y="3"/>
                          <a:pt x="4" y="2"/>
                        </a:cubicBezTo>
                        <a:cubicBezTo>
                          <a:pt x="4" y="3"/>
                          <a:pt x="3" y="3"/>
                          <a:pt x="3" y="3"/>
                        </a:cubicBezTo>
                        <a:cubicBezTo>
                          <a:pt x="4" y="4"/>
                          <a:pt x="4" y="4"/>
                          <a:pt x="5" y="5"/>
                        </a:cubicBezTo>
                        <a:cubicBezTo>
                          <a:pt x="6" y="3"/>
                          <a:pt x="6" y="2"/>
                          <a:pt x="4" y="0"/>
                        </a:cubicBezTo>
                        <a:cubicBezTo>
                          <a:pt x="4" y="1"/>
                          <a:pt x="4" y="2"/>
                          <a:pt x="4" y="3"/>
                        </a:cubicBezTo>
                        <a:cubicBezTo>
                          <a:pt x="6" y="3"/>
                          <a:pt x="8" y="3"/>
                          <a:pt x="10" y="3"/>
                        </a:cubicBezTo>
                        <a:cubicBezTo>
                          <a:pt x="9" y="3"/>
                          <a:pt x="9" y="2"/>
                          <a:pt x="8" y="2"/>
                        </a:cubicBezTo>
                        <a:cubicBezTo>
                          <a:pt x="9" y="3"/>
                          <a:pt x="8" y="4"/>
                          <a:pt x="8" y="6"/>
                        </a:cubicBezTo>
                        <a:cubicBezTo>
                          <a:pt x="9" y="5"/>
                          <a:pt x="9" y="5"/>
                          <a:pt x="10" y="4"/>
                        </a:cubicBezTo>
                        <a:cubicBezTo>
                          <a:pt x="7" y="4"/>
                          <a:pt x="5" y="5"/>
                          <a:pt x="2" y="4"/>
                        </a:cubicBezTo>
                        <a:cubicBezTo>
                          <a:pt x="3" y="4"/>
                          <a:pt x="3" y="5"/>
                          <a:pt x="3" y="5"/>
                        </a:cubicBezTo>
                        <a:cubicBezTo>
                          <a:pt x="4" y="5"/>
                          <a:pt x="4" y="2"/>
                          <a:pt x="4" y="2"/>
                        </a:cubicBezTo>
                        <a:cubicBezTo>
                          <a:pt x="6" y="2"/>
                          <a:pt x="6" y="0"/>
                          <a:pt x="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2" name="Freeform 208"/>
                  <p:cNvSpPr/>
                  <p:nvPr/>
                </p:nvSpPr>
                <p:spPr bwMode="auto">
                  <a:xfrm>
                    <a:off x="654" y="1424"/>
                    <a:ext cx="3" cy="3"/>
                  </a:xfrm>
                  <a:custGeom>
                    <a:avLst/>
                    <a:gdLst>
                      <a:gd name="T0" fmla="*/ 3 w 5"/>
                      <a:gd name="T1" fmla="*/ 3 h 4"/>
                      <a:gd name="T2" fmla="*/ 3 w 5"/>
                      <a:gd name="T3" fmla="*/ 3 h 4"/>
                      <a:gd name="T4" fmla="*/ 2 w 5"/>
                      <a:gd name="T5" fmla="*/ 3 h 4"/>
                      <a:gd name="T6" fmla="*/ 2 w 5"/>
                      <a:gd name="T7" fmla="*/ 3 h 4"/>
                      <a:gd name="T8" fmla="*/ 2 w 5"/>
                      <a:gd name="T9" fmla="*/ 2 h 4"/>
                      <a:gd name="T10" fmla="*/ 2 w 5"/>
                      <a:gd name="T11" fmla="*/ 3 h 4"/>
                      <a:gd name="T12" fmla="*/ 5 w 5"/>
                      <a:gd name="T13" fmla="*/ 2 h 4"/>
                      <a:gd name="T14" fmla="*/ 2 w 5"/>
                      <a:gd name="T15" fmla="*/ 1 h 4"/>
                      <a:gd name="T16" fmla="*/ 3 w 5"/>
                      <a:gd name="T17"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4">
                        <a:moveTo>
                          <a:pt x="3" y="3"/>
                        </a:moveTo>
                        <a:cubicBezTo>
                          <a:pt x="3" y="3"/>
                          <a:pt x="3" y="3"/>
                          <a:pt x="3" y="3"/>
                        </a:cubicBezTo>
                        <a:cubicBezTo>
                          <a:pt x="3" y="3"/>
                          <a:pt x="3" y="3"/>
                          <a:pt x="2" y="3"/>
                        </a:cubicBezTo>
                        <a:cubicBezTo>
                          <a:pt x="2" y="3"/>
                          <a:pt x="2" y="3"/>
                          <a:pt x="2" y="3"/>
                        </a:cubicBezTo>
                        <a:cubicBezTo>
                          <a:pt x="2" y="3"/>
                          <a:pt x="2" y="3"/>
                          <a:pt x="2" y="2"/>
                        </a:cubicBezTo>
                        <a:cubicBezTo>
                          <a:pt x="2" y="3"/>
                          <a:pt x="2" y="3"/>
                          <a:pt x="2" y="3"/>
                        </a:cubicBezTo>
                        <a:cubicBezTo>
                          <a:pt x="3" y="4"/>
                          <a:pt x="5" y="4"/>
                          <a:pt x="5" y="2"/>
                        </a:cubicBezTo>
                        <a:cubicBezTo>
                          <a:pt x="4" y="1"/>
                          <a:pt x="3" y="0"/>
                          <a:pt x="2" y="1"/>
                        </a:cubicBezTo>
                        <a:cubicBezTo>
                          <a:pt x="0" y="1"/>
                          <a:pt x="1" y="4"/>
                          <a:pt x="3"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3" name="Freeform 209"/>
                  <p:cNvSpPr/>
                  <p:nvPr/>
                </p:nvSpPr>
                <p:spPr bwMode="auto">
                  <a:xfrm>
                    <a:off x="647" y="1402"/>
                    <a:ext cx="20" cy="22"/>
                  </a:xfrm>
                  <a:custGeom>
                    <a:avLst/>
                    <a:gdLst>
                      <a:gd name="T0" fmla="*/ 4 w 30"/>
                      <a:gd name="T1" fmla="*/ 21 h 32"/>
                      <a:gd name="T2" fmla="*/ 8 w 30"/>
                      <a:gd name="T3" fmla="*/ 20 h 32"/>
                      <a:gd name="T4" fmla="*/ 6 w 30"/>
                      <a:gd name="T5" fmla="*/ 19 h 32"/>
                      <a:gd name="T6" fmla="*/ 13 w 30"/>
                      <a:gd name="T7" fmla="*/ 30 h 32"/>
                      <a:gd name="T8" fmla="*/ 23 w 30"/>
                      <a:gd name="T9" fmla="*/ 24 h 32"/>
                      <a:gd name="T10" fmla="*/ 11 w 30"/>
                      <a:gd name="T11" fmla="*/ 16 h 32"/>
                      <a:gd name="T12" fmla="*/ 6 w 30"/>
                      <a:gd name="T13" fmla="*/ 12 h 32"/>
                      <a:gd name="T14" fmla="*/ 14 w 30"/>
                      <a:gd name="T15" fmla="*/ 8 h 32"/>
                      <a:gd name="T16" fmla="*/ 28 w 30"/>
                      <a:gd name="T17" fmla="*/ 10 h 32"/>
                      <a:gd name="T18" fmla="*/ 29 w 30"/>
                      <a:gd name="T19" fmla="*/ 8 h 32"/>
                      <a:gd name="T20" fmla="*/ 29 w 30"/>
                      <a:gd name="T21" fmla="*/ 5 h 32"/>
                      <a:gd name="T22" fmla="*/ 27 w 30"/>
                      <a:gd name="T23" fmla="*/ 4 h 32"/>
                      <a:gd name="T24" fmla="*/ 5 w 30"/>
                      <a:gd name="T25" fmla="*/ 7 h 32"/>
                      <a:gd name="T26" fmla="*/ 8 w 30"/>
                      <a:gd name="T27" fmla="*/ 9 h 32"/>
                      <a:gd name="T28" fmla="*/ 12 w 30"/>
                      <a:gd name="T29" fmla="*/ 6 h 32"/>
                      <a:gd name="T30" fmla="*/ 12 w 30"/>
                      <a:gd name="T31" fmla="*/ 3 h 32"/>
                      <a:gd name="T32" fmla="*/ 3 w 30"/>
                      <a:gd name="T33" fmla="*/ 7 h 32"/>
                      <a:gd name="T34" fmla="*/ 5 w 30"/>
                      <a:gd name="T35" fmla="*/ 9 h 32"/>
                      <a:gd name="T36" fmla="*/ 21 w 30"/>
                      <a:gd name="T37" fmla="*/ 7 h 32"/>
                      <a:gd name="T38" fmla="*/ 29 w 30"/>
                      <a:gd name="T39" fmla="*/ 8 h 32"/>
                      <a:gd name="T40" fmla="*/ 28 w 30"/>
                      <a:gd name="T41" fmla="*/ 6 h 32"/>
                      <a:gd name="T42" fmla="*/ 28 w 30"/>
                      <a:gd name="T43" fmla="*/ 6 h 32"/>
                      <a:gd name="T44" fmla="*/ 26 w 30"/>
                      <a:gd name="T45" fmla="*/ 8 h 32"/>
                      <a:gd name="T46" fmla="*/ 27 w 30"/>
                      <a:gd name="T47" fmla="*/ 8 h 32"/>
                      <a:gd name="T48" fmla="*/ 27 w 30"/>
                      <a:gd name="T49" fmla="*/ 6 h 32"/>
                      <a:gd name="T50" fmla="*/ 15 w 30"/>
                      <a:gd name="T51" fmla="*/ 3 h 32"/>
                      <a:gd name="T52" fmla="*/ 4 w 30"/>
                      <a:gd name="T53" fmla="*/ 7 h 32"/>
                      <a:gd name="T54" fmla="*/ 5 w 30"/>
                      <a:gd name="T55" fmla="*/ 9 h 32"/>
                      <a:gd name="T56" fmla="*/ 12 w 30"/>
                      <a:gd name="T57" fmla="*/ 6 h 32"/>
                      <a:gd name="T58" fmla="*/ 12 w 30"/>
                      <a:gd name="T59" fmla="*/ 3 h 32"/>
                      <a:gd name="T60" fmla="*/ 5 w 30"/>
                      <a:gd name="T61" fmla="*/ 8 h 32"/>
                      <a:gd name="T62" fmla="*/ 8 w 30"/>
                      <a:gd name="T63" fmla="*/ 9 h 32"/>
                      <a:gd name="T64" fmla="*/ 28 w 30"/>
                      <a:gd name="T65" fmla="*/ 7 h 32"/>
                      <a:gd name="T66" fmla="*/ 26 w 30"/>
                      <a:gd name="T67" fmla="*/ 6 h 32"/>
                      <a:gd name="T68" fmla="*/ 27 w 30"/>
                      <a:gd name="T69" fmla="*/ 8 h 32"/>
                      <a:gd name="T70" fmla="*/ 28 w 30"/>
                      <a:gd name="T71" fmla="*/ 7 h 32"/>
                      <a:gd name="T72" fmla="*/ 3 w 30"/>
                      <a:gd name="T73" fmla="*/ 12 h 32"/>
                      <a:gd name="T74" fmla="*/ 13 w 30"/>
                      <a:gd name="T75" fmla="*/ 19 h 32"/>
                      <a:gd name="T76" fmla="*/ 16 w 30"/>
                      <a:gd name="T77" fmla="*/ 20 h 32"/>
                      <a:gd name="T78" fmla="*/ 16 w 30"/>
                      <a:gd name="T79" fmla="*/ 28 h 32"/>
                      <a:gd name="T80" fmla="*/ 9 w 30"/>
                      <a:gd name="T81" fmla="*/ 19 h 32"/>
                      <a:gd name="T82" fmla="*/ 7 w 30"/>
                      <a:gd name="T83" fmla="*/ 18 h 32"/>
                      <a:gd name="T84" fmla="*/ 4 w 30"/>
                      <a:gd name="T85" fmla="*/ 18 h 32"/>
                      <a:gd name="T86" fmla="*/ 4 w 30"/>
                      <a:gd name="T87" fmla="*/ 2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0" h="32">
                        <a:moveTo>
                          <a:pt x="4" y="21"/>
                        </a:moveTo>
                        <a:cubicBezTo>
                          <a:pt x="6" y="21"/>
                          <a:pt x="7" y="21"/>
                          <a:pt x="8" y="20"/>
                        </a:cubicBezTo>
                        <a:cubicBezTo>
                          <a:pt x="8" y="20"/>
                          <a:pt x="7" y="19"/>
                          <a:pt x="6" y="19"/>
                        </a:cubicBezTo>
                        <a:cubicBezTo>
                          <a:pt x="6" y="24"/>
                          <a:pt x="8" y="28"/>
                          <a:pt x="13" y="30"/>
                        </a:cubicBezTo>
                        <a:cubicBezTo>
                          <a:pt x="18" y="32"/>
                          <a:pt x="23" y="28"/>
                          <a:pt x="23" y="24"/>
                        </a:cubicBezTo>
                        <a:cubicBezTo>
                          <a:pt x="24" y="17"/>
                          <a:pt x="15" y="17"/>
                          <a:pt x="11" y="16"/>
                        </a:cubicBezTo>
                        <a:cubicBezTo>
                          <a:pt x="9" y="16"/>
                          <a:pt x="7" y="14"/>
                          <a:pt x="6" y="12"/>
                        </a:cubicBezTo>
                        <a:cubicBezTo>
                          <a:pt x="4" y="8"/>
                          <a:pt x="12" y="8"/>
                          <a:pt x="14" y="8"/>
                        </a:cubicBezTo>
                        <a:cubicBezTo>
                          <a:pt x="18" y="8"/>
                          <a:pt x="23" y="10"/>
                          <a:pt x="28" y="10"/>
                        </a:cubicBezTo>
                        <a:cubicBezTo>
                          <a:pt x="29" y="10"/>
                          <a:pt x="29" y="9"/>
                          <a:pt x="29" y="8"/>
                        </a:cubicBezTo>
                        <a:cubicBezTo>
                          <a:pt x="30" y="6"/>
                          <a:pt x="30" y="7"/>
                          <a:pt x="29" y="5"/>
                        </a:cubicBezTo>
                        <a:cubicBezTo>
                          <a:pt x="29" y="4"/>
                          <a:pt x="28" y="4"/>
                          <a:pt x="27" y="4"/>
                        </a:cubicBezTo>
                        <a:cubicBezTo>
                          <a:pt x="20" y="5"/>
                          <a:pt x="12" y="2"/>
                          <a:pt x="5" y="7"/>
                        </a:cubicBezTo>
                        <a:cubicBezTo>
                          <a:pt x="6" y="8"/>
                          <a:pt x="7" y="8"/>
                          <a:pt x="8" y="9"/>
                        </a:cubicBezTo>
                        <a:cubicBezTo>
                          <a:pt x="9" y="7"/>
                          <a:pt x="11" y="6"/>
                          <a:pt x="12" y="6"/>
                        </a:cubicBezTo>
                        <a:cubicBezTo>
                          <a:pt x="14" y="5"/>
                          <a:pt x="13" y="3"/>
                          <a:pt x="12" y="3"/>
                        </a:cubicBezTo>
                        <a:cubicBezTo>
                          <a:pt x="8" y="4"/>
                          <a:pt x="6" y="4"/>
                          <a:pt x="3" y="7"/>
                        </a:cubicBezTo>
                        <a:cubicBezTo>
                          <a:pt x="2" y="8"/>
                          <a:pt x="4" y="10"/>
                          <a:pt x="5" y="9"/>
                        </a:cubicBezTo>
                        <a:cubicBezTo>
                          <a:pt x="10" y="6"/>
                          <a:pt x="15" y="6"/>
                          <a:pt x="21" y="7"/>
                        </a:cubicBezTo>
                        <a:cubicBezTo>
                          <a:pt x="23" y="8"/>
                          <a:pt x="27" y="10"/>
                          <a:pt x="29" y="8"/>
                        </a:cubicBezTo>
                        <a:cubicBezTo>
                          <a:pt x="29" y="7"/>
                          <a:pt x="29" y="6"/>
                          <a:pt x="28" y="6"/>
                        </a:cubicBezTo>
                        <a:cubicBezTo>
                          <a:pt x="28" y="6"/>
                          <a:pt x="28" y="6"/>
                          <a:pt x="28" y="6"/>
                        </a:cubicBezTo>
                        <a:cubicBezTo>
                          <a:pt x="27" y="5"/>
                          <a:pt x="25" y="7"/>
                          <a:pt x="26" y="8"/>
                        </a:cubicBezTo>
                        <a:cubicBezTo>
                          <a:pt x="26" y="8"/>
                          <a:pt x="27" y="8"/>
                          <a:pt x="27" y="8"/>
                        </a:cubicBezTo>
                        <a:cubicBezTo>
                          <a:pt x="27" y="8"/>
                          <a:pt x="27" y="7"/>
                          <a:pt x="27" y="6"/>
                        </a:cubicBezTo>
                        <a:cubicBezTo>
                          <a:pt x="26" y="6"/>
                          <a:pt x="16" y="3"/>
                          <a:pt x="15" y="3"/>
                        </a:cubicBezTo>
                        <a:cubicBezTo>
                          <a:pt x="11" y="3"/>
                          <a:pt x="7" y="4"/>
                          <a:pt x="4" y="7"/>
                        </a:cubicBezTo>
                        <a:cubicBezTo>
                          <a:pt x="4" y="7"/>
                          <a:pt x="5" y="8"/>
                          <a:pt x="5" y="9"/>
                        </a:cubicBezTo>
                        <a:cubicBezTo>
                          <a:pt x="7" y="7"/>
                          <a:pt x="10" y="6"/>
                          <a:pt x="12" y="6"/>
                        </a:cubicBezTo>
                        <a:cubicBezTo>
                          <a:pt x="12" y="5"/>
                          <a:pt x="12" y="4"/>
                          <a:pt x="12" y="3"/>
                        </a:cubicBezTo>
                        <a:cubicBezTo>
                          <a:pt x="9" y="4"/>
                          <a:pt x="6" y="5"/>
                          <a:pt x="5" y="8"/>
                        </a:cubicBezTo>
                        <a:cubicBezTo>
                          <a:pt x="4" y="10"/>
                          <a:pt x="7" y="10"/>
                          <a:pt x="8" y="9"/>
                        </a:cubicBezTo>
                        <a:cubicBezTo>
                          <a:pt x="13" y="5"/>
                          <a:pt x="21" y="8"/>
                          <a:pt x="28" y="7"/>
                        </a:cubicBezTo>
                        <a:cubicBezTo>
                          <a:pt x="27" y="6"/>
                          <a:pt x="27" y="6"/>
                          <a:pt x="26" y="6"/>
                        </a:cubicBezTo>
                        <a:cubicBezTo>
                          <a:pt x="26" y="6"/>
                          <a:pt x="26" y="7"/>
                          <a:pt x="27" y="8"/>
                        </a:cubicBezTo>
                        <a:cubicBezTo>
                          <a:pt x="27" y="8"/>
                          <a:pt x="27" y="7"/>
                          <a:pt x="28" y="7"/>
                        </a:cubicBezTo>
                        <a:cubicBezTo>
                          <a:pt x="23" y="7"/>
                          <a:pt x="0" y="0"/>
                          <a:pt x="3" y="12"/>
                        </a:cubicBezTo>
                        <a:cubicBezTo>
                          <a:pt x="4" y="16"/>
                          <a:pt x="9" y="19"/>
                          <a:pt x="13" y="19"/>
                        </a:cubicBezTo>
                        <a:cubicBezTo>
                          <a:pt x="14" y="20"/>
                          <a:pt x="15" y="20"/>
                          <a:pt x="16" y="20"/>
                        </a:cubicBezTo>
                        <a:cubicBezTo>
                          <a:pt x="22" y="21"/>
                          <a:pt x="21" y="27"/>
                          <a:pt x="16" y="28"/>
                        </a:cubicBezTo>
                        <a:cubicBezTo>
                          <a:pt x="11" y="29"/>
                          <a:pt x="9" y="22"/>
                          <a:pt x="9" y="19"/>
                        </a:cubicBezTo>
                        <a:cubicBezTo>
                          <a:pt x="9" y="18"/>
                          <a:pt x="8" y="17"/>
                          <a:pt x="7" y="18"/>
                        </a:cubicBezTo>
                        <a:cubicBezTo>
                          <a:pt x="6" y="18"/>
                          <a:pt x="5" y="18"/>
                          <a:pt x="4" y="18"/>
                        </a:cubicBezTo>
                        <a:cubicBezTo>
                          <a:pt x="2" y="19"/>
                          <a:pt x="2" y="21"/>
                          <a:pt x="4" y="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4" name="Freeform 210"/>
                  <p:cNvSpPr/>
                  <p:nvPr/>
                </p:nvSpPr>
                <p:spPr bwMode="auto">
                  <a:xfrm>
                    <a:off x="649" y="1415"/>
                    <a:ext cx="16" cy="10"/>
                  </a:xfrm>
                  <a:custGeom>
                    <a:avLst/>
                    <a:gdLst>
                      <a:gd name="T0" fmla="*/ 0 w 24"/>
                      <a:gd name="T1" fmla="*/ 2 h 15"/>
                      <a:gd name="T2" fmla="*/ 9 w 24"/>
                      <a:gd name="T3" fmla="*/ 14 h 15"/>
                      <a:gd name="T4" fmla="*/ 10 w 24"/>
                      <a:gd name="T5" fmla="*/ 12 h 15"/>
                      <a:gd name="T6" fmla="*/ 5 w 24"/>
                      <a:gd name="T7" fmla="*/ 2 h 15"/>
                      <a:gd name="T8" fmla="*/ 2 w 24"/>
                      <a:gd name="T9" fmla="*/ 2 h 15"/>
                      <a:gd name="T10" fmla="*/ 12 w 24"/>
                      <a:gd name="T11" fmla="*/ 13 h 15"/>
                      <a:gd name="T12" fmla="*/ 24 w 24"/>
                      <a:gd name="T13" fmla="*/ 4 h 15"/>
                      <a:gd name="T14" fmla="*/ 21 w 24"/>
                      <a:gd name="T15" fmla="*/ 4 h 15"/>
                      <a:gd name="T16" fmla="*/ 5 w 24"/>
                      <a:gd name="T17" fmla="*/ 2 h 15"/>
                      <a:gd name="T18" fmla="*/ 2 w 24"/>
                      <a:gd name="T19" fmla="*/ 2 h 15"/>
                      <a:gd name="T20" fmla="*/ 8 w 24"/>
                      <a:gd name="T21" fmla="*/ 14 h 15"/>
                      <a:gd name="T22" fmla="*/ 9 w 24"/>
                      <a:gd name="T23" fmla="*/ 12 h 15"/>
                      <a:gd name="T24" fmla="*/ 3 w 24"/>
                      <a:gd name="T25" fmla="*/ 2 h 15"/>
                      <a:gd name="T26" fmla="*/ 0 w 24"/>
                      <a:gd name="T27" fmla="*/ 2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4" h="15">
                        <a:moveTo>
                          <a:pt x="0" y="2"/>
                        </a:moveTo>
                        <a:cubicBezTo>
                          <a:pt x="2" y="8"/>
                          <a:pt x="2" y="13"/>
                          <a:pt x="9" y="14"/>
                        </a:cubicBezTo>
                        <a:cubicBezTo>
                          <a:pt x="10" y="15"/>
                          <a:pt x="11" y="13"/>
                          <a:pt x="10" y="12"/>
                        </a:cubicBezTo>
                        <a:cubicBezTo>
                          <a:pt x="8" y="9"/>
                          <a:pt x="5" y="6"/>
                          <a:pt x="5" y="2"/>
                        </a:cubicBezTo>
                        <a:cubicBezTo>
                          <a:pt x="4" y="2"/>
                          <a:pt x="3" y="2"/>
                          <a:pt x="2" y="2"/>
                        </a:cubicBezTo>
                        <a:cubicBezTo>
                          <a:pt x="2" y="7"/>
                          <a:pt x="6" y="12"/>
                          <a:pt x="12" y="13"/>
                        </a:cubicBezTo>
                        <a:cubicBezTo>
                          <a:pt x="18" y="14"/>
                          <a:pt x="22" y="10"/>
                          <a:pt x="24" y="4"/>
                        </a:cubicBezTo>
                        <a:cubicBezTo>
                          <a:pt x="24" y="3"/>
                          <a:pt x="21" y="2"/>
                          <a:pt x="21" y="4"/>
                        </a:cubicBezTo>
                        <a:cubicBezTo>
                          <a:pt x="18" y="13"/>
                          <a:pt x="6" y="12"/>
                          <a:pt x="5" y="2"/>
                        </a:cubicBezTo>
                        <a:cubicBezTo>
                          <a:pt x="5" y="0"/>
                          <a:pt x="2" y="0"/>
                          <a:pt x="2" y="2"/>
                        </a:cubicBezTo>
                        <a:cubicBezTo>
                          <a:pt x="2" y="7"/>
                          <a:pt x="5" y="10"/>
                          <a:pt x="8" y="14"/>
                        </a:cubicBezTo>
                        <a:cubicBezTo>
                          <a:pt x="8" y="13"/>
                          <a:pt x="9" y="12"/>
                          <a:pt x="9" y="12"/>
                        </a:cubicBezTo>
                        <a:cubicBezTo>
                          <a:pt x="4" y="10"/>
                          <a:pt x="4" y="6"/>
                          <a:pt x="3" y="2"/>
                        </a:cubicBezTo>
                        <a:cubicBezTo>
                          <a:pt x="2" y="0"/>
                          <a:pt x="0"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5" name="Freeform 211"/>
                  <p:cNvSpPr/>
                  <p:nvPr/>
                </p:nvSpPr>
                <p:spPr bwMode="auto">
                  <a:xfrm>
                    <a:off x="817" y="1326"/>
                    <a:ext cx="18" cy="28"/>
                  </a:xfrm>
                  <a:custGeom>
                    <a:avLst/>
                    <a:gdLst>
                      <a:gd name="T0" fmla="*/ 27 w 28"/>
                      <a:gd name="T1" fmla="*/ 8 h 42"/>
                      <a:gd name="T2" fmla="*/ 5 w 28"/>
                      <a:gd name="T3" fmla="*/ 8 h 42"/>
                      <a:gd name="T4" fmla="*/ 13 w 28"/>
                      <a:gd name="T5" fmla="*/ 18 h 42"/>
                      <a:gd name="T6" fmla="*/ 21 w 28"/>
                      <a:gd name="T7" fmla="*/ 28 h 42"/>
                      <a:gd name="T8" fmla="*/ 12 w 28"/>
                      <a:gd name="T9" fmla="*/ 37 h 42"/>
                      <a:gd name="T10" fmla="*/ 5 w 28"/>
                      <a:gd name="T11" fmla="*/ 24 h 42"/>
                      <a:gd name="T12" fmla="*/ 2 w 28"/>
                      <a:gd name="T13" fmla="*/ 23 h 42"/>
                      <a:gd name="T14" fmla="*/ 10 w 28"/>
                      <a:gd name="T15" fmla="*/ 40 h 42"/>
                      <a:gd name="T16" fmla="*/ 24 w 28"/>
                      <a:gd name="T17" fmla="*/ 30 h 42"/>
                      <a:gd name="T18" fmla="*/ 14 w 28"/>
                      <a:gd name="T19" fmla="*/ 16 h 42"/>
                      <a:gd name="T20" fmla="*/ 11 w 28"/>
                      <a:gd name="T21" fmla="*/ 6 h 42"/>
                      <a:gd name="T22" fmla="*/ 24 w 28"/>
                      <a:gd name="T23" fmla="*/ 8 h 42"/>
                      <a:gd name="T24" fmla="*/ 27 w 28"/>
                      <a:gd name="T25" fmla="*/ 8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8" h="42">
                        <a:moveTo>
                          <a:pt x="27" y="8"/>
                        </a:moveTo>
                        <a:cubicBezTo>
                          <a:pt x="26" y="0"/>
                          <a:pt x="7" y="0"/>
                          <a:pt x="5" y="8"/>
                        </a:cubicBezTo>
                        <a:cubicBezTo>
                          <a:pt x="3" y="12"/>
                          <a:pt x="10" y="16"/>
                          <a:pt x="13" y="18"/>
                        </a:cubicBezTo>
                        <a:cubicBezTo>
                          <a:pt x="17" y="21"/>
                          <a:pt x="21" y="23"/>
                          <a:pt x="21" y="28"/>
                        </a:cubicBezTo>
                        <a:cubicBezTo>
                          <a:pt x="21" y="33"/>
                          <a:pt x="17" y="37"/>
                          <a:pt x="12" y="37"/>
                        </a:cubicBezTo>
                        <a:cubicBezTo>
                          <a:pt x="3" y="38"/>
                          <a:pt x="3" y="29"/>
                          <a:pt x="5" y="24"/>
                        </a:cubicBezTo>
                        <a:cubicBezTo>
                          <a:pt x="6" y="22"/>
                          <a:pt x="3" y="21"/>
                          <a:pt x="2" y="23"/>
                        </a:cubicBezTo>
                        <a:cubicBezTo>
                          <a:pt x="0" y="31"/>
                          <a:pt x="1" y="37"/>
                          <a:pt x="10" y="40"/>
                        </a:cubicBezTo>
                        <a:cubicBezTo>
                          <a:pt x="16" y="42"/>
                          <a:pt x="23" y="36"/>
                          <a:pt x="24" y="30"/>
                        </a:cubicBezTo>
                        <a:cubicBezTo>
                          <a:pt x="25" y="22"/>
                          <a:pt x="20" y="19"/>
                          <a:pt x="14" y="16"/>
                        </a:cubicBezTo>
                        <a:cubicBezTo>
                          <a:pt x="11" y="13"/>
                          <a:pt x="3" y="7"/>
                          <a:pt x="11" y="6"/>
                        </a:cubicBezTo>
                        <a:cubicBezTo>
                          <a:pt x="14" y="5"/>
                          <a:pt x="24" y="4"/>
                          <a:pt x="24" y="8"/>
                        </a:cubicBezTo>
                        <a:cubicBezTo>
                          <a:pt x="25" y="10"/>
                          <a:pt x="28" y="10"/>
                          <a:pt x="27"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6" name="Freeform 212"/>
                  <p:cNvSpPr/>
                  <p:nvPr/>
                </p:nvSpPr>
                <p:spPr bwMode="auto">
                  <a:xfrm>
                    <a:off x="817" y="1322"/>
                    <a:ext cx="14" cy="35"/>
                  </a:xfrm>
                  <a:custGeom>
                    <a:avLst/>
                    <a:gdLst>
                      <a:gd name="T0" fmla="*/ 17 w 21"/>
                      <a:gd name="T1" fmla="*/ 2 h 53"/>
                      <a:gd name="T2" fmla="*/ 0 w 21"/>
                      <a:gd name="T3" fmla="*/ 50 h 53"/>
                      <a:gd name="T4" fmla="*/ 3 w 21"/>
                      <a:gd name="T5" fmla="*/ 51 h 53"/>
                      <a:gd name="T6" fmla="*/ 20 w 21"/>
                      <a:gd name="T7" fmla="*/ 3 h 53"/>
                      <a:gd name="T8" fmla="*/ 17 w 21"/>
                      <a:gd name="T9" fmla="*/ 2 h 53"/>
                    </a:gdLst>
                    <a:ahLst/>
                    <a:cxnLst>
                      <a:cxn ang="0">
                        <a:pos x="T0" y="T1"/>
                      </a:cxn>
                      <a:cxn ang="0">
                        <a:pos x="T2" y="T3"/>
                      </a:cxn>
                      <a:cxn ang="0">
                        <a:pos x="T4" y="T5"/>
                      </a:cxn>
                      <a:cxn ang="0">
                        <a:pos x="T6" y="T7"/>
                      </a:cxn>
                      <a:cxn ang="0">
                        <a:pos x="T8" y="T9"/>
                      </a:cxn>
                    </a:cxnLst>
                    <a:rect l="0" t="0" r="r" b="b"/>
                    <a:pathLst>
                      <a:path w="21" h="53">
                        <a:moveTo>
                          <a:pt x="17" y="2"/>
                        </a:moveTo>
                        <a:cubicBezTo>
                          <a:pt x="8" y="16"/>
                          <a:pt x="8" y="34"/>
                          <a:pt x="0" y="50"/>
                        </a:cubicBezTo>
                        <a:cubicBezTo>
                          <a:pt x="0" y="51"/>
                          <a:pt x="2" y="53"/>
                          <a:pt x="3" y="51"/>
                        </a:cubicBezTo>
                        <a:cubicBezTo>
                          <a:pt x="10" y="36"/>
                          <a:pt x="11" y="17"/>
                          <a:pt x="20" y="3"/>
                        </a:cubicBezTo>
                        <a:cubicBezTo>
                          <a:pt x="21" y="1"/>
                          <a:pt x="18" y="0"/>
                          <a:pt x="17"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7" name="Freeform 213"/>
                  <p:cNvSpPr/>
                  <p:nvPr/>
                </p:nvSpPr>
                <p:spPr bwMode="auto">
                  <a:xfrm>
                    <a:off x="820" y="1324"/>
                    <a:ext cx="13" cy="33"/>
                  </a:xfrm>
                  <a:custGeom>
                    <a:avLst/>
                    <a:gdLst>
                      <a:gd name="T0" fmla="*/ 20 w 20"/>
                      <a:gd name="T1" fmla="*/ 2 h 50"/>
                      <a:gd name="T2" fmla="*/ 19 w 20"/>
                      <a:gd name="T3" fmla="*/ 1 h 50"/>
                      <a:gd name="T4" fmla="*/ 17 w 20"/>
                      <a:gd name="T5" fmla="*/ 1 h 50"/>
                      <a:gd name="T6" fmla="*/ 10 w 20"/>
                      <a:gd name="T7" fmla="*/ 20 h 50"/>
                      <a:gd name="T8" fmla="*/ 6 w 20"/>
                      <a:gd name="T9" fmla="*/ 33 h 50"/>
                      <a:gd name="T10" fmla="*/ 1 w 20"/>
                      <a:gd name="T11" fmla="*/ 47 h 50"/>
                      <a:gd name="T12" fmla="*/ 3 w 20"/>
                      <a:gd name="T13" fmla="*/ 48 h 50"/>
                      <a:gd name="T14" fmla="*/ 3 w 20"/>
                      <a:gd name="T15" fmla="*/ 48 h 50"/>
                      <a:gd name="T16" fmla="*/ 0 w 20"/>
                      <a:gd name="T17" fmla="*/ 48 h 50"/>
                      <a:gd name="T18" fmla="*/ 0 w 20"/>
                      <a:gd name="T19" fmla="*/ 48 h 50"/>
                      <a:gd name="T20" fmla="*/ 2 w 20"/>
                      <a:gd name="T21" fmla="*/ 49 h 50"/>
                      <a:gd name="T22" fmla="*/ 4 w 20"/>
                      <a:gd name="T23" fmla="*/ 45 h 50"/>
                      <a:gd name="T24" fmla="*/ 10 w 20"/>
                      <a:gd name="T25" fmla="*/ 30 h 50"/>
                      <a:gd name="T26" fmla="*/ 19 w 20"/>
                      <a:gd name="T27" fmla="*/ 2 h 50"/>
                      <a:gd name="T28" fmla="*/ 17 w 20"/>
                      <a:gd name="T29" fmla="*/ 2 h 50"/>
                      <a:gd name="T30" fmla="*/ 17 w 20"/>
                      <a:gd name="T31" fmla="*/ 2 h 50"/>
                      <a:gd name="T32" fmla="*/ 20 w 20"/>
                      <a:gd name="T33" fmla="*/ 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 h="50">
                        <a:moveTo>
                          <a:pt x="20" y="2"/>
                        </a:moveTo>
                        <a:cubicBezTo>
                          <a:pt x="19" y="1"/>
                          <a:pt x="19" y="1"/>
                          <a:pt x="19" y="1"/>
                        </a:cubicBezTo>
                        <a:cubicBezTo>
                          <a:pt x="19" y="0"/>
                          <a:pt x="17" y="0"/>
                          <a:pt x="17" y="1"/>
                        </a:cubicBezTo>
                        <a:cubicBezTo>
                          <a:pt x="14" y="7"/>
                          <a:pt x="12" y="14"/>
                          <a:pt x="10" y="20"/>
                        </a:cubicBezTo>
                        <a:cubicBezTo>
                          <a:pt x="9" y="25"/>
                          <a:pt x="7" y="29"/>
                          <a:pt x="6" y="33"/>
                        </a:cubicBezTo>
                        <a:cubicBezTo>
                          <a:pt x="5" y="35"/>
                          <a:pt x="2" y="46"/>
                          <a:pt x="1" y="47"/>
                        </a:cubicBezTo>
                        <a:cubicBezTo>
                          <a:pt x="1" y="47"/>
                          <a:pt x="2" y="48"/>
                          <a:pt x="3" y="48"/>
                        </a:cubicBezTo>
                        <a:cubicBezTo>
                          <a:pt x="3" y="48"/>
                          <a:pt x="3" y="48"/>
                          <a:pt x="3" y="48"/>
                        </a:cubicBezTo>
                        <a:cubicBezTo>
                          <a:pt x="3" y="46"/>
                          <a:pt x="0" y="46"/>
                          <a:pt x="0" y="48"/>
                        </a:cubicBezTo>
                        <a:cubicBezTo>
                          <a:pt x="0" y="48"/>
                          <a:pt x="0" y="48"/>
                          <a:pt x="0" y="48"/>
                        </a:cubicBezTo>
                        <a:cubicBezTo>
                          <a:pt x="0" y="49"/>
                          <a:pt x="1" y="50"/>
                          <a:pt x="2" y="49"/>
                        </a:cubicBezTo>
                        <a:cubicBezTo>
                          <a:pt x="4" y="49"/>
                          <a:pt x="4" y="46"/>
                          <a:pt x="4" y="45"/>
                        </a:cubicBezTo>
                        <a:cubicBezTo>
                          <a:pt x="6" y="40"/>
                          <a:pt x="8" y="35"/>
                          <a:pt x="10" y="30"/>
                        </a:cubicBezTo>
                        <a:cubicBezTo>
                          <a:pt x="13" y="21"/>
                          <a:pt x="16" y="11"/>
                          <a:pt x="19" y="2"/>
                        </a:cubicBezTo>
                        <a:cubicBezTo>
                          <a:pt x="18" y="2"/>
                          <a:pt x="17" y="2"/>
                          <a:pt x="17" y="2"/>
                        </a:cubicBezTo>
                        <a:cubicBezTo>
                          <a:pt x="17" y="2"/>
                          <a:pt x="17" y="2"/>
                          <a:pt x="17" y="2"/>
                        </a:cubicBezTo>
                        <a:cubicBezTo>
                          <a:pt x="17" y="4"/>
                          <a:pt x="20" y="3"/>
                          <a:pt x="2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8" name="Freeform 214"/>
                  <p:cNvSpPr/>
                  <p:nvPr/>
                </p:nvSpPr>
                <p:spPr bwMode="auto">
                  <a:xfrm>
                    <a:off x="544" y="1510"/>
                    <a:ext cx="26" cy="40"/>
                  </a:xfrm>
                  <a:custGeom>
                    <a:avLst/>
                    <a:gdLst>
                      <a:gd name="T0" fmla="*/ 27 w 39"/>
                      <a:gd name="T1" fmla="*/ 57 h 60"/>
                      <a:gd name="T2" fmla="*/ 16 w 39"/>
                      <a:gd name="T3" fmla="*/ 36 h 60"/>
                      <a:gd name="T4" fmla="*/ 5 w 39"/>
                      <a:gd name="T5" fmla="*/ 22 h 60"/>
                      <a:gd name="T6" fmla="*/ 18 w 39"/>
                      <a:gd name="T7" fmla="*/ 4 h 60"/>
                      <a:gd name="T8" fmla="*/ 33 w 39"/>
                      <a:gd name="T9" fmla="*/ 30 h 60"/>
                      <a:gd name="T10" fmla="*/ 23 w 39"/>
                      <a:gd name="T11" fmla="*/ 57 h 60"/>
                      <a:gd name="T12" fmla="*/ 26 w 39"/>
                      <a:gd name="T13" fmla="*/ 57 h 60"/>
                      <a:gd name="T14" fmla="*/ 37 w 39"/>
                      <a:gd name="T15" fmla="*/ 16 h 60"/>
                      <a:gd name="T16" fmla="*/ 15 w 39"/>
                      <a:gd name="T17" fmla="*/ 1 h 60"/>
                      <a:gd name="T18" fmla="*/ 2 w 39"/>
                      <a:gd name="T19" fmla="*/ 20 h 60"/>
                      <a:gd name="T20" fmla="*/ 9 w 39"/>
                      <a:gd name="T21" fmla="*/ 34 h 60"/>
                      <a:gd name="T22" fmla="*/ 21 w 39"/>
                      <a:gd name="T23" fmla="*/ 48 h 60"/>
                      <a:gd name="T24" fmla="*/ 24 w 39"/>
                      <a:gd name="T25" fmla="*/ 59 h 60"/>
                      <a:gd name="T26" fmla="*/ 27 w 39"/>
                      <a:gd name="T27" fmla="*/ 57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9" h="60">
                        <a:moveTo>
                          <a:pt x="27" y="57"/>
                        </a:moveTo>
                        <a:cubicBezTo>
                          <a:pt x="23" y="49"/>
                          <a:pt x="23" y="43"/>
                          <a:pt x="16" y="36"/>
                        </a:cubicBezTo>
                        <a:cubicBezTo>
                          <a:pt x="11" y="32"/>
                          <a:pt x="7" y="28"/>
                          <a:pt x="5" y="22"/>
                        </a:cubicBezTo>
                        <a:cubicBezTo>
                          <a:pt x="2" y="12"/>
                          <a:pt x="9" y="5"/>
                          <a:pt x="18" y="4"/>
                        </a:cubicBezTo>
                        <a:cubicBezTo>
                          <a:pt x="35" y="1"/>
                          <a:pt x="35" y="20"/>
                          <a:pt x="33" y="30"/>
                        </a:cubicBezTo>
                        <a:cubicBezTo>
                          <a:pt x="30" y="39"/>
                          <a:pt x="24" y="47"/>
                          <a:pt x="23" y="57"/>
                        </a:cubicBezTo>
                        <a:cubicBezTo>
                          <a:pt x="23" y="58"/>
                          <a:pt x="26" y="58"/>
                          <a:pt x="26" y="57"/>
                        </a:cubicBezTo>
                        <a:cubicBezTo>
                          <a:pt x="27" y="43"/>
                          <a:pt x="39" y="31"/>
                          <a:pt x="37" y="16"/>
                        </a:cubicBezTo>
                        <a:cubicBezTo>
                          <a:pt x="35" y="5"/>
                          <a:pt x="27" y="0"/>
                          <a:pt x="15" y="1"/>
                        </a:cubicBezTo>
                        <a:cubicBezTo>
                          <a:pt x="7" y="2"/>
                          <a:pt x="0" y="12"/>
                          <a:pt x="2" y="20"/>
                        </a:cubicBezTo>
                        <a:cubicBezTo>
                          <a:pt x="2" y="26"/>
                          <a:pt x="5" y="30"/>
                          <a:pt x="9" y="34"/>
                        </a:cubicBezTo>
                        <a:cubicBezTo>
                          <a:pt x="14" y="39"/>
                          <a:pt x="19" y="41"/>
                          <a:pt x="21" y="48"/>
                        </a:cubicBezTo>
                        <a:cubicBezTo>
                          <a:pt x="22" y="52"/>
                          <a:pt x="23" y="55"/>
                          <a:pt x="24" y="59"/>
                        </a:cubicBezTo>
                        <a:cubicBezTo>
                          <a:pt x="25" y="60"/>
                          <a:pt x="28" y="59"/>
                          <a:pt x="27" y="5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9" name="Freeform 215"/>
                  <p:cNvSpPr/>
                  <p:nvPr/>
                </p:nvSpPr>
                <p:spPr bwMode="auto">
                  <a:xfrm>
                    <a:off x="549" y="1514"/>
                    <a:ext cx="16" cy="17"/>
                  </a:xfrm>
                  <a:custGeom>
                    <a:avLst/>
                    <a:gdLst>
                      <a:gd name="T0" fmla="*/ 11 w 24"/>
                      <a:gd name="T1" fmla="*/ 22 h 25"/>
                      <a:gd name="T2" fmla="*/ 8 w 24"/>
                      <a:gd name="T3" fmla="*/ 5 h 25"/>
                      <a:gd name="T4" fmla="*/ 20 w 24"/>
                      <a:gd name="T5" fmla="*/ 11 h 25"/>
                      <a:gd name="T6" fmla="*/ 6 w 24"/>
                      <a:gd name="T7" fmla="*/ 19 h 25"/>
                      <a:gd name="T8" fmla="*/ 5 w 24"/>
                      <a:gd name="T9" fmla="*/ 22 h 25"/>
                      <a:gd name="T10" fmla="*/ 23 w 24"/>
                      <a:gd name="T11" fmla="*/ 13 h 25"/>
                      <a:gd name="T12" fmla="*/ 10 w 24"/>
                      <a:gd name="T13" fmla="*/ 1 h 25"/>
                      <a:gd name="T14" fmla="*/ 0 w 24"/>
                      <a:gd name="T15" fmla="*/ 13 h 25"/>
                      <a:gd name="T16" fmla="*/ 11 w 24"/>
                      <a:gd name="T17" fmla="*/ 25 h 25"/>
                      <a:gd name="T18" fmla="*/ 11 w 24"/>
                      <a:gd name="T19" fmla="*/ 22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25">
                        <a:moveTo>
                          <a:pt x="11" y="22"/>
                        </a:moveTo>
                        <a:cubicBezTo>
                          <a:pt x="2" y="21"/>
                          <a:pt x="1" y="9"/>
                          <a:pt x="8" y="5"/>
                        </a:cubicBezTo>
                        <a:cubicBezTo>
                          <a:pt x="13" y="2"/>
                          <a:pt x="20" y="5"/>
                          <a:pt x="20" y="11"/>
                        </a:cubicBezTo>
                        <a:cubicBezTo>
                          <a:pt x="20" y="19"/>
                          <a:pt x="12" y="20"/>
                          <a:pt x="6" y="19"/>
                        </a:cubicBezTo>
                        <a:cubicBezTo>
                          <a:pt x="4" y="19"/>
                          <a:pt x="3" y="21"/>
                          <a:pt x="5" y="22"/>
                        </a:cubicBezTo>
                        <a:cubicBezTo>
                          <a:pt x="13" y="23"/>
                          <a:pt x="21" y="21"/>
                          <a:pt x="23" y="13"/>
                        </a:cubicBezTo>
                        <a:cubicBezTo>
                          <a:pt x="24" y="5"/>
                          <a:pt x="18" y="0"/>
                          <a:pt x="10" y="1"/>
                        </a:cubicBezTo>
                        <a:cubicBezTo>
                          <a:pt x="4" y="2"/>
                          <a:pt x="1" y="7"/>
                          <a:pt x="0" y="13"/>
                        </a:cubicBezTo>
                        <a:cubicBezTo>
                          <a:pt x="0" y="19"/>
                          <a:pt x="5" y="24"/>
                          <a:pt x="11" y="25"/>
                        </a:cubicBezTo>
                        <a:cubicBezTo>
                          <a:pt x="13" y="25"/>
                          <a:pt x="13" y="22"/>
                          <a:pt x="11" y="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0" name="Freeform 216"/>
                  <p:cNvSpPr/>
                  <p:nvPr/>
                </p:nvSpPr>
                <p:spPr bwMode="auto">
                  <a:xfrm>
                    <a:off x="549" y="1516"/>
                    <a:ext cx="14" cy="14"/>
                  </a:xfrm>
                  <a:custGeom>
                    <a:avLst/>
                    <a:gdLst>
                      <a:gd name="T0" fmla="*/ 4 w 21"/>
                      <a:gd name="T1" fmla="*/ 5 h 21"/>
                      <a:gd name="T2" fmla="*/ 7 w 21"/>
                      <a:gd name="T3" fmla="*/ 7 h 21"/>
                      <a:gd name="T4" fmla="*/ 5 w 21"/>
                      <a:gd name="T5" fmla="*/ 15 h 21"/>
                      <a:gd name="T6" fmla="*/ 4 w 21"/>
                      <a:gd name="T7" fmla="*/ 14 h 21"/>
                      <a:gd name="T8" fmla="*/ 8 w 21"/>
                      <a:gd name="T9" fmla="*/ 6 h 21"/>
                      <a:gd name="T10" fmla="*/ 12 w 21"/>
                      <a:gd name="T11" fmla="*/ 6 h 21"/>
                      <a:gd name="T12" fmla="*/ 9 w 21"/>
                      <a:gd name="T13" fmla="*/ 18 h 21"/>
                      <a:gd name="T14" fmla="*/ 8 w 21"/>
                      <a:gd name="T15" fmla="*/ 15 h 21"/>
                      <a:gd name="T16" fmla="*/ 13 w 21"/>
                      <a:gd name="T17" fmla="*/ 4 h 21"/>
                      <a:gd name="T18" fmla="*/ 17 w 21"/>
                      <a:gd name="T19" fmla="*/ 3 h 21"/>
                      <a:gd name="T20" fmla="*/ 12 w 21"/>
                      <a:gd name="T21" fmla="*/ 5 h 21"/>
                      <a:gd name="T22" fmla="*/ 11 w 21"/>
                      <a:gd name="T23" fmla="*/ 3 h 21"/>
                      <a:gd name="T24" fmla="*/ 9 w 21"/>
                      <a:gd name="T25" fmla="*/ 10 h 21"/>
                      <a:gd name="T26" fmla="*/ 9 w 21"/>
                      <a:gd name="T27" fmla="*/ 14 h 21"/>
                      <a:gd name="T28" fmla="*/ 12 w 21"/>
                      <a:gd name="T29" fmla="*/ 14 h 21"/>
                      <a:gd name="T30" fmla="*/ 13 w 21"/>
                      <a:gd name="T31" fmla="*/ 13 h 21"/>
                      <a:gd name="T32" fmla="*/ 18 w 21"/>
                      <a:gd name="T33" fmla="*/ 9 h 21"/>
                      <a:gd name="T34" fmla="*/ 17 w 21"/>
                      <a:gd name="T35" fmla="*/ 11 h 21"/>
                      <a:gd name="T36" fmla="*/ 15 w 21"/>
                      <a:gd name="T37" fmla="*/ 8 h 21"/>
                      <a:gd name="T38" fmla="*/ 7 w 21"/>
                      <a:gd name="T39" fmla="*/ 10 h 21"/>
                      <a:gd name="T40" fmla="*/ 7 w 21"/>
                      <a:gd name="T41" fmla="*/ 10 h 21"/>
                      <a:gd name="T42" fmla="*/ 8 w 21"/>
                      <a:gd name="T43" fmla="*/ 14 h 21"/>
                      <a:gd name="T44" fmla="*/ 12 w 21"/>
                      <a:gd name="T45" fmla="*/ 1 h 21"/>
                      <a:gd name="T46" fmla="*/ 17 w 21"/>
                      <a:gd name="T47" fmla="*/ 4 h 21"/>
                      <a:gd name="T48" fmla="*/ 18 w 21"/>
                      <a:gd name="T49" fmla="*/ 10 h 21"/>
                      <a:gd name="T50" fmla="*/ 20 w 21"/>
                      <a:gd name="T51" fmla="*/ 10 h 21"/>
                      <a:gd name="T52" fmla="*/ 21 w 21"/>
                      <a:gd name="T53" fmla="*/ 8 h 21"/>
                      <a:gd name="T54" fmla="*/ 18 w 21"/>
                      <a:gd name="T55" fmla="*/ 8 h 21"/>
                      <a:gd name="T56" fmla="*/ 18 w 21"/>
                      <a:gd name="T57" fmla="*/ 13 h 21"/>
                      <a:gd name="T58" fmla="*/ 15 w 21"/>
                      <a:gd name="T59" fmla="*/ 13 h 21"/>
                      <a:gd name="T60" fmla="*/ 17 w 21"/>
                      <a:gd name="T61" fmla="*/ 6 h 21"/>
                      <a:gd name="T62" fmla="*/ 16 w 21"/>
                      <a:gd name="T63" fmla="*/ 5 h 21"/>
                      <a:gd name="T64" fmla="*/ 11 w 21"/>
                      <a:gd name="T65" fmla="*/ 5 h 21"/>
                      <a:gd name="T66" fmla="*/ 10 w 21"/>
                      <a:gd name="T67" fmla="*/ 13 h 21"/>
                      <a:gd name="T68" fmla="*/ 13 w 21"/>
                      <a:gd name="T69" fmla="*/ 3 h 21"/>
                      <a:gd name="T70" fmla="*/ 14 w 21"/>
                      <a:gd name="T71" fmla="*/ 6 h 21"/>
                      <a:gd name="T72" fmla="*/ 9 w 21"/>
                      <a:gd name="T73" fmla="*/ 17 h 21"/>
                      <a:gd name="T74" fmla="*/ 5 w 21"/>
                      <a:gd name="T75" fmla="*/ 17 h 21"/>
                      <a:gd name="T76" fmla="*/ 8 w 21"/>
                      <a:gd name="T77" fmla="*/ 5 h 21"/>
                      <a:gd name="T78" fmla="*/ 10 w 21"/>
                      <a:gd name="T79" fmla="*/ 4 h 21"/>
                      <a:gd name="T80" fmla="*/ 5 w 21"/>
                      <a:gd name="T81" fmla="*/ 14 h 21"/>
                      <a:gd name="T82" fmla="*/ 1 w 21"/>
                      <a:gd name="T83" fmla="*/ 13 h 21"/>
                      <a:gd name="T84" fmla="*/ 4 w 21"/>
                      <a:gd name="T85" fmla="*/ 5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1" h="21">
                        <a:moveTo>
                          <a:pt x="6" y="11"/>
                        </a:moveTo>
                        <a:cubicBezTo>
                          <a:pt x="6" y="10"/>
                          <a:pt x="6" y="8"/>
                          <a:pt x="7" y="7"/>
                        </a:cubicBezTo>
                        <a:cubicBezTo>
                          <a:pt x="6" y="6"/>
                          <a:pt x="5" y="6"/>
                          <a:pt x="4" y="5"/>
                        </a:cubicBezTo>
                        <a:cubicBezTo>
                          <a:pt x="4" y="8"/>
                          <a:pt x="2" y="11"/>
                          <a:pt x="1" y="13"/>
                        </a:cubicBezTo>
                        <a:cubicBezTo>
                          <a:pt x="2" y="13"/>
                          <a:pt x="3" y="14"/>
                          <a:pt x="3" y="14"/>
                        </a:cubicBezTo>
                        <a:cubicBezTo>
                          <a:pt x="5" y="12"/>
                          <a:pt x="5" y="10"/>
                          <a:pt x="7" y="7"/>
                        </a:cubicBezTo>
                        <a:cubicBezTo>
                          <a:pt x="6" y="7"/>
                          <a:pt x="5" y="7"/>
                          <a:pt x="4" y="7"/>
                        </a:cubicBezTo>
                        <a:cubicBezTo>
                          <a:pt x="4" y="9"/>
                          <a:pt x="3" y="12"/>
                          <a:pt x="2" y="14"/>
                        </a:cubicBezTo>
                        <a:cubicBezTo>
                          <a:pt x="2" y="16"/>
                          <a:pt x="4" y="16"/>
                          <a:pt x="5" y="15"/>
                        </a:cubicBezTo>
                        <a:cubicBezTo>
                          <a:pt x="7" y="12"/>
                          <a:pt x="8" y="8"/>
                          <a:pt x="9" y="5"/>
                        </a:cubicBezTo>
                        <a:cubicBezTo>
                          <a:pt x="9" y="4"/>
                          <a:pt x="8" y="4"/>
                          <a:pt x="7" y="4"/>
                        </a:cubicBezTo>
                        <a:cubicBezTo>
                          <a:pt x="7" y="8"/>
                          <a:pt x="5" y="11"/>
                          <a:pt x="4" y="14"/>
                        </a:cubicBezTo>
                        <a:cubicBezTo>
                          <a:pt x="5" y="14"/>
                          <a:pt x="5" y="15"/>
                          <a:pt x="6" y="15"/>
                        </a:cubicBezTo>
                        <a:cubicBezTo>
                          <a:pt x="8" y="12"/>
                          <a:pt x="9" y="9"/>
                          <a:pt x="11" y="6"/>
                        </a:cubicBezTo>
                        <a:cubicBezTo>
                          <a:pt x="10" y="6"/>
                          <a:pt x="9" y="6"/>
                          <a:pt x="8" y="6"/>
                        </a:cubicBezTo>
                        <a:cubicBezTo>
                          <a:pt x="8" y="10"/>
                          <a:pt x="5" y="13"/>
                          <a:pt x="5" y="17"/>
                        </a:cubicBezTo>
                        <a:cubicBezTo>
                          <a:pt x="5" y="19"/>
                          <a:pt x="8" y="19"/>
                          <a:pt x="8" y="18"/>
                        </a:cubicBezTo>
                        <a:cubicBezTo>
                          <a:pt x="10" y="14"/>
                          <a:pt x="11" y="10"/>
                          <a:pt x="12" y="6"/>
                        </a:cubicBezTo>
                        <a:cubicBezTo>
                          <a:pt x="13" y="4"/>
                          <a:pt x="10" y="3"/>
                          <a:pt x="10" y="5"/>
                        </a:cubicBezTo>
                        <a:cubicBezTo>
                          <a:pt x="8" y="9"/>
                          <a:pt x="6" y="13"/>
                          <a:pt x="6" y="17"/>
                        </a:cubicBezTo>
                        <a:cubicBezTo>
                          <a:pt x="6" y="18"/>
                          <a:pt x="8" y="19"/>
                          <a:pt x="9" y="18"/>
                        </a:cubicBezTo>
                        <a:cubicBezTo>
                          <a:pt x="11" y="14"/>
                          <a:pt x="12" y="10"/>
                          <a:pt x="14" y="6"/>
                        </a:cubicBezTo>
                        <a:cubicBezTo>
                          <a:pt x="13" y="6"/>
                          <a:pt x="12" y="5"/>
                          <a:pt x="11" y="5"/>
                        </a:cubicBezTo>
                        <a:cubicBezTo>
                          <a:pt x="10" y="9"/>
                          <a:pt x="9" y="12"/>
                          <a:pt x="8" y="15"/>
                        </a:cubicBezTo>
                        <a:cubicBezTo>
                          <a:pt x="9" y="16"/>
                          <a:pt x="9" y="16"/>
                          <a:pt x="10" y="16"/>
                        </a:cubicBezTo>
                        <a:cubicBezTo>
                          <a:pt x="12" y="12"/>
                          <a:pt x="12" y="8"/>
                          <a:pt x="15" y="5"/>
                        </a:cubicBezTo>
                        <a:cubicBezTo>
                          <a:pt x="14" y="4"/>
                          <a:pt x="13" y="4"/>
                          <a:pt x="13" y="4"/>
                        </a:cubicBezTo>
                        <a:cubicBezTo>
                          <a:pt x="13" y="7"/>
                          <a:pt x="11" y="10"/>
                          <a:pt x="10" y="13"/>
                        </a:cubicBezTo>
                        <a:cubicBezTo>
                          <a:pt x="11" y="14"/>
                          <a:pt x="12" y="14"/>
                          <a:pt x="13" y="14"/>
                        </a:cubicBezTo>
                        <a:cubicBezTo>
                          <a:pt x="14" y="10"/>
                          <a:pt x="15" y="6"/>
                          <a:pt x="17" y="3"/>
                        </a:cubicBezTo>
                        <a:cubicBezTo>
                          <a:pt x="18" y="1"/>
                          <a:pt x="15" y="0"/>
                          <a:pt x="14" y="1"/>
                        </a:cubicBezTo>
                        <a:cubicBezTo>
                          <a:pt x="13" y="2"/>
                          <a:pt x="13" y="2"/>
                          <a:pt x="12" y="3"/>
                        </a:cubicBezTo>
                        <a:cubicBezTo>
                          <a:pt x="12" y="4"/>
                          <a:pt x="12" y="4"/>
                          <a:pt x="12" y="5"/>
                        </a:cubicBezTo>
                        <a:cubicBezTo>
                          <a:pt x="13" y="5"/>
                          <a:pt x="14" y="4"/>
                          <a:pt x="15" y="5"/>
                        </a:cubicBezTo>
                        <a:cubicBezTo>
                          <a:pt x="15" y="4"/>
                          <a:pt x="14" y="3"/>
                          <a:pt x="14" y="2"/>
                        </a:cubicBezTo>
                        <a:cubicBezTo>
                          <a:pt x="13" y="3"/>
                          <a:pt x="12" y="4"/>
                          <a:pt x="11" y="3"/>
                        </a:cubicBezTo>
                        <a:cubicBezTo>
                          <a:pt x="11" y="4"/>
                          <a:pt x="11" y="5"/>
                          <a:pt x="11" y="6"/>
                        </a:cubicBezTo>
                        <a:cubicBezTo>
                          <a:pt x="12" y="5"/>
                          <a:pt x="15" y="5"/>
                          <a:pt x="14" y="7"/>
                        </a:cubicBezTo>
                        <a:cubicBezTo>
                          <a:pt x="13" y="9"/>
                          <a:pt x="11" y="10"/>
                          <a:pt x="9" y="10"/>
                        </a:cubicBezTo>
                        <a:cubicBezTo>
                          <a:pt x="10" y="11"/>
                          <a:pt x="10" y="12"/>
                          <a:pt x="11" y="13"/>
                        </a:cubicBezTo>
                        <a:cubicBezTo>
                          <a:pt x="12" y="10"/>
                          <a:pt x="13" y="14"/>
                          <a:pt x="11" y="15"/>
                        </a:cubicBezTo>
                        <a:cubicBezTo>
                          <a:pt x="10" y="15"/>
                          <a:pt x="9" y="15"/>
                          <a:pt x="9" y="14"/>
                        </a:cubicBezTo>
                        <a:cubicBezTo>
                          <a:pt x="8" y="13"/>
                          <a:pt x="10" y="12"/>
                          <a:pt x="11" y="11"/>
                        </a:cubicBezTo>
                        <a:cubicBezTo>
                          <a:pt x="12" y="10"/>
                          <a:pt x="14" y="9"/>
                          <a:pt x="15" y="11"/>
                        </a:cubicBezTo>
                        <a:cubicBezTo>
                          <a:pt x="16" y="13"/>
                          <a:pt x="13" y="14"/>
                          <a:pt x="12" y="14"/>
                        </a:cubicBezTo>
                        <a:cubicBezTo>
                          <a:pt x="9" y="15"/>
                          <a:pt x="11" y="11"/>
                          <a:pt x="11" y="10"/>
                        </a:cubicBezTo>
                        <a:cubicBezTo>
                          <a:pt x="12" y="9"/>
                          <a:pt x="13" y="8"/>
                          <a:pt x="14" y="8"/>
                        </a:cubicBezTo>
                        <a:cubicBezTo>
                          <a:pt x="17" y="9"/>
                          <a:pt x="14" y="12"/>
                          <a:pt x="13" y="13"/>
                        </a:cubicBezTo>
                        <a:cubicBezTo>
                          <a:pt x="11" y="14"/>
                          <a:pt x="11" y="11"/>
                          <a:pt x="12" y="10"/>
                        </a:cubicBezTo>
                        <a:cubicBezTo>
                          <a:pt x="12" y="9"/>
                          <a:pt x="14" y="8"/>
                          <a:pt x="15" y="8"/>
                        </a:cubicBezTo>
                        <a:cubicBezTo>
                          <a:pt x="16" y="7"/>
                          <a:pt x="18" y="7"/>
                          <a:pt x="18" y="9"/>
                        </a:cubicBezTo>
                        <a:cubicBezTo>
                          <a:pt x="17" y="11"/>
                          <a:pt x="15" y="13"/>
                          <a:pt x="14" y="13"/>
                        </a:cubicBezTo>
                        <a:cubicBezTo>
                          <a:pt x="10" y="12"/>
                          <a:pt x="14" y="7"/>
                          <a:pt x="16" y="7"/>
                        </a:cubicBezTo>
                        <a:cubicBezTo>
                          <a:pt x="18" y="7"/>
                          <a:pt x="17" y="10"/>
                          <a:pt x="17" y="11"/>
                        </a:cubicBezTo>
                        <a:cubicBezTo>
                          <a:pt x="16" y="13"/>
                          <a:pt x="14" y="14"/>
                          <a:pt x="12" y="14"/>
                        </a:cubicBezTo>
                        <a:cubicBezTo>
                          <a:pt x="7" y="15"/>
                          <a:pt x="10" y="9"/>
                          <a:pt x="11" y="8"/>
                        </a:cubicBezTo>
                        <a:cubicBezTo>
                          <a:pt x="13" y="7"/>
                          <a:pt x="14" y="7"/>
                          <a:pt x="15" y="8"/>
                        </a:cubicBezTo>
                        <a:cubicBezTo>
                          <a:pt x="16" y="10"/>
                          <a:pt x="15" y="12"/>
                          <a:pt x="13" y="14"/>
                        </a:cubicBezTo>
                        <a:cubicBezTo>
                          <a:pt x="12" y="15"/>
                          <a:pt x="10" y="16"/>
                          <a:pt x="8" y="15"/>
                        </a:cubicBezTo>
                        <a:cubicBezTo>
                          <a:pt x="7" y="14"/>
                          <a:pt x="7" y="11"/>
                          <a:pt x="7" y="10"/>
                        </a:cubicBezTo>
                        <a:cubicBezTo>
                          <a:pt x="7" y="7"/>
                          <a:pt x="11" y="3"/>
                          <a:pt x="14" y="5"/>
                        </a:cubicBezTo>
                        <a:cubicBezTo>
                          <a:pt x="17" y="6"/>
                          <a:pt x="17" y="11"/>
                          <a:pt x="15" y="13"/>
                        </a:cubicBezTo>
                        <a:cubicBezTo>
                          <a:pt x="13" y="19"/>
                          <a:pt x="7" y="15"/>
                          <a:pt x="7" y="10"/>
                        </a:cubicBezTo>
                        <a:cubicBezTo>
                          <a:pt x="6" y="7"/>
                          <a:pt x="9" y="4"/>
                          <a:pt x="12" y="4"/>
                        </a:cubicBezTo>
                        <a:cubicBezTo>
                          <a:pt x="17" y="3"/>
                          <a:pt x="18" y="8"/>
                          <a:pt x="16" y="11"/>
                        </a:cubicBezTo>
                        <a:cubicBezTo>
                          <a:pt x="15" y="14"/>
                          <a:pt x="11" y="15"/>
                          <a:pt x="8" y="14"/>
                        </a:cubicBezTo>
                        <a:cubicBezTo>
                          <a:pt x="6" y="13"/>
                          <a:pt x="5" y="15"/>
                          <a:pt x="7" y="16"/>
                        </a:cubicBezTo>
                        <a:cubicBezTo>
                          <a:pt x="12" y="19"/>
                          <a:pt x="19" y="15"/>
                          <a:pt x="20" y="9"/>
                        </a:cubicBezTo>
                        <a:cubicBezTo>
                          <a:pt x="20" y="5"/>
                          <a:pt x="17" y="0"/>
                          <a:pt x="12" y="1"/>
                        </a:cubicBezTo>
                        <a:cubicBezTo>
                          <a:pt x="7" y="2"/>
                          <a:pt x="3" y="7"/>
                          <a:pt x="4" y="12"/>
                        </a:cubicBezTo>
                        <a:cubicBezTo>
                          <a:pt x="5" y="17"/>
                          <a:pt x="11" y="21"/>
                          <a:pt x="16" y="17"/>
                        </a:cubicBezTo>
                        <a:cubicBezTo>
                          <a:pt x="20" y="14"/>
                          <a:pt x="20" y="8"/>
                          <a:pt x="17" y="4"/>
                        </a:cubicBezTo>
                        <a:cubicBezTo>
                          <a:pt x="14" y="0"/>
                          <a:pt x="9" y="1"/>
                          <a:pt x="6" y="5"/>
                        </a:cubicBezTo>
                        <a:cubicBezTo>
                          <a:pt x="3" y="9"/>
                          <a:pt x="3" y="16"/>
                          <a:pt x="8" y="18"/>
                        </a:cubicBezTo>
                        <a:cubicBezTo>
                          <a:pt x="13" y="20"/>
                          <a:pt x="18" y="15"/>
                          <a:pt x="18" y="10"/>
                        </a:cubicBezTo>
                        <a:cubicBezTo>
                          <a:pt x="19" y="5"/>
                          <a:pt x="13" y="2"/>
                          <a:pt x="10" y="5"/>
                        </a:cubicBezTo>
                        <a:cubicBezTo>
                          <a:pt x="6" y="8"/>
                          <a:pt x="5" y="13"/>
                          <a:pt x="9" y="16"/>
                        </a:cubicBezTo>
                        <a:cubicBezTo>
                          <a:pt x="13" y="19"/>
                          <a:pt x="19" y="14"/>
                          <a:pt x="20" y="10"/>
                        </a:cubicBezTo>
                        <a:cubicBezTo>
                          <a:pt x="21" y="6"/>
                          <a:pt x="17" y="3"/>
                          <a:pt x="13" y="5"/>
                        </a:cubicBezTo>
                        <a:cubicBezTo>
                          <a:pt x="9" y="7"/>
                          <a:pt x="8" y="13"/>
                          <a:pt x="12" y="15"/>
                        </a:cubicBezTo>
                        <a:cubicBezTo>
                          <a:pt x="16" y="18"/>
                          <a:pt x="21" y="12"/>
                          <a:pt x="21" y="8"/>
                        </a:cubicBezTo>
                        <a:cubicBezTo>
                          <a:pt x="19" y="3"/>
                          <a:pt x="14" y="5"/>
                          <a:pt x="11" y="7"/>
                        </a:cubicBezTo>
                        <a:cubicBezTo>
                          <a:pt x="8" y="9"/>
                          <a:pt x="7" y="15"/>
                          <a:pt x="12" y="16"/>
                        </a:cubicBezTo>
                        <a:cubicBezTo>
                          <a:pt x="16" y="16"/>
                          <a:pt x="18" y="12"/>
                          <a:pt x="18" y="8"/>
                        </a:cubicBezTo>
                        <a:cubicBezTo>
                          <a:pt x="17" y="4"/>
                          <a:pt x="12" y="5"/>
                          <a:pt x="10" y="7"/>
                        </a:cubicBezTo>
                        <a:cubicBezTo>
                          <a:pt x="8" y="9"/>
                          <a:pt x="6" y="14"/>
                          <a:pt x="8" y="16"/>
                        </a:cubicBezTo>
                        <a:cubicBezTo>
                          <a:pt x="11" y="18"/>
                          <a:pt x="17" y="16"/>
                          <a:pt x="18" y="13"/>
                        </a:cubicBezTo>
                        <a:cubicBezTo>
                          <a:pt x="19" y="10"/>
                          <a:pt x="16" y="6"/>
                          <a:pt x="13" y="7"/>
                        </a:cubicBezTo>
                        <a:cubicBezTo>
                          <a:pt x="9" y="8"/>
                          <a:pt x="3" y="13"/>
                          <a:pt x="7" y="16"/>
                        </a:cubicBezTo>
                        <a:cubicBezTo>
                          <a:pt x="10" y="19"/>
                          <a:pt x="15" y="16"/>
                          <a:pt x="15" y="13"/>
                        </a:cubicBezTo>
                        <a:cubicBezTo>
                          <a:pt x="16" y="8"/>
                          <a:pt x="10" y="8"/>
                          <a:pt x="8" y="11"/>
                        </a:cubicBezTo>
                        <a:cubicBezTo>
                          <a:pt x="8" y="12"/>
                          <a:pt x="9" y="14"/>
                          <a:pt x="10" y="13"/>
                        </a:cubicBezTo>
                        <a:cubicBezTo>
                          <a:pt x="13" y="12"/>
                          <a:pt x="16" y="10"/>
                          <a:pt x="17" y="6"/>
                        </a:cubicBezTo>
                        <a:cubicBezTo>
                          <a:pt x="18" y="2"/>
                          <a:pt x="12" y="3"/>
                          <a:pt x="10" y="3"/>
                        </a:cubicBezTo>
                        <a:cubicBezTo>
                          <a:pt x="8" y="3"/>
                          <a:pt x="9" y="5"/>
                          <a:pt x="10" y="6"/>
                        </a:cubicBezTo>
                        <a:cubicBezTo>
                          <a:pt x="12" y="6"/>
                          <a:pt x="14" y="6"/>
                          <a:pt x="16" y="5"/>
                        </a:cubicBezTo>
                        <a:cubicBezTo>
                          <a:pt x="17" y="4"/>
                          <a:pt x="17" y="2"/>
                          <a:pt x="15" y="2"/>
                        </a:cubicBezTo>
                        <a:cubicBezTo>
                          <a:pt x="14" y="2"/>
                          <a:pt x="12" y="2"/>
                          <a:pt x="11" y="3"/>
                        </a:cubicBezTo>
                        <a:cubicBezTo>
                          <a:pt x="9" y="3"/>
                          <a:pt x="10" y="5"/>
                          <a:pt x="11" y="5"/>
                        </a:cubicBezTo>
                        <a:cubicBezTo>
                          <a:pt x="13" y="6"/>
                          <a:pt x="15" y="5"/>
                          <a:pt x="17" y="3"/>
                        </a:cubicBezTo>
                        <a:cubicBezTo>
                          <a:pt x="16" y="2"/>
                          <a:pt x="15" y="2"/>
                          <a:pt x="14" y="1"/>
                        </a:cubicBezTo>
                        <a:cubicBezTo>
                          <a:pt x="12" y="5"/>
                          <a:pt x="11" y="9"/>
                          <a:pt x="10" y="13"/>
                        </a:cubicBezTo>
                        <a:cubicBezTo>
                          <a:pt x="10" y="15"/>
                          <a:pt x="13" y="16"/>
                          <a:pt x="13" y="14"/>
                        </a:cubicBezTo>
                        <a:cubicBezTo>
                          <a:pt x="14" y="11"/>
                          <a:pt x="16" y="7"/>
                          <a:pt x="16" y="4"/>
                        </a:cubicBezTo>
                        <a:cubicBezTo>
                          <a:pt x="15" y="2"/>
                          <a:pt x="14" y="1"/>
                          <a:pt x="13" y="3"/>
                        </a:cubicBezTo>
                        <a:cubicBezTo>
                          <a:pt x="10" y="6"/>
                          <a:pt x="9" y="11"/>
                          <a:pt x="8" y="16"/>
                        </a:cubicBezTo>
                        <a:cubicBezTo>
                          <a:pt x="7" y="17"/>
                          <a:pt x="9" y="18"/>
                          <a:pt x="10" y="17"/>
                        </a:cubicBezTo>
                        <a:cubicBezTo>
                          <a:pt x="12" y="13"/>
                          <a:pt x="13" y="10"/>
                          <a:pt x="14" y="6"/>
                        </a:cubicBezTo>
                        <a:cubicBezTo>
                          <a:pt x="14" y="4"/>
                          <a:pt x="12" y="3"/>
                          <a:pt x="11" y="5"/>
                        </a:cubicBezTo>
                        <a:cubicBezTo>
                          <a:pt x="10" y="9"/>
                          <a:pt x="8" y="13"/>
                          <a:pt x="6" y="16"/>
                        </a:cubicBezTo>
                        <a:cubicBezTo>
                          <a:pt x="7" y="17"/>
                          <a:pt x="8" y="17"/>
                          <a:pt x="9" y="17"/>
                        </a:cubicBezTo>
                        <a:cubicBezTo>
                          <a:pt x="9" y="13"/>
                          <a:pt x="10" y="10"/>
                          <a:pt x="12" y="6"/>
                        </a:cubicBezTo>
                        <a:cubicBezTo>
                          <a:pt x="11" y="6"/>
                          <a:pt x="10" y="6"/>
                          <a:pt x="9" y="5"/>
                        </a:cubicBezTo>
                        <a:cubicBezTo>
                          <a:pt x="8" y="9"/>
                          <a:pt x="7" y="13"/>
                          <a:pt x="5" y="17"/>
                        </a:cubicBezTo>
                        <a:cubicBezTo>
                          <a:pt x="6" y="17"/>
                          <a:pt x="7" y="17"/>
                          <a:pt x="8" y="17"/>
                        </a:cubicBezTo>
                        <a:cubicBezTo>
                          <a:pt x="8" y="13"/>
                          <a:pt x="10" y="10"/>
                          <a:pt x="11" y="6"/>
                        </a:cubicBezTo>
                        <a:cubicBezTo>
                          <a:pt x="11" y="4"/>
                          <a:pt x="9" y="4"/>
                          <a:pt x="8" y="5"/>
                        </a:cubicBezTo>
                        <a:cubicBezTo>
                          <a:pt x="6" y="8"/>
                          <a:pt x="5" y="11"/>
                          <a:pt x="4" y="14"/>
                        </a:cubicBezTo>
                        <a:cubicBezTo>
                          <a:pt x="3" y="16"/>
                          <a:pt x="5" y="17"/>
                          <a:pt x="6" y="15"/>
                        </a:cubicBezTo>
                        <a:cubicBezTo>
                          <a:pt x="8" y="12"/>
                          <a:pt x="9" y="8"/>
                          <a:pt x="10" y="4"/>
                        </a:cubicBezTo>
                        <a:cubicBezTo>
                          <a:pt x="10" y="2"/>
                          <a:pt x="7" y="2"/>
                          <a:pt x="7" y="4"/>
                        </a:cubicBezTo>
                        <a:cubicBezTo>
                          <a:pt x="5" y="7"/>
                          <a:pt x="4" y="10"/>
                          <a:pt x="2" y="13"/>
                        </a:cubicBezTo>
                        <a:cubicBezTo>
                          <a:pt x="3" y="14"/>
                          <a:pt x="4" y="14"/>
                          <a:pt x="5" y="14"/>
                        </a:cubicBezTo>
                        <a:cubicBezTo>
                          <a:pt x="5" y="12"/>
                          <a:pt x="7" y="9"/>
                          <a:pt x="7" y="7"/>
                        </a:cubicBezTo>
                        <a:cubicBezTo>
                          <a:pt x="7" y="5"/>
                          <a:pt x="5" y="5"/>
                          <a:pt x="4" y="6"/>
                        </a:cubicBezTo>
                        <a:cubicBezTo>
                          <a:pt x="3" y="8"/>
                          <a:pt x="2" y="11"/>
                          <a:pt x="1" y="13"/>
                        </a:cubicBezTo>
                        <a:cubicBezTo>
                          <a:pt x="0" y="15"/>
                          <a:pt x="3" y="16"/>
                          <a:pt x="3" y="14"/>
                        </a:cubicBezTo>
                        <a:cubicBezTo>
                          <a:pt x="5" y="12"/>
                          <a:pt x="6" y="9"/>
                          <a:pt x="7" y="6"/>
                        </a:cubicBezTo>
                        <a:cubicBezTo>
                          <a:pt x="7" y="5"/>
                          <a:pt x="5" y="4"/>
                          <a:pt x="4" y="5"/>
                        </a:cubicBezTo>
                        <a:cubicBezTo>
                          <a:pt x="3" y="7"/>
                          <a:pt x="3" y="9"/>
                          <a:pt x="3" y="11"/>
                        </a:cubicBezTo>
                        <a:cubicBezTo>
                          <a:pt x="3" y="13"/>
                          <a:pt x="6" y="13"/>
                          <a:pt x="6"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1" name="Freeform 217"/>
                  <p:cNvSpPr/>
                  <p:nvPr/>
                </p:nvSpPr>
                <p:spPr bwMode="auto">
                  <a:xfrm>
                    <a:off x="530" y="1583"/>
                    <a:ext cx="36" cy="52"/>
                  </a:xfrm>
                  <a:custGeom>
                    <a:avLst/>
                    <a:gdLst>
                      <a:gd name="T0" fmla="*/ 30 w 54"/>
                      <a:gd name="T1" fmla="*/ 2 h 78"/>
                      <a:gd name="T2" fmla="*/ 7 w 54"/>
                      <a:gd name="T3" fmla="*/ 11 h 78"/>
                      <a:gd name="T4" fmla="*/ 5 w 54"/>
                      <a:gd name="T5" fmla="*/ 47 h 78"/>
                      <a:gd name="T6" fmla="*/ 30 w 54"/>
                      <a:gd name="T7" fmla="*/ 74 h 78"/>
                      <a:gd name="T8" fmla="*/ 54 w 54"/>
                      <a:gd name="T9" fmla="*/ 63 h 78"/>
                      <a:gd name="T10" fmla="*/ 54 w 54"/>
                      <a:gd name="T11" fmla="*/ 61 h 78"/>
                      <a:gd name="T12" fmla="*/ 43 w 54"/>
                      <a:gd name="T13" fmla="*/ 50 h 78"/>
                      <a:gd name="T14" fmla="*/ 40 w 54"/>
                      <a:gd name="T15" fmla="*/ 51 h 78"/>
                      <a:gd name="T16" fmla="*/ 17 w 54"/>
                      <a:gd name="T17" fmla="*/ 34 h 78"/>
                      <a:gd name="T18" fmla="*/ 29 w 54"/>
                      <a:gd name="T19" fmla="*/ 20 h 78"/>
                      <a:gd name="T20" fmla="*/ 27 w 54"/>
                      <a:gd name="T21" fmla="*/ 4 h 78"/>
                      <a:gd name="T22" fmla="*/ 25 w 54"/>
                      <a:gd name="T23" fmla="*/ 4 h 78"/>
                      <a:gd name="T24" fmla="*/ 24 w 54"/>
                      <a:gd name="T25" fmla="*/ 20 h 78"/>
                      <a:gd name="T26" fmla="*/ 20 w 54"/>
                      <a:gd name="T27" fmla="*/ 22 h 78"/>
                      <a:gd name="T28" fmla="*/ 15 w 54"/>
                      <a:gd name="T29" fmla="*/ 31 h 78"/>
                      <a:gd name="T30" fmla="*/ 26 w 54"/>
                      <a:gd name="T31" fmla="*/ 55 h 78"/>
                      <a:gd name="T32" fmla="*/ 38 w 54"/>
                      <a:gd name="T33" fmla="*/ 55 h 78"/>
                      <a:gd name="T34" fmla="*/ 49 w 54"/>
                      <a:gd name="T35" fmla="*/ 60 h 78"/>
                      <a:gd name="T36" fmla="*/ 48 w 54"/>
                      <a:gd name="T37" fmla="*/ 68 h 78"/>
                      <a:gd name="T38" fmla="*/ 21 w 54"/>
                      <a:gd name="T39" fmla="*/ 67 h 78"/>
                      <a:gd name="T40" fmla="*/ 5 w 54"/>
                      <a:gd name="T41" fmla="*/ 33 h 78"/>
                      <a:gd name="T42" fmla="*/ 9 w 54"/>
                      <a:gd name="T43" fmla="*/ 12 h 78"/>
                      <a:gd name="T44" fmla="*/ 30 w 54"/>
                      <a:gd name="T45" fmla="*/ 5 h 78"/>
                      <a:gd name="T46" fmla="*/ 30 w 54"/>
                      <a:gd name="T47" fmla="*/ 2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4" h="78">
                        <a:moveTo>
                          <a:pt x="30" y="2"/>
                        </a:moveTo>
                        <a:cubicBezTo>
                          <a:pt x="19" y="2"/>
                          <a:pt x="13" y="0"/>
                          <a:pt x="7" y="11"/>
                        </a:cubicBezTo>
                        <a:cubicBezTo>
                          <a:pt x="1" y="22"/>
                          <a:pt x="0" y="36"/>
                          <a:pt x="5" y="47"/>
                        </a:cubicBezTo>
                        <a:cubicBezTo>
                          <a:pt x="10" y="59"/>
                          <a:pt x="17" y="70"/>
                          <a:pt x="30" y="74"/>
                        </a:cubicBezTo>
                        <a:cubicBezTo>
                          <a:pt x="40" y="78"/>
                          <a:pt x="50" y="72"/>
                          <a:pt x="54" y="63"/>
                        </a:cubicBezTo>
                        <a:cubicBezTo>
                          <a:pt x="54" y="62"/>
                          <a:pt x="54" y="62"/>
                          <a:pt x="54" y="61"/>
                        </a:cubicBezTo>
                        <a:cubicBezTo>
                          <a:pt x="51" y="58"/>
                          <a:pt x="48" y="52"/>
                          <a:pt x="43" y="50"/>
                        </a:cubicBezTo>
                        <a:cubicBezTo>
                          <a:pt x="42" y="50"/>
                          <a:pt x="40" y="51"/>
                          <a:pt x="40" y="51"/>
                        </a:cubicBezTo>
                        <a:cubicBezTo>
                          <a:pt x="22" y="56"/>
                          <a:pt x="18" y="46"/>
                          <a:pt x="17" y="34"/>
                        </a:cubicBezTo>
                        <a:cubicBezTo>
                          <a:pt x="16" y="12"/>
                          <a:pt x="28" y="29"/>
                          <a:pt x="29" y="20"/>
                        </a:cubicBezTo>
                        <a:cubicBezTo>
                          <a:pt x="31" y="15"/>
                          <a:pt x="30" y="9"/>
                          <a:pt x="27" y="4"/>
                        </a:cubicBezTo>
                        <a:cubicBezTo>
                          <a:pt x="27" y="2"/>
                          <a:pt x="24" y="3"/>
                          <a:pt x="25" y="4"/>
                        </a:cubicBezTo>
                        <a:cubicBezTo>
                          <a:pt x="26" y="8"/>
                          <a:pt x="30" y="18"/>
                          <a:pt x="24" y="20"/>
                        </a:cubicBezTo>
                        <a:cubicBezTo>
                          <a:pt x="24" y="20"/>
                          <a:pt x="20" y="21"/>
                          <a:pt x="20" y="22"/>
                        </a:cubicBezTo>
                        <a:cubicBezTo>
                          <a:pt x="17" y="25"/>
                          <a:pt x="15" y="27"/>
                          <a:pt x="15" y="31"/>
                        </a:cubicBezTo>
                        <a:cubicBezTo>
                          <a:pt x="14" y="41"/>
                          <a:pt x="16" y="50"/>
                          <a:pt x="26" y="55"/>
                        </a:cubicBezTo>
                        <a:cubicBezTo>
                          <a:pt x="30" y="57"/>
                          <a:pt x="34" y="56"/>
                          <a:pt x="38" y="55"/>
                        </a:cubicBezTo>
                        <a:cubicBezTo>
                          <a:pt x="42" y="54"/>
                          <a:pt x="46" y="57"/>
                          <a:pt x="49" y="60"/>
                        </a:cubicBezTo>
                        <a:cubicBezTo>
                          <a:pt x="49" y="63"/>
                          <a:pt x="48" y="65"/>
                          <a:pt x="48" y="68"/>
                        </a:cubicBezTo>
                        <a:cubicBezTo>
                          <a:pt x="38" y="74"/>
                          <a:pt x="29" y="73"/>
                          <a:pt x="21" y="67"/>
                        </a:cubicBezTo>
                        <a:cubicBezTo>
                          <a:pt x="12" y="59"/>
                          <a:pt x="6" y="44"/>
                          <a:pt x="5" y="33"/>
                        </a:cubicBezTo>
                        <a:cubicBezTo>
                          <a:pt x="4" y="26"/>
                          <a:pt x="6" y="19"/>
                          <a:pt x="9" y="12"/>
                        </a:cubicBezTo>
                        <a:cubicBezTo>
                          <a:pt x="13" y="4"/>
                          <a:pt x="22" y="5"/>
                          <a:pt x="30" y="5"/>
                        </a:cubicBezTo>
                        <a:cubicBezTo>
                          <a:pt x="32" y="5"/>
                          <a:pt x="32" y="2"/>
                          <a:pt x="3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2" name="Freeform 218"/>
                  <p:cNvSpPr/>
                  <p:nvPr/>
                </p:nvSpPr>
                <p:spPr bwMode="auto">
                  <a:xfrm>
                    <a:off x="547" y="1585"/>
                    <a:ext cx="5" cy="14"/>
                  </a:xfrm>
                  <a:custGeom>
                    <a:avLst/>
                    <a:gdLst>
                      <a:gd name="T0" fmla="*/ 3 w 8"/>
                      <a:gd name="T1" fmla="*/ 0 h 21"/>
                      <a:gd name="T2" fmla="*/ 3 w 8"/>
                      <a:gd name="T3" fmla="*/ 0 h 21"/>
                      <a:gd name="T4" fmla="*/ 1 w 8"/>
                      <a:gd name="T5" fmla="*/ 1 h 21"/>
                      <a:gd name="T6" fmla="*/ 1 w 8"/>
                      <a:gd name="T7" fmla="*/ 2 h 21"/>
                      <a:gd name="T8" fmla="*/ 2 w 8"/>
                      <a:gd name="T9" fmla="*/ 3 h 21"/>
                      <a:gd name="T10" fmla="*/ 5 w 8"/>
                      <a:gd name="T11" fmla="*/ 12 h 21"/>
                      <a:gd name="T12" fmla="*/ 5 w 8"/>
                      <a:gd name="T13" fmla="*/ 16 h 21"/>
                      <a:gd name="T14" fmla="*/ 2 w 8"/>
                      <a:gd name="T15" fmla="*/ 18 h 21"/>
                      <a:gd name="T16" fmla="*/ 2 w 8"/>
                      <a:gd name="T17" fmla="*/ 21 h 21"/>
                      <a:gd name="T18" fmla="*/ 8 w 8"/>
                      <a:gd name="T19" fmla="*/ 15 h 21"/>
                      <a:gd name="T20" fmla="*/ 4 w 8"/>
                      <a:gd name="T21" fmla="*/ 1 h 21"/>
                      <a:gd name="T22" fmla="*/ 4 w 8"/>
                      <a:gd name="T23" fmla="*/ 2 h 21"/>
                      <a:gd name="T24" fmla="*/ 4 w 8"/>
                      <a:gd name="T25" fmla="*/ 2 h 21"/>
                      <a:gd name="T26" fmla="*/ 2 w 8"/>
                      <a:gd name="T27" fmla="*/ 3 h 21"/>
                      <a:gd name="T28" fmla="*/ 3 w 8"/>
                      <a:gd name="T29" fmla="*/ 3 h 21"/>
                      <a:gd name="T30" fmla="*/ 3 w 8"/>
                      <a:gd name="T31"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 h="21">
                        <a:moveTo>
                          <a:pt x="3" y="0"/>
                        </a:moveTo>
                        <a:cubicBezTo>
                          <a:pt x="3" y="0"/>
                          <a:pt x="3" y="0"/>
                          <a:pt x="3" y="0"/>
                        </a:cubicBezTo>
                        <a:cubicBezTo>
                          <a:pt x="2" y="0"/>
                          <a:pt x="2" y="0"/>
                          <a:pt x="1" y="1"/>
                        </a:cubicBezTo>
                        <a:cubicBezTo>
                          <a:pt x="1" y="1"/>
                          <a:pt x="1" y="1"/>
                          <a:pt x="1" y="2"/>
                        </a:cubicBezTo>
                        <a:cubicBezTo>
                          <a:pt x="1" y="2"/>
                          <a:pt x="1" y="3"/>
                          <a:pt x="2" y="3"/>
                        </a:cubicBezTo>
                        <a:cubicBezTo>
                          <a:pt x="4" y="5"/>
                          <a:pt x="5" y="9"/>
                          <a:pt x="5" y="12"/>
                        </a:cubicBezTo>
                        <a:cubicBezTo>
                          <a:pt x="5" y="13"/>
                          <a:pt x="5" y="14"/>
                          <a:pt x="5" y="16"/>
                        </a:cubicBezTo>
                        <a:cubicBezTo>
                          <a:pt x="5" y="18"/>
                          <a:pt x="4" y="18"/>
                          <a:pt x="2" y="18"/>
                        </a:cubicBezTo>
                        <a:cubicBezTo>
                          <a:pt x="0" y="18"/>
                          <a:pt x="0" y="21"/>
                          <a:pt x="2" y="21"/>
                        </a:cubicBezTo>
                        <a:cubicBezTo>
                          <a:pt x="7" y="21"/>
                          <a:pt x="8" y="19"/>
                          <a:pt x="8" y="15"/>
                        </a:cubicBezTo>
                        <a:cubicBezTo>
                          <a:pt x="8" y="10"/>
                          <a:pt x="7" y="5"/>
                          <a:pt x="4" y="1"/>
                        </a:cubicBezTo>
                        <a:cubicBezTo>
                          <a:pt x="4" y="1"/>
                          <a:pt x="4" y="2"/>
                          <a:pt x="4" y="2"/>
                        </a:cubicBezTo>
                        <a:cubicBezTo>
                          <a:pt x="4" y="2"/>
                          <a:pt x="4" y="2"/>
                          <a:pt x="4" y="2"/>
                        </a:cubicBezTo>
                        <a:cubicBezTo>
                          <a:pt x="3" y="2"/>
                          <a:pt x="3" y="3"/>
                          <a:pt x="2" y="3"/>
                        </a:cubicBezTo>
                        <a:cubicBezTo>
                          <a:pt x="3" y="3"/>
                          <a:pt x="3" y="3"/>
                          <a:pt x="3" y="3"/>
                        </a:cubicBezTo>
                        <a:cubicBezTo>
                          <a:pt x="5" y="3"/>
                          <a:pt x="5"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3" name="Freeform 219"/>
                  <p:cNvSpPr/>
                  <p:nvPr/>
                </p:nvSpPr>
                <p:spPr bwMode="auto">
                  <a:xfrm>
                    <a:off x="548" y="1585"/>
                    <a:ext cx="2" cy="3"/>
                  </a:xfrm>
                  <a:custGeom>
                    <a:avLst/>
                    <a:gdLst>
                      <a:gd name="T0" fmla="*/ 0 w 3"/>
                      <a:gd name="T1" fmla="*/ 2 h 4"/>
                      <a:gd name="T2" fmla="*/ 0 w 3"/>
                      <a:gd name="T3" fmla="*/ 2 h 4"/>
                      <a:gd name="T4" fmla="*/ 3 w 3"/>
                      <a:gd name="T5" fmla="*/ 2 h 4"/>
                      <a:gd name="T6" fmla="*/ 3 w 3"/>
                      <a:gd name="T7" fmla="*/ 2 h 4"/>
                      <a:gd name="T8" fmla="*/ 0 w 3"/>
                      <a:gd name="T9" fmla="*/ 2 h 4"/>
                      <a:gd name="T10" fmla="*/ 0 w 3"/>
                      <a:gd name="T11" fmla="*/ 2 h 4"/>
                      <a:gd name="T12" fmla="*/ 3 w 3"/>
                      <a:gd name="T13" fmla="*/ 2 h 4"/>
                      <a:gd name="T14" fmla="*/ 3 w 3"/>
                      <a:gd name="T15" fmla="*/ 2 h 4"/>
                      <a:gd name="T16" fmla="*/ 0 w 3"/>
                      <a:gd name="T17"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4">
                        <a:moveTo>
                          <a:pt x="0" y="2"/>
                        </a:moveTo>
                        <a:cubicBezTo>
                          <a:pt x="0" y="2"/>
                          <a:pt x="0" y="2"/>
                          <a:pt x="0" y="2"/>
                        </a:cubicBezTo>
                        <a:cubicBezTo>
                          <a:pt x="0" y="4"/>
                          <a:pt x="3" y="4"/>
                          <a:pt x="3" y="2"/>
                        </a:cubicBezTo>
                        <a:cubicBezTo>
                          <a:pt x="3" y="2"/>
                          <a:pt x="3" y="2"/>
                          <a:pt x="3" y="2"/>
                        </a:cubicBezTo>
                        <a:cubicBezTo>
                          <a:pt x="3" y="0"/>
                          <a:pt x="0" y="0"/>
                          <a:pt x="0" y="2"/>
                        </a:cubicBezTo>
                        <a:cubicBezTo>
                          <a:pt x="0" y="2"/>
                          <a:pt x="0" y="2"/>
                          <a:pt x="0" y="2"/>
                        </a:cubicBezTo>
                        <a:cubicBezTo>
                          <a:pt x="0" y="4"/>
                          <a:pt x="3" y="4"/>
                          <a:pt x="3" y="2"/>
                        </a:cubicBezTo>
                        <a:cubicBezTo>
                          <a:pt x="3" y="2"/>
                          <a:pt x="3" y="2"/>
                          <a:pt x="3" y="2"/>
                        </a:cubicBezTo>
                        <a:cubicBezTo>
                          <a:pt x="3" y="0"/>
                          <a:pt x="0" y="0"/>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4" name="Freeform 220"/>
                  <p:cNvSpPr/>
                  <p:nvPr/>
                </p:nvSpPr>
                <p:spPr bwMode="auto">
                  <a:xfrm>
                    <a:off x="556" y="1615"/>
                    <a:ext cx="13" cy="12"/>
                  </a:xfrm>
                  <a:custGeom>
                    <a:avLst/>
                    <a:gdLst>
                      <a:gd name="T0" fmla="*/ 3 w 20"/>
                      <a:gd name="T1" fmla="*/ 7 h 19"/>
                      <a:gd name="T2" fmla="*/ 6 w 20"/>
                      <a:gd name="T3" fmla="*/ 2 h 19"/>
                      <a:gd name="T4" fmla="*/ 4 w 20"/>
                      <a:gd name="T5" fmla="*/ 3 h 19"/>
                      <a:gd name="T6" fmla="*/ 17 w 20"/>
                      <a:gd name="T7" fmla="*/ 13 h 19"/>
                      <a:gd name="T8" fmla="*/ 17 w 20"/>
                      <a:gd name="T9" fmla="*/ 11 h 19"/>
                      <a:gd name="T10" fmla="*/ 14 w 20"/>
                      <a:gd name="T11" fmla="*/ 16 h 19"/>
                      <a:gd name="T12" fmla="*/ 17 w 20"/>
                      <a:gd name="T13" fmla="*/ 16 h 19"/>
                      <a:gd name="T14" fmla="*/ 12 w 20"/>
                      <a:gd name="T15" fmla="*/ 11 h 19"/>
                      <a:gd name="T16" fmla="*/ 10 w 20"/>
                      <a:gd name="T17" fmla="*/ 13 h 19"/>
                      <a:gd name="T18" fmla="*/ 13 w 20"/>
                      <a:gd name="T19" fmla="*/ 14 h 19"/>
                      <a:gd name="T20" fmla="*/ 15 w 20"/>
                      <a:gd name="T21" fmla="*/ 12 h 19"/>
                      <a:gd name="T22" fmla="*/ 14 w 20"/>
                      <a:gd name="T23" fmla="*/ 10 h 19"/>
                      <a:gd name="T24" fmla="*/ 13 w 20"/>
                      <a:gd name="T25" fmla="*/ 12 h 19"/>
                      <a:gd name="T26" fmla="*/ 14 w 20"/>
                      <a:gd name="T27" fmla="*/ 13 h 19"/>
                      <a:gd name="T28" fmla="*/ 16 w 20"/>
                      <a:gd name="T29" fmla="*/ 11 h 19"/>
                      <a:gd name="T30" fmla="*/ 12 w 20"/>
                      <a:gd name="T31" fmla="*/ 9 h 19"/>
                      <a:gd name="T32" fmla="*/ 11 w 20"/>
                      <a:gd name="T33" fmla="*/ 12 h 19"/>
                      <a:gd name="T34" fmla="*/ 12 w 20"/>
                      <a:gd name="T35" fmla="*/ 13 h 19"/>
                      <a:gd name="T36" fmla="*/ 14 w 20"/>
                      <a:gd name="T37" fmla="*/ 11 h 19"/>
                      <a:gd name="T38" fmla="*/ 12 w 20"/>
                      <a:gd name="T39" fmla="*/ 10 h 19"/>
                      <a:gd name="T40" fmla="*/ 10 w 20"/>
                      <a:gd name="T41" fmla="*/ 12 h 19"/>
                      <a:gd name="T42" fmla="*/ 14 w 20"/>
                      <a:gd name="T43" fmla="*/ 18 h 19"/>
                      <a:gd name="T44" fmla="*/ 17 w 20"/>
                      <a:gd name="T45" fmla="*/ 18 h 19"/>
                      <a:gd name="T46" fmla="*/ 19 w 20"/>
                      <a:gd name="T47" fmla="*/ 13 h 19"/>
                      <a:gd name="T48" fmla="*/ 19 w 20"/>
                      <a:gd name="T49" fmla="*/ 11 h 19"/>
                      <a:gd name="T50" fmla="*/ 5 w 20"/>
                      <a:gd name="T51" fmla="*/ 0 h 19"/>
                      <a:gd name="T52" fmla="*/ 3 w 20"/>
                      <a:gd name="T53" fmla="*/ 1 h 19"/>
                      <a:gd name="T54" fmla="*/ 1 w 20"/>
                      <a:gd name="T55" fmla="*/ 5 h 19"/>
                      <a:gd name="T56" fmla="*/ 3 w 20"/>
                      <a:gd name="T57" fmla="*/ 7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0" h="19">
                        <a:moveTo>
                          <a:pt x="3" y="7"/>
                        </a:moveTo>
                        <a:cubicBezTo>
                          <a:pt x="5" y="5"/>
                          <a:pt x="5" y="4"/>
                          <a:pt x="6" y="2"/>
                        </a:cubicBezTo>
                        <a:cubicBezTo>
                          <a:pt x="5" y="2"/>
                          <a:pt x="4" y="2"/>
                          <a:pt x="4" y="3"/>
                        </a:cubicBezTo>
                        <a:cubicBezTo>
                          <a:pt x="8" y="6"/>
                          <a:pt x="13" y="9"/>
                          <a:pt x="17" y="13"/>
                        </a:cubicBezTo>
                        <a:cubicBezTo>
                          <a:pt x="17" y="12"/>
                          <a:pt x="17" y="12"/>
                          <a:pt x="17" y="11"/>
                        </a:cubicBezTo>
                        <a:cubicBezTo>
                          <a:pt x="16" y="13"/>
                          <a:pt x="15" y="15"/>
                          <a:pt x="14" y="16"/>
                        </a:cubicBezTo>
                        <a:cubicBezTo>
                          <a:pt x="15" y="16"/>
                          <a:pt x="16" y="16"/>
                          <a:pt x="17" y="16"/>
                        </a:cubicBezTo>
                        <a:cubicBezTo>
                          <a:pt x="16" y="14"/>
                          <a:pt x="14" y="13"/>
                          <a:pt x="12" y="11"/>
                        </a:cubicBezTo>
                        <a:cubicBezTo>
                          <a:pt x="12" y="11"/>
                          <a:pt x="11" y="12"/>
                          <a:pt x="10" y="13"/>
                        </a:cubicBezTo>
                        <a:cubicBezTo>
                          <a:pt x="11" y="13"/>
                          <a:pt x="12" y="13"/>
                          <a:pt x="13" y="14"/>
                        </a:cubicBezTo>
                        <a:cubicBezTo>
                          <a:pt x="14" y="14"/>
                          <a:pt x="16" y="13"/>
                          <a:pt x="15" y="12"/>
                        </a:cubicBezTo>
                        <a:cubicBezTo>
                          <a:pt x="15" y="11"/>
                          <a:pt x="14" y="11"/>
                          <a:pt x="14" y="10"/>
                        </a:cubicBezTo>
                        <a:cubicBezTo>
                          <a:pt x="14" y="11"/>
                          <a:pt x="13" y="11"/>
                          <a:pt x="13" y="12"/>
                        </a:cubicBezTo>
                        <a:cubicBezTo>
                          <a:pt x="13" y="12"/>
                          <a:pt x="13" y="12"/>
                          <a:pt x="14" y="13"/>
                        </a:cubicBezTo>
                        <a:cubicBezTo>
                          <a:pt x="15" y="14"/>
                          <a:pt x="17" y="12"/>
                          <a:pt x="16" y="11"/>
                        </a:cubicBezTo>
                        <a:cubicBezTo>
                          <a:pt x="15" y="9"/>
                          <a:pt x="14" y="9"/>
                          <a:pt x="12" y="9"/>
                        </a:cubicBezTo>
                        <a:cubicBezTo>
                          <a:pt x="11" y="10"/>
                          <a:pt x="11" y="11"/>
                          <a:pt x="11" y="12"/>
                        </a:cubicBezTo>
                        <a:cubicBezTo>
                          <a:pt x="12" y="12"/>
                          <a:pt x="12" y="13"/>
                          <a:pt x="12" y="13"/>
                        </a:cubicBezTo>
                        <a:cubicBezTo>
                          <a:pt x="13" y="13"/>
                          <a:pt x="14" y="12"/>
                          <a:pt x="14" y="11"/>
                        </a:cubicBezTo>
                        <a:cubicBezTo>
                          <a:pt x="14" y="11"/>
                          <a:pt x="13" y="11"/>
                          <a:pt x="12" y="10"/>
                        </a:cubicBezTo>
                        <a:cubicBezTo>
                          <a:pt x="11" y="10"/>
                          <a:pt x="9" y="11"/>
                          <a:pt x="10" y="12"/>
                        </a:cubicBezTo>
                        <a:cubicBezTo>
                          <a:pt x="11" y="14"/>
                          <a:pt x="13" y="16"/>
                          <a:pt x="14" y="18"/>
                        </a:cubicBezTo>
                        <a:cubicBezTo>
                          <a:pt x="15" y="19"/>
                          <a:pt x="16" y="19"/>
                          <a:pt x="17" y="18"/>
                        </a:cubicBezTo>
                        <a:cubicBezTo>
                          <a:pt x="17" y="16"/>
                          <a:pt x="18" y="14"/>
                          <a:pt x="19" y="13"/>
                        </a:cubicBezTo>
                        <a:cubicBezTo>
                          <a:pt x="20" y="12"/>
                          <a:pt x="20" y="11"/>
                          <a:pt x="19" y="11"/>
                        </a:cubicBezTo>
                        <a:cubicBezTo>
                          <a:pt x="15" y="7"/>
                          <a:pt x="10" y="4"/>
                          <a:pt x="5" y="0"/>
                        </a:cubicBezTo>
                        <a:cubicBezTo>
                          <a:pt x="4" y="0"/>
                          <a:pt x="3" y="0"/>
                          <a:pt x="3" y="1"/>
                        </a:cubicBezTo>
                        <a:cubicBezTo>
                          <a:pt x="3" y="3"/>
                          <a:pt x="2" y="4"/>
                          <a:pt x="1" y="5"/>
                        </a:cubicBezTo>
                        <a:cubicBezTo>
                          <a:pt x="0" y="6"/>
                          <a:pt x="2" y="8"/>
                          <a:pt x="3"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5" name="Freeform 221"/>
                  <p:cNvSpPr/>
                  <p:nvPr/>
                </p:nvSpPr>
                <p:spPr bwMode="auto">
                  <a:xfrm>
                    <a:off x="564" y="1622"/>
                    <a:ext cx="3" cy="3"/>
                  </a:xfrm>
                  <a:custGeom>
                    <a:avLst/>
                    <a:gdLst>
                      <a:gd name="T0" fmla="*/ 3 w 5"/>
                      <a:gd name="T1" fmla="*/ 4 h 5"/>
                      <a:gd name="T2" fmla="*/ 3 w 5"/>
                      <a:gd name="T3" fmla="*/ 3 h 5"/>
                      <a:gd name="T4" fmla="*/ 1 w 5"/>
                      <a:gd name="T5" fmla="*/ 2 h 5"/>
                      <a:gd name="T6" fmla="*/ 1 w 5"/>
                      <a:gd name="T7" fmla="*/ 2 h 5"/>
                      <a:gd name="T8" fmla="*/ 4 w 5"/>
                      <a:gd name="T9" fmla="*/ 3 h 5"/>
                      <a:gd name="T10" fmla="*/ 4 w 5"/>
                      <a:gd name="T11" fmla="*/ 2 h 5"/>
                      <a:gd name="T12" fmla="*/ 2 w 5"/>
                      <a:gd name="T13" fmla="*/ 2 h 5"/>
                      <a:gd name="T14" fmla="*/ 2 w 5"/>
                      <a:gd name="T15" fmla="*/ 2 h 5"/>
                      <a:gd name="T16" fmla="*/ 5 w 5"/>
                      <a:gd name="T17" fmla="*/ 2 h 5"/>
                      <a:gd name="T18" fmla="*/ 5 w 5"/>
                      <a:gd name="T19" fmla="*/ 0 h 5"/>
                      <a:gd name="T20" fmla="*/ 3 w 5"/>
                      <a:gd name="T21" fmla="*/ 0 h 5"/>
                      <a:gd name="T22" fmla="*/ 1 w 5"/>
                      <a:gd name="T23" fmla="*/ 1 h 5"/>
                      <a:gd name="T24" fmla="*/ 4 w 5"/>
                      <a:gd name="T25" fmla="*/ 2 h 5"/>
                      <a:gd name="T26" fmla="*/ 4 w 5"/>
                      <a:gd name="T27" fmla="*/ 1 h 5"/>
                      <a:gd name="T28" fmla="*/ 2 w 5"/>
                      <a:gd name="T29" fmla="*/ 0 h 5"/>
                      <a:gd name="T30" fmla="*/ 0 w 5"/>
                      <a:gd name="T31" fmla="*/ 3 h 5"/>
                      <a:gd name="T32" fmla="*/ 3 w 5"/>
                      <a:gd name="T33"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 h="5">
                        <a:moveTo>
                          <a:pt x="3" y="4"/>
                        </a:moveTo>
                        <a:cubicBezTo>
                          <a:pt x="3" y="3"/>
                          <a:pt x="3" y="3"/>
                          <a:pt x="3" y="3"/>
                        </a:cubicBezTo>
                        <a:cubicBezTo>
                          <a:pt x="2" y="2"/>
                          <a:pt x="2" y="2"/>
                          <a:pt x="1" y="2"/>
                        </a:cubicBezTo>
                        <a:cubicBezTo>
                          <a:pt x="1" y="2"/>
                          <a:pt x="1" y="2"/>
                          <a:pt x="1" y="2"/>
                        </a:cubicBezTo>
                        <a:cubicBezTo>
                          <a:pt x="2" y="4"/>
                          <a:pt x="3" y="4"/>
                          <a:pt x="4" y="3"/>
                        </a:cubicBezTo>
                        <a:cubicBezTo>
                          <a:pt x="4" y="3"/>
                          <a:pt x="4" y="2"/>
                          <a:pt x="4" y="2"/>
                        </a:cubicBezTo>
                        <a:cubicBezTo>
                          <a:pt x="4" y="2"/>
                          <a:pt x="3" y="2"/>
                          <a:pt x="2" y="2"/>
                        </a:cubicBezTo>
                        <a:cubicBezTo>
                          <a:pt x="2" y="2"/>
                          <a:pt x="2" y="2"/>
                          <a:pt x="2" y="2"/>
                        </a:cubicBezTo>
                        <a:cubicBezTo>
                          <a:pt x="3" y="4"/>
                          <a:pt x="5" y="3"/>
                          <a:pt x="5" y="2"/>
                        </a:cubicBezTo>
                        <a:cubicBezTo>
                          <a:pt x="5" y="1"/>
                          <a:pt x="5" y="1"/>
                          <a:pt x="5" y="0"/>
                        </a:cubicBezTo>
                        <a:cubicBezTo>
                          <a:pt x="4" y="0"/>
                          <a:pt x="3" y="0"/>
                          <a:pt x="3" y="0"/>
                        </a:cubicBezTo>
                        <a:cubicBezTo>
                          <a:pt x="2" y="0"/>
                          <a:pt x="2" y="1"/>
                          <a:pt x="1" y="1"/>
                        </a:cubicBezTo>
                        <a:cubicBezTo>
                          <a:pt x="2" y="1"/>
                          <a:pt x="3" y="1"/>
                          <a:pt x="4" y="2"/>
                        </a:cubicBezTo>
                        <a:cubicBezTo>
                          <a:pt x="4" y="1"/>
                          <a:pt x="4" y="1"/>
                          <a:pt x="4" y="1"/>
                        </a:cubicBezTo>
                        <a:cubicBezTo>
                          <a:pt x="4" y="0"/>
                          <a:pt x="3" y="0"/>
                          <a:pt x="2" y="0"/>
                        </a:cubicBezTo>
                        <a:cubicBezTo>
                          <a:pt x="1" y="1"/>
                          <a:pt x="0" y="2"/>
                          <a:pt x="0" y="3"/>
                        </a:cubicBezTo>
                        <a:cubicBezTo>
                          <a:pt x="0" y="5"/>
                          <a:pt x="2" y="5"/>
                          <a:pt x="3"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6" name="Freeform 222"/>
                  <p:cNvSpPr/>
                  <p:nvPr/>
                </p:nvSpPr>
                <p:spPr bwMode="auto">
                  <a:xfrm>
                    <a:off x="553" y="1618"/>
                    <a:ext cx="13" cy="13"/>
                  </a:xfrm>
                  <a:custGeom>
                    <a:avLst/>
                    <a:gdLst>
                      <a:gd name="T0" fmla="*/ 1 w 20"/>
                      <a:gd name="T1" fmla="*/ 3 h 19"/>
                      <a:gd name="T2" fmla="*/ 17 w 20"/>
                      <a:gd name="T3" fmla="*/ 17 h 19"/>
                      <a:gd name="T4" fmla="*/ 18 w 20"/>
                      <a:gd name="T5" fmla="*/ 15 h 19"/>
                      <a:gd name="T6" fmla="*/ 3 w 20"/>
                      <a:gd name="T7" fmla="*/ 1 h 19"/>
                      <a:gd name="T8" fmla="*/ 1 w 20"/>
                      <a:gd name="T9" fmla="*/ 3 h 19"/>
                    </a:gdLst>
                    <a:ahLst/>
                    <a:cxnLst>
                      <a:cxn ang="0">
                        <a:pos x="T0" y="T1"/>
                      </a:cxn>
                      <a:cxn ang="0">
                        <a:pos x="T2" y="T3"/>
                      </a:cxn>
                      <a:cxn ang="0">
                        <a:pos x="T4" y="T5"/>
                      </a:cxn>
                      <a:cxn ang="0">
                        <a:pos x="T6" y="T7"/>
                      </a:cxn>
                      <a:cxn ang="0">
                        <a:pos x="T8" y="T9"/>
                      </a:cxn>
                    </a:cxnLst>
                    <a:rect l="0" t="0" r="r" b="b"/>
                    <a:pathLst>
                      <a:path w="20" h="19">
                        <a:moveTo>
                          <a:pt x="1" y="3"/>
                        </a:moveTo>
                        <a:cubicBezTo>
                          <a:pt x="6" y="8"/>
                          <a:pt x="11" y="13"/>
                          <a:pt x="17" y="17"/>
                        </a:cubicBezTo>
                        <a:cubicBezTo>
                          <a:pt x="19" y="19"/>
                          <a:pt x="20" y="16"/>
                          <a:pt x="18" y="15"/>
                        </a:cubicBezTo>
                        <a:cubicBezTo>
                          <a:pt x="13" y="11"/>
                          <a:pt x="8" y="6"/>
                          <a:pt x="3" y="1"/>
                        </a:cubicBezTo>
                        <a:cubicBezTo>
                          <a:pt x="2" y="0"/>
                          <a:pt x="0" y="2"/>
                          <a:pt x="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7" name="Freeform 223"/>
                  <p:cNvSpPr/>
                  <p:nvPr/>
                </p:nvSpPr>
                <p:spPr bwMode="auto">
                  <a:xfrm>
                    <a:off x="542" y="1585"/>
                    <a:ext cx="6" cy="14"/>
                  </a:xfrm>
                  <a:custGeom>
                    <a:avLst/>
                    <a:gdLst>
                      <a:gd name="T0" fmla="*/ 8 w 8"/>
                      <a:gd name="T1" fmla="*/ 19 h 21"/>
                      <a:gd name="T2" fmla="*/ 6 w 8"/>
                      <a:gd name="T3" fmla="*/ 11 h 21"/>
                      <a:gd name="T4" fmla="*/ 3 w 8"/>
                      <a:gd name="T5" fmla="*/ 2 h 21"/>
                      <a:gd name="T6" fmla="*/ 0 w 8"/>
                      <a:gd name="T7" fmla="*/ 2 h 21"/>
                      <a:gd name="T8" fmla="*/ 3 w 8"/>
                      <a:gd name="T9" fmla="*/ 10 h 21"/>
                      <a:gd name="T10" fmla="*/ 5 w 8"/>
                      <a:gd name="T11" fmla="*/ 20 h 21"/>
                      <a:gd name="T12" fmla="*/ 8 w 8"/>
                      <a:gd name="T13" fmla="*/ 19 h 21"/>
                    </a:gdLst>
                    <a:ahLst/>
                    <a:cxnLst>
                      <a:cxn ang="0">
                        <a:pos x="T0" y="T1"/>
                      </a:cxn>
                      <a:cxn ang="0">
                        <a:pos x="T2" y="T3"/>
                      </a:cxn>
                      <a:cxn ang="0">
                        <a:pos x="T4" y="T5"/>
                      </a:cxn>
                      <a:cxn ang="0">
                        <a:pos x="T6" y="T7"/>
                      </a:cxn>
                      <a:cxn ang="0">
                        <a:pos x="T8" y="T9"/>
                      </a:cxn>
                      <a:cxn ang="0">
                        <a:pos x="T10" y="T11"/>
                      </a:cxn>
                      <a:cxn ang="0">
                        <a:pos x="T12" y="T13"/>
                      </a:cxn>
                    </a:cxnLst>
                    <a:rect l="0" t="0" r="r" b="b"/>
                    <a:pathLst>
                      <a:path w="8" h="21">
                        <a:moveTo>
                          <a:pt x="8" y="19"/>
                        </a:moveTo>
                        <a:cubicBezTo>
                          <a:pt x="7" y="16"/>
                          <a:pt x="6" y="14"/>
                          <a:pt x="6" y="11"/>
                        </a:cubicBezTo>
                        <a:cubicBezTo>
                          <a:pt x="5" y="8"/>
                          <a:pt x="3" y="5"/>
                          <a:pt x="3" y="2"/>
                        </a:cubicBezTo>
                        <a:cubicBezTo>
                          <a:pt x="3" y="0"/>
                          <a:pt x="0" y="0"/>
                          <a:pt x="0" y="2"/>
                        </a:cubicBezTo>
                        <a:cubicBezTo>
                          <a:pt x="0" y="5"/>
                          <a:pt x="2" y="8"/>
                          <a:pt x="3" y="10"/>
                        </a:cubicBezTo>
                        <a:cubicBezTo>
                          <a:pt x="4" y="13"/>
                          <a:pt x="4" y="17"/>
                          <a:pt x="5" y="20"/>
                        </a:cubicBezTo>
                        <a:cubicBezTo>
                          <a:pt x="6" y="21"/>
                          <a:pt x="8" y="21"/>
                          <a:pt x="8" y="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8" name="Freeform 224"/>
                  <p:cNvSpPr/>
                  <p:nvPr/>
                </p:nvSpPr>
                <p:spPr bwMode="auto">
                  <a:xfrm>
                    <a:off x="936" y="1544"/>
                    <a:ext cx="43" cy="44"/>
                  </a:xfrm>
                  <a:custGeom>
                    <a:avLst/>
                    <a:gdLst>
                      <a:gd name="T0" fmla="*/ 42 w 65"/>
                      <a:gd name="T1" fmla="*/ 16 h 65"/>
                      <a:gd name="T2" fmla="*/ 22 w 65"/>
                      <a:gd name="T3" fmla="*/ 24 h 65"/>
                      <a:gd name="T4" fmla="*/ 19 w 65"/>
                      <a:gd name="T5" fmla="*/ 40 h 65"/>
                      <a:gd name="T6" fmla="*/ 32 w 65"/>
                      <a:gd name="T7" fmla="*/ 41 h 65"/>
                      <a:gd name="T8" fmla="*/ 43 w 65"/>
                      <a:gd name="T9" fmla="*/ 16 h 65"/>
                      <a:gd name="T10" fmla="*/ 40 w 65"/>
                      <a:gd name="T11" fmla="*/ 16 h 65"/>
                      <a:gd name="T12" fmla="*/ 50 w 65"/>
                      <a:gd name="T13" fmla="*/ 43 h 65"/>
                      <a:gd name="T14" fmla="*/ 63 w 65"/>
                      <a:gd name="T15" fmla="*/ 22 h 65"/>
                      <a:gd name="T16" fmla="*/ 46 w 65"/>
                      <a:gd name="T17" fmla="*/ 4 h 65"/>
                      <a:gd name="T18" fmla="*/ 4 w 65"/>
                      <a:gd name="T19" fmla="*/ 33 h 65"/>
                      <a:gd name="T20" fmla="*/ 52 w 65"/>
                      <a:gd name="T21" fmla="*/ 49 h 65"/>
                      <a:gd name="T22" fmla="*/ 50 w 65"/>
                      <a:gd name="T23" fmla="*/ 47 h 65"/>
                      <a:gd name="T24" fmla="*/ 10 w 65"/>
                      <a:gd name="T25" fmla="*/ 40 h 65"/>
                      <a:gd name="T26" fmla="*/ 33 w 65"/>
                      <a:gd name="T27" fmla="*/ 6 h 65"/>
                      <a:gd name="T28" fmla="*/ 56 w 65"/>
                      <a:gd name="T29" fmla="*/ 12 h 65"/>
                      <a:gd name="T30" fmla="*/ 49 w 65"/>
                      <a:gd name="T31" fmla="*/ 40 h 65"/>
                      <a:gd name="T32" fmla="*/ 43 w 65"/>
                      <a:gd name="T33" fmla="*/ 16 h 65"/>
                      <a:gd name="T34" fmla="*/ 40 w 65"/>
                      <a:gd name="T35" fmla="*/ 16 h 65"/>
                      <a:gd name="T36" fmla="*/ 32 w 65"/>
                      <a:gd name="T37" fmla="*/ 37 h 65"/>
                      <a:gd name="T38" fmla="*/ 28 w 65"/>
                      <a:gd name="T39" fmla="*/ 40 h 65"/>
                      <a:gd name="T40" fmla="*/ 26 w 65"/>
                      <a:gd name="T41" fmla="*/ 23 h 65"/>
                      <a:gd name="T42" fmla="*/ 42 w 65"/>
                      <a:gd name="T43" fmla="*/ 18 h 65"/>
                      <a:gd name="T44" fmla="*/ 42 w 65"/>
                      <a:gd name="T45" fmla="*/ 16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5" h="65">
                        <a:moveTo>
                          <a:pt x="42" y="16"/>
                        </a:moveTo>
                        <a:cubicBezTo>
                          <a:pt x="33" y="15"/>
                          <a:pt x="27" y="17"/>
                          <a:pt x="22" y="24"/>
                        </a:cubicBezTo>
                        <a:cubicBezTo>
                          <a:pt x="18" y="29"/>
                          <a:pt x="16" y="34"/>
                          <a:pt x="19" y="40"/>
                        </a:cubicBezTo>
                        <a:cubicBezTo>
                          <a:pt x="22" y="45"/>
                          <a:pt x="28" y="43"/>
                          <a:pt x="32" y="41"/>
                        </a:cubicBezTo>
                        <a:cubicBezTo>
                          <a:pt x="39" y="35"/>
                          <a:pt x="39" y="24"/>
                          <a:pt x="43" y="16"/>
                        </a:cubicBezTo>
                        <a:cubicBezTo>
                          <a:pt x="42" y="16"/>
                          <a:pt x="41" y="16"/>
                          <a:pt x="40" y="16"/>
                        </a:cubicBezTo>
                        <a:cubicBezTo>
                          <a:pt x="39" y="23"/>
                          <a:pt x="37" y="46"/>
                          <a:pt x="50" y="43"/>
                        </a:cubicBezTo>
                        <a:cubicBezTo>
                          <a:pt x="59" y="41"/>
                          <a:pt x="63" y="30"/>
                          <a:pt x="63" y="22"/>
                        </a:cubicBezTo>
                        <a:cubicBezTo>
                          <a:pt x="63" y="12"/>
                          <a:pt x="55" y="6"/>
                          <a:pt x="46" y="4"/>
                        </a:cubicBezTo>
                        <a:cubicBezTo>
                          <a:pt x="29" y="0"/>
                          <a:pt x="0" y="14"/>
                          <a:pt x="4" y="33"/>
                        </a:cubicBezTo>
                        <a:cubicBezTo>
                          <a:pt x="9" y="54"/>
                          <a:pt x="36" y="65"/>
                          <a:pt x="52" y="49"/>
                        </a:cubicBezTo>
                        <a:cubicBezTo>
                          <a:pt x="53" y="48"/>
                          <a:pt x="51" y="46"/>
                          <a:pt x="50" y="47"/>
                        </a:cubicBezTo>
                        <a:cubicBezTo>
                          <a:pt x="37" y="60"/>
                          <a:pt x="19" y="54"/>
                          <a:pt x="10" y="40"/>
                        </a:cubicBezTo>
                        <a:cubicBezTo>
                          <a:pt x="0" y="23"/>
                          <a:pt x="19" y="10"/>
                          <a:pt x="33" y="6"/>
                        </a:cubicBezTo>
                        <a:cubicBezTo>
                          <a:pt x="41" y="5"/>
                          <a:pt x="50" y="7"/>
                          <a:pt x="56" y="12"/>
                        </a:cubicBezTo>
                        <a:cubicBezTo>
                          <a:pt x="65" y="20"/>
                          <a:pt x="59" y="36"/>
                          <a:pt x="49" y="40"/>
                        </a:cubicBezTo>
                        <a:cubicBezTo>
                          <a:pt x="40" y="44"/>
                          <a:pt x="42" y="20"/>
                          <a:pt x="43" y="16"/>
                        </a:cubicBezTo>
                        <a:cubicBezTo>
                          <a:pt x="43" y="14"/>
                          <a:pt x="40" y="14"/>
                          <a:pt x="40" y="16"/>
                        </a:cubicBezTo>
                        <a:cubicBezTo>
                          <a:pt x="37" y="23"/>
                          <a:pt x="37" y="30"/>
                          <a:pt x="32" y="37"/>
                        </a:cubicBezTo>
                        <a:cubicBezTo>
                          <a:pt x="30" y="38"/>
                          <a:pt x="29" y="39"/>
                          <a:pt x="28" y="40"/>
                        </a:cubicBezTo>
                        <a:cubicBezTo>
                          <a:pt x="21" y="34"/>
                          <a:pt x="20" y="28"/>
                          <a:pt x="26" y="23"/>
                        </a:cubicBezTo>
                        <a:cubicBezTo>
                          <a:pt x="30" y="18"/>
                          <a:pt x="36" y="18"/>
                          <a:pt x="42" y="18"/>
                        </a:cubicBezTo>
                        <a:cubicBezTo>
                          <a:pt x="44" y="19"/>
                          <a:pt x="44" y="16"/>
                          <a:pt x="42"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9" name="Freeform 225"/>
                  <p:cNvSpPr/>
                  <p:nvPr/>
                </p:nvSpPr>
                <p:spPr bwMode="auto">
                  <a:xfrm>
                    <a:off x="960" y="1515"/>
                    <a:ext cx="35" cy="20"/>
                  </a:xfrm>
                  <a:custGeom>
                    <a:avLst/>
                    <a:gdLst>
                      <a:gd name="T0" fmla="*/ 4 w 52"/>
                      <a:gd name="T1" fmla="*/ 6 h 30"/>
                      <a:gd name="T2" fmla="*/ 31 w 52"/>
                      <a:gd name="T3" fmla="*/ 6 h 30"/>
                      <a:gd name="T4" fmla="*/ 42 w 52"/>
                      <a:gd name="T5" fmla="*/ 5 h 30"/>
                      <a:gd name="T6" fmla="*/ 40 w 52"/>
                      <a:gd name="T7" fmla="*/ 13 h 30"/>
                      <a:gd name="T8" fmla="*/ 32 w 52"/>
                      <a:gd name="T9" fmla="*/ 22 h 30"/>
                      <a:gd name="T10" fmla="*/ 29 w 52"/>
                      <a:gd name="T11" fmla="*/ 25 h 30"/>
                      <a:gd name="T12" fmla="*/ 19 w 52"/>
                      <a:gd name="T13" fmla="*/ 21 h 30"/>
                      <a:gd name="T14" fmla="*/ 2 w 52"/>
                      <a:gd name="T15" fmla="*/ 6 h 30"/>
                      <a:gd name="T16" fmla="*/ 0 w 52"/>
                      <a:gd name="T17" fmla="*/ 7 h 30"/>
                      <a:gd name="T18" fmla="*/ 24 w 52"/>
                      <a:gd name="T19" fmla="*/ 28 h 30"/>
                      <a:gd name="T20" fmla="*/ 32 w 52"/>
                      <a:gd name="T21" fmla="*/ 25 h 30"/>
                      <a:gd name="T22" fmla="*/ 51 w 52"/>
                      <a:gd name="T23" fmla="*/ 6 h 30"/>
                      <a:gd name="T24" fmla="*/ 50 w 52"/>
                      <a:gd name="T25" fmla="*/ 5 h 30"/>
                      <a:gd name="T26" fmla="*/ 3 w 52"/>
                      <a:gd name="T27" fmla="*/ 5 h 30"/>
                      <a:gd name="T28" fmla="*/ 3 w 52"/>
                      <a:gd name="T29" fmla="*/ 7 h 30"/>
                      <a:gd name="T30" fmla="*/ 4 w 52"/>
                      <a:gd name="T31" fmla="*/ 7 h 30"/>
                      <a:gd name="T32" fmla="*/ 4 w 52"/>
                      <a:gd name="T33" fmla="*/ 6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30">
                        <a:moveTo>
                          <a:pt x="4" y="6"/>
                        </a:moveTo>
                        <a:cubicBezTo>
                          <a:pt x="12" y="9"/>
                          <a:pt x="23" y="7"/>
                          <a:pt x="31" y="6"/>
                        </a:cubicBezTo>
                        <a:cubicBezTo>
                          <a:pt x="35" y="5"/>
                          <a:pt x="39" y="5"/>
                          <a:pt x="42" y="5"/>
                        </a:cubicBezTo>
                        <a:cubicBezTo>
                          <a:pt x="52" y="5"/>
                          <a:pt x="43" y="10"/>
                          <a:pt x="40" y="13"/>
                        </a:cubicBezTo>
                        <a:cubicBezTo>
                          <a:pt x="37" y="16"/>
                          <a:pt x="35" y="19"/>
                          <a:pt x="32" y="22"/>
                        </a:cubicBezTo>
                        <a:cubicBezTo>
                          <a:pt x="31" y="23"/>
                          <a:pt x="30" y="24"/>
                          <a:pt x="29" y="25"/>
                        </a:cubicBezTo>
                        <a:cubicBezTo>
                          <a:pt x="26" y="28"/>
                          <a:pt x="21" y="23"/>
                          <a:pt x="19" y="21"/>
                        </a:cubicBezTo>
                        <a:cubicBezTo>
                          <a:pt x="13" y="17"/>
                          <a:pt x="5" y="13"/>
                          <a:pt x="2" y="6"/>
                        </a:cubicBezTo>
                        <a:cubicBezTo>
                          <a:pt x="2" y="5"/>
                          <a:pt x="0" y="5"/>
                          <a:pt x="0" y="7"/>
                        </a:cubicBezTo>
                        <a:cubicBezTo>
                          <a:pt x="4" y="16"/>
                          <a:pt x="17" y="23"/>
                          <a:pt x="24" y="28"/>
                        </a:cubicBezTo>
                        <a:cubicBezTo>
                          <a:pt x="28" y="30"/>
                          <a:pt x="30" y="27"/>
                          <a:pt x="32" y="25"/>
                        </a:cubicBezTo>
                        <a:cubicBezTo>
                          <a:pt x="38" y="18"/>
                          <a:pt x="44" y="12"/>
                          <a:pt x="51" y="6"/>
                        </a:cubicBezTo>
                        <a:cubicBezTo>
                          <a:pt x="51" y="6"/>
                          <a:pt x="51" y="5"/>
                          <a:pt x="50" y="5"/>
                        </a:cubicBezTo>
                        <a:cubicBezTo>
                          <a:pt x="36" y="0"/>
                          <a:pt x="18" y="5"/>
                          <a:pt x="3" y="5"/>
                        </a:cubicBezTo>
                        <a:cubicBezTo>
                          <a:pt x="2" y="5"/>
                          <a:pt x="2" y="7"/>
                          <a:pt x="3" y="7"/>
                        </a:cubicBezTo>
                        <a:cubicBezTo>
                          <a:pt x="3" y="7"/>
                          <a:pt x="3" y="7"/>
                          <a:pt x="4" y="7"/>
                        </a:cubicBezTo>
                        <a:cubicBezTo>
                          <a:pt x="5" y="8"/>
                          <a:pt x="5" y="6"/>
                          <a:pt x="4"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0" name="Freeform 226"/>
                  <p:cNvSpPr/>
                  <p:nvPr/>
                </p:nvSpPr>
                <p:spPr bwMode="auto">
                  <a:xfrm>
                    <a:off x="960" y="1516"/>
                    <a:ext cx="37" cy="27"/>
                  </a:xfrm>
                  <a:custGeom>
                    <a:avLst/>
                    <a:gdLst>
                      <a:gd name="T0" fmla="*/ 3 w 55"/>
                      <a:gd name="T1" fmla="*/ 5 h 40"/>
                      <a:gd name="T2" fmla="*/ 2 w 55"/>
                      <a:gd name="T3" fmla="*/ 4 h 40"/>
                      <a:gd name="T4" fmla="*/ 0 w 55"/>
                      <a:gd name="T5" fmla="*/ 5 h 40"/>
                      <a:gd name="T6" fmla="*/ 2 w 55"/>
                      <a:gd name="T7" fmla="*/ 37 h 40"/>
                      <a:gd name="T8" fmla="*/ 3 w 55"/>
                      <a:gd name="T9" fmla="*/ 38 h 40"/>
                      <a:gd name="T10" fmla="*/ 34 w 55"/>
                      <a:gd name="T11" fmla="*/ 38 h 40"/>
                      <a:gd name="T12" fmla="*/ 51 w 55"/>
                      <a:gd name="T13" fmla="*/ 36 h 40"/>
                      <a:gd name="T14" fmla="*/ 53 w 55"/>
                      <a:gd name="T15" fmla="*/ 23 h 40"/>
                      <a:gd name="T16" fmla="*/ 50 w 55"/>
                      <a:gd name="T17" fmla="*/ 1 h 40"/>
                      <a:gd name="T18" fmla="*/ 48 w 55"/>
                      <a:gd name="T19" fmla="*/ 2 h 40"/>
                      <a:gd name="T20" fmla="*/ 50 w 55"/>
                      <a:gd name="T21" fmla="*/ 13 h 40"/>
                      <a:gd name="T22" fmla="*/ 51 w 55"/>
                      <a:gd name="T23" fmla="*/ 26 h 40"/>
                      <a:gd name="T24" fmla="*/ 47 w 55"/>
                      <a:gd name="T25" fmla="*/ 36 h 40"/>
                      <a:gd name="T26" fmla="*/ 30 w 55"/>
                      <a:gd name="T27" fmla="*/ 36 h 40"/>
                      <a:gd name="T28" fmla="*/ 4 w 55"/>
                      <a:gd name="T29" fmla="*/ 33 h 40"/>
                      <a:gd name="T30" fmla="*/ 3 w 55"/>
                      <a:gd name="T31" fmla="*/ 19 h 40"/>
                      <a:gd name="T32" fmla="*/ 2 w 55"/>
                      <a:gd name="T33" fmla="*/ 6 h 40"/>
                      <a:gd name="T34" fmla="*/ 3 w 55"/>
                      <a:gd name="T35" fmla="*/ 5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5" h="40">
                        <a:moveTo>
                          <a:pt x="3" y="5"/>
                        </a:moveTo>
                        <a:cubicBezTo>
                          <a:pt x="2" y="5"/>
                          <a:pt x="2" y="4"/>
                          <a:pt x="2" y="4"/>
                        </a:cubicBezTo>
                        <a:cubicBezTo>
                          <a:pt x="1" y="4"/>
                          <a:pt x="0" y="4"/>
                          <a:pt x="0" y="5"/>
                        </a:cubicBezTo>
                        <a:cubicBezTo>
                          <a:pt x="0" y="16"/>
                          <a:pt x="2" y="26"/>
                          <a:pt x="2" y="37"/>
                        </a:cubicBezTo>
                        <a:cubicBezTo>
                          <a:pt x="2" y="37"/>
                          <a:pt x="2" y="38"/>
                          <a:pt x="3" y="38"/>
                        </a:cubicBezTo>
                        <a:cubicBezTo>
                          <a:pt x="13" y="37"/>
                          <a:pt x="23" y="37"/>
                          <a:pt x="34" y="38"/>
                        </a:cubicBezTo>
                        <a:cubicBezTo>
                          <a:pt x="38" y="38"/>
                          <a:pt x="47" y="40"/>
                          <a:pt x="51" y="36"/>
                        </a:cubicBezTo>
                        <a:cubicBezTo>
                          <a:pt x="55" y="34"/>
                          <a:pt x="53" y="27"/>
                          <a:pt x="53" y="23"/>
                        </a:cubicBezTo>
                        <a:cubicBezTo>
                          <a:pt x="53" y="17"/>
                          <a:pt x="53" y="6"/>
                          <a:pt x="50" y="1"/>
                        </a:cubicBezTo>
                        <a:cubicBezTo>
                          <a:pt x="49" y="0"/>
                          <a:pt x="48" y="1"/>
                          <a:pt x="48" y="2"/>
                        </a:cubicBezTo>
                        <a:cubicBezTo>
                          <a:pt x="50" y="5"/>
                          <a:pt x="50" y="10"/>
                          <a:pt x="50" y="13"/>
                        </a:cubicBezTo>
                        <a:cubicBezTo>
                          <a:pt x="50" y="17"/>
                          <a:pt x="51" y="22"/>
                          <a:pt x="51" y="26"/>
                        </a:cubicBezTo>
                        <a:cubicBezTo>
                          <a:pt x="51" y="30"/>
                          <a:pt x="52" y="35"/>
                          <a:pt x="47" y="36"/>
                        </a:cubicBezTo>
                        <a:cubicBezTo>
                          <a:pt x="42" y="37"/>
                          <a:pt x="36" y="36"/>
                          <a:pt x="30" y="36"/>
                        </a:cubicBezTo>
                        <a:cubicBezTo>
                          <a:pt x="28" y="35"/>
                          <a:pt x="4" y="36"/>
                          <a:pt x="4" y="33"/>
                        </a:cubicBezTo>
                        <a:cubicBezTo>
                          <a:pt x="4" y="28"/>
                          <a:pt x="4" y="24"/>
                          <a:pt x="3" y="19"/>
                        </a:cubicBezTo>
                        <a:cubicBezTo>
                          <a:pt x="3" y="17"/>
                          <a:pt x="3" y="7"/>
                          <a:pt x="2" y="6"/>
                        </a:cubicBezTo>
                        <a:cubicBezTo>
                          <a:pt x="3" y="7"/>
                          <a:pt x="4" y="5"/>
                          <a:pt x="3"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1" name="Freeform 227"/>
                  <p:cNvSpPr/>
                  <p:nvPr/>
                </p:nvSpPr>
                <p:spPr bwMode="auto">
                  <a:xfrm>
                    <a:off x="959" y="1504"/>
                    <a:ext cx="36" cy="17"/>
                  </a:xfrm>
                  <a:custGeom>
                    <a:avLst/>
                    <a:gdLst>
                      <a:gd name="T0" fmla="*/ 3 w 53"/>
                      <a:gd name="T1" fmla="*/ 25 h 26"/>
                      <a:gd name="T2" fmla="*/ 11 w 53"/>
                      <a:gd name="T3" fmla="*/ 17 h 26"/>
                      <a:gd name="T4" fmla="*/ 22 w 53"/>
                      <a:gd name="T5" fmla="*/ 7 h 26"/>
                      <a:gd name="T6" fmla="*/ 34 w 53"/>
                      <a:gd name="T7" fmla="*/ 7 h 26"/>
                      <a:gd name="T8" fmla="*/ 51 w 53"/>
                      <a:gd name="T9" fmla="*/ 22 h 26"/>
                      <a:gd name="T10" fmla="*/ 52 w 53"/>
                      <a:gd name="T11" fmla="*/ 21 h 26"/>
                      <a:gd name="T12" fmla="*/ 39 w 53"/>
                      <a:gd name="T13" fmla="*/ 9 h 26"/>
                      <a:gd name="T14" fmla="*/ 26 w 53"/>
                      <a:gd name="T15" fmla="*/ 0 h 26"/>
                      <a:gd name="T16" fmla="*/ 20 w 53"/>
                      <a:gd name="T17" fmla="*/ 6 h 26"/>
                      <a:gd name="T18" fmla="*/ 12 w 53"/>
                      <a:gd name="T19" fmla="*/ 14 h 26"/>
                      <a:gd name="T20" fmla="*/ 2 w 53"/>
                      <a:gd name="T21" fmla="*/ 24 h 26"/>
                      <a:gd name="T22" fmla="*/ 3 w 53"/>
                      <a:gd name="T23" fmla="*/ 25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3" h="26">
                        <a:moveTo>
                          <a:pt x="3" y="25"/>
                        </a:moveTo>
                        <a:cubicBezTo>
                          <a:pt x="6" y="23"/>
                          <a:pt x="8" y="20"/>
                          <a:pt x="11" y="17"/>
                        </a:cubicBezTo>
                        <a:cubicBezTo>
                          <a:pt x="15" y="14"/>
                          <a:pt x="19" y="11"/>
                          <a:pt x="22" y="7"/>
                        </a:cubicBezTo>
                        <a:cubicBezTo>
                          <a:pt x="26" y="1"/>
                          <a:pt x="29" y="4"/>
                          <a:pt x="34" y="7"/>
                        </a:cubicBezTo>
                        <a:cubicBezTo>
                          <a:pt x="40" y="12"/>
                          <a:pt x="47" y="16"/>
                          <a:pt x="51" y="22"/>
                        </a:cubicBezTo>
                        <a:cubicBezTo>
                          <a:pt x="51" y="23"/>
                          <a:pt x="53" y="22"/>
                          <a:pt x="52" y="21"/>
                        </a:cubicBezTo>
                        <a:cubicBezTo>
                          <a:pt x="49" y="16"/>
                          <a:pt x="44" y="12"/>
                          <a:pt x="39" y="9"/>
                        </a:cubicBezTo>
                        <a:cubicBezTo>
                          <a:pt x="36" y="6"/>
                          <a:pt x="31" y="1"/>
                          <a:pt x="26" y="0"/>
                        </a:cubicBezTo>
                        <a:cubicBezTo>
                          <a:pt x="24" y="0"/>
                          <a:pt x="21" y="4"/>
                          <a:pt x="20" y="6"/>
                        </a:cubicBezTo>
                        <a:cubicBezTo>
                          <a:pt x="18" y="9"/>
                          <a:pt x="15" y="11"/>
                          <a:pt x="12" y="14"/>
                        </a:cubicBezTo>
                        <a:cubicBezTo>
                          <a:pt x="8" y="17"/>
                          <a:pt x="6" y="21"/>
                          <a:pt x="2" y="24"/>
                        </a:cubicBezTo>
                        <a:cubicBezTo>
                          <a:pt x="0" y="24"/>
                          <a:pt x="1" y="26"/>
                          <a:pt x="3"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2" name="Freeform 228"/>
                  <p:cNvSpPr/>
                  <p:nvPr/>
                </p:nvSpPr>
                <p:spPr bwMode="auto">
                  <a:xfrm>
                    <a:off x="911" y="1456"/>
                    <a:ext cx="8" cy="58"/>
                  </a:xfrm>
                  <a:custGeom>
                    <a:avLst/>
                    <a:gdLst>
                      <a:gd name="T0" fmla="*/ 3 w 13"/>
                      <a:gd name="T1" fmla="*/ 2 h 87"/>
                      <a:gd name="T2" fmla="*/ 2 w 13"/>
                      <a:gd name="T3" fmla="*/ 40 h 87"/>
                      <a:gd name="T4" fmla="*/ 4 w 13"/>
                      <a:gd name="T5" fmla="*/ 82 h 87"/>
                      <a:gd name="T6" fmla="*/ 6 w 13"/>
                      <a:gd name="T7" fmla="*/ 83 h 87"/>
                      <a:gd name="T8" fmla="*/ 11 w 13"/>
                      <a:gd name="T9" fmla="*/ 76 h 87"/>
                      <a:gd name="T10" fmla="*/ 8 w 13"/>
                      <a:gd name="T11" fmla="*/ 32 h 87"/>
                      <a:gd name="T12" fmla="*/ 2 w 13"/>
                      <a:gd name="T13" fmla="*/ 2 h 87"/>
                      <a:gd name="T14" fmla="*/ 1 w 13"/>
                      <a:gd name="T15" fmla="*/ 4 h 87"/>
                      <a:gd name="T16" fmla="*/ 3 w 13"/>
                      <a:gd name="T17" fmla="*/ 6 h 87"/>
                      <a:gd name="T18" fmla="*/ 5 w 13"/>
                      <a:gd name="T19" fmla="*/ 4 h 87"/>
                      <a:gd name="T20" fmla="*/ 6 w 13"/>
                      <a:gd name="T21" fmla="*/ 32 h 87"/>
                      <a:gd name="T22" fmla="*/ 8 w 13"/>
                      <a:gd name="T23" fmla="*/ 59 h 87"/>
                      <a:gd name="T24" fmla="*/ 8 w 13"/>
                      <a:gd name="T25" fmla="*/ 71 h 87"/>
                      <a:gd name="T26" fmla="*/ 8 w 13"/>
                      <a:gd name="T27" fmla="*/ 69 h 87"/>
                      <a:gd name="T28" fmla="*/ 7 w 13"/>
                      <a:gd name="T29" fmla="*/ 39 h 87"/>
                      <a:gd name="T30" fmla="*/ 4 w 13"/>
                      <a:gd name="T31" fmla="*/ 38 h 87"/>
                      <a:gd name="T32" fmla="*/ 3 w 13"/>
                      <a:gd name="T33" fmla="*/ 63 h 87"/>
                      <a:gd name="T34" fmla="*/ 6 w 13"/>
                      <a:gd name="T35" fmla="*/ 63 h 87"/>
                      <a:gd name="T36" fmla="*/ 6 w 13"/>
                      <a:gd name="T37" fmla="*/ 51 h 87"/>
                      <a:gd name="T38" fmla="*/ 5 w 13"/>
                      <a:gd name="T39" fmla="*/ 49 h 87"/>
                      <a:gd name="T40" fmla="*/ 5 w 13"/>
                      <a:gd name="T41" fmla="*/ 81 h 87"/>
                      <a:gd name="T42" fmla="*/ 8 w 13"/>
                      <a:gd name="T43" fmla="*/ 81 h 87"/>
                      <a:gd name="T44" fmla="*/ 10 w 13"/>
                      <a:gd name="T45" fmla="*/ 52 h 87"/>
                      <a:gd name="T46" fmla="*/ 8 w 13"/>
                      <a:gd name="T47" fmla="*/ 2 h 87"/>
                      <a:gd name="T48" fmla="*/ 6 w 13"/>
                      <a:gd name="T49" fmla="*/ 1 h 87"/>
                      <a:gd name="T50" fmla="*/ 3 w 13"/>
                      <a:gd name="T51" fmla="*/ 1 h 87"/>
                      <a:gd name="T52" fmla="*/ 1 w 13"/>
                      <a:gd name="T53" fmla="*/ 3 h 87"/>
                      <a:gd name="T54" fmla="*/ 7 w 13"/>
                      <a:gd name="T55" fmla="*/ 56 h 87"/>
                      <a:gd name="T56" fmla="*/ 8 w 13"/>
                      <a:gd name="T57" fmla="*/ 76 h 87"/>
                      <a:gd name="T58" fmla="*/ 6 w 13"/>
                      <a:gd name="T59" fmla="*/ 67 h 87"/>
                      <a:gd name="T60" fmla="*/ 6 w 13"/>
                      <a:gd name="T61" fmla="*/ 58 h 87"/>
                      <a:gd name="T62" fmla="*/ 5 w 13"/>
                      <a:gd name="T63" fmla="*/ 3 h 87"/>
                      <a:gd name="T64" fmla="*/ 3 w 13"/>
                      <a:gd name="T65" fmla="*/ 2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 h="87">
                        <a:moveTo>
                          <a:pt x="3" y="2"/>
                        </a:moveTo>
                        <a:cubicBezTo>
                          <a:pt x="1" y="14"/>
                          <a:pt x="2" y="28"/>
                          <a:pt x="2" y="40"/>
                        </a:cubicBezTo>
                        <a:cubicBezTo>
                          <a:pt x="3" y="54"/>
                          <a:pt x="2" y="69"/>
                          <a:pt x="4" y="82"/>
                        </a:cubicBezTo>
                        <a:cubicBezTo>
                          <a:pt x="4" y="83"/>
                          <a:pt x="5" y="83"/>
                          <a:pt x="6" y="83"/>
                        </a:cubicBezTo>
                        <a:cubicBezTo>
                          <a:pt x="10" y="82"/>
                          <a:pt x="11" y="80"/>
                          <a:pt x="11" y="76"/>
                        </a:cubicBezTo>
                        <a:cubicBezTo>
                          <a:pt x="11" y="61"/>
                          <a:pt x="9" y="46"/>
                          <a:pt x="8" y="32"/>
                        </a:cubicBezTo>
                        <a:cubicBezTo>
                          <a:pt x="7" y="26"/>
                          <a:pt x="10" y="3"/>
                          <a:pt x="2" y="2"/>
                        </a:cubicBezTo>
                        <a:cubicBezTo>
                          <a:pt x="1" y="1"/>
                          <a:pt x="0" y="3"/>
                          <a:pt x="1" y="4"/>
                        </a:cubicBezTo>
                        <a:cubicBezTo>
                          <a:pt x="1" y="5"/>
                          <a:pt x="2" y="5"/>
                          <a:pt x="3" y="6"/>
                        </a:cubicBezTo>
                        <a:cubicBezTo>
                          <a:pt x="4" y="7"/>
                          <a:pt x="6" y="6"/>
                          <a:pt x="5" y="4"/>
                        </a:cubicBezTo>
                        <a:cubicBezTo>
                          <a:pt x="9" y="10"/>
                          <a:pt x="6" y="25"/>
                          <a:pt x="6" y="32"/>
                        </a:cubicBezTo>
                        <a:cubicBezTo>
                          <a:pt x="6" y="41"/>
                          <a:pt x="7" y="50"/>
                          <a:pt x="8" y="59"/>
                        </a:cubicBezTo>
                        <a:cubicBezTo>
                          <a:pt x="8" y="63"/>
                          <a:pt x="8" y="67"/>
                          <a:pt x="8" y="71"/>
                        </a:cubicBezTo>
                        <a:cubicBezTo>
                          <a:pt x="8" y="87"/>
                          <a:pt x="8" y="71"/>
                          <a:pt x="8" y="69"/>
                        </a:cubicBezTo>
                        <a:cubicBezTo>
                          <a:pt x="8" y="59"/>
                          <a:pt x="7" y="49"/>
                          <a:pt x="7" y="39"/>
                        </a:cubicBezTo>
                        <a:cubicBezTo>
                          <a:pt x="7" y="37"/>
                          <a:pt x="4" y="37"/>
                          <a:pt x="4" y="38"/>
                        </a:cubicBezTo>
                        <a:cubicBezTo>
                          <a:pt x="2" y="46"/>
                          <a:pt x="3" y="55"/>
                          <a:pt x="3" y="63"/>
                        </a:cubicBezTo>
                        <a:cubicBezTo>
                          <a:pt x="3" y="65"/>
                          <a:pt x="6" y="65"/>
                          <a:pt x="6" y="63"/>
                        </a:cubicBezTo>
                        <a:cubicBezTo>
                          <a:pt x="6" y="59"/>
                          <a:pt x="6" y="55"/>
                          <a:pt x="6" y="51"/>
                        </a:cubicBezTo>
                        <a:cubicBezTo>
                          <a:pt x="6" y="49"/>
                          <a:pt x="4" y="37"/>
                          <a:pt x="5" y="49"/>
                        </a:cubicBezTo>
                        <a:cubicBezTo>
                          <a:pt x="5" y="59"/>
                          <a:pt x="4" y="70"/>
                          <a:pt x="5" y="81"/>
                        </a:cubicBezTo>
                        <a:cubicBezTo>
                          <a:pt x="5" y="82"/>
                          <a:pt x="7" y="83"/>
                          <a:pt x="8" y="81"/>
                        </a:cubicBezTo>
                        <a:cubicBezTo>
                          <a:pt x="13" y="73"/>
                          <a:pt x="11" y="62"/>
                          <a:pt x="10" y="52"/>
                        </a:cubicBezTo>
                        <a:cubicBezTo>
                          <a:pt x="8" y="36"/>
                          <a:pt x="11" y="18"/>
                          <a:pt x="8" y="2"/>
                        </a:cubicBezTo>
                        <a:cubicBezTo>
                          <a:pt x="8" y="1"/>
                          <a:pt x="7" y="1"/>
                          <a:pt x="6" y="1"/>
                        </a:cubicBezTo>
                        <a:cubicBezTo>
                          <a:pt x="5" y="1"/>
                          <a:pt x="4" y="1"/>
                          <a:pt x="3" y="1"/>
                        </a:cubicBezTo>
                        <a:cubicBezTo>
                          <a:pt x="2" y="1"/>
                          <a:pt x="1" y="2"/>
                          <a:pt x="1" y="3"/>
                        </a:cubicBezTo>
                        <a:cubicBezTo>
                          <a:pt x="4" y="20"/>
                          <a:pt x="6" y="38"/>
                          <a:pt x="7" y="56"/>
                        </a:cubicBezTo>
                        <a:cubicBezTo>
                          <a:pt x="8" y="62"/>
                          <a:pt x="7" y="69"/>
                          <a:pt x="8" y="76"/>
                        </a:cubicBezTo>
                        <a:cubicBezTo>
                          <a:pt x="5" y="74"/>
                          <a:pt x="5" y="71"/>
                          <a:pt x="6" y="67"/>
                        </a:cubicBezTo>
                        <a:cubicBezTo>
                          <a:pt x="6" y="64"/>
                          <a:pt x="6" y="61"/>
                          <a:pt x="6" y="58"/>
                        </a:cubicBezTo>
                        <a:cubicBezTo>
                          <a:pt x="6" y="39"/>
                          <a:pt x="3" y="21"/>
                          <a:pt x="5" y="3"/>
                        </a:cubicBezTo>
                        <a:cubicBezTo>
                          <a:pt x="6" y="1"/>
                          <a:pt x="3" y="0"/>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3" name="Freeform 229"/>
                  <p:cNvSpPr/>
                  <p:nvPr/>
                </p:nvSpPr>
                <p:spPr bwMode="auto">
                  <a:xfrm>
                    <a:off x="913" y="1457"/>
                    <a:ext cx="31" cy="8"/>
                  </a:xfrm>
                  <a:custGeom>
                    <a:avLst/>
                    <a:gdLst>
                      <a:gd name="T0" fmla="*/ 1 w 47"/>
                      <a:gd name="T1" fmla="*/ 7 h 12"/>
                      <a:gd name="T2" fmla="*/ 15 w 47"/>
                      <a:gd name="T3" fmla="*/ 7 h 12"/>
                      <a:gd name="T4" fmla="*/ 30 w 47"/>
                      <a:gd name="T5" fmla="*/ 11 h 12"/>
                      <a:gd name="T6" fmla="*/ 46 w 47"/>
                      <a:gd name="T7" fmla="*/ 3 h 12"/>
                      <a:gd name="T8" fmla="*/ 44 w 47"/>
                      <a:gd name="T9" fmla="*/ 2 h 12"/>
                      <a:gd name="T10" fmla="*/ 18 w 47"/>
                      <a:gd name="T11" fmla="*/ 5 h 12"/>
                      <a:gd name="T12" fmla="*/ 2 w 47"/>
                      <a:gd name="T13" fmla="*/ 4 h 12"/>
                      <a:gd name="T14" fmla="*/ 1 w 47"/>
                      <a:gd name="T15" fmla="*/ 7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7" h="12">
                        <a:moveTo>
                          <a:pt x="1" y="7"/>
                        </a:moveTo>
                        <a:cubicBezTo>
                          <a:pt x="6" y="8"/>
                          <a:pt x="10" y="6"/>
                          <a:pt x="15" y="7"/>
                        </a:cubicBezTo>
                        <a:cubicBezTo>
                          <a:pt x="20" y="8"/>
                          <a:pt x="24" y="11"/>
                          <a:pt x="30" y="11"/>
                        </a:cubicBezTo>
                        <a:cubicBezTo>
                          <a:pt x="36" y="11"/>
                          <a:pt x="44" y="9"/>
                          <a:pt x="46" y="3"/>
                        </a:cubicBezTo>
                        <a:cubicBezTo>
                          <a:pt x="47" y="1"/>
                          <a:pt x="44" y="0"/>
                          <a:pt x="44" y="2"/>
                        </a:cubicBezTo>
                        <a:cubicBezTo>
                          <a:pt x="40" y="12"/>
                          <a:pt x="25" y="8"/>
                          <a:pt x="18" y="5"/>
                        </a:cubicBezTo>
                        <a:cubicBezTo>
                          <a:pt x="12" y="3"/>
                          <a:pt x="8" y="6"/>
                          <a:pt x="2" y="4"/>
                        </a:cubicBezTo>
                        <a:cubicBezTo>
                          <a:pt x="0" y="4"/>
                          <a:pt x="0" y="6"/>
                          <a:pt x="1"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4" name="Freeform 230"/>
                  <p:cNvSpPr/>
                  <p:nvPr/>
                </p:nvSpPr>
                <p:spPr bwMode="auto">
                  <a:xfrm>
                    <a:off x="912" y="1474"/>
                    <a:ext cx="32" cy="8"/>
                  </a:xfrm>
                  <a:custGeom>
                    <a:avLst/>
                    <a:gdLst>
                      <a:gd name="T0" fmla="*/ 3 w 48"/>
                      <a:gd name="T1" fmla="*/ 10 h 11"/>
                      <a:gd name="T2" fmla="*/ 34 w 48"/>
                      <a:gd name="T3" fmla="*/ 10 h 11"/>
                      <a:gd name="T4" fmla="*/ 47 w 48"/>
                      <a:gd name="T5" fmla="*/ 2 h 11"/>
                      <a:gd name="T6" fmla="*/ 44 w 48"/>
                      <a:gd name="T7" fmla="*/ 2 h 11"/>
                      <a:gd name="T8" fmla="*/ 19 w 48"/>
                      <a:gd name="T9" fmla="*/ 5 h 11"/>
                      <a:gd name="T10" fmla="*/ 2 w 48"/>
                      <a:gd name="T11" fmla="*/ 8 h 11"/>
                      <a:gd name="T12" fmla="*/ 3 w 48"/>
                      <a:gd name="T13" fmla="*/ 10 h 11"/>
                    </a:gdLst>
                    <a:ahLst/>
                    <a:cxnLst>
                      <a:cxn ang="0">
                        <a:pos x="T0" y="T1"/>
                      </a:cxn>
                      <a:cxn ang="0">
                        <a:pos x="T2" y="T3"/>
                      </a:cxn>
                      <a:cxn ang="0">
                        <a:pos x="T4" y="T5"/>
                      </a:cxn>
                      <a:cxn ang="0">
                        <a:pos x="T6" y="T7"/>
                      </a:cxn>
                      <a:cxn ang="0">
                        <a:pos x="T8" y="T9"/>
                      </a:cxn>
                      <a:cxn ang="0">
                        <a:pos x="T10" y="T11"/>
                      </a:cxn>
                      <a:cxn ang="0">
                        <a:pos x="T12" y="T13"/>
                      </a:cxn>
                    </a:cxnLst>
                    <a:rect l="0" t="0" r="r" b="b"/>
                    <a:pathLst>
                      <a:path w="48" h="11">
                        <a:moveTo>
                          <a:pt x="3" y="10"/>
                        </a:moveTo>
                        <a:cubicBezTo>
                          <a:pt x="14" y="3"/>
                          <a:pt x="23" y="11"/>
                          <a:pt x="34" y="10"/>
                        </a:cubicBezTo>
                        <a:cubicBezTo>
                          <a:pt x="39" y="9"/>
                          <a:pt x="45" y="8"/>
                          <a:pt x="47" y="2"/>
                        </a:cubicBezTo>
                        <a:cubicBezTo>
                          <a:pt x="48" y="1"/>
                          <a:pt x="45" y="0"/>
                          <a:pt x="44" y="2"/>
                        </a:cubicBezTo>
                        <a:cubicBezTo>
                          <a:pt x="42" y="10"/>
                          <a:pt x="25" y="7"/>
                          <a:pt x="19" y="5"/>
                        </a:cubicBezTo>
                        <a:cubicBezTo>
                          <a:pt x="13" y="4"/>
                          <a:pt x="8" y="4"/>
                          <a:pt x="2" y="8"/>
                        </a:cubicBezTo>
                        <a:cubicBezTo>
                          <a:pt x="0" y="9"/>
                          <a:pt x="2" y="11"/>
                          <a:pt x="3"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5" name="Freeform 231"/>
                  <p:cNvSpPr/>
                  <p:nvPr/>
                </p:nvSpPr>
                <p:spPr bwMode="auto">
                  <a:xfrm>
                    <a:off x="941" y="1458"/>
                    <a:ext cx="3" cy="20"/>
                  </a:xfrm>
                  <a:custGeom>
                    <a:avLst/>
                    <a:gdLst>
                      <a:gd name="T0" fmla="*/ 1 w 5"/>
                      <a:gd name="T1" fmla="*/ 2 h 30"/>
                      <a:gd name="T2" fmla="*/ 1 w 5"/>
                      <a:gd name="T3" fmla="*/ 14 h 30"/>
                      <a:gd name="T4" fmla="*/ 1 w 5"/>
                      <a:gd name="T5" fmla="*/ 28 h 30"/>
                      <a:gd name="T6" fmla="*/ 4 w 5"/>
                      <a:gd name="T7" fmla="*/ 28 h 30"/>
                      <a:gd name="T8" fmla="*/ 4 w 5"/>
                      <a:gd name="T9" fmla="*/ 15 h 30"/>
                      <a:gd name="T10" fmla="*/ 4 w 5"/>
                      <a:gd name="T11" fmla="*/ 3 h 30"/>
                      <a:gd name="T12" fmla="*/ 1 w 5"/>
                      <a:gd name="T13" fmla="*/ 2 h 30"/>
                    </a:gdLst>
                    <a:ahLst/>
                    <a:cxnLst>
                      <a:cxn ang="0">
                        <a:pos x="T0" y="T1"/>
                      </a:cxn>
                      <a:cxn ang="0">
                        <a:pos x="T2" y="T3"/>
                      </a:cxn>
                      <a:cxn ang="0">
                        <a:pos x="T4" y="T5"/>
                      </a:cxn>
                      <a:cxn ang="0">
                        <a:pos x="T6" y="T7"/>
                      </a:cxn>
                      <a:cxn ang="0">
                        <a:pos x="T8" y="T9"/>
                      </a:cxn>
                      <a:cxn ang="0">
                        <a:pos x="T10" y="T11"/>
                      </a:cxn>
                      <a:cxn ang="0">
                        <a:pos x="T12" y="T13"/>
                      </a:cxn>
                    </a:cxnLst>
                    <a:rect l="0" t="0" r="r" b="b"/>
                    <a:pathLst>
                      <a:path w="5" h="30">
                        <a:moveTo>
                          <a:pt x="1" y="2"/>
                        </a:moveTo>
                        <a:cubicBezTo>
                          <a:pt x="0" y="6"/>
                          <a:pt x="0" y="10"/>
                          <a:pt x="1" y="14"/>
                        </a:cubicBezTo>
                        <a:cubicBezTo>
                          <a:pt x="1" y="19"/>
                          <a:pt x="1" y="23"/>
                          <a:pt x="1" y="28"/>
                        </a:cubicBezTo>
                        <a:cubicBezTo>
                          <a:pt x="1" y="30"/>
                          <a:pt x="4" y="30"/>
                          <a:pt x="4" y="28"/>
                        </a:cubicBezTo>
                        <a:cubicBezTo>
                          <a:pt x="4" y="24"/>
                          <a:pt x="4" y="19"/>
                          <a:pt x="4" y="15"/>
                        </a:cubicBezTo>
                        <a:cubicBezTo>
                          <a:pt x="3" y="11"/>
                          <a:pt x="3" y="7"/>
                          <a:pt x="4" y="3"/>
                        </a:cubicBezTo>
                        <a:cubicBezTo>
                          <a:pt x="5" y="1"/>
                          <a:pt x="2" y="0"/>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6" name="Freeform 232"/>
                  <p:cNvSpPr/>
                  <p:nvPr/>
                </p:nvSpPr>
                <p:spPr bwMode="auto">
                  <a:xfrm>
                    <a:off x="914" y="1460"/>
                    <a:ext cx="8" cy="4"/>
                  </a:xfrm>
                  <a:custGeom>
                    <a:avLst/>
                    <a:gdLst>
                      <a:gd name="T0" fmla="*/ 2 w 12"/>
                      <a:gd name="T1" fmla="*/ 6 h 7"/>
                      <a:gd name="T2" fmla="*/ 5 w 12"/>
                      <a:gd name="T3" fmla="*/ 6 h 7"/>
                      <a:gd name="T4" fmla="*/ 10 w 12"/>
                      <a:gd name="T5" fmla="*/ 3 h 7"/>
                      <a:gd name="T6" fmla="*/ 9 w 12"/>
                      <a:gd name="T7" fmla="*/ 1 h 7"/>
                      <a:gd name="T8" fmla="*/ 6 w 12"/>
                      <a:gd name="T9" fmla="*/ 3 h 7"/>
                      <a:gd name="T10" fmla="*/ 4 w 12"/>
                      <a:gd name="T11" fmla="*/ 3 h 7"/>
                      <a:gd name="T12" fmla="*/ 3 w 12"/>
                      <a:gd name="T13" fmla="*/ 4 h 7"/>
                      <a:gd name="T14" fmla="*/ 2 w 12"/>
                      <a:gd name="T15" fmla="*/ 6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7">
                        <a:moveTo>
                          <a:pt x="2" y="6"/>
                        </a:moveTo>
                        <a:cubicBezTo>
                          <a:pt x="3" y="7"/>
                          <a:pt x="4" y="6"/>
                          <a:pt x="5" y="6"/>
                        </a:cubicBezTo>
                        <a:cubicBezTo>
                          <a:pt x="7" y="5"/>
                          <a:pt x="9" y="4"/>
                          <a:pt x="10" y="3"/>
                        </a:cubicBezTo>
                        <a:cubicBezTo>
                          <a:pt x="12" y="3"/>
                          <a:pt x="11" y="0"/>
                          <a:pt x="9" y="1"/>
                        </a:cubicBezTo>
                        <a:cubicBezTo>
                          <a:pt x="8" y="1"/>
                          <a:pt x="7" y="2"/>
                          <a:pt x="6" y="3"/>
                        </a:cubicBezTo>
                        <a:cubicBezTo>
                          <a:pt x="5" y="3"/>
                          <a:pt x="4" y="3"/>
                          <a:pt x="4" y="3"/>
                        </a:cubicBezTo>
                        <a:cubicBezTo>
                          <a:pt x="3" y="3"/>
                          <a:pt x="3" y="3"/>
                          <a:pt x="3" y="4"/>
                        </a:cubicBezTo>
                        <a:cubicBezTo>
                          <a:pt x="2" y="3"/>
                          <a:pt x="0" y="5"/>
                          <a:pt x="2"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7" name="Freeform 233"/>
                  <p:cNvSpPr/>
                  <p:nvPr/>
                </p:nvSpPr>
                <p:spPr bwMode="auto">
                  <a:xfrm>
                    <a:off x="913" y="1462"/>
                    <a:ext cx="10" cy="6"/>
                  </a:xfrm>
                  <a:custGeom>
                    <a:avLst/>
                    <a:gdLst>
                      <a:gd name="T0" fmla="*/ 3 w 14"/>
                      <a:gd name="T1" fmla="*/ 9 h 9"/>
                      <a:gd name="T2" fmla="*/ 12 w 14"/>
                      <a:gd name="T3" fmla="*/ 3 h 9"/>
                      <a:gd name="T4" fmla="*/ 11 w 14"/>
                      <a:gd name="T5" fmla="*/ 1 h 9"/>
                      <a:gd name="T6" fmla="*/ 1 w 14"/>
                      <a:gd name="T7" fmla="*/ 6 h 9"/>
                      <a:gd name="T8" fmla="*/ 3 w 14"/>
                      <a:gd name="T9" fmla="*/ 9 h 9"/>
                    </a:gdLst>
                    <a:ahLst/>
                    <a:cxnLst>
                      <a:cxn ang="0">
                        <a:pos x="T0" y="T1"/>
                      </a:cxn>
                      <a:cxn ang="0">
                        <a:pos x="T2" y="T3"/>
                      </a:cxn>
                      <a:cxn ang="0">
                        <a:pos x="T4" y="T5"/>
                      </a:cxn>
                      <a:cxn ang="0">
                        <a:pos x="T6" y="T7"/>
                      </a:cxn>
                      <a:cxn ang="0">
                        <a:pos x="T8" y="T9"/>
                      </a:cxn>
                    </a:cxnLst>
                    <a:rect l="0" t="0" r="r" b="b"/>
                    <a:pathLst>
                      <a:path w="14" h="9">
                        <a:moveTo>
                          <a:pt x="3" y="9"/>
                        </a:moveTo>
                        <a:cubicBezTo>
                          <a:pt x="6" y="7"/>
                          <a:pt x="9" y="5"/>
                          <a:pt x="12" y="3"/>
                        </a:cubicBezTo>
                        <a:cubicBezTo>
                          <a:pt x="14" y="2"/>
                          <a:pt x="12" y="0"/>
                          <a:pt x="11" y="1"/>
                        </a:cubicBezTo>
                        <a:cubicBezTo>
                          <a:pt x="7" y="2"/>
                          <a:pt x="4" y="4"/>
                          <a:pt x="1" y="6"/>
                        </a:cubicBezTo>
                        <a:cubicBezTo>
                          <a:pt x="0" y="7"/>
                          <a:pt x="1" y="9"/>
                          <a:pt x="3"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8" name="Freeform 234"/>
                  <p:cNvSpPr/>
                  <p:nvPr/>
                </p:nvSpPr>
                <p:spPr bwMode="auto">
                  <a:xfrm>
                    <a:off x="914" y="1463"/>
                    <a:ext cx="10" cy="5"/>
                  </a:xfrm>
                  <a:custGeom>
                    <a:avLst/>
                    <a:gdLst>
                      <a:gd name="T0" fmla="*/ 3 w 15"/>
                      <a:gd name="T1" fmla="*/ 8 h 8"/>
                      <a:gd name="T2" fmla="*/ 13 w 15"/>
                      <a:gd name="T3" fmla="*/ 4 h 8"/>
                      <a:gd name="T4" fmla="*/ 12 w 15"/>
                      <a:gd name="T5" fmla="*/ 1 h 8"/>
                      <a:gd name="T6" fmla="*/ 2 w 15"/>
                      <a:gd name="T7" fmla="*/ 5 h 8"/>
                      <a:gd name="T8" fmla="*/ 3 w 15"/>
                      <a:gd name="T9" fmla="*/ 8 h 8"/>
                    </a:gdLst>
                    <a:ahLst/>
                    <a:cxnLst>
                      <a:cxn ang="0">
                        <a:pos x="T0" y="T1"/>
                      </a:cxn>
                      <a:cxn ang="0">
                        <a:pos x="T2" y="T3"/>
                      </a:cxn>
                      <a:cxn ang="0">
                        <a:pos x="T4" y="T5"/>
                      </a:cxn>
                      <a:cxn ang="0">
                        <a:pos x="T6" y="T7"/>
                      </a:cxn>
                      <a:cxn ang="0">
                        <a:pos x="T8" y="T9"/>
                      </a:cxn>
                    </a:cxnLst>
                    <a:rect l="0" t="0" r="r" b="b"/>
                    <a:pathLst>
                      <a:path w="15" h="8">
                        <a:moveTo>
                          <a:pt x="3" y="8"/>
                        </a:moveTo>
                        <a:cubicBezTo>
                          <a:pt x="6" y="7"/>
                          <a:pt x="10" y="5"/>
                          <a:pt x="13" y="4"/>
                        </a:cubicBezTo>
                        <a:cubicBezTo>
                          <a:pt x="15" y="3"/>
                          <a:pt x="14" y="0"/>
                          <a:pt x="12" y="1"/>
                        </a:cubicBezTo>
                        <a:cubicBezTo>
                          <a:pt x="9" y="2"/>
                          <a:pt x="5" y="4"/>
                          <a:pt x="2" y="5"/>
                        </a:cubicBezTo>
                        <a:cubicBezTo>
                          <a:pt x="0" y="6"/>
                          <a:pt x="1" y="8"/>
                          <a:pt x="3"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9" name="Freeform 235"/>
                  <p:cNvSpPr/>
                  <p:nvPr/>
                </p:nvSpPr>
                <p:spPr bwMode="auto">
                  <a:xfrm>
                    <a:off x="913" y="1464"/>
                    <a:ext cx="14" cy="9"/>
                  </a:xfrm>
                  <a:custGeom>
                    <a:avLst/>
                    <a:gdLst>
                      <a:gd name="T0" fmla="*/ 3 w 21"/>
                      <a:gd name="T1" fmla="*/ 13 h 14"/>
                      <a:gd name="T2" fmla="*/ 19 w 21"/>
                      <a:gd name="T3" fmla="*/ 3 h 14"/>
                      <a:gd name="T4" fmla="*/ 18 w 21"/>
                      <a:gd name="T5" fmla="*/ 1 h 14"/>
                      <a:gd name="T6" fmla="*/ 2 w 21"/>
                      <a:gd name="T7" fmla="*/ 10 h 14"/>
                      <a:gd name="T8" fmla="*/ 3 w 21"/>
                      <a:gd name="T9" fmla="*/ 13 h 14"/>
                    </a:gdLst>
                    <a:ahLst/>
                    <a:cxnLst>
                      <a:cxn ang="0">
                        <a:pos x="T0" y="T1"/>
                      </a:cxn>
                      <a:cxn ang="0">
                        <a:pos x="T2" y="T3"/>
                      </a:cxn>
                      <a:cxn ang="0">
                        <a:pos x="T4" y="T5"/>
                      </a:cxn>
                      <a:cxn ang="0">
                        <a:pos x="T6" y="T7"/>
                      </a:cxn>
                      <a:cxn ang="0">
                        <a:pos x="T8" y="T9"/>
                      </a:cxn>
                    </a:cxnLst>
                    <a:rect l="0" t="0" r="r" b="b"/>
                    <a:pathLst>
                      <a:path w="21" h="14">
                        <a:moveTo>
                          <a:pt x="3" y="13"/>
                        </a:moveTo>
                        <a:cubicBezTo>
                          <a:pt x="8" y="9"/>
                          <a:pt x="14" y="6"/>
                          <a:pt x="19" y="3"/>
                        </a:cubicBezTo>
                        <a:cubicBezTo>
                          <a:pt x="21" y="2"/>
                          <a:pt x="19" y="0"/>
                          <a:pt x="18" y="1"/>
                        </a:cubicBezTo>
                        <a:cubicBezTo>
                          <a:pt x="12" y="4"/>
                          <a:pt x="7" y="7"/>
                          <a:pt x="2" y="10"/>
                        </a:cubicBezTo>
                        <a:cubicBezTo>
                          <a:pt x="0" y="11"/>
                          <a:pt x="2" y="14"/>
                          <a:pt x="3"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0" name="Freeform 236"/>
                  <p:cNvSpPr/>
                  <p:nvPr/>
                </p:nvSpPr>
                <p:spPr bwMode="auto">
                  <a:xfrm>
                    <a:off x="914" y="1464"/>
                    <a:ext cx="15" cy="10"/>
                  </a:xfrm>
                  <a:custGeom>
                    <a:avLst/>
                    <a:gdLst>
                      <a:gd name="T0" fmla="*/ 3 w 23"/>
                      <a:gd name="T1" fmla="*/ 14 h 15"/>
                      <a:gd name="T2" fmla="*/ 22 w 23"/>
                      <a:gd name="T3" fmla="*/ 4 h 15"/>
                      <a:gd name="T4" fmla="*/ 20 w 23"/>
                      <a:gd name="T5" fmla="*/ 1 h 15"/>
                      <a:gd name="T6" fmla="*/ 2 w 23"/>
                      <a:gd name="T7" fmla="*/ 12 h 15"/>
                      <a:gd name="T8" fmla="*/ 3 w 23"/>
                      <a:gd name="T9" fmla="*/ 14 h 15"/>
                    </a:gdLst>
                    <a:ahLst/>
                    <a:cxnLst>
                      <a:cxn ang="0">
                        <a:pos x="T0" y="T1"/>
                      </a:cxn>
                      <a:cxn ang="0">
                        <a:pos x="T2" y="T3"/>
                      </a:cxn>
                      <a:cxn ang="0">
                        <a:pos x="T4" y="T5"/>
                      </a:cxn>
                      <a:cxn ang="0">
                        <a:pos x="T6" y="T7"/>
                      </a:cxn>
                      <a:cxn ang="0">
                        <a:pos x="T8" y="T9"/>
                      </a:cxn>
                    </a:cxnLst>
                    <a:rect l="0" t="0" r="r" b="b"/>
                    <a:pathLst>
                      <a:path w="23" h="15">
                        <a:moveTo>
                          <a:pt x="3" y="14"/>
                        </a:moveTo>
                        <a:cubicBezTo>
                          <a:pt x="10" y="12"/>
                          <a:pt x="16" y="7"/>
                          <a:pt x="22" y="4"/>
                        </a:cubicBezTo>
                        <a:cubicBezTo>
                          <a:pt x="23" y="3"/>
                          <a:pt x="22" y="0"/>
                          <a:pt x="20" y="1"/>
                        </a:cubicBezTo>
                        <a:cubicBezTo>
                          <a:pt x="14" y="5"/>
                          <a:pt x="8" y="9"/>
                          <a:pt x="2" y="12"/>
                        </a:cubicBezTo>
                        <a:cubicBezTo>
                          <a:pt x="0" y="13"/>
                          <a:pt x="2" y="15"/>
                          <a:pt x="3"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1" name="Freeform 237"/>
                  <p:cNvSpPr/>
                  <p:nvPr/>
                </p:nvSpPr>
                <p:spPr bwMode="auto">
                  <a:xfrm>
                    <a:off x="915" y="1464"/>
                    <a:ext cx="19" cy="12"/>
                  </a:xfrm>
                  <a:custGeom>
                    <a:avLst/>
                    <a:gdLst>
                      <a:gd name="T0" fmla="*/ 3 w 28"/>
                      <a:gd name="T1" fmla="*/ 16 h 17"/>
                      <a:gd name="T2" fmla="*/ 26 w 28"/>
                      <a:gd name="T3" fmla="*/ 3 h 17"/>
                      <a:gd name="T4" fmla="*/ 24 w 28"/>
                      <a:gd name="T5" fmla="*/ 1 h 17"/>
                      <a:gd name="T6" fmla="*/ 2 w 28"/>
                      <a:gd name="T7" fmla="*/ 14 h 17"/>
                      <a:gd name="T8" fmla="*/ 3 w 28"/>
                      <a:gd name="T9" fmla="*/ 16 h 17"/>
                    </a:gdLst>
                    <a:ahLst/>
                    <a:cxnLst>
                      <a:cxn ang="0">
                        <a:pos x="T0" y="T1"/>
                      </a:cxn>
                      <a:cxn ang="0">
                        <a:pos x="T2" y="T3"/>
                      </a:cxn>
                      <a:cxn ang="0">
                        <a:pos x="T4" y="T5"/>
                      </a:cxn>
                      <a:cxn ang="0">
                        <a:pos x="T6" y="T7"/>
                      </a:cxn>
                      <a:cxn ang="0">
                        <a:pos x="T8" y="T9"/>
                      </a:cxn>
                    </a:cxnLst>
                    <a:rect l="0" t="0" r="r" b="b"/>
                    <a:pathLst>
                      <a:path w="28" h="17">
                        <a:moveTo>
                          <a:pt x="3" y="16"/>
                        </a:moveTo>
                        <a:cubicBezTo>
                          <a:pt x="11" y="12"/>
                          <a:pt x="18" y="7"/>
                          <a:pt x="26" y="3"/>
                        </a:cubicBezTo>
                        <a:cubicBezTo>
                          <a:pt x="28" y="2"/>
                          <a:pt x="26" y="0"/>
                          <a:pt x="24" y="1"/>
                        </a:cubicBezTo>
                        <a:cubicBezTo>
                          <a:pt x="16" y="4"/>
                          <a:pt x="10" y="10"/>
                          <a:pt x="2" y="14"/>
                        </a:cubicBezTo>
                        <a:cubicBezTo>
                          <a:pt x="0" y="15"/>
                          <a:pt x="2" y="17"/>
                          <a:pt x="3"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2" name="Freeform 238"/>
                  <p:cNvSpPr/>
                  <p:nvPr/>
                </p:nvSpPr>
                <p:spPr bwMode="auto">
                  <a:xfrm>
                    <a:off x="915" y="1468"/>
                    <a:ext cx="19" cy="12"/>
                  </a:xfrm>
                  <a:custGeom>
                    <a:avLst/>
                    <a:gdLst>
                      <a:gd name="T0" fmla="*/ 3 w 29"/>
                      <a:gd name="T1" fmla="*/ 18 h 19"/>
                      <a:gd name="T2" fmla="*/ 27 w 29"/>
                      <a:gd name="T3" fmla="*/ 3 h 19"/>
                      <a:gd name="T4" fmla="*/ 26 w 29"/>
                      <a:gd name="T5" fmla="*/ 1 h 19"/>
                      <a:gd name="T6" fmla="*/ 2 w 29"/>
                      <a:gd name="T7" fmla="*/ 15 h 19"/>
                      <a:gd name="T8" fmla="*/ 3 w 29"/>
                      <a:gd name="T9" fmla="*/ 18 h 19"/>
                    </a:gdLst>
                    <a:ahLst/>
                    <a:cxnLst>
                      <a:cxn ang="0">
                        <a:pos x="T0" y="T1"/>
                      </a:cxn>
                      <a:cxn ang="0">
                        <a:pos x="T2" y="T3"/>
                      </a:cxn>
                      <a:cxn ang="0">
                        <a:pos x="T4" y="T5"/>
                      </a:cxn>
                      <a:cxn ang="0">
                        <a:pos x="T6" y="T7"/>
                      </a:cxn>
                      <a:cxn ang="0">
                        <a:pos x="T8" y="T9"/>
                      </a:cxn>
                    </a:cxnLst>
                    <a:rect l="0" t="0" r="r" b="b"/>
                    <a:pathLst>
                      <a:path w="29" h="19">
                        <a:moveTo>
                          <a:pt x="3" y="18"/>
                        </a:moveTo>
                        <a:cubicBezTo>
                          <a:pt x="11" y="13"/>
                          <a:pt x="19" y="8"/>
                          <a:pt x="27" y="3"/>
                        </a:cubicBezTo>
                        <a:cubicBezTo>
                          <a:pt x="29" y="2"/>
                          <a:pt x="27" y="0"/>
                          <a:pt x="26" y="1"/>
                        </a:cubicBezTo>
                        <a:cubicBezTo>
                          <a:pt x="18" y="6"/>
                          <a:pt x="10" y="11"/>
                          <a:pt x="2" y="15"/>
                        </a:cubicBezTo>
                        <a:cubicBezTo>
                          <a:pt x="0" y="16"/>
                          <a:pt x="1" y="19"/>
                          <a:pt x="3"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3" name="Freeform 239"/>
                  <p:cNvSpPr/>
                  <p:nvPr/>
                </p:nvSpPr>
                <p:spPr bwMode="auto">
                  <a:xfrm>
                    <a:off x="920" y="1468"/>
                    <a:ext cx="16" cy="11"/>
                  </a:xfrm>
                  <a:custGeom>
                    <a:avLst/>
                    <a:gdLst>
                      <a:gd name="T0" fmla="*/ 3 w 24"/>
                      <a:gd name="T1" fmla="*/ 16 h 17"/>
                      <a:gd name="T2" fmla="*/ 22 w 24"/>
                      <a:gd name="T3" fmla="*/ 3 h 17"/>
                      <a:gd name="T4" fmla="*/ 21 w 24"/>
                      <a:gd name="T5" fmla="*/ 1 h 17"/>
                      <a:gd name="T6" fmla="*/ 2 w 24"/>
                      <a:gd name="T7" fmla="*/ 13 h 17"/>
                      <a:gd name="T8" fmla="*/ 3 w 24"/>
                      <a:gd name="T9" fmla="*/ 16 h 17"/>
                    </a:gdLst>
                    <a:ahLst/>
                    <a:cxnLst>
                      <a:cxn ang="0">
                        <a:pos x="T0" y="T1"/>
                      </a:cxn>
                      <a:cxn ang="0">
                        <a:pos x="T2" y="T3"/>
                      </a:cxn>
                      <a:cxn ang="0">
                        <a:pos x="T4" y="T5"/>
                      </a:cxn>
                      <a:cxn ang="0">
                        <a:pos x="T6" y="T7"/>
                      </a:cxn>
                      <a:cxn ang="0">
                        <a:pos x="T8" y="T9"/>
                      </a:cxn>
                    </a:cxnLst>
                    <a:rect l="0" t="0" r="r" b="b"/>
                    <a:pathLst>
                      <a:path w="24" h="17">
                        <a:moveTo>
                          <a:pt x="3" y="16"/>
                        </a:moveTo>
                        <a:cubicBezTo>
                          <a:pt x="10" y="12"/>
                          <a:pt x="16" y="8"/>
                          <a:pt x="22" y="3"/>
                        </a:cubicBezTo>
                        <a:cubicBezTo>
                          <a:pt x="24" y="2"/>
                          <a:pt x="23" y="0"/>
                          <a:pt x="21" y="1"/>
                        </a:cubicBezTo>
                        <a:cubicBezTo>
                          <a:pt x="15" y="5"/>
                          <a:pt x="8" y="9"/>
                          <a:pt x="2" y="13"/>
                        </a:cubicBezTo>
                        <a:cubicBezTo>
                          <a:pt x="0" y="14"/>
                          <a:pt x="2" y="17"/>
                          <a:pt x="3"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4" name="Freeform 240"/>
                  <p:cNvSpPr/>
                  <p:nvPr/>
                </p:nvSpPr>
                <p:spPr bwMode="auto">
                  <a:xfrm>
                    <a:off x="922" y="1470"/>
                    <a:ext cx="14" cy="10"/>
                  </a:xfrm>
                  <a:custGeom>
                    <a:avLst/>
                    <a:gdLst>
                      <a:gd name="T0" fmla="*/ 3 w 21"/>
                      <a:gd name="T1" fmla="*/ 14 h 15"/>
                      <a:gd name="T2" fmla="*/ 19 w 21"/>
                      <a:gd name="T3" fmla="*/ 4 h 15"/>
                      <a:gd name="T4" fmla="*/ 18 w 21"/>
                      <a:gd name="T5" fmla="*/ 1 h 15"/>
                      <a:gd name="T6" fmla="*/ 2 w 21"/>
                      <a:gd name="T7" fmla="*/ 12 h 15"/>
                      <a:gd name="T8" fmla="*/ 3 w 21"/>
                      <a:gd name="T9" fmla="*/ 14 h 15"/>
                    </a:gdLst>
                    <a:ahLst/>
                    <a:cxnLst>
                      <a:cxn ang="0">
                        <a:pos x="T0" y="T1"/>
                      </a:cxn>
                      <a:cxn ang="0">
                        <a:pos x="T2" y="T3"/>
                      </a:cxn>
                      <a:cxn ang="0">
                        <a:pos x="T4" y="T5"/>
                      </a:cxn>
                      <a:cxn ang="0">
                        <a:pos x="T6" y="T7"/>
                      </a:cxn>
                      <a:cxn ang="0">
                        <a:pos x="T8" y="T9"/>
                      </a:cxn>
                    </a:cxnLst>
                    <a:rect l="0" t="0" r="r" b="b"/>
                    <a:pathLst>
                      <a:path w="21" h="15">
                        <a:moveTo>
                          <a:pt x="3" y="14"/>
                        </a:moveTo>
                        <a:cubicBezTo>
                          <a:pt x="8" y="11"/>
                          <a:pt x="14" y="7"/>
                          <a:pt x="19" y="4"/>
                        </a:cubicBezTo>
                        <a:cubicBezTo>
                          <a:pt x="21" y="3"/>
                          <a:pt x="19" y="0"/>
                          <a:pt x="18" y="1"/>
                        </a:cubicBezTo>
                        <a:cubicBezTo>
                          <a:pt x="12" y="4"/>
                          <a:pt x="7" y="8"/>
                          <a:pt x="2" y="12"/>
                        </a:cubicBezTo>
                        <a:cubicBezTo>
                          <a:pt x="0" y="13"/>
                          <a:pt x="2" y="15"/>
                          <a:pt x="3"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5" name="Freeform 241"/>
                  <p:cNvSpPr/>
                  <p:nvPr/>
                </p:nvSpPr>
                <p:spPr bwMode="auto">
                  <a:xfrm>
                    <a:off x="926" y="1472"/>
                    <a:ext cx="11" cy="8"/>
                  </a:xfrm>
                  <a:custGeom>
                    <a:avLst/>
                    <a:gdLst>
                      <a:gd name="T0" fmla="*/ 3 w 17"/>
                      <a:gd name="T1" fmla="*/ 12 h 13"/>
                      <a:gd name="T2" fmla="*/ 15 w 17"/>
                      <a:gd name="T3" fmla="*/ 4 h 13"/>
                      <a:gd name="T4" fmla="*/ 14 w 17"/>
                      <a:gd name="T5" fmla="*/ 1 h 13"/>
                      <a:gd name="T6" fmla="*/ 1 w 17"/>
                      <a:gd name="T7" fmla="*/ 10 h 13"/>
                      <a:gd name="T8" fmla="*/ 3 w 17"/>
                      <a:gd name="T9" fmla="*/ 12 h 13"/>
                    </a:gdLst>
                    <a:ahLst/>
                    <a:cxnLst>
                      <a:cxn ang="0">
                        <a:pos x="T0" y="T1"/>
                      </a:cxn>
                      <a:cxn ang="0">
                        <a:pos x="T2" y="T3"/>
                      </a:cxn>
                      <a:cxn ang="0">
                        <a:pos x="T4" y="T5"/>
                      </a:cxn>
                      <a:cxn ang="0">
                        <a:pos x="T6" y="T7"/>
                      </a:cxn>
                      <a:cxn ang="0">
                        <a:pos x="T8" y="T9"/>
                      </a:cxn>
                    </a:cxnLst>
                    <a:rect l="0" t="0" r="r" b="b"/>
                    <a:pathLst>
                      <a:path w="17" h="13">
                        <a:moveTo>
                          <a:pt x="3" y="12"/>
                        </a:moveTo>
                        <a:cubicBezTo>
                          <a:pt x="7" y="9"/>
                          <a:pt x="11" y="6"/>
                          <a:pt x="15" y="4"/>
                        </a:cubicBezTo>
                        <a:cubicBezTo>
                          <a:pt x="17" y="3"/>
                          <a:pt x="15" y="0"/>
                          <a:pt x="14" y="1"/>
                        </a:cubicBezTo>
                        <a:cubicBezTo>
                          <a:pt x="9" y="4"/>
                          <a:pt x="5" y="6"/>
                          <a:pt x="1" y="10"/>
                        </a:cubicBezTo>
                        <a:cubicBezTo>
                          <a:pt x="0" y="11"/>
                          <a:pt x="2" y="13"/>
                          <a:pt x="3"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6" name="Freeform 242"/>
                  <p:cNvSpPr/>
                  <p:nvPr/>
                </p:nvSpPr>
                <p:spPr bwMode="auto">
                  <a:xfrm>
                    <a:off x="929" y="1472"/>
                    <a:ext cx="11" cy="8"/>
                  </a:xfrm>
                  <a:custGeom>
                    <a:avLst/>
                    <a:gdLst>
                      <a:gd name="T0" fmla="*/ 3 w 17"/>
                      <a:gd name="T1" fmla="*/ 11 h 11"/>
                      <a:gd name="T2" fmla="*/ 15 w 17"/>
                      <a:gd name="T3" fmla="*/ 3 h 11"/>
                      <a:gd name="T4" fmla="*/ 14 w 17"/>
                      <a:gd name="T5" fmla="*/ 1 h 11"/>
                      <a:gd name="T6" fmla="*/ 2 w 17"/>
                      <a:gd name="T7" fmla="*/ 8 h 11"/>
                      <a:gd name="T8" fmla="*/ 3 w 17"/>
                      <a:gd name="T9" fmla="*/ 11 h 11"/>
                    </a:gdLst>
                    <a:ahLst/>
                    <a:cxnLst>
                      <a:cxn ang="0">
                        <a:pos x="T0" y="T1"/>
                      </a:cxn>
                      <a:cxn ang="0">
                        <a:pos x="T2" y="T3"/>
                      </a:cxn>
                      <a:cxn ang="0">
                        <a:pos x="T4" y="T5"/>
                      </a:cxn>
                      <a:cxn ang="0">
                        <a:pos x="T6" y="T7"/>
                      </a:cxn>
                      <a:cxn ang="0">
                        <a:pos x="T8" y="T9"/>
                      </a:cxn>
                    </a:cxnLst>
                    <a:rect l="0" t="0" r="r" b="b"/>
                    <a:pathLst>
                      <a:path w="17" h="11">
                        <a:moveTo>
                          <a:pt x="3" y="11"/>
                        </a:moveTo>
                        <a:cubicBezTo>
                          <a:pt x="8" y="9"/>
                          <a:pt x="11" y="6"/>
                          <a:pt x="15" y="3"/>
                        </a:cubicBezTo>
                        <a:cubicBezTo>
                          <a:pt x="17" y="2"/>
                          <a:pt x="15" y="0"/>
                          <a:pt x="14" y="1"/>
                        </a:cubicBezTo>
                        <a:cubicBezTo>
                          <a:pt x="10" y="3"/>
                          <a:pt x="6" y="6"/>
                          <a:pt x="2" y="8"/>
                        </a:cubicBezTo>
                        <a:cubicBezTo>
                          <a:pt x="0" y="9"/>
                          <a:pt x="1" y="11"/>
                          <a:pt x="3"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7" name="Freeform 243"/>
                  <p:cNvSpPr/>
                  <p:nvPr/>
                </p:nvSpPr>
                <p:spPr bwMode="auto">
                  <a:xfrm>
                    <a:off x="931" y="1472"/>
                    <a:ext cx="10" cy="8"/>
                  </a:xfrm>
                  <a:custGeom>
                    <a:avLst/>
                    <a:gdLst>
                      <a:gd name="T0" fmla="*/ 4 w 14"/>
                      <a:gd name="T1" fmla="*/ 10 h 11"/>
                      <a:gd name="T2" fmla="*/ 13 w 14"/>
                      <a:gd name="T3" fmla="*/ 4 h 11"/>
                      <a:gd name="T4" fmla="*/ 11 w 14"/>
                      <a:gd name="T5" fmla="*/ 1 h 11"/>
                      <a:gd name="T6" fmla="*/ 2 w 14"/>
                      <a:gd name="T7" fmla="*/ 8 h 11"/>
                      <a:gd name="T8" fmla="*/ 4 w 14"/>
                      <a:gd name="T9" fmla="*/ 10 h 11"/>
                    </a:gdLst>
                    <a:ahLst/>
                    <a:cxnLst>
                      <a:cxn ang="0">
                        <a:pos x="T0" y="T1"/>
                      </a:cxn>
                      <a:cxn ang="0">
                        <a:pos x="T2" y="T3"/>
                      </a:cxn>
                      <a:cxn ang="0">
                        <a:pos x="T4" y="T5"/>
                      </a:cxn>
                      <a:cxn ang="0">
                        <a:pos x="T6" y="T7"/>
                      </a:cxn>
                      <a:cxn ang="0">
                        <a:pos x="T8" y="T9"/>
                      </a:cxn>
                    </a:cxnLst>
                    <a:rect l="0" t="0" r="r" b="b"/>
                    <a:pathLst>
                      <a:path w="14" h="11">
                        <a:moveTo>
                          <a:pt x="4" y="10"/>
                        </a:moveTo>
                        <a:cubicBezTo>
                          <a:pt x="6" y="7"/>
                          <a:pt x="10" y="6"/>
                          <a:pt x="13" y="4"/>
                        </a:cubicBezTo>
                        <a:cubicBezTo>
                          <a:pt x="14" y="3"/>
                          <a:pt x="13" y="0"/>
                          <a:pt x="11" y="1"/>
                        </a:cubicBezTo>
                        <a:cubicBezTo>
                          <a:pt x="8" y="3"/>
                          <a:pt x="4" y="5"/>
                          <a:pt x="2" y="8"/>
                        </a:cubicBezTo>
                        <a:cubicBezTo>
                          <a:pt x="0" y="9"/>
                          <a:pt x="2" y="11"/>
                          <a:pt x="4"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8" name="Freeform 244"/>
                  <p:cNvSpPr/>
                  <p:nvPr/>
                </p:nvSpPr>
                <p:spPr bwMode="auto">
                  <a:xfrm>
                    <a:off x="932" y="1474"/>
                    <a:ext cx="11" cy="6"/>
                  </a:xfrm>
                  <a:custGeom>
                    <a:avLst/>
                    <a:gdLst>
                      <a:gd name="T0" fmla="*/ 3 w 16"/>
                      <a:gd name="T1" fmla="*/ 9 h 10"/>
                      <a:gd name="T2" fmla="*/ 15 w 16"/>
                      <a:gd name="T3" fmla="*/ 3 h 10"/>
                      <a:gd name="T4" fmla="*/ 13 w 16"/>
                      <a:gd name="T5" fmla="*/ 1 h 10"/>
                      <a:gd name="T6" fmla="*/ 2 w 16"/>
                      <a:gd name="T7" fmla="*/ 7 h 10"/>
                      <a:gd name="T8" fmla="*/ 3 w 16"/>
                      <a:gd name="T9" fmla="*/ 9 h 10"/>
                    </a:gdLst>
                    <a:ahLst/>
                    <a:cxnLst>
                      <a:cxn ang="0">
                        <a:pos x="T0" y="T1"/>
                      </a:cxn>
                      <a:cxn ang="0">
                        <a:pos x="T2" y="T3"/>
                      </a:cxn>
                      <a:cxn ang="0">
                        <a:pos x="T4" y="T5"/>
                      </a:cxn>
                      <a:cxn ang="0">
                        <a:pos x="T6" y="T7"/>
                      </a:cxn>
                      <a:cxn ang="0">
                        <a:pos x="T8" y="T9"/>
                      </a:cxn>
                    </a:cxnLst>
                    <a:rect l="0" t="0" r="r" b="b"/>
                    <a:pathLst>
                      <a:path w="16" h="10">
                        <a:moveTo>
                          <a:pt x="3" y="9"/>
                        </a:moveTo>
                        <a:cubicBezTo>
                          <a:pt x="7" y="7"/>
                          <a:pt x="11" y="6"/>
                          <a:pt x="15" y="3"/>
                        </a:cubicBezTo>
                        <a:cubicBezTo>
                          <a:pt x="16" y="2"/>
                          <a:pt x="14" y="0"/>
                          <a:pt x="13" y="1"/>
                        </a:cubicBezTo>
                        <a:cubicBezTo>
                          <a:pt x="9" y="3"/>
                          <a:pt x="6" y="5"/>
                          <a:pt x="2" y="7"/>
                        </a:cubicBezTo>
                        <a:cubicBezTo>
                          <a:pt x="0" y="7"/>
                          <a:pt x="2" y="10"/>
                          <a:pt x="3"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9" name="Freeform 245"/>
                  <p:cNvSpPr/>
                  <p:nvPr/>
                </p:nvSpPr>
                <p:spPr bwMode="auto">
                  <a:xfrm>
                    <a:off x="935" y="1476"/>
                    <a:ext cx="5" cy="4"/>
                  </a:xfrm>
                  <a:custGeom>
                    <a:avLst/>
                    <a:gdLst>
                      <a:gd name="T0" fmla="*/ 3 w 8"/>
                      <a:gd name="T1" fmla="*/ 6 h 7"/>
                      <a:gd name="T2" fmla="*/ 7 w 8"/>
                      <a:gd name="T3" fmla="*/ 3 h 7"/>
                      <a:gd name="T4" fmla="*/ 5 w 8"/>
                      <a:gd name="T5" fmla="*/ 1 h 7"/>
                      <a:gd name="T6" fmla="*/ 2 w 8"/>
                      <a:gd name="T7" fmla="*/ 3 h 7"/>
                      <a:gd name="T8" fmla="*/ 3 w 8"/>
                      <a:gd name="T9" fmla="*/ 6 h 7"/>
                    </a:gdLst>
                    <a:ahLst/>
                    <a:cxnLst>
                      <a:cxn ang="0">
                        <a:pos x="T0" y="T1"/>
                      </a:cxn>
                      <a:cxn ang="0">
                        <a:pos x="T2" y="T3"/>
                      </a:cxn>
                      <a:cxn ang="0">
                        <a:pos x="T4" y="T5"/>
                      </a:cxn>
                      <a:cxn ang="0">
                        <a:pos x="T6" y="T7"/>
                      </a:cxn>
                      <a:cxn ang="0">
                        <a:pos x="T8" y="T9"/>
                      </a:cxn>
                    </a:cxnLst>
                    <a:rect l="0" t="0" r="r" b="b"/>
                    <a:pathLst>
                      <a:path w="8" h="7">
                        <a:moveTo>
                          <a:pt x="3" y="6"/>
                        </a:moveTo>
                        <a:cubicBezTo>
                          <a:pt x="5" y="5"/>
                          <a:pt x="6" y="4"/>
                          <a:pt x="7" y="3"/>
                        </a:cubicBezTo>
                        <a:cubicBezTo>
                          <a:pt x="8" y="2"/>
                          <a:pt x="6" y="0"/>
                          <a:pt x="5" y="1"/>
                        </a:cubicBezTo>
                        <a:cubicBezTo>
                          <a:pt x="4" y="2"/>
                          <a:pt x="3" y="3"/>
                          <a:pt x="2" y="3"/>
                        </a:cubicBezTo>
                        <a:cubicBezTo>
                          <a:pt x="0" y="4"/>
                          <a:pt x="2" y="7"/>
                          <a:pt x="3"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0" name="Freeform 246"/>
                  <p:cNvSpPr/>
                  <p:nvPr/>
                </p:nvSpPr>
                <p:spPr bwMode="auto">
                  <a:xfrm>
                    <a:off x="935" y="1468"/>
                    <a:ext cx="8" cy="8"/>
                  </a:xfrm>
                  <a:custGeom>
                    <a:avLst/>
                    <a:gdLst>
                      <a:gd name="T0" fmla="*/ 4 w 12"/>
                      <a:gd name="T1" fmla="*/ 10 h 12"/>
                      <a:gd name="T2" fmla="*/ 10 w 12"/>
                      <a:gd name="T3" fmla="*/ 4 h 12"/>
                      <a:gd name="T4" fmla="*/ 9 w 12"/>
                      <a:gd name="T5" fmla="*/ 1 h 12"/>
                      <a:gd name="T6" fmla="*/ 1 w 12"/>
                      <a:gd name="T7" fmla="*/ 9 h 12"/>
                      <a:gd name="T8" fmla="*/ 4 w 12"/>
                      <a:gd name="T9" fmla="*/ 10 h 12"/>
                    </a:gdLst>
                    <a:ahLst/>
                    <a:cxnLst>
                      <a:cxn ang="0">
                        <a:pos x="T0" y="T1"/>
                      </a:cxn>
                      <a:cxn ang="0">
                        <a:pos x="T2" y="T3"/>
                      </a:cxn>
                      <a:cxn ang="0">
                        <a:pos x="T4" y="T5"/>
                      </a:cxn>
                      <a:cxn ang="0">
                        <a:pos x="T6" y="T7"/>
                      </a:cxn>
                      <a:cxn ang="0">
                        <a:pos x="T8" y="T9"/>
                      </a:cxn>
                    </a:cxnLst>
                    <a:rect l="0" t="0" r="r" b="b"/>
                    <a:pathLst>
                      <a:path w="12" h="12">
                        <a:moveTo>
                          <a:pt x="4" y="10"/>
                        </a:moveTo>
                        <a:cubicBezTo>
                          <a:pt x="6" y="8"/>
                          <a:pt x="8" y="5"/>
                          <a:pt x="10" y="4"/>
                        </a:cubicBezTo>
                        <a:cubicBezTo>
                          <a:pt x="12" y="3"/>
                          <a:pt x="10" y="0"/>
                          <a:pt x="9" y="1"/>
                        </a:cubicBezTo>
                        <a:cubicBezTo>
                          <a:pt x="6" y="3"/>
                          <a:pt x="3" y="6"/>
                          <a:pt x="1" y="9"/>
                        </a:cubicBezTo>
                        <a:cubicBezTo>
                          <a:pt x="0" y="10"/>
                          <a:pt x="3" y="12"/>
                          <a:pt x="4"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1" name="Freeform 247"/>
                  <p:cNvSpPr/>
                  <p:nvPr/>
                </p:nvSpPr>
                <p:spPr bwMode="auto">
                  <a:xfrm>
                    <a:off x="933" y="1466"/>
                    <a:ext cx="8" cy="9"/>
                  </a:xfrm>
                  <a:custGeom>
                    <a:avLst/>
                    <a:gdLst>
                      <a:gd name="T0" fmla="*/ 3 w 13"/>
                      <a:gd name="T1" fmla="*/ 12 h 13"/>
                      <a:gd name="T2" fmla="*/ 12 w 13"/>
                      <a:gd name="T3" fmla="*/ 3 h 13"/>
                      <a:gd name="T4" fmla="*/ 9 w 13"/>
                      <a:gd name="T5" fmla="*/ 2 h 13"/>
                      <a:gd name="T6" fmla="*/ 1 w 13"/>
                      <a:gd name="T7" fmla="*/ 10 h 13"/>
                      <a:gd name="T8" fmla="*/ 3 w 13"/>
                      <a:gd name="T9" fmla="*/ 12 h 13"/>
                    </a:gdLst>
                    <a:ahLst/>
                    <a:cxnLst>
                      <a:cxn ang="0">
                        <a:pos x="T0" y="T1"/>
                      </a:cxn>
                      <a:cxn ang="0">
                        <a:pos x="T2" y="T3"/>
                      </a:cxn>
                      <a:cxn ang="0">
                        <a:pos x="T4" y="T5"/>
                      </a:cxn>
                      <a:cxn ang="0">
                        <a:pos x="T6" y="T7"/>
                      </a:cxn>
                      <a:cxn ang="0">
                        <a:pos x="T8" y="T9"/>
                      </a:cxn>
                    </a:cxnLst>
                    <a:rect l="0" t="0" r="r" b="b"/>
                    <a:pathLst>
                      <a:path w="13" h="13">
                        <a:moveTo>
                          <a:pt x="3" y="12"/>
                        </a:moveTo>
                        <a:cubicBezTo>
                          <a:pt x="6" y="9"/>
                          <a:pt x="10" y="7"/>
                          <a:pt x="12" y="3"/>
                        </a:cubicBezTo>
                        <a:cubicBezTo>
                          <a:pt x="13" y="2"/>
                          <a:pt x="10" y="0"/>
                          <a:pt x="9" y="2"/>
                        </a:cubicBezTo>
                        <a:cubicBezTo>
                          <a:pt x="8" y="5"/>
                          <a:pt x="4" y="7"/>
                          <a:pt x="1" y="10"/>
                        </a:cubicBezTo>
                        <a:cubicBezTo>
                          <a:pt x="0" y="11"/>
                          <a:pt x="2" y="13"/>
                          <a:pt x="3"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2" name="Freeform 248"/>
                  <p:cNvSpPr/>
                  <p:nvPr/>
                </p:nvSpPr>
                <p:spPr bwMode="auto">
                  <a:xfrm>
                    <a:off x="930" y="1465"/>
                    <a:ext cx="9" cy="9"/>
                  </a:xfrm>
                  <a:custGeom>
                    <a:avLst/>
                    <a:gdLst>
                      <a:gd name="T0" fmla="*/ 4 w 14"/>
                      <a:gd name="T1" fmla="*/ 12 h 13"/>
                      <a:gd name="T2" fmla="*/ 13 w 14"/>
                      <a:gd name="T3" fmla="*/ 3 h 13"/>
                      <a:gd name="T4" fmla="*/ 11 w 14"/>
                      <a:gd name="T5" fmla="*/ 1 h 13"/>
                      <a:gd name="T6" fmla="*/ 1 w 14"/>
                      <a:gd name="T7" fmla="*/ 11 h 13"/>
                      <a:gd name="T8" fmla="*/ 4 w 14"/>
                      <a:gd name="T9" fmla="*/ 12 h 13"/>
                    </a:gdLst>
                    <a:ahLst/>
                    <a:cxnLst>
                      <a:cxn ang="0">
                        <a:pos x="T0" y="T1"/>
                      </a:cxn>
                      <a:cxn ang="0">
                        <a:pos x="T2" y="T3"/>
                      </a:cxn>
                      <a:cxn ang="0">
                        <a:pos x="T4" y="T5"/>
                      </a:cxn>
                      <a:cxn ang="0">
                        <a:pos x="T6" y="T7"/>
                      </a:cxn>
                      <a:cxn ang="0">
                        <a:pos x="T8" y="T9"/>
                      </a:cxn>
                    </a:cxnLst>
                    <a:rect l="0" t="0" r="r" b="b"/>
                    <a:pathLst>
                      <a:path w="14" h="13">
                        <a:moveTo>
                          <a:pt x="4" y="12"/>
                        </a:moveTo>
                        <a:cubicBezTo>
                          <a:pt x="6" y="8"/>
                          <a:pt x="10" y="6"/>
                          <a:pt x="13" y="3"/>
                        </a:cubicBezTo>
                        <a:cubicBezTo>
                          <a:pt x="14" y="2"/>
                          <a:pt x="12" y="0"/>
                          <a:pt x="11" y="1"/>
                        </a:cubicBezTo>
                        <a:cubicBezTo>
                          <a:pt x="8" y="4"/>
                          <a:pt x="4" y="7"/>
                          <a:pt x="1" y="11"/>
                        </a:cubicBezTo>
                        <a:cubicBezTo>
                          <a:pt x="0" y="12"/>
                          <a:pt x="3" y="13"/>
                          <a:pt x="4"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3" name="Freeform 249"/>
                  <p:cNvSpPr/>
                  <p:nvPr/>
                </p:nvSpPr>
                <p:spPr bwMode="auto">
                  <a:xfrm>
                    <a:off x="931" y="1464"/>
                    <a:ext cx="10" cy="8"/>
                  </a:xfrm>
                  <a:custGeom>
                    <a:avLst/>
                    <a:gdLst>
                      <a:gd name="T0" fmla="*/ 3 w 15"/>
                      <a:gd name="T1" fmla="*/ 12 h 13"/>
                      <a:gd name="T2" fmla="*/ 14 w 15"/>
                      <a:gd name="T3" fmla="*/ 3 h 13"/>
                      <a:gd name="T4" fmla="*/ 12 w 15"/>
                      <a:gd name="T5" fmla="*/ 1 h 13"/>
                      <a:gd name="T6" fmla="*/ 1 w 15"/>
                      <a:gd name="T7" fmla="*/ 11 h 13"/>
                      <a:gd name="T8" fmla="*/ 3 w 15"/>
                      <a:gd name="T9" fmla="*/ 12 h 13"/>
                    </a:gdLst>
                    <a:ahLst/>
                    <a:cxnLst>
                      <a:cxn ang="0">
                        <a:pos x="T0" y="T1"/>
                      </a:cxn>
                      <a:cxn ang="0">
                        <a:pos x="T2" y="T3"/>
                      </a:cxn>
                      <a:cxn ang="0">
                        <a:pos x="T4" y="T5"/>
                      </a:cxn>
                      <a:cxn ang="0">
                        <a:pos x="T6" y="T7"/>
                      </a:cxn>
                      <a:cxn ang="0">
                        <a:pos x="T8" y="T9"/>
                      </a:cxn>
                    </a:cxnLst>
                    <a:rect l="0" t="0" r="r" b="b"/>
                    <a:pathLst>
                      <a:path w="15" h="13">
                        <a:moveTo>
                          <a:pt x="3" y="12"/>
                        </a:moveTo>
                        <a:cubicBezTo>
                          <a:pt x="6" y="8"/>
                          <a:pt x="11" y="6"/>
                          <a:pt x="14" y="3"/>
                        </a:cubicBezTo>
                        <a:cubicBezTo>
                          <a:pt x="15" y="2"/>
                          <a:pt x="13" y="0"/>
                          <a:pt x="12" y="1"/>
                        </a:cubicBezTo>
                        <a:cubicBezTo>
                          <a:pt x="8" y="5"/>
                          <a:pt x="4" y="7"/>
                          <a:pt x="1" y="11"/>
                        </a:cubicBezTo>
                        <a:cubicBezTo>
                          <a:pt x="0" y="12"/>
                          <a:pt x="2" y="13"/>
                          <a:pt x="3"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4" name="Freeform 250"/>
                  <p:cNvSpPr/>
                  <p:nvPr/>
                </p:nvSpPr>
                <p:spPr bwMode="auto">
                  <a:xfrm>
                    <a:off x="934" y="1463"/>
                    <a:ext cx="6" cy="4"/>
                  </a:xfrm>
                  <a:custGeom>
                    <a:avLst/>
                    <a:gdLst>
                      <a:gd name="T0" fmla="*/ 3 w 9"/>
                      <a:gd name="T1" fmla="*/ 5 h 6"/>
                      <a:gd name="T2" fmla="*/ 7 w 9"/>
                      <a:gd name="T3" fmla="*/ 3 h 6"/>
                      <a:gd name="T4" fmla="*/ 7 w 9"/>
                      <a:gd name="T5" fmla="*/ 0 h 6"/>
                      <a:gd name="T6" fmla="*/ 2 w 9"/>
                      <a:gd name="T7" fmla="*/ 3 h 6"/>
                      <a:gd name="T8" fmla="*/ 3 w 9"/>
                      <a:gd name="T9" fmla="*/ 5 h 6"/>
                    </a:gdLst>
                    <a:ahLst/>
                    <a:cxnLst>
                      <a:cxn ang="0">
                        <a:pos x="T0" y="T1"/>
                      </a:cxn>
                      <a:cxn ang="0">
                        <a:pos x="T2" y="T3"/>
                      </a:cxn>
                      <a:cxn ang="0">
                        <a:pos x="T4" y="T5"/>
                      </a:cxn>
                      <a:cxn ang="0">
                        <a:pos x="T6" y="T7"/>
                      </a:cxn>
                      <a:cxn ang="0">
                        <a:pos x="T8" y="T9"/>
                      </a:cxn>
                    </a:cxnLst>
                    <a:rect l="0" t="0" r="r" b="b"/>
                    <a:pathLst>
                      <a:path w="9" h="6">
                        <a:moveTo>
                          <a:pt x="3" y="5"/>
                        </a:moveTo>
                        <a:cubicBezTo>
                          <a:pt x="5" y="4"/>
                          <a:pt x="6" y="4"/>
                          <a:pt x="7" y="3"/>
                        </a:cubicBezTo>
                        <a:cubicBezTo>
                          <a:pt x="9" y="3"/>
                          <a:pt x="8" y="0"/>
                          <a:pt x="7" y="0"/>
                        </a:cubicBezTo>
                        <a:cubicBezTo>
                          <a:pt x="5" y="1"/>
                          <a:pt x="4" y="2"/>
                          <a:pt x="2" y="3"/>
                        </a:cubicBezTo>
                        <a:cubicBezTo>
                          <a:pt x="0" y="3"/>
                          <a:pt x="2" y="6"/>
                          <a:pt x="3"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5" name="Freeform 251"/>
                  <p:cNvSpPr/>
                  <p:nvPr/>
                </p:nvSpPr>
                <p:spPr bwMode="auto">
                  <a:xfrm>
                    <a:off x="925" y="1465"/>
                    <a:ext cx="10" cy="8"/>
                  </a:xfrm>
                  <a:custGeom>
                    <a:avLst/>
                    <a:gdLst>
                      <a:gd name="T0" fmla="*/ 4 w 14"/>
                      <a:gd name="T1" fmla="*/ 10 h 12"/>
                      <a:gd name="T2" fmla="*/ 12 w 14"/>
                      <a:gd name="T3" fmla="*/ 4 h 12"/>
                      <a:gd name="T4" fmla="*/ 11 w 14"/>
                      <a:gd name="T5" fmla="*/ 1 h 12"/>
                      <a:gd name="T6" fmla="*/ 2 w 14"/>
                      <a:gd name="T7" fmla="*/ 8 h 12"/>
                      <a:gd name="T8" fmla="*/ 4 w 14"/>
                      <a:gd name="T9" fmla="*/ 10 h 12"/>
                    </a:gdLst>
                    <a:ahLst/>
                    <a:cxnLst>
                      <a:cxn ang="0">
                        <a:pos x="T0" y="T1"/>
                      </a:cxn>
                      <a:cxn ang="0">
                        <a:pos x="T2" y="T3"/>
                      </a:cxn>
                      <a:cxn ang="0">
                        <a:pos x="T4" y="T5"/>
                      </a:cxn>
                      <a:cxn ang="0">
                        <a:pos x="T6" y="T7"/>
                      </a:cxn>
                      <a:cxn ang="0">
                        <a:pos x="T8" y="T9"/>
                      </a:cxn>
                    </a:cxnLst>
                    <a:rect l="0" t="0" r="r" b="b"/>
                    <a:pathLst>
                      <a:path w="14" h="12">
                        <a:moveTo>
                          <a:pt x="4" y="10"/>
                        </a:moveTo>
                        <a:cubicBezTo>
                          <a:pt x="6" y="8"/>
                          <a:pt x="9" y="6"/>
                          <a:pt x="12" y="4"/>
                        </a:cubicBezTo>
                        <a:cubicBezTo>
                          <a:pt x="14" y="2"/>
                          <a:pt x="13" y="0"/>
                          <a:pt x="11" y="1"/>
                        </a:cubicBezTo>
                        <a:cubicBezTo>
                          <a:pt x="8" y="3"/>
                          <a:pt x="4" y="5"/>
                          <a:pt x="2" y="8"/>
                        </a:cubicBezTo>
                        <a:cubicBezTo>
                          <a:pt x="0" y="10"/>
                          <a:pt x="2" y="12"/>
                          <a:pt x="4"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6" name="Freeform 252"/>
                  <p:cNvSpPr/>
                  <p:nvPr/>
                </p:nvSpPr>
                <p:spPr bwMode="auto">
                  <a:xfrm>
                    <a:off x="922" y="1467"/>
                    <a:ext cx="9" cy="7"/>
                  </a:xfrm>
                  <a:custGeom>
                    <a:avLst/>
                    <a:gdLst>
                      <a:gd name="T0" fmla="*/ 3 w 14"/>
                      <a:gd name="T1" fmla="*/ 10 h 11"/>
                      <a:gd name="T2" fmla="*/ 13 w 14"/>
                      <a:gd name="T3" fmla="*/ 3 h 11"/>
                      <a:gd name="T4" fmla="*/ 11 w 14"/>
                      <a:gd name="T5" fmla="*/ 1 h 11"/>
                      <a:gd name="T6" fmla="*/ 2 w 14"/>
                      <a:gd name="T7" fmla="*/ 7 h 11"/>
                      <a:gd name="T8" fmla="*/ 3 w 14"/>
                      <a:gd name="T9" fmla="*/ 10 h 11"/>
                    </a:gdLst>
                    <a:ahLst/>
                    <a:cxnLst>
                      <a:cxn ang="0">
                        <a:pos x="T0" y="T1"/>
                      </a:cxn>
                      <a:cxn ang="0">
                        <a:pos x="T2" y="T3"/>
                      </a:cxn>
                      <a:cxn ang="0">
                        <a:pos x="T4" y="T5"/>
                      </a:cxn>
                      <a:cxn ang="0">
                        <a:pos x="T6" y="T7"/>
                      </a:cxn>
                      <a:cxn ang="0">
                        <a:pos x="T8" y="T9"/>
                      </a:cxn>
                    </a:cxnLst>
                    <a:rect l="0" t="0" r="r" b="b"/>
                    <a:pathLst>
                      <a:path w="14" h="11">
                        <a:moveTo>
                          <a:pt x="3" y="10"/>
                        </a:moveTo>
                        <a:cubicBezTo>
                          <a:pt x="6" y="8"/>
                          <a:pt x="10" y="6"/>
                          <a:pt x="13" y="3"/>
                        </a:cubicBezTo>
                        <a:cubicBezTo>
                          <a:pt x="14" y="2"/>
                          <a:pt x="13" y="0"/>
                          <a:pt x="11" y="1"/>
                        </a:cubicBezTo>
                        <a:cubicBezTo>
                          <a:pt x="8" y="3"/>
                          <a:pt x="5" y="5"/>
                          <a:pt x="2" y="7"/>
                        </a:cubicBezTo>
                        <a:cubicBezTo>
                          <a:pt x="0" y="8"/>
                          <a:pt x="2" y="11"/>
                          <a:pt x="3"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7" name="Freeform 253"/>
                  <p:cNvSpPr/>
                  <p:nvPr/>
                </p:nvSpPr>
                <p:spPr bwMode="auto">
                  <a:xfrm>
                    <a:off x="921" y="1461"/>
                    <a:ext cx="6" cy="5"/>
                  </a:xfrm>
                  <a:custGeom>
                    <a:avLst/>
                    <a:gdLst>
                      <a:gd name="T0" fmla="*/ 3 w 9"/>
                      <a:gd name="T1" fmla="*/ 6 h 7"/>
                      <a:gd name="T2" fmla="*/ 7 w 9"/>
                      <a:gd name="T3" fmla="*/ 4 h 7"/>
                      <a:gd name="T4" fmla="*/ 7 w 9"/>
                      <a:gd name="T5" fmla="*/ 1 h 7"/>
                      <a:gd name="T6" fmla="*/ 1 w 9"/>
                      <a:gd name="T7" fmla="*/ 3 h 7"/>
                      <a:gd name="T8" fmla="*/ 3 w 9"/>
                      <a:gd name="T9" fmla="*/ 6 h 7"/>
                    </a:gdLst>
                    <a:ahLst/>
                    <a:cxnLst>
                      <a:cxn ang="0">
                        <a:pos x="T0" y="T1"/>
                      </a:cxn>
                      <a:cxn ang="0">
                        <a:pos x="T2" y="T3"/>
                      </a:cxn>
                      <a:cxn ang="0">
                        <a:pos x="T4" y="T5"/>
                      </a:cxn>
                      <a:cxn ang="0">
                        <a:pos x="T6" y="T7"/>
                      </a:cxn>
                      <a:cxn ang="0">
                        <a:pos x="T8" y="T9"/>
                      </a:cxn>
                    </a:cxnLst>
                    <a:rect l="0" t="0" r="r" b="b"/>
                    <a:pathLst>
                      <a:path w="9" h="7">
                        <a:moveTo>
                          <a:pt x="3" y="6"/>
                        </a:moveTo>
                        <a:cubicBezTo>
                          <a:pt x="4" y="5"/>
                          <a:pt x="6" y="4"/>
                          <a:pt x="7" y="4"/>
                        </a:cubicBezTo>
                        <a:cubicBezTo>
                          <a:pt x="9" y="3"/>
                          <a:pt x="8" y="0"/>
                          <a:pt x="7" y="1"/>
                        </a:cubicBezTo>
                        <a:cubicBezTo>
                          <a:pt x="5" y="2"/>
                          <a:pt x="3" y="2"/>
                          <a:pt x="1" y="3"/>
                        </a:cubicBezTo>
                        <a:cubicBezTo>
                          <a:pt x="0" y="4"/>
                          <a:pt x="1" y="7"/>
                          <a:pt x="3"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8" name="Freeform 254"/>
                  <p:cNvSpPr/>
                  <p:nvPr/>
                </p:nvSpPr>
                <p:spPr bwMode="auto">
                  <a:xfrm>
                    <a:off x="726" y="1379"/>
                    <a:ext cx="40" cy="25"/>
                  </a:xfrm>
                  <a:custGeom>
                    <a:avLst/>
                    <a:gdLst>
                      <a:gd name="T0" fmla="*/ 2 w 59"/>
                      <a:gd name="T1" fmla="*/ 5 h 37"/>
                      <a:gd name="T2" fmla="*/ 3 w 59"/>
                      <a:gd name="T3" fmla="*/ 34 h 37"/>
                      <a:gd name="T4" fmla="*/ 4 w 59"/>
                      <a:gd name="T5" fmla="*/ 35 h 37"/>
                      <a:gd name="T6" fmla="*/ 36 w 59"/>
                      <a:gd name="T7" fmla="*/ 34 h 37"/>
                      <a:gd name="T8" fmla="*/ 57 w 59"/>
                      <a:gd name="T9" fmla="*/ 35 h 37"/>
                      <a:gd name="T10" fmla="*/ 58 w 59"/>
                      <a:gd name="T11" fmla="*/ 34 h 37"/>
                      <a:gd name="T12" fmla="*/ 57 w 59"/>
                      <a:gd name="T13" fmla="*/ 7 h 37"/>
                      <a:gd name="T14" fmla="*/ 54 w 59"/>
                      <a:gd name="T15" fmla="*/ 1 h 37"/>
                      <a:gd name="T16" fmla="*/ 33 w 59"/>
                      <a:gd name="T17" fmla="*/ 4 h 37"/>
                      <a:gd name="T18" fmla="*/ 2 w 59"/>
                      <a:gd name="T19" fmla="*/ 2 h 37"/>
                      <a:gd name="T20" fmla="*/ 2 w 59"/>
                      <a:gd name="T21" fmla="*/ 5 h 37"/>
                      <a:gd name="T22" fmla="*/ 41 w 59"/>
                      <a:gd name="T23" fmla="*/ 6 h 37"/>
                      <a:gd name="T24" fmla="*/ 54 w 59"/>
                      <a:gd name="T25" fmla="*/ 7 h 37"/>
                      <a:gd name="T26" fmla="*/ 56 w 59"/>
                      <a:gd name="T27" fmla="*/ 26 h 37"/>
                      <a:gd name="T28" fmla="*/ 24 w 59"/>
                      <a:gd name="T29" fmla="*/ 32 h 37"/>
                      <a:gd name="T30" fmla="*/ 5 w 59"/>
                      <a:gd name="T31" fmla="*/ 30 h 37"/>
                      <a:gd name="T32" fmla="*/ 5 w 59"/>
                      <a:gd name="T33" fmla="*/ 5 h 37"/>
                      <a:gd name="T34" fmla="*/ 2 w 59"/>
                      <a:gd name="T35" fmla="*/ 5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9" h="37">
                        <a:moveTo>
                          <a:pt x="2" y="5"/>
                        </a:moveTo>
                        <a:cubicBezTo>
                          <a:pt x="2" y="15"/>
                          <a:pt x="2" y="24"/>
                          <a:pt x="3" y="34"/>
                        </a:cubicBezTo>
                        <a:cubicBezTo>
                          <a:pt x="3" y="34"/>
                          <a:pt x="3" y="35"/>
                          <a:pt x="4" y="35"/>
                        </a:cubicBezTo>
                        <a:cubicBezTo>
                          <a:pt x="15" y="35"/>
                          <a:pt x="25" y="34"/>
                          <a:pt x="36" y="34"/>
                        </a:cubicBezTo>
                        <a:cubicBezTo>
                          <a:pt x="43" y="35"/>
                          <a:pt x="50" y="36"/>
                          <a:pt x="57" y="35"/>
                        </a:cubicBezTo>
                        <a:cubicBezTo>
                          <a:pt x="58" y="35"/>
                          <a:pt x="58" y="34"/>
                          <a:pt x="58" y="34"/>
                        </a:cubicBezTo>
                        <a:cubicBezTo>
                          <a:pt x="59" y="25"/>
                          <a:pt x="58" y="16"/>
                          <a:pt x="57" y="7"/>
                        </a:cubicBezTo>
                        <a:cubicBezTo>
                          <a:pt x="57" y="5"/>
                          <a:pt x="57" y="2"/>
                          <a:pt x="54" y="1"/>
                        </a:cubicBezTo>
                        <a:cubicBezTo>
                          <a:pt x="48" y="0"/>
                          <a:pt x="39" y="3"/>
                          <a:pt x="33" y="4"/>
                        </a:cubicBezTo>
                        <a:cubicBezTo>
                          <a:pt x="23" y="4"/>
                          <a:pt x="12" y="3"/>
                          <a:pt x="2" y="2"/>
                        </a:cubicBezTo>
                        <a:cubicBezTo>
                          <a:pt x="0" y="2"/>
                          <a:pt x="0" y="5"/>
                          <a:pt x="2" y="5"/>
                        </a:cubicBezTo>
                        <a:cubicBezTo>
                          <a:pt x="15" y="6"/>
                          <a:pt x="28" y="7"/>
                          <a:pt x="41" y="6"/>
                        </a:cubicBezTo>
                        <a:cubicBezTo>
                          <a:pt x="45" y="5"/>
                          <a:pt x="53" y="1"/>
                          <a:pt x="54" y="7"/>
                        </a:cubicBezTo>
                        <a:cubicBezTo>
                          <a:pt x="55" y="14"/>
                          <a:pt x="56" y="20"/>
                          <a:pt x="56" y="26"/>
                        </a:cubicBezTo>
                        <a:cubicBezTo>
                          <a:pt x="56" y="37"/>
                          <a:pt x="32" y="31"/>
                          <a:pt x="24" y="32"/>
                        </a:cubicBezTo>
                        <a:cubicBezTo>
                          <a:pt x="21" y="32"/>
                          <a:pt x="5" y="35"/>
                          <a:pt x="5" y="30"/>
                        </a:cubicBezTo>
                        <a:cubicBezTo>
                          <a:pt x="5" y="22"/>
                          <a:pt x="5" y="14"/>
                          <a:pt x="5" y="5"/>
                        </a:cubicBezTo>
                        <a:cubicBezTo>
                          <a:pt x="5" y="4"/>
                          <a:pt x="2" y="4"/>
                          <a:pt x="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9" name="Freeform 255"/>
                  <p:cNvSpPr/>
                  <p:nvPr/>
                </p:nvSpPr>
                <p:spPr bwMode="auto">
                  <a:xfrm>
                    <a:off x="738" y="1400"/>
                    <a:ext cx="4" cy="8"/>
                  </a:xfrm>
                  <a:custGeom>
                    <a:avLst/>
                    <a:gdLst>
                      <a:gd name="T0" fmla="*/ 3 w 6"/>
                      <a:gd name="T1" fmla="*/ 3 h 12"/>
                      <a:gd name="T2" fmla="*/ 3 w 6"/>
                      <a:gd name="T3" fmla="*/ 4 h 12"/>
                      <a:gd name="T4" fmla="*/ 3 w 6"/>
                      <a:gd name="T5" fmla="*/ 6 h 12"/>
                      <a:gd name="T6" fmla="*/ 2 w 6"/>
                      <a:gd name="T7" fmla="*/ 9 h 12"/>
                      <a:gd name="T8" fmla="*/ 4 w 6"/>
                      <a:gd name="T9" fmla="*/ 11 h 12"/>
                      <a:gd name="T10" fmla="*/ 6 w 6"/>
                      <a:gd name="T11" fmla="*/ 6 h 12"/>
                      <a:gd name="T12" fmla="*/ 4 w 6"/>
                      <a:gd name="T13" fmla="*/ 1 h 12"/>
                      <a:gd name="T14" fmla="*/ 3 w 6"/>
                      <a:gd name="T15" fmla="*/ 3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12">
                        <a:moveTo>
                          <a:pt x="3" y="3"/>
                        </a:moveTo>
                        <a:cubicBezTo>
                          <a:pt x="2" y="3"/>
                          <a:pt x="3" y="3"/>
                          <a:pt x="3" y="4"/>
                        </a:cubicBezTo>
                        <a:cubicBezTo>
                          <a:pt x="3" y="5"/>
                          <a:pt x="3" y="5"/>
                          <a:pt x="3" y="6"/>
                        </a:cubicBezTo>
                        <a:cubicBezTo>
                          <a:pt x="3" y="7"/>
                          <a:pt x="3" y="9"/>
                          <a:pt x="2" y="9"/>
                        </a:cubicBezTo>
                        <a:cubicBezTo>
                          <a:pt x="0" y="10"/>
                          <a:pt x="2" y="12"/>
                          <a:pt x="4" y="11"/>
                        </a:cubicBezTo>
                        <a:cubicBezTo>
                          <a:pt x="6" y="11"/>
                          <a:pt x="6" y="8"/>
                          <a:pt x="6" y="6"/>
                        </a:cubicBezTo>
                        <a:cubicBezTo>
                          <a:pt x="6" y="4"/>
                          <a:pt x="6" y="2"/>
                          <a:pt x="4" y="1"/>
                        </a:cubicBezTo>
                        <a:cubicBezTo>
                          <a:pt x="3" y="0"/>
                          <a:pt x="1" y="2"/>
                          <a:pt x="3"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0" name="Freeform 256"/>
                  <p:cNvSpPr/>
                  <p:nvPr/>
                </p:nvSpPr>
                <p:spPr bwMode="auto">
                  <a:xfrm>
                    <a:off x="749" y="1400"/>
                    <a:ext cx="5" cy="8"/>
                  </a:xfrm>
                  <a:custGeom>
                    <a:avLst/>
                    <a:gdLst>
                      <a:gd name="T0" fmla="*/ 1 w 8"/>
                      <a:gd name="T1" fmla="*/ 2 h 12"/>
                      <a:gd name="T2" fmla="*/ 5 w 8"/>
                      <a:gd name="T3" fmla="*/ 11 h 12"/>
                      <a:gd name="T4" fmla="*/ 6 w 8"/>
                      <a:gd name="T5" fmla="*/ 8 h 12"/>
                      <a:gd name="T6" fmla="*/ 4 w 8"/>
                      <a:gd name="T7" fmla="*/ 2 h 12"/>
                      <a:gd name="T8" fmla="*/ 1 w 8"/>
                      <a:gd name="T9" fmla="*/ 2 h 12"/>
                    </a:gdLst>
                    <a:ahLst/>
                    <a:cxnLst>
                      <a:cxn ang="0">
                        <a:pos x="T0" y="T1"/>
                      </a:cxn>
                      <a:cxn ang="0">
                        <a:pos x="T2" y="T3"/>
                      </a:cxn>
                      <a:cxn ang="0">
                        <a:pos x="T4" y="T5"/>
                      </a:cxn>
                      <a:cxn ang="0">
                        <a:pos x="T6" y="T7"/>
                      </a:cxn>
                      <a:cxn ang="0">
                        <a:pos x="T8" y="T9"/>
                      </a:cxn>
                    </a:cxnLst>
                    <a:rect l="0" t="0" r="r" b="b"/>
                    <a:pathLst>
                      <a:path w="8" h="12">
                        <a:moveTo>
                          <a:pt x="1" y="2"/>
                        </a:moveTo>
                        <a:cubicBezTo>
                          <a:pt x="1" y="6"/>
                          <a:pt x="0" y="10"/>
                          <a:pt x="5" y="11"/>
                        </a:cubicBezTo>
                        <a:cubicBezTo>
                          <a:pt x="7" y="12"/>
                          <a:pt x="8" y="9"/>
                          <a:pt x="6" y="8"/>
                        </a:cubicBezTo>
                        <a:cubicBezTo>
                          <a:pt x="3" y="8"/>
                          <a:pt x="4" y="4"/>
                          <a:pt x="4" y="2"/>
                        </a:cubicBezTo>
                        <a:cubicBezTo>
                          <a:pt x="4" y="0"/>
                          <a:pt x="1" y="0"/>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1" name="Freeform 257"/>
                  <p:cNvSpPr/>
                  <p:nvPr/>
                </p:nvSpPr>
                <p:spPr bwMode="auto">
                  <a:xfrm>
                    <a:off x="738" y="1407"/>
                    <a:ext cx="16" cy="3"/>
                  </a:xfrm>
                  <a:custGeom>
                    <a:avLst/>
                    <a:gdLst>
                      <a:gd name="T0" fmla="*/ 3 w 23"/>
                      <a:gd name="T1" fmla="*/ 4 h 5"/>
                      <a:gd name="T2" fmla="*/ 11 w 23"/>
                      <a:gd name="T3" fmla="*/ 3 h 5"/>
                      <a:gd name="T4" fmla="*/ 21 w 23"/>
                      <a:gd name="T5" fmla="*/ 4 h 5"/>
                      <a:gd name="T6" fmla="*/ 21 w 23"/>
                      <a:gd name="T7" fmla="*/ 1 h 5"/>
                      <a:gd name="T8" fmla="*/ 10 w 23"/>
                      <a:gd name="T9" fmla="*/ 0 h 5"/>
                      <a:gd name="T10" fmla="*/ 1 w 23"/>
                      <a:gd name="T11" fmla="*/ 1 h 5"/>
                      <a:gd name="T12" fmla="*/ 3 w 23"/>
                      <a:gd name="T13" fmla="*/ 4 h 5"/>
                    </a:gdLst>
                    <a:ahLst/>
                    <a:cxnLst>
                      <a:cxn ang="0">
                        <a:pos x="T0" y="T1"/>
                      </a:cxn>
                      <a:cxn ang="0">
                        <a:pos x="T2" y="T3"/>
                      </a:cxn>
                      <a:cxn ang="0">
                        <a:pos x="T4" y="T5"/>
                      </a:cxn>
                      <a:cxn ang="0">
                        <a:pos x="T6" y="T7"/>
                      </a:cxn>
                      <a:cxn ang="0">
                        <a:pos x="T8" y="T9"/>
                      </a:cxn>
                      <a:cxn ang="0">
                        <a:pos x="T10" y="T11"/>
                      </a:cxn>
                      <a:cxn ang="0">
                        <a:pos x="T12" y="T13"/>
                      </a:cxn>
                    </a:cxnLst>
                    <a:rect l="0" t="0" r="r" b="b"/>
                    <a:pathLst>
                      <a:path w="23" h="5">
                        <a:moveTo>
                          <a:pt x="3" y="4"/>
                        </a:moveTo>
                        <a:cubicBezTo>
                          <a:pt x="5" y="2"/>
                          <a:pt x="9" y="3"/>
                          <a:pt x="11" y="3"/>
                        </a:cubicBezTo>
                        <a:cubicBezTo>
                          <a:pt x="15" y="3"/>
                          <a:pt x="18" y="4"/>
                          <a:pt x="21" y="4"/>
                        </a:cubicBezTo>
                        <a:cubicBezTo>
                          <a:pt x="23" y="4"/>
                          <a:pt x="23" y="1"/>
                          <a:pt x="21" y="1"/>
                        </a:cubicBezTo>
                        <a:cubicBezTo>
                          <a:pt x="18" y="1"/>
                          <a:pt x="14" y="0"/>
                          <a:pt x="10" y="0"/>
                        </a:cubicBezTo>
                        <a:cubicBezTo>
                          <a:pt x="7" y="0"/>
                          <a:pt x="4" y="0"/>
                          <a:pt x="1" y="1"/>
                        </a:cubicBezTo>
                        <a:cubicBezTo>
                          <a:pt x="0" y="2"/>
                          <a:pt x="1" y="5"/>
                          <a:pt x="3"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2" name="Freeform 258"/>
                  <p:cNvSpPr/>
                  <p:nvPr/>
                </p:nvSpPr>
                <p:spPr bwMode="auto">
                  <a:xfrm>
                    <a:off x="951" y="1465"/>
                    <a:ext cx="35" cy="35"/>
                  </a:xfrm>
                  <a:custGeom>
                    <a:avLst/>
                    <a:gdLst>
                      <a:gd name="T0" fmla="*/ 29 w 53"/>
                      <a:gd name="T1" fmla="*/ 8 h 53"/>
                      <a:gd name="T2" fmla="*/ 3 w 53"/>
                      <a:gd name="T3" fmla="*/ 28 h 53"/>
                      <a:gd name="T4" fmla="*/ 30 w 53"/>
                      <a:gd name="T5" fmla="*/ 51 h 53"/>
                      <a:gd name="T6" fmla="*/ 50 w 53"/>
                      <a:gd name="T7" fmla="*/ 25 h 53"/>
                      <a:gd name="T8" fmla="*/ 24 w 53"/>
                      <a:gd name="T9" fmla="*/ 10 h 53"/>
                      <a:gd name="T10" fmla="*/ 25 w 53"/>
                      <a:gd name="T11" fmla="*/ 11 h 53"/>
                      <a:gd name="T12" fmla="*/ 38 w 53"/>
                      <a:gd name="T13" fmla="*/ 12 h 53"/>
                      <a:gd name="T14" fmla="*/ 49 w 53"/>
                      <a:gd name="T15" fmla="*/ 29 h 53"/>
                      <a:gd name="T16" fmla="*/ 27 w 53"/>
                      <a:gd name="T17" fmla="*/ 49 h 53"/>
                      <a:gd name="T18" fmla="*/ 6 w 53"/>
                      <a:gd name="T19" fmla="*/ 23 h 53"/>
                      <a:gd name="T20" fmla="*/ 29 w 53"/>
                      <a:gd name="T21" fmla="*/ 10 h 53"/>
                      <a:gd name="T22" fmla="*/ 29 w 53"/>
                      <a:gd name="T23" fmla="*/ 8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3" h="53">
                        <a:moveTo>
                          <a:pt x="29" y="8"/>
                        </a:moveTo>
                        <a:cubicBezTo>
                          <a:pt x="18" y="9"/>
                          <a:pt x="4" y="17"/>
                          <a:pt x="3" y="28"/>
                        </a:cubicBezTo>
                        <a:cubicBezTo>
                          <a:pt x="2" y="41"/>
                          <a:pt x="17" y="53"/>
                          <a:pt x="30" y="51"/>
                        </a:cubicBezTo>
                        <a:cubicBezTo>
                          <a:pt x="43" y="49"/>
                          <a:pt x="53" y="38"/>
                          <a:pt x="50" y="25"/>
                        </a:cubicBezTo>
                        <a:cubicBezTo>
                          <a:pt x="48" y="17"/>
                          <a:pt x="33" y="0"/>
                          <a:pt x="24" y="10"/>
                        </a:cubicBezTo>
                        <a:cubicBezTo>
                          <a:pt x="23" y="11"/>
                          <a:pt x="25" y="12"/>
                          <a:pt x="25" y="11"/>
                        </a:cubicBezTo>
                        <a:cubicBezTo>
                          <a:pt x="29" y="7"/>
                          <a:pt x="35" y="10"/>
                          <a:pt x="38" y="12"/>
                        </a:cubicBezTo>
                        <a:cubicBezTo>
                          <a:pt x="45" y="15"/>
                          <a:pt x="48" y="23"/>
                          <a:pt x="49" y="29"/>
                        </a:cubicBezTo>
                        <a:cubicBezTo>
                          <a:pt x="50" y="41"/>
                          <a:pt x="37" y="49"/>
                          <a:pt x="27" y="49"/>
                        </a:cubicBezTo>
                        <a:cubicBezTo>
                          <a:pt x="13" y="50"/>
                          <a:pt x="0" y="36"/>
                          <a:pt x="6" y="23"/>
                        </a:cubicBezTo>
                        <a:cubicBezTo>
                          <a:pt x="10" y="15"/>
                          <a:pt x="20" y="11"/>
                          <a:pt x="29" y="10"/>
                        </a:cubicBezTo>
                        <a:cubicBezTo>
                          <a:pt x="30" y="10"/>
                          <a:pt x="30" y="8"/>
                          <a:pt x="29"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3" name="Freeform 259"/>
                  <p:cNvSpPr/>
                  <p:nvPr/>
                </p:nvSpPr>
                <p:spPr bwMode="auto">
                  <a:xfrm>
                    <a:off x="965" y="1474"/>
                    <a:ext cx="4" cy="4"/>
                  </a:xfrm>
                  <a:custGeom>
                    <a:avLst/>
                    <a:gdLst>
                      <a:gd name="T0" fmla="*/ 4 w 6"/>
                      <a:gd name="T1" fmla="*/ 0 h 6"/>
                      <a:gd name="T2" fmla="*/ 1 w 6"/>
                      <a:gd name="T3" fmla="*/ 4 h 6"/>
                      <a:gd name="T4" fmla="*/ 2 w 6"/>
                      <a:gd name="T5" fmla="*/ 5 h 6"/>
                      <a:gd name="T6" fmla="*/ 5 w 6"/>
                      <a:gd name="T7" fmla="*/ 2 h 6"/>
                      <a:gd name="T8" fmla="*/ 4 w 6"/>
                      <a:gd name="T9" fmla="*/ 0 h 6"/>
                    </a:gdLst>
                    <a:ahLst/>
                    <a:cxnLst>
                      <a:cxn ang="0">
                        <a:pos x="T0" y="T1"/>
                      </a:cxn>
                      <a:cxn ang="0">
                        <a:pos x="T2" y="T3"/>
                      </a:cxn>
                      <a:cxn ang="0">
                        <a:pos x="T4" y="T5"/>
                      </a:cxn>
                      <a:cxn ang="0">
                        <a:pos x="T6" y="T7"/>
                      </a:cxn>
                      <a:cxn ang="0">
                        <a:pos x="T8" y="T9"/>
                      </a:cxn>
                    </a:cxnLst>
                    <a:rect l="0" t="0" r="r" b="b"/>
                    <a:pathLst>
                      <a:path w="6" h="6">
                        <a:moveTo>
                          <a:pt x="4" y="0"/>
                        </a:moveTo>
                        <a:cubicBezTo>
                          <a:pt x="3" y="2"/>
                          <a:pt x="2" y="3"/>
                          <a:pt x="1" y="4"/>
                        </a:cubicBezTo>
                        <a:cubicBezTo>
                          <a:pt x="0" y="5"/>
                          <a:pt x="1" y="6"/>
                          <a:pt x="2" y="5"/>
                        </a:cubicBezTo>
                        <a:cubicBezTo>
                          <a:pt x="3" y="4"/>
                          <a:pt x="4" y="3"/>
                          <a:pt x="5" y="2"/>
                        </a:cubicBezTo>
                        <a:cubicBezTo>
                          <a:pt x="6" y="1"/>
                          <a:pt x="5" y="0"/>
                          <a:pt x="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4" name="Freeform 260"/>
                  <p:cNvSpPr/>
                  <p:nvPr/>
                </p:nvSpPr>
                <p:spPr bwMode="auto">
                  <a:xfrm>
                    <a:off x="965" y="1476"/>
                    <a:ext cx="4" cy="12"/>
                  </a:xfrm>
                  <a:custGeom>
                    <a:avLst/>
                    <a:gdLst>
                      <a:gd name="T0" fmla="*/ 0 w 6"/>
                      <a:gd name="T1" fmla="*/ 2 h 17"/>
                      <a:gd name="T2" fmla="*/ 3 w 6"/>
                      <a:gd name="T3" fmla="*/ 10 h 17"/>
                      <a:gd name="T4" fmla="*/ 4 w 6"/>
                      <a:gd name="T5" fmla="*/ 16 h 17"/>
                      <a:gd name="T6" fmla="*/ 6 w 6"/>
                      <a:gd name="T7" fmla="*/ 16 h 17"/>
                      <a:gd name="T8" fmla="*/ 5 w 6"/>
                      <a:gd name="T9" fmla="*/ 10 h 17"/>
                      <a:gd name="T10" fmla="*/ 2 w 6"/>
                      <a:gd name="T11" fmla="*/ 1 h 17"/>
                      <a:gd name="T12" fmla="*/ 0 w 6"/>
                      <a:gd name="T13" fmla="*/ 2 h 17"/>
                    </a:gdLst>
                    <a:ahLst/>
                    <a:cxnLst>
                      <a:cxn ang="0">
                        <a:pos x="T0" y="T1"/>
                      </a:cxn>
                      <a:cxn ang="0">
                        <a:pos x="T2" y="T3"/>
                      </a:cxn>
                      <a:cxn ang="0">
                        <a:pos x="T4" y="T5"/>
                      </a:cxn>
                      <a:cxn ang="0">
                        <a:pos x="T6" y="T7"/>
                      </a:cxn>
                      <a:cxn ang="0">
                        <a:pos x="T8" y="T9"/>
                      </a:cxn>
                      <a:cxn ang="0">
                        <a:pos x="T10" y="T11"/>
                      </a:cxn>
                      <a:cxn ang="0">
                        <a:pos x="T12" y="T13"/>
                      </a:cxn>
                    </a:cxnLst>
                    <a:rect l="0" t="0" r="r" b="b"/>
                    <a:pathLst>
                      <a:path w="6" h="17">
                        <a:moveTo>
                          <a:pt x="0" y="2"/>
                        </a:moveTo>
                        <a:cubicBezTo>
                          <a:pt x="1" y="4"/>
                          <a:pt x="2" y="7"/>
                          <a:pt x="3" y="10"/>
                        </a:cubicBezTo>
                        <a:cubicBezTo>
                          <a:pt x="4" y="12"/>
                          <a:pt x="3" y="14"/>
                          <a:pt x="4" y="16"/>
                        </a:cubicBezTo>
                        <a:cubicBezTo>
                          <a:pt x="5" y="17"/>
                          <a:pt x="6" y="17"/>
                          <a:pt x="6" y="16"/>
                        </a:cubicBezTo>
                        <a:cubicBezTo>
                          <a:pt x="5" y="14"/>
                          <a:pt x="5" y="12"/>
                          <a:pt x="5" y="10"/>
                        </a:cubicBezTo>
                        <a:cubicBezTo>
                          <a:pt x="4" y="7"/>
                          <a:pt x="2" y="4"/>
                          <a:pt x="2" y="1"/>
                        </a:cubicBezTo>
                        <a:cubicBezTo>
                          <a:pt x="2" y="0"/>
                          <a:pt x="0"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5" name="Freeform 261"/>
                  <p:cNvSpPr/>
                  <p:nvPr/>
                </p:nvSpPr>
                <p:spPr bwMode="auto">
                  <a:xfrm>
                    <a:off x="967" y="1476"/>
                    <a:ext cx="4" cy="11"/>
                  </a:xfrm>
                  <a:custGeom>
                    <a:avLst/>
                    <a:gdLst>
                      <a:gd name="T0" fmla="*/ 2 w 5"/>
                      <a:gd name="T1" fmla="*/ 15 h 16"/>
                      <a:gd name="T2" fmla="*/ 4 w 5"/>
                      <a:gd name="T3" fmla="*/ 2 h 16"/>
                      <a:gd name="T4" fmla="*/ 3 w 5"/>
                      <a:gd name="T5" fmla="*/ 1 h 16"/>
                      <a:gd name="T6" fmla="*/ 0 w 5"/>
                      <a:gd name="T7" fmla="*/ 15 h 16"/>
                      <a:gd name="T8" fmla="*/ 2 w 5"/>
                      <a:gd name="T9" fmla="*/ 15 h 16"/>
                    </a:gdLst>
                    <a:ahLst/>
                    <a:cxnLst>
                      <a:cxn ang="0">
                        <a:pos x="T0" y="T1"/>
                      </a:cxn>
                      <a:cxn ang="0">
                        <a:pos x="T2" y="T3"/>
                      </a:cxn>
                      <a:cxn ang="0">
                        <a:pos x="T4" y="T5"/>
                      </a:cxn>
                      <a:cxn ang="0">
                        <a:pos x="T6" y="T7"/>
                      </a:cxn>
                      <a:cxn ang="0">
                        <a:pos x="T8" y="T9"/>
                      </a:cxn>
                    </a:cxnLst>
                    <a:rect l="0" t="0" r="r" b="b"/>
                    <a:pathLst>
                      <a:path w="5" h="16">
                        <a:moveTo>
                          <a:pt x="2" y="15"/>
                        </a:moveTo>
                        <a:cubicBezTo>
                          <a:pt x="4" y="11"/>
                          <a:pt x="3" y="6"/>
                          <a:pt x="4" y="2"/>
                        </a:cubicBezTo>
                        <a:cubicBezTo>
                          <a:pt x="5" y="1"/>
                          <a:pt x="3" y="0"/>
                          <a:pt x="3" y="1"/>
                        </a:cubicBezTo>
                        <a:cubicBezTo>
                          <a:pt x="2" y="6"/>
                          <a:pt x="2" y="11"/>
                          <a:pt x="0" y="15"/>
                        </a:cubicBezTo>
                        <a:cubicBezTo>
                          <a:pt x="0" y="16"/>
                          <a:pt x="2" y="16"/>
                          <a:pt x="2"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6" name="Freeform 262"/>
                  <p:cNvSpPr/>
                  <p:nvPr/>
                </p:nvSpPr>
                <p:spPr bwMode="auto">
                  <a:xfrm>
                    <a:off x="967" y="1474"/>
                    <a:ext cx="4" cy="4"/>
                  </a:xfrm>
                  <a:custGeom>
                    <a:avLst/>
                    <a:gdLst>
                      <a:gd name="T0" fmla="*/ 2 w 6"/>
                      <a:gd name="T1" fmla="*/ 1 h 7"/>
                      <a:gd name="T2" fmla="*/ 2 w 6"/>
                      <a:gd name="T3" fmla="*/ 1 h 7"/>
                      <a:gd name="T4" fmla="*/ 0 w 6"/>
                      <a:gd name="T5" fmla="*/ 2 h 7"/>
                      <a:gd name="T6" fmla="*/ 4 w 6"/>
                      <a:gd name="T7" fmla="*/ 6 h 7"/>
                      <a:gd name="T8" fmla="*/ 5 w 6"/>
                      <a:gd name="T9" fmla="*/ 5 h 7"/>
                      <a:gd name="T10" fmla="*/ 2 w 6"/>
                      <a:gd name="T11" fmla="*/ 1 h 7"/>
                      <a:gd name="T12" fmla="*/ 0 w 6"/>
                      <a:gd name="T13" fmla="*/ 1 h 7"/>
                      <a:gd name="T14" fmla="*/ 1 w 6"/>
                      <a:gd name="T15" fmla="*/ 2 h 7"/>
                      <a:gd name="T16" fmla="*/ 2 w 6"/>
                      <a:gd name="T17"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7">
                        <a:moveTo>
                          <a:pt x="2" y="1"/>
                        </a:moveTo>
                        <a:cubicBezTo>
                          <a:pt x="2" y="1"/>
                          <a:pt x="2" y="1"/>
                          <a:pt x="2" y="1"/>
                        </a:cubicBezTo>
                        <a:cubicBezTo>
                          <a:pt x="1" y="1"/>
                          <a:pt x="1" y="1"/>
                          <a:pt x="0" y="2"/>
                        </a:cubicBezTo>
                        <a:cubicBezTo>
                          <a:pt x="2" y="3"/>
                          <a:pt x="3" y="5"/>
                          <a:pt x="4" y="6"/>
                        </a:cubicBezTo>
                        <a:cubicBezTo>
                          <a:pt x="5" y="7"/>
                          <a:pt x="6" y="6"/>
                          <a:pt x="5" y="5"/>
                        </a:cubicBezTo>
                        <a:cubicBezTo>
                          <a:pt x="4" y="4"/>
                          <a:pt x="3" y="2"/>
                          <a:pt x="2" y="1"/>
                        </a:cubicBezTo>
                        <a:cubicBezTo>
                          <a:pt x="1" y="0"/>
                          <a:pt x="0" y="1"/>
                          <a:pt x="0" y="1"/>
                        </a:cubicBezTo>
                        <a:cubicBezTo>
                          <a:pt x="0" y="2"/>
                          <a:pt x="1" y="2"/>
                          <a:pt x="1" y="2"/>
                        </a:cubicBezTo>
                        <a:cubicBezTo>
                          <a:pt x="2" y="3"/>
                          <a:pt x="3" y="2"/>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7" name="Freeform 263"/>
                  <p:cNvSpPr/>
                  <p:nvPr/>
                </p:nvSpPr>
                <p:spPr bwMode="auto">
                  <a:xfrm>
                    <a:off x="967" y="1484"/>
                    <a:ext cx="7" cy="4"/>
                  </a:xfrm>
                  <a:custGeom>
                    <a:avLst/>
                    <a:gdLst>
                      <a:gd name="T0" fmla="*/ 2 w 10"/>
                      <a:gd name="T1" fmla="*/ 5 h 6"/>
                      <a:gd name="T2" fmla="*/ 9 w 10"/>
                      <a:gd name="T3" fmla="*/ 2 h 6"/>
                      <a:gd name="T4" fmla="*/ 8 w 10"/>
                      <a:gd name="T5" fmla="*/ 0 h 6"/>
                      <a:gd name="T6" fmla="*/ 1 w 10"/>
                      <a:gd name="T7" fmla="*/ 3 h 6"/>
                      <a:gd name="T8" fmla="*/ 2 w 10"/>
                      <a:gd name="T9" fmla="*/ 5 h 6"/>
                    </a:gdLst>
                    <a:ahLst/>
                    <a:cxnLst>
                      <a:cxn ang="0">
                        <a:pos x="T0" y="T1"/>
                      </a:cxn>
                      <a:cxn ang="0">
                        <a:pos x="T2" y="T3"/>
                      </a:cxn>
                      <a:cxn ang="0">
                        <a:pos x="T4" y="T5"/>
                      </a:cxn>
                      <a:cxn ang="0">
                        <a:pos x="T6" y="T7"/>
                      </a:cxn>
                      <a:cxn ang="0">
                        <a:pos x="T8" y="T9"/>
                      </a:cxn>
                    </a:cxnLst>
                    <a:rect l="0" t="0" r="r" b="b"/>
                    <a:pathLst>
                      <a:path w="10" h="6">
                        <a:moveTo>
                          <a:pt x="2" y="5"/>
                        </a:moveTo>
                        <a:cubicBezTo>
                          <a:pt x="4" y="3"/>
                          <a:pt x="7" y="3"/>
                          <a:pt x="9" y="2"/>
                        </a:cubicBezTo>
                        <a:cubicBezTo>
                          <a:pt x="10" y="1"/>
                          <a:pt x="9" y="0"/>
                          <a:pt x="8" y="0"/>
                        </a:cubicBezTo>
                        <a:cubicBezTo>
                          <a:pt x="6" y="2"/>
                          <a:pt x="3" y="2"/>
                          <a:pt x="1" y="3"/>
                        </a:cubicBezTo>
                        <a:cubicBezTo>
                          <a:pt x="0" y="4"/>
                          <a:pt x="1" y="6"/>
                          <a:pt x="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8" name="Freeform 264"/>
                  <p:cNvSpPr/>
                  <p:nvPr/>
                </p:nvSpPr>
                <p:spPr bwMode="auto">
                  <a:xfrm>
                    <a:off x="972" y="1484"/>
                    <a:ext cx="4" cy="4"/>
                  </a:xfrm>
                  <a:custGeom>
                    <a:avLst/>
                    <a:gdLst>
                      <a:gd name="T0" fmla="*/ 0 w 6"/>
                      <a:gd name="T1" fmla="*/ 2 h 6"/>
                      <a:gd name="T2" fmla="*/ 4 w 6"/>
                      <a:gd name="T3" fmla="*/ 5 h 6"/>
                      <a:gd name="T4" fmla="*/ 5 w 6"/>
                      <a:gd name="T5" fmla="*/ 4 h 6"/>
                      <a:gd name="T6" fmla="*/ 2 w 6"/>
                      <a:gd name="T7" fmla="*/ 1 h 6"/>
                      <a:gd name="T8" fmla="*/ 0 w 6"/>
                      <a:gd name="T9" fmla="*/ 2 h 6"/>
                    </a:gdLst>
                    <a:ahLst/>
                    <a:cxnLst>
                      <a:cxn ang="0">
                        <a:pos x="T0" y="T1"/>
                      </a:cxn>
                      <a:cxn ang="0">
                        <a:pos x="T2" y="T3"/>
                      </a:cxn>
                      <a:cxn ang="0">
                        <a:pos x="T4" y="T5"/>
                      </a:cxn>
                      <a:cxn ang="0">
                        <a:pos x="T6" y="T7"/>
                      </a:cxn>
                      <a:cxn ang="0">
                        <a:pos x="T8" y="T9"/>
                      </a:cxn>
                    </a:cxnLst>
                    <a:rect l="0" t="0" r="r" b="b"/>
                    <a:pathLst>
                      <a:path w="6" h="6">
                        <a:moveTo>
                          <a:pt x="0" y="2"/>
                        </a:moveTo>
                        <a:cubicBezTo>
                          <a:pt x="1" y="3"/>
                          <a:pt x="3" y="4"/>
                          <a:pt x="4" y="5"/>
                        </a:cubicBezTo>
                        <a:cubicBezTo>
                          <a:pt x="5" y="6"/>
                          <a:pt x="6" y="4"/>
                          <a:pt x="5" y="4"/>
                        </a:cubicBezTo>
                        <a:cubicBezTo>
                          <a:pt x="4" y="3"/>
                          <a:pt x="3" y="2"/>
                          <a:pt x="2" y="1"/>
                        </a:cubicBezTo>
                        <a:cubicBezTo>
                          <a:pt x="1" y="0"/>
                          <a:pt x="0"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9" name="Freeform 265"/>
                  <p:cNvSpPr/>
                  <p:nvPr/>
                </p:nvSpPr>
                <p:spPr bwMode="auto">
                  <a:xfrm>
                    <a:off x="967" y="1487"/>
                    <a:ext cx="6" cy="3"/>
                  </a:xfrm>
                  <a:custGeom>
                    <a:avLst/>
                    <a:gdLst>
                      <a:gd name="T0" fmla="*/ 1 w 9"/>
                      <a:gd name="T1" fmla="*/ 2 h 4"/>
                      <a:gd name="T2" fmla="*/ 7 w 9"/>
                      <a:gd name="T3" fmla="*/ 4 h 4"/>
                      <a:gd name="T4" fmla="*/ 8 w 9"/>
                      <a:gd name="T5" fmla="*/ 2 h 4"/>
                      <a:gd name="T6" fmla="*/ 1 w 9"/>
                      <a:gd name="T7" fmla="*/ 0 h 4"/>
                      <a:gd name="T8" fmla="*/ 1 w 9"/>
                      <a:gd name="T9" fmla="*/ 2 h 4"/>
                    </a:gdLst>
                    <a:ahLst/>
                    <a:cxnLst>
                      <a:cxn ang="0">
                        <a:pos x="T0" y="T1"/>
                      </a:cxn>
                      <a:cxn ang="0">
                        <a:pos x="T2" y="T3"/>
                      </a:cxn>
                      <a:cxn ang="0">
                        <a:pos x="T4" y="T5"/>
                      </a:cxn>
                      <a:cxn ang="0">
                        <a:pos x="T6" y="T7"/>
                      </a:cxn>
                      <a:cxn ang="0">
                        <a:pos x="T8" y="T9"/>
                      </a:cxn>
                    </a:cxnLst>
                    <a:rect l="0" t="0" r="r" b="b"/>
                    <a:pathLst>
                      <a:path w="9" h="4">
                        <a:moveTo>
                          <a:pt x="1" y="2"/>
                        </a:moveTo>
                        <a:cubicBezTo>
                          <a:pt x="3" y="1"/>
                          <a:pt x="5" y="3"/>
                          <a:pt x="7" y="4"/>
                        </a:cubicBezTo>
                        <a:cubicBezTo>
                          <a:pt x="8" y="4"/>
                          <a:pt x="9" y="2"/>
                          <a:pt x="8" y="2"/>
                        </a:cubicBezTo>
                        <a:cubicBezTo>
                          <a:pt x="6" y="2"/>
                          <a:pt x="4" y="0"/>
                          <a:pt x="1" y="0"/>
                        </a:cubicBezTo>
                        <a:cubicBezTo>
                          <a:pt x="0" y="0"/>
                          <a:pt x="0" y="2"/>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0" name="Freeform 266"/>
                  <p:cNvSpPr/>
                  <p:nvPr/>
                </p:nvSpPr>
                <p:spPr bwMode="auto">
                  <a:xfrm>
                    <a:off x="971" y="1486"/>
                    <a:ext cx="5" cy="4"/>
                  </a:xfrm>
                  <a:custGeom>
                    <a:avLst/>
                    <a:gdLst>
                      <a:gd name="T0" fmla="*/ 2 w 7"/>
                      <a:gd name="T1" fmla="*/ 5 h 5"/>
                      <a:gd name="T2" fmla="*/ 6 w 7"/>
                      <a:gd name="T3" fmla="*/ 2 h 5"/>
                      <a:gd name="T4" fmla="*/ 5 w 7"/>
                      <a:gd name="T5" fmla="*/ 1 h 5"/>
                      <a:gd name="T6" fmla="*/ 1 w 7"/>
                      <a:gd name="T7" fmla="*/ 3 h 5"/>
                      <a:gd name="T8" fmla="*/ 2 w 7"/>
                      <a:gd name="T9" fmla="*/ 5 h 5"/>
                    </a:gdLst>
                    <a:ahLst/>
                    <a:cxnLst>
                      <a:cxn ang="0">
                        <a:pos x="T0" y="T1"/>
                      </a:cxn>
                      <a:cxn ang="0">
                        <a:pos x="T2" y="T3"/>
                      </a:cxn>
                      <a:cxn ang="0">
                        <a:pos x="T4" y="T5"/>
                      </a:cxn>
                      <a:cxn ang="0">
                        <a:pos x="T6" y="T7"/>
                      </a:cxn>
                      <a:cxn ang="0">
                        <a:pos x="T8" y="T9"/>
                      </a:cxn>
                    </a:cxnLst>
                    <a:rect l="0" t="0" r="r" b="b"/>
                    <a:pathLst>
                      <a:path w="7" h="5">
                        <a:moveTo>
                          <a:pt x="2" y="5"/>
                        </a:moveTo>
                        <a:cubicBezTo>
                          <a:pt x="3" y="4"/>
                          <a:pt x="4" y="3"/>
                          <a:pt x="6" y="2"/>
                        </a:cubicBezTo>
                        <a:cubicBezTo>
                          <a:pt x="7" y="2"/>
                          <a:pt x="6" y="0"/>
                          <a:pt x="5" y="1"/>
                        </a:cubicBezTo>
                        <a:cubicBezTo>
                          <a:pt x="4" y="2"/>
                          <a:pt x="2" y="2"/>
                          <a:pt x="1" y="3"/>
                        </a:cubicBezTo>
                        <a:cubicBezTo>
                          <a:pt x="0" y="4"/>
                          <a:pt x="1" y="5"/>
                          <a:pt x="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1" name="Freeform 267"/>
                  <p:cNvSpPr/>
                  <p:nvPr/>
                </p:nvSpPr>
                <p:spPr bwMode="auto">
                  <a:xfrm>
                    <a:off x="965" y="1478"/>
                    <a:ext cx="2" cy="3"/>
                  </a:xfrm>
                  <a:custGeom>
                    <a:avLst/>
                    <a:gdLst>
                      <a:gd name="T0" fmla="*/ 0 w 3"/>
                      <a:gd name="T1" fmla="*/ 1 h 5"/>
                      <a:gd name="T2" fmla="*/ 1 w 3"/>
                      <a:gd name="T3" fmla="*/ 4 h 5"/>
                      <a:gd name="T4" fmla="*/ 3 w 3"/>
                      <a:gd name="T5" fmla="*/ 3 h 5"/>
                      <a:gd name="T6" fmla="*/ 2 w 3"/>
                      <a:gd name="T7" fmla="*/ 1 h 5"/>
                      <a:gd name="T8" fmla="*/ 0 w 3"/>
                      <a:gd name="T9" fmla="*/ 1 h 5"/>
                    </a:gdLst>
                    <a:ahLst/>
                    <a:cxnLst>
                      <a:cxn ang="0">
                        <a:pos x="T0" y="T1"/>
                      </a:cxn>
                      <a:cxn ang="0">
                        <a:pos x="T2" y="T3"/>
                      </a:cxn>
                      <a:cxn ang="0">
                        <a:pos x="T4" y="T5"/>
                      </a:cxn>
                      <a:cxn ang="0">
                        <a:pos x="T6" y="T7"/>
                      </a:cxn>
                      <a:cxn ang="0">
                        <a:pos x="T8" y="T9"/>
                      </a:cxn>
                    </a:cxnLst>
                    <a:rect l="0" t="0" r="r" b="b"/>
                    <a:pathLst>
                      <a:path w="3" h="5">
                        <a:moveTo>
                          <a:pt x="0" y="1"/>
                        </a:moveTo>
                        <a:cubicBezTo>
                          <a:pt x="0" y="2"/>
                          <a:pt x="1" y="3"/>
                          <a:pt x="1" y="4"/>
                        </a:cubicBezTo>
                        <a:cubicBezTo>
                          <a:pt x="1" y="5"/>
                          <a:pt x="3" y="4"/>
                          <a:pt x="3" y="3"/>
                        </a:cubicBezTo>
                        <a:cubicBezTo>
                          <a:pt x="2" y="2"/>
                          <a:pt x="2" y="2"/>
                          <a:pt x="2" y="1"/>
                        </a:cubicBezTo>
                        <a:cubicBezTo>
                          <a:pt x="2"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2" name="Freeform 268"/>
                  <p:cNvSpPr/>
                  <p:nvPr/>
                </p:nvSpPr>
                <p:spPr bwMode="auto">
                  <a:xfrm>
                    <a:off x="965" y="1476"/>
                    <a:ext cx="2" cy="6"/>
                  </a:xfrm>
                  <a:custGeom>
                    <a:avLst/>
                    <a:gdLst>
                      <a:gd name="T0" fmla="*/ 2 w 3"/>
                      <a:gd name="T1" fmla="*/ 1 h 9"/>
                      <a:gd name="T2" fmla="*/ 2 w 3"/>
                      <a:gd name="T3" fmla="*/ 0 h 9"/>
                      <a:gd name="T4" fmla="*/ 1 w 3"/>
                      <a:gd name="T5" fmla="*/ 2 h 9"/>
                      <a:gd name="T6" fmla="*/ 1 w 3"/>
                      <a:gd name="T7" fmla="*/ 2 h 9"/>
                      <a:gd name="T8" fmla="*/ 1 w 3"/>
                      <a:gd name="T9" fmla="*/ 3 h 9"/>
                      <a:gd name="T10" fmla="*/ 1 w 3"/>
                      <a:gd name="T11" fmla="*/ 5 h 9"/>
                      <a:gd name="T12" fmla="*/ 2 w 3"/>
                      <a:gd name="T13" fmla="*/ 8 h 9"/>
                      <a:gd name="T14" fmla="*/ 3 w 3"/>
                      <a:gd name="T15" fmla="*/ 8 h 9"/>
                      <a:gd name="T16" fmla="*/ 3 w 3"/>
                      <a:gd name="T17" fmla="*/ 3 h 9"/>
                      <a:gd name="T18" fmla="*/ 1 w 3"/>
                      <a:gd name="T19" fmla="*/ 0 h 9"/>
                      <a:gd name="T20" fmla="*/ 0 w 3"/>
                      <a:gd name="T21" fmla="*/ 1 h 9"/>
                      <a:gd name="T22" fmla="*/ 1 w 3"/>
                      <a:gd name="T23" fmla="*/ 2 h 9"/>
                      <a:gd name="T24" fmla="*/ 2 w 3"/>
                      <a:gd name="T25" fmla="*/ 1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 h="9">
                        <a:moveTo>
                          <a:pt x="2" y="1"/>
                        </a:moveTo>
                        <a:cubicBezTo>
                          <a:pt x="2" y="1"/>
                          <a:pt x="2" y="1"/>
                          <a:pt x="2" y="0"/>
                        </a:cubicBezTo>
                        <a:cubicBezTo>
                          <a:pt x="2" y="1"/>
                          <a:pt x="1" y="1"/>
                          <a:pt x="1" y="2"/>
                        </a:cubicBezTo>
                        <a:cubicBezTo>
                          <a:pt x="1" y="2"/>
                          <a:pt x="1" y="2"/>
                          <a:pt x="1" y="2"/>
                        </a:cubicBezTo>
                        <a:cubicBezTo>
                          <a:pt x="1" y="2"/>
                          <a:pt x="1" y="3"/>
                          <a:pt x="1" y="3"/>
                        </a:cubicBezTo>
                        <a:cubicBezTo>
                          <a:pt x="1" y="3"/>
                          <a:pt x="1" y="4"/>
                          <a:pt x="1" y="5"/>
                        </a:cubicBezTo>
                        <a:cubicBezTo>
                          <a:pt x="2" y="6"/>
                          <a:pt x="2" y="7"/>
                          <a:pt x="2" y="8"/>
                        </a:cubicBezTo>
                        <a:cubicBezTo>
                          <a:pt x="2" y="9"/>
                          <a:pt x="3" y="9"/>
                          <a:pt x="3" y="8"/>
                        </a:cubicBezTo>
                        <a:cubicBezTo>
                          <a:pt x="3" y="6"/>
                          <a:pt x="3" y="5"/>
                          <a:pt x="3" y="3"/>
                        </a:cubicBezTo>
                        <a:cubicBezTo>
                          <a:pt x="3" y="2"/>
                          <a:pt x="2" y="0"/>
                          <a:pt x="1" y="0"/>
                        </a:cubicBezTo>
                        <a:cubicBezTo>
                          <a:pt x="1" y="0"/>
                          <a:pt x="0" y="1"/>
                          <a:pt x="0" y="1"/>
                        </a:cubicBezTo>
                        <a:cubicBezTo>
                          <a:pt x="0" y="1"/>
                          <a:pt x="0" y="1"/>
                          <a:pt x="1" y="2"/>
                        </a:cubicBezTo>
                        <a:cubicBezTo>
                          <a:pt x="1" y="3"/>
                          <a:pt x="2" y="2"/>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3" name="Freeform 269"/>
                  <p:cNvSpPr/>
                  <p:nvPr/>
                </p:nvSpPr>
                <p:spPr bwMode="auto">
                  <a:xfrm>
                    <a:off x="967" y="1476"/>
                    <a:ext cx="1" cy="6"/>
                  </a:xfrm>
                  <a:custGeom>
                    <a:avLst/>
                    <a:gdLst>
                      <a:gd name="T0" fmla="*/ 0 w 2"/>
                      <a:gd name="T1" fmla="*/ 1 h 10"/>
                      <a:gd name="T2" fmla="*/ 0 w 2"/>
                      <a:gd name="T3" fmla="*/ 9 h 10"/>
                      <a:gd name="T4" fmla="*/ 2 w 2"/>
                      <a:gd name="T5" fmla="*/ 9 h 10"/>
                      <a:gd name="T6" fmla="*/ 1 w 2"/>
                      <a:gd name="T7" fmla="*/ 1 h 10"/>
                      <a:gd name="T8" fmla="*/ 0 w 2"/>
                      <a:gd name="T9" fmla="*/ 1 h 10"/>
                    </a:gdLst>
                    <a:ahLst/>
                    <a:cxnLst>
                      <a:cxn ang="0">
                        <a:pos x="T0" y="T1"/>
                      </a:cxn>
                      <a:cxn ang="0">
                        <a:pos x="T2" y="T3"/>
                      </a:cxn>
                      <a:cxn ang="0">
                        <a:pos x="T4" y="T5"/>
                      </a:cxn>
                      <a:cxn ang="0">
                        <a:pos x="T6" y="T7"/>
                      </a:cxn>
                      <a:cxn ang="0">
                        <a:pos x="T8" y="T9"/>
                      </a:cxn>
                    </a:cxnLst>
                    <a:rect l="0" t="0" r="r" b="b"/>
                    <a:pathLst>
                      <a:path w="2" h="10">
                        <a:moveTo>
                          <a:pt x="0" y="1"/>
                        </a:moveTo>
                        <a:cubicBezTo>
                          <a:pt x="0" y="4"/>
                          <a:pt x="0" y="6"/>
                          <a:pt x="0" y="9"/>
                        </a:cubicBezTo>
                        <a:cubicBezTo>
                          <a:pt x="0" y="10"/>
                          <a:pt x="2" y="10"/>
                          <a:pt x="2" y="9"/>
                        </a:cubicBezTo>
                        <a:cubicBezTo>
                          <a:pt x="2" y="6"/>
                          <a:pt x="1" y="4"/>
                          <a:pt x="1" y="1"/>
                        </a:cubicBezTo>
                        <a:cubicBezTo>
                          <a:pt x="1"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4" name="Freeform 270"/>
                  <p:cNvSpPr/>
                  <p:nvPr/>
                </p:nvSpPr>
                <p:spPr bwMode="auto">
                  <a:xfrm>
                    <a:off x="966" y="1476"/>
                    <a:ext cx="3" cy="8"/>
                  </a:xfrm>
                  <a:custGeom>
                    <a:avLst/>
                    <a:gdLst>
                      <a:gd name="T0" fmla="*/ 1 w 4"/>
                      <a:gd name="T1" fmla="*/ 2 h 13"/>
                      <a:gd name="T2" fmla="*/ 1 w 4"/>
                      <a:gd name="T3" fmla="*/ 2 h 13"/>
                      <a:gd name="T4" fmla="*/ 2 w 4"/>
                      <a:gd name="T5" fmla="*/ 4 h 13"/>
                      <a:gd name="T6" fmla="*/ 2 w 4"/>
                      <a:gd name="T7" fmla="*/ 7 h 13"/>
                      <a:gd name="T8" fmla="*/ 2 w 4"/>
                      <a:gd name="T9" fmla="*/ 11 h 13"/>
                      <a:gd name="T10" fmla="*/ 3 w 4"/>
                      <a:gd name="T11" fmla="*/ 11 h 13"/>
                      <a:gd name="T12" fmla="*/ 3 w 4"/>
                      <a:gd name="T13" fmla="*/ 5 h 13"/>
                      <a:gd name="T14" fmla="*/ 2 w 4"/>
                      <a:gd name="T15" fmla="*/ 0 h 13"/>
                      <a:gd name="T16" fmla="*/ 1 w 4"/>
                      <a:gd name="T17" fmla="*/ 2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13">
                        <a:moveTo>
                          <a:pt x="1" y="2"/>
                        </a:moveTo>
                        <a:cubicBezTo>
                          <a:pt x="1" y="2"/>
                          <a:pt x="1" y="2"/>
                          <a:pt x="1" y="2"/>
                        </a:cubicBezTo>
                        <a:cubicBezTo>
                          <a:pt x="2" y="3"/>
                          <a:pt x="2" y="3"/>
                          <a:pt x="2" y="4"/>
                        </a:cubicBezTo>
                        <a:cubicBezTo>
                          <a:pt x="2" y="5"/>
                          <a:pt x="2" y="6"/>
                          <a:pt x="2" y="7"/>
                        </a:cubicBezTo>
                        <a:cubicBezTo>
                          <a:pt x="2" y="8"/>
                          <a:pt x="2" y="10"/>
                          <a:pt x="2" y="11"/>
                        </a:cubicBezTo>
                        <a:cubicBezTo>
                          <a:pt x="2" y="13"/>
                          <a:pt x="3" y="13"/>
                          <a:pt x="3" y="11"/>
                        </a:cubicBezTo>
                        <a:cubicBezTo>
                          <a:pt x="3" y="9"/>
                          <a:pt x="3" y="7"/>
                          <a:pt x="3" y="5"/>
                        </a:cubicBezTo>
                        <a:cubicBezTo>
                          <a:pt x="3" y="4"/>
                          <a:pt x="4" y="1"/>
                          <a:pt x="2" y="0"/>
                        </a:cubicBezTo>
                        <a:cubicBezTo>
                          <a:pt x="1" y="0"/>
                          <a:pt x="0"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5" name="Freeform 271"/>
                  <p:cNvSpPr/>
                  <p:nvPr/>
                </p:nvSpPr>
                <p:spPr bwMode="auto">
                  <a:xfrm>
                    <a:off x="967" y="1476"/>
                    <a:ext cx="2" cy="7"/>
                  </a:xfrm>
                  <a:custGeom>
                    <a:avLst/>
                    <a:gdLst>
                      <a:gd name="T0" fmla="*/ 0 w 2"/>
                      <a:gd name="T1" fmla="*/ 1 h 10"/>
                      <a:gd name="T2" fmla="*/ 0 w 2"/>
                      <a:gd name="T3" fmla="*/ 9 h 10"/>
                      <a:gd name="T4" fmla="*/ 2 w 2"/>
                      <a:gd name="T5" fmla="*/ 9 h 10"/>
                      <a:gd name="T6" fmla="*/ 2 w 2"/>
                      <a:gd name="T7" fmla="*/ 1 h 10"/>
                      <a:gd name="T8" fmla="*/ 0 w 2"/>
                      <a:gd name="T9" fmla="*/ 1 h 10"/>
                    </a:gdLst>
                    <a:ahLst/>
                    <a:cxnLst>
                      <a:cxn ang="0">
                        <a:pos x="T0" y="T1"/>
                      </a:cxn>
                      <a:cxn ang="0">
                        <a:pos x="T2" y="T3"/>
                      </a:cxn>
                      <a:cxn ang="0">
                        <a:pos x="T4" y="T5"/>
                      </a:cxn>
                      <a:cxn ang="0">
                        <a:pos x="T6" y="T7"/>
                      </a:cxn>
                      <a:cxn ang="0">
                        <a:pos x="T8" y="T9"/>
                      </a:cxn>
                    </a:cxnLst>
                    <a:rect l="0" t="0" r="r" b="b"/>
                    <a:pathLst>
                      <a:path w="2" h="10">
                        <a:moveTo>
                          <a:pt x="0" y="1"/>
                        </a:moveTo>
                        <a:cubicBezTo>
                          <a:pt x="0" y="4"/>
                          <a:pt x="0" y="7"/>
                          <a:pt x="0" y="9"/>
                        </a:cubicBezTo>
                        <a:cubicBezTo>
                          <a:pt x="0" y="10"/>
                          <a:pt x="2" y="10"/>
                          <a:pt x="2" y="9"/>
                        </a:cubicBezTo>
                        <a:cubicBezTo>
                          <a:pt x="2" y="7"/>
                          <a:pt x="2" y="4"/>
                          <a:pt x="2" y="1"/>
                        </a:cubicBezTo>
                        <a:cubicBezTo>
                          <a:pt x="2"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6" name="Freeform 272"/>
                  <p:cNvSpPr/>
                  <p:nvPr/>
                </p:nvSpPr>
                <p:spPr bwMode="auto">
                  <a:xfrm>
                    <a:off x="967" y="1474"/>
                    <a:ext cx="3" cy="6"/>
                  </a:xfrm>
                  <a:custGeom>
                    <a:avLst/>
                    <a:gdLst>
                      <a:gd name="T0" fmla="*/ 2 w 5"/>
                      <a:gd name="T1" fmla="*/ 3 h 8"/>
                      <a:gd name="T2" fmla="*/ 1 w 5"/>
                      <a:gd name="T3" fmla="*/ 3 h 8"/>
                      <a:gd name="T4" fmla="*/ 1 w 5"/>
                      <a:gd name="T5" fmla="*/ 3 h 8"/>
                      <a:gd name="T6" fmla="*/ 2 w 5"/>
                      <a:gd name="T7" fmla="*/ 5 h 8"/>
                      <a:gd name="T8" fmla="*/ 3 w 5"/>
                      <a:gd name="T9" fmla="*/ 7 h 8"/>
                      <a:gd name="T10" fmla="*/ 4 w 5"/>
                      <a:gd name="T11" fmla="*/ 7 h 8"/>
                      <a:gd name="T12" fmla="*/ 3 w 5"/>
                      <a:gd name="T13" fmla="*/ 3 h 8"/>
                      <a:gd name="T14" fmla="*/ 0 w 5"/>
                      <a:gd name="T15" fmla="*/ 2 h 8"/>
                      <a:gd name="T16" fmla="*/ 2 w 5"/>
                      <a:gd name="T17" fmla="*/ 3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8">
                        <a:moveTo>
                          <a:pt x="2" y="3"/>
                        </a:moveTo>
                        <a:cubicBezTo>
                          <a:pt x="1" y="4"/>
                          <a:pt x="0" y="2"/>
                          <a:pt x="1" y="3"/>
                        </a:cubicBezTo>
                        <a:cubicBezTo>
                          <a:pt x="1" y="3"/>
                          <a:pt x="1" y="3"/>
                          <a:pt x="1" y="3"/>
                        </a:cubicBezTo>
                        <a:cubicBezTo>
                          <a:pt x="1" y="4"/>
                          <a:pt x="2" y="4"/>
                          <a:pt x="2" y="5"/>
                        </a:cubicBezTo>
                        <a:cubicBezTo>
                          <a:pt x="2" y="6"/>
                          <a:pt x="3" y="7"/>
                          <a:pt x="3" y="7"/>
                        </a:cubicBezTo>
                        <a:cubicBezTo>
                          <a:pt x="3" y="8"/>
                          <a:pt x="5" y="8"/>
                          <a:pt x="4" y="7"/>
                        </a:cubicBezTo>
                        <a:cubicBezTo>
                          <a:pt x="4" y="6"/>
                          <a:pt x="3" y="4"/>
                          <a:pt x="3" y="3"/>
                        </a:cubicBezTo>
                        <a:cubicBezTo>
                          <a:pt x="2" y="2"/>
                          <a:pt x="1" y="0"/>
                          <a:pt x="0" y="2"/>
                        </a:cubicBezTo>
                        <a:cubicBezTo>
                          <a:pt x="0" y="3"/>
                          <a:pt x="1" y="4"/>
                          <a:pt x="2"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7" name="Freeform 273"/>
                  <p:cNvSpPr/>
                  <p:nvPr/>
                </p:nvSpPr>
                <p:spPr bwMode="auto">
                  <a:xfrm>
                    <a:off x="968" y="1486"/>
                    <a:ext cx="4" cy="2"/>
                  </a:xfrm>
                  <a:custGeom>
                    <a:avLst/>
                    <a:gdLst>
                      <a:gd name="T0" fmla="*/ 2 w 6"/>
                      <a:gd name="T1" fmla="*/ 2 h 2"/>
                      <a:gd name="T2" fmla="*/ 5 w 6"/>
                      <a:gd name="T3" fmla="*/ 1 h 2"/>
                      <a:gd name="T4" fmla="*/ 5 w 6"/>
                      <a:gd name="T5" fmla="*/ 0 h 2"/>
                      <a:gd name="T6" fmla="*/ 1 w 6"/>
                      <a:gd name="T7" fmla="*/ 0 h 2"/>
                      <a:gd name="T8" fmla="*/ 2 w 6"/>
                      <a:gd name="T9" fmla="*/ 2 h 2"/>
                    </a:gdLst>
                    <a:ahLst/>
                    <a:cxnLst>
                      <a:cxn ang="0">
                        <a:pos x="T0" y="T1"/>
                      </a:cxn>
                      <a:cxn ang="0">
                        <a:pos x="T2" y="T3"/>
                      </a:cxn>
                      <a:cxn ang="0">
                        <a:pos x="T4" y="T5"/>
                      </a:cxn>
                      <a:cxn ang="0">
                        <a:pos x="T6" y="T7"/>
                      </a:cxn>
                      <a:cxn ang="0">
                        <a:pos x="T8" y="T9"/>
                      </a:cxn>
                    </a:cxnLst>
                    <a:rect l="0" t="0" r="r" b="b"/>
                    <a:pathLst>
                      <a:path w="6" h="2">
                        <a:moveTo>
                          <a:pt x="2" y="2"/>
                        </a:moveTo>
                        <a:cubicBezTo>
                          <a:pt x="3" y="2"/>
                          <a:pt x="4" y="1"/>
                          <a:pt x="5" y="1"/>
                        </a:cubicBezTo>
                        <a:cubicBezTo>
                          <a:pt x="6" y="1"/>
                          <a:pt x="6" y="0"/>
                          <a:pt x="5" y="0"/>
                        </a:cubicBezTo>
                        <a:cubicBezTo>
                          <a:pt x="4" y="0"/>
                          <a:pt x="3" y="0"/>
                          <a:pt x="1" y="0"/>
                        </a:cubicBezTo>
                        <a:cubicBezTo>
                          <a:pt x="0" y="1"/>
                          <a:pt x="1" y="2"/>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8" name="Freeform 274"/>
                  <p:cNvSpPr/>
                  <p:nvPr/>
                </p:nvSpPr>
                <p:spPr bwMode="auto">
                  <a:xfrm>
                    <a:off x="969" y="1486"/>
                    <a:ext cx="4" cy="2"/>
                  </a:xfrm>
                  <a:custGeom>
                    <a:avLst/>
                    <a:gdLst>
                      <a:gd name="T0" fmla="*/ 1 w 6"/>
                      <a:gd name="T1" fmla="*/ 3 h 3"/>
                      <a:gd name="T2" fmla="*/ 5 w 6"/>
                      <a:gd name="T3" fmla="*/ 2 h 3"/>
                      <a:gd name="T4" fmla="*/ 5 w 6"/>
                      <a:gd name="T5" fmla="*/ 0 h 3"/>
                      <a:gd name="T6" fmla="*/ 1 w 6"/>
                      <a:gd name="T7" fmla="*/ 1 h 3"/>
                      <a:gd name="T8" fmla="*/ 1 w 6"/>
                      <a:gd name="T9" fmla="*/ 3 h 3"/>
                    </a:gdLst>
                    <a:ahLst/>
                    <a:cxnLst>
                      <a:cxn ang="0">
                        <a:pos x="T0" y="T1"/>
                      </a:cxn>
                      <a:cxn ang="0">
                        <a:pos x="T2" y="T3"/>
                      </a:cxn>
                      <a:cxn ang="0">
                        <a:pos x="T4" y="T5"/>
                      </a:cxn>
                      <a:cxn ang="0">
                        <a:pos x="T6" y="T7"/>
                      </a:cxn>
                      <a:cxn ang="0">
                        <a:pos x="T8" y="T9"/>
                      </a:cxn>
                    </a:cxnLst>
                    <a:rect l="0" t="0" r="r" b="b"/>
                    <a:pathLst>
                      <a:path w="6" h="3">
                        <a:moveTo>
                          <a:pt x="1" y="3"/>
                        </a:moveTo>
                        <a:cubicBezTo>
                          <a:pt x="3" y="3"/>
                          <a:pt x="4" y="3"/>
                          <a:pt x="5" y="2"/>
                        </a:cubicBezTo>
                        <a:cubicBezTo>
                          <a:pt x="6" y="2"/>
                          <a:pt x="6" y="0"/>
                          <a:pt x="5" y="0"/>
                        </a:cubicBezTo>
                        <a:cubicBezTo>
                          <a:pt x="3" y="1"/>
                          <a:pt x="2" y="1"/>
                          <a:pt x="1" y="1"/>
                        </a:cubicBezTo>
                        <a:cubicBezTo>
                          <a:pt x="0" y="2"/>
                          <a:pt x="0" y="3"/>
                          <a:pt x="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9" name="Freeform 275"/>
                  <p:cNvSpPr/>
                  <p:nvPr/>
                </p:nvSpPr>
                <p:spPr bwMode="auto">
                  <a:xfrm>
                    <a:off x="970" y="1486"/>
                    <a:ext cx="5" cy="2"/>
                  </a:xfrm>
                  <a:custGeom>
                    <a:avLst/>
                    <a:gdLst>
                      <a:gd name="T0" fmla="*/ 1 w 8"/>
                      <a:gd name="T1" fmla="*/ 2 h 4"/>
                      <a:gd name="T2" fmla="*/ 4 w 8"/>
                      <a:gd name="T3" fmla="*/ 2 h 4"/>
                      <a:gd name="T4" fmla="*/ 4 w 8"/>
                      <a:gd name="T5" fmla="*/ 0 h 4"/>
                      <a:gd name="T6" fmla="*/ 3 w 8"/>
                      <a:gd name="T7" fmla="*/ 0 h 4"/>
                      <a:gd name="T8" fmla="*/ 3 w 8"/>
                      <a:gd name="T9" fmla="*/ 1 h 4"/>
                      <a:gd name="T10" fmla="*/ 2 w 8"/>
                      <a:gd name="T11" fmla="*/ 2 h 4"/>
                      <a:gd name="T12" fmla="*/ 2 w 8"/>
                      <a:gd name="T13" fmla="*/ 4 h 4"/>
                      <a:gd name="T14" fmla="*/ 4 w 8"/>
                      <a:gd name="T15" fmla="*/ 3 h 4"/>
                      <a:gd name="T16" fmla="*/ 4 w 8"/>
                      <a:gd name="T17" fmla="*/ 2 h 4"/>
                      <a:gd name="T18" fmla="*/ 1 w 8"/>
                      <a:gd name="T19" fmla="*/ 2 h 4"/>
                      <a:gd name="T20" fmla="*/ 1 w 8"/>
                      <a:gd name="T21" fmla="*/ 4 h 4"/>
                      <a:gd name="T22" fmla="*/ 3 w 8"/>
                      <a:gd name="T23" fmla="*/ 4 h 4"/>
                      <a:gd name="T24" fmla="*/ 3 w 8"/>
                      <a:gd name="T25" fmla="*/ 3 h 4"/>
                      <a:gd name="T26" fmla="*/ 2 w 8"/>
                      <a:gd name="T27" fmla="*/ 2 h 4"/>
                      <a:gd name="T28" fmla="*/ 1 w 8"/>
                      <a:gd name="T29" fmla="*/ 3 h 4"/>
                      <a:gd name="T30" fmla="*/ 6 w 8"/>
                      <a:gd name="T31" fmla="*/ 1 h 4"/>
                      <a:gd name="T32" fmla="*/ 4 w 8"/>
                      <a:gd name="T33" fmla="*/ 2 h 4"/>
                      <a:gd name="T34" fmla="*/ 5 w 8"/>
                      <a:gd name="T35" fmla="*/ 2 h 4"/>
                      <a:gd name="T36" fmla="*/ 6 w 8"/>
                      <a:gd name="T37" fmla="*/ 2 h 4"/>
                      <a:gd name="T38" fmla="*/ 7 w 8"/>
                      <a:gd name="T39" fmla="*/ 1 h 4"/>
                      <a:gd name="T40" fmla="*/ 6 w 8"/>
                      <a:gd name="T41" fmla="*/ 1 h 4"/>
                      <a:gd name="T42" fmla="*/ 6 w 8"/>
                      <a:gd name="T43" fmla="*/ 1 h 4"/>
                      <a:gd name="T44" fmla="*/ 4 w 8"/>
                      <a:gd name="T45" fmla="*/ 1 h 4"/>
                      <a:gd name="T46" fmla="*/ 2 w 8"/>
                      <a:gd name="T47" fmla="*/ 2 h 4"/>
                      <a:gd name="T48" fmla="*/ 1 w 8"/>
                      <a:gd name="T49" fmla="*/ 3 h 4"/>
                      <a:gd name="T50" fmla="*/ 2 w 8"/>
                      <a:gd name="T51" fmla="*/ 4 h 4"/>
                      <a:gd name="T52" fmla="*/ 3 w 8"/>
                      <a:gd name="T53" fmla="*/ 2 h 4"/>
                      <a:gd name="T54" fmla="*/ 1 w 8"/>
                      <a:gd name="T55" fmla="*/ 2 h 4"/>
                      <a:gd name="T56" fmla="*/ 2 w 8"/>
                      <a:gd name="T57" fmla="*/ 4 h 4"/>
                      <a:gd name="T58" fmla="*/ 4 w 8"/>
                      <a:gd name="T59" fmla="*/ 3 h 4"/>
                      <a:gd name="T60" fmla="*/ 4 w 8"/>
                      <a:gd name="T61" fmla="*/ 2 h 4"/>
                      <a:gd name="T62" fmla="*/ 2 w 8"/>
                      <a:gd name="T63" fmla="*/ 2 h 4"/>
                      <a:gd name="T64" fmla="*/ 3 w 8"/>
                      <a:gd name="T65" fmla="*/ 3 h 4"/>
                      <a:gd name="T66" fmla="*/ 4 w 8"/>
                      <a:gd name="T67" fmla="*/ 0 h 4"/>
                      <a:gd name="T68" fmla="*/ 3 w 8"/>
                      <a:gd name="T69" fmla="*/ 1 h 4"/>
                      <a:gd name="T70" fmla="*/ 4 w 8"/>
                      <a:gd name="T71" fmla="*/ 1 h 4"/>
                      <a:gd name="T72" fmla="*/ 4 w 8"/>
                      <a:gd name="T73" fmla="*/ 0 h 4"/>
                      <a:gd name="T74" fmla="*/ 1 w 8"/>
                      <a:gd name="T75" fmla="*/ 0 h 4"/>
                      <a:gd name="T76" fmla="*/ 1 w 8"/>
                      <a:gd name="T77"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8" h="4">
                        <a:moveTo>
                          <a:pt x="1" y="2"/>
                        </a:moveTo>
                        <a:cubicBezTo>
                          <a:pt x="2" y="2"/>
                          <a:pt x="3" y="2"/>
                          <a:pt x="4" y="2"/>
                        </a:cubicBezTo>
                        <a:cubicBezTo>
                          <a:pt x="5" y="1"/>
                          <a:pt x="5" y="0"/>
                          <a:pt x="4" y="0"/>
                        </a:cubicBezTo>
                        <a:cubicBezTo>
                          <a:pt x="4" y="0"/>
                          <a:pt x="4" y="0"/>
                          <a:pt x="3" y="0"/>
                        </a:cubicBezTo>
                        <a:cubicBezTo>
                          <a:pt x="2" y="0"/>
                          <a:pt x="2" y="1"/>
                          <a:pt x="3" y="1"/>
                        </a:cubicBezTo>
                        <a:cubicBezTo>
                          <a:pt x="3" y="1"/>
                          <a:pt x="2" y="2"/>
                          <a:pt x="2" y="2"/>
                        </a:cubicBezTo>
                        <a:cubicBezTo>
                          <a:pt x="1" y="3"/>
                          <a:pt x="2" y="4"/>
                          <a:pt x="2" y="4"/>
                        </a:cubicBezTo>
                        <a:cubicBezTo>
                          <a:pt x="3" y="4"/>
                          <a:pt x="4" y="4"/>
                          <a:pt x="4" y="3"/>
                        </a:cubicBezTo>
                        <a:cubicBezTo>
                          <a:pt x="4" y="3"/>
                          <a:pt x="4" y="2"/>
                          <a:pt x="4" y="2"/>
                        </a:cubicBezTo>
                        <a:cubicBezTo>
                          <a:pt x="3" y="2"/>
                          <a:pt x="2" y="2"/>
                          <a:pt x="1" y="2"/>
                        </a:cubicBezTo>
                        <a:cubicBezTo>
                          <a:pt x="0" y="3"/>
                          <a:pt x="0" y="4"/>
                          <a:pt x="1" y="4"/>
                        </a:cubicBezTo>
                        <a:cubicBezTo>
                          <a:pt x="2" y="4"/>
                          <a:pt x="2" y="4"/>
                          <a:pt x="3" y="4"/>
                        </a:cubicBezTo>
                        <a:cubicBezTo>
                          <a:pt x="4" y="4"/>
                          <a:pt x="4" y="3"/>
                          <a:pt x="3" y="3"/>
                        </a:cubicBezTo>
                        <a:cubicBezTo>
                          <a:pt x="3" y="2"/>
                          <a:pt x="2" y="2"/>
                          <a:pt x="2" y="2"/>
                        </a:cubicBezTo>
                        <a:cubicBezTo>
                          <a:pt x="1" y="2"/>
                          <a:pt x="1" y="3"/>
                          <a:pt x="1" y="3"/>
                        </a:cubicBezTo>
                        <a:cubicBezTo>
                          <a:pt x="3" y="4"/>
                          <a:pt x="6" y="4"/>
                          <a:pt x="6" y="1"/>
                        </a:cubicBezTo>
                        <a:cubicBezTo>
                          <a:pt x="5" y="1"/>
                          <a:pt x="5" y="1"/>
                          <a:pt x="4" y="2"/>
                        </a:cubicBezTo>
                        <a:cubicBezTo>
                          <a:pt x="4" y="2"/>
                          <a:pt x="5" y="2"/>
                          <a:pt x="5" y="2"/>
                        </a:cubicBezTo>
                        <a:cubicBezTo>
                          <a:pt x="5" y="2"/>
                          <a:pt x="6" y="2"/>
                          <a:pt x="6" y="2"/>
                        </a:cubicBezTo>
                        <a:cubicBezTo>
                          <a:pt x="7" y="3"/>
                          <a:pt x="8" y="1"/>
                          <a:pt x="7" y="1"/>
                        </a:cubicBezTo>
                        <a:cubicBezTo>
                          <a:pt x="6" y="1"/>
                          <a:pt x="6" y="1"/>
                          <a:pt x="6" y="1"/>
                        </a:cubicBezTo>
                        <a:cubicBezTo>
                          <a:pt x="6" y="1"/>
                          <a:pt x="6" y="1"/>
                          <a:pt x="6" y="1"/>
                        </a:cubicBezTo>
                        <a:cubicBezTo>
                          <a:pt x="5" y="0"/>
                          <a:pt x="4" y="0"/>
                          <a:pt x="4" y="1"/>
                        </a:cubicBezTo>
                        <a:cubicBezTo>
                          <a:pt x="4" y="2"/>
                          <a:pt x="2" y="2"/>
                          <a:pt x="2" y="2"/>
                        </a:cubicBezTo>
                        <a:cubicBezTo>
                          <a:pt x="0" y="2"/>
                          <a:pt x="0" y="3"/>
                          <a:pt x="1" y="3"/>
                        </a:cubicBezTo>
                        <a:cubicBezTo>
                          <a:pt x="2" y="4"/>
                          <a:pt x="2" y="4"/>
                          <a:pt x="2" y="4"/>
                        </a:cubicBezTo>
                        <a:cubicBezTo>
                          <a:pt x="2" y="3"/>
                          <a:pt x="3" y="3"/>
                          <a:pt x="3" y="2"/>
                        </a:cubicBezTo>
                        <a:cubicBezTo>
                          <a:pt x="2" y="2"/>
                          <a:pt x="2" y="2"/>
                          <a:pt x="1" y="2"/>
                        </a:cubicBezTo>
                        <a:cubicBezTo>
                          <a:pt x="2" y="3"/>
                          <a:pt x="2" y="4"/>
                          <a:pt x="2" y="4"/>
                        </a:cubicBezTo>
                        <a:cubicBezTo>
                          <a:pt x="2" y="4"/>
                          <a:pt x="3" y="4"/>
                          <a:pt x="4" y="3"/>
                        </a:cubicBezTo>
                        <a:cubicBezTo>
                          <a:pt x="5" y="3"/>
                          <a:pt x="5" y="2"/>
                          <a:pt x="4" y="2"/>
                        </a:cubicBezTo>
                        <a:cubicBezTo>
                          <a:pt x="3" y="2"/>
                          <a:pt x="3" y="2"/>
                          <a:pt x="2" y="2"/>
                        </a:cubicBezTo>
                        <a:cubicBezTo>
                          <a:pt x="3" y="2"/>
                          <a:pt x="3" y="3"/>
                          <a:pt x="3" y="3"/>
                        </a:cubicBezTo>
                        <a:cubicBezTo>
                          <a:pt x="4" y="2"/>
                          <a:pt x="5" y="1"/>
                          <a:pt x="4" y="0"/>
                        </a:cubicBezTo>
                        <a:cubicBezTo>
                          <a:pt x="4" y="0"/>
                          <a:pt x="3" y="1"/>
                          <a:pt x="3" y="1"/>
                        </a:cubicBezTo>
                        <a:cubicBezTo>
                          <a:pt x="3" y="1"/>
                          <a:pt x="4" y="1"/>
                          <a:pt x="4" y="1"/>
                        </a:cubicBezTo>
                        <a:cubicBezTo>
                          <a:pt x="4" y="1"/>
                          <a:pt x="4" y="0"/>
                          <a:pt x="4" y="0"/>
                        </a:cubicBezTo>
                        <a:cubicBezTo>
                          <a:pt x="3" y="0"/>
                          <a:pt x="2" y="0"/>
                          <a:pt x="1" y="0"/>
                        </a:cubicBezTo>
                        <a:cubicBezTo>
                          <a:pt x="0" y="0"/>
                          <a:pt x="0" y="2"/>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0" name="Freeform 276"/>
                  <p:cNvSpPr/>
                  <p:nvPr/>
                </p:nvSpPr>
                <p:spPr bwMode="auto">
                  <a:xfrm>
                    <a:off x="843" y="1328"/>
                    <a:ext cx="58" cy="40"/>
                  </a:xfrm>
                  <a:custGeom>
                    <a:avLst/>
                    <a:gdLst>
                      <a:gd name="T0" fmla="*/ 13 w 88"/>
                      <a:gd name="T1" fmla="*/ 57 h 60"/>
                      <a:gd name="T2" fmla="*/ 42 w 88"/>
                      <a:gd name="T3" fmla="*/ 7 h 60"/>
                      <a:gd name="T4" fmla="*/ 75 w 88"/>
                      <a:gd name="T5" fmla="*/ 54 h 60"/>
                      <a:gd name="T6" fmla="*/ 78 w 88"/>
                      <a:gd name="T7" fmla="*/ 55 h 60"/>
                      <a:gd name="T8" fmla="*/ 49 w 88"/>
                      <a:gd name="T9" fmla="*/ 4 h 60"/>
                      <a:gd name="T10" fmla="*/ 11 w 88"/>
                      <a:gd name="T11" fmla="*/ 58 h 60"/>
                      <a:gd name="T12" fmla="*/ 13 w 88"/>
                      <a:gd name="T13" fmla="*/ 57 h 60"/>
                    </a:gdLst>
                    <a:ahLst/>
                    <a:cxnLst>
                      <a:cxn ang="0">
                        <a:pos x="T0" y="T1"/>
                      </a:cxn>
                      <a:cxn ang="0">
                        <a:pos x="T2" y="T3"/>
                      </a:cxn>
                      <a:cxn ang="0">
                        <a:pos x="T4" y="T5"/>
                      </a:cxn>
                      <a:cxn ang="0">
                        <a:pos x="T6" y="T7"/>
                      </a:cxn>
                      <a:cxn ang="0">
                        <a:pos x="T8" y="T9"/>
                      </a:cxn>
                      <a:cxn ang="0">
                        <a:pos x="T10" y="T11"/>
                      </a:cxn>
                      <a:cxn ang="0">
                        <a:pos x="T12" y="T13"/>
                      </a:cxn>
                    </a:cxnLst>
                    <a:rect l="0" t="0" r="r" b="b"/>
                    <a:pathLst>
                      <a:path w="88" h="60">
                        <a:moveTo>
                          <a:pt x="13" y="57"/>
                        </a:moveTo>
                        <a:cubicBezTo>
                          <a:pt x="4" y="37"/>
                          <a:pt x="23" y="13"/>
                          <a:pt x="42" y="7"/>
                        </a:cubicBezTo>
                        <a:cubicBezTo>
                          <a:pt x="65" y="0"/>
                          <a:pt x="86" y="36"/>
                          <a:pt x="75" y="54"/>
                        </a:cubicBezTo>
                        <a:cubicBezTo>
                          <a:pt x="74" y="55"/>
                          <a:pt x="77" y="57"/>
                          <a:pt x="78" y="55"/>
                        </a:cubicBezTo>
                        <a:cubicBezTo>
                          <a:pt x="88" y="38"/>
                          <a:pt x="71" y="4"/>
                          <a:pt x="49" y="4"/>
                        </a:cubicBezTo>
                        <a:cubicBezTo>
                          <a:pt x="24" y="4"/>
                          <a:pt x="0" y="35"/>
                          <a:pt x="11" y="58"/>
                        </a:cubicBezTo>
                        <a:cubicBezTo>
                          <a:pt x="11" y="60"/>
                          <a:pt x="14" y="58"/>
                          <a:pt x="13" y="5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1" name="Freeform 277"/>
                  <p:cNvSpPr/>
                  <p:nvPr/>
                </p:nvSpPr>
                <p:spPr bwMode="auto">
                  <a:xfrm>
                    <a:off x="849" y="1346"/>
                    <a:ext cx="10" cy="27"/>
                  </a:xfrm>
                  <a:custGeom>
                    <a:avLst/>
                    <a:gdLst>
                      <a:gd name="T0" fmla="*/ 4 w 15"/>
                      <a:gd name="T1" fmla="*/ 10 h 40"/>
                      <a:gd name="T2" fmla="*/ 10 w 15"/>
                      <a:gd name="T3" fmla="*/ 20 h 40"/>
                      <a:gd name="T4" fmla="*/ 11 w 15"/>
                      <a:gd name="T5" fmla="*/ 26 h 40"/>
                      <a:gd name="T6" fmla="*/ 10 w 15"/>
                      <a:gd name="T7" fmla="*/ 32 h 40"/>
                      <a:gd name="T8" fmla="*/ 5 w 15"/>
                      <a:gd name="T9" fmla="*/ 33 h 40"/>
                      <a:gd name="T10" fmla="*/ 4 w 15"/>
                      <a:gd name="T11" fmla="*/ 30 h 40"/>
                      <a:gd name="T12" fmla="*/ 1 w 15"/>
                      <a:gd name="T13" fmla="*/ 31 h 40"/>
                      <a:gd name="T14" fmla="*/ 11 w 15"/>
                      <a:gd name="T15" fmla="*/ 37 h 40"/>
                      <a:gd name="T16" fmla="*/ 13 w 15"/>
                      <a:gd name="T17" fmla="*/ 23 h 40"/>
                      <a:gd name="T18" fmla="*/ 2 w 15"/>
                      <a:gd name="T19" fmla="*/ 8 h 40"/>
                      <a:gd name="T20" fmla="*/ 4 w 15"/>
                      <a:gd name="T21" fmla="*/ 1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40">
                        <a:moveTo>
                          <a:pt x="4" y="10"/>
                        </a:moveTo>
                        <a:cubicBezTo>
                          <a:pt x="8" y="6"/>
                          <a:pt x="10" y="18"/>
                          <a:pt x="10" y="20"/>
                        </a:cubicBezTo>
                        <a:cubicBezTo>
                          <a:pt x="10" y="22"/>
                          <a:pt x="11" y="24"/>
                          <a:pt x="11" y="26"/>
                        </a:cubicBezTo>
                        <a:cubicBezTo>
                          <a:pt x="11" y="28"/>
                          <a:pt x="11" y="30"/>
                          <a:pt x="10" y="32"/>
                        </a:cubicBezTo>
                        <a:cubicBezTo>
                          <a:pt x="8" y="35"/>
                          <a:pt x="6" y="36"/>
                          <a:pt x="5" y="33"/>
                        </a:cubicBezTo>
                        <a:cubicBezTo>
                          <a:pt x="4" y="32"/>
                          <a:pt x="4" y="31"/>
                          <a:pt x="4" y="30"/>
                        </a:cubicBezTo>
                        <a:cubicBezTo>
                          <a:pt x="3" y="28"/>
                          <a:pt x="0" y="29"/>
                          <a:pt x="1" y="31"/>
                        </a:cubicBezTo>
                        <a:cubicBezTo>
                          <a:pt x="2" y="35"/>
                          <a:pt x="6" y="40"/>
                          <a:pt x="11" y="37"/>
                        </a:cubicBezTo>
                        <a:cubicBezTo>
                          <a:pt x="15" y="34"/>
                          <a:pt x="14" y="27"/>
                          <a:pt x="13" y="23"/>
                        </a:cubicBezTo>
                        <a:cubicBezTo>
                          <a:pt x="13" y="18"/>
                          <a:pt x="10" y="0"/>
                          <a:pt x="2" y="8"/>
                        </a:cubicBezTo>
                        <a:cubicBezTo>
                          <a:pt x="0" y="9"/>
                          <a:pt x="2" y="11"/>
                          <a:pt x="4"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2" name="Freeform 278"/>
                  <p:cNvSpPr/>
                  <p:nvPr/>
                </p:nvSpPr>
                <p:spPr bwMode="auto">
                  <a:xfrm>
                    <a:off x="886" y="1346"/>
                    <a:ext cx="10" cy="21"/>
                  </a:xfrm>
                  <a:custGeom>
                    <a:avLst/>
                    <a:gdLst>
                      <a:gd name="T0" fmla="*/ 14 w 15"/>
                      <a:gd name="T1" fmla="*/ 3 h 32"/>
                      <a:gd name="T2" fmla="*/ 5 w 15"/>
                      <a:gd name="T3" fmla="*/ 4 h 32"/>
                      <a:gd name="T4" fmla="*/ 0 w 15"/>
                      <a:gd name="T5" fmla="*/ 18 h 32"/>
                      <a:gd name="T6" fmla="*/ 6 w 15"/>
                      <a:gd name="T7" fmla="*/ 30 h 32"/>
                      <a:gd name="T8" fmla="*/ 14 w 15"/>
                      <a:gd name="T9" fmla="*/ 26 h 32"/>
                      <a:gd name="T10" fmla="*/ 11 w 15"/>
                      <a:gd name="T11" fmla="*/ 25 h 32"/>
                      <a:gd name="T12" fmla="*/ 3 w 15"/>
                      <a:gd name="T13" fmla="*/ 22 h 32"/>
                      <a:gd name="T14" fmla="*/ 3 w 15"/>
                      <a:gd name="T15" fmla="*/ 17 h 32"/>
                      <a:gd name="T16" fmla="*/ 4 w 15"/>
                      <a:gd name="T17" fmla="*/ 11 h 32"/>
                      <a:gd name="T18" fmla="*/ 11 w 15"/>
                      <a:gd name="T19" fmla="*/ 5 h 32"/>
                      <a:gd name="T20" fmla="*/ 14 w 15"/>
                      <a:gd name="T21" fmla="*/ 3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32">
                        <a:moveTo>
                          <a:pt x="14" y="3"/>
                        </a:moveTo>
                        <a:cubicBezTo>
                          <a:pt x="11" y="0"/>
                          <a:pt x="8" y="1"/>
                          <a:pt x="5" y="4"/>
                        </a:cubicBezTo>
                        <a:cubicBezTo>
                          <a:pt x="1" y="7"/>
                          <a:pt x="1" y="13"/>
                          <a:pt x="0" y="18"/>
                        </a:cubicBezTo>
                        <a:cubicBezTo>
                          <a:pt x="0" y="23"/>
                          <a:pt x="1" y="28"/>
                          <a:pt x="6" y="30"/>
                        </a:cubicBezTo>
                        <a:cubicBezTo>
                          <a:pt x="9" y="32"/>
                          <a:pt x="13" y="29"/>
                          <a:pt x="14" y="26"/>
                        </a:cubicBezTo>
                        <a:cubicBezTo>
                          <a:pt x="15" y="24"/>
                          <a:pt x="12" y="24"/>
                          <a:pt x="11" y="25"/>
                        </a:cubicBezTo>
                        <a:cubicBezTo>
                          <a:pt x="9" y="32"/>
                          <a:pt x="4" y="26"/>
                          <a:pt x="3" y="22"/>
                        </a:cubicBezTo>
                        <a:cubicBezTo>
                          <a:pt x="3" y="20"/>
                          <a:pt x="3" y="18"/>
                          <a:pt x="3" y="17"/>
                        </a:cubicBezTo>
                        <a:cubicBezTo>
                          <a:pt x="3" y="15"/>
                          <a:pt x="4" y="13"/>
                          <a:pt x="4" y="11"/>
                        </a:cubicBezTo>
                        <a:cubicBezTo>
                          <a:pt x="5" y="9"/>
                          <a:pt x="8" y="1"/>
                          <a:pt x="11" y="5"/>
                        </a:cubicBezTo>
                        <a:cubicBezTo>
                          <a:pt x="12" y="6"/>
                          <a:pt x="15" y="5"/>
                          <a:pt x="14"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3" name="Freeform 279"/>
                  <p:cNvSpPr/>
                  <p:nvPr/>
                </p:nvSpPr>
                <p:spPr bwMode="auto">
                  <a:xfrm>
                    <a:off x="850" y="1353"/>
                    <a:ext cx="4" cy="16"/>
                  </a:xfrm>
                  <a:custGeom>
                    <a:avLst/>
                    <a:gdLst>
                      <a:gd name="T0" fmla="*/ 3 w 6"/>
                      <a:gd name="T1" fmla="*/ 0 h 24"/>
                      <a:gd name="T2" fmla="*/ 1 w 6"/>
                      <a:gd name="T3" fmla="*/ 9 h 24"/>
                      <a:gd name="T4" fmla="*/ 3 w 6"/>
                      <a:gd name="T5" fmla="*/ 22 h 24"/>
                      <a:gd name="T6" fmla="*/ 6 w 6"/>
                      <a:gd name="T7" fmla="*/ 21 h 24"/>
                      <a:gd name="T8" fmla="*/ 4 w 6"/>
                      <a:gd name="T9" fmla="*/ 12 h 24"/>
                      <a:gd name="T10" fmla="*/ 4 w 6"/>
                      <a:gd name="T11" fmla="*/ 3 h 24"/>
                      <a:gd name="T12" fmla="*/ 3 w 6"/>
                      <a:gd name="T13" fmla="*/ 0 h 24"/>
                    </a:gdLst>
                    <a:ahLst/>
                    <a:cxnLst>
                      <a:cxn ang="0">
                        <a:pos x="T0" y="T1"/>
                      </a:cxn>
                      <a:cxn ang="0">
                        <a:pos x="T2" y="T3"/>
                      </a:cxn>
                      <a:cxn ang="0">
                        <a:pos x="T4" y="T5"/>
                      </a:cxn>
                      <a:cxn ang="0">
                        <a:pos x="T6" y="T7"/>
                      </a:cxn>
                      <a:cxn ang="0">
                        <a:pos x="T8" y="T9"/>
                      </a:cxn>
                      <a:cxn ang="0">
                        <a:pos x="T10" y="T11"/>
                      </a:cxn>
                      <a:cxn ang="0">
                        <a:pos x="T12" y="T13"/>
                      </a:cxn>
                    </a:cxnLst>
                    <a:rect l="0" t="0" r="r" b="b"/>
                    <a:pathLst>
                      <a:path w="6" h="24">
                        <a:moveTo>
                          <a:pt x="3" y="0"/>
                        </a:moveTo>
                        <a:cubicBezTo>
                          <a:pt x="0" y="1"/>
                          <a:pt x="1" y="6"/>
                          <a:pt x="1" y="9"/>
                        </a:cubicBezTo>
                        <a:cubicBezTo>
                          <a:pt x="1" y="13"/>
                          <a:pt x="2" y="18"/>
                          <a:pt x="3" y="22"/>
                        </a:cubicBezTo>
                        <a:cubicBezTo>
                          <a:pt x="4" y="24"/>
                          <a:pt x="6" y="23"/>
                          <a:pt x="6" y="21"/>
                        </a:cubicBezTo>
                        <a:cubicBezTo>
                          <a:pt x="5" y="18"/>
                          <a:pt x="5" y="15"/>
                          <a:pt x="4" y="12"/>
                        </a:cubicBezTo>
                        <a:cubicBezTo>
                          <a:pt x="4" y="11"/>
                          <a:pt x="3" y="3"/>
                          <a:pt x="4" y="3"/>
                        </a:cubicBezTo>
                        <a:cubicBezTo>
                          <a:pt x="6" y="2"/>
                          <a:pt x="5"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4" name="Freeform 280"/>
                  <p:cNvSpPr/>
                  <p:nvPr/>
                </p:nvSpPr>
                <p:spPr bwMode="auto">
                  <a:xfrm>
                    <a:off x="849" y="1352"/>
                    <a:ext cx="5" cy="16"/>
                  </a:xfrm>
                  <a:custGeom>
                    <a:avLst/>
                    <a:gdLst>
                      <a:gd name="T0" fmla="*/ 3 w 7"/>
                      <a:gd name="T1" fmla="*/ 1 h 24"/>
                      <a:gd name="T2" fmla="*/ 4 w 7"/>
                      <a:gd name="T3" fmla="*/ 22 h 24"/>
                      <a:gd name="T4" fmla="*/ 6 w 7"/>
                      <a:gd name="T5" fmla="*/ 22 h 24"/>
                      <a:gd name="T6" fmla="*/ 7 w 7"/>
                      <a:gd name="T7" fmla="*/ 20 h 24"/>
                      <a:gd name="T8" fmla="*/ 4 w 7"/>
                      <a:gd name="T9" fmla="*/ 20 h 24"/>
                      <a:gd name="T10" fmla="*/ 4 w 7"/>
                      <a:gd name="T11" fmla="*/ 22 h 24"/>
                      <a:gd name="T12" fmla="*/ 6 w 7"/>
                      <a:gd name="T13" fmla="*/ 22 h 24"/>
                      <a:gd name="T14" fmla="*/ 6 w 7"/>
                      <a:gd name="T15" fmla="*/ 3 h 24"/>
                      <a:gd name="T16" fmla="*/ 3 w 7"/>
                      <a:gd name="T17" fmla="*/ 1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24">
                        <a:moveTo>
                          <a:pt x="3" y="1"/>
                        </a:moveTo>
                        <a:cubicBezTo>
                          <a:pt x="0" y="8"/>
                          <a:pt x="2" y="16"/>
                          <a:pt x="4" y="22"/>
                        </a:cubicBezTo>
                        <a:cubicBezTo>
                          <a:pt x="4" y="24"/>
                          <a:pt x="6" y="24"/>
                          <a:pt x="6" y="22"/>
                        </a:cubicBezTo>
                        <a:cubicBezTo>
                          <a:pt x="7" y="22"/>
                          <a:pt x="7" y="21"/>
                          <a:pt x="7" y="20"/>
                        </a:cubicBezTo>
                        <a:cubicBezTo>
                          <a:pt x="7" y="19"/>
                          <a:pt x="4" y="18"/>
                          <a:pt x="4" y="20"/>
                        </a:cubicBezTo>
                        <a:cubicBezTo>
                          <a:pt x="4" y="20"/>
                          <a:pt x="4" y="21"/>
                          <a:pt x="4" y="22"/>
                        </a:cubicBezTo>
                        <a:cubicBezTo>
                          <a:pt x="5" y="22"/>
                          <a:pt x="6" y="22"/>
                          <a:pt x="6" y="22"/>
                        </a:cubicBezTo>
                        <a:cubicBezTo>
                          <a:pt x="5" y="16"/>
                          <a:pt x="3" y="8"/>
                          <a:pt x="6" y="3"/>
                        </a:cubicBezTo>
                        <a:cubicBezTo>
                          <a:pt x="6" y="1"/>
                          <a:pt x="4" y="0"/>
                          <a:pt x="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5" name="Freeform 281"/>
                  <p:cNvSpPr/>
                  <p:nvPr/>
                </p:nvSpPr>
                <p:spPr bwMode="auto">
                  <a:xfrm>
                    <a:off x="848" y="1353"/>
                    <a:ext cx="11" cy="16"/>
                  </a:xfrm>
                  <a:custGeom>
                    <a:avLst/>
                    <a:gdLst>
                      <a:gd name="T0" fmla="*/ 7 w 17"/>
                      <a:gd name="T1" fmla="*/ 5 h 24"/>
                      <a:gd name="T2" fmla="*/ 6 w 17"/>
                      <a:gd name="T3" fmla="*/ 4 h 24"/>
                      <a:gd name="T4" fmla="*/ 4 w 17"/>
                      <a:gd name="T5" fmla="*/ 3 h 24"/>
                      <a:gd name="T6" fmla="*/ 3 w 17"/>
                      <a:gd name="T7" fmla="*/ 22 h 24"/>
                      <a:gd name="T8" fmla="*/ 6 w 17"/>
                      <a:gd name="T9" fmla="*/ 23 h 24"/>
                      <a:gd name="T10" fmla="*/ 6 w 17"/>
                      <a:gd name="T11" fmla="*/ 2 h 24"/>
                      <a:gd name="T12" fmla="*/ 4 w 17"/>
                      <a:gd name="T13" fmla="*/ 2 h 24"/>
                      <a:gd name="T14" fmla="*/ 6 w 17"/>
                      <a:gd name="T15" fmla="*/ 22 h 24"/>
                      <a:gd name="T16" fmla="*/ 9 w 17"/>
                      <a:gd name="T17" fmla="*/ 21 h 24"/>
                      <a:gd name="T18" fmla="*/ 9 w 17"/>
                      <a:gd name="T19" fmla="*/ 3 h 24"/>
                      <a:gd name="T20" fmla="*/ 6 w 17"/>
                      <a:gd name="T21" fmla="*/ 3 h 24"/>
                      <a:gd name="T22" fmla="*/ 7 w 17"/>
                      <a:gd name="T23" fmla="*/ 21 h 24"/>
                      <a:gd name="T24" fmla="*/ 10 w 17"/>
                      <a:gd name="T25" fmla="*/ 20 h 24"/>
                      <a:gd name="T26" fmla="*/ 9 w 17"/>
                      <a:gd name="T27" fmla="*/ 3 h 24"/>
                      <a:gd name="T28" fmla="*/ 7 w 17"/>
                      <a:gd name="T29" fmla="*/ 4 h 24"/>
                      <a:gd name="T30" fmla="*/ 8 w 17"/>
                      <a:gd name="T31" fmla="*/ 20 h 24"/>
                      <a:gd name="T32" fmla="*/ 10 w 17"/>
                      <a:gd name="T33" fmla="*/ 19 h 24"/>
                      <a:gd name="T34" fmla="*/ 7 w 17"/>
                      <a:gd name="T35" fmla="*/ 5 h 24"/>
                      <a:gd name="T36" fmla="*/ 5 w 17"/>
                      <a:gd name="T37" fmla="*/ 20 h 24"/>
                      <a:gd name="T38" fmla="*/ 5 w 17"/>
                      <a:gd name="T39" fmla="*/ 23 h 24"/>
                      <a:gd name="T40" fmla="*/ 8 w 17"/>
                      <a:gd name="T41" fmla="*/ 2 h 24"/>
                      <a:gd name="T42" fmla="*/ 9 w 17"/>
                      <a:gd name="T43" fmla="*/ 22 h 24"/>
                      <a:gd name="T44" fmla="*/ 11 w 17"/>
                      <a:gd name="T45" fmla="*/ 21 h 24"/>
                      <a:gd name="T46" fmla="*/ 8 w 17"/>
                      <a:gd name="T47" fmla="*/ 2 h 24"/>
                      <a:gd name="T48" fmla="*/ 6 w 17"/>
                      <a:gd name="T49" fmla="*/ 3 h 24"/>
                      <a:gd name="T50" fmla="*/ 7 w 17"/>
                      <a:gd name="T51" fmla="*/ 21 h 24"/>
                      <a:gd name="T52" fmla="*/ 10 w 17"/>
                      <a:gd name="T53" fmla="*/ 21 h 24"/>
                      <a:gd name="T54" fmla="*/ 9 w 17"/>
                      <a:gd name="T55" fmla="*/ 2 h 24"/>
                      <a:gd name="T56" fmla="*/ 6 w 17"/>
                      <a:gd name="T57" fmla="*/ 2 h 24"/>
                      <a:gd name="T58" fmla="*/ 6 w 17"/>
                      <a:gd name="T59" fmla="*/ 21 h 24"/>
                      <a:gd name="T60" fmla="*/ 9 w 17"/>
                      <a:gd name="T61" fmla="*/ 21 h 24"/>
                      <a:gd name="T62" fmla="*/ 6 w 17"/>
                      <a:gd name="T63" fmla="*/ 1 h 24"/>
                      <a:gd name="T64" fmla="*/ 4 w 17"/>
                      <a:gd name="T65" fmla="*/ 1 h 24"/>
                      <a:gd name="T66" fmla="*/ 3 w 17"/>
                      <a:gd name="T67" fmla="*/ 21 h 24"/>
                      <a:gd name="T68" fmla="*/ 6 w 17"/>
                      <a:gd name="T69" fmla="*/ 22 h 24"/>
                      <a:gd name="T70" fmla="*/ 6 w 17"/>
                      <a:gd name="T71" fmla="*/ 5 h 24"/>
                      <a:gd name="T72" fmla="*/ 4 w 17"/>
                      <a:gd name="T73" fmla="*/ 5 h 24"/>
                      <a:gd name="T74" fmla="*/ 4 w 17"/>
                      <a:gd name="T75" fmla="*/ 6 h 24"/>
                      <a:gd name="T76" fmla="*/ 7 w 17"/>
                      <a:gd name="T77" fmla="*/ 5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7" h="24">
                        <a:moveTo>
                          <a:pt x="7" y="5"/>
                        </a:moveTo>
                        <a:cubicBezTo>
                          <a:pt x="7" y="4"/>
                          <a:pt x="7" y="4"/>
                          <a:pt x="6" y="4"/>
                        </a:cubicBezTo>
                        <a:cubicBezTo>
                          <a:pt x="6" y="3"/>
                          <a:pt x="4" y="2"/>
                          <a:pt x="4" y="3"/>
                        </a:cubicBezTo>
                        <a:cubicBezTo>
                          <a:pt x="1" y="9"/>
                          <a:pt x="1" y="16"/>
                          <a:pt x="3" y="22"/>
                        </a:cubicBezTo>
                        <a:cubicBezTo>
                          <a:pt x="3" y="23"/>
                          <a:pt x="5" y="24"/>
                          <a:pt x="6" y="23"/>
                        </a:cubicBezTo>
                        <a:cubicBezTo>
                          <a:pt x="10" y="16"/>
                          <a:pt x="3" y="9"/>
                          <a:pt x="6" y="2"/>
                        </a:cubicBezTo>
                        <a:cubicBezTo>
                          <a:pt x="6" y="2"/>
                          <a:pt x="5" y="2"/>
                          <a:pt x="4" y="2"/>
                        </a:cubicBezTo>
                        <a:cubicBezTo>
                          <a:pt x="7" y="8"/>
                          <a:pt x="5" y="15"/>
                          <a:pt x="6" y="22"/>
                        </a:cubicBezTo>
                        <a:cubicBezTo>
                          <a:pt x="7" y="23"/>
                          <a:pt x="9" y="23"/>
                          <a:pt x="9" y="21"/>
                        </a:cubicBezTo>
                        <a:cubicBezTo>
                          <a:pt x="10" y="15"/>
                          <a:pt x="8" y="9"/>
                          <a:pt x="9" y="3"/>
                        </a:cubicBezTo>
                        <a:cubicBezTo>
                          <a:pt x="8" y="3"/>
                          <a:pt x="7" y="3"/>
                          <a:pt x="6" y="3"/>
                        </a:cubicBezTo>
                        <a:cubicBezTo>
                          <a:pt x="9" y="8"/>
                          <a:pt x="8" y="15"/>
                          <a:pt x="7" y="21"/>
                        </a:cubicBezTo>
                        <a:cubicBezTo>
                          <a:pt x="8" y="20"/>
                          <a:pt x="9" y="20"/>
                          <a:pt x="10" y="20"/>
                        </a:cubicBezTo>
                        <a:cubicBezTo>
                          <a:pt x="8" y="15"/>
                          <a:pt x="7" y="9"/>
                          <a:pt x="9" y="3"/>
                        </a:cubicBezTo>
                        <a:cubicBezTo>
                          <a:pt x="8" y="4"/>
                          <a:pt x="8" y="4"/>
                          <a:pt x="7" y="4"/>
                        </a:cubicBezTo>
                        <a:cubicBezTo>
                          <a:pt x="11" y="7"/>
                          <a:pt x="9" y="17"/>
                          <a:pt x="8" y="20"/>
                        </a:cubicBezTo>
                        <a:cubicBezTo>
                          <a:pt x="9" y="20"/>
                          <a:pt x="9" y="20"/>
                          <a:pt x="10" y="19"/>
                        </a:cubicBezTo>
                        <a:cubicBezTo>
                          <a:pt x="7" y="18"/>
                          <a:pt x="4" y="5"/>
                          <a:pt x="7" y="5"/>
                        </a:cubicBezTo>
                        <a:cubicBezTo>
                          <a:pt x="13" y="6"/>
                          <a:pt x="11" y="20"/>
                          <a:pt x="5" y="20"/>
                        </a:cubicBezTo>
                        <a:cubicBezTo>
                          <a:pt x="3" y="20"/>
                          <a:pt x="3" y="23"/>
                          <a:pt x="5" y="23"/>
                        </a:cubicBezTo>
                        <a:cubicBezTo>
                          <a:pt x="14" y="23"/>
                          <a:pt x="17" y="5"/>
                          <a:pt x="8" y="2"/>
                        </a:cubicBezTo>
                        <a:cubicBezTo>
                          <a:pt x="0" y="0"/>
                          <a:pt x="3" y="20"/>
                          <a:pt x="9" y="22"/>
                        </a:cubicBezTo>
                        <a:cubicBezTo>
                          <a:pt x="10" y="22"/>
                          <a:pt x="11" y="22"/>
                          <a:pt x="11" y="21"/>
                        </a:cubicBezTo>
                        <a:cubicBezTo>
                          <a:pt x="13" y="16"/>
                          <a:pt x="13" y="5"/>
                          <a:pt x="8" y="2"/>
                        </a:cubicBezTo>
                        <a:cubicBezTo>
                          <a:pt x="7" y="1"/>
                          <a:pt x="7" y="2"/>
                          <a:pt x="6" y="3"/>
                        </a:cubicBezTo>
                        <a:cubicBezTo>
                          <a:pt x="4" y="9"/>
                          <a:pt x="5" y="16"/>
                          <a:pt x="7" y="21"/>
                        </a:cubicBezTo>
                        <a:cubicBezTo>
                          <a:pt x="8" y="23"/>
                          <a:pt x="10" y="22"/>
                          <a:pt x="10" y="21"/>
                        </a:cubicBezTo>
                        <a:cubicBezTo>
                          <a:pt x="11" y="15"/>
                          <a:pt x="12" y="8"/>
                          <a:pt x="9" y="2"/>
                        </a:cubicBezTo>
                        <a:cubicBezTo>
                          <a:pt x="8" y="1"/>
                          <a:pt x="6" y="1"/>
                          <a:pt x="6" y="2"/>
                        </a:cubicBezTo>
                        <a:cubicBezTo>
                          <a:pt x="5" y="9"/>
                          <a:pt x="7" y="15"/>
                          <a:pt x="6" y="21"/>
                        </a:cubicBezTo>
                        <a:cubicBezTo>
                          <a:pt x="7" y="21"/>
                          <a:pt x="8" y="21"/>
                          <a:pt x="9" y="21"/>
                        </a:cubicBezTo>
                        <a:cubicBezTo>
                          <a:pt x="8" y="14"/>
                          <a:pt x="10" y="7"/>
                          <a:pt x="6" y="1"/>
                        </a:cubicBezTo>
                        <a:cubicBezTo>
                          <a:pt x="6" y="0"/>
                          <a:pt x="4" y="0"/>
                          <a:pt x="4" y="1"/>
                        </a:cubicBezTo>
                        <a:cubicBezTo>
                          <a:pt x="1" y="7"/>
                          <a:pt x="7" y="15"/>
                          <a:pt x="3" y="21"/>
                        </a:cubicBezTo>
                        <a:cubicBezTo>
                          <a:pt x="4" y="21"/>
                          <a:pt x="5" y="21"/>
                          <a:pt x="6" y="22"/>
                        </a:cubicBezTo>
                        <a:cubicBezTo>
                          <a:pt x="4" y="16"/>
                          <a:pt x="4" y="10"/>
                          <a:pt x="6" y="5"/>
                        </a:cubicBezTo>
                        <a:cubicBezTo>
                          <a:pt x="5" y="5"/>
                          <a:pt x="5" y="5"/>
                          <a:pt x="4" y="5"/>
                        </a:cubicBezTo>
                        <a:cubicBezTo>
                          <a:pt x="4" y="5"/>
                          <a:pt x="4" y="6"/>
                          <a:pt x="4" y="6"/>
                        </a:cubicBezTo>
                        <a:cubicBezTo>
                          <a:pt x="5" y="8"/>
                          <a:pt x="8" y="6"/>
                          <a:pt x="7"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6" name="Freeform 282"/>
                  <p:cNvSpPr/>
                  <p:nvPr/>
                </p:nvSpPr>
                <p:spPr bwMode="auto">
                  <a:xfrm>
                    <a:off x="886" y="1349"/>
                    <a:ext cx="11" cy="17"/>
                  </a:xfrm>
                  <a:custGeom>
                    <a:avLst/>
                    <a:gdLst>
                      <a:gd name="T0" fmla="*/ 7 w 17"/>
                      <a:gd name="T1" fmla="*/ 8 h 26"/>
                      <a:gd name="T2" fmla="*/ 3 w 17"/>
                      <a:gd name="T3" fmla="*/ 20 h 26"/>
                      <a:gd name="T4" fmla="*/ 7 w 17"/>
                      <a:gd name="T5" fmla="*/ 7 h 26"/>
                      <a:gd name="T6" fmla="*/ 6 w 17"/>
                      <a:gd name="T7" fmla="*/ 17 h 26"/>
                      <a:gd name="T8" fmla="*/ 8 w 17"/>
                      <a:gd name="T9" fmla="*/ 3 h 26"/>
                      <a:gd name="T10" fmla="*/ 6 w 17"/>
                      <a:gd name="T11" fmla="*/ 21 h 26"/>
                      <a:gd name="T12" fmla="*/ 10 w 17"/>
                      <a:gd name="T13" fmla="*/ 3 h 26"/>
                      <a:gd name="T14" fmla="*/ 7 w 17"/>
                      <a:gd name="T15" fmla="*/ 20 h 26"/>
                      <a:gd name="T16" fmla="*/ 8 w 17"/>
                      <a:gd name="T17" fmla="*/ 6 h 26"/>
                      <a:gd name="T18" fmla="*/ 11 w 17"/>
                      <a:gd name="T19" fmla="*/ 11 h 26"/>
                      <a:gd name="T20" fmla="*/ 10 w 17"/>
                      <a:gd name="T21" fmla="*/ 19 h 26"/>
                      <a:gd name="T22" fmla="*/ 8 w 17"/>
                      <a:gd name="T23" fmla="*/ 2 h 26"/>
                      <a:gd name="T24" fmla="*/ 9 w 17"/>
                      <a:gd name="T25" fmla="*/ 20 h 26"/>
                      <a:gd name="T26" fmla="*/ 7 w 17"/>
                      <a:gd name="T27" fmla="*/ 5 h 26"/>
                      <a:gd name="T28" fmla="*/ 9 w 17"/>
                      <a:gd name="T29" fmla="*/ 18 h 26"/>
                      <a:gd name="T30" fmla="*/ 9 w 17"/>
                      <a:gd name="T31" fmla="*/ 26 h 26"/>
                      <a:gd name="T32" fmla="*/ 10 w 17"/>
                      <a:gd name="T33" fmla="*/ 23 h 26"/>
                      <a:gd name="T34" fmla="*/ 12 w 17"/>
                      <a:gd name="T35" fmla="*/ 23 h 26"/>
                      <a:gd name="T36" fmla="*/ 8 w 17"/>
                      <a:gd name="T37" fmla="*/ 23 h 26"/>
                      <a:gd name="T38" fmla="*/ 8 w 17"/>
                      <a:gd name="T39" fmla="*/ 26 h 26"/>
                      <a:gd name="T40" fmla="*/ 9 w 17"/>
                      <a:gd name="T41" fmla="*/ 23 h 26"/>
                      <a:gd name="T42" fmla="*/ 12 w 17"/>
                      <a:gd name="T43" fmla="*/ 15 h 26"/>
                      <a:gd name="T44" fmla="*/ 10 w 17"/>
                      <a:gd name="T45" fmla="*/ 0 h 26"/>
                      <a:gd name="T46" fmla="*/ 8 w 17"/>
                      <a:gd name="T47" fmla="*/ 23 h 26"/>
                      <a:gd name="T48" fmla="*/ 8 w 17"/>
                      <a:gd name="T49" fmla="*/ 0 h 26"/>
                      <a:gd name="T50" fmla="*/ 10 w 17"/>
                      <a:gd name="T51" fmla="*/ 21 h 26"/>
                      <a:gd name="T52" fmla="*/ 7 w 17"/>
                      <a:gd name="T53" fmla="*/ 21 h 26"/>
                      <a:gd name="T54" fmla="*/ 11 w 17"/>
                      <a:gd name="T55" fmla="*/ 2 h 26"/>
                      <a:gd name="T56" fmla="*/ 7 w 17"/>
                      <a:gd name="T57" fmla="*/ 23 h 26"/>
                      <a:gd name="T58" fmla="*/ 9 w 17"/>
                      <a:gd name="T59" fmla="*/ 1 h 26"/>
                      <a:gd name="T60" fmla="*/ 6 w 17"/>
                      <a:gd name="T61" fmla="*/ 19 h 26"/>
                      <a:gd name="T62" fmla="*/ 7 w 17"/>
                      <a:gd name="T63" fmla="*/ 5 h 26"/>
                      <a:gd name="T64" fmla="*/ 3 w 17"/>
                      <a:gd name="T65" fmla="*/ 21 h 26"/>
                      <a:gd name="T66" fmla="*/ 7 w 17"/>
                      <a:gd name="T67" fmla="*/ 7 h 26"/>
                      <a:gd name="T68" fmla="*/ 4 w 17"/>
                      <a:gd name="T69" fmla="*/ 1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7" h="26">
                        <a:moveTo>
                          <a:pt x="6" y="15"/>
                        </a:moveTo>
                        <a:cubicBezTo>
                          <a:pt x="5" y="13"/>
                          <a:pt x="5" y="11"/>
                          <a:pt x="7" y="8"/>
                        </a:cubicBezTo>
                        <a:cubicBezTo>
                          <a:pt x="6" y="8"/>
                          <a:pt x="5" y="8"/>
                          <a:pt x="4" y="8"/>
                        </a:cubicBezTo>
                        <a:cubicBezTo>
                          <a:pt x="5" y="11"/>
                          <a:pt x="6" y="18"/>
                          <a:pt x="3" y="20"/>
                        </a:cubicBezTo>
                        <a:cubicBezTo>
                          <a:pt x="4" y="20"/>
                          <a:pt x="5" y="20"/>
                          <a:pt x="5" y="20"/>
                        </a:cubicBezTo>
                        <a:cubicBezTo>
                          <a:pt x="4" y="16"/>
                          <a:pt x="4" y="10"/>
                          <a:pt x="7" y="7"/>
                        </a:cubicBezTo>
                        <a:cubicBezTo>
                          <a:pt x="6" y="7"/>
                          <a:pt x="6" y="7"/>
                          <a:pt x="5" y="7"/>
                        </a:cubicBezTo>
                        <a:cubicBezTo>
                          <a:pt x="7" y="9"/>
                          <a:pt x="8" y="15"/>
                          <a:pt x="6" y="17"/>
                        </a:cubicBezTo>
                        <a:cubicBezTo>
                          <a:pt x="7" y="17"/>
                          <a:pt x="7" y="17"/>
                          <a:pt x="8" y="17"/>
                        </a:cubicBezTo>
                        <a:cubicBezTo>
                          <a:pt x="6" y="13"/>
                          <a:pt x="5" y="7"/>
                          <a:pt x="8" y="3"/>
                        </a:cubicBezTo>
                        <a:cubicBezTo>
                          <a:pt x="8" y="3"/>
                          <a:pt x="7" y="3"/>
                          <a:pt x="6" y="3"/>
                        </a:cubicBezTo>
                        <a:cubicBezTo>
                          <a:pt x="10" y="8"/>
                          <a:pt x="9" y="16"/>
                          <a:pt x="6" y="21"/>
                        </a:cubicBezTo>
                        <a:cubicBezTo>
                          <a:pt x="7" y="21"/>
                          <a:pt x="7" y="20"/>
                          <a:pt x="8" y="20"/>
                        </a:cubicBezTo>
                        <a:cubicBezTo>
                          <a:pt x="4" y="18"/>
                          <a:pt x="7" y="5"/>
                          <a:pt x="10" y="3"/>
                        </a:cubicBezTo>
                        <a:cubicBezTo>
                          <a:pt x="10" y="3"/>
                          <a:pt x="9" y="3"/>
                          <a:pt x="8" y="3"/>
                        </a:cubicBezTo>
                        <a:cubicBezTo>
                          <a:pt x="11" y="7"/>
                          <a:pt x="10" y="15"/>
                          <a:pt x="7" y="20"/>
                        </a:cubicBezTo>
                        <a:cubicBezTo>
                          <a:pt x="8" y="20"/>
                          <a:pt x="9" y="20"/>
                          <a:pt x="10" y="20"/>
                        </a:cubicBezTo>
                        <a:cubicBezTo>
                          <a:pt x="7" y="16"/>
                          <a:pt x="7" y="10"/>
                          <a:pt x="8" y="6"/>
                        </a:cubicBezTo>
                        <a:cubicBezTo>
                          <a:pt x="8" y="4"/>
                          <a:pt x="10" y="6"/>
                          <a:pt x="11" y="7"/>
                        </a:cubicBezTo>
                        <a:cubicBezTo>
                          <a:pt x="11" y="8"/>
                          <a:pt x="11" y="10"/>
                          <a:pt x="11" y="11"/>
                        </a:cubicBezTo>
                        <a:cubicBezTo>
                          <a:pt x="11" y="14"/>
                          <a:pt x="10" y="17"/>
                          <a:pt x="8" y="19"/>
                        </a:cubicBezTo>
                        <a:cubicBezTo>
                          <a:pt x="9" y="19"/>
                          <a:pt x="10" y="19"/>
                          <a:pt x="10" y="19"/>
                        </a:cubicBezTo>
                        <a:cubicBezTo>
                          <a:pt x="7" y="16"/>
                          <a:pt x="7" y="6"/>
                          <a:pt x="10" y="2"/>
                        </a:cubicBezTo>
                        <a:cubicBezTo>
                          <a:pt x="10" y="2"/>
                          <a:pt x="9" y="2"/>
                          <a:pt x="8" y="2"/>
                        </a:cubicBezTo>
                        <a:cubicBezTo>
                          <a:pt x="11" y="5"/>
                          <a:pt x="13" y="18"/>
                          <a:pt x="8" y="20"/>
                        </a:cubicBezTo>
                        <a:cubicBezTo>
                          <a:pt x="8" y="20"/>
                          <a:pt x="9" y="20"/>
                          <a:pt x="9" y="20"/>
                        </a:cubicBezTo>
                        <a:cubicBezTo>
                          <a:pt x="7" y="18"/>
                          <a:pt x="7" y="14"/>
                          <a:pt x="7" y="10"/>
                        </a:cubicBezTo>
                        <a:cubicBezTo>
                          <a:pt x="7" y="9"/>
                          <a:pt x="7" y="7"/>
                          <a:pt x="7" y="5"/>
                        </a:cubicBezTo>
                        <a:cubicBezTo>
                          <a:pt x="9" y="0"/>
                          <a:pt x="10" y="8"/>
                          <a:pt x="10" y="9"/>
                        </a:cubicBezTo>
                        <a:cubicBezTo>
                          <a:pt x="10" y="12"/>
                          <a:pt x="10" y="15"/>
                          <a:pt x="9" y="18"/>
                        </a:cubicBezTo>
                        <a:cubicBezTo>
                          <a:pt x="8" y="20"/>
                          <a:pt x="8" y="20"/>
                          <a:pt x="6" y="22"/>
                        </a:cubicBezTo>
                        <a:cubicBezTo>
                          <a:pt x="4" y="24"/>
                          <a:pt x="7" y="26"/>
                          <a:pt x="9" y="26"/>
                        </a:cubicBezTo>
                        <a:cubicBezTo>
                          <a:pt x="10" y="26"/>
                          <a:pt x="11" y="25"/>
                          <a:pt x="10" y="24"/>
                        </a:cubicBezTo>
                        <a:cubicBezTo>
                          <a:pt x="10" y="24"/>
                          <a:pt x="10" y="23"/>
                          <a:pt x="10" y="23"/>
                        </a:cubicBezTo>
                        <a:cubicBezTo>
                          <a:pt x="10" y="24"/>
                          <a:pt x="10" y="25"/>
                          <a:pt x="10" y="25"/>
                        </a:cubicBezTo>
                        <a:cubicBezTo>
                          <a:pt x="11" y="24"/>
                          <a:pt x="11" y="24"/>
                          <a:pt x="12" y="23"/>
                        </a:cubicBezTo>
                        <a:cubicBezTo>
                          <a:pt x="13" y="21"/>
                          <a:pt x="10" y="20"/>
                          <a:pt x="9" y="21"/>
                        </a:cubicBezTo>
                        <a:cubicBezTo>
                          <a:pt x="9" y="22"/>
                          <a:pt x="8" y="23"/>
                          <a:pt x="8" y="23"/>
                        </a:cubicBezTo>
                        <a:cubicBezTo>
                          <a:pt x="7" y="24"/>
                          <a:pt x="7" y="25"/>
                          <a:pt x="8" y="25"/>
                        </a:cubicBezTo>
                        <a:cubicBezTo>
                          <a:pt x="8" y="25"/>
                          <a:pt x="8" y="26"/>
                          <a:pt x="8" y="26"/>
                        </a:cubicBezTo>
                        <a:cubicBezTo>
                          <a:pt x="9" y="25"/>
                          <a:pt x="9" y="24"/>
                          <a:pt x="10" y="23"/>
                        </a:cubicBezTo>
                        <a:cubicBezTo>
                          <a:pt x="8" y="23"/>
                          <a:pt x="8" y="24"/>
                          <a:pt x="9" y="23"/>
                        </a:cubicBezTo>
                        <a:cubicBezTo>
                          <a:pt x="10" y="23"/>
                          <a:pt x="10" y="22"/>
                          <a:pt x="11" y="22"/>
                        </a:cubicBezTo>
                        <a:cubicBezTo>
                          <a:pt x="12" y="19"/>
                          <a:pt x="12" y="17"/>
                          <a:pt x="12" y="15"/>
                        </a:cubicBezTo>
                        <a:cubicBezTo>
                          <a:pt x="13" y="10"/>
                          <a:pt x="13" y="5"/>
                          <a:pt x="11" y="0"/>
                        </a:cubicBezTo>
                        <a:cubicBezTo>
                          <a:pt x="11" y="0"/>
                          <a:pt x="10" y="0"/>
                          <a:pt x="10" y="0"/>
                        </a:cubicBezTo>
                        <a:cubicBezTo>
                          <a:pt x="1" y="1"/>
                          <a:pt x="3" y="17"/>
                          <a:pt x="7" y="22"/>
                        </a:cubicBezTo>
                        <a:cubicBezTo>
                          <a:pt x="7" y="22"/>
                          <a:pt x="8" y="23"/>
                          <a:pt x="8" y="23"/>
                        </a:cubicBezTo>
                        <a:cubicBezTo>
                          <a:pt x="16" y="20"/>
                          <a:pt x="15" y="5"/>
                          <a:pt x="10" y="0"/>
                        </a:cubicBezTo>
                        <a:cubicBezTo>
                          <a:pt x="10" y="0"/>
                          <a:pt x="9" y="0"/>
                          <a:pt x="8" y="0"/>
                        </a:cubicBezTo>
                        <a:cubicBezTo>
                          <a:pt x="4" y="5"/>
                          <a:pt x="3" y="17"/>
                          <a:pt x="8" y="21"/>
                        </a:cubicBezTo>
                        <a:cubicBezTo>
                          <a:pt x="9" y="21"/>
                          <a:pt x="10" y="21"/>
                          <a:pt x="10" y="21"/>
                        </a:cubicBezTo>
                        <a:cubicBezTo>
                          <a:pt x="14" y="18"/>
                          <a:pt x="17" y="2"/>
                          <a:pt x="9" y="2"/>
                        </a:cubicBezTo>
                        <a:cubicBezTo>
                          <a:pt x="1" y="2"/>
                          <a:pt x="4" y="17"/>
                          <a:pt x="7" y="21"/>
                        </a:cubicBezTo>
                        <a:cubicBezTo>
                          <a:pt x="8" y="22"/>
                          <a:pt x="9" y="22"/>
                          <a:pt x="10" y="21"/>
                        </a:cubicBezTo>
                        <a:cubicBezTo>
                          <a:pt x="13" y="16"/>
                          <a:pt x="14" y="7"/>
                          <a:pt x="11" y="2"/>
                        </a:cubicBezTo>
                        <a:cubicBezTo>
                          <a:pt x="10" y="1"/>
                          <a:pt x="10" y="1"/>
                          <a:pt x="9" y="1"/>
                        </a:cubicBezTo>
                        <a:cubicBezTo>
                          <a:pt x="3" y="4"/>
                          <a:pt x="0" y="20"/>
                          <a:pt x="7" y="23"/>
                        </a:cubicBezTo>
                        <a:cubicBezTo>
                          <a:pt x="7" y="23"/>
                          <a:pt x="8" y="23"/>
                          <a:pt x="9" y="22"/>
                        </a:cubicBezTo>
                        <a:cubicBezTo>
                          <a:pt x="12" y="16"/>
                          <a:pt x="13" y="7"/>
                          <a:pt x="9" y="1"/>
                        </a:cubicBezTo>
                        <a:cubicBezTo>
                          <a:pt x="8" y="1"/>
                          <a:pt x="7" y="1"/>
                          <a:pt x="6" y="1"/>
                        </a:cubicBezTo>
                        <a:cubicBezTo>
                          <a:pt x="2" y="6"/>
                          <a:pt x="3" y="14"/>
                          <a:pt x="6" y="19"/>
                        </a:cubicBezTo>
                        <a:cubicBezTo>
                          <a:pt x="6" y="19"/>
                          <a:pt x="7" y="20"/>
                          <a:pt x="8" y="19"/>
                        </a:cubicBezTo>
                        <a:cubicBezTo>
                          <a:pt x="11" y="15"/>
                          <a:pt x="10" y="9"/>
                          <a:pt x="7" y="5"/>
                        </a:cubicBezTo>
                        <a:cubicBezTo>
                          <a:pt x="7" y="4"/>
                          <a:pt x="6" y="5"/>
                          <a:pt x="5" y="5"/>
                        </a:cubicBezTo>
                        <a:cubicBezTo>
                          <a:pt x="1" y="9"/>
                          <a:pt x="0" y="16"/>
                          <a:pt x="3" y="21"/>
                        </a:cubicBezTo>
                        <a:cubicBezTo>
                          <a:pt x="3" y="22"/>
                          <a:pt x="4" y="23"/>
                          <a:pt x="5" y="22"/>
                        </a:cubicBezTo>
                        <a:cubicBezTo>
                          <a:pt x="9" y="19"/>
                          <a:pt x="8" y="12"/>
                          <a:pt x="7" y="7"/>
                        </a:cubicBezTo>
                        <a:cubicBezTo>
                          <a:pt x="6" y="6"/>
                          <a:pt x="5" y="6"/>
                          <a:pt x="4" y="7"/>
                        </a:cubicBezTo>
                        <a:cubicBezTo>
                          <a:pt x="2" y="10"/>
                          <a:pt x="2" y="13"/>
                          <a:pt x="4" y="16"/>
                        </a:cubicBezTo>
                        <a:cubicBezTo>
                          <a:pt x="4" y="18"/>
                          <a:pt x="7" y="17"/>
                          <a:pt x="6"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7" name="Freeform 283"/>
                  <p:cNvSpPr/>
                  <p:nvPr/>
                </p:nvSpPr>
                <p:spPr bwMode="auto">
                  <a:xfrm>
                    <a:off x="852" y="1366"/>
                    <a:ext cx="4" cy="4"/>
                  </a:xfrm>
                  <a:custGeom>
                    <a:avLst/>
                    <a:gdLst>
                      <a:gd name="T0" fmla="*/ 3 w 6"/>
                      <a:gd name="T1" fmla="*/ 5 h 6"/>
                      <a:gd name="T2" fmla="*/ 2 w 6"/>
                      <a:gd name="T3" fmla="*/ 5 h 6"/>
                      <a:gd name="T4" fmla="*/ 3 w 6"/>
                      <a:gd name="T5" fmla="*/ 5 h 6"/>
                      <a:gd name="T6" fmla="*/ 5 w 6"/>
                      <a:gd name="T7" fmla="*/ 5 h 6"/>
                      <a:gd name="T8" fmla="*/ 6 w 6"/>
                      <a:gd name="T9" fmla="*/ 3 h 6"/>
                      <a:gd name="T10" fmla="*/ 5 w 6"/>
                      <a:gd name="T11" fmla="*/ 1 h 6"/>
                      <a:gd name="T12" fmla="*/ 2 w 6"/>
                      <a:gd name="T13" fmla="*/ 3 h 6"/>
                      <a:gd name="T14" fmla="*/ 3 w 6"/>
                      <a:gd name="T15" fmla="*/ 4 h 6"/>
                      <a:gd name="T16" fmla="*/ 4 w 6"/>
                      <a:gd name="T17" fmla="*/ 2 h 6"/>
                      <a:gd name="T18" fmla="*/ 0 w 6"/>
                      <a:gd name="T19" fmla="*/ 5 h 6"/>
                      <a:gd name="T20" fmla="*/ 3 w 6"/>
                      <a:gd name="T21"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6">
                        <a:moveTo>
                          <a:pt x="3" y="5"/>
                        </a:moveTo>
                        <a:cubicBezTo>
                          <a:pt x="2" y="5"/>
                          <a:pt x="2" y="5"/>
                          <a:pt x="2" y="5"/>
                        </a:cubicBezTo>
                        <a:cubicBezTo>
                          <a:pt x="3" y="5"/>
                          <a:pt x="3" y="5"/>
                          <a:pt x="3" y="5"/>
                        </a:cubicBezTo>
                        <a:cubicBezTo>
                          <a:pt x="4" y="5"/>
                          <a:pt x="4" y="5"/>
                          <a:pt x="5" y="5"/>
                        </a:cubicBezTo>
                        <a:cubicBezTo>
                          <a:pt x="5" y="4"/>
                          <a:pt x="6" y="4"/>
                          <a:pt x="6" y="3"/>
                        </a:cubicBezTo>
                        <a:cubicBezTo>
                          <a:pt x="5" y="2"/>
                          <a:pt x="5" y="2"/>
                          <a:pt x="5" y="1"/>
                        </a:cubicBezTo>
                        <a:cubicBezTo>
                          <a:pt x="3" y="0"/>
                          <a:pt x="1" y="2"/>
                          <a:pt x="2" y="3"/>
                        </a:cubicBezTo>
                        <a:cubicBezTo>
                          <a:pt x="3" y="3"/>
                          <a:pt x="3" y="3"/>
                          <a:pt x="3" y="4"/>
                        </a:cubicBezTo>
                        <a:cubicBezTo>
                          <a:pt x="3" y="3"/>
                          <a:pt x="3" y="2"/>
                          <a:pt x="4" y="2"/>
                        </a:cubicBezTo>
                        <a:cubicBezTo>
                          <a:pt x="2" y="2"/>
                          <a:pt x="0" y="2"/>
                          <a:pt x="0" y="5"/>
                        </a:cubicBezTo>
                        <a:cubicBezTo>
                          <a:pt x="0" y="6"/>
                          <a:pt x="3" y="6"/>
                          <a:pt x="3"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8" name="Freeform 284"/>
                  <p:cNvSpPr/>
                  <p:nvPr/>
                </p:nvSpPr>
                <p:spPr bwMode="auto">
                  <a:xfrm>
                    <a:off x="849" y="1350"/>
                    <a:ext cx="8" cy="7"/>
                  </a:xfrm>
                  <a:custGeom>
                    <a:avLst/>
                    <a:gdLst>
                      <a:gd name="T0" fmla="*/ 3 w 12"/>
                      <a:gd name="T1" fmla="*/ 6 h 11"/>
                      <a:gd name="T2" fmla="*/ 9 w 12"/>
                      <a:gd name="T3" fmla="*/ 9 h 11"/>
                      <a:gd name="T4" fmla="*/ 11 w 12"/>
                      <a:gd name="T5" fmla="*/ 8 h 11"/>
                      <a:gd name="T6" fmla="*/ 1 w 12"/>
                      <a:gd name="T7" fmla="*/ 5 h 11"/>
                      <a:gd name="T8" fmla="*/ 3 w 12"/>
                      <a:gd name="T9" fmla="*/ 6 h 11"/>
                    </a:gdLst>
                    <a:ahLst/>
                    <a:cxnLst>
                      <a:cxn ang="0">
                        <a:pos x="T0" y="T1"/>
                      </a:cxn>
                      <a:cxn ang="0">
                        <a:pos x="T2" y="T3"/>
                      </a:cxn>
                      <a:cxn ang="0">
                        <a:pos x="T4" y="T5"/>
                      </a:cxn>
                      <a:cxn ang="0">
                        <a:pos x="T6" y="T7"/>
                      </a:cxn>
                      <a:cxn ang="0">
                        <a:pos x="T8" y="T9"/>
                      </a:cxn>
                    </a:cxnLst>
                    <a:rect l="0" t="0" r="r" b="b"/>
                    <a:pathLst>
                      <a:path w="12" h="11">
                        <a:moveTo>
                          <a:pt x="3" y="6"/>
                        </a:moveTo>
                        <a:cubicBezTo>
                          <a:pt x="5" y="3"/>
                          <a:pt x="8" y="7"/>
                          <a:pt x="9" y="9"/>
                        </a:cubicBezTo>
                        <a:cubicBezTo>
                          <a:pt x="10" y="11"/>
                          <a:pt x="12" y="9"/>
                          <a:pt x="11" y="8"/>
                        </a:cubicBezTo>
                        <a:cubicBezTo>
                          <a:pt x="9" y="4"/>
                          <a:pt x="3" y="0"/>
                          <a:pt x="1" y="5"/>
                        </a:cubicBezTo>
                        <a:cubicBezTo>
                          <a:pt x="0" y="7"/>
                          <a:pt x="2" y="8"/>
                          <a:pt x="3"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9" name="Freeform 285"/>
                  <p:cNvSpPr/>
                  <p:nvPr/>
                </p:nvSpPr>
                <p:spPr bwMode="auto">
                  <a:xfrm>
                    <a:off x="901" y="1608"/>
                    <a:ext cx="54" cy="49"/>
                  </a:xfrm>
                  <a:custGeom>
                    <a:avLst/>
                    <a:gdLst>
                      <a:gd name="T0" fmla="*/ 44 w 80"/>
                      <a:gd name="T1" fmla="*/ 67 h 74"/>
                      <a:gd name="T2" fmla="*/ 6 w 80"/>
                      <a:gd name="T3" fmla="*/ 44 h 74"/>
                      <a:gd name="T4" fmla="*/ 27 w 80"/>
                      <a:gd name="T5" fmla="*/ 11 h 74"/>
                      <a:gd name="T6" fmla="*/ 39 w 80"/>
                      <a:gd name="T7" fmla="*/ 66 h 74"/>
                      <a:gd name="T8" fmla="*/ 39 w 80"/>
                      <a:gd name="T9" fmla="*/ 69 h 74"/>
                      <a:gd name="T10" fmla="*/ 66 w 80"/>
                      <a:gd name="T11" fmla="*/ 34 h 74"/>
                      <a:gd name="T12" fmla="*/ 32 w 80"/>
                      <a:gd name="T13" fmla="*/ 8 h 74"/>
                      <a:gd name="T14" fmla="*/ 3 w 80"/>
                      <a:gd name="T15" fmla="*/ 42 h 74"/>
                      <a:gd name="T16" fmla="*/ 44 w 80"/>
                      <a:gd name="T17" fmla="*/ 69 h 74"/>
                      <a:gd name="T18" fmla="*/ 44 w 80"/>
                      <a:gd name="T19" fmla="*/ 67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0" h="74">
                        <a:moveTo>
                          <a:pt x="44" y="67"/>
                        </a:moveTo>
                        <a:cubicBezTo>
                          <a:pt x="29" y="71"/>
                          <a:pt x="11" y="57"/>
                          <a:pt x="6" y="44"/>
                        </a:cubicBezTo>
                        <a:cubicBezTo>
                          <a:pt x="0" y="29"/>
                          <a:pt x="13" y="16"/>
                          <a:pt x="27" y="11"/>
                        </a:cubicBezTo>
                        <a:cubicBezTo>
                          <a:pt x="66" y="0"/>
                          <a:pt x="80" y="63"/>
                          <a:pt x="39" y="66"/>
                        </a:cubicBezTo>
                        <a:cubicBezTo>
                          <a:pt x="37" y="66"/>
                          <a:pt x="37" y="69"/>
                          <a:pt x="39" y="69"/>
                        </a:cubicBezTo>
                        <a:cubicBezTo>
                          <a:pt x="58" y="67"/>
                          <a:pt x="69" y="51"/>
                          <a:pt x="66" y="34"/>
                        </a:cubicBezTo>
                        <a:cubicBezTo>
                          <a:pt x="63" y="17"/>
                          <a:pt x="49" y="5"/>
                          <a:pt x="32" y="8"/>
                        </a:cubicBezTo>
                        <a:cubicBezTo>
                          <a:pt x="14" y="11"/>
                          <a:pt x="1" y="24"/>
                          <a:pt x="3" y="42"/>
                        </a:cubicBezTo>
                        <a:cubicBezTo>
                          <a:pt x="6" y="58"/>
                          <a:pt x="28" y="74"/>
                          <a:pt x="44" y="69"/>
                        </a:cubicBezTo>
                        <a:cubicBezTo>
                          <a:pt x="46" y="68"/>
                          <a:pt x="45" y="66"/>
                          <a:pt x="44" y="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0" name="Freeform 286"/>
                  <p:cNvSpPr/>
                  <p:nvPr/>
                </p:nvSpPr>
                <p:spPr bwMode="auto">
                  <a:xfrm>
                    <a:off x="929" y="1652"/>
                    <a:ext cx="12" cy="8"/>
                  </a:xfrm>
                  <a:custGeom>
                    <a:avLst/>
                    <a:gdLst>
                      <a:gd name="T0" fmla="*/ 1 w 18"/>
                      <a:gd name="T1" fmla="*/ 2 h 12"/>
                      <a:gd name="T2" fmla="*/ 16 w 18"/>
                      <a:gd name="T3" fmla="*/ 11 h 12"/>
                      <a:gd name="T4" fmla="*/ 16 w 18"/>
                      <a:gd name="T5" fmla="*/ 9 h 12"/>
                      <a:gd name="T6" fmla="*/ 3 w 18"/>
                      <a:gd name="T7" fmla="*/ 1 h 12"/>
                      <a:gd name="T8" fmla="*/ 1 w 18"/>
                      <a:gd name="T9" fmla="*/ 2 h 12"/>
                    </a:gdLst>
                    <a:ahLst/>
                    <a:cxnLst>
                      <a:cxn ang="0">
                        <a:pos x="T0" y="T1"/>
                      </a:cxn>
                      <a:cxn ang="0">
                        <a:pos x="T2" y="T3"/>
                      </a:cxn>
                      <a:cxn ang="0">
                        <a:pos x="T4" y="T5"/>
                      </a:cxn>
                      <a:cxn ang="0">
                        <a:pos x="T6" y="T7"/>
                      </a:cxn>
                      <a:cxn ang="0">
                        <a:pos x="T8" y="T9"/>
                      </a:cxn>
                    </a:cxnLst>
                    <a:rect l="0" t="0" r="r" b="b"/>
                    <a:pathLst>
                      <a:path w="18" h="12">
                        <a:moveTo>
                          <a:pt x="1" y="2"/>
                        </a:moveTo>
                        <a:cubicBezTo>
                          <a:pt x="4" y="8"/>
                          <a:pt x="10" y="12"/>
                          <a:pt x="16" y="11"/>
                        </a:cubicBezTo>
                        <a:cubicBezTo>
                          <a:pt x="18" y="11"/>
                          <a:pt x="18" y="9"/>
                          <a:pt x="16" y="9"/>
                        </a:cubicBezTo>
                        <a:cubicBezTo>
                          <a:pt x="10" y="9"/>
                          <a:pt x="6" y="6"/>
                          <a:pt x="3" y="1"/>
                        </a:cubicBezTo>
                        <a:cubicBezTo>
                          <a:pt x="2" y="0"/>
                          <a:pt x="0"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1" name="Freeform 287"/>
                  <p:cNvSpPr/>
                  <p:nvPr/>
                </p:nvSpPr>
                <p:spPr bwMode="auto">
                  <a:xfrm>
                    <a:off x="933" y="1651"/>
                    <a:ext cx="8" cy="8"/>
                  </a:xfrm>
                  <a:custGeom>
                    <a:avLst/>
                    <a:gdLst>
                      <a:gd name="T0" fmla="*/ 0 w 12"/>
                      <a:gd name="T1" fmla="*/ 2 h 12"/>
                      <a:gd name="T2" fmla="*/ 10 w 12"/>
                      <a:gd name="T3" fmla="*/ 12 h 12"/>
                      <a:gd name="T4" fmla="*/ 10 w 12"/>
                      <a:gd name="T5" fmla="*/ 10 h 12"/>
                      <a:gd name="T6" fmla="*/ 2 w 12"/>
                      <a:gd name="T7" fmla="*/ 2 h 12"/>
                      <a:gd name="T8" fmla="*/ 0 w 12"/>
                      <a:gd name="T9" fmla="*/ 2 h 12"/>
                    </a:gdLst>
                    <a:ahLst/>
                    <a:cxnLst>
                      <a:cxn ang="0">
                        <a:pos x="T0" y="T1"/>
                      </a:cxn>
                      <a:cxn ang="0">
                        <a:pos x="T2" y="T3"/>
                      </a:cxn>
                      <a:cxn ang="0">
                        <a:pos x="T4" y="T5"/>
                      </a:cxn>
                      <a:cxn ang="0">
                        <a:pos x="T6" y="T7"/>
                      </a:cxn>
                      <a:cxn ang="0">
                        <a:pos x="T8" y="T9"/>
                      </a:cxn>
                    </a:cxnLst>
                    <a:rect l="0" t="0" r="r" b="b"/>
                    <a:pathLst>
                      <a:path w="12" h="12">
                        <a:moveTo>
                          <a:pt x="0" y="2"/>
                        </a:moveTo>
                        <a:cubicBezTo>
                          <a:pt x="0" y="7"/>
                          <a:pt x="4" y="12"/>
                          <a:pt x="10" y="12"/>
                        </a:cubicBezTo>
                        <a:cubicBezTo>
                          <a:pt x="12" y="12"/>
                          <a:pt x="12" y="10"/>
                          <a:pt x="10" y="10"/>
                        </a:cubicBezTo>
                        <a:cubicBezTo>
                          <a:pt x="6" y="10"/>
                          <a:pt x="2" y="6"/>
                          <a:pt x="2" y="2"/>
                        </a:cubicBezTo>
                        <a:cubicBezTo>
                          <a:pt x="2" y="0"/>
                          <a:pt x="0" y="0"/>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2" name="Freeform 288"/>
                  <p:cNvSpPr/>
                  <p:nvPr/>
                </p:nvSpPr>
                <p:spPr bwMode="auto">
                  <a:xfrm>
                    <a:off x="930" y="1651"/>
                    <a:ext cx="7" cy="7"/>
                  </a:xfrm>
                  <a:custGeom>
                    <a:avLst/>
                    <a:gdLst>
                      <a:gd name="T0" fmla="*/ 2 w 10"/>
                      <a:gd name="T1" fmla="*/ 3 h 10"/>
                      <a:gd name="T2" fmla="*/ 7 w 10"/>
                      <a:gd name="T3" fmla="*/ 7 h 10"/>
                      <a:gd name="T4" fmla="*/ 8 w 10"/>
                      <a:gd name="T5" fmla="*/ 6 h 10"/>
                      <a:gd name="T6" fmla="*/ 5 w 10"/>
                      <a:gd name="T7" fmla="*/ 3 h 10"/>
                      <a:gd name="T8" fmla="*/ 3 w 10"/>
                      <a:gd name="T9" fmla="*/ 5 h 10"/>
                      <a:gd name="T10" fmla="*/ 8 w 10"/>
                      <a:gd name="T11" fmla="*/ 9 h 10"/>
                      <a:gd name="T12" fmla="*/ 9 w 10"/>
                      <a:gd name="T13" fmla="*/ 7 h 10"/>
                      <a:gd name="T14" fmla="*/ 5 w 10"/>
                      <a:gd name="T15" fmla="*/ 4 h 10"/>
                      <a:gd name="T16" fmla="*/ 3 w 10"/>
                      <a:gd name="T17" fmla="*/ 6 h 10"/>
                      <a:gd name="T18" fmla="*/ 8 w 10"/>
                      <a:gd name="T19" fmla="*/ 10 h 10"/>
                      <a:gd name="T20" fmla="*/ 9 w 10"/>
                      <a:gd name="T21" fmla="*/ 8 h 10"/>
                      <a:gd name="T22" fmla="*/ 2 w 10"/>
                      <a:gd name="T23" fmla="*/ 2 h 10"/>
                      <a:gd name="T24" fmla="*/ 2 w 10"/>
                      <a:gd name="T25" fmla="*/ 3 h 10"/>
                      <a:gd name="T26" fmla="*/ 5 w 10"/>
                      <a:gd name="T27" fmla="*/ 4 h 10"/>
                      <a:gd name="T28" fmla="*/ 6 w 10"/>
                      <a:gd name="T29" fmla="*/ 3 h 10"/>
                      <a:gd name="T30" fmla="*/ 6 w 10"/>
                      <a:gd name="T31" fmla="*/ 1 h 10"/>
                      <a:gd name="T32" fmla="*/ 4 w 10"/>
                      <a:gd name="T33" fmla="*/ 2 h 10"/>
                      <a:gd name="T34" fmla="*/ 4 w 10"/>
                      <a:gd name="T35" fmla="*/ 3 h 10"/>
                      <a:gd name="T36" fmla="*/ 6 w 10"/>
                      <a:gd name="T37" fmla="*/ 2 h 10"/>
                      <a:gd name="T38" fmla="*/ 1 w 10"/>
                      <a:gd name="T39" fmla="*/ 1 h 10"/>
                      <a:gd name="T40" fmla="*/ 0 w 10"/>
                      <a:gd name="T41" fmla="*/ 3 h 10"/>
                      <a:gd name="T42" fmla="*/ 8 w 10"/>
                      <a:gd name="T43" fmla="*/ 10 h 10"/>
                      <a:gd name="T44" fmla="*/ 9 w 10"/>
                      <a:gd name="T45" fmla="*/ 8 h 10"/>
                      <a:gd name="T46" fmla="*/ 5 w 10"/>
                      <a:gd name="T47" fmla="*/ 4 h 10"/>
                      <a:gd name="T48" fmla="*/ 3 w 10"/>
                      <a:gd name="T49" fmla="*/ 6 h 10"/>
                      <a:gd name="T50" fmla="*/ 8 w 10"/>
                      <a:gd name="T51" fmla="*/ 9 h 10"/>
                      <a:gd name="T52" fmla="*/ 9 w 10"/>
                      <a:gd name="T53" fmla="*/ 8 h 10"/>
                      <a:gd name="T54" fmla="*/ 5 w 10"/>
                      <a:gd name="T55" fmla="*/ 4 h 10"/>
                      <a:gd name="T56" fmla="*/ 4 w 10"/>
                      <a:gd name="T57" fmla="*/ 5 h 10"/>
                      <a:gd name="T58" fmla="*/ 7 w 10"/>
                      <a:gd name="T59" fmla="*/ 8 h 10"/>
                      <a:gd name="T60" fmla="*/ 9 w 10"/>
                      <a:gd name="T61" fmla="*/ 6 h 10"/>
                      <a:gd name="T62" fmla="*/ 4 w 10"/>
                      <a:gd name="T63" fmla="*/ 1 h 10"/>
                      <a:gd name="T64" fmla="*/ 2 w 10"/>
                      <a:gd name="T65" fmla="*/ 3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 h="10">
                        <a:moveTo>
                          <a:pt x="2" y="3"/>
                        </a:moveTo>
                        <a:cubicBezTo>
                          <a:pt x="4" y="5"/>
                          <a:pt x="5" y="6"/>
                          <a:pt x="7" y="7"/>
                        </a:cubicBezTo>
                        <a:cubicBezTo>
                          <a:pt x="8" y="7"/>
                          <a:pt x="8" y="6"/>
                          <a:pt x="8" y="6"/>
                        </a:cubicBezTo>
                        <a:cubicBezTo>
                          <a:pt x="7" y="5"/>
                          <a:pt x="6" y="4"/>
                          <a:pt x="5" y="3"/>
                        </a:cubicBezTo>
                        <a:cubicBezTo>
                          <a:pt x="4" y="3"/>
                          <a:pt x="2" y="4"/>
                          <a:pt x="3" y="5"/>
                        </a:cubicBezTo>
                        <a:cubicBezTo>
                          <a:pt x="4" y="7"/>
                          <a:pt x="6" y="8"/>
                          <a:pt x="8" y="9"/>
                        </a:cubicBezTo>
                        <a:cubicBezTo>
                          <a:pt x="8" y="9"/>
                          <a:pt x="9" y="8"/>
                          <a:pt x="9" y="7"/>
                        </a:cubicBezTo>
                        <a:cubicBezTo>
                          <a:pt x="7" y="7"/>
                          <a:pt x="6" y="5"/>
                          <a:pt x="5" y="4"/>
                        </a:cubicBezTo>
                        <a:cubicBezTo>
                          <a:pt x="4" y="5"/>
                          <a:pt x="4" y="5"/>
                          <a:pt x="3" y="6"/>
                        </a:cubicBezTo>
                        <a:cubicBezTo>
                          <a:pt x="5" y="7"/>
                          <a:pt x="6" y="8"/>
                          <a:pt x="8" y="10"/>
                        </a:cubicBezTo>
                        <a:cubicBezTo>
                          <a:pt x="8" y="9"/>
                          <a:pt x="9" y="9"/>
                          <a:pt x="9" y="8"/>
                        </a:cubicBezTo>
                        <a:cubicBezTo>
                          <a:pt x="6" y="7"/>
                          <a:pt x="4" y="4"/>
                          <a:pt x="2" y="2"/>
                        </a:cubicBezTo>
                        <a:cubicBezTo>
                          <a:pt x="2" y="2"/>
                          <a:pt x="2" y="3"/>
                          <a:pt x="2" y="3"/>
                        </a:cubicBezTo>
                        <a:cubicBezTo>
                          <a:pt x="3" y="3"/>
                          <a:pt x="4" y="3"/>
                          <a:pt x="5" y="4"/>
                        </a:cubicBezTo>
                        <a:cubicBezTo>
                          <a:pt x="5" y="4"/>
                          <a:pt x="6" y="3"/>
                          <a:pt x="6" y="3"/>
                        </a:cubicBezTo>
                        <a:cubicBezTo>
                          <a:pt x="6" y="2"/>
                          <a:pt x="6" y="2"/>
                          <a:pt x="6" y="1"/>
                        </a:cubicBezTo>
                        <a:cubicBezTo>
                          <a:pt x="6" y="0"/>
                          <a:pt x="4" y="0"/>
                          <a:pt x="4" y="2"/>
                        </a:cubicBezTo>
                        <a:cubicBezTo>
                          <a:pt x="4" y="2"/>
                          <a:pt x="4" y="2"/>
                          <a:pt x="4" y="3"/>
                        </a:cubicBezTo>
                        <a:cubicBezTo>
                          <a:pt x="5" y="2"/>
                          <a:pt x="5" y="2"/>
                          <a:pt x="6" y="2"/>
                        </a:cubicBezTo>
                        <a:cubicBezTo>
                          <a:pt x="4" y="1"/>
                          <a:pt x="3" y="1"/>
                          <a:pt x="1" y="1"/>
                        </a:cubicBezTo>
                        <a:cubicBezTo>
                          <a:pt x="0" y="2"/>
                          <a:pt x="0" y="2"/>
                          <a:pt x="0" y="3"/>
                        </a:cubicBezTo>
                        <a:cubicBezTo>
                          <a:pt x="2" y="6"/>
                          <a:pt x="5" y="9"/>
                          <a:pt x="8" y="10"/>
                        </a:cubicBezTo>
                        <a:cubicBezTo>
                          <a:pt x="9" y="10"/>
                          <a:pt x="10" y="9"/>
                          <a:pt x="9" y="8"/>
                        </a:cubicBezTo>
                        <a:cubicBezTo>
                          <a:pt x="8" y="7"/>
                          <a:pt x="6" y="5"/>
                          <a:pt x="5" y="4"/>
                        </a:cubicBezTo>
                        <a:cubicBezTo>
                          <a:pt x="4" y="3"/>
                          <a:pt x="2" y="5"/>
                          <a:pt x="3" y="6"/>
                        </a:cubicBezTo>
                        <a:cubicBezTo>
                          <a:pt x="5" y="7"/>
                          <a:pt x="6" y="9"/>
                          <a:pt x="8" y="9"/>
                        </a:cubicBezTo>
                        <a:cubicBezTo>
                          <a:pt x="9" y="10"/>
                          <a:pt x="10" y="9"/>
                          <a:pt x="9" y="8"/>
                        </a:cubicBezTo>
                        <a:cubicBezTo>
                          <a:pt x="8" y="6"/>
                          <a:pt x="6" y="5"/>
                          <a:pt x="5" y="4"/>
                        </a:cubicBezTo>
                        <a:cubicBezTo>
                          <a:pt x="5" y="4"/>
                          <a:pt x="4" y="5"/>
                          <a:pt x="4" y="5"/>
                        </a:cubicBezTo>
                        <a:cubicBezTo>
                          <a:pt x="5" y="6"/>
                          <a:pt x="6" y="7"/>
                          <a:pt x="7" y="8"/>
                        </a:cubicBezTo>
                        <a:cubicBezTo>
                          <a:pt x="8" y="8"/>
                          <a:pt x="10" y="7"/>
                          <a:pt x="9" y="6"/>
                        </a:cubicBezTo>
                        <a:cubicBezTo>
                          <a:pt x="7" y="4"/>
                          <a:pt x="5" y="3"/>
                          <a:pt x="4" y="1"/>
                        </a:cubicBezTo>
                        <a:cubicBezTo>
                          <a:pt x="3" y="0"/>
                          <a:pt x="1" y="2"/>
                          <a:pt x="2"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3" name="Freeform 289"/>
                  <p:cNvSpPr/>
                  <p:nvPr/>
                </p:nvSpPr>
                <p:spPr bwMode="auto">
                  <a:xfrm>
                    <a:off x="905" y="1627"/>
                    <a:ext cx="4" cy="7"/>
                  </a:xfrm>
                  <a:custGeom>
                    <a:avLst/>
                    <a:gdLst>
                      <a:gd name="T0" fmla="*/ 3 w 6"/>
                      <a:gd name="T1" fmla="*/ 1 h 11"/>
                      <a:gd name="T2" fmla="*/ 1 w 6"/>
                      <a:gd name="T3" fmla="*/ 10 h 11"/>
                      <a:gd name="T4" fmla="*/ 3 w 6"/>
                      <a:gd name="T5" fmla="*/ 11 h 11"/>
                      <a:gd name="T6" fmla="*/ 5 w 6"/>
                      <a:gd name="T7" fmla="*/ 5 h 11"/>
                      <a:gd name="T8" fmla="*/ 3 w 6"/>
                      <a:gd name="T9" fmla="*/ 5 h 11"/>
                      <a:gd name="T10" fmla="*/ 1 w 6"/>
                      <a:gd name="T11" fmla="*/ 9 h 11"/>
                      <a:gd name="T12" fmla="*/ 3 w 6"/>
                      <a:gd name="T13" fmla="*/ 10 h 11"/>
                      <a:gd name="T14" fmla="*/ 5 w 6"/>
                      <a:gd name="T15" fmla="*/ 2 h 11"/>
                      <a:gd name="T16" fmla="*/ 3 w 6"/>
                      <a:gd name="T17" fmla="*/ 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11">
                        <a:moveTo>
                          <a:pt x="3" y="1"/>
                        </a:moveTo>
                        <a:cubicBezTo>
                          <a:pt x="2" y="4"/>
                          <a:pt x="0" y="7"/>
                          <a:pt x="1" y="10"/>
                        </a:cubicBezTo>
                        <a:cubicBezTo>
                          <a:pt x="1" y="11"/>
                          <a:pt x="2" y="11"/>
                          <a:pt x="3" y="11"/>
                        </a:cubicBezTo>
                        <a:cubicBezTo>
                          <a:pt x="4" y="9"/>
                          <a:pt x="5" y="7"/>
                          <a:pt x="5" y="5"/>
                        </a:cubicBezTo>
                        <a:cubicBezTo>
                          <a:pt x="6" y="4"/>
                          <a:pt x="3" y="3"/>
                          <a:pt x="3" y="5"/>
                        </a:cubicBezTo>
                        <a:cubicBezTo>
                          <a:pt x="2" y="6"/>
                          <a:pt x="2" y="8"/>
                          <a:pt x="1" y="9"/>
                        </a:cubicBezTo>
                        <a:cubicBezTo>
                          <a:pt x="2" y="10"/>
                          <a:pt x="2" y="10"/>
                          <a:pt x="3" y="10"/>
                        </a:cubicBezTo>
                        <a:cubicBezTo>
                          <a:pt x="2" y="7"/>
                          <a:pt x="4" y="4"/>
                          <a:pt x="5" y="2"/>
                        </a:cubicBezTo>
                        <a:cubicBezTo>
                          <a:pt x="6" y="0"/>
                          <a:pt x="3" y="0"/>
                          <a:pt x="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4" name="Freeform 290"/>
                  <p:cNvSpPr/>
                  <p:nvPr/>
                </p:nvSpPr>
                <p:spPr bwMode="auto">
                  <a:xfrm>
                    <a:off x="905" y="1623"/>
                    <a:ext cx="4" cy="11"/>
                  </a:xfrm>
                  <a:custGeom>
                    <a:avLst/>
                    <a:gdLst>
                      <a:gd name="T0" fmla="*/ 3 w 6"/>
                      <a:gd name="T1" fmla="*/ 2 h 17"/>
                      <a:gd name="T2" fmla="*/ 1 w 6"/>
                      <a:gd name="T3" fmla="*/ 15 h 17"/>
                      <a:gd name="T4" fmla="*/ 3 w 6"/>
                      <a:gd name="T5" fmla="*/ 15 h 17"/>
                      <a:gd name="T6" fmla="*/ 3 w 6"/>
                      <a:gd name="T7" fmla="*/ 12 h 17"/>
                      <a:gd name="T8" fmla="*/ 1 w 6"/>
                      <a:gd name="T9" fmla="*/ 12 h 17"/>
                      <a:gd name="T10" fmla="*/ 0 w 6"/>
                      <a:gd name="T11" fmla="*/ 15 h 17"/>
                      <a:gd name="T12" fmla="*/ 3 w 6"/>
                      <a:gd name="T13" fmla="*/ 15 h 17"/>
                      <a:gd name="T14" fmla="*/ 5 w 6"/>
                      <a:gd name="T15" fmla="*/ 3 h 17"/>
                      <a:gd name="T16" fmla="*/ 3 w 6"/>
                      <a:gd name="T17" fmla="*/ 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17">
                        <a:moveTo>
                          <a:pt x="3" y="2"/>
                        </a:moveTo>
                        <a:cubicBezTo>
                          <a:pt x="1" y="6"/>
                          <a:pt x="1" y="10"/>
                          <a:pt x="1" y="15"/>
                        </a:cubicBezTo>
                        <a:cubicBezTo>
                          <a:pt x="1" y="15"/>
                          <a:pt x="2" y="15"/>
                          <a:pt x="3" y="15"/>
                        </a:cubicBezTo>
                        <a:cubicBezTo>
                          <a:pt x="3" y="14"/>
                          <a:pt x="3" y="13"/>
                          <a:pt x="3" y="12"/>
                        </a:cubicBezTo>
                        <a:cubicBezTo>
                          <a:pt x="3" y="11"/>
                          <a:pt x="1" y="10"/>
                          <a:pt x="1" y="12"/>
                        </a:cubicBezTo>
                        <a:cubicBezTo>
                          <a:pt x="1" y="13"/>
                          <a:pt x="0" y="14"/>
                          <a:pt x="0" y="15"/>
                        </a:cubicBezTo>
                        <a:cubicBezTo>
                          <a:pt x="1" y="16"/>
                          <a:pt x="3" y="17"/>
                          <a:pt x="3" y="15"/>
                        </a:cubicBezTo>
                        <a:cubicBezTo>
                          <a:pt x="4" y="11"/>
                          <a:pt x="3" y="7"/>
                          <a:pt x="5" y="3"/>
                        </a:cubicBezTo>
                        <a:cubicBezTo>
                          <a:pt x="6" y="2"/>
                          <a:pt x="4" y="0"/>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5" name="Freeform 291"/>
                  <p:cNvSpPr/>
                  <p:nvPr/>
                </p:nvSpPr>
                <p:spPr bwMode="auto">
                  <a:xfrm>
                    <a:off x="905" y="1625"/>
                    <a:ext cx="3" cy="11"/>
                  </a:xfrm>
                  <a:custGeom>
                    <a:avLst/>
                    <a:gdLst>
                      <a:gd name="T0" fmla="*/ 2 w 5"/>
                      <a:gd name="T1" fmla="*/ 1 h 16"/>
                      <a:gd name="T2" fmla="*/ 0 w 5"/>
                      <a:gd name="T3" fmla="*/ 15 h 16"/>
                      <a:gd name="T4" fmla="*/ 2 w 5"/>
                      <a:gd name="T5" fmla="*/ 15 h 16"/>
                      <a:gd name="T6" fmla="*/ 3 w 5"/>
                      <a:gd name="T7" fmla="*/ 10 h 16"/>
                      <a:gd name="T8" fmla="*/ 0 w 5"/>
                      <a:gd name="T9" fmla="*/ 10 h 16"/>
                      <a:gd name="T10" fmla="*/ 0 w 5"/>
                      <a:gd name="T11" fmla="*/ 15 h 16"/>
                      <a:gd name="T12" fmla="*/ 2 w 5"/>
                      <a:gd name="T13" fmla="*/ 15 h 16"/>
                      <a:gd name="T14" fmla="*/ 4 w 5"/>
                      <a:gd name="T15" fmla="*/ 2 h 16"/>
                      <a:gd name="T16" fmla="*/ 2 w 5"/>
                      <a:gd name="T17" fmla="*/ 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16">
                        <a:moveTo>
                          <a:pt x="2" y="1"/>
                        </a:moveTo>
                        <a:cubicBezTo>
                          <a:pt x="0" y="5"/>
                          <a:pt x="0" y="10"/>
                          <a:pt x="0" y="15"/>
                        </a:cubicBezTo>
                        <a:cubicBezTo>
                          <a:pt x="0" y="16"/>
                          <a:pt x="2" y="16"/>
                          <a:pt x="2" y="15"/>
                        </a:cubicBezTo>
                        <a:cubicBezTo>
                          <a:pt x="2" y="13"/>
                          <a:pt x="2" y="11"/>
                          <a:pt x="3" y="10"/>
                        </a:cubicBezTo>
                        <a:cubicBezTo>
                          <a:pt x="3" y="8"/>
                          <a:pt x="0" y="8"/>
                          <a:pt x="0" y="10"/>
                        </a:cubicBezTo>
                        <a:cubicBezTo>
                          <a:pt x="0" y="11"/>
                          <a:pt x="0" y="13"/>
                          <a:pt x="0" y="15"/>
                        </a:cubicBezTo>
                        <a:cubicBezTo>
                          <a:pt x="1" y="15"/>
                          <a:pt x="1" y="15"/>
                          <a:pt x="2" y="15"/>
                        </a:cubicBezTo>
                        <a:cubicBezTo>
                          <a:pt x="2" y="10"/>
                          <a:pt x="2" y="6"/>
                          <a:pt x="4" y="2"/>
                        </a:cubicBezTo>
                        <a:cubicBezTo>
                          <a:pt x="5" y="1"/>
                          <a:pt x="3" y="0"/>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6" name="Freeform 292"/>
                  <p:cNvSpPr/>
                  <p:nvPr/>
                </p:nvSpPr>
                <p:spPr bwMode="auto">
                  <a:xfrm>
                    <a:off x="903" y="1627"/>
                    <a:ext cx="4" cy="8"/>
                  </a:xfrm>
                  <a:custGeom>
                    <a:avLst/>
                    <a:gdLst>
                      <a:gd name="T0" fmla="*/ 2 w 5"/>
                      <a:gd name="T1" fmla="*/ 1 h 11"/>
                      <a:gd name="T2" fmla="*/ 2 w 5"/>
                      <a:gd name="T3" fmla="*/ 11 h 11"/>
                      <a:gd name="T4" fmla="*/ 4 w 5"/>
                      <a:gd name="T5" fmla="*/ 11 h 11"/>
                      <a:gd name="T6" fmla="*/ 4 w 5"/>
                      <a:gd name="T7" fmla="*/ 10 h 11"/>
                      <a:gd name="T8" fmla="*/ 2 w 5"/>
                      <a:gd name="T9" fmla="*/ 9 h 11"/>
                      <a:gd name="T10" fmla="*/ 2 w 5"/>
                      <a:gd name="T11" fmla="*/ 9 h 11"/>
                      <a:gd name="T12" fmla="*/ 4 w 5"/>
                      <a:gd name="T13" fmla="*/ 9 h 11"/>
                      <a:gd name="T14" fmla="*/ 4 w 5"/>
                      <a:gd name="T15" fmla="*/ 2 h 11"/>
                      <a:gd name="T16" fmla="*/ 2 w 5"/>
                      <a:gd name="T17" fmla="*/ 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11">
                        <a:moveTo>
                          <a:pt x="2" y="1"/>
                        </a:moveTo>
                        <a:cubicBezTo>
                          <a:pt x="1" y="4"/>
                          <a:pt x="0" y="8"/>
                          <a:pt x="2" y="11"/>
                        </a:cubicBezTo>
                        <a:cubicBezTo>
                          <a:pt x="2" y="11"/>
                          <a:pt x="3" y="11"/>
                          <a:pt x="4" y="11"/>
                        </a:cubicBezTo>
                        <a:cubicBezTo>
                          <a:pt x="4" y="10"/>
                          <a:pt x="4" y="10"/>
                          <a:pt x="4" y="10"/>
                        </a:cubicBezTo>
                        <a:cubicBezTo>
                          <a:pt x="5" y="8"/>
                          <a:pt x="3" y="7"/>
                          <a:pt x="2" y="9"/>
                        </a:cubicBezTo>
                        <a:cubicBezTo>
                          <a:pt x="2" y="9"/>
                          <a:pt x="2" y="9"/>
                          <a:pt x="2" y="9"/>
                        </a:cubicBezTo>
                        <a:cubicBezTo>
                          <a:pt x="3" y="9"/>
                          <a:pt x="3" y="9"/>
                          <a:pt x="4" y="9"/>
                        </a:cubicBezTo>
                        <a:cubicBezTo>
                          <a:pt x="2" y="7"/>
                          <a:pt x="3" y="4"/>
                          <a:pt x="4" y="2"/>
                        </a:cubicBezTo>
                        <a:cubicBezTo>
                          <a:pt x="4" y="0"/>
                          <a:pt x="2" y="0"/>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7" name="Freeform 293"/>
                  <p:cNvSpPr/>
                  <p:nvPr/>
                </p:nvSpPr>
                <p:spPr bwMode="auto">
                  <a:xfrm>
                    <a:off x="905" y="1627"/>
                    <a:ext cx="3" cy="10"/>
                  </a:xfrm>
                  <a:custGeom>
                    <a:avLst/>
                    <a:gdLst>
                      <a:gd name="T0" fmla="*/ 1 w 4"/>
                      <a:gd name="T1" fmla="*/ 1 h 16"/>
                      <a:gd name="T2" fmla="*/ 0 w 4"/>
                      <a:gd name="T3" fmla="*/ 14 h 16"/>
                      <a:gd name="T4" fmla="*/ 2 w 4"/>
                      <a:gd name="T5" fmla="*/ 14 h 16"/>
                      <a:gd name="T6" fmla="*/ 4 w 4"/>
                      <a:gd name="T7" fmla="*/ 7 h 16"/>
                      <a:gd name="T8" fmla="*/ 2 w 4"/>
                      <a:gd name="T9" fmla="*/ 6 h 16"/>
                      <a:gd name="T10" fmla="*/ 0 w 4"/>
                      <a:gd name="T11" fmla="*/ 14 h 16"/>
                      <a:gd name="T12" fmla="*/ 2 w 4"/>
                      <a:gd name="T13" fmla="*/ 14 h 16"/>
                      <a:gd name="T14" fmla="*/ 4 w 4"/>
                      <a:gd name="T15" fmla="*/ 1 h 16"/>
                      <a:gd name="T16" fmla="*/ 1 w 4"/>
                      <a:gd name="T17" fmla="*/ 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16">
                        <a:moveTo>
                          <a:pt x="1" y="1"/>
                        </a:moveTo>
                        <a:cubicBezTo>
                          <a:pt x="2" y="5"/>
                          <a:pt x="1" y="10"/>
                          <a:pt x="0" y="14"/>
                        </a:cubicBezTo>
                        <a:cubicBezTo>
                          <a:pt x="0" y="15"/>
                          <a:pt x="2" y="16"/>
                          <a:pt x="2" y="14"/>
                        </a:cubicBezTo>
                        <a:cubicBezTo>
                          <a:pt x="3" y="12"/>
                          <a:pt x="4" y="9"/>
                          <a:pt x="4" y="7"/>
                        </a:cubicBezTo>
                        <a:cubicBezTo>
                          <a:pt x="4" y="6"/>
                          <a:pt x="2" y="5"/>
                          <a:pt x="2" y="6"/>
                        </a:cubicBezTo>
                        <a:cubicBezTo>
                          <a:pt x="1" y="9"/>
                          <a:pt x="1" y="11"/>
                          <a:pt x="0" y="14"/>
                        </a:cubicBezTo>
                        <a:cubicBezTo>
                          <a:pt x="1" y="14"/>
                          <a:pt x="2" y="14"/>
                          <a:pt x="2" y="14"/>
                        </a:cubicBezTo>
                        <a:cubicBezTo>
                          <a:pt x="3" y="10"/>
                          <a:pt x="4" y="5"/>
                          <a:pt x="4" y="1"/>
                        </a:cubicBezTo>
                        <a:cubicBezTo>
                          <a:pt x="4" y="0"/>
                          <a:pt x="1"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8" name="Freeform 294"/>
                  <p:cNvSpPr/>
                  <p:nvPr/>
                </p:nvSpPr>
                <p:spPr bwMode="auto">
                  <a:xfrm>
                    <a:off x="905" y="1626"/>
                    <a:ext cx="3" cy="13"/>
                  </a:xfrm>
                  <a:custGeom>
                    <a:avLst/>
                    <a:gdLst>
                      <a:gd name="T0" fmla="*/ 2 w 5"/>
                      <a:gd name="T1" fmla="*/ 2 h 20"/>
                      <a:gd name="T2" fmla="*/ 2 w 5"/>
                      <a:gd name="T3" fmla="*/ 18 h 20"/>
                      <a:gd name="T4" fmla="*/ 4 w 5"/>
                      <a:gd name="T5" fmla="*/ 18 h 20"/>
                      <a:gd name="T6" fmla="*/ 5 w 5"/>
                      <a:gd name="T7" fmla="*/ 10 h 20"/>
                      <a:gd name="T8" fmla="*/ 3 w 5"/>
                      <a:gd name="T9" fmla="*/ 9 h 20"/>
                      <a:gd name="T10" fmla="*/ 2 w 5"/>
                      <a:gd name="T11" fmla="*/ 18 h 20"/>
                      <a:gd name="T12" fmla="*/ 4 w 5"/>
                      <a:gd name="T13" fmla="*/ 18 h 20"/>
                      <a:gd name="T14" fmla="*/ 4 w 5"/>
                      <a:gd name="T15" fmla="*/ 15 h 20"/>
                      <a:gd name="T16" fmla="*/ 2 w 5"/>
                      <a:gd name="T17" fmla="*/ 15 h 20"/>
                      <a:gd name="T18" fmla="*/ 2 w 5"/>
                      <a:gd name="T19" fmla="*/ 18 h 20"/>
                      <a:gd name="T20" fmla="*/ 4 w 5"/>
                      <a:gd name="T21" fmla="*/ 18 h 20"/>
                      <a:gd name="T22" fmla="*/ 5 w 5"/>
                      <a:gd name="T23" fmla="*/ 10 h 20"/>
                      <a:gd name="T24" fmla="*/ 3 w 5"/>
                      <a:gd name="T25" fmla="*/ 10 h 20"/>
                      <a:gd name="T26" fmla="*/ 2 w 5"/>
                      <a:gd name="T27" fmla="*/ 17 h 20"/>
                      <a:gd name="T28" fmla="*/ 4 w 5"/>
                      <a:gd name="T29" fmla="*/ 17 h 20"/>
                      <a:gd name="T30" fmla="*/ 5 w 5"/>
                      <a:gd name="T31" fmla="*/ 2 h 20"/>
                      <a:gd name="T32" fmla="*/ 2 w 5"/>
                      <a:gd name="T33" fmla="*/ 2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 h="20">
                        <a:moveTo>
                          <a:pt x="2" y="2"/>
                        </a:moveTo>
                        <a:cubicBezTo>
                          <a:pt x="3" y="7"/>
                          <a:pt x="0" y="13"/>
                          <a:pt x="2" y="18"/>
                        </a:cubicBezTo>
                        <a:cubicBezTo>
                          <a:pt x="3" y="19"/>
                          <a:pt x="4" y="18"/>
                          <a:pt x="4" y="18"/>
                        </a:cubicBezTo>
                        <a:cubicBezTo>
                          <a:pt x="5" y="15"/>
                          <a:pt x="5" y="12"/>
                          <a:pt x="5" y="10"/>
                        </a:cubicBezTo>
                        <a:cubicBezTo>
                          <a:pt x="5" y="9"/>
                          <a:pt x="3" y="8"/>
                          <a:pt x="3" y="9"/>
                        </a:cubicBezTo>
                        <a:cubicBezTo>
                          <a:pt x="3" y="12"/>
                          <a:pt x="2" y="15"/>
                          <a:pt x="2" y="18"/>
                        </a:cubicBezTo>
                        <a:cubicBezTo>
                          <a:pt x="2" y="18"/>
                          <a:pt x="3" y="18"/>
                          <a:pt x="4" y="18"/>
                        </a:cubicBezTo>
                        <a:cubicBezTo>
                          <a:pt x="4" y="17"/>
                          <a:pt x="4" y="16"/>
                          <a:pt x="4" y="15"/>
                        </a:cubicBezTo>
                        <a:cubicBezTo>
                          <a:pt x="4" y="14"/>
                          <a:pt x="2" y="14"/>
                          <a:pt x="2" y="15"/>
                        </a:cubicBezTo>
                        <a:cubicBezTo>
                          <a:pt x="1" y="16"/>
                          <a:pt x="2" y="17"/>
                          <a:pt x="2" y="18"/>
                        </a:cubicBezTo>
                        <a:cubicBezTo>
                          <a:pt x="2" y="19"/>
                          <a:pt x="4" y="20"/>
                          <a:pt x="4" y="18"/>
                        </a:cubicBezTo>
                        <a:cubicBezTo>
                          <a:pt x="4" y="15"/>
                          <a:pt x="5" y="13"/>
                          <a:pt x="5" y="10"/>
                        </a:cubicBezTo>
                        <a:cubicBezTo>
                          <a:pt x="5" y="10"/>
                          <a:pt x="4" y="10"/>
                          <a:pt x="3" y="10"/>
                        </a:cubicBezTo>
                        <a:cubicBezTo>
                          <a:pt x="3" y="12"/>
                          <a:pt x="3" y="15"/>
                          <a:pt x="2" y="17"/>
                        </a:cubicBezTo>
                        <a:cubicBezTo>
                          <a:pt x="3" y="17"/>
                          <a:pt x="4" y="17"/>
                          <a:pt x="4" y="17"/>
                        </a:cubicBezTo>
                        <a:cubicBezTo>
                          <a:pt x="2" y="12"/>
                          <a:pt x="5" y="6"/>
                          <a:pt x="5" y="2"/>
                        </a:cubicBezTo>
                        <a:cubicBezTo>
                          <a:pt x="5" y="0"/>
                          <a:pt x="2" y="0"/>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9" name="Freeform 295"/>
                  <p:cNvSpPr/>
                  <p:nvPr/>
                </p:nvSpPr>
                <p:spPr bwMode="auto">
                  <a:xfrm>
                    <a:off x="905" y="1632"/>
                    <a:ext cx="2" cy="7"/>
                  </a:xfrm>
                  <a:custGeom>
                    <a:avLst/>
                    <a:gdLst>
                      <a:gd name="T0" fmla="*/ 1 w 4"/>
                      <a:gd name="T1" fmla="*/ 1 h 11"/>
                      <a:gd name="T2" fmla="*/ 1 w 4"/>
                      <a:gd name="T3" fmla="*/ 9 h 11"/>
                      <a:gd name="T4" fmla="*/ 3 w 4"/>
                      <a:gd name="T5" fmla="*/ 10 h 11"/>
                      <a:gd name="T6" fmla="*/ 4 w 4"/>
                      <a:gd name="T7" fmla="*/ 4 h 11"/>
                      <a:gd name="T8" fmla="*/ 2 w 4"/>
                      <a:gd name="T9" fmla="*/ 3 h 11"/>
                      <a:gd name="T10" fmla="*/ 1 w 4"/>
                      <a:gd name="T11" fmla="*/ 8 h 11"/>
                      <a:gd name="T12" fmla="*/ 3 w 4"/>
                      <a:gd name="T13" fmla="*/ 9 h 11"/>
                      <a:gd name="T14" fmla="*/ 3 w 4"/>
                      <a:gd name="T15" fmla="*/ 2 h 11"/>
                      <a:gd name="T16" fmla="*/ 1 w 4"/>
                      <a:gd name="T17" fmla="*/ 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11">
                        <a:moveTo>
                          <a:pt x="1" y="1"/>
                        </a:moveTo>
                        <a:cubicBezTo>
                          <a:pt x="0" y="4"/>
                          <a:pt x="0" y="7"/>
                          <a:pt x="1" y="9"/>
                        </a:cubicBezTo>
                        <a:cubicBezTo>
                          <a:pt x="1" y="10"/>
                          <a:pt x="2" y="11"/>
                          <a:pt x="3" y="10"/>
                        </a:cubicBezTo>
                        <a:cubicBezTo>
                          <a:pt x="4" y="8"/>
                          <a:pt x="4" y="6"/>
                          <a:pt x="4" y="4"/>
                        </a:cubicBezTo>
                        <a:cubicBezTo>
                          <a:pt x="4" y="3"/>
                          <a:pt x="2" y="2"/>
                          <a:pt x="2" y="3"/>
                        </a:cubicBezTo>
                        <a:cubicBezTo>
                          <a:pt x="2" y="5"/>
                          <a:pt x="1" y="7"/>
                          <a:pt x="1" y="8"/>
                        </a:cubicBezTo>
                        <a:cubicBezTo>
                          <a:pt x="1" y="9"/>
                          <a:pt x="2" y="9"/>
                          <a:pt x="3" y="9"/>
                        </a:cubicBezTo>
                        <a:cubicBezTo>
                          <a:pt x="2" y="6"/>
                          <a:pt x="2" y="4"/>
                          <a:pt x="3" y="2"/>
                        </a:cubicBezTo>
                        <a:cubicBezTo>
                          <a:pt x="3" y="0"/>
                          <a:pt x="1"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0" name="Freeform 296"/>
                  <p:cNvSpPr/>
                  <p:nvPr/>
                </p:nvSpPr>
                <p:spPr bwMode="auto">
                  <a:xfrm>
                    <a:off x="905" y="1616"/>
                    <a:ext cx="32" cy="38"/>
                  </a:xfrm>
                  <a:custGeom>
                    <a:avLst/>
                    <a:gdLst>
                      <a:gd name="T0" fmla="*/ 15 w 48"/>
                      <a:gd name="T1" fmla="*/ 44 h 57"/>
                      <a:gd name="T2" fmla="*/ 3 w 48"/>
                      <a:gd name="T3" fmla="*/ 35 h 57"/>
                      <a:gd name="T4" fmla="*/ 26 w 48"/>
                      <a:gd name="T5" fmla="*/ 53 h 57"/>
                      <a:gd name="T6" fmla="*/ 22 w 48"/>
                      <a:gd name="T7" fmla="*/ 51 h 57"/>
                      <a:gd name="T8" fmla="*/ 20 w 48"/>
                      <a:gd name="T9" fmla="*/ 48 h 57"/>
                      <a:gd name="T10" fmla="*/ 12 w 48"/>
                      <a:gd name="T11" fmla="*/ 15 h 57"/>
                      <a:gd name="T12" fmla="*/ 10 w 48"/>
                      <a:gd name="T13" fmla="*/ 26 h 57"/>
                      <a:gd name="T14" fmla="*/ 18 w 48"/>
                      <a:gd name="T15" fmla="*/ 44 h 57"/>
                      <a:gd name="T16" fmla="*/ 6 w 48"/>
                      <a:gd name="T17" fmla="*/ 34 h 57"/>
                      <a:gd name="T18" fmla="*/ 13 w 48"/>
                      <a:gd name="T19" fmla="*/ 10 h 57"/>
                      <a:gd name="T20" fmla="*/ 19 w 48"/>
                      <a:gd name="T21" fmla="*/ 14 h 57"/>
                      <a:gd name="T22" fmla="*/ 10 w 48"/>
                      <a:gd name="T23" fmla="*/ 21 h 57"/>
                      <a:gd name="T24" fmla="*/ 20 w 48"/>
                      <a:gd name="T25" fmla="*/ 17 h 57"/>
                      <a:gd name="T26" fmla="*/ 31 w 48"/>
                      <a:gd name="T27" fmla="*/ 22 h 57"/>
                      <a:gd name="T28" fmla="*/ 33 w 48"/>
                      <a:gd name="T29" fmla="*/ 17 h 57"/>
                      <a:gd name="T30" fmla="*/ 19 w 48"/>
                      <a:gd name="T31" fmla="*/ 38 h 57"/>
                      <a:gd name="T32" fmla="*/ 15 w 48"/>
                      <a:gd name="T33" fmla="*/ 22 h 57"/>
                      <a:gd name="T34" fmla="*/ 24 w 48"/>
                      <a:gd name="T35" fmla="*/ 44 h 57"/>
                      <a:gd name="T36" fmla="*/ 32 w 48"/>
                      <a:gd name="T37" fmla="*/ 37 h 57"/>
                      <a:gd name="T38" fmla="*/ 35 w 48"/>
                      <a:gd name="T39" fmla="*/ 53 h 57"/>
                      <a:gd name="T40" fmla="*/ 34 w 48"/>
                      <a:gd name="T41" fmla="*/ 52 h 57"/>
                      <a:gd name="T42" fmla="*/ 42 w 48"/>
                      <a:gd name="T43" fmla="*/ 35 h 57"/>
                      <a:gd name="T44" fmla="*/ 40 w 48"/>
                      <a:gd name="T45" fmla="*/ 52 h 57"/>
                      <a:gd name="T46" fmla="*/ 43 w 48"/>
                      <a:gd name="T47" fmla="*/ 28 h 57"/>
                      <a:gd name="T48" fmla="*/ 37 w 48"/>
                      <a:gd name="T49" fmla="*/ 35 h 57"/>
                      <a:gd name="T50" fmla="*/ 37 w 48"/>
                      <a:gd name="T51" fmla="*/ 10 h 57"/>
                      <a:gd name="T52" fmla="*/ 26 w 48"/>
                      <a:gd name="T53" fmla="*/ 27 h 57"/>
                      <a:gd name="T54" fmla="*/ 23 w 48"/>
                      <a:gd name="T55" fmla="*/ 7 h 57"/>
                      <a:gd name="T56" fmla="*/ 21 w 48"/>
                      <a:gd name="T57" fmla="*/ 24 h 57"/>
                      <a:gd name="T58" fmla="*/ 32 w 48"/>
                      <a:gd name="T59" fmla="*/ 13 h 57"/>
                      <a:gd name="T60" fmla="*/ 35 w 48"/>
                      <a:gd name="T61" fmla="*/ 32 h 57"/>
                      <a:gd name="T62" fmla="*/ 43 w 48"/>
                      <a:gd name="T63" fmla="*/ 19 h 57"/>
                      <a:gd name="T64" fmla="*/ 44 w 48"/>
                      <a:gd name="T65" fmla="*/ 49 h 57"/>
                      <a:gd name="T66" fmla="*/ 44 w 48"/>
                      <a:gd name="T67" fmla="*/ 37 h 57"/>
                      <a:gd name="T68" fmla="*/ 39 w 48"/>
                      <a:gd name="T69" fmla="*/ 44 h 57"/>
                      <a:gd name="T70" fmla="*/ 25 w 48"/>
                      <a:gd name="T71" fmla="*/ 44 h 57"/>
                      <a:gd name="T72" fmla="*/ 35 w 48"/>
                      <a:gd name="T73" fmla="*/ 37 h 57"/>
                      <a:gd name="T74" fmla="*/ 27 w 48"/>
                      <a:gd name="T75" fmla="*/ 37 h 57"/>
                      <a:gd name="T76" fmla="*/ 20 w 48"/>
                      <a:gd name="T77" fmla="*/ 21 h 57"/>
                      <a:gd name="T78" fmla="*/ 24 w 48"/>
                      <a:gd name="T79" fmla="*/ 15 h 57"/>
                      <a:gd name="T80" fmla="*/ 32 w 48"/>
                      <a:gd name="T81" fmla="*/ 17 h 57"/>
                      <a:gd name="T82" fmla="*/ 23 w 48"/>
                      <a:gd name="T83" fmla="*/ 38 h 57"/>
                      <a:gd name="T84" fmla="*/ 20 w 48"/>
                      <a:gd name="T85" fmla="*/ 28 h 57"/>
                      <a:gd name="T86" fmla="*/ 20 w 48"/>
                      <a:gd name="T87" fmla="*/ 19 h 57"/>
                      <a:gd name="T88" fmla="*/ 17 w 48"/>
                      <a:gd name="T89" fmla="*/ 8 h 57"/>
                      <a:gd name="T90" fmla="*/ 16 w 48"/>
                      <a:gd name="T91" fmla="*/ 35 h 57"/>
                      <a:gd name="T92" fmla="*/ 20 w 48"/>
                      <a:gd name="T93" fmla="*/ 3 h 57"/>
                      <a:gd name="T94" fmla="*/ 5 w 48"/>
                      <a:gd name="T95" fmla="*/ 20 h 57"/>
                      <a:gd name="T96" fmla="*/ 8 w 48"/>
                      <a:gd name="T97" fmla="*/ 33 h 57"/>
                      <a:gd name="T98" fmla="*/ 16 w 48"/>
                      <a:gd name="T99" fmla="*/ 46 h 57"/>
                      <a:gd name="T100" fmla="*/ 7 w 48"/>
                      <a:gd name="T101" fmla="*/ 19 h 57"/>
                      <a:gd name="T102" fmla="*/ 7 w 48"/>
                      <a:gd name="T103" fmla="*/ 31 h 57"/>
                      <a:gd name="T104" fmla="*/ 16 w 48"/>
                      <a:gd name="T105" fmla="*/ 25 h 57"/>
                      <a:gd name="T106" fmla="*/ 23 w 48"/>
                      <a:gd name="T107" fmla="*/ 48 h 57"/>
                      <a:gd name="T108" fmla="*/ 27 w 48"/>
                      <a:gd name="T109" fmla="*/ 52 h 57"/>
                      <a:gd name="T110" fmla="*/ 15 w 48"/>
                      <a:gd name="T111" fmla="*/ 48 h 57"/>
                      <a:gd name="T112" fmla="*/ 16 w 48"/>
                      <a:gd name="T113" fmla="*/ 45 h 57"/>
                      <a:gd name="T114" fmla="*/ 3 w 48"/>
                      <a:gd name="T115" fmla="*/ 37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8" h="57">
                        <a:moveTo>
                          <a:pt x="1" y="26"/>
                        </a:moveTo>
                        <a:cubicBezTo>
                          <a:pt x="1" y="30"/>
                          <a:pt x="1" y="33"/>
                          <a:pt x="3" y="37"/>
                        </a:cubicBezTo>
                        <a:cubicBezTo>
                          <a:pt x="3" y="39"/>
                          <a:pt x="5" y="38"/>
                          <a:pt x="5" y="37"/>
                        </a:cubicBezTo>
                        <a:cubicBezTo>
                          <a:pt x="5" y="35"/>
                          <a:pt x="5" y="33"/>
                          <a:pt x="5" y="31"/>
                        </a:cubicBezTo>
                        <a:cubicBezTo>
                          <a:pt x="4" y="31"/>
                          <a:pt x="4" y="31"/>
                          <a:pt x="3" y="31"/>
                        </a:cubicBezTo>
                        <a:cubicBezTo>
                          <a:pt x="4" y="34"/>
                          <a:pt x="5" y="37"/>
                          <a:pt x="7" y="40"/>
                        </a:cubicBezTo>
                        <a:cubicBezTo>
                          <a:pt x="8" y="41"/>
                          <a:pt x="10" y="40"/>
                          <a:pt x="9" y="39"/>
                        </a:cubicBezTo>
                        <a:cubicBezTo>
                          <a:pt x="8" y="37"/>
                          <a:pt x="7" y="35"/>
                          <a:pt x="7" y="33"/>
                        </a:cubicBezTo>
                        <a:cubicBezTo>
                          <a:pt x="6" y="33"/>
                          <a:pt x="5" y="34"/>
                          <a:pt x="5" y="34"/>
                        </a:cubicBezTo>
                        <a:cubicBezTo>
                          <a:pt x="8" y="37"/>
                          <a:pt x="11" y="41"/>
                          <a:pt x="15" y="44"/>
                        </a:cubicBezTo>
                        <a:cubicBezTo>
                          <a:pt x="16" y="45"/>
                          <a:pt x="17" y="44"/>
                          <a:pt x="16" y="43"/>
                        </a:cubicBezTo>
                        <a:cubicBezTo>
                          <a:pt x="14" y="40"/>
                          <a:pt x="12" y="38"/>
                          <a:pt x="8" y="36"/>
                        </a:cubicBezTo>
                        <a:cubicBezTo>
                          <a:pt x="7" y="36"/>
                          <a:pt x="6" y="37"/>
                          <a:pt x="7" y="38"/>
                        </a:cubicBezTo>
                        <a:cubicBezTo>
                          <a:pt x="8" y="42"/>
                          <a:pt x="12" y="44"/>
                          <a:pt x="15" y="47"/>
                        </a:cubicBezTo>
                        <a:cubicBezTo>
                          <a:pt x="16" y="46"/>
                          <a:pt x="16" y="45"/>
                          <a:pt x="16" y="45"/>
                        </a:cubicBezTo>
                        <a:cubicBezTo>
                          <a:pt x="13" y="43"/>
                          <a:pt x="11" y="41"/>
                          <a:pt x="8" y="39"/>
                        </a:cubicBezTo>
                        <a:cubicBezTo>
                          <a:pt x="8" y="39"/>
                          <a:pt x="7" y="40"/>
                          <a:pt x="7" y="41"/>
                        </a:cubicBezTo>
                        <a:cubicBezTo>
                          <a:pt x="10" y="42"/>
                          <a:pt x="13" y="44"/>
                          <a:pt x="15" y="47"/>
                        </a:cubicBezTo>
                        <a:cubicBezTo>
                          <a:pt x="16" y="46"/>
                          <a:pt x="16" y="45"/>
                          <a:pt x="17" y="45"/>
                        </a:cubicBezTo>
                        <a:cubicBezTo>
                          <a:pt x="11" y="43"/>
                          <a:pt x="8" y="38"/>
                          <a:pt x="3" y="35"/>
                        </a:cubicBezTo>
                        <a:cubicBezTo>
                          <a:pt x="2" y="34"/>
                          <a:pt x="1" y="36"/>
                          <a:pt x="2" y="37"/>
                        </a:cubicBezTo>
                        <a:cubicBezTo>
                          <a:pt x="7" y="45"/>
                          <a:pt x="14" y="49"/>
                          <a:pt x="23" y="52"/>
                        </a:cubicBezTo>
                        <a:cubicBezTo>
                          <a:pt x="25" y="52"/>
                          <a:pt x="26" y="51"/>
                          <a:pt x="24" y="50"/>
                        </a:cubicBezTo>
                        <a:cubicBezTo>
                          <a:pt x="22" y="49"/>
                          <a:pt x="19" y="48"/>
                          <a:pt x="17" y="46"/>
                        </a:cubicBezTo>
                        <a:cubicBezTo>
                          <a:pt x="16" y="47"/>
                          <a:pt x="16" y="47"/>
                          <a:pt x="16" y="48"/>
                        </a:cubicBezTo>
                        <a:cubicBezTo>
                          <a:pt x="20" y="49"/>
                          <a:pt x="23" y="51"/>
                          <a:pt x="27" y="53"/>
                        </a:cubicBezTo>
                        <a:cubicBezTo>
                          <a:pt x="27" y="52"/>
                          <a:pt x="28" y="52"/>
                          <a:pt x="28" y="51"/>
                        </a:cubicBezTo>
                        <a:cubicBezTo>
                          <a:pt x="25" y="51"/>
                          <a:pt x="22" y="50"/>
                          <a:pt x="19" y="48"/>
                        </a:cubicBezTo>
                        <a:cubicBezTo>
                          <a:pt x="19" y="48"/>
                          <a:pt x="18" y="49"/>
                          <a:pt x="18" y="50"/>
                        </a:cubicBezTo>
                        <a:cubicBezTo>
                          <a:pt x="21" y="51"/>
                          <a:pt x="23" y="52"/>
                          <a:pt x="26" y="53"/>
                        </a:cubicBezTo>
                        <a:cubicBezTo>
                          <a:pt x="28" y="54"/>
                          <a:pt x="28" y="52"/>
                          <a:pt x="27" y="51"/>
                        </a:cubicBezTo>
                        <a:cubicBezTo>
                          <a:pt x="25" y="50"/>
                          <a:pt x="26" y="50"/>
                          <a:pt x="23" y="49"/>
                        </a:cubicBezTo>
                        <a:cubicBezTo>
                          <a:pt x="21" y="49"/>
                          <a:pt x="21" y="51"/>
                          <a:pt x="22" y="52"/>
                        </a:cubicBezTo>
                        <a:cubicBezTo>
                          <a:pt x="23" y="53"/>
                          <a:pt x="24" y="53"/>
                          <a:pt x="26" y="54"/>
                        </a:cubicBezTo>
                        <a:cubicBezTo>
                          <a:pt x="26" y="53"/>
                          <a:pt x="27" y="53"/>
                          <a:pt x="27" y="52"/>
                        </a:cubicBezTo>
                        <a:cubicBezTo>
                          <a:pt x="23" y="51"/>
                          <a:pt x="24" y="51"/>
                          <a:pt x="21" y="51"/>
                        </a:cubicBezTo>
                        <a:cubicBezTo>
                          <a:pt x="20" y="51"/>
                          <a:pt x="19" y="52"/>
                          <a:pt x="20" y="53"/>
                        </a:cubicBezTo>
                        <a:cubicBezTo>
                          <a:pt x="22" y="55"/>
                          <a:pt x="23" y="55"/>
                          <a:pt x="25" y="55"/>
                        </a:cubicBezTo>
                        <a:cubicBezTo>
                          <a:pt x="27" y="55"/>
                          <a:pt x="27" y="54"/>
                          <a:pt x="26" y="53"/>
                        </a:cubicBezTo>
                        <a:cubicBezTo>
                          <a:pt x="24" y="52"/>
                          <a:pt x="24" y="52"/>
                          <a:pt x="22" y="51"/>
                        </a:cubicBezTo>
                        <a:cubicBezTo>
                          <a:pt x="21" y="52"/>
                          <a:pt x="21" y="53"/>
                          <a:pt x="21" y="54"/>
                        </a:cubicBezTo>
                        <a:cubicBezTo>
                          <a:pt x="26" y="54"/>
                          <a:pt x="29" y="55"/>
                          <a:pt x="33" y="56"/>
                        </a:cubicBezTo>
                        <a:cubicBezTo>
                          <a:pt x="35" y="56"/>
                          <a:pt x="35" y="54"/>
                          <a:pt x="34" y="54"/>
                        </a:cubicBezTo>
                        <a:cubicBezTo>
                          <a:pt x="31" y="52"/>
                          <a:pt x="29" y="52"/>
                          <a:pt x="26" y="52"/>
                        </a:cubicBezTo>
                        <a:cubicBezTo>
                          <a:pt x="25" y="52"/>
                          <a:pt x="24" y="54"/>
                          <a:pt x="26" y="54"/>
                        </a:cubicBezTo>
                        <a:cubicBezTo>
                          <a:pt x="29" y="56"/>
                          <a:pt x="28" y="55"/>
                          <a:pt x="32" y="56"/>
                        </a:cubicBezTo>
                        <a:cubicBezTo>
                          <a:pt x="33" y="56"/>
                          <a:pt x="34" y="55"/>
                          <a:pt x="33" y="54"/>
                        </a:cubicBezTo>
                        <a:cubicBezTo>
                          <a:pt x="30" y="49"/>
                          <a:pt x="23" y="47"/>
                          <a:pt x="20" y="41"/>
                        </a:cubicBezTo>
                        <a:cubicBezTo>
                          <a:pt x="19" y="40"/>
                          <a:pt x="17" y="41"/>
                          <a:pt x="18" y="42"/>
                        </a:cubicBezTo>
                        <a:cubicBezTo>
                          <a:pt x="19" y="44"/>
                          <a:pt x="19" y="46"/>
                          <a:pt x="20" y="48"/>
                        </a:cubicBezTo>
                        <a:cubicBezTo>
                          <a:pt x="21" y="49"/>
                          <a:pt x="23" y="49"/>
                          <a:pt x="23" y="47"/>
                        </a:cubicBezTo>
                        <a:cubicBezTo>
                          <a:pt x="21" y="42"/>
                          <a:pt x="19" y="38"/>
                          <a:pt x="18" y="33"/>
                        </a:cubicBezTo>
                        <a:cubicBezTo>
                          <a:pt x="17" y="33"/>
                          <a:pt x="16" y="33"/>
                          <a:pt x="16" y="34"/>
                        </a:cubicBezTo>
                        <a:cubicBezTo>
                          <a:pt x="18" y="39"/>
                          <a:pt x="18" y="39"/>
                          <a:pt x="16" y="36"/>
                        </a:cubicBezTo>
                        <a:cubicBezTo>
                          <a:pt x="15" y="32"/>
                          <a:pt x="15" y="29"/>
                          <a:pt x="16" y="25"/>
                        </a:cubicBezTo>
                        <a:cubicBezTo>
                          <a:pt x="16" y="24"/>
                          <a:pt x="14" y="23"/>
                          <a:pt x="13" y="25"/>
                        </a:cubicBezTo>
                        <a:cubicBezTo>
                          <a:pt x="10" y="28"/>
                          <a:pt x="9" y="27"/>
                          <a:pt x="10" y="22"/>
                        </a:cubicBezTo>
                        <a:cubicBezTo>
                          <a:pt x="12" y="20"/>
                          <a:pt x="13" y="21"/>
                          <a:pt x="11" y="25"/>
                        </a:cubicBezTo>
                        <a:cubicBezTo>
                          <a:pt x="10" y="28"/>
                          <a:pt x="9" y="28"/>
                          <a:pt x="10" y="25"/>
                        </a:cubicBezTo>
                        <a:cubicBezTo>
                          <a:pt x="10" y="21"/>
                          <a:pt x="10" y="18"/>
                          <a:pt x="12" y="15"/>
                        </a:cubicBezTo>
                        <a:cubicBezTo>
                          <a:pt x="11" y="14"/>
                          <a:pt x="10" y="14"/>
                          <a:pt x="10" y="14"/>
                        </a:cubicBezTo>
                        <a:cubicBezTo>
                          <a:pt x="9" y="20"/>
                          <a:pt x="9" y="25"/>
                          <a:pt x="7" y="30"/>
                        </a:cubicBezTo>
                        <a:cubicBezTo>
                          <a:pt x="8" y="30"/>
                          <a:pt x="9" y="30"/>
                          <a:pt x="10" y="31"/>
                        </a:cubicBezTo>
                        <a:cubicBezTo>
                          <a:pt x="10" y="26"/>
                          <a:pt x="11" y="21"/>
                          <a:pt x="11" y="16"/>
                        </a:cubicBezTo>
                        <a:cubicBezTo>
                          <a:pt x="11" y="15"/>
                          <a:pt x="9" y="14"/>
                          <a:pt x="8" y="16"/>
                        </a:cubicBezTo>
                        <a:cubicBezTo>
                          <a:pt x="7" y="21"/>
                          <a:pt x="7" y="26"/>
                          <a:pt x="6" y="31"/>
                        </a:cubicBezTo>
                        <a:cubicBezTo>
                          <a:pt x="7" y="31"/>
                          <a:pt x="7" y="31"/>
                          <a:pt x="8" y="31"/>
                        </a:cubicBezTo>
                        <a:cubicBezTo>
                          <a:pt x="8" y="29"/>
                          <a:pt x="7" y="26"/>
                          <a:pt x="7" y="23"/>
                        </a:cubicBezTo>
                        <a:cubicBezTo>
                          <a:pt x="7" y="21"/>
                          <a:pt x="9" y="12"/>
                          <a:pt x="9" y="22"/>
                        </a:cubicBezTo>
                        <a:cubicBezTo>
                          <a:pt x="9" y="35"/>
                          <a:pt x="2" y="13"/>
                          <a:pt x="10" y="26"/>
                        </a:cubicBezTo>
                        <a:cubicBezTo>
                          <a:pt x="13" y="30"/>
                          <a:pt x="14" y="35"/>
                          <a:pt x="15" y="39"/>
                        </a:cubicBezTo>
                        <a:cubicBezTo>
                          <a:pt x="16" y="39"/>
                          <a:pt x="17" y="38"/>
                          <a:pt x="17" y="38"/>
                        </a:cubicBezTo>
                        <a:cubicBezTo>
                          <a:pt x="14" y="35"/>
                          <a:pt x="12" y="31"/>
                          <a:pt x="10" y="27"/>
                        </a:cubicBezTo>
                        <a:cubicBezTo>
                          <a:pt x="9" y="27"/>
                          <a:pt x="8" y="28"/>
                          <a:pt x="8" y="28"/>
                        </a:cubicBezTo>
                        <a:cubicBezTo>
                          <a:pt x="11" y="32"/>
                          <a:pt x="16" y="37"/>
                          <a:pt x="18" y="41"/>
                        </a:cubicBezTo>
                        <a:cubicBezTo>
                          <a:pt x="19" y="41"/>
                          <a:pt x="19" y="40"/>
                          <a:pt x="20" y="39"/>
                        </a:cubicBezTo>
                        <a:cubicBezTo>
                          <a:pt x="16" y="36"/>
                          <a:pt x="13" y="33"/>
                          <a:pt x="10" y="29"/>
                        </a:cubicBezTo>
                        <a:cubicBezTo>
                          <a:pt x="9" y="28"/>
                          <a:pt x="7" y="29"/>
                          <a:pt x="8" y="30"/>
                        </a:cubicBezTo>
                        <a:cubicBezTo>
                          <a:pt x="10" y="35"/>
                          <a:pt x="14" y="40"/>
                          <a:pt x="16" y="46"/>
                        </a:cubicBezTo>
                        <a:cubicBezTo>
                          <a:pt x="17" y="45"/>
                          <a:pt x="17" y="45"/>
                          <a:pt x="18" y="44"/>
                        </a:cubicBezTo>
                        <a:cubicBezTo>
                          <a:pt x="14" y="41"/>
                          <a:pt x="12" y="37"/>
                          <a:pt x="10" y="33"/>
                        </a:cubicBezTo>
                        <a:cubicBezTo>
                          <a:pt x="9" y="33"/>
                          <a:pt x="9" y="34"/>
                          <a:pt x="8" y="34"/>
                        </a:cubicBezTo>
                        <a:cubicBezTo>
                          <a:pt x="14" y="38"/>
                          <a:pt x="17" y="43"/>
                          <a:pt x="21" y="48"/>
                        </a:cubicBezTo>
                        <a:cubicBezTo>
                          <a:pt x="21" y="47"/>
                          <a:pt x="22" y="47"/>
                          <a:pt x="22" y="47"/>
                        </a:cubicBezTo>
                        <a:cubicBezTo>
                          <a:pt x="17" y="42"/>
                          <a:pt x="13" y="37"/>
                          <a:pt x="9" y="31"/>
                        </a:cubicBezTo>
                        <a:cubicBezTo>
                          <a:pt x="8" y="31"/>
                          <a:pt x="8" y="32"/>
                          <a:pt x="7" y="32"/>
                        </a:cubicBezTo>
                        <a:cubicBezTo>
                          <a:pt x="10" y="36"/>
                          <a:pt x="14" y="39"/>
                          <a:pt x="16" y="44"/>
                        </a:cubicBezTo>
                        <a:cubicBezTo>
                          <a:pt x="17" y="43"/>
                          <a:pt x="17" y="43"/>
                          <a:pt x="18" y="42"/>
                        </a:cubicBezTo>
                        <a:cubicBezTo>
                          <a:pt x="14" y="40"/>
                          <a:pt x="11" y="36"/>
                          <a:pt x="8" y="33"/>
                        </a:cubicBezTo>
                        <a:cubicBezTo>
                          <a:pt x="8" y="31"/>
                          <a:pt x="6" y="32"/>
                          <a:pt x="6" y="34"/>
                        </a:cubicBezTo>
                        <a:cubicBezTo>
                          <a:pt x="8" y="35"/>
                          <a:pt x="9" y="37"/>
                          <a:pt x="10" y="40"/>
                        </a:cubicBezTo>
                        <a:cubicBezTo>
                          <a:pt x="10" y="39"/>
                          <a:pt x="11" y="39"/>
                          <a:pt x="12" y="38"/>
                        </a:cubicBezTo>
                        <a:cubicBezTo>
                          <a:pt x="5" y="33"/>
                          <a:pt x="5" y="25"/>
                          <a:pt x="7" y="18"/>
                        </a:cubicBezTo>
                        <a:cubicBezTo>
                          <a:pt x="7" y="18"/>
                          <a:pt x="6" y="17"/>
                          <a:pt x="5" y="17"/>
                        </a:cubicBezTo>
                        <a:cubicBezTo>
                          <a:pt x="5" y="21"/>
                          <a:pt x="4" y="24"/>
                          <a:pt x="3" y="27"/>
                        </a:cubicBezTo>
                        <a:cubicBezTo>
                          <a:pt x="3" y="27"/>
                          <a:pt x="4" y="27"/>
                          <a:pt x="5" y="27"/>
                        </a:cubicBezTo>
                        <a:cubicBezTo>
                          <a:pt x="5" y="26"/>
                          <a:pt x="5" y="24"/>
                          <a:pt x="5" y="22"/>
                        </a:cubicBezTo>
                        <a:cubicBezTo>
                          <a:pt x="5" y="18"/>
                          <a:pt x="9" y="11"/>
                          <a:pt x="5" y="20"/>
                        </a:cubicBezTo>
                        <a:cubicBezTo>
                          <a:pt x="6" y="20"/>
                          <a:pt x="7" y="20"/>
                          <a:pt x="7" y="21"/>
                        </a:cubicBezTo>
                        <a:cubicBezTo>
                          <a:pt x="9" y="17"/>
                          <a:pt x="9" y="12"/>
                          <a:pt x="13" y="10"/>
                        </a:cubicBezTo>
                        <a:cubicBezTo>
                          <a:pt x="12" y="10"/>
                          <a:pt x="12" y="9"/>
                          <a:pt x="11" y="9"/>
                        </a:cubicBezTo>
                        <a:cubicBezTo>
                          <a:pt x="9" y="11"/>
                          <a:pt x="7" y="13"/>
                          <a:pt x="5" y="15"/>
                        </a:cubicBezTo>
                        <a:cubicBezTo>
                          <a:pt x="9" y="9"/>
                          <a:pt x="11" y="5"/>
                          <a:pt x="19" y="3"/>
                        </a:cubicBezTo>
                        <a:cubicBezTo>
                          <a:pt x="19" y="3"/>
                          <a:pt x="19" y="2"/>
                          <a:pt x="18" y="1"/>
                        </a:cubicBezTo>
                        <a:cubicBezTo>
                          <a:pt x="12" y="4"/>
                          <a:pt x="6" y="10"/>
                          <a:pt x="7" y="18"/>
                        </a:cubicBezTo>
                        <a:cubicBezTo>
                          <a:pt x="7" y="19"/>
                          <a:pt x="9" y="19"/>
                          <a:pt x="9" y="19"/>
                        </a:cubicBezTo>
                        <a:cubicBezTo>
                          <a:pt x="12" y="16"/>
                          <a:pt x="23" y="0"/>
                          <a:pt x="17" y="13"/>
                        </a:cubicBezTo>
                        <a:cubicBezTo>
                          <a:pt x="14" y="18"/>
                          <a:pt x="13" y="23"/>
                          <a:pt x="12" y="29"/>
                        </a:cubicBezTo>
                        <a:cubicBezTo>
                          <a:pt x="12" y="30"/>
                          <a:pt x="14" y="30"/>
                          <a:pt x="15" y="29"/>
                        </a:cubicBezTo>
                        <a:cubicBezTo>
                          <a:pt x="18" y="25"/>
                          <a:pt x="18" y="19"/>
                          <a:pt x="19" y="14"/>
                        </a:cubicBezTo>
                        <a:cubicBezTo>
                          <a:pt x="19" y="12"/>
                          <a:pt x="17" y="12"/>
                          <a:pt x="17" y="13"/>
                        </a:cubicBezTo>
                        <a:cubicBezTo>
                          <a:pt x="14" y="21"/>
                          <a:pt x="12" y="28"/>
                          <a:pt x="14" y="36"/>
                        </a:cubicBezTo>
                        <a:cubicBezTo>
                          <a:pt x="14" y="37"/>
                          <a:pt x="15" y="37"/>
                          <a:pt x="16" y="36"/>
                        </a:cubicBezTo>
                        <a:cubicBezTo>
                          <a:pt x="19" y="29"/>
                          <a:pt x="18" y="19"/>
                          <a:pt x="18" y="12"/>
                        </a:cubicBezTo>
                        <a:cubicBezTo>
                          <a:pt x="18" y="11"/>
                          <a:pt x="17" y="11"/>
                          <a:pt x="17" y="11"/>
                        </a:cubicBezTo>
                        <a:cubicBezTo>
                          <a:pt x="12" y="11"/>
                          <a:pt x="11" y="15"/>
                          <a:pt x="10" y="19"/>
                        </a:cubicBezTo>
                        <a:cubicBezTo>
                          <a:pt x="9" y="20"/>
                          <a:pt x="11" y="21"/>
                          <a:pt x="12" y="20"/>
                        </a:cubicBezTo>
                        <a:cubicBezTo>
                          <a:pt x="15" y="17"/>
                          <a:pt x="17" y="13"/>
                          <a:pt x="19" y="9"/>
                        </a:cubicBezTo>
                        <a:cubicBezTo>
                          <a:pt x="19" y="9"/>
                          <a:pt x="18" y="9"/>
                          <a:pt x="17" y="8"/>
                        </a:cubicBezTo>
                        <a:cubicBezTo>
                          <a:pt x="15" y="12"/>
                          <a:pt x="12" y="17"/>
                          <a:pt x="10" y="21"/>
                        </a:cubicBezTo>
                        <a:cubicBezTo>
                          <a:pt x="11" y="21"/>
                          <a:pt x="11" y="22"/>
                          <a:pt x="12" y="22"/>
                        </a:cubicBezTo>
                        <a:cubicBezTo>
                          <a:pt x="14" y="18"/>
                          <a:pt x="16" y="13"/>
                          <a:pt x="19" y="9"/>
                        </a:cubicBezTo>
                        <a:cubicBezTo>
                          <a:pt x="19" y="9"/>
                          <a:pt x="18" y="8"/>
                          <a:pt x="17" y="8"/>
                        </a:cubicBezTo>
                        <a:cubicBezTo>
                          <a:pt x="17" y="16"/>
                          <a:pt x="14" y="22"/>
                          <a:pt x="13" y="29"/>
                        </a:cubicBezTo>
                        <a:cubicBezTo>
                          <a:pt x="13" y="30"/>
                          <a:pt x="14" y="31"/>
                          <a:pt x="15" y="30"/>
                        </a:cubicBezTo>
                        <a:cubicBezTo>
                          <a:pt x="17" y="26"/>
                          <a:pt x="18" y="23"/>
                          <a:pt x="18" y="19"/>
                        </a:cubicBezTo>
                        <a:cubicBezTo>
                          <a:pt x="18" y="21"/>
                          <a:pt x="17" y="25"/>
                          <a:pt x="17" y="29"/>
                        </a:cubicBezTo>
                        <a:cubicBezTo>
                          <a:pt x="17" y="33"/>
                          <a:pt x="17" y="38"/>
                          <a:pt x="21" y="39"/>
                        </a:cubicBezTo>
                        <a:cubicBezTo>
                          <a:pt x="30" y="42"/>
                          <a:pt x="24" y="19"/>
                          <a:pt x="22" y="17"/>
                        </a:cubicBezTo>
                        <a:cubicBezTo>
                          <a:pt x="22" y="16"/>
                          <a:pt x="20" y="16"/>
                          <a:pt x="20" y="17"/>
                        </a:cubicBezTo>
                        <a:cubicBezTo>
                          <a:pt x="17" y="23"/>
                          <a:pt x="20" y="41"/>
                          <a:pt x="28" y="43"/>
                        </a:cubicBezTo>
                        <a:cubicBezTo>
                          <a:pt x="28" y="44"/>
                          <a:pt x="29" y="43"/>
                          <a:pt x="29" y="43"/>
                        </a:cubicBezTo>
                        <a:cubicBezTo>
                          <a:pt x="33" y="36"/>
                          <a:pt x="29" y="25"/>
                          <a:pt x="24" y="19"/>
                        </a:cubicBezTo>
                        <a:cubicBezTo>
                          <a:pt x="24" y="18"/>
                          <a:pt x="23" y="18"/>
                          <a:pt x="22" y="19"/>
                        </a:cubicBezTo>
                        <a:cubicBezTo>
                          <a:pt x="19" y="25"/>
                          <a:pt x="19" y="41"/>
                          <a:pt x="28" y="44"/>
                        </a:cubicBezTo>
                        <a:cubicBezTo>
                          <a:pt x="28" y="44"/>
                          <a:pt x="29" y="44"/>
                          <a:pt x="29" y="43"/>
                        </a:cubicBezTo>
                        <a:cubicBezTo>
                          <a:pt x="34" y="38"/>
                          <a:pt x="32" y="16"/>
                          <a:pt x="22" y="19"/>
                        </a:cubicBezTo>
                        <a:cubicBezTo>
                          <a:pt x="12" y="21"/>
                          <a:pt x="21" y="39"/>
                          <a:pt x="24" y="43"/>
                        </a:cubicBezTo>
                        <a:cubicBezTo>
                          <a:pt x="26" y="45"/>
                          <a:pt x="29" y="45"/>
                          <a:pt x="31" y="43"/>
                        </a:cubicBezTo>
                        <a:cubicBezTo>
                          <a:pt x="36" y="39"/>
                          <a:pt x="34" y="27"/>
                          <a:pt x="31" y="22"/>
                        </a:cubicBezTo>
                        <a:cubicBezTo>
                          <a:pt x="30" y="20"/>
                          <a:pt x="25" y="13"/>
                          <a:pt x="21" y="18"/>
                        </a:cubicBezTo>
                        <a:cubicBezTo>
                          <a:pt x="17" y="23"/>
                          <a:pt x="17" y="31"/>
                          <a:pt x="20" y="37"/>
                        </a:cubicBezTo>
                        <a:cubicBezTo>
                          <a:pt x="22" y="40"/>
                          <a:pt x="26" y="48"/>
                          <a:pt x="31" y="46"/>
                        </a:cubicBezTo>
                        <a:cubicBezTo>
                          <a:pt x="37" y="43"/>
                          <a:pt x="37" y="35"/>
                          <a:pt x="37" y="29"/>
                        </a:cubicBezTo>
                        <a:cubicBezTo>
                          <a:pt x="36" y="16"/>
                          <a:pt x="20" y="14"/>
                          <a:pt x="19" y="28"/>
                        </a:cubicBezTo>
                        <a:cubicBezTo>
                          <a:pt x="18" y="38"/>
                          <a:pt x="30" y="57"/>
                          <a:pt x="38" y="42"/>
                        </a:cubicBezTo>
                        <a:cubicBezTo>
                          <a:pt x="42" y="36"/>
                          <a:pt x="41" y="27"/>
                          <a:pt x="37" y="22"/>
                        </a:cubicBezTo>
                        <a:cubicBezTo>
                          <a:pt x="33" y="17"/>
                          <a:pt x="27" y="16"/>
                          <a:pt x="23" y="20"/>
                        </a:cubicBezTo>
                        <a:cubicBezTo>
                          <a:pt x="19" y="25"/>
                          <a:pt x="26" y="45"/>
                          <a:pt x="34" y="43"/>
                        </a:cubicBezTo>
                        <a:cubicBezTo>
                          <a:pt x="41" y="41"/>
                          <a:pt x="35" y="21"/>
                          <a:pt x="33" y="17"/>
                        </a:cubicBezTo>
                        <a:cubicBezTo>
                          <a:pt x="33" y="16"/>
                          <a:pt x="31" y="16"/>
                          <a:pt x="31" y="17"/>
                        </a:cubicBezTo>
                        <a:cubicBezTo>
                          <a:pt x="32" y="24"/>
                          <a:pt x="32" y="30"/>
                          <a:pt x="33" y="37"/>
                        </a:cubicBezTo>
                        <a:cubicBezTo>
                          <a:pt x="33" y="39"/>
                          <a:pt x="35" y="39"/>
                          <a:pt x="35" y="37"/>
                        </a:cubicBezTo>
                        <a:cubicBezTo>
                          <a:pt x="35" y="30"/>
                          <a:pt x="35" y="24"/>
                          <a:pt x="34" y="17"/>
                        </a:cubicBezTo>
                        <a:cubicBezTo>
                          <a:pt x="34" y="16"/>
                          <a:pt x="32" y="15"/>
                          <a:pt x="32" y="16"/>
                        </a:cubicBezTo>
                        <a:cubicBezTo>
                          <a:pt x="31" y="22"/>
                          <a:pt x="31" y="27"/>
                          <a:pt x="30" y="33"/>
                        </a:cubicBezTo>
                        <a:cubicBezTo>
                          <a:pt x="30" y="41"/>
                          <a:pt x="29" y="28"/>
                          <a:pt x="28" y="26"/>
                        </a:cubicBezTo>
                        <a:cubicBezTo>
                          <a:pt x="28" y="22"/>
                          <a:pt x="28" y="16"/>
                          <a:pt x="24" y="14"/>
                        </a:cubicBezTo>
                        <a:cubicBezTo>
                          <a:pt x="23" y="14"/>
                          <a:pt x="23" y="14"/>
                          <a:pt x="22" y="15"/>
                        </a:cubicBezTo>
                        <a:cubicBezTo>
                          <a:pt x="20" y="23"/>
                          <a:pt x="19" y="30"/>
                          <a:pt x="19" y="38"/>
                        </a:cubicBezTo>
                        <a:cubicBezTo>
                          <a:pt x="19" y="39"/>
                          <a:pt x="21" y="40"/>
                          <a:pt x="21" y="38"/>
                        </a:cubicBezTo>
                        <a:cubicBezTo>
                          <a:pt x="23" y="30"/>
                          <a:pt x="23" y="22"/>
                          <a:pt x="24" y="15"/>
                        </a:cubicBezTo>
                        <a:cubicBezTo>
                          <a:pt x="24" y="13"/>
                          <a:pt x="22" y="13"/>
                          <a:pt x="22" y="14"/>
                        </a:cubicBezTo>
                        <a:cubicBezTo>
                          <a:pt x="20" y="20"/>
                          <a:pt x="20" y="26"/>
                          <a:pt x="17" y="31"/>
                        </a:cubicBezTo>
                        <a:cubicBezTo>
                          <a:pt x="17" y="31"/>
                          <a:pt x="18" y="31"/>
                          <a:pt x="19" y="31"/>
                        </a:cubicBezTo>
                        <a:cubicBezTo>
                          <a:pt x="18" y="24"/>
                          <a:pt x="20" y="17"/>
                          <a:pt x="21" y="10"/>
                        </a:cubicBezTo>
                        <a:cubicBezTo>
                          <a:pt x="22" y="9"/>
                          <a:pt x="20" y="8"/>
                          <a:pt x="19" y="9"/>
                        </a:cubicBezTo>
                        <a:cubicBezTo>
                          <a:pt x="18" y="11"/>
                          <a:pt x="17" y="14"/>
                          <a:pt x="16" y="16"/>
                        </a:cubicBezTo>
                        <a:cubicBezTo>
                          <a:pt x="15" y="20"/>
                          <a:pt x="14" y="23"/>
                          <a:pt x="13" y="27"/>
                        </a:cubicBezTo>
                        <a:cubicBezTo>
                          <a:pt x="14" y="25"/>
                          <a:pt x="15" y="23"/>
                          <a:pt x="15" y="22"/>
                        </a:cubicBezTo>
                        <a:cubicBezTo>
                          <a:pt x="16" y="19"/>
                          <a:pt x="17" y="17"/>
                          <a:pt x="18" y="14"/>
                        </a:cubicBezTo>
                        <a:cubicBezTo>
                          <a:pt x="20" y="11"/>
                          <a:pt x="19" y="9"/>
                          <a:pt x="18" y="15"/>
                        </a:cubicBezTo>
                        <a:cubicBezTo>
                          <a:pt x="17" y="21"/>
                          <a:pt x="15" y="25"/>
                          <a:pt x="15" y="31"/>
                        </a:cubicBezTo>
                        <a:cubicBezTo>
                          <a:pt x="15" y="32"/>
                          <a:pt x="16" y="32"/>
                          <a:pt x="17" y="32"/>
                        </a:cubicBezTo>
                        <a:cubicBezTo>
                          <a:pt x="20" y="30"/>
                          <a:pt x="20" y="28"/>
                          <a:pt x="21" y="25"/>
                        </a:cubicBezTo>
                        <a:cubicBezTo>
                          <a:pt x="19" y="31"/>
                          <a:pt x="21" y="39"/>
                          <a:pt x="22" y="46"/>
                        </a:cubicBezTo>
                        <a:cubicBezTo>
                          <a:pt x="22" y="46"/>
                          <a:pt x="23" y="47"/>
                          <a:pt x="24" y="46"/>
                        </a:cubicBezTo>
                        <a:cubicBezTo>
                          <a:pt x="28" y="43"/>
                          <a:pt x="27" y="35"/>
                          <a:pt x="27" y="31"/>
                        </a:cubicBezTo>
                        <a:cubicBezTo>
                          <a:pt x="27" y="30"/>
                          <a:pt x="25" y="29"/>
                          <a:pt x="25" y="30"/>
                        </a:cubicBezTo>
                        <a:cubicBezTo>
                          <a:pt x="24" y="35"/>
                          <a:pt x="24" y="39"/>
                          <a:pt x="24" y="44"/>
                        </a:cubicBezTo>
                        <a:cubicBezTo>
                          <a:pt x="24" y="45"/>
                          <a:pt x="26" y="45"/>
                          <a:pt x="26" y="44"/>
                        </a:cubicBezTo>
                        <a:cubicBezTo>
                          <a:pt x="27" y="40"/>
                          <a:pt x="28" y="36"/>
                          <a:pt x="26" y="32"/>
                        </a:cubicBezTo>
                        <a:cubicBezTo>
                          <a:pt x="25" y="31"/>
                          <a:pt x="24" y="31"/>
                          <a:pt x="24" y="32"/>
                        </a:cubicBezTo>
                        <a:cubicBezTo>
                          <a:pt x="22" y="37"/>
                          <a:pt x="22" y="42"/>
                          <a:pt x="24" y="47"/>
                        </a:cubicBezTo>
                        <a:cubicBezTo>
                          <a:pt x="24" y="48"/>
                          <a:pt x="25" y="48"/>
                          <a:pt x="26" y="48"/>
                        </a:cubicBezTo>
                        <a:cubicBezTo>
                          <a:pt x="29" y="45"/>
                          <a:pt x="29" y="40"/>
                          <a:pt x="30" y="35"/>
                        </a:cubicBezTo>
                        <a:cubicBezTo>
                          <a:pt x="29" y="35"/>
                          <a:pt x="29" y="35"/>
                          <a:pt x="28" y="35"/>
                        </a:cubicBezTo>
                        <a:cubicBezTo>
                          <a:pt x="28" y="40"/>
                          <a:pt x="28" y="46"/>
                          <a:pt x="28" y="51"/>
                        </a:cubicBezTo>
                        <a:cubicBezTo>
                          <a:pt x="29" y="52"/>
                          <a:pt x="30" y="52"/>
                          <a:pt x="31" y="51"/>
                        </a:cubicBezTo>
                        <a:cubicBezTo>
                          <a:pt x="32" y="47"/>
                          <a:pt x="32" y="42"/>
                          <a:pt x="32" y="37"/>
                        </a:cubicBezTo>
                        <a:cubicBezTo>
                          <a:pt x="32" y="37"/>
                          <a:pt x="31" y="37"/>
                          <a:pt x="30" y="37"/>
                        </a:cubicBezTo>
                        <a:cubicBezTo>
                          <a:pt x="30" y="42"/>
                          <a:pt x="30" y="46"/>
                          <a:pt x="31" y="51"/>
                        </a:cubicBezTo>
                        <a:cubicBezTo>
                          <a:pt x="31" y="52"/>
                          <a:pt x="33" y="52"/>
                          <a:pt x="33" y="51"/>
                        </a:cubicBezTo>
                        <a:cubicBezTo>
                          <a:pt x="34" y="46"/>
                          <a:pt x="34" y="42"/>
                          <a:pt x="35" y="38"/>
                        </a:cubicBezTo>
                        <a:cubicBezTo>
                          <a:pt x="34" y="38"/>
                          <a:pt x="33" y="37"/>
                          <a:pt x="32" y="37"/>
                        </a:cubicBezTo>
                        <a:cubicBezTo>
                          <a:pt x="33" y="42"/>
                          <a:pt x="32" y="47"/>
                          <a:pt x="33" y="52"/>
                        </a:cubicBezTo>
                        <a:cubicBezTo>
                          <a:pt x="34" y="54"/>
                          <a:pt x="35" y="54"/>
                          <a:pt x="36" y="52"/>
                        </a:cubicBezTo>
                        <a:cubicBezTo>
                          <a:pt x="36" y="48"/>
                          <a:pt x="36" y="44"/>
                          <a:pt x="36" y="40"/>
                        </a:cubicBezTo>
                        <a:cubicBezTo>
                          <a:pt x="36" y="38"/>
                          <a:pt x="34" y="38"/>
                          <a:pt x="34" y="40"/>
                        </a:cubicBezTo>
                        <a:cubicBezTo>
                          <a:pt x="34" y="44"/>
                          <a:pt x="34" y="48"/>
                          <a:pt x="35" y="53"/>
                        </a:cubicBezTo>
                        <a:cubicBezTo>
                          <a:pt x="35" y="54"/>
                          <a:pt x="37" y="54"/>
                          <a:pt x="37" y="53"/>
                        </a:cubicBezTo>
                        <a:cubicBezTo>
                          <a:pt x="38" y="49"/>
                          <a:pt x="38" y="46"/>
                          <a:pt x="37" y="42"/>
                        </a:cubicBezTo>
                        <a:cubicBezTo>
                          <a:pt x="37" y="41"/>
                          <a:pt x="36" y="41"/>
                          <a:pt x="35" y="41"/>
                        </a:cubicBezTo>
                        <a:cubicBezTo>
                          <a:pt x="33" y="43"/>
                          <a:pt x="30" y="46"/>
                          <a:pt x="27" y="47"/>
                        </a:cubicBezTo>
                        <a:cubicBezTo>
                          <a:pt x="26" y="47"/>
                          <a:pt x="31" y="50"/>
                          <a:pt x="32" y="51"/>
                        </a:cubicBezTo>
                        <a:cubicBezTo>
                          <a:pt x="32" y="50"/>
                          <a:pt x="33" y="50"/>
                          <a:pt x="33" y="49"/>
                        </a:cubicBezTo>
                        <a:cubicBezTo>
                          <a:pt x="31" y="47"/>
                          <a:pt x="29" y="45"/>
                          <a:pt x="27" y="43"/>
                        </a:cubicBezTo>
                        <a:cubicBezTo>
                          <a:pt x="26" y="43"/>
                          <a:pt x="26" y="44"/>
                          <a:pt x="25" y="44"/>
                        </a:cubicBezTo>
                        <a:cubicBezTo>
                          <a:pt x="28" y="47"/>
                          <a:pt x="30" y="50"/>
                          <a:pt x="32" y="53"/>
                        </a:cubicBezTo>
                        <a:cubicBezTo>
                          <a:pt x="33" y="53"/>
                          <a:pt x="34" y="52"/>
                          <a:pt x="34" y="52"/>
                        </a:cubicBezTo>
                        <a:cubicBezTo>
                          <a:pt x="29" y="47"/>
                          <a:pt x="24" y="42"/>
                          <a:pt x="18" y="38"/>
                        </a:cubicBezTo>
                        <a:cubicBezTo>
                          <a:pt x="17" y="37"/>
                          <a:pt x="16" y="38"/>
                          <a:pt x="16" y="39"/>
                        </a:cubicBezTo>
                        <a:cubicBezTo>
                          <a:pt x="20" y="45"/>
                          <a:pt x="26" y="49"/>
                          <a:pt x="32" y="52"/>
                        </a:cubicBezTo>
                        <a:cubicBezTo>
                          <a:pt x="32" y="53"/>
                          <a:pt x="34" y="52"/>
                          <a:pt x="33" y="51"/>
                        </a:cubicBezTo>
                        <a:cubicBezTo>
                          <a:pt x="34" y="54"/>
                          <a:pt x="38" y="50"/>
                          <a:pt x="39" y="50"/>
                        </a:cubicBezTo>
                        <a:cubicBezTo>
                          <a:pt x="41" y="48"/>
                          <a:pt x="40" y="44"/>
                          <a:pt x="39" y="42"/>
                        </a:cubicBezTo>
                        <a:cubicBezTo>
                          <a:pt x="38" y="42"/>
                          <a:pt x="38" y="42"/>
                          <a:pt x="37" y="42"/>
                        </a:cubicBezTo>
                        <a:cubicBezTo>
                          <a:pt x="32" y="44"/>
                          <a:pt x="33" y="52"/>
                          <a:pt x="36" y="56"/>
                        </a:cubicBezTo>
                        <a:cubicBezTo>
                          <a:pt x="36" y="56"/>
                          <a:pt x="37" y="56"/>
                          <a:pt x="37" y="56"/>
                        </a:cubicBezTo>
                        <a:cubicBezTo>
                          <a:pt x="43" y="52"/>
                          <a:pt x="42" y="41"/>
                          <a:pt x="42" y="35"/>
                        </a:cubicBezTo>
                        <a:cubicBezTo>
                          <a:pt x="41" y="34"/>
                          <a:pt x="39" y="33"/>
                          <a:pt x="39" y="35"/>
                        </a:cubicBezTo>
                        <a:cubicBezTo>
                          <a:pt x="38" y="41"/>
                          <a:pt x="36" y="47"/>
                          <a:pt x="37" y="53"/>
                        </a:cubicBezTo>
                        <a:cubicBezTo>
                          <a:pt x="38" y="54"/>
                          <a:pt x="39" y="54"/>
                          <a:pt x="40" y="53"/>
                        </a:cubicBezTo>
                        <a:cubicBezTo>
                          <a:pt x="41" y="46"/>
                          <a:pt x="41" y="39"/>
                          <a:pt x="42" y="32"/>
                        </a:cubicBezTo>
                        <a:cubicBezTo>
                          <a:pt x="42" y="32"/>
                          <a:pt x="41" y="32"/>
                          <a:pt x="40" y="32"/>
                        </a:cubicBezTo>
                        <a:cubicBezTo>
                          <a:pt x="42" y="39"/>
                          <a:pt x="39" y="46"/>
                          <a:pt x="39" y="53"/>
                        </a:cubicBezTo>
                        <a:cubicBezTo>
                          <a:pt x="39" y="55"/>
                          <a:pt x="41" y="55"/>
                          <a:pt x="41" y="54"/>
                        </a:cubicBezTo>
                        <a:cubicBezTo>
                          <a:pt x="42" y="48"/>
                          <a:pt x="43" y="42"/>
                          <a:pt x="44" y="37"/>
                        </a:cubicBezTo>
                        <a:cubicBezTo>
                          <a:pt x="43" y="37"/>
                          <a:pt x="42" y="37"/>
                          <a:pt x="42" y="37"/>
                        </a:cubicBezTo>
                        <a:cubicBezTo>
                          <a:pt x="41" y="42"/>
                          <a:pt x="41" y="47"/>
                          <a:pt x="40" y="52"/>
                        </a:cubicBezTo>
                        <a:cubicBezTo>
                          <a:pt x="40" y="54"/>
                          <a:pt x="42" y="54"/>
                          <a:pt x="43" y="53"/>
                        </a:cubicBezTo>
                        <a:cubicBezTo>
                          <a:pt x="44" y="47"/>
                          <a:pt x="44" y="42"/>
                          <a:pt x="46" y="37"/>
                        </a:cubicBezTo>
                        <a:cubicBezTo>
                          <a:pt x="45" y="37"/>
                          <a:pt x="44" y="37"/>
                          <a:pt x="44" y="36"/>
                        </a:cubicBezTo>
                        <a:cubicBezTo>
                          <a:pt x="43" y="41"/>
                          <a:pt x="43" y="46"/>
                          <a:pt x="42" y="50"/>
                        </a:cubicBezTo>
                        <a:cubicBezTo>
                          <a:pt x="43" y="50"/>
                          <a:pt x="44" y="50"/>
                          <a:pt x="45" y="50"/>
                        </a:cubicBezTo>
                        <a:cubicBezTo>
                          <a:pt x="45" y="45"/>
                          <a:pt x="45" y="40"/>
                          <a:pt x="47" y="35"/>
                        </a:cubicBezTo>
                        <a:cubicBezTo>
                          <a:pt x="46" y="35"/>
                          <a:pt x="46" y="35"/>
                          <a:pt x="45" y="34"/>
                        </a:cubicBezTo>
                        <a:cubicBezTo>
                          <a:pt x="45" y="39"/>
                          <a:pt x="44" y="44"/>
                          <a:pt x="44" y="49"/>
                        </a:cubicBezTo>
                        <a:cubicBezTo>
                          <a:pt x="44" y="49"/>
                          <a:pt x="45" y="49"/>
                          <a:pt x="46" y="49"/>
                        </a:cubicBezTo>
                        <a:cubicBezTo>
                          <a:pt x="47" y="44"/>
                          <a:pt x="48" y="32"/>
                          <a:pt x="43" y="28"/>
                        </a:cubicBezTo>
                        <a:cubicBezTo>
                          <a:pt x="42" y="28"/>
                          <a:pt x="42" y="28"/>
                          <a:pt x="41" y="29"/>
                        </a:cubicBezTo>
                        <a:cubicBezTo>
                          <a:pt x="39" y="32"/>
                          <a:pt x="38" y="35"/>
                          <a:pt x="38" y="39"/>
                        </a:cubicBezTo>
                        <a:cubicBezTo>
                          <a:pt x="38" y="41"/>
                          <a:pt x="40" y="41"/>
                          <a:pt x="40" y="40"/>
                        </a:cubicBezTo>
                        <a:cubicBezTo>
                          <a:pt x="42" y="34"/>
                          <a:pt x="42" y="29"/>
                          <a:pt x="43" y="24"/>
                        </a:cubicBezTo>
                        <a:cubicBezTo>
                          <a:pt x="42" y="24"/>
                          <a:pt x="41" y="24"/>
                          <a:pt x="40" y="24"/>
                        </a:cubicBezTo>
                        <a:cubicBezTo>
                          <a:pt x="41" y="30"/>
                          <a:pt x="39" y="36"/>
                          <a:pt x="38" y="42"/>
                        </a:cubicBezTo>
                        <a:cubicBezTo>
                          <a:pt x="38" y="44"/>
                          <a:pt x="40" y="44"/>
                          <a:pt x="41" y="43"/>
                        </a:cubicBezTo>
                        <a:cubicBezTo>
                          <a:pt x="43" y="35"/>
                          <a:pt x="43" y="27"/>
                          <a:pt x="43" y="19"/>
                        </a:cubicBezTo>
                        <a:cubicBezTo>
                          <a:pt x="43" y="17"/>
                          <a:pt x="40" y="17"/>
                          <a:pt x="40" y="19"/>
                        </a:cubicBezTo>
                        <a:cubicBezTo>
                          <a:pt x="40" y="24"/>
                          <a:pt x="39" y="29"/>
                          <a:pt x="37" y="35"/>
                        </a:cubicBezTo>
                        <a:cubicBezTo>
                          <a:pt x="38" y="35"/>
                          <a:pt x="39" y="35"/>
                          <a:pt x="40" y="35"/>
                        </a:cubicBezTo>
                        <a:cubicBezTo>
                          <a:pt x="40" y="29"/>
                          <a:pt x="39" y="22"/>
                          <a:pt x="41" y="16"/>
                        </a:cubicBezTo>
                        <a:cubicBezTo>
                          <a:pt x="40" y="16"/>
                          <a:pt x="39" y="16"/>
                          <a:pt x="39" y="16"/>
                        </a:cubicBezTo>
                        <a:cubicBezTo>
                          <a:pt x="39" y="22"/>
                          <a:pt x="38" y="27"/>
                          <a:pt x="37" y="33"/>
                        </a:cubicBezTo>
                        <a:cubicBezTo>
                          <a:pt x="38" y="33"/>
                          <a:pt x="38" y="33"/>
                          <a:pt x="39" y="33"/>
                        </a:cubicBezTo>
                        <a:cubicBezTo>
                          <a:pt x="39" y="26"/>
                          <a:pt x="40" y="20"/>
                          <a:pt x="40" y="13"/>
                        </a:cubicBezTo>
                        <a:cubicBezTo>
                          <a:pt x="40" y="11"/>
                          <a:pt x="38" y="11"/>
                          <a:pt x="38" y="12"/>
                        </a:cubicBezTo>
                        <a:cubicBezTo>
                          <a:pt x="37" y="19"/>
                          <a:pt x="36" y="25"/>
                          <a:pt x="35" y="32"/>
                        </a:cubicBezTo>
                        <a:cubicBezTo>
                          <a:pt x="36" y="32"/>
                          <a:pt x="37" y="32"/>
                          <a:pt x="38" y="32"/>
                        </a:cubicBezTo>
                        <a:cubicBezTo>
                          <a:pt x="37" y="25"/>
                          <a:pt x="37" y="17"/>
                          <a:pt x="37" y="10"/>
                        </a:cubicBezTo>
                        <a:cubicBezTo>
                          <a:pt x="37" y="9"/>
                          <a:pt x="35" y="9"/>
                          <a:pt x="34" y="10"/>
                        </a:cubicBezTo>
                        <a:cubicBezTo>
                          <a:pt x="34" y="17"/>
                          <a:pt x="33" y="24"/>
                          <a:pt x="32" y="31"/>
                        </a:cubicBezTo>
                        <a:cubicBezTo>
                          <a:pt x="32" y="31"/>
                          <a:pt x="33" y="31"/>
                          <a:pt x="34" y="31"/>
                        </a:cubicBezTo>
                        <a:cubicBezTo>
                          <a:pt x="33" y="25"/>
                          <a:pt x="34" y="18"/>
                          <a:pt x="34" y="12"/>
                        </a:cubicBezTo>
                        <a:cubicBezTo>
                          <a:pt x="34" y="10"/>
                          <a:pt x="32" y="10"/>
                          <a:pt x="32" y="12"/>
                        </a:cubicBezTo>
                        <a:cubicBezTo>
                          <a:pt x="31" y="18"/>
                          <a:pt x="30" y="24"/>
                          <a:pt x="29" y="31"/>
                        </a:cubicBezTo>
                        <a:cubicBezTo>
                          <a:pt x="30" y="31"/>
                          <a:pt x="30" y="31"/>
                          <a:pt x="31" y="31"/>
                        </a:cubicBezTo>
                        <a:cubicBezTo>
                          <a:pt x="31" y="25"/>
                          <a:pt x="32" y="19"/>
                          <a:pt x="32" y="13"/>
                        </a:cubicBezTo>
                        <a:cubicBezTo>
                          <a:pt x="32" y="11"/>
                          <a:pt x="30" y="11"/>
                          <a:pt x="30" y="12"/>
                        </a:cubicBezTo>
                        <a:cubicBezTo>
                          <a:pt x="29" y="17"/>
                          <a:pt x="28" y="23"/>
                          <a:pt x="26" y="27"/>
                        </a:cubicBezTo>
                        <a:cubicBezTo>
                          <a:pt x="27" y="28"/>
                          <a:pt x="28" y="28"/>
                          <a:pt x="29" y="28"/>
                        </a:cubicBezTo>
                        <a:cubicBezTo>
                          <a:pt x="29" y="22"/>
                          <a:pt x="29" y="17"/>
                          <a:pt x="30" y="11"/>
                        </a:cubicBezTo>
                        <a:cubicBezTo>
                          <a:pt x="30" y="10"/>
                          <a:pt x="28" y="10"/>
                          <a:pt x="28" y="11"/>
                        </a:cubicBezTo>
                        <a:cubicBezTo>
                          <a:pt x="27" y="17"/>
                          <a:pt x="26" y="22"/>
                          <a:pt x="25" y="28"/>
                        </a:cubicBezTo>
                        <a:cubicBezTo>
                          <a:pt x="25" y="28"/>
                          <a:pt x="26" y="28"/>
                          <a:pt x="27" y="28"/>
                        </a:cubicBezTo>
                        <a:cubicBezTo>
                          <a:pt x="27" y="22"/>
                          <a:pt x="27" y="17"/>
                          <a:pt x="27" y="11"/>
                        </a:cubicBezTo>
                        <a:cubicBezTo>
                          <a:pt x="27" y="10"/>
                          <a:pt x="25" y="9"/>
                          <a:pt x="25" y="10"/>
                        </a:cubicBezTo>
                        <a:cubicBezTo>
                          <a:pt x="23" y="14"/>
                          <a:pt x="22" y="19"/>
                          <a:pt x="21" y="23"/>
                        </a:cubicBezTo>
                        <a:cubicBezTo>
                          <a:pt x="22" y="23"/>
                          <a:pt x="23" y="23"/>
                          <a:pt x="23" y="23"/>
                        </a:cubicBezTo>
                        <a:cubicBezTo>
                          <a:pt x="22" y="18"/>
                          <a:pt x="24" y="13"/>
                          <a:pt x="23" y="7"/>
                        </a:cubicBezTo>
                        <a:cubicBezTo>
                          <a:pt x="22" y="6"/>
                          <a:pt x="21" y="6"/>
                          <a:pt x="20" y="7"/>
                        </a:cubicBezTo>
                        <a:cubicBezTo>
                          <a:pt x="19" y="12"/>
                          <a:pt x="18" y="16"/>
                          <a:pt x="17" y="21"/>
                        </a:cubicBezTo>
                        <a:cubicBezTo>
                          <a:pt x="17" y="22"/>
                          <a:pt x="19" y="23"/>
                          <a:pt x="19" y="22"/>
                        </a:cubicBezTo>
                        <a:cubicBezTo>
                          <a:pt x="20" y="20"/>
                          <a:pt x="20" y="19"/>
                          <a:pt x="20" y="18"/>
                        </a:cubicBezTo>
                        <a:cubicBezTo>
                          <a:pt x="21" y="16"/>
                          <a:pt x="18" y="16"/>
                          <a:pt x="18" y="17"/>
                        </a:cubicBezTo>
                        <a:cubicBezTo>
                          <a:pt x="18" y="18"/>
                          <a:pt x="17" y="20"/>
                          <a:pt x="17" y="21"/>
                        </a:cubicBezTo>
                        <a:cubicBezTo>
                          <a:pt x="18" y="21"/>
                          <a:pt x="19" y="21"/>
                          <a:pt x="19" y="22"/>
                        </a:cubicBezTo>
                        <a:cubicBezTo>
                          <a:pt x="20" y="17"/>
                          <a:pt x="21" y="12"/>
                          <a:pt x="23" y="8"/>
                        </a:cubicBezTo>
                        <a:cubicBezTo>
                          <a:pt x="22" y="8"/>
                          <a:pt x="21" y="8"/>
                          <a:pt x="20" y="8"/>
                        </a:cubicBezTo>
                        <a:cubicBezTo>
                          <a:pt x="22" y="13"/>
                          <a:pt x="20" y="19"/>
                          <a:pt x="21" y="24"/>
                        </a:cubicBezTo>
                        <a:cubicBezTo>
                          <a:pt x="21" y="25"/>
                          <a:pt x="23" y="25"/>
                          <a:pt x="23" y="24"/>
                        </a:cubicBezTo>
                        <a:cubicBezTo>
                          <a:pt x="24" y="20"/>
                          <a:pt x="25" y="15"/>
                          <a:pt x="27" y="11"/>
                        </a:cubicBezTo>
                        <a:cubicBezTo>
                          <a:pt x="26" y="11"/>
                          <a:pt x="25" y="11"/>
                          <a:pt x="25" y="11"/>
                        </a:cubicBezTo>
                        <a:cubicBezTo>
                          <a:pt x="25" y="17"/>
                          <a:pt x="25" y="22"/>
                          <a:pt x="25" y="28"/>
                        </a:cubicBezTo>
                        <a:cubicBezTo>
                          <a:pt x="25" y="29"/>
                          <a:pt x="27" y="30"/>
                          <a:pt x="27" y="28"/>
                        </a:cubicBezTo>
                        <a:cubicBezTo>
                          <a:pt x="28" y="23"/>
                          <a:pt x="29" y="17"/>
                          <a:pt x="30" y="12"/>
                        </a:cubicBezTo>
                        <a:cubicBezTo>
                          <a:pt x="29" y="12"/>
                          <a:pt x="28" y="12"/>
                          <a:pt x="28" y="11"/>
                        </a:cubicBezTo>
                        <a:cubicBezTo>
                          <a:pt x="27" y="17"/>
                          <a:pt x="26" y="22"/>
                          <a:pt x="26" y="28"/>
                        </a:cubicBezTo>
                        <a:cubicBezTo>
                          <a:pt x="26" y="29"/>
                          <a:pt x="28" y="29"/>
                          <a:pt x="29" y="28"/>
                        </a:cubicBezTo>
                        <a:cubicBezTo>
                          <a:pt x="31" y="23"/>
                          <a:pt x="31" y="18"/>
                          <a:pt x="32" y="13"/>
                        </a:cubicBezTo>
                        <a:cubicBezTo>
                          <a:pt x="32" y="13"/>
                          <a:pt x="31" y="13"/>
                          <a:pt x="30" y="13"/>
                        </a:cubicBezTo>
                        <a:cubicBezTo>
                          <a:pt x="30" y="19"/>
                          <a:pt x="29" y="25"/>
                          <a:pt x="29" y="31"/>
                        </a:cubicBezTo>
                        <a:cubicBezTo>
                          <a:pt x="29" y="32"/>
                          <a:pt x="31" y="32"/>
                          <a:pt x="31" y="31"/>
                        </a:cubicBezTo>
                        <a:cubicBezTo>
                          <a:pt x="33" y="25"/>
                          <a:pt x="34" y="18"/>
                          <a:pt x="34" y="12"/>
                        </a:cubicBezTo>
                        <a:cubicBezTo>
                          <a:pt x="33" y="12"/>
                          <a:pt x="32" y="12"/>
                          <a:pt x="32" y="12"/>
                        </a:cubicBezTo>
                        <a:cubicBezTo>
                          <a:pt x="32" y="18"/>
                          <a:pt x="31" y="25"/>
                          <a:pt x="32" y="31"/>
                        </a:cubicBezTo>
                        <a:cubicBezTo>
                          <a:pt x="32" y="32"/>
                          <a:pt x="34" y="33"/>
                          <a:pt x="34" y="31"/>
                        </a:cubicBezTo>
                        <a:cubicBezTo>
                          <a:pt x="35" y="24"/>
                          <a:pt x="36" y="17"/>
                          <a:pt x="37" y="10"/>
                        </a:cubicBezTo>
                        <a:cubicBezTo>
                          <a:pt x="36" y="10"/>
                          <a:pt x="35" y="10"/>
                          <a:pt x="34" y="10"/>
                        </a:cubicBezTo>
                        <a:cubicBezTo>
                          <a:pt x="35" y="17"/>
                          <a:pt x="35" y="25"/>
                          <a:pt x="35" y="32"/>
                        </a:cubicBezTo>
                        <a:cubicBezTo>
                          <a:pt x="35" y="33"/>
                          <a:pt x="37" y="34"/>
                          <a:pt x="38" y="32"/>
                        </a:cubicBezTo>
                        <a:cubicBezTo>
                          <a:pt x="39" y="26"/>
                          <a:pt x="39" y="19"/>
                          <a:pt x="40" y="13"/>
                        </a:cubicBezTo>
                        <a:cubicBezTo>
                          <a:pt x="39" y="13"/>
                          <a:pt x="38" y="13"/>
                          <a:pt x="38" y="13"/>
                        </a:cubicBezTo>
                        <a:cubicBezTo>
                          <a:pt x="37" y="20"/>
                          <a:pt x="37" y="26"/>
                          <a:pt x="37" y="33"/>
                        </a:cubicBezTo>
                        <a:cubicBezTo>
                          <a:pt x="37" y="35"/>
                          <a:pt x="39" y="35"/>
                          <a:pt x="39" y="34"/>
                        </a:cubicBezTo>
                        <a:cubicBezTo>
                          <a:pt x="40" y="28"/>
                          <a:pt x="41" y="22"/>
                          <a:pt x="41" y="16"/>
                        </a:cubicBezTo>
                        <a:cubicBezTo>
                          <a:pt x="41" y="14"/>
                          <a:pt x="39" y="14"/>
                          <a:pt x="39" y="15"/>
                        </a:cubicBezTo>
                        <a:cubicBezTo>
                          <a:pt x="37" y="22"/>
                          <a:pt x="38" y="29"/>
                          <a:pt x="37" y="35"/>
                        </a:cubicBezTo>
                        <a:cubicBezTo>
                          <a:pt x="37" y="36"/>
                          <a:pt x="39" y="37"/>
                          <a:pt x="40" y="35"/>
                        </a:cubicBezTo>
                        <a:cubicBezTo>
                          <a:pt x="41" y="30"/>
                          <a:pt x="42" y="24"/>
                          <a:pt x="43" y="19"/>
                        </a:cubicBezTo>
                        <a:cubicBezTo>
                          <a:pt x="42" y="19"/>
                          <a:pt x="41" y="19"/>
                          <a:pt x="40" y="19"/>
                        </a:cubicBezTo>
                        <a:cubicBezTo>
                          <a:pt x="40" y="27"/>
                          <a:pt x="41" y="35"/>
                          <a:pt x="38" y="42"/>
                        </a:cubicBezTo>
                        <a:cubicBezTo>
                          <a:pt x="39" y="43"/>
                          <a:pt x="40" y="43"/>
                          <a:pt x="41" y="43"/>
                        </a:cubicBezTo>
                        <a:cubicBezTo>
                          <a:pt x="42" y="36"/>
                          <a:pt x="43" y="30"/>
                          <a:pt x="43" y="24"/>
                        </a:cubicBezTo>
                        <a:cubicBezTo>
                          <a:pt x="43" y="22"/>
                          <a:pt x="40" y="22"/>
                          <a:pt x="40" y="24"/>
                        </a:cubicBezTo>
                        <a:cubicBezTo>
                          <a:pt x="40" y="29"/>
                          <a:pt x="40" y="34"/>
                          <a:pt x="38" y="39"/>
                        </a:cubicBezTo>
                        <a:cubicBezTo>
                          <a:pt x="39" y="39"/>
                          <a:pt x="39" y="39"/>
                          <a:pt x="40" y="39"/>
                        </a:cubicBezTo>
                        <a:cubicBezTo>
                          <a:pt x="40" y="36"/>
                          <a:pt x="41" y="34"/>
                          <a:pt x="43" y="32"/>
                        </a:cubicBezTo>
                        <a:cubicBezTo>
                          <a:pt x="44" y="35"/>
                          <a:pt x="44" y="38"/>
                          <a:pt x="44" y="40"/>
                        </a:cubicBezTo>
                        <a:cubicBezTo>
                          <a:pt x="44" y="43"/>
                          <a:pt x="44" y="46"/>
                          <a:pt x="44" y="49"/>
                        </a:cubicBezTo>
                        <a:cubicBezTo>
                          <a:pt x="44" y="50"/>
                          <a:pt x="46" y="51"/>
                          <a:pt x="46" y="49"/>
                        </a:cubicBezTo>
                        <a:cubicBezTo>
                          <a:pt x="47" y="44"/>
                          <a:pt x="47" y="40"/>
                          <a:pt x="47" y="34"/>
                        </a:cubicBezTo>
                        <a:cubicBezTo>
                          <a:pt x="47" y="33"/>
                          <a:pt x="45" y="33"/>
                          <a:pt x="45" y="34"/>
                        </a:cubicBezTo>
                        <a:cubicBezTo>
                          <a:pt x="42" y="39"/>
                          <a:pt x="42" y="45"/>
                          <a:pt x="42" y="50"/>
                        </a:cubicBezTo>
                        <a:cubicBezTo>
                          <a:pt x="42" y="52"/>
                          <a:pt x="44" y="52"/>
                          <a:pt x="45" y="50"/>
                        </a:cubicBezTo>
                        <a:cubicBezTo>
                          <a:pt x="45" y="46"/>
                          <a:pt x="46" y="41"/>
                          <a:pt x="46" y="36"/>
                        </a:cubicBezTo>
                        <a:cubicBezTo>
                          <a:pt x="46" y="35"/>
                          <a:pt x="44" y="35"/>
                          <a:pt x="44" y="36"/>
                        </a:cubicBezTo>
                        <a:cubicBezTo>
                          <a:pt x="42" y="41"/>
                          <a:pt x="42" y="47"/>
                          <a:pt x="40" y="52"/>
                        </a:cubicBezTo>
                        <a:cubicBezTo>
                          <a:pt x="41" y="52"/>
                          <a:pt x="42" y="52"/>
                          <a:pt x="43" y="52"/>
                        </a:cubicBezTo>
                        <a:cubicBezTo>
                          <a:pt x="43" y="47"/>
                          <a:pt x="44" y="42"/>
                          <a:pt x="44" y="37"/>
                        </a:cubicBezTo>
                        <a:cubicBezTo>
                          <a:pt x="44" y="35"/>
                          <a:pt x="42" y="35"/>
                          <a:pt x="42" y="36"/>
                        </a:cubicBezTo>
                        <a:cubicBezTo>
                          <a:pt x="40" y="42"/>
                          <a:pt x="40" y="48"/>
                          <a:pt x="39" y="53"/>
                        </a:cubicBezTo>
                        <a:cubicBezTo>
                          <a:pt x="40" y="53"/>
                          <a:pt x="40" y="53"/>
                          <a:pt x="41" y="53"/>
                        </a:cubicBezTo>
                        <a:cubicBezTo>
                          <a:pt x="42" y="46"/>
                          <a:pt x="44" y="39"/>
                          <a:pt x="42" y="32"/>
                        </a:cubicBezTo>
                        <a:cubicBezTo>
                          <a:pt x="42" y="31"/>
                          <a:pt x="40" y="31"/>
                          <a:pt x="40" y="32"/>
                        </a:cubicBezTo>
                        <a:cubicBezTo>
                          <a:pt x="39" y="39"/>
                          <a:pt x="39" y="46"/>
                          <a:pt x="37" y="52"/>
                        </a:cubicBezTo>
                        <a:cubicBezTo>
                          <a:pt x="38" y="52"/>
                          <a:pt x="39" y="52"/>
                          <a:pt x="40" y="52"/>
                        </a:cubicBezTo>
                        <a:cubicBezTo>
                          <a:pt x="38" y="47"/>
                          <a:pt x="40" y="41"/>
                          <a:pt x="41" y="35"/>
                        </a:cubicBezTo>
                        <a:cubicBezTo>
                          <a:pt x="41" y="35"/>
                          <a:pt x="40" y="35"/>
                          <a:pt x="39" y="35"/>
                        </a:cubicBezTo>
                        <a:cubicBezTo>
                          <a:pt x="39" y="38"/>
                          <a:pt x="39" y="41"/>
                          <a:pt x="39" y="44"/>
                        </a:cubicBezTo>
                        <a:cubicBezTo>
                          <a:pt x="39" y="46"/>
                          <a:pt x="39" y="48"/>
                          <a:pt x="39" y="50"/>
                        </a:cubicBezTo>
                        <a:cubicBezTo>
                          <a:pt x="38" y="50"/>
                          <a:pt x="37" y="50"/>
                          <a:pt x="36" y="51"/>
                        </a:cubicBezTo>
                        <a:cubicBezTo>
                          <a:pt x="37" y="46"/>
                          <a:pt x="36" y="45"/>
                          <a:pt x="33" y="50"/>
                        </a:cubicBezTo>
                        <a:cubicBezTo>
                          <a:pt x="32" y="49"/>
                          <a:pt x="31" y="50"/>
                          <a:pt x="31" y="51"/>
                        </a:cubicBezTo>
                        <a:cubicBezTo>
                          <a:pt x="31" y="47"/>
                          <a:pt x="21" y="42"/>
                          <a:pt x="18" y="38"/>
                        </a:cubicBezTo>
                        <a:cubicBezTo>
                          <a:pt x="18" y="38"/>
                          <a:pt x="17" y="39"/>
                          <a:pt x="17" y="39"/>
                        </a:cubicBezTo>
                        <a:cubicBezTo>
                          <a:pt x="22" y="44"/>
                          <a:pt x="27" y="49"/>
                          <a:pt x="33" y="53"/>
                        </a:cubicBezTo>
                        <a:cubicBezTo>
                          <a:pt x="34" y="54"/>
                          <a:pt x="35" y="53"/>
                          <a:pt x="34" y="52"/>
                        </a:cubicBezTo>
                        <a:cubicBezTo>
                          <a:pt x="32" y="49"/>
                          <a:pt x="30" y="46"/>
                          <a:pt x="27" y="43"/>
                        </a:cubicBezTo>
                        <a:cubicBezTo>
                          <a:pt x="26" y="42"/>
                          <a:pt x="24" y="43"/>
                          <a:pt x="25" y="44"/>
                        </a:cubicBezTo>
                        <a:cubicBezTo>
                          <a:pt x="27" y="47"/>
                          <a:pt x="29" y="49"/>
                          <a:pt x="32" y="51"/>
                        </a:cubicBezTo>
                        <a:cubicBezTo>
                          <a:pt x="33" y="52"/>
                          <a:pt x="34" y="50"/>
                          <a:pt x="33" y="49"/>
                        </a:cubicBezTo>
                        <a:cubicBezTo>
                          <a:pt x="31" y="47"/>
                          <a:pt x="23" y="40"/>
                          <a:pt x="23" y="47"/>
                        </a:cubicBezTo>
                        <a:cubicBezTo>
                          <a:pt x="23" y="55"/>
                          <a:pt x="39" y="37"/>
                          <a:pt x="35" y="52"/>
                        </a:cubicBezTo>
                        <a:cubicBezTo>
                          <a:pt x="36" y="52"/>
                          <a:pt x="36" y="52"/>
                          <a:pt x="37" y="52"/>
                        </a:cubicBezTo>
                        <a:cubicBezTo>
                          <a:pt x="36" y="48"/>
                          <a:pt x="36" y="44"/>
                          <a:pt x="36" y="40"/>
                        </a:cubicBezTo>
                        <a:cubicBezTo>
                          <a:pt x="35" y="40"/>
                          <a:pt x="35" y="40"/>
                          <a:pt x="34" y="40"/>
                        </a:cubicBezTo>
                        <a:cubicBezTo>
                          <a:pt x="34" y="44"/>
                          <a:pt x="34" y="48"/>
                          <a:pt x="33" y="52"/>
                        </a:cubicBezTo>
                        <a:cubicBezTo>
                          <a:pt x="34" y="52"/>
                          <a:pt x="35" y="52"/>
                          <a:pt x="36" y="52"/>
                        </a:cubicBezTo>
                        <a:cubicBezTo>
                          <a:pt x="34" y="47"/>
                          <a:pt x="35" y="42"/>
                          <a:pt x="35" y="37"/>
                        </a:cubicBezTo>
                        <a:cubicBezTo>
                          <a:pt x="34" y="36"/>
                          <a:pt x="32" y="36"/>
                          <a:pt x="32" y="37"/>
                        </a:cubicBezTo>
                        <a:cubicBezTo>
                          <a:pt x="32" y="41"/>
                          <a:pt x="32" y="46"/>
                          <a:pt x="31" y="50"/>
                        </a:cubicBezTo>
                        <a:cubicBezTo>
                          <a:pt x="32" y="50"/>
                          <a:pt x="32" y="50"/>
                          <a:pt x="33" y="51"/>
                        </a:cubicBezTo>
                        <a:cubicBezTo>
                          <a:pt x="33" y="46"/>
                          <a:pt x="33" y="42"/>
                          <a:pt x="32" y="37"/>
                        </a:cubicBezTo>
                        <a:cubicBezTo>
                          <a:pt x="32" y="36"/>
                          <a:pt x="30" y="36"/>
                          <a:pt x="30" y="37"/>
                        </a:cubicBezTo>
                        <a:cubicBezTo>
                          <a:pt x="30" y="42"/>
                          <a:pt x="29" y="46"/>
                          <a:pt x="28" y="50"/>
                        </a:cubicBezTo>
                        <a:cubicBezTo>
                          <a:pt x="29" y="51"/>
                          <a:pt x="30" y="51"/>
                          <a:pt x="31" y="51"/>
                        </a:cubicBezTo>
                        <a:cubicBezTo>
                          <a:pt x="30" y="46"/>
                          <a:pt x="30" y="40"/>
                          <a:pt x="30" y="35"/>
                        </a:cubicBezTo>
                        <a:cubicBezTo>
                          <a:pt x="30" y="34"/>
                          <a:pt x="28" y="34"/>
                          <a:pt x="28" y="35"/>
                        </a:cubicBezTo>
                        <a:cubicBezTo>
                          <a:pt x="28" y="36"/>
                          <a:pt x="28" y="36"/>
                          <a:pt x="27" y="37"/>
                        </a:cubicBezTo>
                        <a:cubicBezTo>
                          <a:pt x="28" y="41"/>
                          <a:pt x="27" y="42"/>
                          <a:pt x="25" y="41"/>
                        </a:cubicBezTo>
                        <a:cubicBezTo>
                          <a:pt x="26" y="35"/>
                          <a:pt x="26" y="33"/>
                          <a:pt x="25" y="38"/>
                        </a:cubicBezTo>
                        <a:cubicBezTo>
                          <a:pt x="24" y="40"/>
                          <a:pt x="24" y="42"/>
                          <a:pt x="24" y="44"/>
                        </a:cubicBezTo>
                        <a:cubicBezTo>
                          <a:pt x="25" y="44"/>
                          <a:pt x="25" y="44"/>
                          <a:pt x="26" y="44"/>
                        </a:cubicBezTo>
                        <a:cubicBezTo>
                          <a:pt x="26" y="39"/>
                          <a:pt x="26" y="35"/>
                          <a:pt x="27" y="31"/>
                        </a:cubicBezTo>
                        <a:cubicBezTo>
                          <a:pt x="26" y="31"/>
                          <a:pt x="26" y="31"/>
                          <a:pt x="25" y="31"/>
                        </a:cubicBezTo>
                        <a:cubicBezTo>
                          <a:pt x="25" y="34"/>
                          <a:pt x="25" y="38"/>
                          <a:pt x="24" y="42"/>
                        </a:cubicBezTo>
                        <a:cubicBezTo>
                          <a:pt x="23" y="39"/>
                          <a:pt x="23" y="36"/>
                          <a:pt x="23" y="33"/>
                        </a:cubicBezTo>
                        <a:cubicBezTo>
                          <a:pt x="23" y="29"/>
                          <a:pt x="23" y="25"/>
                          <a:pt x="22" y="21"/>
                        </a:cubicBezTo>
                        <a:cubicBezTo>
                          <a:pt x="22" y="21"/>
                          <a:pt x="21" y="20"/>
                          <a:pt x="20" y="21"/>
                        </a:cubicBezTo>
                        <a:cubicBezTo>
                          <a:pt x="19" y="22"/>
                          <a:pt x="18" y="27"/>
                          <a:pt x="18" y="25"/>
                        </a:cubicBezTo>
                        <a:cubicBezTo>
                          <a:pt x="19" y="20"/>
                          <a:pt x="21" y="15"/>
                          <a:pt x="21" y="10"/>
                        </a:cubicBezTo>
                        <a:cubicBezTo>
                          <a:pt x="21" y="9"/>
                          <a:pt x="20" y="8"/>
                          <a:pt x="19" y="9"/>
                        </a:cubicBezTo>
                        <a:cubicBezTo>
                          <a:pt x="15" y="12"/>
                          <a:pt x="9" y="25"/>
                          <a:pt x="11" y="30"/>
                        </a:cubicBezTo>
                        <a:cubicBezTo>
                          <a:pt x="11" y="30"/>
                          <a:pt x="13" y="31"/>
                          <a:pt x="13" y="30"/>
                        </a:cubicBezTo>
                        <a:cubicBezTo>
                          <a:pt x="16" y="23"/>
                          <a:pt x="18" y="16"/>
                          <a:pt x="21" y="10"/>
                        </a:cubicBezTo>
                        <a:cubicBezTo>
                          <a:pt x="21" y="10"/>
                          <a:pt x="20" y="9"/>
                          <a:pt x="19" y="9"/>
                        </a:cubicBezTo>
                        <a:cubicBezTo>
                          <a:pt x="18" y="17"/>
                          <a:pt x="16" y="24"/>
                          <a:pt x="17" y="31"/>
                        </a:cubicBezTo>
                        <a:cubicBezTo>
                          <a:pt x="17" y="32"/>
                          <a:pt x="18" y="33"/>
                          <a:pt x="19" y="32"/>
                        </a:cubicBezTo>
                        <a:cubicBezTo>
                          <a:pt x="22" y="27"/>
                          <a:pt x="23" y="21"/>
                          <a:pt x="24" y="15"/>
                        </a:cubicBezTo>
                        <a:cubicBezTo>
                          <a:pt x="23" y="15"/>
                          <a:pt x="22" y="15"/>
                          <a:pt x="22" y="15"/>
                        </a:cubicBezTo>
                        <a:cubicBezTo>
                          <a:pt x="21" y="22"/>
                          <a:pt x="20" y="30"/>
                          <a:pt x="19" y="38"/>
                        </a:cubicBezTo>
                        <a:cubicBezTo>
                          <a:pt x="20" y="38"/>
                          <a:pt x="21" y="38"/>
                          <a:pt x="22" y="38"/>
                        </a:cubicBezTo>
                        <a:cubicBezTo>
                          <a:pt x="21" y="34"/>
                          <a:pt x="22" y="29"/>
                          <a:pt x="22" y="25"/>
                        </a:cubicBezTo>
                        <a:cubicBezTo>
                          <a:pt x="22" y="25"/>
                          <a:pt x="24" y="16"/>
                          <a:pt x="25" y="19"/>
                        </a:cubicBezTo>
                        <a:cubicBezTo>
                          <a:pt x="26" y="23"/>
                          <a:pt x="26" y="27"/>
                          <a:pt x="27" y="32"/>
                        </a:cubicBezTo>
                        <a:cubicBezTo>
                          <a:pt x="27" y="34"/>
                          <a:pt x="27" y="40"/>
                          <a:pt x="31" y="41"/>
                        </a:cubicBezTo>
                        <a:cubicBezTo>
                          <a:pt x="31" y="41"/>
                          <a:pt x="32" y="40"/>
                          <a:pt x="32" y="40"/>
                        </a:cubicBezTo>
                        <a:cubicBezTo>
                          <a:pt x="33" y="32"/>
                          <a:pt x="33" y="25"/>
                          <a:pt x="34" y="17"/>
                        </a:cubicBezTo>
                        <a:cubicBezTo>
                          <a:pt x="33" y="17"/>
                          <a:pt x="33" y="17"/>
                          <a:pt x="32" y="17"/>
                        </a:cubicBezTo>
                        <a:cubicBezTo>
                          <a:pt x="32" y="24"/>
                          <a:pt x="33" y="30"/>
                          <a:pt x="33" y="37"/>
                        </a:cubicBezTo>
                        <a:cubicBezTo>
                          <a:pt x="34" y="37"/>
                          <a:pt x="34" y="37"/>
                          <a:pt x="35" y="37"/>
                        </a:cubicBezTo>
                        <a:cubicBezTo>
                          <a:pt x="34" y="30"/>
                          <a:pt x="34" y="24"/>
                          <a:pt x="34" y="17"/>
                        </a:cubicBezTo>
                        <a:cubicBezTo>
                          <a:pt x="33" y="17"/>
                          <a:pt x="32" y="17"/>
                          <a:pt x="31" y="17"/>
                        </a:cubicBezTo>
                        <a:cubicBezTo>
                          <a:pt x="34" y="24"/>
                          <a:pt x="36" y="33"/>
                          <a:pt x="34" y="40"/>
                        </a:cubicBezTo>
                        <a:cubicBezTo>
                          <a:pt x="33" y="46"/>
                          <a:pt x="25" y="29"/>
                          <a:pt x="26" y="31"/>
                        </a:cubicBezTo>
                        <a:cubicBezTo>
                          <a:pt x="25" y="30"/>
                          <a:pt x="25" y="30"/>
                          <a:pt x="25" y="29"/>
                        </a:cubicBezTo>
                        <a:cubicBezTo>
                          <a:pt x="22" y="22"/>
                          <a:pt x="26" y="21"/>
                          <a:pt x="37" y="26"/>
                        </a:cubicBezTo>
                        <a:cubicBezTo>
                          <a:pt x="38" y="30"/>
                          <a:pt x="38" y="35"/>
                          <a:pt x="37" y="39"/>
                        </a:cubicBezTo>
                        <a:cubicBezTo>
                          <a:pt x="30" y="43"/>
                          <a:pt x="25" y="43"/>
                          <a:pt x="23" y="38"/>
                        </a:cubicBezTo>
                        <a:cubicBezTo>
                          <a:pt x="23" y="37"/>
                          <a:pt x="22" y="35"/>
                          <a:pt x="22" y="33"/>
                        </a:cubicBezTo>
                        <a:cubicBezTo>
                          <a:pt x="21" y="32"/>
                          <a:pt x="21" y="31"/>
                          <a:pt x="21" y="30"/>
                        </a:cubicBezTo>
                        <a:cubicBezTo>
                          <a:pt x="20" y="24"/>
                          <a:pt x="24" y="22"/>
                          <a:pt x="33" y="24"/>
                        </a:cubicBezTo>
                        <a:cubicBezTo>
                          <a:pt x="35" y="26"/>
                          <a:pt x="35" y="30"/>
                          <a:pt x="35" y="33"/>
                        </a:cubicBezTo>
                        <a:cubicBezTo>
                          <a:pt x="35" y="36"/>
                          <a:pt x="33" y="47"/>
                          <a:pt x="26" y="42"/>
                        </a:cubicBezTo>
                        <a:cubicBezTo>
                          <a:pt x="22" y="39"/>
                          <a:pt x="21" y="31"/>
                          <a:pt x="20" y="27"/>
                        </a:cubicBezTo>
                        <a:cubicBezTo>
                          <a:pt x="20" y="26"/>
                          <a:pt x="20" y="25"/>
                          <a:pt x="20" y="25"/>
                        </a:cubicBezTo>
                        <a:cubicBezTo>
                          <a:pt x="28" y="22"/>
                          <a:pt x="32" y="25"/>
                          <a:pt x="31" y="31"/>
                        </a:cubicBezTo>
                        <a:cubicBezTo>
                          <a:pt x="31" y="32"/>
                          <a:pt x="31" y="46"/>
                          <a:pt x="26" y="41"/>
                        </a:cubicBezTo>
                        <a:cubicBezTo>
                          <a:pt x="22" y="38"/>
                          <a:pt x="21" y="32"/>
                          <a:pt x="20" y="28"/>
                        </a:cubicBezTo>
                        <a:cubicBezTo>
                          <a:pt x="20" y="27"/>
                          <a:pt x="20" y="26"/>
                          <a:pt x="20" y="26"/>
                        </a:cubicBezTo>
                        <a:cubicBezTo>
                          <a:pt x="20" y="22"/>
                          <a:pt x="22" y="22"/>
                          <a:pt x="27" y="24"/>
                        </a:cubicBezTo>
                        <a:cubicBezTo>
                          <a:pt x="28" y="26"/>
                          <a:pt x="29" y="29"/>
                          <a:pt x="29" y="32"/>
                        </a:cubicBezTo>
                        <a:cubicBezTo>
                          <a:pt x="29" y="32"/>
                          <a:pt x="29" y="33"/>
                          <a:pt x="30" y="34"/>
                        </a:cubicBezTo>
                        <a:cubicBezTo>
                          <a:pt x="30" y="37"/>
                          <a:pt x="29" y="38"/>
                          <a:pt x="24" y="37"/>
                        </a:cubicBezTo>
                        <a:cubicBezTo>
                          <a:pt x="23" y="34"/>
                          <a:pt x="23" y="30"/>
                          <a:pt x="23" y="27"/>
                        </a:cubicBezTo>
                        <a:cubicBezTo>
                          <a:pt x="23" y="18"/>
                          <a:pt x="25" y="23"/>
                          <a:pt x="26" y="28"/>
                        </a:cubicBezTo>
                        <a:cubicBezTo>
                          <a:pt x="27" y="31"/>
                          <a:pt x="28" y="34"/>
                          <a:pt x="28" y="37"/>
                        </a:cubicBezTo>
                        <a:cubicBezTo>
                          <a:pt x="28" y="43"/>
                          <a:pt x="24" y="34"/>
                          <a:pt x="23" y="33"/>
                        </a:cubicBezTo>
                        <a:cubicBezTo>
                          <a:pt x="22" y="28"/>
                          <a:pt x="23" y="22"/>
                          <a:pt x="20" y="19"/>
                        </a:cubicBezTo>
                        <a:cubicBezTo>
                          <a:pt x="23" y="22"/>
                          <a:pt x="24" y="29"/>
                          <a:pt x="23" y="34"/>
                        </a:cubicBezTo>
                        <a:cubicBezTo>
                          <a:pt x="22" y="33"/>
                          <a:pt x="21" y="33"/>
                          <a:pt x="19" y="33"/>
                        </a:cubicBezTo>
                        <a:cubicBezTo>
                          <a:pt x="19" y="31"/>
                          <a:pt x="19" y="30"/>
                          <a:pt x="19" y="29"/>
                        </a:cubicBezTo>
                        <a:cubicBezTo>
                          <a:pt x="19" y="27"/>
                          <a:pt x="20" y="25"/>
                          <a:pt x="20" y="22"/>
                        </a:cubicBezTo>
                        <a:cubicBezTo>
                          <a:pt x="20" y="20"/>
                          <a:pt x="21" y="17"/>
                          <a:pt x="19" y="15"/>
                        </a:cubicBezTo>
                        <a:cubicBezTo>
                          <a:pt x="19" y="14"/>
                          <a:pt x="17" y="14"/>
                          <a:pt x="17" y="15"/>
                        </a:cubicBezTo>
                        <a:cubicBezTo>
                          <a:pt x="16" y="20"/>
                          <a:pt x="15" y="25"/>
                          <a:pt x="13" y="29"/>
                        </a:cubicBezTo>
                        <a:cubicBezTo>
                          <a:pt x="14" y="29"/>
                          <a:pt x="14" y="30"/>
                          <a:pt x="15" y="30"/>
                        </a:cubicBezTo>
                        <a:cubicBezTo>
                          <a:pt x="16" y="22"/>
                          <a:pt x="20" y="16"/>
                          <a:pt x="20" y="8"/>
                        </a:cubicBezTo>
                        <a:cubicBezTo>
                          <a:pt x="20" y="7"/>
                          <a:pt x="18" y="7"/>
                          <a:pt x="17" y="8"/>
                        </a:cubicBezTo>
                        <a:cubicBezTo>
                          <a:pt x="14" y="12"/>
                          <a:pt x="12" y="16"/>
                          <a:pt x="10" y="21"/>
                        </a:cubicBezTo>
                        <a:cubicBezTo>
                          <a:pt x="9" y="22"/>
                          <a:pt x="11" y="23"/>
                          <a:pt x="12" y="22"/>
                        </a:cubicBezTo>
                        <a:cubicBezTo>
                          <a:pt x="14" y="18"/>
                          <a:pt x="17" y="14"/>
                          <a:pt x="19" y="9"/>
                        </a:cubicBezTo>
                        <a:cubicBezTo>
                          <a:pt x="20" y="8"/>
                          <a:pt x="18" y="7"/>
                          <a:pt x="17" y="8"/>
                        </a:cubicBezTo>
                        <a:cubicBezTo>
                          <a:pt x="15" y="12"/>
                          <a:pt x="13" y="15"/>
                          <a:pt x="10" y="18"/>
                        </a:cubicBezTo>
                        <a:cubicBezTo>
                          <a:pt x="11" y="18"/>
                          <a:pt x="11" y="19"/>
                          <a:pt x="12" y="19"/>
                        </a:cubicBezTo>
                        <a:cubicBezTo>
                          <a:pt x="12" y="16"/>
                          <a:pt x="13" y="15"/>
                          <a:pt x="16" y="15"/>
                        </a:cubicBezTo>
                        <a:cubicBezTo>
                          <a:pt x="16" y="17"/>
                          <a:pt x="16" y="19"/>
                          <a:pt x="15" y="21"/>
                        </a:cubicBezTo>
                        <a:cubicBezTo>
                          <a:pt x="15" y="26"/>
                          <a:pt x="15" y="31"/>
                          <a:pt x="14" y="35"/>
                        </a:cubicBezTo>
                        <a:cubicBezTo>
                          <a:pt x="14" y="35"/>
                          <a:pt x="15" y="35"/>
                          <a:pt x="16" y="35"/>
                        </a:cubicBezTo>
                        <a:cubicBezTo>
                          <a:pt x="15" y="28"/>
                          <a:pt x="17" y="21"/>
                          <a:pt x="19" y="14"/>
                        </a:cubicBezTo>
                        <a:cubicBezTo>
                          <a:pt x="18" y="14"/>
                          <a:pt x="17" y="14"/>
                          <a:pt x="17" y="14"/>
                        </a:cubicBezTo>
                        <a:cubicBezTo>
                          <a:pt x="16" y="19"/>
                          <a:pt x="16" y="24"/>
                          <a:pt x="13" y="28"/>
                        </a:cubicBezTo>
                        <a:cubicBezTo>
                          <a:pt x="13" y="29"/>
                          <a:pt x="14" y="29"/>
                          <a:pt x="15" y="29"/>
                        </a:cubicBezTo>
                        <a:cubicBezTo>
                          <a:pt x="15" y="20"/>
                          <a:pt x="20" y="14"/>
                          <a:pt x="22" y="6"/>
                        </a:cubicBezTo>
                        <a:cubicBezTo>
                          <a:pt x="22" y="5"/>
                          <a:pt x="21" y="4"/>
                          <a:pt x="21" y="4"/>
                        </a:cubicBezTo>
                        <a:cubicBezTo>
                          <a:pt x="18" y="5"/>
                          <a:pt x="16" y="5"/>
                          <a:pt x="14" y="7"/>
                        </a:cubicBezTo>
                        <a:cubicBezTo>
                          <a:pt x="13" y="8"/>
                          <a:pt x="12" y="10"/>
                          <a:pt x="11" y="12"/>
                        </a:cubicBezTo>
                        <a:cubicBezTo>
                          <a:pt x="9" y="16"/>
                          <a:pt x="9" y="14"/>
                          <a:pt x="13" y="7"/>
                        </a:cubicBezTo>
                        <a:cubicBezTo>
                          <a:pt x="15" y="5"/>
                          <a:pt x="17" y="4"/>
                          <a:pt x="20" y="3"/>
                        </a:cubicBezTo>
                        <a:cubicBezTo>
                          <a:pt x="21" y="3"/>
                          <a:pt x="20" y="1"/>
                          <a:pt x="19" y="1"/>
                        </a:cubicBezTo>
                        <a:cubicBezTo>
                          <a:pt x="11" y="2"/>
                          <a:pt x="0" y="10"/>
                          <a:pt x="3" y="19"/>
                        </a:cubicBezTo>
                        <a:cubicBezTo>
                          <a:pt x="3" y="20"/>
                          <a:pt x="4" y="20"/>
                          <a:pt x="5" y="19"/>
                        </a:cubicBezTo>
                        <a:cubicBezTo>
                          <a:pt x="7" y="16"/>
                          <a:pt x="10" y="13"/>
                          <a:pt x="13" y="10"/>
                        </a:cubicBezTo>
                        <a:cubicBezTo>
                          <a:pt x="14" y="9"/>
                          <a:pt x="13" y="8"/>
                          <a:pt x="12" y="8"/>
                        </a:cubicBezTo>
                        <a:cubicBezTo>
                          <a:pt x="8" y="10"/>
                          <a:pt x="7" y="12"/>
                          <a:pt x="5" y="15"/>
                        </a:cubicBezTo>
                        <a:cubicBezTo>
                          <a:pt x="5" y="16"/>
                          <a:pt x="5" y="17"/>
                          <a:pt x="6" y="17"/>
                        </a:cubicBezTo>
                        <a:cubicBezTo>
                          <a:pt x="10" y="17"/>
                          <a:pt x="13" y="14"/>
                          <a:pt x="16" y="11"/>
                        </a:cubicBezTo>
                        <a:cubicBezTo>
                          <a:pt x="16" y="10"/>
                          <a:pt x="15" y="9"/>
                          <a:pt x="15" y="9"/>
                        </a:cubicBezTo>
                        <a:cubicBezTo>
                          <a:pt x="9" y="8"/>
                          <a:pt x="7" y="16"/>
                          <a:pt x="5" y="20"/>
                        </a:cubicBezTo>
                        <a:cubicBezTo>
                          <a:pt x="4" y="21"/>
                          <a:pt x="7" y="22"/>
                          <a:pt x="7" y="21"/>
                        </a:cubicBezTo>
                        <a:cubicBezTo>
                          <a:pt x="9" y="17"/>
                          <a:pt x="10" y="14"/>
                          <a:pt x="9" y="11"/>
                        </a:cubicBezTo>
                        <a:cubicBezTo>
                          <a:pt x="9" y="10"/>
                          <a:pt x="8" y="9"/>
                          <a:pt x="8" y="10"/>
                        </a:cubicBezTo>
                        <a:cubicBezTo>
                          <a:pt x="2" y="12"/>
                          <a:pt x="2" y="22"/>
                          <a:pt x="3" y="27"/>
                        </a:cubicBezTo>
                        <a:cubicBezTo>
                          <a:pt x="3" y="28"/>
                          <a:pt x="4" y="29"/>
                          <a:pt x="5" y="28"/>
                        </a:cubicBezTo>
                        <a:cubicBezTo>
                          <a:pt x="6" y="24"/>
                          <a:pt x="7" y="21"/>
                          <a:pt x="7" y="17"/>
                        </a:cubicBezTo>
                        <a:cubicBezTo>
                          <a:pt x="8" y="16"/>
                          <a:pt x="5" y="16"/>
                          <a:pt x="5" y="17"/>
                        </a:cubicBezTo>
                        <a:cubicBezTo>
                          <a:pt x="3" y="25"/>
                          <a:pt x="3" y="34"/>
                          <a:pt x="10" y="40"/>
                        </a:cubicBezTo>
                        <a:cubicBezTo>
                          <a:pt x="11" y="41"/>
                          <a:pt x="12" y="40"/>
                          <a:pt x="12" y="39"/>
                        </a:cubicBezTo>
                        <a:cubicBezTo>
                          <a:pt x="11" y="36"/>
                          <a:pt x="10" y="35"/>
                          <a:pt x="8" y="33"/>
                        </a:cubicBezTo>
                        <a:cubicBezTo>
                          <a:pt x="8" y="33"/>
                          <a:pt x="7" y="33"/>
                          <a:pt x="6" y="34"/>
                        </a:cubicBezTo>
                        <a:cubicBezTo>
                          <a:pt x="9" y="38"/>
                          <a:pt x="12" y="41"/>
                          <a:pt x="17" y="44"/>
                        </a:cubicBezTo>
                        <a:cubicBezTo>
                          <a:pt x="18" y="45"/>
                          <a:pt x="19" y="43"/>
                          <a:pt x="18" y="42"/>
                        </a:cubicBezTo>
                        <a:cubicBezTo>
                          <a:pt x="16" y="38"/>
                          <a:pt x="12" y="35"/>
                          <a:pt x="9" y="31"/>
                        </a:cubicBezTo>
                        <a:cubicBezTo>
                          <a:pt x="8" y="30"/>
                          <a:pt x="6" y="31"/>
                          <a:pt x="7" y="32"/>
                        </a:cubicBezTo>
                        <a:cubicBezTo>
                          <a:pt x="11" y="38"/>
                          <a:pt x="15" y="44"/>
                          <a:pt x="21" y="48"/>
                        </a:cubicBezTo>
                        <a:cubicBezTo>
                          <a:pt x="22" y="49"/>
                          <a:pt x="23" y="48"/>
                          <a:pt x="23" y="47"/>
                        </a:cubicBezTo>
                        <a:cubicBezTo>
                          <a:pt x="19" y="41"/>
                          <a:pt x="15" y="36"/>
                          <a:pt x="10" y="32"/>
                        </a:cubicBezTo>
                        <a:cubicBezTo>
                          <a:pt x="9" y="32"/>
                          <a:pt x="7" y="33"/>
                          <a:pt x="8" y="34"/>
                        </a:cubicBezTo>
                        <a:cubicBezTo>
                          <a:pt x="10" y="38"/>
                          <a:pt x="12" y="42"/>
                          <a:pt x="16" y="46"/>
                        </a:cubicBezTo>
                        <a:cubicBezTo>
                          <a:pt x="17" y="47"/>
                          <a:pt x="19" y="46"/>
                          <a:pt x="18" y="44"/>
                        </a:cubicBezTo>
                        <a:cubicBezTo>
                          <a:pt x="16" y="39"/>
                          <a:pt x="12" y="34"/>
                          <a:pt x="10" y="29"/>
                        </a:cubicBezTo>
                        <a:cubicBezTo>
                          <a:pt x="9" y="29"/>
                          <a:pt x="9" y="30"/>
                          <a:pt x="8" y="30"/>
                        </a:cubicBezTo>
                        <a:cubicBezTo>
                          <a:pt x="11" y="34"/>
                          <a:pt x="14" y="38"/>
                          <a:pt x="18" y="41"/>
                        </a:cubicBezTo>
                        <a:cubicBezTo>
                          <a:pt x="19" y="42"/>
                          <a:pt x="21" y="41"/>
                          <a:pt x="20" y="40"/>
                        </a:cubicBezTo>
                        <a:cubicBezTo>
                          <a:pt x="17" y="35"/>
                          <a:pt x="13" y="31"/>
                          <a:pt x="9" y="27"/>
                        </a:cubicBezTo>
                        <a:cubicBezTo>
                          <a:pt x="8" y="26"/>
                          <a:pt x="7" y="27"/>
                          <a:pt x="8" y="28"/>
                        </a:cubicBezTo>
                        <a:cubicBezTo>
                          <a:pt x="10" y="32"/>
                          <a:pt x="12" y="36"/>
                          <a:pt x="16" y="40"/>
                        </a:cubicBezTo>
                        <a:cubicBezTo>
                          <a:pt x="16" y="41"/>
                          <a:pt x="18" y="40"/>
                          <a:pt x="18" y="39"/>
                        </a:cubicBezTo>
                        <a:cubicBezTo>
                          <a:pt x="16" y="31"/>
                          <a:pt x="13" y="24"/>
                          <a:pt x="7" y="19"/>
                        </a:cubicBezTo>
                        <a:cubicBezTo>
                          <a:pt x="6" y="18"/>
                          <a:pt x="5" y="18"/>
                          <a:pt x="5" y="19"/>
                        </a:cubicBezTo>
                        <a:cubicBezTo>
                          <a:pt x="4" y="23"/>
                          <a:pt x="5" y="26"/>
                          <a:pt x="6" y="29"/>
                        </a:cubicBezTo>
                        <a:cubicBezTo>
                          <a:pt x="7" y="30"/>
                          <a:pt x="8" y="30"/>
                          <a:pt x="8" y="30"/>
                        </a:cubicBezTo>
                        <a:cubicBezTo>
                          <a:pt x="13" y="26"/>
                          <a:pt x="13" y="18"/>
                          <a:pt x="9" y="13"/>
                        </a:cubicBezTo>
                        <a:cubicBezTo>
                          <a:pt x="9" y="13"/>
                          <a:pt x="8" y="13"/>
                          <a:pt x="7" y="13"/>
                        </a:cubicBezTo>
                        <a:cubicBezTo>
                          <a:pt x="2" y="18"/>
                          <a:pt x="5" y="26"/>
                          <a:pt x="6" y="32"/>
                        </a:cubicBezTo>
                        <a:cubicBezTo>
                          <a:pt x="6" y="33"/>
                          <a:pt x="8" y="33"/>
                          <a:pt x="8" y="32"/>
                        </a:cubicBezTo>
                        <a:cubicBezTo>
                          <a:pt x="9" y="27"/>
                          <a:pt x="9" y="21"/>
                          <a:pt x="11" y="16"/>
                        </a:cubicBezTo>
                        <a:cubicBezTo>
                          <a:pt x="10" y="16"/>
                          <a:pt x="9" y="16"/>
                          <a:pt x="8" y="16"/>
                        </a:cubicBezTo>
                        <a:cubicBezTo>
                          <a:pt x="8" y="21"/>
                          <a:pt x="8" y="26"/>
                          <a:pt x="7" y="31"/>
                        </a:cubicBezTo>
                        <a:cubicBezTo>
                          <a:pt x="7" y="32"/>
                          <a:pt x="9" y="32"/>
                          <a:pt x="10" y="31"/>
                        </a:cubicBezTo>
                        <a:cubicBezTo>
                          <a:pt x="11" y="25"/>
                          <a:pt x="12" y="20"/>
                          <a:pt x="12" y="14"/>
                        </a:cubicBezTo>
                        <a:cubicBezTo>
                          <a:pt x="12" y="13"/>
                          <a:pt x="10" y="13"/>
                          <a:pt x="10" y="14"/>
                        </a:cubicBezTo>
                        <a:cubicBezTo>
                          <a:pt x="7" y="19"/>
                          <a:pt x="7" y="24"/>
                          <a:pt x="8" y="30"/>
                        </a:cubicBezTo>
                        <a:cubicBezTo>
                          <a:pt x="8" y="31"/>
                          <a:pt x="9" y="31"/>
                          <a:pt x="9" y="31"/>
                        </a:cubicBezTo>
                        <a:cubicBezTo>
                          <a:pt x="14" y="28"/>
                          <a:pt x="14" y="22"/>
                          <a:pt x="14" y="17"/>
                        </a:cubicBezTo>
                        <a:cubicBezTo>
                          <a:pt x="14" y="17"/>
                          <a:pt x="13" y="16"/>
                          <a:pt x="12" y="17"/>
                        </a:cubicBezTo>
                        <a:cubicBezTo>
                          <a:pt x="7" y="20"/>
                          <a:pt x="6" y="28"/>
                          <a:pt x="9" y="33"/>
                        </a:cubicBezTo>
                        <a:cubicBezTo>
                          <a:pt x="10" y="33"/>
                          <a:pt x="11" y="33"/>
                          <a:pt x="11" y="33"/>
                        </a:cubicBezTo>
                        <a:cubicBezTo>
                          <a:pt x="14" y="31"/>
                          <a:pt x="15" y="29"/>
                          <a:pt x="16" y="25"/>
                        </a:cubicBezTo>
                        <a:cubicBezTo>
                          <a:pt x="15" y="25"/>
                          <a:pt x="14" y="25"/>
                          <a:pt x="13" y="25"/>
                        </a:cubicBezTo>
                        <a:cubicBezTo>
                          <a:pt x="12" y="32"/>
                          <a:pt x="14" y="38"/>
                          <a:pt x="19" y="43"/>
                        </a:cubicBezTo>
                        <a:cubicBezTo>
                          <a:pt x="19" y="44"/>
                          <a:pt x="21" y="44"/>
                          <a:pt x="21" y="43"/>
                        </a:cubicBezTo>
                        <a:cubicBezTo>
                          <a:pt x="20" y="39"/>
                          <a:pt x="20" y="36"/>
                          <a:pt x="18" y="32"/>
                        </a:cubicBezTo>
                        <a:cubicBezTo>
                          <a:pt x="17" y="31"/>
                          <a:pt x="15" y="32"/>
                          <a:pt x="15" y="33"/>
                        </a:cubicBezTo>
                        <a:cubicBezTo>
                          <a:pt x="17" y="38"/>
                          <a:pt x="18" y="43"/>
                          <a:pt x="20" y="48"/>
                        </a:cubicBezTo>
                        <a:cubicBezTo>
                          <a:pt x="21" y="48"/>
                          <a:pt x="22" y="47"/>
                          <a:pt x="23" y="47"/>
                        </a:cubicBezTo>
                        <a:cubicBezTo>
                          <a:pt x="21" y="44"/>
                          <a:pt x="21" y="44"/>
                          <a:pt x="20" y="41"/>
                        </a:cubicBezTo>
                        <a:cubicBezTo>
                          <a:pt x="19" y="41"/>
                          <a:pt x="18" y="42"/>
                          <a:pt x="18" y="42"/>
                        </a:cubicBezTo>
                        <a:cubicBezTo>
                          <a:pt x="19" y="44"/>
                          <a:pt x="20" y="46"/>
                          <a:pt x="23" y="48"/>
                        </a:cubicBezTo>
                        <a:cubicBezTo>
                          <a:pt x="23" y="48"/>
                          <a:pt x="33" y="54"/>
                          <a:pt x="26" y="52"/>
                        </a:cubicBezTo>
                        <a:cubicBezTo>
                          <a:pt x="26" y="53"/>
                          <a:pt x="26" y="54"/>
                          <a:pt x="26" y="55"/>
                        </a:cubicBezTo>
                        <a:cubicBezTo>
                          <a:pt x="28" y="55"/>
                          <a:pt x="31" y="55"/>
                          <a:pt x="33" y="56"/>
                        </a:cubicBezTo>
                        <a:cubicBezTo>
                          <a:pt x="33" y="55"/>
                          <a:pt x="34" y="54"/>
                          <a:pt x="34" y="54"/>
                        </a:cubicBezTo>
                        <a:cubicBezTo>
                          <a:pt x="30" y="53"/>
                          <a:pt x="26" y="52"/>
                          <a:pt x="21" y="51"/>
                        </a:cubicBezTo>
                        <a:cubicBezTo>
                          <a:pt x="20" y="51"/>
                          <a:pt x="20" y="53"/>
                          <a:pt x="21" y="54"/>
                        </a:cubicBezTo>
                        <a:cubicBezTo>
                          <a:pt x="22" y="54"/>
                          <a:pt x="24" y="55"/>
                          <a:pt x="25" y="55"/>
                        </a:cubicBezTo>
                        <a:cubicBezTo>
                          <a:pt x="25" y="54"/>
                          <a:pt x="25" y="54"/>
                          <a:pt x="25" y="53"/>
                        </a:cubicBezTo>
                        <a:cubicBezTo>
                          <a:pt x="26" y="53"/>
                          <a:pt x="26" y="54"/>
                          <a:pt x="26" y="54"/>
                        </a:cubicBezTo>
                        <a:cubicBezTo>
                          <a:pt x="28" y="54"/>
                          <a:pt x="28" y="53"/>
                          <a:pt x="27" y="52"/>
                        </a:cubicBezTo>
                        <a:cubicBezTo>
                          <a:pt x="26" y="51"/>
                          <a:pt x="24" y="51"/>
                          <a:pt x="23" y="50"/>
                        </a:cubicBezTo>
                        <a:cubicBezTo>
                          <a:pt x="23" y="50"/>
                          <a:pt x="22" y="51"/>
                          <a:pt x="22" y="52"/>
                        </a:cubicBezTo>
                        <a:cubicBezTo>
                          <a:pt x="23" y="52"/>
                          <a:pt x="25" y="53"/>
                          <a:pt x="26" y="53"/>
                        </a:cubicBezTo>
                        <a:cubicBezTo>
                          <a:pt x="26" y="52"/>
                          <a:pt x="27" y="52"/>
                          <a:pt x="27" y="51"/>
                        </a:cubicBezTo>
                        <a:cubicBezTo>
                          <a:pt x="24" y="50"/>
                          <a:pt x="22" y="49"/>
                          <a:pt x="19" y="48"/>
                        </a:cubicBezTo>
                        <a:cubicBezTo>
                          <a:pt x="18" y="47"/>
                          <a:pt x="17" y="49"/>
                          <a:pt x="18" y="50"/>
                        </a:cubicBezTo>
                        <a:cubicBezTo>
                          <a:pt x="21" y="52"/>
                          <a:pt x="24" y="52"/>
                          <a:pt x="27" y="53"/>
                        </a:cubicBezTo>
                        <a:cubicBezTo>
                          <a:pt x="29" y="53"/>
                          <a:pt x="30" y="52"/>
                          <a:pt x="28" y="51"/>
                        </a:cubicBezTo>
                        <a:cubicBezTo>
                          <a:pt x="24" y="49"/>
                          <a:pt x="21" y="47"/>
                          <a:pt x="16" y="46"/>
                        </a:cubicBezTo>
                        <a:cubicBezTo>
                          <a:pt x="15" y="45"/>
                          <a:pt x="14" y="47"/>
                          <a:pt x="15" y="48"/>
                        </a:cubicBezTo>
                        <a:cubicBezTo>
                          <a:pt x="18" y="49"/>
                          <a:pt x="21" y="51"/>
                          <a:pt x="23" y="52"/>
                        </a:cubicBezTo>
                        <a:cubicBezTo>
                          <a:pt x="23" y="51"/>
                          <a:pt x="24" y="51"/>
                          <a:pt x="24" y="50"/>
                        </a:cubicBezTo>
                        <a:cubicBezTo>
                          <a:pt x="15" y="47"/>
                          <a:pt x="9" y="43"/>
                          <a:pt x="4" y="36"/>
                        </a:cubicBezTo>
                        <a:cubicBezTo>
                          <a:pt x="3" y="36"/>
                          <a:pt x="3" y="37"/>
                          <a:pt x="2" y="37"/>
                        </a:cubicBezTo>
                        <a:cubicBezTo>
                          <a:pt x="7" y="41"/>
                          <a:pt x="10" y="45"/>
                          <a:pt x="16" y="47"/>
                        </a:cubicBezTo>
                        <a:cubicBezTo>
                          <a:pt x="17" y="47"/>
                          <a:pt x="18" y="46"/>
                          <a:pt x="17" y="45"/>
                        </a:cubicBezTo>
                        <a:cubicBezTo>
                          <a:pt x="14" y="42"/>
                          <a:pt x="12" y="41"/>
                          <a:pt x="8" y="39"/>
                        </a:cubicBezTo>
                        <a:cubicBezTo>
                          <a:pt x="7" y="38"/>
                          <a:pt x="6" y="40"/>
                          <a:pt x="7" y="41"/>
                        </a:cubicBezTo>
                        <a:cubicBezTo>
                          <a:pt x="10" y="43"/>
                          <a:pt x="12" y="45"/>
                          <a:pt x="15" y="47"/>
                        </a:cubicBezTo>
                        <a:cubicBezTo>
                          <a:pt x="16" y="47"/>
                          <a:pt x="18" y="45"/>
                          <a:pt x="16" y="45"/>
                        </a:cubicBezTo>
                        <a:cubicBezTo>
                          <a:pt x="14" y="43"/>
                          <a:pt x="13" y="42"/>
                          <a:pt x="11" y="40"/>
                        </a:cubicBezTo>
                        <a:cubicBezTo>
                          <a:pt x="8" y="38"/>
                          <a:pt x="9" y="39"/>
                          <a:pt x="14" y="44"/>
                        </a:cubicBezTo>
                        <a:cubicBezTo>
                          <a:pt x="15" y="43"/>
                          <a:pt x="16" y="43"/>
                          <a:pt x="16" y="42"/>
                        </a:cubicBezTo>
                        <a:cubicBezTo>
                          <a:pt x="13" y="39"/>
                          <a:pt x="10" y="35"/>
                          <a:pt x="6" y="32"/>
                        </a:cubicBezTo>
                        <a:cubicBezTo>
                          <a:pt x="5" y="32"/>
                          <a:pt x="4" y="32"/>
                          <a:pt x="4" y="33"/>
                        </a:cubicBezTo>
                        <a:cubicBezTo>
                          <a:pt x="6" y="37"/>
                          <a:pt x="5" y="37"/>
                          <a:pt x="7" y="40"/>
                        </a:cubicBezTo>
                        <a:cubicBezTo>
                          <a:pt x="8" y="40"/>
                          <a:pt x="8" y="39"/>
                          <a:pt x="9" y="39"/>
                        </a:cubicBezTo>
                        <a:cubicBezTo>
                          <a:pt x="7" y="36"/>
                          <a:pt x="6" y="34"/>
                          <a:pt x="5" y="31"/>
                        </a:cubicBezTo>
                        <a:cubicBezTo>
                          <a:pt x="5" y="30"/>
                          <a:pt x="3" y="30"/>
                          <a:pt x="3" y="31"/>
                        </a:cubicBezTo>
                        <a:cubicBezTo>
                          <a:pt x="3" y="33"/>
                          <a:pt x="3" y="35"/>
                          <a:pt x="3" y="37"/>
                        </a:cubicBezTo>
                        <a:cubicBezTo>
                          <a:pt x="4" y="37"/>
                          <a:pt x="4" y="37"/>
                          <a:pt x="5" y="37"/>
                        </a:cubicBezTo>
                        <a:cubicBezTo>
                          <a:pt x="4" y="33"/>
                          <a:pt x="4" y="29"/>
                          <a:pt x="3" y="25"/>
                        </a:cubicBezTo>
                        <a:cubicBezTo>
                          <a:pt x="3" y="24"/>
                          <a:pt x="0" y="24"/>
                          <a:pt x="1" y="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1" name="Freeform 297"/>
                  <p:cNvSpPr/>
                  <p:nvPr/>
                </p:nvSpPr>
                <p:spPr bwMode="auto">
                  <a:xfrm>
                    <a:off x="911" y="1613"/>
                    <a:ext cx="35" cy="39"/>
                  </a:xfrm>
                  <a:custGeom>
                    <a:avLst/>
                    <a:gdLst>
                      <a:gd name="T0" fmla="*/ 11 w 52"/>
                      <a:gd name="T1" fmla="*/ 10 h 59"/>
                      <a:gd name="T2" fmla="*/ 1 w 52"/>
                      <a:gd name="T3" fmla="*/ 13 h 59"/>
                      <a:gd name="T4" fmla="*/ 20 w 52"/>
                      <a:gd name="T5" fmla="*/ 9 h 59"/>
                      <a:gd name="T6" fmla="*/ 12 w 52"/>
                      <a:gd name="T7" fmla="*/ 8 h 59"/>
                      <a:gd name="T8" fmla="*/ 15 w 52"/>
                      <a:gd name="T9" fmla="*/ 4 h 59"/>
                      <a:gd name="T10" fmla="*/ 18 w 52"/>
                      <a:gd name="T11" fmla="*/ 18 h 59"/>
                      <a:gd name="T12" fmla="*/ 15 w 52"/>
                      <a:gd name="T13" fmla="*/ 7 h 59"/>
                      <a:gd name="T14" fmla="*/ 18 w 52"/>
                      <a:gd name="T15" fmla="*/ 7 h 59"/>
                      <a:gd name="T16" fmla="*/ 18 w 52"/>
                      <a:gd name="T17" fmla="*/ 15 h 59"/>
                      <a:gd name="T18" fmla="*/ 22 w 52"/>
                      <a:gd name="T19" fmla="*/ 17 h 59"/>
                      <a:gd name="T20" fmla="*/ 31 w 52"/>
                      <a:gd name="T21" fmla="*/ 18 h 59"/>
                      <a:gd name="T22" fmla="*/ 33 w 52"/>
                      <a:gd name="T23" fmla="*/ 22 h 59"/>
                      <a:gd name="T24" fmla="*/ 34 w 52"/>
                      <a:gd name="T25" fmla="*/ 38 h 59"/>
                      <a:gd name="T26" fmla="*/ 35 w 52"/>
                      <a:gd name="T27" fmla="*/ 48 h 59"/>
                      <a:gd name="T28" fmla="*/ 38 w 52"/>
                      <a:gd name="T29" fmla="*/ 49 h 59"/>
                      <a:gd name="T30" fmla="*/ 38 w 52"/>
                      <a:gd name="T31" fmla="*/ 54 h 59"/>
                      <a:gd name="T32" fmla="*/ 30 w 52"/>
                      <a:gd name="T33" fmla="*/ 16 h 59"/>
                      <a:gd name="T34" fmla="*/ 37 w 52"/>
                      <a:gd name="T35" fmla="*/ 38 h 59"/>
                      <a:gd name="T36" fmla="*/ 38 w 52"/>
                      <a:gd name="T37" fmla="*/ 33 h 59"/>
                      <a:gd name="T38" fmla="*/ 32 w 52"/>
                      <a:gd name="T39" fmla="*/ 10 h 59"/>
                      <a:gd name="T40" fmla="*/ 38 w 52"/>
                      <a:gd name="T41" fmla="*/ 15 h 59"/>
                      <a:gd name="T42" fmla="*/ 45 w 52"/>
                      <a:gd name="T43" fmla="*/ 39 h 59"/>
                      <a:gd name="T44" fmla="*/ 40 w 52"/>
                      <a:gd name="T45" fmla="*/ 15 h 59"/>
                      <a:gd name="T46" fmla="*/ 45 w 52"/>
                      <a:gd name="T47" fmla="*/ 35 h 59"/>
                      <a:gd name="T48" fmla="*/ 43 w 52"/>
                      <a:gd name="T49" fmla="*/ 41 h 59"/>
                      <a:gd name="T50" fmla="*/ 44 w 52"/>
                      <a:gd name="T51" fmla="*/ 44 h 59"/>
                      <a:gd name="T52" fmla="*/ 48 w 52"/>
                      <a:gd name="T53" fmla="*/ 38 h 59"/>
                      <a:gd name="T54" fmla="*/ 45 w 52"/>
                      <a:gd name="T55" fmla="*/ 43 h 59"/>
                      <a:gd name="T56" fmla="*/ 47 w 52"/>
                      <a:gd name="T57" fmla="*/ 38 h 59"/>
                      <a:gd name="T58" fmla="*/ 43 w 52"/>
                      <a:gd name="T59" fmla="*/ 41 h 59"/>
                      <a:gd name="T60" fmla="*/ 45 w 52"/>
                      <a:gd name="T61" fmla="*/ 35 h 59"/>
                      <a:gd name="T62" fmla="*/ 47 w 52"/>
                      <a:gd name="T63" fmla="*/ 36 h 59"/>
                      <a:gd name="T64" fmla="*/ 40 w 52"/>
                      <a:gd name="T65" fmla="*/ 15 h 59"/>
                      <a:gd name="T66" fmla="*/ 43 w 52"/>
                      <a:gd name="T67" fmla="*/ 40 h 59"/>
                      <a:gd name="T68" fmla="*/ 44 w 52"/>
                      <a:gd name="T69" fmla="*/ 42 h 59"/>
                      <a:gd name="T70" fmla="*/ 36 w 52"/>
                      <a:gd name="T71" fmla="*/ 16 h 59"/>
                      <a:gd name="T72" fmla="*/ 30 w 52"/>
                      <a:gd name="T73" fmla="*/ 13 h 59"/>
                      <a:gd name="T74" fmla="*/ 42 w 52"/>
                      <a:gd name="T75" fmla="*/ 40 h 59"/>
                      <a:gd name="T76" fmla="*/ 36 w 52"/>
                      <a:gd name="T77" fmla="*/ 24 h 59"/>
                      <a:gd name="T78" fmla="*/ 38 w 52"/>
                      <a:gd name="T79" fmla="*/ 29 h 59"/>
                      <a:gd name="T80" fmla="*/ 40 w 52"/>
                      <a:gd name="T81" fmla="*/ 48 h 59"/>
                      <a:gd name="T82" fmla="*/ 31 w 52"/>
                      <a:gd name="T83" fmla="*/ 58 h 59"/>
                      <a:gd name="T84" fmla="*/ 38 w 52"/>
                      <a:gd name="T85" fmla="*/ 39 h 59"/>
                      <a:gd name="T86" fmla="*/ 35 w 52"/>
                      <a:gd name="T87" fmla="*/ 47 h 59"/>
                      <a:gd name="T88" fmla="*/ 34 w 52"/>
                      <a:gd name="T89" fmla="*/ 24 h 59"/>
                      <a:gd name="T90" fmla="*/ 34 w 52"/>
                      <a:gd name="T91" fmla="*/ 37 h 59"/>
                      <a:gd name="T92" fmla="*/ 28 w 52"/>
                      <a:gd name="T93" fmla="*/ 11 h 59"/>
                      <a:gd name="T94" fmla="*/ 27 w 52"/>
                      <a:gd name="T95" fmla="*/ 5 h 59"/>
                      <a:gd name="T96" fmla="*/ 27 w 52"/>
                      <a:gd name="T97" fmla="*/ 8 h 59"/>
                      <a:gd name="T98" fmla="*/ 22 w 52"/>
                      <a:gd name="T99" fmla="*/ 20 h 59"/>
                      <a:gd name="T100" fmla="*/ 16 w 52"/>
                      <a:gd name="T101" fmla="*/ 14 h 59"/>
                      <a:gd name="T102" fmla="*/ 21 w 52"/>
                      <a:gd name="T103" fmla="*/ 7 h 59"/>
                      <a:gd name="T104" fmla="*/ 9 w 52"/>
                      <a:gd name="T105" fmla="*/ 18 h 59"/>
                      <a:gd name="T106" fmla="*/ 16 w 52"/>
                      <a:gd name="T107" fmla="*/ 17 h 59"/>
                      <a:gd name="T108" fmla="*/ 15 w 52"/>
                      <a:gd name="T109" fmla="*/ 7 h 59"/>
                      <a:gd name="T110" fmla="*/ 8 w 52"/>
                      <a:gd name="T111" fmla="*/ 8 h 59"/>
                      <a:gd name="T112" fmla="*/ 20 w 52"/>
                      <a:gd name="T113" fmla="*/ 9 h 59"/>
                      <a:gd name="T114" fmla="*/ 0 w 52"/>
                      <a:gd name="T115" fmla="*/ 13 h 59"/>
                      <a:gd name="T116" fmla="*/ 11 w 52"/>
                      <a:gd name="T117" fmla="*/ 10 h 59"/>
                      <a:gd name="T118" fmla="*/ 3 w 52"/>
                      <a:gd name="T119" fmla="*/ 15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2" h="59">
                        <a:moveTo>
                          <a:pt x="4" y="17"/>
                        </a:moveTo>
                        <a:cubicBezTo>
                          <a:pt x="8" y="15"/>
                          <a:pt x="11" y="14"/>
                          <a:pt x="16" y="13"/>
                        </a:cubicBezTo>
                        <a:cubicBezTo>
                          <a:pt x="17" y="12"/>
                          <a:pt x="16" y="10"/>
                          <a:pt x="15" y="11"/>
                        </a:cubicBezTo>
                        <a:cubicBezTo>
                          <a:pt x="10" y="12"/>
                          <a:pt x="6" y="13"/>
                          <a:pt x="2" y="15"/>
                        </a:cubicBezTo>
                        <a:cubicBezTo>
                          <a:pt x="2" y="15"/>
                          <a:pt x="3" y="16"/>
                          <a:pt x="3" y="16"/>
                        </a:cubicBezTo>
                        <a:cubicBezTo>
                          <a:pt x="6" y="14"/>
                          <a:pt x="8" y="12"/>
                          <a:pt x="11" y="10"/>
                        </a:cubicBezTo>
                        <a:cubicBezTo>
                          <a:pt x="12" y="9"/>
                          <a:pt x="11" y="7"/>
                          <a:pt x="9" y="8"/>
                        </a:cubicBezTo>
                        <a:cubicBezTo>
                          <a:pt x="6" y="10"/>
                          <a:pt x="3" y="12"/>
                          <a:pt x="1" y="15"/>
                        </a:cubicBezTo>
                        <a:cubicBezTo>
                          <a:pt x="0" y="16"/>
                          <a:pt x="1" y="18"/>
                          <a:pt x="2" y="17"/>
                        </a:cubicBezTo>
                        <a:cubicBezTo>
                          <a:pt x="5" y="14"/>
                          <a:pt x="8" y="11"/>
                          <a:pt x="11" y="8"/>
                        </a:cubicBezTo>
                        <a:cubicBezTo>
                          <a:pt x="12" y="7"/>
                          <a:pt x="11" y="6"/>
                          <a:pt x="10" y="7"/>
                        </a:cubicBezTo>
                        <a:cubicBezTo>
                          <a:pt x="7" y="9"/>
                          <a:pt x="4" y="11"/>
                          <a:pt x="1" y="13"/>
                        </a:cubicBezTo>
                        <a:cubicBezTo>
                          <a:pt x="1" y="14"/>
                          <a:pt x="2" y="14"/>
                          <a:pt x="2" y="15"/>
                        </a:cubicBezTo>
                        <a:cubicBezTo>
                          <a:pt x="6" y="12"/>
                          <a:pt x="10" y="10"/>
                          <a:pt x="14" y="8"/>
                        </a:cubicBezTo>
                        <a:cubicBezTo>
                          <a:pt x="16" y="7"/>
                          <a:pt x="15" y="6"/>
                          <a:pt x="13" y="6"/>
                        </a:cubicBezTo>
                        <a:cubicBezTo>
                          <a:pt x="10" y="7"/>
                          <a:pt x="6" y="8"/>
                          <a:pt x="3" y="9"/>
                        </a:cubicBezTo>
                        <a:cubicBezTo>
                          <a:pt x="1" y="9"/>
                          <a:pt x="2" y="11"/>
                          <a:pt x="3" y="11"/>
                        </a:cubicBezTo>
                        <a:cubicBezTo>
                          <a:pt x="9" y="12"/>
                          <a:pt x="14" y="10"/>
                          <a:pt x="20" y="9"/>
                        </a:cubicBezTo>
                        <a:cubicBezTo>
                          <a:pt x="21" y="9"/>
                          <a:pt x="21" y="7"/>
                          <a:pt x="19" y="7"/>
                        </a:cubicBezTo>
                        <a:cubicBezTo>
                          <a:pt x="16" y="8"/>
                          <a:pt x="12" y="8"/>
                          <a:pt x="8" y="8"/>
                        </a:cubicBezTo>
                        <a:cubicBezTo>
                          <a:pt x="7" y="8"/>
                          <a:pt x="7" y="10"/>
                          <a:pt x="8" y="10"/>
                        </a:cubicBezTo>
                        <a:cubicBezTo>
                          <a:pt x="12" y="10"/>
                          <a:pt x="15" y="10"/>
                          <a:pt x="19" y="10"/>
                        </a:cubicBezTo>
                        <a:cubicBezTo>
                          <a:pt x="19" y="9"/>
                          <a:pt x="19" y="8"/>
                          <a:pt x="19" y="8"/>
                        </a:cubicBezTo>
                        <a:cubicBezTo>
                          <a:pt x="17" y="8"/>
                          <a:pt x="14" y="8"/>
                          <a:pt x="12" y="8"/>
                        </a:cubicBezTo>
                        <a:cubicBezTo>
                          <a:pt x="14" y="7"/>
                          <a:pt x="16" y="6"/>
                          <a:pt x="19" y="6"/>
                        </a:cubicBezTo>
                        <a:cubicBezTo>
                          <a:pt x="19" y="6"/>
                          <a:pt x="19" y="5"/>
                          <a:pt x="18" y="4"/>
                        </a:cubicBezTo>
                        <a:cubicBezTo>
                          <a:pt x="15" y="6"/>
                          <a:pt x="12" y="7"/>
                          <a:pt x="9" y="6"/>
                        </a:cubicBezTo>
                        <a:cubicBezTo>
                          <a:pt x="9" y="7"/>
                          <a:pt x="9" y="8"/>
                          <a:pt x="9" y="8"/>
                        </a:cubicBezTo>
                        <a:cubicBezTo>
                          <a:pt x="11" y="8"/>
                          <a:pt x="13" y="7"/>
                          <a:pt x="15" y="7"/>
                        </a:cubicBezTo>
                        <a:cubicBezTo>
                          <a:pt x="17" y="6"/>
                          <a:pt x="16" y="4"/>
                          <a:pt x="15" y="4"/>
                        </a:cubicBezTo>
                        <a:cubicBezTo>
                          <a:pt x="12" y="5"/>
                          <a:pt x="10" y="5"/>
                          <a:pt x="7" y="6"/>
                        </a:cubicBezTo>
                        <a:cubicBezTo>
                          <a:pt x="7" y="7"/>
                          <a:pt x="8" y="7"/>
                          <a:pt x="8" y="8"/>
                        </a:cubicBezTo>
                        <a:cubicBezTo>
                          <a:pt x="13" y="5"/>
                          <a:pt x="19" y="5"/>
                          <a:pt x="25" y="3"/>
                        </a:cubicBezTo>
                        <a:cubicBezTo>
                          <a:pt x="24" y="4"/>
                          <a:pt x="23" y="5"/>
                          <a:pt x="22" y="6"/>
                        </a:cubicBezTo>
                        <a:cubicBezTo>
                          <a:pt x="19" y="9"/>
                          <a:pt x="17" y="13"/>
                          <a:pt x="16" y="17"/>
                        </a:cubicBezTo>
                        <a:cubicBezTo>
                          <a:pt x="15" y="19"/>
                          <a:pt x="17" y="19"/>
                          <a:pt x="18" y="18"/>
                        </a:cubicBezTo>
                        <a:cubicBezTo>
                          <a:pt x="20" y="15"/>
                          <a:pt x="21" y="12"/>
                          <a:pt x="20" y="8"/>
                        </a:cubicBezTo>
                        <a:cubicBezTo>
                          <a:pt x="19" y="8"/>
                          <a:pt x="19" y="7"/>
                          <a:pt x="18" y="8"/>
                        </a:cubicBezTo>
                        <a:cubicBezTo>
                          <a:pt x="15" y="9"/>
                          <a:pt x="13" y="11"/>
                          <a:pt x="11" y="13"/>
                        </a:cubicBezTo>
                        <a:cubicBezTo>
                          <a:pt x="11" y="14"/>
                          <a:pt x="12" y="14"/>
                          <a:pt x="12" y="15"/>
                        </a:cubicBezTo>
                        <a:cubicBezTo>
                          <a:pt x="14" y="13"/>
                          <a:pt x="16" y="10"/>
                          <a:pt x="17" y="8"/>
                        </a:cubicBezTo>
                        <a:cubicBezTo>
                          <a:pt x="17" y="8"/>
                          <a:pt x="16" y="7"/>
                          <a:pt x="15" y="7"/>
                        </a:cubicBezTo>
                        <a:cubicBezTo>
                          <a:pt x="13" y="11"/>
                          <a:pt x="11" y="14"/>
                          <a:pt x="9" y="17"/>
                        </a:cubicBezTo>
                        <a:cubicBezTo>
                          <a:pt x="10" y="18"/>
                          <a:pt x="10" y="18"/>
                          <a:pt x="11" y="18"/>
                        </a:cubicBezTo>
                        <a:cubicBezTo>
                          <a:pt x="11" y="10"/>
                          <a:pt x="13" y="17"/>
                          <a:pt x="13" y="19"/>
                        </a:cubicBezTo>
                        <a:cubicBezTo>
                          <a:pt x="13" y="20"/>
                          <a:pt x="14" y="21"/>
                          <a:pt x="15" y="20"/>
                        </a:cubicBezTo>
                        <a:cubicBezTo>
                          <a:pt x="17" y="16"/>
                          <a:pt x="19" y="12"/>
                          <a:pt x="21" y="8"/>
                        </a:cubicBezTo>
                        <a:cubicBezTo>
                          <a:pt x="20" y="7"/>
                          <a:pt x="19" y="7"/>
                          <a:pt x="18" y="7"/>
                        </a:cubicBezTo>
                        <a:cubicBezTo>
                          <a:pt x="17" y="11"/>
                          <a:pt x="14" y="16"/>
                          <a:pt x="13" y="20"/>
                        </a:cubicBezTo>
                        <a:cubicBezTo>
                          <a:pt x="13" y="20"/>
                          <a:pt x="14" y="21"/>
                          <a:pt x="15" y="21"/>
                        </a:cubicBezTo>
                        <a:cubicBezTo>
                          <a:pt x="17" y="16"/>
                          <a:pt x="18" y="11"/>
                          <a:pt x="22" y="8"/>
                        </a:cubicBezTo>
                        <a:cubicBezTo>
                          <a:pt x="21" y="8"/>
                          <a:pt x="20" y="7"/>
                          <a:pt x="20" y="7"/>
                        </a:cubicBezTo>
                        <a:cubicBezTo>
                          <a:pt x="19" y="9"/>
                          <a:pt x="18" y="12"/>
                          <a:pt x="16" y="14"/>
                        </a:cubicBezTo>
                        <a:cubicBezTo>
                          <a:pt x="17" y="14"/>
                          <a:pt x="18" y="14"/>
                          <a:pt x="18" y="15"/>
                        </a:cubicBezTo>
                        <a:cubicBezTo>
                          <a:pt x="19" y="12"/>
                          <a:pt x="24" y="6"/>
                          <a:pt x="22" y="13"/>
                        </a:cubicBezTo>
                        <a:cubicBezTo>
                          <a:pt x="22" y="18"/>
                          <a:pt x="20" y="12"/>
                          <a:pt x="22" y="8"/>
                        </a:cubicBezTo>
                        <a:cubicBezTo>
                          <a:pt x="23" y="9"/>
                          <a:pt x="25" y="10"/>
                          <a:pt x="26" y="11"/>
                        </a:cubicBezTo>
                        <a:cubicBezTo>
                          <a:pt x="26" y="12"/>
                          <a:pt x="25" y="14"/>
                          <a:pt x="24" y="16"/>
                        </a:cubicBezTo>
                        <a:cubicBezTo>
                          <a:pt x="23" y="8"/>
                          <a:pt x="23" y="8"/>
                          <a:pt x="22" y="14"/>
                        </a:cubicBezTo>
                        <a:cubicBezTo>
                          <a:pt x="22" y="15"/>
                          <a:pt x="22" y="16"/>
                          <a:pt x="22" y="17"/>
                        </a:cubicBezTo>
                        <a:cubicBezTo>
                          <a:pt x="22" y="17"/>
                          <a:pt x="23" y="18"/>
                          <a:pt x="24" y="18"/>
                        </a:cubicBezTo>
                        <a:cubicBezTo>
                          <a:pt x="24" y="14"/>
                          <a:pt x="27" y="4"/>
                          <a:pt x="25" y="15"/>
                        </a:cubicBezTo>
                        <a:cubicBezTo>
                          <a:pt x="25" y="12"/>
                          <a:pt x="28" y="9"/>
                          <a:pt x="28" y="13"/>
                        </a:cubicBezTo>
                        <a:cubicBezTo>
                          <a:pt x="28" y="16"/>
                          <a:pt x="28" y="18"/>
                          <a:pt x="27" y="21"/>
                        </a:cubicBezTo>
                        <a:cubicBezTo>
                          <a:pt x="27" y="25"/>
                          <a:pt x="28" y="23"/>
                          <a:pt x="28" y="18"/>
                        </a:cubicBezTo>
                        <a:cubicBezTo>
                          <a:pt x="29" y="18"/>
                          <a:pt x="30" y="18"/>
                          <a:pt x="31" y="18"/>
                        </a:cubicBezTo>
                        <a:cubicBezTo>
                          <a:pt x="31" y="20"/>
                          <a:pt x="31" y="23"/>
                          <a:pt x="30" y="25"/>
                        </a:cubicBezTo>
                        <a:cubicBezTo>
                          <a:pt x="29" y="32"/>
                          <a:pt x="32" y="14"/>
                          <a:pt x="32" y="24"/>
                        </a:cubicBezTo>
                        <a:cubicBezTo>
                          <a:pt x="33" y="28"/>
                          <a:pt x="32" y="32"/>
                          <a:pt x="32" y="37"/>
                        </a:cubicBezTo>
                        <a:cubicBezTo>
                          <a:pt x="32" y="36"/>
                          <a:pt x="33" y="36"/>
                          <a:pt x="34" y="36"/>
                        </a:cubicBezTo>
                        <a:cubicBezTo>
                          <a:pt x="33" y="34"/>
                          <a:pt x="33" y="32"/>
                          <a:pt x="33" y="30"/>
                        </a:cubicBezTo>
                        <a:cubicBezTo>
                          <a:pt x="32" y="28"/>
                          <a:pt x="34" y="23"/>
                          <a:pt x="33" y="22"/>
                        </a:cubicBezTo>
                        <a:cubicBezTo>
                          <a:pt x="36" y="27"/>
                          <a:pt x="33" y="35"/>
                          <a:pt x="32" y="40"/>
                        </a:cubicBezTo>
                        <a:cubicBezTo>
                          <a:pt x="33" y="40"/>
                          <a:pt x="34" y="40"/>
                          <a:pt x="34" y="40"/>
                        </a:cubicBezTo>
                        <a:cubicBezTo>
                          <a:pt x="34" y="37"/>
                          <a:pt x="35" y="33"/>
                          <a:pt x="35" y="29"/>
                        </a:cubicBezTo>
                        <a:cubicBezTo>
                          <a:pt x="35" y="32"/>
                          <a:pt x="34" y="35"/>
                          <a:pt x="34" y="37"/>
                        </a:cubicBezTo>
                        <a:cubicBezTo>
                          <a:pt x="32" y="46"/>
                          <a:pt x="35" y="30"/>
                          <a:pt x="34" y="32"/>
                        </a:cubicBezTo>
                        <a:cubicBezTo>
                          <a:pt x="36" y="25"/>
                          <a:pt x="35" y="36"/>
                          <a:pt x="34" y="38"/>
                        </a:cubicBezTo>
                        <a:cubicBezTo>
                          <a:pt x="34" y="40"/>
                          <a:pt x="33" y="43"/>
                          <a:pt x="32" y="46"/>
                        </a:cubicBezTo>
                        <a:cubicBezTo>
                          <a:pt x="33" y="46"/>
                          <a:pt x="34" y="46"/>
                          <a:pt x="35" y="46"/>
                        </a:cubicBezTo>
                        <a:cubicBezTo>
                          <a:pt x="35" y="43"/>
                          <a:pt x="35" y="40"/>
                          <a:pt x="37" y="36"/>
                        </a:cubicBezTo>
                        <a:cubicBezTo>
                          <a:pt x="38" y="39"/>
                          <a:pt x="37" y="41"/>
                          <a:pt x="35" y="43"/>
                        </a:cubicBezTo>
                        <a:cubicBezTo>
                          <a:pt x="34" y="44"/>
                          <a:pt x="34" y="46"/>
                          <a:pt x="33" y="47"/>
                        </a:cubicBezTo>
                        <a:cubicBezTo>
                          <a:pt x="33" y="47"/>
                          <a:pt x="34" y="47"/>
                          <a:pt x="35" y="48"/>
                        </a:cubicBezTo>
                        <a:cubicBezTo>
                          <a:pt x="34" y="50"/>
                          <a:pt x="32" y="51"/>
                          <a:pt x="30" y="53"/>
                        </a:cubicBezTo>
                        <a:cubicBezTo>
                          <a:pt x="29" y="54"/>
                          <a:pt x="30" y="55"/>
                          <a:pt x="31" y="55"/>
                        </a:cubicBezTo>
                        <a:cubicBezTo>
                          <a:pt x="38" y="54"/>
                          <a:pt x="39" y="47"/>
                          <a:pt x="41" y="41"/>
                        </a:cubicBezTo>
                        <a:cubicBezTo>
                          <a:pt x="40" y="41"/>
                          <a:pt x="39" y="41"/>
                          <a:pt x="39" y="41"/>
                        </a:cubicBezTo>
                        <a:cubicBezTo>
                          <a:pt x="39" y="46"/>
                          <a:pt x="31" y="59"/>
                          <a:pt x="39" y="51"/>
                        </a:cubicBezTo>
                        <a:cubicBezTo>
                          <a:pt x="39" y="50"/>
                          <a:pt x="38" y="50"/>
                          <a:pt x="38" y="49"/>
                        </a:cubicBezTo>
                        <a:cubicBezTo>
                          <a:pt x="36" y="51"/>
                          <a:pt x="34" y="52"/>
                          <a:pt x="33" y="54"/>
                        </a:cubicBezTo>
                        <a:cubicBezTo>
                          <a:pt x="32" y="55"/>
                          <a:pt x="33" y="57"/>
                          <a:pt x="34" y="56"/>
                        </a:cubicBezTo>
                        <a:cubicBezTo>
                          <a:pt x="38" y="55"/>
                          <a:pt x="40" y="53"/>
                          <a:pt x="42" y="49"/>
                        </a:cubicBezTo>
                        <a:cubicBezTo>
                          <a:pt x="42" y="48"/>
                          <a:pt x="41" y="46"/>
                          <a:pt x="40" y="48"/>
                        </a:cubicBezTo>
                        <a:cubicBezTo>
                          <a:pt x="37" y="50"/>
                          <a:pt x="38" y="49"/>
                          <a:pt x="36" y="53"/>
                        </a:cubicBezTo>
                        <a:cubicBezTo>
                          <a:pt x="35" y="54"/>
                          <a:pt x="37" y="55"/>
                          <a:pt x="38" y="54"/>
                        </a:cubicBezTo>
                        <a:cubicBezTo>
                          <a:pt x="41" y="50"/>
                          <a:pt x="43" y="46"/>
                          <a:pt x="43" y="41"/>
                        </a:cubicBezTo>
                        <a:cubicBezTo>
                          <a:pt x="44" y="33"/>
                          <a:pt x="38" y="28"/>
                          <a:pt x="35" y="21"/>
                        </a:cubicBezTo>
                        <a:cubicBezTo>
                          <a:pt x="34" y="21"/>
                          <a:pt x="34" y="22"/>
                          <a:pt x="33" y="22"/>
                        </a:cubicBezTo>
                        <a:cubicBezTo>
                          <a:pt x="34" y="25"/>
                          <a:pt x="35" y="27"/>
                          <a:pt x="36" y="29"/>
                        </a:cubicBezTo>
                        <a:cubicBezTo>
                          <a:pt x="37" y="31"/>
                          <a:pt x="39" y="30"/>
                          <a:pt x="38" y="29"/>
                        </a:cubicBezTo>
                        <a:cubicBezTo>
                          <a:pt x="37" y="25"/>
                          <a:pt x="36" y="16"/>
                          <a:pt x="30" y="16"/>
                        </a:cubicBezTo>
                        <a:cubicBezTo>
                          <a:pt x="29" y="16"/>
                          <a:pt x="29" y="17"/>
                          <a:pt x="29" y="17"/>
                        </a:cubicBezTo>
                        <a:cubicBezTo>
                          <a:pt x="30" y="26"/>
                          <a:pt x="33" y="34"/>
                          <a:pt x="34" y="42"/>
                        </a:cubicBezTo>
                        <a:cubicBezTo>
                          <a:pt x="34" y="44"/>
                          <a:pt x="36" y="43"/>
                          <a:pt x="36" y="42"/>
                        </a:cubicBezTo>
                        <a:cubicBezTo>
                          <a:pt x="37" y="36"/>
                          <a:pt x="39" y="30"/>
                          <a:pt x="38" y="24"/>
                        </a:cubicBezTo>
                        <a:cubicBezTo>
                          <a:pt x="37" y="24"/>
                          <a:pt x="37" y="24"/>
                          <a:pt x="36" y="24"/>
                        </a:cubicBezTo>
                        <a:cubicBezTo>
                          <a:pt x="37" y="29"/>
                          <a:pt x="38" y="33"/>
                          <a:pt x="37" y="38"/>
                        </a:cubicBezTo>
                        <a:cubicBezTo>
                          <a:pt x="38" y="38"/>
                          <a:pt x="39" y="38"/>
                          <a:pt x="40" y="37"/>
                        </a:cubicBezTo>
                        <a:cubicBezTo>
                          <a:pt x="40" y="38"/>
                          <a:pt x="40" y="39"/>
                          <a:pt x="40" y="40"/>
                        </a:cubicBezTo>
                        <a:cubicBezTo>
                          <a:pt x="41" y="40"/>
                          <a:pt x="41" y="40"/>
                          <a:pt x="42" y="40"/>
                        </a:cubicBezTo>
                        <a:cubicBezTo>
                          <a:pt x="41" y="30"/>
                          <a:pt x="40" y="22"/>
                          <a:pt x="32" y="15"/>
                        </a:cubicBezTo>
                        <a:cubicBezTo>
                          <a:pt x="32" y="15"/>
                          <a:pt x="32" y="16"/>
                          <a:pt x="31" y="17"/>
                        </a:cubicBezTo>
                        <a:cubicBezTo>
                          <a:pt x="38" y="18"/>
                          <a:pt x="38" y="28"/>
                          <a:pt x="38" y="33"/>
                        </a:cubicBezTo>
                        <a:cubicBezTo>
                          <a:pt x="38" y="33"/>
                          <a:pt x="38" y="26"/>
                          <a:pt x="38" y="24"/>
                        </a:cubicBezTo>
                        <a:cubicBezTo>
                          <a:pt x="38" y="18"/>
                          <a:pt x="36" y="14"/>
                          <a:pt x="31" y="11"/>
                        </a:cubicBezTo>
                        <a:cubicBezTo>
                          <a:pt x="30" y="10"/>
                          <a:pt x="28" y="12"/>
                          <a:pt x="30" y="13"/>
                        </a:cubicBezTo>
                        <a:cubicBezTo>
                          <a:pt x="37" y="19"/>
                          <a:pt x="39" y="23"/>
                          <a:pt x="42" y="32"/>
                        </a:cubicBezTo>
                        <a:cubicBezTo>
                          <a:pt x="41" y="29"/>
                          <a:pt x="41" y="24"/>
                          <a:pt x="40" y="20"/>
                        </a:cubicBezTo>
                        <a:cubicBezTo>
                          <a:pt x="39" y="16"/>
                          <a:pt x="37" y="11"/>
                          <a:pt x="32" y="10"/>
                        </a:cubicBezTo>
                        <a:cubicBezTo>
                          <a:pt x="31" y="10"/>
                          <a:pt x="30" y="11"/>
                          <a:pt x="31" y="12"/>
                        </a:cubicBezTo>
                        <a:cubicBezTo>
                          <a:pt x="36" y="20"/>
                          <a:pt x="41" y="27"/>
                          <a:pt x="43" y="37"/>
                        </a:cubicBezTo>
                        <a:cubicBezTo>
                          <a:pt x="42" y="31"/>
                          <a:pt x="41" y="26"/>
                          <a:pt x="37" y="20"/>
                        </a:cubicBezTo>
                        <a:cubicBezTo>
                          <a:pt x="39" y="23"/>
                          <a:pt x="41" y="26"/>
                          <a:pt x="42" y="29"/>
                        </a:cubicBezTo>
                        <a:cubicBezTo>
                          <a:pt x="42" y="32"/>
                          <a:pt x="43" y="42"/>
                          <a:pt x="43" y="33"/>
                        </a:cubicBezTo>
                        <a:cubicBezTo>
                          <a:pt x="43" y="26"/>
                          <a:pt x="41" y="21"/>
                          <a:pt x="38" y="15"/>
                        </a:cubicBezTo>
                        <a:cubicBezTo>
                          <a:pt x="37" y="15"/>
                          <a:pt x="36" y="16"/>
                          <a:pt x="36" y="16"/>
                        </a:cubicBezTo>
                        <a:cubicBezTo>
                          <a:pt x="43" y="22"/>
                          <a:pt x="45" y="31"/>
                          <a:pt x="43" y="39"/>
                        </a:cubicBezTo>
                        <a:cubicBezTo>
                          <a:pt x="44" y="39"/>
                          <a:pt x="45" y="40"/>
                          <a:pt x="46" y="40"/>
                        </a:cubicBezTo>
                        <a:cubicBezTo>
                          <a:pt x="44" y="29"/>
                          <a:pt x="46" y="21"/>
                          <a:pt x="38" y="13"/>
                        </a:cubicBezTo>
                        <a:cubicBezTo>
                          <a:pt x="37" y="12"/>
                          <a:pt x="35" y="14"/>
                          <a:pt x="36" y="15"/>
                        </a:cubicBezTo>
                        <a:cubicBezTo>
                          <a:pt x="43" y="22"/>
                          <a:pt x="47" y="30"/>
                          <a:pt x="45" y="39"/>
                        </a:cubicBezTo>
                        <a:cubicBezTo>
                          <a:pt x="46" y="39"/>
                          <a:pt x="46" y="39"/>
                          <a:pt x="47" y="40"/>
                        </a:cubicBezTo>
                        <a:cubicBezTo>
                          <a:pt x="46" y="30"/>
                          <a:pt x="47" y="22"/>
                          <a:pt x="40" y="15"/>
                        </a:cubicBezTo>
                        <a:cubicBezTo>
                          <a:pt x="39" y="14"/>
                          <a:pt x="37" y="15"/>
                          <a:pt x="38" y="16"/>
                        </a:cubicBezTo>
                        <a:cubicBezTo>
                          <a:pt x="42" y="20"/>
                          <a:pt x="44" y="24"/>
                          <a:pt x="45" y="28"/>
                        </a:cubicBezTo>
                        <a:cubicBezTo>
                          <a:pt x="48" y="36"/>
                          <a:pt x="47" y="28"/>
                          <a:pt x="47" y="26"/>
                        </a:cubicBezTo>
                        <a:cubicBezTo>
                          <a:pt x="46" y="21"/>
                          <a:pt x="44" y="18"/>
                          <a:pt x="40" y="15"/>
                        </a:cubicBezTo>
                        <a:cubicBezTo>
                          <a:pt x="40" y="15"/>
                          <a:pt x="39" y="16"/>
                          <a:pt x="39" y="16"/>
                        </a:cubicBezTo>
                        <a:cubicBezTo>
                          <a:pt x="46" y="20"/>
                          <a:pt x="46" y="28"/>
                          <a:pt x="47" y="36"/>
                        </a:cubicBezTo>
                        <a:cubicBezTo>
                          <a:pt x="48" y="36"/>
                          <a:pt x="48" y="36"/>
                          <a:pt x="49" y="35"/>
                        </a:cubicBezTo>
                        <a:cubicBezTo>
                          <a:pt x="48" y="29"/>
                          <a:pt x="45" y="23"/>
                          <a:pt x="43" y="16"/>
                        </a:cubicBezTo>
                        <a:cubicBezTo>
                          <a:pt x="42" y="17"/>
                          <a:pt x="41" y="17"/>
                          <a:pt x="41" y="18"/>
                        </a:cubicBezTo>
                        <a:cubicBezTo>
                          <a:pt x="46" y="22"/>
                          <a:pt x="45" y="29"/>
                          <a:pt x="45" y="35"/>
                        </a:cubicBezTo>
                        <a:cubicBezTo>
                          <a:pt x="45" y="40"/>
                          <a:pt x="42" y="42"/>
                          <a:pt x="42" y="47"/>
                        </a:cubicBezTo>
                        <a:cubicBezTo>
                          <a:pt x="42" y="43"/>
                          <a:pt x="44" y="39"/>
                          <a:pt x="45" y="36"/>
                        </a:cubicBezTo>
                        <a:cubicBezTo>
                          <a:pt x="45" y="36"/>
                          <a:pt x="44" y="35"/>
                          <a:pt x="43" y="35"/>
                        </a:cubicBezTo>
                        <a:cubicBezTo>
                          <a:pt x="43" y="39"/>
                          <a:pt x="42" y="42"/>
                          <a:pt x="40" y="45"/>
                        </a:cubicBezTo>
                        <a:cubicBezTo>
                          <a:pt x="41" y="46"/>
                          <a:pt x="42" y="46"/>
                          <a:pt x="42" y="46"/>
                        </a:cubicBezTo>
                        <a:cubicBezTo>
                          <a:pt x="43" y="45"/>
                          <a:pt x="43" y="43"/>
                          <a:pt x="43" y="41"/>
                        </a:cubicBezTo>
                        <a:cubicBezTo>
                          <a:pt x="44" y="41"/>
                          <a:pt x="44" y="42"/>
                          <a:pt x="45" y="42"/>
                        </a:cubicBezTo>
                        <a:cubicBezTo>
                          <a:pt x="44" y="43"/>
                          <a:pt x="43" y="44"/>
                          <a:pt x="43" y="45"/>
                        </a:cubicBezTo>
                        <a:cubicBezTo>
                          <a:pt x="43" y="45"/>
                          <a:pt x="44" y="46"/>
                          <a:pt x="45" y="46"/>
                        </a:cubicBezTo>
                        <a:cubicBezTo>
                          <a:pt x="46" y="43"/>
                          <a:pt x="46" y="41"/>
                          <a:pt x="47" y="39"/>
                        </a:cubicBezTo>
                        <a:cubicBezTo>
                          <a:pt x="46" y="39"/>
                          <a:pt x="46" y="38"/>
                          <a:pt x="45" y="38"/>
                        </a:cubicBezTo>
                        <a:cubicBezTo>
                          <a:pt x="44" y="40"/>
                          <a:pt x="44" y="42"/>
                          <a:pt x="44" y="44"/>
                        </a:cubicBezTo>
                        <a:cubicBezTo>
                          <a:pt x="44" y="44"/>
                          <a:pt x="45" y="44"/>
                          <a:pt x="46" y="44"/>
                        </a:cubicBezTo>
                        <a:cubicBezTo>
                          <a:pt x="47" y="42"/>
                          <a:pt x="48" y="39"/>
                          <a:pt x="49" y="36"/>
                        </a:cubicBezTo>
                        <a:cubicBezTo>
                          <a:pt x="48" y="36"/>
                          <a:pt x="47" y="35"/>
                          <a:pt x="47" y="35"/>
                        </a:cubicBezTo>
                        <a:cubicBezTo>
                          <a:pt x="46" y="38"/>
                          <a:pt x="46" y="40"/>
                          <a:pt x="45" y="43"/>
                        </a:cubicBezTo>
                        <a:cubicBezTo>
                          <a:pt x="46" y="43"/>
                          <a:pt x="46" y="44"/>
                          <a:pt x="47" y="44"/>
                        </a:cubicBezTo>
                        <a:cubicBezTo>
                          <a:pt x="47" y="42"/>
                          <a:pt x="48" y="40"/>
                          <a:pt x="48" y="38"/>
                        </a:cubicBezTo>
                        <a:cubicBezTo>
                          <a:pt x="49" y="37"/>
                          <a:pt x="46" y="36"/>
                          <a:pt x="46" y="38"/>
                        </a:cubicBezTo>
                        <a:cubicBezTo>
                          <a:pt x="45" y="42"/>
                          <a:pt x="43" y="45"/>
                          <a:pt x="39" y="48"/>
                        </a:cubicBezTo>
                        <a:cubicBezTo>
                          <a:pt x="38" y="49"/>
                          <a:pt x="39" y="51"/>
                          <a:pt x="41" y="50"/>
                        </a:cubicBezTo>
                        <a:cubicBezTo>
                          <a:pt x="45" y="47"/>
                          <a:pt x="47" y="43"/>
                          <a:pt x="48" y="38"/>
                        </a:cubicBezTo>
                        <a:cubicBezTo>
                          <a:pt x="47" y="38"/>
                          <a:pt x="47" y="38"/>
                          <a:pt x="46" y="38"/>
                        </a:cubicBezTo>
                        <a:cubicBezTo>
                          <a:pt x="45" y="39"/>
                          <a:pt x="45" y="41"/>
                          <a:pt x="45" y="43"/>
                        </a:cubicBezTo>
                        <a:cubicBezTo>
                          <a:pt x="45" y="44"/>
                          <a:pt x="47" y="45"/>
                          <a:pt x="47" y="44"/>
                        </a:cubicBezTo>
                        <a:cubicBezTo>
                          <a:pt x="48" y="41"/>
                          <a:pt x="48" y="39"/>
                          <a:pt x="49" y="36"/>
                        </a:cubicBezTo>
                        <a:cubicBezTo>
                          <a:pt x="49" y="35"/>
                          <a:pt x="47" y="34"/>
                          <a:pt x="47" y="35"/>
                        </a:cubicBezTo>
                        <a:cubicBezTo>
                          <a:pt x="45" y="38"/>
                          <a:pt x="44" y="41"/>
                          <a:pt x="44" y="44"/>
                        </a:cubicBezTo>
                        <a:cubicBezTo>
                          <a:pt x="43" y="46"/>
                          <a:pt x="45" y="46"/>
                          <a:pt x="46" y="45"/>
                        </a:cubicBezTo>
                        <a:cubicBezTo>
                          <a:pt x="47" y="41"/>
                          <a:pt x="47" y="42"/>
                          <a:pt x="47" y="38"/>
                        </a:cubicBezTo>
                        <a:cubicBezTo>
                          <a:pt x="47" y="37"/>
                          <a:pt x="46" y="37"/>
                          <a:pt x="45" y="38"/>
                        </a:cubicBezTo>
                        <a:cubicBezTo>
                          <a:pt x="43" y="40"/>
                          <a:pt x="43" y="43"/>
                          <a:pt x="42" y="46"/>
                        </a:cubicBezTo>
                        <a:cubicBezTo>
                          <a:pt x="42" y="47"/>
                          <a:pt x="44" y="47"/>
                          <a:pt x="45" y="46"/>
                        </a:cubicBezTo>
                        <a:cubicBezTo>
                          <a:pt x="46" y="44"/>
                          <a:pt x="47" y="42"/>
                          <a:pt x="47" y="39"/>
                        </a:cubicBezTo>
                        <a:cubicBezTo>
                          <a:pt x="47" y="38"/>
                          <a:pt x="46" y="37"/>
                          <a:pt x="45" y="38"/>
                        </a:cubicBezTo>
                        <a:cubicBezTo>
                          <a:pt x="43" y="39"/>
                          <a:pt x="44" y="39"/>
                          <a:pt x="43" y="41"/>
                        </a:cubicBezTo>
                        <a:cubicBezTo>
                          <a:pt x="43" y="43"/>
                          <a:pt x="44" y="43"/>
                          <a:pt x="45" y="42"/>
                        </a:cubicBezTo>
                        <a:cubicBezTo>
                          <a:pt x="47" y="40"/>
                          <a:pt x="47" y="38"/>
                          <a:pt x="47" y="35"/>
                        </a:cubicBezTo>
                        <a:cubicBezTo>
                          <a:pt x="48" y="34"/>
                          <a:pt x="46" y="34"/>
                          <a:pt x="45" y="34"/>
                        </a:cubicBezTo>
                        <a:cubicBezTo>
                          <a:pt x="42" y="38"/>
                          <a:pt x="41" y="41"/>
                          <a:pt x="40" y="46"/>
                        </a:cubicBezTo>
                        <a:cubicBezTo>
                          <a:pt x="40" y="47"/>
                          <a:pt x="41" y="48"/>
                          <a:pt x="42" y="47"/>
                        </a:cubicBezTo>
                        <a:cubicBezTo>
                          <a:pt x="44" y="43"/>
                          <a:pt x="45" y="39"/>
                          <a:pt x="45" y="35"/>
                        </a:cubicBezTo>
                        <a:cubicBezTo>
                          <a:pt x="45" y="34"/>
                          <a:pt x="44" y="34"/>
                          <a:pt x="43" y="35"/>
                        </a:cubicBezTo>
                        <a:cubicBezTo>
                          <a:pt x="41" y="39"/>
                          <a:pt x="40" y="44"/>
                          <a:pt x="39" y="49"/>
                        </a:cubicBezTo>
                        <a:cubicBezTo>
                          <a:pt x="39" y="50"/>
                          <a:pt x="40" y="51"/>
                          <a:pt x="41" y="51"/>
                        </a:cubicBezTo>
                        <a:cubicBezTo>
                          <a:pt x="49" y="44"/>
                          <a:pt x="52" y="23"/>
                          <a:pt x="42" y="16"/>
                        </a:cubicBezTo>
                        <a:cubicBezTo>
                          <a:pt x="41" y="15"/>
                          <a:pt x="40" y="16"/>
                          <a:pt x="40" y="18"/>
                        </a:cubicBezTo>
                        <a:cubicBezTo>
                          <a:pt x="43" y="24"/>
                          <a:pt x="46" y="30"/>
                          <a:pt x="47" y="36"/>
                        </a:cubicBezTo>
                        <a:cubicBezTo>
                          <a:pt x="47" y="37"/>
                          <a:pt x="49" y="37"/>
                          <a:pt x="49" y="36"/>
                        </a:cubicBezTo>
                        <a:cubicBezTo>
                          <a:pt x="49" y="28"/>
                          <a:pt x="48" y="19"/>
                          <a:pt x="40" y="15"/>
                        </a:cubicBezTo>
                        <a:cubicBezTo>
                          <a:pt x="39" y="14"/>
                          <a:pt x="38" y="15"/>
                          <a:pt x="39" y="16"/>
                        </a:cubicBezTo>
                        <a:cubicBezTo>
                          <a:pt x="46" y="23"/>
                          <a:pt x="42" y="29"/>
                          <a:pt x="45" y="37"/>
                        </a:cubicBezTo>
                        <a:cubicBezTo>
                          <a:pt x="45" y="38"/>
                          <a:pt x="47" y="38"/>
                          <a:pt x="47" y="37"/>
                        </a:cubicBezTo>
                        <a:cubicBezTo>
                          <a:pt x="49" y="28"/>
                          <a:pt x="46" y="21"/>
                          <a:pt x="40" y="15"/>
                        </a:cubicBezTo>
                        <a:cubicBezTo>
                          <a:pt x="39" y="15"/>
                          <a:pt x="39" y="16"/>
                          <a:pt x="38" y="16"/>
                        </a:cubicBezTo>
                        <a:cubicBezTo>
                          <a:pt x="45" y="23"/>
                          <a:pt x="44" y="31"/>
                          <a:pt x="45" y="40"/>
                        </a:cubicBezTo>
                        <a:cubicBezTo>
                          <a:pt x="45" y="41"/>
                          <a:pt x="47" y="41"/>
                          <a:pt x="47" y="40"/>
                        </a:cubicBezTo>
                        <a:cubicBezTo>
                          <a:pt x="49" y="30"/>
                          <a:pt x="45" y="21"/>
                          <a:pt x="38" y="13"/>
                        </a:cubicBezTo>
                        <a:cubicBezTo>
                          <a:pt x="37" y="14"/>
                          <a:pt x="37" y="14"/>
                          <a:pt x="36" y="15"/>
                        </a:cubicBezTo>
                        <a:cubicBezTo>
                          <a:pt x="44" y="23"/>
                          <a:pt x="42" y="30"/>
                          <a:pt x="43" y="40"/>
                        </a:cubicBezTo>
                        <a:cubicBezTo>
                          <a:pt x="43" y="41"/>
                          <a:pt x="45" y="41"/>
                          <a:pt x="46" y="40"/>
                        </a:cubicBezTo>
                        <a:cubicBezTo>
                          <a:pt x="48" y="30"/>
                          <a:pt x="45" y="21"/>
                          <a:pt x="37" y="14"/>
                        </a:cubicBezTo>
                        <a:cubicBezTo>
                          <a:pt x="36" y="14"/>
                          <a:pt x="35" y="15"/>
                          <a:pt x="36" y="16"/>
                        </a:cubicBezTo>
                        <a:cubicBezTo>
                          <a:pt x="39" y="21"/>
                          <a:pt x="41" y="26"/>
                          <a:pt x="41" y="33"/>
                        </a:cubicBezTo>
                        <a:cubicBezTo>
                          <a:pt x="41" y="36"/>
                          <a:pt x="41" y="39"/>
                          <a:pt x="42" y="42"/>
                        </a:cubicBezTo>
                        <a:cubicBezTo>
                          <a:pt x="42" y="44"/>
                          <a:pt x="43" y="43"/>
                          <a:pt x="44" y="42"/>
                        </a:cubicBezTo>
                        <a:cubicBezTo>
                          <a:pt x="48" y="33"/>
                          <a:pt x="43" y="19"/>
                          <a:pt x="35" y="13"/>
                        </a:cubicBezTo>
                        <a:cubicBezTo>
                          <a:pt x="34" y="13"/>
                          <a:pt x="33" y="13"/>
                          <a:pt x="33" y="14"/>
                        </a:cubicBezTo>
                        <a:cubicBezTo>
                          <a:pt x="33" y="17"/>
                          <a:pt x="34" y="19"/>
                          <a:pt x="35" y="21"/>
                        </a:cubicBezTo>
                        <a:cubicBezTo>
                          <a:pt x="39" y="28"/>
                          <a:pt x="40" y="34"/>
                          <a:pt x="42" y="41"/>
                        </a:cubicBezTo>
                        <a:cubicBezTo>
                          <a:pt x="42" y="42"/>
                          <a:pt x="44" y="42"/>
                          <a:pt x="44" y="41"/>
                        </a:cubicBezTo>
                        <a:cubicBezTo>
                          <a:pt x="46" y="31"/>
                          <a:pt x="42" y="24"/>
                          <a:pt x="36" y="16"/>
                        </a:cubicBezTo>
                        <a:cubicBezTo>
                          <a:pt x="34" y="12"/>
                          <a:pt x="34" y="12"/>
                          <a:pt x="36" y="16"/>
                        </a:cubicBezTo>
                        <a:cubicBezTo>
                          <a:pt x="37" y="18"/>
                          <a:pt x="38" y="21"/>
                          <a:pt x="38" y="23"/>
                        </a:cubicBezTo>
                        <a:cubicBezTo>
                          <a:pt x="39" y="27"/>
                          <a:pt x="39" y="31"/>
                          <a:pt x="41" y="34"/>
                        </a:cubicBezTo>
                        <a:cubicBezTo>
                          <a:pt x="41" y="35"/>
                          <a:pt x="43" y="35"/>
                          <a:pt x="43" y="34"/>
                        </a:cubicBezTo>
                        <a:cubicBezTo>
                          <a:pt x="45" y="24"/>
                          <a:pt x="39" y="18"/>
                          <a:pt x="31" y="11"/>
                        </a:cubicBezTo>
                        <a:cubicBezTo>
                          <a:pt x="31" y="12"/>
                          <a:pt x="30" y="12"/>
                          <a:pt x="30" y="13"/>
                        </a:cubicBezTo>
                        <a:cubicBezTo>
                          <a:pt x="38" y="18"/>
                          <a:pt x="36" y="30"/>
                          <a:pt x="37" y="38"/>
                        </a:cubicBezTo>
                        <a:cubicBezTo>
                          <a:pt x="37" y="39"/>
                          <a:pt x="39" y="39"/>
                          <a:pt x="39" y="38"/>
                        </a:cubicBezTo>
                        <a:cubicBezTo>
                          <a:pt x="42" y="31"/>
                          <a:pt x="41" y="17"/>
                          <a:pt x="32" y="14"/>
                        </a:cubicBezTo>
                        <a:cubicBezTo>
                          <a:pt x="31" y="14"/>
                          <a:pt x="30" y="16"/>
                          <a:pt x="31" y="16"/>
                        </a:cubicBezTo>
                        <a:cubicBezTo>
                          <a:pt x="38" y="23"/>
                          <a:pt x="39" y="30"/>
                          <a:pt x="40" y="40"/>
                        </a:cubicBezTo>
                        <a:cubicBezTo>
                          <a:pt x="40" y="41"/>
                          <a:pt x="42" y="41"/>
                          <a:pt x="42" y="40"/>
                        </a:cubicBezTo>
                        <a:cubicBezTo>
                          <a:pt x="42" y="36"/>
                          <a:pt x="42" y="34"/>
                          <a:pt x="40" y="30"/>
                        </a:cubicBezTo>
                        <a:cubicBezTo>
                          <a:pt x="40" y="30"/>
                          <a:pt x="39" y="30"/>
                          <a:pt x="38" y="30"/>
                        </a:cubicBezTo>
                        <a:cubicBezTo>
                          <a:pt x="37" y="33"/>
                          <a:pt x="37" y="35"/>
                          <a:pt x="37" y="38"/>
                        </a:cubicBezTo>
                        <a:cubicBezTo>
                          <a:pt x="38" y="39"/>
                          <a:pt x="40" y="39"/>
                          <a:pt x="40" y="38"/>
                        </a:cubicBezTo>
                        <a:cubicBezTo>
                          <a:pt x="40" y="33"/>
                          <a:pt x="40" y="28"/>
                          <a:pt x="38" y="24"/>
                        </a:cubicBezTo>
                        <a:cubicBezTo>
                          <a:pt x="38" y="22"/>
                          <a:pt x="36" y="23"/>
                          <a:pt x="36" y="24"/>
                        </a:cubicBezTo>
                        <a:cubicBezTo>
                          <a:pt x="36" y="30"/>
                          <a:pt x="35" y="36"/>
                          <a:pt x="34" y="42"/>
                        </a:cubicBezTo>
                        <a:cubicBezTo>
                          <a:pt x="35" y="42"/>
                          <a:pt x="36" y="42"/>
                          <a:pt x="36" y="42"/>
                        </a:cubicBezTo>
                        <a:cubicBezTo>
                          <a:pt x="36" y="36"/>
                          <a:pt x="35" y="31"/>
                          <a:pt x="33" y="26"/>
                        </a:cubicBezTo>
                        <a:cubicBezTo>
                          <a:pt x="33" y="24"/>
                          <a:pt x="31" y="15"/>
                          <a:pt x="34" y="24"/>
                        </a:cubicBezTo>
                        <a:cubicBezTo>
                          <a:pt x="35" y="26"/>
                          <a:pt x="36" y="28"/>
                          <a:pt x="36" y="29"/>
                        </a:cubicBezTo>
                        <a:cubicBezTo>
                          <a:pt x="37" y="29"/>
                          <a:pt x="38" y="29"/>
                          <a:pt x="38" y="29"/>
                        </a:cubicBezTo>
                        <a:cubicBezTo>
                          <a:pt x="37" y="26"/>
                          <a:pt x="36" y="24"/>
                          <a:pt x="35" y="21"/>
                        </a:cubicBezTo>
                        <a:cubicBezTo>
                          <a:pt x="34" y="20"/>
                          <a:pt x="32" y="21"/>
                          <a:pt x="33" y="22"/>
                        </a:cubicBezTo>
                        <a:cubicBezTo>
                          <a:pt x="38" y="33"/>
                          <a:pt x="46" y="41"/>
                          <a:pt x="36" y="53"/>
                        </a:cubicBezTo>
                        <a:cubicBezTo>
                          <a:pt x="37" y="53"/>
                          <a:pt x="37" y="53"/>
                          <a:pt x="38" y="54"/>
                        </a:cubicBezTo>
                        <a:cubicBezTo>
                          <a:pt x="39" y="52"/>
                          <a:pt x="40" y="51"/>
                          <a:pt x="41" y="49"/>
                        </a:cubicBezTo>
                        <a:cubicBezTo>
                          <a:pt x="41" y="49"/>
                          <a:pt x="40" y="48"/>
                          <a:pt x="40" y="48"/>
                        </a:cubicBezTo>
                        <a:cubicBezTo>
                          <a:pt x="39" y="51"/>
                          <a:pt x="37" y="53"/>
                          <a:pt x="33" y="54"/>
                        </a:cubicBezTo>
                        <a:cubicBezTo>
                          <a:pt x="34" y="55"/>
                          <a:pt x="34" y="55"/>
                          <a:pt x="35" y="56"/>
                        </a:cubicBezTo>
                        <a:cubicBezTo>
                          <a:pt x="36" y="54"/>
                          <a:pt x="38" y="52"/>
                          <a:pt x="39" y="51"/>
                        </a:cubicBezTo>
                        <a:cubicBezTo>
                          <a:pt x="40" y="50"/>
                          <a:pt x="39" y="48"/>
                          <a:pt x="38" y="49"/>
                        </a:cubicBezTo>
                        <a:cubicBezTo>
                          <a:pt x="35" y="52"/>
                          <a:pt x="32" y="53"/>
                          <a:pt x="30" y="56"/>
                        </a:cubicBezTo>
                        <a:cubicBezTo>
                          <a:pt x="30" y="57"/>
                          <a:pt x="31" y="58"/>
                          <a:pt x="31" y="58"/>
                        </a:cubicBezTo>
                        <a:cubicBezTo>
                          <a:pt x="38" y="57"/>
                          <a:pt x="42" y="46"/>
                          <a:pt x="41" y="41"/>
                        </a:cubicBezTo>
                        <a:cubicBezTo>
                          <a:pt x="41" y="40"/>
                          <a:pt x="39" y="39"/>
                          <a:pt x="39" y="41"/>
                        </a:cubicBezTo>
                        <a:cubicBezTo>
                          <a:pt x="37" y="45"/>
                          <a:pt x="36" y="52"/>
                          <a:pt x="31" y="53"/>
                        </a:cubicBezTo>
                        <a:cubicBezTo>
                          <a:pt x="31" y="53"/>
                          <a:pt x="31" y="54"/>
                          <a:pt x="32" y="54"/>
                        </a:cubicBezTo>
                        <a:cubicBezTo>
                          <a:pt x="36" y="51"/>
                          <a:pt x="43" y="46"/>
                          <a:pt x="40" y="40"/>
                        </a:cubicBezTo>
                        <a:cubicBezTo>
                          <a:pt x="39" y="39"/>
                          <a:pt x="38" y="39"/>
                          <a:pt x="38" y="39"/>
                        </a:cubicBezTo>
                        <a:cubicBezTo>
                          <a:pt x="35" y="42"/>
                          <a:pt x="34" y="44"/>
                          <a:pt x="33" y="47"/>
                        </a:cubicBezTo>
                        <a:cubicBezTo>
                          <a:pt x="32" y="48"/>
                          <a:pt x="34" y="49"/>
                          <a:pt x="35" y="48"/>
                        </a:cubicBezTo>
                        <a:cubicBezTo>
                          <a:pt x="38" y="43"/>
                          <a:pt x="41" y="38"/>
                          <a:pt x="39" y="33"/>
                        </a:cubicBezTo>
                        <a:cubicBezTo>
                          <a:pt x="39" y="32"/>
                          <a:pt x="38" y="32"/>
                          <a:pt x="38" y="32"/>
                        </a:cubicBezTo>
                        <a:cubicBezTo>
                          <a:pt x="33" y="35"/>
                          <a:pt x="32" y="41"/>
                          <a:pt x="32" y="46"/>
                        </a:cubicBezTo>
                        <a:cubicBezTo>
                          <a:pt x="32" y="48"/>
                          <a:pt x="34" y="48"/>
                          <a:pt x="35" y="47"/>
                        </a:cubicBezTo>
                        <a:cubicBezTo>
                          <a:pt x="36" y="42"/>
                          <a:pt x="41" y="30"/>
                          <a:pt x="36" y="26"/>
                        </a:cubicBezTo>
                        <a:cubicBezTo>
                          <a:pt x="35" y="25"/>
                          <a:pt x="34" y="25"/>
                          <a:pt x="34" y="26"/>
                        </a:cubicBezTo>
                        <a:cubicBezTo>
                          <a:pt x="32" y="32"/>
                          <a:pt x="31" y="37"/>
                          <a:pt x="32" y="43"/>
                        </a:cubicBezTo>
                        <a:cubicBezTo>
                          <a:pt x="32" y="44"/>
                          <a:pt x="34" y="44"/>
                          <a:pt x="34" y="43"/>
                        </a:cubicBezTo>
                        <a:cubicBezTo>
                          <a:pt x="36" y="37"/>
                          <a:pt x="38" y="30"/>
                          <a:pt x="36" y="24"/>
                        </a:cubicBezTo>
                        <a:cubicBezTo>
                          <a:pt x="36" y="23"/>
                          <a:pt x="34" y="23"/>
                          <a:pt x="34" y="24"/>
                        </a:cubicBezTo>
                        <a:cubicBezTo>
                          <a:pt x="32" y="29"/>
                          <a:pt x="31" y="35"/>
                          <a:pt x="32" y="40"/>
                        </a:cubicBezTo>
                        <a:cubicBezTo>
                          <a:pt x="32" y="42"/>
                          <a:pt x="34" y="42"/>
                          <a:pt x="34" y="41"/>
                        </a:cubicBezTo>
                        <a:cubicBezTo>
                          <a:pt x="36" y="34"/>
                          <a:pt x="38" y="26"/>
                          <a:pt x="35" y="19"/>
                        </a:cubicBezTo>
                        <a:cubicBezTo>
                          <a:pt x="34" y="18"/>
                          <a:pt x="33" y="18"/>
                          <a:pt x="33" y="19"/>
                        </a:cubicBezTo>
                        <a:cubicBezTo>
                          <a:pt x="29" y="24"/>
                          <a:pt x="30" y="31"/>
                          <a:pt x="32" y="37"/>
                        </a:cubicBezTo>
                        <a:cubicBezTo>
                          <a:pt x="32" y="38"/>
                          <a:pt x="34" y="38"/>
                          <a:pt x="34" y="37"/>
                        </a:cubicBezTo>
                        <a:cubicBezTo>
                          <a:pt x="34" y="32"/>
                          <a:pt x="38" y="19"/>
                          <a:pt x="31" y="17"/>
                        </a:cubicBezTo>
                        <a:cubicBezTo>
                          <a:pt x="31" y="17"/>
                          <a:pt x="30" y="17"/>
                          <a:pt x="30" y="18"/>
                        </a:cubicBezTo>
                        <a:cubicBezTo>
                          <a:pt x="28" y="22"/>
                          <a:pt x="28" y="26"/>
                          <a:pt x="28" y="30"/>
                        </a:cubicBezTo>
                        <a:cubicBezTo>
                          <a:pt x="29" y="31"/>
                          <a:pt x="30" y="31"/>
                          <a:pt x="31" y="30"/>
                        </a:cubicBezTo>
                        <a:cubicBezTo>
                          <a:pt x="34" y="25"/>
                          <a:pt x="35" y="16"/>
                          <a:pt x="30" y="11"/>
                        </a:cubicBezTo>
                        <a:cubicBezTo>
                          <a:pt x="30" y="10"/>
                          <a:pt x="29" y="10"/>
                          <a:pt x="28" y="11"/>
                        </a:cubicBezTo>
                        <a:cubicBezTo>
                          <a:pt x="25" y="14"/>
                          <a:pt x="25" y="20"/>
                          <a:pt x="26" y="25"/>
                        </a:cubicBezTo>
                        <a:cubicBezTo>
                          <a:pt x="27" y="26"/>
                          <a:pt x="28" y="26"/>
                          <a:pt x="29" y="25"/>
                        </a:cubicBezTo>
                        <a:cubicBezTo>
                          <a:pt x="31" y="20"/>
                          <a:pt x="33" y="9"/>
                          <a:pt x="28" y="6"/>
                        </a:cubicBezTo>
                        <a:cubicBezTo>
                          <a:pt x="23" y="2"/>
                          <a:pt x="22" y="16"/>
                          <a:pt x="23" y="19"/>
                        </a:cubicBezTo>
                        <a:cubicBezTo>
                          <a:pt x="24" y="19"/>
                          <a:pt x="25" y="19"/>
                          <a:pt x="26" y="18"/>
                        </a:cubicBezTo>
                        <a:cubicBezTo>
                          <a:pt x="28" y="13"/>
                          <a:pt x="28" y="10"/>
                          <a:pt x="27" y="5"/>
                        </a:cubicBezTo>
                        <a:cubicBezTo>
                          <a:pt x="27" y="4"/>
                          <a:pt x="26" y="4"/>
                          <a:pt x="25" y="5"/>
                        </a:cubicBezTo>
                        <a:cubicBezTo>
                          <a:pt x="22" y="9"/>
                          <a:pt x="22" y="13"/>
                          <a:pt x="22" y="18"/>
                        </a:cubicBezTo>
                        <a:cubicBezTo>
                          <a:pt x="22" y="19"/>
                          <a:pt x="24" y="19"/>
                          <a:pt x="24" y="18"/>
                        </a:cubicBezTo>
                        <a:cubicBezTo>
                          <a:pt x="25" y="14"/>
                          <a:pt x="27" y="7"/>
                          <a:pt x="24" y="4"/>
                        </a:cubicBezTo>
                        <a:cubicBezTo>
                          <a:pt x="22" y="2"/>
                          <a:pt x="18" y="3"/>
                          <a:pt x="17" y="5"/>
                        </a:cubicBezTo>
                        <a:cubicBezTo>
                          <a:pt x="15" y="13"/>
                          <a:pt x="28" y="18"/>
                          <a:pt x="27" y="8"/>
                        </a:cubicBezTo>
                        <a:cubicBezTo>
                          <a:pt x="26" y="7"/>
                          <a:pt x="26" y="7"/>
                          <a:pt x="25" y="7"/>
                        </a:cubicBezTo>
                        <a:cubicBezTo>
                          <a:pt x="19" y="8"/>
                          <a:pt x="19" y="16"/>
                          <a:pt x="23" y="19"/>
                        </a:cubicBezTo>
                        <a:cubicBezTo>
                          <a:pt x="23" y="20"/>
                          <a:pt x="24" y="20"/>
                          <a:pt x="24" y="19"/>
                        </a:cubicBezTo>
                        <a:cubicBezTo>
                          <a:pt x="27" y="16"/>
                          <a:pt x="32" y="6"/>
                          <a:pt x="26" y="4"/>
                        </a:cubicBezTo>
                        <a:cubicBezTo>
                          <a:pt x="18" y="2"/>
                          <a:pt x="18" y="16"/>
                          <a:pt x="20" y="20"/>
                        </a:cubicBezTo>
                        <a:cubicBezTo>
                          <a:pt x="20" y="20"/>
                          <a:pt x="21" y="21"/>
                          <a:pt x="22" y="20"/>
                        </a:cubicBezTo>
                        <a:cubicBezTo>
                          <a:pt x="25" y="17"/>
                          <a:pt x="27" y="9"/>
                          <a:pt x="24" y="5"/>
                        </a:cubicBezTo>
                        <a:cubicBezTo>
                          <a:pt x="20" y="0"/>
                          <a:pt x="18" y="13"/>
                          <a:pt x="18" y="15"/>
                        </a:cubicBezTo>
                        <a:cubicBezTo>
                          <a:pt x="19" y="16"/>
                          <a:pt x="20" y="16"/>
                          <a:pt x="21" y="15"/>
                        </a:cubicBezTo>
                        <a:cubicBezTo>
                          <a:pt x="23" y="12"/>
                          <a:pt x="24" y="10"/>
                          <a:pt x="22" y="6"/>
                        </a:cubicBezTo>
                        <a:cubicBezTo>
                          <a:pt x="22" y="5"/>
                          <a:pt x="21" y="5"/>
                          <a:pt x="20" y="5"/>
                        </a:cubicBezTo>
                        <a:cubicBezTo>
                          <a:pt x="18" y="8"/>
                          <a:pt x="17" y="11"/>
                          <a:pt x="16" y="14"/>
                        </a:cubicBezTo>
                        <a:cubicBezTo>
                          <a:pt x="16" y="15"/>
                          <a:pt x="17" y="16"/>
                          <a:pt x="18" y="15"/>
                        </a:cubicBezTo>
                        <a:cubicBezTo>
                          <a:pt x="20" y="12"/>
                          <a:pt x="21" y="10"/>
                          <a:pt x="22" y="7"/>
                        </a:cubicBezTo>
                        <a:cubicBezTo>
                          <a:pt x="22" y="6"/>
                          <a:pt x="21" y="6"/>
                          <a:pt x="20" y="6"/>
                        </a:cubicBezTo>
                        <a:cubicBezTo>
                          <a:pt x="16" y="10"/>
                          <a:pt x="14" y="15"/>
                          <a:pt x="12" y="20"/>
                        </a:cubicBezTo>
                        <a:cubicBezTo>
                          <a:pt x="12" y="22"/>
                          <a:pt x="14" y="22"/>
                          <a:pt x="15" y="21"/>
                        </a:cubicBezTo>
                        <a:cubicBezTo>
                          <a:pt x="17" y="17"/>
                          <a:pt x="19" y="12"/>
                          <a:pt x="21" y="7"/>
                        </a:cubicBezTo>
                        <a:cubicBezTo>
                          <a:pt x="21" y="6"/>
                          <a:pt x="19" y="5"/>
                          <a:pt x="19" y="7"/>
                        </a:cubicBezTo>
                        <a:cubicBezTo>
                          <a:pt x="16" y="10"/>
                          <a:pt x="15" y="15"/>
                          <a:pt x="13" y="18"/>
                        </a:cubicBezTo>
                        <a:cubicBezTo>
                          <a:pt x="14" y="19"/>
                          <a:pt x="14" y="19"/>
                          <a:pt x="15" y="19"/>
                        </a:cubicBezTo>
                        <a:cubicBezTo>
                          <a:pt x="16" y="15"/>
                          <a:pt x="16" y="12"/>
                          <a:pt x="15" y="8"/>
                        </a:cubicBezTo>
                        <a:cubicBezTo>
                          <a:pt x="15" y="7"/>
                          <a:pt x="14" y="7"/>
                          <a:pt x="13" y="8"/>
                        </a:cubicBezTo>
                        <a:cubicBezTo>
                          <a:pt x="10" y="11"/>
                          <a:pt x="9" y="14"/>
                          <a:pt x="9" y="18"/>
                        </a:cubicBezTo>
                        <a:cubicBezTo>
                          <a:pt x="9" y="19"/>
                          <a:pt x="10" y="19"/>
                          <a:pt x="11" y="19"/>
                        </a:cubicBezTo>
                        <a:cubicBezTo>
                          <a:pt x="13" y="15"/>
                          <a:pt x="15" y="12"/>
                          <a:pt x="17" y="8"/>
                        </a:cubicBezTo>
                        <a:cubicBezTo>
                          <a:pt x="18" y="7"/>
                          <a:pt x="16" y="5"/>
                          <a:pt x="15" y="7"/>
                        </a:cubicBezTo>
                        <a:cubicBezTo>
                          <a:pt x="14" y="9"/>
                          <a:pt x="13" y="11"/>
                          <a:pt x="11" y="13"/>
                        </a:cubicBezTo>
                        <a:cubicBezTo>
                          <a:pt x="10" y="14"/>
                          <a:pt x="11" y="16"/>
                          <a:pt x="12" y="15"/>
                        </a:cubicBezTo>
                        <a:cubicBezTo>
                          <a:pt x="15" y="11"/>
                          <a:pt x="16" y="12"/>
                          <a:pt x="16" y="17"/>
                        </a:cubicBezTo>
                        <a:cubicBezTo>
                          <a:pt x="16" y="17"/>
                          <a:pt x="17" y="18"/>
                          <a:pt x="18" y="18"/>
                        </a:cubicBezTo>
                        <a:cubicBezTo>
                          <a:pt x="19" y="14"/>
                          <a:pt x="22" y="7"/>
                          <a:pt x="27" y="5"/>
                        </a:cubicBezTo>
                        <a:cubicBezTo>
                          <a:pt x="28" y="5"/>
                          <a:pt x="28" y="3"/>
                          <a:pt x="27" y="3"/>
                        </a:cubicBezTo>
                        <a:cubicBezTo>
                          <a:pt x="19" y="1"/>
                          <a:pt x="13" y="2"/>
                          <a:pt x="7" y="6"/>
                        </a:cubicBezTo>
                        <a:cubicBezTo>
                          <a:pt x="6" y="7"/>
                          <a:pt x="6" y="8"/>
                          <a:pt x="8" y="8"/>
                        </a:cubicBezTo>
                        <a:cubicBezTo>
                          <a:pt x="10" y="8"/>
                          <a:pt x="13" y="7"/>
                          <a:pt x="15" y="7"/>
                        </a:cubicBezTo>
                        <a:cubicBezTo>
                          <a:pt x="15" y="6"/>
                          <a:pt x="15" y="5"/>
                          <a:pt x="15" y="4"/>
                        </a:cubicBezTo>
                        <a:cubicBezTo>
                          <a:pt x="13" y="5"/>
                          <a:pt x="11" y="6"/>
                          <a:pt x="8" y="6"/>
                        </a:cubicBezTo>
                        <a:cubicBezTo>
                          <a:pt x="7" y="7"/>
                          <a:pt x="7" y="9"/>
                          <a:pt x="9" y="9"/>
                        </a:cubicBezTo>
                        <a:cubicBezTo>
                          <a:pt x="13" y="9"/>
                          <a:pt x="16" y="8"/>
                          <a:pt x="19" y="6"/>
                        </a:cubicBezTo>
                        <a:cubicBezTo>
                          <a:pt x="20" y="6"/>
                          <a:pt x="20" y="4"/>
                          <a:pt x="19" y="4"/>
                        </a:cubicBezTo>
                        <a:cubicBezTo>
                          <a:pt x="15" y="4"/>
                          <a:pt x="11" y="5"/>
                          <a:pt x="8" y="8"/>
                        </a:cubicBezTo>
                        <a:cubicBezTo>
                          <a:pt x="7" y="9"/>
                          <a:pt x="8" y="10"/>
                          <a:pt x="9" y="10"/>
                        </a:cubicBezTo>
                        <a:cubicBezTo>
                          <a:pt x="12" y="10"/>
                          <a:pt x="15" y="10"/>
                          <a:pt x="19" y="10"/>
                        </a:cubicBezTo>
                        <a:cubicBezTo>
                          <a:pt x="20" y="10"/>
                          <a:pt x="20" y="8"/>
                          <a:pt x="19" y="8"/>
                        </a:cubicBezTo>
                        <a:cubicBezTo>
                          <a:pt x="15" y="8"/>
                          <a:pt x="12" y="8"/>
                          <a:pt x="8" y="8"/>
                        </a:cubicBezTo>
                        <a:cubicBezTo>
                          <a:pt x="8" y="9"/>
                          <a:pt x="8" y="9"/>
                          <a:pt x="8" y="10"/>
                        </a:cubicBezTo>
                        <a:cubicBezTo>
                          <a:pt x="12" y="10"/>
                          <a:pt x="16" y="10"/>
                          <a:pt x="20" y="9"/>
                        </a:cubicBezTo>
                        <a:cubicBezTo>
                          <a:pt x="20" y="8"/>
                          <a:pt x="19" y="8"/>
                          <a:pt x="19" y="7"/>
                        </a:cubicBezTo>
                        <a:cubicBezTo>
                          <a:pt x="14" y="8"/>
                          <a:pt x="9" y="9"/>
                          <a:pt x="3" y="9"/>
                        </a:cubicBezTo>
                        <a:cubicBezTo>
                          <a:pt x="3" y="9"/>
                          <a:pt x="3" y="10"/>
                          <a:pt x="3" y="11"/>
                        </a:cubicBezTo>
                        <a:cubicBezTo>
                          <a:pt x="7" y="10"/>
                          <a:pt x="10" y="9"/>
                          <a:pt x="14" y="8"/>
                        </a:cubicBezTo>
                        <a:cubicBezTo>
                          <a:pt x="14" y="7"/>
                          <a:pt x="13" y="7"/>
                          <a:pt x="13" y="6"/>
                        </a:cubicBezTo>
                        <a:cubicBezTo>
                          <a:pt x="8" y="8"/>
                          <a:pt x="4" y="10"/>
                          <a:pt x="0" y="13"/>
                        </a:cubicBezTo>
                        <a:cubicBezTo>
                          <a:pt x="0" y="14"/>
                          <a:pt x="1" y="16"/>
                          <a:pt x="2" y="15"/>
                        </a:cubicBezTo>
                        <a:cubicBezTo>
                          <a:pt x="5" y="13"/>
                          <a:pt x="8" y="11"/>
                          <a:pt x="11" y="9"/>
                        </a:cubicBezTo>
                        <a:cubicBezTo>
                          <a:pt x="11" y="8"/>
                          <a:pt x="10" y="7"/>
                          <a:pt x="10" y="7"/>
                        </a:cubicBezTo>
                        <a:cubicBezTo>
                          <a:pt x="7" y="10"/>
                          <a:pt x="4" y="12"/>
                          <a:pt x="1" y="15"/>
                        </a:cubicBezTo>
                        <a:cubicBezTo>
                          <a:pt x="1" y="16"/>
                          <a:pt x="2" y="16"/>
                          <a:pt x="2" y="17"/>
                        </a:cubicBezTo>
                        <a:cubicBezTo>
                          <a:pt x="5" y="14"/>
                          <a:pt x="8" y="12"/>
                          <a:pt x="11" y="10"/>
                        </a:cubicBezTo>
                        <a:cubicBezTo>
                          <a:pt x="10" y="9"/>
                          <a:pt x="10" y="9"/>
                          <a:pt x="9" y="8"/>
                        </a:cubicBezTo>
                        <a:cubicBezTo>
                          <a:pt x="7" y="10"/>
                          <a:pt x="4" y="13"/>
                          <a:pt x="2" y="15"/>
                        </a:cubicBezTo>
                        <a:cubicBezTo>
                          <a:pt x="0" y="16"/>
                          <a:pt x="2" y="17"/>
                          <a:pt x="3" y="17"/>
                        </a:cubicBezTo>
                        <a:cubicBezTo>
                          <a:pt x="7" y="15"/>
                          <a:pt x="11" y="14"/>
                          <a:pt x="16" y="13"/>
                        </a:cubicBezTo>
                        <a:cubicBezTo>
                          <a:pt x="15" y="12"/>
                          <a:pt x="15" y="11"/>
                          <a:pt x="15" y="11"/>
                        </a:cubicBezTo>
                        <a:cubicBezTo>
                          <a:pt x="11" y="12"/>
                          <a:pt x="7" y="13"/>
                          <a:pt x="3" y="15"/>
                        </a:cubicBezTo>
                        <a:cubicBezTo>
                          <a:pt x="1" y="16"/>
                          <a:pt x="3" y="18"/>
                          <a:pt x="4" y="1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2" name="Freeform 298"/>
                  <p:cNvSpPr/>
                  <p:nvPr/>
                </p:nvSpPr>
                <p:spPr bwMode="auto">
                  <a:xfrm>
                    <a:off x="927" y="1615"/>
                    <a:ext cx="18" cy="36"/>
                  </a:xfrm>
                  <a:custGeom>
                    <a:avLst/>
                    <a:gdLst>
                      <a:gd name="T0" fmla="*/ 12 w 26"/>
                      <a:gd name="T1" fmla="*/ 48 h 53"/>
                      <a:gd name="T2" fmla="*/ 22 w 26"/>
                      <a:gd name="T3" fmla="*/ 42 h 53"/>
                      <a:gd name="T4" fmla="*/ 10 w 26"/>
                      <a:gd name="T5" fmla="*/ 50 h 53"/>
                      <a:gd name="T6" fmla="*/ 23 w 26"/>
                      <a:gd name="T7" fmla="*/ 40 h 53"/>
                      <a:gd name="T8" fmla="*/ 20 w 26"/>
                      <a:gd name="T9" fmla="*/ 41 h 53"/>
                      <a:gd name="T10" fmla="*/ 23 w 26"/>
                      <a:gd name="T11" fmla="*/ 23 h 53"/>
                      <a:gd name="T12" fmla="*/ 13 w 26"/>
                      <a:gd name="T13" fmla="*/ 10 h 53"/>
                      <a:gd name="T14" fmla="*/ 19 w 26"/>
                      <a:gd name="T15" fmla="*/ 10 h 53"/>
                      <a:gd name="T16" fmla="*/ 6 w 26"/>
                      <a:gd name="T17" fmla="*/ 7 h 53"/>
                      <a:gd name="T18" fmla="*/ 14 w 26"/>
                      <a:gd name="T19" fmla="*/ 9 h 53"/>
                      <a:gd name="T20" fmla="*/ 5 w 26"/>
                      <a:gd name="T21" fmla="*/ 4 h 53"/>
                      <a:gd name="T22" fmla="*/ 11 w 26"/>
                      <a:gd name="T23" fmla="*/ 5 h 53"/>
                      <a:gd name="T24" fmla="*/ 5 w 26"/>
                      <a:gd name="T25" fmla="*/ 2 h 53"/>
                      <a:gd name="T26" fmla="*/ 11 w 26"/>
                      <a:gd name="T27" fmla="*/ 2 h 53"/>
                      <a:gd name="T28" fmla="*/ 2 w 26"/>
                      <a:gd name="T29" fmla="*/ 3 h 53"/>
                      <a:gd name="T30" fmla="*/ 16 w 26"/>
                      <a:gd name="T31" fmla="*/ 9 h 53"/>
                      <a:gd name="T32" fmla="*/ 16 w 26"/>
                      <a:gd name="T33" fmla="*/ 9 h 53"/>
                      <a:gd name="T34" fmla="*/ 10 w 26"/>
                      <a:gd name="T35" fmla="*/ 7 h 53"/>
                      <a:gd name="T36" fmla="*/ 20 w 26"/>
                      <a:gd name="T37" fmla="*/ 13 h 53"/>
                      <a:gd name="T38" fmla="*/ 18 w 26"/>
                      <a:gd name="T39" fmla="*/ 15 h 53"/>
                      <a:gd name="T40" fmla="*/ 25 w 26"/>
                      <a:gd name="T41" fmla="*/ 21 h 53"/>
                      <a:gd name="T42" fmla="*/ 18 w 26"/>
                      <a:gd name="T43" fmla="*/ 15 h 53"/>
                      <a:gd name="T44" fmla="*/ 20 w 26"/>
                      <a:gd name="T45" fmla="*/ 14 h 53"/>
                      <a:gd name="T46" fmla="*/ 10 w 26"/>
                      <a:gd name="T47" fmla="*/ 6 h 53"/>
                      <a:gd name="T48" fmla="*/ 17 w 26"/>
                      <a:gd name="T49" fmla="*/ 9 h 53"/>
                      <a:gd name="T50" fmla="*/ 9 w 26"/>
                      <a:gd name="T51" fmla="*/ 5 h 53"/>
                      <a:gd name="T52" fmla="*/ 16 w 26"/>
                      <a:gd name="T53" fmla="*/ 9 h 53"/>
                      <a:gd name="T54" fmla="*/ 2 w 26"/>
                      <a:gd name="T55" fmla="*/ 3 h 53"/>
                      <a:gd name="T56" fmla="*/ 11 w 26"/>
                      <a:gd name="T57" fmla="*/ 2 h 53"/>
                      <a:gd name="T58" fmla="*/ 4 w 26"/>
                      <a:gd name="T59" fmla="*/ 2 h 53"/>
                      <a:gd name="T60" fmla="*/ 11 w 26"/>
                      <a:gd name="T61" fmla="*/ 5 h 53"/>
                      <a:gd name="T62" fmla="*/ 4 w 26"/>
                      <a:gd name="T63" fmla="*/ 4 h 53"/>
                      <a:gd name="T64" fmla="*/ 14 w 26"/>
                      <a:gd name="T65" fmla="*/ 9 h 53"/>
                      <a:gd name="T66" fmla="*/ 7 w 26"/>
                      <a:gd name="T67" fmla="*/ 7 h 53"/>
                      <a:gd name="T68" fmla="*/ 19 w 26"/>
                      <a:gd name="T69" fmla="*/ 10 h 53"/>
                      <a:gd name="T70" fmla="*/ 13 w 26"/>
                      <a:gd name="T71" fmla="*/ 10 h 53"/>
                      <a:gd name="T72" fmla="*/ 20 w 26"/>
                      <a:gd name="T73" fmla="*/ 41 h 53"/>
                      <a:gd name="T74" fmla="*/ 23 w 26"/>
                      <a:gd name="T75" fmla="*/ 40 h 53"/>
                      <a:gd name="T76" fmla="*/ 10 w 26"/>
                      <a:gd name="T77" fmla="*/ 50 h 53"/>
                      <a:gd name="T78" fmla="*/ 22 w 26"/>
                      <a:gd name="T79" fmla="*/ 41 h 53"/>
                      <a:gd name="T80" fmla="*/ 12 w 26"/>
                      <a:gd name="T81" fmla="*/ 48 h 53"/>
                      <a:gd name="T82" fmla="*/ 23 w 26"/>
                      <a:gd name="T83" fmla="*/ 38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 h="53">
                        <a:moveTo>
                          <a:pt x="20" y="37"/>
                        </a:moveTo>
                        <a:cubicBezTo>
                          <a:pt x="19" y="42"/>
                          <a:pt x="16" y="45"/>
                          <a:pt x="12" y="48"/>
                        </a:cubicBezTo>
                        <a:cubicBezTo>
                          <a:pt x="11" y="49"/>
                          <a:pt x="13" y="50"/>
                          <a:pt x="14" y="50"/>
                        </a:cubicBezTo>
                        <a:cubicBezTo>
                          <a:pt x="17" y="47"/>
                          <a:pt x="19" y="44"/>
                          <a:pt x="22" y="42"/>
                        </a:cubicBezTo>
                        <a:cubicBezTo>
                          <a:pt x="21" y="41"/>
                          <a:pt x="20" y="41"/>
                          <a:pt x="20" y="41"/>
                        </a:cubicBezTo>
                        <a:cubicBezTo>
                          <a:pt x="18" y="46"/>
                          <a:pt x="15" y="48"/>
                          <a:pt x="10" y="50"/>
                        </a:cubicBezTo>
                        <a:cubicBezTo>
                          <a:pt x="11" y="51"/>
                          <a:pt x="11" y="52"/>
                          <a:pt x="11" y="52"/>
                        </a:cubicBezTo>
                        <a:cubicBezTo>
                          <a:pt x="16" y="49"/>
                          <a:pt x="20" y="45"/>
                          <a:pt x="23" y="40"/>
                        </a:cubicBezTo>
                        <a:cubicBezTo>
                          <a:pt x="24" y="39"/>
                          <a:pt x="22" y="38"/>
                          <a:pt x="21" y="39"/>
                        </a:cubicBezTo>
                        <a:cubicBezTo>
                          <a:pt x="21" y="40"/>
                          <a:pt x="20" y="40"/>
                          <a:pt x="20" y="41"/>
                        </a:cubicBezTo>
                        <a:cubicBezTo>
                          <a:pt x="21" y="41"/>
                          <a:pt x="22" y="41"/>
                          <a:pt x="22" y="41"/>
                        </a:cubicBezTo>
                        <a:cubicBezTo>
                          <a:pt x="23" y="34"/>
                          <a:pt x="26" y="30"/>
                          <a:pt x="23" y="23"/>
                        </a:cubicBezTo>
                        <a:cubicBezTo>
                          <a:pt x="21" y="18"/>
                          <a:pt x="19" y="13"/>
                          <a:pt x="15" y="9"/>
                        </a:cubicBezTo>
                        <a:cubicBezTo>
                          <a:pt x="14" y="9"/>
                          <a:pt x="14" y="10"/>
                          <a:pt x="13" y="10"/>
                        </a:cubicBezTo>
                        <a:cubicBezTo>
                          <a:pt x="16" y="12"/>
                          <a:pt x="15" y="12"/>
                          <a:pt x="18" y="13"/>
                        </a:cubicBezTo>
                        <a:cubicBezTo>
                          <a:pt x="20" y="13"/>
                          <a:pt x="20" y="11"/>
                          <a:pt x="19" y="10"/>
                        </a:cubicBezTo>
                        <a:cubicBezTo>
                          <a:pt x="15" y="8"/>
                          <a:pt x="12" y="6"/>
                          <a:pt x="7" y="5"/>
                        </a:cubicBezTo>
                        <a:cubicBezTo>
                          <a:pt x="6" y="4"/>
                          <a:pt x="5" y="6"/>
                          <a:pt x="6" y="7"/>
                        </a:cubicBezTo>
                        <a:cubicBezTo>
                          <a:pt x="8" y="8"/>
                          <a:pt x="10" y="9"/>
                          <a:pt x="13" y="11"/>
                        </a:cubicBezTo>
                        <a:cubicBezTo>
                          <a:pt x="14" y="11"/>
                          <a:pt x="15" y="10"/>
                          <a:pt x="14" y="9"/>
                        </a:cubicBezTo>
                        <a:cubicBezTo>
                          <a:pt x="11" y="7"/>
                          <a:pt x="8" y="5"/>
                          <a:pt x="6" y="2"/>
                        </a:cubicBezTo>
                        <a:cubicBezTo>
                          <a:pt x="6" y="3"/>
                          <a:pt x="5" y="3"/>
                          <a:pt x="5" y="4"/>
                        </a:cubicBezTo>
                        <a:cubicBezTo>
                          <a:pt x="6" y="5"/>
                          <a:pt x="8" y="6"/>
                          <a:pt x="10" y="7"/>
                        </a:cubicBezTo>
                        <a:cubicBezTo>
                          <a:pt x="11" y="8"/>
                          <a:pt x="12" y="6"/>
                          <a:pt x="11" y="5"/>
                        </a:cubicBezTo>
                        <a:cubicBezTo>
                          <a:pt x="9" y="4"/>
                          <a:pt x="7" y="2"/>
                          <a:pt x="6" y="1"/>
                        </a:cubicBezTo>
                        <a:cubicBezTo>
                          <a:pt x="5" y="1"/>
                          <a:pt x="5" y="2"/>
                          <a:pt x="5" y="2"/>
                        </a:cubicBezTo>
                        <a:cubicBezTo>
                          <a:pt x="6" y="3"/>
                          <a:pt x="8" y="3"/>
                          <a:pt x="10" y="4"/>
                        </a:cubicBezTo>
                        <a:cubicBezTo>
                          <a:pt x="10" y="3"/>
                          <a:pt x="10" y="2"/>
                          <a:pt x="11" y="2"/>
                        </a:cubicBezTo>
                        <a:cubicBezTo>
                          <a:pt x="7" y="1"/>
                          <a:pt x="5" y="1"/>
                          <a:pt x="2" y="1"/>
                        </a:cubicBezTo>
                        <a:cubicBezTo>
                          <a:pt x="2" y="1"/>
                          <a:pt x="2" y="2"/>
                          <a:pt x="2" y="3"/>
                        </a:cubicBezTo>
                        <a:cubicBezTo>
                          <a:pt x="9" y="3"/>
                          <a:pt x="11" y="7"/>
                          <a:pt x="14" y="11"/>
                        </a:cubicBezTo>
                        <a:cubicBezTo>
                          <a:pt x="15" y="10"/>
                          <a:pt x="15" y="10"/>
                          <a:pt x="16" y="9"/>
                        </a:cubicBezTo>
                        <a:cubicBezTo>
                          <a:pt x="13" y="7"/>
                          <a:pt x="13" y="7"/>
                          <a:pt x="15" y="10"/>
                        </a:cubicBezTo>
                        <a:cubicBezTo>
                          <a:pt x="15" y="10"/>
                          <a:pt x="16" y="9"/>
                          <a:pt x="16" y="9"/>
                        </a:cubicBezTo>
                        <a:cubicBezTo>
                          <a:pt x="15" y="7"/>
                          <a:pt x="13" y="6"/>
                          <a:pt x="12" y="5"/>
                        </a:cubicBezTo>
                        <a:cubicBezTo>
                          <a:pt x="11" y="5"/>
                          <a:pt x="11" y="6"/>
                          <a:pt x="10" y="7"/>
                        </a:cubicBezTo>
                        <a:cubicBezTo>
                          <a:pt x="14" y="9"/>
                          <a:pt x="16" y="11"/>
                          <a:pt x="18" y="15"/>
                        </a:cubicBezTo>
                        <a:cubicBezTo>
                          <a:pt x="19" y="14"/>
                          <a:pt x="19" y="14"/>
                          <a:pt x="20" y="13"/>
                        </a:cubicBezTo>
                        <a:cubicBezTo>
                          <a:pt x="20" y="13"/>
                          <a:pt x="19" y="13"/>
                          <a:pt x="19" y="13"/>
                        </a:cubicBezTo>
                        <a:cubicBezTo>
                          <a:pt x="18" y="12"/>
                          <a:pt x="16" y="14"/>
                          <a:pt x="18" y="15"/>
                        </a:cubicBezTo>
                        <a:cubicBezTo>
                          <a:pt x="19" y="17"/>
                          <a:pt x="21" y="19"/>
                          <a:pt x="22" y="21"/>
                        </a:cubicBezTo>
                        <a:cubicBezTo>
                          <a:pt x="22" y="22"/>
                          <a:pt x="25" y="22"/>
                          <a:pt x="25" y="21"/>
                        </a:cubicBezTo>
                        <a:cubicBezTo>
                          <a:pt x="25" y="17"/>
                          <a:pt x="23" y="15"/>
                          <a:pt x="19" y="13"/>
                        </a:cubicBezTo>
                        <a:cubicBezTo>
                          <a:pt x="19" y="14"/>
                          <a:pt x="18" y="14"/>
                          <a:pt x="18" y="15"/>
                        </a:cubicBezTo>
                        <a:cubicBezTo>
                          <a:pt x="18" y="15"/>
                          <a:pt x="18" y="15"/>
                          <a:pt x="19" y="15"/>
                        </a:cubicBezTo>
                        <a:cubicBezTo>
                          <a:pt x="20" y="16"/>
                          <a:pt x="21" y="15"/>
                          <a:pt x="20" y="14"/>
                        </a:cubicBezTo>
                        <a:cubicBezTo>
                          <a:pt x="18" y="10"/>
                          <a:pt x="15" y="7"/>
                          <a:pt x="11" y="5"/>
                        </a:cubicBezTo>
                        <a:cubicBezTo>
                          <a:pt x="10" y="4"/>
                          <a:pt x="9" y="5"/>
                          <a:pt x="10" y="6"/>
                        </a:cubicBezTo>
                        <a:cubicBezTo>
                          <a:pt x="13" y="10"/>
                          <a:pt x="11" y="9"/>
                          <a:pt x="15" y="11"/>
                        </a:cubicBezTo>
                        <a:cubicBezTo>
                          <a:pt x="16" y="11"/>
                          <a:pt x="17" y="10"/>
                          <a:pt x="17" y="9"/>
                        </a:cubicBezTo>
                        <a:cubicBezTo>
                          <a:pt x="15" y="6"/>
                          <a:pt x="13" y="5"/>
                          <a:pt x="10" y="4"/>
                        </a:cubicBezTo>
                        <a:cubicBezTo>
                          <a:pt x="9" y="3"/>
                          <a:pt x="8" y="4"/>
                          <a:pt x="9" y="5"/>
                        </a:cubicBezTo>
                        <a:cubicBezTo>
                          <a:pt x="10" y="8"/>
                          <a:pt x="12" y="9"/>
                          <a:pt x="14" y="11"/>
                        </a:cubicBezTo>
                        <a:cubicBezTo>
                          <a:pt x="15" y="12"/>
                          <a:pt x="17" y="10"/>
                          <a:pt x="16" y="9"/>
                        </a:cubicBezTo>
                        <a:cubicBezTo>
                          <a:pt x="12" y="4"/>
                          <a:pt x="9" y="1"/>
                          <a:pt x="2" y="1"/>
                        </a:cubicBezTo>
                        <a:cubicBezTo>
                          <a:pt x="0" y="1"/>
                          <a:pt x="0" y="3"/>
                          <a:pt x="2" y="3"/>
                        </a:cubicBezTo>
                        <a:cubicBezTo>
                          <a:pt x="4" y="3"/>
                          <a:pt x="7" y="3"/>
                          <a:pt x="10" y="4"/>
                        </a:cubicBezTo>
                        <a:cubicBezTo>
                          <a:pt x="11" y="4"/>
                          <a:pt x="12" y="2"/>
                          <a:pt x="11" y="2"/>
                        </a:cubicBezTo>
                        <a:cubicBezTo>
                          <a:pt x="9" y="1"/>
                          <a:pt x="7" y="1"/>
                          <a:pt x="5" y="0"/>
                        </a:cubicBezTo>
                        <a:cubicBezTo>
                          <a:pt x="4" y="0"/>
                          <a:pt x="3" y="1"/>
                          <a:pt x="4" y="2"/>
                        </a:cubicBezTo>
                        <a:cubicBezTo>
                          <a:pt x="6" y="4"/>
                          <a:pt x="8" y="5"/>
                          <a:pt x="9" y="7"/>
                        </a:cubicBezTo>
                        <a:cubicBezTo>
                          <a:pt x="10" y="6"/>
                          <a:pt x="10" y="6"/>
                          <a:pt x="11" y="5"/>
                        </a:cubicBezTo>
                        <a:cubicBezTo>
                          <a:pt x="9" y="4"/>
                          <a:pt x="8" y="3"/>
                          <a:pt x="6" y="2"/>
                        </a:cubicBezTo>
                        <a:cubicBezTo>
                          <a:pt x="5" y="1"/>
                          <a:pt x="4" y="3"/>
                          <a:pt x="4" y="4"/>
                        </a:cubicBezTo>
                        <a:cubicBezTo>
                          <a:pt x="7" y="7"/>
                          <a:pt x="10" y="8"/>
                          <a:pt x="12" y="10"/>
                        </a:cubicBezTo>
                        <a:cubicBezTo>
                          <a:pt x="13" y="10"/>
                          <a:pt x="13" y="9"/>
                          <a:pt x="14" y="9"/>
                        </a:cubicBezTo>
                        <a:cubicBezTo>
                          <a:pt x="12" y="8"/>
                          <a:pt x="10" y="6"/>
                          <a:pt x="8" y="5"/>
                        </a:cubicBezTo>
                        <a:cubicBezTo>
                          <a:pt x="7" y="6"/>
                          <a:pt x="7" y="6"/>
                          <a:pt x="7" y="7"/>
                        </a:cubicBezTo>
                        <a:cubicBezTo>
                          <a:pt x="11" y="8"/>
                          <a:pt x="14" y="10"/>
                          <a:pt x="18" y="12"/>
                        </a:cubicBezTo>
                        <a:cubicBezTo>
                          <a:pt x="18" y="12"/>
                          <a:pt x="19" y="11"/>
                          <a:pt x="19" y="10"/>
                        </a:cubicBezTo>
                        <a:cubicBezTo>
                          <a:pt x="17" y="10"/>
                          <a:pt x="16" y="9"/>
                          <a:pt x="14" y="8"/>
                        </a:cubicBezTo>
                        <a:cubicBezTo>
                          <a:pt x="13" y="8"/>
                          <a:pt x="12" y="9"/>
                          <a:pt x="13" y="10"/>
                        </a:cubicBezTo>
                        <a:cubicBezTo>
                          <a:pt x="18" y="15"/>
                          <a:pt x="20" y="20"/>
                          <a:pt x="22" y="26"/>
                        </a:cubicBezTo>
                        <a:cubicBezTo>
                          <a:pt x="23" y="31"/>
                          <a:pt x="20" y="36"/>
                          <a:pt x="20" y="41"/>
                        </a:cubicBezTo>
                        <a:cubicBezTo>
                          <a:pt x="20" y="42"/>
                          <a:pt x="22" y="43"/>
                          <a:pt x="22" y="42"/>
                        </a:cubicBezTo>
                        <a:cubicBezTo>
                          <a:pt x="22" y="41"/>
                          <a:pt x="23" y="41"/>
                          <a:pt x="23" y="40"/>
                        </a:cubicBezTo>
                        <a:cubicBezTo>
                          <a:pt x="22" y="40"/>
                          <a:pt x="22" y="39"/>
                          <a:pt x="21" y="39"/>
                        </a:cubicBezTo>
                        <a:cubicBezTo>
                          <a:pt x="18" y="44"/>
                          <a:pt x="15" y="47"/>
                          <a:pt x="10" y="50"/>
                        </a:cubicBezTo>
                        <a:cubicBezTo>
                          <a:pt x="9" y="51"/>
                          <a:pt x="10" y="53"/>
                          <a:pt x="11" y="52"/>
                        </a:cubicBezTo>
                        <a:cubicBezTo>
                          <a:pt x="16" y="49"/>
                          <a:pt x="20" y="47"/>
                          <a:pt x="22" y="41"/>
                        </a:cubicBezTo>
                        <a:cubicBezTo>
                          <a:pt x="22" y="40"/>
                          <a:pt x="21" y="39"/>
                          <a:pt x="20" y="40"/>
                        </a:cubicBezTo>
                        <a:cubicBezTo>
                          <a:pt x="17" y="42"/>
                          <a:pt x="15" y="46"/>
                          <a:pt x="12" y="48"/>
                        </a:cubicBezTo>
                        <a:cubicBezTo>
                          <a:pt x="13" y="48"/>
                          <a:pt x="13" y="49"/>
                          <a:pt x="14" y="50"/>
                        </a:cubicBezTo>
                        <a:cubicBezTo>
                          <a:pt x="18" y="46"/>
                          <a:pt x="21" y="43"/>
                          <a:pt x="23" y="38"/>
                        </a:cubicBezTo>
                        <a:cubicBezTo>
                          <a:pt x="23" y="36"/>
                          <a:pt x="21" y="36"/>
                          <a:pt x="20" y="3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3" name="Freeform 299"/>
                  <p:cNvSpPr/>
                  <p:nvPr/>
                </p:nvSpPr>
                <p:spPr bwMode="auto">
                  <a:xfrm>
                    <a:off x="895" y="1695"/>
                    <a:ext cx="10" cy="10"/>
                  </a:xfrm>
                  <a:custGeom>
                    <a:avLst/>
                    <a:gdLst>
                      <a:gd name="T0" fmla="*/ 8 w 14"/>
                      <a:gd name="T1" fmla="*/ 1 h 14"/>
                      <a:gd name="T2" fmla="*/ 1 w 14"/>
                      <a:gd name="T3" fmla="*/ 4 h 14"/>
                      <a:gd name="T4" fmla="*/ 1 w 14"/>
                      <a:gd name="T5" fmla="*/ 10 h 14"/>
                      <a:gd name="T6" fmla="*/ 13 w 14"/>
                      <a:gd name="T7" fmla="*/ 9 h 14"/>
                      <a:gd name="T8" fmla="*/ 4 w 14"/>
                      <a:gd name="T9" fmla="*/ 1 h 14"/>
                      <a:gd name="T10" fmla="*/ 1 w 14"/>
                      <a:gd name="T11" fmla="*/ 9 h 14"/>
                      <a:gd name="T12" fmla="*/ 8 w 14"/>
                      <a:gd name="T13" fmla="*/ 12 h 14"/>
                      <a:gd name="T14" fmla="*/ 11 w 14"/>
                      <a:gd name="T15" fmla="*/ 5 h 14"/>
                      <a:gd name="T16" fmla="*/ 4 w 14"/>
                      <a:gd name="T17" fmla="*/ 4 h 14"/>
                      <a:gd name="T18" fmla="*/ 8 w 14"/>
                      <a:gd name="T19" fmla="*/ 9 h 14"/>
                      <a:gd name="T20" fmla="*/ 7 w 14"/>
                      <a:gd name="T21" fmla="*/ 3 h 14"/>
                      <a:gd name="T22" fmla="*/ 3 w 14"/>
                      <a:gd name="T23" fmla="*/ 8 h 14"/>
                      <a:gd name="T24" fmla="*/ 8 w 14"/>
                      <a:gd name="T25" fmla="*/ 8 h 14"/>
                      <a:gd name="T26" fmla="*/ 4 w 14"/>
                      <a:gd name="T27" fmla="*/ 5 h 14"/>
                      <a:gd name="T28" fmla="*/ 6 w 14"/>
                      <a:gd name="T29" fmla="*/ 9 h 14"/>
                      <a:gd name="T30" fmla="*/ 10 w 14"/>
                      <a:gd name="T31" fmla="*/ 6 h 14"/>
                      <a:gd name="T32" fmla="*/ 10 w 14"/>
                      <a:gd name="T33" fmla="*/ 5 h 14"/>
                      <a:gd name="T34" fmla="*/ 7 w 14"/>
                      <a:gd name="T35" fmla="*/ 5 h 14"/>
                      <a:gd name="T36" fmla="*/ 8 w 14"/>
                      <a:gd name="T37" fmla="*/ 7 h 14"/>
                      <a:gd name="T38" fmla="*/ 9 w 14"/>
                      <a:gd name="T39" fmla="*/ 7 h 14"/>
                      <a:gd name="T40" fmla="*/ 8 w 14"/>
                      <a:gd name="T41" fmla="*/ 5 h 14"/>
                      <a:gd name="T42" fmla="*/ 5 w 14"/>
                      <a:gd name="T43" fmla="*/ 7 h 14"/>
                      <a:gd name="T44" fmla="*/ 6 w 14"/>
                      <a:gd name="T45" fmla="*/ 8 h 14"/>
                      <a:gd name="T46" fmla="*/ 6 w 14"/>
                      <a:gd name="T47" fmla="*/ 7 h 14"/>
                      <a:gd name="T48" fmla="*/ 6 w 14"/>
                      <a:gd name="T49" fmla="*/ 7 h 14"/>
                      <a:gd name="T50" fmla="*/ 5 w 14"/>
                      <a:gd name="T51" fmla="*/ 7 h 14"/>
                      <a:gd name="T52" fmla="*/ 7 w 14"/>
                      <a:gd name="T53" fmla="*/ 5 h 14"/>
                      <a:gd name="T54" fmla="*/ 6 w 14"/>
                      <a:gd name="T55" fmla="*/ 7 h 14"/>
                      <a:gd name="T56" fmla="*/ 7 w 14"/>
                      <a:gd name="T57" fmla="*/ 5 h 14"/>
                      <a:gd name="T58" fmla="*/ 9 w 14"/>
                      <a:gd name="T59" fmla="*/ 8 h 14"/>
                      <a:gd name="T60" fmla="*/ 5 w 14"/>
                      <a:gd name="T61" fmla="*/ 10 h 14"/>
                      <a:gd name="T62" fmla="*/ 6 w 14"/>
                      <a:gd name="T63" fmla="*/ 3 h 14"/>
                      <a:gd name="T64" fmla="*/ 10 w 14"/>
                      <a:gd name="T65" fmla="*/ 7 h 14"/>
                      <a:gd name="T66" fmla="*/ 6 w 14"/>
                      <a:gd name="T67" fmla="*/ 11 h 14"/>
                      <a:gd name="T68" fmla="*/ 2 w 14"/>
                      <a:gd name="T69" fmla="*/ 7 h 14"/>
                      <a:gd name="T70" fmla="*/ 8 w 14"/>
                      <a:gd name="T71" fmla="*/ 3 h 14"/>
                      <a:gd name="T72" fmla="*/ 8 w 14"/>
                      <a:gd name="T73" fmla="*/ 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4" h="14">
                        <a:moveTo>
                          <a:pt x="8" y="1"/>
                        </a:moveTo>
                        <a:cubicBezTo>
                          <a:pt x="5" y="1"/>
                          <a:pt x="2" y="2"/>
                          <a:pt x="1" y="4"/>
                        </a:cubicBezTo>
                        <a:cubicBezTo>
                          <a:pt x="0" y="6"/>
                          <a:pt x="0" y="8"/>
                          <a:pt x="1" y="10"/>
                        </a:cubicBezTo>
                        <a:cubicBezTo>
                          <a:pt x="4" y="14"/>
                          <a:pt x="11" y="14"/>
                          <a:pt x="13" y="9"/>
                        </a:cubicBezTo>
                        <a:cubicBezTo>
                          <a:pt x="14" y="4"/>
                          <a:pt x="8" y="0"/>
                          <a:pt x="4" y="1"/>
                        </a:cubicBezTo>
                        <a:cubicBezTo>
                          <a:pt x="2" y="3"/>
                          <a:pt x="0" y="6"/>
                          <a:pt x="1" y="9"/>
                        </a:cubicBezTo>
                        <a:cubicBezTo>
                          <a:pt x="2" y="11"/>
                          <a:pt x="5" y="13"/>
                          <a:pt x="8" y="12"/>
                        </a:cubicBezTo>
                        <a:cubicBezTo>
                          <a:pt x="11" y="11"/>
                          <a:pt x="12" y="8"/>
                          <a:pt x="11" y="5"/>
                        </a:cubicBezTo>
                        <a:cubicBezTo>
                          <a:pt x="10" y="3"/>
                          <a:pt x="6" y="1"/>
                          <a:pt x="4" y="4"/>
                        </a:cubicBezTo>
                        <a:cubicBezTo>
                          <a:pt x="3" y="7"/>
                          <a:pt x="5" y="10"/>
                          <a:pt x="8" y="9"/>
                        </a:cubicBezTo>
                        <a:cubicBezTo>
                          <a:pt x="11" y="7"/>
                          <a:pt x="10" y="3"/>
                          <a:pt x="7" y="3"/>
                        </a:cubicBezTo>
                        <a:cubicBezTo>
                          <a:pt x="4" y="3"/>
                          <a:pt x="3" y="5"/>
                          <a:pt x="3" y="8"/>
                        </a:cubicBezTo>
                        <a:cubicBezTo>
                          <a:pt x="3" y="11"/>
                          <a:pt x="7" y="10"/>
                          <a:pt x="8" y="8"/>
                        </a:cubicBezTo>
                        <a:cubicBezTo>
                          <a:pt x="10" y="6"/>
                          <a:pt x="7" y="3"/>
                          <a:pt x="4" y="5"/>
                        </a:cubicBezTo>
                        <a:cubicBezTo>
                          <a:pt x="2" y="7"/>
                          <a:pt x="3" y="10"/>
                          <a:pt x="6" y="9"/>
                        </a:cubicBezTo>
                        <a:cubicBezTo>
                          <a:pt x="8" y="9"/>
                          <a:pt x="10" y="8"/>
                          <a:pt x="10" y="6"/>
                        </a:cubicBezTo>
                        <a:cubicBezTo>
                          <a:pt x="11" y="6"/>
                          <a:pt x="10" y="5"/>
                          <a:pt x="10" y="5"/>
                        </a:cubicBezTo>
                        <a:cubicBezTo>
                          <a:pt x="9" y="4"/>
                          <a:pt x="8" y="5"/>
                          <a:pt x="7" y="5"/>
                        </a:cubicBezTo>
                        <a:cubicBezTo>
                          <a:pt x="6" y="5"/>
                          <a:pt x="6" y="7"/>
                          <a:pt x="8" y="7"/>
                        </a:cubicBezTo>
                        <a:cubicBezTo>
                          <a:pt x="8" y="7"/>
                          <a:pt x="8" y="7"/>
                          <a:pt x="9" y="7"/>
                        </a:cubicBezTo>
                        <a:cubicBezTo>
                          <a:pt x="9" y="6"/>
                          <a:pt x="9" y="6"/>
                          <a:pt x="8" y="5"/>
                        </a:cubicBezTo>
                        <a:cubicBezTo>
                          <a:pt x="8" y="6"/>
                          <a:pt x="7" y="7"/>
                          <a:pt x="5" y="7"/>
                        </a:cubicBezTo>
                        <a:cubicBezTo>
                          <a:pt x="5" y="7"/>
                          <a:pt x="5" y="7"/>
                          <a:pt x="6" y="8"/>
                        </a:cubicBezTo>
                        <a:cubicBezTo>
                          <a:pt x="6" y="7"/>
                          <a:pt x="6" y="7"/>
                          <a:pt x="6" y="7"/>
                        </a:cubicBezTo>
                        <a:cubicBezTo>
                          <a:pt x="6" y="6"/>
                          <a:pt x="7" y="7"/>
                          <a:pt x="6" y="7"/>
                        </a:cubicBezTo>
                        <a:cubicBezTo>
                          <a:pt x="6" y="8"/>
                          <a:pt x="5" y="8"/>
                          <a:pt x="5" y="7"/>
                        </a:cubicBezTo>
                        <a:cubicBezTo>
                          <a:pt x="5" y="6"/>
                          <a:pt x="6" y="5"/>
                          <a:pt x="7" y="5"/>
                        </a:cubicBezTo>
                        <a:cubicBezTo>
                          <a:pt x="8" y="6"/>
                          <a:pt x="7" y="7"/>
                          <a:pt x="6" y="7"/>
                        </a:cubicBezTo>
                        <a:cubicBezTo>
                          <a:pt x="6" y="6"/>
                          <a:pt x="6" y="5"/>
                          <a:pt x="7" y="5"/>
                        </a:cubicBezTo>
                        <a:cubicBezTo>
                          <a:pt x="9" y="4"/>
                          <a:pt x="9" y="7"/>
                          <a:pt x="9" y="8"/>
                        </a:cubicBezTo>
                        <a:cubicBezTo>
                          <a:pt x="9" y="10"/>
                          <a:pt x="7" y="10"/>
                          <a:pt x="5" y="10"/>
                        </a:cubicBezTo>
                        <a:cubicBezTo>
                          <a:pt x="2" y="8"/>
                          <a:pt x="3" y="4"/>
                          <a:pt x="6" y="3"/>
                        </a:cubicBezTo>
                        <a:cubicBezTo>
                          <a:pt x="8" y="3"/>
                          <a:pt x="10" y="5"/>
                          <a:pt x="10" y="7"/>
                        </a:cubicBezTo>
                        <a:cubicBezTo>
                          <a:pt x="11" y="9"/>
                          <a:pt x="8" y="11"/>
                          <a:pt x="6" y="11"/>
                        </a:cubicBezTo>
                        <a:cubicBezTo>
                          <a:pt x="4" y="11"/>
                          <a:pt x="2" y="9"/>
                          <a:pt x="2" y="7"/>
                        </a:cubicBezTo>
                        <a:cubicBezTo>
                          <a:pt x="2" y="4"/>
                          <a:pt x="5" y="3"/>
                          <a:pt x="8" y="3"/>
                        </a:cubicBezTo>
                        <a:cubicBezTo>
                          <a:pt x="9" y="4"/>
                          <a:pt x="9" y="1"/>
                          <a:pt x="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4" name="Freeform 300"/>
                  <p:cNvSpPr/>
                  <p:nvPr/>
                </p:nvSpPr>
                <p:spPr bwMode="auto">
                  <a:xfrm>
                    <a:off x="896" y="1685"/>
                    <a:ext cx="20" cy="18"/>
                  </a:xfrm>
                  <a:custGeom>
                    <a:avLst/>
                    <a:gdLst>
                      <a:gd name="T0" fmla="*/ 22 w 30"/>
                      <a:gd name="T1" fmla="*/ 27 h 28"/>
                      <a:gd name="T2" fmla="*/ 30 w 30"/>
                      <a:gd name="T3" fmla="*/ 22 h 28"/>
                      <a:gd name="T4" fmla="*/ 1 w 30"/>
                      <a:gd name="T5" fmla="*/ 8 h 28"/>
                      <a:gd name="T6" fmla="*/ 3 w 30"/>
                      <a:gd name="T7" fmla="*/ 4 h 28"/>
                      <a:gd name="T8" fmla="*/ 5 w 30"/>
                      <a:gd name="T9" fmla="*/ 4 h 28"/>
                      <a:gd name="T10" fmla="*/ 6 w 30"/>
                      <a:gd name="T11" fmla="*/ 8 h 28"/>
                      <a:gd name="T12" fmla="*/ 5 w 30"/>
                      <a:gd name="T13" fmla="*/ 7 h 28"/>
                      <a:gd name="T14" fmla="*/ 6 w 30"/>
                      <a:gd name="T15" fmla="*/ 3 h 28"/>
                      <a:gd name="T16" fmla="*/ 10 w 30"/>
                      <a:gd name="T17" fmla="*/ 4 h 28"/>
                      <a:gd name="T18" fmla="*/ 10 w 30"/>
                      <a:gd name="T19" fmla="*/ 8 h 28"/>
                      <a:gd name="T20" fmla="*/ 10 w 30"/>
                      <a:gd name="T21" fmla="*/ 8 h 28"/>
                      <a:gd name="T22" fmla="*/ 12 w 30"/>
                      <a:gd name="T23" fmla="*/ 4 h 28"/>
                      <a:gd name="T24" fmla="*/ 15 w 30"/>
                      <a:gd name="T25" fmla="*/ 7 h 28"/>
                      <a:gd name="T26" fmla="*/ 14 w 30"/>
                      <a:gd name="T27" fmla="*/ 9 h 28"/>
                      <a:gd name="T28" fmla="*/ 13 w 30"/>
                      <a:gd name="T29" fmla="*/ 9 h 28"/>
                      <a:gd name="T30" fmla="*/ 15 w 30"/>
                      <a:gd name="T31" fmla="*/ 8 h 28"/>
                      <a:gd name="T32" fmla="*/ 18 w 30"/>
                      <a:gd name="T33" fmla="*/ 10 h 28"/>
                      <a:gd name="T34" fmla="*/ 17 w 30"/>
                      <a:gd name="T35" fmla="*/ 14 h 28"/>
                      <a:gd name="T36" fmla="*/ 17 w 30"/>
                      <a:gd name="T37" fmla="*/ 12 h 28"/>
                      <a:gd name="T38" fmla="*/ 20 w 30"/>
                      <a:gd name="T39" fmla="*/ 11 h 28"/>
                      <a:gd name="T40" fmla="*/ 23 w 30"/>
                      <a:gd name="T41" fmla="*/ 15 h 28"/>
                      <a:gd name="T42" fmla="*/ 21 w 30"/>
                      <a:gd name="T43" fmla="*/ 18 h 28"/>
                      <a:gd name="T44" fmla="*/ 21 w 30"/>
                      <a:gd name="T45" fmla="*/ 18 h 28"/>
                      <a:gd name="T46" fmla="*/ 23 w 30"/>
                      <a:gd name="T47" fmla="*/ 17 h 28"/>
                      <a:gd name="T48" fmla="*/ 25 w 30"/>
                      <a:gd name="T49" fmla="*/ 22 h 28"/>
                      <a:gd name="T50" fmla="*/ 23 w 30"/>
                      <a:gd name="T51" fmla="*/ 25 h 28"/>
                      <a:gd name="T52" fmla="*/ 23 w 30"/>
                      <a:gd name="T53" fmla="*/ 25 h 28"/>
                      <a:gd name="T54" fmla="*/ 24 w 30"/>
                      <a:gd name="T55" fmla="*/ 20 h 28"/>
                      <a:gd name="T56" fmla="*/ 19 w 30"/>
                      <a:gd name="T57" fmla="*/ 9 h 28"/>
                      <a:gd name="T58" fmla="*/ 22 w 30"/>
                      <a:gd name="T59" fmla="*/ 11 h 28"/>
                      <a:gd name="T60" fmla="*/ 20 w 30"/>
                      <a:gd name="T61" fmla="*/ 12 h 28"/>
                      <a:gd name="T62" fmla="*/ 17 w 30"/>
                      <a:gd name="T63" fmla="*/ 10 h 28"/>
                      <a:gd name="T64" fmla="*/ 26 w 30"/>
                      <a:gd name="T65" fmla="*/ 18 h 28"/>
                      <a:gd name="T66" fmla="*/ 24 w 30"/>
                      <a:gd name="T67" fmla="*/ 26 h 28"/>
                      <a:gd name="T68" fmla="*/ 23 w 30"/>
                      <a:gd name="T69" fmla="*/ 23 h 28"/>
                      <a:gd name="T70" fmla="*/ 24 w 30"/>
                      <a:gd name="T71" fmla="*/ 20 h 28"/>
                      <a:gd name="T72" fmla="*/ 25 w 30"/>
                      <a:gd name="T73" fmla="*/ 18 h 28"/>
                      <a:gd name="T74" fmla="*/ 23 w 30"/>
                      <a:gd name="T75" fmla="*/ 19 h 28"/>
                      <a:gd name="T76" fmla="*/ 21 w 30"/>
                      <a:gd name="T77" fmla="*/ 16 h 28"/>
                      <a:gd name="T78" fmla="*/ 22 w 30"/>
                      <a:gd name="T79" fmla="*/ 13 h 28"/>
                      <a:gd name="T80" fmla="*/ 22 w 30"/>
                      <a:gd name="T81" fmla="*/ 12 h 28"/>
                      <a:gd name="T82" fmla="*/ 19 w 30"/>
                      <a:gd name="T83" fmla="*/ 14 h 28"/>
                      <a:gd name="T84" fmla="*/ 16 w 30"/>
                      <a:gd name="T85" fmla="*/ 12 h 28"/>
                      <a:gd name="T86" fmla="*/ 17 w 30"/>
                      <a:gd name="T87" fmla="*/ 9 h 28"/>
                      <a:gd name="T88" fmla="*/ 17 w 30"/>
                      <a:gd name="T89" fmla="*/ 8 h 28"/>
                      <a:gd name="T90" fmla="*/ 15 w 30"/>
                      <a:gd name="T91" fmla="*/ 10 h 28"/>
                      <a:gd name="T92" fmla="*/ 13 w 30"/>
                      <a:gd name="T93" fmla="*/ 7 h 28"/>
                      <a:gd name="T94" fmla="*/ 14 w 30"/>
                      <a:gd name="T95" fmla="*/ 6 h 28"/>
                      <a:gd name="T96" fmla="*/ 14 w 30"/>
                      <a:gd name="T97" fmla="*/ 4 h 28"/>
                      <a:gd name="T98" fmla="*/ 12 w 30"/>
                      <a:gd name="T99" fmla="*/ 8 h 28"/>
                      <a:gd name="T100" fmla="*/ 8 w 30"/>
                      <a:gd name="T101" fmla="*/ 7 h 28"/>
                      <a:gd name="T102" fmla="*/ 8 w 30"/>
                      <a:gd name="T103" fmla="*/ 4 h 28"/>
                      <a:gd name="T104" fmla="*/ 8 w 30"/>
                      <a:gd name="T105" fmla="*/ 3 h 28"/>
                      <a:gd name="T106" fmla="*/ 7 w 30"/>
                      <a:gd name="T107" fmla="*/ 7 h 28"/>
                      <a:gd name="T108" fmla="*/ 3 w 30"/>
                      <a:gd name="T109" fmla="*/ 8 h 28"/>
                      <a:gd name="T110" fmla="*/ 3 w 30"/>
                      <a:gd name="T111" fmla="*/ 4 h 28"/>
                      <a:gd name="T112" fmla="*/ 5 w 30"/>
                      <a:gd name="T113" fmla="*/ 4 h 28"/>
                      <a:gd name="T114" fmla="*/ 3 w 30"/>
                      <a:gd name="T115" fmla="*/ 8 h 28"/>
                      <a:gd name="T116" fmla="*/ 19 w 30"/>
                      <a:gd name="T117" fmla="*/ 9 h 28"/>
                      <a:gd name="T118" fmla="*/ 24 w 30"/>
                      <a:gd name="T119" fmla="*/ 26 h 28"/>
                      <a:gd name="T120" fmla="*/ 2 w 30"/>
                      <a:gd name="T121" fmla="*/ 1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0" h="28">
                        <a:moveTo>
                          <a:pt x="2" y="10"/>
                        </a:moveTo>
                        <a:cubicBezTo>
                          <a:pt x="7" y="10"/>
                          <a:pt x="11" y="10"/>
                          <a:pt x="14" y="13"/>
                        </a:cubicBezTo>
                        <a:cubicBezTo>
                          <a:pt x="20" y="16"/>
                          <a:pt x="21" y="22"/>
                          <a:pt x="22" y="27"/>
                        </a:cubicBezTo>
                        <a:cubicBezTo>
                          <a:pt x="22" y="28"/>
                          <a:pt x="23" y="28"/>
                          <a:pt x="24" y="27"/>
                        </a:cubicBezTo>
                        <a:cubicBezTo>
                          <a:pt x="26" y="26"/>
                          <a:pt x="27" y="24"/>
                          <a:pt x="29" y="23"/>
                        </a:cubicBezTo>
                        <a:cubicBezTo>
                          <a:pt x="30" y="23"/>
                          <a:pt x="30" y="23"/>
                          <a:pt x="30" y="22"/>
                        </a:cubicBezTo>
                        <a:cubicBezTo>
                          <a:pt x="29" y="14"/>
                          <a:pt x="21" y="6"/>
                          <a:pt x="14" y="3"/>
                        </a:cubicBezTo>
                        <a:cubicBezTo>
                          <a:pt x="11" y="1"/>
                          <a:pt x="6" y="0"/>
                          <a:pt x="2" y="1"/>
                        </a:cubicBezTo>
                        <a:cubicBezTo>
                          <a:pt x="0" y="2"/>
                          <a:pt x="1" y="7"/>
                          <a:pt x="1" y="8"/>
                        </a:cubicBezTo>
                        <a:cubicBezTo>
                          <a:pt x="1" y="10"/>
                          <a:pt x="3" y="10"/>
                          <a:pt x="3" y="9"/>
                        </a:cubicBezTo>
                        <a:cubicBezTo>
                          <a:pt x="3" y="7"/>
                          <a:pt x="4" y="6"/>
                          <a:pt x="5" y="4"/>
                        </a:cubicBezTo>
                        <a:cubicBezTo>
                          <a:pt x="4" y="4"/>
                          <a:pt x="3" y="4"/>
                          <a:pt x="3" y="4"/>
                        </a:cubicBezTo>
                        <a:cubicBezTo>
                          <a:pt x="3" y="5"/>
                          <a:pt x="3" y="6"/>
                          <a:pt x="3" y="7"/>
                        </a:cubicBezTo>
                        <a:cubicBezTo>
                          <a:pt x="3" y="9"/>
                          <a:pt x="5" y="9"/>
                          <a:pt x="5" y="7"/>
                        </a:cubicBezTo>
                        <a:cubicBezTo>
                          <a:pt x="5" y="6"/>
                          <a:pt x="5" y="5"/>
                          <a:pt x="5" y="4"/>
                        </a:cubicBezTo>
                        <a:cubicBezTo>
                          <a:pt x="4" y="4"/>
                          <a:pt x="4" y="4"/>
                          <a:pt x="3" y="4"/>
                        </a:cubicBezTo>
                        <a:cubicBezTo>
                          <a:pt x="3" y="5"/>
                          <a:pt x="3" y="7"/>
                          <a:pt x="3" y="8"/>
                        </a:cubicBezTo>
                        <a:cubicBezTo>
                          <a:pt x="4" y="9"/>
                          <a:pt x="5" y="9"/>
                          <a:pt x="6" y="8"/>
                        </a:cubicBezTo>
                        <a:cubicBezTo>
                          <a:pt x="6" y="7"/>
                          <a:pt x="6" y="6"/>
                          <a:pt x="7" y="4"/>
                        </a:cubicBezTo>
                        <a:cubicBezTo>
                          <a:pt x="6" y="4"/>
                          <a:pt x="5" y="4"/>
                          <a:pt x="5" y="4"/>
                        </a:cubicBezTo>
                        <a:cubicBezTo>
                          <a:pt x="5" y="5"/>
                          <a:pt x="5" y="6"/>
                          <a:pt x="5" y="7"/>
                        </a:cubicBezTo>
                        <a:cubicBezTo>
                          <a:pt x="5" y="8"/>
                          <a:pt x="7" y="9"/>
                          <a:pt x="7" y="8"/>
                        </a:cubicBezTo>
                        <a:cubicBezTo>
                          <a:pt x="8" y="6"/>
                          <a:pt x="8" y="5"/>
                          <a:pt x="8" y="3"/>
                        </a:cubicBezTo>
                        <a:cubicBezTo>
                          <a:pt x="8" y="3"/>
                          <a:pt x="7" y="3"/>
                          <a:pt x="6" y="3"/>
                        </a:cubicBezTo>
                        <a:cubicBezTo>
                          <a:pt x="6" y="5"/>
                          <a:pt x="6" y="6"/>
                          <a:pt x="6" y="8"/>
                        </a:cubicBezTo>
                        <a:cubicBezTo>
                          <a:pt x="6" y="9"/>
                          <a:pt x="8" y="10"/>
                          <a:pt x="9" y="9"/>
                        </a:cubicBezTo>
                        <a:cubicBezTo>
                          <a:pt x="9" y="7"/>
                          <a:pt x="10" y="6"/>
                          <a:pt x="10" y="4"/>
                        </a:cubicBezTo>
                        <a:cubicBezTo>
                          <a:pt x="9" y="4"/>
                          <a:pt x="9" y="4"/>
                          <a:pt x="8" y="4"/>
                        </a:cubicBezTo>
                        <a:cubicBezTo>
                          <a:pt x="8" y="5"/>
                          <a:pt x="8" y="6"/>
                          <a:pt x="8" y="8"/>
                        </a:cubicBezTo>
                        <a:cubicBezTo>
                          <a:pt x="8" y="9"/>
                          <a:pt x="10" y="9"/>
                          <a:pt x="10" y="8"/>
                        </a:cubicBezTo>
                        <a:cubicBezTo>
                          <a:pt x="11" y="6"/>
                          <a:pt x="11" y="5"/>
                          <a:pt x="12" y="3"/>
                        </a:cubicBezTo>
                        <a:cubicBezTo>
                          <a:pt x="11" y="3"/>
                          <a:pt x="10" y="3"/>
                          <a:pt x="10" y="3"/>
                        </a:cubicBezTo>
                        <a:cubicBezTo>
                          <a:pt x="10" y="5"/>
                          <a:pt x="10" y="6"/>
                          <a:pt x="10" y="8"/>
                        </a:cubicBezTo>
                        <a:cubicBezTo>
                          <a:pt x="10" y="9"/>
                          <a:pt x="11" y="10"/>
                          <a:pt x="12" y="9"/>
                        </a:cubicBezTo>
                        <a:cubicBezTo>
                          <a:pt x="12" y="7"/>
                          <a:pt x="13" y="6"/>
                          <a:pt x="14" y="5"/>
                        </a:cubicBezTo>
                        <a:cubicBezTo>
                          <a:pt x="13" y="5"/>
                          <a:pt x="12" y="4"/>
                          <a:pt x="12" y="4"/>
                        </a:cubicBezTo>
                        <a:cubicBezTo>
                          <a:pt x="12" y="5"/>
                          <a:pt x="12" y="6"/>
                          <a:pt x="11" y="8"/>
                        </a:cubicBezTo>
                        <a:cubicBezTo>
                          <a:pt x="11" y="9"/>
                          <a:pt x="12" y="9"/>
                          <a:pt x="13" y="9"/>
                        </a:cubicBezTo>
                        <a:cubicBezTo>
                          <a:pt x="14" y="8"/>
                          <a:pt x="15" y="8"/>
                          <a:pt x="15" y="7"/>
                        </a:cubicBezTo>
                        <a:cubicBezTo>
                          <a:pt x="15" y="7"/>
                          <a:pt x="14" y="6"/>
                          <a:pt x="13" y="6"/>
                        </a:cubicBezTo>
                        <a:cubicBezTo>
                          <a:pt x="13" y="7"/>
                          <a:pt x="13" y="7"/>
                          <a:pt x="13" y="8"/>
                        </a:cubicBezTo>
                        <a:cubicBezTo>
                          <a:pt x="12" y="9"/>
                          <a:pt x="13" y="10"/>
                          <a:pt x="14" y="9"/>
                        </a:cubicBezTo>
                        <a:cubicBezTo>
                          <a:pt x="15" y="8"/>
                          <a:pt x="16" y="8"/>
                          <a:pt x="17" y="7"/>
                        </a:cubicBezTo>
                        <a:cubicBezTo>
                          <a:pt x="17" y="7"/>
                          <a:pt x="16" y="6"/>
                          <a:pt x="16" y="5"/>
                        </a:cubicBezTo>
                        <a:cubicBezTo>
                          <a:pt x="15" y="7"/>
                          <a:pt x="14" y="7"/>
                          <a:pt x="13" y="9"/>
                        </a:cubicBezTo>
                        <a:cubicBezTo>
                          <a:pt x="13" y="9"/>
                          <a:pt x="14" y="11"/>
                          <a:pt x="15" y="10"/>
                        </a:cubicBezTo>
                        <a:cubicBezTo>
                          <a:pt x="15" y="10"/>
                          <a:pt x="16" y="9"/>
                          <a:pt x="16" y="9"/>
                        </a:cubicBezTo>
                        <a:cubicBezTo>
                          <a:pt x="16" y="9"/>
                          <a:pt x="15" y="8"/>
                          <a:pt x="15" y="8"/>
                        </a:cubicBezTo>
                        <a:cubicBezTo>
                          <a:pt x="14" y="9"/>
                          <a:pt x="14" y="10"/>
                          <a:pt x="14" y="11"/>
                        </a:cubicBezTo>
                        <a:cubicBezTo>
                          <a:pt x="13" y="11"/>
                          <a:pt x="14" y="12"/>
                          <a:pt x="15" y="12"/>
                        </a:cubicBezTo>
                        <a:cubicBezTo>
                          <a:pt x="17" y="11"/>
                          <a:pt x="17" y="11"/>
                          <a:pt x="18" y="10"/>
                        </a:cubicBezTo>
                        <a:cubicBezTo>
                          <a:pt x="18" y="10"/>
                          <a:pt x="17" y="9"/>
                          <a:pt x="17" y="9"/>
                        </a:cubicBezTo>
                        <a:cubicBezTo>
                          <a:pt x="16" y="10"/>
                          <a:pt x="16" y="11"/>
                          <a:pt x="15" y="12"/>
                        </a:cubicBezTo>
                        <a:cubicBezTo>
                          <a:pt x="15" y="13"/>
                          <a:pt x="16" y="14"/>
                          <a:pt x="17" y="14"/>
                        </a:cubicBezTo>
                        <a:cubicBezTo>
                          <a:pt x="18" y="13"/>
                          <a:pt x="19" y="12"/>
                          <a:pt x="20" y="12"/>
                        </a:cubicBezTo>
                        <a:cubicBezTo>
                          <a:pt x="20" y="11"/>
                          <a:pt x="20" y="11"/>
                          <a:pt x="19" y="10"/>
                        </a:cubicBezTo>
                        <a:cubicBezTo>
                          <a:pt x="18" y="11"/>
                          <a:pt x="18" y="11"/>
                          <a:pt x="17" y="12"/>
                        </a:cubicBezTo>
                        <a:cubicBezTo>
                          <a:pt x="16" y="13"/>
                          <a:pt x="17" y="14"/>
                          <a:pt x="18" y="14"/>
                        </a:cubicBezTo>
                        <a:cubicBezTo>
                          <a:pt x="19" y="13"/>
                          <a:pt x="20" y="13"/>
                          <a:pt x="21" y="13"/>
                        </a:cubicBezTo>
                        <a:cubicBezTo>
                          <a:pt x="21" y="12"/>
                          <a:pt x="20" y="12"/>
                          <a:pt x="20" y="11"/>
                        </a:cubicBezTo>
                        <a:cubicBezTo>
                          <a:pt x="19" y="12"/>
                          <a:pt x="19" y="13"/>
                          <a:pt x="18" y="15"/>
                        </a:cubicBezTo>
                        <a:cubicBezTo>
                          <a:pt x="18" y="15"/>
                          <a:pt x="18" y="17"/>
                          <a:pt x="19" y="16"/>
                        </a:cubicBezTo>
                        <a:cubicBezTo>
                          <a:pt x="21" y="16"/>
                          <a:pt x="21" y="15"/>
                          <a:pt x="23" y="15"/>
                        </a:cubicBezTo>
                        <a:cubicBezTo>
                          <a:pt x="22" y="14"/>
                          <a:pt x="22" y="14"/>
                          <a:pt x="21" y="13"/>
                        </a:cubicBezTo>
                        <a:cubicBezTo>
                          <a:pt x="21" y="14"/>
                          <a:pt x="20" y="15"/>
                          <a:pt x="20" y="16"/>
                        </a:cubicBezTo>
                        <a:cubicBezTo>
                          <a:pt x="19" y="17"/>
                          <a:pt x="20" y="18"/>
                          <a:pt x="21" y="18"/>
                        </a:cubicBezTo>
                        <a:cubicBezTo>
                          <a:pt x="23" y="17"/>
                          <a:pt x="23" y="17"/>
                          <a:pt x="24" y="16"/>
                        </a:cubicBezTo>
                        <a:cubicBezTo>
                          <a:pt x="24" y="16"/>
                          <a:pt x="24" y="15"/>
                          <a:pt x="23" y="15"/>
                        </a:cubicBezTo>
                        <a:cubicBezTo>
                          <a:pt x="22" y="16"/>
                          <a:pt x="22" y="17"/>
                          <a:pt x="21" y="18"/>
                        </a:cubicBezTo>
                        <a:cubicBezTo>
                          <a:pt x="20" y="19"/>
                          <a:pt x="21" y="20"/>
                          <a:pt x="22" y="20"/>
                        </a:cubicBezTo>
                        <a:cubicBezTo>
                          <a:pt x="23" y="19"/>
                          <a:pt x="24" y="19"/>
                          <a:pt x="25" y="19"/>
                        </a:cubicBezTo>
                        <a:cubicBezTo>
                          <a:pt x="24" y="18"/>
                          <a:pt x="24" y="18"/>
                          <a:pt x="23" y="17"/>
                        </a:cubicBezTo>
                        <a:cubicBezTo>
                          <a:pt x="23" y="18"/>
                          <a:pt x="22" y="19"/>
                          <a:pt x="22" y="20"/>
                        </a:cubicBezTo>
                        <a:cubicBezTo>
                          <a:pt x="22" y="21"/>
                          <a:pt x="22" y="22"/>
                          <a:pt x="23" y="22"/>
                        </a:cubicBezTo>
                        <a:cubicBezTo>
                          <a:pt x="24" y="22"/>
                          <a:pt x="24" y="22"/>
                          <a:pt x="25" y="22"/>
                        </a:cubicBezTo>
                        <a:cubicBezTo>
                          <a:pt x="25" y="21"/>
                          <a:pt x="24" y="21"/>
                          <a:pt x="24" y="20"/>
                        </a:cubicBezTo>
                        <a:cubicBezTo>
                          <a:pt x="23" y="21"/>
                          <a:pt x="23" y="22"/>
                          <a:pt x="22" y="23"/>
                        </a:cubicBezTo>
                        <a:cubicBezTo>
                          <a:pt x="22" y="24"/>
                          <a:pt x="23" y="25"/>
                          <a:pt x="23" y="25"/>
                        </a:cubicBezTo>
                        <a:cubicBezTo>
                          <a:pt x="24" y="24"/>
                          <a:pt x="25" y="24"/>
                          <a:pt x="25" y="24"/>
                        </a:cubicBezTo>
                        <a:cubicBezTo>
                          <a:pt x="25" y="24"/>
                          <a:pt x="25" y="23"/>
                          <a:pt x="24" y="23"/>
                        </a:cubicBezTo>
                        <a:cubicBezTo>
                          <a:pt x="24" y="23"/>
                          <a:pt x="23" y="24"/>
                          <a:pt x="23" y="25"/>
                        </a:cubicBezTo>
                        <a:cubicBezTo>
                          <a:pt x="22" y="26"/>
                          <a:pt x="23" y="27"/>
                          <a:pt x="24" y="26"/>
                        </a:cubicBezTo>
                        <a:cubicBezTo>
                          <a:pt x="26" y="24"/>
                          <a:pt x="26" y="22"/>
                          <a:pt x="26" y="19"/>
                        </a:cubicBezTo>
                        <a:cubicBezTo>
                          <a:pt x="26" y="19"/>
                          <a:pt x="25" y="20"/>
                          <a:pt x="24" y="20"/>
                        </a:cubicBezTo>
                        <a:cubicBezTo>
                          <a:pt x="25" y="20"/>
                          <a:pt x="25" y="21"/>
                          <a:pt x="26" y="22"/>
                        </a:cubicBezTo>
                        <a:cubicBezTo>
                          <a:pt x="26" y="21"/>
                          <a:pt x="27" y="21"/>
                          <a:pt x="27" y="20"/>
                        </a:cubicBezTo>
                        <a:cubicBezTo>
                          <a:pt x="25" y="16"/>
                          <a:pt x="23" y="12"/>
                          <a:pt x="19" y="9"/>
                        </a:cubicBezTo>
                        <a:cubicBezTo>
                          <a:pt x="18" y="9"/>
                          <a:pt x="18" y="10"/>
                          <a:pt x="17" y="10"/>
                        </a:cubicBezTo>
                        <a:cubicBezTo>
                          <a:pt x="18" y="11"/>
                          <a:pt x="20" y="12"/>
                          <a:pt x="21" y="12"/>
                        </a:cubicBezTo>
                        <a:cubicBezTo>
                          <a:pt x="22" y="13"/>
                          <a:pt x="23" y="11"/>
                          <a:pt x="22" y="11"/>
                        </a:cubicBezTo>
                        <a:cubicBezTo>
                          <a:pt x="20" y="9"/>
                          <a:pt x="19" y="9"/>
                          <a:pt x="17" y="8"/>
                        </a:cubicBezTo>
                        <a:cubicBezTo>
                          <a:pt x="16" y="7"/>
                          <a:pt x="15" y="9"/>
                          <a:pt x="17" y="10"/>
                        </a:cubicBezTo>
                        <a:cubicBezTo>
                          <a:pt x="18" y="11"/>
                          <a:pt x="19" y="11"/>
                          <a:pt x="20" y="12"/>
                        </a:cubicBezTo>
                        <a:cubicBezTo>
                          <a:pt x="21" y="12"/>
                          <a:pt x="21" y="11"/>
                          <a:pt x="21" y="10"/>
                        </a:cubicBezTo>
                        <a:cubicBezTo>
                          <a:pt x="21" y="10"/>
                          <a:pt x="20" y="9"/>
                          <a:pt x="19" y="9"/>
                        </a:cubicBezTo>
                        <a:cubicBezTo>
                          <a:pt x="18" y="8"/>
                          <a:pt x="16" y="9"/>
                          <a:pt x="17" y="10"/>
                        </a:cubicBezTo>
                        <a:cubicBezTo>
                          <a:pt x="21" y="14"/>
                          <a:pt x="23" y="17"/>
                          <a:pt x="26" y="22"/>
                        </a:cubicBezTo>
                        <a:cubicBezTo>
                          <a:pt x="26" y="23"/>
                          <a:pt x="28" y="22"/>
                          <a:pt x="27" y="20"/>
                        </a:cubicBezTo>
                        <a:cubicBezTo>
                          <a:pt x="27" y="19"/>
                          <a:pt x="27" y="19"/>
                          <a:pt x="26" y="18"/>
                        </a:cubicBezTo>
                        <a:cubicBezTo>
                          <a:pt x="25" y="18"/>
                          <a:pt x="24" y="18"/>
                          <a:pt x="24" y="19"/>
                        </a:cubicBezTo>
                        <a:cubicBezTo>
                          <a:pt x="24" y="21"/>
                          <a:pt x="24" y="23"/>
                          <a:pt x="23" y="25"/>
                        </a:cubicBezTo>
                        <a:cubicBezTo>
                          <a:pt x="23" y="25"/>
                          <a:pt x="24" y="26"/>
                          <a:pt x="24" y="26"/>
                        </a:cubicBezTo>
                        <a:cubicBezTo>
                          <a:pt x="25" y="25"/>
                          <a:pt x="25" y="25"/>
                          <a:pt x="26" y="24"/>
                        </a:cubicBezTo>
                        <a:cubicBezTo>
                          <a:pt x="26" y="23"/>
                          <a:pt x="26" y="22"/>
                          <a:pt x="25" y="22"/>
                        </a:cubicBezTo>
                        <a:cubicBezTo>
                          <a:pt x="24" y="22"/>
                          <a:pt x="24" y="22"/>
                          <a:pt x="23" y="23"/>
                        </a:cubicBezTo>
                        <a:cubicBezTo>
                          <a:pt x="23" y="23"/>
                          <a:pt x="24" y="24"/>
                          <a:pt x="24" y="24"/>
                        </a:cubicBezTo>
                        <a:cubicBezTo>
                          <a:pt x="25" y="23"/>
                          <a:pt x="25" y="23"/>
                          <a:pt x="26" y="21"/>
                        </a:cubicBezTo>
                        <a:cubicBezTo>
                          <a:pt x="26" y="20"/>
                          <a:pt x="25" y="19"/>
                          <a:pt x="24" y="20"/>
                        </a:cubicBezTo>
                        <a:cubicBezTo>
                          <a:pt x="24" y="20"/>
                          <a:pt x="23" y="20"/>
                          <a:pt x="23" y="20"/>
                        </a:cubicBezTo>
                        <a:cubicBezTo>
                          <a:pt x="23" y="20"/>
                          <a:pt x="23" y="21"/>
                          <a:pt x="24" y="22"/>
                        </a:cubicBezTo>
                        <a:cubicBezTo>
                          <a:pt x="25" y="20"/>
                          <a:pt x="25" y="20"/>
                          <a:pt x="25" y="18"/>
                        </a:cubicBezTo>
                        <a:cubicBezTo>
                          <a:pt x="26" y="17"/>
                          <a:pt x="24" y="16"/>
                          <a:pt x="24" y="17"/>
                        </a:cubicBezTo>
                        <a:cubicBezTo>
                          <a:pt x="23" y="17"/>
                          <a:pt x="22" y="17"/>
                          <a:pt x="22" y="17"/>
                        </a:cubicBezTo>
                        <a:cubicBezTo>
                          <a:pt x="22" y="18"/>
                          <a:pt x="22" y="19"/>
                          <a:pt x="23" y="19"/>
                        </a:cubicBezTo>
                        <a:cubicBezTo>
                          <a:pt x="23" y="18"/>
                          <a:pt x="24" y="17"/>
                          <a:pt x="25" y="16"/>
                        </a:cubicBezTo>
                        <a:cubicBezTo>
                          <a:pt x="25" y="15"/>
                          <a:pt x="24" y="14"/>
                          <a:pt x="23" y="14"/>
                        </a:cubicBezTo>
                        <a:cubicBezTo>
                          <a:pt x="22" y="15"/>
                          <a:pt x="22" y="15"/>
                          <a:pt x="21" y="16"/>
                        </a:cubicBezTo>
                        <a:cubicBezTo>
                          <a:pt x="21" y="16"/>
                          <a:pt x="22" y="17"/>
                          <a:pt x="22" y="17"/>
                        </a:cubicBezTo>
                        <a:cubicBezTo>
                          <a:pt x="23" y="15"/>
                          <a:pt x="23" y="16"/>
                          <a:pt x="23" y="14"/>
                        </a:cubicBezTo>
                        <a:cubicBezTo>
                          <a:pt x="24" y="13"/>
                          <a:pt x="23" y="12"/>
                          <a:pt x="22" y="13"/>
                        </a:cubicBezTo>
                        <a:cubicBezTo>
                          <a:pt x="21" y="13"/>
                          <a:pt x="20" y="14"/>
                          <a:pt x="19" y="14"/>
                        </a:cubicBezTo>
                        <a:cubicBezTo>
                          <a:pt x="19" y="15"/>
                          <a:pt x="19" y="15"/>
                          <a:pt x="20" y="16"/>
                        </a:cubicBezTo>
                        <a:cubicBezTo>
                          <a:pt x="21" y="15"/>
                          <a:pt x="21" y="13"/>
                          <a:pt x="22" y="12"/>
                        </a:cubicBezTo>
                        <a:cubicBezTo>
                          <a:pt x="22" y="11"/>
                          <a:pt x="22" y="10"/>
                          <a:pt x="21" y="11"/>
                        </a:cubicBezTo>
                        <a:cubicBezTo>
                          <a:pt x="19" y="11"/>
                          <a:pt x="18" y="11"/>
                          <a:pt x="17" y="12"/>
                        </a:cubicBezTo>
                        <a:cubicBezTo>
                          <a:pt x="18" y="13"/>
                          <a:pt x="18" y="13"/>
                          <a:pt x="19" y="14"/>
                        </a:cubicBezTo>
                        <a:cubicBezTo>
                          <a:pt x="19" y="13"/>
                          <a:pt x="20" y="12"/>
                          <a:pt x="21" y="12"/>
                        </a:cubicBezTo>
                        <a:cubicBezTo>
                          <a:pt x="21" y="11"/>
                          <a:pt x="21" y="9"/>
                          <a:pt x="20" y="10"/>
                        </a:cubicBezTo>
                        <a:cubicBezTo>
                          <a:pt x="18" y="10"/>
                          <a:pt x="17" y="11"/>
                          <a:pt x="16" y="12"/>
                        </a:cubicBezTo>
                        <a:cubicBezTo>
                          <a:pt x="16" y="12"/>
                          <a:pt x="17" y="13"/>
                          <a:pt x="17" y="13"/>
                        </a:cubicBezTo>
                        <a:cubicBezTo>
                          <a:pt x="18" y="12"/>
                          <a:pt x="18" y="11"/>
                          <a:pt x="19" y="10"/>
                        </a:cubicBezTo>
                        <a:cubicBezTo>
                          <a:pt x="19" y="9"/>
                          <a:pt x="18" y="8"/>
                          <a:pt x="17" y="9"/>
                        </a:cubicBezTo>
                        <a:cubicBezTo>
                          <a:pt x="16" y="9"/>
                          <a:pt x="15" y="10"/>
                          <a:pt x="14" y="10"/>
                        </a:cubicBezTo>
                        <a:cubicBezTo>
                          <a:pt x="15" y="10"/>
                          <a:pt x="15" y="11"/>
                          <a:pt x="16" y="11"/>
                        </a:cubicBezTo>
                        <a:cubicBezTo>
                          <a:pt x="16" y="10"/>
                          <a:pt x="17" y="9"/>
                          <a:pt x="17" y="8"/>
                        </a:cubicBezTo>
                        <a:cubicBezTo>
                          <a:pt x="17" y="7"/>
                          <a:pt x="16" y="7"/>
                          <a:pt x="15" y="7"/>
                        </a:cubicBezTo>
                        <a:cubicBezTo>
                          <a:pt x="15" y="7"/>
                          <a:pt x="14" y="8"/>
                          <a:pt x="14" y="8"/>
                        </a:cubicBezTo>
                        <a:cubicBezTo>
                          <a:pt x="14" y="9"/>
                          <a:pt x="15" y="9"/>
                          <a:pt x="15" y="10"/>
                        </a:cubicBezTo>
                        <a:cubicBezTo>
                          <a:pt x="16" y="9"/>
                          <a:pt x="17" y="8"/>
                          <a:pt x="17" y="7"/>
                        </a:cubicBezTo>
                        <a:cubicBezTo>
                          <a:pt x="18" y="6"/>
                          <a:pt x="17" y="5"/>
                          <a:pt x="16" y="5"/>
                        </a:cubicBezTo>
                        <a:cubicBezTo>
                          <a:pt x="15" y="6"/>
                          <a:pt x="14" y="7"/>
                          <a:pt x="13" y="7"/>
                        </a:cubicBezTo>
                        <a:cubicBezTo>
                          <a:pt x="14" y="8"/>
                          <a:pt x="14" y="8"/>
                          <a:pt x="15" y="8"/>
                        </a:cubicBezTo>
                        <a:cubicBezTo>
                          <a:pt x="15" y="8"/>
                          <a:pt x="15" y="7"/>
                          <a:pt x="15" y="7"/>
                        </a:cubicBezTo>
                        <a:cubicBezTo>
                          <a:pt x="16" y="5"/>
                          <a:pt x="14" y="5"/>
                          <a:pt x="14" y="6"/>
                        </a:cubicBezTo>
                        <a:cubicBezTo>
                          <a:pt x="13" y="6"/>
                          <a:pt x="12" y="7"/>
                          <a:pt x="12" y="7"/>
                        </a:cubicBezTo>
                        <a:cubicBezTo>
                          <a:pt x="12" y="7"/>
                          <a:pt x="13" y="8"/>
                          <a:pt x="14" y="8"/>
                        </a:cubicBezTo>
                        <a:cubicBezTo>
                          <a:pt x="14" y="6"/>
                          <a:pt x="14" y="6"/>
                          <a:pt x="14" y="4"/>
                        </a:cubicBezTo>
                        <a:cubicBezTo>
                          <a:pt x="14" y="3"/>
                          <a:pt x="12" y="3"/>
                          <a:pt x="12" y="4"/>
                        </a:cubicBezTo>
                        <a:cubicBezTo>
                          <a:pt x="11" y="5"/>
                          <a:pt x="11" y="6"/>
                          <a:pt x="10" y="8"/>
                        </a:cubicBezTo>
                        <a:cubicBezTo>
                          <a:pt x="11" y="8"/>
                          <a:pt x="11" y="8"/>
                          <a:pt x="12" y="8"/>
                        </a:cubicBezTo>
                        <a:cubicBezTo>
                          <a:pt x="12" y="6"/>
                          <a:pt x="12" y="5"/>
                          <a:pt x="12" y="3"/>
                        </a:cubicBezTo>
                        <a:cubicBezTo>
                          <a:pt x="12" y="2"/>
                          <a:pt x="10" y="2"/>
                          <a:pt x="10" y="3"/>
                        </a:cubicBezTo>
                        <a:cubicBezTo>
                          <a:pt x="9" y="4"/>
                          <a:pt x="9" y="6"/>
                          <a:pt x="8" y="7"/>
                        </a:cubicBezTo>
                        <a:cubicBezTo>
                          <a:pt x="9" y="7"/>
                          <a:pt x="10" y="7"/>
                          <a:pt x="10" y="8"/>
                        </a:cubicBezTo>
                        <a:cubicBezTo>
                          <a:pt x="11" y="6"/>
                          <a:pt x="10" y="5"/>
                          <a:pt x="10" y="4"/>
                        </a:cubicBezTo>
                        <a:cubicBezTo>
                          <a:pt x="10" y="3"/>
                          <a:pt x="9" y="2"/>
                          <a:pt x="8" y="4"/>
                        </a:cubicBezTo>
                        <a:cubicBezTo>
                          <a:pt x="7" y="5"/>
                          <a:pt x="7" y="7"/>
                          <a:pt x="6" y="8"/>
                        </a:cubicBezTo>
                        <a:cubicBezTo>
                          <a:pt x="7" y="8"/>
                          <a:pt x="8" y="8"/>
                          <a:pt x="9" y="8"/>
                        </a:cubicBezTo>
                        <a:cubicBezTo>
                          <a:pt x="9" y="6"/>
                          <a:pt x="9" y="5"/>
                          <a:pt x="8" y="3"/>
                        </a:cubicBezTo>
                        <a:cubicBezTo>
                          <a:pt x="8" y="2"/>
                          <a:pt x="7" y="2"/>
                          <a:pt x="6" y="3"/>
                        </a:cubicBezTo>
                        <a:cubicBezTo>
                          <a:pt x="6" y="4"/>
                          <a:pt x="5" y="6"/>
                          <a:pt x="5" y="7"/>
                        </a:cubicBezTo>
                        <a:cubicBezTo>
                          <a:pt x="6" y="7"/>
                          <a:pt x="6" y="7"/>
                          <a:pt x="7" y="7"/>
                        </a:cubicBezTo>
                        <a:cubicBezTo>
                          <a:pt x="7" y="6"/>
                          <a:pt x="7" y="5"/>
                          <a:pt x="7" y="4"/>
                        </a:cubicBezTo>
                        <a:cubicBezTo>
                          <a:pt x="7" y="3"/>
                          <a:pt x="5" y="3"/>
                          <a:pt x="5" y="3"/>
                        </a:cubicBezTo>
                        <a:cubicBezTo>
                          <a:pt x="4" y="5"/>
                          <a:pt x="4" y="6"/>
                          <a:pt x="3" y="8"/>
                        </a:cubicBezTo>
                        <a:cubicBezTo>
                          <a:pt x="4" y="8"/>
                          <a:pt x="5" y="8"/>
                          <a:pt x="6" y="8"/>
                        </a:cubicBezTo>
                        <a:cubicBezTo>
                          <a:pt x="5" y="6"/>
                          <a:pt x="5" y="5"/>
                          <a:pt x="5" y="4"/>
                        </a:cubicBezTo>
                        <a:cubicBezTo>
                          <a:pt x="5" y="2"/>
                          <a:pt x="3" y="3"/>
                          <a:pt x="3" y="4"/>
                        </a:cubicBezTo>
                        <a:cubicBezTo>
                          <a:pt x="3" y="5"/>
                          <a:pt x="3" y="6"/>
                          <a:pt x="3" y="7"/>
                        </a:cubicBezTo>
                        <a:cubicBezTo>
                          <a:pt x="3" y="7"/>
                          <a:pt x="4" y="7"/>
                          <a:pt x="5" y="7"/>
                        </a:cubicBezTo>
                        <a:cubicBezTo>
                          <a:pt x="5" y="6"/>
                          <a:pt x="5" y="5"/>
                          <a:pt x="5" y="4"/>
                        </a:cubicBezTo>
                        <a:cubicBezTo>
                          <a:pt x="5" y="3"/>
                          <a:pt x="3" y="3"/>
                          <a:pt x="3" y="4"/>
                        </a:cubicBezTo>
                        <a:cubicBezTo>
                          <a:pt x="2" y="6"/>
                          <a:pt x="1" y="6"/>
                          <a:pt x="1" y="8"/>
                        </a:cubicBezTo>
                        <a:cubicBezTo>
                          <a:pt x="2" y="8"/>
                          <a:pt x="2" y="8"/>
                          <a:pt x="3" y="8"/>
                        </a:cubicBezTo>
                        <a:cubicBezTo>
                          <a:pt x="3" y="7"/>
                          <a:pt x="3" y="5"/>
                          <a:pt x="3" y="3"/>
                        </a:cubicBezTo>
                        <a:cubicBezTo>
                          <a:pt x="3" y="2"/>
                          <a:pt x="9" y="3"/>
                          <a:pt x="9" y="3"/>
                        </a:cubicBezTo>
                        <a:cubicBezTo>
                          <a:pt x="13" y="4"/>
                          <a:pt x="16" y="6"/>
                          <a:pt x="19" y="9"/>
                        </a:cubicBezTo>
                        <a:cubicBezTo>
                          <a:pt x="22" y="11"/>
                          <a:pt x="24" y="14"/>
                          <a:pt x="26" y="17"/>
                        </a:cubicBezTo>
                        <a:cubicBezTo>
                          <a:pt x="29" y="22"/>
                          <a:pt x="26" y="23"/>
                          <a:pt x="22" y="26"/>
                        </a:cubicBezTo>
                        <a:cubicBezTo>
                          <a:pt x="23" y="26"/>
                          <a:pt x="24" y="26"/>
                          <a:pt x="24" y="26"/>
                        </a:cubicBezTo>
                        <a:cubicBezTo>
                          <a:pt x="23" y="21"/>
                          <a:pt x="21" y="16"/>
                          <a:pt x="17" y="12"/>
                        </a:cubicBezTo>
                        <a:cubicBezTo>
                          <a:pt x="13" y="8"/>
                          <a:pt x="8" y="8"/>
                          <a:pt x="2" y="7"/>
                        </a:cubicBezTo>
                        <a:cubicBezTo>
                          <a:pt x="1" y="7"/>
                          <a:pt x="1" y="10"/>
                          <a:pt x="2"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5" name="Freeform 301"/>
                  <p:cNvSpPr/>
                  <p:nvPr/>
                </p:nvSpPr>
                <p:spPr bwMode="auto">
                  <a:xfrm>
                    <a:off x="893" y="1671"/>
                    <a:ext cx="36" cy="29"/>
                  </a:xfrm>
                  <a:custGeom>
                    <a:avLst/>
                    <a:gdLst>
                      <a:gd name="T0" fmla="*/ 5 w 53"/>
                      <a:gd name="T1" fmla="*/ 12 h 44"/>
                      <a:gd name="T2" fmla="*/ 10 w 53"/>
                      <a:gd name="T3" fmla="*/ 3 h 44"/>
                      <a:gd name="T4" fmla="*/ 33 w 53"/>
                      <a:gd name="T5" fmla="*/ 13 h 44"/>
                      <a:gd name="T6" fmla="*/ 45 w 53"/>
                      <a:gd name="T7" fmla="*/ 28 h 44"/>
                      <a:gd name="T8" fmla="*/ 49 w 53"/>
                      <a:gd name="T9" fmla="*/ 37 h 44"/>
                      <a:gd name="T10" fmla="*/ 44 w 53"/>
                      <a:gd name="T11" fmla="*/ 41 h 44"/>
                      <a:gd name="T12" fmla="*/ 38 w 53"/>
                      <a:gd name="T13" fmla="*/ 30 h 44"/>
                      <a:gd name="T14" fmla="*/ 27 w 53"/>
                      <a:gd name="T15" fmla="*/ 17 h 44"/>
                      <a:gd name="T16" fmla="*/ 3 w 53"/>
                      <a:gd name="T17" fmla="*/ 10 h 44"/>
                      <a:gd name="T18" fmla="*/ 4 w 53"/>
                      <a:gd name="T19" fmla="*/ 12 h 44"/>
                      <a:gd name="T20" fmla="*/ 42 w 53"/>
                      <a:gd name="T21" fmla="*/ 43 h 44"/>
                      <a:gd name="T22" fmla="*/ 43 w 53"/>
                      <a:gd name="T23" fmla="*/ 44 h 44"/>
                      <a:gd name="T24" fmla="*/ 52 w 53"/>
                      <a:gd name="T25" fmla="*/ 40 h 44"/>
                      <a:gd name="T26" fmla="*/ 35 w 53"/>
                      <a:gd name="T27" fmla="*/ 11 h 44"/>
                      <a:gd name="T28" fmla="*/ 8 w 53"/>
                      <a:gd name="T29" fmla="*/ 1 h 44"/>
                      <a:gd name="T30" fmla="*/ 3 w 53"/>
                      <a:gd name="T31" fmla="*/ 12 h 44"/>
                      <a:gd name="T32" fmla="*/ 5 w 53"/>
                      <a:gd name="T33" fmla="*/ 1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3" h="44">
                        <a:moveTo>
                          <a:pt x="5" y="12"/>
                        </a:moveTo>
                        <a:cubicBezTo>
                          <a:pt x="5" y="8"/>
                          <a:pt x="3" y="3"/>
                          <a:pt x="10" y="3"/>
                        </a:cubicBezTo>
                        <a:cubicBezTo>
                          <a:pt x="19" y="3"/>
                          <a:pt x="27" y="8"/>
                          <a:pt x="33" y="13"/>
                        </a:cubicBezTo>
                        <a:cubicBezTo>
                          <a:pt x="38" y="17"/>
                          <a:pt x="42" y="22"/>
                          <a:pt x="45" y="28"/>
                        </a:cubicBezTo>
                        <a:cubicBezTo>
                          <a:pt x="47" y="31"/>
                          <a:pt x="48" y="34"/>
                          <a:pt x="49" y="37"/>
                        </a:cubicBezTo>
                        <a:cubicBezTo>
                          <a:pt x="50" y="41"/>
                          <a:pt x="47" y="41"/>
                          <a:pt x="44" y="41"/>
                        </a:cubicBezTo>
                        <a:cubicBezTo>
                          <a:pt x="45" y="41"/>
                          <a:pt x="38" y="30"/>
                          <a:pt x="38" y="30"/>
                        </a:cubicBezTo>
                        <a:cubicBezTo>
                          <a:pt x="35" y="25"/>
                          <a:pt x="31" y="21"/>
                          <a:pt x="27" y="17"/>
                        </a:cubicBezTo>
                        <a:cubicBezTo>
                          <a:pt x="21" y="12"/>
                          <a:pt x="11" y="8"/>
                          <a:pt x="3" y="10"/>
                        </a:cubicBezTo>
                        <a:cubicBezTo>
                          <a:pt x="2" y="11"/>
                          <a:pt x="2" y="13"/>
                          <a:pt x="4" y="12"/>
                        </a:cubicBezTo>
                        <a:cubicBezTo>
                          <a:pt x="20" y="8"/>
                          <a:pt x="39" y="28"/>
                          <a:pt x="42" y="43"/>
                        </a:cubicBezTo>
                        <a:cubicBezTo>
                          <a:pt x="42" y="43"/>
                          <a:pt x="42" y="44"/>
                          <a:pt x="43" y="44"/>
                        </a:cubicBezTo>
                        <a:cubicBezTo>
                          <a:pt x="45" y="43"/>
                          <a:pt x="53" y="44"/>
                          <a:pt x="52" y="40"/>
                        </a:cubicBezTo>
                        <a:cubicBezTo>
                          <a:pt x="49" y="29"/>
                          <a:pt x="43" y="19"/>
                          <a:pt x="35" y="11"/>
                        </a:cubicBezTo>
                        <a:cubicBezTo>
                          <a:pt x="27" y="5"/>
                          <a:pt x="18" y="1"/>
                          <a:pt x="8" y="1"/>
                        </a:cubicBezTo>
                        <a:cubicBezTo>
                          <a:pt x="0" y="0"/>
                          <a:pt x="3" y="7"/>
                          <a:pt x="3" y="12"/>
                        </a:cubicBezTo>
                        <a:cubicBezTo>
                          <a:pt x="3" y="14"/>
                          <a:pt x="5" y="14"/>
                          <a:pt x="5"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6" name="Freeform 302"/>
                  <p:cNvSpPr/>
                  <p:nvPr/>
                </p:nvSpPr>
                <p:spPr bwMode="auto">
                  <a:xfrm>
                    <a:off x="895" y="1672"/>
                    <a:ext cx="24" cy="17"/>
                  </a:xfrm>
                  <a:custGeom>
                    <a:avLst/>
                    <a:gdLst>
                      <a:gd name="T0" fmla="*/ 4 w 35"/>
                      <a:gd name="T1" fmla="*/ 4 h 25"/>
                      <a:gd name="T2" fmla="*/ 3 w 35"/>
                      <a:gd name="T3" fmla="*/ 3 h 25"/>
                      <a:gd name="T4" fmla="*/ 4 w 35"/>
                      <a:gd name="T5" fmla="*/ 2 h 25"/>
                      <a:gd name="T6" fmla="*/ 5 w 35"/>
                      <a:gd name="T7" fmla="*/ 2 h 25"/>
                      <a:gd name="T8" fmla="*/ 5 w 35"/>
                      <a:gd name="T9" fmla="*/ 6 h 25"/>
                      <a:gd name="T10" fmla="*/ 6 w 35"/>
                      <a:gd name="T11" fmla="*/ 6 h 25"/>
                      <a:gd name="T12" fmla="*/ 11 w 35"/>
                      <a:gd name="T13" fmla="*/ 7 h 25"/>
                      <a:gd name="T14" fmla="*/ 12 w 35"/>
                      <a:gd name="T15" fmla="*/ 9 h 25"/>
                      <a:gd name="T16" fmla="*/ 14 w 35"/>
                      <a:gd name="T17" fmla="*/ 9 h 25"/>
                      <a:gd name="T18" fmla="*/ 15 w 35"/>
                      <a:gd name="T19" fmla="*/ 11 h 25"/>
                      <a:gd name="T20" fmla="*/ 15 w 35"/>
                      <a:gd name="T21" fmla="*/ 9 h 25"/>
                      <a:gd name="T22" fmla="*/ 15 w 35"/>
                      <a:gd name="T23" fmla="*/ 8 h 25"/>
                      <a:gd name="T24" fmla="*/ 15 w 35"/>
                      <a:gd name="T25" fmla="*/ 6 h 25"/>
                      <a:gd name="T26" fmla="*/ 16 w 35"/>
                      <a:gd name="T27" fmla="*/ 5 h 25"/>
                      <a:gd name="T28" fmla="*/ 15 w 35"/>
                      <a:gd name="T29" fmla="*/ 5 h 25"/>
                      <a:gd name="T30" fmla="*/ 14 w 35"/>
                      <a:gd name="T31" fmla="*/ 2 h 25"/>
                      <a:gd name="T32" fmla="*/ 19 w 35"/>
                      <a:gd name="T33" fmla="*/ 5 h 25"/>
                      <a:gd name="T34" fmla="*/ 18 w 35"/>
                      <a:gd name="T35" fmla="*/ 7 h 25"/>
                      <a:gd name="T36" fmla="*/ 22 w 35"/>
                      <a:gd name="T37" fmla="*/ 13 h 25"/>
                      <a:gd name="T38" fmla="*/ 22 w 35"/>
                      <a:gd name="T39" fmla="*/ 14 h 25"/>
                      <a:gd name="T40" fmla="*/ 24 w 35"/>
                      <a:gd name="T41" fmla="*/ 15 h 25"/>
                      <a:gd name="T42" fmla="*/ 25 w 35"/>
                      <a:gd name="T43" fmla="*/ 17 h 25"/>
                      <a:gd name="T44" fmla="*/ 26 w 35"/>
                      <a:gd name="T45" fmla="*/ 15 h 25"/>
                      <a:gd name="T46" fmla="*/ 28 w 35"/>
                      <a:gd name="T47" fmla="*/ 18 h 25"/>
                      <a:gd name="T48" fmla="*/ 29 w 35"/>
                      <a:gd name="T49" fmla="*/ 13 h 25"/>
                      <a:gd name="T50" fmla="*/ 30 w 35"/>
                      <a:gd name="T51" fmla="*/ 16 h 25"/>
                      <a:gd name="T52" fmla="*/ 33 w 35"/>
                      <a:gd name="T53" fmla="*/ 24 h 25"/>
                      <a:gd name="T54" fmla="*/ 20 w 35"/>
                      <a:gd name="T55" fmla="*/ 6 h 25"/>
                      <a:gd name="T56" fmla="*/ 24 w 35"/>
                      <a:gd name="T57" fmla="*/ 9 h 25"/>
                      <a:gd name="T58" fmla="*/ 29 w 35"/>
                      <a:gd name="T59" fmla="*/ 19 h 25"/>
                      <a:gd name="T60" fmla="*/ 27 w 35"/>
                      <a:gd name="T61" fmla="*/ 16 h 25"/>
                      <a:gd name="T62" fmla="*/ 25 w 35"/>
                      <a:gd name="T63" fmla="*/ 18 h 25"/>
                      <a:gd name="T64" fmla="*/ 24 w 35"/>
                      <a:gd name="T65" fmla="*/ 15 h 25"/>
                      <a:gd name="T66" fmla="*/ 23 w 35"/>
                      <a:gd name="T67" fmla="*/ 14 h 25"/>
                      <a:gd name="T68" fmla="*/ 23 w 35"/>
                      <a:gd name="T69" fmla="*/ 13 h 25"/>
                      <a:gd name="T70" fmla="*/ 23 w 35"/>
                      <a:gd name="T71" fmla="*/ 11 h 25"/>
                      <a:gd name="T72" fmla="*/ 20 w 35"/>
                      <a:gd name="T73" fmla="*/ 6 h 25"/>
                      <a:gd name="T74" fmla="*/ 14 w 35"/>
                      <a:gd name="T75" fmla="*/ 2 h 25"/>
                      <a:gd name="T76" fmla="*/ 15 w 35"/>
                      <a:gd name="T77" fmla="*/ 5 h 25"/>
                      <a:gd name="T78" fmla="*/ 16 w 35"/>
                      <a:gd name="T79" fmla="*/ 5 h 25"/>
                      <a:gd name="T80" fmla="*/ 15 w 35"/>
                      <a:gd name="T81" fmla="*/ 7 h 25"/>
                      <a:gd name="T82" fmla="*/ 16 w 35"/>
                      <a:gd name="T83" fmla="*/ 8 h 25"/>
                      <a:gd name="T84" fmla="*/ 15 w 35"/>
                      <a:gd name="T85" fmla="*/ 8 h 25"/>
                      <a:gd name="T86" fmla="*/ 15 w 35"/>
                      <a:gd name="T87" fmla="*/ 11 h 25"/>
                      <a:gd name="T88" fmla="*/ 15 w 35"/>
                      <a:gd name="T89" fmla="*/ 9 h 25"/>
                      <a:gd name="T90" fmla="*/ 12 w 35"/>
                      <a:gd name="T91" fmla="*/ 9 h 25"/>
                      <a:gd name="T92" fmla="*/ 11 w 35"/>
                      <a:gd name="T93" fmla="*/ 7 h 25"/>
                      <a:gd name="T94" fmla="*/ 7 w 35"/>
                      <a:gd name="T95" fmla="*/ 5 h 25"/>
                      <a:gd name="T96" fmla="*/ 6 w 35"/>
                      <a:gd name="T97" fmla="*/ 8 h 25"/>
                      <a:gd name="T98" fmla="*/ 6 w 35"/>
                      <a:gd name="T99" fmla="*/ 8 h 25"/>
                      <a:gd name="T100" fmla="*/ 5 w 35"/>
                      <a:gd name="T101" fmla="*/ 1 h 25"/>
                      <a:gd name="T102" fmla="*/ 4 w 35"/>
                      <a:gd name="T103" fmla="*/ 1 h 25"/>
                      <a:gd name="T104" fmla="*/ 3 w 35"/>
                      <a:gd name="T105" fmla="*/ 3 h 25"/>
                      <a:gd name="T106" fmla="*/ 4 w 35"/>
                      <a:gd name="T107" fmla="*/ 4 h 25"/>
                      <a:gd name="T108" fmla="*/ 4 w 35"/>
                      <a:gd name="T109" fmla="*/ 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5" h="25">
                        <a:moveTo>
                          <a:pt x="2" y="4"/>
                        </a:moveTo>
                        <a:cubicBezTo>
                          <a:pt x="2" y="4"/>
                          <a:pt x="2" y="4"/>
                          <a:pt x="2" y="4"/>
                        </a:cubicBezTo>
                        <a:cubicBezTo>
                          <a:pt x="2" y="5"/>
                          <a:pt x="3" y="5"/>
                          <a:pt x="4" y="5"/>
                        </a:cubicBezTo>
                        <a:cubicBezTo>
                          <a:pt x="4" y="5"/>
                          <a:pt x="4" y="4"/>
                          <a:pt x="4" y="4"/>
                        </a:cubicBezTo>
                        <a:cubicBezTo>
                          <a:pt x="4" y="2"/>
                          <a:pt x="2" y="2"/>
                          <a:pt x="2" y="4"/>
                        </a:cubicBezTo>
                        <a:cubicBezTo>
                          <a:pt x="1" y="5"/>
                          <a:pt x="1" y="6"/>
                          <a:pt x="1" y="7"/>
                        </a:cubicBezTo>
                        <a:cubicBezTo>
                          <a:pt x="2" y="7"/>
                          <a:pt x="3" y="7"/>
                          <a:pt x="3" y="7"/>
                        </a:cubicBezTo>
                        <a:cubicBezTo>
                          <a:pt x="3" y="6"/>
                          <a:pt x="3" y="4"/>
                          <a:pt x="3" y="3"/>
                        </a:cubicBezTo>
                        <a:cubicBezTo>
                          <a:pt x="3" y="2"/>
                          <a:pt x="1" y="1"/>
                          <a:pt x="1" y="2"/>
                        </a:cubicBezTo>
                        <a:cubicBezTo>
                          <a:pt x="1" y="3"/>
                          <a:pt x="1" y="4"/>
                          <a:pt x="1" y="5"/>
                        </a:cubicBezTo>
                        <a:cubicBezTo>
                          <a:pt x="1" y="5"/>
                          <a:pt x="2" y="6"/>
                          <a:pt x="3" y="6"/>
                        </a:cubicBezTo>
                        <a:cubicBezTo>
                          <a:pt x="3" y="4"/>
                          <a:pt x="3" y="3"/>
                          <a:pt x="4" y="2"/>
                        </a:cubicBezTo>
                        <a:cubicBezTo>
                          <a:pt x="4" y="2"/>
                          <a:pt x="3" y="2"/>
                          <a:pt x="2" y="2"/>
                        </a:cubicBezTo>
                        <a:cubicBezTo>
                          <a:pt x="3" y="3"/>
                          <a:pt x="3" y="4"/>
                          <a:pt x="3" y="5"/>
                        </a:cubicBezTo>
                        <a:cubicBezTo>
                          <a:pt x="3" y="5"/>
                          <a:pt x="4" y="5"/>
                          <a:pt x="5" y="5"/>
                        </a:cubicBezTo>
                        <a:cubicBezTo>
                          <a:pt x="5" y="4"/>
                          <a:pt x="5" y="3"/>
                          <a:pt x="5" y="2"/>
                        </a:cubicBezTo>
                        <a:cubicBezTo>
                          <a:pt x="5" y="2"/>
                          <a:pt x="4" y="2"/>
                          <a:pt x="4" y="2"/>
                        </a:cubicBezTo>
                        <a:cubicBezTo>
                          <a:pt x="4" y="4"/>
                          <a:pt x="3" y="5"/>
                          <a:pt x="3" y="6"/>
                        </a:cubicBezTo>
                        <a:cubicBezTo>
                          <a:pt x="4" y="6"/>
                          <a:pt x="5" y="6"/>
                          <a:pt x="5" y="6"/>
                        </a:cubicBezTo>
                        <a:cubicBezTo>
                          <a:pt x="5" y="6"/>
                          <a:pt x="5" y="6"/>
                          <a:pt x="5" y="6"/>
                        </a:cubicBezTo>
                        <a:cubicBezTo>
                          <a:pt x="5" y="6"/>
                          <a:pt x="6" y="6"/>
                          <a:pt x="7" y="7"/>
                        </a:cubicBezTo>
                        <a:cubicBezTo>
                          <a:pt x="6" y="6"/>
                          <a:pt x="5" y="6"/>
                          <a:pt x="5" y="6"/>
                        </a:cubicBezTo>
                        <a:cubicBezTo>
                          <a:pt x="5" y="6"/>
                          <a:pt x="6" y="6"/>
                          <a:pt x="7" y="7"/>
                        </a:cubicBezTo>
                        <a:cubicBezTo>
                          <a:pt x="6" y="6"/>
                          <a:pt x="6" y="6"/>
                          <a:pt x="6" y="6"/>
                        </a:cubicBezTo>
                        <a:cubicBezTo>
                          <a:pt x="6" y="5"/>
                          <a:pt x="5" y="5"/>
                          <a:pt x="5" y="4"/>
                        </a:cubicBezTo>
                        <a:cubicBezTo>
                          <a:pt x="4" y="5"/>
                          <a:pt x="4" y="5"/>
                          <a:pt x="3" y="6"/>
                        </a:cubicBezTo>
                        <a:cubicBezTo>
                          <a:pt x="2" y="6"/>
                          <a:pt x="2" y="8"/>
                          <a:pt x="4" y="8"/>
                        </a:cubicBezTo>
                        <a:cubicBezTo>
                          <a:pt x="6" y="8"/>
                          <a:pt x="8" y="7"/>
                          <a:pt x="11" y="7"/>
                        </a:cubicBezTo>
                        <a:cubicBezTo>
                          <a:pt x="12" y="7"/>
                          <a:pt x="12" y="5"/>
                          <a:pt x="10" y="5"/>
                        </a:cubicBezTo>
                        <a:cubicBezTo>
                          <a:pt x="9" y="5"/>
                          <a:pt x="9" y="5"/>
                          <a:pt x="8" y="6"/>
                        </a:cubicBezTo>
                        <a:cubicBezTo>
                          <a:pt x="7" y="6"/>
                          <a:pt x="7" y="7"/>
                          <a:pt x="8" y="8"/>
                        </a:cubicBezTo>
                        <a:cubicBezTo>
                          <a:pt x="10" y="9"/>
                          <a:pt x="9" y="8"/>
                          <a:pt x="12" y="9"/>
                        </a:cubicBezTo>
                        <a:cubicBezTo>
                          <a:pt x="12" y="8"/>
                          <a:pt x="12" y="7"/>
                          <a:pt x="12" y="7"/>
                        </a:cubicBezTo>
                        <a:cubicBezTo>
                          <a:pt x="11" y="7"/>
                          <a:pt x="9" y="6"/>
                          <a:pt x="8" y="6"/>
                        </a:cubicBezTo>
                        <a:cubicBezTo>
                          <a:pt x="8" y="7"/>
                          <a:pt x="7" y="7"/>
                          <a:pt x="7" y="8"/>
                        </a:cubicBezTo>
                        <a:cubicBezTo>
                          <a:pt x="10" y="8"/>
                          <a:pt x="12" y="9"/>
                          <a:pt x="14" y="9"/>
                        </a:cubicBezTo>
                        <a:cubicBezTo>
                          <a:pt x="14" y="9"/>
                          <a:pt x="14" y="8"/>
                          <a:pt x="14" y="7"/>
                        </a:cubicBezTo>
                        <a:cubicBezTo>
                          <a:pt x="12" y="8"/>
                          <a:pt x="10" y="8"/>
                          <a:pt x="9" y="7"/>
                        </a:cubicBezTo>
                        <a:cubicBezTo>
                          <a:pt x="7" y="7"/>
                          <a:pt x="7" y="9"/>
                          <a:pt x="8" y="9"/>
                        </a:cubicBezTo>
                        <a:cubicBezTo>
                          <a:pt x="10" y="10"/>
                          <a:pt x="13" y="11"/>
                          <a:pt x="15" y="11"/>
                        </a:cubicBezTo>
                        <a:cubicBezTo>
                          <a:pt x="16" y="12"/>
                          <a:pt x="17" y="10"/>
                          <a:pt x="16" y="9"/>
                        </a:cubicBezTo>
                        <a:cubicBezTo>
                          <a:pt x="13" y="9"/>
                          <a:pt x="11" y="8"/>
                          <a:pt x="10" y="6"/>
                        </a:cubicBezTo>
                        <a:cubicBezTo>
                          <a:pt x="10" y="6"/>
                          <a:pt x="10" y="7"/>
                          <a:pt x="9" y="7"/>
                        </a:cubicBezTo>
                        <a:cubicBezTo>
                          <a:pt x="11" y="7"/>
                          <a:pt x="13" y="8"/>
                          <a:pt x="15" y="9"/>
                        </a:cubicBezTo>
                        <a:cubicBezTo>
                          <a:pt x="16" y="9"/>
                          <a:pt x="17" y="8"/>
                          <a:pt x="16" y="7"/>
                        </a:cubicBezTo>
                        <a:cubicBezTo>
                          <a:pt x="15" y="6"/>
                          <a:pt x="13" y="4"/>
                          <a:pt x="12" y="3"/>
                        </a:cubicBezTo>
                        <a:cubicBezTo>
                          <a:pt x="12" y="3"/>
                          <a:pt x="11" y="4"/>
                          <a:pt x="11" y="4"/>
                        </a:cubicBezTo>
                        <a:cubicBezTo>
                          <a:pt x="12" y="5"/>
                          <a:pt x="14" y="7"/>
                          <a:pt x="15" y="8"/>
                        </a:cubicBezTo>
                        <a:cubicBezTo>
                          <a:pt x="16" y="7"/>
                          <a:pt x="16" y="7"/>
                          <a:pt x="16" y="6"/>
                        </a:cubicBezTo>
                        <a:cubicBezTo>
                          <a:pt x="14" y="6"/>
                          <a:pt x="12" y="4"/>
                          <a:pt x="10" y="3"/>
                        </a:cubicBezTo>
                        <a:cubicBezTo>
                          <a:pt x="9" y="4"/>
                          <a:pt x="9" y="4"/>
                          <a:pt x="9" y="5"/>
                        </a:cubicBezTo>
                        <a:cubicBezTo>
                          <a:pt x="11" y="5"/>
                          <a:pt x="13" y="6"/>
                          <a:pt x="15" y="6"/>
                        </a:cubicBezTo>
                        <a:cubicBezTo>
                          <a:pt x="15" y="6"/>
                          <a:pt x="15" y="5"/>
                          <a:pt x="15" y="4"/>
                        </a:cubicBezTo>
                        <a:cubicBezTo>
                          <a:pt x="13" y="5"/>
                          <a:pt x="11" y="4"/>
                          <a:pt x="9" y="2"/>
                        </a:cubicBezTo>
                        <a:cubicBezTo>
                          <a:pt x="9" y="3"/>
                          <a:pt x="9" y="4"/>
                          <a:pt x="8" y="4"/>
                        </a:cubicBezTo>
                        <a:cubicBezTo>
                          <a:pt x="11" y="4"/>
                          <a:pt x="13" y="4"/>
                          <a:pt x="16" y="5"/>
                        </a:cubicBezTo>
                        <a:cubicBezTo>
                          <a:pt x="16" y="5"/>
                          <a:pt x="16" y="4"/>
                          <a:pt x="16" y="3"/>
                        </a:cubicBezTo>
                        <a:cubicBezTo>
                          <a:pt x="13" y="3"/>
                          <a:pt x="11" y="3"/>
                          <a:pt x="9" y="3"/>
                        </a:cubicBezTo>
                        <a:cubicBezTo>
                          <a:pt x="9" y="3"/>
                          <a:pt x="9" y="4"/>
                          <a:pt x="9" y="5"/>
                        </a:cubicBezTo>
                        <a:cubicBezTo>
                          <a:pt x="11" y="5"/>
                          <a:pt x="13" y="5"/>
                          <a:pt x="15" y="5"/>
                        </a:cubicBezTo>
                        <a:cubicBezTo>
                          <a:pt x="15" y="4"/>
                          <a:pt x="15" y="3"/>
                          <a:pt x="15" y="3"/>
                        </a:cubicBezTo>
                        <a:cubicBezTo>
                          <a:pt x="12" y="3"/>
                          <a:pt x="10" y="2"/>
                          <a:pt x="8" y="0"/>
                        </a:cubicBezTo>
                        <a:cubicBezTo>
                          <a:pt x="8" y="1"/>
                          <a:pt x="8" y="1"/>
                          <a:pt x="8" y="2"/>
                        </a:cubicBezTo>
                        <a:cubicBezTo>
                          <a:pt x="10" y="2"/>
                          <a:pt x="12" y="2"/>
                          <a:pt x="14" y="2"/>
                        </a:cubicBezTo>
                        <a:cubicBezTo>
                          <a:pt x="14" y="2"/>
                          <a:pt x="14" y="1"/>
                          <a:pt x="14" y="0"/>
                        </a:cubicBezTo>
                        <a:cubicBezTo>
                          <a:pt x="12" y="0"/>
                          <a:pt x="11" y="0"/>
                          <a:pt x="10" y="0"/>
                        </a:cubicBezTo>
                        <a:cubicBezTo>
                          <a:pt x="8" y="0"/>
                          <a:pt x="8" y="2"/>
                          <a:pt x="9" y="2"/>
                        </a:cubicBezTo>
                        <a:cubicBezTo>
                          <a:pt x="12" y="3"/>
                          <a:pt x="16" y="3"/>
                          <a:pt x="19" y="5"/>
                        </a:cubicBezTo>
                        <a:cubicBezTo>
                          <a:pt x="19" y="5"/>
                          <a:pt x="19" y="4"/>
                          <a:pt x="20" y="4"/>
                        </a:cubicBezTo>
                        <a:cubicBezTo>
                          <a:pt x="19" y="4"/>
                          <a:pt x="17" y="3"/>
                          <a:pt x="16" y="3"/>
                        </a:cubicBezTo>
                        <a:cubicBezTo>
                          <a:pt x="15" y="3"/>
                          <a:pt x="14" y="5"/>
                          <a:pt x="15" y="5"/>
                        </a:cubicBezTo>
                        <a:cubicBezTo>
                          <a:pt x="16" y="6"/>
                          <a:pt x="17" y="6"/>
                          <a:pt x="18" y="7"/>
                        </a:cubicBezTo>
                        <a:cubicBezTo>
                          <a:pt x="19" y="7"/>
                          <a:pt x="20" y="8"/>
                          <a:pt x="21" y="9"/>
                        </a:cubicBezTo>
                        <a:cubicBezTo>
                          <a:pt x="19" y="9"/>
                          <a:pt x="17" y="8"/>
                          <a:pt x="16" y="6"/>
                        </a:cubicBezTo>
                        <a:cubicBezTo>
                          <a:pt x="15" y="7"/>
                          <a:pt x="15" y="7"/>
                          <a:pt x="15" y="8"/>
                        </a:cubicBezTo>
                        <a:cubicBezTo>
                          <a:pt x="18" y="9"/>
                          <a:pt x="20" y="10"/>
                          <a:pt x="22" y="13"/>
                        </a:cubicBezTo>
                        <a:cubicBezTo>
                          <a:pt x="23" y="12"/>
                          <a:pt x="23" y="11"/>
                          <a:pt x="23" y="11"/>
                        </a:cubicBezTo>
                        <a:cubicBezTo>
                          <a:pt x="21" y="10"/>
                          <a:pt x="18" y="9"/>
                          <a:pt x="16" y="8"/>
                        </a:cubicBezTo>
                        <a:cubicBezTo>
                          <a:pt x="16" y="8"/>
                          <a:pt x="15" y="9"/>
                          <a:pt x="15" y="10"/>
                        </a:cubicBezTo>
                        <a:cubicBezTo>
                          <a:pt x="18" y="11"/>
                          <a:pt x="20" y="12"/>
                          <a:pt x="22" y="14"/>
                        </a:cubicBezTo>
                        <a:cubicBezTo>
                          <a:pt x="22" y="13"/>
                          <a:pt x="22" y="12"/>
                          <a:pt x="23" y="12"/>
                        </a:cubicBezTo>
                        <a:cubicBezTo>
                          <a:pt x="20" y="12"/>
                          <a:pt x="18" y="11"/>
                          <a:pt x="15" y="9"/>
                        </a:cubicBezTo>
                        <a:cubicBezTo>
                          <a:pt x="15" y="10"/>
                          <a:pt x="15" y="11"/>
                          <a:pt x="15" y="11"/>
                        </a:cubicBezTo>
                        <a:cubicBezTo>
                          <a:pt x="18" y="12"/>
                          <a:pt x="21" y="14"/>
                          <a:pt x="24" y="15"/>
                        </a:cubicBezTo>
                        <a:cubicBezTo>
                          <a:pt x="25" y="16"/>
                          <a:pt x="26" y="14"/>
                          <a:pt x="25" y="14"/>
                        </a:cubicBezTo>
                        <a:cubicBezTo>
                          <a:pt x="23" y="12"/>
                          <a:pt x="21" y="11"/>
                          <a:pt x="19" y="9"/>
                        </a:cubicBezTo>
                        <a:cubicBezTo>
                          <a:pt x="19" y="10"/>
                          <a:pt x="18" y="10"/>
                          <a:pt x="18" y="11"/>
                        </a:cubicBezTo>
                        <a:cubicBezTo>
                          <a:pt x="21" y="12"/>
                          <a:pt x="23" y="14"/>
                          <a:pt x="25" y="17"/>
                        </a:cubicBezTo>
                        <a:cubicBezTo>
                          <a:pt x="26" y="17"/>
                          <a:pt x="26" y="16"/>
                          <a:pt x="27" y="16"/>
                        </a:cubicBezTo>
                        <a:cubicBezTo>
                          <a:pt x="24" y="14"/>
                          <a:pt x="21" y="11"/>
                          <a:pt x="20" y="7"/>
                        </a:cubicBezTo>
                        <a:cubicBezTo>
                          <a:pt x="20" y="8"/>
                          <a:pt x="19" y="8"/>
                          <a:pt x="19" y="9"/>
                        </a:cubicBezTo>
                        <a:cubicBezTo>
                          <a:pt x="23" y="9"/>
                          <a:pt x="25" y="12"/>
                          <a:pt x="26" y="15"/>
                        </a:cubicBezTo>
                        <a:cubicBezTo>
                          <a:pt x="27" y="15"/>
                          <a:pt x="27" y="14"/>
                          <a:pt x="28" y="14"/>
                        </a:cubicBezTo>
                        <a:cubicBezTo>
                          <a:pt x="25" y="13"/>
                          <a:pt x="21" y="9"/>
                          <a:pt x="21" y="6"/>
                        </a:cubicBezTo>
                        <a:cubicBezTo>
                          <a:pt x="21" y="7"/>
                          <a:pt x="20" y="7"/>
                          <a:pt x="20" y="7"/>
                        </a:cubicBezTo>
                        <a:cubicBezTo>
                          <a:pt x="24" y="9"/>
                          <a:pt x="28" y="13"/>
                          <a:pt x="28" y="18"/>
                        </a:cubicBezTo>
                        <a:cubicBezTo>
                          <a:pt x="29" y="18"/>
                          <a:pt x="29" y="17"/>
                          <a:pt x="30" y="17"/>
                        </a:cubicBezTo>
                        <a:cubicBezTo>
                          <a:pt x="28" y="16"/>
                          <a:pt x="26" y="14"/>
                          <a:pt x="25" y="12"/>
                        </a:cubicBezTo>
                        <a:cubicBezTo>
                          <a:pt x="26" y="11"/>
                          <a:pt x="26" y="11"/>
                          <a:pt x="27" y="10"/>
                        </a:cubicBezTo>
                        <a:cubicBezTo>
                          <a:pt x="28" y="11"/>
                          <a:pt x="29" y="12"/>
                          <a:pt x="29" y="13"/>
                        </a:cubicBezTo>
                        <a:cubicBezTo>
                          <a:pt x="30" y="14"/>
                          <a:pt x="31" y="16"/>
                          <a:pt x="31" y="18"/>
                        </a:cubicBezTo>
                        <a:cubicBezTo>
                          <a:pt x="31" y="17"/>
                          <a:pt x="32" y="17"/>
                          <a:pt x="32" y="17"/>
                        </a:cubicBezTo>
                        <a:cubicBezTo>
                          <a:pt x="31" y="16"/>
                          <a:pt x="29" y="15"/>
                          <a:pt x="28" y="14"/>
                        </a:cubicBezTo>
                        <a:cubicBezTo>
                          <a:pt x="25" y="11"/>
                          <a:pt x="30" y="10"/>
                          <a:pt x="30" y="16"/>
                        </a:cubicBezTo>
                        <a:cubicBezTo>
                          <a:pt x="30" y="15"/>
                          <a:pt x="31" y="15"/>
                          <a:pt x="31" y="15"/>
                        </a:cubicBezTo>
                        <a:cubicBezTo>
                          <a:pt x="27" y="13"/>
                          <a:pt x="23" y="9"/>
                          <a:pt x="22" y="5"/>
                        </a:cubicBezTo>
                        <a:cubicBezTo>
                          <a:pt x="21" y="6"/>
                          <a:pt x="21" y="6"/>
                          <a:pt x="20" y="7"/>
                        </a:cubicBezTo>
                        <a:cubicBezTo>
                          <a:pt x="29" y="9"/>
                          <a:pt x="28" y="18"/>
                          <a:pt x="33" y="24"/>
                        </a:cubicBezTo>
                        <a:cubicBezTo>
                          <a:pt x="34" y="25"/>
                          <a:pt x="35" y="23"/>
                          <a:pt x="34" y="22"/>
                        </a:cubicBezTo>
                        <a:cubicBezTo>
                          <a:pt x="32" y="19"/>
                          <a:pt x="31" y="14"/>
                          <a:pt x="29" y="10"/>
                        </a:cubicBezTo>
                        <a:cubicBezTo>
                          <a:pt x="27" y="7"/>
                          <a:pt x="24" y="6"/>
                          <a:pt x="21" y="5"/>
                        </a:cubicBezTo>
                        <a:cubicBezTo>
                          <a:pt x="20" y="4"/>
                          <a:pt x="19" y="5"/>
                          <a:pt x="20" y="6"/>
                        </a:cubicBezTo>
                        <a:cubicBezTo>
                          <a:pt x="22" y="11"/>
                          <a:pt x="26" y="15"/>
                          <a:pt x="30" y="17"/>
                        </a:cubicBezTo>
                        <a:cubicBezTo>
                          <a:pt x="31" y="17"/>
                          <a:pt x="32" y="16"/>
                          <a:pt x="32" y="16"/>
                        </a:cubicBezTo>
                        <a:cubicBezTo>
                          <a:pt x="32" y="12"/>
                          <a:pt x="29" y="9"/>
                          <a:pt x="25" y="8"/>
                        </a:cubicBezTo>
                        <a:cubicBezTo>
                          <a:pt x="25" y="8"/>
                          <a:pt x="24" y="9"/>
                          <a:pt x="24" y="9"/>
                        </a:cubicBezTo>
                        <a:cubicBezTo>
                          <a:pt x="23" y="14"/>
                          <a:pt x="27" y="17"/>
                          <a:pt x="32" y="19"/>
                        </a:cubicBezTo>
                        <a:cubicBezTo>
                          <a:pt x="32" y="19"/>
                          <a:pt x="33" y="18"/>
                          <a:pt x="33" y="18"/>
                        </a:cubicBezTo>
                        <a:cubicBezTo>
                          <a:pt x="33" y="15"/>
                          <a:pt x="28" y="5"/>
                          <a:pt x="24" y="7"/>
                        </a:cubicBezTo>
                        <a:cubicBezTo>
                          <a:pt x="19" y="10"/>
                          <a:pt x="26" y="17"/>
                          <a:pt x="29" y="19"/>
                        </a:cubicBezTo>
                        <a:cubicBezTo>
                          <a:pt x="29" y="19"/>
                          <a:pt x="30" y="19"/>
                          <a:pt x="30" y="18"/>
                        </a:cubicBezTo>
                        <a:cubicBezTo>
                          <a:pt x="30" y="12"/>
                          <a:pt x="25" y="7"/>
                          <a:pt x="20" y="5"/>
                        </a:cubicBezTo>
                        <a:cubicBezTo>
                          <a:pt x="19" y="5"/>
                          <a:pt x="19" y="6"/>
                          <a:pt x="19" y="6"/>
                        </a:cubicBezTo>
                        <a:cubicBezTo>
                          <a:pt x="19" y="11"/>
                          <a:pt x="24" y="14"/>
                          <a:pt x="27" y="16"/>
                        </a:cubicBezTo>
                        <a:cubicBezTo>
                          <a:pt x="28" y="16"/>
                          <a:pt x="29" y="15"/>
                          <a:pt x="28" y="14"/>
                        </a:cubicBezTo>
                        <a:cubicBezTo>
                          <a:pt x="26" y="11"/>
                          <a:pt x="24" y="7"/>
                          <a:pt x="20" y="6"/>
                        </a:cubicBezTo>
                        <a:cubicBezTo>
                          <a:pt x="19" y="6"/>
                          <a:pt x="18" y="7"/>
                          <a:pt x="18" y="8"/>
                        </a:cubicBezTo>
                        <a:cubicBezTo>
                          <a:pt x="19" y="12"/>
                          <a:pt x="22" y="15"/>
                          <a:pt x="25" y="18"/>
                        </a:cubicBezTo>
                        <a:cubicBezTo>
                          <a:pt x="26" y="18"/>
                          <a:pt x="28" y="17"/>
                          <a:pt x="27" y="16"/>
                        </a:cubicBezTo>
                        <a:cubicBezTo>
                          <a:pt x="25" y="13"/>
                          <a:pt x="22" y="10"/>
                          <a:pt x="18" y="9"/>
                        </a:cubicBezTo>
                        <a:cubicBezTo>
                          <a:pt x="17" y="9"/>
                          <a:pt x="17" y="10"/>
                          <a:pt x="17" y="11"/>
                        </a:cubicBezTo>
                        <a:cubicBezTo>
                          <a:pt x="19" y="13"/>
                          <a:pt x="21" y="14"/>
                          <a:pt x="24" y="15"/>
                        </a:cubicBezTo>
                        <a:cubicBezTo>
                          <a:pt x="24" y="15"/>
                          <a:pt x="24" y="14"/>
                          <a:pt x="25" y="14"/>
                        </a:cubicBezTo>
                        <a:cubicBezTo>
                          <a:pt x="22" y="12"/>
                          <a:pt x="19" y="10"/>
                          <a:pt x="15" y="9"/>
                        </a:cubicBezTo>
                        <a:cubicBezTo>
                          <a:pt x="14" y="9"/>
                          <a:pt x="13" y="11"/>
                          <a:pt x="14" y="11"/>
                        </a:cubicBezTo>
                        <a:cubicBezTo>
                          <a:pt x="17" y="13"/>
                          <a:pt x="19" y="14"/>
                          <a:pt x="23" y="14"/>
                        </a:cubicBezTo>
                        <a:cubicBezTo>
                          <a:pt x="24" y="14"/>
                          <a:pt x="24" y="13"/>
                          <a:pt x="23" y="12"/>
                        </a:cubicBezTo>
                        <a:cubicBezTo>
                          <a:pt x="21" y="10"/>
                          <a:pt x="19" y="9"/>
                          <a:pt x="16" y="8"/>
                        </a:cubicBezTo>
                        <a:cubicBezTo>
                          <a:pt x="15" y="7"/>
                          <a:pt x="14" y="9"/>
                          <a:pt x="15" y="10"/>
                        </a:cubicBezTo>
                        <a:cubicBezTo>
                          <a:pt x="18" y="11"/>
                          <a:pt x="20" y="12"/>
                          <a:pt x="23" y="13"/>
                        </a:cubicBezTo>
                        <a:cubicBezTo>
                          <a:pt x="24" y="13"/>
                          <a:pt x="25" y="12"/>
                          <a:pt x="24" y="11"/>
                        </a:cubicBezTo>
                        <a:cubicBezTo>
                          <a:pt x="21" y="9"/>
                          <a:pt x="19" y="7"/>
                          <a:pt x="15" y="6"/>
                        </a:cubicBezTo>
                        <a:cubicBezTo>
                          <a:pt x="14" y="6"/>
                          <a:pt x="13" y="7"/>
                          <a:pt x="14" y="8"/>
                        </a:cubicBezTo>
                        <a:cubicBezTo>
                          <a:pt x="17" y="10"/>
                          <a:pt x="19" y="11"/>
                          <a:pt x="23" y="11"/>
                        </a:cubicBezTo>
                        <a:cubicBezTo>
                          <a:pt x="23" y="11"/>
                          <a:pt x="24" y="11"/>
                          <a:pt x="24" y="10"/>
                        </a:cubicBezTo>
                        <a:cubicBezTo>
                          <a:pt x="24" y="7"/>
                          <a:pt x="19" y="5"/>
                          <a:pt x="16" y="3"/>
                        </a:cubicBezTo>
                        <a:cubicBezTo>
                          <a:pt x="16" y="4"/>
                          <a:pt x="16" y="5"/>
                          <a:pt x="15" y="5"/>
                        </a:cubicBezTo>
                        <a:cubicBezTo>
                          <a:pt x="18" y="6"/>
                          <a:pt x="18" y="6"/>
                          <a:pt x="20" y="6"/>
                        </a:cubicBezTo>
                        <a:cubicBezTo>
                          <a:pt x="21" y="6"/>
                          <a:pt x="21" y="5"/>
                          <a:pt x="21" y="4"/>
                        </a:cubicBezTo>
                        <a:cubicBezTo>
                          <a:pt x="18" y="1"/>
                          <a:pt x="13" y="1"/>
                          <a:pt x="10" y="0"/>
                        </a:cubicBezTo>
                        <a:cubicBezTo>
                          <a:pt x="9" y="1"/>
                          <a:pt x="9" y="2"/>
                          <a:pt x="9" y="2"/>
                        </a:cubicBezTo>
                        <a:cubicBezTo>
                          <a:pt x="12" y="3"/>
                          <a:pt x="11" y="3"/>
                          <a:pt x="14" y="2"/>
                        </a:cubicBezTo>
                        <a:cubicBezTo>
                          <a:pt x="15" y="2"/>
                          <a:pt x="15" y="0"/>
                          <a:pt x="14" y="0"/>
                        </a:cubicBezTo>
                        <a:cubicBezTo>
                          <a:pt x="12" y="0"/>
                          <a:pt x="10" y="0"/>
                          <a:pt x="8" y="0"/>
                        </a:cubicBezTo>
                        <a:cubicBezTo>
                          <a:pt x="7" y="0"/>
                          <a:pt x="6" y="1"/>
                          <a:pt x="7" y="2"/>
                        </a:cubicBezTo>
                        <a:cubicBezTo>
                          <a:pt x="9" y="4"/>
                          <a:pt x="12" y="4"/>
                          <a:pt x="15" y="5"/>
                        </a:cubicBezTo>
                        <a:cubicBezTo>
                          <a:pt x="16" y="5"/>
                          <a:pt x="16" y="3"/>
                          <a:pt x="15" y="3"/>
                        </a:cubicBezTo>
                        <a:cubicBezTo>
                          <a:pt x="13" y="2"/>
                          <a:pt x="11" y="2"/>
                          <a:pt x="9" y="3"/>
                        </a:cubicBezTo>
                        <a:cubicBezTo>
                          <a:pt x="8" y="3"/>
                          <a:pt x="8" y="5"/>
                          <a:pt x="9" y="5"/>
                        </a:cubicBezTo>
                        <a:cubicBezTo>
                          <a:pt x="11" y="5"/>
                          <a:pt x="14" y="6"/>
                          <a:pt x="16" y="5"/>
                        </a:cubicBezTo>
                        <a:cubicBezTo>
                          <a:pt x="17" y="5"/>
                          <a:pt x="17" y="4"/>
                          <a:pt x="16" y="3"/>
                        </a:cubicBezTo>
                        <a:cubicBezTo>
                          <a:pt x="14" y="2"/>
                          <a:pt x="11" y="2"/>
                          <a:pt x="8" y="2"/>
                        </a:cubicBezTo>
                        <a:cubicBezTo>
                          <a:pt x="7" y="2"/>
                          <a:pt x="7" y="3"/>
                          <a:pt x="8" y="4"/>
                        </a:cubicBezTo>
                        <a:cubicBezTo>
                          <a:pt x="10" y="6"/>
                          <a:pt x="12" y="7"/>
                          <a:pt x="15" y="7"/>
                        </a:cubicBezTo>
                        <a:cubicBezTo>
                          <a:pt x="16" y="6"/>
                          <a:pt x="17" y="5"/>
                          <a:pt x="15" y="4"/>
                        </a:cubicBezTo>
                        <a:cubicBezTo>
                          <a:pt x="13" y="4"/>
                          <a:pt x="11" y="3"/>
                          <a:pt x="10" y="3"/>
                        </a:cubicBezTo>
                        <a:cubicBezTo>
                          <a:pt x="8" y="2"/>
                          <a:pt x="8" y="4"/>
                          <a:pt x="9" y="5"/>
                        </a:cubicBezTo>
                        <a:cubicBezTo>
                          <a:pt x="11" y="6"/>
                          <a:pt x="13" y="8"/>
                          <a:pt x="16" y="8"/>
                        </a:cubicBezTo>
                        <a:cubicBezTo>
                          <a:pt x="17" y="8"/>
                          <a:pt x="18" y="7"/>
                          <a:pt x="17" y="6"/>
                        </a:cubicBezTo>
                        <a:cubicBezTo>
                          <a:pt x="15" y="5"/>
                          <a:pt x="14" y="4"/>
                          <a:pt x="12" y="3"/>
                        </a:cubicBezTo>
                        <a:cubicBezTo>
                          <a:pt x="11" y="2"/>
                          <a:pt x="10" y="3"/>
                          <a:pt x="10" y="4"/>
                        </a:cubicBezTo>
                        <a:cubicBezTo>
                          <a:pt x="12" y="6"/>
                          <a:pt x="13" y="7"/>
                          <a:pt x="15" y="8"/>
                        </a:cubicBezTo>
                        <a:cubicBezTo>
                          <a:pt x="15" y="8"/>
                          <a:pt x="15" y="7"/>
                          <a:pt x="16" y="7"/>
                        </a:cubicBezTo>
                        <a:cubicBezTo>
                          <a:pt x="14" y="6"/>
                          <a:pt x="12" y="5"/>
                          <a:pt x="9" y="5"/>
                        </a:cubicBezTo>
                        <a:cubicBezTo>
                          <a:pt x="8" y="5"/>
                          <a:pt x="8" y="6"/>
                          <a:pt x="8" y="7"/>
                        </a:cubicBezTo>
                        <a:cubicBezTo>
                          <a:pt x="10" y="9"/>
                          <a:pt x="12" y="10"/>
                          <a:pt x="15" y="11"/>
                        </a:cubicBezTo>
                        <a:cubicBezTo>
                          <a:pt x="15" y="11"/>
                          <a:pt x="15" y="10"/>
                          <a:pt x="16" y="9"/>
                        </a:cubicBezTo>
                        <a:cubicBezTo>
                          <a:pt x="13" y="9"/>
                          <a:pt x="11" y="8"/>
                          <a:pt x="9" y="7"/>
                        </a:cubicBezTo>
                        <a:cubicBezTo>
                          <a:pt x="9" y="8"/>
                          <a:pt x="8" y="9"/>
                          <a:pt x="8" y="9"/>
                        </a:cubicBezTo>
                        <a:cubicBezTo>
                          <a:pt x="11" y="10"/>
                          <a:pt x="12" y="10"/>
                          <a:pt x="15" y="9"/>
                        </a:cubicBezTo>
                        <a:cubicBezTo>
                          <a:pt x="16" y="9"/>
                          <a:pt x="15" y="8"/>
                          <a:pt x="15" y="7"/>
                        </a:cubicBezTo>
                        <a:cubicBezTo>
                          <a:pt x="12" y="7"/>
                          <a:pt x="10" y="6"/>
                          <a:pt x="7" y="6"/>
                        </a:cubicBezTo>
                        <a:cubicBezTo>
                          <a:pt x="6" y="6"/>
                          <a:pt x="6" y="8"/>
                          <a:pt x="7" y="8"/>
                        </a:cubicBezTo>
                        <a:cubicBezTo>
                          <a:pt x="10" y="9"/>
                          <a:pt x="9" y="9"/>
                          <a:pt x="12" y="9"/>
                        </a:cubicBezTo>
                        <a:cubicBezTo>
                          <a:pt x="13" y="9"/>
                          <a:pt x="14" y="7"/>
                          <a:pt x="12" y="7"/>
                        </a:cubicBezTo>
                        <a:cubicBezTo>
                          <a:pt x="11" y="6"/>
                          <a:pt x="10" y="6"/>
                          <a:pt x="9" y="6"/>
                        </a:cubicBezTo>
                        <a:cubicBezTo>
                          <a:pt x="9" y="6"/>
                          <a:pt x="9" y="7"/>
                          <a:pt x="9" y="8"/>
                        </a:cubicBezTo>
                        <a:cubicBezTo>
                          <a:pt x="10" y="7"/>
                          <a:pt x="10" y="7"/>
                          <a:pt x="11" y="7"/>
                        </a:cubicBezTo>
                        <a:cubicBezTo>
                          <a:pt x="11" y="6"/>
                          <a:pt x="10" y="6"/>
                          <a:pt x="10" y="5"/>
                        </a:cubicBezTo>
                        <a:cubicBezTo>
                          <a:pt x="8" y="5"/>
                          <a:pt x="6" y="5"/>
                          <a:pt x="4" y="6"/>
                        </a:cubicBezTo>
                        <a:cubicBezTo>
                          <a:pt x="4" y="6"/>
                          <a:pt x="4" y="7"/>
                          <a:pt x="4" y="8"/>
                        </a:cubicBezTo>
                        <a:cubicBezTo>
                          <a:pt x="6" y="7"/>
                          <a:pt x="6" y="7"/>
                          <a:pt x="7" y="5"/>
                        </a:cubicBezTo>
                        <a:cubicBezTo>
                          <a:pt x="7" y="5"/>
                          <a:pt x="6" y="4"/>
                          <a:pt x="6" y="4"/>
                        </a:cubicBezTo>
                        <a:cubicBezTo>
                          <a:pt x="0" y="5"/>
                          <a:pt x="7" y="11"/>
                          <a:pt x="9" y="6"/>
                        </a:cubicBezTo>
                        <a:cubicBezTo>
                          <a:pt x="11" y="1"/>
                          <a:pt x="2" y="1"/>
                          <a:pt x="4" y="7"/>
                        </a:cubicBezTo>
                        <a:cubicBezTo>
                          <a:pt x="5" y="8"/>
                          <a:pt x="6" y="8"/>
                          <a:pt x="6" y="8"/>
                        </a:cubicBezTo>
                        <a:cubicBezTo>
                          <a:pt x="9" y="6"/>
                          <a:pt x="9" y="3"/>
                          <a:pt x="7" y="1"/>
                        </a:cubicBezTo>
                        <a:cubicBezTo>
                          <a:pt x="7" y="1"/>
                          <a:pt x="6" y="0"/>
                          <a:pt x="6" y="1"/>
                        </a:cubicBezTo>
                        <a:cubicBezTo>
                          <a:pt x="4" y="3"/>
                          <a:pt x="4" y="5"/>
                          <a:pt x="4" y="7"/>
                        </a:cubicBezTo>
                        <a:cubicBezTo>
                          <a:pt x="5" y="8"/>
                          <a:pt x="6" y="8"/>
                          <a:pt x="6" y="8"/>
                        </a:cubicBezTo>
                        <a:cubicBezTo>
                          <a:pt x="8" y="6"/>
                          <a:pt x="9" y="2"/>
                          <a:pt x="6" y="2"/>
                        </a:cubicBezTo>
                        <a:cubicBezTo>
                          <a:pt x="3" y="1"/>
                          <a:pt x="2" y="5"/>
                          <a:pt x="3" y="7"/>
                        </a:cubicBezTo>
                        <a:cubicBezTo>
                          <a:pt x="4" y="8"/>
                          <a:pt x="5" y="8"/>
                          <a:pt x="5" y="7"/>
                        </a:cubicBezTo>
                        <a:cubicBezTo>
                          <a:pt x="7" y="5"/>
                          <a:pt x="7" y="3"/>
                          <a:pt x="5" y="1"/>
                        </a:cubicBezTo>
                        <a:cubicBezTo>
                          <a:pt x="5" y="0"/>
                          <a:pt x="4" y="1"/>
                          <a:pt x="3" y="1"/>
                        </a:cubicBezTo>
                        <a:cubicBezTo>
                          <a:pt x="2" y="3"/>
                          <a:pt x="2" y="4"/>
                          <a:pt x="3" y="6"/>
                        </a:cubicBezTo>
                        <a:cubicBezTo>
                          <a:pt x="3" y="7"/>
                          <a:pt x="4" y="7"/>
                          <a:pt x="5" y="6"/>
                        </a:cubicBezTo>
                        <a:cubicBezTo>
                          <a:pt x="5" y="4"/>
                          <a:pt x="5" y="2"/>
                          <a:pt x="4" y="1"/>
                        </a:cubicBezTo>
                        <a:cubicBezTo>
                          <a:pt x="4" y="0"/>
                          <a:pt x="3" y="0"/>
                          <a:pt x="2" y="1"/>
                        </a:cubicBezTo>
                        <a:cubicBezTo>
                          <a:pt x="1" y="2"/>
                          <a:pt x="1" y="3"/>
                          <a:pt x="1" y="5"/>
                        </a:cubicBezTo>
                        <a:cubicBezTo>
                          <a:pt x="1" y="6"/>
                          <a:pt x="3" y="7"/>
                          <a:pt x="3" y="6"/>
                        </a:cubicBezTo>
                        <a:cubicBezTo>
                          <a:pt x="3" y="5"/>
                          <a:pt x="3" y="4"/>
                          <a:pt x="3" y="3"/>
                        </a:cubicBezTo>
                        <a:cubicBezTo>
                          <a:pt x="3" y="3"/>
                          <a:pt x="2" y="3"/>
                          <a:pt x="1" y="3"/>
                        </a:cubicBezTo>
                        <a:cubicBezTo>
                          <a:pt x="1" y="4"/>
                          <a:pt x="1" y="6"/>
                          <a:pt x="1" y="7"/>
                        </a:cubicBezTo>
                        <a:cubicBezTo>
                          <a:pt x="1" y="8"/>
                          <a:pt x="3" y="8"/>
                          <a:pt x="3" y="7"/>
                        </a:cubicBezTo>
                        <a:cubicBezTo>
                          <a:pt x="4" y="6"/>
                          <a:pt x="4" y="5"/>
                          <a:pt x="4" y="4"/>
                        </a:cubicBezTo>
                        <a:cubicBezTo>
                          <a:pt x="3" y="4"/>
                          <a:pt x="2" y="4"/>
                          <a:pt x="2" y="4"/>
                        </a:cubicBezTo>
                        <a:cubicBezTo>
                          <a:pt x="2" y="4"/>
                          <a:pt x="2" y="5"/>
                          <a:pt x="2" y="5"/>
                        </a:cubicBezTo>
                        <a:cubicBezTo>
                          <a:pt x="2" y="6"/>
                          <a:pt x="3" y="7"/>
                          <a:pt x="3" y="6"/>
                        </a:cubicBezTo>
                        <a:cubicBezTo>
                          <a:pt x="4" y="6"/>
                          <a:pt x="4" y="6"/>
                          <a:pt x="4" y="5"/>
                        </a:cubicBezTo>
                        <a:cubicBezTo>
                          <a:pt x="5" y="4"/>
                          <a:pt x="3" y="3"/>
                          <a:pt x="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7" name="Freeform 303"/>
                  <p:cNvSpPr/>
                  <p:nvPr/>
                </p:nvSpPr>
                <p:spPr bwMode="auto">
                  <a:xfrm>
                    <a:off x="913" y="1677"/>
                    <a:ext cx="14" cy="22"/>
                  </a:xfrm>
                  <a:custGeom>
                    <a:avLst/>
                    <a:gdLst>
                      <a:gd name="T0" fmla="*/ 5 w 21"/>
                      <a:gd name="T1" fmla="*/ 13 h 34"/>
                      <a:gd name="T2" fmla="*/ 6 w 21"/>
                      <a:gd name="T3" fmla="*/ 13 h 34"/>
                      <a:gd name="T4" fmla="*/ 12 w 21"/>
                      <a:gd name="T5" fmla="*/ 21 h 34"/>
                      <a:gd name="T6" fmla="*/ 3 w 21"/>
                      <a:gd name="T7" fmla="*/ 15 h 34"/>
                      <a:gd name="T8" fmla="*/ 1 w 21"/>
                      <a:gd name="T9" fmla="*/ 12 h 34"/>
                      <a:gd name="T10" fmla="*/ 10 w 21"/>
                      <a:gd name="T11" fmla="*/ 17 h 34"/>
                      <a:gd name="T12" fmla="*/ 14 w 21"/>
                      <a:gd name="T13" fmla="*/ 26 h 34"/>
                      <a:gd name="T14" fmla="*/ 13 w 21"/>
                      <a:gd name="T15" fmla="*/ 28 h 34"/>
                      <a:gd name="T16" fmla="*/ 10 w 21"/>
                      <a:gd name="T17" fmla="*/ 23 h 34"/>
                      <a:gd name="T18" fmla="*/ 12 w 21"/>
                      <a:gd name="T19" fmla="*/ 25 h 34"/>
                      <a:gd name="T20" fmla="*/ 13 w 21"/>
                      <a:gd name="T21" fmla="*/ 32 h 34"/>
                      <a:gd name="T22" fmla="*/ 15 w 21"/>
                      <a:gd name="T23" fmla="*/ 24 h 34"/>
                      <a:gd name="T24" fmla="*/ 16 w 21"/>
                      <a:gd name="T25" fmla="*/ 32 h 34"/>
                      <a:gd name="T26" fmla="*/ 15 w 21"/>
                      <a:gd name="T27" fmla="*/ 24 h 34"/>
                      <a:gd name="T28" fmla="*/ 19 w 21"/>
                      <a:gd name="T29" fmla="*/ 31 h 34"/>
                      <a:gd name="T30" fmla="*/ 19 w 21"/>
                      <a:gd name="T31" fmla="*/ 30 h 34"/>
                      <a:gd name="T32" fmla="*/ 14 w 21"/>
                      <a:gd name="T33" fmla="*/ 21 h 34"/>
                      <a:gd name="T34" fmla="*/ 15 w 21"/>
                      <a:gd name="T35" fmla="*/ 18 h 34"/>
                      <a:gd name="T36" fmla="*/ 19 w 21"/>
                      <a:gd name="T37" fmla="*/ 26 h 34"/>
                      <a:gd name="T38" fmla="*/ 14 w 21"/>
                      <a:gd name="T39" fmla="*/ 23 h 34"/>
                      <a:gd name="T40" fmla="*/ 7 w 21"/>
                      <a:gd name="T41" fmla="*/ 13 h 34"/>
                      <a:gd name="T42" fmla="*/ 8 w 21"/>
                      <a:gd name="T43" fmla="*/ 8 h 34"/>
                      <a:gd name="T44" fmla="*/ 16 w 21"/>
                      <a:gd name="T45" fmla="*/ 18 h 34"/>
                      <a:gd name="T46" fmla="*/ 14 w 21"/>
                      <a:gd name="T47" fmla="*/ 19 h 34"/>
                      <a:gd name="T48" fmla="*/ 3 w 21"/>
                      <a:gd name="T49" fmla="*/ 6 h 34"/>
                      <a:gd name="T50" fmla="*/ 10 w 21"/>
                      <a:gd name="T51" fmla="*/ 13 h 34"/>
                      <a:gd name="T52" fmla="*/ 6 w 21"/>
                      <a:gd name="T53" fmla="*/ 8 h 34"/>
                      <a:gd name="T54" fmla="*/ 17 w 21"/>
                      <a:gd name="T55" fmla="*/ 26 h 34"/>
                      <a:gd name="T56" fmla="*/ 15 w 21"/>
                      <a:gd name="T57" fmla="*/ 26 h 34"/>
                      <a:gd name="T58" fmla="*/ 8 w 21"/>
                      <a:gd name="T59" fmla="*/ 6 h 34"/>
                      <a:gd name="T60" fmla="*/ 12 w 21"/>
                      <a:gd name="T61" fmla="*/ 11 h 34"/>
                      <a:gd name="T62" fmla="*/ 14 w 21"/>
                      <a:gd name="T63" fmla="*/ 20 h 34"/>
                      <a:gd name="T64" fmla="*/ 8 w 21"/>
                      <a:gd name="T65" fmla="*/ 9 h 34"/>
                      <a:gd name="T66" fmla="*/ 7 w 21"/>
                      <a:gd name="T67" fmla="*/ 8 h 34"/>
                      <a:gd name="T68" fmla="*/ 15 w 21"/>
                      <a:gd name="T69" fmla="*/ 19 h 34"/>
                      <a:gd name="T70" fmla="*/ 14 w 21"/>
                      <a:gd name="T71" fmla="*/ 23 h 34"/>
                      <a:gd name="T72" fmla="*/ 9 w 21"/>
                      <a:gd name="T73" fmla="*/ 15 h 34"/>
                      <a:gd name="T74" fmla="*/ 15 w 21"/>
                      <a:gd name="T75" fmla="*/ 18 h 34"/>
                      <a:gd name="T76" fmla="*/ 20 w 21"/>
                      <a:gd name="T77" fmla="*/ 28 h 34"/>
                      <a:gd name="T78" fmla="*/ 19 w 21"/>
                      <a:gd name="T79" fmla="*/ 30 h 34"/>
                      <a:gd name="T80" fmla="*/ 14 w 21"/>
                      <a:gd name="T81" fmla="*/ 23 h 34"/>
                      <a:gd name="T82" fmla="*/ 15 w 21"/>
                      <a:gd name="T83" fmla="*/ 24 h 34"/>
                      <a:gd name="T84" fmla="*/ 18 w 21"/>
                      <a:gd name="T85" fmla="*/ 28 h 34"/>
                      <a:gd name="T86" fmla="*/ 14 w 21"/>
                      <a:gd name="T87" fmla="*/ 33 h 34"/>
                      <a:gd name="T88" fmla="*/ 13 w 21"/>
                      <a:gd name="T89" fmla="*/ 25 h 34"/>
                      <a:gd name="T90" fmla="*/ 12 w 21"/>
                      <a:gd name="T91" fmla="*/ 25 h 34"/>
                      <a:gd name="T92" fmla="*/ 15 w 21"/>
                      <a:gd name="T93" fmla="*/ 31 h 34"/>
                      <a:gd name="T94" fmla="*/ 14 w 21"/>
                      <a:gd name="T95" fmla="*/ 29 h 34"/>
                      <a:gd name="T96" fmla="*/ 10 w 21"/>
                      <a:gd name="T97" fmla="*/ 20 h 34"/>
                      <a:gd name="T98" fmla="*/ 10 w 21"/>
                      <a:gd name="T99" fmla="*/ 17 h 34"/>
                      <a:gd name="T100" fmla="*/ 10 w 21"/>
                      <a:gd name="T101" fmla="*/ 17 h 34"/>
                      <a:gd name="T102" fmla="*/ 3 w 21"/>
                      <a:gd name="T103" fmla="*/ 15 h 34"/>
                      <a:gd name="T104" fmla="*/ 2 w 21"/>
                      <a:gd name="T105" fmla="*/ 12 h 34"/>
                      <a:gd name="T106" fmla="*/ 6 w 21"/>
                      <a:gd name="T107" fmla="*/ 13 h 34"/>
                      <a:gd name="T108" fmla="*/ 12 w 21"/>
                      <a:gd name="T109" fmla="*/ 22 h 34"/>
                      <a:gd name="T110" fmla="*/ 6 w 21"/>
                      <a:gd name="T111" fmla="*/ 15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1" h="34">
                        <a:moveTo>
                          <a:pt x="8" y="14"/>
                        </a:moveTo>
                        <a:cubicBezTo>
                          <a:pt x="7" y="13"/>
                          <a:pt x="7" y="13"/>
                          <a:pt x="6" y="12"/>
                        </a:cubicBezTo>
                        <a:cubicBezTo>
                          <a:pt x="6" y="12"/>
                          <a:pt x="5" y="13"/>
                          <a:pt x="5" y="13"/>
                        </a:cubicBezTo>
                        <a:cubicBezTo>
                          <a:pt x="8" y="15"/>
                          <a:pt x="9" y="18"/>
                          <a:pt x="10" y="22"/>
                        </a:cubicBezTo>
                        <a:cubicBezTo>
                          <a:pt x="10" y="22"/>
                          <a:pt x="11" y="21"/>
                          <a:pt x="12" y="21"/>
                        </a:cubicBezTo>
                        <a:cubicBezTo>
                          <a:pt x="9" y="19"/>
                          <a:pt x="8" y="16"/>
                          <a:pt x="6" y="13"/>
                        </a:cubicBezTo>
                        <a:cubicBezTo>
                          <a:pt x="6" y="13"/>
                          <a:pt x="5" y="14"/>
                          <a:pt x="5" y="14"/>
                        </a:cubicBezTo>
                        <a:cubicBezTo>
                          <a:pt x="7" y="17"/>
                          <a:pt x="9" y="19"/>
                          <a:pt x="10" y="22"/>
                        </a:cubicBezTo>
                        <a:cubicBezTo>
                          <a:pt x="11" y="22"/>
                          <a:pt x="12" y="22"/>
                          <a:pt x="12" y="21"/>
                        </a:cubicBezTo>
                        <a:cubicBezTo>
                          <a:pt x="9" y="18"/>
                          <a:pt x="6" y="15"/>
                          <a:pt x="4" y="11"/>
                        </a:cubicBezTo>
                        <a:cubicBezTo>
                          <a:pt x="3" y="10"/>
                          <a:pt x="2" y="11"/>
                          <a:pt x="2" y="12"/>
                        </a:cubicBezTo>
                        <a:cubicBezTo>
                          <a:pt x="2" y="13"/>
                          <a:pt x="2" y="14"/>
                          <a:pt x="3" y="15"/>
                        </a:cubicBezTo>
                        <a:cubicBezTo>
                          <a:pt x="3" y="15"/>
                          <a:pt x="4" y="14"/>
                          <a:pt x="5" y="14"/>
                        </a:cubicBezTo>
                        <a:cubicBezTo>
                          <a:pt x="4" y="13"/>
                          <a:pt x="3" y="12"/>
                          <a:pt x="2" y="11"/>
                        </a:cubicBezTo>
                        <a:cubicBezTo>
                          <a:pt x="2" y="11"/>
                          <a:pt x="1" y="12"/>
                          <a:pt x="1" y="12"/>
                        </a:cubicBezTo>
                        <a:cubicBezTo>
                          <a:pt x="4" y="14"/>
                          <a:pt x="6" y="16"/>
                          <a:pt x="9" y="19"/>
                        </a:cubicBezTo>
                        <a:cubicBezTo>
                          <a:pt x="9" y="18"/>
                          <a:pt x="10" y="18"/>
                          <a:pt x="10" y="17"/>
                        </a:cubicBezTo>
                        <a:cubicBezTo>
                          <a:pt x="10" y="17"/>
                          <a:pt x="10" y="17"/>
                          <a:pt x="10" y="17"/>
                        </a:cubicBezTo>
                        <a:cubicBezTo>
                          <a:pt x="9" y="16"/>
                          <a:pt x="7" y="17"/>
                          <a:pt x="8" y="18"/>
                        </a:cubicBezTo>
                        <a:cubicBezTo>
                          <a:pt x="9" y="21"/>
                          <a:pt x="11" y="24"/>
                          <a:pt x="12" y="27"/>
                        </a:cubicBezTo>
                        <a:cubicBezTo>
                          <a:pt x="13" y="28"/>
                          <a:pt x="15" y="28"/>
                          <a:pt x="14" y="26"/>
                        </a:cubicBezTo>
                        <a:cubicBezTo>
                          <a:pt x="13" y="24"/>
                          <a:pt x="13" y="22"/>
                          <a:pt x="13" y="20"/>
                        </a:cubicBezTo>
                        <a:cubicBezTo>
                          <a:pt x="12" y="20"/>
                          <a:pt x="11" y="20"/>
                          <a:pt x="11" y="21"/>
                        </a:cubicBezTo>
                        <a:cubicBezTo>
                          <a:pt x="13" y="23"/>
                          <a:pt x="13" y="26"/>
                          <a:pt x="13" y="28"/>
                        </a:cubicBezTo>
                        <a:cubicBezTo>
                          <a:pt x="14" y="28"/>
                          <a:pt x="15" y="28"/>
                          <a:pt x="15" y="28"/>
                        </a:cubicBezTo>
                        <a:cubicBezTo>
                          <a:pt x="14" y="26"/>
                          <a:pt x="13" y="24"/>
                          <a:pt x="12" y="22"/>
                        </a:cubicBezTo>
                        <a:cubicBezTo>
                          <a:pt x="11" y="23"/>
                          <a:pt x="11" y="23"/>
                          <a:pt x="10" y="23"/>
                        </a:cubicBezTo>
                        <a:cubicBezTo>
                          <a:pt x="12" y="26"/>
                          <a:pt x="13" y="28"/>
                          <a:pt x="13" y="31"/>
                        </a:cubicBezTo>
                        <a:cubicBezTo>
                          <a:pt x="14" y="31"/>
                          <a:pt x="15" y="31"/>
                          <a:pt x="15" y="30"/>
                        </a:cubicBezTo>
                        <a:cubicBezTo>
                          <a:pt x="14" y="29"/>
                          <a:pt x="13" y="27"/>
                          <a:pt x="12" y="25"/>
                        </a:cubicBezTo>
                        <a:cubicBezTo>
                          <a:pt x="12" y="26"/>
                          <a:pt x="11" y="26"/>
                          <a:pt x="11" y="27"/>
                        </a:cubicBezTo>
                        <a:cubicBezTo>
                          <a:pt x="11" y="28"/>
                          <a:pt x="12" y="29"/>
                          <a:pt x="13" y="31"/>
                        </a:cubicBezTo>
                        <a:cubicBezTo>
                          <a:pt x="13" y="31"/>
                          <a:pt x="13" y="32"/>
                          <a:pt x="13" y="32"/>
                        </a:cubicBezTo>
                        <a:cubicBezTo>
                          <a:pt x="16" y="32"/>
                          <a:pt x="15" y="32"/>
                          <a:pt x="18" y="32"/>
                        </a:cubicBezTo>
                        <a:cubicBezTo>
                          <a:pt x="18" y="32"/>
                          <a:pt x="19" y="32"/>
                          <a:pt x="19" y="31"/>
                        </a:cubicBezTo>
                        <a:cubicBezTo>
                          <a:pt x="18" y="28"/>
                          <a:pt x="16" y="26"/>
                          <a:pt x="15" y="24"/>
                        </a:cubicBezTo>
                        <a:cubicBezTo>
                          <a:pt x="14" y="22"/>
                          <a:pt x="12" y="24"/>
                          <a:pt x="13" y="25"/>
                        </a:cubicBezTo>
                        <a:cubicBezTo>
                          <a:pt x="14" y="27"/>
                          <a:pt x="14" y="29"/>
                          <a:pt x="14" y="32"/>
                        </a:cubicBezTo>
                        <a:cubicBezTo>
                          <a:pt x="15" y="32"/>
                          <a:pt x="16" y="32"/>
                          <a:pt x="16" y="32"/>
                        </a:cubicBezTo>
                        <a:cubicBezTo>
                          <a:pt x="17" y="31"/>
                          <a:pt x="17" y="31"/>
                          <a:pt x="17" y="30"/>
                        </a:cubicBezTo>
                        <a:cubicBezTo>
                          <a:pt x="18" y="31"/>
                          <a:pt x="19" y="30"/>
                          <a:pt x="19" y="29"/>
                        </a:cubicBezTo>
                        <a:cubicBezTo>
                          <a:pt x="18" y="27"/>
                          <a:pt x="17" y="25"/>
                          <a:pt x="15" y="24"/>
                        </a:cubicBezTo>
                        <a:cubicBezTo>
                          <a:pt x="14" y="22"/>
                          <a:pt x="13" y="23"/>
                          <a:pt x="13" y="25"/>
                        </a:cubicBezTo>
                        <a:cubicBezTo>
                          <a:pt x="15" y="27"/>
                          <a:pt x="16" y="30"/>
                          <a:pt x="17" y="32"/>
                        </a:cubicBezTo>
                        <a:cubicBezTo>
                          <a:pt x="18" y="33"/>
                          <a:pt x="20" y="32"/>
                          <a:pt x="19" y="31"/>
                        </a:cubicBezTo>
                        <a:cubicBezTo>
                          <a:pt x="18" y="28"/>
                          <a:pt x="17" y="26"/>
                          <a:pt x="16" y="23"/>
                        </a:cubicBezTo>
                        <a:cubicBezTo>
                          <a:pt x="16" y="23"/>
                          <a:pt x="15" y="24"/>
                          <a:pt x="14" y="24"/>
                        </a:cubicBezTo>
                        <a:cubicBezTo>
                          <a:pt x="16" y="26"/>
                          <a:pt x="17" y="28"/>
                          <a:pt x="19" y="30"/>
                        </a:cubicBezTo>
                        <a:cubicBezTo>
                          <a:pt x="19" y="30"/>
                          <a:pt x="20" y="30"/>
                          <a:pt x="20" y="29"/>
                        </a:cubicBezTo>
                        <a:cubicBezTo>
                          <a:pt x="19" y="26"/>
                          <a:pt x="17" y="23"/>
                          <a:pt x="16" y="20"/>
                        </a:cubicBezTo>
                        <a:cubicBezTo>
                          <a:pt x="16" y="21"/>
                          <a:pt x="15" y="21"/>
                          <a:pt x="14" y="21"/>
                        </a:cubicBezTo>
                        <a:cubicBezTo>
                          <a:pt x="16" y="24"/>
                          <a:pt x="17" y="26"/>
                          <a:pt x="18" y="29"/>
                        </a:cubicBezTo>
                        <a:cubicBezTo>
                          <a:pt x="18" y="29"/>
                          <a:pt x="19" y="28"/>
                          <a:pt x="20" y="28"/>
                        </a:cubicBezTo>
                        <a:cubicBezTo>
                          <a:pt x="18" y="25"/>
                          <a:pt x="16" y="21"/>
                          <a:pt x="15" y="18"/>
                        </a:cubicBezTo>
                        <a:cubicBezTo>
                          <a:pt x="14" y="18"/>
                          <a:pt x="13" y="19"/>
                          <a:pt x="13" y="19"/>
                        </a:cubicBezTo>
                        <a:cubicBezTo>
                          <a:pt x="14" y="22"/>
                          <a:pt x="16" y="25"/>
                          <a:pt x="17" y="27"/>
                        </a:cubicBezTo>
                        <a:cubicBezTo>
                          <a:pt x="18" y="27"/>
                          <a:pt x="18" y="27"/>
                          <a:pt x="19" y="26"/>
                        </a:cubicBezTo>
                        <a:cubicBezTo>
                          <a:pt x="16" y="22"/>
                          <a:pt x="13" y="19"/>
                          <a:pt x="11" y="14"/>
                        </a:cubicBezTo>
                        <a:cubicBezTo>
                          <a:pt x="10" y="15"/>
                          <a:pt x="9" y="15"/>
                          <a:pt x="9" y="15"/>
                        </a:cubicBezTo>
                        <a:cubicBezTo>
                          <a:pt x="11" y="18"/>
                          <a:pt x="13" y="21"/>
                          <a:pt x="14" y="23"/>
                        </a:cubicBezTo>
                        <a:cubicBezTo>
                          <a:pt x="15" y="24"/>
                          <a:pt x="17" y="23"/>
                          <a:pt x="16" y="22"/>
                        </a:cubicBezTo>
                        <a:cubicBezTo>
                          <a:pt x="14" y="18"/>
                          <a:pt x="11" y="15"/>
                          <a:pt x="9" y="12"/>
                        </a:cubicBezTo>
                        <a:cubicBezTo>
                          <a:pt x="8" y="12"/>
                          <a:pt x="7" y="13"/>
                          <a:pt x="7" y="13"/>
                        </a:cubicBezTo>
                        <a:cubicBezTo>
                          <a:pt x="9" y="15"/>
                          <a:pt x="11" y="18"/>
                          <a:pt x="13" y="20"/>
                        </a:cubicBezTo>
                        <a:cubicBezTo>
                          <a:pt x="14" y="20"/>
                          <a:pt x="14" y="19"/>
                          <a:pt x="15" y="19"/>
                        </a:cubicBezTo>
                        <a:cubicBezTo>
                          <a:pt x="12" y="16"/>
                          <a:pt x="9" y="12"/>
                          <a:pt x="8" y="8"/>
                        </a:cubicBezTo>
                        <a:cubicBezTo>
                          <a:pt x="7" y="9"/>
                          <a:pt x="7" y="9"/>
                          <a:pt x="6" y="10"/>
                        </a:cubicBezTo>
                        <a:cubicBezTo>
                          <a:pt x="10" y="12"/>
                          <a:pt x="12" y="16"/>
                          <a:pt x="14" y="19"/>
                        </a:cubicBezTo>
                        <a:cubicBezTo>
                          <a:pt x="15" y="19"/>
                          <a:pt x="16" y="18"/>
                          <a:pt x="16" y="18"/>
                        </a:cubicBezTo>
                        <a:cubicBezTo>
                          <a:pt x="14" y="15"/>
                          <a:pt x="11" y="12"/>
                          <a:pt x="10" y="8"/>
                        </a:cubicBezTo>
                        <a:cubicBezTo>
                          <a:pt x="9" y="8"/>
                          <a:pt x="9" y="9"/>
                          <a:pt x="8" y="9"/>
                        </a:cubicBezTo>
                        <a:cubicBezTo>
                          <a:pt x="11" y="12"/>
                          <a:pt x="13" y="15"/>
                          <a:pt x="14" y="19"/>
                        </a:cubicBezTo>
                        <a:cubicBezTo>
                          <a:pt x="14" y="19"/>
                          <a:pt x="15" y="19"/>
                          <a:pt x="16" y="18"/>
                        </a:cubicBezTo>
                        <a:cubicBezTo>
                          <a:pt x="12" y="16"/>
                          <a:pt x="10" y="13"/>
                          <a:pt x="8" y="10"/>
                        </a:cubicBezTo>
                        <a:cubicBezTo>
                          <a:pt x="7" y="9"/>
                          <a:pt x="5" y="7"/>
                          <a:pt x="3" y="6"/>
                        </a:cubicBezTo>
                        <a:cubicBezTo>
                          <a:pt x="2" y="4"/>
                          <a:pt x="5" y="7"/>
                          <a:pt x="5" y="7"/>
                        </a:cubicBezTo>
                        <a:cubicBezTo>
                          <a:pt x="6" y="8"/>
                          <a:pt x="6" y="8"/>
                          <a:pt x="7" y="9"/>
                        </a:cubicBezTo>
                        <a:cubicBezTo>
                          <a:pt x="8" y="10"/>
                          <a:pt x="9" y="12"/>
                          <a:pt x="10" y="13"/>
                        </a:cubicBezTo>
                        <a:cubicBezTo>
                          <a:pt x="11" y="14"/>
                          <a:pt x="13" y="12"/>
                          <a:pt x="12" y="11"/>
                        </a:cubicBezTo>
                        <a:cubicBezTo>
                          <a:pt x="10" y="10"/>
                          <a:pt x="9" y="8"/>
                          <a:pt x="8" y="6"/>
                        </a:cubicBezTo>
                        <a:cubicBezTo>
                          <a:pt x="8" y="7"/>
                          <a:pt x="7" y="7"/>
                          <a:pt x="6" y="8"/>
                        </a:cubicBezTo>
                        <a:cubicBezTo>
                          <a:pt x="8" y="10"/>
                          <a:pt x="10" y="14"/>
                          <a:pt x="12" y="17"/>
                        </a:cubicBezTo>
                        <a:cubicBezTo>
                          <a:pt x="13" y="20"/>
                          <a:pt x="14" y="23"/>
                          <a:pt x="16" y="27"/>
                        </a:cubicBezTo>
                        <a:cubicBezTo>
                          <a:pt x="16" y="28"/>
                          <a:pt x="18" y="27"/>
                          <a:pt x="17" y="26"/>
                        </a:cubicBezTo>
                        <a:cubicBezTo>
                          <a:pt x="17" y="25"/>
                          <a:pt x="17" y="25"/>
                          <a:pt x="17" y="24"/>
                        </a:cubicBezTo>
                        <a:cubicBezTo>
                          <a:pt x="16" y="23"/>
                          <a:pt x="14" y="25"/>
                          <a:pt x="15" y="26"/>
                        </a:cubicBezTo>
                        <a:cubicBezTo>
                          <a:pt x="15" y="26"/>
                          <a:pt x="15" y="26"/>
                          <a:pt x="15" y="26"/>
                        </a:cubicBezTo>
                        <a:cubicBezTo>
                          <a:pt x="16" y="26"/>
                          <a:pt x="17" y="26"/>
                          <a:pt x="17" y="26"/>
                        </a:cubicBezTo>
                        <a:cubicBezTo>
                          <a:pt x="16" y="23"/>
                          <a:pt x="16" y="20"/>
                          <a:pt x="15" y="17"/>
                        </a:cubicBezTo>
                        <a:cubicBezTo>
                          <a:pt x="13" y="14"/>
                          <a:pt x="11" y="10"/>
                          <a:pt x="8" y="6"/>
                        </a:cubicBezTo>
                        <a:cubicBezTo>
                          <a:pt x="8" y="5"/>
                          <a:pt x="6" y="6"/>
                          <a:pt x="6" y="8"/>
                        </a:cubicBezTo>
                        <a:cubicBezTo>
                          <a:pt x="8" y="9"/>
                          <a:pt x="9" y="11"/>
                          <a:pt x="10" y="13"/>
                        </a:cubicBezTo>
                        <a:cubicBezTo>
                          <a:pt x="11" y="12"/>
                          <a:pt x="11" y="12"/>
                          <a:pt x="12" y="11"/>
                        </a:cubicBezTo>
                        <a:cubicBezTo>
                          <a:pt x="10" y="10"/>
                          <a:pt x="3" y="0"/>
                          <a:pt x="1" y="4"/>
                        </a:cubicBezTo>
                        <a:cubicBezTo>
                          <a:pt x="0" y="6"/>
                          <a:pt x="3" y="8"/>
                          <a:pt x="4" y="10"/>
                        </a:cubicBezTo>
                        <a:cubicBezTo>
                          <a:pt x="8" y="13"/>
                          <a:pt x="10" y="17"/>
                          <a:pt x="14" y="20"/>
                        </a:cubicBezTo>
                        <a:cubicBezTo>
                          <a:pt x="15" y="21"/>
                          <a:pt x="16" y="20"/>
                          <a:pt x="16" y="19"/>
                        </a:cubicBezTo>
                        <a:cubicBezTo>
                          <a:pt x="15" y="15"/>
                          <a:pt x="13" y="10"/>
                          <a:pt x="10" y="8"/>
                        </a:cubicBezTo>
                        <a:cubicBezTo>
                          <a:pt x="9" y="7"/>
                          <a:pt x="7" y="8"/>
                          <a:pt x="8" y="9"/>
                        </a:cubicBezTo>
                        <a:cubicBezTo>
                          <a:pt x="9" y="13"/>
                          <a:pt x="12" y="16"/>
                          <a:pt x="14" y="19"/>
                        </a:cubicBezTo>
                        <a:cubicBezTo>
                          <a:pt x="15" y="20"/>
                          <a:pt x="17" y="19"/>
                          <a:pt x="16" y="18"/>
                        </a:cubicBezTo>
                        <a:cubicBezTo>
                          <a:pt x="14" y="14"/>
                          <a:pt x="12" y="10"/>
                          <a:pt x="7" y="8"/>
                        </a:cubicBezTo>
                        <a:cubicBezTo>
                          <a:pt x="7" y="7"/>
                          <a:pt x="5" y="8"/>
                          <a:pt x="6" y="9"/>
                        </a:cubicBezTo>
                        <a:cubicBezTo>
                          <a:pt x="7" y="13"/>
                          <a:pt x="10" y="17"/>
                          <a:pt x="13" y="20"/>
                        </a:cubicBezTo>
                        <a:cubicBezTo>
                          <a:pt x="14" y="21"/>
                          <a:pt x="16" y="20"/>
                          <a:pt x="15" y="19"/>
                        </a:cubicBezTo>
                        <a:cubicBezTo>
                          <a:pt x="13" y="16"/>
                          <a:pt x="11" y="14"/>
                          <a:pt x="9" y="12"/>
                        </a:cubicBezTo>
                        <a:cubicBezTo>
                          <a:pt x="7" y="11"/>
                          <a:pt x="6" y="12"/>
                          <a:pt x="7" y="13"/>
                        </a:cubicBezTo>
                        <a:cubicBezTo>
                          <a:pt x="10" y="16"/>
                          <a:pt x="12" y="19"/>
                          <a:pt x="14" y="23"/>
                        </a:cubicBezTo>
                        <a:cubicBezTo>
                          <a:pt x="15" y="23"/>
                          <a:pt x="16" y="23"/>
                          <a:pt x="16" y="22"/>
                        </a:cubicBezTo>
                        <a:cubicBezTo>
                          <a:pt x="14" y="20"/>
                          <a:pt x="13" y="17"/>
                          <a:pt x="11" y="14"/>
                        </a:cubicBezTo>
                        <a:cubicBezTo>
                          <a:pt x="10" y="13"/>
                          <a:pt x="8" y="14"/>
                          <a:pt x="9" y="15"/>
                        </a:cubicBezTo>
                        <a:cubicBezTo>
                          <a:pt x="11" y="20"/>
                          <a:pt x="14" y="24"/>
                          <a:pt x="17" y="27"/>
                        </a:cubicBezTo>
                        <a:cubicBezTo>
                          <a:pt x="18" y="28"/>
                          <a:pt x="20" y="28"/>
                          <a:pt x="19" y="26"/>
                        </a:cubicBezTo>
                        <a:cubicBezTo>
                          <a:pt x="17" y="24"/>
                          <a:pt x="16" y="21"/>
                          <a:pt x="15" y="18"/>
                        </a:cubicBezTo>
                        <a:cubicBezTo>
                          <a:pt x="14" y="17"/>
                          <a:pt x="12" y="18"/>
                          <a:pt x="13" y="19"/>
                        </a:cubicBezTo>
                        <a:cubicBezTo>
                          <a:pt x="14" y="23"/>
                          <a:pt x="16" y="26"/>
                          <a:pt x="18" y="29"/>
                        </a:cubicBezTo>
                        <a:cubicBezTo>
                          <a:pt x="18" y="30"/>
                          <a:pt x="20" y="30"/>
                          <a:pt x="20" y="28"/>
                        </a:cubicBezTo>
                        <a:cubicBezTo>
                          <a:pt x="19" y="25"/>
                          <a:pt x="18" y="23"/>
                          <a:pt x="16" y="20"/>
                        </a:cubicBezTo>
                        <a:cubicBezTo>
                          <a:pt x="16" y="19"/>
                          <a:pt x="14" y="20"/>
                          <a:pt x="14" y="21"/>
                        </a:cubicBezTo>
                        <a:cubicBezTo>
                          <a:pt x="15" y="24"/>
                          <a:pt x="17" y="27"/>
                          <a:pt x="19" y="30"/>
                        </a:cubicBezTo>
                        <a:cubicBezTo>
                          <a:pt x="19" y="32"/>
                          <a:pt x="21" y="30"/>
                          <a:pt x="20" y="29"/>
                        </a:cubicBezTo>
                        <a:cubicBezTo>
                          <a:pt x="19" y="27"/>
                          <a:pt x="18" y="25"/>
                          <a:pt x="16" y="22"/>
                        </a:cubicBezTo>
                        <a:cubicBezTo>
                          <a:pt x="15" y="22"/>
                          <a:pt x="14" y="22"/>
                          <a:pt x="14" y="23"/>
                        </a:cubicBezTo>
                        <a:cubicBezTo>
                          <a:pt x="14" y="26"/>
                          <a:pt x="16" y="29"/>
                          <a:pt x="17" y="32"/>
                        </a:cubicBezTo>
                        <a:cubicBezTo>
                          <a:pt x="18" y="32"/>
                          <a:pt x="18" y="31"/>
                          <a:pt x="19" y="31"/>
                        </a:cubicBezTo>
                        <a:cubicBezTo>
                          <a:pt x="17" y="29"/>
                          <a:pt x="17" y="26"/>
                          <a:pt x="15" y="24"/>
                        </a:cubicBezTo>
                        <a:cubicBezTo>
                          <a:pt x="15" y="24"/>
                          <a:pt x="14" y="24"/>
                          <a:pt x="13" y="25"/>
                        </a:cubicBezTo>
                        <a:cubicBezTo>
                          <a:pt x="15" y="26"/>
                          <a:pt x="16" y="28"/>
                          <a:pt x="17" y="30"/>
                        </a:cubicBezTo>
                        <a:cubicBezTo>
                          <a:pt x="17" y="29"/>
                          <a:pt x="18" y="29"/>
                          <a:pt x="18" y="28"/>
                        </a:cubicBezTo>
                        <a:cubicBezTo>
                          <a:pt x="17" y="27"/>
                          <a:pt x="15" y="27"/>
                          <a:pt x="14" y="27"/>
                        </a:cubicBezTo>
                        <a:cubicBezTo>
                          <a:pt x="13" y="27"/>
                          <a:pt x="12" y="27"/>
                          <a:pt x="13" y="28"/>
                        </a:cubicBezTo>
                        <a:cubicBezTo>
                          <a:pt x="13" y="30"/>
                          <a:pt x="13" y="31"/>
                          <a:pt x="14" y="33"/>
                        </a:cubicBezTo>
                        <a:cubicBezTo>
                          <a:pt x="15" y="34"/>
                          <a:pt x="16" y="33"/>
                          <a:pt x="16" y="32"/>
                        </a:cubicBezTo>
                        <a:cubicBezTo>
                          <a:pt x="17" y="29"/>
                          <a:pt x="16" y="26"/>
                          <a:pt x="15" y="24"/>
                        </a:cubicBezTo>
                        <a:cubicBezTo>
                          <a:pt x="14" y="24"/>
                          <a:pt x="14" y="24"/>
                          <a:pt x="13" y="25"/>
                        </a:cubicBezTo>
                        <a:cubicBezTo>
                          <a:pt x="14" y="27"/>
                          <a:pt x="16" y="29"/>
                          <a:pt x="16" y="31"/>
                        </a:cubicBezTo>
                        <a:cubicBezTo>
                          <a:pt x="17" y="31"/>
                          <a:pt x="17" y="31"/>
                          <a:pt x="18" y="30"/>
                        </a:cubicBezTo>
                        <a:cubicBezTo>
                          <a:pt x="14" y="30"/>
                          <a:pt x="14" y="27"/>
                          <a:pt x="12" y="25"/>
                        </a:cubicBezTo>
                        <a:cubicBezTo>
                          <a:pt x="11" y="24"/>
                          <a:pt x="10" y="25"/>
                          <a:pt x="10" y="26"/>
                        </a:cubicBezTo>
                        <a:cubicBezTo>
                          <a:pt x="11" y="28"/>
                          <a:pt x="12" y="30"/>
                          <a:pt x="13" y="31"/>
                        </a:cubicBezTo>
                        <a:cubicBezTo>
                          <a:pt x="14" y="32"/>
                          <a:pt x="16" y="32"/>
                          <a:pt x="15" y="31"/>
                        </a:cubicBezTo>
                        <a:cubicBezTo>
                          <a:pt x="15" y="27"/>
                          <a:pt x="14" y="25"/>
                          <a:pt x="12" y="22"/>
                        </a:cubicBezTo>
                        <a:cubicBezTo>
                          <a:pt x="11" y="21"/>
                          <a:pt x="9" y="22"/>
                          <a:pt x="10" y="23"/>
                        </a:cubicBezTo>
                        <a:cubicBezTo>
                          <a:pt x="11" y="25"/>
                          <a:pt x="12" y="27"/>
                          <a:pt x="14" y="29"/>
                        </a:cubicBezTo>
                        <a:cubicBezTo>
                          <a:pt x="14" y="30"/>
                          <a:pt x="16" y="29"/>
                          <a:pt x="15" y="28"/>
                        </a:cubicBezTo>
                        <a:cubicBezTo>
                          <a:pt x="15" y="25"/>
                          <a:pt x="15" y="22"/>
                          <a:pt x="12" y="19"/>
                        </a:cubicBezTo>
                        <a:cubicBezTo>
                          <a:pt x="12" y="19"/>
                          <a:pt x="10" y="19"/>
                          <a:pt x="10" y="20"/>
                        </a:cubicBezTo>
                        <a:cubicBezTo>
                          <a:pt x="11" y="22"/>
                          <a:pt x="11" y="25"/>
                          <a:pt x="12" y="27"/>
                        </a:cubicBezTo>
                        <a:cubicBezTo>
                          <a:pt x="13" y="27"/>
                          <a:pt x="13" y="26"/>
                          <a:pt x="14" y="26"/>
                        </a:cubicBezTo>
                        <a:cubicBezTo>
                          <a:pt x="13" y="23"/>
                          <a:pt x="11" y="20"/>
                          <a:pt x="10" y="17"/>
                        </a:cubicBezTo>
                        <a:cubicBezTo>
                          <a:pt x="9" y="17"/>
                          <a:pt x="9" y="18"/>
                          <a:pt x="8" y="18"/>
                        </a:cubicBezTo>
                        <a:cubicBezTo>
                          <a:pt x="8" y="18"/>
                          <a:pt x="9" y="19"/>
                          <a:pt x="9" y="19"/>
                        </a:cubicBezTo>
                        <a:cubicBezTo>
                          <a:pt x="10" y="20"/>
                          <a:pt x="11" y="18"/>
                          <a:pt x="10" y="17"/>
                        </a:cubicBezTo>
                        <a:cubicBezTo>
                          <a:pt x="8" y="15"/>
                          <a:pt x="5" y="12"/>
                          <a:pt x="2" y="11"/>
                        </a:cubicBezTo>
                        <a:cubicBezTo>
                          <a:pt x="1" y="10"/>
                          <a:pt x="0" y="11"/>
                          <a:pt x="0" y="12"/>
                        </a:cubicBezTo>
                        <a:cubicBezTo>
                          <a:pt x="1" y="13"/>
                          <a:pt x="2" y="14"/>
                          <a:pt x="3" y="15"/>
                        </a:cubicBezTo>
                        <a:cubicBezTo>
                          <a:pt x="4" y="16"/>
                          <a:pt x="5" y="15"/>
                          <a:pt x="5" y="14"/>
                        </a:cubicBezTo>
                        <a:cubicBezTo>
                          <a:pt x="4" y="13"/>
                          <a:pt x="4" y="13"/>
                          <a:pt x="4" y="12"/>
                        </a:cubicBezTo>
                        <a:cubicBezTo>
                          <a:pt x="3" y="12"/>
                          <a:pt x="3" y="12"/>
                          <a:pt x="2" y="12"/>
                        </a:cubicBezTo>
                        <a:cubicBezTo>
                          <a:pt x="4" y="16"/>
                          <a:pt x="7" y="20"/>
                          <a:pt x="11" y="23"/>
                        </a:cubicBezTo>
                        <a:cubicBezTo>
                          <a:pt x="11" y="23"/>
                          <a:pt x="13" y="23"/>
                          <a:pt x="13" y="22"/>
                        </a:cubicBezTo>
                        <a:cubicBezTo>
                          <a:pt x="11" y="18"/>
                          <a:pt x="9" y="15"/>
                          <a:pt x="6" y="13"/>
                        </a:cubicBezTo>
                        <a:cubicBezTo>
                          <a:pt x="5" y="12"/>
                          <a:pt x="4" y="13"/>
                          <a:pt x="4" y="14"/>
                        </a:cubicBezTo>
                        <a:cubicBezTo>
                          <a:pt x="6" y="17"/>
                          <a:pt x="7" y="20"/>
                          <a:pt x="10" y="23"/>
                        </a:cubicBezTo>
                        <a:cubicBezTo>
                          <a:pt x="11" y="23"/>
                          <a:pt x="12" y="23"/>
                          <a:pt x="12" y="22"/>
                        </a:cubicBezTo>
                        <a:cubicBezTo>
                          <a:pt x="11" y="18"/>
                          <a:pt x="10" y="14"/>
                          <a:pt x="6" y="12"/>
                        </a:cubicBezTo>
                        <a:cubicBezTo>
                          <a:pt x="5" y="11"/>
                          <a:pt x="4" y="12"/>
                          <a:pt x="5" y="13"/>
                        </a:cubicBezTo>
                        <a:cubicBezTo>
                          <a:pt x="5" y="14"/>
                          <a:pt x="6" y="14"/>
                          <a:pt x="6" y="15"/>
                        </a:cubicBezTo>
                        <a:cubicBezTo>
                          <a:pt x="7" y="16"/>
                          <a:pt x="9" y="15"/>
                          <a:pt x="8"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8" name="Freeform 304"/>
                  <p:cNvSpPr/>
                  <p:nvPr/>
                </p:nvSpPr>
                <p:spPr bwMode="auto">
                  <a:xfrm>
                    <a:off x="949" y="1598"/>
                    <a:ext cx="31" cy="30"/>
                  </a:xfrm>
                  <a:custGeom>
                    <a:avLst/>
                    <a:gdLst>
                      <a:gd name="T0" fmla="*/ 3 w 47"/>
                      <a:gd name="T1" fmla="*/ 30 h 45"/>
                      <a:gd name="T2" fmla="*/ 3 w 47"/>
                      <a:gd name="T3" fmla="*/ 30 h 45"/>
                      <a:gd name="T4" fmla="*/ 4 w 47"/>
                      <a:gd name="T5" fmla="*/ 32 h 45"/>
                      <a:gd name="T6" fmla="*/ 10 w 47"/>
                      <a:gd name="T7" fmla="*/ 23 h 45"/>
                      <a:gd name="T8" fmla="*/ 18 w 47"/>
                      <a:gd name="T9" fmla="*/ 30 h 45"/>
                      <a:gd name="T10" fmla="*/ 20 w 47"/>
                      <a:gd name="T11" fmla="*/ 30 h 45"/>
                      <a:gd name="T12" fmla="*/ 32 w 47"/>
                      <a:gd name="T13" fmla="*/ 10 h 45"/>
                      <a:gd name="T14" fmla="*/ 39 w 47"/>
                      <a:gd name="T15" fmla="*/ 5 h 45"/>
                      <a:gd name="T16" fmla="*/ 39 w 47"/>
                      <a:gd name="T17" fmla="*/ 18 h 45"/>
                      <a:gd name="T18" fmla="*/ 28 w 47"/>
                      <a:gd name="T19" fmla="*/ 41 h 45"/>
                      <a:gd name="T20" fmla="*/ 15 w 47"/>
                      <a:gd name="T21" fmla="*/ 36 h 45"/>
                      <a:gd name="T22" fmla="*/ 3 w 47"/>
                      <a:gd name="T23" fmla="*/ 31 h 45"/>
                      <a:gd name="T24" fmla="*/ 2 w 47"/>
                      <a:gd name="T25" fmla="*/ 33 h 45"/>
                      <a:gd name="T26" fmla="*/ 12 w 47"/>
                      <a:gd name="T27" fmla="*/ 38 h 45"/>
                      <a:gd name="T28" fmla="*/ 30 w 47"/>
                      <a:gd name="T29" fmla="*/ 45 h 45"/>
                      <a:gd name="T30" fmla="*/ 32 w 47"/>
                      <a:gd name="T31" fmla="*/ 44 h 45"/>
                      <a:gd name="T32" fmla="*/ 45 w 47"/>
                      <a:gd name="T33" fmla="*/ 11 h 45"/>
                      <a:gd name="T34" fmla="*/ 34 w 47"/>
                      <a:gd name="T35" fmla="*/ 0 h 45"/>
                      <a:gd name="T36" fmla="*/ 33 w 47"/>
                      <a:gd name="T37" fmla="*/ 1 h 45"/>
                      <a:gd name="T38" fmla="*/ 18 w 47"/>
                      <a:gd name="T39" fmla="*/ 29 h 45"/>
                      <a:gd name="T40" fmla="*/ 20 w 47"/>
                      <a:gd name="T41" fmla="*/ 28 h 45"/>
                      <a:gd name="T42" fmla="*/ 8 w 47"/>
                      <a:gd name="T43" fmla="*/ 20 h 45"/>
                      <a:gd name="T44" fmla="*/ 2 w 47"/>
                      <a:gd name="T45" fmla="*/ 31 h 45"/>
                      <a:gd name="T46" fmla="*/ 3 w 47"/>
                      <a:gd name="T47" fmla="*/ 33 h 45"/>
                      <a:gd name="T48" fmla="*/ 5 w 47"/>
                      <a:gd name="T49" fmla="*/ 32 h 45"/>
                      <a:gd name="T50" fmla="*/ 3 w 47"/>
                      <a:gd name="T51" fmla="*/ 3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7" h="45">
                        <a:moveTo>
                          <a:pt x="3" y="30"/>
                        </a:moveTo>
                        <a:cubicBezTo>
                          <a:pt x="3" y="30"/>
                          <a:pt x="3" y="30"/>
                          <a:pt x="3" y="30"/>
                        </a:cubicBezTo>
                        <a:cubicBezTo>
                          <a:pt x="3" y="31"/>
                          <a:pt x="4" y="31"/>
                          <a:pt x="4" y="32"/>
                        </a:cubicBezTo>
                        <a:cubicBezTo>
                          <a:pt x="5" y="30"/>
                          <a:pt x="7" y="22"/>
                          <a:pt x="10" y="23"/>
                        </a:cubicBezTo>
                        <a:cubicBezTo>
                          <a:pt x="13" y="25"/>
                          <a:pt x="15" y="28"/>
                          <a:pt x="18" y="30"/>
                        </a:cubicBezTo>
                        <a:cubicBezTo>
                          <a:pt x="19" y="31"/>
                          <a:pt x="20" y="31"/>
                          <a:pt x="20" y="30"/>
                        </a:cubicBezTo>
                        <a:cubicBezTo>
                          <a:pt x="25" y="24"/>
                          <a:pt x="29" y="17"/>
                          <a:pt x="32" y="10"/>
                        </a:cubicBezTo>
                        <a:cubicBezTo>
                          <a:pt x="34" y="5"/>
                          <a:pt x="34" y="3"/>
                          <a:pt x="39" y="5"/>
                        </a:cubicBezTo>
                        <a:cubicBezTo>
                          <a:pt x="45" y="8"/>
                          <a:pt x="40" y="15"/>
                          <a:pt x="39" y="18"/>
                        </a:cubicBezTo>
                        <a:cubicBezTo>
                          <a:pt x="38" y="21"/>
                          <a:pt x="31" y="42"/>
                          <a:pt x="28" y="41"/>
                        </a:cubicBezTo>
                        <a:cubicBezTo>
                          <a:pt x="24" y="40"/>
                          <a:pt x="20" y="37"/>
                          <a:pt x="15" y="36"/>
                        </a:cubicBezTo>
                        <a:cubicBezTo>
                          <a:pt x="11" y="34"/>
                          <a:pt x="7" y="33"/>
                          <a:pt x="3" y="31"/>
                        </a:cubicBezTo>
                        <a:cubicBezTo>
                          <a:pt x="2" y="30"/>
                          <a:pt x="0" y="32"/>
                          <a:pt x="2" y="33"/>
                        </a:cubicBezTo>
                        <a:cubicBezTo>
                          <a:pt x="5" y="35"/>
                          <a:pt x="8" y="37"/>
                          <a:pt x="12" y="38"/>
                        </a:cubicBezTo>
                        <a:cubicBezTo>
                          <a:pt x="18" y="40"/>
                          <a:pt x="24" y="43"/>
                          <a:pt x="30" y="45"/>
                        </a:cubicBezTo>
                        <a:cubicBezTo>
                          <a:pt x="31" y="45"/>
                          <a:pt x="32" y="44"/>
                          <a:pt x="32" y="44"/>
                        </a:cubicBezTo>
                        <a:cubicBezTo>
                          <a:pt x="36" y="33"/>
                          <a:pt x="42" y="22"/>
                          <a:pt x="45" y="11"/>
                        </a:cubicBezTo>
                        <a:cubicBezTo>
                          <a:pt x="47" y="4"/>
                          <a:pt x="40" y="2"/>
                          <a:pt x="34" y="0"/>
                        </a:cubicBezTo>
                        <a:cubicBezTo>
                          <a:pt x="34" y="0"/>
                          <a:pt x="33" y="1"/>
                          <a:pt x="33" y="1"/>
                        </a:cubicBezTo>
                        <a:cubicBezTo>
                          <a:pt x="28" y="11"/>
                          <a:pt x="24" y="20"/>
                          <a:pt x="18" y="29"/>
                        </a:cubicBezTo>
                        <a:cubicBezTo>
                          <a:pt x="19" y="28"/>
                          <a:pt x="19" y="28"/>
                          <a:pt x="20" y="28"/>
                        </a:cubicBezTo>
                        <a:cubicBezTo>
                          <a:pt x="18" y="26"/>
                          <a:pt x="12" y="19"/>
                          <a:pt x="8" y="20"/>
                        </a:cubicBezTo>
                        <a:cubicBezTo>
                          <a:pt x="4" y="21"/>
                          <a:pt x="3" y="28"/>
                          <a:pt x="2" y="31"/>
                        </a:cubicBezTo>
                        <a:cubicBezTo>
                          <a:pt x="1" y="32"/>
                          <a:pt x="2" y="33"/>
                          <a:pt x="3" y="33"/>
                        </a:cubicBezTo>
                        <a:cubicBezTo>
                          <a:pt x="4" y="33"/>
                          <a:pt x="5" y="32"/>
                          <a:pt x="5" y="32"/>
                        </a:cubicBezTo>
                        <a:cubicBezTo>
                          <a:pt x="6" y="31"/>
                          <a:pt x="4" y="29"/>
                          <a:pt x="3"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9" name="Freeform 305"/>
                  <p:cNvSpPr/>
                  <p:nvPr/>
                </p:nvSpPr>
                <p:spPr bwMode="auto">
                  <a:xfrm>
                    <a:off x="951" y="1598"/>
                    <a:ext cx="28" cy="28"/>
                  </a:xfrm>
                  <a:custGeom>
                    <a:avLst/>
                    <a:gdLst>
                      <a:gd name="T0" fmla="*/ 4 w 43"/>
                      <a:gd name="T1" fmla="*/ 31 h 42"/>
                      <a:gd name="T2" fmla="*/ 6 w 43"/>
                      <a:gd name="T3" fmla="*/ 25 h 42"/>
                      <a:gd name="T4" fmla="*/ 4 w 43"/>
                      <a:gd name="T5" fmla="*/ 26 h 42"/>
                      <a:gd name="T6" fmla="*/ 3 w 43"/>
                      <a:gd name="T7" fmla="*/ 26 h 42"/>
                      <a:gd name="T8" fmla="*/ 8 w 43"/>
                      <a:gd name="T9" fmla="*/ 34 h 42"/>
                      <a:gd name="T10" fmla="*/ 9 w 43"/>
                      <a:gd name="T11" fmla="*/ 27 h 42"/>
                      <a:gd name="T12" fmla="*/ 7 w 43"/>
                      <a:gd name="T13" fmla="*/ 27 h 42"/>
                      <a:gd name="T14" fmla="*/ 12 w 43"/>
                      <a:gd name="T15" fmla="*/ 35 h 42"/>
                      <a:gd name="T16" fmla="*/ 12 w 43"/>
                      <a:gd name="T17" fmla="*/ 37 h 42"/>
                      <a:gd name="T18" fmla="*/ 13 w 43"/>
                      <a:gd name="T19" fmla="*/ 31 h 42"/>
                      <a:gd name="T20" fmla="*/ 14 w 43"/>
                      <a:gd name="T21" fmla="*/ 34 h 42"/>
                      <a:gd name="T22" fmla="*/ 16 w 43"/>
                      <a:gd name="T23" fmla="*/ 32 h 42"/>
                      <a:gd name="T24" fmla="*/ 23 w 43"/>
                      <a:gd name="T25" fmla="*/ 31 h 42"/>
                      <a:gd name="T26" fmla="*/ 22 w 43"/>
                      <a:gd name="T27" fmla="*/ 23 h 42"/>
                      <a:gd name="T28" fmla="*/ 16 w 43"/>
                      <a:gd name="T29" fmla="*/ 32 h 42"/>
                      <a:gd name="T30" fmla="*/ 21 w 43"/>
                      <a:gd name="T31" fmla="*/ 29 h 42"/>
                      <a:gd name="T32" fmla="*/ 31 w 43"/>
                      <a:gd name="T33" fmla="*/ 10 h 42"/>
                      <a:gd name="T34" fmla="*/ 29 w 43"/>
                      <a:gd name="T35" fmla="*/ 12 h 42"/>
                      <a:gd name="T36" fmla="*/ 23 w 43"/>
                      <a:gd name="T37" fmla="*/ 34 h 42"/>
                      <a:gd name="T38" fmla="*/ 25 w 43"/>
                      <a:gd name="T39" fmla="*/ 39 h 42"/>
                      <a:gd name="T40" fmla="*/ 28 w 43"/>
                      <a:gd name="T41" fmla="*/ 31 h 42"/>
                      <a:gd name="T42" fmla="*/ 29 w 43"/>
                      <a:gd name="T43" fmla="*/ 19 h 42"/>
                      <a:gd name="T44" fmla="*/ 25 w 43"/>
                      <a:gd name="T45" fmla="*/ 35 h 42"/>
                      <a:gd name="T46" fmla="*/ 32 w 43"/>
                      <a:gd name="T47" fmla="*/ 34 h 42"/>
                      <a:gd name="T48" fmla="*/ 38 w 43"/>
                      <a:gd name="T49" fmla="*/ 10 h 42"/>
                      <a:gd name="T50" fmla="*/ 34 w 43"/>
                      <a:gd name="T51" fmla="*/ 10 h 42"/>
                      <a:gd name="T52" fmla="*/ 36 w 43"/>
                      <a:gd name="T53" fmla="*/ 12 h 42"/>
                      <a:gd name="T54" fmla="*/ 32 w 43"/>
                      <a:gd name="T55" fmla="*/ 11 h 42"/>
                      <a:gd name="T56" fmla="*/ 34 w 43"/>
                      <a:gd name="T57" fmla="*/ 16 h 42"/>
                      <a:gd name="T58" fmla="*/ 32 w 43"/>
                      <a:gd name="T59" fmla="*/ 14 h 42"/>
                      <a:gd name="T60" fmla="*/ 35 w 43"/>
                      <a:gd name="T61" fmla="*/ 10 h 42"/>
                      <a:gd name="T62" fmla="*/ 30 w 43"/>
                      <a:gd name="T63" fmla="*/ 33 h 42"/>
                      <a:gd name="T64" fmla="*/ 28 w 43"/>
                      <a:gd name="T65" fmla="*/ 36 h 42"/>
                      <a:gd name="T66" fmla="*/ 32 w 43"/>
                      <a:gd name="T67" fmla="*/ 20 h 42"/>
                      <a:gd name="T68" fmla="*/ 25 w 43"/>
                      <a:gd name="T69" fmla="*/ 30 h 42"/>
                      <a:gd name="T70" fmla="*/ 22 w 43"/>
                      <a:gd name="T71" fmla="*/ 39 h 42"/>
                      <a:gd name="T72" fmla="*/ 26 w 43"/>
                      <a:gd name="T73" fmla="*/ 35 h 42"/>
                      <a:gd name="T74" fmla="*/ 31 w 43"/>
                      <a:gd name="T75" fmla="*/ 12 h 42"/>
                      <a:gd name="T76" fmla="*/ 28 w 43"/>
                      <a:gd name="T77" fmla="*/ 9 h 42"/>
                      <a:gd name="T78" fmla="*/ 19 w 43"/>
                      <a:gd name="T79" fmla="*/ 27 h 42"/>
                      <a:gd name="T80" fmla="*/ 19 w 43"/>
                      <a:gd name="T81" fmla="*/ 33 h 42"/>
                      <a:gd name="T82" fmla="*/ 25 w 43"/>
                      <a:gd name="T83" fmla="*/ 24 h 42"/>
                      <a:gd name="T84" fmla="*/ 20 w 43"/>
                      <a:gd name="T85" fmla="*/ 32 h 42"/>
                      <a:gd name="T86" fmla="*/ 20 w 43"/>
                      <a:gd name="T87" fmla="*/ 40 h 42"/>
                      <a:gd name="T88" fmla="*/ 23 w 43"/>
                      <a:gd name="T89" fmla="*/ 39 h 42"/>
                      <a:gd name="T90" fmla="*/ 12 w 43"/>
                      <a:gd name="T91" fmla="*/ 30 h 42"/>
                      <a:gd name="T92" fmla="*/ 7 w 43"/>
                      <a:gd name="T93" fmla="*/ 31 h 42"/>
                      <a:gd name="T94" fmla="*/ 12 w 43"/>
                      <a:gd name="T95" fmla="*/ 35 h 42"/>
                      <a:gd name="T96" fmla="*/ 9 w 43"/>
                      <a:gd name="T97" fmla="*/ 33 h 42"/>
                      <a:gd name="T98" fmla="*/ 9 w 43"/>
                      <a:gd name="T99" fmla="*/ 26 h 42"/>
                      <a:gd name="T100" fmla="*/ 5 w 43"/>
                      <a:gd name="T101" fmla="*/ 26 h 42"/>
                      <a:gd name="T102" fmla="*/ 3 w 43"/>
                      <a:gd name="T103" fmla="*/ 28 h 42"/>
                      <a:gd name="T104" fmla="*/ 6 w 43"/>
                      <a:gd name="T105" fmla="*/ 34 h 42"/>
                      <a:gd name="T106" fmla="*/ 6 w 43"/>
                      <a:gd name="T107" fmla="*/ 24 h 42"/>
                      <a:gd name="T108" fmla="*/ 2 w 43"/>
                      <a:gd name="T109" fmla="*/ 26 h 42"/>
                      <a:gd name="T110" fmla="*/ 4 w 43"/>
                      <a:gd name="T111" fmla="*/ 3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3" h="42">
                        <a:moveTo>
                          <a:pt x="7" y="30"/>
                        </a:moveTo>
                        <a:cubicBezTo>
                          <a:pt x="7" y="28"/>
                          <a:pt x="7" y="27"/>
                          <a:pt x="7" y="26"/>
                        </a:cubicBezTo>
                        <a:cubicBezTo>
                          <a:pt x="7" y="24"/>
                          <a:pt x="5" y="23"/>
                          <a:pt x="4" y="25"/>
                        </a:cubicBezTo>
                        <a:cubicBezTo>
                          <a:pt x="3" y="27"/>
                          <a:pt x="2" y="29"/>
                          <a:pt x="1" y="31"/>
                        </a:cubicBezTo>
                        <a:cubicBezTo>
                          <a:pt x="2" y="31"/>
                          <a:pt x="3" y="31"/>
                          <a:pt x="4" y="31"/>
                        </a:cubicBezTo>
                        <a:cubicBezTo>
                          <a:pt x="4" y="30"/>
                          <a:pt x="4" y="28"/>
                          <a:pt x="5" y="26"/>
                        </a:cubicBezTo>
                        <a:cubicBezTo>
                          <a:pt x="5" y="25"/>
                          <a:pt x="3" y="24"/>
                          <a:pt x="2" y="26"/>
                        </a:cubicBezTo>
                        <a:cubicBezTo>
                          <a:pt x="1" y="27"/>
                          <a:pt x="1" y="29"/>
                          <a:pt x="0" y="31"/>
                        </a:cubicBezTo>
                        <a:cubicBezTo>
                          <a:pt x="0" y="33"/>
                          <a:pt x="2" y="34"/>
                          <a:pt x="3" y="32"/>
                        </a:cubicBezTo>
                        <a:cubicBezTo>
                          <a:pt x="4" y="30"/>
                          <a:pt x="5" y="27"/>
                          <a:pt x="6" y="25"/>
                        </a:cubicBezTo>
                        <a:cubicBezTo>
                          <a:pt x="5" y="25"/>
                          <a:pt x="4" y="25"/>
                          <a:pt x="3" y="24"/>
                        </a:cubicBezTo>
                        <a:cubicBezTo>
                          <a:pt x="3" y="28"/>
                          <a:pt x="2" y="31"/>
                          <a:pt x="2" y="34"/>
                        </a:cubicBezTo>
                        <a:cubicBezTo>
                          <a:pt x="2" y="35"/>
                          <a:pt x="5" y="36"/>
                          <a:pt x="5" y="34"/>
                        </a:cubicBezTo>
                        <a:cubicBezTo>
                          <a:pt x="6" y="32"/>
                          <a:pt x="6" y="29"/>
                          <a:pt x="7" y="26"/>
                        </a:cubicBezTo>
                        <a:cubicBezTo>
                          <a:pt x="6" y="26"/>
                          <a:pt x="5" y="26"/>
                          <a:pt x="4" y="26"/>
                        </a:cubicBezTo>
                        <a:cubicBezTo>
                          <a:pt x="4" y="29"/>
                          <a:pt x="4" y="32"/>
                          <a:pt x="3" y="34"/>
                        </a:cubicBezTo>
                        <a:cubicBezTo>
                          <a:pt x="4" y="34"/>
                          <a:pt x="5" y="34"/>
                          <a:pt x="6" y="34"/>
                        </a:cubicBezTo>
                        <a:cubicBezTo>
                          <a:pt x="7" y="31"/>
                          <a:pt x="7" y="28"/>
                          <a:pt x="7" y="25"/>
                        </a:cubicBezTo>
                        <a:cubicBezTo>
                          <a:pt x="7" y="23"/>
                          <a:pt x="5" y="23"/>
                          <a:pt x="4" y="24"/>
                        </a:cubicBezTo>
                        <a:cubicBezTo>
                          <a:pt x="4" y="25"/>
                          <a:pt x="3" y="26"/>
                          <a:pt x="3" y="26"/>
                        </a:cubicBezTo>
                        <a:cubicBezTo>
                          <a:pt x="4" y="27"/>
                          <a:pt x="5" y="27"/>
                          <a:pt x="6" y="27"/>
                        </a:cubicBezTo>
                        <a:cubicBezTo>
                          <a:pt x="6" y="26"/>
                          <a:pt x="6" y="26"/>
                          <a:pt x="6" y="26"/>
                        </a:cubicBezTo>
                        <a:cubicBezTo>
                          <a:pt x="5" y="25"/>
                          <a:pt x="5" y="25"/>
                          <a:pt x="4" y="25"/>
                        </a:cubicBezTo>
                        <a:cubicBezTo>
                          <a:pt x="5" y="28"/>
                          <a:pt x="5" y="31"/>
                          <a:pt x="5" y="34"/>
                        </a:cubicBezTo>
                        <a:cubicBezTo>
                          <a:pt x="5" y="36"/>
                          <a:pt x="8" y="36"/>
                          <a:pt x="8" y="34"/>
                        </a:cubicBezTo>
                        <a:cubicBezTo>
                          <a:pt x="8" y="31"/>
                          <a:pt x="8" y="29"/>
                          <a:pt x="8" y="26"/>
                        </a:cubicBezTo>
                        <a:cubicBezTo>
                          <a:pt x="7" y="26"/>
                          <a:pt x="6" y="26"/>
                          <a:pt x="5" y="26"/>
                        </a:cubicBezTo>
                        <a:cubicBezTo>
                          <a:pt x="6" y="29"/>
                          <a:pt x="6" y="31"/>
                          <a:pt x="6" y="34"/>
                        </a:cubicBezTo>
                        <a:cubicBezTo>
                          <a:pt x="7" y="34"/>
                          <a:pt x="8" y="34"/>
                          <a:pt x="8" y="34"/>
                        </a:cubicBezTo>
                        <a:cubicBezTo>
                          <a:pt x="8" y="31"/>
                          <a:pt x="9" y="29"/>
                          <a:pt x="9" y="27"/>
                        </a:cubicBezTo>
                        <a:cubicBezTo>
                          <a:pt x="8" y="27"/>
                          <a:pt x="7" y="27"/>
                          <a:pt x="7" y="27"/>
                        </a:cubicBezTo>
                        <a:cubicBezTo>
                          <a:pt x="7" y="30"/>
                          <a:pt x="7" y="32"/>
                          <a:pt x="7" y="35"/>
                        </a:cubicBezTo>
                        <a:cubicBezTo>
                          <a:pt x="8" y="35"/>
                          <a:pt x="9" y="35"/>
                          <a:pt x="10" y="35"/>
                        </a:cubicBezTo>
                        <a:cubicBezTo>
                          <a:pt x="9" y="32"/>
                          <a:pt x="9" y="30"/>
                          <a:pt x="10" y="27"/>
                        </a:cubicBezTo>
                        <a:cubicBezTo>
                          <a:pt x="9" y="27"/>
                          <a:pt x="8" y="27"/>
                          <a:pt x="7" y="27"/>
                        </a:cubicBezTo>
                        <a:cubicBezTo>
                          <a:pt x="7" y="28"/>
                          <a:pt x="7" y="30"/>
                          <a:pt x="7" y="31"/>
                        </a:cubicBezTo>
                        <a:cubicBezTo>
                          <a:pt x="7" y="31"/>
                          <a:pt x="8" y="31"/>
                          <a:pt x="9" y="32"/>
                        </a:cubicBezTo>
                        <a:cubicBezTo>
                          <a:pt x="8" y="29"/>
                          <a:pt x="8" y="26"/>
                          <a:pt x="7" y="23"/>
                        </a:cubicBezTo>
                        <a:cubicBezTo>
                          <a:pt x="6" y="23"/>
                          <a:pt x="6" y="24"/>
                          <a:pt x="5" y="24"/>
                        </a:cubicBezTo>
                        <a:cubicBezTo>
                          <a:pt x="9" y="26"/>
                          <a:pt x="11" y="30"/>
                          <a:pt x="12" y="35"/>
                        </a:cubicBezTo>
                        <a:cubicBezTo>
                          <a:pt x="13" y="34"/>
                          <a:pt x="14" y="34"/>
                          <a:pt x="15" y="34"/>
                        </a:cubicBezTo>
                        <a:cubicBezTo>
                          <a:pt x="14" y="33"/>
                          <a:pt x="13" y="31"/>
                          <a:pt x="12" y="30"/>
                        </a:cubicBezTo>
                        <a:cubicBezTo>
                          <a:pt x="12" y="29"/>
                          <a:pt x="10" y="29"/>
                          <a:pt x="10" y="31"/>
                        </a:cubicBezTo>
                        <a:cubicBezTo>
                          <a:pt x="10" y="33"/>
                          <a:pt x="10" y="35"/>
                          <a:pt x="10" y="38"/>
                        </a:cubicBezTo>
                        <a:cubicBezTo>
                          <a:pt x="11" y="37"/>
                          <a:pt x="12" y="37"/>
                          <a:pt x="12" y="37"/>
                        </a:cubicBezTo>
                        <a:cubicBezTo>
                          <a:pt x="11" y="35"/>
                          <a:pt x="10" y="33"/>
                          <a:pt x="9" y="30"/>
                        </a:cubicBezTo>
                        <a:cubicBezTo>
                          <a:pt x="9" y="31"/>
                          <a:pt x="8" y="31"/>
                          <a:pt x="8" y="32"/>
                        </a:cubicBezTo>
                        <a:cubicBezTo>
                          <a:pt x="11" y="32"/>
                          <a:pt x="13" y="34"/>
                          <a:pt x="14" y="36"/>
                        </a:cubicBezTo>
                        <a:cubicBezTo>
                          <a:pt x="14" y="35"/>
                          <a:pt x="15" y="35"/>
                          <a:pt x="16" y="34"/>
                        </a:cubicBezTo>
                        <a:cubicBezTo>
                          <a:pt x="15" y="33"/>
                          <a:pt x="14" y="32"/>
                          <a:pt x="13" y="31"/>
                        </a:cubicBezTo>
                        <a:cubicBezTo>
                          <a:pt x="12" y="31"/>
                          <a:pt x="12" y="32"/>
                          <a:pt x="11" y="33"/>
                        </a:cubicBezTo>
                        <a:cubicBezTo>
                          <a:pt x="14" y="34"/>
                          <a:pt x="16" y="36"/>
                          <a:pt x="17" y="38"/>
                        </a:cubicBezTo>
                        <a:cubicBezTo>
                          <a:pt x="18" y="38"/>
                          <a:pt x="18" y="37"/>
                          <a:pt x="19" y="36"/>
                        </a:cubicBezTo>
                        <a:cubicBezTo>
                          <a:pt x="18" y="35"/>
                          <a:pt x="16" y="33"/>
                          <a:pt x="16" y="32"/>
                        </a:cubicBezTo>
                        <a:cubicBezTo>
                          <a:pt x="15" y="32"/>
                          <a:pt x="15" y="33"/>
                          <a:pt x="14" y="34"/>
                        </a:cubicBezTo>
                        <a:cubicBezTo>
                          <a:pt x="17" y="35"/>
                          <a:pt x="19" y="37"/>
                          <a:pt x="20" y="40"/>
                        </a:cubicBezTo>
                        <a:cubicBezTo>
                          <a:pt x="21" y="40"/>
                          <a:pt x="22" y="39"/>
                          <a:pt x="22" y="39"/>
                        </a:cubicBezTo>
                        <a:cubicBezTo>
                          <a:pt x="21" y="37"/>
                          <a:pt x="20" y="34"/>
                          <a:pt x="19" y="32"/>
                        </a:cubicBezTo>
                        <a:cubicBezTo>
                          <a:pt x="19" y="32"/>
                          <a:pt x="18" y="33"/>
                          <a:pt x="17" y="33"/>
                        </a:cubicBezTo>
                        <a:cubicBezTo>
                          <a:pt x="17" y="35"/>
                          <a:pt x="17" y="34"/>
                          <a:pt x="16" y="32"/>
                        </a:cubicBezTo>
                        <a:cubicBezTo>
                          <a:pt x="16" y="31"/>
                          <a:pt x="15" y="30"/>
                          <a:pt x="15" y="28"/>
                        </a:cubicBezTo>
                        <a:cubicBezTo>
                          <a:pt x="14" y="29"/>
                          <a:pt x="14" y="30"/>
                          <a:pt x="13" y="30"/>
                        </a:cubicBezTo>
                        <a:cubicBezTo>
                          <a:pt x="16" y="32"/>
                          <a:pt x="18" y="35"/>
                          <a:pt x="21" y="37"/>
                        </a:cubicBezTo>
                        <a:cubicBezTo>
                          <a:pt x="22" y="37"/>
                          <a:pt x="23" y="37"/>
                          <a:pt x="24" y="37"/>
                        </a:cubicBezTo>
                        <a:cubicBezTo>
                          <a:pt x="23" y="34"/>
                          <a:pt x="23" y="33"/>
                          <a:pt x="23" y="31"/>
                        </a:cubicBezTo>
                        <a:cubicBezTo>
                          <a:pt x="22" y="29"/>
                          <a:pt x="20" y="30"/>
                          <a:pt x="20" y="31"/>
                        </a:cubicBezTo>
                        <a:cubicBezTo>
                          <a:pt x="19" y="32"/>
                          <a:pt x="19" y="33"/>
                          <a:pt x="19" y="35"/>
                        </a:cubicBezTo>
                        <a:cubicBezTo>
                          <a:pt x="19" y="36"/>
                          <a:pt x="22" y="37"/>
                          <a:pt x="22" y="35"/>
                        </a:cubicBezTo>
                        <a:cubicBezTo>
                          <a:pt x="23" y="31"/>
                          <a:pt x="23" y="27"/>
                          <a:pt x="25" y="24"/>
                        </a:cubicBezTo>
                        <a:cubicBezTo>
                          <a:pt x="24" y="23"/>
                          <a:pt x="23" y="23"/>
                          <a:pt x="22" y="23"/>
                        </a:cubicBezTo>
                        <a:cubicBezTo>
                          <a:pt x="21" y="26"/>
                          <a:pt x="20" y="30"/>
                          <a:pt x="18" y="33"/>
                        </a:cubicBezTo>
                        <a:cubicBezTo>
                          <a:pt x="18" y="35"/>
                          <a:pt x="21" y="36"/>
                          <a:pt x="21" y="34"/>
                        </a:cubicBezTo>
                        <a:cubicBezTo>
                          <a:pt x="23" y="29"/>
                          <a:pt x="24" y="25"/>
                          <a:pt x="26" y="20"/>
                        </a:cubicBezTo>
                        <a:cubicBezTo>
                          <a:pt x="27" y="18"/>
                          <a:pt x="25" y="17"/>
                          <a:pt x="24" y="19"/>
                        </a:cubicBezTo>
                        <a:cubicBezTo>
                          <a:pt x="21" y="23"/>
                          <a:pt x="19" y="27"/>
                          <a:pt x="16" y="32"/>
                        </a:cubicBezTo>
                        <a:cubicBezTo>
                          <a:pt x="15" y="33"/>
                          <a:pt x="18" y="35"/>
                          <a:pt x="19" y="33"/>
                        </a:cubicBezTo>
                        <a:cubicBezTo>
                          <a:pt x="22" y="28"/>
                          <a:pt x="24" y="22"/>
                          <a:pt x="27" y="16"/>
                        </a:cubicBezTo>
                        <a:cubicBezTo>
                          <a:pt x="26" y="16"/>
                          <a:pt x="26" y="15"/>
                          <a:pt x="25" y="15"/>
                        </a:cubicBezTo>
                        <a:cubicBezTo>
                          <a:pt x="22" y="19"/>
                          <a:pt x="20" y="23"/>
                          <a:pt x="18" y="28"/>
                        </a:cubicBezTo>
                        <a:cubicBezTo>
                          <a:pt x="18" y="29"/>
                          <a:pt x="20" y="30"/>
                          <a:pt x="21" y="29"/>
                        </a:cubicBezTo>
                        <a:cubicBezTo>
                          <a:pt x="26" y="24"/>
                          <a:pt x="27" y="17"/>
                          <a:pt x="31" y="11"/>
                        </a:cubicBezTo>
                        <a:cubicBezTo>
                          <a:pt x="30" y="11"/>
                          <a:pt x="29" y="10"/>
                          <a:pt x="28" y="10"/>
                        </a:cubicBezTo>
                        <a:cubicBezTo>
                          <a:pt x="26" y="14"/>
                          <a:pt x="24" y="19"/>
                          <a:pt x="23" y="23"/>
                        </a:cubicBezTo>
                        <a:cubicBezTo>
                          <a:pt x="24" y="24"/>
                          <a:pt x="25" y="24"/>
                          <a:pt x="26" y="24"/>
                        </a:cubicBezTo>
                        <a:cubicBezTo>
                          <a:pt x="27" y="19"/>
                          <a:pt x="28" y="14"/>
                          <a:pt x="31" y="10"/>
                        </a:cubicBezTo>
                        <a:cubicBezTo>
                          <a:pt x="30" y="10"/>
                          <a:pt x="29" y="9"/>
                          <a:pt x="28" y="9"/>
                        </a:cubicBezTo>
                        <a:cubicBezTo>
                          <a:pt x="27" y="17"/>
                          <a:pt x="23" y="24"/>
                          <a:pt x="20" y="32"/>
                        </a:cubicBezTo>
                        <a:cubicBezTo>
                          <a:pt x="20" y="34"/>
                          <a:pt x="23" y="35"/>
                          <a:pt x="23" y="33"/>
                        </a:cubicBezTo>
                        <a:cubicBezTo>
                          <a:pt x="26" y="26"/>
                          <a:pt x="26" y="18"/>
                          <a:pt x="31" y="13"/>
                        </a:cubicBezTo>
                        <a:cubicBezTo>
                          <a:pt x="30" y="12"/>
                          <a:pt x="29" y="12"/>
                          <a:pt x="29" y="12"/>
                        </a:cubicBezTo>
                        <a:cubicBezTo>
                          <a:pt x="27" y="19"/>
                          <a:pt x="24" y="25"/>
                          <a:pt x="23" y="32"/>
                        </a:cubicBezTo>
                        <a:cubicBezTo>
                          <a:pt x="23" y="34"/>
                          <a:pt x="25" y="34"/>
                          <a:pt x="26" y="33"/>
                        </a:cubicBezTo>
                        <a:cubicBezTo>
                          <a:pt x="28" y="27"/>
                          <a:pt x="30" y="21"/>
                          <a:pt x="32" y="16"/>
                        </a:cubicBezTo>
                        <a:cubicBezTo>
                          <a:pt x="32" y="15"/>
                          <a:pt x="31" y="15"/>
                          <a:pt x="30" y="15"/>
                        </a:cubicBezTo>
                        <a:cubicBezTo>
                          <a:pt x="27" y="21"/>
                          <a:pt x="24" y="27"/>
                          <a:pt x="23" y="34"/>
                        </a:cubicBezTo>
                        <a:cubicBezTo>
                          <a:pt x="23" y="36"/>
                          <a:pt x="25" y="36"/>
                          <a:pt x="26" y="35"/>
                        </a:cubicBezTo>
                        <a:cubicBezTo>
                          <a:pt x="27" y="32"/>
                          <a:pt x="27" y="29"/>
                          <a:pt x="28" y="27"/>
                        </a:cubicBezTo>
                        <a:cubicBezTo>
                          <a:pt x="27" y="26"/>
                          <a:pt x="26" y="26"/>
                          <a:pt x="25" y="26"/>
                        </a:cubicBezTo>
                        <a:cubicBezTo>
                          <a:pt x="25" y="30"/>
                          <a:pt x="24" y="35"/>
                          <a:pt x="22" y="39"/>
                        </a:cubicBezTo>
                        <a:cubicBezTo>
                          <a:pt x="23" y="39"/>
                          <a:pt x="24" y="39"/>
                          <a:pt x="25" y="39"/>
                        </a:cubicBezTo>
                        <a:cubicBezTo>
                          <a:pt x="25" y="38"/>
                          <a:pt x="25" y="36"/>
                          <a:pt x="25" y="35"/>
                        </a:cubicBezTo>
                        <a:cubicBezTo>
                          <a:pt x="24" y="35"/>
                          <a:pt x="23" y="35"/>
                          <a:pt x="22" y="35"/>
                        </a:cubicBezTo>
                        <a:cubicBezTo>
                          <a:pt x="22" y="38"/>
                          <a:pt x="22" y="37"/>
                          <a:pt x="22" y="40"/>
                        </a:cubicBezTo>
                        <a:cubicBezTo>
                          <a:pt x="23" y="41"/>
                          <a:pt x="25" y="41"/>
                          <a:pt x="25" y="40"/>
                        </a:cubicBezTo>
                        <a:cubicBezTo>
                          <a:pt x="27" y="37"/>
                          <a:pt x="27" y="34"/>
                          <a:pt x="28" y="31"/>
                        </a:cubicBezTo>
                        <a:cubicBezTo>
                          <a:pt x="27" y="30"/>
                          <a:pt x="26" y="30"/>
                          <a:pt x="25" y="30"/>
                        </a:cubicBezTo>
                        <a:cubicBezTo>
                          <a:pt x="26" y="33"/>
                          <a:pt x="25" y="36"/>
                          <a:pt x="25" y="38"/>
                        </a:cubicBezTo>
                        <a:cubicBezTo>
                          <a:pt x="26" y="39"/>
                          <a:pt x="27" y="39"/>
                          <a:pt x="28" y="39"/>
                        </a:cubicBezTo>
                        <a:cubicBezTo>
                          <a:pt x="28" y="32"/>
                          <a:pt x="30" y="26"/>
                          <a:pt x="32" y="20"/>
                        </a:cubicBezTo>
                        <a:cubicBezTo>
                          <a:pt x="31" y="20"/>
                          <a:pt x="30" y="20"/>
                          <a:pt x="29" y="19"/>
                        </a:cubicBezTo>
                        <a:cubicBezTo>
                          <a:pt x="28" y="24"/>
                          <a:pt x="26" y="30"/>
                          <a:pt x="25" y="35"/>
                        </a:cubicBezTo>
                        <a:cubicBezTo>
                          <a:pt x="25" y="36"/>
                          <a:pt x="27" y="37"/>
                          <a:pt x="28" y="36"/>
                        </a:cubicBezTo>
                        <a:cubicBezTo>
                          <a:pt x="31" y="30"/>
                          <a:pt x="33" y="24"/>
                          <a:pt x="35" y="17"/>
                        </a:cubicBezTo>
                        <a:cubicBezTo>
                          <a:pt x="35" y="16"/>
                          <a:pt x="33" y="15"/>
                          <a:pt x="32" y="16"/>
                        </a:cubicBezTo>
                        <a:cubicBezTo>
                          <a:pt x="29" y="22"/>
                          <a:pt x="26" y="29"/>
                          <a:pt x="25" y="35"/>
                        </a:cubicBezTo>
                        <a:cubicBezTo>
                          <a:pt x="24" y="37"/>
                          <a:pt x="26" y="38"/>
                          <a:pt x="27" y="37"/>
                        </a:cubicBezTo>
                        <a:cubicBezTo>
                          <a:pt x="34" y="32"/>
                          <a:pt x="35" y="21"/>
                          <a:pt x="38" y="14"/>
                        </a:cubicBezTo>
                        <a:cubicBezTo>
                          <a:pt x="37" y="14"/>
                          <a:pt x="36" y="14"/>
                          <a:pt x="36" y="13"/>
                        </a:cubicBezTo>
                        <a:cubicBezTo>
                          <a:pt x="36" y="20"/>
                          <a:pt x="31" y="26"/>
                          <a:pt x="29" y="33"/>
                        </a:cubicBezTo>
                        <a:cubicBezTo>
                          <a:pt x="29" y="35"/>
                          <a:pt x="31" y="36"/>
                          <a:pt x="32" y="34"/>
                        </a:cubicBezTo>
                        <a:cubicBezTo>
                          <a:pt x="35" y="28"/>
                          <a:pt x="37" y="21"/>
                          <a:pt x="40" y="14"/>
                        </a:cubicBezTo>
                        <a:cubicBezTo>
                          <a:pt x="39" y="14"/>
                          <a:pt x="38" y="14"/>
                          <a:pt x="37" y="13"/>
                        </a:cubicBezTo>
                        <a:cubicBezTo>
                          <a:pt x="36" y="18"/>
                          <a:pt x="34" y="23"/>
                          <a:pt x="31" y="27"/>
                        </a:cubicBezTo>
                        <a:cubicBezTo>
                          <a:pt x="31" y="28"/>
                          <a:pt x="32" y="28"/>
                          <a:pt x="33" y="29"/>
                        </a:cubicBezTo>
                        <a:cubicBezTo>
                          <a:pt x="35" y="22"/>
                          <a:pt x="39" y="17"/>
                          <a:pt x="38" y="10"/>
                        </a:cubicBezTo>
                        <a:cubicBezTo>
                          <a:pt x="38" y="9"/>
                          <a:pt x="37" y="8"/>
                          <a:pt x="36" y="9"/>
                        </a:cubicBezTo>
                        <a:cubicBezTo>
                          <a:pt x="35" y="9"/>
                          <a:pt x="35" y="10"/>
                          <a:pt x="34" y="11"/>
                        </a:cubicBezTo>
                        <a:cubicBezTo>
                          <a:pt x="33" y="13"/>
                          <a:pt x="31" y="13"/>
                          <a:pt x="30" y="12"/>
                        </a:cubicBezTo>
                        <a:cubicBezTo>
                          <a:pt x="30" y="12"/>
                          <a:pt x="34" y="12"/>
                          <a:pt x="34" y="12"/>
                        </a:cubicBezTo>
                        <a:cubicBezTo>
                          <a:pt x="33" y="11"/>
                          <a:pt x="33" y="10"/>
                          <a:pt x="34" y="10"/>
                        </a:cubicBezTo>
                        <a:cubicBezTo>
                          <a:pt x="34" y="14"/>
                          <a:pt x="33" y="15"/>
                          <a:pt x="33" y="13"/>
                        </a:cubicBezTo>
                        <a:cubicBezTo>
                          <a:pt x="31" y="8"/>
                          <a:pt x="36" y="11"/>
                          <a:pt x="32" y="14"/>
                        </a:cubicBezTo>
                        <a:cubicBezTo>
                          <a:pt x="33" y="14"/>
                          <a:pt x="33" y="14"/>
                          <a:pt x="34" y="15"/>
                        </a:cubicBezTo>
                        <a:cubicBezTo>
                          <a:pt x="33" y="13"/>
                          <a:pt x="34" y="11"/>
                          <a:pt x="35" y="9"/>
                        </a:cubicBezTo>
                        <a:cubicBezTo>
                          <a:pt x="37" y="10"/>
                          <a:pt x="37" y="10"/>
                          <a:pt x="36" y="12"/>
                        </a:cubicBezTo>
                        <a:cubicBezTo>
                          <a:pt x="35" y="14"/>
                          <a:pt x="33" y="15"/>
                          <a:pt x="31" y="14"/>
                        </a:cubicBezTo>
                        <a:cubicBezTo>
                          <a:pt x="30" y="6"/>
                          <a:pt x="31" y="6"/>
                          <a:pt x="34" y="11"/>
                        </a:cubicBezTo>
                        <a:cubicBezTo>
                          <a:pt x="36" y="12"/>
                          <a:pt x="37" y="9"/>
                          <a:pt x="35" y="9"/>
                        </a:cubicBezTo>
                        <a:cubicBezTo>
                          <a:pt x="34" y="8"/>
                          <a:pt x="33" y="8"/>
                          <a:pt x="32" y="9"/>
                        </a:cubicBezTo>
                        <a:cubicBezTo>
                          <a:pt x="31" y="10"/>
                          <a:pt x="31" y="10"/>
                          <a:pt x="32" y="11"/>
                        </a:cubicBezTo>
                        <a:cubicBezTo>
                          <a:pt x="36" y="18"/>
                          <a:pt x="43" y="8"/>
                          <a:pt x="36" y="4"/>
                        </a:cubicBezTo>
                        <a:cubicBezTo>
                          <a:pt x="29" y="0"/>
                          <a:pt x="25" y="12"/>
                          <a:pt x="30" y="16"/>
                        </a:cubicBezTo>
                        <a:cubicBezTo>
                          <a:pt x="34" y="21"/>
                          <a:pt x="41" y="13"/>
                          <a:pt x="39" y="9"/>
                        </a:cubicBezTo>
                        <a:cubicBezTo>
                          <a:pt x="37" y="1"/>
                          <a:pt x="29" y="10"/>
                          <a:pt x="32" y="15"/>
                        </a:cubicBezTo>
                        <a:cubicBezTo>
                          <a:pt x="32" y="16"/>
                          <a:pt x="33" y="17"/>
                          <a:pt x="34" y="16"/>
                        </a:cubicBezTo>
                        <a:cubicBezTo>
                          <a:pt x="37" y="14"/>
                          <a:pt x="39" y="7"/>
                          <a:pt x="34" y="5"/>
                        </a:cubicBezTo>
                        <a:cubicBezTo>
                          <a:pt x="28" y="4"/>
                          <a:pt x="29" y="12"/>
                          <a:pt x="30" y="15"/>
                        </a:cubicBezTo>
                        <a:cubicBezTo>
                          <a:pt x="31" y="16"/>
                          <a:pt x="31" y="17"/>
                          <a:pt x="32" y="16"/>
                        </a:cubicBezTo>
                        <a:cubicBezTo>
                          <a:pt x="36" y="15"/>
                          <a:pt x="40" y="8"/>
                          <a:pt x="35" y="6"/>
                        </a:cubicBezTo>
                        <a:cubicBezTo>
                          <a:pt x="29" y="2"/>
                          <a:pt x="30" y="12"/>
                          <a:pt x="32" y="14"/>
                        </a:cubicBezTo>
                        <a:cubicBezTo>
                          <a:pt x="32" y="15"/>
                          <a:pt x="33" y="15"/>
                          <a:pt x="34" y="15"/>
                        </a:cubicBezTo>
                        <a:cubicBezTo>
                          <a:pt x="43" y="10"/>
                          <a:pt x="19" y="6"/>
                          <a:pt x="30" y="16"/>
                        </a:cubicBezTo>
                        <a:cubicBezTo>
                          <a:pt x="31" y="16"/>
                          <a:pt x="31" y="16"/>
                          <a:pt x="32" y="16"/>
                        </a:cubicBezTo>
                        <a:cubicBezTo>
                          <a:pt x="34" y="14"/>
                          <a:pt x="36" y="13"/>
                          <a:pt x="38" y="11"/>
                        </a:cubicBezTo>
                        <a:cubicBezTo>
                          <a:pt x="37" y="11"/>
                          <a:pt x="36" y="10"/>
                          <a:pt x="35" y="10"/>
                        </a:cubicBezTo>
                        <a:cubicBezTo>
                          <a:pt x="36" y="16"/>
                          <a:pt x="32" y="22"/>
                          <a:pt x="30" y="28"/>
                        </a:cubicBezTo>
                        <a:cubicBezTo>
                          <a:pt x="30" y="29"/>
                          <a:pt x="32" y="30"/>
                          <a:pt x="33" y="29"/>
                        </a:cubicBezTo>
                        <a:cubicBezTo>
                          <a:pt x="36" y="24"/>
                          <a:pt x="38" y="19"/>
                          <a:pt x="40" y="14"/>
                        </a:cubicBezTo>
                        <a:cubicBezTo>
                          <a:pt x="40" y="13"/>
                          <a:pt x="38" y="12"/>
                          <a:pt x="37" y="13"/>
                        </a:cubicBezTo>
                        <a:cubicBezTo>
                          <a:pt x="34" y="19"/>
                          <a:pt x="33" y="27"/>
                          <a:pt x="30" y="33"/>
                        </a:cubicBezTo>
                        <a:cubicBezTo>
                          <a:pt x="31" y="33"/>
                          <a:pt x="31" y="34"/>
                          <a:pt x="32" y="34"/>
                        </a:cubicBezTo>
                        <a:cubicBezTo>
                          <a:pt x="33" y="27"/>
                          <a:pt x="38" y="21"/>
                          <a:pt x="38" y="13"/>
                        </a:cubicBezTo>
                        <a:cubicBezTo>
                          <a:pt x="38" y="12"/>
                          <a:pt x="36" y="11"/>
                          <a:pt x="36" y="13"/>
                        </a:cubicBezTo>
                        <a:cubicBezTo>
                          <a:pt x="32" y="20"/>
                          <a:pt x="32" y="30"/>
                          <a:pt x="25" y="35"/>
                        </a:cubicBezTo>
                        <a:cubicBezTo>
                          <a:pt x="26" y="35"/>
                          <a:pt x="27" y="36"/>
                          <a:pt x="28" y="36"/>
                        </a:cubicBezTo>
                        <a:cubicBezTo>
                          <a:pt x="29" y="30"/>
                          <a:pt x="31" y="24"/>
                          <a:pt x="34" y="18"/>
                        </a:cubicBezTo>
                        <a:cubicBezTo>
                          <a:pt x="34" y="17"/>
                          <a:pt x="33" y="17"/>
                          <a:pt x="32" y="17"/>
                        </a:cubicBezTo>
                        <a:cubicBezTo>
                          <a:pt x="31" y="23"/>
                          <a:pt x="28" y="29"/>
                          <a:pt x="25" y="34"/>
                        </a:cubicBezTo>
                        <a:cubicBezTo>
                          <a:pt x="26" y="35"/>
                          <a:pt x="27" y="35"/>
                          <a:pt x="28" y="35"/>
                        </a:cubicBezTo>
                        <a:cubicBezTo>
                          <a:pt x="29" y="30"/>
                          <a:pt x="31" y="25"/>
                          <a:pt x="32" y="20"/>
                        </a:cubicBezTo>
                        <a:cubicBezTo>
                          <a:pt x="33" y="18"/>
                          <a:pt x="30" y="18"/>
                          <a:pt x="29" y="19"/>
                        </a:cubicBezTo>
                        <a:cubicBezTo>
                          <a:pt x="27" y="26"/>
                          <a:pt x="26" y="32"/>
                          <a:pt x="25" y="39"/>
                        </a:cubicBezTo>
                        <a:cubicBezTo>
                          <a:pt x="25" y="40"/>
                          <a:pt x="28" y="41"/>
                          <a:pt x="28" y="39"/>
                        </a:cubicBezTo>
                        <a:cubicBezTo>
                          <a:pt x="28" y="36"/>
                          <a:pt x="28" y="33"/>
                          <a:pt x="28" y="30"/>
                        </a:cubicBezTo>
                        <a:cubicBezTo>
                          <a:pt x="28" y="29"/>
                          <a:pt x="26" y="28"/>
                          <a:pt x="25" y="30"/>
                        </a:cubicBezTo>
                        <a:cubicBezTo>
                          <a:pt x="24" y="33"/>
                          <a:pt x="24" y="36"/>
                          <a:pt x="23" y="39"/>
                        </a:cubicBezTo>
                        <a:cubicBezTo>
                          <a:pt x="24" y="39"/>
                          <a:pt x="24" y="39"/>
                          <a:pt x="25" y="39"/>
                        </a:cubicBezTo>
                        <a:cubicBezTo>
                          <a:pt x="25" y="38"/>
                          <a:pt x="25" y="36"/>
                          <a:pt x="25" y="35"/>
                        </a:cubicBezTo>
                        <a:cubicBezTo>
                          <a:pt x="25" y="33"/>
                          <a:pt x="22" y="33"/>
                          <a:pt x="22" y="35"/>
                        </a:cubicBezTo>
                        <a:cubicBezTo>
                          <a:pt x="22" y="36"/>
                          <a:pt x="22" y="38"/>
                          <a:pt x="22" y="39"/>
                        </a:cubicBezTo>
                        <a:cubicBezTo>
                          <a:pt x="22" y="41"/>
                          <a:pt x="24" y="41"/>
                          <a:pt x="25" y="40"/>
                        </a:cubicBezTo>
                        <a:cubicBezTo>
                          <a:pt x="27" y="35"/>
                          <a:pt x="28" y="31"/>
                          <a:pt x="28" y="27"/>
                        </a:cubicBezTo>
                        <a:cubicBezTo>
                          <a:pt x="28" y="25"/>
                          <a:pt x="26" y="24"/>
                          <a:pt x="25" y="26"/>
                        </a:cubicBezTo>
                        <a:cubicBezTo>
                          <a:pt x="25" y="29"/>
                          <a:pt x="24" y="31"/>
                          <a:pt x="23" y="34"/>
                        </a:cubicBezTo>
                        <a:cubicBezTo>
                          <a:pt x="24" y="34"/>
                          <a:pt x="25" y="34"/>
                          <a:pt x="26" y="35"/>
                        </a:cubicBezTo>
                        <a:cubicBezTo>
                          <a:pt x="27" y="28"/>
                          <a:pt x="30" y="22"/>
                          <a:pt x="32" y="16"/>
                        </a:cubicBezTo>
                        <a:cubicBezTo>
                          <a:pt x="33" y="14"/>
                          <a:pt x="30" y="13"/>
                          <a:pt x="30" y="15"/>
                        </a:cubicBezTo>
                        <a:cubicBezTo>
                          <a:pt x="27" y="20"/>
                          <a:pt x="25" y="26"/>
                          <a:pt x="23" y="32"/>
                        </a:cubicBezTo>
                        <a:cubicBezTo>
                          <a:pt x="24" y="32"/>
                          <a:pt x="25" y="32"/>
                          <a:pt x="26" y="32"/>
                        </a:cubicBezTo>
                        <a:cubicBezTo>
                          <a:pt x="27" y="25"/>
                          <a:pt x="30" y="19"/>
                          <a:pt x="31" y="12"/>
                        </a:cubicBezTo>
                        <a:cubicBezTo>
                          <a:pt x="32" y="11"/>
                          <a:pt x="30" y="10"/>
                          <a:pt x="29" y="11"/>
                        </a:cubicBezTo>
                        <a:cubicBezTo>
                          <a:pt x="23" y="16"/>
                          <a:pt x="23" y="25"/>
                          <a:pt x="20" y="32"/>
                        </a:cubicBezTo>
                        <a:cubicBezTo>
                          <a:pt x="21" y="32"/>
                          <a:pt x="22" y="33"/>
                          <a:pt x="23" y="33"/>
                        </a:cubicBezTo>
                        <a:cubicBezTo>
                          <a:pt x="26" y="25"/>
                          <a:pt x="30" y="18"/>
                          <a:pt x="31" y="10"/>
                        </a:cubicBezTo>
                        <a:cubicBezTo>
                          <a:pt x="31" y="8"/>
                          <a:pt x="29" y="7"/>
                          <a:pt x="28" y="9"/>
                        </a:cubicBezTo>
                        <a:cubicBezTo>
                          <a:pt x="25" y="13"/>
                          <a:pt x="24" y="18"/>
                          <a:pt x="23" y="23"/>
                        </a:cubicBezTo>
                        <a:cubicBezTo>
                          <a:pt x="22" y="25"/>
                          <a:pt x="25" y="26"/>
                          <a:pt x="26" y="24"/>
                        </a:cubicBezTo>
                        <a:cubicBezTo>
                          <a:pt x="27" y="20"/>
                          <a:pt x="29" y="15"/>
                          <a:pt x="31" y="11"/>
                        </a:cubicBezTo>
                        <a:cubicBezTo>
                          <a:pt x="31" y="9"/>
                          <a:pt x="29" y="8"/>
                          <a:pt x="28" y="10"/>
                        </a:cubicBezTo>
                        <a:cubicBezTo>
                          <a:pt x="25" y="15"/>
                          <a:pt x="24" y="22"/>
                          <a:pt x="19" y="27"/>
                        </a:cubicBezTo>
                        <a:cubicBezTo>
                          <a:pt x="20" y="27"/>
                          <a:pt x="20" y="28"/>
                          <a:pt x="21" y="28"/>
                        </a:cubicBezTo>
                        <a:cubicBezTo>
                          <a:pt x="22" y="24"/>
                          <a:pt x="25" y="20"/>
                          <a:pt x="27" y="16"/>
                        </a:cubicBezTo>
                        <a:cubicBezTo>
                          <a:pt x="28" y="15"/>
                          <a:pt x="26" y="13"/>
                          <a:pt x="25" y="15"/>
                        </a:cubicBezTo>
                        <a:cubicBezTo>
                          <a:pt x="21" y="20"/>
                          <a:pt x="20" y="26"/>
                          <a:pt x="16" y="32"/>
                        </a:cubicBezTo>
                        <a:cubicBezTo>
                          <a:pt x="17" y="32"/>
                          <a:pt x="18" y="33"/>
                          <a:pt x="19" y="33"/>
                        </a:cubicBezTo>
                        <a:cubicBezTo>
                          <a:pt x="21" y="29"/>
                          <a:pt x="24" y="24"/>
                          <a:pt x="26" y="20"/>
                        </a:cubicBezTo>
                        <a:cubicBezTo>
                          <a:pt x="25" y="20"/>
                          <a:pt x="25" y="19"/>
                          <a:pt x="24" y="19"/>
                        </a:cubicBezTo>
                        <a:cubicBezTo>
                          <a:pt x="22" y="23"/>
                          <a:pt x="20" y="28"/>
                          <a:pt x="18" y="33"/>
                        </a:cubicBezTo>
                        <a:cubicBezTo>
                          <a:pt x="19" y="34"/>
                          <a:pt x="20" y="34"/>
                          <a:pt x="21" y="34"/>
                        </a:cubicBezTo>
                        <a:cubicBezTo>
                          <a:pt x="22" y="31"/>
                          <a:pt x="23" y="27"/>
                          <a:pt x="25" y="24"/>
                        </a:cubicBezTo>
                        <a:cubicBezTo>
                          <a:pt x="25" y="22"/>
                          <a:pt x="23" y="21"/>
                          <a:pt x="22" y="23"/>
                        </a:cubicBezTo>
                        <a:cubicBezTo>
                          <a:pt x="21" y="27"/>
                          <a:pt x="20" y="31"/>
                          <a:pt x="19" y="35"/>
                        </a:cubicBezTo>
                        <a:cubicBezTo>
                          <a:pt x="20" y="35"/>
                          <a:pt x="21" y="35"/>
                          <a:pt x="22" y="35"/>
                        </a:cubicBezTo>
                        <a:cubicBezTo>
                          <a:pt x="22" y="34"/>
                          <a:pt x="22" y="33"/>
                          <a:pt x="23" y="32"/>
                        </a:cubicBezTo>
                        <a:cubicBezTo>
                          <a:pt x="22" y="32"/>
                          <a:pt x="21" y="32"/>
                          <a:pt x="20" y="32"/>
                        </a:cubicBezTo>
                        <a:cubicBezTo>
                          <a:pt x="20" y="33"/>
                          <a:pt x="20" y="36"/>
                          <a:pt x="21" y="37"/>
                        </a:cubicBezTo>
                        <a:cubicBezTo>
                          <a:pt x="21" y="39"/>
                          <a:pt x="24" y="39"/>
                          <a:pt x="24" y="37"/>
                        </a:cubicBezTo>
                        <a:cubicBezTo>
                          <a:pt x="23" y="31"/>
                          <a:pt x="19" y="27"/>
                          <a:pt x="13" y="27"/>
                        </a:cubicBezTo>
                        <a:cubicBezTo>
                          <a:pt x="12" y="27"/>
                          <a:pt x="12" y="28"/>
                          <a:pt x="12" y="29"/>
                        </a:cubicBezTo>
                        <a:cubicBezTo>
                          <a:pt x="13" y="34"/>
                          <a:pt x="16" y="38"/>
                          <a:pt x="20" y="40"/>
                        </a:cubicBezTo>
                        <a:cubicBezTo>
                          <a:pt x="21" y="40"/>
                          <a:pt x="22" y="40"/>
                          <a:pt x="22" y="39"/>
                        </a:cubicBezTo>
                        <a:cubicBezTo>
                          <a:pt x="23" y="35"/>
                          <a:pt x="22" y="33"/>
                          <a:pt x="19" y="31"/>
                        </a:cubicBezTo>
                        <a:cubicBezTo>
                          <a:pt x="18" y="30"/>
                          <a:pt x="16" y="31"/>
                          <a:pt x="16" y="32"/>
                        </a:cubicBezTo>
                        <a:cubicBezTo>
                          <a:pt x="17" y="35"/>
                          <a:pt x="18" y="38"/>
                          <a:pt x="20" y="41"/>
                        </a:cubicBezTo>
                        <a:cubicBezTo>
                          <a:pt x="21" y="42"/>
                          <a:pt x="23" y="41"/>
                          <a:pt x="23" y="39"/>
                        </a:cubicBezTo>
                        <a:cubicBezTo>
                          <a:pt x="22" y="35"/>
                          <a:pt x="19" y="32"/>
                          <a:pt x="15" y="31"/>
                        </a:cubicBezTo>
                        <a:cubicBezTo>
                          <a:pt x="14" y="30"/>
                          <a:pt x="13" y="32"/>
                          <a:pt x="13" y="33"/>
                        </a:cubicBezTo>
                        <a:cubicBezTo>
                          <a:pt x="14" y="35"/>
                          <a:pt x="15" y="37"/>
                          <a:pt x="17" y="38"/>
                        </a:cubicBezTo>
                        <a:cubicBezTo>
                          <a:pt x="18" y="40"/>
                          <a:pt x="20" y="38"/>
                          <a:pt x="19" y="37"/>
                        </a:cubicBezTo>
                        <a:cubicBezTo>
                          <a:pt x="18" y="33"/>
                          <a:pt x="15" y="31"/>
                          <a:pt x="12" y="30"/>
                        </a:cubicBezTo>
                        <a:cubicBezTo>
                          <a:pt x="11" y="29"/>
                          <a:pt x="10" y="31"/>
                          <a:pt x="10" y="32"/>
                        </a:cubicBezTo>
                        <a:cubicBezTo>
                          <a:pt x="11" y="34"/>
                          <a:pt x="12" y="35"/>
                          <a:pt x="14" y="36"/>
                        </a:cubicBezTo>
                        <a:cubicBezTo>
                          <a:pt x="15" y="37"/>
                          <a:pt x="17" y="36"/>
                          <a:pt x="16" y="34"/>
                        </a:cubicBezTo>
                        <a:cubicBezTo>
                          <a:pt x="14" y="32"/>
                          <a:pt x="12" y="29"/>
                          <a:pt x="8" y="29"/>
                        </a:cubicBezTo>
                        <a:cubicBezTo>
                          <a:pt x="7" y="29"/>
                          <a:pt x="6" y="30"/>
                          <a:pt x="7" y="31"/>
                        </a:cubicBezTo>
                        <a:cubicBezTo>
                          <a:pt x="7" y="34"/>
                          <a:pt x="8" y="36"/>
                          <a:pt x="10" y="39"/>
                        </a:cubicBezTo>
                        <a:cubicBezTo>
                          <a:pt x="11" y="40"/>
                          <a:pt x="13" y="39"/>
                          <a:pt x="13" y="38"/>
                        </a:cubicBezTo>
                        <a:cubicBezTo>
                          <a:pt x="13" y="35"/>
                          <a:pt x="13" y="33"/>
                          <a:pt x="13" y="31"/>
                        </a:cubicBezTo>
                        <a:cubicBezTo>
                          <a:pt x="12" y="31"/>
                          <a:pt x="11" y="31"/>
                          <a:pt x="10" y="31"/>
                        </a:cubicBezTo>
                        <a:cubicBezTo>
                          <a:pt x="11" y="33"/>
                          <a:pt x="11" y="34"/>
                          <a:pt x="12" y="35"/>
                        </a:cubicBezTo>
                        <a:cubicBezTo>
                          <a:pt x="13" y="36"/>
                          <a:pt x="15" y="36"/>
                          <a:pt x="15" y="35"/>
                        </a:cubicBezTo>
                        <a:cubicBezTo>
                          <a:pt x="14" y="29"/>
                          <a:pt x="12" y="24"/>
                          <a:pt x="6" y="22"/>
                        </a:cubicBezTo>
                        <a:cubicBezTo>
                          <a:pt x="5" y="21"/>
                          <a:pt x="4" y="22"/>
                          <a:pt x="4" y="23"/>
                        </a:cubicBezTo>
                        <a:cubicBezTo>
                          <a:pt x="5" y="26"/>
                          <a:pt x="6" y="29"/>
                          <a:pt x="6" y="32"/>
                        </a:cubicBezTo>
                        <a:cubicBezTo>
                          <a:pt x="7" y="33"/>
                          <a:pt x="9" y="34"/>
                          <a:pt x="9" y="33"/>
                        </a:cubicBezTo>
                        <a:cubicBezTo>
                          <a:pt x="10" y="30"/>
                          <a:pt x="10" y="29"/>
                          <a:pt x="10" y="26"/>
                        </a:cubicBezTo>
                        <a:cubicBezTo>
                          <a:pt x="10" y="24"/>
                          <a:pt x="8" y="25"/>
                          <a:pt x="7" y="26"/>
                        </a:cubicBezTo>
                        <a:cubicBezTo>
                          <a:pt x="6" y="29"/>
                          <a:pt x="7" y="32"/>
                          <a:pt x="7" y="35"/>
                        </a:cubicBezTo>
                        <a:cubicBezTo>
                          <a:pt x="7" y="37"/>
                          <a:pt x="10" y="37"/>
                          <a:pt x="10" y="35"/>
                        </a:cubicBezTo>
                        <a:cubicBezTo>
                          <a:pt x="10" y="32"/>
                          <a:pt x="10" y="29"/>
                          <a:pt x="9" y="26"/>
                        </a:cubicBezTo>
                        <a:cubicBezTo>
                          <a:pt x="9" y="24"/>
                          <a:pt x="7" y="25"/>
                          <a:pt x="7" y="26"/>
                        </a:cubicBezTo>
                        <a:cubicBezTo>
                          <a:pt x="6" y="29"/>
                          <a:pt x="6" y="31"/>
                          <a:pt x="6" y="34"/>
                        </a:cubicBezTo>
                        <a:cubicBezTo>
                          <a:pt x="6" y="36"/>
                          <a:pt x="8" y="36"/>
                          <a:pt x="8" y="34"/>
                        </a:cubicBezTo>
                        <a:cubicBezTo>
                          <a:pt x="9" y="31"/>
                          <a:pt x="9" y="29"/>
                          <a:pt x="8" y="26"/>
                        </a:cubicBezTo>
                        <a:cubicBezTo>
                          <a:pt x="8" y="24"/>
                          <a:pt x="6" y="24"/>
                          <a:pt x="5" y="26"/>
                        </a:cubicBezTo>
                        <a:cubicBezTo>
                          <a:pt x="5" y="29"/>
                          <a:pt x="5" y="31"/>
                          <a:pt x="5" y="34"/>
                        </a:cubicBezTo>
                        <a:cubicBezTo>
                          <a:pt x="6" y="34"/>
                          <a:pt x="7" y="34"/>
                          <a:pt x="8" y="34"/>
                        </a:cubicBezTo>
                        <a:cubicBezTo>
                          <a:pt x="8" y="30"/>
                          <a:pt x="8" y="27"/>
                          <a:pt x="7" y="24"/>
                        </a:cubicBezTo>
                        <a:cubicBezTo>
                          <a:pt x="7" y="23"/>
                          <a:pt x="5" y="23"/>
                          <a:pt x="5" y="23"/>
                        </a:cubicBezTo>
                        <a:cubicBezTo>
                          <a:pt x="3" y="24"/>
                          <a:pt x="2" y="25"/>
                          <a:pt x="3" y="28"/>
                        </a:cubicBezTo>
                        <a:cubicBezTo>
                          <a:pt x="3" y="29"/>
                          <a:pt x="5" y="29"/>
                          <a:pt x="5" y="28"/>
                        </a:cubicBezTo>
                        <a:cubicBezTo>
                          <a:pt x="6" y="27"/>
                          <a:pt x="6" y="26"/>
                          <a:pt x="7" y="26"/>
                        </a:cubicBezTo>
                        <a:cubicBezTo>
                          <a:pt x="6" y="25"/>
                          <a:pt x="5" y="25"/>
                          <a:pt x="4" y="25"/>
                        </a:cubicBezTo>
                        <a:cubicBezTo>
                          <a:pt x="4" y="28"/>
                          <a:pt x="4" y="31"/>
                          <a:pt x="3" y="34"/>
                        </a:cubicBezTo>
                        <a:cubicBezTo>
                          <a:pt x="3" y="36"/>
                          <a:pt x="6" y="36"/>
                          <a:pt x="6" y="34"/>
                        </a:cubicBezTo>
                        <a:cubicBezTo>
                          <a:pt x="7" y="32"/>
                          <a:pt x="7" y="29"/>
                          <a:pt x="7" y="26"/>
                        </a:cubicBezTo>
                        <a:cubicBezTo>
                          <a:pt x="7" y="24"/>
                          <a:pt x="5" y="24"/>
                          <a:pt x="4" y="26"/>
                        </a:cubicBezTo>
                        <a:cubicBezTo>
                          <a:pt x="3" y="28"/>
                          <a:pt x="3" y="31"/>
                          <a:pt x="2" y="34"/>
                        </a:cubicBezTo>
                        <a:cubicBezTo>
                          <a:pt x="3" y="34"/>
                          <a:pt x="4" y="34"/>
                          <a:pt x="5" y="34"/>
                        </a:cubicBezTo>
                        <a:cubicBezTo>
                          <a:pt x="5" y="31"/>
                          <a:pt x="6" y="28"/>
                          <a:pt x="6" y="24"/>
                        </a:cubicBezTo>
                        <a:cubicBezTo>
                          <a:pt x="6" y="23"/>
                          <a:pt x="3" y="23"/>
                          <a:pt x="3" y="24"/>
                        </a:cubicBezTo>
                        <a:cubicBezTo>
                          <a:pt x="2" y="26"/>
                          <a:pt x="1" y="29"/>
                          <a:pt x="0" y="31"/>
                        </a:cubicBezTo>
                        <a:cubicBezTo>
                          <a:pt x="1" y="31"/>
                          <a:pt x="2" y="32"/>
                          <a:pt x="3" y="32"/>
                        </a:cubicBezTo>
                        <a:cubicBezTo>
                          <a:pt x="3" y="30"/>
                          <a:pt x="4" y="28"/>
                          <a:pt x="5" y="26"/>
                        </a:cubicBezTo>
                        <a:cubicBezTo>
                          <a:pt x="4" y="26"/>
                          <a:pt x="3" y="26"/>
                          <a:pt x="2" y="26"/>
                        </a:cubicBezTo>
                        <a:cubicBezTo>
                          <a:pt x="1" y="28"/>
                          <a:pt x="1" y="29"/>
                          <a:pt x="1" y="31"/>
                        </a:cubicBezTo>
                        <a:cubicBezTo>
                          <a:pt x="1" y="33"/>
                          <a:pt x="3" y="33"/>
                          <a:pt x="4" y="32"/>
                        </a:cubicBezTo>
                        <a:cubicBezTo>
                          <a:pt x="5" y="30"/>
                          <a:pt x="5" y="29"/>
                          <a:pt x="7" y="26"/>
                        </a:cubicBezTo>
                        <a:cubicBezTo>
                          <a:pt x="6" y="26"/>
                          <a:pt x="5" y="25"/>
                          <a:pt x="4" y="25"/>
                        </a:cubicBezTo>
                        <a:cubicBezTo>
                          <a:pt x="4" y="27"/>
                          <a:pt x="4" y="28"/>
                          <a:pt x="4" y="30"/>
                        </a:cubicBezTo>
                        <a:cubicBezTo>
                          <a:pt x="4" y="31"/>
                          <a:pt x="6" y="31"/>
                          <a:pt x="7"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0" name="Freeform 306"/>
                  <p:cNvSpPr/>
                  <p:nvPr/>
                </p:nvSpPr>
                <p:spPr bwMode="auto">
                  <a:xfrm>
                    <a:off x="933" y="1668"/>
                    <a:ext cx="30" cy="17"/>
                  </a:xfrm>
                  <a:custGeom>
                    <a:avLst/>
                    <a:gdLst>
                      <a:gd name="T0" fmla="*/ 3 w 44"/>
                      <a:gd name="T1" fmla="*/ 22 h 25"/>
                      <a:gd name="T2" fmla="*/ 19 w 44"/>
                      <a:gd name="T3" fmla="*/ 5 h 25"/>
                      <a:gd name="T4" fmla="*/ 32 w 44"/>
                      <a:gd name="T5" fmla="*/ 12 h 25"/>
                      <a:gd name="T6" fmla="*/ 41 w 44"/>
                      <a:gd name="T7" fmla="*/ 21 h 25"/>
                      <a:gd name="T8" fmla="*/ 42 w 44"/>
                      <a:gd name="T9" fmla="*/ 19 h 25"/>
                      <a:gd name="T10" fmla="*/ 41 w 44"/>
                      <a:gd name="T11" fmla="*/ 19 h 25"/>
                      <a:gd name="T12" fmla="*/ 42 w 44"/>
                      <a:gd name="T13" fmla="*/ 22 h 25"/>
                      <a:gd name="T14" fmla="*/ 43 w 44"/>
                      <a:gd name="T15" fmla="*/ 22 h 25"/>
                      <a:gd name="T16" fmla="*/ 44 w 44"/>
                      <a:gd name="T17" fmla="*/ 20 h 25"/>
                      <a:gd name="T18" fmla="*/ 33 w 44"/>
                      <a:gd name="T19" fmla="*/ 9 h 25"/>
                      <a:gd name="T20" fmla="*/ 22 w 44"/>
                      <a:gd name="T21" fmla="*/ 0 h 25"/>
                      <a:gd name="T22" fmla="*/ 14 w 44"/>
                      <a:gd name="T23" fmla="*/ 8 h 25"/>
                      <a:gd name="T24" fmla="*/ 0 w 44"/>
                      <a:gd name="T25" fmla="*/ 22 h 25"/>
                      <a:gd name="T26" fmla="*/ 0 w 44"/>
                      <a:gd name="T27" fmla="*/ 23 h 25"/>
                      <a:gd name="T28" fmla="*/ 0 w 44"/>
                      <a:gd name="T29" fmla="*/ 23 h 25"/>
                      <a:gd name="T30" fmla="*/ 3 w 44"/>
                      <a:gd name="T31" fmla="*/ 22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4" h="25">
                        <a:moveTo>
                          <a:pt x="3" y="22"/>
                        </a:moveTo>
                        <a:cubicBezTo>
                          <a:pt x="4" y="23"/>
                          <a:pt x="18" y="7"/>
                          <a:pt x="19" y="5"/>
                        </a:cubicBezTo>
                        <a:cubicBezTo>
                          <a:pt x="23" y="0"/>
                          <a:pt x="30" y="9"/>
                          <a:pt x="32" y="12"/>
                        </a:cubicBezTo>
                        <a:cubicBezTo>
                          <a:pt x="35" y="15"/>
                          <a:pt x="39" y="17"/>
                          <a:pt x="41" y="21"/>
                        </a:cubicBezTo>
                        <a:cubicBezTo>
                          <a:pt x="42" y="20"/>
                          <a:pt x="42" y="20"/>
                          <a:pt x="42" y="19"/>
                        </a:cubicBezTo>
                        <a:cubicBezTo>
                          <a:pt x="42" y="19"/>
                          <a:pt x="42" y="19"/>
                          <a:pt x="41" y="19"/>
                        </a:cubicBezTo>
                        <a:cubicBezTo>
                          <a:pt x="39" y="20"/>
                          <a:pt x="40" y="22"/>
                          <a:pt x="42" y="22"/>
                        </a:cubicBezTo>
                        <a:cubicBezTo>
                          <a:pt x="42" y="22"/>
                          <a:pt x="43" y="22"/>
                          <a:pt x="43" y="22"/>
                        </a:cubicBezTo>
                        <a:cubicBezTo>
                          <a:pt x="44" y="22"/>
                          <a:pt x="44" y="20"/>
                          <a:pt x="44" y="20"/>
                        </a:cubicBezTo>
                        <a:cubicBezTo>
                          <a:pt x="42" y="15"/>
                          <a:pt x="36" y="12"/>
                          <a:pt x="33" y="9"/>
                        </a:cubicBezTo>
                        <a:cubicBezTo>
                          <a:pt x="30" y="6"/>
                          <a:pt x="26" y="0"/>
                          <a:pt x="22" y="0"/>
                        </a:cubicBezTo>
                        <a:cubicBezTo>
                          <a:pt x="18" y="0"/>
                          <a:pt x="15" y="5"/>
                          <a:pt x="14" y="8"/>
                        </a:cubicBezTo>
                        <a:cubicBezTo>
                          <a:pt x="10" y="13"/>
                          <a:pt x="4" y="16"/>
                          <a:pt x="0" y="22"/>
                        </a:cubicBezTo>
                        <a:cubicBezTo>
                          <a:pt x="0" y="22"/>
                          <a:pt x="0" y="23"/>
                          <a:pt x="0" y="23"/>
                        </a:cubicBezTo>
                        <a:cubicBezTo>
                          <a:pt x="0" y="23"/>
                          <a:pt x="0" y="23"/>
                          <a:pt x="0" y="23"/>
                        </a:cubicBezTo>
                        <a:cubicBezTo>
                          <a:pt x="1" y="25"/>
                          <a:pt x="4" y="23"/>
                          <a:pt x="3" y="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1" name="Freeform 307"/>
                  <p:cNvSpPr/>
                  <p:nvPr/>
                </p:nvSpPr>
                <p:spPr bwMode="auto">
                  <a:xfrm>
                    <a:off x="936" y="1677"/>
                    <a:ext cx="25" cy="22"/>
                  </a:xfrm>
                  <a:custGeom>
                    <a:avLst/>
                    <a:gdLst>
                      <a:gd name="T0" fmla="*/ 1 w 37"/>
                      <a:gd name="T1" fmla="*/ 6 h 33"/>
                      <a:gd name="T2" fmla="*/ 2 w 37"/>
                      <a:gd name="T3" fmla="*/ 31 h 33"/>
                      <a:gd name="T4" fmla="*/ 4 w 37"/>
                      <a:gd name="T5" fmla="*/ 33 h 33"/>
                      <a:gd name="T6" fmla="*/ 24 w 37"/>
                      <a:gd name="T7" fmla="*/ 32 h 33"/>
                      <a:gd name="T8" fmla="*/ 35 w 37"/>
                      <a:gd name="T9" fmla="*/ 30 h 33"/>
                      <a:gd name="T10" fmla="*/ 36 w 37"/>
                      <a:gd name="T11" fmla="*/ 19 h 33"/>
                      <a:gd name="T12" fmla="*/ 34 w 37"/>
                      <a:gd name="T13" fmla="*/ 2 h 33"/>
                      <a:gd name="T14" fmla="*/ 31 w 37"/>
                      <a:gd name="T15" fmla="*/ 3 h 33"/>
                      <a:gd name="T16" fmla="*/ 33 w 37"/>
                      <a:gd name="T17" fmla="*/ 27 h 33"/>
                      <a:gd name="T18" fmla="*/ 20 w 37"/>
                      <a:gd name="T19" fmla="*/ 29 h 33"/>
                      <a:gd name="T20" fmla="*/ 4 w 37"/>
                      <a:gd name="T21" fmla="*/ 30 h 33"/>
                      <a:gd name="T22" fmla="*/ 5 w 37"/>
                      <a:gd name="T23" fmla="*/ 31 h 33"/>
                      <a:gd name="T24" fmla="*/ 3 w 37"/>
                      <a:gd name="T25" fmla="*/ 5 h 33"/>
                      <a:gd name="T26" fmla="*/ 1 w 37"/>
                      <a:gd name="T27" fmla="*/ 6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7" h="33">
                        <a:moveTo>
                          <a:pt x="1" y="6"/>
                        </a:moveTo>
                        <a:cubicBezTo>
                          <a:pt x="2" y="14"/>
                          <a:pt x="2" y="23"/>
                          <a:pt x="2" y="31"/>
                        </a:cubicBezTo>
                        <a:cubicBezTo>
                          <a:pt x="3" y="32"/>
                          <a:pt x="3" y="33"/>
                          <a:pt x="4" y="33"/>
                        </a:cubicBezTo>
                        <a:cubicBezTo>
                          <a:pt x="11" y="33"/>
                          <a:pt x="17" y="32"/>
                          <a:pt x="24" y="32"/>
                        </a:cubicBezTo>
                        <a:cubicBezTo>
                          <a:pt x="27" y="32"/>
                          <a:pt x="32" y="33"/>
                          <a:pt x="35" y="30"/>
                        </a:cubicBezTo>
                        <a:cubicBezTo>
                          <a:pt x="37" y="27"/>
                          <a:pt x="36" y="22"/>
                          <a:pt x="36" y="19"/>
                        </a:cubicBezTo>
                        <a:cubicBezTo>
                          <a:pt x="36" y="13"/>
                          <a:pt x="36" y="8"/>
                          <a:pt x="34" y="2"/>
                        </a:cubicBezTo>
                        <a:cubicBezTo>
                          <a:pt x="33" y="0"/>
                          <a:pt x="30" y="1"/>
                          <a:pt x="31" y="3"/>
                        </a:cubicBezTo>
                        <a:cubicBezTo>
                          <a:pt x="33" y="10"/>
                          <a:pt x="35" y="20"/>
                          <a:pt x="33" y="27"/>
                        </a:cubicBezTo>
                        <a:cubicBezTo>
                          <a:pt x="32" y="31"/>
                          <a:pt x="22" y="29"/>
                          <a:pt x="20" y="29"/>
                        </a:cubicBezTo>
                        <a:cubicBezTo>
                          <a:pt x="14" y="29"/>
                          <a:pt x="9" y="30"/>
                          <a:pt x="4" y="30"/>
                        </a:cubicBezTo>
                        <a:cubicBezTo>
                          <a:pt x="4" y="30"/>
                          <a:pt x="5" y="31"/>
                          <a:pt x="5" y="31"/>
                        </a:cubicBezTo>
                        <a:cubicBezTo>
                          <a:pt x="5" y="22"/>
                          <a:pt x="5" y="14"/>
                          <a:pt x="3" y="5"/>
                        </a:cubicBezTo>
                        <a:cubicBezTo>
                          <a:pt x="3" y="3"/>
                          <a:pt x="0" y="4"/>
                          <a:pt x="1"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2" name="Freeform 308"/>
                  <p:cNvSpPr/>
                  <p:nvPr/>
                </p:nvSpPr>
                <p:spPr bwMode="auto">
                  <a:xfrm>
                    <a:off x="943" y="1681"/>
                    <a:ext cx="12" cy="17"/>
                  </a:xfrm>
                  <a:custGeom>
                    <a:avLst/>
                    <a:gdLst>
                      <a:gd name="T0" fmla="*/ 2 w 19"/>
                      <a:gd name="T1" fmla="*/ 24 h 26"/>
                      <a:gd name="T2" fmla="*/ 2 w 19"/>
                      <a:gd name="T3" fmla="*/ 24 h 26"/>
                      <a:gd name="T4" fmla="*/ 5 w 19"/>
                      <a:gd name="T5" fmla="*/ 24 h 26"/>
                      <a:gd name="T6" fmla="*/ 5 w 19"/>
                      <a:gd name="T7" fmla="*/ 14 h 26"/>
                      <a:gd name="T8" fmla="*/ 12 w 19"/>
                      <a:gd name="T9" fmla="*/ 7 h 26"/>
                      <a:gd name="T10" fmla="*/ 15 w 19"/>
                      <a:gd name="T11" fmla="*/ 24 h 26"/>
                      <a:gd name="T12" fmla="*/ 18 w 19"/>
                      <a:gd name="T13" fmla="*/ 24 h 26"/>
                      <a:gd name="T14" fmla="*/ 11 w 19"/>
                      <a:gd name="T15" fmla="*/ 3 h 26"/>
                      <a:gd name="T16" fmla="*/ 2 w 19"/>
                      <a:gd name="T17" fmla="*/ 24 h 26"/>
                      <a:gd name="T18" fmla="*/ 5 w 19"/>
                      <a:gd name="T19" fmla="*/ 24 h 26"/>
                      <a:gd name="T20" fmla="*/ 5 w 19"/>
                      <a:gd name="T21" fmla="*/ 24 h 26"/>
                      <a:gd name="T22" fmla="*/ 2 w 19"/>
                      <a:gd name="T23" fmla="*/ 24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 h="26">
                        <a:moveTo>
                          <a:pt x="2" y="24"/>
                        </a:moveTo>
                        <a:cubicBezTo>
                          <a:pt x="2" y="24"/>
                          <a:pt x="2" y="24"/>
                          <a:pt x="2" y="24"/>
                        </a:cubicBezTo>
                        <a:cubicBezTo>
                          <a:pt x="2" y="26"/>
                          <a:pt x="5" y="26"/>
                          <a:pt x="5" y="24"/>
                        </a:cubicBezTo>
                        <a:cubicBezTo>
                          <a:pt x="5" y="21"/>
                          <a:pt x="5" y="17"/>
                          <a:pt x="5" y="14"/>
                        </a:cubicBezTo>
                        <a:cubicBezTo>
                          <a:pt x="5" y="10"/>
                          <a:pt x="7" y="2"/>
                          <a:pt x="12" y="7"/>
                        </a:cubicBezTo>
                        <a:cubicBezTo>
                          <a:pt x="16" y="11"/>
                          <a:pt x="15" y="19"/>
                          <a:pt x="15" y="24"/>
                        </a:cubicBezTo>
                        <a:cubicBezTo>
                          <a:pt x="15" y="26"/>
                          <a:pt x="18" y="26"/>
                          <a:pt x="18" y="24"/>
                        </a:cubicBezTo>
                        <a:cubicBezTo>
                          <a:pt x="18" y="19"/>
                          <a:pt x="19" y="5"/>
                          <a:pt x="11" y="3"/>
                        </a:cubicBezTo>
                        <a:cubicBezTo>
                          <a:pt x="0" y="0"/>
                          <a:pt x="2" y="19"/>
                          <a:pt x="2" y="24"/>
                        </a:cubicBezTo>
                        <a:cubicBezTo>
                          <a:pt x="2" y="26"/>
                          <a:pt x="5" y="26"/>
                          <a:pt x="5" y="24"/>
                        </a:cubicBezTo>
                        <a:cubicBezTo>
                          <a:pt x="5" y="24"/>
                          <a:pt x="5" y="24"/>
                          <a:pt x="5" y="24"/>
                        </a:cubicBezTo>
                        <a:cubicBezTo>
                          <a:pt x="5" y="22"/>
                          <a:pt x="2" y="22"/>
                          <a:pt x="2" y="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3" name="Freeform 309"/>
                  <p:cNvSpPr/>
                  <p:nvPr/>
                </p:nvSpPr>
                <p:spPr bwMode="auto">
                  <a:xfrm>
                    <a:off x="945" y="1689"/>
                    <a:ext cx="4" cy="3"/>
                  </a:xfrm>
                  <a:custGeom>
                    <a:avLst/>
                    <a:gdLst>
                      <a:gd name="T0" fmla="*/ 4 w 5"/>
                      <a:gd name="T1" fmla="*/ 4 h 5"/>
                      <a:gd name="T2" fmla="*/ 4 w 5"/>
                      <a:gd name="T3" fmla="*/ 3 h 5"/>
                      <a:gd name="T4" fmla="*/ 2 w 5"/>
                      <a:gd name="T5" fmla="*/ 1 h 5"/>
                      <a:gd name="T6" fmla="*/ 2 w 5"/>
                      <a:gd name="T7" fmla="*/ 2 h 5"/>
                      <a:gd name="T8" fmla="*/ 4 w 5"/>
                      <a:gd name="T9" fmla="*/ 4 h 5"/>
                    </a:gdLst>
                    <a:ahLst/>
                    <a:cxnLst>
                      <a:cxn ang="0">
                        <a:pos x="T0" y="T1"/>
                      </a:cxn>
                      <a:cxn ang="0">
                        <a:pos x="T2" y="T3"/>
                      </a:cxn>
                      <a:cxn ang="0">
                        <a:pos x="T4" y="T5"/>
                      </a:cxn>
                      <a:cxn ang="0">
                        <a:pos x="T6" y="T7"/>
                      </a:cxn>
                      <a:cxn ang="0">
                        <a:pos x="T8" y="T9"/>
                      </a:cxn>
                    </a:cxnLst>
                    <a:rect l="0" t="0" r="r" b="b"/>
                    <a:pathLst>
                      <a:path w="5" h="5">
                        <a:moveTo>
                          <a:pt x="4" y="4"/>
                        </a:moveTo>
                        <a:cubicBezTo>
                          <a:pt x="4" y="4"/>
                          <a:pt x="4" y="3"/>
                          <a:pt x="4" y="3"/>
                        </a:cubicBezTo>
                        <a:cubicBezTo>
                          <a:pt x="5" y="2"/>
                          <a:pt x="3" y="0"/>
                          <a:pt x="2" y="1"/>
                        </a:cubicBezTo>
                        <a:cubicBezTo>
                          <a:pt x="2" y="2"/>
                          <a:pt x="2" y="2"/>
                          <a:pt x="2" y="2"/>
                        </a:cubicBezTo>
                        <a:cubicBezTo>
                          <a:pt x="0" y="3"/>
                          <a:pt x="2" y="5"/>
                          <a:pt x="4"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4" name="Freeform 310"/>
                  <p:cNvSpPr/>
                  <p:nvPr/>
                </p:nvSpPr>
                <p:spPr bwMode="auto">
                  <a:xfrm>
                    <a:off x="937" y="1676"/>
                    <a:ext cx="6" cy="7"/>
                  </a:xfrm>
                  <a:custGeom>
                    <a:avLst/>
                    <a:gdLst>
                      <a:gd name="T0" fmla="*/ 3 w 9"/>
                      <a:gd name="T1" fmla="*/ 10 h 11"/>
                      <a:gd name="T2" fmla="*/ 7 w 9"/>
                      <a:gd name="T3" fmla="*/ 3 h 11"/>
                      <a:gd name="T4" fmla="*/ 5 w 9"/>
                      <a:gd name="T5" fmla="*/ 2 h 11"/>
                      <a:gd name="T6" fmla="*/ 1 w 9"/>
                      <a:gd name="T7" fmla="*/ 8 h 11"/>
                      <a:gd name="T8" fmla="*/ 3 w 9"/>
                      <a:gd name="T9" fmla="*/ 10 h 11"/>
                    </a:gdLst>
                    <a:ahLst/>
                    <a:cxnLst>
                      <a:cxn ang="0">
                        <a:pos x="T0" y="T1"/>
                      </a:cxn>
                      <a:cxn ang="0">
                        <a:pos x="T2" y="T3"/>
                      </a:cxn>
                      <a:cxn ang="0">
                        <a:pos x="T4" y="T5"/>
                      </a:cxn>
                      <a:cxn ang="0">
                        <a:pos x="T6" y="T7"/>
                      </a:cxn>
                      <a:cxn ang="0">
                        <a:pos x="T8" y="T9"/>
                      </a:cxn>
                    </a:cxnLst>
                    <a:rect l="0" t="0" r="r" b="b"/>
                    <a:pathLst>
                      <a:path w="9" h="11">
                        <a:moveTo>
                          <a:pt x="3" y="10"/>
                        </a:moveTo>
                        <a:cubicBezTo>
                          <a:pt x="4" y="7"/>
                          <a:pt x="6" y="5"/>
                          <a:pt x="7" y="3"/>
                        </a:cubicBezTo>
                        <a:cubicBezTo>
                          <a:pt x="9" y="2"/>
                          <a:pt x="6" y="0"/>
                          <a:pt x="5" y="2"/>
                        </a:cubicBezTo>
                        <a:cubicBezTo>
                          <a:pt x="3" y="4"/>
                          <a:pt x="2" y="6"/>
                          <a:pt x="1" y="8"/>
                        </a:cubicBezTo>
                        <a:cubicBezTo>
                          <a:pt x="0" y="10"/>
                          <a:pt x="2" y="11"/>
                          <a:pt x="3"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5" name="Freeform 311"/>
                  <p:cNvSpPr/>
                  <p:nvPr/>
                </p:nvSpPr>
                <p:spPr bwMode="auto">
                  <a:xfrm>
                    <a:off x="936" y="1671"/>
                    <a:ext cx="13" cy="16"/>
                  </a:xfrm>
                  <a:custGeom>
                    <a:avLst/>
                    <a:gdLst>
                      <a:gd name="T0" fmla="*/ 4 w 19"/>
                      <a:gd name="T1" fmla="*/ 22 h 24"/>
                      <a:gd name="T2" fmla="*/ 17 w 19"/>
                      <a:gd name="T3" fmla="*/ 3 h 24"/>
                      <a:gd name="T4" fmla="*/ 15 w 19"/>
                      <a:gd name="T5" fmla="*/ 2 h 24"/>
                      <a:gd name="T6" fmla="*/ 1 w 19"/>
                      <a:gd name="T7" fmla="*/ 21 h 24"/>
                      <a:gd name="T8" fmla="*/ 4 w 19"/>
                      <a:gd name="T9" fmla="*/ 22 h 24"/>
                    </a:gdLst>
                    <a:ahLst/>
                    <a:cxnLst>
                      <a:cxn ang="0">
                        <a:pos x="T0" y="T1"/>
                      </a:cxn>
                      <a:cxn ang="0">
                        <a:pos x="T2" y="T3"/>
                      </a:cxn>
                      <a:cxn ang="0">
                        <a:pos x="T4" y="T5"/>
                      </a:cxn>
                      <a:cxn ang="0">
                        <a:pos x="T6" y="T7"/>
                      </a:cxn>
                      <a:cxn ang="0">
                        <a:pos x="T8" y="T9"/>
                      </a:cxn>
                    </a:cxnLst>
                    <a:rect l="0" t="0" r="r" b="b"/>
                    <a:pathLst>
                      <a:path w="19" h="24">
                        <a:moveTo>
                          <a:pt x="4" y="22"/>
                        </a:moveTo>
                        <a:cubicBezTo>
                          <a:pt x="8" y="16"/>
                          <a:pt x="13" y="9"/>
                          <a:pt x="17" y="3"/>
                        </a:cubicBezTo>
                        <a:cubicBezTo>
                          <a:pt x="19" y="1"/>
                          <a:pt x="16" y="0"/>
                          <a:pt x="15" y="2"/>
                        </a:cubicBezTo>
                        <a:cubicBezTo>
                          <a:pt x="10" y="8"/>
                          <a:pt x="6" y="14"/>
                          <a:pt x="1" y="21"/>
                        </a:cubicBezTo>
                        <a:cubicBezTo>
                          <a:pt x="0" y="22"/>
                          <a:pt x="3" y="24"/>
                          <a:pt x="4" y="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6" name="Freeform 312"/>
                  <p:cNvSpPr/>
                  <p:nvPr/>
                </p:nvSpPr>
                <p:spPr bwMode="auto">
                  <a:xfrm>
                    <a:off x="939" y="1671"/>
                    <a:ext cx="11" cy="16"/>
                  </a:xfrm>
                  <a:custGeom>
                    <a:avLst/>
                    <a:gdLst>
                      <a:gd name="T0" fmla="*/ 4 w 17"/>
                      <a:gd name="T1" fmla="*/ 22 h 24"/>
                      <a:gd name="T2" fmla="*/ 15 w 17"/>
                      <a:gd name="T3" fmla="*/ 3 h 24"/>
                      <a:gd name="T4" fmla="*/ 13 w 17"/>
                      <a:gd name="T5" fmla="*/ 1 h 24"/>
                      <a:gd name="T6" fmla="*/ 1 w 17"/>
                      <a:gd name="T7" fmla="*/ 21 h 24"/>
                      <a:gd name="T8" fmla="*/ 4 w 17"/>
                      <a:gd name="T9" fmla="*/ 22 h 24"/>
                    </a:gdLst>
                    <a:ahLst/>
                    <a:cxnLst>
                      <a:cxn ang="0">
                        <a:pos x="T0" y="T1"/>
                      </a:cxn>
                      <a:cxn ang="0">
                        <a:pos x="T2" y="T3"/>
                      </a:cxn>
                      <a:cxn ang="0">
                        <a:pos x="T4" y="T5"/>
                      </a:cxn>
                      <a:cxn ang="0">
                        <a:pos x="T6" y="T7"/>
                      </a:cxn>
                      <a:cxn ang="0">
                        <a:pos x="T8" y="T9"/>
                      </a:cxn>
                    </a:cxnLst>
                    <a:rect l="0" t="0" r="r" b="b"/>
                    <a:pathLst>
                      <a:path w="17" h="24">
                        <a:moveTo>
                          <a:pt x="4" y="22"/>
                        </a:moveTo>
                        <a:cubicBezTo>
                          <a:pt x="6" y="15"/>
                          <a:pt x="11" y="9"/>
                          <a:pt x="15" y="3"/>
                        </a:cubicBezTo>
                        <a:cubicBezTo>
                          <a:pt x="17" y="1"/>
                          <a:pt x="14" y="0"/>
                          <a:pt x="13" y="1"/>
                        </a:cubicBezTo>
                        <a:cubicBezTo>
                          <a:pt x="8" y="7"/>
                          <a:pt x="3" y="14"/>
                          <a:pt x="1" y="21"/>
                        </a:cubicBezTo>
                        <a:cubicBezTo>
                          <a:pt x="0" y="23"/>
                          <a:pt x="3" y="24"/>
                          <a:pt x="4" y="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7" name="Freeform 313"/>
                  <p:cNvSpPr/>
                  <p:nvPr/>
                </p:nvSpPr>
                <p:spPr bwMode="auto">
                  <a:xfrm>
                    <a:off x="939" y="1671"/>
                    <a:ext cx="12" cy="18"/>
                  </a:xfrm>
                  <a:custGeom>
                    <a:avLst/>
                    <a:gdLst>
                      <a:gd name="T0" fmla="*/ 3 w 19"/>
                      <a:gd name="T1" fmla="*/ 26 h 27"/>
                      <a:gd name="T2" fmla="*/ 8 w 19"/>
                      <a:gd name="T3" fmla="*/ 17 h 27"/>
                      <a:gd name="T4" fmla="*/ 18 w 19"/>
                      <a:gd name="T5" fmla="*/ 3 h 27"/>
                      <a:gd name="T6" fmla="*/ 16 w 19"/>
                      <a:gd name="T7" fmla="*/ 1 h 27"/>
                      <a:gd name="T8" fmla="*/ 7 w 19"/>
                      <a:gd name="T9" fmla="*/ 14 h 27"/>
                      <a:gd name="T10" fmla="*/ 1 w 19"/>
                      <a:gd name="T11" fmla="*/ 23 h 27"/>
                      <a:gd name="T12" fmla="*/ 3 w 19"/>
                      <a:gd name="T13" fmla="*/ 26 h 27"/>
                    </a:gdLst>
                    <a:ahLst/>
                    <a:cxnLst>
                      <a:cxn ang="0">
                        <a:pos x="T0" y="T1"/>
                      </a:cxn>
                      <a:cxn ang="0">
                        <a:pos x="T2" y="T3"/>
                      </a:cxn>
                      <a:cxn ang="0">
                        <a:pos x="T4" y="T5"/>
                      </a:cxn>
                      <a:cxn ang="0">
                        <a:pos x="T6" y="T7"/>
                      </a:cxn>
                      <a:cxn ang="0">
                        <a:pos x="T8" y="T9"/>
                      </a:cxn>
                      <a:cxn ang="0">
                        <a:pos x="T10" y="T11"/>
                      </a:cxn>
                      <a:cxn ang="0">
                        <a:pos x="T12" y="T13"/>
                      </a:cxn>
                    </a:cxnLst>
                    <a:rect l="0" t="0" r="r" b="b"/>
                    <a:pathLst>
                      <a:path w="19" h="27">
                        <a:moveTo>
                          <a:pt x="3" y="26"/>
                        </a:moveTo>
                        <a:cubicBezTo>
                          <a:pt x="6" y="24"/>
                          <a:pt x="7" y="20"/>
                          <a:pt x="8" y="17"/>
                        </a:cubicBezTo>
                        <a:cubicBezTo>
                          <a:pt x="11" y="12"/>
                          <a:pt x="15" y="7"/>
                          <a:pt x="18" y="3"/>
                        </a:cubicBezTo>
                        <a:cubicBezTo>
                          <a:pt x="19" y="1"/>
                          <a:pt x="17" y="0"/>
                          <a:pt x="16" y="1"/>
                        </a:cubicBezTo>
                        <a:cubicBezTo>
                          <a:pt x="13" y="5"/>
                          <a:pt x="10" y="10"/>
                          <a:pt x="7" y="14"/>
                        </a:cubicBezTo>
                        <a:cubicBezTo>
                          <a:pt x="5" y="17"/>
                          <a:pt x="4" y="21"/>
                          <a:pt x="1" y="23"/>
                        </a:cubicBezTo>
                        <a:cubicBezTo>
                          <a:pt x="0" y="24"/>
                          <a:pt x="1" y="27"/>
                          <a:pt x="3" y="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8" name="Freeform 314"/>
                  <p:cNvSpPr/>
                  <p:nvPr/>
                </p:nvSpPr>
                <p:spPr bwMode="auto">
                  <a:xfrm>
                    <a:off x="941" y="1672"/>
                    <a:ext cx="12" cy="17"/>
                  </a:xfrm>
                  <a:custGeom>
                    <a:avLst/>
                    <a:gdLst>
                      <a:gd name="T0" fmla="*/ 4 w 17"/>
                      <a:gd name="T1" fmla="*/ 23 h 25"/>
                      <a:gd name="T2" fmla="*/ 16 w 17"/>
                      <a:gd name="T3" fmla="*/ 3 h 25"/>
                      <a:gd name="T4" fmla="*/ 13 w 17"/>
                      <a:gd name="T5" fmla="*/ 2 h 25"/>
                      <a:gd name="T6" fmla="*/ 1 w 17"/>
                      <a:gd name="T7" fmla="*/ 22 h 25"/>
                      <a:gd name="T8" fmla="*/ 4 w 17"/>
                      <a:gd name="T9" fmla="*/ 23 h 25"/>
                    </a:gdLst>
                    <a:ahLst/>
                    <a:cxnLst>
                      <a:cxn ang="0">
                        <a:pos x="T0" y="T1"/>
                      </a:cxn>
                      <a:cxn ang="0">
                        <a:pos x="T2" y="T3"/>
                      </a:cxn>
                      <a:cxn ang="0">
                        <a:pos x="T4" y="T5"/>
                      </a:cxn>
                      <a:cxn ang="0">
                        <a:pos x="T6" y="T7"/>
                      </a:cxn>
                      <a:cxn ang="0">
                        <a:pos x="T8" y="T9"/>
                      </a:cxn>
                    </a:cxnLst>
                    <a:rect l="0" t="0" r="r" b="b"/>
                    <a:pathLst>
                      <a:path w="17" h="25">
                        <a:moveTo>
                          <a:pt x="4" y="23"/>
                        </a:moveTo>
                        <a:cubicBezTo>
                          <a:pt x="6" y="16"/>
                          <a:pt x="12" y="10"/>
                          <a:pt x="16" y="3"/>
                        </a:cubicBezTo>
                        <a:cubicBezTo>
                          <a:pt x="17" y="2"/>
                          <a:pt x="14" y="0"/>
                          <a:pt x="13" y="2"/>
                        </a:cubicBezTo>
                        <a:cubicBezTo>
                          <a:pt x="9" y="9"/>
                          <a:pt x="3" y="15"/>
                          <a:pt x="1" y="22"/>
                        </a:cubicBezTo>
                        <a:cubicBezTo>
                          <a:pt x="0" y="24"/>
                          <a:pt x="3" y="25"/>
                          <a:pt x="4" y="2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9" name="Freeform 315"/>
                  <p:cNvSpPr/>
                  <p:nvPr/>
                </p:nvSpPr>
                <p:spPr bwMode="auto">
                  <a:xfrm>
                    <a:off x="945" y="1675"/>
                    <a:ext cx="10" cy="10"/>
                  </a:xfrm>
                  <a:custGeom>
                    <a:avLst/>
                    <a:gdLst>
                      <a:gd name="T0" fmla="*/ 3 w 14"/>
                      <a:gd name="T1" fmla="*/ 14 h 15"/>
                      <a:gd name="T2" fmla="*/ 12 w 14"/>
                      <a:gd name="T3" fmla="*/ 3 h 15"/>
                      <a:gd name="T4" fmla="*/ 10 w 14"/>
                      <a:gd name="T5" fmla="*/ 1 h 15"/>
                      <a:gd name="T6" fmla="*/ 1 w 14"/>
                      <a:gd name="T7" fmla="*/ 12 h 15"/>
                      <a:gd name="T8" fmla="*/ 3 w 14"/>
                      <a:gd name="T9" fmla="*/ 14 h 15"/>
                    </a:gdLst>
                    <a:ahLst/>
                    <a:cxnLst>
                      <a:cxn ang="0">
                        <a:pos x="T0" y="T1"/>
                      </a:cxn>
                      <a:cxn ang="0">
                        <a:pos x="T2" y="T3"/>
                      </a:cxn>
                      <a:cxn ang="0">
                        <a:pos x="T4" y="T5"/>
                      </a:cxn>
                      <a:cxn ang="0">
                        <a:pos x="T6" y="T7"/>
                      </a:cxn>
                      <a:cxn ang="0">
                        <a:pos x="T8" y="T9"/>
                      </a:cxn>
                    </a:cxnLst>
                    <a:rect l="0" t="0" r="r" b="b"/>
                    <a:pathLst>
                      <a:path w="14" h="15">
                        <a:moveTo>
                          <a:pt x="3" y="14"/>
                        </a:moveTo>
                        <a:cubicBezTo>
                          <a:pt x="6" y="10"/>
                          <a:pt x="9" y="6"/>
                          <a:pt x="12" y="3"/>
                        </a:cubicBezTo>
                        <a:cubicBezTo>
                          <a:pt x="14" y="2"/>
                          <a:pt x="12" y="0"/>
                          <a:pt x="10" y="1"/>
                        </a:cubicBezTo>
                        <a:cubicBezTo>
                          <a:pt x="7" y="4"/>
                          <a:pt x="4" y="8"/>
                          <a:pt x="1" y="12"/>
                        </a:cubicBezTo>
                        <a:cubicBezTo>
                          <a:pt x="0" y="13"/>
                          <a:pt x="2" y="15"/>
                          <a:pt x="3"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0" name="Freeform 316"/>
                  <p:cNvSpPr/>
                  <p:nvPr/>
                </p:nvSpPr>
                <p:spPr bwMode="auto">
                  <a:xfrm>
                    <a:off x="947" y="1675"/>
                    <a:ext cx="10" cy="9"/>
                  </a:xfrm>
                  <a:custGeom>
                    <a:avLst/>
                    <a:gdLst>
                      <a:gd name="T0" fmla="*/ 4 w 14"/>
                      <a:gd name="T1" fmla="*/ 13 h 14"/>
                      <a:gd name="T2" fmla="*/ 13 w 14"/>
                      <a:gd name="T3" fmla="*/ 3 h 14"/>
                      <a:gd name="T4" fmla="*/ 10 w 14"/>
                      <a:gd name="T5" fmla="*/ 1 h 14"/>
                      <a:gd name="T6" fmla="*/ 2 w 14"/>
                      <a:gd name="T7" fmla="*/ 11 h 14"/>
                      <a:gd name="T8" fmla="*/ 4 w 14"/>
                      <a:gd name="T9" fmla="*/ 13 h 14"/>
                    </a:gdLst>
                    <a:ahLst/>
                    <a:cxnLst>
                      <a:cxn ang="0">
                        <a:pos x="T0" y="T1"/>
                      </a:cxn>
                      <a:cxn ang="0">
                        <a:pos x="T2" y="T3"/>
                      </a:cxn>
                      <a:cxn ang="0">
                        <a:pos x="T4" y="T5"/>
                      </a:cxn>
                      <a:cxn ang="0">
                        <a:pos x="T6" y="T7"/>
                      </a:cxn>
                      <a:cxn ang="0">
                        <a:pos x="T8" y="T9"/>
                      </a:cxn>
                    </a:cxnLst>
                    <a:rect l="0" t="0" r="r" b="b"/>
                    <a:pathLst>
                      <a:path w="14" h="14">
                        <a:moveTo>
                          <a:pt x="4" y="13"/>
                        </a:moveTo>
                        <a:cubicBezTo>
                          <a:pt x="7" y="10"/>
                          <a:pt x="9" y="6"/>
                          <a:pt x="13" y="3"/>
                        </a:cubicBezTo>
                        <a:cubicBezTo>
                          <a:pt x="14" y="2"/>
                          <a:pt x="12" y="0"/>
                          <a:pt x="10" y="1"/>
                        </a:cubicBezTo>
                        <a:cubicBezTo>
                          <a:pt x="7" y="4"/>
                          <a:pt x="5" y="8"/>
                          <a:pt x="2" y="11"/>
                        </a:cubicBezTo>
                        <a:cubicBezTo>
                          <a:pt x="0" y="12"/>
                          <a:pt x="2" y="14"/>
                          <a:pt x="4"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1" name="Freeform 317"/>
                  <p:cNvSpPr/>
                  <p:nvPr/>
                </p:nvSpPr>
                <p:spPr bwMode="auto">
                  <a:xfrm>
                    <a:off x="950" y="1677"/>
                    <a:ext cx="7" cy="8"/>
                  </a:xfrm>
                  <a:custGeom>
                    <a:avLst/>
                    <a:gdLst>
                      <a:gd name="T0" fmla="*/ 1 w 10"/>
                      <a:gd name="T1" fmla="*/ 10 h 11"/>
                      <a:gd name="T2" fmla="*/ 5 w 10"/>
                      <a:gd name="T3" fmla="*/ 8 h 11"/>
                      <a:gd name="T4" fmla="*/ 9 w 10"/>
                      <a:gd name="T5" fmla="*/ 3 h 11"/>
                      <a:gd name="T6" fmla="*/ 7 w 10"/>
                      <a:gd name="T7" fmla="*/ 2 h 11"/>
                      <a:gd name="T8" fmla="*/ 4 w 10"/>
                      <a:gd name="T9" fmla="*/ 5 h 11"/>
                      <a:gd name="T10" fmla="*/ 3 w 10"/>
                      <a:gd name="T11" fmla="*/ 6 h 11"/>
                      <a:gd name="T12" fmla="*/ 2 w 10"/>
                      <a:gd name="T13" fmla="*/ 7 h 11"/>
                      <a:gd name="T14" fmla="*/ 3 w 10"/>
                      <a:gd name="T15" fmla="*/ 7 h 11"/>
                      <a:gd name="T16" fmla="*/ 1 w 10"/>
                      <a:gd name="T17" fmla="*/ 1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11">
                        <a:moveTo>
                          <a:pt x="1" y="10"/>
                        </a:moveTo>
                        <a:cubicBezTo>
                          <a:pt x="3" y="11"/>
                          <a:pt x="4" y="9"/>
                          <a:pt x="5" y="8"/>
                        </a:cubicBezTo>
                        <a:cubicBezTo>
                          <a:pt x="7" y="7"/>
                          <a:pt x="8" y="5"/>
                          <a:pt x="9" y="3"/>
                        </a:cubicBezTo>
                        <a:cubicBezTo>
                          <a:pt x="10" y="2"/>
                          <a:pt x="8" y="0"/>
                          <a:pt x="7" y="2"/>
                        </a:cubicBezTo>
                        <a:cubicBezTo>
                          <a:pt x="6" y="3"/>
                          <a:pt x="5" y="4"/>
                          <a:pt x="4" y="5"/>
                        </a:cubicBezTo>
                        <a:cubicBezTo>
                          <a:pt x="4" y="5"/>
                          <a:pt x="3" y="6"/>
                          <a:pt x="3" y="6"/>
                        </a:cubicBezTo>
                        <a:cubicBezTo>
                          <a:pt x="2" y="7"/>
                          <a:pt x="2" y="7"/>
                          <a:pt x="2" y="7"/>
                        </a:cubicBezTo>
                        <a:cubicBezTo>
                          <a:pt x="1" y="8"/>
                          <a:pt x="2" y="7"/>
                          <a:pt x="3" y="7"/>
                        </a:cubicBezTo>
                        <a:cubicBezTo>
                          <a:pt x="1" y="6"/>
                          <a:pt x="0" y="9"/>
                          <a:pt x="1"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2" name="Freeform 318"/>
                  <p:cNvSpPr/>
                  <p:nvPr/>
                </p:nvSpPr>
                <p:spPr bwMode="auto">
                  <a:xfrm>
                    <a:off x="950" y="1679"/>
                    <a:ext cx="8" cy="8"/>
                  </a:xfrm>
                  <a:custGeom>
                    <a:avLst/>
                    <a:gdLst>
                      <a:gd name="T0" fmla="*/ 4 w 12"/>
                      <a:gd name="T1" fmla="*/ 11 h 13"/>
                      <a:gd name="T2" fmla="*/ 11 w 12"/>
                      <a:gd name="T3" fmla="*/ 4 h 13"/>
                      <a:gd name="T4" fmla="*/ 8 w 12"/>
                      <a:gd name="T5" fmla="*/ 2 h 13"/>
                      <a:gd name="T6" fmla="*/ 1 w 12"/>
                      <a:gd name="T7" fmla="*/ 10 h 13"/>
                      <a:gd name="T8" fmla="*/ 4 w 12"/>
                      <a:gd name="T9" fmla="*/ 11 h 13"/>
                    </a:gdLst>
                    <a:ahLst/>
                    <a:cxnLst>
                      <a:cxn ang="0">
                        <a:pos x="T0" y="T1"/>
                      </a:cxn>
                      <a:cxn ang="0">
                        <a:pos x="T2" y="T3"/>
                      </a:cxn>
                      <a:cxn ang="0">
                        <a:pos x="T4" y="T5"/>
                      </a:cxn>
                      <a:cxn ang="0">
                        <a:pos x="T6" y="T7"/>
                      </a:cxn>
                      <a:cxn ang="0">
                        <a:pos x="T8" y="T9"/>
                      </a:cxn>
                    </a:cxnLst>
                    <a:rect l="0" t="0" r="r" b="b"/>
                    <a:pathLst>
                      <a:path w="12" h="13">
                        <a:moveTo>
                          <a:pt x="4" y="11"/>
                        </a:moveTo>
                        <a:cubicBezTo>
                          <a:pt x="6" y="9"/>
                          <a:pt x="8" y="6"/>
                          <a:pt x="11" y="4"/>
                        </a:cubicBezTo>
                        <a:cubicBezTo>
                          <a:pt x="12" y="2"/>
                          <a:pt x="10" y="0"/>
                          <a:pt x="8" y="2"/>
                        </a:cubicBezTo>
                        <a:cubicBezTo>
                          <a:pt x="6" y="4"/>
                          <a:pt x="4" y="7"/>
                          <a:pt x="1" y="10"/>
                        </a:cubicBezTo>
                        <a:cubicBezTo>
                          <a:pt x="0" y="12"/>
                          <a:pt x="3" y="13"/>
                          <a:pt x="4"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3" name="Freeform 319"/>
                  <p:cNvSpPr/>
                  <p:nvPr/>
                </p:nvSpPr>
                <p:spPr bwMode="auto">
                  <a:xfrm>
                    <a:off x="951" y="1681"/>
                    <a:ext cx="8" cy="8"/>
                  </a:xfrm>
                  <a:custGeom>
                    <a:avLst/>
                    <a:gdLst>
                      <a:gd name="T0" fmla="*/ 2 w 11"/>
                      <a:gd name="T1" fmla="*/ 10 h 11"/>
                      <a:gd name="T2" fmla="*/ 10 w 11"/>
                      <a:gd name="T3" fmla="*/ 3 h 11"/>
                      <a:gd name="T4" fmla="*/ 8 w 11"/>
                      <a:gd name="T5" fmla="*/ 1 h 11"/>
                      <a:gd name="T6" fmla="*/ 2 w 11"/>
                      <a:gd name="T7" fmla="*/ 7 h 11"/>
                      <a:gd name="T8" fmla="*/ 2 w 11"/>
                      <a:gd name="T9" fmla="*/ 10 h 11"/>
                    </a:gdLst>
                    <a:ahLst/>
                    <a:cxnLst>
                      <a:cxn ang="0">
                        <a:pos x="T0" y="T1"/>
                      </a:cxn>
                      <a:cxn ang="0">
                        <a:pos x="T2" y="T3"/>
                      </a:cxn>
                      <a:cxn ang="0">
                        <a:pos x="T4" y="T5"/>
                      </a:cxn>
                      <a:cxn ang="0">
                        <a:pos x="T6" y="T7"/>
                      </a:cxn>
                      <a:cxn ang="0">
                        <a:pos x="T8" y="T9"/>
                      </a:cxn>
                    </a:cxnLst>
                    <a:rect l="0" t="0" r="r" b="b"/>
                    <a:pathLst>
                      <a:path w="11" h="11">
                        <a:moveTo>
                          <a:pt x="2" y="10"/>
                        </a:moveTo>
                        <a:cubicBezTo>
                          <a:pt x="6" y="9"/>
                          <a:pt x="8" y="6"/>
                          <a:pt x="10" y="3"/>
                        </a:cubicBezTo>
                        <a:cubicBezTo>
                          <a:pt x="11" y="2"/>
                          <a:pt x="9" y="0"/>
                          <a:pt x="8" y="1"/>
                        </a:cubicBezTo>
                        <a:cubicBezTo>
                          <a:pt x="6" y="3"/>
                          <a:pt x="4" y="6"/>
                          <a:pt x="2" y="7"/>
                        </a:cubicBezTo>
                        <a:cubicBezTo>
                          <a:pt x="0" y="8"/>
                          <a:pt x="1" y="11"/>
                          <a:pt x="2"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4" name="Freeform 320"/>
                  <p:cNvSpPr/>
                  <p:nvPr/>
                </p:nvSpPr>
                <p:spPr bwMode="auto">
                  <a:xfrm>
                    <a:off x="953" y="1684"/>
                    <a:ext cx="6" cy="6"/>
                  </a:xfrm>
                  <a:custGeom>
                    <a:avLst/>
                    <a:gdLst>
                      <a:gd name="T0" fmla="*/ 3 w 8"/>
                      <a:gd name="T1" fmla="*/ 8 h 9"/>
                      <a:gd name="T2" fmla="*/ 7 w 8"/>
                      <a:gd name="T3" fmla="*/ 3 h 9"/>
                      <a:gd name="T4" fmla="*/ 5 w 8"/>
                      <a:gd name="T5" fmla="*/ 2 h 9"/>
                      <a:gd name="T6" fmla="*/ 1 w 8"/>
                      <a:gd name="T7" fmla="*/ 6 h 9"/>
                      <a:gd name="T8" fmla="*/ 3 w 8"/>
                      <a:gd name="T9" fmla="*/ 8 h 9"/>
                    </a:gdLst>
                    <a:ahLst/>
                    <a:cxnLst>
                      <a:cxn ang="0">
                        <a:pos x="T0" y="T1"/>
                      </a:cxn>
                      <a:cxn ang="0">
                        <a:pos x="T2" y="T3"/>
                      </a:cxn>
                      <a:cxn ang="0">
                        <a:pos x="T4" y="T5"/>
                      </a:cxn>
                      <a:cxn ang="0">
                        <a:pos x="T6" y="T7"/>
                      </a:cxn>
                      <a:cxn ang="0">
                        <a:pos x="T8" y="T9"/>
                      </a:cxn>
                    </a:cxnLst>
                    <a:rect l="0" t="0" r="r" b="b"/>
                    <a:pathLst>
                      <a:path w="8" h="9">
                        <a:moveTo>
                          <a:pt x="3" y="8"/>
                        </a:moveTo>
                        <a:cubicBezTo>
                          <a:pt x="5" y="6"/>
                          <a:pt x="6" y="5"/>
                          <a:pt x="7" y="3"/>
                        </a:cubicBezTo>
                        <a:cubicBezTo>
                          <a:pt x="8" y="2"/>
                          <a:pt x="6" y="0"/>
                          <a:pt x="5" y="2"/>
                        </a:cubicBezTo>
                        <a:cubicBezTo>
                          <a:pt x="4" y="3"/>
                          <a:pt x="2" y="4"/>
                          <a:pt x="1" y="6"/>
                        </a:cubicBezTo>
                        <a:cubicBezTo>
                          <a:pt x="0" y="7"/>
                          <a:pt x="2" y="9"/>
                          <a:pt x="3"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5" name="Freeform 321"/>
                  <p:cNvSpPr/>
                  <p:nvPr/>
                </p:nvSpPr>
                <p:spPr bwMode="auto">
                  <a:xfrm>
                    <a:off x="953" y="1687"/>
                    <a:ext cx="6" cy="6"/>
                  </a:xfrm>
                  <a:custGeom>
                    <a:avLst/>
                    <a:gdLst>
                      <a:gd name="T0" fmla="*/ 3 w 9"/>
                      <a:gd name="T1" fmla="*/ 8 h 9"/>
                      <a:gd name="T2" fmla="*/ 7 w 9"/>
                      <a:gd name="T3" fmla="*/ 3 h 9"/>
                      <a:gd name="T4" fmla="*/ 5 w 9"/>
                      <a:gd name="T5" fmla="*/ 1 h 9"/>
                      <a:gd name="T6" fmla="*/ 1 w 9"/>
                      <a:gd name="T7" fmla="*/ 5 h 9"/>
                      <a:gd name="T8" fmla="*/ 3 w 9"/>
                      <a:gd name="T9" fmla="*/ 8 h 9"/>
                    </a:gdLst>
                    <a:ahLst/>
                    <a:cxnLst>
                      <a:cxn ang="0">
                        <a:pos x="T0" y="T1"/>
                      </a:cxn>
                      <a:cxn ang="0">
                        <a:pos x="T2" y="T3"/>
                      </a:cxn>
                      <a:cxn ang="0">
                        <a:pos x="T4" y="T5"/>
                      </a:cxn>
                      <a:cxn ang="0">
                        <a:pos x="T6" y="T7"/>
                      </a:cxn>
                      <a:cxn ang="0">
                        <a:pos x="T8" y="T9"/>
                      </a:cxn>
                    </a:cxnLst>
                    <a:rect l="0" t="0" r="r" b="b"/>
                    <a:pathLst>
                      <a:path w="9" h="9">
                        <a:moveTo>
                          <a:pt x="3" y="8"/>
                        </a:moveTo>
                        <a:cubicBezTo>
                          <a:pt x="5" y="7"/>
                          <a:pt x="6" y="5"/>
                          <a:pt x="7" y="3"/>
                        </a:cubicBezTo>
                        <a:cubicBezTo>
                          <a:pt x="9" y="2"/>
                          <a:pt x="6" y="0"/>
                          <a:pt x="5" y="1"/>
                        </a:cubicBezTo>
                        <a:cubicBezTo>
                          <a:pt x="4" y="3"/>
                          <a:pt x="3" y="4"/>
                          <a:pt x="1" y="5"/>
                        </a:cubicBezTo>
                        <a:cubicBezTo>
                          <a:pt x="0" y="6"/>
                          <a:pt x="1" y="9"/>
                          <a:pt x="3"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6" name="Freeform 322"/>
                  <p:cNvSpPr/>
                  <p:nvPr/>
                </p:nvSpPr>
                <p:spPr bwMode="auto">
                  <a:xfrm>
                    <a:off x="953" y="1689"/>
                    <a:ext cx="6" cy="6"/>
                  </a:xfrm>
                  <a:custGeom>
                    <a:avLst/>
                    <a:gdLst>
                      <a:gd name="T0" fmla="*/ 4 w 10"/>
                      <a:gd name="T1" fmla="*/ 8 h 9"/>
                      <a:gd name="T2" fmla="*/ 8 w 10"/>
                      <a:gd name="T3" fmla="*/ 3 h 9"/>
                      <a:gd name="T4" fmla="*/ 6 w 10"/>
                      <a:gd name="T5" fmla="*/ 1 h 9"/>
                      <a:gd name="T6" fmla="*/ 2 w 10"/>
                      <a:gd name="T7" fmla="*/ 6 h 9"/>
                      <a:gd name="T8" fmla="*/ 4 w 10"/>
                      <a:gd name="T9" fmla="*/ 8 h 9"/>
                    </a:gdLst>
                    <a:ahLst/>
                    <a:cxnLst>
                      <a:cxn ang="0">
                        <a:pos x="T0" y="T1"/>
                      </a:cxn>
                      <a:cxn ang="0">
                        <a:pos x="T2" y="T3"/>
                      </a:cxn>
                      <a:cxn ang="0">
                        <a:pos x="T4" y="T5"/>
                      </a:cxn>
                      <a:cxn ang="0">
                        <a:pos x="T6" y="T7"/>
                      </a:cxn>
                      <a:cxn ang="0">
                        <a:pos x="T8" y="T9"/>
                      </a:cxn>
                    </a:cxnLst>
                    <a:rect l="0" t="0" r="r" b="b"/>
                    <a:pathLst>
                      <a:path w="10" h="9">
                        <a:moveTo>
                          <a:pt x="4" y="8"/>
                        </a:moveTo>
                        <a:cubicBezTo>
                          <a:pt x="5" y="7"/>
                          <a:pt x="7" y="5"/>
                          <a:pt x="8" y="3"/>
                        </a:cubicBezTo>
                        <a:cubicBezTo>
                          <a:pt x="10" y="2"/>
                          <a:pt x="8" y="0"/>
                          <a:pt x="6" y="1"/>
                        </a:cubicBezTo>
                        <a:cubicBezTo>
                          <a:pt x="5" y="3"/>
                          <a:pt x="3" y="5"/>
                          <a:pt x="2" y="6"/>
                        </a:cubicBezTo>
                        <a:cubicBezTo>
                          <a:pt x="0" y="7"/>
                          <a:pt x="2" y="9"/>
                          <a:pt x="4"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7" name="Freeform 323"/>
                  <p:cNvSpPr/>
                  <p:nvPr/>
                </p:nvSpPr>
                <p:spPr bwMode="auto">
                  <a:xfrm>
                    <a:off x="953" y="1693"/>
                    <a:ext cx="4" cy="5"/>
                  </a:xfrm>
                  <a:custGeom>
                    <a:avLst/>
                    <a:gdLst>
                      <a:gd name="T0" fmla="*/ 4 w 7"/>
                      <a:gd name="T1" fmla="*/ 6 h 8"/>
                      <a:gd name="T2" fmla="*/ 6 w 7"/>
                      <a:gd name="T3" fmla="*/ 3 h 8"/>
                      <a:gd name="T4" fmla="*/ 4 w 7"/>
                      <a:gd name="T5" fmla="*/ 2 h 8"/>
                      <a:gd name="T6" fmla="*/ 2 w 7"/>
                      <a:gd name="T7" fmla="*/ 4 h 8"/>
                      <a:gd name="T8" fmla="*/ 4 w 7"/>
                      <a:gd name="T9" fmla="*/ 6 h 8"/>
                    </a:gdLst>
                    <a:ahLst/>
                    <a:cxnLst>
                      <a:cxn ang="0">
                        <a:pos x="T0" y="T1"/>
                      </a:cxn>
                      <a:cxn ang="0">
                        <a:pos x="T2" y="T3"/>
                      </a:cxn>
                      <a:cxn ang="0">
                        <a:pos x="T4" y="T5"/>
                      </a:cxn>
                      <a:cxn ang="0">
                        <a:pos x="T6" y="T7"/>
                      </a:cxn>
                      <a:cxn ang="0">
                        <a:pos x="T8" y="T9"/>
                      </a:cxn>
                    </a:cxnLst>
                    <a:rect l="0" t="0" r="r" b="b"/>
                    <a:pathLst>
                      <a:path w="7" h="8">
                        <a:moveTo>
                          <a:pt x="4" y="6"/>
                        </a:moveTo>
                        <a:cubicBezTo>
                          <a:pt x="5" y="5"/>
                          <a:pt x="6" y="4"/>
                          <a:pt x="6" y="3"/>
                        </a:cubicBezTo>
                        <a:cubicBezTo>
                          <a:pt x="7" y="2"/>
                          <a:pt x="5" y="0"/>
                          <a:pt x="4" y="2"/>
                        </a:cubicBezTo>
                        <a:cubicBezTo>
                          <a:pt x="3" y="3"/>
                          <a:pt x="2" y="4"/>
                          <a:pt x="2" y="4"/>
                        </a:cubicBezTo>
                        <a:cubicBezTo>
                          <a:pt x="0" y="6"/>
                          <a:pt x="2" y="8"/>
                          <a:pt x="4"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8" name="Freeform 324"/>
                  <p:cNvSpPr/>
                  <p:nvPr/>
                </p:nvSpPr>
                <p:spPr bwMode="auto">
                  <a:xfrm>
                    <a:off x="937" y="1687"/>
                    <a:ext cx="6" cy="6"/>
                  </a:xfrm>
                  <a:custGeom>
                    <a:avLst/>
                    <a:gdLst>
                      <a:gd name="T0" fmla="*/ 4 w 8"/>
                      <a:gd name="T1" fmla="*/ 6 h 8"/>
                      <a:gd name="T2" fmla="*/ 7 w 8"/>
                      <a:gd name="T3" fmla="*/ 3 h 8"/>
                      <a:gd name="T4" fmla="*/ 5 w 8"/>
                      <a:gd name="T5" fmla="*/ 1 h 8"/>
                      <a:gd name="T6" fmla="*/ 2 w 8"/>
                      <a:gd name="T7" fmla="*/ 4 h 8"/>
                      <a:gd name="T8" fmla="*/ 4 w 8"/>
                      <a:gd name="T9" fmla="*/ 6 h 8"/>
                    </a:gdLst>
                    <a:ahLst/>
                    <a:cxnLst>
                      <a:cxn ang="0">
                        <a:pos x="T0" y="T1"/>
                      </a:cxn>
                      <a:cxn ang="0">
                        <a:pos x="T2" y="T3"/>
                      </a:cxn>
                      <a:cxn ang="0">
                        <a:pos x="T4" y="T5"/>
                      </a:cxn>
                      <a:cxn ang="0">
                        <a:pos x="T6" y="T7"/>
                      </a:cxn>
                      <a:cxn ang="0">
                        <a:pos x="T8" y="T9"/>
                      </a:cxn>
                    </a:cxnLst>
                    <a:rect l="0" t="0" r="r" b="b"/>
                    <a:pathLst>
                      <a:path w="8" h="8">
                        <a:moveTo>
                          <a:pt x="4" y="6"/>
                        </a:moveTo>
                        <a:cubicBezTo>
                          <a:pt x="5" y="5"/>
                          <a:pt x="6" y="4"/>
                          <a:pt x="7" y="3"/>
                        </a:cubicBezTo>
                        <a:cubicBezTo>
                          <a:pt x="8" y="2"/>
                          <a:pt x="6" y="0"/>
                          <a:pt x="5" y="1"/>
                        </a:cubicBezTo>
                        <a:cubicBezTo>
                          <a:pt x="4" y="2"/>
                          <a:pt x="3" y="3"/>
                          <a:pt x="2" y="4"/>
                        </a:cubicBezTo>
                        <a:cubicBezTo>
                          <a:pt x="0" y="6"/>
                          <a:pt x="3" y="8"/>
                          <a:pt x="4"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9" name="Freeform 325"/>
                  <p:cNvSpPr/>
                  <p:nvPr/>
                </p:nvSpPr>
                <p:spPr bwMode="auto">
                  <a:xfrm>
                    <a:off x="937" y="1689"/>
                    <a:ext cx="6" cy="8"/>
                  </a:xfrm>
                  <a:custGeom>
                    <a:avLst/>
                    <a:gdLst>
                      <a:gd name="T0" fmla="*/ 3 w 9"/>
                      <a:gd name="T1" fmla="*/ 9 h 11"/>
                      <a:gd name="T2" fmla="*/ 8 w 9"/>
                      <a:gd name="T3" fmla="*/ 3 h 11"/>
                      <a:gd name="T4" fmla="*/ 6 w 9"/>
                      <a:gd name="T5" fmla="*/ 1 h 11"/>
                      <a:gd name="T6" fmla="*/ 1 w 9"/>
                      <a:gd name="T7" fmla="*/ 8 h 11"/>
                      <a:gd name="T8" fmla="*/ 3 w 9"/>
                      <a:gd name="T9" fmla="*/ 9 h 11"/>
                    </a:gdLst>
                    <a:ahLst/>
                    <a:cxnLst>
                      <a:cxn ang="0">
                        <a:pos x="T0" y="T1"/>
                      </a:cxn>
                      <a:cxn ang="0">
                        <a:pos x="T2" y="T3"/>
                      </a:cxn>
                      <a:cxn ang="0">
                        <a:pos x="T4" y="T5"/>
                      </a:cxn>
                      <a:cxn ang="0">
                        <a:pos x="T6" y="T7"/>
                      </a:cxn>
                      <a:cxn ang="0">
                        <a:pos x="T8" y="T9"/>
                      </a:cxn>
                    </a:cxnLst>
                    <a:rect l="0" t="0" r="r" b="b"/>
                    <a:pathLst>
                      <a:path w="9" h="11">
                        <a:moveTo>
                          <a:pt x="3" y="9"/>
                        </a:moveTo>
                        <a:cubicBezTo>
                          <a:pt x="5" y="7"/>
                          <a:pt x="7" y="5"/>
                          <a:pt x="8" y="3"/>
                        </a:cubicBezTo>
                        <a:cubicBezTo>
                          <a:pt x="9" y="1"/>
                          <a:pt x="7" y="0"/>
                          <a:pt x="6" y="1"/>
                        </a:cubicBezTo>
                        <a:cubicBezTo>
                          <a:pt x="4" y="4"/>
                          <a:pt x="2" y="5"/>
                          <a:pt x="1" y="8"/>
                        </a:cubicBezTo>
                        <a:cubicBezTo>
                          <a:pt x="0" y="9"/>
                          <a:pt x="2" y="11"/>
                          <a:pt x="3"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0" name="Freeform 326"/>
                  <p:cNvSpPr/>
                  <p:nvPr/>
                </p:nvSpPr>
                <p:spPr bwMode="auto">
                  <a:xfrm>
                    <a:off x="937" y="1689"/>
                    <a:ext cx="8" cy="9"/>
                  </a:xfrm>
                  <a:custGeom>
                    <a:avLst/>
                    <a:gdLst>
                      <a:gd name="T0" fmla="*/ 3 w 11"/>
                      <a:gd name="T1" fmla="*/ 11 h 13"/>
                      <a:gd name="T2" fmla="*/ 10 w 11"/>
                      <a:gd name="T3" fmla="*/ 3 h 13"/>
                      <a:gd name="T4" fmla="*/ 7 w 11"/>
                      <a:gd name="T5" fmla="*/ 2 h 13"/>
                      <a:gd name="T6" fmla="*/ 1 w 11"/>
                      <a:gd name="T7" fmla="*/ 9 h 13"/>
                      <a:gd name="T8" fmla="*/ 3 w 11"/>
                      <a:gd name="T9" fmla="*/ 11 h 13"/>
                    </a:gdLst>
                    <a:ahLst/>
                    <a:cxnLst>
                      <a:cxn ang="0">
                        <a:pos x="T0" y="T1"/>
                      </a:cxn>
                      <a:cxn ang="0">
                        <a:pos x="T2" y="T3"/>
                      </a:cxn>
                      <a:cxn ang="0">
                        <a:pos x="T4" y="T5"/>
                      </a:cxn>
                      <a:cxn ang="0">
                        <a:pos x="T6" y="T7"/>
                      </a:cxn>
                      <a:cxn ang="0">
                        <a:pos x="T8" y="T9"/>
                      </a:cxn>
                    </a:cxnLst>
                    <a:rect l="0" t="0" r="r" b="b"/>
                    <a:pathLst>
                      <a:path w="11" h="13">
                        <a:moveTo>
                          <a:pt x="3" y="11"/>
                        </a:moveTo>
                        <a:cubicBezTo>
                          <a:pt x="6" y="9"/>
                          <a:pt x="8" y="6"/>
                          <a:pt x="10" y="3"/>
                        </a:cubicBezTo>
                        <a:cubicBezTo>
                          <a:pt x="11" y="2"/>
                          <a:pt x="8" y="0"/>
                          <a:pt x="7" y="2"/>
                        </a:cubicBezTo>
                        <a:cubicBezTo>
                          <a:pt x="6" y="5"/>
                          <a:pt x="3" y="7"/>
                          <a:pt x="1" y="9"/>
                        </a:cubicBezTo>
                        <a:cubicBezTo>
                          <a:pt x="0" y="11"/>
                          <a:pt x="2" y="13"/>
                          <a:pt x="3"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1" name="Freeform 327"/>
                  <p:cNvSpPr/>
                  <p:nvPr/>
                </p:nvSpPr>
                <p:spPr bwMode="auto">
                  <a:xfrm>
                    <a:off x="938" y="1693"/>
                    <a:ext cx="5" cy="6"/>
                  </a:xfrm>
                  <a:custGeom>
                    <a:avLst/>
                    <a:gdLst>
                      <a:gd name="T0" fmla="*/ 4 w 7"/>
                      <a:gd name="T1" fmla="*/ 7 h 8"/>
                      <a:gd name="T2" fmla="*/ 6 w 7"/>
                      <a:gd name="T3" fmla="*/ 3 h 8"/>
                      <a:gd name="T4" fmla="*/ 4 w 7"/>
                      <a:gd name="T5" fmla="*/ 1 h 8"/>
                      <a:gd name="T6" fmla="*/ 1 w 7"/>
                      <a:gd name="T7" fmla="*/ 5 h 8"/>
                      <a:gd name="T8" fmla="*/ 4 w 7"/>
                      <a:gd name="T9" fmla="*/ 7 h 8"/>
                    </a:gdLst>
                    <a:ahLst/>
                    <a:cxnLst>
                      <a:cxn ang="0">
                        <a:pos x="T0" y="T1"/>
                      </a:cxn>
                      <a:cxn ang="0">
                        <a:pos x="T2" y="T3"/>
                      </a:cxn>
                      <a:cxn ang="0">
                        <a:pos x="T4" y="T5"/>
                      </a:cxn>
                      <a:cxn ang="0">
                        <a:pos x="T6" y="T7"/>
                      </a:cxn>
                      <a:cxn ang="0">
                        <a:pos x="T8" y="T9"/>
                      </a:cxn>
                    </a:cxnLst>
                    <a:rect l="0" t="0" r="r" b="b"/>
                    <a:pathLst>
                      <a:path w="7" h="8">
                        <a:moveTo>
                          <a:pt x="4" y="7"/>
                        </a:moveTo>
                        <a:cubicBezTo>
                          <a:pt x="4" y="5"/>
                          <a:pt x="5" y="4"/>
                          <a:pt x="6" y="3"/>
                        </a:cubicBezTo>
                        <a:cubicBezTo>
                          <a:pt x="7" y="2"/>
                          <a:pt x="5" y="0"/>
                          <a:pt x="4" y="1"/>
                        </a:cubicBezTo>
                        <a:cubicBezTo>
                          <a:pt x="3" y="3"/>
                          <a:pt x="2" y="4"/>
                          <a:pt x="1" y="5"/>
                        </a:cubicBezTo>
                        <a:cubicBezTo>
                          <a:pt x="0" y="7"/>
                          <a:pt x="3" y="8"/>
                          <a:pt x="4"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2" name="Freeform 328"/>
                  <p:cNvSpPr/>
                  <p:nvPr/>
                </p:nvSpPr>
                <p:spPr bwMode="auto">
                  <a:xfrm>
                    <a:off x="940" y="1685"/>
                    <a:ext cx="4" cy="5"/>
                  </a:xfrm>
                  <a:custGeom>
                    <a:avLst/>
                    <a:gdLst>
                      <a:gd name="T0" fmla="*/ 3 w 6"/>
                      <a:gd name="T1" fmla="*/ 5 h 7"/>
                      <a:gd name="T2" fmla="*/ 4 w 6"/>
                      <a:gd name="T3" fmla="*/ 4 h 7"/>
                      <a:gd name="T4" fmla="*/ 2 w 6"/>
                      <a:gd name="T5" fmla="*/ 2 h 7"/>
                      <a:gd name="T6" fmla="*/ 1 w 6"/>
                      <a:gd name="T7" fmla="*/ 4 h 7"/>
                      <a:gd name="T8" fmla="*/ 3 w 6"/>
                      <a:gd name="T9" fmla="*/ 5 h 7"/>
                    </a:gdLst>
                    <a:ahLst/>
                    <a:cxnLst>
                      <a:cxn ang="0">
                        <a:pos x="T0" y="T1"/>
                      </a:cxn>
                      <a:cxn ang="0">
                        <a:pos x="T2" y="T3"/>
                      </a:cxn>
                      <a:cxn ang="0">
                        <a:pos x="T4" y="T5"/>
                      </a:cxn>
                      <a:cxn ang="0">
                        <a:pos x="T6" y="T7"/>
                      </a:cxn>
                      <a:cxn ang="0">
                        <a:pos x="T8" y="T9"/>
                      </a:cxn>
                    </a:cxnLst>
                    <a:rect l="0" t="0" r="r" b="b"/>
                    <a:pathLst>
                      <a:path w="6" h="7">
                        <a:moveTo>
                          <a:pt x="3" y="5"/>
                        </a:moveTo>
                        <a:cubicBezTo>
                          <a:pt x="4" y="5"/>
                          <a:pt x="4" y="4"/>
                          <a:pt x="4" y="4"/>
                        </a:cubicBezTo>
                        <a:cubicBezTo>
                          <a:pt x="6" y="2"/>
                          <a:pt x="4" y="0"/>
                          <a:pt x="2" y="2"/>
                        </a:cubicBezTo>
                        <a:cubicBezTo>
                          <a:pt x="2" y="2"/>
                          <a:pt x="1" y="3"/>
                          <a:pt x="1" y="4"/>
                        </a:cubicBezTo>
                        <a:cubicBezTo>
                          <a:pt x="0" y="5"/>
                          <a:pt x="2" y="7"/>
                          <a:pt x="3"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3" name="Freeform 329"/>
                  <p:cNvSpPr/>
                  <p:nvPr/>
                </p:nvSpPr>
                <p:spPr bwMode="auto">
                  <a:xfrm>
                    <a:off x="940" y="1691"/>
                    <a:ext cx="5" cy="5"/>
                  </a:xfrm>
                  <a:custGeom>
                    <a:avLst/>
                    <a:gdLst>
                      <a:gd name="T0" fmla="*/ 2 w 8"/>
                      <a:gd name="T1" fmla="*/ 6 h 7"/>
                      <a:gd name="T2" fmla="*/ 7 w 8"/>
                      <a:gd name="T3" fmla="*/ 3 h 7"/>
                      <a:gd name="T4" fmla="*/ 4 w 8"/>
                      <a:gd name="T5" fmla="*/ 2 h 7"/>
                      <a:gd name="T6" fmla="*/ 1 w 8"/>
                      <a:gd name="T7" fmla="*/ 4 h 7"/>
                      <a:gd name="T8" fmla="*/ 2 w 8"/>
                      <a:gd name="T9" fmla="*/ 6 h 7"/>
                    </a:gdLst>
                    <a:ahLst/>
                    <a:cxnLst>
                      <a:cxn ang="0">
                        <a:pos x="T0" y="T1"/>
                      </a:cxn>
                      <a:cxn ang="0">
                        <a:pos x="T2" y="T3"/>
                      </a:cxn>
                      <a:cxn ang="0">
                        <a:pos x="T4" y="T5"/>
                      </a:cxn>
                      <a:cxn ang="0">
                        <a:pos x="T6" y="T7"/>
                      </a:cxn>
                      <a:cxn ang="0">
                        <a:pos x="T8" y="T9"/>
                      </a:cxn>
                    </a:cxnLst>
                    <a:rect l="0" t="0" r="r" b="b"/>
                    <a:pathLst>
                      <a:path w="8" h="7">
                        <a:moveTo>
                          <a:pt x="2" y="6"/>
                        </a:moveTo>
                        <a:cubicBezTo>
                          <a:pt x="4" y="6"/>
                          <a:pt x="6" y="5"/>
                          <a:pt x="7" y="3"/>
                        </a:cubicBezTo>
                        <a:cubicBezTo>
                          <a:pt x="8" y="2"/>
                          <a:pt x="5" y="0"/>
                          <a:pt x="4" y="2"/>
                        </a:cubicBezTo>
                        <a:cubicBezTo>
                          <a:pt x="3" y="3"/>
                          <a:pt x="3" y="3"/>
                          <a:pt x="1" y="4"/>
                        </a:cubicBezTo>
                        <a:cubicBezTo>
                          <a:pt x="0" y="4"/>
                          <a:pt x="0" y="7"/>
                          <a:pt x="2"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4" name="Freeform 330"/>
                  <p:cNvSpPr/>
                  <p:nvPr/>
                </p:nvSpPr>
                <p:spPr bwMode="auto">
                  <a:xfrm>
                    <a:off x="941" y="1693"/>
                    <a:ext cx="4" cy="5"/>
                  </a:xfrm>
                  <a:custGeom>
                    <a:avLst/>
                    <a:gdLst>
                      <a:gd name="T0" fmla="*/ 4 w 7"/>
                      <a:gd name="T1" fmla="*/ 7 h 8"/>
                      <a:gd name="T2" fmla="*/ 6 w 7"/>
                      <a:gd name="T3" fmla="*/ 3 h 8"/>
                      <a:gd name="T4" fmla="*/ 4 w 7"/>
                      <a:gd name="T5" fmla="*/ 1 h 8"/>
                      <a:gd name="T6" fmla="*/ 1 w 7"/>
                      <a:gd name="T7" fmla="*/ 5 h 8"/>
                      <a:gd name="T8" fmla="*/ 4 w 7"/>
                      <a:gd name="T9" fmla="*/ 7 h 8"/>
                    </a:gdLst>
                    <a:ahLst/>
                    <a:cxnLst>
                      <a:cxn ang="0">
                        <a:pos x="T0" y="T1"/>
                      </a:cxn>
                      <a:cxn ang="0">
                        <a:pos x="T2" y="T3"/>
                      </a:cxn>
                      <a:cxn ang="0">
                        <a:pos x="T4" y="T5"/>
                      </a:cxn>
                      <a:cxn ang="0">
                        <a:pos x="T6" y="T7"/>
                      </a:cxn>
                      <a:cxn ang="0">
                        <a:pos x="T8" y="T9"/>
                      </a:cxn>
                    </a:cxnLst>
                    <a:rect l="0" t="0" r="r" b="b"/>
                    <a:pathLst>
                      <a:path w="7" h="8">
                        <a:moveTo>
                          <a:pt x="4" y="7"/>
                        </a:moveTo>
                        <a:cubicBezTo>
                          <a:pt x="5" y="5"/>
                          <a:pt x="6" y="4"/>
                          <a:pt x="6" y="3"/>
                        </a:cubicBezTo>
                        <a:cubicBezTo>
                          <a:pt x="7" y="1"/>
                          <a:pt x="5" y="0"/>
                          <a:pt x="4" y="1"/>
                        </a:cubicBezTo>
                        <a:cubicBezTo>
                          <a:pt x="3" y="3"/>
                          <a:pt x="2" y="4"/>
                          <a:pt x="1" y="5"/>
                        </a:cubicBezTo>
                        <a:cubicBezTo>
                          <a:pt x="0" y="7"/>
                          <a:pt x="3" y="8"/>
                          <a:pt x="4"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5" name="Freeform 331"/>
                  <p:cNvSpPr/>
                  <p:nvPr/>
                </p:nvSpPr>
                <p:spPr bwMode="auto">
                  <a:xfrm>
                    <a:off x="787" y="1279"/>
                    <a:ext cx="41" cy="39"/>
                  </a:xfrm>
                  <a:custGeom>
                    <a:avLst/>
                    <a:gdLst>
                      <a:gd name="T0" fmla="*/ 39 w 61"/>
                      <a:gd name="T1" fmla="*/ 8 h 58"/>
                      <a:gd name="T2" fmla="*/ 5 w 61"/>
                      <a:gd name="T3" fmla="*/ 20 h 58"/>
                      <a:gd name="T4" fmla="*/ 22 w 61"/>
                      <a:gd name="T5" fmla="*/ 53 h 58"/>
                      <a:gd name="T6" fmla="*/ 33 w 61"/>
                      <a:gd name="T7" fmla="*/ 8 h 58"/>
                      <a:gd name="T8" fmla="*/ 33 w 61"/>
                      <a:gd name="T9" fmla="*/ 11 h 58"/>
                      <a:gd name="T10" fmla="*/ 46 w 61"/>
                      <a:gd name="T11" fmla="*/ 29 h 58"/>
                      <a:gd name="T12" fmla="*/ 25 w 61"/>
                      <a:gd name="T13" fmla="*/ 50 h 58"/>
                      <a:gd name="T14" fmla="*/ 7 w 61"/>
                      <a:gd name="T15" fmla="*/ 23 h 58"/>
                      <a:gd name="T16" fmla="*/ 38 w 61"/>
                      <a:gd name="T17" fmla="*/ 10 h 58"/>
                      <a:gd name="T18" fmla="*/ 39 w 61"/>
                      <a:gd name="T19" fmla="*/ 8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1" h="58">
                        <a:moveTo>
                          <a:pt x="39" y="8"/>
                        </a:moveTo>
                        <a:cubicBezTo>
                          <a:pt x="27" y="0"/>
                          <a:pt x="10" y="7"/>
                          <a:pt x="5" y="20"/>
                        </a:cubicBezTo>
                        <a:cubicBezTo>
                          <a:pt x="0" y="34"/>
                          <a:pt x="8" y="50"/>
                          <a:pt x="22" y="53"/>
                        </a:cubicBezTo>
                        <a:cubicBezTo>
                          <a:pt x="48" y="58"/>
                          <a:pt x="61" y="9"/>
                          <a:pt x="33" y="8"/>
                        </a:cubicBezTo>
                        <a:cubicBezTo>
                          <a:pt x="31" y="8"/>
                          <a:pt x="31" y="11"/>
                          <a:pt x="33" y="11"/>
                        </a:cubicBezTo>
                        <a:cubicBezTo>
                          <a:pt x="43" y="11"/>
                          <a:pt x="46" y="20"/>
                          <a:pt x="46" y="29"/>
                        </a:cubicBezTo>
                        <a:cubicBezTo>
                          <a:pt x="46" y="40"/>
                          <a:pt x="36" y="50"/>
                          <a:pt x="25" y="50"/>
                        </a:cubicBezTo>
                        <a:cubicBezTo>
                          <a:pt x="11" y="51"/>
                          <a:pt x="4" y="34"/>
                          <a:pt x="7" y="23"/>
                        </a:cubicBezTo>
                        <a:cubicBezTo>
                          <a:pt x="11" y="11"/>
                          <a:pt x="27" y="3"/>
                          <a:pt x="38" y="10"/>
                        </a:cubicBezTo>
                        <a:cubicBezTo>
                          <a:pt x="39" y="11"/>
                          <a:pt x="41" y="9"/>
                          <a:pt x="39"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6" name="Freeform 332"/>
                  <p:cNvSpPr/>
                  <p:nvPr/>
                </p:nvSpPr>
                <p:spPr bwMode="auto">
                  <a:xfrm>
                    <a:off x="803" y="1286"/>
                    <a:ext cx="12" cy="14"/>
                  </a:xfrm>
                  <a:custGeom>
                    <a:avLst/>
                    <a:gdLst>
                      <a:gd name="T0" fmla="*/ 4 w 18"/>
                      <a:gd name="T1" fmla="*/ 3 h 21"/>
                      <a:gd name="T2" fmla="*/ 4 w 18"/>
                      <a:gd name="T3" fmla="*/ 2 h 21"/>
                      <a:gd name="T4" fmla="*/ 1 w 18"/>
                      <a:gd name="T5" fmla="*/ 2 h 21"/>
                      <a:gd name="T6" fmla="*/ 0 w 18"/>
                      <a:gd name="T7" fmla="*/ 20 h 21"/>
                      <a:gd name="T8" fmla="*/ 2 w 18"/>
                      <a:gd name="T9" fmla="*/ 21 h 21"/>
                      <a:gd name="T10" fmla="*/ 16 w 18"/>
                      <a:gd name="T11" fmla="*/ 20 h 21"/>
                      <a:gd name="T12" fmla="*/ 16 w 18"/>
                      <a:gd name="T13" fmla="*/ 17 h 21"/>
                      <a:gd name="T14" fmla="*/ 1 w 18"/>
                      <a:gd name="T15" fmla="*/ 19 h 21"/>
                      <a:gd name="T16" fmla="*/ 3 w 18"/>
                      <a:gd name="T17" fmla="*/ 20 h 21"/>
                      <a:gd name="T18" fmla="*/ 4 w 18"/>
                      <a:gd name="T19" fmla="*/ 2 h 21"/>
                      <a:gd name="T20" fmla="*/ 1 w 18"/>
                      <a:gd name="T21" fmla="*/ 2 h 21"/>
                      <a:gd name="T22" fmla="*/ 1 w 18"/>
                      <a:gd name="T23" fmla="*/ 3 h 21"/>
                      <a:gd name="T24" fmla="*/ 4 w 18"/>
                      <a:gd name="T25" fmla="*/ 3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 h="21">
                        <a:moveTo>
                          <a:pt x="4" y="3"/>
                        </a:moveTo>
                        <a:cubicBezTo>
                          <a:pt x="4" y="3"/>
                          <a:pt x="4" y="2"/>
                          <a:pt x="4" y="2"/>
                        </a:cubicBezTo>
                        <a:cubicBezTo>
                          <a:pt x="3" y="2"/>
                          <a:pt x="2" y="2"/>
                          <a:pt x="1" y="2"/>
                        </a:cubicBezTo>
                        <a:cubicBezTo>
                          <a:pt x="1" y="8"/>
                          <a:pt x="0" y="14"/>
                          <a:pt x="0" y="20"/>
                        </a:cubicBezTo>
                        <a:cubicBezTo>
                          <a:pt x="0" y="21"/>
                          <a:pt x="1" y="21"/>
                          <a:pt x="2" y="21"/>
                        </a:cubicBezTo>
                        <a:cubicBezTo>
                          <a:pt x="6" y="20"/>
                          <a:pt x="11" y="20"/>
                          <a:pt x="16" y="20"/>
                        </a:cubicBezTo>
                        <a:cubicBezTo>
                          <a:pt x="18" y="20"/>
                          <a:pt x="18" y="17"/>
                          <a:pt x="16" y="17"/>
                        </a:cubicBezTo>
                        <a:cubicBezTo>
                          <a:pt x="11" y="17"/>
                          <a:pt x="6" y="17"/>
                          <a:pt x="1" y="19"/>
                        </a:cubicBezTo>
                        <a:cubicBezTo>
                          <a:pt x="2" y="19"/>
                          <a:pt x="2" y="19"/>
                          <a:pt x="3" y="20"/>
                        </a:cubicBezTo>
                        <a:cubicBezTo>
                          <a:pt x="3" y="14"/>
                          <a:pt x="4" y="8"/>
                          <a:pt x="4" y="2"/>
                        </a:cubicBezTo>
                        <a:cubicBezTo>
                          <a:pt x="4" y="0"/>
                          <a:pt x="1" y="0"/>
                          <a:pt x="1" y="2"/>
                        </a:cubicBezTo>
                        <a:cubicBezTo>
                          <a:pt x="1" y="2"/>
                          <a:pt x="1" y="3"/>
                          <a:pt x="1" y="3"/>
                        </a:cubicBezTo>
                        <a:cubicBezTo>
                          <a:pt x="1" y="5"/>
                          <a:pt x="4" y="5"/>
                          <a:pt x="4"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7" name="Freeform 333"/>
                  <p:cNvSpPr/>
                  <p:nvPr/>
                </p:nvSpPr>
                <p:spPr bwMode="auto">
                  <a:xfrm>
                    <a:off x="515" y="1470"/>
                    <a:ext cx="28" cy="40"/>
                  </a:xfrm>
                  <a:custGeom>
                    <a:avLst/>
                    <a:gdLst>
                      <a:gd name="T0" fmla="*/ 6 w 42"/>
                      <a:gd name="T1" fmla="*/ 7 h 60"/>
                      <a:gd name="T2" fmla="*/ 6 w 42"/>
                      <a:gd name="T3" fmla="*/ 5 h 60"/>
                      <a:gd name="T4" fmla="*/ 3 w 42"/>
                      <a:gd name="T5" fmla="*/ 4 h 60"/>
                      <a:gd name="T6" fmla="*/ 4 w 42"/>
                      <a:gd name="T7" fmla="*/ 58 h 60"/>
                      <a:gd name="T8" fmla="*/ 6 w 42"/>
                      <a:gd name="T9" fmla="*/ 59 h 60"/>
                      <a:gd name="T10" fmla="*/ 36 w 42"/>
                      <a:gd name="T11" fmla="*/ 60 h 60"/>
                      <a:gd name="T12" fmla="*/ 38 w 42"/>
                      <a:gd name="T13" fmla="*/ 59 h 60"/>
                      <a:gd name="T14" fmla="*/ 38 w 42"/>
                      <a:gd name="T15" fmla="*/ 5 h 60"/>
                      <a:gd name="T16" fmla="*/ 34 w 42"/>
                      <a:gd name="T17" fmla="*/ 0 h 60"/>
                      <a:gd name="T18" fmla="*/ 3 w 42"/>
                      <a:gd name="T19" fmla="*/ 3 h 60"/>
                      <a:gd name="T20" fmla="*/ 2 w 42"/>
                      <a:gd name="T21" fmla="*/ 6 h 60"/>
                      <a:gd name="T22" fmla="*/ 32 w 42"/>
                      <a:gd name="T23" fmla="*/ 3 h 60"/>
                      <a:gd name="T24" fmla="*/ 36 w 42"/>
                      <a:gd name="T25" fmla="*/ 43 h 60"/>
                      <a:gd name="T26" fmla="*/ 28 w 42"/>
                      <a:gd name="T27" fmla="*/ 57 h 60"/>
                      <a:gd name="T28" fmla="*/ 7 w 42"/>
                      <a:gd name="T29" fmla="*/ 49 h 60"/>
                      <a:gd name="T30" fmla="*/ 6 w 42"/>
                      <a:gd name="T31" fmla="*/ 4 h 60"/>
                      <a:gd name="T32" fmla="*/ 3 w 42"/>
                      <a:gd name="T33" fmla="*/ 4 h 60"/>
                      <a:gd name="T34" fmla="*/ 3 w 42"/>
                      <a:gd name="T35" fmla="*/ 6 h 60"/>
                      <a:gd name="T36" fmla="*/ 6 w 42"/>
                      <a:gd name="T37" fmla="*/ 7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60">
                        <a:moveTo>
                          <a:pt x="6" y="7"/>
                        </a:moveTo>
                        <a:cubicBezTo>
                          <a:pt x="6" y="6"/>
                          <a:pt x="6" y="5"/>
                          <a:pt x="6" y="5"/>
                        </a:cubicBezTo>
                        <a:cubicBezTo>
                          <a:pt x="5" y="4"/>
                          <a:pt x="4" y="4"/>
                          <a:pt x="3" y="4"/>
                        </a:cubicBezTo>
                        <a:cubicBezTo>
                          <a:pt x="3" y="22"/>
                          <a:pt x="4" y="40"/>
                          <a:pt x="4" y="58"/>
                        </a:cubicBezTo>
                        <a:cubicBezTo>
                          <a:pt x="4" y="59"/>
                          <a:pt x="5" y="59"/>
                          <a:pt x="6" y="59"/>
                        </a:cubicBezTo>
                        <a:cubicBezTo>
                          <a:pt x="16" y="60"/>
                          <a:pt x="26" y="60"/>
                          <a:pt x="36" y="60"/>
                        </a:cubicBezTo>
                        <a:cubicBezTo>
                          <a:pt x="37" y="60"/>
                          <a:pt x="38" y="59"/>
                          <a:pt x="38" y="59"/>
                        </a:cubicBezTo>
                        <a:cubicBezTo>
                          <a:pt x="38" y="41"/>
                          <a:pt x="42" y="22"/>
                          <a:pt x="38" y="5"/>
                        </a:cubicBezTo>
                        <a:cubicBezTo>
                          <a:pt x="38" y="3"/>
                          <a:pt x="36" y="0"/>
                          <a:pt x="34" y="0"/>
                        </a:cubicBezTo>
                        <a:cubicBezTo>
                          <a:pt x="24" y="0"/>
                          <a:pt x="13" y="5"/>
                          <a:pt x="3" y="3"/>
                        </a:cubicBezTo>
                        <a:cubicBezTo>
                          <a:pt x="1" y="3"/>
                          <a:pt x="0" y="5"/>
                          <a:pt x="2" y="6"/>
                        </a:cubicBezTo>
                        <a:cubicBezTo>
                          <a:pt x="11" y="8"/>
                          <a:pt x="23" y="5"/>
                          <a:pt x="32" y="3"/>
                        </a:cubicBezTo>
                        <a:cubicBezTo>
                          <a:pt x="39" y="2"/>
                          <a:pt x="36" y="38"/>
                          <a:pt x="36" y="43"/>
                        </a:cubicBezTo>
                        <a:cubicBezTo>
                          <a:pt x="35" y="50"/>
                          <a:pt x="37" y="57"/>
                          <a:pt x="28" y="57"/>
                        </a:cubicBezTo>
                        <a:cubicBezTo>
                          <a:pt x="20" y="57"/>
                          <a:pt x="7" y="60"/>
                          <a:pt x="7" y="49"/>
                        </a:cubicBezTo>
                        <a:cubicBezTo>
                          <a:pt x="7" y="34"/>
                          <a:pt x="6" y="19"/>
                          <a:pt x="6" y="4"/>
                        </a:cubicBezTo>
                        <a:cubicBezTo>
                          <a:pt x="6" y="3"/>
                          <a:pt x="3" y="2"/>
                          <a:pt x="3" y="4"/>
                        </a:cubicBezTo>
                        <a:cubicBezTo>
                          <a:pt x="3" y="5"/>
                          <a:pt x="3" y="5"/>
                          <a:pt x="3" y="6"/>
                        </a:cubicBezTo>
                        <a:cubicBezTo>
                          <a:pt x="2" y="8"/>
                          <a:pt x="5" y="9"/>
                          <a:pt x="6"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8" name="Freeform 334"/>
                  <p:cNvSpPr/>
                  <p:nvPr/>
                </p:nvSpPr>
                <p:spPr bwMode="auto">
                  <a:xfrm>
                    <a:off x="518" y="1473"/>
                    <a:ext cx="22" cy="32"/>
                  </a:xfrm>
                  <a:custGeom>
                    <a:avLst/>
                    <a:gdLst>
                      <a:gd name="T0" fmla="*/ 4 w 33"/>
                      <a:gd name="T1" fmla="*/ 3 h 48"/>
                      <a:gd name="T2" fmla="*/ 4 w 33"/>
                      <a:gd name="T3" fmla="*/ 2 h 48"/>
                      <a:gd name="T4" fmla="*/ 1 w 33"/>
                      <a:gd name="T5" fmla="*/ 2 h 48"/>
                      <a:gd name="T6" fmla="*/ 1 w 33"/>
                      <a:gd name="T7" fmla="*/ 46 h 48"/>
                      <a:gd name="T8" fmla="*/ 2 w 33"/>
                      <a:gd name="T9" fmla="*/ 48 h 48"/>
                      <a:gd name="T10" fmla="*/ 31 w 33"/>
                      <a:gd name="T11" fmla="*/ 47 h 48"/>
                      <a:gd name="T12" fmla="*/ 31 w 33"/>
                      <a:gd name="T13" fmla="*/ 44 h 48"/>
                      <a:gd name="T14" fmla="*/ 15 w 33"/>
                      <a:gd name="T15" fmla="*/ 45 h 48"/>
                      <a:gd name="T16" fmla="*/ 5 w 33"/>
                      <a:gd name="T17" fmla="*/ 45 h 48"/>
                      <a:gd name="T18" fmla="*/ 3 w 33"/>
                      <a:gd name="T19" fmla="*/ 38 h 48"/>
                      <a:gd name="T20" fmla="*/ 4 w 33"/>
                      <a:gd name="T21" fmla="*/ 2 h 48"/>
                      <a:gd name="T22" fmla="*/ 1 w 33"/>
                      <a:gd name="T23" fmla="*/ 2 h 48"/>
                      <a:gd name="T24" fmla="*/ 1 w 33"/>
                      <a:gd name="T25" fmla="*/ 3 h 48"/>
                      <a:gd name="T26" fmla="*/ 4 w 33"/>
                      <a:gd name="T27" fmla="*/ 3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3" h="48">
                        <a:moveTo>
                          <a:pt x="4" y="3"/>
                        </a:moveTo>
                        <a:cubicBezTo>
                          <a:pt x="4" y="3"/>
                          <a:pt x="4" y="2"/>
                          <a:pt x="4" y="2"/>
                        </a:cubicBezTo>
                        <a:cubicBezTo>
                          <a:pt x="4" y="0"/>
                          <a:pt x="1" y="0"/>
                          <a:pt x="1" y="2"/>
                        </a:cubicBezTo>
                        <a:cubicBezTo>
                          <a:pt x="1" y="17"/>
                          <a:pt x="0" y="32"/>
                          <a:pt x="1" y="46"/>
                        </a:cubicBezTo>
                        <a:cubicBezTo>
                          <a:pt x="1" y="47"/>
                          <a:pt x="1" y="48"/>
                          <a:pt x="2" y="48"/>
                        </a:cubicBezTo>
                        <a:cubicBezTo>
                          <a:pt x="12" y="48"/>
                          <a:pt x="21" y="48"/>
                          <a:pt x="31" y="47"/>
                        </a:cubicBezTo>
                        <a:cubicBezTo>
                          <a:pt x="33" y="46"/>
                          <a:pt x="33" y="43"/>
                          <a:pt x="31" y="44"/>
                        </a:cubicBezTo>
                        <a:cubicBezTo>
                          <a:pt x="25" y="44"/>
                          <a:pt x="20" y="45"/>
                          <a:pt x="15" y="45"/>
                        </a:cubicBezTo>
                        <a:cubicBezTo>
                          <a:pt x="12" y="45"/>
                          <a:pt x="9" y="45"/>
                          <a:pt x="5" y="45"/>
                        </a:cubicBezTo>
                        <a:cubicBezTo>
                          <a:pt x="2" y="45"/>
                          <a:pt x="3" y="39"/>
                          <a:pt x="3" y="38"/>
                        </a:cubicBezTo>
                        <a:cubicBezTo>
                          <a:pt x="4" y="26"/>
                          <a:pt x="4" y="14"/>
                          <a:pt x="4" y="2"/>
                        </a:cubicBezTo>
                        <a:cubicBezTo>
                          <a:pt x="4" y="0"/>
                          <a:pt x="1" y="0"/>
                          <a:pt x="1" y="2"/>
                        </a:cubicBezTo>
                        <a:cubicBezTo>
                          <a:pt x="1" y="2"/>
                          <a:pt x="1" y="3"/>
                          <a:pt x="1" y="3"/>
                        </a:cubicBezTo>
                        <a:cubicBezTo>
                          <a:pt x="1" y="5"/>
                          <a:pt x="4" y="5"/>
                          <a:pt x="4"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9" name="Freeform 335"/>
                  <p:cNvSpPr/>
                  <p:nvPr/>
                </p:nvSpPr>
                <p:spPr bwMode="auto">
                  <a:xfrm>
                    <a:off x="522" y="1502"/>
                    <a:ext cx="12" cy="8"/>
                  </a:xfrm>
                  <a:custGeom>
                    <a:avLst/>
                    <a:gdLst>
                      <a:gd name="T0" fmla="*/ 12 w 17"/>
                      <a:gd name="T1" fmla="*/ 0 h 11"/>
                      <a:gd name="T2" fmla="*/ 3 w 17"/>
                      <a:gd name="T3" fmla="*/ 4 h 11"/>
                      <a:gd name="T4" fmla="*/ 7 w 17"/>
                      <a:gd name="T5" fmla="*/ 11 h 11"/>
                      <a:gd name="T6" fmla="*/ 15 w 17"/>
                      <a:gd name="T7" fmla="*/ 7 h 11"/>
                      <a:gd name="T8" fmla="*/ 11 w 17"/>
                      <a:gd name="T9" fmla="*/ 1 h 11"/>
                      <a:gd name="T10" fmla="*/ 11 w 17"/>
                      <a:gd name="T11" fmla="*/ 4 h 11"/>
                      <a:gd name="T12" fmla="*/ 12 w 17"/>
                      <a:gd name="T13" fmla="*/ 6 h 11"/>
                      <a:gd name="T14" fmla="*/ 7 w 17"/>
                      <a:gd name="T15" fmla="*/ 8 h 11"/>
                      <a:gd name="T16" fmla="*/ 5 w 17"/>
                      <a:gd name="T17" fmla="*/ 6 h 11"/>
                      <a:gd name="T18" fmla="*/ 7 w 17"/>
                      <a:gd name="T19" fmla="*/ 5 h 11"/>
                      <a:gd name="T20" fmla="*/ 12 w 17"/>
                      <a:gd name="T21" fmla="*/ 3 h 11"/>
                      <a:gd name="T22" fmla="*/ 12 w 17"/>
                      <a:gd name="T23"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11">
                        <a:moveTo>
                          <a:pt x="12" y="0"/>
                        </a:moveTo>
                        <a:cubicBezTo>
                          <a:pt x="9" y="0"/>
                          <a:pt x="5" y="2"/>
                          <a:pt x="3" y="4"/>
                        </a:cubicBezTo>
                        <a:cubicBezTo>
                          <a:pt x="0" y="7"/>
                          <a:pt x="4" y="10"/>
                          <a:pt x="7" y="11"/>
                        </a:cubicBezTo>
                        <a:cubicBezTo>
                          <a:pt x="10" y="11"/>
                          <a:pt x="14" y="9"/>
                          <a:pt x="15" y="7"/>
                        </a:cubicBezTo>
                        <a:cubicBezTo>
                          <a:pt x="17" y="4"/>
                          <a:pt x="15" y="1"/>
                          <a:pt x="11" y="1"/>
                        </a:cubicBezTo>
                        <a:cubicBezTo>
                          <a:pt x="10" y="1"/>
                          <a:pt x="10" y="4"/>
                          <a:pt x="11" y="4"/>
                        </a:cubicBezTo>
                        <a:cubicBezTo>
                          <a:pt x="13" y="4"/>
                          <a:pt x="13" y="5"/>
                          <a:pt x="12" y="6"/>
                        </a:cubicBezTo>
                        <a:cubicBezTo>
                          <a:pt x="11" y="7"/>
                          <a:pt x="9" y="8"/>
                          <a:pt x="7" y="8"/>
                        </a:cubicBezTo>
                        <a:cubicBezTo>
                          <a:pt x="7" y="7"/>
                          <a:pt x="5" y="7"/>
                          <a:pt x="5" y="6"/>
                        </a:cubicBezTo>
                        <a:cubicBezTo>
                          <a:pt x="5" y="6"/>
                          <a:pt x="6" y="5"/>
                          <a:pt x="7" y="5"/>
                        </a:cubicBezTo>
                        <a:cubicBezTo>
                          <a:pt x="8" y="4"/>
                          <a:pt x="10" y="3"/>
                          <a:pt x="12" y="3"/>
                        </a:cubicBezTo>
                        <a:cubicBezTo>
                          <a:pt x="14" y="3"/>
                          <a:pt x="14" y="0"/>
                          <a:pt x="1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0" name="Freeform 336"/>
                  <p:cNvSpPr/>
                  <p:nvPr/>
                </p:nvSpPr>
                <p:spPr bwMode="auto">
                  <a:xfrm>
                    <a:off x="532" y="1503"/>
                    <a:ext cx="7" cy="6"/>
                  </a:xfrm>
                  <a:custGeom>
                    <a:avLst/>
                    <a:gdLst>
                      <a:gd name="T0" fmla="*/ 0 w 11"/>
                      <a:gd name="T1" fmla="*/ 4 h 9"/>
                      <a:gd name="T2" fmla="*/ 0 w 11"/>
                      <a:gd name="T3" fmla="*/ 7 h 9"/>
                      <a:gd name="T4" fmla="*/ 3 w 11"/>
                      <a:gd name="T5" fmla="*/ 7 h 9"/>
                      <a:gd name="T6" fmla="*/ 3 w 11"/>
                      <a:gd name="T7" fmla="*/ 4 h 9"/>
                      <a:gd name="T8" fmla="*/ 0 w 11"/>
                      <a:gd name="T9" fmla="*/ 4 h 9"/>
                      <a:gd name="T10" fmla="*/ 1 w 11"/>
                      <a:gd name="T11" fmla="*/ 7 h 9"/>
                      <a:gd name="T12" fmla="*/ 4 w 11"/>
                      <a:gd name="T13" fmla="*/ 6 h 9"/>
                      <a:gd name="T14" fmla="*/ 4 w 11"/>
                      <a:gd name="T15" fmla="*/ 3 h 9"/>
                      <a:gd name="T16" fmla="*/ 1 w 11"/>
                      <a:gd name="T17" fmla="*/ 2 h 9"/>
                      <a:gd name="T18" fmla="*/ 1 w 11"/>
                      <a:gd name="T19" fmla="*/ 7 h 9"/>
                      <a:gd name="T20" fmla="*/ 4 w 11"/>
                      <a:gd name="T21" fmla="*/ 8 h 9"/>
                      <a:gd name="T22" fmla="*/ 6 w 11"/>
                      <a:gd name="T23" fmla="*/ 3 h 9"/>
                      <a:gd name="T24" fmla="*/ 3 w 11"/>
                      <a:gd name="T25" fmla="*/ 3 h 9"/>
                      <a:gd name="T26" fmla="*/ 3 w 11"/>
                      <a:gd name="T27" fmla="*/ 5 h 9"/>
                      <a:gd name="T28" fmla="*/ 6 w 11"/>
                      <a:gd name="T29" fmla="*/ 5 h 9"/>
                      <a:gd name="T30" fmla="*/ 7 w 11"/>
                      <a:gd name="T31" fmla="*/ 3 h 9"/>
                      <a:gd name="T32" fmla="*/ 5 w 11"/>
                      <a:gd name="T33" fmla="*/ 3 h 9"/>
                      <a:gd name="T34" fmla="*/ 5 w 11"/>
                      <a:gd name="T35" fmla="*/ 5 h 9"/>
                      <a:gd name="T36" fmla="*/ 8 w 11"/>
                      <a:gd name="T37" fmla="*/ 5 h 9"/>
                      <a:gd name="T38" fmla="*/ 9 w 11"/>
                      <a:gd name="T39" fmla="*/ 2 h 9"/>
                      <a:gd name="T40" fmla="*/ 6 w 11"/>
                      <a:gd name="T41" fmla="*/ 3 h 9"/>
                      <a:gd name="T42" fmla="*/ 7 w 11"/>
                      <a:gd name="T43" fmla="*/ 5 h 9"/>
                      <a:gd name="T44" fmla="*/ 10 w 11"/>
                      <a:gd name="T45" fmla="*/ 5 h 9"/>
                      <a:gd name="T46" fmla="*/ 10 w 11"/>
                      <a:gd name="T47" fmla="*/ 2 h 9"/>
                      <a:gd name="T48" fmla="*/ 8 w 11"/>
                      <a:gd name="T49" fmla="*/ 2 h 9"/>
                      <a:gd name="T50" fmla="*/ 7 w 11"/>
                      <a:gd name="T51" fmla="*/ 3 h 9"/>
                      <a:gd name="T52" fmla="*/ 10 w 11"/>
                      <a:gd name="T53" fmla="*/ 4 h 9"/>
                      <a:gd name="T54" fmla="*/ 10 w 11"/>
                      <a:gd name="T55" fmla="*/ 1 h 9"/>
                      <a:gd name="T56" fmla="*/ 7 w 11"/>
                      <a:gd name="T57" fmla="*/ 1 h 9"/>
                      <a:gd name="T58" fmla="*/ 7 w 11"/>
                      <a:gd name="T59" fmla="*/ 5 h 9"/>
                      <a:gd name="T60" fmla="*/ 10 w 11"/>
                      <a:gd name="T61" fmla="*/ 5 h 9"/>
                      <a:gd name="T62" fmla="*/ 9 w 11"/>
                      <a:gd name="T63" fmla="*/ 1 h 9"/>
                      <a:gd name="T64" fmla="*/ 6 w 11"/>
                      <a:gd name="T65" fmla="*/ 2 h 9"/>
                      <a:gd name="T66" fmla="*/ 5 w 11"/>
                      <a:gd name="T67" fmla="*/ 5 h 9"/>
                      <a:gd name="T68" fmla="*/ 8 w 11"/>
                      <a:gd name="T69" fmla="*/ 5 h 9"/>
                      <a:gd name="T70" fmla="*/ 8 w 11"/>
                      <a:gd name="T71" fmla="*/ 2 h 9"/>
                      <a:gd name="T72" fmla="*/ 5 w 11"/>
                      <a:gd name="T73" fmla="*/ 2 h 9"/>
                      <a:gd name="T74" fmla="*/ 3 w 11"/>
                      <a:gd name="T75" fmla="*/ 5 h 9"/>
                      <a:gd name="T76" fmla="*/ 6 w 11"/>
                      <a:gd name="T77" fmla="*/ 5 h 9"/>
                      <a:gd name="T78" fmla="*/ 6 w 11"/>
                      <a:gd name="T79" fmla="*/ 2 h 9"/>
                      <a:gd name="T80" fmla="*/ 3 w 11"/>
                      <a:gd name="T81" fmla="*/ 2 h 9"/>
                      <a:gd name="T82" fmla="*/ 2 w 11"/>
                      <a:gd name="T83" fmla="*/ 7 h 9"/>
                      <a:gd name="T84" fmla="*/ 4 w 11"/>
                      <a:gd name="T85" fmla="*/ 7 h 9"/>
                      <a:gd name="T86" fmla="*/ 4 w 11"/>
                      <a:gd name="T87" fmla="*/ 2 h 9"/>
                      <a:gd name="T88" fmla="*/ 1 w 11"/>
                      <a:gd name="T89" fmla="*/ 2 h 9"/>
                      <a:gd name="T90" fmla="*/ 1 w 11"/>
                      <a:gd name="T91" fmla="*/ 6 h 9"/>
                      <a:gd name="T92" fmla="*/ 4 w 11"/>
                      <a:gd name="T93" fmla="*/ 6 h 9"/>
                      <a:gd name="T94" fmla="*/ 3 w 11"/>
                      <a:gd name="T95" fmla="*/ 4 h 9"/>
                      <a:gd name="T96" fmla="*/ 0 w 11"/>
                      <a:gd name="T97" fmla="*/ 4 h 9"/>
                      <a:gd name="T98" fmla="*/ 0 w 11"/>
                      <a:gd name="T99" fmla="*/ 7 h 9"/>
                      <a:gd name="T100" fmla="*/ 3 w 11"/>
                      <a:gd name="T101" fmla="*/ 7 h 9"/>
                      <a:gd name="T102" fmla="*/ 3 w 11"/>
                      <a:gd name="T103" fmla="*/ 4 h 9"/>
                      <a:gd name="T104" fmla="*/ 0 w 11"/>
                      <a:gd name="T105" fmla="*/ 4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1" h="9">
                        <a:moveTo>
                          <a:pt x="0" y="4"/>
                        </a:moveTo>
                        <a:cubicBezTo>
                          <a:pt x="0" y="5"/>
                          <a:pt x="0" y="6"/>
                          <a:pt x="0" y="7"/>
                        </a:cubicBezTo>
                        <a:cubicBezTo>
                          <a:pt x="1" y="7"/>
                          <a:pt x="2" y="7"/>
                          <a:pt x="3" y="7"/>
                        </a:cubicBezTo>
                        <a:cubicBezTo>
                          <a:pt x="3" y="6"/>
                          <a:pt x="3" y="5"/>
                          <a:pt x="3" y="4"/>
                        </a:cubicBezTo>
                        <a:cubicBezTo>
                          <a:pt x="2" y="4"/>
                          <a:pt x="1" y="4"/>
                          <a:pt x="0" y="4"/>
                        </a:cubicBezTo>
                        <a:cubicBezTo>
                          <a:pt x="0" y="5"/>
                          <a:pt x="1" y="6"/>
                          <a:pt x="1" y="7"/>
                        </a:cubicBezTo>
                        <a:cubicBezTo>
                          <a:pt x="1" y="8"/>
                          <a:pt x="4" y="8"/>
                          <a:pt x="4" y="6"/>
                        </a:cubicBezTo>
                        <a:cubicBezTo>
                          <a:pt x="4" y="5"/>
                          <a:pt x="4" y="4"/>
                          <a:pt x="4" y="3"/>
                        </a:cubicBezTo>
                        <a:cubicBezTo>
                          <a:pt x="3" y="3"/>
                          <a:pt x="2" y="3"/>
                          <a:pt x="1" y="2"/>
                        </a:cubicBezTo>
                        <a:cubicBezTo>
                          <a:pt x="2" y="4"/>
                          <a:pt x="1" y="6"/>
                          <a:pt x="1" y="7"/>
                        </a:cubicBezTo>
                        <a:cubicBezTo>
                          <a:pt x="1" y="9"/>
                          <a:pt x="4" y="9"/>
                          <a:pt x="4" y="8"/>
                        </a:cubicBezTo>
                        <a:cubicBezTo>
                          <a:pt x="5" y="6"/>
                          <a:pt x="5" y="5"/>
                          <a:pt x="6" y="3"/>
                        </a:cubicBezTo>
                        <a:cubicBezTo>
                          <a:pt x="5" y="3"/>
                          <a:pt x="4" y="3"/>
                          <a:pt x="3" y="3"/>
                        </a:cubicBezTo>
                        <a:cubicBezTo>
                          <a:pt x="3" y="4"/>
                          <a:pt x="3" y="5"/>
                          <a:pt x="3" y="5"/>
                        </a:cubicBezTo>
                        <a:cubicBezTo>
                          <a:pt x="4" y="7"/>
                          <a:pt x="6" y="7"/>
                          <a:pt x="6" y="5"/>
                        </a:cubicBezTo>
                        <a:cubicBezTo>
                          <a:pt x="6" y="5"/>
                          <a:pt x="7" y="4"/>
                          <a:pt x="7" y="3"/>
                        </a:cubicBezTo>
                        <a:cubicBezTo>
                          <a:pt x="7" y="3"/>
                          <a:pt x="6" y="3"/>
                          <a:pt x="5" y="3"/>
                        </a:cubicBezTo>
                        <a:cubicBezTo>
                          <a:pt x="5" y="4"/>
                          <a:pt x="5" y="4"/>
                          <a:pt x="5" y="5"/>
                        </a:cubicBezTo>
                        <a:cubicBezTo>
                          <a:pt x="5" y="7"/>
                          <a:pt x="8" y="7"/>
                          <a:pt x="8" y="5"/>
                        </a:cubicBezTo>
                        <a:cubicBezTo>
                          <a:pt x="8" y="4"/>
                          <a:pt x="8" y="3"/>
                          <a:pt x="9" y="2"/>
                        </a:cubicBezTo>
                        <a:cubicBezTo>
                          <a:pt x="8" y="2"/>
                          <a:pt x="7" y="3"/>
                          <a:pt x="6" y="3"/>
                        </a:cubicBezTo>
                        <a:cubicBezTo>
                          <a:pt x="7" y="4"/>
                          <a:pt x="7" y="4"/>
                          <a:pt x="7" y="5"/>
                        </a:cubicBezTo>
                        <a:cubicBezTo>
                          <a:pt x="7" y="7"/>
                          <a:pt x="10" y="7"/>
                          <a:pt x="10" y="5"/>
                        </a:cubicBezTo>
                        <a:cubicBezTo>
                          <a:pt x="10" y="4"/>
                          <a:pt x="10" y="3"/>
                          <a:pt x="10" y="2"/>
                        </a:cubicBezTo>
                        <a:cubicBezTo>
                          <a:pt x="9" y="2"/>
                          <a:pt x="8" y="2"/>
                          <a:pt x="8" y="2"/>
                        </a:cubicBezTo>
                        <a:cubicBezTo>
                          <a:pt x="8" y="2"/>
                          <a:pt x="8" y="2"/>
                          <a:pt x="7" y="3"/>
                        </a:cubicBezTo>
                        <a:cubicBezTo>
                          <a:pt x="7" y="5"/>
                          <a:pt x="10" y="5"/>
                          <a:pt x="10" y="4"/>
                        </a:cubicBezTo>
                        <a:cubicBezTo>
                          <a:pt x="11" y="2"/>
                          <a:pt x="11" y="2"/>
                          <a:pt x="10" y="1"/>
                        </a:cubicBezTo>
                        <a:cubicBezTo>
                          <a:pt x="9" y="0"/>
                          <a:pt x="8" y="0"/>
                          <a:pt x="7" y="1"/>
                        </a:cubicBezTo>
                        <a:cubicBezTo>
                          <a:pt x="7" y="2"/>
                          <a:pt x="7" y="4"/>
                          <a:pt x="7" y="5"/>
                        </a:cubicBezTo>
                        <a:cubicBezTo>
                          <a:pt x="8" y="5"/>
                          <a:pt x="9" y="5"/>
                          <a:pt x="10" y="5"/>
                        </a:cubicBezTo>
                        <a:cubicBezTo>
                          <a:pt x="10" y="3"/>
                          <a:pt x="9" y="2"/>
                          <a:pt x="9" y="1"/>
                        </a:cubicBezTo>
                        <a:cubicBezTo>
                          <a:pt x="8" y="0"/>
                          <a:pt x="6" y="1"/>
                          <a:pt x="6" y="2"/>
                        </a:cubicBezTo>
                        <a:cubicBezTo>
                          <a:pt x="5" y="3"/>
                          <a:pt x="5" y="4"/>
                          <a:pt x="5" y="5"/>
                        </a:cubicBezTo>
                        <a:cubicBezTo>
                          <a:pt x="6" y="5"/>
                          <a:pt x="7" y="5"/>
                          <a:pt x="8" y="5"/>
                        </a:cubicBezTo>
                        <a:cubicBezTo>
                          <a:pt x="8" y="4"/>
                          <a:pt x="8" y="3"/>
                          <a:pt x="8" y="2"/>
                        </a:cubicBezTo>
                        <a:cubicBezTo>
                          <a:pt x="7" y="1"/>
                          <a:pt x="6" y="1"/>
                          <a:pt x="5" y="2"/>
                        </a:cubicBezTo>
                        <a:cubicBezTo>
                          <a:pt x="4" y="3"/>
                          <a:pt x="4" y="4"/>
                          <a:pt x="3" y="5"/>
                        </a:cubicBezTo>
                        <a:cubicBezTo>
                          <a:pt x="4" y="5"/>
                          <a:pt x="5" y="5"/>
                          <a:pt x="6" y="5"/>
                        </a:cubicBezTo>
                        <a:cubicBezTo>
                          <a:pt x="6" y="4"/>
                          <a:pt x="6" y="3"/>
                          <a:pt x="6" y="2"/>
                        </a:cubicBezTo>
                        <a:cubicBezTo>
                          <a:pt x="6" y="1"/>
                          <a:pt x="4" y="1"/>
                          <a:pt x="3" y="2"/>
                        </a:cubicBezTo>
                        <a:cubicBezTo>
                          <a:pt x="2" y="3"/>
                          <a:pt x="2" y="5"/>
                          <a:pt x="2" y="7"/>
                        </a:cubicBezTo>
                        <a:cubicBezTo>
                          <a:pt x="2" y="7"/>
                          <a:pt x="3" y="7"/>
                          <a:pt x="4" y="7"/>
                        </a:cubicBezTo>
                        <a:cubicBezTo>
                          <a:pt x="4" y="6"/>
                          <a:pt x="4" y="4"/>
                          <a:pt x="4" y="2"/>
                        </a:cubicBezTo>
                        <a:cubicBezTo>
                          <a:pt x="4" y="1"/>
                          <a:pt x="2" y="1"/>
                          <a:pt x="1" y="2"/>
                        </a:cubicBezTo>
                        <a:cubicBezTo>
                          <a:pt x="1" y="3"/>
                          <a:pt x="1" y="5"/>
                          <a:pt x="1" y="6"/>
                        </a:cubicBezTo>
                        <a:cubicBezTo>
                          <a:pt x="2" y="6"/>
                          <a:pt x="3" y="6"/>
                          <a:pt x="4" y="6"/>
                        </a:cubicBezTo>
                        <a:cubicBezTo>
                          <a:pt x="3" y="5"/>
                          <a:pt x="3" y="4"/>
                          <a:pt x="3" y="4"/>
                        </a:cubicBezTo>
                        <a:cubicBezTo>
                          <a:pt x="3" y="2"/>
                          <a:pt x="0" y="2"/>
                          <a:pt x="0" y="4"/>
                        </a:cubicBezTo>
                        <a:cubicBezTo>
                          <a:pt x="0" y="5"/>
                          <a:pt x="0" y="6"/>
                          <a:pt x="0" y="7"/>
                        </a:cubicBezTo>
                        <a:cubicBezTo>
                          <a:pt x="0" y="9"/>
                          <a:pt x="3" y="9"/>
                          <a:pt x="3" y="7"/>
                        </a:cubicBezTo>
                        <a:cubicBezTo>
                          <a:pt x="3" y="6"/>
                          <a:pt x="3" y="5"/>
                          <a:pt x="3" y="4"/>
                        </a:cubicBezTo>
                        <a:cubicBezTo>
                          <a:pt x="3" y="2"/>
                          <a:pt x="0" y="2"/>
                          <a:pt x="0"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1" name="Freeform 337"/>
                  <p:cNvSpPr/>
                  <p:nvPr/>
                </p:nvSpPr>
                <p:spPr bwMode="auto">
                  <a:xfrm>
                    <a:off x="520" y="1503"/>
                    <a:ext cx="5" cy="5"/>
                  </a:xfrm>
                  <a:custGeom>
                    <a:avLst/>
                    <a:gdLst>
                      <a:gd name="T0" fmla="*/ 1 w 8"/>
                      <a:gd name="T1" fmla="*/ 4 h 8"/>
                      <a:gd name="T2" fmla="*/ 2 w 8"/>
                      <a:gd name="T3" fmla="*/ 6 h 8"/>
                      <a:gd name="T4" fmla="*/ 4 w 8"/>
                      <a:gd name="T5" fmla="*/ 5 h 8"/>
                      <a:gd name="T6" fmla="*/ 3 w 8"/>
                      <a:gd name="T7" fmla="*/ 2 h 8"/>
                      <a:gd name="T8" fmla="*/ 1 w 8"/>
                      <a:gd name="T9" fmla="*/ 3 h 8"/>
                      <a:gd name="T10" fmla="*/ 3 w 8"/>
                      <a:gd name="T11" fmla="*/ 6 h 8"/>
                      <a:gd name="T12" fmla="*/ 6 w 8"/>
                      <a:gd name="T13" fmla="*/ 7 h 8"/>
                      <a:gd name="T14" fmla="*/ 7 w 8"/>
                      <a:gd name="T15" fmla="*/ 3 h 8"/>
                      <a:gd name="T16" fmla="*/ 4 w 8"/>
                      <a:gd name="T17" fmla="*/ 3 h 8"/>
                      <a:gd name="T18" fmla="*/ 4 w 8"/>
                      <a:gd name="T19" fmla="*/ 5 h 8"/>
                      <a:gd name="T20" fmla="*/ 6 w 8"/>
                      <a:gd name="T21" fmla="*/ 7 h 8"/>
                      <a:gd name="T22" fmla="*/ 7 w 8"/>
                      <a:gd name="T23" fmla="*/ 2 h 8"/>
                      <a:gd name="T24" fmla="*/ 4 w 8"/>
                      <a:gd name="T25" fmla="*/ 2 h 8"/>
                      <a:gd name="T26" fmla="*/ 3 w 8"/>
                      <a:gd name="T27" fmla="*/ 6 h 8"/>
                      <a:gd name="T28" fmla="*/ 6 w 8"/>
                      <a:gd name="T29" fmla="*/ 6 h 8"/>
                      <a:gd name="T30" fmla="*/ 5 w 8"/>
                      <a:gd name="T31" fmla="*/ 4 h 8"/>
                      <a:gd name="T32" fmla="*/ 3 w 8"/>
                      <a:gd name="T33" fmla="*/ 2 h 8"/>
                      <a:gd name="T34" fmla="*/ 1 w 8"/>
                      <a:gd name="T35" fmla="*/ 3 h 8"/>
                      <a:gd name="T36" fmla="*/ 2 w 8"/>
                      <a:gd name="T37" fmla="*/ 6 h 8"/>
                      <a:gd name="T38" fmla="*/ 5 w 8"/>
                      <a:gd name="T39" fmla="*/ 6 h 8"/>
                      <a:gd name="T40" fmla="*/ 4 w 8"/>
                      <a:gd name="T41" fmla="*/ 3 h 8"/>
                      <a:gd name="T42" fmla="*/ 1 w 8"/>
                      <a:gd name="T43"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 h="8">
                        <a:moveTo>
                          <a:pt x="1" y="4"/>
                        </a:moveTo>
                        <a:cubicBezTo>
                          <a:pt x="1" y="5"/>
                          <a:pt x="2" y="5"/>
                          <a:pt x="2" y="6"/>
                        </a:cubicBezTo>
                        <a:cubicBezTo>
                          <a:pt x="3" y="6"/>
                          <a:pt x="4" y="6"/>
                          <a:pt x="4" y="5"/>
                        </a:cubicBezTo>
                        <a:cubicBezTo>
                          <a:pt x="4" y="4"/>
                          <a:pt x="4" y="3"/>
                          <a:pt x="3" y="2"/>
                        </a:cubicBezTo>
                        <a:cubicBezTo>
                          <a:pt x="2" y="0"/>
                          <a:pt x="0" y="1"/>
                          <a:pt x="1" y="3"/>
                        </a:cubicBezTo>
                        <a:cubicBezTo>
                          <a:pt x="1" y="4"/>
                          <a:pt x="3" y="5"/>
                          <a:pt x="3" y="6"/>
                        </a:cubicBezTo>
                        <a:cubicBezTo>
                          <a:pt x="3" y="8"/>
                          <a:pt x="6" y="8"/>
                          <a:pt x="6" y="7"/>
                        </a:cubicBezTo>
                        <a:cubicBezTo>
                          <a:pt x="6" y="5"/>
                          <a:pt x="7" y="4"/>
                          <a:pt x="7" y="3"/>
                        </a:cubicBezTo>
                        <a:cubicBezTo>
                          <a:pt x="6" y="3"/>
                          <a:pt x="5" y="3"/>
                          <a:pt x="4" y="3"/>
                        </a:cubicBezTo>
                        <a:cubicBezTo>
                          <a:pt x="5" y="4"/>
                          <a:pt x="5" y="4"/>
                          <a:pt x="4" y="5"/>
                        </a:cubicBezTo>
                        <a:cubicBezTo>
                          <a:pt x="3" y="6"/>
                          <a:pt x="5" y="8"/>
                          <a:pt x="6" y="7"/>
                        </a:cubicBezTo>
                        <a:cubicBezTo>
                          <a:pt x="7" y="6"/>
                          <a:pt x="8" y="4"/>
                          <a:pt x="7" y="2"/>
                        </a:cubicBezTo>
                        <a:cubicBezTo>
                          <a:pt x="7" y="1"/>
                          <a:pt x="5" y="1"/>
                          <a:pt x="4" y="2"/>
                        </a:cubicBezTo>
                        <a:cubicBezTo>
                          <a:pt x="4" y="4"/>
                          <a:pt x="4" y="5"/>
                          <a:pt x="3" y="6"/>
                        </a:cubicBezTo>
                        <a:cubicBezTo>
                          <a:pt x="4" y="6"/>
                          <a:pt x="5" y="6"/>
                          <a:pt x="6" y="6"/>
                        </a:cubicBezTo>
                        <a:cubicBezTo>
                          <a:pt x="6" y="5"/>
                          <a:pt x="6" y="4"/>
                          <a:pt x="5" y="4"/>
                        </a:cubicBezTo>
                        <a:cubicBezTo>
                          <a:pt x="5" y="3"/>
                          <a:pt x="4" y="2"/>
                          <a:pt x="3" y="2"/>
                        </a:cubicBezTo>
                        <a:cubicBezTo>
                          <a:pt x="2" y="2"/>
                          <a:pt x="2" y="2"/>
                          <a:pt x="1" y="3"/>
                        </a:cubicBezTo>
                        <a:cubicBezTo>
                          <a:pt x="1" y="4"/>
                          <a:pt x="2" y="5"/>
                          <a:pt x="2" y="6"/>
                        </a:cubicBezTo>
                        <a:cubicBezTo>
                          <a:pt x="2" y="8"/>
                          <a:pt x="5" y="7"/>
                          <a:pt x="5" y="6"/>
                        </a:cubicBezTo>
                        <a:cubicBezTo>
                          <a:pt x="5" y="5"/>
                          <a:pt x="4" y="4"/>
                          <a:pt x="4" y="3"/>
                        </a:cubicBezTo>
                        <a:cubicBezTo>
                          <a:pt x="3" y="1"/>
                          <a:pt x="1" y="2"/>
                          <a:pt x="1"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2" name="Freeform 338"/>
                  <p:cNvSpPr/>
                  <p:nvPr/>
                </p:nvSpPr>
                <p:spPr bwMode="auto">
                  <a:xfrm>
                    <a:off x="536" y="1469"/>
                    <a:ext cx="4" cy="35"/>
                  </a:xfrm>
                  <a:custGeom>
                    <a:avLst/>
                    <a:gdLst>
                      <a:gd name="T0" fmla="*/ 5 w 7"/>
                      <a:gd name="T1" fmla="*/ 51 h 53"/>
                      <a:gd name="T2" fmla="*/ 6 w 7"/>
                      <a:gd name="T3" fmla="*/ 20 h 53"/>
                      <a:gd name="T4" fmla="*/ 4 w 7"/>
                      <a:gd name="T5" fmla="*/ 2 h 53"/>
                      <a:gd name="T6" fmla="*/ 1 w 7"/>
                      <a:gd name="T7" fmla="*/ 3 h 53"/>
                      <a:gd name="T8" fmla="*/ 3 w 7"/>
                      <a:gd name="T9" fmla="*/ 22 h 53"/>
                      <a:gd name="T10" fmla="*/ 2 w 7"/>
                      <a:gd name="T11" fmla="*/ 51 h 53"/>
                      <a:gd name="T12" fmla="*/ 5 w 7"/>
                      <a:gd name="T13" fmla="*/ 51 h 53"/>
                    </a:gdLst>
                    <a:ahLst/>
                    <a:cxnLst>
                      <a:cxn ang="0">
                        <a:pos x="T0" y="T1"/>
                      </a:cxn>
                      <a:cxn ang="0">
                        <a:pos x="T2" y="T3"/>
                      </a:cxn>
                      <a:cxn ang="0">
                        <a:pos x="T4" y="T5"/>
                      </a:cxn>
                      <a:cxn ang="0">
                        <a:pos x="T6" y="T7"/>
                      </a:cxn>
                      <a:cxn ang="0">
                        <a:pos x="T8" y="T9"/>
                      </a:cxn>
                      <a:cxn ang="0">
                        <a:pos x="T10" y="T11"/>
                      </a:cxn>
                      <a:cxn ang="0">
                        <a:pos x="T12" y="T13"/>
                      </a:cxn>
                    </a:cxnLst>
                    <a:rect l="0" t="0" r="r" b="b"/>
                    <a:pathLst>
                      <a:path w="7" h="53">
                        <a:moveTo>
                          <a:pt x="5" y="51"/>
                        </a:moveTo>
                        <a:cubicBezTo>
                          <a:pt x="5" y="41"/>
                          <a:pt x="5" y="30"/>
                          <a:pt x="6" y="20"/>
                        </a:cubicBezTo>
                        <a:cubicBezTo>
                          <a:pt x="6" y="14"/>
                          <a:pt x="7" y="7"/>
                          <a:pt x="4" y="2"/>
                        </a:cubicBezTo>
                        <a:cubicBezTo>
                          <a:pt x="3" y="0"/>
                          <a:pt x="0" y="2"/>
                          <a:pt x="1" y="3"/>
                        </a:cubicBezTo>
                        <a:cubicBezTo>
                          <a:pt x="4" y="9"/>
                          <a:pt x="3" y="16"/>
                          <a:pt x="3" y="22"/>
                        </a:cubicBezTo>
                        <a:cubicBezTo>
                          <a:pt x="2" y="32"/>
                          <a:pt x="2" y="42"/>
                          <a:pt x="2" y="51"/>
                        </a:cubicBezTo>
                        <a:cubicBezTo>
                          <a:pt x="2" y="53"/>
                          <a:pt x="5" y="53"/>
                          <a:pt x="5" y="5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3" name="Freeform 339"/>
                  <p:cNvSpPr/>
                  <p:nvPr/>
                </p:nvSpPr>
                <p:spPr bwMode="auto">
                  <a:xfrm>
                    <a:off x="517" y="1470"/>
                    <a:ext cx="21" cy="6"/>
                  </a:xfrm>
                  <a:custGeom>
                    <a:avLst/>
                    <a:gdLst>
                      <a:gd name="T0" fmla="*/ 4 w 32"/>
                      <a:gd name="T1" fmla="*/ 6 h 10"/>
                      <a:gd name="T2" fmla="*/ 3 w 32"/>
                      <a:gd name="T3" fmla="*/ 3 h 10"/>
                      <a:gd name="T4" fmla="*/ 0 w 32"/>
                      <a:gd name="T5" fmla="*/ 3 h 10"/>
                      <a:gd name="T6" fmla="*/ 0 w 32"/>
                      <a:gd name="T7" fmla="*/ 7 h 10"/>
                      <a:gd name="T8" fmla="*/ 3 w 32"/>
                      <a:gd name="T9" fmla="*/ 8 h 10"/>
                      <a:gd name="T10" fmla="*/ 13 w 32"/>
                      <a:gd name="T11" fmla="*/ 4 h 10"/>
                      <a:gd name="T12" fmla="*/ 30 w 32"/>
                      <a:gd name="T13" fmla="*/ 5 h 10"/>
                      <a:gd name="T14" fmla="*/ 29 w 32"/>
                      <a:gd name="T15" fmla="*/ 2 h 10"/>
                      <a:gd name="T16" fmla="*/ 28 w 32"/>
                      <a:gd name="T17" fmla="*/ 3 h 10"/>
                      <a:gd name="T18" fmla="*/ 30 w 32"/>
                      <a:gd name="T19" fmla="*/ 5 h 10"/>
                      <a:gd name="T20" fmla="*/ 31 w 32"/>
                      <a:gd name="T21" fmla="*/ 4 h 10"/>
                      <a:gd name="T22" fmla="*/ 30 w 32"/>
                      <a:gd name="T23" fmla="*/ 2 h 10"/>
                      <a:gd name="T24" fmla="*/ 17 w 32"/>
                      <a:gd name="T25" fmla="*/ 1 h 10"/>
                      <a:gd name="T26" fmla="*/ 6 w 32"/>
                      <a:gd name="T27" fmla="*/ 0 h 10"/>
                      <a:gd name="T28" fmla="*/ 0 w 32"/>
                      <a:gd name="T29" fmla="*/ 8 h 10"/>
                      <a:gd name="T30" fmla="*/ 3 w 32"/>
                      <a:gd name="T31" fmla="*/ 8 h 10"/>
                      <a:gd name="T32" fmla="*/ 3 w 32"/>
                      <a:gd name="T33" fmla="*/ 3 h 10"/>
                      <a:gd name="T34" fmla="*/ 0 w 32"/>
                      <a:gd name="T35" fmla="*/ 3 h 10"/>
                      <a:gd name="T36" fmla="*/ 1 w 32"/>
                      <a:gd name="T37" fmla="*/ 6 h 10"/>
                      <a:gd name="T38" fmla="*/ 4 w 32"/>
                      <a:gd name="T39"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2" h="10">
                        <a:moveTo>
                          <a:pt x="4" y="6"/>
                        </a:moveTo>
                        <a:cubicBezTo>
                          <a:pt x="4" y="5"/>
                          <a:pt x="3" y="4"/>
                          <a:pt x="3" y="3"/>
                        </a:cubicBezTo>
                        <a:cubicBezTo>
                          <a:pt x="3" y="1"/>
                          <a:pt x="0" y="1"/>
                          <a:pt x="0" y="3"/>
                        </a:cubicBezTo>
                        <a:cubicBezTo>
                          <a:pt x="1" y="4"/>
                          <a:pt x="0" y="6"/>
                          <a:pt x="0" y="7"/>
                        </a:cubicBezTo>
                        <a:cubicBezTo>
                          <a:pt x="1" y="8"/>
                          <a:pt x="2" y="8"/>
                          <a:pt x="3" y="8"/>
                        </a:cubicBezTo>
                        <a:cubicBezTo>
                          <a:pt x="3" y="2"/>
                          <a:pt x="9" y="3"/>
                          <a:pt x="13" y="4"/>
                        </a:cubicBezTo>
                        <a:cubicBezTo>
                          <a:pt x="19" y="5"/>
                          <a:pt x="24" y="4"/>
                          <a:pt x="30" y="5"/>
                        </a:cubicBezTo>
                        <a:cubicBezTo>
                          <a:pt x="30" y="4"/>
                          <a:pt x="30" y="3"/>
                          <a:pt x="29" y="2"/>
                        </a:cubicBezTo>
                        <a:cubicBezTo>
                          <a:pt x="29" y="3"/>
                          <a:pt x="29" y="3"/>
                          <a:pt x="28" y="3"/>
                        </a:cubicBezTo>
                        <a:cubicBezTo>
                          <a:pt x="27" y="4"/>
                          <a:pt x="29" y="6"/>
                          <a:pt x="30" y="5"/>
                        </a:cubicBezTo>
                        <a:cubicBezTo>
                          <a:pt x="31" y="5"/>
                          <a:pt x="31" y="5"/>
                          <a:pt x="31" y="4"/>
                        </a:cubicBezTo>
                        <a:cubicBezTo>
                          <a:pt x="32" y="3"/>
                          <a:pt x="31" y="2"/>
                          <a:pt x="30" y="2"/>
                        </a:cubicBezTo>
                        <a:cubicBezTo>
                          <a:pt x="26" y="2"/>
                          <a:pt x="22" y="2"/>
                          <a:pt x="17" y="1"/>
                        </a:cubicBezTo>
                        <a:cubicBezTo>
                          <a:pt x="13" y="1"/>
                          <a:pt x="10" y="0"/>
                          <a:pt x="6" y="0"/>
                        </a:cubicBezTo>
                        <a:cubicBezTo>
                          <a:pt x="1" y="1"/>
                          <a:pt x="0" y="4"/>
                          <a:pt x="0" y="8"/>
                        </a:cubicBezTo>
                        <a:cubicBezTo>
                          <a:pt x="0" y="9"/>
                          <a:pt x="3" y="10"/>
                          <a:pt x="3" y="8"/>
                        </a:cubicBezTo>
                        <a:cubicBezTo>
                          <a:pt x="3" y="6"/>
                          <a:pt x="3" y="5"/>
                          <a:pt x="3" y="3"/>
                        </a:cubicBezTo>
                        <a:cubicBezTo>
                          <a:pt x="2" y="3"/>
                          <a:pt x="1" y="3"/>
                          <a:pt x="0" y="3"/>
                        </a:cubicBezTo>
                        <a:cubicBezTo>
                          <a:pt x="1" y="4"/>
                          <a:pt x="1" y="5"/>
                          <a:pt x="1" y="6"/>
                        </a:cubicBezTo>
                        <a:cubicBezTo>
                          <a:pt x="1" y="8"/>
                          <a:pt x="4" y="8"/>
                          <a:pt x="4"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4" name="Freeform 340"/>
                  <p:cNvSpPr/>
                  <p:nvPr/>
                </p:nvSpPr>
                <p:spPr bwMode="auto">
                  <a:xfrm>
                    <a:off x="519" y="1469"/>
                    <a:ext cx="21" cy="6"/>
                  </a:xfrm>
                  <a:custGeom>
                    <a:avLst/>
                    <a:gdLst>
                      <a:gd name="T0" fmla="*/ 3 w 31"/>
                      <a:gd name="T1" fmla="*/ 6 h 9"/>
                      <a:gd name="T2" fmla="*/ 5 w 31"/>
                      <a:gd name="T3" fmla="*/ 7 h 9"/>
                      <a:gd name="T4" fmla="*/ 10 w 31"/>
                      <a:gd name="T5" fmla="*/ 6 h 9"/>
                      <a:gd name="T6" fmla="*/ 10 w 31"/>
                      <a:gd name="T7" fmla="*/ 3 h 9"/>
                      <a:gd name="T8" fmla="*/ 2 w 31"/>
                      <a:gd name="T9" fmla="*/ 4 h 9"/>
                      <a:gd name="T10" fmla="*/ 2 w 31"/>
                      <a:gd name="T11" fmla="*/ 7 h 9"/>
                      <a:gd name="T12" fmla="*/ 9 w 31"/>
                      <a:gd name="T13" fmla="*/ 6 h 9"/>
                      <a:gd name="T14" fmla="*/ 8 w 31"/>
                      <a:gd name="T15" fmla="*/ 3 h 9"/>
                      <a:gd name="T16" fmla="*/ 4 w 31"/>
                      <a:gd name="T17" fmla="*/ 3 h 9"/>
                      <a:gd name="T18" fmla="*/ 4 w 31"/>
                      <a:gd name="T19" fmla="*/ 6 h 9"/>
                      <a:gd name="T20" fmla="*/ 16 w 31"/>
                      <a:gd name="T21" fmla="*/ 5 h 9"/>
                      <a:gd name="T22" fmla="*/ 16 w 31"/>
                      <a:gd name="T23" fmla="*/ 2 h 9"/>
                      <a:gd name="T24" fmla="*/ 10 w 31"/>
                      <a:gd name="T25" fmla="*/ 3 h 9"/>
                      <a:gd name="T26" fmla="*/ 11 w 31"/>
                      <a:gd name="T27" fmla="*/ 6 h 9"/>
                      <a:gd name="T28" fmla="*/ 21 w 31"/>
                      <a:gd name="T29" fmla="*/ 5 h 9"/>
                      <a:gd name="T30" fmla="*/ 21 w 31"/>
                      <a:gd name="T31" fmla="*/ 2 h 9"/>
                      <a:gd name="T32" fmla="*/ 8 w 31"/>
                      <a:gd name="T33" fmla="*/ 3 h 9"/>
                      <a:gd name="T34" fmla="*/ 9 w 31"/>
                      <a:gd name="T35" fmla="*/ 5 h 9"/>
                      <a:gd name="T36" fmla="*/ 21 w 31"/>
                      <a:gd name="T37" fmla="*/ 4 h 9"/>
                      <a:gd name="T38" fmla="*/ 21 w 31"/>
                      <a:gd name="T39" fmla="*/ 1 h 9"/>
                      <a:gd name="T40" fmla="*/ 15 w 31"/>
                      <a:gd name="T41" fmla="*/ 1 h 9"/>
                      <a:gd name="T42" fmla="*/ 15 w 31"/>
                      <a:gd name="T43" fmla="*/ 4 h 9"/>
                      <a:gd name="T44" fmla="*/ 28 w 31"/>
                      <a:gd name="T45" fmla="*/ 2 h 9"/>
                      <a:gd name="T46" fmla="*/ 30 w 31"/>
                      <a:gd name="T47" fmla="*/ 5 h 9"/>
                      <a:gd name="T48" fmla="*/ 30 w 31"/>
                      <a:gd name="T49" fmla="*/ 4 h 9"/>
                      <a:gd name="T50" fmla="*/ 31 w 31"/>
                      <a:gd name="T51" fmla="*/ 3 h 9"/>
                      <a:gd name="T52" fmla="*/ 31 w 31"/>
                      <a:gd name="T53" fmla="*/ 3 h 9"/>
                      <a:gd name="T54" fmla="*/ 30 w 31"/>
                      <a:gd name="T55" fmla="*/ 1 h 9"/>
                      <a:gd name="T56" fmla="*/ 15 w 31"/>
                      <a:gd name="T57" fmla="*/ 1 h 9"/>
                      <a:gd name="T58" fmla="*/ 16 w 31"/>
                      <a:gd name="T59" fmla="*/ 4 h 9"/>
                      <a:gd name="T60" fmla="*/ 21 w 31"/>
                      <a:gd name="T61" fmla="*/ 4 h 9"/>
                      <a:gd name="T62" fmla="*/ 21 w 31"/>
                      <a:gd name="T63" fmla="*/ 1 h 9"/>
                      <a:gd name="T64" fmla="*/ 7 w 31"/>
                      <a:gd name="T65" fmla="*/ 3 h 9"/>
                      <a:gd name="T66" fmla="*/ 8 w 31"/>
                      <a:gd name="T67" fmla="*/ 6 h 9"/>
                      <a:gd name="T68" fmla="*/ 21 w 31"/>
                      <a:gd name="T69" fmla="*/ 5 h 9"/>
                      <a:gd name="T70" fmla="*/ 21 w 31"/>
                      <a:gd name="T71" fmla="*/ 2 h 9"/>
                      <a:gd name="T72" fmla="*/ 10 w 31"/>
                      <a:gd name="T73" fmla="*/ 3 h 9"/>
                      <a:gd name="T74" fmla="*/ 11 w 31"/>
                      <a:gd name="T75" fmla="*/ 6 h 9"/>
                      <a:gd name="T76" fmla="*/ 16 w 31"/>
                      <a:gd name="T77" fmla="*/ 5 h 9"/>
                      <a:gd name="T78" fmla="*/ 16 w 31"/>
                      <a:gd name="T79" fmla="*/ 2 h 9"/>
                      <a:gd name="T80" fmla="*/ 3 w 31"/>
                      <a:gd name="T81" fmla="*/ 4 h 9"/>
                      <a:gd name="T82" fmla="*/ 4 w 31"/>
                      <a:gd name="T83" fmla="*/ 6 h 9"/>
                      <a:gd name="T84" fmla="*/ 9 w 31"/>
                      <a:gd name="T85" fmla="*/ 6 h 9"/>
                      <a:gd name="T86" fmla="*/ 8 w 31"/>
                      <a:gd name="T87" fmla="*/ 3 h 9"/>
                      <a:gd name="T88" fmla="*/ 2 w 31"/>
                      <a:gd name="T89" fmla="*/ 4 h 9"/>
                      <a:gd name="T90" fmla="*/ 2 w 31"/>
                      <a:gd name="T91" fmla="*/ 7 h 9"/>
                      <a:gd name="T92" fmla="*/ 11 w 31"/>
                      <a:gd name="T93" fmla="*/ 6 h 9"/>
                      <a:gd name="T94" fmla="*/ 10 w 31"/>
                      <a:gd name="T95" fmla="*/ 3 h 9"/>
                      <a:gd name="T96" fmla="*/ 1 w 31"/>
                      <a:gd name="T97" fmla="*/ 5 h 9"/>
                      <a:gd name="T98" fmla="*/ 0 w 31"/>
                      <a:gd name="T99" fmla="*/ 6 h 9"/>
                      <a:gd name="T100" fmla="*/ 1 w 31"/>
                      <a:gd name="T101" fmla="*/ 8 h 9"/>
                      <a:gd name="T102" fmla="*/ 3 w 31"/>
                      <a:gd name="T103" fmla="*/ 6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1" h="9">
                        <a:moveTo>
                          <a:pt x="3" y="6"/>
                        </a:moveTo>
                        <a:cubicBezTo>
                          <a:pt x="3" y="7"/>
                          <a:pt x="4" y="8"/>
                          <a:pt x="5" y="7"/>
                        </a:cubicBezTo>
                        <a:cubicBezTo>
                          <a:pt x="7" y="6"/>
                          <a:pt x="9" y="6"/>
                          <a:pt x="10" y="6"/>
                        </a:cubicBezTo>
                        <a:cubicBezTo>
                          <a:pt x="10" y="5"/>
                          <a:pt x="10" y="4"/>
                          <a:pt x="10" y="3"/>
                        </a:cubicBezTo>
                        <a:cubicBezTo>
                          <a:pt x="7" y="4"/>
                          <a:pt x="5" y="4"/>
                          <a:pt x="2" y="4"/>
                        </a:cubicBezTo>
                        <a:cubicBezTo>
                          <a:pt x="2" y="5"/>
                          <a:pt x="2" y="6"/>
                          <a:pt x="2" y="7"/>
                        </a:cubicBezTo>
                        <a:cubicBezTo>
                          <a:pt x="5" y="7"/>
                          <a:pt x="7" y="6"/>
                          <a:pt x="9" y="6"/>
                        </a:cubicBezTo>
                        <a:cubicBezTo>
                          <a:pt x="11" y="5"/>
                          <a:pt x="10" y="3"/>
                          <a:pt x="8" y="3"/>
                        </a:cubicBezTo>
                        <a:cubicBezTo>
                          <a:pt x="7" y="3"/>
                          <a:pt x="5" y="3"/>
                          <a:pt x="4" y="3"/>
                        </a:cubicBezTo>
                        <a:cubicBezTo>
                          <a:pt x="4" y="4"/>
                          <a:pt x="4" y="5"/>
                          <a:pt x="4" y="6"/>
                        </a:cubicBezTo>
                        <a:cubicBezTo>
                          <a:pt x="8" y="5"/>
                          <a:pt x="12" y="5"/>
                          <a:pt x="16" y="5"/>
                        </a:cubicBezTo>
                        <a:cubicBezTo>
                          <a:pt x="18" y="5"/>
                          <a:pt x="18" y="3"/>
                          <a:pt x="16" y="2"/>
                        </a:cubicBezTo>
                        <a:cubicBezTo>
                          <a:pt x="14" y="2"/>
                          <a:pt x="12" y="3"/>
                          <a:pt x="10" y="3"/>
                        </a:cubicBezTo>
                        <a:cubicBezTo>
                          <a:pt x="8" y="3"/>
                          <a:pt x="9" y="6"/>
                          <a:pt x="11" y="6"/>
                        </a:cubicBezTo>
                        <a:cubicBezTo>
                          <a:pt x="14" y="5"/>
                          <a:pt x="17" y="5"/>
                          <a:pt x="21" y="5"/>
                        </a:cubicBezTo>
                        <a:cubicBezTo>
                          <a:pt x="21" y="4"/>
                          <a:pt x="21" y="3"/>
                          <a:pt x="21" y="2"/>
                        </a:cubicBezTo>
                        <a:cubicBezTo>
                          <a:pt x="16" y="2"/>
                          <a:pt x="12" y="3"/>
                          <a:pt x="8" y="3"/>
                        </a:cubicBezTo>
                        <a:cubicBezTo>
                          <a:pt x="8" y="4"/>
                          <a:pt x="9" y="4"/>
                          <a:pt x="9" y="5"/>
                        </a:cubicBezTo>
                        <a:cubicBezTo>
                          <a:pt x="12" y="2"/>
                          <a:pt x="17" y="3"/>
                          <a:pt x="21" y="4"/>
                        </a:cubicBezTo>
                        <a:cubicBezTo>
                          <a:pt x="23" y="4"/>
                          <a:pt x="23" y="1"/>
                          <a:pt x="21" y="1"/>
                        </a:cubicBezTo>
                        <a:cubicBezTo>
                          <a:pt x="19" y="1"/>
                          <a:pt x="17" y="1"/>
                          <a:pt x="15" y="1"/>
                        </a:cubicBezTo>
                        <a:cubicBezTo>
                          <a:pt x="13" y="2"/>
                          <a:pt x="14" y="4"/>
                          <a:pt x="15" y="4"/>
                        </a:cubicBezTo>
                        <a:cubicBezTo>
                          <a:pt x="20" y="4"/>
                          <a:pt x="24" y="4"/>
                          <a:pt x="28" y="2"/>
                        </a:cubicBezTo>
                        <a:cubicBezTo>
                          <a:pt x="27" y="3"/>
                          <a:pt x="28" y="6"/>
                          <a:pt x="30" y="5"/>
                        </a:cubicBezTo>
                        <a:cubicBezTo>
                          <a:pt x="30" y="5"/>
                          <a:pt x="30" y="5"/>
                          <a:pt x="30" y="4"/>
                        </a:cubicBezTo>
                        <a:cubicBezTo>
                          <a:pt x="31" y="4"/>
                          <a:pt x="31" y="4"/>
                          <a:pt x="31" y="3"/>
                        </a:cubicBezTo>
                        <a:cubicBezTo>
                          <a:pt x="31" y="3"/>
                          <a:pt x="31" y="3"/>
                          <a:pt x="31" y="3"/>
                        </a:cubicBezTo>
                        <a:cubicBezTo>
                          <a:pt x="31" y="2"/>
                          <a:pt x="31" y="2"/>
                          <a:pt x="30" y="1"/>
                        </a:cubicBezTo>
                        <a:cubicBezTo>
                          <a:pt x="25" y="1"/>
                          <a:pt x="20" y="1"/>
                          <a:pt x="15" y="1"/>
                        </a:cubicBezTo>
                        <a:cubicBezTo>
                          <a:pt x="15" y="2"/>
                          <a:pt x="16" y="3"/>
                          <a:pt x="16" y="4"/>
                        </a:cubicBezTo>
                        <a:cubicBezTo>
                          <a:pt x="17" y="4"/>
                          <a:pt x="19" y="3"/>
                          <a:pt x="21" y="4"/>
                        </a:cubicBezTo>
                        <a:cubicBezTo>
                          <a:pt x="21" y="3"/>
                          <a:pt x="21" y="2"/>
                          <a:pt x="21" y="1"/>
                        </a:cubicBezTo>
                        <a:cubicBezTo>
                          <a:pt x="16" y="1"/>
                          <a:pt x="11" y="0"/>
                          <a:pt x="7" y="3"/>
                        </a:cubicBezTo>
                        <a:cubicBezTo>
                          <a:pt x="6" y="4"/>
                          <a:pt x="7" y="5"/>
                          <a:pt x="8" y="6"/>
                        </a:cubicBezTo>
                        <a:cubicBezTo>
                          <a:pt x="12" y="6"/>
                          <a:pt x="16" y="5"/>
                          <a:pt x="21" y="5"/>
                        </a:cubicBezTo>
                        <a:cubicBezTo>
                          <a:pt x="22" y="5"/>
                          <a:pt x="22" y="2"/>
                          <a:pt x="21" y="2"/>
                        </a:cubicBezTo>
                        <a:cubicBezTo>
                          <a:pt x="17" y="2"/>
                          <a:pt x="14" y="2"/>
                          <a:pt x="10" y="3"/>
                        </a:cubicBezTo>
                        <a:cubicBezTo>
                          <a:pt x="10" y="4"/>
                          <a:pt x="11" y="5"/>
                          <a:pt x="11" y="6"/>
                        </a:cubicBezTo>
                        <a:cubicBezTo>
                          <a:pt x="13" y="5"/>
                          <a:pt x="14" y="5"/>
                          <a:pt x="16" y="5"/>
                        </a:cubicBezTo>
                        <a:cubicBezTo>
                          <a:pt x="16" y="4"/>
                          <a:pt x="16" y="3"/>
                          <a:pt x="16" y="2"/>
                        </a:cubicBezTo>
                        <a:cubicBezTo>
                          <a:pt x="11" y="2"/>
                          <a:pt x="7" y="2"/>
                          <a:pt x="3" y="4"/>
                        </a:cubicBezTo>
                        <a:cubicBezTo>
                          <a:pt x="2" y="4"/>
                          <a:pt x="2" y="6"/>
                          <a:pt x="4" y="6"/>
                        </a:cubicBezTo>
                        <a:cubicBezTo>
                          <a:pt x="5" y="6"/>
                          <a:pt x="7" y="6"/>
                          <a:pt x="9" y="6"/>
                        </a:cubicBezTo>
                        <a:cubicBezTo>
                          <a:pt x="9" y="5"/>
                          <a:pt x="9" y="4"/>
                          <a:pt x="8" y="3"/>
                        </a:cubicBezTo>
                        <a:cubicBezTo>
                          <a:pt x="6" y="3"/>
                          <a:pt x="4" y="4"/>
                          <a:pt x="2" y="4"/>
                        </a:cubicBezTo>
                        <a:cubicBezTo>
                          <a:pt x="0" y="4"/>
                          <a:pt x="0" y="7"/>
                          <a:pt x="2" y="7"/>
                        </a:cubicBezTo>
                        <a:cubicBezTo>
                          <a:pt x="5" y="7"/>
                          <a:pt x="8" y="7"/>
                          <a:pt x="11" y="6"/>
                        </a:cubicBezTo>
                        <a:cubicBezTo>
                          <a:pt x="12" y="6"/>
                          <a:pt x="12" y="3"/>
                          <a:pt x="10" y="3"/>
                        </a:cubicBezTo>
                        <a:cubicBezTo>
                          <a:pt x="7" y="4"/>
                          <a:pt x="4" y="4"/>
                          <a:pt x="1" y="5"/>
                        </a:cubicBezTo>
                        <a:cubicBezTo>
                          <a:pt x="1" y="5"/>
                          <a:pt x="0" y="6"/>
                          <a:pt x="0" y="6"/>
                        </a:cubicBezTo>
                        <a:cubicBezTo>
                          <a:pt x="0" y="7"/>
                          <a:pt x="1" y="8"/>
                          <a:pt x="1" y="8"/>
                        </a:cubicBezTo>
                        <a:cubicBezTo>
                          <a:pt x="3" y="9"/>
                          <a:pt x="4" y="7"/>
                          <a:pt x="3"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5" name="Freeform 341"/>
                  <p:cNvSpPr/>
                  <p:nvPr/>
                </p:nvSpPr>
                <p:spPr bwMode="auto">
                  <a:xfrm>
                    <a:off x="546" y="1469"/>
                    <a:ext cx="9" cy="12"/>
                  </a:xfrm>
                  <a:custGeom>
                    <a:avLst/>
                    <a:gdLst>
                      <a:gd name="T0" fmla="*/ 5 w 14"/>
                      <a:gd name="T1" fmla="*/ 15 h 18"/>
                      <a:gd name="T2" fmla="*/ 5 w 14"/>
                      <a:gd name="T3" fmla="*/ 2 h 18"/>
                      <a:gd name="T4" fmla="*/ 4 w 14"/>
                      <a:gd name="T5" fmla="*/ 3 h 18"/>
                      <a:gd name="T6" fmla="*/ 10 w 14"/>
                      <a:gd name="T7" fmla="*/ 4 h 18"/>
                      <a:gd name="T8" fmla="*/ 10 w 14"/>
                      <a:gd name="T9" fmla="*/ 8 h 18"/>
                      <a:gd name="T10" fmla="*/ 10 w 14"/>
                      <a:gd name="T11" fmla="*/ 16 h 18"/>
                      <a:gd name="T12" fmla="*/ 11 w 14"/>
                      <a:gd name="T13" fmla="*/ 15 h 18"/>
                      <a:gd name="T14" fmla="*/ 3 w 14"/>
                      <a:gd name="T15" fmla="*/ 15 h 18"/>
                      <a:gd name="T16" fmla="*/ 2 w 14"/>
                      <a:gd name="T17" fmla="*/ 17 h 18"/>
                      <a:gd name="T18" fmla="*/ 11 w 14"/>
                      <a:gd name="T19" fmla="*/ 18 h 18"/>
                      <a:gd name="T20" fmla="*/ 13 w 14"/>
                      <a:gd name="T21" fmla="*/ 16 h 18"/>
                      <a:gd name="T22" fmla="*/ 13 w 14"/>
                      <a:gd name="T23" fmla="*/ 4 h 18"/>
                      <a:gd name="T24" fmla="*/ 4 w 14"/>
                      <a:gd name="T25" fmla="*/ 1 h 18"/>
                      <a:gd name="T26" fmla="*/ 3 w 14"/>
                      <a:gd name="T27" fmla="*/ 2 h 18"/>
                      <a:gd name="T28" fmla="*/ 2 w 14"/>
                      <a:gd name="T29" fmla="*/ 15 h 18"/>
                      <a:gd name="T30" fmla="*/ 5 w 14"/>
                      <a:gd name="T31" fmla="*/ 15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 h="18">
                        <a:moveTo>
                          <a:pt x="5" y="15"/>
                        </a:moveTo>
                        <a:cubicBezTo>
                          <a:pt x="5" y="11"/>
                          <a:pt x="5" y="6"/>
                          <a:pt x="5" y="2"/>
                        </a:cubicBezTo>
                        <a:cubicBezTo>
                          <a:pt x="5" y="2"/>
                          <a:pt x="4" y="3"/>
                          <a:pt x="4" y="3"/>
                        </a:cubicBezTo>
                        <a:cubicBezTo>
                          <a:pt x="6" y="3"/>
                          <a:pt x="9" y="3"/>
                          <a:pt x="10" y="4"/>
                        </a:cubicBezTo>
                        <a:cubicBezTo>
                          <a:pt x="11" y="5"/>
                          <a:pt x="10" y="7"/>
                          <a:pt x="10" y="8"/>
                        </a:cubicBezTo>
                        <a:cubicBezTo>
                          <a:pt x="10" y="11"/>
                          <a:pt x="10" y="13"/>
                          <a:pt x="10" y="16"/>
                        </a:cubicBezTo>
                        <a:cubicBezTo>
                          <a:pt x="10" y="16"/>
                          <a:pt x="10" y="15"/>
                          <a:pt x="11" y="15"/>
                        </a:cubicBezTo>
                        <a:cubicBezTo>
                          <a:pt x="8" y="16"/>
                          <a:pt x="5" y="15"/>
                          <a:pt x="3" y="15"/>
                        </a:cubicBezTo>
                        <a:cubicBezTo>
                          <a:pt x="1" y="14"/>
                          <a:pt x="0" y="17"/>
                          <a:pt x="2" y="17"/>
                        </a:cubicBezTo>
                        <a:cubicBezTo>
                          <a:pt x="5" y="18"/>
                          <a:pt x="8" y="18"/>
                          <a:pt x="11" y="18"/>
                        </a:cubicBezTo>
                        <a:cubicBezTo>
                          <a:pt x="12" y="17"/>
                          <a:pt x="12" y="17"/>
                          <a:pt x="13" y="16"/>
                        </a:cubicBezTo>
                        <a:cubicBezTo>
                          <a:pt x="13" y="12"/>
                          <a:pt x="14" y="8"/>
                          <a:pt x="13" y="4"/>
                        </a:cubicBezTo>
                        <a:cubicBezTo>
                          <a:pt x="12" y="0"/>
                          <a:pt x="7" y="0"/>
                          <a:pt x="4" y="1"/>
                        </a:cubicBezTo>
                        <a:cubicBezTo>
                          <a:pt x="3" y="1"/>
                          <a:pt x="3" y="1"/>
                          <a:pt x="3" y="2"/>
                        </a:cubicBezTo>
                        <a:cubicBezTo>
                          <a:pt x="2" y="6"/>
                          <a:pt x="2" y="11"/>
                          <a:pt x="2" y="15"/>
                        </a:cubicBezTo>
                        <a:cubicBezTo>
                          <a:pt x="2" y="17"/>
                          <a:pt x="5" y="17"/>
                          <a:pt x="5"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6" name="Freeform 342"/>
                  <p:cNvSpPr/>
                  <p:nvPr/>
                </p:nvSpPr>
                <p:spPr bwMode="auto">
                  <a:xfrm>
                    <a:off x="552" y="1466"/>
                    <a:ext cx="9" cy="16"/>
                  </a:xfrm>
                  <a:custGeom>
                    <a:avLst/>
                    <a:gdLst>
                      <a:gd name="T0" fmla="*/ 5 w 14"/>
                      <a:gd name="T1" fmla="*/ 21 h 24"/>
                      <a:gd name="T2" fmla="*/ 5 w 14"/>
                      <a:gd name="T3" fmla="*/ 10 h 24"/>
                      <a:gd name="T4" fmla="*/ 5 w 14"/>
                      <a:gd name="T5" fmla="*/ 6 h 24"/>
                      <a:gd name="T6" fmla="*/ 8 w 14"/>
                      <a:gd name="T7" fmla="*/ 3 h 24"/>
                      <a:gd name="T8" fmla="*/ 11 w 14"/>
                      <a:gd name="T9" fmla="*/ 9 h 24"/>
                      <a:gd name="T10" fmla="*/ 11 w 14"/>
                      <a:gd name="T11" fmla="*/ 21 h 24"/>
                      <a:gd name="T12" fmla="*/ 12 w 14"/>
                      <a:gd name="T13" fmla="*/ 20 h 24"/>
                      <a:gd name="T14" fmla="*/ 3 w 14"/>
                      <a:gd name="T15" fmla="*/ 20 h 24"/>
                      <a:gd name="T16" fmla="*/ 2 w 14"/>
                      <a:gd name="T17" fmla="*/ 22 h 24"/>
                      <a:gd name="T18" fmla="*/ 13 w 14"/>
                      <a:gd name="T19" fmla="*/ 23 h 24"/>
                      <a:gd name="T20" fmla="*/ 14 w 14"/>
                      <a:gd name="T21" fmla="*/ 21 h 24"/>
                      <a:gd name="T22" fmla="*/ 14 w 14"/>
                      <a:gd name="T23" fmla="*/ 5 h 24"/>
                      <a:gd name="T24" fmla="*/ 9 w 14"/>
                      <a:gd name="T25" fmla="*/ 1 h 24"/>
                      <a:gd name="T26" fmla="*/ 2 w 14"/>
                      <a:gd name="T27" fmla="*/ 4 h 24"/>
                      <a:gd name="T28" fmla="*/ 2 w 14"/>
                      <a:gd name="T29" fmla="*/ 10 h 24"/>
                      <a:gd name="T30" fmla="*/ 2 w 14"/>
                      <a:gd name="T31" fmla="*/ 21 h 24"/>
                      <a:gd name="T32" fmla="*/ 5 w 14"/>
                      <a:gd name="T33" fmla="*/ 21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4" h="24">
                        <a:moveTo>
                          <a:pt x="5" y="21"/>
                        </a:moveTo>
                        <a:cubicBezTo>
                          <a:pt x="5" y="18"/>
                          <a:pt x="5" y="14"/>
                          <a:pt x="5" y="10"/>
                        </a:cubicBezTo>
                        <a:cubicBezTo>
                          <a:pt x="5" y="9"/>
                          <a:pt x="5" y="7"/>
                          <a:pt x="5" y="6"/>
                        </a:cubicBezTo>
                        <a:cubicBezTo>
                          <a:pt x="5" y="3"/>
                          <a:pt x="6" y="3"/>
                          <a:pt x="8" y="3"/>
                        </a:cubicBezTo>
                        <a:cubicBezTo>
                          <a:pt x="12" y="3"/>
                          <a:pt x="11" y="6"/>
                          <a:pt x="11" y="9"/>
                        </a:cubicBezTo>
                        <a:cubicBezTo>
                          <a:pt x="11" y="13"/>
                          <a:pt x="11" y="17"/>
                          <a:pt x="11" y="21"/>
                        </a:cubicBezTo>
                        <a:cubicBezTo>
                          <a:pt x="11" y="21"/>
                          <a:pt x="12" y="20"/>
                          <a:pt x="12" y="20"/>
                        </a:cubicBezTo>
                        <a:cubicBezTo>
                          <a:pt x="9" y="21"/>
                          <a:pt x="6" y="20"/>
                          <a:pt x="3" y="20"/>
                        </a:cubicBezTo>
                        <a:cubicBezTo>
                          <a:pt x="1" y="19"/>
                          <a:pt x="0" y="22"/>
                          <a:pt x="2" y="22"/>
                        </a:cubicBezTo>
                        <a:cubicBezTo>
                          <a:pt x="6" y="23"/>
                          <a:pt x="9" y="24"/>
                          <a:pt x="13" y="23"/>
                        </a:cubicBezTo>
                        <a:cubicBezTo>
                          <a:pt x="13" y="22"/>
                          <a:pt x="14" y="22"/>
                          <a:pt x="14" y="21"/>
                        </a:cubicBezTo>
                        <a:cubicBezTo>
                          <a:pt x="14" y="16"/>
                          <a:pt x="14" y="10"/>
                          <a:pt x="14" y="5"/>
                        </a:cubicBezTo>
                        <a:cubicBezTo>
                          <a:pt x="14" y="2"/>
                          <a:pt x="12" y="1"/>
                          <a:pt x="9" y="1"/>
                        </a:cubicBezTo>
                        <a:cubicBezTo>
                          <a:pt x="6" y="0"/>
                          <a:pt x="3" y="1"/>
                          <a:pt x="2" y="4"/>
                        </a:cubicBezTo>
                        <a:cubicBezTo>
                          <a:pt x="2" y="6"/>
                          <a:pt x="2" y="8"/>
                          <a:pt x="2" y="10"/>
                        </a:cubicBezTo>
                        <a:cubicBezTo>
                          <a:pt x="2" y="14"/>
                          <a:pt x="2" y="18"/>
                          <a:pt x="2" y="21"/>
                        </a:cubicBezTo>
                        <a:cubicBezTo>
                          <a:pt x="2" y="23"/>
                          <a:pt x="5" y="23"/>
                          <a:pt x="5" y="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7" name="Freeform 343"/>
                  <p:cNvSpPr/>
                  <p:nvPr/>
                </p:nvSpPr>
                <p:spPr bwMode="auto">
                  <a:xfrm>
                    <a:off x="557" y="1462"/>
                    <a:ext cx="11" cy="20"/>
                  </a:xfrm>
                  <a:custGeom>
                    <a:avLst/>
                    <a:gdLst>
                      <a:gd name="T0" fmla="*/ 2 w 16"/>
                      <a:gd name="T1" fmla="*/ 27 h 30"/>
                      <a:gd name="T2" fmla="*/ 2 w 16"/>
                      <a:gd name="T3" fmla="*/ 28 h 30"/>
                      <a:gd name="T4" fmla="*/ 5 w 16"/>
                      <a:gd name="T5" fmla="*/ 28 h 30"/>
                      <a:gd name="T6" fmla="*/ 6 w 16"/>
                      <a:gd name="T7" fmla="*/ 12 h 30"/>
                      <a:gd name="T8" fmla="*/ 7 w 16"/>
                      <a:gd name="T9" fmla="*/ 4 h 30"/>
                      <a:gd name="T10" fmla="*/ 13 w 16"/>
                      <a:gd name="T11" fmla="*/ 4 h 30"/>
                      <a:gd name="T12" fmla="*/ 12 w 16"/>
                      <a:gd name="T13" fmla="*/ 3 h 30"/>
                      <a:gd name="T14" fmla="*/ 12 w 16"/>
                      <a:gd name="T15" fmla="*/ 27 h 30"/>
                      <a:gd name="T16" fmla="*/ 14 w 16"/>
                      <a:gd name="T17" fmla="*/ 26 h 30"/>
                      <a:gd name="T18" fmla="*/ 2 w 16"/>
                      <a:gd name="T19" fmla="*/ 25 h 30"/>
                      <a:gd name="T20" fmla="*/ 2 w 16"/>
                      <a:gd name="T21" fmla="*/ 28 h 30"/>
                      <a:gd name="T22" fmla="*/ 14 w 16"/>
                      <a:gd name="T23" fmla="*/ 29 h 30"/>
                      <a:gd name="T24" fmla="*/ 15 w 16"/>
                      <a:gd name="T25" fmla="*/ 27 h 30"/>
                      <a:gd name="T26" fmla="*/ 15 w 16"/>
                      <a:gd name="T27" fmla="*/ 3 h 30"/>
                      <a:gd name="T28" fmla="*/ 13 w 16"/>
                      <a:gd name="T29" fmla="*/ 2 h 30"/>
                      <a:gd name="T30" fmla="*/ 3 w 16"/>
                      <a:gd name="T31" fmla="*/ 5 h 30"/>
                      <a:gd name="T32" fmla="*/ 2 w 16"/>
                      <a:gd name="T33" fmla="*/ 28 h 30"/>
                      <a:gd name="T34" fmla="*/ 5 w 16"/>
                      <a:gd name="T35" fmla="*/ 28 h 30"/>
                      <a:gd name="T36" fmla="*/ 5 w 16"/>
                      <a:gd name="T37" fmla="*/ 27 h 30"/>
                      <a:gd name="T38" fmla="*/ 2 w 16"/>
                      <a:gd name="T39" fmla="*/ 27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6" h="30">
                        <a:moveTo>
                          <a:pt x="2" y="27"/>
                        </a:moveTo>
                        <a:cubicBezTo>
                          <a:pt x="2" y="27"/>
                          <a:pt x="2" y="28"/>
                          <a:pt x="2" y="28"/>
                        </a:cubicBezTo>
                        <a:cubicBezTo>
                          <a:pt x="2" y="30"/>
                          <a:pt x="4" y="30"/>
                          <a:pt x="5" y="28"/>
                        </a:cubicBezTo>
                        <a:cubicBezTo>
                          <a:pt x="7" y="23"/>
                          <a:pt x="7" y="18"/>
                          <a:pt x="6" y="12"/>
                        </a:cubicBezTo>
                        <a:cubicBezTo>
                          <a:pt x="6" y="11"/>
                          <a:pt x="5" y="4"/>
                          <a:pt x="7" y="4"/>
                        </a:cubicBezTo>
                        <a:cubicBezTo>
                          <a:pt x="9" y="4"/>
                          <a:pt x="11" y="4"/>
                          <a:pt x="13" y="4"/>
                        </a:cubicBezTo>
                        <a:cubicBezTo>
                          <a:pt x="13" y="4"/>
                          <a:pt x="13" y="3"/>
                          <a:pt x="12" y="3"/>
                        </a:cubicBezTo>
                        <a:cubicBezTo>
                          <a:pt x="12" y="11"/>
                          <a:pt x="13" y="19"/>
                          <a:pt x="12" y="27"/>
                        </a:cubicBezTo>
                        <a:cubicBezTo>
                          <a:pt x="13" y="27"/>
                          <a:pt x="13" y="26"/>
                          <a:pt x="14" y="26"/>
                        </a:cubicBezTo>
                        <a:cubicBezTo>
                          <a:pt x="10" y="26"/>
                          <a:pt x="6" y="25"/>
                          <a:pt x="2" y="25"/>
                        </a:cubicBezTo>
                        <a:cubicBezTo>
                          <a:pt x="0" y="25"/>
                          <a:pt x="0" y="28"/>
                          <a:pt x="2" y="28"/>
                        </a:cubicBezTo>
                        <a:cubicBezTo>
                          <a:pt x="6" y="28"/>
                          <a:pt x="10" y="29"/>
                          <a:pt x="14" y="29"/>
                        </a:cubicBezTo>
                        <a:cubicBezTo>
                          <a:pt x="15" y="29"/>
                          <a:pt x="15" y="28"/>
                          <a:pt x="15" y="27"/>
                        </a:cubicBezTo>
                        <a:cubicBezTo>
                          <a:pt x="16" y="19"/>
                          <a:pt x="15" y="11"/>
                          <a:pt x="15" y="3"/>
                        </a:cubicBezTo>
                        <a:cubicBezTo>
                          <a:pt x="15" y="2"/>
                          <a:pt x="14" y="2"/>
                          <a:pt x="13" y="2"/>
                        </a:cubicBezTo>
                        <a:cubicBezTo>
                          <a:pt x="11" y="1"/>
                          <a:pt x="3" y="0"/>
                          <a:pt x="3" y="5"/>
                        </a:cubicBezTo>
                        <a:cubicBezTo>
                          <a:pt x="3" y="12"/>
                          <a:pt x="5" y="20"/>
                          <a:pt x="2" y="28"/>
                        </a:cubicBezTo>
                        <a:cubicBezTo>
                          <a:pt x="3" y="28"/>
                          <a:pt x="4" y="28"/>
                          <a:pt x="5" y="28"/>
                        </a:cubicBezTo>
                        <a:cubicBezTo>
                          <a:pt x="5" y="28"/>
                          <a:pt x="5" y="27"/>
                          <a:pt x="5" y="27"/>
                        </a:cubicBezTo>
                        <a:cubicBezTo>
                          <a:pt x="5" y="25"/>
                          <a:pt x="2" y="25"/>
                          <a:pt x="2" y="2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8" name="Freeform 344"/>
                  <p:cNvSpPr/>
                  <p:nvPr/>
                </p:nvSpPr>
                <p:spPr bwMode="auto">
                  <a:xfrm>
                    <a:off x="564" y="1458"/>
                    <a:ext cx="8" cy="24"/>
                  </a:xfrm>
                  <a:custGeom>
                    <a:avLst/>
                    <a:gdLst>
                      <a:gd name="T0" fmla="*/ 4 w 13"/>
                      <a:gd name="T1" fmla="*/ 33 h 35"/>
                      <a:gd name="T2" fmla="*/ 6 w 13"/>
                      <a:gd name="T3" fmla="*/ 22 h 35"/>
                      <a:gd name="T4" fmla="*/ 4 w 13"/>
                      <a:gd name="T5" fmla="*/ 3 h 35"/>
                      <a:gd name="T6" fmla="*/ 2 w 13"/>
                      <a:gd name="T7" fmla="*/ 4 h 35"/>
                      <a:gd name="T8" fmla="*/ 10 w 13"/>
                      <a:gd name="T9" fmla="*/ 7 h 35"/>
                      <a:gd name="T10" fmla="*/ 10 w 13"/>
                      <a:gd name="T11" fmla="*/ 14 h 35"/>
                      <a:gd name="T12" fmla="*/ 10 w 13"/>
                      <a:gd name="T13" fmla="*/ 33 h 35"/>
                      <a:gd name="T14" fmla="*/ 12 w 13"/>
                      <a:gd name="T15" fmla="*/ 32 h 35"/>
                      <a:gd name="T16" fmla="*/ 3 w 13"/>
                      <a:gd name="T17" fmla="*/ 31 h 35"/>
                      <a:gd name="T18" fmla="*/ 2 w 13"/>
                      <a:gd name="T19" fmla="*/ 34 h 35"/>
                      <a:gd name="T20" fmla="*/ 12 w 13"/>
                      <a:gd name="T21" fmla="*/ 35 h 35"/>
                      <a:gd name="T22" fmla="*/ 13 w 13"/>
                      <a:gd name="T23" fmla="*/ 33 h 35"/>
                      <a:gd name="T24" fmla="*/ 12 w 13"/>
                      <a:gd name="T25" fmla="*/ 5 h 35"/>
                      <a:gd name="T26" fmla="*/ 2 w 13"/>
                      <a:gd name="T27" fmla="*/ 1 h 35"/>
                      <a:gd name="T28" fmla="*/ 1 w 13"/>
                      <a:gd name="T29" fmla="*/ 3 h 35"/>
                      <a:gd name="T30" fmla="*/ 1 w 13"/>
                      <a:gd name="T31" fmla="*/ 16 h 35"/>
                      <a:gd name="T32" fmla="*/ 2 w 13"/>
                      <a:gd name="T33" fmla="*/ 32 h 35"/>
                      <a:gd name="T34" fmla="*/ 4 w 13"/>
                      <a:gd name="T35" fmla="*/ 33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3" h="35">
                        <a:moveTo>
                          <a:pt x="4" y="33"/>
                        </a:moveTo>
                        <a:cubicBezTo>
                          <a:pt x="7" y="30"/>
                          <a:pt x="6" y="26"/>
                          <a:pt x="6" y="22"/>
                        </a:cubicBezTo>
                        <a:cubicBezTo>
                          <a:pt x="5" y="15"/>
                          <a:pt x="4" y="9"/>
                          <a:pt x="4" y="3"/>
                        </a:cubicBezTo>
                        <a:cubicBezTo>
                          <a:pt x="3" y="3"/>
                          <a:pt x="3" y="3"/>
                          <a:pt x="2" y="4"/>
                        </a:cubicBezTo>
                        <a:cubicBezTo>
                          <a:pt x="5" y="4"/>
                          <a:pt x="10" y="2"/>
                          <a:pt x="10" y="7"/>
                        </a:cubicBezTo>
                        <a:cubicBezTo>
                          <a:pt x="10" y="9"/>
                          <a:pt x="10" y="12"/>
                          <a:pt x="10" y="14"/>
                        </a:cubicBezTo>
                        <a:cubicBezTo>
                          <a:pt x="10" y="21"/>
                          <a:pt x="11" y="27"/>
                          <a:pt x="10" y="33"/>
                        </a:cubicBezTo>
                        <a:cubicBezTo>
                          <a:pt x="11" y="33"/>
                          <a:pt x="11" y="32"/>
                          <a:pt x="12" y="32"/>
                        </a:cubicBezTo>
                        <a:cubicBezTo>
                          <a:pt x="9" y="32"/>
                          <a:pt x="6" y="32"/>
                          <a:pt x="3" y="31"/>
                        </a:cubicBezTo>
                        <a:cubicBezTo>
                          <a:pt x="1" y="31"/>
                          <a:pt x="0" y="34"/>
                          <a:pt x="2" y="34"/>
                        </a:cubicBezTo>
                        <a:cubicBezTo>
                          <a:pt x="5" y="35"/>
                          <a:pt x="8" y="35"/>
                          <a:pt x="12" y="35"/>
                        </a:cubicBezTo>
                        <a:cubicBezTo>
                          <a:pt x="13" y="35"/>
                          <a:pt x="13" y="34"/>
                          <a:pt x="13" y="33"/>
                        </a:cubicBezTo>
                        <a:cubicBezTo>
                          <a:pt x="13" y="24"/>
                          <a:pt x="13" y="15"/>
                          <a:pt x="12" y="5"/>
                        </a:cubicBezTo>
                        <a:cubicBezTo>
                          <a:pt x="12" y="0"/>
                          <a:pt x="6" y="1"/>
                          <a:pt x="2" y="1"/>
                        </a:cubicBezTo>
                        <a:cubicBezTo>
                          <a:pt x="2" y="1"/>
                          <a:pt x="1" y="2"/>
                          <a:pt x="1" y="3"/>
                        </a:cubicBezTo>
                        <a:cubicBezTo>
                          <a:pt x="1" y="7"/>
                          <a:pt x="1" y="12"/>
                          <a:pt x="1" y="16"/>
                        </a:cubicBezTo>
                        <a:cubicBezTo>
                          <a:pt x="2" y="21"/>
                          <a:pt x="5" y="27"/>
                          <a:pt x="2" y="32"/>
                        </a:cubicBezTo>
                        <a:cubicBezTo>
                          <a:pt x="1" y="34"/>
                          <a:pt x="3" y="35"/>
                          <a:pt x="4" y="3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9" name="Freeform 345"/>
                  <p:cNvSpPr/>
                  <p:nvPr/>
                </p:nvSpPr>
                <p:spPr bwMode="auto">
                  <a:xfrm>
                    <a:off x="569" y="1454"/>
                    <a:ext cx="10" cy="28"/>
                  </a:xfrm>
                  <a:custGeom>
                    <a:avLst/>
                    <a:gdLst>
                      <a:gd name="T0" fmla="*/ 6 w 15"/>
                      <a:gd name="T1" fmla="*/ 40 h 42"/>
                      <a:gd name="T2" fmla="*/ 4 w 15"/>
                      <a:gd name="T3" fmla="*/ 16 h 42"/>
                      <a:gd name="T4" fmla="*/ 4 w 15"/>
                      <a:gd name="T5" fmla="*/ 4 h 42"/>
                      <a:gd name="T6" fmla="*/ 5 w 15"/>
                      <a:gd name="T7" fmla="*/ 3 h 42"/>
                      <a:gd name="T8" fmla="*/ 11 w 15"/>
                      <a:gd name="T9" fmla="*/ 8 h 42"/>
                      <a:gd name="T10" fmla="*/ 11 w 15"/>
                      <a:gd name="T11" fmla="*/ 25 h 42"/>
                      <a:gd name="T12" fmla="*/ 12 w 15"/>
                      <a:gd name="T13" fmla="*/ 35 h 42"/>
                      <a:gd name="T14" fmla="*/ 2 w 15"/>
                      <a:gd name="T15" fmla="*/ 38 h 42"/>
                      <a:gd name="T16" fmla="*/ 2 w 15"/>
                      <a:gd name="T17" fmla="*/ 41 h 42"/>
                      <a:gd name="T18" fmla="*/ 13 w 15"/>
                      <a:gd name="T19" fmla="*/ 41 h 42"/>
                      <a:gd name="T20" fmla="*/ 15 w 15"/>
                      <a:gd name="T21" fmla="*/ 40 h 42"/>
                      <a:gd name="T22" fmla="*/ 14 w 15"/>
                      <a:gd name="T23" fmla="*/ 23 h 42"/>
                      <a:gd name="T24" fmla="*/ 14 w 15"/>
                      <a:gd name="T25" fmla="*/ 8 h 42"/>
                      <a:gd name="T26" fmla="*/ 2 w 15"/>
                      <a:gd name="T27" fmla="*/ 0 h 42"/>
                      <a:gd name="T28" fmla="*/ 1 w 15"/>
                      <a:gd name="T29" fmla="*/ 1 h 42"/>
                      <a:gd name="T30" fmla="*/ 3 w 15"/>
                      <a:gd name="T31" fmla="*/ 40 h 42"/>
                      <a:gd name="T32" fmla="*/ 6 w 15"/>
                      <a:gd name="T33" fmla="*/ 4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 h="42">
                        <a:moveTo>
                          <a:pt x="6" y="40"/>
                        </a:moveTo>
                        <a:cubicBezTo>
                          <a:pt x="6" y="32"/>
                          <a:pt x="5" y="24"/>
                          <a:pt x="4" y="16"/>
                        </a:cubicBezTo>
                        <a:cubicBezTo>
                          <a:pt x="4" y="12"/>
                          <a:pt x="4" y="8"/>
                          <a:pt x="4" y="4"/>
                        </a:cubicBezTo>
                        <a:cubicBezTo>
                          <a:pt x="3" y="2"/>
                          <a:pt x="4" y="2"/>
                          <a:pt x="5" y="3"/>
                        </a:cubicBezTo>
                        <a:cubicBezTo>
                          <a:pt x="9" y="3"/>
                          <a:pt x="11" y="4"/>
                          <a:pt x="11" y="8"/>
                        </a:cubicBezTo>
                        <a:cubicBezTo>
                          <a:pt x="11" y="14"/>
                          <a:pt x="11" y="19"/>
                          <a:pt x="11" y="25"/>
                        </a:cubicBezTo>
                        <a:cubicBezTo>
                          <a:pt x="12" y="28"/>
                          <a:pt x="12" y="32"/>
                          <a:pt x="12" y="35"/>
                        </a:cubicBezTo>
                        <a:cubicBezTo>
                          <a:pt x="12" y="40"/>
                          <a:pt x="5" y="38"/>
                          <a:pt x="2" y="38"/>
                        </a:cubicBezTo>
                        <a:cubicBezTo>
                          <a:pt x="0" y="38"/>
                          <a:pt x="0" y="41"/>
                          <a:pt x="2" y="41"/>
                        </a:cubicBezTo>
                        <a:cubicBezTo>
                          <a:pt x="5" y="41"/>
                          <a:pt x="9" y="41"/>
                          <a:pt x="13" y="41"/>
                        </a:cubicBezTo>
                        <a:cubicBezTo>
                          <a:pt x="14" y="41"/>
                          <a:pt x="15" y="40"/>
                          <a:pt x="15" y="40"/>
                        </a:cubicBezTo>
                        <a:cubicBezTo>
                          <a:pt x="15" y="34"/>
                          <a:pt x="15" y="28"/>
                          <a:pt x="14" y="23"/>
                        </a:cubicBezTo>
                        <a:cubicBezTo>
                          <a:pt x="13" y="18"/>
                          <a:pt x="14" y="13"/>
                          <a:pt x="14" y="8"/>
                        </a:cubicBezTo>
                        <a:cubicBezTo>
                          <a:pt x="14" y="0"/>
                          <a:pt x="9" y="0"/>
                          <a:pt x="2" y="0"/>
                        </a:cubicBezTo>
                        <a:cubicBezTo>
                          <a:pt x="1" y="0"/>
                          <a:pt x="1" y="0"/>
                          <a:pt x="1" y="1"/>
                        </a:cubicBezTo>
                        <a:cubicBezTo>
                          <a:pt x="2" y="14"/>
                          <a:pt x="3" y="27"/>
                          <a:pt x="3" y="40"/>
                        </a:cubicBezTo>
                        <a:cubicBezTo>
                          <a:pt x="3" y="42"/>
                          <a:pt x="6" y="42"/>
                          <a:pt x="6" y="4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0" name="Freeform 346"/>
                  <p:cNvSpPr/>
                  <p:nvPr/>
                </p:nvSpPr>
                <p:spPr bwMode="auto">
                  <a:xfrm>
                    <a:off x="550" y="1471"/>
                    <a:ext cx="2" cy="3"/>
                  </a:xfrm>
                  <a:custGeom>
                    <a:avLst/>
                    <a:gdLst>
                      <a:gd name="T0" fmla="*/ 2 w 4"/>
                      <a:gd name="T1" fmla="*/ 3 h 4"/>
                      <a:gd name="T2" fmla="*/ 3 w 4"/>
                      <a:gd name="T3" fmla="*/ 2 h 4"/>
                      <a:gd name="T4" fmla="*/ 2 w 4"/>
                      <a:gd name="T5" fmla="*/ 1 h 4"/>
                      <a:gd name="T6" fmla="*/ 1 w 4"/>
                      <a:gd name="T7" fmla="*/ 2 h 4"/>
                      <a:gd name="T8" fmla="*/ 2 w 4"/>
                      <a:gd name="T9" fmla="*/ 3 h 4"/>
                    </a:gdLst>
                    <a:ahLst/>
                    <a:cxnLst>
                      <a:cxn ang="0">
                        <a:pos x="T0" y="T1"/>
                      </a:cxn>
                      <a:cxn ang="0">
                        <a:pos x="T2" y="T3"/>
                      </a:cxn>
                      <a:cxn ang="0">
                        <a:pos x="T4" y="T5"/>
                      </a:cxn>
                      <a:cxn ang="0">
                        <a:pos x="T6" y="T7"/>
                      </a:cxn>
                      <a:cxn ang="0">
                        <a:pos x="T8" y="T9"/>
                      </a:cxn>
                    </a:cxnLst>
                    <a:rect l="0" t="0" r="r" b="b"/>
                    <a:pathLst>
                      <a:path w="4" h="4">
                        <a:moveTo>
                          <a:pt x="2" y="3"/>
                        </a:moveTo>
                        <a:cubicBezTo>
                          <a:pt x="3" y="3"/>
                          <a:pt x="3" y="2"/>
                          <a:pt x="3" y="2"/>
                        </a:cubicBezTo>
                        <a:cubicBezTo>
                          <a:pt x="4" y="1"/>
                          <a:pt x="3" y="0"/>
                          <a:pt x="2" y="1"/>
                        </a:cubicBezTo>
                        <a:cubicBezTo>
                          <a:pt x="2" y="1"/>
                          <a:pt x="1" y="1"/>
                          <a:pt x="1" y="2"/>
                        </a:cubicBezTo>
                        <a:cubicBezTo>
                          <a:pt x="0" y="3"/>
                          <a:pt x="1" y="4"/>
                          <a:pt x="2"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1" name="Freeform 347"/>
                  <p:cNvSpPr/>
                  <p:nvPr/>
                </p:nvSpPr>
                <p:spPr bwMode="auto">
                  <a:xfrm>
                    <a:off x="550" y="1472"/>
                    <a:ext cx="2" cy="2"/>
                  </a:xfrm>
                  <a:custGeom>
                    <a:avLst/>
                    <a:gdLst>
                      <a:gd name="T0" fmla="*/ 2 w 4"/>
                      <a:gd name="T1" fmla="*/ 2 h 3"/>
                      <a:gd name="T2" fmla="*/ 3 w 4"/>
                      <a:gd name="T3" fmla="*/ 2 h 3"/>
                      <a:gd name="T4" fmla="*/ 2 w 4"/>
                      <a:gd name="T5" fmla="*/ 0 h 3"/>
                      <a:gd name="T6" fmla="*/ 1 w 4"/>
                      <a:gd name="T7" fmla="*/ 1 h 3"/>
                      <a:gd name="T8" fmla="*/ 2 w 4"/>
                      <a:gd name="T9" fmla="*/ 2 h 3"/>
                    </a:gdLst>
                    <a:ahLst/>
                    <a:cxnLst>
                      <a:cxn ang="0">
                        <a:pos x="T0" y="T1"/>
                      </a:cxn>
                      <a:cxn ang="0">
                        <a:pos x="T2" y="T3"/>
                      </a:cxn>
                      <a:cxn ang="0">
                        <a:pos x="T4" y="T5"/>
                      </a:cxn>
                      <a:cxn ang="0">
                        <a:pos x="T6" y="T7"/>
                      </a:cxn>
                      <a:cxn ang="0">
                        <a:pos x="T8" y="T9"/>
                      </a:cxn>
                    </a:cxnLst>
                    <a:rect l="0" t="0" r="r" b="b"/>
                    <a:pathLst>
                      <a:path w="4" h="3">
                        <a:moveTo>
                          <a:pt x="2" y="2"/>
                        </a:moveTo>
                        <a:cubicBezTo>
                          <a:pt x="2" y="2"/>
                          <a:pt x="2" y="2"/>
                          <a:pt x="3" y="2"/>
                        </a:cubicBezTo>
                        <a:cubicBezTo>
                          <a:pt x="4" y="1"/>
                          <a:pt x="3" y="0"/>
                          <a:pt x="2" y="0"/>
                        </a:cubicBezTo>
                        <a:cubicBezTo>
                          <a:pt x="2" y="0"/>
                          <a:pt x="1" y="1"/>
                          <a:pt x="1" y="1"/>
                        </a:cubicBezTo>
                        <a:cubicBezTo>
                          <a:pt x="0" y="1"/>
                          <a:pt x="1" y="3"/>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2" name="Freeform 348"/>
                  <p:cNvSpPr/>
                  <p:nvPr/>
                </p:nvSpPr>
                <p:spPr bwMode="auto">
                  <a:xfrm>
                    <a:off x="547" y="1472"/>
                    <a:ext cx="7" cy="6"/>
                  </a:xfrm>
                  <a:custGeom>
                    <a:avLst/>
                    <a:gdLst>
                      <a:gd name="T0" fmla="*/ 2 w 10"/>
                      <a:gd name="T1" fmla="*/ 8 h 9"/>
                      <a:gd name="T2" fmla="*/ 9 w 10"/>
                      <a:gd name="T3" fmla="*/ 2 h 9"/>
                      <a:gd name="T4" fmla="*/ 8 w 10"/>
                      <a:gd name="T5" fmla="*/ 0 h 9"/>
                      <a:gd name="T6" fmla="*/ 1 w 10"/>
                      <a:gd name="T7" fmla="*/ 8 h 9"/>
                      <a:gd name="T8" fmla="*/ 2 w 10"/>
                      <a:gd name="T9" fmla="*/ 8 h 9"/>
                    </a:gdLst>
                    <a:ahLst/>
                    <a:cxnLst>
                      <a:cxn ang="0">
                        <a:pos x="T0" y="T1"/>
                      </a:cxn>
                      <a:cxn ang="0">
                        <a:pos x="T2" y="T3"/>
                      </a:cxn>
                      <a:cxn ang="0">
                        <a:pos x="T4" y="T5"/>
                      </a:cxn>
                      <a:cxn ang="0">
                        <a:pos x="T6" y="T7"/>
                      </a:cxn>
                      <a:cxn ang="0">
                        <a:pos x="T8" y="T9"/>
                      </a:cxn>
                    </a:cxnLst>
                    <a:rect l="0" t="0" r="r" b="b"/>
                    <a:pathLst>
                      <a:path w="10" h="9">
                        <a:moveTo>
                          <a:pt x="2" y="8"/>
                        </a:moveTo>
                        <a:cubicBezTo>
                          <a:pt x="3" y="5"/>
                          <a:pt x="7" y="4"/>
                          <a:pt x="9" y="2"/>
                        </a:cubicBezTo>
                        <a:cubicBezTo>
                          <a:pt x="10" y="1"/>
                          <a:pt x="9" y="0"/>
                          <a:pt x="8" y="0"/>
                        </a:cubicBezTo>
                        <a:cubicBezTo>
                          <a:pt x="6" y="3"/>
                          <a:pt x="2" y="4"/>
                          <a:pt x="1" y="8"/>
                        </a:cubicBezTo>
                        <a:cubicBezTo>
                          <a:pt x="0" y="9"/>
                          <a:pt x="2" y="9"/>
                          <a:pt x="2"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3" name="Freeform 349"/>
                  <p:cNvSpPr/>
                  <p:nvPr/>
                </p:nvSpPr>
                <p:spPr bwMode="auto">
                  <a:xfrm>
                    <a:off x="547" y="1473"/>
                    <a:ext cx="7" cy="7"/>
                  </a:xfrm>
                  <a:custGeom>
                    <a:avLst/>
                    <a:gdLst>
                      <a:gd name="T0" fmla="*/ 2 w 10"/>
                      <a:gd name="T1" fmla="*/ 9 h 10"/>
                      <a:gd name="T2" fmla="*/ 10 w 10"/>
                      <a:gd name="T3" fmla="*/ 2 h 10"/>
                      <a:gd name="T4" fmla="*/ 9 w 10"/>
                      <a:gd name="T5" fmla="*/ 1 h 10"/>
                      <a:gd name="T6" fmla="*/ 1 w 10"/>
                      <a:gd name="T7" fmla="*/ 8 h 10"/>
                      <a:gd name="T8" fmla="*/ 2 w 10"/>
                      <a:gd name="T9" fmla="*/ 9 h 10"/>
                    </a:gdLst>
                    <a:ahLst/>
                    <a:cxnLst>
                      <a:cxn ang="0">
                        <a:pos x="T0" y="T1"/>
                      </a:cxn>
                      <a:cxn ang="0">
                        <a:pos x="T2" y="T3"/>
                      </a:cxn>
                      <a:cxn ang="0">
                        <a:pos x="T4" y="T5"/>
                      </a:cxn>
                      <a:cxn ang="0">
                        <a:pos x="T6" y="T7"/>
                      </a:cxn>
                      <a:cxn ang="0">
                        <a:pos x="T8" y="T9"/>
                      </a:cxn>
                    </a:cxnLst>
                    <a:rect l="0" t="0" r="r" b="b"/>
                    <a:pathLst>
                      <a:path w="10" h="10">
                        <a:moveTo>
                          <a:pt x="2" y="9"/>
                        </a:moveTo>
                        <a:cubicBezTo>
                          <a:pt x="4" y="6"/>
                          <a:pt x="7" y="4"/>
                          <a:pt x="10" y="2"/>
                        </a:cubicBezTo>
                        <a:cubicBezTo>
                          <a:pt x="10" y="1"/>
                          <a:pt x="10" y="0"/>
                          <a:pt x="9" y="1"/>
                        </a:cubicBezTo>
                        <a:cubicBezTo>
                          <a:pt x="6" y="3"/>
                          <a:pt x="3" y="5"/>
                          <a:pt x="1" y="8"/>
                        </a:cubicBezTo>
                        <a:cubicBezTo>
                          <a:pt x="0" y="9"/>
                          <a:pt x="1" y="10"/>
                          <a:pt x="2"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4" name="Freeform 350"/>
                  <p:cNvSpPr/>
                  <p:nvPr/>
                </p:nvSpPr>
                <p:spPr bwMode="auto">
                  <a:xfrm>
                    <a:off x="548" y="1474"/>
                    <a:ext cx="6" cy="6"/>
                  </a:xfrm>
                  <a:custGeom>
                    <a:avLst/>
                    <a:gdLst>
                      <a:gd name="T0" fmla="*/ 1 w 9"/>
                      <a:gd name="T1" fmla="*/ 7 h 8"/>
                      <a:gd name="T2" fmla="*/ 9 w 9"/>
                      <a:gd name="T3" fmla="*/ 2 h 8"/>
                      <a:gd name="T4" fmla="*/ 8 w 9"/>
                      <a:gd name="T5" fmla="*/ 1 h 8"/>
                      <a:gd name="T6" fmla="*/ 1 w 9"/>
                      <a:gd name="T7" fmla="*/ 6 h 8"/>
                      <a:gd name="T8" fmla="*/ 1 w 9"/>
                      <a:gd name="T9" fmla="*/ 7 h 8"/>
                    </a:gdLst>
                    <a:ahLst/>
                    <a:cxnLst>
                      <a:cxn ang="0">
                        <a:pos x="T0" y="T1"/>
                      </a:cxn>
                      <a:cxn ang="0">
                        <a:pos x="T2" y="T3"/>
                      </a:cxn>
                      <a:cxn ang="0">
                        <a:pos x="T4" y="T5"/>
                      </a:cxn>
                      <a:cxn ang="0">
                        <a:pos x="T6" y="T7"/>
                      </a:cxn>
                      <a:cxn ang="0">
                        <a:pos x="T8" y="T9"/>
                      </a:cxn>
                    </a:cxnLst>
                    <a:rect l="0" t="0" r="r" b="b"/>
                    <a:pathLst>
                      <a:path w="9" h="8">
                        <a:moveTo>
                          <a:pt x="1" y="7"/>
                        </a:moveTo>
                        <a:cubicBezTo>
                          <a:pt x="4" y="6"/>
                          <a:pt x="6" y="4"/>
                          <a:pt x="9" y="2"/>
                        </a:cubicBezTo>
                        <a:cubicBezTo>
                          <a:pt x="9" y="2"/>
                          <a:pt x="9" y="0"/>
                          <a:pt x="8" y="1"/>
                        </a:cubicBezTo>
                        <a:cubicBezTo>
                          <a:pt x="5" y="2"/>
                          <a:pt x="3" y="5"/>
                          <a:pt x="1" y="6"/>
                        </a:cubicBezTo>
                        <a:cubicBezTo>
                          <a:pt x="0" y="6"/>
                          <a:pt x="0" y="8"/>
                          <a:pt x="1"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5" name="Freeform 351"/>
                  <p:cNvSpPr/>
                  <p:nvPr/>
                </p:nvSpPr>
                <p:spPr bwMode="auto">
                  <a:xfrm>
                    <a:off x="548" y="1471"/>
                    <a:ext cx="2" cy="3"/>
                  </a:xfrm>
                  <a:custGeom>
                    <a:avLst/>
                    <a:gdLst>
                      <a:gd name="T0" fmla="*/ 2 w 4"/>
                      <a:gd name="T1" fmla="*/ 3 h 4"/>
                      <a:gd name="T2" fmla="*/ 4 w 4"/>
                      <a:gd name="T3" fmla="*/ 2 h 4"/>
                      <a:gd name="T4" fmla="*/ 2 w 4"/>
                      <a:gd name="T5" fmla="*/ 1 h 4"/>
                      <a:gd name="T6" fmla="*/ 2 w 4"/>
                      <a:gd name="T7" fmla="*/ 1 h 4"/>
                      <a:gd name="T8" fmla="*/ 3 w 4"/>
                      <a:gd name="T9" fmla="*/ 2 h 4"/>
                      <a:gd name="T10" fmla="*/ 4 w 4"/>
                      <a:gd name="T11" fmla="*/ 2 h 4"/>
                      <a:gd name="T12" fmla="*/ 2 w 4"/>
                      <a:gd name="T13" fmla="*/ 1 h 4"/>
                      <a:gd name="T14" fmla="*/ 1 w 4"/>
                      <a:gd name="T15" fmla="*/ 2 h 4"/>
                      <a:gd name="T16" fmla="*/ 2 w 4"/>
                      <a:gd name="T17"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4">
                        <a:moveTo>
                          <a:pt x="2" y="3"/>
                        </a:moveTo>
                        <a:cubicBezTo>
                          <a:pt x="3" y="3"/>
                          <a:pt x="3" y="2"/>
                          <a:pt x="4" y="2"/>
                        </a:cubicBezTo>
                        <a:cubicBezTo>
                          <a:pt x="3" y="1"/>
                          <a:pt x="3" y="1"/>
                          <a:pt x="2" y="1"/>
                        </a:cubicBezTo>
                        <a:cubicBezTo>
                          <a:pt x="2" y="1"/>
                          <a:pt x="2" y="1"/>
                          <a:pt x="2" y="1"/>
                        </a:cubicBezTo>
                        <a:cubicBezTo>
                          <a:pt x="1" y="2"/>
                          <a:pt x="2" y="3"/>
                          <a:pt x="3" y="2"/>
                        </a:cubicBezTo>
                        <a:cubicBezTo>
                          <a:pt x="3" y="2"/>
                          <a:pt x="3" y="2"/>
                          <a:pt x="4" y="2"/>
                        </a:cubicBezTo>
                        <a:cubicBezTo>
                          <a:pt x="4" y="1"/>
                          <a:pt x="3" y="0"/>
                          <a:pt x="2" y="1"/>
                        </a:cubicBezTo>
                        <a:cubicBezTo>
                          <a:pt x="2" y="1"/>
                          <a:pt x="2" y="1"/>
                          <a:pt x="1" y="2"/>
                        </a:cubicBezTo>
                        <a:cubicBezTo>
                          <a:pt x="0" y="3"/>
                          <a:pt x="2" y="4"/>
                          <a:pt x="2"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6" name="Freeform 352"/>
                  <p:cNvSpPr/>
                  <p:nvPr/>
                </p:nvSpPr>
                <p:spPr bwMode="auto">
                  <a:xfrm>
                    <a:off x="554" y="1468"/>
                    <a:ext cx="5" cy="4"/>
                  </a:xfrm>
                  <a:custGeom>
                    <a:avLst/>
                    <a:gdLst>
                      <a:gd name="T0" fmla="*/ 2 w 8"/>
                      <a:gd name="T1" fmla="*/ 6 h 7"/>
                      <a:gd name="T2" fmla="*/ 7 w 8"/>
                      <a:gd name="T3" fmla="*/ 2 h 7"/>
                      <a:gd name="T4" fmla="*/ 6 w 8"/>
                      <a:gd name="T5" fmla="*/ 1 h 7"/>
                      <a:gd name="T6" fmla="*/ 1 w 8"/>
                      <a:gd name="T7" fmla="*/ 5 h 7"/>
                      <a:gd name="T8" fmla="*/ 2 w 8"/>
                      <a:gd name="T9" fmla="*/ 6 h 7"/>
                    </a:gdLst>
                    <a:ahLst/>
                    <a:cxnLst>
                      <a:cxn ang="0">
                        <a:pos x="T0" y="T1"/>
                      </a:cxn>
                      <a:cxn ang="0">
                        <a:pos x="T2" y="T3"/>
                      </a:cxn>
                      <a:cxn ang="0">
                        <a:pos x="T4" y="T5"/>
                      </a:cxn>
                      <a:cxn ang="0">
                        <a:pos x="T6" y="T7"/>
                      </a:cxn>
                      <a:cxn ang="0">
                        <a:pos x="T8" y="T9"/>
                      </a:cxn>
                    </a:cxnLst>
                    <a:rect l="0" t="0" r="r" b="b"/>
                    <a:pathLst>
                      <a:path w="8" h="7">
                        <a:moveTo>
                          <a:pt x="2" y="6"/>
                        </a:moveTo>
                        <a:cubicBezTo>
                          <a:pt x="3" y="5"/>
                          <a:pt x="5" y="4"/>
                          <a:pt x="7" y="2"/>
                        </a:cubicBezTo>
                        <a:cubicBezTo>
                          <a:pt x="8" y="2"/>
                          <a:pt x="7" y="0"/>
                          <a:pt x="6" y="1"/>
                        </a:cubicBezTo>
                        <a:cubicBezTo>
                          <a:pt x="4" y="2"/>
                          <a:pt x="2" y="4"/>
                          <a:pt x="1" y="5"/>
                        </a:cubicBezTo>
                        <a:cubicBezTo>
                          <a:pt x="0" y="5"/>
                          <a:pt x="1" y="7"/>
                          <a:pt x="2"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7" name="Freeform 353"/>
                  <p:cNvSpPr/>
                  <p:nvPr/>
                </p:nvSpPr>
                <p:spPr bwMode="auto">
                  <a:xfrm>
                    <a:off x="553" y="1470"/>
                    <a:ext cx="7" cy="5"/>
                  </a:xfrm>
                  <a:custGeom>
                    <a:avLst/>
                    <a:gdLst>
                      <a:gd name="T0" fmla="*/ 2 w 10"/>
                      <a:gd name="T1" fmla="*/ 7 h 8"/>
                      <a:gd name="T2" fmla="*/ 9 w 10"/>
                      <a:gd name="T3" fmla="*/ 2 h 8"/>
                      <a:gd name="T4" fmla="*/ 8 w 10"/>
                      <a:gd name="T5" fmla="*/ 0 h 8"/>
                      <a:gd name="T6" fmla="*/ 1 w 10"/>
                      <a:gd name="T7" fmla="*/ 6 h 8"/>
                      <a:gd name="T8" fmla="*/ 2 w 10"/>
                      <a:gd name="T9" fmla="*/ 7 h 8"/>
                    </a:gdLst>
                    <a:ahLst/>
                    <a:cxnLst>
                      <a:cxn ang="0">
                        <a:pos x="T0" y="T1"/>
                      </a:cxn>
                      <a:cxn ang="0">
                        <a:pos x="T2" y="T3"/>
                      </a:cxn>
                      <a:cxn ang="0">
                        <a:pos x="T4" y="T5"/>
                      </a:cxn>
                      <a:cxn ang="0">
                        <a:pos x="T6" y="T7"/>
                      </a:cxn>
                      <a:cxn ang="0">
                        <a:pos x="T8" y="T9"/>
                      </a:cxn>
                    </a:cxnLst>
                    <a:rect l="0" t="0" r="r" b="b"/>
                    <a:pathLst>
                      <a:path w="10" h="8">
                        <a:moveTo>
                          <a:pt x="2" y="7"/>
                        </a:moveTo>
                        <a:cubicBezTo>
                          <a:pt x="4" y="5"/>
                          <a:pt x="6" y="3"/>
                          <a:pt x="9" y="2"/>
                        </a:cubicBezTo>
                        <a:cubicBezTo>
                          <a:pt x="10" y="1"/>
                          <a:pt x="9" y="0"/>
                          <a:pt x="8" y="0"/>
                        </a:cubicBezTo>
                        <a:cubicBezTo>
                          <a:pt x="5" y="2"/>
                          <a:pt x="3" y="4"/>
                          <a:pt x="1" y="6"/>
                        </a:cubicBezTo>
                        <a:cubicBezTo>
                          <a:pt x="0" y="7"/>
                          <a:pt x="1" y="8"/>
                          <a:pt x="2"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8" name="Freeform 354"/>
                  <p:cNvSpPr/>
                  <p:nvPr/>
                </p:nvSpPr>
                <p:spPr bwMode="auto">
                  <a:xfrm>
                    <a:off x="554" y="1472"/>
                    <a:ext cx="6" cy="4"/>
                  </a:xfrm>
                  <a:custGeom>
                    <a:avLst/>
                    <a:gdLst>
                      <a:gd name="T0" fmla="*/ 2 w 9"/>
                      <a:gd name="T1" fmla="*/ 6 h 7"/>
                      <a:gd name="T2" fmla="*/ 8 w 9"/>
                      <a:gd name="T3" fmla="*/ 2 h 7"/>
                      <a:gd name="T4" fmla="*/ 7 w 9"/>
                      <a:gd name="T5" fmla="*/ 0 h 7"/>
                      <a:gd name="T6" fmla="*/ 0 w 9"/>
                      <a:gd name="T7" fmla="*/ 5 h 7"/>
                      <a:gd name="T8" fmla="*/ 2 w 9"/>
                      <a:gd name="T9" fmla="*/ 6 h 7"/>
                    </a:gdLst>
                    <a:ahLst/>
                    <a:cxnLst>
                      <a:cxn ang="0">
                        <a:pos x="T0" y="T1"/>
                      </a:cxn>
                      <a:cxn ang="0">
                        <a:pos x="T2" y="T3"/>
                      </a:cxn>
                      <a:cxn ang="0">
                        <a:pos x="T4" y="T5"/>
                      </a:cxn>
                      <a:cxn ang="0">
                        <a:pos x="T6" y="T7"/>
                      </a:cxn>
                      <a:cxn ang="0">
                        <a:pos x="T8" y="T9"/>
                      </a:cxn>
                    </a:cxnLst>
                    <a:rect l="0" t="0" r="r" b="b"/>
                    <a:pathLst>
                      <a:path w="9" h="7">
                        <a:moveTo>
                          <a:pt x="2" y="6"/>
                        </a:moveTo>
                        <a:cubicBezTo>
                          <a:pt x="4" y="4"/>
                          <a:pt x="6" y="3"/>
                          <a:pt x="8" y="2"/>
                        </a:cubicBezTo>
                        <a:cubicBezTo>
                          <a:pt x="9" y="1"/>
                          <a:pt x="8" y="0"/>
                          <a:pt x="7" y="0"/>
                        </a:cubicBezTo>
                        <a:cubicBezTo>
                          <a:pt x="5" y="2"/>
                          <a:pt x="2" y="3"/>
                          <a:pt x="0" y="5"/>
                        </a:cubicBezTo>
                        <a:cubicBezTo>
                          <a:pt x="0" y="6"/>
                          <a:pt x="1" y="7"/>
                          <a:pt x="2"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9" name="Freeform 355"/>
                  <p:cNvSpPr/>
                  <p:nvPr/>
                </p:nvSpPr>
                <p:spPr bwMode="auto">
                  <a:xfrm>
                    <a:off x="553" y="1474"/>
                    <a:ext cx="6" cy="5"/>
                  </a:xfrm>
                  <a:custGeom>
                    <a:avLst/>
                    <a:gdLst>
                      <a:gd name="T0" fmla="*/ 2 w 9"/>
                      <a:gd name="T1" fmla="*/ 7 h 8"/>
                      <a:gd name="T2" fmla="*/ 8 w 9"/>
                      <a:gd name="T3" fmla="*/ 2 h 8"/>
                      <a:gd name="T4" fmla="*/ 7 w 9"/>
                      <a:gd name="T5" fmla="*/ 1 h 8"/>
                      <a:gd name="T6" fmla="*/ 1 w 9"/>
                      <a:gd name="T7" fmla="*/ 6 h 8"/>
                      <a:gd name="T8" fmla="*/ 2 w 9"/>
                      <a:gd name="T9" fmla="*/ 7 h 8"/>
                    </a:gdLst>
                    <a:ahLst/>
                    <a:cxnLst>
                      <a:cxn ang="0">
                        <a:pos x="T0" y="T1"/>
                      </a:cxn>
                      <a:cxn ang="0">
                        <a:pos x="T2" y="T3"/>
                      </a:cxn>
                      <a:cxn ang="0">
                        <a:pos x="T4" y="T5"/>
                      </a:cxn>
                      <a:cxn ang="0">
                        <a:pos x="T6" y="T7"/>
                      </a:cxn>
                      <a:cxn ang="0">
                        <a:pos x="T8" y="T9"/>
                      </a:cxn>
                    </a:cxnLst>
                    <a:rect l="0" t="0" r="r" b="b"/>
                    <a:pathLst>
                      <a:path w="9" h="8">
                        <a:moveTo>
                          <a:pt x="2" y="7"/>
                        </a:moveTo>
                        <a:cubicBezTo>
                          <a:pt x="4" y="5"/>
                          <a:pt x="6" y="3"/>
                          <a:pt x="8" y="2"/>
                        </a:cubicBezTo>
                        <a:cubicBezTo>
                          <a:pt x="9" y="1"/>
                          <a:pt x="8" y="0"/>
                          <a:pt x="7" y="1"/>
                        </a:cubicBezTo>
                        <a:cubicBezTo>
                          <a:pt x="5" y="2"/>
                          <a:pt x="3" y="4"/>
                          <a:pt x="1" y="6"/>
                        </a:cubicBezTo>
                        <a:cubicBezTo>
                          <a:pt x="0" y="6"/>
                          <a:pt x="2" y="8"/>
                          <a:pt x="2"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0" name="Freeform 356"/>
                  <p:cNvSpPr/>
                  <p:nvPr/>
                </p:nvSpPr>
                <p:spPr bwMode="auto">
                  <a:xfrm>
                    <a:off x="554" y="1476"/>
                    <a:ext cx="5" cy="4"/>
                  </a:xfrm>
                  <a:custGeom>
                    <a:avLst/>
                    <a:gdLst>
                      <a:gd name="T0" fmla="*/ 2 w 7"/>
                      <a:gd name="T1" fmla="*/ 5 h 6"/>
                      <a:gd name="T2" fmla="*/ 6 w 7"/>
                      <a:gd name="T3" fmla="*/ 1 h 6"/>
                      <a:gd name="T4" fmla="*/ 4 w 7"/>
                      <a:gd name="T5" fmla="*/ 0 h 6"/>
                      <a:gd name="T6" fmla="*/ 1 w 7"/>
                      <a:gd name="T7" fmla="*/ 4 h 6"/>
                      <a:gd name="T8" fmla="*/ 2 w 7"/>
                      <a:gd name="T9" fmla="*/ 5 h 6"/>
                    </a:gdLst>
                    <a:ahLst/>
                    <a:cxnLst>
                      <a:cxn ang="0">
                        <a:pos x="T0" y="T1"/>
                      </a:cxn>
                      <a:cxn ang="0">
                        <a:pos x="T2" y="T3"/>
                      </a:cxn>
                      <a:cxn ang="0">
                        <a:pos x="T4" y="T5"/>
                      </a:cxn>
                      <a:cxn ang="0">
                        <a:pos x="T6" y="T7"/>
                      </a:cxn>
                      <a:cxn ang="0">
                        <a:pos x="T8" y="T9"/>
                      </a:cxn>
                    </a:cxnLst>
                    <a:rect l="0" t="0" r="r" b="b"/>
                    <a:pathLst>
                      <a:path w="7" h="6">
                        <a:moveTo>
                          <a:pt x="2" y="5"/>
                        </a:moveTo>
                        <a:cubicBezTo>
                          <a:pt x="3" y="4"/>
                          <a:pt x="5" y="3"/>
                          <a:pt x="6" y="1"/>
                        </a:cubicBezTo>
                        <a:cubicBezTo>
                          <a:pt x="7" y="0"/>
                          <a:pt x="5" y="0"/>
                          <a:pt x="4" y="0"/>
                        </a:cubicBezTo>
                        <a:cubicBezTo>
                          <a:pt x="3" y="2"/>
                          <a:pt x="2" y="3"/>
                          <a:pt x="1" y="4"/>
                        </a:cubicBezTo>
                        <a:cubicBezTo>
                          <a:pt x="0" y="5"/>
                          <a:pt x="1" y="6"/>
                          <a:pt x="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1" name="Freeform 357"/>
                  <p:cNvSpPr/>
                  <p:nvPr/>
                </p:nvSpPr>
                <p:spPr bwMode="auto">
                  <a:xfrm>
                    <a:off x="559" y="1463"/>
                    <a:ext cx="5" cy="5"/>
                  </a:xfrm>
                  <a:custGeom>
                    <a:avLst/>
                    <a:gdLst>
                      <a:gd name="T0" fmla="*/ 2 w 8"/>
                      <a:gd name="T1" fmla="*/ 7 h 8"/>
                      <a:gd name="T2" fmla="*/ 8 w 8"/>
                      <a:gd name="T3" fmla="*/ 1 h 8"/>
                      <a:gd name="T4" fmla="*/ 6 w 8"/>
                      <a:gd name="T5" fmla="*/ 0 h 8"/>
                      <a:gd name="T6" fmla="*/ 1 w 8"/>
                      <a:gd name="T7" fmla="*/ 6 h 8"/>
                      <a:gd name="T8" fmla="*/ 2 w 8"/>
                      <a:gd name="T9" fmla="*/ 7 h 8"/>
                    </a:gdLst>
                    <a:ahLst/>
                    <a:cxnLst>
                      <a:cxn ang="0">
                        <a:pos x="T0" y="T1"/>
                      </a:cxn>
                      <a:cxn ang="0">
                        <a:pos x="T2" y="T3"/>
                      </a:cxn>
                      <a:cxn ang="0">
                        <a:pos x="T4" y="T5"/>
                      </a:cxn>
                      <a:cxn ang="0">
                        <a:pos x="T6" y="T7"/>
                      </a:cxn>
                      <a:cxn ang="0">
                        <a:pos x="T8" y="T9"/>
                      </a:cxn>
                    </a:cxnLst>
                    <a:rect l="0" t="0" r="r" b="b"/>
                    <a:pathLst>
                      <a:path w="8" h="8">
                        <a:moveTo>
                          <a:pt x="2" y="7"/>
                        </a:moveTo>
                        <a:cubicBezTo>
                          <a:pt x="5" y="6"/>
                          <a:pt x="6" y="4"/>
                          <a:pt x="8" y="1"/>
                        </a:cubicBezTo>
                        <a:cubicBezTo>
                          <a:pt x="8" y="0"/>
                          <a:pt x="7" y="0"/>
                          <a:pt x="6" y="0"/>
                        </a:cubicBezTo>
                        <a:cubicBezTo>
                          <a:pt x="5" y="2"/>
                          <a:pt x="3" y="4"/>
                          <a:pt x="1" y="6"/>
                        </a:cubicBezTo>
                        <a:cubicBezTo>
                          <a:pt x="0" y="6"/>
                          <a:pt x="1" y="8"/>
                          <a:pt x="2"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2" name="Freeform 358"/>
                  <p:cNvSpPr/>
                  <p:nvPr/>
                </p:nvSpPr>
                <p:spPr bwMode="auto">
                  <a:xfrm>
                    <a:off x="558" y="1466"/>
                    <a:ext cx="8" cy="5"/>
                  </a:xfrm>
                  <a:custGeom>
                    <a:avLst/>
                    <a:gdLst>
                      <a:gd name="T0" fmla="*/ 2 w 12"/>
                      <a:gd name="T1" fmla="*/ 7 h 8"/>
                      <a:gd name="T2" fmla="*/ 11 w 12"/>
                      <a:gd name="T3" fmla="*/ 1 h 8"/>
                      <a:gd name="T4" fmla="*/ 11 w 12"/>
                      <a:gd name="T5" fmla="*/ 0 h 8"/>
                      <a:gd name="T6" fmla="*/ 1 w 12"/>
                      <a:gd name="T7" fmla="*/ 6 h 8"/>
                      <a:gd name="T8" fmla="*/ 2 w 12"/>
                      <a:gd name="T9" fmla="*/ 7 h 8"/>
                    </a:gdLst>
                    <a:ahLst/>
                    <a:cxnLst>
                      <a:cxn ang="0">
                        <a:pos x="T0" y="T1"/>
                      </a:cxn>
                      <a:cxn ang="0">
                        <a:pos x="T2" y="T3"/>
                      </a:cxn>
                      <a:cxn ang="0">
                        <a:pos x="T4" y="T5"/>
                      </a:cxn>
                      <a:cxn ang="0">
                        <a:pos x="T6" y="T7"/>
                      </a:cxn>
                      <a:cxn ang="0">
                        <a:pos x="T8" y="T9"/>
                      </a:cxn>
                    </a:cxnLst>
                    <a:rect l="0" t="0" r="r" b="b"/>
                    <a:pathLst>
                      <a:path w="12" h="8">
                        <a:moveTo>
                          <a:pt x="2" y="7"/>
                        </a:moveTo>
                        <a:cubicBezTo>
                          <a:pt x="5" y="6"/>
                          <a:pt x="8" y="3"/>
                          <a:pt x="11" y="1"/>
                        </a:cubicBezTo>
                        <a:cubicBezTo>
                          <a:pt x="12" y="1"/>
                          <a:pt x="12" y="0"/>
                          <a:pt x="11" y="0"/>
                        </a:cubicBezTo>
                        <a:cubicBezTo>
                          <a:pt x="7" y="2"/>
                          <a:pt x="5" y="4"/>
                          <a:pt x="1" y="6"/>
                        </a:cubicBezTo>
                        <a:cubicBezTo>
                          <a:pt x="0" y="6"/>
                          <a:pt x="1" y="8"/>
                          <a:pt x="2"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3" name="Freeform 359"/>
                  <p:cNvSpPr/>
                  <p:nvPr/>
                </p:nvSpPr>
                <p:spPr bwMode="auto">
                  <a:xfrm>
                    <a:off x="559" y="1467"/>
                    <a:ext cx="7" cy="6"/>
                  </a:xfrm>
                  <a:custGeom>
                    <a:avLst/>
                    <a:gdLst>
                      <a:gd name="T0" fmla="*/ 2 w 11"/>
                      <a:gd name="T1" fmla="*/ 8 h 9"/>
                      <a:gd name="T2" fmla="*/ 10 w 11"/>
                      <a:gd name="T3" fmla="*/ 2 h 9"/>
                      <a:gd name="T4" fmla="*/ 9 w 11"/>
                      <a:gd name="T5" fmla="*/ 1 h 9"/>
                      <a:gd name="T6" fmla="*/ 1 w 11"/>
                      <a:gd name="T7" fmla="*/ 7 h 9"/>
                      <a:gd name="T8" fmla="*/ 2 w 11"/>
                      <a:gd name="T9" fmla="*/ 8 h 9"/>
                    </a:gdLst>
                    <a:ahLst/>
                    <a:cxnLst>
                      <a:cxn ang="0">
                        <a:pos x="T0" y="T1"/>
                      </a:cxn>
                      <a:cxn ang="0">
                        <a:pos x="T2" y="T3"/>
                      </a:cxn>
                      <a:cxn ang="0">
                        <a:pos x="T4" y="T5"/>
                      </a:cxn>
                      <a:cxn ang="0">
                        <a:pos x="T6" y="T7"/>
                      </a:cxn>
                      <a:cxn ang="0">
                        <a:pos x="T8" y="T9"/>
                      </a:cxn>
                    </a:cxnLst>
                    <a:rect l="0" t="0" r="r" b="b"/>
                    <a:pathLst>
                      <a:path w="11" h="9">
                        <a:moveTo>
                          <a:pt x="2" y="8"/>
                        </a:moveTo>
                        <a:cubicBezTo>
                          <a:pt x="5" y="6"/>
                          <a:pt x="7" y="4"/>
                          <a:pt x="10" y="2"/>
                        </a:cubicBezTo>
                        <a:cubicBezTo>
                          <a:pt x="11" y="2"/>
                          <a:pt x="10" y="0"/>
                          <a:pt x="9" y="1"/>
                        </a:cubicBezTo>
                        <a:cubicBezTo>
                          <a:pt x="6" y="3"/>
                          <a:pt x="3" y="4"/>
                          <a:pt x="1" y="7"/>
                        </a:cubicBezTo>
                        <a:cubicBezTo>
                          <a:pt x="0" y="7"/>
                          <a:pt x="2" y="9"/>
                          <a:pt x="2"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4" name="Freeform 360"/>
                  <p:cNvSpPr/>
                  <p:nvPr/>
                </p:nvSpPr>
                <p:spPr bwMode="auto">
                  <a:xfrm>
                    <a:off x="559" y="1470"/>
                    <a:ext cx="7" cy="5"/>
                  </a:xfrm>
                  <a:custGeom>
                    <a:avLst/>
                    <a:gdLst>
                      <a:gd name="T0" fmla="*/ 2 w 10"/>
                      <a:gd name="T1" fmla="*/ 7 h 8"/>
                      <a:gd name="T2" fmla="*/ 9 w 10"/>
                      <a:gd name="T3" fmla="*/ 2 h 8"/>
                      <a:gd name="T4" fmla="*/ 8 w 10"/>
                      <a:gd name="T5" fmla="*/ 1 h 8"/>
                      <a:gd name="T6" fmla="*/ 0 w 10"/>
                      <a:gd name="T7" fmla="*/ 6 h 8"/>
                      <a:gd name="T8" fmla="*/ 2 w 10"/>
                      <a:gd name="T9" fmla="*/ 7 h 8"/>
                    </a:gdLst>
                    <a:ahLst/>
                    <a:cxnLst>
                      <a:cxn ang="0">
                        <a:pos x="T0" y="T1"/>
                      </a:cxn>
                      <a:cxn ang="0">
                        <a:pos x="T2" y="T3"/>
                      </a:cxn>
                      <a:cxn ang="0">
                        <a:pos x="T4" y="T5"/>
                      </a:cxn>
                      <a:cxn ang="0">
                        <a:pos x="T6" y="T7"/>
                      </a:cxn>
                      <a:cxn ang="0">
                        <a:pos x="T8" y="T9"/>
                      </a:cxn>
                    </a:cxnLst>
                    <a:rect l="0" t="0" r="r" b="b"/>
                    <a:pathLst>
                      <a:path w="10" h="8">
                        <a:moveTo>
                          <a:pt x="2" y="7"/>
                        </a:moveTo>
                        <a:cubicBezTo>
                          <a:pt x="4" y="5"/>
                          <a:pt x="6" y="3"/>
                          <a:pt x="9" y="2"/>
                        </a:cubicBezTo>
                        <a:cubicBezTo>
                          <a:pt x="10" y="2"/>
                          <a:pt x="9" y="0"/>
                          <a:pt x="8" y="1"/>
                        </a:cubicBezTo>
                        <a:cubicBezTo>
                          <a:pt x="5" y="2"/>
                          <a:pt x="3" y="4"/>
                          <a:pt x="0" y="6"/>
                        </a:cubicBezTo>
                        <a:cubicBezTo>
                          <a:pt x="0" y="7"/>
                          <a:pt x="1" y="8"/>
                          <a:pt x="2"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5" name="Freeform 361"/>
                  <p:cNvSpPr/>
                  <p:nvPr/>
                </p:nvSpPr>
                <p:spPr bwMode="auto">
                  <a:xfrm>
                    <a:off x="560" y="1472"/>
                    <a:ext cx="6" cy="4"/>
                  </a:xfrm>
                  <a:custGeom>
                    <a:avLst/>
                    <a:gdLst>
                      <a:gd name="T0" fmla="*/ 1 w 9"/>
                      <a:gd name="T1" fmla="*/ 6 h 7"/>
                      <a:gd name="T2" fmla="*/ 8 w 9"/>
                      <a:gd name="T3" fmla="*/ 2 h 7"/>
                      <a:gd name="T4" fmla="*/ 7 w 9"/>
                      <a:gd name="T5" fmla="*/ 0 h 7"/>
                      <a:gd name="T6" fmla="*/ 1 w 9"/>
                      <a:gd name="T7" fmla="*/ 5 h 7"/>
                      <a:gd name="T8" fmla="*/ 1 w 9"/>
                      <a:gd name="T9" fmla="*/ 6 h 7"/>
                    </a:gdLst>
                    <a:ahLst/>
                    <a:cxnLst>
                      <a:cxn ang="0">
                        <a:pos x="T0" y="T1"/>
                      </a:cxn>
                      <a:cxn ang="0">
                        <a:pos x="T2" y="T3"/>
                      </a:cxn>
                      <a:cxn ang="0">
                        <a:pos x="T4" y="T5"/>
                      </a:cxn>
                      <a:cxn ang="0">
                        <a:pos x="T6" y="T7"/>
                      </a:cxn>
                      <a:cxn ang="0">
                        <a:pos x="T8" y="T9"/>
                      </a:cxn>
                    </a:cxnLst>
                    <a:rect l="0" t="0" r="r" b="b"/>
                    <a:pathLst>
                      <a:path w="9" h="7">
                        <a:moveTo>
                          <a:pt x="1" y="6"/>
                        </a:moveTo>
                        <a:cubicBezTo>
                          <a:pt x="4" y="5"/>
                          <a:pt x="6" y="3"/>
                          <a:pt x="8" y="2"/>
                        </a:cubicBezTo>
                        <a:cubicBezTo>
                          <a:pt x="9" y="1"/>
                          <a:pt x="8" y="0"/>
                          <a:pt x="7" y="0"/>
                        </a:cubicBezTo>
                        <a:cubicBezTo>
                          <a:pt x="5" y="2"/>
                          <a:pt x="3" y="3"/>
                          <a:pt x="1" y="5"/>
                        </a:cubicBezTo>
                        <a:cubicBezTo>
                          <a:pt x="0" y="5"/>
                          <a:pt x="0" y="7"/>
                          <a:pt x="1"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6" name="Freeform 362"/>
                  <p:cNvSpPr/>
                  <p:nvPr/>
                </p:nvSpPr>
                <p:spPr bwMode="auto">
                  <a:xfrm>
                    <a:off x="559" y="1473"/>
                    <a:ext cx="7" cy="5"/>
                  </a:xfrm>
                  <a:custGeom>
                    <a:avLst/>
                    <a:gdLst>
                      <a:gd name="T0" fmla="*/ 2 w 10"/>
                      <a:gd name="T1" fmla="*/ 8 h 8"/>
                      <a:gd name="T2" fmla="*/ 9 w 10"/>
                      <a:gd name="T3" fmla="*/ 2 h 8"/>
                      <a:gd name="T4" fmla="*/ 8 w 10"/>
                      <a:gd name="T5" fmla="*/ 1 h 8"/>
                      <a:gd name="T6" fmla="*/ 1 w 10"/>
                      <a:gd name="T7" fmla="*/ 6 h 8"/>
                      <a:gd name="T8" fmla="*/ 2 w 10"/>
                      <a:gd name="T9" fmla="*/ 8 h 8"/>
                    </a:gdLst>
                    <a:ahLst/>
                    <a:cxnLst>
                      <a:cxn ang="0">
                        <a:pos x="T0" y="T1"/>
                      </a:cxn>
                      <a:cxn ang="0">
                        <a:pos x="T2" y="T3"/>
                      </a:cxn>
                      <a:cxn ang="0">
                        <a:pos x="T4" y="T5"/>
                      </a:cxn>
                      <a:cxn ang="0">
                        <a:pos x="T6" y="T7"/>
                      </a:cxn>
                      <a:cxn ang="0">
                        <a:pos x="T8" y="T9"/>
                      </a:cxn>
                    </a:cxnLst>
                    <a:rect l="0" t="0" r="r" b="b"/>
                    <a:pathLst>
                      <a:path w="10" h="8">
                        <a:moveTo>
                          <a:pt x="2" y="8"/>
                        </a:moveTo>
                        <a:cubicBezTo>
                          <a:pt x="5" y="6"/>
                          <a:pt x="7" y="4"/>
                          <a:pt x="9" y="2"/>
                        </a:cubicBezTo>
                        <a:cubicBezTo>
                          <a:pt x="10" y="2"/>
                          <a:pt x="9" y="0"/>
                          <a:pt x="8" y="1"/>
                        </a:cubicBezTo>
                        <a:cubicBezTo>
                          <a:pt x="6" y="3"/>
                          <a:pt x="4" y="5"/>
                          <a:pt x="1" y="6"/>
                        </a:cubicBezTo>
                        <a:cubicBezTo>
                          <a:pt x="0" y="7"/>
                          <a:pt x="1" y="8"/>
                          <a:pt x="2"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7" name="Freeform 363"/>
                  <p:cNvSpPr/>
                  <p:nvPr/>
                </p:nvSpPr>
                <p:spPr bwMode="auto">
                  <a:xfrm>
                    <a:off x="560" y="1476"/>
                    <a:ext cx="5" cy="4"/>
                  </a:xfrm>
                  <a:custGeom>
                    <a:avLst/>
                    <a:gdLst>
                      <a:gd name="T0" fmla="*/ 1 w 7"/>
                      <a:gd name="T1" fmla="*/ 5 h 5"/>
                      <a:gd name="T2" fmla="*/ 6 w 7"/>
                      <a:gd name="T3" fmla="*/ 2 h 5"/>
                      <a:gd name="T4" fmla="*/ 5 w 7"/>
                      <a:gd name="T5" fmla="*/ 0 h 5"/>
                      <a:gd name="T6" fmla="*/ 1 w 7"/>
                      <a:gd name="T7" fmla="*/ 3 h 5"/>
                      <a:gd name="T8" fmla="*/ 1 w 7"/>
                      <a:gd name="T9" fmla="*/ 5 h 5"/>
                    </a:gdLst>
                    <a:ahLst/>
                    <a:cxnLst>
                      <a:cxn ang="0">
                        <a:pos x="T0" y="T1"/>
                      </a:cxn>
                      <a:cxn ang="0">
                        <a:pos x="T2" y="T3"/>
                      </a:cxn>
                      <a:cxn ang="0">
                        <a:pos x="T4" y="T5"/>
                      </a:cxn>
                      <a:cxn ang="0">
                        <a:pos x="T6" y="T7"/>
                      </a:cxn>
                      <a:cxn ang="0">
                        <a:pos x="T8" y="T9"/>
                      </a:cxn>
                    </a:cxnLst>
                    <a:rect l="0" t="0" r="r" b="b"/>
                    <a:pathLst>
                      <a:path w="7" h="5">
                        <a:moveTo>
                          <a:pt x="1" y="5"/>
                        </a:moveTo>
                        <a:cubicBezTo>
                          <a:pt x="3" y="4"/>
                          <a:pt x="5" y="3"/>
                          <a:pt x="6" y="2"/>
                        </a:cubicBezTo>
                        <a:cubicBezTo>
                          <a:pt x="7" y="1"/>
                          <a:pt x="6" y="0"/>
                          <a:pt x="5" y="0"/>
                        </a:cubicBezTo>
                        <a:cubicBezTo>
                          <a:pt x="4" y="2"/>
                          <a:pt x="3" y="3"/>
                          <a:pt x="1" y="3"/>
                        </a:cubicBezTo>
                        <a:cubicBezTo>
                          <a:pt x="0" y="3"/>
                          <a:pt x="0" y="5"/>
                          <a:pt x="1"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8" name="Freeform 364"/>
                  <p:cNvSpPr/>
                  <p:nvPr/>
                </p:nvSpPr>
                <p:spPr bwMode="auto">
                  <a:xfrm>
                    <a:off x="564" y="1460"/>
                    <a:ext cx="6" cy="5"/>
                  </a:xfrm>
                  <a:custGeom>
                    <a:avLst/>
                    <a:gdLst>
                      <a:gd name="T0" fmla="*/ 3 w 9"/>
                      <a:gd name="T1" fmla="*/ 7 h 8"/>
                      <a:gd name="T2" fmla="*/ 8 w 9"/>
                      <a:gd name="T3" fmla="*/ 1 h 8"/>
                      <a:gd name="T4" fmla="*/ 7 w 9"/>
                      <a:gd name="T5" fmla="*/ 0 h 8"/>
                      <a:gd name="T6" fmla="*/ 1 w 9"/>
                      <a:gd name="T7" fmla="*/ 6 h 8"/>
                      <a:gd name="T8" fmla="*/ 3 w 9"/>
                      <a:gd name="T9" fmla="*/ 7 h 8"/>
                    </a:gdLst>
                    <a:ahLst/>
                    <a:cxnLst>
                      <a:cxn ang="0">
                        <a:pos x="T0" y="T1"/>
                      </a:cxn>
                      <a:cxn ang="0">
                        <a:pos x="T2" y="T3"/>
                      </a:cxn>
                      <a:cxn ang="0">
                        <a:pos x="T4" y="T5"/>
                      </a:cxn>
                      <a:cxn ang="0">
                        <a:pos x="T6" y="T7"/>
                      </a:cxn>
                      <a:cxn ang="0">
                        <a:pos x="T8" y="T9"/>
                      </a:cxn>
                    </a:cxnLst>
                    <a:rect l="0" t="0" r="r" b="b"/>
                    <a:pathLst>
                      <a:path w="9" h="8">
                        <a:moveTo>
                          <a:pt x="3" y="7"/>
                        </a:moveTo>
                        <a:cubicBezTo>
                          <a:pt x="4" y="5"/>
                          <a:pt x="6" y="3"/>
                          <a:pt x="8" y="1"/>
                        </a:cubicBezTo>
                        <a:cubicBezTo>
                          <a:pt x="9" y="1"/>
                          <a:pt x="8" y="0"/>
                          <a:pt x="7" y="0"/>
                        </a:cubicBezTo>
                        <a:cubicBezTo>
                          <a:pt x="4" y="2"/>
                          <a:pt x="2" y="4"/>
                          <a:pt x="1" y="6"/>
                        </a:cubicBezTo>
                        <a:cubicBezTo>
                          <a:pt x="0" y="7"/>
                          <a:pt x="2" y="8"/>
                          <a:pt x="3"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9" name="Freeform 365"/>
                  <p:cNvSpPr/>
                  <p:nvPr/>
                </p:nvSpPr>
                <p:spPr bwMode="auto">
                  <a:xfrm>
                    <a:off x="565" y="1461"/>
                    <a:ext cx="6" cy="6"/>
                  </a:xfrm>
                  <a:custGeom>
                    <a:avLst/>
                    <a:gdLst>
                      <a:gd name="T0" fmla="*/ 2 w 9"/>
                      <a:gd name="T1" fmla="*/ 8 h 9"/>
                      <a:gd name="T2" fmla="*/ 8 w 9"/>
                      <a:gd name="T3" fmla="*/ 1 h 9"/>
                      <a:gd name="T4" fmla="*/ 7 w 9"/>
                      <a:gd name="T5" fmla="*/ 0 h 9"/>
                      <a:gd name="T6" fmla="*/ 1 w 9"/>
                      <a:gd name="T7" fmla="*/ 7 h 9"/>
                      <a:gd name="T8" fmla="*/ 2 w 9"/>
                      <a:gd name="T9" fmla="*/ 8 h 9"/>
                    </a:gdLst>
                    <a:ahLst/>
                    <a:cxnLst>
                      <a:cxn ang="0">
                        <a:pos x="T0" y="T1"/>
                      </a:cxn>
                      <a:cxn ang="0">
                        <a:pos x="T2" y="T3"/>
                      </a:cxn>
                      <a:cxn ang="0">
                        <a:pos x="T4" y="T5"/>
                      </a:cxn>
                      <a:cxn ang="0">
                        <a:pos x="T6" y="T7"/>
                      </a:cxn>
                      <a:cxn ang="0">
                        <a:pos x="T8" y="T9"/>
                      </a:cxn>
                    </a:cxnLst>
                    <a:rect l="0" t="0" r="r" b="b"/>
                    <a:pathLst>
                      <a:path w="9" h="9">
                        <a:moveTo>
                          <a:pt x="2" y="8"/>
                        </a:moveTo>
                        <a:cubicBezTo>
                          <a:pt x="4" y="6"/>
                          <a:pt x="6" y="4"/>
                          <a:pt x="8" y="1"/>
                        </a:cubicBezTo>
                        <a:cubicBezTo>
                          <a:pt x="9" y="0"/>
                          <a:pt x="7" y="0"/>
                          <a:pt x="7" y="0"/>
                        </a:cubicBezTo>
                        <a:cubicBezTo>
                          <a:pt x="5" y="3"/>
                          <a:pt x="2" y="5"/>
                          <a:pt x="1" y="7"/>
                        </a:cubicBezTo>
                        <a:cubicBezTo>
                          <a:pt x="0" y="8"/>
                          <a:pt x="2" y="9"/>
                          <a:pt x="2"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0" name="Freeform 366"/>
                  <p:cNvSpPr/>
                  <p:nvPr/>
                </p:nvSpPr>
                <p:spPr bwMode="auto">
                  <a:xfrm>
                    <a:off x="565" y="1463"/>
                    <a:ext cx="6" cy="5"/>
                  </a:xfrm>
                  <a:custGeom>
                    <a:avLst/>
                    <a:gdLst>
                      <a:gd name="T0" fmla="*/ 2 w 9"/>
                      <a:gd name="T1" fmla="*/ 7 h 8"/>
                      <a:gd name="T2" fmla="*/ 8 w 9"/>
                      <a:gd name="T3" fmla="*/ 2 h 8"/>
                      <a:gd name="T4" fmla="*/ 7 w 9"/>
                      <a:gd name="T5" fmla="*/ 0 h 8"/>
                      <a:gd name="T6" fmla="*/ 1 w 9"/>
                      <a:gd name="T7" fmla="*/ 6 h 8"/>
                      <a:gd name="T8" fmla="*/ 2 w 9"/>
                      <a:gd name="T9" fmla="*/ 7 h 8"/>
                    </a:gdLst>
                    <a:ahLst/>
                    <a:cxnLst>
                      <a:cxn ang="0">
                        <a:pos x="T0" y="T1"/>
                      </a:cxn>
                      <a:cxn ang="0">
                        <a:pos x="T2" y="T3"/>
                      </a:cxn>
                      <a:cxn ang="0">
                        <a:pos x="T4" y="T5"/>
                      </a:cxn>
                      <a:cxn ang="0">
                        <a:pos x="T6" y="T7"/>
                      </a:cxn>
                      <a:cxn ang="0">
                        <a:pos x="T8" y="T9"/>
                      </a:cxn>
                    </a:cxnLst>
                    <a:rect l="0" t="0" r="r" b="b"/>
                    <a:pathLst>
                      <a:path w="9" h="8">
                        <a:moveTo>
                          <a:pt x="2" y="7"/>
                        </a:moveTo>
                        <a:cubicBezTo>
                          <a:pt x="4" y="5"/>
                          <a:pt x="6" y="3"/>
                          <a:pt x="8" y="2"/>
                        </a:cubicBezTo>
                        <a:cubicBezTo>
                          <a:pt x="9" y="2"/>
                          <a:pt x="8" y="0"/>
                          <a:pt x="7" y="0"/>
                        </a:cubicBezTo>
                        <a:cubicBezTo>
                          <a:pt x="5" y="1"/>
                          <a:pt x="3" y="4"/>
                          <a:pt x="1" y="6"/>
                        </a:cubicBezTo>
                        <a:cubicBezTo>
                          <a:pt x="0" y="6"/>
                          <a:pt x="1" y="8"/>
                          <a:pt x="2"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1" name="Freeform 367"/>
                  <p:cNvSpPr/>
                  <p:nvPr/>
                </p:nvSpPr>
                <p:spPr bwMode="auto">
                  <a:xfrm>
                    <a:off x="564" y="1466"/>
                    <a:ext cx="7" cy="5"/>
                  </a:xfrm>
                  <a:custGeom>
                    <a:avLst/>
                    <a:gdLst>
                      <a:gd name="T0" fmla="*/ 2 w 10"/>
                      <a:gd name="T1" fmla="*/ 8 h 8"/>
                      <a:gd name="T2" fmla="*/ 9 w 10"/>
                      <a:gd name="T3" fmla="*/ 2 h 8"/>
                      <a:gd name="T4" fmla="*/ 8 w 10"/>
                      <a:gd name="T5" fmla="*/ 1 h 8"/>
                      <a:gd name="T6" fmla="*/ 1 w 10"/>
                      <a:gd name="T7" fmla="*/ 6 h 8"/>
                      <a:gd name="T8" fmla="*/ 2 w 10"/>
                      <a:gd name="T9" fmla="*/ 8 h 8"/>
                    </a:gdLst>
                    <a:ahLst/>
                    <a:cxnLst>
                      <a:cxn ang="0">
                        <a:pos x="T0" y="T1"/>
                      </a:cxn>
                      <a:cxn ang="0">
                        <a:pos x="T2" y="T3"/>
                      </a:cxn>
                      <a:cxn ang="0">
                        <a:pos x="T4" y="T5"/>
                      </a:cxn>
                      <a:cxn ang="0">
                        <a:pos x="T6" y="T7"/>
                      </a:cxn>
                      <a:cxn ang="0">
                        <a:pos x="T8" y="T9"/>
                      </a:cxn>
                    </a:cxnLst>
                    <a:rect l="0" t="0" r="r" b="b"/>
                    <a:pathLst>
                      <a:path w="10" h="8">
                        <a:moveTo>
                          <a:pt x="2" y="8"/>
                        </a:moveTo>
                        <a:cubicBezTo>
                          <a:pt x="5" y="7"/>
                          <a:pt x="7" y="4"/>
                          <a:pt x="9" y="2"/>
                        </a:cubicBezTo>
                        <a:cubicBezTo>
                          <a:pt x="10" y="1"/>
                          <a:pt x="8" y="0"/>
                          <a:pt x="8" y="1"/>
                        </a:cubicBezTo>
                        <a:cubicBezTo>
                          <a:pt x="6" y="3"/>
                          <a:pt x="4" y="5"/>
                          <a:pt x="1" y="6"/>
                        </a:cubicBezTo>
                        <a:cubicBezTo>
                          <a:pt x="0" y="7"/>
                          <a:pt x="1" y="8"/>
                          <a:pt x="2"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2" name="Freeform 368"/>
                  <p:cNvSpPr/>
                  <p:nvPr/>
                </p:nvSpPr>
                <p:spPr bwMode="auto">
                  <a:xfrm>
                    <a:off x="565" y="1467"/>
                    <a:ext cx="6" cy="6"/>
                  </a:xfrm>
                  <a:custGeom>
                    <a:avLst/>
                    <a:gdLst>
                      <a:gd name="T0" fmla="*/ 2 w 9"/>
                      <a:gd name="T1" fmla="*/ 8 h 9"/>
                      <a:gd name="T2" fmla="*/ 9 w 9"/>
                      <a:gd name="T3" fmla="*/ 2 h 9"/>
                      <a:gd name="T4" fmla="*/ 7 w 9"/>
                      <a:gd name="T5" fmla="*/ 1 h 9"/>
                      <a:gd name="T6" fmla="*/ 1 w 9"/>
                      <a:gd name="T7" fmla="*/ 7 h 9"/>
                      <a:gd name="T8" fmla="*/ 2 w 9"/>
                      <a:gd name="T9" fmla="*/ 8 h 9"/>
                    </a:gdLst>
                    <a:ahLst/>
                    <a:cxnLst>
                      <a:cxn ang="0">
                        <a:pos x="T0" y="T1"/>
                      </a:cxn>
                      <a:cxn ang="0">
                        <a:pos x="T2" y="T3"/>
                      </a:cxn>
                      <a:cxn ang="0">
                        <a:pos x="T4" y="T5"/>
                      </a:cxn>
                      <a:cxn ang="0">
                        <a:pos x="T6" y="T7"/>
                      </a:cxn>
                      <a:cxn ang="0">
                        <a:pos x="T8" y="T9"/>
                      </a:cxn>
                    </a:cxnLst>
                    <a:rect l="0" t="0" r="r" b="b"/>
                    <a:pathLst>
                      <a:path w="9" h="9">
                        <a:moveTo>
                          <a:pt x="2" y="8"/>
                        </a:moveTo>
                        <a:cubicBezTo>
                          <a:pt x="4" y="6"/>
                          <a:pt x="6" y="4"/>
                          <a:pt x="9" y="2"/>
                        </a:cubicBezTo>
                        <a:cubicBezTo>
                          <a:pt x="9" y="1"/>
                          <a:pt x="8" y="0"/>
                          <a:pt x="7" y="1"/>
                        </a:cubicBezTo>
                        <a:cubicBezTo>
                          <a:pt x="5" y="3"/>
                          <a:pt x="3" y="5"/>
                          <a:pt x="1" y="7"/>
                        </a:cubicBezTo>
                        <a:cubicBezTo>
                          <a:pt x="0" y="8"/>
                          <a:pt x="1" y="9"/>
                          <a:pt x="2"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3" name="Freeform 369"/>
                  <p:cNvSpPr/>
                  <p:nvPr/>
                </p:nvSpPr>
                <p:spPr bwMode="auto">
                  <a:xfrm>
                    <a:off x="564" y="1470"/>
                    <a:ext cx="7" cy="5"/>
                  </a:xfrm>
                  <a:custGeom>
                    <a:avLst/>
                    <a:gdLst>
                      <a:gd name="T0" fmla="*/ 2 w 10"/>
                      <a:gd name="T1" fmla="*/ 8 h 8"/>
                      <a:gd name="T2" fmla="*/ 9 w 10"/>
                      <a:gd name="T3" fmla="*/ 2 h 8"/>
                      <a:gd name="T4" fmla="*/ 8 w 10"/>
                      <a:gd name="T5" fmla="*/ 1 h 8"/>
                      <a:gd name="T6" fmla="*/ 1 w 10"/>
                      <a:gd name="T7" fmla="*/ 7 h 8"/>
                      <a:gd name="T8" fmla="*/ 2 w 10"/>
                      <a:gd name="T9" fmla="*/ 8 h 8"/>
                    </a:gdLst>
                    <a:ahLst/>
                    <a:cxnLst>
                      <a:cxn ang="0">
                        <a:pos x="T0" y="T1"/>
                      </a:cxn>
                      <a:cxn ang="0">
                        <a:pos x="T2" y="T3"/>
                      </a:cxn>
                      <a:cxn ang="0">
                        <a:pos x="T4" y="T5"/>
                      </a:cxn>
                      <a:cxn ang="0">
                        <a:pos x="T6" y="T7"/>
                      </a:cxn>
                      <a:cxn ang="0">
                        <a:pos x="T8" y="T9"/>
                      </a:cxn>
                    </a:cxnLst>
                    <a:rect l="0" t="0" r="r" b="b"/>
                    <a:pathLst>
                      <a:path w="10" h="8">
                        <a:moveTo>
                          <a:pt x="2" y="8"/>
                        </a:moveTo>
                        <a:cubicBezTo>
                          <a:pt x="4" y="6"/>
                          <a:pt x="6" y="4"/>
                          <a:pt x="9" y="2"/>
                        </a:cubicBezTo>
                        <a:cubicBezTo>
                          <a:pt x="10" y="1"/>
                          <a:pt x="8" y="0"/>
                          <a:pt x="8" y="1"/>
                        </a:cubicBezTo>
                        <a:cubicBezTo>
                          <a:pt x="5" y="3"/>
                          <a:pt x="3" y="5"/>
                          <a:pt x="1" y="7"/>
                        </a:cubicBezTo>
                        <a:cubicBezTo>
                          <a:pt x="0" y="7"/>
                          <a:pt x="1" y="8"/>
                          <a:pt x="2"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4" name="Freeform 370"/>
                  <p:cNvSpPr/>
                  <p:nvPr/>
                </p:nvSpPr>
                <p:spPr bwMode="auto">
                  <a:xfrm>
                    <a:off x="564" y="1472"/>
                    <a:ext cx="7" cy="6"/>
                  </a:xfrm>
                  <a:custGeom>
                    <a:avLst/>
                    <a:gdLst>
                      <a:gd name="T0" fmla="*/ 2 w 10"/>
                      <a:gd name="T1" fmla="*/ 8 h 8"/>
                      <a:gd name="T2" fmla="*/ 9 w 10"/>
                      <a:gd name="T3" fmla="*/ 2 h 8"/>
                      <a:gd name="T4" fmla="*/ 8 w 10"/>
                      <a:gd name="T5" fmla="*/ 0 h 8"/>
                      <a:gd name="T6" fmla="*/ 1 w 10"/>
                      <a:gd name="T7" fmla="*/ 6 h 8"/>
                      <a:gd name="T8" fmla="*/ 2 w 10"/>
                      <a:gd name="T9" fmla="*/ 8 h 8"/>
                    </a:gdLst>
                    <a:ahLst/>
                    <a:cxnLst>
                      <a:cxn ang="0">
                        <a:pos x="T0" y="T1"/>
                      </a:cxn>
                      <a:cxn ang="0">
                        <a:pos x="T2" y="T3"/>
                      </a:cxn>
                      <a:cxn ang="0">
                        <a:pos x="T4" y="T5"/>
                      </a:cxn>
                      <a:cxn ang="0">
                        <a:pos x="T6" y="T7"/>
                      </a:cxn>
                      <a:cxn ang="0">
                        <a:pos x="T8" y="T9"/>
                      </a:cxn>
                    </a:cxnLst>
                    <a:rect l="0" t="0" r="r" b="b"/>
                    <a:pathLst>
                      <a:path w="10" h="8">
                        <a:moveTo>
                          <a:pt x="2" y="8"/>
                        </a:moveTo>
                        <a:cubicBezTo>
                          <a:pt x="4" y="6"/>
                          <a:pt x="7" y="4"/>
                          <a:pt x="9" y="2"/>
                        </a:cubicBezTo>
                        <a:cubicBezTo>
                          <a:pt x="10" y="1"/>
                          <a:pt x="9" y="0"/>
                          <a:pt x="8" y="0"/>
                        </a:cubicBezTo>
                        <a:cubicBezTo>
                          <a:pt x="6" y="2"/>
                          <a:pt x="3" y="4"/>
                          <a:pt x="1" y="6"/>
                        </a:cubicBezTo>
                        <a:cubicBezTo>
                          <a:pt x="0" y="7"/>
                          <a:pt x="1" y="8"/>
                          <a:pt x="2"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5" name="Freeform 371"/>
                  <p:cNvSpPr/>
                  <p:nvPr/>
                </p:nvSpPr>
                <p:spPr bwMode="auto">
                  <a:xfrm>
                    <a:off x="566" y="1474"/>
                    <a:ext cx="5" cy="6"/>
                  </a:xfrm>
                  <a:custGeom>
                    <a:avLst/>
                    <a:gdLst>
                      <a:gd name="T0" fmla="*/ 2 w 8"/>
                      <a:gd name="T1" fmla="*/ 7 h 8"/>
                      <a:gd name="T2" fmla="*/ 7 w 8"/>
                      <a:gd name="T3" fmla="*/ 2 h 8"/>
                      <a:gd name="T4" fmla="*/ 6 w 8"/>
                      <a:gd name="T5" fmla="*/ 1 h 8"/>
                      <a:gd name="T6" fmla="*/ 0 w 8"/>
                      <a:gd name="T7" fmla="*/ 6 h 8"/>
                      <a:gd name="T8" fmla="*/ 2 w 8"/>
                      <a:gd name="T9" fmla="*/ 7 h 8"/>
                    </a:gdLst>
                    <a:ahLst/>
                    <a:cxnLst>
                      <a:cxn ang="0">
                        <a:pos x="T0" y="T1"/>
                      </a:cxn>
                      <a:cxn ang="0">
                        <a:pos x="T2" y="T3"/>
                      </a:cxn>
                      <a:cxn ang="0">
                        <a:pos x="T4" y="T5"/>
                      </a:cxn>
                      <a:cxn ang="0">
                        <a:pos x="T6" y="T7"/>
                      </a:cxn>
                      <a:cxn ang="0">
                        <a:pos x="T8" y="T9"/>
                      </a:cxn>
                    </a:cxnLst>
                    <a:rect l="0" t="0" r="r" b="b"/>
                    <a:pathLst>
                      <a:path w="8" h="8">
                        <a:moveTo>
                          <a:pt x="2" y="7"/>
                        </a:moveTo>
                        <a:cubicBezTo>
                          <a:pt x="3" y="5"/>
                          <a:pt x="5" y="4"/>
                          <a:pt x="7" y="2"/>
                        </a:cubicBezTo>
                        <a:cubicBezTo>
                          <a:pt x="8" y="1"/>
                          <a:pt x="7" y="0"/>
                          <a:pt x="6" y="1"/>
                        </a:cubicBezTo>
                        <a:cubicBezTo>
                          <a:pt x="4" y="2"/>
                          <a:pt x="2" y="4"/>
                          <a:pt x="0" y="6"/>
                        </a:cubicBezTo>
                        <a:cubicBezTo>
                          <a:pt x="0" y="7"/>
                          <a:pt x="1" y="8"/>
                          <a:pt x="2"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6" name="Freeform 372"/>
                  <p:cNvSpPr/>
                  <p:nvPr/>
                </p:nvSpPr>
                <p:spPr bwMode="auto">
                  <a:xfrm>
                    <a:off x="566" y="1476"/>
                    <a:ext cx="5" cy="5"/>
                  </a:xfrm>
                  <a:custGeom>
                    <a:avLst/>
                    <a:gdLst>
                      <a:gd name="T0" fmla="*/ 2 w 8"/>
                      <a:gd name="T1" fmla="*/ 6 h 7"/>
                      <a:gd name="T2" fmla="*/ 8 w 8"/>
                      <a:gd name="T3" fmla="*/ 2 h 7"/>
                      <a:gd name="T4" fmla="*/ 6 w 8"/>
                      <a:gd name="T5" fmla="*/ 1 h 7"/>
                      <a:gd name="T6" fmla="*/ 1 w 8"/>
                      <a:gd name="T7" fmla="*/ 5 h 7"/>
                      <a:gd name="T8" fmla="*/ 2 w 8"/>
                      <a:gd name="T9" fmla="*/ 6 h 7"/>
                    </a:gdLst>
                    <a:ahLst/>
                    <a:cxnLst>
                      <a:cxn ang="0">
                        <a:pos x="T0" y="T1"/>
                      </a:cxn>
                      <a:cxn ang="0">
                        <a:pos x="T2" y="T3"/>
                      </a:cxn>
                      <a:cxn ang="0">
                        <a:pos x="T4" y="T5"/>
                      </a:cxn>
                      <a:cxn ang="0">
                        <a:pos x="T6" y="T7"/>
                      </a:cxn>
                      <a:cxn ang="0">
                        <a:pos x="T8" y="T9"/>
                      </a:cxn>
                    </a:cxnLst>
                    <a:rect l="0" t="0" r="r" b="b"/>
                    <a:pathLst>
                      <a:path w="8" h="7">
                        <a:moveTo>
                          <a:pt x="2" y="6"/>
                        </a:moveTo>
                        <a:cubicBezTo>
                          <a:pt x="4" y="5"/>
                          <a:pt x="6" y="4"/>
                          <a:pt x="8" y="2"/>
                        </a:cubicBezTo>
                        <a:cubicBezTo>
                          <a:pt x="8" y="1"/>
                          <a:pt x="7" y="0"/>
                          <a:pt x="6" y="1"/>
                        </a:cubicBezTo>
                        <a:cubicBezTo>
                          <a:pt x="5" y="2"/>
                          <a:pt x="3" y="4"/>
                          <a:pt x="1" y="5"/>
                        </a:cubicBezTo>
                        <a:cubicBezTo>
                          <a:pt x="0" y="6"/>
                          <a:pt x="1" y="7"/>
                          <a:pt x="2"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7" name="Freeform 373"/>
                  <p:cNvSpPr/>
                  <p:nvPr/>
                </p:nvSpPr>
                <p:spPr bwMode="auto">
                  <a:xfrm>
                    <a:off x="570" y="1455"/>
                    <a:ext cx="5" cy="3"/>
                  </a:xfrm>
                  <a:custGeom>
                    <a:avLst/>
                    <a:gdLst>
                      <a:gd name="T0" fmla="*/ 2 w 7"/>
                      <a:gd name="T1" fmla="*/ 5 h 5"/>
                      <a:gd name="T2" fmla="*/ 6 w 7"/>
                      <a:gd name="T3" fmla="*/ 2 h 5"/>
                      <a:gd name="T4" fmla="*/ 5 w 7"/>
                      <a:gd name="T5" fmla="*/ 1 h 5"/>
                      <a:gd name="T6" fmla="*/ 1 w 7"/>
                      <a:gd name="T7" fmla="*/ 3 h 5"/>
                      <a:gd name="T8" fmla="*/ 2 w 7"/>
                      <a:gd name="T9" fmla="*/ 5 h 5"/>
                    </a:gdLst>
                    <a:ahLst/>
                    <a:cxnLst>
                      <a:cxn ang="0">
                        <a:pos x="T0" y="T1"/>
                      </a:cxn>
                      <a:cxn ang="0">
                        <a:pos x="T2" y="T3"/>
                      </a:cxn>
                      <a:cxn ang="0">
                        <a:pos x="T4" y="T5"/>
                      </a:cxn>
                      <a:cxn ang="0">
                        <a:pos x="T6" y="T7"/>
                      </a:cxn>
                      <a:cxn ang="0">
                        <a:pos x="T8" y="T9"/>
                      </a:cxn>
                    </a:cxnLst>
                    <a:rect l="0" t="0" r="r" b="b"/>
                    <a:pathLst>
                      <a:path w="7" h="5">
                        <a:moveTo>
                          <a:pt x="2" y="5"/>
                        </a:moveTo>
                        <a:cubicBezTo>
                          <a:pt x="4" y="4"/>
                          <a:pt x="5" y="3"/>
                          <a:pt x="6" y="2"/>
                        </a:cubicBezTo>
                        <a:cubicBezTo>
                          <a:pt x="7" y="1"/>
                          <a:pt x="6" y="0"/>
                          <a:pt x="5" y="1"/>
                        </a:cubicBezTo>
                        <a:cubicBezTo>
                          <a:pt x="4" y="2"/>
                          <a:pt x="3" y="2"/>
                          <a:pt x="1" y="3"/>
                        </a:cubicBezTo>
                        <a:cubicBezTo>
                          <a:pt x="0" y="4"/>
                          <a:pt x="2" y="5"/>
                          <a:pt x="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8" name="Freeform 374"/>
                  <p:cNvSpPr/>
                  <p:nvPr/>
                </p:nvSpPr>
                <p:spPr bwMode="auto">
                  <a:xfrm>
                    <a:off x="570" y="1456"/>
                    <a:ext cx="6" cy="6"/>
                  </a:xfrm>
                  <a:custGeom>
                    <a:avLst/>
                    <a:gdLst>
                      <a:gd name="T0" fmla="*/ 2 w 9"/>
                      <a:gd name="T1" fmla="*/ 7 h 8"/>
                      <a:gd name="T2" fmla="*/ 8 w 9"/>
                      <a:gd name="T3" fmla="*/ 2 h 8"/>
                      <a:gd name="T4" fmla="*/ 7 w 9"/>
                      <a:gd name="T5" fmla="*/ 1 h 8"/>
                      <a:gd name="T6" fmla="*/ 1 w 9"/>
                      <a:gd name="T7" fmla="*/ 6 h 8"/>
                      <a:gd name="T8" fmla="*/ 2 w 9"/>
                      <a:gd name="T9" fmla="*/ 7 h 8"/>
                    </a:gdLst>
                    <a:ahLst/>
                    <a:cxnLst>
                      <a:cxn ang="0">
                        <a:pos x="T0" y="T1"/>
                      </a:cxn>
                      <a:cxn ang="0">
                        <a:pos x="T2" y="T3"/>
                      </a:cxn>
                      <a:cxn ang="0">
                        <a:pos x="T4" y="T5"/>
                      </a:cxn>
                      <a:cxn ang="0">
                        <a:pos x="T6" y="T7"/>
                      </a:cxn>
                      <a:cxn ang="0">
                        <a:pos x="T8" y="T9"/>
                      </a:cxn>
                    </a:cxnLst>
                    <a:rect l="0" t="0" r="r" b="b"/>
                    <a:pathLst>
                      <a:path w="9" h="8">
                        <a:moveTo>
                          <a:pt x="2" y="7"/>
                        </a:moveTo>
                        <a:cubicBezTo>
                          <a:pt x="4" y="5"/>
                          <a:pt x="6" y="3"/>
                          <a:pt x="8" y="2"/>
                        </a:cubicBezTo>
                        <a:cubicBezTo>
                          <a:pt x="9" y="2"/>
                          <a:pt x="8" y="0"/>
                          <a:pt x="7" y="1"/>
                        </a:cubicBezTo>
                        <a:cubicBezTo>
                          <a:pt x="5" y="2"/>
                          <a:pt x="3" y="4"/>
                          <a:pt x="1" y="6"/>
                        </a:cubicBezTo>
                        <a:cubicBezTo>
                          <a:pt x="0" y="6"/>
                          <a:pt x="1" y="8"/>
                          <a:pt x="2"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9" name="Freeform 375"/>
                  <p:cNvSpPr/>
                  <p:nvPr/>
                </p:nvSpPr>
                <p:spPr bwMode="auto">
                  <a:xfrm>
                    <a:off x="570" y="1458"/>
                    <a:ext cx="6" cy="5"/>
                  </a:xfrm>
                  <a:custGeom>
                    <a:avLst/>
                    <a:gdLst>
                      <a:gd name="T0" fmla="*/ 2 w 10"/>
                      <a:gd name="T1" fmla="*/ 7 h 7"/>
                      <a:gd name="T2" fmla="*/ 9 w 10"/>
                      <a:gd name="T3" fmla="*/ 2 h 7"/>
                      <a:gd name="T4" fmla="*/ 8 w 10"/>
                      <a:gd name="T5" fmla="*/ 1 h 7"/>
                      <a:gd name="T6" fmla="*/ 1 w 10"/>
                      <a:gd name="T7" fmla="*/ 5 h 7"/>
                      <a:gd name="T8" fmla="*/ 2 w 10"/>
                      <a:gd name="T9" fmla="*/ 7 h 7"/>
                    </a:gdLst>
                    <a:ahLst/>
                    <a:cxnLst>
                      <a:cxn ang="0">
                        <a:pos x="T0" y="T1"/>
                      </a:cxn>
                      <a:cxn ang="0">
                        <a:pos x="T2" y="T3"/>
                      </a:cxn>
                      <a:cxn ang="0">
                        <a:pos x="T4" y="T5"/>
                      </a:cxn>
                      <a:cxn ang="0">
                        <a:pos x="T6" y="T7"/>
                      </a:cxn>
                      <a:cxn ang="0">
                        <a:pos x="T8" y="T9"/>
                      </a:cxn>
                    </a:cxnLst>
                    <a:rect l="0" t="0" r="r" b="b"/>
                    <a:pathLst>
                      <a:path w="10" h="7">
                        <a:moveTo>
                          <a:pt x="2" y="7"/>
                        </a:moveTo>
                        <a:cubicBezTo>
                          <a:pt x="5" y="6"/>
                          <a:pt x="6" y="3"/>
                          <a:pt x="9" y="2"/>
                        </a:cubicBezTo>
                        <a:cubicBezTo>
                          <a:pt x="10" y="2"/>
                          <a:pt x="9" y="0"/>
                          <a:pt x="8" y="1"/>
                        </a:cubicBezTo>
                        <a:cubicBezTo>
                          <a:pt x="6" y="2"/>
                          <a:pt x="4" y="5"/>
                          <a:pt x="1" y="5"/>
                        </a:cubicBezTo>
                        <a:cubicBezTo>
                          <a:pt x="0" y="5"/>
                          <a:pt x="1" y="7"/>
                          <a:pt x="2"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0" name="Freeform 376"/>
                  <p:cNvSpPr/>
                  <p:nvPr/>
                </p:nvSpPr>
                <p:spPr bwMode="auto">
                  <a:xfrm>
                    <a:off x="570" y="1460"/>
                    <a:ext cx="6" cy="6"/>
                  </a:xfrm>
                  <a:custGeom>
                    <a:avLst/>
                    <a:gdLst>
                      <a:gd name="T0" fmla="*/ 2 w 10"/>
                      <a:gd name="T1" fmla="*/ 9 h 9"/>
                      <a:gd name="T2" fmla="*/ 9 w 10"/>
                      <a:gd name="T3" fmla="*/ 2 h 9"/>
                      <a:gd name="T4" fmla="*/ 8 w 10"/>
                      <a:gd name="T5" fmla="*/ 1 h 9"/>
                      <a:gd name="T6" fmla="*/ 1 w 10"/>
                      <a:gd name="T7" fmla="*/ 7 h 9"/>
                      <a:gd name="T8" fmla="*/ 2 w 10"/>
                      <a:gd name="T9" fmla="*/ 9 h 9"/>
                    </a:gdLst>
                    <a:ahLst/>
                    <a:cxnLst>
                      <a:cxn ang="0">
                        <a:pos x="T0" y="T1"/>
                      </a:cxn>
                      <a:cxn ang="0">
                        <a:pos x="T2" y="T3"/>
                      </a:cxn>
                      <a:cxn ang="0">
                        <a:pos x="T4" y="T5"/>
                      </a:cxn>
                      <a:cxn ang="0">
                        <a:pos x="T6" y="T7"/>
                      </a:cxn>
                      <a:cxn ang="0">
                        <a:pos x="T8" y="T9"/>
                      </a:cxn>
                    </a:cxnLst>
                    <a:rect l="0" t="0" r="r" b="b"/>
                    <a:pathLst>
                      <a:path w="10" h="9">
                        <a:moveTo>
                          <a:pt x="2" y="9"/>
                        </a:moveTo>
                        <a:cubicBezTo>
                          <a:pt x="5" y="7"/>
                          <a:pt x="7" y="5"/>
                          <a:pt x="9" y="2"/>
                        </a:cubicBezTo>
                        <a:cubicBezTo>
                          <a:pt x="10" y="1"/>
                          <a:pt x="9" y="0"/>
                          <a:pt x="8" y="1"/>
                        </a:cubicBezTo>
                        <a:cubicBezTo>
                          <a:pt x="6" y="3"/>
                          <a:pt x="4" y="6"/>
                          <a:pt x="1" y="7"/>
                        </a:cubicBezTo>
                        <a:cubicBezTo>
                          <a:pt x="0" y="8"/>
                          <a:pt x="1" y="9"/>
                          <a:pt x="2"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1" name="Freeform 377"/>
                  <p:cNvSpPr/>
                  <p:nvPr/>
                </p:nvSpPr>
                <p:spPr bwMode="auto">
                  <a:xfrm>
                    <a:off x="569" y="1462"/>
                    <a:ext cx="8" cy="6"/>
                  </a:xfrm>
                  <a:custGeom>
                    <a:avLst/>
                    <a:gdLst>
                      <a:gd name="T0" fmla="*/ 2 w 12"/>
                      <a:gd name="T1" fmla="*/ 8 h 9"/>
                      <a:gd name="T2" fmla="*/ 11 w 12"/>
                      <a:gd name="T3" fmla="*/ 2 h 9"/>
                      <a:gd name="T4" fmla="*/ 10 w 12"/>
                      <a:gd name="T5" fmla="*/ 1 h 9"/>
                      <a:gd name="T6" fmla="*/ 1 w 12"/>
                      <a:gd name="T7" fmla="*/ 7 h 9"/>
                      <a:gd name="T8" fmla="*/ 2 w 12"/>
                      <a:gd name="T9" fmla="*/ 8 h 9"/>
                    </a:gdLst>
                    <a:ahLst/>
                    <a:cxnLst>
                      <a:cxn ang="0">
                        <a:pos x="T0" y="T1"/>
                      </a:cxn>
                      <a:cxn ang="0">
                        <a:pos x="T2" y="T3"/>
                      </a:cxn>
                      <a:cxn ang="0">
                        <a:pos x="T4" y="T5"/>
                      </a:cxn>
                      <a:cxn ang="0">
                        <a:pos x="T6" y="T7"/>
                      </a:cxn>
                      <a:cxn ang="0">
                        <a:pos x="T8" y="T9"/>
                      </a:cxn>
                    </a:cxnLst>
                    <a:rect l="0" t="0" r="r" b="b"/>
                    <a:pathLst>
                      <a:path w="12" h="9">
                        <a:moveTo>
                          <a:pt x="2" y="8"/>
                        </a:moveTo>
                        <a:cubicBezTo>
                          <a:pt x="5" y="6"/>
                          <a:pt x="8" y="4"/>
                          <a:pt x="11" y="2"/>
                        </a:cubicBezTo>
                        <a:cubicBezTo>
                          <a:pt x="12" y="2"/>
                          <a:pt x="11" y="0"/>
                          <a:pt x="10" y="1"/>
                        </a:cubicBezTo>
                        <a:cubicBezTo>
                          <a:pt x="7" y="3"/>
                          <a:pt x="4" y="5"/>
                          <a:pt x="1" y="7"/>
                        </a:cubicBezTo>
                        <a:cubicBezTo>
                          <a:pt x="0" y="7"/>
                          <a:pt x="1" y="9"/>
                          <a:pt x="2"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2" name="Freeform 378"/>
                  <p:cNvSpPr/>
                  <p:nvPr/>
                </p:nvSpPr>
                <p:spPr bwMode="auto">
                  <a:xfrm>
                    <a:off x="570" y="1465"/>
                    <a:ext cx="6" cy="6"/>
                  </a:xfrm>
                  <a:custGeom>
                    <a:avLst/>
                    <a:gdLst>
                      <a:gd name="T0" fmla="*/ 2 w 10"/>
                      <a:gd name="T1" fmla="*/ 8 h 9"/>
                      <a:gd name="T2" fmla="*/ 9 w 10"/>
                      <a:gd name="T3" fmla="*/ 2 h 9"/>
                      <a:gd name="T4" fmla="*/ 8 w 10"/>
                      <a:gd name="T5" fmla="*/ 1 h 9"/>
                      <a:gd name="T6" fmla="*/ 1 w 10"/>
                      <a:gd name="T7" fmla="*/ 7 h 9"/>
                      <a:gd name="T8" fmla="*/ 2 w 10"/>
                      <a:gd name="T9" fmla="*/ 8 h 9"/>
                    </a:gdLst>
                    <a:ahLst/>
                    <a:cxnLst>
                      <a:cxn ang="0">
                        <a:pos x="T0" y="T1"/>
                      </a:cxn>
                      <a:cxn ang="0">
                        <a:pos x="T2" y="T3"/>
                      </a:cxn>
                      <a:cxn ang="0">
                        <a:pos x="T4" y="T5"/>
                      </a:cxn>
                      <a:cxn ang="0">
                        <a:pos x="T6" y="T7"/>
                      </a:cxn>
                      <a:cxn ang="0">
                        <a:pos x="T8" y="T9"/>
                      </a:cxn>
                    </a:cxnLst>
                    <a:rect l="0" t="0" r="r" b="b"/>
                    <a:pathLst>
                      <a:path w="10" h="9">
                        <a:moveTo>
                          <a:pt x="2" y="8"/>
                        </a:moveTo>
                        <a:cubicBezTo>
                          <a:pt x="5" y="6"/>
                          <a:pt x="7" y="4"/>
                          <a:pt x="9" y="2"/>
                        </a:cubicBezTo>
                        <a:cubicBezTo>
                          <a:pt x="10" y="1"/>
                          <a:pt x="8" y="0"/>
                          <a:pt x="8" y="1"/>
                        </a:cubicBezTo>
                        <a:cubicBezTo>
                          <a:pt x="6" y="3"/>
                          <a:pt x="3" y="5"/>
                          <a:pt x="1" y="7"/>
                        </a:cubicBezTo>
                        <a:cubicBezTo>
                          <a:pt x="0" y="8"/>
                          <a:pt x="1" y="9"/>
                          <a:pt x="2"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3" name="Freeform 379"/>
                  <p:cNvSpPr/>
                  <p:nvPr/>
                </p:nvSpPr>
                <p:spPr bwMode="auto">
                  <a:xfrm>
                    <a:off x="570" y="1468"/>
                    <a:ext cx="6" cy="6"/>
                  </a:xfrm>
                  <a:custGeom>
                    <a:avLst/>
                    <a:gdLst>
                      <a:gd name="T0" fmla="*/ 2 w 10"/>
                      <a:gd name="T1" fmla="*/ 7 h 8"/>
                      <a:gd name="T2" fmla="*/ 9 w 10"/>
                      <a:gd name="T3" fmla="*/ 2 h 8"/>
                      <a:gd name="T4" fmla="*/ 8 w 10"/>
                      <a:gd name="T5" fmla="*/ 1 h 8"/>
                      <a:gd name="T6" fmla="*/ 1 w 10"/>
                      <a:gd name="T7" fmla="*/ 6 h 8"/>
                      <a:gd name="T8" fmla="*/ 2 w 10"/>
                      <a:gd name="T9" fmla="*/ 7 h 8"/>
                    </a:gdLst>
                    <a:ahLst/>
                    <a:cxnLst>
                      <a:cxn ang="0">
                        <a:pos x="T0" y="T1"/>
                      </a:cxn>
                      <a:cxn ang="0">
                        <a:pos x="T2" y="T3"/>
                      </a:cxn>
                      <a:cxn ang="0">
                        <a:pos x="T4" y="T5"/>
                      </a:cxn>
                      <a:cxn ang="0">
                        <a:pos x="T6" y="T7"/>
                      </a:cxn>
                      <a:cxn ang="0">
                        <a:pos x="T8" y="T9"/>
                      </a:cxn>
                    </a:cxnLst>
                    <a:rect l="0" t="0" r="r" b="b"/>
                    <a:pathLst>
                      <a:path w="10" h="8">
                        <a:moveTo>
                          <a:pt x="2" y="7"/>
                        </a:moveTo>
                        <a:cubicBezTo>
                          <a:pt x="5" y="6"/>
                          <a:pt x="7" y="4"/>
                          <a:pt x="9" y="2"/>
                        </a:cubicBezTo>
                        <a:cubicBezTo>
                          <a:pt x="10" y="2"/>
                          <a:pt x="9" y="0"/>
                          <a:pt x="8" y="1"/>
                        </a:cubicBezTo>
                        <a:cubicBezTo>
                          <a:pt x="6" y="3"/>
                          <a:pt x="4" y="5"/>
                          <a:pt x="1" y="6"/>
                        </a:cubicBezTo>
                        <a:cubicBezTo>
                          <a:pt x="0" y="6"/>
                          <a:pt x="1" y="8"/>
                          <a:pt x="2"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4" name="Freeform 380"/>
                  <p:cNvSpPr/>
                  <p:nvPr/>
                </p:nvSpPr>
                <p:spPr bwMode="auto">
                  <a:xfrm>
                    <a:off x="570" y="1472"/>
                    <a:ext cx="6" cy="4"/>
                  </a:xfrm>
                  <a:custGeom>
                    <a:avLst/>
                    <a:gdLst>
                      <a:gd name="T0" fmla="*/ 2 w 9"/>
                      <a:gd name="T1" fmla="*/ 6 h 7"/>
                      <a:gd name="T2" fmla="*/ 8 w 9"/>
                      <a:gd name="T3" fmla="*/ 2 h 7"/>
                      <a:gd name="T4" fmla="*/ 7 w 9"/>
                      <a:gd name="T5" fmla="*/ 1 h 7"/>
                      <a:gd name="T6" fmla="*/ 1 w 9"/>
                      <a:gd name="T7" fmla="*/ 5 h 7"/>
                      <a:gd name="T8" fmla="*/ 2 w 9"/>
                      <a:gd name="T9" fmla="*/ 6 h 7"/>
                    </a:gdLst>
                    <a:ahLst/>
                    <a:cxnLst>
                      <a:cxn ang="0">
                        <a:pos x="T0" y="T1"/>
                      </a:cxn>
                      <a:cxn ang="0">
                        <a:pos x="T2" y="T3"/>
                      </a:cxn>
                      <a:cxn ang="0">
                        <a:pos x="T4" y="T5"/>
                      </a:cxn>
                      <a:cxn ang="0">
                        <a:pos x="T6" y="T7"/>
                      </a:cxn>
                      <a:cxn ang="0">
                        <a:pos x="T8" y="T9"/>
                      </a:cxn>
                    </a:cxnLst>
                    <a:rect l="0" t="0" r="r" b="b"/>
                    <a:pathLst>
                      <a:path w="9" h="7">
                        <a:moveTo>
                          <a:pt x="2" y="6"/>
                        </a:moveTo>
                        <a:cubicBezTo>
                          <a:pt x="4" y="5"/>
                          <a:pt x="6" y="4"/>
                          <a:pt x="8" y="2"/>
                        </a:cubicBezTo>
                        <a:cubicBezTo>
                          <a:pt x="9" y="1"/>
                          <a:pt x="8" y="0"/>
                          <a:pt x="7" y="1"/>
                        </a:cubicBezTo>
                        <a:cubicBezTo>
                          <a:pt x="5" y="3"/>
                          <a:pt x="3" y="4"/>
                          <a:pt x="1" y="5"/>
                        </a:cubicBezTo>
                        <a:cubicBezTo>
                          <a:pt x="0" y="5"/>
                          <a:pt x="1" y="7"/>
                          <a:pt x="2"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5" name="Freeform 381"/>
                  <p:cNvSpPr/>
                  <p:nvPr/>
                </p:nvSpPr>
                <p:spPr bwMode="auto">
                  <a:xfrm>
                    <a:off x="570" y="1475"/>
                    <a:ext cx="6" cy="5"/>
                  </a:xfrm>
                  <a:custGeom>
                    <a:avLst/>
                    <a:gdLst>
                      <a:gd name="T0" fmla="*/ 2 w 10"/>
                      <a:gd name="T1" fmla="*/ 7 h 7"/>
                      <a:gd name="T2" fmla="*/ 9 w 10"/>
                      <a:gd name="T3" fmla="*/ 2 h 7"/>
                      <a:gd name="T4" fmla="*/ 7 w 10"/>
                      <a:gd name="T5" fmla="*/ 1 h 7"/>
                      <a:gd name="T6" fmla="*/ 1 w 10"/>
                      <a:gd name="T7" fmla="*/ 5 h 7"/>
                      <a:gd name="T8" fmla="*/ 2 w 10"/>
                      <a:gd name="T9" fmla="*/ 7 h 7"/>
                    </a:gdLst>
                    <a:ahLst/>
                    <a:cxnLst>
                      <a:cxn ang="0">
                        <a:pos x="T0" y="T1"/>
                      </a:cxn>
                      <a:cxn ang="0">
                        <a:pos x="T2" y="T3"/>
                      </a:cxn>
                      <a:cxn ang="0">
                        <a:pos x="T4" y="T5"/>
                      </a:cxn>
                      <a:cxn ang="0">
                        <a:pos x="T6" y="T7"/>
                      </a:cxn>
                      <a:cxn ang="0">
                        <a:pos x="T8" y="T9"/>
                      </a:cxn>
                    </a:cxnLst>
                    <a:rect l="0" t="0" r="r" b="b"/>
                    <a:pathLst>
                      <a:path w="10" h="7">
                        <a:moveTo>
                          <a:pt x="2" y="7"/>
                        </a:moveTo>
                        <a:cubicBezTo>
                          <a:pt x="5" y="6"/>
                          <a:pt x="7" y="4"/>
                          <a:pt x="9" y="2"/>
                        </a:cubicBezTo>
                        <a:cubicBezTo>
                          <a:pt x="10" y="1"/>
                          <a:pt x="8" y="0"/>
                          <a:pt x="7" y="1"/>
                        </a:cubicBezTo>
                        <a:cubicBezTo>
                          <a:pt x="6" y="2"/>
                          <a:pt x="4" y="4"/>
                          <a:pt x="1" y="5"/>
                        </a:cubicBezTo>
                        <a:cubicBezTo>
                          <a:pt x="0" y="5"/>
                          <a:pt x="1" y="7"/>
                          <a:pt x="2"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6" name="Freeform 382"/>
                  <p:cNvSpPr/>
                  <p:nvPr/>
                </p:nvSpPr>
                <p:spPr bwMode="auto">
                  <a:xfrm>
                    <a:off x="571" y="1476"/>
                    <a:ext cx="6" cy="4"/>
                  </a:xfrm>
                  <a:custGeom>
                    <a:avLst/>
                    <a:gdLst>
                      <a:gd name="T0" fmla="*/ 1 w 9"/>
                      <a:gd name="T1" fmla="*/ 6 h 6"/>
                      <a:gd name="T2" fmla="*/ 8 w 9"/>
                      <a:gd name="T3" fmla="*/ 2 h 6"/>
                      <a:gd name="T4" fmla="*/ 7 w 9"/>
                      <a:gd name="T5" fmla="*/ 0 h 6"/>
                      <a:gd name="T6" fmla="*/ 1 w 9"/>
                      <a:gd name="T7" fmla="*/ 4 h 6"/>
                      <a:gd name="T8" fmla="*/ 1 w 9"/>
                      <a:gd name="T9" fmla="*/ 6 h 6"/>
                    </a:gdLst>
                    <a:ahLst/>
                    <a:cxnLst>
                      <a:cxn ang="0">
                        <a:pos x="T0" y="T1"/>
                      </a:cxn>
                      <a:cxn ang="0">
                        <a:pos x="T2" y="T3"/>
                      </a:cxn>
                      <a:cxn ang="0">
                        <a:pos x="T4" y="T5"/>
                      </a:cxn>
                      <a:cxn ang="0">
                        <a:pos x="T6" y="T7"/>
                      </a:cxn>
                      <a:cxn ang="0">
                        <a:pos x="T8" y="T9"/>
                      </a:cxn>
                    </a:cxnLst>
                    <a:rect l="0" t="0" r="r" b="b"/>
                    <a:pathLst>
                      <a:path w="9" h="6">
                        <a:moveTo>
                          <a:pt x="1" y="6"/>
                        </a:moveTo>
                        <a:cubicBezTo>
                          <a:pt x="3" y="5"/>
                          <a:pt x="6" y="3"/>
                          <a:pt x="8" y="2"/>
                        </a:cubicBezTo>
                        <a:cubicBezTo>
                          <a:pt x="9" y="1"/>
                          <a:pt x="8" y="0"/>
                          <a:pt x="7" y="0"/>
                        </a:cubicBezTo>
                        <a:cubicBezTo>
                          <a:pt x="5" y="2"/>
                          <a:pt x="3" y="3"/>
                          <a:pt x="1" y="4"/>
                        </a:cubicBezTo>
                        <a:cubicBezTo>
                          <a:pt x="0" y="4"/>
                          <a:pt x="0" y="6"/>
                          <a:pt x="1"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7" name="Freeform 383"/>
                  <p:cNvSpPr/>
                  <p:nvPr/>
                </p:nvSpPr>
                <p:spPr bwMode="auto">
                  <a:xfrm>
                    <a:off x="571" y="1469"/>
                    <a:ext cx="5" cy="6"/>
                  </a:xfrm>
                  <a:custGeom>
                    <a:avLst/>
                    <a:gdLst>
                      <a:gd name="T0" fmla="*/ 2 w 8"/>
                      <a:gd name="T1" fmla="*/ 8 h 9"/>
                      <a:gd name="T2" fmla="*/ 7 w 8"/>
                      <a:gd name="T3" fmla="*/ 2 h 9"/>
                      <a:gd name="T4" fmla="*/ 6 w 8"/>
                      <a:gd name="T5" fmla="*/ 1 h 9"/>
                      <a:gd name="T6" fmla="*/ 1 w 8"/>
                      <a:gd name="T7" fmla="*/ 7 h 9"/>
                      <a:gd name="T8" fmla="*/ 2 w 8"/>
                      <a:gd name="T9" fmla="*/ 8 h 9"/>
                    </a:gdLst>
                    <a:ahLst/>
                    <a:cxnLst>
                      <a:cxn ang="0">
                        <a:pos x="T0" y="T1"/>
                      </a:cxn>
                      <a:cxn ang="0">
                        <a:pos x="T2" y="T3"/>
                      </a:cxn>
                      <a:cxn ang="0">
                        <a:pos x="T4" y="T5"/>
                      </a:cxn>
                      <a:cxn ang="0">
                        <a:pos x="T6" y="T7"/>
                      </a:cxn>
                      <a:cxn ang="0">
                        <a:pos x="T8" y="T9"/>
                      </a:cxn>
                    </a:cxnLst>
                    <a:rect l="0" t="0" r="r" b="b"/>
                    <a:pathLst>
                      <a:path w="8" h="9">
                        <a:moveTo>
                          <a:pt x="2" y="8"/>
                        </a:moveTo>
                        <a:cubicBezTo>
                          <a:pt x="3" y="6"/>
                          <a:pt x="5" y="4"/>
                          <a:pt x="7" y="2"/>
                        </a:cubicBezTo>
                        <a:cubicBezTo>
                          <a:pt x="8" y="1"/>
                          <a:pt x="7" y="0"/>
                          <a:pt x="6" y="1"/>
                        </a:cubicBezTo>
                        <a:cubicBezTo>
                          <a:pt x="4" y="3"/>
                          <a:pt x="2" y="5"/>
                          <a:pt x="1" y="7"/>
                        </a:cubicBezTo>
                        <a:cubicBezTo>
                          <a:pt x="0" y="8"/>
                          <a:pt x="1" y="9"/>
                          <a:pt x="2"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8" name="Freeform 384"/>
                  <p:cNvSpPr/>
                  <p:nvPr/>
                </p:nvSpPr>
                <p:spPr bwMode="auto">
                  <a:xfrm>
                    <a:off x="571" y="1474"/>
                    <a:ext cx="7" cy="4"/>
                  </a:xfrm>
                  <a:custGeom>
                    <a:avLst/>
                    <a:gdLst>
                      <a:gd name="T0" fmla="*/ 2 w 10"/>
                      <a:gd name="T1" fmla="*/ 5 h 6"/>
                      <a:gd name="T2" fmla="*/ 9 w 10"/>
                      <a:gd name="T3" fmla="*/ 2 h 6"/>
                      <a:gd name="T4" fmla="*/ 9 w 10"/>
                      <a:gd name="T5" fmla="*/ 0 h 6"/>
                      <a:gd name="T6" fmla="*/ 1 w 10"/>
                      <a:gd name="T7" fmla="*/ 4 h 6"/>
                      <a:gd name="T8" fmla="*/ 2 w 10"/>
                      <a:gd name="T9" fmla="*/ 5 h 6"/>
                    </a:gdLst>
                    <a:ahLst/>
                    <a:cxnLst>
                      <a:cxn ang="0">
                        <a:pos x="T0" y="T1"/>
                      </a:cxn>
                      <a:cxn ang="0">
                        <a:pos x="T2" y="T3"/>
                      </a:cxn>
                      <a:cxn ang="0">
                        <a:pos x="T4" y="T5"/>
                      </a:cxn>
                      <a:cxn ang="0">
                        <a:pos x="T6" y="T7"/>
                      </a:cxn>
                      <a:cxn ang="0">
                        <a:pos x="T8" y="T9"/>
                      </a:cxn>
                    </a:cxnLst>
                    <a:rect l="0" t="0" r="r" b="b"/>
                    <a:pathLst>
                      <a:path w="10" h="6">
                        <a:moveTo>
                          <a:pt x="2" y="5"/>
                        </a:moveTo>
                        <a:cubicBezTo>
                          <a:pt x="4" y="4"/>
                          <a:pt x="6" y="2"/>
                          <a:pt x="9" y="2"/>
                        </a:cubicBezTo>
                        <a:cubicBezTo>
                          <a:pt x="10" y="2"/>
                          <a:pt x="10" y="0"/>
                          <a:pt x="9" y="0"/>
                        </a:cubicBezTo>
                        <a:cubicBezTo>
                          <a:pt x="6" y="0"/>
                          <a:pt x="4" y="2"/>
                          <a:pt x="1" y="4"/>
                        </a:cubicBezTo>
                        <a:cubicBezTo>
                          <a:pt x="0" y="4"/>
                          <a:pt x="1" y="6"/>
                          <a:pt x="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9" name="Freeform 385"/>
                  <p:cNvSpPr/>
                  <p:nvPr/>
                </p:nvSpPr>
                <p:spPr bwMode="auto">
                  <a:xfrm>
                    <a:off x="573" y="1476"/>
                    <a:ext cx="4" cy="4"/>
                  </a:xfrm>
                  <a:custGeom>
                    <a:avLst/>
                    <a:gdLst>
                      <a:gd name="T0" fmla="*/ 2 w 6"/>
                      <a:gd name="T1" fmla="*/ 5 h 6"/>
                      <a:gd name="T2" fmla="*/ 5 w 6"/>
                      <a:gd name="T3" fmla="*/ 2 h 6"/>
                      <a:gd name="T4" fmla="*/ 4 w 6"/>
                      <a:gd name="T5" fmla="*/ 1 h 6"/>
                      <a:gd name="T6" fmla="*/ 0 w 6"/>
                      <a:gd name="T7" fmla="*/ 4 h 6"/>
                      <a:gd name="T8" fmla="*/ 2 w 6"/>
                      <a:gd name="T9" fmla="*/ 5 h 6"/>
                    </a:gdLst>
                    <a:ahLst/>
                    <a:cxnLst>
                      <a:cxn ang="0">
                        <a:pos x="T0" y="T1"/>
                      </a:cxn>
                      <a:cxn ang="0">
                        <a:pos x="T2" y="T3"/>
                      </a:cxn>
                      <a:cxn ang="0">
                        <a:pos x="T4" y="T5"/>
                      </a:cxn>
                      <a:cxn ang="0">
                        <a:pos x="T6" y="T7"/>
                      </a:cxn>
                      <a:cxn ang="0">
                        <a:pos x="T8" y="T9"/>
                      </a:cxn>
                    </a:cxnLst>
                    <a:rect l="0" t="0" r="r" b="b"/>
                    <a:pathLst>
                      <a:path w="6" h="6">
                        <a:moveTo>
                          <a:pt x="2" y="5"/>
                        </a:moveTo>
                        <a:cubicBezTo>
                          <a:pt x="3" y="4"/>
                          <a:pt x="4" y="3"/>
                          <a:pt x="5" y="2"/>
                        </a:cubicBezTo>
                        <a:cubicBezTo>
                          <a:pt x="6" y="1"/>
                          <a:pt x="5" y="0"/>
                          <a:pt x="4" y="1"/>
                        </a:cubicBezTo>
                        <a:cubicBezTo>
                          <a:pt x="3" y="2"/>
                          <a:pt x="2" y="3"/>
                          <a:pt x="0" y="4"/>
                        </a:cubicBezTo>
                        <a:cubicBezTo>
                          <a:pt x="0" y="5"/>
                          <a:pt x="1" y="6"/>
                          <a:pt x="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0" name="Freeform 386"/>
                  <p:cNvSpPr/>
                  <p:nvPr/>
                </p:nvSpPr>
                <p:spPr bwMode="auto">
                  <a:xfrm>
                    <a:off x="900" y="1709"/>
                    <a:ext cx="23" cy="24"/>
                  </a:xfrm>
                  <a:custGeom>
                    <a:avLst/>
                    <a:gdLst>
                      <a:gd name="T0" fmla="*/ 24 w 35"/>
                      <a:gd name="T1" fmla="*/ 5 h 35"/>
                      <a:gd name="T2" fmla="*/ 3 w 35"/>
                      <a:gd name="T3" fmla="*/ 13 h 35"/>
                      <a:gd name="T4" fmla="*/ 14 w 35"/>
                      <a:gd name="T5" fmla="*/ 32 h 35"/>
                      <a:gd name="T6" fmla="*/ 33 w 35"/>
                      <a:gd name="T7" fmla="*/ 23 h 35"/>
                      <a:gd name="T8" fmla="*/ 21 w 35"/>
                      <a:gd name="T9" fmla="*/ 5 h 35"/>
                      <a:gd name="T10" fmla="*/ 22 w 35"/>
                      <a:gd name="T11" fmla="*/ 7 h 35"/>
                      <a:gd name="T12" fmla="*/ 30 w 35"/>
                      <a:gd name="T13" fmla="*/ 13 h 35"/>
                      <a:gd name="T14" fmla="*/ 30 w 35"/>
                      <a:gd name="T15" fmla="*/ 25 h 35"/>
                      <a:gd name="T16" fmla="*/ 15 w 35"/>
                      <a:gd name="T17" fmla="*/ 31 h 35"/>
                      <a:gd name="T18" fmla="*/ 5 w 35"/>
                      <a:gd name="T19" fmla="*/ 14 h 35"/>
                      <a:gd name="T20" fmla="*/ 11 w 35"/>
                      <a:gd name="T21" fmla="*/ 5 h 35"/>
                      <a:gd name="T22" fmla="*/ 23 w 35"/>
                      <a:gd name="T23" fmla="*/ 7 h 35"/>
                      <a:gd name="T24" fmla="*/ 24 w 35"/>
                      <a:gd name="T25" fmla="*/ 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5" h="35">
                        <a:moveTo>
                          <a:pt x="24" y="5"/>
                        </a:moveTo>
                        <a:cubicBezTo>
                          <a:pt x="15" y="0"/>
                          <a:pt x="7" y="3"/>
                          <a:pt x="3" y="13"/>
                        </a:cubicBezTo>
                        <a:cubicBezTo>
                          <a:pt x="0" y="21"/>
                          <a:pt x="6" y="30"/>
                          <a:pt x="14" y="32"/>
                        </a:cubicBezTo>
                        <a:cubicBezTo>
                          <a:pt x="22" y="35"/>
                          <a:pt x="30" y="31"/>
                          <a:pt x="33" y="23"/>
                        </a:cubicBezTo>
                        <a:cubicBezTo>
                          <a:pt x="35" y="17"/>
                          <a:pt x="30" y="3"/>
                          <a:pt x="21" y="5"/>
                        </a:cubicBezTo>
                        <a:cubicBezTo>
                          <a:pt x="20" y="5"/>
                          <a:pt x="21" y="7"/>
                          <a:pt x="22" y="7"/>
                        </a:cubicBezTo>
                        <a:cubicBezTo>
                          <a:pt x="26" y="6"/>
                          <a:pt x="28" y="10"/>
                          <a:pt x="30" y="13"/>
                        </a:cubicBezTo>
                        <a:cubicBezTo>
                          <a:pt x="32" y="17"/>
                          <a:pt x="32" y="21"/>
                          <a:pt x="30" y="25"/>
                        </a:cubicBezTo>
                        <a:cubicBezTo>
                          <a:pt x="28" y="31"/>
                          <a:pt x="20" y="32"/>
                          <a:pt x="15" y="31"/>
                        </a:cubicBezTo>
                        <a:cubicBezTo>
                          <a:pt x="7" y="29"/>
                          <a:pt x="3" y="22"/>
                          <a:pt x="5" y="14"/>
                        </a:cubicBezTo>
                        <a:cubicBezTo>
                          <a:pt x="5" y="11"/>
                          <a:pt x="8" y="7"/>
                          <a:pt x="11" y="5"/>
                        </a:cubicBezTo>
                        <a:cubicBezTo>
                          <a:pt x="15" y="2"/>
                          <a:pt x="20" y="4"/>
                          <a:pt x="23" y="7"/>
                        </a:cubicBezTo>
                        <a:cubicBezTo>
                          <a:pt x="24" y="7"/>
                          <a:pt x="25" y="6"/>
                          <a:pt x="24"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1" name="Freeform 387"/>
                  <p:cNvSpPr/>
                  <p:nvPr/>
                </p:nvSpPr>
                <p:spPr bwMode="auto">
                  <a:xfrm>
                    <a:off x="916" y="1727"/>
                    <a:ext cx="12" cy="10"/>
                  </a:xfrm>
                  <a:custGeom>
                    <a:avLst/>
                    <a:gdLst>
                      <a:gd name="T0" fmla="*/ 2 w 18"/>
                      <a:gd name="T1" fmla="*/ 5 h 16"/>
                      <a:gd name="T2" fmla="*/ 2 w 18"/>
                      <a:gd name="T3" fmla="*/ 5 h 16"/>
                      <a:gd name="T4" fmla="*/ 1 w 18"/>
                      <a:gd name="T5" fmla="*/ 6 h 16"/>
                      <a:gd name="T6" fmla="*/ 6 w 18"/>
                      <a:gd name="T7" fmla="*/ 10 h 16"/>
                      <a:gd name="T8" fmla="*/ 10 w 18"/>
                      <a:gd name="T9" fmla="*/ 14 h 16"/>
                      <a:gd name="T10" fmla="*/ 15 w 18"/>
                      <a:gd name="T11" fmla="*/ 14 h 16"/>
                      <a:gd name="T12" fmla="*/ 16 w 18"/>
                      <a:gd name="T13" fmla="*/ 8 h 16"/>
                      <a:gd name="T14" fmla="*/ 6 w 18"/>
                      <a:gd name="T15" fmla="*/ 1 h 16"/>
                      <a:gd name="T16" fmla="*/ 5 w 18"/>
                      <a:gd name="T17" fmla="*/ 2 h 16"/>
                      <a:gd name="T18" fmla="*/ 14 w 18"/>
                      <a:gd name="T19" fmla="*/ 8 h 16"/>
                      <a:gd name="T20" fmla="*/ 14 w 18"/>
                      <a:gd name="T21" fmla="*/ 13 h 16"/>
                      <a:gd name="T22" fmla="*/ 13 w 18"/>
                      <a:gd name="T23" fmla="*/ 14 h 16"/>
                      <a:gd name="T24" fmla="*/ 11 w 18"/>
                      <a:gd name="T25" fmla="*/ 12 h 16"/>
                      <a:gd name="T26" fmla="*/ 0 w 18"/>
                      <a:gd name="T27" fmla="*/ 5 h 16"/>
                      <a:gd name="T28" fmla="*/ 0 w 18"/>
                      <a:gd name="T29" fmla="*/ 6 h 16"/>
                      <a:gd name="T30" fmla="*/ 0 w 18"/>
                      <a:gd name="T31" fmla="*/ 6 h 16"/>
                      <a:gd name="T32" fmla="*/ 2 w 18"/>
                      <a:gd name="T33" fmla="*/ 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8" h="16">
                        <a:moveTo>
                          <a:pt x="2" y="5"/>
                        </a:moveTo>
                        <a:cubicBezTo>
                          <a:pt x="2" y="5"/>
                          <a:pt x="2" y="5"/>
                          <a:pt x="2" y="5"/>
                        </a:cubicBezTo>
                        <a:cubicBezTo>
                          <a:pt x="2" y="5"/>
                          <a:pt x="2" y="6"/>
                          <a:pt x="1" y="6"/>
                        </a:cubicBezTo>
                        <a:cubicBezTo>
                          <a:pt x="2" y="6"/>
                          <a:pt x="5" y="9"/>
                          <a:pt x="6" y="10"/>
                        </a:cubicBezTo>
                        <a:cubicBezTo>
                          <a:pt x="7" y="11"/>
                          <a:pt x="9" y="12"/>
                          <a:pt x="10" y="14"/>
                        </a:cubicBezTo>
                        <a:cubicBezTo>
                          <a:pt x="13" y="16"/>
                          <a:pt x="13" y="16"/>
                          <a:pt x="15" y="14"/>
                        </a:cubicBezTo>
                        <a:cubicBezTo>
                          <a:pt x="17" y="12"/>
                          <a:pt x="18" y="10"/>
                          <a:pt x="16" y="8"/>
                        </a:cubicBezTo>
                        <a:cubicBezTo>
                          <a:pt x="13" y="5"/>
                          <a:pt x="10" y="3"/>
                          <a:pt x="6" y="1"/>
                        </a:cubicBezTo>
                        <a:cubicBezTo>
                          <a:pt x="5" y="0"/>
                          <a:pt x="4" y="2"/>
                          <a:pt x="5" y="2"/>
                        </a:cubicBezTo>
                        <a:cubicBezTo>
                          <a:pt x="8" y="4"/>
                          <a:pt x="11" y="6"/>
                          <a:pt x="14" y="8"/>
                        </a:cubicBezTo>
                        <a:cubicBezTo>
                          <a:pt x="16" y="10"/>
                          <a:pt x="15" y="11"/>
                          <a:pt x="14" y="13"/>
                        </a:cubicBezTo>
                        <a:cubicBezTo>
                          <a:pt x="13" y="13"/>
                          <a:pt x="13" y="14"/>
                          <a:pt x="13" y="14"/>
                        </a:cubicBezTo>
                        <a:cubicBezTo>
                          <a:pt x="12" y="13"/>
                          <a:pt x="12" y="13"/>
                          <a:pt x="11" y="12"/>
                        </a:cubicBezTo>
                        <a:cubicBezTo>
                          <a:pt x="9" y="11"/>
                          <a:pt x="3" y="3"/>
                          <a:pt x="0" y="5"/>
                        </a:cubicBezTo>
                        <a:cubicBezTo>
                          <a:pt x="0" y="5"/>
                          <a:pt x="0" y="5"/>
                          <a:pt x="0" y="6"/>
                        </a:cubicBezTo>
                        <a:cubicBezTo>
                          <a:pt x="0" y="6"/>
                          <a:pt x="0" y="6"/>
                          <a:pt x="0" y="6"/>
                        </a:cubicBezTo>
                        <a:cubicBezTo>
                          <a:pt x="1" y="7"/>
                          <a:pt x="2" y="6"/>
                          <a:pt x="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2" name="Freeform 388"/>
                  <p:cNvSpPr/>
                  <p:nvPr/>
                </p:nvSpPr>
                <p:spPr bwMode="auto">
                  <a:xfrm>
                    <a:off x="902" y="1708"/>
                    <a:ext cx="20" cy="25"/>
                  </a:xfrm>
                  <a:custGeom>
                    <a:avLst/>
                    <a:gdLst>
                      <a:gd name="T0" fmla="*/ 19 w 30"/>
                      <a:gd name="T1" fmla="*/ 7 h 37"/>
                      <a:gd name="T2" fmla="*/ 2 w 30"/>
                      <a:gd name="T3" fmla="*/ 18 h 37"/>
                      <a:gd name="T4" fmla="*/ 21 w 30"/>
                      <a:gd name="T5" fmla="*/ 32 h 37"/>
                      <a:gd name="T6" fmla="*/ 25 w 30"/>
                      <a:gd name="T7" fmla="*/ 11 h 37"/>
                      <a:gd name="T8" fmla="*/ 5 w 30"/>
                      <a:gd name="T9" fmla="*/ 10 h 37"/>
                      <a:gd name="T10" fmla="*/ 7 w 30"/>
                      <a:gd name="T11" fmla="*/ 11 h 37"/>
                      <a:gd name="T12" fmla="*/ 20 w 30"/>
                      <a:gd name="T13" fmla="*/ 10 h 37"/>
                      <a:gd name="T14" fmla="*/ 26 w 30"/>
                      <a:gd name="T15" fmla="*/ 24 h 37"/>
                      <a:gd name="T16" fmla="*/ 5 w 30"/>
                      <a:gd name="T17" fmla="*/ 24 h 37"/>
                      <a:gd name="T18" fmla="*/ 18 w 30"/>
                      <a:gd name="T19" fmla="*/ 9 h 37"/>
                      <a:gd name="T20" fmla="*/ 19 w 30"/>
                      <a:gd name="T21" fmla="*/ 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37">
                        <a:moveTo>
                          <a:pt x="19" y="7"/>
                        </a:moveTo>
                        <a:cubicBezTo>
                          <a:pt x="12" y="0"/>
                          <a:pt x="3" y="11"/>
                          <a:pt x="2" y="18"/>
                        </a:cubicBezTo>
                        <a:cubicBezTo>
                          <a:pt x="1" y="26"/>
                          <a:pt x="12" y="37"/>
                          <a:pt x="21" y="32"/>
                        </a:cubicBezTo>
                        <a:cubicBezTo>
                          <a:pt x="29" y="27"/>
                          <a:pt x="30" y="18"/>
                          <a:pt x="25" y="11"/>
                        </a:cubicBezTo>
                        <a:cubicBezTo>
                          <a:pt x="20" y="6"/>
                          <a:pt x="10" y="3"/>
                          <a:pt x="5" y="10"/>
                        </a:cubicBezTo>
                        <a:cubicBezTo>
                          <a:pt x="5" y="11"/>
                          <a:pt x="6" y="12"/>
                          <a:pt x="7" y="11"/>
                        </a:cubicBezTo>
                        <a:cubicBezTo>
                          <a:pt x="10" y="6"/>
                          <a:pt x="16" y="7"/>
                          <a:pt x="20" y="10"/>
                        </a:cubicBezTo>
                        <a:cubicBezTo>
                          <a:pt x="25" y="13"/>
                          <a:pt x="28" y="18"/>
                          <a:pt x="26" y="24"/>
                        </a:cubicBezTo>
                        <a:cubicBezTo>
                          <a:pt x="22" y="34"/>
                          <a:pt x="10" y="32"/>
                          <a:pt x="5" y="24"/>
                        </a:cubicBezTo>
                        <a:cubicBezTo>
                          <a:pt x="0" y="17"/>
                          <a:pt x="11" y="1"/>
                          <a:pt x="18" y="9"/>
                        </a:cubicBezTo>
                        <a:cubicBezTo>
                          <a:pt x="19" y="9"/>
                          <a:pt x="20" y="8"/>
                          <a:pt x="19"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3" name="Freeform 389"/>
                  <p:cNvSpPr/>
                  <p:nvPr/>
                </p:nvSpPr>
                <p:spPr bwMode="auto">
                  <a:xfrm>
                    <a:off x="918" y="1727"/>
                    <a:ext cx="3" cy="6"/>
                  </a:xfrm>
                  <a:custGeom>
                    <a:avLst/>
                    <a:gdLst>
                      <a:gd name="T0" fmla="*/ 3 w 5"/>
                      <a:gd name="T1" fmla="*/ 5 h 8"/>
                      <a:gd name="T2" fmla="*/ 3 w 5"/>
                      <a:gd name="T3" fmla="*/ 3 h 8"/>
                      <a:gd name="T4" fmla="*/ 1 w 5"/>
                      <a:gd name="T5" fmla="*/ 3 h 8"/>
                      <a:gd name="T6" fmla="*/ 0 w 5"/>
                      <a:gd name="T7" fmla="*/ 5 h 8"/>
                      <a:gd name="T8" fmla="*/ 2 w 5"/>
                      <a:gd name="T9" fmla="*/ 5 h 8"/>
                      <a:gd name="T10" fmla="*/ 2 w 5"/>
                      <a:gd name="T11" fmla="*/ 3 h 8"/>
                      <a:gd name="T12" fmla="*/ 0 w 5"/>
                      <a:gd name="T13" fmla="*/ 3 h 8"/>
                      <a:gd name="T14" fmla="*/ 0 w 5"/>
                      <a:gd name="T15" fmla="*/ 4 h 8"/>
                      <a:gd name="T16" fmla="*/ 1 w 5"/>
                      <a:gd name="T17" fmla="*/ 4 h 8"/>
                      <a:gd name="T18" fmla="*/ 2 w 5"/>
                      <a:gd name="T19" fmla="*/ 3 h 8"/>
                      <a:gd name="T20" fmla="*/ 1 w 5"/>
                      <a:gd name="T21" fmla="*/ 3 h 8"/>
                      <a:gd name="T22" fmla="*/ 1 w 5"/>
                      <a:gd name="T23" fmla="*/ 6 h 8"/>
                      <a:gd name="T24" fmla="*/ 3 w 5"/>
                      <a:gd name="T25" fmla="*/ 6 h 8"/>
                      <a:gd name="T26" fmla="*/ 4 w 5"/>
                      <a:gd name="T27" fmla="*/ 1 h 8"/>
                      <a:gd name="T28" fmla="*/ 2 w 5"/>
                      <a:gd name="T29" fmla="*/ 2 h 8"/>
                      <a:gd name="T30" fmla="*/ 3 w 5"/>
                      <a:gd name="T31" fmla="*/ 7 h 8"/>
                      <a:gd name="T32" fmla="*/ 4 w 5"/>
                      <a:gd name="T33" fmla="*/ 7 h 8"/>
                      <a:gd name="T34" fmla="*/ 5 w 5"/>
                      <a:gd name="T35" fmla="*/ 4 h 8"/>
                      <a:gd name="T36" fmla="*/ 3 w 5"/>
                      <a:gd name="T37" fmla="*/ 4 h 8"/>
                      <a:gd name="T38" fmla="*/ 3 w 5"/>
                      <a:gd name="T39" fmla="*/ 7 h 8"/>
                      <a:gd name="T40" fmla="*/ 4 w 5"/>
                      <a:gd name="T41" fmla="*/ 6 h 8"/>
                      <a:gd name="T42" fmla="*/ 4 w 5"/>
                      <a:gd name="T43" fmla="*/ 1 h 8"/>
                      <a:gd name="T44" fmla="*/ 2 w 5"/>
                      <a:gd name="T45" fmla="*/ 1 h 8"/>
                      <a:gd name="T46" fmla="*/ 1 w 5"/>
                      <a:gd name="T47" fmla="*/ 5 h 8"/>
                      <a:gd name="T48" fmla="*/ 3 w 5"/>
                      <a:gd name="T49" fmla="*/ 5 h 8"/>
                      <a:gd name="T50" fmla="*/ 2 w 5"/>
                      <a:gd name="T51" fmla="*/ 2 h 8"/>
                      <a:gd name="T52" fmla="*/ 1 w 5"/>
                      <a:gd name="T53" fmla="*/ 2 h 8"/>
                      <a:gd name="T54" fmla="*/ 0 w 5"/>
                      <a:gd name="T55" fmla="*/ 3 h 8"/>
                      <a:gd name="T56" fmla="*/ 1 w 5"/>
                      <a:gd name="T57" fmla="*/ 4 h 8"/>
                      <a:gd name="T58" fmla="*/ 2 w 5"/>
                      <a:gd name="T59" fmla="*/ 3 h 8"/>
                      <a:gd name="T60" fmla="*/ 0 w 5"/>
                      <a:gd name="T61" fmla="*/ 3 h 8"/>
                      <a:gd name="T62" fmla="*/ 0 w 5"/>
                      <a:gd name="T63" fmla="*/ 5 h 8"/>
                      <a:gd name="T64" fmla="*/ 2 w 5"/>
                      <a:gd name="T65" fmla="*/ 5 h 8"/>
                      <a:gd name="T66" fmla="*/ 3 w 5"/>
                      <a:gd name="T67" fmla="*/ 4 h 8"/>
                      <a:gd name="T68" fmla="*/ 1 w 5"/>
                      <a:gd name="T69" fmla="*/ 3 h 8"/>
                      <a:gd name="T70" fmla="*/ 1 w 5"/>
                      <a:gd name="T71" fmla="*/ 5 h 8"/>
                      <a:gd name="T72" fmla="*/ 3 w 5"/>
                      <a:gd name="T73"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 h="8">
                        <a:moveTo>
                          <a:pt x="3" y="5"/>
                        </a:moveTo>
                        <a:cubicBezTo>
                          <a:pt x="3" y="4"/>
                          <a:pt x="3" y="4"/>
                          <a:pt x="3" y="3"/>
                        </a:cubicBezTo>
                        <a:cubicBezTo>
                          <a:pt x="3" y="2"/>
                          <a:pt x="2" y="2"/>
                          <a:pt x="1" y="3"/>
                        </a:cubicBezTo>
                        <a:cubicBezTo>
                          <a:pt x="1" y="3"/>
                          <a:pt x="1" y="4"/>
                          <a:pt x="0" y="5"/>
                        </a:cubicBezTo>
                        <a:cubicBezTo>
                          <a:pt x="1" y="5"/>
                          <a:pt x="2" y="5"/>
                          <a:pt x="2" y="5"/>
                        </a:cubicBezTo>
                        <a:cubicBezTo>
                          <a:pt x="2" y="4"/>
                          <a:pt x="2" y="3"/>
                          <a:pt x="2" y="3"/>
                        </a:cubicBezTo>
                        <a:cubicBezTo>
                          <a:pt x="2" y="2"/>
                          <a:pt x="0" y="2"/>
                          <a:pt x="0" y="3"/>
                        </a:cubicBezTo>
                        <a:cubicBezTo>
                          <a:pt x="0" y="3"/>
                          <a:pt x="0" y="3"/>
                          <a:pt x="0" y="4"/>
                        </a:cubicBezTo>
                        <a:cubicBezTo>
                          <a:pt x="0" y="5"/>
                          <a:pt x="1" y="5"/>
                          <a:pt x="1" y="4"/>
                        </a:cubicBezTo>
                        <a:cubicBezTo>
                          <a:pt x="2" y="4"/>
                          <a:pt x="2" y="4"/>
                          <a:pt x="2" y="3"/>
                        </a:cubicBezTo>
                        <a:cubicBezTo>
                          <a:pt x="2" y="3"/>
                          <a:pt x="1" y="3"/>
                          <a:pt x="1" y="3"/>
                        </a:cubicBezTo>
                        <a:cubicBezTo>
                          <a:pt x="1" y="4"/>
                          <a:pt x="1" y="5"/>
                          <a:pt x="1" y="6"/>
                        </a:cubicBezTo>
                        <a:cubicBezTo>
                          <a:pt x="1" y="6"/>
                          <a:pt x="3" y="6"/>
                          <a:pt x="3" y="6"/>
                        </a:cubicBezTo>
                        <a:cubicBezTo>
                          <a:pt x="3" y="4"/>
                          <a:pt x="3" y="3"/>
                          <a:pt x="4" y="1"/>
                        </a:cubicBezTo>
                        <a:cubicBezTo>
                          <a:pt x="3" y="2"/>
                          <a:pt x="2" y="2"/>
                          <a:pt x="2" y="2"/>
                        </a:cubicBezTo>
                        <a:cubicBezTo>
                          <a:pt x="2" y="4"/>
                          <a:pt x="2" y="6"/>
                          <a:pt x="3" y="7"/>
                        </a:cubicBezTo>
                        <a:cubicBezTo>
                          <a:pt x="3" y="8"/>
                          <a:pt x="4" y="8"/>
                          <a:pt x="4" y="7"/>
                        </a:cubicBezTo>
                        <a:cubicBezTo>
                          <a:pt x="4" y="6"/>
                          <a:pt x="5" y="5"/>
                          <a:pt x="5" y="4"/>
                        </a:cubicBezTo>
                        <a:cubicBezTo>
                          <a:pt x="5" y="3"/>
                          <a:pt x="3" y="3"/>
                          <a:pt x="3" y="4"/>
                        </a:cubicBezTo>
                        <a:cubicBezTo>
                          <a:pt x="3" y="5"/>
                          <a:pt x="3" y="6"/>
                          <a:pt x="3" y="7"/>
                        </a:cubicBezTo>
                        <a:cubicBezTo>
                          <a:pt x="3" y="7"/>
                          <a:pt x="4" y="6"/>
                          <a:pt x="4" y="6"/>
                        </a:cubicBezTo>
                        <a:cubicBezTo>
                          <a:pt x="3" y="5"/>
                          <a:pt x="4" y="3"/>
                          <a:pt x="4" y="1"/>
                        </a:cubicBezTo>
                        <a:cubicBezTo>
                          <a:pt x="3" y="0"/>
                          <a:pt x="2" y="1"/>
                          <a:pt x="2" y="1"/>
                        </a:cubicBezTo>
                        <a:cubicBezTo>
                          <a:pt x="2" y="3"/>
                          <a:pt x="2" y="4"/>
                          <a:pt x="1" y="5"/>
                        </a:cubicBezTo>
                        <a:cubicBezTo>
                          <a:pt x="2" y="5"/>
                          <a:pt x="2" y="5"/>
                          <a:pt x="3" y="5"/>
                        </a:cubicBezTo>
                        <a:cubicBezTo>
                          <a:pt x="3" y="4"/>
                          <a:pt x="3" y="3"/>
                          <a:pt x="2" y="2"/>
                        </a:cubicBezTo>
                        <a:cubicBezTo>
                          <a:pt x="2" y="2"/>
                          <a:pt x="1" y="2"/>
                          <a:pt x="1" y="2"/>
                        </a:cubicBezTo>
                        <a:cubicBezTo>
                          <a:pt x="0" y="3"/>
                          <a:pt x="0" y="3"/>
                          <a:pt x="0" y="3"/>
                        </a:cubicBezTo>
                        <a:cubicBezTo>
                          <a:pt x="0" y="4"/>
                          <a:pt x="1" y="4"/>
                          <a:pt x="1" y="4"/>
                        </a:cubicBezTo>
                        <a:cubicBezTo>
                          <a:pt x="1" y="4"/>
                          <a:pt x="2" y="4"/>
                          <a:pt x="2" y="3"/>
                        </a:cubicBezTo>
                        <a:cubicBezTo>
                          <a:pt x="1" y="3"/>
                          <a:pt x="1" y="3"/>
                          <a:pt x="0" y="3"/>
                        </a:cubicBezTo>
                        <a:cubicBezTo>
                          <a:pt x="0" y="4"/>
                          <a:pt x="0" y="4"/>
                          <a:pt x="0" y="5"/>
                        </a:cubicBezTo>
                        <a:cubicBezTo>
                          <a:pt x="1" y="6"/>
                          <a:pt x="2" y="6"/>
                          <a:pt x="2" y="5"/>
                        </a:cubicBezTo>
                        <a:cubicBezTo>
                          <a:pt x="2" y="5"/>
                          <a:pt x="3" y="4"/>
                          <a:pt x="3" y="4"/>
                        </a:cubicBezTo>
                        <a:cubicBezTo>
                          <a:pt x="2" y="3"/>
                          <a:pt x="2" y="3"/>
                          <a:pt x="1" y="3"/>
                        </a:cubicBezTo>
                        <a:cubicBezTo>
                          <a:pt x="1" y="4"/>
                          <a:pt x="1" y="4"/>
                          <a:pt x="1" y="5"/>
                        </a:cubicBezTo>
                        <a:cubicBezTo>
                          <a:pt x="1" y="6"/>
                          <a:pt x="3" y="6"/>
                          <a:pt x="3"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4" name="Freeform 390"/>
                  <p:cNvSpPr/>
                  <p:nvPr/>
                </p:nvSpPr>
                <p:spPr bwMode="auto">
                  <a:xfrm>
                    <a:off x="920" y="1728"/>
                    <a:ext cx="2" cy="5"/>
                  </a:xfrm>
                  <a:custGeom>
                    <a:avLst/>
                    <a:gdLst>
                      <a:gd name="T0" fmla="*/ 0 w 3"/>
                      <a:gd name="T1" fmla="*/ 1 h 8"/>
                      <a:gd name="T2" fmla="*/ 1 w 3"/>
                      <a:gd name="T3" fmla="*/ 7 h 8"/>
                      <a:gd name="T4" fmla="*/ 2 w 3"/>
                      <a:gd name="T5" fmla="*/ 7 h 8"/>
                      <a:gd name="T6" fmla="*/ 2 w 3"/>
                      <a:gd name="T7" fmla="*/ 7 h 8"/>
                      <a:gd name="T8" fmla="*/ 3 w 3"/>
                      <a:gd name="T9" fmla="*/ 7 h 8"/>
                      <a:gd name="T10" fmla="*/ 3 w 3"/>
                      <a:gd name="T11" fmla="*/ 6 h 8"/>
                      <a:gd name="T12" fmla="*/ 1 w 3"/>
                      <a:gd name="T13" fmla="*/ 6 h 8"/>
                      <a:gd name="T14" fmla="*/ 1 w 3"/>
                      <a:gd name="T15" fmla="*/ 7 h 8"/>
                      <a:gd name="T16" fmla="*/ 1 w 3"/>
                      <a:gd name="T17" fmla="*/ 6 h 8"/>
                      <a:gd name="T18" fmla="*/ 1 w 3"/>
                      <a:gd name="T19" fmla="*/ 6 h 8"/>
                      <a:gd name="T20" fmla="*/ 2 w 3"/>
                      <a:gd name="T21" fmla="*/ 6 h 8"/>
                      <a:gd name="T22" fmla="*/ 2 w 3"/>
                      <a:gd name="T23" fmla="*/ 1 h 8"/>
                      <a:gd name="T24" fmla="*/ 0 w 3"/>
                      <a:gd name="T25" fmla="*/ 1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 h="8">
                        <a:moveTo>
                          <a:pt x="0" y="1"/>
                        </a:moveTo>
                        <a:cubicBezTo>
                          <a:pt x="0" y="3"/>
                          <a:pt x="0" y="5"/>
                          <a:pt x="1" y="7"/>
                        </a:cubicBezTo>
                        <a:cubicBezTo>
                          <a:pt x="1" y="7"/>
                          <a:pt x="1" y="8"/>
                          <a:pt x="2" y="7"/>
                        </a:cubicBezTo>
                        <a:cubicBezTo>
                          <a:pt x="2" y="7"/>
                          <a:pt x="2" y="7"/>
                          <a:pt x="2" y="7"/>
                        </a:cubicBezTo>
                        <a:cubicBezTo>
                          <a:pt x="2" y="7"/>
                          <a:pt x="3" y="7"/>
                          <a:pt x="3" y="7"/>
                        </a:cubicBezTo>
                        <a:cubicBezTo>
                          <a:pt x="3" y="6"/>
                          <a:pt x="3" y="6"/>
                          <a:pt x="3" y="6"/>
                        </a:cubicBezTo>
                        <a:cubicBezTo>
                          <a:pt x="2" y="5"/>
                          <a:pt x="1" y="5"/>
                          <a:pt x="1" y="6"/>
                        </a:cubicBezTo>
                        <a:cubicBezTo>
                          <a:pt x="1" y="6"/>
                          <a:pt x="1" y="6"/>
                          <a:pt x="1" y="7"/>
                        </a:cubicBezTo>
                        <a:cubicBezTo>
                          <a:pt x="1" y="6"/>
                          <a:pt x="1" y="6"/>
                          <a:pt x="1" y="6"/>
                        </a:cubicBezTo>
                        <a:cubicBezTo>
                          <a:pt x="1" y="6"/>
                          <a:pt x="1" y="6"/>
                          <a:pt x="1" y="6"/>
                        </a:cubicBezTo>
                        <a:cubicBezTo>
                          <a:pt x="2" y="6"/>
                          <a:pt x="2" y="6"/>
                          <a:pt x="2" y="6"/>
                        </a:cubicBezTo>
                        <a:cubicBezTo>
                          <a:pt x="2" y="5"/>
                          <a:pt x="2" y="3"/>
                          <a:pt x="2" y="1"/>
                        </a:cubicBezTo>
                        <a:cubicBezTo>
                          <a:pt x="2"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5" name="Freeform 391"/>
                  <p:cNvSpPr/>
                  <p:nvPr/>
                </p:nvSpPr>
                <p:spPr bwMode="auto">
                  <a:xfrm>
                    <a:off x="921" y="1729"/>
                    <a:ext cx="2" cy="4"/>
                  </a:xfrm>
                  <a:custGeom>
                    <a:avLst/>
                    <a:gdLst>
                      <a:gd name="T0" fmla="*/ 0 w 3"/>
                      <a:gd name="T1" fmla="*/ 1 h 7"/>
                      <a:gd name="T2" fmla="*/ 1 w 3"/>
                      <a:gd name="T3" fmla="*/ 6 h 7"/>
                      <a:gd name="T4" fmla="*/ 2 w 3"/>
                      <a:gd name="T5" fmla="*/ 6 h 7"/>
                      <a:gd name="T6" fmla="*/ 2 w 3"/>
                      <a:gd name="T7" fmla="*/ 5 h 7"/>
                      <a:gd name="T8" fmla="*/ 1 w 3"/>
                      <a:gd name="T9" fmla="*/ 5 h 7"/>
                      <a:gd name="T10" fmla="*/ 1 w 3"/>
                      <a:gd name="T11" fmla="*/ 6 h 7"/>
                      <a:gd name="T12" fmla="*/ 2 w 3"/>
                      <a:gd name="T13" fmla="*/ 6 h 7"/>
                      <a:gd name="T14" fmla="*/ 2 w 3"/>
                      <a:gd name="T15" fmla="*/ 1 h 7"/>
                      <a:gd name="T16" fmla="*/ 0 w 3"/>
                      <a:gd name="T17"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7">
                        <a:moveTo>
                          <a:pt x="0" y="1"/>
                        </a:moveTo>
                        <a:cubicBezTo>
                          <a:pt x="0" y="3"/>
                          <a:pt x="0" y="4"/>
                          <a:pt x="1" y="6"/>
                        </a:cubicBezTo>
                        <a:cubicBezTo>
                          <a:pt x="1" y="7"/>
                          <a:pt x="2" y="7"/>
                          <a:pt x="2" y="6"/>
                        </a:cubicBezTo>
                        <a:cubicBezTo>
                          <a:pt x="2" y="6"/>
                          <a:pt x="2" y="6"/>
                          <a:pt x="2" y="5"/>
                        </a:cubicBezTo>
                        <a:cubicBezTo>
                          <a:pt x="3" y="4"/>
                          <a:pt x="1" y="4"/>
                          <a:pt x="1" y="5"/>
                        </a:cubicBezTo>
                        <a:cubicBezTo>
                          <a:pt x="1" y="5"/>
                          <a:pt x="1" y="5"/>
                          <a:pt x="1" y="6"/>
                        </a:cubicBezTo>
                        <a:cubicBezTo>
                          <a:pt x="1" y="6"/>
                          <a:pt x="2" y="6"/>
                          <a:pt x="2" y="6"/>
                        </a:cubicBezTo>
                        <a:cubicBezTo>
                          <a:pt x="2" y="4"/>
                          <a:pt x="2" y="3"/>
                          <a:pt x="2" y="1"/>
                        </a:cubicBezTo>
                        <a:cubicBezTo>
                          <a:pt x="2"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6" name="Freeform 392"/>
                  <p:cNvSpPr/>
                  <p:nvPr/>
                </p:nvSpPr>
                <p:spPr bwMode="auto">
                  <a:xfrm>
                    <a:off x="921" y="1729"/>
                    <a:ext cx="2" cy="6"/>
                  </a:xfrm>
                  <a:custGeom>
                    <a:avLst/>
                    <a:gdLst>
                      <a:gd name="T0" fmla="*/ 0 w 3"/>
                      <a:gd name="T1" fmla="*/ 2 h 8"/>
                      <a:gd name="T2" fmla="*/ 1 w 3"/>
                      <a:gd name="T3" fmla="*/ 7 h 8"/>
                      <a:gd name="T4" fmla="*/ 2 w 3"/>
                      <a:gd name="T5" fmla="*/ 7 h 8"/>
                      <a:gd name="T6" fmla="*/ 3 w 3"/>
                      <a:gd name="T7" fmla="*/ 5 h 8"/>
                      <a:gd name="T8" fmla="*/ 1 w 3"/>
                      <a:gd name="T9" fmla="*/ 5 h 8"/>
                      <a:gd name="T10" fmla="*/ 1 w 3"/>
                      <a:gd name="T11" fmla="*/ 7 h 8"/>
                      <a:gd name="T12" fmla="*/ 2 w 3"/>
                      <a:gd name="T13" fmla="*/ 7 h 8"/>
                      <a:gd name="T14" fmla="*/ 2 w 3"/>
                      <a:gd name="T15" fmla="*/ 2 h 8"/>
                      <a:gd name="T16" fmla="*/ 0 w 3"/>
                      <a:gd name="T17"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8">
                        <a:moveTo>
                          <a:pt x="0" y="2"/>
                        </a:moveTo>
                        <a:cubicBezTo>
                          <a:pt x="0" y="3"/>
                          <a:pt x="0" y="5"/>
                          <a:pt x="1" y="7"/>
                        </a:cubicBezTo>
                        <a:cubicBezTo>
                          <a:pt x="1" y="8"/>
                          <a:pt x="2" y="8"/>
                          <a:pt x="2" y="7"/>
                        </a:cubicBezTo>
                        <a:cubicBezTo>
                          <a:pt x="3" y="6"/>
                          <a:pt x="3" y="6"/>
                          <a:pt x="3" y="5"/>
                        </a:cubicBezTo>
                        <a:cubicBezTo>
                          <a:pt x="3" y="4"/>
                          <a:pt x="1" y="4"/>
                          <a:pt x="1" y="5"/>
                        </a:cubicBezTo>
                        <a:cubicBezTo>
                          <a:pt x="1" y="5"/>
                          <a:pt x="1" y="6"/>
                          <a:pt x="1" y="7"/>
                        </a:cubicBezTo>
                        <a:cubicBezTo>
                          <a:pt x="1" y="7"/>
                          <a:pt x="2" y="7"/>
                          <a:pt x="2" y="7"/>
                        </a:cubicBezTo>
                        <a:cubicBezTo>
                          <a:pt x="2" y="5"/>
                          <a:pt x="2" y="3"/>
                          <a:pt x="2" y="2"/>
                        </a:cubicBezTo>
                        <a:cubicBezTo>
                          <a:pt x="2" y="0"/>
                          <a:pt x="0" y="0"/>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7" name="Freeform 393"/>
                  <p:cNvSpPr/>
                  <p:nvPr/>
                </p:nvSpPr>
                <p:spPr bwMode="auto">
                  <a:xfrm>
                    <a:off x="921" y="1729"/>
                    <a:ext cx="4" cy="7"/>
                  </a:xfrm>
                  <a:custGeom>
                    <a:avLst/>
                    <a:gdLst>
                      <a:gd name="T0" fmla="*/ 0 w 5"/>
                      <a:gd name="T1" fmla="*/ 2 h 10"/>
                      <a:gd name="T2" fmla="*/ 2 w 5"/>
                      <a:gd name="T3" fmla="*/ 7 h 10"/>
                      <a:gd name="T4" fmla="*/ 4 w 5"/>
                      <a:gd name="T5" fmla="*/ 7 h 10"/>
                      <a:gd name="T6" fmla="*/ 4 w 5"/>
                      <a:gd name="T7" fmla="*/ 2 h 10"/>
                      <a:gd name="T8" fmla="*/ 2 w 5"/>
                      <a:gd name="T9" fmla="*/ 2 h 10"/>
                      <a:gd name="T10" fmla="*/ 3 w 5"/>
                      <a:gd name="T11" fmla="*/ 7 h 10"/>
                      <a:gd name="T12" fmla="*/ 4 w 5"/>
                      <a:gd name="T13" fmla="*/ 7 h 10"/>
                      <a:gd name="T14" fmla="*/ 4 w 5"/>
                      <a:gd name="T15" fmla="*/ 3 h 10"/>
                      <a:gd name="T16" fmla="*/ 3 w 5"/>
                      <a:gd name="T17" fmla="*/ 3 h 10"/>
                      <a:gd name="T18" fmla="*/ 3 w 5"/>
                      <a:gd name="T19" fmla="*/ 9 h 10"/>
                      <a:gd name="T20" fmla="*/ 5 w 5"/>
                      <a:gd name="T21" fmla="*/ 9 h 10"/>
                      <a:gd name="T22" fmla="*/ 5 w 5"/>
                      <a:gd name="T23" fmla="*/ 7 h 10"/>
                      <a:gd name="T24" fmla="*/ 3 w 5"/>
                      <a:gd name="T25" fmla="*/ 7 h 10"/>
                      <a:gd name="T26" fmla="*/ 3 w 5"/>
                      <a:gd name="T27" fmla="*/ 9 h 10"/>
                      <a:gd name="T28" fmla="*/ 5 w 5"/>
                      <a:gd name="T29" fmla="*/ 9 h 10"/>
                      <a:gd name="T30" fmla="*/ 4 w 5"/>
                      <a:gd name="T31" fmla="*/ 3 h 10"/>
                      <a:gd name="T32" fmla="*/ 3 w 5"/>
                      <a:gd name="T33" fmla="*/ 3 h 10"/>
                      <a:gd name="T34" fmla="*/ 3 w 5"/>
                      <a:gd name="T35" fmla="*/ 7 h 10"/>
                      <a:gd name="T36" fmla="*/ 4 w 5"/>
                      <a:gd name="T37" fmla="*/ 7 h 10"/>
                      <a:gd name="T38" fmla="*/ 4 w 5"/>
                      <a:gd name="T39" fmla="*/ 2 h 10"/>
                      <a:gd name="T40" fmla="*/ 2 w 5"/>
                      <a:gd name="T41" fmla="*/ 2 h 10"/>
                      <a:gd name="T42" fmla="*/ 2 w 5"/>
                      <a:gd name="T43" fmla="*/ 7 h 10"/>
                      <a:gd name="T44" fmla="*/ 3 w 5"/>
                      <a:gd name="T45" fmla="*/ 6 h 10"/>
                      <a:gd name="T46" fmla="*/ 2 w 5"/>
                      <a:gd name="T47" fmla="*/ 1 h 10"/>
                      <a:gd name="T48" fmla="*/ 0 w 5"/>
                      <a:gd name="T49"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 h="10">
                        <a:moveTo>
                          <a:pt x="0" y="2"/>
                        </a:moveTo>
                        <a:cubicBezTo>
                          <a:pt x="1" y="3"/>
                          <a:pt x="1" y="5"/>
                          <a:pt x="2" y="7"/>
                        </a:cubicBezTo>
                        <a:cubicBezTo>
                          <a:pt x="2" y="8"/>
                          <a:pt x="4" y="7"/>
                          <a:pt x="4" y="7"/>
                        </a:cubicBezTo>
                        <a:cubicBezTo>
                          <a:pt x="4" y="5"/>
                          <a:pt x="3" y="4"/>
                          <a:pt x="4" y="2"/>
                        </a:cubicBezTo>
                        <a:cubicBezTo>
                          <a:pt x="3" y="2"/>
                          <a:pt x="2" y="2"/>
                          <a:pt x="2" y="2"/>
                        </a:cubicBezTo>
                        <a:cubicBezTo>
                          <a:pt x="2" y="4"/>
                          <a:pt x="2" y="5"/>
                          <a:pt x="3" y="7"/>
                        </a:cubicBezTo>
                        <a:cubicBezTo>
                          <a:pt x="3" y="8"/>
                          <a:pt x="4" y="8"/>
                          <a:pt x="4" y="7"/>
                        </a:cubicBezTo>
                        <a:cubicBezTo>
                          <a:pt x="4" y="6"/>
                          <a:pt x="4" y="4"/>
                          <a:pt x="4" y="3"/>
                        </a:cubicBezTo>
                        <a:cubicBezTo>
                          <a:pt x="4" y="3"/>
                          <a:pt x="3" y="3"/>
                          <a:pt x="3" y="3"/>
                        </a:cubicBezTo>
                        <a:cubicBezTo>
                          <a:pt x="3" y="5"/>
                          <a:pt x="3" y="7"/>
                          <a:pt x="3" y="9"/>
                        </a:cubicBezTo>
                        <a:cubicBezTo>
                          <a:pt x="4" y="9"/>
                          <a:pt x="4" y="9"/>
                          <a:pt x="5" y="9"/>
                        </a:cubicBezTo>
                        <a:cubicBezTo>
                          <a:pt x="5" y="8"/>
                          <a:pt x="5" y="8"/>
                          <a:pt x="5" y="7"/>
                        </a:cubicBezTo>
                        <a:cubicBezTo>
                          <a:pt x="5" y="6"/>
                          <a:pt x="3" y="6"/>
                          <a:pt x="3" y="7"/>
                        </a:cubicBezTo>
                        <a:cubicBezTo>
                          <a:pt x="3" y="8"/>
                          <a:pt x="3" y="8"/>
                          <a:pt x="3" y="9"/>
                        </a:cubicBezTo>
                        <a:cubicBezTo>
                          <a:pt x="3" y="10"/>
                          <a:pt x="5" y="10"/>
                          <a:pt x="5" y="9"/>
                        </a:cubicBezTo>
                        <a:cubicBezTo>
                          <a:pt x="5" y="7"/>
                          <a:pt x="5" y="4"/>
                          <a:pt x="4" y="3"/>
                        </a:cubicBezTo>
                        <a:cubicBezTo>
                          <a:pt x="4" y="2"/>
                          <a:pt x="3" y="2"/>
                          <a:pt x="3" y="3"/>
                        </a:cubicBezTo>
                        <a:cubicBezTo>
                          <a:pt x="2" y="4"/>
                          <a:pt x="3" y="5"/>
                          <a:pt x="3" y="7"/>
                        </a:cubicBezTo>
                        <a:cubicBezTo>
                          <a:pt x="3" y="7"/>
                          <a:pt x="4" y="7"/>
                          <a:pt x="4" y="7"/>
                        </a:cubicBezTo>
                        <a:cubicBezTo>
                          <a:pt x="4" y="5"/>
                          <a:pt x="4" y="3"/>
                          <a:pt x="4" y="2"/>
                        </a:cubicBezTo>
                        <a:cubicBezTo>
                          <a:pt x="3" y="1"/>
                          <a:pt x="2" y="1"/>
                          <a:pt x="2" y="2"/>
                        </a:cubicBezTo>
                        <a:cubicBezTo>
                          <a:pt x="2" y="3"/>
                          <a:pt x="2" y="5"/>
                          <a:pt x="2" y="7"/>
                        </a:cubicBezTo>
                        <a:cubicBezTo>
                          <a:pt x="2" y="6"/>
                          <a:pt x="3" y="6"/>
                          <a:pt x="3" y="6"/>
                        </a:cubicBezTo>
                        <a:cubicBezTo>
                          <a:pt x="3" y="4"/>
                          <a:pt x="3" y="2"/>
                          <a:pt x="2" y="1"/>
                        </a:cubicBezTo>
                        <a:cubicBezTo>
                          <a:pt x="1" y="0"/>
                          <a:pt x="0"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8" name="Freeform 394"/>
                  <p:cNvSpPr/>
                  <p:nvPr/>
                </p:nvSpPr>
                <p:spPr bwMode="auto">
                  <a:xfrm>
                    <a:off x="922" y="1731"/>
                    <a:ext cx="3" cy="5"/>
                  </a:xfrm>
                  <a:custGeom>
                    <a:avLst/>
                    <a:gdLst>
                      <a:gd name="T0" fmla="*/ 1 w 5"/>
                      <a:gd name="T1" fmla="*/ 1 h 7"/>
                      <a:gd name="T2" fmla="*/ 1 w 5"/>
                      <a:gd name="T3" fmla="*/ 6 h 7"/>
                      <a:gd name="T4" fmla="*/ 2 w 5"/>
                      <a:gd name="T5" fmla="*/ 5 h 7"/>
                      <a:gd name="T6" fmla="*/ 2 w 5"/>
                      <a:gd name="T7" fmla="*/ 5 h 7"/>
                      <a:gd name="T8" fmla="*/ 1 w 5"/>
                      <a:gd name="T9" fmla="*/ 5 h 7"/>
                      <a:gd name="T10" fmla="*/ 3 w 5"/>
                      <a:gd name="T11" fmla="*/ 7 h 7"/>
                      <a:gd name="T12" fmla="*/ 4 w 5"/>
                      <a:gd name="T13" fmla="*/ 7 h 7"/>
                      <a:gd name="T14" fmla="*/ 4 w 5"/>
                      <a:gd name="T15" fmla="*/ 3 h 7"/>
                      <a:gd name="T16" fmla="*/ 2 w 5"/>
                      <a:gd name="T17" fmla="*/ 3 h 7"/>
                      <a:gd name="T18" fmla="*/ 3 w 5"/>
                      <a:gd name="T19" fmla="*/ 6 h 7"/>
                      <a:gd name="T20" fmla="*/ 4 w 5"/>
                      <a:gd name="T21" fmla="*/ 6 h 7"/>
                      <a:gd name="T22" fmla="*/ 2 w 5"/>
                      <a:gd name="T23" fmla="*/ 3 h 7"/>
                      <a:gd name="T24" fmla="*/ 1 w 5"/>
                      <a:gd name="T25" fmla="*/ 4 h 7"/>
                      <a:gd name="T26" fmla="*/ 1 w 5"/>
                      <a:gd name="T27" fmla="*/ 6 h 7"/>
                      <a:gd name="T28" fmla="*/ 2 w 5"/>
                      <a:gd name="T29" fmla="*/ 6 h 7"/>
                      <a:gd name="T30" fmla="*/ 2 w 5"/>
                      <a:gd name="T31" fmla="*/ 1 h 7"/>
                      <a:gd name="T32" fmla="*/ 1 w 5"/>
                      <a:gd name="T33"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 h="7">
                        <a:moveTo>
                          <a:pt x="1" y="1"/>
                        </a:moveTo>
                        <a:cubicBezTo>
                          <a:pt x="1" y="3"/>
                          <a:pt x="1" y="4"/>
                          <a:pt x="1" y="6"/>
                        </a:cubicBezTo>
                        <a:cubicBezTo>
                          <a:pt x="1" y="6"/>
                          <a:pt x="2" y="5"/>
                          <a:pt x="2" y="5"/>
                        </a:cubicBezTo>
                        <a:cubicBezTo>
                          <a:pt x="2" y="5"/>
                          <a:pt x="2" y="5"/>
                          <a:pt x="2" y="5"/>
                        </a:cubicBezTo>
                        <a:cubicBezTo>
                          <a:pt x="2" y="5"/>
                          <a:pt x="1" y="5"/>
                          <a:pt x="1" y="5"/>
                        </a:cubicBezTo>
                        <a:cubicBezTo>
                          <a:pt x="2" y="5"/>
                          <a:pt x="2" y="6"/>
                          <a:pt x="3" y="7"/>
                        </a:cubicBezTo>
                        <a:cubicBezTo>
                          <a:pt x="4" y="7"/>
                          <a:pt x="4" y="7"/>
                          <a:pt x="4" y="7"/>
                        </a:cubicBezTo>
                        <a:cubicBezTo>
                          <a:pt x="5" y="5"/>
                          <a:pt x="4" y="4"/>
                          <a:pt x="4" y="3"/>
                        </a:cubicBezTo>
                        <a:cubicBezTo>
                          <a:pt x="3" y="2"/>
                          <a:pt x="2" y="3"/>
                          <a:pt x="2" y="3"/>
                        </a:cubicBezTo>
                        <a:cubicBezTo>
                          <a:pt x="2" y="4"/>
                          <a:pt x="3" y="5"/>
                          <a:pt x="3" y="6"/>
                        </a:cubicBezTo>
                        <a:cubicBezTo>
                          <a:pt x="3" y="6"/>
                          <a:pt x="3" y="6"/>
                          <a:pt x="4" y="6"/>
                        </a:cubicBezTo>
                        <a:cubicBezTo>
                          <a:pt x="3" y="5"/>
                          <a:pt x="3" y="4"/>
                          <a:pt x="2" y="3"/>
                        </a:cubicBezTo>
                        <a:cubicBezTo>
                          <a:pt x="2" y="3"/>
                          <a:pt x="1" y="3"/>
                          <a:pt x="1" y="4"/>
                        </a:cubicBezTo>
                        <a:cubicBezTo>
                          <a:pt x="0" y="5"/>
                          <a:pt x="0" y="5"/>
                          <a:pt x="1" y="6"/>
                        </a:cubicBezTo>
                        <a:cubicBezTo>
                          <a:pt x="1" y="7"/>
                          <a:pt x="2" y="7"/>
                          <a:pt x="2" y="6"/>
                        </a:cubicBezTo>
                        <a:cubicBezTo>
                          <a:pt x="2" y="4"/>
                          <a:pt x="2" y="3"/>
                          <a:pt x="2" y="1"/>
                        </a:cubicBezTo>
                        <a:cubicBezTo>
                          <a:pt x="3" y="0"/>
                          <a:pt x="1"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9" name="Freeform 395"/>
                  <p:cNvSpPr/>
                  <p:nvPr/>
                </p:nvSpPr>
                <p:spPr bwMode="auto">
                  <a:xfrm>
                    <a:off x="923" y="1731"/>
                    <a:ext cx="4" cy="4"/>
                  </a:xfrm>
                  <a:custGeom>
                    <a:avLst/>
                    <a:gdLst>
                      <a:gd name="T0" fmla="*/ 1 w 6"/>
                      <a:gd name="T1" fmla="*/ 1 h 6"/>
                      <a:gd name="T2" fmla="*/ 2 w 6"/>
                      <a:gd name="T3" fmla="*/ 5 h 6"/>
                      <a:gd name="T4" fmla="*/ 4 w 6"/>
                      <a:gd name="T5" fmla="*/ 5 h 6"/>
                      <a:gd name="T6" fmla="*/ 4 w 6"/>
                      <a:gd name="T7" fmla="*/ 1 h 6"/>
                      <a:gd name="T8" fmla="*/ 2 w 6"/>
                      <a:gd name="T9" fmla="*/ 1 h 6"/>
                      <a:gd name="T10" fmla="*/ 3 w 6"/>
                      <a:gd name="T11" fmla="*/ 4 h 6"/>
                      <a:gd name="T12" fmla="*/ 5 w 6"/>
                      <a:gd name="T13" fmla="*/ 4 h 6"/>
                      <a:gd name="T14" fmla="*/ 5 w 6"/>
                      <a:gd name="T15" fmla="*/ 1 h 6"/>
                      <a:gd name="T16" fmla="*/ 3 w 6"/>
                      <a:gd name="T17" fmla="*/ 1 h 6"/>
                      <a:gd name="T18" fmla="*/ 4 w 6"/>
                      <a:gd name="T19" fmla="*/ 4 h 6"/>
                      <a:gd name="T20" fmla="*/ 6 w 6"/>
                      <a:gd name="T21" fmla="*/ 4 h 6"/>
                      <a:gd name="T22" fmla="*/ 6 w 6"/>
                      <a:gd name="T23" fmla="*/ 2 h 6"/>
                      <a:gd name="T24" fmla="*/ 4 w 6"/>
                      <a:gd name="T25" fmla="*/ 2 h 6"/>
                      <a:gd name="T26" fmla="*/ 4 w 6"/>
                      <a:gd name="T27" fmla="*/ 4 h 6"/>
                      <a:gd name="T28" fmla="*/ 6 w 6"/>
                      <a:gd name="T29" fmla="*/ 4 h 6"/>
                      <a:gd name="T30" fmla="*/ 5 w 6"/>
                      <a:gd name="T31" fmla="*/ 1 h 6"/>
                      <a:gd name="T32" fmla="*/ 3 w 6"/>
                      <a:gd name="T33" fmla="*/ 1 h 6"/>
                      <a:gd name="T34" fmla="*/ 3 w 6"/>
                      <a:gd name="T35" fmla="*/ 4 h 6"/>
                      <a:gd name="T36" fmla="*/ 5 w 6"/>
                      <a:gd name="T37" fmla="*/ 4 h 6"/>
                      <a:gd name="T38" fmla="*/ 4 w 6"/>
                      <a:gd name="T39" fmla="*/ 0 h 6"/>
                      <a:gd name="T40" fmla="*/ 2 w 6"/>
                      <a:gd name="T41" fmla="*/ 1 h 6"/>
                      <a:gd name="T42" fmla="*/ 2 w 6"/>
                      <a:gd name="T43" fmla="*/ 5 h 6"/>
                      <a:gd name="T44" fmla="*/ 4 w 6"/>
                      <a:gd name="T45" fmla="*/ 5 h 6"/>
                      <a:gd name="T46" fmla="*/ 2 w 6"/>
                      <a:gd name="T47" fmla="*/ 0 h 6"/>
                      <a:gd name="T48" fmla="*/ 1 w 6"/>
                      <a:gd name="T49" fmla="*/ 1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 h="6">
                        <a:moveTo>
                          <a:pt x="1" y="1"/>
                        </a:moveTo>
                        <a:cubicBezTo>
                          <a:pt x="2" y="2"/>
                          <a:pt x="2" y="4"/>
                          <a:pt x="2" y="5"/>
                        </a:cubicBezTo>
                        <a:cubicBezTo>
                          <a:pt x="3" y="6"/>
                          <a:pt x="4" y="6"/>
                          <a:pt x="4" y="5"/>
                        </a:cubicBezTo>
                        <a:cubicBezTo>
                          <a:pt x="4" y="3"/>
                          <a:pt x="4" y="2"/>
                          <a:pt x="4" y="1"/>
                        </a:cubicBezTo>
                        <a:cubicBezTo>
                          <a:pt x="3" y="1"/>
                          <a:pt x="3" y="1"/>
                          <a:pt x="2" y="1"/>
                        </a:cubicBezTo>
                        <a:cubicBezTo>
                          <a:pt x="3" y="2"/>
                          <a:pt x="3" y="4"/>
                          <a:pt x="3" y="4"/>
                        </a:cubicBezTo>
                        <a:cubicBezTo>
                          <a:pt x="3" y="5"/>
                          <a:pt x="5" y="5"/>
                          <a:pt x="5" y="4"/>
                        </a:cubicBezTo>
                        <a:cubicBezTo>
                          <a:pt x="5" y="3"/>
                          <a:pt x="5" y="2"/>
                          <a:pt x="5" y="1"/>
                        </a:cubicBezTo>
                        <a:cubicBezTo>
                          <a:pt x="4" y="1"/>
                          <a:pt x="4" y="1"/>
                          <a:pt x="3" y="1"/>
                        </a:cubicBezTo>
                        <a:cubicBezTo>
                          <a:pt x="4" y="2"/>
                          <a:pt x="4" y="3"/>
                          <a:pt x="4" y="4"/>
                        </a:cubicBezTo>
                        <a:cubicBezTo>
                          <a:pt x="4" y="5"/>
                          <a:pt x="6" y="5"/>
                          <a:pt x="6" y="4"/>
                        </a:cubicBezTo>
                        <a:cubicBezTo>
                          <a:pt x="6" y="3"/>
                          <a:pt x="6" y="3"/>
                          <a:pt x="6" y="2"/>
                        </a:cubicBezTo>
                        <a:cubicBezTo>
                          <a:pt x="6" y="1"/>
                          <a:pt x="4" y="1"/>
                          <a:pt x="4" y="2"/>
                        </a:cubicBezTo>
                        <a:cubicBezTo>
                          <a:pt x="4" y="3"/>
                          <a:pt x="4" y="3"/>
                          <a:pt x="4" y="4"/>
                        </a:cubicBezTo>
                        <a:cubicBezTo>
                          <a:pt x="5" y="4"/>
                          <a:pt x="5" y="4"/>
                          <a:pt x="6" y="4"/>
                        </a:cubicBezTo>
                        <a:cubicBezTo>
                          <a:pt x="5" y="3"/>
                          <a:pt x="5" y="2"/>
                          <a:pt x="5" y="1"/>
                        </a:cubicBezTo>
                        <a:cubicBezTo>
                          <a:pt x="5" y="0"/>
                          <a:pt x="4" y="0"/>
                          <a:pt x="3" y="1"/>
                        </a:cubicBezTo>
                        <a:cubicBezTo>
                          <a:pt x="3" y="2"/>
                          <a:pt x="3" y="3"/>
                          <a:pt x="3" y="4"/>
                        </a:cubicBezTo>
                        <a:cubicBezTo>
                          <a:pt x="4" y="4"/>
                          <a:pt x="4" y="4"/>
                          <a:pt x="5" y="4"/>
                        </a:cubicBezTo>
                        <a:cubicBezTo>
                          <a:pt x="4" y="3"/>
                          <a:pt x="5" y="1"/>
                          <a:pt x="4" y="0"/>
                        </a:cubicBezTo>
                        <a:cubicBezTo>
                          <a:pt x="3" y="0"/>
                          <a:pt x="2" y="0"/>
                          <a:pt x="2" y="1"/>
                        </a:cubicBezTo>
                        <a:cubicBezTo>
                          <a:pt x="2" y="2"/>
                          <a:pt x="2" y="3"/>
                          <a:pt x="2" y="5"/>
                        </a:cubicBezTo>
                        <a:cubicBezTo>
                          <a:pt x="3" y="5"/>
                          <a:pt x="4" y="5"/>
                          <a:pt x="4" y="5"/>
                        </a:cubicBezTo>
                        <a:cubicBezTo>
                          <a:pt x="4" y="3"/>
                          <a:pt x="4" y="0"/>
                          <a:pt x="2" y="0"/>
                        </a:cubicBezTo>
                        <a:cubicBezTo>
                          <a:pt x="1" y="0"/>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0" name="Freeform 396"/>
                  <p:cNvSpPr/>
                  <p:nvPr/>
                </p:nvSpPr>
                <p:spPr bwMode="auto">
                  <a:xfrm>
                    <a:off x="591" y="1334"/>
                    <a:ext cx="21" cy="27"/>
                  </a:xfrm>
                  <a:custGeom>
                    <a:avLst/>
                    <a:gdLst>
                      <a:gd name="T0" fmla="*/ 7 w 31"/>
                      <a:gd name="T1" fmla="*/ 16 h 41"/>
                      <a:gd name="T2" fmla="*/ 11 w 31"/>
                      <a:gd name="T3" fmla="*/ 4 h 41"/>
                      <a:gd name="T4" fmla="*/ 19 w 31"/>
                      <a:gd name="T5" fmla="*/ 3 h 41"/>
                      <a:gd name="T6" fmla="*/ 24 w 31"/>
                      <a:gd name="T7" fmla="*/ 21 h 41"/>
                      <a:gd name="T8" fmla="*/ 16 w 31"/>
                      <a:gd name="T9" fmla="*/ 40 h 41"/>
                      <a:gd name="T10" fmla="*/ 18 w 31"/>
                      <a:gd name="T11" fmla="*/ 40 h 41"/>
                      <a:gd name="T12" fmla="*/ 24 w 31"/>
                      <a:gd name="T13" fmla="*/ 23 h 41"/>
                      <a:gd name="T14" fmla="*/ 29 w 31"/>
                      <a:gd name="T15" fmla="*/ 16 h 41"/>
                      <a:gd name="T16" fmla="*/ 21 w 31"/>
                      <a:gd name="T17" fmla="*/ 2 h 41"/>
                      <a:gd name="T18" fmla="*/ 4 w 31"/>
                      <a:gd name="T19" fmla="*/ 7 h 41"/>
                      <a:gd name="T20" fmla="*/ 6 w 31"/>
                      <a:gd name="T21" fmla="*/ 18 h 41"/>
                      <a:gd name="T22" fmla="*/ 7 w 31"/>
                      <a:gd name="T23" fmla="*/ 1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 h="41">
                        <a:moveTo>
                          <a:pt x="7" y="16"/>
                        </a:moveTo>
                        <a:cubicBezTo>
                          <a:pt x="0" y="14"/>
                          <a:pt x="7" y="5"/>
                          <a:pt x="11" y="4"/>
                        </a:cubicBezTo>
                        <a:cubicBezTo>
                          <a:pt x="14" y="3"/>
                          <a:pt x="16" y="3"/>
                          <a:pt x="19" y="3"/>
                        </a:cubicBezTo>
                        <a:cubicBezTo>
                          <a:pt x="28" y="5"/>
                          <a:pt x="29" y="14"/>
                          <a:pt x="24" y="21"/>
                        </a:cubicBezTo>
                        <a:cubicBezTo>
                          <a:pt x="19" y="27"/>
                          <a:pt x="15" y="31"/>
                          <a:pt x="16" y="40"/>
                        </a:cubicBezTo>
                        <a:cubicBezTo>
                          <a:pt x="16" y="41"/>
                          <a:pt x="18" y="41"/>
                          <a:pt x="18" y="40"/>
                        </a:cubicBezTo>
                        <a:cubicBezTo>
                          <a:pt x="17" y="33"/>
                          <a:pt x="20" y="28"/>
                          <a:pt x="24" y="23"/>
                        </a:cubicBezTo>
                        <a:cubicBezTo>
                          <a:pt x="26" y="21"/>
                          <a:pt x="28" y="19"/>
                          <a:pt x="29" y="16"/>
                        </a:cubicBezTo>
                        <a:cubicBezTo>
                          <a:pt x="31" y="10"/>
                          <a:pt x="26" y="5"/>
                          <a:pt x="21" y="2"/>
                        </a:cubicBezTo>
                        <a:cubicBezTo>
                          <a:pt x="15" y="0"/>
                          <a:pt x="9" y="2"/>
                          <a:pt x="4" y="7"/>
                        </a:cubicBezTo>
                        <a:cubicBezTo>
                          <a:pt x="1" y="10"/>
                          <a:pt x="1" y="16"/>
                          <a:pt x="6" y="18"/>
                        </a:cubicBezTo>
                        <a:cubicBezTo>
                          <a:pt x="7" y="18"/>
                          <a:pt x="8" y="17"/>
                          <a:pt x="7"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1" name="Freeform 397"/>
                  <p:cNvSpPr/>
                  <p:nvPr/>
                </p:nvSpPr>
                <p:spPr bwMode="auto">
                  <a:xfrm>
                    <a:off x="598" y="1363"/>
                    <a:ext cx="8" cy="8"/>
                  </a:xfrm>
                  <a:custGeom>
                    <a:avLst/>
                    <a:gdLst>
                      <a:gd name="T0" fmla="*/ 9 w 12"/>
                      <a:gd name="T1" fmla="*/ 1 h 11"/>
                      <a:gd name="T2" fmla="*/ 2 w 12"/>
                      <a:gd name="T3" fmla="*/ 2 h 11"/>
                      <a:gd name="T4" fmla="*/ 2 w 12"/>
                      <a:gd name="T5" fmla="*/ 7 h 11"/>
                      <a:gd name="T6" fmla="*/ 11 w 12"/>
                      <a:gd name="T7" fmla="*/ 2 h 11"/>
                      <a:gd name="T8" fmla="*/ 9 w 12"/>
                      <a:gd name="T9" fmla="*/ 3 h 11"/>
                      <a:gd name="T10" fmla="*/ 3 w 12"/>
                      <a:gd name="T11" fmla="*/ 6 h 11"/>
                      <a:gd name="T12" fmla="*/ 4 w 12"/>
                      <a:gd name="T13" fmla="*/ 3 h 11"/>
                      <a:gd name="T14" fmla="*/ 8 w 12"/>
                      <a:gd name="T15" fmla="*/ 2 h 11"/>
                      <a:gd name="T16" fmla="*/ 9 w 12"/>
                      <a:gd name="T17" fmla="*/ 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11">
                        <a:moveTo>
                          <a:pt x="9" y="1"/>
                        </a:moveTo>
                        <a:cubicBezTo>
                          <a:pt x="6" y="0"/>
                          <a:pt x="4" y="0"/>
                          <a:pt x="2" y="2"/>
                        </a:cubicBezTo>
                        <a:cubicBezTo>
                          <a:pt x="0" y="3"/>
                          <a:pt x="0" y="6"/>
                          <a:pt x="2" y="7"/>
                        </a:cubicBezTo>
                        <a:cubicBezTo>
                          <a:pt x="5" y="11"/>
                          <a:pt x="12" y="7"/>
                          <a:pt x="11" y="2"/>
                        </a:cubicBezTo>
                        <a:cubicBezTo>
                          <a:pt x="11" y="1"/>
                          <a:pt x="9" y="2"/>
                          <a:pt x="9" y="3"/>
                        </a:cubicBezTo>
                        <a:cubicBezTo>
                          <a:pt x="10" y="6"/>
                          <a:pt x="5" y="8"/>
                          <a:pt x="3" y="6"/>
                        </a:cubicBezTo>
                        <a:cubicBezTo>
                          <a:pt x="2" y="5"/>
                          <a:pt x="2" y="3"/>
                          <a:pt x="4" y="3"/>
                        </a:cubicBezTo>
                        <a:cubicBezTo>
                          <a:pt x="5" y="2"/>
                          <a:pt x="7" y="2"/>
                          <a:pt x="8" y="2"/>
                        </a:cubicBezTo>
                        <a:cubicBezTo>
                          <a:pt x="9" y="3"/>
                          <a:pt x="10" y="1"/>
                          <a:pt x="9"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2" name="Freeform 398"/>
                  <p:cNvSpPr/>
                  <p:nvPr/>
                </p:nvSpPr>
                <p:spPr bwMode="auto">
                  <a:xfrm>
                    <a:off x="599" y="1365"/>
                    <a:ext cx="1" cy="2"/>
                  </a:xfrm>
                  <a:custGeom>
                    <a:avLst/>
                    <a:gdLst>
                      <a:gd name="T0" fmla="*/ 0 w 2"/>
                      <a:gd name="T1" fmla="*/ 3 h 4"/>
                      <a:gd name="T2" fmla="*/ 2 w 2"/>
                      <a:gd name="T3" fmla="*/ 0 h 4"/>
                      <a:gd name="T4" fmla="*/ 1 w 2"/>
                      <a:gd name="T5" fmla="*/ 0 h 4"/>
                      <a:gd name="T6" fmla="*/ 0 w 2"/>
                      <a:gd name="T7" fmla="*/ 3 h 4"/>
                      <a:gd name="T8" fmla="*/ 0 w 2"/>
                      <a:gd name="T9" fmla="*/ 3 h 4"/>
                    </a:gdLst>
                    <a:ahLst/>
                    <a:cxnLst>
                      <a:cxn ang="0">
                        <a:pos x="T0" y="T1"/>
                      </a:cxn>
                      <a:cxn ang="0">
                        <a:pos x="T2" y="T3"/>
                      </a:cxn>
                      <a:cxn ang="0">
                        <a:pos x="T4" y="T5"/>
                      </a:cxn>
                      <a:cxn ang="0">
                        <a:pos x="T6" y="T7"/>
                      </a:cxn>
                      <a:cxn ang="0">
                        <a:pos x="T8" y="T9"/>
                      </a:cxn>
                    </a:cxnLst>
                    <a:rect l="0" t="0" r="r" b="b"/>
                    <a:pathLst>
                      <a:path w="2" h="4">
                        <a:moveTo>
                          <a:pt x="0" y="3"/>
                        </a:moveTo>
                        <a:cubicBezTo>
                          <a:pt x="1" y="2"/>
                          <a:pt x="1" y="1"/>
                          <a:pt x="2" y="0"/>
                        </a:cubicBezTo>
                        <a:cubicBezTo>
                          <a:pt x="2" y="0"/>
                          <a:pt x="2" y="0"/>
                          <a:pt x="1" y="0"/>
                        </a:cubicBezTo>
                        <a:cubicBezTo>
                          <a:pt x="1" y="1"/>
                          <a:pt x="0" y="2"/>
                          <a:pt x="0" y="3"/>
                        </a:cubicBezTo>
                        <a:cubicBezTo>
                          <a:pt x="0" y="4"/>
                          <a:pt x="0" y="4"/>
                          <a:pt x="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3" name="Freeform 399"/>
                  <p:cNvSpPr/>
                  <p:nvPr/>
                </p:nvSpPr>
                <p:spPr bwMode="auto">
                  <a:xfrm>
                    <a:off x="599" y="1365"/>
                    <a:ext cx="2" cy="2"/>
                  </a:xfrm>
                  <a:custGeom>
                    <a:avLst/>
                    <a:gdLst>
                      <a:gd name="T0" fmla="*/ 1 w 3"/>
                      <a:gd name="T1" fmla="*/ 4 h 4"/>
                      <a:gd name="T2" fmla="*/ 3 w 3"/>
                      <a:gd name="T3" fmla="*/ 1 h 4"/>
                      <a:gd name="T4" fmla="*/ 2 w 3"/>
                      <a:gd name="T5" fmla="*/ 0 h 4"/>
                      <a:gd name="T6" fmla="*/ 0 w 3"/>
                      <a:gd name="T7" fmla="*/ 4 h 4"/>
                      <a:gd name="T8" fmla="*/ 1 w 3"/>
                      <a:gd name="T9" fmla="*/ 4 h 4"/>
                    </a:gdLst>
                    <a:ahLst/>
                    <a:cxnLst>
                      <a:cxn ang="0">
                        <a:pos x="T0" y="T1"/>
                      </a:cxn>
                      <a:cxn ang="0">
                        <a:pos x="T2" y="T3"/>
                      </a:cxn>
                      <a:cxn ang="0">
                        <a:pos x="T4" y="T5"/>
                      </a:cxn>
                      <a:cxn ang="0">
                        <a:pos x="T6" y="T7"/>
                      </a:cxn>
                      <a:cxn ang="0">
                        <a:pos x="T8" y="T9"/>
                      </a:cxn>
                    </a:cxnLst>
                    <a:rect l="0" t="0" r="r" b="b"/>
                    <a:pathLst>
                      <a:path w="3" h="4">
                        <a:moveTo>
                          <a:pt x="1" y="4"/>
                        </a:moveTo>
                        <a:cubicBezTo>
                          <a:pt x="1" y="3"/>
                          <a:pt x="2" y="2"/>
                          <a:pt x="3" y="1"/>
                        </a:cubicBezTo>
                        <a:cubicBezTo>
                          <a:pt x="3" y="0"/>
                          <a:pt x="3" y="0"/>
                          <a:pt x="2" y="0"/>
                        </a:cubicBezTo>
                        <a:cubicBezTo>
                          <a:pt x="2" y="1"/>
                          <a:pt x="1" y="2"/>
                          <a:pt x="0" y="4"/>
                        </a:cubicBezTo>
                        <a:cubicBezTo>
                          <a:pt x="0" y="4"/>
                          <a:pt x="1" y="4"/>
                          <a:pt x="1"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4" name="Freeform 400"/>
                  <p:cNvSpPr/>
                  <p:nvPr/>
                </p:nvSpPr>
                <p:spPr bwMode="auto">
                  <a:xfrm>
                    <a:off x="600" y="1365"/>
                    <a:ext cx="2" cy="3"/>
                  </a:xfrm>
                  <a:custGeom>
                    <a:avLst/>
                    <a:gdLst>
                      <a:gd name="T0" fmla="*/ 0 w 3"/>
                      <a:gd name="T1" fmla="*/ 5 h 5"/>
                      <a:gd name="T2" fmla="*/ 3 w 3"/>
                      <a:gd name="T3" fmla="*/ 1 h 5"/>
                      <a:gd name="T4" fmla="*/ 2 w 3"/>
                      <a:gd name="T5" fmla="*/ 0 h 5"/>
                      <a:gd name="T6" fmla="*/ 0 w 3"/>
                      <a:gd name="T7" fmla="*/ 5 h 5"/>
                      <a:gd name="T8" fmla="*/ 0 w 3"/>
                      <a:gd name="T9" fmla="*/ 5 h 5"/>
                    </a:gdLst>
                    <a:ahLst/>
                    <a:cxnLst>
                      <a:cxn ang="0">
                        <a:pos x="T0" y="T1"/>
                      </a:cxn>
                      <a:cxn ang="0">
                        <a:pos x="T2" y="T3"/>
                      </a:cxn>
                      <a:cxn ang="0">
                        <a:pos x="T4" y="T5"/>
                      </a:cxn>
                      <a:cxn ang="0">
                        <a:pos x="T6" y="T7"/>
                      </a:cxn>
                      <a:cxn ang="0">
                        <a:pos x="T8" y="T9"/>
                      </a:cxn>
                    </a:cxnLst>
                    <a:rect l="0" t="0" r="r" b="b"/>
                    <a:pathLst>
                      <a:path w="3" h="5">
                        <a:moveTo>
                          <a:pt x="0" y="5"/>
                        </a:moveTo>
                        <a:cubicBezTo>
                          <a:pt x="1" y="3"/>
                          <a:pt x="2" y="2"/>
                          <a:pt x="3" y="1"/>
                        </a:cubicBezTo>
                        <a:cubicBezTo>
                          <a:pt x="3" y="1"/>
                          <a:pt x="3" y="0"/>
                          <a:pt x="2" y="0"/>
                        </a:cubicBezTo>
                        <a:cubicBezTo>
                          <a:pt x="1" y="2"/>
                          <a:pt x="0" y="3"/>
                          <a:pt x="0" y="5"/>
                        </a:cubicBezTo>
                        <a:cubicBezTo>
                          <a:pt x="0" y="5"/>
                          <a:pt x="0" y="5"/>
                          <a:pt x="0"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5" name="Freeform 401"/>
                  <p:cNvSpPr/>
                  <p:nvPr/>
                </p:nvSpPr>
                <p:spPr bwMode="auto">
                  <a:xfrm>
                    <a:off x="600" y="1365"/>
                    <a:ext cx="2" cy="3"/>
                  </a:xfrm>
                  <a:custGeom>
                    <a:avLst/>
                    <a:gdLst>
                      <a:gd name="T0" fmla="*/ 0 w 3"/>
                      <a:gd name="T1" fmla="*/ 5 h 5"/>
                      <a:gd name="T2" fmla="*/ 3 w 3"/>
                      <a:gd name="T3" fmla="*/ 0 h 5"/>
                      <a:gd name="T4" fmla="*/ 2 w 3"/>
                      <a:gd name="T5" fmla="*/ 0 h 5"/>
                      <a:gd name="T6" fmla="*/ 0 w 3"/>
                      <a:gd name="T7" fmla="*/ 5 h 5"/>
                      <a:gd name="T8" fmla="*/ 0 w 3"/>
                      <a:gd name="T9" fmla="*/ 5 h 5"/>
                    </a:gdLst>
                    <a:ahLst/>
                    <a:cxnLst>
                      <a:cxn ang="0">
                        <a:pos x="T0" y="T1"/>
                      </a:cxn>
                      <a:cxn ang="0">
                        <a:pos x="T2" y="T3"/>
                      </a:cxn>
                      <a:cxn ang="0">
                        <a:pos x="T4" y="T5"/>
                      </a:cxn>
                      <a:cxn ang="0">
                        <a:pos x="T6" y="T7"/>
                      </a:cxn>
                      <a:cxn ang="0">
                        <a:pos x="T8" y="T9"/>
                      </a:cxn>
                    </a:cxnLst>
                    <a:rect l="0" t="0" r="r" b="b"/>
                    <a:pathLst>
                      <a:path w="3" h="5">
                        <a:moveTo>
                          <a:pt x="0" y="5"/>
                        </a:moveTo>
                        <a:cubicBezTo>
                          <a:pt x="1" y="3"/>
                          <a:pt x="2" y="2"/>
                          <a:pt x="3" y="0"/>
                        </a:cubicBezTo>
                        <a:cubicBezTo>
                          <a:pt x="3" y="0"/>
                          <a:pt x="3" y="0"/>
                          <a:pt x="2" y="0"/>
                        </a:cubicBezTo>
                        <a:cubicBezTo>
                          <a:pt x="2" y="2"/>
                          <a:pt x="0" y="3"/>
                          <a:pt x="0" y="5"/>
                        </a:cubicBezTo>
                        <a:cubicBezTo>
                          <a:pt x="0" y="5"/>
                          <a:pt x="0" y="5"/>
                          <a:pt x="0"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6" name="Freeform 402"/>
                  <p:cNvSpPr/>
                  <p:nvPr/>
                </p:nvSpPr>
                <p:spPr bwMode="auto">
                  <a:xfrm>
                    <a:off x="601" y="1365"/>
                    <a:ext cx="2" cy="3"/>
                  </a:xfrm>
                  <a:custGeom>
                    <a:avLst/>
                    <a:gdLst>
                      <a:gd name="T0" fmla="*/ 0 w 3"/>
                      <a:gd name="T1" fmla="*/ 5 h 5"/>
                      <a:gd name="T2" fmla="*/ 3 w 3"/>
                      <a:gd name="T3" fmla="*/ 1 h 5"/>
                      <a:gd name="T4" fmla="*/ 2 w 3"/>
                      <a:gd name="T5" fmla="*/ 0 h 5"/>
                      <a:gd name="T6" fmla="*/ 0 w 3"/>
                      <a:gd name="T7" fmla="*/ 5 h 5"/>
                      <a:gd name="T8" fmla="*/ 0 w 3"/>
                      <a:gd name="T9" fmla="*/ 5 h 5"/>
                    </a:gdLst>
                    <a:ahLst/>
                    <a:cxnLst>
                      <a:cxn ang="0">
                        <a:pos x="T0" y="T1"/>
                      </a:cxn>
                      <a:cxn ang="0">
                        <a:pos x="T2" y="T3"/>
                      </a:cxn>
                      <a:cxn ang="0">
                        <a:pos x="T4" y="T5"/>
                      </a:cxn>
                      <a:cxn ang="0">
                        <a:pos x="T6" y="T7"/>
                      </a:cxn>
                      <a:cxn ang="0">
                        <a:pos x="T8" y="T9"/>
                      </a:cxn>
                    </a:cxnLst>
                    <a:rect l="0" t="0" r="r" b="b"/>
                    <a:pathLst>
                      <a:path w="3" h="5">
                        <a:moveTo>
                          <a:pt x="0" y="5"/>
                        </a:moveTo>
                        <a:cubicBezTo>
                          <a:pt x="0" y="3"/>
                          <a:pt x="1" y="2"/>
                          <a:pt x="3" y="1"/>
                        </a:cubicBezTo>
                        <a:cubicBezTo>
                          <a:pt x="3" y="1"/>
                          <a:pt x="2" y="0"/>
                          <a:pt x="2" y="0"/>
                        </a:cubicBezTo>
                        <a:cubicBezTo>
                          <a:pt x="1" y="2"/>
                          <a:pt x="0" y="3"/>
                          <a:pt x="0" y="5"/>
                        </a:cubicBezTo>
                        <a:cubicBezTo>
                          <a:pt x="0" y="5"/>
                          <a:pt x="0" y="5"/>
                          <a:pt x="0"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7" name="Freeform 403"/>
                  <p:cNvSpPr/>
                  <p:nvPr/>
                </p:nvSpPr>
                <p:spPr bwMode="auto">
                  <a:xfrm>
                    <a:off x="602" y="1365"/>
                    <a:ext cx="2" cy="3"/>
                  </a:xfrm>
                  <a:custGeom>
                    <a:avLst/>
                    <a:gdLst>
                      <a:gd name="T0" fmla="*/ 0 w 3"/>
                      <a:gd name="T1" fmla="*/ 5 h 5"/>
                      <a:gd name="T2" fmla="*/ 3 w 3"/>
                      <a:gd name="T3" fmla="*/ 1 h 5"/>
                      <a:gd name="T4" fmla="*/ 2 w 3"/>
                      <a:gd name="T5" fmla="*/ 0 h 5"/>
                      <a:gd name="T6" fmla="*/ 0 w 3"/>
                      <a:gd name="T7" fmla="*/ 5 h 5"/>
                      <a:gd name="T8" fmla="*/ 0 w 3"/>
                      <a:gd name="T9" fmla="*/ 5 h 5"/>
                    </a:gdLst>
                    <a:ahLst/>
                    <a:cxnLst>
                      <a:cxn ang="0">
                        <a:pos x="T0" y="T1"/>
                      </a:cxn>
                      <a:cxn ang="0">
                        <a:pos x="T2" y="T3"/>
                      </a:cxn>
                      <a:cxn ang="0">
                        <a:pos x="T4" y="T5"/>
                      </a:cxn>
                      <a:cxn ang="0">
                        <a:pos x="T6" y="T7"/>
                      </a:cxn>
                      <a:cxn ang="0">
                        <a:pos x="T8" y="T9"/>
                      </a:cxn>
                    </a:cxnLst>
                    <a:rect l="0" t="0" r="r" b="b"/>
                    <a:pathLst>
                      <a:path w="3" h="5">
                        <a:moveTo>
                          <a:pt x="0" y="5"/>
                        </a:moveTo>
                        <a:cubicBezTo>
                          <a:pt x="1" y="3"/>
                          <a:pt x="2" y="2"/>
                          <a:pt x="3" y="1"/>
                        </a:cubicBezTo>
                        <a:cubicBezTo>
                          <a:pt x="3" y="0"/>
                          <a:pt x="2" y="0"/>
                          <a:pt x="2" y="0"/>
                        </a:cubicBezTo>
                        <a:cubicBezTo>
                          <a:pt x="1" y="2"/>
                          <a:pt x="0" y="3"/>
                          <a:pt x="0" y="5"/>
                        </a:cubicBezTo>
                        <a:cubicBezTo>
                          <a:pt x="0" y="5"/>
                          <a:pt x="0" y="5"/>
                          <a:pt x="0"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8" name="Freeform 404"/>
                  <p:cNvSpPr/>
                  <p:nvPr/>
                </p:nvSpPr>
                <p:spPr bwMode="auto">
                  <a:xfrm>
                    <a:off x="602" y="1365"/>
                    <a:ext cx="2" cy="3"/>
                  </a:xfrm>
                  <a:custGeom>
                    <a:avLst/>
                    <a:gdLst>
                      <a:gd name="T0" fmla="*/ 0 w 2"/>
                      <a:gd name="T1" fmla="*/ 5 h 5"/>
                      <a:gd name="T2" fmla="*/ 2 w 2"/>
                      <a:gd name="T3" fmla="*/ 1 h 5"/>
                      <a:gd name="T4" fmla="*/ 2 w 2"/>
                      <a:gd name="T5" fmla="*/ 1 h 5"/>
                      <a:gd name="T6" fmla="*/ 0 w 2"/>
                      <a:gd name="T7" fmla="*/ 5 h 5"/>
                      <a:gd name="T8" fmla="*/ 0 w 2"/>
                      <a:gd name="T9" fmla="*/ 5 h 5"/>
                    </a:gdLst>
                    <a:ahLst/>
                    <a:cxnLst>
                      <a:cxn ang="0">
                        <a:pos x="T0" y="T1"/>
                      </a:cxn>
                      <a:cxn ang="0">
                        <a:pos x="T2" y="T3"/>
                      </a:cxn>
                      <a:cxn ang="0">
                        <a:pos x="T4" y="T5"/>
                      </a:cxn>
                      <a:cxn ang="0">
                        <a:pos x="T6" y="T7"/>
                      </a:cxn>
                      <a:cxn ang="0">
                        <a:pos x="T8" y="T9"/>
                      </a:cxn>
                    </a:cxnLst>
                    <a:rect l="0" t="0" r="r" b="b"/>
                    <a:pathLst>
                      <a:path w="2" h="5">
                        <a:moveTo>
                          <a:pt x="0" y="5"/>
                        </a:moveTo>
                        <a:cubicBezTo>
                          <a:pt x="1" y="3"/>
                          <a:pt x="1" y="2"/>
                          <a:pt x="2" y="1"/>
                        </a:cubicBezTo>
                        <a:cubicBezTo>
                          <a:pt x="2" y="1"/>
                          <a:pt x="2" y="0"/>
                          <a:pt x="2" y="1"/>
                        </a:cubicBezTo>
                        <a:cubicBezTo>
                          <a:pt x="1" y="2"/>
                          <a:pt x="0" y="3"/>
                          <a:pt x="0" y="5"/>
                        </a:cubicBezTo>
                        <a:cubicBezTo>
                          <a:pt x="0" y="5"/>
                          <a:pt x="0" y="5"/>
                          <a:pt x="0"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9" name="Freeform 405"/>
                  <p:cNvSpPr/>
                  <p:nvPr/>
                </p:nvSpPr>
                <p:spPr bwMode="auto">
                  <a:xfrm>
                    <a:off x="603" y="1365"/>
                    <a:ext cx="1" cy="2"/>
                  </a:xfrm>
                  <a:custGeom>
                    <a:avLst/>
                    <a:gdLst>
                      <a:gd name="T0" fmla="*/ 0 w 2"/>
                      <a:gd name="T1" fmla="*/ 3 h 3"/>
                      <a:gd name="T2" fmla="*/ 2 w 2"/>
                      <a:gd name="T3" fmla="*/ 0 h 3"/>
                      <a:gd name="T4" fmla="*/ 1 w 2"/>
                      <a:gd name="T5" fmla="*/ 0 h 3"/>
                      <a:gd name="T6" fmla="*/ 0 w 2"/>
                      <a:gd name="T7" fmla="*/ 3 h 3"/>
                      <a:gd name="T8" fmla="*/ 0 w 2"/>
                      <a:gd name="T9" fmla="*/ 3 h 3"/>
                    </a:gdLst>
                    <a:ahLst/>
                    <a:cxnLst>
                      <a:cxn ang="0">
                        <a:pos x="T0" y="T1"/>
                      </a:cxn>
                      <a:cxn ang="0">
                        <a:pos x="T2" y="T3"/>
                      </a:cxn>
                      <a:cxn ang="0">
                        <a:pos x="T4" y="T5"/>
                      </a:cxn>
                      <a:cxn ang="0">
                        <a:pos x="T6" y="T7"/>
                      </a:cxn>
                      <a:cxn ang="0">
                        <a:pos x="T8" y="T9"/>
                      </a:cxn>
                    </a:cxnLst>
                    <a:rect l="0" t="0" r="r" b="b"/>
                    <a:pathLst>
                      <a:path w="2" h="3">
                        <a:moveTo>
                          <a:pt x="0" y="3"/>
                        </a:moveTo>
                        <a:cubicBezTo>
                          <a:pt x="1" y="2"/>
                          <a:pt x="1" y="1"/>
                          <a:pt x="2" y="0"/>
                        </a:cubicBezTo>
                        <a:cubicBezTo>
                          <a:pt x="2" y="0"/>
                          <a:pt x="2" y="0"/>
                          <a:pt x="1" y="0"/>
                        </a:cubicBezTo>
                        <a:cubicBezTo>
                          <a:pt x="1" y="1"/>
                          <a:pt x="0" y="2"/>
                          <a:pt x="0" y="3"/>
                        </a:cubicBezTo>
                        <a:cubicBezTo>
                          <a:pt x="0" y="3"/>
                          <a:pt x="0" y="3"/>
                          <a:pt x="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0" name="Freeform 406"/>
                  <p:cNvSpPr/>
                  <p:nvPr/>
                </p:nvSpPr>
                <p:spPr bwMode="auto">
                  <a:xfrm>
                    <a:off x="622" y="1736"/>
                    <a:ext cx="24" cy="24"/>
                  </a:xfrm>
                  <a:custGeom>
                    <a:avLst/>
                    <a:gdLst>
                      <a:gd name="T0" fmla="*/ 24 w 35"/>
                      <a:gd name="T1" fmla="*/ 2 h 36"/>
                      <a:gd name="T2" fmla="*/ 9 w 35"/>
                      <a:gd name="T3" fmla="*/ 6 h 36"/>
                      <a:gd name="T4" fmla="*/ 6 w 35"/>
                      <a:gd name="T5" fmla="*/ 17 h 36"/>
                      <a:gd name="T6" fmla="*/ 0 w 35"/>
                      <a:gd name="T7" fmla="*/ 35 h 36"/>
                      <a:gd name="T8" fmla="*/ 1 w 35"/>
                      <a:gd name="T9" fmla="*/ 36 h 36"/>
                      <a:gd name="T10" fmla="*/ 12 w 35"/>
                      <a:gd name="T11" fmla="*/ 35 h 36"/>
                      <a:gd name="T12" fmla="*/ 14 w 35"/>
                      <a:gd name="T13" fmla="*/ 33 h 36"/>
                      <a:gd name="T14" fmla="*/ 15 w 35"/>
                      <a:gd name="T15" fmla="*/ 31 h 36"/>
                      <a:gd name="T16" fmla="*/ 15 w 35"/>
                      <a:gd name="T17" fmla="*/ 31 h 36"/>
                      <a:gd name="T18" fmla="*/ 18 w 35"/>
                      <a:gd name="T19" fmla="*/ 36 h 36"/>
                      <a:gd name="T20" fmla="*/ 24 w 35"/>
                      <a:gd name="T21" fmla="*/ 36 h 36"/>
                      <a:gd name="T22" fmla="*/ 29 w 35"/>
                      <a:gd name="T23" fmla="*/ 36 h 36"/>
                      <a:gd name="T24" fmla="*/ 33 w 35"/>
                      <a:gd name="T25" fmla="*/ 35 h 36"/>
                      <a:gd name="T26" fmla="*/ 33 w 35"/>
                      <a:gd name="T27" fmla="*/ 36 h 36"/>
                      <a:gd name="T28" fmla="*/ 34 w 35"/>
                      <a:gd name="T29" fmla="*/ 36 h 36"/>
                      <a:gd name="T30" fmla="*/ 34 w 35"/>
                      <a:gd name="T31" fmla="*/ 35 h 36"/>
                      <a:gd name="T32" fmla="*/ 27 w 35"/>
                      <a:gd name="T33" fmla="*/ 34 h 36"/>
                      <a:gd name="T34" fmla="*/ 17 w 35"/>
                      <a:gd name="T35" fmla="*/ 32 h 36"/>
                      <a:gd name="T36" fmla="*/ 16 w 35"/>
                      <a:gd name="T37" fmla="*/ 27 h 36"/>
                      <a:gd name="T38" fmla="*/ 14 w 35"/>
                      <a:gd name="T39" fmla="*/ 27 h 36"/>
                      <a:gd name="T40" fmla="*/ 13 w 35"/>
                      <a:gd name="T41" fmla="*/ 31 h 36"/>
                      <a:gd name="T42" fmla="*/ 4 w 35"/>
                      <a:gd name="T43" fmla="*/ 35 h 36"/>
                      <a:gd name="T44" fmla="*/ 3 w 35"/>
                      <a:gd name="T45" fmla="*/ 31 h 36"/>
                      <a:gd name="T46" fmla="*/ 6 w 35"/>
                      <a:gd name="T47" fmla="*/ 22 h 36"/>
                      <a:gd name="T48" fmla="*/ 10 w 35"/>
                      <a:gd name="T49" fmla="*/ 8 h 36"/>
                      <a:gd name="T50" fmla="*/ 24 w 35"/>
                      <a:gd name="T51" fmla="*/ 3 h 36"/>
                      <a:gd name="T52" fmla="*/ 24 w 35"/>
                      <a:gd name="T53" fmla="*/ 2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5" h="36">
                        <a:moveTo>
                          <a:pt x="24" y="2"/>
                        </a:moveTo>
                        <a:cubicBezTo>
                          <a:pt x="19" y="2"/>
                          <a:pt x="12" y="0"/>
                          <a:pt x="9" y="6"/>
                        </a:cubicBezTo>
                        <a:cubicBezTo>
                          <a:pt x="8" y="9"/>
                          <a:pt x="7" y="13"/>
                          <a:pt x="6" y="17"/>
                        </a:cubicBezTo>
                        <a:cubicBezTo>
                          <a:pt x="4" y="23"/>
                          <a:pt x="2" y="29"/>
                          <a:pt x="0" y="35"/>
                        </a:cubicBezTo>
                        <a:cubicBezTo>
                          <a:pt x="0" y="36"/>
                          <a:pt x="0" y="36"/>
                          <a:pt x="1" y="36"/>
                        </a:cubicBezTo>
                        <a:cubicBezTo>
                          <a:pt x="5" y="36"/>
                          <a:pt x="9" y="36"/>
                          <a:pt x="12" y="35"/>
                        </a:cubicBezTo>
                        <a:cubicBezTo>
                          <a:pt x="13" y="34"/>
                          <a:pt x="14" y="33"/>
                          <a:pt x="14" y="33"/>
                        </a:cubicBezTo>
                        <a:cubicBezTo>
                          <a:pt x="14" y="32"/>
                          <a:pt x="15" y="31"/>
                          <a:pt x="15" y="31"/>
                        </a:cubicBezTo>
                        <a:cubicBezTo>
                          <a:pt x="15" y="29"/>
                          <a:pt x="15" y="29"/>
                          <a:pt x="15" y="31"/>
                        </a:cubicBezTo>
                        <a:cubicBezTo>
                          <a:pt x="15" y="32"/>
                          <a:pt x="16" y="35"/>
                          <a:pt x="18" y="36"/>
                        </a:cubicBezTo>
                        <a:cubicBezTo>
                          <a:pt x="20" y="36"/>
                          <a:pt x="22" y="36"/>
                          <a:pt x="24" y="36"/>
                        </a:cubicBezTo>
                        <a:cubicBezTo>
                          <a:pt x="26" y="36"/>
                          <a:pt x="27" y="36"/>
                          <a:pt x="29" y="36"/>
                        </a:cubicBezTo>
                        <a:cubicBezTo>
                          <a:pt x="29" y="36"/>
                          <a:pt x="35" y="35"/>
                          <a:pt x="33" y="35"/>
                        </a:cubicBezTo>
                        <a:cubicBezTo>
                          <a:pt x="32" y="35"/>
                          <a:pt x="32" y="36"/>
                          <a:pt x="33" y="36"/>
                        </a:cubicBezTo>
                        <a:cubicBezTo>
                          <a:pt x="34" y="36"/>
                          <a:pt x="34" y="36"/>
                          <a:pt x="34" y="36"/>
                        </a:cubicBezTo>
                        <a:cubicBezTo>
                          <a:pt x="35" y="36"/>
                          <a:pt x="35" y="35"/>
                          <a:pt x="34" y="35"/>
                        </a:cubicBezTo>
                        <a:cubicBezTo>
                          <a:pt x="33" y="34"/>
                          <a:pt x="29" y="34"/>
                          <a:pt x="27" y="34"/>
                        </a:cubicBezTo>
                        <a:cubicBezTo>
                          <a:pt x="24" y="34"/>
                          <a:pt x="18" y="36"/>
                          <a:pt x="17" y="32"/>
                        </a:cubicBezTo>
                        <a:cubicBezTo>
                          <a:pt x="16" y="31"/>
                          <a:pt x="16" y="29"/>
                          <a:pt x="16" y="27"/>
                        </a:cubicBezTo>
                        <a:cubicBezTo>
                          <a:pt x="16" y="26"/>
                          <a:pt x="15" y="27"/>
                          <a:pt x="14" y="27"/>
                        </a:cubicBezTo>
                        <a:cubicBezTo>
                          <a:pt x="14" y="29"/>
                          <a:pt x="14" y="30"/>
                          <a:pt x="13" y="31"/>
                        </a:cubicBezTo>
                        <a:cubicBezTo>
                          <a:pt x="12" y="35"/>
                          <a:pt x="7" y="35"/>
                          <a:pt x="4" y="35"/>
                        </a:cubicBezTo>
                        <a:cubicBezTo>
                          <a:pt x="1" y="35"/>
                          <a:pt x="2" y="33"/>
                          <a:pt x="3" y="31"/>
                        </a:cubicBezTo>
                        <a:cubicBezTo>
                          <a:pt x="4" y="28"/>
                          <a:pt x="5" y="25"/>
                          <a:pt x="6" y="22"/>
                        </a:cubicBezTo>
                        <a:cubicBezTo>
                          <a:pt x="7" y="17"/>
                          <a:pt x="9" y="13"/>
                          <a:pt x="10" y="8"/>
                        </a:cubicBezTo>
                        <a:cubicBezTo>
                          <a:pt x="12" y="1"/>
                          <a:pt x="19" y="3"/>
                          <a:pt x="24" y="3"/>
                        </a:cubicBezTo>
                        <a:cubicBezTo>
                          <a:pt x="25" y="3"/>
                          <a:pt x="25" y="2"/>
                          <a:pt x="2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569" name="组合 568"/>
                <p:cNvGrpSpPr/>
                <p:nvPr/>
              </p:nvGrpSpPr>
              <p:grpSpPr>
                <a:xfrm>
                  <a:off x="819150" y="2128838"/>
                  <a:ext cx="293688" cy="666750"/>
                  <a:chOff x="819150" y="2128838"/>
                  <a:chExt cx="293688" cy="666750"/>
                </a:xfrm>
                <a:grpFill/>
              </p:grpSpPr>
              <p:sp>
                <p:nvSpPr>
                  <p:cNvPr id="570" name="Freeform 82"/>
                  <p:cNvSpPr/>
                  <p:nvPr/>
                </p:nvSpPr>
                <p:spPr bwMode="auto">
                  <a:xfrm>
                    <a:off x="922338" y="2671763"/>
                    <a:ext cx="87313" cy="77788"/>
                  </a:xfrm>
                  <a:custGeom>
                    <a:avLst/>
                    <a:gdLst>
                      <a:gd name="T0" fmla="*/ 66 w 82"/>
                      <a:gd name="T1" fmla="*/ 4 h 73"/>
                      <a:gd name="T2" fmla="*/ 13 w 82"/>
                      <a:gd name="T3" fmla="*/ 22 h 73"/>
                      <a:gd name="T4" fmla="*/ 26 w 82"/>
                      <a:gd name="T5" fmla="*/ 66 h 73"/>
                      <a:gd name="T6" fmla="*/ 76 w 82"/>
                      <a:gd name="T7" fmla="*/ 51 h 73"/>
                      <a:gd name="T8" fmla="*/ 58 w 82"/>
                      <a:gd name="T9" fmla="*/ 3 h 73"/>
                      <a:gd name="T10" fmla="*/ 58 w 82"/>
                      <a:gd name="T11" fmla="*/ 4 h 73"/>
                      <a:gd name="T12" fmla="*/ 78 w 82"/>
                      <a:gd name="T13" fmla="*/ 31 h 73"/>
                      <a:gd name="T14" fmla="*/ 69 w 82"/>
                      <a:gd name="T15" fmla="*/ 60 h 73"/>
                      <a:gd name="T16" fmla="*/ 21 w 82"/>
                      <a:gd name="T17" fmla="*/ 62 h 73"/>
                      <a:gd name="T18" fmla="*/ 18 w 82"/>
                      <a:gd name="T19" fmla="*/ 18 h 73"/>
                      <a:gd name="T20" fmla="*/ 65 w 82"/>
                      <a:gd name="T21" fmla="*/ 6 h 73"/>
                      <a:gd name="T22" fmla="*/ 66 w 82"/>
                      <a:gd name="T23" fmla="*/ 4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2" h="73">
                        <a:moveTo>
                          <a:pt x="66" y="4"/>
                        </a:moveTo>
                        <a:cubicBezTo>
                          <a:pt x="47" y="0"/>
                          <a:pt x="25" y="7"/>
                          <a:pt x="13" y="22"/>
                        </a:cubicBezTo>
                        <a:cubicBezTo>
                          <a:pt x="0" y="38"/>
                          <a:pt x="8" y="59"/>
                          <a:pt x="26" y="66"/>
                        </a:cubicBezTo>
                        <a:cubicBezTo>
                          <a:pt x="45" y="73"/>
                          <a:pt x="67" y="71"/>
                          <a:pt x="76" y="51"/>
                        </a:cubicBezTo>
                        <a:cubicBezTo>
                          <a:pt x="82" y="37"/>
                          <a:pt x="80" y="0"/>
                          <a:pt x="58" y="3"/>
                        </a:cubicBezTo>
                        <a:cubicBezTo>
                          <a:pt x="57" y="3"/>
                          <a:pt x="57" y="4"/>
                          <a:pt x="58" y="4"/>
                        </a:cubicBezTo>
                        <a:cubicBezTo>
                          <a:pt x="72" y="2"/>
                          <a:pt x="77" y="21"/>
                          <a:pt x="78" y="31"/>
                        </a:cubicBezTo>
                        <a:cubicBezTo>
                          <a:pt x="79" y="41"/>
                          <a:pt x="76" y="52"/>
                          <a:pt x="69" y="60"/>
                        </a:cubicBezTo>
                        <a:cubicBezTo>
                          <a:pt x="57" y="73"/>
                          <a:pt x="35" y="69"/>
                          <a:pt x="21" y="62"/>
                        </a:cubicBezTo>
                        <a:cubicBezTo>
                          <a:pt x="4" y="52"/>
                          <a:pt x="6" y="31"/>
                          <a:pt x="18" y="18"/>
                        </a:cubicBezTo>
                        <a:cubicBezTo>
                          <a:pt x="30" y="7"/>
                          <a:pt x="49" y="2"/>
                          <a:pt x="65" y="6"/>
                        </a:cubicBezTo>
                        <a:cubicBezTo>
                          <a:pt x="66" y="6"/>
                          <a:pt x="66" y="5"/>
                          <a:pt x="66"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1" name="Freeform 83"/>
                  <p:cNvSpPr/>
                  <p:nvPr/>
                </p:nvSpPr>
                <p:spPr bwMode="auto">
                  <a:xfrm>
                    <a:off x="958850" y="2709863"/>
                    <a:ext cx="33338" cy="34925"/>
                  </a:xfrm>
                  <a:custGeom>
                    <a:avLst/>
                    <a:gdLst>
                      <a:gd name="T0" fmla="*/ 2 w 31"/>
                      <a:gd name="T1" fmla="*/ 29 h 33"/>
                      <a:gd name="T2" fmla="*/ 0 w 31"/>
                      <a:gd name="T3" fmla="*/ 31 h 33"/>
                      <a:gd name="T4" fmla="*/ 1 w 31"/>
                      <a:gd name="T5" fmla="*/ 32 h 33"/>
                      <a:gd name="T6" fmla="*/ 6 w 31"/>
                      <a:gd name="T7" fmla="*/ 17 h 33"/>
                      <a:gd name="T8" fmla="*/ 8 w 31"/>
                      <a:gd name="T9" fmla="*/ 9 h 33"/>
                      <a:gd name="T10" fmla="*/ 8 w 31"/>
                      <a:gd name="T11" fmla="*/ 5 h 33"/>
                      <a:gd name="T12" fmla="*/ 10 w 31"/>
                      <a:gd name="T13" fmla="*/ 3 h 33"/>
                      <a:gd name="T14" fmla="*/ 30 w 31"/>
                      <a:gd name="T15" fmla="*/ 27 h 33"/>
                      <a:gd name="T16" fmla="*/ 31 w 31"/>
                      <a:gd name="T17" fmla="*/ 26 h 33"/>
                      <a:gd name="T18" fmla="*/ 9 w 31"/>
                      <a:gd name="T19" fmla="*/ 0 h 33"/>
                      <a:gd name="T20" fmla="*/ 8 w 31"/>
                      <a:gd name="T21" fmla="*/ 0 h 33"/>
                      <a:gd name="T22" fmla="*/ 0 w 31"/>
                      <a:gd name="T23" fmla="*/ 31 h 33"/>
                      <a:gd name="T24" fmla="*/ 1 w 31"/>
                      <a:gd name="T25" fmla="*/ 32 h 33"/>
                      <a:gd name="T26" fmla="*/ 3 w 31"/>
                      <a:gd name="T27" fmla="*/ 30 h 33"/>
                      <a:gd name="T28" fmla="*/ 2 w 31"/>
                      <a:gd name="T29" fmla="*/ 29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1" h="33">
                        <a:moveTo>
                          <a:pt x="2" y="29"/>
                        </a:moveTo>
                        <a:cubicBezTo>
                          <a:pt x="1" y="30"/>
                          <a:pt x="1" y="30"/>
                          <a:pt x="0" y="31"/>
                        </a:cubicBezTo>
                        <a:cubicBezTo>
                          <a:pt x="1" y="31"/>
                          <a:pt x="1" y="31"/>
                          <a:pt x="1" y="32"/>
                        </a:cubicBezTo>
                        <a:cubicBezTo>
                          <a:pt x="4" y="27"/>
                          <a:pt x="5" y="22"/>
                          <a:pt x="6" y="17"/>
                        </a:cubicBezTo>
                        <a:cubicBezTo>
                          <a:pt x="7" y="15"/>
                          <a:pt x="7" y="12"/>
                          <a:pt x="8" y="9"/>
                        </a:cubicBezTo>
                        <a:cubicBezTo>
                          <a:pt x="8" y="7"/>
                          <a:pt x="8" y="6"/>
                          <a:pt x="8" y="5"/>
                        </a:cubicBezTo>
                        <a:cubicBezTo>
                          <a:pt x="9" y="3"/>
                          <a:pt x="8" y="1"/>
                          <a:pt x="10" y="3"/>
                        </a:cubicBezTo>
                        <a:cubicBezTo>
                          <a:pt x="16" y="12"/>
                          <a:pt x="27" y="17"/>
                          <a:pt x="30" y="27"/>
                        </a:cubicBezTo>
                        <a:cubicBezTo>
                          <a:pt x="30" y="28"/>
                          <a:pt x="31" y="27"/>
                          <a:pt x="31" y="26"/>
                        </a:cubicBezTo>
                        <a:cubicBezTo>
                          <a:pt x="28" y="15"/>
                          <a:pt x="15" y="10"/>
                          <a:pt x="9" y="0"/>
                        </a:cubicBezTo>
                        <a:cubicBezTo>
                          <a:pt x="9" y="0"/>
                          <a:pt x="8" y="0"/>
                          <a:pt x="8" y="0"/>
                        </a:cubicBezTo>
                        <a:cubicBezTo>
                          <a:pt x="5" y="11"/>
                          <a:pt x="5" y="21"/>
                          <a:pt x="0" y="31"/>
                        </a:cubicBezTo>
                        <a:cubicBezTo>
                          <a:pt x="0" y="32"/>
                          <a:pt x="1" y="33"/>
                          <a:pt x="1" y="32"/>
                        </a:cubicBezTo>
                        <a:cubicBezTo>
                          <a:pt x="2" y="31"/>
                          <a:pt x="2" y="31"/>
                          <a:pt x="3" y="30"/>
                        </a:cubicBezTo>
                        <a:cubicBezTo>
                          <a:pt x="3" y="30"/>
                          <a:pt x="2" y="29"/>
                          <a:pt x="2" y="2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2" name="Freeform 84"/>
                  <p:cNvSpPr/>
                  <p:nvPr/>
                </p:nvSpPr>
                <p:spPr bwMode="auto">
                  <a:xfrm>
                    <a:off x="962025" y="2713038"/>
                    <a:ext cx="28575" cy="33338"/>
                  </a:xfrm>
                  <a:custGeom>
                    <a:avLst/>
                    <a:gdLst>
                      <a:gd name="T0" fmla="*/ 4 w 28"/>
                      <a:gd name="T1" fmla="*/ 26 h 32"/>
                      <a:gd name="T2" fmla="*/ 5 w 28"/>
                      <a:gd name="T3" fmla="*/ 19 h 32"/>
                      <a:gd name="T4" fmla="*/ 9 w 28"/>
                      <a:gd name="T5" fmla="*/ 26 h 32"/>
                      <a:gd name="T6" fmla="*/ 13 w 28"/>
                      <a:gd name="T7" fmla="*/ 27 h 32"/>
                      <a:gd name="T8" fmla="*/ 16 w 28"/>
                      <a:gd name="T9" fmla="*/ 28 h 32"/>
                      <a:gd name="T10" fmla="*/ 22 w 28"/>
                      <a:gd name="T11" fmla="*/ 27 h 32"/>
                      <a:gd name="T12" fmla="*/ 14 w 28"/>
                      <a:gd name="T13" fmla="*/ 14 h 32"/>
                      <a:gd name="T14" fmla="*/ 22 w 28"/>
                      <a:gd name="T15" fmla="*/ 15 h 32"/>
                      <a:gd name="T16" fmla="*/ 9 w 28"/>
                      <a:gd name="T17" fmla="*/ 8 h 32"/>
                      <a:gd name="T18" fmla="*/ 11 w 28"/>
                      <a:gd name="T19" fmla="*/ 5 h 32"/>
                      <a:gd name="T20" fmla="*/ 10 w 28"/>
                      <a:gd name="T21" fmla="*/ 16 h 32"/>
                      <a:gd name="T22" fmla="*/ 9 w 28"/>
                      <a:gd name="T23" fmla="*/ 14 h 32"/>
                      <a:gd name="T24" fmla="*/ 10 w 28"/>
                      <a:gd name="T25" fmla="*/ 27 h 32"/>
                      <a:gd name="T26" fmla="*/ 8 w 28"/>
                      <a:gd name="T27" fmla="*/ 30 h 32"/>
                      <a:gd name="T28" fmla="*/ 12 w 28"/>
                      <a:gd name="T29" fmla="*/ 28 h 32"/>
                      <a:gd name="T30" fmla="*/ 17 w 28"/>
                      <a:gd name="T31" fmla="*/ 28 h 32"/>
                      <a:gd name="T32" fmla="*/ 22 w 28"/>
                      <a:gd name="T33" fmla="*/ 26 h 32"/>
                      <a:gd name="T34" fmla="*/ 19 w 28"/>
                      <a:gd name="T35" fmla="*/ 21 h 32"/>
                      <a:gd name="T36" fmla="*/ 24 w 28"/>
                      <a:gd name="T37" fmla="*/ 24 h 32"/>
                      <a:gd name="T38" fmla="*/ 20 w 28"/>
                      <a:gd name="T39" fmla="*/ 26 h 32"/>
                      <a:gd name="T40" fmla="*/ 6 w 28"/>
                      <a:gd name="T41" fmla="*/ 22 h 32"/>
                      <a:gd name="T42" fmla="*/ 8 w 28"/>
                      <a:gd name="T43" fmla="*/ 22 h 32"/>
                      <a:gd name="T44" fmla="*/ 1 w 28"/>
                      <a:gd name="T45" fmla="*/ 31 h 32"/>
                      <a:gd name="T46" fmla="*/ 8 w 28"/>
                      <a:gd name="T47" fmla="*/ 24 h 32"/>
                      <a:gd name="T48" fmla="*/ 22 w 28"/>
                      <a:gd name="T49" fmla="*/ 25 h 32"/>
                      <a:gd name="T50" fmla="*/ 25 w 28"/>
                      <a:gd name="T51" fmla="*/ 25 h 32"/>
                      <a:gd name="T52" fmla="*/ 26 w 28"/>
                      <a:gd name="T53" fmla="*/ 23 h 32"/>
                      <a:gd name="T54" fmla="*/ 14 w 28"/>
                      <a:gd name="T55" fmla="*/ 23 h 32"/>
                      <a:gd name="T56" fmla="*/ 14 w 28"/>
                      <a:gd name="T57" fmla="*/ 26 h 32"/>
                      <a:gd name="T58" fmla="*/ 17 w 28"/>
                      <a:gd name="T59" fmla="*/ 25 h 32"/>
                      <a:gd name="T60" fmla="*/ 21 w 28"/>
                      <a:gd name="T61" fmla="*/ 24 h 32"/>
                      <a:gd name="T62" fmla="*/ 14 w 28"/>
                      <a:gd name="T63" fmla="*/ 26 h 32"/>
                      <a:gd name="T64" fmla="*/ 15 w 28"/>
                      <a:gd name="T65" fmla="*/ 23 h 32"/>
                      <a:gd name="T66" fmla="*/ 28 w 28"/>
                      <a:gd name="T67" fmla="*/ 23 h 32"/>
                      <a:gd name="T68" fmla="*/ 26 w 28"/>
                      <a:gd name="T69" fmla="*/ 26 h 32"/>
                      <a:gd name="T70" fmla="*/ 20 w 28"/>
                      <a:gd name="T71" fmla="*/ 21 h 32"/>
                      <a:gd name="T72" fmla="*/ 6 w 28"/>
                      <a:gd name="T73" fmla="*/ 25 h 32"/>
                      <a:gd name="T74" fmla="*/ 1 w 28"/>
                      <a:gd name="T75" fmla="*/ 25 h 32"/>
                      <a:gd name="T76" fmla="*/ 7 w 28"/>
                      <a:gd name="T77" fmla="*/ 20 h 32"/>
                      <a:gd name="T78" fmla="*/ 9 w 28"/>
                      <a:gd name="T79" fmla="*/ 31 h 32"/>
                      <a:gd name="T80" fmla="*/ 25 w 28"/>
                      <a:gd name="T81" fmla="*/ 26 h 32"/>
                      <a:gd name="T82" fmla="*/ 19 w 28"/>
                      <a:gd name="T83" fmla="*/ 28 h 32"/>
                      <a:gd name="T84" fmla="*/ 17 w 28"/>
                      <a:gd name="T85" fmla="*/ 26 h 32"/>
                      <a:gd name="T86" fmla="*/ 13 w 28"/>
                      <a:gd name="T87" fmla="*/ 28 h 32"/>
                      <a:gd name="T88" fmla="*/ 6 w 28"/>
                      <a:gd name="T89" fmla="*/ 28 h 32"/>
                      <a:gd name="T90" fmla="*/ 4 w 28"/>
                      <a:gd name="T91" fmla="*/ 28 h 32"/>
                      <a:gd name="T92" fmla="*/ 2 w 28"/>
                      <a:gd name="T93" fmla="*/ 29 h 32"/>
                      <a:gd name="T94" fmla="*/ 4 w 28"/>
                      <a:gd name="T95" fmla="*/ 27 h 32"/>
                      <a:gd name="T96" fmla="*/ 9 w 28"/>
                      <a:gd name="T97" fmla="*/ 25 h 32"/>
                      <a:gd name="T98" fmla="*/ 8 w 28"/>
                      <a:gd name="T99" fmla="*/ 5 h 32"/>
                      <a:gd name="T100" fmla="*/ 9 w 28"/>
                      <a:gd name="T101" fmla="*/ 6 h 32"/>
                      <a:gd name="T102" fmla="*/ 19 w 28"/>
                      <a:gd name="T103" fmla="*/ 16 h 32"/>
                      <a:gd name="T104" fmla="*/ 14 w 28"/>
                      <a:gd name="T105" fmla="*/ 11 h 32"/>
                      <a:gd name="T106" fmla="*/ 18 w 28"/>
                      <a:gd name="T107" fmla="*/ 19 h 32"/>
                      <a:gd name="T108" fmla="*/ 19 w 28"/>
                      <a:gd name="T109" fmla="*/ 17 h 32"/>
                      <a:gd name="T110" fmla="*/ 15 w 28"/>
                      <a:gd name="T111" fmla="*/ 14 h 32"/>
                      <a:gd name="T112" fmla="*/ 13 w 28"/>
                      <a:gd name="T113" fmla="*/ 13 h 32"/>
                      <a:gd name="T114" fmla="*/ 10 w 28"/>
                      <a:gd name="T115" fmla="*/ 6 h 32"/>
                      <a:gd name="T116" fmla="*/ 7 w 28"/>
                      <a:gd name="T117" fmla="*/ 1 h 32"/>
                      <a:gd name="T118" fmla="*/ 6 w 28"/>
                      <a:gd name="T119" fmla="*/ 9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8" h="32">
                        <a:moveTo>
                          <a:pt x="2" y="27"/>
                        </a:moveTo>
                        <a:cubicBezTo>
                          <a:pt x="4" y="22"/>
                          <a:pt x="5" y="18"/>
                          <a:pt x="7" y="14"/>
                        </a:cubicBezTo>
                        <a:cubicBezTo>
                          <a:pt x="6" y="14"/>
                          <a:pt x="6" y="13"/>
                          <a:pt x="5" y="13"/>
                        </a:cubicBezTo>
                        <a:cubicBezTo>
                          <a:pt x="4" y="17"/>
                          <a:pt x="4" y="21"/>
                          <a:pt x="3" y="25"/>
                        </a:cubicBezTo>
                        <a:cubicBezTo>
                          <a:pt x="3" y="25"/>
                          <a:pt x="4" y="25"/>
                          <a:pt x="4" y="25"/>
                        </a:cubicBezTo>
                        <a:cubicBezTo>
                          <a:pt x="5" y="20"/>
                          <a:pt x="6" y="15"/>
                          <a:pt x="7" y="9"/>
                        </a:cubicBezTo>
                        <a:cubicBezTo>
                          <a:pt x="7" y="9"/>
                          <a:pt x="6" y="9"/>
                          <a:pt x="6" y="9"/>
                        </a:cubicBezTo>
                        <a:cubicBezTo>
                          <a:pt x="6" y="15"/>
                          <a:pt x="4" y="20"/>
                          <a:pt x="4" y="26"/>
                        </a:cubicBezTo>
                        <a:cubicBezTo>
                          <a:pt x="4" y="26"/>
                          <a:pt x="5" y="26"/>
                          <a:pt x="5" y="26"/>
                        </a:cubicBezTo>
                        <a:cubicBezTo>
                          <a:pt x="6" y="20"/>
                          <a:pt x="7" y="14"/>
                          <a:pt x="8" y="7"/>
                        </a:cubicBezTo>
                        <a:cubicBezTo>
                          <a:pt x="8" y="7"/>
                          <a:pt x="7" y="7"/>
                          <a:pt x="7" y="7"/>
                        </a:cubicBezTo>
                        <a:cubicBezTo>
                          <a:pt x="7" y="8"/>
                          <a:pt x="7" y="8"/>
                          <a:pt x="7" y="9"/>
                        </a:cubicBezTo>
                        <a:cubicBezTo>
                          <a:pt x="7" y="9"/>
                          <a:pt x="7" y="9"/>
                          <a:pt x="8" y="9"/>
                        </a:cubicBezTo>
                        <a:cubicBezTo>
                          <a:pt x="8" y="6"/>
                          <a:pt x="8" y="3"/>
                          <a:pt x="8" y="1"/>
                        </a:cubicBezTo>
                        <a:cubicBezTo>
                          <a:pt x="8" y="1"/>
                          <a:pt x="7" y="1"/>
                          <a:pt x="7" y="1"/>
                        </a:cubicBezTo>
                        <a:cubicBezTo>
                          <a:pt x="7" y="7"/>
                          <a:pt x="5" y="13"/>
                          <a:pt x="5" y="19"/>
                        </a:cubicBezTo>
                        <a:cubicBezTo>
                          <a:pt x="5" y="19"/>
                          <a:pt x="6" y="19"/>
                          <a:pt x="6" y="19"/>
                        </a:cubicBezTo>
                        <a:cubicBezTo>
                          <a:pt x="6" y="14"/>
                          <a:pt x="7" y="9"/>
                          <a:pt x="9" y="4"/>
                        </a:cubicBezTo>
                        <a:cubicBezTo>
                          <a:pt x="9" y="4"/>
                          <a:pt x="8" y="4"/>
                          <a:pt x="8" y="4"/>
                        </a:cubicBezTo>
                        <a:cubicBezTo>
                          <a:pt x="10" y="10"/>
                          <a:pt x="8" y="17"/>
                          <a:pt x="7" y="23"/>
                        </a:cubicBezTo>
                        <a:cubicBezTo>
                          <a:pt x="8" y="23"/>
                          <a:pt x="8" y="23"/>
                          <a:pt x="9" y="23"/>
                        </a:cubicBezTo>
                        <a:cubicBezTo>
                          <a:pt x="8" y="17"/>
                          <a:pt x="10" y="12"/>
                          <a:pt x="11" y="7"/>
                        </a:cubicBezTo>
                        <a:cubicBezTo>
                          <a:pt x="11" y="7"/>
                          <a:pt x="10" y="6"/>
                          <a:pt x="10" y="6"/>
                        </a:cubicBezTo>
                        <a:cubicBezTo>
                          <a:pt x="10" y="13"/>
                          <a:pt x="10" y="20"/>
                          <a:pt x="9" y="26"/>
                        </a:cubicBezTo>
                        <a:cubicBezTo>
                          <a:pt x="10" y="26"/>
                          <a:pt x="10" y="26"/>
                          <a:pt x="10" y="26"/>
                        </a:cubicBezTo>
                        <a:cubicBezTo>
                          <a:pt x="11" y="21"/>
                          <a:pt x="12" y="15"/>
                          <a:pt x="14" y="10"/>
                        </a:cubicBezTo>
                        <a:cubicBezTo>
                          <a:pt x="13" y="10"/>
                          <a:pt x="13" y="10"/>
                          <a:pt x="13" y="10"/>
                        </a:cubicBezTo>
                        <a:cubicBezTo>
                          <a:pt x="13" y="16"/>
                          <a:pt x="12" y="22"/>
                          <a:pt x="11" y="28"/>
                        </a:cubicBezTo>
                        <a:cubicBezTo>
                          <a:pt x="11" y="28"/>
                          <a:pt x="11" y="28"/>
                          <a:pt x="12" y="28"/>
                        </a:cubicBezTo>
                        <a:cubicBezTo>
                          <a:pt x="12" y="23"/>
                          <a:pt x="13" y="18"/>
                          <a:pt x="14" y="13"/>
                        </a:cubicBezTo>
                        <a:cubicBezTo>
                          <a:pt x="14" y="13"/>
                          <a:pt x="13" y="13"/>
                          <a:pt x="13" y="13"/>
                        </a:cubicBezTo>
                        <a:cubicBezTo>
                          <a:pt x="14" y="18"/>
                          <a:pt x="13" y="22"/>
                          <a:pt x="13" y="27"/>
                        </a:cubicBezTo>
                        <a:cubicBezTo>
                          <a:pt x="13" y="27"/>
                          <a:pt x="14" y="27"/>
                          <a:pt x="14" y="27"/>
                        </a:cubicBezTo>
                        <a:cubicBezTo>
                          <a:pt x="14" y="22"/>
                          <a:pt x="14" y="17"/>
                          <a:pt x="16" y="12"/>
                        </a:cubicBezTo>
                        <a:cubicBezTo>
                          <a:pt x="15" y="12"/>
                          <a:pt x="15" y="12"/>
                          <a:pt x="14" y="12"/>
                        </a:cubicBezTo>
                        <a:cubicBezTo>
                          <a:pt x="15" y="17"/>
                          <a:pt x="15" y="22"/>
                          <a:pt x="15" y="27"/>
                        </a:cubicBezTo>
                        <a:cubicBezTo>
                          <a:pt x="15" y="27"/>
                          <a:pt x="16" y="27"/>
                          <a:pt x="16" y="27"/>
                        </a:cubicBezTo>
                        <a:cubicBezTo>
                          <a:pt x="16" y="22"/>
                          <a:pt x="16" y="18"/>
                          <a:pt x="17" y="14"/>
                        </a:cubicBezTo>
                        <a:cubicBezTo>
                          <a:pt x="16" y="14"/>
                          <a:pt x="16" y="14"/>
                          <a:pt x="15" y="14"/>
                        </a:cubicBezTo>
                        <a:cubicBezTo>
                          <a:pt x="16" y="19"/>
                          <a:pt x="16" y="23"/>
                          <a:pt x="16" y="28"/>
                        </a:cubicBezTo>
                        <a:cubicBezTo>
                          <a:pt x="17" y="28"/>
                          <a:pt x="17" y="28"/>
                          <a:pt x="18" y="28"/>
                        </a:cubicBezTo>
                        <a:cubicBezTo>
                          <a:pt x="17" y="23"/>
                          <a:pt x="18" y="19"/>
                          <a:pt x="19" y="15"/>
                        </a:cubicBezTo>
                        <a:cubicBezTo>
                          <a:pt x="18" y="15"/>
                          <a:pt x="18" y="15"/>
                          <a:pt x="17" y="15"/>
                        </a:cubicBezTo>
                        <a:cubicBezTo>
                          <a:pt x="18" y="19"/>
                          <a:pt x="18" y="23"/>
                          <a:pt x="18" y="28"/>
                        </a:cubicBezTo>
                        <a:cubicBezTo>
                          <a:pt x="19" y="28"/>
                          <a:pt x="19" y="28"/>
                          <a:pt x="19" y="28"/>
                        </a:cubicBezTo>
                        <a:cubicBezTo>
                          <a:pt x="19" y="24"/>
                          <a:pt x="20" y="20"/>
                          <a:pt x="20" y="17"/>
                        </a:cubicBezTo>
                        <a:cubicBezTo>
                          <a:pt x="20" y="17"/>
                          <a:pt x="19" y="17"/>
                          <a:pt x="19" y="17"/>
                        </a:cubicBezTo>
                        <a:cubicBezTo>
                          <a:pt x="21" y="20"/>
                          <a:pt x="21" y="23"/>
                          <a:pt x="22" y="27"/>
                        </a:cubicBezTo>
                        <a:cubicBezTo>
                          <a:pt x="22" y="27"/>
                          <a:pt x="23" y="27"/>
                          <a:pt x="23" y="26"/>
                        </a:cubicBezTo>
                        <a:cubicBezTo>
                          <a:pt x="22" y="24"/>
                          <a:pt x="20" y="18"/>
                          <a:pt x="26" y="25"/>
                        </a:cubicBezTo>
                        <a:cubicBezTo>
                          <a:pt x="26" y="24"/>
                          <a:pt x="26" y="24"/>
                          <a:pt x="27" y="24"/>
                        </a:cubicBezTo>
                        <a:cubicBezTo>
                          <a:pt x="24" y="22"/>
                          <a:pt x="21" y="20"/>
                          <a:pt x="19" y="18"/>
                        </a:cubicBezTo>
                        <a:cubicBezTo>
                          <a:pt x="19" y="19"/>
                          <a:pt x="18" y="19"/>
                          <a:pt x="18" y="20"/>
                        </a:cubicBezTo>
                        <a:cubicBezTo>
                          <a:pt x="19" y="20"/>
                          <a:pt x="21" y="21"/>
                          <a:pt x="22" y="22"/>
                        </a:cubicBezTo>
                        <a:cubicBezTo>
                          <a:pt x="22" y="22"/>
                          <a:pt x="23" y="22"/>
                          <a:pt x="23" y="21"/>
                        </a:cubicBezTo>
                        <a:cubicBezTo>
                          <a:pt x="20" y="19"/>
                          <a:pt x="16" y="17"/>
                          <a:pt x="14" y="14"/>
                        </a:cubicBezTo>
                        <a:cubicBezTo>
                          <a:pt x="14" y="14"/>
                          <a:pt x="13" y="14"/>
                          <a:pt x="13" y="15"/>
                        </a:cubicBezTo>
                        <a:cubicBezTo>
                          <a:pt x="16" y="16"/>
                          <a:pt x="19" y="19"/>
                          <a:pt x="22" y="21"/>
                        </a:cubicBezTo>
                        <a:cubicBezTo>
                          <a:pt x="23" y="22"/>
                          <a:pt x="24" y="21"/>
                          <a:pt x="23" y="20"/>
                        </a:cubicBezTo>
                        <a:cubicBezTo>
                          <a:pt x="20" y="17"/>
                          <a:pt x="17" y="14"/>
                          <a:pt x="15" y="10"/>
                        </a:cubicBezTo>
                        <a:cubicBezTo>
                          <a:pt x="15" y="11"/>
                          <a:pt x="15" y="11"/>
                          <a:pt x="14" y="11"/>
                        </a:cubicBezTo>
                        <a:cubicBezTo>
                          <a:pt x="19" y="13"/>
                          <a:pt x="23" y="18"/>
                          <a:pt x="25" y="22"/>
                        </a:cubicBezTo>
                        <a:cubicBezTo>
                          <a:pt x="25" y="22"/>
                          <a:pt x="26" y="22"/>
                          <a:pt x="26" y="22"/>
                        </a:cubicBezTo>
                        <a:cubicBezTo>
                          <a:pt x="24" y="20"/>
                          <a:pt x="23" y="18"/>
                          <a:pt x="22" y="15"/>
                        </a:cubicBezTo>
                        <a:cubicBezTo>
                          <a:pt x="22" y="15"/>
                          <a:pt x="21" y="15"/>
                          <a:pt x="21" y="16"/>
                        </a:cubicBezTo>
                        <a:cubicBezTo>
                          <a:pt x="23" y="18"/>
                          <a:pt x="24" y="20"/>
                          <a:pt x="24" y="23"/>
                        </a:cubicBezTo>
                        <a:cubicBezTo>
                          <a:pt x="25" y="23"/>
                          <a:pt x="25" y="23"/>
                          <a:pt x="26" y="23"/>
                        </a:cubicBezTo>
                        <a:cubicBezTo>
                          <a:pt x="24" y="20"/>
                          <a:pt x="22" y="18"/>
                          <a:pt x="21" y="16"/>
                        </a:cubicBezTo>
                        <a:cubicBezTo>
                          <a:pt x="20" y="15"/>
                          <a:pt x="19" y="16"/>
                          <a:pt x="19" y="16"/>
                        </a:cubicBezTo>
                        <a:cubicBezTo>
                          <a:pt x="20" y="18"/>
                          <a:pt x="21" y="19"/>
                          <a:pt x="21" y="21"/>
                        </a:cubicBezTo>
                        <a:cubicBezTo>
                          <a:pt x="22" y="21"/>
                          <a:pt x="22" y="20"/>
                          <a:pt x="22" y="20"/>
                        </a:cubicBezTo>
                        <a:cubicBezTo>
                          <a:pt x="18" y="16"/>
                          <a:pt x="14" y="11"/>
                          <a:pt x="9" y="8"/>
                        </a:cubicBezTo>
                        <a:cubicBezTo>
                          <a:pt x="8" y="7"/>
                          <a:pt x="7" y="8"/>
                          <a:pt x="8" y="9"/>
                        </a:cubicBezTo>
                        <a:cubicBezTo>
                          <a:pt x="10" y="12"/>
                          <a:pt x="13" y="14"/>
                          <a:pt x="17" y="15"/>
                        </a:cubicBezTo>
                        <a:cubicBezTo>
                          <a:pt x="17" y="15"/>
                          <a:pt x="18" y="14"/>
                          <a:pt x="17" y="14"/>
                        </a:cubicBezTo>
                        <a:cubicBezTo>
                          <a:pt x="15" y="11"/>
                          <a:pt x="13" y="8"/>
                          <a:pt x="10" y="5"/>
                        </a:cubicBezTo>
                        <a:cubicBezTo>
                          <a:pt x="10" y="6"/>
                          <a:pt x="9" y="6"/>
                          <a:pt x="9" y="6"/>
                        </a:cubicBezTo>
                        <a:cubicBezTo>
                          <a:pt x="11" y="8"/>
                          <a:pt x="13" y="10"/>
                          <a:pt x="15" y="12"/>
                        </a:cubicBezTo>
                        <a:cubicBezTo>
                          <a:pt x="16" y="13"/>
                          <a:pt x="17" y="12"/>
                          <a:pt x="17" y="12"/>
                        </a:cubicBezTo>
                        <a:cubicBezTo>
                          <a:pt x="15" y="9"/>
                          <a:pt x="13" y="7"/>
                          <a:pt x="11" y="5"/>
                        </a:cubicBezTo>
                        <a:cubicBezTo>
                          <a:pt x="11" y="5"/>
                          <a:pt x="10" y="5"/>
                          <a:pt x="10" y="6"/>
                        </a:cubicBezTo>
                        <a:cubicBezTo>
                          <a:pt x="14" y="7"/>
                          <a:pt x="15" y="10"/>
                          <a:pt x="17" y="13"/>
                        </a:cubicBezTo>
                        <a:cubicBezTo>
                          <a:pt x="17" y="13"/>
                          <a:pt x="17" y="12"/>
                          <a:pt x="18" y="12"/>
                        </a:cubicBezTo>
                        <a:cubicBezTo>
                          <a:pt x="14" y="10"/>
                          <a:pt x="12" y="7"/>
                          <a:pt x="9" y="4"/>
                        </a:cubicBezTo>
                        <a:cubicBezTo>
                          <a:pt x="9" y="4"/>
                          <a:pt x="8" y="4"/>
                          <a:pt x="8" y="4"/>
                        </a:cubicBezTo>
                        <a:cubicBezTo>
                          <a:pt x="8" y="9"/>
                          <a:pt x="9" y="14"/>
                          <a:pt x="10" y="19"/>
                        </a:cubicBezTo>
                        <a:cubicBezTo>
                          <a:pt x="10" y="20"/>
                          <a:pt x="12" y="19"/>
                          <a:pt x="12" y="18"/>
                        </a:cubicBezTo>
                        <a:cubicBezTo>
                          <a:pt x="11" y="17"/>
                          <a:pt x="11" y="17"/>
                          <a:pt x="10" y="16"/>
                        </a:cubicBezTo>
                        <a:cubicBezTo>
                          <a:pt x="10" y="15"/>
                          <a:pt x="9" y="15"/>
                          <a:pt x="9" y="16"/>
                        </a:cubicBezTo>
                        <a:cubicBezTo>
                          <a:pt x="8" y="17"/>
                          <a:pt x="7" y="19"/>
                          <a:pt x="7" y="21"/>
                        </a:cubicBezTo>
                        <a:cubicBezTo>
                          <a:pt x="7" y="22"/>
                          <a:pt x="8" y="22"/>
                          <a:pt x="8" y="21"/>
                        </a:cubicBezTo>
                        <a:cubicBezTo>
                          <a:pt x="9" y="19"/>
                          <a:pt x="9" y="17"/>
                          <a:pt x="9" y="14"/>
                        </a:cubicBezTo>
                        <a:cubicBezTo>
                          <a:pt x="9" y="13"/>
                          <a:pt x="7" y="13"/>
                          <a:pt x="7" y="14"/>
                        </a:cubicBezTo>
                        <a:cubicBezTo>
                          <a:pt x="7" y="18"/>
                          <a:pt x="7" y="21"/>
                          <a:pt x="7" y="25"/>
                        </a:cubicBezTo>
                        <a:cubicBezTo>
                          <a:pt x="7" y="26"/>
                          <a:pt x="8" y="26"/>
                          <a:pt x="9" y="25"/>
                        </a:cubicBezTo>
                        <a:cubicBezTo>
                          <a:pt x="9" y="21"/>
                          <a:pt x="9" y="17"/>
                          <a:pt x="9" y="14"/>
                        </a:cubicBezTo>
                        <a:cubicBezTo>
                          <a:pt x="9" y="13"/>
                          <a:pt x="8" y="13"/>
                          <a:pt x="8" y="14"/>
                        </a:cubicBezTo>
                        <a:cubicBezTo>
                          <a:pt x="7" y="18"/>
                          <a:pt x="7" y="22"/>
                          <a:pt x="7" y="25"/>
                        </a:cubicBezTo>
                        <a:cubicBezTo>
                          <a:pt x="6" y="26"/>
                          <a:pt x="8" y="26"/>
                          <a:pt x="8" y="26"/>
                        </a:cubicBezTo>
                        <a:cubicBezTo>
                          <a:pt x="8" y="25"/>
                          <a:pt x="9" y="24"/>
                          <a:pt x="9" y="23"/>
                        </a:cubicBezTo>
                        <a:cubicBezTo>
                          <a:pt x="9" y="22"/>
                          <a:pt x="8" y="22"/>
                          <a:pt x="8" y="22"/>
                        </a:cubicBezTo>
                        <a:cubicBezTo>
                          <a:pt x="7" y="23"/>
                          <a:pt x="5" y="24"/>
                          <a:pt x="4" y="25"/>
                        </a:cubicBezTo>
                        <a:cubicBezTo>
                          <a:pt x="4" y="26"/>
                          <a:pt x="4" y="26"/>
                          <a:pt x="4" y="27"/>
                        </a:cubicBezTo>
                        <a:cubicBezTo>
                          <a:pt x="6" y="27"/>
                          <a:pt x="8" y="27"/>
                          <a:pt x="10" y="27"/>
                        </a:cubicBezTo>
                        <a:cubicBezTo>
                          <a:pt x="11" y="27"/>
                          <a:pt x="11" y="25"/>
                          <a:pt x="10" y="25"/>
                        </a:cubicBezTo>
                        <a:cubicBezTo>
                          <a:pt x="8" y="25"/>
                          <a:pt x="6" y="25"/>
                          <a:pt x="4" y="25"/>
                        </a:cubicBezTo>
                        <a:cubicBezTo>
                          <a:pt x="3" y="25"/>
                          <a:pt x="2" y="25"/>
                          <a:pt x="3" y="26"/>
                        </a:cubicBezTo>
                        <a:cubicBezTo>
                          <a:pt x="4" y="27"/>
                          <a:pt x="5" y="27"/>
                          <a:pt x="6" y="28"/>
                        </a:cubicBezTo>
                        <a:cubicBezTo>
                          <a:pt x="6" y="28"/>
                          <a:pt x="6" y="27"/>
                          <a:pt x="6" y="27"/>
                        </a:cubicBezTo>
                        <a:cubicBezTo>
                          <a:pt x="5" y="27"/>
                          <a:pt x="4" y="27"/>
                          <a:pt x="2" y="27"/>
                        </a:cubicBezTo>
                        <a:cubicBezTo>
                          <a:pt x="1" y="27"/>
                          <a:pt x="1" y="28"/>
                          <a:pt x="2" y="28"/>
                        </a:cubicBezTo>
                        <a:cubicBezTo>
                          <a:pt x="4" y="30"/>
                          <a:pt x="6" y="30"/>
                          <a:pt x="8" y="30"/>
                        </a:cubicBezTo>
                        <a:cubicBezTo>
                          <a:pt x="9" y="30"/>
                          <a:pt x="9" y="29"/>
                          <a:pt x="8" y="29"/>
                        </a:cubicBezTo>
                        <a:cubicBezTo>
                          <a:pt x="6" y="28"/>
                          <a:pt x="4" y="28"/>
                          <a:pt x="2" y="28"/>
                        </a:cubicBezTo>
                        <a:cubicBezTo>
                          <a:pt x="1" y="28"/>
                          <a:pt x="1" y="29"/>
                          <a:pt x="2" y="29"/>
                        </a:cubicBezTo>
                        <a:cubicBezTo>
                          <a:pt x="4" y="30"/>
                          <a:pt x="7" y="31"/>
                          <a:pt x="10" y="30"/>
                        </a:cubicBezTo>
                        <a:cubicBezTo>
                          <a:pt x="10" y="30"/>
                          <a:pt x="11" y="29"/>
                          <a:pt x="10" y="29"/>
                        </a:cubicBezTo>
                        <a:cubicBezTo>
                          <a:pt x="8" y="28"/>
                          <a:pt x="6" y="27"/>
                          <a:pt x="4" y="27"/>
                        </a:cubicBezTo>
                        <a:cubicBezTo>
                          <a:pt x="4" y="27"/>
                          <a:pt x="4" y="28"/>
                          <a:pt x="4" y="28"/>
                        </a:cubicBezTo>
                        <a:cubicBezTo>
                          <a:pt x="7" y="28"/>
                          <a:pt x="9" y="28"/>
                          <a:pt x="12" y="28"/>
                        </a:cubicBezTo>
                        <a:cubicBezTo>
                          <a:pt x="13" y="28"/>
                          <a:pt x="13" y="27"/>
                          <a:pt x="12" y="27"/>
                        </a:cubicBezTo>
                        <a:cubicBezTo>
                          <a:pt x="9" y="27"/>
                          <a:pt x="7" y="26"/>
                          <a:pt x="4" y="26"/>
                        </a:cubicBezTo>
                        <a:cubicBezTo>
                          <a:pt x="3" y="26"/>
                          <a:pt x="3" y="28"/>
                          <a:pt x="4" y="28"/>
                        </a:cubicBezTo>
                        <a:cubicBezTo>
                          <a:pt x="8" y="28"/>
                          <a:pt x="12" y="28"/>
                          <a:pt x="16" y="27"/>
                        </a:cubicBezTo>
                        <a:cubicBezTo>
                          <a:pt x="17" y="27"/>
                          <a:pt x="16" y="26"/>
                          <a:pt x="16" y="26"/>
                        </a:cubicBezTo>
                        <a:cubicBezTo>
                          <a:pt x="12" y="26"/>
                          <a:pt x="9" y="25"/>
                          <a:pt x="6" y="27"/>
                        </a:cubicBezTo>
                        <a:cubicBezTo>
                          <a:pt x="5" y="27"/>
                          <a:pt x="5" y="28"/>
                          <a:pt x="6" y="28"/>
                        </a:cubicBezTo>
                        <a:cubicBezTo>
                          <a:pt x="10" y="30"/>
                          <a:pt x="14" y="30"/>
                          <a:pt x="17" y="28"/>
                        </a:cubicBezTo>
                        <a:cubicBezTo>
                          <a:pt x="18" y="28"/>
                          <a:pt x="18" y="27"/>
                          <a:pt x="17" y="27"/>
                        </a:cubicBezTo>
                        <a:cubicBezTo>
                          <a:pt x="15" y="26"/>
                          <a:pt x="13" y="26"/>
                          <a:pt x="11" y="26"/>
                        </a:cubicBezTo>
                        <a:cubicBezTo>
                          <a:pt x="10" y="26"/>
                          <a:pt x="10" y="28"/>
                          <a:pt x="11" y="28"/>
                        </a:cubicBezTo>
                        <a:cubicBezTo>
                          <a:pt x="14" y="28"/>
                          <a:pt x="17" y="29"/>
                          <a:pt x="20" y="28"/>
                        </a:cubicBezTo>
                        <a:cubicBezTo>
                          <a:pt x="21" y="28"/>
                          <a:pt x="21" y="27"/>
                          <a:pt x="20" y="27"/>
                        </a:cubicBezTo>
                        <a:cubicBezTo>
                          <a:pt x="18" y="26"/>
                          <a:pt x="15" y="26"/>
                          <a:pt x="13" y="27"/>
                        </a:cubicBezTo>
                        <a:cubicBezTo>
                          <a:pt x="12" y="27"/>
                          <a:pt x="12" y="28"/>
                          <a:pt x="13" y="28"/>
                        </a:cubicBezTo>
                        <a:cubicBezTo>
                          <a:pt x="17" y="29"/>
                          <a:pt x="19" y="28"/>
                          <a:pt x="22" y="26"/>
                        </a:cubicBezTo>
                        <a:cubicBezTo>
                          <a:pt x="23" y="26"/>
                          <a:pt x="23" y="25"/>
                          <a:pt x="22" y="25"/>
                        </a:cubicBezTo>
                        <a:cubicBezTo>
                          <a:pt x="20" y="25"/>
                          <a:pt x="19" y="24"/>
                          <a:pt x="17" y="24"/>
                        </a:cubicBezTo>
                        <a:cubicBezTo>
                          <a:pt x="17" y="25"/>
                          <a:pt x="17" y="25"/>
                          <a:pt x="17" y="26"/>
                        </a:cubicBezTo>
                        <a:cubicBezTo>
                          <a:pt x="18" y="24"/>
                          <a:pt x="19" y="23"/>
                          <a:pt x="20" y="22"/>
                        </a:cubicBezTo>
                        <a:cubicBezTo>
                          <a:pt x="20" y="22"/>
                          <a:pt x="20" y="22"/>
                          <a:pt x="19" y="21"/>
                        </a:cubicBezTo>
                        <a:cubicBezTo>
                          <a:pt x="18" y="23"/>
                          <a:pt x="17" y="24"/>
                          <a:pt x="16" y="25"/>
                        </a:cubicBezTo>
                        <a:cubicBezTo>
                          <a:pt x="16" y="26"/>
                          <a:pt x="17" y="26"/>
                          <a:pt x="17" y="26"/>
                        </a:cubicBezTo>
                        <a:cubicBezTo>
                          <a:pt x="18" y="24"/>
                          <a:pt x="18" y="23"/>
                          <a:pt x="19" y="21"/>
                        </a:cubicBezTo>
                        <a:cubicBezTo>
                          <a:pt x="19" y="21"/>
                          <a:pt x="19" y="21"/>
                          <a:pt x="18" y="21"/>
                        </a:cubicBezTo>
                        <a:cubicBezTo>
                          <a:pt x="18" y="23"/>
                          <a:pt x="17" y="25"/>
                          <a:pt x="17" y="27"/>
                        </a:cubicBezTo>
                        <a:cubicBezTo>
                          <a:pt x="16" y="27"/>
                          <a:pt x="17" y="28"/>
                          <a:pt x="18" y="28"/>
                        </a:cubicBezTo>
                        <a:cubicBezTo>
                          <a:pt x="19" y="27"/>
                          <a:pt x="21" y="26"/>
                          <a:pt x="22" y="25"/>
                        </a:cubicBezTo>
                        <a:cubicBezTo>
                          <a:pt x="22" y="25"/>
                          <a:pt x="22" y="24"/>
                          <a:pt x="22" y="24"/>
                        </a:cubicBezTo>
                        <a:cubicBezTo>
                          <a:pt x="20" y="25"/>
                          <a:pt x="19" y="26"/>
                          <a:pt x="18" y="27"/>
                        </a:cubicBezTo>
                        <a:cubicBezTo>
                          <a:pt x="17" y="28"/>
                          <a:pt x="18" y="29"/>
                          <a:pt x="19" y="28"/>
                        </a:cubicBezTo>
                        <a:cubicBezTo>
                          <a:pt x="21" y="27"/>
                          <a:pt x="22" y="25"/>
                          <a:pt x="24" y="24"/>
                        </a:cubicBezTo>
                        <a:cubicBezTo>
                          <a:pt x="24" y="24"/>
                          <a:pt x="24" y="23"/>
                          <a:pt x="23" y="23"/>
                        </a:cubicBezTo>
                        <a:cubicBezTo>
                          <a:pt x="22" y="24"/>
                          <a:pt x="21" y="25"/>
                          <a:pt x="20" y="26"/>
                        </a:cubicBezTo>
                        <a:cubicBezTo>
                          <a:pt x="21" y="26"/>
                          <a:pt x="21" y="26"/>
                          <a:pt x="21" y="27"/>
                        </a:cubicBezTo>
                        <a:cubicBezTo>
                          <a:pt x="21" y="27"/>
                          <a:pt x="24" y="23"/>
                          <a:pt x="23" y="25"/>
                        </a:cubicBezTo>
                        <a:cubicBezTo>
                          <a:pt x="23" y="26"/>
                          <a:pt x="24" y="26"/>
                          <a:pt x="25" y="26"/>
                        </a:cubicBezTo>
                        <a:cubicBezTo>
                          <a:pt x="25" y="25"/>
                          <a:pt x="25" y="25"/>
                          <a:pt x="26" y="25"/>
                        </a:cubicBezTo>
                        <a:cubicBezTo>
                          <a:pt x="26" y="24"/>
                          <a:pt x="26" y="23"/>
                          <a:pt x="25" y="24"/>
                        </a:cubicBezTo>
                        <a:cubicBezTo>
                          <a:pt x="23" y="25"/>
                          <a:pt x="22" y="25"/>
                          <a:pt x="20" y="26"/>
                        </a:cubicBezTo>
                        <a:cubicBezTo>
                          <a:pt x="20" y="27"/>
                          <a:pt x="20" y="27"/>
                          <a:pt x="21" y="27"/>
                        </a:cubicBezTo>
                        <a:cubicBezTo>
                          <a:pt x="22" y="27"/>
                          <a:pt x="23" y="26"/>
                          <a:pt x="25" y="26"/>
                        </a:cubicBezTo>
                        <a:cubicBezTo>
                          <a:pt x="24" y="25"/>
                          <a:pt x="24" y="25"/>
                          <a:pt x="24" y="24"/>
                        </a:cubicBezTo>
                        <a:cubicBezTo>
                          <a:pt x="21" y="27"/>
                          <a:pt x="18" y="28"/>
                          <a:pt x="14" y="29"/>
                        </a:cubicBezTo>
                        <a:cubicBezTo>
                          <a:pt x="6" y="31"/>
                          <a:pt x="6" y="24"/>
                          <a:pt x="6" y="18"/>
                        </a:cubicBezTo>
                        <a:cubicBezTo>
                          <a:pt x="6" y="18"/>
                          <a:pt x="5" y="18"/>
                          <a:pt x="5" y="18"/>
                        </a:cubicBezTo>
                        <a:cubicBezTo>
                          <a:pt x="5" y="19"/>
                          <a:pt x="5" y="21"/>
                          <a:pt x="5" y="22"/>
                        </a:cubicBezTo>
                        <a:cubicBezTo>
                          <a:pt x="5" y="22"/>
                          <a:pt x="6" y="22"/>
                          <a:pt x="6" y="22"/>
                        </a:cubicBezTo>
                        <a:cubicBezTo>
                          <a:pt x="6" y="18"/>
                          <a:pt x="6" y="15"/>
                          <a:pt x="7" y="12"/>
                        </a:cubicBezTo>
                        <a:cubicBezTo>
                          <a:pt x="6" y="12"/>
                          <a:pt x="6" y="12"/>
                          <a:pt x="5" y="12"/>
                        </a:cubicBezTo>
                        <a:cubicBezTo>
                          <a:pt x="6" y="14"/>
                          <a:pt x="7" y="17"/>
                          <a:pt x="7" y="20"/>
                        </a:cubicBezTo>
                        <a:cubicBezTo>
                          <a:pt x="7" y="20"/>
                          <a:pt x="7" y="20"/>
                          <a:pt x="8" y="20"/>
                        </a:cubicBezTo>
                        <a:cubicBezTo>
                          <a:pt x="8" y="16"/>
                          <a:pt x="8" y="12"/>
                          <a:pt x="9" y="8"/>
                        </a:cubicBezTo>
                        <a:cubicBezTo>
                          <a:pt x="9" y="8"/>
                          <a:pt x="8" y="8"/>
                          <a:pt x="8" y="8"/>
                        </a:cubicBezTo>
                        <a:cubicBezTo>
                          <a:pt x="7" y="13"/>
                          <a:pt x="7" y="17"/>
                          <a:pt x="7" y="22"/>
                        </a:cubicBezTo>
                        <a:cubicBezTo>
                          <a:pt x="7" y="22"/>
                          <a:pt x="7" y="22"/>
                          <a:pt x="8" y="22"/>
                        </a:cubicBezTo>
                        <a:cubicBezTo>
                          <a:pt x="8" y="19"/>
                          <a:pt x="8" y="16"/>
                          <a:pt x="9" y="13"/>
                        </a:cubicBezTo>
                        <a:cubicBezTo>
                          <a:pt x="9" y="13"/>
                          <a:pt x="7" y="12"/>
                          <a:pt x="7" y="13"/>
                        </a:cubicBezTo>
                        <a:cubicBezTo>
                          <a:pt x="6" y="17"/>
                          <a:pt x="5" y="22"/>
                          <a:pt x="1" y="25"/>
                        </a:cubicBezTo>
                        <a:cubicBezTo>
                          <a:pt x="2" y="25"/>
                          <a:pt x="2" y="25"/>
                          <a:pt x="2" y="25"/>
                        </a:cubicBezTo>
                        <a:cubicBezTo>
                          <a:pt x="3" y="25"/>
                          <a:pt x="3" y="24"/>
                          <a:pt x="4" y="23"/>
                        </a:cubicBezTo>
                        <a:cubicBezTo>
                          <a:pt x="4" y="22"/>
                          <a:pt x="3" y="21"/>
                          <a:pt x="3" y="22"/>
                        </a:cubicBezTo>
                        <a:cubicBezTo>
                          <a:pt x="1" y="25"/>
                          <a:pt x="0" y="27"/>
                          <a:pt x="0" y="31"/>
                        </a:cubicBezTo>
                        <a:cubicBezTo>
                          <a:pt x="0" y="31"/>
                          <a:pt x="1" y="31"/>
                          <a:pt x="1" y="31"/>
                        </a:cubicBezTo>
                        <a:cubicBezTo>
                          <a:pt x="3" y="27"/>
                          <a:pt x="5" y="23"/>
                          <a:pt x="7" y="19"/>
                        </a:cubicBezTo>
                        <a:cubicBezTo>
                          <a:pt x="7" y="19"/>
                          <a:pt x="6" y="19"/>
                          <a:pt x="6" y="19"/>
                        </a:cubicBezTo>
                        <a:cubicBezTo>
                          <a:pt x="6" y="21"/>
                          <a:pt x="6" y="23"/>
                          <a:pt x="6" y="25"/>
                        </a:cubicBezTo>
                        <a:cubicBezTo>
                          <a:pt x="6" y="25"/>
                          <a:pt x="7" y="25"/>
                          <a:pt x="7" y="25"/>
                        </a:cubicBezTo>
                        <a:cubicBezTo>
                          <a:pt x="7" y="22"/>
                          <a:pt x="8" y="20"/>
                          <a:pt x="8" y="17"/>
                        </a:cubicBezTo>
                        <a:cubicBezTo>
                          <a:pt x="8" y="17"/>
                          <a:pt x="7" y="17"/>
                          <a:pt x="7" y="17"/>
                        </a:cubicBezTo>
                        <a:cubicBezTo>
                          <a:pt x="6" y="20"/>
                          <a:pt x="7" y="22"/>
                          <a:pt x="7" y="24"/>
                        </a:cubicBezTo>
                        <a:cubicBezTo>
                          <a:pt x="7" y="25"/>
                          <a:pt x="8" y="25"/>
                          <a:pt x="8" y="24"/>
                        </a:cubicBezTo>
                        <a:cubicBezTo>
                          <a:pt x="9" y="22"/>
                          <a:pt x="9" y="20"/>
                          <a:pt x="10" y="17"/>
                        </a:cubicBezTo>
                        <a:cubicBezTo>
                          <a:pt x="10" y="17"/>
                          <a:pt x="9" y="17"/>
                          <a:pt x="9" y="17"/>
                        </a:cubicBezTo>
                        <a:cubicBezTo>
                          <a:pt x="11" y="22"/>
                          <a:pt x="15" y="26"/>
                          <a:pt x="20" y="21"/>
                        </a:cubicBezTo>
                        <a:cubicBezTo>
                          <a:pt x="20" y="21"/>
                          <a:pt x="19" y="20"/>
                          <a:pt x="19" y="20"/>
                        </a:cubicBezTo>
                        <a:cubicBezTo>
                          <a:pt x="17" y="22"/>
                          <a:pt x="17" y="23"/>
                          <a:pt x="16" y="24"/>
                        </a:cubicBezTo>
                        <a:cubicBezTo>
                          <a:pt x="15" y="25"/>
                          <a:pt x="16" y="25"/>
                          <a:pt x="16" y="25"/>
                        </a:cubicBezTo>
                        <a:cubicBezTo>
                          <a:pt x="19" y="26"/>
                          <a:pt x="20" y="26"/>
                          <a:pt x="22" y="26"/>
                        </a:cubicBezTo>
                        <a:cubicBezTo>
                          <a:pt x="22" y="25"/>
                          <a:pt x="22" y="25"/>
                          <a:pt x="22" y="25"/>
                        </a:cubicBezTo>
                        <a:cubicBezTo>
                          <a:pt x="19" y="25"/>
                          <a:pt x="18" y="27"/>
                          <a:pt x="17" y="29"/>
                        </a:cubicBezTo>
                        <a:cubicBezTo>
                          <a:pt x="17" y="29"/>
                          <a:pt x="17" y="30"/>
                          <a:pt x="18" y="30"/>
                        </a:cubicBezTo>
                        <a:cubicBezTo>
                          <a:pt x="20" y="30"/>
                          <a:pt x="21" y="29"/>
                          <a:pt x="23" y="28"/>
                        </a:cubicBezTo>
                        <a:cubicBezTo>
                          <a:pt x="24" y="28"/>
                          <a:pt x="24" y="27"/>
                          <a:pt x="23" y="27"/>
                        </a:cubicBezTo>
                        <a:cubicBezTo>
                          <a:pt x="22" y="27"/>
                          <a:pt x="21" y="27"/>
                          <a:pt x="21" y="28"/>
                        </a:cubicBezTo>
                        <a:cubicBezTo>
                          <a:pt x="21" y="28"/>
                          <a:pt x="21" y="28"/>
                          <a:pt x="21" y="29"/>
                        </a:cubicBezTo>
                        <a:cubicBezTo>
                          <a:pt x="23" y="28"/>
                          <a:pt x="24" y="27"/>
                          <a:pt x="26" y="26"/>
                        </a:cubicBezTo>
                        <a:cubicBezTo>
                          <a:pt x="26" y="26"/>
                          <a:pt x="26" y="25"/>
                          <a:pt x="25" y="25"/>
                        </a:cubicBezTo>
                        <a:cubicBezTo>
                          <a:pt x="24" y="25"/>
                          <a:pt x="24" y="26"/>
                          <a:pt x="23" y="26"/>
                        </a:cubicBezTo>
                        <a:cubicBezTo>
                          <a:pt x="23" y="26"/>
                          <a:pt x="23" y="27"/>
                          <a:pt x="24" y="27"/>
                        </a:cubicBezTo>
                        <a:cubicBezTo>
                          <a:pt x="24" y="26"/>
                          <a:pt x="25" y="24"/>
                          <a:pt x="26" y="23"/>
                        </a:cubicBezTo>
                        <a:cubicBezTo>
                          <a:pt x="26" y="23"/>
                          <a:pt x="26" y="23"/>
                          <a:pt x="25" y="22"/>
                        </a:cubicBezTo>
                        <a:cubicBezTo>
                          <a:pt x="25" y="23"/>
                          <a:pt x="24" y="24"/>
                          <a:pt x="24" y="24"/>
                        </a:cubicBezTo>
                        <a:cubicBezTo>
                          <a:pt x="23" y="25"/>
                          <a:pt x="24" y="26"/>
                          <a:pt x="25" y="25"/>
                        </a:cubicBezTo>
                        <a:cubicBezTo>
                          <a:pt x="26" y="25"/>
                          <a:pt x="26" y="24"/>
                          <a:pt x="27" y="23"/>
                        </a:cubicBezTo>
                        <a:cubicBezTo>
                          <a:pt x="27" y="23"/>
                          <a:pt x="27" y="23"/>
                          <a:pt x="26" y="23"/>
                        </a:cubicBezTo>
                        <a:cubicBezTo>
                          <a:pt x="26" y="23"/>
                          <a:pt x="26" y="24"/>
                          <a:pt x="25" y="25"/>
                        </a:cubicBezTo>
                        <a:cubicBezTo>
                          <a:pt x="25" y="25"/>
                          <a:pt x="26" y="26"/>
                          <a:pt x="26" y="26"/>
                        </a:cubicBezTo>
                        <a:cubicBezTo>
                          <a:pt x="27" y="25"/>
                          <a:pt x="27" y="25"/>
                          <a:pt x="27" y="25"/>
                        </a:cubicBezTo>
                        <a:cubicBezTo>
                          <a:pt x="28" y="25"/>
                          <a:pt x="28" y="24"/>
                          <a:pt x="27" y="24"/>
                        </a:cubicBezTo>
                        <a:cubicBezTo>
                          <a:pt x="23" y="21"/>
                          <a:pt x="19" y="18"/>
                          <a:pt x="15" y="15"/>
                        </a:cubicBezTo>
                        <a:cubicBezTo>
                          <a:pt x="14" y="15"/>
                          <a:pt x="14" y="15"/>
                          <a:pt x="14" y="16"/>
                        </a:cubicBezTo>
                        <a:cubicBezTo>
                          <a:pt x="12" y="18"/>
                          <a:pt x="12" y="20"/>
                          <a:pt x="12" y="23"/>
                        </a:cubicBezTo>
                        <a:cubicBezTo>
                          <a:pt x="12" y="24"/>
                          <a:pt x="14" y="24"/>
                          <a:pt x="14" y="23"/>
                        </a:cubicBezTo>
                        <a:cubicBezTo>
                          <a:pt x="14" y="20"/>
                          <a:pt x="14" y="18"/>
                          <a:pt x="13" y="15"/>
                        </a:cubicBezTo>
                        <a:cubicBezTo>
                          <a:pt x="13" y="15"/>
                          <a:pt x="12" y="15"/>
                          <a:pt x="12" y="16"/>
                        </a:cubicBezTo>
                        <a:cubicBezTo>
                          <a:pt x="13" y="18"/>
                          <a:pt x="14" y="20"/>
                          <a:pt x="15" y="23"/>
                        </a:cubicBezTo>
                        <a:cubicBezTo>
                          <a:pt x="16" y="22"/>
                          <a:pt x="16" y="22"/>
                          <a:pt x="17" y="22"/>
                        </a:cubicBezTo>
                        <a:cubicBezTo>
                          <a:pt x="16" y="21"/>
                          <a:pt x="15" y="20"/>
                          <a:pt x="14" y="18"/>
                        </a:cubicBezTo>
                        <a:cubicBezTo>
                          <a:pt x="14" y="18"/>
                          <a:pt x="13" y="18"/>
                          <a:pt x="13" y="18"/>
                        </a:cubicBezTo>
                        <a:cubicBezTo>
                          <a:pt x="12" y="21"/>
                          <a:pt x="12" y="24"/>
                          <a:pt x="12" y="26"/>
                        </a:cubicBezTo>
                        <a:cubicBezTo>
                          <a:pt x="12" y="27"/>
                          <a:pt x="14" y="27"/>
                          <a:pt x="14" y="26"/>
                        </a:cubicBezTo>
                        <a:cubicBezTo>
                          <a:pt x="14" y="25"/>
                          <a:pt x="15" y="24"/>
                          <a:pt x="15" y="23"/>
                        </a:cubicBezTo>
                        <a:cubicBezTo>
                          <a:pt x="15" y="23"/>
                          <a:pt x="14" y="23"/>
                          <a:pt x="14" y="22"/>
                        </a:cubicBezTo>
                        <a:cubicBezTo>
                          <a:pt x="14" y="24"/>
                          <a:pt x="14" y="25"/>
                          <a:pt x="14" y="26"/>
                        </a:cubicBezTo>
                        <a:cubicBezTo>
                          <a:pt x="14" y="27"/>
                          <a:pt x="15" y="27"/>
                          <a:pt x="15" y="26"/>
                        </a:cubicBezTo>
                        <a:cubicBezTo>
                          <a:pt x="15" y="25"/>
                          <a:pt x="16" y="23"/>
                          <a:pt x="16" y="22"/>
                        </a:cubicBezTo>
                        <a:cubicBezTo>
                          <a:pt x="16" y="22"/>
                          <a:pt x="15" y="22"/>
                          <a:pt x="15" y="22"/>
                        </a:cubicBezTo>
                        <a:cubicBezTo>
                          <a:pt x="15" y="23"/>
                          <a:pt x="15" y="24"/>
                          <a:pt x="16" y="25"/>
                        </a:cubicBezTo>
                        <a:cubicBezTo>
                          <a:pt x="16" y="26"/>
                          <a:pt x="17" y="26"/>
                          <a:pt x="17" y="25"/>
                        </a:cubicBezTo>
                        <a:cubicBezTo>
                          <a:pt x="17" y="23"/>
                          <a:pt x="17" y="22"/>
                          <a:pt x="19" y="21"/>
                        </a:cubicBezTo>
                        <a:cubicBezTo>
                          <a:pt x="20" y="22"/>
                          <a:pt x="20" y="23"/>
                          <a:pt x="21" y="24"/>
                        </a:cubicBezTo>
                        <a:cubicBezTo>
                          <a:pt x="22" y="25"/>
                          <a:pt x="23" y="24"/>
                          <a:pt x="22" y="24"/>
                        </a:cubicBezTo>
                        <a:cubicBezTo>
                          <a:pt x="21" y="21"/>
                          <a:pt x="21" y="18"/>
                          <a:pt x="20" y="16"/>
                        </a:cubicBezTo>
                        <a:cubicBezTo>
                          <a:pt x="19" y="16"/>
                          <a:pt x="19" y="16"/>
                          <a:pt x="19" y="16"/>
                        </a:cubicBezTo>
                        <a:cubicBezTo>
                          <a:pt x="19" y="16"/>
                          <a:pt x="19" y="16"/>
                          <a:pt x="18" y="16"/>
                        </a:cubicBezTo>
                        <a:cubicBezTo>
                          <a:pt x="18" y="16"/>
                          <a:pt x="18" y="18"/>
                          <a:pt x="19" y="17"/>
                        </a:cubicBezTo>
                        <a:cubicBezTo>
                          <a:pt x="18" y="18"/>
                          <a:pt x="21" y="23"/>
                          <a:pt x="21" y="24"/>
                        </a:cubicBezTo>
                        <a:cubicBezTo>
                          <a:pt x="22" y="24"/>
                          <a:pt x="22" y="24"/>
                          <a:pt x="22" y="24"/>
                        </a:cubicBezTo>
                        <a:cubicBezTo>
                          <a:pt x="21" y="22"/>
                          <a:pt x="20" y="20"/>
                          <a:pt x="19" y="19"/>
                        </a:cubicBezTo>
                        <a:cubicBezTo>
                          <a:pt x="18" y="18"/>
                          <a:pt x="18" y="18"/>
                          <a:pt x="18" y="18"/>
                        </a:cubicBezTo>
                        <a:cubicBezTo>
                          <a:pt x="16" y="20"/>
                          <a:pt x="15" y="22"/>
                          <a:pt x="16" y="25"/>
                        </a:cubicBezTo>
                        <a:cubicBezTo>
                          <a:pt x="16" y="25"/>
                          <a:pt x="16" y="25"/>
                          <a:pt x="17" y="25"/>
                        </a:cubicBezTo>
                        <a:cubicBezTo>
                          <a:pt x="17" y="24"/>
                          <a:pt x="16" y="22"/>
                          <a:pt x="16" y="21"/>
                        </a:cubicBezTo>
                        <a:cubicBezTo>
                          <a:pt x="16" y="21"/>
                          <a:pt x="15" y="21"/>
                          <a:pt x="15" y="21"/>
                        </a:cubicBezTo>
                        <a:cubicBezTo>
                          <a:pt x="14" y="23"/>
                          <a:pt x="14" y="24"/>
                          <a:pt x="14" y="26"/>
                        </a:cubicBezTo>
                        <a:cubicBezTo>
                          <a:pt x="14" y="26"/>
                          <a:pt x="15" y="26"/>
                          <a:pt x="15" y="26"/>
                        </a:cubicBezTo>
                        <a:cubicBezTo>
                          <a:pt x="15" y="25"/>
                          <a:pt x="15" y="24"/>
                          <a:pt x="15" y="22"/>
                        </a:cubicBezTo>
                        <a:cubicBezTo>
                          <a:pt x="15" y="22"/>
                          <a:pt x="14" y="22"/>
                          <a:pt x="14" y="22"/>
                        </a:cubicBezTo>
                        <a:cubicBezTo>
                          <a:pt x="13" y="24"/>
                          <a:pt x="13" y="25"/>
                          <a:pt x="12" y="26"/>
                        </a:cubicBezTo>
                        <a:cubicBezTo>
                          <a:pt x="13" y="26"/>
                          <a:pt x="13" y="26"/>
                          <a:pt x="14" y="26"/>
                        </a:cubicBezTo>
                        <a:cubicBezTo>
                          <a:pt x="14" y="24"/>
                          <a:pt x="14" y="22"/>
                          <a:pt x="14" y="19"/>
                        </a:cubicBezTo>
                        <a:cubicBezTo>
                          <a:pt x="14" y="19"/>
                          <a:pt x="13" y="19"/>
                          <a:pt x="13" y="19"/>
                        </a:cubicBezTo>
                        <a:cubicBezTo>
                          <a:pt x="14" y="20"/>
                          <a:pt x="15" y="21"/>
                          <a:pt x="15" y="23"/>
                        </a:cubicBezTo>
                        <a:cubicBezTo>
                          <a:pt x="16" y="23"/>
                          <a:pt x="17" y="23"/>
                          <a:pt x="17" y="22"/>
                        </a:cubicBezTo>
                        <a:cubicBezTo>
                          <a:pt x="16" y="20"/>
                          <a:pt x="15" y="17"/>
                          <a:pt x="13" y="15"/>
                        </a:cubicBezTo>
                        <a:cubicBezTo>
                          <a:pt x="13" y="14"/>
                          <a:pt x="12" y="15"/>
                          <a:pt x="12" y="15"/>
                        </a:cubicBezTo>
                        <a:cubicBezTo>
                          <a:pt x="12" y="18"/>
                          <a:pt x="12" y="21"/>
                          <a:pt x="12" y="23"/>
                        </a:cubicBezTo>
                        <a:cubicBezTo>
                          <a:pt x="13" y="23"/>
                          <a:pt x="13" y="23"/>
                          <a:pt x="14" y="23"/>
                        </a:cubicBezTo>
                        <a:cubicBezTo>
                          <a:pt x="13" y="9"/>
                          <a:pt x="22" y="26"/>
                          <a:pt x="26" y="24"/>
                        </a:cubicBezTo>
                        <a:cubicBezTo>
                          <a:pt x="26" y="25"/>
                          <a:pt x="26" y="25"/>
                          <a:pt x="27" y="25"/>
                        </a:cubicBezTo>
                        <a:cubicBezTo>
                          <a:pt x="27" y="24"/>
                          <a:pt x="27" y="24"/>
                          <a:pt x="28" y="23"/>
                        </a:cubicBezTo>
                        <a:cubicBezTo>
                          <a:pt x="28" y="22"/>
                          <a:pt x="27" y="22"/>
                          <a:pt x="27" y="22"/>
                        </a:cubicBezTo>
                        <a:cubicBezTo>
                          <a:pt x="25" y="23"/>
                          <a:pt x="25" y="23"/>
                          <a:pt x="24" y="24"/>
                        </a:cubicBezTo>
                        <a:cubicBezTo>
                          <a:pt x="24" y="25"/>
                          <a:pt x="24" y="25"/>
                          <a:pt x="25" y="25"/>
                        </a:cubicBezTo>
                        <a:cubicBezTo>
                          <a:pt x="25" y="25"/>
                          <a:pt x="26" y="24"/>
                          <a:pt x="26" y="23"/>
                        </a:cubicBezTo>
                        <a:cubicBezTo>
                          <a:pt x="27" y="23"/>
                          <a:pt x="26" y="22"/>
                          <a:pt x="25" y="22"/>
                        </a:cubicBezTo>
                        <a:cubicBezTo>
                          <a:pt x="24" y="24"/>
                          <a:pt x="23" y="25"/>
                          <a:pt x="22" y="26"/>
                        </a:cubicBezTo>
                        <a:cubicBezTo>
                          <a:pt x="22" y="27"/>
                          <a:pt x="23" y="28"/>
                          <a:pt x="23" y="27"/>
                        </a:cubicBezTo>
                        <a:cubicBezTo>
                          <a:pt x="24" y="27"/>
                          <a:pt x="25" y="27"/>
                          <a:pt x="26" y="26"/>
                        </a:cubicBezTo>
                        <a:cubicBezTo>
                          <a:pt x="25" y="26"/>
                          <a:pt x="25" y="26"/>
                          <a:pt x="25" y="25"/>
                        </a:cubicBezTo>
                        <a:cubicBezTo>
                          <a:pt x="23" y="26"/>
                          <a:pt x="22" y="27"/>
                          <a:pt x="20" y="28"/>
                        </a:cubicBezTo>
                        <a:cubicBezTo>
                          <a:pt x="20" y="28"/>
                          <a:pt x="20" y="29"/>
                          <a:pt x="21" y="29"/>
                        </a:cubicBezTo>
                        <a:cubicBezTo>
                          <a:pt x="22" y="29"/>
                          <a:pt x="23" y="29"/>
                          <a:pt x="23" y="28"/>
                        </a:cubicBezTo>
                        <a:cubicBezTo>
                          <a:pt x="23" y="28"/>
                          <a:pt x="23" y="28"/>
                          <a:pt x="23" y="27"/>
                        </a:cubicBezTo>
                        <a:cubicBezTo>
                          <a:pt x="19" y="28"/>
                          <a:pt x="19" y="27"/>
                          <a:pt x="22" y="26"/>
                        </a:cubicBezTo>
                        <a:cubicBezTo>
                          <a:pt x="23" y="25"/>
                          <a:pt x="22" y="24"/>
                          <a:pt x="22" y="24"/>
                        </a:cubicBezTo>
                        <a:cubicBezTo>
                          <a:pt x="18" y="25"/>
                          <a:pt x="16" y="24"/>
                          <a:pt x="20" y="21"/>
                        </a:cubicBezTo>
                        <a:cubicBezTo>
                          <a:pt x="19" y="21"/>
                          <a:pt x="19" y="21"/>
                          <a:pt x="19" y="20"/>
                        </a:cubicBezTo>
                        <a:cubicBezTo>
                          <a:pt x="14" y="22"/>
                          <a:pt x="11" y="21"/>
                          <a:pt x="10" y="17"/>
                        </a:cubicBezTo>
                        <a:cubicBezTo>
                          <a:pt x="10" y="17"/>
                          <a:pt x="9" y="16"/>
                          <a:pt x="9" y="17"/>
                        </a:cubicBezTo>
                        <a:cubicBezTo>
                          <a:pt x="8" y="19"/>
                          <a:pt x="7" y="21"/>
                          <a:pt x="7" y="24"/>
                        </a:cubicBezTo>
                        <a:cubicBezTo>
                          <a:pt x="7" y="24"/>
                          <a:pt x="8" y="24"/>
                          <a:pt x="8" y="24"/>
                        </a:cubicBezTo>
                        <a:cubicBezTo>
                          <a:pt x="8" y="22"/>
                          <a:pt x="8" y="20"/>
                          <a:pt x="8" y="17"/>
                        </a:cubicBezTo>
                        <a:cubicBezTo>
                          <a:pt x="8" y="16"/>
                          <a:pt x="7" y="17"/>
                          <a:pt x="7" y="17"/>
                        </a:cubicBezTo>
                        <a:cubicBezTo>
                          <a:pt x="6" y="20"/>
                          <a:pt x="6" y="22"/>
                          <a:pt x="6" y="25"/>
                        </a:cubicBezTo>
                        <a:cubicBezTo>
                          <a:pt x="6" y="25"/>
                          <a:pt x="7" y="25"/>
                          <a:pt x="7" y="25"/>
                        </a:cubicBezTo>
                        <a:cubicBezTo>
                          <a:pt x="7" y="23"/>
                          <a:pt x="7" y="21"/>
                          <a:pt x="7" y="19"/>
                        </a:cubicBezTo>
                        <a:cubicBezTo>
                          <a:pt x="7" y="18"/>
                          <a:pt x="6" y="18"/>
                          <a:pt x="6" y="19"/>
                        </a:cubicBezTo>
                        <a:cubicBezTo>
                          <a:pt x="4" y="23"/>
                          <a:pt x="2" y="26"/>
                          <a:pt x="0" y="30"/>
                        </a:cubicBezTo>
                        <a:cubicBezTo>
                          <a:pt x="0" y="30"/>
                          <a:pt x="1" y="30"/>
                          <a:pt x="1" y="31"/>
                        </a:cubicBezTo>
                        <a:cubicBezTo>
                          <a:pt x="1" y="28"/>
                          <a:pt x="2" y="25"/>
                          <a:pt x="4" y="23"/>
                        </a:cubicBezTo>
                        <a:cubicBezTo>
                          <a:pt x="3" y="22"/>
                          <a:pt x="3" y="22"/>
                          <a:pt x="3" y="22"/>
                        </a:cubicBezTo>
                        <a:cubicBezTo>
                          <a:pt x="2" y="23"/>
                          <a:pt x="2" y="24"/>
                          <a:pt x="1" y="25"/>
                        </a:cubicBezTo>
                        <a:cubicBezTo>
                          <a:pt x="1" y="25"/>
                          <a:pt x="2" y="26"/>
                          <a:pt x="2" y="26"/>
                        </a:cubicBezTo>
                        <a:cubicBezTo>
                          <a:pt x="6" y="22"/>
                          <a:pt x="7" y="18"/>
                          <a:pt x="9" y="13"/>
                        </a:cubicBezTo>
                        <a:cubicBezTo>
                          <a:pt x="8" y="13"/>
                          <a:pt x="8" y="13"/>
                          <a:pt x="7" y="13"/>
                        </a:cubicBezTo>
                        <a:cubicBezTo>
                          <a:pt x="7" y="16"/>
                          <a:pt x="6" y="19"/>
                          <a:pt x="6" y="22"/>
                        </a:cubicBezTo>
                        <a:cubicBezTo>
                          <a:pt x="7" y="23"/>
                          <a:pt x="8" y="23"/>
                          <a:pt x="8" y="22"/>
                        </a:cubicBezTo>
                        <a:cubicBezTo>
                          <a:pt x="9" y="17"/>
                          <a:pt x="9" y="13"/>
                          <a:pt x="9" y="8"/>
                        </a:cubicBezTo>
                        <a:cubicBezTo>
                          <a:pt x="9" y="7"/>
                          <a:pt x="8" y="7"/>
                          <a:pt x="8" y="8"/>
                        </a:cubicBezTo>
                        <a:cubicBezTo>
                          <a:pt x="6" y="12"/>
                          <a:pt x="6" y="16"/>
                          <a:pt x="7" y="20"/>
                        </a:cubicBezTo>
                        <a:cubicBezTo>
                          <a:pt x="7" y="21"/>
                          <a:pt x="8" y="21"/>
                          <a:pt x="8" y="20"/>
                        </a:cubicBezTo>
                        <a:cubicBezTo>
                          <a:pt x="8" y="17"/>
                          <a:pt x="8" y="14"/>
                          <a:pt x="7" y="11"/>
                        </a:cubicBezTo>
                        <a:cubicBezTo>
                          <a:pt x="7" y="11"/>
                          <a:pt x="6" y="11"/>
                          <a:pt x="5" y="11"/>
                        </a:cubicBezTo>
                        <a:cubicBezTo>
                          <a:pt x="5" y="15"/>
                          <a:pt x="5" y="18"/>
                          <a:pt x="5" y="22"/>
                        </a:cubicBezTo>
                        <a:cubicBezTo>
                          <a:pt x="5" y="23"/>
                          <a:pt x="6" y="23"/>
                          <a:pt x="6" y="22"/>
                        </a:cubicBezTo>
                        <a:cubicBezTo>
                          <a:pt x="6" y="21"/>
                          <a:pt x="6" y="19"/>
                          <a:pt x="6" y="18"/>
                        </a:cubicBezTo>
                        <a:cubicBezTo>
                          <a:pt x="6" y="17"/>
                          <a:pt x="5" y="17"/>
                          <a:pt x="5" y="18"/>
                        </a:cubicBezTo>
                        <a:cubicBezTo>
                          <a:pt x="4" y="23"/>
                          <a:pt x="3" y="29"/>
                          <a:pt x="9" y="31"/>
                        </a:cubicBezTo>
                        <a:cubicBezTo>
                          <a:pt x="14" y="32"/>
                          <a:pt x="21" y="29"/>
                          <a:pt x="25" y="25"/>
                        </a:cubicBezTo>
                        <a:cubicBezTo>
                          <a:pt x="26" y="25"/>
                          <a:pt x="25" y="24"/>
                          <a:pt x="24" y="24"/>
                        </a:cubicBezTo>
                        <a:cubicBezTo>
                          <a:pt x="23" y="25"/>
                          <a:pt x="21" y="26"/>
                          <a:pt x="20" y="26"/>
                        </a:cubicBezTo>
                        <a:cubicBezTo>
                          <a:pt x="19" y="27"/>
                          <a:pt x="20" y="28"/>
                          <a:pt x="21" y="27"/>
                        </a:cubicBezTo>
                        <a:cubicBezTo>
                          <a:pt x="22" y="27"/>
                          <a:pt x="24" y="26"/>
                          <a:pt x="26" y="25"/>
                        </a:cubicBezTo>
                        <a:cubicBezTo>
                          <a:pt x="25" y="24"/>
                          <a:pt x="25" y="24"/>
                          <a:pt x="25" y="24"/>
                        </a:cubicBezTo>
                        <a:cubicBezTo>
                          <a:pt x="24" y="24"/>
                          <a:pt x="24" y="24"/>
                          <a:pt x="24" y="25"/>
                        </a:cubicBezTo>
                        <a:cubicBezTo>
                          <a:pt x="24" y="25"/>
                          <a:pt x="24" y="25"/>
                          <a:pt x="25" y="26"/>
                        </a:cubicBezTo>
                        <a:cubicBezTo>
                          <a:pt x="25" y="24"/>
                          <a:pt x="25" y="24"/>
                          <a:pt x="25" y="23"/>
                        </a:cubicBezTo>
                        <a:cubicBezTo>
                          <a:pt x="25" y="22"/>
                          <a:pt x="24" y="22"/>
                          <a:pt x="24" y="22"/>
                        </a:cubicBezTo>
                        <a:cubicBezTo>
                          <a:pt x="22" y="23"/>
                          <a:pt x="21" y="25"/>
                          <a:pt x="20" y="26"/>
                        </a:cubicBezTo>
                        <a:cubicBezTo>
                          <a:pt x="20" y="26"/>
                          <a:pt x="21" y="27"/>
                          <a:pt x="21" y="27"/>
                        </a:cubicBezTo>
                        <a:cubicBezTo>
                          <a:pt x="22" y="26"/>
                          <a:pt x="23" y="25"/>
                          <a:pt x="24" y="24"/>
                        </a:cubicBezTo>
                        <a:cubicBezTo>
                          <a:pt x="25" y="23"/>
                          <a:pt x="24" y="22"/>
                          <a:pt x="23" y="23"/>
                        </a:cubicBezTo>
                        <a:cubicBezTo>
                          <a:pt x="22" y="24"/>
                          <a:pt x="20" y="26"/>
                          <a:pt x="18" y="27"/>
                        </a:cubicBezTo>
                        <a:cubicBezTo>
                          <a:pt x="18" y="27"/>
                          <a:pt x="19" y="28"/>
                          <a:pt x="19" y="28"/>
                        </a:cubicBezTo>
                        <a:cubicBezTo>
                          <a:pt x="20" y="27"/>
                          <a:pt x="21" y="26"/>
                          <a:pt x="23" y="25"/>
                        </a:cubicBezTo>
                        <a:cubicBezTo>
                          <a:pt x="23" y="24"/>
                          <a:pt x="22" y="23"/>
                          <a:pt x="22" y="24"/>
                        </a:cubicBezTo>
                        <a:cubicBezTo>
                          <a:pt x="20" y="25"/>
                          <a:pt x="19" y="25"/>
                          <a:pt x="17" y="26"/>
                        </a:cubicBezTo>
                        <a:cubicBezTo>
                          <a:pt x="17" y="27"/>
                          <a:pt x="18" y="27"/>
                          <a:pt x="18" y="27"/>
                        </a:cubicBezTo>
                        <a:cubicBezTo>
                          <a:pt x="20" y="25"/>
                          <a:pt x="20" y="23"/>
                          <a:pt x="20" y="21"/>
                        </a:cubicBezTo>
                        <a:cubicBezTo>
                          <a:pt x="19" y="20"/>
                          <a:pt x="19" y="20"/>
                          <a:pt x="18" y="20"/>
                        </a:cubicBezTo>
                        <a:cubicBezTo>
                          <a:pt x="17" y="22"/>
                          <a:pt x="16" y="24"/>
                          <a:pt x="16" y="26"/>
                        </a:cubicBezTo>
                        <a:cubicBezTo>
                          <a:pt x="16" y="26"/>
                          <a:pt x="17" y="27"/>
                          <a:pt x="17" y="26"/>
                        </a:cubicBezTo>
                        <a:cubicBezTo>
                          <a:pt x="18" y="25"/>
                          <a:pt x="19" y="23"/>
                          <a:pt x="20" y="22"/>
                        </a:cubicBezTo>
                        <a:cubicBezTo>
                          <a:pt x="21" y="21"/>
                          <a:pt x="20" y="21"/>
                          <a:pt x="19" y="21"/>
                        </a:cubicBezTo>
                        <a:cubicBezTo>
                          <a:pt x="18" y="22"/>
                          <a:pt x="17" y="23"/>
                          <a:pt x="16" y="25"/>
                        </a:cubicBezTo>
                        <a:cubicBezTo>
                          <a:pt x="16" y="25"/>
                          <a:pt x="16" y="26"/>
                          <a:pt x="17" y="26"/>
                        </a:cubicBezTo>
                        <a:cubicBezTo>
                          <a:pt x="18" y="26"/>
                          <a:pt x="20" y="26"/>
                          <a:pt x="22" y="26"/>
                        </a:cubicBezTo>
                        <a:cubicBezTo>
                          <a:pt x="22" y="26"/>
                          <a:pt x="22" y="26"/>
                          <a:pt x="21" y="25"/>
                        </a:cubicBezTo>
                        <a:cubicBezTo>
                          <a:pt x="19" y="27"/>
                          <a:pt x="16" y="27"/>
                          <a:pt x="13" y="27"/>
                        </a:cubicBezTo>
                        <a:cubicBezTo>
                          <a:pt x="13" y="28"/>
                          <a:pt x="13" y="28"/>
                          <a:pt x="13" y="28"/>
                        </a:cubicBezTo>
                        <a:cubicBezTo>
                          <a:pt x="15" y="28"/>
                          <a:pt x="18" y="27"/>
                          <a:pt x="20" y="28"/>
                        </a:cubicBezTo>
                        <a:cubicBezTo>
                          <a:pt x="20" y="28"/>
                          <a:pt x="20" y="27"/>
                          <a:pt x="20" y="27"/>
                        </a:cubicBezTo>
                        <a:cubicBezTo>
                          <a:pt x="17" y="27"/>
                          <a:pt x="14" y="27"/>
                          <a:pt x="11" y="26"/>
                        </a:cubicBezTo>
                        <a:cubicBezTo>
                          <a:pt x="11" y="27"/>
                          <a:pt x="11" y="27"/>
                          <a:pt x="11" y="28"/>
                        </a:cubicBezTo>
                        <a:cubicBezTo>
                          <a:pt x="13" y="28"/>
                          <a:pt x="15" y="28"/>
                          <a:pt x="17" y="28"/>
                        </a:cubicBezTo>
                        <a:cubicBezTo>
                          <a:pt x="17" y="28"/>
                          <a:pt x="17" y="28"/>
                          <a:pt x="17" y="27"/>
                        </a:cubicBezTo>
                        <a:cubicBezTo>
                          <a:pt x="13" y="29"/>
                          <a:pt x="10" y="28"/>
                          <a:pt x="6" y="27"/>
                        </a:cubicBezTo>
                        <a:cubicBezTo>
                          <a:pt x="6" y="27"/>
                          <a:pt x="6" y="28"/>
                          <a:pt x="6" y="28"/>
                        </a:cubicBezTo>
                        <a:cubicBezTo>
                          <a:pt x="10" y="27"/>
                          <a:pt x="12" y="27"/>
                          <a:pt x="16" y="27"/>
                        </a:cubicBezTo>
                        <a:cubicBezTo>
                          <a:pt x="15" y="27"/>
                          <a:pt x="15" y="26"/>
                          <a:pt x="15" y="26"/>
                        </a:cubicBezTo>
                        <a:cubicBezTo>
                          <a:pt x="11" y="27"/>
                          <a:pt x="8" y="26"/>
                          <a:pt x="4" y="26"/>
                        </a:cubicBezTo>
                        <a:cubicBezTo>
                          <a:pt x="4" y="27"/>
                          <a:pt x="4" y="27"/>
                          <a:pt x="4" y="28"/>
                        </a:cubicBezTo>
                        <a:cubicBezTo>
                          <a:pt x="6" y="28"/>
                          <a:pt x="9" y="28"/>
                          <a:pt x="12" y="28"/>
                        </a:cubicBezTo>
                        <a:cubicBezTo>
                          <a:pt x="12" y="28"/>
                          <a:pt x="12" y="28"/>
                          <a:pt x="12" y="27"/>
                        </a:cubicBezTo>
                        <a:cubicBezTo>
                          <a:pt x="9" y="27"/>
                          <a:pt x="7" y="27"/>
                          <a:pt x="4" y="27"/>
                        </a:cubicBezTo>
                        <a:cubicBezTo>
                          <a:pt x="3" y="27"/>
                          <a:pt x="3" y="28"/>
                          <a:pt x="4" y="28"/>
                        </a:cubicBezTo>
                        <a:cubicBezTo>
                          <a:pt x="6" y="29"/>
                          <a:pt x="8" y="29"/>
                          <a:pt x="9" y="30"/>
                        </a:cubicBezTo>
                        <a:cubicBezTo>
                          <a:pt x="10" y="30"/>
                          <a:pt x="10" y="29"/>
                          <a:pt x="10" y="29"/>
                        </a:cubicBezTo>
                        <a:cubicBezTo>
                          <a:pt x="7" y="29"/>
                          <a:pt x="5" y="29"/>
                          <a:pt x="2" y="28"/>
                        </a:cubicBezTo>
                        <a:cubicBezTo>
                          <a:pt x="2" y="28"/>
                          <a:pt x="2" y="29"/>
                          <a:pt x="2" y="29"/>
                        </a:cubicBezTo>
                        <a:cubicBezTo>
                          <a:pt x="4" y="29"/>
                          <a:pt x="6" y="30"/>
                          <a:pt x="8" y="30"/>
                        </a:cubicBezTo>
                        <a:cubicBezTo>
                          <a:pt x="8" y="30"/>
                          <a:pt x="8" y="29"/>
                          <a:pt x="8" y="29"/>
                        </a:cubicBezTo>
                        <a:cubicBezTo>
                          <a:pt x="6" y="29"/>
                          <a:pt x="4" y="28"/>
                          <a:pt x="2" y="27"/>
                        </a:cubicBezTo>
                        <a:cubicBezTo>
                          <a:pt x="2" y="28"/>
                          <a:pt x="2" y="28"/>
                          <a:pt x="2" y="29"/>
                        </a:cubicBezTo>
                        <a:cubicBezTo>
                          <a:pt x="4" y="29"/>
                          <a:pt x="5" y="28"/>
                          <a:pt x="6" y="28"/>
                        </a:cubicBezTo>
                        <a:cubicBezTo>
                          <a:pt x="7" y="28"/>
                          <a:pt x="7" y="28"/>
                          <a:pt x="7" y="27"/>
                        </a:cubicBezTo>
                        <a:cubicBezTo>
                          <a:pt x="6" y="26"/>
                          <a:pt x="5" y="26"/>
                          <a:pt x="4" y="25"/>
                        </a:cubicBezTo>
                        <a:cubicBezTo>
                          <a:pt x="4" y="25"/>
                          <a:pt x="4" y="26"/>
                          <a:pt x="3" y="26"/>
                        </a:cubicBezTo>
                        <a:cubicBezTo>
                          <a:pt x="5" y="26"/>
                          <a:pt x="8" y="26"/>
                          <a:pt x="10" y="27"/>
                        </a:cubicBezTo>
                        <a:cubicBezTo>
                          <a:pt x="10" y="26"/>
                          <a:pt x="10" y="26"/>
                          <a:pt x="10" y="25"/>
                        </a:cubicBezTo>
                        <a:cubicBezTo>
                          <a:pt x="8" y="25"/>
                          <a:pt x="6" y="25"/>
                          <a:pt x="4" y="25"/>
                        </a:cubicBezTo>
                        <a:cubicBezTo>
                          <a:pt x="3" y="25"/>
                          <a:pt x="3" y="27"/>
                          <a:pt x="4" y="27"/>
                        </a:cubicBezTo>
                        <a:cubicBezTo>
                          <a:pt x="7" y="27"/>
                          <a:pt x="10" y="26"/>
                          <a:pt x="9" y="22"/>
                        </a:cubicBezTo>
                        <a:cubicBezTo>
                          <a:pt x="9" y="22"/>
                          <a:pt x="8" y="21"/>
                          <a:pt x="8" y="22"/>
                        </a:cubicBezTo>
                        <a:cubicBezTo>
                          <a:pt x="7" y="24"/>
                          <a:pt x="7" y="24"/>
                          <a:pt x="7" y="25"/>
                        </a:cubicBezTo>
                        <a:cubicBezTo>
                          <a:pt x="7" y="25"/>
                          <a:pt x="7" y="25"/>
                          <a:pt x="8" y="25"/>
                        </a:cubicBezTo>
                        <a:cubicBezTo>
                          <a:pt x="8" y="22"/>
                          <a:pt x="9" y="18"/>
                          <a:pt x="9" y="14"/>
                        </a:cubicBezTo>
                        <a:cubicBezTo>
                          <a:pt x="9" y="14"/>
                          <a:pt x="8" y="14"/>
                          <a:pt x="8" y="14"/>
                        </a:cubicBezTo>
                        <a:cubicBezTo>
                          <a:pt x="8" y="17"/>
                          <a:pt x="8" y="21"/>
                          <a:pt x="7" y="25"/>
                        </a:cubicBezTo>
                        <a:cubicBezTo>
                          <a:pt x="8" y="25"/>
                          <a:pt x="8" y="25"/>
                          <a:pt x="9" y="25"/>
                        </a:cubicBezTo>
                        <a:cubicBezTo>
                          <a:pt x="9" y="21"/>
                          <a:pt x="9" y="18"/>
                          <a:pt x="9" y="14"/>
                        </a:cubicBezTo>
                        <a:cubicBezTo>
                          <a:pt x="8" y="14"/>
                          <a:pt x="8" y="14"/>
                          <a:pt x="7" y="14"/>
                        </a:cubicBezTo>
                        <a:cubicBezTo>
                          <a:pt x="8" y="17"/>
                          <a:pt x="7" y="19"/>
                          <a:pt x="7" y="21"/>
                        </a:cubicBezTo>
                        <a:cubicBezTo>
                          <a:pt x="7" y="21"/>
                          <a:pt x="8" y="21"/>
                          <a:pt x="8" y="21"/>
                        </a:cubicBezTo>
                        <a:cubicBezTo>
                          <a:pt x="8" y="21"/>
                          <a:pt x="9" y="15"/>
                          <a:pt x="10" y="19"/>
                        </a:cubicBezTo>
                        <a:cubicBezTo>
                          <a:pt x="11" y="19"/>
                          <a:pt x="11" y="19"/>
                          <a:pt x="12" y="18"/>
                        </a:cubicBezTo>
                        <a:cubicBezTo>
                          <a:pt x="10" y="14"/>
                          <a:pt x="10" y="9"/>
                          <a:pt x="9" y="4"/>
                        </a:cubicBezTo>
                        <a:cubicBezTo>
                          <a:pt x="9" y="5"/>
                          <a:pt x="8" y="5"/>
                          <a:pt x="8" y="5"/>
                        </a:cubicBezTo>
                        <a:cubicBezTo>
                          <a:pt x="11" y="8"/>
                          <a:pt x="14" y="11"/>
                          <a:pt x="17" y="13"/>
                        </a:cubicBezTo>
                        <a:cubicBezTo>
                          <a:pt x="18" y="14"/>
                          <a:pt x="18" y="13"/>
                          <a:pt x="18" y="12"/>
                        </a:cubicBezTo>
                        <a:cubicBezTo>
                          <a:pt x="16" y="9"/>
                          <a:pt x="15" y="6"/>
                          <a:pt x="11" y="5"/>
                        </a:cubicBezTo>
                        <a:cubicBezTo>
                          <a:pt x="10" y="4"/>
                          <a:pt x="9" y="5"/>
                          <a:pt x="10" y="6"/>
                        </a:cubicBezTo>
                        <a:cubicBezTo>
                          <a:pt x="12" y="8"/>
                          <a:pt x="14" y="10"/>
                          <a:pt x="15" y="12"/>
                        </a:cubicBezTo>
                        <a:cubicBezTo>
                          <a:pt x="16" y="12"/>
                          <a:pt x="16" y="12"/>
                          <a:pt x="16" y="11"/>
                        </a:cubicBezTo>
                        <a:cubicBezTo>
                          <a:pt x="14" y="9"/>
                          <a:pt x="12" y="7"/>
                          <a:pt x="10" y="5"/>
                        </a:cubicBezTo>
                        <a:cubicBezTo>
                          <a:pt x="9" y="5"/>
                          <a:pt x="8" y="6"/>
                          <a:pt x="9" y="6"/>
                        </a:cubicBezTo>
                        <a:cubicBezTo>
                          <a:pt x="11" y="9"/>
                          <a:pt x="14" y="12"/>
                          <a:pt x="16" y="15"/>
                        </a:cubicBezTo>
                        <a:cubicBezTo>
                          <a:pt x="16" y="14"/>
                          <a:pt x="17" y="14"/>
                          <a:pt x="17" y="14"/>
                        </a:cubicBezTo>
                        <a:cubicBezTo>
                          <a:pt x="14" y="12"/>
                          <a:pt x="11" y="11"/>
                          <a:pt x="9" y="8"/>
                        </a:cubicBezTo>
                        <a:cubicBezTo>
                          <a:pt x="9" y="8"/>
                          <a:pt x="8" y="9"/>
                          <a:pt x="8" y="9"/>
                        </a:cubicBezTo>
                        <a:cubicBezTo>
                          <a:pt x="13" y="12"/>
                          <a:pt x="17" y="17"/>
                          <a:pt x="21" y="21"/>
                        </a:cubicBezTo>
                        <a:cubicBezTo>
                          <a:pt x="22" y="22"/>
                          <a:pt x="23" y="21"/>
                          <a:pt x="23" y="21"/>
                        </a:cubicBezTo>
                        <a:cubicBezTo>
                          <a:pt x="22" y="19"/>
                          <a:pt x="21" y="17"/>
                          <a:pt x="21" y="16"/>
                        </a:cubicBezTo>
                        <a:cubicBezTo>
                          <a:pt x="20" y="16"/>
                          <a:pt x="20" y="16"/>
                          <a:pt x="19" y="16"/>
                        </a:cubicBezTo>
                        <a:cubicBezTo>
                          <a:pt x="21" y="19"/>
                          <a:pt x="23" y="21"/>
                          <a:pt x="25" y="24"/>
                        </a:cubicBezTo>
                        <a:cubicBezTo>
                          <a:pt x="25" y="24"/>
                          <a:pt x="26" y="24"/>
                          <a:pt x="26" y="23"/>
                        </a:cubicBezTo>
                        <a:cubicBezTo>
                          <a:pt x="25" y="20"/>
                          <a:pt x="24" y="17"/>
                          <a:pt x="22" y="15"/>
                        </a:cubicBezTo>
                        <a:cubicBezTo>
                          <a:pt x="22" y="14"/>
                          <a:pt x="20" y="15"/>
                          <a:pt x="21" y="16"/>
                        </a:cubicBezTo>
                        <a:cubicBezTo>
                          <a:pt x="22" y="18"/>
                          <a:pt x="23" y="20"/>
                          <a:pt x="25" y="23"/>
                        </a:cubicBezTo>
                        <a:cubicBezTo>
                          <a:pt x="26" y="23"/>
                          <a:pt x="27" y="22"/>
                          <a:pt x="26" y="22"/>
                        </a:cubicBezTo>
                        <a:cubicBezTo>
                          <a:pt x="24" y="17"/>
                          <a:pt x="20" y="12"/>
                          <a:pt x="15" y="10"/>
                        </a:cubicBezTo>
                        <a:cubicBezTo>
                          <a:pt x="14" y="10"/>
                          <a:pt x="14" y="11"/>
                          <a:pt x="14" y="11"/>
                        </a:cubicBezTo>
                        <a:cubicBezTo>
                          <a:pt x="16" y="15"/>
                          <a:pt x="19" y="18"/>
                          <a:pt x="22" y="21"/>
                        </a:cubicBezTo>
                        <a:cubicBezTo>
                          <a:pt x="22" y="21"/>
                          <a:pt x="23" y="20"/>
                          <a:pt x="23" y="20"/>
                        </a:cubicBezTo>
                        <a:cubicBezTo>
                          <a:pt x="20" y="18"/>
                          <a:pt x="17" y="15"/>
                          <a:pt x="14" y="13"/>
                        </a:cubicBezTo>
                        <a:cubicBezTo>
                          <a:pt x="13" y="13"/>
                          <a:pt x="12" y="14"/>
                          <a:pt x="13" y="15"/>
                        </a:cubicBezTo>
                        <a:cubicBezTo>
                          <a:pt x="16" y="18"/>
                          <a:pt x="19" y="20"/>
                          <a:pt x="22" y="23"/>
                        </a:cubicBezTo>
                        <a:cubicBezTo>
                          <a:pt x="23" y="23"/>
                          <a:pt x="24" y="22"/>
                          <a:pt x="23" y="21"/>
                        </a:cubicBezTo>
                        <a:cubicBezTo>
                          <a:pt x="22" y="20"/>
                          <a:pt x="20" y="19"/>
                          <a:pt x="19" y="18"/>
                        </a:cubicBezTo>
                        <a:cubicBezTo>
                          <a:pt x="18" y="18"/>
                          <a:pt x="17" y="19"/>
                          <a:pt x="18" y="19"/>
                        </a:cubicBezTo>
                        <a:cubicBezTo>
                          <a:pt x="20" y="21"/>
                          <a:pt x="23" y="23"/>
                          <a:pt x="26" y="25"/>
                        </a:cubicBezTo>
                        <a:cubicBezTo>
                          <a:pt x="26" y="25"/>
                          <a:pt x="27" y="25"/>
                          <a:pt x="27" y="24"/>
                        </a:cubicBezTo>
                        <a:cubicBezTo>
                          <a:pt x="25" y="22"/>
                          <a:pt x="24" y="21"/>
                          <a:pt x="21" y="20"/>
                        </a:cubicBezTo>
                        <a:cubicBezTo>
                          <a:pt x="21" y="20"/>
                          <a:pt x="20" y="20"/>
                          <a:pt x="21" y="21"/>
                        </a:cubicBezTo>
                        <a:cubicBezTo>
                          <a:pt x="21" y="23"/>
                          <a:pt x="21" y="25"/>
                          <a:pt x="22" y="27"/>
                        </a:cubicBezTo>
                        <a:cubicBezTo>
                          <a:pt x="22" y="28"/>
                          <a:pt x="23" y="27"/>
                          <a:pt x="23" y="26"/>
                        </a:cubicBezTo>
                        <a:cubicBezTo>
                          <a:pt x="22" y="23"/>
                          <a:pt x="22" y="19"/>
                          <a:pt x="20" y="16"/>
                        </a:cubicBezTo>
                        <a:cubicBezTo>
                          <a:pt x="20" y="16"/>
                          <a:pt x="19" y="16"/>
                          <a:pt x="19" y="17"/>
                        </a:cubicBezTo>
                        <a:cubicBezTo>
                          <a:pt x="18" y="20"/>
                          <a:pt x="18" y="24"/>
                          <a:pt x="18" y="28"/>
                        </a:cubicBezTo>
                        <a:cubicBezTo>
                          <a:pt x="18" y="29"/>
                          <a:pt x="19" y="29"/>
                          <a:pt x="19" y="28"/>
                        </a:cubicBezTo>
                        <a:cubicBezTo>
                          <a:pt x="20" y="23"/>
                          <a:pt x="20" y="19"/>
                          <a:pt x="19" y="14"/>
                        </a:cubicBezTo>
                        <a:cubicBezTo>
                          <a:pt x="19" y="14"/>
                          <a:pt x="18" y="14"/>
                          <a:pt x="17" y="14"/>
                        </a:cubicBezTo>
                        <a:cubicBezTo>
                          <a:pt x="16" y="19"/>
                          <a:pt x="16" y="23"/>
                          <a:pt x="16" y="28"/>
                        </a:cubicBezTo>
                        <a:cubicBezTo>
                          <a:pt x="16" y="29"/>
                          <a:pt x="18" y="29"/>
                          <a:pt x="18" y="28"/>
                        </a:cubicBezTo>
                        <a:cubicBezTo>
                          <a:pt x="18" y="23"/>
                          <a:pt x="18" y="19"/>
                          <a:pt x="17" y="14"/>
                        </a:cubicBezTo>
                        <a:cubicBezTo>
                          <a:pt x="17" y="13"/>
                          <a:pt x="16" y="13"/>
                          <a:pt x="15" y="14"/>
                        </a:cubicBezTo>
                        <a:cubicBezTo>
                          <a:pt x="15" y="18"/>
                          <a:pt x="15" y="22"/>
                          <a:pt x="15" y="27"/>
                        </a:cubicBezTo>
                        <a:cubicBezTo>
                          <a:pt x="15" y="27"/>
                          <a:pt x="16" y="27"/>
                          <a:pt x="16" y="27"/>
                        </a:cubicBezTo>
                        <a:cubicBezTo>
                          <a:pt x="16" y="22"/>
                          <a:pt x="17" y="17"/>
                          <a:pt x="16" y="12"/>
                        </a:cubicBezTo>
                        <a:cubicBezTo>
                          <a:pt x="16" y="11"/>
                          <a:pt x="15" y="11"/>
                          <a:pt x="14" y="12"/>
                        </a:cubicBezTo>
                        <a:cubicBezTo>
                          <a:pt x="13" y="17"/>
                          <a:pt x="13" y="22"/>
                          <a:pt x="13" y="27"/>
                        </a:cubicBezTo>
                        <a:cubicBezTo>
                          <a:pt x="13" y="28"/>
                          <a:pt x="14" y="28"/>
                          <a:pt x="14" y="27"/>
                        </a:cubicBezTo>
                        <a:cubicBezTo>
                          <a:pt x="14" y="22"/>
                          <a:pt x="16" y="17"/>
                          <a:pt x="14" y="13"/>
                        </a:cubicBezTo>
                        <a:cubicBezTo>
                          <a:pt x="14" y="12"/>
                          <a:pt x="13" y="12"/>
                          <a:pt x="13" y="13"/>
                        </a:cubicBezTo>
                        <a:cubicBezTo>
                          <a:pt x="11" y="18"/>
                          <a:pt x="10" y="22"/>
                          <a:pt x="11" y="28"/>
                        </a:cubicBezTo>
                        <a:cubicBezTo>
                          <a:pt x="11" y="28"/>
                          <a:pt x="12" y="29"/>
                          <a:pt x="12" y="28"/>
                        </a:cubicBezTo>
                        <a:cubicBezTo>
                          <a:pt x="13" y="22"/>
                          <a:pt x="14" y="16"/>
                          <a:pt x="14" y="10"/>
                        </a:cubicBezTo>
                        <a:cubicBezTo>
                          <a:pt x="14" y="9"/>
                          <a:pt x="13" y="9"/>
                          <a:pt x="13" y="10"/>
                        </a:cubicBezTo>
                        <a:cubicBezTo>
                          <a:pt x="10" y="15"/>
                          <a:pt x="9" y="21"/>
                          <a:pt x="9" y="26"/>
                        </a:cubicBezTo>
                        <a:cubicBezTo>
                          <a:pt x="9" y="27"/>
                          <a:pt x="10" y="27"/>
                          <a:pt x="10" y="26"/>
                        </a:cubicBezTo>
                        <a:cubicBezTo>
                          <a:pt x="11" y="20"/>
                          <a:pt x="12" y="13"/>
                          <a:pt x="11" y="6"/>
                        </a:cubicBezTo>
                        <a:cubicBezTo>
                          <a:pt x="11" y="6"/>
                          <a:pt x="10" y="5"/>
                          <a:pt x="10" y="6"/>
                        </a:cubicBezTo>
                        <a:cubicBezTo>
                          <a:pt x="8" y="12"/>
                          <a:pt x="7" y="17"/>
                          <a:pt x="7" y="23"/>
                        </a:cubicBezTo>
                        <a:cubicBezTo>
                          <a:pt x="7" y="24"/>
                          <a:pt x="8" y="24"/>
                          <a:pt x="9" y="23"/>
                        </a:cubicBezTo>
                        <a:cubicBezTo>
                          <a:pt x="9" y="17"/>
                          <a:pt x="11" y="10"/>
                          <a:pt x="9" y="4"/>
                        </a:cubicBezTo>
                        <a:cubicBezTo>
                          <a:pt x="9" y="3"/>
                          <a:pt x="8" y="3"/>
                          <a:pt x="8" y="4"/>
                        </a:cubicBezTo>
                        <a:cubicBezTo>
                          <a:pt x="6" y="9"/>
                          <a:pt x="5" y="14"/>
                          <a:pt x="5" y="19"/>
                        </a:cubicBezTo>
                        <a:cubicBezTo>
                          <a:pt x="5" y="20"/>
                          <a:pt x="6" y="20"/>
                          <a:pt x="6" y="19"/>
                        </a:cubicBezTo>
                        <a:cubicBezTo>
                          <a:pt x="7" y="13"/>
                          <a:pt x="8" y="7"/>
                          <a:pt x="8" y="1"/>
                        </a:cubicBezTo>
                        <a:cubicBezTo>
                          <a:pt x="8" y="0"/>
                          <a:pt x="7" y="0"/>
                          <a:pt x="7" y="1"/>
                        </a:cubicBezTo>
                        <a:cubicBezTo>
                          <a:pt x="7" y="3"/>
                          <a:pt x="7" y="6"/>
                          <a:pt x="7" y="9"/>
                        </a:cubicBezTo>
                        <a:cubicBezTo>
                          <a:pt x="7" y="10"/>
                          <a:pt x="8" y="10"/>
                          <a:pt x="8" y="9"/>
                        </a:cubicBezTo>
                        <a:cubicBezTo>
                          <a:pt x="8" y="8"/>
                          <a:pt x="8" y="8"/>
                          <a:pt x="8" y="7"/>
                        </a:cubicBezTo>
                        <a:cubicBezTo>
                          <a:pt x="8" y="6"/>
                          <a:pt x="7" y="6"/>
                          <a:pt x="7" y="7"/>
                        </a:cubicBezTo>
                        <a:cubicBezTo>
                          <a:pt x="6" y="14"/>
                          <a:pt x="5" y="20"/>
                          <a:pt x="4" y="26"/>
                        </a:cubicBezTo>
                        <a:cubicBezTo>
                          <a:pt x="3" y="27"/>
                          <a:pt x="5" y="27"/>
                          <a:pt x="5" y="26"/>
                        </a:cubicBezTo>
                        <a:cubicBezTo>
                          <a:pt x="6" y="21"/>
                          <a:pt x="7" y="15"/>
                          <a:pt x="7" y="9"/>
                        </a:cubicBezTo>
                        <a:cubicBezTo>
                          <a:pt x="7" y="8"/>
                          <a:pt x="6" y="8"/>
                          <a:pt x="6" y="9"/>
                        </a:cubicBezTo>
                        <a:cubicBezTo>
                          <a:pt x="5" y="14"/>
                          <a:pt x="4" y="20"/>
                          <a:pt x="3" y="25"/>
                        </a:cubicBezTo>
                        <a:cubicBezTo>
                          <a:pt x="2" y="26"/>
                          <a:pt x="4" y="26"/>
                          <a:pt x="4" y="25"/>
                        </a:cubicBezTo>
                        <a:cubicBezTo>
                          <a:pt x="5" y="22"/>
                          <a:pt x="6" y="18"/>
                          <a:pt x="7" y="14"/>
                        </a:cubicBezTo>
                        <a:cubicBezTo>
                          <a:pt x="7" y="13"/>
                          <a:pt x="6" y="12"/>
                          <a:pt x="5" y="13"/>
                        </a:cubicBezTo>
                        <a:cubicBezTo>
                          <a:pt x="4" y="18"/>
                          <a:pt x="2" y="22"/>
                          <a:pt x="1" y="26"/>
                        </a:cubicBezTo>
                        <a:cubicBezTo>
                          <a:pt x="1" y="27"/>
                          <a:pt x="2" y="28"/>
                          <a:pt x="2" y="2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3" name="Freeform 85"/>
                  <p:cNvSpPr/>
                  <p:nvPr/>
                </p:nvSpPr>
                <p:spPr bwMode="auto">
                  <a:xfrm>
                    <a:off x="933450" y="2185988"/>
                    <a:ext cx="28575" cy="34925"/>
                  </a:xfrm>
                  <a:custGeom>
                    <a:avLst/>
                    <a:gdLst>
                      <a:gd name="T0" fmla="*/ 23 w 26"/>
                      <a:gd name="T1" fmla="*/ 6 h 32"/>
                      <a:gd name="T2" fmla="*/ 7 w 26"/>
                      <a:gd name="T3" fmla="*/ 8 h 32"/>
                      <a:gd name="T4" fmla="*/ 13 w 26"/>
                      <a:gd name="T5" fmla="*/ 14 h 32"/>
                      <a:gd name="T6" fmla="*/ 22 w 26"/>
                      <a:gd name="T7" fmla="*/ 22 h 32"/>
                      <a:gd name="T8" fmla="*/ 11 w 26"/>
                      <a:gd name="T9" fmla="*/ 28 h 32"/>
                      <a:gd name="T10" fmla="*/ 4 w 26"/>
                      <a:gd name="T11" fmla="*/ 24 h 32"/>
                      <a:gd name="T12" fmla="*/ 6 w 26"/>
                      <a:gd name="T13" fmla="*/ 15 h 32"/>
                      <a:gd name="T14" fmla="*/ 5 w 26"/>
                      <a:gd name="T15" fmla="*/ 14 h 32"/>
                      <a:gd name="T16" fmla="*/ 6 w 26"/>
                      <a:gd name="T17" fmla="*/ 27 h 32"/>
                      <a:gd name="T18" fmla="*/ 21 w 26"/>
                      <a:gd name="T19" fmla="*/ 29 h 32"/>
                      <a:gd name="T20" fmla="*/ 20 w 26"/>
                      <a:gd name="T21" fmla="*/ 17 h 32"/>
                      <a:gd name="T22" fmla="*/ 10 w 26"/>
                      <a:gd name="T23" fmla="*/ 10 h 32"/>
                      <a:gd name="T24" fmla="*/ 13 w 26"/>
                      <a:gd name="T25" fmla="*/ 3 h 32"/>
                      <a:gd name="T26" fmla="*/ 22 w 26"/>
                      <a:gd name="T27" fmla="*/ 6 h 32"/>
                      <a:gd name="T28" fmla="*/ 23 w 26"/>
                      <a:gd name="T29" fmla="*/ 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6" h="32">
                        <a:moveTo>
                          <a:pt x="23" y="6"/>
                        </a:moveTo>
                        <a:cubicBezTo>
                          <a:pt x="20" y="0"/>
                          <a:pt x="7" y="0"/>
                          <a:pt x="7" y="8"/>
                        </a:cubicBezTo>
                        <a:cubicBezTo>
                          <a:pt x="7" y="11"/>
                          <a:pt x="11" y="13"/>
                          <a:pt x="13" y="14"/>
                        </a:cubicBezTo>
                        <a:cubicBezTo>
                          <a:pt x="16" y="16"/>
                          <a:pt x="21" y="18"/>
                          <a:pt x="22" y="22"/>
                        </a:cubicBezTo>
                        <a:cubicBezTo>
                          <a:pt x="25" y="29"/>
                          <a:pt x="16" y="30"/>
                          <a:pt x="11" y="28"/>
                        </a:cubicBezTo>
                        <a:cubicBezTo>
                          <a:pt x="9" y="28"/>
                          <a:pt x="6" y="26"/>
                          <a:pt x="4" y="24"/>
                        </a:cubicBezTo>
                        <a:cubicBezTo>
                          <a:pt x="2" y="21"/>
                          <a:pt x="4" y="17"/>
                          <a:pt x="6" y="15"/>
                        </a:cubicBezTo>
                        <a:cubicBezTo>
                          <a:pt x="6" y="14"/>
                          <a:pt x="5" y="13"/>
                          <a:pt x="5" y="14"/>
                        </a:cubicBezTo>
                        <a:cubicBezTo>
                          <a:pt x="1" y="18"/>
                          <a:pt x="0" y="24"/>
                          <a:pt x="6" y="27"/>
                        </a:cubicBezTo>
                        <a:cubicBezTo>
                          <a:pt x="10" y="30"/>
                          <a:pt x="16" y="32"/>
                          <a:pt x="21" y="29"/>
                        </a:cubicBezTo>
                        <a:cubicBezTo>
                          <a:pt x="26" y="27"/>
                          <a:pt x="24" y="20"/>
                          <a:pt x="20" y="17"/>
                        </a:cubicBezTo>
                        <a:cubicBezTo>
                          <a:pt x="17" y="14"/>
                          <a:pt x="13" y="13"/>
                          <a:pt x="10" y="10"/>
                        </a:cubicBezTo>
                        <a:cubicBezTo>
                          <a:pt x="7" y="7"/>
                          <a:pt x="10" y="4"/>
                          <a:pt x="13" y="3"/>
                        </a:cubicBezTo>
                        <a:cubicBezTo>
                          <a:pt x="16" y="2"/>
                          <a:pt x="20" y="4"/>
                          <a:pt x="22" y="6"/>
                        </a:cubicBezTo>
                        <a:cubicBezTo>
                          <a:pt x="22" y="7"/>
                          <a:pt x="24" y="7"/>
                          <a:pt x="23"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4" name="Freeform 86"/>
                  <p:cNvSpPr/>
                  <p:nvPr/>
                </p:nvSpPr>
                <p:spPr bwMode="auto">
                  <a:xfrm>
                    <a:off x="955675" y="2198688"/>
                    <a:ext cx="15875" cy="20638"/>
                  </a:xfrm>
                  <a:custGeom>
                    <a:avLst/>
                    <a:gdLst>
                      <a:gd name="T0" fmla="*/ 4 w 14"/>
                      <a:gd name="T1" fmla="*/ 7 h 19"/>
                      <a:gd name="T2" fmla="*/ 4 w 14"/>
                      <a:gd name="T3" fmla="*/ 2 h 19"/>
                      <a:gd name="T4" fmla="*/ 2 w 14"/>
                      <a:gd name="T5" fmla="*/ 2 h 19"/>
                      <a:gd name="T6" fmla="*/ 7 w 14"/>
                      <a:gd name="T7" fmla="*/ 19 h 19"/>
                      <a:gd name="T8" fmla="*/ 11 w 14"/>
                      <a:gd name="T9" fmla="*/ 1 h 19"/>
                      <a:gd name="T10" fmla="*/ 10 w 14"/>
                      <a:gd name="T11" fmla="*/ 1 h 19"/>
                      <a:gd name="T12" fmla="*/ 7 w 14"/>
                      <a:gd name="T13" fmla="*/ 17 h 19"/>
                      <a:gd name="T14" fmla="*/ 4 w 14"/>
                      <a:gd name="T15" fmla="*/ 2 h 19"/>
                      <a:gd name="T16" fmla="*/ 2 w 14"/>
                      <a:gd name="T17" fmla="*/ 2 h 19"/>
                      <a:gd name="T18" fmla="*/ 3 w 14"/>
                      <a:gd name="T19" fmla="*/ 7 h 19"/>
                      <a:gd name="T20" fmla="*/ 4 w 14"/>
                      <a:gd name="T21" fmla="*/ 7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19">
                        <a:moveTo>
                          <a:pt x="4" y="7"/>
                        </a:moveTo>
                        <a:cubicBezTo>
                          <a:pt x="4" y="6"/>
                          <a:pt x="4" y="4"/>
                          <a:pt x="4" y="2"/>
                        </a:cubicBezTo>
                        <a:cubicBezTo>
                          <a:pt x="3" y="2"/>
                          <a:pt x="3" y="2"/>
                          <a:pt x="2" y="2"/>
                        </a:cubicBezTo>
                        <a:cubicBezTo>
                          <a:pt x="2" y="6"/>
                          <a:pt x="0" y="19"/>
                          <a:pt x="7" y="19"/>
                        </a:cubicBezTo>
                        <a:cubicBezTo>
                          <a:pt x="14" y="19"/>
                          <a:pt x="11" y="5"/>
                          <a:pt x="11" y="1"/>
                        </a:cubicBezTo>
                        <a:cubicBezTo>
                          <a:pt x="11" y="0"/>
                          <a:pt x="10" y="0"/>
                          <a:pt x="10" y="1"/>
                        </a:cubicBezTo>
                        <a:cubicBezTo>
                          <a:pt x="10" y="4"/>
                          <a:pt x="13" y="18"/>
                          <a:pt x="7" y="17"/>
                        </a:cubicBezTo>
                        <a:cubicBezTo>
                          <a:pt x="2" y="17"/>
                          <a:pt x="4" y="6"/>
                          <a:pt x="4" y="2"/>
                        </a:cubicBezTo>
                        <a:cubicBezTo>
                          <a:pt x="4" y="2"/>
                          <a:pt x="2" y="2"/>
                          <a:pt x="2" y="2"/>
                        </a:cubicBezTo>
                        <a:cubicBezTo>
                          <a:pt x="2" y="4"/>
                          <a:pt x="3" y="6"/>
                          <a:pt x="3" y="7"/>
                        </a:cubicBezTo>
                        <a:cubicBezTo>
                          <a:pt x="3" y="8"/>
                          <a:pt x="4" y="8"/>
                          <a:pt x="4"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5" name="Freeform 87"/>
                  <p:cNvSpPr/>
                  <p:nvPr/>
                </p:nvSpPr>
                <p:spPr bwMode="auto">
                  <a:xfrm>
                    <a:off x="965200" y="2197101"/>
                    <a:ext cx="15875" cy="22225"/>
                  </a:xfrm>
                  <a:custGeom>
                    <a:avLst/>
                    <a:gdLst>
                      <a:gd name="T0" fmla="*/ 14 w 14"/>
                      <a:gd name="T1" fmla="*/ 8 h 20"/>
                      <a:gd name="T2" fmla="*/ 1 w 14"/>
                      <a:gd name="T3" fmla="*/ 9 h 20"/>
                      <a:gd name="T4" fmla="*/ 3 w 14"/>
                      <a:gd name="T5" fmla="*/ 18 h 20"/>
                      <a:gd name="T6" fmla="*/ 11 w 14"/>
                      <a:gd name="T7" fmla="*/ 16 h 20"/>
                      <a:gd name="T8" fmla="*/ 10 w 14"/>
                      <a:gd name="T9" fmla="*/ 15 h 20"/>
                      <a:gd name="T10" fmla="*/ 3 w 14"/>
                      <a:gd name="T11" fmla="*/ 16 h 20"/>
                      <a:gd name="T12" fmla="*/ 3 w 14"/>
                      <a:gd name="T13" fmla="*/ 8 h 20"/>
                      <a:gd name="T14" fmla="*/ 12 w 14"/>
                      <a:gd name="T15" fmla="*/ 8 h 20"/>
                      <a:gd name="T16" fmla="*/ 14 w 14"/>
                      <a:gd name="T17" fmla="*/ 8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20">
                        <a:moveTo>
                          <a:pt x="14" y="8"/>
                        </a:moveTo>
                        <a:cubicBezTo>
                          <a:pt x="12" y="0"/>
                          <a:pt x="3" y="3"/>
                          <a:pt x="1" y="9"/>
                        </a:cubicBezTo>
                        <a:cubicBezTo>
                          <a:pt x="0" y="12"/>
                          <a:pt x="0" y="16"/>
                          <a:pt x="3" y="18"/>
                        </a:cubicBezTo>
                        <a:cubicBezTo>
                          <a:pt x="6" y="20"/>
                          <a:pt x="9" y="18"/>
                          <a:pt x="11" y="16"/>
                        </a:cubicBezTo>
                        <a:cubicBezTo>
                          <a:pt x="12" y="15"/>
                          <a:pt x="11" y="14"/>
                          <a:pt x="10" y="15"/>
                        </a:cubicBezTo>
                        <a:cubicBezTo>
                          <a:pt x="8" y="17"/>
                          <a:pt x="6" y="18"/>
                          <a:pt x="3" y="16"/>
                        </a:cubicBezTo>
                        <a:cubicBezTo>
                          <a:pt x="1" y="14"/>
                          <a:pt x="1" y="11"/>
                          <a:pt x="3" y="8"/>
                        </a:cubicBezTo>
                        <a:cubicBezTo>
                          <a:pt x="5" y="4"/>
                          <a:pt x="11" y="3"/>
                          <a:pt x="12" y="8"/>
                        </a:cubicBezTo>
                        <a:cubicBezTo>
                          <a:pt x="13" y="9"/>
                          <a:pt x="14" y="9"/>
                          <a:pt x="14"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6" name="Freeform 88"/>
                  <p:cNvSpPr/>
                  <p:nvPr/>
                </p:nvSpPr>
                <p:spPr bwMode="auto">
                  <a:xfrm>
                    <a:off x="977900" y="2195513"/>
                    <a:ext cx="12700" cy="25400"/>
                  </a:xfrm>
                  <a:custGeom>
                    <a:avLst/>
                    <a:gdLst>
                      <a:gd name="T0" fmla="*/ 12 w 13"/>
                      <a:gd name="T1" fmla="*/ 7 h 24"/>
                      <a:gd name="T2" fmla="*/ 1 w 13"/>
                      <a:gd name="T3" fmla="*/ 13 h 24"/>
                      <a:gd name="T4" fmla="*/ 12 w 13"/>
                      <a:gd name="T5" fmla="*/ 16 h 24"/>
                      <a:gd name="T6" fmla="*/ 10 w 13"/>
                      <a:gd name="T7" fmla="*/ 16 h 24"/>
                      <a:gd name="T8" fmla="*/ 2 w 13"/>
                      <a:gd name="T9" fmla="*/ 12 h 24"/>
                      <a:gd name="T10" fmla="*/ 11 w 13"/>
                      <a:gd name="T11" fmla="*/ 7 h 24"/>
                      <a:gd name="T12" fmla="*/ 12 w 13"/>
                      <a:gd name="T13" fmla="*/ 7 h 24"/>
                    </a:gdLst>
                    <a:ahLst/>
                    <a:cxnLst>
                      <a:cxn ang="0">
                        <a:pos x="T0" y="T1"/>
                      </a:cxn>
                      <a:cxn ang="0">
                        <a:pos x="T2" y="T3"/>
                      </a:cxn>
                      <a:cxn ang="0">
                        <a:pos x="T4" y="T5"/>
                      </a:cxn>
                      <a:cxn ang="0">
                        <a:pos x="T6" y="T7"/>
                      </a:cxn>
                      <a:cxn ang="0">
                        <a:pos x="T8" y="T9"/>
                      </a:cxn>
                      <a:cxn ang="0">
                        <a:pos x="T10" y="T11"/>
                      </a:cxn>
                      <a:cxn ang="0">
                        <a:pos x="T12" y="T13"/>
                      </a:cxn>
                    </a:cxnLst>
                    <a:rect l="0" t="0" r="r" b="b"/>
                    <a:pathLst>
                      <a:path w="13" h="24">
                        <a:moveTo>
                          <a:pt x="12" y="7"/>
                        </a:moveTo>
                        <a:cubicBezTo>
                          <a:pt x="9" y="0"/>
                          <a:pt x="1" y="8"/>
                          <a:pt x="1" y="13"/>
                        </a:cubicBezTo>
                        <a:cubicBezTo>
                          <a:pt x="0" y="18"/>
                          <a:pt x="10" y="24"/>
                          <a:pt x="12" y="16"/>
                        </a:cubicBezTo>
                        <a:cubicBezTo>
                          <a:pt x="12" y="16"/>
                          <a:pt x="11" y="15"/>
                          <a:pt x="10" y="16"/>
                        </a:cubicBezTo>
                        <a:cubicBezTo>
                          <a:pt x="9" y="22"/>
                          <a:pt x="2" y="17"/>
                          <a:pt x="2" y="12"/>
                        </a:cubicBezTo>
                        <a:cubicBezTo>
                          <a:pt x="3" y="9"/>
                          <a:pt x="9" y="2"/>
                          <a:pt x="11" y="7"/>
                        </a:cubicBezTo>
                        <a:cubicBezTo>
                          <a:pt x="12" y="8"/>
                          <a:pt x="13" y="7"/>
                          <a:pt x="12"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7" name="Freeform 89"/>
                  <p:cNvSpPr/>
                  <p:nvPr/>
                </p:nvSpPr>
                <p:spPr bwMode="auto">
                  <a:xfrm>
                    <a:off x="989013" y="2197101"/>
                    <a:ext cx="15875" cy="19050"/>
                  </a:xfrm>
                  <a:custGeom>
                    <a:avLst/>
                    <a:gdLst>
                      <a:gd name="T0" fmla="*/ 4 w 15"/>
                      <a:gd name="T1" fmla="*/ 10 h 17"/>
                      <a:gd name="T2" fmla="*/ 13 w 15"/>
                      <a:gd name="T3" fmla="*/ 7 h 17"/>
                      <a:gd name="T4" fmla="*/ 13 w 15"/>
                      <a:gd name="T5" fmla="*/ 6 h 17"/>
                      <a:gd name="T6" fmla="*/ 0 w 15"/>
                      <a:gd name="T7" fmla="*/ 12 h 17"/>
                      <a:gd name="T8" fmla="*/ 5 w 15"/>
                      <a:gd name="T9" fmla="*/ 17 h 17"/>
                      <a:gd name="T10" fmla="*/ 14 w 15"/>
                      <a:gd name="T11" fmla="*/ 11 h 17"/>
                      <a:gd name="T12" fmla="*/ 13 w 15"/>
                      <a:gd name="T13" fmla="*/ 10 h 17"/>
                      <a:gd name="T14" fmla="*/ 6 w 15"/>
                      <a:gd name="T15" fmla="*/ 15 h 17"/>
                      <a:gd name="T16" fmla="*/ 2 w 15"/>
                      <a:gd name="T17" fmla="*/ 8 h 17"/>
                      <a:gd name="T18" fmla="*/ 10 w 15"/>
                      <a:gd name="T19" fmla="*/ 6 h 17"/>
                      <a:gd name="T20" fmla="*/ 7 w 15"/>
                      <a:gd name="T21" fmla="*/ 8 h 17"/>
                      <a:gd name="T22" fmla="*/ 3 w 15"/>
                      <a:gd name="T23" fmla="*/ 9 h 17"/>
                      <a:gd name="T24" fmla="*/ 4 w 15"/>
                      <a:gd name="T25" fmla="*/ 1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 h="17">
                        <a:moveTo>
                          <a:pt x="4" y="10"/>
                        </a:moveTo>
                        <a:cubicBezTo>
                          <a:pt x="7" y="9"/>
                          <a:pt x="11" y="10"/>
                          <a:pt x="13" y="7"/>
                        </a:cubicBezTo>
                        <a:cubicBezTo>
                          <a:pt x="13" y="7"/>
                          <a:pt x="13" y="6"/>
                          <a:pt x="13" y="6"/>
                        </a:cubicBezTo>
                        <a:cubicBezTo>
                          <a:pt x="8" y="0"/>
                          <a:pt x="0" y="5"/>
                          <a:pt x="0" y="12"/>
                        </a:cubicBezTo>
                        <a:cubicBezTo>
                          <a:pt x="0" y="14"/>
                          <a:pt x="2" y="17"/>
                          <a:pt x="5" y="17"/>
                        </a:cubicBezTo>
                        <a:cubicBezTo>
                          <a:pt x="9" y="16"/>
                          <a:pt x="12" y="14"/>
                          <a:pt x="14" y="11"/>
                        </a:cubicBezTo>
                        <a:cubicBezTo>
                          <a:pt x="15" y="10"/>
                          <a:pt x="14" y="9"/>
                          <a:pt x="13" y="10"/>
                        </a:cubicBezTo>
                        <a:cubicBezTo>
                          <a:pt x="11" y="12"/>
                          <a:pt x="9" y="14"/>
                          <a:pt x="6" y="15"/>
                        </a:cubicBezTo>
                        <a:cubicBezTo>
                          <a:pt x="1" y="16"/>
                          <a:pt x="0" y="11"/>
                          <a:pt x="2" y="8"/>
                        </a:cubicBezTo>
                        <a:cubicBezTo>
                          <a:pt x="4" y="5"/>
                          <a:pt x="8" y="4"/>
                          <a:pt x="10" y="6"/>
                        </a:cubicBezTo>
                        <a:cubicBezTo>
                          <a:pt x="13" y="7"/>
                          <a:pt x="8" y="8"/>
                          <a:pt x="7" y="8"/>
                        </a:cubicBezTo>
                        <a:cubicBezTo>
                          <a:pt x="6" y="8"/>
                          <a:pt x="4" y="8"/>
                          <a:pt x="3" y="9"/>
                        </a:cubicBezTo>
                        <a:cubicBezTo>
                          <a:pt x="2" y="9"/>
                          <a:pt x="3" y="10"/>
                          <a:pt x="4"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8" name="Freeform 90"/>
                  <p:cNvSpPr/>
                  <p:nvPr/>
                </p:nvSpPr>
                <p:spPr bwMode="auto">
                  <a:xfrm>
                    <a:off x="1000125" y="2198688"/>
                    <a:ext cx="14288" cy="14288"/>
                  </a:xfrm>
                  <a:custGeom>
                    <a:avLst/>
                    <a:gdLst>
                      <a:gd name="T0" fmla="*/ 12 w 13"/>
                      <a:gd name="T1" fmla="*/ 3 h 14"/>
                      <a:gd name="T2" fmla="*/ 8 w 13"/>
                      <a:gd name="T3" fmla="*/ 1 h 14"/>
                      <a:gd name="T4" fmla="*/ 4 w 13"/>
                      <a:gd name="T5" fmla="*/ 3 h 14"/>
                      <a:gd name="T6" fmla="*/ 5 w 13"/>
                      <a:gd name="T7" fmla="*/ 6 h 14"/>
                      <a:gd name="T8" fmla="*/ 6 w 13"/>
                      <a:gd name="T9" fmla="*/ 9 h 14"/>
                      <a:gd name="T10" fmla="*/ 6 w 13"/>
                      <a:gd name="T11" fmla="*/ 11 h 14"/>
                      <a:gd name="T12" fmla="*/ 2 w 13"/>
                      <a:gd name="T13" fmla="*/ 12 h 14"/>
                      <a:gd name="T14" fmla="*/ 1 w 13"/>
                      <a:gd name="T15" fmla="*/ 13 h 14"/>
                      <a:gd name="T16" fmla="*/ 8 w 13"/>
                      <a:gd name="T17" fmla="*/ 9 h 14"/>
                      <a:gd name="T18" fmla="*/ 7 w 13"/>
                      <a:gd name="T19" fmla="*/ 8 h 14"/>
                      <a:gd name="T20" fmla="*/ 6 w 13"/>
                      <a:gd name="T21" fmla="*/ 5 h 14"/>
                      <a:gd name="T22" fmla="*/ 6 w 13"/>
                      <a:gd name="T23" fmla="*/ 2 h 14"/>
                      <a:gd name="T24" fmla="*/ 11 w 13"/>
                      <a:gd name="T25" fmla="*/ 4 h 14"/>
                      <a:gd name="T26" fmla="*/ 12 w 13"/>
                      <a:gd name="T27" fmla="*/ 3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 h="14">
                        <a:moveTo>
                          <a:pt x="12" y="3"/>
                        </a:moveTo>
                        <a:cubicBezTo>
                          <a:pt x="11" y="1"/>
                          <a:pt x="10" y="0"/>
                          <a:pt x="8" y="1"/>
                        </a:cubicBezTo>
                        <a:cubicBezTo>
                          <a:pt x="6" y="1"/>
                          <a:pt x="4" y="1"/>
                          <a:pt x="4" y="3"/>
                        </a:cubicBezTo>
                        <a:cubicBezTo>
                          <a:pt x="4" y="4"/>
                          <a:pt x="5" y="5"/>
                          <a:pt x="5" y="6"/>
                        </a:cubicBezTo>
                        <a:cubicBezTo>
                          <a:pt x="5" y="7"/>
                          <a:pt x="5" y="8"/>
                          <a:pt x="6" y="9"/>
                        </a:cubicBezTo>
                        <a:cubicBezTo>
                          <a:pt x="6" y="10"/>
                          <a:pt x="7" y="10"/>
                          <a:pt x="6" y="11"/>
                        </a:cubicBezTo>
                        <a:cubicBezTo>
                          <a:pt x="5" y="12"/>
                          <a:pt x="3" y="12"/>
                          <a:pt x="2" y="12"/>
                        </a:cubicBezTo>
                        <a:cubicBezTo>
                          <a:pt x="1" y="12"/>
                          <a:pt x="0" y="13"/>
                          <a:pt x="1" y="13"/>
                        </a:cubicBezTo>
                        <a:cubicBezTo>
                          <a:pt x="3" y="14"/>
                          <a:pt x="9" y="13"/>
                          <a:pt x="8" y="9"/>
                        </a:cubicBezTo>
                        <a:cubicBezTo>
                          <a:pt x="8" y="9"/>
                          <a:pt x="7" y="9"/>
                          <a:pt x="7" y="8"/>
                        </a:cubicBezTo>
                        <a:cubicBezTo>
                          <a:pt x="6" y="8"/>
                          <a:pt x="7" y="6"/>
                          <a:pt x="6" y="5"/>
                        </a:cubicBezTo>
                        <a:cubicBezTo>
                          <a:pt x="6" y="4"/>
                          <a:pt x="5" y="3"/>
                          <a:pt x="6" y="2"/>
                        </a:cubicBezTo>
                        <a:cubicBezTo>
                          <a:pt x="8" y="2"/>
                          <a:pt x="10" y="2"/>
                          <a:pt x="11" y="4"/>
                        </a:cubicBezTo>
                        <a:cubicBezTo>
                          <a:pt x="11" y="4"/>
                          <a:pt x="13" y="4"/>
                          <a:pt x="12"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9" name="Freeform 91"/>
                  <p:cNvSpPr/>
                  <p:nvPr/>
                </p:nvSpPr>
                <p:spPr bwMode="auto">
                  <a:xfrm>
                    <a:off x="1009650" y="2195513"/>
                    <a:ext cx="14288" cy="20638"/>
                  </a:xfrm>
                  <a:custGeom>
                    <a:avLst/>
                    <a:gdLst>
                      <a:gd name="T0" fmla="*/ 12 w 13"/>
                      <a:gd name="T1" fmla="*/ 1 h 19"/>
                      <a:gd name="T2" fmla="*/ 7 w 13"/>
                      <a:gd name="T3" fmla="*/ 1 h 19"/>
                      <a:gd name="T4" fmla="*/ 5 w 13"/>
                      <a:gd name="T5" fmla="*/ 5 h 19"/>
                      <a:gd name="T6" fmla="*/ 6 w 13"/>
                      <a:gd name="T7" fmla="*/ 7 h 19"/>
                      <a:gd name="T8" fmla="*/ 9 w 13"/>
                      <a:gd name="T9" fmla="*/ 11 h 19"/>
                      <a:gd name="T10" fmla="*/ 1 w 13"/>
                      <a:gd name="T11" fmla="*/ 16 h 19"/>
                      <a:gd name="T12" fmla="*/ 0 w 13"/>
                      <a:gd name="T13" fmla="*/ 17 h 19"/>
                      <a:gd name="T14" fmla="*/ 11 w 13"/>
                      <a:gd name="T15" fmla="*/ 12 h 19"/>
                      <a:gd name="T16" fmla="*/ 9 w 13"/>
                      <a:gd name="T17" fmla="*/ 8 h 19"/>
                      <a:gd name="T18" fmla="*/ 8 w 13"/>
                      <a:gd name="T19" fmla="*/ 6 h 19"/>
                      <a:gd name="T20" fmla="*/ 11 w 13"/>
                      <a:gd name="T21" fmla="*/ 2 h 19"/>
                      <a:gd name="T22" fmla="*/ 12 w 13"/>
                      <a:gd name="T23" fmla="*/ 1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 h="19">
                        <a:moveTo>
                          <a:pt x="12" y="1"/>
                        </a:moveTo>
                        <a:cubicBezTo>
                          <a:pt x="10" y="0"/>
                          <a:pt x="8" y="0"/>
                          <a:pt x="7" y="1"/>
                        </a:cubicBezTo>
                        <a:cubicBezTo>
                          <a:pt x="6" y="2"/>
                          <a:pt x="4" y="4"/>
                          <a:pt x="5" y="5"/>
                        </a:cubicBezTo>
                        <a:cubicBezTo>
                          <a:pt x="5" y="6"/>
                          <a:pt x="6" y="6"/>
                          <a:pt x="6" y="7"/>
                        </a:cubicBezTo>
                        <a:cubicBezTo>
                          <a:pt x="8" y="8"/>
                          <a:pt x="8" y="9"/>
                          <a:pt x="9" y="11"/>
                        </a:cubicBezTo>
                        <a:cubicBezTo>
                          <a:pt x="11" y="15"/>
                          <a:pt x="4" y="17"/>
                          <a:pt x="1" y="16"/>
                        </a:cubicBezTo>
                        <a:cubicBezTo>
                          <a:pt x="0" y="15"/>
                          <a:pt x="0" y="17"/>
                          <a:pt x="0" y="17"/>
                        </a:cubicBezTo>
                        <a:cubicBezTo>
                          <a:pt x="5" y="19"/>
                          <a:pt x="9" y="16"/>
                          <a:pt x="11" y="12"/>
                        </a:cubicBezTo>
                        <a:cubicBezTo>
                          <a:pt x="11" y="11"/>
                          <a:pt x="9" y="9"/>
                          <a:pt x="9" y="8"/>
                        </a:cubicBezTo>
                        <a:cubicBezTo>
                          <a:pt x="9" y="7"/>
                          <a:pt x="8" y="6"/>
                          <a:pt x="8" y="6"/>
                        </a:cubicBezTo>
                        <a:cubicBezTo>
                          <a:pt x="5" y="3"/>
                          <a:pt x="8" y="1"/>
                          <a:pt x="11" y="2"/>
                        </a:cubicBezTo>
                        <a:cubicBezTo>
                          <a:pt x="12" y="2"/>
                          <a:pt x="13" y="1"/>
                          <a:pt x="1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0" name="Freeform 97"/>
                  <p:cNvSpPr/>
                  <p:nvPr/>
                </p:nvSpPr>
                <p:spPr bwMode="auto">
                  <a:xfrm>
                    <a:off x="1068388" y="2146301"/>
                    <a:ext cx="36513" cy="39688"/>
                  </a:xfrm>
                  <a:custGeom>
                    <a:avLst/>
                    <a:gdLst>
                      <a:gd name="T0" fmla="*/ 3 w 35"/>
                      <a:gd name="T1" fmla="*/ 17 h 37"/>
                      <a:gd name="T2" fmla="*/ 6 w 35"/>
                      <a:gd name="T3" fmla="*/ 13 h 37"/>
                      <a:gd name="T4" fmla="*/ 5 w 35"/>
                      <a:gd name="T5" fmla="*/ 26 h 37"/>
                      <a:gd name="T6" fmla="*/ 5 w 35"/>
                      <a:gd name="T7" fmla="*/ 30 h 37"/>
                      <a:gd name="T8" fmla="*/ 11 w 35"/>
                      <a:gd name="T9" fmla="*/ 12 h 37"/>
                      <a:gd name="T10" fmla="*/ 10 w 35"/>
                      <a:gd name="T11" fmla="*/ 32 h 37"/>
                      <a:gd name="T12" fmla="*/ 11 w 35"/>
                      <a:gd name="T13" fmla="*/ 35 h 37"/>
                      <a:gd name="T14" fmla="*/ 17 w 35"/>
                      <a:gd name="T15" fmla="*/ 13 h 37"/>
                      <a:gd name="T16" fmla="*/ 15 w 35"/>
                      <a:gd name="T17" fmla="*/ 33 h 37"/>
                      <a:gd name="T18" fmla="*/ 19 w 35"/>
                      <a:gd name="T19" fmla="*/ 14 h 37"/>
                      <a:gd name="T20" fmla="*/ 17 w 35"/>
                      <a:gd name="T21" fmla="*/ 28 h 37"/>
                      <a:gd name="T22" fmla="*/ 15 w 35"/>
                      <a:gd name="T23" fmla="*/ 36 h 37"/>
                      <a:gd name="T24" fmla="*/ 17 w 35"/>
                      <a:gd name="T25" fmla="*/ 33 h 37"/>
                      <a:gd name="T26" fmla="*/ 19 w 35"/>
                      <a:gd name="T27" fmla="*/ 10 h 37"/>
                      <a:gd name="T28" fmla="*/ 21 w 35"/>
                      <a:gd name="T29" fmla="*/ 7 h 37"/>
                      <a:gd name="T30" fmla="*/ 21 w 35"/>
                      <a:gd name="T31" fmla="*/ 15 h 37"/>
                      <a:gd name="T32" fmla="*/ 21 w 35"/>
                      <a:gd name="T33" fmla="*/ 20 h 37"/>
                      <a:gd name="T34" fmla="*/ 25 w 35"/>
                      <a:gd name="T35" fmla="*/ 7 h 37"/>
                      <a:gd name="T36" fmla="*/ 25 w 35"/>
                      <a:gd name="T37" fmla="*/ 19 h 37"/>
                      <a:gd name="T38" fmla="*/ 25 w 35"/>
                      <a:gd name="T39" fmla="*/ 21 h 37"/>
                      <a:gd name="T40" fmla="*/ 30 w 35"/>
                      <a:gd name="T41" fmla="*/ 6 h 37"/>
                      <a:gd name="T42" fmla="*/ 31 w 35"/>
                      <a:gd name="T43" fmla="*/ 14 h 37"/>
                      <a:gd name="T44" fmla="*/ 34 w 35"/>
                      <a:gd name="T45" fmla="*/ 5 h 37"/>
                      <a:gd name="T46" fmla="*/ 31 w 35"/>
                      <a:gd name="T47" fmla="*/ 18 h 37"/>
                      <a:gd name="T48" fmla="*/ 26 w 35"/>
                      <a:gd name="T49" fmla="*/ 16 h 37"/>
                      <a:gd name="T50" fmla="*/ 28 w 35"/>
                      <a:gd name="T51" fmla="*/ 5 h 37"/>
                      <a:gd name="T52" fmla="*/ 25 w 35"/>
                      <a:gd name="T53" fmla="*/ 12 h 37"/>
                      <a:gd name="T54" fmla="*/ 21 w 35"/>
                      <a:gd name="T55" fmla="*/ 20 h 37"/>
                      <a:gd name="T56" fmla="*/ 22 w 35"/>
                      <a:gd name="T57" fmla="*/ 6 h 37"/>
                      <a:gd name="T58" fmla="*/ 21 w 35"/>
                      <a:gd name="T59" fmla="*/ 5 h 37"/>
                      <a:gd name="T60" fmla="*/ 20 w 35"/>
                      <a:gd name="T61" fmla="*/ 13 h 37"/>
                      <a:gd name="T62" fmla="*/ 16 w 35"/>
                      <a:gd name="T63" fmla="*/ 34 h 37"/>
                      <a:gd name="T64" fmla="*/ 17 w 35"/>
                      <a:gd name="T65" fmla="*/ 36 h 37"/>
                      <a:gd name="T66" fmla="*/ 16 w 35"/>
                      <a:gd name="T67" fmla="*/ 31 h 37"/>
                      <a:gd name="T68" fmla="*/ 19 w 35"/>
                      <a:gd name="T69" fmla="*/ 8 h 37"/>
                      <a:gd name="T70" fmla="*/ 18 w 35"/>
                      <a:gd name="T71" fmla="*/ 10 h 37"/>
                      <a:gd name="T72" fmla="*/ 12 w 35"/>
                      <a:gd name="T73" fmla="*/ 33 h 37"/>
                      <a:gd name="T74" fmla="*/ 14 w 35"/>
                      <a:gd name="T75" fmla="*/ 8 h 37"/>
                      <a:gd name="T76" fmla="*/ 11 w 35"/>
                      <a:gd name="T77" fmla="*/ 20 h 37"/>
                      <a:gd name="T78" fmla="*/ 8 w 35"/>
                      <a:gd name="T79" fmla="*/ 24 h 37"/>
                      <a:gd name="T80" fmla="*/ 8 w 35"/>
                      <a:gd name="T81" fmla="*/ 13 h 37"/>
                      <a:gd name="T82" fmla="*/ 7 w 35"/>
                      <a:gd name="T83" fmla="*/ 11 h 37"/>
                      <a:gd name="T84" fmla="*/ 2 w 35"/>
                      <a:gd name="T85" fmla="*/ 26 h 37"/>
                      <a:gd name="T86" fmla="*/ 0 w 35"/>
                      <a:gd name="T87" fmla="*/ 25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5" h="37">
                        <a:moveTo>
                          <a:pt x="1" y="25"/>
                        </a:moveTo>
                        <a:cubicBezTo>
                          <a:pt x="1" y="23"/>
                          <a:pt x="2" y="22"/>
                          <a:pt x="2" y="21"/>
                        </a:cubicBezTo>
                        <a:cubicBezTo>
                          <a:pt x="4" y="18"/>
                          <a:pt x="4" y="17"/>
                          <a:pt x="3" y="17"/>
                        </a:cubicBezTo>
                        <a:cubicBezTo>
                          <a:pt x="2" y="20"/>
                          <a:pt x="1" y="23"/>
                          <a:pt x="0" y="26"/>
                        </a:cubicBezTo>
                        <a:cubicBezTo>
                          <a:pt x="1" y="26"/>
                          <a:pt x="1" y="26"/>
                          <a:pt x="2" y="26"/>
                        </a:cubicBezTo>
                        <a:cubicBezTo>
                          <a:pt x="3" y="21"/>
                          <a:pt x="4" y="17"/>
                          <a:pt x="6" y="13"/>
                        </a:cubicBezTo>
                        <a:cubicBezTo>
                          <a:pt x="5" y="15"/>
                          <a:pt x="6" y="18"/>
                          <a:pt x="5" y="20"/>
                        </a:cubicBezTo>
                        <a:cubicBezTo>
                          <a:pt x="5" y="22"/>
                          <a:pt x="4" y="24"/>
                          <a:pt x="4" y="26"/>
                        </a:cubicBezTo>
                        <a:cubicBezTo>
                          <a:pt x="4" y="27"/>
                          <a:pt x="5" y="27"/>
                          <a:pt x="5" y="26"/>
                        </a:cubicBezTo>
                        <a:cubicBezTo>
                          <a:pt x="7" y="22"/>
                          <a:pt x="7" y="17"/>
                          <a:pt x="9" y="13"/>
                        </a:cubicBezTo>
                        <a:cubicBezTo>
                          <a:pt x="9" y="13"/>
                          <a:pt x="8" y="13"/>
                          <a:pt x="8" y="13"/>
                        </a:cubicBezTo>
                        <a:cubicBezTo>
                          <a:pt x="7" y="19"/>
                          <a:pt x="5" y="24"/>
                          <a:pt x="5" y="30"/>
                        </a:cubicBezTo>
                        <a:cubicBezTo>
                          <a:pt x="5" y="31"/>
                          <a:pt x="6" y="31"/>
                          <a:pt x="6" y="31"/>
                        </a:cubicBezTo>
                        <a:cubicBezTo>
                          <a:pt x="9" y="26"/>
                          <a:pt x="10" y="20"/>
                          <a:pt x="12" y="14"/>
                        </a:cubicBezTo>
                        <a:cubicBezTo>
                          <a:pt x="13" y="12"/>
                          <a:pt x="12" y="12"/>
                          <a:pt x="11" y="12"/>
                        </a:cubicBezTo>
                        <a:cubicBezTo>
                          <a:pt x="11" y="16"/>
                          <a:pt x="10" y="19"/>
                          <a:pt x="9" y="22"/>
                        </a:cubicBezTo>
                        <a:cubicBezTo>
                          <a:pt x="9" y="25"/>
                          <a:pt x="9" y="28"/>
                          <a:pt x="8" y="32"/>
                        </a:cubicBezTo>
                        <a:cubicBezTo>
                          <a:pt x="8" y="32"/>
                          <a:pt x="9" y="33"/>
                          <a:pt x="10" y="32"/>
                        </a:cubicBezTo>
                        <a:cubicBezTo>
                          <a:pt x="13" y="25"/>
                          <a:pt x="14" y="17"/>
                          <a:pt x="15" y="9"/>
                        </a:cubicBezTo>
                        <a:cubicBezTo>
                          <a:pt x="15" y="9"/>
                          <a:pt x="14" y="9"/>
                          <a:pt x="14" y="8"/>
                        </a:cubicBezTo>
                        <a:cubicBezTo>
                          <a:pt x="13" y="17"/>
                          <a:pt x="11" y="26"/>
                          <a:pt x="11" y="35"/>
                        </a:cubicBezTo>
                        <a:cubicBezTo>
                          <a:pt x="11" y="36"/>
                          <a:pt x="12" y="36"/>
                          <a:pt x="12" y="35"/>
                        </a:cubicBezTo>
                        <a:cubicBezTo>
                          <a:pt x="15" y="29"/>
                          <a:pt x="16" y="22"/>
                          <a:pt x="17" y="15"/>
                        </a:cubicBezTo>
                        <a:cubicBezTo>
                          <a:pt x="18" y="13"/>
                          <a:pt x="18" y="12"/>
                          <a:pt x="17" y="13"/>
                        </a:cubicBezTo>
                        <a:cubicBezTo>
                          <a:pt x="16" y="16"/>
                          <a:pt x="16" y="20"/>
                          <a:pt x="15" y="23"/>
                        </a:cubicBezTo>
                        <a:cubicBezTo>
                          <a:pt x="15" y="26"/>
                          <a:pt x="14" y="30"/>
                          <a:pt x="14" y="33"/>
                        </a:cubicBezTo>
                        <a:cubicBezTo>
                          <a:pt x="14" y="33"/>
                          <a:pt x="15" y="33"/>
                          <a:pt x="15" y="33"/>
                        </a:cubicBezTo>
                        <a:cubicBezTo>
                          <a:pt x="16" y="29"/>
                          <a:pt x="16" y="25"/>
                          <a:pt x="17" y="21"/>
                        </a:cubicBezTo>
                        <a:cubicBezTo>
                          <a:pt x="18" y="20"/>
                          <a:pt x="18" y="18"/>
                          <a:pt x="19" y="16"/>
                        </a:cubicBezTo>
                        <a:cubicBezTo>
                          <a:pt x="19" y="15"/>
                          <a:pt x="19" y="15"/>
                          <a:pt x="19" y="14"/>
                        </a:cubicBezTo>
                        <a:cubicBezTo>
                          <a:pt x="21" y="12"/>
                          <a:pt x="20" y="11"/>
                          <a:pt x="19" y="11"/>
                        </a:cubicBezTo>
                        <a:cubicBezTo>
                          <a:pt x="19" y="14"/>
                          <a:pt x="18" y="18"/>
                          <a:pt x="18" y="21"/>
                        </a:cubicBezTo>
                        <a:cubicBezTo>
                          <a:pt x="18" y="23"/>
                          <a:pt x="17" y="26"/>
                          <a:pt x="17" y="28"/>
                        </a:cubicBezTo>
                        <a:cubicBezTo>
                          <a:pt x="16" y="32"/>
                          <a:pt x="18" y="30"/>
                          <a:pt x="18" y="28"/>
                        </a:cubicBezTo>
                        <a:cubicBezTo>
                          <a:pt x="18" y="27"/>
                          <a:pt x="17" y="27"/>
                          <a:pt x="17" y="28"/>
                        </a:cubicBezTo>
                        <a:cubicBezTo>
                          <a:pt x="16" y="31"/>
                          <a:pt x="16" y="33"/>
                          <a:pt x="15" y="36"/>
                        </a:cubicBezTo>
                        <a:cubicBezTo>
                          <a:pt x="15" y="36"/>
                          <a:pt x="16" y="37"/>
                          <a:pt x="17" y="36"/>
                        </a:cubicBezTo>
                        <a:cubicBezTo>
                          <a:pt x="17" y="35"/>
                          <a:pt x="17" y="34"/>
                          <a:pt x="17" y="34"/>
                        </a:cubicBezTo>
                        <a:cubicBezTo>
                          <a:pt x="17" y="33"/>
                          <a:pt x="17" y="33"/>
                          <a:pt x="17" y="33"/>
                        </a:cubicBezTo>
                        <a:cubicBezTo>
                          <a:pt x="18" y="33"/>
                          <a:pt x="19" y="19"/>
                          <a:pt x="19" y="17"/>
                        </a:cubicBezTo>
                        <a:cubicBezTo>
                          <a:pt x="19" y="15"/>
                          <a:pt x="19" y="13"/>
                          <a:pt x="20" y="11"/>
                        </a:cubicBezTo>
                        <a:cubicBezTo>
                          <a:pt x="19" y="8"/>
                          <a:pt x="19" y="8"/>
                          <a:pt x="19" y="10"/>
                        </a:cubicBezTo>
                        <a:cubicBezTo>
                          <a:pt x="19" y="11"/>
                          <a:pt x="18" y="13"/>
                          <a:pt x="18" y="14"/>
                        </a:cubicBezTo>
                        <a:cubicBezTo>
                          <a:pt x="18" y="15"/>
                          <a:pt x="19" y="15"/>
                          <a:pt x="20" y="14"/>
                        </a:cubicBezTo>
                        <a:cubicBezTo>
                          <a:pt x="20" y="13"/>
                          <a:pt x="21" y="8"/>
                          <a:pt x="21" y="7"/>
                        </a:cubicBezTo>
                        <a:cubicBezTo>
                          <a:pt x="19" y="7"/>
                          <a:pt x="19" y="8"/>
                          <a:pt x="20" y="10"/>
                        </a:cubicBezTo>
                        <a:cubicBezTo>
                          <a:pt x="20" y="13"/>
                          <a:pt x="20" y="16"/>
                          <a:pt x="19" y="19"/>
                        </a:cubicBezTo>
                        <a:cubicBezTo>
                          <a:pt x="20" y="18"/>
                          <a:pt x="21" y="16"/>
                          <a:pt x="21" y="15"/>
                        </a:cubicBezTo>
                        <a:cubicBezTo>
                          <a:pt x="22" y="13"/>
                          <a:pt x="23" y="11"/>
                          <a:pt x="23" y="8"/>
                        </a:cubicBezTo>
                        <a:cubicBezTo>
                          <a:pt x="22" y="8"/>
                          <a:pt x="21" y="9"/>
                          <a:pt x="22" y="11"/>
                        </a:cubicBezTo>
                        <a:cubicBezTo>
                          <a:pt x="22" y="14"/>
                          <a:pt x="21" y="17"/>
                          <a:pt x="21" y="20"/>
                        </a:cubicBezTo>
                        <a:cubicBezTo>
                          <a:pt x="20" y="21"/>
                          <a:pt x="22" y="22"/>
                          <a:pt x="22" y="21"/>
                        </a:cubicBezTo>
                        <a:cubicBezTo>
                          <a:pt x="24" y="16"/>
                          <a:pt x="25" y="12"/>
                          <a:pt x="26" y="7"/>
                        </a:cubicBezTo>
                        <a:cubicBezTo>
                          <a:pt x="25" y="7"/>
                          <a:pt x="25" y="7"/>
                          <a:pt x="25" y="7"/>
                        </a:cubicBezTo>
                        <a:cubicBezTo>
                          <a:pt x="24" y="8"/>
                          <a:pt x="24" y="10"/>
                          <a:pt x="24" y="12"/>
                        </a:cubicBezTo>
                        <a:cubicBezTo>
                          <a:pt x="24" y="14"/>
                          <a:pt x="23" y="17"/>
                          <a:pt x="23" y="19"/>
                        </a:cubicBezTo>
                        <a:cubicBezTo>
                          <a:pt x="23" y="20"/>
                          <a:pt x="24" y="20"/>
                          <a:pt x="25" y="19"/>
                        </a:cubicBezTo>
                        <a:cubicBezTo>
                          <a:pt x="26" y="14"/>
                          <a:pt x="28" y="10"/>
                          <a:pt x="29" y="5"/>
                        </a:cubicBezTo>
                        <a:cubicBezTo>
                          <a:pt x="29" y="5"/>
                          <a:pt x="28" y="5"/>
                          <a:pt x="28" y="5"/>
                        </a:cubicBezTo>
                        <a:cubicBezTo>
                          <a:pt x="27" y="10"/>
                          <a:pt x="26" y="16"/>
                          <a:pt x="25" y="21"/>
                        </a:cubicBezTo>
                        <a:cubicBezTo>
                          <a:pt x="25" y="22"/>
                          <a:pt x="27" y="22"/>
                          <a:pt x="27" y="21"/>
                        </a:cubicBezTo>
                        <a:cubicBezTo>
                          <a:pt x="27" y="18"/>
                          <a:pt x="28" y="15"/>
                          <a:pt x="29" y="11"/>
                        </a:cubicBezTo>
                        <a:cubicBezTo>
                          <a:pt x="29" y="9"/>
                          <a:pt x="30" y="8"/>
                          <a:pt x="30" y="6"/>
                        </a:cubicBezTo>
                        <a:cubicBezTo>
                          <a:pt x="32" y="3"/>
                          <a:pt x="31" y="3"/>
                          <a:pt x="31" y="6"/>
                        </a:cubicBezTo>
                        <a:cubicBezTo>
                          <a:pt x="31" y="8"/>
                          <a:pt x="31" y="11"/>
                          <a:pt x="30" y="13"/>
                        </a:cubicBezTo>
                        <a:cubicBezTo>
                          <a:pt x="29" y="16"/>
                          <a:pt x="30" y="16"/>
                          <a:pt x="31" y="14"/>
                        </a:cubicBezTo>
                        <a:cubicBezTo>
                          <a:pt x="32" y="8"/>
                          <a:pt x="33" y="9"/>
                          <a:pt x="33" y="14"/>
                        </a:cubicBezTo>
                        <a:cubicBezTo>
                          <a:pt x="33" y="15"/>
                          <a:pt x="35" y="15"/>
                          <a:pt x="35" y="14"/>
                        </a:cubicBezTo>
                        <a:cubicBezTo>
                          <a:pt x="35" y="11"/>
                          <a:pt x="35" y="8"/>
                          <a:pt x="34" y="5"/>
                        </a:cubicBezTo>
                        <a:cubicBezTo>
                          <a:pt x="34" y="4"/>
                          <a:pt x="33" y="4"/>
                          <a:pt x="33" y="5"/>
                        </a:cubicBezTo>
                        <a:cubicBezTo>
                          <a:pt x="31" y="9"/>
                          <a:pt x="29" y="13"/>
                          <a:pt x="29" y="18"/>
                        </a:cubicBezTo>
                        <a:cubicBezTo>
                          <a:pt x="29" y="19"/>
                          <a:pt x="31" y="19"/>
                          <a:pt x="31" y="18"/>
                        </a:cubicBezTo>
                        <a:cubicBezTo>
                          <a:pt x="32" y="13"/>
                          <a:pt x="33" y="7"/>
                          <a:pt x="32" y="1"/>
                        </a:cubicBezTo>
                        <a:cubicBezTo>
                          <a:pt x="32" y="0"/>
                          <a:pt x="31" y="0"/>
                          <a:pt x="31" y="1"/>
                        </a:cubicBezTo>
                        <a:cubicBezTo>
                          <a:pt x="29" y="6"/>
                          <a:pt x="27" y="11"/>
                          <a:pt x="26" y="16"/>
                        </a:cubicBezTo>
                        <a:cubicBezTo>
                          <a:pt x="25" y="20"/>
                          <a:pt x="27" y="20"/>
                          <a:pt x="28" y="14"/>
                        </a:cubicBezTo>
                        <a:cubicBezTo>
                          <a:pt x="28" y="11"/>
                          <a:pt x="29" y="8"/>
                          <a:pt x="29" y="5"/>
                        </a:cubicBezTo>
                        <a:cubicBezTo>
                          <a:pt x="30" y="4"/>
                          <a:pt x="28" y="4"/>
                          <a:pt x="28" y="5"/>
                        </a:cubicBezTo>
                        <a:cubicBezTo>
                          <a:pt x="26" y="9"/>
                          <a:pt x="25" y="12"/>
                          <a:pt x="24" y="17"/>
                        </a:cubicBezTo>
                        <a:cubicBezTo>
                          <a:pt x="24" y="17"/>
                          <a:pt x="24" y="17"/>
                          <a:pt x="25" y="17"/>
                        </a:cubicBezTo>
                        <a:cubicBezTo>
                          <a:pt x="25" y="15"/>
                          <a:pt x="25" y="13"/>
                          <a:pt x="25" y="12"/>
                        </a:cubicBezTo>
                        <a:cubicBezTo>
                          <a:pt x="26" y="9"/>
                          <a:pt x="26" y="7"/>
                          <a:pt x="26" y="4"/>
                        </a:cubicBezTo>
                        <a:cubicBezTo>
                          <a:pt x="26" y="3"/>
                          <a:pt x="25" y="3"/>
                          <a:pt x="25" y="4"/>
                        </a:cubicBezTo>
                        <a:cubicBezTo>
                          <a:pt x="24" y="10"/>
                          <a:pt x="22" y="15"/>
                          <a:pt x="21" y="20"/>
                        </a:cubicBezTo>
                        <a:cubicBezTo>
                          <a:pt x="21" y="21"/>
                          <a:pt x="22" y="21"/>
                          <a:pt x="22" y="21"/>
                        </a:cubicBezTo>
                        <a:cubicBezTo>
                          <a:pt x="23" y="16"/>
                          <a:pt x="24" y="11"/>
                          <a:pt x="24" y="6"/>
                        </a:cubicBezTo>
                        <a:cubicBezTo>
                          <a:pt x="24" y="5"/>
                          <a:pt x="23" y="5"/>
                          <a:pt x="22" y="6"/>
                        </a:cubicBezTo>
                        <a:cubicBezTo>
                          <a:pt x="21" y="11"/>
                          <a:pt x="19" y="16"/>
                          <a:pt x="18" y="21"/>
                        </a:cubicBezTo>
                        <a:cubicBezTo>
                          <a:pt x="18" y="22"/>
                          <a:pt x="20" y="22"/>
                          <a:pt x="20" y="21"/>
                        </a:cubicBezTo>
                        <a:cubicBezTo>
                          <a:pt x="21" y="16"/>
                          <a:pt x="21" y="11"/>
                          <a:pt x="21" y="5"/>
                        </a:cubicBezTo>
                        <a:cubicBezTo>
                          <a:pt x="21" y="4"/>
                          <a:pt x="20" y="4"/>
                          <a:pt x="20" y="5"/>
                        </a:cubicBezTo>
                        <a:cubicBezTo>
                          <a:pt x="19" y="6"/>
                          <a:pt x="19" y="8"/>
                          <a:pt x="19" y="9"/>
                        </a:cubicBezTo>
                        <a:cubicBezTo>
                          <a:pt x="18" y="12"/>
                          <a:pt x="20" y="11"/>
                          <a:pt x="20" y="13"/>
                        </a:cubicBezTo>
                        <a:cubicBezTo>
                          <a:pt x="20" y="12"/>
                          <a:pt x="20" y="10"/>
                          <a:pt x="20" y="8"/>
                        </a:cubicBezTo>
                        <a:cubicBezTo>
                          <a:pt x="20" y="7"/>
                          <a:pt x="19" y="7"/>
                          <a:pt x="19" y="8"/>
                        </a:cubicBezTo>
                        <a:cubicBezTo>
                          <a:pt x="17" y="16"/>
                          <a:pt x="17" y="25"/>
                          <a:pt x="16" y="34"/>
                        </a:cubicBezTo>
                        <a:cubicBezTo>
                          <a:pt x="16" y="34"/>
                          <a:pt x="16" y="34"/>
                          <a:pt x="16" y="34"/>
                        </a:cubicBezTo>
                        <a:cubicBezTo>
                          <a:pt x="16" y="34"/>
                          <a:pt x="15" y="35"/>
                          <a:pt x="15" y="36"/>
                        </a:cubicBezTo>
                        <a:cubicBezTo>
                          <a:pt x="16" y="36"/>
                          <a:pt x="16" y="36"/>
                          <a:pt x="17" y="36"/>
                        </a:cubicBezTo>
                        <a:cubicBezTo>
                          <a:pt x="17" y="33"/>
                          <a:pt x="18" y="31"/>
                          <a:pt x="18" y="28"/>
                        </a:cubicBezTo>
                        <a:cubicBezTo>
                          <a:pt x="17" y="28"/>
                          <a:pt x="17" y="28"/>
                          <a:pt x="17" y="28"/>
                        </a:cubicBezTo>
                        <a:cubicBezTo>
                          <a:pt x="17" y="29"/>
                          <a:pt x="16" y="30"/>
                          <a:pt x="16" y="31"/>
                        </a:cubicBezTo>
                        <a:cubicBezTo>
                          <a:pt x="16" y="31"/>
                          <a:pt x="18" y="32"/>
                          <a:pt x="18" y="31"/>
                        </a:cubicBezTo>
                        <a:cubicBezTo>
                          <a:pt x="19" y="23"/>
                          <a:pt x="20" y="16"/>
                          <a:pt x="20" y="9"/>
                        </a:cubicBezTo>
                        <a:cubicBezTo>
                          <a:pt x="20" y="8"/>
                          <a:pt x="19" y="8"/>
                          <a:pt x="19" y="8"/>
                        </a:cubicBezTo>
                        <a:cubicBezTo>
                          <a:pt x="17" y="17"/>
                          <a:pt x="14" y="25"/>
                          <a:pt x="14" y="33"/>
                        </a:cubicBezTo>
                        <a:cubicBezTo>
                          <a:pt x="14" y="34"/>
                          <a:pt x="15" y="34"/>
                          <a:pt x="15" y="33"/>
                        </a:cubicBezTo>
                        <a:cubicBezTo>
                          <a:pt x="16" y="26"/>
                          <a:pt x="18" y="18"/>
                          <a:pt x="18" y="10"/>
                        </a:cubicBezTo>
                        <a:cubicBezTo>
                          <a:pt x="18" y="9"/>
                          <a:pt x="17" y="9"/>
                          <a:pt x="17" y="10"/>
                        </a:cubicBezTo>
                        <a:cubicBezTo>
                          <a:pt x="15" y="17"/>
                          <a:pt x="14" y="24"/>
                          <a:pt x="12" y="31"/>
                        </a:cubicBezTo>
                        <a:cubicBezTo>
                          <a:pt x="11" y="33"/>
                          <a:pt x="11" y="33"/>
                          <a:pt x="12" y="33"/>
                        </a:cubicBezTo>
                        <a:cubicBezTo>
                          <a:pt x="12" y="30"/>
                          <a:pt x="13" y="27"/>
                          <a:pt x="13" y="25"/>
                        </a:cubicBezTo>
                        <a:cubicBezTo>
                          <a:pt x="14" y="19"/>
                          <a:pt x="14" y="14"/>
                          <a:pt x="15" y="9"/>
                        </a:cubicBezTo>
                        <a:cubicBezTo>
                          <a:pt x="15" y="8"/>
                          <a:pt x="14" y="8"/>
                          <a:pt x="14" y="8"/>
                        </a:cubicBezTo>
                        <a:cubicBezTo>
                          <a:pt x="13" y="15"/>
                          <a:pt x="12" y="21"/>
                          <a:pt x="10" y="28"/>
                        </a:cubicBezTo>
                        <a:cubicBezTo>
                          <a:pt x="10" y="31"/>
                          <a:pt x="10" y="30"/>
                          <a:pt x="10" y="25"/>
                        </a:cubicBezTo>
                        <a:cubicBezTo>
                          <a:pt x="11" y="23"/>
                          <a:pt x="11" y="21"/>
                          <a:pt x="11" y="20"/>
                        </a:cubicBezTo>
                        <a:cubicBezTo>
                          <a:pt x="12" y="17"/>
                          <a:pt x="12" y="13"/>
                          <a:pt x="13" y="10"/>
                        </a:cubicBezTo>
                        <a:cubicBezTo>
                          <a:pt x="13" y="9"/>
                          <a:pt x="11" y="9"/>
                          <a:pt x="11" y="10"/>
                        </a:cubicBezTo>
                        <a:cubicBezTo>
                          <a:pt x="10" y="15"/>
                          <a:pt x="9" y="20"/>
                          <a:pt x="8" y="24"/>
                        </a:cubicBezTo>
                        <a:cubicBezTo>
                          <a:pt x="5" y="33"/>
                          <a:pt x="7" y="24"/>
                          <a:pt x="7" y="22"/>
                        </a:cubicBezTo>
                        <a:cubicBezTo>
                          <a:pt x="8" y="19"/>
                          <a:pt x="8" y="16"/>
                          <a:pt x="9" y="13"/>
                        </a:cubicBezTo>
                        <a:cubicBezTo>
                          <a:pt x="9" y="12"/>
                          <a:pt x="8" y="12"/>
                          <a:pt x="8" y="13"/>
                        </a:cubicBezTo>
                        <a:cubicBezTo>
                          <a:pt x="6" y="17"/>
                          <a:pt x="5" y="22"/>
                          <a:pt x="4" y="26"/>
                        </a:cubicBezTo>
                        <a:cubicBezTo>
                          <a:pt x="4" y="26"/>
                          <a:pt x="5" y="26"/>
                          <a:pt x="5" y="26"/>
                        </a:cubicBezTo>
                        <a:cubicBezTo>
                          <a:pt x="6" y="21"/>
                          <a:pt x="8" y="16"/>
                          <a:pt x="7" y="11"/>
                        </a:cubicBezTo>
                        <a:cubicBezTo>
                          <a:pt x="7" y="10"/>
                          <a:pt x="6" y="10"/>
                          <a:pt x="6" y="11"/>
                        </a:cubicBezTo>
                        <a:cubicBezTo>
                          <a:pt x="3" y="15"/>
                          <a:pt x="1" y="20"/>
                          <a:pt x="0" y="26"/>
                        </a:cubicBezTo>
                        <a:cubicBezTo>
                          <a:pt x="0" y="26"/>
                          <a:pt x="2" y="27"/>
                          <a:pt x="2" y="26"/>
                        </a:cubicBezTo>
                        <a:cubicBezTo>
                          <a:pt x="3" y="22"/>
                          <a:pt x="3" y="19"/>
                          <a:pt x="5" y="15"/>
                        </a:cubicBezTo>
                        <a:cubicBezTo>
                          <a:pt x="5" y="14"/>
                          <a:pt x="4" y="14"/>
                          <a:pt x="3" y="14"/>
                        </a:cubicBezTo>
                        <a:cubicBezTo>
                          <a:pt x="1" y="18"/>
                          <a:pt x="0" y="21"/>
                          <a:pt x="0" y="25"/>
                        </a:cubicBezTo>
                        <a:cubicBezTo>
                          <a:pt x="0" y="26"/>
                          <a:pt x="1" y="26"/>
                          <a:pt x="1"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1" name="Freeform 98"/>
                  <p:cNvSpPr/>
                  <p:nvPr/>
                </p:nvSpPr>
                <p:spPr bwMode="auto">
                  <a:xfrm>
                    <a:off x="1085850" y="2182813"/>
                    <a:ext cx="6350" cy="3175"/>
                  </a:xfrm>
                  <a:custGeom>
                    <a:avLst/>
                    <a:gdLst>
                      <a:gd name="T0" fmla="*/ 1 w 6"/>
                      <a:gd name="T1" fmla="*/ 1 h 4"/>
                      <a:gd name="T2" fmla="*/ 1 w 6"/>
                      <a:gd name="T3" fmla="*/ 4 h 4"/>
                      <a:gd name="T4" fmla="*/ 2 w 6"/>
                      <a:gd name="T5" fmla="*/ 4 h 4"/>
                      <a:gd name="T6" fmla="*/ 4 w 6"/>
                      <a:gd name="T7" fmla="*/ 2 h 4"/>
                      <a:gd name="T8" fmla="*/ 5 w 6"/>
                      <a:gd name="T9" fmla="*/ 1 h 4"/>
                      <a:gd name="T10" fmla="*/ 5 w 6"/>
                      <a:gd name="T11" fmla="*/ 0 h 4"/>
                      <a:gd name="T12" fmla="*/ 2 w 6"/>
                      <a:gd name="T13" fmla="*/ 1 h 4"/>
                      <a:gd name="T14" fmla="*/ 1 w 6"/>
                      <a:gd name="T15" fmla="*/ 3 h 4"/>
                      <a:gd name="T16" fmla="*/ 2 w 6"/>
                      <a:gd name="T17" fmla="*/ 3 h 4"/>
                      <a:gd name="T18" fmla="*/ 2 w 6"/>
                      <a:gd name="T19" fmla="*/ 1 h 4"/>
                      <a:gd name="T20" fmla="*/ 1 w 6"/>
                      <a:gd name="T21"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4">
                        <a:moveTo>
                          <a:pt x="1" y="1"/>
                        </a:moveTo>
                        <a:cubicBezTo>
                          <a:pt x="0" y="2"/>
                          <a:pt x="0" y="3"/>
                          <a:pt x="1" y="4"/>
                        </a:cubicBezTo>
                        <a:cubicBezTo>
                          <a:pt x="2" y="4"/>
                          <a:pt x="2" y="4"/>
                          <a:pt x="2" y="4"/>
                        </a:cubicBezTo>
                        <a:cubicBezTo>
                          <a:pt x="3" y="3"/>
                          <a:pt x="3" y="2"/>
                          <a:pt x="4" y="2"/>
                        </a:cubicBezTo>
                        <a:cubicBezTo>
                          <a:pt x="4" y="2"/>
                          <a:pt x="5" y="2"/>
                          <a:pt x="5" y="1"/>
                        </a:cubicBezTo>
                        <a:cubicBezTo>
                          <a:pt x="6" y="1"/>
                          <a:pt x="5" y="0"/>
                          <a:pt x="5" y="0"/>
                        </a:cubicBezTo>
                        <a:cubicBezTo>
                          <a:pt x="4" y="1"/>
                          <a:pt x="3" y="0"/>
                          <a:pt x="2" y="1"/>
                        </a:cubicBezTo>
                        <a:cubicBezTo>
                          <a:pt x="1" y="1"/>
                          <a:pt x="1" y="2"/>
                          <a:pt x="1" y="3"/>
                        </a:cubicBezTo>
                        <a:cubicBezTo>
                          <a:pt x="1" y="3"/>
                          <a:pt x="2" y="3"/>
                          <a:pt x="2" y="3"/>
                        </a:cubicBezTo>
                        <a:cubicBezTo>
                          <a:pt x="2" y="3"/>
                          <a:pt x="2" y="2"/>
                          <a:pt x="2" y="1"/>
                        </a:cubicBezTo>
                        <a:cubicBezTo>
                          <a:pt x="2" y="0"/>
                          <a:pt x="1"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2" name="Freeform 100"/>
                  <p:cNvSpPr/>
                  <p:nvPr/>
                </p:nvSpPr>
                <p:spPr bwMode="auto">
                  <a:xfrm>
                    <a:off x="1066800" y="2141538"/>
                    <a:ext cx="46038" cy="42863"/>
                  </a:xfrm>
                  <a:custGeom>
                    <a:avLst/>
                    <a:gdLst>
                      <a:gd name="T0" fmla="*/ 20 w 44"/>
                      <a:gd name="T1" fmla="*/ 29 h 40"/>
                      <a:gd name="T2" fmla="*/ 26 w 44"/>
                      <a:gd name="T3" fmla="*/ 25 h 40"/>
                      <a:gd name="T4" fmla="*/ 22 w 44"/>
                      <a:gd name="T5" fmla="*/ 28 h 40"/>
                      <a:gd name="T6" fmla="*/ 26 w 44"/>
                      <a:gd name="T7" fmla="*/ 16 h 40"/>
                      <a:gd name="T8" fmla="*/ 19 w 44"/>
                      <a:gd name="T9" fmla="*/ 17 h 40"/>
                      <a:gd name="T10" fmla="*/ 17 w 44"/>
                      <a:gd name="T11" fmla="*/ 27 h 40"/>
                      <a:gd name="T12" fmla="*/ 14 w 44"/>
                      <a:gd name="T13" fmla="*/ 35 h 40"/>
                      <a:gd name="T14" fmla="*/ 13 w 44"/>
                      <a:gd name="T15" fmla="*/ 21 h 40"/>
                      <a:gd name="T16" fmla="*/ 8 w 44"/>
                      <a:gd name="T17" fmla="*/ 23 h 40"/>
                      <a:gd name="T18" fmla="*/ 6 w 44"/>
                      <a:gd name="T19" fmla="*/ 22 h 40"/>
                      <a:gd name="T20" fmla="*/ 4 w 44"/>
                      <a:gd name="T21" fmla="*/ 25 h 40"/>
                      <a:gd name="T22" fmla="*/ 1 w 44"/>
                      <a:gd name="T23" fmla="*/ 23 h 40"/>
                      <a:gd name="T24" fmla="*/ 14 w 44"/>
                      <a:gd name="T25" fmla="*/ 13 h 40"/>
                      <a:gd name="T26" fmla="*/ 17 w 44"/>
                      <a:gd name="T27" fmla="*/ 11 h 40"/>
                      <a:gd name="T28" fmla="*/ 10 w 44"/>
                      <a:gd name="T29" fmla="*/ 17 h 40"/>
                      <a:gd name="T30" fmla="*/ 34 w 44"/>
                      <a:gd name="T31" fmla="*/ 18 h 40"/>
                      <a:gd name="T32" fmla="*/ 15 w 44"/>
                      <a:gd name="T33" fmla="*/ 34 h 40"/>
                      <a:gd name="T34" fmla="*/ 9 w 44"/>
                      <a:gd name="T35" fmla="*/ 35 h 40"/>
                      <a:gd name="T36" fmla="*/ 9 w 44"/>
                      <a:gd name="T37" fmla="*/ 28 h 40"/>
                      <a:gd name="T38" fmla="*/ 8 w 44"/>
                      <a:gd name="T39" fmla="*/ 24 h 40"/>
                      <a:gd name="T40" fmla="*/ 10 w 44"/>
                      <a:gd name="T41" fmla="*/ 17 h 40"/>
                      <a:gd name="T42" fmla="*/ 13 w 44"/>
                      <a:gd name="T43" fmla="*/ 24 h 40"/>
                      <a:gd name="T44" fmla="*/ 17 w 44"/>
                      <a:gd name="T45" fmla="*/ 25 h 40"/>
                      <a:gd name="T46" fmla="*/ 20 w 44"/>
                      <a:gd name="T47" fmla="*/ 18 h 40"/>
                      <a:gd name="T48" fmla="*/ 24 w 44"/>
                      <a:gd name="T49" fmla="*/ 23 h 40"/>
                      <a:gd name="T50" fmla="*/ 27 w 44"/>
                      <a:gd name="T51" fmla="*/ 20 h 40"/>
                      <a:gd name="T52" fmla="*/ 33 w 44"/>
                      <a:gd name="T53" fmla="*/ 17 h 40"/>
                      <a:gd name="T54" fmla="*/ 32 w 44"/>
                      <a:gd name="T55" fmla="*/ 13 h 40"/>
                      <a:gd name="T56" fmla="*/ 30 w 44"/>
                      <a:gd name="T57" fmla="*/ 11 h 40"/>
                      <a:gd name="T58" fmla="*/ 29 w 44"/>
                      <a:gd name="T59" fmla="*/ 18 h 40"/>
                      <a:gd name="T60" fmla="*/ 24 w 44"/>
                      <a:gd name="T61" fmla="*/ 23 h 40"/>
                      <a:gd name="T62" fmla="*/ 24 w 44"/>
                      <a:gd name="T63" fmla="*/ 12 h 40"/>
                      <a:gd name="T64" fmla="*/ 23 w 44"/>
                      <a:gd name="T65" fmla="*/ 14 h 40"/>
                      <a:gd name="T66" fmla="*/ 21 w 44"/>
                      <a:gd name="T67" fmla="*/ 25 h 40"/>
                      <a:gd name="T68" fmla="*/ 17 w 44"/>
                      <a:gd name="T69" fmla="*/ 25 h 40"/>
                      <a:gd name="T70" fmla="*/ 17 w 44"/>
                      <a:gd name="T71" fmla="*/ 14 h 40"/>
                      <a:gd name="T72" fmla="*/ 13 w 44"/>
                      <a:gd name="T73" fmla="*/ 15 h 40"/>
                      <a:gd name="T74" fmla="*/ 8 w 44"/>
                      <a:gd name="T75" fmla="*/ 22 h 40"/>
                      <a:gd name="T76" fmla="*/ 7 w 44"/>
                      <a:gd name="T77" fmla="*/ 27 h 40"/>
                      <a:gd name="T78" fmla="*/ 6 w 44"/>
                      <a:gd name="T79" fmla="*/ 30 h 40"/>
                      <a:gd name="T80" fmla="*/ 10 w 44"/>
                      <a:gd name="T81" fmla="*/ 34 h 40"/>
                      <a:gd name="T82" fmla="*/ 13 w 44"/>
                      <a:gd name="T83" fmla="*/ 39 h 40"/>
                      <a:gd name="T84" fmla="*/ 15 w 44"/>
                      <a:gd name="T85" fmla="*/ 38 h 40"/>
                      <a:gd name="T86" fmla="*/ 17 w 44"/>
                      <a:gd name="T87" fmla="*/ 35 h 40"/>
                      <a:gd name="T88" fmla="*/ 9 w 44"/>
                      <a:gd name="T89" fmla="*/ 16 h 40"/>
                      <a:gd name="T90" fmla="*/ 16 w 44"/>
                      <a:gd name="T91" fmla="*/ 10 h 40"/>
                      <a:gd name="T92" fmla="*/ 17 w 44"/>
                      <a:gd name="T93" fmla="*/ 12 h 40"/>
                      <a:gd name="T94" fmla="*/ 2 w 44"/>
                      <a:gd name="T95" fmla="*/ 24 h 40"/>
                      <a:gd name="T96" fmla="*/ 5 w 44"/>
                      <a:gd name="T97" fmla="*/ 23 h 40"/>
                      <a:gd name="T98" fmla="*/ 5 w 44"/>
                      <a:gd name="T99" fmla="*/ 27 h 40"/>
                      <a:gd name="T100" fmla="*/ 8 w 44"/>
                      <a:gd name="T101" fmla="*/ 34 h 40"/>
                      <a:gd name="T102" fmla="*/ 9 w 44"/>
                      <a:gd name="T103" fmla="*/ 27 h 40"/>
                      <a:gd name="T104" fmla="*/ 14 w 44"/>
                      <a:gd name="T105" fmla="*/ 24 h 40"/>
                      <a:gd name="T106" fmla="*/ 16 w 44"/>
                      <a:gd name="T107" fmla="*/ 23 h 40"/>
                      <a:gd name="T108" fmla="*/ 17 w 44"/>
                      <a:gd name="T109" fmla="*/ 32 h 40"/>
                      <a:gd name="T110" fmla="*/ 21 w 44"/>
                      <a:gd name="T111" fmla="*/ 24 h 40"/>
                      <a:gd name="T112" fmla="*/ 25 w 44"/>
                      <a:gd name="T113" fmla="*/ 15 h 40"/>
                      <a:gd name="T114" fmla="*/ 26 w 44"/>
                      <a:gd name="T115" fmla="*/ 21 h 40"/>
                      <a:gd name="T116" fmla="*/ 26 w 44"/>
                      <a:gd name="T117" fmla="*/ 25 h 40"/>
                      <a:gd name="T118" fmla="*/ 22 w 44"/>
                      <a:gd name="T119" fmla="*/ 29 h 40"/>
                      <a:gd name="T120" fmla="*/ 19 w 44"/>
                      <a:gd name="T121" fmla="*/ 29 h 40"/>
                      <a:gd name="T122" fmla="*/ 20 w 44"/>
                      <a:gd name="T123" fmla="*/ 2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4" h="40">
                        <a:moveTo>
                          <a:pt x="20" y="22"/>
                        </a:moveTo>
                        <a:cubicBezTo>
                          <a:pt x="20" y="24"/>
                          <a:pt x="20" y="27"/>
                          <a:pt x="19" y="29"/>
                        </a:cubicBezTo>
                        <a:cubicBezTo>
                          <a:pt x="19" y="30"/>
                          <a:pt x="20" y="30"/>
                          <a:pt x="20" y="29"/>
                        </a:cubicBezTo>
                        <a:cubicBezTo>
                          <a:pt x="23" y="23"/>
                          <a:pt x="21" y="28"/>
                          <a:pt x="20" y="30"/>
                        </a:cubicBezTo>
                        <a:cubicBezTo>
                          <a:pt x="20" y="31"/>
                          <a:pt x="21" y="31"/>
                          <a:pt x="21" y="30"/>
                        </a:cubicBezTo>
                        <a:cubicBezTo>
                          <a:pt x="23" y="28"/>
                          <a:pt x="24" y="27"/>
                          <a:pt x="26" y="25"/>
                        </a:cubicBezTo>
                        <a:cubicBezTo>
                          <a:pt x="27" y="24"/>
                          <a:pt x="26" y="23"/>
                          <a:pt x="25" y="24"/>
                        </a:cubicBezTo>
                        <a:cubicBezTo>
                          <a:pt x="24" y="25"/>
                          <a:pt x="23" y="26"/>
                          <a:pt x="21" y="27"/>
                        </a:cubicBezTo>
                        <a:cubicBezTo>
                          <a:pt x="22" y="28"/>
                          <a:pt x="22" y="28"/>
                          <a:pt x="22" y="28"/>
                        </a:cubicBezTo>
                        <a:cubicBezTo>
                          <a:pt x="25" y="25"/>
                          <a:pt x="28" y="22"/>
                          <a:pt x="30" y="18"/>
                        </a:cubicBezTo>
                        <a:cubicBezTo>
                          <a:pt x="30" y="18"/>
                          <a:pt x="29" y="18"/>
                          <a:pt x="29" y="18"/>
                        </a:cubicBezTo>
                        <a:cubicBezTo>
                          <a:pt x="26" y="18"/>
                          <a:pt x="24" y="20"/>
                          <a:pt x="26" y="16"/>
                        </a:cubicBezTo>
                        <a:cubicBezTo>
                          <a:pt x="26" y="15"/>
                          <a:pt x="25" y="15"/>
                          <a:pt x="25" y="15"/>
                        </a:cubicBezTo>
                        <a:cubicBezTo>
                          <a:pt x="24" y="16"/>
                          <a:pt x="24" y="18"/>
                          <a:pt x="23" y="19"/>
                        </a:cubicBezTo>
                        <a:cubicBezTo>
                          <a:pt x="21" y="23"/>
                          <a:pt x="20" y="20"/>
                          <a:pt x="19" y="17"/>
                        </a:cubicBezTo>
                        <a:cubicBezTo>
                          <a:pt x="19" y="17"/>
                          <a:pt x="18" y="17"/>
                          <a:pt x="18" y="17"/>
                        </a:cubicBezTo>
                        <a:cubicBezTo>
                          <a:pt x="17" y="21"/>
                          <a:pt x="17" y="25"/>
                          <a:pt x="16" y="29"/>
                        </a:cubicBezTo>
                        <a:cubicBezTo>
                          <a:pt x="17" y="30"/>
                          <a:pt x="17" y="29"/>
                          <a:pt x="17" y="27"/>
                        </a:cubicBezTo>
                        <a:cubicBezTo>
                          <a:pt x="17" y="25"/>
                          <a:pt x="17" y="23"/>
                          <a:pt x="17" y="21"/>
                        </a:cubicBezTo>
                        <a:cubicBezTo>
                          <a:pt x="17" y="20"/>
                          <a:pt x="15" y="20"/>
                          <a:pt x="15" y="21"/>
                        </a:cubicBezTo>
                        <a:cubicBezTo>
                          <a:pt x="14" y="25"/>
                          <a:pt x="14" y="30"/>
                          <a:pt x="14" y="35"/>
                        </a:cubicBezTo>
                        <a:cubicBezTo>
                          <a:pt x="14" y="36"/>
                          <a:pt x="15" y="36"/>
                          <a:pt x="15" y="35"/>
                        </a:cubicBezTo>
                        <a:cubicBezTo>
                          <a:pt x="16" y="30"/>
                          <a:pt x="15" y="26"/>
                          <a:pt x="14" y="21"/>
                        </a:cubicBezTo>
                        <a:cubicBezTo>
                          <a:pt x="14" y="20"/>
                          <a:pt x="13" y="20"/>
                          <a:pt x="13" y="21"/>
                        </a:cubicBezTo>
                        <a:cubicBezTo>
                          <a:pt x="12" y="24"/>
                          <a:pt x="11" y="29"/>
                          <a:pt x="12" y="32"/>
                        </a:cubicBezTo>
                        <a:cubicBezTo>
                          <a:pt x="11" y="29"/>
                          <a:pt x="11" y="25"/>
                          <a:pt x="10" y="22"/>
                        </a:cubicBezTo>
                        <a:cubicBezTo>
                          <a:pt x="10" y="22"/>
                          <a:pt x="8" y="22"/>
                          <a:pt x="8" y="23"/>
                        </a:cubicBezTo>
                        <a:cubicBezTo>
                          <a:pt x="8" y="25"/>
                          <a:pt x="8" y="27"/>
                          <a:pt x="8" y="29"/>
                        </a:cubicBezTo>
                        <a:cubicBezTo>
                          <a:pt x="8" y="32"/>
                          <a:pt x="9" y="33"/>
                          <a:pt x="8" y="30"/>
                        </a:cubicBezTo>
                        <a:cubicBezTo>
                          <a:pt x="8" y="27"/>
                          <a:pt x="6" y="25"/>
                          <a:pt x="6" y="22"/>
                        </a:cubicBezTo>
                        <a:cubicBezTo>
                          <a:pt x="6" y="21"/>
                          <a:pt x="5" y="21"/>
                          <a:pt x="4" y="21"/>
                        </a:cubicBezTo>
                        <a:cubicBezTo>
                          <a:pt x="4" y="23"/>
                          <a:pt x="4" y="24"/>
                          <a:pt x="4" y="25"/>
                        </a:cubicBezTo>
                        <a:cubicBezTo>
                          <a:pt x="5" y="25"/>
                          <a:pt x="5" y="25"/>
                          <a:pt x="4" y="25"/>
                        </a:cubicBezTo>
                        <a:cubicBezTo>
                          <a:pt x="5" y="30"/>
                          <a:pt x="4" y="22"/>
                          <a:pt x="4" y="21"/>
                        </a:cubicBezTo>
                        <a:cubicBezTo>
                          <a:pt x="4" y="21"/>
                          <a:pt x="3" y="21"/>
                          <a:pt x="3" y="21"/>
                        </a:cubicBezTo>
                        <a:cubicBezTo>
                          <a:pt x="2" y="21"/>
                          <a:pt x="1" y="22"/>
                          <a:pt x="1" y="23"/>
                        </a:cubicBezTo>
                        <a:cubicBezTo>
                          <a:pt x="0" y="23"/>
                          <a:pt x="1" y="24"/>
                          <a:pt x="2" y="24"/>
                        </a:cubicBezTo>
                        <a:cubicBezTo>
                          <a:pt x="5" y="20"/>
                          <a:pt x="9" y="18"/>
                          <a:pt x="13" y="15"/>
                        </a:cubicBezTo>
                        <a:cubicBezTo>
                          <a:pt x="15" y="15"/>
                          <a:pt x="15" y="14"/>
                          <a:pt x="14" y="13"/>
                        </a:cubicBezTo>
                        <a:cubicBezTo>
                          <a:pt x="12" y="15"/>
                          <a:pt x="10" y="16"/>
                          <a:pt x="8" y="18"/>
                        </a:cubicBezTo>
                        <a:cubicBezTo>
                          <a:pt x="8" y="18"/>
                          <a:pt x="9" y="19"/>
                          <a:pt x="9" y="19"/>
                        </a:cubicBezTo>
                        <a:cubicBezTo>
                          <a:pt x="11" y="16"/>
                          <a:pt x="14" y="13"/>
                          <a:pt x="17" y="11"/>
                        </a:cubicBezTo>
                        <a:cubicBezTo>
                          <a:pt x="16" y="10"/>
                          <a:pt x="16" y="10"/>
                          <a:pt x="16" y="10"/>
                        </a:cubicBezTo>
                        <a:cubicBezTo>
                          <a:pt x="14" y="12"/>
                          <a:pt x="12" y="14"/>
                          <a:pt x="9" y="16"/>
                        </a:cubicBezTo>
                        <a:cubicBezTo>
                          <a:pt x="10" y="16"/>
                          <a:pt x="10" y="17"/>
                          <a:pt x="10" y="17"/>
                        </a:cubicBezTo>
                        <a:cubicBezTo>
                          <a:pt x="14" y="15"/>
                          <a:pt x="18" y="12"/>
                          <a:pt x="22" y="10"/>
                        </a:cubicBezTo>
                        <a:cubicBezTo>
                          <a:pt x="24" y="9"/>
                          <a:pt x="27" y="8"/>
                          <a:pt x="30" y="8"/>
                        </a:cubicBezTo>
                        <a:cubicBezTo>
                          <a:pt x="37" y="7"/>
                          <a:pt x="37" y="14"/>
                          <a:pt x="34" y="18"/>
                        </a:cubicBezTo>
                        <a:cubicBezTo>
                          <a:pt x="32" y="22"/>
                          <a:pt x="25" y="24"/>
                          <a:pt x="21" y="27"/>
                        </a:cubicBezTo>
                        <a:cubicBezTo>
                          <a:pt x="20" y="27"/>
                          <a:pt x="16" y="33"/>
                          <a:pt x="16" y="33"/>
                        </a:cubicBezTo>
                        <a:cubicBezTo>
                          <a:pt x="16" y="33"/>
                          <a:pt x="16" y="33"/>
                          <a:pt x="15" y="34"/>
                        </a:cubicBezTo>
                        <a:cubicBezTo>
                          <a:pt x="15" y="34"/>
                          <a:pt x="15" y="38"/>
                          <a:pt x="14" y="36"/>
                        </a:cubicBezTo>
                        <a:cubicBezTo>
                          <a:pt x="14" y="36"/>
                          <a:pt x="13" y="37"/>
                          <a:pt x="13" y="37"/>
                        </a:cubicBezTo>
                        <a:cubicBezTo>
                          <a:pt x="13" y="39"/>
                          <a:pt x="9" y="34"/>
                          <a:pt x="9" y="35"/>
                        </a:cubicBezTo>
                        <a:cubicBezTo>
                          <a:pt x="5" y="32"/>
                          <a:pt x="10" y="36"/>
                          <a:pt x="11" y="37"/>
                        </a:cubicBezTo>
                        <a:cubicBezTo>
                          <a:pt x="12" y="37"/>
                          <a:pt x="12" y="36"/>
                          <a:pt x="12" y="36"/>
                        </a:cubicBezTo>
                        <a:cubicBezTo>
                          <a:pt x="10" y="33"/>
                          <a:pt x="7" y="32"/>
                          <a:pt x="9" y="28"/>
                        </a:cubicBezTo>
                        <a:cubicBezTo>
                          <a:pt x="11" y="26"/>
                          <a:pt x="11" y="22"/>
                          <a:pt x="11" y="19"/>
                        </a:cubicBezTo>
                        <a:cubicBezTo>
                          <a:pt x="11" y="19"/>
                          <a:pt x="9" y="18"/>
                          <a:pt x="9" y="19"/>
                        </a:cubicBezTo>
                        <a:cubicBezTo>
                          <a:pt x="9" y="21"/>
                          <a:pt x="8" y="22"/>
                          <a:pt x="8" y="24"/>
                        </a:cubicBezTo>
                        <a:cubicBezTo>
                          <a:pt x="8" y="21"/>
                          <a:pt x="11" y="18"/>
                          <a:pt x="12" y="16"/>
                        </a:cubicBezTo>
                        <a:cubicBezTo>
                          <a:pt x="12" y="16"/>
                          <a:pt x="11" y="15"/>
                          <a:pt x="11" y="15"/>
                        </a:cubicBezTo>
                        <a:cubicBezTo>
                          <a:pt x="10" y="16"/>
                          <a:pt x="10" y="17"/>
                          <a:pt x="10" y="17"/>
                        </a:cubicBezTo>
                        <a:cubicBezTo>
                          <a:pt x="8" y="20"/>
                          <a:pt x="8" y="20"/>
                          <a:pt x="10" y="19"/>
                        </a:cubicBezTo>
                        <a:cubicBezTo>
                          <a:pt x="11" y="19"/>
                          <a:pt x="12" y="20"/>
                          <a:pt x="13" y="20"/>
                        </a:cubicBezTo>
                        <a:cubicBezTo>
                          <a:pt x="13" y="21"/>
                          <a:pt x="13" y="23"/>
                          <a:pt x="13" y="24"/>
                        </a:cubicBezTo>
                        <a:cubicBezTo>
                          <a:pt x="13" y="25"/>
                          <a:pt x="14" y="25"/>
                          <a:pt x="14" y="25"/>
                        </a:cubicBezTo>
                        <a:cubicBezTo>
                          <a:pt x="15" y="23"/>
                          <a:pt x="15" y="22"/>
                          <a:pt x="16" y="20"/>
                        </a:cubicBezTo>
                        <a:cubicBezTo>
                          <a:pt x="18" y="15"/>
                          <a:pt x="17" y="23"/>
                          <a:pt x="17" y="25"/>
                        </a:cubicBezTo>
                        <a:cubicBezTo>
                          <a:pt x="17" y="25"/>
                          <a:pt x="17" y="25"/>
                          <a:pt x="18" y="25"/>
                        </a:cubicBezTo>
                        <a:cubicBezTo>
                          <a:pt x="18" y="22"/>
                          <a:pt x="19" y="19"/>
                          <a:pt x="20" y="16"/>
                        </a:cubicBezTo>
                        <a:cubicBezTo>
                          <a:pt x="19" y="15"/>
                          <a:pt x="19" y="16"/>
                          <a:pt x="20" y="18"/>
                        </a:cubicBezTo>
                        <a:cubicBezTo>
                          <a:pt x="19" y="20"/>
                          <a:pt x="20" y="21"/>
                          <a:pt x="22" y="20"/>
                        </a:cubicBezTo>
                        <a:cubicBezTo>
                          <a:pt x="23" y="11"/>
                          <a:pt x="20" y="30"/>
                          <a:pt x="23" y="18"/>
                        </a:cubicBezTo>
                        <a:cubicBezTo>
                          <a:pt x="25" y="9"/>
                          <a:pt x="24" y="20"/>
                          <a:pt x="24" y="23"/>
                        </a:cubicBezTo>
                        <a:cubicBezTo>
                          <a:pt x="24" y="23"/>
                          <a:pt x="25" y="23"/>
                          <a:pt x="25" y="23"/>
                        </a:cubicBezTo>
                        <a:cubicBezTo>
                          <a:pt x="26" y="20"/>
                          <a:pt x="26" y="17"/>
                          <a:pt x="26" y="14"/>
                        </a:cubicBezTo>
                        <a:cubicBezTo>
                          <a:pt x="27" y="8"/>
                          <a:pt x="27" y="19"/>
                          <a:pt x="27" y="20"/>
                        </a:cubicBezTo>
                        <a:cubicBezTo>
                          <a:pt x="27" y="21"/>
                          <a:pt x="29" y="21"/>
                          <a:pt x="29" y="20"/>
                        </a:cubicBezTo>
                        <a:cubicBezTo>
                          <a:pt x="29" y="18"/>
                          <a:pt x="31" y="8"/>
                          <a:pt x="31" y="17"/>
                        </a:cubicBezTo>
                        <a:cubicBezTo>
                          <a:pt x="31" y="18"/>
                          <a:pt x="33" y="18"/>
                          <a:pt x="33" y="17"/>
                        </a:cubicBezTo>
                        <a:cubicBezTo>
                          <a:pt x="33" y="15"/>
                          <a:pt x="33" y="14"/>
                          <a:pt x="35" y="13"/>
                        </a:cubicBezTo>
                        <a:cubicBezTo>
                          <a:pt x="36" y="12"/>
                          <a:pt x="35" y="11"/>
                          <a:pt x="34" y="11"/>
                        </a:cubicBezTo>
                        <a:cubicBezTo>
                          <a:pt x="33" y="12"/>
                          <a:pt x="33" y="12"/>
                          <a:pt x="32" y="13"/>
                        </a:cubicBezTo>
                        <a:cubicBezTo>
                          <a:pt x="30" y="16"/>
                          <a:pt x="33" y="14"/>
                          <a:pt x="33" y="15"/>
                        </a:cubicBezTo>
                        <a:cubicBezTo>
                          <a:pt x="33" y="14"/>
                          <a:pt x="32" y="12"/>
                          <a:pt x="31" y="11"/>
                        </a:cubicBezTo>
                        <a:cubicBezTo>
                          <a:pt x="31" y="11"/>
                          <a:pt x="30" y="11"/>
                          <a:pt x="30" y="11"/>
                        </a:cubicBezTo>
                        <a:cubicBezTo>
                          <a:pt x="30" y="12"/>
                          <a:pt x="29" y="13"/>
                          <a:pt x="29" y="13"/>
                        </a:cubicBezTo>
                        <a:cubicBezTo>
                          <a:pt x="29" y="14"/>
                          <a:pt x="29" y="15"/>
                          <a:pt x="28" y="15"/>
                        </a:cubicBezTo>
                        <a:cubicBezTo>
                          <a:pt x="27" y="17"/>
                          <a:pt x="27" y="18"/>
                          <a:pt x="29" y="18"/>
                        </a:cubicBezTo>
                        <a:cubicBezTo>
                          <a:pt x="29" y="14"/>
                          <a:pt x="29" y="11"/>
                          <a:pt x="28" y="8"/>
                        </a:cubicBezTo>
                        <a:cubicBezTo>
                          <a:pt x="28" y="7"/>
                          <a:pt x="27" y="7"/>
                          <a:pt x="27" y="8"/>
                        </a:cubicBezTo>
                        <a:cubicBezTo>
                          <a:pt x="24" y="12"/>
                          <a:pt x="24" y="18"/>
                          <a:pt x="24" y="23"/>
                        </a:cubicBezTo>
                        <a:cubicBezTo>
                          <a:pt x="24" y="24"/>
                          <a:pt x="25" y="24"/>
                          <a:pt x="25" y="23"/>
                        </a:cubicBezTo>
                        <a:cubicBezTo>
                          <a:pt x="26" y="19"/>
                          <a:pt x="26" y="16"/>
                          <a:pt x="26" y="12"/>
                        </a:cubicBezTo>
                        <a:cubicBezTo>
                          <a:pt x="25" y="11"/>
                          <a:pt x="25" y="11"/>
                          <a:pt x="24" y="12"/>
                        </a:cubicBezTo>
                        <a:cubicBezTo>
                          <a:pt x="22" y="15"/>
                          <a:pt x="21" y="19"/>
                          <a:pt x="21" y="24"/>
                        </a:cubicBezTo>
                        <a:cubicBezTo>
                          <a:pt x="21" y="24"/>
                          <a:pt x="22" y="25"/>
                          <a:pt x="23" y="24"/>
                        </a:cubicBezTo>
                        <a:cubicBezTo>
                          <a:pt x="23" y="20"/>
                          <a:pt x="23" y="18"/>
                          <a:pt x="23" y="14"/>
                        </a:cubicBezTo>
                        <a:cubicBezTo>
                          <a:pt x="23" y="14"/>
                          <a:pt x="21" y="14"/>
                          <a:pt x="21" y="14"/>
                        </a:cubicBezTo>
                        <a:cubicBezTo>
                          <a:pt x="20" y="18"/>
                          <a:pt x="20" y="21"/>
                          <a:pt x="19" y="25"/>
                        </a:cubicBezTo>
                        <a:cubicBezTo>
                          <a:pt x="19" y="26"/>
                          <a:pt x="21" y="26"/>
                          <a:pt x="21" y="25"/>
                        </a:cubicBezTo>
                        <a:cubicBezTo>
                          <a:pt x="22" y="21"/>
                          <a:pt x="22" y="17"/>
                          <a:pt x="21" y="13"/>
                        </a:cubicBezTo>
                        <a:cubicBezTo>
                          <a:pt x="21" y="12"/>
                          <a:pt x="20" y="12"/>
                          <a:pt x="20" y="13"/>
                        </a:cubicBezTo>
                        <a:cubicBezTo>
                          <a:pt x="19" y="17"/>
                          <a:pt x="17" y="21"/>
                          <a:pt x="17" y="25"/>
                        </a:cubicBezTo>
                        <a:cubicBezTo>
                          <a:pt x="16" y="26"/>
                          <a:pt x="18" y="26"/>
                          <a:pt x="18" y="25"/>
                        </a:cubicBezTo>
                        <a:cubicBezTo>
                          <a:pt x="19" y="21"/>
                          <a:pt x="19" y="18"/>
                          <a:pt x="19" y="14"/>
                        </a:cubicBezTo>
                        <a:cubicBezTo>
                          <a:pt x="18" y="13"/>
                          <a:pt x="17" y="13"/>
                          <a:pt x="17" y="14"/>
                        </a:cubicBezTo>
                        <a:cubicBezTo>
                          <a:pt x="16" y="16"/>
                          <a:pt x="15" y="18"/>
                          <a:pt x="14" y="20"/>
                        </a:cubicBezTo>
                        <a:cubicBezTo>
                          <a:pt x="14" y="23"/>
                          <a:pt x="14" y="23"/>
                          <a:pt x="14" y="20"/>
                        </a:cubicBezTo>
                        <a:cubicBezTo>
                          <a:pt x="14" y="18"/>
                          <a:pt x="14" y="17"/>
                          <a:pt x="13" y="15"/>
                        </a:cubicBezTo>
                        <a:cubicBezTo>
                          <a:pt x="13" y="15"/>
                          <a:pt x="13" y="14"/>
                          <a:pt x="12" y="15"/>
                        </a:cubicBezTo>
                        <a:cubicBezTo>
                          <a:pt x="10" y="17"/>
                          <a:pt x="8" y="19"/>
                          <a:pt x="7" y="22"/>
                        </a:cubicBezTo>
                        <a:cubicBezTo>
                          <a:pt x="7" y="23"/>
                          <a:pt x="8" y="23"/>
                          <a:pt x="8" y="22"/>
                        </a:cubicBezTo>
                        <a:cubicBezTo>
                          <a:pt x="10" y="20"/>
                          <a:pt x="11" y="18"/>
                          <a:pt x="12" y="16"/>
                        </a:cubicBezTo>
                        <a:cubicBezTo>
                          <a:pt x="12" y="15"/>
                          <a:pt x="11" y="14"/>
                          <a:pt x="11" y="15"/>
                        </a:cubicBezTo>
                        <a:cubicBezTo>
                          <a:pt x="9" y="19"/>
                          <a:pt x="7" y="22"/>
                          <a:pt x="7" y="27"/>
                        </a:cubicBezTo>
                        <a:cubicBezTo>
                          <a:pt x="7" y="27"/>
                          <a:pt x="8" y="28"/>
                          <a:pt x="9" y="27"/>
                        </a:cubicBezTo>
                        <a:cubicBezTo>
                          <a:pt x="9" y="25"/>
                          <a:pt x="9" y="23"/>
                          <a:pt x="9" y="21"/>
                        </a:cubicBezTo>
                        <a:cubicBezTo>
                          <a:pt x="9" y="24"/>
                          <a:pt x="9" y="28"/>
                          <a:pt x="6" y="30"/>
                        </a:cubicBezTo>
                        <a:cubicBezTo>
                          <a:pt x="6" y="30"/>
                          <a:pt x="6" y="31"/>
                          <a:pt x="6" y="31"/>
                        </a:cubicBezTo>
                        <a:cubicBezTo>
                          <a:pt x="7" y="32"/>
                          <a:pt x="8" y="33"/>
                          <a:pt x="9" y="34"/>
                        </a:cubicBezTo>
                        <a:cubicBezTo>
                          <a:pt x="9" y="34"/>
                          <a:pt x="10" y="34"/>
                          <a:pt x="10" y="34"/>
                        </a:cubicBezTo>
                        <a:cubicBezTo>
                          <a:pt x="9" y="34"/>
                          <a:pt x="8" y="33"/>
                          <a:pt x="7" y="32"/>
                        </a:cubicBezTo>
                        <a:cubicBezTo>
                          <a:pt x="6" y="31"/>
                          <a:pt x="5" y="33"/>
                          <a:pt x="6" y="33"/>
                        </a:cubicBezTo>
                        <a:cubicBezTo>
                          <a:pt x="8" y="36"/>
                          <a:pt x="10" y="38"/>
                          <a:pt x="13" y="39"/>
                        </a:cubicBezTo>
                        <a:cubicBezTo>
                          <a:pt x="13" y="40"/>
                          <a:pt x="14" y="39"/>
                          <a:pt x="14" y="39"/>
                        </a:cubicBezTo>
                        <a:cubicBezTo>
                          <a:pt x="14" y="39"/>
                          <a:pt x="14" y="39"/>
                          <a:pt x="14" y="39"/>
                        </a:cubicBezTo>
                        <a:cubicBezTo>
                          <a:pt x="15" y="39"/>
                          <a:pt x="15" y="38"/>
                          <a:pt x="15" y="38"/>
                        </a:cubicBezTo>
                        <a:cubicBezTo>
                          <a:pt x="14" y="37"/>
                          <a:pt x="13" y="38"/>
                          <a:pt x="15" y="39"/>
                        </a:cubicBezTo>
                        <a:cubicBezTo>
                          <a:pt x="15" y="40"/>
                          <a:pt x="16" y="39"/>
                          <a:pt x="16" y="39"/>
                        </a:cubicBezTo>
                        <a:cubicBezTo>
                          <a:pt x="16" y="37"/>
                          <a:pt x="16" y="36"/>
                          <a:pt x="17" y="35"/>
                        </a:cubicBezTo>
                        <a:cubicBezTo>
                          <a:pt x="18" y="35"/>
                          <a:pt x="18" y="35"/>
                          <a:pt x="18" y="34"/>
                        </a:cubicBezTo>
                        <a:cubicBezTo>
                          <a:pt x="19" y="24"/>
                          <a:pt x="44" y="23"/>
                          <a:pt x="37" y="10"/>
                        </a:cubicBezTo>
                        <a:cubicBezTo>
                          <a:pt x="32" y="0"/>
                          <a:pt x="15" y="12"/>
                          <a:pt x="9" y="16"/>
                        </a:cubicBezTo>
                        <a:cubicBezTo>
                          <a:pt x="9" y="17"/>
                          <a:pt x="9" y="18"/>
                          <a:pt x="10" y="17"/>
                        </a:cubicBezTo>
                        <a:cubicBezTo>
                          <a:pt x="13" y="15"/>
                          <a:pt x="15" y="13"/>
                          <a:pt x="17" y="11"/>
                        </a:cubicBezTo>
                        <a:cubicBezTo>
                          <a:pt x="17" y="10"/>
                          <a:pt x="16" y="9"/>
                          <a:pt x="16" y="10"/>
                        </a:cubicBezTo>
                        <a:cubicBezTo>
                          <a:pt x="13" y="12"/>
                          <a:pt x="10" y="15"/>
                          <a:pt x="8" y="18"/>
                        </a:cubicBezTo>
                        <a:cubicBezTo>
                          <a:pt x="7" y="19"/>
                          <a:pt x="8" y="20"/>
                          <a:pt x="9" y="19"/>
                        </a:cubicBezTo>
                        <a:cubicBezTo>
                          <a:pt x="12" y="17"/>
                          <a:pt x="14" y="15"/>
                          <a:pt x="17" y="12"/>
                        </a:cubicBezTo>
                        <a:cubicBezTo>
                          <a:pt x="18" y="12"/>
                          <a:pt x="17" y="11"/>
                          <a:pt x="16" y="11"/>
                        </a:cubicBezTo>
                        <a:cubicBezTo>
                          <a:pt x="11" y="15"/>
                          <a:pt x="5" y="18"/>
                          <a:pt x="1" y="23"/>
                        </a:cubicBezTo>
                        <a:cubicBezTo>
                          <a:pt x="1" y="23"/>
                          <a:pt x="1" y="23"/>
                          <a:pt x="2" y="24"/>
                        </a:cubicBezTo>
                        <a:cubicBezTo>
                          <a:pt x="3" y="22"/>
                          <a:pt x="4" y="27"/>
                          <a:pt x="5" y="29"/>
                        </a:cubicBezTo>
                        <a:cubicBezTo>
                          <a:pt x="5" y="30"/>
                          <a:pt x="6" y="29"/>
                          <a:pt x="6" y="29"/>
                        </a:cubicBezTo>
                        <a:cubicBezTo>
                          <a:pt x="5" y="27"/>
                          <a:pt x="5" y="25"/>
                          <a:pt x="5" y="23"/>
                        </a:cubicBezTo>
                        <a:cubicBezTo>
                          <a:pt x="4" y="22"/>
                          <a:pt x="3" y="22"/>
                          <a:pt x="3" y="23"/>
                        </a:cubicBezTo>
                        <a:cubicBezTo>
                          <a:pt x="3" y="24"/>
                          <a:pt x="3" y="25"/>
                          <a:pt x="3" y="27"/>
                        </a:cubicBezTo>
                        <a:cubicBezTo>
                          <a:pt x="3" y="27"/>
                          <a:pt x="4" y="28"/>
                          <a:pt x="5" y="27"/>
                        </a:cubicBezTo>
                        <a:cubicBezTo>
                          <a:pt x="5" y="26"/>
                          <a:pt x="5" y="25"/>
                          <a:pt x="6" y="24"/>
                        </a:cubicBezTo>
                        <a:cubicBezTo>
                          <a:pt x="5" y="24"/>
                          <a:pt x="4" y="22"/>
                          <a:pt x="5" y="26"/>
                        </a:cubicBezTo>
                        <a:cubicBezTo>
                          <a:pt x="5" y="28"/>
                          <a:pt x="7" y="31"/>
                          <a:pt x="8" y="34"/>
                        </a:cubicBezTo>
                        <a:cubicBezTo>
                          <a:pt x="8" y="35"/>
                          <a:pt x="10" y="34"/>
                          <a:pt x="10" y="34"/>
                        </a:cubicBezTo>
                        <a:cubicBezTo>
                          <a:pt x="10" y="31"/>
                          <a:pt x="10" y="28"/>
                          <a:pt x="10" y="25"/>
                        </a:cubicBezTo>
                        <a:cubicBezTo>
                          <a:pt x="8" y="25"/>
                          <a:pt x="8" y="26"/>
                          <a:pt x="9" y="27"/>
                        </a:cubicBezTo>
                        <a:cubicBezTo>
                          <a:pt x="10" y="30"/>
                          <a:pt x="10" y="32"/>
                          <a:pt x="11" y="34"/>
                        </a:cubicBezTo>
                        <a:cubicBezTo>
                          <a:pt x="11" y="35"/>
                          <a:pt x="12" y="35"/>
                          <a:pt x="12" y="34"/>
                        </a:cubicBezTo>
                        <a:cubicBezTo>
                          <a:pt x="13" y="31"/>
                          <a:pt x="14" y="27"/>
                          <a:pt x="14" y="24"/>
                        </a:cubicBezTo>
                        <a:cubicBezTo>
                          <a:pt x="14" y="26"/>
                          <a:pt x="14" y="32"/>
                          <a:pt x="14" y="35"/>
                        </a:cubicBezTo>
                        <a:cubicBezTo>
                          <a:pt x="15" y="35"/>
                          <a:pt x="15" y="35"/>
                          <a:pt x="15" y="35"/>
                        </a:cubicBezTo>
                        <a:cubicBezTo>
                          <a:pt x="15" y="31"/>
                          <a:pt x="16" y="27"/>
                          <a:pt x="16" y="23"/>
                        </a:cubicBezTo>
                        <a:cubicBezTo>
                          <a:pt x="15" y="22"/>
                          <a:pt x="15" y="23"/>
                          <a:pt x="15" y="25"/>
                        </a:cubicBezTo>
                        <a:cubicBezTo>
                          <a:pt x="15" y="27"/>
                          <a:pt x="15" y="29"/>
                          <a:pt x="15" y="32"/>
                        </a:cubicBezTo>
                        <a:cubicBezTo>
                          <a:pt x="15" y="32"/>
                          <a:pt x="16" y="33"/>
                          <a:pt x="17" y="32"/>
                        </a:cubicBezTo>
                        <a:cubicBezTo>
                          <a:pt x="18" y="28"/>
                          <a:pt x="18" y="24"/>
                          <a:pt x="19" y="20"/>
                        </a:cubicBezTo>
                        <a:cubicBezTo>
                          <a:pt x="19" y="19"/>
                          <a:pt x="17" y="19"/>
                          <a:pt x="19" y="21"/>
                        </a:cubicBezTo>
                        <a:cubicBezTo>
                          <a:pt x="20" y="23"/>
                          <a:pt x="19" y="23"/>
                          <a:pt x="21" y="24"/>
                        </a:cubicBezTo>
                        <a:cubicBezTo>
                          <a:pt x="21" y="25"/>
                          <a:pt x="22" y="24"/>
                          <a:pt x="22" y="24"/>
                        </a:cubicBezTo>
                        <a:cubicBezTo>
                          <a:pt x="23" y="21"/>
                          <a:pt x="25" y="19"/>
                          <a:pt x="26" y="16"/>
                        </a:cubicBezTo>
                        <a:cubicBezTo>
                          <a:pt x="26" y="15"/>
                          <a:pt x="25" y="14"/>
                          <a:pt x="25" y="15"/>
                        </a:cubicBezTo>
                        <a:cubicBezTo>
                          <a:pt x="24" y="16"/>
                          <a:pt x="24" y="18"/>
                          <a:pt x="23" y="19"/>
                        </a:cubicBezTo>
                        <a:cubicBezTo>
                          <a:pt x="23" y="20"/>
                          <a:pt x="23" y="20"/>
                          <a:pt x="24" y="20"/>
                        </a:cubicBezTo>
                        <a:cubicBezTo>
                          <a:pt x="26" y="20"/>
                          <a:pt x="29" y="18"/>
                          <a:pt x="26" y="21"/>
                        </a:cubicBezTo>
                        <a:cubicBezTo>
                          <a:pt x="25" y="24"/>
                          <a:pt x="23" y="25"/>
                          <a:pt x="21" y="27"/>
                        </a:cubicBezTo>
                        <a:cubicBezTo>
                          <a:pt x="21" y="28"/>
                          <a:pt x="22" y="29"/>
                          <a:pt x="22" y="28"/>
                        </a:cubicBezTo>
                        <a:cubicBezTo>
                          <a:pt x="24" y="27"/>
                          <a:pt x="25" y="26"/>
                          <a:pt x="26" y="25"/>
                        </a:cubicBezTo>
                        <a:cubicBezTo>
                          <a:pt x="26" y="25"/>
                          <a:pt x="25" y="24"/>
                          <a:pt x="25" y="24"/>
                        </a:cubicBezTo>
                        <a:cubicBezTo>
                          <a:pt x="24" y="25"/>
                          <a:pt x="22" y="26"/>
                          <a:pt x="21" y="28"/>
                        </a:cubicBezTo>
                        <a:cubicBezTo>
                          <a:pt x="22" y="28"/>
                          <a:pt x="22" y="28"/>
                          <a:pt x="22" y="29"/>
                        </a:cubicBezTo>
                        <a:cubicBezTo>
                          <a:pt x="22" y="27"/>
                          <a:pt x="23" y="26"/>
                          <a:pt x="23" y="25"/>
                        </a:cubicBezTo>
                        <a:cubicBezTo>
                          <a:pt x="23" y="24"/>
                          <a:pt x="22" y="24"/>
                          <a:pt x="22" y="24"/>
                        </a:cubicBezTo>
                        <a:cubicBezTo>
                          <a:pt x="21" y="26"/>
                          <a:pt x="20" y="27"/>
                          <a:pt x="19" y="29"/>
                        </a:cubicBezTo>
                        <a:cubicBezTo>
                          <a:pt x="20" y="29"/>
                          <a:pt x="20" y="29"/>
                          <a:pt x="20" y="29"/>
                        </a:cubicBezTo>
                        <a:cubicBezTo>
                          <a:pt x="21" y="27"/>
                          <a:pt x="22" y="25"/>
                          <a:pt x="21" y="22"/>
                        </a:cubicBezTo>
                        <a:cubicBezTo>
                          <a:pt x="21" y="21"/>
                          <a:pt x="20" y="21"/>
                          <a:pt x="20" y="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3" name="Freeform 151"/>
                  <p:cNvSpPr/>
                  <p:nvPr/>
                </p:nvSpPr>
                <p:spPr bwMode="auto">
                  <a:xfrm>
                    <a:off x="889000" y="2473326"/>
                    <a:ext cx="82550" cy="85725"/>
                  </a:xfrm>
                  <a:custGeom>
                    <a:avLst/>
                    <a:gdLst>
                      <a:gd name="T0" fmla="*/ 52 w 79"/>
                      <a:gd name="T1" fmla="*/ 6 h 81"/>
                      <a:gd name="T2" fmla="*/ 6 w 79"/>
                      <a:gd name="T3" fmla="*/ 36 h 81"/>
                      <a:gd name="T4" fmla="*/ 34 w 79"/>
                      <a:gd name="T5" fmla="*/ 78 h 81"/>
                      <a:gd name="T6" fmla="*/ 77 w 79"/>
                      <a:gd name="T7" fmla="*/ 45 h 81"/>
                      <a:gd name="T8" fmla="*/ 44 w 79"/>
                      <a:gd name="T9" fmla="*/ 4 h 81"/>
                      <a:gd name="T10" fmla="*/ 44 w 79"/>
                      <a:gd name="T11" fmla="*/ 6 h 81"/>
                      <a:gd name="T12" fmla="*/ 76 w 79"/>
                      <a:gd name="T13" fmla="*/ 42 h 81"/>
                      <a:gd name="T14" fmla="*/ 36 w 79"/>
                      <a:gd name="T15" fmla="*/ 77 h 81"/>
                      <a:gd name="T16" fmla="*/ 7 w 79"/>
                      <a:gd name="T17" fmla="*/ 36 h 81"/>
                      <a:gd name="T18" fmla="*/ 52 w 79"/>
                      <a:gd name="T19" fmla="*/ 7 h 81"/>
                      <a:gd name="T20" fmla="*/ 52 w 79"/>
                      <a:gd name="T21" fmla="*/ 6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9" h="81">
                        <a:moveTo>
                          <a:pt x="52" y="6"/>
                        </a:moveTo>
                        <a:cubicBezTo>
                          <a:pt x="30" y="0"/>
                          <a:pt x="12" y="16"/>
                          <a:pt x="6" y="36"/>
                        </a:cubicBezTo>
                        <a:cubicBezTo>
                          <a:pt x="0" y="54"/>
                          <a:pt x="14" y="76"/>
                          <a:pt x="34" y="78"/>
                        </a:cubicBezTo>
                        <a:cubicBezTo>
                          <a:pt x="55" y="81"/>
                          <a:pt x="75" y="66"/>
                          <a:pt x="77" y="45"/>
                        </a:cubicBezTo>
                        <a:cubicBezTo>
                          <a:pt x="79" y="26"/>
                          <a:pt x="64" y="6"/>
                          <a:pt x="44" y="4"/>
                        </a:cubicBezTo>
                        <a:cubicBezTo>
                          <a:pt x="43" y="4"/>
                          <a:pt x="43" y="5"/>
                          <a:pt x="44" y="6"/>
                        </a:cubicBezTo>
                        <a:cubicBezTo>
                          <a:pt x="62" y="7"/>
                          <a:pt x="76" y="26"/>
                          <a:pt x="76" y="42"/>
                        </a:cubicBezTo>
                        <a:cubicBezTo>
                          <a:pt x="75" y="63"/>
                          <a:pt x="57" y="78"/>
                          <a:pt x="36" y="77"/>
                        </a:cubicBezTo>
                        <a:cubicBezTo>
                          <a:pt x="16" y="76"/>
                          <a:pt x="3" y="54"/>
                          <a:pt x="7" y="36"/>
                        </a:cubicBezTo>
                        <a:cubicBezTo>
                          <a:pt x="11" y="17"/>
                          <a:pt x="32" y="2"/>
                          <a:pt x="52" y="7"/>
                        </a:cubicBezTo>
                        <a:cubicBezTo>
                          <a:pt x="53" y="8"/>
                          <a:pt x="53" y="6"/>
                          <a:pt x="52"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4" name="Freeform 152"/>
                  <p:cNvSpPr/>
                  <p:nvPr/>
                </p:nvSpPr>
                <p:spPr bwMode="auto">
                  <a:xfrm>
                    <a:off x="901700" y="2476501"/>
                    <a:ext cx="31750" cy="23813"/>
                  </a:xfrm>
                  <a:custGeom>
                    <a:avLst/>
                    <a:gdLst>
                      <a:gd name="T0" fmla="*/ 1 w 31"/>
                      <a:gd name="T1" fmla="*/ 18 h 23"/>
                      <a:gd name="T2" fmla="*/ 31 w 31"/>
                      <a:gd name="T3" fmla="*/ 1 h 23"/>
                      <a:gd name="T4" fmla="*/ 29 w 31"/>
                      <a:gd name="T5" fmla="*/ 1 h 23"/>
                      <a:gd name="T6" fmla="*/ 1 w 31"/>
                      <a:gd name="T7" fmla="*/ 17 h 23"/>
                      <a:gd name="T8" fmla="*/ 1 w 31"/>
                      <a:gd name="T9" fmla="*/ 18 h 23"/>
                    </a:gdLst>
                    <a:ahLst/>
                    <a:cxnLst>
                      <a:cxn ang="0">
                        <a:pos x="T0" y="T1"/>
                      </a:cxn>
                      <a:cxn ang="0">
                        <a:pos x="T2" y="T3"/>
                      </a:cxn>
                      <a:cxn ang="0">
                        <a:pos x="T4" y="T5"/>
                      </a:cxn>
                      <a:cxn ang="0">
                        <a:pos x="T6" y="T7"/>
                      </a:cxn>
                      <a:cxn ang="0">
                        <a:pos x="T8" y="T9"/>
                      </a:cxn>
                    </a:cxnLst>
                    <a:rect l="0" t="0" r="r" b="b"/>
                    <a:pathLst>
                      <a:path w="31" h="23">
                        <a:moveTo>
                          <a:pt x="1" y="18"/>
                        </a:moveTo>
                        <a:cubicBezTo>
                          <a:pt x="13" y="23"/>
                          <a:pt x="26" y="11"/>
                          <a:pt x="31" y="1"/>
                        </a:cubicBezTo>
                        <a:cubicBezTo>
                          <a:pt x="31" y="1"/>
                          <a:pt x="29" y="0"/>
                          <a:pt x="29" y="1"/>
                        </a:cubicBezTo>
                        <a:cubicBezTo>
                          <a:pt x="25" y="10"/>
                          <a:pt x="12" y="22"/>
                          <a:pt x="1" y="17"/>
                        </a:cubicBezTo>
                        <a:cubicBezTo>
                          <a:pt x="1" y="16"/>
                          <a:pt x="0" y="18"/>
                          <a:pt x="1"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5" name="Freeform 153"/>
                  <p:cNvSpPr/>
                  <p:nvPr/>
                </p:nvSpPr>
                <p:spPr bwMode="auto">
                  <a:xfrm>
                    <a:off x="904875" y="2481263"/>
                    <a:ext cx="63500" cy="73025"/>
                  </a:xfrm>
                  <a:custGeom>
                    <a:avLst/>
                    <a:gdLst>
                      <a:gd name="T0" fmla="*/ 33 w 61"/>
                      <a:gd name="T1" fmla="*/ 1 h 68"/>
                      <a:gd name="T2" fmla="*/ 33 w 61"/>
                      <a:gd name="T3" fmla="*/ 16 h 68"/>
                      <a:gd name="T4" fmla="*/ 29 w 61"/>
                      <a:gd name="T5" fmla="*/ 34 h 68"/>
                      <a:gd name="T6" fmla="*/ 35 w 61"/>
                      <a:gd name="T7" fmla="*/ 47 h 68"/>
                      <a:gd name="T8" fmla="*/ 48 w 61"/>
                      <a:gd name="T9" fmla="*/ 44 h 68"/>
                      <a:gd name="T10" fmla="*/ 50 w 61"/>
                      <a:gd name="T11" fmla="*/ 41 h 68"/>
                      <a:gd name="T12" fmla="*/ 53 w 61"/>
                      <a:gd name="T13" fmla="*/ 38 h 68"/>
                      <a:gd name="T14" fmla="*/ 54 w 61"/>
                      <a:gd name="T15" fmla="*/ 41 h 68"/>
                      <a:gd name="T16" fmla="*/ 55 w 61"/>
                      <a:gd name="T17" fmla="*/ 41 h 68"/>
                      <a:gd name="T18" fmla="*/ 59 w 61"/>
                      <a:gd name="T19" fmla="*/ 42 h 68"/>
                      <a:gd name="T20" fmla="*/ 57 w 61"/>
                      <a:gd name="T21" fmla="*/ 46 h 68"/>
                      <a:gd name="T22" fmla="*/ 57 w 61"/>
                      <a:gd name="T23" fmla="*/ 48 h 68"/>
                      <a:gd name="T24" fmla="*/ 46 w 61"/>
                      <a:gd name="T25" fmla="*/ 48 h 68"/>
                      <a:gd name="T26" fmla="*/ 45 w 61"/>
                      <a:gd name="T27" fmla="*/ 47 h 68"/>
                      <a:gd name="T28" fmla="*/ 39 w 61"/>
                      <a:gd name="T29" fmla="*/ 46 h 68"/>
                      <a:gd name="T30" fmla="*/ 25 w 61"/>
                      <a:gd name="T31" fmla="*/ 37 h 68"/>
                      <a:gd name="T32" fmla="*/ 18 w 61"/>
                      <a:gd name="T33" fmla="*/ 33 h 68"/>
                      <a:gd name="T34" fmla="*/ 15 w 61"/>
                      <a:gd name="T35" fmla="*/ 38 h 68"/>
                      <a:gd name="T36" fmla="*/ 8 w 61"/>
                      <a:gd name="T37" fmla="*/ 37 h 68"/>
                      <a:gd name="T38" fmla="*/ 1 w 61"/>
                      <a:gd name="T39" fmla="*/ 48 h 68"/>
                      <a:gd name="T40" fmla="*/ 12 w 61"/>
                      <a:gd name="T41" fmla="*/ 68 h 68"/>
                      <a:gd name="T42" fmla="*/ 12 w 61"/>
                      <a:gd name="T43" fmla="*/ 67 h 68"/>
                      <a:gd name="T44" fmla="*/ 2 w 61"/>
                      <a:gd name="T45" fmla="*/ 50 h 68"/>
                      <a:gd name="T46" fmla="*/ 9 w 61"/>
                      <a:gd name="T47" fmla="*/ 39 h 68"/>
                      <a:gd name="T48" fmla="*/ 15 w 61"/>
                      <a:gd name="T49" fmla="*/ 45 h 68"/>
                      <a:gd name="T50" fmla="*/ 16 w 61"/>
                      <a:gd name="T51" fmla="*/ 45 h 68"/>
                      <a:gd name="T52" fmla="*/ 24 w 61"/>
                      <a:gd name="T53" fmla="*/ 38 h 68"/>
                      <a:gd name="T54" fmla="*/ 31 w 61"/>
                      <a:gd name="T55" fmla="*/ 45 h 68"/>
                      <a:gd name="T56" fmla="*/ 39 w 61"/>
                      <a:gd name="T57" fmla="*/ 48 h 68"/>
                      <a:gd name="T58" fmla="*/ 44 w 61"/>
                      <a:gd name="T59" fmla="*/ 54 h 68"/>
                      <a:gd name="T60" fmla="*/ 51 w 61"/>
                      <a:gd name="T61" fmla="*/ 57 h 68"/>
                      <a:gd name="T62" fmla="*/ 61 w 61"/>
                      <a:gd name="T63" fmla="*/ 40 h 68"/>
                      <a:gd name="T64" fmla="*/ 61 w 61"/>
                      <a:gd name="T65" fmla="*/ 39 h 68"/>
                      <a:gd name="T66" fmla="*/ 54 w 61"/>
                      <a:gd name="T67" fmla="*/ 37 h 68"/>
                      <a:gd name="T68" fmla="*/ 50 w 61"/>
                      <a:gd name="T69" fmla="*/ 33 h 68"/>
                      <a:gd name="T70" fmla="*/ 49 w 61"/>
                      <a:gd name="T71" fmla="*/ 33 h 68"/>
                      <a:gd name="T72" fmla="*/ 48 w 61"/>
                      <a:gd name="T73" fmla="*/ 39 h 68"/>
                      <a:gd name="T74" fmla="*/ 30 w 61"/>
                      <a:gd name="T75" fmla="*/ 35 h 68"/>
                      <a:gd name="T76" fmla="*/ 35 w 61"/>
                      <a:gd name="T77" fmla="*/ 22 h 68"/>
                      <a:gd name="T78" fmla="*/ 34 w 61"/>
                      <a:gd name="T79" fmla="*/ 1 h 68"/>
                      <a:gd name="T80" fmla="*/ 33 w 61"/>
                      <a:gd name="T81" fmla="*/ 1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1" h="68">
                        <a:moveTo>
                          <a:pt x="33" y="1"/>
                        </a:moveTo>
                        <a:cubicBezTo>
                          <a:pt x="32" y="6"/>
                          <a:pt x="33" y="11"/>
                          <a:pt x="33" y="16"/>
                        </a:cubicBezTo>
                        <a:cubicBezTo>
                          <a:pt x="34" y="23"/>
                          <a:pt x="31" y="28"/>
                          <a:pt x="29" y="34"/>
                        </a:cubicBezTo>
                        <a:cubicBezTo>
                          <a:pt x="27" y="40"/>
                          <a:pt x="30" y="45"/>
                          <a:pt x="35" y="47"/>
                        </a:cubicBezTo>
                        <a:cubicBezTo>
                          <a:pt x="38" y="48"/>
                          <a:pt x="46" y="46"/>
                          <a:pt x="48" y="44"/>
                        </a:cubicBezTo>
                        <a:cubicBezTo>
                          <a:pt x="50" y="43"/>
                          <a:pt x="50" y="42"/>
                          <a:pt x="50" y="41"/>
                        </a:cubicBezTo>
                        <a:cubicBezTo>
                          <a:pt x="48" y="36"/>
                          <a:pt x="51" y="33"/>
                          <a:pt x="53" y="38"/>
                        </a:cubicBezTo>
                        <a:cubicBezTo>
                          <a:pt x="54" y="41"/>
                          <a:pt x="52" y="37"/>
                          <a:pt x="54" y="41"/>
                        </a:cubicBezTo>
                        <a:cubicBezTo>
                          <a:pt x="54" y="41"/>
                          <a:pt x="55" y="41"/>
                          <a:pt x="55" y="41"/>
                        </a:cubicBezTo>
                        <a:cubicBezTo>
                          <a:pt x="57" y="41"/>
                          <a:pt x="60" y="40"/>
                          <a:pt x="59" y="42"/>
                        </a:cubicBezTo>
                        <a:cubicBezTo>
                          <a:pt x="58" y="43"/>
                          <a:pt x="58" y="44"/>
                          <a:pt x="57" y="46"/>
                        </a:cubicBezTo>
                        <a:cubicBezTo>
                          <a:pt x="57" y="47"/>
                          <a:pt x="57" y="47"/>
                          <a:pt x="57" y="48"/>
                        </a:cubicBezTo>
                        <a:cubicBezTo>
                          <a:pt x="55" y="55"/>
                          <a:pt x="51" y="55"/>
                          <a:pt x="46" y="48"/>
                        </a:cubicBezTo>
                        <a:cubicBezTo>
                          <a:pt x="46" y="47"/>
                          <a:pt x="46" y="47"/>
                          <a:pt x="45" y="47"/>
                        </a:cubicBezTo>
                        <a:cubicBezTo>
                          <a:pt x="41" y="46"/>
                          <a:pt x="43" y="46"/>
                          <a:pt x="39" y="46"/>
                        </a:cubicBezTo>
                        <a:cubicBezTo>
                          <a:pt x="33" y="47"/>
                          <a:pt x="28" y="41"/>
                          <a:pt x="25" y="37"/>
                        </a:cubicBezTo>
                        <a:cubicBezTo>
                          <a:pt x="22" y="34"/>
                          <a:pt x="21" y="32"/>
                          <a:pt x="18" y="33"/>
                        </a:cubicBezTo>
                        <a:cubicBezTo>
                          <a:pt x="16" y="34"/>
                          <a:pt x="15" y="37"/>
                          <a:pt x="15" y="38"/>
                        </a:cubicBezTo>
                        <a:cubicBezTo>
                          <a:pt x="16" y="46"/>
                          <a:pt x="12" y="38"/>
                          <a:pt x="8" y="37"/>
                        </a:cubicBezTo>
                        <a:cubicBezTo>
                          <a:pt x="1" y="36"/>
                          <a:pt x="0" y="43"/>
                          <a:pt x="1" y="48"/>
                        </a:cubicBezTo>
                        <a:cubicBezTo>
                          <a:pt x="1" y="56"/>
                          <a:pt x="4" y="65"/>
                          <a:pt x="12" y="68"/>
                        </a:cubicBezTo>
                        <a:cubicBezTo>
                          <a:pt x="13" y="68"/>
                          <a:pt x="13" y="67"/>
                          <a:pt x="12" y="67"/>
                        </a:cubicBezTo>
                        <a:cubicBezTo>
                          <a:pt x="5" y="64"/>
                          <a:pt x="3" y="57"/>
                          <a:pt x="2" y="50"/>
                        </a:cubicBezTo>
                        <a:cubicBezTo>
                          <a:pt x="2" y="47"/>
                          <a:pt x="1" y="36"/>
                          <a:pt x="9" y="39"/>
                        </a:cubicBezTo>
                        <a:cubicBezTo>
                          <a:pt x="11" y="41"/>
                          <a:pt x="13" y="43"/>
                          <a:pt x="15" y="45"/>
                        </a:cubicBezTo>
                        <a:cubicBezTo>
                          <a:pt x="16" y="46"/>
                          <a:pt x="16" y="45"/>
                          <a:pt x="16" y="45"/>
                        </a:cubicBezTo>
                        <a:cubicBezTo>
                          <a:pt x="17" y="42"/>
                          <a:pt x="19" y="32"/>
                          <a:pt x="24" y="38"/>
                        </a:cubicBezTo>
                        <a:cubicBezTo>
                          <a:pt x="26" y="40"/>
                          <a:pt x="28" y="43"/>
                          <a:pt x="31" y="45"/>
                        </a:cubicBezTo>
                        <a:cubicBezTo>
                          <a:pt x="34" y="47"/>
                          <a:pt x="36" y="47"/>
                          <a:pt x="39" y="48"/>
                        </a:cubicBezTo>
                        <a:cubicBezTo>
                          <a:pt x="47" y="48"/>
                          <a:pt x="42" y="50"/>
                          <a:pt x="44" y="54"/>
                        </a:cubicBezTo>
                        <a:cubicBezTo>
                          <a:pt x="45" y="56"/>
                          <a:pt x="48" y="58"/>
                          <a:pt x="51" y="57"/>
                        </a:cubicBezTo>
                        <a:cubicBezTo>
                          <a:pt x="58" y="53"/>
                          <a:pt x="58" y="47"/>
                          <a:pt x="61" y="40"/>
                        </a:cubicBezTo>
                        <a:cubicBezTo>
                          <a:pt x="61" y="40"/>
                          <a:pt x="61" y="39"/>
                          <a:pt x="61" y="39"/>
                        </a:cubicBezTo>
                        <a:cubicBezTo>
                          <a:pt x="58" y="39"/>
                          <a:pt x="55" y="41"/>
                          <a:pt x="54" y="37"/>
                        </a:cubicBezTo>
                        <a:cubicBezTo>
                          <a:pt x="54" y="35"/>
                          <a:pt x="52" y="34"/>
                          <a:pt x="50" y="33"/>
                        </a:cubicBezTo>
                        <a:cubicBezTo>
                          <a:pt x="50" y="33"/>
                          <a:pt x="50" y="33"/>
                          <a:pt x="49" y="33"/>
                        </a:cubicBezTo>
                        <a:cubicBezTo>
                          <a:pt x="48" y="35"/>
                          <a:pt x="48" y="37"/>
                          <a:pt x="48" y="39"/>
                        </a:cubicBezTo>
                        <a:cubicBezTo>
                          <a:pt x="47" y="48"/>
                          <a:pt x="28" y="49"/>
                          <a:pt x="30" y="35"/>
                        </a:cubicBezTo>
                        <a:cubicBezTo>
                          <a:pt x="31" y="30"/>
                          <a:pt x="35" y="26"/>
                          <a:pt x="35" y="22"/>
                        </a:cubicBezTo>
                        <a:cubicBezTo>
                          <a:pt x="35" y="15"/>
                          <a:pt x="34" y="8"/>
                          <a:pt x="34" y="1"/>
                        </a:cubicBezTo>
                        <a:cubicBezTo>
                          <a:pt x="34" y="0"/>
                          <a:pt x="33" y="0"/>
                          <a:pt x="3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6" name="Freeform 154"/>
                  <p:cNvSpPr/>
                  <p:nvPr/>
                </p:nvSpPr>
                <p:spPr bwMode="auto">
                  <a:xfrm>
                    <a:off x="942975" y="2517776"/>
                    <a:ext cx="9525" cy="9525"/>
                  </a:xfrm>
                  <a:custGeom>
                    <a:avLst/>
                    <a:gdLst>
                      <a:gd name="T0" fmla="*/ 2 w 9"/>
                      <a:gd name="T1" fmla="*/ 5 h 9"/>
                      <a:gd name="T2" fmla="*/ 5 w 9"/>
                      <a:gd name="T3" fmla="*/ 2 h 9"/>
                      <a:gd name="T4" fmla="*/ 3 w 9"/>
                      <a:gd name="T5" fmla="*/ 5 h 9"/>
                      <a:gd name="T6" fmla="*/ 0 w 9"/>
                      <a:gd name="T7" fmla="*/ 8 h 9"/>
                      <a:gd name="T8" fmla="*/ 1 w 9"/>
                      <a:gd name="T9" fmla="*/ 9 h 9"/>
                      <a:gd name="T10" fmla="*/ 5 w 9"/>
                      <a:gd name="T11" fmla="*/ 1 h 9"/>
                      <a:gd name="T12" fmla="*/ 1 w 9"/>
                      <a:gd name="T13" fmla="*/ 1 h 9"/>
                      <a:gd name="T14" fmla="*/ 1 w 9"/>
                      <a:gd name="T15" fmla="*/ 6 h 9"/>
                      <a:gd name="T16" fmla="*/ 2 w 9"/>
                      <a:gd name="T17" fmla="*/ 5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9">
                        <a:moveTo>
                          <a:pt x="2" y="5"/>
                        </a:moveTo>
                        <a:cubicBezTo>
                          <a:pt x="1" y="3"/>
                          <a:pt x="3" y="0"/>
                          <a:pt x="5" y="2"/>
                        </a:cubicBezTo>
                        <a:cubicBezTo>
                          <a:pt x="5" y="3"/>
                          <a:pt x="4" y="5"/>
                          <a:pt x="3" y="5"/>
                        </a:cubicBezTo>
                        <a:cubicBezTo>
                          <a:pt x="2" y="6"/>
                          <a:pt x="1" y="7"/>
                          <a:pt x="0" y="8"/>
                        </a:cubicBezTo>
                        <a:cubicBezTo>
                          <a:pt x="0" y="8"/>
                          <a:pt x="0" y="9"/>
                          <a:pt x="1" y="9"/>
                        </a:cubicBezTo>
                        <a:cubicBezTo>
                          <a:pt x="3" y="8"/>
                          <a:pt x="9" y="3"/>
                          <a:pt x="5" y="1"/>
                        </a:cubicBezTo>
                        <a:cubicBezTo>
                          <a:pt x="4" y="0"/>
                          <a:pt x="2" y="0"/>
                          <a:pt x="1" y="1"/>
                        </a:cubicBezTo>
                        <a:cubicBezTo>
                          <a:pt x="0" y="2"/>
                          <a:pt x="0" y="5"/>
                          <a:pt x="1" y="6"/>
                        </a:cubicBezTo>
                        <a:cubicBezTo>
                          <a:pt x="1" y="6"/>
                          <a:pt x="2" y="6"/>
                          <a:pt x="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7" name="Freeform 155"/>
                  <p:cNvSpPr/>
                  <p:nvPr/>
                </p:nvSpPr>
                <p:spPr bwMode="auto">
                  <a:xfrm>
                    <a:off x="958850" y="2513013"/>
                    <a:ext cx="9525" cy="6350"/>
                  </a:xfrm>
                  <a:custGeom>
                    <a:avLst/>
                    <a:gdLst>
                      <a:gd name="T0" fmla="*/ 3 w 8"/>
                      <a:gd name="T1" fmla="*/ 4 h 6"/>
                      <a:gd name="T2" fmla="*/ 5 w 8"/>
                      <a:gd name="T3" fmla="*/ 2 h 6"/>
                      <a:gd name="T4" fmla="*/ 6 w 8"/>
                      <a:gd name="T5" fmla="*/ 4 h 6"/>
                      <a:gd name="T6" fmla="*/ 1 w 8"/>
                      <a:gd name="T7" fmla="*/ 4 h 6"/>
                      <a:gd name="T8" fmla="*/ 1 w 8"/>
                      <a:gd name="T9" fmla="*/ 5 h 6"/>
                      <a:gd name="T10" fmla="*/ 8 w 8"/>
                      <a:gd name="T11" fmla="*/ 3 h 6"/>
                      <a:gd name="T12" fmla="*/ 4 w 8"/>
                      <a:gd name="T13" fmla="*/ 1 h 6"/>
                      <a:gd name="T14" fmla="*/ 2 w 8"/>
                      <a:gd name="T15" fmla="*/ 5 h 6"/>
                      <a:gd name="T16" fmla="*/ 3 w 8"/>
                      <a:gd name="T17"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6">
                        <a:moveTo>
                          <a:pt x="3" y="4"/>
                        </a:moveTo>
                        <a:cubicBezTo>
                          <a:pt x="3" y="3"/>
                          <a:pt x="3" y="2"/>
                          <a:pt x="5" y="2"/>
                        </a:cubicBezTo>
                        <a:cubicBezTo>
                          <a:pt x="5" y="2"/>
                          <a:pt x="7" y="3"/>
                          <a:pt x="6" y="4"/>
                        </a:cubicBezTo>
                        <a:cubicBezTo>
                          <a:pt x="5" y="5"/>
                          <a:pt x="3" y="5"/>
                          <a:pt x="1" y="4"/>
                        </a:cubicBezTo>
                        <a:cubicBezTo>
                          <a:pt x="1" y="4"/>
                          <a:pt x="0" y="5"/>
                          <a:pt x="1" y="5"/>
                        </a:cubicBezTo>
                        <a:cubicBezTo>
                          <a:pt x="2" y="6"/>
                          <a:pt x="8" y="6"/>
                          <a:pt x="8" y="3"/>
                        </a:cubicBezTo>
                        <a:cubicBezTo>
                          <a:pt x="8" y="2"/>
                          <a:pt x="6" y="0"/>
                          <a:pt x="4" y="1"/>
                        </a:cubicBezTo>
                        <a:cubicBezTo>
                          <a:pt x="2" y="1"/>
                          <a:pt x="1" y="3"/>
                          <a:pt x="2" y="5"/>
                        </a:cubicBezTo>
                        <a:cubicBezTo>
                          <a:pt x="2" y="6"/>
                          <a:pt x="3" y="5"/>
                          <a:pt x="3"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8" name="Freeform 156"/>
                  <p:cNvSpPr/>
                  <p:nvPr/>
                </p:nvSpPr>
                <p:spPr bwMode="auto">
                  <a:xfrm>
                    <a:off x="895350" y="2506663"/>
                    <a:ext cx="9525" cy="28575"/>
                  </a:xfrm>
                  <a:custGeom>
                    <a:avLst/>
                    <a:gdLst>
                      <a:gd name="T0" fmla="*/ 6 w 9"/>
                      <a:gd name="T1" fmla="*/ 26 h 27"/>
                      <a:gd name="T2" fmla="*/ 9 w 9"/>
                      <a:gd name="T3" fmla="*/ 1 h 27"/>
                      <a:gd name="T4" fmla="*/ 8 w 9"/>
                      <a:gd name="T5" fmla="*/ 0 h 27"/>
                      <a:gd name="T6" fmla="*/ 3 w 9"/>
                      <a:gd name="T7" fmla="*/ 22 h 27"/>
                      <a:gd name="T8" fmla="*/ 5 w 9"/>
                      <a:gd name="T9" fmla="*/ 22 h 27"/>
                      <a:gd name="T10" fmla="*/ 6 w 9"/>
                      <a:gd name="T11" fmla="*/ 4 h 27"/>
                      <a:gd name="T12" fmla="*/ 4 w 9"/>
                      <a:gd name="T13" fmla="*/ 4 h 27"/>
                      <a:gd name="T14" fmla="*/ 2 w 9"/>
                      <a:gd name="T15" fmla="*/ 21 h 27"/>
                      <a:gd name="T16" fmla="*/ 4 w 9"/>
                      <a:gd name="T17" fmla="*/ 21 h 27"/>
                      <a:gd name="T18" fmla="*/ 3 w 9"/>
                      <a:gd name="T19" fmla="*/ 3 h 27"/>
                      <a:gd name="T20" fmla="*/ 2 w 9"/>
                      <a:gd name="T21" fmla="*/ 3 h 27"/>
                      <a:gd name="T22" fmla="*/ 1 w 9"/>
                      <a:gd name="T23" fmla="*/ 17 h 27"/>
                      <a:gd name="T24" fmla="*/ 2 w 9"/>
                      <a:gd name="T25" fmla="*/ 17 h 27"/>
                      <a:gd name="T26" fmla="*/ 2 w 9"/>
                      <a:gd name="T27" fmla="*/ 4 h 27"/>
                      <a:gd name="T28" fmla="*/ 1 w 9"/>
                      <a:gd name="T29" fmla="*/ 4 h 27"/>
                      <a:gd name="T30" fmla="*/ 1 w 9"/>
                      <a:gd name="T31" fmla="*/ 17 h 27"/>
                      <a:gd name="T32" fmla="*/ 2 w 9"/>
                      <a:gd name="T33" fmla="*/ 17 h 27"/>
                      <a:gd name="T34" fmla="*/ 3 w 9"/>
                      <a:gd name="T35" fmla="*/ 3 h 27"/>
                      <a:gd name="T36" fmla="*/ 2 w 9"/>
                      <a:gd name="T37" fmla="*/ 3 h 27"/>
                      <a:gd name="T38" fmla="*/ 2 w 9"/>
                      <a:gd name="T39" fmla="*/ 21 h 27"/>
                      <a:gd name="T40" fmla="*/ 4 w 9"/>
                      <a:gd name="T41" fmla="*/ 21 h 27"/>
                      <a:gd name="T42" fmla="*/ 6 w 9"/>
                      <a:gd name="T43" fmla="*/ 4 h 27"/>
                      <a:gd name="T44" fmla="*/ 4 w 9"/>
                      <a:gd name="T45" fmla="*/ 4 h 27"/>
                      <a:gd name="T46" fmla="*/ 3 w 9"/>
                      <a:gd name="T47" fmla="*/ 22 h 27"/>
                      <a:gd name="T48" fmla="*/ 5 w 9"/>
                      <a:gd name="T49" fmla="*/ 22 h 27"/>
                      <a:gd name="T50" fmla="*/ 9 w 9"/>
                      <a:gd name="T51" fmla="*/ 1 h 27"/>
                      <a:gd name="T52" fmla="*/ 8 w 9"/>
                      <a:gd name="T53" fmla="*/ 0 h 27"/>
                      <a:gd name="T54" fmla="*/ 5 w 9"/>
                      <a:gd name="T55" fmla="*/ 26 h 27"/>
                      <a:gd name="T56" fmla="*/ 6 w 9"/>
                      <a:gd name="T57" fmla="*/ 26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9" h="27">
                        <a:moveTo>
                          <a:pt x="6" y="26"/>
                        </a:moveTo>
                        <a:cubicBezTo>
                          <a:pt x="3" y="17"/>
                          <a:pt x="6" y="9"/>
                          <a:pt x="9" y="1"/>
                        </a:cubicBezTo>
                        <a:cubicBezTo>
                          <a:pt x="9" y="1"/>
                          <a:pt x="9" y="0"/>
                          <a:pt x="8" y="0"/>
                        </a:cubicBezTo>
                        <a:cubicBezTo>
                          <a:pt x="1" y="5"/>
                          <a:pt x="2" y="15"/>
                          <a:pt x="3" y="22"/>
                        </a:cubicBezTo>
                        <a:cubicBezTo>
                          <a:pt x="3" y="23"/>
                          <a:pt x="5" y="23"/>
                          <a:pt x="5" y="22"/>
                        </a:cubicBezTo>
                        <a:cubicBezTo>
                          <a:pt x="4" y="16"/>
                          <a:pt x="4" y="10"/>
                          <a:pt x="6" y="4"/>
                        </a:cubicBezTo>
                        <a:cubicBezTo>
                          <a:pt x="5" y="4"/>
                          <a:pt x="5" y="4"/>
                          <a:pt x="4" y="4"/>
                        </a:cubicBezTo>
                        <a:cubicBezTo>
                          <a:pt x="3" y="10"/>
                          <a:pt x="1" y="15"/>
                          <a:pt x="2" y="21"/>
                        </a:cubicBezTo>
                        <a:cubicBezTo>
                          <a:pt x="2" y="22"/>
                          <a:pt x="4" y="22"/>
                          <a:pt x="4" y="21"/>
                        </a:cubicBezTo>
                        <a:cubicBezTo>
                          <a:pt x="4" y="15"/>
                          <a:pt x="4" y="9"/>
                          <a:pt x="3" y="3"/>
                        </a:cubicBezTo>
                        <a:cubicBezTo>
                          <a:pt x="3" y="2"/>
                          <a:pt x="2" y="2"/>
                          <a:pt x="2" y="3"/>
                        </a:cubicBezTo>
                        <a:cubicBezTo>
                          <a:pt x="1" y="7"/>
                          <a:pt x="0" y="12"/>
                          <a:pt x="1" y="17"/>
                        </a:cubicBezTo>
                        <a:cubicBezTo>
                          <a:pt x="1" y="18"/>
                          <a:pt x="2" y="18"/>
                          <a:pt x="2" y="17"/>
                        </a:cubicBezTo>
                        <a:cubicBezTo>
                          <a:pt x="2" y="13"/>
                          <a:pt x="2" y="8"/>
                          <a:pt x="2" y="4"/>
                        </a:cubicBezTo>
                        <a:cubicBezTo>
                          <a:pt x="2" y="3"/>
                          <a:pt x="1" y="3"/>
                          <a:pt x="1" y="4"/>
                        </a:cubicBezTo>
                        <a:cubicBezTo>
                          <a:pt x="1" y="8"/>
                          <a:pt x="1" y="13"/>
                          <a:pt x="1" y="17"/>
                        </a:cubicBezTo>
                        <a:cubicBezTo>
                          <a:pt x="1" y="17"/>
                          <a:pt x="1" y="17"/>
                          <a:pt x="2" y="17"/>
                        </a:cubicBezTo>
                        <a:cubicBezTo>
                          <a:pt x="2" y="12"/>
                          <a:pt x="2" y="8"/>
                          <a:pt x="3" y="3"/>
                        </a:cubicBezTo>
                        <a:cubicBezTo>
                          <a:pt x="3" y="3"/>
                          <a:pt x="2" y="3"/>
                          <a:pt x="2" y="3"/>
                        </a:cubicBezTo>
                        <a:cubicBezTo>
                          <a:pt x="3" y="9"/>
                          <a:pt x="3" y="15"/>
                          <a:pt x="2" y="21"/>
                        </a:cubicBezTo>
                        <a:cubicBezTo>
                          <a:pt x="3" y="21"/>
                          <a:pt x="3" y="21"/>
                          <a:pt x="4" y="21"/>
                        </a:cubicBezTo>
                        <a:cubicBezTo>
                          <a:pt x="3" y="15"/>
                          <a:pt x="4" y="10"/>
                          <a:pt x="6" y="4"/>
                        </a:cubicBezTo>
                        <a:cubicBezTo>
                          <a:pt x="6" y="4"/>
                          <a:pt x="4" y="3"/>
                          <a:pt x="4" y="4"/>
                        </a:cubicBezTo>
                        <a:cubicBezTo>
                          <a:pt x="2" y="10"/>
                          <a:pt x="2" y="16"/>
                          <a:pt x="3" y="22"/>
                        </a:cubicBezTo>
                        <a:cubicBezTo>
                          <a:pt x="4" y="22"/>
                          <a:pt x="4" y="22"/>
                          <a:pt x="5" y="22"/>
                        </a:cubicBezTo>
                        <a:cubicBezTo>
                          <a:pt x="3" y="15"/>
                          <a:pt x="3" y="6"/>
                          <a:pt x="9" y="1"/>
                        </a:cubicBezTo>
                        <a:cubicBezTo>
                          <a:pt x="9" y="1"/>
                          <a:pt x="8" y="1"/>
                          <a:pt x="8" y="0"/>
                        </a:cubicBezTo>
                        <a:cubicBezTo>
                          <a:pt x="4" y="9"/>
                          <a:pt x="1" y="17"/>
                          <a:pt x="5" y="26"/>
                        </a:cubicBezTo>
                        <a:cubicBezTo>
                          <a:pt x="5" y="27"/>
                          <a:pt x="7" y="27"/>
                          <a:pt x="6" y="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9" name="Freeform 157"/>
                  <p:cNvSpPr/>
                  <p:nvPr/>
                </p:nvSpPr>
                <p:spPr bwMode="auto">
                  <a:xfrm>
                    <a:off x="895350" y="2493963"/>
                    <a:ext cx="11113" cy="19050"/>
                  </a:xfrm>
                  <a:custGeom>
                    <a:avLst/>
                    <a:gdLst>
                      <a:gd name="T0" fmla="*/ 6 w 11"/>
                      <a:gd name="T1" fmla="*/ 3 h 17"/>
                      <a:gd name="T2" fmla="*/ 7 w 11"/>
                      <a:gd name="T3" fmla="*/ 2 h 17"/>
                      <a:gd name="T4" fmla="*/ 6 w 11"/>
                      <a:gd name="T5" fmla="*/ 1 h 17"/>
                      <a:gd name="T6" fmla="*/ 1 w 11"/>
                      <a:gd name="T7" fmla="*/ 14 h 17"/>
                      <a:gd name="T8" fmla="*/ 2 w 11"/>
                      <a:gd name="T9" fmla="*/ 15 h 17"/>
                      <a:gd name="T10" fmla="*/ 9 w 11"/>
                      <a:gd name="T11" fmla="*/ 4 h 17"/>
                      <a:gd name="T12" fmla="*/ 8 w 11"/>
                      <a:gd name="T13" fmla="*/ 4 h 17"/>
                      <a:gd name="T14" fmla="*/ 5 w 11"/>
                      <a:gd name="T15" fmla="*/ 12 h 17"/>
                      <a:gd name="T16" fmla="*/ 6 w 11"/>
                      <a:gd name="T17" fmla="*/ 12 h 17"/>
                      <a:gd name="T18" fmla="*/ 9 w 11"/>
                      <a:gd name="T19" fmla="*/ 5 h 17"/>
                      <a:gd name="T20" fmla="*/ 8 w 11"/>
                      <a:gd name="T21" fmla="*/ 5 h 17"/>
                      <a:gd name="T22" fmla="*/ 6 w 11"/>
                      <a:gd name="T23" fmla="*/ 15 h 17"/>
                      <a:gd name="T24" fmla="*/ 7 w 11"/>
                      <a:gd name="T25" fmla="*/ 16 h 17"/>
                      <a:gd name="T26" fmla="*/ 11 w 11"/>
                      <a:gd name="T27" fmla="*/ 7 h 17"/>
                      <a:gd name="T28" fmla="*/ 10 w 11"/>
                      <a:gd name="T29" fmla="*/ 6 h 17"/>
                      <a:gd name="T30" fmla="*/ 6 w 11"/>
                      <a:gd name="T31" fmla="*/ 15 h 17"/>
                      <a:gd name="T32" fmla="*/ 7 w 11"/>
                      <a:gd name="T33" fmla="*/ 16 h 17"/>
                      <a:gd name="T34" fmla="*/ 10 w 11"/>
                      <a:gd name="T35" fmla="*/ 5 h 17"/>
                      <a:gd name="T36" fmla="*/ 8 w 11"/>
                      <a:gd name="T37" fmla="*/ 4 h 17"/>
                      <a:gd name="T38" fmla="*/ 5 w 11"/>
                      <a:gd name="T39" fmla="*/ 12 h 17"/>
                      <a:gd name="T40" fmla="*/ 6 w 11"/>
                      <a:gd name="T41" fmla="*/ 12 h 17"/>
                      <a:gd name="T42" fmla="*/ 9 w 11"/>
                      <a:gd name="T43" fmla="*/ 4 h 17"/>
                      <a:gd name="T44" fmla="*/ 8 w 11"/>
                      <a:gd name="T45" fmla="*/ 3 h 17"/>
                      <a:gd name="T46" fmla="*/ 1 w 11"/>
                      <a:gd name="T47" fmla="*/ 14 h 17"/>
                      <a:gd name="T48" fmla="*/ 2 w 11"/>
                      <a:gd name="T49" fmla="*/ 15 h 17"/>
                      <a:gd name="T50" fmla="*/ 8 w 11"/>
                      <a:gd name="T51" fmla="*/ 1 h 17"/>
                      <a:gd name="T52" fmla="*/ 7 w 11"/>
                      <a:gd name="T53" fmla="*/ 0 h 17"/>
                      <a:gd name="T54" fmla="*/ 5 w 11"/>
                      <a:gd name="T55" fmla="*/ 3 h 17"/>
                      <a:gd name="T56" fmla="*/ 6 w 11"/>
                      <a:gd name="T57" fmla="*/ 3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 h="17">
                        <a:moveTo>
                          <a:pt x="6" y="3"/>
                        </a:moveTo>
                        <a:cubicBezTo>
                          <a:pt x="7" y="3"/>
                          <a:pt x="7" y="2"/>
                          <a:pt x="7" y="2"/>
                        </a:cubicBezTo>
                        <a:cubicBezTo>
                          <a:pt x="7" y="1"/>
                          <a:pt x="7" y="1"/>
                          <a:pt x="6" y="1"/>
                        </a:cubicBezTo>
                        <a:cubicBezTo>
                          <a:pt x="5" y="5"/>
                          <a:pt x="2" y="10"/>
                          <a:pt x="1" y="14"/>
                        </a:cubicBezTo>
                        <a:cubicBezTo>
                          <a:pt x="0" y="15"/>
                          <a:pt x="2" y="16"/>
                          <a:pt x="2" y="15"/>
                        </a:cubicBezTo>
                        <a:cubicBezTo>
                          <a:pt x="4" y="11"/>
                          <a:pt x="5" y="7"/>
                          <a:pt x="9" y="4"/>
                        </a:cubicBezTo>
                        <a:cubicBezTo>
                          <a:pt x="8" y="4"/>
                          <a:pt x="8" y="4"/>
                          <a:pt x="8" y="4"/>
                        </a:cubicBezTo>
                        <a:cubicBezTo>
                          <a:pt x="7" y="7"/>
                          <a:pt x="7" y="9"/>
                          <a:pt x="5" y="12"/>
                        </a:cubicBezTo>
                        <a:cubicBezTo>
                          <a:pt x="6" y="12"/>
                          <a:pt x="6" y="12"/>
                          <a:pt x="6" y="12"/>
                        </a:cubicBezTo>
                        <a:cubicBezTo>
                          <a:pt x="7" y="10"/>
                          <a:pt x="8" y="7"/>
                          <a:pt x="9" y="5"/>
                        </a:cubicBezTo>
                        <a:cubicBezTo>
                          <a:pt x="9" y="5"/>
                          <a:pt x="9" y="5"/>
                          <a:pt x="8" y="5"/>
                        </a:cubicBezTo>
                        <a:cubicBezTo>
                          <a:pt x="8" y="8"/>
                          <a:pt x="7" y="12"/>
                          <a:pt x="6" y="15"/>
                        </a:cubicBezTo>
                        <a:cubicBezTo>
                          <a:pt x="6" y="16"/>
                          <a:pt x="7" y="16"/>
                          <a:pt x="7" y="16"/>
                        </a:cubicBezTo>
                        <a:cubicBezTo>
                          <a:pt x="8" y="13"/>
                          <a:pt x="9" y="10"/>
                          <a:pt x="11" y="7"/>
                        </a:cubicBezTo>
                        <a:cubicBezTo>
                          <a:pt x="11" y="6"/>
                          <a:pt x="10" y="5"/>
                          <a:pt x="10" y="6"/>
                        </a:cubicBezTo>
                        <a:cubicBezTo>
                          <a:pt x="8" y="9"/>
                          <a:pt x="7" y="12"/>
                          <a:pt x="6" y="15"/>
                        </a:cubicBezTo>
                        <a:cubicBezTo>
                          <a:pt x="6" y="16"/>
                          <a:pt x="7" y="17"/>
                          <a:pt x="7" y="16"/>
                        </a:cubicBezTo>
                        <a:cubicBezTo>
                          <a:pt x="9" y="12"/>
                          <a:pt x="10" y="9"/>
                          <a:pt x="10" y="5"/>
                        </a:cubicBezTo>
                        <a:cubicBezTo>
                          <a:pt x="9" y="4"/>
                          <a:pt x="9" y="4"/>
                          <a:pt x="8" y="4"/>
                        </a:cubicBezTo>
                        <a:cubicBezTo>
                          <a:pt x="6" y="7"/>
                          <a:pt x="6" y="9"/>
                          <a:pt x="5" y="12"/>
                        </a:cubicBezTo>
                        <a:cubicBezTo>
                          <a:pt x="5" y="13"/>
                          <a:pt x="6" y="13"/>
                          <a:pt x="6" y="12"/>
                        </a:cubicBezTo>
                        <a:cubicBezTo>
                          <a:pt x="8" y="10"/>
                          <a:pt x="9" y="7"/>
                          <a:pt x="9" y="4"/>
                        </a:cubicBezTo>
                        <a:cubicBezTo>
                          <a:pt x="9" y="3"/>
                          <a:pt x="8" y="3"/>
                          <a:pt x="8" y="3"/>
                        </a:cubicBezTo>
                        <a:cubicBezTo>
                          <a:pt x="4" y="6"/>
                          <a:pt x="3" y="10"/>
                          <a:pt x="1" y="14"/>
                        </a:cubicBezTo>
                        <a:cubicBezTo>
                          <a:pt x="1" y="14"/>
                          <a:pt x="2" y="15"/>
                          <a:pt x="2" y="15"/>
                        </a:cubicBezTo>
                        <a:cubicBezTo>
                          <a:pt x="4" y="10"/>
                          <a:pt x="6" y="6"/>
                          <a:pt x="8" y="1"/>
                        </a:cubicBezTo>
                        <a:cubicBezTo>
                          <a:pt x="8" y="1"/>
                          <a:pt x="7" y="0"/>
                          <a:pt x="7" y="0"/>
                        </a:cubicBezTo>
                        <a:cubicBezTo>
                          <a:pt x="5" y="1"/>
                          <a:pt x="5" y="2"/>
                          <a:pt x="5" y="3"/>
                        </a:cubicBezTo>
                        <a:cubicBezTo>
                          <a:pt x="5" y="4"/>
                          <a:pt x="6" y="4"/>
                          <a:pt x="6"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0" name="Freeform 158"/>
                  <p:cNvSpPr/>
                  <p:nvPr/>
                </p:nvSpPr>
                <p:spPr bwMode="auto">
                  <a:xfrm>
                    <a:off x="903288" y="2497138"/>
                    <a:ext cx="4763" cy="14288"/>
                  </a:xfrm>
                  <a:custGeom>
                    <a:avLst/>
                    <a:gdLst>
                      <a:gd name="T0" fmla="*/ 3 w 5"/>
                      <a:gd name="T1" fmla="*/ 1 h 13"/>
                      <a:gd name="T2" fmla="*/ 0 w 5"/>
                      <a:gd name="T3" fmla="*/ 11 h 13"/>
                      <a:gd name="T4" fmla="*/ 2 w 5"/>
                      <a:gd name="T5" fmla="*/ 12 h 13"/>
                      <a:gd name="T6" fmla="*/ 2 w 5"/>
                      <a:gd name="T7" fmla="*/ 8 h 13"/>
                      <a:gd name="T8" fmla="*/ 1 w 5"/>
                      <a:gd name="T9" fmla="*/ 7 h 13"/>
                      <a:gd name="T10" fmla="*/ 0 w 5"/>
                      <a:gd name="T11" fmla="*/ 12 h 13"/>
                      <a:gd name="T12" fmla="*/ 2 w 5"/>
                      <a:gd name="T13" fmla="*/ 12 h 13"/>
                      <a:gd name="T14" fmla="*/ 5 w 5"/>
                      <a:gd name="T15" fmla="*/ 1 h 13"/>
                      <a:gd name="T16" fmla="*/ 3 w 5"/>
                      <a:gd name="T17" fmla="*/ 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13">
                        <a:moveTo>
                          <a:pt x="3" y="1"/>
                        </a:moveTo>
                        <a:cubicBezTo>
                          <a:pt x="4" y="4"/>
                          <a:pt x="2" y="8"/>
                          <a:pt x="0" y="11"/>
                        </a:cubicBezTo>
                        <a:cubicBezTo>
                          <a:pt x="1" y="12"/>
                          <a:pt x="1" y="12"/>
                          <a:pt x="2" y="12"/>
                        </a:cubicBezTo>
                        <a:cubicBezTo>
                          <a:pt x="2" y="10"/>
                          <a:pt x="2" y="9"/>
                          <a:pt x="2" y="8"/>
                        </a:cubicBezTo>
                        <a:cubicBezTo>
                          <a:pt x="2" y="7"/>
                          <a:pt x="1" y="6"/>
                          <a:pt x="1" y="7"/>
                        </a:cubicBezTo>
                        <a:cubicBezTo>
                          <a:pt x="1" y="9"/>
                          <a:pt x="0" y="10"/>
                          <a:pt x="0" y="12"/>
                        </a:cubicBezTo>
                        <a:cubicBezTo>
                          <a:pt x="0" y="12"/>
                          <a:pt x="1" y="13"/>
                          <a:pt x="2" y="12"/>
                        </a:cubicBezTo>
                        <a:cubicBezTo>
                          <a:pt x="3" y="8"/>
                          <a:pt x="5" y="5"/>
                          <a:pt x="5" y="1"/>
                        </a:cubicBezTo>
                        <a:cubicBezTo>
                          <a:pt x="5" y="0"/>
                          <a:pt x="3" y="0"/>
                          <a:pt x="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1" name="Freeform 159"/>
                  <p:cNvSpPr/>
                  <p:nvPr/>
                </p:nvSpPr>
                <p:spPr bwMode="auto">
                  <a:xfrm>
                    <a:off x="904875" y="2497138"/>
                    <a:ext cx="3175" cy="15875"/>
                  </a:xfrm>
                  <a:custGeom>
                    <a:avLst/>
                    <a:gdLst>
                      <a:gd name="T0" fmla="*/ 2 w 4"/>
                      <a:gd name="T1" fmla="*/ 1 h 15"/>
                      <a:gd name="T2" fmla="*/ 1 w 4"/>
                      <a:gd name="T3" fmla="*/ 14 h 15"/>
                      <a:gd name="T4" fmla="*/ 2 w 4"/>
                      <a:gd name="T5" fmla="*/ 14 h 15"/>
                      <a:gd name="T6" fmla="*/ 3 w 4"/>
                      <a:gd name="T7" fmla="*/ 10 h 15"/>
                      <a:gd name="T8" fmla="*/ 2 w 4"/>
                      <a:gd name="T9" fmla="*/ 9 h 15"/>
                      <a:gd name="T10" fmla="*/ 1 w 4"/>
                      <a:gd name="T11" fmla="*/ 14 h 15"/>
                      <a:gd name="T12" fmla="*/ 2 w 4"/>
                      <a:gd name="T13" fmla="*/ 14 h 15"/>
                      <a:gd name="T14" fmla="*/ 4 w 4"/>
                      <a:gd name="T15" fmla="*/ 1 h 15"/>
                      <a:gd name="T16" fmla="*/ 2 w 4"/>
                      <a:gd name="T17" fmla="*/ 1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15">
                        <a:moveTo>
                          <a:pt x="2" y="1"/>
                        </a:moveTo>
                        <a:cubicBezTo>
                          <a:pt x="2" y="5"/>
                          <a:pt x="2" y="10"/>
                          <a:pt x="1" y="14"/>
                        </a:cubicBezTo>
                        <a:cubicBezTo>
                          <a:pt x="1" y="14"/>
                          <a:pt x="2" y="14"/>
                          <a:pt x="2" y="14"/>
                        </a:cubicBezTo>
                        <a:cubicBezTo>
                          <a:pt x="2" y="13"/>
                          <a:pt x="3" y="11"/>
                          <a:pt x="3" y="10"/>
                        </a:cubicBezTo>
                        <a:cubicBezTo>
                          <a:pt x="3" y="9"/>
                          <a:pt x="2" y="9"/>
                          <a:pt x="2" y="9"/>
                        </a:cubicBezTo>
                        <a:cubicBezTo>
                          <a:pt x="1" y="11"/>
                          <a:pt x="1" y="12"/>
                          <a:pt x="1" y="14"/>
                        </a:cubicBezTo>
                        <a:cubicBezTo>
                          <a:pt x="0" y="15"/>
                          <a:pt x="2" y="15"/>
                          <a:pt x="2" y="14"/>
                        </a:cubicBezTo>
                        <a:cubicBezTo>
                          <a:pt x="3" y="10"/>
                          <a:pt x="4" y="5"/>
                          <a:pt x="4" y="1"/>
                        </a:cubicBezTo>
                        <a:cubicBezTo>
                          <a:pt x="4" y="0"/>
                          <a:pt x="2" y="0"/>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2" name="Freeform 160"/>
                  <p:cNvSpPr/>
                  <p:nvPr/>
                </p:nvSpPr>
                <p:spPr bwMode="auto">
                  <a:xfrm>
                    <a:off x="906463" y="2497138"/>
                    <a:ext cx="4763" cy="14288"/>
                  </a:xfrm>
                  <a:custGeom>
                    <a:avLst/>
                    <a:gdLst>
                      <a:gd name="T0" fmla="*/ 1 w 5"/>
                      <a:gd name="T1" fmla="*/ 1 h 14"/>
                      <a:gd name="T2" fmla="*/ 2 w 5"/>
                      <a:gd name="T3" fmla="*/ 13 h 14"/>
                      <a:gd name="T4" fmla="*/ 3 w 5"/>
                      <a:gd name="T5" fmla="*/ 14 h 14"/>
                      <a:gd name="T6" fmla="*/ 5 w 5"/>
                      <a:gd name="T7" fmla="*/ 5 h 14"/>
                      <a:gd name="T8" fmla="*/ 4 w 5"/>
                      <a:gd name="T9" fmla="*/ 5 h 14"/>
                      <a:gd name="T10" fmla="*/ 2 w 5"/>
                      <a:gd name="T11" fmla="*/ 13 h 14"/>
                      <a:gd name="T12" fmla="*/ 3 w 5"/>
                      <a:gd name="T13" fmla="*/ 13 h 14"/>
                      <a:gd name="T14" fmla="*/ 2 w 5"/>
                      <a:gd name="T15" fmla="*/ 0 h 14"/>
                      <a:gd name="T16" fmla="*/ 1 w 5"/>
                      <a:gd name="T17" fmla="*/ 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14">
                        <a:moveTo>
                          <a:pt x="1" y="1"/>
                        </a:moveTo>
                        <a:cubicBezTo>
                          <a:pt x="3" y="5"/>
                          <a:pt x="2" y="9"/>
                          <a:pt x="2" y="13"/>
                        </a:cubicBezTo>
                        <a:cubicBezTo>
                          <a:pt x="2" y="14"/>
                          <a:pt x="3" y="14"/>
                          <a:pt x="3" y="14"/>
                        </a:cubicBezTo>
                        <a:cubicBezTo>
                          <a:pt x="4" y="11"/>
                          <a:pt x="4" y="8"/>
                          <a:pt x="5" y="5"/>
                        </a:cubicBezTo>
                        <a:cubicBezTo>
                          <a:pt x="5" y="5"/>
                          <a:pt x="4" y="4"/>
                          <a:pt x="4" y="5"/>
                        </a:cubicBezTo>
                        <a:cubicBezTo>
                          <a:pt x="3" y="8"/>
                          <a:pt x="2" y="10"/>
                          <a:pt x="2" y="13"/>
                        </a:cubicBezTo>
                        <a:cubicBezTo>
                          <a:pt x="2" y="13"/>
                          <a:pt x="3" y="13"/>
                          <a:pt x="3" y="13"/>
                        </a:cubicBezTo>
                        <a:cubicBezTo>
                          <a:pt x="4" y="9"/>
                          <a:pt x="5" y="4"/>
                          <a:pt x="2" y="0"/>
                        </a:cubicBezTo>
                        <a:cubicBezTo>
                          <a:pt x="1" y="0"/>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3" name="Freeform 161"/>
                  <p:cNvSpPr/>
                  <p:nvPr/>
                </p:nvSpPr>
                <p:spPr bwMode="auto">
                  <a:xfrm>
                    <a:off x="911225" y="2478088"/>
                    <a:ext cx="28575" cy="49213"/>
                  </a:xfrm>
                  <a:custGeom>
                    <a:avLst/>
                    <a:gdLst>
                      <a:gd name="T0" fmla="*/ 3 w 28"/>
                      <a:gd name="T1" fmla="*/ 28 h 46"/>
                      <a:gd name="T2" fmla="*/ 6 w 28"/>
                      <a:gd name="T3" fmla="*/ 20 h 46"/>
                      <a:gd name="T4" fmla="*/ 10 w 28"/>
                      <a:gd name="T5" fmla="*/ 20 h 46"/>
                      <a:gd name="T6" fmla="*/ 11 w 28"/>
                      <a:gd name="T7" fmla="*/ 23 h 46"/>
                      <a:gd name="T8" fmla="*/ 15 w 28"/>
                      <a:gd name="T9" fmla="*/ 13 h 46"/>
                      <a:gd name="T10" fmla="*/ 17 w 28"/>
                      <a:gd name="T11" fmla="*/ 13 h 46"/>
                      <a:gd name="T12" fmla="*/ 18 w 28"/>
                      <a:gd name="T13" fmla="*/ 9 h 46"/>
                      <a:gd name="T14" fmla="*/ 18 w 28"/>
                      <a:gd name="T15" fmla="*/ 14 h 46"/>
                      <a:gd name="T16" fmla="*/ 19 w 28"/>
                      <a:gd name="T17" fmla="*/ 10 h 46"/>
                      <a:gd name="T18" fmla="*/ 20 w 28"/>
                      <a:gd name="T19" fmla="*/ 6 h 46"/>
                      <a:gd name="T20" fmla="*/ 22 w 28"/>
                      <a:gd name="T21" fmla="*/ 8 h 46"/>
                      <a:gd name="T22" fmla="*/ 22 w 28"/>
                      <a:gd name="T23" fmla="*/ 18 h 46"/>
                      <a:gd name="T24" fmla="*/ 23 w 28"/>
                      <a:gd name="T25" fmla="*/ 12 h 46"/>
                      <a:gd name="T26" fmla="*/ 24 w 28"/>
                      <a:gd name="T27" fmla="*/ 10 h 46"/>
                      <a:gd name="T28" fmla="*/ 25 w 28"/>
                      <a:gd name="T29" fmla="*/ 22 h 46"/>
                      <a:gd name="T30" fmla="*/ 24 w 28"/>
                      <a:gd name="T31" fmla="*/ 25 h 46"/>
                      <a:gd name="T32" fmla="*/ 20 w 28"/>
                      <a:gd name="T33" fmla="*/ 36 h 46"/>
                      <a:gd name="T34" fmla="*/ 23 w 28"/>
                      <a:gd name="T35" fmla="*/ 27 h 46"/>
                      <a:gd name="T36" fmla="*/ 23 w 28"/>
                      <a:gd name="T37" fmla="*/ 28 h 46"/>
                      <a:gd name="T38" fmla="*/ 20 w 28"/>
                      <a:gd name="T39" fmla="*/ 38 h 46"/>
                      <a:gd name="T40" fmla="*/ 20 w 28"/>
                      <a:gd name="T41" fmla="*/ 34 h 46"/>
                      <a:gd name="T42" fmla="*/ 16 w 28"/>
                      <a:gd name="T43" fmla="*/ 25 h 46"/>
                      <a:gd name="T44" fmla="*/ 15 w 28"/>
                      <a:gd name="T45" fmla="*/ 35 h 46"/>
                      <a:gd name="T46" fmla="*/ 11 w 28"/>
                      <a:gd name="T47" fmla="*/ 27 h 46"/>
                      <a:gd name="T48" fmla="*/ 11 w 28"/>
                      <a:gd name="T49" fmla="*/ 29 h 46"/>
                      <a:gd name="T50" fmla="*/ 10 w 28"/>
                      <a:gd name="T51" fmla="*/ 30 h 46"/>
                      <a:gd name="T52" fmla="*/ 11 w 28"/>
                      <a:gd name="T53" fmla="*/ 30 h 46"/>
                      <a:gd name="T54" fmla="*/ 15 w 28"/>
                      <a:gd name="T55" fmla="*/ 31 h 46"/>
                      <a:gd name="T56" fmla="*/ 17 w 28"/>
                      <a:gd name="T57" fmla="*/ 28 h 46"/>
                      <a:gd name="T58" fmla="*/ 18 w 28"/>
                      <a:gd name="T59" fmla="*/ 23 h 46"/>
                      <a:gd name="T60" fmla="*/ 18 w 28"/>
                      <a:gd name="T61" fmla="*/ 32 h 46"/>
                      <a:gd name="T62" fmla="*/ 19 w 28"/>
                      <a:gd name="T63" fmla="*/ 38 h 46"/>
                      <a:gd name="T64" fmla="*/ 21 w 28"/>
                      <a:gd name="T65" fmla="*/ 34 h 46"/>
                      <a:gd name="T66" fmla="*/ 19 w 28"/>
                      <a:gd name="T67" fmla="*/ 41 h 46"/>
                      <a:gd name="T68" fmla="*/ 21 w 28"/>
                      <a:gd name="T69" fmla="*/ 43 h 46"/>
                      <a:gd name="T70" fmla="*/ 22 w 28"/>
                      <a:gd name="T71" fmla="*/ 36 h 46"/>
                      <a:gd name="T72" fmla="*/ 22 w 28"/>
                      <a:gd name="T73" fmla="*/ 36 h 46"/>
                      <a:gd name="T74" fmla="*/ 23 w 28"/>
                      <a:gd name="T75" fmla="*/ 32 h 46"/>
                      <a:gd name="T76" fmla="*/ 25 w 28"/>
                      <a:gd name="T77" fmla="*/ 25 h 46"/>
                      <a:gd name="T78" fmla="*/ 25 w 28"/>
                      <a:gd name="T79" fmla="*/ 12 h 46"/>
                      <a:gd name="T80" fmla="*/ 22 w 28"/>
                      <a:gd name="T81" fmla="*/ 27 h 46"/>
                      <a:gd name="T82" fmla="*/ 22 w 28"/>
                      <a:gd name="T83" fmla="*/ 27 h 46"/>
                      <a:gd name="T84" fmla="*/ 20 w 28"/>
                      <a:gd name="T85" fmla="*/ 28 h 46"/>
                      <a:gd name="T86" fmla="*/ 20 w 28"/>
                      <a:gd name="T87" fmla="*/ 26 h 46"/>
                      <a:gd name="T88" fmla="*/ 19 w 28"/>
                      <a:gd name="T89" fmla="*/ 26 h 46"/>
                      <a:gd name="T90" fmla="*/ 18 w 28"/>
                      <a:gd name="T91" fmla="*/ 25 h 46"/>
                      <a:gd name="T92" fmla="*/ 18 w 28"/>
                      <a:gd name="T93" fmla="*/ 25 h 46"/>
                      <a:gd name="T94" fmla="*/ 15 w 28"/>
                      <a:gd name="T95" fmla="*/ 26 h 46"/>
                      <a:gd name="T96" fmla="*/ 14 w 28"/>
                      <a:gd name="T97" fmla="*/ 26 h 46"/>
                      <a:gd name="T98" fmla="*/ 14 w 28"/>
                      <a:gd name="T99" fmla="*/ 25 h 46"/>
                      <a:gd name="T100" fmla="*/ 13 w 28"/>
                      <a:gd name="T101" fmla="*/ 26 h 46"/>
                      <a:gd name="T102" fmla="*/ 12 w 28"/>
                      <a:gd name="T103" fmla="*/ 27 h 46"/>
                      <a:gd name="T104" fmla="*/ 11 w 28"/>
                      <a:gd name="T105" fmla="*/ 25 h 46"/>
                      <a:gd name="T106" fmla="*/ 9 w 28"/>
                      <a:gd name="T107" fmla="*/ 26 h 46"/>
                      <a:gd name="T108" fmla="*/ 8 w 28"/>
                      <a:gd name="T109" fmla="*/ 27 h 46"/>
                      <a:gd name="T110" fmla="*/ 7 w 28"/>
                      <a:gd name="T111" fmla="*/ 29 h 46"/>
                      <a:gd name="T112" fmla="*/ 5 w 28"/>
                      <a:gd name="T113" fmla="*/ 28 h 46"/>
                      <a:gd name="T114" fmla="*/ 3 w 28"/>
                      <a:gd name="T115" fmla="*/ 28 h 46"/>
                      <a:gd name="T116" fmla="*/ 1 w 28"/>
                      <a:gd name="T117" fmla="*/ 29 h 46"/>
                      <a:gd name="T118" fmla="*/ 1 w 28"/>
                      <a:gd name="T119" fmla="*/ 30 h 46"/>
                      <a:gd name="T120" fmla="*/ 0 w 28"/>
                      <a:gd name="T121" fmla="*/ 3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8" h="46">
                        <a:moveTo>
                          <a:pt x="3" y="15"/>
                        </a:moveTo>
                        <a:cubicBezTo>
                          <a:pt x="3" y="19"/>
                          <a:pt x="0" y="35"/>
                          <a:pt x="2" y="23"/>
                        </a:cubicBezTo>
                        <a:cubicBezTo>
                          <a:pt x="2" y="24"/>
                          <a:pt x="2" y="24"/>
                          <a:pt x="2" y="25"/>
                        </a:cubicBezTo>
                        <a:cubicBezTo>
                          <a:pt x="1" y="27"/>
                          <a:pt x="1" y="28"/>
                          <a:pt x="3" y="28"/>
                        </a:cubicBezTo>
                        <a:cubicBezTo>
                          <a:pt x="3" y="27"/>
                          <a:pt x="4" y="18"/>
                          <a:pt x="3" y="24"/>
                        </a:cubicBezTo>
                        <a:cubicBezTo>
                          <a:pt x="1" y="34"/>
                          <a:pt x="4" y="13"/>
                          <a:pt x="4" y="21"/>
                        </a:cubicBezTo>
                        <a:cubicBezTo>
                          <a:pt x="4" y="24"/>
                          <a:pt x="4" y="31"/>
                          <a:pt x="5" y="22"/>
                        </a:cubicBezTo>
                        <a:cubicBezTo>
                          <a:pt x="5" y="21"/>
                          <a:pt x="6" y="14"/>
                          <a:pt x="6" y="20"/>
                        </a:cubicBezTo>
                        <a:cubicBezTo>
                          <a:pt x="6" y="32"/>
                          <a:pt x="7" y="21"/>
                          <a:pt x="8" y="17"/>
                        </a:cubicBezTo>
                        <a:cubicBezTo>
                          <a:pt x="7" y="19"/>
                          <a:pt x="7" y="21"/>
                          <a:pt x="7" y="23"/>
                        </a:cubicBezTo>
                        <a:cubicBezTo>
                          <a:pt x="7" y="25"/>
                          <a:pt x="8" y="28"/>
                          <a:pt x="8" y="24"/>
                        </a:cubicBezTo>
                        <a:cubicBezTo>
                          <a:pt x="8" y="25"/>
                          <a:pt x="10" y="12"/>
                          <a:pt x="10" y="20"/>
                        </a:cubicBezTo>
                        <a:cubicBezTo>
                          <a:pt x="10" y="25"/>
                          <a:pt x="8" y="27"/>
                          <a:pt x="10" y="19"/>
                        </a:cubicBezTo>
                        <a:cubicBezTo>
                          <a:pt x="13" y="8"/>
                          <a:pt x="9" y="35"/>
                          <a:pt x="11" y="19"/>
                        </a:cubicBezTo>
                        <a:cubicBezTo>
                          <a:pt x="11" y="18"/>
                          <a:pt x="12" y="17"/>
                          <a:pt x="12" y="15"/>
                        </a:cubicBezTo>
                        <a:cubicBezTo>
                          <a:pt x="12" y="18"/>
                          <a:pt x="12" y="20"/>
                          <a:pt x="11" y="23"/>
                        </a:cubicBezTo>
                        <a:cubicBezTo>
                          <a:pt x="12" y="23"/>
                          <a:pt x="12" y="23"/>
                          <a:pt x="13" y="23"/>
                        </a:cubicBezTo>
                        <a:cubicBezTo>
                          <a:pt x="13" y="20"/>
                          <a:pt x="13" y="18"/>
                          <a:pt x="14" y="15"/>
                        </a:cubicBezTo>
                        <a:cubicBezTo>
                          <a:pt x="14" y="14"/>
                          <a:pt x="12" y="24"/>
                          <a:pt x="13" y="22"/>
                        </a:cubicBezTo>
                        <a:cubicBezTo>
                          <a:pt x="12" y="30"/>
                          <a:pt x="15" y="14"/>
                          <a:pt x="15" y="13"/>
                        </a:cubicBezTo>
                        <a:cubicBezTo>
                          <a:pt x="15" y="16"/>
                          <a:pt x="14" y="20"/>
                          <a:pt x="14" y="23"/>
                        </a:cubicBezTo>
                        <a:cubicBezTo>
                          <a:pt x="14" y="22"/>
                          <a:pt x="15" y="16"/>
                          <a:pt x="15" y="14"/>
                        </a:cubicBezTo>
                        <a:cubicBezTo>
                          <a:pt x="17" y="6"/>
                          <a:pt x="15" y="17"/>
                          <a:pt x="15" y="19"/>
                        </a:cubicBezTo>
                        <a:cubicBezTo>
                          <a:pt x="14" y="28"/>
                          <a:pt x="17" y="11"/>
                          <a:pt x="17" y="13"/>
                        </a:cubicBezTo>
                        <a:cubicBezTo>
                          <a:pt x="16" y="15"/>
                          <a:pt x="15" y="21"/>
                          <a:pt x="15" y="23"/>
                        </a:cubicBezTo>
                        <a:cubicBezTo>
                          <a:pt x="14" y="28"/>
                          <a:pt x="17" y="14"/>
                          <a:pt x="16" y="17"/>
                        </a:cubicBezTo>
                        <a:cubicBezTo>
                          <a:pt x="17" y="15"/>
                          <a:pt x="17" y="12"/>
                          <a:pt x="18" y="10"/>
                        </a:cubicBezTo>
                        <a:cubicBezTo>
                          <a:pt x="19" y="4"/>
                          <a:pt x="18" y="9"/>
                          <a:pt x="18" y="9"/>
                        </a:cubicBezTo>
                        <a:cubicBezTo>
                          <a:pt x="18" y="12"/>
                          <a:pt x="17" y="16"/>
                          <a:pt x="16" y="19"/>
                        </a:cubicBezTo>
                        <a:cubicBezTo>
                          <a:pt x="16" y="20"/>
                          <a:pt x="16" y="22"/>
                          <a:pt x="16" y="23"/>
                        </a:cubicBezTo>
                        <a:cubicBezTo>
                          <a:pt x="16" y="23"/>
                          <a:pt x="16" y="23"/>
                          <a:pt x="17" y="23"/>
                        </a:cubicBezTo>
                        <a:cubicBezTo>
                          <a:pt x="17" y="20"/>
                          <a:pt x="18" y="17"/>
                          <a:pt x="18" y="14"/>
                        </a:cubicBezTo>
                        <a:cubicBezTo>
                          <a:pt x="18" y="13"/>
                          <a:pt x="18" y="4"/>
                          <a:pt x="19" y="9"/>
                        </a:cubicBezTo>
                        <a:cubicBezTo>
                          <a:pt x="19" y="12"/>
                          <a:pt x="19" y="15"/>
                          <a:pt x="19" y="17"/>
                        </a:cubicBezTo>
                        <a:cubicBezTo>
                          <a:pt x="18" y="26"/>
                          <a:pt x="19" y="23"/>
                          <a:pt x="19" y="19"/>
                        </a:cubicBezTo>
                        <a:cubicBezTo>
                          <a:pt x="19" y="16"/>
                          <a:pt x="19" y="13"/>
                          <a:pt x="19" y="10"/>
                        </a:cubicBezTo>
                        <a:cubicBezTo>
                          <a:pt x="20" y="6"/>
                          <a:pt x="19" y="15"/>
                          <a:pt x="19" y="14"/>
                        </a:cubicBezTo>
                        <a:cubicBezTo>
                          <a:pt x="19" y="15"/>
                          <a:pt x="19" y="16"/>
                          <a:pt x="19" y="17"/>
                        </a:cubicBezTo>
                        <a:cubicBezTo>
                          <a:pt x="17" y="21"/>
                          <a:pt x="17" y="23"/>
                          <a:pt x="20" y="22"/>
                        </a:cubicBezTo>
                        <a:cubicBezTo>
                          <a:pt x="20" y="16"/>
                          <a:pt x="20" y="11"/>
                          <a:pt x="20" y="6"/>
                        </a:cubicBezTo>
                        <a:cubicBezTo>
                          <a:pt x="20" y="11"/>
                          <a:pt x="20" y="18"/>
                          <a:pt x="20" y="23"/>
                        </a:cubicBezTo>
                        <a:cubicBezTo>
                          <a:pt x="20" y="17"/>
                          <a:pt x="22" y="10"/>
                          <a:pt x="21" y="5"/>
                        </a:cubicBezTo>
                        <a:cubicBezTo>
                          <a:pt x="22" y="11"/>
                          <a:pt x="21" y="17"/>
                          <a:pt x="20" y="23"/>
                        </a:cubicBezTo>
                        <a:cubicBezTo>
                          <a:pt x="21" y="19"/>
                          <a:pt x="21" y="13"/>
                          <a:pt x="22" y="8"/>
                        </a:cubicBezTo>
                        <a:cubicBezTo>
                          <a:pt x="21" y="14"/>
                          <a:pt x="22" y="20"/>
                          <a:pt x="21" y="26"/>
                        </a:cubicBezTo>
                        <a:cubicBezTo>
                          <a:pt x="22" y="22"/>
                          <a:pt x="22" y="14"/>
                          <a:pt x="22" y="9"/>
                        </a:cubicBezTo>
                        <a:cubicBezTo>
                          <a:pt x="23" y="5"/>
                          <a:pt x="23" y="6"/>
                          <a:pt x="23" y="9"/>
                        </a:cubicBezTo>
                        <a:cubicBezTo>
                          <a:pt x="23" y="12"/>
                          <a:pt x="23" y="15"/>
                          <a:pt x="22" y="18"/>
                        </a:cubicBezTo>
                        <a:cubicBezTo>
                          <a:pt x="22" y="19"/>
                          <a:pt x="22" y="20"/>
                          <a:pt x="22" y="21"/>
                        </a:cubicBezTo>
                        <a:cubicBezTo>
                          <a:pt x="21" y="24"/>
                          <a:pt x="22" y="24"/>
                          <a:pt x="23" y="24"/>
                        </a:cubicBezTo>
                        <a:cubicBezTo>
                          <a:pt x="23" y="21"/>
                          <a:pt x="23" y="18"/>
                          <a:pt x="23" y="15"/>
                        </a:cubicBezTo>
                        <a:cubicBezTo>
                          <a:pt x="23" y="14"/>
                          <a:pt x="23" y="4"/>
                          <a:pt x="23" y="12"/>
                        </a:cubicBezTo>
                        <a:cubicBezTo>
                          <a:pt x="24" y="16"/>
                          <a:pt x="23" y="20"/>
                          <a:pt x="23" y="24"/>
                        </a:cubicBezTo>
                        <a:cubicBezTo>
                          <a:pt x="23" y="24"/>
                          <a:pt x="23" y="24"/>
                          <a:pt x="23" y="24"/>
                        </a:cubicBezTo>
                        <a:cubicBezTo>
                          <a:pt x="23" y="22"/>
                          <a:pt x="23" y="20"/>
                          <a:pt x="23" y="18"/>
                        </a:cubicBezTo>
                        <a:cubicBezTo>
                          <a:pt x="23" y="15"/>
                          <a:pt x="24" y="12"/>
                          <a:pt x="24" y="10"/>
                        </a:cubicBezTo>
                        <a:cubicBezTo>
                          <a:pt x="24" y="6"/>
                          <a:pt x="24" y="1"/>
                          <a:pt x="25" y="6"/>
                        </a:cubicBezTo>
                        <a:cubicBezTo>
                          <a:pt x="25" y="6"/>
                          <a:pt x="27" y="14"/>
                          <a:pt x="26" y="8"/>
                        </a:cubicBezTo>
                        <a:cubicBezTo>
                          <a:pt x="26" y="7"/>
                          <a:pt x="25" y="7"/>
                          <a:pt x="25" y="8"/>
                        </a:cubicBezTo>
                        <a:cubicBezTo>
                          <a:pt x="25" y="12"/>
                          <a:pt x="25" y="17"/>
                          <a:pt x="25" y="22"/>
                        </a:cubicBezTo>
                        <a:cubicBezTo>
                          <a:pt x="27" y="22"/>
                          <a:pt x="27" y="21"/>
                          <a:pt x="26" y="19"/>
                        </a:cubicBezTo>
                        <a:cubicBezTo>
                          <a:pt x="26" y="18"/>
                          <a:pt x="26" y="8"/>
                          <a:pt x="26" y="15"/>
                        </a:cubicBezTo>
                        <a:cubicBezTo>
                          <a:pt x="26" y="18"/>
                          <a:pt x="25" y="21"/>
                          <a:pt x="24" y="24"/>
                        </a:cubicBezTo>
                        <a:cubicBezTo>
                          <a:pt x="24" y="25"/>
                          <a:pt x="22" y="34"/>
                          <a:pt x="24" y="25"/>
                        </a:cubicBezTo>
                        <a:cubicBezTo>
                          <a:pt x="23" y="31"/>
                          <a:pt x="23" y="39"/>
                          <a:pt x="24" y="27"/>
                        </a:cubicBezTo>
                        <a:cubicBezTo>
                          <a:pt x="23" y="30"/>
                          <a:pt x="23" y="32"/>
                          <a:pt x="22" y="34"/>
                        </a:cubicBezTo>
                        <a:cubicBezTo>
                          <a:pt x="22" y="33"/>
                          <a:pt x="22" y="28"/>
                          <a:pt x="22" y="33"/>
                        </a:cubicBezTo>
                        <a:cubicBezTo>
                          <a:pt x="22" y="36"/>
                          <a:pt x="22" y="46"/>
                          <a:pt x="20" y="36"/>
                        </a:cubicBezTo>
                        <a:cubicBezTo>
                          <a:pt x="20" y="31"/>
                          <a:pt x="19" y="36"/>
                          <a:pt x="19" y="38"/>
                        </a:cubicBezTo>
                        <a:cubicBezTo>
                          <a:pt x="20" y="40"/>
                          <a:pt x="21" y="40"/>
                          <a:pt x="20" y="37"/>
                        </a:cubicBezTo>
                        <a:cubicBezTo>
                          <a:pt x="20" y="34"/>
                          <a:pt x="21" y="32"/>
                          <a:pt x="21" y="29"/>
                        </a:cubicBezTo>
                        <a:cubicBezTo>
                          <a:pt x="22" y="28"/>
                          <a:pt x="22" y="28"/>
                          <a:pt x="23" y="27"/>
                        </a:cubicBezTo>
                        <a:cubicBezTo>
                          <a:pt x="21" y="31"/>
                          <a:pt x="21" y="32"/>
                          <a:pt x="23" y="32"/>
                        </a:cubicBezTo>
                        <a:cubicBezTo>
                          <a:pt x="24" y="29"/>
                          <a:pt x="25" y="26"/>
                          <a:pt x="25" y="23"/>
                        </a:cubicBezTo>
                        <a:cubicBezTo>
                          <a:pt x="26" y="22"/>
                          <a:pt x="24" y="22"/>
                          <a:pt x="24" y="23"/>
                        </a:cubicBezTo>
                        <a:cubicBezTo>
                          <a:pt x="24" y="25"/>
                          <a:pt x="23" y="26"/>
                          <a:pt x="23" y="28"/>
                        </a:cubicBezTo>
                        <a:cubicBezTo>
                          <a:pt x="23" y="28"/>
                          <a:pt x="20" y="35"/>
                          <a:pt x="20" y="33"/>
                        </a:cubicBezTo>
                        <a:cubicBezTo>
                          <a:pt x="20" y="32"/>
                          <a:pt x="18" y="27"/>
                          <a:pt x="18" y="32"/>
                        </a:cubicBezTo>
                        <a:cubicBezTo>
                          <a:pt x="18" y="34"/>
                          <a:pt x="18" y="36"/>
                          <a:pt x="18" y="38"/>
                        </a:cubicBezTo>
                        <a:cubicBezTo>
                          <a:pt x="18" y="39"/>
                          <a:pt x="20" y="39"/>
                          <a:pt x="20" y="38"/>
                        </a:cubicBezTo>
                        <a:cubicBezTo>
                          <a:pt x="20" y="34"/>
                          <a:pt x="20" y="30"/>
                          <a:pt x="20" y="25"/>
                        </a:cubicBezTo>
                        <a:cubicBezTo>
                          <a:pt x="20" y="25"/>
                          <a:pt x="18" y="25"/>
                          <a:pt x="18" y="25"/>
                        </a:cubicBezTo>
                        <a:cubicBezTo>
                          <a:pt x="18" y="28"/>
                          <a:pt x="18" y="31"/>
                          <a:pt x="18" y="34"/>
                        </a:cubicBezTo>
                        <a:cubicBezTo>
                          <a:pt x="19" y="34"/>
                          <a:pt x="19" y="34"/>
                          <a:pt x="20" y="34"/>
                        </a:cubicBezTo>
                        <a:cubicBezTo>
                          <a:pt x="19" y="33"/>
                          <a:pt x="19" y="31"/>
                          <a:pt x="19" y="29"/>
                        </a:cubicBezTo>
                        <a:cubicBezTo>
                          <a:pt x="19" y="22"/>
                          <a:pt x="18" y="32"/>
                          <a:pt x="18" y="33"/>
                        </a:cubicBezTo>
                        <a:cubicBezTo>
                          <a:pt x="18" y="30"/>
                          <a:pt x="18" y="27"/>
                          <a:pt x="18" y="25"/>
                        </a:cubicBezTo>
                        <a:cubicBezTo>
                          <a:pt x="17" y="24"/>
                          <a:pt x="16" y="24"/>
                          <a:pt x="16" y="25"/>
                        </a:cubicBezTo>
                        <a:cubicBezTo>
                          <a:pt x="15" y="32"/>
                          <a:pt x="16" y="32"/>
                          <a:pt x="15" y="25"/>
                        </a:cubicBezTo>
                        <a:cubicBezTo>
                          <a:pt x="15" y="24"/>
                          <a:pt x="14" y="24"/>
                          <a:pt x="14" y="25"/>
                        </a:cubicBezTo>
                        <a:cubicBezTo>
                          <a:pt x="14" y="28"/>
                          <a:pt x="14" y="31"/>
                          <a:pt x="14" y="35"/>
                        </a:cubicBezTo>
                        <a:cubicBezTo>
                          <a:pt x="14" y="36"/>
                          <a:pt x="15" y="36"/>
                          <a:pt x="15" y="35"/>
                        </a:cubicBezTo>
                        <a:cubicBezTo>
                          <a:pt x="15" y="32"/>
                          <a:pt x="15" y="30"/>
                          <a:pt x="14" y="28"/>
                        </a:cubicBezTo>
                        <a:cubicBezTo>
                          <a:pt x="14" y="27"/>
                          <a:pt x="13" y="28"/>
                          <a:pt x="13" y="28"/>
                        </a:cubicBezTo>
                        <a:cubicBezTo>
                          <a:pt x="13" y="30"/>
                          <a:pt x="13" y="31"/>
                          <a:pt x="13" y="33"/>
                        </a:cubicBezTo>
                        <a:cubicBezTo>
                          <a:pt x="13" y="31"/>
                          <a:pt x="12" y="29"/>
                          <a:pt x="11" y="27"/>
                        </a:cubicBezTo>
                        <a:cubicBezTo>
                          <a:pt x="11" y="27"/>
                          <a:pt x="10" y="26"/>
                          <a:pt x="10" y="27"/>
                        </a:cubicBezTo>
                        <a:cubicBezTo>
                          <a:pt x="9" y="30"/>
                          <a:pt x="9" y="32"/>
                          <a:pt x="9" y="34"/>
                        </a:cubicBezTo>
                        <a:cubicBezTo>
                          <a:pt x="9" y="35"/>
                          <a:pt x="11" y="35"/>
                          <a:pt x="11" y="34"/>
                        </a:cubicBezTo>
                        <a:cubicBezTo>
                          <a:pt x="11" y="32"/>
                          <a:pt x="11" y="31"/>
                          <a:pt x="11" y="29"/>
                        </a:cubicBezTo>
                        <a:cubicBezTo>
                          <a:pt x="11" y="28"/>
                          <a:pt x="9" y="28"/>
                          <a:pt x="9" y="29"/>
                        </a:cubicBezTo>
                        <a:cubicBezTo>
                          <a:pt x="9" y="32"/>
                          <a:pt x="9" y="35"/>
                          <a:pt x="9" y="38"/>
                        </a:cubicBezTo>
                        <a:cubicBezTo>
                          <a:pt x="9" y="39"/>
                          <a:pt x="11" y="39"/>
                          <a:pt x="11" y="38"/>
                        </a:cubicBezTo>
                        <a:cubicBezTo>
                          <a:pt x="11" y="35"/>
                          <a:pt x="11" y="33"/>
                          <a:pt x="10" y="30"/>
                        </a:cubicBezTo>
                        <a:cubicBezTo>
                          <a:pt x="10" y="29"/>
                          <a:pt x="8" y="30"/>
                          <a:pt x="9" y="31"/>
                        </a:cubicBezTo>
                        <a:cubicBezTo>
                          <a:pt x="8" y="35"/>
                          <a:pt x="8" y="36"/>
                          <a:pt x="11" y="35"/>
                        </a:cubicBezTo>
                        <a:cubicBezTo>
                          <a:pt x="12" y="33"/>
                          <a:pt x="11" y="31"/>
                          <a:pt x="9" y="31"/>
                        </a:cubicBezTo>
                        <a:cubicBezTo>
                          <a:pt x="11" y="32"/>
                          <a:pt x="11" y="32"/>
                          <a:pt x="11" y="30"/>
                        </a:cubicBezTo>
                        <a:cubicBezTo>
                          <a:pt x="12" y="33"/>
                          <a:pt x="12" y="33"/>
                          <a:pt x="13" y="36"/>
                        </a:cubicBezTo>
                        <a:cubicBezTo>
                          <a:pt x="13" y="36"/>
                          <a:pt x="14" y="36"/>
                          <a:pt x="14" y="35"/>
                        </a:cubicBezTo>
                        <a:cubicBezTo>
                          <a:pt x="14" y="34"/>
                          <a:pt x="14" y="32"/>
                          <a:pt x="14" y="31"/>
                        </a:cubicBezTo>
                        <a:cubicBezTo>
                          <a:pt x="13" y="33"/>
                          <a:pt x="13" y="33"/>
                          <a:pt x="15" y="31"/>
                        </a:cubicBezTo>
                        <a:cubicBezTo>
                          <a:pt x="16" y="29"/>
                          <a:pt x="16" y="28"/>
                          <a:pt x="14" y="28"/>
                        </a:cubicBezTo>
                        <a:cubicBezTo>
                          <a:pt x="14" y="30"/>
                          <a:pt x="14" y="32"/>
                          <a:pt x="14" y="34"/>
                        </a:cubicBezTo>
                        <a:cubicBezTo>
                          <a:pt x="14" y="35"/>
                          <a:pt x="16" y="35"/>
                          <a:pt x="16" y="34"/>
                        </a:cubicBezTo>
                        <a:cubicBezTo>
                          <a:pt x="16" y="32"/>
                          <a:pt x="17" y="30"/>
                          <a:pt x="17" y="28"/>
                        </a:cubicBezTo>
                        <a:cubicBezTo>
                          <a:pt x="17" y="31"/>
                          <a:pt x="17" y="33"/>
                          <a:pt x="17" y="35"/>
                        </a:cubicBezTo>
                        <a:cubicBezTo>
                          <a:pt x="17" y="36"/>
                          <a:pt x="19" y="36"/>
                          <a:pt x="19" y="35"/>
                        </a:cubicBezTo>
                        <a:cubicBezTo>
                          <a:pt x="19" y="31"/>
                          <a:pt x="20" y="28"/>
                          <a:pt x="20" y="24"/>
                        </a:cubicBezTo>
                        <a:cubicBezTo>
                          <a:pt x="20" y="23"/>
                          <a:pt x="18" y="23"/>
                          <a:pt x="18" y="23"/>
                        </a:cubicBezTo>
                        <a:cubicBezTo>
                          <a:pt x="18" y="28"/>
                          <a:pt x="18" y="32"/>
                          <a:pt x="18" y="37"/>
                        </a:cubicBezTo>
                        <a:cubicBezTo>
                          <a:pt x="18" y="38"/>
                          <a:pt x="20" y="38"/>
                          <a:pt x="20" y="37"/>
                        </a:cubicBezTo>
                        <a:cubicBezTo>
                          <a:pt x="20" y="35"/>
                          <a:pt x="20" y="33"/>
                          <a:pt x="20" y="31"/>
                        </a:cubicBezTo>
                        <a:cubicBezTo>
                          <a:pt x="20" y="26"/>
                          <a:pt x="18" y="29"/>
                          <a:pt x="18" y="32"/>
                        </a:cubicBezTo>
                        <a:cubicBezTo>
                          <a:pt x="18" y="33"/>
                          <a:pt x="20" y="40"/>
                          <a:pt x="20" y="34"/>
                        </a:cubicBezTo>
                        <a:cubicBezTo>
                          <a:pt x="20" y="32"/>
                          <a:pt x="20" y="30"/>
                          <a:pt x="20" y="28"/>
                        </a:cubicBezTo>
                        <a:cubicBezTo>
                          <a:pt x="20" y="27"/>
                          <a:pt x="18" y="27"/>
                          <a:pt x="18" y="28"/>
                        </a:cubicBezTo>
                        <a:cubicBezTo>
                          <a:pt x="18" y="32"/>
                          <a:pt x="18" y="35"/>
                          <a:pt x="19" y="38"/>
                        </a:cubicBezTo>
                        <a:cubicBezTo>
                          <a:pt x="19" y="39"/>
                          <a:pt x="20" y="39"/>
                          <a:pt x="20" y="38"/>
                        </a:cubicBezTo>
                        <a:cubicBezTo>
                          <a:pt x="22" y="35"/>
                          <a:pt x="23" y="32"/>
                          <a:pt x="24" y="28"/>
                        </a:cubicBezTo>
                        <a:cubicBezTo>
                          <a:pt x="26" y="26"/>
                          <a:pt x="25" y="25"/>
                          <a:pt x="23" y="26"/>
                        </a:cubicBezTo>
                        <a:cubicBezTo>
                          <a:pt x="23" y="29"/>
                          <a:pt x="22" y="32"/>
                          <a:pt x="21" y="34"/>
                        </a:cubicBezTo>
                        <a:cubicBezTo>
                          <a:pt x="21" y="35"/>
                          <a:pt x="23" y="36"/>
                          <a:pt x="23" y="35"/>
                        </a:cubicBezTo>
                        <a:cubicBezTo>
                          <a:pt x="24" y="31"/>
                          <a:pt x="24" y="28"/>
                          <a:pt x="24" y="24"/>
                        </a:cubicBezTo>
                        <a:cubicBezTo>
                          <a:pt x="24" y="24"/>
                          <a:pt x="23" y="23"/>
                          <a:pt x="23" y="24"/>
                        </a:cubicBezTo>
                        <a:cubicBezTo>
                          <a:pt x="19" y="28"/>
                          <a:pt x="19" y="35"/>
                          <a:pt x="19" y="41"/>
                        </a:cubicBezTo>
                        <a:cubicBezTo>
                          <a:pt x="19" y="42"/>
                          <a:pt x="20" y="42"/>
                          <a:pt x="20" y="41"/>
                        </a:cubicBezTo>
                        <a:cubicBezTo>
                          <a:pt x="20" y="38"/>
                          <a:pt x="20" y="34"/>
                          <a:pt x="20" y="31"/>
                        </a:cubicBezTo>
                        <a:cubicBezTo>
                          <a:pt x="20" y="30"/>
                          <a:pt x="19" y="30"/>
                          <a:pt x="19" y="31"/>
                        </a:cubicBezTo>
                        <a:cubicBezTo>
                          <a:pt x="19" y="35"/>
                          <a:pt x="19" y="39"/>
                          <a:pt x="21" y="43"/>
                        </a:cubicBezTo>
                        <a:cubicBezTo>
                          <a:pt x="21" y="43"/>
                          <a:pt x="22" y="44"/>
                          <a:pt x="22" y="43"/>
                        </a:cubicBezTo>
                        <a:cubicBezTo>
                          <a:pt x="24" y="38"/>
                          <a:pt x="24" y="34"/>
                          <a:pt x="23" y="29"/>
                        </a:cubicBezTo>
                        <a:cubicBezTo>
                          <a:pt x="23" y="28"/>
                          <a:pt x="22" y="28"/>
                          <a:pt x="22" y="28"/>
                        </a:cubicBezTo>
                        <a:cubicBezTo>
                          <a:pt x="22" y="31"/>
                          <a:pt x="21" y="34"/>
                          <a:pt x="22" y="36"/>
                        </a:cubicBezTo>
                        <a:cubicBezTo>
                          <a:pt x="22" y="37"/>
                          <a:pt x="23" y="37"/>
                          <a:pt x="23" y="37"/>
                        </a:cubicBezTo>
                        <a:cubicBezTo>
                          <a:pt x="24" y="33"/>
                          <a:pt x="25" y="29"/>
                          <a:pt x="25" y="25"/>
                        </a:cubicBezTo>
                        <a:cubicBezTo>
                          <a:pt x="25" y="24"/>
                          <a:pt x="24" y="24"/>
                          <a:pt x="24" y="25"/>
                        </a:cubicBezTo>
                        <a:cubicBezTo>
                          <a:pt x="22" y="29"/>
                          <a:pt x="21" y="32"/>
                          <a:pt x="22" y="36"/>
                        </a:cubicBezTo>
                        <a:cubicBezTo>
                          <a:pt x="22" y="37"/>
                          <a:pt x="23" y="37"/>
                          <a:pt x="23" y="36"/>
                        </a:cubicBezTo>
                        <a:cubicBezTo>
                          <a:pt x="25" y="32"/>
                          <a:pt x="25" y="28"/>
                          <a:pt x="25" y="23"/>
                        </a:cubicBezTo>
                        <a:cubicBezTo>
                          <a:pt x="25" y="22"/>
                          <a:pt x="23" y="22"/>
                          <a:pt x="23" y="23"/>
                        </a:cubicBezTo>
                        <a:cubicBezTo>
                          <a:pt x="22" y="26"/>
                          <a:pt x="22" y="29"/>
                          <a:pt x="23" y="32"/>
                        </a:cubicBezTo>
                        <a:cubicBezTo>
                          <a:pt x="23" y="33"/>
                          <a:pt x="24" y="33"/>
                          <a:pt x="24" y="32"/>
                        </a:cubicBezTo>
                        <a:cubicBezTo>
                          <a:pt x="26" y="25"/>
                          <a:pt x="28" y="17"/>
                          <a:pt x="27" y="10"/>
                        </a:cubicBezTo>
                        <a:cubicBezTo>
                          <a:pt x="27" y="9"/>
                          <a:pt x="26" y="9"/>
                          <a:pt x="26" y="10"/>
                        </a:cubicBezTo>
                        <a:cubicBezTo>
                          <a:pt x="25" y="15"/>
                          <a:pt x="24" y="20"/>
                          <a:pt x="25" y="25"/>
                        </a:cubicBezTo>
                        <a:cubicBezTo>
                          <a:pt x="25" y="26"/>
                          <a:pt x="26" y="26"/>
                          <a:pt x="26" y="25"/>
                        </a:cubicBezTo>
                        <a:cubicBezTo>
                          <a:pt x="26" y="22"/>
                          <a:pt x="26" y="19"/>
                          <a:pt x="26" y="16"/>
                        </a:cubicBezTo>
                        <a:cubicBezTo>
                          <a:pt x="26" y="14"/>
                          <a:pt x="26" y="12"/>
                          <a:pt x="26" y="10"/>
                        </a:cubicBezTo>
                        <a:cubicBezTo>
                          <a:pt x="24" y="9"/>
                          <a:pt x="24" y="10"/>
                          <a:pt x="25" y="12"/>
                        </a:cubicBezTo>
                        <a:cubicBezTo>
                          <a:pt x="25" y="13"/>
                          <a:pt x="26" y="13"/>
                          <a:pt x="27" y="12"/>
                        </a:cubicBezTo>
                        <a:cubicBezTo>
                          <a:pt x="27" y="8"/>
                          <a:pt x="26" y="5"/>
                          <a:pt x="25" y="1"/>
                        </a:cubicBezTo>
                        <a:cubicBezTo>
                          <a:pt x="25" y="0"/>
                          <a:pt x="24" y="0"/>
                          <a:pt x="23" y="1"/>
                        </a:cubicBezTo>
                        <a:cubicBezTo>
                          <a:pt x="22" y="9"/>
                          <a:pt x="22" y="18"/>
                          <a:pt x="22" y="27"/>
                        </a:cubicBezTo>
                        <a:cubicBezTo>
                          <a:pt x="22" y="27"/>
                          <a:pt x="23" y="28"/>
                          <a:pt x="23" y="27"/>
                        </a:cubicBezTo>
                        <a:cubicBezTo>
                          <a:pt x="25" y="20"/>
                          <a:pt x="25" y="13"/>
                          <a:pt x="25" y="6"/>
                        </a:cubicBezTo>
                        <a:cubicBezTo>
                          <a:pt x="25" y="6"/>
                          <a:pt x="23" y="5"/>
                          <a:pt x="23" y="6"/>
                        </a:cubicBezTo>
                        <a:cubicBezTo>
                          <a:pt x="22" y="13"/>
                          <a:pt x="22" y="20"/>
                          <a:pt x="22" y="27"/>
                        </a:cubicBezTo>
                        <a:cubicBezTo>
                          <a:pt x="22" y="28"/>
                          <a:pt x="23" y="28"/>
                          <a:pt x="23" y="27"/>
                        </a:cubicBezTo>
                        <a:cubicBezTo>
                          <a:pt x="24" y="19"/>
                          <a:pt x="25" y="11"/>
                          <a:pt x="24" y="4"/>
                        </a:cubicBezTo>
                        <a:cubicBezTo>
                          <a:pt x="24" y="3"/>
                          <a:pt x="22" y="3"/>
                          <a:pt x="22" y="3"/>
                        </a:cubicBezTo>
                        <a:cubicBezTo>
                          <a:pt x="20" y="12"/>
                          <a:pt x="19" y="20"/>
                          <a:pt x="20" y="28"/>
                        </a:cubicBezTo>
                        <a:cubicBezTo>
                          <a:pt x="20" y="29"/>
                          <a:pt x="21" y="30"/>
                          <a:pt x="22" y="29"/>
                        </a:cubicBezTo>
                        <a:cubicBezTo>
                          <a:pt x="23" y="21"/>
                          <a:pt x="24" y="13"/>
                          <a:pt x="23" y="5"/>
                        </a:cubicBezTo>
                        <a:cubicBezTo>
                          <a:pt x="23" y="4"/>
                          <a:pt x="21" y="4"/>
                          <a:pt x="21" y="5"/>
                        </a:cubicBezTo>
                        <a:cubicBezTo>
                          <a:pt x="20" y="12"/>
                          <a:pt x="19" y="19"/>
                          <a:pt x="20" y="26"/>
                        </a:cubicBezTo>
                        <a:cubicBezTo>
                          <a:pt x="20" y="26"/>
                          <a:pt x="21" y="27"/>
                          <a:pt x="21" y="26"/>
                        </a:cubicBezTo>
                        <a:cubicBezTo>
                          <a:pt x="23" y="18"/>
                          <a:pt x="23" y="10"/>
                          <a:pt x="22" y="2"/>
                        </a:cubicBezTo>
                        <a:cubicBezTo>
                          <a:pt x="22" y="2"/>
                          <a:pt x="21" y="1"/>
                          <a:pt x="21" y="2"/>
                        </a:cubicBezTo>
                        <a:cubicBezTo>
                          <a:pt x="19" y="10"/>
                          <a:pt x="19" y="18"/>
                          <a:pt x="19" y="26"/>
                        </a:cubicBezTo>
                        <a:cubicBezTo>
                          <a:pt x="19" y="27"/>
                          <a:pt x="20" y="27"/>
                          <a:pt x="20" y="26"/>
                        </a:cubicBezTo>
                        <a:cubicBezTo>
                          <a:pt x="21" y="18"/>
                          <a:pt x="22" y="11"/>
                          <a:pt x="21" y="3"/>
                        </a:cubicBezTo>
                        <a:cubicBezTo>
                          <a:pt x="21" y="2"/>
                          <a:pt x="20" y="2"/>
                          <a:pt x="20" y="3"/>
                        </a:cubicBezTo>
                        <a:cubicBezTo>
                          <a:pt x="19" y="10"/>
                          <a:pt x="18" y="17"/>
                          <a:pt x="18" y="25"/>
                        </a:cubicBezTo>
                        <a:cubicBezTo>
                          <a:pt x="18" y="25"/>
                          <a:pt x="19" y="26"/>
                          <a:pt x="20" y="25"/>
                        </a:cubicBezTo>
                        <a:cubicBezTo>
                          <a:pt x="21" y="18"/>
                          <a:pt x="22" y="11"/>
                          <a:pt x="20" y="4"/>
                        </a:cubicBezTo>
                        <a:cubicBezTo>
                          <a:pt x="20" y="3"/>
                          <a:pt x="19" y="3"/>
                          <a:pt x="19" y="4"/>
                        </a:cubicBezTo>
                        <a:cubicBezTo>
                          <a:pt x="18" y="11"/>
                          <a:pt x="17" y="18"/>
                          <a:pt x="18" y="25"/>
                        </a:cubicBezTo>
                        <a:cubicBezTo>
                          <a:pt x="18" y="26"/>
                          <a:pt x="19" y="26"/>
                          <a:pt x="19" y="25"/>
                        </a:cubicBezTo>
                        <a:cubicBezTo>
                          <a:pt x="20" y="18"/>
                          <a:pt x="21" y="11"/>
                          <a:pt x="20" y="4"/>
                        </a:cubicBezTo>
                        <a:cubicBezTo>
                          <a:pt x="19" y="3"/>
                          <a:pt x="18" y="3"/>
                          <a:pt x="18" y="4"/>
                        </a:cubicBezTo>
                        <a:cubicBezTo>
                          <a:pt x="17" y="11"/>
                          <a:pt x="16" y="18"/>
                          <a:pt x="15" y="26"/>
                        </a:cubicBezTo>
                        <a:cubicBezTo>
                          <a:pt x="15" y="27"/>
                          <a:pt x="16" y="27"/>
                          <a:pt x="16" y="26"/>
                        </a:cubicBezTo>
                        <a:cubicBezTo>
                          <a:pt x="18" y="19"/>
                          <a:pt x="20" y="12"/>
                          <a:pt x="18" y="5"/>
                        </a:cubicBezTo>
                        <a:cubicBezTo>
                          <a:pt x="18" y="4"/>
                          <a:pt x="17" y="4"/>
                          <a:pt x="17" y="5"/>
                        </a:cubicBezTo>
                        <a:cubicBezTo>
                          <a:pt x="16" y="12"/>
                          <a:pt x="13" y="19"/>
                          <a:pt x="14" y="26"/>
                        </a:cubicBezTo>
                        <a:cubicBezTo>
                          <a:pt x="14" y="27"/>
                          <a:pt x="15" y="27"/>
                          <a:pt x="16" y="26"/>
                        </a:cubicBezTo>
                        <a:cubicBezTo>
                          <a:pt x="17" y="21"/>
                          <a:pt x="17" y="16"/>
                          <a:pt x="18" y="10"/>
                        </a:cubicBezTo>
                        <a:cubicBezTo>
                          <a:pt x="18" y="10"/>
                          <a:pt x="16" y="9"/>
                          <a:pt x="16" y="10"/>
                        </a:cubicBezTo>
                        <a:cubicBezTo>
                          <a:pt x="14" y="15"/>
                          <a:pt x="14" y="20"/>
                          <a:pt x="14" y="25"/>
                        </a:cubicBezTo>
                        <a:cubicBezTo>
                          <a:pt x="14" y="25"/>
                          <a:pt x="16" y="26"/>
                          <a:pt x="16" y="25"/>
                        </a:cubicBezTo>
                        <a:cubicBezTo>
                          <a:pt x="17" y="19"/>
                          <a:pt x="17" y="14"/>
                          <a:pt x="17" y="8"/>
                        </a:cubicBezTo>
                        <a:cubicBezTo>
                          <a:pt x="17" y="8"/>
                          <a:pt x="15" y="7"/>
                          <a:pt x="15" y="8"/>
                        </a:cubicBezTo>
                        <a:cubicBezTo>
                          <a:pt x="14" y="14"/>
                          <a:pt x="13" y="20"/>
                          <a:pt x="13" y="26"/>
                        </a:cubicBezTo>
                        <a:cubicBezTo>
                          <a:pt x="13" y="27"/>
                          <a:pt x="14" y="27"/>
                          <a:pt x="14" y="26"/>
                        </a:cubicBezTo>
                        <a:cubicBezTo>
                          <a:pt x="16" y="21"/>
                          <a:pt x="16" y="16"/>
                          <a:pt x="16" y="10"/>
                        </a:cubicBezTo>
                        <a:cubicBezTo>
                          <a:pt x="16" y="9"/>
                          <a:pt x="15" y="9"/>
                          <a:pt x="15" y="10"/>
                        </a:cubicBezTo>
                        <a:cubicBezTo>
                          <a:pt x="13" y="16"/>
                          <a:pt x="12" y="21"/>
                          <a:pt x="12" y="27"/>
                        </a:cubicBezTo>
                        <a:cubicBezTo>
                          <a:pt x="12" y="28"/>
                          <a:pt x="13" y="28"/>
                          <a:pt x="13" y="28"/>
                        </a:cubicBezTo>
                        <a:cubicBezTo>
                          <a:pt x="14" y="23"/>
                          <a:pt x="15" y="18"/>
                          <a:pt x="15" y="13"/>
                        </a:cubicBezTo>
                        <a:cubicBezTo>
                          <a:pt x="15" y="12"/>
                          <a:pt x="13" y="12"/>
                          <a:pt x="13" y="13"/>
                        </a:cubicBezTo>
                        <a:cubicBezTo>
                          <a:pt x="12" y="17"/>
                          <a:pt x="11" y="21"/>
                          <a:pt x="11" y="25"/>
                        </a:cubicBezTo>
                        <a:cubicBezTo>
                          <a:pt x="11" y="26"/>
                          <a:pt x="12" y="26"/>
                          <a:pt x="13" y="25"/>
                        </a:cubicBezTo>
                        <a:cubicBezTo>
                          <a:pt x="13" y="21"/>
                          <a:pt x="14" y="17"/>
                          <a:pt x="13" y="13"/>
                        </a:cubicBezTo>
                        <a:cubicBezTo>
                          <a:pt x="13" y="12"/>
                          <a:pt x="12" y="12"/>
                          <a:pt x="12" y="12"/>
                        </a:cubicBezTo>
                        <a:cubicBezTo>
                          <a:pt x="10" y="17"/>
                          <a:pt x="9" y="21"/>
                          <a:pt x="9" y="26"/>
                        </a:cubicBezTo>
                        <a:cubicBezTo>
                          <a:pt x="9" y="27"/>
                          <a:pt x="10" y="27"/>
                          <a:pt x="11" y="27"/>
                        </a:cubicBezTo>
                        <a:cubicBezTo>
                          <a:pt x="12" y="22"/>
                          <a:pt x="12" y="18"/>
                          <a:pt x="12" y="14"/>
                        </a:cubicBezTo>
                        <a:cubicBezTo>
                          <a:pt x="12" y="13"/>
                          <a:pt x="11" y="13"/>
                          <a:pt x="11" y="14"/>
                        </a:cubicBezTo>
                        <a:cubicBezTo>
                          <a:pt x="9" y="18"/>
                          <a:pt x="8" y="22"/>
                          <a:pt x="8" y="27"/>
                        </a:cubicBezTo>
                        <a:cubicBezTo>
                          <a:pt x="8" y="28"/>
                          <a:pt x="9" y="28"/>
                          <a:pt x="9" y="27"/>
                        </a:cubicBezTo>
                        <a:cubicBezTo>
                          <a:pt x="11" y="23"/>
                          <a:pt x="11" y="19"/>
                          <a:pt x="11" y="15"/>
                        </a:cubicBezTo>
                        <a:cubicBezTo>
                          <a:pt x="11" y="14"/>
                          <a:pt x="10" y="14"/>
                          <a:pt x="9" y="15"/>
                        </a:cubicBezTo>
                        <a:cubicBezTo>
                          <a:pt x="7" y="19"/>
                          <a:pt x="7" y="24"/>
                          <a:pt x="7" y="29"/>
                        </a:cubicBezTo>
                        <a:cubicBezTo>
                          <a:pt x="7" y="29"/>
                          <a:pt x="8" y="29"/>
                          <a:pt x="8" y="29"/>
                        </a:cubicBezTo>
                        <a:cubicBezTo>
                          <a:pt x="8" y="24"/>
                          <a:pt x="9" y="19"/>
                          <a:pt x="9" y="15"/>
                        </a:cubicBezTo>
                        <a:cubicBezTo>
                          <a:pt x="9" y="14"/>
                          <a:pt x="7" y="14"/>
                          <a:pt x="7" y="15"/>
                        </a:cubicBezTo>
                        <a:cubicBezTo>
                          <a:pt x="6" y="19"/>
                          <a:pt x="5" y="23"/>
                          <a:pt x="5" y="28"/>
                        </a:cubicBezTo>
                        <a:cubicBezTo>
                          <a:pt x="5" y="29"/>
                          <a:pt x="6" y="29"/>
                          <a:pt x="6" y="28"/>
                        </a:cubicBezTo>
                        <a:cubicBezTo>
                          <a:pt x="7" y="24"/>
                          <a:pt x="8" y="20"/>
                          <a:pt x="8" y="16"/>
                        </a:cubicBezTo>
                        <a:cubicBezTo>
                          <a:pt x="7" y="15"/>
                          <a:pt x="7" y="15"/>
                          <a:pt x="6" y="15"/>
                        </a:cubicBezTo>
                        <a:cubicBezTo>
                          <a:pt x="4" y="19"/>
                          <a:pt x="3" y="24"/>
                          <a:pt x="3" y="28"/>
                        </a:cubicBezTo>
                        <a:cubicBezTo>
                          <a:pt x="3" y="29"/>
                          <a:pt x="4" y="29"/>
                          <a:pt x="4" y="29"/>
                        </a:cubicBezTo>
                        <a:cubicBezTo>
                          <a:pt x="6" y="25"/>
                          <a:pt x="6" y="21"/>
                          <a:pt x="6" y="16"/>
                        </a:cubicBezTo>
                        <a:cubicBezTo>
                          <a:pt x="6" y="16"/>
                          <a:pt x="5" y="15"/>
                          <a:pt x="4" y="16"/>
                        </a:cubicBezTo>
                        <a:cubicBezTo>
                          <a:pt x="2" y="20"/>
                          <a:pt x="1" y="24"/>
                          <a:pt x="1" y="29"/>
                        </a:cubicBezTo>
                        <a:cubicBezTo>
                          <a:pt x="1" y="30"/>
                          <a:pt x="2" y="30"/>
                          <a:pt x="3" y="29"/>
                        </a:cubicBezTo>
                        <a:cubicBezTo>
                          <a:pt x="4" y="26"/>
                          <a:pt x="5" y="23"/>
                          <a:pt x="5" y="19"/>
                        </a:cubicBezTo>
                        <a:cubicBezTo>
                          <a:pt x="5" y="18"/>
                          <a:pt x="4" y="18"/>
                          <a:pt x="4" y="19"/>
                        </a:cubicBezTo>
                        <a:cubicBezTo>
                          <a:pt x="3" y="23"/>
                          <a:pt x="2" y="26"/>
                          <a:pt x="1" y="30"/>
                        </a:cubicBezTo>
                        <a:cubicBezTo>
                          <a:pt x="1" y="31"/>
                          <a:pt x="2" y="31"/>
                          <a:pt x="2" y="30"/>
                        </a:cubicBezTo>
                        <a:cubicBezTo>
                          <a:pt x="4" y="26"/>
                          <a:pt x="5" y="22"/>
                          <a:pt x="4" y="18"/>
                        </a:cubicBezTo>
                        <a:cubicBezTo>
                          <a:pt x="4" y="17"/>
                          <a:pt x="3" y="17"/>
                          <a:pt x="3" y="18"/>
                        </a:cubicBezTo>
                        <a:cubicBezTo>
                          <a:pt x="1" y="22"/>
                          <a:pt x="0" y="26"/>
                          <a:pt x="0" y="30"/>
                        </a:cubicBezTo>
                        <a:cubicBezTo>
                          <a:pt x="0" y="31"/>
                          <a:pt x="2" y="31"/>
                          <a:pt x="2" y="30"/>
                        </a:cubicBezTo>
                        <a:cubicBezTo>
                          <a:pt x="3" y="25"/>
                          <a:pt x="4" y="21"/>
                          <a:pt x="4" y="15"/>
                        </a:cubicBezTo>
                        <a:cubicBezTo>
                          <a:pt x="4" y="14"/>
                          <a:pt x="3" y="14"/>
                          <a:pt x="3"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4" name="Freeform 162"/>
                  <p:cNvSpPr/>
                  <p:nvPr/>
                </p:nvSpPr>
                <p:spPr bwMode="auto">
                  <a:xfrm>
                    <a:off x="898525" y="2506663"/>
                    <a:ext cx="22225" cy="41275"/>
                  </a:xfrm>
                  <a:custGeom>
                    <a:avLst/>
                    <a:gdLst>
                      <a:gd name="T0" fmla="*/ 18 w 21"/>
                      <a:gd name="T1" fmla="*/ 5 h 38"/>
                      <a:gd name="T2" fmla="*/ 18 w 21"/>
                      <a:gd name="T3" fmla="*/ 6 h 38"/>
                      <a:gd name="T4" fmla="*/ 17 w 21"/>
                      <a:gd name="T5" fmla="*/ 9 h 38"/>
                      <a:gd name="T6" fmla="*/ 16 w 21"/>
                      <a:gd name="T7" fmla="*/ 12 h 38"/>
                      <a:gd name="T8" fmla="*/ 16 w 21"/>
                      <a:gd name="T9" fmla="*/ 1 h 38"/>
                      <a:gd name="T10" fmla="*/ 16 w 21"/>
                      <a:gd name="T11" fmla="*/ 3 h 38"/>
                      <a:gd name="T12" fmla="*/ 13 w 21"/>
                      <a:gd name="T13" fmla="*/ 3 h 38"/>
                      <a:gd name="T14" fmla="*/ 12 w 21"/>
                      <a:gd name="T15" fmla="*/ 7 h 38"/>
                      <a:gd name="T16" fmla="*/ 11 w 21"/>
                      <a:gd name="T17" fmla="*/ 7 h 38"/>
                      <a:gd name="T18" fmla="*/ 9 w 21"/>
                      <a:gd name="T19" fmla="*/ 2 h 38"/>
                      <a:gd name="T20" fmla="*/ 8 w 21"/>
                      <a:gd name="T21" fmla="*/ 4 h 38"/>
                      <a:gd name="T22" fmla="*/ 8 w 21"/>
                      <a:gd name="T23" fmla="*/ 12 h 38"/>
                      <a:gd name="T24" fmla="*/ 5 w 21"/>
                      <a:gd name="T25" fmla="*/ 10 h 38"/>
                      <a:gd name="T26" fmla="*/ 3 w 21"/>
                      <a:gd name="T27" fmla="*/ 2 h 38"/>
                      <a:gd name="T28" fmla="*/ 3 w 21"/>
                      <a:gd name="T29" fmla="*/ 8 h 38"/>
                      <a:gd name="T30" fmla="*/ 2 w 21"/>
                      <a:gd name="T31" fmla="*/ 11 h 38"/>
                      <a:gd name="T32" fmla="*/ 2 w 21"/>
                      <a:gd name="T33" fmla="*/ 20 h 38"/>
                      <a:gd name="T34" fmla="*/ 0 w 21"/>
                      <a:gd name="T35" fmla="*/ 26 h 38"/>
                      <a:gd name="T36" fmla="*/ 2 w 21"/>
                      <a:gd name="T37" fmla="*/ 30 h 38"/>
                      <a:gd name="T38" fmla="*/ 4 w 21"/>
                      <a:gd name="T39" fmla="*/ 19 h 38"/>
                      <a:gd name="T40" fmla="*/ 5 w 21"/>
                      <a:gd name="T41" fmla="*/ 16 h 38"/>
                      <a:gd name="T42" fmla="*/ 4 w 21"/>
                      <a:gd name="T43" fmla="*/ 22 h 38"/>
                      <a:gd name="T44" fmla="*/ 5 w 21"/>
                      <a:gd name="T45" fmla="*/ 27 h 38"/>
                      <a:gd name="T46" fmla="*/ 7 w 21"/>
                      <a:gd name="T47" fmla="*/ 33 h 38"/>
                      <a:gd name="T48" fmla="*/ 0 w 21"/>
                      <a:gd name="T49" fmla="*/ 27 h 38"/>
                      <a:gd name="T50" fmla="*/ 2 w 21"/>
                      <a:gd name="T51" fmla="*/ 28 h 38"/>
                      <a:gd name="T52" fmla="*/ 6 w 21"/>
                      <a:gd name="T53" fmla="*/ 28 h 38"/>
                      <a:gd name="T54" fmla="*/ 5 w 21"/>
                      <a:gd name="T55" fmla="*/ 25 h 38"/>
                      <a:gd name="T56" fmla="*/ 6 w 21"/>
                      <a:gd name="T57" fmla="*/ 11 h 38"/>
                      <a:gd name="T58" fmla="*/ 6 w 21"/>
                      <a:gd name="T59" fmla="*/ 12 h 38"/>
                      <a:gd name="T60" fmla="*/ 2 w 21"/>
                      <a:gd name="T61" fmla="*/ 25 h 38"/>
                      <a:gd name="T62" fmla="*/ 0 w 21"/>
                      <a:gd name="T63" fmla="*/ 28 h 38"/>
                      <a:gd name="T64" fmla="*/ 0 w 21"/>
                      <a:gd name="T65" fmla="*/ 20 h 38"/>
                      <a:gd name="T66" fmla="*/ 2 w 21"/>
                      <a:gd name="T67" fmla="*/ 14 h 38"/>
                      <a:gd name="T68" fmla="*/ 3 w 21"/>
                      <a:gd name="T69" fmla="*/ 21 h 38"/>
                      <a:gd name="T70" fmla="*/ 3 w 21"/>
                      <a:gd name="T71" fmla="*/ 17 h 38"/>
                      <a:gd name="T72" fmla="*/ 4 w 21"/>
                      <a:gd name="T73" fmla="*/ 7 h 38"/>
                      <a:gd name="T74" fmla="*/ 7 w 21"/>
                      <a:gd name="T75" fmla="*/ 5 h 38"/>
                      <a:gd name="T76" fmla="*/ 8 w 21"/>
                      <a:gd name="T77" fmla="*/ 14 h 38"/>
                      <a:gd name="T78" fmla="*/ 9 w 21"/>
                      <a:gd name="T79" fmla="*/ 13 h 38"/>
                      <a:gd name="T80" fmla="*/ 10 w 21"/>
                      <a:gd name="T81" fmla="*/ 10 h 38"/>
                      <a:gd name="T82" fmla="*/ 12 w 21"/>
                      <a:gd name="T83" fmla="*/ 5 h 38"/>
                      <a:gd name="T84" fmla="*/ 13 w 21"/>
                      <a:gd name="T85" fmla="*/ 12 h 38"/>
                      <a:gd name="T86" fmla="*/ 14 w 21"/>
                      <a:gd name="T87" fmla="*/ 14 h 38"/>
                      <a:gd name="T88" fmla="*/ 15 w 21"/>
                      <a:gd name="T89" fmla="*/ 6 h 38"/>
                      <a:gd name="T90" fmla="*/ 17 w 21"/>
                      <a:gd name="T91" fmla="*/ 6 h 38"/>
                      <a:gd name="T92" fmla="*/ 17 w 21"/>
                      <a:gd name="T93" fmla="*/ 16 h 38"/>
                      <a:gd name="T94" fmla="*/ 18 w 21"/>
                      <a:gd name="T95" fmla="*/ 15 h 38"/>
                      <a:gd name="T96" fmla="*/ 18 w 21"/>
                      <a:gd name="T97" fmla="*/ 10 h 38"/>
                      <a:gd name="T98" fmla="*/ 20 w 21"/>
                      <a:gd name="T99" fmla="*/ 1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1" h="38">
                        <a:moveTo>
                          <a:pt x="20" y="1"/>
                        </a:moveTo>
                        <a:cubicBezTo>
                          <a:pt x="19" y="3"/>
                          <a:pt x="20" y="11"/>
                          <a:pt x="19" y="5"/>
                        </a:cubicBezTo>
                        <a:cubicBezTo>
                          <a:pt x="19" y="4"/>
                          <a:pt x="18" y="4"/>
                          <a:pt x="18" y="5"/>
                        </a:cubicBezTo>
                        <a:cubicBezTo>
                          <a:pt x="18" y="6"/>
                          <a:pt x="18" y="8"/>
                          <a:pt x="18" y="10"/>
                        </a:cubicBezTo>
                        <a:cubicBezTo>
                          <a:pt x="17" y="12"/>
                          <a:pt x="17" y="12"/>
                          <a:pt x="19" y="12"/>
                        </a:cubicBezTo>
                        <a:cubicBezTo>
                          <a:pt x="19" y="10"/>
                          <a:pt x="19" y="8"/>
                          <a:pt x="18" y="6"/>
                        </a:cubicBezTo>
                        <a:cubicBezTo>
                          <a:pt x="18" y="6"/>
                          <a:pt x="17" y="6"/>
                          <a:pt x="17" y="7"/>
                        </a:cubicBezTo>
                        <a:cubicBezTo>
                          <a:pt x="16" y="9"/>
                          <a:pt x="16" y="11"/>
                          <a:pt x="17" y="14"/>
                        </a:cubicBezTo>
                        <a:cubicBezTo>
                          <a:pt x="19" y="14"/>
                          <a:pt x="20" y="12"/>
                          <a:pt x="17" y="9"/>
                        </a:cubicBezTo>
                        <a:cubicBezTo>
                          <a:pt x="17" y="7"/>
                          <a:pt x="17" y="6"/>
                          <a:pt x="17" y="4"/>
                        </a:cubicBezTo>
                        <a:cubicBezTo>
                          <a:pt x="17" y="3"/>
                          <a:pt x="16" y="3"/>
                          <a:pt x="16" y="4"/>
                        </a:cubicBezTo>
                        <a:cubicBezTo>
                          <a:pt x="16" y="7"/>
                          <a:pt x="16" y="9"/>
                          <a:pt x="16" y="12"/>
                        </a:cubicBezTo>
                        <a:cubicBezTo>
                          <a:pt x="16" y="13"/>
                          <a:pt x="17" y="13"/>
                          <a:pt x="17" y="12"/>
                        </a:cubicBezTo>
                        <a:cubicBezTo>
                          <a:pt x="18" y="8"/>
                          <a:pt x="18" y="5"/>
                          <a:pt x="17" y="1"/>
                        </a:cubicBezTo>
                        <a:cubicBezTo>
                          <a:pt x="17" y="0"/>
                          <a:pt x="16" y="0"/>
                          <a:pt x="16" y="1"/>
                        </a:cubicBezTo>
                        <a:cubicBezTo>
                          <a:pt x="16" y="4"/>
                          <a:pt x="16" y="8"/>
                          <a:pt x="16" y="11"/>
                        </a:cubicBezTo>
                        <a:cubicBezTo>
                          <a:pt x="18" y="11"/>
                          <a:pt x="18" y="11"/>
                          <a:pt x="17" y="8"/>
                        </a:cubicBezTo>
                        <a:cubicBezTo>
                          <a:pt x="17" y="7"/>
                          <a:pt x="16" y="5"/>
                          <a:pt x="16" y="3"/>
                        </a:cubicBezTo>
                        <a:cubicBezTo>
                          <a:pt x="16" y="2"/>
                          <a:pt x="15" y="3"/>
                          <a:pt x="15" y="3"/>
                        </a:cubicBezTo>
                        <a:cubicBezTo>
                          <a:pt x="14" y="6"/>
                          <a:pt x="14" y="10"/>
                          <a:pt x="14" y="12"/>
                        </a:cubicBezTo>
                        <a:cubicBezTo>
                          <a:pt x="13" y="9"/>
                          <a:pt x="13" y="6"/>
                          <a:pt x="13" y="3"/>
                        </a:cubicBezTo>
                        <a:cubicBezTo>
                          <a:pt x="12" y="3"/>
                          <a:pt x="11" y="3"/>
                          <a:pt x="11" y="4"/>
                        </a:cubicBezTo>
                        <a:cubicBezTo>
                          <a:pt x="11" y="6"/>
                          <a:pt x="12" y="8"/>
                          <a:pt x="12" y="10"/>
                        </a:cubicBezTo>
                        <a:cubicBezTo>
                          <a:pt x="13" y="10"/>
                          <a:pt x="13" y="9"/>
                          <a:pt x="12" y="7"/>
                        </a:cubicBezTo>
                        <a:cubicBezTo>
                          <a:pt x="12" y="6"/>
                          <a:pt x="12" y="4"/>
                          <a:pt x="11" y="3"/>
                        </a:cubicBezTo>
                        <a:cubicBezTo>
                          <a:pt x="11" y="2"/>
                          <a:pt x="10" y="2"/>
                          <a:pt x="10" y="3"/>
                        </a:cubicBezTo>
                        <a:cubicBezTo>
                          <a:pt x="10" y="5"/>
                          <a:pt x="10" y="6"/>
                          <a:pt x="11" y="7"/>
                        </a:cubicBezTo>
                        <a:cubicBezTo>
                          <a:pt x="10" y="11"/>
                          <a:pt x="11" y="11"/>
                          <a:pt x="11" y="7"/>
                        </a:cubicBezTo>
                        <a:cubicBezTo>
                          <a:pt x="11" y="6"/>
                          <a:pt x="11" y="4"/>
                          <a:pt x="11" y="2"/>
                        </a:cubicBezTo>
                        <a:cubicBezTo>
                          <a:pt x="11" y="1"/>
                          <a:pt x="9" y="2"/>
                          <a:pt x="9" y="2"/>
                        </a:cubicBezTo>
                        <a:cubicBezTo>
                          <a:pt x="9" y="5"/>
                          <a:pt x="9" y="8"/>
                          <a:pt x="9" y="11"/>
                        </a:cubicBezTo>
                        <a:cubicBezTo>
                          <a:pt x="10" y="11"/>
                          <a:pt x="10" y="11"/>
                          <a:pt x="9" y="9"/>
                        </a:cubicBezTo>
                        <a:cubicBezTo>
                          <a:pt x="9" y="7"/>
                          <a:pt x="9" y="6"/>
                          <a:pt x="8" y="4"/>
                        </a:cubicBezTo>
                        <a:cubicBezTo>
                          <a:pt x="8" y="3"/>
                          <a:pt x="7" y="4"/>
                          <a:pt x="7" y="4"/>
                        </a:cubicBezTo>
                        <a:cubicBezTo>
                          <a:pt x="7" y="6"/>
                          <a:pt x="7" y="8"/>
                          <a:pt x="7" y="9"/>
                        </a:cubicBezTo>
                        <a:cubicBezTo>
                          <a:pt x="6" y="11"/>
                          <a:pt x="6" y="12"/>
                          <a:pt x="8" y="12"/>
                        </a:cubicBezTo>
                        <a:cubicBezTo>
                          <a:pt x="8" y="8"/>
                          <a:pt x="7" y="5"/>
                          <a:pt x="7" y="2"/>
                        </a:cubicBezTo>
                        <a:cubicBezTo>
                          <a:pt x="7" y="1"/>
                          <a:pt x="5" y="2"/>
                          <a:pt x="5" y="2"/>
                        </a:cubicBezTo>
                        <a:cubicBezTo>
                          <a:pt x="5" y="5"/>
                          <a:pt x="6" y="8"/>
                          <a:pt x="5" y="10"/>
                        </a:cubicBezTo>
                        <a:cubicBezTo>
                          <a:pt x="6" y="11"/>
                          <a:pt x="6" y="11"/>
                          <a:pt x="5" y="9"/>
                        </a:cubicBezTo>
                        <a:cubicBezTo>
                          <a:pt x="5" y="6"/>
                          <a:pt x="5" y="4"/>
                          <a:pt x="4" y="2"/>
                        </a:cubicBezTo>
                        <a:cubicBezTo>
                          <a:pt x="4" y="1"/>
                          <a:pt x="3" y="1"/>
                          <a:pt x="3" y="2"/>
                        </a:cubicBezTo>
                        <a:cubicBezTo>
                          <a:pt x="3" y="5"/>
                          <a:pt x="3" y="9"/>
                          <a:pt x="3" y="12"/>
                        </a:cubicBezTo>
                        <a:cubicBezTo>
                          <a:pt x="2" y="14"/>
                          <a:pt x="2" y="15"/>
                          <a:pt x="4" y="15"/>
                        </a:cubicBezTo>
                        <a:cubicBezTo>
                          <a:pt x="3" y="12"/>
                          <a:pt x="3" y="10"/>
                          <a:pt x="3" y="8"/>
                        </a:cubicBezTo>
                        <a:cubicBezTo>
                          <a:pt x="3" y="7"/>
                          <a:pt x="2" y="7"/>
                          <a:pt x="2" y="8"/>
                        </a:cubicBezTo>
                        <a:cubicBezTo>
                          <a:pt x="2" y="11"/>
                          <a:pt x="2" y="13"/>
                          <a:pt x="2" y="16"/>
                        </a:cubicBezTo>
                        <a:cubicBezTo>
                          <a:pt x="2" y="23"/>
                          <a:pt x="2" y="12"/>
                          <a:pt x="2" y="11"/>
                        </a:cubicBezTo>
                        <a:cubicBezTo>
                          <a:pt x="2" y="10"/>
                          <a:pt x="0" y="10"/>
                          <a:pt x="0" y="11"/>
                        </a:cubicBezTo>
                        <a:cubicBezTo>
                          <a:pt x="0" y="15"/>
                          <a:pt x="0" y="18"/>
                          <a:pt x="0" y="22"/>
                        </a:cubicBezTo>
                        <a:cubicBezTo>
                          <a:pt x="2" y="23"/>
                          <a:pt x="3" y="22"/>
                          <a:pt x="2" y="20"/>
                        </a:cubicBezTo>
                        <a:cubicBezTo>
                          <a:pt x="2" y="19"/>
                          <a:pt x="2" y="17"/>
                          <a:pt x="2" y="16"/>
                        </a:cubicBezTo>
                        <a:cubicBezTo>
                          <a:pt x="2" y="15"/>
                          <a:pt x="0" y="15"/>
                          <a:pt x="0" y="16"/>
                        </a:cubicBezTo>
                        <a:cubicBezTo>
                          <a:pt x="0" y="19"/>
                          <a:pt x="0" y="22"/>
                          <a:pt x="0" y="26"/>
                        </a:cubicBezTo>
                        <a:cubicBezTo>
                          <a:pt x="2" y="26"/>
                          <a:pt x="2" y="25"/>
                          <a:pt x="1" y="23"/>
                        </a:cubicBezTo>
                        <a:cubicBezTo>
                          <a:pt x="1" y="25"/>
                          <a:pt x="0" y="28"/>
                          <a:pt x="0" y="30"/>
                        </a:cubicBezTo>
                        <a:cubicBezTo>
                          <a:pt x="0" y="31"/>
                          <a:pt x="1" y="31"/>
                          <a:pt x="2" y="30"/>
                        </a:cubicBezTo>
                        <a:cubicBezTo>
                          <a:pt x="3" y="28"/>
                          <a:pt x="4" y="25"/>
                          <a:pt x="5" y="22"/>
                        </a:cubicBezTo>
                        <a:cubicBezTo>
                          <a:pt x="5" y="20"/>
                          <a:pt x="5" y="18"/>
                          <a:pt x="5" y="17"/>
                        </a:cubicBezTo>
                        <a:cubicBezTo>
                          <a:pt x="6" y="11"/>
                          <a:pt x="4" y="18"/>
                          <a:pt x="4" y="19"/>
                        </a:cubicBezTo>
                        <a:cubicBezTo>
                          <a:pt x="4" y="19"/>
                          <a:pt x="5" y="20"/>
                          <a:pt x="5" y="19"/>
                        </a:cubicBezTo>
                        <a:cubicBezTo>
                          <a:pt x="6" y="17"/>
                          <a:pt x="6" y="16"/>
                          <a:pt x="7" y="14"/>
                        </a:cubicBezTo>
                        <a:cubicBezTo>
                          <a:pt x="5" y="13"/>
                          <a:pt x="5" y="14"/>
                          <a:pt x="5" y="16"/>
                        </a:cubicBezTo>
                        <a:cubicBezTo>
                          <a:pt x="5" y="17"/>
                          <a:pt x="5" y="18"/>
                          <a:pt x="5" y="19"/>
                        </a:cubicBezTo>
                        <a:cubicBezTo>
                          <a:pt x="5" y="21"/>
                          <a:pt x="6" y="24"/>
                          <a:pt x="5" y="21"/>
                        </a:cubicBezTo>
                        <a:cubicBezTo>
                          <a:pt x="5" y="21"/>
                          <a:pt x="4" y="21"/>
                          <a:pt x="4" y="22"/>
                        </a:cubicBezTo>
                        <a:cubicBezTo>
                          <a:pt x="4" y="25"/>
                          <a:pt x="4" y="28"/>
                          <a:pt x="5" y="32"/>
                        </a:cubicBezTo>
                        <a:cubicBezTo>
                          <a:pt x="5" y="33"/>
                          <a:pt x="6" y="33"/>
                          <a:pt x="6" y="32"/>
                        </a:cubicBezTo>
                        <a:cubicBezTo>
                          <a:pt x="6" y="29"/>
                          <a:pt x="6" y="29"/>
                          <a:pt x="5" y="27"/>
                        </a:cubicBezTo>
                        <a:cubicBezTo>
                          <a:pt x="5" y="26"/>
                          <a:pt x="4" y="26"/>
                          <a:pt x="4" y="27"/>
                        </a:cubicBezTo>
                        <a:cubicBezTo>
                          <a:pt x="4" y="29"/>
                          <a:pt x="5" y="31"/>
                          <a:pt x="6" y="33"/>
                        </a:cubicBezTo>
                        <a:cubicBezTo>
                          <a:pt x="6" y="34"/>
                          <a:pt x="7" y="34"/>
                          <a:pt x="7" y="33"/>
                        </a:cubicBezTo>
                        <a:cubicBezTo>
                          <a:pt x="6" y="29"/>
                          <a:pt x="5" y="30"/>
                          <a:pt x="7" y="33"/>
                        </a:cubicBezTo>
                        <a:cubicBezTo>
                          <a:pt x="5" y="30"/>
                          <a:pt x="4" y="28"/>
                          <a:pt x="2" y="26"/>
                        </a:cubicBezTo>
                        <a:cubicBezTo>
                          <a:pt x="1" y="25"/>
                          <a:pt x="0" y="26"/>
                          <a:pt x="0" y="27"/>
                        </a:cubicBezTo>
                        <a:cubicBezTo>
                          <a:pt x="1" y="30"/>
                          <a:pt x="2" y="34"/>
                          <a:pt x="5" y="37"/>
                        </a:cubicBezTo>
                        <a:cubicBezTo>
                          <a:pt x="6" y="38"/>
                          <a:pt x="7" y="37"/>
                          <a:pt x="6" y="36"/>
                        </a:cubicBezTo>
                        <a:cubicBezTo>
                          <a:pt x="4" y="34"/>
                          <a:pt x="3" y="30"/>
                          <a:pt x="2" y="28"/>
                        </a:cubicBezTo>
                        <a:cubicBezTo>
                          <a:pt x="3" y="30"/>
                          <a:pt x="5" y="33"/>
                          <a:pt x="7" y="35"/>
                        </a:cubicBezTo>
                        <a:cubicBezTo>
                          <a:pt x="7" y="36"/>
                          <a:pt x="8" y="35"/>
                          <a:pt x="8" y="34"/>
                        </a:cubicBezTo>
                        <a:cubicBezTo>
                          <a:pt x="7" y="32"/>
                          <a:pt x="7" y="30"/>
                          <a:pt x="6" y="28"/>
                        </a:cubicBezTo>
                        <a:cubicBezTo>
                          <a:pt x="6" y="27"/>
                          <a:pt x="4" y="27"/>
                          <a:pt x="4" y="28"/>
                        </a:cubicBezTo>
                        <a:cubicBezTo>
                          <a:pt x="5" y="30"/>
                          <a:pt x="7" y="33"/>
                          <a:pt x="6" y="29"/>
                        </a:cubicBezTo>
                        <a:cubicBezTo>
                          <a:pt x="6" y="33"/>
                          <a:pt x="3" y="19"/>
                          <a:pt x="5" y="25"/>
                        </a:cubicBezTo>
                        <a:cubicBezTo>
                          <a:pt x="5" y="25"/>
                          <a:pt x="6" y="25"/>
                          <a:pt x="6" y="24"/>
                        </a:cubicBezTo>
                        <a:cubicBezTo>
                          <a:pt x="6" y="20"/>
                          <a:pt x="7" y="16"/>
                          <a:pt x="7" y="11"/>
                        </a:cubicBezTo>
                        <a:cubicBezTo>
                          <a:pt x="8" y="10"/>
                          <a:pt x="6" y="10"/>
                          <a:pt x="6" y="11"/>
                        </a:cubicBezTo>
                        <a:cubicBezTo>
                          <a:pt x="6" y="12"/>
                          <a:pt x="6" y="13"/>
                          <a:pt x="5" y="13"/>
                        </a:cubicBezTo>
                        <a:cubicBezTo>
                          <a:pt x="4" y="15"/>
                          <a:pt x="4" y="16"/>
                          <a:pt x="6" y="17"/>
                        </a:cubicBezTo>
                        <a:cubicBezTo>
                          <a:pt x="6" y="15"/>
                          <a:pt x="6" y="14"/>
                          <a:pt x="6" y="12"/>
                        </a:cubicBezTo>
                        <a:cubicBezTo>
                          <a:pt x="6" y="11"/>
                          <a:pt x="5" y="11"/>
                          <a:pt x="5" y="12"/>
                        </a:cubicBezTo>
                        <a:cubicBezTo>
                          <a:pt x="4" y="16"/>
                          <a:pt x="3" y="20"/>
                          <a:pt x="3" y="23"/>
                        </a:cubicBezTo>
                        <a:cubicBezTo>
                          <a:pt x="2" y="25"/>
                          <a:pt x="2" y="31"/>
                          <a:pt x="2" y="25"/>
                        </a:cubicBezTo>
                        <a:cubicBezTo>
                          <a:pt x="2" y="23"/>
                          <a:pt x="2" y="22"/>
                          <a:pt x="1" y="20"/>
                        </a:cubicBezTo>
                        <a:cubicBezTo>
                          <a:pt x="1" y="20"/>
                          <a:pt x="0" y="20"/>
                          <a:pt x="0" y="20"/>
                        </a:cubicBezTo>
                        <a:cubicBezTo>
                          <a:pt x="0" y="23"/>
                          <a:pt x="0" y="26"/>
                          <a:pt x="0" y="28"/>
                        </a:cubicBezTo>
                        <a:cubicBezTo>
                          <a:pt x="0" y="29"/>
                          <a:pt x="1" y="29"/>
                          <a:pt x="1" y="28"/>
                        </a:cubicBezTo>
                        <a:cubicBezTo>
                          <a:pt x="1" y="25"/>
                          <a:pt x="2" y="22"/>
                          <a:pt x="2" y="18"/>
                        </a:cubicBezTo>
                        <a:cubicBezTo>
                          <a:pt x="0" y="17"/>
                          <a:pt x="0" y="18"/>
                          <a:pt x="0" y="20"/>
                        </a:cubicBezTo>
                        <a:cubicBezTo>
                          <a:pt x="0" y="22"/>
                          <a:pt x="0" y="23"/>
                          <a:pt x="0" y="25"/>
                        </a:cubicBezTo>
                        <a:cubicBezTo>
                          <a:pt x="0" y="26"/>
                          <a:pt x="2" y="26"/>
                          <a:pt x="2" y="25"/>
                        </a:cubicBezTo>
                        <a:cubicBezTo>
                          <a:pt x="2" y="21"/>
                          <a:pt x="2" y="17"/>
                          <a:pt x="2" y="14"/>
                        </a:cubicBezTo>
                        <a:cubicBezTo>
                          <a:pt x="0" y="13"/>
                          <a:pt x="0" y="14"/>
                          <a:pt x="1" y="16"/>
                        </a:cubicBezTo>
                        <a:cubicBezTo>
                          <a:pt x="1" y="18"/>
                          <a:pt x="1" y="20"/>
                          <a:pt x="2" y="22"/>
                        </a:cubicBezTo>
                        <a:cubicBezTo>
                          <a:pt x="2" y="22"/>
                          <a:pt x="3" y="22"/>
                          <a:pt x="3" y="21"/>
                        </a:cubicBezTo>
                        <a:cubicBezTo>
                          <a:pt x="3" y="18"/>
                          <a:pt x="3" y="14"/>
                          <a:pt x="3" y="11"/>
                        </a:cubicBezTo>
                        <a:cubicBezTo>
                          <a:pt x="1" y="10"/>
                          <a:pt x="1" y="10"/>
                          <a:pt x="2" y="12"/>
                        </a:cubicBezTo>
                        <a:cubicBezTo>
                          <a:pt x="2" y="14"/>
                          <a:pt x="2" y="16"/>
                          <a:pt x="3" y="17"/>
                        </a:cubicBezTo>
                        <a:cubicBezTo>
                          <a:pt x="3" y="18"/>
                          <a:pt x="4" y="18"/>
                          <a:pt x="4" y="17"/>
                        </a:cubicBezTo>
                        <a:cubicBezTo>
                          <a:pt x="4" y="13"/>
                          <a:pt x="4" y="9"/>
                          <a:pt x="4" y="4"/>
                        </a:cubicBezTo>
                        <a:cubicBezTo>
                          <a:pt x="4" y="4"/>
                          <a:pt x="3" y="4"/>
                          <a:pt x="4" y="7"/>
                        </a:cubicBezTo>
                        <a:cubicBezTo>
                          <a:pt x="4" y="9"/>
                          <a:pt x="5" y="11"/>
                          <a:pt x="5" y="13"/>
                        </a:cubicBezTo>
                        <a:cubicBezTo>
                          <a:pt x="6" y="14"/>
                          <a:pt x="7" y="14"/>
                          <a:pt x="7" y="13"/>
                        </a:cubicBezTo>
                        <a:cubicBezTo>
                          <a:pt x="7" y="10"/>
                          <a:pt x="7" y="8"/>
                          <a:pt x="7" y="5"/>
                        </a:cubicBezTo>
                        <a:cubicBezTo>
                          <a:pt x="5" y="4"/>
                          <a:pt x="4" y="6"/>
                          <a:pt x="6" y="9"/>
                        </a:cubicBezTo>
                        <a:cubicBezTo>
                          <a:pt x="7" y="11"/>
                          <a:pt x="7" y="12"/>
                          <a:pt x="7" y="14"/>
                        </a:cubicBezTo>
                        <a:cubicBezTo>
                          <a:pt x="7" y="15"/>
                          <a:pt x="8" y="15"/>
                          <a:pt x="8" y="14"/>
                        </a:cubicBezTo>
                        <a:cubicBezTo>
                          <a:pt x="8" y="12"/>
                          <a:pt x="8" y="9"/>
                          <a:pt x="8" y="7"/>
                        </a:cubicBezTo>
                        <a:cubicBezTo>
                          <a:pt x="7" y="7"/>
                          <a:pt x="7" y="7"/>
                          <a:pt x="8" y="9"/>
                        </a:cubicBezTo>
                        <a:cubicBezTo>
                          <a:pt x="8" y="11"/>
                          <a:pt x="9" y="12"/>
                          <a:pt x="9" y="13"/>
                        </a:cubicBezTo>
                        <a:cubicBezTo>
                          <a:pt x="10" y="14"/>
                          <a:pt x="11" y="14"/>
                          <a:pt x="11" y="13"/>
                        </a:cubicBezTo>
                        <a:cubicBezTo>
                          <a:pt x="11" y="11"/>
                          <a:pt x="11" y="8"/>
                          <a:pt x="11" y="5"/>
                        </a:cubicBezTo>
                        <a:cubicBezTo>
                          <a:pt x="10" y="6"/>
                          <a:pt x="10" y="8"/>
                          <a:pt x="10" y="10"/>
                        </a:cubicBezTo>
                        <a:cubicBezTo>
                          <a:pt x="10" y="10"/>
                          <a:pt x="11" y="11"/>
                          <a:pt x="11" y="12"/>
                        </a:cubicBezTo>
                        <a:cubicBezTo>
                          <a:pt x="11" y="13"/>
                          <a:pt x="12" y="13"/>
                          <a:pt x="12" y="12"/>
                        </a:cubicBezTo>
                        <a:cubicBezTo>
                          <a:pt x="12" y="10"/>
                          <a:pt x="12" y="7"/>
                          <a:pt x="12" y="5"/>
                        </a:cubicBezTo>
                        <a:cubicBezTo>
                          <a:pt x="10" y="5"/>
                          <a:pt x="10" y="6"/>
                          <a:pt x="11" y="8"/>
                        </a:cubicBezTo>
                        <a:cubicBezTo>
                          <a:pt x="11" y="9"/>
                          <a:pt x="11" y="11"/>
                          <a:pt x="12" y="13"/>
                        </a:cubicBezTo>
                        <a:cubicBezTo>
                          <a:pt x="12" y="13"/>
                          <a:pt x="13" y="13"/>
                          <a:pt x="13" y="12"/>
                        </a:cubicBezTo>
                        <a:cubicBezTo>
                          <a:pt x="13" y="11"/>
                          <a:pt x="13" y="10"/>
                          <a:pt x="13" y="8"/>
                        </a:cubicBezTo>
                        <a:cubicBezTo>
                          <a:pt x="14" y="6"/>
                          <a:pt x="13" y="5"/>
                          <a:pt x="12" y="6"/>
                        </a:cubicBezTo>
                        <a:cubicBezTo>
                          <a:pt x="12" y="9"/>
                          <a:pt x="13" y="11"/>
                          <a:pt x="14" y="14"/>
                        </a:cubicBezTo>
                        <a:cubicBezTo>
                          <a:pt x="14" y="15"/>
                          <a:pt x="15" y="15"/>
                          <a:pt x="15" y="14"/>
                        </a:cubicBezTo>
                        <a:cubicBezTo>
                          <a:pt x="16" y="11"/>
                          <a:pt x="16" y="12"/>
                          <a:pt x="16" y="9"/>
                        </a:cubicBezTo>
                        <a:cubicBezTo>
                          <a:pt x="17" y="7"/>
                          <a:pt x="17" y="6"/>
                          <a:pt x="15" y="6"/>
                        </a:cubicBezTo>
                        <a:cubicBezTo>
                          <a:pt x="16" y="9"/>
                          <a:pt x="16" y="11"/>
                          <a:pt x="16" y="13"/>
                        </a:cubicBezTo>
                        <a:cubicBezTo>
                          <a:pt x="16" y="14"/>
                          <a:pt x="17" y="14"/>
                          <a:pt x="17" y="13"/>
                        </a:cubicBezTo>
                        <a:cubicBezTo>
                          <a:pt x="17" y="11"/>
                          <a:pt x="17" y="9"/>
                          <a:pt x="17" y="6"/>
                        </a:cubicBezTo>
                        <a:cubicBezTo>
                          <a:pt x="17" y="0"/>
                          <a:pt x="17" y="8"/>
                          <a:pt x="17" y="9"/>
                        </a:cubicBezTo>
                        <a:cubicBezTo>
                          <a:pt x="17" y="6"/>
                          <a:pt x="16" y="5"/>
                          <a:pt x="16" y="9"/>
                        </a:cubicBezTo>
                        <a:cubicBezTo>
                          <a:pt x="16" y="11"/>
                          <a:pt x="17" y="14"/>
                          <a:pt x="17" y="16"/>
                        </a:cubicBezTo>
                        <a:cubicBezTo>
                          <a:pt x="17" y="17"/>
                          <a:pt x="19" y="17"/>
                          <a:pt x="19" y="16"/>
                        </a:cubicBezTo>
                        <a:cubicBezTo>
                          <a:pt x="18" y="14"/>
                          <a:pt x="18" y="11"/>
                          <a:pt x="18" y="9"/>
                        </a:cubicBezTo>
                        <a:cubicBezTo>
                          <a:pt x="18" y="7"/>
                          <a:pt x="18" y="14"/>
                          <a:pt x="18" y="15"/>
                        </a:cubicBezTo>
                        <a:cubicBezTo>
                          <a:pt x="18" y="15"/>
                          <a:pt x="19" y="15"/>
                          <a:pt x="19" y="15"/>
                        </a:cubicBezTo>
                        <a:cubicBezTo>
                          <a:pt x="19" y="13"/>
                          <a:pt x="19" y="11"/>
                          <a:pt x="19" y="10"/>
                        </a:cubicBezTo>
                        <a:cubicBezTo>
                          <a:pt x="19" y="6"/>
                          <a:pt x="18" y="7"/>
                          <a:pt x="18" y="10"/>
                        </a:cubicBezTo>
                        <a:cubicBezTo>
                          <a:pt x="19" y="11"/>
                          <a:pt x="20" y="11"/>
                          <a:pt x="20" y="10"/>
                        </a:cubicBezTo>
                        <a:cubicBezTo>
                          <a:pt x="20" y="7"/>
                          <a:pt x="20" y="5"/>
                          <a:pt x="21" y="2"/>
                        </a:cubicBezTo>
                        <a:cubicBezTo>
                          <a:pt x="21" y="1"/>
                          <a:pt x="20" y="0"/>
                          <a:pt x="2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5" name="Freeform 163"/>
                  <p:cNvSpPr/>
                  <p:nvPr/>
                </p:nvSpPr>
                <p:spPr bwMode="auto">
                  <a:xfrm>
                    <a:off x="952500" y="2517776"/>
                    <a:ext cx="12700" cy="22225"/>
                  </a:xfrm>
                  <a:custGeom>
                    <a:avLst/>
                    <a:gdLst>
                      <a:gd name="T0" fmla="*/ 4 w 13"/>
                      <a:gd name="T1" fmla="*/ 13 h 21"/>
                      <a:gd name="T2" fmla="*/ 7 w 13"/>
                      <a:gd name="T3" fmla="*/ 12 h 21"/>
                      <a:gd name="T4" fmla="*/ 2 w 13"/>
                      <a:gd name="T5" fmla="*/ 12 h 21"/>
                      <a:gd name="T6" fmla="*/ 1 w 13"/>
                      <a:gd name="T7" fmla="*/ 13 h 21"/>
                      <a:gd name="T8" fmla="*/ 5 w 13"/>
                      <a:gd name="T9" fmla="*/ 14 h 21"/>
                      <a:gd name="T10" fmla="*/ 1 w 13"/>
                      <a:gd name="T11" fmla="*/ 11 h 21"/>
                      <a:gd name="T12" fmla="*/ 5 w 13"/>
                      <a:gd name="T13" fmla="*/ 10 h 21"/>
                      <a:gd name="T14" fmla="*/ 1 w 13"/>
                      <a:gd name="T15" fmla="*/ 10 h 21"/>
                      <a:gd name="T16" fmla="*/ 6 w 13"/>
                      <a:gd name="T17" fmla="*/ 6 h 21"/>
                      <a:gd name="T18" fmla="*/ 4 w 13"/>
                      <a:gd name="T19" fmla="*/ 6 h 21"/>
                      <a:gd name="T20" fmla="*/ 5 w 13"/>
                      <a:gd name="T21" fmla="*/ 0 h 21"/>
                      <a:gd name="T22" fmla="*/ 6 w 13"/>
                      <a:gd name="T23" fmla="*/ 15 h 21"/>
                      <a:gd name="T24" fmla="*/ 7 w 13"/>
                      <a:gd name="T25" fmla="*/ 4 h 21"/>
                      <a:gd name="T26" fmla="*/ 6 w 13"/>
                      <a:gd name="T27" fmla="*/ 14 h 21"/>
                      <a:gd name="T28" fmla="*/ 11 w 13"/>
                      <a:gd name="T29" fmla="*/ 11 h 21"/>
                      <a:gd name="T30" fmla="*/ 8 w 13"/>
                      <a:gd name="T31" fmla="*/ 14 h 21"/>
                      <a:gd name="T32" fmla="*/ 10 w 13"/>
                      <a:gd name="T33" fmla="*/ 8 h 21"/>
                      <a:gd name="T34" fmla="*/ 8 w 13"/>
                      <a:gd name="T35" fmla="*/ 14 h 21"/>
                      <a:gd name="T36" fmla="*/ 9 w 13"/>
                      <a:gd name="T37" fmla="*/ 7 h 21"/>
                      <a:gd name="T38" fmla="*/ 10 w 13"/>
                      <a:gd name="T39" fmla="*/ 9 h 21"/>
                      <a:gd name="T40" fmla="*/ 9 w 13"/>
                      <a:gd name="T41" fmla="*/ 11 h 21"/>
                      <a:gd name="T42" fmla="*/ 13 w 13"/>
                      <a:gd name="T43" fmla="*/ 7 h 21"/>
                      <a:gd name="T44" fmla="*/ 8 w 13"/>
                      <a:gd name="T45" fmla="*/ 17 h 21"/>
                      <a:gd name="T46" fmla="*/ 9 w 13"/>
                      <a:gd name="T47" fmla="*/ 15 h 21"/>
                      <a:gd name="T48" fmla="*/ 5 w 13"/>
                      <a:gd name="T49" fmla="*/ 19 h 21"/>
                      <a:gd name="T50" fmla="*/ 6 w 13"/>
                      <a:gd name="T51" fmla="*/ 18 h 21"/>
                      <a:gd name="T52" fmla="*/ 3 w 13"/>
                      <a:gd name="T53" fmla="*/ 15 h 21"/>
                      <a:gd name="T54" fmla="*/ 5 w 13"/>
                      <a:gd name="T55" fmla="*/ 20 h 21"/>
                      <a:gd name="T56" fmla="*/ 7 w 13"/>
                      <a:gd name="T57" fmla="*/ 16 h 21"/>
                      <a:gd name="T58" fmla="*/ 11 w 13"/>
                      <a:gd name="T59" fmla="*/ 7 h 21"/>
                      <a:gd name="T60" fmla="*/ 4 w 13"/>
                      <a:gd name="T61" fmla="*/ 15 h 21"/>
                      <a:gd name="T62" fmla="*/ 5 w 13"/>
                      <a:gd name="T63" fmla="*/ 20 h 21"/>
                      <a:gd name="T64" fmla="*/ 3 w 13"/>
                      <a:gd name="T65" fmla="*/ 15 h 21"/>
                      <a:gd name="T66" fmla="*/ 3 w 13"/>
                      <a:gd name="T67" fmla="*/ 18 h 21"/>
                      <a:gd name="T68" fmla="*/ 5 w 13"/>
                      <a:gd name="T69" fmla="*/ 15 h 21"/>
                      <a:gd name="T70" fmla="*/ 4 w 13"/>
                      <a:gd name="T71" fmla="*/ 15 h 21"/>
                      <a:gd name="T72" fmla="*/ 5 w 13"/>
                      <a:gd name="T73" fmla="*/ 20 h 21"/>
                      <a:gd name="T74" fmla="*/ 9 w 13"/>
                      <a:gd name="T75" fmla="*/ 16 h 21"/>
                      <a:gd name="T76" fmla="*/ 7 w 13"/>
                      <a:gd name="T77" fmla="*/ 18 h 21"/>
                      <a:gd name="T78" fmla="*/ 13 w 13"/>
                      <a:gd name="T79" fmla="*/ 7 h 21"/>
                      <a:gd name="T80" fmla="*/ 9 w 13"/>
                      <a:gd name="T81" fmla="*/ 11 h 21"/>
                      <a:gd name="T82" fmla="*/ 11 w 13"/>
                      <a:gd name="T83" fmla="*/ 8 h 21"/>
                      <a:gd name="T84" fmla="*/ 8 w 13"/>
                      <a:gd name="T85" fmla="*/ 7 h 21"/>
                      <a:gd name="T86" fmla="*/ 8 w 13"/>
                      <a:gd name="T87" fmla="*/ 14 h 21"/>
                      <a:gd name="T88" fmla="*/ 10 w 13"/>
                      <a:gd name="T89" fmla="*/ 8 h 21"/>
                      <a:gd name="T90" fmla="*/ 7 w 13"/>
                      <a:gd name="T91" fmla="*/ 14 h 21"/>
                      <a:gd name="T92" fmla="*/ 11 w 13"/>
                      <a:gd name="T93" fmla="*/ 11 h 21"/>
                      <a:gd name="T94" fmla="*/ 6 w 13"/>
                      <a:gd name="T95" fmla="*/ 14 h 21"/>
                      <a:gd name="T96" fmla="*/ 7 w 13"/>
                      <a:gd name="T97" fmla="*/ 4 h 21"/>
                      <a:gd name="T98" fmla="*/ 6 w 13"/>
                      <a:gd name="T99" fmla="*/ 15 h 21"/>
                      <a:gd name="T100" fmla="*/ 5 w 13"/>
                      <a:gd name="T101" fmla="*/ 0 h 21"/>
                      <a:gd name="T102" fmla="*/ 4 w 13"/>
                      <a:gd name="T103" fmla="*/ 7 h 21"/>
                      <a:gd name="T104" fmla="*/ 6 w 13"/>
                      <a:gd name="T105" fmla="*/ 6 h 21"/>
                      <a:gd name="T106" fmla="*/ 1 w 13"/>
                      <a:gd name="T107" fmla="*/ 10 h 21"/>
                      <a:gd name="T108" fmla="*/ 5 w 13"/>
                      <a:gd name="T109" fmla="*/ 10 h 21"/>
                      <a:gd name="T110" fmla="*/ 0 w 13"/>
                      <a:gd name="T111" fmla="*/ 11 h 21"/>
                      <a:gd name="T112" fmla="*/ 4 w 13"/>
                      <a:gd name="T113" fmla="*/ 14 h 21"/>
                      <a:gd name="T114" fmla="*/ 1 w 13"/>
                      <a:gd name="T115" fmla="*/ 13 h 21"/>
                      <a:gd name="T116" fmla="*/ 2 w 13"/>
                      <a:gd name="T117" fmla="*/ 14 h 21"/>
                      <a:gd name="T118" fmla="*/ 6 w 13"/>
                      <a:gd name="T119" fmla="*/ 12 h 21"/>
                      <a:gd name="T120" fmla="*/ 4 w 13"/>
                      <a:gd name="T121" fmla="*/ 13 h 21"/>
                      <a:gd name="T122" fmla="*/ 7 w 13"/>
                      <a:gd name="T123" fmla="*/ 9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3" h="21">
                        <a:moveTo>
                          <a:pt x="6" y="9"/>
                        </a:moveTo>
                        <a:cubicBezTo>
                          <a:pt x="6" y="10"/>
                          <a:pt x="5" y="12"/>
                          <a:pt x="4" y="13"/>
                        </a:cubicBezTo>
                        <a:cubicBezTo>
                          <a:pt x="4" y="14"/>
                          <a:pt x="5" y="14"/>
                          <a:pt x="5" y="14"/>
                        </a:cubicBezTo>
                        <a:cubicBezTo>
                          <a:pt x="6" y="13"/>
                          <a:pt x="6" y="13"/>
                          <a:pt x="7" y="12"/>
                        </a:cubicBezTo>
                        <a:cubicBezTo>
                          <a:pt x="7" y="11"/>
                          <a:pt x="6" y="11"/>
                          <a:pt x="6" y="11"/>
                        </a:cubicBezTo>
                        <a:cubicBezTo>
                          <a:pt x="4" y="11"/>
                          <a:pt x="3" y="12"/>
                          <a:pt x="2" y="12"/>
                        </a:cubicBezTo>
                        <a:cubicBezTo>
                          <a:pt x="1" y="12"/>
                          <a:pt x="1" y="13"/>
                          <a:pt x="1" y="13"/>
                        </a:cubicBezTo>
                        <a:cubicBezTo>
                          <a:pt x="1" y="13"/>
                          <a:pt x="3" y="13"/>
                          <a:pt x="1" y="13"/>
                        </a:cubicBezTo>
                        <a:cubicBezTo>
                          <a:pt x="1" y="13"/>
                          <a:pt x="1" y="14"/>
                          <a:pt x="1" y="14"/>
                        </a:cubicBezTo>
                        <a:cubicBezTo>
                          <a:pt x="2" y="14"/>
                          <a:pt x="4" y="14"/>
                          <a:pt x="5" y="14"/>
                        </a:cubicBezTo>
                        <a:cubicBezTo>
                          <a:pt x="6" y="14"/>
                          <a:pt x="5" y="13"/>
                          <a:pt x="5" y="13"/>
                        </a:cubicBezTo>
                        <a:cubicBezTo>
                          <a:pt x="3" y="12"/>
                          <a:pt x="2" y="11"/>
                          <a:pt x="1" y="11"/>
                        </a:cubicBezTo>
                        <a:cubicBezTo>
                          <a:pt x="1" y="11"/>
                          <a:pt x="1" y="12"/>
                          <a:pt x="1" y="12"/>
                        </a:cubicBezTo>
                        <a:cubicBezTo>
                          <a:pt x="3" y="12"/>
                          <a:pt x="4" y="11"/>
                          <a:pt x="5" y="10"/>
                        </a:cubicBezTo>
                        <a:cubicBezTo>
                          <a:pt x="6" y="9"/>
                          <a:pt x="6" y="8"/>
                          <a:pt x="5" y="8"/>
                        </a:cubicBezTo>
                        <a:cubicBezTo>
                          <a:pt x="3" y="9"/>
                          <a:pt x="2" y="9"/>
                          <a:pt x="1" y="10"/>
                        </a:cubicBezTo>
                        <a:cubicBezTo>
                          <a:pt x="1" y="10"/>
                          <a:pt x="1" y="11"/>
                          <a:pt x="2" y="11"/>
                        </a:cubicBezTo>
                        <a:cubicBezTo>
                          <a:pt x="3" y="10"/>
                          <a:pt x="5" y="8"/>
                          <a:pt x="6" y="6"/>
                        </a:cubicBezTo>
                        <a:cubicBezTo>
                          <a:pt x="7" y="5"/>
                          <a:pt x="5" y="4"/>
                          <a:pt x="5" y="5"/>
                        </a:cubicBezTo>
                        <a:cubicBezTo>
                          <a:pt x="4" y="6"/>
                          <a:pt x="4" y="6"/>
                          <a:pt x="4" y="6"/>
                        </a:cubicBezTo>
                        <a:cubicBezTo>
                          <a:pt x="4" y="7"/>
                          <a:pt x="5" y="7"/>
                          <a:pt x="5" y="7"/>
                        </a:cubicBezTo>
                        <a:cubicBezTo>
                          <a:pt x="5" y="5"/>
                          <a:pt x="5" y="3"/>
                          <a:pt x="5" y="0"/>
                        </a:cubicBezTo>
                        <a:cubicBezTo>
                          <a:pt x="5" y="1"/>
                          <a:pt x="5" y="1"/>
                          <a:pt x="4" y="1"/>
                        </a:cubicBezTo>
                        <a:cubicBezTo>
                          <a:pt x="8" y="4"/>
                          <a:pt x="6" y="11"/>
                          <a:pt x="6" y="15"/>
                        </a:cubicBezTo>
                        <a:cubicBezTo>
                          <a:pt x="7" y="15"/>
                          <a:pt x="7" y="15"/>
                          <a:pt x="8" y="15"/>
                        </a:cubicBezTo>
                        <a:cubicBezTo>
                          <a:pt x="8" y="11"/>
                          <a:pt x="8" y="8"/>
                          <a:pt x="7" y="4"/>
                        </a:cubicBezTo>
                        <a:cubicBezTo>
                          <a:pt x="7" y="4"/>
                          <a:pt x="7" y="4"/>
                          <a:pt x="6" y="4"/>
                        </a:cubicBezTo>
                        <a:cubicBezTo>
                          <a:pt x="7" y="8"/>
                          <a:pt x="7" y="11"/>
                          <a:pt x="6" y="14"/>
                        </a:cubicBezTo>
                        <a:cubicBezTo>
                          <a:pt x="6" y="15"/>
                          <a:pt x="7" y="16"/>
                          <a:pt x="7" y="15"/>
                        </a:cubicBezTo>
                        <a:cubicBezTo>
                          <a:pt x="9" y="14"/>
                          <a:pt x="10" y="12"/>
                          <a:pt x="11" y="11"/>
                        </a:cubicBezTo>
                        <a:cubicBezTo>
                          <a:pt x="10" y="11"/>
                          <a:pt x="10" y="10"/>
                          <a:pt x="9" y="10"/>
                        </a:cubicBezTo>
                        <a:cubicBezTo>
                          <a:pt x="9" y="11"/>
                          <a:pt x="8" y="12"/>
                          <a:pt x="8" y="14"/>
                        </a:cubicBezTo>
                        <a:cubicBezTo>
                          <a:pt x="8" y="14"/>
                          <a:pt x="9" y="14"/>
                          <a:pt x="9" y="14"/>
                        </a:cubicBezTo>
                        <a:cubicBezTo>
                          <a:pt x="9" y="12"/>
                          <a:pt x="9" y="10"/>
                          <a:pt x="10" y="8"/>
                        </a:cubicBezTo>
                        <a:cubicBezTo>
                          <a:pt x="9" y="8"/>
                          <a:pt x="9" y="8"/>
                          <a:pt x="9" y="8"/>
                        </a:cubicBezTo>
                        <a:cubicBezTo>
                          <a:pt x="9" y="10"/>
                          <a:pt x="8" y="12"/>
                          <a:pt x="8" y="14"/>
                        </a:cubicBezTo>
                        <a:cubicBezTo>
                          <a:pt x="8" y="14"/>
                          <a:pt x="9" y="14"/>
                          <a:pt x="9" y="14"/>
                        </a:cubicBezTo>
                        <a:cubicBezTo>
                          <a:pt x="9" y="12"/>
                          <a:pt x="9" y="9"/>
                          <a:pt x="9" y="7"/>
                        </a:cubicBezTo>
                        <a:cubicBezTo>
                          <a:pt x="9" y="7"/>
                          <a:pt x="8" y="8"/>
                          <a:pt x="8" y="8"/>
                        </a:cubicBezTo>
                        <a:cubicBezTo>
                          <a:pt x="9" y="8"/>
                          <a:pt x="10" y="8"/>
                          <a:pt x="10" y="9"/>
                        </a:cubicBezTo>
                        <a:cubicBezTo>
                          <a:pt x="10" y="8"/>
                          <a:pt x="10" y="8"/>
                          <a:pt x="10" y="8"/>
                        </a:cubicBezTo>
                        <a:cubicBezTo>
                          <a:pt x="9" y="9"/>
                          <a:pt x="9" y="10"/>
                          <a:pt x="9" y="11"/>
                        </a:cubicBezTo>
                        <a:cubicBezTo>
                          <a:pt x="9" y="11"/>
                          <a:pt x="9" y="11"/>
                          <a:pt x="10" y="12"/>
                        </a:cubicBezTo>
                        <a:cubicBezTo>
                          <a:pt x="11" y="10"/>
                          <a:pt x="12" y="9"/>
                          <a:pt x="13" y="7"/>
                        </a:cubicBezTo>
                        <a:cubicBezTo>
                          <a:pt x="12" y="7"/>
                          <a:pt x="12" y="7"/>
                          <a:pt x="11" y="7"/>
                        </a:cubicBezTo>
                        <a:cubicBezTo>
                          <a:pt x="12" y="10"/>
                          <a:pt x="11" y="15"/>
                          <a:pt x="8" y="17"/>
                        </a:cubicBezTo>
                        <a:cubicBezTo>
                          <a:pt x="8" y="17"/>
                          <a:pt x="8" y="17"/>
                          <a:pt x="9" y="18"/>
                        </a:cubicBezTo>
                        <a:cubicBezTo>
                          <a:pt x="9" y="17"/>
                          <a:pt x="9" y="16"/>
                          <a:pt x="9" y="15"/>
                        </a:cubicBezTo>
                        <a:cubicBezTo>
                          <a:pt x="9" y="15"/>
                          <a:pt x="8" y="14"/>
                          <a:pt x="7" y="15"/>
                        </a:cubicBezTo>
                        <a:cubicBezTo>
                          <a:pt x="7" y="17"/>
                          <a:pt x="6" y="18"/>
                          <a:pt x="5" y="19"/>
                        </a:cubicBezTo>
                        <a:cubicBezTo>
                          <a:pt x="5" y="19"/>
                          <a:pt x="6" y="19"/>
                          <a:pt x="6" y="19"/>
                        </a:cubicBezTo>
                        <a:cubicBezTo>
                          <a:pt x="6" y="19"/>
                          <a:pt x="6" y="19"/>
                          <a:pt x="6" y="18"/>
                        </a:cubicBezTo>
                        <a:cubicBezTo>
                          <a:pt x="6" y="17"/>
                          <a:pt x="5" y="17"/>
                          <a:pt x="4" y="17"/>
                        </a:cubicBezTo>
                        <a:cubicBezTo>
                          <a:pt x="4" y="17"/>
                          <a:pt x="4" y="16"/>
                          <a:pt x="3" y="15"/>
                        </a:cubicBezTo>
                        <a:cubicBezTo>
                          <a:pt x="3" y="15"/>
                          <a:pt x="2" y="15"/>
                          <a:pt x="2" y="16"/>
                        </a:cubicBezTo>
                        <a:cubicBezTo>
                          <a:pt x="3" y="17"/>
                          <a:pt x="4" y="18"/>
                          <a:pt x="5" y="20"/>
                        </a:cubicBezTo>
                        <a:cubicBezTo>
                          <a:pt x="5" y="20"/>
                          <a:pt x="6" y="20"/>
                          <a:pt x="6" y="20"/>
                        </a:cubicBezTo>
                        <a:cubicBezTo>
                          <a:pt x="5" y="18"/>
                          <a:pt x="5" y="17"/>
                          <a:pt x="7" y="16"/>
                        </a:cubicBezTo>
                        <a:cubicBezTo>
                          <a:pt x="8" y="15"/>
                          <a:pt x="9" y="14"/>
                          <a:pt x="10" y="13"/>
                        </a:cubicBezTo>
                        <a:cubicBezTo>
                          <a:pt x="12" y="12"/>
                          <a:pt x="12" y="9"/>
                          <a:pt x="11" y="7"/>
                        </a:cubicBezTo>
                        <a:cubicBezTo>
                          <a:pt x="10" y="6"/>
                          <a:pt x="9" y="6"/>
                          <a:pt x="9" y="7"/>
                        </a:cubicBezTo>
                        <a:cubicBezTo>
                          <a:pt x="11" y="11"/>
                          <a:pt x="8" y="14"/>
                          <a:pt x="4" y="15"/>
                        </a:cubicBezTo>
                        <a:cubicBezTo>
                          <a:pt x="4" y="15"/>
                          <a:pt x="3" y="16"/>
                          <a:pt x="4" y="16"/>
                        </a:cubicBezTo>
                        <a:cubicBezTo>
                          <a:pt x="4" y="17"/>
                          <a:pt x="4" y="19"/>
                          <a:pt x="5" y="20"/>
                        </a:cubicBezTo>
                        <a:cubicBezTo>
                          <a:pt x="5" y="21"/>
                          <a:pt x="6" y="20"/>
                          <a:pt x="6" y="20"/>
                        </a:cubicBezTo>
                        <a:cubicBezTo>
                          <a:pt x="5" y="18"/>
                          <a:pt x="4" y="16"/>
                          <a:pt x="3" y="15"/>
                        </a:cubicBezTo>
                        <a:cubicBezTo>
                          <a:pt x="3" y="14"/>
                          <a:pt x="2" y="15"/>
                          <a:pt x="2" y="15"/>
                        </a:cubicBezTo>
                        <a:cubicBezTo>
                          <a:pt x="2" y="16"/>
                          <a:pt x="3" y="17"/>
                          <a:pt x="3" y="18"/>
                        </a:cubicBezTo>
                        <a:cubicBezTo>
                          <a:pt x="3" y="19"/>
                          <a:pt x="3" y="19"/>
                          <a:pt x="4" y="19"/>
                        </a:cubicBezTo>
                        <a:cubicBezTo>
                          <a:pt x="6" y="19"/>
                          <a:pt x="6" y="17"/>
                          <a:pt x="5" y="15"/>
                        </a:cubicBezTo>
                        <a:cubicBezTo>
                          <a:pt x="5" y="15"/>
                          <a:pt x="4" y="15"/>
                          <a:pt x="4" y="15"/>
                        </a:cubicBezTo>
                        <a:cubicBezTo>
                          <a:pt x="4" y="15"/>
                          <a:pt x="4" y="15"/>
                          <a:pt x="4" y="15"/>
                        </a:cubicBezTo>
                        <a:cubicBezTo>
                          <a:pt x="4" y="15"/>
                          <a:pt x="4" y="16"/>
                          <a:pt x="4" y="16"/>
                        </a:cubicBezTo>
                        <a:cubicBezTo>
                          <a:pt x="4" y="17"/>
                          <a:pt x="4" y="18"/>
                          <a:pt x="5" y="20"/>
                        </a:cubicBezTo>
                        <a:cubicBezTo>
                          <a:pt x="5" y="20"/>
                          <a:pt x="6" y="20"/>
                          <a:pt x="6" y="20"/>
                        </a:cubicBezTo>
                        <a:cubicBezTo>
                          <a:pt x="7" y="19"/>
                          <a:pt x="8" y="17"/>
                          <a:pt x="9" y="16"/>
                        </a:cubicBezTo>
                        <a:cubicBezTo>
                          <a:pt x="8" y="15"/>
                          <a:pt x="8" y="15"/>
                          <a:pt x="7" y="15"/>
                        </a:cubicBezTo>
                        <a:cubicBezTo>
                          <a:pt x="7" y="16"/>
                          <a:pt x="7" y="17"/>
                          <a:pt x="7" y="18"/>
                        </a:cubicBezTo>
                        <a:cubicBezTo>
                          <a:pt x="7" y="18"/>
                          <a:pt x="8" y="18"/>
                          <a:pt x="8" y="18"/>
                        </a:cubicBezTo>
                        <a:cubicBezTo>
                          <a:pt x="12" y="16"/>
                          <a:pt x="13" y="11"/>
                          <a:pt x="13" y="7"/>
                        </a:cubicBezTo>
                        <a:cubicBezTo>
                          <a:pt x="13" y="6"/>
                          <a:pt x="12" y="6"/>
                          <a:pt x="11" y="7"/>
                        </a:cubicBezTo>
                        <a:cubicBezTo>
                          <a:pt x="10" y="8"/>
                          <a:pt x="9" y="9"/>
                          <a:pt x="9" y="11"/>
                        </a:cubicBezTo>
                        <a:cubicBezTo>
                          <a:pt x="8" y="12"/>
                          <a:pt x="9" y="12"/>
                          <a:pt x="10" y="12"/>
                        </a:cubicBezTo>
                        <a:cubicBezTo>
                          <a:pt x="10" y="11"/>
                          <a:pt x="11" y="9"/>
                          <a:pt x="11" y="8"/>
                        </a:cubicBezTo>
                        <a:cubicBezTo>
                          <a:pt x="11" y="8"/>
                          <a:pt x="11" y="7"/>
                          <a:pt x="11" y="7"/>
                        </a:cubicBezTo>
                        <a:cubicBezTo>
                          <a:pt x="10" y="7"/>
                          <a:pt x="9" y="7"/>
                          <a:pt x="8" y="7"/>
                        </a:cubicBezTo>
                        <a:cubicBezTo>
                          <a:pt x="8" y="6"/>
                          <a:pt x="7" y="7"/>
                          <a:pt x="7" y="7"/>
                        </a:cubicBezTo>
                        <a:cubicBezTo>
                          <a:pt x="7" y="10"/>
                          <a:pt x="8" y="12"/>
                          <a:pt x="8" y="14"/>
                        </a:cubicBezTo>
                        <a:cubicBezTo>
                          <a:pt x="8" y="15"/>
                          <a:pt x="9" y="15"/>
                          <a:pt x="9" y="14"/>
                        </a:cubicBezTo>
                        <a:cubicBezTo>
                          <a:pt x="10" y="12"/>
                          <a:pt x="10" y="10"/>
                          <a:pt x="10" y="8"/>
                        </a:cubicBezTo>
                        <a:cubicBezTo>
                          <a:pt x="10" y="7"/>
                          <a:pt x="9" y="7"/>
                          <a:pt x="9" y="8"/>
                        </a:cubicBezTo>
                        <a:cubicBezTo>
                          <a:pt x="8" y="10"/>
                          <a:pt x="7" y="12"/>
                          <a:pt x="7" y="14"/>
                        </a:cubicBezTo>
                        <a:cubicBezTo>
                          <a:pt x="8" y="15"/>
                          <a:pt x="8" y="15"/>
                          <a:pt x="9" y="14"/>
                        </a:cubicBezTo>
                        <a:cubicBezTo>
                          <a:pt x="10" y="13"/>
                          <a:pt x="10" y="12"/>
                          <a:pt x="11" y="11"/>
                        </a:cubicBezTo>
                        <a:cubicBezTo>
                          <a:pt x="11" y="10"/>
                          <a:pt x="10" y="9"/>
                          <a:pt x="9" y="10"/>
                        </a:cubicBezTo>
                        <a:cubicBezTo>
                          <a:pt x="9" y="12"/>
                          <a:pt x="8" y="13"/>
                          <a:pt x="6" y="14"/>
                        </a:cubicBezTo>
                        <a:cubicBezTo>
                          <a:pt x="7" y="14"/>
                          <a:pt x="7" y="15"/>
                          <a:pt x="8" y="15"/>
                        </a:cubicBezTo>
                        <a:cubicBezTo>
                          <a:pt x="8" y="11"/>
                          <a:pt x="8" y="8"/>
                          <a:pt x="7" y="4"/>
                        </a:cubicBezTo>
                        <a:cubicBezTo>
                          <a:pt x="7" y="3"/>
                          <a:pt x="6" y="3"/>
                          <a:pt x="6" y="4"/>
                        </a:cubicBezTo>
                        <a:cubicBezTo>
                          <a:pt x="6" y="8"/>
                          <a:pt x="6" y="11"/>
                          <a:pt x="6" y="15"/>
                        </a:cubicBezTo>
                        <a:cubicBezTo>
                          <a:pt x="6" y="16"/>
                          <a:pt x="8" y="16"/>
                          <a:pt x="8" y="15"/>
                        </a:cubicBezTo>
                        <a:cubicBezTo>
                          <a:pt x="8" y="10"/>
                          <a:pt x="9" y="4"/>
                          <a:pt x="5" y="0"/>
                        </a:cubicBezTo>
                        <a:cubicBezTo>
                          <a:pt x="5" y="0"/>
                          <a:pt x="4" y="0"/>
                          <a:pt x="4" y="0"/>
                        </a:cubicBezTo>
                        <a:cubicBezTo>
                          <a:pt x="4" y="3"/>
                          <a:pt x="4" y="5"/>
                          <a:pt x="4" y="7"/>
                        </a:cubicBezTo>
                        <a:cubicBezTo>
                          <a:pt x="4" y="8"/>
                          <a:pt x="5" y="8"/>
                          <a:pt x="5" y="7"/>
                        </a:cubicBezTo>
                        <a:cubicBezTo>
                          <a:pt x="5" y="7"/>
                          <a:pt x="6" y="6"/>
                          <a:pt x="6" y="6"/>
                        </a:cubicBezTo>
                        <a:cubicBezTo>
                          <a:pt x="6" y="6"/>
                          <a:pt x="5" y="5"/>
                          <a:pt x="5" y="5"/>
                        </a:cubicBezTo>
                        <a:cubicBezTo>
                          <a:pt x="4" y="7"/>
                          <a:pt x="2" y="9"/>
                          <a:pt x="1" y="10"/>
                        </a:cubicBezTo>
                        <a:cubicBezTo>
                          <a:pt x="0" y="11"/>
                          <a:pt x="1" y="12"/>
                          <a:pt x="2" y="11"/>
                        </a:cubicBezTo>
                        <a:cubicBezTo>
                          <a:pt x="3" y="11"/>
                          <a:pt x="4" y="10"/>
                          <a:pt x="5" y="10"/>
                        </a:cubicBezTo>
                        <a:cubicBezTo>
                          <a:pt x="5" y="9"/>
                          <a:pt x="5" y="9"/>
                          <a:pt x="5" y="8"/>
                        </a:cubicBezTo>
                        <a:cubicBezTo>
                          <a:pt x="3" y="9"/>
                          <a:pt x="2" y="10"/>
                          <a:pt x="0" y="11"/>
                        </a:cubicBezTo>
                        <a:cubicBezTo>
                          <a:pt x="0" y="11"/>
                          <a:pt x="0" y="12"/>
                          <a:pt x="0" y="12"/>
                        </a:cubicBezTo>
                        <a:cubicBezTo>
                          <a:pt x="2" y="13"/>
                          <a:pt x="3" y="13"/>
                          <a:pt x="4" y="14"/>
                        </a:cubicBezTo>
                        <a:cubicBezTo>
                          <a:pt x="4" y="13"/>
                          <a:pt x="4" y="13"/>
                          <a:pt x="4" y="13"/>
                        </a:cubicBezTo>
                        <a:cubicBezTo>
                          <a:pt x="3" y="13"/>
                          <a:pt x="2" y="13"/>
                          <a:pt x="1" y="13"/>
                        </a:cubicBezTo>
                        <a:cubicBezTo>
                          <a:pt x="0" y="13"/>
                          <a:pt x="0" y="14"/>
                          <a:pt x="1" y="14"/>
                        </a:cubicBezTo>
                        <a:cubicBezTo>
                          <a:pt x="1" y="14"/>
                          <a:pt x="1" y="14"/>
                          <a:pt x="2" y="14"/>
                        </a:cubicBezTo>
                        <a:cubicBezTo>
                          <a:pt x="2" y="15"/>
                          <a:pt x="2" y="14"/>
                          <a:pt x="3" y="14"/>
                        </a:cubicBezTo>
                        <a:cubicBezTo>
                          <a:pt x="3" y="13"/>
                          <a:pt x="5" y="13"/>
                          <a:pt x="6" y="12"/>
                        </a:cubicBezTo>
                        <a:cubicBezTo>
                          <a:pt x="6" y="12"/>
                          <a:pt x="6" y="12"/>
                          <a:pt x="5" y="11"/>
                        </a:cubicBezTo>
                        <a:cubicBezTo>
                          <a:pt x="5" y="12"/>
                          <a:pt x="4" y="13"/>
                          <a:pt x="4" y="13"/>
                        </a:cubicBezTo>
                        <a:cubicBezTo>
                          <a:pt x="4" y="14"/>
                          <a:pt x="5" y="15"/>
                          <a:pt x="5" y="14"/>
                        </a:cubicBezTo>
                        <a:cubicBezTo>
                          <a:pt x="6" y="13"/>
                          <a:pt x="7" y="11"/>
                          <a:pt x="7" y="9"/>
                        </a:cubicBezTo>
                        <a:cubicBezTo>
                          <a:pt x="8" y="8"/>
                          <a:pt x="6" y="8"/>
                          <a:pt x="6"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6" name="Freeform 164"/>
                  <p:cNvSpPr/>
                  <p:nvPr/>
                </p:nvSpPr>
                <p:spPr bwMode="auto">
                  <a:xfrm>
                    <a:off x="962025" y="2514601"/>
                    <a:ext cx="3175" cy="1588"/>
                  </a:xfrm>
                  <a:custGeom>
                    <a:avLst/>
                    <a:gdLst>
                      <a:gd name="T0" fmla="*/ 1 w 3"/>
                      <a:gd name="T1" fmla="*/ 1 h 2"/>
                      <a:gd name="T2" fmla="*/ 1 w 3"/>
                      <a:gd name="T3" fmla="*/ 1 h 2"/>
                      <a:gd name="T4" fmla="*/ 1 w 3"/>
                      <a:gd name="T5" fmla="*/ 1 h 2"/>
                      <a:gd name="T6" fmla="*/ 1 w 3"/>
                      <a:gd name="T7" fmla="*/ 1 h 2"/>
                      <a:gd name="T8" fmla="*/ 2 w 3"/>
                      <a:gd name="T9" fmla="*/ 2 h 2"/>
                      <a:gd name="T10" fmla="*/ 2 w 3"/>
                      <a:gd name="T11" fmla="*/ 0 h 2"/>
                      <a:gd name="T12" fmla="*/ 1 w 3"/>
                      <a:gd name="T13" fmla="*/ 1 h 2"/>
                    </a:gdLst>
                    <a:ahLst/>
                    <a:cxnLst>
                      <a:cxn ang="0">
                        <a:pos x="T0" y="T1"/>
                      </a:cxn>
                      <a:cxn ang="0">
                        <a:pos x="T2" y="T3"/>
                      </a:cxn>
                      <a:cxn ang="0">
                        <a:pos x="T4" y="T5"/>
                      </a:cxn>
                      <a:cxn ang="0">
                        <a:pos x="T6" y="T7"/>
                      </a:cxn>
                      <a:cxn ang="0">
                        <a:pos x="T8" y="T9"/>
                      </a:cxn>
                      <a:cxn ang="0">
                        <a:pos x="T10" y="T11"/>
                      </a:cxn>
                      <a:cxn ang="0">
                        <a:pos x="T12" y="T13"/>
                      </a:cxn>
                    </a:cxnLst>
                    <a:rect l="0" t="0" r="r" b="b"/>
                    <a:pathLst>
                      <a:path w="3" h="2">
                        <a:moveTo>
                          <a:pt x="1" y="1"/>
                        </a:moveTo>
                        <a:cubicBezTo>
                          <a:pt x="1" y="1"/>
                          <a:pt x="1" y="2"/>
                          <a:pt x="1" y="1"/>
                        </a:cubicBezTo>
                        <a:cubicBezTo>
                          <a:pt x="1" y="1"/>
                          <a:pt x="1" y="1"/>
                          <a:pt x="1" y="1"/>
                        </a:cubicBezTo>
                        <a:cubicBezTo>
                          <a:pt x="1" y="1"/>
                          <a:pt x="1" y="1"/>
                          <a:pt x="1" y="1"/>
                        </a:cubicBezTo>
                        <a:cubicBezTo>
                          <a:pt x="1" y="1"/>
                          <a:pt x="1" y="2"/>
                          <a:pt x="2" y="2"/>
                        </a:cubicBezTo>
                        <a:cubicBezTo>
                          <a:pt x="3" y="2"/>
                          <a:pt x="3" y="1"/>
                          <a:pt x="2" y="0"/>
                        </a:cubicBezTo>
                        <a:cubicBezTo>
                          <a:pt x="1" y="0"/>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7" name="Freeform 165"/>
                  <p:cNvSpPr/>
                  <p:nvPr/>
                </p:nvSpPr>
                <p:spPr bwMode="auto">
                  <a:xfrm>
                    <a:off x="946150" y="2519363"/>
                    <a:ext cx="3175" cy="3175"/>
                  </a:xfrm>
                  <a:custGeom>
                    <a:avLst/>
                    <a:gdLst>
                      <a:gd name="T0" fmla="*/ 2 w 3"/>
                      <a:gd name="T1" fmla="*/ 1 h 3"/>
                      <a:gd name="T2" fmla="*/ 3 w 3"/>
                      <a:gd name="T3" fmla="*/ 1 h 3"/>
                      <a:gd name="T4" fmla="*/ 2 w 3"/>
                      <a:gd name="T5" fmla="*/ 0 h 3"/>
                      <a:gd name="T6" fmla="*/ 1 w 3"/>
                      <a:gd name="T7" fmla="*/ 2 h 3"/>
                      <a:gd name="T8" fmla="*/ 2 w 3"/>
                      <a:gd name="T9" fmla="*/ 2 h 3"/>
                      <a:gd name="T10" fmla="*/ 2 w 3"/>
                      <a:gd name="T11" fmla="*/ 2 h 3"/>
                      <a:gd name="T12" fmla="*/ 2 w 3"/>
                      <a:gd name="T13" fmla="*/ 2 h 3"/>
                      <a:gd name="T14" fmla="*/ 2 w 3"/>
                      <a:gd name="T15" fmla="*/ 2 h 3"/>
                      <a:gd name="T16" fmla="*/ 2 w 3"/>
                      <a:gd name="T17" fmla="*/ 1 h 3"/>
                      <a:gd name="T18" fmla="*/ 1 w 3"/>
                      <a:gd name="T19" fmla="*/ 2 h 3"/>
                      <a:gd name="T20" fmla="*/ 2 w 3"/>
                      <a:gd name="T21" fmla="*/ 3 h 3"/>
                      <a:gd name="T22" fmla="*/ 3 w 3"/>
                      <a:gd name="T23" fmla="*/ 1 h 3"/>
                      <a:gd name="T24" fmla="*/ 2 w 3"/>
                      <a:gd name="T25" fmla="*/ 0 h 3"/>
                      <a:gd name="T26" fmla="*/ 1 w 3"/>
                      <a:gd name="T27" fmla="*/ 0 h 3"/>
                      <a:gd name="T28" fmla="*/ 2 w 3"/>
                      <a:gd name="T29"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 h="3">
                        <a:moveTo>
                          <a:pt x="2" y="1"/>
                        </a:moveTo>
                        <a:cubicBezTo>
                          <a:pt x="3" y="1"/>
                          <a:pt x="3" y="1"/>
                          <a:pt x="3" y="1"/>
                        </a:cubicBezTo>
                        <a:cubicBezTo>
                          <a:pt x="2" y="1"/>
                          <a:pt x="2" y="0"/>
                          <a:pt x="2" y="0"/>
                        </a:cubicBezTo>
                        <a:cubicBezTo>
                          <a:pt x="1" y="1"/>
                          <a:pt x="1" y="1"/>
                          <a:pt x="1" y="2"/>
                        </a:cubicBezTo>
                        <a:cubicBezTo>
                          <a:pt x="1" y="2"/>
                          <a:pt x="1" y="2"/>
                          <a:pt x="2" y="2"/>
                        </a:cubicBezTo>
                        <a:cubicBezTo>
                          <a:pt x="2" y="2"/>
                          <a:pt x="2" y="2"/>
                          <a:pt x="2" y="2"/>
                        </a:cubicBezTo>
                        <a:cubicBezTo>
                          <a:pt x="2" y="2"/>
                          <a:pt x="2" y="2"/>
                          <a:pt x="2" y="2"/>
                        </a:cubicBezTo>
                        <a:cubicBezTo>
                          <a:pt x="2" y="2"/>
                          <a:pt x="2" y="2"/>
                          <a:pt x="2" y="2"/>
                        </a:cubicBezTo>
                        <a:cubicBezTo>
                          <a:pt x="3" y="2"/>
                          <a:pt x="3" y="1"/>
                          <a:pt x="2" y="1"/>
                        </a:cubicBezTo>
                        <a:cubicBezTo>
                          <a:pt x="1" y="1"/>
                          <a:pt x="1" y="1"/>
                          <a:pt x="1" y="2"/>
                        </a:cubicBezTo>
                        <a:cubicBezTo>
                          <a:pt x="0" y="3"/>
                          <a:pt x="2" y="3"/>
                          <a:pt x="2" y="3"/>
                        </a:cubicBezTo>
                        <a:cubicBezTo>
                          <a:pt x="2" y="2"/>
                          <a:pt x="3" y="1"/>
                          <a:pt x="3" y="1"/>
                        </a:cubicBezTo>
                        <a:cubicBezTo>
                          <a:pt x="3" y="0"/>
                          <a:pt x="3" y="0"/>
                          <a:pt x="2" y="0"/>
                        </a:cubicBezTo>
                        <a:cubicBezTo>
                          <a:pt x="2" y="0"/>
                          <a:pt x="2" y="0"/>
                          <a:pt x="1" y="0"/>
                        </a:cubicBezTo>
                        <a:cubicBezTo>
                          <a:pt x="1" y="1"/>
                          <a:pt x="2" y="2"/>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8" name="Freeform 166"/>
                  <p:cNvSpPr/>
                  <p:nvPr/>
                </p:nvSpPr>
                <p:spPr bwMode="auto">
                  <a:xfrm>
                    <a:off x="896938" y="2495551"/>
                    <a:ext cx="15875" cy="17463"/>
                  </a:xfrm>
                  <a:custGeom>
                    <a:avLst/>
                    <a:gdLst>
                      <a:gd name="T0" fmla="*/ 11 w 15"/>
                      <a:gd name="T1" fmla="*/ 15 h 17"/>
                      <a:gd name="T2" fmla="*/ 12 w 15"/>
                      <a:gd name="T3" fmla="*/ 8 h 17"/>
                      <a:gd name="T4" fmla="*/ 11 w 15"/>
                      <a:gd name="T5" fmla="*/ 7 h 17"/>
                      <a:gd name="T6" fmla="*/ 8 w 15"/>
                      <a:gd name="T7" fmla="*/ 8 h 17"/>
                      <a:gd name="T8" fmla="*/ 9 w 15"/>
                      <a:gd name="T9" fmla="*/ 9 h 17"/>
                      <a:gd name="T10" fmla="*/ 15 w 15"/>
                      <a:gd name="T11" fmla="*/ 3 h 17"/>
                      <a:gd name="T12" fmla="*/ 15 w 15"/>
                      <a:gd name="T13" fmla="*/ 2 h 17"/>
                      <a:gd name="T14" fmla="*/ 14 w 15"/>
                      <a:gd name="T15" fmla="*/ 1 h 17"/>
                      <a:gd name="T16" fmla="*/ 13 w 15"/>
                      <a:gd name="T17" fmla="*/ 0 h 17"/>
                      <a:gd name="T18" fmla="*/ 5 w 15"/>
                      <a:gd name="T19" fmla="*/ 1 h 17"/>
                      <a:gd name="T20" fmla="*/ 4 w 15"/>
                      <a:gd name="T21" fmla="*/ 2 h 17"/>
                      <a:gd name="T22" fmla="*/ 0 w 15"/>
                      <a:gd name="T23" fmla="*/ 10 h 17"/>
                      <a:gd name="T24" fmla="*/ 1 w 15"/>
                      <a:gd name="T25" fmla="*/ 11 h 17"/>
                      <a:gd name="T26" fmla="*/ 3 w 15"/>
                      <a:gd name="T27" fmla="*/ 9 h 17"/>
                      <a:gd name="T28" fmla="*/ 2 w 15"/>
                      <a:gd name="T29" fmla="*/ 8 h 17"/>
                      <a:gd name="T30" fmla="*/ 1 w 15"/>
                      <a:gd name="T31" fmla="*/ 14 h 17"/>
                      <a:gd name="T32" fmla="*/ 2 w 15"/>
                      <a:gd name="T33" fmla="*/ 14 h 17"/>
                      <a:gd name="T34" fmla="*/ 3 w 15"/>
                      <a:gd name="T35" fmla="*/ 12 h 17"/>
                      <a:gd name="T36" fmla="*/ 2 w 15"/>
                      <a:gd name="T37" fmla="*/ 12 h 17"/>
                      <a:gd name="T38" fmla="*/ 1 w 15"/>
                      <a:gd name="T39" fmla="*/ 14 h 17"/>
                      <a:gd name="T40" fmla="*/ 2 w 15"/>
                      <a:gd name="T41" fmla="*/ 14 h 17"/>
                      <a:gd name="T42" fmla="*/ 3 w 15"/>
                      <a:gd name="T43" fmla="*/ 8 h 17"/>
                      <a:gd name="T44" fmla="*/ 2 w 15"/>
                      <a:gd name="T45" fmla="*/ 8 h 17"/>
                      <a:gd name="T46" fmla="*/ 0 w 15"/>
                      <a:gd name="T47" fmla="*/ 10 h 17"/>
                      <a:gd name="T48" fmla="*/ 1 w 15"/>
                      <a:gd name="T49" fmla="*/ 10 h 17"/>
                      <a:gd name="T50" fmla="*/ 5 w 15"/>
                      <a:gd name="T51" fmla="*/ 2 h 17"/>
                      <a:gd name="T52" fmla="*/ 5 w 15"/>
                      <a:gd name="T53" fmla="*/ 3 h 17"/>
                      <a:gd name="T54" fmla="*/ 14 w 15"/>
                      <a:gd name="T55" fmla="*/ 1 h 17"/>
                      <a:gd name="T56" fmla="*/ 13 w 15"/>
                      <a:gd name="T57" fmla="*/ 1 h 17"/>
                      <a:gd name="T58" fmla="*/ 14 w 15"/>
                      <a:gd name="T59" fmla="*/ 3 h 17"/>
                      <a:gd name="T60" fmla="*/ 14 w 15"/>
                      <a:gd name="T61" fmla="*/ 1 h 17"/>
                      <a:gd name="T62" fmla="*/ 8 w 15"/>
                      <a:gd name="T63" fmla="*/ 8 h 17"/>
                      <a:gd name="T64" fmla="*/ 8 w 15"/>
                      <a:gd name="T65" fmla="*/ 9 h 17"/>
                      <a:gd name="T66" fmla="*/ 11 w 15"/>
                      <a:gd name="T67" fmla="*/ 9 h 17"/>
                      <a:gd name="T68" fmla="*/ 10 w 15"/>
                      <a:gd name="T69" fmla="*/ 8 h 17"/>
                      <a:gd name="T70" fmla="*/ 10 w 15"/>
                      <a:gd name="T71" fmla="*/ 16 h 17"/>
                      <a:gd name="T72" fmla="*/ 11 w 15"/>
                      <a:gd name="T73" fmla="*/ 1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 h="17">
                        <a:moveTo>
                          <a:pt x="11" y="15"/>
                        </a:moveTo>
                        <a:cubicBezTo>
                          <a:pt x="9" y="14"/>
                          <a:pt x="11" y="10"/>
                          <a:pt x="12" y="8"/>
                        </a:cubicBezTo>
                        <a:cubicBezTo>
                          <a:pt x="12" y="8"/>
                          <a:pt x="12" y="7"/>
                          <a:pt x="11" y="7"/>
                        </a:cubicBezTo>
                        <a:cubicBezTo>
                          <a:pt x="10" y="8"/>
                          <a:pt x="9" y="8"/>
                          <a:pt x="8" y="8"/>
                        </a:cubicBezTo>
                        <a:cubicBezTo>
                          <a:pt x="8" y="8"/>
                          <a:pt x="9" y="8"/>
                          <a:pt x="9" y="9"/>
                        </a:cubicBezTo>
                        <a:cubicBezTo>
                          <a:pt x="10" y="6"/>
                          <a:pt x="12" y="4"/>
                          <a:pt x="15" y="3"/>
                        </a:cubicBezTo>
                        <a:cubicBezTo>
                          <a:pt x="15" y="2"/>
                          <a:pt x="15" y="2"/>
                          <a:pt x="15" y="2"/>
                        </a:cubicBezTo>
                        <a:cubicBezTo>
                          <a:pt x="15" y="1"/>
                          <a:pt x="14" y="1"/>
                          <a:pt x="14" y="1"/>
                        </a:cubicBezTo>
                        <a:cubicBezTo>
                          <a:pt x="14" y="0"/>
                          <a:pt x="14" y="0"/>
                          <a:pt x="13" y="0"/>
                        </a:cubicBezTo>
                        <a:cubicBezTo>
                          <a:pt x="10" y="1"/>
                          <a:pt x="8" y="2"/>
                          <a:pt x="5" y="1"/>
                        </a:cubicBezTo>
                        <a:cubicBezTo>
                          <a:pt x="4" y="1"/>
                          <a:pt x="4" y="2"/>
                          <a:pt x="4" y="2"/>
                        </a:cubicBezTo>
                        <a:cubicBezTo>
                          <a:pt x="6" y="5"/>
                          <a:pt x="1" y="7"/>
                          <a:pt x="0" y="10"/>
                        </a:cubicBezTo>
                        <a:cubicBezTo>
                          <a:pt x="0" y="11"/>
                          <a:pt x="1" y="11"/>
                          <a:pt x="1" y="11"/>
                        </a:cubicBezTo>
                        <a:cubicBezTo>
                          <a:pt x="2" y="10"/>
                          <a:pt x="2" y="9"/>
                          <a:pt x="3" y="9"/>
                        </a:cubicBezTo>
                        <a:cubicBezTo>
                          <a:pt x="3" y="9"/>
                          <a:pt x="2" y="8"/>
                          <a:pt x="2" y="8"/>
                        </a:cubicBezTo>
                        <a:cubicBezTo>
                          <a:pt x="2" y="10"/>
                          <a:pt x="2" y="12"/>
                          <a:pt x="1" y="14"/>
                        </a:cubicBezTo>
                        <a:cubicBezTo>
                          <a:pt x="2" y="14"/>
                          <a:pt x="2" y="14"/>
                          <a:pt x="2" y="14"/>
                        </a:cubicBezTo>
                        <a:cubicBezTo>
                          <a:pt x="3" y="13"/>
                          <a:pt x="3" y="13"/>
                          <a:pt x="3" y="12"/>
                        </a:cubicBezTo>
                        <a:cubicBezTo>
                          <a:pt x="3" y="11"/>
                          <a:pt x="2" y="11"/>
                          <a:pt x="2" y="12"/>
                        </a:cubicBezTo>
                        <a:cubicBezTo>
                          <a:pt x="1" y="13"/>
                          <a:pt x="1" y="13"/>
                          <a:pt x="1" y="14"/>
                        </a:cubicBezTo>
                        <a:cubicBezTo>
                          <a:pt x="1" y="15"/>
                          <a:pt x="2" y="15"/>
                          <a:pt x="2" y="14"/>
                        </a:cubicBezTo>
                        <a:cubicBezTo>
                          <a:pt x="3" y="12"/>
                          <a:pt x="3" y="10"/>
                          <a:pt x="3" y="8"/>
                        </a:cubicBezTo>
                        <a:cubicBezTo>
                          <a:pt x="3" y="8"/>
                          <a:pt x="2" y="7"/>
                          <a:pt x="2" y="8"/>
                        </a:cubicBezTo>
                        <a:cubicBezTo>
                          <a:pt x="1" y="8"/>
                          <a:pt x="1" y="9"/>
                          <a:pt x="0" y="10"/>
                        </a:cubicBezTo>
                        <a:cubicBezTo>
                          <a:pt x="0" y="10"/>
                          <a:pt x="1" y="10"/>
                          <a:pt x="1" y="10"/>
                        </a:cubicBezTo>
                        <a:cubicBezTo>
                          <a:pt x="2" y="7"/>
                          <a:pt x="8" y="6"/>
                          <a:pt x="5" y="2"/>
                        </a:cubicBezTo>
                        <a:cubicBezTo>
                          <a:pt x="5" y="2"/>
                          <a:pt x="5" y="2"/>
                          <a:pt x="5" y="3"/>
                        </a:cubicBezTo>
                        <a:cubicBezTo>
                          <a:pt x="8" y="3"/>
                          <a:pt x="11" y="2"/>
                          <a:pt x="14" y="1"/>
                        </a:cubicBezTo>
                        <a:cubicBezTo>
                          <a:pt x="13" y="1"/>
                          <a:pt x="13" y="1"/>
                          <a:pt x="13" y="1"/>
                        </a:cubicBezTo>
                        <a:cubicBezTo>
                          <a:pt x="13" y="2"/>
                          <a:pt x="13" y="2"/>
                          <a:pt x="14" y="3"/>
                        </a:cubicBezTo>
                        <a:cubicBezTo>
                          <a:pt x="14" y="2"/>
                          <a:pt x="14" y="2"/>
                          <a:pt x="14" y="1"/>
                        </a:cubicBezTo>
                        <a:cubicBezTo>
                          <a:pt x="11" y="3"/>
                          <a:pt x="8" y="5"/>
                          <a:pt x="8" y="8"/>
                        </a:cubicBezTo>
                        <a:cubicBezTo>
                          <a:pt x="7" y="9"/>
                          <a:pt x="8" y="9"/>
                          <a:pt x="8" y="9"/>
                        </a:cubicBezTo>
                        <a:cubicBezTo>
                          <a:pt x="9" y="9"/>
                          <a:pt x="10" y="9"/>
                          <a:pt x="11" y="9"/>
                        </a:cubicBezTo>
                        <a:cubicBezTo>
                          <a:pt x="11" y="9"/>
                          <a:pt x="11" y="8"/>
                          <a:pt x="10" y="8"/>
                        </a:cubicBezTo>
                        <a:cubicBezTo>
                          <a:pt x="9" y="11"/>
                          <a:pt x="7" y="14"/>
                          <a:pt x="10" y="16"/>
                        </a:cubicBezTo>
                        <a:cubicBezTo>
                          <a:pt x="11" y="17"/>
                          <a:pt x="12" y="16"/>
                          <a:pt x="11"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9" name="Freeform 176"/>
                  <p:cNvSpPr/>
                  <p:nvPr/>
                </p:nvSpPr>
                <p:spPr bwMode="auto">
                  <a:xfrm>
                    <a:off x="911225" y="2327276"/>
                    <a:ext cx="77788" cy="98425"/>
                  </a:xfrm>
                  <a:custGeom>
                    <a:avLst/>
                    <a:gdLst>
                      <a:gd name="T0" fmla="*/ 21 w 73"/>
                      <a:gd name="T1" fmla="*/ 91 h 93"/>
                      <a:gd name="T2" fmla="*/ 18 w 73"/>
                      <a:gd name="T3" fmla="*/ 69 h 93"/>
                      <a:gd name="T4" fmla="*/ 7 w 73"/>
                      <a:gd name="T5" fmla="*/ 46 h 93"/>
                      <a:gd name="T6" fmla="*/ 39 w 73"/>
                      <a:gd name="T7" fmla="*/ 4 h 93"/>
                      <a:gd name="T8" fmla="*/ 65 w 73"/>
                      <a:gd name="T9" fmla="*/ 23 h 93"/>
                      <a:gd name="T10" fmla="*/ 61 w 73"/>
                      <a:gd name="T11" fmla="*/ 50 h 93"/>
                      <a:gd name="T12" fmla="*/ 50 w 73"/>
                      <a:gd name="T13" fmla="*/ 66 h 93"/>
                      <a:gd name="T14" fmla="*/ 44 w 73"/>
                      <a:gd name="T15" fmla="*/ 92 h 93"/>
                      <a:gd name="T16" fmla="*/ 45 w 73"/>
                      <a:gd name="T17" fmla="*/ 93 h 93"/>
                      <a:gd name="T18" fmla="*/ 53 w 73"/>
                      <a:gd name="T19" fmla="*/ 65 h 93"/>
                      <a:gd name="T20" fmla="*/ 67 w 73"/>
                      <a:gd name="T21" fmla="*/ 40 h 93"/>
                      <a:gd name="T22" fmla="*/ 42 w 73"/>
                      <a:gd name="T23" fmla="*/ 3 h 93"/>
                      <a:gd name="T24" fmla="*/ 5 w 73"/>
                      <a:gd name="T25" fmla="*/ 32 h 93"/>
                      <a:gd name="T26" fmla="*/ 10 w 73"/>
                      <a:gd name="T27" fmla="*/ 57 h 93"/>
                      <a:gd name="T28" fmla="*/ 17 w 73"/>
                      <a:gd name="T29" fmla="*/ 79 h 93"/>
                      <a:gd name="T30" fmla="*/ 20 w 73"/>
                      <a:gd name="T31" fmla="*/ 91 h 93"/>
                      <a:gd name="T32" fmla="*/ 21 w 73"/>
                      <a:gd name="T33" fmla="*/ 91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3" h="93">
                        <a:moveTo>
                          <a:pt x="21" y="91"/>
                        </a:moveTo>
                        <a:cubicBezTo>
                          <a:pt x="16" y="84"/>
                          <a:pt x="19" y="76"/>
                          <a:pt x="18" y="69"/>
                        </a:cubicBezTo>
                        <a:cubicBezTo>
                          <a:pt x="16" y="61"/>
                          <a:pt x="9" y="54"/>
                          <a:pt x="7" y="46"/>
                        </a:cubicBezTo>
                        <a:cubicBezTo>
                          <a:pt x="0" y="27"/>
                          <a:pt x="19" y="5"/>
                          <a:pt x="39" y="4"/>
                        </a:cubicBezTo>
                        <a:cubicBezTo>
                          <a:pt x="51" y="4"/>
                          <a:pt x="61" y="13"/>
                          <a:pt x="65" y="23"/>
                        </a:cubicBezTo>
                        <a:cubicBezTo>
                          <a:pt x="69" y="33"/>
                          <a:pt x="66" y="42"/>
                          <a:pt x="61" y="50"/>
                        </a:cubicBezTo>
                        <a:cubicBezTo>
                          <a:pt x="57" y="56"/>
                          <a:pt x="53" y="60"/>
                          <a:pt x="50" y="66"/>
                        </a:cubicBezTo>
                        <a:cubicBezTo>
                          <a:pt x="47" y="74"/>
                          <a:pt x="50" y="85"/>
                          <a:pt x="44" y="92"/>
                        </a:cubicBezTo>
                        <a:cubicBezTo>
                          <a:pt x="43" y="92"/>
                          <a:pt x="45" y="93"/>
                          <a:pt x="45" y="93"/>
                        </a:cubicBezTo>
                        <a:cubicBezTo>
                          <a:pt x="52" y="85"/>
                          <a:pt x="48" y="74"/>
                          <a:pt x="53" y="65"/>
                        </a:cubicBezTo>
                        <a:cubicBezTo>
                          <a:pt x="57" y="56"/>
                          <a:pt x="64" y="50"/>
                          <a:pt x="67" y="40"/>
                        </a:cubicBezTo>
                        <a:cubicBezTo>
                          <a:pt x="73" y="23"/>
                          <a:pt x="59" y="6"/>
                          <a:pt x="42" y="3"/>
                        </a:cubicBezTo>
                        <a:cubicBezTo>
                          <a:pt x="24" y="0"/>
                          <a:pt x="9" y="16"/>
                          <a:pt x="5" y="32"/>
                        </a:cubicBezTo>
                        <a:cubicBezTo>
                          <a:pt x="3" y="41"/>
                          <a:pt x="6" y="49"/>
                          <a:pt x="10" y="57"/>
                        </a:cubicBezTo>
                        <a:cubicBezTo>
                          <a:pt x="15" y="64"/>
                          <a:pt x="17" y="70"/>
                          <a:pt x="17" y="79"/>
                        </a:cubicBezTo>
                        <a:cubicBezTo>
                          <a:pt x="16" y="84"/>
                          <a:pt x="17" y="88"/>
                          <a:pt x="20" y="91"/>
                        </a:cubicBezTo>
                        <a:cubicBezTo>
                          <a:pt x="20" y="92"/>
                          <a:pt x="21" y="91"/>
                          <a:pt x="21" y="9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0" name="Freeform 177"/>
                  <p:cNvSpPr/>
                  <p:nvPr/>
                </p:nvSpPr>
                <p:spPr bwMode="auto">
                  <a:xfrm>
                    <a:off x="927100" y="2425701"/>
                    <a:ext cx="34925" cy="9525"/>
                  </a:xfrm>
                  <a:custGeom>
                    <a:avLst/>
                    <a:gdLst>
                      <a:gd name="T0" fmla="*/ 3 w 33"/>
                      <a:gd name="T1" fmla="*/ 2 h 9"/>
                      <a:gd name="T2" fmla="*/ 22 w 33"/>
                      <a:gd name="T3" fmla="*/ 2 h 9"/>
                      <a:gd name="T4" fmla="*/ 27 w 33"/>
                      <a:gd name="T5" fmla="*/ 2 h 9"/>
                      <a:gd name="T6" fmla="*/ 28 w 33"/>
                      <a:gd name="T7" fmla="*/ 5 h 9"/>
                      <a:gd name="T8" fmla="*/ 22 w 33"/>
                      <a:gd name="T9" fmla="*/ 5 h 9"/>
                      <a:gd name="T10" fmla="*/ 3 w 33"/>
                      <a:gd name="T11" fmla="*/ 0 h 9"/>
                      <a:gd name="T12" fmla="*/ 1 w 33"/>
                      <a:gd name="T13" fmla="*/ 0 h 9"/>
                      <a:gd name="T14" fmla="*/ 16 w 33"/>
                      <a:gd name="T15" fmla="*/ 6 h 9"/>
                      <a:gd name="T16" fmla="*/ 32 w 33"/>
                      <a:gd name="T17" fmla="*/ 2 h 9"/>
                      <a:gd name="T18" fmla="*/ 31 w 33"/>
                      <a:gd name="T19" fmla="*/ 1 h 9"/>
                      <a:gd name="T20" fmla="*/ 3 w 33"/>
                      <a:gd name="T21" fmla="*/ 1 h 9"/>
                      <a:gd name="T22" fmla="*/ 3 w 33"/>
                      <a:gd name="T23" fmla="*/ 2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3" h="9">
                        <a:moveTo>
                          <a:pt x="3" y="2"/>
                        </a:moveTo>
                        <a:cubicBezTo>
                          <a:pt x="10" y="2"/>
                          <a:pt x="16" y="2"/>
                          <a:pt x="22" y="2"/>
                        </a:cubicBezTo>
                        <a:cubicBezTo>
                          <a:pt x="24" y="2"/>
                          <a:pt x="25" y="2"/>
                          <a:pt x="27" y="2"/>
                        </a:cubicBezTo>
                        <a:cubicBezTo>
                          <a:pt x="29" y="2"/>
                          <a:pt x="29" y="3"/>
                          <a:pt x="28" y="5"/>
                        </a:cubicBezTo>
                        <a:cubicBezTo>
                          <a:pt x="26" y="5"/>
                          <a:pt x="24" y="5"/>
                          <a:pt x="22" y="5"/>
                        </a:cubicBezTo>
                        <a:cubicBezTo>
                          <a:pt x="18" y="5"/>
                          <a:pt x="2" y="7"/>
                          <a:pt x="3" y="0"/>
                        </a:cubicBezTo>
                        <a:cubicBezTo>
                          <a:pt x="3" y="0"/>
                          <a:pt x="1" y="0"/>
                          <a:pt x="1" y="0"/>
                        </a:cubicBezTo>
                        <a:cubicBezTo>
                          <a:pt x="0" y="8"/>
                          <a:pt x="11" y="6"/>
                          <a:pt x="16" y="6"/>
                        </a:cubicBezTo>
                        <a:cubicBezTo>
                          <a:pt x="20" y="6"/>
                          <a:pt x="33" y="9"/>
                          <a:pt x="32" y="2"/>
                        </a:cubicBezTo>
                        <a:cubicBezTo>
                          <a:pt x="31" y="1"/>
                          <a:pt x="31" y="1"/>
                          <a:pt x="31" y="1"/>
                        </a:cubicBezTo>
                        <a:cubicBezTo>
                          <a:pt x="22" y="1"/>
                          <a:pt x="13" y="0"/>
                          <a:pt x="3" y="1"/>
                        </a:cubicBezTo>
                        <a:cubicBezTo>
                          <a:pt x="2" y="1"/>
                          <a:pt x="2" y="2"/>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1" name="Freeform 178"/>
                  <p:cNvSpPr/>
                  <p:nvPr/>
                </p:nvSpPr>
                <p:spPr bwMode="auto">
                  <a:xfrm>
                    <a:off x="922338" y="2430463"/>
                    <a:ext cx="38100" cy="9525"/>
                  </a:xfrm>
                  <a:custGeom>
                    <a:avLst/>
                    <a:gdLst>
                      <a:gd name="T0" fmla="*/ 8 w 36"/>
                      <a:gd name="T1" fmla="*/ 4 h 9"/>
                      <a:gd name="T2" fmla="*/ 26 w 36"/>
                      <a:gd name="T3" fmla="*/ 3 h 9"/>
                      <a:gd name="T4" fmla="*/ 31 w 36"/>
                      <a:gd name="T5" fmla="*/ 5 h 9"/>
                      <a:gd name="T6" fmla="*/ 33 w 36"/>
                      <a:gd name="T7" fmla="*/ 6 h 9"/>
                      <a:gd name="T8" fmla="*/ 19 w 36"/>
                      <a:gd name="T9" fmla="*/ 6 h 9"/>
                      <a:gd name="T10" fmla="*/ 13 w 36"/>
                      <a:gd name="T11" fmla="*/ 7 h 9"/>
                      <a:gd name="T12" fmla="*/ 14 w 36"/>
                      <a:gd name="T13" fmla="*/ 8 h 9"/>
                      <a:gd name="T14" fmla="*/ 15 w 36"/>
                      <a:gd name="T15" fmla="*/ 8 h 9"/>
                      <a:gd name="T16" fmla="*/ 15 w 36"/>
                      <a:gd name="T17" fmla="*/ 6 h 9"/>
                      <a:gd name="T18" fmla="*/ 12 w 36"/>
                      <a:gd name="T19" fmla="*/ 5 h 9"/>
                      <a:gd name="T20" fmla="*/ 8 w 36"/>
                      <a:gd name="T21" fmla="*/ 1 h 9"/>
                      <a:gd name="T22" fmla="*/ 8 w 36"/>
                      <a:gd name="T23" fmla="*/ 0 h 9"/>
                      <a:gd name="T24" fmla="*/ 15 w 36"/>
                      <a:gd name="T25" fmla="*/ 8 h 9"/>
                      <a:gd name="T26" fmla="*/ 15 w 36"/>
                      <a:gd name="T27" fmla="*/ 6 h 9"/>
                      <a:gd name="T28" fmla="*/ 14 w 36"/>
                      <a:gd name="T29" fmla="*/ 8 h 9"/>
                      <a:gd name="T30" fmla="*/ 17 w 36"/>
                      <a:gd name="T31" fmla="*/ 8 h 9"/>
                      <a:gd name="T32" fmla="*/ 26 w 36"/>
                      <a:gd name="T33" fmla="*/ 8 h 9"/>
                      <a:gd name="T34" fmla="*/ 36 w 36"/>
                      <a:gd name="T35" fmla="*/ 6 h 9"/>
                      <a:gd name="T36" fmla="*/ 29 w 36"/>
                      <a:gd name="T37" fmla="*/ 2 h 9"/>
                      <a:gd name="T38" fmla="*/ 8 w 36"/>
                      <a:gd name="T39" fmla="*/ 3 h 9"/>
                      <a:gd name="T40" fmla="*/ 8 w 36"/>
                      <a:gd name="T41" fmla="*/ 4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6" h="9">
                        <a:moveTo>
                          <a:pt x="8" y="4"/>
                        </a:moveTo>
                        <a:cubicBezTo>
                          <a:pt x="14" y="4"/>
                          <a:pt x="20" y="3"/>
                          <a:pt x="26" y="3"/>
                        </a:cubicBezTo>
                        <a:cubicBezTo>
                          <a:pt x="28" y="4"/>
                          <a:pt x="29" y="4"/>
                          <a:pt x="31" y="5"/>
                        </a:cubicBezTo>
                        <a:cubicBezTo>
                          <a:pt x="32" y="5"/>
                          <a:pt x="36" y="6"/>
                          <a:pt x="33" y="6"/>
                        </a:cubicBezTo>
                        <a:cubicBezTo>
                          <a:pt x="29" y="7"/>
                          <a:pt x="23" y="7"/>
                          <a:pt x="19" y="6"/>
                        </a:cubicBezTo>
                        <a:cubicBezTo>
                          <a:pt x="18" y="6"/>
                          <a:pt x="14" y="5"/>
                          <a:pt x="13" y="7"/>
                        </a:cubicBezTo>
                        <a:cubicBezTo>
                          <a:pt x="13" y="7"/>
                          <a:pt x="13" y="7"/>
                          <a:pt x="14" y="8"/>
                        </a:cubicBezTo>
                        <a:cubicBezTo>
                          <a:pt x="14" y="8"/>
                          <a:pt x="14" y="8"/>
                          <a:pt x="15" y="8"/>
                        </a:cubicBezTo>
                        <a:cubicBezTo>
                          <a:pt x="15" y="7"/>
                          <a:pt x="15" y="7"/>
                          <a:pt x="15" y="6"/>
                        </a:cubicBezTo>
                        <a:cubicBezTo>
                          <a:pt x="14" y="6"/>
                          <a:pt x="13" y="6"/>
                          <a:pt x="12" y="5"/>
                        </a:cubicBezTo>
                        <a:cubicBezTo>
                          <a:pt x="10" y="5"/>
                          <a:pt x="4" y="3"/>
                          <a:pt x="8" y="1"/>
                        </a:cubicBezTo>
                        <a:cubicBezTo>
                          <a:pt x="9" y="1"/>
                          <a:pt x="8" y="0"/>
                          <a:pt x="8" y="0"/>
                        </a:cubicBezTo>
                        <a:cubicBezTo>
                          <a:pt x="0" y="3"/>
                          <a:pt x="11" y="8"/>
                          <a:pt x="15" y="8"/>
                        </a:cubicBezTo>
                        <a:cubicBezTo>
                          <a:pt x="16" y="8"/>
                          <a:pt x="16" y="7"/>
                          <a:pt x="15" y="6"/>
                        </a:cubicBezTo>
                        <a:cubicBezTo>
                          <a:pt x="14" y="6"/>
                          <a:pt x="15" y="7"/>
                          <a:pt x="14" y="8"/>
                        </a:cubicBezTo>
                        <a:cubicBezTo>
                          <a:pt x="15" y="7"/>
                          <a:pt x="16" y="8"/>
                          <a:pt x="17" y="8"/>
                        </a:cubicBezTo>
                        <a:cubicBezTo>
                          <a:pt x="20" y="8"/>
                          <a:pt x="23" y="8"/>
                          <a:pt x="26" y="8"/>
                        </a:cubicBezTo>
                        <a:cubicBezTo>
                          <a:pt x="27" y="8"/>
                          <a:pt x="36" y="9"/>
                          <a:pt x="36" y="6"/>
                        </a:cubicBezTo>
                        <a:cubicBezTo>
                          <a:pt x="36" y="4"/>
                          <a:pt x="30" y="3"/>
                          <a:pt x="29" y="2"/>
                        </a:cubicBezTo>
                        <a:cubicBezTo>
                          <a:pt x="22" y="1"/>
                          <a:pt x="15" y="3"/>
                          <a:pt x="8" y="3"/>
                        </a:cubicBezTo>
                        <a:cubicBezTo>
                          <a:pt x="7" y="3"/>
                          <a:pt x="7" y="4"/>
                          <a:pt x="8"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2" name="Freeform 179"/>
                  <p:cNvSpPr/>
                  <p:nvPr/>
                </p:nvSpPr>
                <p:spPr bwMode="auto">
                  <a:xfrm>
                    <a:off x="925513" y="2433638"/>
                    <a:ext cx="36513" cy="11113"/>
                  </a:xfrm>
                  <a:custGeom>
                    <a:avLst/>
                    <a:gdLst>
                      <a:gd name="T0" fmla="*/ 8 w 35"/>
                      <a:gd name="T1" fmla="*/ 4 h 11"/>
                      <a:gd name="T2" fmla="*/ 1 w 35"/>
                      <a:gd name="T3" fmla="*/ 3 h 11"/>
                      <a:gd name="T4" fmla="*/ 0 w 35"/>
                      <a:gd name="T5" fmla="*/ 4 h 11"/>
                      <a:gd name="T6" fmla="*/ 19 w 35"/>
                      <a:gd name="T7" fmla="*/ 11 h 11"/>
                      <a:gd name="T8" fmla="*/ 30 w 35"/>
                      <a:gd name="T9" fmla="*/ 1 h 11"/>
                      <a:gd name="T10" fmla="*/ 28 w 35"/>
                      <a:gd name="T11" fmla="*/ 2 h 11"/>
                      <a:gd name="T12" fmla="*/ 16 w 35"/>
                      <a:gd name="T13" fmla="*/ 9 h 11"/>
                      <a:gd name="T14" fmla="*/ 6 w 35"/>
                      <a:gd name="T15" fmla="*/ 8 h 11"/>
                      <a:gd name="T16" fmla="*/ 2 w 35"/>
                      <a:gd name="T17" fmla="*/ 6 h 11"/>
                      <a:gd name="T18" fmla="*/ 3 w 35"/>
                      <a:gd name="T19" fmla="*/ 5 h 11"/>
                      <a:gd name="T20" fmla="*/ 8 w 35"/>
                      <a:gd name="T21" fmla="*/ 5 h 11"/>
                      <a:gd name="T22" fmla="*/ 8 w 35"/>
                      <a:gd name="T23" fmla="*/ 4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 h="11">
                        <a:moveTo>
                          <a:pt x="8" y="4"/>
                        </a:moveTo>
                        <a:cubicBezTo>
                          <a:pt x="6" y="4"/>
                          <a:pt x="3" y="4"/>
                          <a:pt x="1" y="3"/>
                        </a:cubicBezTo>
                        <a:cubicBezTo>
                          <a:pt x="1" y="3"/>
                          <a:pt x="0" y="4"/>
                          <a:pt x="0" y="4"/>
                        </a:cubicBezTo>
                        <a:cubicBezTo>
                          <a:pt x="0" y="10"/>
                          <a:pt x="15" y="11"/>
                          <a:pt x="19" y="11"/>
                        </a:cubicBezTo>
                        <a:cubicBezTo>
                          <a:pt x="25" y="11"/>
                          <a:pt x="35" y="9"/>
                          <a:pt x="30" y="1"/>
                        </a:cubicBezTo>
                        <a:cubicBezTo>
                          <a:pt x="29" y="0"/>
                          <a:pt x="28" y="1"/>
                          <a:pt x="28" y="2"/>
                        </a:cubicBezTo>
                        <a:cubicBezTo>
                          <a:pt x="33" y="9"/>
                          <a:pt x="21" y="10"/>
                          <a:pt x="16" y="9"/>
                        </a:cubicBezTo>
                        <a:cubicBezTo>
                          <a:pt x="13" y="9"/>
                          <a:pt x="9" y="9"/>
                          <a:pt x="6" y="8"/>
                        </a:cubicBezTo>
                        <a:cubicBezTo>
                          <a:pt x="5" y="7"/>
                          <a:pt x="3" y="7"/>
                          <a:pt x="2" y="6"/>
                        </a:cubicBezTo>
                        <a:cubicBezTo>
                          <a:pt x="1" y="5"/>
                          <a:pt x="2" y="5"/>
                          <a:pt x="3" y="5"/>
                        </a:cubicBezTo>
                        <a:cubicBezTo>
                          <a:pt x="4" y="5"/>
                          <a:pt x="6" y="5"/>
                          <a:pt x="8" y="5"/>
                        </a:cubicBezTo>
                        <a:cubicBezTo>
                          <a:pt x="9" y="5"/>
                          <a:pt x="9" y="4"/>
                          <a:pt x="8"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3" name="Freeform 180"/>
                  <p:cNvSpPr/>
                  <p:nvPr/>
                </p:nvSpPr>
                <p:spPr bwMode="auto">
                  <a:xfrm>
                    <a:off x="928688" y="2441576"/>
                    <a:ext cx="26988" cy="15875"/>
                  </a:xfrm>
                  <a:custGeom>
                    <a:avLst/>
                    <a:gdLst>
                      <a:gd name="T0" fmla="*/ 1 w 25"/>
                      <a:gd name="T1" fmla="*/ 5 h 15"/>
                      <a:gd name="T2" fmla="*/ 1 w 25"/>
                      <a:gd name="T3" fmla="*/ 3 h 15"/>
                      <a:gd name="T4" fmla="*/ 0 w 25"/>
                      <a:gd name="T5" fmla="*/ 3 h 15"/>
                      <a:gd name="T6" fmla="*/ 25 w 25"/>
                      <a:gd name="T7" fmla="*/ 2 h 15"/>
                      <a:gd name="T8" fmla="*/ 23 w 25"/>
                      <a:gd name="T9" fmla="*/ 1 h 15"/>
                      <a:gd name="T10" fmla="*/ 1 w 25"/>
                      <a:gd name="T11" fmla="*/ 2 h 15"/>
                      <a:gd name="T12" fmla="*/ 0 w 25"/>
                      <a:gd name="T13" fmla="*/ 3 h 15"/>
                      <a:gd name="T14" fmla="*/ 0 w 25"/>
                      <a:gd name="T15" fmla="*/ 5 h 15"/>
                      <a:gd name="T16" fmla="*/ 1 w 25"/>
                      <a:gd name="T17" fmla="*/ 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15">
                        <a:moveTo>
                          <a:pt x="1" y="5"/>
                        </a:moveTo>
                        <a:cubicBezTo>
                          <a:pt x="1" y="4"/>
                          <a:pt x="1" y="3"/>
                          <a:pt x="1" y="3"/>
                        </a:cubicBezTo>
                        <a:cubicBezTo>
                          <a:pt x="1" y="3"/>
                          <a:pt x="1" y="3"/>
                          <a:pt x="0" y="3"/>
                        </a:cubicBezTo>
                        <a:cubicBezTo>
                          <a:pt x="9" y="9"/>
                          <a:pt x="21" y="15"/>
                          <a:pt x="25" y="2"/>
                        </a:cubicBezTo>
                        <a:cubicBezTo>
                          <a:pt x="25" y="1"/>
                          <a:pt x="24" y="0"/>
                          <a:pt x="23" y="1"/>
                        </a:cubicBezTo>
                        <a:cubicBezTo>
                          <a:pt x="20" y="14"/>
                          <a:pt x="8" y="7"/>
                          <a:pt x="1" y="2"/>
                        </a:cubicBezTo>
                        <a:cubicBezTo>
                          <a:pt x="0" y="2"/>
                          <a:pt x="0" y="2"/>
                          <a:pt x="0" y="3"/>
                        </a:cubicBezTo>
                        <a:cubicBezTo>
                          <a:pt x="0" y="3"/>
                          <a:pt x="0" y="4"/>
                          <a:pt x="0" y="5"/>
                        </a:cubicBezTo>
                        <a:cubicBezTo>
                          <a:pt x="0" y="5"/>
                          <a:pt x="1" y="5"/>
                          <a:pt x="1"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4" name="Freeform 181"/>
                  <p:cNvSpPr/>
                  <p:nvPr/>
                </p:nvSpPr>
                <p:spPr bwMode="auto">
                  <a:xfrm>
                    <a:off x="931863" y="2381251"/>
                    <a:ext cx="17463" cy="44450"/>
                  </a:xfrm>
                  <a:custGeom>
                    <a:avLst/>
                    <a:gdLst>
                      <a:gd name="T0" fmla="*/ 9 w 16"/>
                      <a:gd name="T1" fmla="*/ 40 h 41"/>
                      <a:gd name="T2" fmla="*/ 2 w 16"/>
                      <a:gd name="T3" fmla="*/ 1 h 41"/>
                      <a:gd name="T4" fmla="*/ 1 w 16"/>
                      <a:gd name="T5" fmla="*/ 2 h 41"/>
                      <a:gd name="T6" fmla="*/ 8 w 16"/>
                      <a:gd name="T7" fmla="*/ 40 h 41"/>
                      <a:gd name="T8" fmla="*/ 9 w 16"/>
                      <a:gd name="T9" fmla="*/ 40 h 41"/>
                    </a:gdLst>
                    <a:ahLst/>
                    <a:cxnLst>
                      <a:cxn ang="0">
                        <a:pos x="T0" y="T1"/>
                      </a:cxn>
                      <a:cxn ang="0">
                        <a:pos x="T2" y="T3"/>
                      </a:cxn>
                      <a:cxn ang="0">
                        <a:pos x="T4" y="T5"/>
                      </a:cxn>
                      <a:cxn ang="0">
                        <a:pos x="T6" y="T7"/>
                      </a:cxn>
                      <a:cxn ang="0">
                        <a:pos x="T8" y="T9"/>
                      </a:cxn>
                    </a:cxnLst>
                    <a:rect l="0" t="0" r="r" b="b"/>
                    <a:pathLst>
                      <a:path w="16" h="41">
                        <a:moveTo>
                          <a:pt x="9" y="40"/>
                        </a:moveTo>
                        <a:cubicBezTo>
                          <a:pt x="11" y="28"/>
                          <a:pt x="16" y="7"/>
                          <a:pt x="2" y="1"/>
                        </a:cubicBezTo>
                        <a:cubicBezTo>
                          <a:pt x="1" y="0"/>
                          <a:pt x="0" y="1"/>
                          <a:pt x="1" y="2"/>
                        </a:cubicBezTo>
                        <a:cubicBezTo>
                          <a:pt x="14" y="8"/>
                          <a:pt x="9" y="29"/>
                          <a:pt x="8" y="40"/>
                        </a:cubicBezTo>
                        <a:cubicBezTo>
                          <a:pt x="7" y="41"/>
                          <a:pt x="9" y="41"/>
                          <a:pt x="9" y="4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5" name="Freeform 182"/>
                  <p:cNvSpPr/>
                  <p:nvPr/>
                </p:nvSpPr>
                <p:spPr bwMode="auto">
                  <a:xfrm>
                    <a:off x="942975" y="2379663"/>
                    <a:ext cx="17463" cy="49213"/>
                  </a:xfrm>
                  <a:custGeom>
                    <a:avLst/>
                    <a:gdLst>
                      <a:gd name="T0" fmla="*/ 7 w 17"/>
                      <a:gd name="T1" fmla="*/ 44 h 46"/>
                      <a:gd name="T2" fmla="*/ 16 w 17"/>
                      <a:gd name="T3" fmla="*/ 2 h 46"/>
                      <a:gd name="T4" fmla="*/ 15 w 17"/>
                      <a:gd name="T5" fmla="*/ 1 h 46"/>
                      <a:gd name="T6" fmla="*/ 6 w 17"/>
                      <a:gd name="T7" fmla="*/ 45 h 46"/>
                      <a:gd name="T8" fmla="*/ 7 w 17"/>
                      <a:gd name="T9" fmla="*/ 44 h 46"/>
                    </a:gdLst>
                    <a:ahLst/>
                    <a:cxnLst>
                      <a:cxn ang="0">
                        <a:pos x="T0" y="T1"/>
                      </a:cxn>
                      <a:cxn ang="0">
                        <a:pos x="T2" y="T3"/>
                      </a:cxn>
                      <a:cxn ang="0">
                        <a:pos x="T4" y="T5"/>
                      </a:cxn>
                      <a:cxn ang="0">
                        <a:pos x="T6" y="T7"/>
                      </a:cxn>
                      <a:cxn ang="0">
                        <a:pos x="T8" y="T9"/>
                      </a:cxn>
                    </a:cxnLst>
                    <a:rect l="0" t="0" r="r" b="b"/>
                    <a:pathLst>
                      <a:path w="17" h="46">
                        <a:moveTo>
                          <a:pt x="7" y="44"/>
                        </a:moveTo>
                        <a:cubicBezTo>
                          <a:pt x="1" y="32"/>
                          <a:pt x="6" y="11"/>
                          <a:pt x="16" y="2"/>
                        </a:cubicBezTo>
                        <a:cubicBezTo>
                          <a:pt x="17" y="1"/>
                          <a:pt x="16" y="0"/>
                          <a:pt x="15" y="1"/>
                        </a:cubicBezTo>
                        <a:cubicBezTo>
                          <a:pt x="5" y="10"/>
                          <a:pt x="0" y="32"/>
                          <a:pt x="6" y="45"/>
                        </a:cubicBezTo>
                        <a:cubicBezTo>
                          <a:pt x="6" y="46"/>
                          <a:pt x="8" y="45"/>
                          <a:pt x="7" y="4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6" name="Freeform 183"/>
                  <p:cNvSpPr/>
                  <p:nvPr/>
                </p:nvSpPr>
                <p:spPr bwMode="auto">
                  <a:xfrm>
                    <a:off x="927100" y="2368551"/>
                    <a:ext cx="36513" cy="15875"/>
                  </a:xfrm>
                  <a:custGeom>
                    <a:avLst/>
                    <a:gdLst>
                      <a:gd name="T0" fmla="*/ 6 w 34"/>
                      <a:gd name="T1" fmla="*/ 14 h 16"/>
                      <a:gd name="T2" fmla="*/ 5 w 34"/>
                      <a:gd name="T3" fmla="*/ 5 h 16"/>
                      <a:gd name="T4" fmla="*/ 12 w 34"/>
                      <a:gd name="T5" fmla="*/ 5 h 16"/>
                      <a:gd name="T6" fmla="*/ 9 w 34"/>
                      <a:gd name="T7" fmla="*/ 7 h 16"/>
                      <a:gd name="T8" fmla="*/ 10 w 34"/>
                      <a:gd name="T9" fmla="*/ 4 h 16"/>
                      <a:gd name="T10" fmla="*/ 15 w 34"/>
                      <a:gd name="T11" fmla="*/ 5 h 16"/>
                      <a:gd name="T12" fmla="*/ 15 w 34"/>
                      <a:gd name="T13" fmla="*/ 7 h 16"/>
                      <a:gd name="T14" fmla="*/ 21 w 34"/>
                      <a:gd name="T15" fmla="*/ 4 h 16"/>
                      <a:gd name="T16" fmla="*/ 23 w 34"/>
                      <a:gd name="T17" fmla="*/ 7 h 16"/>
                      <a:gd name="T18" fmla="*/ 22 w 34"/>
                      <a:gd name="T19" fmla="*/ 7 h 16"/>
                      <a:gd name="T20" fmla="*/ 22 w 34"/>
                      <a:gd name="T21" fmla="*/ 4 h 16"/>
                      <a:gd name="T22" fmla="*/ 24 w 34"/>
                      <a:gd name="T23" fmla="*/ 3 h 16"/>
                      <a:gd name="T24" fmla="*/ 25 w 34"/>
                      <a:gd name="T25" fmla="*/ 3 h 16"/>
                      <a:gd name="T26" fmla="*/ 25 w 34"/>
                      <a:gd name="T27" fmla="*/ 7 h 16"/>
                      <a:gd name="T28" fmla="*/ 31 w 34"/>
                      <a:gd name="T29" fmla="*/ 8 h 16"/>
                      <a:gd name="T30" fmla="*/ 27 w 34"/>
                      <a:gd name="T31" fmla="*/ 12 h 16"/>
                      <a:gd name="T32" fmla="*/ 27 w 34"/>
                      <a:gd name="T33" fmla="*/ 14 h 16"/>
                      <a:gd name="T34" fmla="*/ 31 w 34"/>
                      <a:gd name="T35" fmla="*/ 4 h 16"/>
                      <a:gd name="T36" fmla="*/ 24 w 34"/>
                      <a:gd name="T37" fmla="*/ 7 h 16"/>
                      <a:gd name="T38" fmla="*/ 29 w 34"/>
                      <a:gd name="T39" fmla="*/ 7 h 16"/>
                      <a:gd name="T40" fmla="*/ 22 w 34"/>
                      <a:gd name="T41" fmla="*/ 2 h 16"/>
                      <a:gd name="T42" fmla="*/ 21 w 34"/>
                      <a:gd name="T43" fmla="*/ 10 h 16"/>
                      <a:gd name="T44" fmla="*/ 25 w 34"/>
                      <a:gd name="T45" fmla="*/ 6 h 16"/>
                      <a:gd name="T46" fmla="*/ 13 w 34"/>
                      <a:gd name="T47" fmla="*/ 9 h 16"/>
                      <a:gd name="T48" fmla="*/ 14 w 34"/>
                      <a:gd name="T49" fmla="*/ 10 h 16"/>
                      <a:gd name="T50" fmla="*/ 14 w 34"/>
                      <a:gd name="T51" fmla="*/ 3 h 16"/>
                      <a:gd name="T52" fmla="*/ 9 w 34"/>
                      <a:gd name="T53" fmla="*/ 10 h 16"/>
                      <a:gd name="T54" fmla="*/ 10 w 34"/>
                      <a:gd name="T55" fmla="*/ 10 h 16"/>
                      <a:gd name="T56" fmla="*/ 10 w 34"/>
                      <a:gd name="T57" fmla="*/ 2 h 16"/>
                      <a:gd name="T58" fmla="*/ 3 w 34"/>
                      <a:gd name="T59" fmla="*/ 5 h 16"/>
                      <a:gd name="T60" fmla="*/ 5 w 34"/>
                      <a:gd name="T61" fmla="*/ 15 h 16"/>
                      <a:gd name="T62" fmla="*/ 6 w 34"/>
                      <a:gd name="T63" fmla="*/ 1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4" h="16">
                        <a:moveTo>
                          <a:pt x="6" y="14"/>
                        </a:moveTo>
                        <a:cubicBezTo>
                          <a:pt x="3" y="11"/>
                          <a:pt x="2" y="8"/>
                          <a:pt x="5" y="5"/>
                        </a:cubicBezTo>
                        <a:cubicBezTo>
                          <a:pt x="7" y="3"/>
                          <a:pt x="10" y="2"/>
                          <a:pt x="12" y="5"/>
                        </a:cubicBezTo>
                        <a:cubicBezTo>
                          <a:pt x="13" y="7"/>
                          <a:pt x="10" y="9"/>
                          <a:pt x="9" y="7"/>
                        </a:cubicBezTo>
                        <a:cubicBezTo>
                          <a:pt x="9" y="6"/>
                          <a:pt x="9" y="4"/>
                          <a:pt x="10" y="4"/>
                        </a:cubicBezTo>
                        <a:cubicBezTo>
                          <a:pt x="12" y="3"/>
                          <a:pt x="14" y="4"/>
                          <a:pt x="15" y="5"/>
                        </a:cubicBezTo>
                        <a:cubicBezTo>
                          <a:pt x="18" y="7"/>
                          <a:pt x="14" y="10"/>
                          <a:pt x="15" y="7"/>
                        </a:cubicBezTo>
                        <a:cubicBezTo>
                          <a:pt x="15" y="4"/>
                          <a:pt x="19" y="3"/>
                          <a:pt x="21" y="4"/>
                        </a:cubicBezTo>
                        <a:cubicBezTo>
                          <a:pt x="23" y="4"/>
                          <a:pt x="24" y="5"/>
                          <a:pt x="23" y="7"/>
                        </a:cubicBezTo>
                        <a:cubicBezTo>
                          <a:pt x="23" y="8"/>
                          <a:pt x="22" y="10"/>
                          <a:pt x="22" y="7"/>
                        </a:cubicBezTo>
                        <a:cubicBezTo>
                          <a:pt x="22" y="6"/>
                          <a:pt x="22" y="5"/>
                          <a:pt x="22" y="4"/>
                        </a:cubicBezTo>
                        <a:cubicBezTo>
                          <a:pt x="23" y="4"/>
                          <a:pt x="23" y="3"/>
                          <a:pt x="24" y="3"/>
                        </a:cubicBezTo>
                        <a:cubicBezTo>
                          <a:pt x="24" y="3"/>
                          <a:pt x="24" y="3"/>
                          <a:pt x="25" y="3"/>
                        </a:cubicBezTo>
                        <a:cubicBezTo>
                          <a:pt x="27" y="3"/>
                          <a:pt x="28" y="4"/>
                          <a:pt x="25" y="7"/>
                        </a:cubicBezTo>
                        <a:cubicBezTo>
                          <a:pt x="25" y="4"/>
                          <a:pt x="32" y="3"/>
                          <a:pt x="31" y="8"/>
                        </a:cubicBezTo>
                        <a:cubicBezTo>
                          <a:pt x="30" y="10"/>
                          <a:pt x="28" y="11"/>
                          <a:pt x="27" y="12"/>
                        </a:cubicBezTo>
                        <a:cubicBezTo>
                          <a:pt x="26" y="13"/>
                          <a:pt x="27" y="14"/>
                          <a:pt x="27" y="14"/>
                        </a:cubicBezTo>
                        <a:cubicBezTo>
                          <a:pt x="31" y="12"/>
                          <a:pt x="34" y="7"/>
                          <a:pt x="31" y="4"/>
                        </a:cubicBezTo>
                        <a:cubicBezTo>
                          <a:pt x="29" y="1"/>
                          <a:pt x="24" y="4"/>
                          <a:pt x="24" y="7"/>
                        </a:cubicBezTo>
                        <a:cubicBezTo>
                          <a:pt x="24" y="11"/>
                          <a:pt x="29" y="9"/>
                          <a:pt x="29" y="7"/>
                        </a:cubicBezTo>
                        <a:cubicBezTo>
                          <a:pt x="31" y="3"/>
                          <a:pt x="26" y="0"/>
                          <a:pt x="22" y="2"/>
                        </a:cubicBezTo>
                        <a:cubicBezTo>
                          <a:pt x="20" y="3"/>
                          <a:pt x="20" y="7"/>
                          <a:pt x="21" y="10"/>
                        </a:cubicBezTo>
                        <a:cubicBezTo>
                          <a:pt x="22" y="12"/>
                          <a:pt x="25" y="7"/>
                          <a:pt x="25" y="6"/>
                        </a:cubicBezTo>
                        <a:cubicBezTo>
                          <a:pt x="25" y="0"/>
                          <a:pt x="11" y="1"/>
                          <a:pt x="13" y="9"/>
                        </a:cubicBezTo>
                        <a:cubicBezTo>
                          <a:pt x="14" y="10"/>
                          <a:pt x="14" y="10"/>
                          <a:pt x="14" y="10"/>
                        </a:cubicBezTo>
                        <a:cubicBezTo>
                          <a:pt x="20" y="8"/>
                          <a:pt x="19" y="5"/>
                          <a:pt x="14" y="3"/>
                        </a:cubicBezTo>
                        <a:cubicBezTo>
                          <a:pt x="8" y="0"/>
                          <a:pt x="7" y="5"/>
                          <a:pt x="9" y="10"/>
                        </a:cubicBezTo>
                        <a:cubicBezTo>
                          <a:pt x="9" y="10"/>
                          <a:pt x="9" y="10"/>
                          <a:pt x="10" y="10"/>
                        </a:cubicBezTo>
                        <a:cubicBezTo>
                          <a:pt x="14" y="10"/>
                          <a:pt x="15" y="4"/>
                          <a:pt x="10" y="2"/>
                        </a:cubicBezTo>
                        <a:cubicBezTo>
                          <a:pt x="8" y="1"/>
                          <a:pt x="4" y="3"/>
                          <a:pt x="3" y="5"/>
                        </a:cubicBezTo>
                        <a:cubicBezTo>
                          <a:pt x="0" y="9"/>
                          <a:pt x="2" y="12"/>
                          <a:pt x="5" y="15"/>
                        </a:cubicBezTo>
                        <a:cubicBezTo>
                          <a:pt x="5" y="16"/>
                          <a:pt x="6" y="15"/>
                          <a:pt x="6"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7" name="Freeform 193"/>
                  <p:cNvSpPr/>
                  <p:nvPr/>
                </p:nvSpPr>
                <p:spPr bwMode="auto">
                  <a:xfrm>
                    <a:off x="933450" y="2243138"/>
                    <a:ext cx="85725" cy="49213"/>
                  </a:xfrm>
                  <a:custGeom>
                    <a:avLst/>
                    <a:gdLst>
                      <a:gd name="T0" fmla="*/ 1 w 82"/>
                      <a:gd name="T1" fmla="*/ 46 h 47"/>
                      <a:gd name="T2" fmla="*/ 6 w 82"/>
                      <a:gd name="T3" fmla="*/ 40 h 47"/>
                      <a:gd name="T4" fmla="*/ 9 w 82"/>
                      <a:gd name="T5" fmla="*/ 37 h 47"/>
                      <a:gd name="T6" fmla="*/ 11 w 82"/>
                      <a:gd name="T7" fmla="*/ 44 h 47"/>
                      <a:gd name="T8" fmla="*/ 11 w 82"/>
                      <a:gd name="T9" fmla="*/ 44 h 47"/>
                      <a:gd name="T10" fmla="*/ 19 w 82"/>
                      <a:gd name="T11" fmla="*/ 34 h 47"/>
                      <a:gd name="T12" fmla="*/ 25 w 82"/>
                      <a:gd name="T13" fmla="*/ 32 h 47"/>
                      <a:gd name="T14" fmla="*/ 29 w 82"/>
                      <a:gd name="T15" fmla="*/ 42 h 47"/>
                      <a:gd name="T16" fmla="*/ 29 w 82"/>
                      <a:gd name="T17" fmla="*/ 43 h 47"/>
                      <a:gd name="T18" fmla="*/ 32 w 82"/>
                      <a:gd name="T19" fmla="*/ 37 h 47"/>
                      <a:gd name="T20" fmla="*/ 33 w 82"/>
                      <a:gd name="T21" fmla="*/ 33 h 47"/>
                      <a:gd name="T22" fmla="*/ 37 w 82"/>
                      <a:gd name="T23" fmla="*/ 34 h 47"/>
                      <a:gd name="T24" fmla="*/ 37 w 82"/>
                      <a:gd name="T25" fmla="*/ 34 h 47"/>
                      <a:gd name="T26" fmla="*/ 44 w 82"/>
                      <a:gd name="T27" fmla="*/ 30 h 47"/>
                      <a:gd name="T28" fmla="*/ 44 w 82"/>
                      <a:gd name="T29" fmla="*/ 30 h 47"/>
                      <a:gd name="T30" fmla="*/ 48 w 82"/>
                      <a:gd name="T31" fmla="*/ 24 h 47"/>
                      <a:gd name="T32" fmla="*/ 50 w 82"/>
                      <a:gd name="T33" fmla="*/ 18 h 47"/>
                      <a:gd name="T34" fmla="*/ 53 w 82"/>
                      <a:gd name="T35" fmla="*/ 20 h 47"/>
                      <a:gd name="T36" fmla="*/ 57 w 82"/>
                      <a:gd name="T37" fmla="*/ 40 h 47"/>
                      <a:gd name="T38" fmla="*/ 58 w 82"/>
                      <a:gd name="T39" fmla="*/ 40 h 47"/>
                      <a:gd name="T40" fmla="*/ 64 w 82"/>
                      <a:gd name="T41" fmla="*/ 19 h 47"/>
                      <a:gd name="T42" fmla="*/ 68 w 82"/>
                      <a:gd name="T43" fmla="*/ 9 h 47"/>
                      <a:gd name="T44" fmla="*/ 72 w 82"/>
                      <a:gd name="T45" fmla="*/ 15 h 47"/>
                      <a:gd name="T46" fmla="*/ 73 w 82"/>
                      <a:gd name="T47" fmla="*/ 15 h 47"/>
                      <a:gd name="T48" fmla="*/ 82 w 82"/>
                      <a:gd name="T49" fmla="*/ 1 h 47"/>
                      <a:gd name="T50" fmla="*/ 81 w 82"/>
                      <a:gd name="T51" fmla="*/ 1 h 47"/>
                      <a:gd name="T52" fmla="*/ 80 w 82"/>
                      <a:gd name="T53" fmla="*/ 1 h 47"/>
                      <a:gd name="T54" fmla="*/ 80 w 82"/>
                      <a:gd name="T55" fmla="*/ 2 h 47"/>
                      <a:gd name="T56" fmla="*/ 78 w 82"/>
                      <a:gd name="T57" fmla="*/ 7 h 47"/>
                      <a:gd name="T58" fmla="*/ 74 w 82"/>
                      <a:gd name="T59" fmla="*/ 12 h 47"/>
                      <a:gd name="T60" fmla="*/ 69 w 82"/>
                      <a:gd name="T61" fmla="*/ 6 h 47"/>
                      <a:gd name="T62" fmla="*/ 68 w 82"/>
                      <a:gd name="T63" fmla="*/ 6 h 47"/>
                      <a:gd name="T64" fmla="*/ 58 w 82"/>
                      <a:gd name="T65" fmla="*/ 36 h 47"/>
                      <a:gd name="T66" fmla="*/ 57 w 82"/>
                      <a:gd name="T67" fmla="*/ 35 h 47"/>
                      <a:gd name="T68" fmla="*/ 56 w 82"/>
                      <a:gd name="T69" fmla="*/ 28 h 47"/>
                      <a:gd name="T70" fmla="*/ 52 w 82"/>
                      <a:gd name="T71" fmla="*/ 15 h 47"/>
                      <a:gd name="T72" fmla="*/ 51 w 82"/>
                      <a:gd name="T73" fmla="*/ 15 h 47"/>
                      <a:gd name="T74" fmla="*/ 48 w 82"/>
                      <a:gd name="T75" fmla="*/ 22 h 47"/>
                      <a:gd name="T76" fmla="*/ 42 w 82"/>
                      <a:gd name="T77" fmla="*/ 28 h 47"/>
                      <a:gd name="T78" fmla="*/ 42 w 82"/>
                      <a:gd name="T79" fmla="*/ 28 h 47"/>
                      <a:gd name="T80" fmla="*/ 38 w 82"/>
                      <a:gd name="T81" fmla="*/ 32 h 47"/>
                      <a:gd name="T82" fmla="*/ 34 w 82"/>
                      <a:gd name="T83" fmla="*/ 29 h 47"/>
                      <a:gd name="T84" fmla="*/ 34 w 82"/>
                      <a:gd name="T85" fmla="*/ 29 h 47"/>
                      <a:gd name="T86" fmla="*/ 31 w 82"/>
                      <a:gd name="T87" fmla="*/ 39 h 47"/>
                      <a:gd name="T88" fmla="*/ 26 w 82"/>
                      <a:gd name="T89" fmla="*/ 34 h 47"/>
                      <a:gd name="T90" fmla="*/ 24 w 82"/>
                      <a:gd name="T91" fmla="*/ 27 h 47"/>
                      <a:gd name="T92" fmla="*/ 23 w 82"/>
                      <a:gd name="T93" fmla="*/ 27 h 47"/>
                      <a:gd name="T94" fmla="*/ 17 w 82"/>
                      <a:gd name="T95" fmla="*/ 36 h 47"/>
                      <a:gd name="T96" fmla="*/ 11 w 82"/>
                      <a:gd name="T97" fmla="*/ 42 h 47"/>
                      <a:gd name="T98" fmla="*/ 8 w 82"/>
                      <a:gd name="T99" fmla="*/ 36 h 47"/>
                      <a:gd name="T100" fmla="*/ 8 w 82"/>
                      <a:gd name="T101" fmla="*/ 36 h 47"/>
                      <a:gd name="T102" fmla="*/ 1 w 82"/>
                      <a:gd name="T103" fmla="*/ 47 h 47"/>
                      <a:gd name="T104" fmla="*/ 1 w 82"/>
                      <a:gd name="T105" fmla="*/ 47 h 47"/>
                      <a:gd name="T106" fmla="*/ 2 w 82"/>
                      <a:gd name="T107" fmla="*/ 47 h 47"/>
                      <a:gd name="T108" fmla="*/ 1 w 82"/>
                      <a:gd name="T109" fmla="*/ 46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2" h="47">
                        <a:moveTo>
                          <a:pt x="1" y="46"/>
                        </a:moveTo>
                        <a:cubicBezTo>
                          <a:pt x="3" y="46"/>
                          <a:pt x="5" y="42"/>
                          <a:pt x="6" y="40"/>
                        </a:cubicBezTo>
                        <a:cubicBezTo>
                          <a:pt x="6" y="40"/>
                          <a:pt x="8" y="36"/>
                          <a:pt x="9" y="37"/>
                        </a:cubicBezTo>
                        <a:cubicBezTo>
                          <a:pt x="10" y="39"/>
                          <a:pt x="10" y="42"/>
                          <a:pt x="11" y="44"/>
                        </a:cubicBezTo>
                        <a:cubicBezTo>
                          <a:pt x="11" y="44"/>
                          <a:pt x="11" y="44"/>
                          <a:pt x="11" y="44"/>
                        </a:cubicBezTo>
                        <a:cubicBezTo>
                          <a:pt x="15" y="41"/>
                          <a:pt x="17" y="38"/>
                          <a:pt x="19" y="34"/>
                        </a:cubicBezTo>
                        <a:cubicBezTo>
                          <a:pt x="21" y="31"/>
                          <a:pt x="23" y="26"/>
                          <a:pt x="25" y="32"/>
                        </a:cubicBezTo>
                        <a:cubicBezTo>
                          <a:pt x="26" y="35"/>
                          <a:pt x="27" y="39"/>
                          <a:pt x="29" y="42"/>
                        </a:cubicBezTo>
                        <a:cubicBezTo>
                          <a:pt x="29" y="43"/>
                          <a:pt x="29" y="43"/>
                          <a:pt x="29" y="43"/>
                        </a:cubicBezTo>
                        <a:cubicBezTo>
                          <a:pt x="31" y="41"/>
                          <a:pt x="32" y="39"/>
                          <a:pt x="32" y="37"/>
                        </a:cubicBezTo>
                        <a:cubicBezTo>
                          <a:pt x="32" y="35"/>
                          <a:pt x="33" y="34"/>
                          <a:pt x="33" y="33"/>
                        </a:cubicBezTo>
                        <a:cubicBezTo>
                          <a:pt x="34" y="29"/>
                          <a:pt x="36" y="32"/>
                          <a:pt x="37" y="34"/>
                        </a:cubicBezTo>
                        <a:cubicBezTo>
                          <a:pt x="37" y="34"/>
                          <a:pt x="37" y="34"/>
                          <a:pt x="37" y="34"/>
                        </a:cubicBezTo>
                        <a:cubicBezTo>
                          <a:pt x="39" y="32"/>
                          <a:pt x="41" y="27"/>
                          <a:pt x="44" y="30"/>
                        </a:cubicBezTo>
                        <a:cubicBezTo>
                          <a:pt x="44" y="30"/>
                          <a:pt x="44" y="30"/>
                          <a:pt x="44" y="30"/>
                        </a:cubicBezTo>
                        <a:cubicBezTo>
                          <a:pt x="46" y="28"/>
                          <a:pt x="47" y="26"/>
                          <a:pt x="48" y="24"/>
                        </a:cubicBezTo>
                        <a:cubicBezTo>
                          <a:pt x="49" y="22"/>
                          <a:pt x="49" y="20"/>
                          <a:pt x="50" y="18"/>
                        </a:cubicBezTo>
                        <a:cubicBezTo>
                          <a:pt x="52" y="15"/>
                          <a:pt x="52" y="18"/>
                          <a:pt x="53" y="20"/>
                        </a:cubicBezTo>
                        <a:cubicBezTo>
                          <a:pt x="55" y="26"/>
                          <a:pt x="56" y="33"/>
                          <a:pt x="57" y="40"/>
                        </a:cubicBezTo>
                        <a:cubicBezTo>
                          <a:pt x="57" y="40"/>
                          <a:pt x="58" y="40"/>
                          <a:pt x="58" y="40"/>
                        </a:cubicBezTo>
                        <a:cubicBezTo>
                          <a:pt x="60" y="33"/>
                          <a:pt x="62" y="26"/>
                          <a:pt x="64" y="19"/>
                        </a:cubicBezTo>
                        <a:cubicBezTo>
                          <a:pt x="65" y="16"/>
                          <a:pt x="66" y="12"/>
                          <a:pt x="68" y="9"/>
                        </a:cubicBezTo>
                        <a:cubicBezTo>
                          <a:pt x="68" y="8"/>
                          <a:pt x="72" y="14"/>
                          <a:pt x="72" y="15"/>
                        </a:cubicBezTo>
                        <a:cubicBezTo>
                          <a:pt x="72" y="15"/>
                          <a:pt x="73" y="15"/>
                          <a:pt x="73" y="15"/>
                        </a:cubicBezTo>
                        <a:cubicBezTo>
                          <a:pt x="77" y="11"/>
                          <a:pt x="80" y="6"/>
                          <a:pt x="82" y="1"/>
                        </a:cubicBezTo>
                        <a:cubicBezTo>
                          <a:pt x="82" y="1"/>
                          <a:pt x="81" y="0"/>
                          <a:pt x="81" y="1"/>
                        </a:cubicBezTo>
                        <a:cubicBezTo>
                          <a:pt x="81" y="1"/>
                          <a:pt x="80" y="1"/>
                          <a:pt x="80" y="1"/>
                        </a:cubicBezTo>
                        <a:cubicBezTo>
                          <a:pt x="80" y="1"/>
                          <a:pt x="80" y="2"/>
                          <a:pt x="80" y="2"/>
                        </a:cubicBezTo>
                        <a:cubicBezTo>
                          <a:pt x="80" y="2"/>
                          <a:pt x="79" y="6"/>
                          <a:pt x="78" y="7"/>
                        </a:cubicBezTo>
                        <a:cubicBezTo>
                          <a:pt x="77" y="8"/>
                          <a:pt x="76" y="10"/>
                          <a:pt x="74" y="12"/>
                        </a:cubicBezTo>
                        <a:cubicBezTo>
                          <a:pt x="71" y="16"/>
                          <a:pt x="70" y="9"/>
                          <a:pt x="69" y="6"/>
                        </a:cubicBezTo>
                        <a:cubicBezTo>
                          <a:pt x="69" y="6"/>
                          <a:pt x="68" y="6"/>
                          <a:pt x="68" y="6"/>
                        </a:cubicBezTo>
                        <a:cubicBezTo>
                          <a:pt x="64" y="16"/>
                          <a:pt x="61" y="26"/>
                          <a:pt x="58" y="36"/>
                        </a:cubicBezTo>
                        <a:cubicBezTo>
                          <a:pt x="57" y="40"/>
                          <a:pt x="58" y="37"/>
                          <a:pt x="57" y="35"/>
                        </a:cubicBezTo>
                        <a:cubicBezTo>
                          <a:pt x="57" y="32"/>
                          <a:pt x="56" y="30"/>
                          <a:pt x="56" y="28"/>
                        </a:cubicBezTo>
                        <a:cubicBezTo>
                          <a:pt x="55" y="23"/>
                          <a:pt x="54" y="19"/>
                          <a:pt x="52" y="15"/>
                        </a:cubicBezTo>
                        <a:cubicBezTo>
                          <a:pt x="52" y="15"/>
                          <a:pt x="51" y="15"/>
                          <a:pt x="51" y="15"/>
                        </a:cubicBezTo>
                        <a:cubicBezTo>
                          <a:pt x="50" y="17"/>
                          <a:pt x="49" y="20"/>
                          <a:pt x="48" y="22"/>
                        </a:cubicBezTo>
                        <a:cubicBezTo>
                          <a:pt x="47" y="25"/>
                          <a:pt x="45" y="30"/>
                          <a:pt x="42" y="28"/>
                        </a:cubicBezTo>
                        <a:cubicBezTo>
                          <a:pt x="42" y="27"/>
                          <a:pt x="42" y="27"/>
                          <a:pt x="42" y="28"/>
                        </a:cubicBezTo>
                        <a:cubicBezTo>
                          <a:pt x="40" y="29"/>
                          <a:pt x="39" y="31"/>
                          <a:pt x="38" y="32"/>
                        </a:cubicBezTo>
                        <a:cubicBezTo>
                          <a:pt x="37" y="33"/>
                          <a:pt x="35" y="29"/>
                          <a:pt x="34" y="29"/>
                        </a:cubicBezTo>
                        <a:cubicBezTo>
                          <a:pt x="34" y="28"/>
                          <a:pt x="34" y="29"/>
                          <a:pt x="34" y="29"/>
                        </a:cubicBezTo>
                        <a:cubicBezTo>
                          <a:pt x="32" y="32"/>
                          <a:pt x="32" y="36"/>
                          <a:pt x="31" y="39"/>
                        </a:cubicBezTo>
                        <a:cubicBezTo>
                          <a:pt x="29" y="44"/>
                          <a:pt x="27" y="35"/>
                          <a:pt x="26" y="34"/>
                        </a:cubicBezTo>
                        <a:cubicBezTo>
                          <a:pt x="26" y="31"/>
                          <a:pt x="25" y="29"/>
                          <a:pt x="24" y="27"/>
                        </a:cubicBezTo>
                        <a:cubicBezTo>
                          <a:pt x="23" y="27"/>
                          <a:pt x="23" y="26"/>
                          <a:pt x="23" y="27"/>
                        </a:cubicBezTo>
                        <a:cubicBezTo>
                          <a:pt x="20" y="29"/>
                          <a:pt x="19" y="33"/>
                          <a:pt x="17" y="36"/>
                        </a:cubicBezTo>
                        <a:cubicBezTo>
                          <a:pt x="17" y="37"/>
                          <a:pt x="12" y="44"/>
                          <a:pt x="11" y="42"/>
                        </a:cubicBezTo>
                        <a:cubicBezTo>
                          <a:pt x="11" y="39"/>
                          <a:pt x="10" y="38"/>
                          <a:pt x="8" y="36"/>
                        </a:cubicBezTo>
                        <a:cubicBezTo>
                          <a:pt x="8" y="35"/>
                          <a:pt x="8" y="35"/>
                          <a:pt x="8" y="36"/>
                        </a:cubicBezTo>
                        <a:cubicBezTo>
                          <a:pt x="6" y="39"/>
                          <a:pt x="3" y="43"/>
                          <a:pt x="1" y="47"/>
                        </a:cubicBezTo>
                        <a:cubicBezTo>
                          <a:pt x="0" y="47"/>
                          <a:pt x="1" y="47"/>
                          <a:pt x="1" y="47"/>
                        </a:cubicBezTo>
                        <a:cubicBezTo>
                          <a:pt x="1" y="47"/>
                          <a:pt x="1" y="47"/>
                          <a:pt x="2" y="47"/>
                        </a:cubicBezTo>
                        <a:cubicBezTo>
                          <a:pt x="2" y="47"/>
                          <a:pt x="2" y="46"/>
                          <a:pt x="1"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8" name="Freeform 194"/>
                  <p:cNvSpPr/>
                  <p:nvPr/>
                </p:nvSpPr>
                <p:spPr bwMode="auto">
                  <a:xfrm>
                    <a:off x="919163" y="2254251"/>
                    <a:ext cx="119063" cy="52388"/>
                  </a:xfrm>
                  <a:custGeom>
                    <a:avLst/>
                    <a:gdLst>
                      <a:gd name="T0" fmla="*/ 2 w 113"/>
                      <a:gd name="T1" fmla="*/ 0 h 50"/>
                      <a:gd name="T2" fmla="*/ 4 w 113"/>
                      <a:gd name="T3" fmla="*/ 22 h 50"/>
                      <a:gd name="T4" fmla="*/ 6 w 113"/>
                      <a:gd name="T5" fmla="*/ 49 h 50"/>
                      <a:gd name="T6" fmla="*/ 7 w 113"/>
                      <a:gd name="T7" fmla="*/ 50 h 50"/>
                      <a:gd name="T8" fmla="*/ 34 w 113"/>
                      <a:gd name="T9" fmla="*/ 49 h 50"/>
                      <a:gd name="T10" fmla="*/ 60 w 113"/>
                      <a:gd name="T11" fmla="*/ 47 h 50"/>
                      <a:gd name="T12" fmla="*/ 112 w 113"/>
                      <a:gd name="T13" fmla="*/ 42 h 50"/>
                      <a:gd name="T14" fmla="*/ 113 w 113"/>
                      <a:gd name="T15" fmla="*/ 42 h 50"/>
                      <a:gd name="T16" fmla="*/ 111 w 113"/>
                      <a:gd name="T17" fmla="*/ 40 h 50"/>
                      <a:gd name="T18" fmla="*/ 110 w 113"/>
                      <a:gd name="T19" fmla="*/ 40 h 50"/>
                      <a:gd name="T20" fmla="*/ 106 w 113"/>
                      <a:gd name="T21" fmla="*/ 42 h 50"/>
                      <a:gd name="T22" fmla="*/ 96 w 113"/>
                      <a:gd name="T23" fmla="*/ 42 h 50"/>
                      <a:gd name="T24" fmla="*/ 78 w 113"/>
                      <a:gd name="T25" fmla="*/ 45 h 50"/>
                      <a:gd name="T26" fmla="*/ 38 w 113"/>
                      <a:gd name="T27" fmla="*/ 48 h 50"/>
                      <a:gd name="T28" fmla="*/ 19 w 113"/>
                      <a:gd name="T29" fmla="*/ 49 h 50"/>
                      <a:gd name="T30" fmla="*/ 9 w 113"/>
                      <a:gd name="T31" fmla="*/ 49 h 50"/>
                      <a:gd name="T32" fmla="*/ 7 w 113"/>
                      <a:gd name="T33" fmla="*/ 39 h 50"/>
                      <a:gd name="T34" fmla="*/ 5 w 113"/>
                      <a:gd name="T35" fmla="*/ 20 h 50"/>
                      <a:gd name="T36" fmla="*/ 3 w 113"/>
                      <a:gd name="T37" fmla="*/ 0 h 50"/>
                      <a:gd name="T38" fmla="*/ 2 w 113"/>
                      <a:gd name="T39"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3" h="50">
                        <a:moveTo>
                          <a:pt x="2" y="0"/>
                        </a:moveTo>
                        <a:cubicBezTo>
                          <a:pt x="0" y="7"/>
                          <a:pt x="3" y="15"/>
                          <a:pt x="4" y="22"/>
                        </a:cubicBezTo>
                        <a:cubicBezTo>
                          <a:pt x="5" y="31"/>
                          <a:pt x="6" y="40"/>
                          <a:pt x="6" y="49"/>
                        </a:cubicBezTo>
                        <a:cubicBezTo>
                          <a:pt x="6" y="49"/>
                          <a:pt x="6" y="50"/>
                          <a:pt x="7" y="50"/>
                        </a:cubicBezTo>
                        <a:cubicBezTo>
                          <a:pt x="16" y="50"/>
                          <a:pt x="25" y="49"/>
                          <a:pt x="34" y="49"/>
                        </a:cubicBezTo>
                        <a:cubicBezTo>
                          <a:pt x="42" y="48"/>
                          <a:pt x="51" y="48"/>
                          <a:pt x="60" y="47"/>
                        </a:cubicBezTo>
                        <a:cubicBezTo>
                          <a:pt x="77" y="46"/>
                          <a:pt x="95" y="42"/>
                          <a:pt x="112" y="42"/>
                        </a:cubicBezTo>
                        <a:cubicBezTo>
                          <a:pt x="113" y="42"/>
                          <a:pt x="113" y="42"/>
                          <a:pt x="113" y="42"/>
                        </a:cubicBezTo>
                        <a:cubicBezTo>
                          <a:pt x="112" y="41"/>
                          <a:pt x="111" y="40"/>
                          <a:pt x="111" y="40"/>
                        </a:cubicBezTo>
                        <a:cubicBezTo>
                          <a:pt x="110" y="39"/>
                          <a:pt x="110" y="40"/>
                          <a:pt x="110" y="40"/>
                        </a:cubicBezTo>
                        <a:cubicBezTo>
                          <a:pt x="112" y="42"/>
                          <a:pt x="108" y="41"/>
                          <a:pt x="106" y="42"/>
                        </a:cubicBezTo>
                        <a:cubicBezTo>
                          <a:pt x="103" y="42"/>
                          <a:pt x="99" y="42"/>
                          <a:pt x="96" y="42"/>
                        </a:cubicBezTo>
                        <a:cubicBezTo>
                          <a:pt x="90" y="43"/>
                          <a:pt x="84" y="44"/>
                          <a:pt x="78" y="45"/>
                        </a:cubicBezTo>
                        <a:cubicBezTo>
                          <a:pt x="64" y="47"/>
                          <a:pt x="51" y="47"/>
                          <a:pt x="38" y="48"/>
                        </a:cubicBezTo>
                        <a:cubicBezTo>
                          <a:pt x="31" y="48"/>
                          <a:pt x="25" y="48"/>
                          <a:pt x="19" y="49"/>
                        </a:cubicBezTo>
                        <a:cubicBezTo>
                          <a:pt x="16" y="49"/>
                          <a:pt x="12" y="49"/>
                          <a:pt x="9" y="49"/>
                        </a:cubicBezTo>
                        <a:cubicBezTo>
                          <a:pt x="6" y="49"/>
                          <a:pt x="7" y="41"/>
                          <a:pt x="7" y="39"/>
                        </a:cubicBezTo>
                        <a:cubicBezTo>
                          <a:pt x="6" y="33"/>
                          <a:pt x="6" y="26"/>
                          <a:pt x="5" y="20"/>
                        </a:cubicBezTo>
                        <a:cubicBezTo>
                          <a:pt x="4" y="14"/>
                          <a:pt x="1" y="7"/>
                          <a:pt x="3" y="0"/>
                        </a:cubicBezTo>
                        <a:cubicBezTo>
                          <a:pt x="3"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9" name="Freeform 195"/>
                  <p:cNvSpPr/>
                  <p:nvPr/>
                </p:nvSpPr>
                <p:spPr bwMode="auto">
                  <a:xfrm>
                    <a:off x="914400" y="2247901"/>
                    <a:ext cx="14288" cy="9525"/>
                  </a:xfrm>
                  <a:custGeom>
                    <a:avLst/>
                    <a:gdLst>
                      <a:gd name="T0" fmla="*/ 1 w 13"/>
                      <a:gd name="T1" fmla="*/ 9 h 9"/>
                      <a:gd name="T2" fmla="*/ 5 w 13"/>
                      <a:gd name="T3" fmla="*/ 1 h 9"/>
                      <a:gd name="T4" fmla="*/ 5 w 13"/>
                      <a:gd name="T5" fmla="*/ 1 h 9"/>
                      <a:gd name="T6" fmla="*/ 12 w 13"/>
                      <a:gd name="T7" fmla="*/ 9 h 9"/>
                      <a:gd name="T8" fmla="*/ 12 w 13"/>
                      <a:gd name="T9" fmla="*/ 8 h 9"/>
                      <a:gd name="T10" fmla="*/ 5 w 13"/>
                      <a:gd name="T11" fmla="*/ 0 h 9"/>
                      <a:gd name="T12" fmla="*/ 5 w 13"/>
                      <a:gd name="T13" fmla="*/ 0 h 9"/>
                      <a:gd name="T14" fmla="*/ 0 w 13"/>
                      <a:gd name="T15" fmla="*/ 8 h 9"/>
                      <a:gd name="T16" fmla="*/ 1 w 13"/>
                      <a:gd name="T17"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9">
                        <a:moveTo>
                          <a:pt x="1" y="9"/>
                        </a:moveTo>
                        <a:cubicBezTo>
                          <a:pt x="2" y="6"/>
                          <a:pt x="4" y="3"/>
                          <a:pt x="5" y="1"/>
                        </a:cubicBezTo>
                        <a:cubicBezTo>
                          <a:pt x="5" y="1"/>
                          <a:pt x="5" y="1"/>
                          <a:pt x="5" y="1"/>
                        </a:cubicBezTo>
                        <a:cubicBezTo>
                          <a:pt x="8" y="3"/>
                          <a:pt x="10" y="6"/>
                          <a:pt x="12" y="9"/>
                        </a:cubicBezTo>
                        <a:cubicBezTo>
                          <a:pt x="12" y="9"/>
                          <a:pt x="13" y="9"/>
                          <a:pt x="12" y="8"/>
                        </a:cubicBezTo>
                        <a:cubicBezTo>
                          <a:pt x="10" y="5"/>
                          <a:pt x="8" y="2"/>
                          <a:pt x="5" y="0"/>
                        </a:cubicBezTo>
                        <a:cubicBezTo>
                          <a:pt x="5" y="0"/>
                          <a:pt x="5" y="0"/>
                          <a:pt x="5" y="0"/>
                        </a:cubicBezTo>
                        <a:cubicBezTo>
                          <a:pt x="3" y="3"/>
                          <a:pt x="1" y="5"/>
                          <a:pt x="0" y="8"/>
                        </a:cubicBezTo>
                        <a:cubicBezTo>
                          <a:pt x="0" y="9"/>
                          <a:pt x="1" y="9"/>
                          <a:pt x="1"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0" name="Freeform 196"/>
                  <p:cNvSpPr/>
                  <p:nvPr/>
                </p:nvSpPr>
                <p:spPr bwMode="auto">
                  <a:xfrm>
                    <a:off x="938213" y="2225676"/>
                    <a:ext cx="74613" cy="41275"/>
                  </a:xfrm>
                  <a:custGeom>
                    <a:avLst/>
                    <a:gdLst>
                      <a:gd name="T0" fmla="*/ 1 w 70"/>
                      <a:gd name="T1" fmla="*/ 39 h 40"/>
                      <a:gd name="T2" fmla="*/ 35 w 70"/>
                      <a:gd name="T3" fmla="*/ 29 h 40"/>
                      <a:gd name="T4" fmla="*/ 52 w 70"/>
                      <a:gd name="T5" fmla="*/ 18 h 40"/>
                      <a:gd name="T6" fmla="*/ 70 w 70"/>
                      <a:gd name="T7" fmla="*/ 2 h 40"/>
                      <a:gd name="T8" fmla="*/ 70 w 70"/>
                      <a:gd name="T9" fmla="*/ 1 h 40"/>
                      <a:gd name="T10" fmla="*/ 62 w 70"/>
                      <a:gd name="T11" fmla="*/ 4 h 40"/>
                      <a:gd name="T12" fmla="*/ 63 w 70"/>
                      <a:gd name="T13" fmla="*/ 4 h 40"/>
                      <a:gd name="T14" fmla="*/ 68 w 70"/>
                      <a:gd name="T15" fmla="*/ 3 h 40"/>
                      <a:gd name="T16" fmla="*/ 67 w 70"/>
                      <a:gd name="T17" fmla="*/ 9 h 40"/>
                      <a:gd name="T18" fmla="*/ 68 w 70"/>
                      <a:gd name="T19" fmla="*/ 9 h 40"/>
                      <a:gd name="T20" fmla="*/ 69 w 70"/>
                      <a:gd name="T21" fmla="*/ 1 h 40"/>
                      <a:gd name="T22" fmla="*/ 69 w 70"/>
                      <a:gd name="T23" fmla="*/ 1 h 40"/>
                      <a:gd name="T24" fmla="*/ 64 w 70"/>
                      <a:gd name="T25" fmla="*/ 3 h 40"/>
                      <a:gd name="T26" fmla="*/ 64 w 70"/>
                      <a:gd name="T27" fmla="*/ 4 h 40"/>
                      <a:gd name="T28" fmla="*/ 68 w 70"/>
                      <a:gd name="T29" fmla="*/ 2 h 40"/>
                      <a:gd name="T30" fmla="*/ 62 w 70"/>
                      <a:gd name="T31" fmla="*/ 8 h 40"/>
                      <a:gd name="T32" fmla="*/ 43 w 70"/>
                      <a:gd name="T33" fmla="*/ 24 h 40"/>
                      <a:gd name="T34" fmla="*/ 21 w 70"/>
                      <a:gd name="T35" fmla="*/ 34 h 40"/>
                      <a:gd name="T36" fmla="*/ 1 w 70"/>
                      <a:gd name="T37" fmla="*/ 38 h 40"/>
                      <a:gd name="T38" fmla="*/ 1 w 70"/>
                      <a:gd name="T39" fmla="*/ 39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0" h="40">
                        <a:moveTo>
                          <a:pt x="1" y="39"/>
                        </a:moveTo>
                        <a:cubicBezTo>
                          <a:pt x="13" y="40"/>
                          <a:pt x="25" y="33"/>
                          <a:pt x="35" y="29"/>
                        </a:cubicBezTo>
                        <a:cubicBezTo>
                          <a:pt x="41" y="26"/>
                          <a:pt x="47" y="22"/>
                          <a:pt x="52" y="18"/>
                        </a:cubicBezTo>
                        <a:cubicBezTo>
                          <a:pt x="59" y="13"/>
                          <a:pt x="64" y="7"/>
                          <a:pt x="70" y="2"/>
                        </a:cubicBezTo>
                        <a:cubicBezTo>
                          <a:pt x="70" y="2"/>
                          <a:pt x="70" y="1"/>
                          <a:pt x="70" y="1"/>
                        </a:cubicBezTo>
                        <a:cubicBezTo>
                          <a:pt x="67" y="2"/>
                          <a:pt x="65" y="3"/>
                          <a:pt x="62" y="4"/>
                        </a:cubicBezTo>
                        <a:cubicBezTo>
                          <a:pt x="62" y="4"/>
                          <a:pt x="62" y="5"/>
                          <a:pt x="63" y="4"/>
                        </a:cubicBezTo>
                        <a:cubicBezTo>
                          <a:pt x="63" y="4"/>
                          <a:pt x="68" y="2"/>
                          <a:pt x="68" y="3"/>
                        </a:cubicBezTo>
                        <a:cubicBezTo>
                          <a:pt x="68" y="5"/>
                          <a:pt x="67" y="7"/>
                          <a:pt x="67" y="9"/>
                        </a:cubicBezTo>
                        <a:cubicBezTo>
                          <a:pt x="67" y="9"/>
                          <a:pt x="68" y="9"/>
                          <a:pt x="68" y="9"/>
                        </a:cubicBezTo>
                        <a:cubicBezTo>
                          <a:pt x="68" y="6"/>
                          <a:pt x="69" y="4"/>
                          <a:pt x="69" y="1"/>
                        </a:cubicBezTo>
                        <a:cubicBezTo>
                          <a:pt x="69" y="1"/>
                          <a:pt x="69" y="0"/>
                          <a:pt x="69" y="1"/>
                        </a:cubicBezTo>
                        <a:cubicBezTo>
                          <a:pt x="67" y="1"/>
                          <a:pt x="66" y="2"/>
                          <a:pt x="64" y="3"/>
                        </a:cubicBezTo>
                        <a:cubicBezTo>
                          <a:pt x="64" y="3"/>
                          <a:pt x="64" y="4"/>
                          <a:pt x="64" y="4"/>
                        </a:cubicBezTo>
                        <a:cubicBezTo>
                          <a:pt x="66" y="3"/>
                          <a:pt x="67" y="3"/>
                          <a:pt x="68" y="2"/>
                        </a:cubicBezTo>
                        <a:cubicBezTo>
                          <a:pt x="66" y="4"/>
                          <a:pt x="64" y="6"/>
                          <a:pt x="62" y="8"/>
                        </a:cubicBezTo>
                        <a:cubicBezTo>
                          <a:pt x="56" y="14"/>
                          <a:pt x="50" y="19"/>
                          <a:pt x="43" y="24"/>
                        </a:cubicBezTo>
                        <a:cubicBezTo>
                          <a:pt x="36" y="28"/>
                          <a:pt x="28" y="31"/>
                          <a:pt x="21" y="34"/>
                        </a:cubicBezTo>
                        <a:cubicBezTo>
                          <a:pt x="15" y="36"/>
                          <a:pt x="8" y="39"/>
                          <a:pt x="1" y="38"/>
                        </a:cubicBezTo>
                        <a:cubicBezTo>
                          <a:pt x="0" y="38"/>
                          <a:pt x="0" y="39"/>
                          <a:pt x="1" y="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1" name="Freeform 200"/>
                  <p:cNvSpPr/>
                  <p:nvPr/>
                </p:nvSpPr>
                <p:spPr bwMode="auto">
                  <a:xfrm>
                    <a:off x="911225" y="2563813"/>
                    <a:ext cx="92075" cy="104775"/>
                  </a:xfrm>
                  <a:custGeom>
                    <a:avLst/>
                    <a:gdLst>
                      <a:gd name="T0" fmla="*/ 3 w 87"/>
                      <a:gd name="T1" fmla="*/ 8 h 98"/>
                      <a:gd name="T2" fmla="*/ 3 w 87"/>
                      <a:gd name="T3" fmla="*/ 95 h 98"/>
                      <a:gd name="T4" fmla="*/ 5 w 87"/>
                      <a:gd name="T5" fmla="*/ 97 h 98"/>
                      <a:gd name="T6" fmla="*/ 76 w 87"/>
                      <a:gd name="T7" fmla="*/ 93 h 98"/>
                      <a:gd name="T8" fmla="*/ 78 w 87"/>
                      <a:gd name="T9" fmla="*/ 92 h 98"/>
                      <a:gd name="T10" fmla="*/ 80 w 87"/>
                      <a:gd name="T11" fmla="*/ 39 h 98"/>
                      <a:gd name="T12" fmla="*/ 78 w 87"/>
                      <a:gd name="T13" fmla="*/ 6 h 98"/>
                      <a:gd name="T14" fmla="*/ 51 w 87"/>
                      <a:gd name="T15" fmla="*/ 4 h 98"/>
                      <a:gd name="T16" fmla="*/ 2 w 87"/>
                      <a:gd name="T17" fmla="*/ 7 h 98"/>
                      <a:gd name="T18" fmla="*/ 2 w 87"/>
                      <a:gd name="T19" fmla="*/ 10 h 98"/>
                      <a:gd name="T20" fmla="*/ 65 w 87"/>
                      <a:gd name="T21" fmla="*/ 6 h 98"/>
                      <a:gd name="T22" fmla="*/ 76 w 87"/>
                      <a:gd name="T23" fmla="*/ 87 h 98"/>
                      <a:gd name="T24" fmla="*/ 47 w 87"/>
                      <a:gd name="T25" fmla="*/ 91 h 98"/>
                      <a:gd name="T26" fmla="*/ 6 w 87"/>
                      <a:gd name="T27" fmla="*/ 89 h 98"/>
                      <a:gd name="T28" fmla="*/ 6 w 87"/>
                      <a:gd name="T29" fmla="*/ 8 h 98"/>
                      <a:gd name="T30" fmla="*/ 3 w 87"/>
                      <a:gd name="T31" fmla="*/ 8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7" h="98">
                        <a:moveTo>
                          <a:pt x="3" y="8"/>
                        </a:moveTo>
                        <a:cubicBezTo>
                          <a:pt x="3" y="37"/>
                          <a:pt x="3" y="66"/>
                          <a:pt x="3" y="95"/>
                        </a:cubicBezTo>
                        <a:cubicBezTo>
                          <a:pt x="3" y="96"/>
                          <a:pt x="4" y="97"/>
                          <a:pt x="5" y="97"/>
                        </a:cubicBezTo>
                        <a:cubicBezTo>
                          <a:pt x="28" y="97"/>
                          <a:pt x="52" y="90"/>
                          <a:pt x="76" y="93"/>
                        </a:cubicBezTo>
                        <a:cubicBezTo>
                          <a:pt x="77" y="93"/>
                          <a:pt x="78" y="93"/>
                          <a:pt x="78" y="92"/>
                        </a:cubicBezTo>
                        <a:cubicBezTo>
                          <a:pt x="80" y="74"/>
                          <a:pt x="80" y="56"/>
                          <a:pt x="80" y="39"/>
                        </a:cubicBezTo>
                        <a:cubicBezTo>
                          <a:pt x="80" y="32"/>
                          <a:pt x="83" y="11"/>
                          <a:pt x="78" y="6"/>
                        </a:cubicBezTo>
                        <a:cubicBezTo>
                          <a:pt x="71" y="0"/>
                          <a:pt x="58" y="3"/>
                          <a:pt x="51" y="4"/>
                        </a:cubicBezTo>
                        <a:cubicBezTo>
                          <a:pt x="35" y="6"/>
                          <a:pt x="18" y="7"/>
                          <a:pt x="2" y="7"/>
                        </a:cubicBezTo>
                        <a:cubicBezTo>
                          <a:pt x="0" y="7"/>
                          <a:pt x="0" y="10"/>
                          <a:pt x="2" y="10"/>
                        </a:cubicBezTo>
                        <a:cubicBezTo>
                          <a:pt x="23" y="10"/>
                          <a:pt x="44" y="7"/>
                          <a:pt x="65" y="6"/>
                        </a:cubicBezTo>
                        <a:cubicBezTo>
                          <a:pt x="87" y="5"/>
                          <a:pt x="76" y="75"/>
                          <a:pt x="76" y="87"/>
                        </a:cubicBezTo>
                        <a:cubicBezTo>
                          <a:pt x="75" y="91"/>
                          <a:pt x="51" y="90"/>
                          <a:pt x="47" y="91"/>
                        </a:cubicBezTo>
                        <a:cubicBezTo>
                          <a:pt x="42" y="91"/>
                          <a:pt x="6" y="98"/>
                          <a:pt x="6" y="89"/>
                        </a:cubicBezTo>
                        <a:cubicBezTo>
                          <a:pt x="5" y="62"/>
                          <a:pt x="6" y="35"/>
                          <a:pt x="6" y="8"/>
                        </a:cubicBezTo>
                        <a:cubicBezTo>
                          <a:pt x="6" y="6"/>
                          <a:pt x="3" y="6"/>
                          <a:pt x="3"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2" name="Freeform 201"/>
                  <p:cNvSpPr/>
                  <p:nvPr/>
                </p:nvSpPr>
                <p:spPr bwMode="auto">
                  <a:xfrm>
                    <a:off x="919163" y="2576513"/>
                    <a:ext cx="66675" cy="71438"/>
                  </a:xfrm>
                  <a:custGeom>
                    <a:avLst/>
                    <a:gdLst>
                      <a:gd name="T0" fmla="*/ 6 w 63"/>
                      <a:gd name="T1" fmla="*/ 5 h 68"/>
                      <a:gd name="T2" fmla="*/ 6 w 63"/>
                      <a:gd name="T3" fmla="*/ 4 h 68"/>
                      <a:gd name="T4" fmla="*/ 4 w 63"/>
                      <a:gd name="T5" fmla="*/ 4 h 68"/>
                      <a:gd name="T6" fmla="*/ 2 w 63"/>
                      <a:gd name="T7" fmla="*/ 62 h 68"/>
                      <a:gd name="T8" fmla="*/ 3 w 63"/>
                      <a:gd name="T9" fmla="*/ 63 h 68"/>
                      <a:gd name="T10" fmla="*/ 29 w 63"/>
                      <a:gd name="T11" fmla="*/ 63 h 68"/>
                      <a:gd name="T12" fmla="*/ 59 w 63"/>
                      <a:gd name="T13" fmla="*/ 66 h 68"/>
                      <a:gd name="T14" fmla="*/ 60 w 63"/>
                      <a:gd name="T15" fmla="*/ 65 h 68"/>
                      <a:gd name="T16" fmla="*/ 60 w 63"/>
                      <a:gd name="T17" fmla="*/ 22 h 68"/>
                      <a:gd name="T18" fmla="*/ 60 w 63"/>
                      <a:gd name="T19" fmla="*/ 3 h 68"/>
                      <a:gd name="T20" fmla="*/ 46 w 63"/>
                      <a:gd name="T21" fmla="*/ 1 h 68"/>
                      <a:gd name="T22" fmla="*/ 2 w 63"/>
                      <a:gd name="T23" fmla="*/ 2 h 68"/>
                      <a:gd name="T24" fmla="*/ 2 w 63"/>
                      <a:gd name="T25" fmla="*/ 5 h 68"/>
                      <a:gd name="T26" fmla="*/ 3 w 63"/>
                      <a:gd name="T27" fmla="*/ 5 h 68"/>
                      <a:gd name="T28" fmla="*/ 3 w 63"/>
                      <a:gd name="T29" fmla="*/ 2 h 68"/>
                      <a:gd name="T30" fmla="*/ 2 w 63"/>
                      <a:gd name="T31" fmla="*/ 2 h 68"/>
                      <a:gd name="T32" fmla="*/ 2 w 63"/>
                      <a:gd name="T33" fmla="*/ 5 h 68"/>
                      <a:gd name="T34" fmla="*/ 50 w 63"/>
                      <a:gd name="T35" fmla="*/ 4 h 68"/>
                      <a:gd name="T36" fmla="*/ 57 w 63"/>
                      <a:gd name="T37" fmla="*/ 22 h 68"/>
                      <a:gd name="T38" fmla="*/ 58 w 63"/>
                      <a:gd name="T39" fmla="*/ 55 h 68"/>
                      <a:gd name="T40" fmla="*/ 38 w 63"/>
                      <a:gd name="T41" fmla="*/ 61 h 68"/>
                      <a:gd name="T42" fmla="*/ 12 w 63"/>
                      <a:gd name="T43" fmla="*/ 60 h 68"/>
                      <a:gd name="T44" fmla="*/ 4 w 63"/>
                      <a:gd name="T45" fmla="*/ 38 h 68"/>
                      <a:gd name="T46" fmla="*/ 6 w 63"/>
                      <a:gd name="T47" fmla="*/ 4 h 68"/>
                      <a:gd name="T48" fmla="*/ 4 w 63"/>
                      <a:gd name="T49" fmla="*/ 4 h 68"/>
                      <a:gd name="T50" fmla="*/ 4 w 63"/>
                      <a:gd name="T51" fmla="*/ 5 h 68"/>
                      <a:gd name="T52" fmla="*/ 6 w 63"/>
                      <a:gd name="T53" fmla="*/ 5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3" h="68">
                        <a:moveTo>
                          <a:pt x="6" y="5"/>
                        </a:moveTo>
                        <a:cubicBezTo>
                          <a:pt x="6" y="5"/>
                          <a:pt x="6" y="5"/>
                          <a:pt x="6" y="4"/>
                        </a:cubicBezTo>
                        <a:cubicBezTo>
                          <a:pt x="6" y="2"/>
                          <a:pt x="4" y="2"/>
                          <a:pt x="4" y="4"/>
                        </a:cubicBezTo>
                        <a:cubicBezTo>
                          <a:pt x="3" y="24"/>
                          <a:pt x="0" y="43"/>
                          <a:pt x="2" y="62"/>
                        </a:cubicBezTo>
                        <a:cubicBezTo>
                          <a:pt x="2" y="63"/>
                          <a:pt x="2" y="63"/>
                          <a:pt x="3" y="63"/>
                        </a:cubicBezTo>
                        <a:cubicBezTo>
                          <a:pt x="12" y="63"/>
                          <a:pt x="20" y="62"/>
                          <a:pt x="29" y="63"/>
                        </a:cubicBezTo>
                        <a:cubicBezTo>
                          <a:pt x="39" y="63"/>
                          <a:pt x="49" y="66"/>
                          <a:pt x="59" y="66"/>
                        </a:cubicBezTo>
                        <a:cubicBezTo>
                          <a:pt x="59" y="66"/>
                          <a:pt x="60" y="66"/>
                          <a:pt x="60" y="65"/>
                        </a:cubicBezTo>
                        <a:cubicBezTo>
                          <a:pt x="61" y="50"/>
                          <a:pt x="61" y="36"/>
                          <a:pt x="60" y="22"/>
                        </a:cubicBezTo>
                        <a:cubicBezTo>
                          <a:pt x="60" y="18"/>
                          <a:pt x="63" y="6"/>
                          <a:pt x="60" y="3"/>
                        </a:cubicBezTo>
                        <a:cubicBezTo>
                          <a:pt x="57" y="0"/>
                          <a:pt x="50" y="1"/>
                          <a:pt x="46" y="1"/>
                        </a:cubicBezTo>
                        <a:cubicBezTo>
                          <a:pt x="32" y="1"/>
                          <a:pt x="17" y="1"/>
                          <a:pt x="2" y="2"/>
                        </a:cubicBezTo>
                        <a:cubicBezTo>
                          <a:pt x="1" y="2"/>
                          <a:pt x="0" y="5"/>
                          <a:pt x="2" y="5"/>
                        </a:cubicBezTo>
                        <a:cubicBezTo>
                          <a:pt x="3" y="5"/>
                          <a:pt x="3" y="5"/>
                          <a:pt x="3" y="5"/>
                        </a:cubicBezTo>
                        <a:cubicBezTo>
                          <a:pt x="5" y="5"/>
                          <a:pt x="5" y="2"/>
                          <a:pt x="3" y="2"/>
                        </a:cubicBezTo>
                        <a:cubicBezTo>
                          <a:pt x="3" y="2"/>
                          <a:pt x="3" y="2"/>
                          <a:pt x="2" y="2"/>
                        </a:cubicBezTo>
                        <a:cubicBezTo>
                          <a:pt x="2" y="3"/>
                          <a:pt x="2" y="4"/>
                          <a:pt x="2" y="5"/>
                        </a:cubicBezTo>
                        <a:cubicBezTo>
                          <a:pt x="18" y="4"/>
                          <a:pt x="34" y="4"/>
                          <a:pt x="50" y="4"/>
                        </a:cubicBezTo>
                        <a:cubicBezTo>
                          <a:pt x="60" y="4"/>
                          <a:pt x="57" y="15"/>
                          <a:pt x="57" y="22"/>
                        </a:cubicBezTo>
                        <a:cubicBezTo>
                          <a:pt x="57" y="33"/>
                          <a:pt x="58" y="44"/>
                          <a:pt x="58" y="55"/>
                        </a:cubicBezTo>
                        <a:cubicBezTo>
                          <a:pt x="57" y="68"/>
                          <a:pt x="47" y="62"/>
                          <a:pt x="38" y="61"/>
                        </a:cubicBezTo>
                        <a:cubicBezTo>
                          <a:pt x="29" y="60"/>
                          <a:pt x="20" y="59"/>
                          <a:pt x="12" y="60"/>
                        </a:cubicBezTo>
                        <a:cubicBezTo>
                          <a:pt x="0" y="61"/>
                          <a:pt x="4" y="45"/>
                          <a:pt x="4" y="38"/>
                        </a:cubicBezTo>
                        <a:cubicBezTo>
                          <a:pt x="5" y="27"/>
                          <a:pt x="6" y="16"/>
                          <a:pt x="6" y="4"/>
                        </a:cubicBezTo>
                        <a:cubicBezTo>
                          <a:pt x="6" y="4"/>
                          <a:pt x="5" y="4"/>
                          <a:pt x="4" y="4"/>
                        </a:cubicBezTo>
                        <a:cubicBezTo>
                          <a:pt x="4" y="5"/>
                          <a:pt x="4" y="5"/>
                          <a:pt x="4" y="5"/>
                        </a:cubicBezTo>
                        <a:cubicBezTo>
                          <a:pt x="4" y="7"/>
                          <a:pt x="6" y="7"/>
                          <a:pt x="6"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3" name="Freeform 202"/>
                  <p:cNvSpPr/>
                  <p:nvPr/>
                </p:nvSpPr>
                <p:spPr bwMode="auto">
                  <a:xfrm>
                    <a:off x="944563" y="2646363"/>
                    <a:ext cx="15875" cy="14288"/>
                  </a:xfrm>
                  <a:custGeom>
                    <a:avLst/>
                    <a:gdLst>
                      <a:gd name="T0" fmla="*/ 8 w 15"/>
                      <a:gd name="T1" fmla="*/ 10 h 13"/>
                      <a:gd name="T2" fmla="*/ 3 w 15"/>
                      <a:gd name="T3" fmla="*/ 7 h 13"/>
                      <a:gd name="T4" fmla="*/ 5 w 15"/>
                      <a:gd name="T5" fmla="*/ 3 h 13"/>
                      <a:gd name="T6" fmla="*/ 9 w 15"/>
                      <a:gd name="T7" fmla="*/ 3 h 13"/>
                      <a:gd name="T8" fmla="*/ 11 w 15"/>
                      <a:gd name="T9" fmla="*/ 6 h 13"/>
                      <a:gd name="T10" fmla="*/ 5 w 15"/>
                      <a:gd name="T11" fmla="*/ 10 h 13"/>
                      <a:gd name="T12" fmla="*/ 5 w 15"/>
                      <a:gd name="T13" fmla="*/ 12 h 13"/>
                      <a:gd name="T14" fmla="*/ 14 w 15"/>
                      <a:gd name="T15" fmla="*/ 6 h 13"/>
                      <a:gd name="T16" fmla="*/ 12 w 15"/>
                      <a:gd name="T17" fmla="*/ 1 h 13"/>
                      <a:gd name="T18" fmla="*/ 6 w 15"/>
                      <a:gd name="T19" fmla="*/ 0 h 13"/>
                      <a:gd name="T20" fmla="*/ 0 w 15"/>
                      <a:gd name="T21" fmla="*/ 7 h 13"/>
                      <a:gd name="T22" fmla="*/ 8 w 15"/>
                      <a:gd name="T23" fmla="*/ 12 h 13"/>
                      <a:gd name="T24" fmla="*/ 8 w 15"/>
                      <a:gd name="T25" fmla="*/ 1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 h="13">
                        <a:moveTo>
                          <a:pt x="8" y="10"/>
                        </a:moveTo>
                        <a:cubicBezTo>
                          <a:pt x="6" y="10"/>
                          <a:pt x="4" y="9"/>
                          <a:pt x="3" y="7"/>
                        </a:cubicBezTo>
                        <a:cubicBezTo>
                          <a:pt x="3" y="5"/>
                          <a:pt x="4" y="4"/>
                          <a:pt x="5" y="3"/>
                        </a:cubicBezTo>
                        <a:cubicBezTo>
                          <a:pt x="7" y="3"/>
                          <a:pt x="8" y="2"/>
                          <a:pt x="9" y="3"/>
                        </a:cubicBezTo>
                        <a:cubicBezTo>
                          <a:pt x="11" y="3"/>
                          <a:pt x="11" y="5"/>
                          <a:pt x="11" y="6"/>
                        </a:cubicBezTo>
                        <a:cubicBezTo>
                          <a:pt x="12" y="9"/>
                          <a:pt x="8" y="10"/>
                          <a:pt x="5" y="10"/>
                        </a:cubicBezTo>
                        <a:cubicBezTo>
                          <a:pt x="3" y="10"/>
                          <a:pt x="3" y="13"/>
                          <a:pt x="5" y="12"/>
                        </a:cubicBezTo>
                        <a:cubicBezTo>
                          <a:pt x="9" y="12"/>
                          <a:pt x="14" y="11"/>
                          <a:pt x="14" y="6"/>
                        </a:cubicBezTo>
                        <a:cubicBezTo>
                          <a:pt x="15" y="4"/>
                          <a:pt x="14" y="2"/>
                          <a:pt x="12" y="1"/>
                        </a:cubicBezTo>
                        <a:cubicBezTo>
                          <a:pt x="10" y="0"/>
                          <a:pt x="8" y="0"/>
                          <a:pt x="6" y="0"/>
                        </a:cubicBezTo>
                        <a:cubicBezTo>
                          <a:pt x="3" y="1"/>
                          <a:pt x="0" y="4"/>
                          <a:pt x="0" y="7"/>
                        </a:cubicBezTo>
                        <a:cubicBezTo>
                          <a:pt x="1" y="11"/>
                          <a:pt x="5" y="13"/>
                          <a:pt x="8" y="12"/>
                        </a:cubicBezTo>
                        <a:cubicBezTo>
                          <a:pt x="10" y="12"/>
                          <a:pt x="10" y="10"/>
                          <a:pt x="8"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4" name="Freeform 203"/>
                  <p:cNvSpPr/>
                  <p:nvPr/>
                </p:nvSpPr>
                <p:spPr bwMode="auto">
                  <a:xfrm>
                    <a:off x="981075" y="2128838"/>
                    <a:ext cx="60325" cy="49213"/>
                  </a:xfrm>
                  <a:custGeom>
                    <a:avLst/>
                    <a:gdLst>
                      <a:gd name="T0" fmla="*/ 7 w 57"/>
                      <a:gd name="T1" fmla="*/ 29 h 46"/>
                      <a:gd name="T2" fmla="*/ 5 w 57"/>
                      <a:gd name="T3" fmla="*/ 13 h 46"/>
                      <a:gd name="T4" fmla="*/ 9 w 57"/>
                      <a:gd name="T5" fmla="*/ 5 h 46"/>
                      <a:gd name="T6" fmla="*/ 18 w 57"/>
                      <a:gd name="T7" fmla="*/ 5 h 46"/>
                      <a:gd name="T8" fmla="*/ 37 w 57"/>
                      <a:gd name="T9" fmla="*/ 7 h 46"/>
                      <a:gd name="T10" fmla="*/ 46 w 57"/>
                      <a:gd name="T11" fmla="*/ 7 h 46"/>
                      <a:gd name="T12" fmla="*/ 51 w 57"/>
                      <a:gd name="T13" fmla="*/ 18 h 46"/>
                      <a:gd name="T14" fmla="*/ 49 w 57"/>
                      <a:gd name="T15" fmla="*/ 30 h 46"/>
                      <a:gd name="T16" fmla="*/ 42 w 57"/>
                      <a:gd name="T17" fmla="*/ 31 h 46"/>
                      <a:gd name="T18" fmla="*/ 43 w 57"/>
                      <a:gd name="T19" fmla="*/ 45 h 46"/>
                      <a:gd name="T20" fmla="*/ 45 w 57"/>
                      <a:gd name="T21" fmla="*/ 43 h 46"/>
                      <a:gd name="T22" fmla="*/ 36 w 57"/>
                      <a:gd name="T23" fmla="*/ 31 h 46"/>
                      <a:gd name="T24" fmla="*/ 34 w 57"/>
                      <a:gd name="T25" fmla="*/ 30 h 46"/>
                      <a:gd name="T26" fmla="*/ 6 w 57"/>
                      <a:gd name="T27" fmla="*/ 29 h 46"/>
                      <a:gd name="T28" fmla="*/ 5 w 57"/>
                      <a:gd name="T29" fmla="*/ 32 h 46"/>
                      <a:gd name="T30" fmla="*/ 27 w 57"/>
                      <a:gd name="T31" fmla="*/ 32 h 46"/>
                      <a:gd name="T32" fmla="*/ 43 w 57"/>
                      <a:gd name="T33" fmla="*/ 45 h 46"/>
                      <a:gd name="T34" fmla="*/ 45 w 57"/>
                      <a:gd name="T35" fmla="*/ 43 h 46"/>
                      <a:gd name="T36" fmla="*/ 53 w 57"/>
                      <a:gd name="T37" fmla="*/ 33 h 46"/>
                      <a:gd name="T38" fmla="*/ 54 w 57"/>
                      <a:gd name="T39" fmla="*/ 31 h 46"/>
                      <a:gd name="T40" fmla="*/ 52 w 57"/>
                      <a:gd name="T41" fmla="*/ 5 h 46"/>
                      <a:gd name="T42" fmla="*/ 44 w 57"/>
                      <a:gd name="T43" fmla="*/ 4 h 46"/>
                      <a:gd name="T44" fmla="*/ 21 w 57"/>
                      <a:gd name="T45" fmla="*/ 2 h 46"/>
                      <a:gd name="T46" fmla="*/ 2 w 57"/>
                      <a:gd name="T47" fmla="*/ 6 h 46"/>
                      <a:gd name="T48" fmla="*/ 4 w 57"/>
                      <a:gd name="T49" fmla="*/ 31 h 46"/>
                      <a:gd name="T50" fmla="*/ 7 w 57"/>
                      <a:gd name="T51" fmla="*/ 29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7" h="46">
                        <a:moveTo>
                          <a:pt x="7" y="29"/>
                        </a:moveTo>
                        <a:cubicBezTo>
                          <a:pt x="4" y="24"/>
                          <a:pt x="5" y="18"/>
                          <a:pt x="5" y="13"/>
                        </a:cubicBezTo>
                        <a:cubicBezTo>
                          <a:pt x="5" y="10"/>
                          <a:pt x="4" y="6"/>
                          <a:pt x="9" y="5"/>
                        </a:cubicBezTo>
                        <a:cubicBezTo>
                          <a:pt x="12" y="5"/>
                          <a:pt x="15" y="5"/>
                          <a:pt x="18" y="5"/>
                        </a:cubicBezTo>
                        <a:cubicBezTo>
                          <a:pt x="24" y="5"/>
                          <a:pt x="31" y="6"/>
                          <a:pt x="37" y="7"/>
                        </a:cubicBezTo>
                        <a:cubicBezTo>
                          <a:pt x="40" y="7"/>
                          <a:pt x="43" y="7"/>
                          <a:pt x="46" y="7"/>
                        </a:cubicBezTo>
                        <a:cubicBezTo>
                          <a:pt x="53" y="7"/>
                          <a:pt x="52" y="15"/>
                          <a:pt x="51" y="18"/>
                        </a:cubicBezTo>
                        <a:cubicBezTo>
                          <a:pt x="51" y="21"/>
                          <a:pt x="53" y="30"/>
                          <a:pt x="49" y="30"/>
                        </a:cubicBezTo>
                        <a:cubicBezTo>
                          <a:pt x="48" y="30"/>
                          <a:pt x="43" y="30"/>
                          <a:pt x="42" y="31"/>
                        </a:cubicBezTo>
                        <a:cubicBezTo>
                          <a:pt x="37" y="36"/>
                          <a:pt x="40" y="41"/>
                          <a:pt x="43" y="45"/>
                        </a:cubicBezTo>
                        <a:cubicBezTo>
                          <a:pt x="44" y="44"/>
                          <a:pt x="44" y="43"/>
                          <a:pt x="45" y="43"/>
                        </a:cubicBezTo>
                        <a:cubicBezTo>
                          <a:pt x="40" y="40"/>
                          <a:pt x="37" y="36"/>
                          <a:pt x="36" y="31"/>
                        </a:cubicBezTo>
                        <a:cubicBezTo>
                          <a:pt x="35" y="30"/>
                          <a:pt x="35" y="30"/>
                          <a:pt x="34" y="30"/>
                        </a:cubicBezTo>
                        <a:cubicBezTo>
                          <a:pt x="25" y="29"/>
                          <a:pt x="15" y="32"/>
                          <a:pt x="6" y="29"/>
                        </a:cubicBezTo>
                        <a:cubicBezTo>
                          <a:pt x="4" y="28"/>
                          <a:pt x="3" y="31"/>
                          <a:pt x="5" y="32"/>
                        </a:cubicBezTo>
                        <a:cubicBezTo>
                          <a:pt x="12" y="34"/>
                          <a:pt x="20" y="33"/>
                          <a:pt x="27" y="32"/>
                        </a:cubicBezTo>
                        <a:cubicBezTo>
                          <a:pt x="34" y="32"/>
                          <a:pt x="38" y="41"/>
                          <a:pt x="43" y="45"/>
                        </a:cubicBezTo>
                        <a:cubicBezTo>
                          <a:pt x="45" y="46"/>
                          <a:pt x="46" y="44"/>
                          <a:pt x="45" y="43"/>
                        </a:cubicBezTo>
                        <a:cubicBezTo>
                          <a:pt x="36" y="32"/>
                          <a:pt x="49" y="33"/>
                          <a:pt x="53" y="33"/>
                        </a:cubicBezTo>
                        <a:cubicBezTo>
                          <a:pt x="54" y="33"/>
                          <a:pt x="54" y="32"/>
                          <a:pt x="54" y="31"/>
                        </a:cubicBezTo>
                        <a:cubicBezTo>
                          <a:pt x="54" y="24"/>
                          <a:pt x="57" y="12"/>
                          <a:pt x="52" y="5"/>
                        </a:cubicBezTo>
                        <a:cubicBezTo>
                          <a:pt x="50" y="4"/>
                          <a:pt x="45" y="4"/>
                          <a:pt x="44" y="4"/>
                        </a:cubicBezTo>
                        <a:cubicBezTo>
                          <a:pt x="36" y="4"/>
                          <a:pt x="29" y="3"/>
                          <a:pt x="21" y="2"/>
                        </a:cubicBezTo>
                        <a:cubicBezTo>
                          <a:pt x="17" y="2"/>
                          <a:pt x="3" y="0"/>
                          <a:pt x="2" y="6"/>
                        </a:cubicBezTo>
                        <a:cubicBezTo>
                          <a:pt x="0" y="13"/>
                          <a:pt x="1" y="24"/>
                          <a:pt x="4" y="31"/>
                        </a:cubicBezTo>
                        <a:cubicBezTo>
                          <a:pt x="5" y="32"/>
                          <a:pt x="8" y="31"/>
                          <a:pt x="7" y="2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5" name="Freeform 204"/>
                  <p:cNvSpPr/>
                  <p:nvPr/>
                </p:nvSpPr>
                <p:spPr bwMode="auto">
                  <a:xfrm>
                    <a:off x="1030288" y="2227263"/>
                    <a:ext cx="30163" cy="36513"/>
                  </a:xfrm>
                  <a:custGeom>
                    <a:avLst/>
                    <a:gdLst>
                      <a:gd name="T0" fmla="*/ 26 w 28"/>
                      <a:gd name="T1" fmla="*/ 3 h 34"/>
                      <a:gd name="T2" fmla="*/ 8 w 28"/>
                      <a:gd name="T3" fmla="*/ 3 h 34"/>
                      <a:gd name="T4" fmla="*/ 3 w 28"/>
                      <a:gd name="T5" fmla="*/ 12 h 34"/>
                      <a:gd name="T6" fmla="*/ 17 w 28"/>
                      <a:gd name="T7" fmla="*/ 19 h 34"/>
                      <a:gd name="T8" fmla="*/ 13 w 28"/>
                      <a:gd name="T9" fmla="*/ 30 h 34"/>
                      <a:gd name="T10" fmla="*/ 3 w 28"/>
                      <a:gd name="T11" fmla="*/ 19 h 34"/>
                      <a:gd name="T12" fmla="*/ 0 w 28"/>
                      <a:gd name="T13" fmla="*/ 19 h 34"/>
                      <a:gd name="T14" fmla="*/ 11 w 28"/>
                      <a:gd name="T15" fmla="*/ 33 h 34"/>
                      <a:gd name="T16" fmla="*/ 24 w 28"/>
                      <a:gd name="T17" fmla="*/ 24 h 34"/>
                      <a:gd name="T18" fmla="*/ 11 w 28"/>
                      <a:gd name="T19" fmla="*/ 13 h 34"/>
                      <a:gd name="T20" fmla="*/ 6 w 28"/>
                      <a:gd name="T21" fmla="*/ 12 h 34"/>
                      <a:gd name="T22" fmla="*/ 13 w 28"/>
                      <a:gd name="T23" fmla="*/ 4 h 34"/>
                      <a:gd name="T24" fmla="*/ 26 w 28"/>
                      <a:gd name="T25" fmla="*/ 6 h 34"/>
                      <a:gd name="T26" fmla="*/ 26 w 28"/>
                      <a:gd name="T27" fmla="*/ 3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8" h="34">
                        <a:moveTo>
                          <a:pt x="26" y="3"/>
                        </a:moveTo>
                        <a:cubicBezTo>
                          <a:pt x="20" y="2"/>
                          <a:pt x="14" y="0"/>
                          <a:pt x="8" y="3"/>
                        </a:cubicBezTo>
                        <a:cubicBezTo>
                          <a:pt x="4" y="4"/>
                          <a:pt x="0" y="8"/>
                          <a:pt x="3" y="12"/>
                        </a:cubicBezTo>
                        <a:cubicBezTo>
                          <a:pt x="6" y="16"/>
                          <a:pt x="13" y="16"/>
                          <a:pt x="17" y="19"/>
                        </a:cubicBezTo>
                        <a:cubicBezTo>
                          <a:pt x="24" y="23"/>
                          <a:pt x="20" y="30"/>
                          <a:pt x="13" y="30"/>
                        </a:cubicBezTo>
                        <a:cubicBezTo>
                          <a:pt x="6" y="31"/>
                          <a:pt x="3" y="25"/>
                          <a:pt x="3" y="19"/>
                        </a:cubicBezTo>
                        <a:cubicBezTo>
                          <a:pt x="3" y="17"/>
                          <a:pt x="0" y="17"/>
                          <a:pt x="0" y="19"/>
                        </a:cubicBezTo>
                        <a:cubicBezTo>
                          <a:pt x="0" y="26"/>
                          <a:pt x="4" y="32"/>
                          <a:pt x="11" y="33"/>
                        </a:cubicBezTo>
                        <a:cubicBezTo>
                          <a:pt x="17" y="34"/>
                          <a:pt x="24" y="30"/>
                          <a:pt x="24" y="24"/>
                        </a:cubicBezTo>
                        <a:cubicBezTo>
                          <a:pt x="23" y="17"/>
                          <a:pt x="16" y="15"/>
                          <a:pt x="11" y="13"/>
                        </a:cubicBezTo>
                        <a:cubicBezTo>
                          <a:pt x="9" y="13"/>
                          <a:pt x="8" y="12"/>
                          <a:pt x="6" y="12"/>
                        </a:cubicBezTo>
                        <a:cubicBezTo>
                          <a:pt x="1" y="8"/>
                          <a:pt x="10" y="5"/>
                          <a:pt x="13" y="4"/>
                        </a:cubicBezTo>
                        <a:cubicBezTo>
                          <a:pt x="17" y="4"/>
                          <a:pt x="22" y="5"/>
                          <a:pt x="26" y="6"/>
                        </a:cubicBezTo>
                        <a:cubicBezTo>
                          <a:pt x="28" y="6"/>
                          <a:pt x="28" y="3"/>
                          <a:pt x="26"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6" name="Freeform 205"/>
                  <p:cNvSpPr/>
                  <p:nvPr/>
                </p:nvSpPr>
                <p:spPr bwMode="auto">
                  <a:xfrm>
                    <a:off x="1041400" y="2224088"/>
                    <a:ext cx="11113" cy="7938"/>
                  </a:xfrm>
                  <a:custGeom>
                    <a:avLst/>
                    <a:gdLst>
                      <a:gd name="T0" fmla="*/ 5 w 11"/>
                      <a:gd name="T1" fmla="*/ 6 h 8"/>
                      <a:gd name="T2" fmla="*/ 4 w 11"/>
                      <a:gd name="T3" fmla="*/ 2 h 8"/>
                      <a:gd name="T4" fmla="*/ 2 w 11"/>
                      <a:gd name="T5" fmla="*/ 3 h 8"/>
                      <a:gd name="T6" fmla="*/ 9 w 11"/>
                      <a:gd name="T7" fmla="*/ 3 h 8"/>
                      <a:gd name="T8" fmla="*/ 8 w 11"/>
                      <a:gd name="T9" fmla="*/ 2 h 8"/>
                      <a:gd name="T10" fmla="*/ 7 w 11"/>
                      <a:gd name="T11" fmla="*/ 5 h 8"/>
                      <a:gd name="T12" fmla="*/ 9 w 11"/>
                      <a:gd name="T13" fmla="*/ 5 h 8"/>
                      <a:gd name="T14" fmla="*/ 2 w 11"/>
                      <a:gd name="T15" fmla="*/ 2 h 8"/>
                      <a:gd name="T16" fmla="*/ 2 w 11"/>
                      <a:gd name="T17" fmla="*/ 5 h 8"/>
                      <a:gd name="T18" fmla="*/ 6 w 11"/>
                      <a:gd name="T19" fmla="*/ 5 h 8"/>
                      <a:gd name="T20" fmla="*/ 6 w 11"/>
                      <a:gd name="T21" fmla="*/ 2 h 8"/>
                      <a:gd name="T22" fmla="*/ 2 w 11"/>
                      <a:gd name="T23" fmla="*/ 2 h 8"/>
                      <a:gd name="T24" fmla="*/ 2 w 11"/>
                      <a:gd name="T25" fmla="*/ 5 h 8"/>
                      <a:gd name="T26" fmla="*/ 7 w 11"/>
                      <a:gd name="T27" fmla="*/ 7 h 8"/>
                      <a:gd name="T28" fmla="*/ 10 w 11"/>
                      <a:gd name="T29" fmla="*/ 6 h 8"/>
                      <a:gd name="T30" fmla="*/ 10 w 11"/>
                      <a:gd name="T31" fmla="*/ 2 h 8"/>
                      <a:gd name="T32" fmla="*/ 9 w 11"/>
                      <a:gd name="T33" fmla="*/ 0 h 8"/>
                      <a:gd name="T34" fmla="*/ 2 w 11"/>
                      <a:gd name="T35" fmla="*/ 0 h 8"/>
                      <a:gd name="T36" fmla="*/ 1 w 11"/>
                      <a:gd name="T37" fmla="*/ 2 h 8"/>
                      <a:gd name="T38" fmla="*/ 2 w 11"/>
                      <a:gd name="T39" fmla="*/ 6 h 8"/>
                      <a:gd name="T40" fmla="*/ 5 w 11"/>
                      <a:gd name="T41" fmla="*/ 6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1" h="8">
                        <a:moveTo>
                          <a:pt x="5" y="6"/>
                        </a:moveTo>
                        <a:cubicBezTo>
                          <a:pt x="4" y="4"/>
                          <a:pt x="4" y="3"/>
                          <a:pt x="4" y="2"/>
                        </a:cubicBezTo>
                        <a:cubicBezTo>
                          <a:pt x="3" y="2"/>
                          <a:pt x="3" y="3"/>
                          <a:pt x="2" y="3"/>
                        </a:cubicBezTo>
                        <a:cubicBezTo>
                          <a:pt x="5" y="3"/>
                          <a:pt x="7" y="3"/>
                          <a:pt x="9" y="3"/>
                        </a:cubicBezTo>
                        <a:cubicBezTo>
                          <a:pt x="9" y="3"/>
                          <a:pt x="8" y="2"/>
                          <a:pt x="8" y="2"/>
                        </a:cubicBezTo>
                        <a:cubicBezTo>
                          <a:pt x="7" y="3"/>
                          <a:pt x="7" y="4"/>
                          <a:pt x="7" y="5"/>
                        </a:cubicBezTo>
                        <a:cubicBezTo>
                          <a:pt x="8" y="5"/>
                          <a:pt x="8" y="5"/>
                          <a:pt x="9" y="5"/>
                        </a:cubicBezTo>
                        <a:cubicBezTo>
                          <a:pt x="7" y="3"/>
                          <a:pt x="5" y="2"/>
                          <a:pt x="2" y="2"/>
                        </a:cubicBezTo>
                        <a:cubicBezTo>
                          <a:pt x="1" y="2"/>
                          <a:pt x="0" y="5"/>
                          <a:pt x="2" y="5"/>
                        </a:cubicBezTo>
                        <a:cubicBezTo>
                          <a:pt x="4" y="5"/>
                          <a:pt x="5" y="5"/>
                          <a:pt x="6" y="5"/>
                        </a:cubicBezTo>
                        <a:cubicBezTo>
                          <a:pt x="8" y="5"/>
                          <a:pt x="8" y="2"/>
                          <a:pt x="6" y="2"/>
                        </a:cubicBezTo>
                        <a:cubicBezTo>
                          <a:pt x="5" y="2"/>
                          <a:pt x="4" y="2"/>
                          <a:pt x="2" y="2"/>
                        </a:cubicBezTo>
                        <a:cubicBezTo>
                          <a:pt x="2" y="3"/>
                          <a:pt x="2" y="4"/>
                          <a:pt x="2" y="5"/>
                        </a:cubicBezTo>
                        <a:cubicBezTo>
                          <a:pt x="4" y="5"/>
                          <a:pt x="6" y="5"/>
                          <a:pt x="7" y="7"/>
                        </a:cubicBezTo>
                        <a:cubicBezTo>
                          <a:pt x="8" y="7"/>
                          <a:pt x="9" y="7"/>
                          <a:pt x="10" y="6"/>
                        </a:cubicBezTo>
                        <a:cubicBezTo>
                          <a:pt x="10" y="5"/>
                          <a:pt x="10" y="3"/>
                          <a:pt x="10" y="2"/>
                        </a:cubicBezTo>
                        <a:cubicBezTo>
                          <a:pt x="11" y="1"/>
                          <a:pt x="10" y="1"/>
                          <a:pt x="9" y="0"/>
                        </a:cubicBezTo>
                        <a:cubicBezTo>
                          <a:pt x="7" y="0"/>
                          <a:pt x="5" y="0"/>
                          <a:pt x="2" y="0"/>
                        </a:cubicBezTo>
                        <a:cubicBezTo>
                          <a:pt x="2" y="0"/>
                          <a:pt x="1" y="1"/>
                          <a:pt x="1" y="2"/>
                        </a:cubicBezTo>
                        <a:cubicBezTo>
                          <a:pt x="1" y="3"/>
                          <a:pt x="1" y="5"/>
                          <a:pt x="2" y="6"/>
                        </a:cubicBezTo>
                        <a:cubicBezTo>
                          <a:pt x="2" y="8"/>
                          <a:pt x="5" y="7"/>
                          <a:pt x="5"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7" name="Freeform 408"/>
                  <p:cNvSpPr/>
                  <p:nvPr/>
                </p:nvSpPr>
                <p:spPr bwMode="auto">
                  <a:xfrm>
                    <a:off x="1012825" y="2757488"/>
                    <a:ext cx="14288" cy="36513"/>
                  </a:xfrm>
                  <a:custGeom>
                    <a:avLst/>
                    <a:gdLst>
                      <a:gd name="T0" fmla="*/ 2 w 14"/>
                      <a:gd name="T1" fmla="*/ 2 h 34"/>
                      <a:gd name="T2" fmla="*/ 2 w 14"/>
                      <a:gd name="T3" fmla="*/ 0 h 34"/>
                      <a:gd name="T4" fmla="*/ 0 w 14"/>
                      <a:gd name="T5" fmla="*/ 1 h 34"/>
                      <a:gd name="T6" fmla="*/ 13 w 14"/>
                      <a:gd name="T7" fmla="*/ 33 h 34"/>
                      <a:gd name="T8" fmla="*/ 14 w 14"/>
                      <a:gd name="T9" fmla="*/ 33 h 34"/>
                      <a:gd name="T10" fmla="*/ 2 w 14"/>
                      <a:gd name="T11" fmla="*/ 0 h 34"/>
                      <a:gd name="T12" fmla="*/ 0 w 14"/>
                      <a:gd name="T13" fmla="*/ 0 h 34"/>
                      <a:gd name="T14" fmla="*/ 0 w 14"/>
                      <a:gd name="T15" fmla="*/ 2 h 34"/>
                      <a:gd name="T16" fmla="*/ 2 w 14"/>
                      <a:gd name="T17" fmla="*/ 2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34">
                        <a:moveTo>
                          <a:pt x="2" y="2"/>
                        </a:moveTo>
                        <a:cubicBezTo>
                          <a:pt x="2" y="1"/>
                          <a:pt x="2" y="1"/>
                          <a:pt x="2" y="0"/>
                        </a:cubicBezTo>
                        <a:cubicBezTo>
                          <a:pt x="1" y="0"/>
                          <a:pt x="1" y="0"/>
                          <a:pt x="0" y="1"/>
                        </a:cubicBezTo>
                        <a:cubicBezTo>
                          <a:pt x="5" y="11"/>
                          <a:pt x="9" y="22"/>
                          <a:pt x="13" y="33"/>
                        </a:cubicBezTo>
                        <a:cubicBezTo>
                          <a:pt x="13" y="34"/>
                          <a:pt x="14" y="33"/>
                          <a:pt x="14" y="33"/>
                        </a:cubicBezTo>
                        <a:cubicBezTo>
                          <a:pt x="11" y="22"/>
                          <a:pt x="6" y="11"/>
                          <a:pt x="2" y="0"/>
                        </a:cubicBezTo>
                        <a:cubicBezTo>
                          <a:pt x="1" y="0"/>
                          <a:pt x="0" y="0"/>
                          <a:pt x="0" y="0"/>
                        </a:cubicBezTo>
                        <a:cubicBezTo>
                          <a:pt x="0" y="1"/>
                          <a:pt x="0" y="1"/>
                          <a:pt x="0" y="2"/>
                        </a:cubicBezTo>
                        <a:cubicBezTo>
                          <a:pt x="0" y="3"/>
                          <a:pt x="2" y="3"/>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8" name="Freeform 409"/>
                  <p:cNvSpPr/>
                  <p:nvPr/>
                </p:nvSpPr>
                <p:spPr bwMode="auto">
                  <a:xfrm>
                    <a:off x="1033463" y="2754313"/>
                    <a:ext cx="39688" cy="41275"/>
                  </a:xfrm>
                  <a:custGeom>
                    <a:avLst/>
                    <a:gdLst>
                      <a:gd name="T0" fmla="*/ 1 w 37"/>
                      <a:gd name="T1" fmla="*/ 34 h 38"/>
                      <a:gd name="T2" fmla="*/ 3 w 37"/>
                      <a:gd name="T3" fmla="*/ 32 h 38"/>
                      <a:gd name="T4" fmla="*/ 4 w 37"/>
                      <a:gd name="T5" fmla="*/ 27 h 38"/>
                      <a:gd name="T6" fmla="*/ 8 w 37"/>
                      <a:gd name="T7" fmla="*/ 18 h 38"/>
                      <a:gd name="T8" fmla="*/ 12 w 37"/>
                      <a:gd name="T9" fmla="*/ 8 h 38"/>
                      <a:gd name="T10" fmla="*/ 26 w 37"/>
                      <a:gd name="T11" fmla="*/ 9 h 38"/>
                      <a:gd name="T12" fmla="*/ 32 w 37"/>
                      <a:gd name="T13" fmla="*/ 23 h 38"/>
                      <a:gd name="T14" fmla="*/ 36 w 37"/>
                      <a:gd name="T15" fmla="*/ 34 h 38"/>
                      <a:gd name="T16" fmla="*/ 23 w 37"/>
                      <a:gd name="T17" fmla="*/ 36 h 38"/>
                      <a:gd name="T18" fmla="*/ 19 w 37"/>
                      <a:gd name="T19" fmla="*/ 26 h 38"/>
                      <a:gd name="T20" fmla="*/ 18 w 37"/>
                      <a:gd name="T21" fmla="*/ 33 h 38"/>
                      <a:gd name="T22" fmla="*/ 13 w 37"/>
                      <a:gd name="T23" fmla="*/ 36 h 38"/>
                      <a:gd name="T24" fmla="*/ 0 w 37"/>
                      <a:gd name="T25" fmla="*/ 36 h 38"/>
                      <a:gd name="T26" fmla="*/ 0 w 37"/>
                      <a:gd name="T27" fmla="*/ 38 h 38"/>
                      <a:gd name="T28" fmla="*/ 19 w 37"/>
                      <a:gd name="T29" fmla="*/ 37 h 38"/>
                      <a:gd name="T30" fmla="*/ 19 w 37"/>
                      <a:gd name="T31" fmla="*/ 37 h 38"/>
                      <a:gd name="T32" fmla="*/ 19 w 37"/>
                      <a:gd name="T33" fmla="*/ 33 h 38"/>
                      <a:gd name="T34" fmla="*/ 19 w 37"/>
                      <a:gd name="T35" fmla="*/ 31 h 38"/>
                      <a:gd name="T36" fmla="*/ 21 w 37"/>
                      <a:gd name="T37" fmla="*/ 29 h 38"/>
                      <a:gd name="T38" fmla="*/ 22 w 37"/>
                      <a:gd name="T39" fmla="*/ 37 h 38"/>
                      <a:gd name="T40" fmla="*/ 23 w 37"/>
                      <a:gd name="T41" fmla="*/ 37 h 38"/>
                      <a:gd name="T42" fmla="*/ 36 w 37"/>
                      <a:gd name="T43" fmla="*/ 37 h 38"/>
                      <a:gd name="T44" fmla="*/ 37 w 37"/>
                      <a:gd name="T45" fmla="*/ 36 h 38"/>
                      <a:gd name="T46" fmla="*/ 31 w 37"/>
                      <a:gd name="T47" fmla="*/ 14 h 38"/>
                      <a:gd name="T48" fmla="*/ 23 w 37"/>
                      <a:gd name="T49" fmla="*/ 2 h 38"/>
                      <a:gd name="T50" fmla="*/ 11 w 37"/>
                      <a:gd name="T51" fmla="*/ 7 h 38"/>
                      <a:gd name="T52" fmla="*/ 0 w 37"/>
                      <a:gd name="T53" fmla="*/ 36 h 38"/>
                      <a:gd name="T54" fmla="*/ 1 w 37"/>
                      <a:gd name="T55" fmla="*/ 36 h 38"/>
                      <a:gd name="T56" fmla="*/ 3 w 37"/>
                      <a:gd name="T57" fmla="*/ 34 h 38"/>
                      <a:gd name="T58" fmla="*/ 1 w 37"/>
                      <a:gd name="T59" fmla="*/ 34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7" h="38">
                        <a:moveTo>
                          <a:pt x="1" y="34"/>
                        </a:moveTo>
                        <a:cubicBezTo>
                          <a:pt x="2" y="35"/>
                          <a:pt x="3" y="34"/>
                          <a:pt x="3" y="32"/>
                        </a:cubicBezTo>
                        <a:cubicBezTo>
                          <a:pt x="3" y="30"/>
                          <a:pt x="4" y="29"/>
                          <a:pt x="4" y="27"/>
                        </a:cubicBezTo>
                        <a:cubicBezTo>
                          <a:pt x="5" y="24"/>
                          <a:pt x="7" y="21"/>
                          <a:pt x="8" y="18"/>
                        </a:cubicBezTo>
                        <a:cubicBezTo>
                          <a:pt x="9" y="15"/>
                          <a:pt x="11" y="11"/>
                          <a:pt x="12" y="8"/>
                        </a:cubicBezTo>
                        <a:cubicBezTo>
                          <a:pt x="16" y="0"/>
                          <a:pt x="23" y="3"/>
                          <a:pt x="26" y="9"/>
                        </a:cubicBezTo>
                        <a:cubicBezTo>
                          <a:pt x="29" y="13"/>
                          <a:pt x="30" y="18"/>
                          <a:pt x="32" y="23"/>
                        </a:cubicBezTo>
                        <a:cubicBezTo>
                          <a:pt x="34" y="27"/>
                          <a:pt x="35" y="30"/>
                          <a:pt x="36" y="34"/>
                        </a:cubicBezTo>
                        <a:cubicBezTo>
                          <a:pt x="36" y="37"/>
                          <a:pt x="23" y="36"/>
                          <a:pt x="23" y="36"/>
                        </a:cubicBezTo>
                        <a:cubicBezTo>
                          <a:pt x="23" y="34"/>
                          <a:pt x="23" y="24"/>
                          <a:pt x="19" y="26"/>
                        </a:cubicBezTo>
                        <a:cubicBezTo>
                          <a:pt x="17" y="27"/>
                          <a:pt x="18" y="31"/>
                          <a:pt x="18" y="33"/>
                        </a:cubicBezTo>
                        <a:cubicBezTo>
                          <a:pt x="18" y="36"/>
                          <a:pt x="17" y="36"/>
                          <a:pt x="13" y="36"/>
                        </a:cubicBezTo>
                        <a:cubicBezTo>
                          <a:pt x="9" y="36"/>
                          <a:pt x="5" y="36"/>
                          <a:pt x="0" y="36"/>
                        </a:cubicBezTo>
                        <a:cubicBezTo>
                          <a:pt x="0" y="36"/>
                          <a:pt x="0" y="38"/>
                          <a:pt x="0" y="38"/>
                        </a:cubicBezTo>
                        <a:cubicBezTo>
                          <a:pt x="6" y="37"/>
                          <a:pt x="13" y="38"/>
                          <a:pt x="19" y="37"/>
                        </a:cubicBezTo>
                        <a:cubicBezTo>
                          <a:pt x="19" y="37"/>
                          <a:pt x="19" y="37"/>
                          <a:pt x="19" y="37"/>
                        </a:cubicBezTo>
                        <a:cubicBezTo>
                          <a:pt x="19" y="35"/>
                          <a:pt x="19" y="34"/>
                          <a:pt x="19" y="33"/>
                        </a:cubicBezTo>
                        <a:cubicBezTo>
                          <a:pt x="19" y="32"/>
                          <a:pt x="19" y="32"/>
                          <a:pt x="19" y="31"/>
                        </a:cubicBezTo>
                        <a:cubicBezTo>
                          <a:pt x="19" y="30"/>
                          <a:pt x="19" y="29"/>
                          <a:pt x="21" y="29"/>
                        </a:cubicBezTo>
                        <a:cubicBezTo>
                          <a:pt x="22" y="31"/>
                          <a:pt x="21" y="34"/>
                          <a:pt x="22" y="37"/>
                        </a:cubicBezTo>
                        <a:cubicBezTo>
                          <a:pt x="22" y="37"/>
                          <a:pt x="22" y="37"/>
                          <a:pt x="23" y="37"/>
                        </a:cubicBezTo>
                        <a:cubicBezTo>
                          <a:pt x="27" y="37"/>
                          <a:pt x="32" y="37"/>
                          <a:pt x="36" y="37"/>
                        </a:cubicBezTo>
                        <a:cubicBezTo>
                          <a:pt x="37" y="37"/>
                          <a:pt x="37" y="37"/>
                          <a:pt x="37" y="36"/>
                        </a:cubicBezTo>
                        <a:cubicBezTo>
                          <a:pt x="37" y="28"/>
                          <a:pt x="33" y="21"/>
                          <a:pt x="31" y="14"/>
                        </a:cubicBezTo>
                        <a:cubicBezTo>
                          <a:pt x="29" y="11"/>
                          <a:pt x="27" y="4"/>
                          <a:pt x="23" y="2"/>
                        </a:cubicBezTo>
                        <a:cubicBezTo>
                          <a:pt x="18" y="0"/>
                          <a:pt x="14" y="3"/>
                          <a:pt x="11" y="7"/>
                        </a:cubicBezTo>
                        <a:cubicBezTo>
                          <a:pt x="6" y="15"/>
                          <a:pt x="2" y="27"/>
                          <a:pt x="0" y="36"/>
                        </a:cubicBezTo>
                        <a:cubicBezTo>
                          <a:pt x="0" y="37"/>
                          <a:pt x="1" y="37"/>
                          <a:pt x="1" y="36"/>
                        </a:cubicBezTo>
                        <a:cubicBezTo>
                          <a:pt x="2" y="36"/>
                          <a:pt x="2" y="35"/>
                          <a:pt x="3" y="34"/>
                        </a:cubicBezTo>
                        <a:cubicBezTo>
                          <a:pt x="3" y="34"/>
                          <a:pt x="2" y="33"/>
                          <a:pt x="1" y="3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9" name="Freeform 410"/>
                  <p:cNvSpPr/>
                  <p:nvPr/>
                </p:nvSpPr>
                <p:spPr bwMode="auto">
                  <a:xfrm>
                    <a:off x="1023938" y="2757488"/>
                    <a:ext cx="4763" cy="9525"/>
                  </a:xfrm>
                  <a:custGeom>
                    <a:avLst/>
                    <a:gdLst>
                      <a:gd name="T0" fmla="*/ 4 w 5"/>
                      <a:gd name="T1" fmla="*/ 0 h 9"/>
                      <a:gd name="T2" fmla="*/ 1 w 5"/>
                      <a:gd name="T3" fmla="*/ 4 h 9"/>
                      <a:gd name="T4" fmla="*/ 3 w 5"/>
                      <a:gd name="T5" fmla="*/ 8 h 9"/>
                      <a:gd name="T6" fmla="*/ 4 w 5"/>
                      <a:gd name="T7" fmla="*/ 8 h 9"/>
                      <a:gd name="T8" fmla="*/ 2 w 5"/>
                      <a:gd name="T9" fmla="*/ 5 h 9"/>
                      <a:gd name="T10" fmla="*/ 4 w 5"/>
                      <a:gd name="T11" fmla="*/ 1 h 9"/>
                      <a:gd name="T12" fmla="*/ 4 w 5"/>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5" h="9">
                        <a:moveTo>
                          <a:pt x="4" y="0"/>
                        </a:moveTo>
                        <a:cubicBezTo>
                          <a:pt x="3" y="1"/>
                          <a:pt x="1" y="2"/>
                          <a:pt x="1" y="4"/>
                        </a:cubicBezTo>
                        <a:cubicBezTo>
                          <a:pt x="0" y="6"/>
                          <a:pt x="3" y="7"/>
                          <a:pt x="3" y="8"/>
                        </a:cubicBezTo>
                        <a:cubicBezTo>
                          <a:pt x="3" y="9"/>
                          <a:pt x="5" y="9"/>
                          <a:pt x="4" y="8"/>
                        </a:cubicBezTo>
                        <a:cubicBezTo>
                          <a:pt x="4" y="6"/>
                          <a:pt x="2" y="6"/>
                          <a:pt x="2" y="5"/>
                        </a:cubicBezTo>
                        <a:cubicBezTo>
                          <a:pt x="2" y="4"/>
                          <a:pt x="4" y="2"/>
                          <a:pt x="4" y="1"/>
                        </a:cubicBezTo>
                        <a:cubicBezTo>
                          <a:pt x="5" y="1"/>
                          <a:pt x="4" y="0"/>
                          <a:pt x="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0" name="Freeform 411"/>
                  <p:cNvSpPr/>
                  <p:nvPr/>
                </p:nvSpPr>
                <p:spPr bwMode="auto">
                  <a:xfrm>
                    <a:off x="1027113" y="2757488"/>
                    <a:ext cx="4763" cy="9525"/>
                  </a:xfrm>
                  <a:custGeom>
                    <a:avLst/>
                    <a:gdLst>
                      <a:gd name="T0" fmla="*/ 1 w 5"/>
                      <a:gd name="T1" fmla="*/ 1 h 9"/>
                      <a:gd name="T2" fmla="*/ 3 w 5"/>
                      <a:gd name="T3" fmla="*/ 4 h 9"/>
                      <a:gd name="T4" fmla="*/ 1 w 5"/>
                      <a:gd name="T5" fmla="*/ 8 h 9"/>
                      <a:gd name="T6" fmla="*/ 1 w 5"/>
                      <a:gd name="T7" fmla="*/ 9 h 9"/>
                      <a:gd name="T8" fmla="*/ 5 w 5"/>
                      <a:gd name="T9" fmla="*/ 5 h 9"/>
                      <a:gd name="T10" fmla="*/ 2 w 5"/>
                      <a:gd name="T11" fmla="*/ 0 h 9"/>
                      <a:gd name="T12" fmla="*/ 1 w 5"/>
                      <a:gd name="T13" fmla="*/ 1 h 9"/>
                    </a:gdLst>
                    <a:ahLst/>
                    <a:cxnLst>
                      <a:cxn ang="0">
                        <a:pos x="T0" y="T1"/>
                      </a:cxn>
                      <a:cxn ang="0">
                        <a:pos x="T2" y="T3"/>
                      </a:cxn>
                      <a:cxn ang="0">
                        <a:pos x="T4" y="T5"/>
                      </a:cxn>
                      <a:cxn ang="0">
                        <a:pos x="T6" y="T7"/>
                      </a:cxn>
                      <a:cxn ang="0">
                        <a:pos x="T8" y="T9"/>
                      </a:cxn>
                      <a:cxn ang="0">
                        <a:pos x="T10" y="T11"/>
                      </a:cxn>
                      <a:cxn ang="0">
                        <a:pos x="T12" y="T13"/>
                      </a:cxn>
                    </a:cxnLst>
                    <a:rect l="0" t="0" r="r" b="b"/>
                    <a:pathLst>
                      <a:path w="5" h="9">
                        <a:moveTo>
                          <a:pt x="1" y="1"/>
                        </a:moveTo>
                        <a:cubicBezTo>
                          <a:pt x="2" y="2"/>
                          <a:pt x="3" y="3"/>
                          <a:pt x="3" y="4"/>
                        </a:cubicBezTo>
                        <a:cubicBezTo>
                          <a:pt x="4" y="5"/>
                          <a:pt x="1" y="7"/>
                          <a:pt x="1" y="8"/>
                        </a:cubicBezTo>
                        <a:cubicBezTo>
                          <a:pt x="0" y="8"/>
                          <a:pt x="1" y="9"/>
                          <a:pt x="1" y="9"/>
                        </a:cubicBezTo>
                        <a:cubicBezTo>
                          <a:pt x="3" y="8"/>
                          <a:pt x="5" y="6"/>
                          <a:pt x="5" y="5"/>
                        </a:cubicBezTo>
                        <a:cubicBezTo>
                          <a:pt x="5" y="3"/>
                          <a:pt x="3" y="1"/>
                          <a:pt x="2" y="0"/>
                        </a:cubicBezTo>
                        <a:cubicBezTo>
                          <a:pt x="1" y="0"/>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1" name="Freeform 412"/>
                  <p:cNvSpPr/>
                  <p:nvPr/>
                </p:nvSpPr>
                <p:spPr bwMode="auto">
                  <a:xfrm>
                    <a:off x="1023938" y="2763838"/>
                    <a:ext cx="4763" cy="26988"/>
                  </a:xfrm>
                  <a:custGeom>
                    <a:avLst/>
                    <a:gdLst>
                      <a:gd name="T0" fmla="*/ 3 w 4"/>
                      <a:gd name="T1" fmla="*/ 1 h 25"/>
                      <a:gd name="T2" fmla="*/ 0 w 4"/>
                      <a:gd name="T3" fmla="*/ 8 h 25"/>
                      <a:gd name="T4" fmla="*/ 1 w 4"/>
                      <a:gd name="T5" fmla="*/ 24 h 25"/>
                      <a:gd name="T6" fmla="*/ 3 w 4"/>
                      <a:gd name="T7" fmla="*/ 24 h 25"/>
                      <a:gd name="T8" fmla="*/ 1 w 4"/>
                      <a:gd name="T9" fmla="*/ 13 h 25"/>
                      <a:gd name="T10" fmla="*/ 4 w 4"/>
                      <a:gd name="T11" fmla="*/ 2 h 25"/>
                      <a:gd name="T12" fmla="*/ 3 w 4"/>
                      <a:gd name="T13" fmla="*/ 1 h 25"/>
                    </a:gdLst>
                    <a:ahLst/>
                    <a:cxnLst>
                      <a:cxn ang="0">
                        <a:pos x="T0" y="T1"/>
                      </a:cxn>
                      <a:cxn ang="0">
                        <a:pos x="T2" y="T3"/>
                      </a:cxn>
                      <a:cxn ang="0">
                        <a:pos x="T4" y="T5"/>
                      </a:cxn>
                      <a:cxn ang="0">
                        <a:pos x="T6" y="T7"/>
                      </a:cxn>
                      <a:cxn ang="0">
                        <a:pos x="T8" y="T9"/>
                      </a:cxn>
                      <a:cxn ang="0">
                        <a:pos x="T10" y="T11"/>
                      </a:cxn>
                      <a:cxn ang="0">
                        <a:pos x="T12" y="T13"/>
                      </a:cxn>
                    </a:cxnLst>
                    <a:rect l="0" t="0" r="r" b="b"/>
                    <a:pathLst>
                      <a:path w="4" h="25">
                        <a:moveTo>
                          <a:pt x="3" y="1"/>
                        </a:moveTo>
                        <a:cubicBezTo>
                          <a:pt x="0" y="4"/>
                          <a:pt x="0" y="4"/>
                          <a:pt x="0" y="8"/>
                        </a:cubicBezTo>
                        <a:cubicBezTo>
                          <a:pt x="0" y="14"/>
                          <a:pt x="1" y="19"/>
                          <a:pt x="1" y="24"/>
                        </a:cubicBezTo>
                        <a:cubicBezTo>
                          <a:pt x="1" y="25"/>
                          <a:pt x="3" y="25"/>
                          <a:pt x="3" y="24"/>
                        </a:cubicBezTo>
                        <a:cubicBezTo>
                          <a:pt x="3" y="20"/>
                          <a:pt x="2" y="17"/>
                          <a:pt x="1" y="13"/>
                        </a:cubicBezTo>
                        <a:cubicBezTo>
                          <a:pt x="1" y="8"/>
                          <a:pt x="1" y="5"/>
                          <a:pt x="4" y="2"/>
                        </a:cubicBezTo>
                        <a:cubicBezTo>
                          <a:pt x="4" y="1"/>
                          <a:pt x="3" y="0"/>
                          <a:pt x="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2" name="Freeform 413"/>
                  <p:cNvSpPr/>
                  <p:nvPr/>
                </p:nvSpPr>
                <p:spPr bwMode="auto">
                  <a:xfrm>
                    <a:off x="1028700" y="2763838"/>
                    <a:ext cx="4763" cy="30163"/>
                  </a:xfrm>
                  <a:custGeom>
                    <a:avLst/>
                    <a:gdLst>
                      <a:gd name="T0" fmla="*/ 0 w 4"/>
                      <a:gd name="T1" fmla="*/ 2 h 29"/>
                      <a:gd name="T2" fmla="*/ 2 w 4"/>
                      <a:gd name="T3" fmla="*/ 15 h 29"/>
                      <a:gd name="T4" fmla="*/ 2 w 4"/>
                      <a:gd name="T5" fmla="*/ 28 h 29"/>
                      <a:gd name="T6" fmla="*/ 3 w 4"/>
                      <a:gd name="T7" fmla="*/ 28 h 29"/>
                      <a:gd name="T8" fmla="*/ 4 w 4"/>
                      <a:gd name="T9" fmla="*/ 11 h 29"/>
                      <a:gd name="T10" fmla="*/ 1 w 4"/>
                      <a:gd name="T11" fmla="*/ 1 h 29"/>
                      <a:gd name="T12" fmla="*/ 0 w 4"/>
                      <a:gd name="T13" fmla="*/ 2 h 29"/>
                    </a:gdLst>
                    <a:ahLst/>
                    <a:cxnLst>
                      <a:cxn ang="0">
                        <a:pos x="T0" y="T1"/>
                      </a:cxn>
                      <a:cxn ang="0">
                        <a:pos x="T2" y="T3"/>
                      </a:cxn>
                      <a:cxn ang="0">
                        <a:pos x="T4" y="T5"/>
                      </a:cxn>
                      <a:cxn ang="0">
                        <a:pos x="T6" y="T7"/>
                      </a:cxn>
                      <a:cxn ang="0">
                        <a:pos x="T8" y="T9"/>
                      </a:cxn>
                      <a:cxn ang="0">
                        <a:pos x="T10" y="T11"/>
                      </a:cxn>
                      <a:cxn ang="0">
                        <a:pos x="T12" y="T13"/>
                      </a:cxn>
                    </a:cxnLst>
                    <a:rect l="0" t="0" r="r" b="b"/>
                    <a:pathLst>
                      <a:path w="4" h="29">
                        <a:moveTo>
                          <a:pt x="0" y="2"/>
                        </a:moveTo>
                        <a:cubicBezTo>
                          <a:pt x="3" y="5"/>
                          <a:pt x="2" y="11"/>
                          <a:pt x="2" y="15"/>
                        </a:cubicBezTo>
                        <a:cubicBezTo>
                          <a:pt x="2" y="19"/>
                          <a:pt x="2" y="24"/>
                          <a:pt x="2" y="28"/>
                        </a:cubicBezTo>
                        <a:cubicBezTo>
                          <a:pt x="2" y="29"/>
                          <a:pt x="3" y="29"/>
                          <a:pt x="3" y="28"/>
                        </a:cubicBezTo>
                        <a:cubicBezTo>
                          <a:pt x="3" y="23"/>
                          <a:pt x="3" y="17"/>
                          <a:pt x="4" y="11"/>
                        </a:cubicBezTo>
                        <a:cubicBezTo>
                          <a:pt x="4" y="8"/>
                          <a:pt x="4" y="4"/>
                          <a:pt x="1" y="1"/>
                        </a:cubicBezTo>
                        <a:cubicBezTo>
                          <a:pt x="1" y="0"/>
                          <a:pt x="0"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3" name="Freeform 414"/>
                  <p:cNvSpPr/>
                  <p:nvPr/>
                </p:nvSpPr>
                <p:spPr bwMode="auto">
                  <a:xfrm>
                    <a:off x="1025525" y="2767013"/>
                    <a:ext cx="4763" cy="4763"/>
                  </a:xfrm>
                  <a:custGeom>
                    <a:avLst/>
                    <a:gdLst>
                      <a:gd name="T0" fmla="*/ 0 w 5"/>
                      <a:gd name="T1" fmla="*/ 4 h 4"/>
                      <a:gd name="T2" fmla="*/ 5 w 5"/>
                      <a:gd name="T3" fmla="*/ 0 h 4"/>
                      <a:gd name="T4" fmla="*/ 4 w 5"/>
                      <a:gd name="T5" fmla="*/ 0 h 4"/>
                      <a:gd name="T6" fmla="*/ 0 w 5"/>
                      <a:gd name="T7" fmla="*/ 3 h 4"/>
                      <a:gd name="T8" fmla="*/ 0 w 5"/>
                      <a:gd name="T9" fmla="*/ 4 h 4"/>
                    </a:gdLst>
                    <a:ahLst/>
                    <a:cxnLst>
                      <a:cxn ang="0">
                        <a:pos x="T0" y="T1"/>
                      </a:cxn>
                      <a:cxn ang="0">
                        <a:pos x="T2" y="T3"/>
                      </a:cxn>
                      <a:cxn ang="0">
                        <a:pos x="T4" y="T5"/>
                      </a:cxn>
                      <a:cxn ang="0">
                        <a:pos x="T6" y="T7"/>
                      </a:cxn>
                      <a:cxn ang="0">
                        <a:pos x="T8" y="T9"/>
                      </a:cxn>
                    </a:cxnLst>
                    <a:rect l="0" t="0" r="r" b="b"/>
                    <a:pathLst>
                      <a:path w="5" h="4">
                        <a:moveTo>
                          <a:pt x="0" y="4"/>
                        </a:moveTo>
                        <a:cubicBezTo>
                          <a:pt x="2" y="2"/>
                          <a:pt x="3" y="1"/>
                          <a:pt x="5" y="0"/>
                        </a:cubicBezTo>
                        <a:cubicBezTo>
                          <a:pt x="5" y="0"/>
                          <a:pt x="4" y="0"/>
                          <a:pt x="4" y="0"/>
                        </a:cubicBezTo>
                        <a:cubicBezTo>
                          <a:pt x="3" y="1"/>
                          <a:pt x="1" y="2"/>
                          <a:pt x="0" y="3"/>
                        </a:cubicBezTo>
                        <a:cubicBezTo>
                          <a:pt x="0" y="4"/>
                          <a:pt x="0" y="4"/>
                          <a:pt x="0"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4" name="Freeform 415"/>
                  <p:cNvSpPr/>
                  <p:nvPr/>
                </p:nvSpPr>
                <p:spPr bwMode="auto">
                  <a:xfrm>
                    <a:off x="1023938" y="2768601"/>
                    <a:ext cx="7938" cy="6350"/>
                  </a:xfrm>
                  <a:custGeom>
                    <a:avLst/>
                    <a:gdLst>
                      <a:gd name="T0" fmla="*/ 1 w 7"/>
                      <a:gd name="T1" fmla="*/ 5 h 6"/>
                      <a:gd name="T2" fmla="*/ 6 w 7"/>
                      <a:gd name="T3" fmla="*/ 1 h 6"/>
                      <a:gd name="T4" fmla="*/ 6 w 7"/>
                      <a:gd name="T5" fmla="*/ 0 h 6"/>
                      <a:gd name="T6" fmla="*/ 1 w 7"/>
                      <a:gd name="T7" fmla="*/ 5 h 6"/>
                      <a:gd name="T8" fmla="*/ 1 w 7"/>
                      <a:gd name="T9" fmla="*/ 5 h 6"/>
                    </a:gdLst>
                    <a:ahLst/>
                    <a:cxnLst>
                      <a:cxn ang="0">
                        <a:pos x="T0" y="T1"/>
                      </a:cxn>
                      <a:cxn ang="0">
                        <a:pos x="T2" y="T3"/>
                      </a:cxn>
                      <a:cxn ang="0">
                        <a:pos x="T4" y="T5"/>
                      </a:cxn>
                      <a:cxn ang="0">
                        <a:pos x="T6" y="T7"/>
                      </a:cxn>
                      <a:cxn ang="0">
                        <a:pos x="T8" y="T9"/>
                      </a:cxn>
                    </a:cxnLst>
                    <a:rect l="0" t="0" r="r" b="b"/>
                    <a:pathLst>
                      <a:path w="7" h="6">
                        <a:moveTo>
                          <a:pt x="1" y="5"/>
                        </a:moveTo>
                        <a:cubicBezTo>
                          <a:pt x="3" y="4"/>
                          <a:pt x="4" y="2"/>
                          <a:pt x="6" y="1"/>
                        </a:cubicBezTo>
                        <a:cubicBezTo>
                          <a:pt x="7" y="0"/>
                          <a:pt x="6" y="0"/>
                          <a:pt x="6" y="0"/>
                        </a:cubicBezTo>
                        <a:cubicBezTo>
                          <a:pt x="4" y="2"/>
                          <a:pt x="2" y="3"/>
                          <a:pt x="1" y="5"/>
                        </a:cubicBezTo>
                        <a:cubicBezTo>
                          <a:pt x="0" y="5"/>
                          <a:pt x="0" y="6"/>
                          <a:pt x="1"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5" name="Freeform 416"/>
                  <p:cNvSpPr/>
                  <p:nvPr/>
                </p:nvSpPr>
                <p:spPr bwMode="auto">
                  <a:xfrm>
                    <a:off x="1025525" y="2770188"/>
                    <a:ext cx="6350" cy="6350"/>
                  </a:xfrm>
                  <a:custGeom>
                    <a:avLst/>
                    <a:gdLst>
                      <a:gd name="T0" fmla="*/ 1 w 7"/>
                      <a:gd name="T1" fmla="*/ 6 h 6"/>
                      <a:gd name="T2" fmla="*/ 6 w 7"/>
                      <a:gd name="T3" fmla="*/ 1 h 6"/>
                      <a:gd name="T4" fmla="*/ 6 w 7"/>
                      <a:gd name="T5" fmla="*/ 0 h 6"/>
                      <a:gd name="T6" fmla="*/ 0 w 7"/>
                      <a:gd name="T7" fmla="*/ 5 h 6"/>
                      <a:gd name="T8" fmla="*/ 1 w 7"/>
                      <a:gd name="T9" fmla="*/ 6 h 6"/>
                    </a:gdLst>
                    <a:ahLst/>
                    <a:cxnLst>
                      <a:cxn ang="0">
                        <a:pos x="T0" y="T1"/>
                      </a:cxn>
                      <a:cxn ang="0">
                        <a:pos x="T2" y="T3"/>
                      </a:cxn>
                      <a:cxn ang="0">
                        <a:pos x="T4" y="T5"/>
                      </a:cxn>
                      <a:cxn ang="0">
                        <a:pos x="T6" y="T7"/>
                      </a:cxn>
                      <a:cxn ang="0">
                        <a:pos x="T8" y="T9"/>
                      </a:cxn>
                    </a:cxnLst>
                    <a:rect l="0" t="0" r="r" b="b"/>
                    <a:pathLst>
                      <a:path w="7" h="6">
                        <a:moveTo>
                          <a:pt x="1" y="6"/>
                        </a:moveTo>
                        <a:cubicBezTo>
                          <a:pt x="3" y="4"/>
                          <a:pt x="4" y="3"/>
                          <a:pt x="6" y="1"/>
                        </a:cubicBezTo>
                        <a:cubicBezTo>
                          <a:pt x="7" y="1"/>
                          <a:pt x="6" y="0"/>
                          <a:pt x="6" y="0"/>
                        </a:cubicBezTo>
                        <a:cubicBezTo>
                          <a:pt x="4" y="2"/>
                          <a:pt x="2" y="3"/>
                          <a:pt x="0" y="5"/>
                        </a:cubicBezTo>
                        <a:cubicBezTo>
                          <a:pt x="0" y="5"/>
                          <a:pt x="0" y="6"/>
                          <a:pt x="1"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6" name="Freeform 417"/>
                  <p:cNvSpPr/>
                  <p:nvPr/>
                </p:nvSpPr>
                <p:spPr bwMode="auto">
                  <a:xfrm>
                    <a:off x="1025525" y="2771776"/>
                    <a:ext cx="6350" cy="6350"/>
                  </a:xfrm>
                  <a:custGeom>
                    <a:avLst/>
                    <a:gdLst>
                      <a:gd name="T0" fmla="*/ 2 w 7"/>
                      <a:gd name="T1" fmla="*/ 5 h 6"/>
                      <a:gd name="T2" fmla="*/ 6 w 7"/>
                      <a:gd name="T3" fmla="*/ 1 h 6"/>
                      <a:gd name="T4" fmla="*/ 6 w 7"/>
                      <a:gd name="T5" fmla="*/ 0 h 6"/>
                      <a:gd name="T6" fmla="*/ 1 w 7"/>
                      <a:gd name="T7" fmla="*/ 5 h 6"/>
                      <a:gd name="T8" fmla="*/ 2 w 7"/>
                      <a:gd name="T9" fmla="*/ 5 h 6"/>
                    </a:gdLst>
                    <a:ahLst/>
                    <a:cxnLst>
                      <a:cxn ang="0">
                        <a:pos x="T0" y="T1"/>
                      </a:cxn>
                      <a:cxn ang="0">
                        <a:pos x="T2" y="T3"/>
                      </a:cxn>
                      <a:cxn ang="0">
                        <a:pos x="T4" y="T5"/>
                      </a:cxn>
                      <a:cxn ang="0">
                        <a:pos x="T6" y="T7"/>
                      </a:cxn>
                      <a:cxn ang="0">
                        <a:pos x="T8" y="T9"/>
                      </a:cxn>
                    </a:cxnLst>
                    <a:rect l="0" t="0" r="r" b="b"/>
                    <a:pathLst>
                      <a:path w="7" h="6">
                        <a:moveTo>
                          <a:pt x="2" y="5"/>
                        </a:moveTo>
                        <a:cubicBezTo>
                          <a:pt x="3" y="4"/>
                          <a:pt x="5" y="2"/>
                          <a:pt x="6" y="1"/>
                        </a:cubicBezTo>
                        <a:cubicBezTo>
                          <a:pt x="7" y="0"/>
                          <a:pt x="6" y="0"/>
                          <a:pt x="6" y="0"/>
                        </a:cubicBezTo>
                        <a:cubicBezTo>
                          <a:pt x="4" y="1"/>
                          <a:pt x="2" y="3"/>
                          <a:pt x="1" y="5"/>
                        </a:cubicBezTo>
                        <a:cubicBezTo>
                          <a:pt x="0" y="5"/>
                          <a:pt x="1" y="6"/>
                          <a:pt x="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7" name="Freeform 418"/>
                  <p:cNvSpPr/>
                  <p:nvPr/>
                </p:nvSpPr>
                <p:spPr bwMode="auto">
                  <a:xfrm>
                    <a:off x="1027113" y="2773363"/>
                    <a:ext cx="4763" cy="6350"/>
                  </a:xfrm>
                  <a:custGeom>
                    <a:avLst/>
                    <a:gdLst>
                      <a:gd name="T0" fmla="*/ 1 w 5"/>
                      <a:gd name="T1" fmla="*/ 5 h 6"/>
                      <a:gd name="T2" fmla="*/ 4 w 5"/>
                      <a:gd name="T3" fmla="*/ 1 h 6"/>
                      <a:gd name="T4" fmla="*/ 4 w 5"/>
                      <a:gd name="T5" fmla="*/ 1 h 6"/>
                      <a:gd name="T6" fmla="*/ 0 w 5"/>
                      <a:gd name="T7" fmla="*/ 5 h 6"/>
                      <a:gd name="T8" fmla="*/ 1 w 5"/>
                      <a:gd name="T9" fmla="*/ 5 h 6"/>
                    </a:gdLst>
                    <a:ahLst/>
                    <a:cxnLst>
                      <a:cxn ang="0">
                        <a:pos x="T0" y="T1"/>
                      </a:cxn>
                      <a:cxn ang="0">
                        <a:pos x="T2" y="T3"/>
                      </a:cxn>
                      <a:cxn ang="0">
                        <a:pos x="T4" y="T5"/>
                      </a:cxn>
                      <a:cxn ang="0">
                        <a:pos x="T6" y="T7"/>
                      </a:cxn>
                      <a:cxn ang="0">
                        <a:pos x="T8" y="T9"/>
                      </a:cxn>
                    </a:cxnLst>
                    <a:rect l="0" t="0" r="r" b="b"/>
                    <a:pathLst>
                      <a:path w="5" h="6">
                        <a:moveTo>
                          <a:pt x="1" y="5"/>
                        </a:moveTo>
                        <a:cubicBezTo>
                          <a:pt x="2" y="4"/>
                          <a:pt x="3" y="2"/>
                          <a:pt x="4" y="1"/>
                        </a:cubicBezTo>
                        <a:cubicBezTo>
                          <a:pt x="5" y="1"/>
                          <a:pt x="4" y="0"/>
                          <a:pt x="4" y="1"/>
                        </a:cubicBezTo>
                        <a:cubicBezTo>
                          <a:pt x="2" y="2"/>
                          <a:pt x="1" y="3"/>
                          <a:pt x="0" y="5"/>
                        </a:cubicBezTo>
                        <a:cubicBezTo>
                          <a:pt x="0" y="5"/>
                          <a:pt x="1" y="6"/>
                          <a:pt x="1"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8" name="Freeform 419"/>
                  <p:cNvSpPr/>
                  <p:nvPr/>
                </p:nvSpPr>
                <p:spPr bwMode="auto">
                  <a:xfrm>
                    <a:off x="1025525" y="2776538"/>
                    <a:ext cx="6350" cy="4763"/>
                  </a:xfrm>
                  <a:custGeom>
                    <a:avLst/>
                    <a:gdLst>
                      <a:gd name="T0" fmla="*/ 1 w 5"/>
                      <a:gd name="T1" fmla="*/ 4 h 5"/>
                      <a:gd name="T2" fmla="*/ 5 w 5"/>
                      <a:gd name="T3" fmla="*/ 1 h 5"/>
                      <a:gd name="T4" fmla="*/ 4 w 5"/>
                      <a:gd name="T5" fmla="*/ 1 h 5"/>
                      <a:gd name="T6" fmla="*/ 4 w 5"/>
                      <a:gd name="T7" fmla="*/ 1 h 5"/>
                      <a:gd name="T8" fmla="*/ 5 w 5"/>
                      <a:gd name="T9" fmla="*/ 1 h 5"/>
                      <a:gd name="T10" fmla="*/ 5 w 5"/>
                      <a:gd name="T11" fmla="*/ 1 h 5"/>
                      <a:gd name="T12" fmla="*/ 4 w 5"/>
                      <a:gd name="T13" fmla="*/ 1 h 5"/>
                      <a:gd name="T14" fmla="*/ 1 w 5"/>
                      <a:gd name="T15" fmla="*/ 4 h 5"/>
                      <a:gd name="T16" fmla="*/ 1 w 5"/>
                      <a:gd name="T17"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5">
                        <a:moveTo>
                          <a:pt x="1" y="4"/>
                        </a:moveTo>
                        <a:cubicBezTo>
                          <a:pt x="3" y="4"/>
                          <a:pt x="4" y="2"/>
                          <a:pt x="5" y="1"/>
                        </a:cubicBezTo>
                        <a:cubicBezTo>
                          <a:pt x="5" y="1"/>
                          <a:pt x="4" y="0"/>
                          <a:pt x="4" y="1"/>
                        </a:cubicBezTo>
                        <a:cubicBezTo>
                          <a:pt x="4" y="1"/>
                          <a:pt x="4" y="1"/>
                          <a:pt x="4" y="1"/>
                        </a:cubicBezTo>
                        <a:cubicBezTo>
                          <a:pt x="3" y="1"/>
                          <a:pt x="4" y="2"/>
                          <a:pt x="5" y="1"/>
                        </a:cubicBezTo>
                        <a:cubicBezTo>
                          <a:pt x="5" y="1"/>
                          <a:pt x="5" y="1"/>
                          <a:pt x="5" y="1"/>
                        </a:cubicBezTo>
                        <a:cubicBezTo>
                          <a:pt x="4" y="1"/>
                          <a:pt x="4" y="1"/>
                          <a:pt x="4" y="1"/>
                        </a:cubicBezTo>
                        <a:cubicBezTo>
                          <a:pt x="3" y="2"/>
                          <a:pt x="2" y="3"/>
                          <a:pt x="1" y="4"/>
                        </a:cubicBezTo>
                        <a:cubicBezTo>
                          <a:pt x="0" y="4"/>
                          <a:pt x="1" y="5"/>
                          <a:pt x="1"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9" name="Freeform 420"/>
                  <p:cNvSpPr/>
                  <p:nvPr/>
                </p:nvSpPr>
                <p:spPr bwMode="auto">
                  <a:xfrm>
                    <a:off x="1025525" y="2778126"/>
                    <a:ext cx="6350" cy="4763"/>
                  </a:xfrm>
                  <a:custGeom>
                    <a:avLst/>
                    <a:gdLst>
                      <a:gd name="T0" fmla="*/ 1 w 5"/>
                      <a:gd name="T1" fmla="*/ 3 h 4"/>
                      <a:gd name="T2" fmla="*/ 1 w 5"/>
                      <a:gd name="T3" fmla="*/ 3 h 4"/>
                      <a:gd name="T4" fmla="*/ 1 w 5"/>
                      <a:gd name="T5" fmla="*/ 4 h 4"/>
                      <a:gd name="T6" fmla="*/ 5 w 5"/>
                      <a:gd name="T7" fmla="*/ 1 h 4"/>
                      <a:gd name="T8" fmla="*/ 4 w 5"/>
                      <a:gd name="T9" fmla="*/ 0 h 4"/>
                      <a:gd name="T10" fmla="*/ 1 w 5"/>
                      <a:gd name="T11" fmla="*/ 3 h 4"/>
                      <a:gd name="T12" fmla="*/ 1 w 5"/>
                      <a:gd name="T13" fmla="*/ 3 h 4"/>
                      <a:gd name="T14" fmla="*/ 2 w 5"/>
                      <a:gd name="T15" fmla="*/ 3 h 4"/>
                      <a:gd name="T16" fmla="*/ 1 w 5"/>
                      <a:gd name="T17"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4">
                        <a:moveTo>
                          <a:pt x="1" y="3"/>
                        </a:moveTo>
                        <a:cubicBezTo>
                          <a:pt x="1" y="3"/>
                          <a:pt x="1" y="3"/>
                          <a:pt x="1" y="3"/>
                        </a:cubicBezTo>
                        <a:cubicBezTo>
                          <a:pt x="0" y="3"/>
                          <a:pt x="1" y="4"/>
                          <a:pt x="1" y="4"/>
                        </a:cubicBezTo>
                        <a:cubicBezTo>
                          <a:pt x="2" y="3"/>
                          <a:pt x="4" y="2"/>
                          <a:pt x="5" y="1"/>
                        </a:cubicBezTo>
                        <a:cubicBezTo>
                          <a:pt x="5" y="0"/>
                          <a:pt x="5" y="0"/>
                          <a:pt x="4" y="0"/>
                        </a:cubicBezTo>
                        <a:cubicBezTo>
                          <a:pt x="3" y="1"/>
                          <a:pt x="2" y="2"/>
                          <a:pt x="1" y="3"/>
                        </a:cubicBezTo>
                        <a:cubicBezTo>
                          <a:pt x="1" y="3"/>
                          <a:pt x="1" y="3"/>
                          <a:pt x="1" y="3"/>
                        </a:cubicBezTo>
                        <a:cubicBezTo>
                          <a:pt x="1" y="3"/>
                          <a:pt x="2" y="3"/>
                          <a:pt x="2" y="3"/>
                        </a:cubicBezTo>
                        <a:cubicBezTo>
                          <a:pt x="2" y="3"/>
                          <a:pt x="1" y="2"/>
                          <a:pt x="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0" name="Freeform 421"/>
                  <p:cNvSpPr/>
                  <p:nvPr/>
                </p:nvSpPr>
                <p:spPr bwMode="auto">
                  <a:xfrm>
                    <a:off x="1025525" y="2779713"/>
                    <a:ext cx="6350" cy="4763"/>
                  </a:xfrm>
                  <a:custGeom>
                    <a:avLst/>
                    <a:gdLst>
                      <a:gd name="T0" fmla="*/ 1 w 5"/>
                      <a:gd name="T1" fmla="*/ 4 h 4"/>
                      <a:gd name="T2" fmla="*/ 4 w 5"/>
                      <a:gd name="T3" fmla="*/ 1 h 4"/>
                      <a:gd name="T4" fmla="*/ 4 w 5"/>
                      <a:gd name="T5" fmla="*/ 0 h 4"/>
                      <a:gd name="T6" fmla="*/ 1 w 5"/>
                      <a:gd name="T7" fmla="*/ 3 h 4"/>
                      <a:gd name="T8" fmla="*/ 1 w 5"/>
                      <a:gd name="T9" fmla="*/ 4 h 4"/>
                    </a:gdLst>
                    <a:ahLst/>
                    <a:cxnLst>
                      <a:cxn ang="0">
                        <a:pos x="T0" y="T1"/>
                      </a:cxn>
                      <a:cxn ang="0">
                        <a:pos x="T2" y="T3"/>
                      </a:cxn>
                      <a:cxn ang="0">
                        <a:pos x="T4" y="T5"/>
                      </a:cxn>
                      <a:cxn ang="0">
                        <a:pos x="T6" y="T7"/>
                      </a:cxn>
                      <a:cxn ang="0">
                        <a:pos x="T8" y="T9"/>
                      </a:cxn>
                    </a:cxnLst>
                    <a:rect l="0" t="0" r="r" b="b"/>
                    <a:pathLst>
                      <a:path w="5" h="4">
                        <a:moveTo>
                          <a:pt x="1" y="4"/>
                        </a:moveTo>
                        <a:cubicBezTo>
                          <a:pt x="2" y="3"/>
                          <a:pt x="3" y="2"/>
                          <a:pt x="4" y="1"/>
                        </a:cubicBezTo>
                        <a:cubicBezTo>
                          <a:pt x="5" y="0"/>
                          <a:pt x="4" y="0"/>
                          <a:pt x="4" y="0"/>
                        </a:cubicBezTo>
                        <a:cubicBezTo>
                          <a:pt x="3" y="1"/>
                          <a:pt x="2" y="2"/>
                          <a:pt x="1" y="3"/>
                        </a:cubicBezTo>
                        <a:cubicBezTo>
                          <a:pt x="0" y="4"/>
                          <a:pt x="1" y="4"/>
                          <a:pt x="1"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1" name="Freeform 422"/>
                  <p:cNvSpPr/>
                  <p:nvPr/>
                </p:nvSpPr>
                <p:spPr bwMode="auto">
                  <a:xfrm>
                    <a:off x="1027113" y="2781301"/>
                    <a:ext cx="4763" cy="6350"/>
                  </a:xfrm>
                  <a:custGeom>
                    <a:avLst/>
                    <a:gdLst>
                      <a:gd name="T0" fmla="*/ 1 w 5"/>
                      <a:gd name="T1" fmla="*/ 4 h 5"/>
                      <a:gd name="T2" fmla="*/ 4 w 5"/>
                      <a:gd name="T3" fmla="*/ 1 h 5"/>
                      <a:gd name="T4" fmla="*/ 4 w 5"/>
                      <a:gd name="T5" fmla="*/ 0 h 5"/>
                      <a:gd name="T6" fmla="*/ 0 w 5"/>
                      <a:gd name="T7" fmla="*/ 4 h 5"/>
                      <a:gd name="T8" fmla="*/ 1 w 5"/>
                      <a:gd name="T9" fmla="*/ 4 h 5"/>
                    </a:gdLst>
                    <a:ahLst/>
                    <a:cxnLst>
                      <a:cxn ang="0">
                        <a:pos x="T0" y="T1"/>
                      </a:cxn>
                      <a:cxn ang="0">
                        <a:pos x="T2" y="T3"/>
                      </a:cxn>
                      <a:cxn ang="0">
                        <a:pos x="T4" y="T5"/>
                      </a:cxn>
                      <a:cxn ang="0">
                        <a:pos x="T6" y="T7"/>
                      </a:cxn>
                      <a:cxn ang="0">
                        <a:pos x="T8" y="T9"/>
                      </a:cxn>
                    </a:cxnLst>
                    <a:rect l="0" t="0" r="r" b="b"/>
                    <a:pathLst>
                      <a:path w="5" h="5">
                        <a:moveTo>
                          <a:pt x="1" y="4"/>
                        </a:moveTo>
                        <a:cubicBezTo>
                          <a:pt x="2" y="3"/>
                          <a:pt x="3" y="2"/>
                          <a:pt x="4" y="1"/>
                        </a:cubicBezTo>
                        <a:cubicBezTo>
                          <a:pt x="5" y="1"/>
                          <a:pt x="4" y="0"/>
                          <a:pt x="4" y="0"/>
                        </a:cubicBezTo>
                        <a:cubicBezTo>
                          <a:pt x="2" y="2"/>
                          <a:pt x="1" y="3"/>
                          <a:pt x="0" y="4"/>
                        </a:cubicBezTo>
                        <a:cubicBezTo>
                          <a:pt x="0" y="4"/>
                          <a:pt x="1" y="5"/>
                          <a:pt x="1"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2" name="Freeform 423"/>
                  <p:cNvSpPr/>
                  <p:nvPr/>
                </p:nvSpPr>
                <p:spPr bwMode="auto">
                  <a:xfrm>
                    <a:off x="1027113" y="2784476"/>
                    <a:ext cx="4763" cy="6350"/>
                  </a:xfrm>
                  <a:custGeom>
                    <a:avLst/>
                    <a:gdLst>
                      <a:gd name="T0" fmla="*/ 1 w 5"/>
                      <a:gd name="T1" fmla="*/ 4 h 5"/>
                      <a:gd name="T2" fmla="*/ 4 w 5"/>
                      <a:gd name="T3" fmla="*/ 1 h 5"/>
                      <a:gd name="T4" fmla="*/ 4 w 5"/>
                      <a:gd name="T5" fmla="*/ 0 h 5"/>
                      <a:gd name="T6" fmla="*/ 0 w 5"/>
                      <a:gd name="T7" fmla="*/ 4 h 5"/>
                      <a:gd name="T8" fmla="*/ 1 w 5"/>
                      <a:gd name="T9" fmla="*/ 4 h 5"/>
                    </a:gdLst>
                    <a:ahLst/>
                    <a:cxnLst>
                      <a:cxn ang="0">
                        <a:pos x="T0" y="T1"/>
                      </a:cxn>
                      <a:cxn ang="0">
                        <a:pos x="T2" y="T3"/>
                      </a:cxn>
                      <a:cxn ang="0">
                        <a:pos x="T4" y="T5"/>
                      </a:cxn>
                      <a:cxn ang="0">
                        <a:pos x="T6" y="T7"/>
                      </a:cxn>
                      <a:cxn ang="0">
                        <a:pos x="T8" y="T9"/>
                      </a:cxn>
                    </a:cxnLst>
                    <a:rect l="0" t="0" r="r" b="b"/>
                    <a:pathLst>
                      <a:path w="5" h="5">
                        <a:moveTo>
                          <a:pt x="1" y="4"/>
                        </a:moveTo>
                        <a:cubicBezTo>
                          <a:pt x="2" y="3"/>
                          <a:pt x="3" y="2"/>
                          <a:pt x="4" y="1"/>
                        </a:cubicBezTo>
                        <a:cubicBezTo>
                          <a:pt x="5" y="0"/>
                          <a:pt x="4" y="0"/>
                          <a:pt x="4" y="0"/>
                        </a:cubicBezTo>
                        <a:cubicBezTo>
                          <a:pt x="3" y="1"/>
                          <a:pt x="1" y="3"/>
                          <a:pt x="0" y="4"/>
                        </a:cubicBezTo>
                        <a:cubicBezTo>
                          <a:pt x="0" y="4"/>
                          <a:pt x="1" y="5"/>
                          <a:pt x="1"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3" name="Freeform 424"/>
                  <p:cNvSpPr/>
                  <p:nvPr/>
                </p:nvSpPr>
                <p:spPr bwMode="auto">
                  <a:xfrm>
                    <a:off x="1027113" y="2787651"/>
                    <a:ext cx="4763" cy="4763"/>
                  </a:xfrm>
                  <a:custGeom>
                    <a:avLst/>
                    <a:gdLst>
                      <a:gd name="T0" fmla="*/ 1 w 5"/>
                      <a:gd name="T1" fmla="*/ 4 h 5"/>
                      <a:gd name="T2" fmla="*/ 4 w 5"/>
                      <a:gd name="T3" fmla="*/ 1 h 5"/>
                      <a:gd name="T4" fmla="*/ 4 w 5"/>
                      <a:gd name="T5" fmla="*/ 0 h 5"/>
                      <a:gd name="T6" fmla="*/ 0 w 5"/>
                      <a:gd name="T7" fmla="*/ 4 h 5"/>
                      <a:gd name="T8" fmla="*/ 1 w 5"/>
                      <a:gd name="T9" fmla="*/ 4 h 5"/>
                    </a:gdLst>
                    <a:ahLst/>
                    <a:cxnLst>
                      <a:cxn ang="0">
                        <a:pos x="T0" y="T1"/>
                      </a:cxn>
                      <a:cxn ang="0">
                        <a:pos x="T2" y="T3"/>
                      </a:cxn>
                      <a:cxn ang="0">
                        <a:pos x="T4" y="T5"/>
                      </a:cxn>
                      <a:cxn ang="0">
                        <a:pos x="T6" y="T7"/>
                      </a:cxn>
                      <a:cxn ang="0">
                        <a:pos x="T8" y="T9"/>
                      </a:cxn>
                    </a:cxnLst>
                    <a:rect l="0" t="0" r="r" b="b"/>
                    <a:pathLst>
                      <a:path w="5" h="5">
                        <a:moveTo>
                          <a:pt x="1" y="4"/>
                        </a:moveTo>
                        <a:cubicBezTo>
                          <a:pt x="1" y="3"/>
                          <a:pt x="3" y="2"/>
                          <a:pt x="4" y="1"/>
                        </a:cubicBezTo>
                        <a:cubicBezTo>
                          <a:pt x="5" y="0"/>
                          <a:pt x="4" y="0"/>
                          <a:pt x="4" y="0"/>
                        </a:cubicBezTo>
                        <a:cubicBezTo>
                          <a:pt x="3" y="1"/>
                          <a:pt x="0" y="2"/>
                          <a:pt x="0" y="4"/>
                        </a:cubicBezTo>
                        <a:cubicBezTo>
                          <a:pt x="0" y="5"/>
                          <a:pt x="1" y="5"/>
                          <a:pt x="1"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4" name="Freeform 425"/>
                  <p:cNvSpPr/>
                  <p:nvPr/>
                </p:nvSpPr>
                <p:spPr bwMode="auto">
                  <a:xfrm>
                    <a:off x="1028700" y="2789238"/>
                    <a:ext cx="3175" cy="4763"/>
                  </a:xfrm>
                  <a:custGeom>
                    <a:avLst/>
                    <a:gdLst>
                      <a:gd name="T0" fmla="*/ 1 w 4"/>
                      <a:gd name="T1" fmla="*/ 4 h 4"/>
                      <a:gd name="T2" fmla="*/ 3 w 4"/>
                      <a:gd name="T3" fmla="*/ 1 h 4"/>
                      <a:gd name="T4" fmla="*/ 3 w 4"/>
                      <a:gd name="T5" fmla="*/ 1 h 4"/>
                      <a:gd name="T6" fmla="*/ 0 w 4"/>
                      <a:gd name="T7" fmla="*/ 3 h 4"/>
                      <a:gd name="T8" fmla="*/ 1 w 4"/>
                      <a:gd name="T9" fmla="*/ 4 h 4"/>
                    </a:gdLst>
                    <a:ahLst/>
                    <a:cxnLst>
                      <a:cxn ang="0">
                        <a:pos x="T0" y="T1"/>
                      </a:cxn>
                      <a:cxn ang="0">
                        <a:pos x="T2" y="T3"/>
                      </a:cxn>
                      <a:cxn ang="0">
                        <a:pos x="T4" y="T5"/>
                      </a:cxn>
                      <a:cxn ang="0">
                        <a:pos x="T6" y="T7"/>
                      </a:cxn>
                      <a:cxn ang="0">
                        <a:pos x="T8" y="T9"/>
                      </a:cxn>
                    </a:cxnLst>
                    <a:rect l="0" t="0" r="r" b="b"/>
                    <a:pathLst>
                      <a:path w="4" h="4">
                        <a:moveTo>
                          <a:pt x="1" y="4"/>
                        </a:moveTo>
                        <a:cubicBezTo>
                          <a:pt x="2" y="3"/>
                          <a:pt x="3" y="2"/>
                          <a:pt x="3" y="1"/>
                        </a:cubicBezTo>
                        <a:cubicBezTo>
                          <a:pt x="4" y="1"/>
                          <a:pt x="3" y="0"/>
                          <a:pt x="3" y="1"/>
                        </a:cubicBezTo>
                        <a:cubicBezTo>
                          <a:pt x="2" y="2"/>
                          <a:pt x="1" y="3"/>
                          <a:pt x="0" y="3"/>
                        </a:cubicBezTo>
                        <a:cubicBezTo>
                          <a:pt x="0" y="4"/>
                          <a:pt x="0" y="4"/>
                          <a:pt x="1"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5" name="Freeform 426"/>
                  <p:cNvSpPr/>
                  <p:nvPr/>
                </p:nvSpPr>
                <p:spPr bwMode="auto">
                  <a:xfrm>
                    <a:off x="1025525" y="2759076"/>
                    <a:ext cx="3175" cy="4763"/>
                  </a:xfrm>
                  <a:custGeom>
                    <a:avLst/>
                    <a:gdLst>
                      <a:gd name="T0" fmla="*/ 1 w 4"/>
                      <a:gd name="T1" fmla="*/ 3 h 4"/>
                      <a:gd name="T2" fmla="*/ 1 w 4"/>
                      <a:gd name="T3" fmla="*/ 3 h 4"/>
                      <a:gd name="T4" fmla="*/ 1 w 4"/>
                      <a:gd name="T5" fmla="*/ 4 h 4"/>
                      <a:gd name="T6" fmla="*/ 4 w 4"/>
                      <a:gd name="T7" fmla="*/ 0 h 4"/>
                      <a:gd name="T8" fmla="*/ 3 w 4"/>
                      <a:gd name="T9" fmla="*/ 0 h 4"/>
                      <a:gd name="T10" fmla="*/ 1 w 4"/>
                      <a:gd name="T11" fmla="*/ 3 h 4"/>
                      <a:gd name="T12" fmla="*/ 1 w 4"/>
                      <a:gd name="T13" fmla="*/ 4 h 4"/>
                      <a:gd name="T14" fmla="*/ 1 w 4"/>
                      <a:gd name="T15" fmla="*/ 4 h 4"/>
                      <a:gd name="T16" fmla="*/ 1 w 4"/>
                      <a:gd name="T17"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4">
                        <a:moveTo>
                          <a:pt x="1" y="3"/>
                        </a:moveTo>
                        <a:cubicBezTo>
                          <a:pt x="1" y="3"/>
                          <a:pt x="1" y="3"/>
                          <a:pt x="1" y="3"/>
                        </a:cubicBezTo>
                        <a:cubicBezTo>
                          <a:pt x="1" y="3"/>
                          <a:pt x="1" y="4"/>
                          <a:pt x="1" y="4"/>
                        </a:cubicBezTo>
                        <a:cubicBezTo>
                          <a:pt x="2" y="3"/>
                          <a:pt x="3" y="2"/>
                          <a:pt x="4" y="0"/>
                        </a:cubicBezTo>
                        <a:cubicBezTo>
                          <a:pt x="4" y="0"/>
                          <a:pt x="4" y="0"/>
                          <a:pt x="3" y="0"/>
                        </a:cubicBezTo>
                        <a:cubicBezTo>
                          <a:pt x="2" y="1"/>
                          <a:pt x="1" y="2"/>
                          <a:pt x="1" y="3"/>
                        </a:cubicBezTo>
                        <a:cubicBezTo>
                          <a:pt x="0" y="4"/>
                          <a:pt x="1" y="4"/>
                          <a:pt x="1" y="4"/>
                        </a:cubicBezTo>
                        <a:cubicBezTo>
                          <a:pt x="1" y="4"/>
                          <a:pt x="1" y="4"/>
                          <a:pt x="1" y="4"/>
                        </a:cubicBezTo>
                        <a:cubicBezTo>
                          <a:pt x="2" y="3"/>
                          <a:pt x="1" y="3"/>
                          <a:pt x="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6" name="Freeform 427"/>
                  <p:cNvSpPr/>
                  <p:nvPr/>
                </p:nvSpPr>
                <p:spPr bwMode="auto">
                  <a:xfrm>
                    <a:off x="1025525" y="2760663"/>
                    <a:ext cx="4763" cy="3175"/>
                  </a:xfrm>
                  <a:custGeom>
                    <a:avLst/>
                    <a:gdLst>
                      <a:gd name="T0" fmla="*/ 1 w 4"/>
                      <a:gd name="T1" fmla="*/ 4 h 4"/>
                      <a:gd name="T2" fmla="*/ 4 w 4"/>
                      <a:gd name="T3" fmla="*/ 1 h 4"/>
                      <a:gd name="T4" fmla="*/ 3 w 4"/>
                      <a:gd name="T5" fmla="*/ 0 h 4"/>
                      <a:gd name="T6" fmla="*/ 0 w 4"/>
                      <a:gd name="T7" fmla="*/ 3 h 4"/>
                      <a:gd name="T8" fmla="*/ 1 w 4"/>
                      <a:gd name="T9" fmla="*/ 4 h 4"/>
                    </a:gdLst>
                    <a:ahLst/>
                    <a:cxnLst>
                      <a:cxn ang="0">
                        <a:pos x="T0" y="T1"/>
                      </a:cxn>
                      <a:cxn ang="0">
                        <a:pos x="T2" y="T3"/>
                      </a:cxn>
                      <a:cxn ang="0">
                        <a:pos x="T4" y="T5"/>
                      </a:cxn>
                      <a:cxn ang="0">
                        <a:pos x="T6" y="T7"/>
                      </a:cxn>
                      <a:cxn ang="0">
                        <a:pos x="T8" y="T9"/>
                      </a:cxn>
                    </a:cxnLst>
                    <a:rect l="0" t="0" r="r" b="b"/>
                    <a:pathLst>
                      <a:path w="4" h="4">
                        <a:moveTo>
                          <a:pt x="1" y="4"/>
                        </a:moveTo>
                        <a:cubicBezTo>
                          <a:pt x="2" y="3"/>
                          <a:pt x="3" y="2"/>
                          <a:pt x="4" y="1"/>
                        </a:cubicBezTo>
                        <a:cubicBezTo>
                          <a:pt x="4" y="0"/>
                          <a:pt x="3" y="0"/>
                          <a:pt x="3" y="0"/>
                        </a:cubicBezTo>
                        <a:cubicBezTo>
                          <a:pt x="2" y="1"/>
                          <a:pt x="1" y="2"/>
                          <a:pt x="0" y="3"/>
                        </a:cubicBezTo>
                        <a:cubicBezTo>
                          <a:pt x="0" y="4"/>
                          <a:pt x="1" y="4"/>
                          <a:pt x="1"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7" name="Freeform 428"/>
                  <p:cNvSpPr/>
                  <p:nvPr/>
                </p:nvSpPr>
                <p:spPr bwMode="auto">
                  <a:xfrm>
                    <a:off x="1025525" y="2760663"/>
                    <a:ext cx="4763" cy="3175"/>
                  </a:xfrm>
                  <a:custGeom>
                    <a:avLst/>
                    <a:gdLst>
                      <a:gd name="T0" fmla="*/ 1 w 5"/>
                      <a:gd name="T1" fmla="*/ 1 h 4"/>
                      <a:gd name="T2" fmla="*/ 4 w 5"/>
                      <a:gd name="T3" fmla="*/ 3 h 4"/>
                      <a:gd name="T4" fmla="*/ 4 w 5"/>
                      <a:gd name="T5" fmla="*/ 3 h 4"/>
                      <a:gd name="T6" fmla="*/ 0 w 5"/>
                      <a:gd name="T7" fmla="*/ 0 h 4"/>
                      <a:gd name="T8" fmla="*/ 1 w 5"/>
                      <a:gd name="T9" fmla="*/ 1 h 4"/>
                    </a:gdLst>
                    <a:ahLst/>
                    <a:cxnLst>
                      <a:cxn ang="0">
                        <a:pos x="T0" y="T1"/>
                      </a:cxn>
                      <a:cxn ang="0">
                        <a:pos x="T2" y="T3"/>
                      </a:cxn>
                      <a:cxn ang="0">
                        <a:pos x="T4" y="T5"/>
                      </a:cxn>
                      <a:cxn ang="0">
                        <a:pos x="T6" y="T7"/>
                      </a:cxn>
                      <a:cxn ang="0">
                        <a:pos x="T8" y="T9"/>
                      </a:cxn>
                    </a:cxnLst>
                    <a:rect l="0" t="0" r="r" b="b"/>
                    <a:pathLst>
                      <a:path w="5" h="4">
                        <a:moveTo>
                          <a:pt x="1" y="1"/>
                        </a:moveTo>
                        <a:cubicBezTo>
                          <a:pt x="1" y="1"/>
                          <a:pt x="3" y="3"/>
                          <a:pt x="4" y="3"/>
                        </a:cubicBezTo>
                        <a:cubicBezTo>
                          <a:pt x="4" y="4"/>
                          <a:pt x="5" y="3"/>
                          <a:pt x="4" y="3"/>
                        </a:cubicBezTo>
                        <a:cubicBezTo>
                          <a:pt x="4" y="2"/>
                          <a:pt x="2" y="0"/>
                          <a:pt x="0" y="0"/>
                        </a:cubicBezTo>
                        <a:cubicBezTo>
                          <a:pt x="0" y="0"/>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8" name="Freeform 429"/>
                  <p:cNvSpPr/>
                  <p:nvPr/>
                </p:nvSpPr>
                <p:spPr bwMode="auto">
                  <a:xfrm>
                    <a:off x="1025525" y="2759076"/>
                    <a:ext cx="6350" cy="4763"/>
                  </a:xfrm>
                  <a:custGeom>
                    <a:avLst/>
                    <a:gdLst>
                      <a:gd name="T0" fmla="*/ 1 w 5"/>
                      <a:gd name="T1" fmla="*/ 1 h 4"/>
                      <a:gd name="T2" fmla="*/ 3 w 5"/>
                      <a:gd name="T3" fmla="*/ 4 h 4"/>
                      <a:gd name="T4" fmla="*/ 4 w 5"/>
                      <a:gd name="T5" fmla="*/ 3 h 4"/>
                      <a:gd name="T6" fmla="*/ 1 w 5"/>
                      <a:gd name="T7" fmla="*/ 0 h 4"/>
                      <a:gd name="T8" fmla="*/ 1 w 5"/>
                      <a:gd name="T9" fmla="*/ 1 h 4"/>
                    </a:gdLst>
                    <a:ahLst/>
                    <a:cxnLst>
                      <a:cxn ang="0">
                        <a:pos x="T0" y="T1"/>
                      </a:cxn>
                      <a:cxn ang="0">
                        <a:pos x="T2" y="T3"/>
                      </a:cxn>
                      <a:cxn ang="0">
                        <a:pos x="T4" y="T5"/>
                      </a:cxn>
                      <a:cxn ang="0">
                        <a:pos x="T6" y="T7"/>
                      </a:cxn>
                      <a:cxn ang="0">
                        <a:pos x="T8" y="T9"/>
                      </a:cxn>
                    </a:cxnLst>
                    <a:rect l="0" t="0" r="r" b="b"/>
                    <a:pathLst>
                      <a:path w="5" h="4">
                        <a:moveTo>
                          <a:pt x="1" y="1"/>
                        </a:moveTo>
                        <a:cubicBezTo>
                          <a:pt x="2" y="1"/>
                          <a:pt x="3" y="2"/>
                          <a:pt x="3" y="4"/>
                        </a:cubicBezTo>
                        <a:cubicBezTo>
                          <a:pt x="4" y="4"/>
                          <a:pt x="5" y="4"/>
                          <a:pt x="4" y="3"/>
                        </a:cubicBezTo>
                        <a:cubicBezTo>
                          <a:pt x="3" y="2"/>
                          <a:pt x="3" y="0"/>
                          <a:pt x="1" y="0"/>
                        </a:cubicBezTo>
                        <a:cubicBezTo>
                          <a:pt x="0" y="0"/>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9" name="Freeform 430"/>
                  <p:cNvSpPr/>
                  <p:nvPr/>
                </p:nvSpPr>
                <p:spPr bwMode="auto">
                  <a:xfrm>
                    <a:off x="1008063" y="2717801"/>
                    <a:ext cx="44450" cy="38100"/>
                  </a:xfrm>
                  <a:custGeom>
                    <a:avLst/>
                    <a:gdLst>
                      <a:gd name="T0" fmla="*/ 37 w 42"/>
                      <a:gd name="T1" fmla="*/ 20 h 36"/>
                      <a:gd name="T2" fmla="*/ 16 w 42"/>
                      <a:gd name="T3" fmla="*/ 2 h 36"/>
                      <a:gd name="T4" fmla="*/ 2 w 42"/>
                      <a:gd name="T5" fmla="*/ 21 h 36"/>
                      <a:gd name="T6" fmla="*/ 24 w 42"/>
                      <a:gd name="T7" fmla="*/ 34 h 36"/>
                      <a:gd name="T8" fmla="*/ 37 w 42"/>
                      <a:gd name="T9" fmla="*/ 18 h 36"/>
                      <a:gd name="T10" fmla="*/ 36 w 42"/>
                      <a:gd name="T11" fmla="*/ 19 h 36"/>
                      <a:gd name="T12" fmla="*/ 23 w 42"/>
                      <a:gd name="T13" fmla="*/ 33 h 36"/>
                      <a:gd name="T14" fmla="*/ 4 w 42"/>
                      <a:gd name="T15" fmla="*/ 22 h 36"/>
                      <a:gd name="T16" fmla="*/ 15 w 42"/>
                      <a:gd name="T17" fmla="*/ 4 h 36"/>
                      <a:gd name="T18" fmla="*/ 36 w 42"/>
                      <a:gd name="T19" fmla="*/ 20 h 36"/>
                      <a:gd name="T20" fmla="*/ 37 w 42"/>
                      <a:gd name="T21" fmla="*/ 2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2" h="36">
                        <a:moveTo>
                          <a:pt x="37" y="20"/>
                        </a:moveTo>
                        <a:cubicBezTo>
                          <a:pt x="37" y="9"/>
                          <a:pt x="27" y="1"/>
                          <a:pt x="16" y="2"/>
                        </a:cubicBezTo>
                        <a:cubicBezTo>
                          <a:pt x="8" y="3"/>
                          <a:pt x="0" y="13"/>
                          <a:pt x="2" y="21"/>
                        </a:cubicBezTo>
                        <a:cubicBezTo>
                          <a:pt x="5" y="30"/>
                          <a:pt x="14" y="36"/>
                          <a:pt x="24" y="34"/>
                        </a:cubicBezTo>
                        <a:cubicBezTo>
                          <a:pt x="28" y="33"/>
                          <a:pt x="42" y="24"/>
                          <a:pt x="37" y="18"/>
                        </a:cubicBezTo>
                        <a:cubicBezTo>
                          <a:pt x="37" y="17"/>
                          <a:pt x="36" y="18"/>
                          <a:pt x="36" y="19"/>
                        </a:cubicBezTo>
                        <a:cubicBezTo>
                          <a:pt x="40" y="24"/>
                          <a:pt x="27" y="32"/>
                          <a:pt x="23" y="33"/>
                        </a:cubicBezTo>
                        <a:cubicBezTo>
                          <a:pt x="16" y="35"/>
                          <a:pt x="7" y="29"/>
                          <a:pt x="4" y="22"/>
                        </a:cubicBezTo>
                        <a:cubicBezTo>
                          <a:pt x="1" y="15"/>
                          <a:pt x="8" y="7"/>
                          <a:pt x="15" y="4"/>
                        </a:cubicBezTo>
                        <a:cubicBezTo>
                          <a:pt x="25" y="0"/>
                          <a:pt x="35" y="10"/>
                          <a:pt x="36" y="20"/>
                        </a:cubicBezTo>
                        <a:cubicBezTo>
                          <a:pt x="36" y="21"/>
                          <a:pt x="37" y="21"/>
                          <a:pt x="37"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0" name="Freeform 431"/>
                  <p:cNvSpPr/>
                  <p:nvPr/>
                </p:nvSpPr>
                <p:spPr bwMode="auto">
                  <a:xfrm>
                    <a:off x="1017588" y="2735263"/>
                    <a:ext cx="1588" cy="3175"/>
                  </a:xfrm>
                  <a:custGeom>
                    <a:avLst/>
                    <a:gdLst>
                      <a:gd name="T0" fmla="*/ 1 w 2"/>
                      <a:gd name="T1" fmla="*/ 1 h 4"/>
                      <a:gd name="T2" fmla="*/ 1 w 2"/>
                      <a:gd name="T3" fmla="*/ 0 h 4"/>
                      <a:gd name="T4" fmla="*/ 1 w 2"/>
                      <a:gd name="T5" fmla="*/ 0 h 4"/>
                      <a:gd name="T6" fmla="*/ 1 w 2"/>
                      <a:gd name="T7" fmla="*/ 3 h 4"/>
                      <a:gd name="T8" fmla="*/ 2 w 2"/>
                      <a:gd name="T9" fmla="*/ 3 h 4"/>
                      <a:gd name="T10" fmla="*/ 1 w 2"/>
                      <a:gd name="T11" fmla="*/ 0 h 4"/>
                      <a:gd name="T12" fmla="*/ 1 w 2"/>
                      <a:gd name="T13" fmla="*/ 0 h 4"/>
                      <a:gd name="T14" fmla="*/ 1 w 2"/>
                      <a:gd name="T15" fmla="*/ 1 h 4"/>
                      <a:gd name="T16" fmla="*/ 1 w 2"/>
                      <a:gd name="T17"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4">
                        <a:moveTo>
                          <a:pt x="1" y="1"/>
                        </a:moveTo>
                        <a:cubicBezTo>
                          <a:pt x="1" y="1"/>
                          <a:pt x="1" y="0"/>
                          <a:pt x="1" y="0"/>
                        </a:cubicBezTo>
                        <a:cubicBezTo>
                          <a:pt x="1" y="0"/>
                          <a:pt x="1" y="0"/>
                          <a:pt x="1" y="0"/>
                        </a:cubicBezTo>
                        <a:cubicBezTo>
                          <a:pt x="1" y="1"/>
                          <a:pt x="0" y="2"/>
                          <a:pt x="1" y="3"/>
                        </a:cubicBezTo>
                        <a:cubicBezTo>
                          <a:pt x="1" y="4"/>
                          <a:pt x="2" y="4"/>
                          <a:pt x="2" y="3"/>
                        </a:cubicBezTo>
                        <a:cubicBezTo>
                          <a:pt x="1" y="2"/>
                          <a:pt x="1" y="1"/>
                          <a:pt x="1" y="0"/>
                        </a:cubicBezTo>
                        <a:cubicBezTo>
                          <a:pt x="1" y="0"/>
                          <a:pt x="1" y="0"/>
                          <a:pt x="1" y="0"/>
                        </a:cubicBezTo>
                        <a:cubicBezTo>
                          <a:pt x="1" y="0"/>
                          <a:pt x="1" y="1"/>
                          <a:pt x="1"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1" name="Freeform 432"/>
                  <p:cNvSpPr/>
                  <p:nvPr/>
                </p:nvSpPr>
                <p:spPr bwMode="auto">
                  <a:xfrm>
                    <a:off x="1017588" y="2738438"/>
                    <a:ext cx="7938" cy="0"/>
                  </a:xfrm>
                  <a:custGeom>
                    <a:avLst/>
                    <a:gdLst>
                      <a:gd name="T0" fmla="*/ 1 w 7"/>
                      <a:gd name="T1" fmla="*/ 1 h 1"/>
                      <a:gd name="T2" fmla="*/ 7 w 7"/>
                      <a:gd name="T3" fmla="*/ 1 h 1"/>
                      <a:gd name="T4" fmla="*/ 7 w 7"/>
                      <a:gd name="T5" fmla="*/ 0 h 1"/>
                      <a:gd name="T6" fmla="*/ 1 w 7"/>
                      <a:gd name="T7" fmla="*/ 0 h 1"/>
                      <a:gd name="T8" fmla="*/ 1 w 7"/>
                      <a:gd name="T9" fmla="*/ 1 h 1"/>
                    </a:gdLst>
                    <a:ahLst/>
                    <a:cxnLst>
                      <a:cxn ang="0">
                        <a:pos x="T0" y="T1"/>
                      </a:cxn>
                      <a:cxn ang="0">
                        <a:pos x="T2" y="T3"/>
                      </a:cxn>
                      <a:cxn ang="0">
                        <a:pos x="T4" y="T5"/>
                      </a:cxn>
                      <a:cxn ang="0">
                        <a:pos x="T6" y="T7"/>
                      </a:cxn>
                      <a:cxn ang="0">
                        <a:pos x="T8" y="T9"/>
                      </a:cxn>
                    </a:cxnLst>
                    <a:rect l="0" t="0" r="r" b="b"/>
                    <a:pathLst>
                      <a:path w="7" h="1">
                        <a:moveTo>
                          <a:pt x="1" y="1"/>
                        </a:moveTo>
                        <a:cubicBezTo>
                          <a:pt x="3" y="1"/>
                          <a:pt x="5" y="1"/>
                          <a:pt x="7" y="1"/>
                        </a:cubicBezTo>
                        <a:cubicBezTo>
                          <a:pt x="7" y="1"/>
                          <a:pt x="7" y="0"/>
                          <a:pt x="7" y="0"/>
                        </a:cubicBezTo>
                        <a:cubicBezTo>
                          <a:pt x="5" y="0"/>
                          <a:pt x="3" y="0"/>
                          <a:pt x="1" y="0"/>
                        </a:cubicBezTo>
                        <a:cubicBezTo>
                          <a:pt x="0" y="0"/>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2" name="Freeform 433"/>
                  <p:cNvSpPr/>
                  <p:nvPr/>
                </p:nvSpPr>
                <p:spPr bwMode="auto">
                  <a:xfrm>
                    <a:off x="1017588" y="2733676"/>
                    <a:ext cx="9525" cy="4763"/>
                  </a:xfrm>
                  <a:custGeom>
                    <a:avLst/>
                    <a:gdLst>
                      <a:gd name="T0" fmla="*/ 1 w 9"/>
                      <a:gd name="T1" fmla="*/ 1 h 5"/>
                      <a:gd name="T2" fmla="*/ 6 w 9"/>
                      <a:gd name="T3" fmla="*/ 1 h 5"/>
                      <a:gd name="T4" fmla="*/ 8 w 9"/>
                      <a:gd name="T5" fmla="*/ 2 h 5"/>
                      <a:gd name="T6" fmla="*/ 8 w 9"/>
                      <a:gd name="T7" fmla="*/ 5 h 5"/>
                      <a:gd name="T8" fmla="*/ 8 w 9"/>
                      <a:gd name="T9" fmla="*/ 4 h 5"/>
                      <a:gd name="T10" fmla="*/ 7 w 9"/>
                      <a:gd name="T11" fmla="*/ 4 h 5"/>
                      <a:gd name="T12" fmla="*/ 7 w 9"/>
                      <a:gd name="T13" fmla="*/ 5 h 5"/>
                      <a:gd name="T14" fmla="*/ 8 w 9"/>
                      <a:gd name="T15" fmla="*/ 5 h 5"/>
                      <a:gd name="T16" fmla="*/ 9 w 9"/>
                      <a:gd name="T17" fmla="*/ 5 h 5"/>
                      <a:gd name="T18" fmla="*/ 9 w 9"/>
                      <a:gd name="T19" fmla="*/ 1 h 5"/>
                      <a:gd name="T20" fmla="*/ 7 w 9"/>
                      <a:gd name="T21" fmla="*/ 0 h 5"/>
                      <a:gd name="T22" fmla="*/ 1 w 9"/>
                      <a:gd name="T23" fmla="*/ 1 h 5"/>
                      <a:gd name="T24" fmla="*/ 1 w 9"/>
                      <a:gd name="T25"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 h="5">
                        <a:moveTo>
                          <a:pt x="1" y="1"/>
                        </a:moveTo>
                        <a:cubicBezTo>
                          <a:pt x="2" y="1"/>
                          <a:pt x="4" y="1"/>
                          <a:pt x="6" y="1"/>
                        </a:cubicBezTo>
                        <a:cubicBezTo>
                          <a:pt x="6" y="1"/>
                          <a:pt x="8" y="1"/>
                          <a:pt x="8" y="2"/>
                        </a:cubicBezTo>
                        <a:cubicBezTo>
                          <a:pt x="8" y="3"/>
                          <a:pt x="8" y="4"/>
                          <a:pt x="8" y="5"/>
                        </a:cubicBezTo>
                        <a:cubicBezTo>
                          <a:pt x="8" y="5"/>
                          <a:pt x="8" y="4"/>
                          <a:pt x="8" y="4"/>
                        </a:cubicBezTo>
                        <a:cubicBezTo>
                          <a:pt x="8" y="4"/>
                          <a:pt x="7" y="4"/>
                          <a:pt x="7" y="4"/>
                        </a:cubicBezTo>
                        <a:cubicBezTo>
                          <a:pt x="6" y="4"/>
                          <a:pt x="6" y="5"/>
                          <a:pt x="7" y="5"/>
                        </a:cubicBezTo>
                        <a:cubicBezTo>
                          <a:pt x="7" y="5"/>
                          <a:pt x="8" y="5"/>
                          <a:pt x="8" y="5"/>
                        </a:cubicBezTo>
                        <a:cubicBezTo>
                          <a:pt x="9" y="5"/>
                          <a:pt x="9" y="5"/>
                          <a:pt x="9" y="5"/>
                        </a:cubicBezTo>
                        <a:cubicBezTo>
                          <a:pt x="9" y="4"/>
                          <a:pt x="9" y="2"/>
                          <a:pt x="9" y="1"/>
                        </a:cubicBezTo>
                        <a:cubicBezTo>
                          <a:pt x="8" y="1"/>
                          <a:pt x="7" y="1"/>
                          <a:pt x="7" y="0"/>
                        </a:cubicBezTo>
                        <a:cubicBezTo>
                          <a:pt x="5" y="0"/>
                          <a:pt x="2" y="0"/>
                          <a:pt x="1" y="1"/>
                        </a:cubicBezTo>
                        <a:cubicBezTo>
                          <a:pt x="0" y="1"/>
                          <a:pt x="1" y="2"/>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3" name="Freeform 434"/>
                  <p:cNvSpPr/>
                  <p:nvPr/>
                </p:nvSpPr>
                <p:spPr bwMode="auto">
                  <a:xfrm>
                    <a:off x="1025525" y="2735263"/>
                    <a:ext cx="4763" cy="3175"/>
                  </a:xfrm>
                  <a:custGeom>
                    <a:avLst/>
                    <a:gdLst>
                      <a:gd name="T0" fmla="*/ 1 w 4"/>
                      <a:gd name="T1" fmla="*/ 1 h 2"/>
                      <a:gd name="T2" fmla="*/ 3 w 4"/>
                      <a:gd name="T3" fmla="*/ 1 h 2"/>
                      <a:gd name="T4" fmla="*/ 3 w 4"/>
                      <a:gd name="T5" fmla="*/ 0 h 2"/>
                      <a:gd name="T6" fmla="*/ 1 w 4"/>
                      <a:gd name="T7" fmla="*/ 0 h 2"/>
                      <a:gd name="T8" fmla="*/ 1 w 4"/>
                      <a:gd name="T9" fmla="*/ 1 h 2"/>
                    </a:gdLst>
                    <a:ahLst/>
                    <a:cxnLst>
                      <a:cxn ang="0">
                        <a:pos x="T0" y="T1"/>
                      </a:cxn>
                      <a:cxn ang="0">
                        <a:pos x="T2" y="T3"/>
                      </a:cxn>
                      <a:cxn ang="0">
                        <a:pos x="T4" y="T5"/>
                      </a:cxn>
                      <a:cxn ang="0">
                        <a:pos x="T6" y="T7"/>
                      </a:cxn>
                      <a:cxn ang="0">
                        <a:pos x="T8" y="T9"/>
                      </a:cxn>
                    </a:cxnLst>
                    <a:rect l="0" t="0" r="r" b="b"/>
                    <a:pathLst>
                      <a:path w="4" h="2">
                        <a:moveTo>
                          <a:pt x="1" y="1"/>
                        </a:moveTo>
                        <a:cubicBezTo>
                          <a:pt x="2" y="1"/>
                          <a:pt x="2" y="1"/>
                          <a:pt x="3" y="1"/>
                        </a:cubicBezTo>
                        <a:cubicBezTo>
                          <a:pt x="4" y="1"/>
                          <a:pt x="4" y="0"/>
                          <a:pt x="3" y="0"/>
                        </a:cubicBezTo>
                        <a:cubicBezTo>
                          <a:pt x="2" y="0"/>
                          <a:pt x="1" y="0"/>
                          <a:pt x="1" y="0"/>
                        </a:cubicBezTo>
                        <a:cubicBezTo>
                          <a:pt x="0" y="1"/>
                          <a:pt x="0" y="2"/>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4" name="Freeform 435"/>
                  <p:cNvSpPr/>
                  <p:nvPr/>
                </p:nvSpPr>
                <p:spPr bwMode="auto">
                  <a:xfrm>
                    <a:off x="1028700" y="2733676"/>
                    <a:ext cx="9525" cy="6350"/>
                  </a:xfrm>
                  <a:custGeom>
                    <a:avLst/>
                    <a:gdLst>
                      <a:gd name="T0" fmla="*/ 2 w 9"/>
                      <a:gd name="T1" fmla="*/ 5 h 6"/>
                      <a:gd name="T2" fmla="*/ 1 w 9"/>
                      <a:gd name="T3" fmla="*/ 1 h 6"/>
                      <a:gd name="T4" fmla="*/ 1 w 9"/>
                      <a:gd name="T5" fmla="*/ 2 h 6"/>
                      <a:gd name="T6" fmla="*/ 5 w 9"/>
                      <a:gd name="T7" fmla="*/ 2 h 6"/>
                      <a:gd name="T8" fmla="*/ 9 w 9"/>
                      <a:gd name="T9" fmla="*/ 1 h 6"/>
                      <a:gd name="T10" fmla="*/ 8 w 9"/>
                      <a:gd name="T11" fmla="*/ 1 h 6"/>
                      <a:gd name="T12" fmla="*/ 8 w 9"/>
                      <a:gd name="T13" fmla="*/ 4 h 6"/>
                      <a:gd name="T14" fmla="*/ 9 w 9"/>
                      <a:gd name="T15" fmla="*/ 4 h 6"/>
                      <a:gd name="T16" fmla="*/ 1 w 9"/>
                      <a:gd name="T17" fmla="*/ 4 h 6"/>
                      <a:gd name="T18" fmla="*/ 1 w 9"/>
                      <a:gd name="T19" fmla="*/ 5 h 6"/>
                      <a:gd name="T20" fmla="*/ 9 w 9"/>
                      <a:gd name="T21" fmla="*/ 5 h 6"/>
                      <a:gd name="T22" fmla="*/ 9 w 9"/>
                      <a:gd name="T23" fmla="*/ 4 h 6"/>
                      <a:gd name="T24" fmla="*/ 9 w 9"/>
                      <a:gd name="T25" fmla="*/ 1 h 6"/>
                      <a:gd name="T26" fmla="*/ 9 w 9"/>
                      <a:gd name="T27" fmla="*/ 0 h 6"/>
                      <a:gd name="T28" fmla="*/ 5 w 9"/>
                      <a:gd name="T29" fmla="*/ 1 h 6"/>
                      <a:gd name="T30" fmla="*/ 1 w 9"/>
                      <a:gd name="T31" fmla="*/ 1 h 6"/>
                      <a:gd name="T32" fmla="*/ 0 w 9"/>
                      <a:gd name="T33" fmla="*/ 1 h 6"/>
                      <a:gd name="T34" fmla="*/ 1 w 9"/>
                      <a:gd name="T35" fmla="*/ 5 h 6"/>
                      <a:gd name="T36" fmla="*/ 2 w 9"/>
                      <a:gd name="T37"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 h="6">
                        <a:moveTo>
                          <a:pt x="2" y="5"/>
                        </a:moveTo>
                        <a:cubicBezTo>
                          <a:pt x="2" y="4"/>
                          <a:pt x="1" y="2"/>
                          <a:pt x="1" y="1"/>
                        </a:cubicBezTo>
                        <a:cubicBezTo>
                          <a:pt x="1" y="1"/>
                          <a:pt x="1" y="1"/>
                          <a:pt x="1" y="2"/>
                        </a:cubicBezTo>
                        <a:cubicBezTo>
                          <a:pt x="2" y="2"/>
                          <a:pt x="3" y="2"/>
                          <a:pt x="5" y="2"/>
                        </a:cubicBezTo>
                        <a:cubicBezTo>
                          <a:pt x="6" y="2"/>
                          <a:pt x="7" y="1"/>
                          <a:pt x="9" y="1"/>
                        </a:cubicBezTo>
                        <a:cubicBezTo>
                          <a:pt x="9" y="1"/>
                          <a:pt x="9" y="1"/>
                          <a:pt x="8" y="1"/>
                        </a:cubicBezTo>
                        <a:cubicBezTo>
                          <a:pt x="8" y="2"/>
                          <a:pt x="8" y="3"/>
                          <a:pt x="8" y="4"/>
                        </a:cubicBezTo>
                        <a:cubicBezTo>
                          <a:pt x="8" y="4"/>
                          <a:pt x="9" y="4"/>
                          <a:pt x="9" y="4"/>
                        </a:cubicBezTo>
                        <a:cubicBezTo>
                          <a:pt x="6" y="4"/>
                          <a:pt x="4" y="5"/>
                          <a:pt x="1" y="4"/>
                        </a:cubicBezTo>
                        <a:cubicBezTo>
                          <a:pt x="0" y="4"/>
                          <a:pt x="0" y="5"/>
                          <a:pt x="1" y="5"/>
                        </a:cubicBezTo>
                        <a:cubicBezTo>
                          <a:pt x="4" y="6"/>
                          <a:pt x="6" y="5"/>
                          <a:pt x="9" y="5"/>
                        </a:cubicBezTo>
                        <a:cubicBezTo>
                          <a:pt x="9" y="4"/>
                          <a:pt x="9" y="4"/>
                          <a:pt x="9" y="4"/>
                        </a:cubicBezTo>
                        <a:cubicBezTo>
                          <a:pt x="9" y="3"/>
                          <a:pt x="9" y="2"/>
                          <a:pt x="9" y="1"/>
                        </a:cubicBezTo>
                        <a:cubicBezTo>
                          <a:pt x="9" y="0"/>
                          <a:pt x="9" y="0"/>
                          <a:pt x="9" y="0"/>
                        </a:cubicBezTo>
                        <a:cubicBezTo>
                          <a:pt x="8" y="0"/>
                          <a:pt x="6" y="1"/>
                          <a:pt x="5" y="1"/>
                        </a:cubicBezTo>
                        <a:cubicBezTo>
                          <a:pt x="4" y="1"/>
                          <a:pt x="2" y="1"/>
                          <a:pt x="1" y="1"/>
                        </a:cubicBezTo>
                        <a:cubicBezTo>
                          <a:pt x="1" y="1"/>
                          <a:pt x="0" y="1"/>
                          <a:pt x="0" y="1"/>
                        </a:cubicBezTo>
                        <a:cubicBezTo>
                          <a:pt x="0" y="2"/>
                          <a:pt x="1" y="4"/>
                          <a:pt x="1" y="5"/>
                        </a:cubicBezTo>
                        <a:cubicBezTo>
                          <a:pt x="1" y="6"/>
                          <a:pt x="2" y="6"/>
                          <a:pt x="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5" name="Freeform 436"/>
                  <p:cNvSpPr/>
                  <p:nvPr/>
                </p:nvSpPr>
                <p:spPr bwMode="auto">
                  <a:xfrm>
                    <a:off x="1038225" y="2732088"/>
                    <a:ext cx="9525" cy="4763"/>
                  </a:xfrm>
                  <a:custGeom>
                    <a:avLst/>
                    <a:gdLst>
                      <a:gd name="T0" fmla="*/ 1 w 9"/>
                      <a:gd name="T1" fmla="*/ 5 h 5"/>
                      <a:gd name="T2" fmla="*/ 4 w 9"/>
                      <a:gd name="T3" fmla="*/ 4 h 5"/>
                      <a:gd name="T4" fmla="*/ 8 w 9"/>
                      <a:gd name="T5" fmla="*/ 1 h 5"/>
                      <a:gd name="T6" fmla="*/ 8 w 9"/>
                      <a:gd name="T7" fmla="*/ 1 h 5"/>
                      <a:gd name="T8" fmla="*/ 4 w 9"/>
                      <a:gd name="T9" fmla="*/ 3 h 5"/>
                      <a:gd name="T10" fmla="*/ 1 w 9"/>
                      <a:gd name="T11" fmla="*/ 4 h 5"/>
                      <a:gd name="T12" fmla="*/ 1 w 9"/>
                      <a:gd name="T13" fmla="*/ 5 h 5"/>
                    </a:gdLst>
                    <a:ahLst/>
                    <a:cxnLst>
                      <a:cxn ang="0">
                        <a:pos x="T0" y="T1"/>
                      </a:cxn>
                      <a:cxn ang="0">
                        <a:pos x="T2" y="T3"/>
                      </a:cxn>
                      <a:cxn ang="0">
                        <a:pos x="T4" y="T5"/>
                      </a:cxn>
                      <a:cxn ang="0">
                        <a:pos x="T6" y="T7"/>
                      </a:cxn>
                      <a:cxn ang="0">
                        <a:pos x="T8" y="T9"/>
                      </a:cxn>
                      <a:cxn ang="0">
                        <a:pos x="T10" y="T11"/>
                      </a:cxn>
                      <a:cxn ang="0">
                        <a:pos x="T12" y="T13"/>
                      </a:cxn>
                    </a:cxnLst>
                    <a:rect l="0" t="0" r="r" b="b"/>
                    <a:pathLst>
                      <a:path w="9" h="5">
                        <a:moveTo>
                          <a:pt x="1" y="5"/>
                        </a:moveTo>
                        <a:cubicBezTo>
                          <a:pt x="2" y="5"/>
                          <a:pt x="3" y="4"/>
                          <a:pt x="4" y="4"/>
                        </a:cubicBezTo>
                        <a:cubicBezTo>
                          <a:pt x="5" y="3"/>
                          <a:pt x="7" y="2"/>
                          <a:pt x="8" y="1"/>
                        </a:cubicBezTo>
                        <a:cubicBezTo>
                          <a:pt x="9" y="1"/>
                          <a:pt x="8" y="0"/>
                          <a:pt x="8" y="1"/>
                        </a:cubicBezTo>
                        <a:cubicBezTo>
                          <a:pt x="6" y="1"/>
                          <a:pt x="5" y="2"/>
                          <a:pt x="4" y="3"/>
                        </a:cubicBezTo>
                        <a:cubicBezTo>
                          <a:pt x="3" y="3"/>
                          <a:pt x="2" y="4"/>
                          <a:pt x="1" y="4"/>
                        </a:cubicBezTo>
                        <a:cubicBezTo>
                          <a:pt x="0" y="4"/>
                          <a:pt x="0" y="5"/>
                          <a:pt x="1"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6" name="Freeform 437"/>
                  <p:cNvSpPr/>
                  <p:nvPr/>
                </p:nvSpPr>
                <p:spPr bwMode="auto">
                  <a:xfrm>
                    <a:off x="1009650" y="2735263"/>
                    <a:ext cx="9525" cy="1588"/>
                  </a:xfrm>
                  <a:custGeom>
                    <a:avLst/>
                    <a:gdLst>
                      <a:gd name="T0" fmla="*/ 7 w 8"/>
                      <a:gd name="T1" fmla="*/ 1 h 2"/>
                      <a:gd name="T2" fmla="*/ 1 w 8"/>
                      <a:gd name="T3" fmla="*/ 0 h 2"/>
                      <a:gd name="T4" fmla="*/ 1 w 8"/>
                      <a:gd name="T5" fmla="*/ 1 h 2"/>
                      <a:gd name="T6" fmla="*/ 7 w 8"/>
                      <a:gd name="T7" fmla="*/ 2 h 2"/>
                      <a:gd name="T8" fmla="*/ 7 w 8"/>
                      <a:gd name="T9" fmla="*/ 1 h 2"/>
                    </a:gdLst>
                    <a:ahLst/>
                    <a:cxnLst>
                      <a:cxn ang="0">
                        <a:pos x="T0" y="T1"/>
                      </a:cxn>
                      <a:cxn ang="0">
                        <a:pos x="T2" y="T3"/>
                      </a:cxn>
                      <a:cxn ang="0">
                        <a:pos x="T4" y="T5"/>
                      </a:cxn>
                      <a:cxn ang="0">
                        <a:pos x="T6" y="T7"/>
                      </a:cxn>
                      <a:cxn ang="0">
                        <a:pos x="T8" y="T9"/>
                      </a:cxn>
                    </a:cxnLst>
                    <a:rect l="0" t="0" r="r" b="b"/>
                    <a:pathLst>
                      <a:path w="8" h="2">
                        <a:moveTo>
                          <a:pt x="7" y="1"/>
                        </a:moveTo>
                        <a:cubicBezTo>
                          <a:pt x="5" y="1"/>
                          <a:pt x="3" y="0"/>
                          <a:pt x="1" y="0"/>
                        </a:cubicBezTo>
                        <a:cubicBezTo>
                          <a:pt x="0" y="0"/>
                          <a:pt x="0" y="0"/>
                          <a:pt x="1" y="1"/>
                        </a:cubicBezTo>
                        <a:cubicBezTo>
                          <a:pt x="3" y="1"/>
                          <a:pt x="5" y="2"/>
                          <a:pt x="7" y="2"/>
                        </a:cubicBezTo>
                        <a:cubicBezTo>
                          <a:pt x="8" y="2"/>
                          <a:pt x="8" y="1"/>
                          <a:pt x="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7" name="Freeform 438"/>
                  <p:cNvSpPr/>
                  <p:nvPr/>
                </p:nvSpPr>
                <p:spPr bwMode="auto">
                  <a:xfrm>
                    <a:off x="1017588" y="2684463"/>
                    <a:ext cx="23813" cy="28575"/>
                  </a:xfrm>
                  <a:custGeom>
                    <a:avLst/>
                    <a:gdLst>
                      <a:gd name="T0" fmla="*/ 13 w 23"/>
                      <a:gd name="T1" fmla="*/ 13 h 27"/>
                      <a:gd name="T2" fmla="*/ 10 w 23"/>
                      <a:gd name="T3" fmla="*/ 2 h 27"/>
                      <a:gd name="T4" fmla="*/ 20 w 23"/>
                      <a:gd name="T5" fmla="*/ 11 h 27"/>
                      <a:gd name="T6" fmla="*/ 11 w 23"/>
                      <a:gd name="T7" fmla="*/ 27 h 27"/>
                      <a:gd name="T8" fmla="*/ 12 w 23"/>
                      <a:gd name="T9" fmla="*/ 27 h 27"/>
                      <a:gd name="T10" fmla="*/ 21 w 23"/>
                      <a:gd name="T11" fmla="*/ 8 h 27"/>
                      <a:gd name="T12" fmla="*/ 11 w 23"/>
                      <a:gd name="T13" fmla="*/ 1 h 27"/>
                      <a:gd name="T14" fmla="*/ 13 w 23"/>
                      <a:gd name="T15" fmla="*/ 14 h 27"/>
                      <a:gd name="T16" fmla="*/ 13 w 23"/>
                      <a:gd name="T17" fmla="*/ 1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27">
                        <a:moveTo>
                          <a:pt x="13" y="13"/>
                        </a:moveTo>
                        <a:cubicBezTo>
                          <a:pt x="5" y="16"/>
                          <a:pt x="2" y="4"/>
                          <a:pt x="10" y="2"/>
                        </a:cubicBezTo>
                        <a:cubicBezTo>
                          <a:pt x="16" y="0"/>
                          <a:pt x="21" y="6"/>
                          <a:pt x="20" y="11"/>
                        </a:cubicBezTo>
                        <a:cubicBezTo>
                          <a:pt x="18" y="18"/>
                          <a:pt x="10" y="19"/>
                          <a:pt x="11" y="27"/>
                        </a:cubicBezTo>
                        <a:cubicBezTo>
                          <a:pt x="11" y="27"/>
                          <a:pt x="12" y="27"/>
                          <a:pt x="12" y="27"/>
                        </a:cubicBezTo>
                        <a:cubicBezTo>
                          <a:pt x="10" y="19"/>
                          <a:pt x="23" y="16"/>
                          <a:pt x="21" y="8"/>
                        </a:cubicBezTo>
                        <a:cubicBezTo>
                          <a:pt x="20" y="3"/>
                          <a:pt x="16" y="0"/>
                          <a:pt x="11" y="1"/>
                        </a:cubicBezTo>
                        <a:cubicBezTo>
                          <a:pt x="0" y="1"/>
                          <a:pt x="4" y="17"/>
                          <a:pt x="13" y="14"/>
                        </a:cubicBezTo>
                        <a:cubicBezTo>
                          <a:pt x="14" y="13"/>
                          <a:pt x="14" y="13"/>
                          <a:pt x="13"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8" name="Freeform 439"/>
                  <p:cNvSpPr/>
                  <p:nvPr/>
                </p:nvSpPr>
                <p:spPr bwMode="auto">
                  <a:xfrm>
                    <a:off x="1025525" y="2713038"/>
                    <a:ext cx="9525" cy="6350"/>
                  </a:xfrm>
                  <a:custGeom>
                    <a:avLst/>
                    <a:gdLst>
                      <a:gd name="T0" fmla="*/ 7 w 9"/>
                      <a:gd name="T1" fmla="*/ 1 h 6"/>
                      <a:gd name="T2" fmla="*/ 2 w 9"/>
                      <a:gd name="T3" fmla="*/ 4 h 6"/>
                      <a:gd name="T4" fmla="*/ 8 w 9"/>
                      <a:gd name="T5" fmla="*/ 1 h 6"/>
                      <a:gd name="T6" fmla="*/ 7 w 9"/>
                      <a:gd name="T7" fmla="*/ 1 h 6"/>
                      <a:gd name="T8" fmla="*/ 4 w 9"/>
                      <a:gd name="T9" fmla="*/ 4 h 6"/>
                      <a:gd name="T10" fmla="*/ 3 w 9"/>
                      <a:gd name="T11" fmla="*/ 2 h 6"/>
                      <a:gd name="T12" fmla="*/ 6 w 9"/>
                      <a:gd name="T13" fmla="*/ 2 h 6"/>
                      <a:gd name="T14" fmla="*/ 7 w 9"/>
                      <a:gd name="T15" fmla="*/ 1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6">
                        <a:moveTo>
                          <a:pt x="7" y="1"/>
                        </a:moveTo>
                        <a:cubicBezTo>
                          <a:pt x="5" y="0"/>
                          <a:pt x="0" y="1"/>
                          <a:pt x="2" y="4"/>
                        </a:cubicBezTo>
                        <a:cubicBezTo>
                          <a:pt x="4" y="6"/>
                          <a:pt x="9" y="4"/>
                          <a:pt x="8" y="1"/>
                        </a:cubicBezTo>
                        <a:cubicBezTo>
                          <a:pt x="8" y="0"/>
                          <a:pt x="7" y="1"/>
                          <a:pt x="7" y="1"/>
                        </a:cubicBezTo>
                        <a:cubicBezTo>
                          <a:pt x="8" y="3"/>
                          <a:pt x="5" y="4"/>
                          <a:pt x="4" y="4"/>
                        </a:cubicBezTo>
                        <a:cubicBezTo>
                          <a:pt x="3" y="3"/>
                          <a:pt x="2" y="2"/>
                          <a:pt x="3" y="2"/>
                        </a:cubicBezTo>
                        <a:cubicBezTo>
                          <a:pt x="4" y="2"/>
                          <a:pt x="5" y="1"/>
                          <a:pt x="6" y="2"/>
                        </a:cubicBezTo>
                        <a:cubicBezTo>
                          <a:pt x="6" y="2"/>
                          <a:pt x="7" y="2"/>
                          <a:pt x="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9" name="Freeform 440"/>
                  <p:cNvSpPr/>
                  <p:nvPr/>
                </p:nvSpPr>
                <p:spPr bwMode="auto">
                  <a:xfrm>
                    <a:off x="1019175" y="2735263"/>
                    <a:ext cx="1588" cy="0"/>
                  </a:xfrm>
                  <a:custGeom>
                    <a:avLst/>
                    <a:gdLst>
                      <a:gd name="T0" fmla="*/ 0 w 1"/>
                      <a:gd name="T1" fmla="*/ 1 h 1"/>
                      <a:gd name="T2" fmla="*/ 1 w 1"/>
                      <a:gd name="T3" fmla="*/ 0 h 1"/>
                      <a:gd name="T4" fmla="*/ 1 w 1"/>
                      <a:gd name="T5" fmla="*/ 0 h 1"/>
                      <a:gd name="T6" fmla="*/ 0 w 1"/>
                      <a:gd name="T7" fmla="*/ 0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cubicBezTo>
                          <a:pt x="0" y="0"/>
                          <a:pt x="1" y="0"/>
                          <a:pt x="1" y="0"/>
                        </a:cubicBezTo>
                        <a:cubicBezTo>
                          <a:pt x="1" y="0"/>
                          <a:pt x="1" y="0"/>
                          <a:pt x="1" y="0"/>
                        </a:cubicBezTo>
                        <a:cubicBezTo>
                          <a:pt x="0" y="0"/>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0" name="Freeform 441"/>
                  <p:cNvSpPr/>
                  <p:nvPr/>
                </p:nvSpPr>
                <p:spPr bwMode="auto">
                  <a:xfrm>
                    <a:off x="1019175" y="2735263"/>
                    <a:ext cx="1588" cy="3175"/>
                  </a:xfrm>
                  <a:custGeom>
                    <a:avLst/>
                    <a:gdLst>
                      <a:gd name="T0" fmla="*/ 0 w 2"/>
                      <a:gd name="T1" fmla="*/ 1 h 2"/>
                      <a:gd name="T2" fmla="*/ 2 w 2"/>
                      <a:gd name="T3" fmla="*/ 0 h 2"/>
                      <a:gd name="T4" fmla="*/ 2 w 2"/>
                      <a:gd name="T5" fmla="*/ 0 h 2"/>
                      <a:gd name="T6" fmla="*/ 0 w 2"/>
                      <a:gd name="T7" fmla="*/ 1 h 2"/>
                      <a:gd name="T8" fmla="*/ 0 w 2"/>
                      <a:gd name="T9" fmla="*/ 1 h 2"/>
                    </a:gdLst>
                    <a:ahLst/>
                    <a:cxnLst>
                      <a:cxn ang="0">
                        <a:pos x="T0" y="T1"/>
                      </a:cxn>
                      <a:cxn ang="0">
                        <a:pos x="T2" y="T3"/>
                      </a:cxn>
                      <a:cxn ang="0">
                        <a:pos x="T4" y="T5"/>
                      </a:cxn>
                      <a:cxn ang="0">
                        <a:pos x="T6" y="T7"/>
                      </a:cxn>
                      <a:cxn ang="0">
                        <a:pos x="T8" y="T9"/>
                      </a:cxn>
                    </a:cxnLst>
                    <a:rect l="0" t="0" r="r" b="b"/>
                    <a:pathLst>
                      <a:path w="2" h="2">
                        <a:moveTo>
                          <a:pt x="0" y="1"/>
                        </a:moveTo>
                        <a:cubicBezTo>
                          <a:pt x="1" y="1"/>
                          <a:pt x="1" y="1"/>
                          <a:pt x="2" y="0"/>
                        </a:cubicBezTo>
                        <a:cubicBezTo>
                          <a:pt x="2" y="0"/>
                          <a:pt x="2" y="0"/>
                          <a:pt x="2" y="0"/>
                        </a:cubicBezTo>
                        <a:cubicBezTo>
                          <a:pt x="1" y="0"/>
                          <a:pt x="0" y="1"/>
                          <a:pt x="0" y="1"/>
                        </a:cubicBezTo>
                        <a:cubicBezTo>
                          <a:pt x="0" y="1"/>
                          <a:pt x="0" y="2"/>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1" name="Freeform 442"/>
                  <p:cNvSpPr/>
                  <p:nvPr/>
                </p:nvSpPr>
                <p:spPr bwMode="auto">
                  <a:xfrm>
                    <a:off x="1017588" y="2735263"/>
                    <a:ext cx="4763" cy="3175"/>
                  </a:xfrm>
                  <a:custGeom>
                    <a:avLst/>
                    <a:gdLst>
                      <a:gd name="T0" fmla="*/ 1 w 4"/>
                      <a:gd name="T1" fmla="*/ 3 h 3"/>
                      <a:gd name="T2" fmla="*/ 4 w 4"/>
                      <a:gd name="T3" fmla="*/ 0 h 3"/>
                      <a:gd name="T4" fmla="*/ 4 w 4"/>
                      <a:gd name="T5" fmla="*/ 0 h 3"/>
                      <a:gd name="T6" fmla="*/ 1 w 4"/>
                      <a:gd name="T7" fmla="*/ 3 h 3"/>
                      <a:gd name="T8" fmla="*/ 1 w 4"/>
                      <a:gd name="T9" fmla="*/ 3 h 3"/>
                    </a:gdLst>
                    <a:ahLst/>
                    <a:cxnLst>
                      <a:cxn ang="0">
                        <a:pos x="T0" y="T1"/>
                      </a:cxn>
                      <a:cxn ang="0">
                        <a:pos x="T2" y="T3"/>
                      </a:cxn>
                      <a:cxn ang="0">
                        <a:pos x="T4" y="T5"/>
                      </a:cxn>
                      <a:cxn ang="0">
                        <a:pos x="T6" y="T7"/>
                      </a:cxn>
                      <a:cxn ang="0">
                        <a:pos x="T8" y="T9"/>
                      </a:cxn>
                    </a:cxnLst>
                    <a:rect l="0" t="0" r="r" b="b"/>
                    <a:pathLst>
                      <a:path w="4" h="3">
                        <a:moveTo>
                          <a:pt x="1" y="3"/>
                        </a:moveTo>
                        <a:cubicBezTo>
                          <a:pt x="2" y="2"/>
                          <a:pt x="3" y="1"/>
                          <a:pt x="4" y="0"/>
                        </a:cubicBezTo>
                        <a:cubicBezTo>
                          <a:pt x="4" y="0"/>
                          <a:pt x="4" y="0"/>
                          <a:pt x="4" y="0"/>
                        </a:cubicBezTo>
                        <a:cubicBezTo>
                          <a:pt x="3" y="1"/>
                          <a:pt x="2" y="2"/>
                          <a:pt x="1" y="3"/>
                        </a:cubicBezTo>
                        <a:cubicBezTo>
                          <a:pt x="0" y="3"/>
                          <a:pt x="1" y="3"/>
                          <a:pt x="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2" name="Freeform 443"/>
                  <p:cNvSpPr/>
                  <p:nvPr/>
                </p:nvSpPr>
                <p:spPr bwMode="auto">
                  <a:xfrm>
                    <a:off x="1019175" y="2735263"/>
                    <a:ext cx="3175" cy="3175"/>
                  </a:xfrm>
                  <a:custGeom>
                    <a:avLst/>
                    <a:gdLst>
                      <a:gd name="T0" fmla="*/ 0 w 4"/>
                      <a:gd name="T1" fmla="*/ 4 h 4"/>
                      <a:gd name="T2" fmla="*/ 4 w 4"/>
                      <a:gd name="T3" fmla="*/ 1 h 4"/>
                      <a:gd name="T4" fmla="*/ 4 w 4"/>
                      <a:gd name="T5" fmla="*/ 0 h 4"/>
                      <a:gd name="T6" fmla="*/ 0 w 4"/>
                      <a:gd name="T7" fmla="*/ 3 h 4"/>
                      <a:gd name="T8" fmla="*/ 0 w 4"/>
                      <a:gd name="T9" fmla="*/ 4 h 4"/>
                    </a:gdLst>
                    <a:ahLst/>
                    <a:cxnLst>
                      <a:cxn ang="0">
                        <a:pos x="T0" y="T1"/>
                      </a:cxn>
                      <a:cxn ang="0">
                        <a:pos x="T2" y="T3"/>
                      </a:cxn>
                      <a:cxn ang="0">
                        <a:pos x="T4" y="T5"/>
                      </a:cxn>
                      <a:cxn ang="0">
                        <a:pos x="T6" y="T7"/>
                      </a:cxn>
                      <a:cxn ang="0">
                        <a:pos x="T8" y="T9"/>
                      </a:cxn>
                    </a:cxnLst>
                    <a:rect l="0" t="0" r="r" b="b"/>
                    <a:pathLst>
                      <a:path w="4" h="4">
                        <a:moveTo>
                          <a:pt x="0" y="4"/>
                        </a:moveTo>
                        <a:cubicBezTo>
                          <a:pt x="1" y="3"/>
                          <a:pt x="3" y="2"/>
                          <a:pt x="4" y="1"/>
                        </a:cubicBezTo>
                        <a:cubicBezTo>
                          <a:pt x="4" y="1"/>
                          <a:pt x="4" y="0"/>
                          <a:pt x="4" y="0"/>
                        </a:cubicBezTo>
                        <a:cubicBezTo>
                          <a:pt x="2" y="1"/>
                          <a:pt x="1" y="2"/>
                          <a:pt x="0" y="3"/>
                        </a:cubicBezTo>
                        <a:cubicBezTo>
                          <a:pt x="0" y="3"/>
                          <a:pt x="0" y="4"/>
                          <a:pt x="0"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3" name="Freeform 444"/>
                  <p:cNvSpPr/>
                  <p:nvPr/>
                </p:nvSpPr>
                <p:spPr bwMode="auto">
                  <a:xfrm>
                    <a:off x="1020763" y="2735263"/>
                    <a:ext cx="3175" cy="3175"/>
                  </a:xfrm>
                  <a:custGeom>
                    <a:avLst/>
                    <a:gdLst>
                      <a:gd name="T0" fmla="*/ 0 w 3"/>
                      <a:gd name="T1" fmla="*/ 3 h 4"/>
                      <a:gd name="T2" fmla="*/ 3 w 3"/>
                      <a:gd name="T3" fmla="*/ 0 h 4"/>
                      <a:gd name="T4" fmla="*/ 3 w 3"/>
                      <a:gd name="T5" fmla="*/ 0 h 4"/>
                      <a:gd name="T6" fmla="*/ 0 w 3"/>
                      <a:gd name="T7" fmla="*/ 3 h 4"/>
                      <a:gd name="T8" fmla="*/ 0 w 3"/>
                      <a:gd name="T9" fmla="*/ 3 h 4"/>
                    </a:gdLst>
                    <a:ahLst/>
                    <a:cxnLst>
                      <a:cxn ang="0">
                        <a:pos x="T0" y="T1"/>
                      </a:cxn>
                      <a:cxn ang="0">
                        <a:pos x="T2" y="T3"/>
                      </a:cxn>
                      <a:cxn ang="0">
                        <a:pos x="T4" y="T5"/>
                      </a:cxn>
                      <a:cxn ang="0">
                        <a:pos x="T6" y="T7"/>
                      </a:cxn>
                      <a:cxn ang="0">
                        <a:pos x="T8" y="T9"/>
                      </a:cxn>
                    </a:cxnLst>
                    <a:rect l="0" t="0" r="r" b="b"/>
                    <a:pathLst>
                      <a:path w="3" h="4">
                        <a:moveTo>
                          <a:pt x="0" y="3"/>
                        </a:moveTo>
                        <a:cubicBezTo>
                          <a:pt x="1" y="2"/>
                          <a:pt x="2" y="1"/>
                          <a:pt x="3" y="0"/>
                        </a:cubicBezTo>
                        <a:cubicBezTo>
                          <a:pt x="3" y="0"/>
                          <a:pt x="3" y="0"/>
                          <a:pt x="3" y="0"/>
                        </a:cubicBezTo>
                        <a:cubicBezTo>
                          <a:pt x="2" y="1"/>
                          <a:pt x="0" y="2"/>
                          <a:pt x="0" y="3"/>
                        </a:cubicBezTo>
                        <a:cubicBezTo>
                          <a:pt x="0" y="3"/>
                          <a:pt x="0" y="4"/>
                          <a:pt x="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4" name="Freeform 445"/>
                  <p:cNvSpPr/>
                  <p:nvPr/>
                </p:nvSpPr>
                <p:spPr bwMode="auto">
                  <a:xfrm>
                    <a:off x="1020763" y="2735263"/>
                    <a:ext cx="4763" cy="3175"/>
                  </a:xfrm>
                  <a:custGeom>
                    <a:avLst/>
                    <a:gdLst>
                      <a:gd name="T0" fmla="*/ 1 w 4"/>
                      <a:gd name="T1" fmla="*/ 4 h 4"/>
                      <a:gd name="T2" fmla="*/ 4 w 4"/>
                      <a:gd name="T3" fmla="*/ 0 h 4"/>
                      <a:gd name="T4" fmla="*/ 4 w 4"/>
                      <a:gd name="T5" fmla="*/ 0 h 4"/>
                      <a:gd name="T6" fmla="*/ 1 w 4"/>
                      <a:gd name="T7" fmla="*/ 3 h 4"/>
                      <a:gd name="T8" fmla="*/ 1 w 4"/>
                      <a:gd name="T9" fmla="*/ 4 h 4"/>
                    </a:gdLst>
                    <a:ahLst/>
                    <a:cxnLst>
                      <a:cxn ang="0">
                        <a:pos x="T0" y="T1"/>
                      </a:cxn>
                      <a:cxn ang="0">
                        <a:pos x="T2" y="T3"/>
                      </a:cxn>
                      <a:cxn ang="0">
                        <a:pos x="T4" y="T5"/>
                      </a:cxn>
                      <a:cxn ang="0">
                        <a:pos x="T6" y="T7"/>
                      </a:cxn>
                      <a:cxn ang="0">
                        <a:pos x="T8" y="T9"/>
                      </a:cxn>
                    </a:cxnLst>
                    <a:rect l="0" t="0" r="r" b="b"/>
                    <a:pathLst>
                      <a:path w="4" h="4">
                        <a:moveTo>
                          <a:pt x="1" y="4"/>
                        </a:moveTo>
                        <a:cubicBezTo>
                          <a:pt x="2" y="3"/>
                          <a:pt x="3" y="1"/>
                          <a:pt x="4" y="0"/>
                        </a:cubicBezTo>
                        <a:cubicBezTo>
                          <a:pt x="4" y="0"/>
                          <a:pt x="4" y="0"/>
                          <a:pt x="4" y="0"/>
                        </a:cubicBezTo>
                        <a:cubicBezTo>
                          <a:pt x="3" y="1"/>
                          <a:pt x="2" y="2"/>
                          <a:pt x="1" y="3"/>
                        </a:cubicBezTo>
                        <a:cubicBezTo>
                          <a:pt x="0" y="3"/>
                          <a:pt x="1" y="4"/>
                          <a:pt x="1"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5" name="Freeform 446"/>
                  <p:cNvSpPr/>
                  <p:nvPr/>
                </p:nvSpPr>
                <p:spPr bwMode="auto">
                  <a:xfrm>
                    <a:off x="1022350" y="2735263"/>
                    <a:ext cx="3175" cy="3175"/>
                  </a:xfrm>
                  <a:custGeom>
                    <a:avLst/>
                    <a:gdLst>
                      <a:gd name="T0" fmla="*/ 1 w 4"/>
                      <a:gd name="T1" fmla="*/ 4 h 4"/>
                      <a:gd name="T2" fmla="*/ 4 w 4"/>
                      <a:gd name="T3" fmla="*/ 1 h 4"/>
                      <a:gd name="T4" fmla="*/ 3 w 4"/>
                      <a:gd name="T5" fmla="*/ 1 h 4"/>
                      <a:gd name="T6" fmla="*/ 1 w 4"/>
                      <a:gd name="T7" fmla="*/ 3 h 4"/>
                      <a:gd name="T8" fmla="*/ 1 w 4"/>
                      <a:gd name="T9" fmla="*/ 4 h 4"/>
                    </a:gdLst>
                    <a:ahLst/>
                    <a:cxnLst>
                      <a:cxn ang="0">
                        <a:pos x="T0" y="T1"/>
                      </a:cxn>
                      <a:cxn ang="0">
                        <a:pos x="T2" y="T3"/>
                      </a:cxn>
                      <a:cxn ang="0">
                        <a:pos x="T4" y="T5"/>
                      </a:cxn>
                      <a:cxn ang="0">
                        <a:pos x="T6" y="T7"/>
                      </a:cxn>
                      <a:cxn ang="0">
                        <a:pos x="T8" y="T9"/>
                      </a:cxn>
                    </a:cxnLst>
                    <a:rect l="0" t="0" r="r" b="b"/>
                    <a:pathLst>
                      <a:path w="4" h="4">
                        <a:moveTo>
                          <a:pt x="1" y="4"/>
                        </a:moveTo>
                        <a:cubicBezTo>
                          <a:pt x="2" y="3"/>
                          <a:pt x="3" y="2"/>
                          <a:pt x="4" y="1"/>
                        </a:cubicBezTo>
                        <a:cubicBezTo>
                          <a:pt x="4" y="1"/>
                          <a:pt x="4" y="0"/>
                          <a:pt x="3" y="1"/>
                        </a:cubicBezTo>
                        <a:cubicBezTo>
                          <a:pt x="3" y="2"/>
                          <a:pt x="2" y="3"/>
                          <a:pt x="1" y="3"/>
                        </a:cubicBezTo>
                        <a:cubicBezTo>
                          <a:pt x="0" y="3"/>
                          <a:pt x="1" y="4"/>
                          <a:pt x="1"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6" name="Freeform 447"/>
                  <p:cNvSpPr/>
                  <p:nvPr/>
                </p:nvSpPr>
                <p:spPr bwMode="auto">
                  <a:xfrm>
                    <a:off x="1023938" y="2735263"/>
                    <a:ext cx="1588" cy="3175"/>
                  </a:xfrm>
                  <a:custGeom>
                    <a:avLst/>
                    <a:gdLst>
                      <a:gd name="T0" fmla="*/ 0 w 2"/>
                      <a:gd name="T1" fmla="*/ 2 h 3"/>
                      <a:gd name="T2" fmla="*/ 2 w 2"/>
                      <a:gd name="T3" fmla="*/ 1 h 3"/>
                      <a:gd name="T4" fmla="*/ 2 w 2"/>
                      <a:gd name="T5" fmla="*/ 0 h 3"/>
                      <a:gd name="T6" fmla="*/ 0 w 2"/>
                      <a:gd name="T7" fmla="*/ 2 h 3"/>
                      <a:gd name="T8" fmla="*/ 0 w 2"/>
                      <a:gd name="T9" fmla="*/ 2 h 3"/>
                    </a:gdLst>
                    <a:ahLst/>
                    <a:cxnLst>
                      <a:cxn ang="0">
                        <a:pos x="T0" y="T1"/>
                      </a:cxn>
                      <a:cxn ang="0">
                        <a:pos x="T2" y="T3"/>
                      </a:cxn>
                      <a:cxn ang="0">
                        <a:pos x="T4" y="T5"/>
                      </a:cxn>
                      <a:cxn ang="0">
                        <a:pos x="T6" y="T7"/>
                      </a:cxn>
                      <a:cxn ang="0">
                        <a:pos x="T8" y="T9"/>
                      </a:cxn>
                    </a:cxnLst>
                    <a:rect l="0" t="0" r="r" b="b"/>
                    <a:pathLst>
                      <a:path w="2" h="3">
                        <a:moveTo>
                          <a:pt x="0" y="2"/>
                        </a:moveTo>
                        <a:cubicBezTo>
                          <a:pt x="1" y="2"/>
                          <a:pt x="2" y="1"/>
                          <a:pt x="2" y="1"/>
                        </a:cubicBezTo>
                        <a:cubicBezTo>
                          <a:pt x="2" y="0"/>
                          <a:pt x="2" y="0"/>
                          <a:pt x="2" y="0"/>
                        </a:cubicBezTo>
                        <a:cubicBezTo>
                          <a:pt x="1" y="1"/>
                          <a:pt x="1" y="1"/>
                          <a:pt x="0" y="2"/>
                        </a:cubicBezTo>
                        <a:cubicBezTo>
                          <a:pt x="0" y="2"/>
                          <a:pt x="0" y="3"/>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7" name="Freeform 448"/>
                  <p:cNvSpPr/>
                  <p:nvPr/>
                </p:nvSpPr>
                <p:spPr bwMode="auto">
                  <a:xfrm>
                    <a:off x="1028700" y="2735263"/>
                    <a:ext cx="3175" cy="1588"/>
                  </a:xfrm>
                  <a:custGeom>
                    <a:avLst/>
                    <a:gdLst>
                      <a:gd name="T0" fmla="*/ 1 w 3"/>
                      <a:gd name="T1" fmla="*/ 2 h 2"/>
                      <a:gd name="T2" fmla="*/ 3 w 3"/>
                      <a:gd name="T3" fmla="*/ 0 h 2"/>
                      <a:gd name="T4" fmla="*/ 2 w 3"/>
                      <a:gd name="T5" fmla="*/ 0 h 2"/>
                      <a:gd name="T6" fmla="*/ 1 w 3"/>
                      <a:gd name="T7" fmla="*/ 1 h 2"/>
                      <a:gd name="T8" fmla="*/ 1 w 3"/>
                      <a:gd name="T9" fmla="*/ 2 h 2"/>
                    </a:gdLst>
                    <a:ahLst/>
                    <a:cxnLst>
                      <a:cxn ang="0">
                        <a:pos x="T0" y="T1"/>
                      </a:cxn>
                      <a:cxn ang="0">
                        <a:pos x="T2" y="T3"/>
                      </a:cxn>
                      <a:cxn ang="0">
                        <a:pos x="T4" y="T5"/>
                      </a:cxn>
                      <a:cxn ang="0">
                        <a:pos x="T6" y="T7"/>
                      </a:cxn>
                      <a:cxn ang="0">
                        <a:pos x="T8" y="T9"/>
                      </a:cxn>
                    </a:cxnLst>
                    <a:rect l="0" t="0" r="r" b="b"/>
                    <a:pathLst>
                      <a:path w="3" h="2">
                        <a:moveTo>
                          <a:pt x="1" y="2"/>
                        </a:moveTo>
                        <a:cubicBezTo>
                          <a:pt x="1" y="1"/>
                          <a:pt x="2" y="1"/>
                          <a:pt x="3" y="0"/>
                        </a:cubicBezTo>
                        <a:cubicBezTo>
                          <a:pt x="3" y="0"/>
                          <a:pt x="3" y="0"/>
                          <a:pt x="2" y="0"/>
                        </a:cubicBezTo>
                        <a:cubicBezTo>
                          <a:pt x="2" y="0"/>
                          <a:pt x="1" y="1"/>
                          <a:pt x="1" y="1"/>
                        </a:cubicBezTo>
                        <a:cubicBezTo>
                          <a:pt x="0" y="1"/>
                          <a:pt x="1" y="2"/>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8" name="Freeform 449"/>
                  <p:cNvSpPr/>
                  <p:nvPr/>
                </p:nvSpPr>
                <p:spPr bwMode="auto">
                  <a:xfrm>
                    <a:off x="1028700" y="2735263"/>
                    <a:ext cx="3175" cy="3175"/>
                  </a:xfrm>
                  <a:custGeom>
                    <a:avLst/>
                    <a:gdLst>
                      <a:gd name="T0" fmla="*/ 1 w 3"/>
                      <a:gd name="T1" fmla="*/ 2 h 2"/>
                      <a:gd name="T2" fmla="*/ 3 w 3"/>
                      <a:gd name="T3" fmla="*/ 0 h 2"/>
                      <a:gd name="T4" fmla="*/ 3 w 3"/>
                      <a:gd name="T5" fmla="*/ 0 h 2"/>
                      <a:gd name="T6" fmla="*/ 3 w 3"/>
                      <a:gd name="T7" fmla="*/ 0 h 2"/>
                      <a:gd name="T8" fmla="*/ 3 w 3"/>
                      <a:gd name="T9" fmla="*/ 0 h 2"/>
                      <a:gd name="T10" fmla="*/ 3 w 3"/>
                      <a:gd name="T11" fmla="*/ 0 h 2"/>
                      <a:gd name="T12" fmla="*/ 3 w 3"/>
                      <a:gd name="T13" fmla="*/ 0 h 2"/>
                      <a:gd name="T14" fmla="*/ 0 w 3"/>
                      <a:gd name="T15" fmla="*/ 2 h 2"/>
                      <a:gd name="T16" fmla="*/ 1 w 3"/>
                      <a:gd name="T1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2">
                        <a:moveTo>
                          <a:pt x="1" y="2"/>
                        </a:moveTo>
                        <a:cubicBezTo>
                          <a:pt x="1" y="1"/>
                          <a:pt x="2" y="1"/>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2" y="0"/>
                          <a:pt x="1" y="1"/>
                          <a:pt x="0" y="2"/>
                        </a:cubicBezTo>
                        <a:cubicBezTo>
                          <a:pt x="0" y="2"/>
                          <a:pt x="0" y="2"/>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9" name="Freeform 450"/>
                  <p:cNvSpPr/>
                  <p:nvPr/>
                </p:nvSpPr>
                <p:spPr bwMode="auto">
                  <a:xfrm>
                    <a:off x="1030288" y="2735263"/>
                    <a:ext cx="4763" cy="3175"/>
                  </a:xfrm>
                  <a:custGeom>
                    <a:avLst/>
                    <a:gdLst>
                      <a:gd name="T0" fmla="*/ 0 w 4"/>
                      <a:gd name="T1" fmla="*/ 4 h 4"/>
                      <a:gd name="T2" fmla="*/ 4 w 4"/>
                      <a:gd name="T3" fmla="*/ 1 h 4"/>
                      <a:gd name="T4" fmla="*/ 3 w 4"/>
                      <a:gd name="T5" fmla="*/ 1 h 4"/>
                      <a:gd name="T6" fmla="*/ 0 w 4"/>
                      <a:gd name="T7" fmla="*/ 3 h 4"/>
                      <a:gd name="T8" fmla="*/ 0 w 4"/>
                      <a:gd name="T9" fmla="*/ 4 h 4"/>
                    </a:gdLst>
                    <a:ahLst/>
                    <a:cxnLst>
                      <a:cxn ang="0">
                        <a:pos x="T0" y="T1"/>
                      </a:cxn>
                      <a:cxn ang="0">
                        <a:pos x="T2" y="T3"/>
                      </a:cxn>
                      <a:cxn ang="0">
                        <a:pos x="T4" y="T5"/>
                      </a:cxn>
                      <a:cxn ang="0">
                        <a:pos x="T6" y="T7"/>
                      </a:cxn>
                      <a:cxn ang="0">
                        <a:pos x="T8" y="T9"/>
                      </a:cxn>
                    </a:cxnLst>
                    <a:rect l="0" t="0" r="r" b="b"/>
                    <a:pathLst>
                      <a:path w="4" h="4">
                        <a:moveTo>
                          <a:pt x="0" y="4"/>
                        </a:moveTo>
                        <a:cubicBezTo>
                          <a:pt x="1" y="3"/>
                          <a:pt x="2" y="2"/>
                          <a:pt x="4" y="1"/>
                        </a:cubicBezTo>
                        <a:cubicBezTo>
                          <a:pt x="4" y="1"/>
                          <a:pt x="4" y="0"/>
                          <a:pt x="3" y="1"/>
                        </a:cubicBezTo>
                        <a:cubicBezTo>
                          <a:pt x="2" y="1"/>
                          <a:pt x="1" y="2"/>
                          <a:pt x="0" y="3"/>
                        </a:cubicBezTo>
                        <a:cubicBezTo>
                          <a:pt x="0" y="3"/>
                          <a:pt x="0" y="4"/>
                          <a:pt x="0"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0" name="Freeform 451"/>
                  <p:cNvSpPr/>
                  <p:nvPr/>
                </p:nvSpPr>
                <p:spPr bwMode="auto">
                  <a:xfrm>
                    <a:off x="1031875" y="2735263"/>
                    <a:ext cx="3175" cy="3175"/>
                  </a:xfrm>
                  <a:custGeom>
                    <a:avLst/>
                    <a:gdLst>
                      <a:gd name="T0" fmla="*/ 0 w 4"/>
                      <a:gd name="T1" fmla="*/ 3 h 3"/>
                      <a:gd name="T2" fmla="*/ 2 w 4"/>
                      <a:gd name="T3" fmla="*/ 2 h 3"/>
                      <a:gd name="T4" fmla="*/ 4 w 4"/>
                      <a:gd name="T5" fmla="*/ 0 h 3"/>
                      <a:gd name="T6" fmla="*/ 3 w 4"/>
                      <a:gd name="T7" fmla="*/ 0 h 3"/>
                      <a:gd name="T8" fmla="*/ 2 w 4"/>
                      <a:gd name="T9" fmla="*/ 1 h 3"/>
                      <a:gd name="T10" fmla="*/ 0 w 4"/>
                      <a:gd name="T11" fmla="*/ 2 h 3"/>
                      <a:gd name="T12" fmla="*/ 0 w 4"/>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4" h="3">
                        <a:moveTo>
                          <a:pt x="0" y="3"/>
                        </a:moveTo>
                        <a:cubicBezTo>
                          <a:pt x="1" y="3"/>
                          <a:pt x="1" y="2"/>
                          <a:pt x="2" y="2"/>
                        </a:cubicBezTo>
                        <a:cubicBezTo>
                          <a:pt x="2" y="1"/>
                          <a:pt x="3" y="1"/>
                          <a:pt x="4" y="0"/>
                        </a:cubicBezTo>
                        <a:cubicBezTo>
                          <a:pt x="4" y="0"/>
                          <a:pt x="3" y="0"/>
                          <a:pt x="3" y="0"/>
                        </a:cubicBezTo>
                        <a:cubicBezTo>
                          <a:pt x="3" y="0"/>
                          <a:pt x="2" y="0"/>
                          <a:pt x="2" y="1"/>
                        </a:cubicBezTo>
                        <a:cubicBezTo>
                          <a:pt x="2" y="1"/>
                          <a:pt x="0" y="2"/>
                          <a:pt x="0" y="2"/>
                        </a:cubicBezTo>
                        <a:cubicBezTo>
                          <a:pt x="0" y="2"/>
                          <a:pt x="0" y="2"/>
                          <a:pt x="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1" name="Freeform 452"/>
                  <p:cNvSpPr/>
                  <p:nvPr/>
                </p:nvSpPr>
                <p:spPr bwMode="auto">
                  <a:xfrm>
                    <a:off x="1031875" y="2735263"/>
                    <a:ext cx="4763" cy="3175"/>
                  </a:xfrm>
                  <a:custGeom>
                    <a:avLst/>
                    <a:gdLst>
                      <a:gd name="T0" fmla="*/ 1 w 5"/>
                      <a:gd name="T1" fmla="*/ 3 h 3"/>
                      <a:gd name="T2" fmla="*/ 5 w 5"/>
                      <a:gd name="T3" fmla="*/ 0 h 3"/>
                      <a:gd name="T4" fmla="*/ 4 w 5"/>
                      <a:gd name="T5" fmla="*/ 0 h 3"/>
                      <a:gd name="T6" fmla="*/ 1 w 5"/>
                      <a:gd name="T7" fmla="*/ 3 h 3"/>
                      <a:gd name="T8" fmla="*/ 1 w 5"/>
                      <a:gd name="T9" fmla="*/ 3 h 3"/>
                    </a:gdLst>
                    <a:ahLst/>
                    <a:cxnLst>
                      <a:cxn ang="0">
                        <a:pos x="T0" y="T1"/>
                      </a:cxn>
                      <a:cxn ang="0">
                        <a:pos x="T2" y="T3"/>
                      </a:cxn>
                      <a:cxn ang="0">
                        <a:pos x="T4" y="T5"/>
                      </a:cxn>
                      <a:cxn ang="0">
                        <a:pos x="T6" y="T7"/>
                      </a:cxn>
                      <a:cxn ang="0">
                        <a:pos x="T8" y="T9"/>
                      </a:cxn>
                    </a:cxnLst>
                    <a:rect l="0" t="0" r="r" b="b"/>
                    <a:pathLst>
                      <a:path w="5" h="3">
                        <a:moveTo>
                          <a:pt x="1" y="3"/>
                        </a:moveTo>
                        <a:cubicBezTo>
                          <a:pt x="2" y="3"/>
                          <a:pt x="3" y="1"/>
                          <a:pt x="5" y="0"/>
                        </a:cubicBezTo>
                        <a:cubicBezTo>
                          <a:pt x="5" y="0"/>
                          <a:pt x="4" y="0"/>
                          <a:pt x="4" y="0"/>
                        </a:cubicBezTo>
                        <a:cubicBezTo>
                          <a:pt x="3" y="1"/>
                          <a:pt x="2" y="2"/>
                          <a:pt x="1" y="3"/>
                        </a:cubicBezTo>
                        <a:cubicBezTo>
                          <a:pt x="0" y="3"/>
                          <a:pt x="1" y="3"/>
                          <a:pt x="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2" name="Freeform 453"/>
                  <p:cNvSpPr/>
                  <p:nvPr/>
                </p:nvSpPr>
                <p:spPr bwMode="auto">
                  <a:xfrm>
                    <a:off x="1033463" y="2735263"/>
                    <a:ext cx="4763" cy="3175"/>
                  </a:xfrm>
                  <a:custGeom>
                    <a:avLst/>
                    <a:gdLst>
                      <a:gd name="T0" fmla="*/ 0 w 4"/>
                      <a:gd name="T1" fmla="*/ 4 h 4"/>
                      <a:gd name="T2" fmla="*/ 3 w 4"/>
                      <a:gd name="T3" fmla="*/ 1 h 4"/>
                      <a:gd name="T4" fmla="*/ 3 w 4"/>
                      <a:gd name="T5" fmla="*/ 1 h 4"/>
                      <a:gd name="T6" fmla="*/ 0 w 4"/>
                      <a:gd name="T7" fmla="*/ 4 h 4"/>
                      <a:gd name="T8" fmla="*/ 0 w 4"/>
                      <a:gd name="T9" fmla="*/ 4 h 4"/>
                    </a:gdLst>
                    <a:ahLst/>
                    <a:cxnLst>
                      <a:cxn ang="0">
                        <a:pos x="T0" y="T1"/>
                      </a:cxn>
                      <a:cxn ang="0">
                        <a:pos x="T2" y="T3"/>
                      </a:cxn>
                      <a:cxn ang="0">
                        <a:pos x="T4" y="T5"/>
                      </a:cxn>
                      <a:cxn ang="0">
                        <a:pos x="T6" y="T7"/>
                      </a:cxn>
                      <a:cxn ang="0">
                        <a:pos x="T8" y="T9"/>
                      </a:cxn>
                    </a:cxnLst>
                    <a:rect l="0" t="0" r="r" b="b"/>
                    <a:pathLst>
                      <a:path w="4" h="4">
                        <a:moveTo>
                          <a:pt x="0" y="4"/>
                        </a:moveTo>
                        <a:cubicBezTo>
                          <a:pt x="1" y="3"/>
                          <a:pt x="3" y="2"/>
                          <a:pt x="3" y="1"/>
                        </a:cubicBezTo>
                        <a:cubicBezTo>
                          <a:pt x="4" y="1"/>
                          <a:pt x="3" y="0"/>
                          <a:pt x="3" y="1"/>
                        </a:cubicBezTo>
                        <a:cubicBezTo>
                          <a:pt x="2" y="2"/>
                          <a:pt x="1" y="3"/>
                          <a:pt x="0" y="4"/>
                        </a:cubicBezTo>
                        <a:cubicBezTo>
                          <a:pt x="0" y="4"/>
                          <a:pt x="0" y="4"/>
                          <a:pt x="0"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3" name="Freeform 454"/>
                  <p:cNvSpPr/>
                  <p:nvPr/>
                </p:nvSpPr>
                <p:spPr bwMode="auto">
                  <a:xfrm>
                    <a:off x="1035050" y="2735263"/>
                    <a:ext cx="3175" cy="3175"/>
                  </a:xfrm>
                  <a:custGeom>
                    <a:avLst/>
                    <a:gdLst>
                      <a:gd name="T0" fmla="*/ 0 w 3"/>
                      <a:gd name="T1" fmla="*/ 3 h 3"/>
                      <a:gd name="T2" fmla="*/ 3 w 3"/>
                      <a:gd name="T3" fmla="*/ 0 h 3"/>
                      <a:gd name="T4" fmla="*/ 3 w 3"/>
                      <a:gd name="T5" fmla="*/ 0 h 3"/>
                      <a:gd name="T6" fmla="*/ 0 w 3"/>
                      <a:gd name="T7" fmla="*/ 3 h 3"/>
                      <a:gd name="T8" fmla="*/ 0 w 3"/>
                      <a:gd name="T9" fmla="*/ 3 h 3"/>
                    </a:gdLst>
                    <a:ahLst/>
                    <a:cxnLst>
                      <a:cxn ang="0">
                        <a:pos x="T0" y="T1"/>
                      </a:cxn>
                      <a:cxn ang="0">
                        <a:pos x="T2" y="T3"/>
                      </a:cxn>
                      <a:cxn ang="0">
                        <a:pos x="T4" y="T5"/>
                      </a:cxn>
                      <a:cxn ang="0">
                        <a:pos x="T6" y="T7"/>
                      </a:cxn>
                      <a:cxn ang="0">
                        <a:pos x="T8" y="T9"/>
                      </a:cxn>
                    </a:cxnLst>
                    <a:rect l="0" t="0" r="r" b="b"/>
                    <a:pathLst>
                      <a:path w="3" h="3">
                        <a:moveTo>
                          <a:pt x="0" y="3"/>
                        </a:moveTo>
                        <a:cubicBezTo>
                          <a:pt x="1" y="2"/>
                          <a:pt x="2" y="1"/>
                          <a:pt x="3" y="0"/>
                        </a:cubicBezTo>
                        <a:cubicBezTo>
                          <a:pt x="3" y="0"/>
                          <a:pt x="3" y="0"/>
                          <a:pt x="3" y="0"/>
                        </a:cubicBezTo>
                        <a:cubicBezTo>
                          <a:pt x="2" y="1"/>
                          <a:pt x="1" y="2"/>
                          <a:pt x="0" y="3"/>
                        </a:cubicBezTo>
                        <a:cubicBezTo>
                          <a:pt x="0" y="3"/>
                          <a:pt x="0" y="3"/>
                          <a:pt x="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4" name="Freeform 455"/>
                  <p:cNvSpPr/>
                  <p:nvPr/>
                </p:nvSpPr>
                <p:spPr bwMode="auto">
                  <a:xfrm>
                    <a:off x="1035050" y="2735263"/>
                    <a:ext cx="3175" cy="3175"/>
                  </a:xfrm>
                  <a:custGeom>
                    <a:avLst/>
                    <a:gdLst>
                      <a:gd name="T0" fmla="*/ 1 w 3"/>
                      <a:gd name="T1" fmla="*/ 3 h 3"/>
                      <a:gd name="T2" fmla="*/ 3 w 3"/>
                      <a:gd name="T3" fmla="*/ 0 h 3"/>
                      <a:gd name="T4" fmla="*/ 3 w 3"/>
                      <a:gd name="T5" fmla="*/ 0 h 3"/>
                      <a:gd name="T6" fmla="*/ 1 w 3"/>
                      <a:gd name="T7" fmla="*/ 2 h 3"/>
                      <a:gd name="T8" fmla="*/ 1 w 3"/>
                      <a:gd name="T9" fmla="*/ 3 h 3"/>
                    </a:gdLst>
                    <a:ahLst/>
                    <a:cxnLst>
                      <a:cxn ang="0">
                        <a:pos x="T0" y="T1"/>
                      </a:cxn>
                      <a:cxn ang="0">
                        <a:pos x="T2" y="T3"/>
                      </a:cxn>
                      <a:cxn ang="0">
                        <a:pos x="T4" y="T5"/>
                      </a:cxn>
                      <a:cxn ang="0">
                        <a:pos x="T6" y="T7"/>
                      </a:cxn>
                      <a:cxn ang="0">
                        <a:pos x="T8" y="T9"/>
                      </a:cxn>
                    </a:cxnLst>
                    <a:rect l="0" t="0" r="r" b="b"/>
                    <a:pathLst>
                      <a:path w="3" h="3">
                        <a:moveTo>
                          <a:pt x="1" y="3"/>
                        </a:moveTo>
                        <a:cubicBezTo>
                          <a:pt x="2" y="2"/>
                          <a:pt x="2" y="1"/>
                          <a:pt x="3" y="0"/>
                        </a:cubicBezTo>
                        <a:cubicBezTo>
                          <a:pt x="3" y="0"/>
                          <a:pt x="3" y="0"/>
                          <a:pt x="3" y="0"/>
                        </a:cubicBezTo>
                        <a:cubicBezTo>
                          <a:pt x="2" y="1"/>
                          <a:pt x="1" y="2"/>
                          <a:pt x="1" y="2"/>
                        </a:cubicBezTo>
                        <a:cubicBezTo>
                          <a:pt x="0" y="2"/>
                          <a:pt x="1" y="3"/>
                          <a:pt x="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5" name="Freeform 476"/>
                  <p:cNvSpPr>
                    <a:spLocks noEditPoints="1"/>
                  </p:cNvSpPr>
                  <p:nvPr/>
                </p:nvSpPr>
                <p:spPr bwMode="auto">
                  <a:xfrm>
                    <a:off x="869950" y="2209801"/>
                    <a:ext cx="49213" cy="69850"/>
                  </a:xfrm>
                  <a:custGeom>
                    <a:avLst/>
                    <a:gdLst>
                      <a:gd name="T0" fmla="*/ 8 w 47"/>
                      <a:gd name="T1" fmla="*/ 40 h 66"/>
                      <a:gd name="T2" fmla="*/ 8 w 47"/>
                      <a:gd name="T3" fmla="*/ 40 h 66"/>
                      <a:gd name="T4" fmla="*/ 23 w 47"/>
                      <a:gd name="T5" fmla="*/ 65 h 66"/>
                      <a:gd name="T6" fmla="*/ 30 w 47"/>
                      <a:gd name="T7" fmla="*/ 2 h 66"/>
                      <a:gd name="T8" fmla="*/ 30 w 47"/>
                      <a:gd name="T9" fmla="*/ 2 h 66"/>
                      <a:gd name="T10" fmla="*/ 34 w 47"/>
                      <a:gd name="T11" fmla="*/ 3 h 66"/>
                      <a:gd name="T12" fmla="*/ 41 w 47"/>
                      <a:gd name="T13" fmla="*/ 8 h 66"/>
                      <a:gd name="T14" fmla="*/ 45 w 47"/>
                      <a:gd name="T15" fmla="*/ 17 h 66"/>
                      <a:gd name="T16" fmla="*/ 43 w 47"/>
                      <a:gd name="T17" fmla="*/ 31 h 66"/>
                      <a:gd name="T18" fmla="*/ 39 w 47"/>
                      <a:gd name="T19" fmla="*/ 37 h 66"/>
                      <a:gd name="T20" fmla="*/ 32 w 47"/>
                      <a:gd name="T21" fmla="*/ 44 h 66"/>
                      <a:gd name="T22" fmla="*/ 29 w 47"/>
                      <a:gd name="T23" fmla="*/ 52 h 66"/>
                      <a:gd name="T24" fmla="*/ 29 w 47"/>
                      <a:gd name="T25" fmla="*/ 60 h 66"/>
                      <a:gd name="T26" fmla="*/ 28 w 47"/>
                      <a:gd name="T27" fmla="*/ 63 h 66"/>
                      <a:gd name="T28" fmla="*/ 26 w 47"/>
                      <a:gd name="T29" fmla="*/ 64 h 66"/>
                      <a:gd name="T30" fmla="*/ 19 w 47"/>
                      <a:gd name="T31" fmla="*/ 65 h 66"/>
                      <a:gd name="T32" fmla="*/ 16 w 47"/>
                      <a:gd name="T33" fmla="*/ 53 h 66"/>
                      <a:gd name="T34" fmla="*/ 15 w 47"/>
                      <a:gd name="T35" fmla="*/ 49 h 66"/>
                      <a:gd name="T36" fmla="*/ 10 w 47"/>
                      <a:gd name="T37" fmla="*/ 42 h 66"/>
                      <a:gd name="T38" fmla="*/ 8 w 47"/>
                      <a:gd name="T39" fmla="*/ 40 h 66"/>
                      <a:gd name="T40" fmla="*/ 8 w 47"/>
                      <a:gd name="T41" fmla="*/ 40 h 66"/>
                      <a:gd name="T42" fmla="*/ 3 w 47"/>
                      <a:gd name="T43" fmla="*/ 32 h 66"/>
                      <a:gd name="T44" fmla="*/ 2 w 47"/>
                      <a:gd name="T45" fmla="*/ 23 h 66"/>
                      <a:gd name="T46" fmla="*/ 6 w 47"/>
                      <a:gd name="T47" fmla="*/ 13 h 66"/>
                      <a:gd name="T48" fmla="*/ 18 w 47"/>
                      <a:gd name="T49" fmla="*/ 3 h 66"/>
                      <a:gd name="T50" fmla="*/ 30 w 47"/>
                      <a:gd name="T51" fmla="*/ 2 h 66"/>
                      <a:gd name="T52" fmla="*/ 12 w 47"/>
                      <a:gd name="T53" fmla="*/ 6 h 66"/>
                      <a:gd name="T54" fmla="*/ 0 w 47"/>
                      <a:gd name="T55" fmla="*/ 26 h 66"/>
                      <a:gd name="T56" fmla="*/ 3 w 47"/>
                      <a:gd name="T57" fmla="*/ 35 h 66"/>
                      <a:gd name="T58" fmla="*/ 12 w 47"/>
                      <a:gd name="T59" fmla="*/ 47 h 66"/>
                      <a:gd name="T60" fmla="*/ 14 w 47"/>
                      <a:gd name="T61" fmla="*/ 50 h 66"/>
                      <a:gd name="T62" fmla="*/ 15 w 47"/>
                      <a:gd name="T63" fmla="*/ 64 h 66"/>
                      <a:gd name="T64" fmla="*/ 14 w 47"/>
                      <a:gd name="T65" fmla="*/ 64 h 66"/>
                      <a:gd name="T66" fmla="*/ 15 w 47"/>
                      <a:gd name="T67" fmla="*/ 65 h 66"/>
                      <a:gd name="T68" fmla="*/ 16 w 47"/>
                      <a:gd name="T69" fmla="*/ 65 h 66"/>
                      <a:gd name="T70" fmla="*/ 24 w 47"/>
                      <a:gd name="T71" fmla="*/ 66 h 66"/>
                      <a:gd name="T72" fmla="*/ 30 w 47"/>
                      <a:gd name="T73" fmla="*/ 59 h 66"/>
                      <a:gd name="T74" fmla="*/ 30 w 47"/>
                      <a:gd name="T75" fmla="*/ 52 h 66"/>
                      <a:gd name="T76" fmla="*/ 34 w 47"/>
                      <a:gd name="T77" fmla="*/ 43 h 66"/>
                      <a:gd name="T78" fmla="*/ 40 w 47"/>
                      <a:gd name="T79" fmla="*/ 37 h 66"/>
                      <a:gd name="T80" fmla="*/ 46 w 47"/>
                      <a:gd name="T81" fmla="*/ 25 h 66"/>
                      <a:gd name="T82" fmla="*/ 34 w 47"/>
                      <a:gd name="T83" fmla="*/ 1 h 66"/>
                      <a:gd name="T84" fmla="*/ 27 w 47"/>
                      <a:gd name="T85" fmla="*/ 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7" h="66">
                        <a:moveTo>
                          <a:pt x="8" y="40"/>
                        </a:moveTo>
                        <a:cubicBezTo>
                          <a:pt x="8" y="40"/>
                          <a:pt x="8" y="40"/>
                          <a:pt x="8" y="40"/>
                        </a:cubicBezTo>
                        <a:cubicBezTo>
                          <a:pt x="8" y="40"/>
                          <a:pt x="8" y="40"/>
                          <a:pt x="8" y="40"/>
                        </a:cubicBezTo>
                        <a:cubicBezTo>
                          <a:pt x="8" y="40"/>
                          <a:pt x="8" y="40"/>
                          <a:pt x="8" y="40"/>
                        </a:cubicBezTo>
                        <a:moveTo>
                          <a:pt x="23" y="65"/>
                        </a:moveTo>
                        <a:cubicBezTo>
                          <a:pt x="23" y="65"/>
                          <a:pt x="23" y="65"/>
                          <a:pt x="23" y="65"/>
                        </a:cubicBezTo>
                        <a:cubicBezTo>
                          <a:pt x="23" y="65"/>
                          <a:pt x="23" y="65"/>
                          <a:pt x="23" y="65"/>
                        </a:cubicBezTo>
                        <a:moveTo>
                          <a:pt x="30" y="2"/>
                        </a:moveTo>
                        <a:cubicBezTo>
                          <a:pt x="30" y="2"/>
                          <a:pt x="30" y="2"/>
                          <a:pt x="30" y="2"/>
                        </a:cubicBezTo>
                        <a:cubicBezTo>
                          <a:pt x="30" y="2"/>
                          <a:pt x="30" y="2"/>
                          <a:pt x="30" y="2"/>
                        </a:cubicBezTo>
                        <a:moveTo>
                          <a:pt x="30" y="2"/>
                        </a:moveTo>
                        <a:cubicBezTo>
                          <a:pt x="32" y="2"/>
                          <a:pt x="33" y="2"/>
                          <a:pt x="34" y="3"/>
                        </a:cubicBezTo>
                        <a:cubicBezTo>
                          <a:pt x="36" y="3"/>
                          <a:pt x="37" y="4"/>
                          <a:pt x="38" y="5"/>
                        </a:cubicBezTo>
                        <a:cubicBezTo>
                          <a:pt x="39" y="6"/>
                          <a:pt x="40" y="6"/>
                          <a:pt x="41" y="8"/>
                        </a:cubicBezTo>
                        <a:cubicBezTo>
                          <a:pt x="42" y="9"/>
                          <a:pt x="42" y="10"/>
                          <a:pt x="43" y="12"/>
                        </a:cubicBezTo>
                        <a:cubicBezTo>
                          <a:pt x="44" y="14"/>
                          <a:pt x="44" y="15"/>
                          <a:pt x="45" y="17"/>
                        </a:cubicBezTo>
                        <a:cubicBezTo>
                          <a:pt x="45" y="20"/>
                          <a:pt x="45" y="22"/>
                          <a:pt x="45" y="25"/>
                        </a:cubicBezTo>
                        <a:cubicBezTo>
                          <a:pt x="44" y="27"/>
                          <a:pt x="44" y="29"/>
                          <a:pt x="43" y="31"/>
                        </a:cubicBezTo>
                        <a:cubicBezTo>
                          <a:pt x="42" y="32"/>
                          <a:pt x="41" y="34"/>
                          <a:pt x="40" y="35"/>
                        </a:cubicBezTo>
                        <a:cubicBezTo>
                          <a:pt x="40" y="36"/>
                          <a:pt x="39" y="37"/>
                          <a:pt x="39" y="37"/>
                        </a:cubicBezTo>
                        <a:cubicBezTo>
                          <a:pt x="38" y="38"/>
                          <a:pt x="37" y="39"/>
                          <a:pt x="36" y="39"/>
                        </a:cubicBezTo>
                        <a:cubicBezTo>
                          <a:pt x="35" y="41"/>
                          <a:pt x="34" y="42"/>
                          <a:pt x="32" y="44"/>
                        </a:cubicBezTo>
                        <a:cubicBezTo>
                          <a:pt x="31" y="46"/>
                          <a:pt x="30" y="48"/>
                          <a:pt x="30" y="50"/>
                        </a:cubicBezTo>
                        <a:cubicBezTo>
                          <a:pt x="29" y="50"/>
                          <a:pt x="29" y="51"/>
                          <a:pt x="29" y="52"/>
                        </a:cubicBezTo>
                        <a:cubicBezTo>
                          <a:pt x="29" y="53"/>
                          <a:pt x="29" y="54"/>
                          <a:pt x="29" y="55"/>
                        </a:cubicBezTo>
                        <a:cubicBezTo>
                          <a:pt x="29" y="57"/>
                          <a:pt x="29" y="58"/>
                          <a:pt x="29" y="60"/>
                        </a:cubicBezTo>
                        <a:cubicBezTo>
                          <a:pt x="29" y="61"/>
                          <a:pt x="29" y="61"/>
                          <a:pt x="29" y="62"/>
                        </a:cubicBezTo>
                        <a:cubicBezTo>
                          <a:pt x="29" y="62"/>
                          <a:pt x="28" y="62"/>
                          <a:pt x="28" y="63"/>
                        </a:cubicBezTo>
                        <a:cubicBezTo>
                          <a:pt x="28" y="63"/>
                          <a:pt x="28" y="63"/>
                          <a:pt x="27" y="63"/>
                        </a:cubicBezTo>
                        <a:cubicBezTo>
                          <a:pt x="27" y="64"/>
                          <a:pt x="26" y="64"/>
                          <a:pt x="26" y="64"/>
                        </a:cubicBezTo>
                        <a:cubicBezTo>
                          <a:pt x="25" y="64"/>
                          <a:pt x="24" y="65"/>
                          <a:pt x="23" y="65"/>
                        </a:cubicBezTo>
                        <a:cubicBezTo>
                          <a:pt x="22" y="65"/>
                          <a:pt x="20" y="65"/>
                          <a:pt x="19" y="65"/>
                        </a:cubicBezTo>
                        <a:cubicBezTo>
                          <a:pt x="18" y="65"/>
                          <a:pt x="17" y="64"/>
                          <a:pt x="16" y="64"/>
                        </a:cubicBezTo>
                        <a:cubicBezTo>
                          <a:pt x="16" y="60"/>
                          <a:pt x="17" y="56"/>
                          <a:pt x="16" y="53"/>
                        </a:cubicBezTo>
                        <a:cubicBezTo>
                          <a:pt x="16" y="52"/>
                          <a:pt x="16" y="51"/>
                          <a:pt x="15" y="50"/>
                        </a:cubicBezTo>
                        <a:cubicBezTo>
                          <a:pt x="15" y="49"/>
                          <a:pt x="15" y="49"/>
                          <a:pt x="15" y="49"/>
                        </a:cubicBezTo>
                        <a:cubicBezTo>
                          <a:pt x="15" y="48"/>
                          <a:pt x="14" y="48"/>
                          <a:pt x="14" y="47"/>
                        </a:cubicBezTo>
                        <a:cubicBezTo>
                          <a:pt x="13" y="46"/>
                          <a:pt x="11" y="44"/>
                          <a:pt x="10" y="42"/>
                        </a:cubicBezTo>
                        <a:cubicBezTo>
                          <a:pt x="9" y="42"/>
                          <a:pt x="9" y="41"/>
                          <a:pt x="8" y="40"/>
                        </a:cubicBezTo>
                        <a:cubicBezTo>
                          <a:pt x="8" y="40"/>
                          <a:pt x="8" y="40"/>
                          <a:pt x="8" y="40"/>
                        </a:cubicBezTo>
                        <a:cubicBezTo>
                          <a:pt x="8" y="40"/>
                          <a:pt x="8" y="40"/>
                          <a:pt x="8" y="40"/>
                        </a:cubicBezTo>
                        <a:cubicBezTo>
                          <a:pt x="8" y="40"/>
                          <a:pt x="8" y="40"/>
                          <a:pt x="8" y="40"/>
                        </a:cubicBezTo>
                        <a:cubicBezTo>
                          <a:pt x="8" y="40"/>
                          <a:pt x="8" y="40"/>
                          <a:pt x="8" y="40"/>
                        </a:cubicBezTo>
                        <a:cubicBezTo>
                          <a:pt x="6" y="38"/>
                          <a:pt x="4" y="35"/>
                          <a:pt x="3" y="32"/>
                        </a:cubicBezTo>
                        <a:cubicBezTo>
                          <a:pt x="2" y="30"/>
                          <a:pt x="2" y="29"/>
                          <a:pt x="2" y="27"/>
                        </a:cubicBezTo>
                        <a:cubicBezTo>
                          <a:pt x="1" y="26"/>
                          <a:pt x="1" y="24"/>
                          <a:pt x="2" y="23"/>
                        </a:cubicBezTo>
                        <a:cubicBezTo>
                          <a:pt x="2" y="21"/>
                          <a:pt x="2" y="20"/>
                          <a:pt x="3" y="18"/>
                        </a:cubicBezTo>
                        <a:cubicBezTo>
                          <a:pt x="4" y="16"/>
                          <a:pt x="5" y="14"/>
                          <a:pt x="6" y="13"/>
                        </a:cubicBezTo>
                        <a:cubicBezTo>
                          <a:pt x="8" y="11"/>
                          <a:pt x="10" y="9"/>
                          <a:pt x="12" y="7"/>
                        </a:cubicBezTo>
                        <a:cubicBezTo>
                          <a:pt x="14" y="6"/>
                          <a:pt x="16" y="4"/>
                          <a:pt x="18" y="3"/>
                        </a:cubicBezTo>
                        <a:cubicBezTo>
                          <a:pt x="21" y="3"/>
                          <a:pt x="23" y="2"/>
                          <a:pt x="25" y="2"/>
                        </a:cubicBezTo>
                        <a:cubicBezTo>
                          <a:pt x="27" y="1"/>
                          <a:pt x="28" y="1"/>
                          <a:pt x="30" y="2"/>
                        </a:cubicBezTo>
                        <a:moveTo>
                          <a:pt x="27" y="0"/>
                        </a:moveTo>
                        <a:cubicBezTo>
                          <a:pt x="21" y="1"/>
                          <a:pt x="16" y="3"/>
                          <a:pt x="12" y="6"/>
                        </a:cubicBezTo>
                        <a:cubicBezTo>
                          <a:pt x="7" y="9"/>
                          <a:pt x="4" y="13"/>
                          <a:pt x="2" y="18"/>
                        </a:cubicBezTo>
                        <a:cubicBezTo>
                          <a:pt x="1" y="21"/>
                          <a:pt x="0" y="23"/>
                          <a:pt x="0" y="26"/>
                        </a:cubicBezTo>
                        <a:cubicBezTo>
                          <a:pt x="0" y="27"/>
                          <a:pt x="1" y="29"/>
                          <a:pt x="1" y="30"/>
                        </a:cubicBezTo>
                        <a:cubicBezTo>
                          <a:pt x="1" y="32"/>
                          <a:pt x="2" y="33"/>
                          <a:pt x="3" y="35"/>
                        </a:cubicBezTo>
                        <a:cubicBezTo>
                          <a:pt x="6" y="39"/>
                          <a:pt x="9" y="43"/>
                          <a:pt x="12" y="47"/>
                        </a:cubicBezTo>
                        <a:cubicBezTo>
                          <a:pt x="12" y="47"/>
                          <a:pt x="12" y="47"/>
                          <a:pt x="12" y="47"/>
                        </a:cubicBezTo>
                        <a:cubicBezTo>
                          <a:pt x="13" y="48"/>
                          <a:pt x="13" y="48"/>
                          <a:pt x="14" y="49"/>
                        </a:cubicBezTo>
                        <a:cubicBezTo>
                          <a:pt x="14" y="49"/>
                          <a:pt x="14" y="50"/>
                          <a:pt x="14" y="50"/>
                        </a:cubicBezTo>
                        <a:cubicBezTo>
                          <a:pt x="15" y="51"/>
                          <a:pt x="15" y="52"/>
                          <a:pt x="15" y="53"/>
                        </a:cubicBezTo>
                        <a:cubicBezTo>
                          <a:pt x="16" y="57"/>
                          <a:pt x="15" y="60"/>
                          <a:pt x="15" y="64"/>
                        </a:cubicBezTo>
                        <a:cubicBezTo>
                          <a:pt x="15" y="64"/>
                          <a:pt x="15" y="64"/>
                          <a:pt x="15" y="64"/>
                        </a:cubicBezTo>
                        <a:cubicBezTo>
                          <a:pt x="15" y="64"/>
                          <a:pt x="14" y="64"/>
                          <a:pt x="14" y="64"/>
                        </a:cubicBezTo>
                        <a:cubicBezTo>
                          <a:pt x="14" y="64"/>
                          <a:pt x="14" y="65"/>
                          <a:pt x="15" y="65"/>
                        </a:cubicBezTo>
                        <a:cubicBezTo>
                          <a:pt x="15" y="65"/>
                          <a:pt x="15" y="65"/>
                          <a:pt x="15" y="65"/>
                        </a:cubicBezTo>
                        <a:cubicBezTo>
                          <a:pt x="15" y="65"/>
                          <a:pt x="15" y="65"/>
                          <a:pt x="16" y="65"/>
                        </a:cubicBezTo>
                        <a:cubicBezTo>
                          <a:pt x="16" y="65"/>
                          <a:pt x="16" y="65"/>
                          <a:pt x="16" y="65"/>
                        </a:cubicBezTo>
                        <a:cubicBezTo>
                          <a:pt x="17" y="66"/>
                          <a:pt x="18" y="66"/>
                          <a:pt x="19" y="66"/>
                        </a:cubicBezTo>
                        <a:cubicBezTo>
                          <a:pt x="21" y="66"/>
                          <a:pt x="22" y="66"/>
                          <a:pt x="24" y="66"/>
                        </a:cubicBezTo>
                        <a:cubicBezTo>
                          <a:pt x="26" y="66"/>
                          <a:pt x="27" y="65"/>
                          <a:pt x="28" y="64"/>
                        </a:cubicBezTo>
                        <a:cubicBezTo>
                          <a:pt x="30" y="63"/>
                          <a:pt x="30" y="61"/>
                          <a:pt x="30" y="59"/>
                        </a:cubicBezTo>
                        <a:cubicBezTo>
                          <a:pt x="30" y="58"/>
                          <a:pt x="30" y="57"/>
                          <a:pt x="30" y="55"/>
                        </a:cubicBezTo>
                        <a:cubicBezTo>
                          <a:pt x="30" y="54"/>
                          <a:pt x="30" y="53"/>
                          <a:pt x="30" y="52"/>
                        </a:cubicBezTo>
                        <a:cubicBezTo>
                          <a:pt x="30" y="51"/>
                          <a:pt x="31" y="49"/>
                          <a:pt x="31" y="48"/>
                        </a:cubicBezTo>
                        <a:cubicBezTo>
                          <a:pt x="32" y="46"/>
                          <a:pt x="33" y="45"/>
                          <a:pt x="34" y="43"/>
                        </a:cubicBezTo>
                        <a:cubicBezTo>
                          <a:pt x="36" y="42"/>
                          <a:pt x="37" y="40"/>
                          <a:pt x="38" y="39"/>
                        </a:cubicBezTo>
                        <a:cubicBezTo>
                          <a:pt x="39" y="38"/>
                          <a:pt x="40" y="38"/>
                          <a:pt x="40" y="37"/>
                        </a:cubicBezTo>
                        <a:cubicBezTo>
                          <a:pt x="41" y="36"/>
                          <a:pt x="42" y="36"/>
                          <a:pt x="42" y="35"/>
                        </a:cubicBezTo>
                        <a:cubicBezTo>
                          <a:pt x="44" y="32"/>
                          <a:pt x="45" y="28"/>
                          <a:pt x="46" y="25"/>
                        </a:cubicBezTo>
                        <a:cubicBezTo>
                          <a:pt x="47" y="18"/>
                          <a:pt x="45" y="11"/>
                          <a:pt x="41" y="6"/>
                        </a:cubicBezTo>
                        <a:cubicBezTo>
                          <a:pt x="39" y="4"/>
                          <a:pt x="37" y="2"/>
                          <a:pt x="34" y="1"/>
                        </a:cubicBezTo>
                        <a:cubicBezTo>
                          <a:pt x="32" y="1"/>
                          <a:pt x="30" y="0"/>
                          <a:pt x="28" y="0"/>
                        </a:cubicBezTo>
                        <a:cubicBezTo>
                          <a:pt x="27" y="0"/>
                          <a:pt x="27" y="0"/>
                          <a:pt x="27"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6" name="Freeform 477"/>
                  <p:cNvSpPr/>
                  <p:nvPr/>
                </p:nvSpPr>
                <p:spPr bwMode="auto">
                  <a:xfrm>
                    <a:off x="884238" y="2260601"/>
                    <a:ext cx="15875" cy="6350"/>
                  </a:xfrm>
                  <a:custGeom>
                    <a:avLst/>
                    <a:gdLst>
                      <a:gd name="T0" fmla="*/ 4 w 15"/>
                      <a:gd name="T1" fmla="*/ 0 h 5"/>
                      <a:gd name="T2" fmla="*/ 0 w 15"/>
                      <a:gd name="T3" fmla="*/ 2 h 5"/>
                      <a:gd name="T4" fmla="*/ 0 w 15"/>
                      <a:gd name="T5" fmla="*/ 3 h 5"/>
                      <a:gd name="T6" fmla="*/ 1 w 15"/>
                      <a:gd name="T7" fmla="*/ 3 h 5"/>
                      <a:gd name="T8" fmla="*/ 1 w 15"/>
                      <a:gd name="T9" fmla="*/ 2 h 5"/>
                      <a:gd name="T10" fmla="*/ 6 w 15"/>
                      <a:gd name="T11" fmla="*/ 1 h 5"/>
                      <a:gd name="T12" fmla="*/ 9 w 15"/>
                      <a:gd name="T13" fmla="*/ 1 h 5"/>
                      <a:gd name="T14" fmla="*/ 11 w 15"/>
                      <a:gd name="T15" fmla="*/ 2 h 5"/>
                      <a:gd name="T16" fmla="*/ 12 w 15"/>
                      <a:gd name="T17" fmla="*/ 2 h 5"/>
                      <a:gd name="T18" fmla="*/ 13 w 15"/>
                      <a:gd name="T19" fmla="*/ 3 h 5"/>
                      <a:gd name="T20" fmla="*/ 14 w 15"/>
                      <a:gd name="T21" fmla="*/ 4 h 5"/>
                      <a:gd name="T22" fmla="*/ 14 w 15"/>
                      <a:gd name="T23" fmla="*/ 4 h 5"/>
                      <a:gd name="T24" fmla="*/ 15 w 15"/>
                      <a:gd name="T25" fmla="*/ 5 h 5"/>
                      <a:gd name="T26" fmla="*/ 15 w 15"/>
                      <a:gd name="T27" fmla="*/ 4 h 5"/>
                      <a:gd name="T28" fmla="*/ 13 w 15"/>
                      <a:gd name="T29" fmla="*/ 2 h 5"/>
                      <a:gd name="T30" fmla="*/ 11 w 15"/>
                      <a:gd name="T31" fmla="*/ 0 h 5"/>
                      <a:gd name="T32" fmla="*/ 8 w 15"/>
                      <a:gd name="T33" fmla="*/ 0 h 5"/>
                      <a:gd name="T34" fmla="*/ 4 w 15"/>
                      <a:gd name="T3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 h="5">
                        <a:moveTo>
                          <a:pt x="4" y="0"/>
                        </a:moveTo>
                        <a:cubicBezTo>
                          <a:pt x="3" y="1"/>
                          <a:pt x="1" y="1"/>
                          <a:pt x="0" y="2"/>
                        </a:cubicBezTo>
                        <a:cubicBezTo>
                          <a:pt x="0" y="2"/>
                          <a:pt x="0" y="2"/>
                          <a:pt x="0" y="3"/>
                        </a:cubicBezTo>
                        <a:cubicBezTo>
                          <a:pt x="0" y="3"/>
                          <a:pt x="0" y="3"/>
                          <a:pt x="1" y="3"/>
                        </a:cubicBezTo>
                        <a:cubicBezTo>
                          <a:pt x="1" y="3"/>
                          <a:pt x="1" y="3"/>
                          <a:pt x="1" y="2"/>
                        </a:cubicBezTo>
                        <a:cubicBezTo>
                          <a:pt x="3" y="2"/>
                          <a:pt x="4" y="1"/>
                          <a:pt x="6" y="1"/>
                        </a:cubicBezTo>
                        <a:cubicBezTo>
                          <a:pt x="7" y="1"/>
                          <a:pt x="8" y="1"/>
                          <a:pt x="9" y="1"/>
                        </a:cubicBezTo>
                        <a:cubicBezTo>
                          <a:pt x="10" y="1"/>
                          <a:pt x="11" y="1"/>
                          <a:pt x="11" y="2"/>
                        </a:cubicBezTo>
                        <a:cubicBezTo>
                          <a:pt x="12" y="2"/>
                          <a:pt x="12" y="2"/>
                          <a:pt x="12" y="2"/>
                        </a:cubicBezTo>
                        <a:cubicBezTo>
                          <a:pt x="13" y="3"/>
                          <a:pt x="13" y="3"/>
                          <a:pt x="13" y="3"/>
                        </a:cubicBezTo>
                        <a:cubicBezTo>
                          <a:pt x="13" y="3"/>
                          <a:pt x="14" y="4"/>
                          <a:pt x="14" y="4"/>
                        </a:cubicBezTo>
                        <a:cubicBezTo>
                          <a:pt x="14" y="4"/>
                          <a:pt x="14" y="4"/>
                          <a:pt x="14" y="4"/>
                        </a:cubicBezTo>
                        <a:cubicBezTo>
                          <a:pt x="14" y="5"/>
                          <a:pt x="14" y="5"/>
                          <a:pt x="15" y="5"/>
                        </a:cubicBezTo>
                        <a:cubicBezTo>
                          <a:pt x="15" y="5"/>
                          <a:pt x="15" y="4"/>
                          <a:pt x="15" y="4"/>
                        </a:cubicBezTo>
                        <a:cubicBezTo>
                          <a:pt x="15" y="3"/>
                          <a:pt x="14" y="2"/>
                          <a:pt x="13" y="2"/>
                        </a:cubicBezTo>
                        <a:cubicBezTo>
                          <a:pt x="13" y="1"/>
                          <a:pt x="12" y="1"/>
                          <a:pt x="11" y="0"/>
                        </a:cubicBezTo>
                        <a:cubicBezTo>
                          <a:pt x="10" y="0"/>
                          <a:pt x="9" y="0"/>
                          <a:pt x="8" y="0"/>
                        </a:cubicBezTo>
                        <a:cubicBezTo>
                          <a:pt x="7" y="0"/>
                          <a:pt x="5" y="0"/>
                          <a:pt x="4"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7" name="Freeform 478"/>
                  <p:cNvSpPr/>
                  <p:nvPr/>
                </p:nvSpPr>
                <p:spPr bwMode="auto">
                  <a:xfrm>
                    <a:off x="885825" y="2263776"/>
                    <a:ext cx="14288" cy="3175"/>
                  </a:xfrm>
                  <a:custGeom>
                    <a:avLst/>
                    <a:gdLst>
                      <a:gd name="T0" fmla="*/ 5 w 14"/>
                      <a:gd name="T1" fmla="*/ 0 h 4"/>
                      <a:gd name="T2" fmla="*/ 3 w 14"/>
                      <a:gd name="T3" fmla="*/ 0 h 4"/>
                      <a:gd name="T4" fmla="*/ 1 w 14"/>
                      <a:gd name="T5" fmla="*/ 0 h 4"/>
                      <a:gd name="T6" fmla="*/ 0 w 14"/>
                      <a:gd name="T7" fmla="*/ 1 h 4"/>
                      <a:gd name="T8" fmla="*/ 1 w 14"/>
                      <a:gd name="T9" fmla="*/ 1 h 4"/>
                      <a:gd name="T10" fmla="*/ 3 w 14"/>
                      <a:gd name="T11" fmla="*/ 1 h 4"/>
                      <a:gd name="T12" fmla="*/ 5 w 14"/>
                      <a:gd name="T13" fmla="*/ 1 h 4"/>
                      <a:gd name="T14" fmla="*/ 10 w 14"/>
                      <a:gd name="T15" fmla="*/ 1 h 4"/>
                      <a:gd name="T16" fmla="*/ 12 w 14"/>
                      <a:gd name="T17" fmla="*/ 2 h 4"/>
                      <a:gd name="T18" fmla="*/ 12 w 14"/>
                      <a:gd name="T19" fmla="*/ 2 h 4"/>
                      <a:gd name="T20" fmla="*/ 13 w 14"/>
                      <a:gd name="T21" fmla="*/ 3 h 4"/>
                      <a:gd name="T22" fmla="*/ 13 w 14"/>
                      <a:gd name="T23" fmla="*/ 3 h 4"/>
                      <a:gd name="T24" fmla="*/ 13 w 14"/>
                      <a:gd name="T25" fmla="*/ 3 h 4"/>
                      <a:gd name="T26" fmla="*/ 13 w 14"/>
                      <a:gd name="T27" fmla="*/ 3 h 4"/>
                      <a:gd name="T28" fmla="*/ 13 w 14"/>
                      <a:gd name="T29" fmla="*/ 4 h 4"/>
                      <a:gd name="T30" fmla="*/ 14 w 14"/>
                      <a:gd name="T31" fmla="*/ 3 h 4"/>
                      <a:gd name="T32" fmla="*/ 13 w 14"/>
                      <a:gd name="T33" fmla="*/ 1 h 4"/>
                      <a:gd name="T34" fmla="*/ 11 w 14"/>
                      <a:gd name="T35" fmla="*/ 1 h 4"/>
                      <a:gd name="T36" fmla="*/ 7 w 14"/>
                      <a:gd name="T37" fmla="*/ 0 h 4"/>
                      <a:gd name="T38" fmla="*/ 5 w 14"/>
                      <a:gd name="T3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4" h="4">
                        <a:moveTo>
                          <a:pt x="5" y="0"/>
                        </a:moveTo>
                        <a:cubicBezTo>
                          <a:pt x="4" y="0"/>
                          <a:pt x="4" y="0"/>
                          <a:pt x="3" y="0"/>
                        </a:cubicBezTo>
                        <a:cubicBezTo>
                          <a:pt x="2" y="0"/>
                          <a:pt x="2" y="0"/>
                          <a:pt x="1" y="0"/>
                        </a:cubicBezTo>
                        <a:cubicBezTo>
                          <a:pt x="1" y="0"/>
                          <a:pt x="0" y="1"/>
                          <a:pt x="0" y="1"/>
                        </a:cubicBezTo>
                        <a:cubicBezTo>
                          <a:pt x="0" y="1"/>
                          <a:pt x="1" y="1"/>
                          <a:pt x="1" y="1"/>
                        </a:cubicBezTo>
                        <a:cubicBezTo>
                          <a:pt x="2" y="2"/>
                          <a:pt x="2" y="1"/>
                          <a:pt x="3" y="1"/>
                        </a:cubicBezTo>
                        <a:cubicBezTo>
                          <a:pt x="3" y="1"/>
                          <a:pt x="4" y="1"/>
                          <a:pt x="5" y="1"/>
                        </a:cubicBezTo>
                        <a:cubicBezTo>
                          <a:pt x="7" y="1"/>
                          <a:pt x="8" y="1"/>
                          <a:pt x="10" y="1"/>
                        </a:cubicBezTo>
                        <a:cubicBezTo>
                          <a:pt x="10" y="2"/>
                          <a:pt x="11" y="2"/>
                          <a:pt x="12" y="2"/>
                        </a:cubicBezTo>
                        <a:cubicBezTo>
                          <a:pt x="12" y="2"/>
                          <a:pt x="12" y="2"/>
                          <a:pt x="12" y="2"/>
                        </a:cubicBezTo>
                        <a:cubicBezTo>
                          <a:pt x="12" y="2"/>
                          <a:pt x="13" y="2"/>
                          <a:pt x="13" y="3"/>
                        </a:cubicBezTo>
                        <a:cubicBezTo>
                          <a:pt x="13" y="3"/>
                          <a:pt x="13" y="3"/>
                          <a:pt x="13" y="3"/>
                        </a:cubicBezTo>
                        <a:cubicBezTo>
                          <a:pt x="13" y="3"/>
                          <a:pt x="13" y="3"/>
                          <a:pt x="13" y="3"/>
                        </a:cubicBezTo>
                        <a:cubicBezTo>
                          <a:pt x="13" y="3"/>
                          <a:pt x="13" y="3"/>
                          <a:pt x="13" y="3"/>
                        </a:cubicBezTo>
                        <a:cubicBezTo>
                          <a:pt x="13" y="4"/>
                          <a:pt x="13" y="4"/>
                          <a:pt x="13" y="4"/>
                        </a:cubicBezTo>
                        <a:cubicBezTo>
                          <a:pt x="14" y="4"/>
                          <a:pt x="14" y="4"/>
                          <a:pt x="14" y="3"/>
                        </a:cubicBezTo>
                        <a:cubicBezTo>
                          <a:pt x="14" y="3"/>
                          <a:pt x="14" y="2"/>
                          <a:pt x="13" y="1"/>
                        </a:cubicBezTo>
                        <a:cubicBezTo>
                          <a:pt x="13" y="1"/>
                          <a:pt x="12" y="1"/>
                          <a:pt x="11" y="1"/>
                        </a:cubicBezTo>
                        <a:cubicBezTo>
                          <a:pt x="10" y="0"/>
                          <a:pt x="9" y="0"/>
                          <a:pt x="7" y="0"/>
                        </a:cubicBezTo>
                        <a:cubicBezTo>
                          <a:pt x="7" y="0"/>
                          <a:pt x="6" y="0"/>
                          <a:pt x="5"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8" name="Freeform 479"/>
                  <p:cNvSpPr/>
                  <p:nvPr/>
                </p:nvSpPr>
                <p:spPr bwMode="auto">
                  <a:xfrm>
                    <a:off x="885825" y="2266951"/>
                    <a:ext cx="15875" cy="3175"/>
                  </a:xfrm>
                  <a:custGeom>
                    <a:avLst/>
                    <a:gdLst>
                      <a:gd name="T0" fmla="*/ 1 w 14"/>
                      <a:gd name="T1" fmla="*/ 2 h 3"/>
                      <a:gd name="T2" fmla="*/ 1 w 14"/>
                      <a:gd name="T3" fmla="*/ 2 h 3"/>
                      <a:gd name="T4" fmla="*/ 0 w 14"/>
                      <a:gd name="T5" fmla="*/ 2 h 3"/>
                      <a:gd name="T6" fmla="*/ 1 w 14"/>
                      <a:gd name="T7" fmla="*/ 3 h 3"/>
                      <a:gd name="T8" fmla="*/ 8 w 14"/>
                      <a:gd name="T9" fmla="*/ 1 h 3"/>
                      <a:gd name="T10" fmla="*/ 12 w 14"/>
                      <a:gd name="T11" fmla="*/ 1 h 3"/>
                      <a:gd name="T12" fmla="*/ 13 w 14"/>
                      <a:gd name="T13" fmla="*/ 1 h 3"/>
                      <a:gd name="T14" fmla="*/ 14 w 14"/>
                      <a:gd name="T15" fmla="*/ 1 h 3"/>
                      <a:gd name="T16" fmla="*/ 13 w 14"/>
                      <a:gd name="T17" fmla="*/ 0 h 3"/>
                      <a:gd name="T18" fmla="*/ 11 w 14"/>
                      <a:gd name="T19" fmla="*/ 0 h 3"/>
                      <a:gd name="T20" fmla="*/ 1 w 14"/>
                      <a:gd name="T21"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3">
                        <a:moveTo>
                          <a:pt x="1" y="2"/>
                        </a:moveTo>
                        <a:cubicBezTo>
                          <a:pt x="1" y="2"/>
                          <a:pt x="1" y="2"/>
                          <a:pt x="1" y="2"/>
                        </a:cubicBezTo>
                        <a:cubicBezTo>
                          <a:pt x="0" y="2"/>
                          <a:pt x="0" y="2"/>
                          <a:pt x="0" y="2"/>
                        </a:cubicBezTo>
                        <a:cubicBezTo>
                          <a:pt x="0" y="2"/>
                          <a:pt x="0" y="3"/>
                          <a:pt x="1" y="3"/>
                        </a:cubicBezTo>
                        <a:cubicBezTo>
                          <a:pt x="3" y="2"/>
                          <a:pt x="6" y="2"/>
                          <a:pt x="8" y="1"/>
                        </a:cubicBezTo>
                        <a:cubicBezTo>
                          <a:pt x="10" y="1"/>
                          <a:pt x="11" y="1"/>
                          <a:pt x="12" y="1"/>
                        </a:cubicBezTo>
                        <a:cubicBezTo>
                          <a:pt x="12" y="1"/>
                          <a:pt x="13" y="1"/>
                          <a:pt x="13" y="1"/>
                        </a:cubicBezTo>
                        <a:cubicBezTo>
                          <a:pt x="13" y="2"/>
                          <a:pt x="14" y="1"/>
                          <a:pt x="14" y="1"/>
                        </a:cubicBezTo>
                        <a:cubicBezTo>
                          <a:pt x="14" y="1"/>
                          <a:pt x="14" y="0"/>
                          <a:pt x="13" y="0"/>
                        </a:cubicBezTo>
                        <a:cubicBezTo>
                          <a:pt x="12" y="0"/>
                          <a:pt x="11" y="0"/>
                          <a:pt x="11" y="0"/>
                        </a:cubicBezTo>
                        <a:cubicBezTo>
                          <a:pt x="7" y="0"/>
                          <a:pt x="4" y="1"/>
                          <a:pt x="1"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9" name="Freeform 480"/>
                  <p:cNvSpPr>
                    <a:spLocks noEditPoints="1"/>
                  </p:cNvSpPr>
                  <p:nvPr/>
                </p:nvSpPr>
                <p:spPr bwMode="auto">
                  <a:xfrm>
                    <a:off x="885825" y="2268538"/>
                    <a:ext cx="15875" cy="4763"/>
                  </a:xfrm>
                  <a:custGeom>
                    <a:avLst/>
                    <a:gdLst>
                      <a:gd name="T0" fmla="*/ 3 w 14"/>
                      <a:gd name="T1" fmla="*/ 3 h 4"/>
                      <a:gd name="T2" fmla="*/ 3 w 14"/>
                      <a:gd name="T3" fmla="*/ 3 h 4"/>
                      <a:gd name="T4" fmla="*/ 3 w 14"/>
                      <a:gd name="T5" fmla="*/ 3 h 4"/>
                      <a:gd name="T6" fmla="*/ 9 w 14"/>
                      <a:gd name="T7" fmla="*/ 0 h 4"/>
                      <a:gd name="T8" fmla="*/ 2 w 14"/>
                      <a:gd name="T9" fmla="*/ 2 h 4"/>
                      <a:gd name="T10" fmla="*/ 1 w 14"/>
                      <a:gd name="T11" fmla="*/ 2 h 4"/>
                      <a:gd name="T12" fmla="*/ 1 w 14"/>
                      <a:gd name="T13" fmla="*/ 3 h 4"/>
                      <a:gd name="T14" fmla="*/ 1 w 14"/>
                      <a:gd name="T15" fmla="*/ 3 h 4"/>
                      <a:gd name="T16" fmla="*/ 3 w 14"/>
                      <a:gd name="T17" fmla="*/ 3 h 4"/>
                      <a:gd name="T18" fmla="*/ 8 w 14"/>
                      <a:gd name="T19" fmla="*/ 1 h 4"/>
                      <a:gd name="T20" fmla="*/ 10 w 14"/>
                      <a:gd name="T21" fmla="*/ 1 h 4"/>
                      <a:gd name="T22" fmla="*/ 11 w 14"/>
                      <a:gd name="T23" fmla="*/ 2 h 4"/>
                      <a:gd name="T24" fmla="*/ 12 w 14"/>
                      <a:gd name="T25" fmla="*/ 2 h 4"/>
                      <a:gd name="T26" fmla="*/ 12 w 14"/>
                      <a:gd name="T27" fmla="*/ 2 h 4"/>
                      <a:gd name="T28" fmla="*/ 13 w 14"/>
                      <a:gd name="T29" fmla="*/ 3 h 4"/>
                      <a:gd name="T30" fmla="*/ 13 w 14"/>
                      <a:gd name="T31" fmla="*/ 3 h 4"/>
                      <a:gd name="T32" fmla="*/ 14 w 14"/>
                      <a:gd name="T33" fmla="*/ 2 h 4"/>
                      <a:gd name="T34" fmla="*/ 11 w 14"/>
                      <a:gd name="T35" fmla="*/ 0 h 4"/>
                      <a:gd name="T36" fmla="*/ 9 w 14"/>
                      <a:gd name="T37" fmla="*/ 0 h 4"/>
                      <a:gd name="T38" fmla="*/ 9 w 14"/>
                      <a:gd name="T3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4" h="4">
                        <a:moveTo>
                          <a:pt x="3" y="3"/>
                        </a:moveTo>
                        <a:cubicBezTo>
                          <a:pt x="3" y="3"/>
                          <a:pt x="3" y="3"/>
                          <a:pt x="3" y="3"/>
                        </a:cubicBezTo>
                        <a:cubicBezTo>
                          <a:pt x="3" y="3"/>
                          <a:pt x="3" y="3"/>
                          <a:pt x="3" y="3"/>
                        </a:cubicBezTo>
                        <a:moveTo>
                          <a:pt x="9" y="0"/>
                        </a:moveTo>
                        <a:cubicBezTo>
                          <a:pt x="6" y="0"/>
                          <a:pt x="4" y="1"/>
                          <a:pt x="2" y="2"/>
                        </a:cubicBezTo>
                        <a:cubicBezTo>
                          <a:pt x="2" y="2"/>
                          <a:pt x="1" y="2"/>
                          <a:pt x="1" y="2"/>
                        </a:cubicBezTo>
                        <a:cubicBezTo>
                          <a:pt x="0" y="3"/>
                          <a:pt x="0" y="3"/>
                          <a:pt x="1" y="3"/>
                        </a:cubicBezTo>
                        <a:cubicBezTo>
                          <a:pt x="1" y="4"/>
                          <a:pt x="1" y="4"/>
                          <a:pt x="1" y="3"/>
                        </a:cubicBezTo>
                        <a:cubicBezTo>
                          <a:pt x="2" y="3"/>
                          <a:pt x="2" y="3"/>
                          <a:pt x="3" y="3"/>
                        </a:cubicBezTo>
                        <a:cubicBezTo>
                          <a:pt x="5" y="2"/>
                          <a:pt x="6" y="2"/>
                          <a:pt x="8" y="1"/>
                        </a:cubicBezTo>
                        <a:cubicBezTo>
                          <a:pt x="9" y="1"/>
                          <a:pt x="9" y="1"/>
                          <a:pt x="10" y="1"/>
                        </a:cubicBezTo>
                        <a:cubicBezTo>
                          <a:pt x="10" y="1"/>
                          <a:pt x="11" y="1"/>
                          <a:pt x="11" y="2"/>
                        </a:cubicBezTo>
                        <a:cubicBezTo>
                          <a:pt x="11" y="2"/>
                          <a:pt x="12" y="2"/>
                          <a:pt x="12" y="2"/>
                        </a:cubicBezTo>
                        <a:cubicBezTo>
                          <a:pt x="12" y="2"/>
                          <a:pt x="12" y="2"/>
                          <a:pt x="12" y="2"/>
                        </a:cubicBezTo>
                        <a:cubicBezTo>
                          <a:pt x="12" y="2"/>
                          <a:pt x="12" y="3"/>
                          <a:pt x="13" y="3"/>
                        </a:cubicBezTo>
                        <a:cubicBezTo>
                          <a:pt x="13" y="3"/>
                          <a:pt x="13" y="3"/>
                          <a:pt x="13" y="3"/>
                        </a:cubicBezTo>
                        <a:cubicBezTo>
                          <a:pt x="14" y="3"/>
                          <a:pt x="14" y="3"/>
                          <a:pt x="14" y="2"/>
                        </a:cubicBezTo>
                        <a:cubicBezTo>
                          <a:pt x="13" y="1"/>
                          <a:pt x="12" y="1"/>
                          <a:pt x="11" y="0"/>
                        </a:cubicBezTo>
                        <a:cubicBezTo>
                          <a:pt x="11" y="0"/>
                          <a:pt x="10" y="0"/>
                          <a:pt x="9" y="0"/>
                        </a:cubicBezTo>
                        <a:cubicBezTo>
                          <a:pt x="9" y="0"/>
                          <a:pt x="9" y="0"/>
                          <a:pt x="9"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0" name="Freeform 481"/>
                  <p:cNvSpPr>
                    <a:spLocks noEditPoints="1"/>
                  </p:cNvSpPr>
                  <p:nvPr/>
                </p:nvSpPr>
                <p:spPr bwMode="auto">
                  <a:xfrm>
                    <a:off x="885825" y="2273301"/>
                    <a:ext cx="14288" cy="1588"/>
                  </a:xfrm>
                  <a:custGeom>
                    <a:avLst/>
                    <a:gdLst>
                      <a:gd name="T0" fmla="*/ 3 w 13"/>
                      <a:gd name="T1" fmla="*/ 2 h 2"/>
                      <a:gd name="T2" fmla="*/ 3 w 13"/>
                      <a:gd name="T3" fmla="*/ 2 h 2"/>
                      <a:gd name="T4" fmla="*/ 3 w 13"/>
                      <a:gd name="T5" fmla="*/ 2 h 2"/>
                      <a:gd name="T6" fmla="*/ 12 w 13"/>
                      <a:gd name="T7" fmla="*/ 0 h 2"/>
                      <a:gd name="T8" fmla="*/ 11 w 13"/>
                      <a:gd name="T9" fmla="*/ 0 h 2"/>
                      <a:gd name="T10" fmla="*/ 6 w 13"/>
                      <a:gd name="T11" fmla="*/ 0 h 2"/>
                      <a:gd name="T12" fmla="*/ 0 w 13"/>
                      <a:gd name="T13" fmla="*/ 1 h 2"/>
                      <a:gd name="T14" fmla="*/ 0 w 13"/>
                      <a:gd name="T15" fmla="*/ 2 h 2"/>
                      <a:gd name="T16" fmla="*/ 1 w 13"/>
                      <a:gd name="T17" fmla="*/ 2 h 2"/>
                      <a:gd name="T18" fmla="*/ 3 w 13"/>
                      <a:gd name="T19" fmla="*/ 2 h 2"/>
                      <a:gd name="T20" fmla="*/ 7 w 13"/>
                      <a:gd name="T21" fmla="*/ 1 h 2"/>
                      <a:gd name="T22" fmla="*/ 13 w 13"/>
                      <a:gd name="T23" fmla="*/ 1 h 2"/>
                      <a:gd name="T24" fmla="*/ 13 w 13"/>
                      <a:gd name="T25" fmla="*/ 0 h 2"/>
                      <a:gd name="T26" fmla="*/ 12 w 13"/>
                      <a:gd name="T27" fmla="*/ 0 h 2"/>
                      <a:gd name="T28" fmla="*/ 12 w 13"/>
                      <a:gd name="T2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 h="2">
                        <a:moveTo>
                          <a:pt x="3" y="2"/>
                        </a:moveTo>
                        <a:cubicBezTo>
                          <a:pt x="3" y="2"/>
                          <a:pt x="3" y="2"/>
                          <a:pt x="3" y="2"/>
                        </a:cubicBezTo>
                        <a:cubicBezTo>
                          <a:pt x="3" y="2"/>
                          <a:pt x="3" y="2"/>
                          <a:pt x="3" y="2"/>
                        </a:cubicBezTo>
                        <a:moveTo>
                          <a:pt x="12" y="0"/>
                        </a:moveTo>
                        <a:cubicBezTo>
                          <a:pt x="12" y="0"/>
                          <a:pt x="12" y="0"/>
                          <a:pt x="11" y="0"/>
                        </a:cubicBezTo>
                        <a:cubicBezTo>
                          <a:pt x="10" y="0"/>
                          <a:pt x="8" y="0"/>
                          <a:pt x="6" y="0"/>
                        </a:cubicBezTo>
                        <a:cubicBezTo>
                          <a:pt x="4" y="0"/>
                          <a:pt x="2" y="0"/>
                          <a:pt x="0" y="1"/>
                        </a:cubicBezTo>
                        <a:cubicBezTo>
                          <a:pt x="0" y="1"/>
                          <a:pt x="0" y="1"/>
                          <a:pt x="0" y="2"/>
                        </a:cubicBezTo>
                        <a:cubicBezTo>
                          <a:pt x="0" y="2"/>
                          <a:pt x="0" y="2"/>
                          <a:pt x="1" y="2"/>
                        </a:cubicBezTo>
                        <a:cubicBezTo>
                          <a:pt x="1" y="2"/>
                          <a:pt x="2" y="2"/>
                          <a:pt x="3" y="2"/>
                        </a:cubicBezTo>
                        <a:cubicBezTo>
                          <a:pt x="4" y="1"/>
                          <a:pt x="6" y="1"/>
                          <a:pt x="7" y="1"/>
                        </a:cubicBezTo>
                        <a:cubicBezTo>
                          <a:pt x="9" y="2"/>
                          <a:pt x="11" y="2"/>
                          <a:pt x="13" y="1"/>
                        </a:cubicBezTo>
                        <a:cubicBezTo>
                          <a:pt x="13" y="1"/>
                          <a:pt x="13" y="1"/>
                          <a:pt x="13" y="0"/>
                        </a:cubicBezTo>
                        <a:cubicBezTo>
                          <a:pt x="13" y="0"/>
                          <a:pt x="13" y="0"/>
                          <a:pt x="12" y="0"/>
                        </a:cubicBezTo>
                        <a:cubicBezTo>
                          <a:pt x="12" y="0"/>
                          <a:pt x="12" y="0"/>
                          <a:pt x="1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1" name="Freeform 482"/>
                  <p:cNvSpPr/>
                  <p:nvPr/>
                </p:nvSpPr>
                <p:spPr bwMode="auto">
                  <a:xfrm>
                    <a:off x="885825" y="2273301"/>
                    <a:ext cx="15875" cy="3175"/>
                  </a:xfrm>
                  <a:custGeom>
                    <a:avLst/>
                    <a:gdLst>
                      <a:gd name="T0" fmla="*/ 13 w 14"/>
                      <a:gd name="T1" fmla="*/ 0 h 3"/>
                      <a:gd name="T2" fmla="*/ 12 w 14"/>
                      <a:gd name="T3" fmla="*/ 0 h 3"/>
                      <a:gd name="T4" fmla="*/ 11 w 14"/>
                      <a:gd name="T5" fmla="*/ 1 h 3"/>
                      <a:gd name="T6" fmla="*/ 9 w 14"/>
                      <a:gd name="T7" fmla="*/ 1 h 3"/>
                      <a:gd name="T8" fmla="*/ 5 w 14"/>
                      <a:gd name="T9" fmla="*/ 1 h 3"/>
                      <a:gd name="T10" fmla="*/ 1 w 14"/>
                      <a:gd name="T11" fmla="*/ 1 h 3"/>
                      <a:gd name="T12" fmla="*/ 0 w 14"/>
                      <a:gd name="T13" fmla="*/ 2 h 3"/>
                      <a:gd name="T14" fmla="*/ 1 w 14"/>
                      <a:gd name="T15" fmla="*/ 3 h 3"/>
                      <a:gd name="T16" fmla="*/ 5 w 14"/>
                      <a:gd name="T17" fmla="*/ 3 h 3"/>
                      <a:gd name="T18" fmla="*/ 7 w 14"/>
                      <a:gd name="T19" fmla="*/ 3 h 3"/>
                      <a:gd name="T20" fmla="*/ 11 w 14"/>
                      <a:gd name="T21" fmla="*/ 2 h 3"/>
                      <a:gd name="T22" fmla="*/ 14 w 14"/>
                      <a:gd name="T23" fmla="*/ 1 h 3"/>
                      <a:gd name="T24" fmla="*/ 14 w 14"/>
                      <a:gd name="T25" fmla="*/ 0 h 3"/>
                      <a:gd name="T26" fmla="*/ 13 w 14"/>
                      <a:gd name="T27" fmla="*/ 0 h 3"/>
                      <a:gd name="T28" fmla="*/ 13 w 14"/>
                      <a:gd name="T29"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 h="3">
                        <a:moveTo>
                          <a:pt x="13" y="0"/>
                        </a:moveTo>
                        <a:cubicBezTo>
                          <a:pt x="13" y="0"/>
                          <a:pt x="12" y="0"/>
                          <a:pt x="12" y="0"/>
                        </a:cubicBezTo>
                        <a:cubicBezTo>
                          <a:pt x="12" y="0"/>
                          <a:pt x="12" y="1"/>
                          <a:pt x="11" y="1"/>
                        </a:cubicBezTo>
                        <a:cubicBezTo>
                          <a:pt x="10" y="1"/>
                          <a:pt x="10" y="1"/>
                          <a:pt x="9" y="1"/>
                        </a:cubicBezTo>
                        <a:cubicBezTo>
                          <a:pt x="8" y="1"/>
                          <a:pt x="6" y="1"/>
                          <a:pt x="5" y="1"/>
                        </a:cubicBezTo>
                        <a:cubicBezTo>
                          <a:pt x="3" y="1"/>
                          <a:pt x="2" y="1"/>
                          <a:pt x="1" y="1"/>
                        </a:cubicBezTo>
                        <a:cubicBezTo>
                          <a:pt x="0" y="1"/>
                          <a:pt x="0" y="2"/>
                          <a:pt x="0" y="2"/>
                        </a:cubicBezTo>
                        <a:cubicBezTo>
                          <a:pt x="0" y="2"/>
                          <a:pt x="0" y="3"/>
                          <a:pt x="1" y="3"/>
                        </a:cubicBezTo>
                        <a:cubicBezTo>
                          <a:pt x="2" y="2"/>
                          <a:pt x="3" y="2"/>
                          <a:pt x="5" y="3"/>
                        </a:cubicBezTo>
                        <a:cubicBezTo>
                          <a:pt x="6" y="3"/>
                          <a:pt x="6" y="3"/>
                          <a:pt x="7" y="3"/>
                        </a:cubicBezTo>
                        <a:cubicBezTo>
                          <a:pt x="8" y="3"/>
                          <a:pt x="9" y="2"/>
                          <a:pt x="11" y="2"/>
                        </a:cubicBezTo>
                        <a:cubicBezTo>
                          <a:pt x="12" y="2"/>
                          <a:pt x="13" y="1"/>
                          <a:pt x="14" y="1"/>
                        </a:cubicBezTo>
                        <a:cubicBezTo>
                          <a:pt x="14" y="0"/>
                          <a:pt x="14" y="0"/>
                          <a:pt x="14" y="0"/>
                        </a:cubicBezTo>
                        <a:cubicBezTo>
                          <a:pt x="13" y="0"/>
                          <a:pt x="13" y="0"/>
                          <a:pt x="13" y="0"/>
                        </a:cubicBezTo>
                        <a:cubicBezTo>
                          <a:pt x="13" y="0"/>
                          <a:pt x="13" y="0"/>
                          <a:pt x="1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2" name="Freeform 483"/>
                  <p:cNvSpPr>
                    <a:spLocks noEditPoints="1"/>
                  </p:cNvSpPr>
                  <p:nvPr/>
                </p:nvSpPr>
                <p:spPr bwMode="auto">
                  <a:xfrm>
                    <a:off x="879475" y="2232026"/>
                    <a:ext cx="28575" cy="30163"/>
                  </a:xfrm>
                  <a:custGeom>
                    <a:avLst/>
                    <a:gdLst>
                      <a:gd name="T0" fmla="*/ 6 w 26"/>
                      <a:gd name="T1" fmla="*/ 9 h 28"/>
                      <a:gd name="T2" fmla="*/ 6 w 26"/>
                      <a:gd name="T3" fmla="*/ 9 h 28"/>
                      <a:gd name="T4" fmla="*/ 13 w 26"/>
                      <a:gd name="T5" fmla="*/ 3 h 28"/>
                      <a:gd name="T6" fmla="*/ 14 w 26"/>
                      <a:gd name="T7" fmla="*/ 3 h 28"/>
                      <a:gd name="T8" fmla="*/ 13 w 26"/>
                      <a:gd name="T9" fmla="*/ 4 h 28"/>
                      <a:gd name="T10" fmla="*/ 13 w 26"/>
                      <a:gd name="T11" fmla="*/ 3 h 28"/>
                      <a:gd name="T12" fmla="*/ 13 w 26"/>
                      <a:gd name="T13" fmla="*/ 2 h 28"/>
                      <a:gd name="T14" fmla="*/ 10 w 26"/>
                      <a:gd name="T15" fmla="*/ 1 h 28"/>
                      <a:gd name="T16" fmla="*/ 10 w 26"/>
                      <a:gd name="T17" fmla="*/ 2 h 28"/>
                      <a:gd name="T18" fmla="*/ 9 w 26"/>
                      <a:gd name="T19" fmla="*/ 2 h 28"/>
                      <a:gd name="T20" fmla="*/ 9 w 26"/>
                      <a:gd name="T21" fmla="*/ 1 h 28"/>
                      <a:gd name="T22" fmla="*/ 9 w 26"/>
                      <a:gd name="T23" fmla="*/ 0 h 28"/>
                      <a:gd name="T24" fmla="*/ 5 w 26"/>
                      <a:gd name="T25" fmla="*/ 2 h 28"/>
                      <a:gd name="T26" fmla="*/ 1 w 26"/>
                      <a:gd name="T27" fmla="*/ 5 h 28"/>
                      <a:gd name="T28" fmla="*/ 8 w 26"/>
                      <a:gd name="T29" fmla="*/ 10 h 28"/>
                      <a:gd name="T30" fmla="*/ 11 w 26"/>
                      <a:gd name="T31" fmla="*/ 16 h 28"/>
                      <a:gd name="T32" fmla="*/ 12 w 26"/>
                      <a:gd name="T33" fmla="*/ 26 h 28"/>
                      <a:gd name="T34" fmla="*/ 8 w 26"/>
                      <a:gd name="T35" fmla="*/ 9 h 28"/>
                      <a:gd name="T36" fmla="*/ 2 w 26"/>
                      <a:gd name="T37" fmla="*/ 6 h 28"/>
                      <a:gd name="T38" fmla="*/ 2 w 26"/>
                      <a:gd name="T39" fmla="*/ 4 h 28"/>
                      <a:gd name="T40" fmla="*/ 2 w 26"/>
                      <a:gd name="T41" fmla="*/ 3 h 28"/>
                      <a:gd name="T42" fmla="*/ 4 w 26"/>
                      <a:gd name="T43" fmla="*/ 3 h 28"/>
                      <a:gd name="T44" fmla="*/ 6 w 26"/>
                      <a:gd name="T45" fmla="*/ 6 h 28"/>
                      <a:gd name="T46" fmla="*/ 6 w 26"/>
                      <a:gd name="T47" fmla="*/ 2 h 28"/>
                      <a:gd name="T48" fmla="*/ 8 w 26"/>
                      <a:gd name="T49" fmla="*/ 1 h 28"/>
                      <a:gd name="T50" fmla="*/ 11 w 26"/>
                      <a:gd name="T51" fmla="*/ 3 h 28"/>
                      <a:gd name="T52" fmla="*/ 12 w 26"/>
                      <a:gd name="T53" fmla="*/ 2 h 28"/>
                      <a:gd name="T54" fmla="*/ 12 w 26"/>
                      <a:gd name="T55" fmla="*/ 5 h 28"/>
                      <a:gd name="T56" fmla="*/ 14 w 26"/>
                      <a:gd name="T57" fmla="*/ 2 h 28"/>
                      <a:gd name="T58" fmla="*/ 15 w 26"/>
                      <a:gd name="T59" fmla="*/ 3 h 28"/>
                      <a:gd name="T60" fmla="*/ 17 w 26"/>
                      <a:gd name="T61" fmla="*/ 3 h 28"/>
                      <a:gd name="T62" fmla="*/ 17 w 26"/>
                      <a:gd name="T63" fmla="*/ 1 h 28"/>
                      <a:gd name="T64" fmla="*/ 19 w 26"/>
                      <a:gd name="T65" fmla="*/ 1 h 28"/>
                      <a:gd name="T66" fmla="*/ 18 w 26"/>
                      <a:gd name="T67" fmla="*/ 4 h 28"/>
                      <a:gd name="T68" fmla="*/ 21 w 26"/>
                      <a:gd name="T69" fmla="*/ 2 h 28"/>
                      <a:gd name="T70" fmla="*/ 21 w 26"/>
                      <a:gd name="T71" fmla="*/ 2 h 28"/>
                      <a:gd name="T72" fmla="*/ 23 w 26"/>
                      <a:gd name="T73" fmla="*/ 2 h 28"/>
                      <a:gd name="T74" fmla="*/ 24 w 26"/>
                      <a:gd name="T75" fmla="*/ 3 h 28"/>
                      <a:gd name="T76" fmla="*/ 25 w 26"/>
                      <a:gd name="T77" fmla="*/ 4 h 28"/>
                      <a:gd name="T78" fmla="*/ 24 w 26"/>
                      <a:gd name="T79" fmla="*/ 6 h 28"/>
                      <a:gd name="T80" fmla="*/ 18 w 26"/>
                      <a:gd name="T81" fmla="*/ 10 h 28"/>
                      <a:gd name="T82" fmla="*/ 15 w 26"/>
                      <a:gd name="T83" fmla="*/ 28 h 28"/>
                      <a:gd name="T84" fmla="*/ 16 w 26"/>
                      <a:gd name="T85" fmla="*/ 26 h 28"/>
                      <a:gd name="T86" fmla="*/ 19 w 26"/>
                      <a:gd name="T87" fmla="*/ 11 h 28"/>
                      <a:gd name="T88" fmla="*/ 25 w 26"/>
                      <a:gd name="T89" fmla="*/ 6 h 28"/>
                      <a:gd name="T90" fmla="*/ 22 w 26"/>
                      <a:gd name="T91" fmla="*/ 1 h 28"/>
                      <a:gd name="T92" fmla="*/ 20 w 26"/>
                      <a:gd name="T93" fmla="*/ 1 h 28"/>
                      <a:gd name="T94" fmla="*/ 13 w 26"/>
                      <a:gd name="T95" fmla="*/ 1 h 28"/>
                      <a:gd name="T96" fmla="*/ 10 w 26"/>
                      <a:gd name="T9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6" h="28">
                        <a:moveTo>
                          <a:pt x="6" y="9"/>
                        </a:moveTo>
                        <a:cubicBezTo>
                          <a:pt x="6" y="9"/>
                          <a:pt x="6" y="9"/>
                          <a:pt x="6" y="9"/>
                        </a:cubicBezTo>
                        <a:cubicBezTo>
                          <a:pt x="6" y="9"/>
                          <a:pt x="6" y="9"/>
                          <a:pt x="6" y="9"/>
                        </a:cubicBezTo>
                        <a:moveTo>
                          <a:pt x="6" y="9"/>
                        </a:moveTo>
                        <a:cubicBezTo>
                          <a:pt x="6" y="9"/>
                          <a:pt x="6" y="9"/>
                          <a:pt x="6" y="9"/>
                        </a:cubicBezTo>
                        <a:cubicBezTo>
                          <a:pt x="6" y="9"/>
                          <a:pt x="6" y="9"/>
                          <a:pt x="6" y="9"/>
                        </a:cubicBezTo>
                        <a:moveTo>
                          <a:pt x="13" y="2"/>
                        </a:moveTo>
                        <a:cubicBezTo>
                          <a:pt x="13" y="2"/>
                          <a:pt x="13" y="2"/>
                          <a:pt x="13" y="3"/>
                        </a:cubicBezTo>
                        <a:cubicBezTo>
                          <a:pt x="13" y="3"/>
                          <a:pt x="13" y="3"/>
                          <a:pt x="13" y="3"/>
                        </a:cubicBezTo>
                        <a:cubicBezTo>
                          <a:pt x="13" y="3"/>
                          <a:pt x="14" y="3"/>
                          <a:pt x="14" y="3"/>
                        </a:cubicBezTo>
                        <a:cubicBezTo>
                          <a:pt x="14" y="3"/>
                          <a:pt x="14" y="3"/>
                          <a:pt x="14" y="3"/>
                        </a:cubicBezTo>
                        <a:cubicBezTo>
                          <a:pt x="14" y="3"/>
                          <a:pt x="14" y="3"/>
                          <a:pt x="14" y="3"/>
                        </a:cubicBezTo>
                        <a:cubicBezTo>
                          <a:pt x="14" y="3"/>
                          <a:pt x="13" y="3"/>
                          <a:pt x="13" y="3"/>
                        </a:cubicBezTo>
                        <a:cubicBezTo>
                          <a:pt x="13" y="3"/>
                          <a:pt x="13" y="3"/>
                          <a:pt x="13" y="3"/>
                        </a:cubicBezTo>
                        <a:cubicBezTo>
                          <a:pt x="13" y="4"/>
                          <a:pt x="13" y="4"/>
                          <a:pt x="13" y="4"/>
                        </a:cubicBezTo>
                        <a:cubicBezTo>
                          <a:pt x="13" y="4"/>
                          <a:pt x="13" y="4"/>
                          <a:pt x="13" y="4"/>
                        </a:cubicBezTo>
                        <a:cubicBezTo>
                          <a:pt x="13" y="4"/>
                          <a:pt x="13" y="4"/>
                          <a:pt x="13" y="4"/>
                        </a:cubicBezTo>
                        <a:cubicBezTo>
                          <a:pt x="13" y="3"/>
                          <a:pt x="13" y="3"/>
                          <a:pt x="13" y="3"/>
                        </a:cubicBezTo>
                        <a:cubicBezTo>
                          <a:pt x="13" y="3"/>
                          <a:pt x="13" y="3"/>
                          <a:pt x="13" y="3"/>
                        </a:cubicBezTo>
                        <a:cubicBezTo>
                          <a:pt x="13" y="3"/>
                          <a:pt x="13" y="3"/>
                          <a:pt x="13" y="3"/>
                        </a:cubicBezTo>
                        <a:cubicBezTo>
                          <a:pt x="13" y="2"/>
                          <a:pt x="13" y="2"/>
                          <a:pt x="13" y="2"/>
                        </a:cubicBezTo>
                        <a:moveTo>
                          <a:pt x="9" y="1"/>
                        </a:moveTo>
                        <a:cubicBezTo>
                          <a:pt x="10" y="1"/>
                          <a:pt x="10" y="1"/>
                          <a:pt x="10" y="1"/>
                        </a:cubicBezTo>
                        <a:cubicBezTo>
                          <a:pt x="10" y="1"/>
                          <a:pt x="10" y="1"/>
                          <a:pt x="10" y="1"/>
                        </a:cubicBezTo>
                        <a:cubicBezTo>
                          <a:pt x="10" y="1"/>
                          <a:pt x="10" y="1"/>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9" y="2"/>
                          <a:pt x="9" y="2"/>
                        </a:cubicBezTo>
                        <a:cubicBezTo>
                          <a:pt x="9" y="2"/>
                          <a:pt x="9" y="2"/>
                          <a:pt x="9" y="2"/>
                        </a:cubicBezTo>
                        <a:cubicBezTo>
                          <a:pt x="9" y="2"/>
                          <a:pt x="9" y="2"/>
                          <a:pt x="9" y="2"/>
                        </a:cubicBezTo>
                        <a:cubicBezTo>
                          <a:pt x="9" y="2"/>
                          <a:pt x="9" y="2"/>
                          <a:pt x="9" y="1"/>
                        </a:cubicBezTo>
                        <a:cubicBezTo>
                          <a:pt x="9" y="1"/>
                          <a:pt x="9" y="1"/>
                          <a:pt x="9" y="1"/>
                        </a:cubicBezTo>
                        <a:cubicBezTo>
                          <a:pt x="9" y="1"/>
                          <a:pt x="9" y="1"/>
                          <a:pt x="9" y="1"/>
                        </a:cubicBezTo>
                        <a:moveTo>
                          <a:pt x="9" y="0"/>
                        </a:moveTo>
                        <a:cubicBezTo>
                          <a:pt x="9" y="0"/>
                          <a:pt x="9" y="0"/>
                          <a:pt x="9" y="0"/>
                        </a:cubicBezTo>
                        <a:cubicBezTo>
                          <a:pt x="8" y="0"/>
                          <a:pt x="7" y="1"/>
                          <a:pt x="6" y="1"/>
                        </a:cubicBezTo>
                        <a:cubicBezTo>
                          <a:pt x="6" y="1"/>
                          <a:pt x="5" y="2"/>
                          <a:pt x="5" y="2"/>
                        </a:cubicBezTo>
                        <a:cubicBezTo>
                          <a:pt x="4" y="2"/>
                          <a:pt x="3" y="2"/>
                          <a:pt x="2" y="2"/>
                        </a:cubicBezTo>
                        <a:cubicBezTo>
                          <a:pt x="2" y="2"/>
                          <a:pt x="1" y="3"/>
                          <a:pt x="1" y="3"/>
                        </a:cubicBezTo>
                        <a:cubicBezTo>
                          <a:pt x="0" y="4"/>
                          <a:pt x="0" y="5"/>
                          <a:pt x="1" y="5"/>
                        </a:cubicBezTo>
                        <a:cubicBezTo>
                          <a:pt x="1" y="6"/>
                          <a:pt x="2" y="7"/>
                          <a:pt x="2" y="7"/>
                        </a:cubicBezTo>
                        <a:cubicBezTo>
                          <a:pt x="3" y="8"/>
                          <a:pt x="5" y="9"/>
                          <a:pt x="6" y="9"/>
                        </a:cubicBezTo>
                        <a:cubicBezTo>
                          <a:pt x="7" y="9"/>
                          <a:pt x="7" y="10"/>
                          <a:pt x="8" y="10"/>
                        </a:cubicBezTo>
                        <a:cubicBezTo>
                          <a:pt x="8" y="10"/>
                          <a:pt x="9" y="11"/>
                          <a:pt x="9" y="11"/>
                        </a:cubicBezTo>
                        <a:cubicBezTo>
                          <a:pt x="9" y="12"/>
                          <a:pt x="10" y="12"/>
                          <a:pt x="10" y="13"/>
                        </a:cubicBezTo>
                        <a:cubicBezTo>
                          <a:pt x="11" y="14"/>
                          <a:pt x="11" y="15"/>
                          <a:pt x="11" y="16"/>
                        </a:cubicBezTo>
                        <a:cubicBezTo>
                          <a:pt x="11" y="20"/>
                          <a:pt x="11" y="23"/>
                          <a:pt x="10" y="26"/>
                        </a:cubicBezTo>
                        <a:cubicBezTo>
                          <a:pt x="10" y="27"/>
                          <a:pt x="11" y="27"/>
                          <a:pt x="11" y="27"/>
                        </a:cubicBezTo>
                        <a:cubicBezTo>
                          <a:pt x="11" y="27"/>
                          <a:pt x="12" y="27"/>
                          <a:pt x="12" y="26"/>
                        </a:cubicBezTo>
                        <a:cubicBezTo>
                          <a:pt x="12" y="24"/>
                          <a:pt x="12" y="21"/>
                          <a:pt x="12" y="19"/>
                        </a:cubicBezTo>
                        <a:cubicBezTo>
                          <a:pt x="12" y="16"/>
                          <a:pt x="12" y="14"/>
                          <a:pt x="11" y="11"/>
                        </a:cubicBezTo>
                        <a:cubicBezTo>
                          <a:pt x="10" y="10"/>
                          <a:pt x="9" y="10"/>
                          <a:pt x="8" y="9"/>
                        </a:cubicBezTo>
                        <a:cubicBezTo>
                          <a:pt x="7" y="8"/>
                          <a:pt x="6" y="8"/>
                          <a:pt x="5" y="7"/>
                        </a:cubicBezTo>
                        <a:cubicBezTo>
                          <a:pt x="4" y="7"/>
                          <a:pt x="4" y="7"/>
                          <a:pt x="3" y="6"/>
                        </a:cubicBezTo>
                        <a:cubicBezTo>
                          <a:pt x="3" y="6"/>
                          <a:pt x="2" y="6"/>
                          <a:pt x="2" y="6"/>
                        </a:cubicBezTo>
                        <a:cubicBezTo>
                          <a:pt x="2" y="5"/>
                          <a:pt x="2" y="5"/>
                          <a:pt x="2" y="5"/>
                        </a:cubicBezTo>
                        <a:cubicBezTo>
                          <a:pt x="2" y="5"/>
                          <a:pt x="2" y="5"/>
                          <a:pt x="2" y="5"/>
                        </a:cubicBezTo>
                        <a:cubicBezTo>
                          <a:pt x="2" y="4"/>
                          <a:pt x="2" y="4"/>
                          <a:pt x="2" y="4"/>
                        </a:cubicBezTo>
                        <a:cubicBezTo>
                          <a:pt x="2" y="4"/>
                          <a:pt x="2" y="4"/>
                          <a:pt x="2" y="4"/>
                        </a:cubicBezTo>
                        <a:cubicBezTo>
                          <a:pt x="2" y="4"/>
                          <a:pt x="2" y="4"/>
                          <a:pt x="2" y="4"/>
                        </a:cubicBezTo>
                        <a:cubicBezTo>
                          <a:pt x="2" y="4"/>
                          <a:pt x="2" y="4"/>
                          <a:pt x="2" y="3"/>
                        </a:cubicBezTo>
                        <a:cubicBezTo>
                          <a:pt x="2" y="3"/>
                          <a:pt x="3" y="3"/>
                          <a:pt x="3" y="3"/>
                        </a:cubicBezTo>
                        <a:cubicBezTo>
                          <a:pt x="3" y="3"/>
                          <a:pt x="3" y="3"/>
                          <a:pt x="4" y="3"/>
                        </a:cubicBezTo>
                        <a:cubicBezTo>
                          <a:pt x="4" y="3"/>
                          <a:pt x="4" y="3"/>
                          <a:pt x="4" y="3"/>
                        </a:cubicBezTo>
                        <a:cubicBezTo>
                          <a:pt x="5" y="3"/>
                          <a:pt x="5" y="3"/>
                          <a:pt x="5" y="3"/>
                        </a:cubicBezTo>
                        <a:cubicBezTo>
                          <a:pt x="5" y="3"/>
                          <a:pt x="5" y="3"/>
                          <a:pt x="5" y="3"/>
                        </a:cubicBezTo>
                        <a:cubicBezTo>
                          <a:pt x="5" y="4"/>
                          <a:pt x="5" y="5"/>
                          <a:pt x="6" y="6"/>
                        </a:cubicBezTo>
                        <a:cubicBezTo>
                          <a:pt x="6" y="6"/>
                          <a:pt x="6" y="6"/>
                          <a:pt x="6" y="6"/>
                        </a:cubicBezTo>
                        <a:cubicBezTo>
                          <a:pt x="7" y="5"/>
                          <a:pt x="7" y="4"/>
                          <a:pt x="7" y="3"/>
                        </a:cubicBezTo>
                        <a:cubicBezTo>
                          <a:pt x="7" y="3"/>
                          <a:pt x="7" y="3"/>
                          <a:pt x="6" y="2"/>
                        </a:cubicBezTo>
                        <a:cubicBezTo>
                          <a:pt x="6" y="2"/>
                          <a:pt x="7" y="2"/>
                          <a:pt x="7" y="2"/>
                        </a:cubicBezTo>
                        <a:cubicBezTo>
                          <a:pt x="7" y="2"/>
                          <a:pt x="7" y="2"/>
                          <a:pt x="8" y="1"/>
                        </a:cubicBezTo>
                        <a:cubicBezTo>
                          <a:pt x="8" y="1"/>
                          <a:pt x="8" y="1"/>
                          <a:pt x="8" y="1"/>
                        </a:cubicBezTo>
                        <a:cubicBezTo>
                          <a:pt x="8" y="2"/>
                          <a:pt x="8" y="2"/>
                          <a:pt x="8" y="3"/>
                        </a:cubicBezTo>
                        <a:cubicBezTo>
                          <a:pt x="8" y="3"/>
                          <a:pt x="9" y="3"/>
                          <a:pt x="9" y="3"/>
                        </a:cubicBezTo>
                        <a:cubicBezTo>
                          <a:pt x="10" y="3"/>
                          <a:pt x="10" y="3"/>
                          <a:pt x="11" y="3"/>
                        </a:cubicBezTo>
                        <a:cubicBezTo>
                          <a:pt x="11" y="2"/>
                          <a:pt x="11" y="2"/>
                          <a:pt x="11" y="1"/>
                        </a:cubicBezTo>
                        <a:cubicBezTo>
                          <a:pt x="11" y="1"/>
                          <a:pt x="11" y="1"/>
                          <a:pt x="11" y="1"/>
                        </a:cubicBezTo>
                        <a:cubicBezTo>
                          <a:pt x="12" y="1"/>
                          <a:pt x="12" y="1"/>
                          <a:pt x="12" y="2"/>
                        </a:cubicBezTo>
                        <a:cubicBezTo>
                          <a:pt x="12" y="2"/>
                          <a:pt x="12" y="2"/>
                          <a:pt x="12" y="3"/>
                        </a:cubicBezTo>
                        <a:cubicBezTo>
                          <a:pt x="11" y="3"/>
                          <a:pt x="11" y="4"/>
                          <a:pt x="12" y="5"/>
                        </a:cubicBezTo>
                        <a:cubicBezTo>
                          <a:pt x="12" y="5"/>
                          <a:pt x="12" y="5"/>
                          <a:pt x="12" y="5"/>
                        </a:cubicBezTo>
                        <a:cubicBezTo>
                          <a:pt x="13" y="5"/>
                          <a:pt x="14" y="5"/>
                          <a:pt x="14" y="4"/>
                        </a:cubicBezTo>
                        <a:cubicBezTo>
                          <a:pt x="15" y="4"/>
                          <a:pt x="15" y="3"/>
                          <a:pt x="15" y="3"/>
                        </a:cubicBezTo>
                        <a:cubicBezTo>
                          <a:pt x="15" y="2"/>
                          <a:pt x="14" y="2"/>
                          <a:pt x="14" y="2"/>
                        </a:cubicBezTo>
                        <a:cubicBezTo>
                          <a:pt x="14" y="2"/>
                          <a:pt x="14" y="2"/>
                          <a:pt x="15" y="2"/>
                        </a:cubicBezTo>
                        <a:cubicBezTo>
                          <a:pt x="15" y="2"/>
                          <a:pt x="15" y="2"/>
                          <a:pt x="15" y="2"/>
                        </a:cubicBezTo>
                        <a:cubicBezTo>
                          <a:pt x="15" y="2"/>
                          <a:pt x="15" y="3"/>
                          <a:pt x="15" y="3"/>
                        </a:cubicBezTo>
                        <a:cubicBezTo>
                          <a:pt x="15" y="4"/>
                          <a:pt x="15" y="4"/>
                          <a:pt x="16" y="4"/>
                        </a:cubicBezTo>
                        <a:cubicBezTo>
                          <a:pt x="16" y="4"/>
                          <a:pt x="16" y="4"/>
                          <a:pt x="16" y="4"/>
                        </a:cubicBezTo>
                        <a:cubicBezTo>
                          <a:pt x="16" y="3"/>
                          <a:pt x="17" y="3"/>
                          <a:pt x="17" y="3"/>
                        </a:cubicBezTo>
                        <a:cubicBezTo>
                          <a:pt x="17" y="2"/>
                          <a:pt x="17" y="2"/>
                          <a:pt x="17" y="2"/>
                        </a:cubicBezTo>
                        <a:cubicBezTo>
                          <a:pt x="17" y="2"/>
                          <a:pt x="17" y="2"/>
                          <a:pt x="17" y="1"/>
                        </a:cubicBezTo>
                        <a:cubicBezTo>
                          <a:pt x="17" y="1"/>
                          <a:pt x="17" y="1"/>
                          <a:pt x="17" y="1"/>
                        </a:cubicBezTo>
                        <a:cubicBezTo>
                          <a:pt x="17" y="1"/>
                          <a:pt x="17" y="1"/>
                          <a:pt x="17" y="1"/>
                        </a:cubicBezTo>
                        <a:cubicBezTo>
                          <a:pt x="17" y="1"/>
                          <a:pt x="18" y="1"/>
                          <a:pt x="18" y="1"/>
                        </a:cubicBezTo>
                        <a:cubicBezTo>
                          <a:pt x="18" y="1"/>
                          <a:pt x="18" y="1"/>
                          <a:pt x="19" y="1"/>
                        </a:cubicBezTo>
                        <a:cubicBezTo>
                          <a:pt x="19" y="1"/>
                          <a:pt x="19" y="1"/>
                          <a:pt x="19" y="1"/>
                        </a:cubicBezTo>
                        <a:cubicBezTo>
                          <a:pt x="18" y="2"/>
                          <a:pt x="18" y="2"/>
                          <a:pt x="18" y="3"/>
                        </a:cubicBezTo>
                        <a:cubicBezTo>
                          <a:pt x="18" y="3"/>
                          <a:pt x="18" y="3"/>
                          <a:pt x="18" y="4"/>
                        </a:cubicBezTo>
                        <a:cubicBezTo>
                          <a:pt x="18" y="4"/>
                          <a:pt x="19" y="4"/>
                          <a:pt x="19" y="4"/>
                        </a:cubicBezTo>
                        <a:cubicBezTo>
                          <a:pt x="20" y="4"/>
                          <a:pt x="20" y="3"/>
                          <a:pt x="21" y="2"/>
                        </a:cubicBezTo>
                        <a:cubicBezTo>
                          <a:pt x="21" y="2"/>
                          <a:pt x="21" y="2"/>
                          <a:pt x="21" y="2"/>
                        </a:cubicBezTo>
                        <a:cubicBezTo>
                          <a:pt x="21" y="2"/>
                          <a:pt x="21" y="2"/>
                          <a:pt x="21" y="2"/>
                        </a:cubicBezTo>
                        <a:cubicBezTo>
                          <a:pt x="21" y="2"/>
                          <a:pt x="21" y="2"/>
                          <a:pt x="21" y="2"/>
                        </a:cubicBezTo>
                        <a:cubicBezTo>
                          <a:pt x="21" y="2"/>
                          <a:pt x="21" y="2"/>
                          <a:pt x="21" y="2"/>
                        </a:cubicBezTo>
                        <a:cubicBezTo>
                          <a:pt x="21" y="3"/>
                          <a:pt x="21" y="3"/>
                          <a:pt x="22" y="4"/>
                        </a:cubicBezTo>
                        <a:cubicBezTo>
                          <a:pt x="22" y="4"/>
                          <a:pt x="22" y="4"/>
                          <a:pt x="22" y="4"/>
                        </a:cubicBezTo>
                        <a:cubicBezTo>
                          <a:pt x="23" y="4"/>
                          <a:pt x="23" y="3"/>
                          <a:pt x="23" y="2"/>
                        </a:cubicBezTo>
                        <a:cubicBezTo>
                          <a:pt x="23" y="2"/>
                          <a:pt x="23" y="2"/>
                          <a:pt x="23" y="2"/>
                        </a:cubicBezTo>
                        <a:cubicBezTo>
                          <a:pt x="23" y="2"/>
                          <a:pt x="24" y="2"/>
                          <a:pt x="24" y="3"/>
                        </a:cubicBezTo>
                        <a:cubicBezTo>
                          <a:pt x="24" y="3"/>
                          <a:pt x="24" y="3"/>
                          <a:pt x="24" y="3"/>
                        </a:cubicBezTo>
                        <a:cubicBezTo>
                          <a:pt x="24" y="3"/>
                          <a:pt x="24" y="3"/>
                          <a:pt x="24" y="3"/>
                        </a:cubicBezTo>
                        <a:cubicBezTo>
                          <a:pt x="24" y="3"/>
                          <a:pt x="24" y="3"/>
                          <a:pt x="25" y="3"/>
                        </a:cubicBezTo>
                        <a:cubicBezTo>
                          <a:pt x="25" y="3"/>
                          <a:pt x="25" y="4"/>
                          <a:pt x="25" y="4"/>
                        </a:cubicBezTo>
                        <a:cubicBezTo>
                          <a:pt x="25" y="4"/>
                          <a:pt x="25" y="4"/>
                          <a:pt x="25" y="4"/>
                        </a:cubicBezTo>
                        <a:cubicBezTo>
                          <a:pt x="25" y="4"/>
                          <a:pt x="25" y="4"/>
                          <a:pt x="24" y="5"/>
                        </a:cubicBezTo>
                        <a:cubicBezTo>
                          <a:pt x="24" y="5"/>
                          <a:pt x="24" y="5"/>
                          <a:pt x="24" y="6"/>
                        </a:cubicBezTo>
                        <a:cubicBezTo>
                          <a:pt x="23" y="6"/>
                          <a:pt x="23" y="7"/>
                          <a:pt x="23" y="7"/>
                        </a:cubicBezTo>
                        <a:cubicBezTo>
                          <a:pt x="22" y="8"/>
                          <a:pt x="21" y="8"/>
                          <a:pt x="20" y="9"/>
                        </a:cubicBezTo>
                        <a:cubicBezTo>
                          <a:pt x="19" y="9"/>
                          <a:pt x="19" y="9"/>
                          <a:pt x="18" y="10"/>
                        </a:cubicBezTo>
                        <a:cubicBezTo>
                          <a:pt x="18" y="10"/>
                          <a:pt x="17" y="11"/>
                          <a:pt x="17" y="12"/>
                        </a:cubicBezTo>
                        <a:cubicBezTo>
                          <a:pt x="15" y="14"/>
                          <a:pt x="15" y="18"/>
                          <a:pt x="15" y="21"/>
                        </a:cubicBezTo>
                        <a:cubicBezTo>
                          <a:pt x="15" y="23"/>
                          <a:pt x="15" y="25"/>
                          <a:pt x="15" y="28"/>
                        </a:cubicBezTo>
                        <a:cubicBezTo>
                          <a:pt x="15" y="28"/>
                          <a:pt x="16" y="28"/>
                          <a:pt x="16" y="28"/>
                        </a:cubicBezTo>
                        <a:cubicBezTo>
                          <a:pt x="16" y="28"/>
                          <a:pt x="17" y="28"/>
                          <a:pt x="17" y="28"/>
                        </a:cubicBezTo>
                        <a:cubicBezTo>
                          <a:pt x="16" y="27"/>
                          <a:pt x="16" y="26"/>
                          <a:pt x="16" y="26"/>
                        </a:cubicBezTo>
                        <a:cubicBezTo>
                          <a:pt x="16" y="23"/>
                          <a:pt x="16" y="20"/>
                          <a:pt x="16" y="18"/>
                        </a:cubicBezTo>
                        <a:cubicBezTo>
                          <a:pt x="16" y="16"/>
                          <a:pt x="17" y="15"/>
                          <a:pt x="17" y="13"/>
                        </a:cubicBezTo>
                        <a:cubicBezTo>
                          <a:pt x="18" y="12"/>
                          <a:pt x="18" y="12"/>
                          <a:pt x="19" y="11"/>
                        </a:cubicBezTo>
                        <a:cubicBezTo>
                          <a:pt x="19" y="11"/>
                          <a:pt x="19" y="10"/>
                          <a:pt x="20" y="10"/>
                        </a:cubicBezTo>
                        <a:cubicBezTo>
                          <a:pt x="21" y="9"/>
                          <a:pt x="22" y="9"/>
                          <a:pt x="23" y="8"/>
                        </a:cubicBezTo>
                        <a:cubicBezTo>
                          <a:pt x="24" y="8"/>
                          <a:pt x="25" y="7"/>
                          <a:pt x="25" y="6"/>
                        </a:cubicBezTo>
                        <a:cubicBezTo>
                          <a:pt x="26" y="5"/>
                          <a:pt x="26" y="4"/>
                          <a:pt x="26" y="3"/>
                        </a:cubicBezTo>
                        <a:cubicBezTo>
                          <a:pt x="26" y="3"/>
                          <a:pt x="25" y="2"/>
                          <a:pt x="25" y="2"/>
                        </a:cubicBezTo>
                        <a:cubicBezTo>
                          <a:pt x="24" y="1"/>
                          <a:pt x="23" y="1"/>
                          <a:pt x="22" y="1"/>
                        </a:cubicBezTo>
                        <a:cubicBezTo>
                          <a:pt x="22" y="1"/>
                          <a:pt x="22" y="1"/>
                          <a:pt x="21" y="1"/>
                        </a:cubicBezTo>
                        <a:cubicBezTo>
                          <a:pt x="21" y="1"/>
                          <a:pt x="20" y="1"/>
                          <a:pt x="20" y="1"/>
                        </a:cubicBezTo>
                        <a:cubicBezTo>
                          <a:pt x="20" y="1"/>
                          <a:pt x="20" y="1"/>
                          <a:pt x="20" y="1"/>
                        </a:cubicBezTo>
                        <a:cubicBezTo>
                          <a:pt x="19" y="0"/>
                          <a:pt x="18" y="0"/>
                          <a:pt x="17" y="0"/>
                        </a:cubicBezTo>
                        <a:cubicBezTo>
                          <a:pt x="16" y="0"/>
                          <a:pt x="16" y="0"/>
                          <a:pt x="15" y="1"/>
                        </a:cubicBezTo>
                        <a:cubicBezTo>
                          <a:pt x="15" y="0"/>
                          <a:pt x="14" y="1"/>
                          <a:pt x="13" y="1"/>
                        </a:cubicBezTo>
                        <a:cubicBezTo>
                          <a:pt x="13" y="1"/>
                          <a:pt x="13" y="0"/>
                          <a:pt x="12" y="0"/>
                        </a:cubicBezTo>
                        <a:cubicBezTo>
                          <a:pt x="12" y="0"/>
                          <a:pt x="11" y="0"/>
                          <a:pt x="11" y="0"/>
                        </a:cubicBezTo>
                        <a:cubicBezTo>
                          <a:pt x="10" y="0"/>
                          <a:pt x="10" y="0"/>
                          <a:pt x="10" y="0"/>
                        </a:cubicBezTo>
                        <a:cubicBezTo>
                          <a:pt x="10" y="0"/>
                          <a:pt x="9" y="0"/>
                          <a:pt x="9"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3" name="Freeform 484"/>
                  <p:cNvSpPr/>
                  <p:nvPr/>
                </p:nvSpPr>
                <p:spPr bwMode="auto">
                  <a:xfrm>
                    <a:off x="896938" y="2190751"/>
                    <a:ext cx="1588" cy="11113"/>
                  </a:xfrm>
                  <a:custGeom>
                    <a:avLst/>
                    <a:gdLst>
                      <a:gd name="T0" fmla="*/ 0 w 1"/>
                      <a:gd name="T1" fmla="*/ 1 h 11"/>
                      <a:gd name="T2" fmla="*/ 0 w 1"/>
                      <a:gd name="T3" fmla="*/ 11 h 11"/>
                      <a:gd name="T4" fmla="*/ 1 w 1"/>
                      <a:gd name="T5" fmla="*/ 11 h 11"/>
                      <a:gd name="T6" fmla="*/ 1 w 1"/>
                      <a:gd name="T7" fmla="*/ 11 h 11"/>
                      <a:gd name="T8" fmla="*/ 1 w 1"/>
                      <a:gd name="T9" fmla="*/ 1 h 11"/>
                      <a:gd name="T10" fmla="*/ 0 w 1"/>
                      <a:gd name="T11" fmla="*/ 0 h 11"/>
                      <a:gd name="T12" fmla="*/ 0 w 1"/>
                      <a:gd name="T13" fmla="*/ 1 h 11"/>
                    </a:gdLst>
                    <a:ahLst/>
                    <a:cxnLst>
                      <a:cxn ang="0">
                        <a:pos x="T0" y="T1"/>
                      </a:cxn>
                      <a:cxn ang="0">
                        <a:pos x="T2" y="T3"/>
                      </a:cxn>
                      <a:cxn ang="0">
                        <a:pos x="T4" y="T5"/>
                      </a:cxn>
                      <a:cxn ang="0">
                        <a:pos x="T6" y="T7"/>
                      </a:cxn>
                      <a:cxn ang="0">
                        <a:pos x="T8" y="T9"/>
                      </a:cxn>
                      <a:cxn ang="0">
                        <a:pos x="T10" y="T11"/>
                      </a:cxn>
                      <a:cxn ang="0">
                        <a:pos x="T12" y="T13"/>
                      </a:cxn>
                    </a:cxnLst>
                    <a:rect l="0" t="0" r="r" b="b"/>
                    <a:pathLst>
                      <a:path w="1" h="11">
                        <a:moveTo>
                          <a:pt x="0" y="1"/>
                        </a:moveTo>
                        <a:cubicBezTo>
                          <a:pt x="0" y="4"/>
                          <a:pt x="0" y="7"/>
                          <a:pt x="0" y="11"/>
                        </a:cubicBezTo>
                        <a:cubicBezTo>
                          <a:pt x="0" y="11"/>
                          <a:pt x="0" y="11"/>
                          <a:pt x="1" y="11"/>
                        </a:cubicBezTo>
                        <a:cubicBezTo>
                          <a:pt x="1" y="11"/>
                          <a:pt x="1" y="11"/>
                          <a:pt x="1" y="11"/>
                        </a:cubicBezTo>
                        <a:cubicBezTo>
                          <a:pt x="1" y="7"/>
                          <a:pt x="1" y="4"/>
                          <a:pt x="1" y="1"/>
                        </a:cubicBezTo>
                        <a:cubicBezTo>
                          <a:pt x="1" y="0"/>
                          <a:pt x="1" y="0"/>
                          <a:pt x="0" y="0"/>
                        </a:cubicBezTo>
                        <a:cubicBezTo>
                          <a:pt x="0" y="0"/>
                          <a:pt x="0" y="0"/>
                          <a:pt x="0"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4" name="Freeform 485"/>
                  <p:cNvSpPr/>
                  <p:nvPr/>
                </p:nvSpPr>
                <p:spPr bwMode="auto">
                  <a:xfrm>
                    <a:off x="912813" y="2197101"/>
                    <a:ext cx="9525" cy="7938"/>
                  </a:xfrm>
                  <a:custGeom>
                    <a:avLst/>
                    <a:gdLst>
                      <a:gd name="T0" fmla="*/ 8 w 9"/>
                      <a:gd name="T1" fmla="*/ 0 h 8"/>
                      <a:gd name="T2" fmla="*/ 4 w 9"/>
                      <a:gd name="T3" fmla="*/ 3 h 8"/>
                      <a:gd name="T4" fmla="*/ 0 w 9"/>
                      <a:gd name="T5" fmla="*/ 8 h 8"/>
                      <a:gd name="T6" fmla="*/ 0 w 9"/>
                      <a:gd name="T7" fmla="*/ 8 h 8"/>
                      <a:gd name="T8" fmla="*/ 1 w 9"/>
                      <a:gd name="T9" fmla="*/ 8 h 8"/>
                      <a:gd name="T10" fmla="*/ 1 w 9"/>
                      <a:gd name="T11" fmla="*/ 8 h 8"/>
                      <a:gd name="T12" fmla="*/ 6 w 9"/>
                      <a:gd name="T13" fmla="*/ 3 h 8"/>
                      <a:gd name="T14" fmla="*/ 9 w 9"/>
                      <a:gd name="T15" fmla="*/ 1 h 8"/>
                      <a:gd name="T16" fmla="*/ 9 w 9"/>
                      <a:gd name="T17" fmla="*/ 1 h 8"/>
                      <a:gd name="T18" fmla="*/ 8 w 9"/>
                      <a:gd name="T19" fmla="*/ 0 h 8"/>
                      <a:gd name="T20" fmla="*/ 8 w 9"/>
                      <a:gd name="T2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8">
                        <a:moveTo>
                          <a:pt x="8" y="0"/>
                        </a:moveTo>
                        <a:cubicBezTo>
                          <a:pt x="7" y="1"/>
                          <a:pt x="5" y="2"/>
                          <a:pt x="4" y="3"/>
                        </a:cubicBezTo>
                        <a:cubicBezTo>
                          <a:pt x="2" y="5"/>
                          <a:pt x="1" y="6"/>
                          <a:pt x="0" y="8"/>
                        </a:cubicBezTo>
                        <a:cubicBezTo>
                          <a:pt x="0" y="8"/>
                          <a:pt x="0" y="8"/>
                          <a:pt x="0" y="8"/>
                        </a:cubicBezTo>
                        <a:cubicBezTo>
                          <a:pt x="0" y="8"/>
                          <a:pt x="1" y="8"/>
                          <a:pt x="1" y="8"/>
                        </a:cubicBezTo>
                        <a:cubicBezTo>
                          <a:pt x="1" y="8"/>
                          <a:pt x="1" y="8"/>
                          <a:pt x="1" y="8"/>
                        </a:cubicBezTo>
                        <a:cubicBezTo>
                          <a:pt x="3" y="6"/>
                          <a:pt x="4" y="4"/>
                          <a:pt x="6" y="3"/>
                        </a:cubicBezTo>
                        <a:cubicBezTo>
                          <a:pt x="7" y="2"/>
                          <a:pt x="8" y="2"/>
                          <a:pt x="9" y="1"/>
                        </a:cubicBezTo>
                        <a:cubicBezTo>
                          <a:pt x="9" y="1"/>
                          <a:pt x="9" y="1"/>
                          <a:pt x="9" y="1"/>
                        </a:cubicBezTo>
                        <a:cubicBezTo>
                          <a:pt x="9" y="0"/>
                          <a:pt x="9" y="0"/>
                          <a:pt x="8" y="0"/>
                        </a:cubicBezTo>
                        <a:cubicBezTo>
                          <a:pt x="8" y="0"/>
                          <a:pt x="8" y="0"/>
                          <a:pt x="8"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5" name="Freeform 486"/>
                  <p:cNvSpPr>
                    <a:spLocks noEditPoints="1"/>
                  </p:cNvSpPr>
                  <p:nvPr/>
                </p:nvSpPr>
                <p:spPr bwMode="auto">
                  <a:xfrm>
                    <a:off x="920750" y="2209801"/>
                    <a:ext cx="9525" cy="3175"/>
                  </a:xfrm>
                  <a:custGeom>
                    <a:avLst/>
                    <a:gdLst>
                      <a:gd name="T0" fmla="*/ 3 w 9"/>
                      <a:gd name="T1" fmla="*/ 1 h 2"/>
                      <a:gd name="T2" fmla="*/ 3 w 9"/>
                      <a:gd name="T3" fmla="*/ 1 h 2"/>
                      <a:gd name="T4" fmla="*/ 3 w 9"/>
                      <a:gd name="T5" fmla="*/ 1 h 2"/>
                      <a:gd name="T6" fmla="*/ 8 w 9"/>
                      <a:gd name="T7" fmla="*/ 0 h 2"/>
                      <a:gd name="T8" fmla="*/ 3 w 9"/>
                      <a:gd name="T9" fmla="*/ 1 h 2"/>
                      <a:gd name="T10" fmla="*/ 0 w 9"/>
                      <a:gd name="T11" fmla="*/ 1 h 2"/>
                      <a:gd name="T12" fmla="*/ 0 w 9"/>
                      <a:gd name="T13" fmla="*/ 2 h 2"/>
                      <a:gd name="T14" fmla="*/ 0 w 9"/>
                      <a:gd name="T15" fmla="*/ 2 h 2"/>
                      <a:gd name="T16" fmla="*/ 5 w 9"/>
                      <a:gd name="T17" fmla="*/ 2 h 2"/>
                      <a:gd name="T18" fmla="*/ 9 w 9"/>
                      <a:gd name="T19" fmla="*/ 1 h 2"/>
                      <a:gd name="T20" fmla="*/ 9 w 9"/>
                      <a:gd name="T21" fmla="*/ 0 h 2"/>
                      <a:gd name="T22" fmla="*/ 8 w 9"/>
                      <a:gd name="T23" fmla="*/ 0 h 2"/>
                      <a:gd name="T24" fmla="*/ 8 w 9"/>
                      <a:gd name="T25"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 h="2">
                        <a:moveTo>
                          <a:pt x="3" y="1"/>
                        </a:moveTo>
                        <a:cubicBezTo>
                          <a:pt x="3" y="1"/>
                          <a:pt x="3" y="1"/>
                          <a:pt x="3" y="1"/>
                        </a:cubicBezTo>
                        <a:cubicBezTo>
                          <a:pt x="3" y="1"/>
                          <a:pt x="3" y="1"/>
                          <a:pt x="3" y="1"/>
                        </a:cubicBezTo>
                        <a:moveTo>
                          <a:pt x="8" y="0"/>
                        </a:moveTo>
                        <a:cubicBezTo>
                          <a:pt x="6" y="0"/>
                          <a:pt x="5" y="1"/>
                          <a:pt x="3" y="1"/>
                        </a:cubicBezTo>
                        <a:cubicBezTo>
                          <a:pt x="2" y="1"/>
                          <a:pt x="1" y="1"/>
                          <a:pt x="0" y="1"/>
                        </a:cubicBezTo>
                        <a:cubicBezTo>
                          <a:pt x="0" y="1"/>
                          <a:pt x="0" y="1"/>
                          <a:pt x="0" y="2"/>
                        </a:cubicBezTo>
                        <a:cubicBezTo>
                          <a:pt x="0" y="2"/>
                          <a:pt x="0" y="2"/>
                          <a:pt x="0" y="2"/>
                        </a:cubicBezTo>
                        <a:cubicBezTo>
                          <a:pt x="2" y="2"/>
                          <a:pt x="3" y="2"/>
                          <a:pt x="5" y="2"/>
                        </a:cubicBezTo>
                        <a:cubicBezTo>
                          <a:pt x="6" y="2"/>
                          <a:pt x="7" y="1"/>
                          <a:pt x="9" y="1"/>
                        </a:cubicBezTo>
                        <a:cubicBezTo>
                          <a:pt x="9" y="1"/>
                          <a:pt x="9" y="1"/>
                          <a:pt x="9" y="0"/>
                        </a:cubicBezTo>
                        <a:cubicBezTo>
                          <a:pt x="9" y="0"/>
                          <a:pt x="9" y="0"/>
                          <a:pt x="8" y="0"/>
                        </a:cubicBezTo>
                        <a:cubicBezTo>
                          <a:pt x="8" y="0"/>
                          <a:pt x="8" y="0"/>
                          <a:pt x="8"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6" name="Freeform 487"/>
                  <p:cNvSpPr/>
                  <p:nvPr/>
                </p:nvSpPr>
                <p:spPr bwMode="auto">
                  <a:xfrm>
                    <a:off x="925513" y="2225676"/>
                    <a:ext cx="9525" cy="0"/>
                  </a:xfrm>
                  <a:custGeom>
                    <a:avLst/>
                    <a:gdLst>
                      <a:gd name="T0" fmla="*/ 8 w 9"/>
                      <a:gd name="T1" fmla="*/ 0 h 1"/>
                      <a:gd name="T2" fmla="*/ 6 w 9"/>
                      <a:gd name="T3" fmla="*/ 0 h 1"/>
                      <a:gd name="T4" fmla="*/ 2 w 9"/>
                      <a:gd name="T5" fmla="*/ 0 h 1"/>
                      <a:gd name="T6" fmla="*/ 0 w 9"/>
                      <a:gd name="T7" fmla="*/ 0 h 1"/>
                      <a:gd name="T8" fmla="*/ 0 w 9"/>
                      <a:gd name="T9" fmla="*/ 1 h 1"/>
                      <a:gd name="T10" fmla="*/ 0 w 9"/>
                      <a:gd name="T11" fmla="*/ 1 h 1"/>
                      <a:gd name="T12" fmla="*/ 2 w 9"/>
                      <a:gd name="T13" fmla="*/ 1 h 1"/>
                      <a:gd name="T14" fmla="*/ 9 w 9"/>
                      <a:gd name="T15" fmla="*/ 1 h 1"/>
                      <a:gd name="T16" fmla="*/ 9 w 9"/>
                      <a:gd name="T17" fmla="*/ 0 h 1"/>
                      <a:gd name="T18" fmla="*/ 9 w 9"/>
                      <a:gd name="T19" fmla="*/ 0 h 1"/>
                      <a:gd name="T20" fmla="*/ 8 w 9"/>
                      <a:gd name="T21"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
                        <a:moveTo>
                          <a:pt x="8" y="0"/>
                        </a:moveTo>
                        <a:cubicBezTo>
                          <a:pt x="8" y="0"/>
                          <a:pt x="7" y="0"/>
                          <a:pt x="6" y="0"/>
                        </a:cubicBezTo>
                        <a:cubicBezTo>
                          <a:pt x="5" y="0"/>
                          <a:pt x="3" y="0"/>
                          <a:pt x="2" y="0"/>
                        </a:cubicBezTo>
                        <a:cubicBezTo>
                          <a:pt x="1" y="0"/>
                          <a:pt x="1" y="0"/>
                          <a:pt x="0" y="0"/>
                        </a:cubicBezTo>
                        <a:cubicBezTo>
                          <a:pt x="0" y="0"/>
                          <a:pt x="0" y="0"/>
                          <a:pt x="0" y="1"/>
                        </a:cubicBezTo>
                        <a:cubicBezTo>
                          <a:pt x="0" y="1"/>
                          <a:pt x="0" y="1"/>
                          <a:pt x="0" y="1"/>
                        </a:cubicBezTo>
                        <a:cubicBezTo>
                          <a:pt x="1" y="1"/>
                          <a:pt x="1" y="1"/>
                          <a:pt x="2" y="1"/>
                        </a:cubicBezTo>
                        <a:cubicBezTo>
                          <a:pt x="4" y="1"/>
                          <a:pt x="7" y="1"/>
                          <a:pt x="9" y="1"/>
                        </a:cubicBezTo>
                        <a:cubicBezTo>
                          <a:pt x="9" y="1"/>
                          <a:pt x="9" y="0"/>
                          <a:pt x="9" y="0"/>
                        </a:cubicBezTo>
                        <a:cubicBezTo>
                          <a:pt x="9" y="0"/>
                          <a:pt x="9" y="0"/>
                          <a:pt x="9" y="0"/>
                        </a:cubicBezTo>
                        <a:cubicBezTo>
                          <a:pt x="9" y="0"/>
                          <a:pt x="8" y="0"/>
                          <a:pt x="8"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7" name="Freeform 488"/>
                  <p:cNvSpPr>
                    <a:spLocks noEditPoints="1"/>
                  </p:cNvSpPr>
                  <p:nvPr/>
                </p:nvSpPr>
                <p:spPr bwMode="auto">
                  <a:xfrm>
                    <a:off x="923925" y="2238376"/>
                    <a:ext cx="7938" cy="6350"/>
                  </a:xfrm>
                  <a:custGeom>
                    <a:avLst/>
                    <a:gdLst>
                      <a:gd name="T0" fmla="*/ 2 w 7"/>
                      <a:gd name="T1" fmla="*/ 2 h 6"/>
                      <a:gd name="T2" fmla="*/ 2 w 7"/>
                      <a:gd name="T3" fmla="*/ 2 h 6"/>
                      <a:gd name="T4" fmla="*/ 2 w 7"/>
                      <a:gd name="T5" fmla="*/ 2 h 6"/>
                      <a:gd name="T6" fmla="*/ 0 w 7"/>
                      <a:gd name="T7" fmla="*/ 0 h 6"/>
                      <a:gd name="T8" fmla="*/ 1 w 7"/>
                      <a:gd name="T9" fmla="*/ 1 h 6"/>
                      <a:gd name="T10" fmla="*/ 2 w 7"/>
                      <a:gd name="T11" fmla="*/ 2 h 6"/>
                      <a:gd name="T12" fmla="*/ 5 w 7"/>
                      <a:gd name="T13" fmla="*/ 3 h 6"/>
                      <a:gd name="T14" fmla="*/ 6 w 7"/>
                      <a:gd name="T15" fmla="*/ 4 h 6"/>
                      <a:gd name="T16" fmla="*/ 6 w 7"/>
                      <a:gd name="T17" fmla="*/ 4 h 6"/>
                      <a:gd name="T18" fmla="*/ 6 w 7"/>
                      <a:gd name="T19" fmla="*/ 5 h 6"/>
                      <a:gd name="T20" fmla="*/ 6 w 7"/>
                      <a:gd name="T21" fmla="*/ 5 h 6"/>
                      <a:gd name="T22" fmla="*/ 6 w 7"/>
                      <a:gd name="T23" fmla="*/ 5 h 6"/>
                      <a:gd name="T24" fmla="*/ 6 w 7"/>
                      <a:gd name="T25" fmla="*/ 6 h 6"/>
                      <a:gd name="T26" fmla="*/ 7 w 7"/>
                      <a:gd name="T27" fmla="*/ 6 h 6"/>
                      <a:gd name="T28" fmla="*/ 7 w 7"/>
                      <a:gd name="T29" fmla="*/ 4 h 6"/>
                      <a:gd name="T30" fmla="*/ 5 w 7"/>
                      <a:gd name="T31" fmla="*/ 2 h 6"/>
                      <a:gd name="T32" fmla="*/ 1 w 7"/>
                      <a:gd name="T33" fmla="*/ 0 h 6"/>
                      <a:gd name="T34" fmla="*/ 1 w 7"/>
                      <a:gd name="T35" fmla="*/ 0 h 6"/>
                      <a:gd name="T36" fmla="*/ 0 w 7"/>
                      <a:gd name="T3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 h="6">
                        <a:moveTo>
                          <a:pt x="2" y="2"/>
                        </a:moveTo>
                        <a:cubicBezTo>
                          <a:pt x="2" y="2"/>
                          <a:pt x="2" y="2"/>
                          <a:pt x="2" y="2"/>
                        </a:cubicBezTo>
                        <a:cubicBezTo>
                          <a:pt x="2" y="2"/>
                          <a:pt x="2" y="2"/>
                          <a:pt x="2" y="2"/>
                        </a:cubicBezTo>
                        <a:moveTo>
                          <a:pt x="0" y="0"/>
                        </a:moveTo>
                        <a:cubicBezTo>
                          <a:pt x="0" y="1"/>
                          <a:pt x="0" y="1"/>
                          <a:pt x="1" y="1"/>
                        </a:cubicBezTo>
                        <a:cubicBezTo>
                          <a:pt x="1" y="1"/>
                          <a:pt x="2" y="2"/>
                          <a:pt x="2" y="2"/>
                        </a:cubicBezTo>
                        <a:cubicBezTo>
                          <a:pt x="3" y="2"/>
                          <a:pt x="4" y="3"/>
                          <a:pt x="5" y="3"/>
                        </a:cubicBezTo>
                        <a:cubicBezTo>
                          <a:pt x="5" y="3"/>
                          <a:pt x="5" y="4"/>
                          <a:pt x="6" y="4"/>
                        </a:cubicBezTo>
                        <a:cubicBezTo>
                          <a:pt x="6" y="4"/>
                          <a:pt x="6" y="4"/>
                          <a:pt x="6" y="4"/>
                        </a:cubicBezTo>
                        <a:cubicBezTo>
                          <a:pt x="6" y="5"/>
                          <a:pt x="6" y="5"/>
                          <a:pt x="6" y="5"/>
                        </a:cubicBezTo>
                        <a:cubicBezTo>
                          <a:pt x="6" y="5"/>
                          <a:pt x="6" y="5"/>
                          <a:pt x="6" y="5"/>
                        </a:cubicBezTo>
                        <a:cubicBezTo>
                          <a:pt x="6" y="5"/>
                          <a:pt x="6" y="5"/>
                          <a:pt x="6" y="5"/>
                        </a:cubicBezTo>
                        <a:cubicBezTo>
                          <a:pt x="6" y="6"/>
                          <a:pt x="6" y="6"/>
                          <a:pt x="6" y="6"/>
                        </a:cubicBezTo>
                        <a:cubicBezTo>
                          <a:pt x="7" y="6"/>
                          <a:pt x="7" y="6"/>
                          <a:pt x="7" y="6"/>
                        </a:cubicBezTo>
                        <a:cubicBezTo>
                          <a:pt x="7" y="5"/>
                          <a:pt x="7" y="4"/>
                          <a:pt x="7" y="4"/>
                        </a:cubicBezTo>
                        <a:cubicBezTo>
                          <a:pt x="6" y="3"/>
                          <a:pt x="6" y="2"/>
                          <a:pt x="5" y="2"/>
                        </a:cubicBezTo>
                        <a:cubicBezTo>
                          <a:pt x="4" y="1"/>
                          <a:pt x="2" y="1"/>
                          <a:pt x="1" y="0"/>
                        </a:cubicBezTo>
                        <a:cubicBezTo>
                          <a:pt x="1" y="0"/>
                          <a:pt x="1" y="0"/>
                          <a:pt x="1"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8" name="Freeform 489"/>
                  <p:cNvSpPr/>
                  <p:nvPr/>
                </p:nvSpPr>
                <p:spPr bwMode="auto">
                  <a:xfrm>
                    <a:off x="919163" y="2251076"/>
                    <a:ext cx="7938" cy="6350"/>
                  </a:xfrm>
                  <a:custGeom>
                    <a:avLst/>
                    <a:gdLst>
                      <a:gd name="T0" fmla="*/ 0 w 7"/>
                      <a:gd name="T1" fmla="*/ 0 h 6"/>
                      <a:gd name="T2" fmla="*/ 1 w 7"/>
                      <a:gd name="T3" fmla="*/ 1 h 6"/>
                      <a:gd name="T4" fmla="*/ 4 w 7"/>
                      <a:gd name="T5" fmla="*/ 3 h 6"/>
                      <a:gd name="T6" fmla="*/ 5 w 7"/>
                      <a:gd name="T7" fmla="*/ 5 h 6"/>
                      <a:gd name="T8" fmla="*/ 6 w 7"/>
                      <a:gd name="T9" fmla="*/ 5 h 6"/>
                      <a:gd name="T10" fmla="*/ 6 w 7"/>
                      <a:gd name="T11" fmla="*/ 5 h 6"/>
                      <a:gd name="T12" fmla="*/ 7 w 7"/>
                      <a:gd name="T13" fmla="*/ 6 h 6"/>
                      <a:gd name="T14" fmla="*/ 7 w 7"/>
                      <a:gd name="T15" fmla="*/ 5 h 6"/>
                      <a:gd name="T16" fmla="*/ 5 w 7"/>
                      <a:gd name="T17" fmla="*/ 2 h 6"/>
                      <a:gd name="T18" fmla="*/ 1 w 7"/>
                      <a:gd name="T19" fmla="*/ 0 h 6"/>
                      <a:gd name="T20" fmla="*/ 1 w 7"/>
                      <a:gd name="T21" fmla="*/ 0 h 6"/>
                      <a:gd name="T22" fmla="*/ 0 w 7"/>
                      <a:gd name="T2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 h="6">
                        <a:moveTo>
                          <a:pt x="0" y="0"/>
                        </a:moveTo>
                        <a:cubicBezTo>
                          <a:pt x="0" y="0"/>
                          <a:pt x="0" y="1"/>
                          <a:pt x="1" y="1"/>
                        </a:cubicBezTo>
                        <a:cubicBezTo>
                          <a:pt x="2" y="2"/>
                          <a:pt x="3" y="2"/>
                          <a:pt x="4" y="3"/>
                        </a:cubicBezTo>
                        <a:cubicBezTo>
                          <a:pt x="4" y="4"/>
                          <a:pt x="5" y="4"/>
                          <a:pt x="5" y="5"/>
                        </a:cubicBezTo>
                        <a:cubicBezTo>
                          <a:pt x="6" y="5"/>
                          <a:pt x="6" y="5"/>
                          <a:pt x="6" y="5"/>
                        </a:cubicBezTo>
                        <a:cubicBezTo>
                          <a:pt x="6" y="5"/>
                          <a:pt x="6" y="5"/>
                          <a:pt x="6" y="5"/>
                        </a:cubicBezTo>
                        <a:cubicBezTo>
                          <a:pt x="6" y="6"/>
                          <a:pt x="6" y="6"/>
                          <a:pt x="7" y="6"/>
                        </a:cubicBezTo>
                        <a:cubicBezTo>
                          <a:pt x="7" y="6"/>
                          <a:pt x="7" y="5"/>
                          <a:pt x="7" y="5"/>
                        </a:cubicBezTo>
                        <a:cubicBezTo>
                          <a:pt x="7" y="4"/>
                          <a:pt x="6" y="3"/>
                          <a:pt x="5" y="2"/>
                        </a:cubicBezTo>
                        <a:cubicBezTo>
                          <a:pt x="4" y="1"/>
                          <a:pt x="2" y="1"/>
                          <a:pt x="1" y="0"/>
                        </a:cubicBezTo>
                        <a:cubicBezTo>
                          <a:pt x="1" y="0"/>
                          <a:pt x="1" y="0"/>
                          <a:pt x="1" y="0"/>
                        </a:cubicBezTo>
                        <a:cubicBezTo>
                          <a:pt x="1" y="0"/>
                          <a:pt x="1"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9" name="Freeform 490"/>
                  <p:cNvSpPr/>
                  <p:nvPr/>
                </p:nvSpPr>
                <p:spPr bwMode="auto">
                  <a:xfrm>
                    <a:off x="862013" y="2254251"/>
                    <a:ext cx="11113" cy="6350"/>
                  </a:xfrm>
                  <a:custGeom>
                    <a:avLst/>
                    <a:gdLst>
                      <a:gd name="T0" fmla="*/ 10 w 11"/>
                      <a:gd name="T1" fmla="*/ 0 h 5"/>
                      <a:gd name="T2" fmla="*/ 7 w 11"/>
                      <a:gd name="T3" fmla="*/ 1 h 5"/>
                      <a:gd name="T4" fmla="*/ 3 w 11"/>
                      <a:gd name="T5" fmla="*/ 3 h 5"/>
                      <a:gd name="T6" fmla="*/ 2 w 11"/>
                      <a:gd name="T7" fmla="*/ 3 h 5"/>
                      <a:gd name="T8" fmla="*/ 1 w 11"/>
                      <a:gd name="T9" fmla="*/ 3 h 5"/>
                      <a:gd name="T10" fmla="*/ 1 w 11"/>
                      <a:gd name="T11" fmla="*/ 3 h 5"/>
                      <a:gd name="T12" fmla="*/ 0 w 11"/>
                      <a:gd name="T13" fmla="*/ 4 h 5"/>
                      <a:gd name="T14" fmla="*/ 0 w 11"/>
                      <a:gd name="T15" fmla="*/ 5 h 5"/>
                      <a:gd name="T16" fmla="*/ 4 w 11"/>
                      <a:gd name="T17" fmla="*/ 4 h 5"/>
                      <a:gd name="T18" fmla="*/ 8 w 11"/>
                      <a:gd name="T19" fmla="*/ 2 h 5"/>
                      <a:gd name="T20" fmla="*/ 10 w 11"/>
                      <a:gd name="T21" fmla="*/ 1 h 5"/>
                      <a:gd name="T22" fmla="*/ 11 w 11"/>
                      <a:gd name="T23" fmla="*/ 1 h 5"/>
                      <a:gd name="T24" fmla="*/ 10 w 11"/>
                      <a:gd name="T25" fmla="*/ 0 h 5"/>
                      <a:gd name="T26" fmla="*/ 10 w 11"/>
                      <a:gd name="T2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 h="5">
                        <a:moveTo>
                          <a:pt x="10" y="0"/>
                        </a:moveTo>
                        <a:cubicBezTo>
                          <a:pt x="9" y="0"/>
                          <a:pt x="8" y="1"/>
                          <a:pt x="7" y="1"/>
                        </a:cubicBezTo>
                        <a:cubicBezTo>
                          <a:pt x="6" y="2"/>
                          <a:pt x="5" y="2"/>
                          <a:pt x="3" y="3"/>
                        </a:cubicBezTo>
                        <a:cubicBezTo>
                          <a:pt x="3" y="3"/>
                          <a:pt x="2" y="3"/>
                          <a:pt x="2" y="3"/>
                        </a:cubicBezTo>
                        <a:cubicBezTo>
                          <a:pt x="1" y="4"/>
                          <a:pt x="1" y="4"/>
                          <a:pt x="1" y="3"/>
                        </a:cubicBezTo>
                        <a:cubicBezTo>
                          <a:pt x="1" y="3"/>
                          <a:pt x="1" y="3"/>
                          <a:pt x="1" y="3"/>
                        </a:cubicBezTo>
                        <a:cubicBezTo>
                          <a:pt x="0" y="3"/>
                          <a:pt x="0" y="4"/>
                          <a:pt x="0" y="4"/>
                        </a:cubicBezTo>
                        <a:cubicBezTo>
                          <a:pt x="0" y="4"/>
                          <a:pt x="0" y="5"/>
                          <a:pt x="0" y="5"/>
                        </a:cubicBezTo>
                        <a:cubicBezTo>
                          <a:pt x="2" y="5"/>
                          <a:pt x="3" y="4"/>
                          <a:pt x="4" y="4"/>
                        </a:cubicBezTo>
                        <a:cubicBezTo>
                          <a:pt x="6" y="3"/>
                          <a:pt x="7" y="2"/>
                          <a:pt x="8" y="2"/>
                        </a:cubicBezTo>
                        <a:cubicBezTo>
                          <a:pt x="9" y="2"/>
                          <a:pt x="10" y="1"/>
                          <a:pt x="10" y="1"/>
                        </a:cubicBezTo>
                        <a:cubicBezTo>
                          <a:pt x="11" y="1"/>
                          <a:pt x="11" y="1"/>
                          <a:pt x="11" y="1"/>
                        </a:cubicBezTo>
                        <a:cubicBezTo>
                          <a:pt x="11" y="0"/>
                          <a:pt x="10" y="0"/>
                          <a:pt x="10" y="0"/>
                        </a:cubicBezTo>
                        <a:cubicBezTo>
                          <a:pt x="10" y="0"/>
                          <a:pt x="10" y="0"/>
                          <a:pt x="1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0" name="Freeform 491"/>
                  <p:cNvSpPr/>
                  <p:nvPr/>
                </p:nvSpPr>
                <p:spPr bwMode="auto">
                  <a:xfrm>
                    <a:off x="852488" y="2244726"/>
                    <a:ext cx="11113" cy="3175"/>
                  </a:xfrm>
                  <a:custGeom>
                    <a:avLst/>
                    <a:gdLst>
                      <a:gd name="T0" fmla="*/ 10 w 11"/>
                      <a:gd name="T1" fmla="*/ 0 h 2"/>
                      <a:gd name="T2" fmla="*/ 6 w 11"/>
                      <a:gd name="T3" fmla="*/ 0 h 2"/>
                      <a:gd name="T4" fmla="*/ 1 w 11"/>
                      <a:gd name="T5" fmla="*/ 1 h 2"/>
                      <a:gd name="T6" fmla="*/ 0 w 11"/>
                      <a:gd name="T7" fmla="*/ 1 h 2"/>
                      <a:gd name="T8" fmla="*/ 1 w 11"/>
                      <a:gd name="T9" fmla="*/ 2 h 2"/>
                      <a:gd name="T10" fmla="*/ 10 w 11"/>
                      <a:gd name="T11" fmla="*/ 1 h 2"/>
                      <a:gd name="T12" fmla="*/ 11 w 11"/>
                      <a:gd name="T13" fmla="*/ 0 h 2"/>
                      <a:gd name="T14" fmla="*/ 10 w 11"/>
                      <a:gd name="T15" fmla="*/ 0 h 2"/>
                      <a:gd name="T16" fmla="*/ 10 w 11"/>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2">
                        <a:moveTo>
                          <a:pt x="10" y="0"/>
                        </a:moveTo>
                        <a:cubicBezTo>
                          <a:pt x="9" y="0"/>
                          <a:pt x="7" y="0"/>
                          <a:pt x="6" y="0"/>
                        </a:cubicBezTo>
                        <a:cubicBezTo>
                          <a:pt x="4" y="1"/>
                          <a:pt x="3" y="1"/>
                          <a:pt x="1" y="1"/>
                        </a:cubicBezTo>
                        <a:cubicBezTo>
                          <a:pt x="1" y="1"/>
                          <a:pt x="0" y="1"/>
                          <a:pt x="0" y="1"/>
                        </a:cubicBezTo>
                        <a:cubicBezTo>
                          <a:pt x="0" y="2"/>
                          <a:pt x="1" y="2"/>
                          <a:pt x="1" y="2"/>
                        </a:cubicBezTo>
                        <a:cubicBezTo>
                          <a:pt x="4" y="2"/>
                          <a:pt x="7" y="2"/>
                          <a:pt x="10" y="1"/>
                        </a:cubicBezTo>
                        <a:cubicBezTo>
                          <a:pt x="10" y="1"/>
                          <a:pt x="11" y="0"/>
                          <a:pt x="11" y="0"/>
                        </a:cubicBezTo>
                        <a:cubicBezTo>
                          <a:pt x="10" y="0"/>
                          <a:pt x="10" y="0"/>
                          <a:pt x="10" y="0"/>
                        </a:cubicBezTo>
                        <a:cubicBezTo>
                          <a:pt x="10" y="0"/>
                          <a:pt x="10" y="0"/>
                          <a:pt x="1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1" name="Freeform 492"/>
                  <p:cNvSpPr/>
                  <p:nvPr/>
                </p:nvSpPr>
                <p:spPr bwMode="auto">
                  <a:xfrm>
                    <a:off x="854075" y="2219326"/>
                    <a:ext cx="9525" cy="6350"/>
                  </a:xfrm>
                  <a:custGeom>
                    <a:avLst/>
                    <a:gdLst>
                      <a:gd name="T0" fmla="*/ 1 w 9"/>
                      <a:gd name="T1" fmla="*/ 0 h 7"/>
                      <a:gd name="T2" fmla="*/ 0 w 9"/>
                      <a:gd name="T3" fmla="*/ 1 h 7"/>
                      <a:gd name="T4" fmla="*/ 4 w 9"/>
                      <a:gd name="T5" fmla="*/ 4 h 7"/>
                      <a:gd name="T6" fmla="*/ 8 w 9"/>
                      <a:gd name="T7" fmla="*/ 7 h 7"/>
                      <a:gd name="T8" fmla="*/ 9 w 9"/>
                      <a:gd name="T9" fmla="*/ 6 h 7"/>
                      <a:gd name="T10" fmla="*/ 9 w 9"/>
                      <a:gd name="T11" fmla="*/ 6 h 7"/>
                      <a:gd name="T12" fmla="*/ 3 w 9"/>
                      <a:gd name="T13" fmla="*/ 2 h 7"/>
                      <a:gd name="T14" fmla="*/ 2 w 9"/>
                      <a:gd name="T15" fmla="*/ 1 h 7"/>
                      <a:gd name="T16" fmla="*/ 1 w 9"/>
                      <a:gd name="T17" fmla="*/ 0 h 7"/>
                      <a:gd name="T18" fmla="*/ 1 w 9"/>
                      <a:gd name="T19" fmla="*/ 0 h 7"/>
                      <a:gd name="T20" fmla="*/ 1 w 9"/>
                      <a:gd name="T21"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7">
                        <a:moveTo>
                          <a:pt x="1" y="0"/>
                        </a:moveTo>
                        <a:cubicBezTo>
                          <a:pt x="0" y="0"/>
                          <a:pt x="0" y="1"/>
                          <a:pt x="0" y="1"/>
                        </a:cubicBezTo>
                        <a:cubicBezTo>
                          <a:pt x="1" y="2"/>
                          <a:pt x="3" y="3"/>
                          <a:pt x="4" y="4"/>
                        </a:cubicBezTo>
                        <a:cubicBezTo>
                          <a:pt x="5" y="5"/>
                          <a:pt x="7" y="6"/>
                          <a:pt x="8" y="7"/>
                        </a:cubicBezTo>
                        <a:cubicBezTo>
                          <a:pt x="9" y="7"/>
                          <a:pt x="9" y="7"/>
                          <a:pt x="9" y="6"/>
                        </a:cubicBezTo>
                        <a:cubicBezTo>
                          <a:pt x="9" y="6"/>
                          <a:pt x="9" y="6"/>
                          <a:pt x="9" y="6"/>
                        </a:cubicBezTo>
                        <a:cubicBezTo>
                          <a:pt x="7" y="4"/>
                          <a:pt x="5" y="4"/>
                          <a:pt x="3" y="2"/>
                        </a:cubicBezTo>
                        <a:cubicBezTo>
                          <a:pt x="3" y="2"/>
                          <a:pt x="2" y="1"/>
                          <a:pt x="2" y="1"/>
                        </a:cubicBezTo>
                        <a:cubicBezTo>
                          <a:pt x="2" y="1"/>
                          <a:pt x="2" y="1"/>
                          <a:pt x="1" y="0"/>
                        </a:cubicBezTo>
                        <a:cubicBezTo>
                          <a:pt x="1" y="0"/>
                          <a:pt x="1" y="0"/>
                          <a:pt x="1" y="0"/>
                        </a:cubicBezTo>
                        <a:cubicBezTo>
                          <a:pt x="1" y="0"/>
                          <a:pt x="1" y="0"/>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2" name="Freeform 493"/>
                  <p:cNvSpPr/>
                  <p:nvPr/>
                </p:nvSpPr>
                <p:spPr bwMode="auto">
                  <a:xfrm>
                    <a:off x="866775" y="2198688"/>
                    <a:ext cx="9525" cy="11113"/>
                  </a:xfrm>
                  <a:custGeom>
                    <a:avLst/>
                    <a:gdLst>
                      <a:gd name="T0" fmla="*/ 0 w 9"/>
                      <a:gd name="T1" fmla="*/ 1 h 10"/>
                      <a:gd name="T2" fmla="*/ 1 w 9"/>
                      <a:gd name="T3" fmla="*/ 4 h 10"/>
                      <a:gd name="T4" fmla="*/ 3 w 9"/>
                      <a:gd name="T5" fmla="*/ 6 h 10"/>
                      <a:gd name="T6" fmla="*/ 6 w 9"/>
                      <a:gd name="T7" fmla="*/ 8 h 10"/>
                      <a:gd name="T8" fmla="*/ 8 w 9"/>
                      <a:gd name="T9" fmla="*/ 10 h 10"/>
                      <a:gd name="T10" fmla="*/ 9 w 9"/>
                      <a:gd name="T11" fmla="*/ 10 h 10"/>
                      <a:gd name="T12" fmla="*/ 9 w 9"/>
                      <a:gd name="T13" fmla="*/ 9 h 10"/>
                      <a:gd name="T14" fmla="*/ 5 w 9"/>
                      <a:gd name="T15" fmla="*/ 7 h 10"/>
                      <a:gd name="T16" fmla="*/ 2 w 9"/>
                      <a:gd name="T17" fmla="*/ 3 h 10"/>
                      <a:gd name="T18" fmla="*/ 1 w 9"/>
                      <a:gd name="T19" fmla="*/ 2 h 10"/>
                      <a:gd name="T20" fmla="*/ 1 w 9"/>
                      <a:gd name="T21" fmla="*/ 1 h 10"/>
                      <a:gd name="T22" fmla="*/ 1 w 9"/>
                      <a:gd name="T23" fmla="*/ 1 h 10"/>
                      <a:gd name="T24" fmla="*/ 0 w 9"/>
                      <a:gd name="T25" fmla="*/ 0 h 10"/>
                      <a:gd name="T26" fmla="*/ 0 w 9"/>
                      <a:gd name="T27" fmla="*/ 1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 h="10">
                        <a:moveTo>
                          <a:pt x="0" y="1"/>
                        </a:moveTo>
                        <a:cubicBezTo>
                          <a:pt x="0" y="2"/>
                          <a:pt x="0" y="3"/>
                          <a:pt x="1" y="4"/>
                        </a:cubicBezTo>
                        <a:cubicBezTo>
                          <a:pt x="1" y="4"/>
                          <a:pt x="2" y="5"/>
                          <a:pt x="3" y="6"/>
                        </a:cubicBezTo>
                        <a:cubicBezTo>
                          <a:pt x="4" y="7"/>
                          <a:pt x="5" y="7"/>
                          <a:pt x="6" y="8"/>
                        </a:cubicBezTo>
                        <a:cubicBezTo>
                          <a:pt x="6" y="9"/>
                          <a:pt x="7" y="9"/>
                          <a:pt x="8" y="10"/>
                        </a:cubicBezTo>
                        <a:cubicBezTo>
                          <a:pt x="8" y="10"/>
                          <a:pt x="8" y="10"/>
                          <a:pt x="9" y="10"/>
                        </a:cubicBezTo>
                        <a:cubicBezTo>
                          <a:pt x="9" y="10"/>
                          <a:pt x="9" y="9"/>
                          <a:pt x="9" y="9"/>
                        </a:cubicBezTo>
                        <a:cubicBezTo>
                          <a:pt x="8" y="8"/>
                          <a:pt x="6" y="7"/>
                          <a:pt x="5" y="7"/>
                        </a:cubicBezTo>
                        <a:cubicBezTo>
                          <a:pt x="4" y="6"/>
                          <a:pt x="3" y="4"/>
                          <a:pt x="2" y="3"/>
                        </a:cubicBezTo>
                        <a:cubicBezTo>
                          <a:pt x="1" y="3"/>
                          <a:pt x="1" y="2"/>
                          <a:pt x="1" y="2"/>
                        </a:cubicBezTo>
                        <a:cubicBezTo>
                          <a:pt x="1" y="2"/>
                          <a:pt x="1" y="1"/>
                          <a:pt x="1" y="1"/>
                        </a:cubicBezTo>
                        <a:cubicBezTo>
                          <a:pt x="1" y="1"/>
                          <a:pt x="1" y="1"/>
                          <a:pt x="1" y="1"/>
                        </a:cubicBezTo>
                        <a:cubicBezTo>
                          <a:pt x="1" y="1"/>
                          <a:pt x="0" y="0"/>
                          <a:pt x="0" y="0"/>
                        </a:cubicBezTo>
                        <a:cubicBezTo>
                          <a:pt x="0" y="0"/>
                          <a:pt x="0" y="1"/>
                          <a:pt x="0"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3" name="Freeform 494"/>
                  <p:cNvSpPr/>
                  <p:nvPr/>
                </p:nvSpPr>
                <p:spPr bwMode="auto">
                  <a:xfrm>
                    <a:off x="855663" y="2439988"/>
                    <a:ext cx="1588" cy="9525"/>
                  </a:xfrm>
                  <a:custGeom>
                    <a:avLst/>
                    <a:gdLst>
                      <a:gd name="T0" fmla="*/ 1 w 2"/>
                      <a:gd name="T1" fmla="*/ 0 h 9"/>
                      <a:gd name="T2" fmla="*/ 0 w 2"/>
                      <a:gd name="T3" fmla="*/ 9 h 9"/>
                      <a:gd name="T4" fmla="*/ 1 w 2"/>
                      <a:gd name="T5" fmla="*/ 9 h 9"/>
                      <a:gd name="T6" fmla="*/ 2 w 2"/>
                      <a:gd name="T7" fmla="*/ 0 h 9"/>
                      <a:gd name="T8" fmla="*/ 1 w 2"/>
                      <a:gd name="T9" fmla="*/ 0 h 9"/>
                      <a:gd name="T10" fmla="*/ 1 w 2"/>
                      <a:gd name="T11" fmla="*/ 0 h 9"/>
                    </a:gdLst>
                    <a:ahLst/>
                    <a:cxnLst>
                      <a:cxn ang="0">
                        <a:pos x="T0" y="T1"/>
                      </a:cxn>
                      <a:cxn ang="0">
                        <a:pos x="T2" y="T3"/>
                      </a:cxn>
                      <a:cxn ang="0">
                        <a:pos x="T4" y="T5"/>
                      </a:cxn>
                      <a:cxn ang="0">
                        <a:pos x="T6" y="T7"/>
                      </a:cxn>
                      <a:cxn ang="0">
                        <a:pos x="T8" y="T9"/>
                      </a:cxn>
                      <a:cxn ang="0">
                        <a:pos x="T10" y="T11"/>
                      </a:cxn>
                    </a:cxnLst>
                    <a:rect l="0" t="0" r="r" b="b"/>
                    <a:pathLst>
                      <a:path w="2" h="9">
                        <a:moveTo>
                          <a:pt x="1" y="0"/>
                        </a:moveTo>
                        <a:cubicBezTo>
                          <a:pt x="1" y="3"/>
                          <a:pt x="0" y="6"/>
                          <a:pt x="0" y="9"/>
                        </a:cubicBezTo>
                        <a:cubicBezTo>
                          <a:pt x="0" y="9"/>
                          <a:pt x="1" y="9"/>
                          <a:pt x="1" y="9"/>
                        </a:cubicBezTo>
                        <a:cubicBezTo>
                          <a:pt x="1" y="6"/>
                          <a:pt x="2" y="3"/>
                          <a:pt x="2" y="0"/>
                        </a:cubicBezTo>
                        <a:cubicBezTo>
                          <a:pt x="2" y="0"/>
                          <a:pt x="2" y="0"/>
                          <a:pt x="1" y="0"/>
                        </a:cubicBezTo>
                        <a:cubicBezTo>
                          <a:pt x="1" y="0"/>
                          <a:pt x="1" y="0"/>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4" name="Freeform 495"/>
                  <p:cNvSpPr>
                    <a:spLocks noEditPoints="1"/>
                  </p:cNvSpPr>
                  <p:nvPr/>
                </p:nvSpPr>
                <p:spPr bwMode="auto">
                  <a:xfrm>
                    <a:off x="820738" y="2447926"/>
                    <a:ext cx="39688" cy="41275"/>
                  </a:xfrm>
                  <a:custGeom>
                    <a:avLst/>
                    <a:gdLst>
                      <a:gd name="T0" fmla="*/ 18 w 37"/>
                      <a:gd name="T1" fmla="*/ 38 h 39"/>
                      <a:gd name="T2" fmla="*/ 18 w 37"/>
                      <a:gd name="T3" fmla="*/ 38 h 39"/>
                      <a:gd name="T4" fmla="*/ 28 w 37"/>
                      <a:gd name="T5" fmla="*/ 35 h 39"/>
                      <a:gd name="T6" fmla="*/ 26 w 37"/>
                      <a:gd name="T7" fmla="*/ 18 h 39"/>
                      <a:gd name="T8" fmla="*/ 26 w 37"/>
                      <a:gd name="T9" fmla="*/ 18 h 39"/>
                      <a:gd name="T10" fmla="*/ 20 w 37"/>
                      <a:gd name="T11" fmla="*/ 16 h 39"/>
                      <a:gd name="T12" fmla="*/ 20 w 37"/>
                      <a:gd name="T13" fmla="*/ 16 h 39"/>
                      <a:gd name="T14" fmla="*/ 20 w 37"/>
                      <a:gd name="T15" fmla="*/ 16 h 39"/>
                      <a:gd name="T16" fmla="*/ 16 w 37"/>
                      <a:gd name="T17" fmla="*/ 8 h 39"/>
                      <a:gd name="T18" fmla="*/ 23 w 37"/>
                      <a:gd name="T19" fmla="*/ 3 h 39"/>
                      <a:gd name="T20" fmla="*/ 23 w 37"/>
                      <a:gd name="T21" fmla="*/ 3 h 39"/>
                      <a:gd name="T22" fmla="*/ 18 w 37"/>
                      <a:gd name="T23" fmla="*/ 4 h 39"/>
                      <a:gd name="T24" fmla="*/ 14 w 37"/>
                      <a:gd name="T25" fmla="*/ 14 h 39"/>
                      <a:gd name="T26" fmla="*/ 21 w 37"/>
                      <a:gd name="T27" fmla="*/ 17 h 39"/>
                      <a:gd name="T28" fmla="*/ 30 w 37"/>
                      <a:gd name="T29" fmla="*/ 19 h 39"/>
                      <a:gd name="T30" fmla="*/ 33 w 37"/>
                      <a:gd name="T31" fmla="*/ 21 h 39"/>
                      <a:gd name="T32" fmla="*/ 35 w 37"/>
                      <a:gd name="T33" fmla="*/ 26 h 39"/>
                      <a:gd name="T34" fmla="*/ 35 w 37"/>
                      <a:gd name="T35" fmla="*/ 30 h 39"/>
                      <a:gd name="T36" fmla="*/ 32 w 37"/>
                      <a:gd name="T37" fmla="*/ 33 h 39"/>
                      <a:gd name="T38" fmla="*/ 18 w 37"/>
                      <a:gd name="T39" fmla="*/ 38 h 39"/>
                      <a:gd name="T40" fmla="*/ 18 w 37"/>
                      <a:gd name="T41" fmla="*/ 38 h 39"/>
                      <a:gd name="T42" fmla="*/ 18 w 37"/>
                      <a:gd name="T43" fmla="*/ 38 h 39"/>
                      <a:gd name="T44" fmla="*/ 2 w 37"/>
                      <a:gd name="T45" fmla="*/ 37 h 39"/>
                      <a:gd name="T46" fmla="*/ 0 w 37"/>
                      <a:gd name="T47" fmla="*/ 29 h 39"/>
                      <a:gd name="T48" fmla="*/ 0 w 37"/>
                      <a:gd name="T49" fmla="*/ 29 h 39"/>
                      <a:gd name="T50" fmla="*/ 2 w 37"/>
                      <a:gd name="T51" fmla="*/ 38 h 39"/>
                      <a:gd name="T52" fmla="*/ 17 w 37"/>
                      <a:gd name="T53" fmla="*/ 39 h 39"/>
                      <a:gd name="T54" fmla="*/ 32 w 37"/>
                      <a:gd name="T55" fmla="*/ 34 h 39"/>
                      <a:gd name="T56" fmla="*/ 35 w 37"/>
                      <a:gd name="T57" fmla="*/ 23 h 39"/>
                      <a:gd name="T58" fmla="*/ 29 w 37"/>
                      <a:gd name="T59" fmla="*/ 18 h 39"/>
                      <a:gd name="T60" fmla="*/ 17 w 37"/>
                      <a:gd name="T61" fmla="*/ 16 h 39"/>
                      <a:gd name="T62" fmla="*/ 15 w 37"/>
                      <a:gd name="T63" fmla="*/ 14 h 39"/>
                      <a:gd name="T64" fmla="*/ 14 w 37"/>
                      <a:gd name="T65" fmla="*/ 12 h 39"/>
                      <a:gd name="T66" fmla="*/ 15 w 37"/>
                      <a:gd name="T67" fmla="*/ 9 h 39"/>
                      <a:gd name="T68" fmla="*/ 18 w 37"/>
                      <a:gd name="T69" fmla="*/ 5 h 39"/>
                      <a:gd name="T70" fmla="*/ 28 w 37"/>
                      <a:gd name="T71" fmla="*/ 1 h 39"/>
                      <a:gd name="T72" fmla="*/ 33 w 37"/>
                      <a:gd name="T73" fmla="*/ 2 h 39"/>
                      <a:gd name="T74" fmla="*/ 35 w 37"/>
                      <a:gd name="T75" fmla="*/ 2 h 39"/>
                      <a:gd name="T76" fmla="*/ 30 w 37"/>
                      <a:gd name="T77"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7" h="39">
                        <a:moveTo>
                          <a:pt x="18" y="38"/>
                        </a:moveTo>
                        <a:cubicBezTo>
                          <a:pt x="18" y="38"/>
                          <a:pt x="18" y="38"/>
                          <a:pt x="18" y="38"/>
                        </a:cubicBezTo>
                        <a:cubicBezTo>
                          <a:pt x="18" y="38"/>
                          <a:pt x="18" y="38"/>
                          <a:pt x="18" y="38"/>
                        </a:cubicBezTo>
                        <a:cubicBezTo>
                          <a:pt x="18" y="38"/>
                          <a:pt x="18" y="38"/>
                          <a:pt x="18" y="38"/>
                        </a:cubicBezTo>
                        <a:moveTo>
                          <a:pt x="28" y="35"/>
                        </a:moveTo>
                        <a:cubicBezTo>
                          <a:pt x="28" y="35"/>
                          <a:pt x="28" y="35"/>
                          <a:pt x="28" y="35"/>
                        </a:cubicBezTo>
                        <a:cubicBezTo>
                          <a:pt x="28" y="35"/>
                          <a:pt x="28" y="35"/>
                          <a:pt x="28" y="35"/>
                        </a:cubicBezTo>
                        <a:moveTo>
                          <a:pt x="26" y="18"/>
                        </a:moveTo>
                        <a:cubicBezTo>
                          <a:pt x="26" y="18"/>
                          <a:pt x="26" y="18"/>
                          <a:pt x="26" y="18"/>
                        </a:cubicBezTo>
                        <a:cubicBezTo>
                          <a:pt x="26" y="18"/>
                          <a:pt x="26" y="18"/>
                          <a:pt x="26" y="18"/>
                        </a:cubicBezTo>
                        <a:moveTo>
                          <a:pt x="20" y="16"/>
                        </a:moveTo>
                        <a:cubicBezTo>
                          <a:pt x="20" y="16"/>
                          <a:pt x="20" y="16"/>
                          <a:pt x="20" y="16"/>
                        </a:cubicBezTo>
                        <a:cubicBezTo>
                          <a:pt x="20" y="16"/>
                          <a:pt x="20" y="16"/>
                          <a:pt x="20" y="16"/>
                        </a:cubicBezTo>
                        <a:moveTo>
                          <a:pt x="20" y="16"/>
                        </a:moveTo>
                        <a:cubicBezTo>
                          <a:pt x="20" y="16"/>
                          <a:pt x="20" y="16"/>
                          <a:pt x="20" y="16"/>
                        </a:cubicBezTo>
                        <a:cubicBezTo>
                          <a:pt x="20" y="16"/>
                          <a:pt x="20" y="16"/>
                          <a:pt x="20" y="16"/>
                        </a:cubicBezTo>
                        <a:moveTo>
                          <a:pt x="16" y="8"/>
                        </a:moveTo>
                        <a:cubicBezTo>
                          <a:pt x="16" y="8"/>
                          <a:pt x="16" y="8"/>
                          <a:pt x="16" y="8"/>
                        </a:cubicBezTo>
                        <a:cubicBezTo>
                          <a:pt x="16" y="8"/>
                          <a:pt x="16" y="8"/>
                          <a:pt x="16" y="8"/>
                        </a:cubicBezTo>
                        <a:moveTo>
                          <a:pt x="23" y="3"/>
                        </a:moveTo>
                        <a:cubicBezTo>
                          <a:pt x="23" y="3"/>
                          <a:pt x="23" y="3"/>
                          <a:pt x="23" y="3"/>
                        </a:cubicBezTo>
                        <a:cubicBezTo>
                          <a:pt x="23" y="3"/>
                          <a:pt x="23" y="3"/>
                          <a:pt x="23" y="3"/>
                        </a:cubicBezTo>
                        <a:moveTo>
                          <a:pt x="27" y="1"/>
                        </a:moveTo>
                        <a:cubicBezTo>
                          <a:pt x="24" y="1"/>
                          <a:pt x="21" y="3"/>
                          <a:pt x="18" y="4"/>
                        </a:cubicBezTo>
                        <a:cubicBezTo>
                          <a:pt x="16" y="6"/>
                          <a:pt x="14" y="8"/>
                          <a:pt x="13" y="11"/>
                        </a:cubicBezTo>
                        <a:cubicBezTo>
                          <a:pt x="13" y="12"/>
                          <a:pt x="13" y="13"/>
                          <a:pt x="14" y="14"/>
                        </a:cubicBezTo>
                        <a:cubicBezTo>
                          <a:pt x="14" y="15"/>
                          <a:pt x="15" y="16"/>
                          <a:pt x="16" y="16"/>
                        </a:cubicBezTo>
                        <a:cubicBezTo>
                          <a:pt x="18" y="17"/>
                          <a:pt x="19" y="17"/>
                          <a:pt x="21" y="17"/>
                        </a:cubicBezTo>
                        <a:cubicBezTo>
                          <a:pt x="23" y="18"/>
                          <a:pt x="24" y="18"/>
                          <a:pt x="26" y="18"/>
                        </a:cubicBezTo>
                        <a:cubicBezTo>
                          <a:pt x="28" y="18"/>
                          <a:pt x="29" y="18"/>
                          <a:pt x="30" y="19"/>
                        </a:cubicBezTo>
                        <a:cubicBezTo>
                          <a:pt x="31" y="19"/>
                          <a:pt x="31" y="19"/>
                          <a:pt x="32" y="20"/>
                        </a:cubicBezTo>
                        <a:cubicBezTo>
                          <a:pt x="32" y="20"/>
                          <a:pt x="33" y="20"/>
                          <a:pt x="33" y="21"/>
                        </a:cubicBezTo>
                        <a:cubicBezTo>
                          <a:pt x="34" y="21"/>
                          <a:pt x="34" y="22"/>
                          <a:pt x="34" y="23"/>
                        </a:cubicBezTo>
                        <a:cubicBezTo>
                          <a:pt x="35" y="24"/>
                          <a:pt x="35" y="25"/>
                          <a:pt x="35" y="26"/>
                        </a:cubicBezTo>
                        <a:cubicBezTo>
                          <a:pt x="35" y="27"/>
                          <a:pt x="35" y="27"/>
                          <a:pt x="35" y="28"/>
                        </a:cubicBezTo>
                        <a:cubicBezTo>
                          <a:pt x="35" y="29"/>
                          <a:pt x="35" y="29"/>
                          <a:pt x="35" y="30"/>
                        </a:cubicBezTo>
                        <a:cubicBezTo>
                          <a:pt x="35" y="30"/>
                          <a:pt x="34" y="31"/>
                          <a:pt x="34" y="31"/>
                        </a:cubicBezTo>
                        <a:cubicBezTo>
                          <a:pt x="33" y="32"/>
                          <a:pt x="32" y="33"/>
                          <a:pt x="32" y="33"/>
                        </a:cubicBezTo>
                        <a:cubicBezTo>
                          <a:pt x="30" y="34"/>
                          <a:pt x="29" y="35"/>
                          <a:pt x="28" y="35"/>
                        </a:cubicBezTo>
                        <a:cubicBezTo>
                          <a:pt x="25" y="37"/>
                          <a:pt x="21" y="37"/>
                          <a:pt x="18" y="38"/>
                        </a:cubicBezTo>
                        <a:cubicBezTo>
                          <a:pt x="18" y="38"/>
                          <a:pt x="18" y="38"/>
                          <a:pt x="18" y="38"/>
                        </a:cubicBezTo>
                        <a:cubicBezTo>
                          <a:pt x="18" y="38"/>
                          <a:pt x="18" y="38"/>
                          <a:pt x="18" y="38"/>
                        </a:cubicBezTo>
                        <a:cubicBezTo>
                          <a:pt x="18" y="38"/>
                          <a:pt x="18" y="38"/>
                          <a:pt x="18" y="38"/>
                        </a:cubicBezTo>
                        <a:cubicBezTo>
                          <a:pt x="18" y="38"/>
                          <a:pt x="18" y="38"/>
                          <a:pt x="18" y="38"/>
                        </a:cubicBezTo>
                        <a:cubicBezTo>
                          <a:pt x="14" y="38"/>
                          <a:pt x="9" y="38"/>
                          <a:pt x="5" y="38"/>
                        </a:cubicBezTo>
                        <a:cubicBezTo>
                          <a:pt x="4" y="38"/>
                          <a:pt x="3" y="37"/>
                          <a:pt x="2" y="37"/>
                        </a:cubicBezTo>
                        <a:cubicBezTo>
                          <a:pt x="2" y="35"/>
                          <a:pt x="1" y="33"/>
                          <a:pt x="1" y="30"/>
                        </a:cubicBezTo>
                        <a:cubicBezTo>
                          <a:pt x="1" y="30"/>
                          <a:pt x="0" y="29"/>
                          <a:pt x="0" y="29"/>
                        </a:cubicBezTo>
                        <a:cubicBezTo>
                          <a:pt x="0" y="28"/>
                          <a:pt x="0" y="28"/>
                          <a:pt x="0" y="28"/>
                        </a:cubicBezTo>
                        <a:cubicBezTo>
                          <a:pt x="0" y="28"/>
                          <a:pt x="0" y="28"/>
                          <a:pt x="0" y="29"/>
                        </a:cubicBezTo>
                        <a:cubicBezTo>
                          <a:pt x="0" y="32"/>
                          <a:pt x="1" y="35"/>
                          <a:pt x="1" y="38"/>
                        </a:cubicBezTo>
                        <a:cubicBezTo>
                          <a:pt x="1" y="38"/>
                          <a:pt x="1" y="38"/>
                          <a:pt x="2" y="38"/>
                        </a:cubicBezTo>
                        <a:cubicBezTo>
                          <a:pt x="4" y="39"/>
                          <a:pt x="6" y="39"/>
                          <a:pt x="8" y="39"/>
                        </a:cubicBezTo>
                        <a:cubicBezTo>
                          <a:pt x="11" y="39"/>
                          <a:pt x="14" y="39"/>
                          <a:pt x="17" y="39"/>
                        </a:cubicBezTo>
                        <a:cubicBezTo>
                          <a:pt x="20" y="38"/>
                          <a:pt x="23" y="38"/>
                          <a:pt x="25" y="37"/>
                        </a:cubicBezTo>
                        <a:cubicBezTo>
                          <a:pt x="28" y="36"/>
                          <a:pt x="30" y="35"/>
                          <a:pt x="32" y="34"/>
                        </a:cubicBezTo>
                        <a:cubicBezTo>
                          <a:pt x="34" y="33"/>
                          <a:pt x="35" y="31"/>
                          <a:pt x="36" y="29"/>
                        </a:cubicBezTo>
                        <a:cubicBezTo>
                          <a:pt x="37" y="27"/>
                          <a:pt x="36" y="25"/>
                          <a:pt x="35" y="23"/>
                        </a:cubicBezTo>
                        <a:cubicBezTo>
                          <a:pt x="35" y="21"/>
                          <a:pt x="34" y="20"/>
                          <a:pt x="33" y="19"/>
                        </a:cubicBezTo>
                        <a:cubicBezTo>
                          <a:pt x="32" y="18"/>
                          <a:pt x="31" y="18"/>
                          <a:pt x="29" y="18"/>
                        </a:cubicBezTo>
                        <a:cubicBezTo>
                          <a:pt x="26" y="17"/>
                          <a:pt x="23" y="17"/>
                          <a:pt x="20" y="16"/>
                        </a:cubicBezTo>
                        <a:cubicBezTo>
                          <a:pt x="19" y="16"/>
                          <a:pt x="18" y="16"/>
                          <a:pt x="17" y="16"/>
                        </a:cubicBezTo>
                        <a:cubicBezTo>
                          <a:pt x="16" y="16"/>
                          <a:pt x="16" y="15"/>
                          <a:pt x="16" y="15"/>
                        </a:cubicBezTo>
                        <a:cubicBezTo>
                          <a:pt x="15" y="15"/>
                          <a:pt x="15" y="15"/>
                          <a:pt x="15" y="14"/>
                        </a:cubicBezTo>
                        <a:cubicBezTo>
                          <a:pt x="15" y="14"/>
                          <a:pt x="15" y="14"/>
                          <a:pt x="14" y="14"/>
                        </a:cubicBezTo>
                        <a:cubicBezTo>
                          <a:pt x="14" y="13"/>
                          <a:pt x="14" y="13"/>
                          <a:pt x="14" y="12"/>
                        </a:cubicBezTo>
                        <a:cubicBezTo>
                          <a:pt x="14" y="12"/>
                          <a:pt x="14" y="11"/>
                          <a:pt x="14" y="11"/>
                        </a:cubicBezTo>
                        <a:cubicBezTo>
                          <a:pt x="14" y="10"/>
                          <a:pt x="14" y="10"/>
                          <a:pt x="15" y="9"/>
                        </a:cubicBezTo>
                        <a:cubicBezTo>
                          <a:pt x="15" y="9"/>
                          <a:pt x="15" y="8"/>
                          <a:pt x="16" y="8"/>
                        </a:cubicBezTo>
                        <a:cubicBezTo>
                          <a:pt x="16" y="7"/>
                          <a:pt x="17" y="6"/>
                          <a:pt x="18" y="5"/>
                        </a:cubicBezTo>
                        <a:cubicBezTo>
                          <a:pt x="20" y="4"/>
                          <a:pt x="21" y="3"/>
                          <a:pt x="23" y="3"/>
                        </a:cubicBezTo>
                        <a:cubicBezTo>
                          <a:pt x="25" y="2"/>
                          <a:pt x="26" y="2"/>
                          <a:pt x="28" y="1"/>
                        </a:cubicBezTo>
                        <a:cubicBezTo>
                          <a:pt x="29" y="1"/>
                          <a:pt x="30" y="1"/>
                          <a:pt x="31" y="1"/>
                        </a:cubicBezTo>
                        <a:cubicBezTo>
                          <a:pt x="32" y="1"/>
                          <a:pt x="33" y="2"/>
                          <a:pt x="33" y="2"/>
                        </a:cubicBezTo>
                        <a:cubicBezTo>
                          <a:pt x="34" y="2"/>
                          <a:pt x="34" y="2"/>
                          <a:pt x="34" y="2"/>
                        </a:cubicBezTo>
                        <a:cubicBezTo>
                          <a:pt x="35" y="3"/>
                          <a:pt x="35" y="2"/>
                          <a:pt x="35" y="2"/>
                        </a:cubicBezTo>
                        <a:cubicBezTo>
                          <a:pt x="35" y="2"/>
                          <a:pt x="35" y="2"/>
                          <a:pt x="35" y="2"/>
                        </a:cubicBezTo>
                        <a:cubicBezTo>
                          <a:pt x="33" y="1"/>
                          <a:pt x="32" y="0"/>
                          <a:pt x="30" y="0"/>
                        </a:cubicBezTo>
                        <a:cubicBezTo>
                          <a:pt x="29" y="0"/>
                          <a:pt x="28" y="1"/>
                          <a:pt x="27"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5" name="Freeform 496"/>
                  <p:cNvSpPr>
                    <a:spLocks noEditPoints="1"/>
                  </p:cNvSpPr>
                  <p:nvPr/>
                </p:nvSpPr>
                <p:spPr bwMode="auto">
                  <a:xfrm>
                    <a:off x="819150" y="2439988"/>
                    <a:ext cx="38100" cy="39688"/>
                  </a:xfrm>
                  <a:custGeom>
                    <a:avLst/>
                    <a:gdLst>
                      <a:gd name="T0" fmla="*/ 5 w 36"/>
                      <a:gd name="T1" fmla="*/ 36 h 37"/>
                      <a:gd name="T2" fmla="*/ 5 w 36"/>
                      <a:gd name="T3" fmla="*/ 36 h 37"/>
                      <a:gd name="T4" fmla="*/ 5 w 36"/>
                      <a:gd name="T5" fmla="*/ 36 h 37"/>
                      <a:gd name="T6" fmla="*/ 19 w 36"/>
                      <a:gd name="T7" fmla="*/ 32 h 37"/>
                      <a:gd name="T8" fmla="*/ 3 w 36"/>
                      <a:gd name="T9" fmla="*/ 20 h 37"/>
                      <a:gd name="T10" fmla="*/ 3 w 36"/>
                      <a:gd name="T11" fmla="*/ 20 h 37"/>
                      <a:gd name="T12" fmla="*/ 3 w 36"/>
                      <a:gd name="T13" fmla="*/ 12 h 37"/>
                      <a:gd name="T14" fmla="*/ 8 w 36"/>
                      <a:gd name="T15" fmla="*/ 6 h 37"/>
                      <a:gd name="T16" fmla="*/ 8 w 36"/>
                      <a:gd name="T17" fmla="*/ 6 h 37"/>
                      <a:gd name="T18" fmla="*/ 14 w 36"/>
                      <a:gd name="T19" fmla="*/ 3 h 37"/>
                      <a:gd name="T20" fmla="*/ 19 w 36"/>
                      <a:gd name="T21" fmla="*/ 1 h 37"/>
                      <a:gd name="T22" fmla="*/ 1 w 36"/>
                      <a:gd name="T23" fmla="*/ 15 h 37"/>
                      <a:gd name="T24" fmla="*/ 4 w 36"/>
                      <a:gd name="T25" fmla="*/ 23 h 37"/>
                      <a:gd name="T26" fmla="*/ 11 w 36"/>
                      <a:gd name="T27" fmla="*/ 27 h 37"/>
                      <a:gd name="T28" fmla="*/ 19 w 36"/>
                      <a:gd name="T29" fmla="*/ 32 h 37"/>
                      <a:gd name="T30" fmla="*/ 19 w 36"/>
                      <a:gd name="T31" fmla="*/ 33 h 37"/>
                      <a:gd name="T32" fmla="*/ 19 w 36"/>
                      <a:gd name="T33" fmla="*/ 34 h 37"/>
                      <a:gd name="T34" fmla="*/ 19 w 36"/>
                      <a:gd name="T35" fmla="*/ 35 h 37"/>
                      <a:gd name="T36" fmla="*/ 14 w 36"/>
                      <a:gd name="T37" fmla="*/ 36 h 37"/>
                      <a:gd name="T38" fmla="*/ 1 w 36"/>
                      <a:gd name="T39" fmla="*/ 35 h 37"/>
                      <a:gd name="T40" fmla="*/ 1 w 36"/>
                      <a:gd name="T41" fmla="*/ 36 h 37"/>
                      <a:gd name="T42" fmla="*/ 9 w 36"/>
                      <a:gd name="T43" fmla="*/ 37 h 37"/>
                      <a:gd name="T44" fmla="*/ 18 w 36"/>
                      <a:gd name="T45" fmla="*/ 36 h 37"/>
                      <a:gd name="T46" fmla="*/ 20 w 36"/>
                      <a:gd name="T47" fmla="*/ 32 h 37"/>
                      <a:gd name="T48" fmla="*/ 13 w 36"/>
                      <a:gd name="T49" fmla="*/ 27 h 37"/>
                      <a:gd name="T50" fmla="*/ 4 w 36"/>
                      <a:gd name="T51" fmla="*/ 22 h 37"/>
                      <a:gd name="T52" fmla="*/ 2 w 36"/>
                      <a:gd name="T53" fmla="*/ 17 h 37"/>
                      <a:gd name="T54" fmla="*/ 3 w 36"/>
                      <a:gd name="T55" fmla="*/ 12 h 37"/>
                      <a:gd name="T56" fmla="*/ 8 w 36"/>
                      <a:gd name="T57" fmla="*/ 6 h 37"/>
                      <a:gd name="T58" fmla="*/ 22 w 36"/>
                      <a:gd name="T59" fmla="*/ 1 h 37"/>
                      <a:gd name="T60" fmla="*/ 36 w 36"/>
                      <a:gd name="T61" fmla="*/ 0 h 37"/>
                      <a:gd name="T62" fmla="*/ 19 w 36"/>
                      <a:gd name="T63" fmla="*/ 1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6" h="37">
                        <a:moveTo>
                          <a:pt x="5" y="36"/>
                        </a:moveTo>
                        <a:cubicBezTo>
                          <a:pt x="5" y="36"/>
                          <a:pt x="5" y="36"/>
                          <a:pt x="5" y="36"/>
                        </a:cubicBezTo>
                        <a:cubicBezTo>
                          <a:pt x="5" y="36"/>
                          <a:pt x="5" y="36"/>
                          <a:pt x="5" y="36"/>
                        </a:cubicBezTo>
                        <a:moveTo>
                          <a:pt x="5" y="36"/>
                        </a:moveTo>
                        <a:cubicBezTo>
                          <a:pt x="5" y="36"/>
                          <a:pt x="5" y="36"/>
                          <a:pt x="5" y="36"/>
                        </a:cubicBezTo>
                        <a:cubicBezTo>
                          <a:pt x="5" y="36"/>
                          <a:pt x="5" y="36"/>
                          <a:pt x="5" y="36"/>
                        </a:cubicBezTo>
                        <a:moveTo>
                          <a:pt x="19" y="32"/>
                        </a:moveTo>
                        <a:cubicBezTo>
                          <a:pt x="19" y="32"/>
                          <a:pt x="19" y="32"/>
                          <a:pt x="19" y="32"/>
                        </a:cubicBezTo>
                        <a:cubicBezTo>
                          <a:pt x="19" y="32"/>
                          <a:pt x="19" y="32"/>
                          <a:pt x="19" y="32"/>
                        </a:cubicBezTo>
                        <a:moveTo>
                          <a:pt x="3" y="20"/>
                        </a:moveTo>
                        <a:cubicBezTo>
                          <a:pt x="3" y="20"/>
                          <a:pt x="3" y="20"/>
                          <a:pt x="3" y="20"/>
                        </a:cubicBezTo>
                        <a:cubicBezTo>
                          <a:pt x="3" y="20"/>
                          <a:pt x="3" y="20"/>
                          <a:pt x="3" y="20"/>
                        </a:cubicBezTo>
                        <a:moveTo>
                          <a:pt x="3" y="12"/>
                        </a:moveTo>
                        <a:cubicBezTo>
                          <a:pt x="3" y="12"/>
                          <a:pt x="3" y="12"/>
                          <a:pt x="3" y="12"/>
                        </a:cubicBezTo>
                        <a:cubicBezTo>
                          <a:pt x="3" y="12"/>
                          <a:pt x="3" y="12"/>
                          <a:pt x="3" y="12"/>
                        </a:cubicBezTo>
                        <a:moveTo>
                          <a:pt x="8" y="6"/>
                        </a:moveTo>
                        <a:cubicBezTo>
                          <a:pt x="8" y="6"/>
                          <a:pt x="8" y="6"/>
                          <a:pt x="8" y="6"/>
                        </a:cubicBezTo>
                        <a:cubicBezTo>
                          <a:pt x="8" y="6"/>
                          <a:pt x="8" y="6"/>
                          <a:pt x="8" y="6"/>
                        </a:cubicBezTo>
                        <a:moveTo>
                          <a:pt x="14" y="3"/>
                        </a:moveTo>
                        <a:cubicBezTo>
                          <a:pt x="14" y="3"/>
                          <a:pt x="14" y="3"/>
                          <a:pt x="14" y="3"/>
                        </a:cubicBezTo>
                        <a:cubicBezTo>
                          <a:pt x="14" y="3"/>
                          <a:pt x="14" y="3"/>
                          <a:pt x="14" y="3"/>
                        </a:cubicBezTo>
                        <a:moveTo>
                          <a:pt x="19" y="1"/>
                        </a:moveTo>
                        <a:cubicBezTo>
                          <a:pt x="15" y="2"/>
                          <a:pt x="10" y="3"/>
                          <a:pt x="7" y="6"/>
                        </a:cubicBezTo>
                        <a:cubicBezTo>
                          <a:pt x="4" y="8"/>
                          <a:pt x="1" y="12"/>
                          <a:pt x="1" y="15"/>
                        </a:cubicBezTo>
                        <a:cubicBezTo>
                          <a:pt x="1" y="17"/>
                          <a:pt x="2" y="19"/>
                          <a:pt x="2" y="21"/>
                        </a:cubicBezTo>
                        <a:cubicBezTo>
                          <a:pt x="3" y="22"/>
                          <a:pt x="3" y="22"/>
                          <a:pt x="4" y="23"/>
                        </a:cubicBezTo>
                        <a:cubicBezTo>
                          <a:pt x="4" y="23"/>
                          <a:pt x="4" y="23"/>
                          <a:pt x="5" y="24"/>
                        </a:cubicBezTo>
                        <a:cubicBezTo>
                          <a:pt x="7" y="25"/>
                          <a:pt x="9" y="26"/>
                          <a:pt x="11" y="27"/>
                        </a:cubicBezTo>
                        <a:cubicBezTo>
                          <a:pt x="13" y="28"/>
                          <a:pt x="15" y="29"/>
                          <a:pt x="17" y="31"/>
                        </a:cubicBezTo>
                        <a:cubicBezTo>
                          <a:pt x="18" y="31"/>
                          <a:pt x="18" y="32"/>
                          <a:pt x="19" y="32"/>
                        </a:cubicBezTo>
                        <a:cubicBezTo>
                          <a:pt x="19" y="33"/>
                          <a:pt x="19" y="33"/>
                          <a:pt x="19" y="33"/>
                        </a:cubicBezTo>
                        <a:cubicBezTo>
                          <a:pt x="19" y="33"/>
                          <a:pt x="19" y="33"/>
                          <a:pt x="19" y="33"/>
                        </a:cubicBezTo>
                        <a:cubicBezTo>
                          <a:pt x="19" y="34"/>
                          <a:pt x="19" y="34"/>
                          <a:pt x="19" y="34"/>
                        </a:cubicBezTo>
                        <a:cubicBezTo>
                          <a:pt x="19" y="34"/>
                          <a:pt x="19" y="34"/>
                          <a:pt x="19" y="34"/>
                        </a:cubicBezTo>
                        <a:cubicBezTo>
                          <a:pt x="19" y="34"/>
                          <a:pt x="19" y="34"/>
                          <a:pt x="19" y="34"/>
                        </a:cubicBezTo>
                        <a:cubicBezTo>
                          <a:pt x="19" y="35"/>
                          <a:pt x="19" y="35"/>
                          <a:pt x="19" y="35"/>
                        </a:cubicBezTo>
                        <a:cubicBezTo>
                          <a:pt x="18" y="35"/>
                          <a:pt x="18" y="35"/>
                          <a:pt x="18" y="35"/>
                        </a:cubicBezTo>
                        <a:cubicBezTo>
                          <a:pt x="17" y="36"/>
                          <a:pt x="15" y="36"/>
                          <a:pt x="14" y="36"/>
                        </a:cubicBezTo>
                        <a:cubicBezTo>
                          <a:pt x="11" y="37"/>
                          <a:pt x="8" y="36"/>
                          <a:pt x="5" y="36"/>
                        </a:cubicBezTo>
                        <a:cubicBezTo>
                          <a:pt x="4" y="36"/>
                          <a:pt x="3" y="36"/>
                          <a:pt x="1" y="35"/>
                        </a:cubicBezTo>
                        <a:cubicBezTo>
                          <a:pt x="1" y="35"/>
                          <a:pt x="1" y="35"/>
                          <a:pt x="1" y="35"/>
                        </a:cubicBezTo>
                        <a:cubicBezTo>
                          <a:pt x="0" y="35"/>
                          <a:pt x="0" y="36"/>
                          <a:pt x="1" y="36"/>
                        </a:cubicBezTo>
                        <a:cubicBezTo>
                          <a:pt x="2" y="36"/>
                          <a:pt x="3" y="37"/>
                          <a:pt x="4" y="37"/>
                        </a:cubicBezTo>
                        <a:cubicBezTo>
                          <a:pt x="6" y="37"/>
                          <a:pt x="7" y="37"/>
                          <a:pt x="9" y="37"/>
                        </a:cubicBezTo>
                        <a:cubicBezTo>
                          <a:pt x="11" y="37"/>
                          <a:pt x="13" y="37"/>
                          <a:pt x="14" y="37"/>
                        </a:cubicBezTo>
                        <a:cubicBezTo>
                          <a:pt x="16" y="37"/>
                          <a:pt x="17" y="37"/>
                          <a:pt x="18" y="36"/>
                        </a:cubicBezTo>
                        <a:cubicBezTo>
                          <a:pt x="19" y="36"/>
                          <a:pt x="20" y="35"/>
                          <a:pt x="20" y="34"/>
                        </a:cubicBezTo>
                        <a:cubicBezTo>
                          <a:pt x="20" y="33"/>
                          <a:pt x="20" y="33"/>
                          <a:pt x="20" y="32"/>
                        </a:cubicBezTo>
                        <a:cubicBezTo>
                          <a:pt x="19" y="31"/>
                          <a:pt x="18" y="30"/>
                          <a:pt x="17" y="30"/>
                        </a:cubicBezTo>
                        <a:cubicBezTo>
                          <a:pt x="16" y="29"/>
                          <a:pt x="14" y="28"/>
                          <a:pt x="13" y="27"/>
                        </a:cubicBezTo>
                        <a:cubicBezTo>
                          <a:pt x="11" y="26"/>
                          <a:pt x="8" y="25"/>
                          <a:pt x="6" y="23"/>
                        </a:cubicBezTo>
                        <a:cubicBezTo>
                          <a:pt x="5" y="23"/>
                          <a:pt x="5" y="22"/>
                          <a:pt x="4" y="22"/>
                        </a:cubicBezTo>
                        <a:cubicBezTo>
                          <a:pt x="4" y="21"/>
                          <a:pt x="3" y="20"/>
                          <a:pt x="3" y="20"/>
                        </a:cubicBezTo>
                        <a:cubicBezTo>
                          <a:pt x="2" y="19"/>
                          <a:pt x="2" y="18"/>
                          <a:pt x="2" y="17"/>
                        </a:cubicBezTo>
                        <a:cubicBezTo>
                          <a:pt x="2" y="16"/>
                          <a:pt x="2" y="16"/>
                          <a:pt x="2" y="15"/>
                        </a:cubicBezTo>
                        <a:cubicBezTo>
                          <a:pt x="2" y="14"/>
                          <a:pt x="2" y="13"/>
                          <a:pt x="3" y="12"/>
                        </a:cubicBezTo>
                        <a:cubicBezTo>
                          <a:pt x="3" y="11"/>
                          <a:pt x="4" y="10"/>
                          <a:pt x="5" y="10"/>
                        </a:cubicBezTo>
                        <a:cubicBezTo>
                          <a:pt x="6" y="8"/>
                          <a:pt x="7" y="7"/>
                          <a:pt x="8" y="6"/>
                        </a:cubicBezTo>
                        <a:cubicBezTo>
                          <a:pt x="10" y="5"/>
                          <a:pt x="12" y="4"/>
                          <a:pt x="14" y="3"/>
                        </a:cubicBezTo>
                        <a:cubicBezTo>
                          <a:pt x="17" y="2"/>
                          <a:pt x="19" y="2"/>
                          <a:pt x="22" y="1"/>
                        </a:cubicBezTo>
                        <a:cubicBezTo>
                          <a:pt x="27" y="1"/>
                          <a:pt x="31" y="1"/>
                          <a:pt x="36" y="1"/>
                        </a:cubicBezTo>
                        <a:cubicBezTo>
                          <a:pt x="36" y="1"/>
                          <a:pt x="36" y="0"/>
                          <a:pt x="36" y="0"/>
                        </a:cubicBezTo>
                        <a:cubicBezTo>
                          <a:pt x="35" y="0"/>
                          <a:pt x="34" y="0"/>
                          <a:pt x="33" y="0"/>
                        </a:cubicBezTo>
                        <a:cubicBezTo>
                          <a:pt x="28" y="0"/>
                          <a:pt x="24" y="0"/>
                          <a:pt x="19"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6" name="Freeform 497"/>
                  <p:cNvSpPr/>
                  <p:nvPr/>
                </p:nvSpPr>
                <p:spPr bwMode="auto">
                  <a:xfrm>
                    <a:off x="838200" y="2432051"/>
                    <a:ext cx="9525" cy="9525"/>
                  </a:xfrm>
                  <a:custGeom>
                    <a:avLst/>
                    <a:gdLst>
                      <a:gd name="T0" fmla="*/ 1 w 8"/>
                      <a:gd name="T1" fmla="*/ 1 h 9"/>
                      <a:gd name="T2" fmla="*/ 0 w 8"/>
                      <a:gd name="T3" fmla="*/ 1 h 9"/>
                      <a:gd name="T4" fmla="*/ 0 w 8"/>
                      <a:gd name="T5" fmla="*/ 9 h 9"/>
                      <a:gd name="T6" fmla="*/ 1 w 8"/>
                      <a:gd name="T7" fmla="*/ 9 h 9"/>
                      <a:gd name="T8" fmla="*/ 1 w 8"/>
                      <a:gd name="T9" fmla="*/ 9 h 9"/>
                      <a:gd name="T10" fmla="*/ 1 w 8"/>
                      <a:gd name="T11" fmla="*/ 1 h 9"/>
                      <a:gd name="T12" fmla="*/ 7 w 8"/>
                      <a:gd name="T13" fmla="*/ 1 h 9"/>
                      <a:gd name="T14" fmla="*/ 7 w 8"/>
                      <a:gd name="T15" fmla="*/ 7 h 9"/>
                      <a:gd name="T16" fmla="*/ 8 w 8"/>
                      <a:gd name="T17" fmla="*/ 7 h 9"/>
                      <a:gd name="T18" fmla="*/ 8 w 8"/>
                      <a:gd name="T19" fmla="*/ 1 h 9"/>
                      <a:gd name="T20" fmla="*/ 7 w 8"/>
                      <a:gd name="T21" fmla="*/ 0 h 9"/>
                      <a:gd name="T22" fmla="*/ 6 w 8"/>
                      <a:gd name="T23" fmla="*/ 0 h 9"/>
                      <a:gd name="T24" fmla="*/ 1 w 8"/>
                      <a:gd name="T25" fmla="*/ 1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9">
                        <a:moveTo>
                          <a:pt x="1" y="1"/>
                        </a:moveTo>
                        <a:cubicBezTo>
                          <a:pt x="1" y="1"/>
                          <a:pt x="0" y="1"/>
                          <a:pt x="0" y="1"/>
                        </a:cubicBezTo>
                        <a:cubicBezTo>
                          <a:pt x="0" y="4"/>
                          <a:pt x="1" y="6"/>
                          <a:pt x="0" y="9"/>
                        </a:cubicBezTo>
                        <a:cubicBezTo>
                          <a:pt x="0" y="9"/>
                          <a:pt x="0" y="9"/>
                          <a:pt x="1" y="9"/>
                        </a:cubicBezTo>
                        <a:cubicBezTo>
                          <a:pt x="1" y="9"/>
                          <a:pt x="1" y="9"/>
                          <a:pt x="1" y="9"/>
                        </a:cubicBezTo>
                        <a:cubicBezTo>
                          <a:pt x="1" y="6"/>
                          <a:pt x="1" y="4"/>
                          <a:pt x="1" y="1"/>
                        </a:cubicBezTo>
                        <a:cubicBezTo>
                          <a:pt x="3" y="1"/>
                          <a:pt x="5" y="1"/>
                          <a:pt x="7" y="1"/>
                        </a:cubicBezTo>
                        <a:cubicBezTo>
                          <a:pt x="7" y="3"/>
                          <a:pt x="7" y="5"/>
                          <a:pt x="7" y="7"/>
                        </a:cubicBezTo>
                        <a:cubicBezTo>
                          <a:pt x="7" y="8"/>
                          <a:pt x="8" y="8"/>
                          <a:pt x="8" y="7"/>
                        </a:cubicBezTo>
                        <a:cubicBezTo>
                          <a:pt x="8" y="5"/>
                          <a:pt x="8" y="3"/>
                          <a:pt x="8" y="1"/>
                        </a:cubicBezTo>
                        <a:cubicBezTo>
                          <a:pt x="8" y="1"/>
                          <a:pt x="8" y="1"/>
                          <a:pt x="7" y="0"/>
                        </a:cubicBezTo>
                        <a:cubicBezTo>
                          <a:pt x="7" y="0"/>
                          <a:pt x="7" y="0"/>
                          <a:pt x="6" y="0"/>
                        </a:cubicBezTo>
                        <a:cubicBezTo>
                          <a:pt x="5" y="0"/>
                          <a:pt x="3" y="1"/>
                          <a:pt x="1"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7" name="Freeform 498"/>
                  <p:cNvSpPr/>
                  <p:nvPr/>
                </p:nvSpPr>
                <p:spPr bwMode="auto">
                  <a:xfrm>
                    <a:off x="839788" y="2486026"/>
                    <a:ext cx="7938" cy="9525"/>
                  </a:xfrm>
                  <a:custGeom>
                    <a:avLst/>
                    <a:gdLst>
                      <a:gd name="T0" fmla="*/ 7 w 8"/>
                      <a:gd name="T1" fmla="*/ 0 h 8"/>
                      <a:gd name="T2" fmla="*/ 7 w 8"/>
                      <a:gd name="T3" fmla="*/ 6 h 8"/>
                      <a:gd name="T4" fmla="*/ 6 w 8"/>
                      <a:gd name="T5" fmla="*/ 6 h 8"/>
                      <a:gd name="T6" fmla="*/ 1 w 8"/>
                      <a:gd name="T7" fmla="*/ 7 h 8"/>
                      <a:gd name="T8" fmla="*/ 1 w 8"/>
                      <a:gd name="T9" fmla="*/ 2 h 8"/>
                      <a:gd name="T10" fmla="*/ 0 w 8"/>
                      <a:gd name="T11" fmla="*/ 2 h 8"/>
                      <a:gd name="T12" fmla="*/ 0 w 8"/>
                      <a:gd name="T13" fmla="*/ 7 h 8"/>
                      <a:gd name="T14" fmla="*/ 0 w 8"/>
                      <a:gd name="T15" fmla="*/ 7 h 8"/>
                      <a:gd name="T16" fmla="*/ 7 w 8"/>
                      <a:gd name="T17" fmla="*/ 7 h 8"/>
                      <a:gd name="T18" fmla="*/ 8 w 8"/>
                      <a:gd name="T19" fmla="*/ 7 h 8"/>
                      <a:gd name="T20" fmla="*/ 8 w 8"/>
                      <a:gd name="T21" fmla="*/ 0 h 8"/>
                      <a:gd name="T22" fmla="*/ 7 w 8"/>
                      <a:gd name="T23" fmla="*/ 0 h 8"/>
                      <a:gd name="T24" fmla="*/ 7 w 8"/>
                      <a:gd name="T25"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8">
                        <a:moveTo>
                          <a:pt x="7" y="0"/>
                        </a:moveTo>
                        <a:cubicBezTo>
                          <a:pt x="7" y="2"/>
                          <a:pt x="7" y="4"/>
                          <a:pt x="7" y="6"/>
                        </a:cubicBezTo>
                        <a:cubicBezTo>
                          <a:pt x="6" y="6"/>
                          <a:pt x="6" y="6"/>
                          <a:pt x="6" y="6"/>
                        </a:cubicBezTo>
                        <a:cubicBezTo>
                          <a:pt x="4" y="7"/>
                          <a:pt x="3" y="7"/>
                          <a:pt x="1" y="7"/>
                        </a:cubicBezTo>
                        <a:cubicBezTo>
                          <a:pt x="1" y="5"/>
                          <a:pt x="1" y="3"/>
                          <a:pt x="1" y="2"/>
                        </a:cubicBezTo>
                        <a:cubicBezTo>
                          <a:pt x="1" y="1"/>
                          <a:pt x="0" y="1"/>
                          <a:pt x="0" y="2"/>
                        </a:cubicBezTo>
                        <a:cubicBezTo>
                          <a:pt x="0" y="3"/>
                          <a:pt x="0" y="5"/>
                          <a:pt x="0" y="7"/>
                        </a:cubicBezTo>
                        <a:cubicBezTo>
                          <a:pt x="0" y="7"/>
                          <a:pt x="0" y="7"/>
                          <a:pt x="0" y="7"/>
                        </a:cubicBezTo>
                        <a:cubicBezTo>
                          <a:pt x="3" y="7"/>
                          <a:pt x="5" y="8"/>
                          <a:pt x="7" y="7"/>
                        </a:cubicBezTo>
                        <a:cubicBezTo>
                          <a:pt x="7" y="7"/>
                          <a:pt x="8" y="7"/>
                          <a:pt x="8" y="7"/>
                        </a:cubicBezTo>
                        <a:cubicBezTo>
                          <a:pt x="8" y="5"/>
                          <a:pt x="8" y="2"/>
                          <a:pt x="8" y="0"/>
                        </a:cubicBezTo>
                        <a:cubicBezTo>
                          <a:pt x="8" y="0"/>
                          <a:pt x="7" y="0"/>
                          <a:pt x="7" y="0"/>
                        </a:cubicBezTo>
                        <a:cubicBezTo>
                          <a:pt x="7" y="0"/>
                          <a:pt x="7" y="0"/>
                          <a:pt x="7"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8" name="Freeform 499"/>
                  <p:cNvSpPr>
                    <a:spLocks noEditPoints="1"/>
                  </p:cNvSpPr>
                  <p:nvPr/>
                </p:nvSpPr>
                <p:spPr bwMode="auto">
                  <a:xfrm>
                    <a:off x="819150" y="2441576"/>
                    <a:ext cx="36513" cy="19050"/>
                  </a:xfrm>
                  <a:custGeom>
                    <a:avLst/>
                    <a:gdLst>
                      <a:gd name="T0" fmla="*/ 32 w 34"/>
                      <a:gd name="T1" fmla="*/ 1 h 19"/>
                      <a:gd name="T2" fmla="*/ 31 w 34"/>
                      <a:gd name="T3" fmla="*/ 3 h 19"/>
                      <a:gd name="T4" fmla="*/ 29 w 34"/>
                      <a:gd name="T5" fmla="*/ 3 h 19"/>
                      <a:gd name="T6" fmla="*/ 34 w 34"/>
                      <a:gd name="T7" fmla="*/ 4 h 19"/>
                      <a:gd name="T8" fmla="*/ 27 w 34"/>
                      <a:gd name="T9" fmla="*/ 4 h 19"/>
                      <a:gd name="T10" fmla="*/ 26 w 34"/>
                      <a:gd name="T11" fmla="*/ 5 h 19"/>
                      <a:gd name="T12" fmla="*/ 20 w 34"/>
                      <a:gd name="T13" fmla="*/ 6 h 19"/>
                      <a:gd name="T14" fmla="*/ 21 w 34"/>
                      <a:gd name="T15" fmla="*/ 6 h 19"/>
                      <a:gd name="T16" fmla="*/ 3 w 34"/>
                      <a:gd name="T17" fmla="*/ 13 h 19"/>
                      <a:gd name="T18" fmla="*/ 3 w 34"/>
                      <a:gd name="T19" fmla="*/ 14 h 19"/>
                      <a:gd name="T20" fmla="*/ 3 w 34"/>
                      <a:gd name="T21" fmla="*/ 16 h 19"/>
                      <a:gd name="T22" fmla="*/ 5 w 34"/>
                      <a:gd name="T23" fmla="*/ 17 h 19"/>
                      <a:gd name="T24" fmla="*/ 4 w 34"/>
                      <a:gd name="T25" fmla="*/ 10 h 19"/>
                      <a:gd name="T26" fmla="*/ 5 w 34"/>
                      <a:gd name="T27" fmla="*/ 8 h 19"/>
                      <a:gd name="T28" fmla="*/ 0 w 34"/>
                      <a:gd name="T29" fmla="*/ 15 h 19"/>
                      <a:gd name="T30" fmla="*/ 4 w 34"/>
                      <a:gd name="T31" fmla="*/ 8 h 19"/>
                      <a:gd name="T32" fmla="*/ 3 w 34"/>
                      <a:gd name="T33" fmla="*/ 13 h 19"/>
                      <a:gd name="T34" fmla="*/ 17 w 34"/>
                      <a:gd name="T35" fmla="*/ 7 h 19"/>
                      <a:gd name="T36" fmla="*/ 33 w 34"/>
                      <a:gd name="T37" fmla="*/ 5 h 19"/>
                      <a:gd name="T38" fmla="*/ 7 w 34"/>
                      <a:gd name="T39" fmla="*/ 6 h 19"/>
                      <a:gd name="T40" fmla="*/ 5 w 34"/>
                      <a:gd name="T41" fmla="*/ 8 h 19"/>
                      <a:gd name="T42" fmla="*/ 8 w 34"/>
                      <a:gd name="T43" fmla="*/ 4 h 19"/>
                      <a:gd name="T44" fmla="*/ 14 w 34"/>
                      <a:gd name="T45" fmla="*/ 6 h 19"/>
                      <a:gd name="T46" fmla="*/ 9 w 34"/>
                      <a:gd name="T47" fmla="*/ 5 h 19"/>
                      <a:gd name="T48" fmla="*/ 8 w 34"/>
                      <a:gd name="T49" fmla="*/ 14 h 19"/>
                      <a:gd name="T50" fmla="*/ 19 w 34"/>
                      <a:gd name="T51" fmla="*/ 9 h 19"/>
                      <a:gd name="T52" fmla="*/ 28 w 34"/>
                      <a:gd name="T53" fmla="*/ 2 h 19"/>
                      <a:gd name="T54" fmla="*/ 27 w 34"/>
                      <a:gd name="T55" fmla="*/ 4 h 19"/>
                      <a:gd name="T56" fmla="*/ 27 w 34"/>
                      <a:gd name="T57" fmla="*/ 6 h 19"/>
                      <a:gd name="T58" fmla="*/ 26 w 34"/>
                      <a:gd name="T59" fmla="*/ 2 h 19"/>
                      <a:gd name="T60" fmla="*/ 30 w 34"/>
                      <a:gd name="T61" fmla="*/ 5 h 19"/>
                      <a:gd name="T62" fmla="*/ 32 w 34"/>
                      <a:gd name="T63" fmla="*/ 1 h 19"/>
                      <a:gd name="T64" fmla="*/ 25 w 34"/>
                      <a:gd name="T65" fmla="*/ 4 h 19"/>
                      <a:gd name="T66" fmla="*/ 27 w 34"/>
                      <a:gd name="T67" fmla="*/ 0 h 19"/>
                      <a:gd name="T68" fmla="*/ 19 w 34"/>
                      <a:gd name="T69" fmla="*/ 7 h 19"/>
                      <a:gd name="T70" fmla="*/ 19 w 34"/>
                      <a:gd name="T71" fmla="*/ 1 h 19"/>
                      <a:gd name="T72" fmla="*/ 17 w 34"/>
                      <a:gd name="T73" fmla="*/ 1 h 19"/>
                      <a:gd name="T74" fmla="*/ 9 w 34"/>
                      <a:gd name="T75" fmla="*/ 4 h 19"/>
                      <a:gd name="T76" fmla="*/ 0 w 34"/>
                      <a:gd name="T77" fmla="*/ 16 h 19"/>
                      <a:gd name="T78" fmla="*/ 2 w 34"/>
                      <a:gd name="T79" fmla="*/ 16 h 19"/>
                      <a:gd name="T80" fmla="*/ 3 w 34"/>
                      <a:gd name="T81" fmla="*/ 17 h 19"/>
                      <a:gd name="T82" fmla="*/ 13 w 34"/>
                      <a:gd name="T83" fmla="*/ 5 h 19"/>
                      <a:gd name="T84" fmla="*/ 9 w 34"/>
                      <a:gd name="T85" fmla="*/ 10 h 19"/>
                      <a:gd name="T86" fmla="*/ 16 w 34"/>
                      <a:gd name="T87" fmla="*/ 3 h 19"/>
                      <a:gd name="T88" fmla="*/ 11 w 34"/>
                      <a:gd name="T89" fmla="*/ 9 h 19"/>
                      <a:gd name="T90" fmla="*/ 17 w 34"/>
                      <a:gd name="T91" fmla="*/ 2 h 19"/>
                      <a:gd name="T92" fmla="*/ 15 w 34"/>
                      <a:gd name="T93" fmla="*/ 7 h 19"/>
                      <a:gd name="T94" fmla="*/ 16 w 34"/>
                      <a:gd name="T95" fmla="*/ 7 h 19"/>
                      <a:gd name="T96" fmla="*/ 23 w 34"/>
                      <a:gd name="T97" fmla="*/ 1 h 19"/>
                      <a:gd name="T98" fmla="*/ 26 w 34"/>
                      <a:gd name="T99" fmla="*/ 0 h 19"/>
                      <a:gd name="T100" fmla="*/ 27 w 34"/>
                      <a:gd name="T101" fmla="*/ 1 h 19"/>
                      <a:gd name="T102" fmla="*/ 27 w 34"/>
                      <a:gd name="T103" fmla="*/ 1 h 19"/>
                      <a:gd name="T104" fmla="*/ 25 w 34"/>
                      <a:gd name="T105" fmla="*/ 4 h 19"/>
                      <a:gd name="T106" fmla="*/ 24 w 34"/>
                      <a:gd name="T107" fmla="*/ 7 h 19"/>
                      <a:gd name="T108" fmla="*/ 31 w 34"/>
                      <a:gd name="T109" fmla="*/ 2 h 19"/>
                      <a:gd name="T110" fmla="*/ 32 w 34"/>
                      <a:gd name="T111" fmla="*/ 1 h 19"/>
                      <a:gd name="T112" fmla="*/ 33 w 34"/>
                      <a:gd name="T113" fmla="*/ 1 h 19"/>
                      <a:gd name="T114" fmla="*/ 32 w 34"/>
                      <a:gd name="T115" fmla="*/ 3 h 19"/>
                      <a:gd name="T116" fmla="*/ 33 w 34"/>
                      <a:gd name="T117" fmla="*/ 6 h 19"/>
                      <a:gd name="T118" fmla="*/ 34 w 34"/>
                      <a:gd name="T119" fmla="*/ 4 h 19"/>
                      <a:gd name="T120" fmla="*/ 34 w 34"/>
                      <a:gd name="T121" fmla="*/ 2 h 19"/>
                      <a:gd name="T122" fmla="*/ 33 w 34"/>
                      <a:gd name="T123" fmla="*/ 0 h 19"/>
                      <a:gd name="T124" fmla="*/ 28 w 34"/>
                      <a:gd name="T125" fmla="*/ 1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4" h="19">
                        <a:moveTo>
                          <a:pt x="27" y="1"/>
                        </a:moveTo>
                        <a:cubicBezTo>
                          <a:pt x="27" y="1"/>
                          <a:pt x="27" y="1"/>
                          <a:pt x="27" y="1"/>
                        </a:cubicBezTo>
                        <a:cubicBezTo>
                          <a:pt x="27" y="1"/>
                          <a:pt x="27" y="1"/>
                          <a:pt x="27" y="1"/>
                        </a:cubicBezTo>
                        <a:cubicBezTo>
                          <a:pt x="27" y="1"/>
                          <a:pt x="27" y="1"/>
                          <a:pt x="27" y="1"/>
                        </a:cubicBezTo>
                        <a:moveTo>
                          <a:pt x="32" y="1"/>
                        </a:moveTo>
                        <a:cubicBezTo>
                          <a:pt x="32" y="1"/>
                          <a:pt x="32" y="1"/>
                          <a:pt x="32" y="1"/>
                        </a:cubicBezTo>
                        <a:cubicBezTo>
                          <a:pt x="32" y="1"/>
                          <a:pt x="32" y="1"/>
                          <a:pt x="32" y="1"/>
                        </a:cubicBezTo>
                        <a:moveTo>
                          <a:pt x="17" y="1"/>
                        </a:moveTo>
                        <a:cubicBezTo>
                          <a:pt x="17" y="1"/>
                          <a:pt x="17" y="1"/>
                          <a:pt x="17" y="1"/>
                        </a:cubicBezTo>
                        <a:cubicBezTo>
                          <a:pt x="17" y="1"/>
                          <a:pt x="17" y="1"/>
                          <a:pt x="17" y="1"/>
                        </a:cubicBezTo>
                        <a:moveTo>
                          <a:pt x="31" y="3"/>
                        </a:moveTo>
                        <a:cubicBezTo>
                          <a:pt x="31" y="3"/>
                          <a:pt x="31" y="3"/>
                          <a:pt x="31" y="3"/>
                        </a:cubicBezTo>
                        <a:cubicBezTo>
                          <a:pt x="31" y="3"/>
                          <a:pt x="31" y="3"/>
                          <a:pt x="31" y="3"/>
                        </a:cubicBezTo>
                        <a:cubicBezTo>
                          <a:pt x="31" y="3"/>
                          <a:pt x="31" y="3"/>
                          <a:pt x="31" y="3"/>
                        </a:cubicBezTo>
                        <a:moveTo>
                          <a:pt x="16" y="3"/>
                        </a:moveTo>
                        <a:cubicBezTo>
                          <a:pt x="16" y="3"/>
                          <a:pt x="16" y="3"/>
                          <a:pt x="16" y="3"/>
                        </a:cubicBezTo>
                        <a:cubicBezTo>
                          <a:pt x="16" y="3"/>
                          <a:pt x="16" y="3"/>
                          <a:pt x="16" y="3"/>
                        </a:cubicBezTo>
                        <a:cubicBezTo>
                          <a:pt x="16" y="3"/>
                          <a:pt x="16" y="3"/>
                          <a:pt x="16" y="3"/>
                        </a:cubicBezTo>
                        <a:moveTo>
                          <a:pt x="29" y="3"/>
                        </a:moveTo>
                        <a:cubicBezTo>
                          <a:pt x="29" y="3"/>
                          <a:pt x="29" y="3"/>
                          <a:pt x="29" y="3"/>
                        </a:cubicBezTo>
                        <a:cubicBezTo>
                          <a:pt x="29" y="3"/>
                          <a:pt x="29" y="3"/>
                          <a:pt x="29" y="3"/>
                        </a:cubicBezTo>
                        <a:moveTo>
                          <a:pt x="32" y="3"/>
                        </a:moveTo>
                        <a:cubicBezTo>
                          <a:pt x="32" y="3"/>
                          <a:pt x="32" y="3"/>
                          <a:pt x="32" y="3"/>
                        </a:cubicBezTo>
                        <a:cubicBezTo>
                          <a:pt x="32" y="3"/>
                          <a:pt x="32" y="3"/>
                          <a:pt x="32" y="3"/>
                        </a:cubicBezTo>
                        <a:cubicBezTo>
                          <a:pt x="32" y="3"/>
                          <a:pt x="32" y="3"/>
                          <a:pt x="32" y="3"/>
                        </a:cubicBezTo>
                        <a:moveTo>
                          <a:pt x="34" y="4"/>
                        </a:moveTo>
                        <a:cubicBezTo>
                          <a:pt x="34" y="4"/>
                          <a:pt x="34" y="4"/>
                          <a:pt x="34" y="4"/>
                        </a:cubicBezTo>
                        <a:cubicBezTo>
                          <a:pt x="34" y="4"/>
                          <a:pt x="34" y="4"/>
                          <a:pt x="34" y="4"/>
                        </a:cubicBezTo>
                        <a:cubicBezTo>
                          <a:pt x="34" y="4"/>
                          <a:pt x="34" y="4"/>
                          <a:pt x="34" y="4"/>
                        </a:cubicBezTo>
                        <a:moveTo>
                          <a:pt x="25" y="4"/>
                        </a:moveTo>
                        <a:cubicBezTo>
                          <a:pt x="25" y="4"/>
                          <a:pt x="25" y="4"/>
                          <a:pt x="25" y="4"/>
                        </a:cubicBezTo>
                        <a:cubicBezTo>
                          <a:pt x="25" y="4"/>
                          <a:pt x="25" y="4"/>
                          <a:pt x="25" y="4"/>
                        </a:cubicBezTo>
                        <a:cubicBezTo>
                          <a:pt x="25" y="4"/>
                          <a:pt x="25" y="4"/>
                          <a:pt x="25" y="4"/>
                        </a:cubicBezTo>
                        <a:moveTo>
                          <a:pt x="27" y="4"/>
                        </a:moveTo>
                        <a:cubicBezTo>
                          <a:pt x="27" y="4"/>
                          <a:pt x="27" y="4"/>
                          <a:pt x="27" y="4"/>
                        </a:cubicBezTo>
                        <a:cubicBezTo>
                          <a:pt x="27" y="4"/>
                          <a:pt x="27" y="4"/>
                          <a:pt x="27" y="4"/>
                        </a:cubicBezTo>
                        <a:cubicBezTo>
                          <a:pt x="27" y="4"/>
                          <a:pt x="27" y="4"/>
                          <a:pt x="27" y="4"/>
                        </a:cubicBezTo>
                        <a:moveTo>
                          <a:pt x="8" y="4"/>
                        </a:moveTo>
                        <a:cubicBezTo>
                          <a:pt x="8" y="4"/>
                          <a:pt x="8" y="4"/>
                          <a:pt x="8" y="4"/>
                        </a:cubicBezTo>
                        <a:cubicBezTo>
                          <a:pt x="8" y="4"/>
                          <a:pt x="8" y="4"/>
                          <a:pt x="8" y="4"/>
                        </a:cubicBezTo>
                        <a:cubicBezTo>
                          <a:pt x="8" y="4"/>
                          <a:pt x="8" y="4"/>
                          <a:pt x="8" y="4"/>
                        </a:cubicBezTo>
                        <a:moveTo>
                          <a:pt x="26" y="5"/>
                        </a:moveTo>
                        <a:cubicBezTo>
                          <a:pt x="26" y="5"/>
                          <a:pt x="26" y="5"/>
                          <a:pt x="26" y="5"/>
                        </a:cubicBezTo>
                        <a:cubicBezTo>
                          <a:pt x="26" y="5"/>
                          <a:pt x="26" y="5"/>
                          <a:pt x="26" y="5"/>
                        </a:cubicBezTo>
                        <a:cubicBezTo>
                          <a:pt x="26" y="5"/>
                          <a:pt x="26" y="5"/>
                          <a:pt x="26" y="5"/>
                        </a:cubicBezTo>
                        <a:moveTo>
                          <a:pt x="13" y="5"/>
                        </a:moveTo>
                        <a:cubicBezTo>
                          <a:pt x="13" y="5"/>
                          <a:pt x="13" y="5"/>
                          <a:pt x="13" y="5"/>
                        </a:cubicBezTo>
                        <a:cubicBezTo>
                          <a:pt x="13" y="5"/>
                          <a:pt x="13" y="5"/>
                          <a:pt x="13" y="5"/>
                        </a:cubicBezTo>
                        <a:moveTo>
                          <a:pt x="20" y="6"/>
                        </a:moveTo>
                        <a:cubicBezTo>
                          <a:pt x="20" y="6"/>
                          <a:pt x="20" y="6"/>
                          <a:pt x="20" y="6"/>
                        </a:cubicBezTo>
                        <a:cubicBezTo>
                          <a:pt x="20" y="6"/>
                          <a:pt x="20" y="6"/>
                          <a:pt x="20" y="6"/>
                        </a:cubicBezTo>
                        <a:moveTo>
                          <a:pt x="14" y="6"/>
                        </a:moveTo>
                        <a:cubicBezTo>
                          <a:pt x="14" y="6"/>
                          <a:pt x="14" y="6"/>
                          <a:pt x="14" y="6"/>
                        </a:cubicBezTo>
                        <a:cubicBezTo>
                          <a:pt x="14" y="6"/>
                          <a:pt x="14" y="6"/>
                          <a:pt x="14" y="6"/>
                        </a:cubicBezTo>
                        <a:cubicBezTo>
                          <a:pt x="14" y="6"/>
                          <a:pt x="14" y="6"/>
                          <a:pt x="14" y="6"/>
                        </a:cubicBezTo>
                        <a:moveTo>
                          <a:pt x="21" y="6"/>
                        </a:moveTo>
                        <a:cubicBezTo>
                          <a:pt x="21" y="6"/>
                          <a:pt x="21" y="6"/>
                          <a:pt x="21" y="6"/>
                        </a:cubicBezTo>
                        <a:cubicBezTo>
                          <a:pt x="21" y="6"/>
                          <a:pt x="21" y="6"/>
                          <a:pt x="21" y="6"/>
                        </a:cubicBezTo>
                        <a:cubicBezTo>
                          <a:pt x="21" y="6"/>
                          <a:pt x="21" y="6"/>
                          <a:pt x="21" y="6"/>
                        </a:cubicBezTo>
                        <a:moveTo>
                          <a:pt x="19" y="7"/>
                        </a:moveTo>
                        <a:cubicBezTo>
                          <a:pt x="19" y="7"/>
                          <a:pt x="19" y="7"/>
                          <a:pt x="19" y="7"/>
                        </a:cubicBezTo>
                        <a:cubicBezTo>
                          <a:pt x="19" y="7"/>
                          <a:pt x="19" y="7"/>
                          <a:pt x="19" y="7"/>
                        </a:cubicBezTo>
                        <a:moveTo>
                          <a:pt x="3" y="13"/>
                        </a:moveTo>
                        <a:cubicBezTo>
                          <a:pt x="3" y="13"/>
                          <a:pt x="3" y="13"/>
                          <a:pt x="3" y="13"/>
                        </a:cubicBezTo>
                        <a:cubicBezTo>
                          <a:pt x="3" y="13"/>
                          <a:pt x="3" y="13"/>
                          <a:pt x="3" y="13"/>
                        </a:cubicBezTo>
                        <a:moveTo>
                          <a:pt x="0" y="15"/>
                        </a:moveTo>
                        <a:cubicBezTo>
                          <a:pt x="0" y="15"/>
                          <a:pt x="0" y="15"/>
                          <a:pt x="0" y="15"/>
                        </a:cubicBezTo>
                        <a:cubicBezTo>
                          <a:pt x="0" y="15"/>
                          <a:pt x="0" y="15"/>
                          <a:pt x="0" y="15"/>
                        </a:cubicBezTo>
                        <a:cubicBezTo>
                          <a:pt x="0" y="15"/>
                          <a:pt x="0" y="15"/>
                          <a:pt x="0" y="15"/>
                        </a:cubicBezTo>
                        <a:moveTo>
                          <a:pt x="3" y="14"/>
                        </a:moveTo>
                        <a:cubicBezTo>
                          <a:pt x="3" y="15"/>
                          <a:pt x="2" y="15"/>
                          <a:pt x="2" y="16"/>
                        </a:cubicBezTo>
                        <a:cubicBezTo>
                          <a:pt x="2" y="16"/>
                          <a:pt x="2" y="15"/>
                          <a:pt x="2" y="15"/>
                        </a:cubicBezTo>
                        <a:cubicBezTo>
                          <a:pt x="3" y="15"/>
                          <a:pt x="3" y="14"/>
                          <a:pt x="3" y="14"/>
                        </a:cubicBezTo>
                        <a:moveTo>
                          <a:pt x="5" y="13"/>
                        </a:moveTo>
                        <a:cubicBezTo>
                          <a:pt x="4" y="14"/>
                          <a:pt x="4" y="15"/>
                          <a:pt x="3" y="16"/>
                        </a:cubicBezTo>
                        <a:cubicBezTo>
                          <a:pt x="3" y="16"/>
                          <a:pt x="3" y="16"/>
                          <a:pt x="3" y="16"/>
                        </a:cubicBezTo>
                        <a:cubicBezTo>
                          <a:pt x="3" y="16"/>
                          <a:pt x="3" y="16"/>
                          <a:pt x="3" y="16"/>
                        </a:cubicBezTo>
                        <a:cubicBezTo>
                          <a:pt x="4" y="15"/>
                          <a:pt x="4" y="14"/>
                          <a:pt x="5" y="13"/>
                        </a:cubicBezTo>
                        <a:moveTo>
                          <a:pt x="9" y="11"/>
                        </a:moveTo>
                        <a:cubicBezTo>
                          <a:pt x="9" y="11"/>
                          <a:pt x="9" y="11"/>
                          <a:pt x="9" y="11"/>
                        </a:cubicBezTo>
                        <a:cubicBezTo>
                          <a:pt x="9" y="11"/>
                          <a:pt x="9" y="11"/>
                          <a:pt x="9" y="11"/>
                        </a:cubicBezTo>
                        <a:cubicBezTo>
                          <a:pt x="8" y="12"/>
                          <a:pt x="7" y="14"/>
                          <a:pt x="6" y="15"/>
                        </a:cubicBezTo>
                        <a:cubicBezTo>
                          <a:pt x="6" y="16"/>
                          <a:pt x="5" y="18"/>
                          <a:pt x="4" y="19"/>
                        </a:cubicBezTo>
                        <a:cubicBezTo>
                          <a:pt x="4" y="18"/>
                          <a:pt x="5" y="17"/>
                          <a:pt x="5" y="17"/>
                        </a:cubicBezTo>
                        <a:cubicBezTo>
                          <a:pt x="5" y="17"/>
                          <a:pt x="5" y="17"/>
                          <a:pt x="5" y="17"/>
                        </a:cubicBezTo>
                        <a:cubicBezTo>
                          <a:pt x="6" y="15"/>
                          <a:pt x="7" y="13"/>
                          <a:pt x="9" y="11"/>
                        </a:cubicBezTo>
                        <a:moveTo>
                          <a:pt x="4" y="10"/>
                        </a:moveTo>
                        <a:cubicBezTo>
                          <a:pt x="3" y="11"/>
                          <a:pt x="3" y="12"/>
                          <a:pt x="2" y="13"/>
                        </a:cubicBezTo>
                        <a:cubicBezTo>
                          <a:pt x="3" y="12"/>
                          <a:pt x="3" y="12"/>
                          <a:pt x="3" y="12"/>
                        </a:cubicBezTo>
                        <a:cubicBezTo>
                          <a:pt x="3" y="12"/>
                          <a:pt x="3" y="12"/>
                          <a:pt x="3" y="12"/>
                        </a:cubicBezTo>
                        <a:cubicBezTo>
                          <a:pt x="3" y="11"/>
                          <a:pt x="4" y="10"/>
                          <a:pt x="4" y="10"/>
                        </a:cubicBezTo>
                        <a:moveTo>
                          <a:pt x="15" y="7"/>
                        </a:moveTo>
                        <a:cubicBezTo>
                          <a:pt x="13" y="11"/>
                          <a:pt x="10" y="15"/>
                          <a:pt x="8" y="18"/>
                        </a:cubicBezTo>
                        <a:cubicBezTo>
                          <a:pt x="8" y="18"/>
                          <a:pt x="8" y="18"/>
                          <a:pt x="8" y="18"/>
                        </a:cubicBezTo>
                        <a:cubicBezTo>
                          <a:pt x="8" y="18"/>
                          <a:pt x="8" y="18"/>
                          <a:pt x="8" y="18"/>
                        </a:cubicBezTo>
                        <a:cubicBezTo>
                          <a:pt x="10" y="14"/>
                          <a:pt x="12" y="11"/>
                          <a:pt x="15" y="7"/>
                        </a:cubicBezTo>
                        <a:moveTo>
                          <a:pt x="5" y="7"/>
                        </a:moveTo>
                        <a:cubicBezTo>
                          <a:pt x="5" y="7"/>
                          <a:pt x="5" y="8"/>
                          <a:pt x="5" y="8"/>
                        </a:cubicBezTo>
                        <a:cubicBezTo>
                          <a:pt x="5" y="8"/>
                          <a:pt x="5" y="8"/>
                          <a:pt x="5" y="8"/>
                        </a:cubicBezTo>
                        <a:cubicBezTo>
                          <a:pt x="5" y="8"/>
                          <a:pt x="5" y="8"/>
                          <a:pt x="5" y="8"/>
                        </a:cubicBezTo>
                        <a:cubicBezTo>
                          <a:pt x="5" y="8"/>
                          <a:pt x="5" y="8"/>
                          <a:pt x="5" y="8"/>
                        </a:cubicBezTo>
                        <a:cubicBezTo>
                          <a:pt x="4" y="9"/>
                          <a:pt x="3" y="10"/>
                          <a:pt x="3" y="12"/>
                        </a:cubicBezTo>
                        <a:cubicBezTo>
                          <a:pt x="3" y="12"/>
                          <a:pt x="2" y="13"/>
                          <a:pt x="2" y="13"/>
                        </a:cubicBezTo>
                        <a:cubicBezTo>
                          <a:pt x="2" y="14"/>
                          <a:pt x="1" y="15"/>
                          <a:pt x="0" y="16"/>
                        </a:cubicBezTo>
                        <a:cubicBezTo>
                          <a:pt x="0" y="16"/>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4"/>
                          <a:pt x="1" y="14"/>
                          <a:pt x="1" y="13"/>
                        </a:cubicBezTo>
                        <a:cubicBezTo>
                          <a:pt x="1" y="13"/>
                          <a:pt x="1" y="13"/>
                          <a:pt x="1" y="13"/>
                        </a:cubicBezTo>
                        <a:cubicBezTo>
                          <a:pt x="2" y="11"/>
                          <a:pt x="3" y="10"/>
                          <a:pt x="4" y="8"/>
                        </a:cubicBezTo>
                        <a:cubicBezTo>
                          <a:pt x="5" y="8"/>
                          <a:pt x="5" y="7"/>
                          <a:pt x="5" y="7"/>
                        </a:cubicBezTo>
                        <a:moveTo>
                          <a:pt x="7" y="7"/>
                        </a:moveTo>
                        <a:cubicBezTo>
                          <a:pt x="6" y="9"/>
                          <a:pt x="5" y="11"/>
                          <a:pt x="3" y="14"/>
                        </a:cubicBezTo>
                        <a:cubicBezTo>
                          <a:pt x="3" y="14"/>
                          <a:pt x="3" y="14"/>
                          <a:pt x="3" y="14"/>
                        </a:cubicBezTo>
                        <a:cubicBezTo>
                          <a:pt x="3" y="14"/>
                          <a:pt x="3" y="15"/>
                          <a:pt x="2" y="15"/>
                        </a:cubicBezTo>
                        <a:cubicBezTo>
                          <a:pt x="2" y="14"/>
                          <a:pt x="3" y="13"/>
                          <a:pt x="3" y="13"/>
                        </a:cubicBezTo>
                        <a:cubicBezTo>
                          <a:pt x="3" y="13"/>
                          <a:pt x="3" y="13"/>
                          <a:pt x="3" y="13"/>
                        </a:cubicBezTo>
                        <a:cubicBezTo>
                          <a:pt x="4" y="10"/>
                          <a:pt x="5" y="9"/>
                          <a:pt x="7" y="7"/>
                        </a:cubicBezTo>
                        <a:moveTo>
                          <a:pt x="18" y="5"/>
                        </a:moveTo>
                        <a:cubicBezTo>
                          <a:pt x="18" y="6"/>
                          <a:pt x="17" y="7"/>
                          <a:pt x="16" y="8"/>
                        </a:cubicBezTo>
                        <a:cubicBezTo>
                          <a:pt x="15" y="9"/>
                          <a:pt x="15" y="10"/>
                          <a:pt x="14" y="11"/>
                        </a:cubicBezTo>
                        <a:cubicBezTo>
                          <a:pt x="13" y="13"/>
                          <a:pt x="12" y="14"/>
                          <a:pt x="11" y="15"/>
                        </a:cubicBezTo>
                        <a:cubicBezTo>
                          <a:pt x="11" y="15"/>
                          <a:pt x="11" y="15"/>
                          <a:pt x="11" y="15"/>
                        </a:cubicBezTo>
                        <a:cubicBezTo>
                          <a:pt x="13" y="12"/>
                          <a:pt x="15" y="10"/>
                          <a:pt x="17" y="7"/>
                        </a:cubicBezTo>
                        <a:cubicBezTo>
                          <a:pt x="17" y="6"/>
                          <a:pt x="18" y="6"/>
                          <a:pt x="18" y="5"/>
                        </a:cubicBezTo>
                        <a:moveTo>
                          <a:pt x="8" y="5"/>
                        </a:moveTo>
                        <a:cubicBezTo>
                          <a:pt x="8" y="6"/>
                          <a:pt x="7" y="7"/>
                          <a:pt x="7" y="9"/>
                        </a:cubicBezTo>
                        <a:cubicBezTo>
                          <a:pt x="6" y="10"/>
                          <a:pt x="5" y="12"/>
                          <a:pt x="4" y="13"/>
                        </a:cubicBezTo>
                        <a:cubicBezTo>
                          <a:pt x="5" y="11"/>
                          <a:pt x="6" y="8"/>
                          <a:pt x="7" y="6"/>
                        </a:cubicBezTo>
                        <a:cubicBezTo>
                          <a:pt x="8" y="6"/>
                          <a:pt x="8" y="5"/>
                          <a:pt x="8" y="5"/>
                        </a:cubicBezTo>
                        <a:moveTo>
                          <a:pt x="33" y="5"/>
                        </a:moveTo>
                        <a:cubicBezTo>
                          <a:pt x="33" y="5"/>
                          <a:pt x="33" y="5"/>
                          <a:pt x="33" y="5"/>
                        </a:cubicBezTo>
                        <a:cubicBezTo>
                          <a:pt x="33" y="5"/>
                          <a:pt x="33" y="5"/>
                          <a:pt x="33" y="5"/>
                        </a:cubicBezTo>
                        <a:moveTo>
                          <a:pt x="8" y="4"/>
                        </a:moveTo>
                        <a:cubicBezTo>
                          <a:pt x="8" y="5"/>
                          <a:pt x="8" y="5"/>
                          <a:pt x="8" y="5"/>
                        </a:cubicBezTo>
                        <a:cubicBezTo>
                          <a:pt x="8" y="5"/>
                          <a:pt x="8" y="5"/>
                          <a:pt x="8" y="5"/>
                        </a:cubicBezTo>
                        <a:cubicBezTo>
                          <a:pt x="8" y="5"/>
                          <a:pt x="8" y="5"/>
                          <a:pt x="8" y="5"/>
                        </a:cubicBezTo>
                        <a:cubicBezTo>
                          <a:pt x="8" y="6"/>
                          <a:pt x="8" y="6"/>
                          <a:pt x="7" y="6"/>
                        </a:cubicBezTo>
                        <a:cubicBezTo>
                          <a:pt x="5" y="9"/>
                          <a:pt x="3" y="12"/>
                          <a:pt x="2" y="15"/>
                        </a:cubicBezTo>
                        <a:cubicBezTo>
                          <a:pt x="2" y="15"/>
                          <a:pt x="2" y="15"/>
                          <a:pt x="2" y="15"/>
                        </a:cubicBezTo>
                        <a:cubicBezTo>
                          <a:pt x="2" y="15"/>
                          <a:pt x="2" y="14"/>
                          <a:pt x="2" y="14"/>
                        </a:cubicBezTo>
                        <a:cubicBezTo>
                          <a:pt x="2" y="14"/>
                          <a:pt x="2" y="14"/>
                          <a:pt x="2" y="14"/>
                        </a:cubicBezTo>
                        <a:cubicBezTo>
                          <a:pt x="2" y="14"/>
                          <a:pt x="2" y="13"/>
                          <a:pt x="2" y="13"/>
                        </a:cubicBezTo>
                        <a:cubicBezTo>
                          <a:pt x="3" y="12"/>
                          <a:pt x="4" y="10"/>
                          <a:pt x="4" y="9"/>
                        </a:cubicBezTo>
                        <a:cubicBezTo>
                          <a:pt x="4" y="9"/>
                          <a:pt x="5" y="8"/>
                          <a:pt x="5" y="8"/>
                        </a:cubicBezTo>
                        <a:cubicBezTo>
                          <a:pt x="5" y="8"/>
                          <a:pt x="5" y="7"/>
                          <a:pt x="5" y="7"/>
                        </a:cubicBezTo>
                        <a:cubicBezTo>
                          <a:pt x="5" y="7"/>
                          <a:pt x="5" y="7"/>
                          <a:pt x="5" y="7"/>
                        </a:cubicBezTo>
                        <a:cubicBezTo>
                          <a:pt x="6" y="6"/>
                          <a:pt x="7" y="5"/>
                          <a:pt x="8"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moveTo>
                          <a:pt x="16" y="4"/>
                        </a:moveTo>
                        <a:cubicBezTo>
                          <a:pt x="13" y="9"/>
                          <a:pt x="9" y="14"/>
                          <a:pt x="6" y="19"/>
                        </a:cubicBezTo>
                        <a:cubicBezTo>
                          <a:pt x="7" y="18"/>
                          <a:pt x="7" y="18"/>
                          <a:pt x="7" y="18"/>
                        </a:cubicBezTo>
                        <a:cubicBezTo>
                          <a:pt x="7" y="18"/>
                          <a:pt x="7" y="18"/>
                          <a:pt x="7" y="18"/>
                        </a:cubicBezTo>
                        <a:cubicBezTo>
                          <a:pt x="9" y="14"/>
                          <a:pt x="11" y="9"/>
                          <a:pt x="14" y="6"/>
                        </a:cubicBezTo>
                        <a:cubicBezTo>
                          <a:pt x="14" y="6"/>
                          <a:pt x="14" y="6"/>
                          <a:pt x="14" y="6"/>
                        </a:cubicBezTo>
                        <a:cubicBezTo>
                          <a:pt x="14" y="6"/>
                          <a:pt x="14" y="6"/>
                          <a:pt x="14" y="6"/>
                        </a:cubicBezTo>
                        <a:cubicBezTo>
                          <a:pt x="14" y="6"/>
                          <a:pt x="14" y="6"/>
                          <a:pt x="14" y="6"/>
                        </a:cubicBezTo>
                        <a:cubicBezTo>
                          <a:pt x="14" y="6"/>
                          <a:pt x="14" y="6"/>
                          <a:pt x="14" y="6"/>
                        </a:cubicBezTo>
                        <a:cubicBezTo>
                          <a:pt x="15" y="5"/>
                          <a:pt x="15" y="5"/>
                          <a:pt x="16" y="4"/>
                        </a:cubicBezTo>
                        <a:moveTo>
                          <a:pt x="9" y="4"/>
                        </a:moveTo>
                        <a:cubicBezTo>
                          <a:pt x="9" y="4"/>
                          <a:pt x="9" y="5"/>
                          <a:pt x="9" y="5"/>
                        </a:cubicBezTo>
                        <a:cubicBezTo>
                          <a:pt x="9" y="5"/>
                          <a:pt x="9" y="5"/>
                          <a:pt x="9" y="5"/>
                        </a:cubicBezTo>
                        <a:cubicBezTo>
                          <a:pt x="8" y="6"/>
                          <a:pt x="8" y="7"/>
                          <a:pt x="7" y="8"/>
                        </a:cubicBezTo>
                        <a:cubicBezTo>
                          <a:pt x="8" y="7"/>
                          <a:pt x="8" y="6"/>
                          <a:pt x="8" y="5"/>
                        </a:cubicBezTo>
                        <a:cubicBezTo>
                          <a:pt x="8" y="5"/>
                          <a:pt x="9" y="4"/>
                          <a:pt x="9" y="4"/>
                        </a:cubicBezTo>
                        <a:moveTo>
                          <a:pt x="16" y="3"/>
                        </a:moveTo>
                        <a:cubicBezTo>
                          <a:pt x="14" y="5"/>
                          <a:pt x="12" y="7"/>
                          <a:pt x="11" y="9"/>
                        </a:cubicBezTo>
                        <a:cubicBezTo>
                          <a:pt x="11" y="10"/>
                          <a:pt x="10" y="11"/>
                          <a:pt x="10" y="11"/>
                        </a:cubicBezTo>
                        <a:cubicBezTo>
                          <a:pt x="9" y="12"/>
                          <a:pt x="9" y="13"/>
                          <a:pt x="8" y="14"/>
                        </a:cubicBezTo>
                        <a:cubicBezTo>
                          <a:pt x="7" y="15"/>
                          <a:pt x="6" y="17"/>
                          <a:pt x="6" y="19"/>
                        </a:cubicBezTo>
                        <a:cubicBezTo>
                          <a:pt x="6" y="17"/>
                          <a:pt x="6" y="16"/>
                          <a:pt x="7" y="15"/>
                        </a:cubicBezTo>
                        <a:cubicBezTo>
                          <a:pt x="7" y="15"/>
                          <a:pt x="7" y="15"/>
                          <a:pt x="7" y="15"/>
                        </a:cubicBezTo>
                        <a:cubicBezTo>
                          <a:pt x="8" y="12"/>
                          <a:pt x="10" y="9"/>
                          <a:pt x="12" y="7"/>
                        </a:cubicBezTo>
                        <a:cubicBezTo>
                          <a:pt x="13" y="5"/>
                          <a:pt x="14" y="4"/>
                          <a:pt x="16" y="3"/>
                        </a:cubicBezTo>
                        <a:moveTo>
                          <a:pt x="24" y="3"/>
                        </a:moveTo>
                        <a:cubicBezTo>
                          <a:pt x="22" y="5"/>
                          <a:pt x="21" y="7"/>
                          <a:pt x="19" y="9"/>
                        </a:cubicBezTo>
                        <a:cubicBezTo>
                          <a:pt x="20" y="8"/>
                          <a:pt x="20" y="7"/>
                          <a:pt x="21" y="6"/>
                        </a:cubicBezTo>
                        <a:cubicBezTo>
                          <a:pt x="21" y="6"/>
                          <a:pt x="21" y="6"/>
                          <a:pt x="21" y="6"/>
                        </a:cubicBezTo>
                        <a:cubicBezTo>
                          <a:pt x="21" y="6"/>
                          <a:pt x="21" y="6"/>
                          <a:pt x="21" y="6"/>
                        </a:cubicBezTo>
                        <a:cubicBezTo>
                          <a:pt x="21" y="6"/>
                          <a:pt x="21" y="6"/>
                          <a:pt x="21" y="6"/>
                        </a:cubicBezTo>
                        <a:cubicBezTo>
                          <a:pt x="21" y="6"/>
                          <a:pt x="21" y="6"/>
                          <a:pt x="21" y="6"/>
                        </a:cubicBezTo>
                        <a:cubicBezTo>
                          <a:pt x="22" y="5"/>
                          <a:pt x="23" y="4"/>
                          <a:pt x="24" y="3"/>
                        </a:cubicBezTo>
                        <a:moveTo>
                          <a:pt x="28" y="2"/>
                        </a:moveTo>
                        <a:cubicBezTo>
                          <a:pt x="27" y="3"/>
                          <a:pt x="27" y="4"/>
                          <a:pt x="26" y="5"/>
                        </a:cubicBezTo>
                        <a:cubicBezTo>
                          <a:pt x="26" y="5"/>
                          <a:pt x="26" y="5"/>
                          <a:pt x="26" y="5"/>
                        </a:cubicBezTo>
                        <a:cubicBezTo>
                          <a:pt x="26" y="5"/>
                          <a:pt x="26" y="5"/>
                          <a:pt x="26" y="5"/>
                        </a:cubicBezTo>
                        <a:cubicBezTo>
                          <a:pt x="26" y="5"/>
                          <a:pt x="26" y="5"/>
                          <a:pt x="26" y="5"/>
                        </a:cubicBezTo>
                        <a:cubicBezTo>
                          <a:pt x="26" y="5"/>
                          <a:pt x="26" y="5"/>
                          <a:pt x="26" y="5"/>
                        </a:cubicBezTo>
                        <a:cubicBezTo>
                          <a:pt x="26" y="5"/>
                          <a:pt x="25" y="6"/>
                          <a:pt x="25" y="7"/>
                        </a:cubicBezTo>
                        <a:cubicBezTo>
                          <a:pt x="25" y="6"/>
                          <a:pt x="26" y="5"/>
                          <a:pt x="27" y="4"/>
                        </a:cubicBezTo>
                        <a:cubicBezTo>
                          <a:pt x="27" y="4"/>
                          <a:pt x="27" y="4"/>
                          <a:pt x="27" y="4"/>
                        </a:cubicBezTo>
                        <a:cubicBezTo>
                          <a:pt x="27" y="4"/>
                          <a:pt x="27" y="4"/>
                          <a:pt x="27" y="4"/>
                        </a:cubicBezTo>
                        <a:cubicBezTo>
                          <a:pt x="27" y="4"/>
                          <a:pt x="27" y="4"/>
                          <a:pt x="27" y="4"/>
                        </a:cubicBezTo>
                        <a:cubicBezTo>
                          <a:pt x="27" y="4"/>
                          <a:pt x="27" y="4"/>
                          <a:pt x="27" y="4"/>
                        </a:cubicBezTo>
                        <a:cubicBezTo>
                          <a:pt x="27" y="3"/>
                          <a:pt x="28" y="3"/>
                          <a:pt x="28" y="2"/>
                        </a:cubicBezTo>
                        <a:moveTo>
                          <a:pt x="30" y="2"/>
                        </a:moveTo>
                        <a:cubicBezTo>
                          <a:pt x="30" y="3"/>
                          <a:pt x="28" y="5"/>
                          <a:pt x="27" y="6"/>
                        </a:cubicBezTo>
                        <a:cubicBezTo>
                          <a:pt x="28" y="5"/>
                          <a:pt x="29" y="4"/>
                          <a:pt x="29" y="3"/>
                        </a:cubicBezTo>
                        <a:cubicBezTo>
                          <a:pt x="29" y="3"/>
                          <a:pt x="29" y="3"/>
                          <a:pt x="29" y="3"/>
                        </a:cubicBezTo>
                        <a:cubicBezTo>
                          <a:pt x="29" y="3"/>
                          <a:pt x="29" y="3"/>
                          <a:pt x="29" y="3"/>
                        </a:cubicBezTo>
                        <a:cubicBezTo>
                          <a:pt x="29" y="3"/>
                          <a:pt x="29" y="3"/>
                          <a:pt x="29" y="3"/>
                        </a:cubicBezTo>
                        <a:cubicBezTo>
                          <a:pt x="29" y="3"/>
                          <a:pt x="29" y="3"/>
                          <a:pt x="29" y="3"/>
                        </a:cubicBezTo>
                        <a:cubicBezTo>
                          <a:pt x="30" y="3"/>
                          <a:pt x="30" y="2"/>
                          <a:pt x="30" y="2"/>
                        </a:cubicBezTo>
                        <a:moveTo>
                          <a:pt x="26" y="2"/>
                        </a:moveTo>
                        <a:cubicBezTo>
                          <a:pt x="25" y="3"/>
                          <a:pt x="24" y="4"/>
                          <a:pt x="23" y="5"/>
                        </a:cubicBezTo>
                        <a:cubicBezTo>
                          <a:pt x="23" y="5"/>
                          <a:pt x="23" y="5"/>
                          <a:pt x="23" y="5"/>
                        </a:cubicBezTo>
                        <a:cubicBezTo>
                          <a:pt x="22" y="6"/>
                          <a:pt x="21" y="7"/>
                          <a:pt x="20" y="8"/>
                        </a:cubicBezTo>
                        <a:cubicBezTo>
                          <a:pt x="21" y="7"/>
                          <a:pt x="22" y="6"/>
                          <a:pt x="23" y="4"/>
                        </a:cubicBezTo>
                        <a:cubicBezTo>
                          <a:pt x="24" y="3"/>
                          <a:pt x="25" y="3"/>
                          <a:pt x="26" y="2"/>
                        </a:cubicBezTo>
                        <a:moveTo>
                          <a:pt x="32" y="1"/>
                        </a:moveTo>
                        <a:cubicBezTo>
                          <a:pt x="31" y="3"/>
                          <a:pt x="30" y="4"/>
                          <a:pt x="30" y="5"/>
                        </a:cubicBezTo>
                        <a:cubicBezTo>
                          <a:pt x="30" y="5"/>
                          <a:pt x="30" y="5"/>
                          <a:pt x="30" y="4"/>
                        </a:cubicBezTo>
                        <a:cubicBezTo>
                          <a:pt x="30" y="4"/>
                          <a:pt x="31" y="3"/>
                          <a:pt x="31" y="3"/>
                        </a:cubicBezTo>
                        <a:cubicBezTo>
                          <a:pt x="31" y="3"/>
                          <a:pt x="31" y="3"/>
                          <a:pt x="31" y="3"/>
                        </a:cubicBezTo>
                        <a:cubicBezTo>
                          <a:pt x="31" y="3"/>
                          <a:pt x="31" y="3"/>
                          <a:pt x="31" y="3"/>
                        </a:cubicBezTo>
                        <a:cubicBezTo>
                          <a:pt x="31" y="3"/>
                          <a:pt x="31" y="3"/>
                          <a:pt x="31" y="3"/>
                        </a:cubicBezTo>
                        <a:cubicBezTo>
                          <a:pt x="31" y="3"/>
                          <a:pt x="31" y="3"/>
                          <a:pt x="31" y="3"/>
                        </a:cubicBezTo>
                        <a:cubicBezTo>
                          <a:pt x="31" y="2"/>
                          <a:pt x="32" y="2"/>
                          <a:pt x="32" y="1"/>
                        </a:cubicBezTo>
                        <a:moveTo>
                          <a:pt x="28" y="1"/>
                        </a:moveTo>
                        <a:cubicBezTo>
                          <a:pt x="27" y="3"/>
                          <a:pt x="26" y="4"/>
                          <a:pt x="25" y="5"/>
                        </a:cubicBezTo>
                        <a:cubicBezTo>
                          <a:pt x="24" y="6"/>
                          <a:pt x="23" y="7"/>
                          <a:pt x="22" y="8"/>
                        </a:cubicBezTo>
                        <a:cubicBezTo>
                          <a:pt x="23" y="7"/>
                          <a:pt x="24" y="5"/>
                          <a:pt x="25" y="4"/>
                        </a:cubicBezTo>
                        <a:cubicBezTo>
                          <a:pt x="25" y="4"/>
                          <a:pt x="25" y="4"/>
                          <a:pt x="25" y="4"/>
                        </a:cubicBezTo>
                        <a:cubicBezTo>
                          <a:pt x="25" y="4"/>
                          <a:pt x="25" y="4"/>
                          <a:pt x="25" y="4"/>
                        </a:cubicBezTo>
                        <a:cubicBezTo>
                          <a:pt x="25" y="4"/>
                          <a:pt x="25" y="4"/>
                          <a:pt x="25" y="4"/>
                        </a:cubicBezTo>
                        <a:cubicBezTo>
                          <a:pt x="25" y="4"/>
                          <a:pt x="25" y="4"/>
                          <a:pt x="25" y="4"/>
                        </a:cubicBezTo>
                        <a:cubicBezTo>
                          <a:pt x="26" y="3"/>
                          <a:pt x="27" y="2"/>
                          <a:pt x="28" y="1"/>
                        </a:cubicBezTo>
                        <a:moveTo>
                          <a:pt x="29" y="0"/>
                        </a:moveTo>
                        <a:cubicBezTo>
                          <a:pt x="28" y="0"/>
                          <a:pt x="27" y="0"/>
                          <a:pt x="27" y="1"/>
                        </a:cubicBezTo>
                        <a:cubicBezTo>
                          <a:pt x="27" y="1"/>
                          <a:pt x="26" y="1"/>
                          <a:pt x="26" y="1"/>
                        </a:cubicBezTo>
                        <a:cubicBezTo>
                          <a:pt x="26" y="1"/>
                          <a:pt x="27" y="1"/>
                          <a:pt x="27" y="0"/>
                        </a:cubicBezTo>
                        <a:cubicBezTo>
                          <a:pt x="27" y="0"/>
                          <a:pt x="27" y="0"/>
                          <a:pt x="27" y="0"/>
                        </a:cubicBezTo>
                        <a:cubicBezTo>
                          <a:pt x="26" y="1"/>
                          <a:pt x="26" y="1"/>
                          <a:pt x="25" y="2"/>
                        </a:cubicBezTo>
                        <a:cubicBezTo>
                          <a:pt x="25" y="1"/>
                          <a:pt x="26" y="1"/>
                          <a:pt x="27" y="0"/>
                        </a:cubicBezTo>
                        <a:cubicBezTo>
                          <a:pt x="27" y="0"/>
                          <a:pt x="27" y="0"/>
                          <a:pt x="27" y="0"/>
                        </a:cubicBezTo>
                        <a:cubicBezTo>
                          <a:pt x="24" y="1"/>
                          <a:pt x="22" y="3"/>
                          <a:pt x="21" y="5"/>
                        </a:cubicBezTo>
                        <a:cubicBezTo>
                          <a:pt x="19" y="7"/>
                          <a:pt x="17" y="9"/>
                          <a:pt x="16" y="11"/>
                        </a:cubicBezTo>
                        <a:cubicBezTo>
                          <a:pt x="17" y="10"/>
                          <a:pt x="18" y="8"/>
                          <a:pt x="19" y="7"/>
                        </a:cubicBezTo>
                        <a:cubicBezTo>
                          <a:pt x="19" y="7"/>
                          <a:pt x="19" y="7"/>
                          <a:pt x="19" y="7"/>
                        </a:cubicBezTo>
                        <a:cubicBezTo>
                          <a:pt x="20" y="5"/>
                          <a:pt x="22" y="3"/>
                          <a:pt x="23" y="0"/>
                        </a:cubicBezTo>
                        <a:cubicBezTo>
                          <a:pt x="23" y="0"/>
                          <a:pt x="23" y="0"/>
                          <a:pt x="23" y="0"/>
                        </a:cubicBezTo>
                        <a:cubicBezTo>
                          <a:pt x="22" y="1"/>
                          <a:pt x="21" y="3"/>
                          <a:pt x="20" y="4"/>
                        </a:cubicBezTo>
                        <a:cubicBezTo>
                          <a:pt x="20" y="3"/>
                          <a:pt x="21" y="2"/>
                          <a:pt x="22" y="1"/>
                        </a:cubicBezTo>
                        <a:cubicBezTo>
                          <a:pt x="22" y="1"/>
                          <a:pt x="22" y="1"/>
                          <a:pt x="22" y="1"/>
                        </a:cubicBezTo>
                        <a:cubicBezTo>
                          <a:pt x="19" y="3"/>
                          <a:pt x="18" y="4"/>
                          <a:pt x="16" y="6"/>
                        </a:cubicBezTo>
                        <a:cubicBezTo>
                          <a:pt x="17" y="5"/>
                          <a:pt x="18" y="3"/>
                          <a:pt x="19" y="1"/>
                        </a:cubicBezTo>
                        <a:cubicBezTo>
                          <a:pt x="19" y="1"/>
                          <a:pt x="19" y="1"/>
                          <a:pt x="19" y="1"/>
                        </a:cubicBezTo>
                        <a:cubicBezTo>
                          <a:pt x="18" y="2"/>
                          <a:pt x="17" y="2"/>
                          <a:pt x="16" y="3"/>
                        </a:cubicBezTo>
                        <a:cubicBezTo>
                          <a:pt x="17" y="3"/>
                          <a:pt x="17" y="3"/>
                          <a:pt x="17" y="2"/>
                        </a:cubicBezTo>
                        <a:cubicBezTo>
                          <a:pt x="17" y="2"/>
                          <a:pt x="17" y="2"/>
                          <a:pt x="17" y="2"/>
                        </a:cubicBezTo>
                        <a:cubicBezTo>
                          <a:pt x="17" y="2"/>
                          <a:pt x="16" y="3"/>
                          <a:pt x="16" y="3"/>
                        </a:cubicBezTo>
                        <a:cubicBezTo>
                          <a:pt x="16" y="2"/>
                          <a:pt x="17" y="2"/>
                          <a:pt x="17" y="1"/>
                        </a:cubicBezTo>
                        <a:cubicBezTo>
                          <a:pt x="17" y="1"/>
                          <a:pt x="17" y="1"/>
                          <a:pt x="17" y="1"/>
                        </a:cubicBezTo>
                        <a:cubicBezTo>
                          <a:pt x="15" y="3"/>
                          <a:pt x="13" y="5"/>
                          <a:pt x="12" y="7"/>
                        </a:cubicBezTo>
                        <a:cubicBezTo>
                          <a:pt x="12" y="6"/>
                          <a:pt x="13" y="4"/>
                          <a:pt x="13" y="3"/>
                        </a:cubicBezTo>
                        <a:cubicBezTo>
                          <a:pt x="13" y="3"/>
                          <a:pt x="13" y="3"/>
                          <a:pt x="13" y="3"/>
                        </a:cubicBezTo>
                        <a:cubicBezTo>
                          <a:pt x="11" y="4"/>
                          <a:pt x="9" y="7"/>
                          <a:pt x="7" y="9"/>
                        </a:cubicBezTo>
                        <a:cubicBezTo>
                          <a:pt x="6" y="10"/>
                          <a:pt x="6" y="10"/>
                          <a:pt x="6" y="11"/>
                        </a:cubicBezTo>
                        <a:cubicBezTo>
                          <a:pt x="6" y="10"/>
                          <a:pt x="7" y="9"/>
                          <a:pt x="7" y="8"/>
                        </a:cubicBezTo>
                        <a:cubicBezTo>
                          <a:pt x="8" y="7"/>
                          <a:pt x="9" y="5"/>
                          <a:pt x="9" y="4"/>
                        </a:cubicBezTo>
                        <a:cubicBezTo>
                          <a:pt x="9" y="3"/>
                          <a:pt x="9" y="3"/>
                          <a:pt x="9" y="3"/>
                        </a:cubicBezTo>
                        <a:cubicBezTo>
                          <a:pt x="9" y="4"/>
                          <a:pt x="9" y="4"/>
                          <a:pt x="8" y="5"/>
                        </a:cubicBezTo>
                        <a:cubicBezTo>
                          <a:pt x="8" y="5"/>
                          <a:pt x="8" y="4"/>
                          <a:pt x="8" y="4"/>
                        </a:cubicBezTo>
                        <a:cubicBezTo>
                          <a:pt x="8" y="4"/>
                          <a:pt x="8" y="4"/>
                          <a:pt x="8" y="4"/>
                        </a:cubicBezTo>
                        <a:cubicBezTo>
                          <a:pt x="6" y="6"/>
                          <a:pt x="5" y="7"/>
                          <a:pt x="3" y="9"/>
                        </a:cubicBezTo>
                        <a:cubicBezTo>
                          <a:pt x="2" y="10"/>
                          <a:pt x="2" y="12"/>
                          <a:pt x="1" y="13"/>
                        </a:cubicBezTo>
                        <a:cubicBezTo>
                          <a:pt x="1" y="14"/>
                          <a:pt x="0" y="15"/>
                          <a:pt x="0" y="16"/>
                        </a:cubicBezTo>
                        <a:cubicBezTo>
                          <a:pt x="0" y="16"/>
                          <a:pt x="0" y="16"/>
                          <a:pt x="0" y="16"/>
                        </a:cubicBezTo>
                        <a:cubicBezTo>
                          <a:pt x="1" y="15"/>
                          <a:pt x="2" y="14"/>
                          <a:pt x="2" y="13"/>
                        </a:cubicBezTo>
                        <a:cubicBezTo>
                          <a:pt x="2" y="14"/>
                          <a:pt x="2" y="15"/>
                          <a:pt x="2" y="15"/>
                        </a:cubicBezTo>
                        <a:cubicBezTo>
                          <a:pt x="2" y="15"/>
                          <a:pt x="2" y="15"/>
                          <a:pt x="2" y="15"/>
                        </a:cubicBezTo>
                        <a:cubicBezTo>
                          <a:pt x="2" y="15"/>
                          <a:pt x="2" y="15"/>
                          <a:pt x="2" y="15"/>
                        </a:cubicBezTo>
                        <a:cubicBezTo>
                          <a:pt x="2" y="16"/>
                          <a:pt x="2" y="16"/>
                          <a:pt x="2" y="16"/>
                        </a:cubicBezTo>
                        <a:cubicBezTo>
                          <a:pt x="2" y="16"/>
                          <a:pt x="2" y="16"/>
                          <a:pt x="2" y="16"/>
                        </a:cubicBezTo>
                        <a:cubicBezTo>
                          <a:pt x="2" y="15"/>
                          <a:pt x="3" y="15"/>
                          <a:pt x="3" y="14"/>
                        </a:cubicBezTo>
                        <a:cubicBezTo>
                          <a:pt x="4" y="12"/>
                          <a:pt x="5" y="11"/>
                          <a:pt x="6" y="10"/>
                        </a:cubicBezTo>
                        <a:cubicBezTo>
                          <a:pt x="6" y="10"/>
                          <a:pt x="6" y="9"/>
                          <a:pt x="6" y="9"/>
                        </a:cubicBezTo>
                        <a:cubicBezTo>
                          <a:pt x="6" y="10"/>
                          <a:pt x="6" y="11"/>
                          <a:pt x="5" y="11"/>
                        </a:cubicBezTo>
                        <a:cubicBezTo>
                          <a:pt x="4" y="14"/>
                          <a:pt x="3" y="16"/>
                          <a:pt x="2" y="18"/>
                        </a:cubicBezTo>
                        <a:cubicBezTo>
                          <a:pt x="2" y="18"/>
                          <a:pt x="2" y="18"/>
                          <a:pt x="2" y="18"/>
                        </a:cubicBezTo>
                        <a:cubicBezTo>
                          <a:pt x="2" y="18"/>
                          <a:pt x="3" y="17"/>
                          <a:pt x="3" y="17"/>
                        </a:cubicBezTo>
                        <a:cubicBezTo>
                          <a:pt x="3" y="17"/>
                          <a:pt x="3" y="17"/>
                          <a:pt x="3" y="17"/>
                        </a:cubicBezTo>
                        <a:cubicBezTo>
                          <a:pt x="4" y="15"/>
                          <a:pt x="5" y="13"/>
                          <a:pt x="5" y="11"/>
                        </a:cubicBezTo>
                        <a:cubicBezTo>
                          <a:pt x="6" y="10"/>
                          <a:pt x="7" y="8"/>
                          <a:pt x="9" y="7"/>
                        </a:cubicBezTo>
                        <a:cubicBezTo>
                          <a:pt x="10" y="6"/>
                          <a:pt x="11" y="4"/>
                          <a:pt x="13" y="3"/>
                        </a:cubicBezTo>
                        <a:cubicBezTo>
                          <a:pt x="13" y="3"/>
                          <a:pt x="13" y="3"/>
                          <a:pt x="13" y="3"/>
                        </a:cubicBezTo>
                        <a:cubicBezTo>
                          <a:pt x="13" y="3"/>
                          <a:pt x="13" y="4"/>
                          <a:pt x="13" y="5"/>
                        </a:cubicBezTo>
                        <a:cubicBezTo>
                          <a:pt x="13" y="5"/>
                          <a:pt x="13" y="5"/>
                          <a:pt x="13" y="5"/>
                        </a:cubicBezTo>
                        <a:cubicBezTo>
                          <a:pt x="12" y="6"/>
                          <a:pt x="11" y="7"/>
                          <a:pt x="11" y="8"/>
                        </a:cubicBezTo>
                        <a:cubicBezTo>
                          <a:pt x="10" y="9"/>
                          <a:pt x="9" y="10"/>
                          <a:pt x="9" y="11"/>
                        </a:cubicBezTo>
                        <a:cubicBezTo>
                          <a:pt x="8" y="12"/>
                          <a:pt x="7" y="13"/>
                          <a:pt x="6" y="15"/>
                        </a:cubicBezTo>
                        <a:cubicBezTo>
                          <a:pt x="5" y="16"/>
                          <a:pt x="4" y="18"/>
                          <a:pt x="4" y="19"/>
                        </a:cubicBezTo>
                        <a:cubicBezTo>
                          <a:pt x="4" y="19"/>
                          <a:pt x="4" y="19"/>
                          <a:pt x="4" y="19"/>
                        </a:cubicBezTo>
                        <a:cubicBezTo>
                          <a:pt x="5" y="18"/>
                          <a:pt x="6" y="16"/>
                          <a:pt x="7" y="15"/>
                        </a:cubicBezTo>
                        <a:cubicBezTo>
                          <a:pt x="8" y="13"/>
                          <a:pt x="8" y="12"/>
                          <a:pt x="9" y="10"/>
                        </a:cubicBezTo>
                        <a:cubicBezTo>
                          <a:pt x="10" y="9"/>
                          <a:pt x="10" y="9"/>
                          <a:pt x="11" y="8"/>
                        </a:cubicBezTo>
                        <a:cubicBezTo>
                          <a:pt x="12" y="7"/>
                          <a:pt x="12" y="6"/>
                          <a:pt x="13" y="5"/>
                        </a:cubicBezTo>
                        <a:cubicBezTo>
                          <a:pt x="13" y="5"/>
                          <a:pt x="13" y="5"/>
                          <a:pt x="13" y="5"/>
                        </a:cubicBezTo>
                        <a:cubicBezTo>
                          <a:pt x="14" y="4"/>
                          <a:pt x="15" y="2"/>
                          <a:pt x="17" y="1"/>
                        </a:cubicBezTo>
                        <a:cubicBezTo>
                          <a:pt x="17" y="1"/>
                          <a:pt x="17" y="1"/>
                          <a:pt x="17" y="1"/>
                        </a:cubicBezTo>
                        <a:cubicBezTo>
                          <a:pt x="17" y="1"/>
                          <a:pt x="17" y="1"/>
                          <a:pt x="17" y="1"/>
                        </a:cubicBezTo>
                        <a:cubicBezTo>
                          <a:pt x="16" y="2"/>
                          <a:pt x="16" y="2"/>
                          <a:pt x="16" y="3"/>
                        </a:cubicBezTo>
                        <a:cubicBezTo>
                          <a:pt x="15" y="4"/>
                          <a:pt x="14" y="4"/>
                          <a:pt x="13" y="5"/>
                        </a:cubicBezTo>
                        <a:cubicBezTo>
                          <a:pt x="12" y="7"/>
                          <a:pt x="11" y="8"/>
                          <a:pt x="10" y="10"/>
                        </a:cubicBezTo>
                        <a:cubicBezTo>
                          <a:pt x="9" y="11"/>
                          <a:pt x="8" y="13"/>
                          <a:pt x="7" y="14"/>
                        </a:cubicBezTo>
                        <a:cubicBezTo>
                          <a:pt x="6" y="16"/>
                          <a:pt x="6" y="17"/>
                          <a:pt x="5" y="19"/>
                        </a:cubicBezTo>
                        <a:cubicBezTo>
                          <a:pt x="5" y="19"/>
                          <a:pt x="5" y="19"/>
                          <a:pt x="5" y="19"/>
                        </a:cubicBezTo>
                        <a:cubicBezTo>
                          <a:pt x="6" y="17"/>
                          <a:pt x="7" y="16"/>
                          <a:pt x="8" y="14"/>
                        </a:cubicBezTo>
                        <a:cubicBezTo>
                          <a:pt x="9" y="12"/>
                          <a:pt x="10" y="11"/>
                          <a:pt x="11" y="9"/>
                        </a:cubicBezTo>
                        <a:cubicBezTo>
                          <a:pt x="13" y="7"/>
                          <a:pt x="15" y="5"/>
                          <a:pt x="16" y="3"/>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6" y="3"/>
                          <a:pt x="17" y="3"/>
                          <a:pt x="17" y="2"/>
                        </a:cubicBezTo>
                        <a:cubicBezTo>
                          <a:pt x="17" y="3"/>
                          <a:pt x="16" y="3"/>
                          <a:pt x="16" y="4"/>
                        </a:cubicBezTo>
                        <a:cubicBezTo>
                          <a:pt x="14" y="5"/>
                          <a:pt x="13" y="7"/>
                          <a:pt x="12" y="9"/>
                        </a:cubicBezTo>
                        <a:cubicBezTo>
                          <a:pt x="9" y="12"/>
                          <a:pt x="8" y="16"/>
                          <a:pt x="6" y="19"/>
                        </a:cubicBezTo>
                        <a:cubicBezTo>
                          <a:pt x="6" y="19"/>
                          <a:pt x="6" y="19"/>
                          <a:pt x="6" y="19"/>
                        </a:cubicBezTo>
                        <a:cubicBezTo>
                          <a:pt x="9" y="14"/>
                          <a:pt x="13" y="9"/>
                          <a:pt x="16" y="4"/>
                        </a:cubicBezTo>
                        <a:cubicBezTo>
                          <a:pt x="17" y="3"/>
                          <a:pt x="18" y="2"/>
                          <a:pt x="19" y="1"/>
                        </a:cubicBezTo>
                        <a:cubicBezTo>
                          <a:pt x="18" y="3"/>
                          <a:pt x="17" y="5"/>
                          <a:pt x="15" y="7"/>
                        </a:cubicBezTo>
                        <a:cubicBezTo>
                          <a:pt x="15" y="8"/>
                          <a:pt x="14" y="8"/>
                          <a:pt x="14" y="9"/>
                        </a:cubicBezTo>
                        <a:cubicBezTo>
                          <a:pt x="11" y="12"/>
                          <a:pt x="9" y="16"/>
                          <a:pt x="8" y="19"/>
                        </a:cubicBezTo>
                        <a:cubicBezTo>
                          <a:pt x="8" y="19"/>
                          <a:pt x="8" y="19"/>
                          <a:pt x="8" y="19"/>
                        </a:cubicBezTo>
                        <a:cubicBezTo>
                          <a:pt x="8" y="19"/>
                          <a:pt x="8" y="19"/>
                          <a:pt x="8" y="19"/>
                        </a:cubicBezTo>
                        <a:cubicBezTo>
                          <a:pt x="8" y="19"/>
                          <a:pt x="8" y="19"/>
                          <a:pt x="8" y="19"/>
                        </a:cubicBezTo>
                        <a:cubicBezTo>
                          <a:pt x="8" y="19"/>
                          <a:pt x="8" y="19"/>
                          <a:pt x="8" y="19"/>
                        </a:cubicBezTo>
                        <a:cubicBezTo>
                          <a:pt x="10" y="15"/>
                          <a:pt x="13" y="11"/>
                          <a:pt x="16" y="7"/>
                        </a:cubicBezTo>
                        <a:cubicBezTo>
                          <a:pt x="17" y="5"/>
                          <a:pt x="19" y="3"/>
                          <a:pt x="21" y="1"/>
                        </a:cubicBezTo>
                        <a:cubicBezTo>
                          <a:pt x="21" y="2"/>
                          <a:pt x="20" y="3"/>
                          <a:pt x="19" y="4"/>
                        </a:cubicBezTo>
                        <a:cubicBezTo>
                          <a:pt x="16" y="8"/>
                          <a:pt x="13" y="12"/>
                          <a:pt x="11" y="16"/>
                        </a:cubicBezTo>
                        <a:cubicBezTo>
                          <a:pt x="11" y="16"/>
                          <a:pt x="11" y="16"/>
                          <a:pt x="11" y="16"/>
                        </a:cubicBezTo>
                        <a:cubicBezTo>
                          <a:pt x="13" y="14"/>
                          <a:pt x="14" y="11"/>
                          <a:pt x="16" y="9"/>
                        </a:cubicBezTo>
                        <a:cubicBezTo>
                          <a:pt x="17" y="7"/>
                          <a:pt x="18" y="6"/>
                          <a:pt x="19" y="5"/>
                        </a:cubicBezTo>
                        <a:cubicBezTo>
                          <a:pt x="20" y="3"/>
                          <a:pt x="22" y="2"/>
                          <a:pt x="23" y="1"/>
                        </a:cubicBezTo>
                        <a:cubicBezTo>
                          <a:pt x="22" y="2"/>
                          <a:pt x="21" y="4"/>
                          <a:pt x="20" y="6"/>
                        </a:cubicBezTo>
                        <a:cubicBezTo>
                          <a:pt x="20" y="6"/>
                          <a:pt x="20" y="6"/>
                          <a:pt x="20" y="6"/>
                        </a:cubicBezTo>
                        <a:cubicBezTo>
                          <a:pt x="18" y="7"/>
                          <a:pt x="17" y="9"/>
                          <a:pt x="15" y="11"/>
                        </a:cubicBezTo>
                        <a:cubicBezTo>
                          <a:pt x="15" y="11"/>
                          <a:pt x="15" y="11"/>
                          <a:pt x="15" y="11"/>
                        </a:cubicBezTo>
                        <a:cubicBezTo>
                          <a:pt x="17" y="10"/>
                          <a:pt x="18" y="8"/>
                          <a:pt x="20" y="6"/>
                        </a:cubicBezTo>
                        <a:cubicBezTo>
                          <a:pt x="21" y="4"/>
                          <a:pt x="23" y="2"/>
                          <a:pt x="25" y="1"/>
                        </a:cubicBezTo>
                        <a:cubicBezTo>
                          <a:pt x="26" y="1"/>
                          <a:pt x="26" y="0"/>
                          <a:pt x="26" y="0"/>
                        </a:cubicBezTo>
                        <a:cubicBezTo>
                          <a:pt x="26" y="0"/>
                          <a:pt x="26" y="1"/>
                          <a:pt x="26" y="1"/>
                        </a:cubicBezTo>
                        <a:cubicBezTo>
                          <a:pt x="26" y="1"/>
                          <a:pt x="26" y="1"/>
                          <a:pt x="26" y="1"/>
                        </a:cubicBezTo>
                        <a:cubicBezTo>
                          <a:pt x="25" y="2"/>
                          <a:pt x="25" y="2"/>
                          <a:pt x="24" y="2"/>
                        </a:cubicBezTo>
                        <a:cubicBezTo>
                          <a:pt x="22" y="5"/>
                          <a:pt x="20" y="7"/>
                          <a:pt x="19" y="9"/>
                        </a:cubicBezTo>
                        <a:cubicBezTo>
                          <a:pt x="19" y="9"/>
                          <a:pt x="19" y="9"/>
                          <a:pt x="19" y="9"/>
                        </a:cubicBezTo>
                        <a:cubicBezTo>
                          <a:pt x="21" y="7"/>
                          <a:pt x="23" y="5"/>
                          <a:pt x="24" y="3"/>
                        </a:cubicBezTo>
                        <a:cubicBezTo>
                          <a:pt x="25" y="2"/>
                          <a:pt x="26" y="1"/>
                          <a:pt x="27" y="1"/>
                        </a:cubicBezTo>
                        <a:cubicBezTo>
                          <a:pt x="26" y="1"/>
                          <a:pt x="26" y="1"/>
                          <a:pt x="26" y="1"/>
                        </a:cubicBezTo>
                        <a:cubicBezTo>
                          <a:pt x="25" y="2"/>
                          <a:pt x="25" y="3"/>
                          <a:pt x="24" y="3"/>
                        </a:cubicBezTo>
                        <a:cubicBezTo>
                          <a:pt x="22" y="5"/>
                          <a:pt x="21" y="7"/>
                          <a:pt x="20" y="9"/>
                        </a:cubicBezTo>
                        <a:cubicBezTo>
                          <a:pt x="20" y="9"/>
                          <a:pt x="20" y="9"/>
                          <a:pt x="20" y="9"/>
                        </a:cubicBezTo>
                        <a:cubicBezTo>
                          <a:pt x="22" y="6"/>
                          <a:pt x="24" y="4"/>
                          <a:pt x="26" y="1"/>
                        </a:cubicBezTo>
                        <a:cubicBezTo>
                          <a:pt x="26" y="1"/>
                          <a:pt x="27" y="1"/>
                          <a:pt x="27" y="1"/>
                        </a:cubicBezTo>
                        <a:cubicBezTo>
                          <a:pt x="27" y="1"/>
                          <a:pt x="27" y="1"/>
                          <a:pt x="27" y="1"/>
                        </a:cubicBezTo>
                        <a:cubicBezTo>
                          <a:pt x="27" y="1"/>
                          <a:pt x="27" y="1"/>
                          <a:pt x="27" y="1"/>
                        </a:cubicBezTo>
                        <a:cubicBezTo>
                          <a:pt x="27" y="1"/>
                          <a:pt x="27" y="1"/>
                          <a:pt x="27" y="1"/>
                        </a:cubicBezTo>
                        <a:cubicBezTo>
                          <a:pt x="27" y="1"/>
                          <a:pt x="27" y="1"/>
                          <a:pt x="27" y="1"/>
                        </a:cubicBezTo>
                        <a:cubicBezTo>
                          <a:pt x="27" y="0"/>
                          <a:pt x="28" y="0"/>
                          <a:pt x="29" y="0"/>
                        </a:cubicBezTo>
                        <a:cubicBezTo>
                          <a:pt x="29" y="0"/>
                          <a:pt x="29" y="0"/>
                          <a:pt x="29" y="0"/>
                        </a:cubicBezTo>
                        <a:cubicBezTo>
                          <a:pt x="29" y="0"/>
                          <a:pt x="28" y="1"/>
                          <a:pt x="28" y="1"/>
                        </a:cubicBezTo>
                        <a:cubicBezTo>
                          <a:pt x="27" y="2"/>
                          <a:pt x="26" y="3"/>
                          <a:pt x="25" y="4"/>
                        </a:cubicBezTo>
                        <a:cubicBezTo>
                          <a:pt x="24" y="5"/>
                          <a:pt x="23" y="7"/>
                          <a:pt x="22" y="8"/>
                        </a:cubicBezTo>
                        <a:cubicBezTo>
                          <a:pt x="22" y="8"/>
                          <a:pt x="22" y="8"/>
                          <a:pt x="22" y="8"/>
                        </a:cubicBezTo>
                        <a:cubicBezTo>
                          <a:pt x="24" y="6"/>
                          <a:pt x="26" y="4"/>
                          <a:pt x="28" y="1"/>
                        </a:cubicBezTo>
                        <a:cubicBezTo>
                          <a:pt x="28" y="1"/>
                          <a:pt x="29" y="1"/>
                          <a:pt x="29" y="1"/>
                        </a:cubicBezTo>
                        <a:cubicBezTo>
                          <a:pt x="29" y="1"/>
                          <a:pt x="29" y="2"/>
                          <a:pt x="28" y="2"/>
                        </a:cubicBezTo>
                        <a:cubicBezTo>
                          <a:pt x="28" y="2"/>
                          <a:pt x="28" y="3"/>
                          <a:pt x="27" y="3"/>
                        </a:cubicBezTo>
                        <a:cubicBezTo>
                          <a:pt x="26" y="4"/>
                          <a:pt x="25" y="6"/>
                          <a:pt x="24" y="7"/>
                        </a:cubicBezTo>
                        <a:cubicBezTo>
                          <a:pt x="24" y="7"/>
                          <a:pt x="24" y="7"/>
                          <a:pt x="24" y="7"/>
                        </a:cubicBezTo>
                        <a:cubicBezTo>
                          <a:pt x="26" y="6"/>
                          <a:pt x="27" y="4"/>
                          <a:pt x="28" y="2"/>
                        </a:cubicBezTo>
                        <a:cubicBezTo>
                          <a:pt x="29" y="2"/>
                          <a:pt x="29" y="1"/>
                          <a:pt x="30" y="1"/>
                        </a:cubicBezTo>
                        <a:cubicBezTo>
                          <a:pt x="30" y="1"/>
                          <a:pt x="31" y="0"/>
                          <a:pt x="31" y="0"/>
                        </a:cubicBezTo>
                        <a:cubicBezTo>
                          <a:pt x="31" y="0"/>
                          <a:pt x="31" y="0"/>
                          <a:pt x="31" y="1"/>
                        </a:cubicBezTo>
                        <a:cubicBezTo>
                          <a:pt x="31" y="1"/>
                          <a:pt x="31" y="1"/>
                          <a:pt x="31" y="1"/>
                        </a:cubicBezTo>
                        <a:cubicBezTo>
                          <a:pt x="31" y="1"/>
                          <a:pt x="31" y="1"/>
                          <a:pt x="31" y="2"/>
                        </a:cubicBezTo>
                        <a:cubicBezTo>
                          <a:pt x="30" y="2"/>
                          <a:pt x="30" y="2"/>
                          <a:pt x="29" y="3"/>
                        </a:cubicBezTo>
                        <a:cubicBezTo>
                          <a:pt x="28" y="4"/>
                          <a:pt x="28" y="5"/>
                          <a:pt x="27" y="6"/>
                        </a:cubicBezTo>
                        <a:cubicBezTo>
                          <a:pt x="27" y="6"/>
                          <a:pt x="27" y="6"/>
                          <a:pt x="27" y="6"/>
                        </a:cubicBezTo>
                        <a:cubicBezTo>
                          <a:pt x="28" y="5"/>
                          <a:pt x="30" y="3"/>
                          <a:pt x="31" y="2"/>
                        </a:cubicBezTo>
                        <a:cubicBezTo>
                          <a:pt x="31" y="1"/>
                          <a:pt x="31" y="1"/>
                          <a:pt x="32" y="1"/>
                        </a:cubicBezTo>
                        <a:cubicBezTo>
                          <a:pt x="32" y="1"/>
                          <a:pt x="32" y="0"/>
                          <a:pt x="33" y="0"/>
                        </a:cubicBezTo>
                        <a:cubicBezTo>
                          <a:pt x="33" y="0"/>
                          <a:pt x="33" y="1"/>
                          <a:pt x="32" y="1"/>
                        </a:cubicBezTo>
                        <a:cubicBezTo>
                          <a:pt x="32" y="1"/>
                          <a:pt x="32" y="1"/>
                          <a:pt x="32" y="1"/>
                        </a:cubicBezTo>
                        <a:cubicBezTo>
                          <a:pt x="32" y="1"/>
                          <a:pt x="32" y="1"/>
                          <a:pt x="32" y="1"/>
                        </a:cubicBezTo>
                        <a:cubicBezTo>
                          <a:pt x="32" y="2"/>
                          <a:pt x="31" y="2"/>
                          <a:pt x="31" y="3"/>
                        </a:cubicBezTo>
                        <a:cubicBezTo>
                          <a:pt x="30" y="3"/>
                          <a:pt x="30" y="4"/>
                          <a:pt x="29" y="5"/>
                        </a:cubicBezTo>
                        <a:cubicBezTo>
                          <a:pt x="29" y="6"/>
                          <a:pt x="29" y="6"/>
                          <a:pt x="29" y="5"/>
                        </a:cubicBezTo>
                        <a:cubicBezTo>
                          <a:pt x="30" y="4"/>
                          <a:pt x="32" y="3"/>
                          <a:pt x="32" y="1"/>
                        </a:cubicBezTo>
                        <a:cubicBezTo>
                          <a:pt x="33" y="1"/>
                          <a:pt x="33" y="1"/>
                          <a:pt x="33" y="1"/>
                        </a:cubicBezTo>
                        <a:cubicBezTo>
                          <a:pt x="33" y="1"/>
                          <a:pt x="33" y="1"/>
                          <a:pt x="33" y="1"/>
                        </a:cubicBezTo>
                        <a:cubicBezTo>
                          <a:pt x="33" y="1"/>
                          <a:pt x="33" y="2"/>
                          <a:pt x="33" y="2"/>
                        </a:cubicBezTo>
                        <a:cubicBezTo>
                          <a:pt x="32" y="3"/>
                          <a:pt x="31" y="4"/>
                          <a:pt x="31" y="5"/>
                        </a:cubicBezTo>
                        <a:cubicBezTo>
                          <a:pt x="31" y="5"/>
                          <a:pt x="31" y="5"/>
                          <a:pt x="31" y="5"/>
                        </a:cubicBezTo>
                        <a:cubicBezTo>
                          <a:pt x="31" y="5"/>
                          <a:pt x="32" y="4"/>
                          <a:pt x="32" y="3"/>
                        </a:cubicBezTo>
                        <a:cubicBezTo>
                          <a:pt x="32" y="3"/>
                          <a:pt x="32" y="3"/>
                          <a:pt x="32" y="3"/>
                        </a:cubicBezTo>
                        <a:cubicBezTo>
                          <a:pt x="32" y="3"/>
                          <a:pt x="32" y="3"/>
                          <a:pt x="32" y="3"/>
                        </a:cubicBezTo>
                        <a:cubicBezTo>
                          <a:pt x="32" y="3"/>
                          <a:pt x="32" y="3"/>
                          <a:pt x="32" y="3"/>
                        </a:cubicBezTo>
                        <a:cubicBezTo>
                          <a:pt x="32" y="3"/>
                          <a:pt x="32" y="3"/>
                          <a:pt x="32" y="3"/>
                        </a:cubicBezTo>
                        <a:cubicBezTo>
                          <a:pt x="32" y="3"/>
                          <a:pt x="33" y="3"/>
                          <a:pt x="33" y="3"/>
                        </a:cubicBezTo>
                        <a:cubicBezTo>
                          <a:pt x="33" y="3"/>
                          <a:pt x="33" y="3"/>
                          <a:pt x="34" y="2"/>
                        </a:cubicBezTo>
                        <a:cubicBezTo>
                          <a:pt x="34" y="2"/>
                          <a:pt x="34" y="2"/>
                          <a:pt x="34" y="2"/>
                        </a:cubicBezTo>
                        <a:cubicBezTo>
                          <a:pt x="34" y="3"/>
                          <a:pt x="33" y="4"/>
                          <a:pt x="33" y="5"/>
                        </a:cubicBezTo>
                        <a:cubicBezTo>
                          <a:pt x="33" y="5"/>
                          <a:pt x="33" y="5"/>
                          <a:pt x="33" y="6"/>
                        </a:cubicBezTo>
                        <a:cubicBezTo>
                          <a:pt x="33" y="6"/>
                          <a:pt x="33" y="6"/>
                          <a:pt x="33" y="6"/>
                        </a:cubicBezTo>
                        <a:cubicBezTo>
                          <a:pt x="33" y="5"/>
                          <a:pt x="33" y="5"/>
                          <a:pt x="33" y="5"/>
                        </a:cubicBezTo>
                        <a:cubicBezTo>
                          <a:pt x="33" y="4"/>
                          <a:pt x="33" y="4"/>
                          <a:pt x="34" y="4"/>
                        </a:cubicBezTo>
                        <a:cubicBezTo>
                          <a:pt x="34" y="4"/>
                          <a:pt x="34" y="4"/>
                          <a:pt x="34" y="4"/>
                        </a:cubicBezTo>
                        <a:cubicBezTo>
                          <a:pt x="34" y="4"/>
                          <a:pt x="34" y="4"/>
                          <a:pt x="34" y="4"/>
                        </a:cubicBezTo>
                        <a:cubicBezTo>
                          <a:pt x="34" y="4"/>
                          <a:pt x="34" y="4"/>
                          <a:pt x="34" y="4"/>
                        </a:cubicBezTo>
                        <a:cubicBezTo>
                          <a:pt x="34" y="4"/>
                          <a:pt x="34" y="4"/>
                          <a:pt x="34" y="4"/>
                        </a:cubicBezTo>
                        <a:cubicBezTo>
                          <a:pt x="34" y="4"/>
                          <a:pt x="34" y="4"/>
                          <a:pt x="34" y="3"/>
                        </a:cubicBezTo>
                        <a:cubicBezTo>
                          <a:pt x="34" y="4"/>
                          <a:pt x="34" y="4"/>
                          <a:pt x="34" y="4"/>
                        </a:cubicBezTo>
                        <a:cubicBezTo>
                          <a:pt x="34" y="4"/>
                          <a:pt x="34" y="4"/>
                          <a:pt x="34" y="4"/>
                        </a:cubicBezTo>
                        <a:cubicBezTo>
                          <a:pt x="34" y="4"/>
                          <a:pt x="34" y="4"/>
                          <a:pt x="34" y="3"/>
                        </a:cubicBezTo>
                        <a:cubicBezTo>
                          <a:pt x="34" y="3"/>
                          <a:pt x="34" y="3"/>
                          <a:pt x="34" y="3"/>
                        </a:cubicBezTo>
                        <a:cubicBezTo>
                          <a:pt x="34" y="4"/>
                          <a:pt x="33" y="4"/>
                          <a:pt x="33" y="4"/>
                        </a:cubicBezTo>
                        <a:cubicBezTo>
                          <a:pt x="33" y="4"/>
                          <a:pt x="34" y="3"/>
                          <a:pt x="34" y="2"/>
                        </a:cubicBezTo>
                        <a:cubicBezTo>
                          <a:pt x="34" y="2"/>
                          <a:pt x="34" y="2"/>
                          <a:pt x="34" y="2"/>
                        </a:cubicBezTo>
                        <a:cubicBezTo>
                          <a:pt x="33" y="3"/>
                          <a:pt x="32" y="3"/>
                          <a:pt x="32" y="4"/>
                        </a:cubicBezTo>
                        <a:cubicBezTo>
                          <a:pt x="33" y="3"/>
                          <a:pt x="33" y="2"/>
                          <a:pt x="33" y="1"/>
                        </a:cubicBezTo>
                        <a:cubicBezTo>
                          <a:pt x="33" y="1"/>
                          <a:pt x="33" y="1"/>
                          <a:pt x="33" y="1"/>
                        </a:cubicBezTo>
                        <a:cubicBezTo>
                          <a:pt x="33" y="1"/>
                          <a:pt x="33" y="1"/>
                          <a:pt x="32" y="1"/>
                        </a:cubicBezTo>
                        <a:cubicBezTo>
                          <a:pt x="33" y="1"/>
                          <a:pt x="33" y="0"/>
                          <a:pt x="33" y="0"/>
                        </a:cubicBezTo>
                        <a:cubicBezTo>
                          <a:pt x="33" y="0"/>
                          <a:pt x="33" y="0"/>
                          <a:pt x="33" y="0"/>
                        </a:cubicBezTo>
                        <a:cubicBezTo>
                          <a:pt x="32" y="0"/>
                          <a:pt x="31" y="1"/>
                          <a:pt x="31" y="1"/>
                        </a:cubicBezTo>
                        <a:cubicBezTo>
                          <a:pt x="31" y="1"/>
                          <a:pt x="31" y="0"/>
                          <a:pt x="31" y="0"/>
                        </a:cubicBezTo>
                        <a:cubicBezTo>
                          <a:pt x="31" y="0"/>
                          <a:pt x="31" y="0"/>
                          <a:pt x="31" y="0"/>
                        </a:cubicBezTo>
                        <a:cubicBezTo>
                          <a:pt x="30" y="0"/>
                          <a:pt x="29" y="1"/>
                          <a:pt x="29" y="2"/>
                        </a:cubicBezTo>
                        <a:cubicBezTo>
                          <a:pt x="29" y="1"/>
                          <a:pt x="29" y="1"/>
                          <a:pt x="29" y="0"/>
                        </a:cubicBezTo>
                        <a:cubicBezTo>
                          <a:pt x="29" y="0"/>
                          <a:pt x="29" y="0"/>
                          <a:pt x="29" y="0"/>
                        </a:cubicBezTo>
                        <a:cubicBezTo>
                          <a:pt x="29" y="1"/>
                          <a:pt x="29" y="1"/>
                          <a:pt x="28" y="1"/>
                        </a:cubicBezTo>
                        <a:cubicBezTo>
                          <a:pt x="28" y="1"/>
                          <a:pt x="29" y="0"/>
                          <a:pt x="29" y="0"/>
                        </a:cubicBezTo>
                        <a:cubicBezTo>
                          <a:pt x="29" y="0"/>
                          <a:pt x="29" y="0"/>
                          <a:pt x="29" y="0"/>
                        </a:cubicBezTo>
                        <a:cubicBezTo>
                          <a:pt x="29" y="0"/>
                          <a:pt x="29" y="0"/>
                          <a:pt x="29"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9" name="Freeform 500"/>
                  <p:cNvSpPr>
                    <a:spLocks noEditPoints="1"/>
                  </p:cNvSpPr>
                  <p:nvPr/>
                </p:nvSpPr>
                <p:spPr bwMode="auto">
                  <a:xfrm>
                    <a:off x="823913" y="2454276"/>
                    <a:ext cx="6350" cy="9525"/>
                  </a:xfrm>
                  <a:custGeom>
                    <a:avLst/>
                    <a:gdLst>
                      <a:gd name="T0" fmla="*/ 5 w 6"/>
                      <a:gd name="T1" fmla="*/ 6 h 9"/>
                      <a:gd name="T2" fmla="*/ 5 w 6"/>
                      <a:gd name="T3" fmla="*/ 6 h 9"/>
                      <a:gd name="T4" fmla="*/ 1 w 6"/>
                      <a:gd name="T5" fmla="*/ 7 h 9"/>
                      <a:gd name="T6" fmla="*/ 1 w 6"/>
                      <a:gd name="T7" fmla="*/ 7 h 9"/>
                      <a:gd name="T8" fmla="*/ 3 w 6"/>
                      <a:gd name="T9" fmla="*/ 8 h 9"/>
                      <a:gd name="T10" fmla="*/ 3 w 6"/>
                      <a:gd name="T11" fmla="*/ 8 h 9"/>
                      <a:gd name="T12" fmla="*/ 4 w 6"/>
                      <a:gd name="T13" fmla="*/ 8 h 9"/>
                      <a:gd name="T14" fmla="*/ 3 w 6"/>
                      <a:gd name="T15" fmla="*/ 7 h 9"/>
                      <a:gd name="T16" fmla="*/ 3 w 6"/>
                      <a:gd name="T17" fmla="*/ 7 h 9"/>
                      <a:gd name="T18" fmla="*/ 0 w 6"/>
                      <a:gd name="T19" fmla="*/ 6 h 9"/>
                      <a:gd name="T20" fmla="*/ 6 w 6"/>
                      <a:gd name="T21" fmla="*/ 4 h 9"/>
                      <a:gd name="T22" fmla="*/ 6 w 6"/>
                      <a:gd name="T23" fmla="*/ 4 h 9"/>
                      <a:gd name="T24" fmla="*/ 5 w 6"/>
                      <a:gd name="T25" fmla="*/ 6 h 9"/>
                      <a:gd name="T26" fmla="*/ 5 w 6"/>
                      <a:gd name="T27" fmla="*/ 6 h 9"/>
                      <a:gd name="T28" fmla="*/ 5 w 6"/>
                      <a:gd name="T29" fmla="*/ 6 h 9"/>
                      <a:gd name="T30" fmla="*/ 2 w 6"/>
                      <a:gd name="T31" fmla="*/ 0 h 9"/>
                      <a:gd name="T32" fmla="*/ 0 w 6"/>
                      <a:gd name="T33" fmla="*/ 6 h 9"/>
                      <a:gd name="T34" fmla="*/ 2 w 6"/>
                      <a:gd name="T35" fmla="*/ 3 h 9"/>
                      <a:gd name="T36" fmla="*/ 1 w 6"/>
                      <a:gd name="T37" fmla="*/ 9 h 9"/>
                      <a:gd name="T38" fmla="*/ 3 w 6"/>
                      <a:gd name="T39" fmla="*/ 6 h 9"/>
                      <a:gd name="T40" fmla="*/ 3 w 6"/>
                      <a:gd name="T41" fmla="*/ 9 h 9"/>
                      <a:gd name="T42" fmla="*/ 4 w 6"/>
                      <a:gd name="T43" fmla="*/ 9 h 9"/>
                      <a:gd name="T44" fmla="*/ 4 w 6"/>
                      <a:gd name="T45" fmla="*/ 8 h 9"/>
                      <a:gd name="T46" fmla="*/ 6 w 6"/>
                      <a:gd name="T47" fmla="*/ 3 h 9"/>
                      <a:gd name="T48" fmla="*/ 5 w 6"/>
                      <a:gd name="T49" fmla="*/ 6 h 9"/>
                      <a:gd name="T50" fmla="*/ 3 w 6"/>
                      <a:gd name="T51" fmla="*/ 9 h 9"/>
                      <a:gd name="T52" fmla="*/ 3 w 6"/>
                      <a:gd name="T53" fmla="*/ 8 h 9"/>
                      <a:gd name="T54" fmla="*/ 3 w 6"/>
                      <a:gd name="T55" fmla="*/ 8 h 9"/>
                      <a:gd name="T56" fmla="*/ 3 w 6"/>
                      <a:gd name="T57" fmla="*/ 8 h 9"/>
                      <a:gd name="T58" fmla="*/ 3 w 6"/>
                      <a:gd name="T59" fmla="*/ 6 h 9"/>
                      <a:gd name="T60" fmla="*/ 3 w 6"/>
                      <a:gd name="T61" fmla="*/ 6 h 9"/>
                      <a:gd name="T62" fmla="*/ 4 w 6"/>
                      <a:gd name="T63" fmla="*/ 4 h 9"/>
                      <a:gd name="T64" fmla="*/ 2 w 6"/>
                      <a:gd name="T65" fmla="*/ 8 h 9"/>
                      <a:gd name="T66" fmla="*/ 1 w 6"/>
                      <a:gd name="T67" fmla="*/ 8 h 9"/>
                      <a:gd name="T68" fmla="*/ 1 w 6"/>
                      <a:gd name="T69" fmla="*/ 7 h 9"/>
                      <a:gd name="T70" fmla="*/ 1 w 6"/>
                      <a:gd name="T71" fmla="*/ 7 h 9"/>
                      <a:gd name="T72" fmla="*/ 2 w 6"/>
                      <a:gd name="T73" fmla="*/ 5 h 9"/>
                      <a:gd name="T74" fmla="*/ 3 w 6"/>
                      <a:gd name="T75" fmla="*/ 2 h 9"/>
                      <a:gd name="T76" fmla="*/ 0 w 6"/>
                      <a:gd name="T77" fmla="*/ 6 h 9"/>
                      <a:gd name="T78" fmla="*/ 0 w 6"/>
                      <a:gd name="T79" fmla="*/ 5 h 9"/>
                      <a:gd name="T80" fmla="*/ 1 w 6"/>
                      <a:gd name="T81" fmla="*/ 2 h 9"/>
                      <a:gd name="T82" fmla="*/ 2 w 6"/>
                      <a:gd name="T83" fmla="*/ 0 h 9"/>
                      <a:gd name="T84" fmla="*/ 2 w 6"/>
                      <a:gd name="T85"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 h="9">
                        <a:moveTo>
                          <a:pt x="5" y="6"/>
                        </a:moveTo>
                        <a:cubicBezTo>
                          <a:pt x="5" y="6"/>
                          <a:pt x="5" y="6"/>
                          <a:pt x="5" y="6"/>
                        </a:cubicBezTo>
                        <a:cubicBezTo>
                          <a:pt x="5" y="6"/>
                          <a:pt x="5" y="6"/>
                          <a:pt x="5" y="6"/>
                        </a:cubicBezTo>
                        <a:cubicBezTo>
                          <a:pt x="5" y="6"/>
                          <a:pt x="5" y="6"/>
                          <a:pt x="5" y="6"/>
                        </a:cubicBezTo>
                        <a:moveTo>
                          <a:pt x="1" y="7"/>
                        </a:moveTo>
                        <a:cubicBezTo>
                          <a:pt x="1" y="7"/>
                          <a:pt x="1" y="7"/>
                          <a:pt x="1" y="7"/>
                        </a:cubicBezTo>
                        <a:cubicBezTo>
                          <a:pt x="1" y="7"/>
                          <a:pt x="1" y="7"/>
                          <a:pt x="1" y="7"/>
                        </a:cubicBezTo>
                        <a:cubicBezTo>
                          <a:pt x="1" y="7"/>
                          <a:pt x="1" y="7"/>
                          <a:pt x="1" y="7"/>
                        </a:cubicBezTo>
                        <a:moveTo>
                          <a:pt x="3" y="8"/>
                        </a:moveTo>
                        <a:cubicBezTo>
                          <a:pt x="3" y="8"/>
                          <a:pt x="3" y="8"/>
                          <a:pt x="3" y="8"/>
                        </a:cubicBezTo>
                        <a:cubicBezTo>
                          <a:pt x="3" y="8"/>
                          <a:pt x="3" y="8"/>
                          <a:pt x="3" y="8"/>
                        </a:cubicBezTo>
                        <a:cubicBezTo>
                          <a:pt x="3" y="8"/>
                          <a:pt x="3" y="8"/>
                          <a:pt x="3" y="8"/>
                        </a:cubicBezTo>
                        <a:moveTo>
                          <a:pt x="4" y="8"/>
                        </a:moveTo>
                        <a:cubicBezTo>
                          <a:pt x="4" y="8"/>
                          <a:pt x="4" y="8"/>
                          <a:pt x="4" y="8"/>
                        </a:cubicBezTo>
                        <a:cubicBezTo>
                          <a:pt x="4" y="8"/>
                          <a:pt x="4" y="8"/>
                          <a:pt x="4" y="8"/>
                        </a:cubicBezTo>
                        <a:moveTo>
                          <a:pt x="3" y="7"/>
                        </a:moveTo>
                        <a:cubicBezTo>
                          <a:pt x="3" y="7"/>
                          <a:pt x="3" y="7"/>
                          <a:pt x="3" y="7"/>
                        </a:cubicBezTo>
                        <a:cubicBezTo>
                          <a:pt x="3" y="7"/>
                          <a:pt x="3" y="7"/>
                          <a:pt x="3" y="7"/>
                        </a:cubicBezTo>
                        <a:moveTo>
                          <a:pt x="0" y="6"/>
                        </a:moveTo>
                        <a:cubicBezTo>
                          <a:pt x="0" y="6"/>
                          <a:pt x="0" y="6"/>
                          <a:pt x="0" y="6"/>
                        </a:cubicBezTo>
                        <a:cubicBezTo>
                          <a:pt x="0" y="6"/>
                          <a:pt x="0" y="6"/>
                          <a:pt x="0" y="6"/>
                        </a:cubicBezTo>
                        <a:moveTo>
                          <a:pt x="6" y="4"/>
                        </a:moveTo>
                        <a:cubicBezTo>
                          <a:pt x="6" y="4"/>
                          <a:pt x="6" y="4"/>
                          <a:pt x="6" y="4"/>
                        </a:cubicBezTo>
                        <a:cubicBezTo>
                          <a:pt x="6" y="4"/>
                          <a:pt x="6" y="4"/>
                          <a:pt x="6" y="4"/>
                        </a:cubicBezTo>
                        <a:cubicBezTo>
                          <a:pt x="5" y="5"/>
                          <a:pt x="5" y="5"/>
                          <a:pt x="4"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5"/>
                          <a:pt x="5" y="4"/>
                          <a:pt x="6" y="4"/>
                        </a:cubicBezTo>
                        <a:moveTo>
                          <a:pt x="2" y="0"/>
                        </a:moveTo>
                        <a:cubicBezTo>
                          <a:pt x="1" y="1"/>
                          <a:pt x="1" y="2"/>
                          <a:pt x="0" y="3"/>
                        </a:cubicBezTo>
                        <a:cubicBezTo>
                          <a:pt x="0" y="4"/>
                          <a:pt x="0" y="5"/>
                          <a:pt x="0" y="6"/>
                        </a:cubicBezTo>
                        <a:cubicBezTo>
                          <a:pt x="0" y="6"/>
                          <a:pt x="0" y="6"/>
                          <a:pt x="0" y="6"/>
                        </a:cubicBezTo>
                        <a:cubicBezTo>
                          <a:pt x="1" y="5"/>
                          <a:pt x="2" y="4"/>
                          <a:pt x="2" y="3"/>
                        </a:cubicBezTo>
                        <a:cubicBezTo>
                          <a:pt x="2" y="4"/>
                          <a:pt x="2" y="5"/>
                          <a:pt x="1" y="6"/>
                        </a:cubicBezTo>
                        <a:cubicBezTo>
                          <a:pt x="1" y="7"/>
                          <a:pt x="0" y="8"/>
                          <a:pt x="1" y="9"/>
                        </a:cubicBezTo>
                        <a:cubicBezTo>
                          <a:pt x="1" y="9"/>
                          <a:pt x="1" y="9"/>
                          <a:pt x="1" y="9"/>
                        </a:cubicBezTo>
                        <a:cubicBezTo>
                          <a:pt x="2" y="8"/>
                          <a:pt x="2" y="7"/>
                          <a:pt x="3" y="6"/>
                        </a:cubicBezTo>
                        <a:cubicBezTo>
                          <a:pt x="3" y="7"/>
                          <a:pt x="2" y="8"/>
                          <a:pt x="3" y="9"/>
                        </a:cubicBezTo>
                        <a:cubicBezTo>
                          <a:pt x="3" y="9"/>
                          <a:pt x="3" y="9"/>
                          <a:pt x="3" y="9"/>
                        </a:cubicBezTo>
                        <a:cubicBezTo>
                          <a:pt x="3" y="8"/>
                          <a:pt x="4" y="7"/>
                          <a:pt x="4" y="7"/>
                        </a:cubicBezTo>
                        <a:cubicBezTo>
                          <a:pt x="4" y="7"/>
                          <a:pt x="4" y="8"/>
                          <a:pt x="4" y="9"/>
                        </a:cubicBezTo>
                        <a:cubicBezTo>
                          <a:pt x="4" y="9"/>
                          <a:pt x="4" y="9"/>
                          <a:pt x="4" y="9"/>
                        </a:cubicBezTo>
                        <a:cubicBezTo>
                          <a:pt x="4" y="8"/>
                          <a:pt x="4" y="8"/>
                          <a:pt x="4" y="8"/>
                        </a:cubicBezTo>
                        <a:cubicBezTo>
                          <a:pt x="4" y="7"/>
                          <a:pt x="4" y="7"/>
                          <a:pt x="4" y="7"/>
                        </a:cubicBezTo>
                        <a:cubicBezTo>
                          <a:pt x="5" y="5"/>
                          <a:pt x="6" y="4"/>
                          <a:pt x="6" y="3"/>
                        </a:cubicBezTo>
                        <a:cubicBezTo>
                          <a:pt x="6" y="3"/>
                          <a:pt x="6" y="3"/>
                          <a:pt x="6" y="3"/>
                        </a:cubicBezTo>
                        <a:cubicBezTo>
                          <a:pt x="6" y="4"/>
                          <a:pt x="5" y="5"/>
                          <a:pt x="5" y="6"/>
                        </a:cubicBezTo>
                        <a:cubicBezTo>
                          <a:pt x="4" y="6"/>
                          <a:pt x="4" y="6"/>
                          <a:pt x="4" y="6"/>
                        </a:cubicBezTo>
                        <a:cubicBezTo>
                          <a:pt x="4" y="7"/>
                          <a:pt x="3" y="8"/>
                          <a:pt x="3" y="9"/>
                        </a:cubicBezTo>
                        <a:cubicBezTo>
                          <a:pt x="3" y="9"/>
                          <a:pt x="3" y="9"/>
                          <a:pt x="3" y="9"/>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7"/>
                        </a:cubicBezTo>
                        <a:cubicBezTo>
                          <a:pt x="3" y="7"/>
                          <a:pt x="3" y="6"/>
                          <a:pt x="3" y="6"/>
                        </a:cubicBezTo>
                        <a:cubicBezTo>
                          <a:pt x="3" y="6"/>
                          <a:pt x="3" y="6"/>
                          <a:pt x="3" y="6"/>
                        </a:cubicBezTo>
                        <a:cubicBezTo>
                          <a:pt x="3" y="6"/>
                          <a:pt x="3" y="6"/>
                          <a:pt x="3" y="6"/>
                        </a:cubicBezTo>
                        <a:cubicBezTo>
                          <a:pt x="4" y="5"/>
                          <a:pt x="4" y="5"/>
                          <a:pt x="4" y="4"/>
                        </a:cubicBezTo>
                        <a:cubicBezTo>
                          <a:pt x="4" y="4"/>
                          <a:pt x="4" y="4"/>
                          <a:pt x="4" y="4"/>
                        </a:cubicBezTo>
                        <a:cubicBezTo>
                          <a:pt x="4" y="4"/>
                          <a:pt x="3" y="5"/>
                          <a:pt x="3" y="6"/>
                        </a:cubicBezTo>
                        <a:cubicBezTo>
                          <a:pt x="3" y="6"/>
                          <a:pt x="2" y="7"/>
                          <a:pt x="2" y="8"/>
                        </a:cubicBezTo>
                        <a:cubicBezTo>
                          <a:pt x="1" y="8"/>
                          <a:pt x="1" y="8"/>
                          <a:pt x="1" y="9"/>
                        </a:cubicBezTo>
                        <a:cubicBezTo>
                          <a:pt x="1" y="9"/>
                          <a:pt x="1" y="8"/>
                          <a:pt x="1" y="8"/>
                        </a:cubicBezTo>
                        <a:cubicBezTo>
                          <a:pt x="1" y="8"/>
                          <a:pt x="1" y="8"/>
                          <a:pt x="1" y="7"/>
                        </a:cubicBezTo>
                        <a:cubicBezTo>
                          <a:pt x="1" y="7"/>
                          <a:pt x="1" y="7"/>
                          <a:pt x="1" y="7"/>
                        </a:cubicBezTo>
                        <a:cubicBezTo>
                          <a:pt x="1" y="7"/>
                          <a:pt x="1" y="7"/>
                          <a:pt x="1" y="7"/>
                        </a:cubicBezTo>
                        <a:cubicBezTo>
                          <a:pt x="1" y="7"/>
                          <a:pt x="1" y="7"/>
                          <a:pt x="1" y="7"/>
                        </a:cubicBezTo>
                        <a:cubicBezTo>
                          <a:pt x="1" y="7"/>
                          <a:pt x="1" y="7"/>
                          <a:pt x="1" y="7"/>
                        </a:cubicBezTo>
                        <a:cubicBezTo>
                          <a:pt x="1" y="6"/>
                          <a:pt x="1" y="5"/>
                          <a:pt x="2" y="5"/>
                        </a:cubicBezTo>
                        <a:cubicBezTo>
                          <a:pt x="2" y="5"/>
                          <a:pt x="2" y="5"/>
                          <a:pt x="2" y="5"/>
                        </a:cubicBezTo>
                        <a:cubicBezTo>
                          <a:pt x="2" y="4"/>
                          <a:pt x="2" y="3"/>
                          <a:pt x="3" y="2"/>
                        </a:cubicBezTo>
                        <a:cubicBezTo>
                          <a:pt x="3" y="2"/>
                          <a:pt x="3" y="2"/>
                          <a:pt x="3" y="2"/>
                        </a:cubicBezTo>
                        <a:cubicBezTo>
                          <a:pt x="2" y="4"/>
                          <a:pt x="1" y="5"/>
                          <a:pt x="0" y="6"/>
                        </a:cubicBezTo>
                        <a:cubicBezTo>
                          <a:pt x="0" y="6"/>
                          <a:pt x="0" y="6"/>
                          <a:pt x="0" y="6"/>
                        </a:cubicBezTo>
                        <a:cubicBezTo>
                          <a:pt x="0" y="6"/>
                          <a:pt x="0" y="5"/>
                          <a:pt x="0" y="5"/>
                        </a:cubicBezTo>
                        <a:cubicBezTo>
                          <a:pt x="0" y="5"/>
                          <a:pt x="0" y="5"/>
                          <a:pt x="0" y="5"/>
                        </a:cubicBezTo>
                        <a:cubicBezTo>
                          <a:pt x="0" y="4"/>
                          <a:pt x="0" y="3"/>
                          <a:pt x="1" y="2"/>
                        </a:cubicBezTo>
                        <a:cubicBezTo>
                          <a:pt x="1" y="2"/>
                          <a:pt x="1" y="2"/>
                          <a:pt x="1" y="2"/>
                        </a:cubicBezTo>
                        <a:cubicBezTo>
                          <a:pt x="1" y="2"/>
                          <a:pt x="1" y="1"/>
                          <a:pt x="2" y="0"/>
                        </a:cubicBezTo>
                        <a:cubicBezTo>
                          <a:pt x="2" y="0"/>
                          <a:pt x="2"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0" name="Freeform 501"/>
                  <p:cNvSpPr>
                    <a:spLocks noEditPoints="1"/>
                  </p:cNvSpPr>
                  <p:nvPr/>
                </p:nvSpPr>
                <p:spPr bwMode="auto">
                  <a:xfrm>
                    <a:off x="822325" y="2454276"/>
                    <a:ext cx="34925" cy="31750"/>
                  </a:xfrm>
                  <a:custGeom>
                    <a:avLst/>
                    <a:gdLst>
                      <a:gd name="T0" fmla="*/ 25 w 34"/>
                      <a:gd name="T1" fmla="*/ 13 h 31"/>
                      <a:gd name="T2" fmla="*/ 25 w 34"/>
                      <a:gd name="T3" fmla="*/ 18 h 31"/>
                      <a:gd name="T4" fmla="*/ 16 w 34"/>
                      <a:gd name="T5" fmla="*/ 21 h 31"/>
                      <a:gd name="T6" fmla="*/ 11 w 34"/>
                      <a:gd name="T7" fmla="*/ 25 h 31"/>
                      <a:gd name="T8" fmla="*/ 4 w 34"/>
                      <a:gd name="T9" fmla="*/ 26 h 31"/>
                      <a:gd name="T10" fmla="*/ 5 w 34"/>
                      <a:gd name="T11" fmla="*/ 27 h 31"/>
                      <a:gd name="T12" fmla="*/ 2 w 34"/>
                      <a:gd name="T13" fmla="*/ 30 h 31"/>
                      <a:gd name="T14" fmla="*/ 4 w 34"/>
                      <a:gd name="T15" fmla="*/ 29 h 31"/>
                      <a:gd name="T16" fmla="*/ 1 w 34"/>
                      <a:gd name="T17" fmla="*/ 27 h 31"/>
                      <a:gd name="T18" fmla="*/ 31 w 34"/>
                      <a:gd name="T19" fmla="*/ 26 h 31"/>
                      <a:gd name="T20" fmla="*/ 1 w 34"/>
                      <a:gd name="T21" fmla="*/ 27 h 31"/>
                      <a:gd name="T22" fmla="*/ 6 w 34"/>
                      <a:gd name="T23" fmla="*/ 26 h 31"/>
                      <a:gd name="T24" fmla="*/ 4 w 34"/>
                      <a:gd name="T25" fmla="*/ 26 h 31"/>
                      <a:gd name="T26" fmla="*/ 11 w 34"/>
                      <a:gd name="T27" fmla="*/ 27 h 31"/>
                      <a:gd name="T28" fmla="*/ 5 w 34"/>
                      <a:gd name="T29" fmla="*/ 30 h 31"/>
                      <a:gd name="T30" fmla="*/ 3 w 34"/>
                      <a:gd name="T31" fmla="*/ 25 h 31"/>
                      <a:gd name="T32" fmla="*/ 18 w 34"/>
                      <a:gd name="T33" fmla="*/ 27 h 31"/>
                      <a:gd name="T34" fmla="*/ 13 w 34"/>
                      <a:gd name="T35" fmla="*/ 26 h 31"/>
                      <a:gd name="T36" fmla="*/ 30 w 34"/>
                      <a:gd name="T37" fmla="*/ 24 h 31"/>
                      <a:gd name="T38" fmla="*/ 15 w 34"/>
                      <a:gd name="T39" fmla="*/ 27 h 31"/>
                      <a:gd name="T40" fmla="*/ 13 w 34"/>
                      <a:gd name="T41" fmla="*/ 25 h 31"/>
                      <a:gd name="T42" fmla="*/ 13 w 34"/>
                      <a:gd name="T43" fmla="*/ 24 h 31"/>
                      <a:gd name="T44" fmla="*/ 17 w 34"/>
                      <a:gd name="T45" fmla="*/ 21 h 31"/>
                      <a:gd name="T46" fmla="*/ 13 w 34"/>
                      <a:gd name="T47" fmla="*/ 27 h 31"/>
                      <a:gd name="T48" fmla="*/ 17 w 34"/>
                      <a:gd name="T49" fmla="*/ 21 h 31"/>
                      <a:gd name="T50" fmla="*/ 18 w 34"/>
                      <a:gd name="T51" fmla="*/ 21 h 31"/>
                      <a:gd name="T52" fmla="*/ 16 w 34"/>
                      <a:gd name="T53" fmla="*/ 27 h 31"/>
                      <a:gd name="T54" fmla="*/ 19 w 34"/>
                      <a:gd name="T55" fmla="*/ 23 h 31"/>
                      <a:gd name="T56" fmla="*/ 19 w 34"/>
                      <a:gd name="T57" fmla="*/ 24 h 31"/>
                      <a:gd name="T58" fmla="*/ 27 w 34"/>
                      <a:gd name="T59" fmla="*/ 18 h 31"/>
                      <a:gd name="T60" fmla="*/ 21 w 34"/>
                      <a:gd name="T61" fmla="*/ 16 h 31"/>
                      <a:gd name="T62" fmla="*/ 18 w 34"/>
                      <a:gd name="T63" fmla="*/ 21 h 31"/>
                      <a:gd name="T64" fmla="*/ 23 w 34"/>
                      <a:gd name="T65" fmla="*/ 13 h 31"/>
                      <a:gd name="T66" fmla="*/ 24 w 34"/>
                      <a:gd name="T67" fmla="*/ 13 h 31"/>
                      <a:gd name="T68" fmla="*/ 14 w 34"/>
                      <a:gd name="T69" fmla="*/ 9 h 31"/>
                      <a:gd name="T70" fmla="*/ 8 w 34"/>
                      <a:gd name="T71" fmla="*/ 11 h 31"/>
                      <a:gd name="T72" fmla="*/ 12 w 34"/>
                      <a:gd name="T73" fmla="*/ 1 h 31"/>
                      <a:gd name="T74" fmla="*/ 9 w 34"/>
                      <a:gd name="T75" fmla="*/ 10 h 31"/>
                      <a:gd name="T76" fmla="*/ 9 w 34"/>
                      <a:gd name="T77" fmla="*/ 12 h 31"/>
                      <a:gd name="T78" fmla="*/ 14 w 34"/>
                      <a:gd name="T79" fmla="*/ 9 h 31"/>
                      <a:gd name="T80" fmla="*/ 15 w 34"/>
                      <a:gd name="T81" fmla="*/ 15 h 31"/>
                      <a:gd name="T82" fmla="*/ 16 w 34"/>
                      <a:gd name="T83" fmla="*/ 18 h 31"/>
                      <a:gd name="T84" fmla="*/ 20 w 34"/>
                      <a:gd name="T85" fmla="*/ 16 h 31"/>
                      <a:gd name="T86" fmla="*/ 19 w 34"/>
                      <a:gd name="T87" fmla="*/ 21 h 31"/>
                      <a:gd name="T88" fmla="*/ 11 w 34"/>
                      <a:gd name="T89" fmla="*/ 24 h 31"/>
                      <a:gd name="T90" fmla="*/ 3 w 34"/>
                      <a:gd name="T91" fmla="*/ 27 h 31"/>
                      <a:gd name="T92" fmla="*/ 0 w 34"/>
                      <a:gd name="T93" fmla="*/ 28 h 31"/>
                      <a:gd name="T94" fmla="*/ 5 w 34"/>
                      <a:gd name="T95" fmla="*/ 27 h 31"/>
                      <a:gd name="T96" fmla="*/ 6 w 34"/>
                      <a:gd name="T97" fmla="*/ 31 h 31"/>
                      <a:gd name="T98" fmla="*/ 10 w 34"/>
                      <a:gd name="T99" fmla="*/ 31 h 31"/>
                      <a:gd name="T100" fmla="*/ 15 w 34"/>
                      <a:gd name="T101" fmla="*/ 31 h 31"/>
                      <a:gd name="T102" fmla="*/ 23 w 34"/>
                      <a:gd name="T103" fmla="*/ 18 h 31"/>
                      <a:gd name="T104" fmla="*/ 19 w 34"/>
                      <a:gd name="T105" fmla="*/ 29 h 31"/>
                      <a:gd name="T106" fmla="*/ 23 w 34"/>
                      <a:gd name="T107" fmla="*/ 26 h 31"/>
                      <a:gd name="T108" fmla="*/ 29 w 34"/>
                      <a:gd name="T109" fmla="*/ 22 h 31"/>
                      <a:gd name="T110" fmla="*/ 32 w 34"/>
                      <a:gd name="T111" fmla="*/ 24 h 31"/>
                      <a:gd name="T112" fmla="*/ 33 w 34"/>
                      <a:gd name="T113" fmla="*/ 24 h 31"/>
                      <a:gd name="T114" fmla="*/ 31 w 34"/>
                      <a:gd name="T115" fmla="*/ 15 h 31"/>
                      <a:gd name="T116" fmla="*/ 23 w 34"/>
                      <a:gd name="T117" fmla="*/ 17 h 31"/>
                      <a:gd name="T118" fmla="*/ 18 w 34"/>
                      <a:gd name="T119" fmla="*/ 14 h 31"/>
                      <a:gd name="T120" fmla="*/ 12 w 34"/>
                      <a:gd name="T121" fmla="*/ 9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4" h="31">
                        <a:moveTo>
                          <a:pt x="11" y="1"/>
                        </a:moveTo>
                        <a:cubicBezTo>
                          <a:pt x="11" y="1"/>
                          <a:pt x="11" y="1"/>
                          <a:pt x="11" y="1"/>
                        </a:cubicBezTo>
                        <a:cubicBezTo>
                          <a:pt x="11" y="1"/>
                          <a:pt x="11" y="1"/>
                          <a:pt x="11" y="1"/>
                        </a:cubicBezTo>
                        <a:cubicBezTo>
                          <a:pt x="11" y="1"/>
                          <a:pt x="11" y="1"/>
                          <a:pt x="11" y="1"/>
                        </a:cubicBezTo>
                        <a:moveTo>
                          <a:pt x="10" y="10"/>
                        </a:moveTo>
                        <a:cubicBezTo>
                          <a:pt x="10" y="10"/>
                          <a:pt x="10" y="10"/>
                          <a:pt x="10" y="10"/>
                        </a:cubicBezTo>
                        <a:cubicBezTo>
                          <a:pt x="10" y="10"/>
                          <a:pt x="10" y="10"/>
                          <a:pt x="10" y="10"/>
                        </a:cubicBezTo>
                        <a:cubicBezTo>
                          <a:pt x="10" y="10"/>
                          <a:pt x="10" y="10"/>
                          <a:pt x="10" y="10"/>
                        </a:cubicBezTo>
                        <a:moveTo>
                          <a:pt x="12" y="10"/>
                        </a:moveTo>
                        <a:cubicBezTo>
                          <a:pt x="12" y="10"/>
                          <a:pt x="12" y="10"/>
                          <a:pt x="12" y="10"/>
                        </a:cubicBezTo>
                        <a:cubicBezTo>
                          <a:pt x="12" y="10"/>
                          <a:pt x="12" y="10"/>
                          <a:pt x="12" y="10"/>
                        </a:cubicBezTo>
                        <a:cubicBezTo>
                          <a:pt x="12" y="10"/>
                          <a:pt x="12" y="10"/>
                          <a:pt x="12" y="10"/>
                        </a:cubicBezTo>
                        <a:moveTo>
                          <a:pt x="25" y="13"/>
                        </a:moveTo>
                        <a:cubicBezTo>
                          <a:pt x="25" y="13"/>
                          <a:pt x="25" y="13"/>
                          <a:pt x="25" y="13"/>
                        </a:cubicBezTo>
                        <a:cubicBezTo>
                          <a:pt x="25" y="13"/>
                          <a:pt x="25" y="13"/>
                          <a:pt x="25" y="13"/>
                        </a:cubicBezTo>
                        <a:cubicBezTo>
                          <a:pt x="25" y="13"/>
                          <a:pt x="25" y="13"/>
                          <a:pt x="25" y="13"/>
                        </a:cubicBezTo>
                        <a:moveTo>
                          <a:pt x="20" y="13"/>
                        </a:moveTo>
                        <a:cubicBezTo>
                          <a:pt x="20" y="13"/>
                          <a:pt x="20" y="13"/>
                          <a:pt x="20" y="13"/>
                        </a:cubicBezTo>
                        <a:cubicBezTo>
                          <a:pt x="20" y="13"/>
                          <a:pt x="20" y="13"/>
                          <a:pt x="20" y="13"/>
                        </a:cubicBezTo>
                        <a:cubicBezTo>
                          <a:pt x="20" y="13"/>
                          <a:pt x="20" y="13"/>
                          <a:pt x="20" y="13"/>
                        </a:cubicBezTo>
                        <a:moveTo>
                          <a:pt x="22" y="15"/>
                        </a:moveTo>
                        <a:cubicBezTo>
                          <a:pt x="22" y="15"/>
                          <a:pt x="22" y="15"/>
                          <a:pt x="22" y="15"/>
                        </a:cubicBezTo>
                        <a:cubicBezTo>
                          <a:pt x="22" y="15"/>
                          <a:pt x="22" y="15"/>
                          <a:pt x="22" y="15"/>
                        </a:cubicBezTo>
                        <a:moveTo>
                          <a:pt x="24" y="17"/>
                        </a:moveTo>
                        <a:cubicBezTo>
                          <a:pt x="24" y="17"/>
                          <a:pt x="24" y="17"/>
                          <a:pt x="24" y="17"/>
                        </a:cubicBezTo>
                        <a:cubicBezTo>
                          <a:pt x="24" y="17"/>
                          <a:pt x="24" y="17"/>
                          <a:pt x="24" y="17"/>
                        </a:cubicBezTo>
                        <a:cubicBezTo>
                          <a:pt x="24" y="17"/>
                          <a:pt x="24" y="17"/>
                          <a:pt x="24" y="17"/>
                        </a:cubicBezTo>
                        <a:moveTo>
                          <a:pt x="25" y="18"/>
                        </a:moveTo>
                        <a:cubicBezTo>
                          <a:pt x="25" y="18"/>
                          <a:pt x="25" y="18"/>
                          <a:pt x="25" y="18"/>
                        </a:cubicBezTo>
                        <a:cubicBezTo>
                          <a:pt x="25" y="18"/>
                          <a:pt x="25" y="18"/>
                          <a:pt x="25" y="18"/>
                        </a:cubicBezTo>
                        <a:moveTo>
                          <a:pt x="21" y="18"/>
                        </a:moveTo>
                        <a:cubicBezTo>
                          <a:pt x="21" y="18"/>
                          <a:pt x="21" y="18"/>
                          <a:pt x="21" y="18"/>
                        </a:cubicBezTo>
                        <a:cubicBezTo>
                          <a:pt x="21" y="18"/>
                          <a:pt x="21" y="18"/>
                          <a:pt x="21" y="18"/>
                        </a:cubicBezTo>
                        <a:cubicBezTo>
                          <a:pt x="21" y="18"/>
                          <a:pt x="21" y="18"/>
                          <a:pt x="21" y="18"/>
                        </a:cubicBezTo>
                        <a:moveTo>
                          <a:pt x="18" y="19"/>
                        </a:moveTo>
                        <a:cubicBezTo>
                          <a:pt x="18" y="19"/>
                          <a:pt x="18" y="19"/>
                          <a:pt x="18" y="19"/>
                        </a:cubicBezTo>
                        <a:cubicBezTo>
                          <a:pt x="18" y="19"/>
                          <a:pt x="18" y="19"/>
                          <a:pt x="18" y="19"/>
                        </a:cubicBezTo>
                        <a:moveTo>
                          <a:pt x="17" y="21"/>
                        </a:moveTo>
                        <a:cubicBezTo>
                          <a:pt x="17" y="21"/>
                          <a:pt x="17" y="21"/>
                          <a:pt x="17" y="21"/>
                        </a:cubicBezTo>
                        <a:cubicBezTo>
                          <a:pt x="17" y="21"/>
                          <a:pt x="17" y="21"/>
                          <a:pt x="17" y="21"/>
                        </a:cubicBezTo>
                        <a:moveTo>
                          <a:pt x="16" y="21"/>
                        </a:moveTo>
                        <a:cubicBezTo>
                          <a:pt x="16" y="21"/>
                          <a:pt x="16" y="21"/>
                          <a:pt x="16" y="21"/>
                        </a:cubicBezTo>
                        <a:cubicBezTo>
                          <a:pt x="16" y="21"/>
                          <a:pt x="16" y="21"/>
                          <a:pt x="16" y="21"/>
                        </a:cubicBezTo>
                        <a:cubicBezTo>
                          <a:pt x="16" y="21"/>
                          <a:pt x="16" y="21"/>
                          <a:pt x="16" y="21"/>
                        </a:cubicBezTo>
                        <a:moveTo>
                          <a:pt x="29" y="22"/>
                        </a:moveTo>
                        <a:cubicBezTo>
                          <a:pt x="29" y="22"/>
                          <a:pt x="29" y="22"/>
                          <a:pt x="29" y="22"/>
                        </a:cubicBezTo>
                        <a:cubicBezTo>
                          <a:pt x="29" y="22"/>
                          <a:pt x="29" y="22"/>
                          <a:pt x="29" y="22"/>
                        </a:cubicBezTo>
                        <a:moveTo>
                          <a:pt x="2" y="25"/>
                        </a:moveTo>
                        <a:cubicBezTo>
                          <a:pt x="2" y="25"/>
                          <a:pt x="2" y="25"/>
                          <a:pt x="2" y="25"/>
                        </a:cubicBezTo>
                        <a:cubicBezTo>
                          <a:pt x="2" y="25"/>
                          <a:pt x="2" y="25"/>
                          <a:pt x="2" y="25"/>
                        </a:cubicBezTo>
                        <a:cubicBezTo>
                          <a:pt x="2" y="25"/>
                          <a:pt x="2" y="25"/>
                          <a:pt x="2" y="25"/>
                        </a:cubicBezTo>
                        <a:moveTo>
                          <a:pt x="5" y="25"/>
                        </a:moveTo>
                        <a:cubicBezTo>
                          <a:pt x="5" y="25"/>
                          <a:pt x="5" y="25"/>
                          <a:pt x="5" y="25"/>
                        </a:cubicBezTo>
                        <a:cubicBezTo>
                          <a:pt x="5" y="25"/>
                          <a:pt x="5" y="25"/>
                          <a:pt x="5" y="25"/>
                        </a:cubicBezTo>
                        <a:cubicBezTo>
                          <a:pt x="5" y="25"/>
                          <a:pt x="5" y="25"/>
                          <a:pt x="5" y="25"/>
                        </a:cubicBezTo>
                        <a:moveTo>
                          <a:pt x="11" y="25"/>
                        </a:moveTo>
                        <a:cubicBezTo>
                          <a:pt x="11" y="25"/>
                          <a:pt x="11" y="25"/>
                          <a:pt x="11" y="25"/>
                        </a:cubicBezTo>
                        <a:cubicBezTo>
                          <a:pt x="11" y="25"/>
                          <a:pt x="11" y="25"/>
                          <a:pt x="11" y="25"/>
                        </a:cubicBezTo>
                        <a:cubicBezTo>
                          <a:pt x="11" y="25"/>
                          <a:pt x="11" y="25"/>
                          <a:pt x="11" y="25"/>
                        </a:cubicBezTo>
                        <a:moveTo>
                          <a:pt x="8" y="25"/>
                        </a:moveTo>
                        <a:cubicBezTo>
                          <a:pt x="8" y="25"/>
                          <a:pt x="8" y="25"/>
                          <a:pt x="8" y="25"/>
                        </a:cubicBezTo>
                        <a:cubicBezTo>
                          <a:pt x="8" y="25"/>
                          <a:pt x="8" y="25"/>
                          <a:pt x="8" y="25"/>
                        </a:cubicBezTo>
                        <a:cubicBezTo>
                          <a:pt x="8" y="25"/>
                          <a:pt x="8" y="25"/>
                          <a:pt x="8" y="25"/>
                        </a:cubicBezTo>
                        <a:moveTo>
                          <a:pt x="3" y="25"/>
                        </a:moveTo>
                        <a:cubicBezTo>
                          <a:pt x="3" y="25"/>
                          <a:pt x="3" y="25"/>
                          <a:pt x="3" y="25"/>
                        </a:cubicBezTo>
                        <a:cubicBezTo>
                          <a:pt x="3" y="25"/>
                          <a:pt x="3" y="25"/>
                          <a:pt x="3" y="25"/>
                        </a:cubicBezTo>
                        <a:cubicBezTo>
                          <a:pt x="3" y="25"/>
                          <a:pt x="3" y="25"/>
                          <a:pt x="3" y="25"/>
                        </a:cubicBezTo>
                        <a:moveTo>
                          <a:pt x="4" y="26"/>
                        </a:moveTo>
                        <a:cubicBezTo>
                          <a:pt x="4" y="26"/>
                          <a:pt x="4" y="26"/>
                          <a:pt x="4" y="26"/>
                        </a:cubicBezTo>
                        <a:cubicBezTo>
                          <a:pt x="4" y="26"/>
                          <a:pt x="4" y="26"/>
                          <a:pt x="4" y="26"/>
                        </a:cubicBezTo>
                        <a:cubicBezTo>
                          <a:pt x="4" y="26"/>
                          <a:pt x="4" y="26"/>
                          <a:pt x="4" y="26"/>
                        </a:cubicBezTo>
                        <a:moveTo>
                          <a:pt x="13" y="27"/>
                        </a:moveTo>
                        <a:cubicBezTo>
                          <a:pt x="13" y="27"/>
                          <a:pt x="13" y="27"/>
                          <a:pt x="13" y="27"/>
                        </a:cubicBezTo>
                        <a:cubicBezTo>
                          <a:pt x="13" y="27"/>
                          <a:pt x="13" y="27"/>
                          <a:pt x="13" y="27"/>
                        </a:cubicBezTo>
                        <a:cubicBezTo>
                          <a:pt x="13" y="27"/>
                          <a:pt x="13" y="27"/>
                          <a:pt x="13" y="27"/>
                        </a:cubicBezTo>
                        <a:moveTo>
                          <a:pt x="18" y="27"/>
                        </a:moveTo>
                        <a:cubicBezTo>
                          <a:pt x="18" y="27"/>
                          <a:pt x="18" y="27"/>
                          <a:pt x="18" y="27"/>
                        </a:cubicBezTo>
                        <a:cubicBezTo>
                          <a:pt x="18" y="27"/>
                          <a:pt x="18" y="27"/>
                          <a:pt x="18" y="27"/>
                        </a:cubicBezTo>
                        <a:cubicBezTo>
                          <a:pt x="18" y="27"/>
                          <a:pt x="18" y="27"/>
                          <a:pt x="18" y="27"/>
                        </a:cubicBezTo>
                        <a:moveTo>
                          <a:pt x="14" y="27"/>
                        </a:moveTo>
                        <a:cubicBezTo>
                          <a:pt x="14" y="27"/>
                          <a:pt x="14" y="27"/>
                          <a:pt x="14" y="27"/>
                        </a:cubicBezTo>
                        <a:cubicBezTo>
                          <a:pt x="14" y="27"/>
                          <a:pt x="14" y="27"/>
                          <a:pt x="14" y="27"/>
                        </a:cubicBezTo>
                        <a:cubicBezTo>
                          <a:pt x="14" y="27"/>
                          <a:pt x="14" y="27"/>
                          <a:pt x="14" y="27"/>
                        </a:cubicBezTo>
                        <a:moveTo>
                          <a:pt x="5" y="27"/>
                        </a:moveTo>
                        <a:cubicBezTo>
                          <a:pt x="5" y="27"/>
                          <a:pt x="5" y="27"/>
                          <a:pt x="5" y="27"/>
                        </a:cubicBezTo>
                        <a:cubicBezTo>
                          <a:pt x="5" y="27"/>
                          <a:pt x="5" y="27"/>
                          <a:pt x="5" y="27"/>
                        </a:cubicBezTo>
                        <a:cubicBezTo>
                          <a:pt x="5" y="27"/>
                          <a:pt x="5" y="27"/>
                          <a:pt x="5" y="27"/>
                        </a:cubicBezTo>
                        <a:moveTo>
                          <a:pt x="3" y="27"/>
                        </a:moveTo>
                        <a:cubicBezTo>
                          <a:pt x="3" y="27"/>
                          <a:pt x="3" y="27"/>
                          <a:pt x="3" y="27"/>
                        </a:cubicBezTo>
                        <a:cubicBezTo>
                          <a:pt x="3" y="27"/>
                          <a:pt x="3" y="27"/>
                          <a:pt x="3" y="27"/>
                        </a:cubicBezTo>
                        <a:moveTo>
                          <a:pt x="8" y="28"/>
                        </a:moveTo>
                        <a:cubicBezTo>
                          <a:pt x="8" y="28"/>
                          <a:pt x="8" y="28"/>
                          <a:pt x="8" y="28"/>
                        </a:cubicBezTo>
                        <a:cubicBezTo>
                          <a:pt x="8" y="28"/>
                          <a:pt x="8" y="28"/>
                          <a:pt x="8" y="28"/>
                        </a:cubicBezTo>
                        <a:cubicBezTo>
                          <a:pt x="8" y="28"/>
                          <a:pt x="8" y="28"/>
                          <a:pt x="8" y="28"/>
                        </a:cubicBezTo>
                        <a:moveTo>
                          <a:pt x="4" y="29"/>
                        </a:moveTo>
                        <a:cubicBezTo>
                          <a:pt x="4" y="29"/>
                          <a:pt x="4" y="29"/>
                          <a:pt x="4" y="29"/>
                        </a:cubicBezTo>
                        <a:cubicBezTo>
                          <a:pt x="4" y="29"/>
                          <a:pt x="4" y="29"/>
                          <a:pt x="4" y="29"/>
                        </a:cubicBezTo>
                        <a:moveTo>
                          <a:pt x="2" y="30"/>
                        </a:moveTo>
                        <a:cubicBezTo>
                          <a:pt x="2" y="30"/>
                          <a:pt x="2" y="30"/>
                          <a:pt x="2" y="30"/>
                        </a:cubicBezTo>
                        <a:cubicBezTo>
                          <a:pt x="2" y="30"/>
                          <a:pt x="2" y="30"/>
                          <a:pt x="2" y="30"/>
                        </a:cubicBezTo>
                        <a:cubicBezTo>
                          <a:pt x="2" y="30"/>
                          <a:pt x="2" y="30"/>
                          <a:pt x="2" y="30"/>
                        </a:cubicBezTo>
                        <a:moveTo>
                          <a:pt x="10" y="30"/>
                        </a:moveTo>
                        <a:cubicBezTo>
                          <a:pt x="10" y="30"/>
                          <a:pt x="10" y="30"/>
                          <a:pt x="10" y="30"/>
                        </a:cubicBezTo>
                        <a:cubicBezTo>
                          <a:pt x="10" y="30"/>
                          <a:pt x="10" y="30"/>
                          <a:pt x="10" y="30"/>
                        </a:cubicBezTo>
                        <a:cubicBezTo>
                          <a:pt x="10" y="30"/>
                          <a:pt x="10" y="30"/>
                          <a:pt x="10" y="30"/>
                        </a:cubicBezTo>
                        <a:moveTo>
                          <a:pt x="12" y="29"/>
                        </a:moveTo>
                        <a:cubicBezTo>
                          <a:pt x="11" y="29"/>
                          <a:pt x="11" y="30"/>
                          <a:pt x="10" y="31"/>
                        </a:cubicBezTo>
                        <a:cubicBezTo>
                          <a:pt x="10" y="30"/>
                          <a:pt x="11" y="30"/>
                          <a:pt x="11" y="29"/>
                        </a:cubicBezTo>
                        <a:cubicBezTo>
                          <a:pt x="11" y="29"/>
                          <a:pt x="11" y="29"/>
                          <a:pt x="12" y="29"/>
                        </a:cubicBezTo>
                        <a:moveTo>
                          <a:pt x="5" y="28"/>
                        </a:moveTo>
                        <a:cubicBezTo>
                          <a:pt x="5" y="29"/>
                          <a:pt x="4" y="29"/>
                          <a:pt x="4" y="30"/>
                        </a:cubicBezTo>
                        <a:cubicBezTo>
                          <a:pt x="4" y="30"/>
                          <a:pt x="4" y="30"/>
                          <a:pt x="4" y="29"/>
                        </a:cubicBezTo>
                        <a:cubicBezTo>
                          <a:pt x="4" y="29"/>
                          <a:pt x="4" y="29"/>
                          <a:pt x="4" y="29"/>
                        </a:cubicBezTo>
                        <a:cubicBezTo>
                          <a:pt x="5" y="29"/>
                          <a:pt x="5" y="28"/>
                          <a:pt x="5" y="28"/>
                        </a:cubicBezTo>
                        <a:moveTo>
                          <a:pt x="15" y="27"/>
                        </a:moveTo>
                        <a:cubicBezTo>
                          <a:pt x="15" y="28"/>
                          <a:pt x="14" y="29"/>
                          <a:pt x="14" y="30"/>
                        </a:cubicBezTo>
                        <a:cubicBezTo>
                          <a:pt x="14" y="29"/>
                          <a:pt x="15" y="28"/>
                          <a:pt x="15" y="27"/>
                        </a:cubicBezTo>
                        <a:cubicBezTo>
                          <a:pt x="15" y="27"/>
                          <a:pt x="15" y="27"/>
                          <a:pt x="15" y="27"/>
                        </a:cubicBezTo>
                        <a:moveTo>
                          <a:pt x="10" y="27"/>
                        </a:moveTo>
                        <a:cubicBezTo>
                          <a:pt x="10" y="28"/>
                          <a:pt x="10" y="29"/>
                          <a:pt x="9" y="30"/>
                        </a:cubicBezTo>
                        <a:cubicBezTo>
                          <a:pt x="10" y="29"/>
                          <a:pt x="10" y="28"/>
                          <a:pt x="10" y="27"/>
                        </a:cubicBezTo>
                        <a:moveTo>
                          <a:pt x="1" y="26"/>
                        </a:moveTo>
                        <a:cubicBezTo>
                          <a:pt x="1" y="26"/>
                          <a:pt x="1" y="27"/>
                          <a:pt x="1" y="27"/>
                        </a:cubicBezTo>
                        <a:cubicBezTo>
                          <a:pt x="1" y="27"/>
                          <a:pt x="0" y="28"/>
                          <a:pt x="0" y="28"/>
                        </a:cubicBezTo>
                        <a:cubicBezTo>
                          <a:pt x="0" y="28"/>
                          <a:pt x="0" y="28"/>
                          <a:pt x="0" y="28"/>
                        </a:cubicBezTo>
                        <a:cubicBezTo>
                          <a:pt x="0" y="28"/>
                          <a:pt x="0" y="27"/>
                          <a:pt x="1" y="27"/>
                        </a:cubicBezTo>
                        <a:cubicBezTo>
                          <a:pt x="1" y="27"/>
                          <a:pt x="1" y="26"/>
                          <a:pt x="1" y="26"/>
                        </a:cubicBezTo>
                        <a:moveTo>
                          <a:pt x="6" y="26"/>
                        </a:moveTo>
                        <a:cubicBezTo>
                          <a:pt x="6" y="26"/>
                          <a:pt x="6" y="26"/>
                          <a:pt x="6" y="26"/>
                        </a:cubicBezTo>
                        <a:cubicBezTo>
                          <a:pt x="6" y="26"/>
                          <a:pt x="6" y="26"/>
                          <a:pt x="6" y="26"/>
                        </a:cubicBezTo>
                        <a:cubicBezTo>
                          <a:pt x="6" y="26"/>
                          <a:pt x="6" y="27"/>
                          <a:pt x="6" y="27"/>
                        </a:cubicBezTo>
                        <a:cubicBezTo>
                          <a:pt x="6" y="27"/>
                          <a:pt x="6" y="27"/>
                          <a:pt x="6" y="27"/>
                        </a:cubicBezTo>
                        <a:cubicBezTo>
                          <a:pt x="6" y="27"/>
                          <a:pt x="6" y="26"/>
                          <a:pt x="6" y="26"/>
                        </a:cubicBezTo>
                        <a:cubicBezTo>
                          <a:pt x="6" y="26"/>
                          <a:pt x="6" y="26"/>
                          <a:pt x="6" y="26"/>
                        </a:cubicBezTo>
                        <a:moveTo>
                          <a:pt x="6" y="26"/>
                        </a:moveTo>
                        <a:cubicBezTo>
                          <a:pt x="6" y="26"/>
                          <a:pt x="6" y="26"/>
                          <a:pt x="6" y="26"/>
                        </a:cubicBezTo>
                        <a:cubicBezTo>
                          <a:pt x="6" y="26"/>
                          <a:pt x="6" y="26"/>
                          <a:pt x="6" y="26"/>
                        </a:cubicBezTo>
                        <a:moveTo>
                          <a:pt x="31" y="26"/>
                        </a:moveTo>
                        <a:cubicBezTo>
                          <a:pt x="31" y="26"/>
                          <a:pt x="31" y="26"/>
                          <a:pt x="31" y="26"/>
                        </a:cubicBezTo>
                        <a:cubicBezTo>
                          <a:pt x="31" y="26"/>
                          <a:pt x="31" y="26"/>
                          <a:pt x="31" y="26"/>
                        </a:cubicBezTo>
                        <a:moveTo>
                          <a:pt x="3" y="26"/>
                        </a:moveTo>
                        <a:cubicBezTo>
                          <a:pt x="3" y="26"/>
                          <a:pt x="3" y="27"/>
                          <a:pt x="3" y="27"/>
                        </a:cubicBezTo>
                        <a:cubicBezTo>
                          <a:pt x="3" y="27"/>
                          <a:pt x="3" y="27"/>
                          <a:pt x="3" y="27"/>
                        </a:cubicBezTo>
                        <a:cubicBezTo>
                          <a:pt x="3" y="28"/>
                          <a:pt x="3" y="28"/>
                          <a:pt x="2" y="28"/>
                        </a:cubicBezTo>
                        <a:cubicBezTo>
                          <a:pt x="2" y="29"/>
                          <a:pt x="2" y="29"/>
                          <a:pt x="2" y="29"/>
                        </a:cubicBezTo>
                        <a:cubicBezTo>
                          <a:pt x="2" y="29"/>
                          <a:pt x="2" y="28"/>
                          <a:pt x="2" y="28"/>
                        </a:cubicBezTo>
                        <a:cubicBezTo>
                          <a:pt x="2" y="28"/>
                          <a:pt x="2" y="28"/>
                          <a:pt x="2" y="28"/>
                        </a:cubicBezTo>
                        <a:cubicBezTo>
                          <a:pt x="2" y="27"/>
                          <a:pt x="3" y="26"/>
                          <a:pt x="3" y="26"/>
                        </a:cubicBezTo>
                        <a:moveTo>
                          <a:pt x="1" y="26"/>
                        </a:moveTo>
                        <a:cubicBezTo>
                          <a:pt x="1" y="26"/>
                          <a:pt x="1" y="26"/>
                          <a:pt x="1" y="27"/>
                        </a:cubicBezTo>
                        <a:cubicBezTo>
                          <a:pt x="1" y="27"/>
                          <a:pt x="1" y="27"/>
                          <a:pt x="1" y="27"/>
                        </a:cubicBezTo>
                        <a:cubicBezTo>
                          <a:pt x="1" y="27"/>
                          <a:pt x="1" y="27"/>
                          <a:pt x="1" y="27"/>
                        </a:cubicBezTo>
                        <a:cubicBezTo>
                          <a:pt x="1" y="27"/>
                          <a:pt x="1" y="27"/>
                          <a:pt x="1" y="27"/>
                        </a:cubicBezTo>
                        <a:cubicBezTo>
                          <a:pt x="1" y="27"/>
                          <a:pt x="1" y="27"/>
                          <a:pt x="1" y="27"/>
                        </a:cubicBezTo>
                        <a:cubicBezTo>
                          <a:pt x="1" y="26"/>
                          <a:pt x="1" y="26"/>
                          <a:pt x="1" y="26"/>
                        </a:cubicBezTo>
                        <a:cubicBezTo>
                          <a:pt x="1" y="26"/>
                          <a:pt x="1" y="26"/>
                          <a:pt x="1" y="26"/>
                        </a:cubicBezTo>
                        <a:cubicBezTo>
                          <a:pt x="1" y="26"/>
                          <a:pt x="1" y="26"/>
                          <a:pt x="1" y="26"/>
                        </a:cubicBezTo>
                        <a:cubicBezTo>
                          <a:pt x="1" y="26"/>
                          <a:pt x="1" y="26"/>
                          <a:pt x="1" y="26"/>
                        </a:cubicBezTo>
                        <a:moveTo>
                          <a:pt x="3" y="25"/>
                        </a:moveTo>
                        <a:cubicBezTo>
                          <a:pt x="3" y="25"/>
                          <a:pt x="3" y="25"/>
                          <a:pt x="3" y="25"/>
                        </a:cubicBezTo>
                        <a:cubicBezTo>
                          <a:pt x="3" y="25"/>
                          <a:pt x="3" y="25"/>
                          <a:pt x="3" y="25"/>
                        </a:cubicBezTo>
                        <a:cubicBezTo>
                          <a:pt x="3" y="25"/>
                          <a:pt x="3" y="25"/>
                          <a:pt x="3" y="25"/>
                        </a:cubicBezTo>
                        <a:moveTo>
                          <a:pt x="2" y="25"/>
                        </a:moveTo>
                        <a:cubicBezTo>
                          <a:pt x="2" y="25"/>
                          <a:pt x="2" y="25"/>
                          <a:pt x="2" y="25"/>
                        </a:cubicBezTo>
                        <a:cubicBezTo>
                          <a:pt x="2" y="25"/>
                          <a:pt x="2" y="25"/>
                          <a:pt x="2" y="25"/>
                        </a:cubicBezTo>
                        <a:moveTo>
                          <a:pt x="6" y="25"/>
                        </a:moveTo>
                        <a:cubicBezTo>
                          <a:pt x="6" y="25"/>
                          <a:pt x="6" y="25"/>
                          <a:pt x="6" y="26"/>
                        </a:cubicBezTo>
                        <a:cubicBezTo>
                          <a:pt x="6" y="26"/>
                          <a:pt x="6" y="26"/>
                          <a:pt x="6" y="26"/>
                        </a:cubicBezTo>
                        <a:cubicBezTo>
                          <a:pt x="5" y="27"/>
                          <a:pt x="3" y="29"/>
                          <a:pt x="2" y="30"/>
                        </a:cubicBezTo>
                        <a:cubicBezTo>
                          <a:pt x="2" y="30"/>
                          <a:pt x="2" y="30"/>
                          <a:pt x="2" y="30"/>
                        </a:cubicBezTo>
                        <a:cubicBezTo>
                          <a:pt x="2" y="30"/>
                          <a:pt x="2" y="30"/>
                          <a:pt x="2" y="30"/>
                        </a:cubicBezTo>
                        <a:cubicBezTo>
                          <a:pt x="2" y="30"/>
                          <a:pt x="2" y="30"/>
                          <a:pt x="2" y="30"/>
                        </a:cubicBezTo>
                        <a:cubicBezTo>
                          <a:pt x="2" y="30"/>
                          <a:pt x="2" y="30"/>
                          <a:pt x="2" y="30"/>
                        </a:cubicBezTo>
                        <a:cubicBezTo>
                          <a:pt x="2" y="30"/>
                          <a:pt x="2" y="30"/>
                          <a:pt x="2" y="30"/>
                        </a:cubicBezTo>
                        <a:cubicBezTo>
                          <a:pt x="2" y="30"/>
                          <a:pt x="2" y="30"/>
                          <a:pt x="2" y="29"/>
                        </a:cubicBezTo>
                        <a:cubicBezTo>
                          <a:pt x="2" y="29"/>
                          <a:pt x="2" y="29"/>
                          <a:pt x="3" y="29"/>
                        </a:cubicBezTo>
                        <a:cubicBezTo>
                          <a:pt x="3" y="28"/>
                          <a:pt x="3" y="28"/>
                          <a:pt x="3" y="28"/>
                        </a:cubicBezTo>
                        <a:cubicBezTo>
                          <a:pt x="3" y="28"/>
                          <a:pt x="3" y="28"/>
                          <a:pt x="3" y="28"/>
                        </a:cubicBezTo>
                        <a:cubicBezTo>
                          <a:pt x="3" y="28"/>
                          <a:pt x="3" y="27"/>
                          <a:pt x="4" y="26"/>
                        </a:cubicBezTo>
                        <a:cubicBezTo>
                          <a:pt x="4" y="26"/>
                          <a:pt x="4" y="26"/>
                          <a:pt x="4" y="26"/>
                        </a:cubicBezTo>
                        <a:cubicBezTo>
                          <a:pt x="4" y="26"/>
                          <a:pt x="4" y="26"/>
                          <a:pt x="4" y="26"/>
                        </a:cubicBezTo>
                        <a:cubicBezTo>
                          <a:pt x="4" y="26"/>
                          <a:pt x="4" y="26"/>
                          <a:pt x="4" y="26"/>
                        </a:cubicBezTo>
                        <a:cubicBezTo>
                          <a:pt x="4" y="26"/>
                          <a:pt x="4" y="26"/>
                          <a:pt x="4" y="26"/>
                        </a:cubicBezTo>
                        <a:cubicBezTo>
                          <a:pt x="4" y="26"/>
                          <a:pt x="5" y="25"/>
                          <a:pt x="5" y="25"/>
                        </a:cubicBezTo>
                        <a:cubicBezTo>
                          <a:pt x="5" y="25"/>
                          <a:pt x="5" y="25"/>
                          <a:pt x="5" y="25"/>
                        </a:cubicBezTo>
                        <a:cubicBezTo>
                          <a:pt x="5" y="25"/>
                          <a:pt x="5" y="25"/>
                          <a:pt x="5" y="25"/>
                        </a:cubicBezTo>
                        <a:cubicBezTo>
                          <a:pt x="5" y="25"/>
                          <a:pt x="5" y="25"/>
                          <a:pt x="5" y="25"/>
                        </a:cubicBezTo>
                        <a:cubicBezTo>
                          <a:pt x="5" y="25"/>
                          <a:pt x="5" y="25"/>
                          <a:pt x="5" y="25"/>
                        </a:cubicBezTo>
                        <a:cubicBezTo>
                          <a:pt x="5" y="25"/>
                          <a:pt x="6" y="25"/>
                          <a:pt x="6" y="25"/>
                        </a:cubicBezTo>
                        <a:moveTo>
                          <a:pt x="11" y="25"/>
                        </a:moveTo>
                        <a:cubicBezTo>
                          <a:pt x="11" y="25"/>
                          <a:pt x="11" y="25"/>
                          <a:pt x="11" y="25"/>
                        </a:cubicBezTo>
                        <a:cubicBezTo>
                          <a:pt x="11" y="25"/>
                          <a:pt x="11" y="25"/>
                          <a:pt x="11" y="25"/>
                        </a:cubicBezTo>
                        <a:cubicBezTo>
                          <a:pt x="11" y="25"/>
                          <a:pt x="11" y="25"/>
                          <a:pt x="11" y="25"/>
                        </a:cubicBezTo>
                        <a:cubicBezTo>
                          <a:pt x="11" y="25"/>
                          <a:pt x="11" y="25"/>
                          <a:pt x="11" y="25"/>
                        </a:cubicBezTo>
                        <a:cubicBezTo>
                          <a:pt x="11" y="25"/>
                          <a:pt x="11" y="25"/>
                          <a:pt x="11" y="25"/>
                        </a:cubicBezTo>
                        <a:cubicBezTo>
                          <a:pt x="11" y="25"/>
                          <a:pt x="11" y="26"/>
                          <a:pt x="11" y="27"/>
                        </a:cubicBezTo>
                        <a:cubicBezTo>
                          <a:pt x="10" y="28"/>
                          <a:pt x="9" y="29"/>
                          <a:pt x="9" y="30"/>
                        </a:cubicBezTo>
                        <a:cubicBezTo>
                          <a:pt x="9" y="30"/>
                          <a:pt x="9" y="30"/>
                          <a:pt x="9" y="29"/>
                        </a:cubicBezTo>
                        <a:cubicBezTo>
                          <a:pt x="9" y="29"/>
                          <a:pt x="9" y="29"/>
                          <a:pt x="9" y="29"/>
                        </a:cubicBezTo>
                        <a:cubicBezTo>
                          <a:pt x="9" y="29"/>
                          <a:pt x="9" y="28"/>
                          <a:pt x="10" y="28"/>
                        </a:cubicBezTo>
                        <a:cubicBezTo>
                          <a:pt x="10" y="28"/>
                          <a:pt x="10" y="28"/>
                          <a:pt x="10" y="28"/>
                        </a:cubicBezTo>
                        <a:cubicBezTo>
                          <a:pt x="10" y="27"/>
                          <a:pt x="11" y="26"/>
                          <a:pt x="11" y="25"/>
                        </a:cubicBezTo>
                        <a:moveTo>
                          <a:pt x="8" y="24"/>
                        </a:moveTo>
                        <a:cubicBezTo>
                          <a:pt x="8" y="25"/>
                          <a:pt x="8" y="25"/>
                          <a:pt x="8" y="26"/>
                        </a:cubicBezTo>
                        <a:cubicBezTo>
                          <a:pt x="8" y="26"/>
                          <a:pt x="8" y="26"/>
                          <a:pt x="8" y="26"/>
                        </a:cubicBezTo>
                        <a:cubicBezTo>
                          <a:pt x="8" y="27"/>
                          <a:pt x="8" y="28"/>
                          <a:pt x="7" y="29"/>
                        </a:cubicBezTo>
                        <a:cubicBezTo>
                          <a:pt x="7" y="30"/>
                          <a:pt x="6" y="30"/>
                          <a:pt x="6" y="31"/>
                        </a:cubicBezTo>
                        <a:cubicBezTo>
                          <a:pt x="5" y="31"/>
                          <a:pt x="5" y="31"/>
                          <a:pt x="5" y="31"/>
                        </a:cubicBezTo>
                        <a:cubicBezTo>
                          <a:pt x="5" y="31"/>
                          <a:pt x="5" y="30"/>
                          <a:pt x="5" y="30"/>
                        </a:cubicBezTo>
                        <a:cubicBezTo>
                          <a:pt x="5" y="30"/>
                          <a:pt x="5" y="30"/>
                          <a:pt x="5" y="30"/>
                        </a:cubicBezTo>
                        <a:cubicBezTo>
                          <a:pt x="5" y="29"/>
                          <a:pt x="6" y="28"/>
                          <a:pt x="6" y="27"/>
                        </a:cubicBezTo>
                        <a:cubicBezTo>
                          <a:pt x="6" y="27"/>
                          <a:pt x="6" y="27"/>
                          <a:pt x="6" y="26"/>
                        </a:cubicBezTo>
                        <a:cubicBezTo>
                          <a:pt x="6" y="26"/>
                          <a:pt x="6" y="26"/>
                          <a:pt x="6" y="26"/>
                        </a:cubicBezTo>
                        <a:cubicBezTo>
                          <a:pt x="6" y="26"/>
                          <a:pt x="7" y="25"/>
                          <a:pt x="8" y="25"/>
                        </a:cubicBezTo>
                        <a:cubicBezTo>
                          <a:pt x="8" y="25"/>
                          <a:pt x="8" y="25"/>
                          <a:pt x="8" y="25"/>
                        </a:cubicBezTo>
                        <a:cubicBezTo>
                          <a:pt x="8" y="25"/>
                          <a:pt x="8" y="25"/>
                          <a:pt x="8" y="25"/>
                        </a:cubicBezTo>
                        <a:cubicBezTo>
                          <a:pt x="8" y="25"/>
                          <a:pt x="8" y="25"/>
                          <a:pt x="8" y="25"/>
                        </a:cubicBezTo>
                        <a:cubicBezTo>
                          <a:pt x="8" y="25"/>
                          <a:pt x="8" y="25"/>
                          <a:pt x="8" y="25"/>
                        </a:cubicBezTo>
                        <a:cubicBezTo>
                          <a:pt x="8" y="25"/>
                          <a:pt x="8" y="25"/>
                          <a:pt x="8" y="24"/>
                        </a:cubicBezTo>
                        <a:moveTo>
                          <a:pt x="3" y="24"/>
                        </a:moveTo>
                        <a:cubicBezTo>
                          <a:pt x="3" y="25"/>
                          <a:pt x="3" y="25"/>
                          <a:pt x="3" y="25"/>
                        </a:cubicBezTo>
                        <a:cubicBezTo>
                          <a:pt x="3" y="25"/>
                          <a:pt x="3" y="25"/>
                          <a:pt x="3" y="25"/>
                        </a:cubicBezTo>
                        <a:cubicBezTo>
                          <a:pt x="3" y="25"/>
                          <a:pt x="3" y="25"/>
                          <a:pt x="3" y="25"/>
                        </a:cubicBezTo>
                        <a:cubicBezTo>
                          <a:pt x="3" y="25"/>
                          <a:pt x="3" y="25"/>
                          <a:pt x="3" y="25"/>
                        </a:cubicBezTo>
                        <a:cubicBezTo>
                          <a:pt x="3" y="25"/>
                          <a:pt x="3" y="25"/>
                          <a:pt x="3" y="25"/>
                        </a:cubicBezTo>
                        <a:cubicBezTo>
                          <a:pt x="3" y="25"/>
                          <a:pt x="3" y="25"/>
                          <a:pt x="3" y="25"/>
                        </a:cubicBezTo>
                        <a:cubicBezTo>
                          <a:pt x="2" y="26"/>
                          <a:pt x="2" y="27"/>
                          <a:pt x="1" y="27"/>
                        </a:cubicBezTo>
                        <a:cubicBezTo>
                          <a:pt x="1" y="28"/>
                          <a:pt x="1" y="28"/>
                          <a:pt x="1" y="28"/>
                        </a:cubicBezTo>
                        <a:cubicBezTo>
                          <a:pt x="1" y="28"/>
                          <a:pt x="1" y="27"/>
                          <a:pt x="1" y="27"/>
                        </a:cubicBezTo>
                        <a:cubicBezTo>
                          <a:pt x="1" y="27"/>
                          <a:pt x="1" y="26"/>
                          <a:pt x="1" y="25"/>
                        </a:cubicBezTo>
                        <a:cubicBezTo>
                          <a:pt x="2" y="25"/>
                          <a:pt x="2" y="25"/>
                          <a:pt x="2" y="25"/>
                        </a:cubicBezTo>
                        <a:cubicBezTo>
                          <a:pt x="2" y="25"/>
                          <a:pt x="2" y="25"/>
                          <a:pt x="2" y="25"/>
                        </a:cubicBezTo>
                        <a:cubicBezTo>
                          <a:pt x="2" y="25"/>
                          <a:pt x="2" y="25"/>
                          <a:pt x="2" y="25"/>
                        </a:cubicBezTo>
                        <a:cubicBezTo>
                          <a:pt x="2" y="25"/>
                          <a:pt x="2" y="25"/>
                          <a:pt x="2" y="25"/>
                        </a:cubicBezTo>
                        <a:cubicBezTo>
                          <a:pt x="2" y="25"/>
                          <a:pt x="2" y="25"/>
                          <a:pt x="2" y="25"/>
                        </a:cubicBezTo>
                        <a:cubicBezTo>
                          <a:pt x="2" y="25"/>
                          <a:pt x="2" y="25"/>
                          <a:pt x="3" y="24"/>
                        </a:cubicBezTo>
                        <a:moveTo>
                          <a:pt x="19" y="24"/>
                        </a:moveTo>
                        <a:cubicBezTo>
                          <a:pt x="18" y="25"/>
                          <a:pt x="18" y="26"/>
                          <a:pt x="18" y="27"/>
                        </a:cubicBezTo>
                        <a:cubicBezTo>
                          <a:pt x="18" y="27"/>
                          <a:pt x="18" y="27"/>
                          <a:pt x="18" y="27"/>
                        </a:cubicBezTo>
                        <a:cubicBezTo>
                          <a:pt x="18" y="27"/>
                          <a:pt x="18" y="27"/>
                          <a:pt x="18" y="26"/>
                        </a:cubicBezTo>
                        <a:cubicBezTo>
                          <a:pt x="18" y="28"/>
                          <a:pt x="17" y="29"/>
                          <a:pt x="17" y="30"/>
                        </a:cubicBezTo>
                        <a:cubicBezTo>
                          <a:pt x="17" y="29"/>
                          <a:pt x="18" y="27"/>
                          <a:pt x="18" y="26"/>
                        </a:cubicBezTo>
                        <a:cubicBezTo>
                          <a:pt x="18" y="26"/>
                          <a:pt x="18" y="26"/>
                          <a:pt x="18" y="26"/>
                        </a:cubicBezTo>
                        <a:cubicBezTo>
                          <a:pt x="18" y="25"/>
                          <a:pt x="19" y="25"/>
                          <a:pt x="19" y="24"/>
                        </a:cubicBezTo>
                        <a:moveTo>
                          <a:pt x="2" y="24"/>
                        </a:moveTo>
                        <a:cubicBezTo>
                          <a:pt x="2" y="24"/>
                          <a:pt x="2" y="25"/>
                          <a:pt x="2" y="25"/>
                        </a:cubicBezTo>
                        <a:cubicBezTo>
                          <a:pt x="1" y="25"/>
                          <a:pt x="1" y="25"/>
                          <a:pt x="1" y="25"/>
                        </a:cubicBezTo>
                        <a:cubicBezTo>
                          <a:pt x="1" y="25"/>
                          <a:pt x="1" y="26"/>
                          <a:pt x="1" y="26"/>
                        </a:cubicBezTo>
                        <a:cubicBezTo>
                          <a:pt x="1" y="25"/>
                          <a:pt x="1" y="25"/>
                          <a:pt x="2" y="24"/>
                        </a:cubicBezTo>
                        <a:moveTo>
                          <a:pt x="14" y="24"/>
                        </a:moveTo>
                        <a:cubicBezTo>
                          <a:pt x="14" y="25"/>
                          <a:pt x="13" y="25"/>
                          <a:pt x="13" y="26"/>
                        </a:cubicBezTo>
                        <a:cubicBezTo>
                          <a:pt x="13" y="26"/>
                          <a:pt x="13" y="26"/>
                          <a:pt x="13" y="26"/>
                        </a:cubicBezTo>
                        <a:cubicBezTo>
                          <a:pt x="13" y="27"/>
                          <a:pt x="12" y="28"/>
                          <a:pt x="12" y="28"/>
                        </a:cubicBezTo>
                        <a:cubicBezTo>
                          <a:pt x="12" y="29"/>
                          <a:pt x="11" y="29"/>
                          <a:pt x="11" y="29"/>
                        </a:cubicBezTo>
                        <a:cubicBezTo>
                          <a:pt x="11" y="29"/>
                          <a:pt x="11" y="29"/>
                          <a:pt x="11" y="29"/>
                        </a:cubicBezTo>
                        <a:cubicBezTo>
                          <a:pt x="11" y="29"/>
                          <a:pt x="11" y="29"/>
                          <a:pt x="11" y="29"/>
                        </a:cubicBezTo>
                        <a:cubicBezTo>
                          <a:pt x="12" y="27"/>
                          <a:pt x="13" y="26"/>
                          <a:pt x="14" y="24"/>
                        </a:cubicBezTo>
                        <a:moveTo>
                          <a:pt x="18" y="24"/>
                        </a:moveTo>
                        <a:cubicBezTo>
                          <a:pt x="17" y="26"/>
                          <a:pt x="16" y="27"/>
                          <a:pt x="16" y="29"/>
                        </a:cubicBezTo>
                        <a:cubicBezTo>
                          <a:pt x="16" y="28"/>
                          <a:pt x="16" y="27"/>
                          <a:pt x="17" y="26"/>
                        </a:cubicBezTo>
                        <a:cubicBezTo>
                          <a:pt x="17" y="26"/>
                          <a:pt x="17" y="26"/>
                          <a:pt x="17" y="26"/>
                        </a:cubicBezTo>
                        <a:cubicBezTo>
                          <a:pt x="17" y="26"/>
                          <a:pt x="17" y="26"/>
                          <a:pt x="17" y="25"/>
                        </a:cubicBezTo>
                        <a:cubicBezTo>
                          <a:pt x="17" y="25"/>
                          <a:pt x="18" y="25"/>
                          <a:pt x="18" y="24"/>
                        </a:cubicBezTo>
                        <a:moveTo>
                          <a:pt x="30" y="24"/>
                        </a:moveTo>
                        <a:cubicBezTo>
                          <a:pt x="29" y="25"/>
                          <a:pt x="29" y="27"/>
                          <a:pt x="28" y="28"/>
                        </a:cubicBezTo>
                        <a:cubicBezTo>
                          <a:pt x="28" y="27"/>
                          <a:pt x="29" y="25"/>
                          <a:pt x="30" y="24"/>
                        </a:cubicBezTo>
                        <a:moveTo>
                          <a:pt x="11" y="24"/>
                        </a:moveTo>
                        <a:cubicBezTo>
                          <a:pt x="11" y="24"/>
                          <a:pt x="11" y="24"/>
                          <a:pt x="11" y="24"/>
                        </a:cubicBezTo>
                        <a:cubicBezTo>
                          <a:pt x="10" y="26"/>
                          <a:pt x="9" y="27"/>
                          <a:pt x="8" y="28"/>
                        </a:cubicBezTo>
                        <a:cubicBezTo>
                          <a:pt x="8" y="28"/>
                          <a:pt x="8" y="28"/>
                          <a:pt x="8" y="28"/>
                        </a:cubicBezTo>
                        <a:cubicBezTo>
                          <a:pt x="8" y="28"/>
                          <a:pt x="8" y="28"/>
                          <a:pt x="8" y="28"/>
                        </a:cubicBezTo>
                        <a:cubicBezTo>
                          <a:pt x="8" y="28"/>
                          <a:pt x="8" y="28"/>
                          <a:pt x="8" y="28"/>
                        </a:cubicBezTo>
                        <a:cubicBezTo>
                          <a:pt x="8" y="28"/>
                          <a:pt x="8" y="28"/>
                          <a:pt x="8" y="28"/>
                        </a:cubicBezTo>
                        <a:cubicBezTo>
                          <a:pt x="8" y="28"/>
                          <a:pt x="8" y="29"/>
                          <a:pt x="7" y="29"/>
                        </a:cubicBezTo>
                        <a:cubicBezTo>
                          <a:pt x="8" y="28"/>
                          <a:pt x="9" y="27"/>
                          <a:pt x="10" y="26"/>
                        </a:cubicBezTo>
                        <a:cubicBezTo>
                          <a:pt x="10" y="25"/>
                          <a:pt x="11" y="24"/>
                          <a:pt x="11" y="24"/>
                        </a:cubicBezTo>
                        <a:moveTo>
                          <a:pt x="17" y="24"/>
                        </a:moveTo>
                        <a:cubicBezTo>
                          <a:pt x="17" y="24"/>
                          <a:pt x="16" y="25"/>
                          <a:pt x="16" y="25"/>
                        </a:cubicBezTo>
                        <a:cubicBezTo>
                          <a:pt x="16" y="25"/>
                          <a:pt x="16" y="25"/>
                          <a:pt x="16" y="25"/>
                        </a:cubicBezTo>
                        <a:cubicBezTo>
                          <a:pt x="16" y="26"/>
                          <a:pt x="16" y="26"/>
                          <a:pt x="15" y="27"/>
                        </a:cubicBezTo>
                        <a:cubicBezTo>
                          <a:pt x="15" y="27"/>
                          <a:pt x="15" y="27"/>
                          <a:pt x="15" y="27"/>
                        </a:cubicBezTo>
                        <a:cubicBezTo>
                          <a:pt x="16" y="26"/>
                          <a:pt x="16" y="25"/>
                          <a:pt x="17" y="24"/>
                        </a:cubicBezTo>
                        <a:moveTo>
                          <a:pt x="30" y="24"/>
                        </a:moveTo>
                        <a:cubicBezTo>
                          <a:pt x="30" y="24"/>
                          <a:pt x="30" y="24"/>
                          <a:pt x="30" y="24"/>
                        </a:cubicBezTo>
                        <a:cubicBezTo>
                          <a:pt x="30" y="24"/>
                          <a:pt x="30" y="24"/>
                          <a:pt x="30" y="24"/>
                        </a:cubicBezTo>
                        <a:moveTo>
                          <a:pt x="22" y="24"/>
                        </a:moveTo>
                        <a:cubicBezTo>
                          <a:pt x="22" y="24"/>
                          <a:pt x="22" y="24"/>
                          <a:pt x="21" y="25"/>
                        </a:cubicBezTo>
                        <a:cubicBezTo>
                          <a:pt x="21" y="26"/>
                          <a:pt x="20" y="27"/>
                          <a:pt x="19" y="29"/>
                        </a:cubicBezTo>
                        <a:cubicBezTo>
                          <a:pt x="20" y="28"/>
                          <a:pt x="20" y="27"/>
                          <a:pt x="20" y="27"/>
                        </a:cubicBezTo>
                        <a:cubicBezTo>
                          <a:pt x="20" y="27"/>
                          <a:pt x="20" y="27"/>
                          <a:pt x="20" y="27"/>
                        </a:cubicBezTo>
                        <a:cubicBezTo>
                          <a:pt x="21" y="26"/>
                          <a:pt x="21" y="25"/>
                          <a:pt x="22" y="24"/>
                        </a:cubicBezTo>
                        <a:moveTo>
                          <a:pt x="14" y="23"/>
                        </a:moveTo>
                        <a:cubicBezTo>
                          <a:pt x="14" y="24"/>
                          <a:pt x="14" y="24"/>
                          <a:pt x="14" y="24"/>
                        </a:cubicBezTo>
                        <a:cubicBezTo>
                          <a:pt x="14" y="24"/>
                          <a:pt x="13" y="25"/>
                          <a:pt x="13" y="25"/>
                        </a:cubicBezTo>
                        <a:cubicBezTo>
                          <a:pt x="12" y="26"/>
                          <a:pt x="12" y="27"/>
                          <a:pt x="11" y="28"/>
                        </a:cubicBezTo>
                        <a:cubicBezTo>
                          <a:pt x="11" y="29"/>
                          <a:pt x="11" y="29"/>
                          <a:pt x="11" y="29"/>
                        </a:cubicBezTo>
                        <a:cubicBezTo>
                          <a:pt x="10" y="30"/>
                          <a:pt x="10" y="30"/>
                          <a:pt x="10" y="30"/>
                        </a:cubicBezTo>
                        <a:cubicBezTo>
                          <a:pt x="10" y="30"/>
                          <a:pt x="10" y="30"/>
                          <a:pt x="10" y="30"/>
                        </a:cubicBezTo>
                        <a:cubicBezTo>
                          <a:pt x="10" y="30"/>
                          <a:pt x="10" y="30"/>
                          <a:pt x="10" y="30"/>
                        </a:cubicBezTo>
                        <a:cubicBezTo>
                          <a:pt x="10" y="30"/>
                          <a:pt x="10" y="30"/>
                          <a:pt x="10" y="30"/>
                        </a:cubicBezTo>
                        <a:cubicBezTo>
                          <a:pt x="10" y="30"/>
                          <a:pt x="10" y="30"/>
                          <a:pt x="10" y="30"/>
                        </a:cubicBezTo>
                        <a:cubicBezTo>
                          <a:pt x="9" y="30"/>
                          <a:pt x="9" y="31"/>
                          <a:pt x="9" y="31"/>
                        </a:cubicBezTo>
                        <a:cubicBezTo>
                          <a:pt x="9" y="31"/>
                          <a:pt x="9" y="30"/>
                          <a:pt x="9" y="30"/>
                        </a:cubicBezTo>
                        <a:cubicBezTo>
                          <a:pt x="9" y="29"/>
                          <a:pt x="10" y="28"/>
                          <a:pt x="10" y="27"/>
                        </a:cubicBezTo>
                        <a:cubicBezTo>
                          <a:pt x="11" y="27"/>
                          <a:pt x="11" y="27"/>
                          <a:pt x="11" y="27"/>
                        </a:cubicBezTo>
                        <a:cubicBezTo>
                          <a:pt x="11" y="26"/>
                          <a:pt x="11" y="26"/>
                          <a:pt x="12" y="25"/>
                        </a:cubicBezTo>
                        <a:cubicBezTo>
                          <a:pt x="12" y="25"/>
                          <a:pt x="13" y="24"/>
                          <a:pt x="13" y="24"/>
                        </a:cubicBezTo>
                        <a:cubicBezTo>
                          <a:pt x="13" y="24"/>
                          <a:pt x="13" y="24"/>
                          <a:pt x="13" y="24"/>
                        </a:cubicBezTo>
                        <a:cubicBezTo>
                          <a:pt x="13" y="24"/>
                          <a:pt x="14" y="24"/>
                          <a:pt x="14" y="23"/>
                        </a:cubicBezTo>
                        <a:moveTo>
                          <a:pt x="21" y="22"/>
                        </a:moveTo>
                        <a:cubicBezTo>
                          <a:pt x="20" y="23"/>
                          <a:pt x="20" y="24"/>
                          <a:pt x="19" y="25"/>
                        </a:cubicBezTo>
                        <a:cubicBezTo>
                          <a:pt x="20" y="24"/>
                          <a:pt x="20" y="23"/>
                          <a:pt x="21" y="22"/>
                        </a:cubicBezTo>
                        <a:moveTo>
                          <a:pt x="30" y="21"/>
                        </a:moveTo>
                        <a:cubicBezTo>
                          <a:pt x="30" y="21"/>
                          <a:pt x="30" y="22"/>
                          <a:pt x="29" y="22"/>
                        </a:cubicBezTo>
                        <a:cubicBezTo>
                          <a:pt x="29" y="22"/>
                          <a:pt x="29" y="22"/>
                          <a:pt x="29" y="22"/>
                        </a:cubicBezTo>
                        <a:cubicBezTo>
                          <a:pt x="29" y="24"/>
                          <a:pt x="28" y="26"/>
                          <a:pt x="26" y="27"/>
                        </a:cubicBezTo>
                        <a:cubicBezTo>
                          <a:pt x="26" y="27"/>
                          <a:pt x="27" y="26"/>
                          <a:pt x="27" y="26"/>
                        </a:cubicBezTo>
                        <a:cubicBezTo>
                          <a:pt x="27" y="26"/>
                          <a:pt x="27" y="26"/>
                          <a:pt x="27" y="26"/>
                        </a:cubicBezTo>
                        <a:cubicBezTo>
                          <a:pt x="28" y="24"/>
                          <a:pt x="29" y="23"/>
                          <a:pt x="30" y="21"/>
                        </a:cubicBezTo>
                        <a:moveTo>
                          <a:pt x="17" y="21"/>
                        </a:moveTo>
                        <a:cubicBezTo>
                          <a:pt x="17" y="21"/>
                          <a:pt x="17" y="21"/>
                          <a:pt x="17" y="21"/>
                        </a:cubicBezTo>
                        <a:cubicBezTo>
                          <a:pt x="17" y="21"/>
                          <a:pt x="17" y="21"/>
                          <a:pt x="17" y="21"/>
                        </a:cubicBezTo>
                        <a:cubicBezTo>
                          <a:pt x="17" y="22"/>
                          <a:pt x="17" y="23"/>
                          <a:pt x="17" y="23"/>
                        </a:cubicBezTo>
                        <a:cubicBezTo>
                          <a:pt x="16" y="25"/>
                          <a:pt x="15" y="26"/>
                          <a:pt x="15" y="27"/>
                        </a:cubicBezTo>
                        <a:cubicBezTo>
                          <a:pt x="15" y="27"/>
                          <a:pt x="15" y="28"/>
                          <a:pt x="14" y="28"/>
                        </a:cubicBezTo>
                        <a:cubicBezTo>
                          <a:pt x="14" y="28"/>
                          <a:pt x="14" y="28"/>
                          <a:pt x="14" y="28"/>
                        </a:cubicBezTo>
                        <a:cubicBezTo>
                          <a:pt x="14" y="27"/>
                          <a:pt x="14" y="27"/>
                          <a:pt x="14" y="27"/>
                        </a:cubicBezTo>
                        <a:cubicBezTo>
                          <a:pt x="14" y="27"/>
                          <a:pt x="14" y="27"/>
                          <a:pt x="14" y="27"/>
                        </a:cubicBezTo>
                        <a:cubicBezTo>
                          <a:pt x="14" y="27"/>
                          <a:pt x="14" y="27"/>
                          <a:pt x="14" y="27"/>
                        </a:cubicBezTo>
                        <a:cubicBezTo>
                          <a:pt x="14" y="27"/>
                          <a:pt x="14" y="27"/>
                          <a:pt x="14" y="27"/>
                        </a:cubicBezTo>
                        <a:cubicBezTo>
                          <a:pt x="14" y="27"/>
                          <a:pt x="14" y="27"/>
                          <a:pt x="14" y="27"/>
                        </a:cubicBezTo>
                        <a:cubicBezTo>
                          <a:pt x="14" y="26"/>
                          <a:pt x="15" y="26"/>
                          <a:pt x="15" y="26"/>
                        </a:cubicBezTo>
                        <a:cubicBezTo>
                          <a:pt x="15" y="26"/>
                          <a:pt x="15" y="26"/>
                          <a:pt x="15" y="26"/>
                        </a:cubicBezTo>
                        <a:cubicBezTo>
                          <a:pt x="15" y="25"/>
                          <a:pt x="16" y="23"/>
                          <a:pt x="17" y="22"/>
                        </a:cubicBezTo>
                        <a:cubicBezTo>
                          <a:pt x="17" y="22"/>
                          <a:pt x="17" y="22"/>
                          <a:pt x="17" y="22"/>
                        </a:cubicBezTo>
                        <a:cubicBezTo>
                          <a:pt x="16" y="24"/>
                          <a:pt x="14" y="25"/>
                          <a:pt x="13" y="27"/>
                        </a:cubicBezTo>
                        <a:cubicBezTo>
                          <a:pt x="13" y="27"/>
                          <a:pt x="13" y="27"/>
                          <a:pt x="13" y="27"/>
                        </a:cubicBezTo>
                        <a:cubicBezTo>
                          <a:pt x="13" y="27"/>
                          <a:pt x="13" y="27"/>
                          <a:pt x="13" y="27"/>
                        </a:cubicBezTo>
                        <a:cubicBezTo>
                          <a:pt x="13" y="27"/>
                          <a:pt x="13" y="27"/>
                          <a:pt x="13" y="27"/>
                        </a:cubicBezTo>
                        <a:cubicBezTo>
                          <a:pt x="13" y="27"/>
                          <a:pt x="13" y="27"/>
                          <a:pt x="13" y="27"/>
                        </a:cubicBezTo>
                        <a:cubicBezTo>
                          <a:pt x="13" y="27"/>
                          <a:pt x="12" y="28"/>
                          <a:pt x="12" y="28"/>
                        </a:cubicBezTo>
                        <a:cubicBezTo>
                          <a:pt x="13" y="27"/>
                          <a:pt x="14" y="25"/>
                          <a:pt x="14" y="24"/>
                        </a:cubicBezTo>
                        <a:cubicBezTo>
                          <a:pt x="14" y="24"/>
                          <a:pt x="14" y="23"/>
                          <a:pt x="15" y="23"/>
                        </a:cubicBezTo>
                        <a:cubicBezTo>
                          <a:pt x="15" y="22"/>
                          <a:pt x="16" y="22"/>
                          <a:pt x="16" y="21"/>
                        </a:cubicBezTo>
                        <a:cubicBezTo>
                          <a:pt x="16" y="21"/>
                          <a:pt x="16" y="21"/>
                          <a:pt x="16" y="21"/>
                        </a:cubicBezTo>
                        <a:cubicBezTo>
                          <a:pt x="16" y="21"/>
                          <a:pt x="16" y="21"/>
                          <a:pt x="16" y="21"/>
                        </a:cubicBezTo>
                        <a:cubicBezTo>
                          <a:pt x="16" y="21"/>
                          <a:pt x="16" y="21"/>
                          <a:pt x="16" y="21"/>
                        </a:cubicBezTo>
                        <a:cubicBezTo>
                          <a:pt x="16" y="21"/>
                          <a:pt x="16" y="21"/>
                          <a:pt x="16" y="21"/>
                        </a:cubicBezTo>
                        <a:cubicBezTo>
                          <a:pt x="17" y="21"/>
                          <a:pt x="17" y="21"/>
                          <a:pt x="17" y="21"/>
                        </a:cubicBezTo>
                        <a:cubicBezTo>
                          <a:pt x="17" y="21"/>
                          <a:pt x="17" y="21"/>
                          <a:pt x="17" y="21"/>
                        </a:cubicBezTo>
                        <a:cubicBezTo>
                          <a:pt x="17" y="21"/>
                          <a:pt x="17" y="21"/>
                          <a:pt x="17" y="21"/>
                        </a:cubicBezTo>
                        <a:cubicBezTo>
                          <a:pt x="17" y="21"/>
                          <a:pt x="17" y="21"/>
                          <a:pt x="17" y="21"/>
                        </a:cubicBezTo>
                        <a:cubicBezTo>
                          <a:pt x="17" y="21"/>
                          <a:pt x="17" y="21"/>
                          <a:pt x="17" y="21"/>
                        </a:cubicBezTo>
                        <a:moveTo>
                          <a:pt x="28" y="21"/>
                        </a:moveTo>
                        <a:cubicBezTo>
                          <a:pt x="27" y="23"/>
                          <a:pt x="26" y="26"/>
                          <a:pt x="25" y="28"/>
                        </a:cubicBezTo>
                        <a:cubicBezTo>
                          <a:pt x="25" y="27"/>
                          <a:pt x="25" y="27"/>
                          <a:pt x="25" y="26"/>
                        </a:cubicBezTo>
                        <a:cubicBezTo>
                          <a:pt x="25" y="26"/>
                          <a:pt x="25" y="26"/>
                          <a:pt x="25" y="26"/>
                        </a:cubicBezTo>
                        <a:cubicBezTo>
                          <a:pt x="26" y="24"/>
                          <a:pt x="27" y="23"/>
                          <a:pt x="28" y="21"/>
                        </a:cubicBezTo>
                        <a:moveTo>
                          <a:pt x="18" y="21"/>
                        </a:moveTo>
                        <a:cubicBezTo>
                          <a:pt x="18" y="21"/>
                          <a:pt x="18" y="21"/>
                          <a:pt x="18" y="22"/>
                        </a:cubicBezTo>
                        <a:cubicBezTo>
                          <a:pt x="18" y="22"/>
                          <a:pt x="18" y="22"/>
                          <a:pt x="18" y="22"/>
                        </a:cubicBezTo>
                        <a:cubicBezTo>
                          <a:pt x="18" y="22"/>
                          <a:pt x="18" y="22"/>
                          <a:pt x="18" y="22"/>
                        </a:cubicBezTo>
                        <a:cubicBezTo>
                          <a:pt x="18" y="22"/>
                          <a:pt x="18" y="22"/>
                          <a:pt x="18" y="21"/>
                        </a:cubicBezTo>
                        <a:cubicBezTo>
                          <a:pt x="18" y="21"/>
                          <a:pt x="18" y="21"/>
                          <a:pt x="18" y="21"/>
                        </a:cubicBezTo>
                        <a:cubicBezTo>
                          <a:pt x="18" y="21"/>
                          <a:pt x="18" y="21"/>
                          <a:pt x="18" y="21"/>
                        </a:cubicBezTo>
                        <a:moveTo>
                          <a:pt x="20" y="20"/>
                        </a:moveTo>
                        <a:cubicBezTo>
                          <a:pt x="20" y="21"/>
                          <a:pt x="19" y="22"/>
                          <a:pt x="19" y="22"/>
                        </a:cubicBezTo>
                        <a:cubicBezTo>
                          <a:pt x="19" y="22"/>
                          <a:pt x="19" y="22"/>
                          <a:pt x="19" y="22"/>
                        </a:cubicBezTo>
                        <a:cubicBezTo>
                          <a:pt x="19" y="23"/>
                          <a:pt x="19" y="23"/>
                          <a:pt x="18" y="24"/>
                        </a:cubicBezTo>
                        <a:cubicBezTo>
                          <a:pt x="18" y="24"/>
                          <a:pt x="18" y="24"/>
                          <a:pt x="18" y="24"/>
                        </a:cubicBezTo>
                        <a:cubicBezTo>
                          <a:pt x="18" y="24"/>
                          <a:pt x="18" y="24"/>
                          <a:pt x="18" y="24"/>
                        </a:cubicBezTo>
                        <a:cubicBezTo>
                          <a:pt x="18" y="24"/>
                          <a:pt x="18" y="25"/>
                          <a:pt x="17" y="25"/>
                        </a:cubicBezTo>
                        <a:cubicBezTo>
                          <a:pt x="18" y="23"/>
                          <a:pt x="19" y="22"/>
                          <a:pt x="20" y="20"/>
                        </a:cubicBezTo>
                        <a:moveTo>
                          <a:pt x="20" y="20"/>
                        </a:moveTo>
                        <a:cubicBezTo>
                          <a:pt x="20" y="20"/>
                          <a:pt x="20" y="20"/>
                          <a:pt x="20" y="20"/>
                        </a:cubicBezTo>
                        <a:cubicBezTo>
                          <a:pt x="19" y="21"/>
                          <a:pt x="19" y="22"/>
                          <a:pt x="18" y="23"/>
                        </a:cubicBezTo>
                        <a:cubicBezTo>
                          <a:pt x="18" y="24"/>
                          <a:pt x="17" y="25"/>
                          <a:pt x="17" y="25"/>
                        </a:cubicBezTo>
                        <a:cubicBezTo>
                          <a:pt x="17" y="26"/>
                          <a:pt x="16" y="26"/>
                          <a:pt x="16" y="27"/>
                        </a:cubicBezTo>
                        <a:cubicBezTo>
                          <a:pt x="16" y="26"/>
                          <a:pt x="16" y="26"/>
                          <a:pt x="16" y="26"/>
                        </a:cubicBezTo>
                        <a:cubicBezTo>
                          <a:pt x="16" y="25"/>
                          <a:pt x="17" y="24"/>
                          <a:pt x="17" y="24"/>
                        </a:cubicBezTo>
                        <a:cubicBezTo>
                          <a:pt x="17" y="23"/>
                          <a:pt x="18" y="22"/>
                          <a:pt x="19" y="21"/>
                        </a:cubicBezTo>
                        <a:cubicBezTo>
                          <a:pt x="19" y="21"/>
                          <a:pt x="19" y="21"/>
                          <a:pt x="19" y="21"/>
                        </a:cubicBezTo>
                        <a:cubicBezTo>
                          <a:pt x="19" y="21"/>
                          <a:pt x="20" y="20"/>
                          <a:pt x="20" y="20"/>
                        </a:cubicBezTo>
                        <a:moveTo>
                          <a:pt x="27" y="19"/>
                        </a:moveTo>
                        <a:cubicBezTo>
                          <a:pt x="26" y="23"/>
                          <a:pt x="24" y="26"/>
                          <a:pt x="22" y="30"/>
                        </a:cubicBezTo>
                        <a:cubicBezTo>
                          <a:pt x="22" y="28"/>
                          <a:pt x="23" y="27"/>
                          <a:pt x="23" y="26"/>
                        </a:cubicBezTo>
                        <a:cubicBezTo>
                          <a:pt x="23" y="26"/>
                          <a:pt x="23" y="26"/>
                          <a:pt x="23" y="26"/>
                        </a:cubicBezTo>
                        <a:cubicBezTo>
                          <a:pt x="24" y="23"/>
                          <a:pt x="26" y="21"/>
                          <a:pt x="27" y="19"/>
                        </a:cubicBezTo>
                        <a:moveTo>
                          <a:pt x="21" y="18"/>
                        </a:moveTo>
                        <a:cubicBezTo>
                          <a:pt x="21" y="19"/>
                          <a:pt x="21" y="20"/>
                          <a:pt x="21" y="20"/>
                        </a:cubicBezTo>
                        <a:cubicBezTo>
                          <a:pt x="21" y="20"/>
                          <a:pt x="21" y="20"/>
                          <a:pt x="21" y="20"/>
                        </a:cubicBezTo>
                        <a:cubicBezTo>
                          <a:pt x="20" y="21"/>
                          <a:pt x="19" y="22"/>
                          <a:pt x="19" y="23"/>
                        </a:cubicBezTo>
                        <a:cubicBezTo>
                          <a:pt x="19" y="22"/>
                          <a:pt x="20" y="21"/>
                          <a:pt x="20" y="20"/>
                        </a:cubicBezTo>
                        <a:cubicBezTo>
                          <a:pt x="20" y="20"/>
                          <a:pt x="21" y="19"/>
                          <a:pt x="21" y="18"/>
                        </a:cubicBezTo>
                        <a:moveTo>
                          <a:pt x="22" y="18"/>
                        </a:moveTo>
                        <a:cubicBezTo>
                          <a:pt x="22" y="19"/>
                          <a:pt x="22" y="19"/>
                          <a:pt x="22" y="19"/>
                        </a:cubicBezTo>
                        <a:cubicBezTo>
                          <a:pt x="22" y="19"/>
                          <a:pt x="22" y="20"/>
                          <a:pt x="22" y="20"/>
                        </a:cubicBezTo>
                        <a:cubicBezTo>
                          <a:pt x="21" y="22"/>
                          <a:pt x="20" y="24"/>
                          <a:pt x="19" y="26"/>
                        </a:cubicBezTo>
                        <a:cubicBezTo>
                          <a:pt x="19" y="26"/>
                          <a:pt x="18" y="26"/>
                          <a:pt x="18" y="27"/>
                        </a:cubicBezTo>
                        <a:cubicBezTo>
                          <a:pt x="18" y="27"/>
                          <a:pt x="18" y="27"/>
                          <a:pt x="18" y="27"/>
                        </a:cubicBezTo>
                        <a:cubicBezTo>
                          <a:pt x="18" y="27"/>
                          <a:pt x="18" y="27"/>
                          <a:pt x="18" y="27"/>
                        </a:cubicBezTo>
                        <a:cubicBezTo>
                          <a:pt x="18" y="27"/>
                          <a:pt x="18" y="27"/>
                          <a:pt x="18" y="27"/>
                        </a:cubicBezTo>
                        <a:cubicBezTo>
                          <a:pt x="18" y="27"/>
                          <a:pt x="18" y="27"/>
                          <a:pt x="18" y="27"/>
                        </a:cubicBezTo>
                        <a:cubicBezTo>
                          <a:pt x="18" y="27"/>
                          <a:pt x="18" y="27"/>
                          <a:pt x="18" y="27"/>
                        </a:cubicBezTo>
                        <a:cubicBezTo>
                          <a:pt x="18" y="26"/>
                          <a:pt x="19" y="25"/>
                          <a:pt x="19" y="24"/>
                        </a:cubicBezTo>
                        <a:cubicBezTo>
                          <a:pt x="19" y="24"/>
                          <a:pt x="19" y="24"/>
                          <a:pt x="19" y="24"/>
                        </a:cubicBezTo>
                        <a:cubicBezTo>
                          <a:pt x="20" y="22"/>
                          <a:pt x="21" y="20"/>
                          <a:pt x="22" y="18"/>
                        </a:cubicBezTo>
                        <a:moveTo>
                          <a:pt x="22" y="18"/>
                        </a:moveTo>
                        <a:cubicBezTo>
                          <a:pt x="22" y="18"/>
                          <a:pt x="22" y="18"/>
                          <a:pt x="22" y="18"/>
                        </a:cubicBezTo>
                        <a:cubicBezTo>
                          <a:pt x="22" y="18"/>
                          <a:pt x="22" y="18"/>
                          <a:pt x="22" y="18"/>
                        </a:cubicBezTo>
                        <a:cubicBezTo>
                          <a:pt x="22" y="18"/>
                          <a:pt x="21" y="19"/>
                          <a:pt x="21" y="20"/>
                        </a:cubicBezTo>
                        <a:cubicBezTo>
                          <a:pt x="21" y="19"/>
                          <a:pt x="21" y="19"/>
                          <a:pt x="21" y="18"/>
                        </a:cubicBezTo>
                        <a:cubicBezTo>
                          <a:pt x="21" y="18"/>
                          <a:pt x="21" y="18"/>
                          <a:pt x="21" y="18"/>
                        </a:cubicBezTo>
                        <a:cubicBezTo>
                          <a:pt x="21" y="18"/>
                          <a:pt x="21" y="18"/>
                          <a:pt x="21" y="18"/>
                        </a:cubicBezTo>
                        <a:cubicBezTo>
                          <a:pt x="21" y="18"/>
                          <a:pt x="21" y="18"/>
                          <a:pt x="21" y="18"/>
                        </a:cubicBezTo>
                        <a:cubicBezTo>
                          <a:pt x="21" y="18"/>
                          <a:pt x="21" y="18"/>
                          <a:pt x="21" y="18"/>
                        </a:cubicBezTo>
                        <a:cubicBezTo>
                          <a:pt x="21" y="18"/>
                          <a:pt x="21" y="18"/>
                          <a:pt x="21" y="18"/>
                        </a:cubicBezTo>
                        <a:cubicBezTo>
                          <a:pt x="22" y="18"/>
                          <a:pt x="22" y="18"/>
                          <a:pt x="22" y="18"/>
                        </a:cubicBezTo>
                        <a:moveTo>
                          <a:pt x="28" y="17"/>
                        </a:moveTo>
                        <a:cubicBezTo>
                          <a:pt x="27" y="17"/>
                          <a:pt x="27" y="17"/>
                          <a:pt x="27" y="18"/>
                        </a:cubicBezTo>
                        <a:cubicBezTo>
                          <a:pt x="27" y="18"/>
                          <a:pt x="27" y="18"/>
                          <a:pt x="27" y="18"/>
                        </a:cubicBezTo>
                        <a:cubicBezTo>
                          <a:pt x="25" y="21"/>
                          <a:pt x="23" y="25"/>
                          <a:pt x="21" y="29"/>
                        </a:cubicBezTo>
                        <a:cubicBezTo>
                          <a:pt x="21" y="28"/>
                          <a:pt x="22" y="27"/>
                          <a:pt x="22" y="26"/>
                        </a:cubicBezTo>
                        <a:cubicBezTo>
                          <a:pt x="22" y="26"/>
                          <a:pt x="22" y="26"/>
                          <a:pt x="22" y="26"/>
                        </a:cubicBezTo>
                        <a:cubicBezTo>
                          <a:pt x="24" y="23"/>
                          <a:pt x="25" y="20"/>
                          <a:pt x="28" y="17"/>
                        </a:cubicBezTo>
                        <a:moveTo>
                          <a:pt x="24" y="16"/>
                        </a:moveTo>
                        <a:cubicBezTo>
                          <a:pt x="23" y="17"/>
                          <a:pt x="23" y="17"/>
                          <a:pt x="23" y="18"/>
                        </a:cubicBezTo>
                        <a:cubicBezTo>
                          <a:pt x="22" y="19"/>
                          <a:pt x="22" y="19"/>
                          <a:pt x="21" y="20"/>
                        </a:cubicBezTo>
                        <a:cubicBezTo>
                          <a:pt x="21" y="21"/>
                          <a:pt x="20" y="21"/>
                          <a:pt x="20" y="22"/>
                        </a:cubicBezTo>
                        <a:cubicBezTo>
                          <a:pt x="21" y="20"/>
                          <a:pt x="22" y="19"/>
                          <a:pt x="22" y="17"/>
                        </a:cubicBezTo>
                        <a:cubicBezTo>
                          <a:pt x="23" y="17"/>
                          <a:pt x="23" y="17"/>
                          <a:pt x="24" y="16"/>
                        </a:cubicBezTo>
                        <a:moveTo>
                          <a:pt x="21" y="16"/>
                        </a:moveTo>
                        <a:cubicBezTo>
                          <a:pt x="20" y="17"/>
                          <a:pt x="19" y="18"/>
                          <a:pt x="19" y="20"/>
                        </a:cubicBezTo>
                        <a:cubicBezTo>
                          <a:pt x="19" y="18"/>
                          <a:pt x="20" y="17"/>
                          <a:pt x="21" y="16"/>
                        </a:cubicBezTo>
                        <a:moveTo>
                          <a:pt x="20" y="15"/>
                        </a:moveTo>
                        <a:cubicBezTo>
                          <a:pt x="19" y="17"/>
                          <a:pt x="18" y="18"/>
                          <a:pt x="18" y="19"/>
                        </a:cubicBezTo>
                        <a:cubicBezTo>
                          <a:pt x="18" y="19"/>
                          <a:pt x="18" y="19"/>
                          <a:pt x="18" y="19"/>
                        </a:cubicBezTo>
                        <a:cubicBezTo>
                          <a:pt x="18" y="19"/>
                          <a:pt x="18" y="19"/>
                          <a:pt x="18" y="19"/>
                        </a:cubicBezTo>
                        <a:cubicBezTo>
                          <a:pt x="18" y="18"/>
                          <a:pt x="19" y="16"/>
                          <a:pt x="20" y="15"/>
                        </a:cubicBezTo>
                        <a:moveTo>
                          <a:pt x="20" y="15"/>
                        </a:moveTo>
                        <a:cubicBezTo>
                          <a:pt x="20" y="15"/>
                          <a:pt x="20" y="15"/>
                          <a:pt x="20" y="15"/>
                        </a:cubicBezTo>
                        <a:cubicBezTo>
                          <a:pt x="20" y="15"/>
                          <a:pt x="20" y="15"/>
                          <a:pt x="20" y="15"/>
                        </a:cubicBezTo>
                        <a:cubicBezTo>
                          <a:pt x="20" y="15"/>
                          <a:pt x="20" y="15"/>
                          <a:pt x="20" y="15"/>
                        </a:cubicBezTo>
                        <a:moveTo>
                          <a:pt x="23" y="14"/>
                        </a:moveTo>
                        <a:cubicBezTo>
                          <a:pt x="22" y="16"/>
                          <a:pt x="21" y="18"/>
                          <a:pt x="19" y="20"/>
                        </a:cubicBezTo>
                        <a:cubicBezTo>
                          <a:pt x="19" y="21"/>
                          <a:pt x="19" y="21"/>
                          <a:pt x="19" y="21"/>
                        </a:cubicBezTo>
                        <a:cubicBezTo>
                          <a:pt x="18" y="21"/>
                          <a:pt x="18" y="21"/>
                          <a:pt x="18" y="21"/>
                        </a:cubicBezTo>
                        <a:cubicBezTo>
                          <a:pt x="18" y="21"/>
                          <a:pt x="18" y="21"/>
                          <a:pt x="18" y="21"/>
                        </a:cubicBezTo>
                        <a:cubicBezTo>
                          <a:pt x="18" y="21"/>
                          <a:pt x="18" y="21"/>
                          <a:pt x="18" y="20"/>
                        </a:cubicBezTo>
                        <a:cubicBezTo>
                          <a:pt x="19" y="19"/>
                          <a:pt x="21" y="17"/>
                          <a:pt x="21" y="15"/>
                        </a:cubicBezTo>
                        <a:cubicBezTo>
                          <a:pt x="21" y="15"/>
                          <a:pt x="21" y="15"/>
                          <a:pt x="21" y="15"/>
                        </a:cubicBezTo>
                        <a:cubicBezTo>
                          <a:pt x="22" y="15"/>
                          <a:pt x="22" y="14"/>
                          <a:pt x="23" y="14"/>
                        </a:cubicBezTo>
                        <a:moveTo>
                          <a:pt x="24" y="13"/>
                        </a:moveTo>
                        <a:cubicBezTo>
                          <a:pt x="23" y="14"/>
                          <a:pt x="23" y="16"/>
                          <a:pt x="22" y="17"/>
                        </a:cubicBezTo>
                        <a:cubicBezTo>
                          <a:pt x="22" y="18"/>
                          <a:pt x="22" y="18"/>
                          <a:pt x="21" y="18"/>
                        </a:cubicBezTo>
                        <a:cubicBezTo>
                          <a:pt x="21" y="18"/>
                          <a:pt x="21" y="18"/>
                          <a:pt x="21" y="18"/>
                        </a:cubicBezTo>
                        <a:cubicBezTo>
                          <a:pt x="21" y="19"/>
                          <a:pt x="20" y="19"/>
                          <a:pt x="19" y="20"/>
                        </a:cubicBezTo>
                        <a:cubicBezTo>
                          <a:pt x="21" y="18"/>
                          <a:pt x="22" y="16"/>
                          <a:pt x="23" y="14"/>
                        </a:cubicBezTo>
                        <a:cubicBezTo>
                          <a:pt x="23" y="13"/>
                          <a:pt x="24" y="13"/>
                          <a:pt x="24" y="13"/>
                        </a:cubicBezTo>
                        <a:moveTo>
                          <a:pt x="24" y="12"/>
                        </a:moveTo>
                        <a:cubicBezTo>
                          <a:pt x="24" y="12"/>
                          <a:pt x="24" y="12"/>
                          <a:pt x="24" y="13"/>
                        </a:cubicBezTo>
                        <a:cubicBezTo>
                          <a:pt x="24" y="13"/>
                          <a:pt x="23" y="13"/>
                          <a:pt x="23" y="13"/>
                        </a:cubicBezTo>
                        <a:cubicBezTo>
                          <a:pt x="24" y="13"/>
                          <a:pt x="24" y="13"/>
                          <a:pt x="24" y="12"/>
                        </a:cubicBezTo>
                        <a:moveTo>
                          <a:pt x="25" y="12"/>
                        </a:moveTo>
                        <a:cubicBezTo>
                          <a:pt x="25" y="12"/>
                          <a:pt x="25" y="12"/>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4"/>
                          <a:pt x="24" y="15"/>
                        </a:cubicBezTo>
                        <a:cubicBezTo>
                          <a:pt x="24" y="15"/>
                          <a:pt x="24" y="15"/>
                          <a:pt x="24" y="15"/>
                        </a:cubicBezTo>
                        <a:cubicBezTo>
                          <a:pt x="24" y="16"/>
                          <a:pt x="23" y="17"/>
                          <a:pt x="23" y="18"/>
                        </a:cubicBezTo>
                        <a:cubicBezTo>
                          <a:pt x="23" y="17"/>
                          <a:pt x="23" y="17"/>
                          <a:pt x="24" y="16"/>
                        </a:cubicBezTo>
                        <a:cubicBezTo>
                          <a:pt x="24" y="16"/>
                          <a:pt x="24" y="16"/>
                          <a:pt x="24" y="16"/>
                        </a:cubicBezTo>
                        <a:cubicBezTo>
                          <a:pt x="23" y="16"/>
                          <a:pt x="23" y="17"/>
                          <a:pt x="22" y="17"/>
                        </a:cubicBezTo>
                        <a:cubicBezTo>
                          <a:pt x="23" y="16"/>
                          <a:pt x="24" y="14"/>
                          <a:pt x="24" y="13"/>
                        </a:cubicBezTo>
                        <a:cubicBezTo>
                          <a:pt x="24" y="12"/>
                          <a:pt x="25" y="12"/>
                          <a:pt x="25" y="12"/>
                        </a:cubicBezTo>
                        <a:moveTo>
                          <a:pt x="15" y="12"/>
                        </a:moveTo>
                        <a:cubicBezTo>
                          <a:pt x="15" y="12"/>
                          <a:pt x="15" y="12"/>
                          <a:pt x="15" y="12"/>
                        </a:cubicBezTo>
                        <a:cubicBezTo>
                          <a:pt x="15" y="12"/>
                          <a:pt x="15" y="12"/>
                          <a:pt x="15" y="12"/>
                        </a:cubicBezTo>
                        <a:moveTo>
                          <a:pt x="9" y="10"/>
                        </a:moveTo>
                        <a:cubicBezTo>
                          <a:pt x="8" y="11"/>
                          <a:pt x="8" y="12"/>
                          <a:pt x="8" y="12"/>
                        </a:cubicBezTo>
                        <a:cubicBezTo>
                          <a:pt x="8" y="12"/>
                          <a:pt x="8" y="12"/>
                          <a:pt x="8" y="12"/>
                        </a:cubicBezTo>
                        <a:cubicBezTo>
                          <a:pt x="8" y="11"/>
                          <a:pt x="8" y="11"/>
                          <a:pt x="9" y="10"/>
                        </a:cubicBezTo>
                        <a:moveTo>
                          <a:pt x="8" y="10"/>
                        </a:moveTo>
                        <a:cubicBezTo>
                          <a:pt x="8" y="10"/>
                          <a:pt x="8" y="10"/>
                          <a:pt x="8" y="10"/>
                        </a:cubicBezTo>
                        <a:cubicBezTo>
                          <a:pt x="8" y="10"/>
                          <a:pt x="8" y="10"/>
                          <a:pt x="8" y="10"/>
                        </a:cubicBezTo>
                        <a:moveTo>
                          <a:pt x="14" y="9"/>
                        </a:moveTo>
                        <a:cubicBezTo>
                          <a:pt x="14" y="9"/>
                          <a:pt x="14" y="9"/>
                          <a:pt x="14" y="9"/>
                        </a:cubicBezTo>
                        <a:cubicBezTo>
                          <a:pt x="14" y="9"/>
                          <a:pt x="14" y="9"/>
                          <a:pt x="14" y="9"/>
                        </a:cubicBezTo>
                        <a:moveTo>
                          <a:pt x="11" y="4"/>
                        </a:moveTo>
                        <a:cubicBezTo>
                          <a:pt x="11" y="4"/>
                          <a:pt x="11" y="5"/>
                          <a:pt x="11" y="5"/>
                        </a:cubicBezTo>
                        <a:cubicBezTo>
                          <a:pt x="11" y="5"/>
                          <a:pt x="11" y="5"/>
                          <a:pt x="11" y="5"/>
                        </a:cubicBezTo>
                        <a:cubicBezTo>
                          <a:pt x="11" y="5"/>
                          <a:pt x="11" y="5"/>
                          <a:pt x="11" y="5"/>
                        </a:cubicBezTo>
                        <a:cubicBezTo>
                          <a:pt x="10" y="6"/>
                          <a:pt x="10" y="7"/>
                          <a:pt x="10" y="7"/>
                        </a:cubicBezTo>
                        <a:cubicBezTo>
                          <a:pt x="9" y="8"/>
                          <a:pt x="8" y="9"/>
                          <a:pt x="8" y="10"/>
                        </a:cubicBezTo>
                        <a:cubicBezTo>
                          <a:pt x="8" y="10"/>
                          <a:pt x="8" y="10"/>
                          <a:pt x="8" y="10"/>
                        </a:cubicBezTo>
                        <a:cubicBezTo>
                          <a:pt x="8" y="9"/>
                          <a:pt x="8" y="8"/>
                          <a:pt x="8" y="8"/>
                        </a:cubicBezTo>
                        <a:cubicBezTo>
                          <a:pt x="8" y="8"/>
                          <a:pt x="8" y="8"/>
                          <a:pt x="8" y="8"/>
                        </a:cubicBezTo>
                        <a:cubicBezTo>
                          <a:pt x="9" y="6"/>
                          <a:pt x="10" y="5"/>
                          <a:pt x="11" y="4"/>
                        </a:cubicBezTo>
                        <a:moveTo>
                          <a:pt x="12" y="0"/>
                        </a:moveTo>
                        <a:cubicBezTo>
                          <a:pt x="11" y="1"/>
                          <a:pt x="9" y="3"/>
                          <a:pt x="8" y="5"/>
                        </a:cubicBezTo>
                        <a:cubicBezTo>
                          <a:pt x="8" y="7"/>
                          <a:pt x="7" y="9"/>
                          <a:pt x="7" y="11"/>
                        </a:cubicBezTo>
                        <a:cubicBezTo>
                          <a:pt x="7" y="12"/>
                          <a:pt x="8" y="12"/>
                          <a:pt x="8" y="11"/>
                        </a:cubicBezTo>
                        <a:cubicBezTo>
                          <a:pt x="8" y="11"/>
                          <a:pt x="7" y="11"/>
                          <a:pt x="7" y="11"/>
                        </a:cubicBezTo>
                        <a:cubicBezTo>
                          <a:pt x="7" y="11"/>
                          <a:pt x="7" y="11"/>
                          <a:pt x="7" y="11"/>
                        </a:cubicBezTo>
                        <a:cubicBezTo>
                          <a:pt x="7" y="10"/>
                          <a:pt x="7" y="10"/>
                          <a:pt x="7" y="9"/>
                        </a:cubicBezTo>
                        <a:cubicBezTo>
                          <a:pt x="7" y="9"/>
                          <a:pt x="7" y="9"/>
                          <a:pt x="7" y="9"/>
                        </a:cubicBezTo>
                        <a:cubicBezTo>
                          <a:pt x="8" y="8"/>
                          <a:pt x="8" y="7"/>
                          <a:pt x="8" y="6"/>
                        </a:cubicBezTo>
                        <a:cubicBezTo>
                          <a:pt x="8" y="6"/>
                          <a:pt x="8" y="6"/>
                          <a:pt x="8" y="6"/>
                        </a:cubicBezTo>
                        <a:cubicBezTo>
                          <a:pt x="9" y="4"/>
                          <a:pt x="10" y="3"/>
                          <a:pt x="11" y="1"/>
                        </a:cubicBezTo>
                        <a:cubicBezTo>
                          <a:pt x="11" y="1"/>
                          <a:pt x="11" y="1"/>
                          <a:pt x="11" y="1"/>
                        </a:cubicBezTo>
                        <a:cubicBezTo>
                          <a:pt x="11" y="1"/>
                          <a:pt x="11" y="1"/>
                          <a:pt x="11" y="1"/>
                        </a:cubicBezTo>
                        <a:cubicBezTo>
                          <a:pt x="11" y="1"/>
                          <a:pt x="11" y="1"/>
                          <a:pt x="11" y="1"/>
                        </a:cubicBezTo>
                        <a:cubicBezTo>
                          <a:pt x="11" y="1"/>
                          <a:pt x="11" y="1"/>
                          <a:pt x="11" y="1"/>
                        </a:cubicBezTo>
                        <a:cubicBezTo>
                          <a:pt x="12" y="1"/>
                          <a:pt x="12" y="0"/>
                          <a:pt x="12" y="0"/>
                        </a:cubicBezTo>
                        <a:cubicBezTo>
                          <a:pt x="13" y="0"/>
                          <a:pt x="13" y="1"/>
                          <a:pt x="12" y="1"/>
                        </a:cubicBezTo>
                        <a:cubicBezTo>
                          <a:pt x="12" y="1"/>
                          <a:pt x="12" y="1"/>
                          <a:pt x="12" y="1"/>
                        </a:cubicBezTo>
                        <a:cubicBezTo>
                          <a:pt x="12" y="2"/>
                          <a:pt x="12" y="3"/>
                          <a:pt x="12" y="3"/>
                        </a:cubicBezTo>
                        <a:cubicBezTo>
                          <a:pt x="12" y="3"/>
                          <a:pt x="12" y="3"/>
                          <a:pt x="12" y="3"/>
                        </a:cubicBezTo>
                        <a:cubicBezTo>
                          <a:pt x="11" y="4"/>
                          <a:pt x="11" y="4"/>
                          <a:pt x="11" y="5"/>
                        </a:cubicBezTo>
                        <a:cubicBezTo>
                          <a:pt x="11" y="5"/>
                          <a:pt x="11" y="4"/>
                          <a:pt x="11" y="4"/>
                        </a:cubicBezTo>
                        <a:cubicBezTo>
                          <a:pt x="11" y="4"/>
                          <a:pt x="11" y="4"/>
                          <a:pt x="11" y="4"/>
                        </a:cubicBezTo>
                        <a:cubicBezTo>
                          <a:pt x="10" y="5"/>
                          <a:pt x="9" y="6"/>
                          <a:pt x="9" y="7"/>
                        </a:cubicBezTo>
                        <a:cubicBezTo>
                          <a:pt x="8" y="8"/>
                          <a:pt x="8" y="9"/>
                          <a:pt x="8" y="11"/>
                        </a:cubicBezTo>
                        <a:cubicBezTo>
                          <a:pt x="8" y="11"/>
                          <a:pt x="8" y="11"/>
                          <a:pt x="8" y="11"/>
                        </a:cubicBezTo>
                        <a:cubicBezTo>
                          <a:pt x="8" y="10"/>
                          <a:pt x="8" y="10"/>
                          <a:pt x="8" y="10"/>
                        </a:cubicBezTo>
                        <a:cubicBezTo>
                          <a:pt x="8" y="10"/>
                          <a:pt x="8" y="10"/>
                          <a:pt x="8" y="10"/>
                        </a:cubicBezTo>
                        <a:cubicBezTo>
                          <a:pt x="9" y="8"/>
                          <a:pt x="10" y="7"/>
                          <a:pt x="11" y="6"/>
                        </a:cubicBezTo>
                        <a:cubicBezTo>
                          <a:pt x="10" y="6"/>
                          <a:pt x="10" y="7"/>
                          <a:pt x="10" y="8"/>
                        </a:cubicBezTo>
                        <a:cubicBezTo>
                          <a:pt x="10" y="8"/>
                          <a:pt x="10" y="8"/>
                          <a:pt x="10" y="8"/>
                        </a:cubicBezTo>
                        <a:cubicBezTo>
                          <a:pt x="9" y="9"/>
                          <a:pt x="9" y="9"/>
                          <a:pt x="9" y="10"/>
                        </a:cubicBezTo>
                        <a:cubicBezTo>
                          <a:pt x="8" y="11"/>
                          <a:pt x="8" y="12"/>
                          <a:pt x="7" y="13"/>
                        </a:cubicBezTo>
                        <a:cubicBezTo>
                          <a:pt x="7" y="13"/>
                          <a:pt x="8" y="13"/>
                          <a:pt x="8" y="13"/>
                        </a:cubicBezTo>
                        <a:cubicBezTo>
                          <a:pt x="8" y="13"/>
                          <a:pt x="8" y="12"/>
                          <a:pt x="8" y="12"/>
                        </a:cubicBezTo>
                        <a:cubicBezTo>
                          <a:pt x="8" y="12"/>
                          <a:pt x="8" y="12"/>
                          <a:pt x="8" y="12"/>
                        </a:cubicBezTo>
                        <a:cubicBezTo>
                          <a:pt x="8" y="11"/>
                          <a:pt x="9" y="10"/>
                          <a:pt x="9" y="10"/>
                        </a:cubicBezTo>
                        <a:cubicBezTo>
                          <a:pt x="9" y="9"/>
                          <a:pt x="10" y="9"/>
                          <a:pt x="10" y="8"/>
                        </a:cubicBezTo>
                        <a:cubicBezTo>
                          <a:pt x="10" y="9"/>
                          <a:pt x="10" y="9"/>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1"/>
                          <a:pt x="9" y="12"/>
                          <a:pt x="9" y="13"/>
                        </a:cubicBezTo>
                        <a:cubicBezTo>
                          <a:pt x="9" y="13"/>
                          <a:pt x="9" y="13"/>
                          <a:pt x="9" y="13"/>
                        </a:cubicBezTo>
                        <a:cubicBezTo>
                          <a:pt x="9" y="13"/>
                          <a:pt x="9" y="13"/>
                          <a:pt x="9" y="12"/>
                        </a:cubicBezTo>
                        <a:cubicBezTo>
                          <a:pt x="9" y="12"/>
                          <a:pt x="9" y="12"/>
                          <a:pt x="9" y="12"/>
                        </a:cubicBezTo>
                        <a:cubicBezTo>
                          <a:pt x="10" y="12"/>
                          <a:pt x="10" y="11"/>
                          <a:pt x="11" y="10"/>
                        </a:cubicBezTo>
                        <a:cubicBezTo>
                          <a:pt x="11" y="10"/>
                          <a:pt x="11" y="10"/>
                          <a:pt x="12" y="9"/>
                        </a:cubicBezTo>
                        <a:cubicBezTo>
                          <a:pt x="12" y="9"/>
                          <a:pt x="12" y="9"/>
                          <a:pt x="12" y="9"/>
                        </a:cubicBezTo>
                        <a:cubicBezTo>
                          <a:pt x="12" y="9"/>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1"/>
                          <a:pt x="12" y="12"/>
                          <a:pt x="11" y="13"/>
                        </a:cubicBezTo>
                        <a:cubicBezTo>
                          <a:pt x="11" y="13"/>
                          <a:pt x="11" y="13"/>
                          <a:pt x="11" y="13"/>
                        </a:cubicBezTo>
                        <a:cubicBezTo>
                          <a:pt x="11" y="14"/>
                          <a:pt x="11" y="14"/>
                          <a:pt x="11" y="14"/>
                        </a:cubicBezTo>
                        <a:cubicBezTo>
                          <a:pt x="11" y="14"/>
                          <a:pt x="11" y="14"/>
                          <a:pt x="11" y="14"/>
                        </a:cubicBezTo>
                        <a:cubicBezTo>
                          <a:pt x="12" y="12"/>
                          <a:pt x="13" y="11"/>
                          <a:pt x="14" y="9"/>
                        </a:cubicBezTo>
                        <a:cubicBezTo>
                          <a:pt x="14" y="9"/>
                          <a:pt x="14" y="9"/>
                          <a:pt x="14" y="9"/>
                        </a:cubicBezTo>
                        <a:cubicBezTo>
                          <a:pt x="15" y="10"/>
                          <a:pt x="15" y="10"/>
                          <a:pt x="14" y="11"/>
                        </a:cubicBezTo>
                        <a:cubicBezTo>
                          <a:pt x="14" y="11"/>
                          <a:pt x="14" y="11"/>
                          <a:pt x="14" y="11"/>
                        </a:cubicBezTo>
                        <a:cubicBezTo>
                          <a:pt x="14" y="12"/>
                          <a:pt x="13" y="14"/>
                          <a:pt x="13" y="16"/>
                        </a:cubicBezTo>
                        <a:cubicBezTo>
                          <a:pt x="13" y="16"/>
                          <a:pt x="13" y="16"/>
                          <a:pt x="13" y="16"/>
                        </a:cubicBezTo>
                        <a:cubicBezTo>
                          <a:pt x="13" y="15"/>
                          <a:pt x="13" y="14"/>
                          <a:pt x="14" y="14"/>
                        </a:cubicBezTo>
                        <a:cubicBezTo>
                          <a:pt x="14" y="14"/>
                          <a:pt x="14" y="14"/>
                          <a:pt x="14" y="14"/>
                        </a:cubicBezTo>
                        <a:cubicBezTo>
                          <a:pt x="14" y="13"/>
                          <a:pt x="14" y="12"/>
                          <a:pt x="15" y="12"/>
                        </a:cubicBezTo>
                        <a:cubicBezTo>
                          <a:pt x="15" y="11"/>
                          <a:pt x="16" y="11"/>
                          <a:pt x="16" y="11"/>
                        </a:cubicBezTo>
                        <a:cubicBezTo>
                          <a:pt x="16" y="11"/>
                          <a:pt x="16" y="11"/>
                          <a:pt x="16" y="11"/>
                        </a:cubicBezTo>
                        <a:cubicBezTo>
                          <a:pt x="16" y="11"/>
                          <a:pt x="16" y="11"/>
                          <a:pt x="16" y="11"/>
                        </a:cubicBezTo>
                        <a:cubicBezTo>
                          <a:pt x="16" y="11"/>
                          <a:pt x="16" y="12"/>
                          <a:pt x="16" y="13"/>
                        </a:cubicBezTo>
                        <a:cubicBezTo>
                          <a:pt x="16" y="13"/>
                          <a:pt x="16" y="13"/>
                          <a:pt x="16" y="13"/>
                        </a:cubicBezTo>
                        <a:cubicBezTo>
                          <a:pt x="16" y="14"/>
                          <a:pt x="16" y="14"/>
                          <a:pt x="15" y="15"/>
                        </a:cubicBezTo>
                        <a:cubicBezTo>
                          <a:pt x="15" y="16"/>
                          <a:pt x="15" y="16"/>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6"/>
                          <a:pt x="15" y="16"/>
                          <a:pt x="16" y="15"/>
                        </a:cubicBezTo>
                        <a:cubicBezTo>
                          <a:pt x="16" y="14"/>
                          <a:pt x="17" y="13"/>
                          <a:pt x="18" y="12"/>
                        </a:cubicBezTo>
                        <a:cubicBezTo>
                          <a:pt x="18" y="12"/>
                          <a:pt x="18" y="12"/>
                          <a:pt x="18" y="12"/>
                        </a:cubicBezTo>
                        <a:cubicBezTo>
                          <a:pt x="18" y="12"/>
                          <a:pt x="18" y="12"/>
                          <a:pt x="18" y="12"/>
                        </a:cubicBezTo>
                        <a:cubicBezTo>
                          <a:pt x="18" y="13"/>
                          <a:pt x="18" y="13"/>
                          <a:pt x="18" y="13"/>
                        </a:cubicBezTo>
                        <a:cubicBezTo>
                          <a:pt x="18" y="13"/>
                          <a:pt x="18" y="13"/>
                          <a:pt x="18" y="13"/>
                        </a:cubicBezTo>
                        <a:cubicBezTo>
                          <a:pt x="18" y="14"/>
                          <a:pt x="17" y="15"/>
                          <a:pt x="17" y="16"/>
                        </a:cubicBezTo>
                        <a:cubicBezTo>
                          <a:pt x="17" y="16"/>
                          <a:pt x="17" y="16"/>
                          <a:pt x="17" y="16"/>
                        </a:cubicBezTo>
                        <a:cubicBezTo>
                          <a:pt x="17" y="16"/>
                          <a:pt x="16" y="17"/>
                          <a:pt x="16" y="18"/>
                        </a:cubicBezTo>
                        <a:cubicBezTo>
                          <a:pt x="16" y="18"/>
                          <a:pt x="16" y="18"/>
                          <a:pt x="16" y="18"/>
                        </a:cubicBezTo>
                        <a:cubicBezTo>
                          <a:pt x="17" y="17"/>
                          <a:pt x="18" y="15"/>
                          <a:pt x="18" y="14"/>
                        </a:cubicBezTo>
                        <a:cubicBezTo>
                          <a:pt x="19" y="14"/>
                          <a:pt x="19" y="13"/>
                          <a:pt x="20" y="13"/>
                        </a:cubicBezTo>
                        <a:cubicBezTo>
                          <a:pt x="20" y="13"/>
                          <a:pt x="20" y="13"/>
                          <a:pt x="20" y="13"/>
                        </a:cubicBezTo>
                        <a:cubicBezTo>
                          <a:pt x="20" y="13"/>
                          <a:pt x="20" y="13"/>
                          <a:pt x="20" y="13"/>
                        </a:cubicBezTo>
                        <a:cubicBezTo>
                          <a:pt x="20" y="13"/>
                          <a:pt x="20" y="13"/>
                          <a:pt x="20" y="13"/>
                        </a:cubicBezTo>
                        <a:cubicBezTo>
                          <a:pt x="20" y="13"/>
                          <a:pt x="20" y="13"/>
                          <a:pt x="20" y="13"/>
                        </a:cubicBezTo>
                        <a:cubicBezTo>
                          <a:pt x="20" y="13"/>
                          <a:pt x="20" y="13"/>
                          <a:pt x="20" y="13"/>
                        </a:cubicBezTo>
                        <a:cubicBezTo>
                          <a:pt x="20" y="13"/>
                          <a:pt x="21" y="13"/>
                          <a:pt x="21" y="13"/>
                        </a:cubicBezTo>
                        <a:cubicBezTo>
                          <a:pt x="21" y="13"/>
                          <a:pt x="21" y="13"/>
                          <a:pt x="21" y="13"/>
                        </a:cubicBezTo>
                        <a:cubicBezTo>
                          <a:pt x="21" y="13"/>
                          <a:pt x="21" y="13"/>
                          <a:pt x="21" y="13"/>
                        </a:cubicBezTo>
                        <a:cubicBezTo>
                          <a:pt x="21" y="14"/>
                          <a:pt x="20" y="14"/>
                          <a:pt x="20" y="15"/>
                        </a:cubicBezTo>
                        <a:cubicBezTo>
                          <a:pt x="20" y="15"/>
                          <a:pt x="20" y="15"/>
                          <a:pt x="20" y="15"/>
                        </a:cubicBezTo>
                        <a:cubicBezTo>
                          <a:pt x="20" y="15"/>
                          <a:pt x="20" y="15"/>
                          <a:pt x="20" y="16"/>
                        </a:cubicBezTo>
                        <a:cubicBezTo>
                          <a:pt x="19" y="17"/>
                          <a:pt x="18" y="18"/>
                          <a:pt x="17" y="19"/>
                        </a:cubicBezTo>
                        <a:cubicBezTo>
                          <a:pt x="17" y="19"/>
                          <a:pt x="17" y="19"/>
                          <a:pt x="17" y="19"/>
                        </a:cubicBezTo>
                        <a:cubicBezTo>
                          <a:pt x="18" y="18"/>
                          <a:pt x="19" y="17"/>
                          <a:pt x="20" y="16"/>
                        </a:cubicBezTo>
                        <a:cubicBezTo>
                          <a:pt x="20" y="16"/>
                          <a:pt x="20" y="15"/>
                          <a:pt x="20" y="15"/>
                        </a:cubicBezTo>
                        <a:cubicBezTo>
                          <a:pt x="21" y="14"/>
                          <a:pt x="21" y="14"/>
                          <a:pt x="22" y="13"/>
                        </a:cubicBezTo>
                        <a:cubicBezTo>
                          <a:pt x="22" y="14"/>
                          <a:pt x="22" y="14"/>
                          <a:pt x="22" y="15"/>
                        </a:cubicBezTo>
                        <a:cubicBezTo>
                          <a:pt x="22" y="15"/>
                          <a:pt x="22" y="15"/>
                          <a:pt x="22" y="15"/>
                        </a:cubicBezTo>
                        <a:cubicBezTo>
                          <a:pt x="22" y="15"/>
                          <a:pt x="21" y="15"/>
                          <a:pt x="21" y="15"/>
                        </a:cubicBezTo>
                        <a:cubicBezTo>
                          <a:pt x="21" y="16"/>
                          <a:pt x="21" y="16"/>
                          <a:pt x="21" y="16"/>
                        </a:cubicBezTo>
                        <a:cubicBezTo>
                          <a:pt x="20" y="17"/>
                          <a:pt x="19" y="19"/>
                          <a:pt x="18" y="20"/>
                        </a:cubicBezTo>
                        <a:cubicBezTo>
                          <a:pt x="18" y="21"/>
                          <a:pt x="18" y="21"/>
                          <a:pt x="17" y="22"/>
                        </a:cubicBezTo>
                        <a:cubicBezTo>
                          <a:pt x="17" y="22"/>
                          <a:pt x="17" y="22"/>
                          <a:pt x="17" y="22"/>
                        </a:cubicBezTo>
                        <a:cubicBezTo>
                          <a:pt x="18" y="22"/>
                          <a:pt x="18" y="22"/>
                          <a:pt x="18" y="21"/>
                        </a:cubicBezTo>
                        <a:cubicBezTo>
                          <a:pt x="18" y="21"/>
                          <a:pt x="19" y="21"/>
                          <a:pt x="19" y="21"/>
                        </a:cubicBezTo>
                        <a:cubicBezTo>
                          <a:pt x="19" y="20"/>
                          <a:pt x="20" y="19"/>
                          <a:pt x="21" y="19"/>
                        </a:cubicBezTo>
                        <a:cubicBezTo>
                          <a:pt x="21" y="19"/>
                          <a:pt x="20" y="19"/>
                          <a:pt x="20" y="20"/>
                        </a:cubicBezTo>
                        <a:cubicBezTo>
                          <a:pt x="20" y="20"/>
                          <a:pt x="20" y="20"/>
                          <a:pt x="20" y="20"/>
                        </a:cubicBezTo>
                        <a:cubicBezTo>
                          <a:pt x="20" y="20"/>
                          <a:pt x="20" y="19"/>
                          <a:pt x="20" y="20"/>
                        </a:cubicBezTo>
                        <a:cubicBezTo>
                          <a:pt x="19" y="21"/>
                          <a:pt x="18" y="22"/>
                          <a:pt x="17" y="23"/>
                        </a:cubicBezTo>
                        <a:cubicBezTo>
                          <a:pt x="17" y="22"/>
                          <a:pt x="18" y="22"/>
                          <a:pt x="18" y="21"/>
                        </a:cubicBezTo>
                        <a:cubicBezTo>
                          <a:pt x="18" y="21"/>
                          <a:pt x="18" y="21"/>
                          <a:pt x="18" y="21"/>
                        </a:cubicBezTo>
                        <a:cubicBezTo>
                          <a:pt x="17" y="21"/>
                          <a:pt x="16" y="21"/>
                          <a:pt x="16" y="22"/>
                        </a:cubicBezTo>
                        <a:cubicBezTo>
                          <a:pt x="15" y="22"/>
                          <a:pt x="14" y="23"/>
                          <a:pt x="14" y="24"/>
                        </a:cubicBezTo>
                        <a:cubicBezTo>
                          <a:pt x="14" y="24"/>
                          <a:pt x="14" y="24"/>
                          <a:pt x="14" y="23"/>
                        </a:cubicBezTo>
                        <a:cubicBezTo>
                          <a:pt x="14" y="23"/>
                          <a:pt x="14" y="23"/>
                          <a:pt x="14" y="23"/>
                        </a:cubicBezTo>
                        <a:cubicBezTo>
                          <a:pt x="13" y="24"/>
                          <a:pt x="12" y="25"/>
                          <a:pt x="11" y="26"/>
                        </a:cubicBezTo>
                        <a:cubicBezTo>
                          <a:pt x="11" y="26"/>
                          <a:pt x="11" y="25"/>
                          <a:pt x="11" y="24"/>
                        </a:cubicBezTo>
                        <a:cubicBezTo>
                          <a:pt x="11" y="24"/>
                          <a:pt x="11" y="24"/>
                          <a:pt x="11" y="24"/>
                        </a:cubicBezTo>
                        <a:cubicBezTo>
                          <a:pt x="11" y="24"/>
                          <a:pt x="11" y="24"/>
                          <a:pt x="11" y="24"/>
                        </a:cubicBezTo>
                        <a:cubicBezTo>
                          <a:pt x="11" y="24"/>
                          <a:pt x="11" y="24"/>
                          <a:pt x="11" y="24"/>
                        </a:cubicBezTo>
                        <a:cubicBezTo>
                          <a:pt x="11" y="24"/>
                          <a:pt x="11" y="24"/>
                          <a:pt x="11" y="24"/>
                        </a:cubicBezTo>
                        <a:cubicBezTo>
                          <a:pt x="9" y="25"/>
                          <a:pt x="8" y="27"/>
                          <a:pt x="7" y="29"/>
                        </a:cubicBezTo>
                        <a:cubicBezTo>
                          <a:pt x="7" y="29"/>
                          <a:pt x="7" y="29"/>
                          <a:pt x="7" y="29"/>
                        </a:cubicBezTo>
                        <a:cubicBezTo>
                          <a:pt x="8" y="28"/>
                          <a:pt x="9" y="26"/>
                          <a:pt x="9" y="24"/>
                        </a:cubicBezTo>
                        <a:cubicBezTo>
                          <a:pt x="9" y="24"/>
                          <a:pt x="8" y="24"/>
                          <a:pt x="8" y="24"/>
                        </a:cubicBezTo>
                        <a:cubicBezTo>
                          <a:pt x="7" y="25"/>
                          <a:pt x="7" y="26"/>
                          <a:pt x="6" y="27"/>
                        </a:cubicBezTo>
                        <a:cubicBezTo>
                          <a:pt x="6" y="26"/>
                          <a:pt x="6" y="26"/>
                          <a:pt x="6" y="26"/>
                        </a:cubicBezTo>
                        <a:cubicBezTo>
                          <a:pt x="6" y="26"/>
                          <a:pt x="6" y="26"/>
                          <a:pt x="6" y="26"/>
                        </a:cubicBezTo>
                        <a:cubicBezTo>
                          <a:pt x="6" y="26"/>
                          <a:pt x="6" y="26"/>
                          <a:pt x="6" y="26"/>
                        </a:cubicBezTo>
                        <a:cubicBezTo>
                          <a:pt x="6" y="25"/>
                          <a:pt x="6" y="25"/>
                          <a:pt x="6" y="25"/>
                        </a:cubicBezTo>
                        <a:cubicBezTo>
                          <a:pt x="6" y="24"/>
                          <a:pt x="6" y="24"/>
                          <a:pt x="6" y="24"/>
                        </a:cubicBezTo>
                        <a:cubicBezTo>
                          <a:pt x="5" y="25"/>
                          <a:pt x="4" y="26"/>
                          <a:pt x="3" y="27"/>
                        </a:cubicBezTo>
                        <a:cubicBezTo>
                          <a:pt x="3" y="27"/>
                          <a:pt x="3" y="28"/>
                          <a:pt x="3" y="28"/>
                        </a:cubicBezTo>
                        <a:cubicBezTo>
                          <a:pt x="3" y="27"/>
                          <a:pt x="3" y="26"/>
                          <a:pt x="3" y="25"/>
                        </a:cubicBezTo>
                        <a:cubicBezTo>
                          <a:pt x="3" y="25"/>
                          <a:pt x="3" y="25"/>
                          <a:pt x="3" y="25"/>
                        </a:cubicBezTo>
                        <a:cubicBezTo>
                          <a:pt x="3" y="25"/>
                          <a:pt x="3" y="25"/>
                          <a:pt x="3" y="25"/>
                        </a:cubicBezTo>
                        <a:cubicBezTo>
                          <a:pt x="3" y="25"/>
                          <a:pt x="3" y="25"/>
                          <a:pt x="3" y="25"/>
                        </a:cubicBezTo>
                        <a:cubicBezTo>
                          <a:pt x="3" y="25"/>
                          <a:pt x="3" y="25"/>
                          <a:pt x="3" y="24"/>
                        </a:cubicBezTo>
                        <a:cubicBezTo>
                          <a:pt x="3" y="24"/>
                          <a:pt x="3" y="24"/>
                          <a:pt x="3" y="24"/>
                        </a:cubicBezTo>
                        <a:cubicBezTo>
                          <a:pt x="2" y="25"/>
                          <a:pt x="2" y="25"/>
                          <a:pt x="2" y="25"/>
                        </a:cubicBezTo>
                        <a:cubicBezTo>
                          <a:pt x="2" y="25"/>
                          <a:pt x="2" y="24"/>
                          <a:pt x="2" y="24"/>
                        </a:cubicBezTo>
                        <a:cubicBezTo>
                          <a:pt x="2" y="24"/>
                          <a:pt x="2" y="24"/>
                          <a:pt x="2" y="24"/>
                        </a:cubicBezTo>
                        <a:cubicBezTo>
                          <a:pt x="1" y="25"/>
                          <a:pt x="1" y="25"/>
                          <a:pt x="1" y="26"/>
                        </a:cubicBezTo>
                        <a:cubicBezTo>
                          <a:pt x="1" y="26"/>
                          <a:pt x="1" y="26"/>
                          <a:pt x="1" y="26"/>
                        </a:cubicBezTo>
                        <a:cubicBezTo>
                          <a:pt x="0" y="27"/>
                          <a:pt x="0" y="27"/>
                          <a:pt x="0" y="28"/>
                        </a:cubicBezTo>
                        <a:cubicBezTo>
                          <a:pt x="0" y="28"/>
                          <a:pt x="0" y="28"/>
                          <a:pt x="0" y="28"/>
                        </a:cubicBezTo>
                        <a:cubicBezTo>
                          <a:pt x="0" y="28"/>
                          <a:pt x="1" y="28"/>
                          <a:pt x="1" y="27"/>
                        </a:cubicBezTo>
                        <a:cubicBezTo>
                          <a:pt x="1" y="28"/>
                          <a:pt x="1" y="28"/>
                          <a:pt x="1" y="28"/>
                        </a:cubicBezTo>
                        <a:cubicBezTo>
                          <a:pt x="1" y="28"/>
                          <a:pt x="1" y="28"/>
                          <a:pt x="1" y="28"/>
                        </a:cubicBezTo>
                        <a:cubicBezTo>
                          <a:pt x="2" y="27"/>
                          <a:pt x="2" y="26"/>
                          <a:pt x="3" y="25"/>
                        </a:cubicBezTo>
                        <a:cubicBezTo>
                          <a:pt x="3" y="25"/>
                          <a:pt x="3" y="25"/>
                          <a:pt x="3" y="25"/>
                        </a:cubicBezTo>
                        <a:cubicBezTo>
                          <a:pt x="2" y="27"/>
                          <a:pt x="2" y="28"/>
                          <a:pt x="2" y="29"/>
                        </a:cubicBezTo>
                        <a:cubicBezTo>
                          <a:pt x="2" y="30"/>
                          <a:pt x="2" y="30"/>
                          <a:pt x="2" y="30"/>
                        </a:cubicBezTo>
                        <a:cubicBezTo>
                          <a:pt x="2" y="31"/>
                          <a:pt x="2" y="31"/>
                          <a:pt x="2" y="31"/>
                        </a:cubicBezTo>
                        <a:cubicBezTo>
                          <a:pt x="2" y="30"/>
                          <a:pt x="2" y="30"/>
                          <a:pt x="2" y="30"/>
                        </a:cubicBezTo>
                        <a:cubicBezTo>
                          <a:pt x="2" y="30"/>
                          <a:pt x="2" y="30"/>
                          <a:pt x="2" y="30"/>
                        </a:cubicBezTo>
                        <a:cubicBezTo>
                          <a:pt x="2" y="30"/>
                          <a:pt x="2" y="30"/>
                          <a:pt x="2" y="30"/>
                        </a:cubicBezTo>
                        <a:cubicBezTo>
                          <a:pt x="3" y="29"/>
                          <a:pt x="4" y="28"/>
                          <a:pt x="5" y="27"/>
                        </a:cubicBezTo>
                        <a:cubicBezTo>
                          <a:pt x="5" y="27"/>
                          <a:pt x="5" y="27"/>
                          <a:pt x="5" y="27"/>
                        </a:cubicBezTo>
                        <a:cubicBezTo>
                          <a:pt x="5" y="27"/>
                          <a:pt x="5" y="27"/>
                          <a:pt x="5" y="27"/>
                        </a:cubicBezTo>
                        <a:cubicBezTo>
                          <a:pt x="5" y="27"/>
                          <a:pt x="5" y="27"/>
                          <a:pt x="5" y="27"/>
                        </a:cubicBezTo>
                        <a:cubicBezTo>
                          <a:pt x="5" y="27"/>
                          <a:pt x="5" y="27"/>
                          <a:pt x="5" y="27"/>
                        </a:cubicBezTo>
                        <a:cubicBezTo>
                          <a:pt x="5" y="27"/>
                          <a:pt x="5" y="26"/>
                          <a:pt x="6" y="26"/>
                        </a:cubicBezTo>
                        <a:cubicBezTo>
                          <a:pt x="6" y="26"/>
                          <a:pt x="5" y="27"/>
                          <a:pt x="5" y="27"/>
                        </a:cubicBezTo>
                        <a:cubicBezTo>
                          <a:pt x="4" y="28"/>
                          <a:pt x="4" y="30"/>
                          <a:pt x="3" y="31"/>
                        </a:cubicBezTo>
                        <a:cubicBezTo>
                          <a:pt x="3" y="31"/>
                          <a:pt x="3" y="31"/>
                          <a:pt x="3" y="31"/>
                        </a:cubicBezTo>
                        <a:cubicBezTo>
                          <a:pt x="4" y="31"/>
                          <a:pt x="4" y="31"/>
                          <a:pt x="4" y="31"/>
                        </a:cubicBezTo>
                        <a:cubicBezTo>
                          <a:pt x="4" y="30"/>
                          <a:pt x="5" y="28"/>
                          <a:pt x="5" y="27"/>
                        </a:cubicBezTo>
                        <a:cubicBezTo>
                          <a:pt x="6" y="27"/>
                          <a:pt x="6" y="27"/>
                          <a:pt x="6" y="27"/>
                        </a:cubicBezTo>
                        <a:cubicBezTo>
                          <a:pt x="6" y="28"/>
                          <a:pt x="5" y="28"/>
                          <a:pt x="5" y="29"/>
                        </a:cubicBezTo>
                        <a:cubicBezTo>
                          <a:pt x="5" y="30"/>
                          <a:pt x="5" y="30"/>
                          <a:pt x="5" y="31"/>
                        </a:cubicBezTo>
                        <a:cubicBezTo>
                          <a:pt x="5" y="31"/>
                          <a:pt x="5" y="31"/>
                          <a:pt x="5" y="31"/>
                        </a:cubicBezTo>
                        <a:cubicBezTo>
                          <a:pt x="6" y="31"/>
                          <a:pt x="6" y="30"/>
                          <a:pt x="7" y="30"/>
                        </a:cubicBezTo>
                        <a:cubicBezTo>
                          <a:pt x="7" y="30"/>
                          <a:pt x="7" y="30"/>
                          <a:pt x="6" y="31"/>
                        </a:cubicBezTo>
                        <a:cubicBezTo>
                          <a:pt x="6" y="31"/>
                          <a:pt x="7" y="31"/>
                          <a:pt x="7" y="31"/>
                        </a:cubicBezTo>
                        <a:cubicBezTo>
                          <a:pt x="7" y="31"/>
                          <a:pt x="7" y="30"/>
                          <a:pt x="7" y="30"/>
                        </a:cubicBezTo>
                        <a:cubicBezTo>
                          <a:pt x="7" y="30"/>
                          <a:pt x="7" y="30"/>
                          <a:pt x="7" y="30"/>
                        </a:cubicBezTo>
                        <a:cubicBezTo>
                          <a:pt x="7" y="30"/>
                          <a:pt x="7" y="29"/>
                          <a:pt x="7" y="29"/>
                        </a:cubicBezTo>
                        <a:cubicBezTo>
                          <a:pt x="9" y="28"/>
                          <a:pt x="10" y="26"/>
                          <a:pt x="11" y="25"/>
                        </a:cubicBezTo>
                        <a:cubicBezTo>
                          <a:pt x="11" y="25"/>
                          <a:pt x="11" y="25"/>
                          <a:pt x="11" y="25"/>
                        </a:cubicBezTo>
                        <a:cubicBezTo>
                          <a:pt x="10" y="26"/>
                          <a:pt x="9" y="28"/>
                          <a:pt x="9" y="30"/>
                        </a:cubicBezTo>
                        <a:cubicBezTo>
                          <a:pt x="9" y="30"/>
                          <a:pt x="8" y="31"/>
                          <a:pt x="8" y="31"/>
                        </a:cubicBezTo>
                        <a:cubicBezTo>
                          <a:pt x="8" y="31"/>
                          <a:pt x="8" y="31"/>
                          <a:pt x="8" y="31"/>
                        </a:cubicBezTo>
                        <a:cubicBezTo>
                          <a:pt x="8" y="31"/>
                          <a:pt x="9" y="31"/>
                          <a:pt x="9" y="30"/>
                        </a:cubicBezTo>
                        <a:cubicBezTo>
                          <a:pt x="9" y="30"/>
                          <a:pt x="9" y="31"/>
                          <a:pt x="9" y="31"/>
                        </a:cubicBezTo>
                        <a:cubicBezTo>
                          <a:pt x="9" y="31"/>
                          <a:pt x="9" y="31"/>
                          <a:pt x="9" y="31"/>
                        </a:cubicBezTo>
                        <a:cubicBezTo>
                          <a:pt x="10" y="30"/>
                          <a:pt x="10" y="30"/>
                          <a:pt x="11" y="29"/>
                        </a:cubicBezTo>
                        <a:cubicBezTo>
                          <a:pt x="10" y="30"/>
                          <a:pt x="10" y="31"/>
                          <a:pt x="10" y="31"/>
                        </a:cubicBezTo>
                        <a:cubicBezTo>
                          <a:pt x="10" y="31"/>
                          <a:pt x="10" y="31"/>
                          <a:pt x="10" y="31"/>
                        </a:cubicBezTo>
                        <a:cubicBezTo>
                          <a:pt x="11" y="30"/>
                          <a:pt x="11" y="29"/>
                          <a:pt x="12" y="28"/>
                        </a:cubicBezTo>
                        <a:cubicBezTo>
                          <a:pt x="14" y="27"/>
                          <a:pt x="15" y="25"/>
                          <a:pt x="16" y="23"/>
                        </a:cubicBezTo>
                        <a:cubicBezTo>
                          <a:pt x="16" y="24"/>
                          <a:pt x="15" y="24"/>
                          <a:pt x="15" y="25"/>
                        </a:cubicBezTo>
                        <a:cubicBezTo>
                          <a:pt x="14" y="26"/>
                          <a:pt x="14" y="27"/>
                          <a:pt x="14" y="28"/>
                        </a:cubicBezTo>
                        <a:cubicBezTo>
                          <a:pt x="14" y="28"/>
                          <a:pt x="14" y="28"/>
                          <a:pt x="14" y="28"/>
                        </a:cubicBezTo>
                        <a:cubicBezTo>
                          <a:pt x="14" y="28"/>
                          <a:pt x="15" y="28"/>
                          <a:pt x="15" y="28"/>
                        </a:cubicBezTo>
                        <a:cubicBezTo>
                          <a:pt x="14" y="29"/>
                          <a:pt x="14" y="30"/>
                          <a:pt x="13" y="31"/>
                        </a:cubicBezTo>
                        <a:cubicBezTo>
                          <a:pt x="13" y="31"/>
                          <a:pt x="13" y="31"/>
                          <a:pt x="13" y="31"/>
                        </a:cubicBezTo>
                        <a:cubicBezTo>
                          <a:pt x="14" y="30"/>
                          <a:pt x="15" y="28"/>
                          <a:pt x="15" y="27"/>
                        </a:cubicBezTo>
                        <a:cubicBezTo>
                          <a:pt x="16" y="27"/>
                          <a:pt x="16" y="26"/>
                          <a:pt x="17" y="26"/>
                        </a:cubicBezTo>
                        <a:cubicBezTo>
                          <a:pt x="16" y="27"/>
                          <a:pt x="15" y="29"/>
                          <a:pt x="15" y="30"/>
                        </a:cubicBezTo>
                        <a:cubicBezTo>
                          <a:pt x="15" y="31"/>
                          <a:pt x="15" y="31"/>
                          <a:pt x="14" y="31"/>
                        </a:cubicBezTo>
                        <a:cubicBezTo>
                          <a:pt x="14" y="31"/>
                          <a:pt x="15" y="31"/>
                          <a:pt x="15" y="31"/>
                        </a:cubicBezTo>
                        <a:cubicBezTo>
                          <a:pt x="15" y="31"/>
                          <a:pt x="15" y="31"/>
                          <a:pt x="15" y="30"/>
                        </a:cubicBezTo>
                        <a:cubicBezTo>
                          <a:pt x="15" y="30"/>
                          <a:pt x="15" y="30"/>
                          <a:pt x="15" y="30"/>
                        </a:cubicBezTo>
                        <a:cubicBezTo>
                          <a:pt x="15" y="30"/>
                          <a:pt x="15" y="30"/>
                          <a:pt x="15" y="30"/>
                        </a:cubicBezTo>
                        <a:cubicBezTo>
                          <a:pt x="16" y="28"/>
                          <a:pt x="17" y="26"/>
                          <a:pt x="18" y="24"/>
                        </a:cubicBezTo>
                        <a:cubicBezTo>
                          <a:pt x="19" y="24"/>
                          <a:pt x="19" y="24"/>
                          <a:pt x="19" y="23"/>
                        </a:cubicBezTo>
                        <a:cubicBezTo>
                          <a:pt x="19" y="23"/>
                          <a:pt x="20" y="22"/>
                          <a:pt x="20" y="21"/>
                        </a:cubicBezTo>
                        <a:cubicBezTo>
                          <a:pt x="19" y="24"/>
                          <a:pt x="17" y="27"/>
                          <a:pt x="16" y="30"/>
                        </a:cubicBezTo>
                        <a:cubicBezTo>
                          <a:pt x="16" y="30"/>
                          <a:pt x="16" y="31"/>
                          <a:pt x="16" y="30"/>
                        </a:cubicBezTo>
                        <a:cubicBezTo>
                          <a:pt x="17" y="29"/>
                          <a:pt x="18" y="27"/>
                          <a:pt x="19" y="26"/>
                        </a:cubicBezTo>
                        <a:cubicBezTo>
                          <a:pt x="20" y="24"/>
                          <a:pt x="21" y="22"/>
                          <a:pt x="21" y="21"/>
                        </a:cubicBezTo>
                        <a:cubicBezTo>
                          <a:pt x="21" y="21"/>
                          <a:pt x="21" y="21"/>
                          <a:pt x="21" y="21"/>
                        </a:cubicBezTo>
                        <a:cubicBezTo>
                          <a:pt x="22" y="20"/>
                          <a:pt x="22" y="20"/>
                          <a:pt x="22" y="20"/>
                        </a:cubicBezTo>
                        <a:cubicBezTo>
                          <a:pt x="22" y="20"/>
                          <a:pt x="22" y="19"/>
                          <a:pt x="22" y="19"/>
                        </a:cubicBezTo>
                        <a:cubicBezTo>
                          <a:pt x="22" y="19"/>
                          <a:pt x="22" y="19"/>
                          <a:pt x="23" y="18"/>
                        </a:cubicBezTo>
                        <a:cubicBezTo>
                          <a:pt x="23" y="18"/>
                          <a:pt x="23" y="18"/>
                          <a:pt x="23" y="18"/>
                        </a:cubicBezTo>
                        <a:cubicBezTo>
                          <a:pt x="23" y="17"/>
                          <a:pt x="23" y="17"/>
                          <a:pt x="24" y="17"/>
                        </a:cubicBezTo>
                        <a:cubicBezTo>
                          <a:pt x="24" y="17"/>
                          <a:pt x="24" y="17"/>
                          <a:pt x="24" y="17"/>
                        </a:cubicBezTo>
                        <a:cubicBezTo>
                          <a:pt x="24" y="17"/>
                          <a:pt x="24" y="17"/>
                          <a:pt x="24" y="17"/>
                        </a:cubicBezTo>
                        <a:cubicBezTo>
                          <a:pt x="24" y="17"/>
                          <a:pt x="24" y="17"/>
                          <a:pt x="24" y="17"/>
                        </a:cubicBezTo>
                        <a:cubicBezTo>
                          <a:pt x="24" y="17"/>
                          <a:pt x="24" y="17"/>
                          <a:pt x="24" y="17"/>
                        </a:cubicBezTo>
                        <a:cubicBezTo>
                          <a:pt x="25" y="16"/>
                          <a:pt x="25" y="15"/>
                          <a:pt x="26" y="14"/>
                        </a:cubicBezTo>
                        <a:cubicBezTo>
                          <a:pt x="26" y="15"/>
                          <a:pt x="26" y="16"/>
                          <a:pt x="25" y="18"/>
                        </a:cubicBezTo>
                        <a:cubicBezTo>
                          <a:pt x="25" y="18"/>
                          <a:pt x="25" y="18"/>
                          <a:pt x="25" y="18"/>
                        </a:cubicBezTo>
                        <a:cubicBezTo>
                          <a:pt x="25" y="18"/>
                          <a:pt x="24" y="19"/>
                          <a:pt x="24" y="20"/>
                        </a:cubicBezTo>
                        <a:cubicBezTo>
                          <a:pt x="24" y="20"/>
                          <a:pt x="24" y="20"/>
                          <a:pt x="24" y="20"/>
                        </a:cubicBezTo>
                        <a:cubicBezTo>
                          <a:pt x="23" y="21"/>
                          <a:pt x="23" y="21"/>
                          <a:pt x="23" y="22"/>
                        </a:cubicBezTo>
                        <a:cubicBezTo>
                          <a:pt x="21" y="24"/>
                          <a:pt x="20" y="27"/>
                          <a:pt x="19" y="29"/>
                        </a:cubicBezTo>
                        <a:cubicBezTo>
                          <a:pt x="19" y="29"/>
                          <a:pt x="19" y="29"/>
                          <a:pt x="19" y="29"/>
                        </a:cubicBezTo>
                        <a:cubicBezTo>
                          <a:pt x="20" y="27"/>
                          <a:pt x="21" y="25"/>
                          <a:pt x="23" y="22"/>
                        </a:cubicBezTo>
                        <a:cubicBezTo>
                          <a:pt x="23" y="21"/>
                          <a:pt x="24" y="20"/>
                          <a:pt x="24" y="19"/>
                        </a:cubicBezTo>
                        <a:cubicBezTo>
                          <a:pt x="26" y="17"/>
                          <a:pt x="27" y="16"/>
                          <a:pt x="29" y="14"/>
                        </a:cubicBezTo>
                        <a:cubicBezTo>
                          <a:pt x="28" y="15"/>
                          <a:pt x="28" y="16"/>
                          <a:pt x="28" y="17"/>
                        </a:cubicBezTo>
                        <a:cubicBezTo>
                          <a:pt x="25" y="20"/>
                          <a:pt x="22" y="25"/>
                          <a:pt x="21" y="29"/>
                        </a:cubicBezTo>
                        <a:cubicBezTo>
                          <a:pt x="21" y="29"/>
                          <a:pt x="21" y="29"/>
                          <a:pt x="21" y="29"/>
                        </a:cubicBezTo>
                        <a:cubicBezTo>
                          <a:pt x="22" y="27"/>
                          <a:pt x="24" y="24"/>
                          <a:pt x="25" y="21"/>
                        </a:cubicBezTo>
                        <a:cubicBezTo>
                          <a:pt x="26" y="20"/>
                          <a:pt x="27" y="18"/>
                          <a:pt x="28" y="17"/>
                        </a:cubicBezTo>
                        <a:cubicBezTo>
                          <a:pt x="28" y="16"/>
                          <a:pt x="29" y="16"/>
                          <a:pt x="29" y="15"/>
                        </a:cubicBezTo>
                        <a:cubicBezTo>
                          <a:pt x="29" y="16"/>
                          <a:pt x="28" y="17"/>
                          <a:pt x="28" y="18"/>
                        </a:cubicBezTo>
                        <a:cubicBezTo>
                          <a:pt x="28" y="18"/>
                          <a:pt x="28" y="18"/>
                          <a:pt x="28" y="18"/>
                        </a:cubicBezTo>
                        <a:cubicBezTo>
                          <a:pt x="28" y="18"/>
                          <a:pt x="28" y="18"/>
                          <a:pt x="27" y="18"/>
                        </a:cubicBezTo>
                        <a:cubicBezTo>
                          <a:pt x="27" y="20"/>
                          <a:pt x="26" y="21"/>
                          <a:pt x="25" y="22"/>
                        </a:cubicBezTo>
                        <a:cubicBezTo>
                          <a:pt x="24" y="23"/>
                          <a:pt x="24" y="24"/>
                          <a:pt x="23" y="26"/>
                        </a:cubicBezTo>
                        <a:cubicBezTo>
                          <a:pt x="22" y="27"/>
                          <a:pt x="22" y="29"/>
                          <a:pt x="22" y="30"/>
                        </a:cubicBezTo>
                        <a:cubicBezTo>
                          <a:pt x="22" y="30"/>
                          <a:pt x="22" y="30"/>
                          <a:pt x="22" y="30"/>
                        </a:cubicBezTo>
                        <a:cubicBezTo>
                          <a:pt x="24" y="26"/>
                          <a:pt x="26" y="22"/>
                          <a:pt x="28" y="19"/>
                        </a:cubicBezTo>
                        <a:cubicBezTo>
                          <a:pt x="28" y="18"/>
                          <a:pt x="28" y="18"/>
                          <a:pt x="28" y="18"/>
                        </a:cubicBezTo>
                        <a:cubicBezTo>
                          <a:pt x="29" y="17"/>
                          <a:pt x="30" y="16"/>
                          <a:pt x="31" y="15"/>
                        </a:cubicBezTo>
                        <a:cubicBezTo>
                          <a:pt x="31" y="16"/>
                          <a:pt x="30" y="17"/>
                          <a:pt x="30" y="18"/>
                        </a:cubicBezTo>
                        <a:cubicBezTo>
                          <a:pt x="30" y="18"/>
                          <a:pt x="30" y="18"/>
                          <a:pt x="30" y="18"/>
                        </a:cubicBezTo>
                        <a:cubicBezTo>
                          <a:pt x="30" y="18"/>
                          <a:pt x="29" y="19"/>
                          <a:pt x="29" y="20"/>
                        </a:cubicBezTo>
                        <a:cubicBezTo>
                          <a:pt x="27" y="23"/>
                          <a:pt x="25" y="25"/>
                          <a:pt x="24" y="28"/>
                        </a:cubicBezTo>
                        <a:cubicBezTo>
                          <a:pt x="24" y="28"/>
                          <a:pt x="24" y="28"/>
                          <a:pt x="24" y="28"/>
                        </a:cubicBezTo>
                        <a:cubicBezTo>
                          <a:pt x="26" y="26"/>
                          <a:pt x="27" y="23"/>
                          <a:pt x="29" y="20"/>
                        </a:cubicBezTo>
                        <a:cubicBezTo>
                          <a:pt x="30" y="19"/>
                          <a:pt x="31" y="18"/>
                          <a:pt x="31" y="17"/>
                        </a:cubicBezTo>
                        <a:cubicBezTo>
                          <a:pt x="31" y="18"/>
                          <a:pt x="30" y="20"/>
                          <a:pt x="30" y="21"/>
                        </a:cubicBezTo>
                        <a:cubicBezTo>
                          <a:pt x="30" y="21"/>
                          <a:pt x="29" y="22"/>
                          <a:pt x="29" y="22"/>
                        </a:cubicBezTo>
                        <a:cubicBezTo>
                          <a:pt x="28" y="24"/>
                          <a:pt x="27" y="26"/>
                          <a:pt x="26" y="28"/>
                        </a:cubicBezTo>
                        <a:cubicBezTo>
                          <a:pt x="26" y="28"/>
                          <a:pt x="26" y="28"/>
                          <a:pt x="26" y="28"/>
                        </a:cubicBezTo>
                        <a:cubicBezTo>
                          <a:pt x="27" y="26"/>
                          <a:pt x="28" y="24"/>
                          <a:pt x="29" y="22"/>
                        </a:cubicBezTo>
                        <a:cubicBezTo>
                          <a:pt x="30" y="22"/>
                          <a:pt x="30" y="21"/>
                          <a:pt x="30" y="21"/>
                        </a:cubicBezTo>
                        <a:cubicBezTo>
                          <a:pt x="31" y="20"/>
                          <a:pt x="31" y="19"/>
                          <a:pt x="32" y="19"/>
                        </a:cubicBezTo>
                        <a:cubicBezTo>
                          <a:pt x="32" y="19"/>
                          <a:pt x="32" y="19"/>
                          <a:pt x="32" y="19"/>
                        </a:cubicBezTo>
                        <a:cubicBezTo>
                          <a:pt x="32" y="18"/>
                          <a:pt x="32" y="18"/>
                          <a:pt x="33" y="18"/>
                        </a:cubicBezTo>
                        <a:cubicBezTo>
                          <a:pt x="32" y="20"/>
                          <a:pt x="31" y="22"/>
                          <a:pt x="30" y="24"/>
                        </a:cubicBezTo>
                        <a:cubicBezTo>
                          <a:pt x="29" y="25"/>
                          <a:pt x="28" y="27"/>
                          <a:pt x="28" y="28"/>
                        </a:cubicBezTo>
                        <a:cubicBezTo>
                          <a:pt x="28" y="28"/>
                          <a:pt x="28" y="28"/>
                          <a:pt x="28" y="28"/>
                        </a:cubicBezTo>
                        <a:cubicBezTo>
                          <a:pt x="29" y="27"/>
                          <a:pt x="30" y="25"/>
                          <a:pt x="30" y="24"/>
                        </a:cubicBezTo>
                        <a:cubicBezTo>
                          <a:pt x="31" y="23"/>
                          <a:pt x="32" y="22"/>
                          <a:pt x="32" y="21"/>
                        </a:cubicBezTo>
                        <a:cubicBezTo>
                          <a:pt x="33" y="21"/>
                          <a:pt x="33" y="20"/>
                          <a:pt x="33" y="20"/>
                        </a:cubicBezTo>
                        <a:cubicBezTo>
                          <a:pt x="33" y="21"/>
                          <a:pt x="32" y="23"/>
                          <a:pt x="32" y="24"/>
                        </a:cubicBezTo>
                        <a:cubicBezTo>
                          <a:pt x="32" y="24"/>
                          <a:pt x="32" y="24"/>
                          <a:pt x="32" y="24"/>
                        </a:cubicBezTo>
                        <a:cubicBezTo>
                          <a:pt x="32" y="24"/>
                          <a:pt x="32" y="24"/>
                          <a:pt x="32" y="24"/>
                        </a:cubicBezTo>
                        <a:cubicBezTo>
                          <a:pt x="31" y="25"/>
                          <a:pt x="30" y="26"/>
                          <a:pt x="30" y="28"/>
                        </a:cubicBezTo>
                        <a:cubicBezTo>
                          <a:pt x="30" y="28"/>
                          <a:pt x="30" y="28"/>
                          <a:pt x="30" y="28"/>
                        </a:cubicBezTo>
                        <a:cubicBezTo>
                          <a:pt x="31" y="27"/>
                          <a:pt x="31" y="26"/>
                          <a:pt x="32" y="24"/>
                        </a:cubicBezTo>
                        <a:cubicBezTo>
                          <a:pt x="32" y="24"/>
                          <a:pt x="33" y="23"/>
                          <a:pt x="34" y="22"/>
                        </a:cubicBezTo>
                        <a:cubicBezTo>
                          <a:pt x="34" y="22"/>
                          <a:pt x="34" y="22"/>
                          <a:pt x="34" y="21"/>
                        </a:cubicBezTo>
                        <a:cubicBezTo>
                          <a:pt x="34" y="22"/>
                          <a:pt x="34" y="22"/>
                          <a:pt x="33" y="23"/>
                        </a:cubicBezTo>
                        <a:cubicBezTo>
                          <a:pt x="33" y="24"/>
                          <a:pt x="32" y="26"/>
                          <a:pt x="31" y="27"/>
                        </a:cubicBezTo>
                        <a:cubicBezTo>
                          <a:pt x="31" y="26"/>
                          <a:pt x="32" y="26"/>
                          <a:pt x="32" y="26"/>
                        </a:cubicBezTo>
                        <a:cubicBezTo>
                          <a:pt x="32" y="26"/>
                          <a:pt x="32" y="26"/>
                          <a:pt x="32" y="26"/>
                        </a:cubicBezTo>
                        <a:cubicBezTo>
                          <a:pt x="31" y="26"/>
                          <a:pt x="31" y="27"/>
                          <a:pt x="31" y="27"/>
                        </a:cubicBezTo>
                        <a:cubicBezTo>
                          <a:pt x="31" y="27"/>
                          <a:pt x="31" y="27"/>
                          <a:pt x="31" y="27"/>
                        </a:cubicBezTo>
                        <a:cubicBezTo>
                          <a:pt x="31" y="26"/>
                          <a:pt x="32" y="25"/>
                          <a:pt x="33" y="24"/>
                        </a:cubicBezTo>
                        <a:cubicBezTo>
                          <a:pt x="33" y="23"/>
                          <a:pt x="34" y="22"/>
                          <a:pt x="34" y="21"/>
                        </a:cubicBezTo>
                        <a:cubicBezTo>
                          <a:pt x="34" y="21"/>
                          <a:pt x="34" y="21"/>
                          <a:pt x="34" y="21"/>
                        </a:cubicBezTo>
                        <a:cubicBezTo>
                          <a:pt x="33" y="22"/>
                          <a:pt x="33" y="23"/>
                          <a:pt x="32" y="24"/>
                        </a:cubicBezTo>
                        <a:cubicBezTo>
                          <a:pt x="33" y="22"/>
                          <a:pt x="33" y="21"/>
                          <a:pt x="33" y="20"/>
                        </a:cubicBezTo>
                        <a:cubicBezTo>
                          <a:pt x="33" y="20"/>
                          <a:pt x="33" y="20"/>
                          <a:pt x="33" y="20"/>
                        </a:cubicBezTo>
                        <a:cubicBezTo>
                          <a:pt x="32" y="21"/>
                          <a:pt x="31" y="22"/>
                          <a:pt x="31" y="23"/>
                        </a:cubicBezTo>
                        <a:cubicBezTo>
                          <a:pt x="31" y="21"/>
                          <a:pt x="32" y="19"/>
                          <a:pt x="33" y="17"/>
                        </a:cubicBezTo>
                        <a:cubicBezTo>
                          <a:pt x="33" y="17"/>
                          <a:pt x="33" y="17"/>
                          <a:pt x="33" y="17"/>
                        </a:cubicBezTo>
                        <a:cubicBezTo>
                          <a:pt x="32" y="18"/>
                          <a:pt x="31" y="19"/>
                          <a:pt x="30" y="21"/>
                        </a:cubicBezTo>
                        <a:cubicBezTo>
                          <a:pt x="31" y="19"/>
                          <a:pt x="31" y="18"/>
                          <a:pt x="31" y="16"/>
                        </a:cubicBezTo>
                        <a:cubicBezTo>
                          <a:pt x="31" y="16"/>
                          <a:pt x="31" y="16"/>
                          <a:pt x="31" y="16"/>
                        </a:cubicBezTo>
                        <a:cubicBezTo>
                          <a:pt x="31" y="18"/>
                          <a:pt x="30" y="19"/>
                          <a:pt x="29" y="20"/>
                        </a:cubicBezTo>
                        <a:cubicBezTo>
                          <a:pt x="30" y="18"/>
                          <a:pt x="31" y="16"/>
                          <a:pt x="31" y="15"/>
                        </a:cubicBezTo>
                        <a:cubicBezTo>
                          <a:pt x="31" y="15"/>
                          <a:pt x="31" y="15"/>
                          <a:pt x="31" y="15"/>
                        </a:cubicBezTo>
                        <a:cubicBezTo>
                          <a:pt x="30" y="16"/>
                          <a:pt x="29" y="17"/>
                          <a:pt x="28" y="18"/>
                        </a:cubicBezTo>
                        <a:cubicBezTo>
                          <a:pt x="28" y="18"/>
                          <a:pt x="28" y="18"/>
                          <a:pt x="28" y="18"/>
                        </a:cubicBezTo>
                        <a:cubicBezTo>
                          <a:pt x="28" y="17"/>
                          <a:pt x="29" y="16"/>
                          <a:pt x="29" y="15"/>
                        </a:cubicBezTo>
                        <a:cubicBezTo>
                          <a:pt x="29" y="15"/>
                          <a:pt x="29" y="15"/>
                          <a:pt x="29" y="15"/>
                        </a:cubicBezTo>
                        <a:cubicBezTo>
                          <a:pt x="29" y="15"/>
                          <a:pt x="29" y="15"/>
                          <a:pt x="29" y="15"/>
                        </a:cubicBezTo>
                        <a:cubicBezTo>
                          <a:pt x="29" y="15"/>
                          <a:pt x="29" y="15"/>
                          <a:pt x="29" y="15"/>
                        </a:cubicBezTo>
                        <a:cubicBezTo>
                          <a:pt x="29" y="15"/>
                          <a:pt x="29" y="15"/>
                          <a:pt x="29" y="15"/>
                        </a:cubicBezTo>
                        <a:cubicBezTo>
                          <a:pt x="29" y="15"/>
                          <a:pt x="28" y="16"/>
                          <a:pt x="28" y="16"/>
                        </a:cubicBezTo>
                        <a:cubicBezTo>
                          <a:pt x="28" y="15"/>
                          <a:pt x="29" y="14"/>
                          <a:pt x="29" y="13"/>
                        </a:cubicBezTo>
                        <a:cubicBezTo>
                          <a:pt x="29" y="13"/>
                          <a:pt x="29" y="13"/>
                          <a:pt x="29" y="13"/>
                        </a:cubicBezTo>
                        <a:cubicBezTo>
                          <a:pt x="28" y="15"/>
                          <a:pt x="26" y="17"/>
                          <a:pt x="25" y="19"/>
                        </a:cubicBezTo>
                        <a:cubicBezTo>
                          <a:pt x="25" y="17"/>
                          <a:pt x="26" y="16"/>
                          <a:pt x="26" y="14"/>
                        </a:cubicBezTo>
                        <a:cubicBezTo>
                          <a:pt x="26" y="14"/>
                          <a:pt x="26" y="14"/>
                          <a:pt x="26" y="14"/>
                        </a:cubicBezTo>
                        <a:cubicBezTo>
                          <a:pt x="25" y="15"/>
                          <a:pt x="24" y="16"/>
                          <a:pt x="23" y="17"/>
                        </a:cubicBezTo>
                        <a:cubicBezTo>
                          <a:pt x="23" y="17"/>
                          <a:pt x="24" y="16"/>
                          <a:pt x="24" y="16"/>
                        </a:cubicBezTo>
                        <a:cubicBezTo>
                          <a:pt x="25" y="15"/>
                          <a:pt x="25" y="13"/>
                          <a:pt x="25" y="12"/>
                        </a:cubicBezTo>
                        <a:cubicBezTo>
                          <a:pt x="25" y="12"/>
                          <a:pt x="25" y="12"/>
                          <a:pt x="25" y="12"/>
                        </a:cubicBezTo>
                        <a:cubicBezTo>
                          <a:pt x="25" y="12"/>
                          <a:pt x="24" y="12"/>
                          <a:pt x="24" y="13"/>
                        </a:cubicBezTo>
                        <a:cubicBezTo>
                          <a:pt x="24" y="12"/>
                          <a:pt x="24" y="12"/>
                          <a:pt x="24" y="12"/>
                        </a:cubicBezTo>
                        <a:cubicBezTo>
                          <a:pt x="24" y="12"/>
                          <a:pt x="24" y="12"/>
                          <a:pt x="24" y="12"/>
                        </a:cubicBezTo>
                        <a:cubicBezTo>
                          <a:pt x="24" y="12"/>
                          <a:pt x="23" y="13"/>
                          <a:pt x="23" y="13"/>
                        </a:cubicBezTo>
                        <a:cubicBezTo>
                          <a:pt x="23" y="14"/>
                          <a:pt x="22" y="15"/>
                          <a:pt x="22" y="15"/>
                        </a:cubicBezTo>
                        <a:cubicBezTo>
                          <a:pt x="22" y="14"/>
                          <a:pt x="22" y="14"/>
                          <a:pt x="22" y="13"/>
                        </a:cubicBezTo>
                        <a:cubicBezTo>
                          <a:pt x="22" y="13"/>
                          <a:pt x="22" y="13"/>
                          <a:pt x="22" y="13"/>
                        </a:cubicBezTo>
                        <a:cubicBezTo>
                          <a:pt x="22" y="13"/>
                          <a:pt x="21" y="14"/>
                          <a:pt x="20" y="15"/>
                        </a:cubicBezTo>
                        <a:cubicBezTo>
                          <a:pt x="20" y="14"/>
                          <a:pt x="21" y="13"/>
                          <a:pt x="21" y="13"/>
                        </a:cubicBezTo>
                        <a:cubicBezTo>
                          <a:pt x="21" y="13"/>
                          <a:pt x="21" y="13"/>
                          <a:pt x="21" y="13"/>
                        </a:cubicBezTo>
                        <a:cubicBezTo>
                          <a:pt x="20" y="13"/>
                          <a:pt x="19" y="14"/>
                          <a:pt x="18" y="14"/>
                        </a:cubicBezTo>
                        <a:cubicBezTo>
                          <a:pt x="18" y="15"/>
                          <a:pt x="17" y="16"/>
                          <a:pt x="17" y="17"/>
                        </a:cubicBezTo>
                        <a:cubicBezTo>
                          <a:pt x="17" y="16"/>
                          <a:pt x="17" y="15"/>
                          <a:pt x="18" y="15"/>
                        </a:cubicBezTo>
                        <a:cubicBezTo>
                          <a:pt x="18" y="14"/>
                          <a:pt x="18" y="13"/>
                          <a:pt x="18" y="12"/>
                        </a:cubicBezTo>
                        <a:cubicBezTo>
                          <a:pt x="18" y="12"/>
                          <a:pt x="18" y="12"/>
                          <a:pt x="18" y="12"/>
                        </a:cubicBezTo>
                        <a:cubicBezTo>
                          <a:pt x="17" y="13"/>
                          <a:pt x="16" y="14"/>
                          <a:pt x="16" y="15"/>
                        </a:cubicBezTo>
                        <a:cubicBezTo>
                          <a:pt x="16" y="14"/>
                          <a:pt x="16" y="14"/>
                          <a:pt x="16" y="14"/>
                        </a:cubicBezTo>
                        <a:cubicBezTo>
                          <a:pt x="16" y="13"/>
                          <a:pt x="16" y="12"/>
                          <a:pt x="16" y="10"/>
                        </a:cubicBezTo>
                        <a:cubicBezTo>
                          <a:pt x="16" y="10"/>
                          <a:pt x="16" y="10"/>
                          <a:pt x="16" y="10"/>
                        </a:cubicBezTo>
                        <a:cubicBezTo>
                          <a:pt x="15" y="11"/>
                          <a:pt x="14" y="12"/>
                          <a:pt x="14" y="13"/>
                        </a:cubicBezTo>
                        <a:cubicBezTo>
                          <a:pt x="14" y="12"/>
                          <a:pt x="15" y="10"/>
                          <a:pt x="15" y="9"/>
                        </a:cubicBezTo>
                        <a:cubicBezTo>
                          <a:pt x="15" y="9"/>
                          <a:pt x="14" y="9"/>
                          <a:pt x="14" y="9"/>
                        </a:cubicBezTo>
                        <a:cubicBezTo>
                          <a:pt x="13" y="10"/>
                          <a:pt x="12" y="12"/>
                          <a:pt x="11" y="13"/>
                        </a:cubicBezTo>
                        <a:cubicBezTo>
                          <a:pt x="12" y="12"/>
                          <a:pt x="12" y="10"/>
                          <a:pt x="12" y="9"/>
                        </a:cubicBezTo>
                        <a:cubicBezTo>
                          <a:pt x="12" y="9"/>
                          <a:pt x="12" y="9"/>
                          <a:pt x="12" y="9"/>
                        </a:cubicBezTo>
                        <a:cubicBezTo>
                          <a:pt x="11" y="9"/>
                          <a:pt x="11" y="10"/>
                          <a:pt x="10" y="11"/>
                        </a:cubicBezTo>
                        <a:cubicBezTo>
                          <a:pt x="10" y="11"/>
                          <a:pt x="10" y="12"/>
                          <a:pt x="9" y="12"/>
                        </a:cubicBezTo>
                        <a:cubicBezTo>
                          <a:pt x="10" y="12"/>
                          <a:pt x="10" y="11"/>
                          <a:pt x="10" y="11"/>
                        </a:cubicBezTo>
                        <a:cubicBezTo>
                          <a:pt x="10" y="10"/>
                          <a:pt x="10" y="9"/>
                          <a:pt x="10" y="8"/>
                        </a:cubicBezTo>
                        <a:cubicBezTo>
                          <a:pt x="10" y="8"/>
                          <a:pt x="10" y="8"/>
                          <a:pt x="10" y="8"/>
                        </a:cubicBezTo>
                        <a:cubicBezTo>
                          <a:pt x="10" y="9"/>
                          <a:pt x="10" y="9"/>
                          <a:pt x="9" y="9"/>
                        </a:cubicBezTo>
                        <a:cubicBezTo>
                          <a:pt x="10" y="8"/>
                          <a:pt x="11" y="7"/>
                          <a:pt x="11" y="5"/>
                        </a:cubicBezTo>
                        <a:cubicBezTo>
                          <a:pt x="11" y="5"/>
                          <a:pt x="11" y="5"/>
                          <a:pt x="11" y="5"/>
                        </a:cubicBezTo>
                        <a:cubicBezTo>
                          <a:pt x="12" y="3"/>
                          <a:pt x="13" y="1"/>
                          <a:pt x="13" y="0"/>
                        </a:cubicBezTo>
                        <a:cubicBezTo>
                          <a:pt x="13" y="0"/>
                          <a:pt x="13" y="0"/>
                          <a:pt x="13" y="0"/>
                        </a:cubicBezTo>
                        <a:cubicBezTo>
                          <a:pt x="12" y="0"/>
                          <a:pt x="12" y="0"/>
                          <a:pt x="1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grpSp>
      </p:grpSp>
    </p:spTree>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bg>
      <p:bgPr>
        <a:solidFill>
          <a:srgbClr val="157E9F"/>
        </a:solidFill>
        <a:effectLst/>
      </p:bgPr>
    </p:bg>
    <p:spTree>
      <p:nvGrpSpPr>
        <p:cNvPr id="1" name=""/>
        <p:cNvGrpSpPr/>
        <p:nvPr/>
      </p:nvGrpSpPr>
      <p:grpSpPr>
        <a:xfrm>
          <a:off x="0" y="0"/>
          <a:ext cx="0" cy="0"/>
          <a:chOff x="0" y="0"/>
          <a:chExt cx="0" cy="0"/>
        </a:xfrm>
      </p:grpSpPr>
      <p:sp>
        <p:nvSpPr>
          <p:cNvPr id="5" name="圆角矩形 4"/>
          <p:cNvSpPr/>
          <p:nvPr/>
        </p:nvSpPr>
        <p:spPr>
          <a:xfrm>
            <a:off x="388015" y="293706"/>
            <a:ext cx="11449455" cy="6274340"/>
          </a:xfrm>
          <a:prstGeom prst="roundRect">
            <a:avLst>
              <a:gd name="adj" fmla="val 1783"/>
            </a:avLst>
          </a:prstGeom>
          <a:solidFill>
            <a:schemeClr val="bg1"/>
          </a:solidFill>
          <a:ln>
            <a:noFill/>
          </a:ln>
          <a:effectLst>
            <a:outerShdw blurRad="241300" dist="88900" dir="2700000" algn="tl"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519" name="组合 518"/>
          <p:cNvGrpSpPr/>
          <p:nvPr/>
        </p:nvGrpSpPr>
        <p:grpSpPr>
          <a:xfrm>
            <a:off x="657825" y="516224"/>
            <a:ext cx="464920" cy="541655"/>
            <a:chOff x="6491288" y="6051550"/>
            <a:chExt cx="327025" cy="381000"/>
          </a:xfrm>
        </p:grpSpPr>
        <p:sp>
          <p:nvSpPr>
            <p:cNvPr id="520" name="Oval 83"/>
            <p:cNvSpPr>
              <a:spLocks noChangeArrowheads="1"/>
            </p:cNvSpPr>
            <p:nvPr/>
          </p:nvSpPr>
          <p:spPr bwMode="auto">
            <a:xfrm>
              <a:off x="6719888" y="6051550"/>
              <a:ext cx="98425" cy="98425"/>
            </a:xfrm>
            <a:prstGeom prst="ellipse">
              <a:avLst/>
            </a:prstGeom>
            <a:noFill/>
            <a:ln w="25400" cap="rnd">
              <a:solidFill>
                <a:schemeClr val="tx1">
                  <a:lumMod val="85000"/>
                  <a:lumOff val="15000"/>
                </a:schemeClr>
              </a:solidFill>
              <a:prstDash val="solid"/>
              <a:rou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zh-CN" altLang="en-US"/>
            </a:p>
          </p:txBody>
        </p:sp>
        <p:sp>
          <p:nvSpPr>
            <p:cNvPr id="521" name="Oval 84"/>
            <p:cNvSpPr>
              <a:spLocks noChangeArrowheads="1"/>
            </p:cNvSpPr>
            <p:nvPr/>
          </p:nvSpPr>
          <p:spPr bwMode="auto">
            <a:xfrm>
              <a:off x="6491288" y="6191250"/>
              <a:ext cx="101600" cy="98425"/>
            </a:xfrm>
            <a:prstGeom prst="ellipse">
              <a:avLst/>
            </a:prstGeom>
            <a:noFill/>
            <a:ln w="25400" cap="rnd">
              <a:solidFill>
                <a:schemeClr val="tx1">
                  <a:lumMod val="85000"/>
                  <a:lumOff val="15000"/>
                </a:schemeClr>
              </a:solidFill>
              <a:prstDash val="solid"/>
              <a:rou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zh-CN" altLang="en-US"/>
            </a:p>
          </p:txBody>
        </p:sp>
        <p:sp>
          <p:nvSpPr>
            <p:cNvPr id="522" name="Oval 85"/>
            <p:cNvSpPr>
              <a:spLocks noChangeArrowheads="1"/>
            </p:cNvSpPr>
            <p:nvPr/>
          </p:nvSpPr>
          <p:spPr bwMode="auto">
            <a:xfrm>
              <a:off x="6719888" y="6330950"/>
              <a:ext cx="98425" cy="101600"/>
            </a:xfrm>
            <a:prstGeom prst="ellipse">
              <a:avLst/>
            </a:prstGeom>
            <a:noFill/>
            <a:ln w="25400" cap="rnd">
              <a:solidFill>
                <a:schemeClr val="tx1">
                  <a:lumMod val="85000"/>
                  <a:lumOff val="15000"/>
                </a:schemeClr>
              </a:solidFill>
              <a:prstDash val="solid"/>
              <a:rou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zh-CN" altLang="en-US"/>
            </a:p>
          </p:txBody>
        </p:sp>
        <p:sp>
          <p:nvSpPr>
            <p:cNvPr id="523" name="Line 86"/>
            <p:cNvSpPr>
              <a:spLocks noChangeShapeType="1"/>
            </p:cNvSpPr>
            <p:nvPr/>
          </p:nvSpPr>
          <p:spPr bwMode="auto">
            <a:xfrm>
              <a:off x="6583363" y="6267450"/>
              <a:ext cx="142875" cy="88900"/>
            </a:xfrm>
            <a:prstGeom prst="line">
              <a:avLst/>
            </a:prstGeom>
            <a:noFill/>
            <a:ln w="25400" cap="rnd">
              <a:solidFill>
                <a:schemeClr val="tx1">
                  <a:lumMod val="85000"/>
                  <a:lumOff val="15000"/>
                </a:schemeClr>
              </a:solidFill>
              <a:prstDash val="solid"/>
              <a:rou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lstStyle/>
            <a:p>
              <a:endParaRPr lang="zh-CN" altLang="en-US"/>
            </a:p>
          </p:txBody>
        </p:sp>
        <p:sp>
          <p:nvSpPr>
            <p:cNvPr id="524" name="Line 87"/>
            <p:cNvSpPr>
              <a:spLocks noChangeShapeType="1"/>
            </p:cNvSpPr>
            <p:nvPr/>
          </p:nvSpPr>
          <p:spPr bwMode="auto">
            <a:xfrm flipV="1">
              <a:off x="6583363" y="6130925"/>
              <a:ext cx="142875" cy="82550"/>
            </a:xfrm>
            <a:prstGeom prst="line">
              <a:avLst/>
            </a:prstGeom>
            <a:noFill/>
            <a:ln w="25400" cap="rnd">
              <a:solidFill>
                <a:schemeClr val="tx1">
                  <a:lumMod val="85000"/>
                  <a:lumOff val="15000"/>
                </a:schemeClr>
              </a:solidFill>
              <a:prstDash val="solid"/>
              <a:rou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lstStyle/>
            <a:p>
              <a:endParaRPr lang="zh-CN" altLang="en-US"/>
            </a:p>
          </p:txBody>
        </p:sp>
      </p:grpSp>
      <p:sp>
        <p:nvSpPr>
          <p:cNvPr id="2" name="文本框 1"/>
          <p:cNvSpPr txBox="1"/>
          <p:nvPr/>
        </p:nvSpPr>
        <p:spPr>
          <a:xfrm>
            <a:off x="1316838" y="523185"/>
            <a:ext cx="3298785" cy="523220"/>
          </a:xfrm>
          <a:prstGeom prst="rect">
            <a:avLst/>
          </a:prstGeom>
          <a:noFill/>
        </p:spPr>
        <p:txBody>
          <a:bodyPr wrap="square" rtlCol="0">
            <a:spAutoFit/>
          </a:bodyPr>
          <a:lstStyle/>
          <a:p>
            <a:r>
              <a:rPr lang="zh-CN" altLang="en-US" sz="2800">
                <a:latin typeface="微软雅黑" panose="020B0503020204020204" pitchFamily="34" charset="-122"/>
                <a:ea typeface="微软雅黑" panose="020B0503020204020204" pitchFamily="34" charset="-122"/>
              </a:rPr>
              <a:t>这里添加您的内容</a:t>
            </a:r>
          </a:p>
        </p:txBody>
      </p:sp>
      <p:sp>
        <p:nvSpPr>
          <p:cNvPr id="30" name="椭圆 29"/>
          <p:cNvSpPr/>
          <p:nvPr/>
        </p:nvSpPr>
        <p:spPr>
          <a:xfrm>
            <a:off x="5892455" y="3358511"/>
            <a:ext cx="2604439" cy="2604439"/>
          </a:xfrm>
          <a:prstGeom prst="ellipse">
            <a:avLst/>
          </a:prstGeom>
          <a:solidFill>
            <a:sysClr val="window" lastClr="FFFFFF">
              <a:lumMod val="95000"/>
            </a:sysClr>
          </a:solidFill>
          <a:ln w="38100" cap="flat" cmpd="sng" algn="ctr">
            <a:noFill/>
            <a:prstDash val="solid"/>
            <a:miter lim="800000"/>
          </a:ln>
          <a:effectLst/>
        </p:spPr>
        <p:txBody>
          <a:bodyPr rot="0" spcFirstLastPara="0" vertOverflow="overflow" horzOverflow="overflow" vert="horz" wrap="square" lIns="91440" tIns="45720" rIns="91440" bIns="45720" numCol="1" spcCol="0" rtlCol="0" fromWordArt="0" anchor="ctr" anchorCtr="0" forceAA="0" compatLnSpc="1">
            <a:noAutofit/>
          </a:bodyP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6600" b="0" i="0" u="none" strike="noStrike" kern="0" cap="none" spc="0" normalizeH="0" baseline="0" noProof="0">
              <a:ln>
                <a:noFill/>
              </a:ln>
              <a:solidFill>
                <a:prstClr val="white"/>
              </a:solidFill>
              <a:effectLst/>
              <a:uLnTx/>
              <a:uFillTx/>
              <a:latin typeface="Impact" panose="020B0806030902050204" pitchFamily="34" charset="0"/>
              <a:ea typeface="微软雅黑" panose="020B0503020204020204" pitchFamily="34" charset="-122"/>
              <a:cs typeface="+mn-cs"/>
            </a:endParaRPr>
          </a:p>
        </p:txBody>
      </p:sp>
      <p:sp>
        <p:nvSpPr>
          <p:cNvPr id="31" name="椭圆 30"/>
          <p:cNvSpPr/>
          <p:nvPr/>
        </p:nvSpPr>
        <p:spPr>
          <a:xfrm>
            <a:off x="3695107" y="3358511"/>
            <a:ext cx="2604439" cy="2604439"/>
          </a:xfrm>
          <a:prstGeom prst="ellipse">
            <a:avLst/>
          </a:prstGeom>
          <a:solidFill>
            <a:sysClr val="windowText" lastClr="000000">
              <a:alpha val="58000"/>
            </a:sysClr>
          </a:solidFill>
          <a:ln w="38100" cap="flat" cmpd="sng" algn="ctr">
            <a:noFill/>
            <a:prstDash val="solid"/>
            <a:miter lim="800000"/>
          </a:ln>
          <a:effectLst>
            <a:outerShdw blurRad="292100" dist="114300" dir="2700000" algn="tl" rotWithShape="0">
              <a:prstClr val="black">
                <a:alpha val="25000"/>
              </a:prstClr>
            </a:outerShdw>
          </a:effectLst>
        </p:spPr>
        <p:txBody>
          <a:bodyPr rot="0" spcFirstLastPara="0" vertOverflow="overflow" horzOverflow="overflow" vert="horz" wrap="square" lIns="91440" tIns="45720" rIns="91440" bIns="45720" numCol="1" spcCol="0" rtlCol="0" fromWordArt="0" anchor="ctr" anchorCtr="0" forceAA="0" compatLnSpc="1">
            <a:noAutofit/>
          </a:bodyP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6600" b="0" i="0" u="none" strike="noStrike" kern="0" cap="none" spc="0" normalizeH="0" baseline="0" noProof="0">
              <a:ln>
                <a:noFill/>
              </a:ln>
              <a:solidFill>
                <a:prstClr val="white"/>
              </a:solidFill>
              <a:effectLst/>
              <a:uLnTx/>
              <a:uFillTx/>
              <a:latin typeface="Impact" panose="020B0806030902050204" pitchFamily="34" charset="0"/>
              <a:ea typeface="微软雅黑" panose="020B0503020204020204" pitchFamily="34" charset="-122"/>
              <a:cs typeface="+mn-cs"/>
            </a:endParaRPr>
          </a:p>
        </p:txBody>
      </p:sp>
      <p:sp>
        <p:nvSpPr>
          <p:cNvPr id="32" name="Freeform 271"/>
          <p:cNvSpPr>
            <a:spLocks noEditPoints="1"/>
          </p:cNvSpPr>
          <p:nvPr/>
        </p:nvSpPr>
        <p:spPr bwMode="auto">
          <a:xfrm>
            <a:off x="4773102" y="4046476"/>
            <a:ext cx="448449" cy="715141"/>
          </a:xfrm>
          <a:custGeom>
            <a:avLst/>
            <a:gdLst>
              <a:gd name="T0" fmla="*/ 146 w 168"/>
              <a:gd name="T1" fmla="*/ 163 h 268"/>
              <a:gd name="T2" fmla="*/ 124 w 168"/>
              <a:gd name="T3" fmla="*/ 149 h 268"/>
              <a:gd name="T4" fmla="*/ 153 w 168"/>
              <a:gd name="T5" fmla="*/ 76 h 268"/>
              <a:gd name="T6" fmla="*/ 84 w 168"/>
              <a:gd name="T7" fmla="*/ 0 h 268"/>
              <a:gd name="T8" fmla="*/ 16 w 168"/>
              <a:gd name="T9" fmla="*/ 76 h 268"/>
              <a:gd name="T10" fmla="*/ 44 w 168"/>
              <a:gd name="T11" fmla="*/ 149 h 268"/>
              <a:gd name="T12" fmla="*/ 23 w 168"/>
              <a:gd name="T13" fmla="*/ 163 h 268"/>
              <a:gd name="T14" fmla="*/ 0 w 168"/>
              <a:gd name="T15" fmla="*/ 206 h 268"/>
              <a:gd name="T16" fmla="*/ 84 w 168"/>
              <a:gd name="T17" fmla="*/ 268 h 268"/>
              <a:gd name="T18" fmla="*/ 168 w 168"/>
              <a:gd name="T19" fmla="*/ 206 h 268"/>
              <a:gd name="T20" fmla="*/ 146 w 168"/>
              <a:gd name="T21" fmla="*/ 163 h 268"/>
              <a:gd name="T22" fmla="*/ 37 w 168"/>
              <a:gd name="T23" fmla="*/ 76 h 268"/>
              <a:gd name="T24" fmla="*/ 84 w 168"/>
              <a:gd name="T25" fmla="*/ 21 h 268"/>
              <a:gd name="T26" fmla="*/ 131 w 168"/>
              <a:gd name="T27" fmla="*/ 76 h 268"/>
              <a:gd name="T28" fmla="*/ 84 w 168"/>
              <a:gd name="T29" fmla="*/ 144 h 268"/>
              <a:gd name="T30" fmla="*/ 37 w 168"/>
              <a:gd name="T31" fmla="*/ 76 h 268"/>
              <a:gd name="T32" fmla="*/ 84 w 168"/>
              <a:gd name="T33" fmla="*/ 246 h 268"/>
              <a:gd name="T34" fmla="*/ 22 w 168"/>
              <a:gd name="T35" fmla="*/ 206 h 268"/>
              <a:gd name="T36" fmla="*/ 33 w 168"/>
              <a:gd name="T37" fmla="*/ 182 h 268"/>
              <a:gd name="T38" fmla="*/ 63 w 168"/>
              <a:gd name="T39" fmla="*/ 162 h 268"/>
              <a:gd name="T40" fmla="*/ 84 w 168"/>
              <a:gd name="T41" fmla="*/ 166 h 268"/>
              <a:gd name="T42" fmla="*/ 106 w 168"/>
              <a:gd name="T43" fmla="*/ 162 h 268"/>
              <a:gd name="T44" fmla="*/ 135 w 168"/>
              <a:gd name="T45" fmla="*/ 182 h 268"/>
              <a:gd name="T46" fmla="*/ 147 w 168"/>
              <a:gd name="T47" fmla="*/ 206 h 268"/>
              <a:gd name="T48" fmla="*/ 84 w 168"/>
              <a:gd name="T49" fmla="*/ 246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8" h="268">
                <a:moveTo>
                  <a:pt x="146" y="163"/>
                </a:moveTo>
                <a:cubicBezTo>
                  <a:pt x="140" y="160"/>
                  <a:pt x="133" y="156"/>
                  <a:pt x="124" y="149"/>
                </a:cubicBezTo>
                <a:cubicBezTo>
                  <a:pt x="142" y="131"/>
                  <a:pt x="153" y="103"/>
                  <a:pt x="153" y="76"/>
                </a:cubicBezTo>
                <a:cubicBezTo>
                  <a:pt x="153" y="32"/>
                  <a:pt x="124" y="0"/>
                  <a:pt x="84" y="0"/>
                </a:cubicBezTo>
                <a:cubicBezTo>
                  <a:pt x="44" y="0"/>
                  <a:pt x="16" y="32"/>
                  <a:pt x="16" y="76"/>
                </a:cubicBezTo>
                <a:cubicBezTo>
                  <a:pt x="16" y="103"/>
                  <a:pt x="26" y="131"/>
                  <a:pt x="44" y="149"/>
                </a:cubicBezTo>
                <a:cubicBezTo>
                  <a:pt x="35" y="156"/>
                  <a:pt x="28" y="160"/>
                  <a:pt x="23" y="163"/>
                </a:cubicBezTo>
                <a:cubicBezTo>
                  <a:pt x="6" y="173"/>
                  <a:pt x="0" y="179"/>
                  <a:pt x="0" y="206"/>
                </a:cubicBezTo>
                <a:cubicBezTo>
                  <a:pt x="0" y="243"/>
                  <a:pt x="33" y="268"/>
                  <a:pt x="84" y="268"/>
                </a:cubicBezTo>
                <a:cubicBezTo>
                  <a:pt x="135" y="268"/>
                  <a:pt x="168" y="243"/>
                  <a:pt x="168" y="206"/>
                </a:cubicBezTo>
                <a:cubicBezTo>
                  <a:pt x="168" y="179"/>
                  <a:pt x="163" y="173"/>
                  <a:pt x="146" y="163"/>
                </a:cubicBezTo>
                <a:close/>
                <a:moveTo>
                  <a:pt x="37" y="76"/>
                </a:moveTo>
                <a:cubicBezTo>
                  <a:pt x="37" y="49"/>
                  <a:pt x="52" y="21"/>
                  <a:pt x="84" y="21"/>
                </a:cubicBezTo>
                <a:cubicBezTo>
                  <a:pt x="117" y="21"/>
                  <a:pt x="131" y="49"/>
                  <a:pt x="131" y="76"/>
                </a:cubicBezTo>
                <a:cubicBezTo>
                  <a:pt x="131" y="108"/>
                  <a:pt x="112" y="144"/>
                  <a:pt x="84" y="144"/>
                </a:cubicBezTo>
                <a:cubicBezTo>
                  <a:pt x="57" y="144"/>
                  <a:pt x="37" y="108"/>
                  <a:pt x="37" y="76"/>
                </a:cubicBezTo>
                <a:close/>
                <a:moveTo>
                  <a:pt x="84" y="246"/>
                </a:moveTo>
                <a:cubicBezTo>
                  <a:pt x="70" y="246"/>
                  <a:pt x="22" y="243"/>
                  <a:pt x="22" y="206"/>
                </a:cubicBezTo>
                <a:cubicBezTo>
                  <a:pt x="22" y="189"/>
                  <a:pt x="22" y="189"/>
                  <a:pt x="33" y="182"/>
                </a:cubicBezTo>
                <a:cubicBezTo>
                  <a:pt x="40" y="178"/>
                  <a:pt x="50" y="172"/>
                  <a:pt x="63" y="162"/>
                </a:cubicBezTo>
                <a:cubicBezTo>
                  <a:pt x="70" y="165"/>
                  <a:pt x="77" y="166"/>
                  <a:pt x="84" y="166"/>
                </a:cubicBezTo>
                <a:cubicBezTo>
                  <a:pt x="92" y="166"/>
                  <a:pt x="99" y="165"/>
                  <a:pt x="106" y="162"/>
                </a:cubicBezTo>
                <a:cubicBezTo>
                  <a:pt x="119" y="172"/>
                  <a:pt x="128" y="178"/>
                  <a:pt x="135" y="182"/>
                </a:cubicBezTo>
                <a:cubicBezTo>
                  <a:pt x="147" y="189"/>
                  <a:pt x="147" y="189"/>
                  <a:pt x="147" y="206"/>
                </a:cubicBezTo>
                <a:cubicBezTo>
                  <a:pt x="147" y="243"/>
                  <a:pt x="99" y="246"/>
                  <a:pt x="84" y="246"/>
                </a:cubicBezTo>
                <a:close/>
              </a:path>
            </a:pathLst>
          </a:custGeom>
          <a:solidFill>
            <a:sysClr val="window" lastClr="FFFFFF"/>
          </a:solidFill>
          <a:ln>
            <a:noFill/>
          </a:ln>
        </p:spPr>
        <p:txBody>
          <a:bodyPr vert="horz" wrap="square" lIns="91440" tIns="45720" rIns="91440" bIns="45720" numCol="1" anchor="t" anchorCtr="0" compatLnSpc="1"/>
          <a:lstStyle/>
          <a:p>
            <a:pPr marL="0" marR="0" lvl="0" indent="0" defTabSz="9144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a:ln>
                <a:noFill/>
              </a:ln>
              <a:solidFill>
                <a:prstClr val="black"/>
              </a:solidFill>
              <a:effectLst/>
              <a:uLnTx/>
              <a:uFillTx/>
              <a:latin typeface="Arial" panose="020B0604020202020204"/>
              <a:ea typeface="微软雅黑" panose="020B0503020204020204" pitchFamily="34" charset="-122"/>
            </a:endParaRPr>
          </a:p>
        </p:txBody>
      </p:sp>
      <p:grpSp>
        <p:nvGrpSpPr>
          <p:cNvPr id="33" name="组合 32"/>
          <p:cNvGrpSpPr/>
          <p:nvPr/>
        </p:nvGrpSpPr>
        <p:grpSpPr>
          <a:xfrm>
            <a:off x="6923737" y="4027790"/>
            <a:ext cx="541875" cy="752512"/>
            <a:chOff x="8032306" y="5624901"/>
            <a:chExt cx="429201" cy="596039"/>
          </a:xfrm>
          <a:solidFill>
            <a:srgbClr val="157E9F"/>
          </a:solidFill>
        </p:grpSpPr>
        <p:sp>
          <p:nvSpPr>
            <p:cNvPr id="34" name="Freeform 276"/>
            <p:cNvSpPr/>
            <p:nvPr/>
          </p:nvSpPr>
          <p:spPr bwMode="auto">
            <a:xfrm>
              <a:off x="8032306" y="5715047"/>
              <a:ext cx="429201" cy="505893"/>
            </a:xfrm>
            <a:custGeom>
              <a:avLst/>
              <a:gdLst>
                <a:gd name="T0" fmla="*/ 166 w 203"/>
                <a:gd name="T1" fmla="*/ 0 h 239"/>
                <a:gd name="T2" fmla="*/ 166 w 203"/>
                <a:gd name="T3" fmla="*/ 22 h 239"/>
                <a:gd name="T4" fmla="*/ 181 w 203"/>
                <a:gd name="T5" fmla="*/ 37 h 239"/>
                <a:gd name="T6" fmla="*/ 181 w 203"/>
                <a:gd name="T7" fmla="*/ 203 h 239"/>
                <a:gd name="T8" fmla="*/ 166 w 203"/>
                <a:gd name="T9" fmla="*/ 218 h 239"/>
                <a:gd name="T10" fmla="*/ 36 w 203"/>
                <a:gd name="T11" fmla="*/ 218 h 239"/>
                <a:gd name="T12" fmla="*/ 22 w 203"/>
                <a:gd name="T13" fmla="*/ 203 h 239"/>
                <a:gd name="T14" fmla="*/ 22 w 203"/>
                <a:gd name="T15" fmla="*/ 37 h 239"/>
                <a:gd name="T16" fmla="*/ 36 w 203"/>
                <a:gd name="T17" fmla="*/ 22 h 239"/>
                <a:gd name="T18" fmla="*/ 36 w 203"/>
                <a:gd name="T19" fmla="*/ 0 h 239"/>
                <a:gd name="T20" fmla="*/ 0 w 203"/>
                <a:gd name="T21" fmla="*/ 37 h 239"/>
                <a:gd name="T22" fmla="*/ 0 w 203"/>
                <a:gd name="T23" fmla="*/ 203 h 239"/>
                <a:gd name="T24" fmla="*/ 36 w 203"/>
                <a:gd name="T25" fmla="*/ 239 h 239"/>
                <a:gd name="T26" fmla="*/ 166 w 203"/>
                <a:gd name="T27" fmla="*/ 239 h 239"/>
                <a:gd name="T28" fmla="*/ 203 w 203"/>
                <a:gd name="T29" fmla="*/ 203 h 239"/>
                <a:gd name="T30" fmla="*/ 203 w 203"/>
                <a:gd name="T31" fmla="*/ 37 h 239"/>
                <a:gd name="T32" fmla="*/ 166 w 203"/>
                <a:gd name="T33" fmla="*/ 0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3" h="239">
                  <a:moveTo>
                    <a:pt x="166" y="0"/>
                  </a:moveTo>
                  <a:cubicBezTo>
                    <a:pt x="166" y="22"/>
                    <a:pt x="166" y="22"/>
                    <a:pt x="166" y="22"/>
                  </a:cubicBezTo>
                  <a:cubicBezTo>
                    <a:pt x="174" y="22"/>
                    <a:pt x="181" y="29"/>
                    <a:pt x="181" y="37"/>
                  </a:cubicBezTo>
                  <a:cubicBezTo>
                    <a:pt x="181" y="203"/>
                    <a:pt x="181" y="203"/>
                    <a:pt x="181" y="203"/>
                  </a:cubicBezTo>
                  <a:cubicBezTo>
                    <a:pt x="181" y="211"/>
                    <a:pt x="174" y="218"/>
                    <a:pt x="166" y="218"/>
                  </a:cubicBezTo>
                  <a:cubicBezTo>
                    <a:pt x="36" y="218"/>
                    <a:pt x="36" y="218"/>
                    <a:pt x="36" y="218"/>
                  </a:cubicBezTo>
                  <a:cubicBezTo>
                    <a:pt x="28" y="218"/>
                    <a:pt x="22" y="211"/>
                    <a:pt x="22" y="203"/>
                  </a:cubicBezTo>
                  <a:cubicBezTo>
                    <a:pt x="22" y="37"/>
                    <a:pt x="22" y="37"/>
                    <a:pt x="22" y="37"/>
                  </a:cubicBezTo>
                  <a:cubicBezTo>
                    <a:pt x="22" y="29"/>
                    <a:pt x="28" y="22"/>
                    <a:pt x="36" y="22"/>
                  </a:cubicBezTo>
                  <a:cubicBezTo>
                    <a:pt x="36" y="0"/>
                    <a:pt x="36" y="0"/>
                    <a:pt x="36" y="0"/>
                  </a:cubicBezTo>
                  <a:cubicBezTo>
                    <a:pt x="16" y="0"/>
                    <a:pt x="0" y="17"/>
                    <a:pt x="0" y="37"/>
                  </a:cubicBezTo>
                  <a:cubicBezTo>
                    <a:pt x="0" y="203"/>
                    <a:pt x="0" y="203"/>
                    <a:pt x="0" y="203"/>
                  </a:cubicBezTo>
                  <a:cubicBezTo>
                    <a:pt x="0" y="223"/>
                    <a:pt x="16" y="239"/>
                    <a:pt x="36" y="239"/>
                  </a:cubicBezTo>
                  <a:cubicBezTo>
                    <a:pt x="166" y="239"/>
                    <a:pt x="166" y="239"/>
                    <a:pt x="166" y="239"/>
                  </a:cubicBezTo>
                  <a:cubicBezTo>
                    <a:pt x="186" y="239"/>
                    <a:pt x="203" y="223"/>
                    <a:pt x="203" y="203"/>
                  </a:cubicBezTo>
                  <a:cubicBezTo>
                    <a:pt x="203" y="37"/>
                    <a:pt x="203" y="37"/>
                    <a:pt x="203" y="37"/>
                  </a:cubicBezTo>
                  <a:cubicBezTo>
                    <a:pt x="203" y="17"/>
                    <a:pt x="186" y="0"/>
                    <a:pt x="166" y="0"/>
                  </a:cubicBezTo>
                  <a:close/>
                </a:path>
              </a:pathLst>
            </a:custGeom>
            <a:grpFill/>
            <a:ln>
              <a:noFill/>
            </a:ln>
          </p:spPr>
          <p:txBody>
            <a:bodyPr vert="horz" wrap="square" lIns="91440" tIns="45720" rIns="91440" bIns="45720" numCol="1" anchor="t" anchorCtr="0" compatLnSpc="1"/>
            <a:lstStyle/>
            <a:p>
              <a:endParaRPr lang="en-US">
                <a:solidFill>
                  <a:prstClr val="black"/>
                </a:solidFill>
                <a:latin typeface="Arial" panose="020B0604020202020204"/>
                <a:ea typeface="微软雅黑" panose="020B0503020204020204" pitchFamily="34" charset="-122"/>
              </a:endParaRPr>
            </a:p>
          </p:txBody>
        </p:sp>
        <p:sp>
          <p:nvSpPr>
            <p:cNvPr id="35" name="Freeform 277"/>
            <p:cNvSpPr/>
            <p:nvPr/>
          </p:nvSpPr>
          <p:spPr bwMode="auto">
            <a:xfrm>
              <a:off x="8139943" y="5624901"/>
              <a:ext cx="213928" cy="137237"/>
            </a:xfrm>
            <a:custGeom>
              <a:avLst/>
              <a:gdLst>
                <a:gd name="T0" fmla="*/ 101 w 101"/>
                <a:gd name="T1" fmla="*/ 29 h 65"/>
                <a:gd name="T2" fmla="*/ 79 w 101"/>
                <a:gd name="T3" fmla="*/ 29 h 65"/>
                <a:gd name="T4" fmla="*/ 50 w 101"/>
                <a:gd name="T5" fmla="*/ 0 h 65"/>
                <a:gd name="T6" fmla="*/ 21 w 101"/>
                <a:gd name="T7" fmla="*/ 29 h 65"/>
                <a:gd name="T8" fmla="*/ 0 w 101"/>
                <a:gd name="T9" fmla="*/ 29 h 65"/>
                <a:gd name="T10" fmla="*/ 0 w 101"/>
                <a:gd name="T11" fmla="*/ 65 h 65"/>
                <a:gd name="T12" fmla="*/ 101 w 101"/>
                <a:gd name="T13" fmla="*/ 65 h 65"/>
                <a:gd name="T14" fmla="*/ 101 w 101"/>
                <a:gd name="T15" fmla="*/ 29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1" h="65">
                  <a:moveTo>
                    <a:pt x="101" y="29"/>
                  </a:moveTo>
                  <a:cubicBezTo>
                    <a:pt x="79" y="29"/>
                    <a:pt x="79" y="29"/>
                    <a:pt x="79" y="29"/>
                  </a:cubicBezTo>
                  <a:cubicBezTo>
                    <a:pt x="79" y="13"/>
                    <a:pt x="66" y="0"/>
                    <a:pt x="50" y="0"/>
                  </a:cubicBezTo>
                  <a:cubicBezTo>
                    <a:pt x="34" y="0"/>
                    <a:pt x="21" y="13"/>
                    <a:pt x="21" y="29"/>
                  </a:cubicBezTo>
                  <a:cubicBezTo>
                    <a:pt x="0" y="29"/>
                    <a:pt x="0" y="29"/>
                    <a:pt x="0" y="29"/>
                  </a:cubicBezTo>
                  <a:cubicBezTo>
                    <a:pt x="0" y="65"/>
                    <a:pt x="0" y="65"/>
                    <a:pt x="0" y="65"/>
                  </a:cubicBezTo>
                  <a:cubicBezTo>
                    <a:pt x="101" y="65"/>
                    <a:pt x="101" y="65"/>
                    <a:pt x="101" y="65"/>
                  </a:cubicBezTo>
                  <a:lnTo>
                    <a:pt x="101" y="29"/>
                  </a:lnTo>
                  <a:close/>
                </a:path>
              </a:pathLst>
            </a:custGeom>
            <a:grpFill/>
            <a:ln>
              <a:noFill/>
            </a:ln>
          </p:spPr>
          <p:txBody>
            <a:bodyPr vert="horz" wrap="square" lIns="91440" tIns="45720" rIns="91440" bIns="45720" numCol="1" anchor="t" anchorCtr="0" compatLnSpc="1"/>
            <a:lstStyle/>
            <a:p>
              <a:endParaRPr lang="en-US">
                <a:solidFill>
                  <a:prstClr val="black"/>
                </a:solidFill>
                <a:latin typeface="Arial" panose="020B0604020202020204"/>
                <a:ea typeface="微软雅黑" panose="020B0503020204020204" pitchFamily="34" charset="-122"/>
              </a:endParaRPr>
            </a:p>
          </p:txBody>
        </p:sp>
        <p:sp>
          <p:nvSpPr>
            <p:cNvPr id="36" name="Rectangle 278"/>
            <p:cNvSpPr>
              <a:spLocks noChangeArrowheads="1"/>
            </p:cNvSpPr>
            <p:nvPr/>
          </p:nvSpPr>
          <p:spPr bwMode="auto">
            <a:xfrm>
              <a:off x="8123797" y="5837484"/>
              <a:ext cx="244874" cy="32291"/>
            </a:xfrm>
            <a:prstGeom prst="rect">
              <a:avLst/>
            </a:prstGeom>
            <a:grpFill/>
            <a:ln>
              <a:noFill/>
            </a:ln>
          </p:spPr>
          <p:txBody>
            <a:bodyPr vert="horz" wrap="square" lIns="91440" tIns="45720" rIns="91440" bIns="45720" numCol="1" anchor="t" anchorCtr="0" compatLnSpc="1"/>
            <a:lstStyle/>
            <a:p>
              <a:endParaRPr lang="en-US">
                <a:solidFill>
                  <a:prstClr val="black"/>
                </a:solidFill>
                <a:latin typeface="Arial" panose="020B0604020202020204"/>
                <a:ea typeface="微软雅黑" panose="020B0503020204020204" pitchFamily="34" charset="-122"/>
              </a:endParaRPr>
            </a:p>
          </p:txBody>
        </p:sp>
        <p:sp>
          <p:nvSpPr>
            <p:cNvPr id="37" name="Rectangle 279"/>
            <p:cNvSpPr>
              <a:spLocks noChangeArrowheads="1"/>
            </p:cNvSpPr>
            <p:nvPr/>
          </p:nvSpPr>
          <p:spPr bwMode="auto">
            <a:xfrm>
              <a:off x="8123797" y="5914175"/>
              <a:ext cx="244874" cy="32291"/>
            </a:xfrm>
            <a:prstGeom prst="rect">
              <a:avLst/>
            </a:prstGeom>
            <a:grpFill/>
            <a:ln>
              <a:noFill/>
            </a:ln>
          </p:spPr>
          <p:txBody>
            <a:bodyPr vert="horz" wrap="square" lIns="91440" tIns="45720" rIns="91440" bIns="45720" numCol="1" anchor="t" anchorCtr="0" compatLnSpc="1"/>
            <a:lstStyle/>
            <a:p>
              <a:endParaRPr lang="en-US">
                <a:solidFill>
                  <a:prstClr val="black"/>
                </a:solidFill>
                <a:latin typeface="Arial" panose="020B0604020202020204"/>
                <a:ea typeface="微软雅黑" panose="020B0503020204020204" pitchFamily="34" charset="-122"/>
              </a:endParaRPr>
            </a:p>
          </p:txBody>
        </p:sp>
        <p:sp>
          <p:nvSpPr>
            <p:cNvPr id="38" name="Rectangle 280"/>
            <p:cNvSpPr>
              <a:spLocks noChangeArrowheads="1"/>
            </p:cNvSpPr>
            <p:nvPr/>
          </p:nvSpPr>
          <p:spPr bwMode="auto">
            <a:xfrm>
              <a:off x="8123797" y="5992211"/>
              <a:ext cx="244874" cy="29600"/>
            </a:xfrm>
            <a:prstGeom prst="rect">
              <a:avLst/>
            </a:prstGeom>
            <a:grpFill/>
            <a:ln>
              <a:noFill/>
            </a:ln>
          </p:spPr>
          <p:txBody>
            <a:bodyPr vert="horz" wrap="square" lIns="91440" tIns="45720" rIns="91440" bIns="45720" numCol="1" anchor="t" anchorCtr="0" compatLnSpc="1"/>
            <a:lstStyle/>
            <a:p>
              <a:endParaRPr lang="en-US">
                <a:solidFill>
                  <a:prstClr val="black"/>
                </a:solidFill>
                <a:latin typeface="Arial" panose="020B0604020202020204"/>
                <a:ea typeface="微软雅黑" panose="020B0503020204020204" pitchFamily="34" charset="-122"/>
              </a:endParaRPr>
            </a:p>
          </p:txBody>
        </p:sp>
        <p:sp>
          <p:nvSpPr>
            <p:cNvPr id="39" name="Rectangle 281"/>
            <p:cNvSpPr>
              <a:spLocks noChangeArrowheads="1"/>
            </p:cNvSpPr>
            <p:nvPr/>
          </p:nvSpPr>
          <p:spPr bwMode="auto">
            <a:xfrm>
              <a:off x="8123797" y="6068903"/>
              <a:ext cx="244874" cy="29600"/>
            </a:xfrm>
            <a:prstGeom prst="rect">
              <a:avLst/>
            </a:prstGeom>
            <a:grpFill/>
            <a:ln>
              <a:noFill/>
            </a:ln>
          </p:spPr>
          <p:txBody>
            <a:bodyPr vert="horz" wrap="square" lIns="91440" tIns="45720" rIns="91440" bIns="45720" numCol="1" anchor="t" anchorCtr="0" compatLnSpc="1"/>
            <a:lstStyle/>
            <a:p>
              <a:endParaRPr lang="en-US">
                <a:solidFill>
                  <a:prstClr val="black"/>
                </a:solidFill>
                <a:latin typeface="Arial" panose="020B0604020202020204"/>
                <a:ea typeface="微软雅黑" panose="020B0503020204020204" pitchFamily="34" charset="-122"/>
              </a:endParaRPr>
            </a:p>
          </p:txBody>
        </p:sp>
      </p:grpSp>
      <p:sp>
        <p:nvSpPr>
          <p:cNvPr id="40" name="矩形 39"/>
          <p:cNvSpPr/>
          <p:nvPr/>
        </p:nvSpPr>
        <p:spPr>
          <a:xfrm>
            <a:off x="4104309" y="4988550"/>
            <a:ext cx="1786035" cy="400110"/>
          </a:xfrm>
          <a:prstGeom prst="rect">
            <a:avLst/>
          </a:prstGeom>
        </p:spPr>
        <p:txBody>
          <a:bodyPr wrap="square">
            <a:spAutoFit/>
          </a:bodyPr>
          <a:lstStyle/>
          <a:p>
            <a:pPr algn="ctr">
              <a:spcBef>
                <a:spcPts val="600"/>
              </a:spcBef>
            </a:pPr>
            <a:r>
              <a:rPr lang="en-US" altLang="zh-CN" sz="2000">
                <a:solidFill>
                  <a:prstClr val="white"/>
                </a:solidFill>
                <a:latin typeface="Arial" panose="020B0604020202020204"/>
                <a:ea typeface="微软雅黑" panose="020B0503020204020204" pitchFamily="34" charset="-122"/>
              </a:rPr>
              <a:t>KEY WORD</a:t>
            </a:r>
          </a:p>
        </p:txBody>
      </p:sp>
      <p:sp>
        <p:nvSpPr>
          <p:cNvPr id="41" name="矩形 40"/>
          <p:cNvSpPr/>
          <p:nvPr/>
        </p:nvSpPr>
        <p:spPr>
          <a:xfrm>
            <a:off x="6301657" y="4988550"/>
            <a:ext cx="1786035" cy="400110"/>
          </a:xfrm>
          <a:prstGeom prst="rect">
            <a:avLst/>
          </a:prstGeom>
        </p:spPr>
        <p:txBody>
          <a:bodyPr wrap="square">
            <a:spAutoFit/>
          </a:bodyPr>
          <a:lstStyle/>
          <a:p>
            <a:pPr algn="ctr">
              <a:spcBef>
                <a:spcPts val="600"/>
              </a:spcBef>
            </a:pPr>
            <a:r>
              <a:rPr lang="en-US" altLang="zh-CN" sz="2000">
                <a:solidFill>
                  <a:prstClr val="black">
                    <a:lumMod val="85000"/>
                    <a:lumOff val="15000"/>
                  </a:prstClr>
                </a:solidFill>
                <a:latin typeface="Arial" panose="020B0604020202020204"/>
                <a:ea typeface="微软雅黑" panose="020B0503020204020204" pitchFamily="34" charset="-122"/>
              </a:rPr>
              <a:t>KEY WORD</a:t>
            </a:r>
          </a:p>
        </p:txBody>
      </p:sp>
      <p:grpSp>
        <p:nvGrpSpPr>
          <p:cNvPr id="42" name="组合 41"/>
          <p:cNvGrpSpPr/>
          <p:nvPr/>
        </p:nvGrpSpPr>
        <p:grpSpPr>
          <a:xfrm>
            <a:off x="4793781" y="1613874"/>
            <a:ext cx="2604439" cy="2604439"/>
            <a:chOff x="4711278" y="1613874"/>
            <a:chExt cx="2604439" cy="2604439"/>
          </a:xfrm>
        </p:grpSpPr>
        <p:sp>
          <p:nvSpPr>
            <p:cNvPr id="43" name="椭圆 42"/>
            <p:cNvSpPr/>
            <p:nvPr/>
          </p:nvSpPr>
          <p:spPr>
            <a:xfrm>
              <a:off x="4711278" y="1613874"/>
              <a:ext cx="2604439" cy="2604439"/>
            </a:xfrm>
            <a:prstGeom prst="ellipse">
              <a:avLst/>
            </a:prstGeom>
            <a:solidFill>
              <a:srgbClr val="157E9F"/>
            </a:solidFill>
            <a:ln w="38100" cap="flat" cmpd="sng" algn="ctr">
              <a:noFill/>
              <a:prstDash val="solid"/>
              <a:miter lim="800000"/>
            </a:ln>
            <a:effectLst>
              <a:outerShdw blurRad="292100" dist="114300" dir="2700000" algn="tl" rotWithShape="0">
                <a:prstClr val="black">
                  <a:alpha val="25000"/>
                </a:prstClr>
              </a:outerShdw>
            </a:effectLst>
          </p:spPr>
          <p:txBody>
            <a:bodyPr rot="0" spcFirstLastPara="0" vertOverflow="overflow" horzOverflow="overflow" vert="horz" wrap="square" lIns="91440" tIns="45720" rIns="91440" bIns="45720" numCol="1" spcCol="0" rtlCol="0" fromWordArt="0" anchor="ctr" anchorCtr="0" forceAA="0" compatLnSpc="1">
              <a:noAutofit/>
            </a:bodyP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6600" b="0" i="0" u="none" strike="noStrike" kern="0" cap="none" spc="0" normalizeH="0" baseline="0" noProof="0">
                <a:ln>
                  <a:noFill/>
                </a:ln>
                <a:solidFill>
                  <a:prstClr val="white"/>
                </a:solidFill>
                <a:effectLst/>
                <a:uLnTx/>
                <a:uFillTx/>
                <a:latin typeface="Impact" panose="020B0806030902050204" pitchFamily="34" charset="0"/>
                <a:ea typeface="微软雅黑" panose="020B0503020204020204" pitchFamily="34" charset="-122"/>
                <a:cs typeface="+mn-cs"/>
              </a:endParaRPr>
            </a:p>
          </p:txBody>
        </p:sp>
        <p:grpSp>
          <p:nvGrpSpPr>
            <p:cNvPr id="44" name="组合 43"/>
            <p:cNvGrpSpPr/>
            <p:nvPr/>
          </p:nvGrpSpPr>
          <p:grpSpPr>
            <a:xfrm>
              <a:off x="5666969" y="2275597"/>
              <a:ext cx="693057" cy="662481"/>
              <a:chOff x="6472919" y="2732165"/>
              <a:chExt cx="548947" cy="524729"/>
            </a:xfrm>
            <a:solidFill>
              <a:sysClr val="window" lastClr="FFFFFF"/>
            </a:solidFill>
          </p:grpSpPr>
          <p:sp>
            <p:nvSpPr>
              <p:cNvPr id="46" name="Freeform 255"/>
              <p:cNvSpPr>
                <a:spLocks noEditPoints="1"/>
              </p:cNvSpPr>
              <p:nvPr/>
            </p:nvSpPr>
            <p:spPr bwMode="auto">
              <a:xfrm>
                <a:off x="6472919" y="2732165"/>
                <a:ext cx="548947" cy="524729"/>
              </a:xfrm>
              <a:custGeom>
                <a:avLst/>
                <a:gdLst>
                  <a:gd name="T0" fmla="*/ 224 w 260"/>
                  <a:gd name="T1" fmla="*/ 0 h 248"/>
                  <a:gd name="T2" fmla="*/ 36 w 260"/>
                  <a:gd name="T3" fmla="*/ 0 h 248"/>
                  <a:gd name="T4" fmla="*/ 0 w 260"/>
                  <a:gd name="T5" fmla="*/ 36 h 248"/>
                  <a:gd name="T6" fmla="*/ 0 w 260"/>
                  <a:gd name="T7" fmla="*/ 166 h 248"/>
                  <a:gd name="T8" fmla="*/ 29 w 260"/>
                  <a:gd name="T9" fmla="*/ 203 h 248"/>
                  <a:gd name="T10" fmla="*/ 68 w 260"/>
                  <a:gd name="T11" fmla="*/ 203 h 248"/>
                  <a:gd name="T12" fmla="*/ 84 w 260"/>
                  <a:gd name="T13" fmla="*/ 210 h 248"/>
                  <a:gd name="T14" fmla="*/ 110 w 260"/>
                  <a:gd name="T15" fmla="*/ 239 h 248"/>
                  <a:gd name="T16" fmla="*/ 130 w 260"/>
                  <a:gd name="T17" fmla="*/ 248 h 248"/>
                  <a:gd name="T18" fmla="*/ 150 w 260"/>
                  <a:gd name="T19" fmla="*/ 239 h 248"/>
                  <a:gd name="T20" fmla="*/ 176 w 260"/>
                  <a:gd name="T21" fmla="*/ 210 h 248"/>
                  <a:gd name="T22" fmla="*/ 188 w 260"/>
                  <a:gd name="T23" fmla="*/ 203 h 248"/>
                  <a:gd name="T24" fmla="*/ 228 w 260"/>
                  <a:gd name="T25" fmla="*/ 203 h 248"/>
                  <a:gd name="T26" fmla="*/ 260 w 260"/>
                  <a:gd name="T27" fmla="*/ 166 h 248"/>
                  <a:gd name="T28" fmla="*/ 260 w 260"/>
                  <a:gd name="T29" fmla="*/ 36 h 248"/>
                  <a:gd name="T30" fmla="*/ 224 w 260"/>
                  <a:gd name="T31" fmla="*/ 0 h 248"/>
                  <a:gd name="T32" fmla="*/ 239 w 260"/>
                  <a:gd name="T33" fmla="*/ 166 h 248"/>
                  <a:gd name="T34" fmla="*/ 228 w 260"/>
                  <a:gd name="T35" fmla="*/ 181 h 248"/>
                  <a:gd name="T36" fmla="*/ 188 w 260"/>
                  <a:gd name="T37" fmla="*/ 181 h 248"/>
                  <a:gd name="T38" fmla="*/ 158 w 260"/>
                  <a:gd name="T39" fmla="*/ 197 h 248"/>
                  <a:gd name="T40" fmla="*/ 134 w 260"/>
                  <a:gd name="T41" fmla="*/ 224 h 248"/>
                  <a:gd name="T42" fmla="*/ 130 w 260"/>
                  <a:gd name="T43" fmla="*/ 226 h 248"/>
                  <a:gd name="T44" fmla="*/ 126 w 260"/>
                  <a:gd name="T45" fmla="*/ 224 h 248"/>
                  <a:gd name="T46" fmla="*/ 102 w 260"/>
                  <a:gd name="T47" fmla="*/ 197 h 248"/>
                  <a:gd name="T48" fmla="*/ 68 w 260"/>
                  <a:gd name="T49" fmla="*/ 181 h 248"/>
                  <a:gd name="T50" fmla="*/ 29 w 260"/>
                  <a:gd name="T51" fmla="*/ 181 h 248"/>
                  <a:gd name="T52" fmla="*/ 21 w 260"/>
                  <a:gd name="T53" fmla="*/ 166 h 248"/>
                  <a:gd name="T54" fmla="*/ 21 w 260"/>
                  <a:gd name="T55" fmla="*/ 36 h 248"/>
                  <a:gd name="T56" fmla="*/ 36 w 260"/>
                  <a:gd name="T57" fmla="*/ 22 h 248"/>
                  <a:gd name="T58" fmla="*/ 224 w 260"/>
                  <a:gd name="T59" fmla="*/ 22 h 248"/>
                  <a:gd name="T60" fmla="*/ 239 w 260"/>
                  <a:gd name="T61" fmla="*/ 36 h 248"/>
                  <a:gd name="T62" fmla="*/ 239 w 260"/>
                  <a:gd name="T63" fmla="*/ 166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60" h="248">
                    <a:moveTo>
                      <a:pt x="224" y="0"/>
                    </a:moveTo>
                    <a:cubicBezTo>
                      <a:pt x="36" y="0"/>
                      <a:pt x="36" y="0"/>
                      <a:pt x="36" y="0"/>
                    </a:cubicBezTo>
                    <a:cubicBezTo>
                      <a:pt x="16" y="0"/>
                      <a:pt x="0" y="16"/>
                      <a:pt x="0" y="36"/>
                    </a:cubicBezTo>
                    <a:cubicBezTo>
                      <a:pt x="0" y="166"/>
                      <a:pt x="0" y="166"/>
                      <a:pt x="0" y="166"/>
                    </a:cubicBezTo>
                    <a:cubicBezTo>
                      <a:pt x="0" y="186"/>
                      <a:pt x="13" y="203"/>
                      <a:pt x="29" y="203"/>
                    </a:cubicBezTo>
                    <a:cubicBezTo>
                      <a:pt x="45" y="203"/>
                      <a:pt x="62" y="203"/>
                      <a:pt x="68" y="203"/>
                    </a:cubicBezTo>
                    <a:cubicBezTo>
                      <a:pt x="74" y="203"/>
                      <a:pt x="82" y="206"/>
                      <a:pt x="84" y="210"/>
                    </a:cubicBezTo>
                    <a:cubicBezTo>
                      <a:pt x="87" y="214"/>
                      <a:pt x="99" y="227"/>
                      <a:pt x="110" y="239"/>
                    </a:cubicBezTo>
                    <a:cubicBezTo>
                      <a:pt x="115" y="245"/>
                      <a:pt x="123" y="248"/>
                      <a:pt x="130" y="248"/>
                    </a:cubicBezTo>
                    <a:cubicBezTo>
                      <a:pt x="137" y="248"/>
                      <a:pt x="145" y="245"/>
                      <a:pt x="150" y="239"/>
                    </a:cubicBezTo>
                    <a:cubicBezTo>
                      <a:pt x="161" y="227"/>
                      <a:pt x="173" y="214"/>
                      <a:pt x="176" y="210"/>
                    </a:cubicBezTo>
                    <a:cubicBezTo>
                      <a:pt x="178" y="206"/>
                      <a:pt x="184" y="203"/>
                      <a:pt x="188" y="203"/>
                    </a:cubicBezTo>
                    <a:cubicBezTo>
                      <a:pt x="192" y="203"/>
                      <a:pt x="210" y="203"/>
                      <a:pt x="228" y="203"/>
                    </a:cubicBezTo>
                    <a:cubicBezTo>
                      <a:pt x="246" y="203"/>
                      <a:pt x="260" y="186"/>
                      <a:pt x="260" y="166"/>
                    </a:cubicBezTo>
                    <a:cubicBezTo>
                      <a:pt x="260" y="36"/>
                      <a:pt x="260" y="36"/>
                      <a:pt x="260" y="36"/>
                    </a:cubicBezTo>
                    <a:cubicBezTo>
                      <a:pt x="260" y="16"/>
                      <a:pt x="244" y="0"/>
                      <a:pt x="224" y="0"/>
                    </a:cubicBezTo>
                    <a:close/>
                    <a:moveTo>
                      <a:pt x="239" y="166"/>
                    </a:moveTo>
                    <a:cubicBezTo>
                      <a:pt x="239" y="174"/>
                      <a:pt x="233" y="181"/>
                      <a:pt x="228" y="181"/>
                    </a:cubicBezTo>
                    <a:cubicBezTo>
                      <a:pt x="188" y="181"/>
                      <a:pt x="188" y="181"/>
                      <a:pt x="188" y="181"/>
                    </a:cubicBezTo>
                    <a:cubicBezTo>
                      <a:pt x="177" y="181"/>
                      <a:pt x="165" y="188"/>
                      <a:pt x="158" y="197"/>
                    </a:cubicBezTo>
                    <a:cubicBezTo>
                      <a:pt x="156" y="200"/>
                      <a:pt x="146" y="212"/>
                      <a:pt x="134" y="224"/>
                    </a:cubicBezTo>
                    <a:cubicBezTo>
                      <a:pt x="133" y="226"/>
                      <a:pt x="131" y="226"/>
                      <a:pt x="130" y="226"/>
                    </a:cubicBezTo>
                    <a:cubicBezTo>
                      <a:pt x="129" y="226"/>
                      <a:pt x="127" y="226"/>
                      <a:pt x="126" y="224"/>
                    </a:cubicBezTo>
                    <a:cubicBezTo>
                      <a:pt x="114" y="212"/>
                      <a:pt x="104" y="200"/>
                      <a:pt x="102" y="197"/>
                    </a:cubicBezTo>
                    <a:cubicBezTo>
                      <a:pt x="95" y="188"/>
                      <a:pt x="81" y="181"/>
                      <a:pt x="68" y="181"/>
                    </a:cubicBezTo>
                    <a:cubicBezTo>
                      <a:pt x="29" y="181"/>
                      <a:pt x="29" y="181"/>
                      <a:pt x="29" y="181"/>
                    </a:cubicBezTo>
                    <a:cubicBezTo>
                      <a:pt x="26" y="181"/>
                      <a:pt x="21" y="175"/>
                      <a:pt x="21" y="166"/>
                    </a:cubicBezTo>
                    <a:cubicBezTo>
                      <a:pt x="21" y="36"/>
                      <a:pt x="21" y="36"/>
                      <a:pt x="21" y="36"/>
                    </a:cubicBezTo>
                    <a:cubicBezTo>
                      <a:pt x="21" y="28"/>
                      <a:pt x="28" y="22"/>
                      <a:pt x="36" y="22"/>
                    </a:cubicBezTo>
                    <a:cubicBezTo>
                      <a:pt x="224" y="22"/>
                      <a:pt x="224" y="22"/>
                      <a:pt x="224" y="22"/>
                    </a:cubicBezTo>
                    <a:cubicBezTo>
                      <a:pt x="232" y="22"/>
                      <a:pt x="239" y="28"/>
                      <a:pt x="239" y="36"/>
                    </a:cubicBezTo>
                    <a:lnTo>
                      <a:pt x="239" y="166"/>
                    </a:lnTo>
                    <a:close/>
                  </a:path>
                </a:pathLst>
              </a:custGeom>
              <a:grpFill/>
              <a:ln>
                <a:noFill/>
              </a:ln>
            </p:spPr>
            <p:txBody>
              <a:bodyPr vert="horz" wrap="square" lIns="91440" tIns="45720" rIns="91440" bIns="45720" numCol="1" anchor="t" anchorCtr="0" compatLnSpc="1"/>
              <a:lstStyle/>
              <a:p>
                <a:pPr marL="0" marR="0" lvl="0" indent="0" defTabSz="9144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a:ln>
                    <a:noFill/>
                  </a:ln>
                  <a:solidFill>
                    <a:prstClr val="black"/>
                  </a:solidFill>
                  <a:effectLst/>
                  <a:uLnTx/>
                  <a:uFillTx/>
                  <a:latin typeface="Arial" panose="020B0604020202020204"/>
                  <a:ea typeface="微软雅黑" panose="020B0503020204020204" pitchFamily="34" charset="-122"/>
                </a:endParaRPr>
              </a:p>
            </p:txBody>
          </p:sp>
          <p:sp>
            <p:nvSpPr>
              <p:cNvPr id="47" name="Rectangle 256"/>
              <p:cNvSpPr>
                <a:spLocks noChangeArrowheads="1"/>
              </p:cNvSpPr>
              <p:nvPr/>
            </p:nvSpPr>
            <p:spPr bwMode="auto">
              <a:xfrm>
                <a:off x="6624956" y="2901692"/>
                <a:ext cx="244874" cy="29600"/>
              </a:xfrm>
              <a:prstGeom prst="rect">
                <a:avLst/>
              </a:prstGeom>
              <a:grpFill/>
              <a:ln>
                <a:noFill/>
              </a:ln>
            </p:spPr>
            <p:txBody>
              <a:bodyPr vert="horz" wrap="square" lIns="91440" tIns="45720" rIns="91440" bIns="45720" numCol="1" anchor="t" anchorCtr="0" compatLnSpc="1"/>
              <a:lstStyle/>
              <a:p>
                <a:pPr marL="0" marR="0" lvl="0" indent="0" defTabSz="9144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a:ln>
                    <a:noFill/>
                  </a:ln>
                  <a:solidFill>
                    <a:prstClr val="black"/>
                  </a:solidFill>
                  <a:effectLst/>
                  <a:uLnTx/>
                  <a:uFillTx/>
                  <a:latin typeface="Arial" panose="020B0604020202020204"/>
                  <a:ea typeface="微软雅黑" panose="020B0503020204020204" pitchFamily="34" charset="-122"/>
                </a:endParaRPr>
              </a:p>
            </p:txBody>
          </p:sp>
          <p:sp>
            <p:nvSpPr>
              <p:cNvPr id="48" name="Rectangle 257"/>
              <p:cNvSpPr>
                <a:spLocks noChangeArrowheads="1"/>
              </p:cNvSpPr>
              <p:nvPr/>
            </p:nvSpPr>
            <p:spPr bwMode="auto">
              <a:xfrm>
                <a:off x="6624956" y="2977038"/>
                <a:ext cx="244874" cy="29600"/>
              </a:xfrm>
              <a:prstGeom prst="rect">
                <a:avLst/>
              </a:prstGeom>
              <a:grpFill/>
              <a:ln>
                <a:noFill/>
              </a:ln>
            </p:spPr>
            <p:txBody>
              <a:bodyPr vert="horz" wrap="square" lIns="91440" tIns="45720" rIns="91440" bIns="45720" numCol="1" anchor="t" anchorCtr="0" compatLnSpc="1"/>
              <a:lstStyle/>
              <a:p>
                <a:pPr marL="0" marR="0" lvl="0" indent="0" defTabSz="9144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a:ln>
                    <a:noFill/>
                  </a:ln>
                  <a:solidFill>
                    <a:prstClr val="black"/>
                  </a:solidFill>
                  <a:effectLst/>
                  <a:uLnTx/>
                  <a:uFillTx/>
                  <a:latin typeface="Arial" panose="020B0604020202020204"/>
                  <a:ea typeface="微软雅黑" panose="020B0503020204020204" pitchFamily="34" charset="-122"/>
                </a:endParaRPr>
              </a:p>
            </p:txBody>
          </p:sp>
        </p:grpSp>
        <p:sp>
          <p:nvSpPr>
            <p:cNvPr id="45" name="矩形 44"/>
            <p:cNvSpPr/>
            <p:nvPr/>
          </p:nvSpPr>
          <p:spPr>
            <a:xfrm>
              <a:off x="5120480" y="3202872"/>
              <a:ext cx="1786035" cy="400110"/>
            </a:xfrm>
            <a:prstGeom prst="rect">
              <a:avLst/>
            </a:prstGeom>
          </p:spPr>
          <p:txBody>
            <a:bodyPr wrap="square">
              <a:spAutoFit/>
            </a:bodyPr>
            <a:lstStyle/>
            <a:p>
              <a:pPr marL="0" marR="0" lvl="0" indent="0" algn="ctr" defTabSz="914400" eaLnBrk="1" fontAlgn="auto" latinLnBrk="0" hangingPunct="1">
                <a:lnSpc>
                  <a:spcPct val="100000"/>
                </a:lnSpc>
                <a:spcBef>
                  <a:spcPts val="600"/>
                </a:spcBef>
                <a:spcAft>
                  <a:spcPts val="0"/>
                </a:spcAft>
                <a:buClrTx/>
                <a:buSzTx/>
                <a:buFontTx/>
                <a:buNone/>
                <a:defRPr/>
              </a:pPr>
              <a:r>
                <a:rPr kumimoji="0" lang="en-US" altLang="zh-CN" sz="2000" b="0" i="0" u="none" strike="noStrike" kern="0" cap="none" spc="0" normalizeH="0" baseline="0" noProof="0">
                  <a:ln>
                    <a:noFill/>
                  </a:ln>
                  <a:solidFill>
                    <a:prstClr val="white"/>
                  </a:solidFill>
                  <a:effectLst/>
                  <a:uLnTx/>
                  <a:uFillTx/>
                  <a:latin typeface="Arial" panose="020B0604020202020204"/>
                  <a:ea typeface="微软雅黑" panose="020B0503020204020204" pitchFamily="34" charset="-122"/>
                </a:rPr>
                <a:t>KEY WORD</a:t>
              </a:r>
            </a:p>
          </p:txBody>
        </p:sp>
      </p:grpSp>
      <p:sp>
        <p:nvSpPr>
          <p:cNvPr id="49" name="文本框 48"/>
          <p:cNvSpPr txBox="1"/>
          <p:nvPr/>
        </p:nvSpPr>
        <p:spPr>
          <a:xfrm>
            <a:off x="1638315" y="1751157"/>
            <a:ext cx="697627" cy="1200329"/>
          </a:xfrm>
          <a:prstGeom prst="rect">
            <a:avLst/>
          </a:prstGeom>
          <a:noFill/>
        </p:spPr>
        <p:txBody>
          <a:bodyPr wrap="none" rtlCol="0">
            <a:spAutoFit/>
          </a:bodyPr>
          <a:lstStyle/>
          <a:p>
            <a:r>
              <a:rPr lang="en-US" altLang="zh-CN" sz="7200">
                <a:solidFill>
                  <a:prstClr val="black">
                    <a:lumMod val="85000"/>
                    <a:lumOff val="15000"/>
                  </a:prstClr>
                </a:solidFill>
                <a:latin typeface="Arial" panose="020B0604020202020204"/>
                <a:ea typeface="微软雅黑" panose="020B0503020204020204" pitchFamily="34" charset="-122"/>
              </a:rPr>
              <a:t>1</a:t>
            </a:r>
            <a:endParaRPr lang="zh-CN" altLang="en-US" sz="7200">
              <a:solidFill>
                <a:prstClr val="black">
                  <a:lumMod val="85000"/>
                  <a:lumOff val="15000"/>
                </a:prstClr>
              </a:solidFill>
              <a:latin typeface="Arial" panose="020B0604020202020204"/>
              <a:ea typeface="微软雅黑" panose="020B0503020204020204" pitchFamily="34" charset="-122"/>
            </a:endParaRPr>
          </a:p>
        </p:txBody>
      </p:sp>
      <p:sp>
        <p:nvSpPr>
          <p:cNvPr id="50" name="矩形 49"/>
          <p:cNvSpPr/>
          <p:nvPr/>
        </p:nvSpPr>
        <p:spPr>
          <a:xfrm>
            <a:off x="2448121" y="2320620"/>
            <a:ext cx="2062589" cy="572464"/>
          </a:xfrm>
          <a:prstGeom prst="rect">
            <a:avLst/>
          </a:prstGeom>
        </p:spPr>
        <p:txBody>
          <a:bodyPr wrap="square">
            <a:spAutoFit/>
          </a:bodyPr>
          <a:lstStyle/>
          <a:p>
            <a:pPr>
              <a:lnSpc>
                <a:spcPct val="130000"/>
              </a:lnSpc>
              <a:spcBef>
                <a:spcPts val="600"/>
              </a:spcBef>
            </a:pPr>
            <a:r>
              <a:rPr lang="zh-CN" altLang="en-US" sz="1200">
                <a:latin typeface="微软雅黑" panose="020B0503020204020204" pitchFamily="34" charset="-122"/>
                <a:ea typeface="微软雅黑" panose="020B0503020204020204" pitchFamily="34" charset="-122"/>
              </a:rPr>
              <a:t>工作报告的内容主要是向上级汇报工作，其表达方式</a:t>
            </a:r>
            <a:endParaRPr lang="en-US" altLang="zh-CN" sz="1200">
              <a:solidFill>
                <a:prstClr val="black">
                  <a:lumMod val="85000"/>
                  <a:lumOff val="15000"/>
                </a:prstClr>
              </a:solidFill>
              <a:latin typeface="Arial" panose="020B0604020202020204"/>
              <a:ea typeface="微软雅黑" panose="020B0503020204020204" pitchFamily="34" charset="-122"/>
            </a:endParaRPr>
          </a:p>
        </p:txBody>
      </p:sp>
      <p:sp>
        <p:nvSpPr>
          <p:cNvPr id="51" name="矩形 50"/>
          <p:cNvSpPr/>
          <p:nvPr/>
        </p:nvSpPr>
        <p:spPr>
          <a:xfrm>
            <a:off x="2448121" y="1925807"/>
            <a:ext cx="2062589" cy="400110"/>
          </a:xfrm>
          <a:prstGeom prst="rect">
            <a:avLst/>
          </a:prstGeom>
        </p:spPr>
        <p:txBody>
          <a:bodyPr wrap="square">
            <a:spAutoFit/>
          </a:bodyPr>
          <a:lstStyle/>
          <a:p>
            <a:pPr>
              <a:spcBef>
                <a:spcPts val="600"/>
              </a:spcBef>
            </a:pPr>
            <a:r>
              <a:rPr lang="zh-CN" altLang="en-US" sz="2000" b="1">
                <a:solidFill>
                  <a:prstClr val="black">
                    <a:lumMod val="85000"/>
                    <a:lumOff val="15000"/>
                  </a:prstClr>
                </a:solidFill>
                <a:latin typeface="Arial" panose="020B0604020202020204"/>
                <a:ea typeface="微软雅黑" panose="020B0503020204020204" pitchFamily="34" charset="-122"/>
              </a:rPr>
              <a:t>添加内容</a:t>
            </a:r>
            <a:endParaRPr lang="en-US" altLang="zh-CN" sz="2000" b="1">
              <a:solidFill>
                <a:prstClr val="black">
                  <a:lumMod val="85000"/>
                  <a:lumOff val="15000"/>
                </a:prstClr>
              </a:solidFill>
              <a:latin typeface="Arial" panose="020B0604020202020204"/>
              <a:ea typeface="微软雅黑" panose="020B0503020204020204" pitchFamily="34" charset="-122"/>
            </a:endParaRPr>
          </a:p>
        </p:txBody>
      </p:sp>
      <p:sp>
        <p:nvSpPr>
          <p:cNvPr id="52" name="文本框 51"/>
          <p:cNvSpPr txBox="1"/>
          <p:nvPr/>
        </p:nvSpPr>
        <p:spPr>
          <a:xfrm>
            <a:off x="8492370" y="2893113"/>
            <a:ext cx="697627" cy="1200329"/>
          </a:xfrm>
          <a:prstGeom prst="rect">
            <a:avLst/>
          </a:prstGeom>
          <a:noFill/>
        </p:spPr>
        <p:txBody>
          <a:bodyPr wrap="none" rtlCol="0">
            <a:spAutoFit/>
          </a:bodyPr>
          <a:lstStyle/>
          <a:p>
            <a:r>
              <a:rPr lang="en-US" altLang="zh-CN" sz="7200">
                <a:solidFill>
                  <a:prstClr val="black">
                    <a:lumMod val="85000"/>
                    <a:lumOff val="15000"/>
                  </a:prstClr>
                </a:solidFill>
                <a:latin typeface="Arial" panose="020B0604020202020204"/>
                <a:ea typeface="微软雅黑" panose="020B0503020204020204" pitchFamily="34" charset="-122"/>
              </a:rPr>
              <a:t>2</a:t>
            </a:r>
            <a:endParaRPr lang="zh-CN" altLang="en-US" sz="7200">
              <a:solidFill>
                <a:prstClr val="black">
                  <a:lumMod val="85000"/>
                  <a:lumOff val="15000"/>
                </a:prstClr>
              </a:solidFill>
              <a:latin typeface="Arial" panose="020B0604020202020204"/>
              <a:ea typeface="微软雅黑" panose="020B0503020204020204" pitchFamily="34" charset="-122"/>
            </a:endParaRPr>
          </a:p>
        </p:txBody>
      </p:sp>
      <p:sp>
        <p:nvSpPr>
          <p:cNvPr id="53" name="矩形 52"/>
          <p:cNvSpPr/>
          <p:nvPr/>
        </p:nvSpPr>
        <p:spPr>
          <a:xfrm>
            <a:off x="9302176" y="3458611"/>
            <a:ext cx="2062589" cy="510717"/>
          </a:xfrm>
          <a:prstGeom prst="rect">
            <a:avLst/>
          </a:prstGeom>
        </p:spPr>
        <p:txBody>
          <a:bodyPr wrap="square">
            <a:spAutoFit/>
          </a:bodyPr>
          <a:lstStyle/>
          <a:p>
            <a:pPr>
              <a:lnSpc>
                <a:spcPct val="130000"/>
              </a:lnSpc>
              <a:spcBef>
                <a:spcPts val="600"/>
              </a:spcBef>
            </a:pPr>
            <a:r>
              <a:rPr lang="zh-CN" altLang="en-US" sz="1100">
                <a:latin typeface="微软雅黑" panose="020B0503020204020204" pitchFamily="34" charset="-122"/>
                <a:ea typeface="微软雅黑" panose="020B0503020204020204" pitchFamily="34" charset="-122"/>
              </a:rPr>
              <a:t>工作报告的内容主要是向上级汇报工作，其表达方式</a:t>
            </a:r>
            <a:endParaRPr lang="en-US" altLang="zh-CN" sz="1100">
              <a:solidFill>
                <a:prstClr val="black">
                  <a:lumMod val="85000"/>
                  <a:lumOff val="15000"/>
                </a:prstClr>
              </a:solidFill>
              <a:latin typeface="Arial" panose="020B0604020202020204"/>
              <a:ea typeface="微软雅黑" panose="020B0503020204020204" pitchFamily="34" charset="-122"/>
            </a:endParaRPr>
          </a:p>
        </p:txBody>
      </p:sp>
      <p:sp>
        <p:nvSpPr>
          <p:cNvPr id="54" name="矩形 53"/>
          <p:cNvSpPr/>
          <p:nvPr/>
        </p:nvSpPr>
        <p:spPr>
          <a:xfrm>
            <a:off x="9302176" y="3063798"/>
            <a:ext cx="2062589" cy="400110"/>
          </a:xfrm>
          <a:prstGeom prst="rect">
            <a:avLst/>
          </a:prstGeom>
        </p:spPr>
        <p:txBody>
          <a:bodyPr wrap="square">
            <a:spAutoFit/>
          </a:bodyPr>
          <a:lstStyle/>
          <a:p>
            <a:pPr>
              <a:spcBef>
                <a:spcPts val="600"/>
              </a:spcBef>
            </a:pPr>
            <a:r>
              <a:rPr lang="zh-CN" altLang="en-US" sz="2000" b="1">
                <a:solidFill>
                  <a:prstClr val="black">
                    <a:lumMod val="85000"/>
                    <a:lumOff val="15000"/>
                  </a:prstClr>
                </a:solidFill>
                <a:latin typeface="Arial" panose="020B0604020202020204"/>
                <a:ea typeface="微软雅黑" panose="020B0503020204020204" pitchFamily="34" charset="-122"/>
              </a:rPr>
              <a:t>添加内容</a:t>
            </a:r>
            <a:endParaRPr lang="en-US" altLang="zh-CN" sz="2000" b="1">
              <a:solidFill>
                <a:prstClr val="black">
                  <a:lumMod val="85000"/>
                  <a:lumOff val="15000"/>
                </a:prstClr>
              </a:solidFill>
              <a:latin typeface="Arial" panose="020B0604020202020204"/>
              <a:ea typeface="微软雅黑" panose="020B0503020204020204" pitchFamily="34" charset="-122"/>
            </a:endParaRPr>
          </a:p>
        </p:txBody>
      </p:sp>
      <p:sp>
        <p:nvSpPr>
          <p:cNvPr id="55" name="文本框 54"/>
          <p:cNvSpPr txBox="1"/>
          <p:nvPr/>
        </p:nvSpPr>
        <p:spPr>
          <a:xfrm>
            <a:off x="924466" y="4466477"/>
            <a:ext cx="697627" cy="1200329"/>
          </a:xfrm>
          <a:prstGeom prst="rect">
            <a:avLst/>
          </a:prstGeom>
          <a:noFill/>
        </p:spPr>
        <p:txBody>
          <a:bodyPr wrap="none" rtlCol="0">
            <a:spAutoFit/>
          </a:bodyPr>
          <a:lstStyle/>
          <a:p>
            <a:r>
              <a:rPr lang="en-US" altLang="zh-CN" sz="7200">
                <a:solidFill>
                  <a:prstClr val="black">
                    <a:lumMod val="85000"/>
                    <a:lumOff val="15000"/>
                  </a:prstClr>
                </a:solidFill>
                <a:latin typeface="Arial" panose="020B0604020202020204"/>
                <a:ea typeface="微软雅黑" panose="020B0503020204020204" pitchFamily="34" charset="-122"/>
              </a:rPr>
              <a:t>3</a:t>
            </a:r>
            <a:endParaRPr lang="zh-CN" altLang="en-US" sz="7200">
              <a:solidFill>
                <a:prstClr val="black">
                  <a:lumMod val="85000"/>
                  <a:lumOff val="15000"/>
                </a:prstClr>
              </a:solidFill>
              <a:latin typeface="Arial" panose="020B0604020202020204"/>
              <a:ea typeface="微软雅黑" panose="020B0503020204020204" pitchFamily="34" charset="-122"/>
            </a:endParaRPr>
          </a:p>
        </p:txBody>
      </p:sp>
      <p:sp>
        <p:nvSpPr>
          <p:cNvPr id="61" name="矩形 60"/>
          <p:cNvSpPr/>
          <p:nvPr/>
        </p:nvSpPr>
        <p:spPr>
          <a:xfrm>
            <a:off x="1734272" y="5031975"/>
            <a:ext cx="2062589" cy="510717"/>
          </a:xfrm>
          <a:prstGeom prst="rect">
            <a:avLst/>
          </a:prstGeom>
        </p:spPr>
        <p:txBody>
          <a:bodyPr wrap="square">
            <a:spAutoFit/>
          </a:bodyPr>
          <a:lstStyle/>
          <a:p>
            <a:pPr>
              <a:lnSpc>
                <a:spcPct val="130000"/>
              </a:lnSpc>
              <a:spcBef>
                <a:spcPts val="600"/>
              </a:spcBef>
            </a:pPr>
            <a:r>
              <a:rPr lang="zh-CN" altLang="en-US" sz="1100">
                <a:latin typeface="微软雅黑" panose="020B0503020204020204" pitchFamily="34" charset="-122"/>
                <a:ea typeface="微软雅黑" panose="020B0503020204020204" pitchFamily="34" charset="-122"/>
              </a:rPr>
              <a:t>工作报告的内容主要是向上级汇报工作，其表达方式</a:t>
            </a:r>
            <a:endParaRPr lang="en-US" altLang="zh-CN" sz="1100">
              <a:solidFill>
                <a:prstClr val="black">
                  <a:lumMod val="85000"/>
                  <a:lumOff val="15000"/>
                </a:prstClr>
              </a:solidFill>
              <a:latin typeface="Arial" panose="020B0604020202020204"/>
              <a:ea typeface="微软雅黑" panose="020B0503020204020204" pitchFamily="34" charset="-122"/>
            </a:endParaRPr>
          </a:p>
        </p:txBody>
      </p:sp>
      <p:sp>
        <p:nvSpPr>
          <p:cNvPr id="62" name="矩形 61"/>
          <p:cNvSpPr/>
          <p:nvPr/>
        </p:nvSpPr>
        <p:spPr>
          <a:xfrm>
            <a:off x="1734272" y="4637162"/>
            <a:ext cx="2062589" cy="400110"/>
          </a:xfrm>
          <a:prstGeom prst="rect">
            <a:avLst/>
          </a:prstGeom>
        </p:spPr>
        <p:txBody>
          <a:bodyPr wrap="square">
            <a:spAutoFit/>
          </a:bodyPr>
          <a:lstStyle/>
          <a:p>
            <a:pPr>
              <a:spcBef>
                <a:spcPts val="600"/>
              </a:spcBef>
            </a:pPr>
            <a:r>
              <a:rPr lang="zh-CN" altLang="en-US" sz="2000" b="1">
                <a:solidFill>
                  <a:prstClr val="black">
                    <a:lumMod val="85000"/>
                    <a:lumOff val="15000"/>
                  </a:prstClr>
                </a:solidFill>
                <a:latin typeface="Arial" panose="020B0604020202020204"/>
                <a:ea typeface="微软雅黑" panose="020B0503020204020204" pitchFamily="34" charset="-122"/>
              </a:rPr>
              <a:t>添加内容</a:t>
            </a:r>
            <a:endParaRPr lang="en-US" altLang="zh-CN" sz="2000" b="1">
              <a:solidFill>
                <a:prstClr val="black">
                  <a:lumMod val="85000"/>
                  <a:lumOff val="15000"/>
                </a:prstClr>
              </a:solidFill>
              <a:latin typeface="Arial" panose="020B0604020202020204"/>
              <a:ea typeface="微软雅黑" panose="020B0503020204020204" pitchFamily="34" charset="-122"/>
            </a:endParaRPr>
          </a:p>
        </p:txBody>
      </p:sp>
      <p:cxnSp>
        <p:nvCxnSpPr>
          <p:cNvPr id="78" name="直接连接符 77"/>
          <p:cNvCxnSpPr/>
          <p:nvPr/>
        </p:nvCxnSpPr>
        <p:spPr>
          <a:xfrm>
            <a:off x="2336029" y="2081690"/>
            <a:ext cx="0" cy="569463"/>
          </a:xfrm>
          <a:prstGeom prst="line">
            <a:avLst/>
          </a:prstGeom>
          <a:noFill/>
          <a:ln w="6350" cap="flat" cmpd="sng" algn="ctr">
            <a:solidFill>
              <a:sysClr val="window" lastClr="FFFFFF">
                <a:alpha val="50000"/>
              </a:sysClr>
            </a:solidFill>
            <a:prstDash val="solid"/>
            <a:miter lim="800000"/>
          </a:ln>
          <a:effectLst/>
        </p:spPr>
      </p:cxnSp>
      <p:cxnSp>
        <p:nvCxnSpPr>
          <p:cNvPr id="79" name="直接连接符 78"/>
          <p:cNvCxnSpPr/>
          <p:nvPr/>
        </p:nvCxnSpPr>
        <p:spPr>
          <a:xfrm>
            <a:off x="1647188" y="4798637"/>
            <a:ext cx="0" cy="569463"/>
          </a:xfrm>
          <a:prstGeom prst="line">
            <a:avLst/>
          </a:prstGeom>
          <a:noFill/>
          <a:ln w="6350" cap="flat" cmpd="sng" algn="ctr">
            <a:solidFill>
              <a:sysClr val="window" lastClr="FFFFFF">
                <a:alpha val="50000"/>
              </a:sysClr>
            </a:solidFill>
            <a:prstDash val="solid"/>
            <a:miter lim="800000"/>
          </a:ln>
          <a:effectLst/>
        </p:spPr>
      </p:cxnSp>
      <p:cxnSp>
        <p:nvCxnSpPr>
          <p:cNvPr id="80" name="直接连接符 79"/>
          <p:cNvCxnSpPr/>
          <p:nvPr/>
        </p:nvCxnSpPr>
        <p:spPr>
          <a:xfrm>
            <a:off x="9190493" y="3242053"/>
            <a:ext cx="0" cy="569463"/>
          </a:xfrm>
          <a:prstGeom prst="line">
            <a:avLst/>
          </a:prstGeom>
          <a:noFill/>
          <a:ln w="6350" cap="flat" cmpd="sng" algn="ctr">
            <a:solidFill>
              <a:sysClr val="window" lastClr="FFFFFF">
                <a:alpha val="50000"/>
              </a:sysClr>
            </a:solidFill>
            <a:prstDash val="solid"/>
            <a:miter lim="800000"/>
          </a:ln>
          <a:effectLst/>
        </p:spPr>
      </p:cxnSp>
    </p:spTree>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bg>
      <p:bgPr>
        <a:solidFill>
          <a:srgbClr val="157E9F"/>
        </a:solidFill>
        <a:effectLst/>
      </p:bgPr>
    </p:bg>
    <p:spTree>
      <p:nvGrpSpPr>
        <p:cNvPr id="1" name=""/>
        <p:cNvGrpSpPr/>
        <p:nvPr/>
      </p:nvGrpSpPr>
      <p:grpSpPr>
        <a:xfrm>
          <a:off x="0" y="0"/>
          <a:ext cx="0" cy="0"/>
          <a:chOff x="0" y="0"/>
          <a:chExt cx="0" cy="0"/>
        </a:xfrm>
      </p:grpSpPr>
      <p:sp>
        <p:nvSpPr>
          <p:cNvPr id="5" name="圆角矩形 4"/>
          <p:cNvSpPr/>
          <p:nvPr/>
        </p:nvSpPr>
        <p:spPr>
          <a:xfrm>
            <a:off x="388015" y="293706"/>
            <a:ext cx="11449455" cy="6274340"/>
          </a:xfrm>
          <a:prstGeom prst="roundRect">
            <a:avLst>
              <a:gd name="adj" fmla="val 1783"/>
            </a:avLst>
          </a:prstGeom>
          <a:solidFill>
            <a:schemeClr val="bg1"/>
          </a:solidFill>
          <a:ln>
            <a:noFill/>
          </a:ln>
          <a:effectLst>
            <a:outerShdw blurRad="241300" dist="88900" dir="2700000" algn="tl"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white"/>
              </a:solidFill>
              <a:effectLst/>
              <a:uLnTx/>
              <a:uFillTx/>
              <a:latin typeface="等线" panose="02010600030101010101" charset="-122"/>
              <a:ea typeface="等线" panose="02010600030101010101" charset="-122"/>
              <a:cs typeface="+mn-cs"/>
            </a:endParaRPr>
          </a:p>
        </p:txBody>
      </p:sp>
      <p:grpSp>
        <p:nvGrpSpPr>
          <p:cNvPr id="516" name="组合 515"/>
          <p:cNvGrpSpPr/>
          <p:nvPr/>
        </p:nvGrpSpPr>
        <p:grpSpPr>
          <a:xfrm>
            <a:off x="1269834" y="1320276"/>
            <a:ext cx="3474886" cy="4217447"/>
            <a:chOff x="1940229" y="2263110"/>
            <a:chExt cx="2399181" cy="2911870"/>
          </a:xfrm>
        </p:grpSpPr>
        <p:grpSp>
          <p:nvGrpSpPr>
            <p:cNvPr id="17" name="组合 16"/>
            <p:cNvGrpSpPr/>
            <p:nvPr/>
          </p:nvGrpSpPr>
          <p:grpSpPr>
            <a:xfrm>
              <a:off x="2502691" y="2989833"/>
              <a:ext cx="1363850" cy="2185147"/>
              <a:chOff x="996950" y="2262188"/>
              <a:chExt cx="434975" cy="696913"/>
            </a:xfrm>
          </p:grpSpPr>
          <p:sp>
            <p:nvSpPr>
              <p:cNvPr id="18" name="Freeform 8"/>
              <p:cNvSpPr>
                <a:spLocks noEditPoints="1"/>
              </p:cNvSpPr>
              <p:nvPr/>
            </p:nvSpPr>
            <p:spPr bwMode="auto">
              <a:xfrm>
                <a:off x="1219200" y="2300288"/>
                <a:ext cx="93663" cy="96838"/>
              </a:xfrm>
              <a:custGeom>
                <a:avLst/>
                <a:gdLst>
                  <a:gd name="T0" fmla="*/ 81 w 87"/>
                  <a:gd name="T1" fmla="*/ 23 h 91"/>
                  <a:gd name="T2" fmla="*/ 79 w 87"/>
                  <a:gd name="T3" fmla="*/ 19 h 91"/>
                  <a:gd name="T4" fmla="*/ 70 w 87"/>
                  <a:gd name="T5" fmla="*/ 17 h 91"/>
                  <a:gd name="T6" fmla="*/ 67 w 87"/>
                  <a:gd name="T7" fmla="*/ 14 h 91"/>
                  <a:gd name="T8" fmla="*/ 65 w 87"/>
                  <a:gd name="T9" fmla="*/ 6 h 91"/>
                  <a:gd name="T10" fmla="*/ 61 w 87"/>
                  <a:gd name="T11" fmla="*/ 4 h 91"/>
                  <a:gd name="T12" fmla="*/ 53 w 87"/>
                  <a:gd name="T13" fmla="*/ 7 h 91"/>
                  <a:gd name="T14" fmla="*/ 49 w 87"/>
                  <a:gd name="T15" fmla="*/ 6 h 91"/>
                  <a:gd name="T16" fmla="*/ 42 w 87"/>
                  <a:gd name="T17" fmla="*/ 0 h 91"/>
                  <a:gd name="T18" fmla="*/ 38 w 87"/>
                  <a:gd name="T19" fmla="*/ 0 h 91"/>
                  <a:gd name="T20" fmla="*/ 33 w 87"/>
                  <a:gd name="T21" fmla="*/ 7 h 91"/>
                  <a:gd name="T22" fmla="*/ 29 w 87"/>
                  <a:gd name="T23" fmla="*/ 9 h 91"/>
                  <a:gd name="T24" fmla="*/ 23 w 87"/>
                  <a:gd name="T25" fmla="*/ 5 h 91"/>
                  <a:gd name="T26" fmla="*/ 21 w 87"/>
                  <a:gd name="T27" fmla="*/ 14 h 91"/>
                  <a:gd name="T28" fmla="*/ 17 w 87"/>
                  <a:gd name="T29" fmla="*/ 17 h 91"/>
                  <a:gd name="T30" fmla="*/ 9 w 87"/>
                  <a:gd name="T31" fmla="*/ 18 h 91"/>
                  <a:gd name="T32" fmla="*/ 6 w 87"/>
                  <a:gd name="T33" fmla="*/ 22 h 91"/>
                  <a:gd name="T34" fmla="*/ 8 w 87"/>
                  <a:gd name="T35" fmla="*/ 31 h 91"/>
                  <a:gd name="T36" fmla="*/ 7 w 87"/>
                  <a:gd name="T37" fmla="*/ 35 h 91"/>
                  <a:gd name="T38" fmla="*/ 0 w 87"/>
                  <a:gd name="T39" fmla="*/ 41 h 91"/>
                  <a:gd name="T40" fmla="*/ 0 w 87"/>
                  <a:gd name="T41" fmla="*/ 45 h 91"/>
                  <a:gd name="T42" fmla="*/ 6 w 87"/>
                  <a:gd name="T43" fmla="*/ 52 h 91"/>
                  <a:gd name="T44" fmla="*/ 7 w 87"/>
                  <a:gd name="T45" fmla="*/ 56 h 91"/>
                  <a:gd name="T46" fmla="*/ 4 w 87"/>
                  <a:gd name="T47" fmla="*/ 64 h 91"/>
                  <a:gd name="T48" fmla="*/ 6 w 87"/>
                  <a:gd name="T49" fmla="*/ 69 h 91"/>
                  <a:gd name="T50" fmla="*/ 14 w 87"/>
                  <a:gd name="T51" fmla="*/ 71 h 91"/>
                  <a:gd name="T52" fmla="*/ 17 w 87"/>
                  <a:gd name="T53" fmla="*/ 74 h 91"/>
                  <a:gd name="T54" fmla="*/ 19 w 87"/>
                  <a:gd name="T55" fmla="*/ 83 h 91"/>
                  <a:gd name="T56" fmla="*/ 23 w 87"/>
                  <a:gd name="T57" fmla="*/ 85 h 91"/>
                  <a:gd name="T58" fmla="*/ 31 w 87"/>
                  <a:gd name="T59" fmla="*/ 83 h 91"/>
                  <a:gd name="T60" fmla="*/ 35 w 87"/>
                  <a:gd name="T61" fmla="*/ 84 h 91"/>
                  <a:gd name="T62" fmla="*/ 41 w 87"/>
                  <a:gd name="T63" fmla="*/ 91 h 91"/>
                  <a:gd name="T64" fmla="*/ 45 w 87"/>
                  <a:gd name="T65" fmla="*/ 91 h 91"/>
                  <a:gd name="T66" fmla="*/ 51 w 87"/>
                  <a:gd name="T67" fmla="*/ 85 h 91"/>
                  <a:gd name="T68" fmla="*/ 56 w 87"/>
                  <a:gd name="T69" fmla="*/ 83 h 91"/>
                  <a:gd name="T70" fmla="*/ 62 w 87"/>
                  <a:gd name="T71" fmla="*/ 86 h 91"/>
                  <a:gd name="T72" fmla="*/ 64 w 87"/>
                  <a:gd name="T73" fmla="*/ 79 h 91"/>
                  <a:gd name="T74" fmla="*/ 68 w 87"/>
                  <a:gd name="T75" fmla="*/ 77 h 91"/>
                  <a:gd name="T76" fmla="*/ 76 w 87"/>
                  <a:gd name="T77" fmla="*/ 76 h 91"/>
                  <a:gd name="T78" fmla="*/ 79 w 87"/>
                  <a:gd name="T79" fmla="*/ 72 h 91"/>
                  <a:gd name="T80" fmla="*/ 78 w 87"/>
                  <a:gd name="T81" fmla="*/ 63 h 91"/>
                  <a:gd name="T82" fmla="*/ 79 w 87"/>
                  <a:gd name="T83" fmla="*/ 59 h 91"/>
                  <a:gd name="T84" fmla="*/ 86 w 87"/>
                  <a:gd name="T85" fmla="*/ 54 h 91"/>
                  <a:gd name="T86" fmla="*/ 87 w 87"/>
                  <a:gd name="T87" fmla="*/ 50 h 91"/>
                  <a:gd name="T88" fmla="*/ 82 w 87"/>
                  <a:gd name="T89" fmla="*/ 43 h 91"/>
                  <a:gd name="T90" fmla="*/ 81 w 87"/>
                  <a:gd name="T91" fmla="*/ 38 h 91"/>
                  <a:gd name="T92" fmla="*/ 85 w 87"/>
                  <a:gd name="T93" fmla="*/ 30 h 91"/>
                  <a:gd name="T94" fmla="*/ 74 w 87"/>
                  <a:gd name="T95" fmla="*/ 28 h 91"/>
                  <a:gd name="T96" fmla="*/ 57 w 87"/>
                  <a:gd name="T97" fmla="*/ 12 h 91"/>
                  <a:gd name="T98" fmla="*/ 35 w 87"/>
                  <a:gd name="T99" fmla="*/ 50 h 91"/>
                  <a:gd name="T100" fmla="*/ 48 w 87"/>
                  <a:gd name="T101" fmla="*/ 55 h 91"/>
                  <a:gd name="T102" fmla="*/ 38 w 87"/>
                  <a:gd name="T103" fmla="*/ 28 h 91"/>
                  <a:gd name="T104" fmla="*/ 27 w 87"/>
                  <a:gd name="T105" fmla="*/ 13 h 91"/>
                  <a:gd name="T106" fmla="*/ 11 w 87"/>
                  <a:gd name="T107" fmla="*/ 31 h 91"/>
                  <a:gd name="T108" fmla="*/ 27 w 87"/>
                  <a:gd name="T109" fmla="*/ 41 h 91"/>
                  <a:gd name="T110" fmla="*/ 10 w 87"/>
                  <a:gd name="T111" fmla="*/ 35 h 91"/>
                  <a:gd name="T112" fmla="*/ 36 w 87"/>
                  <a:gd name="T113" fmla="*/ 62 h 91"/>
                  <a:gd name="T114" fmla="*/ 33 w 87"/>
                  <a:gd name="T115" fmla="*/ 80 h 91"/>
                  <a:gd name="T116" fmla="*/ 57 w 87"/>
                  <a:gd name="T117" fmla="*/ 79 h 91"/>
                  <a:gd name="T118" fmla="*/ 53 w 87"/>
                  <a:gd name="T119" fmla="*/ 61 h 91"/>
                  <a:gd name="T120" fmla="*/ 60 w 87"/>
                  <a:gd name="T121" fmla="*/ 78 h 91"/>
                  <a:gd name="T122" fmla="*/ 60 w 87"/>
                  <a:gd name="T123" fmla="*/ 39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7" h="91">
                    <a:moveTo>
                      <a:pt x="78" y="29"/>
                    </a:moveTo>
                    <a:cubicBezTo>
                      <a:pt x="83" y="26"/>
                      <a:pt x="83" y="26"/>
                      <a:pt x="83" y="26"/>
                    </a:cubicBezTo>
                    <a:cubicBezTo>
                      <a:pt x="82" y="25"/>
                      <a:pt x="82" y="24"/>
                      <a:pt x="81" y="23"/>
                    </a:cubicBezTo>
                    <a:cubicBezTo>
                      <a:pt x="76" y="25"/>
                      <a:pt x="76" y="25"/>
                      <a:pt x="76" y="25"/>
                    </a:cubicBezTo>
                    <a:cubicBezTo>
                      <a:pt x="76" y="24"/>
                      <a:pt x="75" y="23"/>
                      <a:pt x="75" y="23"/>
                    </a:cubicBezTo>
                    <a:cubicBezTo>
                      <a:pt x="79" y="19"/>
                      <a:pt x="79" y="19"/>
                      <a:pt x="79" y="19"/>
                    </a:cubicBezTo>
                    <a:cubicBezTo>
                      <a:pt x="78" y="18"/>
                      <a:pt x="77" y="17"/>
                      <a:pt x="77" y="16"/>
                    </a:cubicBezTo>
                    <a:cubicBezTo>
                      <a:pt x="72" y="19"/>
                      <a:pt x="72" y="19"/>
                      <a:pt x="72" y="19"/>
                    </a:cubicBezTo>
                    <a:cubicBezTo>
                      <a:pt x="72" y="18"/>
                      <a:pt x="71" y="18"/>
                      <a:pt x="70" y="17"/>
                    </a:cubicBezTo>
                    <a:cubicBezTo>
                      <a:pt x="74" y="13"/>
                      <a:pt x="74" y="13"/>
                      <a:pt x="74" y="13"/>
                    </a:cubicBezTo>
                    <a:cubicBezTo>
                      <a:pt x="73" y="12"/>
                      <a:pt x="72" y="11"/>
                      <a:pt x="71" y="10"/>
                    </a:cubicBezTo>
                    <a:cubicBezTo>
                      <a:pt x="67" y="14"/>
                      <a:pt x="67" y="14"/>
                      <a:pt x="67" y="14"/>
                    </a:cubicBezTo>
                    <a:cubicBezTo>
                      <a:pt x="67" y="14"/>
                      <a:pt x="66" y="13"/>
                      <a:pt x="65" y="13"/>
                    </a:cubicBezTo>
                    <a:cubicBezTo>
                      <a:pt x="68" y="8"/>
                      <a:pt x="68" y="8"/>
                      <a:pt x="68" y="8"/>
                    </a:cubicBezTo>
                    <a:cubicBezTo>
                      <a:pt x="67" y="7"/>
                      <a:pt x="66" y="6"/>
                      <a:pt x="65" y="6"/>
                    </a:cubicBezTo>
                    <a:cubicBezTo>
                      <a:pt x="62" y="10"/>
                      <a:pt x="62" y="10"/>
                      <a:pt x="62" y="10"/>
                    </a:cubicBezTo>
                    <a:cubicBezTo>
                      <a:pt x="61" y="10"/>
                      <a:pt x="60" y="9"/>
                      <a:pt x="59" y="9"/>
                    </a:cubicBezTo>
                    <a:cubicBezTo>
                      <a:pt x="61" y="4"/>
                      <a:pt x="61" y="4"/>
                      <a:pt x="61" y="4"/>
                    </a:cubicBezTo>
                    <a:cubicBezTo>
                      <a:pt x="60" y="3"/>
                      <a:pt x="59" y="3"/>
                      <a:pt x="58" y="2"/>
                    </a:cubicBezTo>
                    <a:cubicBezTo>
                      <a:pt x="55" y="8"/>
                      <a:pt x="55" y="8"/>
                      <a:pt x="55" y="8"/>
                    </a:cubicBezTo>
                    <a:cubicBezTo>
                      <a:pt x="54" y="7"/>
                      <a:pt x="54" y="7"/>
                      <a:pt x="53" y="7"/>
                    </a:cubicBezTo>
                    <a:cubicBezTo>
                      <a:pt x="53" y="1"/>
                      <a:pt x="53" y="1"/>
                      <a:pt x="53" y="1"/>
                    </a:cubicBezTo>
                    <a:cubicBezTo>
                      <a:pt x="52" y="1"/>
                      <a:pt x="51" y="1"/>
                      <a:pt x="50" y="1"/>
                    </a:cubicBezTo>
                    <a:cubicBezTo>
                      <a:pt x="49" y="6"/>
                      <a:pt x="49" y="6"/>
                      <a:pt x="49" y="6"/>
                    </a:cubicBezTo>
                    <a:cubicBezTo>
                      <a:pt x="48" y="6"/>
                      <a:pt x="47" y="6"/>
                      <a:pt x="46" y="6"/>
                    </a:cubicBezTo>
                    <a:cubicBezTo>
                      <a:pt x="46" y="0"/>
                      <a:pt x="46" y="0"/>
                      <a:pt x="46" y="0"/>
                    </a:cubicBezTo>
                    <a:cubicBezTo>
                      <a:pt x="45" y="0"/>
                      <a:pt x="43" y="0"/>
                      <a:pt x="42" y="0"/>
                    </a:cubicBezTo>
                    <a:cubicBezTo>
                      <a:pt x="42" y="6"/>
                      <a:pt x="42" y="6"/>
                      <a:pt x="42" y="6"/>
                    </a:cubicBezTo>
                    <a:cubicBezTo>
                      <a:pt x="41" y="6"/>
                      <a:pt x="40" y="6"/>
                      <a:pt x="39" y="6"/>
                    </a:cubicBezTo>
                    <a:cubicBezTo>
                      <a:pt x="38" y="0"/>
                      <a:pt x="38" y="0"/>
                      <a:pt x="38" y="0"/>
                    </a:cubicBezTo>
                    <a:cubicBezTo>
                      <a:pt x="37" y="1"/>
                      <a:pt x="36" y="1"/>
                      <a:pt x="35" y="1"/>
                    </a:cubicBezTo>
                    <a:cubicBezTo>
                      <a:pt x="35" y="7"/>
                      <a:pt x="35" y="7"/>
                      <a:pt x="35" y="7"/>
                    </a:cubicBezTo>
                    <a:cubicBezTo>
                      <a:pt x="34" y="7"/>
                      <a:pt x="33" y="7"/>
                      <a:pt x="33" y="7"/>
                    </a:cubicBezTo>
                    <a:cubicBezTo>
                      <a:pt x="30" y="2"/>
                      <a:pt x="30" y="2"/>
                      <a:pt x="30" y="2"/>
                    </a:cubicBezTo>
                    <a:cubicBezTo>
                      <a:pt x="29" y="3"/>
                      <a:pt x="28" y="3"/>
                      <a:pt x="27" y="3"/>
                    </a:cubicBezTo>
                    <a:cubicBezTo>
                      <a:pt x="29" y="9"/>
                      <a:pt x="29" y="9"/>
                      <a:pt x="29" y="9"/>
                    </a:cubicBezTo>
                    <a:cubicBezTo>
                      <a:pt x="28" y="9"/>
                      <a:pt x="28" y="9"/>
                      <a:pt x="27" y="10"/>
                    </a:cubicBezTo>
                    <a:cubicBezTo>
                      <a:pt x="27" y="10"/>
                      <a:pt x="27" y="10"/>
                      <a:pt x="26" y="10"/>
                    </a:cubicBezTo>
                    <a:cubicBezTo>
                      <a:pt x="23" y="5"/>
                      <a:pt x="23" y="5"/>
                      <a:pt x="23" y="5"/>
                    </a:cubicBezTo>
                    <a:cubicBezTo>
                      <a:pt x="22" y="6"/>
                      <a:pt x="21" y="7"/>
                      <a:pt x="20" y="7"/>
                    </a:cubicBezTo>
                    <a:cubicBezTo>
                      <a:pt x="23" y="12"/>
                      <a:pt x="23" y="12"/>
                      <a:pt x="23" y="12"/>
                    </a:cubicBezTo>
                    <a:cubicBezTo>
                      <a:pt x="22" y="13"/>
                      <a:pt x="21" y="13"/>
                      <a:pt x="21" y="14"/>
                    </a:cubicBezTo>
                    <a:cubicBezTo>
                      <a:pt x="17" y="10"/>
                      <a:pt x="17" y="10"/>
                      <a:pt x="17" y="10"/>
                    </a:cubicBezTo>
                    <a:cubicBezTo>
                      <a:pt x="16" y="11"/>
                      <a:pt x="15" y="11"/>
                      <a:pt x="14" y="12"/>
                    </a:cubicBezTo>
                    <a:cubicBezTo>
                      <a:pt x="17" y="17"/>
                      <a:pt x="17" y="17"/>
                      <a:pt x="17" y="17"/>
                    </a:cubicBezTo>
                    <a:cubicBezTo>
                      <a:pt x="17" y="17"/>
                      <a:pt x="16" y="18"/>
                      <a:pt x="16" y="19"/>
                    </a:cubicBezTo>
                    <a:cubicBezTo>
                      <a:pt x="11" y="15"/>
                      <a:pt x="11" y="15"/>
                      <a:pt x="11" y="15"/>
                    </a:cubicBezTo>
                    <a:cubicBezTo>
                      <a:pt x="10" y="16"/>
                      <a:pt x="10" y="17"/>
                      <a:pt x="9" y="18"/>
                    </a:cubicBezTo>
                    <a:cubicBezTo>
                      <a:pt x="13" y="22"/>
                      <a:pt x="13" y="22"/>
                      <a:pt x="13" y="22"/>
                    </a:cubicBezTo>
                    <a:cubicBezTo>
                      <a:pt x="12" y="23"/>
                      <a:pt x="12" y="24"/>
                      <a:pt x="11" y="24"/>
                    </a:cubicBezTo>
                    <a:cubicBezTo>
                      <a:pt x="6" y="22"/>
                      <a:pt x="6" y="22"/>
                      <a:pt x="6" y="22"/>
                    </a:cubicBezTo>
                    <a:cubicBezTo>
                      <a:pt x="6" y="23"/>
                      <a:pt x="5" y="24"/>
                      <a:pt x="5" y="25"/>
                    </a:cubicBezTo>
                    <a:cubicBezTo>
                      <a:pt x="9" y="28"/>
                      <a:pt x="9" y="28"/>
                      <a:pt x="9" y="28"/>
                    </a:cubicBezTo>
                    <a:cubicBezTo>
                      <a:pt x="9" y="29"/>
                      <a:pt x="9" y="30"/>
                      <a:pt x="8" y="31"/>
                    </a:cubicBezTo>
                    <a:cubicBezTo>
                      <a:pt x="3" y="29"/>
                      <a:pt x="3" y="29"/>
                      <a:pt x="3" y="29"/>
                    </a:cubicBezTo>
                    <a:cubicBezTo>
                      <a:pt x="3" y="30"/>
                      <a:pt x="2" y="32"/>
                      <a:pt x="2" y="33"/>
                    </a:cubicBezTo>
                    <a:cubicBezTo>
                      <a:pt x="7" y="35"/>
                      <a:pt x="7" y="35"/>
                      <a:pt x="7" y="35"/>
                    </a:cubicBezTo>
                    <a:cubicBezTo>
                      <a:pt x="7" y="36"/>
                      <a:pt x="6" y="37"/>
                      <a:pt x="6" y="37"/>
                    </a:cubicBezTo>
                    <a:cubicBezTo>
                      <a:pt x="1" y="37"/>
                      <a:pt x="1" y="37"/>
                      <a:pt x="1" y="37"/>
                    </a:cubicBezTo>
                    <a:cubicBezTo>
                      <a:pt x="1" y="38"/>
                      <a:pt x="1" y="39"/>
                      <a:pt x="0" y="41"/>
                    </a:cubicBezTo>
                    <a:cubicBezTo>
                      <a:pt x="6" y="42"/>
                      <a:pt x="6" y="42"/>
                      <a:pt x="6" y="42"/>
                    </a:cubicBezTo>
                    <a:cubicBezTo>
                      <a:pt x="6" y="43"/>
                      <a:pt x="6" y="44"/>
                      <a:pt x="6" y="45"/>
                    </a:cubicBezTo>
                    <a:cubicBezTo>
                      <a:pt x="0" y="45"/>
                      <a:pt x="0" y="45"/>
                      <a:pt x="0" y="45"/>
                    </a:cubicBezTo>
                    <a:cubicBezTo>
                      <a:pt x="0" y="46"/>
                      <a:pt x="0" y="48"/>
                      <a:pt x="0" y="49"/>
                    </a:cubicBezTo>
                    <a:cubicBezTo>
                      <a:pt x="6" y="49"/>
                      <a:pt x="6" y="49"/>
                      <a:pt x="6" y="49"/>
                    </a:cubicBezTo>
                    <a:cubicBezTo>
                      <a:pt x="6" y="50"/>
                      <a:pt x="6" y="51"/>
                      <a:pt x="6" y="52"/>
                    </a:cubicBezTo>
                    <a:cubicBezTo>
                      <a:pt x="1" y="53"/>
                      <a:pt x="1" y="53"/>
                      <a:pt x="1" y="53"/>
                    </a:cubicBezTo>
                    <a:cubicBezTo>
                      <a:pt x="1" y="55"/>
                      <a:pt x="1" y="56"/>
                      <a:pt x="2" y="57"/>
                    </a:cubicBezTo>
                    <a:cubicBezTo>
                      <a:pt x="7" y="56"/>
                      <a:pt x="7" y="56"/>
                      <a:pt x="7" y="56"/>
                    </a:cubicBezTo>
                    <a:cubicBezTo>
                      <a:pt x="7" y="57"/>
                      <a:pt x="7" y="58"/>
                      <a:pt x="8" y="59"/>
                    </a:cubicBezTo>
                    <a:cubicBezTo>
                      <a:pt x="3" y="61"/>
                      <a:pt x="3" y="61"/>
                      <a:pt x="3" y="61"/>
                    </a:cubicBezTo>
                    <a:cubicBezTo>
                      <a:pt x="3" y="62"/>
                      <a:pt x="4" y="63"/>
                      <a:pt x="4" y="64"/>
                    </a:cubicBezTo>
                    <a:cubicBezTo>
                      <a:pt x="9" y="63"/>
                      <a:pt x="9" y="63"/>
                      <a:pt x="9" y="63"/>
                    </a:cubicBezTo>
                    <a:cubicBezTo>
                      <a:pt x="10" y="64"/>
                      <a:pt x="10" y="64"/>
                      <a:pt x="11" y="65"/>
                    </a:cubicBezTo>
                    <a:cubicBezTo>
                      <a:pt x="6" y="69"/>
                      <a:pt x="6" y="69"/>
                      <a:pt x="6" y="69"/>
                    </a:cubicBezTo>
                    <a:cubicBezTo>
                      <a:pt x="7" y="70"/>
                      <a:pt x="7" y="71"/>
                      <a:pt x="8" y="72"/>
                    </a:cubicBezTo>
                    <a:cubicBezTo>
                      <a:pt x="13" y="69"/>
                      <a:pt x="13" y="69"/>
                      <a:pt x="13" y="69"/>
                    </a:cubicBezTo>
                    <a:cubicBezTo>
                      <a:pt x="13" y="70"/>
                      <a:pt x="14" y="70"/>
                      <a:pt x="14" y="71"/>
                    </a:cubicBezTo>
                    <a:cubicBezTo>
                      <a:pt x="11" y="75"/>
                      <a:pt x="11" y="75"/>
                      <a:pt x="11" y="75"/>
                    </a:cubicBezTo>
                    <a:cubicBezTo>
                      <a:pt x="12" y="76"/>
                      <a:pt x="12" y="77"/>
                      <a:pt x="13" y="78"/>
                    </a:cubicBezTo>
                    <a:cubicBezTo>
                      <a:pt x="17" y="74"/>
                      <a:pt x="17" y="74"/>
                      <a:pt x="17" y="74"/>
                    </a:cubicBezTo>
                    <a:cubicBezTo>
                      <a:pt x="18" y="75"/>
                      <a:pt x="19" y="75"/>
                      <a:pt x="19" y="76"/>
                    </a:cubicBezTo>
                    <a:cubicBezTo>
                      <a:pt x="16" y="81"/>
                      <a:pt x="16" y="81"/>
                      <a:pt x="16" y="81"/>
                    </a:cubicBezTo>
                    <a:cubicBezTo>
                      <a:pt x="17" y="82"/>
                      <a:pt x="18" y="82"/>
                      <a:pt x="19" y="83"/>
                    </a:cubicBezTo>
                    <a:cubicBezTo>
                      <a:pt x="23" y="79"/>
                      <a:pt x="23" y="79"/>
                      <a:pt x="23" y="79"/>
                    </a:cubicBezTo>
                    <a:cubicBezTo>
                      <a:pt x="23" y="79"/>
                      <a:pt x="24" y="80"/>
                      <a:pt x="25" y="80"/>
                    </a:cubicBezTo>
                    <a:cubicBezTo>
                      <a:pt x="23" y="85"/>
                      <a:pt x="23" y="85"/>
                      <a:pt x="23" y="85"/>
                    </a:cubicBezTo>
                    <a:cubicBezTo>
                      <a:pt x="24" y="86"/>
                      <a:pt x="25" y="86"/>
                      <a:pt x="26" y="87"/>
                    </a:cubicBezTo>
                    <a:cubicBezTo>
                      <a:pt x="29" y="82"/>
                      <a:pt x="29" y="82"/>
                      <a:pt x="29" y="82"/>
                    </a:cubicBezTo>
                    <a:cubicBezTo>
                      <a:pt x="29" y="82"/>
                      <a:pt x="30" y="83"/>
                      <a:pt x="31" y="83"/>
                    </a:cubicBezTo>
                    <a:cubicBezTo>
                      <a:pt x="30" y="89"/>
                      <a:pt x="30" y="89"/>
                      <a:pt x="30" y="89"/>
                    </a:cubicBezTo>
                    <a:cubicBezTo>
                      <a:pt x="31" y="89"/>
                      <a:pt x="32" y="89"/>
                      <a:pt x="33" y="90"/>
                    </a:cubicBezTo>
                    <a:cubicBezTo>
                      <a:pt x="35" y="84"/>
                      <a:pt x="35" y="84"/>
                      <a:pt x="35" y="84"/>
                    </a:cubicBezTo>
                    <a:cubicBezTo>
                      <a:pt x="36" y="85"/>
                      <a:pt x="37" y="85"/>
                      <a:pt x="38" y="85"/>
                    </a:cubicBezTo>
                    <a:cubicBezTo>
                      <a:pt x="38" y="90"/>
                      <a:pt x="38" y="90"/>
                      <a:pt x="38" y="90"/>
                    </a:cubicBezTo>
                    <a:cubicBezTo>
                      <a:pt x="39" y="91"/>
                      <a:pt x="40" y="91"/>
                      <a:pt x="41" y="91"/>
                    </a:cubicBezTo>
                    <a:cubicBezTo>
                      <a:pt x="42" y="85"/>
                      <a:pt x="42" y="85"/>
                      <a:pt x="42" y="85"/>
                    </a:cubicBezTo>
                    <a:cubicBezTo>
                      <a:pt x="43" y="85"/>
                      <a:pt x="44" y="85"/>
                      <a:pt x="45" y="85"/>
                    </a:cubicBezTo>
                    <a:cubicBezTo>
                      <a:pt x="45" y="91"/>
                      <a:pt x="45" y="91"/>
                      <a:pt x="45" y="91"/>
                    </a:cubicBezTo>
                    <a:cubicBezTo>
                      <a:pt x="47" y="91"/>
                      <a:pt x="48" y="91"/>
                      <a:pt x="49" y="91"/>
                    </a:cubicBezTo>
                    <a:cubicBezTo>
                      <a:pt x="49" y="85"/>
                      <a:pt x="49" y="85"/>
                      <a:pt x="49" y="85"/>
                    </a:cubicBezTo>
                    <a:cubicBezTo>
                      <a:pt x="50" y="85"/>
                      <a:pt x="51" y="85"/>
                      <a:pt x="51" y="85"/>
                    </a:cubicBezTo>
                    <a:cubicBezTo>
                      <a:pt x="53" y="90"/>
                      <a:pt x="53" y="90"/>
                      <a:pt x="53" y="90"/>
                    </a:cubicBezTo>
                    <a:cubicBezTo>
                      <a:pt x="54" y="90"/>
                      <a:pt x="55" y="89"/>
                      <a:pt x="56" y="89"/>
                    </a:cubicBezTo>
                    <a:cubicBezTo>
                      <a:pt x="56" y="83"/>
                      <a:pt x="56" y="83"/>
                      <a:pt x="56" y="83"/>
                    </a:cubicBezTo>
                    <a:cubicBezTo>
                      <a:pt x="56" y="83"/>
                      <a:pt x="57" y="83"/>
                      <a:pt x="58" y="82"/>
                    </a:cubicBezTo>
                    <a:cubicBezTo>
                      <a:pt x="61" y="87"/>
                      <a:pt x="61" y="87"/>
                      <a:pt x="61" y="87"/>
                    </a:cubicBezTo>
                    <a:cubicBezTo>
                      <a:pt x="61" y="87"/>
                      <a:pt x="62" y="87"/>
                      <a:pt x="62" y="86"/>
                    </a:cubicBezTo>
                    <a:cubicBezTo>
                      <a:pt x="63" y="86"/>
                      <a:pt x="63" y="86"/>
                      <a:pt x="64" y="86"/>
                    </a:cubicBezTo>
                    <a:cubicBezTo>
                      <a:pt x="62" y="81"/>
                      <a:pt x="62" y="81"/>
                      <a:pt x="62" y="81"/>
                    </a:cubicBezTo>
                    <a:cubicBezTo>
                      <a:pt x="63" y="80"/>
                      <a:pt x="63" y="80"/>
                      <a:pt x="64" y="79"/>
                    </a:cubicBezTo>
                    <a:cubicBezTo>
                      <a:pt x="68" y="83"/>
                      <a:pt x="68" y="83"/>
                      <a:pt x="68" y="83"/>
                    </a:cubicBezTo>
                    <a:cubicBezTo>
                      <a:pt x="68" y="83"/>
                      <a:pt x="69" y="82"/>
                      <a:pt x="70" y="81"/>
                    </a:cubicBezTo>
                    <a:cubicBezTo>
                      <a:pt x="68" y="77"/>
                      <a:pt x="68" y="77"/>
                      <a:pt x="68" y="77"/>
                    </a:cubicBezTo>
                    <a:cubicBezTo>
                      <a:pt x="68" y="76"/>
                      <a:pt x="69" y="75"/>
                      <a:pt x="69" y="75"/>
                    </a:cubicBezTo>
                    <a:cubicBezTo>
                      <a:pt x="74" y="78"/>
                      <a:pt x="74" y="78"/>
                      <a:pt x="74" y="78"/>
                    </a:cubicBezTo>
                    <a:cubicBezTo>
                      <a:pt x="74" y="78"/>
                      <a:pt x="75" y="77"/>
                      <a:pt x="76" y="76"/>
                    </a:cubicBezTo>
                    <a:cubicBezTo>
                      <a:pt x="72" y="72"/>
                      <a:pt x="72" y="72"/>
                      <a:pt x="72" y="72"/>
                    </a:cubicBezTo>
                    <a:cubicBezTo>
                      <a:pt x="73" y="71"/>
                      <a:pt x="74" y="70"/>
                      <a:pt x="74" y="70"/>
                    </a:cubicBezTo>
                    <a:cubicBezTo>
                      <a:pt x="79" y="72"/>
                      <a:pt x="79" y="72"/>
                      <a:pt x="79" y="72"/>
                    </a:cubicBezTo>
                    <a:cubicBezTo>
                      <a:pt x="79" y="71"/>
                      <a:pt x="80" y="70"/>
                      <a:pt x="81" y="69"/>
                    </a:cubicBezTo>
                    <a:cubicBezTo>
                      <a:pt x="76" y="66"/>
                      <a:pt x="76" y="66"/>
                      <a:pt x="76" y="66"/>
                    </a:cubicBezTo>
                    <a:cubicBezTo>
                      <a:pt x="77" y="65"/>
                      <a:pt x="77" y="64"/>
                      <a:pt x="78" y="63"/>
                    </a:cubicBezTo>
                    <a:cubicBezTo>
                      <a:pt x="83" y="65"/>
                      <a:pt x="83" y="65"/>
                      <a:pt x="83" y="65"/>
                    </a:cubicBezTo>
                    <a:cubicBezTo>
                      <a:pt x="83" y="64"/>
                      <a:pt x="84" y="63"/>
                      <a:pt x="84" y="62"/>
                    </a:cubicBezTo>
                    <a:cubicBezTo>
                      <a:pt x="79" y="59"/>
                      <a:pt x="79" y="59"/>
                      <a:pt x="79" y="59"/>
                    </a:cubicBezTo>
                    <a:cubicBezTo>
                      <a:pt x="80" y="58"/>
                      <a:pt x="80" y="58"/>
                      <a:pt x="80" y="57"/>
                    </a:cubicBezTo>
                    <a:cubicBezTo>
                      <a:pt x="86" y="58"/>
                      <a:pt x="86" y="58"/>
                      <a:pt x="86" y="58"/>
                    </a:cubicBezTo>
                    <a:cubicBezTo>
                      <a:pt x="86" y="56"/>
                      <a:pt x="86" y="55"/>
                      <a:pt x="86" y="54"/>
                    </a:cubicBezTo>
                    <a:cubicBezTo>
                      <a:pt x="81" y="52"/>
                      <a:pt x="81" y="52"/>
                      <a:pt x="81" y="52"/>
                    </a:cubicBezTo>
                    <a:cubicBezTo>
                      <a:pt x="81" y="52"/>
                      <a:pt x="81" y="51"/>
                      <a:pt x="82" y="50"/>
                    </a:cubicBezTo>
                    <a:cubicBezTo>
                      <a:pt x="87" y="50"/>
                      <a:pt x="87" y="50"/>
                      <a:pt x="87" y="50"/>
                    </a:cubicBezTo>
                    <a:cubicBezTo>
                      <a:pt x="87" y="48"/>
                      <a:pt x="87" y="47"/>
                      <a:pt x="87" y="46"/>
                    </a:cubicBezTo>
                    <a:cubicBezTo>
                      <a:pt x="82" y="45"/>
                      <a:pt x="82" y="45"/>
                      <a:pt x="82" y="45"/>
                    </a:cubicBezTo>
                    <a:cubicBezTo>
                      <a:pt x="82" y="44"/>
                      <a:pt x="82" y="43"/>
                      <a:pt x="82" y="43"/>
                    </a:cubicBezTo>
                    <a:cubicBezTo>
                      <a:pt x="87" y="41"/>
                      <a:pt x="87" y="41"/>
                      <a:pt x="87" y="41"/>
                    </a:cubicBezTo>
                    <a:cubicBezTo>
                      <a:pt x="87" y="40"/>
                      <a:pt x="87" y="39"/>
                      <a:pt x="87" y="38"/>
                    </a:cubicBezTo>
                    <a:cubicBezTo>
                      <a:pt x="81" y="38"/>
                      <a:pt x="81" y="38"/>
                      <a:pt x="81" y="38"/>
                    </a:cubicBezTo>
                    <a:cubicBezTo>
                      <a:pt x="81" y="37"/>
                      <a:pt x="81" y="36"/>
                      <a:pt x="81" y="36"/>
                    </a:cubicBezTo>
                    <a:cubicBezTo>
                      <a:pt x="86" y="33"/>
                      <a:pt x="86" y="33"/>
                      <a:pt x="86" y="33"/>
                    </a:cubicBezTo>
                    <a:cubicBezTo>
                      <a:pt x="85" y="32"/>
                      <a:pt x="85" y="31"/>
                      <a:pt x="85" y="30"/>
                    </a:cubicBezTo>
                    <a:cubicBezTo>
                      <a:pt x="79" y="31"/>
                      <a:pt x="79" y="31"/>
                      <a:pt x="79" y="31"/>
                    </a:cubicBezTo>
                    <a:cubicBezTo>
                      <a:pt x="79" y="30"/>
                      <a:pt x="79" y="30"/>
                      <a:pt x="78" y="29"/>
                    </a:cubicBezTo>
                    <a:close/>
                    <a:moveTo>
                      <a:pt x="74" y="28"/>
                    </a:moveTo>
                    <a:cubicBezTo>
                      <a:pt x="59" y="36"/>
                      <a:pt x="59" y="36"/>
                      <a:pt x="59" y="36"/>
                    </a:cubicBezTo>
                    <a:cubicBezTo>
                      <a:pt x="57" y="33"/>
                      <a:pt x="54" y="30"/>
                      <a:pt x="51" y="29"/>
                    </a:cubicBezTo>
                    <a:cubicBezTo>
                      <a:pt x="57" y="12"/>
                      <a:pt x="57" y="12"/>
                      <a:pt x="57" y="12"/>
                    </a:cubicBezTo>
                    <a:cubicBezTo>
                      <a:pt x="64" y="15"/>
                      <a:pt x="70" y="20"/>
                      <a:pt x="74" y="28"/>
                    </a:cubicBezTo>
                    <a:close/>
                    <a:moveTo>
                      <a:pt x="48" y="55"/>
                    </a:moveTo>
                    <a:cubicBezTo>
                      <a:pt x="43" y="57"/>
                      <a:pt x="37" y="55"/>
                      <a:pt x="35" y="50"/>
                    </a:cubicBezTo>
                    <a:cubicBezTo>
                      <a:pt x="33" y="45"/>
                      <a:pt x="35" y="39"/>
                      <a:pt x="39" y="36"/>
                    </a:cubicBezTo>
                    <a:cubicBezTo>
                      <a:pt x="44" y="34"/>
                      <a:pt x="50" y="36"/>
                      <a:pt x="52" y="41"/>
                    </a:cubicBezTo>
                    <a:cubicBezTo>
                      <a:pt x="55" y="46"/>
                      <a:pt x="53" y="52"/>
                      <a:pt x="48" y="55"/>
                    </a:cubicBezTo>
                    <a:close/>
                    <a:moveTo>
                      <a:pt x="54" y="10"/>
                    </a:moveTo>
                    <a:cubicBezTo>
                      <a:pt x="48" y="28"/>
                      <a:pt x="48" y="28"/>
                      <a:pt x="48" y="28"/>
                    </a:cubicBezTo>
                    <a:cubicBezTo>
                      <a:pt x="45" y="27"/>
                      <a:pt x="41" y="27"/>
                      <a:pt x="38" y="28"/>
                    </a:cubicBezTo>
                    <a:cubicBezTo>
                      <a:pt x="30" y="12"/>
                      <a:pt x="30" y="12"/>
                      <a:pt x="30" y="12"/>
                    </a:cubicBezTo>
                    <a:cubicBezTo>
                      <a:pt x="38" y="8"/>
                      <a:pt x="46" y="8"/>
                      <a:pt x="54" y="10"/>
                    </a:cubicBezTo>
                    <a:close/>
                    <a:moveTo>
                      <a:pt x="27" y="13"/>
                    </a:moveTo>
                    <a:cubicBezTo>
                      <a:pt x="35" y="30"/>
                      <a:pt x="35" y="30"/>
                      <a:pt x="35" y="30"/>
                    </a:cubicBezTo>
                    <a:cubicBezTo>
                      <a:pt x="32" y="32"/>
                      <a:pt x="29" y="34"/>
                      <a:pt x="28" y="37"/>
                    </a:cubicBezTo>
                    <a:cubicBezTo>
                      <a:pt x="11" y="31"/>
                      <a:pt x="11" y="31"/>
                      <a:pt x="11" y="31"/>
                    </a:cubicBezTo>
                    <a:cubicBezTo>
                      <a:pt x="14" y="24"/>
                      <a:pt x="20" y="17"/>
                      <a:pt x="27" y="13"/>
                    </a:cubicBezTo>
                    <a:close/>
                    <a:moveTo>
                      <a:pt x="10" y="35"/>
                    </a:moveTo>
                    <a:cubicBezTo>
                      <a:pt x="27" y="41"/>
                      <a:pt x="27" y="41"/>
                      <a:pt x="27" y="41"/>
                    </a:cubicBezTo>
                    <a:cubicBezTo>
                      <a:pt x="26" y="44"/>
                      <a:pt x="26" y="48"/>
                      <a:pt x="27" y="51"/>
                    </a:cubicBezTo>
                    <a:cubicBezTo>
                      <a:pt x="11" y="59"/>
                      <a:pt x="11" y="59"/>
                      <a:pt x="11" y="59"/>
                    </a:cubicBezTo>
                    <a:cubicBezTo>
                      <a:pt x="8" y="51"/>
                      <a:pt x="8" y="42"/>
                      <a:pt x="10" y="35"/>
                    </a:cubicBezTo>
                    <a:close/>
                    <a:moveTo>
                      <a:pt x="13" y="62"/>
                    </a:moveTo>
                    <a:cubicBezTo>
                      <a:pt x="28" y="55"/>
                      <a:pt x="28" y="55"/>
                      <a:pt x="28" y="55"/>
                    </a:cubicBezTo>
                    <a:cubicBezTo>
                      <a:pt x="30" y="58"/>
                      <a:pt x="33" y="61"/>
                      <a:pt x="36" y="62"/>
                    </a:cubicBezTo>
                    <a:cubicBezTo>
                      <a:pt x="30" y="79"/>
                      <a:pt x="30" y="79"/>
                      <a:pt x="30" y="79"/>
                    </a:cubicBezTo>
                    <a:cubicBezTo>
                      <a:pt x="23" y="76"/>
                      <a:pt x="17" y="70"/>
                      <a:pt x="13" y="62"/>
                    </a:cubicBezTo>
                    <a:close/>
                    <a:moveTo>
                      <a:pt x="33" y="80"/>
                    </a:moveTo>
                    <a:cubicBezTo>
                      <a:pt x="39" y="63"/>
                      <a:pt x="39" y="63"/>
                      <a:pt x="39" y="63"/>
                    </a:cubicBezTo>
                    <a:cubicBezTo>
                      <a:pt x="42" y="64"/>
                      <a:pt x="46" y="64"/>
                      <a:pt x="50" y="63"/>
                    </a:cubicBezTo>
                    <a:cubicBezTo>
                      <a:pt x="57" y="79"/>
                      <a:pt x="57" y="79"/>
                      <a:pt x="57" y="79"/>
                    </a:cubicBezTo>
                    <a:cubicBezTo>
                      <a:pt x="49" y="83"/>
                      <a:pt x="41" y="83"/>
                      <a:pt x="33" y="80"/>
                    </a:cubicBezTo>
                    <a:close/>
                    <a:moveTo>
                      <a:pt x="60" y="78"/>
                    </a:moveTo>
                    <a:cubicBezTo>
                      <a:pt x="53" y="61"/>
                      <a:pt x="53" y="61"/>
                      <a:pt x="53" y="61"/>
                    </a:cubicBezTo>
                    <a:cubicBezTo>
                      <a:pt x="56" y="59"/>
                      <a:pt x="58" y="56"/>
                      <a:pt x="60" y="53"/>
                    </a:cubicBezTo>
                    <a:cubicBezTo>
                      <a:pt x="76" y="59"/>
                      <a:pt x="76" y="59"/>
                      <a:pt x="76" y="59"/>
                    </a:cubicBezTo>
                    <a:cubicBezTo>
                      <a:pt x="73" y="67"/>
                      <a:pt x="68" y="74"/>
                      <a:pt x="60" y="78"/>
                    </a:cubicBezTo>
                    <a:close/>
                    <a:moveTo>
                      <a:pt x="77" y="56"/>
                    </a:moveTo>
                    <a:cubicBezTo>
                      <a:pt x="61" y="50"/>
                      <a:pt x="61" y="50"/>
                      <a:pt x="61" y="50"/>
                    </a:cubicBezTo>
                    <a:cubicBezTo>
                      <a:pt x="62" y="46"/>
                      <a:pt x="62" y="42"/>
                      <a:pt x="60" y="39"/>
                    </a:cubicBezTo>
                    <a:cubicBezTo>
                      <a:pt x="76" y="31"/>
                      <a:pt x="76" y="31"/>
                      <a:pt x="76" y="31"/>
                    </a:cubicBezTo>
                    <a:cubicBezTo>
                      <a:pt x="79" y="39"/>
                      <a:pt x="79" y="48"/>
                      <a:pt x="77" y="56"/>
                    </a:cubicBezTo>
                    <a:close/>
                  </a:path>
                </a:pathLst>
              </a:custGeom>
              <a:solidFill>
                <a:srgbClr val="3E3A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19" name="Freeform 9"/>
              <p:cNvSpPr>
                <a:spLocks noEditPoints="1"/>
              </p:cNvSpPr>
              <p:nvPr/>
            </p:nvSpPr>
            <p:spPr bwMode="auto">
              <a:xfrm>
                <a:off x="1123950" y="2479676"/>
                <a:ext cx="92075" cy="96838"/>
              </a:xfrm>
              <a:custGeom>
                <a:avLst/>
                <a:gdLst>
                  <a:gd name="T0" fmla="*/ 81 w 87"/>
                  <a:gd name="T1" fmla="*/ 23 h 91"/>
                  <a:gd name="T2" fmla="*/ 79 w 87"/>
                  <a:gd name="T3" fmla="*/ 19 h 91"/>
                  <a:gd name="T4" fmla="*/ 71 w 87"/>
                  <a:gd name="T5" fmla="*/ 17 h 91"/>
                  <a:gd name="T6" fmla="*/ 67 w 87"/>
                  <a:gd name="T7" fmla="*/ 14 h 91"/>
                  <a:gd name="T8" fmla="*/ 65 w 87"/>
                  <a:gd name="T9" fmla="*/ 6 h 91"/>
                  <a:gd name="T10" fmla="*/ 61 w 87"/>
                  <a:gd name="T11" fmla="*/ 4 h 91"/>
                  <a:gd name="T12" fmla="*/ 53 w 87"/>
                  <a:gd name="T13" fmla="*/ 7 h 91"/>
                  <a:gd name="T14" fmla="*/ 49 w 87"/>
                  <a:gd name="T15" fmla="*/ 6 h 91"/>
                  <a:gd name="T16" fmla="*/ 42 w 87"/>
                  <a:gd name="T17" fmla="*/ 0 h 91"/>
                  <a:gd name="T18" fmla="*/ 38 w 87"/>
                  <a:gd name="T19" fmla="*/ 0 h 91"/>
                  <a:gd name="T20" fmla="*/ 33 w 87"/>
                  <a:gd name="T21" fmla="*/ 7 h 91"/>
                  <a:gd name="T22" fmla="*/ 29 w 87"/>
                  <a:gd name="T23" fmla="*/ 9 h 91"/>
                  <a:gd name="T24" fmla="*/ 23 w 87"/>
                  <a:gd name="T25" fmla="*/ 5 h 91"/>
                  <a:gd name="T26" fmla="*/ 21 w 87"/>
                  <a:gd name="T27" fmla="*/ 14 h 91"/>
                  <a:gd name="T28" fmla="*/ 17 w 87"/>
                  <a:gd name="T29" fmla="*/ 17 h 91"/>
                  <a:gd name="T30" fmla="*/ 9 w 87"/>
                  <a:gd name="T31" fmla="*/ 18 h 91"/>
                  <a:gd name="T32" fmla="*/ 7 w 87"/>
                  <a:gd name="T33" fmla="*/ 22 h 91"/>
                  <a:gd name="T34" fmla="*/ 9 w 87"/>
                  <a:gd name="T35" fmla="*/ 31 h 91"/>
                  <a:gd name="T36" fmla="*/ 7 w 87"/>
                  <a:gd name="T37" fmla="*/ 35 h 91"/>
                  <a:gd name="T38" fmla="*/ 1 w 87"/>
                  <a:gd name="T39" fmla="*/ 41 h 91"/>
                  <a:gd name="T40" fmla="*/ 0 w 87"/>
                  <a:gd name="T41" fmla="*/ 45 h 91"/>
                  <a:gd name="T42" fmla="*/ 6 w 87"/>
                  <a:gd name="T43" fmla="*/ 52 h 91"/>
                  <a:gd name="T44" fmla="*/ 7 w 87"/>
                  <a:gd name="T45" fmla="*/ 56 h 91"/>
                  <a:gd name="T46" fmla="*/ 4 w 87"/>
                  <a:gd name="T47" fmla="*/ 64 h 91"/>
                  <a:gd name="T48" fmla="*/ 6 w 87"/>
                  <a:gd name="T49" fmla="*/ 68 h 91"/>
                  <a:gd name="T50" fmla="*/ 15 w 87"/>
                  <a:gd name="T51" fmla="*/ 71 h 91"/>
                  <a:gd name="T52" fmla="*/ 18 w 87"/>
                  <a:gd name="T53" fmla="*/ 74 h 91"/>
                  <a:gd name="T54" fmla="*/ 19 w 87"/>
                  <a:gd name="T55" fmla="*/ 83 h 91"/>
                  <a:gd name="T56" fmla="*/ 23 w 87"/>
                  <a:gd name="T57" fmla="*/ 85 h 91"/>
                  <a:gd name="T58" fmla="*/ 31 w 87"/>
                  <a:gd name="T59" fmla="*/ 83 h 91"/>
                  <a:gd name="T60" fmla="*/ 35 w 87"/>
                  <a:gd name="T61" fmla="*/ 84 h 91"/>
                  <a:gd name="T62" fmla="*/ 41 w 87"/>
                  <a:gd name="T63" fmla="*/ 91 h 91"/>
                  <a:gd name="T64" fmla="*/ 46 w 87"/>
                  <a:gd name="T65" fmla="*/ 91 h 91"/>
                  <a:gd name="T66" fmla="*/ 52 w 87"/>
                  <a:gd name="T67" fmla="*/ 84 h 91"/>
                  <a:gd name="T68" fmla="*/ 56 w 87"/>
                  <a:gd name="T69" fmla="*/ 83 h 91"/>
                  <a:gd name="T70" fmla="*/ 63 w 87"/>
                  <a:gd name="T71" fmla="*/ 86 h 91"/>
                  <a:gd name="T72" fmla="*/ 64 w 87"/>
                  <a:gd name="T73" fmla="*/ 79 h 91"/>
                  <a:gd name="T74" fmla="*/ 68 w 87"/>
                  <a:gd name="T75" fmla="*/ 76 h 91"/>
                  <a:gd name="T76" fmla="*/ 76 w 87"/>
                  <a:gd name="T77" fmla="*/ 76 h 91"/>
                  <a:gd name="T78" fmla="*/ 79 w 87"/>
                  <a:gd name="T79" fmla="*/ 72 h 91"/>
                  <a:gd name="T80" fmla="*/ 78 w 87"/>
                  <a:gd name="T81" fmla="*/ 63 h 91"/>
                  <a:gd name="T82" fmla="*/ 80 w 87"/>
                  <a:gd name="T83" fmla="*/ 59 h 91"/>
                  <a:gd name="T84" fmla="*/ 87 w 87"/>
                  <a:gd name="T85" fmla="*/ 54 h 91"/>
                  <a:gd name="T86" fmla="*/ 87 w 87"/>
                  <a:gd name="T87" fmla="*/ 49 h 91"/>
                  <a:gd name="T88" fmla="*/ 82 w 87"/>
                  <a:gd name="T89" fmla="*/ 43 h 91"/>
                  <a:gd name="T90" fmla="*/ 81 w 87"/>
                  <a:gd name="T91" fmla="*/ 38 h 91"/>
                  <a:gd name="T92" fmla="*/ 85 w 87"/>
                  <a:gd name="T93" fmla="*/ 30 h 91"/>
                  <a:gd name="T94" fmla="*/ 75 w 87"/>
                  <a:gd name="T95" fmla="*/ 28 h 91"/>
                  <a:gd name="T96" fmla="*/ 57 w 87"/>
                  <a:gd name="T97" fmla="*/ 12 h 91"/>
                  <a:gd name="T98" fmla="*/ 35 w 87"/>
                  <a:gd name="T99" fmla="*/ 50 h 91"/>
                  <a:gd name="T100" fmla="*/ 48 w 87"/>
                  <a:gd name="T101" fmla="*/ 55 h 91"/>
                  <a:gd name="T102" fmla="*/ 38 w 87"/>
                  <a:gd name="T103" fmla="*/ 28 h 91"/>
                  <a:gd name="T104" fmla="*/ 27 w 87"/>
                  <a:gd name="T105" fmla="*/ 13 h 91"/>
                  <a:gd name="T106" fmla="*/ 12 w 87"/>
                  <a:gd name="T107" fmla="*/ 31 h 91"/>
                  <a:gd name="T108" fmla="*/ 27 w 87"/>
                  <a:gd name="T109" fmla="*/ 41 h 91"/>
                  <a:gd name="T110" fmla="*/ 11 w 87"/>
                  <a:gd name="T111" fmla="*/ 34 h 91"/>
                  <a:gd name="T112" fmla="*/ 36 w 87"/>
                  <a:gd name="T113" fmla="*/ 62 h 91"/>
                  <a:gd name="T114" fmla="*/ 33 w 87"/>
                  <a:gd name="T115" fmla="*/ 80 h 91"/>
                  <a:gd name="T116" fmla="*/ 57 w 87"/>
                  <a:gd name="T117" fmla="*/ 79 h 91"/>
                  <a:gd name="T118" fmla="*/ 53 w 87"/>
                  <a:gd name="T119" fmla="*/ 61 h 91"/>
                  <a:gd name="T120" fmla="*/ 60 w 87"/>
                  <a:gd name="T121" fmla="*/ 78 h 91"/>
                  <a:gd name="T122" fmla="*/ 60 w 87"/>
                  <a:gd name="T123" fmla="*/ 39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7" h="91">
                    <a:moveTo>
                      <a:pt x="78" y="29"/>
                    </a:moveTo>
                    <a:cubicBezTo>
                      <a:pt x="83" y="26"/>
                      <a:pt x="83" y="26"/>
                      <a:pt x="83" y="26"/>
                    </a:cubicBezTo>
                    <a:cubicBezTo>
                      <a:pt x="83" y="25"/>
                      <a:pt x="82" y="24"/>
                      <a:pt x="81" y="23"/>
                    </a:cubicBezTo>
                    <a:cubicBezTo>
                      <a:pt x="76" y="25"/>
                      <a:pt x="76" y="25"/>
                      <a:pt x="76" y="25"/>
                    </a:cubicBezTo>
                    <a:cubicBezTo>
                      <a:pt x="76" y="24"/>
                      <a:pt x="76" y="23"/>
                      <a:pt x="75" y="23"/>
                    </a:cubicBezTo>
                    <a:cubicBezTo>
                      <a:pt x="79" y="19"/>
                      <a:pt x="79" y="19"/>
                      <a:pt x="79" y="19"/>
                    </a:cubicBezTo>
                    <a:cubicBezTo>
                      <a:pt x="78" y="18"/>
                      <a:pt x="78" y="17"/>
                      <a:pt x="77" y="16"/>
                    </a:cubicBezTo>
                    <a:cubicBezTo>
                      <a:pt x="72" y="19"/>
                      <a:pt x="72" y="19"/>
                      <a:pt x="72" y="19"/>
                    </a:cubicBezTo>
                    <a:cubicBezTo>
                      <a:pt x="72" y="18"/>
                      <a:pt x="71" y="18"/>
                      <a:pt x="71" y="17"/>
                    </a:cubicBezTo>
                    <a:cubicBezTo>
                      <a:pt x="74" y="13"/>
                      <a:pt x="74" y="13"/>
                      <a:pt x="74" y="13"/>
                    </a:cubicBezTo>
                    <a:cubicBezTo>
                      <a:pt x="73" y="12"/>
                      <a:pt x="72" y="11"/>
                      <a:pt x="71" y="10"/>
                    </a:cubicBezTo>
                    <a:cubicBezTo>
                      <a:pt x="67" y="14"/>
                      <a:pt x="67" y="14"/>
                      <a:pt x="67" y="14"/>
                    </a:cubicBezTo>
                    <a:cubicBezTo>
                      <a:pt x="67" y="14"/>
                      <a:pt x="66" y="13"/>
                      <a:pt x="65" y="13"/>
                    </a:cubicBezTo>
                    <a:cubicBezTo>
                      <a:pt x="68" y="7"/>
                      <a:pt x="68" y="7"/>
                      <a:pt x="68" y="7"/>
                    </a:cubicBezTo>
                    <a:cubicBezTo>
                      <a:pt x="67" y="7"/>
                      <a:pt x="66" y="6"/>
                      <a:pt x="65" y="6"/>
                    </a:cubicBezTo>
                    <a:cubicBezTo>
                      <a:pt x="62" y="10"/>
                      <a:pt x="62" y="10"/>
                      <a:pt x="62" y="10"/>
                    </a:cubicBezTo>
                    <a:cubicBezTo>
                      <a:pt x="61" y="10"/>
                      <a:pt x="60" y="9"/>
                      <a:pt x="59" y="9"/>
                    </a:cubicBezTo>
                    <a:cubicBezTo>
                      <a:pt x="61" y="4"/>
                      <a:pt x="61" y="4"/>
                      <a:pt x="61" y="4"/>
                    </a:cubicBezTo>
                    <a:cubicBezTo>
                      <a:pt x="60" y="3"/>
                      <a:pt x="59" y="3"/>
                      <a:pt x="58" y="2"/>
                    </a:cubicBezTo>
                    <a:cubicBezTo>
                      <a:pt x="55" y="7"/>
                      <a:pt x="55" y="7"/>
                      <a:pt x="55" y="7"/>
                    </a:cubicBezTo>
                    <a:cubicBezTo>
                      <a:pt x="55" y="7"/>
                      <a:pt x="54" y="7"/>
                      <a:pt x="53" y="7"/>
                    </a:cubicBezTo>
                    <a:cubicBezTo>
                      <a:pt x="54" y="1"/>
                      <a:pt x="54" y="1"/>
                      <a:pt x="54" y="1"/>
                    </a:cubicBezTo>
                    <a:cubicBezTo>
                      <a:pt x="52" y="1"/>
                      <a:pt x="51" y="1"/>
                      <a:pt x="50" y="0"/>
                    </a:cubicBezTo>
                    <a:cubicBezTo>
                      <a:pt x="49" y="6"/>
                      <a:pt x="49" y="6"/>
                      <a:pt x="49" y="6"/>
                    </a:cubicBezTo>
                    <a:cubicBezTo>
                      <a:pt x="48" y="6"/>
                      <a:pt x="47" y="6"/>
                      <a:pt x="46" y="6"/>
                    </a:cubicBezTo>
                    <a:cubicBezTo>
                      <a:pt x="46" y="0"/>
                      <a:pt x="46" y="0"/>
                      <a:pt x="46" y="0"/>
                    </a:cubicBezTo>
                    <a:cubicBezTo>
                      <a:pt x="45" y="0"/>
                      <a:pt x="44" y="0"/>
                      <a:pt x="42" y="0"/>
                    </a:cubicBezTo>
                    <a:cubicBezTo>
                      <a:pt x="42" y="6"/>
                      <a:pt x="42" y="6"/>
                      <a:pt x="42" y="6"/>
                    </a:cubicBezTo>
                    <a:cubicBezTo>
                      <a:pt x="41" y="6"/>
                      <a:pt x="40" y="6"/>
                      <a:pt x="39" y="6"/>
                    </a:cubicBezTo>
                    <a:cubicBezTo>
                      <a:pt x="38" y="0"/>
                      <a:pt x="38" y="0"/>
                      <a:pt x="38" y="0"/>
                    </a:cubicBezTo>
                    <a:cubicBezTo>
                      <a:pt x="37" y="1"/>
                      <a:pt x="36" y="1"/>
                      <a:pt x="35" y="1"/>
                    </a:cubicBezTo>
                    <a:cubicBezTo>
                      <a:pt x="35" y="7"/>
                      <a:pt x="35" y="7"/>
                      <a:pt x="35" y="7"/>
                    </a:cubicBezTo>
                    <a:cubicBezTo>
                      <a:pt x="34" y="7"/>
                      <a:pt x="34" y="7"/>
                      <a:pt x="33" y="7"/>
                    </a:cubicBezTo>
                    <a:cubicBezTo>
                      <a:pt x="31" y="2"/>
                      <a:pt x="31" y="2"/>
                      <a:pt x="31" y="2"/>
                    </a:cubicBezTo>
                    <a:cubicBezTo>
                      <a:pt x="29" y="3"/>
                      <a:pt x="28" y="3"/>
                      <a:pt x="27" y="3"/>
                    </a:cubicBezTo>
                    <a:cubicBezTo>
                      <a:pt x="29" y="9"/>
                      <a:pt x="29" y="9"/>
                      <a:pt x="29" y="9"/>
                    </a:cubicBezTo>
                    <a:cubicBezTo>
                      <a:pt x="28" y="9"/>
                      <a:pt x="28" y="9"/>
                      <a:pt x="27" y="9"/>
                    </a:cubicBezTo>
                    <a:cubicBezTo>
                      <a:pt x="27" y="10"/>
                      <a:pt x="27" y="10"/>
                      <a:pt x="27" y="10"/>
                    </a:cubicBezTo>
                    <a:cubicBezTo>
                      <a:pt x="23" y="5"/>
                      <a:pt x="23" y="5"/>
                      <a:pt x="23" y="5"/>
                    </a:cubicBezTo>
                    <a:cubicBezTo>
                      <a:pt x="22" y="6"/>
                      <a:pt x="21" y="6"/>
                      <a:pt x="20" y="7"/>
                    </a:cubicBezTo>
                    <a:cubicBezTo>
                      <a:pt x="23" y="12"/>
                      <a:pt x="23" y="12"/>
                      <a:pt x="23" y="12"/>
                    </a:cubicBezTo>
                    <a:cubicBezTo>
                      <a:pt x="22" y="13"/>
                      <a:pt x="21" y="13"/>
                      <a:pt x="21" y="14"/>
                    </a:cubicBezTo>
                    <a:cubicBezTo>
                      <a:pt x="17" y="10"/>
                      <a:pt x="17" y="10"/>
                      <a:pt x="17" y="10"/>
                    </a:cubicBezTo>
                    <a:cubicBezTo>
                      <a:pt x="16" y="11"/>
                      <a:pt x="15" y="11"/>
                      <a:pt x="14" y="12"/>
                    </a:cubicBezTo>
                    <a:cubicBezTo>
                      <a:pt x="17" y="17"/>
                      <a:pt x="17" y="17"/>
                      <a:pt x="17" y="17"/>
                    </a:cubicBezTo>
                    <a:cubicBezTo>
                      <a:pt x="17" y="17"/>
                      <a:pt x="16" y="18"/>
                      <a:pt x="16" y="19"/>
                    </a:cubicBezTo>
                    <a:cubicBezTo>
                      <a:pt x="11" y="15"/>
                      <a:pt x="11" y="15"/>
                      <a:pt x="11" y="15"/>
                    </a:cubicBezTo>
                    <a:cubicBezTo>
                      <a:pt x="11" y="16"/>
                      <a:pt x="10" y="17"/>
                      <a:pt x="9" y="18"/>
                    </a:cubicBezTo>
                    <a:cubicBezTo>
                      <a:pt x="13" y="22"/>
                      <a:pt x="13" y="22"/>
                      <a:pt x="13" y="22"/>
                    </a:cubicBezTo>
                    <a:cubicBezTo>
                      <a:pt x="12" y="23"/>
                      <a:pt x="12" y="23"/>
                      <a:pt x="12" y="24"/>
                    </a:cubicBezTo>
                    <a:cubicBezTo>
                      <a:pt x="7" y="22"/>
                      <a:pt x="7" y="22"/>
                      <a:pt x="7" y="22"/>
                    </a:cubicBezTo>
                    <a:cubicBezTo>
                      <a:pt x="6" y="23"/>
                      <a:pt x="6" y="24"/>
                      <a:pt x="5" y="25"/>
                    </a:cubicBezTo>
                    <a:cubicBezTo>
                      <a:pt x="9" y="28"/>
                      <a:pt x="9" y="28"/>
                      <a:pt x="9" y="28"/>
                    </a:cubicBezTo>
                    <a:cubicBezTo>
                      <a:pt x="9" y="29"/>
                      <a:pt x="9" y="30"/>
                      <a:pt x="9" y="31"/>
                    </a:cubicBezTo>
                    <a:cubicBezTo>
                      <a:pt x="3" y="29"/>
                      <a:pt x="3" y="29"/>
                      <a:pt x="3" y="29"/>
                    </a:cubicBezTo>
                    <a:cubicBezTo>
                      <a:pt x="3" y="30"/>
                      <a:pt x="3" y="31"/>
                      <a:pt x="2" y="33"/>
                    </a:cubicBezTo>
                    <a:cubicBezTo>
                      <a:pt x="7" y="35"/>
                      <a:pt x="7" y="35"/>
                      <a:pt x="7" y="35"/>
                    </a:cubicBezTo>
                    <a:cubicBezTo>
                      <a:pt x="7" y="36"/>
                      <a:pt x="7" y="37"/>
                      <a:pt x="7" y="37"/>
                    </a:cubicBezTo>
                    <a:cubicBezTo>
                      <a:pt x="1" y="37"/>
                      <a:pt x="1" y="37"/>
                      <a:pt x="1" y="37"/>
                    </a:cubicBezTo>
                    <a:cubicBezTo>
                      <a:pt x="1" y="38"/>
                      <a:pt x="1" y="39"/>
                      <a:pt x="1" y="41"/>
                    </a:cubicBezTo>
                    <a:cubicBezTo>
                      <a:pt x="6" y="42"/>
                      <a:pt x="6" y="42"/>
                      <a:pt x="6" y="42"/>
                    </a:cubicBezTo>
                    <a:cubicBezTo>
                      <a:pt x="6" y="43"/>
                      <a:pt x="6" y="44"/>
                      <a:pt x="6" y="44"/>
                    </a:cubicBezTo>
                    <a:cubicBezTo>
                      <a:pt x="0" y="45"/>
                      <a:pt x="0" y="45"/>
                      <a:pt x="0" y="45"/>
                    </a:cubicBezTo>
                    <a:cubicBezTo>
                      <a:pt x="0" y="46"/>
                      <a:pt x="0" y="48"/>
                      <a:pt x="1" y="49"/>
                    </a:cubicBezTo>
                    <a:cubicBezTo>
                      <a:pt x="6" y="49"/>
                      <a:pt x="6" y="49"/>
                      <a:pt x="6" y="49"/>
                    </a:cubicBezTo>
                    <a:cubicBezTo>
                      <a:pt x="6" y="50"/>
                      <a:pt x="6" y="51"/>
                      <a:pt x="6" y="52"/>
                    </a:cubicBezTo>
                    <a:cubicBezTo>
                      <a:pt x="1" y="53"/>
                      <a:pt x="1" y="53"/>
                      <a:pt x="1" y="53"/>
                    </a:cubicBezTo>
                    <a:cubicBezTo>
                      <a:pt x="1" y="54"/>
                      <a:pt x="2" y="56"/>
                      <a:pt x="2" y="57"/>
                    </a:cubicBezTo>
                    <a:cubicBezTo>
                      <a:pt x="7" y="56"/>
                      <a:pt x="7" y="56"/>
                      <a:pt x="7" y="56"/>
                    </a:cubicBezTo>
                    <a:cubicBezTo>
                      <a:pt x="7" y="57"/>
                      <a:pt x="8" y="58"/>
                      <a:pt x="8" y="59"/>
                    </a:cubicBezTo>
                    <a:cubicBezTo>
                      <a:pt x="3" y="61"/>
                      <a:pt x="3" y="61"/>
                      <a:pt x="3" y="61"/>
                    </a:cubicBezTo>
                    <a:cubicBezTo>
                      <a:pt x="4" y="62"/>
                      <a:pt x="4" y="63"/>
                      <a:pt x="4" y="64"/>
                    </a:cubicBezTo>
                    <a:cubicBezTo>
                      <a:pt x="10" y="63"/>
                      <a:pt x="10" y="63"/>
                      <a:pt x="10" y="63"/>
                    </a:cubicBezTo>
                    <a:cubicBezTo>
                      <a:pt x="10" y="63"/>
                      <a:pt x="10" y="64"/>
                      <a:pt x="11" y="65"/>
                    </a:cubicBezTo>
                    <a:cubicBezTo>
                      <a:pt x="6" y="68"/>
                      <a:pt x="6" y="68"/>
                      <a:pt x="6" y="68"/>
                    </a:cubicBezTo>
                    <a:cubicBezTo>
                      <a:pt x="7" y="70"/>
                      <a:pt x="8" y="70"/>
                      <a:pt x="8" y="71"/>
                    </a:cubicBezTo>
                    <a:cubicBezTo>
                      <a:pt x="13" y="69"/>
                      <a:pt x="13" y="69"/>
                      <a:pt x="13" y="69"/>
                    </a:cubicBezTo>
                    <a:cubicBezTo>
                      <a:pt x="14" y="70"/>
                      <a:pt x="14" y="70"/>
                      <a:pt x="15" y="71"/>
                    </a:cubicBezTo>
                    <a:cubicBezTo>
                      <a:pt x="11" y="75"/>
                      <a:pt x="11" y="75"/>
                      <a:pt x="11" y="75"/>
                    </a:cubicBezTo>
                    <a:cubicBezTo>
                      <a:pt x="12" y="76"/>
                      <a:pt x="13" y="77"/>
                      <a:pt x="13" y="78"/>
                    </a:cubicBezTo>
                    <a:cubicBezTo>
                      <a:pt x="18" y="74"/>
                      <a:pt x="18" y="74"/>
                      <a:pt x="18" y="74"/>
                    </a:cubicBezTo>
                    <a:cubicBezTo>
                      <a:pt x="18" y="75"/>
                      <a:pt x="19" y="75"/>
                      <a:pt x="19" y="76"/>
                    </a:cubicBezTo>
                    <a:cubicBezTo>
                      <a:pt x="17" y="81"/>
                      <a:pt x="17" y="81"/>
                      <a:pt x="17" y="81"/>
                    </a:cubicBezTo>
                    <a:cubicBezTo>
                      <a:pt x="18" y="81"/>
                      <a:pt x="18" y="82"/>
                      <a:pt x="19" y="83"/>
                    </a:cubicBezTo>
                    <a:cubicBezTo>
                      <a:pt x="23" y="79"/>
                      <a:pt x="23" y="79"/>
                      <a:pt x="23" y="79"/>
                    </a:cubicBezTo>
                    <a:cubicBezTo>
                      <a:pt x="24" y="79"/>
                      <a:pt x="24" y="80"/>
                      <a:pt x="25" y="80"/>
                    </a:cubicBezTo>
                    <a:cubicBezTo>
                      <a:pt x="23" y="85"/>
                      <a:pt x="23" y="85"/>
                      <a:pt x="23" y="85"/>
                    </a:cubicBezTo>
                    <a:cubicBezTo>
                      <a:pt x="24" y="86"/>
                      <a:pt x="25" y="86"/>
                      <a:pt x="26" y="87"/>
                    </a:cubicBezTo>
                    <a:cubicBezTo>
                      <a:pt x="29" y="82"/>
                      <a:pt x="29" y="82"/>
                      <a:pt x="29" y="82"/>
                    </a:cubicBezTo>
                    <a:cubicBezTo>
                      <a:pt x="30" y="82"/>
                      <a:pt x="30" y="83"/>
                      <a:pt x="31" y="83"/>
                    </a:cubicBezTo>
                    <a:cubicBezTo>
                      <a:pt x="30" y="89"/>
                      <a:pt x="30" y="89"/>
                      <a:pt x="30" y="89"/>
                    </a:cubicBezTo>
                    <a:cubicBezTo>
                      <a:pt x="31" y="89"/>
                      <a:pt x="32" y="89"/>
                      <a:pt x="33" y="89"/>
                    </a:cubicBezTo>
                    <a:cubicBezTo>
                      <a:pt x="35" y="84"/>
                      <a:pt x="35" y="84"/>
                      <a:pt x="35" y="84"/>
                    </a:cubicBezTo>
                    <a:cubicBezTo>
                      <a:pt x="36" y="84"/>
                      <a:pt x="37" y="85"/>
                      <a:pt x="38" y="85"/>
                    </a:cubicBezTo>
                    <a:cubicBezTo>
                      <a:pt x="38" y="90"/>
                      <a:pt x="38" y="90"/>
                      <a:pt x="38" y="90"/>
                    </a:cubicBezTo>
                    <a:cubicBezTo>
                      <a:pt x="39" y="91"/>
                      <a:pt x="40" y="91"/>
                      <a:pt x="41" y="91"/>
                    </a:cubicBezTo>
                    <a:cubicBezTo>
                      <a:pt x="42" y="85"/>
                      <a:pt x="42" y="85"/>
                      <a:pt x="42" y="85"/>
                    </a:cubicBezTo>
                    <a:cubicBezTo>
                      <a:pt x="43" y="85"/>
                      <a:pt x="44" y="85"/>
                      <a:pt x="45" y="85"/>
                    </a:cubicBezTo>
                    <a:cubicBezTo>
                      <a:pt x="46" y="91"/>
                      <a:pt x="46" y="91"/>
                      <a:pt x="46" y="91"/>
                    </a:cubicBezTo>
                    <a:cubicBezTo>
                      <a:pt x="47" y="91"/>
                      <a:pt x="48" y="91"/>
                      <a:pt x="49" y="90"/>
                    </a:cubicBezTo>
                    <a:cubicBezTo>
                      <a:pt x="49" y="85"/>
                      <a:pt x="49" y="85"/>
                      <a:pt x="49" y="85"/>
                    </a:cubicBezTo>
                    <a:cubicBezTo>
                      <a:pt x="50" y="85"/>
                      <a:pt x="51" y="85"/>
                      <a:pt x="52" y="84"/>
                    </a:cubicBezTo>
                    <a:cubicBezTo>
                      <a:pt x="53" y="90"/>
                      <a:pt x="53" y="90"/>
                      <a:pt x="53" y="90"/>
                    </a:cubicBezTo>
                    <a:cubicBezTo>
                      <a:pt x="54" y="89"/>
                      <a:pt x="56" y="89"/>
                      <a:pt x="57" y="89"/>
                    </a:cubicBezTo>
                    <a:cubicBezTo>
                      <a:pt x="56" y="83"/>
                      <a:pt x="56" y="83"/>
                      <a:pt x="56" y="83"/>
                    </a:cubicBezTo>
                    <a:cubicBezTo>
                      <a:pt x="57" y="83"/>
                      <a:pt x="57" y="83"/>
                      <a:pt x="58" y="82"/>
                    </a:cubicBezTo>
                    <a:cubicBezTo>
                      <a:pt x="61" y="87"/>
                      <a:pt x="61" y="87"/>
                      <a:pt x="61" y="87"/>
                    </a:cubicBezTo>
                    <a:cubicBezTo>
                      <a:pt x="61" y="87"/>
                      <a:pt x="62" y="87"/>
                      <a:pt x="63" y="86"/>
                    </a:cubicBezTo>
                    <a:cubicBezTo>
                      <a:pt x="63" y="86"/>
                      <a:pt x="63" y="86"/>
                      <a:pt x="64" y="86"/>
                    </a:cubicBezTo>
                    <a:cubicBezTo>
                      <a:pt x="62" y="80"/>
                      <a:pt x="62" y="80"/>
                      <a:pt x="62" y="80"/>
                    </a:cubicBezTo>
                    <a:cubicBezTo>
                      <a:pt x="63" y="80"/>
                      <a:pt x="64" y="80"/>
                      <a:pt x="64" y="79"/>
                    </a:cubicBezTo>
                    <a:cubicBezTo>
                      <a:pt x="68" y="83"/>
                      <a:pt x="68" y="83"/>
                      <a:pt x="68" y="83"/>
                    </a:cubicBezTo>
                    <a:cubicBezTo>
                      <a:pt x="69" y="83"/>
                      <a:pt x="70" y="82"/>
                      <a:pt x="70" y="81"/>
                    </a:cubicBezTo>
                    <a:cubicBezTo>
                      <a:pt x="68" y="76"/>
                      <a:pt x="68" y="76"/>
                      <a:pt x="68" y="76"/>
                    </a:cubicBezTo>
                    <a:cubicBezTo>
                      <a:pt x="68" y="76"/>
                      <a:pt x="69" y="75"/>
                      <a:pt x="70" y="75"/>
                    </a:cubicBezTo>
                    <a:cubicBezTo>
                      <a:pt x="74" y="78"/>
                      <a:pt x="74" y="78"/>
                      <a:pt x="74" y="78"/>
                    </a:cubicBezTo>
                    <a:cubicBezTo>
                      <a:pt x="75" y="77"/>
                      <a:pt x="75" y="77"/>
                      <a:pt x="76" y="76"/>
                    </a:cubicBezTo>
                    <a:cubicBezTo>
                      <a:pt x="73" y="71"/>
                      <a:pt x="73" y="71"/>
                      <a:pt x="73" y="71"/>
                    </a:cubicBezTo>
                    <a:cubicBezTo>
                      <a:pt x="73" y="71"/>
                      <a:pt x="74" y="70"/>
                      <a:pt x="74" y="69"/>
                    </a:cubicBezTo>
                    <a:cubicBezTo>
                      <a:pt x="79" y="72"/>
                      <a:pt x="79" y="72"/>
                      <a:pt x="79" y="72"/>
                    </a:cubicBezTo>
                    <a:cubicBezTo>
                      <a:pt x="80" y="71"/>
                      <a:pt x="80" y="70"/>
                      <a:pt x="81" y="69"/>
                    </a:cubicBezTo>
                    <a:cubicBezTo>
                      <a:pt x="77" y="66"/>
                      <a:pt x="77" y="66"/>
                      <a:pt x="77" y="66"/>
                    </a:cubicBezTo>
                    <a:cubicBezTo>
                      <a:pt x="77" y="65"/>
                      <a:pt x="78" y="64"/>
                      <a:pt x="78" y="63"/>
                    </a:cubicBezTo>
                    <a:cubicBezTo>
                      <a:pt x="83" y="65"/>
                      <a:pt x="83" y="65"/>
                      <a:pt x="83" y="65"/>
                    </a:cubicBezTo>
                    <a:cubicBezTo>
                      <a:pt x="83" y="64"/>
                      <a:pt x="84" y="63"/>
                      <a:pt x="84" y="62"/>
                    </a:cubicBezTo>
                    <a:cubicBezTo>
                      <a:pt x="80" y="59"/>
                      <a:pt x="80" y="59"/>
                      <a:pt x="80" y="59"/>
                    </a:cubicBezTo>
                    <a:cubicBezTo>
                      <a:pt x="80" y="58"/>
                      <a:pt x="80" y="58"/>
                      <a:pt x="80" y="57"/>
                    </a:cubicBezTo>
                    <a:cubicBezTo>
                      <a:pt x="86" y="57"/>
                      <a:pt x="86" y="57"/>
                      <a:pt x="86" y="57"/>
                    </a:cubicBezTo>
                    <a:cubicBezTo>
                      <a:pt x="86" y="56"/>
                      <a:pt x="86" y="55"/>
                      <a:pt x="87" y="54"/>
                    </a:cubicBezTo>
                    <a:cubicBezTo>
                      <a:pt x="81" y="52"/>
                      <a:pt x="81" y="52"/>
                      <a:pt x="81" y="52"/>
                    </a:cubicBezTo>
                    <a:cubicBezTo>
                      <a:pt x="82" y="51"/>
                      <a:pt x="82" y="51"/>
                      <a:pt x="82" y="50"/>
                    </a:cubicBezTo>
                    <a:cubicBezTo>
                      <a:pt x="87" y="49"/>
                      <a:pt x="87" y="49"/>
                      <a:pt x="87" y="49"/>
                    </a:cubicBezTo>
                    <a:cubicBezTo>
                      <a:pt x="87" y="48"/>
                      <a:pt x="87" y="47"/>
                      <a:pt x="87" y="46"/>
                    </a:cubicBezTo>
                    <a:cubicBezTo>
                      <a:pt x="82" y="45"/>
                      <a:pt x="82" y="45"/>
                      <a:pt x="82" y="45"/>
                    </a:cubicBezTo>
                    <a:cubicBezTo>
                      <a:pt x="82" y="44"/>
                      <a:pt x="82" y="43"/>
                      <a:pt x="82" y="43"/>
                    </a:cubicBezTo>
                    <a:cubicBezTo>
                      <a:pt x="87" y="41"/>
                      <a:pt x="87" y="41"/>
                      <a:pt x="87" y="41"/>
                    </a:cubicBezTo>
                    <a:cubicBezTo>
                      <a:pt x="87" y="40"/>
                      <a:pt x="87" y="39"/>
                      <a:pt x="87" y="38"/>
                    </a:cubicBezTo>
                    <a:cubicBezTo>
                      <a:pt x="81" y="38"/>
                      <a:pt x="81" y="38"/>
                      <a:pt x="81" y="38"/>
                    </a:cubicBezTo>
                    <a:cubicBezTo>
                      <a:pt x="81" y="37"/>
                      <a:pt x="81" y="36"/>
                      <a:pt x="81" y="35"/>
                    </a:cubicBezTo>
                    <a:cubicBezTo>
                      <a:pt x="86" y="33"/>
                      <a:pt x="86" y="33"/>
                      <a:pt x="86" y="33"/>
                    </a:cubicBezTo>
                    <a:cubicBezTo>
                      <a:pt x="85" y="32"/>
                      <a:pt x="85" y="31"/>
                      <a:pt x="85" y="30"/>
                    </a:cubicBezTo>
                    <a:cubicBezTo>
                      <a:pt x="79" y="31"/>
                      <a:pt x="79" y="31"/>
                      <a:pt x="79" y="31"/>
                    </a:cubicBezTo>
                    <a:cubicBezTo>
                      <a:pt x="79" y="30"/>
                      <a:pt x="79" y="30"/>
                      <a:pt x="78" y="29"/>
                    </a:cubicBezTo>
                    <a:close/>
                    <a:moveTo>
                      <a:pt x="75" y="28"/>
                    </a:moveTo>
                    <a:cubicBezTo>
                      <a:pt x="59" y="36"/>
                      <a:pt x="59" y="36"/>
                      <a:pt x="59" y="36"/>
                    </a:cubicBezTo>
                    <a:cubicBezTo>
                      <a:pt x="57" y="32"/>
                      <a:pt x="54" y="30"/>
                      <a:pt x="51" y="29"/>
                    </a:cubicBezTo>
                    <a:cubicBezTo>
                      <a:pt x="57" y="12"/>
                      <a:pt x="57" y="12"/>
                      <a:pt x="57" y="12"/>
                    </a:cubicBezTo>
                    <a:cubicBezTo>
                      <a:pt x="64" y="15"/>
                      <a:pt x="71" y="20"/>
                      <a:pt x="75" y="28"/>
                    </a:cubicBezTo>
                    <a:close/>
                    <a:moveTo>
                      <a:pt x="48" y="55"/>
                    </a:moveTo>
                    <a:cubicBezTo>
                      <a:pt x="43" y="57"/>
                      <a:pt x="37" y="55"/>
                      <a:pt x="35" y="50"/>
                    </a:cubicBezTo>
                    <a:cubicBezTo>
                      <a:pt x="33" y="45"/>
                      <a:pt x="35" y="39"/>
                      <a:pt x="40" y="36"/>
                    </a:cubicBezTo>
                    <a:cubicBezTo>
                      <a:pt x="45" y="34"/>
                      <a:pt x="50" y="36"/>
                      <a:pt x="53" y="41"/>
                    </a:cubicBezTo>
                    <a:cubicBezTo>
                      <a:pt x="55" y="46"/>
                      <a:pt x="53" y="52"/>
                      <a:pt x="48" y="55"/>
                    </a:cubicBezTo>
                    <a:close/>
                    <a:moveTo>
                      <a:pt x="54" y="10"/>
                    </a:moveTo>
                    <a:cubicBezTo>
                      <a:pt x="48" y="27"/>
                      <a:pt x="48" y="27"/>
                      <a:pt x="48" y="27"/>
                    </a:cubicBezTo>
                    <a:cubicBezTo>
                      <a:pt x="45" y="27"/>
                      <a:pt x="41" y="27"/>
                      <a:pt x="38" y="28"/>
                    </a:cubicBezTo>
                    <a:cubicBezTo>
                      <a:pt x="30" y="12"/>
                      <a:pt x="30" y="12"/>
                      <a:pt x="30" y="12"/>
                    </a:cubicBezTo>
                    <a:cubicBezTo>
                      <a:pt x="38" y="8"/>
                      <a:pt x="46" y="8"/>
                      <a:pt x="54" y="10"/>
                    </a:cubicBezTo>
                    <a:close/>
                    <a:moveTo>
                      <a:pt x="27" y="13"/>
                    </a:moveTo>
                    <a:cubicBezTo>
                      <a:pt x="35" y="30"/>
                      <a:pt x="35" y="30"/>
                      <a:pt x="35" y="30"/>
                    </a:cubicBezTo>
                    <a:cubicBezTo>
                      <a:pt x="32" y="31"/>
                      <a:pt x="29" y="34"/>
                      <a:pt x="28" y="37"/>
                    </a:cubicBezTo>
                    <a:cubicBezTo>
                      <a:pt x="12" y="31"/>
                      <a:pt x="12" y="31"/>
                      <a:pt x="12" y="31"/>
                    </a:cubicBezTo>
                    <a:cubicBezTo>
                      <a:pt x="15" y="24"/>
                      <a:pt x="20" y="17"/>
                      <a:pt x="27" y="13"/>
                    </a:cubicBezTo>
                    <a:close/>
                    <a:moveTo>
                      <a:pt x="11" y="34"/>
                    </a:moveTo>
                    <a:cubicBezTo>
                      <a:pt x="27" y="41"/>
                      <a:pt x="27" y="41"/>
                      <a:pt x="27" y="41"/>
                    </a:cubicBezTo>
                    <a:cubicBezTo>
                      <a:pt x="26" y="44"/>
                      <a:pt x="26" y="48"/>
                      <a:pt x="27" y="51"/>
                    </a:cubicBezTo>
                    <a:cubicBezTo>
                      <a:pt x="12" y="59"/>
                      <a:pt x="12" y="59"/>
                      <a:pt x="12" y="59"/>
                    </a:cubicBezTo>
                    <a:cubicBezTo>
                      <a:pt x="8" y="51"/>
                      <a:pt x="8" y="42"/>
                      <a:pt x="11" y="34"/>
                    </a:cubicBezTo>
                    <a:close/>
                    <a:moveTo>
                      <a:pt x="13" y="62"/>
                    </a:moveTo>
                    <a:cubicBezTo>
                      <a:pt x="29" y="55"/>
                      <a:pt x="29" y="55"/>
                      <a:pt x="29" y="55"/>
                    </a:cubicBezTo>
                    <a:cubicBezTo>
                      <a:pt x="30" y="58"/>
                      <a:pt x="33" y="60"/>
                      <a:pt x="36" y="62"/>
                    </a:cubicBezTo>
                    <a:cubicBezTo>
                      <a:pt x="30" y="79"/>
                      <a:pt x="30" y="79"/>
                      <a:pt x="30" y="79"/>
                    </a:cubicBezTo>
                    <a:cubicBezTo>
                      <a:pt x="23" y="76"/>
                      <a:pt x="17" y="70"/>
                      <a:pt x="13" y="62"/>
                    </a:cubicBezTo>
                    <a:close/>
                    <a:moveTo>
                      <a:pt x="33" y="80"/>
                    </a:moveTo>
                    <a:cubicBezTo>
                      <a:pt x="39" y="63"/>
                      <a:pt x="39" y="63"/>
                      <a:pt x="39" y="63"/>
                    </a:cubicBezTo>
                    <a:cubicBezTo>
                      <a:pt x="43" y="64"/>
                      <a:pt x="46" y="64"/>
                      <a:pt x="50" y="63"/>
                    </a:cubicBezTo>
                    <a:cubicBezTo>
                      <a:pt x="57" y="79"/>
                      <a:pt x="57" y="79"/>
                      <a:pt x="57" y="79"/>
                    </a:cubicBezTo>
                    <a:cubicBezTo>
                      <a:pt x="49" y="83"/>
                      <a:pt x="41" y="83"/>
                      <a:pt x="33" y="80"/>
                    </a:cubicBezTo>
                    <a:close/>
                    <a:moveTo>
                      <a:pt x="60" y="78"/>
                    </a:moveTo>
                    <a:cubicBezTo>
                      <a:pt x="53" y="61"/>
                      <a:pt x="53" y="61"/>
                      <a:pt x="53" y="61"/>
                    </a:cubicBezTo>
                    <a:cubicBezTo>
                      <a:pt x="56" y="59"/>
                      <a:pt x="59" y="56"/>
                      <a:pt x="60" y="53"/>
                    </a:cubicBezTo>
                    <a:cubicBezTo>
                      <a:pt x="76" y="59"/>
                      <a:pt x="76" y="59"/>
                      <a:pt x="76" y="59"/>
                    </a:cubicBezTo>
                    <a:cubicBezTo>
                      <a:pt x="73" y="67"/>
                      <a:pt x="68" y="73"/>
                      <a:pt x="60" y="78"/>
                    </a:cubicBezTo>
                    <a:close/>
                    <a:moveTo>
                      <a:pt x="77" y="56"/>
                    </a:moveTo>
                    <a:cubicBezTo>
                      <a:pt x="61" y="50"/>
                      <a:pt x="61" y="50"/>
                      <a:pt x="61" y="50"/>
                    </a:cubicBezTo>
                    <a:cubicBezTo>
                      <a:pt x="62" y="46"/>
                      <a:pt x="62" y="42"/>
                      <a:pt x="60" y="39"/>
                    </a:cubicBezTo>
                    <a:cubicBezTo>
                      <a:pt x="76" y="31"/>
                      <a:pt x="76" y="31"/>
                      <a:pt x="76" y="31"/>
                    </a:cubicBezTo>
                    <a:cubicBezTo>
                      <a:pt x="79" y="39"/>
                      <a:pt x="80" y="48"/>
                      <a:pt x="77" y="56"/>
                    </a:cubicBezTo>
                    <a:close/>
                  </a:path>
                </a:pathLst>
              </a:custGeom>
              <a:solidFill>
                <a:srgbClr val="3E3A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20" name="Freeform 10"/>
              <p:cNvSpPr>
                <a:spLocks noEditPoints="1"/>
              </p:cNvSpPr>
              <p:nvPr/>
            </p:nvSpPr>
            <p:spPr bwMode="auto">
              <a:xfrm>
                <a:off x="1171575" y="2608263"/>
                <a:ext cx="93663" cy="96838"/>
              </a:xfrm>
              <a:custGeom>
                <a:avLst/>
                <a:gdLst>
                  <a:gd name="T0" fmla="*/ 81 w 87"/>
                  <a:gd name="T1" fmla="*/ 23 h 91"/>
                  <a:gd name="T2" fmla="*/ 78 w 87"/>
                  <a:gd name="T3" fmla="*/ 19 h 91"/>
                  <a:gd name="T4" fmla="*/ 70 w 87"/>
                  <a:gd name="T5" fmla="*/ 17 h 91"/>
                  <a:gd name="T6" fmla="*/ 67 w 87"/>
                  <a:gd name="T7" fmla="*/ 14 h 91"/>
                  <a:gd name="T8" fmla="*/ 64 w 87"/>
                  <a:gd name="T9" fmla="*/ 6 h 91"/>
                  <a:gd name="T10" fmla="*/ 60 w 87"/>
                  <a:gd name="T11" fmla="*/ 4 h 91"/>
                  <a:gd name="T12" fmla="*/ 52 w 87"/>
                  <a:gd name="T13" fmla="*/ 7 h 91"/>
                  <a:gd name="T14" fmla="*/ 48 w 87"/>
                  <a:gd name="T15" fmla="*/ 6 h 91"/>
                  <a:gd name="T16" fmla="*/ 42 w 87"/>
                  <a:gd name="T17" fmla="*/ 0 h 91"/>
                  <a:gd name="T18" fmla="*/ 37 w 87"/>
                  <a:gd name="T19" fmla="*/ 0 h 91"/>
                  <a:gd name="T20" fmla="*/ 32 w 87"/>
                  <a:gd name="T21" fmla="*/ 7 h 91"/>
                  <a:gd name="T22" fmla="*/ 28 w 87"/>
                  <a:gd name="T23" fmla="*/ 9 h 91"/>
                  <a:gd name="T24" fmla="*/ 23 w 87"/>
                  <a:gd name="T25" fmla="*/ 5 h 91"/>
                  <a:gd name="T26" fmla="*/ 20 w 87"/>
                  <a:gd name="T27" fmla="*/ 14 h 91"/>
                  <a:gd name="T28" fmla="*/ 17 w 87"/>
                  <a:gd name="T29" fmla="*/ 17 h 91"/>
                  <a:gd name="T30" fmla="*/ 8 w 87"/>
                  <a:gd name="T31" fmla="*/ 18 h 91"/>
                  <a:gd name="T32" fmla="*/ 6 w 87"/>
                  <a:gd name="T33" fmla="*/ 22 h 91"/>
                  <a:gd name="T34" fmla="*/ 8 w 87"/>
                  <a:gd name="T35" fmla="*/ 31 h 91"/>
                  <a:gd name="T36" fmla="*/ 6 w 87"/>
                  <a:gd name="T37" fmla="*/ 35 h 91"/>
                  <a:gd name="T38" fmla="*/ 0 w 87"/>
                  <a:gd name="T39" fmla="*/ 41 h 91"/>
                  <a:gd name="T40" fmla="*/ 0 w 87"/>
                  <a:gd name="T41" fmla="*/ 45 h 91"/>
                  <a:gd name="T42" fmla="*/ 6 w 87"/>
                  <a:gd name="T43" fmla="*/ 52 h 91"/>
                  <a:gd name="T44" fmla="*/ 6 w 87"/>
                  <a:gd name="T45" fmla="*/ 56 h 91"/>
                  <a:gd name="T46" fmla="*/ 4 w 87"/>
                  <a:gd name="T47" fmla="*/ 64 h 91"/>
                  <a:gd name="T48" fmla="*/ 6 w 87"/>
                  <a:gd name="T49" fmla="*/ 69 h 91"/>
                  <a:gd name="T50" fmla="*/ 14 w 87"/>
                  <a:gd name="T51" fmla="*/ 71 h 91"/>
                  <a:gd name="T52" fmla="*/ 17 w 87"/>
                  <a:gd name="T53" fmla="*/ 74 h 91"/>
                  <a:gd name="T54" fmla="*/ 19 w 87"/>
                  <a:gd name="T55" fmla="*/ 83 h 91"/>
                  <a:gd name="T56" fmla="*/ 22 w 87"/>
                  <a:gd name="T57" fmla="*/ 85 h 91"/>
                  <a:gd name="T58" fmla="*/ 31 w 87"/>
                  <a:gd name="T59" fmla="*/ 83 h 91"/>
                  <a:gd name="T60" fmla="*/ 35 w 87"/>
                  <a:gd name="T61" fmla="*/ 84 h 91"/>
                  <a:gd name="T62" fmla="*/ 41 w 87"/>
                  <a:gd name="T63" fmla="*/ 91 h 91"/>
                  <a:gd name="T64" fmla="*/ 45 w 87"/>
                  <a:gd name="T65" fmla="*/ 91 h 91"/>
                  <a:gd name="T66" fmla="*/ 51 w 87"/>
                  <a:gd name="T67" fmla="*/ 84 h 91"/>
                  <a:gd name="T68" fmla="*/ 55 w 87"/>
                  <a:gd name="T69" fmla="*/ 83 h 91"/>
                  <a:gd name="T70" fmla="*/ 62 w 87"/>
                  <a:gd name="T71" fmla="*/ 86 h 91"/>
                  <a:gd name="T72" fmla="*/ 64 w 87"/>
                  <a:gd name="T73" fmla="*/ 79 h 91"/>
                  <a:gd name="T74" fmla="*/ 67 w 87"/>
                  <a:gd name="T75" fmla="*/ 76 h 91"/>
                  <a:gd name="T76" fmla="*/ 76 w 87"/>
                  <a:gd name="T77" fmla="*/ 76 h 91"/>
                  <a:gd name="T78" fmla="*/ 78 w 87"/>
                  <a:gd name="T79" fmla="*/ 72 h 91"/>
                  <a:gd name="T80" fmla="*/ 77 w 87"/>
                  <a:gd name="T81" fmla="*/ 63 h 91"/>
                  <a:gd name="T82" fmla="*/ 79 w 87"/>
                  <a:gd name="T83" fmla="*/ 59 h 91"/>
                  <a:gd name="T84" fmla="*/ 86 w 87"/>
                  <a:gd name="T85" fmla="*/ 54 h 91"/>
                  <a:gd name="T86" fmla="*/ 86 w 87"/>
                  <a:gd name="T87" fmla="*/ 49 h 91"/>
                  <a:gd name="T88" fmla="*/ 81 w 87"/>
                  <a:gd name="T89" fmla="*/ 43 h 91"/>
                  <a:gd name="T90" fmla="*/ 81 w 87"/>
                  <a:gd name="T91" fmla="*/ 38 h 91"/>
                  <a:gd name="T92" fmla="*/ 84 w 87"/>
                  <a:gd name="T93" fmla="*/ 30 h 91"/>
                  <a:gd name="T94" fmla="*/ 74 w 87"/>
                  <a:gd name="T95" fmla="*/ 28 h 91"/>
                  <a:gd name="T96" fmla="*/ 56 w 87"/>
                  <a:gd name="T97" fmla="*/ 12 h 91"/>
                  <a:gd name="T98" fmla="*/ 34 w 87"/>
                  <a:gd name="T99" fmla="*/ 50 h 91"/>
                  <a:gd name="T100" fmla="*/ 47 w 87"/>
                  <a:gd name="T101" fmla="*/ 55 h 91"/>
                  <a:gd name="T102" fmla="*/ 37 w 87"/>
                  <a:gd name="T103" fmla="*/ 28 h 91"/>
                  <a:gd name="T104" fmla="*/ 27 w 87"/>
                  <a:gd name="T105" fmla="*/ 13 h 91"/>
                  <a:gd name="T106" fmla="*/ 11 w 87"/>
                  <a:gd name="T107" fmla="*/ 31 h 91"/>
                  <a:gd name="T108" fmla="*/ 26 w 87"/>
                  <a:gd name="T109" fmla="*/ 41 h 91"/>
                  <a:gd name="T110" fmla="*/ 10 w 87"/>
                  <a:gd name="T111" fmla="*/ 35 h 91"/>
                  <a:gd name="T112" fmla="*/ 36 w 87"/>
                  <a:gd name="T113" fmla="*/ 62 h 91"/>
                  <a:gd name="T114" fmla="*/ 33 w 87"/>
                  <a:gd name="T115" fmla="*/ 80 h 91"/>
                  <a:gd name="T116" fmla="*/ 57 w 87"/>
                  <a:gd name="T117" fmla="*/ 79 h 91"/>
                  <a:gd name="T118" fmla="*/ 52 w 87"/>
                  <a:gd name="T119" fmla="*/ 61 h 91"/>
                  <a:gd name="T120" fmla="*/ 60 w 87"/>
                  <a:gd name="T121" fmla="*/ 78 h 91"/>
                  <a:gd name="T122" fmla="*/ 60 w 87"/>
                  <a:gd name="T123" fmla="*/ 39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7" h="91">
                    <a:moveTo>
                      <a:pt x="78" y="29"/>
                    </a:moveTo>
                    <a:cubicBezTo>
                      <a:pt x="82" y="26"/>
                      <a:pt x="82" y="26"/>
                      <a:pt x="82" y="26"/>
                    </a:cubicBezTo>
                    <a:cubicBezTo>
                      <a:pt x="82" y="25"/>
                      <a:pt x="81" y="24"/>
                      <a:pt x="81" y="23"/>
                    </a:cubicBezTo>
                    <a:cubicBezTo>
                      <a:pt x="76" y="25"/>
                      <a:pt x="76" y="25"/>
                      <a:pt x="76" y="25"/>
                    </a:cubicBezTo>
                    <a:cubicBezTo>
                      <a:pt x="75" y="24"/>
                      <a:pt x="75" y="23"/>
                      <a:pt x="74" y="23"/>
                    </a:cubicBezTo>
                    <a:cubicBezTo>
                      <a:pt x="78" y="19"/>
                      <a:pt x="78" y="19"/>
                      <a:pt x="78" y="19"/>
                    </a:cubicBezTo>
                    <a:cubicBezTo>
                      <a:pt x="78" y="18"/>
                      <a:pt x="77" y="17"/>
                      <a:pt x="76" y="16"/>
                    </a:cubicBezTo>
                    <a:cubicBezTo>
                      <a:pt x="72" y="19"/>
                      <a:pt x="72" y="19"/>
                      <a:pt x="72" y="19"/>
                    </a:cubicBezTo>
                    <a:cubicBezTo>
                      <a:pt x="71" y="18"/>
                      <a:pt x="71" y="18"/>
                      <a:pt x="70" y="17"/>
                    </a:cubicBezTo>
                    <a:cubicBezTo>
                      <a:pt x="73" y="13"/>
                      <a:pt x="73" y="13"/>
                      <a:pt x="73" y="13"/>
                    </a:cubicBezTo>
                    <a:cubicBezTo>
                      <a:pt x="72" y="12"/>
                      <a:pt x="72" y="11"/>
                      <a:pt x="71" y="10"/>
                    </a:cubicBezTo>
                    <a:cubicBezTo>
                      <a:pt x="67" y="14"/>
                      <a:pt x="67" y="14"/>
                      <a:pt x="67" y="14"/>
                    </a:cubicBezTo>
                    <a:cubicBezTo>
                      <a:pt x="66" y="14"/>
                      <a:pt x="65" y="13"/>
                      <a:pt x="65" y="13"/>
                    </a:cubicBezTo>
                    <a:cubicBezTo>
                      <a:pt x="67" y="7"/>
                      <a:pt x="67" y="7"/>
                      <a:pt x="67" y="7"/>
                    </a:cubicBezTo>
                    <a:cubicBezTo>
                      <a:pt x="66" y="7"/>
                      <a:pt x="65" y="6"/>
                      <a:pt x="64" y="6"/>
                    </a:cubicBezTo>
                    <a:cubicBezTo>
                      <a:pt x="61" y="10"/>
                      <a:pt x="61" y="10"/>
                      <a:pt x="61" y="10"/>
                    </a:cubicBezTo>
                    <a:cubicBezTo>
                      <a:pt x="60" y="10"/>
                      <a:pt x="60" y="9"/>
                      <a:pt x="59" y="9"/>
                    </a:cubicBezTo>
                    <a:cubicBezTo>
                      <a:pt x="60" y="4"/>
                      <a:pt x="60" y="4"/>
                      <a:pt x="60" y="4"/>
                    </a:cubicBezTo>
                    <a:cubicBezTo>
                      <a:pt x="59" y="3"/>
                      <a:pt x="58" y="3"/>
                      <a:pt x="57" y="2"/>
                    </a:cubicBezTo>
                    <a:cubicBezTo>
                      <a:pt x="55" y="7"/>
                      <a:pt x="55" y="7"/>
                      <a:pt x="55" y="7"/>
                    </a:cubicBezTo>
                    <a:cubicBezTo>
                      <a:pt x="54" y="7"/>
                      <a:pt x="53" y="7"/>
                      <a:pt x="52" y="7"/>
                    </a:cubicBezTo>
                    <a:cubicBezTo>
                      <a:pt x="53" y="1"/>
                      <a:pt x="53" y="1"/>
                      <a:pt x="53" y="1"/>
                    </a:cubicBezTo>
                    <a:cubicBezTo>
                      <a:pt x="52" y="1"/>
                      <a:pt x="51" y="1"/>
                      <a:pt x="50" y="0"/>
                    </a:cubicBezTo>
                    <a:cubicBezTo>
                      <a:pt x="48" y="6"/>
                      <a:pt x="48" y="6"/>
                      <a:pt x="48" y="6"/>
                    </a:cubicBezTo>
                    <a:cubicBezTo>
                      <a:pt x="47" y="6"/>
                      <a:pt x="46" y="6"/>
                      <a:pt x="46" y="6"/>
                    </a:cubicBezTo>
                    <a:cubicBezTo>
                      <a:pt x="45" y="0"/>
                      <a:pt x="45" y="0"/>
                      <a:pt x="45" y="0"/>
                    </a:cubicBezTo>
                    <a:cubicBezTo>
                      <a:pt x="44" y="0"/>
                      <a:pt x="43" y="0"/>
                      <a:pt x="42" y="0"/>
                    </a:cubicBezTo>
                    <a:cubicBezTo>
                      <a:pt x="41" y="6"/>
                      <a:pt x="41" y="6"/>
                      <a:pt x="41" y="6"/>
                    </a:cubicBezTo>
                    <a:cubicBezTo>
                      <a:pt x="40" y="6"/>
                      <a:pt x="40" y="6"/>
                      <a:pt x="39" y="6"/>
                    </a:cubicBezTo>
                    <a:cubicBezTo>
                      <a:pt x="37" y="0"/>
                      <a:pt x="37" y="0"/>
                      <a:pt x="37" y="0"/>
                    </a:cubicBezTo>
                    <a:cubicBezTo>
                      <a:pt x="36" y="1"/>
                      <a:pt x="35" y="1"/>
                      <a:pt x="34" y="1"/>
                    </a:cubicBezTo>
                    <a:cubicBezTo>
                      <a:pt x="35" y="7"/>
                      <a:pt x="35" y="7"/>
                      <a:pt x="35" y="7"/>
                    </a:cubicBezTo>
                    <a:cubicBezTo>
                      <a:pt x="34" y="7"/>
                      <a:pt x="33" y="7"/>
                      <a:pt x="32" y="7"/>
                    </a:cubicBezTo>
                    <a:cubicBezTo>
                      <a:pt x="30" y="2"/>
                      <a:pt x="30" y="2"/>
                      <a:pt x="30" y="2"/>
                    </a:cubicBezTo>
                    <a:cubicBezTo>
                      <a:pt x="29" y="3"/>
                      <a:pt x="28" y="3"/>
                      <a:pt x="27" y="3"/>
                    </a:cubicBezTo>
                    <a:cubicBezTo>
                      <a:pt x="28" y="9"/>
                      <a:pt x="28" y="9"/>
                      <a:pt x="28" y="9"/>
                    </a:cubicBezTo>
                    <a:cubicBezTo>
                      <a:pt x="28" y="9"/>
                      <a:pt x="27" y="9"/>
                      <a:pt x="27" y="9"/>
                    </a:cubicBezTo>
                    <a:cubicBezTo>
                      <a:pt x="26" y="10"/>
                      <a:pt x="26" y="10"/>
                      <a:pt x="26" y="10"/>
                    </a:cubicBezTo>
                    <a:cubicBezTo>
                      <a:pt x="23" y="5"/>
                      <a:pt x="23" y="5"/>
                      <a:pt x="23" y="5"/>
                    </a:cubicBezTo>
                    <a:cubicBezTo>
                      <a:pt x="22" y="6"/>
                      <a:pt x="21" y="7"/>
                      <a:pt x="20" y="7"/>
                    </a:cubicBezTo>
                    <a:cubicBezTo>
                      <a:pt x="22" y="12"/>
                      <a:pt x="22" y="12"/>
                      <a:pt x="22" y="12"/>
                    </a:cubicBezTo>
                    <a:cubicBezTo>
                      <a:pt x="21" y="13"/>
                      <a:pt x="21" y="13"/>
                      <a:pt x="20" y="14"/>
                    </a:cubicBezTo>
                    <a:cubicBezTo>
                      <a:pt x="16" y="10"/>
                      <a:pt x="16" y="10"/>
                      <a:pt x="16" y="10"/>
                    </a:cubicBezTo>
                    <a:cubicBezTo>
                      <a:pt x="15" y="11"/>
                      <a:pt x="14" y="11"/>
                      <a:pt x="14" y="12"/>
                    </a:cubicBezTo>
                    <a:cubicBezTo>
                      <a:pt x="17" y="17"/>
                      <a:pt x="17" y="17"/>
                      <a:pt x="17" y="17"/>
                    </a:cubicBezTo>
                    <a:cubicBezTo>
                      <a:pt x="16" y="17"/>
                      <a:pt x="16" y="18"/>
                      <a:pt x="15" y="19"/>
                    </a:cubicBezTo>
                    <a:cubicBezTo>
                      <a:pt x="11" y="15"/>
                      <a:pt x="11" y="15"/>
                      <a:pt x="11" y="15"/>
                    </a:cubicBezTo>
                    <a:cubicBezTo>
                      <a:pt x="10" y="16"/>
                      <a:pt x="9" y="17"/>
                      <a:pt x="8" y="18"/>
                    </a:cubicBezTo>
                    <a:cubicBezTo>
                      <a:pt x="12" y="22"/>
                      <a:pt x="12" y="22"/>
                      <a:pt x="12" y="22"/>
                    </a:cubicBezTo>
                    <a:cubicBezTo>
                      <a:pt x="12" y="23"/>
                      <a:pt x="11" y="23"/>
                      <a:pt x="11" y="24"/>
                    </a:cubicBezTo>
                    <a:cubicBezTo>
                      <a:pt x="6" y="22"/>
                      <a:pt x="6" y="22"/>
                      <a:pt x="6" y="22"/>
                    </a:cubicBezTo>
                    <a:cubicBezTo>
                      <a:pt x="5" y="23"/>
                      <a:pt x="5" y="24"/>
                      <a:pt x="4" y="25"/>
                    </a:cubicBezTo>
                    <a:cubicBezTo>
                      <a:pt x="9" y="28"/>
                      <a:pt x="9" y="28"/>
                      <a:pt x="9" y="28"/>
                    </a:cubicBezTo>
                    <a:cubicBezTo>
                      <a:pt x="8" y="29"/>
                      <a:pt x="8" y="30"/>
                      <a:pt x="8" y="31"/>
                    </a:cubicBezTo>
                    <a:cubicBezTo>
                      <a:pt x="3" y="29"/>
                      <a:pt x="3" y="29"/>
                      <a:pt x="3" y="29"/>
                    </a:cubicBezTo>
                    <a:cubicBezTo>
                      <a:pt x="2" y="30"/>
                      <a:pt x="2" y="31"/>
                      <a:pt x="2" y="33"/>
                    </a:cubicBezTo>
                    <a:cubicBezTo>
                      <a:pt x="6" y="35"/>
                      <a:pt x="6" y="35"/>
                      <a:pt x="6" y="35"/>
                    </a:cubicBezTo>
                    <a:cubicBezTo>
                      <a:pt x="6" y="36"/>
                      <a:pt x="6" y="37"/>
                      <a:pt x="6" y="37"/>
                    </a:cubicBezTo>
                    <a:cubicBezTo>
                      <a:pt x="1" y="37"/>
                      <a:pt x="1" y="37"/>
                      <a:pt x="1" y="37"/>
                    </a:cubicBezTo>
                    <a:cubicBezTo>
                      <a:pt x="0" y="38"/>
                      <a:pt x="0" y="39"/>
                      <a:pt x="0" y="41"/>
                    </a:cubicBezTo>
                    <a:cubicBezTo>
                      <a:pt x="5" y="42"/>
                      <a:pt x="5" y="42"/>
                      <a:pt x="5" y="42"/>
                    </a:cubicBezTo>
                    <a:cubicBezTo>
                      <a:pt x="5" y="43"/>
                      <a:pt x="5" y="44"/>
                      <a:pt x="5" y="44"/>
                    </a:cubicBezTo>
                    <a:cubicBezTo>
                      <a:pt x="0" y="45"/>
                      <a:pt x="0" y="45"/>
                      <a:pt x="0" y="45"/>
                    </a:cubicBezTo>
                    <a:cubicBezTo>
                      <a:pt x="0" y="46"/>
                      <a:pt x="0" y="48"/>
                      <a:pt x="0" y="49"/>
                    </a:cubicBezTo>
                    <a:cubicBezTo>
                      <a:pt x="5" y="49"/>
                      <a:pt x="5" y="49"/>
                      <a:pt x="5" y="49"/>
                    </a:cubicBezTo>
                    <a:cubicBezTo>
                      <a:pt x="5" y="50"/>
                      <a:pt x="5" y="51"/>
                      <a:pt x="6" y="52"/>
                    </a:cubicBezTo>
                    <a:cubicBezTo>
                      <a:pt x="0" y="53"/>
                      <a:pt x="0" y="53"/>
                      <a:pt x="0" y="53"/>
                    </a:cubicBezTo>
                    <a:cubicBezTo>
                      <a:pt x="1" y="54"/>
                      <a:pt x="1" y="56"/>
                      <a:pt x="1" y="57"/>
                    </a:cubicBezTo>
                    <a:cubicBezTo>
                      <a:pt x="6" y="56"/>
                      <a:pt x="6" y="56"/>
                      <a:pt x="6" y="56"/>
                    </a:cubicBezTo>
                    <a:cubicBezTo>
                      <a:pt x="7" y="57"/>
                      <a:pt x="7" y="58"/>
                      <a:pt x="7" y="59"/>
                    </a:cubicBezTo>
                    <a:cubicBezTo>
                      <a:pt x="2" y="61"/>
                      <a:pt x="2" y="61"/>
                      <a:pt x="2" y="61"/>
                    </a:cubicBezTo>
                    <a:cubicBezTo>
                      <a:pt x="3" y="62"/>
                      <a:pt x="3" y="63"/>
                      <a:pt x="4" y="64"/>
                    </a:cubicBezTo>
                    <a:cubicBezTo>
                      <a:pt x="9" y="63"/>
                      <a:pt x="9" y="63"/>
                      <a:pt x="9" y="63"/>
                    </a:cubicBezTo>
                    <a:cubicBezTo>
                      <a:pt x="9" y="64"/>
                      <a:pt x="10" y="64"/>
                      <a:pt x="10" y="65"/>
                    </a:cubicBezTo>
                    <a:cubicBezTo>
                      <a:pt x="6" y="69"/>
                      <a:pt x="6" y="69"/>
                      <a:pt x="6" y="69"/>
                    </a:cubicBezTo>
                    <a:cubicBezTo>
                      <a:pt x="6" y="70"/>
                      <a:pt x="7" y="71"/>
                      <a:pt x="8" y="71"/>
                    </a:cubicBezTo>
                    <a:cubicBezTo>
                      <a:pt x="12" y="69"/>
                      <a:pt x="12" y="69"/>
                      <a:pt x="12" y="69"/>
                    </a:cubicBezTo>
                    <a:cubicBezTo>
                      <a:pt x="13" y="70"/>
                      <a:pt x="13" y="70"/>
                      <a:pt x="14" y="71"/>
                    </a:cubicBezTo>
                    <a:cubicBezTo>
                      <a:pt x="10" y="75"/>
                      <a:pt x="10" y="75"/>
                      <a:pt x="10" y="75"/>
                    </a:cubicBezTo>
                    <a:cubicBezTo>
                      <a:pt x="11" y="76"/>
                      <a:pt x="12" y="77"/>
                      <a:pt x="13" y="78"/>
                    </a:cubicBezTo>
                    <a:cubicBezTo>
                      <a:pt x="17" y="74"/>
                      <a:pt x="17" y="74"/>
                      <a:pt x="17" y="74"/>
                    </a:cubicBezTo>
                    <a:cubicBezTo>
                      <a:pt x="18" y="75"/>
                      <a:pt x="18" y="75"/>
                      <a:pt x="19" y="76"/>
                    </a:cubicBezTo>
                    <a:cubicBezTo>
                      <a:pt x="16" y="81"/>
                      <a:pt x="16" y="81"/>
                      <a:pt x="16" y="81"/>
                    </a:cubicBezTo>
                    <a:cubicBezTo>
                      <a:pt x="17" y="82"/>
                      <a:pt x="18" y="82"/>
                      <a:pt x="19" y="83"/>
                    </a:cubicBezTo>
                    <a:cubicBezTo>
                      <a:pt x="22" y="79"/>
                      <a:pt x="22" y="79"/>
                      <a:pt x="22" y="79"/>
                    </a:cubicBezTo>
                    <a:cubicBezTo>
                      <a:pt x="23" y="79"/>
                      <a:pt x="24" y="80"/>
                      <a:pt x="24" y="80"/>
                    </a:cubicBezTo>
                    <a:cubicBezTo>
                      <a:pt x="22" y="85"/>
                      <a:pt x="22" y="85"/>
                      <a:pt x="22" y="85"/>
                    </a:cubicBezTo>
                    <a:cubicBezTo>
                      <a:pt x="23" y="86"/>
                      <a:pt x="24" y="86"/>
                      <a:pt x="25" y="87"/>
                    </a:cubicBezTo>
                    <a:cubicBezTo>
                      <a:pt x="28" y="82"/>
                      <a:pt x="28" y="82"/>
                      <a:pt x="28" y="82"/>
                    </a:cubicBezTo>
                    <a:cubicBezTo>
                      <a:pt x="29" y="82"/>
                      <a:pt x="30" y="83"/>
                      <a:pt x="31" y="83"/>
                    </a:cubicBezTo>
                    <a:cubicBezTo>
                      <a:pt x="30" y="89"/>
                      <a:pt x="30" y="89"/>
                      <a:pt x="30" y="89"/>
                    </a:cubicBezTo>
                    <a:cubicBezTo>
                      <a:pt x="31" y="89"/>
                      <a:pt x="32" y="89"/>
                      <a:pt x="33" y="90"/>
                    </a:cubicBezTo>
                    <a:cubicBezTo>
                      <a:pt x="35" y="84"/>
                      <a:pt x="35" y="84"/>
                      <a:pt x="35" y="84"/>
                    </a:cubicBezTo>
                    <a:cubicBezTo>
                      <a:pt x="36" y="84"/>
                      <a:pt x="36" y="85"/>
                      <a:pt x="37" y="85"/>
                    </a:cubicBezTo>
                    <a:cubicBezTo>
                      <a:pt x="37" y="90"/>
                      <a:pt x="37" y="90"/>
                      <a:pt x="37" y="90"/>
                    </a:cubicBezTo>
                    <a:cubicBezTo>
                      <a:pt x="38" y="91"/>
                      <a:pt x="39" y="91"/>
                      <a:pt x="41" y="91"/>
                    </a:cubicBezTo>
                    <a:cubicBezTo>
                      <a:pt x="42" y="85"/>
                      <a:pt x="42" y="85"/>
                      <a:pt x="42" y="85"/>
                    </a:cubicBezTo>
                    <a:cubicBezTo>
                      <a:pt x="42" y="85"/>
                      <a:pt x="43" y="85"/>
                      <a:pt x="44" y="85"/>
                    </a:cubicBezTo>
                    <a:cubicBezTo>
                      <a:pt x="45" y="91"/>
                      <a:pt x="45" y="91"/>
                      <a:pt x="45" y="91"/>
                    </a:cubicBezTo>
                    <a:cubicBezTo>
                      <a:pt x="46" y="91"/>
                      <a:pt x="47" y="91"/>
                      <a:pt x="48" y="91"/>
                    </a:cubicBezTo>
                    <a:cubicBezTo>
                      <a:pt x="48" y="85"/>
                      <a:pt x="48" y="85"/>
                      <a:pt x="48" y="85"/>
                    </a:cubicBezTo>
                    <a:cubicBezTo>
                      <a:pt x="49" y="85"/>
                      <a:pt x="50" y="85"/>
                      <a:pt x="51" y="84"/>
                    </a:cubicBezTo>
                    <a:cubicBezTo>
                      <a:pt x="53" y="90"/>
                      <a:pt x="53" y="90"/>
                      <a:pt x="53" y="90"/>
                    </a:cubicBezTo>
                    <a:cubicBezTo>
                      <a:pt x="54" y="89"/>
                      <a:pt x="55" y="89"/>
                      <a:pt x="56" y="89"/>
                    </a:cubicBezTo>
                    <a:cubicBezTo>
                      <a:pt x="55" y="83"/>
                      <a:pt x="55" y="83"/>
                      <a:pt x="55" y="83"/>
                    </a:cubicBezTo>
                    <a:cubicBezTo>
                      <a:pt x="56" y="83"/>
                      <a:pt x="57" y="83"/>
                      <a:pt x="57" y="82"/>
                    </a:cubicBezTo>
                    <a:cubicBezTo>
                      <a:pt x="60" y="87"/>
                      <a:pt x="60" y="87"/>
                      <a:pt x="60" y="87"/>
                    </a:cubicBezTo>
                    <a:cubicBezTo>
                      <a:pt x="61" y="87"/>
                      <a:pt x="61" y="87"/>
                      <a:pt x="62" y="86"/>
                    </a:cubicBezTo>
                    <a:cubicBezTo>
                      <a:pt x="62" y="86"/>
                      <a:pt x="63" y="86"/>
                      <a:pt x="63" y="86"/>
                    </a:cubicBezTo>
                    <a:cubicBezTo>
                      <a:pt x="61" y="80"/>
                      <a:pt x="61" y="80"/>
                      <a:pt x="61" y="80"/>
                    </a:cubicBezTo>
                    <a:cubicBezTo>
                      <a:pt x="62" y="80"/>
                      <a:pt x="63" y="80"/>
                      <a:pt x="64" y="79"/>
                    </a:cubicBezTo>
                    <a:cubicBezTo>
                      <a:pt x="67" y="83"/>
                      <a:pt x="67" y="83"/>
                      <a:pt x="67" y="83"/>
                    </a:cubicBezTo>
                    <a:cubicBezTo>
                      <a:pt x="68" y="83"/>
                      <a:pt x="69" y="82"/>
                      <a:pt x="70" y="81"/>
                    </a:cubicBezTo>
                    <a:cubicBezTo>
                      <a:pt x="67" y="76"/>
                      <a:pt x="67" y="76"/>
                      <a:pt x="67" y="76"/>
                    </a:cubicBezTo>
                    <a:cubicBezTo>
                      <a:pt x="68" y="76"/>
                      <a:pt x="68" y="75"/>
                      <a:pt x="69" y="75"/>
                    </a:cubicBezTo>
                    <a:cubicBezTo>
                      <a:pt x="73" y="78"/>
                      <a:pt x="73" y="78"/>
                      <a:pt x="73" y="78"/>
                    </a:cubicBezTo>
                    <a:cubicBezTo>
                      <a:pt x="74" y="77"/>
                      <a:pt x="75" y="77"/>
                      <a:pt x="76" y="76"/>
                    </a:cubicBezTo>
                    <a:cubicBezTo>
                      <a:pt x="72" y="72"/>
                      <a:pt x="72" y="72"/>
                      <a:pt x="72" y="72"/>
                    </a:cubicBezTo>
                    <a:cubicBezTo>
                      <a:pt x="73" y="71"/>
                      <a:pt x="73" y="70"/>
                      <a:pt x="74" y="69"/>
                    </a:cubicBezTo>
                    <a:cubicBezTo>
                      <a:pt x="78" y="72"/>
                      <a:pt x="78" y="72"/>
                      <a:pt x="78" y="72"/>
                    </a:cubicBezTo>
                    <a:cubicBezTo>
                      <a:pt x="79" y="71"/>
                      <a:pt x="80" y="70"/>
                      <a:pt x="80" y="69"/>
                    </a:cubicBezTo>
                    <a:cubicBezTo>
                      <a:pt x="76" y="66"/>
                      <a:pt x="76" y="66"/>
                      <a:pt x="76" y="66"/>
                    </a:cubicBezTo>
                    <a:cubicBezTo>
                      <a:pt x="76" y="65"/>
                      <a:pt x="77" y="64"/>
                      <a:pt x="77" y="63"/>
                    </a:cubicBezTo>
                    <a:cubicBezTo>
                      <a:pt x="82" y="65"/>
                      <a:pt x="82" y="65"/>
                      <a:pt x="82" y="65"/>
                    </a:cubicBezTo>
                    <a:cubicBezTo>
                      <a:pt x="83" y="64"/>
                      <a:pt x="83" y="63"/>
                      <a:pt x="84" y="62"/>
                    </a:cubicBezTo>
                    <a:cubicBezTo>
                      <a:pt x="79" y="59"/>
                      <a:pt x="79" y="59"/>
                      <a:pt x="79" y="59"/>
                    </a:cubicBezTo>
                    <a:cubicBezTo>
                      <a:pt x="79" y="58"/>
                      <a:pt x="80" y="58"/>
                      <a:pt x="80" y="57"/>
                    </a:cubicBezTo>
                    <a:cubicBezTo>
                      <a:pt x="85" y="58"/>
                      <a:pt x="85" y="58"/>
                      <a:pt x="85" y="58"/>
                    </a:cubicBezTo>
                    <a:cubicBezTo>
                      <a:pt x="85" y="56"/>
                      <a:pt x="86" y="55"/>
                      <a:pt x="86" y="54"/>
                    </a:cubicBezTo>
                    <a:cubicBezTo>
                      <a:pt x="81" y="52"/>
                      <a:pt x="81" y="52"/>
                      <a:pt x="81" y="52"/>
                    </a:cubicBezTo>
                    <a:cubicBezTo>
                      <a:pt x="81" y="51"/>
                      <a:pt x="81" y="51"/>
                      <a:pt x="81" y="50"/>
                    </a:cubicBezTo>
                    <a:cubicBezTo>
                      <a:pt x="86" y="49"/>
                      <a:pt x="86" y="49"/>
                      <a:pt x="86" y="49"/>
                    </a:cubicBezTo>
                    <a:cubicBezTo>
                      <a:pt x="87" y="48"/>
                      <a:pt x="87" y="47"/>
                      <a:pt x="87" y="46"/>
                    </a:cubicBezTo>
                    <a:cubicBezTo>
                      <a:pt x="81" y="45"/>
                      <a:pt x="81" y="45"/>
                      <a:pt x="81" y="45"/>
                    </a:cubicBezTo>
                    <a:cubicBezTo>
                      <a:pt x="81" y="44"/>
                      <a:pt x="81" y="43"/>
                      <a:pt x="81" y="43"/>
                    </a:cubicBezTo>
                    <a:cubicBezTo>
                      <a:pt x="86" y="41"/>
                      <a:pt x="86" y="41"/>
                      <a:pt x="86" y="41"/>
                    </a:cubicBezTo>
                    <a:cubicBezTo>
                      <a:pt x="86" y="40"/>
                      <a:pt x="86" y="39"/>
                      <a:pt x="86" y="38"/>
                    </a:cubicBezTo>
                    <a:cubicBezTo>
                      <a:pt x="81" y="38"/>
                      <a:pt x="81" y="38"/>
                      <a:pt x="81" y="38"/>
                    </a:cubicBezTo>
                    <a:cubicBezTo>
                      <a:pt x="81" y="37"/>
                      <a:pt x="80" y="36"/>
                      <a:pt x="80" y="35"/>
                    </a:cubicBezTo>
                    <a:cubicBezTo>
                      <a:pt x="85" y="33"/>
                      <a:pt x="85" y="33"/>
                      <a:pt x="85" y="33"/>
                    </a:cubicBezTo>
                    <a:cubicBezTo>
                      <a:pt x="85" y="32"/>
                      <a:pt x="84" y="31"/>
                      <a:pt x="84" y="30"/>
                    </a:cubicBezTo>
                    <a:cubicBezTo>
                      <a:pt x="79" y="31"/>
                      <a:pt x="79" y="31"/>
                      <a:pt x="79" y="31"/>
                    </a:cubicBezTo>
                    <a:cubicBezTo>
                      <a:pt x="79" y="30"/>
                      <a:pt x="78" y="30"/>
                      <a:pt x="78" y="29"/>
                    </a:cubicBezTo>
                    <a:close/>
                    <a:moveTo>
                      <a:pt x="74" y="28"/>
                    </a:moveTo>
                    <a:cubicBezTo>
                      <a:pt x="58" y="36"/>
                      <a:pt x="58" y="36"/>
                      <a:pt x="58" y="36"/>
                    </a:cubicBezTo>
                    <a:cubicBezTo>
                      <a:pt x="56" y="32"/>
                      <a:pt x="54" y="30"/>
                      <a:pt x="50" y="29"/>
                    </a:cubicBezTo>
                    <a:cubicBezTo>
                      <a:pt x="56" y="12"/>
                      <a:pt x="56" y="12"/>
                      <a:pt x="56" y="12"/>
                    </a:cubicBezTo>
                    <a:cubicBezTo>
                      <a:pt x="64" y="15"/>
                      <a:pt x="70" y="20"/>
                      <a:pt x="74" y="28"/>
                    </a:cubicBezTo>
                    <a:close/>
                    <a:moveTo>
                      <a:pt x="47" y="55"/>
                    </a:moveTo>
                    <a:cubicBezTo>
                      <a:pt x="43" y="57"/>
                      <a:pt x="37" y="55"/>
                      <a:pt x="34" y="50"/>
                    </a:cubicBezTo>
                    <a:cubicBezTo>
                      <a:pt x="32" y="45"/>
                      <a:pt x="34" y="39"/>
                      <a:pt x="39" y="36"/>
                    </a:cubicBezTo>
                    <a:cubicBezTo>
                      <a:pt x="44" y="34"/>
                      <a:pt x="50" y="36"/>
                      <a:pt x="52" y="41"/>
                    </a:cubicBezTo>
                    <a:cubicBezTo>
                      <a:pt x="54" y="46"/>
                      <a:pt x="52" y="52"/>
                      <a:pt x="47" y="55"/>
                    </a:cubicBezTo>
                    <a:close/>
                    <a:moveTo>
                      <a:pt x="53" y="10"/>
                    </a:moveTo>
                    <a:cubicBezTo>
                      <a:pt x="47" y="27"/>
                      <a:pt x="47" y="27"/>
                      <a:pt x="47" y="27"/>
                    </a:cubicBezTo>
                    <a:cubicBezTo>
                      <a:pt x="44" y="27"/>
                      <a:pt x="41" y="27"/>
                      <a:pt x="37" y="28"/>
                    </a:cubicBezTo>
                    <a:cubicBezTo>
                      <a:pt x="30" y="12"/>
                      <a:pt x="30" y="12"/>
                      <a:pt x="30" y="12"/>
                    </a:cubicBezTo>
                    <a:cubicBezTo>
                      <a:pt x="37" y="8"/>
                      <a:pt x="46" y="8"/>
                      <a:pt x="53" y="10"/>
                    </a:cubicBezTo>
                    <a:close/>
                    <a:moveTo>
                      <a:pt x="27" y="13"/>
                    </a:moveTo>
                    <a:cubicBezTo>
                      <a:pt x="34" y="30"/>
                      <a:pt x="34" y="30"/>
                      <a:pt x="34" y="30"/>
                    </a:cubicBezTo>
                    <a:cubicBezTo>
                      <a:pt x="31" y="31"/>
                      <a:pt x="29" y="34"/>
                      <a:pt x="27" y="37"/>
                    </a:cubicBezTo>
                    <a:cubicBezTo>
                      <a:pt x="11" y="31"/>
                      <a:pt x="11" y="31"/>
                      <a:pt x="11" y="31"/>
                    </a:cubicBezTo>
                    <a:cubicBezTo>
                      <a:pt x="14" y="24"/>
                      <a:pt x="19" y="17"/>
                      <a:pt x="27" y="13"/>
                    </a:cubicBezTo>
                    <a:close/>
                    <a:moveTo>
                      <a:pt x="10" y="35"/>
                    </a:moveTo>
                    <a:cubicBezTo>
                      <a:pt x="26" y="41"/>
                      <a:pt x="26" y="41"/>
                      <a:pt x="26" y="41"/>
                    </a:cubicBezTo>
                    <a:cubicBezTo>
                      <a:pt x="25" y="44"/>
                      <a:pt x="25" y="48"/>
                      <a:pt x="26" y="51"/>
                    </a:cubicBezTo>
                    <a:cubicBezTo>
                      <a:pt x="11" y="59"/>
                      <a:pt x="11" y="59"/>
                      <a:pt x="11" y="59"/>
                    </a:cubicBezTo>
                    <a:cubicBezTo>
                      <a:pt x="8" y="51"/>
                      <a:pt x="8" y="42"/>
                      <a:pt x="10" y="35"/>
                    </a:cubicBezTo>
                    <a:close/>
                    <a:moveTo>
                      <a:pt x="12" y="62"/>
                    </a:moveTo>
                    <a:cubicBezTo>
                      <a:pt x="28" y="55"/>
                      <a:pt x="28" y="55"/>
                      <a:pt x="28" y="55"/>
                    </a:cubicBezTo>
                    <a:cubicBezTo>
                      <a:pt x="30" y="58"/>
                      <a:pt x="32" y="60"/>
                      <a:pt x="36" y="62"/>
                    </a:cubicBezTo>
                    <a:cubicBezTo>
                      <a:pt x="30" y="79"/>
                      <a:pt x="30" y="79"/>
                      <a:pt x="30" y="79"/>
                    </a:cubicBezTo>
                    <a:cubicBezTo>
                      <a:pt x="22" y="76"/>
                      <a:pt x="16" y="70"/>
                      <a:pt x="12" y="62"/>
                    </a:cubicBezTo>
                    <a:close/>
                    <a:moveTo>
                      <a:pt x="33" y="80"/>
                    </a:moveTo>
                    <a:cubicBezTo>
                      <a:pt x="39" y="63"/>
                      <a:pt x="39" y="63"/>
                      <a:pt x="39" y="63"/>
                    </a:cubicBezTo>
                    <a:cubicBezTo>
                      <a:pt x="42" y="64"/>
                      <a:pt x="46" y="64"/>
                      <a:pt x="49" y="63"/>
                    </a:cubicBezTo>
                    <a:cubicBezTo>
                      <a:pt x="57" y="79"/>
                      <a:pt x="57" y="79"/>
                      <a:pt x="57" y="79"/>
                    </a:cubicBezTo>
                    <a:cubicBezTo>
                      <a:pt x="49" y="83"/>
                      <a:pt x="40" y="83"/>
                      <a:pt x="33" y="80"/>
                    </a:cubicBezTo>
                    <a:close/>
                    <a:moveTo>
                      <a:pt x="60" y="78"/>
                    </a:moveTo>
                    <a:cubicBezTo>
                      <a:pt x="52" y="61"/>
                      <a:pt x="52" y="61"/>
                      <a:pt x="52" y="61"/>
                    </a:cubicBezTo>
                    <a:cubicBezTo>
                      <a:pt x="55" y="59"/>
                      <a:pt x="58" y="56"/>
                      <a:pt x="59" y="53"/>
                    </a:cubicBezTo>
                    <a:cubicBezTo>
                      <a:pt x="76" y="59"/>
                      <a:pt x="76" y="59"/>
                      <a:pt x="76" y="59"/>
                    </a:cubicBezTo>
                    <a:cubicBezTo>
                      <a:pt x="73" y="67"/>
                      <a:pt x="67" y="73"/>
                      <a:pt x="60" y="78"/>
                    </a:cubicBezTo>
                    <a:close/>
                    <a:moveTo>
                      <a:pt x="77" y="56"/>
                    </a:moveTo>
                    <a:cubicBezTo>
                      <a:pt x="60" y="50"/>
                      <a:pt x="60" y="50"/>
                      <a:pt x="60" y="50"/>
                    </a:cubicBezTo>
                    <a:cubicBezTo>
                      <a:pt x="61" y="46"/>
                      <a:pt x="61" y="42"/>
                      <a:pt x="60" y="39"/>
                    </a:cubicBezTo>
                    <a:cubicBezTo>
                      <a:pt x="75" y="31"/>
                      <a:pt x="75" y="31"/>
                      <a:pt x="75" y="31"/>
                    </a:cubicBezTo>
                    <a:cubicBezTo>
                      <a:pt x="79" y="39"/>
                      <a:pt x="79" y="48"/>
                      <a:pt x="77" y="56"/>
                    </a:cubicBezTo>
                    <a:close/>
                  </a:path>
                </a:pathLst>
              </a:custGeom>
              <a:solidFill>
                <a:srgbClr val="3E3A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21" name="Freeform 11"/>
              <p:cNvSpPr>
                <a:spLocks noEditPoints="1"/>
              </p:cNvSpPr>
              <p:nvPr/>
            </p:nvSpPr>
            <p:spPr bwMode="auto">
              <a:xfrm>
                <a:off x="1127125" y="2659063"/>
                <a:ext cx="39688" cy="41275"/>
              </a:xfrm>
              <a:custGeom>
                <a:avLst/>
                <a:gdLst>
                  <a:gd name="T0" fmla="*/ 36 w 37"/>
                  <a:gd name="T1" fmla="*/ 26 h 38"/>
                  <a:gd name="T2" fmla="*/ 36 w 37"/>
                  <a:gd name="T3" fmla="*/ 24 h 38"/>
                  <a:gd name="T4" fmla="*/ 34 w 37"/>
                  <a:gd name="T5" fmla="*/ 21 h 38"/>
                  <a:gd name="T6" fmla="*/ 35 w 37"/>
                  <a:gd name="T7" fmla="*/ 19 h 38"/>
                  <a:gd name="T8" fmla="*/ 36 w 37"/>
                  <a:gd name="T9" fmla="*/ 16 h 38"/>
                  <a:gd name="T10" fmla="*/ 36 w 37"/>
                  <a:gd name="T11" fmla="*/ 14 h 38"/>
                  <a:gd name="T12" fmla="*/ 33 w 37"/>
                  <a:gd name="T13" fmla="*/ 12 h 38"/>
                  <a:gd name="T14" fmla="*/ 32 w 37"/>
                  <a:gd name="T15" fmla="*/ 10 h 38"/>
                  <a:gd name="T16" fmla="*/ 32 w 37"/>
                  <a:gd name="T17" fmla="*/ 6 h 38"/>
                  <a:gd name="T18" fmla="*/ 31 w 37"/>
                  <a:gd name="T19" fmla="*/ 5 h 38"/>
                  <a:gd name="T20" fmla="*/ 27 w 37"/>
                  <a:gd name="T21" fmla="*/ 5 h 38"/>
                  <a:gd name="T22" fmla="*/ 26 w 37"/>
                  <a:gd name="T23" fmla="*/ 4 h 38"/>
                  <a:gd name="T24" fmla="*/ 25 w 37"/>
                  <a:gd name="T25" fmla="*/ 1 h 38"/>
                  <a:gd name="T26" fmla="*/ 22 w 37"/>
                  <a:gd name="T27" fmla="*/ 3 h 38"/>
                  <a:gd name="T28" fmla="*/ 20 w 37"/>
                  <a:gd name="T29" fmla="*/ 2 h 38"/>
                  <a:gd name="T30" fmla="*/ 18 w 37"/>
                  <a:gd name="T31" fmla="*/ 0 h 38"/>
                  <a:gd name="T32" fmla="*/ 16 w 37"/>
                  <a:gd name="T33" fmla="*/ 0 h 38"/>
                  <a:gd name="T34" fmla="*/ 14 w 37"/>
                  <a:gd name="T35" fmla="*/ 3 h 38"/>
                  <a:gd name="T36" fmla="*/ 12 w 37"/>
                  <a:gd name="T37" fmla="*/ 4 h 38"/>
                  <a:gd name="T38" fmla="*/ 8 w 37"/>
                  <a:gd name="T39" fmla="*/ 3 h 38"/>
                  <a:gd name="T40" fmla="*/ 7 w 37"/>
                  <a:gd name="T41" fmla="*/ 4 h 38"/>
                  <a:gd name="T42" fmla="*/ 6 w 37"/>
                  <a:gd name="T43" fmla="*/ 8 h 38"/>
                  <a:gd name="T44" fmla="*/ 5 w 37"/>
                  <a:gd name="T45" fmla="*/ 10 h 38"/>
                  <a:gd name="T46" fmla="*/ 2 w 37"/>
                  <a:gd name="T47" fmla="*/ 11 h 38"/>
                  <a:gd name="T48" fmla="*/ 1 w 37"/>
                  <a:gd name="T49" fmla="*/ 13 h 38"/>
                  <a:gd name="T50" fmla="*/ 3 w 37"/>
                  <a:gd name="T51" fmla="*/ 16 h 38"/>
                  <a:gd name="T52" fmla="*/ 2 w 37"/>
                  <a:gd name="T53" fmla="*/ 18 h 38"/>
                  <a:gd name="T54" fmla="*/ 0 w 37"/>
                  <a:gd name="T55" fmla="*/ 21 h 38"/>
                  <a:gd name="T56" fmla="*/ 0 w 37"/>
                  <a:gd name="T57" fmla="*/ 23 h 38"/>
                  <a:gd name="T58" fmla="*/ 3 w 37"/>
                  <a:gd name="T59" fmla="*/ 25 h 38"/>
                  <a:gd name="T60" fmla="*/ 4 w 37"/>
                  <a:gd name="T61" fmla="*/ 27 h 38"/>
                  <a:gd name="T62" fmla="*/ 4 w 37"/>
                  <a:gd name="T63" fmla="*/ 30 h 38"/>
                  <a:gd name="T64" fmla="*/ 5 w 37"/>
                  <a:gd name="T65" fmla="*/ 32 h 38"/>
                  <a:gd name="T66" fmla="*/ 8 w 37"/>
                  <a:gd name="T67" fmla="*/ 32 h 38"/>
                  <a:gd name="T68" fmla="*/ 10 w 37"/>
                  <a:gd name="T69" fmla="*/ 33 h 38"/>
                  <a:gd name="T70" fmla="*/ 11 w 37"/>
                  <a:gd name="T71" fmla="*/ 37 h 38"/>
                  <a:gd name="T72" fmla="*/ 13 w 37"/>
                  <a:gd name="T73" fmla="*/ 35 h 38"/>
                  <a:gd name="T74" fmla="*/ 15 w 37"/>
                  <a:gd name="T75" fmla="*/ 36 h 38"/>
                  <a:gd name="T76" fmla="*/ 18 w 37"/>
                  <a:gd name="T77" fmla="*/ 38 h 38"/>
                  <a:gd name="T78" fmla="*/ 20 w 37"/>
                  <a:gd name="T79" fmla="*/ 38 h 38"/>
                  <a:gd name="T80" fmla="*/ 22 w 37"/>
                  <a:gd name="T81" fmla="*/ 36 h 38"/>
                  <a:gd name="T82" fmla="*/ 24 w 37"/>
                  <a:gd name="T83" fmla="*/ 35 h 38"/>
                  <a:gd name="T84" fmla="*/ 27 w 37"/>
                  <a:gd name="T85" fmla="*/ 36 h 38"/>
                  <a:gd name="T86" fmla="*/ 29 w 37"/>
                  <a:gd name="T87" fmla="*/ 35 h 38"/>
                  <a:gd name="T88" fmla="*/ 30 w 37"/>
                  <a:gd name="T89" fmla="*/ 31 h 38"/>
                  <a:gd name="T90" fmla="*/ 31 w 37"/>
                  <a:gd name="T91" fmla="*/ 30 h 38"/>
                  <a:gd name="T92" fmla="*/ 34 w 37"/>
                  <a:gd name="T93" fmla="*/ 29 h 38"/>
                  <a:gd name="T94" fmla="*/ 32 w 37"/>
                  <a:gd name="T95" fmla="*/ 25 h 38"/>
                  <a:gd name="T96" fmla="*/ 32 w 37"/>
                  <a:gd name="T97" fmla="*/ 14 h 38"/>
                  <a:gd name="T98" fmla="*/ 15 w 37"/>
                  <a:gd name="T99" fmla="*/ 17 h 38"/>
                  <a:gd name="T100" fmla="*/ 17 w 37"/>
                  <a:gd name="T101" fmla="*/ 23 h 38"/>
                  <a:gd name="T102" fmla="*/ 22 w 37"/>
                  <a:gd name="T103" fmla="*/ 12 h 38"/>
                  <a:gd name="T104" fmla="*/ 24 w 37"/>
                  <a:gd name="T105" fmla="*/ 5 h 38"/>
                  <a:gd name="T106" fmla="*/ 14 w 37"/>
                  <a:gd name="T107" fmla="*/ 4 h 38"/>
                  <a:gd name="T108" fmla="*/ 15 w 37"/>
                  <a:gd name="T109" fmla="*/ 12 h 38"/>
                  <a:gd name="T110" fmla="*/ 13 w 37"/>
                  <a:gd name="T111" fmla="*/ 5 h 38"/>
                  <a:gd name="T112" fmla="*/ 11 w 37"/>
                  <a:gd name="T113" fmla="*/ 21 h 38"/>
                  <a:gd name="T114" fmla="*/ 5 w 37"/>
                  <a:gd name="T115" fmla="*/ 25 h 38"/>
                  <a:gd name="T116" fmla="*/ 12 w 37"/>
                  <a:gd name="T117" fmla="*/ 33 h 38"/>
                  <a:gd name="T118" fmla="*/ 16 w 37"/>
                  <a:gd name="T119" fmla="*/ 26 h 38"/>
                  <a:gd name="T120" fmla="*/ 13 w 37"/>
                  <a:gd name="T121" fmla="*/ 33 h 38"/>
                  <a:gd name="T122" fmla="*/ 25 w 37"/>
                  <a:gd name="T123" fmla="*/ 23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7" h="38">
                    <a:moveTo>
                      <a:pt x="33" y="26"/>
                    </a:moveTo>
                    <a:cubicBezTo>
                      <a:pt x="35" y="27"/>
                      <a:pt x="35" y="27"/>
                      <a:pt x="35" y="27"/>
                    </a:cubicBezTo>
                    <a:cubicBezTo>
                      <a:pt x="35" y="27"/>
                      <a:pt x="35" y="26"/>
                      <a:pt x="36" y="26"/>
                    </a:cubicBezTo>
                    <a:cubicBezTo>
                      <a:pt x="34" y="25"/>
                      <a:pt x="34" y="25"/>
                      <a:pt x="34" y="25"/>
                    </a:cubicBezTo>
                    <a:cubicBezTo>
                      <a:pt x="34" y="24"/>
                      <a:pt x="34" y="24"/>
                      <a:pt x="34" y="24"/>
                    </a:cubicBezTo>
                    <a:cubicBezTo>
                      <a:pt x="36" y="24"/>
                      <a:pt x="36" y="24"/>
                      <a:pt x="36" y="24"/>
                    </a:cubicBezTo>
                    <a:cubicBezTo>
                      <a:pt x="36" y="23"/>
                      <a:pt x="36" y="23"/>
                      <a:pt x="37" y="22"/>
                    </a:cubicBezTo>
                    <a:cubicBezTo>
                      <a:pt x="34" y="22"/>
                      <a:pt x="34" y="22"/>
                      <a:pt x="34" y="22"/>
                    </a:cubicBezTo>
                    <a:cubicBezTo>
                      <a:pt x="34" y="21"/>
                      <a:pt x="34" y="21"/>
                      <a:pt x="34" y="21"/>
                    </a:cubicBezTo>
                    <a:cubicBezTo>
                      <a:pt x="37" y="20"/>
                      <a:pt x="37" y="20"/>
                      <a:pt x="37" y="20"/>
                    </a:cubicBezTo>
                    <a:cubicBezTo>
                      <a:pt x="37" y="20"/>
                      <a:pt x="37" y="20"/>
                      <a:pt x="37" y="19"/>
                    </a:cubicBezTo>
                    <a:cubicBezTo>
                      <a:pt x="35" y="19"/>
                      <a:pt x="35" y="19"/>
                      <a:pt x="35" y="19"/>
                    </a:cubicBezTo>
                    <a:cubicBezTo>
                      <a:pt x="35" y="18"/>
                      <a:pt x="34" y="18"/>
                      <a:pt x="34" y="18"/>
                    </a:cubicBezTo>
                    <a:cubicBezTo>
                      <a:pt x="37" y="17"/>
                      <a:pt x="37" y="17"/>
                      <a:pt x="37" y="17"/>
                    </a:cubicBezTo>
                    <a:cubicBezTo>
                      <a:pt x="37" y="17"/>
                      <a:pt x="37" y="16"/>
                      <a:pt x="36" y="16"/>
                    </a:cubicBezTo>
                    <a:cubicBezTo>
                      <a:pt x="34" y="16"/>
                      <a:pt x="34" y="16"/>
                      <a:pt x="34" y="16"/>
                    </a:cubicBezTo>
                    <a:cubicBezTo>
                      <a:pt x="34" y="15"/>
                      <a:pt x="34" y="15"/>
                      <a:pt x="34" y="15"/>
                    </a:cubicBezTo>
                    <a:cubicBezTo>
                      <a:pt x="36" y="14"/>
                      <a:pt x="36" y="14"/>
                      <a:pt x="36" y="14"/>
                    </a:cubicBezTo>
                    <a:cubicBezTo>
                      <a:pt x="36" y="13"/>
                      <a:pt x="36" y="13"/>
                      <a:pt x="36" y="12"/>
                    </a:cubicBezTo>
                    <a:cubicBezTo>
                      <a:pt x="33" y="13"/>
                      <a:pt x="33" y="13"/>
                      <a:pt x="33" y="13"/>
                    </a:cubicBezTo>
                    <a:cubicBezTo>
                      <a:pt x="33" y="13"/>
                      <a:pt x="33" y="12"/>
                      <a:pt x="33" y="12"/>
                    </a:cubicBezTo>
                    <a:cubicBezTo>
                      <a:pt x="35" y="11"/>
                      <a:pt x="35" y="11"/>
                      <a:pt x="35" y="11"/>
                    </a:cubicBezTo>
                    <a:cubicBezTo>
                      <a:pt x="35" y="10"/>
                      <a:pt x="34" y="10"/>
                      <a:pt x="34" y="9"/>
                    </a:cubicBezTo>
                    <a:cubicBezTo>
                      <a:pt x="32" y="10"/>
                      <a:pt x="32" y="10"/>
                      <a:pt x="32" y="10"/>
                    </a:cubicBezTo>
                    <a:cubicBezTo>
                      <a:pt x="32" y="10"/>
                      <a:pt x="32" y="10"/>
                      <a:pt x="31" y="9"/>
                    </a:cubicBezTo>
                    <a:cubicBezTo>
                      <a:pt x="33" y="8"/>
                      <a:pt x="33" y="8"/>
                      <a:pt x="33" y="8"/>
                    </a:cubicBezTo>
                    <a:cubicBezTo>
                      <a:pt x="33" y="7"/>
                      <a:pt x="32" y="7"/>
                      <a:pt x="32" y="6"/>
                    </a:cubicBezTo>
                    <a:cubicBezTo>
                      <a:pt x="30" y="8"/>
                      <a:pt x="30" y="8"/>
                      <a:pt x="30" y="8"/>
                    </a:cubicBezTo>
                    <a:cubicBezTo>
                      <a:pt x="30" y="8"/>
                      <a:pt x="30" y="7"/>
                      <a:pt x="30" y="7"/>
                    </a:cubicBezTo>
                    <a:cubicBezTo>
                      <a:pt x="31" y="5"/>
                      <a:pt x="31" y="5"/>
                      <a:pt x="31" y="5"/>
                    </a:cubicBezTo>
                    <a:cubicBezTo>
                      <a:pt x="31" y="5"/>
                      <a:pt x="30" y="4"/>
                      <a:pt x="30" y="4"/>
                    </a:cubicBezTo>
                    <a:cubicBezTo>
                      <a:pt x="28" y="6"/>
                      <a:pt x="28" y="6"/>
                      <a:pt x="28" y="6"/>
                    </a:cubicBezTo>
                    <a:cubicBezTo>
                      <a:pt x="28" y="6"/>
                      <a:pt x="28" y="5"/>
                      <a:pt x="27" y="5"/>
                    </a:cubicBezTo>
                    <a:cubicBezTo>
                      <a:pt x="28" y="3"/>
                      <a:pt x="28" y="3"/>
                      <a:pt x="28" y="3"/>
                    </a:cubicBezTo>
                    <a:cubicBezTo>
                      <a:pt x="28" y="3"/>
                      <a:pt x="27" y="2"/>
                      <a:pt x="27" y="2"/>
                    </a:cubicBezTo>
                    <a:cubicBezTo>
                      <a:pt x="26" y="4"/>
                      <a:pt x="26" y="4"/>
                      <a:pt x="26" y="4"/>
                    </a:cubicBezTo>
                    <a:cubicBezTo>
                      <a:pt x="26" y="4"/>
                      <a:pt x="25" y="4"/>
                      <a:pt x="25" y="4"/>
                    </a:cubicBezTo>
                    <a:cubicBezTo>
                      <a:pt x="25" y="4"/>
                      <a:pt x="25" y="4"/>
                      <a:pt x="25" y="4"/>
                    </a:cubicBezTo>
                    <a:cubicBezTo>
                      <a:pt x="25" y="1"/>
                      <a:pt x="25" y="1"/>
                      <a:pt x="25" y="1"/>
                    </a:cubicBezTo>
                    <a:cubicBezTo>
                      <a:pt x="25" y="1"/>
                      <a:pt x="24" y="1"/>
                      <a:pt x="24" y="1"/>
                    </a:cubicBezTo>
                    <a:cubicBezTo>
                      <a:pt x="23" y="3"/>
                      <a:pt x="23" y="3"/>
                      <a:pt x="23" y="3"/>
                    </a:cubicBezTo>
                    <a:cubicBezTo>
                      <a:pt x="23" y="3"/>
                      <a:pt x="22" y="3"/>
                      <a:pt x="22" y="3"/>
                    </a:cubicBezTo>
                    <a:cubicBezTo>
                      <a:pt x="22" y="0"/>
                      <a:pt x="22" y="0"/>
                      <a:pt x="22" y="0"/>
                    </a:cubicBezTo>
                    <a:cubicBezTo>
                      <a:pt x="22" y="0"/>
                      <a:pt x="21" y="0"/>
                      <a:pt x="21" y="0"/>
                    </a:cubicBezTo>
                    <a:cubicBezTo>
                      <a:pt x="20" y="2"/>
                      <a:pt x="20" y="2"/>
                      <a:pt x="20" y="2"/>
                    </a:cubicBezTo>
                    <a:cubicBezTo>
                      <a:pt x="20" y="2"/>
                      <a:pt x="20" y="2"/>
                      <a:pt x="19" y="2"/>
                    </a:cubicBezTo>
                    <a:cubicBezTo>
                      <a:pt x="19" y="0"/>
                      <a:pt x="19" y="0"/>
                      <a:pt x="19" y="0"/>
                    </a:cubicBezTo>
                    <a:cubicBezTo>
                      <a:pt x="19" y="0"/>
                      <a:pt x="18" y="0"/>
                      <a:pt x="18" y="0"/>
                    </a:cubicBezTo>
                    <a:cubicBezTo>
                      <a:pt x="17" y="2"/>
                      <a:pt x="17" y="2"/>
                      <a:pt x="17" y="2"/>
                    </a:cubicBezTo>
                    <a:cubicBezTo>
                      <a:pt x="17" y="2"/>
                      <a:pt x="17" y="2"/>
                      <a:pt x="16" y="2"/>
                    </a:cubicBezTo>
                    <a:cubicBezTo>
                      <a:pt x="16" y="0"/>
                      <a:pt x="16" y="0"/>
                      <a:pt x="16" y="0"/>
                    </a:cubicBezTo>
                    <a:cubicBezTo>
                      <a:pt x="15" y="0"/>
                      <a:pt x="15" y="0"/>
                      <a:pt x="14" y="0"/>
                    </a:cubicBezTo>
                    <a:cubicBezTo>
                      <a:pt x="15" y="3"/>
                      <a:pt x="15" y="3"/>
                      <a:pt x="15" y="3"/>
                    </a:cubicBezTo>
                    <a:cubicBezTo>
                      <a:pt x="14" y="3"/>
                      <a:pt x="14" y="3"/>
                      <a:pt x="14" y="3"/>
                    </a:cubicBezTo>
                    <a:cubicBezTo>
                      <a:pt x="13" y="1"/>
                      <a:pt x="13" y="1"/>
                      <a:pt x="13" y="1"/>
                    </a:cubicBezTo>
                    <a:cubicBezTo>
                      <a:pt x="12" y="1"/>
                      <a:pt x="12" y="1"/>
                      <a:pt x="11" y="2"/>
                    </a:cubicBezTo>
                    <a:cubicBezTo>
                      <a:pt x="12" y="4"/>
                      <a:pt x="12" y="4"/>
                      <a:pt x="12" y="4"/>
                    </a:cubicBezTo>
                    <a:cubicBezTo>
                      <a:pt x="12" y="4"/>
                      <a:pt x="11" y="4"/>
                      <a:pt x="11" y="4"/>
                    </a:cubicBezTo>
                    <a:cubicBezTo>
                      <a:pt x="10" y="2"/>
                      <a:pt x="10" y="2"/>
                      <a:pt x="10" y="2"/>
                    </a:cubicBezTo>
                    <a:cubicBezTo>
                      <a:pt x="9" y="3"/>
                      <a:pt x="9" y="3"/>
                      <a:pt x="8" y="3"/>
                    </a:cubicBezTo>
                    <a:cubicBezTo>
                      <a:pt x="9" y="5"/>
                      <a:pt x="9" y="5"/>
                      <a:pt x="9" y="5"/>
                    </a:cubicBezTo>
                    <a:cubicBezTo>
                      <a:pt x="9" y="6"/>
                      <a:pt x="9" y="6"/>
                      <a:pt x="8" y="6"/>
                    </a:cubicBezTo>
                    <a:cubicBezTo>
                      <a:pt x="7" y="4"/>
                      <a:pt x="7" y="4"/>
                      <a:pt x="7" y="4"/>
                    </a:cubicBezTo>
                    <a:cubicBezTo>
                      <a:pt x="6" y="5"/>
                      <a:pt x="6" y="5"/>
                      <a:pt x="6" y="5"/>
                    </a:cubicBezTo>
                    <a:cubicBezTo>
                      <a:pt x="7" y="7"/>
                      <a:pt x="7" y="7"/>
                      <a:pt x="7" y="7"/>
                    </a:cubicBezTo>
                    <a:cubicBezTo>
                      <a:pt x="7" y="7"/>
                      <a:pt x="7" y="8"/>
                      <a:pt x="6" y="8"/>
                    </a:cubicBezTo>
                    <a:cubicBezTo>
                      <a:pt x="4" y="7"/>
                      <a:pt x="4" y="7"/>
                      <a:pt x="4" y="7"/>
                    </a:cubicBezTo>
                    <a:cubicBezTo>
                      <a:pt x="4" y="7"/>
                      <a:pt x="4" y="8"/>
                      <a:pt x="4" y="8"/>
                    </a:cubicBezTo>
                    <a:cubicBezTo>
                      <a:pt x="5" y="10"/>
                      <a:pt x="5" y="10"/>
                      <a:pt x="5" y="10"/>
                    </a:cubicBezTo>
                    <a:cubicBezTo>
                      <a:pt x="5" y="10"/>
                      <a:pt x="5" y="10"/>
                      <a:pt x="5" y="10"/>
                    </a:cubicBezTo>
                    <a:cubicBezTo>
                      <a:pt x="3" y="10"/>
                      <a:pt x="3" y="10"/>
                      <a:pt x="3" y="10"/>
                    </a:cubicBezTo>
                    <a:cubicBezTo>
                      <a:pt x="2" y="10"/>
                      <a:pt x="2" y="10"/>
                      <a:pt x="2" y="11"/>
                    </a:cubicBezTo>
                    <a:cubicBezTo>
                      <a:pt x="4" y="12"/>
                      <a:pt x="4" y="12"/>
                      <a:pt x="4" y="12"/>
                    </a:cubicBezTo>
                    <a:cubicBezTo>
                      <a:pt x="4" y="12"/>
                      <a:pt x="4" y="13"/>
                      <a:pt x="3" y="13"/>
                    </a:cubicBezTo>
                    <a:cubicBezTo>
                      <a:pt x="1" y="13"/>
                      <a:pt x="1" y="13"/>
                      <a:pt x="1" y="13"/>
                    </a:cubicBezTo>
                    <a:cubicBezTo>
                      <a:pt x="1" y="13"/>
                      <a:pt x="1" y="14"/>
                      <a:pt x="1" y="14"/>
                    </a:cubicBezTo>
                    <a:cubicBezTo>
                      <a:pt x="3" y="15"/>
                      <a:pt x="3" y="15"/>
                      <a:pt x="3" y="15"/>
                    </a:cubicBezTo>
                    <a:cubicBezTo>
                      <a:pt x="3" y="15"/>
                      <a:pt x="3" y="16"/>
                      <a:pt x="3" y="16"/>
                    </a:cubicBezTo>
                    <a:cubicBezTo>
                      <a:pt x="0" y="16"/>
                      <a:pt x="0" y="16"/>
                      <a:pt x="0" y="16"/>
                    </a:cubicBezTo>
                    <a:cubicBezTo>
                      <a:pt x="0" y="16"/>
                      <a:pt x="0" y="17"/>
                      <a:pt x="0" y="17"/>
                    </a:cubicBezTo>
                    <a:cubicBezTo>
                      <a:pt x="2" y="18"/>
                      <a:pt x="2" y="18"/>
                      <a:pt x="2" y="18"/>
                    </a:cubicBezTo>
                    <a:cubicBezTo>
                      <a:pt x="2" y="18"/>
                      <a:pt x="2" y="19"/>
                      <a:pt x="2" y="19"/>
                    </a:cubicBezTo>
                    <a:cubicBezTo>
                      <a:pt x="0" y="19"/>
                      <a:pt x="0" y="19"/>
                      <a:pt x="0" y="19"/>
                    </a:cubicBezTo>
                    <a:cubicBezTo>
                      <a:pt x="0" y="20"/>
                      <a:pt x="0" y="20"/>
                      <a:pt x="0" y="21"/>
                    </a:cubicBezTo>
                    <a:cubicBezTo>
                      <a:pt x="2" y="21"/>
                      <a:pt x="2" y="21"/>
                      <a:pt x="2" y="21"/>
                    </a:cubicBezTo>
                    <a:cubicBezTo>
                      <a:pt x="3" y="21"/>
                      <a:pt x="3" y="22"/>
                      <a:pt x="3" y="22"/>
                    </a:cubicBezTo>
                    <a:cubicBezTo>
                      <a:pt x="0" y="23"/>
                      <a:pt x="0" y="23"/>
                      <a:pt x="0" y="23"/>
                    </a:cubicBezTo>
                    <a:cubicBezTo>
                      <a:pt x="1" y="23"/>
                      <a:pt x="1" y="24"/>
                      <a:pt x="1" y="24"/>
                    </a:cubicBezTo>
                    <a:cubicBezTo>
                      <a:pt x="3" y="24"/>
                      <a:pt x="3" y="24"/>
                      <a:pt x="3" y="24"/>
                    </a:cubicBezTo>
                    <a:cubicBezTo>
                      <a:pt x="3" y="24"/>
                      <a:pt x="3" y="25"/>
                      <a:pt x="3" y="25"/>
                    </a:cubicBezTo>
                    <a:cubicBezTo>
                      <a:pt x="1" y="26"/>
                      <a:pt x="1" y="26"/>
                      <a:pt x="1" y="26"/>
                    </a:cubicBezTo>
                    <a:cubicBezTo>
                      <a:pt x="2" y="27"/>
                      <a:pt x="2" y="27"/>
                      <a:pt x="2" y="27"/>
                    </a:cubicBezTo>
                    <a:cubicBezTo>
                      <a:pt x="4" y="27"/>
                      <a:pt x="4" y="27"/>
                      <a:pt x="4" y="27"/>
                    </a:cubicBezTo>
                    <a:cubicBezTo>
                      <a:pt x="4" y="27"/>
                      <a:pt x="4" y="27"/>
                      <a:pt x="5" y="28"/>
                    </a:cubicBezTo>
                    <a:cubicBezTo>
                      <a:pt x="3" y="29"/>
                      <a:pt x="3" y="29"/>
                      <a:pt x="3" y="29"/>
                    </a:cubicBezTo>
                    <a:cubicBezTo>
                      <a:pt x="3" y="30"/>
                      <a:pt x="3" y="30"/>
                      <a:pt x="4" y="30"/>
                    </a:cubicBezTo>
                    <a:cubicBezTo>
                      <a:pt x="6" y="29"/>
                      <a:pt x="6" y="29"/>
                      <a:pt x="6" y="29"/>
                    </a:cubicBezTo>
                    <a:cubicBezTo>
                      <a:pt x="6" y="30"/>
                      <a:pt x="6" y="30"/>
                      <a:pt x="6" y="30"/>
                    </a:cubicBezTo>
                    <a:cubicBezTo>
                      <a:pt x="5" y="32"/>
                      <a:pt x="5" y="32"/>
                      <a:pt x="5" y="32"/>
                    </a:cubicBezTo>
                    <a:cubicBezTo>
                      <a:pt x="5" y="32"/>
                      <a:pt x="5" y="33"/>
                      <a:pt x="6" y="33"/>
                    </a:cubicBezTo>
                    <a:cubicBezTo>
                      <a:pt x="8" y="32"/>
                      <a:pt x="8" y="32"/>
                      <a:pt x="8" y="32"/>
                    </a:cubicBezTo>
                    <a:cubicBezTo>
                      <a:pt x="8" y="32"/>
                      <a:pt x="8" y="32"/>
                      <a:pt x="8" y="32"/>
                    </a:cubicBezTo>
                    <a:cubicBezTo>
                      <a:pt x="7" y="34"/>
                      <a:pt x="7" y="34"/>
                      <a:pt x="7" y="34"/>
                    </a:cubicBezTo>
                    <a:cubicBezTo>
                      <a:pt x="8" y="35"/>
                      <a:pt x="8" y="35"/>
                      <a:pt x="8" y="35"/>
                    </a:cubicBezTo>
                    <a:cubicBezTo>
                      <a:pt x="10" y="33"/>
                      <a:pt x="10" y="33"/>
                      <a:pt x="10" y="33"/>
                    </a:cubicBezTo>
                    <a:cubicBezTo>
                      <a:pt x="10" y="34"/>
                      <a:pt x="11" y="34"/>
                      <a:pt x="11" y="34"/>
                    </a:cubicBezTo>
                    <a:cubicBezTo>
                      <a:pt x="10" y="36"/>
                      <a:pt x="10" y="36"/>
                      <a:pt x="10" y="36"/>
                    </a:cubicBezTo>
                    <a:cubicBezTo>
                      <a:pt x="10" y="36"/>
                      <a:pt x="11" y="36"/>
                      <a:pt x="11" y="37"/>
                    </a:cubicBezTo>
                    <a:cubicBezTo>
                      <a:pt x="11" y="37"/>
                      <a:pt x="11" y="37"/>
                      <a:pt x="11" y="37"/>
                    </a:cubicBezTo>
                    <a:cubicBezTo>
                      <a:pt x="12" y="35"/>
                      <a:pt x="12" y="35"/>
                      <a:pt x="12" y="35"/>
                    </a:cubicBezTo>
                    <a:cubicBezTo>
                      <a:pt x="13" y="35"/>
                      <a:pt x="13" y="35"/>
                      <a:pt x="13" y="35"/>
                    </a:cubicBezTo>
                    <a:cubicBezTo>
                      <a:pt x="13" y="37"/>
                      <a:pt x="13" y="37"/>
                      <a:pt x="13" y="37"/>
                    </a:cubicBezTo>
                    <a:cubicBezTo>
                      <a:pt x="14" y="38"/>
                      <a:pt x="14" y="38"/>
                      <a:pt x="14" y="38"/>
                    </a:cubicBezTo>
                    <a:cubicBezTo>
                      <a:pt x="15" y="36"/>
                      <a:pt x="15" y="36"/>
                      <a:pt x="15" y="36"/>
                    </a:cubicBezTo>
                    <a:cubicBezTo>
                      <a:pt x="16" y="36"/>
                      <a:pt x="16" y="36"/>
                      <a:pt x="16" y="36"/>
                    </a:cubicBezTo>
                    <a:cubicBezTo>
                      <a:pt x="16" y="38"/>
                      <a:pt x="16" y="38"/>
                      <a:pt x="16" y="38"/>
                    </a:cubicBezTo>
                    <a:cubicBezTo>
                      <a:pt x="17" y="38"/>
                      <a:pt x="17" y="38"/>
                      <a:pt x="18" y="38"/>
                    </a:cubicBezTo>
                    <a:cubicBezTo>
                      <a:pt x="18" y="36"/>
                      <a:pt x="18" y="36"/>
                      <a:pt x="18" y="36"/>
                    </a:cubicBezTo>
                    <a:cubicBezTo>
                      <a:pt x="18" y="36"/>
                      <a:pt x="19" y="36"/>
                      <a:pt x="19" y="36"/>
                    </a:cubicBezTo>
                    <a:cubicBezTo>
                      <a:pt x="20" y="38"/>
                      <a:pt x="20" y="38"/>
                      <a:pt x="20" y="38"/>
                    </a:cubicBezTo>
                    <a:cubicBezTo>
                      <a:pt x="20" y="38"/>
                      <a:pt x="21" y="38"/>
                      <a:pt x="21" y="38"/>
                    </a:cubicBezTo>
                    <a:cubicBezTo>
                      <a:pt x="21" y="36"/>
                      <a:pt x="21" y="36"/>
                      <a:pt x="21" y="36"/>
                    </a:cubicBezTo>
                    <a:cubicBezTo>
                      <a:pt x="21" y="36"/>
                      <a:pt x="22" y="36"/>
                      <a:pt x="22" y="36"/>
                    </a:cubicBezTo>
                    <a:cubicBezTo>
                      <a:pt x="23" y="38"/>
                      <a:pt x="23" y="38"/>
                      <a:pt x="23" y="38"/>
                    </a:cubicBezTo>
                    <a:cubicBezTo>
                      <a:pt x="23" y="38"/>
                      <a:pt x="24" y="37"/>
                      <a:pt x="24" y="37"/>
                    </a:cubicBezTo>
                    <a:cubicBezTo>
                      <a:pt x="24" y="35"/>
                      <a:pt x="24" y="35"/>
                      <a:pt x="24" y="35"/>
                    </a:cubicBezTo>
                    <a:cubicBezTo>
                      <a:pt x="24" y="35"/>
                      <a:pt x="24" y="35"/>
                      <a:pt x="25" y="35"/>
                    </a:cubicBezTo>
                    <a:cubicBezTo>
                      <a:pt x="26" y="37"/>
                      <a:pt x="26" y="37"/>
                      <a:pt x="26" y="37"/>
                    </a:cubicBezTo>
                    <a:cubicBezTo>
                      <a:pt x="26" y="36"/>
                      <a:pt x="27" y="36"/>
                      <a:pt x="27" y="36"/>
                    </a:cubicBezTo>
                    <a:cubicBezTo>
                      <a:pt x="26" y="34"/>
                      <a:pt x="26" y="34"/>
                      <a:pt x="26" y="34"/>
                    </a:cubicBezTo>
                    <a:cubicBezTo>
                      <a:pt x="27" y="34"/>
                      <a:pt x="27" y="33"/>
                      <a:pt x="27" y="33"/>
                    </a:cubicBezTo>
                    <a:cubicBezTo>
                      <a:pt x="29" y="35"/>
                      <a:pt x="29" y="35"/>
                      <a:pt x="29" y="35"/>
                    </a:cubicBezTo>
                    <a:cubicBezTo>
                      <a:pt x="29" y="35"/>
                      <a:pt x="30" y="34"/>
                      <a:pt x="30" y="34"/>
                    </a:cubicBezTo>
                    <a:cubicBezTo>
                      <a:pt x="29" y="32"/>
                      <a:pt x="29" y="32"/>
                      <a:pt x="29" y="32"/>
                    </a:cubicBezTo>
                    <a:cubicBezTo>
                      <a:pt x="29" y="32"/>
                      <a:pt x="29" y="32"/>
                      <a:pt x="30" y="31"/>
                    </a:cubicBezTo>
                    <a:cubicBezTo>
                      <a:pt x="31" y="33"/>
                      <a:pt x="31" y="33"/>
                      <a:pt x="31" y="33"/>
                    </a:cubicBezTo>
                    <a:cubicBezTo>
                      <a:pt x="32" y="32"/>
                      <a:pt x="32" y="32"/>
                      <a:pt x="32" y="32"/>
                    </a:cubicBezTo>
                    <a:cubicBezTo>
                      <a:pt x="31" y="30"/>
                      <a:pt x="31" y="30"/>
                      <a:pt x="31" y="30"/>
                    </a:cubicBezTo>
                    <a:cubicBezTo>
                      <a:pt x="31" y="30"/>
                      <a:pt x="31" y="29"/>
                      <a:pt x="31" y="29"/>
                    </a:cubicBezTo>
                    <a:cubicBezTo>
                      <a:pt x="33" y="30"/>
                      <a:pt x="33" y="30"/>
                      <a:pt x="33" y="30"/>
                    </a:cubicBezTo>
                    <a:cubicBezTo>
                      <a:pt x="34" y="30"/>
                      <a:pt x="34" y="29"/>
                      <a:pt x="34" y="29"/>
                    </a:cubicBezTo>
                    <a:cubicBezTo>
                      <a:pt x="32" y="27"/>
                      <a:pt x="32" y="27"/>
                      <a:pt x="32" y="27"/>
                    </a:cubicBezTo>
                    <a:cubicBezTo>
                      <a:pt x="33" y="27"/>
                      <a:pt x="33" y="27"/>
                      <a:pt x="33" y="26"/>
                    </a:cubicBezTo>
                    <a:close/>
                    <a:moveTo>
                      <a:pt x="32" y="25"/>
                    </a:moveTo>
                    <a:cubicBezTo>
                      <a:pt x="26" y="22"/>
                      <a:pt x="26" y="22"/>
                      <a:pt x="26" y="22"/>
                    </a:cubicBezTo>
                    <a:cubicBezTo>
                      <a:pt x="26" y="20"/>
                      <a:pt x="26" y="19"/>
                      <a:pt x="26" y="17"/>
                    </a:cubicBezTo>
                    <a:cubicBezTo>
                      <a:pt x="32" y="14"/>
                      <a:pt x="32" y="14"/>
                      <a:pt x="32" y="14"/>
                    </a:cubicBezTo>
                    <a:cubicBezTo>
                      <a:pt x="33" y="18"/>
                      <a:pt x="33" y="21"/>
                      <a:pt x="32" y="25"/>
                    </a:cubicBezTo>
                    <a:close/>
                    <a:moveTo>
                      <a:pt x="17" y="23"/>
                    </a:moveTo>
                    <a:cubicBezTo>
                      <a:pt x="15" y="22"/>
                      <a:pt x="14" y="20"/>
                      <a:pt x="15" y="17"/>
                    </a:cubicBezTo>
                    <a:cubicBezTo>
                      <a:pt x="16" y="15"/>
                      <a:pt x="18" y="14"/>
                      <a:pt x="20" y="15"/>
                    </a:cubicBezTo>
                    <a:cubicBezTo>
                      <a:pt x="22" y="16"/>
                      <a:pt x="23" y="19"/>
                      <a:pt x="22" y="21"/>
                    </a:cubicBezTo>
                    <a:cubicBezTo>
                      <a:pt x="21" y="23"/>
                      <a:pt x="19" y="24"/>
                      <a:pt x="17" y="23"/>
                    </a:cubicBezTo>
                    <a:close/>
                    <a:moveTo>
                      <a:pt x="32" y="13"/>
                    </a:moveTo>
                    <a:cubicBezTo>
                      <a:pt x="25" y="16"/>
                      <a:pt x="25" y="16"/>
                      <a:pt x="25" y="16"/>
                    </a:cubicBezTo>
                    <a:cubicBezTo>
                      <a:pt x="25" y="14"/>
                      <a:pt x="24" y="13"/>
                      <a:pt x="22" y="12"/>
                    </a:cubicBezTo>
                    <a:cubicBezTo>
                      <a:pt x="25" y="6"/>
                      <a:pt x="25" y="6"/>
                      <a:pt x="25" y="6"/>
                    </a:cubicBezTo>
                    <a:cubicBezTo>
                      <a:pt x="28" y="7"/>
                      <a:pt x="31" y="10"/>
                      <a:pt x="32" y="13"/>
                    </a:cubicBezTo>
                    <a:close/>
                    <a:moveTo>
                      <a:pt x="24" y="5"/>
                    </a:moveTo>
                    <a:cubicBezTo>
                      <a:pt x="21" y="12"/>
                      <a:pt x="21" y="12"/>
                      <a:pt x="21" y="12"/>
                    </a:cubicBezTo>
                    <a:cubicBezTo>
                      <a:pt x="20" y="11"/>
                      <a:pt x="18" y="11"/>
                      <a:pt x="17" y="12"/>
                    </a:cubicBezTo>
                    <a:cubicBezTo>
                      <a:pt x="14" y="4"/>
                      <a:pt x="14" y="4"/>
                      <a:pt x="14" y="4"/>
                    </a:cubicBezTo>
                    <a:cubicBezTo>
                      <a:pt x="17" y="3"/>
                      <a:pt x="21" y="3"/>
                      <a:pt x="24" y="5"/>
                    </a:cubicBezTo>
                    <a:close/>
                    <a:moveTo>
                      <a:pt x="13" y="5"/>
                    </a:moveTo>
                    <a:cubicBezTo>
                      <a:pt x="15" y="12"/>
                      <a:pt x="15" y="12"/>
                      <a:pt x="15" y="12"/>
                    </a:cubicBezTo>
                    <a:cubicBezTo>
                      <a:pt x="14" y="13"/>
                      <a:pt x="13" y="14"/>
                      <a:pt x="12" y="15"/>
                    </a:cubicBezTo>
                    <a:cubicBezTo>
                      <a:pt x="5" y="12"/>
                      <a:pt x="5" y="12"/>
                      <a:pt x="5" y="12"/>
                    </a:cubicBezTo>
                    <a:cubicBezTo>
                      <a:pt x="7" y="9"/>
                      <a:pt x="10" y="6"/>
                      <a:pt x="13" y="5"/>
                    </a:cubicBezTo>
                    <a:close/>
                    <a:moveTo>
                      <a:pt x="5" y="13"/>
                    </a:moveTo>
                    <a:cubicBezTo>
                      <a:pt x="11" y="16"/>
                      <a:pt x="11" y="16"/>
                      <a:pt x="11" y="16"/>
                    </a:cubicBezTo>
                    <a:cubicBezTo>
                      <a:pt x="11" y="18"/>
                      <a:pt x="11" y="20"/>
                      <a:pt x="11" y="21"/>
                    </a:cubicBezTo>
                    <a:cubicBezTo>
                      <a:pt x="4" y="24"/>
                      <a:pt x="4" y="24"/>
                      <a:pt x="4" y="24"/>
                    </a:cubicBezTo>
                    <a:cubicBezTo>
                      <a:pt x="3" y="20"/>
                      <a:pt x="4" y="17"/>
                      <a:pt x="5" y="13"/>
                    </a:cubicBezTo>
                    <a:close/>
                    <a:moveTo>
                      <a:pt x="5" y="25"/>
                    </a:moveTo>
                    <a:cubicBezTo>
                      <a:pt x="12" y="22"/>
                      <a:pt x="12" y="22"/>
                      <a:pt x="12" y="22"/>
                    </a:cubicBezTo>
                    <a:cubicBezTo>
                      <a:pt x="12" y="24"/>
                      <a:pt x="13" y="25"/>
                      <a:pt x="15" y="26"/>
                    </a:cubicBezTo>
                    <a:cubicBezTo>
                      <a:pt x="12" y="33"/>
                      <a:pt x="12" y="33"/>
                      <a:pt x="12" y="33"/>
                    </a:cubicBezTo>
                    <a:cubicBezTo>
                      <a:pt x="8" y="31"/>
                      <a:pt x="6" y="28"/>
                      <a:pt x="5" y="25"/>
                    </a:cubicBezTo>
                    <a:close/>
                    <a:moveTo>
                      <a:pt x="13" y="33"/>
                    </a:moveTo>
                    <a:cubicBezTo>
                      <a:pt x="16" y="26"/>
                      <a:pt x="16" y="26"/>
                      <a:pt x="16" y="26"/>
                    </a:cubicBezTo>
                    <a:cubicBezTo>
                      <a:pt x="17" y="27"/>
                      <a:pt x="19" y="27"/>
                      <a:pt x="20" y="27"/>
                    </a:cubicBezTo>
                    <a:cubicBezTo>
                      <a:pt x="23" y="34"/>
                      <a:pt x="23" y="34"/>
                      <a:pt x="23" y="34"/>
                    </a:cubicBezTo>
                    <a:cubicBezTo>
                      <a:pt x="20" y="35"/>
                      <a:pt x="16" y="35"/>
                      <a:pt x="13" y="33"/>
                    </a:cubicBezTo>
                    <a:close/>
                    <a:moveTo>
                      <a:pt x="24" y="33"/>
                    </a:moveTo>
                    <a:cubicBezTo>
                      <a:pt x="22" y="26"/>
                      <a:pt x="22" y="26"/>
                      <a:pt x="22" y="26"/>
                    </a:cubicBezTo>
                    <a:cubicBezTo>
                      <a:pt x="23" y="25"/>
                      <a:pt x="24" y="24"/>
                      <a:pt x="25" y="23"/>
                    </a:cubicBezTo>
                    <a:cubicBezTo>
                      <a:pt x="32" y="26"/>
                      <a:pt x="32" y="26"/>
                      <a:pt x="32" y="26"/>
                    </a:cubicBezTo>
                    <a:cubicBezTo>
                      <a:pt x="30" y="29"/>
                      <a:pt x="27" y="32"/>
                      <a:pt x="24" y="33"/>
                    </a:cubicBezTo>
                    <a:close/>
                  </a:path>
                </a:pathLst>
              </a:custGeom>
              <a:solidFill>
                <a:srgbClr val="3E3A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22" name="Freeform 12"/>
              <p:cNvSpPr>
                <a:spLocks noEditPoints="1"/>
              </p:cNvSpPr>
              <p:nvPr/>
            </p:nvSpPr>
            <p:spPr bwMode="auto">
              <a:xfrm>
                <a:off x="1038225" y="2528888"/>
                <a:ext cx="22225" cy="25400"/>
              </a:xfrm>
              <a:custGeom>
                <a:avLst/>
                <a:gdLst>
                  <a:gd name="T0" fmla="*/ 21 w 21"/>
                  <a:gd name="T1" fmla="*/ 11 h 23"/>
                  <a:gd name="T2" fmla="*/ 21 w 21"/>
                  <a:gd name="T3" fmla="*/ 9 h 23"/>
                  <a:gd name="T4" fmla="*/ 19 w 21"/>
                  <a:gd name="T5" fmla="*/ 8 h 23"/>
                  <a:gd name="T6" fmla="*/ 19 w 21"/>
                  <a:gd name="T7" fmla="*/ 7 h 23"/>
                  <a:gd name="T8" fmla="*/ 19 w 21"/>
                  <a:gd name="T9" fmla="*/ 5 h 23"/>
                  <a:gd name="T10" fmla="*/ 18 w 21"/>
                  <a:gd name="T11" fmla="*/ 4 h 23"/>
                  <a:gd name="T12" fmla="*/ 16 w 21"/>
                  <a:gd name="T13" fmla="*/ 4 h 23"/>
                  <a:gd name="T14" fmla="*/ 15 w 21"/>
                  <a:gd name="T15" fmla="*/ 3 h 23"/>
                  <a:gd name="T16" fmla="*/ 15 w 21"/>
                  <a:gd name="T17" fmla="*/ 1 h 23"/>
                  <a:gd name="T18" fmla="*/ 14 w 21"/>
                  <a:gd name="T19" fmla="*/ 1 h 23"/>
                  <a:gd name="T20" fmla="*/ 12 w 21"/>
                  <a:gd name="T21" fmla="*/ 2 h 23"/>
                  <a:gd name="T22" fmla="*/ 11 w 21"/>
                  <a:gd name="T23" fmla="*/ 2 h 23"/>
                  <a:gd name="T24" fmla="*/ 10 w 21"/>
                  <a:gd name="T25" fmla="*/ 0 h 23"/>
                  <a:gd name="T26" fmla="*/ 8 w 21"/>
                  <a:gd name="T27" fmla="*/ 2 h 23"/>
                  <a:gd name="T28" fmla="*/ 7 w 21"/>
                  <a:gd name="T29" fmla="*/ 2 h 23"/>
                  <a:gd name="T30" fmla="*/ 5 w 21"/>
                  <a:gd name="T31" fmla="*/ 2 h 23"/>
                  <a:gd name="T32" fmla="*/ 4 w 21"/>
                  <a:gd name="T33" fmla="*/ 2 h 23"/>
                  <a:gd name="T34" fmla="*/ 4 w 21"/>
                  <a:gd name="T35" fmla="*/ 4 h 23"/>
                  <a:gd name="T36" fmla="*/ 3 w 21"/>
                  <a:gd name="T37" fmla="*/ 5 h 23"/>
                  <a:gd name="T38" fmla="*/ 1 w 21"/>
                  <a:gd name="T39" fmla="*/ 6 h 23"/>
                  <a:gd name="T40" fmla="*/ 1 w 21"/>
                  <a:gd name="T41" fmla="*/ 7 h 23"/>
                  <a:gd name="T42" fmla="*/ 1 w 21"/>
                  <a:gd name="T43" fmla="*/ 9 h 23"/>
                  <a:gd name="T44" fmla="*/ 1 w 21"/>
                  <a:gd name="T45" fmla="*/ 10 h 23"/>
                  <a:gd name="T46" fmla="*/ 0 w 21"/>
                  <a:gd name="T47" fmla="*/ 11 h 23"/>
                  <a:gd name="T48" fmla="*/ 0 w 21"/>
                  <a:gd name="T49" fmla="*/ 12 h 23"/>
                  <a:gd name="T50" fmla="*/ 1 w 21"/>
                  <a:gd name="T51" fmla="*/ 14 h 23"/>
                  <a:gd name="T52" fmla="*/ 1 w 21"/>
                  <a:gd name="T53" fmla="*/ 15 h 23"/>
                  <a:gd name="T54" fmla="*/ 1 w 21"/>
                  <a:gd name="T55" fmla="*/ 17 h 23"/>
                  <a:gd name="T56" fmla="*/ 2 w 21"/>
                  <a:gd name="T57" fmla="*/ 18 h 23"/>
                  <a:gd name="T58" fmla="*/ 4 w 21"/>
                  <a:gd name="T59" fmla="*/ 18 h 23"/>
                  <a:gd name="T60" fmla="*/ 4 w 21"/>
                  <a:gd name="T61" fmla="*/ 19 h 23"/>
                  <a:gd name="T62" fmla="*/ 5 w 21"/>
                  <a:gd name="T63" fmla="*/ 21 h 23"/>
                  <a:gd name="T64" fmla="*/ 6 w 21"/>
                  <a:gd name="T65" fmla="*/ 22 h 23"/>
                  <a:gd name="T66" fmla="*/ 8 w 21"/>
                  <a:gd name="T67" fmla="*/ 21 h 23"/>
                  <a:gd name="T68" fmla="*/ 9 w 21"/>
                  <a:gd name="T69" fmla="*/ 21 h 23"/>
                  <a:gd name="T70" fmla="*/ 10 w 21"/>
                  <a:gd name="T71" fmla="*/ 23 h 23"/>
                  <a:gd name="T72" fmla="*/ 11 w 21"/>
                  <a:gd name="T73" fmla="*/ 21 h 23"/>
                  <a:gd name="T74" fmla="*/ 12 w 21"/>
                  <a:gd name="T75" fmla="*/ 21 h 23"/>
                  <a:gd name="T76" fmla="*/ 14 w 21"/>
                  <a:gd name="T77" fmla="*/ 22 h 23"/>
                  <a:gd name="T78" fmla="*/ 15 w 21"/>
                  <a:gd name="T79" fmla="*/ 21 h 23"/>
                  <a:gd name="T80" fmla="*/ 16 w 21"/>
                  <a:gd name="T81" fmla="*/ 19 h 23"/>
                  <a:gd name="T82" fmla="*/ 17 w 21"/>
                  <a:gd name="T83" fmla="*/ 19 h 23"/>
                  <a:gd name="T84" fmla="*/ 19 w 21"/>
                  <a:gd name="T85" fmla="*/ 18 h 23"/>
                  <a:gd name="T86" fmla="*/ 20 w 21"/>
                  <a:gd name="T87" fmla="*/ 17 h 23"/>
                  <a:gd name="T88" fmla="*/ 19 w 21"/>
                  <a:gd name="T89" fmla="*/ 15 h 23"/>
                  <a:gd name="T90" fmla="*/ 19 w 21"/>
                  <a:gd name="T91" fmla="*/ 14 h 23"/>
                  <a:gd name="T92" fmla="*/ 21 w 21"/>
                  <a:gd name="T93" fmla="*/ 13 h 23"/>
                  <a:gd name="T94" fmla="*/ 19 w 21"/>
                  <a:gd name="T95" fmla="*/ 11 h 23"/>
                  <a:gd name="T96" fmla="*/ 17 w 21"/>
                  <a:gd name="T97" fmla="*/ 5 h 23"/>
                  <a:gd name="T98" fmla="*/ 8 w 21"/>
                  <a:gd name="T99" fmla="*/ 11 h 23"/>
                  <a:gd name="T100" fmla="*/ 10 w 21"/>
                  <a:gd name="T101" fmla="*/ 14 h 23"/>
                  <a:gd name="T102" fmla="*/ 11 w 21"/>
                  <a:gd name="T103" fmla="*/ 7 h 23"/>
                  <a:gd name="T104" fmla="*/ 10 w 21"/>
                  <a:gd name="T105" fmla="*/ 2 h 23"/>
                  <a:gd name="T106" fmla="*/ 4 w 21"/>
                  <a:gd name="T107" fmla="*/ 5 h 23"/>
                  <a:gd name="T108" fmla="*/ 7 w 21"/>
                  <a:gd name="T109" fmla="*/ 8 h 23"/>
                  <a:gd name="T110" fmla="*/ 4 w 21"/>
                  <a:gd name="T111" fmla="*/ 5 h 23"/>
                  <a:gd name="T112" fmla="*/ 7 w 21"/>
                  <a:gd name="T113" fmla="*/ 14 h 23"/>
                  <a:gd name="T114" fmla="*/ 4 w 21"/>
                  <a:gd name="T115" fmla="*/ 18 h 23"/>
                  <a:gd name="T116" fmla="*/ 10 w 21"/>
                  <a:gd name="T117" fmla="*/ 20 h 23"/>
                  <a:gd name="T118" fmla="*/ 11 w 21"/>
                  <a:gd name="T119" fmla="*/ 16 h 23"/>
                  <a:gd name="T120" fmla="*/ 11 w 21"/>
                  <a:gd name="T121" fmla="*/ 20 h 23"/>
                  <a:gd name="T122" fmla="*/ 15 w 21"/>
                  <a:gd name="T123" fmla="*/ 1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1" h="23">
                    <a:moveTo>
                      <a:pt x="20" y="12"/>
                    </a:moveTo>
                    <a:cubicBezTo>
                      <a:pt x="21" y="11"/>
                      <a:pt x="21" y="11"/>
                      <a:pt x="21" y="11"/>
                    </a:cubicBezTo>
                    <a:cubicBezTo>
                      <a:pt x="21" y="11"/>
                      <a:pt x="21" y="11"/>
                      <a:pt x="21" y="11"/>
                    </a:cubicBezTo>
                    <a:cubicBezTo>
                      <a:pt x="20" y="10"/>
                      <a:pt x="20" y="10"/>
                      <a:pt x="20" y="10"/>
                    </a:cubicBezTo>
                    <a:cubicBezTo>
                      <a:pt x="20" y="10"/>
                      <a:pt x="20" y="10"/>
                      <a:pt x="20" y="10"/>
                    </a:cubicBezTo>
                    <a:cubicBezTo>
                      <a:pt x="21" y="9"/>
                      <a:pt x="21" y="9"/>
                      <a:pt x="21" y="9"/>
                    </a:cubicBezTo>
                    <a:cubicBezTo>
                      <a:pt x="21" y="9"/>
                      <a:pt x="21" y="9"/>
                      <a:pt x="21" y="9"/>
                    </a:cubicBezTo>
                    <a:cubicBezTo>
                      <a:pt x="19" y="9"/>
                      <a:pt x="19" y="9"/>
                      <a:pt x="19" y="9"/>
                    </a:cubicBezTo>
                    <a:cubicBezTo>
                      <a:pt x="19" y="9"/>
                      <a:pt x="19" y="8"/>
                      <a:pt x="19" y="8"/>
                    </a:cubicBezTo>
                    <a:cubicBezTo>
                      <a:pt x="20" y="7"/>
                      <a:pt x="20" y="7"/>
                      <a:pt x="20" y="7"/>
                    </a:cubicBezTo>
                    <a:cubicBezTo>
                      <a:pt x="20" y="7"/>
                      <a:pt x="20" y="7"/>
                      <a:pt x="20" y="7"/>
                    </a:cubicBezTo>
                    <a:cubicBezTo>
                      <a:pt x="19" y="7"/>
                      <a:pt x="19" y="7"/>
                      <a:pt x="19" y="7"/>
                    </a:cubicBezTo>
                    <a:cubicBezTo>
                      <a:pt x="19" y="7"/>
                      <a:pt x="18" y="7"/>
                      <a:pt x="18" y="7"/>
                    </a:cubicBezTo>
                    <a:cubicBezTo>
                      <a:pt x="19" y="6"/>
                      <a:pt x="19" y="6"/>
                      <a:pt x="19" y="6"/>
                    </a:cubicBezTo>
                    <a:cubicBezTo>
                      <a:pt x="19" y="5"/>
                      <a:pt x="19" y="5"/>
                      <a:pt x="19" y="5"/>
                    </a:cubicBezTo>
                    <a:cubicBezTo>
                      <a:pt x="18" y="6"/>
                      <a:pt x="18" y="6"/>
                      <a:pt x="18" y="6"/>
                    </a:cubicBezTo>
                    <a:cubicBezTo>
                      <a:pt x="18" y="5"/>
                      <a:pt x="18" y="5"/>
                      <a:pt x="17" y="5"/>
                    </a:cubicBezTo>
                    <a:cubicBezTo>
                      <a:pt x="18" y="4"/>
                      <a:pt x="18" y="4"/>
                      <a:pt x="18" y="4"/>
                    </a:cubicBezTo>
                    <a:cubicBezTo>
                      <a:pt x="18" y="4"/>
                      <a:pt x="18" y="4"/>
                      <a:pt x="18" y="3"/>
                    </a:cubicBezTo>
                    <a:cubicBezTo>
                      <a:pt x="17" y="4"/>
                      <a:pt x="17" y="4"/>
                      <a:pt x="17" y="4"/>
                    </a:cubicBezTo>
                    <a:cubicBezTo>
                      <a:pt x="17" y="4"/>
                      <a:pt x="16" y="4"/>
                      <a:pt x="16" y="4"/>
                    </a:cubicBezTo>
                    <a:cubicBezTo>
                      <a:pt x="17" y="3"/>
                      <a:pt x="17" y="3"/>
                      <a:pt x="17" y="3"/>
                    </a:cubicBezTo>
                    <a:cubicBezTo>
                      <a:pt x="17" y="2"/>
                      <a:pt x="16" y="2"/>
                      <a:pt x="16" y="2"/>
                    </a:cubicBezTo>
                    <a:cubicBezTo>
                      <a:pt x="15" y="3"/>
                      <a:pt x="15" y="3"/>
                      <a:pt x="15" y="3"/>
                    </a:cubicBezTo>
                    <a:cubicBezTo>
                      <a:pt x="15" y="3"/>
                      <a:pt x="15" y="3"/>
                      <a:pt x="15" y="3"/>
                    </a:cubicBezTo>
                    <a:cubicBezTo>
                      <a:pt x="15" y="2"/>
                      <a:pt x="15" y="2"/>
                      <a:pt x="15" y="2"/>
                    </a:cubicBezTo>
                    <a:cubicBezTo>
                      <a:pt x="15" y="1"/>
                      <a:pt x="15" y="1"/>
                      <a:pt x="15" y="1"/>
                    </a:cubicBezTo>
                    <a:cubicBezTo>
                      <a:pt x="14" y="2"/>
                      <a:pt x="14" y="2"/>
                      <a:pt x="14" y="2"/>
                    </a:cubicBezTo>
                    <a:cubicBezTo>
                      <a:pt x="14" y="2"/>
                      <a:pt x="13" y="2"/>
                      <a:pt x="13" y="2"/>
                    </a:cubicBezTo>
                    <a:cubicBezTo>
                      <a:pt x="14" y="1"/>
                      <a:pt x="14" y="1"/>
                      <a:pt x="14" y="1"/>
                    </a:cubicBezTo>
                    <a:cubicBezTo>
                      <a:pt x="13" y="1"/>
                      <a:pt x="13" y="1"/>
                      <a:pt x="13" y="1"/>
                    </a:cubicBezTo>
                    <a:cubicBezTo>
                      <a:pt x="12" y="2"/>
                      <a:pt x="12" y="2"/>
                      <a:pt x="12" y="2"/>
                    </a:cubicBezTo>
                    <a:cubicBezTo>
                      <a:pt x="12" y="2"/>
                      <a:pt x="12" y="2"/>
                      <a:pt x="12" y="2"/>
                    </a:cubicBezTo>
                    <a:cubicBezTo>
                      <a:pt x="12" y="0"/>
                      <a:pt x="12" y="0"/>
                      <a:pt x="12" y="0"/>
                    </a:cubicBezTo>
                    <a:cubicBezTo>
                      <a:pt x="11" y="0"/>
                      <a:pt x="11" y="0"/>
                      <a:pt x="11" y="0"/>
                    </a:cubicBezTo>
                    <a:cubicBezTo>
                      <a:pt x="11" y="2"/>
                      <a:pt x="11" y="2"/>
                      <a:pt x="11" y="2"/>
                    </a:cubicBezTo>
                    <a:cubicBezTo>
                      <a:pt x="10" y="2"/>
                      <a:pt x="10" y="2"/>
                      <a:pt x="10" y="2"/>
                    </a:cubicBezTo>
                    <a:cubicBezTo>
                      <a:pt x="10" y="2"/>
                      <a:pt x="10" y="2"/>
                      <a:pt x="10" y="2"/>
                    </a:cubicBezTo>
                    <a:cubicBezTo>
                      <a:pt x="10" y="0"/>
                      <a:pt x="10" y="0"/>
                      <a:pt x="10" y="0"/>
                    </a:cubicBezTo>
                    <a:cubicBezTo>
                      <a:pt x="9" y="0"/>
                      <a:pt x="9" y="0"/>
                      <a:pt x="9" y="0"/>
                    </a:cubicBezTo>
                    <a:cubicBezTo>
                      <a:pt x="9" y="2"/>
                      <a:pt x="9" y="2"/>
                      <a:pt x="9" y="2"/>
                    </a:cubicBezTo>
                    <a:cubicBezTo>
                      <a:pt x="9" y="2"/>
                      <a:pt x="8" y="2"/>
                      <a:pt x="8" y="2"/>
                    </a:cubicBezTo>
                    <a:cubicBezTo>
                      <a:pt x="8" y="1"/>
                      <a:pt x="8" y="1"/>
                      <a:pt x="8" y="1"/>
                    </a:cubicBezTo>
                    <a:cubicBezTo>
                      <a:pt x="8" y="1"/>
                      <a:pt x="7" y="1"/>
                      <a:pt x="7" y="1"/>
                    </a:cubicBezTo>
                    <a:cubicBezTo>
                      <a:pt x="7" y="2"/>
                      <a:pt x="7" y="2"/>
                      <a:pt x="7" y="2"/>
                    </a:cubicBezTo>
                    <a:cubicBezTo>
                      <a:pt x="7" y="2"/>
                      <a:pt x="7" y="2"/>
                      <a:pt x="7" y="2"/>
                    </a:cubicBezTo>
                    <a:cubicBezTo>
                      <a:pt x="6" y="1"/>
                      <a:pt x="6" y="1"/>
                      <a:pt x="6" y="1"/>
                    </a:cubicBezTo>
                    <a:cubicBezTo>
                      <a:pt x="6" y="1"/>
                      <a:pt x="5" y="1"/>
                      <a:pt x="5" y="2"/>
                    </a:cubicBezTo>
                    <a:cubicBezTo>
                      <a:pt x="6" y="3"/>
                      <a:pt x="6" y="3"/>
                      <a:pt x="6" y="3"/>
                    </a:cubicBezTo>
                    <a:cubicBezTo>
                      <a:pt x="6" y="3"/>
                      <a:pt x="5" y="3"/>
                      <a:pt x="5" y="3"/>
                    </a:cubicBezTo>
                    <a:cubicBezTo>
                      <a:pt x="4" y="2"/>
                      <a:pt x="4" y="2"/>
                      <a:pt x="4" y="2"/>
                    </a:cubicBezTo>
                    <a:cubicBezTo>
                      <a:pt x="4" y="2"/>
                      <a:pt x="4" y="2"/>
                      <a:pt x="4" y="3"/>
                    </a:cubicBezTo>
                    <a:cubicBezTo>
                      <a:pt x="4" y="4"/>
                      <a:pt x="4" y="4"/>
                      <a:pt x="4" y="4"/>
                    </a:cubicBezTo>
                    <a:cubicBezTo>
                      <a:pt x="4" y="4"/>
                      <a:pt x="4" y="4"/>
                      <a:pt x="4" y="4"/>
                    </a:cubicBezTo>
                    <a:cubicBezTo>
                      <a:pt x="3" y="3"/>
                      <a:pt x="3" y="3"/>
                      <a:pt x="3" y="3"/>
                    </a:cubicBezTo>
                    <a:cubicBezTo>
                      <a:pt x="3" y="4"/>
                      <a:pt x="2" y="4"/>
                      <a:pt x="2" y="4"/>
                    </a:cubicBezTo>
                    <a:cubicBezTo>
                      <a:pt x="3" y="5"/>
                      <a:pt x="3" y="5"/>
                      <a:pt x="3" y="5"/>
                    </a:cubicBezTo>
                    <a:cubicBezTo>
                      <a:pt x="3" y="5"/>
                      <a:pt x="3" y="5"/>
                      <a:pt x="3" y="6"/>
                    </a:cubicBezTo>
                    <a:cubicBezTo>
                      <a:pt x="2" y="5"/>
                      <a:pt x="2" y="5"/>
                      <a:pt x="2" y="5"/>
                    </a:cubicBezTo>
                    <a:cubicBezTo>
                      <a:pt x="1" y="5"/>
                      <a:pt x="1" y="5"/>
                      <a:pt x="1" y="6"/>
                    </a:cubicBezTo>
                    <a:cubicBezTo>
                      <a:pt x="2" y="6"/>
                      <a:pt x="2" y="6"/>
                      <a:pt x="2" y="6"/>
                    </a:cubicBezTo>
                    <a:cubicBezTo>
                      <a:pt x="2" y="7"/>
                      <a:pt x="2" y="7"/>
                      <a:pt x="2" y="7"/>
                    </a:cubicBezTo>
                    <a:cubicBezTo>
                      <a:pt x="1" y="7"/>
                      <a:pt x="1" y="7"/>
                      <a:pt x="1" y="7"/>
                    </a:cubicBezTo>
                    <a:cubicBezTo>
                      <a:pt x="0" y="7"/>
                      <a:pt x="0" y="7"/>
                      <a:pt x="0" y="7"/>
                    </a:cubicBezTo>
                    <a:cubicBezTo>
                      <a:pt x="1" y="8"/>
                      <a:pt x="1" y="8"/>
                      <a:pt x="1" y="8"/>
                    </a:cubicBezTo>
                    <a:cubicBezTo>
                      <a:pt x="1" y="8"/>
                      <a:pt x="1" y="8"/>
                      <a:pt x="1" y="9"/>
                    </a:cubicBezTo>
                    <a:cubicBezTo>
                      <a:pt x="0" y="8"/>
                      <a:pt x="0" y="8"/>
                      <a:pt x="0" y="8"/>
                    </a:cubicBezTo>
                    <a:cubicBezTo>
                      <a:pt x="0" y="9"/>
                      <a:pt x="0" y="9"/>
                      <a:pt x="0" y="9"/>
                    </a:cubicBezTo>
                    <a:cubicBezTo>
                      <a:pt x="1" y="10"/>
                      <a:pt x="1" y="10"/>
                      <a:pt x="1" y="10"/>
                    </a:cubicBezTo>
                    <a:cubicBezTo>
                      <a:pt x="1" y="10"/>
                      <a:pt x="1" y="10"/>
                      <a:pt x="1" y="10"/>
                    </a:cubicBezTo>
                    <a:cubicBezTo>
                      <a:pt x="0" y="10"/>
                      <a:pt x="0" y="10"/>
                      <a:pt x="0" y="10"/>
                    </a:cubicBezTo>
                    <a:cubicBezTo>
                      <a:pt x="0" y="11"/>
                      <a:pt x="0" y="11"/>
                      <a:pt x="0" y="11"/>
                    </a:cubicBezTo>
                    <a:cubicBezTo>
                      <a:pt x="1" y="12"/>
                      <a:pt x="1" y="12"/>
                      <a:pt x="1" y="12"/>
                    </a:cubicBezTo>
                    <a:cubicBezTo>
                      <a:pt x="1" y="12"/>
                      <a:pt x="1" y="12"/>
                      <a:pt x="1" y="12"/>
                    </a:cubicBezTo>
                    <a:cubicBezTo>
                      <a:pt x="0" y="12"/>
                      <a:pt x="0" y="12"/>
                      <a:pt x="0" y="12"/>
                    </a:cubicBezTo>
                    <a:cubicBezTo>
                      <a:pt x="0" y="13"/>
                      <a:pt x="0" y="13"/>
                      <a:pt x="0" y="13"/>
                    </a:cubicBezTo>
                    <a:cubicBezTo>
                      <a:pt x="1" y="13"/>
                      <a:pt x="1" y="13"/>
                      <a:pt x="1" y="13"/>
                    </a:cubicBezTo>
                    <a:cubicBezTo>
                      <a:pt x="1" y="14"/>
                      <a:pt x="1" y="14"/>
                      <a:pt x="1" y="14"/>
                    </a:cubicBezTo>
                    <a:cubicBezTo>
                      <a:pt x="0" y="14"/>
                      <a:pt x="0" y="14"/>
                      <a:pt x="0" y="14"/>
                    </a:cubicBezTo>
                    <a:cubicBezTo>
                      <a:pt x="0" y="15"/>
                      <a:pt x="0" y="15"/>
                      <a:pt x="0" y="15"/>
                    </a:cubicBezTo>
                    <a:cubicBezTo>
                      <a:pt x="1" y="15"/>
                      <a:pt x="1" y="15"/>
                      <a:pt x="1" y="15"/>
                    </a:cubicBezTo>
                    <a:cubicBezTo>
                      <a:pt x="2" y="15"/>
                      <a:pt x="2" y="15"/>
                      <a:pt x="2" y="16"/>
                    </a:cubicBezTo>
                    <a:cubicBezTo>
                      <a:pt x="1" y="16"/>
                      <a:pt x="1" y="16"/>
                      <a:pt x="1" y="16"/>
                    </a:cubicBezTo>
                    <a:cubicBezTo>
                      <a:pt x="1" y="17"/>
                      <a:pt x="1" y="17"/>
                      <a:pt x="1" y="17"/>
                    </a:cubicBezTo>
                    <a:cubicBezTo>
                      <a:pt x="2" y="17"/>
                      <a:pt x="2" y="17"/>
                      <a:pt x="2" y="17"/>
                    </a:cubicBezTo>
                    <a:cubicBezTo>
                      <a:pt x="2" y="17"/>
                      <a:pt x="2" y="17"/>
                      <a:pt x="3" y="17"/>
                    </a:cubicBezTo>
                    <a:cubicBezTo>
                      <a:pt x="2" y="18"/>
                      <a:pt x="2" y="18"/>
                      <a:pt x="2" y="18"/>
                    </a:cubicBezTo>
                    <a:cubicBezTo>
                      <a:pt x="2" y="18"/>
                      <a:pt x="2" y="19"/>
                      <a:pt x="2" y="19"/>
                    </a:cubicBezTo>
                    <a:cubicBezTo>
                      <a:pt x="3" y="18"/>
                      <a:pt x="3" y="18"/>
                      <a:pt x="3" y="18"/>
                    </a:cubicBezTo>
                    <a:cubicBezTo>
                      <a:pt x="3" y="18"/>
                      <a:pt x="3" y="18"/>
                      <a:pt x="4" y="18"/>
                    </a:cubicBezTo>
                    <a:cubicBezTo>
                      <a:pt x="3" y="20"/>
                      <a:pt x="3" y="20"/>
                      <a:pt x="3" y="20"/>
                    </a:cubicBezTo>
                    <a:cubicBezTo>
                      <a:pt x="3" y="20"/>
                      <a:pt x="3" y="20"/>
                      <a:pt x="3" y="20"/>
                    </a:cubicBezTo>
                    <a:cubicBezTo>
                      <a:pt x="4" y="19"/>
                      <a:pt x="4" y="19"/>
                      <a:pt x="4" y="19"/>
                    </a:cubicBezTo>
                    <a:cubicBezTo>
                      <a:pt x="5" y="19"/>
                      <a:pt x="5" y="19"/>
                      <a:pt x="5" y="20"/>
                    </a:cubicBezTo>
                    <a:cubicBezTo>
                      <a:pt x="4" y="21"/>
                      <a:pt x="4" y="21"/>
                      <a:pt x="4" y="21"/>
                    </a:cubicBezTo>
                    <a:cubicBezTo>
                      <a:pt x="5" y="21"/>
                      <a:pt x="5" y="21"/>
                      <a:pt x="5" y="21"/>
                    </a:cubicBezTo>
                    <a:cubicBezTo>
                      <a:pt x="6" y="20"/>
                      <a:pt x="6" y="20"/>
                      <a:pt x="6" y="20"/>
                    </a:cubicBezTo>
                    <a:cubicBezTo>
                      <a:pt x="6" y="20"/>
                      <a:pt x="6" y="20"/>
                      <a:pt x="6" y="20"/>
                    </a:cubicBezTo>
                    <a:cubicBezTo>
                      <a:pt x="6" y="22"/>
                      <a:pt x="6" y="22"/>
                      <a:pt x="6" y="22"/>
                    </a:cubicBezTo>
                    <a:cubicBezTo>
                      <a:pt x="6" y="22"/>
                      <a:pt x="7" y="22"/>
                      <a:pt x="7" y="22"/>
                    </a:cubicBezTo>
                    <a:cubicBezTo>
                      <a:pt x="7" y="21"/>
                      <a:pt x="7" y="21"/>
                      <a:pt x="7" y="21"/>
                    </a:cubicBezTo>
                    <a:cubicBezTo>
                      <a:pt x="8" y="21"/>
                      <a:pt x="8" y="21"/>
                      <a:pt x="8" y="21"/>
                    </a:cubicBezTo>
                    <a:cubicBezTo>
                      <a:pt x="8" y="22"/>
                      <a:pt x="8" y="22"/>
                      <a:pt x="8" y="22"/>
                    </a:cubicBezTo>
                    <a:cubicBezTo>
                      <a:pt x="8" y="22"/>
                      <a:pt x="8" y="23"/>
                      <a:pt x="9" y="23"/>
                    </a:cubicBezTo>
                    <a:cubicBezTo>
                      <a:pt x="9" y="21"/>
                      <a:pt x="9" y="21"/>
                      <a:pt x="9" y="21"/>
                    </a:cubicBezTo>
                    <a:cubicBezTo>
                      <a:pt x="9" y="21"/>
                      <a:pt x="9" y="21"/>
                      <a:pt x="10" y="21"/>
                    </a:cubicBezTo>
                    <a:cubicBezTo>
                      <a:pt x="10" y="23"/>
                      <a:pt x="10" y="23"/>
                      <a:pt x="10" y="23"/>
                    </a:cubicBezTo>
                    <a:cubicBezTo>
                      <a:pt x="10" y="23"/>
                      <a:pt x="10" y="23"/>
                      <a:pt x="10" y="23"/>
                    </a:cubicBezTo>
                    <a:cubicBezTo>
                      <a:pt x="10" y="23"/>
                      <a:pt x="11" y="23"/>
                      <a:pt x="11" y="23"/>
                    </a:cubicBezTo>
                    <a:cubicBezTo>
                      <a:pt x="11" y="21"/>
                      <a:pt x="11" y="21"/>
                      <a:pt x="11" y="21"/>
                    </a:cubicBezTo>
                    <a:cubicBezTo>
                      <a:pt x="11" y="21"/>
                      <a:pt x="11" y="21"/>
                      <a:pt x="11" y="21"/>
                    </a:cubicBezTo>
                    <a:cubicBezTo>
                      <a:pt x="12" y="23"/>
                      <a:pt x="12" y="23"/>
                      <a:pt x="12" y="23"/>
                    </a:cubicBezTo>
                    <a:cubicBezTo>
                      <a:pt x="12" y="23"/>
                      <a:pt x="12" y="22"/>
                      <a:pt x="13" y="22"/>
                    </a:cubicBezTo>
                    <a:cubicBezTo>
                      <a:pt x="12" y="21"/>
                      <a:pt x="12" y="21"/>
                      <a:pt x="12" y="21"/>
                    </a:cubicBezTo>
                    <a:cubicBezTo>
                      <a:pt x="13" y="21"/>
                      <a:pt x="13" y="21"/>
                      <a:pt x="13" y="21"/>
                    </a:cubicBezTo>
                    <a:cubicBezTo>
                      <a:pt x="14" y="22"/>
                      <a:pt x="14" y="22"/>
                      <a:pt x="14" y="22"/>
                    </a:cubicBezTo>
                    <a:cubicBezTo>
                      <a:pt x="14" y="22"/>
                      <a:pt x="14" y="22"/>
                      <a:pt x="14" y="22"/>
                    </a:cubicBezTo>
                    <a:cubicBezTo>
                      <a:pt x="14" y="20"/>
                      <a:pt x="14" y="20"/>
                      <a:pt x="14" y="20"/>
                    </a:cubicBezTo>
                    <a:cubicBezTo>
                      <a:pt x="14" y="20"/>
                      <a:pt x="14" y="20"/>
                      <a:pt x="15" y="20"/>
                    </a:cubicBezTo>
                    <a:cubicBezTo>
                      <a:pt x="15" y="21"/>
                      <a:pt x="15" y="21"/>
                      <a:pt x="15" y="21"/>
                    </a:cubicBezTo>
                    <a:cubicBezTo>
                      <a:pt x="16" y="21"/>
                      <a:pt x="16" y="21"/>
                      <a:pt x="16" y="21"/>
                    </a:cubicBezTo>
                    <a:cubicBezTo>
                      <a:pt x="16" y="20"/>
                      <a:pt x="16" y="20"/>
                      <a:pt x="16" y="20"/>
                    </a:cubicBezTo>
                    <a:cubicBezTo>
                      <a:pt x="16" y="19"/>
                      <a:pt x="16" y="19"/>
                      <a:pt x="16" y="19"/>
                    </a:cubicBezTo>
                    <a:cubicBezTo>
                      <a:pt x="17" y="20"/>
                      <a:pt x="17" y="20"/>
                      <a:pt x="17" y="20"/>
                    </a:cubicBezTo>
                    <a:cubicBezTo>
                      <a:pt x="17" y="20"/>
                      <a:pt x="17" y="20"/>
                      <a:pt x="18" y="20"/>
                    </a:cubicBezTo>
                    <a:cubicBezTo>
                      <a:pt x="17" y="19"/>
                      <a:pt x="17" y="19"/>
                      <a:pt x="17" y="19"/>
                    </a:cubicBezTo>
                    <a:cubicBezTo>
                      <a:pt x="17" y="18"/>
                      <a:pt x="17" y="18"/>
                      <a:pt x="17" y="18"/>
                    </a:cubicBezTo>
                    <a:cubicBezTo>
                      <a:pt x="18" y="19"/>
                      <a:pt x="18" y="19"/>
                      <a:pt x="18" y="19"/>
                    </a:cubicBezTo>
                    <a:cubicBezTo>
                      <a:pt x="19" y="19"/>
                      <a:pt x="19" y="18"/>
                      <a:pt x="19" y="18"/>
                    </a:cubicBezTo>
                    <a:cubicBezTo>
                      <a:pt x="18" y="17"/>
                      <a:pt x="18" y="17"/>
                      <a:pt x="18" y="17"/>
                    </a:cubicBezTo>
                    <a:cubicBezTo>
                      <a:pt x="18" y="17"/>
                      <a:pt x="18" y="17"/>
                      <a:pt x="18" y="17"/>
                    </a:cubicBezTo>
                    <a:cubicBezTo>
                      <a:pt x="20" y="17"/>
                      <a:pt x="20" y="17"/>
                      <a:pt x="20" y="17"/>
                    </a:cubicBezTo>
                    <a:cubicBezTo>
                      <a:pt x="20" y="17"/>
                      <a:pt x="20" y="17"/>
                      <a:pt x="20" y="16"/>
                    </a:cubicBezTo>
                    <a:cubicBezTo>
                      <a:pt x="19" y="16"/>
                      <a:pt x="19" y="16"/>
                      <a:pt x="19" y="16"/>
                    </a:cubicBezTo>
                    <a:cubicBezTo>
                      <a:pt x="19" y="15"/>
                      <a:pt x="19" y="15"/>
                      <a:pt x="19" y="15"/>
                    </a:cubicBezTo>
                    <a:cubicBezTo>
                      <a:pt x="20" y="15"/>
                      <a:pt x="20" y="15"/>
                      <a:pt x="20" y="15"/>
                    </a:cubicBezTo>
                    <a:cubicBezTo>
                      <a:pt x="20" y="15"/>
                      <a:pt x="21" y="15"/>
                      <a:pt x="21" y="15"/>
                    </a:cubicBezTo>
                    <a:cubicBezTo>
                      <a:pt x="19" y="14"/>
                      <a:pt x="19" y="14"/>
                      <a:pt x="19" y="14"/>
                    </a:cubicBezTo>
                    <a:cubicBezTo>
                      <a:pt x="19" y="14"/>
                      <a:pt x="19" y="14"/>
                      <a:pt x="20" y="13"/>
                    </a:cubicBezTo>
                    <a:cubicBezTo>
                      <a:pt x="21" y="13"/>
                      <a:pt x="21" y="13"/>
                      <a:pt x="21" y="13"/>
                    </a:cubicBezTo>
                    <a:cubicBezTo>
                      <a:pt x="21" y="13"/>
                      <a:pt x="21" y="13"/>
                      <a:pt x="21" y="13"/>
                    </a:cubicBezTo>
                    <a:cubicBezTo>
                      <a:pt x="20" y="12"/>
                      <a:pt x="20" y="12"/>
                      <a:pt x="20" y="12"/>
                    </a:cubicBezTo>
                    <a:cubicBezTo>
                      <a:pt x="20" y="12"/>
                      <a:pt x="20" y="12"/>
                      <a:pt x="20" y="12"/>
                    </a:cubicBezTo>
                    <a:close/>
                    <a:moveTo>
                      <a:pt x="19" y="11"/>
                    </a:moveTo>
                    <a:cubicBezTo>
                      <a:pt x="15" y="11"/>
                      <a:pt x="15" y="11"/>
                      <a:pt x="15" y="11"/>
                    </a:cubicBezTo>
                    <a:cubicBezTo>
                      <a:pt x="14" y="10"/>
                      <a:pt x="14" y="9"/>
                      <a:pt x="14" y="8"/>
                    </a:cubicBezTo>
                    <a:cubicBezTo>
                      <a:pt x="17" y="5"/>
                      <a:pt x="17" y="5"/>
                      <a:pt x="17" y="5"/>
                    </a:cubicBezTo>
                    <a:cubicBezTo>
                      <a:pt x="18" y="7"/>
                      <a:pt x="19" y="9"/>
                      <a:pt x="19" y="11"/>
                    </a:cubicBezTo>
                    <a:close/>
                    <a:moveTo>
                      <a:pt x="10" y="14"/>
                    </a:moveTo>
                    <a:cubicBezTo>
                      <a:pt x="9" y="14"/>
                      <a:pt x="8" y="13"/>
                      <a:pt x="8" y="11"/>
                    </a:cubicBezTo>
                    <a:cubicBezTo>
                      <a:pt x="8" y="10"/>
                      <a:pt x="9" y="9"/>
                      <a:pt x="10" y="9"/>
                    </a:cubicBezTo>
                    <a:cubicBezTo>
                      <a:pt x="12" y="9"/>
                      <a:pt x="13" y="10"/>
                      <a:pt x="13" y="11"/>
                    </a:cubicBezTo>
                    <a:cubicBezTo>
                      <a:pt x="13" y="13"/>
                      <a:pt x="12" y="14"/>
                      <a:pt x="10" y="14"/>
                    </a:cubicBezTo>
                    <a:close/>
                    <a:moveTo>
                      <a:pt x="16" y="5"/>
                    </a:moveTo>
                    <a:cubicBezTo>
                      <a:pt x="13" y="8"/>
                      <a:pt x="13" y="8"/>
                      <a:pt x="13" y="8"/>
                    </a:cubicBezTo>
                    <a:cubicBezTo>
                      <a:pt x="12" y="7"/>
                      <a:pt x="12" y="7"/>
                      <a:pt x="11" y="7"/>
                    </a:cubicBezTo>
                    <a:cubicBezTo>
                      <a:pt x="11" y="2"/>
                      <a:pt x="11" y="2"/>
                      <a:pt x="11" y="2"/>
                    </a:cubicBezTo>
                    <a:cubicBezTo>
                      <a:pt x="13" y="3"/>
                      <a:pt x="15" y="3"/>
                      <a:pt x="16" y="5"/>
                    </a:cubicBezTo>
                    <a:close/>
                    <a:moveTo>
                      <a:pt x="10" y="2"/>
                    </a:moveTo>
                    <a:cubicBezTo>
                      <a:pt x="10" y="7"/>
                      <a:pt x="10" y="7"/>
                      <a:pt x="10" y="7"/>
                    </a:cubicBezTo>
                    <a:cubicBezTo>
                      <a:pt x="9" y="7"/>
                      <a:pt x="8" y="7"/>
                      <a:pt x="8" y="8"/>
                    </a:cubicBezTo>
                    <a:cubicBezTo>
                      <a:pt x="4" y="5"/>
                      <a:pt x="4" y="5"/>
                      <a:pt x="4" y="5"/>
                    </a:cubicBezTo>
                    <a:cubicBezTo>
                      <a:pt x="6" y="3"/>
                      <a:pt x="8" y="3"/>
                      <a:pt x="10" y="2"/>
                    </a:cubicBezTo>
                    <a:close/>
                    <a:moveTo>
                      <a:pt x="4" y="5"/>
                    </a:moveTo>
                    <a:cubicBezTo>
                      <a:pt x="7" y="8"/>
                      <a:pt x="7" y="8"/>
                      <a:pt x="7" y="8"/>
                    </a:cubicBezTo>
                    <a:cubicBezTo>
                      <a:pt x="6" y="9"/>
                      <a:pt x="6" y="10"/>
                      <a:pt x="6" y="11"/>
                    </a:cubicBezTo>
                    <a:cubicBezTo>
                      <a:pt x="2" y="11"/>
                      <a:pt x="2" y="11"/>
                      <a:pt x="2" y="11"/>
                    </a:cubicBezTo>
                    <a:cubicBezTo>
                      <a:pt x="2" y="9"/>
                      <a:pt x="3" y="7"/>
                      <a:pt x="4" y="5"/>
                    </a:cubicBezTo>
                    <a:close/>
                    <a:moveTo>
                      <a:pt x="2" y="12"/>
                    </a:moveTo>
                    <a:cubicBezTo>
                      <a:pt x="6" y="12"/>
                      <a:pt x="6" y="12"/>
                      <a:pt x="6" y="12"/>
                    </a:cubicBezTo>
                    <a:cubicBezTo>
                      <a:pt x="6" y="13"/>
                      <a:pt x="6" y="14"/>
                      <a:pt x="7" y="14"/>
                    </a:cubicBezTo>
                    <a:cubicBezTo>
                      <a:pt x="4" y="17"/>
                      <a:pt x="4" y="17"/>
                      <a:pt x="4" y="17"/>
                    </a:cubicBezTo>
                    <a:cubicBezTo>
                      <a:pt x="3" y="16"/>
                      <a:pt x="2" y="14"/>
                      <a:pt x="2" y="12"/>
                    </a:cubicBezTo>
                    <a:close/>
                    <a:moveTo>
                      <a:pt x="4" y="18"/>
                    </a:moveTo>
                    <a:cubicBezTo>
                      <a:pt x="7" y="15"/>
                      <a:pt x="7" y="15"/>
                      <a:pt x="7" y="15"/>
                    </a:cubicBezTo>
                    <a:cubicBezTo>
                      <a:pt x="8" y="16"/>
                      <a:pt x="9" y="16"/>
                      <a:pt x="10" y="16"/>
                    </a:cubicBezTo>
                    <a:cubicBezTo>
                      <a:pt x="10" y="20"/>
                      <a:pt x="10" y="20"/>
                      <a:pt x="10" y="20"/>
                    </a:cubicBezTo>
                    <a:cubicBezTo>
                      <a:pt x="8" y="20"/>
                      <a:pt x="6" y="19"/>
                      <a:pt x="4" y="18"/>
                    </a:cubicBezTo>
                    <a:close/>
                    <a:moveTo>
                      <a:pt x="11" y="20"/>
                    </a:moveTo>
                    <a:cubicBezTo>
                      <a:pt x="11" y="16"/>
                      <a:pt x="11" y="16"/>
                      <a:pt x="11" y="16"/>
                    </a:cubicBezTo>
                    <a:cubicBezTo>
                      <a:pt x="12" y="16"/>
                      <a:pt x="12" y="16"/>
                      <a:pt x="13" y="15"/>
                    </a:cubicBezTo>
                    <a:cubicBezTo>
                      <a:pt x="16" y="18"/>
                      <a:pt x="16" y="18"/>
                      <a:pt x="16" y="18"/>
                    </a:cubicBezTo>
                    <a:cubicBezTo>
                      <a:pt x="15" y="19"/>
                      <a:pt x="13" y="20"/>
                      <a:pt x="11" y="20"/>
                    </a:cubicBezTo>
                    <a:close/>
                    <a:moveTo>
                      <a:pt x="17" y="17"/>
                    </a:moveTo>
                    <a:cubicBezTo>
                      <a:pt x="14" y="14"/>
                      <a:pt x="14" y="14"/>
                      <a:pt x="14" y="14"/>
                    </a:cubicBezTo>
                    <a:cubicBezTo>
                      <a:pt x="14" y="14"/>
                      <a:pt x="15" y="13"/>
                      <a:pt x="15" y="12"/>
                    </a:cubicBezTo>
                    <a:cubicBezTo>
                      <a:pt x="19" y="12"/>
                      <a:pt x="19" y="12"/>
                      <a:pt x="19" y="12"/>
                    </a:cubicBezTo>
                    <a:cubicBezTo>
                      <a:pt x="19" y="14"/>
                      <a:pt x="18" y="16"/>
                      <a:pt x="17" y="17"/>
                    </a:cubicBezTo>
                    <a:close/>
                  </a:path>
                </a:pathLst>
              </a:custGeom>
              <a:solidFill>
                <a:srgbClr val="3E3A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23" name="Freeform 13"/>
              <p:cNvSpPr>
                <a:spLocks noEditPoints="1"/>
              </p:cNvSpPr>
              <p:nvPr/>
            </p:nvSpPr>
            <p:spPr bwMode="auto">
              <a:xfrm>
                <a:off x="1322388" y="2455863"/>
                <a:ext cx="25400" cy="26988"/>
              </a:xfrm>
              <a:custGeom>
                <a:avLst/>
                <a:gdLst>
                  <a:gd name="T0" fmla="*/ 24 w 24"/>
                  <a:gd name="T1" fmla="*/ 15 h 25"/>
                  <a:gd name="T2" fmla="*/ 24 w 24"/>
                  <a:gd name="T3" fmla="*/ 14 h 25"/>
                  <a:gd name="T4" fmla="*/ 23 w 24"/>
                  <a:gd name="T5" fmla="*/ 12 h 25"/>
                  <a:gd name="T6" fmla="*/ 23 w 24"/>
                  <a:gd name="T7" fmla="*/ 11 h 25"/>
                  <a:gd name="T8" fmla="*/ 24 w 24"/>
                  <a:gd name="T9" fmla="*/ 8 h 25"/>
                  <a:gd name="T10" fmla="*/ 23 w 24"/>
                  <a:gd name="T11" fmla="*/ 7 h 25"/>
                  <a:gd name="T12" fmla="*/ 21 w 24"/>
                  <a:gd name="T13" fmla="*/ 6 h 25"/>
                  <a:gd name="T14" fmla="*/ 20 w 24"/>
                  <a:gd name="T15" fmla="*/ 5 h 25"/>
                  <a:gd name="T16" fmla="*/ 20 w 24"/>
                  <a:gd name="T17" fmla="*/ 3 h 25"/>
                  <a:gd name="T18" fmla="*/ 19 w 24"/>
                  <a:gd name="T19" fmla="*/ 2 h 25"/>
                  <a:gd name="T20" fmla="*/ 17 w 24"/>
                  <a:gd name="T21" fmla="*/ 3 h 25"/>
                  <a:gd name="T22" fmla="*/ 16 w 24"/>
                  <a:gd name="T23" fmla="*/ 2 h 25"/>
                  <a:gd name="T24" fmla="*/ 15 w 24"/>
                  <a:gd name="T25" fmla="*/ 1 h 25"/>
                  <a:gd name="T26" fmla="*/ 13 w 24"/>
                  <a:gd name="T27" fmla="*/ 2 h 25"/>
                  <a:gd name="T28" fmla="*/ 12 w 24"/>
                  <a:gd name="T29" fmla="*/ 2 h 25"/>
                  <a:gd name="T30" fmla="*/ 10 w 24"/>
                  <a:gd name="T31" fmla="*/ 0 h 25"/>
                  <a:gd name="T32" fmla="*/ 9 w 24"/>
                  <a:gd name="T33" fmla="*/ 1 h 25"/>
                  <a:gd name="T34" fmla="*/ 8 w 24"/>
                  <a:gd name="T35" fmla="*/ 3 h 25"/>
                  <a:gd name="T36" fmla="*/ 7 w 24"/>
                  <a:gd name="T37" fmla="*/ 4 h 25"/>
                  <a:gd name="T38" fmla="*/ 4 w 24"/>
                  <a:gd name="T39" fmla="*/ 4 h 25"/>
                  <a:gd name="T40" fmla="*/ 3 w 24"/>
                  <a:gd name="T41" fmla="*/ 4 h 25"/>
                  <a:gd name="T42" fmla="*/ 4 w 24"/>
                  <a:gd name="T43" fmla="*/ 7 h 25"/>
                  <a:gd name="T44" fmla="*/ 3 w 24"/>
                  <a:gd name="T45" fmla="*/ 8 h 25"/>
                  <a:gd name="T46" fmla="*/ 1 w 24"/>
                  <a:gd name="T47" fmla="*/ 9 h 25"/>
                  <a:gd name="T48" fmla="*/ 1 w 24"/>
                  <a:gd name="T49" fmla="*/ 10 h 25"/>
                  <a:gd name="T50" fmla="*/ 2 w 24"/>
                  <a:gd name="T51" fmla="*/ 12 h 25"/>
                  <a:gd name="T52" fmla="*/ 2 w 24"/>
                  <a:gd name="T53" fmla="*/ 14 h 25"/>
                  <a:gd name="T54" fmla="*/ 1 w 24"/>
                  <a:gd name="T55" fmla="*/ 16 h 25"/>
                  <a:gd name="T56" fmla="*/ 1 w 24"/>
                  <a:gd name="T57" fmla="*/ 17 h 25"/>
                  <a:gd name="T58" fmla="*/ 3 w 24"/>
                  <a:gd name="T59" fmla="*/ 18 h 25"/>
                  <a:gd name="T60" fmla="*/ 4 w 24"/>
                  <a:gd name="T61" fmla="*/ 19 h 25"/>
                  <a:gd name="T62" fmla="*/ 4 w 24"/>
                  <a:gd name="T63" fmla="*/ 22 h 25"/>
                  <a:gd name="T64" fmla="*/ 5 w 24"/>
                  <a:gd name="T65" fmla="*/ 22 h 25"/>
                  <a:gd name="T66" fmla="*/ 7 w 24"/>
                  <a:gd name="T67" fmla="*/ 22 h 25"/>
                  <a:gd name="T68" fmla="*/ 8 w 24"/>
                  <a:gd name="T69" fmla="*/ 23 h 25"/>
                  <a:gd name="T70" fmla="*/ 9 w 24"/>
                  <a:gd name="T71" fmla="*/ 25 h 25"/>
                  <a:gd name="T72" fmla="*/ 11 w 24"/>
                  <a:gd name="T73" fmla="*/ 24 h 25"/>
                  <a:gd name="T74" fmla="*/ 12 w 24"/>
                  <a:gd name="T75" fmla="*/ 24 h 25"/>
                  <a:gd name="T76" fmla="*/ 14 w 24"/>
                  <a:gd name="T77" fmla="*/ 25 h 25"/>
                  <a:gd name="T78" fmla="*/ 15 w 24"/>
                  <a:gd name="T79" fmla="*/ 25 h 25"/>
                  <a:gd name="T80" fmla="*/ 16 w 24"/>
                  <a:gd name="T81" fmla="*/ 23 h 25"/>
                  <a:gd name="T82" fmla="*/ 17 w 24"/>
                  <a:gd name="T83" fmla="*/ 22 h 25"/>
                  <a:gd name="T84" fmla="*/ 20 w 24"/>
                  <a:gd name="T85" fmla="*/ 23 h 25"/>
                  <a:gd name="T86" fmla="*/ 21 w 24"/>
                  <a:gd name="T87" fmla="*/ 22 h 25"/>
                  <a:gd name="T88" fmla="*/ 21 w 24"/>
                  <a:gd name="T89" fmla="*/ 19 h 25"/>
                  <a:gd name="T90" fmla="*/ 21 w 24"/>
                  <a:gd name="T91" fmla="*/ 18 h 25"/>
                  <a:gd name="T92" fmla="*/ 24 w 24"/>
                  <a:gd name="T93" fmla="*/ 17 h 25"/>
                  <a:gd name="T94" fmla="*/ 22 w 24"/>
                  <a:gd name="T95" fmla="*/ 15 h 25"/>
                  <a:gd name="T96" fmla="*/ 21 w 24"/>
                  <a:gd name="T97" fmla="*/ 8 h 25"/>
                  <a:gd name="T98" fmla="*/ 10 w 24"/>
                  <a:gd name="T99" fmla="*/ 12 h 25"/>
                  <a:gd name="T100" fmla="*/ 12 w 24"/>
                  <a:gd name="T101" fmla="*/ 15 h 25"/>
                  <a:gd name="T102" fmla="*/ 14 w 24"/>
                  <a:gd name="T103" fmla="*/ 8 h 25"/>
                  <a:gd name="T104" fmla="*/ 15 w 24"/>
                  <a:gd name="T105" fmla="*/ 3 h 25"/>
                  <a:gd name="T106" fmla="*/ 8 w 24"/>
                  <a:gd name="T107" fmla="*/ 4 h 25"/>
                  <a:gd name="T108" fmla="*/ 10 w 24"/>
                  <a:gd name="T109" fmla="*/ 9 h 25"/>
                  <a:gd name="T110" fmla="*/ 7 w 24"/>
                  <a:gd name="T111" fmla="*/ 4 h 25"/>
                  <a:gd name="T112" fmla="*/ 8 w 24"/>
                  <a:gd name="T113" fmla="*/ 15 h 25"/>
                  <a:gd name="T114" fmla="*/ 4 w 24"/>
                  <a:gd name="T115" fmla="*/ 18 h 25"/>
                  <a:gd name="T116" fmla="*/ 9 w 24"/>
                  <a:gd name="T117" fmla="*/ 22 h 25"/>
                  <a:gd name="T118" fmla="*/ 12 w 24"/>
                  <a:gd name="T119" fmla="*/ 18 h 25"/>
                  <a:gd name="T120" fmla="*/ 10 w 24"/>
                  <a:gd name="T121" fmla="*/ 23 h 25"/>
                  <a:gd name="T122" fmla="*/ 17 w 24"/>
                  <a:gd name="T123" fmla="*/ 14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4" h="25">
                    <a:moveTo>
                      <a:pt x="23" y="16"/>
                    </a:moveTo>
                    <a:cubicBezTo>
                      <a:pt x="24" y="16"/>
                      <a:pt x="24" y="16"/>
                      <a:pt x="24" y="16"/>
                    </a:cubicBezTo>
                    <a:cubicBezTo>
                      <a:pt x="24" y="16"/>
                      <a:pt x="24" y="15"/>
                      <a:pt x="24" y="15"/>
                    </a:cubicBezTo>
                    <a:cubicBezTo>
                      <a:pt x="23" y="15"/>
                      <a:pt x="23" y="15"/>
                      <a:pt x="23" y="15"/>
                    </a:cubicBezTo>
                    <a:cubicBezTo>
                      <a:pt x="23" y="14"/>
                      <a:pt x="23" y="14"/>
                      <a:pt x="23" y="14"/>
                    </a:cubicBezTo>
                    <a:cubicBezTo>
                      <a:pt x="24" y="14"/>
                      <a:pt x="24" y="14"/>
                      <a:pt x="24" y="14"/>
                    </a:cubicBezTo>
                    <a:cubicBezTo>
                      <a:pt x="24" y="13"/>
                      <a:pt x="24" y="13"/>
                      <a:pt x="24" y="13"/>
                    </a:cubicBezTo>
                    <a:cubicBezTo>
                      <a:pt x="23" y="13"/>
                      <a:pt x="23" y="13"/>
                      <a:pt x="23" y="13"/>
                    </a:cubicBezTo>
                    <a:cubicBezTo>
                      <a:pt x="23" y="12"/>
                      <a:pt x="23" y="12"/>
                      <a:pt x="23" y="12"/>
                    </a:cubicBezTo>
                    <a:cubicBezTo>
                      <a:pt x="24" y="12"/>
                      <a:pt x="24" y="12"/>
                      <a:pt x="24" y="12"/>
                    </a:cubicBezTo>
                    <a:cubicBezTo>
                      <a:pt x="24" y="11"/>
                      <a:pt x="24" y="11"/>
                      <a:pt x="24" y="11"/>
                    </a:cubicBezTo>
                    <a:cubicBezTo>
                      <a:pt x="23" y="11"/>
                      <a:pt x="23" y="11"/>
                      <a:pt x="23" y="11"/>
                    </a:cubicBezTo>
                    <a:cubicBezTo>
                      <a:pt x="23" y="10"/>
                      <a:pt x="23" y="10"/>
                      <a:pt x="23" y="10"/>
                    </a:cubicBezTo>
                    <a:cubicBezTo>
                      <a:pt x="24" y="9"/>
                      <a:pt x="24" y="9"/>
                      <a:pt x="24" y="9"/>
                    </a:cubicBezTo>
                    <a:cubicBezTo>
                      <a:pt x="24" y="9"/>
                      <a:pt x="24" y="9"/>
                      <a:pt x="24" y="8"/>
                    </a:cubicBezTo>
                    <a:cubicBezTo>
                      <a:pt x="22" y="9"/>
                      <a:pt x="22" y="9"/>
                      <a:pt x="22" y="9"/>
                    </a:cubicBezTo>
                    <a:cubicBezTo>
                      <a:pt x="22" y="9"/>
                      <a:pt x="22" y="8"/>
                      <a:pt x="22" y="8"/>
                    </a:cubicBezTo>
                    <a:cubicBezTo>
                      <a:pt x="23" y="7"/>
                      <a:pt x="23" y="7"/>
                      <a:pt x="23" y="7"/>
                    </a:cubicBezTo>
                    <a:cubicBezTo>
                      <a:pt x="23" y="7"/>
                      <a:pt x="23" y="7"/>
                      <a:pt x="23" y="6"/>
                    </a:cubicBezTo>
                    <a:cubicBezTo>
                      <a:pt x="21" y="7"/>
                      <a:pt x="21" y="7"/>
                      <a:pt x="21" y="7"/>
                    </a:cubicBezTo>
                    <a:cubicBezTo>
                      <a:pt x="21" y="7"/>
                      <a:pt x="21" y="7"/>
                      <a:pt x="21" y="6"/>
                    </a:cubicBezTo>
                    <a:cubicBezTo>
                      <a:pt x="22" y="5"/>
                      <a:pt x="22" y="5"/>
                      <a:pt x="22" y="5"/>
                    </a:cubicBezTo>
                    <a:cubicBezTo>
                      <a:pt x="22" y="5"/>
                      <a:pt x="22" y="5"/>
                      <a:pt x="22" y="5"/>
                    </a:cubicBezTo>
                    <a:cubicBezTo>
                      <a:pt x="20" y="5"/>
                      <a:pt x="20" y="5"/>
                      <a:pt x="20" y="5"/>
                    </a:cubicBezTo>
                    <a:cubicBezTo>
                      <a:pt x="20" y="5"/>
                      <a:pt x="20" y="5"/>
                      <a:pt x="20" y="5"/>
                    </a:cubicBezTo>
                    <a:cubicBezTo>
                      <a:pt x="21" y="4"/>
                      <a:pt x="21" y="4"/>
                      <a:pt x="21" y="4"/>
                    </a:cubicBezTo>
                    <a:cubicBezTo>
                      <a:pt x="20" y="3"/>
                      <a:pt x="20" y="3"/>
                      <a:pt x="20" y="3"/>
                    </a:cubicBezTo>
                    <a:cubicBezTo>
                      <a:pt x="19" y="4"/>
                      <a:pt x="19" y="4"/>
                      <a:pt x="19" y="4"/>
                    </a:cubicBezTo>
                    <a:cubicBezTo>
                      <a:pt x="19" y="4"/>
                      <a:pt x="19" y="4"/>
                      <a:pt x="18" y="4"/>
                    </a:cubicBezTo>
                    <a:cubicBezTo>
                      <a:pt x="19" y="2"/>
                      <a:pt x="19" y="2"/>
                      <a:pt x="19" y="2"/>
                    </a:cubicBezTo>
                    <a:cubicBezTo>
                      <a:pt x="19" y="2"/>
                      <a:pt x="18" y="2"/>
                      <a:pt x="18" y="2"/>
                    </a:cubicBezTo>
                    <a:cubicBezTo>
                      <a:pt x="17" y="3"/>
                      <a:pt x="17" y="3"/>
                      <a:pt x="17" y="3"/>
                    </a:cubicBezTo>
                    <a:cubicBezTo>
                      <a:pt x="17" y="3"/>
                      <a:pt x="17" y="3"/>
                      <a:pt x="17" y="3"/>
                    </a:cubicBezTo>
                    <a:cubicBezTo>
                      <a:pt x="17" y="1"/>
                      <a:pt x="17" y="1"/>
                      <a:pt x="17" y="1"/>
                    </a:cubicBezTo>
                    <a:cubicBezTo>
                      <a:pt x="17" y="1"/>
                      <a:pt x="17" y="1"/>
                      <a:pt x="16" y="1"/>
                    </a:cubicBezTo>
                    <a:cubicBezTo>
                      <a:pt x="16" y="2"/>
                      <a:pt x="16" y="2"/>
                      <a:pt x="16" y="2"/>
                    </a:cubicBezTo>
                    <a:cubicBezTo>
                      <a:pt x="15" y="2"/>
                      <a:pt x="15" y="2"/>
                      <a:pt x="15" y="2"/>
                    </a:cubicBezTo>
                    <a:cubicBezTo>
                      <a:pt x="15" y="2"/>
                      <a:pt x="15" y="2"/>
                      <a:pt x="15" y="2"/>
                    </a:cubicBezTo>
                    <a:cubicBezTo>
                      <a:pt x="15" y="1"/>
                      <a:pt x="15" y="1"/>
                      <a:pt x="15" y="1"/>
                    </a:cubicBezTo>
                    <a:cubicBezTo>
                      <a:pt x="15" y="0"/>
                      <a:pt x="14" y="0"/>
                      <a:pt x="14" y="0"/>
                    </a:cubicBezTo>
                    <a:cubicBezTo>
                      <a:pt x="14" y="2"/>
                      <a:pt x="14" y="2"/>
                      <a:pt x="14" y="2"/>
                    </a:cubicBezTo>
                    <a:cubicBezTo>
                      <a:pt x="14" y="2"/>
                      <a:pt x="13" y="2"/>
                      <a:pt x="13" y="2"/>
                    </a:cubicBezTo>
                    <a:cubicBezTo>
                      <a:pt x="13" y="0"/>
                      <a:pt x="13" y="0"/>
                      <a:pt x="13" y="0"/>
                    </a:cubicBezTo>
                    <a:cubicBezTo>
                      <a:pt x="13" y="0"/>
                      <a:pt x="12" y="0"/>
                      <a:pt x="12" y="0"/>
                    </a:cubicBezTo>
                    <a:cubicBezTo>
                      <a:pt x="12" y="2"/>
                      <a:pt x="12" y="2"/>
                      <a:pt x="12" y="2"/>
                    </a:cubicBezTo>
                    <a:cubicBezTo>
                      <a:pt x="12" y="2"/>
                      <a:pt x="11" y="2"/>
                      <a:pt x="11" y="2"/>
                    </a:cubicBezTo>
                    <a:cubicBezTo>
                      <a:pt x="11" y="0"/>
                      <a:pt x="11" y="0"/>
                      <a:pt x="11" y="0"/>
                    </a:cubicBezTo>
                    <a:cubicBezTo>
                      <a:pt x="11" y="0"/>
                      <a:pt x="10" y="0"/>
                      <a:pt x="10" y="0"/>
                    </a:cubicBezTo>
                    <a:cubicBezTo>
                      <a:pt x="10" y="2"/>
                      <a:pt x="10" y="2"/>
                      <a:pt x="10" y="2"/>
                    </a:cubicBezTo>
                    <a:cubicBezTo>
                      <a:pt x="10" y="2"/>
                      <a:pt x="10" y="2"/>
                      <a:pt x="9" y="2"/>
                    </a:cubicBezTo>
                    <a:cubicBezTo>
                      <a:pt x="9" y="1"/>
                      <a:pt x="9" y="1"/>
                      <a:pt x="9" y="1"/>
                    </a:cubicBezTo>
                    <a:cubicBezTo>
                      <a:pt x="8" y="1"/>
                      <a:pt x="8" y="1"/>
                      <a:pt x="8" y="1"/>
                    </a:cubicBezTo>
                    <a:cubicBezTo>
                      <a:pt x="8" y="3"/>
                      <a:pt x="8" y="3"/>
                      <a:pt x="8" y="3"/>
                    </a:cubicBezTo>
                    <a:cubicBezTo>
                      <a:pt x="8" y="3"/>
                      <a:pt x="8" y="3"/>
                      <a:pt x="8" y="3"/>
                    </a:cubicBezTo>
                    <a:cubicBezTo>
                      <a:pt x="7" y="2"/>
                      <a:pt x="7" y="2"/>
                      <a:pt x="7" y="2"/>
                    </a:cubicBezTo>
                    <a:cubicBezTo>
                      <a:pt x="6" y="2"/>
                      <a:pt x="6" y="2"/>
                      <a:pt x="6" y="2"/>
                    </a:cubicBezTo>
                    <a:cubicBezTo>
                      <a:pt x="7" y="4"/>
                      <a:pt x="7" y="4"/>
                      <a:pt x="7" y="4"/>
                    </a:cubicBezTo>
                    <a:cubicBezTo>
                      <a:pt x="6" y="4"/>
                      <a:pt x="6" y="4"/>
                      <a:pt x="6" y="4"/>
                    </a:cubicBezTo>
                    <a:cubicBezTo>
                      <a:pt x="5" y="3"/>
                      <a:pt x="5" y="3"/>
                      <a:pt x="5" y="3"/>
                    </a:cubicBezTo>
                    <a:cubicBezTo>
                      <a:pt x="5" y="3"/>
                      <a:pt x="5" y="3"/>
                      <a:pt x="4" y="4"/>
                    </a:cubicBezTo>
                    <a:cubicBezTo>
                      <a:pt x="5" y="5"/>
                      <a:pt x="5" y="5"/>
                      <a:pt x="5" y="5"/>
                    </a:cubicBezTo>
                    <a:cubicBezTo>
                      <a:pt x="5" y="5"/>
                      <a:pt x="5" y="5"/>
                      <a:pt x="5" y="5"/>
                    </a:cubicBezTo>
                    <a:cubicBezTo>
                      <a:pt x="3" y="4"/>
                      <a:pt x="3" y="4"/>
                      <a:pt x="3" y="4"/>
                    </a:cubicBezTo>
                    <a:cubicBezTo>
                      <a:pt x="3" y="5"/>
                      <a:pt x="3" y="5"/>
                      <a:pt x="3" y="5"/>
                    </a:cubicBezTo>
                    <a:cubicBezTo>
                      <a:pt x="4" y="6"/>
                      <a:pt x="4" y="6"/>
                      <a:pt x="4" y="6"/>
                    </a:cubicBezTo>
                    <a:cubicBezTo>
                      <a:pt x="4" y="6"/>
                      <a:pt x="4" y="7"/>
                      <a:pt x="4" y="7"/>
                    </a:cubicBezTo>
                    <a:cubicBezTo>
                      <a:pt x="2" y="6"/>
                      <a:pt x="2" y="6"/>
                      <a:pt x="2" y="6"/>
                    </a:cubicBezTo>
                    <a:cubicBezTo>
                      <a:pt x="2" y="7"/>
                      <a:pt x="2" y="7"/>
                      <a:pt x="2" y="7"/>
                    </a:cubicBezTo>
                    <a:cubicBezTo>
                      <a:pt x="3" y="8"/>
                      <a:pt x="3" y="8"/>
                      <a:pt x="3" y="8"/>
                    </a:cubicBezTo>
                    <a:cubicBezTo>
                      <a:pt x="3" y="8"/>
                      <a:pt x="3" y="8"/>
                      <a:pt x="3" y="9"/>
                    </a:cubicBezTo>
                    <a:cubicBezTo>
                      <a:pt x="1" y="8"/>
                      <a:pt x="1" y="8"/>
                      <a:pt x="1" y="8"/>
                    </a:cubicBezTo>
                    <a:cubicBezTo>
                      <a:pt x="1" y="9"/>
                      <a:pt x="1" y="9"/>
                      <a:pt x="1" y="9"/>
                    </a:cubicBezTo>
                    <a:cubicBezTo>
                      <a:pt x="2" y="10"/>
                      <a:pt x="2" y="10"/>
                      <a:pt x="2" y="10"/>
                    </a:cubicBezTo>
                    <a:cubicBezTo>
                      <a:pt x="2" y="10"/>
                      <a:pt x="2" y="10"/>
                      <a:pt x="2" y="11"/>
                    </a:cubicBezTo>
                    <a:cubicBezTo>
                      <a:pt x="1" y="10"/>
                      <a:pt x="1" y="10"/>
                      <a:pt x="1" y="10"/>
                    </a:cubicBezTo>
                    <a:cubicBezTo>
                      <a:pt x="1" y="11"/>
                      <a:pt x="1" y="11"/>
                      <a:pt x="1" y="11"/>
                    </a:cubicBezTo>
                    <a:cubicBezTo>
                      <a:pt x="2" y="12"/>
                      <a:pt x="2" y="12"/>
                      <a:pt x="2" y="12"/>
                    </a:cubicBezTo>
                    <a:cubicBezTo>
                      <a:pt x="2" y="12"/>
                      <a:pt x="2" y="12"/>
                      <a:pt x="2" y="12"/>
                    </a:cubicBezTo>
                    <a:cubicBezTo>
                      <a:pt x="0" y="13"/>
                      <a:pt x="0" y="13"/>
                      <a:pt x="0" y="13"/>
                    </a:cubicBezTo>
                    <a:cubicBezTo>
                      <a:pt x="0" y="13"/>
                      <a:pt x="0" y="13"/>
                      <a:pt x="0" y="14"/>
                    </a:cubicBezTo>
                    <a:cubicBezTo>
                      <a:pt x="2" y="14"/>
                      <a:pt x="2" y="14"/>
                      <a:pt x="2" y="14"/>
                    </a:cubicBezTo>
                    <a:cubicBezTo>
                      <a:pt x="2" y="14"/>
                      <a:pt x="2" y="14"/>
                      <a:pt x="2" y="14"/>
                    </a:cubicBezTo>
                    <a:cubicBezTo>
                      <a:pt x="1" y="15"/>
                      <a:pt x="1" y="15"/>
                      <a:pt x="1" y="15"/>
                    </a:cubicBezTo>
                    <a:cubicBezTo>
                      <a:pt x="1" y="15"/>
                      <a:pt x="1" y="16"/>
                      <a:pt x="1" y="16"/>
                    </a:cubicBezTo>
                    <a:cubicBezTo>
                      <a:pt x="2" y="16"/>
                      <a:pt x="2" y="16"/>
                      <a:pt x="2" y="16"/>
                    </a:cubicBezTo>
                    <a:cubicBezTo>
                      <a:pt x="2" y="16"/>
                      <a:pt x="2" y="16"/>
                      <a:pt x="3" y="16"/>
                    </a:cubicBezTo>
                    <a:cubicBezTo>
                      <a:pt x="1" y="17"/>
                      <a:pt x="1" y="17"/>
                      <a:pt x="1" y="17"/>
                    </a:cubicBezTo>
                    <a:cubicBezTo>
                      <a:pt x="1" y="17"/>
                      <a:pt x="1" y="18"/>
                      <a:pt x="2" y="18"/>
                    </a:cubicBezTo>
                    <a:cubicBezTo>
                      <a:pt x="3" y="18"/>
                      <a:pt x="3" y="18"/>
                      <a:pt x="3" y="18"/>
                    </a:cubicBezTo>
                    <a:cubicBezTo>
                      <a:pt x="3" y="18"/>
                      <a:pt x="3" y="18"/>
                      <a:pt x="3" y="18"/>
                    </a:cubicBezTo>
                    <a:cubicBezTo>
                      <a:pt x="2" y="19"/>
                      <a:pt x="2" y="19"/>
                      <a:pt x="2" y="19"/>
                    </a:cubicBezTo>
                    <a:cubicBezTo>
                      <a:pt x="2" y="19"/>
                      <a:pt x="2" y="20"/>
                      <a:pt x="3" y="20"/>
                    </a:cubicBezTo>
                    <a:cubicBezTo>
                      <a:pt x="4" y="19"/>
                      <a:pt x="4" y="19"/>
                      <a:pt x="4" y="19"/>
                    </a:cubicBezTo>
                    <a:cubicBezTo>
                      <a:pt x="4" y="19"/>
                      <a:pt x="4" y="20"/>
                      <a:pt x="4" y="20"/>
                    </a:cubicBezTo>
                    <a:cubicBezTo>
                      <a:pt x="3" y="21"/>
                      <a:pt x="3" y="21"/>
                      <a:pt x="3" y="21"/>
                    </a:cubicBezTo>
                    <a:cubicBezTo>
                      <a:pt x="4" y="21"/>
                      <a:pt x="4" y="21"/>
                      <a:pt x="4" y="22"/>
                    </a:cubicBezTo>
                    <a:cubicBezTo>
                      <a:pt x="5" y="21"/>
                      <a:pt x="5" y="21"/>
                      <a:pt x="5" y="21"/>
                    </a:cubicBezTo>
                    <a:cubicBezTo>
                      <a:pt x="5" y="21"/>
                      <a:pt x="6" y="21"/>
                      <a:pt x="6" y="21"/>
                    </a:cubicBezTo>
                    <a:cubicBezTo>
                      <a:pt x="5" y="22"/>
                      <a:pt x="5" y="22"/>
                      <a:pt x="5" y="22"/>
                    </a:cubicBezTo>
                    <a:cubicBezTo>
                      <a:pt x="5" y="23"/>
                      <a:pt x="5" y="23"/>
                      <a:pt x="6" y="23"/>
                    </a:cubicBezTo>
                    <a:cubicBezTo>
                      <a:pt x="7" y="22"/>
                      <a:pt x="7" y="22"/>
                      <a:pt x="7" y="22"/>
                    </a:cubicBezTo>
                    <a:cubicBezTo>
                      <a:pt x="7" y="22"/>
                      <a:pt x="7" y="22"/>
                      <a:pt x="7" y="22"/>
                    </a:cubicBezTo>
                    <a:cubicBezTo>
                      <a:pt x="7" y="24"/>
                      <a:pt x="7" y="24"/>
                      <a:pt x="7" y="24"/>
                    </a:cubicBezTo>
                    <a:cubicBezTo>
                      <a:pt x="7" y="24"/>
                      <a:pt x="7" y="24"/>
                      <a:pt x="8" y="24"/>
                    </a:cubicBezTo>
                    <a:cubicBezTo>
                      <a:pt x="8" y="23"/>
                      <a:pt x="8" y="23"/>
                      <a:pt x="8" y="23"/>
                    </a:cubicBezTo>
                    <a:cubicBezTo>
                      <a:pt x="9" y="23"/>
                      <a:pt x="9" y="23"/>
                      <a:pt x="9" y="23"/>
                    </a:cubicBezTo>
                    <a:cubicBezTo>
                      <a:pt x="9" y="25"/>
                      <a:pt x="9" y="25"/>
                      <a:pt x="9" y="25"/>
                    </a:cubicBezTo>
                    <a:cubicBezTo>
                      <a:pt x="9" y="25"/>
                      <a:pt x="9" y="25"/>
                      <a:pt x="9" y="25"/>
                    </a:cubicBezTo>
                    <a:cubicBezTo>
                      <a:pt x="9" y="25"/>
                      <a:pt x="9" y="25"/>
                      <a:pt x="10" y="25"/>
                    </a:cubicBezTo>
                    <a:cubicBezTo>
                      <a:pt x="10" y="23"/>
                      <a:pt x="10" y="23"/>
                      <a:pt x="10" y="23"/>
                    </a:cubicBezTo>
                    <a:cubicBezTo>
                      <a:pt x="10" y="23"/>
                      <a:pt x="11" y="24"/>
                      <a:pt x="11" y="24"/>
                    </a:cubicBezTo>
                    <a:cubicBezTo>
                      <a:pt x="11" y="25"/>
                      <a:pt x="11" y="25"/>
                      <a:pt x="11" y="25"/>
                    </a:cubicBezTo>
                    <a:cubicBezTo>
                      <a:pt x="11" y="25"/>
                      <a:pt x="11" y="25"/>
                      <a:pt x="12" y="25"/>
                    </a:cubicBezTo>
                    <a:cubicBezTo>
                      <a:pt x="12" y="24"/>
                      <a:pt x="12" y="24"/>
                      <a:pt x="12" y="24"/>
                    </a:cubicBezTo>
                    <a:cubicBezTo>
                      <a:pt x="12" y="24"/>
                      <a:pt x="12" y="24"/>
                      <a:pt x="13" y="24"/>
                    </a:cubicBezTo>
                    <a:cubicBezTo>
                      <a:pt x="13" y="25"/>
                      <a:pt x="13" y="25"/>
                      <a:pt x="13" y="25"/>
                    </a:cubicBezTo>
                    <a:cubicBezTo>
                      <a:pt x="13" y="25"/>
                      <a:pt x="14" y="25"/>
                      <a:pt x="14" y="25"/>
                    </a:cubicBezTo>
                    <a:cubicBezTo>
                      <a:pt x="14" y="24"/>
                      <a:pt x="14" y="24"/>
                      <a:pt x="14" y="24"/>
                    </a:cubicBezTo>
                    <a:cubicBezTo>
                      <a:pt x="14" y="24"/>
                      <a:pt x="14" y="24"/>
                      <a:pt x="15" y="23"/>
                    </a:cubicBezTo>
                    <a:cubicBezTo>
                      <a:pt x="15" y="25"/>
                      <a:pt x="15" y="25"/>
                      <a:pt x="15" y="25"/>
                    </a:cubicBezTo>
                    <a:cubicBezTo>
                      <a:pt x="15" y="25"/>
                      <a:pt x="16" y="25"/>
                      <a:pt x="16" y="25"/>
                    </a:cubicBezTo>
                    <a:cubicBezTo>
                      <a:pt x="16" y="23"/>
                      <a:pt x="16" y="23"/>
                      <a:pt x="16" y="23"/>
                    </a:cubicBezTo>
                    <a:cubicBezTo>
                      <a:pt x="16" y="23"/>
                      <a:pt x="16" y="23"/>
                      <a:pt x="16" y="23"/>
                    </a:cubicBezTo>
                    <a:cubicBezTo>
                      <a:pt x="17" y="24"/>
                      <a:pt x="17" y="24"/>
                      <a:pt x="17" y="24"/>
                    </a:cubicBezTo>
                    <a:cubicBezTo>
                      <a:pt x="17" y="24"/>
                      <a:pt x="18" y="24"/>
                      <a:pt x="18" y="24"/>
                    </a:cubicBezTo>
                    <a:cubicBezTo>
                      <a:pt x="17" y="22"/>
                      <a:pt x="17" y="22"/>
                      <a:pt x="17" y="22"/>
                    </a:cubicBezTo>
                    <a:cubicBezTo>
                      <a:pt x="18" y="22"/>
                      <a:pt x="18" y="22"/>
                      <a:pt x="18" y="22"/>
                    </a:cubicBezTo>
                    <a:cubicBezTo>
                      <a:pt x="19" y="23"/>
                      <a:pt x="19" y="23"/>
                      <a:pt x="19" y="23"/>
                    </a:cubicBezTo>
                    <a:cubicBezTo>
                      <a:pt x="19" y="23"/>
                      <a:pt x="20" y="23"/>
                      <a:pt x="20" y="23"/>
                    </a:cubicBezTo>
                    <a:cubicBezTo>
                      <a:pt x="19" y="21"/>
                      <a:pt x="19" y="21"/>
                      <a:pt x="19" y="21"/>
                    </a:cubicBezTo>
                    <a:cubicBezTo>
                      <a:pt x="19" y="21"/>
                      <a:pt x="19" y="21"/>
                      <a:pt x="20" y="21"/>
                    </a:cubicBezTo>
                    <a:cubicBezTo>
                      <a:pt x="21" y="22"/>
                      <a:pt x="21" y="22"/>
                      <a:pt x="21" y="22"/>
                    </a:cubicBezTo>
                    <a:cubicBezTo>
                      <a:pt x="21" y="22"/>
                      <a:pt x="21" y="21"/>
                      <a:pt x="21" y="21"/>
                    </a:cubicBezTo>
                    <a:cubicBezTo>
                      <a:pt x="20" y="20"/>
                      <a:pt x="20" y="20"/>
                      <a:pt x="20" y="20"/>
                    </a:cubicBezTo>
                    <a:cubicBezTo>
                      <a:pt x="21" y="20"/>
                      <a:pt x="21" y="20"/>
                      <a:pt x="21" y="19"/>
                    </a:cubicBezTo>
                    <a:cubicBezTo>
                      <a:pt x="22" y="20"/>
                      <a:pt x="22" y="20"/>
                      <a:pt x="22" y="20"/>
                    </a:cubicBezTo>
                    <a:cubicBezTo>
                      <a:pt x="22" y="20"/>
                      <a:pt x="22" y="20"/>
                      <a:pt x="23" y="19"/>
                    </a:cubicBezTo>
                    <a:cubicBezTo>
                      <a:pt x="21" y="18"/>
                      <a:pt x="21" y="18"/>
                      <a:pt x="21" y="18"/>
                    </a:cubicBezTo>
                    <a:cubicBezTo>
                      <a:pt x="22" y="18"/>
                      <a:pt x="22" y="18"/>
                      <a:pt x="22" y="18"/>
                    </a:cubicBezTo>
                    <a:cubicBezTo>
                      <a:pt x="23" y="18"/>
                      <a:pt x="23" y="18"/>
                      <a:pt x="23" y="18"/>
                    </a:cubicBezTo>
                    <a:cubicBezTo>
                      <a:pt x="23" y="18"/>
                      <a:pt x="23" y="18"/>
                      <a:pt x="24" y="17"/>
                    </a:cubicBezTo>
                    <a:cubicBezTo>
                      <a:pt x="22" y="16"/>
                      <a:pt x="22" y="16"/>
                      <a:pt x="22" y="16"/>
                    </a:cubicBezTo>
                    <a:cubicBezTo>
                      <a:pt x="22" y="16"/>
                      <a:pt x="22" y="16"/>
                      <a:pt x="23" y="16"/>
                    </a:cubicBezTo>
                    <a:close/>
                    <a:moveTo>
                      <a:pt x="22" y="15"/>
                    </a:moveTo>
                    <a:cubicBezTo>
                      <a:pt x="17" y="14"/>
                      <a:pt x="17" y="14"/>
                      <a:pt x="17" y="14"/>
                    </a:cubicBezTo>
                    <a:cubicBezTo>
                      <a:pt x="17" y="13"/>
                      <a:pt x="17" y="11"/>
                      <a:pt x="17" y="11"/>
                    </a:cubicBezTo>
                    <a:cubicBezTo>
                      <a:pt x="21" y="8"/>
                      <a:pt x="21" y="8"/>
                      <a:pt x="21" y="8"/>
                    </a:cubicBezTo>
                    <a:cubicBezTo>
                      <a:pt x="22" y="10"/>
                      <a:pt x="22" y="13"/>
                      <a:pt x="22" y="15"/>
                    </a:cubicBezTo>
                    <a:close/>
                    <a:moveTo>
                      <a:pt x="12" y="15"/>
                    </a:moveTo>
                    <a:cubicBezTo>
                      <a:pt x="10" y="15"/>
                      <a:pt x="9" y="13"/>
                      <a:pt x="10" y="12"/>
                    </a:cubicBezTo>
                    <a:cubicBezTo>
                      <a:pt x="10" y="10"/>
                      <a:pt x="12" y="10"/>
                      <a:pt x="13" y="10"/>
                    </a:cubicBezTo>
                    <a:cubicBezTo>
                      <a:pt x="15" y="10"/>
                      <a:pt x="15" y="12"/>
                      <a:pt x="15" y="13"/>
                    </a:cubicBezTo>
                    <a:cubicBezTo>
                      <a:pt x="15" y="15"/>
                      <a:pt x="13" y="16"/>
                      <a:pt x="12" y="15"/>
                    </a:cubicBezTo>
                    <a:close/>
                    <a:moveTo>
                      <a:pt x="21" y="7"/>
                    </a:moveTo>
                    <a:cubicBezTo>
                      <a:pt x="16" y="10"/>
                      <a:pt x="16" y="10"/>
                      <a:pt x="16" y="10"/>
                    </a:cubicBezTo>
                    <a:cubicBezTo>
                      <a:pt x="16" y="9"/>
                      <a:pt x="15" y="8"/>
                      <a:pt x="14" y="8"/>
                    </a:cubicBezTo>
                    <a:cubicBezTo>
                      <a:pt x="15" y="3"/>
                      <a:pt x="15" y="3"/>
                      <a:pt x="15" y="3"/>
                    </a:cubicBezTo>
                    <a:cubicBezTo>
                      <a:pt x="18" y="4"/>
                      <a:pt x="19" y="5"/>
                      <a:pt x="21" y="7"/>
                    </a:cubicBezTo>
                    <a:close/>
                    <a:moveTo>
                      <a:pt x="15" y="3"/>
                    </a:moveTo>
                    <a:cubicBezTo>
                      <a:pt x="13" y="8"/>
                      <a:pt x="13" y="8"/>
                      <a:pt x="13" y="8"/>
                    </a:cubicBezTo>
                    <a:cubicBezTo>
                      <a:pt x="12" y="8"/>
                      <a:pt x="11" y="8"/>
                      <a:pt x="11" y="8"/>
                    </a:cubicBezTo>
                    <a:cubicBezTo>
                      <a:pt x="8" y="4"/>
                      <a:pt x="8" y="4"/>
                      <a:pt x="8" y="4"/>
                    </a:cubicBezTo>
                    <a:cubicBezTo>
                      <a:pt x="10" y="3"/>
                      <a:pt x="12" y="2"/>
                      <a:pt x="15" y="3"/>
                    </a:cubicBezTo>
                    <a:close/>
                    <a:moveTo>
                      <a:pt x="7" y="4"/>
                    </a:moveTo>
                    <a:cubicBezTo>
                      <a:pt x="10" y="9"/>
                      <a:pt x="10" y="9"/>
                      <a:pt x="10" y="9"/>
                    </a:cubicBezTo>
                    <a:cubicBezTo>
                      <a:pt x="9" y="9"/>
                      <a:pt x="8" y="10"/>
                      <a:pt x="8" y="11"/>
                    </a:cubicBezTo>
                    <a:cubicBezTo>
                      <a:pt x="3" y="9"/>
                      <a:pt x="3" y="9"/>
                      <a:pt x="3" y="9"/>
                    </a:cubicBezTo>
                    <a:cubicBezTo>
                      <a:pt x="4" y="7"/>
                      <a:pt x="6" y="5"/>
                      <a:pt x="7" y="4"/>
                    </a:cubicBezTo>
                    <a:close/>
                    <a:moveTo>
                      <a:pt x="3" y="10"/>
                    </a:moveTo>
                    <a:cubicBezTo>
                      <a:pt x="8" y="12"/>
                      <a:pt x="8" y="12"/>
                      <a:pt x="8" y="12"/>
                    </a:cubicBezTo>
                    <a:cubicBezTo>
                      <a:pt x="7" y="13"/>
                      <a:pt x="8" y="14"/>
                      <a:pt x="8" y="15"/>
                    </a:cubicBezTo>
                    <a:cubicBezTo>
                      <a:pt x="4" y="17"/>
                      <a:pt x="4" y="17"/>
                      <a:pt x="4" y="17"/>
                    </a:cubicBezTo>
                    <a:cubicBezTo>
                      <a:pt x="3" y="15"/>
                      <a:pt x="3" y="13"/>
                      <a:pt x="3" y="10"/>
                    </a:cubicBezTo>
                    <a:close/>
                    <a:moveTo>
                      <a:pt x="4" y="18"/>
                    </a:moveTo>
                    <a:cubicBezTo>
                      <a:pt x="8" y="16"/>
                      <a:pt x="8" y="16"/>
                      <a:pt x="8" y="16"/>
                    </a:cubicBezTo>
                    <a:cubicBezTo>
                      <a:pt x="9" y="16"/>
                      <a:pt x="10" y="17"/>
                      <a:pt x="11" y="17"/>
                    </a:cubicBezTo>
                    <a:cubicBezTo>
                      <a:pt x="9" y="22"/>
                      <a:pt x="9" y="22"/>
                      <a:pt x="9" y="22"/>
                    </a:cubicBezTo>
                    <a:cubicBezTo>
                      <a:pt x="7" y="22"/>
                      <a:pt x="5" y="20"/>
                      <a:pt x="4" y="18"/>
                    </a:cubicBezTo>
                    <a:close/>
                    <a:moveTo>
                      <a:pt x="10" y="23"/>
                    </a:moveTo>
                    <a:cubicBezTo>
                      <a:pt x="12" y="18"/>
                      <a:pt x="12" y="18"/>
                      <a:pt x="12" y="18"/>
                    </a:cubicBezTo>
                    <a:cubicBezTo>
                      <a:pt x="13" y="18"/>
                      <a:pt x="14" y="18"/>
                      <a:pt x="14" y="17"/>
                    </a:cubicBezTo>
                    <a:cubicBezTo>
                      <a:pt x="17" y="22"/>
                      <a:pt x="17" y="22"/>
                      <a:pt x="17" y="22"/>
                    </a:cubicBezTo>
                    <a:cubicBezTo>
                      <a:pt x="15" y="23"/>
                      <a:pt x="13" y="23"/>
                      <a:pt x="10" y="23"/>
                    </a:cubicBezTo>
                    <a:close/>
                    <a:moveTo>
                      <a:pt x="18" y="21"/>
                    </a:moveTo>
                    <a:cubicBezTo>
                      <a:pt x="15" y="17"/>
                      <a:pt x="15" y="17"/>
                      <a:pt x="15" y="17"/>
                    </a:cubicBezTo>
                    <a:cubicBezTo>
                      <a:pt x="16" y="16"/>
                      <a:pt x="17" y="15"/>
                      <a:pt x="17" y="14"/>
                    </a:cubicBezTo>
                    <a:cubicBezTo>
                      <a:pt x="22" y="16"/>
                      <a:pt x="22" y="16"/>
                      <a:pt x="22" y="16"/>
                    </a:cubicBezTo>
                    <a:cubicBezTo>
                      <a:pt x="21" y="18"/>
                      <a:pt x="19" y="20"/>
                      <a:pt x="18" y="21"/>
                    </a:cubicBezTo>
                    <a:close/>
                  </a:path>
                </a:pathLst>
              </a:custGeom>
              <a:solidFill>
                <a:srgbClr val="3E3A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24" name="Freeform 14"/>
              <p:cNvSpPr>
                <a:spLocks noEditPoints="1"/>
              </p:cNvSpPr>
              <p:nvPr/>
            </p:nvSpPr>
            <p:spPr bwMode="auto">
              <a:xfrm>
                <a:off x="1054100" y="2536826"/>
                <a:ext cx="63500" cy="66675"/>
              </a:xfrm>
              <a:custGeom>
                <a:avLst/>
                <a:gdLst>
                  <a:gd name="T0" fmla="*/ 54 w 60"/>
                  <a:gd name="T1" fmla="*/ 14 h 63"/>
                  <a:gd name="T2" fmla="*/ 53 w 60"/>
                  <a:gd name="T3" fmla="*/ 11 h 63"/>
                  <a:gd name="T4" fmla="*/ 47 w 60"/>
                  <a:gd name="T5" fmla="*/ 11 h 63"/>
                  <a:gd name="T6" fmla="*/ 44 w 60"/>
                  <a:gd name="T7" fmla="*/ 9 h 63"/>
                  <a:gd name="T8" fmla="*/ 42 w 60"/>
                  <a:gd name="T9" fmla="*/ 3 h 63"/>
                  <a:gd name="T10" fmla="*/ 39 w 60"/>
                  <a:gd name="T11" fmla="*/ 2 h 63"/>
                  <a:gd name="T12" fmla="*/ 34 w 60"/>
                  <a:gd name="T13" fmla="*/ 4 h 63"/>
                  <a:gd name="T14" fmla="*/ 31 w 60"/>
                  <a:gd name="T15" fmla="*/ 4 h 63"/>
                  <a:gd name="T16" fmla="*/ 26 w 60"/>
                  <a:gd name="T17" fmla="*/ 0 h 63"/>
                  <a:gd name="T18" fmla="*/ 23 w 60"/>
                  <a:gd name="T19" fmla="*/ 1 h 63"/>
                  <a:gd name="T20" fmla="*/ 20 w 60"/>
                  <a:gd name="T21" fmla="*/ 6 h 63"/>
                  <a:gd name="T22" fmla="*/ 17 w 60"/>
                  <a:gd name="T23" fmla="*/ 7 h 63"/>
                  <a:gd name="T24" fmla="*/ 14 w 60"/>
                  <a:gd name="T25" fmla="*/ 5 h 63"/>
                  <a:gd name="T26" fmla="*/ 12 w 60"/>
                  <a:gd name="T27" fmla="*/ 11 h 63"/>
                  <a:gd name="T28" fmla="*/ 10 w 60"/>
                  <a:gd name="T29" fmla="*/ 13 h 63"/>
                  <a:gd name="T30" fmla="*/ 4 w 60"/>
                  <a:gd name="T31" fmla="*/ 15 h 63"/>
                  <a:gd name="T32" fmla="*/ 3 w 60"/>
                  <a:gd name="T33" fmla="*/ 17 h 63"/>
                  <a:gd name="T34" fmla="*/ 4 w 60"/>
                  <a:gd name="T35" fmla="*/ 23 h 63"/>
                  <a:gd name="T36" fmla="*/ 4 w 60"/>
                  <a:gd name="T37" fmla="*/ 26 h 63"/>
                  <a:gd name="T38" fmla="*/ 0 w 60"/>
                  <a:gd name="T39" fmla="*/ 30 h 63"/>
                  <a:gd name="T40" fmla="*/ 0 w 60"/>
                  <a:gd name="T41" fmla="*/ 34 h 63"/>
                  <a:gd name="T42" fmla="*/ 4 w 60"/>
                  <a:gd name="T43" fmla="*/ 38 h 63"/>
                  <a:gd name="T44" fmla="*/ 5 w 60"/>
                  <a:gd name="T45" fmla="*/ 41 h 63"/>
                  <a:gd name="T46" fmla="*/ 3 w 60"/>
                  <a:gd name="T47" fmla="*/ 47 h 63"/>
                  <a:gd name="T48" fmla="*/ 5 w 60"/>
                  <a:gd name="T49" fmla="*/ 49 h 63"/>
                  <a:gd name="T50" fmla="*/ 11 w 60"/>
                  <a:gd name="T51" fmla="*/ 51 h 63"/>
                  <a:gd name="T52" fmla="*/ 13 w 60"/>
                  <a:gd name="T53" fmla="*/ 53 h 63"/>
                  <a:gd name="T54" fmla="*/ 14 w 60"/>
                  <a:gd name="T55" fmla="*/ 59 h 63"/>
                  <a:gd name="T56" fmla="*/ 17 w 60"/>
                  <a:gd name="T57" fmla="*/ 60 h 63"/>
                  <a:gd name="T58" fmla="*/ 23 w 60"/>
                  <a:gd name="T59" fmla="*/ 58 h 63"/>
                  <a:gd name="T60" fmla="*/ 26 w 60"/>
                  <a:gd name="T61" fmla="*/ 59 h 63"/>
                  <a:gd name="T62" fmla="*/ 30 w 60"/>
                  <a:gd name="T63" fmla="*/ 63 h 63"/>
                  <a:gd name="T64" fmla="*/ 33 w 60"/>
                  <a:gd name="T65" fmla="*/ 63 h 63"/>
                  <a:gd name="T66" fmla="*/ 37 w 60"/>
                  <a:gd name="T67" fmla="*/ 58 h 63"/>
                  <a:gd name="T68" fmla="*/ 40 w 60"/>
                  <a:gd name="T69" fmla="*/ 57 h 63"/>
                  <a:gd name="T70" fmla="*/ 45 w 60"/>
                  <a:gd name="T71" fmla="*/ 59 h 63"/>
                  <a:gd name="T72" fmla="*/ 45 w 60"/>
                  <a:gd name="T73" fmla="*/ 54 h 63"/>
                  <a:gd name="T74" fmla="*/ 48 w 60"/>
                  <a:gd name="T75" fmla="*/ 52 h 63"/>
                  <a:gd name="T76" fmla="*/ 53 w 60"/>
                  <a:gd name="T77" fmla="*/ 51 h 63"/>
                  <a:gd name="T78" fmla="*/ 55 w 60"/>
                  <a:gd name="T79" fmla="*/ 48 h 63"/>
                  <a:gd name="T80" fmla="*/ 54 w 60"/>
                  <a:gd name="T81" fmla="*/ 42 h 63"/>
                  <a:gd name="T82" fmla="*/ 55 w 60"/>
                  <a:gd name="T83" fmla="*/ 39 h 63"/>
                  <a:gd name="T84" fmla="*/ 59 w 60"/>
                  <a:gd name="T85" fmla="*/ 35 h 63"/>
                  <a:gd name="T86" fmla="*/ 60 w 60"/>
                  <a:gd name="T87" fmla="*/ 32 h 63"/>
                  <a:gd name="T88" fmla="*/ 56 w 60"/>
                  <a:gd name="T89" fmla="*/ 28 h 63"/>
                  <a:gd name="T90" fmla="*/ 55 w 60"/>
                  <a:gd name="T91" fmla="*/ 24 h 63"/>
                  <a:gd name="T92" fmla="*/ 57 w 60"/>
                  <a:gd name="T93" fmla="*/ 19 h 63"/>
                  <a:gd name="T94" fmla="*/ 20 w 60"/>
                  <a:gd name="T95" fmla="*/ 47 h 63"/>
                  <a:gd name="T96" fmla="*/ 22 w 60"/>
                  <a:gd name="T97" fmla="*/ 36 h 63"/>
                  <a:gd name="T98" fmla="*/ 31 w 60"/>
                  <a:gd name="T99" fmla="*/ 50 h 63"/>
                  <a:gd name="T100" fmla="*/ 41 w 60"/>
                  <a:gd name="T101" fmla="*/ 53 h 63"/>
                  <a:gd name="T102" fmla="*/ 32 w 60"/>
                  <a:gd name="T103" fmla="*/ 30 h 63"/>
                  <a:gd name="T104" fmla="*/ 26 w 60"/>
                  <a:gd name="T105" fmla="*/ 24 h 63"/>
                  <a:gd name="T106" fmla="*/ 28 w 60"/>
                  <a:gd name="T107" fmla="*/ 13 h 63"/>
                  <a:gd name="T108" fmla="*/ 37 w 60"/>
                  <a:gd name="T109" fmla="*/ 27 h 63"/>
                  <a:gd name="T110" fmla="*/ 47 w 60"/>
                  <a:gd name="T111" fmla="*/ 3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0" h="63">
                    <a:moveTo>
                      <a:pt x="53" y="18"/>
                    </a:moveTo>
                    <a:cubicBezTo>
                      <a:pt x="56" y="16"/>
                      <a:pt x="56" y="16"/>
                      <a:pt x="56" y="16"/>
                    </a:cubicBezTo>
                    <a:cubicBezTo>
                      <a:pt x="55" y="15"/>
                      <a:pt x="55" y="14"/>
                      <a:pt x="54" y="14"/>
                    </a:cubicBezTo>
                    <a:cubicBezTo>
                      <a:pt x="51" y="16"/>
                      <a:pt x="51" y="16"/>
                      <a:pt x="51" y="16"/>
                    </a:cubicBezTo>
                    <a:cubicBezTo>
                      <a:pt x="51" y="15"/>
                      <a:pt x="50" y="15"/>
                      <a:pt x="50" y="14"/>
                    </a:cubicBezTo>
                    <a:cubicBezTo>
                      <a:pt x="53" y="11"/>
                      <a:pt x="53" y="11"/>
                      <a:pt x="53" y="11"/>
                    </a:cubicBezTo>
                    <a:cubicBezTo>
                      <a:pt x="52" y="11"/>
                      <a:pt x="52" y="10"/>
                      <a:pt x="51" y="9"/>
                    </a:cubicBezTo>
                    <a:cubicBezTo>
                      <a:pt x="48" y="12"/>
                      <a:pt x="48" y="12"/>
                      <a:pt x="48" y="12"/>
                    </a:cubicBezTo>
                    <a:cubicBezTo>
                      <a:pt x="48" y="11"/>
                      <a:pt x="47" y="11"/>
                      <a:pt x="47" y="11"/>
                    </a:cubicBezTo>
                    <a:cubicBezTo>
                      <a:pt x="49" y="7"/>
                      <a:pt x="49" y="7"/>
                      <a:pt x="49" y="7"/>
                    </a:cubicBezTo>
                    <a:cubicBezTo>
                      <a:pt x="48" y="7"/>
                      <a:pt x="48" y="6"/>
                      <a:pt x="47" y="6"/>
                    </a:cubicBezTo>
                    <a:cubicBezTo>
                      <a:pt x="44" y="9"/>
                      <a:pt x="44" y="9"/>
                      <a:pt x="44" y="9"/>
                    </a:cubicBezTo>
                    <a:cubicBezTo>
                      <a:pt x="44" y="8"/>
                      <a:pt x="43" y="8"/>
                      <a:pt x="43" y="8"/>
                    </a:cubicBezTo>
                    <a:cubicBezTo>
                      <a:pt x="44" y="4"/>
                      <a:pt x="44" y="4"/>
                      <a:pt x="44" y="4"/>
                    </a:cubicBezTo>
                    <a:cubicBezTo>
                      <a:pt x="44" y="4"/>
                      <a:pt x="43" y="3"/>
                      <a:pt x="42" y="3"/>
                    </a:cubicBezTo>
                    <a:cubicBezTo>
                      <a:pt x="40" y="6"/>
                      <a:pt x="40" y="6"/>
                      <a:pt x="40" y="6"/>
                    </a:cubicBezTo>
                    <a:cubicBezTo>
                      <a:pt x="40" y="6"/>
                      <a:pt x="39" y="6"/>
                      <a:pt x="39" y="6"/>
                    </a:cubicBezTo>
                    <a:cubicBezTo>
                      <a:pt x="39" y="2"/>
                      <a:pt x="39" y="2"/>
                      <a:pt x="39" y="2"/>
                    </a:cubicBezTo>
                    <a:cubicBezTo>
                      <a:pt x="39" y="2"/>
                      <a:pt x="38" y="1"/>
                      <a:pt x="37" y="1"/>
                    </a:cubicBezTo>
                    <a:cubicBezTo>
                      <a:pt x="36" y="5"/>
                      <a:pt x="36" y="5"/>
                      <a:pt x="36" y="5"/>
                    </a:cubicBezTo>
                    <a:cubicBezTo>
                      <a:pt x="35" y="5"/>
                      <a:pt x="35" y="4"/>
                      <a:pt x="34" y="4"/>
                    </a:cubicBezTo>
                    <a:cubicBezTo>
                      <a:pt x="34" y="0"/>
                      <a:pt x="34" y="0"/>
                      <a:pt x="34" y="0"/>
                    </a:cubicBezTo>
                    <a:cubicBezTo>
                      <a:pt x="33" y="0"/>
                      <a:pt x="33" y="0"/>
                      <a:pt x="32" y="0"/>
                    </a:cubicBezTo>
                    <a:cubicBezTo>
                      <a:pt x="31" y="4"/>
                      <a:pt x="31" y="4"/>
                      <a:pt x="31" y="4"/>
                    </a:cubicBezTo>
                    <a:cubicBezTo>
                      <a:pt x="31" y="4"/>
                      <a:pt x="30" y="4"/>
                      <a:pt x="29" y="4"/>
                    </a:cubicBezTo>
                    <a:cubicBezTo>
                      <a:pt x="29" y="0"/>
                      <a:pt x="29" y="0"/>
                      <a:pt x="29" y="0"/>
                    </a:cubicBezTo>
                    <a:cubicBezTo>
                      <a:pt x="28" y="0"/>
                      <a:pt x="27" y="0"/>
                      <a:pt x="26" y="0"/>
                    </a:cubicBezTo>
                    <a:cubicBezTo>
                      <a:pt x="26" y="4"/>
                      <a:pt x="26" y="4"/>
                      <a:pt x="26" y="4"/>
                    </a:cubicBezTo>
                    <a:cubicBezTo>
                      <a:pt x="26" y="4"/>
                      <a:pt x="25" y="4"/>
                      <a:pt x="25" y="4"/>
                    </a:cubicBezTo>
                    <a:cubicBezTo>
                      <a:pt x="23" y="1"/>
                      <a:pt x="23" y="1"/>
                      <a:pt x="23" y="1"/>
                    </a:cubicBezTo>
                    <a:cubicBezTo>
                      <a:pt x="23" y="1"/>
                      <a:pt x="22" y="1"/>
                      <a:pt x="21" y="1"/>
                    </a:cubicBezTo>
                    <a:cubicBezTo>
                      <a:pt x="22" y="5"/>
                      <a:pt x="22" y="5"/>
                      <a:pt x="22" y="5"/>
                    </a:cubicBezTo>
                    <a:cubicBezTo>
                      <a:pt x="21" y="5"/>
                      <a:pt x="21" y="6"/>
                      <a:pt x="20" y="6"/>
                    </a:cubicBezTo>
                    <a:cubicBezTo>
                      <a:pt x="18" y="2"/>
                      <a:pt x="18" y="2"/>
                      <a:pt x="18" y="2"/>
                    </a:cubicBezTo>
                    <a:cubicBezTo>
                      <a:pt x="18" y="3"/>
                      <a:pt x="17" y="3"/>
                      <a:pt x="16" y="3"/>
                    </a:cubicBezTo>
                    <a:cubicBezTo>
                      <a:pt x="17" y="7"/>
                      <a:pt x="17" y="7"/>
                      <a:pt x="17" y="7"/>
                    </a:cubicBezTo>
                    <a:cubicBezTo>
                      <a:pt x="17" y="7"/>
                      <a:pt x="17" y="7"/>
                      <a:pt x="16" y="8"/>
                    </a:cubicBezTo>
                    <a:cubicBezTo>
                      <a:pt x="16" y="8"/>
                      <a:pt x="16" y="8"/>
                      <a:pt x="16" y="8"/>
                    </a:cubicBezTo>
                    <a:cubicBezTo>
                      <a:pt x="14" y="5"/>
                      <a:pt x="14" y="5"/>
                      <a:pt x="14" y="5"/>
                    </a:cubicBezTo>
                    <a:cubicBezTo>
                      <a:pt x="13" y="5"/>
                      <a:pt x="12" y="6"/>
                      <a:pt x="12" y="6"/>
                    </a:cubicBezTo>
                    <a:cubicBezTo>
                      <a:pt x="13" y="10"/>
                      <a:pt x="13" y="10"/>
                      <a:pt x="13" y="10"/>
                    </a:cubicBezTo>
                    <a:cubicBezTo>
                      <a:pt x="13" y="10"/>
                      <a:pt x="13" y="10"/>
                      <a:pt x="12" y="11"/>
                    </a:cubicBezTo>
                    <a:cubicBezTo>
                      <a:pt x="9" y="8"/>
                      <a:pt x="9" y="8"/>
                      <a:pt x="9" y="8"/>
                    </a:cubicBezTo>
                    <a:cubicBezTo>
                      <a:pt x="9" y="9"/>
                      <a:pt x="8" y="9"/>
                      <a:pt x="8" y="10"/>
                    </a:cubicBezTo>
                    <a:cubicBezTo>
                      <a:pt x="10" y="13"/>
                      <a:pt x="10" y="13"/>
                      <a:pt x="10" y="13"/>
                    </a:cubicBezTo>
                    <a:cubicBezTo>
                      <a:pt x="10" y="14"/>
                      <a:pt x="9" y="14"/>
                      <a:pt x="9" y="14"/>
                    </a:cubicBezTo>
                    <a:cubicBezTo>
                      <a:pt x="6" y="13"/>
                      <a:pt x="6" y="13"/>
                      <a:pt x="6" y="13"/>
                    </a:cubicBezTo>
                    <a:cubicBezTo>
                      <a:pt x="5" y="13"/>
                      <a:pt x="5" y="14"/>
                      <a:pt x="4" y="15"/>
                    </a:cubicBezTo>
                    <a:cubicBezTo>
                      <a:pt x="7" y="17"/>
                      <a:pt x="7" y="17"/>
                      <a:pt x="7" y="17"/>
                    </a:cubicBezTo>
                    <a:cubicBezTo>
                      <a:pt x="7" y="18"/>
                      <a:pt x="7" y="18"/>
                      <a:pt x="6" y="19"/>
                    </a:cubicBezTo>
                    <a:cubicBezTo>
                      <a:pt x="3" y="17"/>
                      <a:pt x="3" y="17"/>
                      <a:pt x="3" y="17"/>
                    </a:cubicBezTo>
                    <a:cubicBezTo>
                      <a:pt x="2" y="18"/>
                      <a:pt x="2" y="19"/>
                      <a:pt x="2" y="20"/>
                    </a:cubicBezTo>
                    <a:cubicBezTo>
                      <a:pt x="5" y="21"/>
                      <a:pt x="5" y="21"/>
                      <a:pt x="5" y="21"/>
                    </a:cubicBezTo>
                    <a:cubicBezTo>
                      <a:pt x="5" y="22"/>
                      <a:pt x="5" y="23"/>
                      <a:pt x="4" y="23"/>
                    </a:cubicBezTo>
                    <a:cubicBezTo>
                      <a:pt x="1" y="23"/>
                      <a:pt x="1" y="23"/>
                      <a:pt x="1" y="23"/>
                    </a:cubicBezTo>
                    <a:cubicBezTo>
                      <a:pt x="1" y="23"/>
                      <a:pt x="0" y="24"/>
                      <a:pt x="0" y="25"/>
                    </a:cubicBezTo>
                    <a:cubicBezTo>
                      <a:pt x="4" y="26"/>
                      <a:pt x="4" y="26"/>
                      <a:pt x="4" y="26"/>
                    </a:cubicBezTo>
                    <a:cubicBezTo>
                      <a:pt x="4" y="27"/>
                      <a:pt x="3" y="27"/>
                      <a:pt x="3" y="28"/>
                    </a:cubicBezTo>
                    <a:cubicBezTo>
                      <a:pt x="0" y="28"/>
                      <a:pt x="0" y="28"/>
                      <a:pt x="0" y="28"/>
                    </a:cubicBezTo>
                    <a:cubicBezTo>
                      <a:pt x="0" y="29"/>
                      <a:pt x="0" y="30"/>
                      <a:pt x="0" y="30"/>
                    </a:cubicBezTo>
                    <a:cubicBezTo>
                      <a:pt x="3" y="31"/>
                      <a:pt x="3" y="31"/>
                      <a:pt x="3" y="31"/>
                    </a:cubicBezTo>
                    <a:cubicBezTo>
                      <a:pt x="3" y="32"/>
                      <a:pt x="3" y="32"/>
                      <a:pt x="3" y="33"/>
                    </a:cubicBezTo>
                    <a:cubicBezTo>
                      <a:pt x="0" y="34"/>
                      <a:pt x="0" y="34"/>
                      <a:pt x="0" y="34"/>
                    </a:cubicBezTo>
                    <a:cubicBezTo>
                      <a:pt x="0" y="34"/>
                      <a:pt x="0" y="35"/>
                      <a:pt x="0" y="36"/>
                    </a:cubicBezTo>
                    <a:cubicBezTo>
                      <a:pt x="4" y="36"/>
                      <a:pt x="4" y="36"/>
                      <a:pt x="4" y="36"/>
                    </a:cubicBezTo>
                    <a:cubicBezTo>
                      <a:pt x="4" y="37"/>
                      <a:pt x="4" y="37"/>
                      <a:pt x="4" y="38"/>
                    </a:cubicBezTo>
                    <a:cubicBezTo>
                      <a:pt x="0" y="39"/>
                      <a:pt x="0" y="39"/>
                      <a:pt x="0" y="39"/>
                    </a:cubicBezTo>
                    <a:cubicBezTo>
                      <a:pt x="1" y="40"/>
                      <a:pt x="1" y="41"/>
                      <a:pt x="1" y="42"/>
                    </a:cubicBezTo>
                    <a:cubicBezTo>
                      <a:pt x="5" y="41"/>
                      <a:pt x="5" y="41"/>
                      <a:pt x="5" y="41"/>
                    </a:cubicBezTo>
                    <a:cubicBezTo>
                      <a:pt x="5" y="41"/>
                      <a:pt x="5" y="42"/>
                      <a:pt x="5" y="42"/>
                    </a:cubicBezTo>
                    <a:cubicBezTo>
                      <a:pt x="2" y="45"/>
                      <a:pt x="2" y="45"/>
                      <a:pt x="2" y="45"/>
                    </a:cubicBezTo>
                    <a:cubicBezTo>
                      <a:pt x="3" y="45"/>
                      <a:pt x="3" y="46"/>
                      <a:pt x="3" y="47"/>
                    </a:cubicBezTo>
                    <a:cubicBezTo>
                      <a:pt x="7" y="45"/>
                      <a:pt x="7" y="45"/>
                      <a:pt x="7" y="45"/>
                    </a:cubicBezTo>
                    <a:cubicBezTo>
                      <a:pt x="7" y="46"/>
                      <a:pt x="7" y="46"/>
                      <a:pt x="8" y="47"/>
                    </a:cubicBezTo>
                    <a:cubicBezTo>
                      <a:pt x="5" y="49"/>
                      <a:pt x="5" y="49"/>
                      <a:pt x="5" y="49"/>
                    </a:cubicBezTo>
                    <a:cubicBezTo>
                      <a:pt x="5" y="50"/>
                      <a:pt x="6" y="51"/>
                      <a:pt x="6" y="51"/>
                    </a:cubicBezTo>
                    <a:cubicBezTo>
                      <a:pt x="9" y="49"/>
                      <a:pt x="9" y="49"/>
                      <a:pt x="9" y="49"/>
                    </a:cubicBezTo>
                    <a:cubicBezTo>
                      <a:pt x="10" y="50"/>
                      <a:pt x="10" y="50"/>
                      <a:pt x="11" y="51"/>
                    </a:cubicBezTo>
                    <a:cubicBezTo>
                      <a:pt x="8" y="54"/>
                      <a:pt x="8" y="54"/>
                      <a:pt x="8" y="54"/>
                    </a:cubicBezTo>
                    <a:cubicBezTo>
                      <a:pt x="9" y="54"/>
                      <a:pt x="9" y="55"/>
                      <a:pt x="10" y="55"/>
                    </a:cubicBezTo>
                    <a:cubicBezTo>
                      <a:pt x="13" y="53"/>
                      <a:pt x="13" y="53"/>
                      <a:pt x="13" y="53"/>
                    </a:cubicBezTo>
                    <a:cubicBezTo>
                      <a:pt x="13" y="53"/>
                      <a:pt x="14" y="54"/>
                      <a:pt x="14" y="54"/>
                    </a:cubicBezTo>
                    <a:cubicBezTo>
                      <a:pt x="12" y="57"/>
                      <a:pt x="12" y="57"/>
                      <a:pt x="12" y="57"/>
                    </a:cubicBezTo>
                    <a:cubicBezTo>
                      <a:pt x="13" y="58"/>
                      <a:pt x="14" y="58"/>
                      <a:pt x="14" y="59"/>
                    </a:cubicBezTo>
                    <a:cubicBezTo>
                      <a:pt x="17" y="56"/>
                      <a:pt x="17" y="56"/>
                      <a:pt x="17" y="56"/>
                    </a:cubicBezTo>
                    <a:cubicBezTo>
                      <a:pt x="17" y="56"/>
                      <a:pt x="18" y="56"/>
                      <a:pt x="18" y="56"/>
                    </a:cubicBezTo>
                    <a:cubicBezTo>
                      <a:pt x="17" y="60"/>
                      <a:pt x="17" y="60"/>
                      <a:pt x="17" y="60"/>
                    </a:cubicBezTo>
                    <a:cubicBezTo>
                      <a:pt x="18" y="61"/>
                      <a:pt x="19" y="61"/>
                      <a:pt x="19" y="61"/>
                    </a:cubicBezTo>
                    <a:cubicBezTo>
                      <a:pt x="21" y="58"/>
                      <a:pt x="21" y="58"/>
                      <a:pt x="21" y="58"/>
                    </a:cubicBezTo>
                    <a:cubicBezTo>
                      <a:pt x="22" y="58"/>
                      <a:pt x="22" y="58"/>
                      <a:pt x="23" y="58"/>
                    </a:cubicBezTo>
                    <a:cubicBezTo>
                      <a:pt x="22" y="62"/>
                      <a:pt x="22" y="62"/>
                      <a:pt x="22" y="62"/>
                    </a:cubicBezTo>
                    <a:cubicBezTo>
                      <a:pt x="23" y="62"/>
                      <a:pt x="24" y="62"/>
                      <a:pt x="25" y="63"/>
                    </a:cubicBezTo>
                    <a:cubicBezTo>
                      <a:pt x="26" y="59"/>
                      <a:pt x="26" y="59"/>
                      <a:pt x="26" y="59"/>
                    </a:cubicBezTo>
                    <a:cubicBezTo>
                      <a:pt x="26" y="59"/>
                      <a:pt x="27" y="59"/>
                      <a:pt x="27" y="59"/>
                    </a:cubicBezTo>
                    <a:cubicBezTo>
                      <a:pt x="28" y="63"/>
                      <a:pt x="28" y="63"/>
                      <a:pt x="28" y="63"/>
                    </a:cubicBezTo>
                    <a:cubicBezTo>
                      <a:pt x="28" y="63"/>
                      <a:pt x="29" y="63"/>
                      <a:pt x="30" y="63"/>
                    </a:cubicBezTo>
                    <a:cubicBezTo>
                      <a:pt x="30" y="59"/>
                      <a:pt x="30" y="59"/>
                      <a:pt x="30" y="59"/>
                    </a:cubicBezTo>
                    <a:cubicBezTo>
                      <a:pt x="31" y="59"/>
                      <a:pt x="32" y="59"/>
                      <a:pt x="32" y="59"/>
                    </a:cubicBezTo>
                    <a:cubicBezTo>
                      <a:pt x="33" y="63"/>
                      <a:pt x="33" y="63"/>
                      <a:pt x="33" y="63"/>
                    </a:cubicBezTo>
                    <a:cubicBezTo>
                      <a:pt x="34" y="63"/>
                      <a:pt x="35" y="63"/>
                      <a:pt x="35" y="62"/>
                    </a:cubicBezTo>
                    <a:cubicBezTo>
                      <a:pt x="35" y="59"/>
                      <a:pt x="35" y="59"/>
                      <a:pt x="35" y="59"/>
                    </a:cubicBezTo>
                    <a:cubicBezTo>
                      <a:pt x="36" y="58"/>
                      <a:pt x="36" y="58"/>
                      <a:pt x="37" y="58"/>
                    </a:cubicBezTo>
                    <a:cubicBezTo>
                      <a:pt x="38" y="62"/>
                      <a:pt x="38" y="62"/>
                      <a:pt x="38" y="62"/>
                    </a:cubicBezTo>
                    <a:cubicBezTo>
                      <a:pt x="39" y="61"/>
                      <a:pt x="40" y="61"/>
                      <a:pt x="41" y="61"/>
                    </a:cubicBezTo>
                    <a:cubicBezTo>
                      <a:pt x="40" y="57"/>
                      <a:pt x="40" y="57"/>
                      <a:pt x="40" y="57"/>
                    </a:cubicBezTo>
                    <a:cubicBezTo>
                      <a:pt x="40" y="57"/>
                      <a:pt x="41" y="57"/>
                      <a:pt x="41" y="56"/>
                    </a:cubicBezTo>
                    <a:cubicBezTo>
                      <a:pt x="43" y="60"/>
                      <a:pt x="43" y="60"/>
                      <a:pt x="43" y="60"/>
                    </a:cubicBezTo>
                    <a:cubicBezTo>
                      <a:pt x="44" y="59"/>
                      <a:pt x="44" y="59"/>
                      <a:pt x="45" y="59"/>
                    </a:cubicBezTo>
                    <a:cubicBezTo>
                      <a:pt x="45" y="59"/>
                      <a:pt x="45" y="59"/>
                      <a:pt x="45" y="58"/>
                    </a:cubicBezTo>
                    <a:cubicBezTo>
                      <a:pt x="44" y="55"/>
                      <a:pt x="44" y="55"/>
                      <a:pt x="44" y="55"/>
                    </a:cubicBezTo>
                    <a:cubicBezTo>
                      <a:pt x="44" y="54"/>
                      <a:pt x="45" y="54"/>
                      <a:pt x="45" y="54"/>
                    </a:cubicBezTo>
                    <a:cubicBezTo>
                      <a:pt x="48" y="57"/>
                      <a:pt x="48" y="57"/>
                      <a:pt x="48" y="57"/>
                    </a:cubicBezTo>
                    <a:cubicBezTo>
                      <a:pt x="49" y="56"/>
                      <a:pt x="49" y="56"/>
                      <a:pt x="50" y="55"/>
                    </a:cubicBezTo>
                    <a:cubicBezTo>
                      <a:pt x="48" y="52"/>
                      <a:pt x="48" y="52"/>
                      <a:pt x="48" y="52"/>
                    </a:cubicBezTo>
                    <a:cubicBezTo>
                      <a:pt x="48" y="51"/>
                      <a:pt x="48" y="51"/>
                      <a:pt x="49" y="50"/>
                    </a:cubicBezTo>
                    <a:cubicBezTo>
                      <a:pt x="52" y="53"/>
                      <a:pt x="52" y="53"/>
                      <a:pt x="52" y="53"/>
                    </a:cubicBezTo>
                    <a:cubicBezTo>
                      <a:pt x="52" y="52"/>
                      <a:pt x="53" y="51"/>
                      <a:pt x="53" y="51"/>
                    </a:cubicBezTo>
                    <a:cubicBezTo>
                      <a:pt x="51" y="48"/>
                      <a:pt x="51" y="48"/>
                      <a:pt x="51" y="48"/>
                    </a:cubicBezTo>
                    <a:cubicBezTo>
                      <a:pt x="51" y="48"/>
                      <a:pt x="51" y="47"/>
                      <a:pt x="52" y="47"/>
                    </a:cubicBezTo>
                    <a:cubicBezTo>
                      <a:pt x="55" y="48"/>
                      <a:pt x="55" y="48"/>
                      <a:pt x="55" y="48"/>
                    </a:cubicBezTo>
                    <a:cubicBezTo>
                      <a:pt x="56" y="47"/>
                      <a:pt x="56" y="47"/>
                      <a:pt x="56" y="46"/>
                    </a:cubicBezTo>
                    <a:cubicBezTo>
                      <a:pt x="53" y="44"/>
                      <a:pt x="53" y="44"/>
                      <a:pt x="53" y="44"/>
                    </a:cubicBezTo>
                    <a:cubicBezTo>
                      <a:pt x="54" y="43"/>
                      <a:pt x="54" y="43"/>
                      <a:pt x="54" y="42"/>
                    </a:cubicBezTo>
                    <a:cubicBezTo>
                      <a:pt x="58" y="43"/>
                      <a:pt x="58" y="43"/>
                      <a:pt x="58" y="43"/>
                    </a:cubicBezTo>
                    <a:cubicBezTo>
                      <a:pt x="58" y="42"/>
                      <a:pt x="58" y="42"/>
                      <a:pt x="58" y="41"/>
                    </a:cubicBezTo>
                    <a:cubicBezTo>
                      <a:pt x="55" y="39"/>
                      <a:pt x="55" y="39"/>
                      <a:pt x="55" y="39"/>
                    </a:cubicBezTo>
                    <a:cubicBezTo>
                      <a:pt x="55" y="39"/>
                      <a:pt x="55" y="38"/>
                      <a:pt x="55" y="37"/>
                    </a:cubicBezTo>
                    <a:cubicBezTo>
                      <a:pt x="59" y="38"/>
                      <a:pt x="59" y="38"/>
                      <a:pt x="59" y="38"/>
                    </a:cubicBezTo>
                    <a:cubicBezTo>
                      <a:pt x="59" y="37"/>
                      <a:pt x="59" y="36"/>
                      <a:pt x="59" y="35"/>
                    </a:cubicBezTo>
                    <a:cubicBezTo>
                      <a:pt x="56" y="34"/>
                      <a:pt x="56" y="34"/>
                      <a:pt x="56" y="34"/>
                    </a:cubicBezTo>
                    <a:cubicBezTo>
                      <a:pt x="56" y="34"/>
                      <a:pt x="56" y="33"/>
                      <a:pt x="56" y="33"/>
                    </a:cubicBezTo>
                    <a:cubicBezTo>
                      <a:pt x="60" y="32"/>
                      <a:pt x="60" y="32"/>
                      <a:pt x="60" y="32"/>
                    </a:cubicBezTo>
                    <a:cubicBezTo>
                      <a:pt x="60" y="31"/>
                      <a:pt x="60" y="30"/>
                      <a:pt x="60" y="30"/>
                    </a:cubicBezTo>
                    <a:cubicBezTo>
                      <a:pt x="56" y="29"/>
                      <a:pt x="56" y="29"/>
                      <a:pt x="56" y="29"/>
                    </a:cubicBezTo>
                    <a:cubicBezTo>
                      <a:pt x="56" y="29"/>
                      <a:pt x="56" y="28"/>
                      <a:pt x="56" y="28"/>
                    </a:cubicBezTo>
                    <a:cubicBezTo>
                      <a:pt x="59" y="26"/>
                      <a:pt x="59" y="26"/>
                      <a:pt x="59" y="26"/>
                    </a:cubicBezTo>
                    <a:cubicBezTo>
                      <a:pt x="59" y="26"/>
                      <a:pt x="59" y="25"/>
                      <a:pt x="59" y="24"/>
                    </a:cubicBezTo>
                    <a:cubicBezTo>
                      <a:pt x="55" y="24"/>
                      <a:pt x="55" y="24"/>
                      <a:pt x="55" y="24"/>
                    </a:cubicBezTo>
                    <a:cubicBezTo>
                      <a:pt x="55" y="24"/>
                      <a:pt x="55" y="23"/>
                      <a:pt x="55" y="23"/>
                    </a:cubicBezTo>
                    <a:cubicBezTo>
                      <a:pt x="58" y="21"/>
                      <a:pt x="58" y="21"/>
                      <a:pt x="58" y="21"/>
                    </a:cubicBezTo>
                    <a:cubicBezTo>
                      <a:pt x="58" y="20"/>
                      <a:pt x="57" y="19"/>
                      <a:pt x="57" y="19"/>
                    </a:cubicBezTo>
                    <a:cubicBezTo>
                      <a:pt x="54" y="20"/>
                      <a:pt x="54" y="20"/>
                      <a:pt x="54" y="20"/>
                    </a:cubicBezTo>
                    <a:cubicBezTo>
                      <a:pt x="53" y="19"/>
                      <a:pt x="53" y="19"/>
                      <a:pt x="53" y="18"/>
                    </a:cubicBezTo>
                    <a:close/>
                    <a:moveTo>
                      <a:pt x="20" y="47"/>
                    </a:moveTo>
                    <a:cubicBezTo>
                      <a:pt x="16" y="49"/>
                      <a:pt x="11" y="47"/>
                      <a:pt x="9" y="44"/>
                    </a:cubicBezTo>
                    <a:cubicBezTo>
                      <a:pt x="7" y="40"/>
                      <a:pt x="9" y="35"/>
                      <a:pt x="12" y="33"/>
                    </a:cubicBezTo>
                    <a:cubicBezTo>
                      <a:pt x="16" y="31"/>
                      <a:pt x="20" y="32"/>
                      <a:pt x="22" y="36"/>
                    </a:cubicBezTo>
                    <a:cubicBezTo>
                      <a:pt x="24" y="40"/>
                      <a:pt x="23" y="44"/>
                      <a:pt x="20" y="47"/>
                    </a:cubicBezTo>
                    <a:close/>
                    <a:moveTo>
                      <a:pt x="41" y="53"/>
                    </a:moveTo>
                    <a:cubicBezTo>
                      <a:pt x="38" y="55"/>
                      <a:pt x="33" y="54"/>
                      <a:pt x="31" y="50"/>
                    </a:cubicBezTo>
                    <a:cubicBezTo>
                      <a:pt x="29" y="46"/>
                      <a:pt x="30" y="41"/>
                      <a:pt x="34" y="39"/>
                    </a:cubicBezTo>
                    <a:cubicBezTo>
                      <a:pt x="37" y="37"/>
                      <a:pt x="42" y="38"/>
                      <a:pt x="44" y="42"/>
                    </a:cubicBezTo>
                    <a:cubicBezTo>
                      <a:pt x="46" y="46"/>
                      <a:pt x="45" y="50"/>
                      <a:pt x="41" y="53"/>
                    </a:cubicBezTo>
                    <a:close/>
                    <a:moveTo>
                      <a:pt x="27" y="33"/>
                    </a:moveTo>
                    <a:cubicBezTo>
                      <a:pt x="26" y="32"/>
                      <a:pt x="26" y="30"/>
                      <a:pt x="28" y="29"/>
                    </a:cubicBezTo>
                    <a:cubicBezTo>
                      <a:pt x="30" y="28"/>
                      <a:pt x="32" y="28"/>
                      <a:pt x="32" y="30"/>
                    </a:cubicBezTo>
                    <a:cubicBezTo>
                      <a:pt x="33" y="31"/>
                      <a:pt x="33" y="34"/>
                      <a:pt x="31" y="35"/>
                    </a:cubicBezTo>
                    <a:cubicBezTo>
                      <a:pt x="30" y="35"/>
                      <a:pt x="28" y="35"/>
                      <a:pt x="27" y="33"/>
                    </a:cubicBezTo>
                    <a:close/>
                    <a:moveTo>
                      <a:pt x="26" y="24"/>
                    </a:moveTo>
                    <a:cubicBezTo>
                      <a:pt x="22" y="26"/>
                      <a:pt x="17" y="25"/>
                      <a:pt x="15" y="21"/>
                    </a:cubicBezTo>
                    <a:cubicBezTo>
                      <a:pt x="13" y="17"/>
                      <a:pt x="14" y="13"/>
                      <a:pt x="18" y="10"/>
                    </a:cubicBezTo>
                    <a:cubicBezTo>
                      <a:pt x="22" y="8"/>
                      <a:pt x="26" y="10"/>
                      <a:pt x="28" y="13"/>
                    </a:cubicBezTo>
                    <a:cubicBezTo>
                      <a:pt x="30" y="17"/>
                      <a:pt x="29" y="22"/>
                      <a:pt x="26" y="24"/>
                    </a:cubicBezTo>
                    <a:close/>
                    <a:moveTo>
                      <a:pt x="47" y="30"/>
                    </a:moveTo>
                    <a:cubicBezTo>
                      <a:pt x="43" y="32"/>
                      <a:pt x="39" y="31"/>
                      <a:pt x="37" y="27"/>
                    </a:cubicBezTo>
                    <a:cubicBezTo>
                      <a:pt x="35" y="23"/>
                      <a:pt x="36" y="19"/>
                      <a:pt x="40" y="17"/>
                    </a:cubicBezTo>
                    <a:cubicBezTo>
                      <a:pt x="43" y="14"/>
                      <a:pt x="48" y="16"/>
                      <a:pt x="50" y="19"/>
                    </a:cubicBezTo>
                    <a:cubicBezTo>
                      <a:pt x="52" y="23"/>
                      <a:pt x="51" y="28"/>
                      <a:pt x="47" y="30"/>
                    </a:cubicBezTo>
                    <a:close/>
                  </a:path>
                </a:pathLst>
              </a:custGeom>
              <a:solidFill>
                <a:srgbClr val="3E3A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25" name="Freeform 15"/>
              <p:cNvSpPr>
                <a:spLocks noEditPoints="1"/>
              </p:cNvSpPr>
              <p:nvPr/>
            </p:nvSpPr>
            <p:spPr bwMode="auto">
              <a:xfrm>
                <a:off x="1225550" y="2528888"/>
                <a:ext cx="76200" cy="79375"/>
              </a:xfrm>
              <a:custGeom>
                <a:avLst/>
                <a:gdLst>
                  <a:gd name="T0" fmla="*/ 65 w 71"/>
                  <a:gd name="T1" fmla="*/ 17 h 75"/>
                  <a:gd name="T2" fmla="*/ 63 w 71"/>
                  <a:gd name="T3" fmla="*/ 14 h 75"/>
                  <a:gd name="T4" fmla="*/ 56 w 71"/>
                  <a:gd name="T5" fmla="*/ 13 h 75"/>
                  <a:gd name="T6" fmla="*/ 53 w 71"/>
                  <a:gd name="T7" fmla="*/ 11 h 75"/>
                  <a:gd name="T8" fmla="*/ 51 w 71"/>
                  <a:gd name="T9" fmla="*/ 4 h 75"/>
                  <a:gd name="T10" fmla="*/ 47 w 71"/>
                  <a:gd name="T11" fmla="*/ 2 h 75"/>
                  <a:gd name="T12" fmla="*/ 41 w 71"/>
                  <a:gd name="T13" fmla="*/ 5 h 75"/>
                  <a:gd name="T14" fmla="*/ 37 w 71"/>
                  <a:gd name="T15" fmla="*/ 5 h 75"/>
                  <a:gd name="T16" fmla="*/ 32 w 71"/>
                  <a:gd name="T17" fmla="*/ 1 h 75"/>
                  <a:gd name="T18" fmla="*/ 28 w 71"/>
                  <a:gd name="T19" fmla="*/ 1 h 75"/>
                  <a:gd name="T20" fmla="*/ 24 w 71"/>
                  <a:gd name="T21" fmla="*/ 7 h 75"/>
                  <a:gd name="T22" fmla="*/ 21 w 71"/>
                  <a:gd name="T23" fmla="*/ 9 h 75"/>
                  <a:gd name="T24" fmla="*/ 17 w 71"/>
                  <a:gd name="T25" fmla="*/ 6 h 75"/>
                  <a:gd name="T26" fmla="*/ 15 w 71"/>
                  <a:gd name="T27" fmla="*/ 13 h 75"/>
                  <a:gd name="T28" fmla="*/ 12 w 71"/>
                  <a:gd name="T29" fmla="*/ 16 h 75"/>
                  <a:gd name="T30" fmla="*/ 6 w 71"/>
                  <a:gd name="T31" fmla="*/ 18 h 75"/>
                  <a:gd name="T32" fmla="*/ 4 w 71"/>
                  <a:gd name="T33" fmla="*/ 21 h 75"/>
                  <a:gd name="T34" fmla="*/ 6 w 71"/>
                  <a:gd name="T35" fmla="*/ 28 h 75"/>
                  <a:gd name="T36" fmla="*/ 5 w 71"/>
                  <a:gd name="T37" fmla="*/ 31 h 75"/>
                  <a:gd name="T38" fmla="*/ 0 w 71"/>
                  <a:gd name="T39" fmla="*/ 36 h 75"/>
                  <a:gd name="T40" fmla="*/ 0 w 71"/>
                  <a:gd name="T41" fmla="*/ 40 h 75"/>
                  <a:gd name="T42" fmla="*/ 5 w 71"/>
                  <a:gd name="T43" fmla="*/ 45 h 75"/>
                  <a:gd name="T44" fmla="*/ 6 w 71"/>
                  <a:gd name="T45" fmla="*/ 49 h 75"/>
                  <a:gd name="T46" fmla="*/ 4 w 71"/>
                  <a:gd name="T47" fmla="*/ 56 h 75"/>
                  <a:gd name="T48" fmla="*/ 6 w 71"/>
                  <a:gd name="T49" fmla="*/ 59 h 75"/>
                  <a:gd name="T50" fmla="*/ 13 w 71"/>
                  <a:gd name="T51" fmla="*/ 60 h 75"/>
                  <a:gd name="T52" fmla="*/ 16 w 71"/>
                  <a:gd name="T53" fmla="*/ 63 h 75"/>
                  <a:gd name="T54" fmla="*/ 18 w 71"/>
                  <a:gd name="T55" fmla="*/ 70 h 75"/>
                  <a:gd name="T56" fmla="*/ 21 w 71"/>
                  <a:gd name="T57" fmla="*/ 72 h 75"/>
                  <a:gd name="T58" fmla="*/ 27 w 71"/>
                  <a:gd name="T59" fmla="*/ 69 h 75"/>
                  <a:gd name="T60" fmla="*/ 31 w 71"/>
                  <a:gd name="T61" fmla="*/ 70 h 75"/>
                  <a:gd name="T62" fmla="*/ 36 w 71"/>
                  <a:gd name="T63" fmla="*/ 75 h 75"/>
                  <a:gd name="T64" fmla="*/ 40 w 71"/>
                  <a:gd name="T65" fmla="*/ 75 h 75"/>
                  <a:gd name="T66" fmla="*/ 44 w 71"/>
                  <a:gd name="T67" fmla="*/ 69 h 75"/>
                  <a:gd name="T68" fmla="*/ 48 w 71"/>
                  <a:gd name="T69" fmla="*/ 68 h 75"/>
                  <a:gd name="T70" fmla="*/ 53 w 71"/>
                  <a:gd name="T71" fmla="*/ 70 h 75"/>
                  <a:gd name="T72" fmla="*/ 54 w 71"/>
                  <a:gd name="T73" fmla="*/ 64 h 75"/>
                  <a:gd name="T74" fmla="*/ 57 w 71"/>
                  <a:gd name="T75" fmla="*/ 62 h 75"/>
                  <a:gd name="T76" fmla="*/ 64 w 71"/>
                  <a:gd name="T77" fmla="*/ 61 h 75"/>
                  <a:gd name="T78" fmla="*/ 66 w 71"/>
                  <a:gd name="T79" fmla="*/ 57 h 75"/>
                  <a:gd name="T80" fmla="*/ 65 w 71"/>
                  <a:gd name="T81" fmla="*/ 50 h 75"/>
                  <a:gd name="T82" fmla="*/ 66 w 71"/>
                  <a:gd name="T83" fmla="*/ 47 h 75"/>
                  <a:gd name="T84" fmla="*/ 71 w 71"/>
                  <a:gd name="T85" fmla="*/ 42 h 75"/>
                  <a:gd name="T86" fmla="*/ 71 w 71"/>
                  <a:gd name="T87" fmla="*/ 38 h 75"/>
                  <a:gd name="T88" fmla="*/ 67 w 71"/>
                  <a:gd name="T89" fmla="*/ 33 h 75"/>
                  <a:gd name="T90" fmla="*/ 66 w 71"/>
                  <a:gd name="T91" fmla="*/ 29 h 75"/>
                  <a:gd name="T92" fmla="*/ 68 w 71"/>
                  <a:gd name="T93" fmla="*/ 23 h 75"/>
                  <a:gd name="T94" fmla="*/ 24 w 71"/>
                  <a:gd name="T95" fmla="*/ 56 h 75"/>
                  <a:gd name="T96" fmla="*/ 27 w 71"/>
                  <a:gd name="T97" fmla="*/ 43 h 75"/>
                  <a:gd name="T98" fmla="*/ 37 w 71"/>
                  <a:gd name="T99" fmla="*/ 59 h 75"/>
                  <a:gd name="T100" fmla="*/ 49 w 71"/>
                  <a:gd name="T101" fmla="*/ 63 h 75"/>
                  <a:gd name="T102" fmla="*/ 39 w 71"/>
                  <a:gd name="T103" fmla="*/ 36 h 75"/>
                  <a:gd name="T104" fmla="*/ 31 w 71"/>
                  <a:gd name="T105" fmla="*/ 29 h 75"/>
                  <a:gd name="T106" fmla="*/ 34 w 71"/>
                  <a:gd name="T107" fmla="*/ 16 h 75"/>
                  <a:gd name="T108" fmla="*/ 44 w 71"/>
                  <a:gd name="T109" fmla="*/ 33 h 75"/>
                  <a:gd name="T110" fmla="*/ 56 w 71"/>
                  <a:gd name="T111" fmla="*/ 36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1" h="75">
                    <a:moveTo>
                      <a:pt x="63" y="22"/>
                    </a:moveTo>
                    <a:cubicBezTo>
                      <a:pt x="67" y="19"/>
                      <a:pt x="67" y="19"/>
                      <a:pt x="67" y="19"/>
                    </a:cubicBezTo>
                    <a:cubicBezTo>
                      <a:pt x="66" y="18"/>
                      <a:pt x="66" y="17"/>
                      <a:pt x="65" y="17"/>
                    </a:cubicBezTo>
                    <a:cubicBezTo>
                      <a:pt x="61" y="19"/>
                      <a:pt x="61" y="19"/>
                      <a:pt x="61" y="19"/>
                    </a:cubicBezTo>
                    <a:cubicBezTo>
                      <a:pt x="61" y="18"/>
                      <a:pt x="60" y="18"/>
                      <a:pt x="60" y="17"/>
                    </a:cubicBezTo>
                    <a:cubicBezTo>
                      <a:pt x="63" y="14"/>
                      <a:pt x="63" y="14"/>
                      <a:pt x="63" y="14"/>
                    </a:cubicBezTo>
                    <a:cubicBezTo>
                      <a:pt x="62" y="13"/>
                      <a:pt x="62" y="12"/>
                      <a:pt x="61" y="11"/>
                    </a:cubicBezTo>
                    <a:cubicBezTo>
                      <a:pt x="58" y="14"/>
                      <a:pt x="58" y="14"/>
                      <a:pt x="58" y="14"/>
                    </a:cubicBezTo>
                    <a:cubicBezTo>
                      <a:pt x="57" y="14"/>
                      <a:pt x="57" y="13"/>
                      <a:pt x="56" y="13"/>
                    </a:cubicBezTo>
                    <a:cubicBezTo>
                      <a:pt x="58" y="9"/>
                      <a:pt x="58" y="9"/>
                      <a:pt x="58" y="9"/>
                    </a:cubicBezTo>
                    <a:cubicBezTo>
                      <a:pt x="58" y="8"/>
                      <a:pt x="57" y="8"/>
                      <a:pt x="56" y="7"/>
                    </a:cubicBezTo>
                    <a:cubicBezTo>
                      <a:pt x="53" y="11"/>
                      <a:pt x="53" y="11"/>
                      <a:pt x="53" y="11"/>
                    </a:cubicBezTo>
                    <a:cubicBezTo>
                      <a:pt x="53" y="10"/>
                      <a:pt x="52" y="10"/>
                      <a:pt x="51" y="9"/>
                    </a:cubicBezTo>
                    <a:cubicBezTo>
                      <a:pt x="53" y="5"/>
                      <a:pt x="53" y="5"/>
                      <a:pt x="53" y="5"/>
                    </a:cubicBezTo>
                    <a:cubicBezTo>
                      <a:pt x="52" y="5"/>
                      <a:pt x="51" y="4"/>
                      <a:pt x="51" y="4"/>
                    </a:cubicBezTo>
                    <a:cubicBezTo>
                      <a:pt x="48" y="8"/>
                      <a:pt x="48" y="8"/>
                      <a:pt x="48" y="8"/>
                    </a:cubicBezTo>
                    <a:cubicBezTo>
                      <a:pt x="48" y="7"/>
                      <a:pt x="47" y="7"/>
                      <a:pt x="46" y="7"/>
                    </a:cubicBezTo>
                    <a:cubicBezTo>
                      <a:pt x="47" y="2"/>
                      <a:pt x="47" y="2"/>
                      <a:pt x="47" y="2"/>
                    </a:cubicBezTo>
                    <a:cubicBezTo>
                      <a:pt x="46" y="2"/>
                      <a:pt x="46" y="2"/>
                      <a:pt x="45" y="2"/>
                    </a:cubicBezTo>
                    <a:cubicBezTo>
                      <a:pt x="43" y="6"/>
                      <a:pt x="43" y="6"/>
                      <a:pt x="43" y="6"/>
                    </a:cubicBezTo>
                    <a:cubicBezTo>
                      <a:pt x="42" y="6"/>
                      <a:pt x="42" y="6"/>
                      <a:pt x="41" y="5"/>
                    </a:cubicBezTo>
                    <a:cubicBezTo>
                      <a:pt x="41" y="1"/>
                      <a:pt x="41" y="1"/>
                      <a:pt x="41" y="1"/>
                    </a:cubicBezTo>
                    <a:cubicBezTo>
                      <a:pt x="40" y="1"/>
                      <a:pt x="39" y="1"/>
                      <a:pt x="38" y="0"/>
                    </a:cubicBezTo>
                    <a:cubicBezTo>
                      <a:pt x="37" y="5"/>
                      <a:pt x="37" y="5"/>
                      <a:pt x="37" y="5"/>
                    </a:cubicBezTo>
                    <a:cubicBezTo>
                      <a:pt x="37" y="5"/>
                      <a:pt x="36" y="5"/>
                      <a:pt x="35" y="5"/>
                    </a:cubicBezTo>
                    <a:cubicBezTo>
                      <a:pt x="35" y="0"/>
                      <a:pt x="35" y="0"/>
                      <a:pt x="35" y="0"/>
                    </a:cubicBezTo>
                    <a:cubicBezTo>
                      <a:pt x="34" y="0"/>
                      <a:pt x="33" y="0"/>
                      <a:pt x="32" y="1"/>
                    </a:cubicBezTo>
                    <a:cubicBezTo>
                      <a:pt x="32" y="5"/>
                      <a:pt x="32" y="5"/>
                      <a:pt x="32" y="5"/>
                    </a:cubicBezTo>
                    <a:cubicBezTo>
                      <a:pt x="31" y="5"/>
                      <a:pt x="30" y="5"/>
                      <a:pt x="30" y="6"/>
                    </a:cubicBezTo>
                    <a:cubicBezTo>
                      <a:pt x="28" y="1"/>
                      <a:pt x="28" y="1"/>
                      <a:pt x="28" y="1"/>
                    </a:cubicBezTo>
                    <a:cubicBezTo>
                      <a:pt x="27" y="1"/>
                      <a:pt x="27" y="2"/>
                      <a:pt x="26" y="2"/>
                    </a:cubicBezTo>
                    <a:cubicBezTo>
                      <a:pt x="26" y="6"/>
                      <a:pt x="26" y="6"/>
                      <a:pt x="26" y="6"/>
                    </a:cubicBezTo>
                    <a:cubicBezTo>
                      <a:pt x="26" y="7"/>
                      <a:pt x="25" y="7"/>
                      <a:pt x="24" y="7"/>
                    </a:cubicBezTo>
                    <a:cubicBezTo>
                      <a:pt x="22" y="3"/>
                      <a:pt x="22" y="3"/>
                      <a:pt x="22" y="3"/>
                    </a:cubicBezTo>
                    <a:cubicBezTo>
                      <a:pt x="21" y="3"/>
                      <a:pt x="21" y="4"/>
                      <a:pt x="20" y="4"/>
                    </a:cubicBezTo>
                    <a:cubicBezTo>
                      <a:pt x="21" y="9"/>
                      <a:pt x="21" y="9"/>
                      <a:pt x="21" y="9"/>
                    </a:cubicBezTo>
                    <a:cubicBezTo>
                      <a:pt x="21" y="9"/>
                      <a:pt x="20" y="9"/>
                      <a:pt x="20" y="9"/>
                    </a:cubicBezTo>
                    <a:cubicBezTo>
                      <a:pt x="20" y="9"/>
                      <a:pt x="20" y="10"/>
                      <a:pt x="19" y="10"/>
                    </a:cubicBezTo>
                    <a:cubicBezTo>
                      <a:pt x="17" y="6"/>
                      <a:pt x="17" y="6"/>
                      <a:pt x="17" y="6"/>
                    </a:cubicBezTo>
                    <a:cubicBezTo>
                      <a:pt x="16" y="7"/>
                      <a:pt x="15" y="7"/>
                      <a:pt x="14" y="8"/>
                    </a:cubicBezTo>
                    <a:cubicBezTo>
                      <a:pt x="16" y="12"/>
                      <a:pt x="16" y="12"/>
                      <a:pt x="16" y="12"/>
                    </a:cubicBezTo>
                    <a:cubicBezTo>
                      <a:pt x="16" y="12"/>
                      <a:pt x="15" y="13"/>
                      <a:pt x="15" y="13"/>
                    </a:cubicBezTo>
                    <a:cubicBezTo>
                      <a:pt x="11" y="10"/>
                      <a:pt x="11" y="10"/>
                      <a:pt x="11" y="10"/>
                    </a:cubicBezTo>
                    <a:cubicBezTo>
                      <a:pt x="11" y="11"/>
                      <a:pt x="10" y="12"/>
                      <a:pt x="10" y="12"/>
                    </a:cubicBezTo>
                    <a:cubicBezTo>
                      <a:pt x="12" y="16"/>
                      <a:pt x="12" y="16"/>
                      <a:pt x="12" y="16"/>
                    </a:cubicBezTo>
                    <a:cubicBezTo>
                      <a:pt x="12" y="16"/>
                      <a:pt x="11" y="17"/>
                      <a:pt x="11" y="17"/>
                    </a:cubicBezTo>
                    <a:cubicBezTo>
                      <a:pt x="7" y="15"/>
                      <a:pt x="7" y="15"/>
                      <a:pt x="7" y="15"/>
                    </a:cubicBezTo>
                    <a:cubicBezTo>
                      <a:pt x="7" y="16"/>
                      <a:pt x="6" y="17"/>
                      <a:pt x="6" y="18"/>
                    </a:cubicBezTo>
                    <a:cubicBezTo>
                      <a:pt x="9" y="21"/>
                      <a:pt x="9" y="21"/>
                      <a:pt x="9" y="21"/>
                    </a:cubicBezTo>
                    <a:cubicBezTo>
                      <a:pt x="9" y="21"/>
                      <a:pt x="8" y="22"/>
                      <a:pt x="8" y="22"/>
                    </a:cubicBezTo>
                    <a:cubicBezTo>
                      <a:pt x="4" y="21"/>
                      <a:pt x="4" y="21"/>
                      <a:pt x="4" y="21"/>
                    </a:cubicBezTo>
                    <a:cubicBezTo>
                      <a:pt x="3" y="22"/>
                      <a:pt x="3" y="23"/>
                      <a:pt x="3" y="23"/>
                    </a:cubicBezTo>
                    <a:cubicBezTo>
                      <a:pt x="6" y="26"/>
                      <a:pt x="6" y="26"/>
                      <a:pt x="6" y="26"/>
                    </a:cubicBezTo>
                    <a:cubicBezTo>
                      <a:pt x="6" y="26"/>
                      <a:pt x="6" y="27"/>
                      <a:pt x="6" y="28"/>
                    </a:cubicBezTo>
                    <a:cubicBezTo>
                      <a:pt x="1" y="27"/>
                      <a:pt x="1" y="27"/>
                      <a:pt x="1" y="27"/>
                    </a:cubicBezTo>
                    <a:cubicBezTo>
                      <a:pt x="1" y="28"/>
                      <a:pt x="1" y="29"/>
                      <a:pt x="1" y="30"/>
                    </a:cubicBezTo>
                    <a:cubicBezTo>
                      <a:pt x="5" y="31"/>
                      <a:pt x="5" y="31"/>
                      <a:pt x="5" y="31"/>
                    </a:cubicBezTo>
                    <a:cubicBezTo>
                      <a:pt x="5" y="32"/>
                      <a:pt x="5" y="33"/>
                      <a:pt x="5" y="33"/>
                    </a:cubicBezTo>
                    <a:cubicBezTo>
                      <a:pt x="0" y="34"/>
                      <a:pt x="0" y="34"/>
                      <a:pt x="0" y="34"/>
                    </a:cubicBezTo>
                    <a:cubicBezTo>
                      <a:pt x="0" y="35"/>
                      <a:pt x="0" y="36"/>
                      <a:pt x="0" y="36"/>
                    </a:cubicBezTo>
                    <a:cubicBezTo>
                      <a:pt x="4" y="37"/>
                      <a:pt x="4" y="37"/>
                      <a:pt x="4" y="37"/>
                    </a:cubicBezTo>
                    <a:cubicBezTo>
                      <a:pt x="4" y="38"/>
                      <a:pt x="4" y="39"/>
                      <a:pt x="4" y="39"/>
                    </a:cubicBezTo>
                    <a:cubicBezTo>
                      <a:pt x="0" y="40"/>
                      <a:pt x="0" y="40"/>
                      <a:pt x="0" y="40"/>
                    </a:cubicBezTo>
                    <a:cubicBezTo>
                      <a:pt x="0" y="41"/>
                      <a:pt x="0" y="42"/>
                      <a:pt x="0" y="43"/>
                    </a:cubicBezTo>
                    <a:cubicBezTo>
                      <a:pt x="5" y="43"/>
                      <a:pt x="5" y="43"/>
                      <a:pt x="5" y="43"/>
                    </a:cubicBezTo>
                    <a:cubicBezTo>
                      <a:pt x="5" y="44"/>
                      <a:pt x="5" y="44"/>
                      <a:pt x="5" y="45"/>
                    </a:cubicBezTo>
                    <a:cubicBezTo>
                      <a:pt x="1" y="47"/>
                      <a:pt x="1" y="47"/>
                      <a:pt x="1" y="47"/>
                    </a:cubicBezTo>
                    <a:cubicBezTo>
                      <a:pt x="1" y="48"/>
                      <a:pt x="2" y="49"/>
                      <a:pt x="2" y="50"/>
                    </a:cubicBezTo>
                    <a:cubicBezTo>
                      <a:pt x="6" y="49"/>
                      <a:pt x="6" y="49"/>
                      <a:pt x="6" y="49"/>
                    </a:cubicBezTo>
                    <a:cubicBezTo>
                      <a:pt x="6" y="49"/>
                      <a:pt x="7" y="50"/>
                      <a:pt x="7" y="51"/>
                    </a:cubicBezTo>
                    <a:cubicBezTo>
                      <a:pt x="3" y="53"/>
                      <a:pt x="3" y="53"/>
                      <a:pt x="3" y="53"/>
                    </a:cubicBezTo>
                    <a:cubicBezTo>
                      <a:pt x="4" y="54"/>
                      <a:pt x="4" y="55"/>
                      <a:pt x="4" y="56"/>
                    </a:cubicBezTo>
                    <a:cubicBezTo>
                      <a:pt x="9" y="54"/>
                      <a:pt x="9" y="54"/>
                      <a:pt x="9" y="54"/>
                    </a:cubicBezTo>
                    <a:cubicBezTo>
                      <a:pt x="9" y="55"/>
                      <a:pt x="9" y="55"/>
                      <a:pt x="10" y="56"/>
                    </a:cubicBezTo>
                    <a:cubicBezTo>
                      <a:pt x="6" y="59"/>
                      <a:pt x="6" y="59"/>
                      <a:pt x="6" y="59"/>
                    </a:cubicBezTo>
                    <a:cubicBezTo>
                      <a:pt x="7" y="60"/>
                      <a:pt x="7" y="61"/>
                      <a:pt x="8" y="61"/>
                    </a:cubicBezTo>
                    <a:cubicBezTo>
                      <a:pt x="12" y="59"/>
                      <a:pt x="12" y="59"/>
                      <a:pt x="12" y="59"/>
                    </a:cubicBezTo>
                    <a:cubicBezTo>
                      <a:pt x="12" y="59"/>
                      <a:pt x="13" y="60"/>
                      <a:pt x="13" y="60"/>
                    </a:cubicBezTo>
                    <a:cubicBezTo>
                      <a:pt x="10" y="64"/>
                      <a:pt x="10" y="64"/>
                      <a:pt x="10" y="64"/>
                    </a:cubicBezTo>
                    <a:cubicBezTo>
                      <a:pt x="11" y="65"/>
                      <a:pt x="12" y="65"/>
                      <a:pt x="12" y="66"/>
                    </a:cubicBezTo>
                    <a:cubicBezTo>
                      <a:pt x="16" y="63"/>
                      <a:pt x="16" y="63"/>
                      <a:pt x="16" y="63"/>
                    </a:cubicBezTo>
                    <a:cubicBezTo>
                      <a:pt x="16" y="63"/>
                      <a:pt x="17" y="64"/>
                      <a:pt x="17" y="64"/>
                    </a:cubicBezTo>
                    <a:cubicBezTo>
                      <a:pt x="15" y="68"/>
                      <a:pt x="15" y="68"/>
                      <a:pt x="15" y="68"/>
                    </a:cubicBezTo>
                    <a:cubicBezTo>
                      <a:pt x="16" y="69"/>
                      <a:pt x="17" y="69"/>
                      <a:pt x="18" y="70"/>
                    </a:cubicBezTo>
                    <a:cubicBezTo>
                      <a:pt x="20" y="66"/>
                      <a:pt x="20" y="66"/>
                      <a:pt x="20" y="66"/>
                    </a:cubicBezTo>
                    <a:cubicBezTo>
                      <a:pt x="21" y="67"/>
                      <a:pt x="22" y="67"/>
                      <a:pt x="22" y="67"/>
                    </a:cubicBezTo>
                    <a:cubicBezTo>
                      <a:pt x="21" y="72"/>
                      <a:pt x="21" y="72"/>
                      <a:pt x="21" y="72"/>
                    </a:cubicBezTo>
                    <a:cubicBezTo>
                      <a:pt x="22" y="72"/>
                      <a:pt x="23" y="72"/>
                      <a:pt x="23" y="73"/>
                    </a:cubicBezTo>
                    <a:cubicBezTo>
                      <a:pt x="25" y="69"/>
                      <a:pt x="25" y="69"/>
                      <a:pt x="25" y="69"/>
                    </a:cubicBezTo>
                    <a:cubicBezTo>
                      <a:pt x="26" y="69"/>
                      <a:pt x="27" y="69"/>
                      <a:pt x="27" y="69"/>
                    </a:cubicBezTo>
                    <a:cubicBezTo>
                      <a:pt x="27" y="74"/>
                      <a:pt x="27" y="74"/>
                      <a:pt x="27" y="74"/>
                    </a:cubicBezTo>
                    <a:cubicBezTo>
                      <a:pt x="28" y="74"/>
                      <a:pt x="29" y="74"/>
                      <a:pt x="30" y="75"/>
                    </a:cubicBezTo>
                    <a:cubicBezTo>
                      <a:pt x="31" y="70"/>
                      <a:pt x="31" y="70"/>
                      <a:pt x="31" y="70"/>
                    </a:cubicBezTo>
                    <a:cubicBezTo>
                      <a:pt x="32" y="70"/>
                      <a:pt x="32" y="70"/>
                      <a:pt x="33" y="70"/>
                    </a:cubicBezTo>
                    <a:cubicBezTo>
                      <a:pt x="33" y="75"/>
                      <a:pt x="33" y="75"/>
                      <a:pt x="33" y="75"/>
                    </a:cubicBezTo>
                    <a:cubicBezTo>
                      <a:pt x="34" y="75"/>
                      <a:pt x="35" y="75"/>
                      <a:pt x="36" y="75"/>
                    </a:cubicBezTo>
                    <a:cubicBezTo>
                      <a:pt x="37" y="70"/>
                      <a:pt x="37" y="70"/>
                      <a:pt x="37" y="70"/>
                    </a:cubicBezTo>
                    <a:cubicBezTo>
                      <a:pt x="37" y="70"/>
                      <a:pt x="38" y="70"/>
                      <a:pt x="39" y="70"/>
                    </a:cubicBezTo>
                    <a:cubicBezTo>
                      <a:pt x="40" y="75"/>
                      <a:pt x="40" y="75"/>
                      <a:pt x="40" y="75"/>
                    </a:cubicBezTo>
                    <a:cubicBezTo>
                      <a:pt x="41" y="75"/>
                      <a:pt x="42" y="75"/>
                      <a:pt x="42" y="74"/>
                    </a:cubicBezTo>
                    <a:cubicBezTo>
                      <a:pt x="42" y="70"/>
                      <a:pt x="42" y="70"/>
                      <a:pt x="42" y="70"/>
                    </a:cubicBezTo>
                    <a:cubicBezTo>
                      <a:pt x="43" y="70"/>
                      <a:pt x="43" y="69"/>
                      <a:pt x="44" y="69"/>
                    </a:cubicBezTo>
                    <a:cubicBezTo>
                      <a:pt x="46" y="73"/>
                      <a:pt x="46" y="73"/>
                      <a:pt x="46" y="73"/>
                    </a:cubicBezTo>
                    <a:cubicBezTo>
                      <a:pt x="47" y="73"/>
                      <a:pt x="48" y="73"/>
                      <a:pt x="49" y="73"/>
                    </a:cubicBezTo>
                    <a:cubicBezTo>
                      <a:pt x="48" y="68"/>
                      <a:pt x="48" y="68"/>
                      <a:pt x="48" y="68"/>
                    </a:cubicBezTo>
                    <a:cubicBezTo>
                      <a:pt x="48" y="68"/>
                      <a:pt x="49" y="67"/>
                      <a:pt x="49" y="67"/>
                    </a:cubicBezTo>
                    <a:cubicBezTo>
                      <a:pt x="52" y="71"/>
                      <a:pt x="52" y="71"/>
                      <a:pt x="52" y="71"/>
                    </a:cubicBezTo>
                    <a:cubicBezTo>
                      <a:pt x="52" y="71"/>
                      <a:pt x="53" y="70"/>
                      <a:pt x="53" y="70"/>
                    </a:cubicBezTo>
                    <a:cubicBezTo>
                      <a:pt x="54" y="70"/>
                      <a:pt x="54" y="70"/>
                      <a:pt x="54" y="70"/>
                    </a:cubicBezTo>
                    <a:cubicBezTo>
                      <a:pt x="53" y="65"/>
                      <a:pt x="53" y="65"/>
                      <a:pt x="53" y="65"/>
                    </a:cubicBezTo>
                    <a:cubicBezTo>
                      <a:pt x="53" y="65"/>
                      <a:pt x="54" y="64"/>
                      <a:pt x="54" y="64"/>
                    </a:cubicBezTo>
                    <a:cubicBezTo>
                      <a:pt x="57" y="67"/>
                      <a:pt x="57" y="67"/>
                      <a:pt x="57" y="67"/>
                    </a:cubicBezTo>
                    <a:cubicBezTo>
                      <a:pt x="58" y="67"/>
                      <a:pt x="59" y="66"/>
                      <a:pt x="59" y="66"/>
                    </a:cubicBezTo>
                    <a:cubicBezTo>
                      <a:pt x="57" y="62"/>
                      <a:pt x="57" y="62"/>
                      <a:pt x="57" y="62"/>
                    </a:cubicBezTo>
                    <a:cubicBezTo>
                      <a:pt x="57" y="61"/>
                      <a:pt x="58" y="61"/>
                      <a:pt x="58" y="60"/>
                    </a:cubicBezTo>
                    <a:cubicBezTo>
                      <a:pt x="62" y="63"/>
                      <a:pt x="62" y="63"/>
                      <a:pt x="62" y="63"/>
                    </a:cubicBezTo>
                    <a:cubicBezTo>
                      <a:pt x="63" y="62"/>
                      <a:pt x="63" y="61"/>
                      <a:pt x="64" y="61"/>
                    </a:cubicBezTo>
                    <a:cubicBezTo>
                      <a:pt x="61" y="57"/>
                      <a:pt x="61" y="57"/>
                      <a:pt x="61" y="57"/>
                    </a:cubicBezTo>
                    <a:cubicBezTo>
                      <a:pt x="61" y="57"/>
                      <a:pt x="62" y="56"/>
                      <a:pt x="62" y="56"/>
                    </a:cubicBezTo>
                    <a:cubicBezTo>
                      <a:pt x="66" y="57"/>
                      <a:pt x="66" y="57"/>
                      <a:pt x="66" y="57"/>
                    </a:cubicBezTo>
                    <a:cubicBezTo>
                      <a:pt x="66" y="57"/>
                      <a:pt x="67" y="56"/>
                      <a:pt x="67" y="55"/>
                    </a:cubicBezTo>
                    <a:cubicBezTo>
                      <a:pt x="64" y="52"/>
                      <a:pt x="64" y="52"/>
                      <a:pt x="64" y="52"/>
                    </a:cubicBezTo>
                    <a:cubicBezTo>
                      <a:pt x="64" y="52"/>
                      <a:pt x="64" y="51"/>
                      <a:pt x="65" y="50"/>
                    </a:cubicBezTo>
                    <a:cubicBezTo>
                      <a:pt x="69" y="51"/>
                      <a:pt x="69" y="51"/>
                      <a:pt x="69" y="51"/>
                    </a:cubicBezTo>
                    <a:cubicBezTo>
                      <a:pt x="69" y="51"/>
                      <a:pt x="69" y="50"/>
                      <a:pt x="70" y="49"/>
                    </a:cubicBezTo>
                    <a:cubicBezTo>
                      <a:pt x="66" y="47"/>
                      <a:pt x="66" y="47"/>
                      <a:pt x="66" y="47"/>
                    </a:cubicBezTo>
                    <a:cubicBezTo>
                      <a:pt x="66" y="46"/>
                      <a:pt x="66" y="45"/>
                      <a:pt x="66" y="45"/>
                    </a:cubicBezTo>
                    <a:cubicBezTo>
                      <a:pt x="71" y="45"/>
                      <a:pt x="71" y="45"/>
                      <a:pt x="71" y="45"/>
                    </a:cubicBezTo>
                    <a:cubicBezTo>
                      <a:pt x="71" y="44"/>
                      <a:pt x="71" y="43"/>
                      <a:pt x="71" y="42"/>
                    </a:cubicBezTo>
                    <a:cubicBezTo>
                      <a:pt x="67" y="41"/>
                      <a:pt x="67" y="41"/>
                      <a:pt x="67" y="41"/>
                    </a:cubicBezTo>
                    <a:cubicBezTo>
                      <a:pt x="67" y="40"/>
                      <a:pt x="67" y="40"/>
                      <a:pt x="67" y="39"/>
                    </a:cubicBezTo>
                    <a:cubicBezTo>
                      <a:pt x="71" y="38"/>
                      <a:pt x="71" y="38"/>
                      <a:pt x="71" y="38"/>
                    </a:cubicBezTo>
                    <a:cubicBezTo>
                      <a:pt x="71" y="37"/>
                      <a:pt x="71" y="36"/>
                      <a:pt x="71" y="35"/>
                    </a:cubicBezTo>
                    <a:cubicBezTo>
                      <a:pt x="67" y="35"/>
                      <a:pt x="67" y="35"/>
                      <a:pt x="67" y="35"/>
                    </a:cubicBezTo>
                    <a:cubicBezTo>
                      <a:pt x="67" y="34"/>
                      <a:pt x="67" y="34"/>
                      <a:pt x="67" y="33"/>
                    </a:cubicBezTo>
                    <a:cubicBezTo>
                      <a:pt x="71" y="32"/>
                      <a:pt x="71" y="32"/>
                      <a:pt x="71" y="32"/>
                    </a:cubicBezTo>
                    <a:cubicBezTo>
                      <a:pt x="71" y="31"/>
                      <a:pt x="71" y="30"/>
                      <a:pt x="70" y="29"/>
                    </a:cubicBezTo>
                    <a:cubicBezTo>
                      <a:pt x="66" y="29"/>
                      <a:pt x="66" y="29"/>
                      <a:pt x="66" y="29"/>
                    </a:cubicBezTo>
                    <a:cubicBezTo>
                      <a:pt x="66" y="29"/>
                      <a:pt x="66" y="28"/>
                      <a:pt x="65" y="27"/>
                    </a:cubicBezTo>
                    <a:cubicBezTo>
                      <a:pt x="69" y="25"/>
                      <a:pt x="69" y="25"/>
                      <a:pt x="69" y="25"/>
                    </a:cubicBezTo>
                    <a:cubicBezTo>
                      <a:pt x="69" y="24"/>
                      <a:pt x="69" y="23"/>
                      <a:pt x="68" y="23"/>
                    </a:cubicBezTo>
                    <a:cubicBezTo>
                      <a:pt x="64" y="24"/>
                      <a:pt x="64" y="24"/>
                      <a:pt x="64" y="24"/>
                    </a:cubicBezTo>
                    <a:cubicBezTo>
                      <a:pt x="64" y="23"/>
                      <a:pt x="63" y="23"/>
                      <a:pt x="63" y="22"/>
                    </a:cubicBezTo>
                    <a:close/>
                    <a:moveTo>
                      <a:pt x="24" y="56"/>
                    </a:moveTo>
                    <a:cubicBezTo>
                      <a:pt x="20" y="58"/>
                      <a:pt x="14" y="57"/>
                      <a:pt x="12" y="52"/>
                    </a:cubicBezTo>
                    <a:cubicBezTo>
                      <a:pt x="9" y="48"/>
                      <a:pt x="11" y="42"/>
                      <a:pt x="15" y="39"/>
                    </a:cubicBezTo>
                    <a:cubicBezTo>
                      <a:pt x="19" y="37"/>
                      <a:pt x="25" y="38"/>
                      <a:pt x="27" y="43"/>
                    </a:cubicBezTo>
                    <a:cubicBezTo>
                      <a:pt x="30" y="47"/>
                      <a:pt x="28" y="53"/>
                      <a:pt x="24" y="56"/>
                    </a:cubicBezTo>
                    <a:close/>
                    <a:moveTo>
                      <a:pt x="49" y="63"/>
                    </a:moveTo>
                    <a:cubicBezTo>
                      <a:pt x="45" y="65"/>
                      <a:pt x="40" y="64"/>
                      <a:pt x="37" y="59"/>
                    </a:cubicBezTo>
                    <a:cubicBezTo>
                      <a:pt x="35" y="55"/>
                      <a:pt x="36" y="49"/>
                      <a:pt x="41" y="47"/>
                    </a:cubicBezTo>
                    <a:cubicBezTo>
                      <a:pt x="45" y="44"/>
                      <a:pt x="50" y="46"/>
                      <a:pt x="53" y="50"/>
                    </a:cubicBezTo>
                    <a:cubicBezTo>
                      <a:pt x="55" y="55"/>
                      <a:pt x="54" y="60"/>
                      <a:pt x="49" y="63"/>
                    </a:cubicBezTo>
                    <a:close/>
                    <a:moveTo>
                      <a:pt x="32" y="40"/>
                    </a:moveTo>
                    <a:cubicBezTo>
                      <a:pt x="31" y="38"/>
                      <a:pt x="32" y="35"/>
                      <a:pt x="34" y="34"/>
                    </a:cubicBezTo>
                    <a:cubicBezTo>
                      <a:pt x="36" y="33"/>
                      <a:pt x="38" y="34"/>
                      <a:pt x="39" y="36"/>
                    </a:cubicBezTo>
                    <a:cubicBezTo>
                      <a:pt x="40" y="38"/>
                      <a:pt x="39" y="40"/>
                      <a:pt x="38" y="41"/>
                    </a:cubicBezTo>
                    <a:cubicBezTo>
                      <a:pt x="36" y="42"/>
                      <a:pt x="33" y="42"/>
                      <a:pt x="32" y="40"/>
                    </a:cubicBezTo>
                    <a:close/>
                    <a:moveTo>
                      <a:pt x="31" y="29"/>
                    </a:moveTo>
                    <a:cubicBezTo>
                      <a:pt x="27" y="31"/>
                      <a:pt x="21" y="30"/>
                      <a:pt x="19" y="25"/>
                    </a:cubicBezTo>
                    <a:cubicBezTo>
                      <a:pt x="16" y="21"/>
                      <a:pt x="18" y="15"/>
                      <a:pt x="22" y="13"/>
                    </a:cubicBezTo>
                    <a:cubicBezTo>
                      <a:pt x="26" y="10"/>
                      <a:pt x="32" y="12"/>
                      <a:pt x="34" y="16"/>
                    </a:cubicBezTo>
                    <a:cubicBezTo>
                      <a:pt x="36" y="21"/>
                      <a:pt x="35" y="26"/>
                      <a:pt x="31" y="29"/>
                    </a:cubicBezTo>
                    <a:close/>
                    <a:moveTo>
                      <a:pt x="56" y="36"/>
                    </a:moveTo>
                    <a:cubicBezTo>
                      <a:pt x="52" y="39"/>
                      <a:pt x="47" y="37"/>
                      <a:pt x="44" y="33"/>
                    </a:cubicBezTo>
                    <a:cubicBezTo>
                      <a:pt x="42" y="28"/>
                      <a:pt x="43" y="22"/>
                      <a:pt x="47" y="20"/>
                    </a:cubicBezTo>
                    <a:cubicBezTo>
                      <a:pt x="52" y="17"/>
                      <a:pt x="57" y="19"/>
                      <a:pt x="60" y="23"/>
                    </a:cubicBezTo>
                    <a:cubicBezTo>
                      <a:pt x="62" y="28"/>
                      <a:pt x="61" y="34"/>
                      <a:pt x="56" y="36"/>
                    </a:cubicBezTo>
                    <a:close/>
                  </a:path>
                </a:pathLst>
              </a:custGeom>
              <a:solidFill>
                <a:srgbClr val="3E3A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26" name="Freeform 16"/>
              <p:cNvSpPr>
                <a:spLocks noEditPoints="1"/>
              </p:cNvSpPr>
              <p:nvPr/>
            </p:nvSpPr>
            <p:spPr bwMode="auto">
              <a:xfrm>
                <a:off x="1192213" y="2576513"/>
                <a:ext cx="28575" cy="28575"/>
              </a:xfrm>
              <a:custGeom>
                <a:avLst/>
                <a:gdLst>
                  <a:gd name="T0" fmla="*/ 23 w 27"/>
                  <a:gd name="T1" fmla="*/ 14 h 27"/>
                  <a:gd name="T2" fmla="*/ 23 w 27"/>
                  <a:gd name="T3" fmla="*/ 14 h 27"/>
                  <a:gd name="T4" fmla="*/ 23 w 27"/>
                  <a:gd name="T5" fmla="*/ 12 h 27"/>
                  <a:gd name="T6" fmla="*/ 27 w 27"/>
                  <a:gd name="T7" fmla="*/ 10 h 27"/>
                  <a:gd name="T8" fmla="*/ 25 w 27"/>
                  <a:gd name="T9" fmla="*/ 6 h 27"/>
                  <a:gd name="T10" fmla="*/ 21 w 27"/>
                  <a:gd name="T11" fmla="*/ 7 h 27"/>
                  <a:gd name="T12" fmla="*/ 19 w 27"/>
                  <a:gd name="T13" fmla="*/ 5 h 27"/>
                  <a:gd name="T14" fmla="*/ 20 w 27"/>
                  <a:gd name="T15" fmla="*/ 1 h 27"/>
                  <a:gd name="T16" fmla="*/ 16 w 27"/>
                  <a:gd name="T17" fmla="*/ 0 h 27"/>
                  <a:gd name="T18" fmla="*/ 14 w 27"/>
                  <a:gd name="T19" fmla="*/ 3 h 27"/>
                  <a:gd name="T20" fmla="*/ 13 w 27"/>
                  <a:gd name="T21" fmla="*/ 3 h 27"/>
                  <a:gd name="T22" fmla="*/ 12 w 27"/>
                  <a:gd name="T23" fmla="*/ 3 h 27"/>
                  <a:gd name="T24" fmla="*/ 10 w 27"/>
                  <a:gd name="T25" fmla="*/ 0 h 27"/>
                  <a:gd name="T26" fmla="*/ 6 w 27"/>
                  <a:gd name="T27" fmla="*/ 2 h 27"/>
                  <a:gd name="T28" fmla="*/ 7 w 27"/>
                  <a:gd name="T29" fmla="*/ 6 h 27"/>
                  <a:gd name="T30" fmla="*/ 6 w 27"/>
                  <a:gd name="T31" fmla="*/ 7 h 27"/>
                  <a:gd name="T32" fmla="*/ 2 w 27"/>
                  <a:gd name="T33" fmla="*/ 6 h 27"/>
                  <a:gd name="T34" fmla="*/ 0 w 27"/>
                  <a:gd name="T35" fmla="*/ 11 h 27"/>
                  <a:gd name="T36" fmla="*/ 4 w 27"/>
                  <a:gd name="T37" fmla="*/ 13 h 27"/>
                  <a:gd name="T38" fmla="*/ 4 w 27"/>
                  <a:gd name="T39" fmla="*/ 14 h 27"/>
                  <a:gd name="T40" fmla="*/ 4 w 27"/>
                  <a:gd name="T41" fmla="*/ 15 h 27"/>
                  <a:gd name="T42" fmla="*/ 0 w 27"/>
                  <a:gd name="T43" fmla="*/ 17 h 27"/>
                  <a:gd name="T44" fmla="*/ 2 w 27"/>
                  <a:gd name="T45" fmla="*/ 21 h 27"/>
                  <a:gd name="T46" fmla="*/ 6 w 27"/>
                  <a:gd name="T47" fmla="*/ 20 h 27"/>
                  <a:gd name="T48" fmla="*/ 8 w 27"/>
                  <a:gd name="T49" fmla="*/ 22 h 27"/>
                  <a:gd name="T50" fmla="*/ 7 w 27"/>
                  <a:gd name="T51" fmla="*/ 26 h 27"/>
                  <a:gd name="T52" fmla="*/ 11 w 27"/>
                  <a:gd name="T53" fmla="*/ 27 h 27"/>
                  <a:gd name="T54" fmla="*/ 13 w 27"/>
                  <a:gd name="T55" fmla="*/ 24 h 27"/>
                  <a:gd name="T56" fmla="*/ 13 w 27"/>
                  <a:gd name="T57" fmla="*/ 24 h 27"/>
                  <a:gd name="T58" fmla="*/ 15 w 27"/>
                  <a:gd name="T59" fmla="*/ 24 h 27"/>
                  <a:gd name="T60" fmla="*/ 17 w 27"/>
                  <a:gd name="T61" fmla="*/ 27 h 27"/>
                  <a:gd name="T62" fmla="*/ 21 w 27"/>
                  <a:gd name="T63" fmla="*/ 25 h 27"/>
                  <a:gd name="T64" fmla="*/ 20 w 27"/>
                  <a:gd name="T65" fmla="*/ 21 h 27"/>
                  <a:gd name="T66" fmla="*/ 21 w 27"/>
                  <a:gd name="T67" fmla="*/ 20 h 27"/>
                  <a:gd name="T68" fmla="*/ 25 w 27"/>
                  <a:gd name="T69" fmla="*/ 21 h 27"/>
                  <a:gd name="T70" fmla="*/ 27 w 27"/>
                  <a:gd name="T71" fmla="*/ 16 h 27"/>
                  <a:gd name="T72" fmla="*/ 23 w 27"/>
                  <a:gd name="T73" fmla="*/ 14 h 27"/>
                  <a:gd name="T74" fmla="*/ 13 w 27"/>
                  <a:gd name="T75" fmla="*/ 18 h 27"/>
                  <a:gd name="T76" fmla="*/ 9 w 27"/>
                  <a:gd name="T77" fmla="*/ 14 h 27"/>
                  <a:gd name="T78" fmla="*/ 13 w 27"/>
                  <a:gd name="T79" fmla="*/ 9 h 27"/>
                  <a:gd name="T80" fmla="*/ 18 w 27"/>
                  <a:gd name="T81" fmla="*/ 14 h 27"/>
                  <a:gd name="T82" fmla="*/ 13 w 27"/>
                  <a:gd name="T83" fmla="*/ 18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7" h="27">
                    <a:moveTo>
                      <a:pt x="23" y="14"/>
                    </a:moveTo>
                    <a:cubicBezTo>
                      <a:pt x="23" y="14"/>
                      <a:pt x="23" y="14"/>
                      <a:pt x="23" y="14"/>
                    </a:cubicBezTo>
                    <a:cubicBezTo>
                      <a:pt x="23" y="13"/>
                      <a:pt x="23" y="13"/>
                      <a:pt x="23" y="12"/>
                    </a:cubicBezTo>
                    <a:cubicBezTo>
                      <a:pt x="27" y="10"/>
                      <a:pt x="27" y="10"/>
                      <a:pt x="27" y="10"/>
                    </a:cubicBezTo>
                    <a:cubicBezTo>
                      <a:pt x="26" y="8"/>
                      <a:pt x="26" y="7"/>
                      <a:pt x="25" y="6"/>
                    </a:cubicBezTo>
                    <a:cubicBezTo>
                      <a:pt x="21" y="7"/>
                      <a:pt x="21" y="7"/>
                      <a:pt x="21" y="7"/>
                    </a:cubicBezTo>
                    <a:cubicBezTo>
                      <a:pt x="20" y="6"/>
                      <a:pt x="20" y="6"/>
                      <a:pt x="19" y="5"/>
                    </a:cubicBezTo>
                    <a:cubicBezTo>
                      <a:pt x="20" y="1"/>
                      <a:pt x="20" y="1"/>
                      <a:pt x="20" y="1"/>
                    </a:cubicBezTo>
                    <a:cubicBezTo>
                      <a:pt x="19" y="1"/>
                      <a:pt x="18" y="0"/>
                      <a:pt x="16" y="0"/>
                    </a:cubicBezTo>
                    <a:cubicBezTo>
                      <a:pt x="14" y="3"/>
                      <a:pt x="14" y="3"/>
                      <a:pt x="14" y="3"/>
                    </a:cubicBezTo>
                    <a:cubicBezTo>
                      <a:pt x="14" y="3"/>
                      <a:pt x="14" y="3"/>
                      <a:pt x="13" y="3"/>
                    </a:cubicBezTo>
                    <a:cubicBezTo>
                      <a:pt x="13" y="3"/>
                      <a:pt x="13" y="3"/>
                      <a:pt x="12" y="3"/>
                    </a:cubicBezTo>
                    <a:cubicBezTo>
                      <a:pt x="10" y="0"/>
                      <a:pt x="10" y="0"/>
                      <a:pt x="10" y="0"/>
                    </a:cubicBezTo>
                    <a:cubicBezTo>
                      <a:pt x="9" y="0"/>
                      <a:pt x="7" y="1"/>
                      <a:pt x="6" y="2"/>
                    </a:cubicBezTo>
                    <a:cubicBezTo>
                      <a:pt x="7" y="6"/>
                      <a:pt x="7" y="6"/>
                      <a:pt x="7" y="6"/>
                    </a:cubicBezTo>
                    <a:cubicBezTo>
                      <a:pt x="7" y="6"/>
                      <a:pt x="6" y="7"/>
                      <a:pt x="6" y="7"/>
                    </a:cubicBezTo>
                    <a:cubicBezTo>
                      <a:pt x="2" y="6"/>
                      <a:pt x="2" y="6"/>
                      <a:pt x="2" y="6"/>
                    </a:cubicBezTo>
                    <a:cubicBezTo>
                      <a:pt x="1" y="8"/>
                      <a:pt x="1" y="9"/>
                      <a:pt x="0" y="11"/>
                    </a:cubicBezTo>
                    <a:cubicBezTo>
                      <a:pt x="4" y="13"/>
                      <a:pt x="4" y="13"/>
                      <a:pt x="4" y="13"/>
                    </a:cubicBezTo>
                    <a:cubicBezTo>
                      <a:pt x="4" y="13"/>
                      <a:pt x="4" y="13"/>
                      <a:pt x="4" y="14"/>
                    </a:cubicBezTo>
                    <a:cubicBezTo>
                      <a:pt x="4" y="14"/>
                      <a:pt x="4" y="14"/>
                      <a:pt x="4" y="15"/>
                    </a:cubicBezTo>
                    <a:cubicBezTo>
                      <a:pt x="0" y="17"/>
                      <a:pt x="0" y="17"/>
                      <a:pt x="0" y="17"/>
                    </a:cubicBezTo>
                    <a:cubicBezTo>
                      <a:pt x="1" y="19"/>
                      <a:pt x="1" y="20"/>
                      <a:pt x="2" y="21"/>
                    </a:cubicBezTo>
                    <a:cubicBezTo>
                      <a:pt x="6" y="20"/>
                      <a:pt x="6" y="20"/>
                      <a:pt x="6" y="20"/>
                    </a:cubicBezTo>
                    <a:cubicBezTo>
                      <a:pt x="6" y="21"/>
                      <a:pt x="7" y="21"/>
                      <a:pt x="8" y="22"/>
                    </a:cubicBezTo>
                    <a:cubicBezTo>
                      <a:pt x="7" y="26"/>
                      <a:pt x="7" y="26"/>
                      <a:pt x="7" y="26"/>
                    </a:cubicBezTo>
                    <a:cubicBezTo>
                      <a:pt x="8" y="26"/>
                      <a:pt x="9" y="27"/>
                      <a:pt x="11" y="27"/>
                    </a:cubicBezTo>
                    <a:cubicBezTo>
                      <a:pt x="13" y="24"/>
                      <a:pt x="13" y="24"/>
                      <a:pt x="13" y="24"/>
                    </a:cubicBezTo>
                    <a:cubicBezTo>
                      <a:pt x="13" y="24"/>
                      <a:pt x="13" y="24"/>
                      <a:pt x="13" y="24"/>
                    </a:cubicBezTo>
                    <a:cubicBezTo>
                      <a:pt x="14" y="24"/>
                      <a:pt x="14" y="24"/>
                      <a:pt x="15" y="24"/>
                    </a:cubicBezTo>
                    <a:cubicBezTo>
                      <a:pt x="17" y="27"/>
                      <a:pt x="17" y="27"/>
                      <a:pt x="17" y="27"/>
                    </a:cubicBezTo>
                    <a:cubicBezTo>
                      <a:pt x="18" y="27"/>
                      <a:pt x="20" y="26"/>
                      <a:pt x="21" y="25"/>
                    </a:cubicBezTo>
                    <a:cubicBezTo>
                      <a:pt x="20" y="21"/>
                      <a:pt x="20" y="21"/>
                      <a:pt x="20" y="21"/>
                    </a:cubicBezTo>
                    <a:cubicBezTo>
                      <a:pt x="20" y="21"/>
                      <a:pt x="21" y="20"/>
                      <a:pt x="21" y="20"/>
                    </a:cubicBezTo>
                    <a:cubicBezTo>
                      <a:pt x="25" y="21"/>
                      <a:pt x="25" y="21"/>
                      <a:pt x="25" y="21"/>
                    </a:cubicBezTo>
                    <a:cubicBezTo>
                      <a:pt x="26" y="19"/>
                      <a:pt x="26" y="18"/>
                      <a:pt x="27" y="16"/>
                    </a:cubicBezTo>
                    <a:lnTo>
                      <a:pt x="23" y="14"/>
                    </a:lnTo>
                    <a:close/>
                    <a:moveTo>
                      <a:pt x="13" y="18"/>
                    </a:moveTo>
                    <a:cubicBezTo>
                      <a:pt x="11" y="18"/>
                      <a:pt x="9" y="16"/>
                      <a:pt x="9" y="14"/>
                    </a:cubicBezTo>
                    <a:cubicBezTo>
                      <a:pt x="9" y="11"/>
                      <a:pt x="11" y="9"/>
                      <a:pt x="13" y="9"/>
                    </a:cubicBezTo>
                    <a:cubicBezTo>
                      <a:pt x="16" y="9"/>
                      <a:pt x="18" y="11"/>
                      <a:pt x="18" y="14"/>
                    </a:cubicBezTo>
                    <a:cubicBezTo>
                      <a:pt x="18" y="16"/>
                      <a:pt x="16" y="18"/>
                      <a:pt x="13" y="18"/>
                    </a:cubicBezTo>
                    <a:close/>
                  </a:path>
                </a:pathLst>
              </a:custGeom>
              <a:solidFill>
                <a:srgbClr val="3E3A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27" name="Freeform 17"/>
              <p:cNvSpPr>
                <a:spLocks noEditPoints="1"/>
              </p:cNvSpPr>
              <p:nvPr/>
            </p:nvSpPr>
            <p:spPr bwMode="auto">
              <a:xfrm>
                <a:off x="1203325" y="2713038"/>
                <a:ext cx="25400" cy="25400"/>
              </a:xfrm>
              <a:custGeom>
                <a:avLst/>
                <a:gdLst>
                  <a:gd name="T0" fmla="*/ 21 w 24"/>
                  <a:gd name="T1" fmla="*/ 13 h 25"/>
                  <a:gd name="T2" fmla="*/ 21 w 24"/>
                  <a:gd name="T3" fmla="*/ 12 h 25"/>
                  <a:gd name="T4" fmla="*/ 21 w 24"/>
                  <a:gd name="T5" fmla="*/ 11 h 25"/>
                  <a:gd name="T6" fmla="*/ 24 w 24"/>
                  <a:gd name="T7" fmla="*/ 9 h 25"/>
                  <a:gd name="T8" fmla="*/ 23 w 24"/>
                  <a:gd name="T9" fmla="*/ 5 h 25"/>
                  <a:gd name="T10" fmla="*/ 19 w 24"/>
                  <a:gd name="T11" fmla="*/ 6 h 25"/>
                  <a:gd name="T12" fmla="*/ 18 w 24"/>
                  <a:gd name="T13" fmla="*/ 5 h 25"/>
                  <a:gd name="T14" fmla="*/ 18 w 24"/>
                  <a:gd name="T15" fmla="*/ 1 h 25"/>
                  <a:gd name="T16" fmla="*/ 15 w 24"/>
                  <a:gd name="T17" fmla="*/ 0 h 25"/>
                  <a:gd name="T18" fmla="*/ 13 w 24"/>
                  <a:gd name="T19" fmla="*/ 3 h 25"/>
                  <a:gd name="T20" fmla="*/ 12 w 24"/>
                  <a:gd name="T21" fmla="*/ 3 h 25"/>
                  <a:gd name="T22" fmla="*/ 11 w 24"/>
                  <a:gd name="T23" fmla="*/ 3 h 25"/>
                  <a:gd name="T24" fmla="*/ 9 w 24"/>
                  <a:gd name="T25" fmla="*/ 0 h 25"/>
                  <a:gd name="T26" fmla="*/ 6 w 24"/>
                  <a:gd name="T27" fmla="*/ 2 h 25"/>
                  <a:gd name="T28" fmla="*/ 7 w 24"/>
                  <a:gd name="T29" fmla="*/ 5 h 25"/>
                  <a:gd name="T30" fmla="*/ 5 w 24"/>
                  <a:gd name="T31" fmla="*/ 7 h 25"/>
                  <a:gd name="T32" fmla="*/ 2 w 24"/>
                  <a:gd name="T33" fmla="*/ 6 h 25"/>
                  <a:gd name="T34" fmla="*/ 0 w 24"/>
                  <a:gd name="T35" fmla="*/ 10 h 25"/>
                  <a:gd name="T36" fmla="*/ 4 w 24"/>
                  <a:gd name="T37" fmla="*/ 11 h 25"/>
                  <a:gd name="T38" fmla="*/ 4 w 24"/>
                  <a:gd name="T39" fmla="*/ 12 h 25"/>
                  <a:gd name="T40" fmla="*/ 4 w 24"/>
                  <a:gd name="T41" fmla="*/ 13 h 25"/>
                  <a:gd name="T42" fmla="*/ 1 w 24"/>
                  <a:gd name="T43" fmla="*/ 15 h 25"/>
                  <a:gd name="T44" fmla="*/ 2 w 24"/>
                  <a:gd name="T45" fmla="*/ 19 h 25"/>
                  <a:gd name="T46" fmla="*/ 6 w 24"/>
                  <a:gd name="T47" fmla="*/ 18 h 25"/>
                  <a:gd name="T48" fmla="*/ 7 w 24"/>
                  <a:gd name="T49" fmla="*/ 20 h 25"/>
                  <a:gd name="T50" fmla="*/ 6 w 24"/>
                  <a:gd name="T51" fmla="*/ 23 h 25"/>
                  <a:gd name="T52" fmla="*/ 10 w 24"/>
                  <a:gd name="T53" fmla="*/ 25 h 25"/>
                  <a:gd name="T54" fmla="*/ 12 w 24"/>
                  <a:gd name="T55" fmla="*/ 21 h 25"/>
                  <a:gd name="T56" fmla="*/ 12 w 24"/>
                  <a:gd name="T57" fmla="*/ 21 h 25"/>
                  <a:gd name="T58" fmla="*/ 13 w 24"/>
                  <a:gd name="T59" fmla="*/ 21 h 25"/>
                  <a:gd name="T60" fmla="*/ 15 w 24"/>
                  <a:gd name="T61" fmla="*/ 25 h 25"/>
                  <a:gd name="T62" fmla="*/ 19 w 24"/>
                  <a:gd name="T63" fmla="*/ 23 h 25"/>
                  <a:gd name="T64" fmla="*/ 18 w 24"/>
                  <a:gd name="T65" fmla="*/ 19 h 25"/>
                  <a:gd name="T66" fmla="*/ 19 w 24"/>
                  <a:gd name="T67" fmla="*/ 18 h 25"/>
                  <a:gd name="T68" fmla="*/ 23 w 24"/>
                  <a:gd name="T69" fmla="*/ 19 h 25"/>
                  <a:gd name="T70" fmla="*/ 24 w 24"/>
                  <a:gd name="T71" fmla="*/ 15 h 25"/>
                  <a:gd name="T72" fmla="*/ 21 w 24"/>
                  <a:gd name="T73" fmla="*/ 13 h 25"/>
                  <a:gd name="T74" fmla="*/ 12 w 24"/>
                  <a:gd name="T75" fmla="*/ 16 h 25"/>
                  <a:gd name="T76" fmla="*/ 8 w 24"/>
                  <a:gd name="T77" fmla="*/ 12 h 25"/>
                  <a:gd name="T78" fmla="*/ 12 w 24"/>
                  <a:gd name="T79" fmla="*/ 8 h 25"/>
                  <a:gd name="T80" fmla="*/ 16 w 24"/>
                  <a:gd name="T81" fmla="*/ 12 h 25"/>
                  <a:gd name="T82" fmla="*/ 12 w 24"/>
                  <a:gd name="T83" fmla="*/ 16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4" h="25">
                    <a:moveTo>
                      <a:pt x="21" y="13"/>
                    </a:moveTo>
                    <a:cubicBezTo>
                      <a:pt x="21" y="13"/>
                      <a:pt x="21" y="13"/>
                      <a:pt x="21" y="12"/>
                    </a:cubicBezTo>
                    <a:cubicBezTo>
                      <a:pt x="21" y="12"/>
                      <a:pt x="21" y="11"/>
                      <a:pt x="21" y="11"/>
                    </a:cubicBezTo>
                    <a:cubicBezTo>
                      <a:pt x="24" y="9"/>
                      <a:pt x="24" y="9"/>
                      <a:pt x="24" y="9"/>
                    </a:cubicBezTo>
                    <a:cubicBezTo>
                      <a:pt x="24" y="8"/>
                      <a:pt x="23" y="6"/>
                      <a:pt x="23" y="5"/>
                    </a:cubicBezTo>
                    <a:cubicBezTo>
                      <a:pt x="19" y="6"/>
                      <a:pt x="19" y="6"/>
                      <a:pt x="19" y="6"/>
                    </a:cubicBezTo>
                    <a:cubicBezTo>
                      <a:pt x="19" y="6"/>
                      <a:pt x="18" y="5"/>
                      <a:pt x="18" y="5"/>
                    </a:cubicBezTo>
                    <a:cubicBezTo>
                      <a:pt x="18" y="1"/>
                      <a:pt x="18" y="1"/>
                      <a:pt x="18" y="1"/>
                    </a:cubicBezTo>
                    <a:cubicBezTo>
                      <a:pt x="17" y="1"/>
                      <a:pt x="16" y="0"/>
                      <a:pt x="15" y="0"/>
                    </a:cubicBezTo>
                    <a:cubicBezTo>
                      <a:pt x="13" y="3"/>
                      <a:pt x="13" y="3"/>
                      <a:pt x="13" y="3"/>
                    </a:cubicBezTo>
                    <a:cubicBezTo>
                      <a:pt x="13" y="3"/>
                      <a:pt x="13" y="3"/>
                      <a:pt x="12" y="3"/>
                    </a:cubicBezTo>
                    <a:cubicBezTo>
                      <a:pt x="12" y="3"/>
                      <a:pt x="12" y="3"/>
                      <a:pt x="11" y="3"/>
                    </a:cubicBezTo>
                    <a:cubicBezTo>
                      <a:pt x="9" y="0"/>
                      <a:pt x="9" y="0"/>
                      <a:pt x="9" y="0"/>
                    </a:cubicBezTo>
                    <a:cubicBezTo>
                      <a:pt x="8" y="0"/>
                      <a:pt x="7" y="1"/>
                      <a:pt x="6" y="2"/>
                    </a:cubicBezTo>
                    <a:cubicBezTo>
                      <a:pt x="7" y="5"/>
                      <a:pt x="7" y="5"/>
                      <a:pt x="7" y="5"/>
                    </a:cubicBezTo>
                    <a:cubicBezTo>
                      <a:pt x="6" y="6"/>
                      <a:pt x="6" y="6"/>
                      <a:pt x="5" y="7"/>
                    </a:cubicBezTo>
                    <a:cubicBezTo>
                      <a:pt x="2" y="6"/>
                      <a:pt x="2" y="6"/>
                      <a:pt x="2" y="6"/>
                    </a:cubicBezTo>
                    <a:cubicBezTo>
                      <a:pt x="1" y="7"/>
                      <a:pt x="1" y="8"/>
                      <a:pt x="0" y="10"/>
                    </a:cubicBezTo>
                    <a:cubicBezTo>
                      <a:pt x="4" y="11"/>
                      <a:pt x="4" y="11"/>
                      <a:pt x="4" y="11"/>
                    </a:cubicBezTo>
                    <a:cubicBezTo>
                      <a:pt x="4" y="12"/>
                      <a:pt x="4" y="12"/>
                      <a:pt x="4" y="12"/>
                    </a:cubicBezTo>
                    <a:cubicBezTo>
                      <a:pt x="4" y="13"/>
                      <a:pt x="4" y="13"/>
                      <a:pt x="4" y="13"/>
                    </a:cubicBezTo>
                    <a:cubicBezTo>
                      <a:pt x="1" y="15"/>
                      <a:pt x="1" y="15"/>
                      <a:pt x="1" y="15"/>
                    </a:cubicBezTo>
                    <a:cubicBezTo>
                      <a:pt x="1" y="17"/>
                      <a:pt x="1" y="18"/>
                      <a:pt x="2" y="19"/>
                    </a:cubicBezTo>
                    <a:cubicBezTo>
                      <a:pt x="6" y="18"/>
                      <a:pt x="6" y="18"/>
                      <a:pt x="6" y="18"/>
                    </a:cubicBezTo>
                    <a:cubicBezTo>
                      <a:pt x="6" y="19"/>
                      <a:pt x="6" y="19"/>
                      <a:pt x="7" y="20"/>
                    </a:cubicBezTo>
                    <a:cubicBezTo>
                      <a:pt x="6" y="23"/>
                      <a:pt x="6" y="23"/>
                      <a:pt x="6" y="23"/>
                    </a:cubicBezTo>
                    <a:cubicBezTo>
                      <a:pt x="7" y="24"/>
                      <a:pt x="8" y="24"/>
                      <a:pt x="10" y="25"/>
                    </a:cubicBezTo>
                    <a:cubicBezTo>
                      <a:pt x="12" y="21"/>
                      <a:pt x="12" y="21"/>
                      <a:pt x="12" y="21"/>
                    </a:cubicBezTo>
                    <a:cubicBezTo>
                      <a:pt x="12" y="21"/>
                      <a:pt x="12" y="21"/>
                      <a:pt x="12" y="21"/>
                    </a:cubicBezTo>
                    <a:cubicBezTo>
                      <a:pt x="13" y="21"/>
                      <a:pt x="13" y="21"/>
                      <a:pt x="13" y="21"/>
                    </a:cubicBezTo>
                    <a:cubicBezTo>
                      <a:pt x="15" y="25"/>
                      <a:pt x="15" y="25"/>
                      <a:pt x="15" y="25"/>
                    </a:cubicBezTo>
                    <a:cubicBezTo>
                      <a:pt x="17" y="24"/>
                      <a:pt x="18" y="24"/>
                      <a:pt x="19" y="23"/>
                    </a:cubicBezTo>
                    <a:cubicBezTo>
                      <a:pt x="18" y="19"/>
                      <a:pt x="18" y="19"/>
                      <a:pt x="18" y="19"/>
                    </a:cubicBezTo>
                    <a:cubicBezTo>
                      <a:pt x="18" y="19"/>
                      <a:pt x="19" y="18"/>
                      <a:pt x="19" y="18"/>
                    </a:cubicBezTo>
                    <a:cubicBezTo>
                      <a:pt x="23" y="19"/>
                      <a:pt x="23" y="19"/>
                      <a:pt x="23" y="19"/>
                    </a:cubicBezTo>
                    <a:cubicBezTo>
                      <a:pt x="23" y="18"/>
                      <a:pt x="24" y="16"/>
                      <a:pt x="24" y="15"/>
                    </a:cubicBezTo>
                    <a:lnTo>
                      <a:pt x="21" y="13"/>
                    </a:lnTo>
                    <a:close/>
                    <a:moveTo>
                      <a:pt x="12" y="16"/>
                    </a:moveTo>
                    <a:cubicBezTo>
                      <a:pt x="10" y="16"/>
                      <a:pt x="8" y="15"/>
                      <a:pt x="8" y="12"/>
                    </a:cubicBezTo>
                    <a:cubicBezTo>
                      <a:pt x="8" y="10"/>
                      <a:pt x="10" y="8"/>
                      <a:pt x="12" y="8"/>
                    </a:cubicBezTo>
                    <a:cubicBezTo>
                      <a:pt x="15" y="8"/>
                      <a:pt x="16" y="10"/>
                      <a:pt x="16" y="12"/>
                    </a:cubicBezTo>
                    <a:cubicBezTo>
                      <a:pt x="16" y="15"/>
                      <a:pt x="15" y="16"/>
                      <a:pt x="12" y="16"/>
                    </a:cubicBezTo>
                    <a:close/>
                  </a:path>
                </a:pathLst>
              </a:custGeom>
              <a:solidFill>
                <a:srgbClr val="3E3A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28" name="Freeform 18"/>
              <p:cNvSpPr>
                <a:spLocks noEditPoints="1"/>
              </p:cNvSpPr>
              <p:nvPr/>
            </p:nvSpPr>
            <p:spPr bwMode="auto">
              <a:xfrm>
                <a:off x="1301750" y="2359026"/>
                <a:ext cx="74613" cy="77788"/>
              </a:xfrm>
              <a:custGeom>
                <a:avLst/>
                <a:gdLst>
                  <a:gd name="T0" fmla="*/ 70 w 70"/>
                  <a:gd name="T1" fmla="*/ 37 h 73"/>
                  <a:gd name="T2" fmla="*/ 64 w 70"/>
                  <a:gd name="T3" fmla="*/ 31 h 73"/>
                  <a:gd name="T4" fmla="*/ 68 w 70"/>
                  <a:gd name="T5" fmla="*/ 27 h 73"/>
                  <a:gd name="T6" fmla="*/ 62 w 70"/>
                  <a:gd name="T7" fmla="*/ 23 h 73"/>
                  <a:gd name="T8" fmla="*/ 64 w 70"/>
                  <a:gd name="T9" fmla="*/ 17 h 73"/>
                  <a:gd name="T10" fmla="*/ 57 w 70"/>
                  <a:gd name="T11" fmla="*/ 16 h 73"/>
                  <a:gd name="T12" fmla="*/ 58 w 70"/>
                  <a:gd name="T13" fmla="*/ 9 h 73"/>
                  <a:gd name="T14" fmla="*/ 50 w 70"/>
                  <a:gd name="T15" fmla="*/ 10 h 73"/>
                  <a:gd name="T16" fmla="*/ 50 w 70"/>
                  <a:gd name="T17" fmla="*/ 4 h 73"/>
                  <a:gd name="T18" fmla="*/ 42 w 70"/>
                  <a:gd name="T19" fmla="*/ 7 h 73"/>
                  <a:gd name="T20" fmla="*/ 40 w 70"/>
                  <a:gd name="T21" fmla="*/ 1 h 73"/>
                  <a:gd name="T22" fmla="*/ 34 w 70"/>
                  <a:gd name="T23" fmla="*/ 6 h 73"/>
                  <a:gd name="T24" fmla="*/ 30 w 70"/>
                  <a:gd name="T25" fmla="*/ 1 h 73"/>
                  <a:gd name="T26" fmla="*/ 26 w 70"/>
                  <a:gd name="T27" fmla="*/ 7 h 73"/>
                  <a:gd name="T28" fmla="*/ 21 w 70"/>
                  <a:gd name="T29" fmla="*/ 4 h 73"/>
                  <a:gd name="T30" fmla="*/ 18 w 70"/>
                  <a:gd name="T31" fmla="*/ 11 h 73"/>
                  <a:gd name="T32" fmla="*/ 12 w 70"/>
                  <a:gd name="T33" fmla="*/ 9 h 73"/>
                  <a:gd name="T34" fmla="*/ 12 w 70"/>
                  <a:gd name="T35" fmla="*/ 17 h 73"/>
                  <a:gd name="T36" fmla="*/ 6 w 70"/>
                  <a:gd name="T37" fmla="*/ 17 h 73"/>
                  <a:gd name="T38" fmla="*/ 8 w 70"/>
                  <a:gd name="T39" fmla="*/ 25 h 73"/>
                  <a:gd name="T40" fmla="*/ 2 w 70"/>
                  <a:gd name="T41" fmla="*/ 26 h 73"/>
                  <a:gd name="T42" fmla="*/ 5 w 70"/>
                  <a:gd name="T43" fmla="*/ 33 h 73"/>
                  <a:gd name="T44" fmla="*/ 0 w 70"/>
                  <a:gd name="T45" fmla="*/ 36 h 73"/>
                  <a:gd name="T46" fmla="*/ 0 w 70"/>
                  <a:gd name="T47" fmla="*/ 42 h 73"/>
                  <a:gd name="T48" fmla="*/ 6 w 70"/>
                  <a:gd name="T49" fmla="*/ 44 h 73"/>
                  <a:gd name="T50" fmla="*/ 3 w 70"/>
                  <a:gd name="T51" fmla="*/ 52 h 73"/>
                  <a:gd name="T52" fmla="*/ 9 w 70"/>
                  <a:gd name="T53" fmla="*/ 52 h 73"/>
                  <a:gd name="T54" fmla="*/ 8 w 70"/>
                  <a:gd name="T55" fmla="*/ 60 h 73"/>
                  <a:gd name="T56" fmla="*/ 15 w 70"/>
                  <a:gd name="T57" fmla="*/ 59 h 73"/>
                  <a:gd name="T58" fmla="*/ 16 w 70"/>
                  <a:gd name="T59" fmla="*/ 67 h 73"/>
                  <a:gd name="T60" fmla="*/ 21 w 70"/>
                  <a:gd name="T61" fmla="*/ 64 h 73"/>
                  <a:gd name="T62" fmla="*/ 25 w 70"/>
                  <a:gd name="T63" fmla="*/ 72 h 73"/>
                  <a:gd name="T64" fmla="*/ 30 w 70"/>
                  <a:gd name="T65" fmla="*/ 67 h 73"/>
                  <a:gd name="T66" fmla="*/ 35 w 70"/>
                  <a:gd name="T67" fmla="*/ 73 h 73"/>
                  <a:gd name="T68" fmla="*/ 38 w 70"/>
                  <a:gd name="T69" fmla="*/ 68 h 73"/>
                  <a:gd name="T70" fmla="*/ 44 w 70"/>
                  <a:gd name="T71" fmla="*/ 72 h 73"/>
                  <a:gd name="T72" fmla="*/ 46 w 70"/>
                  <a:gd name="T73" fmla="*/ 65 h 73"/>
                  <a:gd name="T74" fmla="*/ 53 w 70"/>
                  <a:gd name="T75" fmla="*/ 67 h 73"/>
                  <a:gd name="T76" fmla="*/ 53 w 70"/>
                  <a:gd name="T77" fmla="*/ 61 h 73"/>
                  <a:gd name="T78" fmla="*/ 61 w 70"/>
                  <a:gd name="T79" fmla="*/ 61 h 73"/>
                  <a:gd name="T80" fmla="*/ 59 w 70"/>
                  <a:gd name="T81" fmla="*/ 54 h 73"/>
                  <a:gd name="T82" fmla="*/ 66 w 70"/>
                  <a:gd name="T83" fmla="*/ 52 h 73"/>
                  <a:gd name="T84" fmla="*/ 63 w 70"/>
                  <a:gd name="T85" fmla="*/ 47 h 73"/>
                  <a:gd name="T86" fmla="*/ 69 w 70"/>
                  <a:gd name="T87" fmla="*/ 42 h 73"/>
                  <a:gd name="T88" fmla="*/ 65 w 70"/>
                  <a:gd name="T89" fmla="*/ 38 h 73"/>
                  <a:gd name="T90" fmla="*/ 35 w 70"/>
                  <a:gd name="T91" fmla="*/ 64 h 73"/>
                  <a:gd name="T92" fmla="*/ 35 w 70"/>
                  <a:gd name="T93" fmla="*/ 10 h 73"/>
                  <a:gd name="T94" fmla="*/ 35 w 70"/>
                  <a:gd name="T95" fmla="*/ 64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0" h="73">
                    <a:moveTo>
                      <a:pt x="70" y="37"/>
                    </a:moveTo>
                    <a:cubicBezTo>
                      <a:pt x="70" y="37"/>
                      <a:pt x="70" y="37"/>
                      <a:pt x="70" y="37"/>
                    </a:cubicBezTo>
                    <a:cubicBezTo>
                      <a:pt x="70" y="35"/>
                      <a:pt x="70" y="33"/>
                      <a:pt x="69" y="32"/>
                    </a:cubicBezTo>
                    <a:cubicBezTo>
                      <a:pt x="64" y="31"/>
                      <a:pt x="64" y="31"/>
                      <a:pt x="64" y="31"/>
                    </a:cubicBezTo>
                    <a:cubicBezTo>
                      <a:pt x="64" y="31"/>
                      <a:pt x="64" y="30"/>
                      <a:pt x="64" y="29"/>
                    </a:cubicBezTo>
                    <a:cubicBezTo>
                      <a:pt x="68" y="27"/>
                      <a:pt x="68" y="27"/>
                      <a:pt x="68" y="27"/>
                    </a:cubicBezTo>
                    <a:cubicBezTo>
                      <a:pt x="68" y="25"/>
                      <a:pt x="67" y="23"/>
                      <a:pt x="67" y="22"/>
                    </a:cubicBezTo>
                    <a:cubicBezTo>
                      <a:pt x="62" y="23"/>
                      <a:pt x="62" y="23"/>
                      <a:pt x="62" y="23"/>
                    </a:cubicBezTo>
                    <a:cubicBezTo>
                      <a:pt x="61" y="22"/>
                      <a:pt x="61" y="22"/>
                      <a:pt x="60" y="21"/>
                    </a:cubicBezTo>
                    <a:cubicBezTo>
                      <a:pt x="64" y="17"/>
                      <a:pt x="64" y="17"/>
                      <a:pt x="64" y="17"/>
                    </a:cubicBezTo>
                    <a:cubicBezTo>
                      <a:pt x="63" y="16"/>
                      <a:pt x="62" y="14"/>
                      <a:pt x="61" y="13"/>
                    </a:cubicBezTo>
                    <a:cubicBezTo>
                      <a:pt x="57" y="16"/>
                      <a:pt x="57" y="16"/>
                      <a:pt x="57" y="16"/>
                    </a:cubicBezTo>
                    <a:cubicBezTo>
                      <a:pt x="56" y="15"/>
                      <a:pt x="56" y="15"/>
                      <a:pt x="55" y="14"/>
                    </a:cubicBezTo>
                    <a:cubicBezTo>
                      <a:pt x="58" y="9"/>
                      <a:pt x="58" y="9"/>
                      <a:pt x="58" y="9"/>
                    </a:cubicBezTo>
                    <a:cubicBezTo>
                      <a:pt x="57" y="8"/>
                      <a:pt x="55" y="7"/>
                      <a:pt x="54" y="6"/>
                    </a:cubicBezTo>
                    <a:cubicBezTo>
                      <a:pt x="50" y="10"/>
                      <a:pt x="50" y="10"/>
                      <a:pt x="50" y="10"/>
                    </a:cubicBezTo>
                    <a:cubicBezTo>
                      <a:pt x="50" y="10"/>
                      <a:pt x="49" y="9"/>
                      <a:pt x="48" y="9"/>
                    </a:cubicBezTo>
                    <a:cubicBezTo>
                      <a:pt x="50" y="4"/>
                      <a:pt x="50" y="4"/>
                      <a:pt x="50" y="4"/>
                    </a:cubicBezTo>
                    <a:cubicBezTo>
                      <a:pt x="48" y="3"/>
                      <a:pt x="46" y="2"/>
                      <a:pt x="45" y="2"/>
                    </a:cubicBezTo>
                    <a:cubicBezTo>
                      <a:pt x="42" y="7"/>
                      <a:pt x="42" y="7"/>
                      <a:pt x="42" y="7"/>
                    </a:cubicBezTo>
                    <a:cubicBezTo>
                      <a:pt x="42" y="6"/>
                      <a:pt x="41" y="6"/>
                      <a:pt x="40" y="6"/>
                    </a:cubicBezTo>
                    <a:cubicBezTo>
                      <a:pt x="40" y="1"/>
                      <a:pt x="40" y="1"/>
                      <a:pt x="40" y="1"/>
                    </a:cubicBezTo>
                    <a:cubicBezTo>
                      <a:pt x="38" y="0"/>
                      <a:pt x="37" y="0"/>
                      <a:pt x="35" y="0"/>
                    </a:cubicBezTo>
                    <a:cubicBezTo>
                      <a:pt x="34" y="6"/>
                      <a:pt x="34" y="6"/>
                      <a:pt x="34" y="6"/>
                    </a:cubicBezTo>
                    <a:cubicBezTo>
                      <a:pt x="33" y="6"/>
                      <a:pt x="33" y="6"/>
                      <a:pt x="32" y="6"/>
                    </a:cubicBezTo>
                    <a:cubicBezTo>
                      <a:pt x="30" y="1"/>
                      <a:pt x="30" y="1"/>
                      <a:pt x="30" y="1"/>
                    </a:cubicBezTo>
                    <a:cubicBezTo>
                      <a:pt x="28" y="1"/>
                      <a:pt x="27" y="1"/>
                      <a:pt x="25" y="2"/>
                    </a:cubicBezTo>
                    <a:cubicBezTo>
                      <a:pt x="26" y="7"/>
                      <a:pt x="26" y="7"/>
                      <a:pt x="26" y="7"/>
                    </a:cubicBezTo>
                    <a:cubicBezTo>
                      <a:pt x="25" y="7"/>
                      <a:pt x="24" y="8"/>
                      <a:pt x="24" y="8"/>
                    </a:cubicBezTo>
                    <a:cubicBezTo>
                      <a:pt x="21" y="4"/>
                      <a:pt x="21" y="4"/>
                      <a:pt x="21" y="4"/>
                    </a:cubicBezTo>
                    <a:cubicBezTo>
                      <a:pt x="19" y="4"/>
                      <a:pt x="18" y="5"/>
                      <a:pt x="16" y="6"/>
                    </a:cubicBezTo>
                    <a:cubicBezTo>
                      <a:pt x="18" y="11"/>
                      <a:pt x="18" y="11"/>
                      <a:pt x="18" y="11"/>
                    </a:cubicBezTo>
                    <a:cubicBezTo>
                      <a:pt x="18" y="11"/>
                      <a:pt x="17" y="12"/>
                      <a:pt x="16" y="12"/>
                    </a:cubicBezTo>
                    <a:cubicBezTo>
                      <a:pt x="12" y="9"/>
                      <a:pt x="12" y="9"/>
                      <a:pt x="12" y="9"/>
                    </a:cubicBezTo>
                    <a:cubicBezTo>
                      <a:pt x="11" y="10"/>
                      <a:pt x="10" y="11"/>
                      <a:pt x="9" y="13"/>
                    </a:cubicBezTo>
                    <a:cubicBezTo>
                      <a:pt x="12" y="17"/>
                      <a:pt x="12" y="17"/>
                      <a:pt x="12" y="17"/>
                    </a:cubicBezTo>
                    <a:cubicBezTo>
                      <a:pt x="11" y="18"/>
                      <a:pt x="11" y="18"/>
                      <a:pt x="10" y="19"/>
                    </a:cubicBezTo>
                    <a:cubicBezTo>
                      <a:pt x="6" y="17"/>
                      <a:pt x="6" y="17"/>
                      <a:pt x="6" y="17"/>
                    </a:cubicBezTo>
                    <a:cubicBezTo>
                      <a:pt x="5" y="18"/>
                      <a:pt x="4" y="20"/>
                      <a:pt x="3" y="21"/>
                    </a:cubicBezTo>
                    <a:cubicBezTo>
                      <a:pt x="8" y="25"/>
                      <a:pt x="8" y="25"/>
                      <a:pt x="8" y="25"/>
                    </a:cubicBezTo>
                    <a:cubicBezTo>
                      <a:pt x="7" y="25"/>
                      <a:pt x="7" y="26"/>
                      <a:pt x="7" y="27"/>
                    </a:cubicBezTo>
                    <a:cubicBezTo>
                      <a:pt x="2" y="26"/>
                      <a:pt x="2" y="26"/>
                      <a:pt x="2" y="26"/>
                    </a:cubicBezTo>
                    <a:cubicBezTo>
                      <a:pt x="1" y="28"/>
                      <a:pt x="1" y="30"/>
                      <a:pt x="0" y="31"/>
                    </a:cubicBezTo>
                    <a:cubicBezTo>
                      <a:pt x="5" y="33"/>
                      <a:pt x="5" y="33"/>
                      <a:pt x="5" y="33"/>
                    </a:cubicBezTo>
                    <a:cubicBezTo>
                      <a:pt x="5" y="34"/>
                      <a:pt x="5" y="35"/>
                      <a:pt x="5" y="36"/>
                    </a:cubicBezTo>
                    <a:cubicBezTo>
                      <a:pt x="0" y="36"/>
                      <a:pt x="0" y="36"/>
                      <a:pt x="0" y="36"/>
                    </a:cubicBezTo>
                    <a:cubicBezTo>
                      <a:pt x="0" y="37"/>
                      <a:pt x="0" y="37"/>
                      <a:pt x="0" y="37"/>
                    </a:cubicBezTo>
                    <a:cubicBezTo>
                      <a:pt x="0" y="38"/>
                      <a:pt x="0" y="40"/>
                      <a:pt x="0" y="42"/>
                    </a:cubicBezTo>
                    <a:cubicBezTo>
                      <a:pt x="6" y="42"/>
                      <a:pt x="6" y="42"/>
                      <a:pt x="6" y="42"/>
                    </a:cubicBezTo>
                    <a:cubicBezTo>
                      <a:pt x="6" y="43"/>
                      <a:pt x="6" y="44"/>
                      <a:pt x="6" y="44"/>
                    </a:cubicBezTo>
                    <a:cubicBezTo>
                      <a:pt x="1" y="47"/>
                      <a:pt x="1" y="47"/>
                      <a:pt x="1" y="47"/>
                    </a:cubicBezTo>
                    <a:cubicBezTo>
                      <a:pt x="2" y="48"/>
                      <a:pt x="2" y="50"/>
                      <a:pt x="3" y="52"/>
                    </a:cubicBezTo>
                    <a:cubicBezTo>
                      <a:pt x="8" y="50"/>
                      <a:pt x="8" y="50"/>
                      <a:pt x="8" y="50"/>
                    </a:cubicBezTo>
                    <a:cubicBezTo>
                      <a:pt x="8" y="51"/>
                      <a:pt x="9" y="52"/>
                      <a:pt x="9" y="52"/>
                    </a:cubicBezTo>
                    <a:cubicBezTo>
                      <a:pt x="5" y="56"/>
                      <a:pt x="5" y="56"/>
                      <a:pt x="5" y="56"/>
                    </a:cubicBezTo>
                    <a:cubicBezTo>
                      <a:pt x="6" y="58"/>
                      <a:pt x="7" y="59"/>
                      <a:pt x="8" y="60"/>
                    </a:cubicBezTo>
                    <a:cubicBezTo>
                      <a:pt x="13" y="58"/>
                      <a:pt x="13" y="58"/>
                      <a:pt x="13" y="58"/>
                    </a:cubicBezTo>
                    <a:cubicBezTo>
                      <a:pt x="13" y="58"/>
                      <a:pt x="14" y="59"/>
                      <a:pt x="15" y="59"/>
                    </a:cubicBezTo>
                    <a:cubicBezTo>
                      <a:pt x="12" y="64"/>
                      <a:pt x="12" y="64"/>
                      <a:pt x="12" y="64"/>
                    </a:cubicBezTo>
                    <a:cubicBezTo>
                      <a:pt x="13" y="65"/>
                      <a:pt x="14" y="66"/>
                      <a:pt x="16" y="67"/>
                    </a:cubicBezTo>
                    <a:cubicBezTo>
                      <a:pt x="19" y="63"/>
                      <a:pt x="19" y="63"/>
                      <a:pt x="19" y="63"/>
                    </a:cubicBezTo>
                    <a:cubicBezTo>
                      <a:pt x="20" y="64"/>
                      <a:pt x="21" y="64"/>
                      <a:pt x="21" y="64"/>
                    </a:cubicBezTo>
                    <a:cubicBezTo>
                      <a:pt x="20" y="70"/>
                      <a:pt x="20" y="70"/>
                      <a:pt x="20" y="70"/>
                    </a:cubicBezTo>
                    <a:cubicBezTo>
                      <a:pt x="22" y="70"/>
                      <a:pt x="23" y="71"/>
                      <a:pt x="25" y="72"/>
                    </a:cubicBezTo>
                    <a:cubicBezTo>
                      <a:pt x="27" y="67"/>
                      <a:pt x="27" y="67"/>
                      <a:pt x="27" y="67"/>
                    </a:cubicBezTo>
                    <a:cubicBezTo>
                      <a:pt x="28" y="67"/>
                      <a:pt x="29" y="67"/>
                      <a:pt x="30" y="67"/>
                    </a:cubicBezTo>
                    <a:cubicBezTo>
                      <a:pt x="30" y="73"/>
                      <a:pt x="30" y="73"/>
                      <a:pt x="30" y="73"/>
                    </a:cubicBezTo>
                    <a:cubicBezTo>
                      <a:pt x="31" y="73"/>
                      <a:pt x="33" y="73"/>
                      <a:pt x="35" y="73"/>
                    </a:cubicBezTo>
                    <a:cubicBezTo>
                      <a:pt x="36" y="68"/>
                      <a:pt x="36" y="68"/>
                      <a:pt x="36" y="68"/>
                    </a:cubicBezTo>
                    <a:cubicBezTo>
                      <a:pt x="36" y="68"/>
                      <a:pt x="37" y="68"/>
                      <a:pt x="38" y="68"/>
                    </a:cubicBezTo>
                    <a:cubicBezTo>
                      <a:pt x="40" y="73"/>
                      <a:pt x="40" y="73"/>
                      <a:pt x="40" y="73"/>
                    </a:cubicBezTo>
                    <a:cubicBezTo>
                      <a:pt x="41" y="73"/>
                      <a:pt x="43" y="72"/>
                      <a:pt x="44" y="72"/>
                    </a:cubicBezTo>
                    <a:cubicBezTo>
                      <a:pt x="44" y="66"/>
                      <a:pt x="44" y="66"/>
                      <a:pt x="44" y="66"/>
                    </a:cubicBezTo>
                    <a:cubicBezTo>
                      <a:pt x="45" y="66"/>
                      <a:pt x="45" y="66"/>
                      <a:pt x="46" y="65"/>
                    </a:cubicBezTo>
                    <a:cubicBezTo>
                      <a:pt x="49" y="70"/>
                      <a:pt x="49" y="70"/>
                      <a:pt x="49" y="70"/>
                    </a:cubicBezTo>
                    <a:cubicBezTo>
                      <a:pt x="51" y="69"/>
                      <a:pt x="52" y="68"/>
                      <a:pt x="53" y="67"/>
                    </a:cubicBezTo>
                    <a:cubicBezTo>
                      <a:pt x="52" y="62"/>
                      <a:pt x="52" y="62"/>
                      <a:pt x="52" y="62"/>
                    </a:cubicBezTo>
                    <a:cubicBezTo>
                      <a:pt x="52" y="62"/>
                      <a:pt x="53" y="61"/>
                      <a:pt x="53" y="61"/>
                    </a:cubicBezTo>
                    <a:cubicBezTo>
                      <a:pt x="57" y="64"/>
                      <a:pt x="57" y="64"/>
                      <a:pt x="57" y="64"/>
                    </a:cubicBezTo>
                    <a:cubicBezTo>
                      <a:pt x="59" y="63"/>
                      <a:pt x="60" y="62"/>
                      <a:pt x="61" y="61"/>
                    </a:cubicBezTo>
                    <a:cubicBezTo>
                      <a:pt x="58" y="56"/>
                      <a:pt x="58" y="56"/>
                      <a:pt x="58" y="56"/>
                    </a:cubicBezTo>
                    <a:cubicBezTo>
                      <a:pt x="58" y="56"/>
                      <a:pt x="59" y="55"/>
                      <a:pt x="59" y="54"/>
                    </a:cubicBezTo>
                    <a:cubicBezTo>
                      <a:pt x="64" y="57"/>
                      <a:pt x="64" y="57"/>
                      <a:pt x="64" y="57"/>
                    </a:cubicBezTo>
                    <a:cubicBezTo>
                      <a:pt x="65" y="55"/>
                      <a:pt x="66" y="54"/>
                      <a:pt x="66" y="52"/>
                    </a:cubicBezTo>
                    <a:cubicBezTo>
                      <a:pt x="62" y="49"/>
                      <a:pt x="62" y="49"/>
                      <a:pt x="62" y="49"/>
                    </a:cubicBezTo>
                    <a:cubicBezTo>
                      <a:pt x="63" y="48"/>
                      <a:pt x="63" y="47"/>
                      <a:pt x="63" y="47"/>
                    </a:cubicBezTo>
                    <a:cubicBezTo>
                      <a:pt x="68" y="47"/>
                      <a:pt x="68" y="47"/>
                      <a:pt x="68" y="47"/>
                    </a:cubicBezTo>
                    <a:cubicBezTo>
                      <a:pt x="69" y="46"/>
                      <a:pt x="69" y="44"/>
                      <a:pt x="69" y="42"/>
                    </a:cubicBezTo>
                    <a:cubicBezTo>
                      <a:pt x="64" y="40"/>
                      <a:pt x="64" y="40"/>
                      <a:pt x="64" y="40"/>
                    </a:cubicBezTo>
                    <a:cubicBezTo>
                      <a:pt x="64" y="40"/>
                      <a:pt x="65" y="39"/>
                      <a:pt x="65" y="38"/>
                    </a:cubicBezTo>
                    <a:lnTo>
                      <a:pt x="70" y="37"/>
                    </a:lnTo>
                    <a:close/>
                    <a:moveTo>
                      <a:pt x="35" y="64"/>
                    </a:moveTo>
                    <a:cubicBezTo>
                      <a:pt x="21" y="64"/>
                      <a:pt x="9" y="52"/>
                      <a:pt x="9" y="37"/>
                    </a:cubicBezTo>
                    <a:cubicBezTo>
                      <a:pt x="9" y="22"/>
                      <a:pt x="21" y="10"/>
                      <a:pt x="35" y="10"/>
                    </a:cubicBezTo>
                    <a:cubicBezTo>
                      <a:pt x="49" y="10"/>
                      <a:pt x="61" y="22"/>
                      <a:pt x="61" y="37"/>
                    </a:cubicBezTo>
                    <a:cubicBezTo>
                      <a:pt x="61" y="52"/>
                      <a:pt x="49" y="64"/>
                      <a:pt x="35" y="64"/>
                    </a:cubicBezTo>
                    <a:close/>
                  </a:path>
                </a:pathLst>
              </a:custGeom>
              <a:solidFill>
                <a:srgbClr val="3E3A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29" name="Freeform 19"/>
              <p:cNvSpPr>
                <a:spLocks noEditPoints="1"/>
              </p:cNvSpPr>
              <p:nvPr/>
            </p:nvSpPr>
            <p:spPr bwMode="auto">
              <a:xfrm>
                <a:off x="1312863" y="2371726"/>
                <a:ext cx="52388" cy="53975"/>
              </a:xfrm>
              <a:custGeom>
                <a:avLst/>
                <a:gdLst>
                  <a:gd name="T0" fmla="*/ 25 w 50"/>
                  <a:gd name="T1" fmla="*/ 0 h 52"/>
                  <a:gd name="T2" fmla="*/ 0 w 50"/>
                  <a:gd name="T3" fmla="*/ 26 h 52"/>
                  <a:gd name="T4" fmla="*/ 25 w 50"/>
                  <a:gd name="T5" fmla="*/ 52 h 52"/>
                  <a:gd name="T6" fmla="*/ 50 w 50"/>
                  <a:gd name="T7" fmla="*/ 26 h 52"/>
                  <a:gd name="T8" fmla="*/ 25 w 50"/>
                  <a:gd name="T9" fmla="*/ 0 h 52"/>
                  <a:gd name="T10" fmla="*/ 25 w 50"/>
                  <a:gd name="T11" fmla="*/ 48 h 52"/>
                  <a:gd name="T12" fmla="*/ 4 w 50"/>
                  <a:gd name="T13" fmla="*/ 26 h 52"/>
                  <a:gd name="T14" fmla="*/ 25 w 50"/>
                  <a:gd name="T15" fmla="*/ 4 h 52"/>
                  <a:gd name="T16" fmla="*/ 46 w 50"/>
                  <a:gd name="T17" fmla="*/ 26 h 52"/>
                  <a:gd name="T18" fmla="*/ 25 w 50"/>
                  <a:gd name="T19" fmla="*/ 48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0" h="52">
                    <a:moveTo>
                      <a:pt x="25" y="0"/>
                    </a:moveTo>
                    <a:cubicBezTo>
                      <a:pt x="11" y="0"/>
                      <a:pt x="0" y="11"/>
                      <a:pt x="0" y="26"/>
                    </a:cubicBezTo>
                    <a:cubicBezTo>
                      <a:pt x="0" y="40"/>
                      <a:pt x="11" y="52"/>
                      <a:pt x="25" y="52"/>
                    </a:cubicBezTo>
                    <a:cubicBezTo>
                      <a:pt x="39" y="52"/>
                      <a:pt x="50" y="40"/>
                      <a:pt x="50" y="26"/>
                    </a:cubicBezTo>
                    <a:cubicBezTo>
                      <a:pt x="50" y="11"/>
                      <a:pt x="39" y="0"/>
                      <a:pt x="25" y="0"/>
                    </a:cubicBezTo>
                    <a:close/>
                    <a:moveTo>
                      <a:pt x="25" y="48"/>
                    </a:moveTo>
                    <a:cubicBezTo>
                      <a:pt x="13" y="48"/>
                      <a:pt x="4" y="38"/>
                      <a:pt x="4" y="26"/>
                    </a:cubicBezTo>
                    <a:cubicBezTo>
                      <a:pt x="4" y="14"/>
                      <a:pt x="13" y="4"/>
                      <a:pt x="25" y="4"/>
                    </a:cubicBezTo>
                    <a:cubicBezTo>
                      <a:pt x="36" y="4"/>
                      <a:pt x="46" y="14"/>
                      <a:pt x="46" y="26"/>
                    </a:cubicBezTo>
                    <a:cubicBezTo>
                      <a:pt x="46" y="38"/>
                      <a:pt x="36" y="48"/>
                      <a:pt x="25" y="48"/>
                    </a:cubicBezTo>
                    <a:close/>
                  </a:path>
                </a:pathLst>
              </a:custGeom>
              <a:solidFill>
                <a:srgbClr val="3E3A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30" name="Freeform 20"/>
              <p:cNvSpPr>
                <a:spLocks noEditPoints="1"/>
              </p:cNvSpPr>
              <p:nvPr/>
            </p:nvSpPr>
            <p:spPr bwMode="auto">
              <a:xfrm>
                <a:off x="1133475" y="2698751"/>
                <a:ext cx="66675" cy="69850"/>
              </a:xfrm>
              <a:custGeom>
                <a:avLst/>
                <a:gdLst>
                  <a:gd name="T0" fmla="*/ 63 w 63"/>
                  <a:gd name="T1" fmla="*/ 33 h 66"/>
                  <a:gd name="T2" fmla="*/ 58 w 63"/>
                  <a:gd name="T3" fmla="*/ 28 h 66"/>
                  <a:gd name="T4" fmla="*/ 62 w 63"/>
                  <a:gd name="T5" fmla="*/ 24 h 66"/>
                  <a:gd name="T6" fmla="*/ 56 w 63"/>
                  <a:gd name="T7" fmla="*/ 20 h 66"/>
                  <a:gd name="T8" fmla="*/ 59 w 63"/>
                  <a:gd name="T9" fmla="*/ 15 h 66"/>
                  <a:gd name="T10" fmla="*/ 52 w 63"/>
                  <a:gd name="T11" fmla="*/ 14 h 66"/>
                  <a:gd name="T12" fmla="*/ 53 w 63"/>
                  <a:gd name="T13" fmla="*/ 8 h 66"/>
                  <a:gd name="T14" fmla="*/ 46 w 63"/>
                  <a:gd name="T15" fmla="*/ 9 h 66"/>
                  <a:gd name="T16" fmla="*/ 45 w 63"/>
                  <a:gd name="T17" fmla="*/ 3 h 66"/>
                  <a:gd name="T18" fmla="*/ 39 w 63"/>
                  <a:gd name="T19" fmla="*/ 5 h 66"/>
                  <a:gd name="T20" fmla="*/ 36 w 63"/>
                  <a:gd name="T21" fmla="*/ 0 h 66"/>
                  <a:gd name="T22" fmla="*/ 31 w 63"/>
                  <a:gd name="T23" fmla="*/ 4 h 66"/>
                  <a:gd name="T24" fmla="*/ 27 w 63"/>
                  <a:gd name="T25" fmla="*/ 0 h 66"/>
                  <a:gd name="T26" fmla="*/ 23 w 63"/>
                  <a:gd name="T27" fmla="*/ 6 h 66"/>
                  <a:gd name="T28" fmla="*/ 19 w 63"/>
                  <a:gd name="T29" fmla="*/ 3 h 66"/>
                  <a:gd name="T30" fmla="*/ 16 w 63"/>
                  <a:gd name="T31" fmla="*/ 9 h 66"/>
                  <a:gd name="T32" fmla="*/ 11 w 63"/>
                  <a:gd name="T33" fmla="*/ 8 h 66"/>
                  <a:gd name="T34" fmla="*/ 11 w 63"/>
                  <a:gd name="T35" fmla="*/ 15 h 66"/>
                  <a:gd name="T36" fmla="*/ 5 w 63"/>
                  <a:gd name="T37" fmla="*/ 15 h 66"/>
                  <a:gd name="T38" fmla="*/ 7 w 63"/>
                  <a:gd name="T39" fmla="*/ 22 h 66"/>
                  <a:gd name="T40" fmla="*/ 1 w 63"/>
                  <a:gd name="T41" fmla="*/ 23 h 66"/>
                  <a:gd name="T42" fmla="*/ 5 w 63"/>
                  <a:gd name="T43" fmla="*/ 30 h 66"/>
                  <a:gd name="T44" fmla="*/ 0 w 63"/>
                  <a:gd name="T45" fmla="*/ 33 h 66"/>
                  <a:gd name="T46" fmla="*/ 0 w 63"/>
                  <a:gd name="T47" fmla="*/ 37 h 66"/>
                  <a:gd name="T48" fmla="*/ 5 w 63"/>
                  <a:gd name="T49" fmla="*/ 40 h 66"/>
                  <a:gd name="T50" fmla="*/ 3 w 63"/>
                  <a:gd name="T51" fmla="*/ 46 h 66"/>
                  <a:gd name="T52" fmla="*/ 8 w 63"/>
                  <a:gd name="T53" fmla="*/ 47 h 66"/>
                  <a:gd name="T54" fmla="*/ 7 w 63"/>
                  <a:gd name="T55" fmla="*/ 54 h 66"/>
                  <a:gd name="T56" fmla="*/ 13 w 63"/>
                  <a:gd name="T57" fmla="*/ 54 h 66"/>
                  <a:gd name="T58" fmla="*/ 14 w 63"/>
                  <a:gd name="T59" fmla="*/ 61 h 66"/>
                  <a:gd name="T60" fmla="*/ 19 w 63"/>
                  <a:gd name="T61" fmla="*/ 58 h 66"/>
                  <a:gd name="T62" fmla="*/ 22 w 63"/>
                  <a:gd name="T63" fmla="*/ 65 h 66"/>
                  <a:gd name="T64" fmla="*/ 27 w 63"/>
                  <a:gd name="T65" fmla="*/ 61 h 66"/>
                  <a:gd name="T66" fmla="*/ 31 w 63"/>
                  <a:gd name="T67" fmla="*/ 66 h 66"/>
                  <a:gd name="T68" fmla="*/ 34 w 63"/>
                  <a:gd name="T69" fmla="*/ 61 h 66"/>
                  <a:gd name="T70" fmla="*/ 40 w 63"/>
                  <a:gd name="T71" fmla="*/ 65 h 66"/>
                  <a:gd name="T72" fmla="*/ 42 w 63"/>
                  <a:gd name="T73" fmla="*/ 59 h 66"/>
                  <a:gd name="T74" fmla="*/ 49 w 63"/>
                  <a:gd name="T75" fmla="*/ 61 h 66"/>
                  <a:gd name="T76" fmla="*/ 49 w 63"/>
                  <a:gd name="T77" fmla="*/ 55 h 66"/>
                  <a:gd name="T78" fmla="*/ 56 w 63"/>
                  <a:gd name="T79" fmla="*/ 55 h 66"/>
                  <a:gd name="T80" fmla="*/ 54 w 63"/>
                  <a:gd name="T81" fmla="*/ 49 h 66"/>
                  <a:gd name="T82" fmla="*/ 60 w 63"/>
                  <a:gd name="T83" fmla="*/ 47 h 66"/>
                  <a:gd name="T84" fmla="*/ 57 w 63"/>
                  <a:gd name="T85" fmla="*/ 42 h 66"/>
                  <a:gd name="T86" fmla="*/ 63 w 63"/>
                  <a:gd name="T87" fmla="*/ 38 h 66"/>
                  <a:gd name="T88" fmla="*/ 59 w 63"/>
                  <a:gd name="T89" fmla="*/ 34 h 66"/>
                  <a:gd name="T90" fmla="*/ 32 w 63"/>
                  <a:gd name="T91" fmla="*/ 57 h 66"/>
                  <a:gd name="T92" fmla="*/ 32 w 63"/>
                  <a:gd name="T93" fmla="*/ 8 h 66"/>
                  <a:gd name="T94" fmla="*/ 32 w 63"/>
                  <a:gd name="T95" fmla="*/ 57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3" h="66">
                    <a:moveTo>
                      <a:pt x="63" y="33"/>
                    </a:moveTo>
                    <a:cubicBezTo>
                      <a:pt x="63" y="33"/>
                      <a:pt x="63" y="33"/>
                      <a:pt x="63" y="33"/>
                    </a:cubicBezTo>
                    <a:cubicBezTo>
                      <a:pt x="63" y="31"/>
                      <a:pt x="63" y="30"/>
                      <a:pt x="63" y="28"/>
                    </a:cubicBezTo>
                    <a:cubicBezTo>
                      <a:pt x="58" y="28"/>
                      <a:pt x="58" y="28"/>
                      <a:pt x="58" y="28"/>
                    </a:cubicBezTo>
                    <a:cubicBezTo>
                      <a:pt x="58" y="27"/>
                      <a:pt x="58" y="27"/>
                      <a:pt x="58" y="26"/>
                    </a:cubicBezTo>
                    <a:cubicBezTo>
                      <a:pt x="62" y="24"/>
                      <a:pt x="62" y="24"/>
                      <a:pt x="62" y="24"/>
                    </a:cubicBezTo>
                    <a:cubicBezTo>
                      <a:pt x="62" y="22"/>
                      <a:pt x="61" y="21"/>
                      <a:pt x="61" y="19"/>
                    </a:cubicBezTo>
                    <a:cubicBezTo>
                      <a:pt x="56" y="20"/>
                      <a:pt x="56" y="20"/>
                      <a:pt x="56" y="20"/>
                    </a:cubicBezTo>
                    <a:cubicBezTo>
                      <a:pt x="56" y="20"/>
                      <a:pt x="55" y="19"/>
                      <a:pt x="55" y="18"/>
                    </a:cubicBezTo>
                    <a:cubicBezTo>
                      <a:pt x="59" y="15"/>
                      <a:pt x="59" y="15"/>
                      <a:pt x="59" y="15"/>
                    </a:cubicBezTo>
                    <a:cubicBezTo>
                      <a:pt x="58" y="14"/>
                      <a:pt x="57" y="12"/>
                      <a:pt x="56" y="11"/>
                    </a:cubicBezTo>
                    <a:cubicBezTo>
                      <a:pt x="52" y="14"/>
                      <a:pt x="52" y="14"/>
                      <a:pt x="52" y="14"/>
                    </a:cubicBezTo>
                    <a:cubicBezTo>
                      <a:pt x="51" y="13"/>
                      <a:pt x="51" y="13"/>
                      <a:pt x="50" y="12"/>
                    </a:cubicBezTo>
                    <a:cubicBezTo>
                      <a:pt x="53" y="8"/>
                      <a:pt x="53" y="8"/>
                      <a:pt x="53" y="8"/>
                    </a:cubicBezTo>
                    <a:cubicBezTo>
                      <a:pt x="52" y="7"/>
                      <a:pt x="50" y="6"/>
                      <a:pt x="49" y="5"/>
                    </a:cubicBezTo>
                    <a:cubicBezTo>
                      <a:pt x="46" y="9"/>
                      <a:pt x="46" y="9"/>
                      <a:pt x="46" y="9"/>
                    </a:cubicBezTo>
                    <a:cubicBezTo>
                      <a:pt x="45" y="8"/>
                      <a:pt x="45" y="8"/>
                      <a:pt x="44" y="8"/>
                    </a:cubicBezTo>
                    <a:cubicBezTo>
                      <a:pt x="45" y="3"/>
                      <a:pt x="45" y="3"/>
                      <a:pt x="45" y="3"/>
                    </a:cubicBezTo>
                    <a:cubicBezTo>
                      <a:pt x="44" y="2"/>
                      <a:pt x="42" y="1"/>
                      <a:pt x="41" y="1"/>
                    </a:cubicBezTo>
                    <a:cubicBezTo>
                      <a:pt x="39" y="5"/>
                      <a:pt x="39" y="5"/>
                      <a:pt x="39" y="5"/>
                    </a:cubicBezTo>
                    <a:cubicBezTo>
                      <a:pt x="38" y="5"/>
                      <a:pt x="37" y="5"/>
                      <a:pt x="37" y="5"/>
                    </a:cubicBezTo>
                    <a:cubicBezTo>
                      <a:pt x="36" y="0"/>
                      <a:pt x="36" y="0"/>
                      <a:pt x="36" y="0"/>
                    </a:cubicBezTo>
                    <a:cubicBezTo>
                      <a:pt x="35" y="0"/>
                      <a:pt x="33" y="0"/>
                      <a:pt x="32" y="0"/>
                    </a:cubicBezTo>
                    <a:cubicBezTo>
                      <a:pt x="31" y="4"/>
                      <a:pt x="31" y="4"/>
                      <a:pt x="31" y="4"/>
                    </a:cubicBezTo>
                    <a:cubicBezTo>
                      <a:pt x="30" y="5"/>
                      <a:pt x="30" y="5"/>
                      <a:pt x="29" y="5"/>
                    </a:cubicBezTo>
                    <a:cubicBezTo>
                      <a:pt x="27" y="0"/>
                      <a:pt x="27" y="0"/>
                      <a:pt x="27" y="0"/>
                    </a:cubicBezTo>
                    <a:cubicBezTo>
                      <a:pt x="26" y="0"/>
                      <a:pt x="24" y="0"/>
                      <a:pt x="23" y="1"/>
                    </a:cubicBezTo>
                    <a:cubicBezTo>
                      <a:pt x="23" y="6"/>
                      <a:pt x="23" y="6"/>
                      <a:pt x="23" y="6"/>
                    </a:cubicBezTo>
                    <a:cubicBezTo>
                      <a:pt x="23" y="6"/>
                      <a:pt x="22" y="6"/>
                      <a:pt x="21" y="7"/>
                    </a:cubicBezTo>
                    <a:cubicBezTo>
                      <a:pt x="19" y="3"/>
                      <a:pt x="19" y="3"/>
                      <a:pt x="19" y="3"/>
                    </a:cubicBezTo>
                    <a:cubicBezTo>
                      <a:pt x="17" y="3"/>
                      <a:pt x="16" y="4"/>
                      <a:pt x="15" y="5"/>
                    </a:cubicBezTo>
                    <a:cubicBezTo>
                      <a:pt x="16" y="9"/>
                      <a:pt x="16" y="9"/>
                      <a:pt x="16" y="9"/>
                    </a:cubicBezTo>
                    <a:cubicBezTo>
                      <a:pt x="16" y="10"/>
                      <a:pt x="15" y="10"/>
                      <a:pt x="15" y="11"/>
                    </a:cubicBezTo>
                    <a:cubicBezTo>
                      <a:pt x="11" y="8"/>
                      <a:pt x="11" y="8"/>
                      <a:pt x="11" y="8"/>
                    </a:cubicBezTo>
                    <a:cubicBezTo>
                      <a:pt x="10" y="9"/>
                      <a:pt x="9" y="10"/>
                      <a:pt x="8" y="11"/>
                    </a:cubicBezTo>
                    <a:cubicBezTo>
                      <a:pt x="11" y="15"/>
                      <a:pt x="11" y="15"/>
                      <a:pt x="11" y="15"/>
                    </a:cubicBezTo>
                    <a:cubicBezTo>
                      <a:pt x="10" y="15"/>
                      <a:pt x="10" y="16"/>
                      <a:pt x="9" y="17"/>
                    </a:cubicBezTo>
                    <a:cubicBezTo>
                      <a:pt x="5" y="15"/>
                      <a:pt x="5" y="15"/>
                      <a:pt x="5" y="15"/>
                    </a:cubicBezTo>
                    <a:cubicBezTo>
                      <a:pt x="4" y="16"/>
                      <a:pt x="3" y="17"/>
                      <a:pt x="3" y="19"/>
                    </a:cubicBezTo>
                    <a:cubicBezTo>
                      <a:pt x="7" y="22"/>
                      <a:pt x="7" y="22"/>
                      <a:pt x="7" y="22"/>
                    </a:cubicBezTo>
                    <a:cubicBezTo>
                      <a:pt x="6" y="22"/>
                      <a:pt x="6" y="23"/>
                      <a:pt x="6" y="24"/>
                    </a:cubicBezTo>
                    <a:cubicBezTo>
                      <a:pt x="1" y="23"/>
                      <a:pt x="1" y="23"/>
                      <a:pt x="1" y="23"/>
                    </a:cubicBezTo>
                    <a:cubicBezTo>
                      <a:pt x="1" y="25"/>
                      <a:pt x="0" y="26"/>
                      <a:pt x="0" y="28"/>
                    </a:cubicBezTo>
                    <a:cubicBezTo>
                      <a:pt x="5" y="30"/>
                      <a:pt x="5" y="30"/>
                      <a:pt x="5" y="30"/>
                    </a:cubicBezTo>
                    <a:cubicBezTo>
                      <a:pt x="5" y="30"/>
                      <a:pt x="5" y="31"/>
                      <a:pt x="5" y="32"/>
                    </a:cubicBezTo>
                    <a:cubicBezTo>
                      <a:pt x="0" y="33"/>
                      <a:pt x="0" y="33"/>
                      <a:pt x="0" y="33"/>
                    </a:cubicBezTo>
                    <a:cubicBezTo>
                      <a:pt x="0" y="33"/>
                      <a:pt x="0" y="33"/>
                      <a:pt x="0" y="33"/>
                    </a:cubicBezTo>
                    <a:cubicBezTo>
                      <a:pt x="0" y="34"/>
                      <a:pt x="0" y="36"/>
                      <a:pt x="0" y="37"/>
                    </a:cubicBezTo>
                    <a:cubicBezTo>
                      <a:pt x="5" y="38"/>
                      <a:pt x="5" y="38"/>
                      <a:pt x="5" y="38"/>
                    </a:cubicBezTo>
                    <a:cubicBezTo>
                      <a:pt x="5" y="38"/>
                      <a:pt x="5" y="39"/>
                      <a:pt x="5" y="40"/>
                    </a:cubicBezTo>
                    <a:cubicBezTo>
                      <a:pt x="1" y="42"/>
                      <a:pt x="1" y="42"/>
                      <a:pt x="1" y="42"/>
                    </a:cubicBezTo>
                    <a:cubicBezTo>
                      <a:pt x="1" y="44"/>
                      <a:pt x="2" y="45"/>
                      <a:pt x="3" y="46"/>
                    </a:cubicBezTo>
                    <a:cubicBezTo>
                      <a:pt x="7" y="45"/>
                      <a:pt x="7" y="45"/>
                      <a:pt x="7" y="45"/>
                    </a:cubicBezTo>
                    <a:cubicBezTo>
                      <a:pt x="8" y="46"/>
                      <a:pt x="8" y="47"/>
                      <a:pt x="8" y="47"/>
                    </a:cubicBezTo>
                    <a:cubicBezTo>
                      <a:pt x="5" y="51"/>
                      <a:pt x="5" y="51"/>
                      <a:pt x="5" y="51"/>
                    </a:cubicBezTo>
                    <a:cubicBezTo>
                      <a:pt x="6" y="52"/>
                      <a:pt x="6" y="53"/>
                      <a:pt x="7" y="54"/>
                    </a:cubicBezTo>
                    <a:cubicBezTo>
                      <a:pt x="12" y="52"/>
                      <a:pt x="12" y="52"/>
                      <a:pt x="12" y="52"/>
                    </a:cubicBezTo>
                    <a:cubicBezTo>
                      <a:pt x="12" y="53"/>
                      <a:pt x="13" y="53"/>
                      <a:pt x="13" y="54"/>
                    </a:cubicBezTo>
                    <a:cubicBezTo>
                      <a:pt x="11" y="58"/>
                      <a:pt x="11" y="58"/>
                      <a:pt x="11" y="58"/>
                    </a:cubicBezTo>
                    <a:cubicBezTo>
                      <a:pt x="12" y="59"/>
                      <a:pt x="13" y="60"/>
                      <a:pt x="14" y="61"/>
                    </a:cubicBezTo>
                    <a:cubicBezTo>
                      <a:pt x="18" y="57"/>
                      <a:pt x="18" y="57"/>
                      <a:pt x="18" y="57"/>
                    </a:cubicBezTo>
                    <a:cubicBezTo>
                      <a:pt x="18" y="58"/>
                      <a:pt x="19" y="58"/>
                      <a:pt x="19" y="58"/>
                    </a:cubicBezTo>
                    <a:cubicBezTo>
                      <a:pt x="18" y="63"/>
                      <a:pt x="18" y="63"/>
                      <a:pt x="18" y="63"/>
                    </a:cubicBezTo>
                    <a:cubicBezTo>
                      <a:pt x="20" y="64"/>
                      <a:pt x="21" y="64"/>
                      <a:pt x="22" y="65"/>
                    </a:cubicBezTo>
                    <a:cubicBezTo>
                      <a:pt x="25" y="60"/>
                      <a:pt x="25" y="60"/>
                      <a:pt x="25" y="60"/>
                    </a:cubicBezTo>
                    <a:cubicBezTo>
                      <a:pt x="25" y="61"/>
                      <a:pt x="26" y="61"/>
                      <a:pt x="27" y="61"/>
                    </a:cubicBezTo>
                    <a:cubicBezTo>
                      <a:pt x="27" y="66"/>
                      <a:pt x="27" y="66"/>
                      <a:pt x="27" y="66"/>
                    </a:cubicBezTo>
                    <a:cubicBezTo>
                      <a:pt x="28" y="66"/>
                      <a:pt x="30" y="66"/>
                      <a:pt x="31" y="66"/>
                    </a:cubicBezTo>
                    <a:cubicBezTo>
                      <a:pt x="32" y="61"/>
                      <a:pt x="32" y="61"/>
                      <a:pt x="32" y="61"/>
                    </a:cubicBezTo>
                    <a:cubicBezTo>
                      <a:pt x="33" y="61"/>
                      <a:pt x="34" y="61"/>
                      <a:pt x="34" y="61"/>
                    </a:cubicBezTo>
                    <a:cubicBezTo>
                      <a:pt x="36" y="66"/>
                      <a:pt x="36" y="66"/>
                      <a:pt x="36" y="66"/>
                    </a:cubicBezTo>
                    <a:cubicBezTo>
                      <a:pt x="37" y="66"/>
                      <a:pt x="39" y="65"/>
                      <a:pt x="40" y="65"/>
                    </a:cubicBezTo>
                    <a:cubicBezTo>
                      <a:pt x="40" y="60"/>
                      <a:pt x="40" y="60"/>
                      <a:pt x="40" y="60"/>
                    </a:cubicBezTo>
                    <a:cubicBezTo>
                      <a:pt x="41" y="60"/>
                      <a:pt x="41" y="59"/>
                      <a:pt x="42" y="59"/>
                    </a:cubicBezTo>
                    <a:cubicBezTo>
                      <a:pt x="45" y="63"/>
                      <a:pt x="45" y="63"/>
                      <a:pt x="45" y="63"/>
                    </a:cubicBezTo>
                    <a:cubicBezTo>
                      <a:pt x="46" y="63"/>
                      <a:pt x="47" y="62"/>
                      <a:pt x="49" y="61"/>
                    </a:cubicBezTo>
                    <a:cubicBezTo>
                      <a:pt x="47" y="56"/>
                      <a:pt x="47" y="56"/>
                      <a:pt x="47" y="56"/>
                    </a:cubicBezTo>
                    <a:cubicBezTo>
                      <a:pt x="48" y="56"/>
                      <a:pt x="48" y="56"/>
                      <a:pt x="49" y="55"/>
                    </a:cubicBezTo>
                    <a:cubicBezTo>
                      <a:pt x="52" y="58"/>
                      <a:pt x="52" y="58"/>
                      <a:pt x="52" y="58"/>
                    </a:cubicBezTo>
                    <a:cubicBezTo>
                      <a:pt x="53" y="57"/>
                      <a:pt x="55" y="56"/>
                      <a:pt x="56" y="55"/>
                    </a:cubicBezTo>
                    <a:cubicBezTo>
                      <a:pt x="53" y="51"/>
                      <a:pt x="53" y="51"/>
                      <a:pt x="53" y="51"/>
                    </a:cubicBezTo>
                    <a:cubicBezTo>
                      <a:pt x="53" y="50"/>
                      <a:pt x="54" y="50"/>
                      <a:pt x="54" y="49"/>
                    </a:cubicBezTo>
                    <a:cubicBezTo>
                      <a:pt x="58" y="51"/>
                      <a:pt x="58" y="51"/>
                      <a:pt x="58" y="51"/>
                    </a:cubicBezTo>
                    <a:cubicBezTo>
                      <a:pt x="59" y="50"/>
                      <a:pt x="60" y="48"/>
                      <a:pt x="60" y="47"/>
                    </a:cubicBezTo>
                    <a:cubicBezTo>
                      <a:pt x="57" y="44"/>
                      <a:pt x="57" y="44"/>
                      <a:pt x="57" y="44"/>
                    </a:cubicBezTo>
                    <a:cubicBezTo>
                      <a:pt x="57" y="43"/>
                      <a:pt x="57" y="43"/>
                      <a:pt x="57" y="42"/>
                    </a:cubicBezTo>
                    <a:cubicBezTo>
                      <a:pt x="62" y="42"/>
                      <a:pt x="62" y="42"/>
                      <a:pt x="62" y="42"/>
                    </a:cubicBezTo>
                    <a:cubicBezTo>
                      <a:pt x="63" y="41"/>
                      <a:pt x="63" y="39"/>
                      <a:pt x="63" y="38"/>
                    </a:cubicBezTo>
                    <a:cubicBezTo>
                      <a:pt x="59" y="36"/>
                      <a:pt x="59" y="36"/>
                      <a:pt x="59" y="36"/>
                    </a:cubicBezTo>
                    <a:cubicBezTo>
                      <a:pt x="59" y="35"/>
                      <a:pt x="59" y="35"/>
                      <a:pt x="59" y="34"/>
                    </a:cubicBezTo>
                    <a:lnTo>
                      <a:pt x="63" y="33"/>
                    </a:lnTo>
                    <a:close/>
                    <a:moveTo>
                      <a:pt x="32" y="57"/>
                    </a:moveTo>
                    <a:cubicBezTo>
                      <a:pt x="19" y="57"/>
                      <a:pt x="8" y="46"/>
                      <a:pt x="8" y="33"/>
                    </a:cubicBezTo>
                    <a:cubicBezTo>
                      <a:pt x="8" y="19"/>
                      <a:pt x="19" y="8"/>
                      <a:pt x="32" y="8"/>
                    </a:cubicBezTo>
                    <a:cubicBezTo>
                      <a:pt x="45" y="8"/>
                      <a:pt x="55" y="19"/>
                      <a:pt x="55" y="33"/>
                    </a:cubicBezTo>
                    <a:cubicBezTo>
                      <a:pt x="55" y="46"/>
                      <a:pt x="45" y="57"/>
                      <a:pt x="32" y="57"/>
                    </a:cubicBezTo>
                    <a:close/>
                  </a:path>
                </a:pathLst>
              </a:custGeom>
              <a:solidFill>
                <a:srgbClr val="3E3A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31" name="Freeform 21"/>
              <p:cNvSpPr>
                <a:spLocks noEditPoints="1"/>
              </p:cNvSpPr>
              <p:nvPr/>
            </p:nvSpPr>
            <p:spPr bwMode="auto">
              <a:xfrm>
                <a:off x="1143000" y="2708276"/>
                <a:ext cx="47625" cy="50800"/>
              </a:xfrm>
              <a:custGeom>
                <a:avLst/>
                <a:gdLst>
                  <a:gd name="T0" fmla="*/ 23 w 45"/>
                  <a:gd name="T1" fmla="*/ 0 h 48"/>
                  <a:gd name="T2" fmla="*/ 0 w 45"/>
                  <a:gd name="T3" fmla="*/ 24 h 48"/>
                  <a:gd name="T4" fmla="*/ 23 w 45"/>
                  <a:gd name="T5" fmla="*/ 48 h 48"/>
                  <a:gd name="T6" fmla="*/ 45 w 45"/>
                  <a:gd name="T7" fmla="*/ 24 h 48"/>
                  <a:gd name="T8" fmla="*/ 23 w 45"/>
                  <a:gd name="T9" fmla="*/ 0 h 48"/>
                  <a:gd name="T10" fmla="*/ 23 w 45"/>
                  <a:gd name="T11" fmla="*/ 44 h 48"/>
                  <a:gd name="T12" fmla="*/ 4 w 45"/>
                  <a:gd name="T13" fmla="*/ 24 h 48"/>
                  <a:gd name="T14" fmla="*/ 23 w 45"/>
                  <a:gd name="T15" fmla="*/ 4 h 48"/>
                  <a:gd name="T16" fmla="*/ 42 w 45"/>
                  <a:gd name="T17" fmla="*/ 24 h 48"/>
                  <a:gd name="T18" fmla="*/ 23 w 45"/>
                  <a:gd name="T19"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5" h="48">
                    <a:moveTo>
                      <a:pt x="23" y="0"/>
                    </a:moveTo>
                    <a:cubicBezTo>
                      <a:pt x="10" y="0"/>
                      <a:pt x="0" y="11"/>
                      <a:pt x="0" y="24"/>
                    </a:cubicBezTo>
                    <a:cubicBezTo>
                      <a:pt x="0" y="37"/>
                      <a:pt x="10" y="48"/>
                      <a:pt x="23" y="48"/>
                    </a:cubicBezTo>
                    <a:cubicBezTo>
                      <a:pt x="35" y="48"/>
                      <a:pt x="45" y="37"/>
                      <a:pt x="45" y="24"/>
                    </a:cubicBezTo>
                    <a:cubicBezTo>
                      <a:pt x="45" y="11"/>
                      <a:pt x="35" y="0"/>
                      <a:pt x="23" y="0"/>
                    </a:cubicBezTo>
                    <a:close/>
                    <a:moveTo>
                      <a:pt x="23" y="44"/>
                    </a:moveTo>
                    <a:cubicBezTo>
                      <a:pt x="12" y="44"/>
                      <a:pt x="4" y="35"/>
                      <a:pt x="4" y="24"/>
                    </a:cubicBezTo>
                    <a:cubicBezTo>
                      <a:pt x="4" y="13"/>
                      <a:pt x="12" y="4"/>
                      <a:pt x="23" y="4"/>
                    </a:cubicBezTo>
                    <a:cubicBezTo>
                      <a:pt x="33" y="4"/>
                      <a:pt x="42" y="13"/>
                      <a:pt x="42" y="24"/>
                    </a:cubicBezTo>
                    <a:cubicBezTo>
                      <a:pt x="42" y="35"/>
                      <a:pt x="33" y="44"/>
                      <a:pt x="23" y="44"/>
                    </a:cubicBezTo>
                    <a:close/>
                  </a:path>
                </a:pathLst>
              </a:custGeom>
              <a:solidFill>
                <a:srgbClr val="3E3A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32" name="Freeform 22"/>
              <p:cNvSpPr>
                <a:spLocks noEditPoints="1"/>
              </p:cNvSpPr>
              <p:nvPr/>
            </p:nvSpPr>
            <p:spPr bwMode="auto">
              <a:xfrm>
                <a:off x="1041400" y="2400301"/>
                <a:ext cx="34925" cy="38100"/>
              </a:xfrm>
              <a:custGeom>
                <a:avLst/>
                <a:gdLst>
                  <a:gd name="T0" fmla="*/ 34 w 34"/>
                  <a:gd name="T1" fmla="*/ 15 h 36"/>
                  <a:gd name="T2" fmla="*/ 31 w 34"/>
                  <a:gd name="T3" fmla="*/ 13 h 36"/>
                  <a:gd name="T4" fmla="*/ 32 w 34"/>
                  <a:gd name="T5" fmla="*/ 10 h 36"/>
                  <a:gd name="T6" fmla="*/ 29 w 34"/>
                  <a:gd name="T7" fmla="*/ 9 h 36"/>
                  <a:gd name="T8" fmla="*/ 29 w 34"/>
                  <a:gd name="T9" fmla="*/ 6 h 36"/>
                  <a:gd name="T10" fmla="*/ 26 w 34"/>
                  <a:gd name="T11" fmla="*/ 6 h 36"/>
                  <a:gd name="T12" fmla="*/ 26 w 34"/>
                  <a:gd name="T13" fmla="*/ 3 h 36"/>
                  <a:gd name="T14" fmla="*/ 22 w 34"/>
                  <a:gd name="T15" fmla="*/ 4 h 36"/>
                  <a:gd name="T16" fmla="*/ 21 w 34"/>
                  <a:gd name="T17" fmla="*/ 1 h 36"/>
                  <a:gd name="T18" fmla="*/ 18 w 34"/>
                  <a:gd name="T19" fmla="*/ 3 h 36"/>
                  <a:gd name="T20" fmla="*/ 16 w 34"/>
                  <a:gd name="T21" fmla="*/ 0 h 36"/>
                  <a:gd name="T22" fmla="*/ 14 w 34"/>
                  <a:gd name="T23" fmla="*/ 3 h 36"/>
                  <a:gd name="T24" fmla="*/ 12 w 34"/>
                  <a:gd name="T25" fmla="*/ 1 h 36"/>
                  <a:gd name="T26" fmla="*/ 10 w 34"/>
                  <a:gd name="T27" fmla="*/ 5 h 36"/>
                  <a:gd name="T28" fmla="*/ 7 w 34"/>
                  <a:gd name="T29" fmla="*/ 4 h 36"/>
                  <a:gd name="T30" fmla="*/ 7 w 34"/>
                  <a:gd name="T31" fmla="*/ 8 h 36"/>
                  <a:gd name="T32" fmla="*/ 4 w 34"/>
                  <a:gd name="T33" fmla="*/ 7 h 36"/>
                  <a:gd name="T34" fmla="*/ 4 w 34"/>
                  <a:gd name="T35" fmla="*/ 11 h 36"/>
                  <a:gd name="T36" fmla="*/ 2 w 34"/>
                  <a:gd name="T37" fmla="*/ 12 h 36"/>
                  <a:gd name="T38" fmla="*/ 3 w 34"/>
                  <a:gd name="T39" fmla="*/ 15 h 36"/>
                  <a:gd name="T40" fmla="*/ 0 w 34"/>
                  <a:gd name="T41" fmla="*/ 16 h 36"/>
                  <a:gd name="T42" fmla="*/ 3 w 34"/>
                  <a:gd name="T43" fmla="*/ 19 h 36"/>
                  <a:gd name="T44" fmla="*/ 1 w 34"/>
                  <a:gd name="T45" fmla="*/ 21 h 36"/>
                  <a:gd name="T46" fmla="*/ 1 w 34"/>
                  <a:gd name="T47" fmla="*/ 24 h 36"/>
                  <a:gd name="T48" fmla="*/ 4 w 34"/>
                  <a:gd name="T49" fmla="*/ 25 h 36"/>
                  <a:gd name="T50" fmla="*/ 3 w 34"/>
                  <a:gd name="T51" fmla="*/ 28 h 36"/>
                  <a:gd name="T52" fmla="*/ 6 w 34"/>
                  <a:gd name="T53" fmla="*/ 28 h 36"/>
                  <a:gd name="T54" fmla="*/ 7 w 34"/>
                  <a:gd name="T55" fmla="*/ 32 h 36"/>
                  <a:gd name="T56" fmla="*/ 10 w 34"/>
                  <a:gd name="T57" fmla="*/ 31 h 36"/>
                  <a:gd name="T58" fmla="*/ 11 w 34"/>
                  <a:gd name="T59" fmla="*/ 34 h 36"/>
                  <a:gd name="T60" fmla="*/ 13 w 34"/>
                  <a:gd name="T61" fmla="*/ 33 h 36"/>
                  <a:gd name="T62" fmla="*/ 16 w 34"/>
                  <a:gd name="T63" fmla="*/ 36 h 36"/>
                  <a:gd name="T64" fmla="*/ 17 w 34"/>
                  <a:gd name="T65" fmla="*/ 33 h 36"/>
                  <a:gd name="T66" fmla="*/ 20 w 34"/>
                  <a:gd name="T67" fmla="*/ 35 h 36"/>
                  <a:gd name="T68" fmla="*/ 22 w 34"/>
                  <a:gd name="T69" fmla="*/ 32 h 36"/>
                  <a:gd name="T70" fmla="*/ 25 w 34"/>
                  <a:gd name="T71" fmla="*/ 34 h 36"/>
                  <a:gd name="T72" fmla="*/ 25 w 34"/>
                  <a:gd name="T73" fmla="*/ 31 h 36"/>
                  <a:gd name="T74" fmla="*/ 29 w 34"/>
                  <a:gd name="T75" fmla="*/ 31 h 36"/>
                  <a:gd name="T76" fmla="*/ 28 w 34"/>
                  <a:gd name="T77" fmla="*/ 28 h 36"/>
                  <a:gd name="T78" fmla="*/ 32 w 34"/>
                  <a:gd name="T79" fmla="*/ 27 h 36"/>
                  <a:gd name="T80" fmla="*/ 30 w 34"/>
                  <a:gd name="T81" fmla="*/ 24 h 36"/>
                  <a:gd name="T82" fmla="*/ 34 w 34"/>
                  <a:gd name="T83" fmla="*/ 22 h 36"/>
                  <a:gd name="T84" fmla="*/ 31 w 34"/>
                  <a:gd name="T85" fmla="*/ 20 h 36"/>
                  <a:gd name="T86" fmla="*/ 34 w 34"/>
                  <a:gd name="T87" fmla="*/ 17 h 36"/>
                  <a:gd name="T88" fmla="*/ 31 w 34"/>
                  <a:gd name="T89" fmla="*/ 16 h 36"/>
                  <a:gd name="T90" fmla="*/ 20 w 34"/>
                  <a:gd name="T91" fmla="*/ 31 h 36"/>
                  <a:gd name="T92" fmla="*/ 15 w 34"/>
                  <a:gd name="T93" fmla="*/ 5 h 36"/>
                  <a:gd name="T94" fmla="*/ 20 w 34"/>
                  <a:gd name="T95"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4" h="36">
                    <a:moveTo>
                      <a:pt x="34" y="15"/>
                    </a:moveTo>
                    <a:cubicBezTo>
                      <a:pt x="34" y="15"/>
                      <a:pt x="34" y="15"/>
                      <a:pt x="34" y="15"/>
                    </a:cubicBezTo>
                    <a:cubicBezTo>
                      <a:pt x="34" y="14"/>
                      <a:pt x="33" y="13"/>
                      <a:pt x="33" y="12"/>
                    </a:cubicBezTo>
                    <a:cubicBezTo>
                      <a:pt x="31" y="13"/>
                      <a:pt x="31" y="13"/>
                      <a:pt x="31" y="13"/>
                    </a:cubicBezTo>
                    <a:cubicBezTo>
                      <a:pt x="30" y="12"/>
                      <a:pt x="30" y="12"/>
                      <a:pt x="30" y="12"/>
                    </a:cubicBezTo>
                    <a:cubicBezTo>
                      <a:pt x="32" y="10"/>
                      <a:pt x="32" y="10"/>
                      <a:pt x="32" y="10"/>
                    </a:cubicBezTo>
                    <a:cubicBezTo>
                      <a:pt x="32" y="9"/>
                      <a:pt x="31" y="8"/>
                      <a:pt x="31" y="8"/>
                    </a:cubicBezTo>
                    <a:cubicBezTo>
                      <a:pt x="29" y="9"/>
                      <a:pt x="29" y="9"/>
                      <a:pt x="29" y="9"/>
                    </a:cubicBezTo>
                    <a:cubicBezTo>
                      <a:pt x="28" y="9"/>
                      <a:pt x="28" y="8"/>
                      <a:pt x="28" y="8"/>
                    </a:cubicBezTo>
                    <a:cubicBezTo>
                      <a:pt x="29" y="6"/>
                      <a:pt x="29" y="6"/>
                      <a:pt x="29" y="6"/>
                    </a:cubicBezTo>
                    <a:cubicBezTo>
                      <a:pt x="29" y="5"/>
                      <a:pt x="28" y="5"/>
                      <a:pt x="28" y="4"/>
                    </a:cubicBezTo>
                    <a:cubicBezTo>
                      <a:pt x="26" y="6"/>
                      <a:pt x="26" y="6"/>
                      <a:pt x="26" y="6"/>
                    </a:cubicBezTo>
                    <a:cubicBezTo>
                      <a:pt x="25" y="6"/>
                      <a:pt x="25" y="5"/>
                      <a:pt x="25" y="5"/>
                    </a:cubicBezTo>
                    <a:cubicBezTo>
                      <a:pt x="26" y="3"/>
                      <a:pt x="26" y="3"/>
                      <a:pt x="26" y="3"/>
                    </a:cubicBezTo>
                    <a:cubicBezTo>
                      <a:pt x="25" y="2"/>
                      <a:pt x="24" y="2"/>
                      <a:pt x="23" y="2"/>
                    </a:cubicBezTo>
                    <a:cubicBezTo>
                      <a:pt x="22" y="4"/>
                      <a:pt x="22" y="4"/>
                      <a:pt x="22" y="4"/>
                    </a:cubicBezTo>
                    <a:cubicBezTo>
                      <a:pt x="22" y="4"/>
                      <a:pt x="21" y="4"/>
                      <a:pt x="21" y="4"/>
                    </a:cubicBezTo>
                    <a:cubicBezTo>
                      <a:pt x="21" y="1"/>
                      <a:pt x="21" y="1"/>
                      <a:pt x="21" y="1"/>
                    </a:cubicBezTo>
                    <a:cubicBezTo>
                      <a:pt x="20" y="1"/>
                      <a:pt x="20" y="1"/>
                      <a:pt x="19" y="1"/>
                    </a:cubicBezTo>
                    <a:cubicBezTo>
                      <a:pt x="18" y="3"/>
                      <a:pt x="18" y="3"/>
                      <a:pt x="18" y="3"/>
                    </a:cubicBezTo>
                    <a:cubicBezTo>
                      <a:pt x="18" y="3"/>
                      <a:pt x="17" y="3"/>
                      <a:pt x="17" y="3"/>
                    </a:cubicBezTo>
                    <a:cubicBezTo>
                      <a:pt x="16" y="0"/>
                      <a:pt x="16" y="0"/>
                      <a:pt x="16" y="0"/>
                    </a:cubicBezTo>
                    <a:cubicBezTo>
                      <a:pt x="16" y="1"/>
                      <a:pt x="15" y="1"/>
                      <a:pt x="14" y="1"/>
                    </a:cubicBezTo>
                    <a:cubicBezTo>
                      <a:pt x="14" y="3"/>
                      <a:pt x="14" y="3"/>
                      <a:pt x="14" y="3"/>
                    </a:cubicBezTo>
                    <a:cubicBezTo>
                      <a:pt x="14" y="3"/>
                      <a:pt x="13" y="4"/>
                      <a:pt x="13" y="4"/>
                    </a:cubicBezTo>
                    <a:cubicBezTo>
                      <a:pt x="12" y="1"/>
                      <a:pt x="12" y="1"/>
                      <a:pt x="12" y="1"/>
                    </a:cubicBezTo>
                    <a:cubicBezTo>
                      <a:pt x="11" y="2"/>
                      <a:pt x="10" y="2"/>
                      <a:pt x="9" y="2"/>
                    </a:cubicBezTo>
                    <a:cubicBezTo>
                      <a:pt x="10" y="5"/>
                      <a:pt x="10" y="5"/>
                      <a:pt x="10" y="5"/>
                    </a:cubicBezTo>
                    <a:cubicBezTo>
                      <a:pt x="10" y="5"/>
                      <a:pt x="9" y="5"/>
                      <a:pt x="9" y="6"/>
                    </a:cubicBezTo>
                    <a:cubicBezTo>
                      <a:pt x="7" y="4"/>
                      <a:pt x="7" y="4"/>
                      <a:pt x="7" y="4"/>
                    </a:cubicBezTo>
                    <a:cubicBezTo>
                      <a:pt x="7" y="4"/>
                      <a:pt x="6" y="5"/>
                      <a:pt x="6" y="5"/>
                    </a:cubicBezTo>
                    <a:cubicBezTo>
                      <a:pt x="7" y="8"/>
                      <a:pt x="7" y="8"/>
                      <a:pt x="7" y="8"/>
                    </a:cubicBezTo>
                    <a:cubicBezTo>
                      <a:pt x="7" y="8"/>
                      <a:pt x="6" y="8"/>
                      <a:pt x="6" y="8"/>
                    </a:cubicBezTo>
                    <a:cubicBezTo>
                      <a:pt x="4" y="7"/>
                      <a:pt x="4" y="7"/>
                      <a:pt x="4" y="7"/>
                    </a:cubicBezTo>
                    <a:cubicBezTo>
                      <a:pt x="3" y="8"/>
                      <a:pt x="3" y="9"/>
                      <a:pt x="3" y="9"/>
                    </a:cubicBezTo>
                    <a:cubicBezTo>
                      <a:pt x="4" y="11"/>
                      <a:pt x="4" y="11"/>
                      <a:pt x="4" y="11"/>
                    </a:cubicBezTo>
                    <a:cubicBezTo>
                      <a:pt x="4" y="11"/>
                      <a:pt x="4" y="12"/>
                      <a:pt x="4" y="12"/>
                    </a:cubicBezTo>
                    <a:cubicBezTo>
                      <a:pt x="2" y="12"/>
                      <a:pt x="2" y="12"/>
                      <a:pt x="2" y="12"/>
                    </a:cubicBezTo>
                    <a:cubicBezTo>
                      <a:pt x="1" y="12"/>
                      <a:pt x="1" y="13"/>
                      <a:pt x="1" y="14"/>
                    </a:cubicBezTo>
                    <a:cubicBezTo>
                      <a:pt x="3" y="15"/>
                      <a:pt x="3" y="15"/>
                      <a:pt x="3" y="15"/>
                    </a:cubicBezTo>
                    <a:cubicBezTo>
                      <a:pt x="3" y="15"/>
                      <a:pt x="3" y="16"/>
                      <a:pt x="3" y="16"/>
                    </a:cubicBezTo>
                    <a:cubicBezTo>
                      <a:pt x="0" y="16"/>
                      <a:pt x="0" y="16"/>
                      <a:pt x="0" y="16"/>
                    </a:cubicBezTo>
                    <a:cubicBezTo>
                      <a:pt x="0" y="17"/>
                      <a:pt x="0" y="18"/>
                      <a:pt x="0" y="19"/>
                    </a:cubicBezTo>
                    <a:cubicBezTo>
                      <a:pt x="3" y="19"/>
                      <a:pt x="3" y="19"/>
                      <a:pt x="3" y="19"/>
                    </a:cubicBezTo>
                    <a:cubicBezTo>
                      <a:pt x="3" y="20"/>
                      <a:pt x="3" y="20"/>
                      <a:pt x="3" y="21"/>
                    </a:cubicBezTo>
                    <a:cubicBezTo>
                      <a:pt x="1" y="21"/>
                      <a:pt x="1" y="21"/>
                      <a:pt x="1" y="21"/>
                    </a:cubicBezTo>
                    <a:cubicBezTo>
                      <a:pt x="1" y="22"/>
                      <a:pt x="1" y="22"/>
                      <a:pt x="1" y="22"/>
                    </a:cubicBezTo>
                    <a:cubicBezTo>
                      <a:pt x="1" y="22"/>
                      <a:pt x="1" y="23"/>
                      <a:pt x="1" y="24"/>
                    </a:cubicBezTo>
                    <a:cubicBezTo>
                      <a:pt x="4" y="24"/>
                      <a:pt x="4" y="24"/>
                      <a:pt x="4" y="24"/>
                    </a:cubicBezTo>
                    <a:cubicBezTo>
                      <a:pt x="4" y="24"/>
                      <a:pt x="4" y="24"/>
                      <a:pt x="4" y="25"/>
                    </a:cubicBezTo>
                    <a:cubicBezTo>
                      <a:pt x="2" y="26"/>
                      <a:pt x="2" y="26"/>
                      <a:pt x="2" y="26"/>
                    </a:cubicBezTo>
                    <a:cubicBezTo>
                      <a:pt x="3" y="27"/>
                      <a:pt x="3" y="28"/>
                      <a:pt x="3" y="28"/>
                    </a:cubicBezTo>
                    <a:cubicBezTo>
                      <a:pt x="6" y="27"/>
                      <a:pt x="6" y="27"/>
                      <a:pt x="6" y="27"/>
                    </a:cubicBezTo>
                    <a:cubicBezTo>
                      <a:pt x="6" y="28"/>
                      <a:pt x="6" y="28"/>
                      <a:pt x="6" y="28"/>
                    </a:cubicBezTo>
                    <a:cubicBezTo>
                      <a:pt x="5" y="30"/>
                      <a:pt x="5" y="30"/>
                      <a:pt x="5" y="30"/>
                    </a:cubicBezTo>
                    <a:cubicBezTo>
                      <a:pt x="6" y="31"/>
                      <a:pt x="6" y="31"/>
                      <a:pt x="7" y="32"/>
                    </a:cubicBezTo>
                    <a:cubicBezTo>
                      <a:pt x="9" y="30"/>
                      <a:pt x="9" y="30"/>
                      <a:pt x="9" y="30"/>
                    </a:cubicBezTo>
                    <a:cubicBezTo>
                      <a:pt x="9" y="30"/>
                      <a:pt x="9" y="31"/>
                      <a:pt x="10" y="31"/>
                    </a:cubicBezTo>
                    <a:cubicBezTo>
                      <a:pt x="9" y="33"/>
                      <a:pt x="9" y="33"/>
                      <a:pt x="9" y="33"/>
                    </a:cubicBezTo>
                    <a:cubicBezTo>
                      <a:pt x="10" y="34"/>
                      <a:pt x="10" y="34"/>
                      <a:pt x="11" y="34"/>
                    </a:cubicBezTo>
                    <a:cubicBezTo>
                      <a:pt x="12" y="32"/>
                      <a:pt x="12" y="32"/>
                      <a:pt x="12" y="32"/>
                    </a:cubicBezTo>
                    <a:cubicBezTo>
                      <a:pt x="13" y="32"/>
                      <a:pt x="13" y="33"/>
                      <a:pt x="13" y="33"/>
                    </a:cubicBezTo>
                    <a:cubicBezTo>
                      <a:pt x="13" y="35"/>
                      <a:pt x="13" y="35"/>
                      <a:pt x="13" y="35"/>
                    </a:cubicBezTo>
                    <a:cubicBezTo>
                      <a:pt x="14" y="35"/>
                      <a:pt x="15" y="36"/>
                      <a:pt x="16" y="36"/>
                    </a:cubicBezTo>
                    <a:cubicBezTo>
                      <a:pt x="16" y="33"/>
                      <a:pt x="16" y="33"/>
                      <a:pt x="16" y="33"/>
                    </a:cubicBezTo>
                    <a:cubicBezTo>
                      <a:pt x="17" y="33"/>
                      <a:pt x="17" y="33"/>
                      <a:pt x="17" y="33"/>
                    </a:cubicBezTo>
                    <a:cubicBezTo>
                      <a:pt x="18" y="36"/>
                      <a:pt x="18" y="36"/>
                      <a:pt x="18" y="36"/>
                    </a:cubicBezTo>
                    <a:cubicBezTo>
                      <a:pt x="19" y="36"/>
                      <a:pt x="20" y="36"/>
                      <a:pt x="20" y="35"/>
                    </a:cubicBezTo>
                    <a:cubicBezTo>
                      <a:pt x="20" y="33"/>
                      <a:pt x="20" y="33"/>
                      <a:pt x="20" y="33"/>
                    </a:cubicBezTo>
                    <a:cubicBezTo>
                      <a:pt x="21" y="33"/>
                      <a:pt x="21" y="33"/>
                      <a:pt x="22" y="32"/>
                    </a:cubicBezTo>
                    <a:cubicBezTo>
                      <a:pt x="23" y="35"/>
                      <a:pt x="23" y="35"/>
                      <a:pt x="23" y="35"/>
                    </a:cubicBezTo>
                    <a:cubicBezTo>
                      <a:pt x="24" y="34"/>
                      <a:pt x="24" y="34"/>
                      <a:pt x="25" y="34"/>
                    </a:cubicBezTo>
                    <a:cubicBezTo>
                      <a:pt x="24" y="31"/>
                      <a:pt x="24" y="31"/>
                      <a:pt x="24" y="31"/>
                    </a:cubicBezTo>
                    <a:cubicBezTo>
                      <a:pt x="25" y="31"/>
                      <a:pt x="25" y="31"/>
                      <a:pt x="25" y="31"/>
                    </a:cubicBezTo>
                    <a:cubicBezTo>
                      <a:pt x="27" y="32"/>
                      <a:pt x="27" y="32"/>
                      <a:pt x="27" y="32"/>
                    </a:cubicBezTo>
                    <a:cubicBezTo>
                      <a:pt x="28" y="32"/>
                      <a:pt x="28" y="31"/>
                      <a:pt x="29" y="31"/>
                    </a:cubicBezTo>
                    <a:cubicBezTo>
                      <a:pt x="27" y="29"/>
                      <a:pt x="27" y="29"/>
                      <a:pt x="27" y="29"/>
                    </a:cubicBezTo>
                    <a:cubicBezTo>
                      <a:pt x="28" y="28"/>
                      <a:pt x="28" y="28"/>
                      <a:pt x="28" y="28"/>
                    </a:cubicBezTo>
                    <a:cubicBezTo>
                      <a:pt x="30" y="29"/>
                      <a:pt x="30" y="29"/>
                      <a:pt x="30" y="29"/>
                    </a:cubicBezTo>
                    <a:cubicBezTo>
                      <a:pt x="31" y="28"/>
                      <a:pt x="31" y="28"/>
                      <a:pt x="32" y="27"/>
                    </a:cubicBezTo>
                    <a:cubicBezTo>
                      <a:pt x="30" y="25"/>
                      <a:pt x="30" y="25"/>
                      <a:pt x="30" y="25"/>
                    </a:cubicBezTo>
                    <a:cubicBezTo>
                      <a:pt x="30" y="25"/>
                      <a:pt x="30" y="24"/>
                      <a:pt x="30" y="24"/>
                    </a:cubicBezTo>
                    <a:cubicBezTo>
                      <a:pt x="33" y="25"/>
                      <a:pt x="33" y="25"/>
                      <a:pt x="33" y="25"/>
                    </a:cubicBezTo>
                    <a:cubicBezTo>
                      <a:pt x="33" y="24"/>
                      <a:pt x="33" y="23"/>
                      <a:pt x="34" y="22"/>
                    </a:cubicBezTo>
                    <a:cubicBezTo>
                      <a:pt x="31" y="21"/>
                      <a:pt x="31" y="21"/>
                      <a:pt x="31" y="21"/>
                    </a:cubicBezTo>
                    <a:cubicBezTo>
                      <a:pt x="31" y="21"/>
                      <a:pt x="31" y="20"/>
                      <a:pt x="31" y="20"/>
                    </a:cubicBezTo>
                    <a:cubicBezTo>
                      <a:pt x="34" y="20"/>
                      <a:pt x="34" y="20"/>
                      <a:pt x="34" y="20"/>
                    </a:cubicBezTo>
                    <a:cubicBezTo>
                      <a:pt x="34" y="19"/>
                      <a:pt x="34" y="18"/>
                      <a:pt x="34" y="17"/>
                    </a:cubicBezTo>
                    <a:cubicBezTo>
                      <a:pt x="32" y="17"/>
                      <a:pt x="32" y="17"/>
                      <a:pt x="32" y="17"/>
                    </a:cubicBezTo>
                    <a:cubicBezTo>
                      <a:pt x="32" y="16"/>
                      <a:pt x="31" y="16"/>
                      <a:pt x="31" y="16"/>
                    </a:cubicBezTo>
                    <a:lnTo>
                      <a:pt x="34" y="15"/>
                    </a:lnTo>
                    <a:close/>
                    <a:moveTo>
                      <a:pt x="20" y="31"/>
                    </a:moveTo>
                    <a:cubicBezTo>
                      <a:pt x="13" y="32"/>
                      <a:pt x="6" y="28"/>
                      <a:pt x="5" y="21"/>
                    </a:cubicBezTo>
                    <a:cubicBezTo>
                      <a:pt x="4" y="14"/>
                      <a:pt x="8" y="7"/>
                      <a:pt x="15" y="5"/>
                    </a:cubicBezTo>
                    <a:cubicBezTo>
                      <a:pt x="21" y="4"/>
                      <a:pt x="28" y="8"/>
                      <a:pt x="29" y="15"/>
                    </a:cubicBezTo>
                    <a:cubicBezTo>
                      <a:pt x="31" y="23"/>
                      <a:pt x="26" y="29"/>
                      <a:pt x="20" y="31"/>
                    </a:cubicBezTo>
                    <a:close/>
                  </a:path>
                </a:pathLst>
              </a:custGeom>
              <a:solidFill>
                <a:srgbClr val="3E3A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33" name="Freeform 23"/>
              <p:cNvSpPr>
                <a:spLocks noEditPoints="1"/>
              </p:cNvSpPr>
              <p:nvPr/>
            </p:nvSpPr>
            <p:spPr bwMode="auto">
              <a:xfrm>
                <a:off x="1044575" y="2405063"/>
                <a:ext cx="28575" cy="30163"/>
              </a:xfrm>
              <a:custGeom>
                <a:avLst/>
                <a:gdLst>
                  <a:gd name="T0" fmla="*/ 11 w 26"/>
                  <a:gd name="T1" fmla="*/ 2 h 28"/>
                  <a:gd name="T2" fmla="*/ 1 w 26"/>
                  <a:gd name="T3" fmla="*/ 17 h 28"/>
                  <a:gd name="T4" fmla="*/ 16 w 26"/>
                  <a:gd name="T5" fmla="*/ 26 h 28"/>
                  <a:gd name="T6" fmla="*/ 25 w 26"/>
                  <a:gd name="T7" fmla="*/ 12 h 28"/>
                  <a:gd name="T8" fmla="*/ 11 w 26"/>
                  <a:gd name="T9" fmla="*/ 2 h 28"/>
                  <a:gd name="T10" fmla="*/ 15 w 26"/>
                  <a:gd name="T11" fmla="*/ 24 h 28"/>
                  <a:gd name="T12" fmla="*/ 3 w 26"/>
                  <a:gd name="T13" fmla="*/ 16 h 28"/>
                  <a:gd name="T14" fmla="*/ 11 w 26"/>
                  <a:gd name="T15" fmla="*/ 4 h 28"/>
                  <a:gd name="T16" fmla="*/ 23 w 26"/>
                  <a:gd name="T17" fmla="*/ 12 h 28"/>
                  <a:gd name="T18" fmla="*/ 15 w 26"/>
                  <a:gd name="T19" fmla="*/ 2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28">
                    <a:moveTo>
                      <a:pt x="11" y="2"/>
                    </a:moveTo>
                    <a:cubicBezTo>
                      <a:pt x="4" y="3"/>
                      <a:pt x="0" y="10"/>
                      <a:pt x="1" y="17"/>
                    </a:cubicBezTo>
                    <a:cubicBezTo>
                      <a:pt x="3" y="23"/>
                      <a:pt x="9" y="28"/>
                      <a:pt x="16" y="26"/>
                    </a:cubicBezTo>
                    <a:cubicBezTo>
                      <a:pt x="22" y="25"/>
                      <a:pt x="26" y="18"/>
                      <a:pt x="25" y="12"/>
                    </a:cubicBezTo>
                    <a:cubicBezTo>
                      <a:pt x="24" y="5"/>
                      <a:pt x="17" y="0"/>
                      <a:pt x="11" y="2"/>
                    </a:cubicBezTo>
                    <a:close/>
                    <a:moveTo>
                      <a:pt x="15" y="24"/>
                    </a:moveTo>
                    <a:cubicBezTo>
                      <a:pt x="10" y="26"/>
                      <a:pt x="4" y="22"/>
                      <a:pt x="3" y="16"/>
                    </a:cubicBezTo>
                    <a:cubicBezTo>
                      <a:pt x="2" y="10"/>
                      <a:pt x="6" y="5"/>
                      <a:pt x="11" y="4"/>
                    </a:cubicBezTo>
                    <a:cubicBezTo>
                      <a:pt x="17" y="3"/>
                      <a:pt x="22" y="6"/>
                      <a:pt x="23" y="12"/>
                    </a:cubicBezTo>
                    <a:cubicBezTo>
                      <a:pt x="24" y="18"/>
                      <a:pt x="21" y="23"/>
                      <a:pt x="15" y="24"/>
                    </a:cubicBezTo>
                    <a:close/>
                  </a:path>
                </a:pathLst>
              </a:custGeom>
              <a:solidFill>
                <a:srgbClr val="3E3A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34" name="Freeform 24"/>
              <p:cNvSpPr>
                <a:spLocks noEditPoints="1"/>
              </p:cNvSpPr>
              <p:nvPr/>
            </p:nvSpPr>
            <p:spPr bwMode="auto">
              <a:xfrm>
                <a:off x="1309688" y="2579688"/>
                <a:ext cx="44450" cy="44450"/>
              </a:xfrm>
              <a:custGeom>
                <a:avLst/>
                <a:gdLst>
                  <a:gd name="T0" fmla="*/ 42 w 42"/>
                  <a:gd name="T1" fmla="*/ 21 h 43"/>
                  <a:gd name="T2" fmla="*/ 39 w 42"/>
                  <a:gd name="T3" fmla="*/ 18 h 43"/>
                  <a:gd name="T4" fmla="*/ 41 w 42"/>
                  <a:gd name="T5" fmla="*/ 15 h 43"/>
                  <a:gd name="T6" fmla="*/ 37 w 42"/>
                  <a:gd name="T7" fmla="*/ 13 h 43"/>
                  <a:gd name="T8" fmla="*/ 39 w 42"/>
                  <a:gd name="T9" fmla="*/ 10 h 43"/>
                  <a:gd name="T10" fmla="*/ 34 w 42"/>
                  <a:gd name="T11" fmla="*/ 9 h 43"/>
                  <a:gd name="T12" fmla="*/ 35 w 42"/>
                  <a:gd name="T13" fmla="*/ 5 h 43"/>
                  <a:gd name="T14" fmla="*/ 30 w 42"/>
                  <a:gd name="T15" fmla="*/ 6 h 43"/>
                  <a:gd name="T16" fmla="*/ 30 w 42"/>
                  <a:gd name="T17" fmla="*/ 2 h 43"/>
                  <a:gd name="T18" fmla="*/ 26 w 42"/>
                  <a:gd name="T19" fmla="*/ 3 h 43"/>
                  <a:gd name="T20" fmla="*/ 24 w 42"/>
                  <a:gd name="T21" fmla="*/ 0 h 43"/>
                  <a:gd name="T22" fmla="*/ 21 w 42"/>
                  <a:gd name="T23" fmla="*/ 3 h 43"/>
                  <a:gd name="T24" fmla="*/ 18 w 42"/>
                  <a:gd name="T25" fmla="*/ 0 h 43"/>
                  <a:gd name="T26" fmla="*/ 16 w 42"/>
                  <a:gd name="T27" fmla="*/ 4 h 43"/>
                  <a:gd name="T28" fmla="*/ 13 w 42"/>
                  <a:gd name="T29" fmla="*/ 2 h 43"/>
                  <a:gd name="T30" fmla="*/ 11 w 42"/>
                  <a:gd name="T31" fmla="*/ 6 h 43"/>
                  <a:gd name="T32" fmla="*/ 8 w 42"/>
                  <a:gd name="T33" fmla="*/ 5 h 43"/>
                  <a:gd name="T34" fmla="*/ 7 w 42"/>
                  <a:gd name="T35" fmla="*/ 10 h 43"/>
                  <a:gd name="T36" fmla="*/ 4 w 42"/>
                  <a:gd name="T37" fmla="*/ 10 h 43"/>
                  <a:gd name="T38" fmla="*/ 5 w 42"/>
                  <a:gd name="T39" fmla="*/ 14 h 43"/>
                  <a:gd name="T40" fmla="*/ 1 w 42"/>
                  <a:gd name="T41" fmla="*/ 15 h 43"/>
                  <a:gd name="T42" fmla="*/ 4 w 42"/>
                  <a:gd name="T43" fmla="*/ 19 h 43"/>
                  <a:gd name="T44" fmla="*/ 0 w 42"/>
                  <a:gd name="T45" fmla="*/ 21 h 43"/>
                  <a:gd name="T46" fmla="*/ 1 w 42"/>
                  <a:gd name="T47" fmla="*/ 24 h 43"/>
                  <a:gd name="T48" fmla="*/ 4 w 42"/>
                  <a:gd name="T49" fmla="*/ 26 h 43"/>
                  <a:gd name="T50" fmla="*/ 2 w 42"/>
                  <a:gd name="T51" fmla="*/ 30 h 43"/>
                  <a:gd name="T52" fmla="*/ 6 w 42"/>
                  <a:gd name="T53" fmla="*/ 31 h 43"/>
                  <a:gd name="T54" fmla="*/ 5 w 42"/>
                  <a:gd name="T55" fmla="*/ 36 h 43"/>
                  <a:gd name="T56" fmla="*/ 9 w 42"/>
                  <a:gd name="T57" fmla="*/ 35 h 43"/>
                  <a:gd name="T58" fmla="*/ 10 w 42"/>
                  <a:gd name="T59" fmla="*/ 40 h 43"/>
                  <a:gd name="T60" fmla="*/ 13 w 42"/>
                  <a:gd name="T61" fmla="*/ 38 h 43"/>
                  <a:gd name="T62" fmla="*/ 15 w 42"/>
                  <a:gd name="T63" fmla="*/ 42 h 43"/>
                  <a:gd name="T64" fmla="*/ 18 w 42"/>
                  <a:gd name="T65" fmla="*/ 40 h 43"/>
                  <a:gd name="T66" fmla="*/ 21 w 42"/>
                  <a:gd name="T67" fmla="*/ 43 h 43"/>
                  <a:gd name="T68" fmla="*/ 23 w 42"/>
                  <a:gd name="T69" fmla="*/ 40 h 43"/>
                  <a:gd name="T70" fmla="*/ 27 w 42"/>
                  <a:gd name="T71" fmla="*/ 42 h 43"/>
                  <a:gd name="T72" fmla="*/ 28 w 42"/>
                  <a:gd name="T73" fmla="*/ 39 h 43"/>
                  <a:gd name="T74" fmla="*/ 32 w 42"/>
                  <a:gd name="T75" fmla="*/ 40 h 43"/>
                  <a:gd name="T76" fmla="*/ 32 w 42"/>
                  <a:gd name="T77" fmla="*/ 36 h 43"/>
                  <a:gd name="T78" fmla="*/ 37 w 42"/>
                  <a:gd name="T79" fmla="*/ 36 h 43"/>
                  <a:gd name="T80" fmla="*/ 36 w 42"/>
                  <a:gd name="T81" fmla="*/ 32 h 43"/>
                  <a:gd name="T82" fmla="*/ 40 w 42"/>
                  <a:gd name="T83" fmla="*/ 31 h 43"/>
                  <a:gd name="T84" fmla="*/ 38 w 42"/>
                  <a:gd name="T85" fmla="*/ 27 h 43"/>
                  <a:gd name="T86" fmla="*/ 42 w 42"/>
                  <a:gd name="T87" fmla="*/ 25 h 43"/>
                  <a:gd name="T88" fmla="*/ 39 w 42"/>
                  <a:gd name="T89" fmla="*/ 22 h 43"/>
                  <a:gd name="T90" fmla="*/ 21 w 42"/>
                  <a:gd name="T91" fmla="*/ 38 h 43"/>
                  <a:gd name="T92" fmla="*/ 21 w 42"/>
                  <a:gd name="T93" fmla="*/ 5 h 43"/>
                  <a:gd name="T94" fmla="*/ 21 w 42"/>
                  <a:gd name="T95" fmla="*/ 38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2" h="43">
                    <a:moveTo>
                      <a:pt x="42" y="22"/>
                    </a:moveTo>
                    <a:cubicBezTo>
                      <a:pt x="42" y="22"/>
                      <a:pt x="42" y="21"/>
                      <a:pt x="42" y="21"/>
                    </a:cubicBezTo>
                    <a:cubicBezTo>
                      <a:pt x="42" y="20"/>
                      <a:pt x="42" y="19"/>
                      <a:pt x="42" y="18"/>
                    </a:cubicBezTo>
                    <a:cubicBezTo>
                      <a:pt x="39" y="18"/>
                      <a:pt x="39" y="18"/>
                      <a:pt x="39" y="18"/>
                    </a:cubicBezTo>
                    <a:cubicBezTo>
                      <a:pt x="39" y="18"/>
                      <a:pt x="39" y="17"/>
                      <a:pt x="38" y="17"/>
                    </a:cubicBezTo>
                    <a:cubicBezTo>
                      <a:pt x="41" y="15"/>
                      <a:pt x="41" y="15"/>
                      <a:pt x="41" y="15"/>
                    </a:cubicBezTo>
                    <a:cubicBezTo>
                      <a:pt x="41" y="14"/>
                      <a:pt x="41" y="13"/>
                      <a:pt x="40" y="13"/>
                    </a:cubicBezTo>
                    <a:cubicBezTo>
                      <a:pt x="37" y="13"/>
                      <a:pt x="37" y="13"/>
                      <a:pt x="37" y="13"/>
                    </a:cubicBezTo>
                    <a:cubicBezTo>
                      <a:pt x="37" y="13"/>
                      <a:pt x="37" y="12"/>
                      <a:pt x="37" y="12"/>
                    </a:cubicBezTo>
                    <a:cubicBezTo>
                      <a:pt x="39" y="10"/>
                      <a:pt x="39" y="10"/>
                      <a:pt x="39" y="10"/>
                    </a:cubicBezTo>
                    <a:cubicBezTo>
                      <a:pt x="38" y="9"/>
                      <a:pt x="38" y="8"/>
                      <a:pt x="37" y="7"/>
                    </a:cubicBezTo>
                    <a:cubicBezTo>
                      <a:pt x="34" y="9"/>
                      <a:pt x="34" y="9"/>
                      <a:pt x="34" y="9"/>
                    </a:cubicBezTo>
                    <a:cubicBezTo>
                      <a:pt x="34" y="9"/>
                      <a:pt x="34" y="8"/>
                      <a:pt x="33" y="8"/>
                    </a:cubicBezTo>
                    <a:cubicBezTo>
                      <a:pt x="35" y="5"/>
                      <a:pt x="35" y="5"/>
                      <a:pt x="35" y="5"/>
                    </a:cubicBezTo>
                    <a:cubicBezTo>
                      <a:pt x="34" y="4"/>
                      <a:pt x="33" y="4"/>
                      <a:pt x="33" y="3"/>
                    </a:cubicBezTo>
                    <a:cubicBezTo>
                      <a:pt x="30" y="6"/>
                      <a:pt x="30" y="6"/>
                      <a:pt x="30" y="6"/>
                    </a:cubicBezTo>
                    <a:cubicBezTo>
                      <a:pt x="30" y="5"/>
                      <a:pt x="30" y="5"/>
                      <a:pt x="29" y="5"/>
                    </a:cubicBezTo>
                    <a:cubicBezTo>
                      <a:pt x="30" y="2"/>
                      <a:pt x="30" y="2"/>
                      <a:pt x="30" y="2"/>
                    </a:cubicBezTo>
                    <a:cubicBezTo>
                      <a:pt x="29" y="1"/>
                      <a:pt x="28" y="1"/>
                      <a:pt x="27" y="1"/>
                    </a:cubicBezTo>
                    <a:cubicBezTo>
                      <a:pt x="26" y="3"/>
                      <a:pt x="26" y="3"/>
                      <a:pt x="26" y="3"/>
                    </a:cubicBezTo>
                    <a:cubicBezTo>
                      <a:pt x="25" y="3"/>
                      <a:pt x="25" y="3"/>
                      <a:pt x="24" y="3"/>
                    </a:cubicBezTo>
                    <a:cubicBezTo>
                      <a:pt x="24" y="0"/>
                      <a:pt x="24" y="0"/>
                      <a:pt x="24" y="0"/>
                    </a:cubicBezTo>
                    <a:cubicBezTo>
                      <a:pt x="23" y="0"/>
                      <a:pt x="22" y="0"/>
                      <a:pt x="21" y="0"/>
                    </a:cubicBezTo>
                    <a:cubicBezTo>
                      <a:pt x="21" y="3"/>
                      <a:pt x="21" y="3"/>
                      <a:pt x="21" y="3"/>
                    </a:cubicBezTo>
                    <a:cubicBezTo>
                      <a:pt x="20" y="3"/>
                      <a:pt x="20" y="3"/>
                      <a:pt x="19" y="3"/>
                    </a:cubicBezTo>
                    <a:cubicBezTo>
                      <a:pt x="18" y="0"/>
                      <a:pt x="18" y="0"/>
                      <a:pt x="18" y="0"/>
                    </a:cubicBezTo>
                    <a:cubicBezTo>
                      <a:pt x="17" y="0"/>
                      <a:pt x="16" y="0"/>
                      <a:pt x="15" y="0"/>
                    </a:cubicBezTo>
                    <a:cubicBezTo>
                      <a:pt x="16" y="4"/>
                      <a:pt x="16" y="4"/>
                      <a:pt x="16" y="4"/>
                    </a:cubicBezTo>
                    <a:cubicBezTo>
                      <a:pt x="15" y="4"/>
                      <a:pt x="15" y="4"/>
                      <a:pt x="14" y="4"/>
                    </a:cubicBezTo>
                    <a:cubicBezTo>
                      <a:pt x="13" y="2"/>
                      <a:pt x="13" y="2"/>
                      <a:pt x="13" y="2"/>
                    </a:cubicBezTo>
                    <a:cubicBezTo>
                      <a:pt x="12" y="2"/>
                      <a:pt x="11" y="2"/>
                      <a:pt x="10" y="3"/>
                    </a:cubicBezTo>
                    <a:cubicBezTo>
                      <a:pt x="11" y="6"/>
                      <a:pt x="11" y="6"/>
                      <a:pt x="11" y="6"/>
                    </a:cubicBezTo>
                    <a:cubicBezTo>
                      <a:pt x="11" y="6"/>
                      <a:pt x="10" y="7"/>
                      <a:pt x="10" y="7"/>
                    </a:cubicBezTo>
                    <a:cubicBezTo>
                      <a:pt x="8" y="5"/>
                      <a:pt x="8" y="5"/>
                      <a:pt x="8" y="5"/>
                    </a:cubicBezTo>
                    <a:cubicBezTo>
                      <a:pt x="7" y="6"/>
                      <a:pt x="6" y="6"/>
                      <a:pt x="6" y="7"/>
                    </a:cubicBezTo>
                    <a:cubicBezTo>
                      <a:pt x="7" y="10"/>
                      <a:pt x="7" y="10"/>
                      <a:pt x="7" y="10"/>
                    </a:cubicBezTo>
                    <a:cubicBezTo>
                      <a:pt x="7" y="10"/>
                      <a:pt x="7" y="10"/>
                      <a:pt x="7" y="11"/>
                    </a:cubicBezTo>
                    <a:cubicBezTo>
                      <a:pt x="4" y="10"/>
                      <a:pt x="4" y="10"/>
                      <a:pt x="4" y="10"/>
                    </a:cubicBezTo>
                    <a:cubicBezTo>
                      <a:pt x="3" y="10"/>
                      <a:pt x="3" y="11"/>
                      <a:pt x="2" y="12"/>
                    </a:cubicBezTo>
                    <a:cubicBezTo>
                      <a:pt x="5" y="14"/>
                      <a:pt x="5" y="14"/>
                      <a:pt x="5" y="14"/>
                    </a:cubicBezTo>
                    <a:cubicBezTo>
                      <a:pt x="5" y="15"/>
                      <a:pt x="5" y="15"/>
                      <a:pt x="4" y="16"/>
                    </a:cubicBezTo>
                    <a:cubicBezTo>
                      <a:pt x="1" y="15"/>
                      <a:pt x="1" y="15"/>
                      <a:pt x="1" y="15"/>
                    </a:cubicBezTo>
                    <a:cubicBezTo>
                      <a:pt x="1" y="16"/>
                      <a:pt x="1" y="17"/>
                      <a:pt x="1" y="18"/>
                    </a:cubicBezTo>
                    <a:cubicBezTo>
                      <a:pt x="4" y="19"/>
                      <a:pt x="4" y="19"/>
                      <a:pt x="4" y="19"/>
                    </a:cubicBezTo>
                    <a:cubicBezTo>
                      <a:pt x="4" y="20"/>
                      <a:pt x="3" y="20"/>
                      <a:pt x="3" y="21"/>
                    </a:cubicBezTo>
                    <a:cubicBezTo>
                      <a:pt x="0" y="21"/>
                      <a:pt x="0" y="21"/>
                      <a:pt x="0" y="21"/>
                    </a:cubicBezTo>
                    <a:cubicBezTo>
                      <a:pt x="0" y="21"/>
                      <a:pt x="0" y="21"/>
                      <a:pt x="0" y="21"/>
                    </a:cubicBezTo>
                    <a:cubicBezTo>
                      <a:pt x="0" y="22"/>
                      <a:pt x="0" y="23"/>
                      <a:pt x="1" y="24"/>
                    </a:cubicBezTo>
                    <a:cubicBezTo>
                      <a:pt x="4" y="25"/>
                      <a:pt x="4" y="25"/>
                      <a:pt x="4" y="25"/>
                    </a:cubicBezTo>
                    <a:cubicBezTo>
                      <a:pt x="4" y="25"/>
                      <a:pt x="4" y="26"/>
                      <a:pt x="4" y="26"/>
                    </a:cubicBezTo>
                    <a:cubicBezTo>
                      <a:pt x="1" y="27"/>
                      <a:pt x="1" y="27"/>
                      <a:pt x="1" y="27"/>
                    </a:cubicBezTo>
                    <a:cubicBezTo>
                      <a:pt x="1" y="28"/>
                      <a:pt x="2" y="29"/>
                      <a:pt x="2" y="30"/>
                    </a:cubicBezTo>
                    <a:cubicBezTo>
                      <a:pt x="5" y="30"/>
                      <a:pt x="5" y="30"/>
                      <a:pt x="5" y="30"/>
                    </a:cubicBezTo>
                    <a:cubicBezTo>
                      <a:pt x="5" y="30"/>
                      <a:pt x="6" y="30"/>
                      <a:pt x="6" y="31"/>
                    </a:cubicBezTo>
                    <a:cubicBezTo>
                      <a:pt x="4" y="33"/>
                      <a:pt x="4" y="33"/>
                      <a:pt x="4" y="33"/>
                    </a:cubicBezTo>
                    <a:cubicBezTo>
                      <a:pt x="4" y="34"/>
                      <a:pt x="5" y="35"/>
                      <a:pt x="5" y="36"/>
                    </a:cubicBezTo>
                    <a:cubicBezTo>
                      <a:pt x="8" y="34"/>
                      <a:pt x="8" y="34"/>
                      <a:pt x="8" y="34"/>
                    </a:cubicBezTo>
                    <a:cubicBezTo>
                      <a:pt x="8" y="34"/>
                      <a:pt x="9" y="35"/>
                      <a:pt x="9" y="35"/>
                    </a:cubicBezTo>
                    <a:cubicBezTo>
                      <a:pt x="7" y="38"/>
                      <a:pt x="7" y="38"/>
                      <a:pt x="7" y="38"/>
                    </a:cubicBezTo>
                    <a:cubicBezTo>
                      <a:pt x="8" y="38"/>
                      <a:pt x="9" y="39"/>
                      <a:pt x="10" y="40"/>
                    </a:cubicBezTo>
                    <a:cubicBezTo>
                      <a:pt x="12" y="37"/>
                      <a:pt x="12" y="37"/>
                      <a:pt x="12" y="37"/>
                    </a:cubicBezTo>
                    <a:cubicBezTo>
                      <a:pt x="12" y="38"/>
                      <a:pt x="13" y="38"/>
                      <a:pt x="13" y="38"/>
                    </a:cubicBezTo>
                    <a:cubicBezTo>
                      <a:pt x="12" y="41"/>
                      <a:pt x="12" y="41"/>
                      <a:pt x="12" y="41"/>
                    </a:cubicBezTo>
                    <a:cubicBezTo>
                      <a:pt x="13" y="42"/>
                      <a:pt x="14" y="42"/>
                      <a:pt x="15" y="42"/>
                    </a:cubicBezTo>
                    <a:cubicBezTo>
                      <a:pt x="17" y="39"/>
                      <a:pt x="17" y="39"/>
                      <a:pt x="17" y="39"/>
                    </a:cubicBezTo>
                    <a:cubicBezTo>
                      <a:pt x="17" y="40"/>
                      <a:pt x="18" y="40"/>
                      <a:pt x="18" y="40"/>
                    </a:cubicBezTo>
                    <a:cubicBezTo>
                      <a:pt x="18" y="43"/>
                      <a:pt x="18" y="43"/>
                      <a:pt x="18" y="43"/>
                    </a:cubicBezTo>
                    <a:cubicBezTo>
                      <a:pt x="19" y="43"/>
                      <a:pt x="20" y="43"/>
                      <a:pt x="21" y="43"/>
                    </a:cubicBezTo>
                    <a:cubicBezTo>
                      <a:pt x="22" y="40"/>
                      <a:pt x="22" y="40"/>
                      <a:pt x="22" y="40"/>
                    </a:cubicBezTo>
                    <a:cubicBezTo>
                      <a:pt x="22" y="40"/>
                      <a:pt x="23" y="40"/>
                      <a:pt x="23" y="40"/>
                    </a:cubicBezTo>
                    <a:cubicBezTo>
                      <a:pt x="24" y="43"/>
                      <a:pt x="24" y="43"/>
                      <a:pt x="24" y="43"/>
                    </a:cubicBezTo>
                    <a:cubicBezTo>
                      <a:pt x="25" y="43"/>
                      <a:pt x="26" y="43"/>
                      <a:pt x="27" y="42"/>
                    </a:cubicBezTo>
                    <a:cubicBezTo>
                      <a:pt x="27" y="39"/>
                      <a:pt x="27" y="39"/>
                      <a:pt x="27" y="39"/>
                    </a:cubicBezTo>
                    <a:cubicBezTo>
                      <a:pt x="27" y="39"/>
                      <a:pt x="28" y="39"/>
                      <a:pt x="28" y="39"/>
                    </a:cubicBezTo>
                    <a:cubicBezTo>
                      <a:pt x="30" y="41"/>
                      <a:pt x="30" y="41"/>
                      <a:pt x="30" y="41"/>
                    </a:cubicBezTo>
                    <a:cubicBezTo>
                      <a:pt x="31" y="41"/>
                      <a:pt x="32" y="40"/>
                      <a:pt x="32" y="40"/>
                    </a:cubicBezTo>
                    <a:cubicBezTo>
                      <a:pt x="31" y="37"/>
                      <a:pt x="31" y="37"/>
                      <a:pt x="31" y="37"/>
                    </a:cubicBezTo>
                    <a:cubicBezTo>
                      <a:pt x="32" y="37"/>
                      <a:pt x="32" y="36"/>
                      <a:pt x="32" y="36"/>
                    </a:cubicBezTo>
                    <a:cubicBezTo>
                      <a:pt x="35" y="38"/>
                      <a:pt x="35" y="38"/>
                      <a:pt x="35" y="38"/>
                    </a:cubicBezTo>
                    <a:cubicBezTo>
                      <a:pt x="36" y="37"/>
                      <a:pt x="36" y="37"/>
                      <a:pt x="37" y="36"/>
                    </a:cubicBezTo>
                    <a:cubicBezTo>
                      <a:pt x="35" y="33"/>
                      <a:pt x="35" y="33"/>
                      <a:pt x="35" y="33"/>
                    </a:cubicBezTo>
                    <a:cubicBezTo>
                      <a:pt x="35" y="33"/>
                      <a:pt x="36" y="32"/>
                      <a:pt x="36" y="32"/>
                    </a:cubicBezTo>
                    <a:cubicBezTo>
                      <a:pt x="39" y="33"/>
                      <a:pt x="39" y="33"/>
                      <a:pt x="39" y="33"/>
                    </a:cubicBezTo>
                    <a:cubicBezTo>
                      <a:pt x="39" y="32"/>
                      <a:pt x="40" y="32"/>
                      <a:pt x="40" y="31"/>
                    </a:cubicBezTo>
                    <a:cubicBezTo>
                      <a:pt x="38" y="29"/>
                      <a:pt x="38" y="29"/>
                      <a:pt x="38" y="29"/>
                    </a:cubicBezTo>
                    <a:cubicBezTo>
                      <a:pt x="38" y="28"/>
                      <a:pt x="38" y="28"/>
                      <a:pt x="38" y="27"/>
                    </a:cubicBezTo>
                    <a:cubicBezTo>
                      <a:pt x="41" y="28"/>
                      <a:pt x="41" y="28"/>
                      <a:pt x="41" y="28"/>
                    </a:cubicBezTo>
                    <a:cubicBezTo>
                      <a:pt x="41" y="27"/>
                      <a:pt x="42" y="26"/>
                      <a:pt x="42" y="25"/>
                    </a:cubicBezTo>
                    <a:cubicBezTo>
                      <a:pt x="39" y="24"/>
                      <a:pt x="39" y="24"/>
                      <a:pt x="39" y="24"/>
                    </a:cubicBezTo>
                    <a:cubicBezTo>
                      <a:pt x="39" y="23"/>
                      <a:pt x="39" y="23"/>
                      <a:pt x="39" y="22"/>
                    </a:cubicBezTo>
                    <a:lnTo>
                      <a:pt x="42" y="22"/>
                    </a:lnTo>
                    <a:close/>
                    <a:moveTo>
                      <a:pt x="21" y="38"/>
                    </a:moveTo>
                    <a:cubicBezTo>
                      <a:pt x="13" y="38"/>
                      <a:pt x="6" y="30"/>
                      <a:pt x="6" y="21"/>
                    </a:cubicBezTo>
                    <a:cubicBezTo>
                      <a:pt x="6" y="13"/>
                      <a:pt x="13" y="5"/>
                      <a:pt x="21" y="5"/>
                    </a:cubicBezTo>
                    <a:cubicBezTo>
                      <a:pt x="30" y="5"/>
                      <a:pt x="37" y="13"/>
                      <a:pt x="37" y="21"/>
                    </a:cubicBezTo>
                    <a:cubicBezTo>
                      <a:pt x="37" y="30"/>
                      <a:pt x="30" y="38"/>
                      <a:pt x="21" y="38"/>
                    </a:cubicBezTo>
                    <a:close/>
                  </a:path>
                </a:pathLst>
              </a:custGeom>
              <a:solidFill>
                <a:srgbClr val="3E3A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35" name="Freeform 25"/>
              <p:cNvSpPr>
                <a:spLocks noEditPoints="1"/>
              </p:cNvSpPr>
              <p:nvPr/>
            </p:nvSpPr>
            <p:spPr bwMode="auto">
              <a:xfrm>
                <a:off x="1316038" y="2586038"/>
                <a:ext cx="31750" cy="31750"/>
              </a:xfrm>
              <a:custGeom>
                <a:avLst/>
                <a:gdLst>
                  <a:gd name="T0" fmla="*/ 15 w 30"/>
                  <a:gd name="T1" fmla="*/ 0 h 31"/>
                  <a:gd name="T2" fmla="*/ 0 w 30"/>
                  <a:gd name="T3" fmla="*/ 15 h 31"/>
                  <a:gd name="T4" fmla="*/ 15 w 30"/>
                  <a:gd name="T5" fmla="*/ 31 h 31"/>
                  <a:gd name="T6" fmla="*/ 30 w 30"/>
                  <a:gd name="T7" fmla="*/ 15 h 31"/>
                  <a:gd name="T8" fmla="*/ 15 w 30"/>
                  <a:gd name="T9" fmla="*/ 0 h 31"/>
                  <a:gd name="T10" fmla="*/ 15 w 30"/>
                  <a:gd name="T11" fmla="*/ 29 h 31"/>
                  <a:gd name="T12" fmla="*/ 3 w 30"/>
                  <a:gd name="T13" fmla="*/ 15 h 31"/>
                  <a:gd name="T14" fmla="*/ 15 w 30"/>
                  <a:gd name="T15" fmla="*/ 2 h 31"/>
                  <a:gd name="T16" fmla="*/ 28 w 30"/>
                  <a:gd name="T17" fmla="*/ 15 h 31"/>
                  <a:gd name="T18" fmla="*/ 15 w 30"/>
                  <a:gd name="T19" fmla="*/ 29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 h="31">
                    <a:moveTo>
                      <a:pt x="15" y="0"/>
                    </a:moveTo>
                    <a:cubicBezTo>
                      <a:pt x="7" y="0"/>
                      <a:pt x="0" y="7"/>
                      <a:pt x="0" y="15"/>
                    </a:cubicBezTo>
                    <a:cubicBezTo>
                      <a:pt x="0" y="24"/>
                      <a:pt x="7" y="31"/>
                      <a:pt x="15" y="31"/>
                    </a:cubicBezTo>
                    <a:cubicBezTo>
                      <a:pt x="23" y="31"/>
                      <a:pt x="30" y="24"/>
                      <a:pt x="30" y="15"/>
                    </a:cubicBezTo>
                    <a:cubicBezTo>
                      <a:pt x="30" y="7"/>
                      <a:pt x="23" y="0"/>
                      <a:pt x="15" y="0"/>
                    </a:cubicBezTo>
                    <a:close/>
                    <a:moveTo>
                      <a:pt x="15" y="29"/>
                    </a:moveTo>
                    <a:cubicBezTo>
                      <a:pt x="8" y="29"/>
                      <a:pt x="3" y="23"/>
                      <a:pt x="3" y="15"/>
                    </a:cubicBezTo>
                    <a:cubicBezTo>
                      <a:pt x="3" y="8"/>
                      <a:pt x="8" y="2"/>
                      <a:pt x="15" y="2"/>
                    </a:cubicBezTo>
                    <a:cubicBezTo>
                      <a:pt x="22" y="2"/>
                      <a:pt x="28" y="8"/>
                      <a:pt x="28" y="15"/>
                    </a:cubicBezTo>
                    <a:cubicBezTo>
                      <a:pt x="28" y="23"/>
                      <a:pt x="22" y="29"/>
                      <a:pt x="15" y="29"/>
                    </a:cubicBezTo>
                    <a:close/>
                  </a:path>
                </a:pathLst>
              </a:custGeom>
              <a:solidFill>
                <a:srgbClr val="3E3A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36" name="Freeform 26"/>
              <p:cNvSpPr>
                <a:spLocks noEditPoints="1"/>
              </p:cNvSpPr>
              <p:nvPr/>
            </p:nvSpPr>
            <p:spPr bwMode="auto">
              <a:xfrm>
                <a:off x="1303338" y="2484438"/>
                <a:ext cx="88900" cy="92075"/>
              </a:xfrm>
              <a:custGeom>
                <a:avLst/>
                <a:gdLst>
                  <a:gd name="T0" fmla="*/ 72 w 83"/>
                  <a:gd name="T1" fmla="*/ 46 h 87"/>
                  <a:gd name="T2" fmla="*/ 72 w 83"/>
                  <a:gd name="T3" fmla="*/ 43 h 87"/>
                  <a:gd name="T4" fmla="*/ 72 w 83"/>
                  <a:gd name="T5" fmla="*/ 39 h 87"/>
                  <a:gd name="T6" fmla="*/ 82 w 83"/>
                  <a:gd name="T7" fmla="*/ 32 h 87"/>
                  <a:gd name="T8" fmla="*/ 77 w 83"/>
                  <a:gd name="T9" fmla="*/ 19 h 87"/>
                  <a:gd name="T10" fmla="*/ 65 w 83"/>
                  <a:gd name="T11" fmla="*/ 23 h 87"/>
                  <a:gd name="T12" fmla="*/ 60 w 83"/>
                  <a:gd name="T13" fmla="*/ 18 h 87"/>
                  <a:gd name="T14" fmla="*/ 63 w 83"/>
                  <a:gd name="T15" fmla="*/ 5 h 87"/>
                  <a:gd name="T16" fmla="*/ 50 w 83"/>
                  <a:gd name="T17" fmla="*/ 0 h 87"/>
                  <a:gd name="T18" fmla="*/ 44 w 83"/>
                  <a:gd name="T19" fmla="*/ 11 h 87"/>
                  <a:gd name="T20" fmla="*/ 41 w 83"/>
                  <a:gd name="T21" fmla="*/ 11 h 87"/>
                  <a:gd name="T22" fmla="*/ 37 w 83"/>
                  <a:gd name="T23" fmla="*/ 12 h 87"/>
                  <a:gd name="T24" fmla="*/ 31 w 83"/>
                  <a:gd name="T25" fmla="*/ 0 h 87"/>
                  <a:gd name="T26" fmla="*/ 18 w 83"/>
                  <a:gd name="T27" fmla="*/ 6 h 87"/>
                  <a:gd name="T28" fmla="*/ 22 w 83"/>
                  <a:gd name="T29" fmla="*/ 19 h 87"/>
                  <a:gd name="T30" fmla="*/ 17 w 83"/>
                  <a:gd name="T31" fmla="*/ 24 h 87"/>
                  <a:gd name="T32" fmla="*/ 5 w 83"/>
                  <a:gd name="T33" fmla="*/ 21 h 87"/>
                  <a:gd name="T34" fmla="*/ 0 w 83"/>
                  <a:gd name="T35" fmla="*/ 34 h 87"/>
                  <a:gd name="T36" fmla="*/ 11 w 83"/>
                  <a:gd name="T37" fmla="*/ 40 h 87"/>
                  <a:gd name="T38" fmla="*/ 11 w 83"/>
                  <a:gd name="T39" fmla="*/ 43 h 87"/>
                  <a:gd name="T40" fmla="*/ 11 w 83"/>
                  <a:gd name="T41" fmla="*/ 47 h 87"/>
                  <a:gd name="T42" fmla="*/ 0 w 83"/>
                  <a:gd name="T43" fmla="*/ 54 h 87"/>
                  <a:gd name="T44" fmla="*/ 6 w 83"/>
                  <a:gd name="T45" fmla="*/ 67 h 87"/>
                  <a:gd name="T46" fmla="*/ 18 w 83"/>
                  <a:gd name="T47" fmla="*/ 64 h 87"/>
                  <a:gd name="T48" fmla="*/ 23 w 83"/>
                  <a:gd name="T49" fmla="*/ 69 h 87"/>
                  <a:gd name="T50" fmla="*/ 20 w 83"/>
                  <a:gd name="T51" fmla="*/ 81 h 87"/>
                  <a:gd name="T52" fmla="*/ 33 w 83"/>
                  <a:gd name="T53" fmla="*/ 87 h 87"/>
                  <a:gd name="T54" fmla="*/ 39 w 83"/>
                  <a:gd name="T55" fmla="*/ 75 h 87"/>
                  <a:gd name="T56" fmla="*/ 41 w 83"/>
                  <a:gd name="T57" fmla="*/ 75 h 87"/>
                  <a:gd name="T58" fmla="*/ 45 w 83"/>
                  <a:gd name="T59" fmla="*/ 75 h 87"/>
                  <a:gd name="T60" fmla="*/ 52 w 83"/>
                  <a:gd name="T61" fmla="*/ 86 h 87"/>
                  <a:gd name="T62" fmla="*/ 64 w 83"/>
                  <a:gd name="T63" fmla="*/ 80 h 87"/>
                  <a:gd name="T64" fmla="*/ 61 w 83"/>
                  <a:gd name="T65" fmla="*/ 68 h 87"/>
                  <a:gd name="T66" fmla="*/ 66 w 83"/>
                  <a:gd name="T67" fmla="*/ 62 h 87"/>
                  <a:gd name="T68" fmla="*/ 78 w 83"/>
                  <a:gd name="T69" fmla="*/ 66 h 87"/>
                  <a:gd name="T70" fmla="*/ 83 w 83"/>
                  <a:gd name="T71" fmla="*/ 52 h 87"/>
                  <a:gd name="T72" fmla="*/ 72 w 83"/>
                  <a:gd name="T73" fmla="*/ 46 h 87"/>
                  <a:gd name="T74" fmla="*/ 41 w 83"/>
                  <a:gd name="T75" fmla="*/ 58 h 87"/>
                  <a:gd name="T76" fmla="*/ 27 w 83"/>
                  <a:gd name="T77" fmla="*/ 43 h 87"/>
                  <a:gd name="T78" fmla="*/ 41 w 83"/>
                  <a:gd name="T79" fmla="*/ 28 h 87"/>
                  <a:gd name="T80" fmla="*/ 55 w 83"/>
                  <a:gd name="T81" fmla="*/ 43 h 87"/>
                  <a:gd name="T82" fmla="*/ 41 w 83"/>
                  <a:gd name="T83" fmla="*/ 58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3" h="87">
                    <a:moveTo>
                      <a:pt x="72" y="46"/>
                    </a:moveTo>
                    <a:cubicBezTo>
                      <a:pt x="72" y="45"/>
                      <a:pt x="72" y="44"/>
                      <a:pt x="72" y="43"/>
                    </a:cubicBezTo>
                    <a:cubicBezTo>
                      <a:pt x="72" y="42"/>
                      <a:pt x="72" y="40"/>
                      <a:pt x="72" y="39"/>
                    </a:cubicBezTo>
                    <a:cubicBezTo>
                      <a:pt x="82" y="32"/>
                      <a:pt x="82" y="32"/>
                      <a:pt x="82" y="32"/>
                    </a:cubicBezTo>
                    <a:cubicBezTo>
                      <a:pt x="81" y="27"/>
                      <a:pt x="79" y="23"/>
                      <a:pt x="77" y="19"/>
                    </a:cubicBezTo>
                    <a:cubicBezTo>
                      <a:pt x="65" y="23"/>
                      <a:pt x="65" y="23"/>
                      <a:pt x="65" y="23"/>
                    </a:cubicBezTo>
                    <a:cubicBezTo>
                      <a:pt x="63" y="21"/>
                      <a:pt x="62" y="19"/>
                      <a:pt x="60" y="18"/>
                    </a:cubicBezTo>
                    <a:cubicBezTo>
                      <a:pt x="63" y="5"/>
                      <a:pt x="63" y="5"/>
                      <a:pt x="63" y="5"/>
                    </a:cubicBezTo>
                    <a:cubicBezTo>
                      <a:pt x="59" y="3"/>
                      <a:pt x="55" y="1"/>
                      <a:pt x="50" y="0"/>
                    </a:cubicBezTo>
                    <a:cubicBezTo>
                      <a:pt x="44" y="11"/>
                      <a:pt x="44" y="11"/>
                      <a:pt x="44" y="11"/>
                    </a:cubicBezTo>
                    <a:cubicBezTo>
                      <a:pt x="43" y="11"/>
                      <a:pt x="42" y="11"/>
                      <a:pt x="41" y="11"/>
                    </a:cubicBezTo>
                    <a:cubicBezTo>
                      <a:pt x="40" y="11"/>
                      <a:pt x="39" y="11"/>
                      <a:pt x="37" y="12"/>
                    </a:cubicBezTo>
                    <a:cubicBezTo>
                      <a:pt x="31" y="0"/>
                      <a:pt x="31" y="0"/>
                      <a:pt x="31" y="0"/>
                    </a:cubicBezTo>
                    <a:cubicBezTo>
                      <a:pt x="26" y="1"/>
                      <a:pt x="22" y="3"/>
                      <a:pt x="18" y="6"/>
                    </a:cubicBezTo>
                    <a:cubicBezTo>
                      <a:pt x="22" y="19"/>
                      <a:pt x="22" y="19"/>
                      <a:pt x="22" y="19"/>
                    </a:cubicBezTo>
                    <a:cubicBezTo>
                      <a:pt x="20" y="20"/>
                      <a:pt x="18" y="22"/>
                      <a:pt x="17" y="24"/>
                    </a:cubicBezTo>
                    <a:cubicBezTo>
                      <a:pt x="5" y="21"/>
                      <a:pt x="5" y="21"/>
                      <a:pt x="5" y="21"/>
                    </a:cubicBezTo>
                    <a:cubicBezTo>
                      <a:pt x="3" y="25"/>
                      <a:pt x="1" y="29"/>
                      <a:pt x="0" y="34"/>
                    </a:cubicBezTo>
                    <a:cubicBezTo>
                      <a:pt x="11" y="40"/>
                      <a:pt x="11" y="40"/>
                      <a:pt x="11" y="40"/>
                    </a:cubicBezTo>
                    <a:cubicBezTo>
                      <a:pt x="11" y="41"/>
                      <a:pt x="11" y="42"/>
                      <a:pt x="11" y="43"/>
                    </a:cubicBezTo>
                    <a:cubicBezTo>
                      <a:pt x="11" y="45"/>
                      <a:pt x="11" y="46"/>
                      <a:pt x="11" y="47"/>
                    </a:cubicBezTo>
                    <a:cubicBezTo>
                      <a:pt x="0" y="54"/>
                      <a:pt x="0" y="54"/>
                      <a:pt x="0" y="54"/>
                    </a:cubicBezTo>
                    <a:cubicBezTo>
                      <a:pt x="2" y="59"/>
                      <a:pt x="3" y="63"/>
                      <a:pt x="6" y="67"/>
                    </a:cubicBezTo>
                    <a:cubicBezTo>
                      <a:pt x="18" y="64"/>
                      <a:pt x="18" y="64"/>
                      <a:pt x="18" y="64"/>
                    </a:cubicBezTo>
                    <a:cubicBezTo>
                      <a:pt x="19" y="65"/>
                      <a:pt x="21" y="67"/>
                      <a:pt x="23" y="69"/>
                    </a:cubicBezTo>
                    <a:cubicBezTo>
                      <a:pt x="20" y="81"/>
                      <a:pt x="20" y="81"/>
                      <a:pt x="20" y="81"/>
                    </a:cubicBezTo>
                    <a:cubicBezTo>
                      <a:pt x="24" y="84"/>
                      <a:pt x="28" y="86"/>
                      <a:pt x="33" y="87"/>
                    </a:cubicBezTo>
                    <a:cubicBezTo>
                      <a:pt x="39" y="75"/>
                      <a:pt x="39" y="75"/>
                      <a:pt x="39" y="75"/>
                    </a:cubicBezTo>
                    <a:cubicBezTo>
                      <a:pt x="40" y="75"/>
                      <a:pt x="40" y="75"/>
                      <a:pt x="41" y="75"/>
                    </a:cubicBezTo>
                    <a:cubicBezTo>
                      <a:pt x="43" y="75"/>
                      <a:pt x="44" y="75"/>
                      <a:pt x="45" y="75"/>
                    </a:cubicBezTo>
                    <a:cubicBezTo>
                      <a:pt x="52" y="86"/>
                      <a:pt x="52" y="86"/>
                      <a:pt x="52" y="86"/>
                    </a:cubicBezTo>
                    <a:cubicBezTo>
                      <a:pt x="57" y="85"/>
                      <a:pt x="61" y="83"/>
                      <a:pt x="64" y="80"/>
                    </a:cubicBezTo>
                    <a:cubicBezTo>
                      <a:pt x="61" y="68"/>
                      <a:pt x="61" y="68"/>
                      <a:pt x="61" y="68"/>
                    </a:cubicBezTo>
                    <a:cubicBezTo>
                      <a:pt x="63" y="66"/>
                      <a:pt x="64" y="64"/>
                      <a:pt x="66" y="62"/>
                    </a:cubicBezTo>
                    <a:cubicBezTo>
                      <a:pt x="78" y="66"/>
                      <a:pt x="78" y="66"/>
                      <a:pt x="78" y="66"/>
                    </a:cubicBezTo>
                    <a:cubicBezTo>
                      <a:pt x="80" y="62"/>
                      <a:pt x="82" y="57"/>
                      <a:pt x="83" y="52"/>
                    </a:cubicBezTo>
                    <a:lnTo>
                      <a:pt x="72" y="46"/>
                    </a:lnTo>
                    <a:close/>
                    <a:moveTo>
                      <a:pt x="41" y="58"/>
                    </a:moveTo>
                    <a:cubicBezTo>
                      <a:pt x="34" y="58"/>
                      <a:pt x="27" y="51"/>
                      <a:pt x="27" y="43"/>
                    </a:cubicBezTo>
                    <a:cubicBezTo>
                      <a:pt x="27" y="35"/>
                      <a:pt x="34" y="28"/>
                      <a:pt x="41" y="28"/>
                    </a:cubicBezTo>
                    <a:cubicBezTo>
                      <a:pt x="49" y="28"/>
                      <a:pt x="55" y="35"/>
                      <a:pt x="55" y="43"/>
                    </a:cubicBezTo>
                    <a:cubicBezTo>
                      <a:pt x="55" y="51"/>
                      <a:pt x="49" y="58"/>
                      <a:pt x="41" y="58"/>
                    </a:cubicBezTo>
                    <a:close/>
                  </a:path>
                </a:pathLst>
              </a:custGeom>
              <a:solidFill>
                <a:srgbClr val="3E3A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37" name="Freeform 27"/>
              <p:cNvSpPr>
                <a:spLocks noEditPoints="1"/>
              </p:cNvSpPr>
              <p:nvPr/>
            </p:nvSpPr>
            <p:spPr bwMode="auto">
              <a:xfrm>
                <a:off x="1184275" y="2290763"/>
                <a:ext cx="41275" cy="42863"/>
              </a:xfrm>
              <a:custGeom>
                <a:avLst/>
                <a:gdLst>
                  <a:gd name="T0" fmla="*/ 31 w 38"/>
                  <a:gd name="T1" fmla="*/ 26 h 40"/>
                  <a:gd name="T2" fmla="*/ 32 w 38"/>
                  <a:gd name="T3" fmla="*/ 25 h 40"/>
                  <a:gd name="T4" fmla="*/ 32 w 38"/>
                  <a:gd name="T5" fmla="*/ 23 h 40"/>
                  <a:gd name="T6" fmla="*/ 38 w 38"/>
                  <a:gd name="T7" fmla="*/ 22 h 40"/>
                  <a:gd name="T8" fmla="*/ 37 w 38"/>
                  <a:gd name="T9" fmla="*/ 16 h 40"/>
                  <a:gd name="T10" fmla="*/ 32 w 38"/>
                  <a:gd name="T11" fmla="*/ 15 h 40"/>
                  <a:gd name="T12" fmla="*/ 31 w 38"/>
                  <a:gd name="T13" fmla="*/ 12 h 40"/>
                  <a:gd name="T14" fmla="*/ 34 w 38"/>
                  <a:gd name="T15" fmla="*/ 8 h 40"/>
                  <a:gd name="T16" fmla="*/ 29 w 38"/>
                  <a:gd name="T17" fmla="*/ 3 h 40"/>
                  <a:gd name="T18" fmla="*/ 25 w 38"/>
                  <a:gd name="T19" fmla="*/ 7 h 40"/>
                  <a:gd name="T20" fmla="*/ 24 w 38"/>
                  <a:gd name="T21" fmla="*/ 6 h 40"/>
                  <a:gd name="T22" fmla="*/ 22 w 38"/>
                  <a:gd name="T23" fmla="*/ 6 h 40"/>
                  <a:gd name="T24" fmla="*/ 21 w 38"/>
                  <a:gd name="T25" fmla="*/ 0 h 40"/>
                  <a:gd name="T26" fmla="*/ 15 w 38"/>
                  <a:gd name="T27" fmla="*/ 0 h 40"/>
                  <a:gd name="T28" fmla="*/ 15 w 38"/>
                  <a:gd name="T29" fmla="*/ 6 h 40"/>
                  <a:gd name="T30" fmla="*/ 12 w 38"/>
                  <a:gd name="T31" fmla="*/ 7 h 40"/>
                  <a:gd name="T32" fmla="*/ 7 w 38"/>
                  <a:gd name="T33" fmla="*/ 4 h 40"/>
                  <a:gd name="T34" fmla="*/ 3 w 38"/>
                  <a:gd name="T35" fmla="*/ 9 h 40"/>
                  <a:gd name="T36" fmla="*/ 7 w 38"/>
                  <a:gd name="T37" fmla="*/ 13 h 40"/>
                  <a:gd name="T38" fmla="*/ 6 w 38"/>
                  <a:gd name="T39" fmla="*/ 14 h 40"/>
                  <a:gd name="T40" fmla="*/ 6 w 38"/>
                  <a:gd name="T41" fmla="*/ 16 h 40"/>
                  <a:gd name="T42" fmla="*/ 0 w 38"/>
                  <a:gd name="T43" fmla="*/ 17 h 40"/>
                  <a:gd name="T44" fmla="*/ 0 w 38"/>
                  <a:gd name="T45" fmla="*/ 23 h 40"/>
                  <a:gd name="T46" fmla="*/ 6 w 38"/>
                  <a:gd name="T47" fmla="*/ 24 h 40"/>
                  <a:gd name="T48" fmla="*/ 7 w 38"/>
                  <a:gd name="T49" fmla="*/ 27 h 40"/>
                  <a:gd name="T50" fmla="*/ 4 w 38"/>
                  <a:gd name="T51" fmla="*/ 32 h 40"/>
                  <a:gd name="T52" fmla="*/ 8 w 38"/>
                  <a:gd name="T53" fmla="*/ 36 h 40"/>
                  <a:gd name="T54" fmla="*/ 13 w 38"/>
                  <a:gd name="T55" fmla="*/ 32 h 40"/>
                  <a:gd name="T56" fmla="*/ 14 w 38"/>
                  <a:gd name="T57" fmla="*/ 33 h 40"/>
                  <a:gd name="T58" fmla="*/ 16 w 38"/>
                  <a:gd name="T59" fmla="*/ 33 h 40"/>
                  <a:gd name="T60" fmla="*/ 17 w 38"/>
                  <a:gd name="T61" fmla="*/ 39 h 40"/>
                  <a:gd name="T62" fmla="*/ 23 w 38"/>
                  <a:gd name="T63" fmla="*/ 39 h 40"/>
                  <a:gd name="T64" fmla="*/ 23 w 38"/>
                  <a:gd name="T65" fmla="*/ 33 h 40"/>
                  <a:gd name="T66" fmla="*/ 26 w 38"/>
                  <a:gd name="T67" fmla="*/ 32 h 40"/>
                  <a:gd name="T68" fmla="*/ 30 w 38"/>
                  <a:gd name="T69" fmla="*/ 35 h 40"/>
                  <a:gd name="T70" fmla="*/ 35 w 38"/>
                  <a:gd name="T71" fmla="*/ 31 h 40"/>
                  <a:gd name="T72" fmla="*/ 31 w 38"/>
                  <a:gd name="T73" fmla="*/ 26 h 40"/>
                  <a:gd name="T74" fmla="*/ 17 w 38"/>
                  <a:gd name="T75" fmla="*/ 26 h 40"/>
                  <a:gd name="T76" fmla="*/ 13 w 38"/>
                  <a:gd name="T77" fmla="*/ 17 h 40"/>
                  <a:gd name="T78" fmla="*/ 21 w 38"/>
                  <a:gd name="T79" fmla="*/ 14 h 40"/>
                  <a:gd name="T80" fmla="*/ 25 w 38"/>
                  <a:gd name="T81" fmla="*/ 22 h 40"/>
                  <a:gd name="T82" fmla="*/ 17 w 38"/>
                  <a:gd name="T83" fmla="*/ 2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8" h="40">
                    <a:moveTo>
                      <a:pt x="31" y="26"/>
                    </a:moveTo>
                    <a:cubicBezTo>
                      <a:pt x="31" y="26"/>
                      <a:pt x="31" y="25"/>
                      <a:pt x="32" y="25"/>
                    </a:cubicBezTo>
                    <a:cubicBezTo>
                      <a:pt x="32" y="24"/>
                      <a:pt x="32" y="24"/>
                      <a:pt x="32" y="23"/>
                    </a:cubicBezTo>
                    <a:cubicBezTo>
                      <a:pt x="38" y="22"/>
                      <a:pt x="38" y="22"/>
                      <a:pt x="38" y="22"/>
                    </a:cubicBezTo>
                    <a:cubicBezTo>
                      <a:pt x="38" y="20"/>
                      <a:pt x="38" y="18"/>
                      <a:pt x="37" y="16"/>
                    </a:cubicBezTo>
                    <a:cubicBezTo>
                      <a:pt x="32" y="15"/>
                      <a:pt x="32" y="15"/>
                      <a:pt x="32" y="15"/>
                    </a:cubicBezTo>
                    <a:cubicBezTo>
                      <a:pt x="32" y="14"/>
                      <a:pt x="31" y="13"/>
                      <a:pt x="31" y="12"/>
                    </a:cubicBezTo>
                    <a:cubicBezTo>
                      <a:pt x="34" y="8"/>
                      <a:pt x="34" y="8"/>
                      <a:pt x="34" y="8"/>
                    </a:cubicBezTo>
                    <a:cubicBezTo>
                      <a:pt x="33" y="6"/>
                      <a:pt x="31" y="4"/>
                      <a:pt x="29" y="3"/>
                    </a:cubicBezTo>
                    <a:cubicBezTo>
                      <a:pt x="25" y="7"/>
                      <a:pt x="25" y="7"/>
                      <a:pt x="25" y="7"/>
                    </a:cubicBezTo>
                    <a:cubicBezTo>
                      <a:pt x="25" y="7"/>
                      <a:pt x="24" y="7"/>
                      <a:pt x="24" y="6"/>
                    </a:cubicBezTo>
                    <a:cubicBezTo>
                      <a:pt x="23" y="6"/>
                      <a:pt x="23" y="6"/>
                      <a:pt x="22" y="6"/>
                    </a:cubicBezTo>
                    <a:cubicBezTo>
                      <a:pt x="21" y="0"/>
                      <a:pt x="21" y="0"/>
                      <a:pt x="21" y="0"/>
                    </a:cubicBezTo>
                    <a:cubicBezTo>
                      <a:pt x="19" y="0"/>
                      <a:pt x="17" y="0"/>
                      <a:pt x="15" y="0"/>
                    </a:cubicBezTo>
                    <a:cubicBezTo>
                      <a:pt x="15" y="6"/>
                      <a:pt x="15" y="6"/>
                      <a:pt x="15" y="6"/>
                    </a:cubicBezTo>
                    <a:cubicBezTo>
                      <a:pt x="14" y="6"/>
                      <a:pt x="13" y="7"/>
                      <a:pt x="12" y="7"/>
                    </a:cubicBezTo>
                    <a:cubicBezTo>
                      <a:pt x="7" y="4"/>
                      <a:pt x="7" y="4"/>
                      <a:pt x="7" y="4"/>
                    </a:cubicBezTo>
                    <a:cubicBezTo>
                      <a:pt x="6" y="5"/>
                      <a:pt x="4" y="7"/>
                      <a:pt x="3" y="9"/>
                    </a:cubicBezTo>
                    <a:cubicBezTo>
                      <a:pt x="7" y="13"/>
                      <a:pt x="7" y="13"/>
                      <a:pt x="7" y="13"/>
                    </a:cubicBezTo>
                    <a:cubicBezTo>
                      <a:pt x="7" y="14"/>
                      <a:pt x="6" y="14"/>
                      <a:pt x="6" y="14"/>
                    </a:cubicBezTo>
                    <a:cubicBezTo>
                      <a:pt x="6" y="15"/>
                      <a:pt x="6" y="16"/>
                      <a:pt x="6" y="16"/>
                    </a:cubicBezTo>
                    <a:cubicBezTo>
                      <a:pt x="0" y="17"/>
                      <a:pt x="0" y="17"/>
                      <a:pt x="0" y="17"/>
                    </a:cubicBezTo>
                    <a:cubicBezTo>
                      <a:pt x="0" y="19"/>
                      <a:pt x="0" y="21"/>
                      <a:pt x="0" y="23"/>
                    </a:cubicBezTo>
                    <a:cubicBezTo>
                      <a:pt x="6" y="24"/>
                      <a:pt x="6" y="24"/>
                      <a:pt x="6" y="24"/>
                    </a:cubicBezTo>
                    <a:cubicBezTo>
                      <a:pt x="6" y="25"/>
                      <a:pt x="7" y="26"/>
                      <a:pt x="7" y="27"/>
                    </a:cubicBezTo>
                    <a:cubicBezTo>
                      <a:pt x="4" y="32"/>
                      <a:pt x="4" y="32"/>
                      <a:pt x="4" y="32"/>
                    </a:cubicBezTo>
                    <a:cubicBezTo>
                      <a:pt x="5" y="33"/>
                      <a:pt x="7" y="35"/>
                      <a:pt x="8" y="36"/>
                    </a:cubicBezTo>
                    <a:cubicBezTo>
                      <a:pt x="13" y="32"/>
                      <a:pt x="13" y="32"/>
                      <a:pt x="13" y="32"/>
                    </a:cubicBezTo>
                    <a:cubicBezTo>
                      <a:pt x="13" y="33"/>
                      <a:pt x="13" y="33"/>
                      <a:pt x="14" y="33"/>
                    </a:cubicBezTo>
                    <a:cubicBezTo>
                      <a:pt x="14" y="33"/>
                      <a:pt x="15" y="33"/>
                      <a:pt x="16" y="33"/>
                    </a:cubicBezTo>
                    <a:cubicBezTo>
                      <a:pt x="17" y="39"/>
                      <a:pt x="17" y="39"/>
                      <a:pt x="17" y="39"/>
                    </a:cubicBezTo>
                    <a:cubicBezTo>
                      <a:pt x="19" y="40"/>
                      <a:pt x="21" y="39"/>
                      <a:pt x="23" y="39"/>
                    </a:cubicBezTo>
                    <a:cubicBezTo>
                      <a:pt x="23" y="33"/>
                      <a:pt x="23" y="33"/>
                      <a:pt x="23" y="33"/>
                    </a:cubicBezTo>
                    <a:cubicBezTo>
                      <a:pt x="24" y="33"/>
                      <a:pt x="25" y="32"/>
                      <a:pt x="26" y="32"/>
                    </a:cubicBezTo>
                    <a:cubicBezTo>
                      <a:pt x="30" y="35"/>
                      <a:pt x="30" y="35"/>
                      <a:pt x="30" y="35"/>
                    </a:cubicBezTo>
                    <a:cubicBezTo>
                      <a:pt x="32" y="34"/>
                      <a:pt x="33" y="32"/>
                      <a:pt x="35" y="31"/>
                    </a:cubicBezTo>
                    <a:lnTo>
                      <a:pt x="31" y="26"/>
                    </a:lnTo>
                    <a:close/>
                    <a:moveTo>
                      <a:pt x="17" y="26"/>
                    </a:moveTo>
                    <a:cubicBezTo>
                      <a:pt x="13" y="24"/>
                      <a:pt x="12" y="21"/>
                      <a:pt x="13" y="17"/>
                    </a:cubicBezTo>
                    <a:cubicBezTo>
                      <a:pt x="14" y="14"/>
                      <a:pt x="18" y="12"/>
                      <a:pt x="21" y="14"/>
                    </a:cubicBezTo>
                    <a:cubicBezTo>
                      <a:pt x="24" y="15"/>
                      <a:pt x="26" y="19"/>
                      <a:pt x="25" y="22"/>
                    </a:cubicBezTo>
                    <a:cubicBezTo>
                      <a:pt x="23" y="25"/>
                      <a:pt x="20" y="27"/>
                      <a:pt x="17" y="26"/>
                    </a:cubicBezTo>
                    <a:close/>
                  </a:path>
                </a:pathLst>
              </a:custGeom>
              <a:solidFill>
                <a:srgbClr val="3E3A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38" name="Freeform 28"/>
              <p:cNvSpPr>
                <a:spLocks noEditPoints="1"/>
              </p:cNvSpPr>
              <p:nvPr/>
            </p:nvSpPr>
            <p:spPr bwMode="auto">
              <a:xfrm>
                <a:off x="1265238" y="2665413"/>
                <a:ext cx="36513" cy="38100"/>
              </a:xfrm>
              <a:custGeom>
                <a:avLst/>
                <a:gdLst>
                  <a:gd name="T0" fmla="*/ 29 w 35"/>
                  <a:gd name="T1" fmla="*/ 23 h 36"/>
                  <a:gd name="T2" fmla="*/ 29 w 35"/>
                  <a:gd name="T3" fmla="*/ 22 h 36"/>
                  <a:gd name="T4" fmla="*/ 30 w 35"/>
                  <a:gd name="T5" fmla="*/ 20 h 36"/>
                  <a:gd name="T6" fmla="*/ 34 w 35"/>
                  <a:gd name="T7" fmla="*/ 18 h 36"/>
                  <a:gd name="T8" fmla="*/ 34 w 35"/>
                  <a:gd name="T9" fmla="*/ 13 h 36"/>
                  <a:gd name="T10" fmla="*/ 29 w 35"/>
                  <a:gd name="T11" fmla="*/ 13 h 36"/>
                  <a:gd name="T12" fmla="*/ 27 w 35"/>
                  <a:gd name="T13" fmla="*/ 10 h 36"/>
                  <a:gd name="T14" fmla="*/ 30 w 35"/>
                  <a:gd name="T15" fmla="*/ 6 h 36"/>
                  <a:gd name="T16" fmla="*/ 26 w 35"/>
                  <a:gd name="T17" fmla="*/ 2 h 36"/>
                  <a:gd name="T18" fmla="*/ 22 w 35"/>
                  <a:gd name="T19" fmla="*/ 6 h 36"/>
                  <a:gd name="T20" fmla="*/ 21 w 35"/>
                  <a:gd name="T21" fmla="*/ 5 h 36"/>
                  <a:gd name="T22" fmla="*/ 19 w 35"/>
                  <a:gd name="T23" fmla="*/ 5 h 36"/>
                  <a:gd name="T24" fmla="*/ 18 w 35"/>
                  <a:gd name="T25" fmla="*/ 0 h 36"/>
                  <a:gd name="T26" fmla="*/ 13 w 35"/>
                  <a:gd name="T27" fmla="*/ 1 h 36"/>
                  <a:gd name="T28" fmla="*/ 13 w 35"/>
                  <a:gd name="T29" fmla="*/ 6 h 36"/>
                  <a:gd name="T30" fmla="*/ 10 w 35"/>
                  <a:gd name="T31" fmla="*/ 7 h 36"/>
                  <a:gd name="T32" fmla="*/ 6 w 35"/>
                  <a:gd name="T33" fmla="*/ 5 h 36"/>
                  <a:gd name="T34" fmla="*/ 2 w 35"/>
                  <a:gd name="T35" fmla="*/ 9 h 36"/>
                  <a:gd name="T36" fmla="*/ 6 w 35"/>
                  <a:gd name="T37" fmla="*/ 13 h 36"/>
                  <a:gd name="T38" fmla="*/ 6 w 35"/>
                  <a:gd name="T39" fmla="*/ 14 h 36"/>
                  <a:gd name="T40" fmla="*/ 5 w 35"/>
                  <a:gd name="T41" fmla="*/ 16 h 36"/>
                  <a:gd name="T42" fmla="*/ 0 w 35"/>
                  <a:gd name="T43" fmla="*/ 17 h 36"/>
                  <a:gd name="T44" fmla="*/ 1 w 35"/>
                  <a:gd name="T45" fmla="*/ 23 h 36"/>
                  <a:gd name="T46" fmla="*/ 6 w 35"/>
                  <a:gd name="T47" fmla="*/ 23 h 36"/>
                  <a:gd name="T48" fmla="*/ 7 w 35"/>
                  <a:gd name="T49" fmla="*/ 25 h 36"/>
                  <a:gd name="T50" fmla="*/ 5 w 35"/>
                  <a:gd name="T51" fmla="*/ 30 h 36"/>
                  <a:gd name="T52" fmla="*/ 9 w 35"/>
                  <a:gd name="T53" fmla="*/ 33 h 36"/>
                  <a:gd name="T54" fmla="*/ 13 w 35"/>
                  <a:gd name="T55" fmla="*/ 30 h 36"/>
                  <a:gd name="T56" fmla="*/ 14 w 35"/>
                  <a:gd name="T57" fmla="*/ 30 h 36"/>
                  <a:gd name="T58" fmla="*/ 15 w 35"/>
                  <a:gd name="T59" fmla="*/ 30 h 36"/>
                  <a:gd name="T60" fmla="*/ 17 w 35"/>
                  <a:gd name="T61" fmla="*/ 36 h 36"/>
                  <a:gd name="T62" fmla="*/ 22 w 35"/>
                  <a:gd name="T63" fmla="*/ 35 h 36"/>
                  <a:gd name="T64" fmla="*/ 22 w 35"/>
                  <a:gd name="T65" fmla="*/ 30 h 36"/>
                  <a:gd name="T66" fmla="*/ 25 w 35"/>
                  <a:gd name="T67" fmla="*/ 28 h 36"/>
                  <a:gd name="T68" fmla="*/ 29 w 35"/>
                  <a:gd name="T69" fmla="*/ 31 h 36"/>
                  <a:gd name="T70" fmla="*/ 32 w 35"/>
                  <a:gd name="T71" fmla="*/ 26 h 36"/>
                  <a:gd name="T72" fmla="*/ 29 w 35"/>
                  <a:gd name="T73" fmla="*/ 23 h 36"/>
                  <a:gd name="T74" fmla="*/ 16 w 35"/>
                  <a:gd name="T75" fmla="*/ 23 h 36"/>
                  <a:gd name="T76" fmla="*/ 12 w 35"/>
                  <a:gd name="T77" fmla="*/ 16 h 36"/>
                  <a:gd name="T78" fmla="*/ 19 w 35"/>
                  <a:gd name="T79" fmla="*/ 12 h 36"/>
                  <a:gd name="T80" fmla="*/ 23 w 35"/>
                  <a:gd name="T81" fmla="*/ 19 h 36"/>
                  <a:gd name="T82" fmla="*/ 16 w 35"/>
                  <a:gd name="T83" fmla="*/ 23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5" h="36">
                    <a:moveTo>
                      <a:pt x="29" y="23"/>
                    </a:moveTo>
                    <a:cubicBezTo>
                      <a:pt x="29" y="22"/>
                      <a:pt x="29" y="22"/>
                      <a:pt x="29" y="22"/>
                    </a:cubicBezTo>
                    <a:cubicBezTo>
                      <a:pt x="29" y="21"/>
                      <a:pt x="29" y="20"/>
                      <a:pt x="30" y="20"/>
                    </a:cubicBezTo>
                    <a:cubicBezTo>
                      <a:pt x="34" y="18"/>
                      <a:pt x="34" y="18"/>
                      <a:pt x="34" y="18"/>
                    </a:cubicBezTo>
                    <a:cubicBezTo>
                      <a:pt x="35" y="17"/>
                      <a:pt x="34" y="15"/>
                      <a:pt x="34" y="13"/>
                    </a:cubicBezTo>
                    <a:cubicBezTo>
                      <a:pt x="29" y="13"/>
                      <a:pt x="29" y="13"/>
                      <a:pt x="29" y="13"/>
                    </a:cubicBezTo>
                    <a:cubicBezTo>
                      <a:pt x="28" y="12"/>
                      <a:pt x="28" y="11"/>
                      <a:pt x="27" y="10"/>
                    </a:cubicBezTo>
                    <a:cubicBezTo>
                      <a:pt x="30" y="6"/>
                      <a:pt x="30" y="6"/>
                      <a:pt x="30" y="6"/>
                    </a:cubicBezTo>
                    <a:cubicBezTo>
                      <a:pt x="29" y="4"/>
                      <a:pt x="27" y="3"/>
                      <a:pt x="26" y="2"/>
                    </a:cubicBezTo>
                    <a:cubicBezTo>
                      <a:pt x="22" y="6"/>
                      <a:pt x="22" y="6"/>
                      <a:pt x="22" y="6"/>
                    </a:cubicBezTo>
                    <a:cubicBezTo>
                      <a:pt x="22" y="6"/>
                      <a:pt x="21" y="6"/>
                      <a:pt x="21" y="5"/>
                    </a:cubicBezTo>
                    <a:cubicBezTo>
                      <a:pt x="20" y="5"/>
                      <a:pt x="20" y="5"/>
                      <a:pt x="19" y="5"/>
                    </a:cubicBezTo>
                    <a:cubicBezTo>
                      <a:pt x="18" y="0"/>
                      <a:pt x="18" y="0"/>
                      <a:pt x="18" y="0"/>
                    </a:cubicBezTo>
                    <a:cubicBezTo>
                      <a:pt x="16" y="0"/>
                      <a:pt x="14" y="0"/>
                      <a:pt x="13" y="1"/>
                    </a:cubicBezTo>
                    <a:cubicBezTo>
                      <a:pt x="13" y="6"/>
                      <a:pt x="13" y="6"/>
                      <a:pt x="13" y="6"/>
                    </a:cubicBezTo>
                    <a:cubicBezTo>
                      <a:pt x="12" y="6"/>
                      <a:pt x="11" y="7"/>
                      <a:pt x="10" y="7"/>
                    </a:cubicBezTo>
                    <a:cubicBezTo>
                      <a:pt x="6" y="5"/>
                      <a:pt x="6" y="5"/>
                      <a:pt x="6" y="5"/>
                    </a:cubicBezTo>
                    <a:cubicBezTo>
                      <a:pt x="4" y="6"/>
                      <a:pt x="3" y="7"/>
                      <a:pt x="2" y="9"/>
                    </a:cubicBezTo>
                    <a:cubicBezTo>
                      <a:pt x="6" y="13"/>
                      <a:pt x="6" y="13"/>
                      <a:pt x="6" y="13"/>
                    </a:cubicBezTo>
                    <a:cubicBezTo>
                      <a:pt x="6" y="13"/>
                      <a:pt x="6" y="14"/>
                      <a:pt x="6" y="14"/>
                    </a:cubicBezTo>
                    <a:cubicBezTo>
                      <a:pt x="5" y="14"/>
                      <a:pt x="5" y="15"/>
                      <a:pt x="5" y="16"/>
                    </a:cubicBezTo>
                    <a:cubicBezTo>
                      <a:pt x="0" y="17"/>
                      <a:pt x="0" y="17"/>
                      <a:pt x="0" y="17"/>
                    </a:cubicBezTo>
                    <a:cubicBezTo>
                      <a:pt x="0" y="19"/>
                      <a:pt x="0" y="21"/>
                      <a:pt x="1" y="23"/>
                    </a:cubicBezTo>
                    <a:cubicBezTo>
                      <a:pt x="6" y="23"/>
                      <a:pt x="6" y="23"/>
                      <a:pt x="6" y="23"/>
                    </a:cubicBezTo>
                    <a:cubicBezTo>
                      <a:pt x="6" y="24"/>
                      <a:pt x="7" y="24"/>
                      <a:pt x="7" y="25"/>
                    </a:cubicBezTo>
                    <a:cubicBezTo>
                      <a:pt x="5" y="30"/>
                      <a:pt x="5" y="30"/>
                      <a:pt x="5" y="30"/>
                    </a:cubicBezTo>
                    <a:cubicBezTo>
                      <a:pt x="6" y="31"/>
                      <a:pt x="7" y="32"/>
                      <a:pt x="9" y="33"/>
                    </a:cubicBezTo>
                    <a:cubicBezTo>
                      <a:pt x="13" y="30"/>
                      <a:pt x="13" y="30"/>
                      <a:pt x="13" y="30"/>
                    </a:cubicBezTo>
                    <a:cubicBezTo>
                      <a:pt x="13" y="30"/>
                      <a:pt x="13" y="30"/>
                      <a:pt x="14" y="30"/>
                    </a:cubicBezTo>
                    <a:cubicBezTo>
                      <a:pt x="14" y="30"/>
                      <a:pt x="15" y="30"/>
                      <a:pt x="15" y="30"/>
                    </a:cubicBezTo>
                    <a:cubicBezTo>
                      <a:pt x="17" y="36"/>
                      <a:pt x="17" y="36"/>
                      <a:pt x="17" y="36"/>
                    </a:cubicBezTo>
                    <a:cubicBezTo>
                      <a:pt x="18" y="36"/>
                      <a:pt x="20" y="35"/>
                      <a:pt x="22" y="35"/>
                    </a:cubicBezTo>
                    <a:cubicBezTo>
                      <a:pt x="22" y="30"/>
                      <a:pt x="22" y="30"/>
                      <a:pt x="22" y="30"/>
                    </a:cubicBezTo>
                    <a:cubicBezTo>
                      <a:pt x="23" y="29"/>
                      <a:pt x="24" y="29"/>
                      <a:pt x="25" y="28"/>
                    </a:cubicBezTo>
                    <a:cubicBezTo>
                      <a:pt x="29" y="31"/>
                      <a:pt x="29" y="31"/>
                      <a:pt x="29" y="31"/>
                    </a:cubicBezTo>
                    <a:cubicBezTo>
                      <a:pt x="30" y="30"/>
                      <a:pt x="31" y="28"/>
                      <a:pt x="32" y="26"/>
                    </a:cubicBezTo>
                    <a:lnTo>
                      <a:pt x="29" y="23"/>
                    </a:lnTo>
                    <a:close/>
                    <a:moveTo>
                      <a:pt x="16" y="23"/>
                    </a:moveTo>
                    <a:cubicBezTo>
                      <a:pt x="13" y="22"/>
                      <a:pt x="11" y="19"/>
                      <a:pt x="12" y="16"/>
                    </a:cubicBezTo>
                    <a:cubicBezTo>
                      <a:pt x="13" y="13"/>
                      <a:pt x="16" y="11"/>
                      <a:pt x="19" y="12"/>
                    </a:cubicBezTo>
                    <a:cubicBezTo>
                      <a:pt x="22" y="13"/>
                      <a:pt x="24" y="16"/>
                      <a:pt x="23" y="19"/>
                    </a:cubicBezTo>
                    <a:cubicBezTo>
                      <a:pt x="22" y="23"/>
                      <a:pt x="19" y="24"/>
                      <a:pt x="16" y="23"/>
                    </a:cubicBezTo>
                    <a:close/>
                  </a:path>
                </a:pathLst>
              </a:custGeom>
              <a:solidFill>
                <a:srgbClr val="3E3A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39" name="Freeform 29"/>
              <p:cNvSpPr/>
              <p:nvPr/>
            </p:nvSpPr>
            <p:spPr bwMode="auto">
              <a:xfrm>
                <a:off x="1076325" y="2314576"/>
                <a:ext cx="141288" cy="146050"/>
              </a:xfrm>
              <a:custGeom>
                <a:avLst/>
                <a:gdLst>
                  <a:gd name="T0" fmla="*/ 133 w 133"/>
                  <a:gd name="T1" fmla="*/ 64 h 139"/>
                  <a:gd name="T2" fmla="*/ 132 w 133"/>
                  <a:gd name="T3" fmla="*/ 57 h 139"/>
                  <a:gd name="T4" fmla="*/ 122 w 133"/>
                  <a:gd name="T5" fmla="*/ 49 h 139"/>
                  <a:gd name="T6" fmla="*/ 119 w 133"/>
                  <a:gd name="T7" fmla="*/ 43 h 139"/>
                  <a:gd name="T8" fmla="*/ 121 w 133"/>
                  <a:gd name="T9" fmla="*/ 29 h 139"/>
                  <a:gd name="T10" fmla="*/ 117 w 133"/>
                  <a:gd name="T11" fmla="*/ 24 h 139"/>
                  <a:gd name="T12" fmla="*/ 104 w 133"/>
                  <a:gd name="T13" fmla="*/ 23 h 139"/>
                  <a:gd name="T14" fmla="*/ 98 w 133"/>
                  <a:gd name="T15" fmla="*/ 19 h 139"/>
                  <a:gd name="T16" fmla="*/ 94 w 133"/>
                  <a:gd name="T17" fmla="*/ 6 h 139"/>
                  <a:gd name="T18" fmla="*/ 87 w 133"/>
                  <a:gd name="T19" fmla="*/ 3 h 139"/>
                  <a:gd name="T20" fmla="*/ 76 w 133"/>
                  <a:gd name="T21" fmla="*/ 9 h 139"/>
                  <a:gd name="T22" fmla="*/ 69 w 133"/>
                  <a:gd name="T23" fmla="*/ 9 h 139"/>
                  <a:gd name="T24" fmla="*/ 64 w 133"/>
                  <a:gd name="T25" fmla="*/ 0 h 139"/>
                  <a:gd name="T26" fmla="*/ 55 w 133"/>
                  <a:gd name="T27" fmla="*/ 10 h 139"/>
                  <a:gd name="T28" fmla="*/ 48 w 133"/>
                  <a:gd name="T29" fmla="*/ 12 h 139"/>
                  <a:gd name="T30" fmla="*/ 36 w 133"/>
                  <a:gd name="T31" fmla="*/ 8 h 139"/>
                  <a:gd name="T32" fmla="*/ 30 w 133"/>
                  <a:gd name="T33" fmla="*/ 11 h 139"/>
                  <a:gd name="T34" fmla="*/ 27 w 133"/>
                  <a:gd name="T35" fmla="*/ 25 h 139"/>
                  <a:gd name="T36" fmla="*/ 23 w 133"/>
                  <a:gd name="T37" fmla="*/ 30 h 139"/>
                  <a:gd name="T38" fmla="*/ 10 w 133"/>
                  <a:gd name="T39" fmla="*/ 33 h 139"/>
                  <a:gd name="T40" fmla="*/ 7 w 133"/>
                  <a:gd name="T41" fmla="*/ 39 h 139"/>
                  <a:gd name="T42" fmla="*/ 11 w 133"/>
                  <a:gd name="T43" fmla="*/ 52 h 139"/>
                  <a:gd name="T44" fmla="*/ 9 w 133"/>
                  <a:gd name="T45" fmla="*/ 59 h 139"/>
                  <a:gd name="T46" fmla="*/ 0 w 133"/>
                  <a:gd name="T47" fmla="*/ 69 h 139"/>
                  <a:gd name="T48" fmla="*/ 0 w 133"/>
                  <a:gd name="T49" fmla="*/ 76 h 139"/>
                  <a:gd name="T50" fmla="*/ 10 w 133"/>
                  <a:gd name="T51" fmla="*/ 85 h 139"/>
                  <a:gd name="T52" fmla="*/ 12 w 133"/>
                  <a:gd name="T53" fmla="*/ 91 h 139"/>
                  <a:gd name="T54" fmla="*/ 9 w 133"/>
                  <a:gd name="T55" fmla="*/ 104 h 139"/>
                  <a:gd name="T56" fmla="*/ 13 w 133"/>
                  <a:gd name="T57" fmla="*/ 110 h 139"/>
                  <a:gd name="T58" fmla="*/ 25 w 133"/>
                  <a:gd name="T59" fmla="*/ 113 h 139"/>
                  <a:gd name="T60" fmla="*/ 30 w 133"/>
                  <a:gd name="T61" fmla="*/ 118 h 139"/>
                  <a:gd name="T62" fmla="*/ 34 w 133"/>
                  <a:gd name="T63" fmla="*/ 130 h 139"/>
                  <a:gd name="T64" fmla="*/ 40 w 133"/>
                  <a:gd name="T65" fmla="*/ 134 h 139"/>
                  <a:gd name="T66" fmla="*/ 52 w 133"/>
                  <a:gd name="T67" fmla="*/ 129 h 139"/>
                  <a:gd name="T68" fmla="*/ 59 w 133"/>
                  <a:gd name="T69" fmla="*/ 130 h 139"/>
                  <a:gd name="T70" fmla="*/ 67 w 133"/>
                  <a:gd name="T71" fmla="*/ 139 h 139"/>
                  <a:gd name="T72" fmla="*/ 73 w 133"/>
                  <a:gd name="T73" fmla="*/ 130 h 139"/>
                  <a:gd name="T74" fmla="*/ 80 w 133"/>
                  <a:gd name="T75" fmla="*/ 129 h 139"/>
                  <a:gd name="T76" fmla="*/ 92 w 133"/>
                  <a:gd name="T77" fmla="*/ 134 h 139"/>
                  <a:gd name="T78" fmla="*/ 98 w 133"/>
                  <a:gd name="T79" fmla="*/ 131 h 139"/>
                  <a:gd name="T80" fmla="*/ 102 w 133"/>
                  <a:gd name="T81" fmla="*/ 118 h 139"/>
                  <a:gd name="T82" fmla="*/ 107 w 133"/>
                  <a:gd name="T83" fmla="*/ 114 h 139"/>
                  <a:gd name="T84" fmla="*/ 120 w 133"/>
                  <a:gd name="T85" fmla="*/ 111 h 139"/>
                  <a:gd name="T86" fmla="*/ 124 w 133"/>
                  <a:gd name="T87" fmla="*/ 105 h 139"/>
                  <a:gd name="T88" fmla="*/ 121 w 133"/>
                  <a:gd name="T89" fmla="*/ 92 h 139"/>
                  <a:gd name="T90" fmla="*/ 123 w 133"/>
                  <a:gd name="T91" fmla="*/ 86 h 139"/>
                  <a:gd name="T92" fmla="*/ 133 w 133"/>
                  <a:gd name="T93" fmla="*/ 77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33" h="139">
                    <a:moveTo>
                      <a:pt x="125" y="71"/>
                    </a:moveTo>
                    <a:cubicBezTo>
                      <a:pt x="133" y="70"/>
                      <a:pt x="133" y="70"/>
                      <a:pt x="133" y="70"/>
                    </a:cubicBezTo>
                    <a:cubicBezTo>
                      <a:pt x="133" y="68"/>
                      <a:pt x="133" y="66"/>
                      <a:pt x="133" y="64"/>
                    </a:cubicBezTo>
                    <a:cubicBezTo>
                      <a:pt x="125" y="64"/>
                      <a:pt x="125" y="64"/>
                      <a:pt x="125" y="64"/>
                    </a:cubicBezTo>
                    <a:cubicBezTo>
                      <a:pt x="125" y="62"/>
                      <a:pt x="124" y="61"/>
                      <a:pt x="124" y="60"/>
                    </a:cubicBezTo>
                    <a:cubicBezTo>
                      <a:pt x="132" y="57"/>
                      <a:pt x="132" y="57"/>
                      <a:pt x="132" y="57"/>
                    </a:cubicBezTo>
                    <a:cubicBezTo>
                      <a:pt x="132" y="55"/>
                      <a:pt x="131" y="54"/>
                      <a:pt x="131" y="52"/>
                    </a:cubicBezTo>
                    <a:cubicBezTo>
                      <a:pt x="123" y="53"/>
                      <a:pt x="123" y="53"/>
                      <a:pt x="123" y="53"/>
                    </a:cubicBezTo>
                    <a:cubicBezTo>
                      <a:pt x="122" y="52"/>
                      <a:pt x="122" y="50"/>
                      <a:pt x="122" y="49"/>
                    </a:cubicBezTo>
                    <a:cubicBezTo>
                      <a:pt x="129" y="45"/>
                      <a:pt x="129" y="45"/>
                      <a:pt x="129" y="45"/>
                    </a:cubicBezTo>
                    <a:cubicBezTo>
                      <a:pt x="128" y="43"/>
                      <a:pt x="128" y="42"/>
                      <a:pt x="127" y="40"/>
                    </a:cubicBezTo>
                    <a:cubicBezTo>
                      <a:pt x="119" y="43"/>
                      <a:pt x="119" y="43"/>
                      <a:pt x="119" y="43"/>
                    </a:cubicBezTo>
                    <a:cubicBezTo>
                      <a:pt x="119" y="42"/>
                      <a:pt x="118" y="40"/>
                      <a:pt x="117" y="39"/>
                    </a:cubicBezTo>
                    <a:cubicBezTo>
                      <a:pt x="124" y="34"/>
                      <a:pt x="124" y="34"/>
                      <a:pt x="124" y="34"/>
                    </a:cubicBezTo>
                    <a:cubicBezTo>
                      <a:pt x="123" y="32"/>
                      <a:pt x="122" y="31"/>
                      <a:pt x="121" y="29"/>
                    </a:cubicBezTo>
                    <a:cubicBezTo>
                      <a:pt x="114" y="33"/>
                      <a:pt x="114" y="33"/>
                      <a:pt x="114" y="33"/>
                    </a:cubicBezTo>
                    <a:cubicBezTo>
                      <a:pt x="113" y="32"/>
                      <a:pt x="112" y="31"/>
                      <a:pt x="111" y="30"/>
                    </a:cubicBezTo>
                    <a:cubicBezTo>
                      <a:pt x="117" y="24"/>
                      <a:pt x="117" y="24"/>
                      <a:pt x="117" y="24"/>
                    </a:cubicBezTo>
                    <a:cubicBezTo>
                      <a:pt x="116" y="23"/>
                      <a:pt x="114" y="21"/>
                      <a:pt x="113" y="20"/>
                    </a:cubicBezTo>
                    <a:cubicBezTo>
                      <a:pt x="107" y="25"/>
                      <a:pt x="107" y="25"/>
                      <a:pt x="107" y="25"/>
                    </a:cubicBezTo>
                    <a:cubicBezTo>
                      <a:pt x="106" y="24"/>
                      <a:pt x="105" y="23"/>
                      <a:pt x="104" y="23"/>
                    </a:cubicBezTo>
                    <a:cubicBezTo>
                      <a:pt x="108" y="15"/>
                      <a:pt x="108" y="15"/>
                      <a:pt x="108" y="15"/>
                    </a:cubicBezTo>
                    <a:cubicBezTo>
                      <a:pt x="107" y="14"/>
                      <a:pt x="105" y="13"/>
                      <a:pt x="104" y="12"/>
                    </a:cubicBezTo>
                    <a:cubicBezTo>
                      <a:pt x="98" y="19"/>
                      <a:pt x="98" y="19"/>
                      <a:pt x="98" y="19"/>
                    </a:cubicBezTo>
                    <a:cubicBezTo>
                      <a:pt x="97" y="18"/>
                      <a:pt x="96" y="17"/>
                      <a:pt x="95" y="16"/>
                    </a:cubicBezTo>
                    <a:cubicBezTo>
                      <a:pt x="98" y="8"/>
                      <a:pt x="98" y="8"/>
                      <a:pt x="98" y="8"/>
                    </a:cubicBezTo>
                    <a:cubicBezTo>
                      <a:pt x="97" y="8"/>
                      <a:pt x="95" y="7"/>
                      <a:pt x="94" y="6"/>
                    </a:cubicBezTo>
                    <a:cubicBezTo>
                      <a:pt x="89" y="13"/>
                      <a:pt x="89" y="13"/>
                      <a:pt x="89" y="13"/>
                    </a:cubicBezTo>
                    <a:cubicBezTo>
                      <a:pt x="88" y="13"/>
                      <a:pt x="87" y="12"/>
                      <a:pt x="86" y="12"/>
                    </a:cubicBezTo>
                    <a:cubicBezTo>
                      <a:pt x="87" y="3"/>
                      <a:pt x="87" y="3"/>
                      <a:pt x="87" y="3"/>
                    </a:cubicBezTo>
                    <a:cubicBezTo>
                      <a:pt x="86" y="3"/>
                      <a:pt x="84" y="2"/>
                      <a:pt x="82" y="2"/>
                    </a:cubicBezTo>
                    <a:cubicBezTo>
                      <a:pt x="79" y="10"/>
                      <a:pt x="79" y="10"/>
                      <a:pt x="79" y="10"/>
                    </a:cubicBezTo>
                    <a:cubicBezTo>
                      <a:pt x="78" y="10"/>
                      <a:pt x="77" y="10"/>
                      <a:pt x="76" y="9"/>
                    </a:cubicBezTo>
                    <a:cubicBezTo>
                      <a:pt x="76" y="1"/>
                      <a:pt x="76" y="1"/>
                      <a:pt x="76" y="1"/>
                    </a:cubicBezTo>
                    <a:cubicBezTo>
                      <a:pt x="74" y="0"/>
                      <a:pt x="72" y="0"/>
                      <a:pt x="70" y="0"/>
                    </a:cubicBezTo>
                    <a:cubicBezTo>
                      <a:pt x="69" y="9"/>
                      <a:pt x="69" y="9"/>
                      <a:pt x="69" y="9"/>
                    </a:cubicBezTo>
                    <a:cubicBezTo>
                      <a:pt x="68" y="9"/>
                      <a:pt x="67" y="9"/>
                      <a:pt x="67" y="9"/>
                    </a:cubicBezTo>
                    <a:cubicBezTo>
                      <a:pt x="66" y="9"/>
                      <a:pt x="66" y="9"/>
                      <a:pt x="65" y="9"/>
                    </a:cubicBezTo>
                    <a:cubicBezTo>
                      <a:pt x="64" y="0"/>
                      <a:pt x="64" y="0"/>
                      <a:pt x="64" y="0"/>
                    </a:cubicBezTo>
                    <a:cubicBezTo>
                      <a:pt x="62" y="0"/>
                      <a:pt x="60" y="0"/>
                      <a:pt x="59" y="1"/>
                    </a:cubicBezTo>
                    <a:cubicBezTo>
                      <a:pt x="58" y="9"/>
                      <a:pt x="58" y="9"/>
                      <a:pt x="58" y="9"/>
                    </a:cubicBezTo>
                    <a:cubicBezTo>
                      <a:pt x="57" y="9"/>
                      <a:pt x="56" y="10"/>
                      <a:pt x="55" y="10"/>
                    </a:cubicBezTo>
                    <a:cubicBezTo>
                      <a:pt x="52" y="2"/>
                      <a:pt x="52" y="2"/>
                      <a:pt x="52" y="2"/>
                    </a:cubicBezTo>
                    <a:cubicBezTo>
                      <a:pt x="50" y="2"/>
                      <a:pt x="49" y="3"/>
                      <a:pt x="47" y="3"/>
                    </a:cubicBezTo>
                    <a:cubicBezTo>
                      <a:pt x="48" y="12"/>
                      <a:pt x="48" y="12"/>
                      <a:pt x="48" y="12"/>
                    </a:cubicBezTo>
                    <a:cubicBezTo>
                      <a:pt x="47" y="12"/>
                      <a:pt x="46" y="13"/>
                      <a:pt x="45" y="13"/>
                    </a:cubicBezTo>
                    <a:cubicBezTo>
                      <a:pt x="41" y="6"/>
                      <a:pt x="41" y="6"/>
                      <a:pt x="41" y="6"/>
                    </a:cubicBezTo>
                    <a:cubicBezTo>
                      <a:pt x="39" y="6"/>
                      <a:pt x="37" y="7"/>
                      <a:pt x="36" y="8"/>
                    </a:cubicBezTo>
                    <a:cubicBezTo>
                      <a:pt x="39" y="16"/>
                      <a:pt x="39" y="16"/>
                      <a:pt x="39" y="16"/>
                    </a:cubicBezTo>
                    <a:cubicBezTo>
                      <a:pt x="38" y="17"/>
                      <a:pt x="37" y="17"/>
                      <a:pt x="35" y="18"/>
                    </a:cubicBezTo>
                    <a:cubicBezTo>
                      <a:pt x="30" y="11"/>
                      <a:pt x="30" y="11"/>
                      <a:pt x="30" y="11"/>
                    </a:cubicBezTo>
                    <a:cubicBezTo>
                      <a:pt x="29" y="12"/>
                      <a:pt x="27" y="14"/>
                      <a:pt x="26" y="15"/>
                    </a:cubicBezTo>
                    <a:cubicBezTo>
                      <a:pt x="30" y="22"/>
                      <a:pt x="30" y="22"/>
                      <a:pt x="30" y="22"/>
                    </a:cubicBezTo>
                    <a:cubicBezTo>
                      <a:pt x="29" y="23"/>
                      <a:pt x="28" y="24"/>
                      <a:pt x="27" y="25"/>
                    </a:cubicBezTo>
                    <a:cubicBezTo>
                      <a:pt x="21" y="19"/>
                      <a:pt x="21" y="19"/>
                      <a:pt x="21" y="19"/>
                    </a:cubicBezTo>
                    <a:cubicBezTo>
                      <a:pt x="20" y="20"/>
                      <a:pt x="18" y="22"/>
                      <a:pt x="17" y="23"/>
                    </a:cubicBezTo>
                    <a:cubicBezTo>
                      <a:pt x="23" y="30"/>
                      <a:pt x="23" y="30"/>
                      <a:pt x="23" y="30"/>
                    </a:cubicBezTo>
                    <a:cubicBezTo>
                      <a:pt x="22" y="31"/>
                      <a:pt x="21" y="32"/>
                      <a:pt x="20" y="33"/>
                    </a:cubicBezTo>
                    <a:cubicBezTo>
                      <a:pt x="13" y="29"/>
                      <a:pt x="13" y="29"/>
                      <a:pt x="13" y="29"/>
                    </a:cubicBezTo>
                    <a:cubicBezTo>
                      <a:pt x="12" y="30"/>
                      <a:pt x="11" y="32"/>
                      <a:pt x="10" y="33"/>
                    </a:cubicBezTo>
                    <a:cubicBezTo>
                      <a:pt x="16" y="39"/>
                      <a:pt x="16" y="39"/>
                      <a:pt x="16" y="39"/>
                    </a:cubicBezTo>
                    <a:cubicBezTo>
                      <a:pt x="16" y="40"/>
                      <a:pt x="15" y="41"/>
                      <a:pt x="15" y="42"/>
                    </a:cubicBezTo>
                    <a:cubicBezTo>
                      <a:pt x="7" y="39"/>
                      <a:pt x="7" y="39"/>
                      <a:pt x="7" y="39"/>
                    </a:cubicBezTo>
                    <a:cubicBezTo>
                      <a:pt x="6" y="41"/>
                      <a:pt x="5" y="43"/>
                      <a:pt x="5" y="44"/>
                    </a:cubicBezTo>
                    <a:cubicBezTo>
                      <a:pt x="12" y="48"/>
                      <a:pt x="12" y="48"/>
                      <a:pt x="12" y="48"/>
                    </a:cubicBezTo>
                    <a:cubicBezTo>
                      <a:pt x="11" y="50"/>
                      <a:pt x="11" y="51"/>
                      <a:pt x="11" y="52"/>
                    </a:cubicBezTo>
                    <a:cubicBezTo>
                      <a:pt x="2" y="51"/>
                      <a:pt x="2" y="51"/>
                      <a:pt x="2" y="51"/>
                    </a:cubicBezTo>
                    <a:cubicBezTo>
                      <a:pt x="2" y="53"/>
                      <a:pt x="2" y="54"/>
                      <a:pt x="1" y="56"/>
                    </a:cubicBezTo>
                    <a:cubicBezTo>
                      <a:pt x="9" y="59"/>
                      <a:pt x="9" y="59"/>
                      <a:pt x="9" y="59"/>
                    </a:cubicBezTo>
                    <a:cubicBezTo>
                      <a:pt x="9" y="60"/>
                      <a:pt x="9" y="62"/>
                      <a:pt x="9" y="63"/>
                    </a:cubicBezTo>
                    <a:cubicBezTo>
                      <a:pt x="0" y="63"/>
                      <a:pt x="0" y="63"/>
                      <a:pt x="0" y="63"/>
                    </a:cubicBezTo>
                    <a:cubicBezTo>
                      <a:pt x="0" y="65"/>
                      <a:pt x="0" y="67"/>
                      <a:pt x="0" y="69"/>
                    </a:cubicBezTo>
                    <a:cubicBezTo>
                      <a:pt x="8" y="70"/>
                      <a:pt x="8" y="70"/>
                      <a:pt x="8" y="70"/>
                    </a:cubicBezTo>
                    <a:cubicBezTo>
                      <a:pt x="8" y="71"/>
                      <a:pt x="8" y="72"/>
                      <a:pt x="8" y="74"/>
                    </a:cubicBezTo>
                    <a:cubicBezTo>
                      <a:pt x="0" y="76"/>
                      <a:pt x="0" y="76"/>
                      <a:pt x="0" y="76"/>
                    </a:cubicBezTo>
                    <a:cubicBezTo>
                      <a:pt x="0" y="77"/>
                      <a:pt x="1" y="79"/>
                      <a:pt x="1" y="81"/>
                    </a:cubicBezTo>
                    <a:cubicBezTo>
                      <a:pt x="9" y="81"/>
                      <a:pt x="9" y="81"/>
                      <a:pt x="9" y="81"/>
                    </a:cubicBezTo>
                    <a:cubicBezTo>
                      <a:pt x="9" y="82"/>
                      <a:pt x="10" y="83"/>
                      <a:pt x="10" y="85"/>
                    </a:cubicBezTo>
                    <a:cubicBezTo>
                      <a:pt x="2" y="88"/>
                      <a:pt x="2" y="88"/>
                      <a:pt x="2" y="88"/>
                    </a:cubicBezTo>
                    <a:cubicBezTo>
                      <a:pt x="3" y="90"/>
                      <a:pt x="3" y="91"/>
                      <a:pt x="4" y="93"/>
                    </a:cubicBezTo>
                    <a:cubicBezTo>
                      <a:pt x="12" y="91"/>
                      <a:pt x="12" y="91"/>
                      <a:pt x="12" y="91"/>
                    </a:cubicBezTo>
                    <a:cubicBezTo>
                      <a:pt x="12" y="93"/>
                      <a:pt x="13" y="94"/>
                      <a:pt x="13" y="95"/>
                    </a:cubicBezTo>
                    <a:cubicBezTo>
                      <a:pt x="7" y="100"/>
                      <a:pt x="7" y="100"/>
                      <a:pt x="7" y="100"/>
                    </a:cubicBezTo>
                    <a:cubicBezTo>
                      <a:pt x="7" y="101"/>
                      <a:pt x="8" y="103"/>
                      <a:pt x="9" y="104"/>
                    </a:cubicBezTo>
                    <a:cubicBezTo>
                      <a:pt x="17" y="101"/>
                      <a:pt x="17" y="101"/>
                      <a:pt x="17" y="101"/>
                    </a:cubicBezTo>
                    <a:cubicBezTo>
                      <a:pt x="17" y="102"/>
                      <a:pt x="18" y="103"/>
                      <a:pt x="19" y="105"/>
                    </a:cubicBezTo>
                    <a:cubicBezTo>
                      <a:pt x="13" y="110"/>
                      <a:pt x="13" y="110"/>
                      <a:pt x="13" y="110"/>
                    </a:cubicBezTo>
                    <a:cubicBezTo>
                      <a:pt x="14" y="112"/>
                      <a:pt x="15" y="113"/>
                      <a:pt x="16" y="115"/>
                    </a:cubicBezTo>
                    <a:cubicBezTo>
                      <a:pt x="23" y="110"/>
                      <a:pt x="23" y="110"/>
                      <a:pt x="23" y="110"/>
                    </a:cubicBezTo>
                    <a:cubicBezTo>
                      <a:pt x="24" y="111"/>
                      <a:pt x="24" y="112"/>
                      <a:pt x="25" y="113"/>
                    </a:cubicBezTo>
                    <a:cubicBezTo>
                      <a:pt x="20" y="120"/>
                      <a:pt x="20" y="120"/>
                      <a:pt x="20" y="120"/>
                    </a:cubicBezTo>
                    <a:cubicBezTo>
                      <a:pt x="22" y="121"/>
                      <a:pt x="23" y="122"/>
                      <a:pt x="24" y="123"/>
                    </a:cubicBezTo>
                    <a:cubicBezTo>
                      <a:pt x="30" y="118"/>
                      <a:pt x="30" y="118"/>
                      <a:pt x="30" y="118"/>
                    </a:cubicBezTo>
                    <a:cubicBezTo>
                      <a:pt x="31" y="118"/>
                      <a:pt x="32" y="119"/>
                      <a:pt x="33" y="120"/>
                    </a:cubicBezTo>
                    <a:cubicBezTo>
                      <a:pt x="30" y="128"/>
                      <a:pt x="30" y="128"/>
                      <a:pt x="30" y="128"/>
                    </a:cubicBezTo>
                    <a:cubicBezTo>
                      <a:pt x="31" y="129"/>
                      <a:pt x="33" y="130"/>
                      <a:pt x="34" y="130"/>
                    </a:cubicBezTo>
                    <a:cubicBezTo>
                      <a:pt x="39" y="124"/>
                      <a:pt x="39" y="124"/>
                      <a:pt x="39" y="124"/>
                    </a:cubicBezTo>
                    <a:cubicBezTo>
                      <a:pt x="40" y="124"/>
                      <a:pt x="41" y="125"/>
                      <a:pt x="43" y="125"/>
                    </a:cubicBezTo>
                    <a:cubicBezTo>
                      <a:pt x="40" y="134"/>
                      <a:pt x="40" y="134"/>
                      <a:pt x="40" y="134"/>
                    </a:cubicBezTo>
                    <a:cubicBezTo>
                      <a:pt x="42" y="134"/>
                      <a:pt x="43" y="135"/>
                      <a:pt x="45" y="136"/>
                    </a:cubicBezTo>
                    <a:cubicBezTo>
                      <a:pt x="49" y="128"/>
                      <a:pt x="49" y="128"/>
                      <a:pt x="49" y="128"/>
                    </a:cubicBezTo>
                    <a:cubicBezTo>
                      <a:pt x="50" y="128"/>
                      <a:pt x="51" y="129"/>
                      <a:pt x="52" y="129"/>
                    </a:cubicBezTo>
                    <a:cubicBezTo>
                      <a:pt x="52" y="138"/>
                      <a:pt x="52" y="138"/>
                      <a:pt x="52" y="138"/>
                    </a:cubicBezTo>
                    <a:cubicBezTo>
                      <a:pt x="53" y="138"/>
                      <a:pt x="55" y="138"/>
                      <a:pt x="57" y="139"/>
                    </a:cubicBezTo>
                    <a:cubicBezTo>
                      <a:pt x="59" y="130"/>
                      <a:pt x="59" y="130"/>
                      <a:pt x="59" y="130"/>
                    </a:cubicBezTo>
                    <a:cubicBezTo>
                      <a:pt x="60" y="130"/>
                      <a:pt x="62" y="131"/>
                      <a:pt x="63" y="131"/>
                    </a:cubicBezTo>
                    <a:cubicBezTo>
                      <a:pt x="64" y="139"/>
                      <a:pt x="64" y="139"/>
                      <a:pt x="64" y="139"/>
                    </a:cubicBezTo>
                    <a:cubicBezTo>
                      <a:pt x="65" y="139"/>
                      <a:pt x="66" y="139"/>
                      <a:pt x="67" y="139"/>
                    </a:cubicBezTo>
                    <a:cubicBezTo>
                      <a:pt x="67" y="139"/>
                      <a:pt x="68" y="139"/>
                      <a:pt x="69" y="139"/>
                    </a:cubicBezTo>
                    <a:cubicBezTo>
                      <a:pt x="69" y="131"/>
                      <a:pt x="69" y="131"/>
                      <a:pt x="69" y="131"/>
                    </a:cubicBezTo>
                    <a:cubicBezTo>
                      <a:pt x="71" y="131"/>
                      <a:pt x="72" y="131"/>
                      <a:pt x="73" y="130"/>
                    </a:cubicBezTo>
                    <a:cubicBezTo>
                      <a:pt x="75" y="139"/>
                      <a:pt x="75" y="139"/>
                      <a:pt x="75" y="139"/>
                    </a:cubicBezTo>
                    <a:cubicBezTo>
                      <a:pt x="77" y="138"/>
                      <a:pt x="79" y="138"/>
                      <a:pt x="81" y="138"/>
                    </a:cubicBezTo>
                    <a:cubicBezTo>
                      <a:pt x="80" y="129"/>
                      <a:pt x="80" y="129"/>
                      <a:pt x="80" y="129"/>
                    </a:cubicBezTo>
                    <a:cubicBezTo>
                      <a:pt x="81" y="129"/>
                      <a:pt x="82" y="129"/>
                      <a:pt x="84" y="128"/>
                    </a:cubicBezTo>
                    <a:cubicBezTo>
                      <a:pt x="87" y="136"/>
                      <a:pt x="87" y="136"/>
                      <a:pt x="87" y="136"/>
                    </a:cubicBezTo>
                    <a:cubicBezTo>
                      <a:pt x="89" y="135"/>
                      <a:pt x="90" y="135"/>
                      <a:pt x="92" y="134"/>
                    </a:cubicBezTo>
                    <a:cubicBezTo>
                      <a:pt x="90" y="126"/>
                      <a:pt x="90" y="126"/>
                      <a:pt x="90" y="126"/>
                    </a:cubicBezTo>
                    <a:cubicBezTo>
                      <a:pt x="91" y="125"/>
                      <a:pt x="92" y="125"/>
                      <a:pt x="93" y="124"/>
                    </a:cubicBezTo>
                    <a:cubicBezTo>
                      <a:pt x="98" y="131"/>
                      <a:pt x="98" y="131"/>
                      <a:pt x="98" y="131"/>
                    </a:cubicBezTo>
                    <a:cubicBezTo>
                      <a:pt x="100" y="130"/>
                      <a:pt x="101" y="129"/>
                      <a:pt x="103" y="128"/>
                    </a:cubicBezTo>
                    <a:cubicBezTo>
                      <a:pt x="99" y="121"/>
                      <a:pt x="99" y="121"/>
                      <a:pt x="99" y="121"/>
                    </a:cubicBezTo>
                    <a:cubicBezTo>
                      <a:pt x="100" y="120"/>
                      <a:pt x="101" y="119"/>
                      <a:pt x="102" y="118"/>
                    </a:cubicBezTo>
                    <a:cubicBezTo>
                      <a:pt x="108" y="124"/>
                      <a:pt x="108" y="124"/>
                      <a:pt x="108" y="124"/>
                    </a:cubicBezTo>
                    <a:cubicBezTo>
                      <a:pt x="109" y="123"/>
                      <a:pt x="111" y="122"/>
                      <a:pt x="112" y="121"/>
                    </a:cubicBezTo>
                    <a:cubicBezTo>
                      <a:pt x="107" y="114"/>
                      <a:pt x="107" y="114"/>
                      <a:pt x="107" y="114"/>
                    </a:cubicBezTo>
                    <a:cubicBezTo>
                      <a:pt x="108" y="113"/>
                      <a:pt x="109" y="112"/>
                      <a:pt x="110" y="111"/>
                    </a:cubicBezTo>
                    <a:cubicBezTo>
                      <a:pt x="117" y="116"/>
                      <a:pt x="117" y="116"/>
                      <a:pt x="117" y="116"/>
                    </a:cubicBezTo>
                    <a:cubicBezTo>
                      <a:pt x="118" y="114"/>
                      <a:pt x="119" y="113"/>
                      <a:pt x="120" y="111"/>
                    </a:cubicBezTo>
                    <a:cubicBezTo>
                      <a:pt x="114" y="105"/>
                      <a:pt x="114" y="105"/>
                      <a:pt x="114" y="105"/>
                    </a:cubicBezTo>
                    <a:cubicBezTo>
                      <a:pt x="115" y="104"/>
                      <a:pt x="116" y="103"/>
                      <a:pt x="116" y="102"/>
                    </a:cubicBezTo>
                    <a:cubicBezTo>
                      <a:pt x="124" y="105"/>
                      <a:pt x="124" y="105"/>
                      <a:pt x="124" y="105"/>
                    </a:cubicBezTo>
                    <a:cubicBezTo>
                      <a:pt x="125" y="104"/>
                      <a:pt x="126" y="102"/>
                      <a:pt x="126" y="101"/>
                    </a:cubicBezTo>
                    <a:cubicBezTo>
                      <a:pt x="119" y="96"/>
                      <a:pt x="119" y="96"/>
                      <a:pt x="119" y="96"/>
                    </a:cubicBezTo>
                    <a:cubicBezTo>
                      <a:pt x="120" y="95"/>
                      <a:pt x="120" y="93"/>
                      <a:pt x="121" y="92"/>
                    </a:cubicBezTo>
                    <a:cubicBezTo>
                      <a:pt x="129" y="94"/>
                      <a:pt x="129" y="94"/>
                      <a:pt x="129" y="94"/>
                    </a:cubicBezTo>
                    <a:cubicBezTo>
                      <a:pt x="130" y="92"/>
                      <a:pt x="130" y="91"/>
                      <a:pt x="131" y="89"/>
                    </a:cubicBezTo>
                    <a:cubicBezTo>
                      <a:pt x="123" y="86"/>
                      <a:pt x="123" y="86"/>
                      <a:pt x="123" y="86"/>
                    </a:cubicBezTo>
                    <a:cubicBezTo>
                      <a:pt x="123" y="84"/>
                      <a:pt x="124" y="83"/>
                      <a:pt x="124" y="82"/>
                    </a:cubicBezTo>
                    <a:cubicBezTo>
                      <a:pt x="132" y="82"/>
                      <a:pt x="132" y="82"/>
                      <a:pt x="132" y="82"/>
                    </a:cubicBezTo>
                    <a:cubicBezTo>
                      <a:pt x="132" y="80"/>
                      <a:pt x="133" y="79"/>
                      <a:pt x="133" y="77"/>
                    </a:cubicBezTo>
                    <a:cubicBezTo>
                      <a:pt x="125" y="75"/>
                      <a:pt x="125" y="75"/>
                      <a:pt x="125" y="75"/>
                    </a:cubicBezTo>
                    <a:cubicBezTo>
                      <a:pt x="125" y="73"/>
                      <a:pt x="125" y="72"/>
                      <a:pt x="125" y="71"/>
                    </a:cubicBezTo>
                    <a:close/>
                  </a:path>
                </a:pathLst>
              </a:custGeom>
              <a:solidFill>
                <a:srgbClr val="3E3A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40" name="Freeform 30"/>
              <p:cNvSpPr/>
              <p:nvPr/>
            </p:nvSpPr>
            <p:spPr bwMode="auto">
              <a:xfrm>
                <a:off x="1157288" y="2359026"/>
                <a:ext cx="46038" cy="28575"/>
              </a:xfrm>
              <a:custGeom>
                <a:avLst/>
                <a:gdLst>
                  <a:gd name="T0" fmla="*/ 44 w 44"/>
                  <a:gd name="T1" fmla="*/ 26 h 26"/>
                  <a:gd name="T2" fmla="*/ 1 w 44"/>
                  <a:gd name="T3" fmla="*/ 26 h 26"/>
                  <a:gd name="T4" fmla="*/ 0 w 44"/>
                  <a:gd name="T5" fmla="*/ 22 h 26"/>
                  <a:gd name="T6" fmla="*/ 37 w 44"/>
                  <a:gd name="T7" fmla="*/ 0 h 26"/>
                  <a:gd name="T8" fmla="*/ 44 w 44"/>
                  <a:gd name="T9" fmla="*/ 26 h 26"/>
                </a:gdLst>
                <a:ahLst/>
                <a:cxnLst>
                  <a:cxn ang="0">
                    <a:pos x="T0" y="T1"/>
                  </a:cxn>
                  <a:cxn ang="0">
                    <a:pos x="T2" y="T3"/>
                  </a:cxn>
                  <a:cxn ang="0">
                    <a:pos x="T4" y="T5"/>
                  </a:cxn>
                  <a:cxn ang="0">
                    <a:pos x="T6" y="T7"/>
                  </a:cxn>
                  <a:cxn ang="0">
                    <a:pos x="T8" y="T9"/>
                  </a:cxn>
                </a:cxnLst>
                <a:rect l="0" t="0" r="r" b="b"/>
                <a:pathLst>
                  <a:path w="44" h="26">
                    <a:moveTo>
                      <a:pt x="44" y="26"/>
                    </a:moveTo>
                    <a:cubicBezTo>
                      <a:pt x="1" y="26"/>
                      <a:pt x="1" y="26"/>
                      <a:pt x="1" y="26"/>
                    </a:cubicBezTo>
                    <a:cubicBezTo>
                      <a:pt x="1" y="25"/>
                      <a:pt x="0" y="23"/>
                      <a:pt x="0" y="22"/>
                    </a:cubicBezTo>
                    <a:cubicBezTo>
                      <a:pt x="37" y="0"/>
                      <a:pt x="37" y="0"/>
                      <a:pt x="37" y="0"/>
                    </a:cubicBezTo>
                    <a:cubicBezTo>
                      <a:pt x="41" y="7"/>
                      <a:pt x="44" y="16"/>
                      <a:pt x="44" y="26"/>
                    </a:cubicBezTo>
                    <a:close/>
                  </a:path>
                </a:pathLst>
              </a:custGeom>
              <a:solidFill>
                <a:srgbClr val="DBDCD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41" name="Oval 31"/>
              <p:cNvSpPr>
                <a:spLocks noChangeArrowheads="1"/>
              </p:cNvSpPr>
              <p:nvPr/>
            </p:nvSpPr>
            <p:spPr bwMode="auto">
              <a:xfrm>
                <a:off x="1143000" y="2382838"/>
                <a:ext cx="9525" cy="11113"/>
              </a:xfrm>
              <a:prstGeom prst="ellipse">
                <a:avLst/>
              </a:prstGeom>
              <a:solidFill>
                <a:srgbClr val="DBDCD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42" name="Freeform 32"/>
              <p:cNvSpPr/>
              <p:nvPr/>
            </p:nvSpPr>
            <p:spPr bwMode="auto">
              <a:xfrm>
                <a:off x="1152525" y="2336801"/>
                <a:ext cx="42863" cy="44450"/>
              </a:xfrm>
              <a:custGeom>
                <a:avLst/>
                <a:gdLst>
                  <a:gd name="T0" fmla="*/ 40 w 40"/>
                  <a:gd name="T1" fmla="*/ 19 h 42"/>
                  <a:gd name="T2" fmla="*/ 3 w 40"/>
                  <a:gd name="T3" fmla="*/ 42 h 42"/>
                  <a:gd name="T4" fmla="*/ 0 w 40"/>
                  <a:gd name="T5" fmla="*/ 39 h 42"/>
                  <a:gd name="T6" fmla="*/ 22 w 40"/>
                  <a:gd name="T7" fmla="*/ 0 h 42"/>
                  <a:gd name="T8" fmla="*/ 40 w 40"/>
                  <a:gd name="T9" fmla="*/ 19 h 42"/>
                </a:gdLst>
                <a:ahLst/>
                <a:cxnLst>
                  <a:cxn ang="0">
                    <a:pos x="T0" y="T1"/>
                  </a:cxn>
                  <a:cxn ang="0">
                    <a:pos x="T2" y="T3"/>
                  </a:cxn>
                  <a:cxn ang="0">
                    <a:pos x="T4" y="T5"/>
                  </a:cxn>
                  <a:cxn ang="0">
                    <a:pos x="T6" y="T7"/>
                  </a:cxn>
                  <a:cxn ang="0">
                    <a:pos x="T8" y="T9"/>
                  </a:cxn>
                </a:cxnLst>
                <a:rect l="0" t="0" r="r" b="b"/>
                <a:pathLst>
                  <a:path w="40" h="42">
                    <a:moveTo>
                      <a:pt x="40" y="19"/>
                    </a:moveTo>
                    <a:cubicBezTo>
                      <a:pt x="3" y="42"/>
                      <a:pt x="3" y="42"/>
                      <a:pt x="3" y="42"/>
                    </a:cubicBezTo>
                    <a:cubicBezTo>
                      <a:pt x="2" y="41"/>
                      <a:pt x="1" y="40"/>
                      <a:pt x="0" y="39"/>
                    </a:cubicBezTo>
                    <a:cubicBezTo>
                      <a:pt x="22" y="0"/>
                      <a:pt x="22" y="0"/>
                      <a:pt x="22" y="0"/>
                    </a:cubicBezTo>
                    <a:cubicBezTo>
                      <a:pt x="30" y="5"/>
                      <a:pt x="36" y="11"/>
                      <a:pt x="40" y="19"/>
                    </a:cubicBezTo>
                    <a:close/>
                  </a:path>
                </a:pathLst>
              </a:custGeom>
              <a:solidFill>
                <a:srgbClr val="DBDCD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43" name="Freeform 33"/>
              <p:cNvSpPr/>
              <p:nvPr/>
            </p:nvSpPr>
            <p:spPr bwMode="auto">
              <a:xfrm>
                <a:off x="1147763" y="2328863"/>
                <a:ext cx="26988" cy="49213"/>
              </a:xfrm>
              <a:custGeom>
                <a:avLst/>
                <a:gdLst>
                  <a:gd name="T0" fmla="*/ 26 w 26"/>
                  <a:gd name="T1" fmla="*/ 7 h 46"/>
                  <a:gd name="T2" fmla="*/ 4 w 26"/>
                  <a:gd name="T3" fmla="*/ 46 h 46"/>
                  <a:gd name="T4" fmla="*/ 0 w 26"/>
                  <a:gd name="T5" fmla="*/ 45 h 46"/>
                  <a:gd name="T6" fmla="*/ 0 w 26"/>
                  <a:gd name="T7" fmla="*/ 0 h 46"/>
                  <a:gd name="T8" fmla="*/ 26 w 26"/>
                  <a:gd name="T9" fmla="*/ 7 h 46"/>
                </a:gdLst>
                <a:ahLst/>
                <a:cxnLst>
                  <a:cxn ang="0">
                    <a:pos x="T0" y="T1"/>
                  </a:cxn>
                  <a:cxn ang="0">
                    <a:pos x="T2" y="T3"/>
                  </a:cxn>
                  <a:cxn ang="0">
                    <a:pos x="T4" y="T5"/>
                  </a:cxn>
                  <a:cxn ang="0">
                    <a:pos x="T6" y="T7"/>
                  </a:cxn>
                  <a:cxn ang="0">
                    <a:pos x="T8" y="T9"/>
                  </a:cxn>
                </a:cxnLst>
                <a:rect l="0" t="0" r="r" b="b"/>
                <a:pathLst>
                  <a:path w="26" h="46">
                    <a:moveTo>
                      <a:pt x="26" y="7"/>
                    </a:moveTo>
                    <a:cubicBezTo>
                      <a:pt x="4" y="46"/>
                      <a:pt x="4" y="46"/>
                      <a:pt x="4" y="46"/>
                    </a:cubicBezTo>
                    <a:cubicBezTo>
                      <a:pt x="3" y="46"/>
                      <a:pt x="2" y="45"/>
                      <a:pt x="0" y="45"/>
                    </a:cubicBezTo>
                    <a:cubicBezTo>
                      <a:pt x="0" y="0"/>
                      <a:pt x="0" y="0"/>
                      <a:pt x="0" y="0"/>
                    </a:cubicBezTo>
                    <a:cubicBezTo>
                      <a:pt x="10" y="0"/>
                      <a:pt x="18" y="3"/>
                      <a:pt x="26" y="7"/>
                    </a:cubicBezTo>
                    <a:close/>
                  </a:path>
                </a:pathLst>
              </a:custGeom>
              <a:solidFill>
                <a:srgbClr val="DBDCD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44" name="Freeform 34"/>
              <p:cNvSpPr/>
              <p:nvPr/>
            </p:nvSpPr>
            <p:spPr bwMode="auto">
              <a:xfrm>
                <a:off x="1120775" y="2328863"/>
                <a:ext cx="25400" cy="49213"/>
              </a:xfrm>
              <a:custGeom>
                <a:avLst/>
                <a:gdLst>
                  <a:gd name="T0" fmla="*/ 25 w 25"/>
                  <a:gd name="T1" fmla="*/ 0 h 46"/>
                  <a:gd name="T2" fmla="*/ 25 w 25"/>
                  <a:gd name="T3" fmla="*/ 45 h 46"/>
                  <a:gd name="T4" fmla="*/ 21 w 25"/>
                  <a:gd name="T5" fmla="*/ 46 h 46"/>
                  <a:gd name="T6" fmla="*/ 0 w 25"/>
                  <a:gd name="T7" fmla="*/ 7 h 46"/>
                  <a:gd name="T8" fmla="*/ 25 w 25"/>
                  <a:gd name="T9" fmla="*/ 0 h 46"/>
                </a:gdLst>
                <a:ahLst/>
                <a:cxnLst>
                  <a:cxn ang="0">
                    <a:pos x="T0" y="T1"/>
                  </a:cxn>
                  <a:cxn ang="0">
                    <a:pos x="T2" y="T3"/>
                  </a:cxn>
                  <a:cxn ang="0">
                    <a:pos x="T4" y="T5"/>
                  </a:cxn>
                  <a:cxn ang="0">
                    <a:pos x="T6" y="T7"/>
                  </a:cxn>
                  <a:cxn ang="0">
                    <a:pos x="T8" y="T9"/>
                  </a:cxn>
                </a:cxnLst>
                <a:rect l="0" t="0" r="r" b="b"/>
                <a:pathLst>
                  <a:path w="25" h="46">
                    <a:moveTo>
                      <a:pt x="25" y="0"/>
                    </a:moveTo>
                    <a:cubicBezTo>
                      <a:pt x="25" y="45"/>
                      <a:pt x="25" y="45"/>
                      <a:pt x="25" y="45"/>
                    </a:cubicBezTo>
                    <a:cubicBezTo>
                      <a:pt x="24" y="45"/>
                      <a:pt x="22" y="46"/>
                      <a:pt x="21" y="46"/>
                    </a:cubicBezTo>
                    <a:cubicBezTo>
                      <a:pt x="0" y="7"/>
                      <a:pt x="0" y="7"/>
                      <a:pt x="0" y="7"/>
                    </a:cubicBezTo>
                    <a:cubicBezTo>
                      <a:pt x="7" y="3"/>
                      <a:pt x="16" y="0"/>
                      <a:pt x="25" y="0"/>
                    </a:cubicBezTo>
                    <a:close/>
                  </a:path>
                </a:pathLst>
              </a:custGeom>
              <a:solidFill>
                <a:srgbClr val="DBDCD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45" name="Freeform 35"/>
              <p:cNvSpPr/>
              <p:nvPr/>
            </p:nvSpPr>
            <p:spPr bwMode="auto">
              <a:xfrm>
                <a:off x="1098550" y="2336801"/>
                <a:ext cx="42863" cy="44450"/>
              </a:xfrm>
              <a:custGeom>
                <a:avLst/>
                <a:gdLst>
                  <a:gd name="T0" fmla="*/ 18 w 40"/>
                  <a:gd name="T1" fmla="*/ 0 h 42"/>
                  <a:gd name="T2" fmla="*/ 40 w 40"/>
                  <a:gd name="T3" fmla="*/ 39 h 42"/>
                  <a:gd name="T4" fmla="*/ 37 w 40"/>
                  <a:gd name="T5" fmla="*/ 42 h 42"/>
                  <a:gd name="T6" fmla="*/ 0 w 40"/>
                  <a:gd name="T7" fmla="*/ 19 h 42"/>
                  <a:gd name="T8" fmla="*/ 18 w 40"/>
                  <a:gd name="T9" fmla="*/ 0 h 42"/>
                </a:gdLst>
                <a:ahLst/>
                <a:cxnLst>
                  <a:cxn ang="0">
                    <a:pos x="T0" y="T1"/>
                  </a:cxn>
                  <a:cxn ang="0">
                    <a:pos x="T2" y="T3"/>
                  </a:cxn>
                  <a:cxn ang="0">
                    <a:pos x="T4" y="T5"/>
                  </a:cxn>
                  <a:cxn ang="0">
                    <a:pos x="T6" y="T7"/>
                  </a:cxn>
                  <a:cxn ang="0">
                    <a:pos x="T8" y="T9"/>
                  </a:cxn>
                </a:cxnLst>
                <a:rect l="0" t="0" r="r" b="b"/>
                <a:pathLst>
                  <a:path w="40" h="42">
                    <a:moveTo>
                      <a:pt x="18" y="0"/>
                    </a:moveTo>
                    <a:cubicBezTo>
                      <a:pt x="40" y="39"/>
                      <a:pt x="40" y="39"/>
                      <a:pt x="40" y="39"/>
                    </a:cubicBezTo>
                    <a:cubicBezTo>
                      <a:pt x="39" y="40"/>
                      <a:pt x="38" y="41"/>
                      <a:pt x="37" y="42"/>
                    </a:cubicBezTo>
                    <a:cubicBezTo>
                      <a:pt x="0" y="19"/>
                      <a:pt x="0" y="19"/>
                      <a:pt x="0" y="19"/>
                    </a:cubicBezTo>
                    <a:cubicBezTo>
                      <a:pt x="4" y="11"/>
                      <a:pt x="11" y="5"/>
                      <a:pt x="18" y="0"/>
                    </a:cubicBezTo>
                    <a:close/>
                  </a:path>
                </a:pathLst>
              </a:custGeom>
              <a:solidFill>
                <a:srgbClr val="DBDCD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46" name="Freeform 36"/>
              <p:cNvSpPr/>
              <p:nvPr/>
            </p:nvSpPr>
            <p:spPr bwMode="auto">
              <a:xfrm>
                <a:off x="1090613" y="2359026"/>
                <a:ext cx="47625" cy="28575"/>
              </a:xfrm>
              <a:custGeom>
                <a:avLst/>
                <a:gdLst>
                  <a:gd name="T0" fmla="*/ 7 w 45"/>
                  <a:gd name="T1" fmla="*/ 0 h 26"/>
                  <a:gd name="T2" fmla="*/ 45 w 45"/>
                  <a:gd name="T3" fmla="*/ 22 h 26"/>
                  <a:gd name="T4" fmla="*/ 44 w 45"/>
                  <a:gd name="T5" fmla="*/ 26 h 26"/>
                  <a:gd name="T6" fmla="*/ 0 w 45"/>
                  <a:gd name="T7" fmla="*/ 26 h 26"/>
                  <a:gd name="T8" fmla="*/ 7 w 45"/>
                  <a:gd name="T9" fmla="*/ 0 h 26"/>
                </a:gdLst>
                <a:ahLst/>
                <a:cxnLst>
                  <a:cxn ang="0">
                    <a:pos x="T0" y="T1"/>
                  </a:cxn>
                  <a:cxn ang="0">
                    <a:pos x="T2" y="T3"/>
                  </a:cxn>
                  <a:cxn ang="0">
                    <a:pos x="T4" y="T5"/>
                  </a:cxn>
                  <a:cxn ang="0">
                    <a:pos x="T6" y="T7"/>
                  </a:cxn>
                  <a:cxn ang="0">
                    <a:pos x="T8" y="T9"/>
                  </a:cxn>
                </a:cxnLst>
                <a:rect l="0" t="0" r="r" b="b"/>
                <a:pathLst>
                  <a:path w="45" h="26">
                    <a:moveTo>
                      <a:pt x="7" y="0"/>
                    </a:moveTo>
                    <a:cubicBezTo>
                      <a:pt x="45" y="22"/>
                      <a:pt x="45" y="22"/>
                      <a:pt x="45" y="22"/>
                    </a:cubicBezTo>
                    <a:cubicBezTo>
                      <a:pt x="44" y="23"/>
                      <a:pt x="44" y="25"/>
                      <a:pt x="44" y="26"/>
                    </a:cubicBezTo>
                    <a:cubicBezTo>
                      <a:pt x="0" y="26"/>
                      <a:pt x="0" y="26"/>
                      <a:pt x="0" y="26"/>
                    </a:cubicBezTo>
                    <a:cubicBezTo>
                      <a:pt x="0" y="16"/>
                      <a:pt x="3" y="7"/>
                      <a:pt x="7" y="0"/>
                    </a:cubicBezTo>
                    <a:close/>
                  </a:path>
                </a:pathLst>
              </a:custGeom>
              <a:solidFill>
                <a:srgbClr val="DBDCD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47" name="Freeform 37"/>
              <p:cNvSpPr/>
              <p:nvPr/>
            </p:nvSpPr>
            <p:spPr bwMode="auto">
              <a:xfrm>
                <a:off x="1090613" y="2389188"/>
                <a:ext cx="47625" cy="26988"/>
              </a:xfrm>
              <a:custGeom>
                <a:avLst/>
                <a:gdLst>
                  <a:gd name="T0" fmla="*/ 0 w 45"/>
                  <a:gd name="T1" fmla="*/ 0 h 26"/>
                  <a:gd name="T2" fmla="*/ 44 w 45"/>
                  <a:gd name="T3" fmla="*/ 0 h 26"/>
                  <a:gd name="T4" fmla="*/ 45 w 45"/>
                  <a:gd name="T5" fmla="*/ 3 h 26"/>
                  <a:gd name="T6" fmla="*/ 7 w 45"/>
                  <a:gd name="T7" fmla="*/ 26 h 26"/>
                  <a:gd name="T8" fmla="*/ 0 w 45"/>
                  <a:gd name="T9" fmla="*/ 0 h 26"/>
                </a:gdLst>
                <a:ahLst/>
                <a:cxnLst>
                  <a:cxn ang="0">
                    <a:pos x="T0" y="T1"/>
                  </a:cxn>
                  <a:cxn ang="0">
                    <a:pos x="T2" y="T3"/>
                  </a:cxn>
                  <a:cxn ang="0">
                    <a:pos x="T4" y="T5"/>
                  </a:cxn>
                  <a:cxn ang="0">
                    <a:pos x="T6" y="T7"/>
                  </a:cxn>
                  <a:cxn ang="0">
                    <a:pos x="T8" y="T9"/>
                  </a:cxn>
                </a:cxnLst>
                <a:rect l="0" t="0" r="r" b="b"/>
                <a:pathLst>
                  <a:path w="45" h="26">
                    <a:moveTo>
                      <a:pt x="0" y="0"/>
                    </a:moveTo>
                    <a:cubicBezTo>
                      <a:pt x="44" y="0"/>
                      <a:pt x="44" y="0"/>
                      <a:pt x="44" y="0"/>
                    </a:cubicBezTo>
                    <a:cubicBezTo>
                      <a:pt x="44" y="1"/>
                      <a:pt x="44" y="2"/>
                      <a:pt x="45" y="3"/>
                    </a:cubicBezTo>
                    <a:cubicBezTo>
                      <a:pt x="7" y="26"/>
                      <a:pt x="7" y="26"/>
                      <a:pt x="7" y="26"/>
                    </a:cubicBezTo>
                    <a:cubicBezTo>
                      <a:pt x="3" y="18"/>
                      <a:pt x="0" y="9"/>
                      <a:pt x="0" y="0"/>
                    </a:cubicBezTo>
                    <a:close/>
                  </a:path>
                </a:pathLst>
              </a:custGeom>
              <a:solidFill>
                <a:srgbClr val="DBDCD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48" name="Freeform 38"/>
              <p:cNvSpPr/>
              <p:nvPr/>
            </p:nvSpPr>
            <p:spPr bwMode="auto">
              <a:xfrm>
                <a:off x="1098550" y="2393951"/>
                <a:ext cx="42863" cy="44450"/>
              </a:xfrm>
              <a:custGeom>
                <a:avLst/>
                <a:gdLst>
                  <a:gd name="T0" fmla="*/ 0 w 40"/>
                  <a:gd name="T1" fmla="*/ 22 h 42"/>
                  <a:gd name="T2" fmla="*/ 37 w 40"/>
                  <a:gd name="T3" fmla="*/ 0 h 42"/>
                  <a:gd name="T4" fmla="*/ 40 w 40"/>
                  <a:gd name="T5" fmla="*/ 3 h 42"/>
                  <a:gd name="T6" fmla="*/ 18 w 40"/>
                  <a:gd name="T7" fmla="*/ 42 h 42"/>
                  <a:gd name="T8" fmla="*/ 0 w 40"/>
                  <a:gd name="T9" fmla="*/ 22 h 42"/>
                </a:gdLst>
                <a:ahLst/>
                <a:cxnLst>
                  <a:cxn ang="0">
                    <a:pos x="T0" y="T1"/>
                  </a:cxn>
                  <a:cxn ang="0">
                    <a:pos x="T2" y="T3"/>
                  </a:cxn>
                  <a:cxn ang="0">
                    <a:pos x="T4" y="T5"/>
                  </a:cxn>
                  <a:cxn ang="0">
                    <a:pos x="T6" y="T7"/>
                  </a:cxn>
                  <a:cxn ang="0">
                    <a:pos x="T8" y="T9"/>
                  </a:cxn>
                </a:cxnLst>
                <a:rect l="0" t="0" r="r" b="b"/>
                <a:pathLst>
                  <a:path w="40" h="42">
                    <a:moveTo>
                      <a:pt x="0" y="22"/>
                    </a:moveTo>
                    <a:cubicBezTo>
                      <a:pt x="37" y="0"/>
                      <a:pt x="37" y="0"/>
                      <a:pt x="37" y="0"/>
                    </a:cubicBezTo>
                    <a:cubicBezTo>
                      <a:pt x="38" y="1"/>
                      <a:pt x="39" y="2"/>
                      <a:pt x="40" y="3"/>
                    </a:cubicBezTo>
                    <a:cubicBezTo>
                      <a:pt x="18" y="42"/>
                      <a:pt x="18" y="42"/>
                      <a:pt x="18" y="42"/>
                    </a:cubicBezTo>
                    <a:cubicBezTo>
                      <a:pt x="11" y="37"/>
                      <a:pt x="4" y="30"/>
                      <a:pt x="0" y="22"/>
                    </a:cubicBezTo>
                    <a:close/>
                  </a:path>
                </a:pathLst>
              </a:custGeom>
              <a:solidFill>
                <a:srgbClr val="DBDCD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49" name="Freeform 39"/>
              <p:cNvSpPr/>
              <p:nvPr/>
            </p:nvSpPr>
            <p:spPr bwMode="auto">
              <a:xfrm>
                <a:off x="1120775" y="2397126"/>
                <a:ext cx="25400" cy="49213"/>
              </a:xfrm>
              <a:custGeom>
                <a:avLst/>
                <a:gdLst>
                  <a:gd name="T0" fmla="*/ 0 w 25"/>
                  <a:gd name="T1" fmla="*/ 39 h 46"/>
                  <a:gd name="T2" fmla="*/ 21 w 25"/>
                  <a:gd name="T3" fmla="*/ 0 h 46"/>
                  <a:gd name="T4" fmla="*/ 25 w 25"/>
                  <a:gd name="T5" fmla="*/ 1 h 46"/>
                  <a:gd name="T6" fmla="*/ 25 w 25"/>
                  <a:gd name="T7" fmla="*/ 46 h 46"/>
                  <a:gd name="T8" fmla="*/ 0 w 25"/>
                  <a:gd name="T9" fmla="*/ 39 h 46"/>
                </a:gdLst>
                <a:ahLst/>
                <a:cxnLst>
                  <a:cxn ang="0">
                    <a:pos x="T0" y="T1"/>
                  </a:cxn>
                  <a:cxn ang="0">
                    <a:pos x="T2" y="T3"/>
                  </a:cxn>
                  <a:cxn ang="0">
                    <a:pos x="T4" y="T5"/>
                  </a:cxn>
                  <a:cxn ang="0">
                    <a:pos x="T6" y="T7"/>
                  </a:cxn>
                  <a:cxn ang="0">
                    <a:pos x="T8" y="T9"/>
                  </a:cxn>
                </a:cxnLst>
                <a:rect l="0" t="0" r="r" b="b"/>
                <a:pathLst>
                  <a:path w="25" h="46">
                    <a:moveTo>
                      <a:pt x="0" y="39"/>
                    </a:moveTo>
                    <a:cubicBezTo>
                      <a:pt x="21" y="0"/>
                      <a:pt x="21" y="0"/>
                      <a:pt x="21" y="0"/>
                    </a:cubicBezTo>
                    <a:cubicBezTo>
                      <a:pt x="22" y="1"/>
                      <a:pt x="24" y="1"/>
                      <a:pt x="25" y="1"/>
                    </a:cubicBezTo>
                    <a:cubicBezTo>
                      <a:pt x="25" y="46"/>
                      <a:pt x="25" y="46"/>
                      <a:pt x="25" y="46"/>
                    </a:cubicBezTo>
                    <a:cubicBezTo>
                      <a:pt x="16" y="46"/>
                      <a:pt x="7" y="44"/>
                      <a:pt x="0" y="39"/>
                    </a:cubicBezTo>
                    <a:close/>
                  </a:path>
                </a:pathLst>
              </a:custGeom>
              <a:solidFill>
                <a:srgbClr val="DBDCD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50" name="Freeform 40"/>
              <p:cNvSpPr/>
              <p:nvPr/>
            </p:nvSpPr>
            <p:spPr bwMode="auto">
              <a:xfrm>
                <a:off x="1147763" y="2397126"/>
                <a:ext cx="26988" cy="49213"/>
              </a:xfrm>
              <a:custGeom>
                <a:avLst/>
                <a:gdLst>
                  <a:gd name="T0" fmla="*/ 0 w 26"/>
                  <a:gd name="T1" fmla="*/ 46 h 46"/>
                  <a:gd name="T2" fmla="*/ 0 w 26"/>
                  <a:gd name="T3" fmla="*/ 1 h 46"/>
                  <a:gd name="T4" fmla="*/ 4 w 26"/>
                  <a:gd name="T5" fmla="*/ 0 h 46"/>
                  <a:gd name="T6" fmla="*/ 26 w 26"/>
                  <a:gd name="T7" fmla="*/ 39 h 46"/>
                  <a:gd name="T8" fmla="*/ 0 w 26"/>
                  <a:gd name="T9" fmla="*/ 46 h 46"/>
                </a:gdLst>
                <a:ahLst/>
                <a:cxnLst>
                  <a:cxn ang="0">
                    <a:pos x="T0" y="T1"/>
                  </a:cxn>
                  <a:cxn ang="0">
                    <a:pos x="T2" y="T3"/>
                  </a:cxn>
                  <a:cxn ang="0">
                    <a:pos x="T4" y="T5"/>
                  </a:cxn>
                  <a:cxn ang="0">
                    <a:pos x="T6" y="T7"/>
                  </a:cxn>
                  <a:cxn ang="0">
                    <a:pos x="T8" y="T9"/>
                  </a:cxn>
                </a:cxnLst>
                <a:rect l="0" t="0" r="r" b="b"/>
                <a:pathLst>
                  <a:path w="26" h="46">
                    <a:moveTo>
                      <a:pt x="0" y="46"/>
                    </a:moveTo>
                    <a:cubicBezTo>
                      <a:pt x="0" y="1"/>
                      <a:pt x="0" y="1"/>
                      <a:pt x="0" y="1"/>
                    </a:cubicBezTo>
                    <a:cubicBezTo>
                      <a:pt x="2" y="1"/>
                      <a:pt x="3" y="1"/>
                      <a:pt x="4" y="0"/>
                    </a:cubicBezTo>
                    <a:cubicBezTo>
                      <a:pt x="26" y="39"/>
                      <a:pt x="26" y="39"/>
                      <a:pt x="26" y="39"/>
                    </a:cubicBezTo>
                    <a:cubicBezTo>
                      <a:pt x="18" y="44"/>
                      <a:pt x="10" y="46"/>
                      <a:pt x="0" y="46"/>
                    </a:cubicBezTo>
                    <a:close/>
                  </a:path>
                </a:pathLst>
              </a:custGeom>
              <a:solidFill>
                <a:srgbClr val="DBDCD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51" name="Freeform 41"/>
              <p:cNvSpPr/>
              <p:nvPr/>
            </p:nvSpPr>
            <p:spPr bwMode="auto">
              <a:xfrm>
                <a:off x="1152525" y="2393951"/>
                <a:ext cx="42863" cy="44450"/>
              </a:xfrm>
              <a:custGeom>
                <a:avLst/>
                <a:gdLst>
                  <a:gd name="T0" fmla="*/ 22 w 40"/>
                  <a:gd name="T1" fmla="*/ 42 h 42"/>
                  <a:gd name="T2" fmla="*/ 0 w 40"/>
                  <a:gd name="T3" fmla="*/ 3 h 42"/>
                  <a:gd name="T4" fmla="*/ 3 w 40"/>
                  <a:gd name="T5" fmla="*/ 0 h 42"/>
                  <a:gd name="T6" fmla="*/ 40 w 40"/>
                  <a:gd name="T7" fmla="*/ 22 h 42"/>
                  <a:gd name="T8" fmla="*/ 22 w 40"/>
                  <a:gd name="T9" fmla="*/ 42 h 42"/>
                </a:gdLst>
                <a:ahLst/>
                <a:cxnLst>
                  <a:cxn ang="0">
                    <a:pos x="T0" y="T1"/>
                  </a:cxn>
                  <a:cxn ang="0">
                    <a:pos x="T2" y="T3"/>
                  </a:cxn>
                  <a:cxn ang="0">
                    <a:pos x="T4" y="T5"/>
                  </a:cxn>
                  <a:cxn ang="0">
                    <a:pos x="T6" y="T7"/>
                  </a:cxn>
                  <a:cxn ang="0">
                    <a:pos x="T8" y="T9"/>
                  </a:cxn>
                </a:cxnLst>
                <a:rect l="0" t="0" r="r" b="b"/>
                <a:pathLst>
                  <a:path w="40" h="42">
                    <a:moveTo>
                      <a:pt x="22" y="42"/>
                    </a:moveTo>
                    <a:cubicBezTo>
                      <a:pt x="0" y="3"/>
                      <a:pt x="0" y="3"/>
                      <a:pt x="0" y="3"/>
                    </a:cubicBezTo>
                    <a:cubicBezTo>
                      <a:pt x="1" y="2"/>
                      <a:pt x="2" y="1"/>
                      <a:pt x="3" y="0"/>
                    </a:cubicBezTo>
                    <a:cubicBezTo>
                      <a:pt x="40" y="22"/>
                      <a:pt x="40" y="22"/>
                      <a:pt x="40" y="22"/>
                    </a:cubicBezTo>
                    <a:cubicBezTo>
                      <a:pt x="36" y="30"/>
                      <a:pt x="30" y="37"/>
                      <a:pt x="22" y="42"/>
                    </a:cubicBezTo>
                    <a:close/>
                  </a:path>
                </a:pathLst>
              </a:custGeom>
              <a:solidFill>
                <a:srgbClr val="DBDCD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52" name="Freeform 42"/>
              <p:cNvSpPr/>
              <p:nvPr/>
            </p:nvSpPr>
            <p:spPr bwMode="auto">
              <a:xfrm>
                <a:off x="1157288" y="2389188"/>
                <a:ext cx="46038" cy="26988"/>
              </a:xfrm>
              <a:custGeom>
                <a:avLst/>
                <a:gdLst>
                  <a:gd name="T0" fmla="*/ 37 w 44"/>
                  <a:gd name="T1" fmla="*/ 26 h 26"/>
                  <a:gd name="T2" fmla="*/ 0 w 44"/>
                  <a:gd name="T3" fmla="*/ 3 h 26"/>
                  <a:gd name="T4" fmla="*/ 1 w 44"/>
                  <a:gd name="T5" fmla="*/ 0 h 26"/>
                  <a:gd name="T6" fmla="*/ 44 w 44"/>
                  <a:gd name="T7" fmla="*/ 0 h 26"/>
                  <a:gd name="T8" fmla="*/ 37 w 44"/>
                  <a:gd name="T9" fmla="*/ 26 h 26"/>
                </a:gdLst>
                <a:ahLst/>
                <a:cxnLst>
                  <a:cxn ang="0">
                    <a:pos x="T0" y="T1"/>
                  </a:cxn>
                  <a:cxn ang="0">
                    <a:pos x="T2" y="T3"/>
                  </a:cxn>
                  <a:cxn ang="0">
                    <a:pos x="T4" y="T5"/>
                  </a:cxn>
                  <a:cxn ang="0">
                    <a:pos x="T6" y="T7"/>
                  </a:cxn>
                  <a:cxn ang="0">
                    <a:pos x="T8" y="T9"/>
                  </a:cxn>
                </a:cxnLst>
                <a:rect l="0" t="0" r="r" b="b"/>
                <a:pathLst>
                  <a:path w="44" h="26">
                    <a:moveTo>
                      <a:pt x="37" y="26"/>
                    </a:moveTo>
                    <a:cubicBezTo>
                      <a:pt x="0" y="3"/>
                      <a:pt x="0" y="3"/>
                      <a:pt x="0" y="3"/>
                    </a:cubicBezTo>
                    <a:cubicBezTo>
                      <a:pt x="0" y="2"/>
                      <a:pt x="1" y="1"/>
                      <a:pt x="1" y="0"/>
                    </a:cubicBezTo>
                    <a:cubicBezTo>
                      <a:pt x="44" y="0"/>
                      <a:pt x="44" y="0"/>
                      <a:pt x="44" y="0"/>
                    </a:cubicBezTo>
                    <a:cubicBezTo>
                      <a:pt x="44" y="9"/>
                      <a:pt x="41" y="18"/>
                      <a:pt x="37" y="26"/>
                    </a:cubicBezTo>
                    <a:close/>
                  </a:path>
                </a:pathLst>
              </a:custGeom>
              <a:solidFill>
                <a:srgbClr val="DBDCD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53" name="Freeform 43"/>
              <p:cNvSpPr/>
              <p:nvPr/>
            </p:nvSpPr>
            <p:spPr bwMode="auto">
              <a:xfrm>
                <a:off x="1211263" y="2414588"/>
                <a:ext cx="98425" cy="103188"/>
              </a:xfrm>
              <a:custGeom>
                <a:avLst/>
                <a:gdLst>
                  <a:gd name="T0" fmla="*/ 93 w 93"/>
                  <a:gd name="T1" fmla="*/ 45 h 97"/>
                  <a:gd name="T2" fmla="*/ 92 w 93"/>
                  <a:gd name="T3" fmla="*/ 40 h 97"/>
                  <a:gd name="T4" fmla="*/ 85 w 93"/>
                  <a:gd name="T5" fmla="*/ 34 h 97"/>
                  <a:gd name="T6" fmla="*/ 83 w 93"/>
                  <a:gd name="T7" fmla="*/ 30 h 97"/>
                  <a:gd name="T8" fmla="*/ 84 w 93"/>
                  <a:gd name="T9" fmla="*/ 21 h 97"/>
                  <a:gd name="T10" fmla="*/ 81 w 93"/>
                  <a:gd name="T11" fmla="*/ 17 h 97"/>
                  <a:gd name="T12" fmla="*/ 72 w 93"/>
                  <a:gd name="T13" fmla="*/ 16 h 97"/>
                  <a:gd name="T14" fmla="*/ 69 w 93"/>
                  <a:gd name="T15" fmla="*/ 13 h 97"/>
                  <a:gd name="T16" fmla="*/ 65 w 93"/>
                  <a:gd name="T17" fmla="*/ 4 h 97"/>
                  <a:gd name="T18" fmla="*/ 61 w 93"/>
                  <a:gd name="T19" fmla="*/ 3 h 97"/>
                  <a:gd name="T20" fmla="*/ 53 w 93"/>
                  <a:gd name="T21" fmla="*/ 7 h 97"/>
                  <a:gd name="T22" fmla="*/ 48 w 93"/>
                  <a:gd name="T23" fmla="*/ 6 h 97"/>
                  <a:gd name="T24" fmla="*/ 44 w 93"/>
                  <a:gd name="T25" fmla="*/ 0 h 97"/>
                  <a:gd name="T26" fmla="*/ 38 w 93"/>
                  <a:gd name="T27" fmla="*/ 7 h 97"/>
                  <a:gd name="T28" fmla="*/ 34 w 93"/>
                  <a:gd name="T29" fmla="*/ 8 h 97"/>
                  <a:gd name="T30" fmla="*/ 25 w 93"/>
                  <a:gd name="T31" fmla="*/ 6 h 97"/>
                  <a:gd name="T32" fmla="*/ 21 w 93"/>
                  <a:gd name="T33" fmla="*/ 8 h 97"/>
                  <a:gd name="T34" fmla="*/ 19 w 93"/>
                  <a:gd name="T35" fmla="*/ 17 h 97"/>
                  <a:gd name="T36" fmla="*/ 16 w 93"/>
                  <a:gd name="T37" fmla="*/ 21 h 97"/>
                  <a:gd name="T38" fmla="*/ 7 w 93"/>
                  <a:gd name="T39" fmla="*/ 23 h 97"/>
                  <a:gd name="T40" fmla="*/ 5 w 93"/>
                  <a:gd name="T41" fmla="*/ 27 h 97"/>
                  <a:gd name="T42" fmla="*/ 8 w 93"/>
                  <a:gd name="T43" fmla="*/ 36 h 97"/>
                  <a:gd name="T44" fmla="*/ 6 w 93"/>
                  <a:gd name="T45" fmla="*/ 41 h 97"/>
                  <a:gd name="T46" fmla="*/ 0 w 93"/>
                  <a:gd name="T47" fmla="*/ 48 h 97"/>
                  <a:gd name="T48" fmla="*/ 0 w 93"/>
                  <a:gd name="T49" fmla="*/ 53 h 97"/>
                  <a:gd name="T50" fmla="*/ 7 w 93"/>
                  <a:gd name="T51" fmla="*/ 59 h 97"/>
                  <a:gd name="T52" fmla="*/ 8 w 93"/>
                  <a:gd name="T53" fmla="*/ 64 h 97"/>
                  <a:gd name="T54" fmla="*/ 6 w 93"/>
                  <a:gd name="T55" fmla="*/ 73 h 97"/>
                  <a:gd name="T56" fmla="*/ 9 w 93"/>
                  <a:gd name="T57" fmla="*/ 77 h 97"/>
                  <a:gd name="T58" fmla="*/ 18 w 93"/>
                  <a:gd name="T59" fmla="*/ 79 h 97"/>
                  <a:gd name="T60" fmla="*/ 21 w 93"/>
                  <a:gd name="T61" fmla="*/ 82 h 97"/>
                  <a:gd name="T62" fmla="*/ 24 w 93"/>
                  <a:gd name="T63" fmla="*/ 91 h 97"/>
                  <a:gd name="T64" fmla="*/ 28 w 93"/>
                  <a:gd name="T65" fmla="*/ 93 h 97"/>
                  <a:gd name="T66" fmla="*/ 37 w 93"/>
                  <a:gd name="T67" fmla="*/ 90 h 97"/>
                  <a:gd name="T68" fmla="*/ 41 w 93"/>
                  <a:gd name="T69" fmla="*/ 91 h 97"/>
                  <a:gd name="T70" fmla="*/ 46 w 93"/>
                  <a:gd name="T71" fmla="*/ 97 h 97"/>
                  <a:gd name="T72" fmla="*/ 51 w 93"/>
                  <a:gd name="T73" fmla="*/ 91 h 97"/>
                  <a:gd name="T74" fmla="*/ 56 w 93"/>
                  <a:gd name="T75" fmla="*/ 90 h 97"/>
                  <a:gd name="T76" fmla="*/ 64 w 93"/>
                  <a:gd name="T77" fmla="*/ 93 h 97"/>
                  <a:gd name="T78" fmla="*/ 68 w 93"/>
                  <a:gd name="T79" fmla="*/ 91 h 97"/>
                  <a:gd name="T80" fmla="*/ 71 w 93"/>
                  <a:gd name="T81" fmla="*/ 82 h 97"/>
                  <a:gd name="T82" fmla="*/ 75 w 93"/>
                  <a:gd name="T83" fmla="*/ 79 h 97"/>
                  <a:gd name="T84" fmla="*/ 84 w 93"/>
                  <a:gd name="T85" fmla="*/ 78 h 97"/>
                  <a:gd name="T86" fmla="*/ 86 w 93"/>
                  <a:gd name="T87" fmla="*/ 73 h 97"/>
                  <a:gd name="T88" fmla="*/ 84 w 93"/>
                  <a:gd name="T89" fmla="*/ 64 h 97"/>
                  <a:gd name="T90" fmla="*/ 86 w 93"/>
                  <a:gd name="T91" fmla="*/ 60 h 97"/>
                  <a:gd name="T92" fmla="*/ 93 w 93"/>
                  <a:gd name="T93" fmla="*/ 54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3" h="97">
                    <a:moveTo>
                      <a:pt x="87" y="49"/>
                    </a:moveTo>
                    <a:cubicBezTo>
                      <a:pt x="93" y="49"/>
                      <a:pt x="93" y="49"/>
                      <a:pt x="93" y="49"/>
                    </a:cubicBezTo>
                    <a:cubicBezTo>
                      <a:pt x="93" y="47"/>
                      <a:pt x="93" y="46"/>
                      <a:pt x="93" y="45"/>
                    </a:cubicBezTo>
                    <a:cubicBezTo>
                      <a:pt x="87" y="45"/>
                      <a:pt x="87" y="45"/>
                      <a:pt x="87" y="45"/>
                    </a:cubicBezTo>
                    <a:cubicBezTo>
                      <a:pt x="87" y="44"/>
                      <a:pt x="87" y="43"/>
                      <a:pt x="87" y="42"/>
                    </a:cubicBezTo>
                    <a:cubicBezTo>
                      <a:pt x="92" y="40"/>
                      <a:pt x="92" y="40"/>
                      <a:pt x="92" y="40"/>
                    </a:cubicBezTo>
                    <a:cubicBezTo>
                      <a:pt x="92" y="39"/>
                      <a:pt x="92" y="37"/>
                      <a:pt x="91" y="36"/>
                    </a:cubicBezTo>
                    <a:cubicBezTo>
                      <a:pt x="86" y="37"/>
                      <a:pt x="86" y="37"/>
                      <a:pt x="86" y="37"/>
                    </a:cubicBezTo>
                    <a:cubicBezTo>
                      <a:pt x="85" y="36"/>
                      <a:pt x="85" y="35"/>
                      <a:pt x="85" y="34"/>
                    </a:cubicBezTo>
                    <a:cubicBezTo>
                      <a:pt x="90" y="32"/>
                      <a:pt x="90" y="32"/>
                      <a:pt x="90" y="32"/>
                    </a:cubicBezTo>
                    <a:cubicBezTo>
                      <a:pt x="89" y="30"/>
                      <a:pt x="89" y="29"/>
                      <a:pt x="88" y="28"/>
                    </a:cubicBezTo>
                    <a:cubicBezTo>
                      <a:pt x="83" y="30"/>
                      <a:pt x="83" y="30"/>
                      <a:pt x="83" y="30"/>
                    </a:cubicBezTo>
                    <a:cubicBezTo>
                      <a:pt x="83" y="29"/>
                      <a:pt x="82" y="28"/>
                      <a:pt x="82" y="27"/>
                    </a:cubicBezTo>
                    <a:cubicBezTo>
                      <a:pt x="86" y="24"/>
                      <a:pt x="86" y="24"/>
                      <a:pt x="86" y="24"/>
                    </a:cubicBezTo>
                    <a:cubicBezTo>
                      <a:pt x="86" y="23"/>
                      <a:pt x="85" y="22"/>
                      <a:pt x="84" y="21"/>
                    </a:cubicBezTo>
                    <a:cubicBezTo>
                      <a:pt x="79" y="23"/>
                      <a:pt x="79" y="23"/>
                      <a:pt x="79" y="23"/>
                    </a:cubicBezTo>
                    <a:cubicBezTo>
                      <a:pt x="79" y="23"/>
                      <a:pt x="78" y="22"/>
                      <a:pt x="78" y="21"/>
                    </a:cubicBezTo>
                    <a:cubicBezTo>
                      <a:pt x="81" y="17"/>
                      <a:pt x="81" y="17"/>
                      <a:pt x="81" y="17"/>
                    </a:cubicBezTo>
                    <a:cubicBezTo>
                      <a:pt x="81" y="16"/>
                      <a:pt x="80" y="15"/>
                      <a:pt x="79" y="14"/>
                    </a:cubicBezTo>
                    <a:cubicBezTo>
                      <a:pt x="74" y="18"/>
                      <a:pt x="74" y="18"/>
                      <a:pt x="74" y="18"/>
                    </a:cubicBezTo>
                    <a:cubicBezTo>
                      <a:pt x="74" y="17"/>
                      <a:pt x="73" y="16"/>
                      <a:pt x="72" y="16"/>
                    </a:cubicBezTo>
                    <a:cubicBezTo>
                      <a:pt x="75" y="11"/>
                      <a:pt x="75" y="11"/>
                      <a:pt x="75" y="11"/>
                    </a:cubicBezTo>
                    <a:cubicBezTo>
                      <a:pt x="74" y="10"/>
                      <a:pt x="73" y="9"/>
                      <a:pt x="72" y="9"/>
                    </a:cubicBezTo>
                    <a:cubicBezTo>
                      <a:pt x="69" y="13"/>
                      <a:pt x="69" y="13"/>
                      <a:pt x="69" y="13"/>
                    </a:cubicBezTo>
                    <a:cubicBezTo>
                      <a:pt x="68" y="13"/>
                      <a:pt x="67" y="12"/>
                      <a:pt x="66" y="12"/>
                    </a:cubicBezTo>
                    <a:cubicBezTo>
                      <a:pt x="68" y="6"/>
                      <a:pt x="68" y="6"/>
                      <a:pt x="68" y="6"/>
                    </a:cubicBezTo>
                    <a:cubicBezTo>
                      <a:pt x="67" y="5"/>
                      <a:pt x="66" y="5"/>
                      <a:pt x="65" y="4"/>
                    </a:cubicBezTo>
                    <a:cubicBezTo>
                      <a:pt x="62" y="9"/>
                      <a:pt x="62" y="9"/>
                      <a:pt x="62" y="9"/>
                    </a:cubicBezTo>
                    <a:cubicBezTo>
                      <a:pt x="61" y="9"/>
                      <a:pt x="61" y="9"/>
                      <a:pt x="60" y="8"/>
                    </a:cubicBezTo>
                    <a:cubicBezTo>
                      <a:pt x="61" y="3"/>
                      <a:pt x="61" y="3"/>
                      <a:pt x="61" y="3"/>
                    </a:cubicBezTo>
                    <a:cubicBezTo>
                      <a:pt x="60" y="2"/>
                      <a:pt x="59" y="2"/>
                      <a:pt x="57" y="2"/>
                    </a:cubicBezTo>
                    <a:cubicBezTo>
                      <a:pt x="55" y="7"/>
                      <a:pt x="55" y="7"/>
                      <a:pt x="55" y="7"/>
                    </a:cubicBezTo>
                    <a:cubicBezTo>
                      <a:pt x="54" y="7"/>
                      <a:pt x="54" y="7"/>
                      <a:pt x="53" y="7"/>
                    </a:cubicBezTo>
                    <a:cubicBezTo>
                      <a:pt x="53" y="1"/>
                      <a:pt x="53" y="1"/>
                      <a:pt x="53" y="1"/>
                    </a:cubicBezTo>
                    <a:cubicBezTo>
                      <a:pt x="52" y="0"/>
                      <a:pt x="50" y="0"/>
                      <a:pt x="49" y="0"/>
                    </a:cubicBezTo>
                    <a:cubicBezTo>
                      <a:pt x="48" y="6"/>
                      <a:pt x="48" y="6"/>
                      <a:pt x="48" y="6"/>
                    </a:cubicBezTo>
                    <a:cubicBezTo>
                      <a:pt x="48" y="6"/>
                      <a:pt x="47" y="6"/>
                      <a:pt x="46" y="6"/>
                    </a:cubicBezTo>
                    <a:cubicBezTo>
                      <a:pt x="46" y="6"/>
                      <a:pt x="46" y="6"/>
                      <a:pt x="45" y="6"/>
                    </a:cubicBezTo>
                    <a:cubicBezTo>
                      <a:pt x="44" y="0"/>
                      <a:pt x="44" y="0"/>
                      <a:pt x="44" y="0"/>
                    </a:cubicBezTo>
                    <a:cubicBezTo>
                      <a:pt x="43" y="0"/>
                      <a:pt x="42" y="0"/>
                      <a:pt x="41" y="1"/>
                    </a:cubicBezTo>
                    <a:cubicBezTo>
                      <a:pt x="41" y="7"/>
                      <a:pt x="41" y="7"/>
                      <a:pt x="41" y="7"/>
                    </a:cubicBezTo>
                    <a:cubicBezTo>
                      <a:pt x="40" y="7"/>
                      <a:pt x="39" y="7"/>
                      <a:pt x="38" y="7"/>
                    </a:cubicBezTo>
                    <a:cubicBezTo>
                      <a:pt x="36" y="1"/>
                      <a:pt x="36" y="1"/>
                      <a:pt x="36" y="1"/>
                    </a:cubicBezTo>
                    <a:cubicBezTo>
                      <a:pt x="35" y="2"/>
                      <a:pt x="34" y="2"/>
                      <a:pt x="33" y="2"/>
                    </a:cubicBezTo>
                    <a:cubicBezTo>
                      <a:pt x="34" y="8"/>
                      <a:pt x="34" y="8"/>
                      <a:pt x="34" y="8"/>
                    </a:cubicBezTo>
                    <a:cubicBezTo>
                      <a:pt x="33" y="9"/>
                      <a:pt x="32" y="9"/>
                      <a:pt x="31" y="9"/>
                    </a:cubicBezTo>
                    <a:cubicBezTo>
                      <a:pt x="28" y="4"/>
                      <a:pt x="28" y="4"/>
                      <a:pt x="28" y="4"/>
                    </a:cubicBezTo>
                    <a:cubicBezTo>
                      <a:pt x="27" y="5"/>
                      <a:pt x="26" y="5"/>
                      <a:pt x="25" y="6"/>
                    </a:cubicBezTo>
                    <a:cubicBezTo>
                      <a:pt x="27" y="11"/>
                      <a:pt x="27" y="11"/>
                      <a:pt x="27" y="11"/>
                    </a:cubicBezTo>
                    <a:cubicBezTo>
                      <a:pt x="26" y="12"/>
                      <a:pt x="26" y="12"/>
                      <a:pt x="25" y="13"/>
                    </a:cubicBezTo>
                    <a:cubicBezTo>
                      <a:pt x="21" y="8"/>
                      <a:pt x="21" y="8"/>
                      <a:pt x="21" y="8"/>
                    </a:cubicBezTo>
                    <a:cubicBezTo>
                      <a:pt x="20" y="9"/>
                      <a:pt x="19" y="10"/>
                      <a:pt x="18" y="10"/>
                    </a:cubicBezTo>
                    <a:cubicBezTo>
                      <a:pt x="21" y="15"/>
                      <a:pt x="21" y="15"/>
                      <a:pt x="21" y="15"/>
                    </a:cubicBezTo>
                    <a:cubicBezTo>
                      <a:pt x="20" y="16"/>
                      <a:pt x="20" y="17"/>
                      <a:pt x="19" y="17"/>
                    </a:cubicBezTo>
                    <a:cubicBezTo>
                      <a:pt x="15" y="14"/>
                      <a:pt x="15" y="14"/>
                      <a:pt x="15" y="14"/>
                    </a:cubicBezTo>
                    <a:cubicBezTo>
                      <a:pt x="14" y="14"/>
                      <a:pt x="13" y="15"/>
                      <a:pt x="12" y="16"/>
                    </a:cubicBezTo>
                    <a:cubicBezTo>
                      <a:pt x="16" y="21"/>
                      <a:pt x="16" y="21"/>
                      <a:pt x="16" y="21"/>
                    </a:cubicBezTo>
                    <a:cubicBezTo>
                      <a:pt x="15" y="21"/>
                      <a:pt x="15" y="22"/>
                      <a:pt x="14" y="23"/>
                    </a:cubicBezTo>
                    <a:cubicBezTo>
                      <a:pt x="9" y="20"/>
                      <a:pt x="9" y="20"/>
                      <a:pt x="9" y="20"/>
                    </a:cubicBezTo>
                    <a:cubicBezTo>
                      <a:pt x="8" y="21"/>
                      <a:pt x="8" y="22"/>
                      <a:pt x="7" y="23"/>
                    </a:cubicBezTo>
                    <a:cubicBezTo>
                      <a:pt x="12" y="27"/>
                      <a:pt x="12" y="27"/>
                      <a:pt x="12" y="27"/>
                    </a:cubicBezTo>
                    <a:cubicBezTo>
                      <a:pt x="11" y="28"/>
                      <a:pt x="11" y="29"/>
                      <a:pt x="10" y="29"/>
                    </a:cubicBezTo>
                    <a:cubicBezTo>
                      <a:pt x="5" y="27"/>
                      <a:pt x="5" y="27"/>
                      <a:pt x="5" y="27"/>
                    </a:cubicBezTo>
                    <a:cubicBezTo>
                      <a:pt x="4" y="29"/>
                      <a:pt x="4" y="30"/>
                      <a:pt x="3" y="31"/>
                    </a:cubicBezTo>
                    <a:cubicBezTo>
                      <a:pt x="8" y="34"/>
                      <a:pt x="8" y="34"/>
                      <a:pt x="8" y="34"/>
                    </a:cubicBezTo>
                    <a:cubicBezTo>
                      <a:pt x="8" y="35"/>
                      <a:pt x="8" y="36"/>
                      <a:pt x="8" y="36"/>
                    </a:cubicBezTo>
                    <a:cubicBezTo>
                      <a:pt x="2" y="36"/>
                      <a:pt x="2" y="36"/>
                      <a:pt x="2" y="36"/>
                    </a:cubicBezTo>
                    <a:cubicBezTo>
                      <a:pt x="2" y="37"/>
                      <a:pt x="1" y="38"/>
                      <a:pt x="1" y="39"/>
                    </a:cubicBezTo>
                    <a:cubicBezTo>
                      <a:pt x="6" y="41"/>
                      <a:pt x="6" y="41"/>
                      <a:pt x="6" y="41"/>
                    </a:cubicBezTo>
                    <a:cubicBezTo>
                      <a:pt x="6" y="42"/>
                      <a:pt x="6" y="43"/>
                      <a:pt x="6" y="44"/>
                    </a:cubicBezTo>
                    <a:cubicBezTo>
                      <a:pt x="0" y="44"/>
                      <a:pt x="0" y="44"/>
                      <a:pt x="0" y="44"/>
                    </a:cubicBezTo>
                    <a:cubicBezTo>
                      <a:pt x="0" y="45"/>
                      <a:pt x="0" y="47"/>
                      <a:pt x="0" y="48"/>
                    </a:cubicBezTo>
                    <a:cubicBezTo>
                      <a:pt x="6" y="49"/>
                      <a:pt x="6" y="49"/>
                      <a:pt x="6" y="49"/>
                    </a:cubicBezTo>
                    <a:cubicBezTo>
                      <a:pt x="6" y="50"/>
                      <a:pt x="6" y="51"/>
                      <a:pt x="6" y="51"/>
                    </a:cubicBezTo>
                    <a:cubicBezTo>
                      <a:pt x="0" y="53"/>
                      <a:pt x="0" y="53"/>
                      <a:pt x="0" y="53"/>
                    </a:cubicBezTo>
                    <a:cubicBezTo>
                      <a:pt x="0" y="54"/>
                      <a:pt x="1" y="55"/>
                      <a:pt x="1" y="57"/>
                    </a:cubicBezTo>
                    <a:cubicBezTo>
                      <a:pt x="6" y="56"/>
                      <a:pt x="6" y="56"/>
                      <a:pt x="6" y="56"/>
                    </a:cubicBezTo>
                    <a:cubicBezTo>
                      <a:pt x="7" y="57"/>
                      <a:pt x="7" y="58"/>
                      <a:pt x="7" y="59"/>
                    </a:cubicBezTo>
                    <a:cubicBezTo>
                      <a:pt x="2" y="61"/>
                      <a:pt x="2" y="61"/>
                      <a:pt x="2" y="61"/>
                    </a:cubicBezTo>
                    <a:cubicBezTo>
                      <a:pt x="2" y="63"/>
                      <a:pt x="2" y="64"/>
                      <a:pt x="3" y="65"/>
                    </a:cubicBezTo>
                    <a:cubicBezTo>
                      <a:pt x="8" y="64"/>
                      <a:pt x="8" y="64"/>
                      <a:pt x="8" y="64"/>
                    </a:cubicBezTo>
                    <a:cubicBezTo>
                      <a:pt x="9" y="65"/>
                      <a:pt x="9" y="65"/>
                      <a:pt x="9" y="66"/>
                    </a:cubicBezTo>
                    <a:cubicBezTo>
                      <a:pt x="5" y="69"/>
                      <a:pt x="5" y="69"/>
                      <a:pt x="5" y="69"/>
                    </a:cubicBezTo>
                    <a:cubicBezTo>
                      <a:pt x="5" y="71"/>
                      <a:pt x="6" y="72"/>
                      <a:pt x="6" y="73"/>
                    </a:cubicBezTo>
                    <a:cubicBezTo>
                      <a:pt x="12" y="70"/>
                      <a:pt x="12" y="70"/>
                      <a:pt x="12" y="70"/>
                    </a:cubicBezTo>
                    <a:cubicBezTo>
                      <a:pt x="12" y="71"/>
                      <a:pt x="13" y="72"/>
                      <a:pt x="13" y="73"/>
                    </a:cubicBezTo>
                    <a:cubicBezTo>
                      <a:pt x="9" y="77"/>
                      <a:pt x="9" y="77"/>
                      <a:pt x="9" y="77"/>
                    </a:cubicBezTo>
                    <a:cubicBezTo>
                      <a:pt x="10" y="78"/>
                      <a:pt x="10" y="79"/>
                      <a:pt x="11" y="80"/>
                    </a:cubicBezTo>
                    <a:cubicBezTo>
                      <a:pt x="16" y="77"/>
                      <a:pt x="16" y="77"/>
                      <a:pt x="16" y="77"/>
                    </a:cubicBezTo>
                    <a:cubicBezTo>
                      <a:pt x="17" y="77"/>
                      <a:pt x="17" y="78"/>
                      <a:pt x="18" y="79"/>
                    </a:cubicBezTo>
                    <a:cubicBezTo>
                      <a:pt x="14" y="84"/>
                      <a:pt x="14" y="84"/>
                      <a:pt x="14" y="84"/>
                    </a:cubicBezTo>
                    <a:cubicBezTo>
                      <a:pt x="15" y="84"/>
                      <a:pt x="16" y="85"/>
                      <a:pt x="17" y="86"/>
                    </a:cubicBezTo>
                    <a:cubicBezTo>
                      <a:pt x="21" y="82"/>
                      <a:pt x="21" y="82"/>
                      <a:pt x="21" y="82"/>
                    </a:cubicBezTo>
                    <a:cubicBezTo>
                      <a:pt x="22" y="82"/>
                      <a:pt x="23" y="83"/>
                      <a:pt x="23" y="84"/>
                    </a:cubicBezTo>
                    <a:cubicBezTo>
                      <a:pt x="21" y="89"/>
                      <a:pt x="21" y="89"/>
                      <a:pt x="21" y="89"/>
                    </a:cubicBezTo>
                    <a:cubicBezTo>
                      <a:pt x="22" y="90"/>
                      <a:pt x="23" y="90"/>
                      <a:pt x="24" y="91"/>
                    </a:cubicBezTo>
                    <a:cubicBezTo>
                      <a:pt x="27" y="86"/>
                      <a:pt x="27" y="86"/>
                      <a:pt x="27" y="86"/>
                    </a:cubicBezTo>
                    <a:cubicBezTo>
                      <a:pt x="28" y="87"/>
                      <a:pt x="29" y="87"/>
                      <a:pt x="30" y="87"/>
                    </a:cubicBezTo>
                    <a:cubicBezTo>
                      <a:pt x="28" y="93"/>
                      <a:pt x="28" y="93"/>
                      <a:pt x="28" y="93"/>
                    </a:cubicBezTo>
                    <a:cubicBezTo>
                      <a:pt x="29" y="94"/>
                      <a:pt x="30" y="94"/>
                      <a:pt x="31" y="94"/>
                    </a:cubicBezTo>
                    <a:cubicBezTo>
                      <a:pt x="34" y="89"/>
                      <a:pt x="34" y="89"/>
                      <a:pt x="34" y="89"/>
                    </a:cubicBezTo>
                    <a:cubicBezTo>
                      <a:pt x="35" y="89"/>
                      <a:pt x="36" y="90"/>
                      <a:pt x="37" y="90"/>
                    </a:cubicBezTo>
                    <a:cubicBezTo>
                      <a:pt x="36" y="96"/>
                      <a:pt x="36" y="96"/>
                      <a:pt x="36" y="96"/>
                    </a:cubicBezTo>
                    <a:cubicBezTo>
                      <a:pt x="37" y="96"/>
                      <a:pt x="38" y="96"/>
                      <a:pt x="40" y="97"/>
                    </a:cubicBezTo>
                    <a:cubicBezTo>
                      <a:pt x="41" y="91"/>
                      <a:pt x="41" y="91"/>
                      <a:pt x="41" y="91"/>
                    </a:cubicBezTo>
                    <a:cubicBezTo>
                      <a:pt x="42" y="91"/>
                      <a:pt x="43" y="91"/>
                      <a:pt x="44" y="91"/>
                    </a:cubicBezTo>
                    <a:cubicBezTo>
                      <a:pt x="44" y="97"/>
                      <a:pt x="44" y="97"/>
                      <a:pt x="44" y="97"/>
                    </a:cubicBezTo>
                    <a:cubicBezTo>
                      <a:pt x="45" y="97"/>
                      <a:pt x="46" y="97"/>
                      <a:pt x="46" y="97"/>
                    </a:cubicBezTo>
                    <a:cubicBezTo>
                      <a:pt x="47" y="97"/>
                      <a:pt x="47" y="97"/>
                      <a:pt x="48" y="97"/>
                    </a:cubicBezTo>
                    <a:cubicBezTo>
                      <a:pt x="48" y="91"/>
                      <a:pt x="48" y="91"/>
                      <a:pt x="48" y="91"/>
                    </a:cubicBezTo>
                    <a:cubicBezTo>
                      <a:pt x="49" y="91"/>
                      <a:pt x="50" y="91"/>
                      <a:pt x="51" y="91"/>
                    </a:cubicBezTo>
                    <a:cubicBezTo>
                      <a:pt x="53" y="97"/>
                      <a:pt x="53" y="97"/>
                      <a:pt x="53" y="97"/>
                    </a:cubicBezTo>
                    <a:cubicBezTo>
                      <a:pt x="54" y="96"/>
                      <a:pt x="55" y="96"/>
                      <a:pt x="56" y="96"/>
                    </a:cubicBezTo>
                    <a:cubicBezTo>
                      <a:pt x="56" y="90"/>
                      <a:pt x="56" y="90"/>
                      <a:pt x="56" y="90"/>
                    </a:cubicBezTo>
                    <a:cubicBezTo>
                      <a:pt x="57" y="90"/>
                      <a:pt x="57" y="90"/>
                      <a:pt x="58" y="89"/>
                    </a:cubicBezTo>
                    <a:cubicBezTo>
                      <a:pt x="61" y="95"/>
                      <a:pt x="61" y="95"/>
                      <a:pt x="61" y="95"/>
                    </a:cubicBezTo>
                    <a:cubicBezTo>
                      <a:pt x="62" y="94"/>
                      <a:pt x="63" y="94"/>
                      <a:pt x="64" y="93"/>
                    </a:cubicBezTo>
                    <a:cubicBezTo>
                      <a:pt x="63" y="88"/>
                      <a:pt x="63" y="88"/>
                      <a:pt x="63" y="88"/>
                    </a:cubicBezTo>
                    <a:cubicBezTo>
                      <a:pt x="63" y="87"/>
                      <a:pt x="64" y="87"/>
                      <a:pt x="65" y="86"/>
                    </a:cubicBezTo>
                    <a:cubicBezTo>
                      <a:pt x="68" y="91"/>
                      <a:pt x="68" y="91"/>
                      <a:pt x="68" y="91"/>
                    </a:cubicBezTo>
                    <a:cubicBezTo>
                      <a:pt x="69" y="91"/>
                      <a:pt x="71" y="90"/>
                      <a:pt x="72" y="89"/>
                    </a:cubicBezTo>
                    <a:cubicBezTo>
                      <a:pt x="69" y="84"/>
                      <a:pt x="69" y="84"/>
                      <a:pt x="69" y="84"/>
                    </a:cubicBezTo>
                    <a:cubicBezTo>
                      <a:pt x="70" y="83"/>
                      <a:pt x="71" y="83"/>
                      <a:pt x="71" y="82"/>
                    </a:cubicBezTo>
                    <a:cubicBezTo>
                      <a:pt x="75" y="87"/>
                      <a:pt x="75" y="87"/>
                      <a:pt x="75" y="87"/>
                    </a:cubicBezTo>
                    <a:cubicBezTo>
                      <a:pt x="76" y="86"/>
                      <a:pt x="77" y="85"/>
                      <a:pt x="78" y="84"/>
                    </a:cubicBezTo>
                    <a:cubicBezTo>
                      <a:pt x="75" y="79"/>
                      <a:pt x="75" y="79"/>
                      <a:pt x="75" y="79"/>
                    </a:cubicBezTo>
                    <a:cubicBezTo>
                      <a:pt x="75" y="79"/>
                      <a:pt x="76" y="78"/>
                      <a:pt x="77" y="77"/>
                    </a:cubicBezTo>
                    <a:cubicBezTo>
                      <a:pt x="81" y="81"/>
                      <a:pt x="81" y="81"/>
                      <a:pt x="81" y="81"/>
                    </a:cubicBezTo>
                    <a:cubicBezTo>
                      <a:pt x="82" y="80"/>
                      <a:pt x="83" y="79"/>
                      <a:pt x="84" y="78"/>
                    </a:cubicBezTo>
                    <a:cubicBezTo>
                      <a:pt x="80" y="73"/>
                      <a:pt x="80" y="73"/>
                      <a:pt x="80" y="73"/>
                    </a:cubicBezTo>
                    <a:cubicBezTo>
                      <a:pt x="80" y="73"/>
                      <a:pt x="81" y="72"/>
                      <a:pt x="81" y="71"/>
                    </a:cubicBezTo>
                    <a:cubicBezTo>
                      <a:pt x="86" y="73"/>
                      <a:pt x="86" y="73"/>
                      <a:pt x="86" y="73"/>
                    </a:cubicBezTo>
                    <a:cubicBezTo>
                      <a:pt x="87" y="72"/>
                      <a:pt x="87" y="71"/>
                      <a:pt x="88" y="70"/>
                    </a:cubicBezTo>
                    <a:cubicBezTo>
                      <a:pt x="83" y="67"/>
                      <a:pt x="83" y="67"/>
                      <a:pt x="83" y="67"/>
                    </a:cubicBezTo>
                    <a:cubicBezTo>
                      <a:pt x="84" y="66"/>
                      <a:pt x="84" y="65"/>
                      <a:pt x="84" y="64"/>
                    </a:cubicBezTo>
                    <a:cubicBezTo>
                      <a:pt x="90" y="66"/>
                      <a:pt x="90" y="66"/>
                      <a:pt x="90" y="66"/>
                    </a:cubicBezTo>
                    <a:cubicBezTo>
                      <a:pt x="90" y="64"/>
                      <a:pt x="91" y="63"/>
                      <a:pt x="91" y="62"/>
                    </a:cubicBezTo>
                    <a:cubicBezTo>
                      <a:pt x="86" y="60"/>
                      <a:pt x="86" y="60"/>
                      <a:pt x="86" y="60"/>
                    </a:cubicBezTo>
                    <a:cubicBezTo>
                      <a:pt x="86" y="59"/>
                      <a:pt x="86" y="58"/>
                      <a:pt x="86" y="57"/>
                    </a:cubicBezTo>
                    <a:cubicBezTo>
                      <a:pt x="92" y="57"/>
                      <a:pt x="92" y="57"/>
                      <a:pt x="92" y="57"/>
                    </a:cubicBezTo>
                    <a:cubicBezTo>
                      <a:pt x="92" y="56"/>
                      <a:pt x="92" y="55"/>
                      <a:pt x="93" y="54"/>
                    </a:cubicBezTo>
                    <a:cubicBezTo>
                      <a:pt x="87" y="52"/>
                      <a:pt x="87" y="52"/>
                      <a:pt x="87" y="52"/>
                    </a:cubicBezTo>
                    <a:cubicBezTo>
                      <a:pt x="87" y="51"/>
                      <a:pt x="87" y="50"/>
                      <a:pt x="87" y="49"/>
                    </a:cubicBezTo>
                    <a:close/>
                  </a:path>
                </a:pathLst>
              </a:custGeom>
              <a:solidFill>
                <a:srgbClr val="3E3A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54" name="Freeform 44"/>
              <p:cNvSpPr/>
              <p:nvPr/>
            </p:nvSpPr>
            <p:spPr bwMode="auto">
              <a:xfrm>
                <a:off x="1268413" y="2446338"/>
                <a:ext cx="31750" cy="19050"/>
              </a:xfrm>
              <a:custGeom>
                <a:avLst/>
                <a:gdLst>
                  <a:gd name="T0" fmla="*/ 31 w 31"/>
                  <a:gd name="T1" fmla="*/ 18 h 18"/>
                  <a:gd name="T2" fmla="*/ 1 w 31"/>
                  <a:gd name="T3" fmla="*/ 18 h 18"/>
                  <a:gd name="T4" fmla="*/ 0 w 31"/>
                  <a:gd name="T5" fmla="*/ 15 h 18"/>
                  <a:gd name="T6" fmla="*/ 26 w 31"/>
                  <a:gd name="T7" fmla="*/ 0 h 18"/>
                  <a:gd name="T8" fmla="*/ 31 w 31"/>
                  <a:gd name="T9" fmla="*/ 18 h 18"/>
                </a:gdLst>
                <a:ahLst/>
                <a:cxnLst>
                  <a:cxn ang="0">
                    <a:pos x="T0" y="T1"/>
                  </a:cxn>
                  <a:cxn ang="0">
                    <a:pos x="T2" y="T3"/>
                  </a:cxn>
                  <a:cxn ang="0">
                    <a:pos x="T4" y="T5"/>
                  </a:cxn>
                  <a:cxn ang="0">
                    <a:pos x="T6" y="T7"/>
                  </a:cxn>
                  <a:cxn ang="0">
                    <a:pos x="T8" y="T9"/>
                  </a:cxn>
                </a:cxnLst>
                <a:rect l="0" t="0" r="r" b="b"/>
                <a:pathLst>
                  <a:path w="31" h="18">
                    <a:moveTo>
                      <a:pt x="31" y="18"/>
                    </a:moveTo>
                    <a:cubicBezTo>
                      <a:pt x="1" y="18"/>
                      <a:pt x="1" y="18"/>
                      <a:pt x="1" y="18"/>
                    </a:cubicBezTo>
                    <a:cubicBezTo>
                      <a:pt x="0" y="17"/>
                      <a:pt x="0" y="16"/>
                      <a:pt x="0" y="15"/>
                    </a:cubicBezTo>
                    <a:cubicBezTo>
                      <a:pt x="26" y="0"/>
                      <a:pt x="26" y="0"/>
                      <a:pt x="26" y="0"/>
                    </a:cubicBezTo>
                    <a:cubicBezTo>
                      <a:pt x="29" y="5"/>
                      <a:pt x="30" y="11"/>
                      <a:pt x="31" y="18"/>
                    </a:cubicBezTo>
                    <a:close/>
                  </a:path>
                </a:pathLst>
              </a:custGeom>
              <a:solidFill>
                <a:srgbClr val="DBDCD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55" name="Oval 45"/>
              <p:cNvSpPr>
                <a:spLocks noChangeArrowheads="1"/>
              </p:cNvSpPr>
              <p:nvPr/>
            </p:nvSpPr>
            <p:spPr bwMode="auto">
              <a:xfrm>
                <a:off x="1257300" y="2462213"/>
                <a:ext cx="7938" cy="7938"/>
              </a:xfrm>
              <a:prstGeom prst="ellipse">
                <a:avLst/>
              </a:prstGeom>
              <a:solidFill>
                <a:srgbClr val="DBDCD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56" name="Freeform 46"/>
              <p:cNvSpPr/>
              <p:nvPr/>
            </p:nvSpPr>
            <p:spPr bwMode="auto">
              <a:xfrm>
                <a:off x="1265238" y="2430463"/>
                <a:ext cx="28575" cy="31750"/>
              </a:xfrm>
              <a:custGeom>
                <a:avLst/>
                <a:gdLst>
                  <a:gd name="T0" fmla="*/ 28 w 28"/>
                  <a:gd name="T1" fmla="*/ 14 h 30"/>
                  <a:gd name="T2" fmla="*/ 2 w 28"/>
                  <a:gd name="T3" fmla="*/ 30 h 30"/>
                  <a:gd name="T4" fmla="*/ 0 w 28"/>
                  <a:gd name="T5" fmla="*/ 28 h 30"/>
                  <a:gd name="T6" fmla="*/ 15 w 28"/>
                  <a:gd name="T7" fmla="*/ 0 h 30"/>
                  <a:gd name="T8" fmla="*/ 28 w 28"/>
                  <a:gd name="T9" fmla="*/ 14 h 30"/>
                </a:gdLst>
                <a:ahLst/>
                <a:cxnLst>
                  <a:cxn ang="0">
                    <a:pos x="T0" y="T1"/>
                  </a:cxn>
                  <a:cxn ang="0">
                    <a:pos x="T2" y="T3"/>
                  </a:cxn>
                  <a:cxn ang="0">
                    <a:pos x="T4" y="T5"/>
                  </a:cxn>
                  <a:cxn ang="0">
                    <a:pos x="T6" y="T7"/>
                  </a:cxn>
                  <a:cxn ang="0">
                    <a:pos x="T8" y="T9"/>
                  </a:cxn>
                </a:cxnLst>
                <a:rect l="0" t="0" r="r" b="b"/>
                <a:pathLst>
                  <a:path w="28" h="30">
                    <a:moveTo>
                      <a:pt x="28" y="14"/>
                    </a:moveTo>
                    <a:cubicBezTo>
                      <a:pt x="2" y="30"/>
                      <a:pt x="2" y="30"/>
                      <a:pt x="2" y="30"/>
                    </a:cubicBezTo>
                    <a:cubicBezTo>
                      <a:pt x="2" y="29"/>
                      <a:pt x="1" y="28"/>
                      <a:pt x="0" y="28"/>
                    </a:cubicBezTo>
                    <a:cubicBezTo>
                      <a:pt x="15" y="0"/>
                      <a:pt x="15" y="0"/>
                      <a:pt x="15" y="0"/>
                    </a:cubicBezTo>
                    <a:cubicBezTo>
                      <a:pt x="21" y="4"/>
                      <a:pt x="25" y="8"/>
                      <a:pt x="28" y="14"/>
                    </a:cubicBezTo>
                    <a:close/>
                  </a:path>
                </a:pathLst>
              </a:custGeom>
              <a:solidFill>
                <a:srgbClr val="DBDCD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57" name="Freeform 47"/>
              <p:cNvSpPr/>
              <p:nvPr/>
            </p:nvSpPr>
            <p:spPr bwMode="auto">
              <a:xfrm>
                <a:off x="1262063" y="2425701"/>
                <a:ext cx="19050" cy="33338"/>
              </a:xfrm>
              <a:custGeom>
                <a:avLst/>
                <a:gdLst>
                  <a:gd name="T0" fmla="*/ 18 w 18"/>
                  <a:gd name="T1" fmla="*/ 5 h 32"/>
                  <a:gd name="T2" fmla="*/ 3 w 18"/>
                  <a:gd name="T3" fmla="*/ 32 h 32"/>
                  <a:gd name="T4" fmla="*/ 0 w 18"/>
                  <a:gd name="T5" fmla="*/ 31 h 32"/>
                  <a:gd name="T6" fmla="*/ 0 w 18"/>
                  <a:gd name="T7" fmla="*/ 0 h 32"/>
                  <a:gd name="T8" fmla="*/ 18 w 18"/>
                  <a:gd name="T9" fmla="*/ 5 h 32"/>
                </a:gdLst>
                <a:ahLst/>
                <a:cxnLst>
                  <a:cxn ang="0">
                    <a:pos x="T0" y="T1"/>
                  </a:cxn>
                  <a:cxn ang="0">
                    <a:pos x="T2" y="T3"/>
                  </a:cxn>
                  <a:cxn ang="0">
                    <a:pos x="T4" y="T5"/>
                  </a:cxn>
                  <a:cxn ang="0">
                    <a:pos x="T6" y="T7"/>
                  </a:cxn>
                  <a:cxn ang="0">
                    <a:pos x="T8" y="T9"/>
                  </a:cxn>
                </a:cxnLst>
                <a:rect l="0" t="0" r="r" b="b"/>
                <a:pathLst>
                  <a:path w="18" h="32">
                    <a:moveTo>
                      <a:pt x="18" y="5"/>
                    </a:moveTo>
                    <a:cubicBezTo>
                      <a:pt x="3" y="32"/>
                      <a:pt x="3" y="32"/>
                      <a:pt x="3" y="32"/>
                    </a:cubicBezTo>
                    <a:cubicBezTo>
                      <a:pt x="2" y="32"/>
                      <a:pt x="1" y="31"/>
                      <a:pt x="0" y="31"/>
                    </a:cubicBezTo>
                    <a:cubicBezTo>
                      <a:pt x="0" y="0"/>
                      <a:pt x="0" y="0"/>
                      <a:pt x="0" y="0"/>
                    </a:cubicBezTo>
                    <a:cubicBezTo>
                      <a:pt x="6" y="0"/>
                      <a:pt x="12" y="2"/>
                      <a:pt x="18" y="5"/>
                    </a:cubicBezTo>
                    <a:close/>
                  </a:path>
                </a:pathLst>
              </a:custGeom>
              <a:solidFill>
                <a:srgbClr val="DBDCD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58" name="Freeform 48"/>
              <p:cNvSpPr/>
              <p:nvPr/>
            </p:nvSpPr>
            <p:spPr bwMode="auto">
              <a:xfrm>
                <a:off x="1241425" y="2425701"/>
                <a:ext cx="19050" cy="33338"/>
              </a:xfrm>
              <a:custGeom>
                <a:avLst/>
                <a:gdLst>
                  <a:gd name="T0" fmla="*/ 18 w 18"/>
                  <a:gd name="T1" fmla="*/ 0 h 32"/>
                  <a:gd name="T2" fmla="*/ 18 w 18"/>
                  <a:gd name="T3" fmla="*/ 31 h 32"/>
                  <a:gd name="T4" fmla="*/ 15 w 18"/>
                  <a:gd name="T5" fmla="*/ 32 h 32"/>
                  <a:gd name="T6" fmla="*/ 0 w 18"/>
                  <a:gd name="T7" fmla="*/ 5 h 32"/>
                  <a:gd name="T8" fmla="*/ 18 w 18"/>
                  <a:gd name="T9" fmla="*/ 0 h 32"/>
                </a:gdLst>
                <a:ahLst/>
                <a:cxnLst>
                  <a:cxn ang="0">
                    <a:pos x="T0" y="T1"/>
                  </a:cxn>
                  <a:cxn ang="0">
                    <a:pos x="T2" y="T3"/>
                  </a:cxn>
                  <a:cxn ang="0">
                    <a:pos x="T4" y="T5"/>
                  </a:cxn>
                  <a:cxn ang="0">
                    <a:pos x="T6" y="T7"/>
                  </a:cxn>
                  <a:cxn ang="0">
                    <a:pos x="T8" y="T9"/>
                  </a:cxn>
                </a:cxnLst>
                <a:rect l="0" t="0" r="r" b="b"/>
                <a:pathLst>
                  <a:path w="18" h="32">
                    <a:moveTo>
                      <a:pt x="18" y="0"/>
                    </a:moveTo>
                    <a:cubicBezTo>
                      <a:pt x="18" y="31"/>
                      <a:pt x="18" y="31"/>
                      <a:pt x="18" y="31"/>
                    </a:cubicBezTo>
                    <a:cubicBezTo>
                      <a:pt x="17" y="31"/>
                      <a:pt x="16" y="32"/>
                      <a:pt x="15" y="32"/>
                    </a:cubicBezTo>
                    <a:cubicBezTo>
                      <a:pt x="0" y="5"/>
                      <a:pt x="0" y="5"/>
                      <a:pt x="0" y="5"/>
                    </a:cubicBezTo>
                    <a:cubicBezTo>
                      <a:pt x="6" y="2"/>
                      <a:pt x="12" y="0"/>
                      <a:pt x="18" y="0"/>
                    </a:cubicBezTo>
                    <a:close/>
                  </a:path>
                </a:pathLst>
              </a:custGeom>
              <a:solidFill>
                <a:srgbClr val="DBDCD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59" name="Freeform 49"/>
              <p:cNvSpPr/>
              <p:nvPr/>
            </p:nvSpPr>
            <p:spPr bwMode="auto">
              <a:xfrm>
                <a:off x="1227138" y="2430463"/>
                <a:ext cx="30163" cy="31750"/>
              </a:xfrm>
              <a:custGeom>
                <a:avLst/>
                <a:gdLst>
                  <a:gd name="T0" fmla="*/ 13 w 28"/>
                  <a:gd name="T1" fmla="*/ 0 h 30"/>
                  <a:gd name="T2" fmla="*/ 28 w 28"/>
                  <a:gd name="T3" fmla="*/ 28 h 30"/>
                  <a:gd name="T4" fmla="*/ 26 w 28"/>
                  <a:gd name="T5" fmla="*/ 30 h 30"/>
                  <a:gd name="T6" fmla="*/ 0 w 28"/>
                  <a:gd name="T7" fmla="*/ 14 h 30"/>
                  <a:gd name="T8" fmla="*/ 13 w 28"/>
                  <a:gd name="T9" fmla="*/ 0 h 30"/>
                </a:gdLst>
                <a:ahLst/>
                <a:cxnLst>
                  <a:cxn ang="0">
                    <a:pos x="T0" y="T1"/>
                  </a:cxn>
                  <a:cxn ang="0">
                    <a:pos x="T2" y="T3"/>
                  </a:cxn>
                  <a:cxn ang="0">
                    <a:pos x="T4" y="T5"/>
                  </a:cxn>
                  <a:cxn ang="0">
                    <a:pos x="T6" y="T7"/>
                  </a:cxn>
                  <a:cxn ang="0">
                    <a:pos x="T8" y="T9"/>
                  </a:cxn>
                </a:cxnLst>
                <a:rect l="0" t="0" r="r" b="b"/>
                <a:pathLst>
                  <a:path w="28" h="30">
                    <a:moveTo>
                      <a:pt x="13" y="0"/>
                    </a:moveTo>
                    <a:cubicBezTo>
                      <a:pt x="28" y="28"/>
                      <a:pt x="28" y="28"/>
                      <a:pt x="28" y="28"/>
                    </a:cubicBezTo>
                    <a:cubicBezTo>
                      <a:pt x="27" y="28"/>
                      <a:pt x="26" y="29"/>
                      <a:pt x="26" y="30"/>
                    </a:cubicBezTo>
                    <a:cubicBezTo>
                      <a:pt x="0" y="14"/>
                      <a:pt x="0" y="14"/>
                      <a:pt x="0" y="14"/>
                    </a:cubicBezTo>
                    <a:cubicBezTo>
                      <a:pt x="3" y="8"/>
                      <a:pt x="7" y="4"/>
                      <a:pt x="13" y="0"/>
                    </a:cubicBezTo>
                    <a:close/>
                  </a:path>
                </a:pathLst>
              </a:custGeom>
              <a:solidFill>
                <a:srgbClr val="DBDCD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60" name="Freeform 50"/>
              <p:cNvSpPr/>
              <p:nvPr/>
            </p:nvSpPr>
            <p:spPr bwMode="auto">
              <a:xfrm>
                <a:off x="1220788" y="2446338"/>
                <a:ext cx="33338" cy="19050"/>
              </a:xfrm>
              <a:custGeom>
                <a:avLst/>
                <a:gdLst>
                  <a:gd name="T0" fmla="*/ 5 w 31"/>
                  <a:gd name="T1" fmla="*/ 0 h 18"/>
                  <a:gd name="T2" fmla="*/ 31 w 31"/>
                  <a:gd name="T3" fmla="*/ 15 h 18"/>
                  <a:gd name="T4" fmla="*/ 30 w 31"/>
                  <a:gd name="T5" fmla="*/ 18 h 18"/>
                  <a:gd name="T6" fmla="*/ 0 w 31"/>
                  <a:gd name="T7" fmla="*/ 18 h 18"/>
                  <a:gd name="T8" fmla="*/ 5 w 31"/>
                  <a:gd name="T9" fmla="*/ 0 h 18"/>
                </a:gdLst>
                <a:ahLst/>
                <a:cxnLst>
                  <a:cxn ang="0">
                    <a:pos x="T0" y="T1"/>
                  </a:cxn>
                  <a:cxn ang="0">
                    <a:pos x="T2" y="T3"/>
                  </a:cxn>
                  <a:cxn ang="0">
                    <a:pos x="T4" y="T5"/>
                  </a:cxn>
                  <a:cxn ang="0">
                    <a:pos x="T6" y="T7"/>
                  </a:cxn>
                  <a:cxn ang="0">
                    <a:pos x="T8" y="T9"/>
                  </a:cxn>
                </a:cxnLst>
                <a:rect l="0" t="0" r="r" b="b"/>
                <a:pathLst>
                  <a:path w="31" h="18">
                    <a:moveTo>
                      <a:pt x="5" y="0"/>
                    </a:moveTo>
                    <a:cubicBezTo>
                      <a:pt x="31" y="15"/>
                      <a:pt x="31" y="15"/>
                      <a:pt x="31" y="15"/>
                    </a:cubicBezTo>
                    <a:cubicBezTo>
                      <a:pt x="31" y="16"/>
                      <a:pt x="31" y="17"/>
                      <a:pt x="30" y="18"/>
                    </a:cubicBezTo>
                    <a:cubicBezTo>
                      <a:pt x="0" y="18"/>
                      <a:pt x="0" y="18"/>
                      <a:pt x="0" y="18"/>
                    </a:cubicBezTo>
                    <a:cubicBezTo>
                      <a:pt x="1" y="11"/>
                      <a:pt x="2" y="5"/>
                      <a:pt x="5" y="0"/>
                    </a:cubicBezTo>
                    <a:close/>
                  </a:path>
                </a:pathLst>
              </a:custGeom>
              <a:solidFill>
                <a:srgbClr val="DBDCD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61" name="Freeform 51"/>
              <p:cNvSpPr/>
              <p:nvPr/>
            </p:nvSpPr>
            <p:spPr bwMode="auto">
              <a:xfrm>
                <a:off x="1220788" y="2466976"/>
                <a:ext cx="33338" cy="19050"/>
              </a:xfrm>
              <a:custGeom>
                <a:avLst/>
                <a:gdLst>
                  <a:gd name="T0" fmla="*/ 0 w 31"/>
                  <a:gd name="T1" fmla="*/ 0 h 19"/>
                  <a:gd name="T2" fmla="*/ 30 w 31"/>
                  <a:gd name="T3" fmla="*/ 0 h 19"/>
                  <a:gd name="T4" fmla="*/ 31 w 31"/>
                  <a:gd name="T5" fmla="*/ 3 h 19"/>
                  <a:gd name="T6" fmla="*/ 5 w 31"/>
                  <a:gd name="T7" fmla="*/ 19 h 19"/>
                  <a:gd name="T8" fmla="*/ 0 w 31"/>
                  <a:gd name="T9" fmla="*/ 0 h 19"/>
                </a:gdLst>
                <a:ahLst/>
                <a:cxnLst>
                  <a:cxn ang="0">
                    <a:pos x="T0" y="T1"/>
                  </a:cxn>
                  <a:cxn ang="0">
                    <a:pos x="T2" y="T3"/>
                  </a:cxn>
                  <a:cxn ang="0">
                    <a:pos x="T4" y="T5"/>
                  </a:cxn>
                  <a:cxn ang="0">
                    <a:pos x="T6" y="T7"/>
                  </a:cxn>
                  <a:cxn ang="0">
                    <a:pos x="T8" y="T9"/>
                  </a:cxn>
                </a:cxnLst>
                <a:rect l="0" t="0" r="r" b="b"/>
                <a:pathLst>
                  <a:path w="31" h="19">
                    <a:moveTo>
                      <a:pt x="0" y="0"/>
                    </a:moveTo>
                    <a:cubicBezTo>
                      <a:pt x="30" y="0"/>
                      <a:pt x="30" y="0"/>
                      <a:pt x="30" y="0"/>
                    </a:cubicBezTo>
                    <a:cubicBezTo>
                      <a:pt x="31" y="1"/>
                      <a:pt x="31" y="2"/>
                      <a:pt x="31" y="3"/>
                    </a:cubicBezTo>
                    <a:cubicBezTo>
                      <a:pt x="5" y="19"/>
                      <a:pt x="5" y="19"/>
                      <a:pt x="5" y="19"/>
                    </a:cubicBezTo>
                    <a:cubicBezTo>
                      <a:pt x="2" y="13"/>
                      <a:pt x="1" y="7"/>
                      <a:pt x="0" y="0"/>
                    </a:cubicBezTo>
                    <a:close/>
                  </a:path>
                </a:pathLst>
              </a:custGeom>
              <a:solidFill>
                <a:srgbClr val="DBDCD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62" name="Freeform 52"/>
              <p:cNvSpPr/>
              <p:nvPr/>
            </p:nvSpPr>
            <p:spPr bwMode="auto">
              <a:xfrm>
                <a:off x="1227138" y="2470151"/>
                <a:ext cx="30163" cy="31750"/>
              </a:xfrm>
              <a:custGeom>
                <a:avLst/>
                <a:gdLst>
                  <a:gd name="T0" fmla="*/ 0 w 28"/>
                  <a:gd name="T1" fmla="*/ 16 h 29"/>
                  <a:gd name="T2" fmla="*/ 26 w 28"/>
                  <a:gd name="T3" fmla="*/ 0 h 29"/>
                  <a:gd name="T4" fmla="*/ 28 w 28"/>
                  <a:gd name="T5" fmla="*/ 2 h 29"/>
                  <a:gd name="T6" fmla="*/ 13 w 28"/>
                  <a:gd name="T7" fmla="*/ 29 h 29"/>
                  <a:gd name="T8" fmla="*/ 0 w 28"/>
                  <a:gd name="T9" fmla="*/ 16 h 29"/>
                </a:gdLst>
                <a:ahLst/>
                <a:cxnLst>
                  <a:cxn ang="0">
                    <a:pos x="T0" y="T1"/>
                  </a:cxn>
                  <a:cxn ang="0">
                    <a:pos x="T2" y="T3"/>
                  </a:cxn>
                  <a:cxn ang="0">
                    <a:pos x="T4" y="T5"/>
                  </a:cxn>
                  <a:cxn ang="0">
                    <a:pos x="T6" y="T7"/>
                  </a:cxn>
                  <a:cxn ang="0">
                    <a:pos x="T8" y="T9"/>
                  </a:cxn>
                </a:cxnLst>
                <a:rect l="0" t="0" r="r" b="b"/>
                <a:pathLst>
                  <a:path w="28" h="29">
                    <a:moveTo>
                      <a:pt x="0" y="16"/>
                    </a:moveTo>
                    <a:cubicBezTo>
                      <a:pt x="26" y="0"/>
                      <a:pt x="26" y="0"/>
                      <a:pt x="26" y="0"/>
                    </a:cubicBezTo>
                    <a:cubicBezTo>
                      <a:pt x="26" y="1"/>
                      <a:pt x="27" y="1"/>
                      <a:pt x="28" y="2"/>
                    </a:cubicBezTo>
                    <a:cubicBezTo>
                      <a:pt x="13" y="29"/>
                      <a:pt x="13" y="29"/>
                      <a:pt x="13" y="29"/>
                    </a:cubicBezTo>
                    <a:cubicBezTo>
                      <a:pt x="7" y="26"/>
                      <a:pt x="3" y="21"/>
                      <a:pt x="0" y="16"/>
                    </a:cubicBezTo>
                    <a:close/>
                  </a:path>
                </a:pathLst>
              </a:custGeom>
              <a:solidFill>
                <a:srgbClr val="DBDCD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63" name="Freeform 53"/>
              <p:cNvSpPr/>
              <p:nvPr/>
            </p:nvSpPr>
            <p:spPr bwMode="auto">
              <a:xfrm>
                <a:off x="1241425" y="2473326"/>
                <a:ext cx="19050" cy="33338"/>
              </a:xfrm>
              <a:custGeom>
                <a:avLst/>
                <a:gdLst>
                  <a:gd name="T0" fmla="*/ 0 w 18"/>
                  <a:gd name="T1" fmla="*/ 27 h 32"/>
                  <a:gd name="T2" fmla="*/ 15 w 18"/>
                  <a:gd name="T3" fmla="*/ 0 h 32"/>
                  <a:gd name="T4" fmla="*/ 18 w 18"/>
                  <a:gd name="T5" fmla="*/ 1 h 32"/>
                  <a:gd name="T6" fmla="*/ 18 w 18"/>
                  <a:gd name="T7" fmla="*/ 32 h 32"/>
                  <a:gd name="T8" fmla="*/ 0 w 18"/>
                  <a:gd name="T9" fmla="*/ 27 h 32"/>
                </a:gdLst>
                <a:ahLst/>
                <a:cxnLst>
                  <a:cxn ang="0">
                    <a:pos x="T0" y="T1"/>
                  </a:cxn>
                  <a:cxn ang="0">
                    <a:pos x="T2" y="T3"/>
                  </a:cxn>
                  <a:cxn ang="0">
                    <a:pos x="T4" y="T5"/>
                  </a:cxn>
                  <a:cxn ang="0">
                    <a:pos x="T6" y="T7"/>
                  </a:cxn>
                  <a:cxn ang="0">
                    <a:pos x="T8" y="T9"/>
                  </a:cxn>
                </a:cxnLst>
                <a:rect l="0" t="0" r="r" b="b"/>
                <a:pathLst>
                  <a:path w="18" h="32">
                    <a:moveTo>
                      <a:pt x="0" y="27"/>
                    </a:moveTo>
                    <a:cubicBezTo>
                      <a:pt x="15" y="0"/>
                      <a:pt x="15" y="0"/>
                      <a:pt x="15" y="0"/>
                    </a:cubicBezTo>
                    <a:cubicBezTo>
                      <a:pt x="16" y="1"/>
                      <a:pt x="17" y="1"/>
                      <a:pt x="18" y="1"/>
                    </a:cubicBezTo>
                    <a:cubicBezTo>
                      <a:pt x="18" y="32"/>
                      <a:pt x="18" y="32"/>
                      <a:pt x="18" y="32"/>
                    </a:cubicBezTo>
                    <a:cubicBezTo>
                      <a:pt x="12" y="32"/>
                      <a:pt x="6" y="31"/>
                      <a:pt x="0" y="27"/>
                    </a:cubicBezTo>
                    <a:close/>
                  </a:path>
                </a:pathLst>
              </a:custGeom>
              <a:solidFill>
                <a:srgbClr val="DBDCD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64" name="Freeform 54"/>
              <p:cNvSpPr/>
              <p:nvPr/>
            </p:nvSpPr>
            <p:spPr bwMode="auto">
              <a:xfrm>
                <a:off x="1262063" y="2473326"/>
                <a:ext cx="19050" cy="33338"/>
              </a:xfrm>
              <a:custGeom>
                <a:avLst/>
                <a:gdLst>
                  <a:gd name="T0" fmla="*/ 0 w 18"/>
                  <a:gd name="T1" fmla="*/ 32 h 32"/>
                  <a:gd name="T2" fmla="*/ 0 w 18"/>
                  <a:gd name="T3" fmla="*/ 1 h 32"/>
                  <a:gd name="T4" fmla="*/ 3 w 18"/>
                  <a:gd name="T5" fmla="*/ 0 h 32"/>
                  <a:gd name="T6" fmla="*/ 18 w 18"/>
                  <a:gd name="T7" fmla="*/ 27 h 32"/>
                  <a:gd name="T8" fmla="*/ 0 w 18"/>
                  <a:gd name="T9" fmla="*/ 32 h 32"/>
                </a:gdLst>
                <a:ahLst/>
                <a:cxnLst>
                  <a:cxn ang="0">
                    <a:pos x="T0" y="T1"/>
                  </a:cxn>
                  <a:cxn ang="0">
                    <a:pos x="T2" y="T3"/>
                  </a:cxn>
                  <a:cxn ang="0">
                    <a:pos x="T4" y="T5"/>
                  </a:cxn>
                  <a:cxn ang="0">
                    <a:pos x="T6" y="T7"/>
                  </a:cxn>
                  <a:cxn ang="0">
                    <a:pos x="T8" y="T9"/>
                  </a:cxn>
                </a:cxnLst>
                <a:rect l="0" t="0" r="r" b="b"/>
                <a:pathLst>
                  <a:path w="18" h="32">
                    <a:moveTo>
                      <a:pt x="0" y="32"/>
                    </a:moveTo>
                    <a:cubicBezTo>
                      <a:pt x="0" y="1"/>
                      <a:pt x="0" y="1"/>
                      <a:pt x="0" y="1"/>
                    </a:cubicBezTo>
                    <a:cubicBezTo>
                      <a:pt x="1" y="1"/>
                      <a:pt x="2" y="1"/>
                      <a:pt x="3" y="0"/>
                    </a:cubicBezTo>
                    <a:cubicBezTo>
                      <a:pt x="18" y="27"/>
                      <a:pt x="18" y="27"/>
                      <a:pt x="18" y="27"/>
                    </a:cubicBezTo>
                    <a:cubicBezTo>
                      <a:pt x="12" y="31"/>
                      <a:pt x="6" y="32"/>
                      <a:pt x="0" y="32"/>
                    </a:cubicBezTo>
                    <a:close/>
                  </a:path>
                </a:pathLst>
              </a:custGeom>
              <a:solidFill>
                <a:srgbClr val="DBDCD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65" name="Freeform 55"/>
              <p:cNvSpPr/>
              <p:nvPr/>
            </p:nvSpPr>
            <p:spPr bwMode="auto">
              <a:xfrm>
                <a:off x="1265238" y="2470151"/>
                <a:ext cx="28575" cy="31750"/>
              </a:xfrm>
              <a:custGeom>
                <a:avLst/>
                <a:gdLst>
                  <a:gd name="T0" fmla="*/ 15 w 28"/>
                  <a:gd name="T1" fmla="*/ 29 h 29"/>
                  <a:gd name="T2" fmla="*/ 0 w 28"/>
                  <a:gd name="T3" fmla="*/ 2 h 29"/>
                  <a:gd name="T4" fmla="*/ 2 w 28"/>
                  <a:gd name="T5" fmla="*/ 0 h 29"/>
                  <a:gd name="T6" fmla="*/ 28 w 28"/>
                  <a:gd name="T7" fmla="*/ 16 h 29"/>
                  <a:gd name="T8" fmla="*/ 15 w 28"/>
                  <a:gd name="T9" fmla="*/ 29 h 29"/>
                </a:gdLst>
                <a:ahLst/>
                <a:cxnLst>
                  <a:cxn ang="0">
                    <a:pos x="T0" y="T1"/>
                  </a:cxn>
                  <a:cxn ang="0">
                    <a:pos x="T2" y="T3"/>
                  </a:cxn>
                  <a:cxn ang="0">
                    <a:pos x="T4" y="T5"/>
                  </a:cxn>
                  <a:cxn ang="0">
                    <a:pos x="T6" y="T7"/>
                  </a:cxn>
                  <a:cxn ang="0">
                    <a:pos x="T8" y="T9"/>
                  </a:cxn>
                </a:cxnLst>
                <a:rect l="0" t="0" r="r" b="b"/>
                <a:pathLst>
                  <a:path w="28" h="29">
                    <a:moveTo>
                      <a:pt x="15" y="29"/>
                    </a:moveTo>
                    <a:cubicBezTo>
                      <a:pt x="0" y="2"/>
                      <a:pt x="0" y="2"/>
                      <a:pt x="0" y="2"/>
                    </a:cubicBezTo>
                    <a:cubicBezTo>
                      <a:pt x="1" y="1"/>
                      <a:pt x="2" y="1"/>
                      <a:pt x="2" y="0"/>
                    </a:cubicBezTo>
                    <a:cubicBezTo>
                      <a:pt x="28" y="16"/>
                      <a:pt x="28" y="16"/>
                      <a:pt x="28" y="16"/>
                    </a:cubicBezTo>
                    <a:cubicBezTo>
                      <a:pt x="25" y="21"/>
                      <a:pt x="21" y="26"/>
                      <a:pt x="15" y="29"/>
                    </a:cubicBezTo>
                    <a:close/>
                  </a:path>
                </a:pathLst>
              </a:custGeom>
              <a:solidFill>
                <a:srgbClr val="DBDCD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66" name="Freeform 56"/>
              <p:cNvSpPr/>
              <p:nvPr/>
            </p:nvSpPr>
            <p:spPr bwMode="auto">
              <a:xfrm>
                <a:off x="1268413" y="2466976"/>
                <a:ext cx="31750" cy="19050"/>
              </a:xfrm>
              <a:custGeom>
                <a:avLst/>
                <a:gdLst>
                  <a:gd name="T0" fmla="*/ 26 w 31"/>
                  <a:gd name="T1" fmla="*/ 19 h 19"/>
                  <a:gd name="T2" fmla="*/ 0 w 31"/>
                  <a:gd name="T3" fmla="*/ 3 h 19"/>
                  <a:gd name="T4" fmla="*/ 1 w 31"/>
                  <a:gd name="T5" fmla="*/ 0 h 19"/>
                  <a:gd name="T6" fmla="*/ 31 w 31"/>
                  <a:gd name="T7" fmla="*/ 0 h 19"/>
                  <a:gd name="T8" fmla="*/ 26 w 31"/>
                  <a:gd name="T9" fmla="*/ 19 h 19"/>
                </a:gdLst>
                <a:ahLst/>
                <a:cxnLst>
                  <a:cxn ang="0">
                    <a:pos x="T0" y="T1"/>
                  </a:cxn>
                  <a:cxn ang="0">
                    <a:pos x="T2" y="T3"/>
                  </a:cxn>
                  <a:cxn ang="0">
                    <a:pos x="T4" y="T5"/>
                  </a:cxn>
                  <a:cxn ang="0">
                    <a:pos x="T6" y="T7"/>
                  </a:cxn>
                  <a:cxn ang="0">
                    <a:pos x="T8" y="T9"/>
                  </a:cxn>
                </a:cxnLst>
                <a:rect l="0" t="0" r="r" b="b"/>
                <a:pathLst>
                  <a:path w="31" h="19">
                    <a:moveTo>
                      <a:pt x="26" y="19"/>
                    </a:moveTo>
                    <a:cubicBezTo>
                      <a:pt x="0" y="3"/>
                      <a:pt x="0" y="3"/>
                      <a:pt x="0" y="3"/>
                    </a:cubicBezTo>
                    <a:cubicBezTo>
                      <a:pt x="0" y="2"/>
                      <a:pt x="0" y="1"/>
                      <a:pt x="1" y="0"/>
                    </a:cubicBezTo>
                    <a:cubicBezTo>
                      <a:pt x="31" y="0"/>
                      <a:pt x="31" y="0"/>
                      <a:pt x="31" y="0"/>
                    </a:cubicBezTo>
                    <a:cubicBezTo>
                      <a:pt x="30" y="7"/>
                      <a:pt x="29" y="13"/>
                      <a:pt x="26" y="19"/>
                    </a:cubicBezTo>
                    <a:close/>
                  </a:path>
                </a:pathLst>
              </a:custGeom>
              <a:solidFill>
                <a:srgbClr val="DBDCD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67" name="Freeform 57"/>
              <p:cNvSpPr>
                <a:spLocks noEditPoints="1"/>
              </p:cNvSpPr>
              <p:nvPr/>
            </p:nvSpPr>
            <p:spPr bwMode="auto">
              <a:xfrm>
                <a:off x="1100138" y="2582863"/>
                <a:ext cx="74613" cy="76200"/>
              </a:xfrm>
              <a:custGeom>
                <a:avLst/>
                <a:gdLst>
                  <a:gd name="T0" fmla="*/ 63 w 70"/>
                  <a:gd name="T1" fmla="*/ 24 h 72"/>
                  <a:gd name="T2" fmla="*/ 61 w 70"/>
                  <a:gd name="T3" fmla="*/ 19 h 72"/>
                  <a:gd name="T4" fmla="*/ 58 w 70"/>
                  <a:gd name="T5" fmla="*/ 15 h 72"/>
                  <a:gd name="T6" fmla="*/ 54 w 70"/>
                  <a:gd name="T7" fmla="*/ 11 h 72"/>
                  <a:gd name="T8" fmla="*/ 49 w 70"/>
                  <a:gd name="T9" fmla="*/ 8 h 72"/>
                  <a:gd name="T10" fmla="*/ 44 w 70"/>
                  <a:gd name="T11" fmla="*/ 5 h 72"/>
                  <a:gd name="T12" fmla="*/ 39 w 70"/>
                  <a:gd name="T13" fmla="*/ 4 h 72"/>
                  <a:gd name="T14" fmla="*/ 33 w 70"/>
                  <a:gd name="T15" fmla="*/ 4 h 72"/>
                  <a:gd name="T16" fmla="*/ 28 w 70"/>
                  <a:gd name="T17" fmla="*/ 5 h 72"/>
                  <a:gd name="T18" fmla="*/ 22 w 70"/>
                  <a:gd name="T19" fmla="*/ 2 h 72"/>
                  <a:gd name="T20" fmla="*/ 16 w 70"/>
                  <a:gd name="T21" fmla="*/ 5 h 72"/>
                  <a:gd name="T22" fmla="*/ 11 w 70"/>
                  <a:gd name="T23" fmla="*/ 9 h 72"/>
                  <a:gd name="T24" fmla="*/ 7 w 70"/>
                  <a:gd name="T25" fmla="*/ 14 h 72"/>
                  <a:gd name="T26" fmla="*/ 4 w 70"/>
                  <a:gd name="T27" fmla="*/ 20 h 72"/>
                  <a:gd name="T28" fmla="*/ 2 w 70"/>
                  <a:gd name="T29" fmla="*/ 26 h 72"/>
                  <a:gd name="T30" fmla="*/ 1 w 70"/>
                  <a:gd name="T31" fmla="*/ 32 h 72"/>
                  <a:gd name="T32" fmla="*/ 1 w 70"/>
                  <a:gd name="T33" fmla="*/ 39 h 72"/>
                  <a:gd name="T34" fmla="*/ 2 w 70"/>
                  <a:gd name="T35" fmla="*/ 45 h 72"/>
                  <a:gd name="T36" fmla="*/ 4 w 70"/>
                  <a:gd name="T37" fmla="*/ 51 h 72"/>
                  <a:gd name="T38" fmla="*/ 7 w 70"/>
                  <a:gd name="T39" fmla="*/ 57 h 72"/>
                  <a:gd name="T40" fmla="*/ 11 w 70"/>
                  <a:gd name="T41" fmla="*/ 62 h 72"/>
                  <a:gd name="T42" fmla="*/ 16 w 70"/>
                  <a:gd name="T43" fmla="*/ 66 h 72"/>
                  <a:gd name="T44" fmla="*/ 21 w 70"/>
                  <a:gd name="T45" fmla="*/ 69 h 72"/>
                  <a:gd name="T46" fmla="*/ 27 w 70"/>
                  <a:gd name="T47" fmla="*/ 71 h 72"/>
                  <a:gd name="T48" fmla="*/ 33 w 70"/>
                  <a:gd name="T49" fmla="*/ 72 h 72"/>
                  <a:gd name="T50" fmla="*/ 39 w 70"/>
                  <a:gd name="T51" fmla="*/ 72 h 72"/>
                  <a:gd name="T52" fmla="*/ 44 w 70"/>
                  <a:gd name="T53" fmla="*/ 71 h 72"/>
                  <a:gd name="T54" fmla="*/ 49 w 70"/>
                  <a:gd name="T55" fmla="*/ 69 h 72"/>
                  <a:gd name="T56" fmla="*/ 54 w 70"/>
                  <a:gd name="T57" fmla="*/ 66 h 72"/>
                  <a:gd name="T58" fmla="*/ 59 w 70"/>
                  <a:gd name="T59" fmla="*/ 62 h 72"/>
                  <a:gd name="T60" fmla="*/ 63 w 70"/>
                  <a:gd name="T61" fmla="*/ 57 h 72"/>
                  <a:gd name="T62" fmla="*/ 66 w 70"/>
                  <a:gd name="T63" fmla="*/ 51 h 72"/>
                  <a:gd name="T64" fmla="*/ 68 w 70"/>
                  <a:gd name="T65" fmla="*/ 45 h 72"/>
                  <a:gd name="T66" fmla="*/ 69 w 70"/>
                  <a:gd name="T67" fmla="*/ 39 h 72"/>
                  <a:gd name="T68" fmla="*/ 69 w 70"/>
                  <a:gd name="T69" fmla="*/ 32 h 72"/>
                  <a:gd name="T70" fmla="*/ 62 w 70"/>
                  <a:gd name="T71" fmla="*/ 28 h 72"/>
                  <a:gd name="T72" fmla="*/ 62 w 70"/>
                  <a:gd name="T73" fmla="*/ 28 h 72"/>
                  <a:gd name="T74" fmla="*/ 38 w 70"/>
                  <a:gd name="T75" fmla="*/ 35 h 72"/>
                  <a:gd name="T76" fmla="*/ 37 w 70"/>
                  <a:gd name="T77" fmla="*/ 31 h 72"/>
                  <a:gd name="T78" fmla="*/ 36 w 70"/>
                  <a:gd name="T79" fmla="*/ 30 h 72"/>
                  <a:gd name="T80" fmla="*/ 27 w 70"/>
                  <a:gd name="T81" fmla="*/ 8 h 72"/>
                  <a:gd name="T82" fmla="*/ 27 w 70"/>
                  <a:gd name="T83" fmla="*/ 8 h 72"/>
                  <a:gd name="T84" fmla="*/ 8 w 70"/>
                  <a:gd name="T85" fmla="*/ 28 h 72"/>
                  <a:gd name="T86" fmla="*/ 30 w 70"/>
                  <a:gd name="T87" fmla="*/ 37 h 72"/>
                  <a:gd name="T88" fmla="*/ 30 w 70"/>
                  <a:gd name="T89" fmla="*/ 38 h 72"/>
                  <a:gd name="T90" fmla="*/ 16 w 70"/>
                  <a:gd name="T91" fmla="*/ 57 h 72"/>
                  <a:gd name="T92" fmla="*/ 16 w 70"/>
                  <a:gd name="T93" fmla="*/ 57 h 72"/>
                  <a:gd name="T94" fmla="*/ 42 w 70"/>
                  <a:gd name="T95" fmla="*/ 64 h 72"/>
                  <a:gd name="T96" fmla="*/ 39 w 70"/>
                  <a:gd name="T97" fmla="*/ 40 h 72"/>
                  <a:gd name="T98" fmla="*/ 39 w 70"/>
                  <a:gd name="T99" fmla="*/ 39 h 72"/>
                  <a:gd name="T100" fmla="*/ 62 w 70"/>
                  <a:gd name="T101" fmla="*/ 43 h 72"/>
                  <a:gd name="T102" fmla="*/ 62 w 70"/>
                  <a:gd name="T103" fmla="*/ 43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0" h="72">
                    <a:moveTo>
                      <a:pt x="64" y="28"/>
                    </a:moveTo>
                    <a:cubicBezTo>
                      <a:pt x="68" y="26"/>
                      <a:pt x="68" y="26"/>
                      <a:pt x="68" y="26"/>
                    </a:cubicBezTo>
                    <a:cubicBezTo>
                      <a:pt x="68" y="25"/>
                      <a:pt x="68" y="24"/>
                      <a:pt x="68" y="23"/>
                    </a:cubicBezTo>
                    <a:cubicBezTo>
                      <a:pt x="63" y="24"/>
                      <a:pt x="63" y="24"/>
                      <a:pt x="63" y="24"/>
                    </a:cubicBezTo>
                    <a:cubicBezTo>
                      <a:pt x="63" y="24"/>
                      <a:pt x="63" y="23"/>
                      <a:pt x="63" y="22"/>
                    </a:cubicBezTo>
                    <a:cubicBezTo>
                      <a:pt x="66" y="20"/>
                      <a:pt x="66" y="20"/>
                      <a:pt x="66" y="20"/>
                    </a:cubicBezTo>
                    <a:cubicBezTo>
                      <a:pt x="66" y="19"/>
                      <a:pt x="65" y="18"/>
                      <a:pt x="65" y="17"/>
                    </a:cubicBezTo>
                    <a:cubicBezTo>
                      <a:pt x="61" y="19"/>
                      <a:pt x="61" y="19"/>
                      <a:pt x="61" y="19"/>
                    </a:cubicBezTo>
                    <a:cubicBezTo>
                      <a:pt x="61" y="19"/>
                      <a:pt x="60" y="18"/>
                      <a:pt x="60" y="17"/>
                    </a:cubicBezTo>
                    <a:cubicBezTo>
                      <a:pt x="63" y="14"/>
                      <a:pt x="63" y="14"/>
                      <a:pt x="63" y="14"/>
                    </a:cubicBezTo>
                    <a:cubicBezTo>
                      <a:pt x="62" y="14"/>
                      <a:pt x="62" y="13"/>
                      <a:pt x="61" y="12"/>
                    </a:cubicBezTo>
                    <a:cubicBezTo>
                      <a:pt x="58" y="15"/>
                      <a:pt x="58" y="15"/>
                      <a:pt x="58" y="15"/>
                    </a:cubicBezTo>
                    <a:cubicBezTo>
                      <a:pt x="57" y="14"/>
                      <a:pt x="57" y="14"/>
                      <a:pt x="56" y="13"/>
                    </a:cubicBezTo>
                    <a:cubicBezTo>
                      <a:pt x="59" y="9"/>
                      <a:pt x="59" y="9"/>
                      <a:pt x="59" y="9"/>
                    </a:cubicBezTo>
                    <a:cubicBezTo>
                      <a:pt x="58" y="9"/>
                      <a:pt x="57" y="8"/>
                      <a:pt x="57" y="8"/>
                    </a:cubicBezTo>
                    <a:cubicBezTo>
                      <a:pt x="54" y="11"/>
                      <a:pt x="54" y="11"/>
                      <a:pt x="54" y="11"/>
                    </a:cubicBezTo>
                    <a:cubicBezTo>
                      <a:pt x="53" y="10"/>
                      <a:pt x="53" y="10"/>
                      <a:pt x="52" y="10"/>
                    </a:cubicBezTo>
                    <a:cubicBezTo>
                      <a:pt x="54" y="5"/>
                      <a:pt x="54" y="5"/>
                      <a:pt x="54" y="5"/>
                    </a:cubicBezTo>
                    <a:cubicBezTo>
                      <a:pt x="53" y="5"/>
                      <a:pt x="52" y="4"/>
                      <a:pt x="52" y="4"/>
                    </a:cubicBezTo>
                    <a:cubicBezTo>
                      <a:pt x="49" y="8"/>
                      <a:pt x="49" y="8"/>
                      <a:pt x="49" y="8"/>
                    </a:cubicBezTo>
                    <a:cubicBezTo>
                      <a:pt x="49" y="7"/>
                      <a:pt x="48" y="7"/>
                      <a:pt x="47" y="7"/>
                    </a:cubicBezTo>
                    <a:cubicBezTo>
                      <a:pt x="48" y="2"/>
                      <a:pt x="48" y="2"/>
                      <a:pt x="48" y="2"/>
                    </a:cubicBezTo>
                    <a:cubicBezTo>
                      <a:pt x="48" y="2"/>
                      <a:pt x="47" y="2"/>
                      <a:pt x="46" y="1"/>
                    </a:cubicBezTo>
                    <a:cubicBezTo>
                      <a:pt x="44" y="5"/>
                      <a:pt x="44" y="5"/>
                      <a:pt x="44" y="5"/>
                    </a:cubicBezTo>
                    <a:cubicBezTo>
                      <a:pt x="43" y="5"/>
                      <a:pt x="43" y="5"/>
                      <a:pt x="42" y="5"/>
                    </a:cubicBezTo>
                    <a:cubicBezTo>
                      <a:pt x="43" y="0"/>
                      <a:pt x="43" y="0"/>
                      <a:pt x="43" y="0"/>
                    </a:cubicBezTo>
                    <a:cubicBezTo>
                      <a:pt x="42" y="0"/>
                      <a:pt x="41" y="0"/>
                      <a:pt x="40" y="0"/>
                    </a:cubicBezTo>
                    <a:cubicBezTo>
                      <a:pt x="39" y="4"/>
                      <a:pt x="39" y="4"/>
                      <a:pt x="39" y="4"/>
                    </a:cubicBezTo>
                    <a:cubicBezTo>
                      <a:pt x="38" y="4"/>
                      <a:pt x="37" y="4"/>
                      <a:pt x="37" y="4"/>
                    </a:cubicBezTo>
                    <a:cubicBezTo>
                      <a:pt x="36" y="0"/>
                      <a:pt x="36" y="0"/>
                      <a:pt x="36" y="0"/>
                    </a:cubicBezTo>
                    <a:cubicBezTo>
                      <a:pt x="36" y="0"/>
                      <a:pt x="35" y="0"/>
                      <a:pt x="34" y="0"/>
                    </a:cubicBezTo>
                    <a:cubicBezTo>
                      <a:pt x="33" y="4"/>
                      <a:pt x="33" y="4"/>
                      <a:pt x="33" y="4"/>
                    </a:cubicBezTo>
                    <a:cubicBezTo>
                      <a:pt x="33" y="4"/>
                      <a:pt x="32" y="4"/>
                      <a:pt x="31" y="4"/>
                    </a:cubicBezTo>
                    <a:cubicBezTo>
                      <a:pt x="30" y="0"/>
                      <a:pt x="30" y="0"/>
                      <a:pt x="30" y="0"/>
                    </a:cubicBezTo>
                    <a:cubicBezTo>
                      <a:pt x="29" y="0"/>
                      <a:pt x="29" y="0"/>
                      <a:pt x="28" y="0"/>
                    </a:cubicBezTo>
                    <a:cubicBezTo>
                      <a:pt x="28" y="5"/>
                      <a:pt x="28" y="5"/>
                      <a:pt x="28" y="5"/>
                    </a:cubicBezTo>
                    <a:cubicBezTo>
                      <a:pt x="28" y="5"/>
                      <a:pt x="27" y="5"/>
                      <a:pt x="27" y="5"/>
                    </a:cubicBezTo>
                    <a:cubicBezTo>
                      <a:pt x="27" y="5"/>
                      <a:pt x="26" y="5"/>
                      <a:pt x="26" y="5"/>
                    </a:cubicBezTo>
                    <a:cubicBezTo>
                      <a:pt x="24" y="1"/>
                      <a:pt x="24" y="1"/>
                      <a:pt x="24" y="1"/>
                    </a:cubicBezTo>
                    <a:cubicBezTo>
                      <a:pt x="23" y="2"/>
                      <a:pt x="23" y="2"/>
                      <a:pt x="22" y="2"/>
                    </a:cubicBezTo>
                    <a:cubicBezTo>
                      <a:pt x="23" y="7"/>
                      <a:pt x="23" y="7"/>
                      <a:pt x="23" y="7"/>
                    </a:cubicBezTo>
                    <a:cubicBezTo>
                      <a:pt x="22" y="7"/>
                      <a:pt x="22" y="7"/>
                      <a:pt x="21" y="8"/>
                    </a:cubicBezTo>
                    <a:cubicBezTo>
                      <a:pt x="19" y="4"/>
                      <a:pt x="19" y="4"/>
                      <a:pt x="19" y="4"/>
                    </a:cubicBezTo>
                    <a:cubicBezTo>
                      <a:pt x="18" y="4"/>
                      <a:pt x="17" y="5"/>
                      <a:pt x="16" y="5"/>
                    </a:cubicBezTo>
                    <a:cubicBezTo>
                      <a:pt x="18" y="9"/>
                      <a:pt x="18" y="9"/>
                      <a:pt x="18" y="9"/>
                    </a:cubicBezTo>
                    <a:cubicBezTo>
                      <a:pt x="18" y="10"/>
                      <a:pt x="17" y="10"/>
                      <a:pt x="17" y="11"/>
                    </a:cubicBezTo>
                    <a:cubicBezTo>
                      <a:pt x="13" y="8"/>
                      <a:pt x="13" y="8"/>
                      <a:pt x="13" y="8"/>
                    </a:cubicBezTo>
                    <a:cubicBezTo>
                      <a:pt x="13" y="8"/>
                      <a:pt x="12" y="9"/>
                      <a:pt x="11" y="9"/>
                    </a:cubicBezTo>
                    <a:cubicBezTo>
                      <a:pt x="14" y="13"/>
                      <a:pt x="14" y="13"/>
                      <a:pt x="14" y="13"/>
                    </a:cubicBezTo>
                    <a:cubicBezTo>
                      <a:pt x="13" y="13"/>
                      <a:pt x="13" y="14"/>
                      <a:pt x="13" y="14"/>
                    </a:cubicBezTo>
                    <a:cubicBezTo>
                      <a:pt x="9" y="12"/>
                      <a:pt x="9" y="12"/>
                      <a:pt x="9" y="12"/>
                    </a:cubicBezTo>
                    <a:cubicBezTo>
                      <a:pt x="8" y="13"/>
                      <a:pt x="8" y="13"/>
                      <a:pt x="7" y="14"/>
                    </a:cubicBezTo>
                    <a:cubicBezTo>
                      <a:pt x="10" y="17"/>
                      <a:pt x="10" y="17"/>
                      <a:pt x="10" y="17"/>
                    </a:cubicBezTo>
                    <a:cubicBezTo>
                      <a:pt x="10" y="18"/>
                      <a:pt x="10" y="18"/>
                      <a:pt x="9" y="19"/>
                    </a:cubicBezTo>
                    <a:cubicBezTo>
                      <a:pt x="5" y="17"/>
                      <a:pt x="5" y="17"/>
                      <a:pt x="5" y="17"/>
                    </a:cubicBezTo>
                    <a:cubicBezTo>
                      <a:pt x="5" y="18"/>
                      <a:pt x="4" y="19"/>
                      <a:pt x="4" y="20"/>
                    </a:cubicBezTo>
                    <a:cubicBezTo>
                      <a:pt x="8" y="22"/>
                      <a:pt x="8" y="22"/>
                      <a:pt x="8" y="22"/>
                    </a:cubicBezTo>
                    <a:cubicBezTo>
                      <a:pt x="7" y="23"/>
                      <a:pt x="7" y="23"/>
                      <a:pt x="7" y="24"/>
                    </a:cubicBezTo>
                    <a:cubicBezTo>
                      <a:pt x="3" y="23"/>
                      <a:pt x="3" y="23"/>
                      <a:pt x="3" y="23"/>
                    </a:cubicBezTo>
                    <a:cubicBezTo>
                      <a:pt x="2" y="24"/>
                      <a:pt x="2" y="25"/>
                      <a:pt x="2" y="26"/>
                    </a:cubicBezTo>
                    <a:cubicBezTo>
                      <a:pt x="6" y="28"/>
                      <a:pt x="6" y="28"/>
                      <a:pt x="6" y="28"/>
                    </a:cubicBezTo>
                    <a:cubicBezTo>
                      <a:pt x="6" y="28"/>
                      <a:pt x="5" y="29"/>
                      <a:pt x="5" y="30"/>
                    </a:cubicBezTo>
                    <a:cubicBezTo>
                      <a:pt x="1" y="29"/>
                      <a:pt x="1" y="29"/>
                      <a:pt x="1" y="29"/>
                    </a:cubicBezTo>
                    <a:cubicBezTo>
                      <a:pt x="1" y="30"/>
                      <a:pt x="1" y="31"/>
                      <a:pt x="1" y="32"/>
                    </a:cubicBezTo>
                    <a:cubicBezTo>
                      <a:pt x="5" y="33"/>
                      <a:pt x="5" y="33"/>
                      <a:pt x="5" y="33"/>
                    </a:cubicBezTo>
                    <a:cubicBezTo>
                      <a:pt x="5" y="34"/>
                      <a:pt x="5" y="34"/>
                      <a:pt x="5" y="35"/>
                    </a:cubicBezTo>
                    <a:cubicBezTo>
                      <a:pt x="0" y="36"/>
                      <a:pt x="0" y="36"/>
                      <a:pt x="0" y="36"/>
                    </a:cubicBezTo>
                    <a:cubicBezTo>
                      <a:pt x="0" y="37"/>
                      <a:pt x="0" y="38"/>
                      <a:pt x="1" y="39"/>
                    </a:cubicBezTo>
                    <a:cubicBezTo>
                      <a:pt x="5" y="39"/>
                      <a:pt x="5" y="39"/>
                      <a:pt x="5" y="39"/>
                    </a:cubicBezTo>
                    <a:cubicBezTo>
                      <a:pt x="5" y="39"/>
                      <a:pt x="5" y="40"/>
                      <a:pt x="5" y="41"/>
                    </a:cubicBezTo>
                    <a:cubicBezTo>
                      <a:pt x="1" y="42"/>
                      <a:pt x="1" y="42"/>
                      <a:pt x="1" y="42"/>
                    </a:cubicBezTo>
                    <a:cubicBezTo>
                      <a:pt x="1" y="43"/>
                      <a:pt x="1" y="44"/>
                      <a:pt x="2" y="45"/>
                    </a:cubicBezTo>
                    <a:cubicBezTo>
                      <a:pt x="6" y="44"/>
                      <a:pt x="6" y="44"/>
                      <a:pt x="6" y="44"/>
                    </a:cubicBezTo>
                    <a:cubicBezTo>
                      <a:pt x="6" y="45"/>
                      <a:pt x="6" y="46"/>
                      <a:pt x="6" y="46"/>
                    </a:cubicBezTo>
                    <a:cubicBezTo>
                      <a:pt x="3" y="48"/>
                      <a:pt x="3" y="48"/>
                      <a:pt x="3" y="48"/>
                    </a:cubicBezTo>
                    <a:cubicBezTo>
                      <a:pt x="3" y="49"/>
                      <a:pt x="3" y="50"/>
                      <a:pt x="4" y="51"/>
                    </a:cubicBezTo>
                    <a:cubicBezTo>
                      <a:pt x="8" y="50"/>
                      <a:pt x="8" y="50"/>
                      <a:pt x="8" y="50"/>
                    </a:cubicBezTo>
                    <a:cubicBezTo>
                      <a:pt x="8" y="50"/>
                      <a:pt x="8" y="51"/>
                      <a:pt x="9" y="52"/>
                    </a:cubicBezTo>
                    <a:cubicBezTo>
                      <a:pt x="5" y="54"/>
                      <a:pt x="5" y="54"/>
                      <a:pt x="5" y="54"/>
                    </a:cubicBezTo>
                    <a:cubicBezTo>
                      <a:pt x="6" y="55"/>
                      <a:pt x="6" y="56"/>
                      <a:pt x="7" y="57"/>
                    </a:cubicBezTo>
                    <a:cubicBezTo>
                      <a:pt x="11" y="55"/>
                      <a:pt x="11" y="55"/>
                      <a:pt x="11" y="55"/>
                    </a:cubicBezTo>
                    <a:cubicBezTo>
                      <a:pt x="11" y="55"/>
                      <a:pt x="11" y="56"/>
                      <a:pt x="12" y="56"/>
                    </a:cubicBezTo>
                    <a:cubicBezTo>
                      <a:pt x="9" y="60"/>
                      <a:pt x="9" y="60"/>
                      <a:pt x="9" y="60"/>
                    </a:cubicBezTo>
                    <a:cubicBezTo>
                      <a:pt x="10" y="60"/>
                      <a:pt x="10" y="61"/>
                      <a:pt x="11" y="62"/>
                    </a:cubicBezTo>
                    <a:cubicBezTo>
                      <a:pt x="14" y="59"/>
                      <a:pt x="14" y="59"/>
                      <a:pt x="14" y="59"/>
                    </a:cubicBezTo>
                    <a:cubicBezTo>
                      <a:pt x="15" y="59"/>
                      <a:pt x="15" y="60"/>
                      <a:pt x="16" y="60"/>
                    </a:cubicBezTo>
                    <a:cubicBezTo>
                      <a:pt x="13" y="64"/>
                      <a:pt x="13" y="64"/>
                      <a:pt x="13" y="64"/>
                    </a:cubicBezTo>
                    <a:cubicBezTo>
                      <a:pt x="14" y="65"/>
                      <a:pt x="15" y="65"/>
                      <a:pt x="16" y="66"/>
                    </a:cubicBezTo>
                    <a:cubicBezTo>
                      <a:pt x="18" y="62"/>
                      <a:pt x="18" y="62"/>
                      <a:pt x="18" y="62"/>
                    </a:cubicBezTo>
                    <a:cubicBezTo>
                      <a:pt x="19" y="63"/>
                      <a:pt x="20" y="63"/>
                      <a:pt x="20" y="63"/>
                    </a:cubicBezTo>
                    <a:cubicBezTo>
                      <a:pt x="19" y="68"/>
                      <a:pt x="19" y="68"/>
                      <a:pt x="19" y="68"/>
                    </a:cubicBezTo>
                    <a:cubicBezTo>
                      <a:pt x="19" y="68"/>
                      <a:pt x="20" y="68"/>
                      <a:pt x="21" y="69"/>
                    </a:cubicBezTo>
                    <a:cubicBezTo>
                      <a:pt x="23" y="65"/>
                      <a:pt x="23" y="65"/>
                      <a:pt x="23" y="65"/>
                    </a:cubicBezTo>
                    <a:cubicBezTo>
                      <a:pt x="24" y="65"/>
                      <a:pt x="25" y="66"/>
                      <a:pt x="25" y="66"/>
                    </a:cubicBezTo>
                    <a:cubicBezTo>
                      <a:pt x="24" y="70"/>
                      <a:pt x="24" y="70"/>
                      <a:pt x="24" y="70"/>
                    </a:cubicBezTo>
                    <a:cubicBezTo>
                      <a:pt x="25" y="70"/>
                      <a:pt x="26" y="71"/>
                      <a:pt x="27" y="71"/>
                    </a:cubicBezTo>
                    <a:cubicBezTo>
                      <a:pt x="28" y="67"/>
                      <a:pt x="28" y="67"/>
                      <a:pt x="28" y="67"/>
                    </a:cubicBezTo>
                    <a:cubicBezTo>
                      <a:pt x="29" y="67"/>
                      <a:pt x="30" y="67"/>
                      <a:pt x="30" y="67"/>
                    </a:cubicBezTo>
                    <a:cubicBezTo>
                      <a:pt x="30" y="72"/>
                      <a:pt x="30" y="72"/>
                      <a:pt x="30" y="72"/>
                    </a:cubicBezTo>
                    <a:cubicBezTo>
                      <a:pt x="31" y="72"/>
                      <a:pt x="32" y="72"/>
                      <a:pt x="33" y="72"/>
                    </a:cubicBezTo>
                    <a:cubicBezTo>
                      <a:pt x="34" y="67"/>
                      <a:pt x="34" y="67"/>
                      <a:pt x="34" y="67"/>
                    </a:cubicBezTo>
                    <a:cubicBezTo>
                      <a:pt x="35" y="67"/>
                      <a:pt x="35" y="67"/>
                      <a:pt x="36" y="67"/>
                    </a:cubicBezTo>
                    <a:cubicBezTo>
                      <a:pt x="37" y="72"/>
                      <a:pt x="37" y="72"/>
                      <a:pt x="37" y="72"/>
                    </a:cubicBezTo>
                    <a:cubicBezTo>
                      <a:pt x="38" y="72"/>
                      <a:pt x="38" y="72"/>
                      <a:pt x="39" y="72"/>
                    </a:cubicBezTo>
                    <a:cubicBezTo>
                      <a:pt x="39" y="67"/>
                      <a:pt x="39" y="67"/>
                      <a:pt x="39" y="67"/>
                    </a:cubicBezTo>
                    <a:cubicBezTo>
                      <a:pt x="40" y="67"/>
                      <a:pt x="41" y="67"/>
                      <a:pt x="41" y="67"/>
                    </a:cubicBezTo>
                    <a:cubicBezTo>
                      <a:pt x="43" y="71"/>
                      <a:pt x="43" y="71"/>
                      <a:pt x="43" y="71"/>
                    </a:cubicBezTo>
                    <a:cubicBezTo>
                      <a:pt x="43" y="71"/>
                      <a:pt x="44" y="71"/>
                      <a:pt x="44" y="71"/>
                    </a:cubicBezTo>
                    <a:cubicBezTo>
                      <a:pt x="45" y="70"/>
                      <a:pt x="45" y="70"/>
                      <a:pt x="45" y="70"/>
                    </a:cubicBezTo>
                    <a:cubicBezTo>
                      <a:pt x="45" y="66"/>
                      <a:pt x="45" y="66"/>
                      <a:pt x="45" y="66"/>
                    </a:cubicBezTo>
                    <a:cubicBezTo>
                      <a:pt x="45" y="66"/>
                      <a:pt x="46" y="65"/>
                      <a:pt x="47" y="65"/>
                    </a:cubicBezTo>
                    <a:cubicBezTo>
                      <a:pt x="49" y="69"/>
                      <a:pt x="49" y="69"/>
                      <a:pt x="49" y="69"/>
                    </a:cubicBezTo>
                    <a:cubicBezTo>
                      <a:pt x="50" y="69"/>
                      <a:pt x="50" y="68"/>
                      <a:pt x="51" y="68"/>
                    </a:cubicBezTo>
                    <a:cubicBezTo>
                      <a:pt x="50" y="64"/>
                      <a:pt x="50" y="64"/>
                      <a:pt x="50" y="64"/>
                    </a:cubicBezTo>
                    <a:cubicBezTo>
                      <a:pt x="50" y="63"/>
                      <a:pt x="51" y="63"/>
                      <a:pt x="51" y="62"/>
                    </a:cubicBezTo>
                    <a:cubicBezTo>
                      <a:pt x="54" y="66"/>
                      <a:pt x="54" y="66"/>
                      <a:pt x="54" y="66"/>
                    </a:cubicBezTo>
                    <a:cubicBezTo>
                      <a:pt x="55" y="65"/>
                      <a:pt x="56" y="65"/>
                      <a:pt x="56" y="64"/>
                    </a:cubicBezTo>
                    <a:cubicBezTo>
                      <a:pt x="54" y="60"/>
                      <a:pt x="54" y="60"/>
                      <a:pt x="54" y="60"/>
                    </a:cubicBezTo>
                    <a:cubicBezTo>
                      <a:pt x="55" y="60"/>
                      <a:pt x="55" y="59"/>
                      <a:pt x="56" y="59"/>
                    </a:cubicBezTo>
                    <a:cubicBezTo>
                      <a:pt x="59" y="62"/>
                      <a:pt x="59" y="62"/>
                      <a:pt x="59" y="62"/>
                    </a:cubicBezTo>
                    <a:cubicBezTo>
                      <a:pt x="60" y="61"/>
                      <a:pt x="60" y="60"/>
                      <a:pt x="61" y="60"/>
                    </a:cubicBezTo>
                    <a:cubicBezTo>
                      <a:pt x="58" y="56"/>
                      <a:pt x="58" y="56"/>
                      <a:pt x="58" y="56"/>
                    </a:cubicBezTo>
                    <a:cubicBezTo>
                      <a:pt x="59" y="56"/>
                      <a:pt x="59" y="55"/>
                      <a:pt x="59" y="55"/>
                    </a:cubicBezTo>
                    <a:cubicBezTo>
                      <a:pt x="63" y="57"/>
                      <a:pt x="63" y="57"/>
                      <a:pt x="63" y="57"/>
                    </a:cubicBezTo>
                    <a:cubicBezTo>
                      <a:pt x="64" y="56"/>
                      <a:pt x="64" y="55"/>
                      <a:pt x="65" y="55"/>
                    </a:cubicBezTo>
                    <a:cubicBezTo>
                      <a:pt x="61" y="52"/>
                      <a:pt x="61" y="52"/>
                      <a:pt x="61" y="52"/>
                    </a:cubicBezTo>
                    <a:cubicBezTo>
                      <a:pt x="62" y="51"/>
                      <a:pt x="62" y="51"/>
                      <a:pt x="62" y="50"/>
                    </a:cubicBezTo>
                    <a:cubicBezTo>
                      <a:pt x="66" y="51"/>
                      <a:pt x="66" y="51"/>
                      <a:pt x="66" y="51"/>
                    </a:cubicBezTo>
                    <a:cubicBezTo>
                      <a:pt x="67" y="50"/>
                      <a:pt x="67" y="50"/>
                      <a:pt x="67" y="49"/>
                    </a:cubicBezTo>
                    <a:cubicBezTo>
                      <a:pt x="64" y="47"/>
                      <a:pt x="64" y="47"/>
                      <a:pt x="64" y="47"/>
                    </a:cubicBezTo>
                    <a:cubicBezTo>
                      <a:pt x="64" y="46"/>
                      <a:pt x="64" y="45"/>
                      <a:pt x="64" y="45"/>
                    </a:cubicBezTo>
                    <a:cubicBezTo>
                      <a:pt x="68" y="45"/>
                      <a:pt x="68" y="45"/>
                      <a:pt x="68" y="45"/>
                    </a:cubicBezTo>
                    <a:cubicBezTo>
                      <a:pt x="69" y="44"/>
                      <a:pt x="69" y="43"/>
                      <a:pt x="69" y="42"/>
                    </a:cubicBezTo>
                    <a:cubicBezTo>
                      <a:pt x="65" y="41"/>
                      <a:pt x="65" y="41"/>
                      <a:pt x="65" y="41"/>
                    </a:cubicBezTo>
                    <a:cubicBezTo>
                      <a:pt x="65" y="40"/>
                      <a:pt x="65" y="40"/>
                      <a:pt x="65" y="39"/>
                    </a:cubicBezTo>
                    <a:cubicBezTo>
                      <a:pt x="69" y="39"/>
                      <a:pt x="69" y="39"/>
                      <a:pt x="69" y="39"/>
                    </a:cubicBezTo>
                    <a:cubicBezTo>
                      <a:pt x="70" y="38"/>
                      <a:pt x="70" y="37"/>
                      <a:pt x="70" y="36"/>
                    </a:cubicBezTo>
                    <a:cubicBezTo>
                      <a:pt x="65" y="35"/>
                      <a:pt x="65" y="35"/>
                      <a:pt x="65" y="35"/>
                    </a:cubicBezTo>
                    <a:cubicBezTo>
                      <a:pt x="65" y="35"/>
                      <a:pt x="65" y="34"/>
                      <a:pt x="65" y="33"/>
                    </a:cubicBezTo>
                    <a:cubicBezTo>
                      <a:pt x="69" y="32"/>
                      <a:pt x="69" y="32"/>
                      <a:pt x="69" y="32"/>
                    </a:cubicBezTo>
                    <a:cubicBezTo>
                      <a:pt x="69" y="31"/>
                      <a:pt x="69" y="30"/>
                      <a:pt x="69" y="30"/>
                    </a:cubicBezTo>
                    <a:cubicBezTo>
                      <a:pt x="65" y="30"/>
                      <a:pt x="65" y="30"/>
                      <a:pt x="65" y="30"/>
                    </a:cubicBezTo>
                    <a:cubicBezTo>
                      <a:pt x="65" y="29"/>
                      <a:pt x="65" y="28"/>
                      <a:pt x="64" y="28"/>
                    </a:cubicBezTo>
                    <a:close/>
                    <a:moveTo>
                      <a:pt x="62" y="28"/>
                    </a:moveTo>
                    <a:cubicBezTo>
                      <a:pt x="40" y="34"/>
                      <a:pt x="40" y="34"/>
                      <a:pt x="40" y="34"/>
                    </a:cubicBezTo>
                    <a:cubicBezTo>
                      <a:pt x="40" y="33"/>
                      <a:pt x="39" y="33"/>
                      <a:pt x="39" y="32"/>
                    </a:cubicBezTo>
                    <a:cubicBezTo>
                      <a:pt x="55" y="15"/>
                      <a:pt x="55" y="15"/>
                      <a:pt x="55" y="15"/>
                    </a:cubicBezTo>
                    <a:cubicBezTo>
                      <a:pt x="58" y="19"/>
                      <a:pt x="60" y="23"/>
                      <a:pt x="62" y="28"/>
                    </a:cubicBezTo>
                    <a:close/>
                    <a:moveTo>
                      <a:pt x="36" y="38"/>
                    </a:moveTo>
                    <a:cubicBezTo>
                      <a:pt x="34" y="39"/>
                      <a:pt x="33" y="38"/>
                      <a:pt x="33" y="36"/>
                    </a:cubicBezTo>
                    <a:cubicBezTo>
                      <a:pt x="32" y="35"/>
                      <a:pt x="33" y="34"/>
                      <a:pt x="34" y="33"/>
                    </a:cubicBezTo>
                    <a:cubicBezTo>
                      <a:pt x="36" y="33"/>
                      <a:pt x="37" y="34"/>
                      <a:pt x="38" y="35"/>
                    </a:cubicBezTo>
                    <a:cubicBezTo>
                      <a:pt x="38" y="36"/>
                      <a:pt x="37" y="38"/>
                      <a:pt x="36" y="38"/>
                    </a:cubicBezTo>
                    <a:close/>
                    <a:moveTo>
                      <a:pt x="54" y="15"/>
                    </a:moveTo>
                    <a:cubicBezTo>
                      <a:pt x="38" y="32"/>
                      <a:pt x="38" y="32"/>
                      <a:pt x="38" y="32"/>
                    </a:cubicBezTo>
                    <a:cubicBezTo>
                      <a:pt x="38" y="31"/>
                      <a:pt x="37" y="31"/>
                      <a:pt x="37" y="31"/>
                    </a:cubicBezTo>
                    <a:cubicBezTo>
                      <a:pt x="42" y="8"/>
                      <a:pt x="42" y="8"/>
                      <a:pt x="42" y="8"/>
                    </a:cubicBezTo>
                    <a:cubicBezTo>
                      <a:pt x="47" y="9"/>
                      <a:pt x="51" y="11"/>
                      <a:pt x="54" y="15"/>
                    </a:cubicBezTo>
                    <a:close/>
                    <a:moveTo>
                      <a:pt x="42" y="8"/>
                    </a:moveTo>
                    <a:cubicBezTo>
                      <a:pt x="36" y="30"/>
                      <a:pt x="36" y="30"/>
                      <a:pt x="36" y="30"/>
                    </a:cubicBezTo>
                    <a:cubicBezTo>
                      <a:pt x="35" y="30"/>
                      <a:pt x="35" y="30"/>
                      <a:pt x="34" y="30"/>
                    </a:cubicBezTo>
                    <a:cubicBezTo>
                      <a:pt x="28" y="8"/>
                      <a:pt x="28" y="8"/>
                      <a:pt x="28" y="8"/>
                    </a:cubicBezTo>
                    <a:cubicBezTo>
                      <a:pt x="33" y="7"/>
                      <a:pt x="37" y="7"/>
                      <a:pt x="42" y="8"/>
                    </a:cubicBezTo>
                    <a:close/>
                    <a:moveTo>
                      <a:pt x="27" y="8"/>
                    </a:moveTo>
                    <a:cubicBezTo>
                      <a:pt x="33" y="31"/>
                      <a:pt x="33" y="31"/>
                      <a:pt x="33" y="31"/>
                    </a:cubicBezTo>
                    <a:cubicBezTo>
                      <a:pt x="33" y="31"/>
                      <a:pt x="32" y="31"/>
                      <a:pt x="32" y="32"/>
                    </a:cubicBezTo>
                    <a:cubicBezTo>
                      <a:pt x="16" y="15"/>
                      <a:pt x="16" y="15"/>
                      <a:pt x="16" y="15"/>
                    </a:cubicBezTo>
                    <a:cubicBezTo>
                      <a:pt x="19" y="12"/>
                      <a:pt x="23" y="9"/>
                      <a:pt x="27" y="8"/>
                    </a:cubicBezTo>
                    <a:close/>
                    <a:moveTo>
                      <a:pt x="15" y="16"/>
                    </a:moveTo>
                    <a:cubicBezTo>
                      <a:pt x="31" y="32"/>
                      <a:pt x="31" y="32"/>
                      <a:pt x="31" y="32"/>
                    </a:cubicBezTo>
                    <a:cubicBezTo>
                      <a:pt x="31" y="33"/>
                      <a:pt x="30" y="33"/>
                      <a:pt x="30" y="34"/>
                    </a:cubicBezTo>
                    <a:cubicBezTo>
                      <a:pt x="8" y="28"/>
                      <a:pt x="8" y="28"/>
                      <a:pt x="8" y="28"/>
                    </a:cubicBezTo>
                    <a:cubicBezTo>
                      <a:pt x="10" y="24"/>
                      <a:pt x="12" y="19"/>
                      <a:pt x="15" y="16"/>
                    </a:cubicBezTo>
                    <a:close/>
                    <a:moveTo>
                      <a:pt x="8" y="29"/>
                    </a:moveTo>
                    <a:cubicBezTo>
                      <a:pt x="30" y="35"/>
                      <a:pt x="30" y="35"/>
                      <a:pt x="30" y="35"/>
                    </a:cubicBezTo>
                    <a:cubicBezTo>
                      <a:pt x="30" y="35"/>
                      <a:pt x="30" y="36"/>
                      <a:pt x="30" y="37"/>
                    </a:cubicBezTo>
                    <a:cubicBezTo>
                      <a:pt x="8" y="43"/>
                      <a:pt x="8" y="43"/>
                      <a:pt x="8" y="43"/>
                    </a:cubicBezTo>
                    <a:cubicBezTo>
                      <a:pt x="7" y="38"/>
                      <a:pt x="7" y="34"/>
                      <a:pt x="8" y="29"/>
                    </a:cubicBezTo>
                    <a:close/>
                    <a:moveTo>
                      <a:pt x="9" y="44"/>
                    </a:moveTo>
                    <a:cubicBezTo>
                      <a:pt x="30" y="38"/>
                      <a:pt x="30" y="38"/>
                      <a:pt x="30" y="38"/>
                    </a:cubicBezTo>
                    <a:cubicBezTo>
                      <a:pt x="30" y="38"/>
                      <a:pt x="31" y="39"/>
                      <a:pt x="31" y="39"/>
                    </a:cubicBezTo>
                    <a:cubicBezTo>
                      <a:pt x="15" y="56"/>
                      <a:pt x="15" y="56"/>
                      <a:pt x="15" y="56"/>
                    </a:cubicBezTo>
                    <a:cubicBezTo>
                      <a:pt x="12" y="53"/>
                      <a:pt x="10" y="49"/>
                      <a:pt x="9" y="44"/>
                    </a:cubicBezTo>
                    <a:close/>
                    <a:moveTo>
                      <a:pt x="16" y="57"/>
                    </a:moveTo>
                    <a:cubicBezTo>
                      <a:pt x="32" y="40"/>
                      <a:pt x="32" y="40"/>
                      <a:pt x="32" y="40"/>
                    </a:cubicBezTo>
                    <a:cubicBezTo>
                      <a:pt x="32" y="40"/>
                      <a:pt x="33" y="41"/>
                      <a:pt x="33" y="41"/>
                    </a:cubicBezTo>
                    <a:cubicBezTo>
                      <a:pt x="28" y="64"/>
                      <a:pt x="28" y="64"/>
                      <a:pt x="28" y="64"/>
                    </a:cubicBezTo>
                    <a:cubicBezTo>
                      <a:pt x="23" y="62"/>
                      <a:pt x="19" y="60"/>
                      <a:pt x="16" y="57"/>
                    </a:cubicBezTo>
                    <a:close/>
                    <a:moveTo>
                      <a:pt x="29" y="64"/>
                    </a:moveTo>
                    <a:cubicBezTo>
                      <a:pt x="34" y="41"/>
                      <a:pt x="34" y="41"/>
                      <a:pt x="34" y="41"/>
                    </a:cubicBezTo>
                    <a:cubicBezTo>
                      <a:pt x="35" y="41"/>
                      <a:pt x="35" y="41"/>
                      <a:pt x="36" y="41"/>
                    </a:cubicBezTo>
                    <a:cubicBezTo>
                      <a:pt x="42" y="64"/>
                      <a:pt x="42" y="64"/>
                      <a:pt x="42" y="64"/>
                    </a:cubicBezTo>
                    <a:cubicBezTo>
                      <a:pt x="38" y="65"/>
                      <a:pt x="33" y="65"/>
                      <a:pt x="29" y="64"/>
                    </a:cubicBezTo>
                    <a:close/>
                    <a:moveTo>
                      <a:pt x="43" y="64"/>
                    </a:moveTo>
                    <a:cubicBezTo>
                      <a:pt x="37" y="41"/>
                      <a:pt x="37" y="41"/>
                      <a:pt x="37" y="41"/>
                    </a:cubicBezTo>
                    <a:cubicBezTo>
                      <a:pt x="37" y="41"/>
                      <a:pt x="38" y="40"/>
                      <a:pt x="39" y="40"/>
                    </a:cubicBezTo>
                    <a:cubicBezTo>
                      <a:pt x="55" y="56"/>
                      <a:pt x="55" y="56"/>
                      <a:pt x="55" y="56"/>
                    </a:cubicBezTo>
                    <a:cubicBezTo>
                      <a:pt x="51" y="60"/>
                      <a:pt x="47" y="62"/>
                      <a:pt x="43" y="64"/>
                    </a:cubicBezTo>
                    <a:close/>
                    <a:moveTo>
                      <a:pt x="55" y="56"/>
                    </a:moveTo>
                    <a:cubicBezTo>
                      <a:pt x="39" y="39"/>
                      <a:pt x="39" y="39"/>
                      <a:pt x="39" y="39"/>
                    </a:cubicBezTo>
                    <a:cubicBezTo>
                      <a:pt x="39" y="39"/>
                      <a:pt x="40" y="38"/>
                      <a:pt x="40" y="38"/>
                    </a:cubicBezTo>
                    <a:cubicBezTo>
                      <a:pt x="62" y="43"/>
                      <a:pt x="62" y="43"/>
                      <a:pt x="62" y="43"/>
                    </a:cubicBezTo>
                    <a:cubicBezTo>
                      <a:pt x="61" y="48"/>
                      <a:pt x="58" y="52"/>
                      <a:pt x="55" y="56"/>
                    </a:cubicBezTo>
                    <a:close/>
                    <a:moveTo>
                      <a:pt x="62" y="43"/>
                    </a:moveTo>
                    <a:cubicBezTo>
                      <a:pt x="40" y="37"/>
                      <a:pt x="40" y="37"/>
                      <a:pt x="40" y="37"/>
                    </a:cubicBezTo>
                    <a:cubicBezTo>
                      <a:pt x="40" y="36"/>
                      <a:pt x="40" y="35"/>
                      <a:pt x="40" y="35"/>
                    </a:cubicBezTo>
                    <a:cubicBezTo>
                      <a:pt x="62" y="28"/>
                      <a:pt x="62" y="28"/>
                      <a:pt x="62" y="28"/>
                    </a:cubicBezTo>
                    <a:cubicBezTo>
                      <a:pt x="63" y="33"/>
                      <a:pt x="63" y="38"/>
                      <a:pt x="62" y="43"/>
                    </a:cubicBezTo>
                    <a:close/>
                  </a:path>
                </a:pathLst>
              </a:custGeom>
              <a:solidFill>
                <a:srgbClr val="3E3A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68" name="Freeform 58"/>
              <p:cNvSpPr>
                <a:spLocks noEditPoints="1"/>
              </p:cNvSpPr>
              <p:nvPr/>
            </p:nvSpPr>
            <p:spPr bwMode="auto">
              <a:xfrm>
                <a:off x="1030288" y="2438401"/>
                <a:ext cx="90488" cy="95250"/>
              </a:xfrm>
              <a:custGeom>
                <a:avLst/>
                <a:gdLst>
                  <a:gd name="T0" fmla="*/ 85 w 85"/>
                  <a:gd name="T1" fmla="*/ 48 h 89"/>
                  <a:gd name="T2" fmla="*/ 85 w 85"/>
                  <a:gd name="T3" fmla="*/ 41 h 89"/>
                  <a:gd name="T4" fmla="*/ 75 w 85"/>
                  <a:gd name="T5" fmla="*/ 37 h 89"/>
                  <a:gd name="T6" fmla="*/ 74 w 85"/>
                  <a:gd name="T7" fmla="*/ 33 h 89"/>
                  <a:gd name="T8" fmla="*/ 81 w 85"/>
                  <a:gd name="T9" fmla="*/ 25 h 89"/>
                  <a:gd name="T10" fmla="*/ 78 w 85"/>
                  <a:gd name="T11" fmla="*/ 19 h 89"/>
                  <a:gd name="T12" fmla="*/ 68 w 85"/>
                  <a:gd name="T13" fmla="*/ 21 h 89"/>
                  <a:gd name="T14" fmla="*/ 68 w 85"/>
                  <a:gd name="T15" fmla="*/ 21 h 89"/>
                  <a:gd name="T16" fmla="*/ 65 w 85"/>
                  <a:gd name="T17" fmla="*/ 18 h 89"/>
                  <a:gd name="T18" fmla="*/ 65 w 85"/>
                  <a:gd name="T19" fmla="*/ 18 h 89"/>
                  <a:gd name="T20" fmla="*/ 67 w 85"/>
                  <a:gd name="T21" fmla="*/ 7 h 89"/>
                  <a:gd name="T22" fmla="*/ 61 w 85"/>
                  <a:gd name="T23" fmla="*/ 4 h 89"/>
                  <a:gd name="T24" fmla="*/ 53 w 85"/>
                  <a:gd name="T25" fmla="*/ 11 h 89"/>
                  <a:gd name="T26" fmla="*/ 53 w 85"/>
                  <a:gd name="T27" fmla="*/ 11 h 89"/>
                  <a:gd name="T28" fmla="*/ 49 w 85"/>
                  <a:gd name="T29" fmla="*/ 10 h 89"/>
                  <a:gd name="T30" fmla="*/ 49 w 85"/>
                  <a:gd name="T31" fmla="*/ 10 h 89"/>
                  <a:gd name="T32" fmla="*/ 46 w 85"/>
                  <a:gd name="T33" fmla="*/ 0 h 89"/>
                  <a:gd name="T34" fmla="*/ 39 w 85"/>
                  <a:gd name="T35" fmla="*/ 0 h 89"/>
                  <a:gd name="T36" fmla="*/ 36 w 85"/>
                  <a:gd name="T37" fmla="*/ 10 h 89"/>
                  <a:gd name="T38" fmla="*/ 36 w 85"/>
                  <a:gd name="T39" fmla="*/ 10 h 89"/>
                  <a:gd name="T40" fmla="*/ 32 w 85"/>
                  <a:gd name="T41" fmla="*/ 11 h 89"/>
                  <a:gd name="T42" fmla="*/ 32 w 85"/>
                  <a:gd name="T43" fmla="*/ 11 h 89"/>
                  <a:gd name="T44" fmla="*/ 24 w 85"/>
                  <a:gd name="T45" fmla="*/ 4 h 89"/>
                  <a:gd name="T46" fmla="*/ 18 w 85"/>
                  <a:gd name="T47" fmla="*/ 7 h 89"/>
                  <a:gd name="T48" fmla="*/ 20 w 85"/>
                  <a:gd name="T49" fmla="*/ 18 h 89"/>
                  <a:gd name="T50" fmla="*/ 20 w 85"/>
                  <a:gd name="T51" fmla="*/ 18 h 89"/>
                  <a:gd name="T52" fmla="*/ 17 w 85"/>
                  <a:gd name="T53" fmla="*/ 21 h 89"/>
                  <a:gd name="T54" fmla="*/ 17 w 85"/>
                  <a:gd name="T55" fmla="*/ 21 h 89"/>
                  <a:gd name="T56" fmla="*/ 7 w 85"/>
                  <a:gd name="T57" fmla="*/ 19 h 89"/>
                  <a:gd name="T58" fmla="*/ 4 w 85"/>
                  <a:gd name="T59" fmla="*/ 25 h 89"/>
                  <a:gd name="T60" fmla="*/ 10 w 85"/>
                  <a:gd name="T61" fmla="*/ 33 h 89"/>
                  <a:gd name="T62" fmla="*/ 9 w 85"/>
                  <a:gd name="T63" fmla="*/ 37 h 89"/>
                  <a:gd name="T64" fmla="*/ 0 w 85"/>
                  <a:gd name="T65" fmla="*/ 41 h 89"/>
                  <a:gd name="T66" fmla="*/ 0 w 85"/>
                  <a:gd name="T67" fmla="*/ 48 h 89"/>
                  <a:gd name="T68" fmla="*/ 9 w 85"/>
                  <a:gd name="T69" fmla="*/ 51 h 89"/>
                  <a:gd name="T70" fmla="*/ 10 w 85"/>
                  <a:gd name="T71" fmla="*/ 55 h 89"/>
                  <a:gd name="T72" fmla="*/ 4 w 85"/>
                  <a:gd name="T73" fmla="*/ 63 h 89"/>
                  <a:gd name="T74" fmla="*/ 7 w 85"/>
                  <a:gd name="T75" fmla="*/ 69 h 89"/>
                  <a:gd name="T76" fmla="*/ 17 w 85"/>
                  <a:gd name="T77" fmla="*/ 67 h 89"/>
                  <a:gd name="T78" fmla="*/ 20 w 85"/>
                  <a:gd name="T79" fmla="*/ 71 h 89"/>
                  <a:gd name="T80" fmla="*/ 18 w 85"/>
                  <a:gd name="T81" fmla="*/ 81 h 89"/>
                  <a:gd name="T82" fmla="*/ 24 w 85"/>
                  <a:gd name="T83" fmla="*/ 84 h 89"/>
                  <a:gd name="T84" fmla="*/ 32 w 85"/>
                  <a:gd name="T85" fmla="*/ 78 h 89"/>
                  <a:gd name="T86" fmla="*/ 36 w 85"/>
                  <a:gd name="T87" fmla="*/ 79 h 89"/>
                  <a:gd name="T88" fmla="*/ 39 w 85"/>
                  <a:gd name="T89" fmla="*/ 89 h 89"/>
                  <a:gd name="T90" fmla="*/ 46 w 85"/>
                  <a:gd name="T91" fmla="*/ 89 h 89"/>
                  <a:gd name="T92" fmla="*/ 49 w 85"/>
                  <a:gd name="T93" fmla="*/ 79 h 89"/>
                  <a:gd name="T94" fmla="*/ 53 w 85"/>
                  <a:gd name="T95" fmla="*/ 78 h 89"/>
                  <a:gd name="T96" fmla="*/ 61 w 85"/>
                  <a:gd name="T97" fmla="*/ 84 h 89"/>
                  <a:gd name="T98" fmla="*/ 67 w 85"/>
                  <a:gd name="T99" fmla="*/ 81 h 89"/>
                  <a:gd name="T100" fmla="*/ 65 w 85"/>
                  <a:gd name="T101" fmla="*/ 71 h 89"/>
                  <a:gd name="T102" fmla="*/ 68 w 85"/>
                  <a:gd name="T103" fmla="*/ 67 h 89"/>
                  <a:gd name="T104" fmla="*/ 78 w 85"/>
                  <a:gd name="T105" fmla="*/ 69 h 89"/>
                  <a:gd name="T106" fmla="*/ 81 w 85"/>
                  <a:gd name="T107" fmla="*/ 63 h 89"/>
                  <a:gd name="T108" fmla="*/ 74 w 85"/>
                  <a:gd name="T109" fmla="*/ 55 h 89"/>
                  <a:gd name="T110" fmla="*/ 75 w 85"/>
                  <a:gd name="T111" fmla="*/ 51 h 89"/>
                  <a:gd name="T112" fmla="*/ 85 w 85"/>
                  <a:gd name="T113" fmla="*/ 48 h 89"/>
                  <a:gd name="T114" fmla="*/ 42 w 85"/>
                  <a:gd name="T115" fmla="*/ 62 h 89"/>
                  <a:gd name="T116" fmla="*/ 25 w 85"/>
                  <a:gd name="T117" fmla="*/ 44 h 89"/>
                  <a:gd name="T118" fmla="*/ 42 w 85"/>
                  <a:gd name="T119" fmla="*/ 27 h 89"/>
                  <a:gd name="T120" fmla="*/ 59 w 85"/>
                  <a:gd name="T121" fmla="*/ 44 h 89"/>
                  <a:gd name="T122" fmla="*/ 42 w 85"/>
                  <a:gd name="T123" fmla="*/ 62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5" h="89">
                    <a:moveTo>
                      <a:pt x="85" y="48"/>
                    </a:moveTo>
                    <a:cubicBezTo>
                      <a:pt x="85" y="41"/>
                      <a:pt x="85" y="41"/>
                      <a:pt x="85" y="41"/>
                    </a:cubicBezTo>
                    <a:cubicBezTo>
                      <a:pt x="75" y="37"/>
                      <a:pt x="75" y="37"/>
                      <a:pt x="75" y="37"/>
                    </a:cubicBezTo>
                    <a:cubicBezTo>
                      <a:pt x="75" y="36"/>
                      <a:pt x="75" y="34"/>
                      <a:pt x="74" y="33"/>
                    </a:cubicBezTo>
                    <a:cubicBezTo>
                      <a:pt x="81" y="25"/>
                      <a:pt x="81" y="25"/>
                      <a:pt x="81" y="25"/>
                    </a:cubicBezTo>
                    <a:cubicBezTo>
                      <a:pt x="78" y="19"/>
                      <a:pt x="78" y="19"/>
                      <a:pt x="78" y="19"/>
                    </a:cubicBezTo>
                    <a:cubicBezTo>
                      <a:pt x="68" y="21"/>
                      <a:pt x="68" y="21"/>
                      <a:pt x="68" y="21"/>
                    </a:cubicBezTo>
                    <a:cubicBezTo>
                      <a:pt x="68" y="21"/>
                      <a:pt x="68" y="21"/>
                      <a:pt x="68" y="21"/>
                    </a:cubicBezTo>
                    <a:cubicBezTo>
                      <a:pt x="67" y="20"/>
                      <a:pt x="66" y="19"/>
                      <a:pt x="65" y="18"/>
                    </a:cubicBezTo>
                    <a:cubicBezTo>
                      <a:pt x="65" y="18"/>
                      <a:pt x="65" y="18"/>
                      <a:pt x="65" y="18"/>
                    </a:cubicBezTo>
                    <a:cubicBezTo>
                      <a:pt x="67" y="7"/>
                      <a:pt x="67" y="7"/>
                      <a:pt x="67" y="7"/>
                    </a:cubicBezTo>
                    <a:cubicBezTo>
                      <a:pt x="61" y="4"/>
                      <a:pt x="61" y="4"/>
                      <a:pt x="61" y="4"/>
                    </a:cubicBezTo>
                    <a:cubicBezTo>
                      <a:pt x="53" y="11"/>
                      <a:pt x="53" y="11"/>
                      <a:pt x="53" y="11"/>
                    </a:cubicBezTo>
                    <a:cubicBezTo>
                      <a:pt x="53" y="11"/>
                      <a:pt x="53" y="11"/>
                      <a:pt x="53" y="11"/>
                    </a:cubicBezTo>
                    <a:cubicBezTo>
                      <a:pt x="52" y="10"/>
                      <a:pt x="50" y="10"/>
                      <a:pt x="49" y="10"/>
                    </a:cubicBezTo>
                    <a:cubicBezTo>
                      <a:pt x="49" y="10"/>
                      <a:pt x="49" y="10"/>
                      <a:pt x="49" y="10"/>
                    </a:cubicBezTo>
                    <a:cubicBezTo>
                      <a:pt x="46" y="0"/>
                      <a:pt x="46" y="0"/>
                      <a:pt x="46" y="0"/>
                    </a:cubicBezTo>
                    <a:cubicBezTo>
                      <a:pt x="39" y="0"/>
                      <a:pt x="39" y="0"/>
                      <a:pt x="39" y="0"/>
                    </a:cubicBezTo>
                    <a:cubicBezTo>
                      <a:pt x="36" y="10"/>
                      <a:pt x="36" y="10"/>
                      <a:pt x="36" y="10"/>
                    </a:cubicBezTo>
                    <a:cubicBezTo>
                      <a:pt x="36" y="10"/>
                      <a:pt x="36" y="10"/>
                      <a:pt x="36" y="10"/>
                    </a:cubicBezTo>
                    <a:cubicBezTo>
                      <a:pt x="34" y="10"/>
                      <a:pt x="33" y="10"/>
                      <a:pt x="32" y="11"/>
                    </a:cubicBezTo>
                    <a:cubicBezTo>
                      <a:pt x="32" y="11"/>
                      <a:pt x="32" y="11"/>
                      <a:pt x="32" y="11"/>
                    </a:cubicBezTo>
                    <a:cubicBezTo>
                      <a:pt x="24" y="4"/>
                      <a:pt x="24" y="4"/>
                      <a:pt x="24" y="4"/>
                    </a:cubicBezTo>
                    <a:cubicBezTo>
                      <a:pt x="18" y="7"/>
                      <a:pt x="18" y="7"/>
                      <a:pt x="18" y="7"/>
                    </a:cubicBezTo>
                    <a:cubicBezTo>
                      <a:pt x="20" y="18"/>
                      <a:pt x="20" y="18"/>
                      <a:pt x="20" y="18"/>
                    </a:cubicBezTo>
                    <a:cubicBezTo>
                      <a:pt x="20" y="18"/>
                      <a:pt x="20" y="18"/>
                      <a:pt x="20" y="18"/>
                    </a:cubicBezTo>
                    <a:cubicBezTo>
                      <a:pt x="19" y="19"/>
                      <a:pt x="18" y="20"/>
                      <a:pt x="17" y="21"/>
                    </a:cubicBezTo>
                    <a:cubicBezTo>
                      <a:pt x="17" y="21"/>
                      <a:pt x="17" y="21"/>
                      <a:pt x="17" y="21"/>
                    </a:cubicBezTo>
                    <a:cubicBezTo>
                      <a:pt x="7" y="19"/>
                      <a:pt x="7" y="19"/>
                      <a:pt x="7" y="19"/>
                    </a:cubicBezTo>
                    <a:cubicBezTo>
                      <a:pt x="4" y="25"/>
                      <a:pt x="4" y="25"/>
                      <a:pt x="4" y="25"/>
                    </a:cubicBezTo>
                    <a:cubicBezTo>
                      <a:pt x="10" y="33"/>
                      <a:pt x="10" y="33"/>
                      <a:pt x="10" y="33"/>
                    </a:cubicBezTo>
                    <a:cubicBezTo>
                      <a:pt x="10" y="34"/>
                      <a:pt x="10" y="36"/>
                      <a:pt x="9" y="37"/>
                    </a:cubicBezTo>
                    <a:cubicBezTo>
                      <a:pt x="0" y="41"/>
                      <a:pt x="0" y="41"/>
                      <a:pt x="0" y="41"/>
                    </a:cubicBezTo>
                    <a:cubicBezTo>
                      <a:pt x="0" y="48"/>
                      <a:pt x="0" y="48"/>
                      <a:pt x="0" y="48"/>
                    </a:cubicBezTo>
                    <a:cubicBezTo>
                      <a:pt x="9" y="51"/>
                      <a:pt x="9" y="51"/>
                      <a:pt x="9" y="51"/>
                    </a:cubicBezTo>
                    <a:cubicBezTo>
                      <a:pt x="10" y="53"/>
                      <a:pt x="10" y="54"/>
                      <a:pt x="10" y="55"/>
                    </a:cubicBezTo>
                    <a:cubicBezTo>
                      <a:pt x="4" y="63"/>
                      <a:pt x="4" y="63"/>
                      <a:pt x="4" y="63"/>
                    </a:cubicBezTo>
                    <a:cubicBezTo>
                      <a:pt x="7" y="69"/>
                      <a:pt x="7" y="69"/>
                      <a:pt x="7" y="69"/>
                    </a:cubicBezTo>
                    <a:cubicBezTo>
                      <a:pt x="17" y="67"/>
                      <a:pt x="17" y="67"/>
                      <a:pt x="17" y="67"/>
                    </a:cubicBezTo>
                    <a:cubicBezTo>
                      <a:pt x="18" y="69"/>
                      <a:pt x="19" y="70"/>
                      <a:pt x="20" y="71"/>
                    </a:cubicBezTo>
                    <a:cubicBezTo>
                      <a:pt x="18" y="81"/>
                      <a:pt x="18" y="81"/>
                      <a:pt x="18" y="81"/>
                    </a:cubicBezTo>
                    <a:cubicBezTo>
                      <a:pt x="24" y="84"/>
                      <a:pt x="24" y="84"/>
                      <a:pt x="24" y="84"/>
                    </a:cubicBezTo>
                    <a:cubicBezTo>
                      <a:pt x="32" y="78"/>
                      <a:pt x="32" y="78"/>
                      <a:pt x="32" y="78"/>
                    </a:cubicBezTo>
                    <a:cubicBezTo>
                      <a:pt x="33" y="78"/>
                      <a:pt x="34" y="78"/>
                      <a:pt x="36" y="79"/>
                    </a:cubicBezTo>
                    <a:cubicBezTo>
                      <a:pt x="39" y="89"/>
                      <a:pt x="39" y="89"/>
                      <a:pt x="39" y="89"/>
                    </a:cubicBezTo>
                    <a:cubicBezTo>
                      <a:pt x="46" y="89"/>
                      <a:pt x="46" y="89"/>
                      <a:pt x="46" y="89"/>
                    </a:cubicBezTo>
                    <a:cubicBezTo>
                      <a:pt x="49" y="79"/>
                      <a:pt x="49" y="79"/>
                      <a:pt x="49" y="79"/>
                    </a:cubicBezTo>
                    <a:cubicBezTo>
                      <a:pt x="50" y="78"/>
                      <a:pt x="52" y="78"/>
                      <a:pt x="53" y="78"/>
                    </a:cubicBezTo>
                    <a:cubicBezTo>
                      <a:pt x="61" y="84"/>
                      <a:pt x="61" y="84"/>
                      <a:pt x="61" y="84"/>
                    </a:cubicBezTo>
                    <a:cubicBezTo>
                      <a:pt x="67" y="81"/>
                      <a:pt x="67" y="81"/>
                      <a:pt x="67" y="81"/>
                    </a:cubicBezTo>
                    <a:cubicBezTo>
                      <a:pt x="65" y="71"/>
                      <a:pt x="65" y="71"/>
                      <a:pt x="65" y="71"/>
                    </a:cubicBezTo>
                    <a:cubicBezTo>
                      <a:pt x="66" y="70"/>
                      <a:pt x="67" y="69"/>
                      <a:pt x="68" y="67"/>
                    </a:cubicBezTo>
                    <a:cubicBezTo>
                      <a:pt x="78" y="69"/>
                      <a:pt x="78" y="69"/>
                      <a:pt x="78" y="69"/>
                    </a:cubicBezTo>
                    <a:cubicBezTo>
                      <a:pt x="81" y="63"/>
                      <a:pt x="81" y="63"/>
                      <a:pt x="81" y="63"/>
                    </a:cubicBezTo>
                    <a:cubicBezTo>
                      <a:pt x="74" y="55"/>
                      <a:pt x="74" y="55"/>
                      <a:pt x="74" y="55"/>
                    </a:cubicBezTo>
                    <a:cubicBezTo>
                      <a:pt x="75" y="54"/>
                      <a:pt x="75" y="53"/>
                      <a:pt x="75" y="51"/>
                    </a:cubicBezTo>
                    <a:lnTo>
                      <a:pt x="85" y="48"/>
                    </a:lnTo>
                    <a:close/>
                    <a:moveTo>
                      <a:pt x="42" y="62"/>
                    </a:moveTo>
                    <a:cubicBezTo>
                      <a:pt x="33" y="62"/>
                      <a:pt x="25" y="54"/>
                      <a:pt x="25" y="44"/>
                    </a:cubicBezTo>
                    <a:cubicBezTo>
                      <a:pt x="25" y="34"/>
                      <a:pt x="33" y="27"/>
                      <a:pt x="42" y="27"/>
                    </a:cubicBezTo>
                    <a:cubicBezTo>
                      <a:pt x="52" y="27"/>
                      <a:pt x="59" y="34"/>
                      <a:pt x="59" y="44"/>
                    </a:cubicBezTo>
                    <a:cubicBezTo>
                      <a:pt x="59" y="54"/>
                      <a:pt x="52" y="62"/>
                      <a:pt x="42" y="62"/>
                    </a:cubicBezTo>
                    <a:close/>
                  </a:path>
                </a:pathLst>
              </a:custGeom>
              <a:solidFill>
                <a:srgbClr val="3E3A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69" name="Freeform 59"/>
              <p:cNvSpPr>
                <a:spLocks noEditPoints="1"/>
              </p:cNvSpPr>
              <p:nvPr/>
            </p:nvSpPr>
            <p:spPr bwMode="auto">
              <a:xfrm>
                <a:off x="1200150" y="2738438"/>
                <a:ext cx="28575" cy="31750"/>
              </a:xfrm>
              <a:custGeom>
                <a:avLst/>
                <a:gdLst>
                  <a:gd name="T0" fmla="*/ 27 w 27"/>
                  <a:gd name="T1" fmla="*/ 16 h 29"/>
                  <a:gd name="T2" fmla="*/ 27 w 27"/>
                  <a:gd name="T3" fmla="*/ 14 h 29"/>
                  <a:gd name="T4" fmla="*/ 24 w 27"/>
                  <a:gd name="T5" fmla="*/ 13 h 29"/>
                  <a:gd name="T6" fmla="*/ 24 w 27"/>
                  <a:gd name="T7" fmla="*/ 11 h 29"/>
                  <a:gd name="T8" fmla="*/ 26 w 27"/>
                  <a:gd name="T9" fmla="*/ 9 h 29"/>
                  <a:gd name="T10" fmla="*/ 25 w 27"/>
                  <a:gd name="T11" fmla="*/ 7 h 29"/>
                  <a:gd name="T12" fmla="*/ 22 w 27"/>
                  <a:gd name="T13" fmla="*/ 7 h 29"/>
                  <a:gd name="T14" fmla="*/ 22 w 27"/>
                  <a:gd name="T15" fmla="*/ 7 h 29"/>
                  <a:gd name="T16" fmla="*/ 21 w 27"/>
                  <a:gd name="T17" fmla="*/ 6 h 29"/>
                  <a:gd name="T18" fmla="*/ 21 w 27"/>
                  <a:gd name="T19" fmla="*/ 6 h 29"/>
                  <a:gd name="T20" fmla="*/ 21 w 27"/>
                  <a:gd name="T21" fmla="*/ 3 h 29"/>
                  <a:gd name="T22" fmla="*/ 19 w 27"/>
                  <a:gd name="T23" fmla="*/ 2 h 29"/>
                  <a:gd name="T24" fmla="*/ 17 w 27"/>
                  <a:gd name="T25" fmla="*/ 4 h 29"/>
                  <a:gd name="T26" fmla="*/ 17 w 27"/>
                  <a:gd name="T27" fmla="*/ 4 h 29"/>
                  <a:gd name="T28" fmla="*/ 16 w 27"/>
                  <a:gd name="T29" fmla="*/ 4 h 29"/>
                  <a:gd name="T30" fmla="*/ 16 w 27"/>
                  <a:gd name="T31" fmla="*/ 4 h 29"/>
                  <a:gd name="T32" fmla="*/ 15 w 27"/>
                  <a:gd name="T33" fmla="*/ 0 h 29"/>
                  <a:gd name="T34" fmla="*/ 12 w 27"/>
                  <a:gd name="T35" fmla="*/ 0 h 29"/>
                  <a:gd name="T36" fmla="*/ 11 w 27"/>
                  <a:gd name="T37" fmla="*/ 4 h 29"/>
                  <a:gd name="T38" fmla="*/ 11 w 27"/>
                  <a:gd name="T39" fmla="*/ 4 h 29"/>
                  <a:gd name="T40" fmla="*/ 10 w 27"/>
                  <a:gd name="T41" fmla="*/ 4 h 29"/>
                  <a:gd name="T42" fmla="*/ 10 w 27"/>
                  <a:gd name="T43" fmla="*/ 4 h 29"/>
                  <a:gd name="T44" fmla="*/ 7 w 27"/>
                  <a:gd name="T45" fmla="*/ 2 h 29"/>
                  <a:gd name="T46" fmla="*/ 6 w 27"/>
                  <a:gd name="T47" fmla="*/ 3 h 29"/>
                  <a:gd name="T48" fmla="*/ 6 w 27"/>
                  <a:gd name="T49" fmla="*/ 6 h 29"/>
                  <a:gd name="T50" fmla="*/ 6 w 27"/>
                  <a:gd name="T51" fmla="*/ 6 h 29"/>
                  <a:gd name="T52" fmla="*/ 5 w 27"/>
                  <a:gd name="T53" fmla="*/ 7 h 29"/>
                  <a:gd name="T54" fmla="*/ 5 w 27"/>
                  <a:gd name="T55" fmla="*/ 7 h 29"/>
                  <a:gd name="T56" fmla="*/ 2 w 27"/>
                  <a:gd name="T57" fmla="*/ 7 h 29"/>
                  <a:gd name="T58" fmla="*/ 1 w 27"/>
                  <a:gd name="T59" fmla="*/ 9 h 29"/>
                  <a:gd name="T60" fmla="*/ 3 w 27"/>
                  <a:gd name="T61" fmla="*/ 11 h 29"/>
                  <a:gd name="T62" fmla="*/ 3 w 27"/>
                  <a:gd name="T63" fmla="*/ 13 h 29"/>
                  <a:gd name="T64" fmla="*/ 0 w 27"/>
                  <a:gd name="T65" fmla="*/ 14 h 29"/>
                  <a:gd name="T66" fmla="*/ 0 w 27"/>
                  <a:gd name="T67" fmla="*/ 16 h 29"/>
                  <a:gd name="T68" fmla="*/ 3 w 27"/>
                  <a:gd name="T69" fmla="*/ 17 h 29"/>
                  <a:gd name="T70" fmla="*/ 3 w 27"/>
                  <a:gd name="T71" fmla="*/ 19 h 29"/>
                  <a:gd name="T72" fmla="*/ 1 w 27"/>
                  <a:gd name="T73" fmla="*/ 21 h 29"/>
                  <a:gd name="T74" fmla="*/ 2 w 27"/>
                  <a:gd name="T75" fmla="*/ 23 h 29"/>
                  <a:gd name="T76" fmla="*/ 5 w 27"/>
                  <a:gd name="T77" fmla="*/ 22 h 29"/>
                  <a:gd name="T78" fmla="*/ 6 w 27"/>
                  <a:gd name="T79" fmla="*/ 23 h 29"/>
                  <a:gd name="T80" fmla="*/ 6 w 27"/>
                  <a:gd name="T81" fmla="*/ 27 h 29"/>
                  <a:gd name="T82" fmla="*/ 7 w 27"/>
                  <a:gd name="T83" fmla="*/ 28 h 29"/>
                  <a:gd name="T84" fmla="*/ 10 w 27"/>
                  <a:gd name="T85" fmla="*/ 26 h 29"/>
                  <a:gd name="T86" fmla="*/ 11 w 27"/>
                  <a:gd name="T87" fmla="*/ 26 h 29"/>
                  <a:gd name="T88" fmla="*/ 12 w 27"/>
                  <a:gd name="T89" fmla="*/ 29 h 29"/>
                  <a:gd name="T90" fmla="*/ 15 w 27"/>
                  <a:gd name="T91" fmla="*/ 29 h 29"/>
                  <a:gd name="T92" fmla="*/ 16 w 27"/>
                  <a:gd name="T93" fmla="*/ 26 h 29"/>
                  <a:gd name="T94" fmla="*/ 17 w 27"/>
                  <a:gd name="T95" fmla="*/ 26 h 29"/>
                  <a:gd name="T96" fmla="*/ 19 w 27"/>
                  <a:gd name="T97" fmla="*/ 28 h 29"/>
                  <a:gd name="T98" fmla="*/ 21 w 27"/>
                  <a:gd name="T99" fmla="*/ 27 h 29"/>
                  <a:gd name="T100" fmla="*/ 21 w 27"/>
                  <a:gd name="T101" fmla="*/ 23 h 29"/>
                  <a:gd name="T102" fmla="*/ 22 w 27"/>
                  <a:gd name="T103" fmla="*/ 22 h 29"/>
                  <a:gd name="T104" fmla="*/ 25 w 27"/>
                  <a:gd name="T105" fmla="*/ 23 h 29"/>
                  <a:gd name="T106" fmla="*/ 26 w 27"/>
                  <a:gd name="T107" fmla="*/ 21 h 29"/>
                  <a:gd name="T108" fmla="*/ 24 w 27"/>
                  <a:gd name="T109" fmla="*/ 19 h 29"/>
                  <a:gd name="T110" fmla="*/ 24 w 27"/>
                  <a:gd name="T111" fmla="*/ 17 h 29"/>
                  <a:gd name="T112" fmla="*/ 27 w 27"/>
                  <a:gd name="T113" fmla="*/ 16 h 29"/>
                  <a:gd name="T114" fmla="*/ 13 w 27"/>
                  <a:gd name="T115" fmla="*/ 21 h 29"/>
                  <a:gd name="T116" fmla="*/ 8 w 27"/>
                  <a:gd name="T117" fmla="*/ 15 h 29"/>
                  <a:gd name="T118" fmla="*/ 13 w 27"/>
                  <a:gd name="T119" fmla="*/ 9 h 29"/>
                  <a:gd name="T120" fmla="*/ 19 w 27"/>
                  <a:gd name="T121" fmla="*/ 15 h 29"/>
                  <a:gd name="T122" fmla="*/ 13 w 27"/>
                  <a:gd name="T123" fmla="*/ 21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 h="29">
                    <a:moveTo>
                      <a:pt x="27" y="16"/>
                    </a:moveTo>
                    <a:cubicBezTo>
                      <a:pt x="27" y="14"/>
                      <a:pt x="27" y="14"/>
                      <a:pt x="27" y="14"/>
                    </a:cubicBezTo>
                    <a:cubicBezTo>
                      <a:pt x="24" y="13"/>
                      <a:pt x="24" y="13"/>
                      <a:pt x="24" y="13"/>
                    </a:cubicBezTo>
                    <a:cubicBezTo>
                      <a:pt x="24" y="12"/>
                      <a:pt x="24" y="12"/>
                      <a:pt x="24" y="11"/>
                    </a:cubicBezTo>
                    <a:cubicBezTo>
                      <a:pt x="26" y="9"/>
                      <a:pt x="26" y="9"/>
                      <a:pt x="26" y="9"/>
                    </a:cubicBezTo>
                    <a:cubicBezTo>
                      <a:pt x="25" y="7"/>
                      <a:pt x="25" y="7"/>
                      <a:pt x="25" y="7"/>
                    </a:cubicBezTo>
                    <a:cubicBezTo>
                      <a:pt x="22" y="7"/>
                      <a:pt x="22" y="7"/>
                      <a:pt x="22" y="7"/>
                    </a:cubicBezTo>
                    <a:cubicBezTo>
                      <a:pt x="22" y="7"/>
                      <a:pt x="22" y="7"/>
                      <a:pt x="22" y="7"/>
                    </a:cubicBezTo>
                    <a:cubicBezTo>
                      <a:pt x="21" y="7"/>
                      <a:pt x="21" y="7"/>
                      <a:pt x="21" y="6"/>
                    </a:cubicBezTo>
                    <a:cubicBezTo>
                      <a:pt x="21" y="6"/>
                      <a:pt x="21" y="6"/>
                      <a:pt x="21" y="6"/>
                    </a:cubicBezTo>
                    <a:cubicBezTo>
                      <a:pt x="21" y="3"/>
                      <a:pt x="21" y="3"/>
                      <a:pt x="21" y="3"/>
                    </a:cubicBezTo>
                    <a:cubicBezTo>
                      <a:pt x="19" y="2"/>
                      <a:pt x="19" y="2"/>
                      <a:pt x="19" y="2"/>
                    </a:cubicBezTo>
                    <a:cubicBezTo>
                      <a:pt x="17" y="4"/>
                      <a:pt x="17" y="4"/>
                      <a:pt x="17" y="4"/>
                    </a:cubicBezTo>
                    <a:cubicBezTo>
                      <a:pt x="17" y="4"/>
                      <a:pt x="17" y="4"/>
                      <a:pt x="17" y="4"/>
                    </a:cubicBezTo>
                    <a:cubicBezTo>
                      <a:pt x="16" y="4"/>
                      <a:pt x="16" y="4"/>
                      <a:pt x="16" y="4"/>
                    </a:cubicBezTo>
                    <a:cubicBezTo>
                      <a:pt x="16" y="4"/>
                      <a:pt x="16" y="4"/>
                      <a:pt x="16" y="4"/>
                    </a:cubicBezTo>
                    <a:cubicBezTo>
                      <a:pt x="15" y="0"/>
                      <a:pt x="15" y="0"/>
                      <a:pt x="15" y="0"/>
                    </a:cubicBezTo>
                    <a:cubicBezTo>
                      <a:pt x="12" y="0"/>
                      <a:pt x="12" y="0"/>
                      <a:pt x="12" y="0"/>
                    </a:cubicBezTo>
                    <a:cubicBezTo>
                      <a:pt x="11" y="4"/>
                      <a:pt x="11" y="4"/>
                      <a:pt x="11" y="4"/>
                    </a:cubicBezTo>
                    <a:cubicBezTo>
                      <a:pt x="11" y="4"/>
                      <a:pt x="11" y="4"/>
                      <a:pt x="11" y="4"/>
                    </a:cubicBezTo>
                    <a:cubicBezTo>
                      <a:pt x="11" y="4"/>
                      <a:pt x="10" y="4"/>
                      <a:pt x="10" y="4"/>
                    </a:cubicBezTo>
                    <a:cubicBezTo>
                      <a:pt x="10" y="4"/>
                      <a:pt x="10" y="4"/>
                      <a:pt x="10" y="4"/>
                    </a:cubicBezTo>
                    <a:cubicBezTo>
                      <a:pt x="7" y="2"/>
                      <a:pt x="7" y="2"/>
                      <a:pt x="7" y="2"/>
                    </a:cubicBezTo>
                    <a:cubicBezTo>
                      <a:pt x="6" y="3"/>
                      <a:pt x="6" y="3"/>
                      <a:pt x="6" y="3"/>
                    </a:cubicBezTo>
                    <a:cubicBezTo>
                      <a:pt x="6" y="6"/>
                      <a:pt x="6" y="6"/>
                      <a:pt x="6" y="6"/>
                    </a:cubicBezTo>
                    <a:cubicBezTo>
                      <a:pt x="6" y="6"/>
                      <a:pt x="6" y="6"/>
                      <a:pt x="6" y="6"/>
                    </a:cubicBezTo>
                    <a:cubicBezTo>
                      <a:pt x="6" y="7"/>
                      <a:pt x="6" y="7"/>
                      <a:pt x="5" y="7"/>
                    </a:cubicBezTo>
                    <a:cubicBezTo>
                      <a:pt x="5" y="7"/>
                      <a:pt x="5" y="7"/>
                      <a:pt x="5" y="7"/>
                    </a:cubicBezTo>
                    <a:cubicBezTo>
                      <a:pt x="2" y="7"/>
                      <a:pt x="2" y="7"/>
                      <a:pt x="2" y="7"/>
                    </a:cubicBezTo>
                    <a:cubicBezTo>
                      <a:pt x="1" y="9"/>
                      <a:pt x="1" y="9"/>
                      <a:pt x="1" y="9"/>
                    </a:cubicBezTo>
                    <a:cubicBezTo>
                      <a:pt x="3" y="11"/>
                      <a:pt x="3" y="11"/>
                      <a:pt x="3" y="11"/>
                    </a:cubicBezTo>
                    <a:cubicBezTo>
                      <a:pt x="3" y="12"/>
                      <a:pt x="3" y="12"/>
                      <a:pt x="3" y="13"/>
                    </a:cubicBezTo>
                    <a:cubicBezTo>
                      <a:pt x="0" y="14"/>
                      <a:pt x="0" y="14"/>
                      <a:pt x="0" y="14"/>
                    </a:cubicBezTo>
                    <a:cubicBezTo>
                      <a:pt x="0" y="16"/>
                      <a:pt x="0" y="16"/>
                      <a:pt x="0" y="16"/>
                    </a:cubicBezTo>
                    <a:cubicBezTo>
                      <a:pt x="3" y="17"/>
                      <a:pt x="3" y="17"/>
                      <a:pt x="3" y="17"/>
                    </a:cubicBezTo>
                    <a:cubicBezTo>
                      <a:pt x="3" y="18"/>
                      <a:pt x="3" y="18"/>
                      <a:pt x="3" y="19"/>
                    </a:cubicBezTo>
                    <a:cubicBezTo>
                      <a:pt x="1" y="21"/>
                      <a:pt x="1" y="21"/>
                      <a:pt x="1" y="21"/>
                    </a:cubicBezTo>
                    <a:cubicBezTo>
                      <a:pt x="2" y="23"/>
                      <a:pt x="2" y="23"/>
                      <a:pt x="2" y="23"/>
                    </a:cubicBezTo>
                    <a:cubicBezTo>
                      <a:pt x="5" y="22"/>
                      <a:pt x="5" y="22"/>
                      <a:pt x="5" y="22"/>
                    </a:cubicBezTo>
                    <a:cubicBezTo>
                      <a:pt x="6" y="23"/>
                      <a:pt x="6" y="23"/>
                      <a:pt x="6" y="23"/>
                    </a:cubicBezTo>
                    <a:cubicBezTo>
                      <a:pt x="6" y="27"/>
                      <a:pt x="6" y="27"/>
                      <a:pt x="6" y="27"/>
                    </a:cubicBezTo>
                    <a:cubicBezTo>
                      <a:pt x="7" y="28"/>
                      <a:pt x="7" y="28"/>
                      <a:pt x="7" y="28"/>
                    </a:cubicBezTo>
                    <a:cubicBezTo>
                      <a:pt x="10" y="26"/>
                      <a:pt x="10" y="26"/>
                      <a:pt x="10" y="26"/>
                    </a:cubicBezTo>
                    <a:cubicBezTo>
                      <a:pt x="10" y="26"/>
                      <a:pt x="11" y="26"/>
                      <a:pt x="11" y="26"/>
                    </a:cubicBezTo>
                    <a:cubicBezTo>
                      <a:pt x="12" y="29"/>
                      <a:pt x="12" y="29"/>
                      <a:pt x="12" y="29"/>
                    </a:cubicBezTo>
                    <a:cubicBezTo>
                      <a:pt x="15" y="29"/>
                      <a:pt x="15" y="29"/>
                      <a:pt x="15" y="29"/>
                    </a:cubicBezTo>
                    <a:cubicBezTo>
                      <a:pt x="16" y="26"/>
                      <a:pt x="16" y="26"/>
                      <a:pt x="16" y="26"/>
                    </a:cubicBezTo>
                    <a:cubicBezTo>
                      <a:pt x="16" y="26"/>
                      <a:pt x="17" y="26"/>
                      <a:pt x="17" y="26"/>
                    </a:cubicBezTo>
                    <a:cubicBezTo>
                      <a:pt x="19" y="28"/>
                      <a:pt x="19" y="28"/>
                      <a:pt x="19" y="28"/>
                    </a:cubicBezTo>
                    <a:cubicBezTo>
                      <a:pt x="21" y="27"/>
                      <a:pt x="21" y="27"/>
                      <a:pt x="21" y="27"/>
                    </a:cubicBezTo>
                    <a:cubicBezTo>
                      <a:pt x="21" y="23"/>
                      <a:pt x="21" y="23"/>
                      <a:pt x="21" y="23"/>
                    </a:cubicBezTo>
                    <a:cubicBezTo>
                      <a:pt x="21" y="23"/>
                      <a:pt x="21" y="23"/>
                      <a:pt x="22" y="22"/>
                    </a:cubicBezTo>
                    <a:cubicBezTo>
                      <a:pt x="25" y="23"/>
                      <a:pt x="25" y="23"/>
                      <a:pt x="25" y="23"/>
                    </a:cubicBezTo>
                    <a:cubicBezTo>
                      <a:pt x="26" y="21"/>
                      <a:pt x="26" y="21"/>
                      <a:pt x="26" y="21"/>
                    </a:cubicBezTo>
                    <a:cubicBezTo>
                      <a:pt x="24" y="19"/>
                      <a:pt x="24" y="19"/>
                      <a:pt x="24" y="19"/>
                    </a:cubicBezTo>
                    <a:cubicBezTo>
                      <a:pt x="24" y="18"/>
                      <a:pt x="24" y="18"/>
                      <a:pt x="24" y="17"/>
                    </a:cubicBezTo>
                    <a:lnTo>
                      <a:pt x="27" y="16"/>
                    </a:lnTo>
                    <a:close/>
                    <a:moveTo>
                      <a:pt x="13" y="21"/>
                    </a:moveTo>
                    <a:cubicBezTo>
                      <a:pt x="10" y="21"/>
                      <a:pt x="8" y="18"/>
                      <a:pt x="8" y="15"/>
                    </a:cubicBezTo>
                    <a:cubicBezTo>
                      <a:pt x="8" y="12"/>
                      <a:pt x="10" y="9"/>
                      <a:pt x="13" y="9"/>
                    </a:cubicBezTo>
                    <a:cubicBezTo>
                      <a:pt x="16" y="9"/>
                      <a:pt x="19" y="12"/>
                      <a:pt x="19" y="15"/>
                    </a:cubicBezTo>
                    <a:cubicBezTo>
                      <a:pt x="19" y="18"/>
                      <a:pt x="16" y="21"/>
                      <a:pt x="13" y="21"/>
                    </a:cubicBezTo>
                    <a:close/>
                  </a:path>
                </a:pathLst>
              </a:custGeom>
              <a:solidFill>
                <a:srgbClr val="3E3A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70" name="Freeform 60"/>
              <p:cNvSpPr>
                <a:spLocks noEditPoints="1"/>
              </p:cNvSpPr>
              <p:nvPr/>
            </p:nvSpPr>
            <p:spPr bwMode="auto">
              <a:xfrm>
                <a:off x="1347788" y="2432051"/>
                <a:ext cx="50800" cy="50800"/>
              </a:xfrm>
              <a:custGeom>
                <a:avLst/>
                <a:gdLst>
                  <a:gd name="T0" fmla="*/ 47 w 47"/>
                  <a:gd name="T1" fmla="*/ 27 h 49"/>
                  <a:gd name="T2" fmla="*/ 47 w 47"/>
                  <a:gd name="T3" fmla="*/ 23 h 49"/>
                  <a:gd name="T4" fmla="*/ 42 w 47"/>
                  <a:gd name="T5" fmla="*/ 21 h 49"/>
                  <a:gd name="T6" fmla="*/ 41 w 47"/>
                  <a:gd name="T7" fmla="*/ 19 h 49"/>
                  <a:gd name="T8" fmla="*/ 45 w 47"/>
                  <a:gd name="T9" fmla="*/ 14 h 49"/>
                  <a:gd name="T10" fmla="*/ 43 w 47"/>
                  <a:gd name="T11" fmla="*/ 11 h 49"/>
                  <a:gd name="T12" fmla="*/ 38 w 47"/>
                  <a:gd name="T13" fmla="*/ 12 h 49"/>
                  <a:gd name="T14" fmla="*/ 38 w 47"/>
                  <a:gd name="T15" fmla="*/ 12 h 49"/>
                  <a:gd name="T16" fmla="*/ 36 w 47"/>
                  <a:gd name="T17" fmla="*/ 10 h 49"/>
                  <a:gd name="T18" fmla="*/ 36 w 47"/>
                  <a:gd name="T19" fmla="*/ 10 h 49"/>
                  <a:gd name="T20" fmla="*/ 37 w 47"/>
                  <a:gd name="T21" fmla="*/ 5 h 49"/>
                  <a:gd name="T22" fmla="*/ 34 w 47"/>
                  <a:gd name="T23" fmla="*/ 3 h 49"/>
                  <a:gd name="T24" fmla="*/ 30 w 47"/>
                  <a:gd name="T25" fmla="*/ 7 h 49"/>
                  <a:gd name="T26" fmla="*/ 30 w 47"/>
                  <a:gd name="T27" fmla="*/ 7 h 49"/>
                  <a:gd name="T28" fmla="*/ 27 w 47"/>
                  <a:gd name="T29" fmla="*/ 6 h 49"/>
                  <a:gd name="T30" fmla="*/ 27 w 47"/>
                  <a:gd name="T31" fmla="*/ 6 h 49"/>
                  <a:gd name="T32" fmla="*/ 26 w 47"/>
                  <a:gd name="T33" fmla="*/ 0 h 49"/>
                  <a:gd name="T34" fmla="*/ 22 w 47"/>
                  <a:gd name="T35" fmla="*/ 0 h 49"/>
                  <a:gd name="T36" fmla="*/ 20 w 47"/>
                  <a:gd name="T37" fmla="*/ 6 h 49"/>
                  <a:gd name="T38" fmla="*/ 20 w 47"/>
                  <a:gd name="T39" fmla="*/ 6 h 49"/>
                  <a:gd name="T40" fmla="*/ 18 w 47"/>
                  <a:gd name="T41" fmla="*/ 7 h 49"/>
                  <a:gd name="T42" fmla="*/ 18 w 47"/>
                  <a:gd name="T43" fmla="*/ 7 h 49"/>
                  <a:gd name="T44" fmla="*/ 14 w 47"/>
                  <a:gd name="T45" fmla="*/ 3 h 49"/>
                  <a:gd name="T46" fmla="*/ 10 w 47"/>
                  <a:gd name="T47" fmla="*/ 5 h 49"/>
                  <a:gd name="T48" fmla="*/ 12 w 47"/>
                  <a:gd name="T49" fmla="*/ 10 h 49"/>
                  <a:gd name="T50" fmla="*/ 12 w 47"/>
                  <a:gd name="T51" fmla="*/ 10 h 49"/>
                  <a:gd name="T52" fmla="*/ 10 w 47"/>
                  <a:gd name="T53" fmla="*/ 12 h 49"/>
                  <a:gd name="T54" fmla="*/ 10 w 47"/>
                  <a:gd name="T55" fmla="*/ 12 h 49"/>
                  <a:gd name="T56" fmla="*/ 4 w 47"/>
                  <a:gd name="T57" fmla="*/ 11 h 49"/>
                  <a:gd name="T58" fmla="*/ 3 w 47"/>
                  <a:gd name="T59" fmla="*/ 14 h 49"/>
                  <a:gd name="T60" fmla="*/ 6 w 47"/>
                  <a:gd name="T61" fmla="*/ 19 h 49"/>
                  <a:gd name="T62" fmla="*/ 6 w 47"/>
                  <a:gd name="T63" fmla="*/ 21 h 49"/>
                  <a:gd name="T64" fmla="*/ 0 w 47"/>
                  <a:gd name="T65" fmla="*/ 23 h 49"/>
                  <a:gd name="T66" fmla="*/ 0 w 47"/>
                  <a:gd name="T67" fmla="*/ 27 h 49"/>
                  <a:gd name="T68" fmla="*/ 6 w 47"/>
                  <a:gd name="T69" fmla="*/ 29 h 49"/>
                  <a:gd name="T70" fmla="*/ 6 w 47"/>
                  <a:gd name="T71" fmla="*/ 31 h 49"/>
                  <a:gd name="T72" fmla="*/ 3 w 47"/>
                  <a:gd name="T73" fmla="*/ 35 h 49"/>
                  <a:gd name="T74" fmla="*/ 4 w 47"/>
                  <a:gd name="T75" fmla="*/ 39 h 49"/>
                  <a:gd name="T76" fmla="*/ 10 w 47"/>
                  <a:gd name="T77" fmla="*/ 38 h 49"/>
                  <a:gd name="T78" fmla="*/ 12 w 47"/>
                  <a:gd name="T79" fmla="*/ 39 h 49"/>
                  <a:gd name="T80" fmla="*/ 10 w 47"/>
                  <a:gd name="T81" fmla="*/ 45 h 49"/>
                  <a:gd name="T82" fmla="*/ 14 w 47"/>
                  <a:gd name="T83" fmla="*/ 47 h 49"/>
                  <a:gd name="T84" fmla="*/ 18 w 47"/>
                  <a:gd name="T85" fmla="*/ 43 h 49"/>
                  <a:gd name="T86" fmla="*/ 20 w 47"/>
                  <a:gd name="T87" fmla="*/ 44 h 49"/>
                  <a:gd name="T88" fmla="*/ 22 w 47"/>
                  <a:gd name="T89" fmla="*/ 49 h 49"/>
                  <a:gd name="T90" fmla="*/ 26 w 47"/>
                  <a:gd name="T91" fmla="*/ 49 h 49"/>
                  <a:gd name="T92" fmla="*/ 27 w 47"/>
                  <a:gd name="T93" fmla="*/ 44 h 49"/>
                  <a:gd name="T94" fmla="*/ 30 w 47"/>
                  <a:gd name="T95" fmla="*/ 43 h 49"/>
                  <a:gd name="T96" fmla="*/ 34 w 47"/>
                  <a:gd name="T97" fmla="*/ 47 h 49"/>
                  <a:gd name="T98" fmla="*/ 37 w 47"/>
                  <a:gd name="T99" fmla="*/ 45 h 49"/>
                  <a:gd name="T100" fmla="*/ 36 w 47"/>
                  <a:gd name="T101" fmla="*/ 39 h 49"/>
                  <a:gd name="T102" fmla="*/ 38 w 47"/>
                  <a:gd name="T103" fmla="*/ 38 h 49"/>
                  <a:gd name="T104" fmla="*/ 43 w 47"/>
                  <a:gd name="T105" fmla="*/ 39 h 49"/>
                  <a:gd name="T106" fmla="*/ 45 w 47"/>
                  <a:gd name="T107" fmla="*/ 35 h 49"/>
                  <a:gd name="T108" fmla="*/ 41 w 47"/>
                  <a:gd name="T109" fmla="*/ 31 h 49"/>
                  <a:gd name="T110" fmla="*/ 42 w 47"/>
                  <a:gd name="T111" fmla="*/ 29 h 49"/>
                  <a:gd name="T112" fmla="*/ 47 w 47"/>
                  <a:gd name="T113" fmla="*/ 27 h 49"/>
                  <a:gd name="T114" fmla="*/ 24 w 47"/>
                  <a:gd name="T115" fmla="*/ 35 h 49"/>
                  <a:gd name="T116" fmla="*/ 14 w 47"/>
                  <a:gd name="T117" fmla="*/ 25 h 49"/>
                  <a:gd name="T118" fmla="*/ 24 w 47"/>
                  <a:gd name="T119" fmla="*/ 15 h 49"/>
                  <a:gd name="T120" fmla="*/ 33 w 47"/>
                  <a:gd name="T121" fmla="*/ 25 h 49"/>
                  <a:gd name="T122" fmla="*/ 24 w 47"/>
                  <a:gd name="T123" fmla="*/ 3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7" h="49">
                    <a:moveTo>
                      <a:pt x="47" y="27"/>
                    </a:moveTo>
                    <a:cubicBezTo>
                      <a:pt x="47" y="23"/>
                      <a:pt x="47" y="23"/>
                      <a:pt x="47" y="23"/>
                    </a:cubicBezTo>
                    <a:cubicBezTo>
                      <a:pt x="42" y="21"/>
                      <a:pt x="42" y="21"/>
                      <a:pt x="42" y="21"/>
                    </a:cubicBezTo>
                    <a:cubicBezTo>
                      <a:pt x="42" y="20"/>
                      <a:pt x="41" y="19"/>
                      <a:pt x="41" y="19"/>
                    </a:cubicBezTo>
                    <a:cubicBezTo>
                      <a:pt x="45" y="14"/>
                      <a:pt x="45" y="14"/>
                      <a:pt x="45" y="14"/>
                    </a:cubicBezTo>
                    <a:cubicBezTo>
                      <a:pt x="43" y="11"/>
                      <a:pt x="43" y="11"/>
                      <a:pt x="43" y="11"/>
                    </a:cubicBezTo>
                    <a:cubicBezTo>
                      <a:pt x="38" y="12"/>
                      <a:pt x="38" y="12"/>
                      <a:pt x="38" y="12"/>
                    </a:cubicBezTo>
                    <a:cubicBezTo>
                      <a:pt x="38" y="12"/>
                      <a:pt x="38" y="12"/>
                      <a:pt x="38" y="12"/>
                    </a:cubicBezTo>
                    <a:cubicBezTo>
                      <a:pt x="37" y="11"/>
                      <a:pt x="37" y="11"/>
                      <a:pt x="36" y="10"/>
                    </a:cubicBezTo>
                    <a:cubicBezTo>
                      <a:pt x="36" y="10"/>
                      <a:pt x="36" y="10"/>
                      <a:pt x="36" y="10"/>
                    </a:cubicBezTo>
                    <a:cubicBezTo>
                      <a:pt x="37" y="5"/>
                      <a:pt x="37" y="5"/>
                      <a:pt x="37" y="5"/>
                    </a:cubicBezTo>
                    <a:cubicBezTo>
                      <a:pt x="34" y="3"/>
                      <a:pt x="34" y="3"/>
                      <a:pt x="34" y="3"/>
                    </a:cubicBezTo>
                    <a:cubicBezTo>
                      <a:pt x="30" y="7"/>
                      <a:pt x="30" y="7"/>
                      <a:pt x="30" y="7"/>
                    </a:cubicBezTo>
                    <a:cubicBezTo>
                      <a:pt x="30" y="7"/>
                      <a:pt x="30" y="7"/>
                      <a:pt x="30" y="7"/>
                    </a:cubicBezTo>
                    <a:cubicBezTo>
                      <a:pt x="29" y="6"/>
                      <a:pt x="28" y="6"/>
                      <a:pt x="27" y="6"/>
                    </a:cubicBezTo>
                    <a:cubicBezTo>
                      <a:pt x="27" y="6"/>
                      <a:pt x="27" y="6"/>
                      <a:pt x="27" y="6"/>
                    </a:cubicBezTo>
                    <a:cubicBezTo>
                      <a:pt x="26" y="0"/>
                      <a:pt x="26" y="0"/>
                      <a:pt x="26" y="0"/>
                    </a:cubicBezTo>
                    <a:cubicBezTo>
                      <a:pt x="22" y="0"/>
                      <a:pt x="22" y="0"/>
                      <a:pt x="22" y="0"/>
                    </a:cubicBezTo>
                    <a:cubicBezTo>
                      <a:pt x="20" y="6"/>
                      <a:pt x="20" y="6"/>
                      <a:pt x="20" y="6"/>
                    </a:cubicBezTo>
                    <a:cubicBezTo>
                      <a:pt x="20" y="6"/>
                      <a:pt x="20" y="6"/>
                      <a:pt x="20" y="6"/>
                    </a:cubicBezTo>
                    <a:cubicBezTo>
                      <a:pt x="19" y="6"/>
                      <a:pt x="19" y="6"/>
                      <a:pt x="18" y="7"/>
                    </a:cubicBezTo>
                    <a:cubicBezTo>
                      <a:pt x="18" y="7"/>
                      <a:pt x="18" y="7"/>
                      <a:pt x="18" y="7"/>
                    </a:cubicBezTo>
                    <a:cubicBezTo>
                      <a:pt x="14" y="3"/>
                      <a:pt x="14" y="3"/>
                      <a:pt x="14" y="3"/>
                    </a:cubicBezTo>
                    <a:cubicBezTo>
                      <a:pt x="10" y="5"/>
                      <a:pt x="10" y="5"/>
                      <a:pt x="10" y="5"/>
                    </a:cubicBezTo>
                    <a:cubicBezTo>
                      <a:pt x="12" y="10"/>
                      <a:pt x="12" y="10"/>
                      <a:pt x="12" y="10"/>
                    </a:cubicBezTo>
                    <a:cubicBezTo>
                      <a:pt x="12" y="10"/>
                      <a:pt x="12" y="10"/>
                      <a:pt x="12" y="10"/>
                    </a:cubicBezTo>
                    <a:cubicBezTo>
                      <a:pt x="11" y="11"/>
                      <a:pt x="10" y="11"/>
                      <a:pt x="10" y="12"/>
                    </a:cubicBezTo>
                    <a:cubicBezTo>
                      <a:pt x="10" y="12"/>
                      <a:pt x="10" y="12"/>
                      <a:pt x="10" y="12"/>
                    </a:cubicBezTo>
                    <a:cubicBezTo>
                      <a:pt x="4" y="11"/>
                      <a:pt x="4" y="11"/>
                      <a:pt x="4" y="11"/>
                    </a:cubicBezTo>
                    <a:cubicBezTo>
                      <a:pt x="3" y="14"/>
                      <a:pt x="3" y="14"/>
                      <a:pt x="3" y="14"/>
                    </a:cubicBezTo>
                    <a:cubicBezTo>
                      <a:pt x="6" y="19"/>
                      <a:pt x="6" y="19"/>
                      <a:pt x="6" y="19"/>
                    </a:cubicBezTo>
                    <a:cubicBezTo>
                      <a:pt x="6" y="19"/>
                      <a:pt x="6" y="20"/>
                      <a:pt x="6" y="21"/>
                    </a:cubicBezTo>
                    <a:cubicBezTo>
                      <a:pt x="0" y="23"/>
                      <a:pt x="0" y="23"/>
                      <a:pt x="0" y="23"/>
                    </a:cubicBezTo>
                    <a:cubicBezTo>
                      <a:pt x="0" y="27"/>
                      <a:pt x="0" y="27"/>
                      <a:pt x="0" y="27"/>
                    </a:cubicBezTo>
                    <a:cubicBezTo>
                      <a:pt x="6" y="29"/>
                      <a:pt x="6" y="29"/>
                      <a:pt x="6" y="29"/>
                    </a:cubicBezTo>
                    <a:cubicBezTo>
                      <a:pt x="6" y="29"/>
                      <a:pt x="6" y="30"/>
                      <a:pt x="6" y="31"/>
                    </a:cubicBezTo>
                    <a:cubicBezTo>
                      <a:pt x="3" y="35"/>
                      <a:pt x="3" y="35"/>
                      <a:pt x="3" y="35"/>
                    </a:cubicBezTo>
                    <a:cubicBezTo>
                      <a:pt x="4" y="39"/>
                      <a:pt x="4" y="39"/>
                      <a:pt x="4" y="39"/>
                    </a:cubicBezTo>
                    <a:cubicBezTo>
                      <a:pt x="10" y="38"/>
                      <a:pt x="10" y="38"/>
                      <a:pt x="10" y="38"/>
                    </a:cubicBezTo>
                    <a:cubicBezTo>
                      <a:pt x="10" y="38"/>
                      <a:pt x="11" y="39"/>
                      <a:pt x="12" y="39"/>
                    </a:cubicBezTo>
                    <a:cubicBezTo>
                      <a:pt x="10" y="45"/>
                      <a:pt x="10" y="45"/>
                      <a:pt x="10" y="45"/>
                    </a:cubicBezTo>
                    <a:cubicBezTo>
                      <a:pt x="14" y="47"/>
                      <a:pt x="14" y="47"/>
                      <a:pt x="14" y="47"/>
                    </a:cubicBezTo>
                    <a:cubicBezTo>
                      <a:pt x="18" y="43"/>
                      <a:pt x="18" y="43"/>
                      <a:pt x="18" y="43"/>
                    </a:cubicBezTo>
                    <a:cubicBezTo>
                      <a:pt x="19" y="43"/>
                      <a:pt x="19" y="44"/>
                      <a:pt x="20" y="44"/>
                    </a:cubicBezTo>
                    <a:cubicBezTo>
                      <a:pt x="22" y="49"/>
                      <a:pt x="22" y="49"/>
                      <a:pt x="22" y="49"/>
                    </a:cubicBezTo>
                    <a:cubicBezTo>
                      <a:pt x="26" y="49"/>
                      <a:pt x="26" y="49"/>
                      <a:pt x="26" y="49"/>
                    </a:cubicBezTo>
                    <a:cubicBezTo>
                      <a:pt x="27" y="44"/>
                      <a:pt x="27" y="44"/>
                      <a:pt x="27" y="44"/>
                    </a:cubicBezTo>
                    <a:cubicBezTo>
                      <a:pt x="28" y="44"/>
                      <a:pt x="29" y="43"/>
                      <a:pt x="30" y="43"/>
                    </a:cubicBezTo>
                    <a:cubicBezTo>
                      <a:pt x="34" y="47"/>
                      <a:pt x="34" y="47"/>
                      <a:pt x="34" y="47"/>
                    </a:cubicBezTo>
                    <a:cubicBezTo>
                      <a:pt x="37" y="45"/>
                      <a:pt x="37" y="45"/>
                      <a:pt x="37" y="45"/>
                    </a:cubicBezTo>
                    <a:cubicBezTo>
                      <a:pt x="36" y="39"/>
                      <a:pt x="36" y="39"/>
                      <a:pt x="36" y="39"/>
                    </a:cubicBezTo>
                    <a:cubicBezTo>
                      <a:pt x="37" y="39"/>
                      <a:pt x="37" y="38"/>
                      <a:pt x="38" y="38"/>
                    </a:cubicBezTo>
                    <a:cubicBezTo>
                      <a:pt x="43" y="39"/>
                      <a:pt x="43" y="39"/>
                      <a:pt x="43" y="39"/>
                    </a:cubicBezTo>
                    <a:cubicBezTo>
                      <a:pt x="45" y="35"/>
                      <a:pt x="45" y="35"/>
                      <a:pt x="45" y="35"/>
                    </a:cubicBezTo>
                    <a:cubicBezTo>
                      <a:pt x="41" y="31"/>
                      <a:pt x="41" y="31"/>
                      <a:pt x="41" y="31"/>
                    </a:cubicBezTo>
                    <a:cubicBezTo>
                      <a:pt x="41" y="30"/>
                      <a:pt x="42" y="29"/>
                      <a:pt x="42" y="29"/>
                    </a:cubicBezTo>
                    <a:lnTo>
                      <a:pt x="47" y="27"/>
                    </a:lnTo>
                    <a:close/>
                    <a:moveTo>
                      <a:pt x="24" y="35"/>
                    </a:moveTo>
                    <a:cubicBezTo>
                      <a:pt x="19" y="35"/>
                      <a:pt x="14" y="30"/>
                      <a:pt x="14" y="25"/>
                    </a:cubicBezTo>
                    <a:cubicBezTo>
                      <a:pt x="14" y="20"/>
                      <a:pt x="19" y="15"/>
                      <a:pt x="24" y="15"/>
                    </a:cubicBezTo>
                    <a:cubicBezTo>
                      <a:pt x="29" y="15"/>
                      <a:pt x="33" y="20"/>
                      <a:pt x="33" y="25"/>
                    </a:cubicBezTo>
                    <a:cubicBezTo>
                      <a:pt x="33" y="30"/>
                      <a:pt x="29" y="35"/>
                      <a:pt x="24" y="35"/>
                    </a:cubicBezTo>
                    <a:close/>
                  </a:path>
                </a:pathLst>
              </a:custGeom>
              <a:solidFill>
                <a:srgbClr val="3E3A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71" name="Freeform 61"/>
              <p:cNvSpPr>
                <a:spLocks noEditPoints="1"/>
              </p:cNvSpPr>
              <p:nvPr/>
            </p:nvSpPr>
            <p:spPr bwMode="auto">
              <a:xfrm>
                <a:off x="1270000" y="2611438"/>
                <a:ext cx="49213" cy="53975"/>
              </a:xfrm>
              <a:custGeom>
                <a:avLst/>
                <a:gdLst>
                  <a:gd name="T0" fmla="*/ 46 w 47"/>
                  <a:gd name="T1" fmla="*/ 35 h 50"/>
                  <a:gd name="T2" fmla="*/ 47 w 47"/>
                  <a:gd name="T3" fmla="*/ 31 h 50"/>
                  <a:gd name="T4" fmla="*/ 42 w 47"/>
                  <a:gd name="T5" fmla="*/ 27 h 50"/>
                  <a:gd name="T6" fmla="*/ 42 w 47"/>
                  <a:gd name="T7" fmla="*/ 25 h 50"/>
                  <a:gd name="T8" fmla="*/ 47 w 47"/>
                  <a:gd name="T9" fmla="*/ 22 h 50"/>
                  <a:gd name="T10" fmla="*/ 46 w 47"/>
                  <a:gd name="T11" fmla="*/ 18 h 50"/>
                  <a:gd name="T12" fmla="*/ 41 w 47"/>
                  <a:gd name="T13" fmla="*/ 17 h 50"/>
                  <a:gd name="T14" fmla="*/ 41 w 47"/>
                  <a:gd name="T15" fmla="*/ 17 h 50"/>
                  <a:gd name="T16" fmla="*/ 40 w 47"/>
                  <a:gd name="T17" fmla="*/ 15 h 50"/>
                  <a:gd name="T18" fmla="*/ 40 w 47"/>
                  <a:gd name="T19" fmla="*/ 15 h 50"/>
                  <a:gd name="T20" fmla="*/ 42 w 47"/>
                  <a:gd name="T21" fmla="*/ 10 h 50"/>
                  <a:gd name="T22" fmla="*/ 40 w 47"/>
                  <a:gd name="T23" fmla="*/ 7 h 50"/>
                  <a:gd name="T24" fmla="*/ 35 w 47"/>
                  <a:gd name="T25" fmla="*/ 9 h 50"/>
                  <a:gd name="T26" fmla="*/ 35 w 47"/>
                  <a:gd name="T27" fmla="*/ 9 h 50"/>
                  <a:gd name="T28" fmla="*/ 33 w 47"/>
                  <a:gd name="T29" fmla="*/ 8 h 50"/>
                  <a:gd name="T30" fmla="*/ 33 w 47"/>
                  <a:gd name="T31" fmla="*/ 8 h 50"/>
                  <a:gd name="T32" fmla="*/ 33 w 47"/>
                  <a:gd name="T33" fmla="*/ 2 h 50"/>
                  <a:gd name="T34" fmla="*/ 29 w 47"/>
                  <a:gd name="T35" fmla="*/ 1 h 50"/>
                  <a:gd name="T36" fmla="*/ 25 w 47"/>
                  <a:gd name="T37" fmla="*/ 5 h 50"/>
                  <a:gd name="T38" fmla="*/ 25 w 47"/>
                  <a:gd name="T39" fmla="*/ 5 h 50"/>
                  <a:gd name="T40" fmla="*/ 23 w 47"/>
                  <a:gd name="T41" fmla="*/ 5 h 50"/>
                  <a:gd name="T42" fmla="*/ 23 w 47"/>
                  <a:gd name="T43" fmla="*/ 5 h 50"/>
                  <a:gd name="T44" fmla="*/ 20 w 47"/>
                  <a:gd name="T45" fmla="*/ 0 h 50"/>
                  <a:gd name="T46" fmla="*/ 16 w 47"/>
                  <a:gd name="T47" fmla="*/ 1 h 50"/>
                  <a:gd name="T48" fmla="*/ 16 w 47"/>
                  <a:gd name="T49" fmla="*/ 7 h 50"/>
                  <a:gd name="T50" fmla="*/ 16 w 47"/>
                  <a:gd name="T51" fmla="*/ 7 h 50"/>
                  <a:gd name="T52" fmla="*/ 14 w 47"/>
                  <a:gd name="T53" fmla="*/ 8 h 50"/>
                  <a:gd name="T54" fmla="*/ 14 w 47"/>
                  <a:gd name="T55" fmla="*/ 8 h 50"/>
                  <a:gd name="T56" fmla="*/ 9 w 47"/>
                  <a:gd name="T57" fmla="*/ 5 h 50"/>
                  <a:gd name="T58" fmla="*/ 6 w 47"/>
                  <a:gd name="T59" fmla="*/ 8 h 50"/>
                  <a:gd name="T60" fmla="*/ 8 w 47"/>
                  <a:gd name="T61" fmla="*/ 13 h 50"/>
                  <a:gd name="T62" fmla="*/ 7 w 47"/>
                  <a:gd name="T63" fmla="*/ 15 h 50"/>
                  <a:gd name="T64" fmla="*/ 1 w 47"/>
                  <a:gd name="T65" fmla="*/ 15 h 50"/>
                  <a:gd name="T66" fmla="*/ 0 w 47"/>
                  <a:gd name="T67" fmla="*/ 19 h 50"/>
                  <a:gd name="T68" fmla="*/ 4 w 47"/>
                  <a:gd name="T69" fmla="*/ 23 h 50"/>
                  <a:gd name="T70" fmla="*/ 4 w 47"/>
                  <a:gd name="T71" fmla="*/ 25 h 50"/>
                  <a:gd name="T72" fmla="*/ 0 w 47"/>
                  <a:gd name="T73" fmla="*/ 28 h 50"/>
                  <a:gd name="T74" fmla="*/ 0 w 47"/>
                  <a:gd name="T75" fmla="*/ 32 h 50"/>
                  <a:gd name="T76" fmla="*/ 6 w 47"/>
                  <a:gd name="T77" fmla="*/ 33 h 50"/>
                  <a:gd name="T78" fmla="*/ 7 w 47"/>
                  <a:gd name="T79" fmla="*/ 35 h 50"/>
                  <a:gd name="T80" fmla="*/ 4 w 47"/>
                  <a:gd name="T81" fmla="*/ 40 h 50"/>
                  <a:gd name="T82" fmla="*/ 7 w 47"/>
                  <a:gd name="T83" fmla="*/ 43 h 50"/>
                  <a:gd name="T84" fmla="*/ 12 w 47"/>
                  <a:gd name="T85" fmla="*/ 41 h 50"/>
                  <a:gd name="T86" fmla="*/ 14 w 47"/>
                  <a:gd name="T87" fmla="*/ 42 h 50"/>
                  <a:gd name="T88" fmla="*/ 14 w 47"/>
                  <a:gd name="T89" fmla="*/ 48 h 50"/>
                  <a:gd name="T90" fmla="*/ 18 w 47"/>
                  <a:gd name="T91" fmla="*/ 49 h 50"/>
                  <a:gd name="T92" fmla="*/ 21 w 47"/>
                  <a:gd name="T93" fmla="*/ 45 h 50"/>
                  <a:gd name="T94" fmla="*/ 24 w 47"/>
                  <a:gd name="T95" fmla="*/ 45 h 50"/>
                  <a:gd name="T96" fmla="*/ 27 w 47"/>
                  <a:gd name="T97" fmla="*/ 50 h 50"/>
                  <a:gd name="T98" fmla="*/ 30 w 47"/>
                  <a:gd name="T99" fmla="*/ 49 h 50"/>
                  <a:gd name="T100" fmla="*/ 31 w 47"/>
                  <a:gd name="T101" fmla="*/ 43 h 50"/>
                  <a:gd name="T102" fmla="*/ 33 w 47"/>
                  <a:gd name="T103" fmla="*/ 42 h 50"/>
                  <a:gd name="T104" fmla="*/ 38 w 47"/>
                  <a:gd name="T105" fmla="*/ 45 h 50"/>
                  <a:gd name="T106" fmla="*/ 41 w 47"/>
                  <a:gd name="T107" fmla="*/ 42 h 50"/>
                  <a:gd name="T108" fmla="*/ 39 w 47"/>
                  <a:gd name="T109" fmla="*/ 37 h 50"/>
                  <a:gd name="T110" fmla="*/ 40 w 47"/>
                  <a:gd name="T111" fmla="*/ 35 h 50"/>
                  <a:gd name="T112" fmla="*/ 46 w 47"/>
                  <a:gd name="T113" fmla="*/ 35 h 50"/>
                  <a:gd name="T114" fmla="*/ 20 w 47"/>
                  <a:gd name="T115" fmla="*/ 35 h 50"/>
                  <a:gd name="T116" fmla="*/ 14 w 47"/>
                  <a:gd name="T117" fmla="*/ 22 h 50"/>
                  <a:gd name="T118" fmla="*/ 26 w 47"/>
                  <a:gd name="T119" fmla="*/ 16 h 50"/>
                  <a:gd name="T120" fmla="*/ 32 w 47"/>
                  <a:gd name="T121" fmla="*/ 28 h 50"/>
                  <a:gd name="T122" fmla="*/ 20 w 47"/>
                  <a:gd name="T123" fmla="*/ 35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7" h="50">
                    <a:moveTo>
                      <a:pt x="46" y="35"/>
                    </a:moveTo>
                    <a:cubicBezTo>
                      <a:pt x="47" y="31"/>
                      <a:pt x="47" y="31"/>
                      <a:pt x="47" y="31"/>
                    </a:cubicBezTo>
                    <a:cubicBezTo>
                      <a:pt x="42" y="27"/>
                      <a:pt x="42" y="27"/>
                      <a:pt x="42" y="27"/>
                    </a:cubicBezTo>
                    <a:cubicBezTo>
                      <a:pt x="42" y="26"/>
                      <a:pt x="42" y="26"/>
                      <a:pt x="42" y="25"/>
                    </a:cubicBezTo>
                    <a:cubicBezTo>
                      <a:pt x="47" y="22"/>
                      <a:pt x="47" y="22"/>
                      <a:pt x="47" y="22"/>
                    </a:cubicBezTo>
                    <a:cubicBezTo>
                      <a:pt x="46" y="18"/>
                      <a:pt x="46" y="18"/>
                      <a:pt x="46" y="18"/>
                    </a:cubicBezTo>
                    <a:cubicBezTo>
                      <a:pt x="41" y="17"/>
                      <a:pt x="41" y="17"/>
                      <a:pt x="41" y="17"/>
                    </a:cubicBezTo>
                    <a:cubicBezTo>
                      <a:pt x="41" y="17"/>
                      <a:pt x="41" y="17"/>
                      <a:pt x="41" y="17"/>
                    </a:cubicBezTo>
                    <a:cubicBezTo>
                      <a:pt x="40" y="16"/>
                      <a:pt x="40" y="16"/>
                      <a:pt x="40" y="15"/>
                    </a:cubicBezTo>
                    <a:cubicBezTo>
                      <a:pt x="40" y="15"/>
                      <a:pt x="40" y="15"/>
                      <a:pt x="40" y="15"/>
                    </a:cubicBezTo>
                    <a:cubicBezTo>
                      <a:pt x="42" y="10"/>
                      <a:pt x="42" y="10"/>
                      <a:pt x="42" y="10"/>
                    </a:cubicBezTo>
                    <a:cubicBezTo>
                      <a:pt x="40" y="7"/>
                      <a:pt x="40" y="7"/>
                      <a:pt x="40" y="7"/>
                    </a:cubicBezTo>
                    <a:cubicBezTo>
                      <a:pt x="35" y="9"/>
                      <a:pt x="35" y="9"/>
                      <a:pt x="35" y="9"/>
                    </a:cubicBezTo>
                    <a:cubicBezTo>
                      <a:pt x="35" y="9"/>
                      <a:pt x="35" y="9"/>
                      <a:pt x="35" y="9"/>
                    </a:cubicBezTo>
                    <a:cubicBezTo>
                      <a:pt x="34" y="9"/>
                      <a:pt x="33" y="8"/>
                      <a:pt x="33" y="8"/>
                    </a:cubicBezTo>
                    <a:cubicBezTo>
                      <a:pt x="33" y="8"/>
                      <a:pt x="33" y="8"/>
                      <a:pt x="33" y="8"/>
                    </a:cubicBezTo>
                    <a:cubicBezTo>
                      <a:pt x="33" y="2"/>
                      <a:pt x="33" y="2"/>
                      <a:pt x="33" y="2"/>
                    </a:cubicBezTo>
                    <a:cubicBezTo>
                      <a:pt x="29" y="1"/>
                      <a:pt x="29" y="1"/>
                      <a:pt x="29" y="1"/>
                    </a:cubicBezTo>
                    <a:cubicBezTo>
                      <a:pt x="25" y="5"/>
                      <a:pt x="25" y="5"/>
                      <a:pt x="25" y="5"/>
                    </a:cubicBezTo>
                    <a:cubicBezTo>
                      <a:pt x="25" y="5"/>
                      <a:pt x="25" y="5"/>
                      <a:pt x="25" y="5"/>
                    </a:cubicBezTo>
                    <a:cubicBezTo>
                      <a:pt x="25" y="5"/>
                      <a:pt x="24" y="5"/>
                      <a:pt x="23" y="5"/>
                    </a:cubicBezTo>
                    <a:cubicBezTo>
                      <a:pt x="23" y="5"/>
                      <a:pt x="23" y="5"/>
                      <a:pt x="23" y="5"/>
                    </a:cubicBezTo>
                    <a:cubicBezTo>
                      <a:pt x="20" y="0"/>
                      <a:pt x="20" y="0"/>
                      <a:pt x="20" y="0"/>
                    </a:cubicBezTo>
                    <a:cubicBezTo>
                      <a:pt x="16" y="1"/>
                      <a:pt x="16" y="1"/>
                      <a:pt x="16" y="1"/>
                    </a:cubicBezTo>
                    <a:cubicBezTo>
                      <a:pt x="16" y="7"/>
                      <a:pt x="16" y="7"/>
                      <a:pt x="16" y="7"/>
                    </a:cubicBezTo>
                    <a:cubicBezTo>
                      <a:pt x="16" y="7"/>
                      <a:pt x="16" y="7"/>
                      <a:pt x="16" y="7"/>
                    </a:cubicBezTo>
                    <a:cubicBezTo>
                      <a:pt x="15" y="7"/>
                      <a:pt x="14" y="8"/>
                      <a:pt x="14" y="8"/>
                    </a:cubicBezTo>
                    <a:cubicBezTo>
                      <a:pt x="14" y="8"/>
                      <a:pt x="14" y="8"/>
                      <a:pt x="14" y="8"/>
                    </a:cubicBezTo>
                    <a:cubicBezTo>
                      <a:pt x="9" y="5"/>
                      <a:pt x="9" y="5"/>
                      <a:pt x="9" y="5"/>
                    </a:cubicBezTo>
                    <a:cubicBezTo>
                      <a:pt x="6" y="8"/>
                      <a:pt x="6" y="8"/>
                      <a:pt x="6" y="8"/>
                    </a:cubicBezTo>
                    <a:cubicBezTo>
                      <a:pt x="8" y="13"/>
                      <a:pt x="8" y="13"/>
                      <a:pt x="8" y="13"/>
                    </a:cubicBezTo>
                    <a:cubicBezTo>
                      <a:pt x="8" y="14"/>
                      <a:pt x="7" y="15"/>
                      <a:pt x="7" y="15"/>
                    </a:cubicBezTo>
                    <a:cubicBezTo>
                      <a:pt x="1" y="15"/>
                      <a:pt x="1" y="15"/>
                      <a:pt x="1" y="15"/>
                    </a:cubicBezTo>
                    <a:cubicBezTo>
                      <a:pt x="0" y="19"/>
                      <a:pt x="0" y="19"/>
                      <a:pt x="0" y="19"/>
                    </a:cubicBezTo>
                    <a:cubicBezTo>
                      <a:pt x="4" y="23"/>
                      <a:pt x="4" y="23"/>
                      <a:pt x="4" y="23"/>
                    </a:cubicBezTo>
                    <a:cubicBezTo>
                      <a:pt x="4" y="24"/>
                      <a:pt x="4" y="24"/>
                      <a:pt x="4" y="25"/>
                    </a:cubicBezTo>
                    <a:cubicBezTo>
                      <a:pt x="0" y="28"/>
                      <a:pt x="0" y="28"/>
                      <a:pt x="0" y="28"/>
                    </a:cubicBezTo>
                    <a:cubicBezTo>
                      <a:pt x="0" y="32"/>
                      <a:pt x="0" y="32"/>
                      <a:pt x="0" y="32"/>
                    </a:cubicBezTo>
                    <a:cubicBezTo>
                      <a:pt x="6" y="33"/>
                      <a:pt x="6" y="33"/>
                      <a:pt x="6" y="33"/>
                    </a:cubicBezTo>
                    <a:cubicBezTo>
                      <a:pt x="6" y="34"/>
                      <a:pt x="7" y="34"/>
                      <a:pt x="7" y="35"/>
                    </a:cubicBezTo>
                    <a:cubicBezTo>
                      <a:pt x="4" y="40"/>
                      <a:pt x="4" y="40"/>
                      <a:pt x="4" y="40"/>
                    </a:cubicBezTo>
                    <a:cubicBezTo>
                      <a:pt x="7" y="43"/>
                      <a:pt x="7" y="43"/>
                      <a:pt x="7" y="43"/>
                    </a:cubicBezTo>
                    <a:cubicBezTo>
                      <a:pt x="12" y="41"/>
                      <a:pt x="12" y="41"/>
                      <a:pt x="12" y="41"/>
                    </a:cubicBezTo>
                    <a:cubicBezTo>
                      <a:pt x="13" y="42"/>
                      <a:pt x="13" y="42"/>
                      <a:pt x="14" y="42"/>
                    </a:cubicBezTo>
                    <a:cubicBezTo>
                      <a:pt x="14" y="48"/>
                      <a:pt x="14" y="48"/>
                      <a:pt x="14" y="48"/>
                    </a:cubicBezTo>
                    <a:cubicBezTo>
                      <a:pt x="18" y="49"/>
                      <a:pt x="18" y="49"/>
                      <a:pt x="18" y="49"/>
                    </a:cubicBezTo>
                    <a:cubicBezTo>
                      <a:pt x="21" y="45"/>
                      <a:pt x="21" y="45"/>
                      <a:pt x="21" y="45"/>
                    </a:cubicBezTo>
                    <a:cubicBezTo>
                      <a:pt x="22" y="45"/>
                      <a:pt x="23" y="45"/>
                      <a:pt x="24" y="45"/>
                    </a:cubicBezTo>
                    <a:cubicBezTo>
                      <a:pt x="27" y="50"/>
                      <a:pt x="27" y="50"/>
                      <a:pt x="27" y="50"/>
                    </a:cubicBezTo>
                    <a:cubicBezTo>
                      <a:pt x="30" y="49"/>
                      <a:pt x="30" y="49"/>
                      <a:pt x="30" y="49"/>
                    </a:cubicBezTo>
                    <a:cubicBezTo>
                      <a:pt x="31" y="43"/>
                      <a:pt x="31" y="43"/>
                      <a:pt x="31" y="43"/>
                    </a:cubicBezTo>
                    <a:cubicBezTo>
                      <a:pt x="32" y="43"/>
                      <a:pt x="32" y="43"/>
                      <a:pt x="33" y="42"/>
                    </a:cubicBezTo>
                    <a:cubicBezTo>
                      <a:pt x="38" y="45"/>
                      <a:pt x="38" y="45"/>
                      <a:pt x="38" y="45"/>
                    </a:cubicBezTo>
                    <a:cubicBezTo>
                      <a:pt x="41" y="42"/>
                      <a:pt x="41" y="42"/>
                      <a:pt x="41" y="42"/>
                    </a:cubicBezTo>
                    <a:cubicBezTo>
                      <a:pt x="39" y="37"/>
                      <a:pt x="39" y="37"/>
                      <a:pt x="39" y="37"/>
                    </a:cubicBezTo>
                    <a:cubicBezTo>
                      <a:pt x="39" y="36"/>
                      <a:pt x="40" y="35"/>
                      <a:pt x="40" y="35"/>
                    </a:cubicBezTo>
                    <a:lnTo>
                      <a:pt x="46" y="35"/>
                    </a:lnTo>
                    <a:close/>
                    <a:moveTo>
                      <a:pt x="20" y="35"/>
                    </a:moveTo>
                    <a:cubicBezTo>
                      <a:pt x="15" y="33"/>
                      <a:pt x="13" y="27"/>
                      <a:pt x="14" y="22"/>
                    </a:cubicBezTo>
                    <a:cubicBezTo>
                      <a:pt x="16" y="17"/>
                      <a:pt x="21" y="14"/>
                      <a:pt x="26" y="16"/>
                    </a:cubicBezTo>
                    <a:cubicBezTo>
                      <a:pt x="31" y="17"/>
                      <a:pt x="34" y="23"/>
                      <a:pt x="32" y="28"/>
                    </a:cubicBezTo>
                    <a:cubicBezTo>
                      <a:pt x="31" y="33"/>
                      <a:pt x="25" y="36"/>
                      <a:pt x="20" y="35"/>
                    </a:cubicBezTo>
                    <a:close/>
                  </a:path>
                </a:pathLst>
              </a:custGeom>
              <a:solidFill>
                <a:srgbClr val="3E3A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72" name="Freeform 62"/>
              <p:cNvSpPr>
                <a:spLocks noEditPoints="1"/>
              </p:cNvSpPr>
              <p:nvPr/>
            </p:nvSpPr>
            <p:spPr bwMode="auto">
              <a:xfrm>
                <a:off x="996950" y="2262188"/>
                <a:ext cx="434975" cy="696913"/>
              </a:xfrm>
              <a:custGeom>
                <a:avLst/>
                <a:gdLst>
                  <a:gd name="T0" fmla="*/ 217 w 410"/>
                  <a:gd name="T1" fmla="*/ 18 h 658"/>
                  <a:gd name="T2" fmla="*/ 392 w 410"/>
                  <a:gd name="T3" fmla="*/ 217 h 658"/>
                  <a:gd name="T4" fmla="*/ 330 w 410"/>
                  <a:gd name="T5" fmla="*/ 366 h 658"/>
                  <a:gd name="T6" fmla="*/ 290 w 410"/>
                  <a:gd name="T7" fmla="*/ 484 h 658"/>
                  <a:gd name="T8" fmla="*/ 296 w 410"/>
                  <a:gd name="T9" fmla="*/ 508 h 658"/>
                  <a:gd name="T10" fmla="*/ 296 w 410"/>
                  <a:gd name="T11" fmla="*/ 537 h 658"/>
                  <a:gd name="T12" fmla="*/ 287 w 410"/>
                  <a:gd name="T13" fmla="*/ 564 h 658"/>
                  <a:gd name="T14" fmla="*/ 289 w 410"/>
                  <a:gd name="T15" fmla="*/ 580 h 658"/>
                  <a:gd name="T16" fmla="*/ 259 w 410"/>
                  <a:gd name="T17" fmla="*/ 605 h 658"/>
                  <a:gd name="T18" fmla="*/ 259 w 410"/>
                  <a:gd name="T19" fmla="*/ 615 h 658"/>
                  <a:gd name="T20" fmla="*/ 177 w 410"/>
                  <a:gd name="T21" fmla="*/ 640 h 658"/>
                  <a:gd name="T22" fmla="*/ 152 w 410"/>
                  <a:gd name="T23" fmla="*/ 608 h 658"/>
                  <a:gd name="T24" fmla="*/ 147 w 410"/>
                  <a:gd name="T25" fmla="*/ 605 h 658"/>
                  <a:gd name="T26" fmla="*/ 122 w 410"/>
                  <a:gd name="T27" fmla="*/ 573 h 658"/>
                  <a:gd name="T28" fmla="*/ 115 w 410"/>
                  <a:gd name="T29" fmla="*/ 544 h 658"/>
                  <a:gd name="T30" fmla="*/ 119 w 410"/>
                  <a:gd name="T31" fmla="*/ 523 h 658"/>
                  <a:gd name="T32" fmla="*/ 115 w 410"/>
                  <a:gd name="T33" fmla="*/ 502 h 658"/>
                  <a:gd name="T34" fmla="*/ 117 w 410"/>
                  <a:gd name="T35" fmla="*/ 432 h 658"/>
                  <a:gd name="T36" fmla="*/ 39 w 410"/>
                  <a:gd name="T37" fmla="*/ 310 h 658"/>
                  <a:gd name="T38" fmla="*/ 72 w 410"/>
                  <a:gd name="T39" fmla="*/ 76 h 658"/>
                  <a:gd name="T40" fmla="*/ 205 w 410"/>
                  <a:gd name="T41" fmla="*/ 18 h 658"/>
                  <a:gd name="T42" fmla="*/ 193 w 410"/>
                  <a:gd name="T43" fmla="*/ 1 h 658"/>
                  <a:gd name="T44" fmla="*/ 192 w 410"/>
                  <a:gd name="T45" fmla="*/ 1 h 658"/>
                  <a:gd name="T46" fmla="*/ 60 w 410"/>
                  <a:gd name="T47" fmla="*/ 64 h 658"/>
                  <a:gd name="T48" fmla="*/ 24 w 410"/>
                  <a:gd name="T49" fmla="*/ 317 h 658"/>
                  <a:gd name="T50" fmla="*/ 100 w 410"/>
                  <a:gd name="T51" fmla="*/ 433 h 658"/>
                  <a:gd name="T52" fmla="*/ 98 w 410"/>
                  <a:gd name="T53" fmla="*/ 502 h 658"/>
                  <a:gd name="T54" fmla="*/ 101 w 410"/>
                  <a:gd name="T55" fmla="*/ 523 h 658"/>
                  <a:gd name="T56" fmla="*/ 98 w 410"/>
                  <a:gd name="T57" fmla="*/ 544 h 658"/>
                  <a:gd name="T58" fmla="*/ 106 w 410"/>
                  <a:gd name="T59" fmla="*/ 573 h 658"/>
                  <a:gd name="T60" fmla="*/ 136 w 410"/>
                  <a:gd name="T61" fmla="*/ 621 h 658"/>
                  <a:gd name="T62" fmla="*/ 234 w 410"/>
                  <a:gd name="T63" fmla="*/ 658 h 658"/>
                  <a:gd name="T64" fmla="*/ 305 w 410"/>
                  <a:gd name="T65" fmla="*/ 580 h 658"/>
                  <a:gd name="T66" fmla="*/ 305 w 410"/>
                  <a:gd name="T67" fmla="*/ 569 h 658"/>
                  <a:gd name="T68" fmla="*/ 313 w 410"/>
                  <a:gd name="T69" fmla="*/ 537 h 658"/>
                  <a:gd name="T70" fmla="*/ 313 w 410"/>
                  <a:gd name="T71" fmla="*/ 508 h 658"/>
                  <a:gd name="T72" fmla="*/ 307 w 410"/>
                  <a:gd name="T73" fmla="*/ 480 h 658"/>
                  <a:gd name="T74" fmla="*/ 341 w 410"/>
                  <a:gd name="T75" fmla="*/ 379 h 658"/>
                  <a:gd name="T76" fmla="*/ 409 w 410"/>
                  <a:gd name="T77" fmla="*/ 216 h 658"/>
                  <a:gd name="T78" fmla="*/ 290 w 410"/>
                  <a:gd name="T79" fmla="*/ 19 h 658"/>
                  <a:gd name="T80" fmla="*/ 218 w 410"/>
                  <a:gd name="T81" fmla="*/ 1 h 658"/>
                  <a:gd name="T82" fmla="*/ 205 w 410"/>
                  <a:gd name="T83" fmla="*/ 0 h 6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10" h="658">
                    <a:moveTo>
                      <a:pt x="205" y="18"/>
                    </a:moveTo>
                    <a:cubicBezTo>
                      <a:pt x="209" y="18"/>
                      <a:pt x="217" y="18"/>
                      <a:pt x="217" y="18"/>
                    </a:cubicBezTo>
                    <a:cubicBezTo>
                      <a:pt x="264" y="21"/>
                      <a:pt x="306" y="41"/>
                      <a:pt x="339" y="76"/>
                    </a:cubicBezTo>
                    <a:cubicBezTo>
                      <a:pt x="373" y="114"/>
                      <a:pt x="392" y="163"/>
                      <a:pt x="392" y="217"/>
                    </a:cubicBezTo>
                    <a:cubicBezTo>
                      <a:pt x="393" y="222"/>
                      <a:pt x="394" y="262"/>
                      <a:pt x="372" y="310"/>
                    </a:cubicBezTo>
                    <a:cubicBezTo>
                      <a:pt x="360" y="335"/>
                      <a:pt x="344" y="352"/>
                      <a:pt x="330" y="366"/>
                    </a:cubicBezTo>
                    <a:cubicBezTo>
                      <a:pt x="311" y="386"/>
                      <a:pt x="295" y="402"/>
                      <a:pt x="294" y="432"/>
                    </a:cubicBezTo>
                    <a:cubicBezTo>
                      <a:pt x="294" y="436"/>
                      <a:pt x="292" y="471"/>
                      <a:pt x="290" y="484"/>
                    </a:cubicBezTo>
                    <a:cubicBezTo>
                      <a:pt x="294" y="489"/>
                      <a:pt x="296" y="495"/>
                      <a:pt x="296" y="502"/>
                    </a:cubicBezTo>
                    <a:cubicBezTo>
                      <a:pt x="296" y="508"/>
                      <a:pt x="296" y="508"/>
                      <a:pt x="296" y="508"/>
                    </a:cubicBezTo>
                    <a:cubicBezTo>
                      <a:pt x="296" y="513"/>
                      <a:pt x="294" y="518"/>
                      <a:pt x="291" y="523"/>
                    </a:cubicBezTo>
                    <a:cubicBezTo>
                      <a:pt x="294" y="527"/>
                      <a:pt x="296" y="532"/>
                      <a:pt x="296" y="537"/>
                    </a:cubicBezTo>
                    <a:cubicBezTo>
                      <a:pt x="296" y="544"/>
                      <a:pt x="296" y="544"/>
                      <a:pt x="296" y="544"/>
                    </a:cubicBezTo>
                    <a:cubicBezTo>
                      <a:pt x="296" y="552"/>
                      <a:pt x="292" y="559"/>
                      <a:pt x="287" y="564"/>
                    </a:cubicBezTo>
                    <a:cubicBezTo>
                      <a:pt x="288" y="567"/>
                      <a:pt x="289" y="570"/>
                      <a:pt x="289" y="573"/>
                    </a:cubicBezTo>
                    <a:cubicBezTo>
                      <a:pt x="289" y="580"/>
                      <a:pt x="289" y="580"/>
                      <a:pt x="289" y="580"/>
                    </a:cubicBezTo>
                    <a:cubicBezTo>
                      <a:pt x="289" y="594"/>
                      <a:pt x="277" y="605"/>
                      <a:pt x="264" y="605"/>
                    </a:cubicBezTo>
                    <a:cubicBezTo>
                      <a:pt x="259" y="605"/>
                      <a:pt x="259" y="605"/>
                      <a:pt x="259" y="605"/>
                    </a:cubicBezTo>
                    <a:cubicBezTo>
                      <a:pt x="259" y="606"/>
                      <a:pt x="259" y="607"/>
                      <a:pt x="259" y="608"/>
                    </a:cubicBezTo>
                    <a:cubicBezTo>
                      <a:pt x="259" y="615"/>
                      <a:pt x="259" y="615"/>
                      <a:pt x="259" y="615"/>
                    </a:cubicBezTo>
                    <a:cubicBezTo>
                      <a:pt x="259" y="629"/>
                      <a:pt x="248" y="640"/>
                      <a:pt x="234" y="640"/>
                    </a:cubicBezTo>
                    <a:cubicBezTo>
                      <a:pt x="177" y="640"/>
                      <a:pt x="177" y="640"/>
                      <a:pt x="177" y="640"/>
                    </a:cubicBezTo>
                    <a:cubicBezTo>
                      <a:pt x="163" y="640"/>
                      <a:pt x="152" y="629"/>
                      <a:pt x="152" y="615"/>
                    </a:cubicBezTo>
                    <a:cubicBezTo>
                      <a:pt x="152" y="608"/>
                      <a:pt x="152" y="608"/>
                      <a:pt x="152" y="608"/>
                    </a:cubicBezTo>
                    <a:cubicBezTo>
                      <a:pt x="152" y="607"/>
                      <a:pt x="152" y="606"/>
                      <a:pt x="152" y="605"/>
                    </a:cubicBezTo>
                    <a:cubicBezTo>
                      <a:pt x="147" y="605"/>
                      <a:pt x="147" y="605"/>
                      <a:pt x="147" y="605"/>
                    </a:cubicBezTo>
                    <a:cubicBezTo>
                      <a:pt x="133" y="605"/>
                      <a:pt x="122" y="594"/>
                      <a:pt x="122" y="580"/>
                    </a:cubicBezTo>
                    <a:cubicBezTo>
                      <a:pt x="122" y="573"/>
                      <a:pt x="122" y="573"/>
                      <a:pt x="122" y="573"/>
                    </a:cubicBezTo>
                    <a:cubicBezTo>
                      <a:pt x="122" y="570"/>
                      <a:pt x="123" y="567"/>
                      <a:pt x="124" y="564"/>
                    </a:cubicBezTo>
                    <a:cubicBezTo>
                      <a:pt x="118" y="559"/>
                      <a:pt x="115" y="552"/>
                      <a:pt x="115" y="544"/>
                    </a:cubicBezTo>
                    <a:cubicBezTo>
                      <a:pt x="115" y="537"/>
                      <a:pt x="115" y="537"/>
                      <a:pt x="115" y="537"/>
                    </a:cubicBezTo>
                    <a:cubicBezTo>
                      <a:pt x="115" y="532"/>
                      <a:pt x="117" y="527"/>
                      <a:pt x="119" y="523"/>
                    </a:cubicBezTo>
                    <a:cubicBezTo>
                      <a:pt x="117" y="518"/>
                      <a:pt x="115" y="513"/>
                      <a:pt x="115" y="508"/>
                    </a:cubicBezTo>
                    <a:cubicBezTo>
                      <a:pt x="115" y="502"/>
                      <a:pt x="115" y="502"/>
                      <a:pt x="115" y="502"/>
                    </a:cubicBezTo>
                    <a:cubicBezTo>
                      <a:pt x="115" y="495"/>
                      <a:pt x="117" y="489"/>
                      <a:pt x="121" y="484"/>
                    </a:cubicBezTo>
                    <a:cubicBezTo>
                      <a:pt x="119" y="471"/>
                      <a:pt x="117" y="436"/>
                      <a:pt x="117" y="432"/>
                    </a:cubicBezTo>
                    <a:cubicBezTo>
                      <a:pt x="116" y="402"/>
                      <a:pt x="100" y="386"/>
                      <a:pt x="81" y="366"/>
                    </a:cubicBezTo>
                    <a:cubicBezTo>
                      <a:pt x="67" y="352"/>
                      <a:pt x="51" y="335"/>
                      <a:pt x="39" y="310"/>
                    </a:cubicBezTo>
                    <a:cubicBezTo>
                      <a:pt x="16" y="262"/>
                      <a:pt x="18" y="222"/>
                      <a:pt x="18" y="217"/>
                    </a:cubicBezTo>
                    <a:cubicBezTo>
                      <a:pt x="18" y="163"/>
                      <a:pt x="38" y="114"/>
                      <a:pt x="72" y="76"/>
                    </a:cubicBezTo>
                    <a:cubicBezTo>
                      <a:pt x="105" y="41"/>
                      <a:pt x="147" y="21"/>
                      <a:pt x="193" y="18"/>
                    </a:cubicBezTo>
                    <a:cubicBezTo>
                      <a:pt x="193" y="18"/>
                      <a:pt x="202" y="18"/>
                      <a:pt x="205" y="18"/>
                    </a:cubicBezTo>
                    <a:moveTo>
                      <a:pt x="205" y="0"/>
                    </a:moveTo>
                    <a:cubicBezTo>
                      <a:pt x="202" y="0"/>
                      <a:pt x="194" y="0"/>
                      <a:pt x="193" y="1"/>
                    </a:cubicBezTo>
                    <a:cubicBezTo>
                      <a:pt x="193" y="1"/>
                      <a:pt x="193" y="1"/>
                      <a:pt x="193" y="1"/>
                    </a:cubicBezTo>
                    <a:cubicBezTo>
                      <a:pt x="192" y="1"/>
                      <a:pt x="192" y="1"/>
                      <a:pt x="192" y="1"/>
                    </a:cubicBezTo>
                    <a:cubicBezTo>
                      <a:pt x="167" y="2"/>
                      <a:pt x="143" y="9"/>
                      <a:pt x="121" y="19"/>
                    </a:cubicBezTo>
                    <a:cubicBezTo>
                      <a:pt x="98" y="30"/>
                      <a:pt x="78" y="45"/>
                      <a:pt x="60" y="64"/>
                    </a:cubicBezTo>
                    <a:cubicBezTo>
                      <a:pt x="23" y="105"/>
                      <a:pt x="2" y="158"/>
                      <a:pt x="2" y="216"/>
                    </a:cubicBezTo>
                    <a:cubicBezTo>
                      <a:pt x="1" y="225"/>
                      <a:pt x="0" y="268"/>
                      <a:pt x="24" y="317"/>
                    </a:cubicBezTo>
                    <a:cubicBezTo>
                      <a:pt x="37" y="345"/>
                      <a:pt x="55" y="364"/>
                      <a:pt x="69" y="379"/>
                    </a:cubicBezTo>
                    <a:cubicBezTo>
                      <a:pt x="88" y="398"/>
                      <a:pt x="99" y="410"/>
                      <a:pt x="100" y="433"/>
                    </a:cubicBezTo>
                    <a:cubicBezTo>
                      <a:pt x="101" y="439"/>
                      <a:pt x="102" y="464"/>
                      <a:pt x="104" y="480"/>
                    </a:cubicBezTo>
                    <a:cubicBezTo>
                      <a:pt x="100" y="486"/>
                      <a:pt x="98" y="494"/>
                      <a:pt x="98" y="502"/>
                    </a:cubicBezTo>
                    <a:cubicBezTo>
                      <a:pt x="98" y="508"/>
                      <a:pt x="98" y="508"/>
                      <a:pt x="98" y="508"/>
                    </a:cubicBezTo>
                    <a:cubicBezTo>
                      <a:pt x="98" y="513"/>
                      <a:pt x="99" y="518"/>
                      <a:pt x="101" y="523"/>
                    </a:cubicBezTo>
                    <a:cubicBezTo>
                      <a:pt x="99" y="527"/>
                      <a:pt x="98" y="532"/>
                      <a:pt x="98" y="537"/>
                    </a:cubicBezTo>
                    <a:cubicBezTo>
                      <a:pt x="98" y="544"/>
                      <a:pt x="98" y="544"/>
                      <a:pt x="98" y="544"/>
                    </a:cubicBezTo>
                    <a:cubicBezTo>
                      <a:pt x="98" y="553"/>
                      <a:pt x="101" y="562"/>
                      <a:pt x="106" y="569"/>
                    </a:cubicBezTo>
                    <a:cubicBezTo>
                      <a:pt x="106" y="570"/>
                      <a:pt x="106" y="572"/>
                      <a:pt x="106" y="573"/>
                    </a:cubicBezTo>
                    <a:cubicBezTo>
                      <a:pt x="106" y="580"/>
                      <a:pt x="106" y="580"/>
                      <a:pt x="106" y="580"/>
                    </a:cubicBezTo>
                    <a:cubicBezTo>
                      <a:pt x="106" y="599"/>
                      <a:pt x="119" y="616"/>
                      <a:pt x="136" y="621"/>
                    </a:cubicBezTo>
                    <a:cubicBezTo>
                      <a:pt x="139" y="642"/>
                      <a:pt x="156" y="658"/>
                      <a:pt x="177" y="658"/>
                    </a:cubicBezTo>
                    <a:cubicBezTo>
                      <a:pt x="234" y="658"/>
                      <a:pt x="234" y="658"/>
                      <a:pt x="234" y="658"/>
                    </a:cubicBezTo>
                    <a:cubicBezTo>
                      <a:pt x="255" y="658"/>
                      <a:pt x="272" y="642"/>
                      <a:pt x="275" y="621"/>
                    </a:cubicBezTo>
                    <a:cubicBezTo>
                      <a:pt x="292" y="616"/>
                      <a:pt x="305" y="599"/>
                      <a:pt x="305" y="580"/>
                    </a:cubicBezTo>
                    <a:cubicBezTo>
                      <a:pt x="305" y="573"/>
                      <a:pt x="305" y="573"/>
                      <a:pt x="305" y="573"/>
                    </a:cubicBezTo>
                    <a:cubicBezTo>
                      <a:pt x="305" y="572"/>
                      <a:pt x="305" y="570"/>
                      <a:pt x="305" y="569"/>
                    </a:cubicBezTo>
                    <a:cubicBezTo>
                      <a:pt x="310" y="562"/>
                      <a:pt x="313" y="553"/>
                      <a:pt x="313" y="544"/>
                    </a:cubicBezTo>
                    <a:cubicBezTo>
                      <a:pt x="313" y="537"/>
                      <a:pt x="313" y="537"/>
                      <a:pt x="313" y="537"/>
                    </a:cubicBezTo>
                    <a:cubicBezTo>
                      <a:pt x="313" y="532"/>
                      <a:pt x="312" y="527"/>
                      <a:pt x="310" y="523"/>
                    </a:cubicBezTo>
                    <a:cubicBezTo>
                      <a:pt x="312" y="518"/>
                      <a:pt x="313" y="513"/>
                      <a:pt x="313" y="508"/>
                    </a:cubicBezTo>
                    <a:cubicBezTo>
                      <a:pt x="313" y="502"/>
                      <a:pt x="313" y="502"/>
                      <a:pt x="313" y="502"/>
                    </a:cubicBezTo>
                    <a:cubicBezTo>
                      <a:pt x="313" y="494"/>
                      <a:pt x="311" y="486"/>
                      <a:pt x="307" y="480"/>
                    </a:cubicBezTo>
                    <a:cubicBezTo>
                      <a:pt x="309" y="464"/>
                      <a:pt x="310" y="439"/>
                      <a:pt x="310" y="433"/>
                    </a:cubicBezTo>
                    <a:cubicBezTo>
                      <a:pt x="312" y="410"/>
                      <a:pt x="323" y="398"/>
                      <a:pt x="341" y="379"/>
                    </a:cubicBezTo>
                    <a:cubicBezTo>
                      <a:pt x="356" y="364"/>
                      <a:pt x="374" y="345"/>
                      <a:pt x="387" y="317"/>
                    </a:cubicBezTo>
                    <a:cubicBezTo>
                      <a:pt x="410" y="268"/>
                      <a:pt x="410" y="225"/>
                      <a:pt x="409" y="216"/>
                    </a:cubicBezTo>
                    <a:cubicBezTo>
                      <a:pt x="409" y="158"/>
                      <a:pt x="388" y="105"/>
                      <a:pt x="351" y="64"/>
                    </a:cubicBezTo>
                    <a:cubicBezTo>
                      <a:pt x="333" y="45"/>
                      <a:pt x="313" y="30"/>
                      <a:pt x="290" y="19"/>
                    </a:cubicBezTo>
                    <a:cubicBezTo>
                      <a:pt x="268" y="9"/>
                      <a:pt x="244" y="2"/>
                      <a:pt x="218" y="1"/>
                    </a:cubicBezTo>
                    <a:cubicBezTo>
                      <a:pt x="218" y="1"/>
                      <a:pt x="218" y="1"/>
                      <a:pt x="218" y="1"/>
                    </a:cubicBezTo>
                    <a:cubicBezTo>
                      <a:pt x="218" y="1"/>
                      <a:pt x="218" y="1"/>
                      <a:pt x="218" y="1"/>
                    </a:cubicBezTo>
                    <a:cubicBezTo>
                      <a:pt x="217" y="0"/>
                      <a:pt x="209" y="0"/>
                      <a:pt x="205" y="0"/>
                    </a:cubicBezTo>
                    <a:close/>
                  </a:path>
                </a:pathLst>
              </a:custGeom>
              <a:solidFill>
                <a:srgbClr val="3E3A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73" name="Freeform 63"/>
              <p:cNvSpPr/>
              <p:nvPr/>
            </p:nvSpPr>
            <p:spPr bwMode="auto">
              <a:xfrm>
                <a:off x="1127125" y="2776538"/>
                <a:ext cx="176213" cy="38100"/>
              </a:xfrm>
              <a:custGeom>
                <a:avLst/>
                <a:gdLst>
                  <a:gd name="T0" fmla="*/ 166 w 166"/>
                  <a:gd name="T1" fmla="*/ 21 h 36"/>
                  <a:gd name="T2" fmla="*/ 152 w 166"/>
                  <a:gd name="T3" fmla="*/ 36 h 36"/>
                  <a:gd name="T4" fmla="*/ 14 w 166"/>
                  <a:gd name="T5" fmla="*/ 36 h 36"/>
                  <a:gd name="T6" fmla="*/ 0 w 166"/>
                  <a:gd name="T7" fmla="*/ 21 h 36"/>
                  <a:gd name="T8" fmla="*/ 0 w 166"/>
                  <a:gd name="T9" fmla="*/ 15 h 36"/>
                  <a:gd name="T10" fmla="*/ 14 w 166"/>
                  <a:gd name="T11" fmla="*/ 0 h 36"/>
                  <a:gd name="T12" fmla="*/ 152 w 166"/>
                  <a:gd name="T13" fmla="*/ 0 h 36"/>
                  <a:gd name="T14" fmla="*/ 166 w 166"/>
                  <a:gd name="T15" fmla="*/ 15 h 36"/>
                  <a:gd name="T16" fmla="*/ 166 w 166"/>
                  <a:gd name="T17" fmla="*/ 2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6" h="36">
                    <a:moveTo>
                      <a:pt x="166" y="21"/>
                    </a:moveTo>
                    <a:cubicBezTo>
                      <a:pt x="166" y="29"/>
                      <a:pt x="160" y="36"/>
                      <a:pt x="152" y="36"/>
                    </a:cubicBezTo>
                    <a:cubicBezTo>
                      <a:pt x="14" y="36"/>
                      <a:pt x="14" y="36"/>
                      <a:pt x="14" y="36"/>
                    </a:cubicBezTo>
                    <a:cubicBezTo>
                      <a:pt x="7" y="36"/>
                      <a:pt x="0" y="29"/>
                      <a:pt x="0" y="21"/>
                    </a:cubicBezTo>
                    <a:cubicBezTo>
                      <a:pt x="0" y="15"/>
                      <a:pt x="0" y="15"/>
                      <a:pt x="0" y="15"/>
                    </a:cubicBezTo>
                    <a:cubicBezTo>
                      <a:pt x="0" y="7"/>
                      <a:pt x="7" y="0"/>
                      <a:pt x="14" y="0"/>
                    </a:cubicBezTo>
                    <a:cubicBezTo>
                      <a:pt x="152" y="0"/>
                      <a:pt x="152" y="0"/>
                      <a:pt x="152" y="0"/>
                    </a:cubicBezTo>
                    <a:cubicBezTo>
                      <a:pt x="160" y="0"/>
                      <a:pt x="166" y="7"/>
                      <a:pt x="166" y="15"/>
                    </a:cubicBezTo>
                    <a:lnTo>
                      <a:pt x="166" y="21"/>
                    </a:lnTo>
                    <a:close/>
                  </a:path>
                </a:pathLst>
              </a:custGeom>
              <a:solidFill>
                <a:srgbClr val="3E3A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74" name="Freeform 64"/>
              <p:cNvSpPr/>
              <p:nvPr/>
            </p:nvSpPr>
            <p:spPr bwMode="auto">
              <a:xfrm>
                <a:off x="1127125" y="2816226"/>
                <a:ext cx="176213" cy="38100"/>
              </a:xfrm>
              <a:custGeom>
                <a:avLst/>
                <a:gdLst>
                  <a:gd name="T0" fmla="*/ 166 w 166"/>
                  <a:gd name="T1" fmla="*/ 21 h 35"/>
                  <a:gd name="T2" fmla="*/ 152 w 166"/>
                  <a:gd name="T3" fmla="*/ 35 h 35"/>
                  <a:gd name="T4" fmla="*/ 14 w 166"/>
                  <a:gd name="T5" fmla="*/ 35 h 35"/>
                  <a:gd name="T6" fmla="*/ 0 w 166"/>
                  <a:gd name="T7" fmla="*/ 21 h 35"/>
                  <a:gd name="T8" fmla="*/ 0 w 166"/>
                  <a:gd name="T9" fmla="*/ 14 h 35"/>
                  <a:gd name="T10" fmla="*/ 14 w 166"/>
                  <a:gd name="T11" fmla="*/ 0 h 35"/>
                  <a:gd name="T12" fmla="*/ 152 w 166"/>
                  <a:gd name="T13" fmla="*/ 0 h 35"/>
                  <a:gd name="T14" fmla="*/ 166 w 166"/>
                  <a:gd name="T15" fmla="*/ 14 h 35"/>
                  <a:gd name="T16" fmla="*/ 166 w 166"/>
                  <a:gd name="T17" fmla="*/ 21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6" h="35">
                    <a:moveTo>
                      <a:pt x="166" y="21"/>
                    </a:moveTo>
                    <a:cubicBezTo>
                      <a:pt x="166" y="29"/>
                      <a:pt x="160" y="35"/>
                      <a:pt x="152" y="35"/>
                    </a:cubicBezTo>
                    <a:cubicBezTo>
                      <a:pt x="14" y="35"/>
                      <a:pt x="14" y="35"/>
                      <a:pt x="14" y="35"/>
                    </a:cubicBezTo>
                    <a:cubicBezTo>
                      <a:pt x="7" y="35"/>
                      <a:pt x="0" y="29"/>
                      <a:pt x="0" y="21"/>
                    </a:cubicBezTo>
                    <a:cubicBezTo>
                      <a:pt x="0" y="14"/>
                      <a:pt x="0" y="14"/>
                      <a:pt x="0" y="14"/>
                    </a:cubicBezTo>
                    <a:cubicBezTo>
                      <a:pt x="0" y="6"/>
                      <a:pt x="7" y="0"/>
                      <a:pt x="14" y="0"/>
                    </a:cubicBezTo>
                    <a:cubicBezTo>
                      <a:pt x="152" y="0"/>
                      <a:pt x="152" y="0"/>
                      <a:pt x="152" y="0"/>
                    </a:cubicBezTo>
                    <a:cubicBezTo>
                      <a:pt x="160" y="0"/>
                      <a:pt x="166" y="6"/>
                      <a:pt x="166" y="14"/>
                    </a:cubicBezTo>
                    <a:lnTo>
                      <a:pt x="166" y="21"/>
                    </a:lnTo>
                    <a:close/>
                  </a:path>
                </a:pathLst>
              </a:custGeom>
              <a:solidFill>
                <a:srgbClr val="3E3A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75" name="Freeform 65"/>
              <p:cNvSpPr/>
              <p:nvPr/>
            </p:nvSpPr>
            <p:spPr bwMode="auto">
              <a:xfrm>
                <a:off x="1136650" y="2857501"/>
                <a:ext cx="158750" cy="36513"/>
              </a:xfrm>
              <a:custGeom>
                <a:avLst/>
                <a:gdLst>
                  <a:gd name="T0" fmla="*/ 150 w 150"/>
                  <a:gd name="T1" fmla="*/ 20 h 35"/>
                  <a:gd name="T2" fmla="*/ 137 w 150"/>
                  <a:gd name="T3" fmla="*/ 35 h 35"/>
                  <a:gd name="T4" fmla="*/ 14 w 150"/>
                  <a:gd name="T5" fmla="*/ 35 h 35"/>
                  <a:gd name="T6" fmla="*/ 0 w 150"/>
                  <a:gd name="T7" fmla="*/ 20 h 35"/>
                  <a:gd name="T8" fmla="*/ 0 w 150"/>
                  <a:gd name="T9" fmla="*/ 14 h 35"/>
                  <a:gd name="T10" fmla="*/ 14 w 150"/>
                  <a:gd name="T11" fmla="*/ 0 h 35"/>
                  <a:gd name="T12" fmla="*/ 137 w 150"/>
                  <a:gd name="T13" fmla="*/ 0 h 35"/>
                  <a:gd name="T14" fmla="*/ 150 w 150"/>
                  <a:gd name="T15" fmla="*/ 14 h 35"/>
                  <a:gd name="T16" fmla="*/ 150 w 150"/>
                  <a:gd name="T17" fmla="*/ 2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0" h="35">
                    <a:moveTo>
                      <a:pt x="150" y="20"/>
                    </a:moveTo>
                    <a:cubicBezTo>
                      <a:pt x="150" y="28"/>
                      <a:pt x="144" y="35"/>
                      <a:pt x="137" y="35"/>
                    </a:cubicBezTo>
                    <a:cubicBezTo>
                      <a:pt x="14" y="35"/>
                      <a:pt x="14" y="35"/>
                      <a:pt x="14" y="35"/>
                    </a:cubicBezTo>
                    <a:cubicBezTo>
                      <a:pt x="6" y="35"/>
                      <a:pt x="0" y="28"/>
                      <a:pt x="0" y="20"/>
                    </a:cubicBezTo>
                    <a:cubicBezTo>
                      <a:pt x="0" y="14"/>
                      <a:pt x="0" y="14"/>
                      <a:pt x="0" y="14"/>
                    </a:cubicBezTo>
                    <a:cubicBezTo>
                      <a:pt x="0" y="6"/>
                      <a:pt x="6" y="0"/>
                      <a:pt x="14" y="0"/>
                    </a:cubicBezTo>
                    <a:cubicBezTo>
                      <a:pt x="137" y="0"/>
                      <a:pt x="137" y="0"/>
                      <a:pt x="137" y="0"/>
                    </a:cubicBezTo>
                    <a:cubicBezTo>
                      <a:pt x="144" y="0"/>
                      <a:pt x="150" y="6"/>
                      <a:pt x="150" y="14"/>
                    </a:cubicBezTo>
                    <a:lnTo>
                      <a:pt x="150" y="20"/>
                    </a:lnTo>
                    <a:close/>
                  </a:path>
                </a:pathLst>
              </a:custGeom>
              <a:solidFill>
                <a:srgbClr val="3E3A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76" name="Freeform 66"/>
              <p:cNvSpPr/>
              <p:nvPr/>
            </p:nvSpPr>
            <p:spPr bwMode="auto">
              <a:xfrm>
                <a:off x="1169988" y="2895601"/>
                <a:ext cx="92075" cy="38100"/>
              </a:xfrm>
              <a:custGeom>
                <a:avLst/>
                <a:gdLst>
                  <a:gd name="T0" fmla="*/ 87 w 87"/>
                  <a:gd name="T1" fmla="*/ 21 h 36"/>
                  <a:gd name="T2" fmla="*/ 73 w 87"/>
                  <a:gd name="T3" fmla="*/ 36 h 36"/>
                  <a:gd name="T4" fmla="*/ 13 w 87"/>
                  <a:gd name="T5" fmla="*/ 36 h 36"/>
                  <a:gd name="T6" fmla="*/ 0 w 87"/>
                  <a:gd name="T7" fmla="*/ 21 h 36"/>
                  <a:gd name="T8" fmla="*/ 0 w 87"/>
                  <a:gd name="T9" fmla="*/ 15 h 36"/>
                  <a:gd name="T10" fmla="*/ 13 w 87"/>
                  <a:gd name="T11" fmla="*/ 0 h 36"/>
                  <a:gd name="T12" fmla="*/ 73 w 87"/>
                  <a:gd name="T13" fmla="*/ 0 h 36"/>
                  <a:gd name="T14" fmla="*/ 87 w 87"/>
                  <a:gd name="T15" fmla="*/ 15 h 36"/>
                  <a:gd name="T16" fmla="*/ 87 w 87"/>
                  <a:gd name="T17" fmla="*/ 2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7" h="36">
                    <a:moveTo>
                      <a:pt x="87" y="21"/>
                    </a:moveTo>
                    <a:cubicBezTo>
                      <a:pt x="87" y="29"/>
                      <a:pt x="81" y="36"/>
                      <a:pt x="73" y="36"/>
                    </a:cubicBezTo>
                    <a:cubicBezTo>
                      <a:pt x="13" y="36"/>
                      <a:pt x="13" y="36"/>
                      <a:pt x="13" y="36"/>
                    </a:cubicBezTo>
                    <a:cubicBezTo>
                      <a:pt x="6" y="36"/>
                      <a:pt x="0" y="29"/>
                      <a:pt x="0" y="21"/>
                    </a:cubicBezTo>
                    <a:cubicBezTo>
                      <a:pt x="0" y="15"/>
                      <a:pt x="0" y="15"/>
                      <a:pt x="0" y="15"/>
                    </a:cubicBezTo>
                    <a:cubicBezTo>
                      <a:pt x="0" y="7"/>
                      <a:pt x="6" y="0"/>
                      <a:pt x="13" y="0"/>
                    </a:cubicBezTo>
                    <a:cubicBezTo>
                      <a:pt x="73" y="0"/>
                      <a:pt x="73" y="0"/>
                      <a:pt x="73" y="0"/>
                    </a:cubicBezTo>
                    <a:cubicBezTo>
                      <a:pt x="81" y="0"/>
                      <a:pt x="87" y="7"/>
                      <a:pt x="87" y="15"/>
                    </a:cubicBezTo>
                    <a:lnTo>
                      <a:pt x="87" y="21"/>
                    </a:lnTo>
                    <a:close/>
                  </a:path>
                </a:pathLst>
              </a:custGeom>
              <a:solidFill>
                <a:srgbClr val="3E3A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77" name="Freeform 67"/>
              <p:cNvSpPr>
                <a:spLocks noEditPoints="1"/>
              </p:cNvSpPr>
              <p:nvPr/>
            </p:nvSpPr>
            <p:spPr bwMode="auto">
              <a:xfrm>
                <a:off x="1228725" y="2700338"/>
                <a:ext cx="68263" cy="69850"/>
              </a:xfrm>
              <a:custGeom>
                <a:avLst/>
                <a:gdLst>
                  <a:gd name="T0" fmla="*/ 59 w 63"/>
                  <a:gd name="T1" fmla="*/ 30 h 65"/>
                  <a:gd name="T2" fmla="*/ 58 w 63"/>
                  <a:gd name="T3" fmla="*/ 25 h 65"/>
                  <a:gd name="T4" fmla="*/ 56 w 63"/>
                  <a:gd name="T5" fmla="*/ 20 h 65"/>
                  <a:gd name="T6" fmla="*/ 53 w 63"/>
                  <a:gd name="T7" fmla="*/ 16 h 65"/>
                  <a:gd name="T8" fmla="*/ 50 w 63"/>
                  <a:gd name="T9" fmla="*/ 12 h 65"/>
                  <a:gd name="T10" fmla="*/ 46 w 63"/>
                  <a:gd name="T11" fmla="*/ 9 h 65"/>
                  <a:gd name="T12" fmla="*/ 42 w 63"/>
                  <a:gd name="T13" fmla="*/ 7 h 65"/>
                  <a:gd name="T14" fmla="*/ 37 w 63"/>
                  <a:gd name="T15" fmla="*/ 5 h 65"/>
                  <a:gd name="T16" fmla="*/ 33 w 63"/>
                  <a:gd name="T17" fmla="*/ 4 h 65"/>
                  <a:gd name="T18" fmla="*/ 28 w 63"/>
                  <a:gd name="T19" fmla="*/ 1 h 65"/>
                  <a:gd name="T20" fmla="*/ 22 w 63"/>
                  <a:gd name="T21" fmla="*/ 2 h 65"/>
                  <a:gd name="T22" fmla="*/ 17 w 63"/>
                  <a:gd name="T23" fmla="*/ 4 h 65"/>
                  <a:gd name="T24" fmla="*/ 12 w 63"/>
                  <a:gd name="T25" fmla="*/ 7 h 65"/>
                  <a:gd name="T26" fmla="*/ 8 w 63"/>
                  <a:gd name="T27" fmla="*/ 11 h 65"/>
                  <a:gd name="T28" fmla="*/ 5 w 63"/>
                  <a:gd name="T29" fmla="*/ 16 h 65"/>
                  <a:gd name="T30" fmla="*/ 3 w 63"/>
                  <a:gd name="T31" fmla="*/ 21 h 65"/>
                  <a:gd name="T32" fmla="*/ 1 w 63"/>
                  <a:gd name="T33" fmla="*/ 27 h 65"/>
                  <a:gd name="T34" fmla="*/ 0 w 63"/>
                  <a:gd name="T35" fmla="*/ 32 h 65"/>
                  <a:gd name="T36" fmla="*/ 1 w 63"/>
                  <a:gd name="T37" fmla="*/ 38 h 65"/>
                  <a:gd name="T38" fmla="*/ 2 w 63"/>
                  <a:gd name="T39" fmla="*/ 44 h 65"/>
                  <a:gd name="T40" fmla="*/ 5 w 63"/>
                  <a:gd name="T41" fmla="*/ 49 h 65"/>
                  <a:gd name="T42" fmla="*/ 8 w 63"/>
                  <a:gd name="T43" fmla="*/ 54 h 65"/>
                  <a:gd name="T44" fmla="*/ 12 w 63"/>
                  <a:gd name="T45" fmla="*/ 58 h 65"/>
                  <a:gd name="T46" fmla="*/ 16 w 63"/>
                  <a:gd name="T47" fmla="*/ 61 h 65"/>
                  <a:gd name="T48" fmla="*/ 21 w 63"/>
                  <a:gd name="T49" fmla="*/ 64 h 65"/>
                  <a:gd name="T50" fmla="*/ 27 w 63"/>
                  <a:gd name="T51" fmla="*/ 65 h 65"/>
                  <a:gd name="T52" fmla="*/ 31 w 63"/>
                  <a:gd name="T53" fmla="*/ 65 h 65"/>
                  <a:gd name="T54" fmla="*/ 36 w 63"/>
                  <a:gd name="T55" fmla="*/ 65 h 65"/>
                  <a:gd name="T56" fmla="*/ 41 w 63"/>
                  <a:gd name="T57" fmla="*/ 64 h 65"/>
                  <a:gd name="T58" fmla="*/ 46 w 63"/>
                  <a:gd name="T59" fmla="*/ 61 h 65"/>
                  <a:gd name="T60" fmla="*/ 51 w 63"/>
                  <a:gd name="T61" fmla="*/ 58 h 65"/>
                  <a:gd name="T62" fmla="*/ 55 w 63"/>
                  <a:gd name="T63" fmla="*/ 54 h 65"/>
                  <a:gd name="T64" fmla="*/ 58 w 63"/>
                  <a:gd name="T65" fmla="*/ 49 h 65"/>
                  <a:gd name="T66" fmla="*/ 61 w 63"/>
                  <a:gd name="T67" fmla="*/ 44 h 65"/>
                  <a:gd name="T68" fmla="*/ 62 w 63"/>
                  <a:gd name="T69" fmla="*/ 39 h 65"/>
                  <a:gd name="T70" fmla="*/ 56 w 63"/>
                  <a:gd name="T71" fmla="*/ 32 h 65"/>
                  <a:gd name="T72" fmla="*/ 56 w 63"/>
                  <a:gd name="T73" fmla="*/ 32 h 65"/>
                  <a:gd name="T74" fmla="*/ 34 w 63"/>
                  <a:gd name="T75" fmla="*/ 33 h 65"/>
                  <a:gd name="T76" fmla="*/ 34 w 63"/>
                  <a:gd name="T77" fmla="*/ 29 h 65"/>
                  <a:gd name="T78" fmla="*/ 34 w 63"/>
                  <a:gd name="T79" fmla="*/ 28 h 65"/>
                  <a:gd name="T80" fmla="*/ 31 w 63"/>
                  <a:gd name="T81" fmla="*/ 7 h 65"/>
                  <a:gd name="T82" fmla="*/ 31 w 63"/>
                  <a:gd name="T83" fmla="*/ 7 h 65"/>
                  <a:gd name="T84" fmla="*/ 10 w 63"/>
                  <a:gd name="T85" fmla="*/ 20 h 65"/>
                  <a:gd name="T86" fmla="*/ 27 w 63"/>
                  <a:gd name="T87" fmla="*/ 32 h 65"/>
                  <a:gd name="T88" fmla="*/ 27 w 63"/>
                  <a:gd name="T89" fmla="*/ 33 h 65"/>
                  <a:gd name="T90" fmla="*/ 10 w 63"/>
                  <a:gd name="T91" fmla="*/ 46 h 65"/>
                  <a:gd name="T92" fmla="*/ 10 w 63"/>
                  <a:gd name="T93" fmla="*/ 46 h 65"/>
                  <a:gd name="T94" fmla="*/ 31 w 63"/>
                  <a:gd name="T95" fmla="*/ 59 h 65"/>
                  <a:gd name="T96" fmla="*/ 34 w 63"/>
                  <a:gd name="T97" fmla="*/ 37 h 65"/>
                  <a:gd name="T98" fmla="*/ 34 w 63"/>
                  <a:gd name="T99" fmla="*/ 37 h 65"/>
                  <a:gd name="T100" fmla="*/ 53 w 63"/>
                  <a:gd name="T101" fmla="*/ 46 h 65"/>
                  <a:gd name="T102" fmla="*/ 53 w 63"/>
                  <a:gd name="T103" fmla="*/ 46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3" h="65">
                    <a:moveTo>
                      <a:pt x="59" y="33"/>
                    </a:moveTo>
                    <a:cubicBezTo>
                      <a:pt x="63" y="33"/>
                      <a:pt x="63" y="33"/>
                      <a:pt x="63" y="33"/>
                    </a:cubicBezTo>
                    <a:cubicBezTo>
                      <a:pt x="63" y="32"/>
                      <a:pt x="62" y="31"/>
                      <a:pt x="62" y="30"/>
                    </a:cubicBezTo>
                    <a:cubicBezTo>
                      <a:pt x="59" y="30"/>
                      <a:pt x="59" y="30"/>
                      <a:pt x="59" y="30"/>
                    </a:cubicBezTo>
                    <a:cubicBezTo>
                      <a:pt x="59" y="29"/>
                      <a:pt x="58" y="29"/>
                      <a:pt x="58" y="28"/>
                    </a:cubicBezTo>
                    <a:cubicBezTo>
                      <a:pt x="62" y="27"/>
                      <a:pt x="62" y="27"/>
                      <a:pt x="62" y="27"/>
                    </a:cubicBezTo>
                    <a:cubicBezTo>
                      <a:pt x="62" y="26"/>
                      <a:pt x="62" y="25"/>
                      <a:pt x="61" y="25"/>
                    </a:cubicBezTo>
                    <a:cubicBezTo>
                      <a:pt x="58" y="25"/>
                      <a:pt x="58" y="25"/>
                      <a:pt x="58" y="25"/>
                    </a:cubicBezTo>
                    <a:cubicBezTo>
                      <a:pt x="57" y="24"/>
                      <a:pt x="57" y="24"/>
                      <a:pt x="57" y="23"/>
                    </a:cubicBezTo>
                    <a:cubicBezTo>
                      <a:pt x="61" y="21"/>
                      <a:pt x="61" y="21"/>
                      <a:pt x="61" y="21"/>
                    </a:cubicBezTo>
                    <a:cubicBezTo>
                      <a:pt x="60" y="21"/>
                      <a:pt x="60" y="20"/>
                      <a:pt x="60" y="19"/>
                    </a:cubicBezTo>
                    <a:cubicBezTo>
                      <a:pt x="56" y="20"/>
                      <a:pt x="56" y="20"/>
                      <a:pt x="56" y="20"/>
                    </a:cubicBezTo>
                    <a:cubicBezTo>
                      <a:pt x="56" y="20"/>
                      <a:pt x="55" y="19"/>
                      <a:pt x="55" y="19"/>
                    </a:cubicBezTo>
                    <a:cubicBezTo>
                      <a:pt x="58" y="16"/>
                      <a:pt x="58" y="16"/>
                      <a:pt x="58" y="16"/>
                    </a:cubicBezTo>
                    <a:cubicBezTo>
                      <a:pt x="58" y="15"/>
                      <a:pt x="57" y="15"/>
                      <a:pt x="57" y="14"/>
                    </a:cubicBezTo>
                    <a:cubicBezTo>
                      <a:pt x="53" y="16"/>
                      <a:pt x="53" y="16"/>
                      <a:pt x="53" y="16"/>
                    </a:cubicBezTo>
                    <a:cubicBezTo>
                      <a:pt x="53" y="15"/>
                      <a:pt x="53" y="15"/>
                      <a:pt x="52" y="14"/>
                    </a:cubicBezTo>
                    <a:cubicBezTo>
                      <a:pt x="55" y="11"/>
                      <a:pt x="55" y="11"/>
                      <a:pt x="55" y="11"/>
                    </a:cubicBezTo>
                    <a:cubicBezTo>
                      <a:pt x="54" y="11"/>
                      <a:pt x="54" y="10"/>
                      <a:pt x="53" y="10"/>
                    </a:cubicBezTo>
                    <a:cubicBezTo>
                      <a:pt x="50" y="12"/>
                      <a:pt x="50" y="12"/>
                      <a:pt x="50" y="12"/>
                    </a:cubicBezTo>
                    <a:cubicBezTo>
                      <a:pt x="50" y="12"/>
                      <a:pt x="49" y="11"/>
                      <a:pt x="49" y="11"/>
                    </a:cubicBezTo>
                    <a:cubicBezTo>
                      <a:pt x="51" y="7"/>
                      <a:pt x="51" y="7"/>
                      <a:pt x="51" y="7"/>
                    </a:cubicBezTo>
                    <a:cubicBezTo>
                      <a:pt x="50" y="7"/>
                      <a:pt x="50" y="6"/>
                      <a:pt x="49" y="6"/>
                    </a:cubicBezTo>
                    <a:cubicBezTo>
                      <a:pt x="46" y="9"/>
                      <a:pt x="46" y="9"/>
                      <a:pt x="46" y="9"/>
                    </a:cubicBezTo>
                    <a:cubicBezTo>
                      <a:pt x="46" y="9"/>
                      <a:pt x="45" y="8"/>
                      <a:pt x="45" y="8"/>
                    </a:cubicBezTo>
                    <a:cubicBezTo>
                      <a:pt x="46" y="4"/>
                      <a:pt x="46" y="4"/>
                      <a:pt x="46" y="4"/>
                    </a:cubicBezTo>
                    <a:cubicBezTo>
                      <a:pt x="45" y="4"/>
                      <a:pt x="45" y="3"/>
                      <a:pt x="44" y="3"/>
                    </a:cubicBezTo>
                    <a:cubicBezTo>
                      <a:pt x="42" y="7"/>
                      <a:pt x="42" y="7"/>
                      <a:pt x="42" y="7"/>
                    </a:cubicBezTo>
                    <a:cubicBezTo>
                      <a:pt x="41" y="6"/>
                      <a:pt x="41" y="6"/>
                      <a:pt x="40" y="6"/>
                    </a:cubicBezTo>
                    <a:cubicBezTo>
                      <a:pt x="41" y="2"/>
                      <a:pt x="41" y="2"/>
                      <a:pt x="41" y="2"/>
                    </a:cubicBezTo>
                    <a:cubicBezTo>
                      <a:pt x="40" y="2"/>
                      <a:pt x="40" y="1"/>
                      <a:pt x="39" y="1"/>
                    </a:cubicBezTo>
                    <a:cubicBezTo>
                      <a:pt x="37" y="5"/>
                      <a:pt x="37" y="5"/>
                      <a:pt x="37" y="5"/>
                    </a:cubicBezTo>
                    <a:cubicBezTo>
                      <a:pt x="37" y="5"/>
                      <a:pt x="36" y="5"/>
                      <a:pt x="36" y="5"/>
                    </a:cubicBezTo>
                    <a:cubicBezTo>
                      <a:pt x="36" y="1"/>
                      <a:pt x="36" y="1"/>
                      <a:pt x="36" y="1"/>
                    </a:cubicBezTo>
                    <a:cubicBezTo>
                      <a:pt x="35" y="1"/>
                      <a:pt x="34" y="0"/>
                      <a:pt x="33" y="0"/>
                    </a:cubicBezTo>
                    <a:cubicBezTo>
                      <a:pt x="33" y="4"/>
                      <a:pt x="33" y="4"/>
                      <a:pt x="33" y="4"/>
                    </a:cubicBezTo>
                    <a:cubicBezTo>
                      <a:pt x="32" y="4"/>
                      <a:pt x="32" y="4"/>
                      <a:pt x="31" y="4"/>
                    </a:cubicBezTo>
                    <a:cubicBezTo>
                      <a:pt x="31" y="4"/>
                      <a:pt x="31" y="4"/>
                      <a:pt x="31" y="4"/>
                    </a:cubicBezTo>
                    <a:cubicBezTo>
                      <a:pt x="30" y="0"/>
                      <a:pt x="30" y="0"/>
                      <a:pt x="30" y="0"/>
                    </a:cubicBezTo>
                    <a:cubicBezTo>
                      <a:pt x="29" y="0"/>
                      <a:pt x="28" y="1"/>
                      <a:pt x="28" y="1"/>
                    </a:cubicBezTo>
                    <a:cubicBezTo>
                      <a:pt x="28" y="5"/>
                      <a:pt x="28" y="5"/>
                      <a:pt x="28" y="5"/>
                    </a:cubicBezTo>
                    <a:cubicBezTo>
                      <a:pt x="27" y="5"/>
                      <a:pt x="26" y="5"/>
                      <a:pt x="26" y="5"/>
                    </a:cubicBezTo>
                    <a:cubicBezTo>
                      <a:pt x="25" y="1"/>
                      <a:pt x="25" y="1"/>
                      <a:pt x="25" y="1"/>
                    </a:cubicBezTo>
                    <a:cubicBezTo>
                      <a:pt x="24" y="1"/>
                      <a:pt x="23" y="2"/>
                      <a:pt x="22" y="2"/>
                    </a:cubicBezTo>
                    <a:cubicBezTo>
                      <a:pt x="23" y="6"/>
                      <a:pt x="23" y="6"/>
                      <a:pt x="23" y="6"/>
                    </a:cubicBezTo>
                    <a:cubicBezTo>
                      <a:pt x="22" y="6"/>
                      <a:pt x="22" y="6"/>
                      <a:pt x="21" y="6"/>
                    </a:cubicBezTo>
                    <a:cubicBezTo>
                      <a:pt x="19" y="3"/>
                      <a:pt x="19" y="3"/>
                      <a:pt x="19" y="3"/>
                    </a:cubicBezTo>
                    <a:cubicBezTo>
                      <a:pt x="19" y="3"/>
                      <a:pt x="18" y="4"/>
                      <a:pt x="17" y="4"/>
                    </a:cubicBezTo>
                    <a:cubicBezTo>
                      <a:pt x="18" y="8"/>
                      <a:pt x="18" y="8"/>
                      <a:pt x="18" y="8"/>
                    </a:cubicBezTo>
                    <a:cubicBezTo>
                      <a:pt x="18" y="8"/>
                      <a:pt x="17" y="8"/>
                      <a:pt x="17" y="9"/>
                    </a:cubicBezTo>
                    <a:cubicBezTo>
                      <a:pt x="14" y="6"/>
                      <a:pt x="14" y="6"/>
                      <a:pt x="14" y="6"/>
                    </a:cubicBezTo>
                    <a:cubicBezTo>
                      <a:pt x="14" y="6"/>
                      <a:pt x="13" y="7"/>
                      <a:pt x="12" y="7"/>
                    </a:cubicBezTo>
                    <a:cubicBezTo>
                      <a:pt x="14" y="11"/>
                      <a:pt x="14" y="11"/>
                      <a:pt x="14" y="11"/>
                    </a:cubicBezTo>
                    <a:cubicBezTo>
                      <a:pt x="14" y="11"/>
                      <a:pt x="13" y="11"/>
                      <a:pt x="13" y="12"/>
                    </a:cubicBezTo>
                    <a:cubicBezTo>
                      <a:pt x="10" y="9"/>
                      <a:pt x="10" y="9"/>
                      <a:pt x="10" y="9"/>
                    </a:cubicBezTo>
                    <a:cubicBezTo>
                      <a:pt x="9" y="10"/>
                      <a:pt x="9" y="10"/>
                      <a:pt x="8" y="11"/>
                    </a:cubicBezTo>
                    <a:cubicBezTo>
                      <a:pt x="11" y="14"/>
                      <a:pt x="11" y="14"/>
                      <a:pt x="11" y="14"/>
                    </a:cubicBezTo>
                    <a:cubicBezTo>
                      <a:pt x="11" y="15"/>
                      <a:pt x="10" y="15"/>
                      <a:pt x="10" y="16"/>
                    </a:cubicBezTo>
                    <a:cubicBezTo>
                      <a:pt x="6" y="14"/>
                      <a:pt x="6" y="14"/>
                      <a:pt x="6" y="14"/>
                    </a:cubicBezTo>
                    <a:cubicBezTo>
                      <a:pt x="6" y="14"/>
                      <a:pt x="5" y="15"/>
                      <a:pt x="5" y="16"/>
                    </a:cubicBezTo>
                    <a:cubicBezTo>
                      <a:pt x="8" y="18"/>
                      <a:pt x="8" y="18"/>
                      <a:pt x="8" y="18"/>
                    </a:cubicBezTo>
                    <a:cubicBezTo>
                      <a:pt x="8" y="19"/>
                      <a:pt x="7" y="19"/>
                      <a:pt x="7" y="20"/>
                    </a:cubicBezTo>
                    <a:cubicBezTo>
                      <a:pt x="4" y="19"/>
                      <a:pt x="4" y="19"/>
                      <a:pt x="4" y="19"/>
                    </a:cubicBezTo>
                    <a:cubicBezTo>
                      <a:pt x="3" y="19"/>
                      <a:pt x="3" y="20"/>
                      <a:pt x="3" y="21"/>
                    </a:cubicBezTo>
                    <a:cubicBezTo>
                      <a:pt x="6" y="23"/>
                      <a:pt x="6" y="23"/>
                      <a:pt x="6" y="23"/>
                    </a:cubicBezTo>
                    <a:cubicBezTo>
                      <a:pt x="6" y="23"/>
                      <a:pt x="6" y="24"/>
                      <a:pt x="5" y="25"/>
                    </a:cubicBezTo>
                    <a:cubicBezTo>
                      <a:pt x="2" y="24"/>
                      <a:pt x="2" y="24"/>
                      <a:pt x="2" y="24"/>
                    </a:cubicBezTo>
                    <a:cubicBezTo>
                      <a:pt x="1" y="25"/>
                      <a:pt x="1" y="26"/>
                      <a:pt x="1" y="27"/>
                    </a:cubicBezTo>
                    <a:cubicBezTo>
                      <a:pt x="5" y="28"/>
                      <a:pt x="5" y="28"/>
                      <a:pt x="5" y="28"/>
                    </a:cubicBezTo>
                    <a:cubicBezTo>
                      <a:pt x="5" y="28"/>
                      <a:pt x="4" y="29"/>
                      <a:pt x="4" y="30"/>
                    </a:cubicBezTo>
                    <a:cubicBezTo>
                      <a:pt x="1" y="30"/>
                      <a:pt x="1" y="30"/>
                      <a:pt x="1" y="30"/>
                    </a:cubicBezTo>
                    <a:cubicBezTo>
                      <a:pt x="0" y="31"/>
                      <a:pt x="0" y="31"/>
                      <a:pt x="0" y="32"/>
                    </a:cubicBezTo>
                    <a:cubicBezTo>
                      <a:pt x="4" y="33"/>
                      <a:pt x="4" y="33"/>
                      <a:pt x="4" y="33"/>
                    </a:cubicBezTo>
                    <a:cubicBezTo>
                      <a:pt x="4" y="34"/>
                      <a:pt x="4" y="34"/>
                      <a:pt x="4" y="35"/>
                    </a:cubicBezTo>
                    <a:cubicBezTo>
                      <a:pt x="1" y="36"/>
                      <a:pt x="1" y="36"/>
                      <a:pt x="1" y="36"/>
                    </a:cubicBezTo>
                    <a:cubicBezTo>
                      <a:pt x="1" y="36"/>
                      <a:pt x="1" y="37"/>
                      <a:pt x="1" y="38"/>
                    </a:cubicBezTo>
                    <a:cubicBezTo>
                      <a:pt x="5" y="38"/>
                      <a:pt x="5" y="38"/>
                      <a:pt x="5" y="38"/>
                    </a:cubicBezTo>
                    <a:cubicBezTo>
                      <a:pt x="5" y="39"/>
                      <a:pt x="5" y="39"/>
                      <a:pt x="5" y="40"/>
                    </a:cubicBezTo>
                    <a:cubicBezTo>
                      <a:pt x="1" y="41"/>
                      <a:pt x="1" y="41"/>
                      <a:pt x="1" y="41"/>
                    </a:cubicBezTo>
                    <a:cubicBezTo>
                      <a:pt x="2" y="42"/>
                      <a:pt x="2" y="43"/>
                      <a:pt x="2" y="44"/>
                    </a:cubicBezTo>
                    <a:cubicBezTo>
                      <a:pt x="6" y="43"/>
                      <a:pt x="6" y="43"/>
                      <a:pt x="6" y="43"/>
                    </a:cubicBezTo>
                    <a:cubicBezTo>
                      <a:pt x="6" y="43"/>
                      <a:pt x="6" y="44"/>
                      <a:pt x="7" y="45"/>
                    </a:cubicBezTo>
                    <a:cubicBezTo>
                      <a:pt x="3" y="47"/>
                      <a:pt x="3" y="47"/>
                      <a:pt x="3" y="47"/>
                    </a:cubicBezTo>
                    <a:cubicBezTo>
                      <a:pt x="4" y="48"/>
                      <a:pt x="4" y="48"/>
                      <a:pt x="5" y="49"/>
                    </a:cubicBezTo>
                    <a:cubicBezTo>
                      <a:pt x="8" y="47"/>
                      <a:pt x="8" y="47"/>
                      <a:pt x="8" y="47"/>
                    </a:cubicBezTo>
                    <a:cubicBezTo>
                      <a:pt x="8" y="48"/>
                      <a:pt x="9" y="49"/>
                      <a:pt x="9" y="49"/>
                    </a:cubicBezTo>
                    <a:cubicBezTo>
                      <a:pt x="6" y="52"/>
                      <a:pt x="6" y="52"/>
                      <a:pt x="6" y="52"/>
                    </a:cubicBezTo>
                    <a:cubicBezTo>
                      <a:pt x="7" y="53"/>
                      <a:pt x="7" y="53"/>
                      <a:pt x="8" y="54"/>
                    </a:cubicBezTo>
                    <a:cubicBezTo>
                      <a:pt x="11" y="52"/>
                      <a:pt x="11" y="52"/>
                      <a:pt x="11" y="52"/>
                    </a:cubicBezTo>
                    <a:cubicBezTo>
                      <a:pt x="11" y="52"/>
                      <a:pt x="12" y="53"/>
                      <a:pt x="12" y="53"/>
                    </a:cubicBezTo>
                    <a:cubicBezTo>
                      <a:pt x="10" y="56"/>
                      <a:pt x="10" y="56"/>
                      <a:pt x="10" y="56"/>
                    </a:cubicBezTo>
                    <a:cubicBezTo>
                      <a:pt x="10" y="57"/>
                      <a:pt x="11" y="57"/>
                      <a:pt x="12" y="58"/>
                    </a:cubicBezTo>
                    <a:cubicBezTo>
                      <a:pt x="15" y="55"/>
                      <a:pt x="15" y="55"/>
                      <a:pt x="15" y="55"/>
                    </a:cubicBezTo>
                    <a:cubicBezTo>
                      <a:pt x="15" y="56"/>
                      <a:pt x="15" y="56"/>
                      <a:pt x="16" y="56"/>
                    </a:cubicBezTo>
                    <a:cubicBezTo>
                      <a:pt x="14" y="60"/>
                      <a:pt x="14" y="60"/>
                      <a:pt x="14" y="60"/>
                    </a:cubicBezTo>
                    <a:cubicBezTo>
                      <a:pt x="15" y="60"/>
                      <a:pt x="16" y="61"/>
                      <a:pt x="16" y="61"/>
                    </a:cubicBezTo>
                    <a:cubicBezTo>
                      <a:pt x="19" y="58"/>
                      <a:pt x="19" y="58"/>
                      <a:pt x="19" y="58"/>
                    </a:cubicBezTo>
                    <a:cubicBezTo>
                      <a:pt x="19" y="58"/>
                      <a:pt x="20" y="59"/>
                      <a:pt x="20" y="59"/>
                    </a:cubicBezTo>
                    <a:cubicBezTo>
                      <a:pt x="19" y="63"/>
                      <a:pt x="19" y="63"/>
                      <a:pt x="19" y="63"/>
                    </a:cubicBezTo>
                    <a:cubicBezTo>
                      <a:pt x="20" y="63"/>
                      <a:pt x="21" y="63"/>
                      <a:pt x="21" y="64"/>
                    </a:cubicBezTo>
                    <a:cubicBezTo>
                      <a:pt x="23" y="60"/>
                      <a:pt x="23" y="60"/>
                      <a:pt x="23" y="60"/>
                    </a:cubicBezTo>
                    <a:cubicBezTo>
                      <a:pt x="24" y="60"/>
                      <a:pt x="24" y="60"/>
                      <a:pt x="25" y="60"/>
                    </a:cubicBezTo>
                    <a:cubicBezTo>
                      <a:pt x="24" y="64"/>
                      <a:pt x="24" y="64"/>
                      <a:pt x="24" y="64"/>
                    </a:cubicBezTo>
                    <a:cubicBezTo>
                      <a:pt x="25" y="65"/>
                      <a:pt x="26" y="65"/>
                      <a:pt x="27" y="65"/>
                    </a:cubicBezTo>
                    <a:cubicBezTo>
                      <a:pt x="28" y="61"/>
                      <a:pt x="28" y="61"/>
                      <a:pt x="28" y="61"/>
                    </a:cubicBezTo>
                    <a:cubicBezTo>
                      <a:pt x="28" y="61"/>
                      <a:pt x="29" y="61"/>
                      <a:pt x="30" y="61"/>
                    </a:cubicBezTo>
                    <a:cubicBezTo>
                      <a:pt x="30" y="65"/>
                      <a:pt x="30" y="65"/>
                      <a:pt x="30" y="65"/>
                    </a:cubicBezTo>
                    <a:cubicBezTo>
                      <a:pt x="30" y="65"/>
                      <a:pt x="31" y="65"/>
                      <a:pt x="31" y="65"/>
                    </a:cubicBezTo>
                    <a:cubicBezTo>
                      <a:pt x="32" y="65"/>
                      <a:pt x="32" y="65"/>
                      <a:pt x="32" y="65"/>
                    </a:cubicBezTo>
                    <a:cubicBezTo>
                      <a:pt x="33" y="61"/>
                      <a:pt x="33" y="61"/>
                      <a:pt x="33" y="61"/>
                    </a:cubicBezTo>
                    <a:cubicBezTo>
                      <a:pt x="33" y="61"/>
                      <a:pt x="34" y="61"/>
                      <a:pt x="35" y="61"/>
                    </a:cubicBezTo>
                    <a:cubicBezTo>
                      <a:pt x="36" y="65"/>
                      <a:pt x="36" y="65"/>
                      <a:pt x="36" y="65"/>
                    </a:cubicBezTo>
                    <a:cubicBezTo>
                      <a:pt x="36" y="65"/>
                      <a:pt x="37" y="65"/>
                      <a:pt x="38" y="65"/>
                    </a:cubicBezTo>
                    <a:cubicBezTo>
                      <a:pt x="38" y="61"/>
                      <a:pt x="38" y="61"/>
                      <a:pt x="38" y="61"/>
                    </a:cubicBezTo>
                    <a:cubicBezTo>
                      <a:pt x="38" y="60"/>
                      <a:pt x="39" y="60"/>
                      <a:pt x="39" y="60"/>
                    </a:cubicBezTo>
                    <a:cubicBezTo>
                      <a:pt x="41" y="64"/>
                      <a:pt x="41" y="64"/>
                      <a:pt x="41" y="64"/>
                    </a:cubicBezTo>
                    <a:cubicBezTo>
                      <a:pt x="42" y="63"/>
                      <a:pt x="43" y="63"/>
                      <a:pt x="43" y="63"/>
                    </a:cubicBezTo>
                    <a:cubicBezTo>
                      <a:pt x="42" y="59"/>
                      <a:pt x="42" y="59"/>
                      <a:pt x="42" y="59"/>
                    </a:cubicBezTo>
                    <a:cubicBezTo>
                      <a:pt x="43" y="59"/>
                      <a:pt x="43" y="58"/>
                      <a:pt x="44" y="58"/>
                    </a:cubicBezTo>
                    <a:cubicBezTo>
                      <a:pt x="46" y="61"/>
                      <a:pt x="46" y="61"/>
                      <a:pt x="46" y="61"/>
                    </a:cubicBezTo>
                    <a:cubicBezTo>
                      <a:pt x="47" y="61"/>
                      <a:pt x="48" y="61"/>
                      <a:pt x="48" y="60"/>
                    </a:cubicBezTo>
                    <a:cubicBezTo>
                      <a:pt x="47" y="57"/>
                      <a:pt x="47" y="57"/>
                      <a:pt x="47" y="57"/>
                    </a:cubicBezTo>
                    <a:cubicBezTo>
                      <a:pt x="47" y="56"/>
                      <a:pt x="48" y="56"/>
                      <a:pt x="48" y="55"/>
                    </a:cubicBezTo>
                    <a:cubicBezTo>
                      <a:pt x="51" y="58"/>
                      <a:pt x="51" y="58"/>
                      <a:pt x="51" y="58"/>
                    </a:cubicBezTo>
                    <a:cubicBezTo>
                      <a:pt x="51" y="58"/>
                      <a:pt x="52" y="57"/>
                      <a:pt x="53" y="57"/>
                    </a:cubicBezTo>
                    <a:cubicBezTo>
                      <a:pt x="50" y="53"/>
                      <a:pt x="50" y="53"/>
                      <a:pt x="50" y="53"/>
                    </a:cubicBezTo>
                    <a:cubicBezTo>
                      <a:pt x="51" y="53"/>
                      <a:pt x="51" y="52"/>
                      <a:pt x="52" y="52"/>
                    </a:cubicBezTo>
                    <a:cubicBezTo>
                      <a:pt x="55" y="54"/>
                      <a:pt x="55" y="54"/>
                      <a:pt x="55" y="54"/>
                    </a:cubicBezTo>
                    <a:cubicBezTo>
                      <a:pt x="55" y="54"/>
                      <a:pt x="56" y="53"/>
                      <a:pt x="56" y="52"/>
                    </a:cubicBezTo>
                    <a:cubicBezTo>
                      <a:pt x="54" y="49"/>
                      <a:pt x="54" y="49"/>
                      <a:pt x="54" y="49"/>
                    </a:cubicBezTo>
                    <a:cubicBezTo>
                      <a:pt x="54" y="49"/>
                      <a:pt x="54" y="48"/>
                      <a:pt x="55" y="48"/>
                    </a:cubicBezTo>
                    <a:cubicBezTo>
                      <a:pt x="58" y="49"/>
                      <a:pt x="58" y="49"/>
                      <a:pt x="58" y="49"/>
                    </a:cubicBezTo>
                    <a:cubicBezTo>
                      <a:pt x="59" y="49"/>
                      <a:pt x="59" y="48"/>
                      <a:pt x="59" y="47"/>
                    </a:cubicBezTo>
                    <a:cubicBezTo>
                      <a:pt x="56" y="45"/>
                      <a:pt x="56" y="45"/>
                      <a:pt x="56" y="45"/>
                    </a:cubicBezTo>
                    <a:cubicBezTo>
                      <a:pt x="56" y="44"/>
                      <a:pt x="57" y="44"/>
                      <a:pt x="57" y="43"/>
                    </a:cubicBezTo>
                    <a:cubicBezTo>
                      <a:pt x="61" y="44"/>
                      <a:pt x="61" y="44"/>
                      <a:pt x="61" y="44"/>
                    </a:cubicBezTo>
                    <a:cubicBezTo>
                      <a:pt x="61" y="43"/>
                      <a:pt x="61" y="43"/>
                      <a:pt x="61" y="42"/>
                    </a:cubicBezTo>
                    <a:cubicBezTo>
                      <a:pt x="58" y="40"/>
                      <a:pt x="58" y="40"/>
                      <a:pt x="58" y="40"/>
                    </a:cubicBezTo>
                    <a:cubicBezTo>
                      <a:pt x="58" y="40"/>
                      <a:pt x="58" y="39"/>
                      <a:pt x="58" y="38"/>
                    </a:cubicBezTo>
                    <a:cubicBezTo>
                      <a:pt x="62" y="39"/>
                      <a:pt x="62" y="39"/>
                      <a:pt x="62" y="39"/>
                    </a:cubicBezTo>
                    <a:cubicBezTo>
                      <a:pt x="62" y="38"/>
                      <a:pt x="62" y="37"/>
                      <a:pt x="62" y="36"/>
                    </a:cubicBezTo>
                    <a:cubicBezTo>
                      <a:pt x="59" y="35"/>
                      <a:pt x="59" y="35"/>
                      <a:pt x="59" y="35"/>
                    </a:cubicBezTo>
                    <a:cubicBezTo>
                      <a:pt x="59" y="35"/>
                      <a:pt x="59" y="34"/>
                      <a:pt x="59" y="33"/>
                    </a:cubicBezTo>
                    <a:close/>
                    <a:moveTo>
                      <a:pt x="56" y="32"/>
                    </a:moveTo>
                    <a:cubicBezTo>
                      <a:pt x="36" y="32"/>
                      <a:pt x="36" y="32"/>
                      <a:pt x="36" y="32"/>
                    </a:cubicBezTo>
                    <a:cubicBezTo>
                      <a:pt x="36" y="32"/>
                      <a:pt x="36" y="31"/>
                      <a:pt x="36" y="31"/>
                    </a:cubicBezTo>
                    <a:cubicBezTo>
                      <a:pt x="53" y="20"/>
                      <a:pt x="53" y="20"/>
                      <a:pt x="53" y="20"/>
                    </a:cubicBezTo>
                    <a:cubicBezTo>
                      <a:pt x="55" y="24"/>
                      <a:pt x="56" y="28"/>
                      <a:pt x="56" y="32"/>
                    </a:cubicBezTo>
                    <a:close/>
                    <a:moveTo>
                      <a:pt x="31" y="35"/>
                    </a:moveTo>
                    <a:cubicBezTo>
                      <a:pt x="30" y="35"/>
                      <a:pt x="29" y="34"/>
                      <a:pt x="29" y="33"/>
                    </a:cubicBezTo>
                    <a:cubicBezTo>
                      <a:pt x="29" y="32"/>
                      <a:pt x="30" y="30"/>
                      <a:pt x="31" y="30"/>
                    </a:cubicBezTo>
                    <a:cubicBezTo>
                      <a:pt x="33" y="30"/>
                      <a:pt x="34" y="32"/>
                      <a:pt x="34" y="33"/>
                    </a:cubicBezTo>
                    <a:cubicBezTo>
                      <a:pt x="34" y="34"/>
                      <a:pt x="33" y="35"/>
                      <a:pt x="31" y="35"/>
                    </a:cubicBezTo>
                    <a:close/>
                    <a:moveTo>
                      <a:pt x="53" y="20"/>
                    </a:moveTo>
                    <a:cubicBezTo>
                      <a:pt x="35" y="30"/>
                      <a:pt x="35" y="30"/>
                      <a:pt x="35" y="30"/>
                    </a:cubicBezTo>
                    <a:cubicBezTo>
                      <a:pt x="35" y="30"/>
                      <a:pt x="35" y="29"/>
                      <a:pt x="34" y="29"/>
                    </a:cubicBezTo>
                    <a:cubicBezTo>
                      <a:pt x="44" y="11"/>
                      <a:pt x="44" y="11"/>
                      <a:pt x="44" y="11"/>
                    </a:cubicBezTo>
                    <a:cubicBezTo>
                      <a:pt x="48" y="13"/>
                      <a:pt x="51" y="16"/>
                      <a:pt x="53" y="20"/>
                    </a:cubicBezTo>
                    <a:close/>
                    <a:moveTo>
                      <a:pt x="44" y="10"/>
                    </a:moveTo>
                    <a:cubicBezTo>
                      <a:pt x="34" y="28"/>
                      <a:pt x="34" y="28"/>
                      <a:pt x="34" y="28"/>
                    </a:cubicBezTo>
                    <a:cubicBezTo>
                      <a:pt x="33" y="28"/>
                      <a:pt x="32" y="28"/>
                      <a:pt x="32" y="28"/>
                    </a:cubicBezTo>
                    <a:cubicBezTo>
                      <a:pt x="32" y="7"/>
                      <a:pt x="32" y="7"/>
                      <a:pt x="32" y="7"/>
                    </a:cubicBezTo>
                    <a:cubicBezTo>
                      <a:pt x="36" y="7"/>
                      <a:pt x="40" y="8"/>
                      <a:pt x="44" y="10"/>
                    </a:cubicBezTo>
                    <a:close/>
                    <a:moveTo>
                      <a:pt x="31" y="7"/>
                    </a:moveTo>
                    <a:cubicBezTo>
                      <a:pt x="31" y="28"/>
                      <a:pt x="31" y="28"/>
                      <a:pt x="31" y="28"/>
                    </a:cubicBezTo>
                    <a:cubicBezTo>
                      <a:pt x="31" y="28"/>
                      <a:pt x="30" y="28"/>
                      <a:pt x="29" y="28"/>
                    </a:cubicBezTo>
                    <a:cubicBezTo>
                      <a:pt x="19" y="10"/>
                      <a:pt x="19" y="10"/>
                      <a:pt x="19" y="10"/>
                    </a:cubicBezTo>
                    <a:cubicBezTo>
                      <a:pt x="23" y="8"/>
                      <a:pt x="27" y="7"/>
                      <a:pt x="31" y="7"/>
                    </a:cubicBezTo>
                    <a:close/>
                    <a:moveTo>
                      <a:pt x="19" y="11"/>
                    </a:moveTo>
                    <a:cubicBezTo>
                      <a:pt x="29" y="29"/>
                      <a:pt x="29" y="29"/>
                      <a:pt x="29" y="29"/>
                    </a:cubicBezTo>
                    <a:cubicBezTo>
                      <a:pt x="28" y="29"/>
                      <a:pt x="28" y="30"/>
                      <a:pt x="28" y="30"/>
                    </a:cubicBezTo>
                    <a:cubicBezTo>
                      <a:pt x="10" y="20"/>
                      <a:pt x="10" y="20"/>
                      <a:pt x="10" y="20"/>
                    </a:cubicBezTo>
                    <a:cubicBezTo>
                      <a:pt x="12" y="16"/>
                      <a:pt x="15" y="13"/>
                      <a:pt x="19" y="11"/>
                    </a:cubicBezTo>
                    <a:close/>
                    <a:moveTo>
                      <a:pt x="10" y="20"/>
                    </a:moveTo>
                    <a:cubicBezTo>
                      <a:pt x="27" y="31"/>
                      <a:pt x="27" y="31"/>
                      <a:pt x="27" y="31"/>
                    </a:cubicBezTo>
                    <a:cubicBezTo>
                      <a:pt x="27" y="31"/>
                      <a:pt x="27" y="32"/>
                      <a:pt x="27" y="32"/>
                    </a:cubicBezTo>
                    <a:cubicBezTo>
                      <a:pt x="7" y="32"/>
                      <a:pt x="7" y="32"/>
                      <a:pt x="7" y="32"/>
                    </a:cubicBezTo>
                    <a:cubicBezTo>
                      <a:pt x="7" y="28"/>
                      <a:pt x="8" y="24"/>
                      <a:pt x="10" y="20"/>
                    </a:cubicBezTo>
                    <a:close/>
                    <a:moveTo>
                      <a:pt x="7" y="33"/>
                    </a:moveTo>
                    <a:cubicBezTo>
                      <a:pt x="27" y="33"/>
                      <a:pt x="27" y="33"/>
                      <a:pt x="27" y="33"/>
                    </a:cubicBezTo>
                    <a:cubicBezTo>
                      <a:pt x="27" y="34"/>
                      <a:pt x="27" y="34"/>
                      <a:pt x="27" y="35"/>
                    </a:cubicBezTo>
                    <a:cubicBezTo>
                      <a:pt x="10" y="46"/>
                      <a:pt x="10" y="46"/>
                      <a:pt x="10" y="46"/>
                    </a:cubicBezTo>
                    <a:cubicBezTo>
                      <a:pt x="8" y="42"/>
                      <a:pt x="7" y="38"/>
                      <a:pt x="7" y="33"/>
                    </a:cubicBezTo>
                    <a:close/>
                    <a:moveTo>
                      <a:pt x="10" y="46"/>
                    </a:moveTo>
                    <a:cubicBezTo>
                      <a:pt x="28" y="36"/>
                      <a:pt x="28" y="36"/>
                      <a:pt x="28" y="36"/>
                    </a:cubicBezTo>
                    <a:cubicBezTo>
                      <a:pt x="28" y="36"/>
                      <a:pt x="28" y="37"/>
                      <a:pt x="29" y="37"/>
                    </a:cubicBezTo>
                    <a:cubicBezTo>
                      <a:pt x="19" y="55"/>
                      <a:pt x="19" y="55"/>
                      <a:pt x="19" y="55"/>
                    </a:cubicBezTo>
                    <a:cubicBezTo>
                      <a:pt x="15" y="53"/>
                      <a:pt x="12" y="50"/>
                      <a:pt x="10" y="46"/>
                    </a:cubicBezTo>
                    <a:close/>
                    <a:moveTo>
                      <a:pt x="19" y="56"/>
                    </a:moveTo>
                    <a:cubicBezTo>
                      <a:pt x="29" y="37"/>
                      <a:pt x="29" y="37"/>
                      <a:pt x="29" y="37"/>
                    </a:cubicBezTo>
                    <a:cubicBezTo>
                      <a:pt x="30" y="38"/>
                      <a:pt x="31" y="38"/>
                      <a:pt x="31" y="38"/>
                    </a:cubicBezTo>
                    <a:cubicBezTo>
                      <a:pt x="31" y="59"/>
                      <a:pt x="31" y="59"/>
                      <a:pt x="31" y="59"/>
                    </a:cubicBezTo>
                    <a:cubicBezTo>
                      <a:pt x="27" y="59"/>
                      <a:pt x="23" y="58"/>
                      <a:pt x="19" y="56"/>
                    </a:cubicBezTo>
                    <a:close/>
                    <a:moveTo>
                      <a:pt x="32" y="59"/>
                    </a:moveTo>
                    <a:cubicBezTo>
                      <a:pt x="32" y="38"/>
                      <a:pt x="32" y="38"/>
                      <a:pt x="32" y="38"/>
                    </a:cubicBezTo>
                    <a:cubicBezTo>
                      <a:pt x="32" y="38"/>
                      <a:pt x="33" y="38"/>
                      <a:pt x="34" y="37"/>
                    </a:cubicBezTo>
                    <a:cubicBezTo>
                      <a:pt x="44" y="56"/>
                      <a:pt x="44" y="56"/>
                      <a:pt x="44" y="56"/>
                    </a:cubicBezTo>
                    <a:cubicBezTo>
                      <a:pt x="40" y="58"/>
                      <a:pt x="36" y="59"/>
                      <a:pt x="32" y="59"/>
                    </a:cubicBezTo>
                    <a:close/>
                    <a:moveTo>
                      <a:pt x="44" y="55"/>
                    </a:moveTo>
                    <a:cubicBezTo>
                      <a:pt x="34" y="37"/>
                      <a:pt x="34" y="37"/>
                      <a:pt x="34" y="37"/>
                    </a:cubicBezTo>
                    <a:cubicBezTo>
                      <a:pt x="35" y="37"/>
                      <a:pt x="35" y="36"/>
                      <a:pt x="35" y="36"/>
                    </a:cubicBezTo>
                    <a:cubicBezTo>
                      <a:pt x="53" y="46"/>
                      <a:pt x="53" y="46"/>
                      <a:pt x="53" y="46"/>
                    </a:cubicBezTo>
                    <a:cubicBezTo>
                      <a:pt x="51" y="50"/>
                      <a:pt x="48" y="53"/>
                      <a:pt x="44" y="55"/>
                    </a:cubicBezTo>
                    <a:close/>
                    <a:moveTo>
                      <a:pt x="53" y="46"/>
                    </a:moveTo>
                    <a:cubicBezTo>
                      <a:pt x="36" y="35"/>
                      <a:pt x="36" y="35"/>
                      <a:pt x="36" y="35"/>
                    </a:cubicBezTo>
                    <a:cubicBezTo>
                      <a:pt x="36" y="34"/>
                      <a:pt x="36" y="34"/>
                      <a:pt x="36" y="33"/>
                    </a:cubicBezTo>
                    <a:cubicBezTo>
                      <a:pt x="56" y="33"/>
                      <a:pt x="56" y="33"/>
                      <a:pt x="56" y="33"/>
                    </a:cubicBezTo>
                    <a:cubicBezTo>
                      <a:pt x="56" y="38"/>
                      <a:pt x="55" y="42"/>
                      <a:pt x="53" y="46"/>
                    </a:cubicBezTo>
                    <a:close/>
                  </a:path>
                </a:pathLst>
              </a:custGeom>
              <a:solidFill>
                <a:srgbClr val="3E3A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grpSp>
        <p:grpSp>
          <p:nvGrpSpPr>
            <p:cNvPr id="78" name="组合 77"/>
            <p:cNvGrpSpPr/>
            <p:nvPr/>
          </p:nvGrpSpPr>
          <p:grpSpPr>
            <a:xfrm>
              <a:off x="1940229" y="2263110"/>
              <a:ext cx="2399181" cy="2399181"/>
              <a:chOff x="817563" y="2030413"/>
              <a:chExt cx="765175" cy="765175"/>
            </a:xfrm>
            <a:solidFill>
              <a:schemeClr val="bg1">
                <a:lumMod val="75000"/>
              </a:schemeClr>
            </a:solidFill>
          </p:grpSpPr>
          <p:grpSp>
            <p:nvGrpSpPr>
              <p:cNvPr id="79" name="组合 78"/>
              <p:cNvGrpSpPr/>
              <p:nvPr/>
            </p:nvGrpSpPr>
            <p:grpSpPr>
              <a:xfrm>
                <a:off x="1050925" y="2039938"/>
                <a:ext cx="495300" cy="269876"/>
                <a:chOff x="1050925" y="2039938"/>
                <a:chExt cx="495300" cy="269876"/>
              </a:xfrm>
              <a:grpFill/>
            </p:grpSpPr>
            <p:sp>
              <p:nvSpPr>
                <p:cNvPr id="478" name="Freeform 68"/>
                <p:cNvSpPr>
                  <a:spLocks noEditPoints="1"/>
                </p:cNvSpPr>
                <p:nvPr/>
              </p:nvSpPr>
              <p:spPr bwMode="auto">
                <a:xfrm>
                  <a:off x="1208088" y="2168526"/>
                  <a:ext cx="179388" cy="82550"/>
                </a:xfrm>
                <a:custGeom>
                  <a:avLst/>
                  <a:gdLst>
                    <a:gd name="T0" fmla="*/ 154 w 169"/>
                    <a:gd name="T1" fmla="*/ 62 h 77"/>
                    <a:gd name="T2" fmla="*/ 156 w 169"/>
                    <a:gd name="T3" fmla="*/ 36 h 77"/>
                    <a:gd name="T4" fmla="*/ 151 w 169"/>
                    <a:gd name="T5" fmla="*/ 36 h 77"/>
                    <a:gd name="T6" fmla="*/ 116 w 169"/>
                    <a:gd name="T7" fmla="*/ 57 h 77"/>
                    <a:gd name="T8" fmla="*/ 115 w 169"/>
                    <a:gd name="T9" fmla="*/ 50 h 77"/>
                    <a:gd name="T10" fmla="*/ 98 w 169"/>
                    <a:gd name="T11" fmla="*/ 45 h 77"/>
                    <a:gd name="T12" fmla="*/ 81 w 169"/>
                    <a:gd name="T13" fmla="*/ 67 h 77"/>
                    <a:gd name="T14" fmla="*/ 84 w 169"/>
                    <a:gd name="T15" fmla="*/ 51 h 77"/>
                    <a:gd name="T16" fmla="*/ 107 w 169"/>
                    <a:gd name="T17" fmla="*/ 1 h 77"/>
                    <a:gd name="T18" fmla="*/ 84 w 169"/>
                    <a:gd name="T19" fmla="*/ 37 h 77"/>
                    <a:gd name="T20" fmla="*/ 33 w 169"/>
                    <a:gd name="T21" fmla="*/ 69 h 77"/>
                    <a:gd name="T22" fmla="*/ 36 w 169"/>
                    <a:gd name="T23" fmla="*/ 36 h 77"/>
                    <a:gd name="T24" fmla="*/ 25 w 169"/>
                    <a:gd name="T25" fmla="*/ 50 h 77"/>
                    <a:gd name="T26" fmla="*/ 1 w 169"/>
                    <a:gd name="T27" fmla="*/ 70 h 77"/>
                    <a:gd name="T28" fmla="*/ 4 w 169"/>
                    <a:gd name="T29" fmla="*/ 73 h 77"/>
                    <a:gd name="T30" fmla="*/ 11 w 169"/>
                    <a:gd name="T31" fmla="*/ 70 h 77"/>
                    <a:gd name="T32" fmla="*/ 22 w 169"/>
                    <a:gd name="T33" fmla="*/ 62 h 77"/>
                    <a:gd name="T34" fmla="*/ 48 w 169"/>
                    <a:gd name="T35" fmla="*/ 64 h 77"/>
                    <a:gd name="T36" fmla="*/ 61 w 169"/>
                    <a:gd name="T37" fmla="*/ 72 h 77"/>
                    <a:gd name="T38" fmla="*/ 75 w 169"/>
                    <a:gd name="T39" fmla="*/ 67 h 77"/>
                    <a:gd name="T40" fmla="*/ 121 w 169"/>
                    <a:gd name="T41" fmla="*/ 58 h 77"/>
                    <a:gd name="T42" fmla="*/ 128 w 169"/>
                    <a:gd name="T43" fmla="*/ 68 h 77"/>
                    <a:gd name="T44" fmla="*/ 148 w 169"/>
                    <a:gd name="T45" fmla="*/ 60 h 77"/>
                    <a:gd name="T46" fmla="*/ 163 w 169"/>
                    <a:gd name="T47" fmla="*/ 58 h 77"/>
                    <a:gd name="T48" fmla="*/ 101 w 169"/>
                    <a:gd name="T49" fmla="*/ 12 h 77"/>
                    <a:gd name="T50" fmla="*/ 73 w 169"/>
                    <a:gd name="T51" fmla="*/ 59 h 77"/>
                    <a:gd name="T52" fmla="*/ 59 w 169"/>
                    <a:gd name="T53" fmla="*/ 55 h 77"/>
                    <a:gd name="T54" fmla="*/ 74 w 169"/>
                    <a:gd name="T55" fmla="*/ 59 h 77"/>
                    <a:gd name="T56" fmla="*/ 100 w 169"/>
                    <a:gd name="T57" fmla="*/ 54 h 77"/>
                    <a:gd name="T58" fmla="*/ 103 w 169"/>
                    <a:gd name="T59" fmla="*/ 58 h 77"/>
                    <a:gd name="T60" fmla="*/ 100 w 169"/>
                    <a:gd name="T61" fmla="*/ 54 h 77"/>
                    <a:gd name="T62" fmla="*/ 130 w 169"/>
                    <a:gd name="T63" fmla="*/ 64 h 77"/>
                    <a:gd name="T64" fmla="*/ 149 w 169"/>
                    <a:gd name="T65" fmla="*/ 38 h 77"/>
                    <a:gd name="T66" fmla="*/ 137 w 169"/>
                    <a:gd name="T67" fmla="*/ 6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9" h="77">
                      <a:moveTo>
                        <a:pt x="163" y="58"/>
                      </a:moveTo>
                      <a:cubicBezTo>
                        <a:pt x="161" y="59"/>
                        <a:pt x="157" y="63"/>
                        <a:pt x="154" y="62"/>
                      </a:cubicBezTo>
                      <a:cubicBezTo>
                        <a:pt x="151" y="61"/>
                        <a:pt x="152" y="56"/>
                        <a:pt x="152" y="54"/>
                      </a:cubicBezTo>
                      <a:cubicBezTo>
                        <a:pt x="151" y="48"/>
                        <a:pt x="153" y="41"/>
                        <a:pt x="156" y="36"/>
                      </a:cubicBezTo>
                      <a:cubicBezTo>
                        <a:pt x="158" y="33"/>
                        <a:pt x="154" y="31"/>
                        <a:pt x="153" y="33"/>
                      </a:cubicBezTo>
                      <a:cubicBezTo>
                        <a:pt x="152" y="34"/>
                        <a:pt x="152" y="35"/>
                        <a:pt x="151" y="36"/>
                      </a:cubicBezTo>
                      <a:cubicBezTo>
                        <a:pt x="151" y="35"/>
                        <a:pt x="151" y="34"/>
                        <a:pt x="150" y="34"/>
                      </a:cubicBezTo>
                      <a:cubicBezTo>
                        <a:pt x="132" y="26"/>
                        <a:pt x="125" y="46"/>
                        <a:pt x="116" y="57"/>
                      </a:cubicBezTo>
                      <a:cubicBezTo>
                        <a:pt x="113" y="61"/>
                        <a:pt x="108" y="63"/>
                        <a:pt x="104" y="63"/>
                      </a:cubicBezTo>
                      <a:cubicBezTo>
                        <a:pt x="109" y="58"/>
                        <a:pt x="113" y="53"/>
                        <a:pt x="115" y="50"/>
                      </a:cubicBezTo>
                      <a:cubicBezTo>
                        <a:pt x="118" y="45"/>
                        <a:pt x="120" y="36"/>
                        <a:pt x="113" y="33"/>
                      </a:cubicBezTo>
                      <a:cubicBezTo>
                        <a:pt x="106" y="30"/>
                        <a:pt x="100" y="41"/>
                        <a:pt x="98" y="45"/>
                      </a:cubicBezTo>
                      <a:cubicBezTo>
                        <a:pt x="95" y="51"/>
                        <a:pt x="93" y="59"/>
                        <a:pt x="97" y="64"/>
                      </a:cubicBezTo>
                      <a:cubicBezTo>
                        <a:pt x="92" y="68"/>
                        <a:pt x="85" y="71"/>
                        <a:pt x="81" y="67"/>
                      </a:cubicBezTo>
                      <a:cubicBezTo>
                        <a:pt x="78" y="66"/>
                        <a:pt x="78" y="63"/>
                        <a:pt x="78" y="61"/>
                      </a:cubicBezTo>
                      <a:cubicBezTo>
                        <a:pt x="81" y="57"/>
                        <a:pt x="83" y="54"/>
                        <a:pt x="84" y="51"/>
                      </a:cubicBezTo>
                      <a:cubicBezTo>
                        <a:pt x="94" y="36"/>
                        <a:pt x="102" y="20"/>
                        <a:pt x="110" y="4"/>
                      </a:cubicBezTo>
                      <a:cubicBezTo>
                        <a:pt x="111" y="2"/>
                        <a:pt x="109" y="0"/>
                        <a:pt x="107" y="1"/>
                      </a:cubicBezTo>
                      <a:cubicBezTo>
                        <a:pt x="95" y="8"/>
                        <a:pt x="91" y="23"/>
                        <a:pt x="85" y="34"/>
                      </a:cubicBezTo>
                      <a:cubicBezTo>
                        <a:pt x="85" y="35"/>
                        <a:pt x="84" y="36"/>
                        <a:pt x="84" y="37"/>
                      </a:cubicBezTo>
                      <a:cubicBezTo>
                        <a:pt x="74" y="36"/>
                        <a:pt x="66" y="39"/>
                        <a:pt x="58" y="46"/>
                      </a:cubicBezTo>
                      <a:cubicBezTo>
                        <a:pt x="50" y="53"/>
                        <a:pt x="45" y="66"/>
                        <a:pt x="33" y="69"/>
                      </a:cubicBezTo>
                      <a:cubicBezTo>
                        <a:pt x="25" y="72"/>
                        <a:pt x="27" y="60"/>
                        <a:pt x="30" y="50"/>
                      </a:cubicBezTo>
                      <a:cubicBezTo>
                        <a:pt x="33" y="45"/>
                        <a:pt x="34" y="40"/>
                        <a:pt x="36" y="36"/>
                      </a:cubicBezTo>
                      <a:cubicBezTo>
                        <a:pt x="37" y="33"/>
                        <a:pt x="34" y="32"/>
                        <a:pt x="32" y="34"/>
                      </a:cubicBezTo>
                      <a:cubicBezTo>
                        <a:pt x="30" y="39"/>
                        <a:pt x="27" y="44"/>
                        <a:pt x="25" y="50"/>
                      </a:cubicBezTo>
                      <a:cubicBezTo>
                        <a:pt x="23" y="54"/>
                        <a:pt x="20" y="59"/>
                        <a:pt x="16" y="63"/>
                      </a:cubicBezTo>
                      <a:cubicBezTo>
                        <a:pt x="11" y="66"/>
                        <a:pt x="5" y="66"/>
                        <a:pt x="1" y="70"/>
                      </a:cubicBezTo>
                      <a:cubicBezTo>
                        <a:pt x="0" y="71"/>
                        <a:pt x="1" y="73"/>
                        <a:pt x="2" y="73"/>
                      </a:cubicBezTo>
                      <a:cubicBezTo>
                        <a:pt x="3" y="73"/>
                        <a:pt x="3" y="73"/>
                        <a:pt x="4" y="73"/>
                      </a:cubicBezTo>
                      <a:cubicBezTo>
                        <a:pt x="5" y="73"/>
                        <a:pt x="6" y="73"/>
                        <a:pt x="6" y="72"/>
                      </a:cubicBezTo>
                      <a:cubicBezTo>
                        <a:pt x="8" y="71"/>
                        <a:pt x="10" y="71"/>
                        <a:pt x="11" y="70"/>
                      </a:cubicBezTo>
                      <a:cubicBezTo>
                        <a:pt x="15" y="69"/>
                        <a:pt x="19" y="66"/>
                        <a:pt x="22" y="63"/>
                      </a:cubicBezTo>
                      <a:cubicBezTo>
                        <a:pt x="22" y="63"/>
                        <a:pt x="22" y="62"/>
                        <a:pt x="22" y="62"/>
                      </a:cubicBezTo>
                      <a:cubicBezTo>
                        <a:pt x="22" y="66"/>
                        <a:pt x="23" y="70"/>
                        <a:pt x="26" y="73"/>
                      </a:cubicBezTo>
                      <a:cubicBezTo>
                        <a:pt x="34" y="77"/>
                        <a:pt x="43" y="69"/>
                        <a:pt x="48" y="64"/>
                      </a:cubicBezTo>
                      <a:cubicBezTo>
                        <a:pt x="50" y="62"/>
                        <a:pt x="52" y="60"/>
                        <a:pt x="53" y="58"/>
                      </a:cubicBezTo>
                      <a:cubicBezTo>
                        <a:pt x="51" y="65"/>
                        <a:pt x="52" y="72"/>
                        <a:pt x="61" y="72"/>
                      </a:cubicBezTo>
                      <a:cubicBezTo>
                        <a:pt x="66" y="72"/>
                        <a:pt x="70" y="69"/>
                        <a:pt x="74" y="65"/>
                      </a:cubicBezTo>
                      <a:cubicBezTo>
                        <a:pt x="74" y="66"/>
                        <a:pt x="74" y="66"/>
                        <a:pt x="75" y="67"/>
                      </a:cubicBezTo>
                      <a:cubicBezTo>
                        <a:pt x="80" y="77"/>
                        <a:pt x="91" y="74"/>
                        <a:pt x="100" y="67"/>
                      </a:cubicBezTo>
                      <a:cubicBezTo>
                        <a:pt x="107" y="71"/>
                        <a:pt x="117" y="63"/>
                        <a:pt x="121" y="58"/>
                      </a:cubicBezTo>
                      <a:cubicBezTo>
                        <a:pt x="121" y="57"/>
                        <a:pt x="122" y="56"/>
                        <a:pt x="123" y="55"/>
                      </a:cubicBezTo>
                      <a:cubicBezTo>
                        <a:pt x="121" y="61"/>
                        <a:pt x="122" y="66"/>
                        <a:pt x="128" y="68"/>
                      </a:cubicBezTo>
                      <a:cubicBezTo>
                        <a:pt x="137" y="71"/>
                        <a:pt x="143" y="63"/>
                        <a:pt x="147" y="54"/>
                      </a:cubicBezTo>
                      <a:cubicBezTo>
                        <a:pt x="147" y="56"/>
                        <a:pt x="147" y="58"/>
                        <a:pt x="148" y="60"/>
                      </a:cubicBezTo>
                      <a:cubicBezTo>
                        <a:pt x="150" y="70"/>
                        <a:pt x="161" y="65"/>
                        <a:pt x="166" y="61"/>
                      </a:cubicBezTo>
                      <a:cubicBezTo>
                        <a:pt x="169" y="59"/>
                        <a:pt x="165" y="56"/>
                        <a:pt x="163" y="58"/>
                      </a:cubicBezTo>
                      <a:close/>
                      <a:moveTo>
                        <a:pt x="91" y="32"/>
                      </a:moveTo>
                      <a:cubicBezTo>
                        <a:pt x="94" y="26"/>
                        <a:pt x="97" y="18"/>
                        <a:pt x="101" y="12"/>
                      </a:cubicBezTo>
                      <a:cubicBezTo>
                        <a:pt x="98" y="19"/>
                        <a:pt x="94" y="26"/>
                        <a:pt x="91" y="32"/>
                      </a:cubicBezTo>
                      <a:close/>
                      <a:moveTo>
                        <a:pt x="73" y="59"/>
                      </a:moveTo>
                      <a:cubicBezTo>
                        <a:pt x="70" y="62"/>
                        <a:pt x="67" y="66"/>
                        <a:pt x="63" y="67"/>
                      </a:cubicBezTo>
                      <a:cubicBezTo>
                        <a:pt x="54" y="71"/>
                        <a:pt x="57" y="59"/>
                        <a:pt x="59" y="55"/>
                      </a:cubicBezTo>
                      <a:cubicBezTo>
                        <a:pt x="63" y="46"/>
                        <a:pt x="72" y="42"/>
                        <a:pt x="81" y="41"/>
                      </a:cubicBezTo>
                      <a:cubicBezTo>
                        <a:pt x="78" y="47"/>
                        <a:pt x="75" y="53"/>
                        <a:pt x="74" y="59"/>
                      </a:cubicBezTo>
                      <a:cubicBezTo>
                        <a:pt x="74" y="59"/>
                        <a:pt x="73" y="59"/>
                        <a:pt x="73" y="59"/>
                      </a:cubicBezTo>
                      <a:close/>
                      <a:moveTo>
                        <a:pt x="100" y="54"/>
                      </a:moveTo>
                      <a:cubicBezTo>
                        <a:pt x="100" y="51"/>
                        <a:pt x="108" y="32"/>
                        <a:pt x="113" y="38"/>
                      </a:cubicBezTo>
                      <a:cubicBezTo>
                        <a:pt x="117" y="44"/>
                        <a:pt x="107" y="55"/>
                        <a:pt x="103" y="58"/>
                      </a:cubicBezTo>
                      <a:cubicBezTo>
                        <a:pt x="102" y="59"/>
                        <a:pt x="102" y="60"/>
                        <a:pt x="101" y="61"/>
                      </a:cubicBezTo>
                      <a:cubicBezTo>
                        <a:pt x="99" y="59"/>
                        <a:pt x="99" y="57"/>
                        <a:pt x="100" y="54"/>
                      </a:cubicBezTo>
                      <a:close/>
                      <a:moveTo>
                        <a:pt x="137" y="60"/>
                      </a:moveTo>
                      <a:cubicBezTo>
                        <a:pt x="136" y="63"/>
                        <a:pt x="133" y="65"/>
                        <a:pt x="130" y="64"/>
                      </a:cubicBezTo>
                      <a:cubicBezTo>
                        <a:pt x="124" y="63"/>
                        <a:pt x="127" y="54"/>
                        <a:pt x="129" y="51"/>
                      </a:cubicBezTo>
                      <a:cubicBezTo>
                        <a:pt x="133" y="43"/>
                        <a:pt x="139" y="37"/>
                        <a:pt x="149" y="38"/>
                      </a:cubicBezTo>
                      <a:cubicBezTo>
                        <a:pt x="149" y="38"/>
                        <a:pt x="150" y="38"/>
                        <a:pt x="150" y="37"/>
                      </a:cubicBezTo>
                      <a:cubicBezTo>
                        <a:pt x="146" y="45"/>
                        <a:pt x="143" y="54"/>
                        <a:pt x="137"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479" name="Freeform 69"/>
                <p:cNvSpPr/>
                <p:nvPr/>
              </p:nvSpPr>
              <p:spPr bwMode="auto">
                <a:xfrm>
                  <a:off x="1247775" y="2190751"/>
                  <a:ext cx="6350" cy="6350"/>
                </a:xfrm>
                <a:custGeom>
                  <a:avLst/>
                  <a:gdLst>
                    <a:gd name="T0" fmla="*/ 2 w 6"/>
                    <a:gd name="T1" fmla="*/ 5 h 6"/>
                    <a:gd name="T2" fmla="*/ 5 w 6"/>
                    <a:gd name="T3" fmla="*/ 4 h 6"/>
                    <a:gd name="T4" fmla="*/ 6 w 6"/>
                    <a:gd name="T5" fmla="*/ 2 h 6"/>
                    <a:gd name="T6" fmla="*/ 3 w 6"/>
                    <a:gd name="T7" fmla="*/ 0 h 6"/>
                    <a:gd name="T8" fmla="*/ 1 w 6"/>
                    <a:gd name="T9" fmla="*/ 2 h 6"/>
                    <a:gd name="T10" fmla="*/ 2 w 6"/>
                    <a:gd name="T11" fmla="*/ 5 h 6"/>
                  </a:gdLst>
                  <a:ahLst/>
                  <a:cxnLst>
                    <a:cxn ang="0">
                      <a:pos x="T0" y="T1"/>
                    </a:cxn>
                    <a:cxn ang="0">
                      <a:pos x="T2" y="T3"/>
                    </a:cxn>
                    <a:cxn ang="0">
                      <a:pos x="T4" y="T5"/>
                    </a:cxn>
                    <a:cxn ang="0">
                      <a:pos x="T6" y="T7"/>
                    </a:cxn>
                    <a:cxn ang="0">
                      <a:pos x="T8" y="T9"/>
                    </a:cxn>
                    <a:cxn ang="0">
                      <a:pos x="T10" y="T11"/>
                    </a:cxn>
                  </a:cxnLst>
                  <a:rect l="0" t="0" r="r" b="b"/>
                  <a:pathLst>
                    <a:path w="6" h="6">
                      <a:moveTo>
                        <a:pt x="2" y="5"/>
                      </a:moveTo>
                      <a:cubicBezTo>
                        <a:pt x="3" y="6"/>
                        <a:pt x="4" y="5"/>
                        <a:pt x="5" y="4"/>
                      </a:cubicBezTo>
                      <a:cubicBezTo>
                        <a:pt x="5" y="4"/>
                        <a:pt x="6" y="3"/>
                        <a:pt x="6" y="2"/>
                      </a:cubicBezTo>
                      <a:cubicBezTo>
                        <a:pt x="5" y="1"/>
                        <a:pt x="4" y="0"/>
                        <a:pt x="3" y="0"/>
                      </a:cubicBezTo>
                      <a:cubicBezTo>
                        <a:pt x="2" y="1"/>
                        <a:pt x="1" y="1"/>
                        <a:pt x="1" y="2"/>
                      </a:cubicBezTo>
                      <a:cubicBezTo>
                        <a:pt x="0" y="3"/>
                        <a:pt x="1" y="5"/>
                        <a:pt x="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480" name="Freeform 70"/>
                <p:cNvSpPr/>
                <p:nvPr/>
              </p:nvSpPr>
              <p:spPr bwMode="auto">
                <a:xfrm>
                  <a:off x="1154113" y="2085976"/>
                  <a:ext cx="123825" cy="92075"/>
                </a:xfrm>
                <a:custGeom>
                  <a:avLst/>
                  <a:gdLst>
                    <a:gd name="T0" fmla="*/ 0 w 116"/>
                    <a:gd name="T1" fmla="*/ 1 h 87"/>
                    <a:gd name="T2" fmla="*/ 2 w 116"/>
                    <a:gd name="T3" fmla="*/ 40 h 87"/>
                    <a:gd name="T4" fmla="*/ 4 w 116"/>
                    <a:gd name="T5" fmla="*/ 85 h 87"/>
                    <a:gd name="T6" fmla="*/ 5 w 116"/>
                    <a:gd name="T7" fmla="*/ 86 h 87"/>
                    <a:gd name="T8" fmla="*/ 63 w 116"/>
                    <a:gd name="T9" fmla="*/ 82 h 87"/>
                    <a:gd name="T10" fmla="*/ 116 w 116"/>
                    <a:gd name="T11" fmla="*/ 78 h 87"/>
                    <a:gd name="T12" fmla="*/ 116 w 116"/>
                    <a:gd name="T13" fmla="*/ 77 h 87"/>
                    <a:gd name="T14" fmla="*/ 115 w 116"/>
                    <a:gd name="T15" fmla="*/ 75 h 87"/>
                    <a:gd name="T16" fmla="*/ 114 w 116"/>
                    <a:gd name="T17" fmla="*/ 76 h 87"/>
                    <a:gd name="T18" fmla="*/ 91 w 116"/>
                    <a:gd name="T19" fmla="*/ 80 h 87"/>
                    <a:gd name="T20" fmla="*/ 67 w 116"/>
                    <a:gd name="T21" fmla="*/ 81 h 87"/>
                    <a:gd name="T22" fmla="*/ 16 w 116"/>
                    <a:gd name="T23" fmla="*/ 85 h 87"/>
                    <a:gd name="T24" fmla="*/ 5 w 116"/>
                    <a:gd name="T25" fmla="*/ 82 h 87"/>
                    <a:gd name="T26" fmla="*/ 5 w 116"/>
                    <a:gd name="T27" fmla="*/ 71 h 87"/>
                    <a:gd name="T28" fmla="*/ 4 w 116"/>
                    <a:gd name="T29" fmla="*/ 47 h 87"/>
                    <a:gd name="T30" fmla="*/ 2 w 116"/>
                    <a:gd name="T31" fmla="*/ 1 h 87"/>
                    <a:gd name="T32" fmla="*/ 0 w 116"/>
                    <a:gd name="T33" fmla="*/ 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6" h="87">
                      <a:moveTo>
                        <a:pt x="0" y="1"/>
                      </a:moveTo>
                      <a:cubicBezTo>
                        <a:pt x="0" y="14"/>
                        <a:pt x="1" y="27"/>
                        <a:pt x="2" y="40"/>
                      </a:cubicBezTo>
                      <a:cubicBezTo>
                        <a:pt x="4" y="55"/>
                        <a:pt x="3" y="70"/>
                        <a:pt x="4" y="85"/>
                      </a:cubicBezTo>
                      <a:cubicBezTo>
                        <a:pt x="4" y="86"/>
                        <a:pt x="4" y="86"/>
                        <a:pt x="5" y="86"/>
                      </a:cubicBezTo>
                      <a:cubicBezTo>
                        <a:pt x="24" y="87"/>
                        <a:pt x="44" y="83"/>
                        <a:pt x="63" y="82"/>
                      </a:cubicBezTo>
                      <a:cubicBezTo>
                        <a:pt x="81" y="82"/>
                        <a:pt x="98" y="81"/>
                        <a:pt x="116" y="78"/>
                      </a:cubicBezTo>
                      <a:cubicBezTo>
                        <a:pt x="116" y="78"/>
                        <a:pt x="116" y="77"/>
                        <a:pt x="116" y="77"/>
                      </a:cubicBezTo>
                      <a:cubicBezTo>
                        <a:pt x="116" y="76"/>
                        <a:pt x="115" y="76"/>
                        <a:pt x="115" y="75"/>
                      </a:cubicBezTo>
                      <a:cubicBezTo>
                        <a:pt x="114" y="74"/>
                        <a:pt x="113" y="75"/>
                        <a:pt x="114" y="76"/>
                      </a:cubicBezTo>
                      <a:cubicBezTo>
                        <a:pt x="114" y="77"/>
                        <a:pt x="94" y="80"/>
                        <a:pt x="91" y="80"/>
                      </a:cubicBezTo>
                      <a:cubicBezTo>
                        <a:pt x="83" y="80"/>
                        <a:pt x="75" y="81"/>
                        <a:pt x="67" y="81"/>
                      </a:cubicBezTo>
                      <a:cubicBezTo>
                        <a:pt x="49" y="82"/>
                        <a:pt x="33" y="84"/>
                        <a:pt x="16" y="85"/>
                      </a:cubicBezTo>
                      <a:cubicBezTo>
                        <a:pt x="13" y="85"/>
                        <a:pt x="5" y="86"/>
                        <a:pt x="5" y="82"/>
                      </a:cubicBezTo>
                      <a:cubicBezTo>
                        <a:pt x="5" y="78"/>
                        <a:pt x="5" y="75"/>
                        <a:pt x="5" y="71"/>
                      </a:cubicBezTo>
                      <a:cubicBezTo>
                        <a:pt x="5" y="63"/>
                        <a:pt x="4" y="55"/>
                        <a:pt x="4" y="47"/>
                      </a:cubicBezTo>
                      <a:cubicBezTo>
                        <a:pt x="4" y="31"/>
                        <a:pt x="1" y="16"/>
                        <a:pt x="2" y="1"/>
                      </a:cubicBezTo>
                      <a:cubicBezTo>
                        <a:pt x="2"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481" name="Freeform 71"/>
                <p:cNvSpPr/>
                <p:nvPr/>
              </p:nvSpPr>
              <p:spPr bwMode="auto">
                <a:xfrm>
                  <a:off x="1168400" y="2144713"/>
                  <a:ext cx="19050" cy="31750"/>
                </a:xfrm>
                <a:custGeom>
                  <a:avLst/>
                  <a:gdLst>
                    <a:gd name="T0" fmla="*/ 4 w 18"/>
                    <a:gd name="T1" fmla="*/ 29 h 30"/>
                    <a:gd name="T2" fmla="*/ 3 w 18"/>
                    <a:gd name="T3" fmla="*/ 12 h 30"/>
                    <a:gd name="T4" fmla="*/ 3 w 18"/>
                    <a:gd name="T5" fmla="*/ 5 h 30"/>
                    <a:gd name="T6" fmla="*/ 6 w 18"/>
                    <a:gd name="T7" fmla="*/ 2 h 30"/>
                    <a:gd name="T8" fmla="*/ 13 w 18"/>
                    <a:gd name="T9" fmla="*/ 3 h 30"/>
                    <a:gd name="T10" fmla="*/ 14 w 18"/>
                    <a:gd name="T11" fmla="*/ 9 h 30"/>
                    <a:gd name="T12" fmla="*/ 16 w 18"/>
                    <a:gd name="T13" fmla="*/ 29 h 30"/>
                    <a:gd name="T14" fmla="*/ 17 w 18"/>
                    <a:gd name="T15" fmla="*/ 29 h 30"/>
                    <a:gd name="T16" fmla="*/ 15 w 18"/>
                    <a:gd name="T17" fmla="*/ 1 h 30"/>
                    <a:gd name="T18" fmla="*/ 14 w 18"/>
                    <a:gd name="T19" fmla="*/ 0 h 30"/>
                    <a:gd name="T20" fmla="*/ 2 w 18"/>
                    <a:gd name="T21" fmla="*/ 0 h 30"/>
                    <a:gd name="T22" fmla="*/ 1 w 18"/>
                    <a:gd name="T23" fmla="*/ 1 h 30"/>
                    <a:gd name="T24" fmla="*/ 3 w 18"/>
                    <a:gd name="T25" fmla="*/ 29 h 30"/>
                    <a:gd name="T26" fmla="*/ 4 w 18"/>
                    <a:gd name="T27" fmla="*/ 2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 h="30">
                      <a:moveTo>
                        <a:pt x="4" y="29"/>
                      </a:moveTo>
                      <a:cubicBezTo>
                        <a:pt x="3" y="24"/>
                        <a:pt x="3" y="18"/>
                        <a:pt x="3" y="12"/>
                      </a:cubicBezTo>
                      <a:cubicBezTo>
                        <a:pt x="3" y="10"/>
                        <a:pt x="3" y="7"/>
                        <a:pt x="3" y="5"/>
                      </a:cubicBezTo>
                      <a:cubicBezTo>
                        <a:pt x="3" y="2"/>
                        <a:pt x="3" y="2"/>
                        <a:pt x="6" y="2"/>
                      </a:cubicBezTo>
                      <a:cubicBezTo>
                        <a:pt x="7" y="2"/>
                        <a:pt x="13" y="1"/>
                        <a:pt x="13" y="3"/>
                      </a:cubicBezTo>
                      <a:cubicBezTo>
                        <a:pt x="13" y="5"/>
                        <a:pt x="13" y="7"/>
                        <a:pt x="14" y="9"/>
                      </a:cubicBezTo>
                      <a:cubicBezTo>
                        <a:pt x="15" y="16"/>
                        <a:pt x="16" y="22"/>
                        <a:pt x="16" y="29"/>
                      </a:cubicBezTo>
                      <a:cubicBezTo>
                        <a:pt x="16" y="29"/>
                        <a:pt x="17" y="29"/>
                        <a:pt x="17" y="29"/>
                      </a:cubicBezTo>
                      <a:cubicBezTo>
                        <a:pt x="18" y="19"/>
                        <a:pt x="15" y="10"/>
                        <a:pt x="15" y="1"/>
                      </a:cubicBezTo>
                      <a:cubicBezTo>
                        <a:pt x="15" y="1"/>
                        <a:pt x="14" y="0"/>
                        <a:pt x="14" y="0"/>
                      </a:cubicBezTo>
                      <a:cubicBezTo>
                        <a:pt x="10" y="0"/>
                        <a:pt x="6" y="0"/>
                        <a:pt x="2" y="0"/>
                      </a:cubicBezTo>
                      <a:cubicBezTo>
                        <a:pt x="1" y="0"/>
                        <a:pt x="1" y="1"/>
                        <a:pt x="1" y="1"/>
                      </a:cubicBezTo>
                      <a:cubicBezTo>
                        <a:pt x="3" y="11"/>
                        <a:pt x="0" y="20"/>
                        <a:pt x="3" y="29"/>
                      </a:cubicBezTo>
                      <a:cubicBezTo>
                        <a:pt x="3" y="30"/>
                        <a:pt x="5" y="30"/>
                        <a:pt x="4" y="2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482" name="Freeform 72"/>
                <p:cNvSpPr/>
                <p:nvPr/>
              </p:nvSpPr>
              <p:spPr bwMode="auto">
                <a:xfrm>
                  <a:off x="1168400" y="2144713"/>
                  <a:ext cx="15875" cy="31750"/>
                </a:xfrm>
                <a:custGeom>
                  <a:avLst/>
                  <a:gdLst>
                    <a:gd name="T0" fmla="*/ 5 w 15"/>
                    <a:gd name="T1" fmla="*/ 1 h 29"/>
                    <a:gd name="T2" fmla="*/ 1 w 15"/>
                    <a:gd name="T3" fmla="*/ 6 h 29"/>
                    <a:gd name="T4" fmla="*/ 6 w 15"/>
                    <a:gd name="T5" fmla="*/ 3 h 29"/>
                    <a:gd name="T6" fmla="*/ 2 w 15"/>
                    <a:gd name="T7" fmla="*/ 8 h 29"/>
                    <a:gd name="T8" fmla="*/ 9 w 15"/>
                    <a:gd name="T9" fmla="*/ 4 h 29"/>
                    <a:gd name="T10" fmla="*/ 2 w 15"/>
                    <a:gd name="T11" fmla="*/ 11 h 29"/>
                    <a:gd name="T12" fmla="*/ 11 w 15"/>
                    <a:gd name="T13" fmla="*/ 2 h 29"/>
                    <a:gd name="T14" fmla="*/ 2 w 15"/>
                    <a:gd name="T15" fmla="*/ 13 h 29"/>
                    <a:gd name="T16" fmla="*/ 10 w 15"/>
                    <a:gd name="T17" fmla="*/ 6 h 29"/>
                    <a:gd name="T18" fmla="*/ 2 w 15"/>
                    <a:gd name="T19" fmla="*/ 16 h 29"/>
                    <a:gd name="T20" fmla="*/ 10 w 15"/>
                    <a:gd name="T21" fmla="*/ 8 h 29"/>
                    <a:gd name="T22" fmla="*/ 2 w 15"/>
                    <a:gd name="T23" fmla="*/ 19 h 29"/>
                    <a:gd name="T24" fmla="*/ 11 w 15"/>
                    <a:gd name="T25" fmla="*/ 11 h 29"/>
                    <a:gd name="T26" fmla="*/ 3 w 15"/>
                    <a:gd name="T27" fmla="*/ 22 h 29"/>
                    <a:gd name="T28" fmla="*/ 12 w 15"/>
                    <a:gd name="T29" fmla="*/ 12 h 29"/>
                    <a:gd name="T30" fmla="*/ 2 w 15"/>
                    <a:gd name="T31" fmla="*/ 26 h 29"/>
                    <a:gd name="T32" fmla="*/ 12 w 15"/>
                    <a:gd name="T33" fmla="*/ 13 h 29"/>
                    <a:gd name="T34" fmla="*/ 6 w 15"/>
                    <a:gd name="T35" fmla="*/ 23 h 29"/>
                    <a:gd name="T36" fmla="*/ 14 w 15"/>
                    <a:gd name="T37" fmla="*/ 14 h 29"/>
                    <a:gd name="T38" fmla="*/ 6 w 15"/>
                    <a:gd name="T39" fmla="*/ 26 h 29"/>
                    <a:gd name="T40" fmla="*/ 13 w 15"/>
                    <a:gd name="T41" fmla="*/ 18 h 29"/>
                    <a:gd name="T42" fmla="*/ 7 w 15"/>
                    <a:gd name="T43" fmla="*/ 26 h 29"/>
                    <a:gd name="T44" fmla="*/ 13 w 15"/>
                    <a:gd name="T45" fmla="*/ 20 h 29"/>
                    <a:gd name="T46" fmla="*/ 9 w 15"/>
                    <a:gd name="T47" fmla="*/ 27 h 29"/>
                    <a:gd name="T48" fmla="*/ 14 w 15"/>
                    <a:gd name="T49" fmla="*/ 22 h 29"/>
                    <a:gd name="T50" fmla="*/ 10 w 15"/>
                    <a:gd name="T51" fmla="*/ 26 h 29"/>
                    <a:gd name="T52" fmla="*/ 13 w 15"/>
                    <a:gd name="T53" fmla="*/ 26 h 29"/>
                    <a:gd name="T54" fmla="*/ 14 w 15"/>
                    <a:gd name="T55" fmla="*/ 23 h 29"/>
                    <a:gd name="T56" fmla="*/ 10 w 15"/>
                    <a:gd name="T57" fmla="*/ 26 h 29"/>
                    <a:gd name="T58" fmla="*/ 14 w 15"/>
                    <a:gd name="T59" fmla="*/ 22 h 29"/>
                    <a:gd name="T60" fmla="*/ 9 w 15"/>
                    <a:gd name="T61" fmla="*/ 27 h 29"/>
                    <a:gd name="T62" fmla="*/ 14 w 15"/>
                    <a:gd name="T63" fmla="*/ 20 h 29"/>
                    <a:gd name="T64" fmla="*/ 7 w 15"/>
                    <a:gd name="T65" fmla="*/ 26 h 29"/>
                    <a:gd name="T66" fmla="*/ 13 w 15"/>
                    <a:gd name="T67" fmla="*/ 18 h 29"/>
                    <a:gd name="T68" fmla="*/ 6 w 15"/>
                    <a:gd name="T69" fmla="*/ 26 h 29"/>
                    <a:gd name="T70" fmla="*/ 14 w 15"/>
                    <a:gd name="T71" fmla="*/ 14 h 29"/>
                    <a:gd name="T72" fmla="*/ 6 w 15"/>
                    <a:gd name="T73" fmla="*/ 23 h 29"/>
                    <a:gd name="T74" fmla="*/ 12 w 15"/>
                    <a:gd name="T75" fmla="*/ 13 h 29"/>
                    <a:gd name="T76" fmla="*/ 2 w 15"/>
                    <a:gd name="T77" fmla="*/ 26 h 29"/>
                    <a:gd name="T78" fmla="*/ 12 w 15"/>
                    <a:gd name="T79" fmla="*/ 12 h 29"/>
                    <a:gd name="T80" fmla="*/ 3 w 15"/>
                    <a:gd name="T81" fmla="*/ 22 h 29"/>
                    <a:gd name="T82" fmla="*/ 11 w 15"/>
                    <a:gd name="T83" fmla="*/ 11 h 29"/>
                    <a:gd name="T84" fmla="*/ 2 w 15"/>
                    <a:gd name="T85" fmla="*/ 19 h 29"/>
                    <a:gd name="T86" fmla="*/ 10 w 15"/>
                    <a:gd name="T87" fmla="*/ 8 h 29"/>
                    <a:gd name="T88" fmla="*/ 2 w 15"/>
                    <a:gd name="T89" fmla="*/ 16 h 29"/>
                    <a:gd name="T90" fmla="*/ 10 w 15"/>
                    <a:gd name="T91" fmla="*/ 6 h 29"/>
                    <a:gd name="T92" fmla="*/ 2 w 15"/>
                    <a:gd name="T93" fmla="*/ 13 h 29"/>
                    <a:gd name="T94" fmla="*/ 11 w 15"/>
                    <a:gd name="T95" fmla="*/ 2 h 29"/>
                    <a:gd name="T96" fmla="*/ 2 w 15"/>
                    <a:gd name="T97" fmla="*/ 11 h 29"/>
                    <a:gd name="T98" fmla="*/ 9 w 15"/>
                    <a:gd name="T99" fmla="*/ 3 h 29"/>
                    <a:gd name="T100" fmla="*/ 2 w 15"/>
                    <a:gd name="T101" fmla="*/ 8 h 29"/>
                    <a:gd name="T102" fmla="*/ 6 w 15"/>
                    <a:gd name="T103" fmla="*/ 3 h 29"/>
                    <a:gd name="T104" fmla="*/ 1 w 15"/>
                    <a:gd name="T105" fmla="*/ 6 h 29"/>
                    <a:gd name="T106" fmla="*/ 6 w 15"/>
                    <a:gd name="T107" fmla="*/ 1 h 29"/>
                    <a:gd name="T108" fmla="*/ 1 w 15"/>
                    <a:gd name="T109" fmla="*/ 2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5" h="29">
                      <a:moveTo>
                        <a:pt x="2" y="3"/>
                      </a:moveTo>
                      <a:cubicBezTo>
                        <a:pt x="3" y="3"/>
                        <a:pt x="4" y="2"/>
                        <a:pt x="5" y="1"/>
                      </a:cubicBezTo>
                      <a:cubicBezTo>
                        <a:pt x="5" y="1"/>
                        <a:pt x="5" y="1"/>
                        <a:pt x="4" y="0"/>
                      </a:cubicBezTo>
                      <a:cubicBezTo>
                        <a:pt x="3" y="2"/>
                        <a:pt x="2" y="4"/>
                        <a:pt x="1" y="6"/>
                      </a:cubicBezTo>
                      <a:cubicBezTo>
                        <a:pt x="1" y="7"/>
                        <a:pt x="1" y="8"/>
                        <a:pt x="2" y="7"/>
                      </a:cubicBezTo>
                      <a:cubicBezTo>
                        <a:pt x="4" y="6"/>
                        <a:pt x="5" y="5"/>
                        <a:pt x="6" y="3"/>
                      </a:cubicBezTo>
                      <a:cubicBezTo>
                        <a:pt x="6" y="3"/>
                        <a:pt x="6" y="3"/>
                        <a:pt x="5" y="2"/>
                      </a:cubicBezTo>
                      <a:cubicBezTo>
                        <a:pt x="4" y="4"/>
                        <a:pt x="3" y="6"/>
                        <a:pt x="2" y="8"/>
                      </a:cubicBezTo>
                      <a:cubicBezTo>
                        <a:pt x="1" y="9"/>
                        <a:pt x="2" y="10"/>
                        <a:pt x="3" y="9"/>
                      </a:cubicBezTo>
                      <a:cubicBezTo>
                        <a:pt x="5" y="7"/>
                        <a:pt x="7" y="5"/>
                        <a:pt x="9" y="4"/>
                      </a:cubicBezTo>
                      <a:cubicBezTo>
                        <a:pt x="9" y="3"/>
                        <a:pt x="9" y="3"/>
                        <a:pt x="8" y="3"/>
                      </a:cubicBezTo>
                      <a:cubicBezTo>
                        <a:pt x="6" y="5"/>
                        <a:pt x="4" y="8"/>
                        <a:pt x="2" y="11"/>
                      </a:cubicBezTo>
                      <a:cubicBezTo>
                        <a:pt x="2" y="12"/>
                        <a:pt x="3" y="12"/>
                        <a:pt x="3" y="12"/>
                      </a:cubicBezTo>
                      <a:cubicBezTo>
                        <a:pt x="6" y="8"/>
                        <a:pt x="8" y="5"/>
                        <a:pt x="11" y="2"/>
                      </a:cubicBezTo>
                      <a:cubicBezTo>
                        <a:pt x="10" y="2"/>
                        <a:pt x="10" y="2"/>
                        <a:pt x="10" y="2"/>
                      </a:cubicBezTo>
                      <a:cubicBezTo>
                        <a:pt x="7" y="5"/>
                        <a:pt x="5" y="9"/>
                        <a:pt x="2" y="13"/>
                      </a:cubicBezTo>
                      <a:cubicBezTo>
                        <a:pt x="2" y="14"/>
                        <a:pt x="3" y="14"/>
                        <a:pt x="4" y="14"/>
                      </a:cubicBezTo>
                      <a:cubicBezTo>
                        <a:pt x="6" y="11"/>
                        <a:pt x="8" y="9"/>
                        <a:pt x="10" y="6"/>
                      </a:cubicBezTo>
                      <a:cubicBezTo>
                        <a:pt x="10" y="5"/>
                        <a:pt x="9" y="5"/>
                        <a:pt x="9" y="5"/>
                      </a:cubicBezTo>
                      <a:cubicBezTo>
                        <a:pt x="6" y="9"/>
                        <a:pt x="3" y="12"/>
                        <a:pt x="2" y="16"/>
                      </a:cubicBezTo>
                      <a:cubicBezTo>
                        <a:pt x="1" y="17"/>
                        <a:pt x="2" y="18"/>
                        <a:pt x="3" y="17"/>
                      </a:cubicBezTo>
                      <a:cubicBezTo>
                        <a:pt x="5" y="14"/>
                        <a:pt x="8" y="11"/>
                        <a:pt x="10" y="8"/>
                      </a:cubicBezTo>
                      <a:cubicBezTo>
                        <a:pt x="11" y="7"/>
                        <a:pt x="10" y="7"/>
                        <a:pt x="9" y="7"/>
                      </a:cubicBezTo>
                      <a:cubicBezTo>
                        <a:pt x="7" y="11"/>
                        <a:pt x="4" y="15"/>
                        <a:pt x="2" y="19"/>
                      </a:cubicBezTo>
                      <a:cubicBezTo>
                        <a:pt x="2" y="19"/>
                        <a:pt x="3" y="20"/>
                        <a:pt x="3" y="20"/>
                      </a:cubicBezTo>
                      <a:cubicBezTo>
                        <a:pt x="6" y="17"/>
                        <a:pt x="8" y="14"/>
                        <a:pt x="11" y="11"/>
                      </a:cubicBezTo>
                      <a:cubicBezTo>
                        <a:pt x="10" y="11"/>
                        <a:pt x="10" y="11"/>
                        <a:pt x="9" y="10"/>
                      </a:cubicBezTo>
                      <a:cubicBezTo>
                        <a:pt x="8" y="15"/>
                        <a:pt x="5" y="18"/>
                        <a:pt x="3" y="22"/>
                      </a:cubicBezTo>
                      <a:cubicBezTo>
                        <a:pt x="3" y="23"/>
                        <a:pt x="4" y="23"/>
                        <a:pt x="4" y="23"/>
                      </a:cubicBezTo>
                      <a:cubicBezTo>
                        <a:pt x="7" y="19"/>
                        <a:pt x="9" y="16"/>
                        <a:pt x="12" y="12"/>
                      </a:cubicBezTo>
                      <a:cubicBezTo>
                        <a:pt x="12" y="12"/>
                        <a:pt x="11" y="12"/>
                        <a:pt x="11" y="11"/>
                      </a:cubicBezTo>
                      <a:cubicBezTo>
                        <a:pt x="8" y="16"/>
                        <a:pt x="4" y="21"/>
                        <a:pt x="2" y="26"/>
                      </a:cubicBezTo>
                      <a:cubicBezTo>
                        <a:pt x="2" y="26"/>
                        <a:pt x="3" y="26"/>
                        <a:pt x="3" y="27"/>
                      </a:cubicBezTo>
                      <a:cubicBezTo>
                        <a:pt x="6" y="22"/>
                        <a:pt x="9" y="18"/>
                        <a:pt x="12" y="13"/>
                      </a:cubicBezTo>
                      <a:cubicBezTo>
                        <a:pt x="12" y="13"/>
                        <a:pt x="11" y="13"/>
                        <a:pt x="11" y="13"/>
                      </a:cubicBezTo>
                      <a:cubicBezTo>
                        <a:pt x="9" y="16"/>
                        <a:pt x="7" y="20"/>
                        <a:pt x="6" y="23"/>
                      </a:cubicBezTo>
                      <a:cubicBezTo>
                        <a:pt x="5" y="24"/>
                        <a:pt x="6" y="25"/>
                        <a:pt x="7" y="24"/>
                      </a:cubicBezTo>
                      <a:cubicBezTo>
                        <a:pt x="10" y="21"/>
                        <a:pt x="13" y="18"/>
                        <a:pt x="14" y="14"/>
                      </a:cubicBezTo>
                      <a:cubicBezTo>
                        <a:pt x="15" y="13"/>
                        <a:pt x="14" y="12"/>
                        <a:pt x="13" y="13"/>
                      </a:cubicBezTo>
                      <a:cubicBezTo>
                        <a:pt x="11" y="17"/>
                        <a:pt x="8" y="21"/>
                        <a:pt x="6" y="26"/>
                      </a:cubicBezTo>
                      <a:cubicBezTo>
                        <a:pt x="6" y="27"/>
                        <a:pt x="7" y="27"/>
                        <a:pt x="7" y="27"/>
                      </a:cubicBezTo>
                      <a:cubicBezTo>
                        <a:pt x="9" y="24"/>
                        <a:pt x="11" y="21"/>
                        <a:pt x="13" y="18"/>
                      </a:cubicBezTo>
                      <a:cubicBezTo>
                        <a:pt x="13" y="17"/>
                        <a:pt x="12" y="17"/>
                        <a:pt x="12" y="17"/>
                      </a:cubicBezTo>
                      <a:cubicBezTo>
                        <a:pt x="10" y="20"/>
                        <a:pt x="9" y="23"/>
                        <a:pt x="7" y="26"/>
                      </a:cubicBezTo>
                      <a:cubicBezTo>
                        <a:pt x="7" y="27"/>
                        <a:pt x="8" y="27"/>
                        <a:pt x="9" y="26"/>
                      </a:cubicBezTo>
                      <a:cubicBezTo>
                        <a:pt x="10" y="24"/>
                        <a:pt x="12" y="22"/>
                        <a:pt x="13" y="20"/>
                      </a:cubicBezTo>
                      <a:cubicBezTo>
                        <a:pt x="13" y="20"/>
                        <a:pt x="13" y="20"/>
                        <a:pt x="12" y="19"/>
                      </a:cubicBezTo>
                      <a:cubicBezTo>
                        <a:pt x="11" y="22"/>
                        <a:pt x="10" y="25"/>
                        <a:pt x="9" y="27"/>
                      </a:cubicBezTo>
                      <a:cubicBezTo>
                        <a:pt x="8" y="28"/>
                        <a:pt x="10" y="29"/>
                        <a:pt x="10" y="28"/>
                      </a:cubicBezTo>
                      <a:cubicBezTo>
                        <a:pt x="11" y="26"/>
                        <a:pt x="13" y="24"/>
                        <a:pt x="14" y="22"/>
                      </a:cubicBezTo>
                      <a:cubicBezTo>
                        <a:pt x="13" y="22"/>
                        <a:pt x="13" y="21"/>
                        <a:pt x="13" y="21"/>
                      </a:cubicBezTo>
                      <a:cubicBezTo>
                        <a:pt x="12" y="23"/>
                        <a:pt x="11" y="25"/>
                        <a:pt x="10" y="26"/>
                      </a:cubicBezTo>
                      <a:cubicBezTo>
                        <a:pt x="10" y="27"/>
                        <a:pt x="11" y="28"/>
                        <a:pt x="11" y="27"/>
                      </a:cubicBezTo>
                      <a:cubicBezTo>
                        <a:pt x="12" y="27"/>
                        <a:pt x="12" y="27"/>
                        <a:pt x="13" y="26"/>
                      </a:cubicBezTo>
                      <a:cubicBezTo>
                        <a:pt x="13" y="27"/>
                        <a:pt x="14" y="27"/>
                        <a:pt x="14" y="26"/>
                      </a:cubicBezTo>
                      <a:cubicBezTo>
                        <a:pt x="14" y="25"/>
                        <a:pt x="15" y="25"/>
                        <a:pt x="14" y="23"/>
                      </a:cubicBezTo>
                      <a:cubicBezTo>
                        <a:pt x="14" y="23"/>
                        <a:pt x="13" y="23"/>
                        <a:pt x="13" y="23"/>
                      </a:cubicBezTo>
                      <a:cubicBezTo>
                        <a:pt x="12" y="24"/>
                        <a:pt x="11" y="25"/>
                        <a:pt x="10" y="26"/>
                      </a:cubicBezTo>
                      <a:cubicBezTo>
                        <a:pt x="11" y="26"/>
                        <a:pt x="11" y="27"/>
                        <a:pt x="12" y="27"/>
                      </a:cubicBezTo>
                      <a:cubicBezTo>
                        <a:pt x="12" y="25"/>
                        <a:pt x="13" y="23"/>
                        <a:pt x="14" y="22"/>
                      </a:cubicBezTo>
                      <a:cubicBezTo>
                        <a:pt x="14" y="21"/>
                        <a:pt x="13" y="20"/>
                        <a:pt x="13" y="21"/>
                      </a:cubicBezTo>
                      <a:cubicBezTo>
                        <a:pt x="11" y="23"/>
                        <a:pt x="10" y="25"/>
                        <a:pt x="9" y="27"/>
                      </a:cubicBezTo>
                      <a:cubicBezTo>
                        <a:pt x="9" y="27"/>
                        <a:pt x="10" y="28"/>
                        <a:pt x="10" y="28"/>
                      </a:cubicBezTo>
                      <a:cubicBezTo>
                        <a:pt x="12" y="25"/>
                        <a:pt x="13" y="23"/>
                        <a:pt x="14" y="20"/>
                      </a:cubicBezTo>
                      <a:cubicBezTo>
                        <a:pt x="14" y="19"/>
                        <a:pt x="13" y="19"/>
                        <a:pt x="12" y="19"/>
                      </a:cubicBezTo>
                      <a:cubicBezTo>
                        <a:pt x="11" y="21"/>
                        <a:pt x="9" y="24"/>
                        <a:pt x="7" y="26"/>
                      </a:cubicBezTo>
                      <a:cubicBezTo>
                        <a:pt x="8" y="26"/>
                        <a:pt x="8" y="26"/>
                        <a:pt x="9" y="26"/>
                      </a:cubicBezTo>
                      <a:cubicBezTo>
                        <a:pt x="10" y="23"/>
                        <a:pt x="11" y="21"/>
                        <a:pt x="13" y="18"/>
                      </a:cubicBezTo>
                      <a:cubicBezTo>
                        <a:pt x="12" y="18"/>
                        <a:pt x="12" y="18"/>
                        <a:pt x="12" y="17"/>
                      </a:cubicBezTo>
                      <a:cubicBezTo>
                        <a:pt x="10" y="20"/>
                        <a:pt x="8" y="23"/>
                        <a:pt x="6" y="26"/>
                      </a:cubicBezTo>
                      <a:cubicBezTo>
                        <a:pt x="6" y="26"/>
                        <a:pt x="7" y="26"/>
                        <a:pt x="7" y="27"/>
                      </a:cubicBezTo>
                      <a:cubicBezTo>
                        <a:pt x="10" y="22"/>
                        <a:pt x="12" y="18"/>
                        <a:pt x="14" y="14"/>
                      </a:cubicBezTo>
                      <a:cubicBezTo>
                        <a:pt x="14" y="13"/>
                        <a:pt x="14" y="13"/>
                        <a:pt x="13" y="13"/>
                      </a:cubicBezTo>
                      <a:cubicBezTo>
                        <a:pt x="11" y="17"/>
                        <a:pt x="9" y="20"/>
                        <a:pt x="6" y="23"/>
                      </a:cubicBezTo>
                      <a:cubicBezTo>
                        <a:pt x="6" y="23"/>
                        <a:pt x="6" y="24"/>
                        <a:pt x="7" y="24"/>
                      </a:cubicBezTo>
                      <a:cubicBezTo>
                        <a:pt x="9" y="20"/>
                        <a:pt x="10" y="17"/>
                        <a:pt x="12" y="13"/>
                      </a:cubicBezTo>
                      <a:cubicBezTo>
                        <a:pt x="13" y="12"/>
                        <a:pt x="11" y="12"/>
                        <a:pt x="11" y="13"/>
                      </a:cubicBezTo>
                      <a:cubicBezTo>
                        <a:pt x="8" y="17"/>
                        <a:pt x="4" y="21"/>
                        <a:pt x="2" y="26"/>
                      </a:cubicBezTo>
                      <a:cubicBezTo>
                        <a:pt x="2" y="27"/>
                        <a:pt x="3" y="27"/>
                        <a:pt x="3" y="27"/>
                      </a:cubicBezTo>
                      <a:cubicBezTo>
                        <a:pt x="6" y="21"/>
                        <a:pt x="9" y="17"/>
                        <a:pt x="12" y="12"/>
                      </a:cubicBezTo>
                      <a:cubicBezTo>
                        <a:pt x="13" y="11"/>
                        <a:pt x="11" y="11"/>
                        <a:pt x="11" y="11"/>
                      </a:cubicBezTo>
                      <a:cubicBezTo>
                        <a:pt x="8" y="15"/>
                        <a:pt x="6" y="18"/>
                        <a:pt x="3" y="22"/>
                      </a:cubicBezTo>
                      <a:cubicBezTo>
                        <a:pt x="3" y="22"/>
                        <a:pt x="4" y="22"/>
                        <a:pt x="4" y="23"/>
                      </a:cubicBezTo>
                      <a:cubicBezTo>
                        <a:pt x="6" y="19"/>
                        <a:pt x="9" y="15"/>
                        <a:pt x="11" y="11"/>
                      </a:cubicBezTo>
                      <a:cubicBezTo>
                        <a:pt x="11" y="10"/>
                        <a:pt x="10" y="10"/>
                        <a:pt x="10" y="10"/>
                      </a:cubicBezTo>
                      <a:cubicBezTo>
                        <a:pt x="7" y="13"/>
                        <a:pt x="5" y="16"/>
                        <a:pt x="2" y="19"/>
                      </a:cubicBezTo>
                      <a:cubicBezTo>
                        <a:pt x="3" y="19"/>
                        <a:pt x="3" y="19"/>
                        <a:pt x="4" y="19"/>
                      </a:cubicBezTo>
                      <a:cubicBezTo>
                        <a:pt x="5" y="15"/>
                        <a:pt x="8" y="12"/>
                        <a:pt x="10" y="8"/>
                      </a:cubicBezTo>
                      <a:cubicBezTo>
                        <a:pt x="10" y="8"/>
                        <a:pt x="10" y="8"/>
                        <a:pt x="9" y="7"/>
                      </a:cubicBezTo>
                      <a:cubicBezTo>
                        <a:pt x="7" y="11"/>
                        <a:pt x="4" y="13"/>
                        <a:pt x="2" y="16"/>
                      </a:cubicBezTo>
                      <a:cubicBezTo>
                        <a:pt x="2" y="17"/>
                        <a:pt x="2" y="17"/>
                        <a:pt x="3" y="17"/>
                      </a:cubicBezTo>
                      <a:cubicBezTo>
                        <a:pt x="5" y="13"/>
                        <a:pt x="8" y="10"/>
                        <a:pt x="10" y="6"/>
                      </a:cubicBezTo>
                      <a:cubicBezTo>
                        <a:pt x="10" y="5"/>
                        <a:pt x="9" y="4"/>
                        <a:pt x="9" y="5"/>
                      </a:cubicBezTo>
                      <a:cubicBezTo>
                        <a:pt x="7" y="8"/>
                        <a:pt x="5" y="10"/>
                        <a:pt x="2" y="13"/>
                      </a:cubicBezTo>
                      <a:cubicBezTo>
                        <a:pt x="3" y="13"/>
                        <a:pt x="3" y="13"/>
                        <a:pt x="4" y="14"/>
                      </a:cubicBezTo>
                      <a:cubicBezTo>
                        <a:pt x="6" y="10"/>
                        <a:pt x="9" y="6"/>
                        <a:pt x="11" y="2"/>
                      </a:cubicBezTo>
                      <a:cubicBezTo>
                        <a:pt x="11" y="2"/>
                        <a:pt x="10" y="1"/>
                        <a:pt x="10" y="1"/>
                      </a:cubicBezTo>
                      <a:cubicBezTo>
                        <a:pt x="7" y="5"/>
                        <a:pt x="4" y="8"/>
                        <a:pt x="2" y="11"/>
                      </a:cubicBezTo>
                      <a:cubicBezTo>
                        <a:pt x="2" y="11"/>
                        <a:pt x="3" y="11"/>
                        <a:pt x="3" y="12"/>
                      </a:cubicBezTo>
                      <a:cubicBezTo>
                        <a:pt x="5" y="8"/>
                        <a:pt x="7" y="6"/>
                        <a:pt x="9" y="3"/>
                      </a:cubicBezTo>
                      <a:cubicBezTo>
                        <a:pt x="10" y="3"/>
                        <a:pt x="9" y="2"/>
                        <a:pt x="9" y="2"/>
                      </a:cubicBezTo>
                      <a:cubicBezTo>
                        <a:pt x="6" y="4"/>
                        <a:pt x="4" y="6"/>
                        <a:pt x="2" y="8"/>
                      </a:cubicBezTo>
                      <a:cubicBezTo>
                        <a:pt x="2" y="8"/>
                        <a:pt x="3" y="9"/>
                        <a:pt x="3" y="9"/>
                      </a:cubicBezTo>
                      <a:cubicBezTo>
                        <a:pt x="4" y="7"/>
                        <a:pt x="5" y="5"/>
                        <a:pt x="6" y="3"/>
                      </a:cubicBezTo>
                      <a:cubicBezTo>
                        <a:pt x="7" y="2"/>
                        <a:pt x="6" y="1"/>
                        <a:pt x="5" y="2"/>
                      </a:cubicBezTo>
                      <a:cubicBezTo>
                        <a:pt x="4" y="4"/>
                        <a:pt x="2" y="5"/>
                        <a:pt x="1" y="6"/>
                      </a:cubicBezTo>
                      <a:cubicBezTo>
                        <a:pt x="1" y="7"/>
                        <a:pt x="2" y="7"/>
                        <a:pt x="2" y="7"/>
                      </a:cubicBezTo>
                      <a:cubicBezTo>
                        <a:pt x="3" y="5"/>
                        <a:pt x="4" y="3"/>
                        <a:pt x="6" y="1"/>
                      </a:cubicBezTo>
                      <a:cubicBezTo>
                        <a:pt x="6" y="0"/>
                        <a:pt x="5" y="0"/>
                        <a:pt x="5" y="0"/>
                      </a:cubicBezTo>
                      <a:cubicBezTo>
                        <a:pt x="4" y="1"/>
                        <a:pt x="2" y="1"/>
                        <a:pt x="1" y="2"/>
                      </a:cubicBezTo>
                      <a:cubicBezTo>
                        <a:pt x="0" y="2"/>
                        <a:pt x="1" y="4"/>
                        <a:pt x="2"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483" name="Freeform 73"/>
                <p:cNvSpPr/>
                <p:nvPr/>
              </p:nvSpPr>
              <p:spPr bwMode="auto">
                <a:xfrm>
                  <a:off x="1187450" y="2135188"/>
                  <a:ext cx="20638" cy="39688"/>
                </a:xfrm>
                <a:custGeom>
                  <a:avLst/>
                  <a:gdLst>
                    <a:gd name="T0" fmla="*/ 1 w 19"/>
                    <a:gd name="T1" fmla="*/ 37 h 37"/>
                    <a:gd name="T2" fmla="*/ 3 w 19"/>
                    <a:gd name="T3" fmla="*/ 37 h 37"/>
                    <a:gd name="T4" fmla="*/ 4 w 19"/>
                    <a:gd name="T5" fmla="*/ 36 h 37"/>
                    <a:gd name="T6" fmla="*/ 3 w 19"/>
                    <a:gd name="T7" fmla="*/ 18 h 37"/>
                    <a:gd name="T8" fmla="*/ 2 w 19"/>
                    <a:gd name="T9" fmla="*/ 8 h 37"/>
                    <a:gd name="T10" fmla="*/ 6 w 19"/>
                    <a:gd name="T11" fmla="*/ 3 h 37"/>
                    <a:gd name="T12" fmla="*/ 15 w 19"/>
                    <a:gd name="T13" fmla="*/ 12 h 37"/>
                    <a:gd name="T14" fmla="*/ 17 w 19"/>
                    <a:gd name="T15" fmla="*/ 34 h 37"/>
                    <a:gd name="T16" fmla="*/ 19 w 19"/>
                    <a:gd name="T17" fmla="*/ 34 h 37"/>
                    <a:gd name="T18" fmla="*/ 18 w 19"/>
                    <a:gd name="T19" fmla="*/ 19 h 37"/>
                    <a:gd name="T20" fmla="*/ 15 w 19"/>
                    <a:gd name="T21" fmla="*/ 5 h 37"/>
                    <a:gd name="T22" fmla="*/ 2 w 19"/>
                    <a:gd name="T23" fmla="*/ 2 h 37"/>
                    <a:gd name="T24" fmla="*/ 1 w 19"/>
                    <a:gd name="T25" fmla="*/ 2 h 37"/>
                    <a:gd name="T26" fmla="*/ 2 w 19"/>
                    <a:gd name="T27" fmla="*/ 18 h 37"/>
                    <a:gd name="T28" fmla="*/ 2 w 19"/>
                    <a:gd name="T29" fmla="*/ 35 h 37"/>
                    <a:gd name="T30" fmla="*/ 1 w 19"/>
                    <a:gd name="T31" fmla="*/ 3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37">
                      <a:moveTo>
                        <a:pt x="1" y="37"/>
                      </a:moveTo>
                      <a:cubicBezTo>
                        <a:pt x="2" y="37"/>
                        <a:pt x="2" y="37"/>
                        <a:pt x="3" y="37"/>
                      </a:cubicBezTo>
                      <a:cubicBezTo>
                        <a:pt x="4" y="37"/>
                        <a:pt x="4" y="37"/>
                        <a:pt x="4" y="36"/>
                      </a:cubicBezTo>
                      <a:cubicBezTo>
                        <a:pt x="4" y="30"/>
                        <a:pt x="4" y="24"/>
                        <a:pt x="3" y="18"/>
                      </a:cubicBezTo>
                      <a:cubicBezTo>
                        <a:pt x="3" y="15"/>
                        <a:pt x="2" y="11"/>
                        <a:pt x="2" y="8"/>
                      </a:cubicBezTo>
                      <a:cubicBezTo>
                        <a:pt x="2" y="4"/>
                        <a:pt x="3" y="3"/>
                        <a:pt x="6" y="3"/>
                      </a:cubicBezTo>
                      <a:cubicBezTo>
                        <a:pt x="13" y="2"/>
                        <a:pt x="14" y="7"/>
                        <a:pt x="15" y="12"/>
                      </a:cubicBezTo>
                      <a:cubicBezTo>
                        <a:pt x="16" y="20"/>
                        <a:pt x="17" y="27"/>
                        <a:pt x="17" y="34"/>
                      </a:cubicBezTo>
                      <a:cubicBezTo>
                        <a:pt x="17" y="35"/>
                        <a:pt x="19" y="35"/>
                        <a:pt x="19" y="34"/>
                      </a:cubicBezTo>
                      <a:cubicBezTo>
                        <a:pt x="19" y="29"/>
                        <a:pt x="18" y="24"/>
                        <a:pt x="18" y="19"/>
                      </a:cubicBezTo>
                      <a:cubicBezTo>
                        <a:pt x="17" y="15"/>
                        <a:pt x="17" y="9"/>
                        <a:pt x="15" y="5"/>
                      </a:cubicBezTo>
                      <a:cubicBezTo>
                        <a:pt x="12" y="0"/>
                        <a:pt x="7" y="1"/>
                        <a:pt x="2" y="2"/>
                      </a:cubicBezTo>
                      <a:cubicBezTo>
                        <a:pt x="1" y="2"/>
                        <a:pt x="1" y="2"/>
                        <a:pt x="1" y="2"/>
                      </a:cubicBezTo>
                      <a:cubicBezTo>
                        <a:pt x="1" y="8"/>
                        <a:pt x="1" y="13"/>
                        <a:pt x="2" y="18"/>
                      </a:cubicBezTo>
                      <a:cubicBezTo>
                        <a:pt x="2" y="19"/>
                        <a:pt x="3" y="36"/>
                        <a:pt x="2" y="35"/>
                      </a:cubicBezTo>
                      <a:cubicBezTo>
                        <a:pt x="1" y="35"/>
                        <a:pt x="0" y="36"/>
                        <a:pt x="1" y="3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484" name="Freeform 74"/>
                <p:cNvSpPr/>
                <p:nvPr/>
              </p:nvSpPr>
              <p:spPr bwMode="auto">
                <a:xfrm>
                  <a:off x="1187450" y="2138363"/>
                  <a:ext cx="19050" cy="36513"/>
                </a:xfrm>
                <a:custGeom>
                  <a:avLst/>
                  <a:gdLst>
                    <a:gd name="T0" fmla="*/ 1 w 17"/>
                    <a:gd name="T1" fmla="*/ 5 h 34"/>
                    <a:gd name="T2" fmla="*/ 5 w 17"/>
                    <a:gd name="T3" fmla="*/ 2 h 34"/>
                    <a:gd name="T4" fmla="*/ 0 w 17"/>
                    <a:gd name="T5" fmla="*/ 7 h 34"/>
                    <a:gd name="T6" fmla="*/ 7 w 17"/>
                    <a:gd name="T7" fmla="*/ 2 h 34"/>
                    <a:gd name="T8" fmla="*/ 1 w 17"/>
                    <a:gd name="T9" fmla="*/ 9 h 34"/>
                    <a:gd name="T10" fmla="*/ 10 w 17"/>
                    <a:gd name="T11" fmla="*/ 1 h 34"/>
                    <a:gd name="T12" fmla="*/ 2 w 17"/>
                    <a:gd name="T13" fmla="*/ 10 h 34"/>
                    <a:gd name="T14" fmla="*/ 10 w 17"/>
                    <a:gd name="T15" fmla="*/ 2 h 34"/>
                    <a:gd name="T16" fmla="*/ 2 w 17"/>
                    <a:gd name="T17" fmla="*/ 14 h 34"/>
                    <a:gd name="T18" fmla="*/ 11 w 17"/>
                    <a:gd name="T19" fmla="*/ 6 h 34"/>
                    <a:gd name="T20" fmla="*/ 4 w 17"/>
                    <a:gd name="T21" fmla="*/ 15 h 34"/>
                    <a:gd name="T22" fmla="*/ 14 w 17"/>
                    <a:gd name="T23" fmla="*/ 5 h 34"/>
                    <a:gd name="T24" fmla="*/ 5 w 17"/>
                    <a:gd name="T25" fmla="*/ 16 h 34"/>
                    <a:gd name="T26" fmla="*/ 15 w 17"/>
                    <a:gd name="T27" fmla="*/ 6 h 34"/>
                    <a:gd name="T28" fmla="*/ 3 w 17"/>
                    <a:gd name="T29" fmla="*/ 21 h 34"/>
                    <a:gd name="T30" fmla="*/ 11 w 17"/>
                    <a:gd name="T31" fmla="*/ 13 h 34"/>
                    <a:gd name="T32" fmla="*/ 2 w 17"/>
                    <a:gd name="T33" fmla="*/ 25 h 34"/>
                    <a:gd name="T34" fmla="*/ 14 w 17"/>
                    <a:gd name="T35" fmla="*/ 12 h 34"/>
                    <a:gd name="T36" fmla="*/ 3 w 17"/>
                    <a:gd name="T37" fmla="*/ 29 h 34"/>
                    <a:gd name="T38" fmla="*/ 15 w 17"/>
                    <a:gd name="T39" fmla="*/ 15 h 34"/>
                    <a:gd name="T40" fmla="*/ 8 w 17"/>
                    <a:gd name="T41" fmla="*/ 27 h 34"/>
                    <a:gd name="T42" fmla="*/ 17 w 17"/>
                    <a:gd name="T43" fmla="*/ 18 h 34"/>
                    <a:gd name="T44" fmla="*/ 7 w 17"/>
                    <a:gd name="T45" fmla="*/ 33 h 34"/>
                    <a:gd name="T46" fmla="*/ 17 w 17"/>
                    <a:gd name="T47" fmla="*/ 22 h 34"/>
                    <a:gd name="T48" fmla="*/ 10 w 17"/>
                    <a:gd name="T49" fmla="*/ 31 h 34"/>
                    <a:gd name="T50" fmla="*/ 17 w 17"/>
                    <a:gd name="T51" fmla="*/ 27 h 34"/>
                    <a:gd name="T52" fmla="*/ 13 w 17"/>
                    <a:gd name="T53" fmla="*/ 31 h 34"/>
                    <a:gd name="T54" fmla="*/ 17 w 17"/>
                    <a:gd name="T55" fmla="*/ 27 h 34"/>
                    <a:gd name="T56" fmla="*/ 10 w 17"/>
                    <a:gd name="T57" fmla="*/ 31 h 34"/>
                    <a:gd name="T58" fmla="*/ 17 w 17"/>
                    <a:gd name="T59" fmla="*/ 22 h 34"/>
                    <a:gd name="T60" fmla="*/ 7 w 17"/>
                    <a:gd name="T61" fmla="*/ 32 h 34"/>
                    <a:gd name="T62" fmla="*/ 17 w 17"/>
                    <a:gd name="T63" fmla="*/ 18 h 34"/>
                    <a:gd name="T64" fmla="*/ 8 w 17"/>
                    <a:gd name="T65" fmla="*/ 27 h 34"/>
                    <a:gd name="T66" fmla="*/ 15 w 17"/>
                    <a:gd name="T67" fmla="*/ 15 h 34"/>
                    <a:gd name="T68" fmla="*/ 4 w 17"/>
                    <a:gd name="T69" fmla="*/ 29 h 34"/>
                    <a:gd name="T70" fmla="*/ 14 w 17"/>
                    <a:gd name="T71" fmla="*/ 12 h 34"/>
                    <a:gd name="T72" fmla="*/ 2 w 17"/>
                    <a:gd name="T73" fmla="*/ 25 h 34"/>
                    <a:gd name="T74" fmla="*/ 11 w 17"/>
                    <a:gd name="T75" fmla="*/ 13 h 34"/>
                    <a:gd name="T76" fmla="*/ 3 w 17"/>
                    <a:gd name="T77" fmla="*/ 21 h 34"/>
                    <a:gd name="T78" fmla="*/ 15 w 17"/>
                    <a:gd name="T79" fmla="*/ 6 h 34"/>
                    <a:gd name="T80" fmla="*/ 5 w 17"/>
                    <a:gd name="T81" fmla="*/ 16 h 34"/>
                    <a:gd name="T82" fmla="*/ 14 w 17"/>
                    <a:gd name="T83" fmla="*/ 5 h 34"/>
                    <a:gd name="T84" fmla="*/ 4 w 17"/>
                    <a:gd name="T85" fmla="*/ 15 h 34"/>
                    <a:gd name="T86" fmla="*/ 11 w 17"/>
                    <a:gd name="T87" fmla="*/ 6 h 34"/>
                    <a:gd name="T88" fmla="*/ 2 w 17"/>
                    <a:gd name="T89" fmla="*/ 14 h 34"/>
                    <a:gd name="T90" fmla="*/ 11 w 17"/>
                    <a:gd name="T91" fmla="*/ 2 h 34"/>
                    <a:gd name="T92" fmla="*/ 2 w 17"/>
                    <a:gd name="T93" fmla="*/ 10 h 34"/>
                    <a:gd name="T94" fmla="*/ 10 w 17"/>
                    <a:gd name="T95" fmla="*/ 1 h 34"/>
                    <a:gd name="T96" fmla="*/ 1 w 17"/>
                    <a:gd name="T97" fmla="*/ 9 h 34"/>
                    <a:gd name="T98" fmla="*/ 7 w 17"/>
                    <a:gd name="T99" fmla="*/ 2 h 34"/>
                    <a:gd name="T100" fmla="*/ 0 w 17"/>
                    <a:gd name="T101" fmla="*/ 7 h 34"/>
                    <a:gd name="T102" fmla="*/ 5 w 17"/>
                    <a:gd name="T103" fmla="*/ 2 h 34"/>
                    <a:gd name="T104" fmla="*/ 1 w 17"/>
                    <a:gd name="T105" fmla="*/ 5 h 34"/>
                    <a:gd name="T106" fmla="*/ 3 w 17"/>
                    <a:gd name="T107" fmla="*/ 3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7" h="34">
                      <a:moveTo>
                        <a:pt x="2" y="3"/>
                      </a:moveTo>
                      <a:cubicBezTo>
                        <a:pt x="2" y="3"/>
                        <a:pt x="1" y="4"/>
                        <a:pt x="1" y="5"/>
                      </a:cubicBezTo>
                      <a:cubicBezTo>
                        <a:pt x="0" y="6"/>
                        <a:pt x="1" y="6"/>
                        <a:pt x="2" y="6"/>
                      </a:cubicBezTo>
                      <a:cubicBezTo>
                        <a:pt x="3" y="5"/>
                        <a:pt x="4" y="3"/>
                        <a:pt x="5" y="2"/>
                      </a:cubicBezTo>
                      <a:cubicBezTo>
                        <a:pt x="5" y="2"/>
                        <a:pt x="4" y="2"/>
                        <a:pt x="4" y="1"/>
                      </a:cubicBezTo>
                      <a:cubicBezTo>
                        <a:pt x="3" y="3"/>
                        <a:pt x="1" y="5"/>
                        <a:pt x="0" y="7"/>
                      </a:cubicBezTo>
                      <a:cubicBezTo>
                        <a:pt x="0" y="8"/>
                        <a:pt x="1" y="8"/>
                        <a:pt x="1" y="8"/>
                      </a:cubicBezTo>
                      <a:cubicBezTo>
                        <a:pt x="3" y="5"/>
                        <a:pt x="5" y="4"/>
                        <a:pt x="7" y="2"/>
                      </a:cubicBezTo>
                      <a:cubicBezTo>
                        <a:pt x="7" y="2"/>
                        <a:pt x="6" y="1"/>
                        <a:pt x="6" y="1"/>
                      </a:cubicBezTo>
                      <a:cubicBezTo>
                        <a:pt x="4" y="4"/>
                        <a:pt x="3" y="6"/>
                        <a:pt x="1" y="9"/>
                      </a:cubicBezTo>
                      <a:cubicBezTo>
                        <a:pt x="1" y="9"/>
                        <a:pt x="2" y="10"/>
                        <a:pt x="2" y="10"/>
                      </a:cubicBezTo>
                      <a:cubicBezTo>
                        <a:pt x="5" y="7"/>
                        <a:pt x="7" y="4"/>
                        <a:pt x="10" y="1"/>
                      </a:cubicBezTo>
                      <a:cubicBezTo>
                        <a:pt x="9" y="1"/>
                        <a:pt x="9" y="1"/>
                        <a:pt x="9" y="0"/>
                      </a:cubicBezTo>
                      <a:cubicBezTo>
                        <a:pt x="7" y="4"/>
                        <a:pt x="4" y="7"/>
                        <a:pt x="2" y="10"/>
                      </a:cubicBezTo>
                      <a:cubicBezTo>
                        <a:pt x="1" y="11"/>
                        <a:pt x="2" y="12"/>
                        <a:pt x="3" y="11"/>
                      </a:cubicBezTo>
                      <a:cubicBezTo>
                        <a:pt x="6" y="8"/>
                        <a:pt x="8" y="5"/>
                        <a:pt x="10" y="2"/>
                      </a:cubicBezTo>
                      <a:cubicBezTo>
                        <a:pt x="10" y="2"/>
                        <a:pt x="10" y="2"/>
                        <a:pt x="9" y="2"/>
                      </a:cubicBezTo>
                      <a:cubicBezTo>
                        <a:pt x="7" y="6"/>
                        <a:pt x="5" y="10"/>
                        <a:pt x="2" y="14"/>
                      </a:cubicBezTo>
                      <a:cubicBezTo>
                        <a:pt x="2" y="14"/>
                        <a:pt x="3" y="15"/>
                        <a:pt x="3" y="15"/>
                      </a:cubicBezTo>
                      <a:cubicBezTo>
                        <a:pt x="6" y="12"/>
                        <a:pt x="8" y="9"/>
                        <a:pt x="11" y="6"/>
                      </a:cubicBezTo>
                      <a:cubicBezTo>
                        <a:pt x="11" y="6"/>
                        <a:pt x="10" y="5"/>
                        <a:pt x="10" y="5"/>
                      </a:cubicBezTo>
                      <a:cubicBezTo>
                        <a:pt x="8" y="8"/>
                        <a:pt x="6" y="11"/>
                        <a:pt x="4" y="15"/>
                      </a:cubicBezTo>
                      <a:cubicBezTo>
                        <a:pt x="4" y="15"/>
                        <a:pt x="5" y="16"/>
                        <a:pt x="5" y="16"/>
                      </a:cubicBezTo>
                      <a:cubicBezTo>
                        <a:pt x="8" y="12"/>
                        <a:pt x="11" y="9"/>
                        <a:pt x="14" y="5"/>
                      </a:cubicBezTo>
                      <a:cubicBezTo>
                        <a:pt x="13" y="5"/>
                        <a:pt x="13" y="4"/>
                        <a:pt x="12" y="4"/>
                      </a:cubicBezTo>
                      <a:cubicBezTo>
                        <a:pt x="10" y="9"/>
                        <a:pt x="8" y="13"/>
                        <a:pt x="5" y="16"/>
                      </a:cubicBezTo>
                      <a:cubicBezTo>
                        <a:pt x="5" y="17"/>
                        <a:pt x="6" y="17"/>
                        <a:pt x="6" y="17"/>
                      </a:cubicBezTo>
                      <a:cubicBezTo>
                        <a:pt x="9" y="13"/>
                        <a:pt x="12" y="10"/>
                        <a:pt x="15" y="6"/>
                      </a:cubicBezTo>
                      <a:cubicBezTo>
                        <a:pt x="15" y="5"/>
                        <a:pt x="14" y="4"/>
                        <a:pt x="14" y="5"/>
                      </a:cubicBezTo>
                      <a:cubicBezTo>
                        <a:pt x="9" y="10"/>
                        <a:pt x="6" y="16"/>
                        <a:pt x="3" y="21"/>
                      </a:cubicBezTo>
                      <a:cubicBezTo>
                        <a:pt x="2" y="22"/>
                        <a:pt x="3" y="23"/>
                        <a:pt x="4" y="22"/>
                      </a:cubicBezTo>
                      <a:cubicBezTo>
                        <a:pt x="6" y="19"/>
                        <a:pt x="9" y="16"/>
                        <a:pt x="11" y="13"/>
                      </a:cubicBezTo>
                      <a:cubicBezTo>
                        <a:pt x="11" y="12"/>
                        <a:pt x="10" y="12"/>
                        <a:pt x="10" y="12"/>
                      </a:cubicBezTo>
                      <a:cubicBezTo>
                        <a:pt x="7" y="16"/>
                        <a:pt x="4" y="21"/>
                        <a:pt x="2" y="25"/>
                      </a:cubicBezTo>
                      <a:cubicBezTo>
                        <a:pt x="1" y="26"/>
                        <a:pt x="2" y="26"/>
                        <a:pt x="3" y="26"/>
                      </a:cubicBezTo>
                      <a:cubicBezTo>
                        <a:pt x="8" y="23"/>
                        <a:pt x="11" y="17"/>
                        <a:pt x="14" y="12"/>
                      </a:cubicBezTo>
                      <a:cubicBezTo>
                        <a:pt x="14" y="12"/>
                        <a:pt x="13" y="12"/>
                        <a:pt x="13" y="12"/>
                      </a:cubicBezTo>
                      <a:cubicBezTo>
                        <a:pt x="10" y="17"/>
                        <a:pt x="7" y="23"/>
                        <a:pt x="3" y="29"/>
                      </a:cubicBezTo>
                      <a:cubicBezTo>
                        <a:pt x="3" y="30"/>
                        <a:pt x="4" y="30"/>
                        <a:pt x="5" y="30"/>
                      </a:cubicBezTo>
                      <a:cubicBezTo>
                        <a:pt x="9" y="25"/>
                        <a:pt x="12" y="20"/>
                        <a:pt x="15" y="15"/>
                      </a:cubicBezTo>
                      <a:cubicBezTo>
                        <a:pt x="15" y="15"/>
                        <a:pt x="14" y="15"/>
                        <a:pt x="14" y="15"/>
                      </a:cubicBezTo>
                      <a:cubicBezTo>
                        <a:pt x="12" y="19"/>
                        <a:pt x="10" y="23"/>
                        <a:pt x="8" y="27"/>
                      </a:cubicBezTo>
                      <a:cubicBezTo>
                        <a:pt x="7" y="28"/>
                        <a:pt x="9" y="28"/>
                        <a:pt x="9" y="27"/>
                      </a:cubicBezTo>
                      <a:cubicBezTo>
                        <a:pt x="12" y="24"/>
                        <a:pt x="14" y="21"/>
                        <a:pt x="17" y="18"/>
                      </a:cubicBezTo>
                      <a:cubicBezTo>
                        <a:pt x="16" y="18"/>
                        <a:pt x="16" y="17"/>
                        <a:pt x="15" y="17"/>
                      </a:cubicBezTo>
                      <a:cubicBezTo>
                        <a:pt x="12" y="22"/>
                        <a:pt x="9" y="27"/>
                        <a:pt x="7" y="33"/>
                      </a:cubicBezTo>
                      <a:cubicBezTo>
                        <a:pt x="6" y="33"/>
                        <a:pt x="7" y="34"/>
                        <a:pt x="8" y="33"/>
                      </a:cubicBezTo>
                      <a:cubicBezTo>
                        <a:pt x="11" y="30"/>
                        <a:pt x="14" y="26"/>
                        <a:pt x="17" y="22"/>
                      </a:cubicBezTo>
                      <a:cubicBezTo>
                        <a:pt x="17" y="21"/>
                        <a:pt x="16" y="21"/>
                        <a:pt x="15" y="21"/>
                      </a:cubicBezTo>
                      <a:cubicBezTo>
                        <a:pt x="13" y="24"/>
                        <a:pt x="11" y="28"/>
                        <a:pt x="10" y="31"/>
                      </a:cubicBezTo>
                      <a:cubicBezTo>
                        <a:pt x="9" y="32"/>
                        <a:pt x="10" y="33"/>
                        <a:pt x="11" y="32"/>
                      </a:cubicBezTo>
                      <a:cubicBezTo>
                        <a:pt x="13" y="31"/>
                        <a:pt x="15" y="29"/>
                        <a:pt x="17" y="27"/>
                      </a:cubicBezTo>
                      <a:cubicBezTo>
                        <a:pt x="16" y="27"/>
                        <a:pt x="16" y="27"/>
                        <a:pt x="15" y="27"/>
                      </a:cubicBezTo>
                      <a:cubicBezTo>
                        <a:pt x="15" y="28"/>
                        <a:pt x="14" y="29"/>
                        <a:pt x="13" y="31"/>
                      </a:cubicBezTo>
                      <a:cubicBezTo>
                        <a:pt x="12" y="31"/>
                        <a:pt x="13" y="32"/>
                        <a:pt x="14" y="32"/>
                      </a:cubicBezTo>
                      <a:cubicBezTo>
                        <a:pt x="16" y="30"/>
                        <a:pt x="16" y="29"/>
                        <a:pt x="17" y="27"/>
                      </a:cubicBezTo>
                      <a:cubicBezTo>
                        <a:pt x="17" y="26"/>
                        <a:pt x="16" y="26"/>
                        <a:pt x="16" y="26"/>
                      </a:cubicBezTo>
                      <a:cubicBezTo>
                        <a:pt x="14" y="28"/>
                        <a:pt x="12" y="29"/>
                        <a:pt x="10" y="31"/>
                      </a:cubicBezTo>
                      <a:cubicBezTo>
                        <a:pt x="10" y="31"/>
                        <a:pt x="11" y="32"/>
                        <a:pt x="11" y="32"/>
                      </a:cubicBezTo>
                      <a:cubicBezTo>
                        <a:pt x="12" y="28"/>
                        <a:pt x="14" y="25"/>
                        <a:pt x="17" y="22"/>
                      </a:cubicBezTo>
                      <a:cubicBezTo>
                        <a:pt x="16" y="22"/>
                        <a:pt x="16" y="22"/>
                        <a:pt x="15" y="21"/>
                      </a:cubicBezTo>
                      <a:cubicBezTo>
                        <a:pt x="13" y="25"/>
                        <a:pt x="10" y="29"/>
                        <a:pt x="7" y="32"/>
                      </a:cubicBezTo>
                      <a:cubicBezTo>
                        <a:pt x="7" y="33"/>
                        <a:pt x="7" y="33"/>
                        <a:pt x="8" y="33"/>
                      </a:cubicBezTo>
                      <a:cubicBezTo>
                        <a:pt x="11" y="28"/>
                        <a:pt x="13" y="23"/>
                        <a:pt x="17" y="18"/>
                      </a:cubicBezTo>
                      <a:cubicBezTo>
                        <a:pt x="17" y="17"/>
                        <a:pt x="16" y="16"/>
                        <a:pt x="16" y="17"/>
                      </a:cubicBezTo>
                      <a:cubicBezTo>
                        <a:pt x="13" y="20"/>
                        <a:pt x="10" y="23"/>
                        <a:pt x="8" y="27"/>
                      </a:cubicBezTo>
                      <a:cubicBezTo>
                        <a:pt x="8" y="27"/>
                        <a:pt x="9" y="27"/>
                        <a:pt x="9" y="27"/>
                      </a:cubicBezTo>
                      <a:cubicBezTo>
                        <a:pt x="11" y="23"/>
                        <a:pt x="13" y="19"/>
                        <a:pt x="15" y="15"/>
                      </a:cubicBezTo>
                      <a:cubicBezTo>
                        <a:pt x="16" y="15"/>
                        <a:pt x="15" y="14"/>
                        <a:pt x="14" y="15"/>
                      </a:cubicBezTo>
                      <a:cubicBezTo>
                        <a:pt x="11" y="19"/>
                        <a:pt x="8" y="24"/>
                        <a:pt x="4" y="29"/>
                      </a:cubicBezTo>
                      <a:cubicBezTo>
                        <a:pt x="4" y="29"/>
                        <a:pt x="4" y="29"/>
                        <a:pt x="5" y="30"/>
                      </a:cubicBezTo>
                      <a:cubicBezTo>
                        <a:pt x="8" y="24"/>
                        <a:pt x="11" y="18"/>
                        <a:pt x="14" y="12"/>
                      </a:cubicBezTo>
                      <a:cubicBezTo>
                        <a:pt x="15" y="12"/>
                        <a:pt x="13" y="11"/>
                        <a:pt x="13" y="12"/>
                      </a:cubicBezTo>
                      <a:cubicBezTo>
                        <a:pt x="10" y="16"/>
                        <a:pt x="7" y="21"/>
                        <a:pt x="2" y="25"/>
                      </a:cubicBezTo>
                      <a:cubicBezTo>
                        <a:pt x="2" y="25"/>
                        <a:pt x="2" y="25"/>
                        <a:pt x="3" y="26"/>
                      </a:cubicBezTo>
                      <a:cubicBezTo>
                        <a:pt x="5" y="21"/>
                        <a:pt x="8" y="17"/>
                        <a:pt x="11" y="13"/>
                      </a:cubicBezTo>
                      <a:cubicBezTo>
                        <a:pt x="12" y="12"/>
                        <a:pt x="10" y="11"/>
                        <a:pt x="10" y="12"/>
                      </a:cubicBezTo>
                      <a:cubicBezTo>
                        <a:pt x="8" y="15"/>
                        <a:pt x="5" y="18"/>
                        <a:pt x="3" y="21"/>
                      </a:cubicBezTo>
                      <a:cubicBezTo>
                        <a:pt x="3" y="21"/>
                        <a:pt x="4" y="22"/>
                        <a:pt x="4" y="22"/>
                      </a:cubicBezTo>
                      <a:cubicBezTo>
                        <a:pt x="8" y="17"/>
                        <a:pt x="10" y="11"/>
                        <a:pt x="15" y="6"/>
                      </a:cubicBezTo>
                      <a:cubicBezTo>
                        <a:pt x="14" y="6"/>
                        <a:pt x="14" y="5"/>
                        <a:pt x="14" y="5"/>
                      </a:cubicBezTo>
                      <a:cubicBezTo>
                        <a:pt x="10" y="9"/>
                        <a:pt x="8" y="13"/>
                        <a:pt x="5" y="16"/>
                      </a:cubicBezTo>
                      <a:cubicBezTo>
                        <a:pt x="4" y="17"/>
                        <a:pt x="5" y="18"/>
                        <a:pt x="6" y="17"/>
                      </a:cubicBezTo>
                      <a:cubicBezTo>
                        <a:pt x="9" y="14"/>
                        <a:pt x="12" y="9"/>
                        <a:pt x="14" y="5"/>
                      </a:cubicBezTo>
                      <a:cubicBezTo>
                        <a:pt x="14" y="4"/>
                        <a:pt x="13" y="3"/>
                        <a:pt x="12" y="4"/>
                      </a:cubicBezTo>
                      <a:cubicBezTo>
                        <a:pt x="10" y="8"/>
                        <a:pt x="7" y="11"/>
                        <a:pt x="4" y="15"/>
                      </a:cubicBezTo>
                      <a:cubicBezTo>
                        <a:pt x="5" y="15"/>
                        <a:pt x="5" y="15"/>
                        <a:pt x="6" y="15"/>
                      </a:cubicBezTo>
                      <a:cubicBezTo>
                        <a:pt x="7" y="12"/>
                        <a:pt x="9" y="9"/>
                        <a:pt x="11" y="6"/>
                      </a:cubicBezTo>
                      <a:cubicBezTo>
                        <a:pt x="12" y="5"/>
                        <a:pt x="11" y="4"/>
                        <a:pt x="10" y="5"/>
                      </a:cubicBezTo>
                      <a:cubicBezTo>
                        <a:pt x="7" y="8"/>
                        <a:pt x="5" y="11"/>
                        <a:pt x="2" y="14"/>
                      </a:cubicBezTo>
                      <a:cubicBezTo>
                        <a:pt x="3" y="14"/>
                        <a:pt x="3" y="14"/>
                        <a:pt x="3" y="14"/>
                      </a:cubicBezTo>
                      <a:cubicBezTo>
                        <a:pt x="6" y="10"/>
                        <a:pt x="9" y="6"/>
                        <a:pt x="11" y="2"/>
                      </a:cubicBezTo>
                      <a:cubicBezTo>
                        <a:pt x="11" y="1"/>
                        <a:pt x="10" y="1"/>
                        <a:pt x="9" y="1"/>
                      </a:cubicBezTo>
                      <a:cubicBezTo>
                        <a:pt x="7" y="4"/>
                        <a:pt x="4" y="7"/>
                        <a:pt x="2" y="10"/>
                      </a:cubicBezTo>
                      <a:cubicBezTo>
                        <a:pt x="2" y="10"/>
                        <a:pt x="2" y="11"/>
                        <a:pt x="3" y="11"/>
                      </a:cubicBezTo>
                      <a:cubicBezTo>
                        <a:pt x="5" y="8"/>
                        <a:pt x="8" y="5"/>
                        <a:pt x="10" y="1"/>
                      </a:cubicBezTo>
                      <a:cubicBezTo>
                        <a:pt x="10" y="0"/>
                        <a:pt x="9" y="0"/>
                        <a:pt x="9" y="0"/>
                      </a:cubicBezTo>
                      <a:cubicBezTo>
                        <a:pt x="6" y="3"/>
                        <a:pt x="4" y="6"/>
                        <a:pt x="1" y="9"/>
                      </a:cubicBezTo>
                      <a:cubicBezTo>
                        <a:pt x="2" y="9"/>
                        <a:pt x="2" y="9"/>
                        <a:pt x="3" y="9"/>
                      </a:cubicBezTo>
                      <a:cubicBezTo>
                        <a:pt x="4" y="7"/>
                        <a:pt x="5" y="4"/>
                        <a:pt x="7" y="2"/>
                      </a:cubicBezTo>
                      <a:cubicBezTo>
                        <a:pt x="7" y="1"/>
                        <a:pt x="7" y="0"/>
                        <a:pt x="6" y="1"/>
                      </a:cubicBezTo>
                      <a:cubicBezTo>
                        <a:pt x="4" y="3"/>
                        <a:pt x="2" y="5"/>
                        <a:pt x="0" y="7"/>
                      </a:cubicBezTo>
                      <a:cubicBezTo>
                        <a:pt x="0" y="7"/>
                        <a:pt x="1" y="7"/>
                        <a:pt x="1" y="8"/>
                      </a:cubicBezTo>
                      <a:cubicBezTo>
                        <a:pt x="2" y="6"/>
                        <a:pt x="4" y="4"/>
                        <a:pt x="5" y="2"/>
                      </a:cubicBezTo>
                      <a:cubicBezTo>
                        <a:pt x="6" y="2"/>
                        <a:pt x="5" y="1"/>
                        <a:pt x="4" y="1"/>
                      </a:cubicBezTo>
                      <a:cubicBezTo>
                        <a:pt x="3" y="2"/>
                        <a:pt x="2" y="4"/>
                        <a:pt x="1" y="5"/>
                      </a:cubicBezTo>
                      <a:cubicBezTo>
                        <a:pt x="1" y="5"/>
                        <a:pt x="2" y="5"/>
                        <a:pt x="2" y="6"/>
                      </a:cubicBezTo>
                      <a:cubicBezTo>
                        <a:pt x="2" y="5"/>
                        <a:pt x="3" y="4"/>
                        <a:pt x="3" y="3"/>
                      </a:cubicBezTo>
                      <a:cubicBezTo>
                        <a:pt x="4" y="3"/>
                        <a:pt x="3" y="2"/>
                        <a:pt x="2"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485" name="Freeform 75"/>
                <p:cNvSpPr/>
                <p:nvPr/>
              </p:nvSpPr>
              <p:spPr bwMode="auto">
                <a:xfrm>
                  <a:off x="1209675" y="2119313"/>
                  <a:ext cx="19050" cy="52388"/>
                </a:xfrm>
                <a:custGeom>
                  <a:avLst/>
                  <a:gdLst>
                    <a:gd name="T0" fmla="*/ 2 w 18"/>
                    <a:gd name="T1" fmla="*/ 50 h 50"/>
                    <a:gd name="T2" fmla="*/ 4 w 18"/>
                    <a:gd name="T3" fmla="*/ 38 h 50"/>
                    <a:gd name="T4" fmla="*/ 2 w 18"/>
                    <a:gd name="T5" fmla="*/ 14 h 50"/>
                    <a:gd name="T6" fmla="*/ 8 w 18"/>
                    <a:gd name="T7" fmla="*/ 2 h 50"/>
                    <a:gd name="T8" fmla="*/ 14 w 18"/>
                    <a:gd name="T9" fmla="*/ 13 h 50"/>
                    <a:gd name="T10" fmla="*/ 17 w 18"/>
                    <a:gd name="T11" fmla="*/ 49 h 50"/>
                    <a:gd name="T12" fmla="*/ 18 w 18"/>
                    <a:gd name="T13" fmla="*/ 49 h 50"/>
                    <a:gd name="T14" fmla="*/ 16 w 18"/>
                    <a:gd name="T15" fmla="*/ 1 h 50"/>
                    <a:gd name="T16" fmla="*/ 15 w 18"/>
                    <a:gd name="T17" fmla="*/ 0 h 50"/>
                    <a:gd name="T18" fmla="*/ 2 w 18"/>
                    <a:gd name="T19" fmla="*/ 0 h 50"/>
                    <a:gd name="T20" fmla="*/ 1 w 18"/>
                    <a:gd name="T21" fmla="*/ 1 h 50"/>
                    <a:gd name="T22" fmla="*/ 2 w 18"/>
                    <a:gd name="T23" fmla="*/ 26 h 50"/>
                    <a:gd name="T24" fmla="*/ 1 w 18"/>
                    <a:gd name="T25" fmla="*/ 49 h 50"/>
                    <a:gd name="T26" fmla="*/ 2 w 18"/>
                    <a:gd name="T27" fmla="*/ 5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 h="50">
                      <a:moveTo>
                        <a:pt x="2" y="50"/>
                      </a:moveTo>
                      <a:cubicBezTo>
                        <a:pt x="5" y="47"/>
                        <a:pt x="4" y="42"/>
                        <a:pt x="4" y="38"/>
                      </a:cubicBezTo>
                      <a:cubicBezTo>
                        <a:pt x="4" y="30"/>
                        <a:pt x="3" y="22"/>
                        <a:pt x="2" y="14"/>
                      </a:cubicBezTo>
                      <a:cubicBezTo>
                        <a:pt x="2" y="7"/>
                        <a:pt x="0" y="2"/>
                        <a:pt x="8" y="2"/>
                      </a:cubicBezTo>
                      <a:cubicBezTo>
                        <a:pt x="17" y="1"/>
                        <a:pt x="14" y="7"/>
                        <a:pt x="14" y="13"/>
                      </a:cubicBezTo>
                      <a:cubicBezTo>
                        <a:pt x="14" y="25"/>
                        <a:pt x="16" y="37"/>
                        <a:pt x="17" y="49"/>
                      </a:cubicBezTo>
                      <a:cubicBezTo>
                        <a:pt x="17" y="50"/>
                        <a:pt x="18" y="50"/>
                        <a:pt x="18" y="49"/>
                      </a:cubicBezTo>
                      <a:cubicBezTo>
                        <a:pt x="18" y="33"/>
                        <a:pt x="14" y="17"/>
                        <a:pt x="16" y="1"/>
                      </a:cubicBezTo>
                      <a:cubicBezTo>
                        <a:pt x="16" y="1"/>
                        <a:pt x="16" y="0"/>
                        <a:pt x="15" y="0"/>
                      </a:cubicBezTo>
                      <a:cubicBezTo>
                        <a:pt x="11" y="0"/>
                        <a:pt x="6" y="1"/>
                        <a:pt x="2" y="0"/>
                      </a:cubicBezTo>
                      <a:cubicBezTo>
                        <a:pt x="1" y="0"/>
                        <a:pt x="1" y="0"/>
                        <a:pt x="1" y="1"/>
                      </a:cubicBezTo>
                      <a:cubicBezTo>
                        <a:pt x="0" y="9"/>
                        <a:pt x="1" y="18"/>
                        <a:pt x="2" y="26"/>
                      </a:cubicBezTo>
                      <a:cubicBezTo>
                        <a:pt x="3" y="31"/>
                        <a:pt x="6" y="45"/>
                        <a:pt x="1" y="49"/>
                      </a:cubicBezTo>
                      <a:cubicBezTo>
                        <a:pt x="0" y="49"/>
                        <a:pt x="1" y="50"/>
                        <a:pt x="2" y="5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486" name="Freeform 76"/>
                <p:cNvSpPr/>
                <p:nvPr/>
              </p:nvSpPr>
              <p:spPr bwMode="auto">
                <a:xfrm>
                  <a:off x="1208088" y="2120901"/>
                  <a:ext cx="17463" cy="50800"/>
                </a:xfrm>
                <a:custGeom>
                  <a:avLst/>
                  <a:gdLst>
                    <a:gd name="T0" fmla="*/ 5 w 16"/>
                    <a:gd name="T1" fmla="*/ 4 h 48"/>
                    <a:gd name="T2" fmla="*/ 0 w 16"/>
                    <a:gd name="T3" fmla="*/ 11 h 48"/>
                    <a:gd name="T4" fmla="*/ 6 w 16"/>
                    <a:gd name="T5" fmla="*/ 5 h 48"/>
                    <a:gd name="T6" fmla="*/ 3 w 16"/>
                    <a:gd name="T7" fmla="*/ 13 h 48"/>
                    <a:gd name="T8" fmla="*/ 9 w 16"/>
                    <a:gd name="T9" fmla="*/ 6 h 48"/>
                    <a:gd name="T10" fmla="*/ 6 w 16"/>
                    <a:gd name="T11" fmla="*/ 14 h 48"/>
                    <a:gd name="T12" fmla="*/ 9 w 16"/>
                    <a:gd name="T13" fmla="*/ 6 h 48"/>
                    <a:gd name="T14" fmla="*/ 4 w 16"/>
                    <a:gd name="T15" fmla="*/ 16 h 48"/>
                    <a:gd name="T16" fmla="*/ 12 w 16"/>
                    <a:gd name="T17" fmla="*/ 6 h 48"/>
                    <a:gd name="T18" fmla="*/ 4 w 16"/>
                    <a:gd name="T19" fmla="*/ 18 h 48"/>
                    <a:gd name="T20" fmla="*/ 10 w 16"/>
                    <a:gd name="T21" fmla="*/ 12 h 48"/>
                    <a:gd name="T22" fmla="*/ 12 w 16"/>
                    <a:gd name="T23" fmla="*/ 7 h 48"/>
                    <a:gd name="T24" fmla="*/ 7 w 16"/>
                    <a:gd name="T25" fmla="*/ 21 h 48"/>
                    <a:gd name="T26" fmla="*/ 13 w 16"/>
                    <a:gd name="T27" fmla="*/ 12 h 48"/>
                    <a:gd name="T28" fmla="*/ 4 w 16"/>
                    <a:gd name="T29" fmla="*/ 30 h 48"/>
                    <a:gd name="T30" fmla="*/ 6 w 16"/>
                    <a:gd name="T31" fmla="*/ 31 h 48"/>
                    <a:gd name="T32" fmla="*/ 13 w 16"/>
                    <a:gd name="T33" fmla="*/ 24 h 48"/>
                    <a:gd name="T34" fmla="*/ 7 w 16"/>
                    <a:gd name="T35" fmla="*/ 36 h 48"/>
                    <a:gd name="T36" fmla="*/ 13 w 16"/>
                    <a:gd name="T37" fmla="*/ 25 h 48"/>
                    <a:gd name="T38" fmla="*/ 4 w 16"/>
                    <a:gd name="T39" fmla="*/ 41 h 48"/>
                    <a:gd name="T40" fmla="*/ 12 w 16"/>
                    <a:gd name="T41" fmla="*/ 31 h 48"/>
                    <a:gd name="T42" fmla="*/ 4 w 16"/>
                    <a:gd name="T43" fmla="*/ 43 h 48"/>
                    <a:gd name="T44" fmla="*/ 11 w 16"/>
                    <a:gd name="T45" fmla="*/ 37 h 48"/>
                    <a:gd name="T46" fmla="*/ 7 w 16"/>
                    <a:gd name="T47" fmla="*/ 44 h 48"/>
                    <a:gd name="T48" fmla="*/ 14 w 16"/>
                    <a:gd name="T49" fmla="*/ 37 h 48"/>
                    <a:gd name="T50" fmla="*/ 9 w 16"/>
                    <a:gd name="T51" fmla="*/ 47 h 48"/>
                    <a:gd name="T52" fmla="*/ 13 w 16"/>
                    <a:gd name="T53" fmla="*/ 47 h 48"/>
                    <a:gd name="T54" fmla="*/ 14 w 16"/>
                    <a:gd name="T55" fmla="*/ 43 h 48"/>
                    <a:gd name="T56" fmla="*/ 14 w 16"/>
                    <a:gd name="T57" fmla="*/ 38 h 48"/>
                    <a:gd name="T58" fmla="*/ 11 w 16"/>
                    <a:gd name="T59" fmla="*/ 44 h 48"/>
                    <a:gd name="T60" fmla="*/ 15 w 16"/>
                    <a:gd name="T61" fmla="*/ 34 h 48"/>
                    <a:gd name="T62" fmla="*/ 10 w 16"/>
                    <a:gd name="T63" fmla="*/ 43 h 48"/>
                    <a:gd name="T64" fmla="*/ 13 w 16"/>
                    <a:gd name="T65" fmla="*/ 32 h 48"/>
                    <a:gd name="T66" fmla="*/ 15 w 16"/>
                    <a:gd name="T67" fmla="*/ 29 h 48"/>
                    <a:gd name="T68" fmla="*/ 5 w 16"/>
                    <a:gd name="T69" fmla="*/ 38 h 48"/>
                    <a:gd name="T70" fmla="*/ 12 w 16"/>
                    <a:gd name="T71" fmla="*/ 28 h 48"/>
                    <a:gd name="T72" fmla="*/ 9 w 16"/>
                    <a:gd name="T73" fmla="*/ 33 h 48"/>
                    <a:gd name="T74" fmla="*/ 14 w 16"/>
                    <a:gd name="T75" fmla="*/ 20 h 48"/>
                    <a:gd name="T76" fmla="*/ 10 w 16"/>
                    <a:gd name="T77" fmla="*/ 27 h 48"/>
                    <a:gd name="T78" fmla="*/ 13 w 16"/>
                    <a:gd name="T79" fmla="*/ 19 h 48"/>
                    <a:gd name="T80" fmla="*/ 7 w 16"/>
                    <a:gd name="T81" fmla="*/ 25 h 48"/>
                    <a:gd name="T82" fmla="*/ 15 w 16"/>
                    <a:gd name="T83" fmla="*/ 9 h 48"/>
                    <a:gd name="T84" fmla="*/ 15 w 16"/>
                    <a:gd name="T85" fmla="*/ 5 h 48"/>
                    <a:gd name="T86" fmla="*/ 6 w 16"/>
                    <a:gd name="T87" fmla="*/ 16 h 48"/>
                    <a:gd name="T88" fmla="*/ 10 w 16"/>
                    <a:gd name="T89" fmla="*/ 11 h 48"/>
                    <a:gd name="T90" fmla="*/ 13 w 16"/>
                    <a:gd name="T91" fmla="*/ 3 h 48"/>
                    <a:gd name="T92" fmla="*/ 6 w 16"/>
                    <a:gd name="T93" fmla="*/ 14 h 48"/>
                    <a:gd name="T94" fmla="*/ 11 w 16"/>
                    <a:gd name="T95" fmla="*/ 3 h 48"/>
                    <a:gd name="T96" fmla="*/ 7 w 16"/>
                    <a:gd name="T97" fmla="*/ 11 h 48"/>
                    <a:gd name="T98" fmla="*/ 11 w 16"/>
                    <a:gd name="T99" fmla="*/ 1 h 48"/>
                    <a:gd name="T100" fmla="*/ 6 w 16"/>
                    <a:gd name="T101" fmla="*/ 8 h 48"/>
                    <a:gd name="T102" fmla="*/ 7 w 16"/>
                    <a:gd name="T103" fmla="*/ 2 h 48"/>
                    <a:gd name="T104" fmla="*/ 2 w 16"/>
                    <a:gd name="T105" fmla="*/ 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6" h="48">
                      <a:moveTo>
                        <a:pt x="3" y="8"/>
                      </a:moveTo>
                      <a:cubicBezTo>
                        <a:pt x="4" y="7"/>
                        <a:pt x="4" y="6"/>
                        <a:pt x="5" y="4"/>
                      </a:cubicBezTo>
                      <a:cubicBezTo>
                        <a:pt x="5" y="4"/>
                        <a:pt x="4" y="3"/>
                        <a:pt x="3" y="4"/>
                      </a:cubicBezTo>
                      <a:cubicBezTo>
                        <a:pt x="2" y="6"/>
                        <a:pt x="1" y="8"/>
                        <a:pt x="0" y="11"/>
                      </a:cubicBezTo>
                      <a:cubicBezTo>
                        <a:pt x="0" y="12"/>
                        <a:pt x="1" y="12"/>
                        <a:pt x="2" y="11"/>
                      </a:cubicBezTo>
                      <a:cubicBezTo>
                        <a:pt x="3" y="10"/>
                        <a:pt x="6" y="4"/>
                        <a:pt x="6" y="5"/>
                      </a:cubicBezTo>
                      <a:cubicBezTo>
                        <a:pt x="4" y="7"/>
                        <a:pt x="3" y="10"/>
                        <a:pt x="2" y="12"/>
                      </a:cubicBezTo>
                      <a:cubicBezTo>
                        <a:pt x="2" y="13"/>
                        <a:pt x="2" y="13"/>
                        <a:pt x="3" y="13"/>
                      </a:cubicBezTo>
                      <a:cubicBezTo>
                        <a:pt x="6" y="10"/>
                        <a:pt x="8" y="7"/>
                        <a:pt x="11" y="4"/>
                      </a:cubicBezTo>
                      <a:cubicBezTo>
                        <a:pt x="10" y="3"/>
                        <a:pt x="9" y="3"/>
                        <a:pt x="9" y="6"/>
                      </a:cubicBezTo>
                      <a:cubicBezTo>
                        <a:pt x="7" y="8"/>
                        <a:pt x="6" y="11"/>
                        <a:pt x="4" y="13"/>
                      </a:cubicBezTo>
                      <a:cubicBezTo>
                        <a:pt x="4" y="14"/>
                        <a:pt x="5" y="15"/>
                        <a:pt x="6" y="14"/>
                      </a:cubicBezTo>
                      <a:cubicBezTo>
                        <a:pt x="7" y="12"/>
                        <a:pt x="8" y="11"/>
                        <a:pt x="9" y="9"/>
                      </a:cubicBezTo>
                      <a:cubicBezTo>
                        <a:pt x="11" y="7"/>
                        <a:pt x="11" y="6"/>
                        <a:pt x="9" y="6"/>
                      </a:cubicBezTo>
                      <a:cubicBezTo>
                        <a:pt x="7" y="9"/>
                        <a:pt x="5" y="12"/>
                        <a:pt x="3" y="16"/>
                      </a:cubicBezTo>
                      <a:cubicBezTo>
                        <a:pt x="3" y="16"/>
                        <a:pt x="4" y="17"/>
                        <a:pt x="4" y="16"/>
                      </a:cubicBezTo>
                      <a:cubicBezTo>
                        <a:pt x="7" y="13"/>
                        <a:pt x="10" y="10"/>
                        <a:pt x="12" y="7"/>
                      </a:cubicBezTo>
                      <a:cubicBezTo>
                        <a:pt x="12" y="6"/>
                        <a:pt x="12" y="6"/>
                        <a:pt x="12" y="6"/>
                      </a:cubicBezTo>
                      <a:cubicBezTo>
                        <a:pt x="11" y="8"/>
                        <a:pt x="10" y="9"/>
                        <a:pt x="9" y="11"/>
                      </a:cubicBezTo>
                      <a:cubicBezTo>
                        <a:pt x="7" y="13"/>
                        <a:pt x="6" y="16"/>
                        <a:pt x="4" y="18"/>
                      </a:cubicBezTo>
                      <a:cubicBezTo>
                        <a:pt x="4" y="19"/>
                        <a:pt x="5" y="20"/>
                        <a:pt x="6" y="19"/>
                      </a:cubicBezTo>
                      <a:cubicBezTo>
                        <a:pt x="7" y="16"/>
                        <a:pt x="8" y="14"/>
                        <a:pt x="10" y="12"/>
                      </a:cubicBezTo>
                      <a:cubicBezTo>
                        <a:pt x="11" y="11"/>
                        <a:pt x="11" y="10"/>
                        <a:pt x="12" y="10"/>
                      </a:cubicBezTo>
                      <a:cubicBezTo>
                        <a:pt x="14" y="8"/>
                        <a:pt x="14" y="7"/>
                        <a:pt x="12" y="7"/>
                      </a:cubicBezTo>
                      <a:cubicBezTo>
                        <a:pt x="10" y="11"/>
                        <a:pt x="8" y="16"/>
                        <a:pt x="6" y="20"/>
                      </a:cubicBezTo>
                      <a:cubicBezTo>
                        <a:pt x="6" y="21"/>
                        <a:pt x="7" y="21"/>
                        <a:pt x="7" y="21"/>
                      </a:cubicBezTo>
                      <a:cubicBezTo>
                        <a:pt x="9" y="19"/>
                        <a:pt x="11" y="17"/>
                        <a:pt x="13" y="14"/>
                      </a:cubicBezTo>
                      <a:cubicBezTo>
                        <a:pt x="15" y="12"/>
                        <a:pt x="13" y="12"/>
                        <a:pt x="13" y="12"/>
                      </a:cubicBezTo>
                      <a:cubicBezTo>
                        <a:pt x="10" y="18"/>
                        <a:pt x="6" y="23"/>
                        <a:pt x="3" y="29"/>
                      </a:cubicBezTo>
                      <a:cubicBezTo>
                        <a:pt x="3" y="30"/>
                        <a:pt x="4" y="31"/>
                        <a:pt x="4" y="30"/>
                      </a:cubicBezTo>
                      <a:cubicBezTo>
                        <a:pt x="7" y="27"/>
                        <a:pt x="10" y="25"/>
                        <a:pt x="12" y="22"/>
                      </a:cubicBezTo>
                      <a:cubicBezTo>
                        <a:pt x="11" y="23"/>
                        <a:pt x="8" y="28"/>
                        <a:pt x="6" y="31"/>
                      </a:cubicBezTo>
                      <a:cubicBezTo>
                        <a:pt x="5" y="31"/>
                        <a:pt x="6" y="32"/>
                        <a:pt x="7" y="31"/>
                      </a:cubicBezTo>
                      <a:cubicBezTo>
                        <a:pt x="7" y="32"/>
                        <a:pt x="13" y="23"/>
                        <a:pt x="13" y="24"/>
                      </a:cubicBezTo>
                      <a:cubicBezTo>
                        <a:pt x="10" y="27"/>
                        <a:pt x="8" y="31"/>
                        <a:pt x="5" y="35"/>
                      </a:cubicBezTo>
                      <a:cubicBezTo>
                        <a:pt x="5" y="36"/>
                        <a:pt x="6" y="37"/>
                        <a:pt x="7" y="36"/>
                      </a:cubicBezTo>
                      <a:cubicBezTo>
                        <a:pt x="9" y="33"/>
                        <a:pt x="12" y="29"/>
                        <a:pt x="15" y="26"/>
                      </a:cubicBezTo>
                      <a:cubicBezTo>
                        <a:pt x="15" y="25"/>
                        <a:pt x="14" y="25"/>
                        <a:pt x="13" y="25"/>
                      </a:cubicBezTo>
                      <a:cubicBezTo>
                        <a:pt x="9" y="30"/>
                        <a:pt x="6" y="35"/>
                        <a:pt x="3" y="40"/>
                      </a:cubicBezTo>
                      <a:cubicBezTo>
                        <a:pt x="3" y="41"/>
                        <a:pt x="3" y="42"/>
                        <a:pt x="4" y="41"/>
                      </a:cubicBezTo>
                      <a:cubicBezTo>
                        <a:pt x="7" y="38"/>
                        <a:pt x="10" y="35"/>
                        <a:pt x="13" y="32"/>
                      </a:cubicBezTo>
                      <a:cubicBezTo>
                        <a:pt x="12" y="31"/>
                        <a:pt x="12" y="31"/>
                        <a:pt x="12" y="31"/>
                      </a:cubicBezTo>
                      <a:cubicBezTo>
                        <a:pt x="11" y="32"/>
                        <a:pt x="10" y="34"/>
                        <a:pt x="9" y="36"/>
                      </a:cubicBezTo>
                      <a:cubicBezTo>
                        <a:pt x="7" y="38"/>
                        <a:pt x="6" y="41"/>
                        <a:pt x="4" y="43"/>
                      </a:cubicBezTo>
                      <a:cubicBezTo>
                        <a:pt x="4" y="44"/>
                        <a:pt x="5" y="45"/>
                        <a:pt x="5" y="44"/>
                      </a:cubicBezTo>
                      <a:cubicBezTo>
                        <a:pt x="7" y="42"/>
                        <a:pt x="9" y="39"/>
                        <a:pt x="11" y="37"/>
                      </a:cubicBezTo>
                      <a:cubicBezTo>
                        <a:pt x="13" y="34"/>
                        <a:pt x="13" y="34"/>
                        <a:pt x="11" y="37"/>
                      </a:cubicBezTo>
                      <a:cubicBezTo>
                        <a:pt x="10" y="39"/>
                        <a:pt x="8" y="42"/>
                        <a:pt x="7" y="44"/>
                      </a:cubicBezTo>
                      <a:cubicBezTo>
                        <a:pt x="7" y="45"/>
                        <a:pt x="8" y="46"/>
                        <a:pt x="8" y="45"/>
                      </a:cubicBezTo>
                      <a:cubicBezTo>
                        <a:pt x="10" y="42"/>
                        <a:pt x="12" y="40"/>
                        <a:pt x="14" y="37"/>
                      </a:cubicBezTo>
                      <a:cubicBezTo>
                        <a:pt x="13" y="39"/>
                        <a:pt x="10" y="43"/>
                        <a:pt x="8" y="46"/>
                      </a:cubicBezTo>
                      <a:cubicBezTo>
                        <a:pt x="8" y="47"/>
                        <a:pt x="9" y="48"/>
                        <a:pt x="9" y="47"/>
                      </a:cubicBezTo>
                      <a:cubicBezTo>
                        <a:pt x="13" y="42"/>
                        <a:pt x="14" y="38"/>
                        <a:pt x="11" y="46"/>
                      </a:cubicBezTo>
                      <a:cubicBezTo>
                        <a:pt x="11" y="46"/>
                        <a:pt x="12" y="47"/>
                        <a:pt x="13" y="47"/>
                      </a:cubicBezTo>
                      <a:cubicBezTo>
                        <a:pt x="14" y="45"/>
                        <a:pt x="14" y="45"/>
                        <a:pt x="15" y="43"/>
                      </a:cubicBezTo>
                      <a:cubicBezTo>
                        <a:pt x="16" y="43"/>
                        <a:pt x="14" y="42"/>
                        <a:pt x="14" y="43"/>
                      </a:cubicBezTo>
                      <a:cubicBezTo>
                        <a:pt x="12" y="45"/>
                        <a:pt x="15" y="39"/>
                        <a:pt x="15" y="39"/>
                      </a:cubicBezTo>
                      <a:cubicBezTo>
                        <a:pt x="15" y="38"/>
                        <a:pt x="14" y="37"/>
                        <a:pt x="14" y="38"/>
                      </a:cubicBezTo>
                      <a:cubicBezTo>
                        <a:pt x="13" y="39"/>
                        <a:pt x="13" y="40"/>
                        <a:pt x="12" y="41"/>
                      </a:cubicBezTo>
                      <a:cubicBezTo>
                        <a:pt x="9" y="42"/>
                        <a:pt x="9" y="43"/>
                        <a:pt x="11" y="44"/>
                      </a:cubicBezTo>
                      <a:cubicBezTo>
                        <a:pt x="13" y="41"/>
                        <a:pt x="14" y="38"/>
                        <a:pt x="16" y="35"/>
                      </a:cubicBezTo>
                      <a:cubicBezTo>
                        <a:pt x="16" y="34"/>
                        <a:pt x="15" y="33"/>
                        <a:pt x="15" y="34"/>
                      </a:cubicBezTo>
                      <a:cubicBezTo>
                        <a:pt x="13" y="36"/>
                        <a:pt x="12" y="37"/>
                        <a:pt x="11" y="39"/>
                      </a:cubicBezTo>
                      <a:cubicBezTo>
                        <a:pt x="9" y="40"/>
                        <a:pt x="8" y="41"/>
                        <a:pt x="10" y="43"/>
                      </a:cubicBezTo>
                      <a:cubicBezTo>
                        <a:pt x="11" y="39"/>
                        <a:pt x="13" y="36"/>
                        <a:pt x="14" y="32"/>
                      </a:cubicBezTo>
                      <a:cubicBezTo>
                        <a:pt x="15" y="31"/>
                        <a:pt x="13" y="31"/>
                        <a:pt x="13" y="32"/>
                      </a:cubicBezTo>
                      <a:cubicBezTo>
                        <a:pt x="11" y="35"/>
                        <a:pt x="9" y="38"/>
                        <a:pt x="7" y="41"/>
                      </a:cubicBezTo>
                      <a:cubicBezTo>
                        <a:pt x="9" y="37"/>
                        <a:pt x="12" y="33"/>
                        <a:pt x="15" y="29"/>
                      </a:cubicBezTo>
                      <a:cubicBezTo>
                        <a:pt x="15" y="28"/>
                        <a:pt x="14" y="28"/>
                        <a:pt x="13" y="28"/>
                      </a:cubicBezTo>
                      <a:cubicBezTo>
                        <a:pt x="11" y="32"/>
                        <a:pt x="8" y="35"/>
                        <a:pt x="5" y="38"/>
                      </a:cubicBezTo>
                      <a:cubicBezTo>
                        <a:pt x="6" y="39"/>
                        <a:pt x="6" y="39"/>
                        <a:pt x="7" y="36"/>
                      </a:cubicBezTo>
                      <a:cubicBezTo>
                        <a:pt x="9" y="33"/>
                        <a:pt x="11" y="31"/>
                        <a:pt x="12" y="28"/>
                      </a:cubicBezTo>
                      <a:cubicBezTo>
                        <a:pt x="10" y="29"/>
                        <a:pt x="9" y="31"/>
                        <a:pt x="8" y="33"/>
                      </a:cubicBezTo>
                      <a:cubicBezTo>
                        <a:pt x="7" y="33"/>
                        <a:pt x="7" y="33"/>
                        <a:pt x="9" y="33"/>
                      </a:cubicBezTo>
                      <a:cubicBezTo>
                        <a:pt x="11" y="29"/>
                        <a:pt x="13" y="25"/>
                        <a:pt x="16" y="21"/>
                      </a:cubicBezTo>
                      <a:cubicBezTo>
                        <a:pt x="16" y="21"/>
                        <a:pt x="15" y="20"/>
                        <a:pt x="14" y="20"/>
                      </a:cubicBezTo>
                      <a:cubicBezTo>
                        <a:pt x="12" y="23"/>
                        <a:pt x="10" y="25"/>
                        <a:pt x="8" y="28"/>
                      </a:cubicBezTo>
                      <a:cubicBezTo>
                        <a:pt x="8" y="30"/>
                        <a:pt x="9" y="29"/>
                        <a:pt x="10" y="27"/>
                      </a:cubicBezTo>
                      <a:cubicBezTo>
                        <a:pt x="11" y="24"/>
                        <a:pt x="13" y="22"/>
                        <a:pt x="14" y="20"/>
                      </a:cubicBezTo>
                      <a:cubicBezTo>
                        <a:pt x="15" y="19"/>
                        <a:pt x="14" y="18"/>
                        <a:pt x="13" y="19"/>
                      </a:cubicBezTo>
                      <a:cubicBezTo>
                        <a:pt x="11" y="21"/>
                        <a:pt x="9" y="23"/>
                        <a:pt x="7" y="25"/>
                      </a:cubicBezTo>
                      <a:cubicBezTo>
                        <a:pt x="4" y="28"/>
                        <a:pt x="5" y="28"/>
                        <a:pt x="7" y="25"/>
                      </a:cubicBezTo>
                      <a:cubicBezTo>
                        <a:pt x="10" y="20"/>
                        <a:pt x="13" y="15"/>
                        <a:pt x="16" y="10"/>
                      </a:cubicBezTo>
                      <a:cubicBezTo>
                        <a:pt x="16" y="9"/>
                        <a:pt x="15" y="8"/>
                        <a:pt x="15" y="9"/>
                      </a:cubicBezTo>
                      <a:cubicBezTo>
                        <a:pt x="13" y="12"/>
                        <a:pt x="9" y="16"/>
                        <a:pt x="9" y="18"/>
                      </a:cubicBezTo>
                      <a:cubicBezTo>
                        <a:pt x="11" y="13"/>
                        <a:pt x="13" y="9"/>
                        <a:pt x="15" y="5"/>
                      </a:cubicBezTo>
                      <a:cubicBezTo>
                        <a:pt x="16" y="4"/>
                        <a:pt x="15" y="4"/>
                        <a:pt x="14" y="4"/>
                      </a:cubicBezTo>
                      <a:cubicBezTo>
                        <a:pt x="11" y="8"/>
                        <a:pt x="8" y="12"/>
                        <a:pt x="6" y="16"/>
                      </a:cubicBezTo>
                      <a:cubicBezTo>
                        <a:pt x="6" y="16"/>
                        <a:pt x="6" y="16"/>
                        <a:pt x="7" y="16"/>
                      </a:cubicBezTo>
                      <a:cubicBezTo>
                        <a:pt x="8" y="15"/>
                        <a:pt x="9" y="13"/>
                        <a:pt x="10" y="11"/>
                      </a:cubicBezTo>
                      <a:cubicBezTo>
                        <a:pt x="12" y="9"/>
                        <a:pt x="13" y="7"/>
                        <a:pt x="14" y="4"/>
                      </a:cubicBezTo>
                      <a:cubicBezTo>
                        <a:pt x="15" y="3"/>
                        <a:pt x="14" y="3"/>
                        <a:pt x="13" y="3"/>
                      </a:cubicBezTo>
                      <a:cubicBezTo>
                        <a:pt x="12" y="5"/>
                        <a:pt x="11" y="7"/>
                        <a:pt x="9" y="8"/>
                      </a:cubicBezTo>
                      <a:cubicBezTo>
                        <a:pt x="5" y="10"/>
                        <a:pt x="4" y="12"/>
                        <a:pt x="6" y="14"/>
                      </a:cubicBezTo>
                      <a:cubicBezTo>
                        <a:pt x="8" y="11"/>
                        <a:pt x="10" y="7"/>
                        <a:pt x="12" y="4"/>
                      </a:cubicBezTo>
                      <a:cubicBezTo>
                        <a:pt x="12" y="3"/>
                        <a:pt x="11" y="3"/>
                        <a:pt x="11" y="3"/>
                      </a:cubicBezTo>
                      <a:cubicBezTo>
                        <a:pt x="9" y="5"/>
                        <a:pt x="8" y="7"/>
                        <a:pt x="7" y="8"/>
                      </a:cubicBezTo>
                      <a:cubicBezTo>
                        <a:pt x="5" y="10"/>
                        <a:pt x="5" y="11"/>
                        <a:pt x="7" y="11"/>
                      </a:cubicBezTo>
                      <a:cubicBezTo>
                        <a:pt x="9" y="8"/>
                        <a:pt x="11" y="5"/>
                        <a:pt x="13" y="2"/>
                      </a:cubicBezTo>
                      <a:cubicBezTo>
                        <a:pt x="13" y="1"/>
                        <a:pt x="12" y="0"/>
                        <a:pt x="11" y="1"/>
                      </a:cubicBezTo>
                      <a:cubicBezTo>
                        <a:pt x="9" y="4"/>
                        <a:pt x="7" y="7"/>
                        <a:pt x="4" y="10"/>
                      </a:cubicBezTo>
                      <a:cubicBezTo>
                        <a:pt x="5" y="11"/>
                        <a:pt x="5" y="10"/>
                        <a:pt x="6" y="8"/>
                      </a:cubicBezTo>
                      <a:cubicBezTo>
                        <a:pt x="7" y="6"/>
                        <a:pt x="7" y="5"/>
                        <a:pt x="8" y="3"/>
                      </a:cubicBezTo>
                      <a:cubicBezTo>
                        <a:pt x="9" y="2"/>
                        <a:pt x="8" y="2"/>
                        <a:pt x="7" y="2"/>
                      </a:cubicBezTo>
                      <a:cubicBezTo>
                        <a:pt x="5" y="4"/>
                        <a:pt x="3" y="6"/>
                        <a:pt x="2" y="8"/>
                      </a:cubicBezTo>
                      <a:cubicBezTo>
                        <a:pt x="3" y="6"/>
                        <a:pt x="3" y="4"/>
                        <a:pt x="2" y="8"/>
                      </a:cubicBezTo>
                      <a:cubicBezTo>
                        <a:pt x="1" y="9"/>
                        <a:pt x="3" y="9"/>
                        <a:pt x="3"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487" name="Freeform 77"/>
                <p:cNvSpPr/>
                <p:nvPr/>
              </p:nvSpPr>
              <p:spPr bwMode="auto">
                <a:xfrm>
                  <a:off x="1227138" y="2103438"/>
                  <a:ext cx="22225" cy="68263"/>
                </a:xfrm>
                <a:custGeom>
                  <a:avLst/>
                  <a:gdLst>
                    <a:gd name="T0" fmla="*/ 7 w 20"/>
                    <a:gd name="T1" fmla="*/ 63 h 64"/>
                    <a:gd name="T2" fmla="*/ 6 w 20"/>
                    <a:gd name="T3" fmla="*/ 36 h 64"/>
                    <a:gd name="T4" fmla="*/ 3 w 20"/>
                    <a:gd name="T5" fmla="*/ 16 h 64"/>
                    <a:gd name="T6" fmla="*/ 7 w 20"/>
                    <a:gd name="T7" fmla="*/ 3 h 64"/>
                    <a:gd name="T8" fmla="*/ 13 w 20"/>
                    <a:gd name="T9" fmla="*/ 2 h 64"/>
                    <a:gd name="T10" fmla="*/ 16 w 20"/>
                    <a:gd name="T11" fmla="*/ 11 h 64"/>
                    <a:gd name="T12" fmla="*/ 17 w 20"/>
                    <a:gd name="T13" fmla="*/ 28 h 64"/>
                    <a:gd name="T14" fmla="*/ 19 w 20"/>
                    <a:gd name="T15" fmla="*/ 60 h 64"/>
                    <a:gd name="T16" fmla="*/ 20 w 20"/>
                    <a:gd name="T17" fmla="*/ 60 h 64"/>
                    <a:gd name="T18" fmla="*/ 16 w 20"/>
                    <a:gd name="T19" fmla="*/ 1 h 64"/>
                    <a:gd name="T20" fmla="*/ 16 w 20"/>
                    <a:gd name="T21" fmla="*/ 0 h 64"/>
                    <a:gd name="T22" fmla="*/ 1 w 20"/>
                    <a:gd name="T23" fmla="*/ 2 h 64"/>
                    <a:gd name="T24" fmla="*/ 0 w 20"/>
                    <a:gd name="T25" fmla="*/ 2 h 64"/>
                    <a:gd name="T26" fmla="*/ 4 w 20"/>
                    <a:gd name="T27" fmla="*/ 33 h 64"/>
                    <a:gd name="T28" fmla="*/ 5 w 20"/>
                    <a:gd name="T29" fmla="*/ 51 h 64"/>
                    <a:gd name="T30" fmla="*/ 6 w 20"/>
                    <a:gd name="T31" fmla="*/ 64 h 64"/>
                    <a:gd name="T32" fmla="*/ 7 w 20"/>
                    <a:gd name="T33" fmla="*/ 63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 h="64">
                      <a:moveTo>
                        <a:pt x="7" y="63"/>
                      </a:moveTo>
                      <a:cubicBezTo>
                        <a:pt x="5" y="55"/>
                        <a:pt x="7" y="45"/>
                        <a:pt x="6" y="36"/>
                      </a:cubicBezTo>
                      <a:cubicBezTo>
                        <a:pt x="5" y="29"/>
                        <a:pt x="4" y="23"/>
                        <a:pt x="3" y="16"/>
                      </a:cubicBezTo>
                      <a:cubicBezTo>
                        <a:pt x="3" y="11"/>
                        <a:pt x="0" y="3"/>
                        <a:pt x="7" y="3"/>
                      </a:cubicBezTo>
                      <a:cubicBezTo>
                        <a:pt x="9" y="2"/>
                        <a:pt x="11" y="2"/>
                        <a:pt x="13" y="2"/>
                      </a:cubicBezTo>
                      <a:cubicBezTo>
                        <a:pt x="16" y="2"/>
                        <a:pt x="15" y="10"/>
                        <a:pt x="16" y="11"/>
                      </a:cubicBezTo>
                      <a:cubicBezTo>
                        <a:pt x="16" y="17"/>
                        <a:pt x="16" y="22"/>
                        <a:pt x="17" y="28"/>
                      </a:cubicBezTo>
                      <a:cubicBezTo>
                        <a:pt x="18" y="39"/>
                        <a:pt x="19" y="49"/>
                        <a:pt x="19" y="60"/>
                      </a:cubicBezTo>
                      <a:cubicBezTo>
                        <a:pt x="19" y="61"/>
                        <a:pt x="20" y="61"/>
                        <a:pt x="20" y="60"/>
                      </a:cubicBezTo>
                      <a:cubicBezTo>
                        <a:pt x="20" y="41"/>
                        <a:pt x="17" y="21"/>
                        <a:pt x="16" y="1"/>
                      </a:cubicBezTo>
                      <a:cubicBezTo>
                        <a:pt x="16" y="1"/>
                        <a:pt x="16" y="0"/>
                        <a:pt x="16" y="0"/>
                      </a:cubicBezTo>
                      <a:cubicBezTo>
                        <a:pt x="11" y="0"/>
                        <a:pt x="6" y="1"/>
                        <a:pt x="1" y="2"/>
                      </a:cubicBezTo>
                      <a:cubicBezTo>
                        <a:pt x="1" y="2"/>
                        <a:pt x="0" y="2"/>
                        <a:pt x="0" y="2"/>
                      </a:cubicBezTo>
                      <a:cubicBezTo>
                        <a:pt x="1" y="13"/>
                        <a:pt x="2" y="23"/>
                        <a:pt x="4" y="33"/>
                      </a:cubicBezTo>
                      <a:cubicBezTo>
                        <a:pt x="5" y="39"/>
                        <a:pt x="6" y="45"/>
                        <a:pt x="5" y="51"/>
                      </a:cubicBezTo>
                      <a:cubicBezTo>
                        <a:pt x="5" y="55"/>
                        <a:pt x="5" y="59"/>
                        <a:pt x="6" y="64"/>
                      </a:cubicBezTo>
                      <a:cubicBezTo>
                        <a:pt x="6" y="64"/>
                        <a:pt x="8" y="64"/>
                        <a:pt x="7" y="6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488" name="Freeform 78"/>
                <p:cNvSpPr/>
                <p:nvPr/>
              </p:nvSpPr>
              <p:spPr bwMode="auto">
                <a:xfrm>
                  <a:off x="1228725" y="2106613"/>
                  <a:ext cx="17463" cy="65088"/>
                </a:xfrm>
                <a:custGeom>
                  <a:avLst/>
                  <a:gdLst>
                    <a:gd name="T0" fmla="*/ 0 w 17"/>
                    <a:gd name="T1" fmla="*/ 10 h 61"/>
                    <a:gd name="T2" fmla="*/ 6 w 17"/>
                    <a:gd name="T3" fmla="*/ 4 h 61"/>
                    <a:gd name="T4" fmla="*/ 3 w 17"/>
                    <a:gd name="T5" fmla="*/ 12 h 61"/>
                    <a:gd name="T6" fmla="*/ 3 w 17"/>
                    <a:gd name="T7" fmla="*/ 16 h 61"/>
                    <a:gd name="T8" fmla="*/ 7 w 17"/>
                    <a:gd name="T9" fmla="*/ 12 h 61"/>
                    <a:gd name="T10" fmla="*/ 10 w 17"/>
                    <a:gd name="T11" fmla="*/ 7 h 61"/>
                    <a:gd name="T12" fmla="*/ 4 w 17"/>
                    <a:gd name="T13" fmla="*/ 21 h 61"/>
                    <a:gd name="T14" fmla="*/ 6 w 17"/>
                    <a:gd name="T15" fmla="*/ 23 h 61"/>
                    <a:gd name="T16" fmla="*/ 10 w 17"/>
                    <a:gd name="T17" fmla="*/ 19 h 61"/>
                    <a:gd name="T18" fmla="*/ 13 w 17"/>
                    <a:gd name="T19" fmla="*/ 14 h 61"/>
                    <a:gd name="T20" fmla="*/ 6 w 17"/>
                    <a:gd name="T21" fmla="*/ 30 h 61"/>
                    <a:gd name="T22" fmla="*/ 10 w 17"/>
                    <a:gd name="T23" fmla="*/ 22 h 61"/>
                    <a:gd name="T24" fmla="*/ 6 w 17"/>
                    <a:gd name="T25" fmla="*/ 32 h 61"/>
                    <a:gd name="T26" fmla="*/ 12 w 17"/>
                    <a:gd name="T27" fmla="*/ 26 h 61"/>
                    <a:gd name="T28" fmla="*/ 4 w 17"/>
                    <a:gd name="T29" fmla="*/ 38 h 61"/>
                    <a:gd name="T30" fmla="*/ 11 w 17"/>
                    <a:gd name="T31" fmla="*/ 29 h 61"/>
                    <a:gd name="T32" fmla="*/ 7 w 17"/>
                    <a:gd name="T33" fmla="*/ 42 h 61"/>
                    <a:gd name="T34" fmla="*/ 5 w 17"/>
                    <a:gd name="T35" fmla="*/ 47 h 61"/>
                    <a:gd name="T36" fmla="*/ 12 w 17"/>
                    <a:gd name="T37" fmla="*/ 39 h 61"/>
                    <a:gd name="T38" fmla="*/ 7 w 17"/>
                    <a:gd name="T39" fmla="*/ 51 h 61"/>
                    <a:gd name="T40" fmla="*/ 8 w 17"/>
                    <a:gd name="T41" fmla="*/ 54 h 61"/>
                    <a:gd name="T42" fmla="*/ 15 w 17"/>
                    <a:gd name="T43" fmla="*/ 47 h 61"/>
                    <a:gd name="T44" fmla="*/ 9 w 17"/>
                    <a:gd name="T45" fmla="*/ 59 h 61"/>
                    <a:gd name="T46" fmla="*/ 13 w 17"/>
                    <a:gd name="T47" fmla="*/ 52 h 61"/>
                    <a:gd name="T48" fmla="*/ 10 w 17"/>
                    <a:gd name="T49" fmla="*/ 60 h 61"/>
                    <a:gd name="T50" fmla="*/ 11 w 17"/>
                    <a:gd name="T51" fmla="*/ 58 h 61"/>
                    <a:gd name="T52" fmla="*/ 15 w 17"/>
                    <a:gd name="T53" fmla="*/ 49 h 61"/>
                    <a:gd name="T54" fmla="*/ 11 w 17"/>
                    <a:gd name="T55" fmla="*/ 56 h 61"/>
                    <a:gd name="T56" fmla="*/ 15 w 17"/>
                    <a:gd name="T57" fmla="*/ 43 h 61"/>
                    <a:gd name="T58" fmla="*/ 11 w 17"/>
                    <a:gd name="T59" fmla="*/ 50 h 61"/>
                    <a:gd name="T60" fmla="*/ 15 w 17"/>
                    <a:gd name="T61" fmla="*/ 39 h 61"/>
                    <a:gd name="T62" fmla="*/ 15 w 17"/>
                    <a:gd name="T63" fmla="*/ 36 h 61"/>
                    <a:gd name="T64" fmla="*/ 6 w 17"/>
                    <a:gd name="T65" fmla="*/ 45 h 61"/>
                    <a:gd name="T66" fmla="*/ 10 w 17"/>
                    <a:gd name="T67" fmla="*/ 40 h 61"/>
                    <a:gd name="T68" fmla="*/ 14 w 17"/>
                    <a:gd name="T69" fmla="*/ 31 h 61"/>
                    <a:gd name="T70" fmla="*/ 14 w 17"/>
                    <a:gd name="T71" fmla="*/ 27 h 61"/>
                    <a:gd name="T72" fmla="*/ 8 w 17"/>
                    <a:gd name="T73" fmla="*/ 33 h 61"/>
                    <a:gd name="T74" fmla="*/ 14 w 17"/>
                    <a:gd name="T75" fmla="*/ 21 h 61"/>
                    <a:gd name="T76" fmla="*/ 13 w 17"/>
                    <a:gd name="T77" fmla="*/ 20 h 61"/>
                    <a:gd name="T78" fmla="*/ 8 w 17"/>
                    <a:gd name="T79" fmla="*/ 24 h 61"/>
                    <a:gd name="T80" fmla="*/ 16 w 17"/>
                    <a:gd name="T81" fmla="*/ 12 h 61"/>
                    <a:gd name="T82" fmla="*/ 7 w 17"/>
                    <a:gd name="T83" fmla="*/ 21 h 61"/>
                    <a:gd name="T84" fmla="*/ 12 w 17"/>
                    <a:gd name="T85" fmla="*/ 10 h 61"/>
                    <a:gd name="T86" fmla="*/ 12 w 17"/>
                    <a:gd name="T87" fmla="*/ 5 h 61"/>
                    <a:gd name="T88" fmla="*/ 8 w 17"/>
                    <a:gd name="T89" fmla="*/ 9 h 61"/>
                    <a:gd name="T90" fmla="*/ 11 w 17"/>
                    <a:gd name="T91" fmla="*/ 1 h 61"/>
                    <a:gd name="T92" fmla="*/ 5 w 17"/>
                    <a:gd name="T93" fmla="*/ 7 h 61"/>
                    <a:gd name="T94" fmla="*/ 9 w 17"/>
                    <a:gd name="T95" fmla="*/ 3 h 61"/>
                    <a:gd name="T96" fmla="*/ 5 w 17"/>
                    <a:gd name="T97" fmla="*/ 2 h 61"/>
                    <a:gd name="T98" fmla="*/ 0 w 17"/>
                    <a:gd name="T99" fmla="*/ 7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7" h="61">
                      <a:moveTo>
                        <a:pt x="1" y="8"/>
                      </a:moveTo>
                      <a:cubicBezTo>
                        <a:pt x="5" y="1"/>
                        <a:pt x="1" y="7"/>
                        <a:pt x="0" y="10"/>
                      </a:cubicBezTo>
                      <a:cubicBezTo>
                        <a:pt x="0" y="10"/>
                        <a:pt x="1" y="11"/>
                        <a:pt x="2" y="10"/>
                      </a:cubicBezTo>
                      <a:cubicBezTo>
                        <a:pt x="0" y="12"/>
                        <a:pt x="7" y="3"/>
                        <a:pt x="6" y="4"/>
                      </a:cubicBezTo>
                      <a:cubicBezTo>
                        <a:pt x="5" y="7"/>
                        <a:pt x="3" y="9"/>
                        <a:pt x="2" y="12"/>
                      </a:cubicBezTo>
                      <a:cubicBezTo>
                        <a:pt x="2" y="13"/>
                        <a:pt x="3" y="13"/>
                        <a:pt x="3" y="12"/>
                      </a:cubicBezTo>
                      <a:cubicBezTo>
                        <a:pt x="5" y="10"/>
                        <a:pt x="9" y="6"/>
                        <a:pt x="9" y="4"/>
                      </a:cubicBezTo>
                      <a:cubicBezTo>
                        <a:pt x="8" y="8"/>
                        <a:pt x="5" y="12"/>
                        <a:pt x="3" y="16"/>
                      </a:cubicBezTo>
                      <a:cubicBezTo>
                        <a:pt x="2" y="16"/>
                        <a:pt x="3" y="17"/>
                        <a:pt x="4" y="17"/>
                      </a:cubicBezTo>
                      <a:cubicBezTo>
                        <a:pt x="6" y="14"/>
                        <a:pt x="6" y="14"/>
                        <a:pt x="7" y="12"/>
                      </a:cubicBezTo>
                      <a:cubicBezTo>
                        <a:pt x="8" y="11"/>
                        <a:pt x="9" y="10"/>
                        <a:pt x="9" y="10"/>
                      </a:cubicBezTo>
                      <a:cubicBezTo>
                        <a:pt x="11" y="8"/>
                        <a:pt x="11" y="7"/>
                        <a:pt x="10" y="7"/>
                      </a:cubicBezTo>
                      <a:cubicBezTo>
                        <a:pt x="7" y="11"/>
                        <a:pt x="5" y="15"/>
                        <a:pt x="3" y="20"/>
                      </a:cubicBezTo>
                      <a:cubicBezTo>
                        <a:pt x="3" y="21"/>
                        <a:pt x="4" y="21"/>
                        <a:pt x="4" y="21"/>
                      </a:cubicBezTo>
                      <a:cubicBezTo>
                        <a:pt x="7" y="18"/>
                        <a:pt x="9" y="15"/>
                        <a:pt x="10" y="13"/>
                      </a:cubicBezTo>
                      <a:cubicBezTo>
                        <a:pt x="9" y="16"/>
                        <a:pt x="7" y="20"/>
                        <a:pt x="6" y="23"/>
                      </a:cubicBezTo>
                      <a:cubicBezTo>
                        <a:pt x="5" y="24"/>
                        <a:pt x="7" y="25"/>
                        <a:pt x="7" y="24"/>
                      </a:cubicBezTo>
                      <a:cubicBezTo>
                        <a:pt x="8" y="22"/>
                        <a:pt x="9" y="21"/>
                        <a:pt x="10" y="19"/>
                      </a:cubicBezTo>
                      <a:cubicBezTo>
                        <a:pt x="12" y="18"/>
                        <a:pt x="13" y="16"/>
                        <a:pt x="14" y="15"/>
                      </a:cubicBezTo>
                      <a:cubicBezTo>
                        <a:pt x="14" y="14"/>
                        <a:pt x="14" y="14"/>
                        <a:pt x="13" y="14"/>
                      </a:cubicBezTo>
                      <a:cubicBezTo>
                        <a:pt x="10" y="19"/>
                        <a:pt x="7" y="24"/>
                        <a:pt x="5" y="29"/>
                      </a:cubicBezTo>
                      <a:cubicBezTo>
                        <a:pt x="4" y="30"/>
                        <a:pt x="5" y="30"/>
                        <a:pt x="6" y="30"/>
                      </a:cubicBezTo>
                      <a:cubicBezTo>
                        <a:pt x="7" y="28"/>
                        <a:pt x="8" y="26"/>
                        <a:pt x="9" y="25"/>
                      </a:cubicBezTo>
                      <a:cubicBezTo>
                        <a:pt x="11" y="24"/>
                        <a:pt x="12" y="22"/>
                        <a:pt x="10" y="22"/>
                      </a:cubicBezTo>
                      <a:cubicBezTo>
                        <a:pt x="9" y="25"/>
                        <a:pt x="7" y="28"/>
                        <a:pt x="5" y="31"/>
                      </a:cubicBezTo>
                      <a:cubicBezTo>
                        <a:pt x="5" y="32"/>
                        <a:pt x="6" y="33"/>
                        <a:pt x="6" y="32"/>
                      </a:cubicBezTo>
                      <a:cubicBezTo>
                        <a:pt x="8" y="31"/>
                        <a:pt x="9" y="30"/>
                        <a:pt x="10" y="28"/>
                      </a:cubicBezTo>
                      <a:cubicBezTo>
                        <a:pt x="11" y="28"/>
                        <a:pt x="11" y="27"/>
                        <a:pt x="12" y="26"/>
                      </a:cubicBezTo>
                      <a:cubicBezTo>
                        <a:pt x="14" y="25"/>
                        <a:pt x="14" y="24"/>
                        <a:pt x="12" y="24"/>
                      </a:cubicBezTo>
                      <a:cubicBezTo>
                        <a:pt x="10" y="29"/>
                        <a:pt x="6" y="33"/>
                        <a:pt x="4" y="38"/>
                      </a:cubicBezTo>
                      <a:cubicBezTo>
                        <a:pt x="4" y="38"/>
                        <a:pt x="5" y="39"/>
                        <a:pt x="5" y="38"/>
                      </a:cubicBezTo>
                      <a:cubicBezTo>
                        <a:pt x="8" y="35"/>
                        <a:pt x="10" y="32"/>
                        <a:pt x="11" y="29"/>
                      </a:cubicBezTo>
                      <a:cubicBezTo>
                        <a:pt x="9" y="33"/>
                        <a:pt x="7" y="37"/>
                        <a:pt x="5" y="41"/>
                      </a:cubicBezTo>
                      <a:cubicBezTo>
                        <a:pt x="5" y="42"/>
                        <a:pt x="6" y="43"/>
                        <a:pt x="7" y="42"/>
                      </a:cubicBezTo>
                      <a:cubicBezTo>
                        <a:pt x="7" y="42"/>
                        <a:pt x="15" y="29"/>
                        <a:pt x="11" y="37"/>
                      </a:cubicBezTo>
                      <a:cubicBezTo>
                        <a:pt x="9" y="40"/>
                        <a:pt x="6" y="43"/>
                        <a:pt x="5" y="47"/>
                      </a:cubicBezTo>
                      <a:cubicBezTo>
                        <a:pt x="4" y="48"/>
                        <a:pt x="5" y="48"/>
                        <a:pt x="6" y="48"/>
                      </a:cubicBezTo>
                      <a:cubicBezTo>
                        <a:pt x="7" y="46"/>
                        <a:pt x="12" y="39"/>
                        <a:pt x="12" y="39"/>
                      </a:cubicBezTo>
                      <a:cubicBezTo>
                        <a:pt x="9" y="42"/>
                        <a:pt x="7" y="46"/>
                        <a:pt x="6" y="50"/>
                      </a:cubicBezTo>
                      <a:cubicBezTo>
                        <a:pt x="5" y="51"/>
                        <a:pt x="6" y="51"/>
                        <a:pt x="7" y="51"/>
                      </a:cubicBezTo>
                      <a:cubicBezTo>
                        <a:pt x="9" y="48"/>
                        <a:pt x="13" y="43"/>
                        <a:pt x="14" y="41"/>
                      </a:cubicBezTo>
                      <a:cubicBezTo>
                        <a:pt x="12" y="46"/>
                        <a:pt x="9" y="50"/>
                        <a:pt x="8" y="54"/>
                      </a:cubicBezTo>
                      <a:cubicBezTo>
                        <a:pt x="7" y="55"/>
                        <a:pt x="9" y="56"/>
                        <a:pt x="9" y="55"/>
                      </a:cubicBezTo>
                      <a:cubicBezTo>
                        <a:pt x="11" y="52"/>
                        <a:pt x="13" y="49"/>
                        <a:pt x="15" y="47"/>
                      </a:cubicBezTo>
                      <a:cubicBezTo>
                        <a:pt x="12" y="50"/>
                        <a:pt x="10" y="54"/>
                        <a:pt x="8" y="58"/>
                      </a:cubicBezTo>
                      <a:cubicBezTo>
                        <a:pt x="7" y="59"/>
                        <a:pt x="9" y="60"/>
                        <a:pt x="9" y="59"/>
                      </a:cubicBezTo>
                      <a:cubicBezTo>
                        <a:pt x="10" y="57"/>
                        <a:pt x="11" y="56"/>
                        <a:pt x="12" y="54"/>
                      </a:cubicBezTo>
                      <a:cubicBezTo>
                        <a:pt x="15" y="53"/>
                        <a:pt x="15" y="52"/>
                        <a:pt x="13" y="52"/>
                      </a:cubicBezTo>
                      <a:cubicBezTo>
                        <a:pt x="12" y="54"/>
                        <a:pt x="10" y="57"/>
                        <a:pt x="9" y="60"/>
                      </a:cubicBezTo>
                      <a:cubicBezTo>
                        <a:pt x="9" y="60"/>
                        <a:pt x="10" y="61"/>
                        <a:pt x="10" y="60"/>
                      </a:cubicBezTo>
                      <a:cubicBezTo>
                        <a:pt x="11" y="60"/>
                        <a:pt x="11" y="60"/>
                        <a:pt x="12" y="59"/>
                      </a:cubicBezTo>
                      <a:cubicBezTo>
                        <a:pt x="13" y="58"/>
                        <a:pt x="12" y="57"/>
                        <a:pt x="11" y="58"/>
                      </a:cubicBezTo>
                      <a:cubicBezTo>
                        <a:pt x="13" y="56"/>
                        <a:pt x="14" y="52"/>
                        <a:pt x="16" y="50"/>
                      </a:cubicBezTo>
                      <a:cubicBezTo>
                        <a:pt x="16" y="49"/>
                        <a:pt x="15" y="48"/>
                        <a:pt x="15" y="49"/>
                      </a:cubicBezTo>
                      <a:cubicBezTo>
                        <a:pt x="13" y="50"/>
                        <a:pt x="12" y="52"/>
                        <a:pt x="11" y="54"/>
                      </a:cubicBezTo>
                      <a:cubicBezTo>
                        <a:pt x="9" y="55"/>
                        <a:pt x="9" y="56"/>
                        <a:pt x="11" y="56"/>
                      </a:cubicBezTo>
                      <a:cubicBezTo>
                        <a:pt x="13" y="52"/>
                        <a:pt x="15" y="48"/>
                        <a:pt x="17" y="44"/>
                      </a:cubicBezTo>
                      <a:cubicBezTo>
                        <a:pt x="17" y="43"/>
                        <a:pt x="16" y="43"/>
                        <a:pt x="15" y="43"/>
                      </a:cubicBezTo>
                      <a:cubicBezTo>
                        <a:pt x="14" y="45"/>
                        <a:pt x="13" y="47"/>
                        <a:pt x="11" y="49"/>
                      </a:cubicBezTo>
                      <a:cubicBezTo>
                        <a:pt x="9" y="52"/>
                        <a:pt x="9" y="52"/>
                        <a:pt x="11" y="50"/>
                      </a:cubicBezTo>
                      <a:cubicBezTo>
                        <a:pt x="13" y="46"/>
                        <a:pt x="15" y="43"/>
                        <a:pt x="16" y="40"/>
                      </a:cubicBezTo>
                      <a:cubicBezTo>
                        <a:pt x="17" y="39"/>
                        <a:pt x="16" y="38"/>
                        <a:pt x="15" y="39"/>
                      </a:cubicBezTo>
                      <a:cubicBezTo>
                        <a:pt x="13" y="42"/>
                        <a:pt x="10" y="45"/>
                        <a:pt x="8" y="48"/>
                      </a:cubicBezTo>
                      <a:cubicBezTo>
                        <a:pt x="11" y="45"/>
                        <a:pt x="13" y="40"/>
                        <a:pt x="15" y="36"/>
                      </a:cubicBezTo>
                      <a:cubicBezTo>
                        <a:pt x="15" y="36"/>
                        <a:pt x="14" y="35"/>
                        <a:pt x="14" y="36"/>
                      </a:cubicBezTo>
                      <a:cubicBezTo>
                        <a:pt x="11" y="38"/>
                        <a:pt x="8" y="41"/>
                        <a:pt x="6" y="45"/>
                      </a:cubicBezTo>
                      <a:cubicBezTo>
                        <a:pt x="7" y="45"/>
                        <a:pt x="7" y="45"/>
                        <a:pt x="7" y="45"/>
                      </a:cubicBezTo>
                      <a:cubicBezTo>
                        <a:pt x="8" y="43"/>
                        <a:pt x="9" y="42"/>
                        <a:pt x="10" y="40"/>
                      </a:cubicBezTo>
                      <a:cubicBezTo>
                        <a:pt x="12" y="37"/>
                        <a:pt x="13" y="35"/>
                        <a:pt x="15" y="32"/>
                      </a:cubicBezTo>
                      <a:cubicBezTo>
                        <a:pt x="15" y="32"/>
                        <a:pt x="14" y="31"/>
                        <a:pt x="14" y="31"/>
                      </a:cubicBezTo>
                      <a:cubicBezTo>
                        <a:pt x="11" y="34"/>
                        <a:pt x="9" y="36"/>
                        <a:pt x="7" y="39"/>
                      </a:cubicBezTo>
                      <a:cubicBezTo>
                        <a:pt x="10" y="35"/>
                        <a:pt x="12" y="31"/>
                        <a:pt x="14" y="27"/>
                      </a:cubicBezTo>
                      <a:cubicBezTo>
                        <a:pt x="14" y="26"/>
                        <a:pt x="13" y="26"/>
                        <a:pt x="13" y="26"/>
                      </a:cubicBezTo>
                      <a:cubicBezTo>
                        <a:pt x="11" y="29"/>
                        <a:pt x="4" y="40"/>
                        <a:pt x="8" y="33"/>
                      </a:cubicBezTo>
                      <a:cubicBezTo>
                        <a:pt x="10" y="29"/>
                        <a:pt x="13" y="26"/>
                        <a:pt x="15" y="22"/>
                      </a:cubicBezTo>
                      <a:cubicBezTo>
                        <a:pt x="16" y="22"/>
                        <a:pt x="15" y="21"/>
                        <a:pt x="14" y="21"/>
                      </a:cubicBezTo>
                      <a:cubicBezTo>
                        <a:pt x="12" y="24"/>
                        <a:pt x="10" y="27"/>
                        <a:pt x="7" y="29"/>
                      </a:cubicBezTo>
                      <a:cubicBezTo>
                        <a:pt x="9" y="27"/>
                        <a:pt x="11" y="23"/>
                        <a:pt x="13" y="20"/>
                      </a:cubicBezTo>
                      <a:cubicBezTo>
                        <a:pt x="13" y="19"/>
                        <a:pt x="12" y="18"/>
                        <a:pt x="12" y="19"/>
                      </a:cubicBezTo>
                      <a:cubicBezTo>
                        <a:pt x="10" y="21"/>
                        <a:pt x="9" y="22"/>
                        <a:pt x="8" y="24"/>
                      </a:cubicBezTo>
                      <a:cubicBezTo>
                        <a:pt x="6" y="26"/>
                        <a:pt x="6" y="27"/>
                        <a:pt x="7" y="27"/>
                      </a:cubicBezTo>
                      <a:cubicBezTo>
                        <a:pt x="10" y="22"/>
                        <a:pt x="13" y="17"/>
                        <a:pt x="16" y="12"/>
                      </a:cubicBezTo>
                      <a:cubicBezTo>
                        <a:pt x="16" y="11"/>
                        <a:pt x="15" y="11"/>
                        <a:pt x="15" y="11"/>
                      </a:cubicBezTo>
                      <a:cubicBezTo>
                        <a:pt x="12" y="15"/>
                        <a:pt x="10" y="18"/>
                        <a:pt x="7" y="21"/>
                      </a:cubicBezTo>
                      <a:cubicBezTo>
                        <a:pt x="9" y="19"/>
                        <a:pt x="11" y="14"/>
                        <a:pt x="13" y="11"/>
                      </a:cubicBezTo>
                      <a:cubicBezTo>
                        <a:pt x="13" y="10"/>
                        <a:pt x="12" y="10"/>
                        <a:pt x="12" y="10"/>
                      </a:cubicBezTo>
                      <a:cubicBezTo>
                        <a:pt x="10" y="12"/>
                        <a:pt x="6" y="15"/>
                        <a:pt x="5" y="18"/>
                      </a:cubicBezTo>
                      <a:cubicBezTo>
                        <a:pt x="7" y="13"/>
                        <a:pt x="10" y="9"/>
                        <a:pt x="12" y="5"/>
                      </a:cubicBezTo>
                      <a:cubicBezTo>
                        <a:pt x="13" y="4"/>
                        <a:pt x="11" y="3"/>
                        <a:pt x="11" y="4"/>
                      </a:cubicBezTo>
                      <a:cubicBezTo>
                        <a:pt x="10" y="6"/>
                        <a:pt x="9" y="7"/>
                        <a:pt x="8" y="9"/>
                      </a:cubicBezTo>
                      <a:cubicBezTo>
                        <a:pt x="7" y="10"/>
                        <a:pt x="3" y="18"/>
                        <a:pt x="7" y="12"/>
                      </a:cubicBezTo>
                      <a:cubicBezTo>
                        <a:pt x="9" y="9"/>
                        <a:pt x="10" y="5"/>
                        <a:pt x="11" y="1"/>
                      </a:cubicBezTo>
                      <a:cubicBezTo>
                        <a:pt x="12" y="1"/>
                        <a:pt x="11" y="0"/>
                        <a:pt x="10" y="1"/>
                      </a:cubicBezTo>
                      <a:cubicBezTo>
                        <a:pt x="8" y="3"/>
                        <a:pt x="7" y="5"/>
                        <a:pt x="5" y="7"/>
                      </a:cubicBezTo>
                      <a:cubicBezTo>
                        <a:pt x="3" y="9"/>
                        <a:pt x="3" y="10"/>
                        <a:pt x="5" y="10"/>
                      </a:cubicBezTo>
                      <a:cubicBezTo>
                        <a:pt x="6" y="8"/>
                        <a:pt x="7" y="5"/>
                        <a:pt x="9" y="3"/>
                      </a:cubicBezTo>
                      <a:cubicBezTo>
                        <a:pt x="9" y="2"/>
                        <a:pt x="8" y="1"/>
                        <a:pt x="8" y="2"/>
                      </a:cubicBezTo>
                      <a:cubicBezTo>
                        <a:pt x="3" y="5"/>
                        <a:pt x="0" y="11"/>
                        <a:pt x="5" y="2"/>
                      </a:cubicBezTo>
                      <a:cubicBezTo>
                        <a:pt x="5" y="2"/>
                        <a:pt x="4" y="1"/>
                        <a:pt x="4" y="2"/>
                      </a:cubicBezTo>
                      <a:cubicBezTo>
                        <a:pt x="1" y="5"/>
                        <a:pt x="2" y="3"/>
                        <a:pt x="0" y="7"/>
                      </a:cubicBezTo>
                      <a:cubicBezTo>
                        <a:pt x="0" y="8"/>
                        <a:pt x="1" y="8"/>
                        <a:pt x="1"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489" name="Freeform 79"/>
                <p:cNvSpPr/>
                <p:nvPr/>
              </p:nvSpPr>
              <p:spPr bwMode="auto">
                <a:xfrm>
                  <a:off x="1163638" y="2068513"/>
                  <a:ext cx="68263" cy="50800"/>
                </a:xfrm>
                <a:custGeom>
                  <a:avLst/>
                  <a:gdLst>
                    <a:gd name="T0" fmla="*/ 1 w 64"/>
                    <a:gd name="T1" fmla="*/ 47 h 48"/>
                    <a:gd name="T2" fmla="*/ 35 w 64"/>
                    <a:gd name="T3" fmla="*/ 35 h 48"/>
                    <a:gd name="T4" fmla="*/ 60 w 64"/>
                    <a:gd name="T5" fmla="*/ 1 h 48"/>
                    <a:gd name="T6" fmla="*/ 59 w 64"/>
                    <a:gd name="T7" fmla="*/ 0 h 48"/>
                    <a:gd name="T8" fmla="*/ 49 w 64"/>
                    <a:gd name="T9" fmla="*/ 7 h 48"/>
                    <a:gd name="T10" fmla="*/ 49 w 64"/>
                    <a:gd name="T11" fmla="*/ 8 h 48"/>
                    <a:gd name="T12" fmla="*/ 58 w 64"/>
                    <a:gd name="T13" fmla="*/ 3 h 48"/>
                    <a:gd name="T14" fmla="*/ 62 w 64"/>
                    <a:gd name="T15" fmla="*/ 13 h 48"/>
                    <a:gd name="T16" fmla="*/ 64 w 64"/>
                    <a:gd name="T17" fmla="*/ 13 h 48"/>
                    <a:gd name="T18" fmla="*/ 61 w 64"/>
                    <a:gd name="T19" fmla="*/ 1 h 48"/>
                    <a:gd name="T20" fmla="*/ 60 w 64"/>
                    <a:gd name="T21" fmla="*/ 0 h 48"/>
                    <a:gd name="T22" fmla="*/ 51 w 64"/>
                    <a:gd name="T23" fmla="*/ 5 h 48"/>
                    <a:gd name="T24" fmla="*/ 58 w 64"/>
                    <a:gd name="T25" fmla="*/ 4 h 48"/>
                    <a:gd name="T26" fmla="*/ 44 w 64"/>
                    <a:gd name="T27" fmla="*/ 27 h 48"/>
                    <a:gd name="T28" fmla="*/ 2 w 64"/>
                    <a:gd name="T29" fmla="*/ 45 h 48"/>
                    <a:gd name="T30" fmla="*/ 1 w 64"/>
                    <a:gd name="T31" fmla="*/ 47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4" h="48">
                      <a:moveTo>
                        <a:pt x="1" y="47"/>
                      </a:moveTo>
                      <a:cubicBezTo>
                        <a:pt x="14" y="48"/>
                        <a:pt x="25" y="42"/>
                        <a:pt x="35" y="35"/>
                      </a:cubicBezTo>
                      <a:cubicBezTo>
                        <a:pt x="48" y="26"/>
                        <a:pt x="54" y="15"/>
                        <a:pt x="60" y="1"/>
                      </a:cubicBezTo>
                      <a:cubicBezTo>
                        <a:pt x="61" y="1"/>
                        <a:pt x="60" y="0"/>
                        <a:pt x="59" y="0"/>
                      </a:cubicBezTo>
                      <a:cubicBezTo>
                        <a:pt x="55" y="2"/>
                        <a:pt x="52" y="4"/>
                        <a:pt x="49" y="7"/>
                      </a:cubicBezTo>
                      <a:cubicBezTo>
                        <a:pt x="48" y="7"/>
                        <a:pt x="49" y="9"/>
                        <a:pt x="49" y="8"/>
                      </a:cubicBezTo>
                      <a:cubicBezTo>
                        <a:pt x="52" y="7"/>
                        <a:pt x="55" y="5"/>
                        <a:pt x="58" y="3"/>
                      </a:cubicBezTo>
                      <a:cubicBezTo>
                        <a:pt x="61" y="2"/>
                        <a:pt x="62" y="11"/>
                        <a:pt x="62" y="13"/>
                      </a:cubicBezTo>
                      <a:cubicBezTo>
                        <a:pt x="62" y="14"/>
                        <a:pt x="64" y="13"/>
                        <a:pt x="64" y="13"/>
                      </a:cubicBezTo>
                      <a:cubicBezTo>
                        <a:pt x="63" y="8"/>
                        <a:pt x="63" y="5"/>
                        <a:pt x="61" y="1"/>
                      </a:cubicBezTo>
                      <a:cubicBezTo>
                        <a:pt x="61" y="0"/>
                        <a:pt x="60" y="0"/>
                        <a:pt x="60" y="0"/>
                      </a:cubicBezTo>
                      <a:cubicBezTo>
                        <a:pt x="57" y="2"/>
                        <a:pt x="54" y="4"/>
                        <a:pt x="51" y="5"/>
                      </a:cubicBezTo>
                      <a:cubicBezTo>
                        <a:pt x="48" y="7"/>
                        <a:pt x="58" y="4"/>
                        <a:pt x="58" y="4"/>
                      </a:cubicBezTo>
                      <a:cubicBezTo>
                        <a:pt x="54" y="12"/>
                        <a:pt x="51" y="20"/>
                        <a:pt x="44" y="27"/>
                      </a:cubicBezTo>
                      <a:cubicBezTo>
                        <a:pt x="34" y="37"/>
                        <a:pt x="17" y="47"/>
                        <a:pt x="2" y="45"/>
                      </a:cubicBezTo>
                      <a:cubicBezTo>
                        <a:pt x="1" y="45"/>
                        <a:pt x="0" y="46"/>
                        <a:pt x="1" y="4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490" name="Freeform 80"/>
                <p:cNvSpPr/>
                <p:nvPr/>
              </p:nvSpPr>
              <p:spPr bwMode="auto">
                <a:xfrm>
                  <a:off x="1265238" y="2162176"/>
                  <a:ext cx="14288" cy="15875"/>
                </a:xfrm>
                <a:custGeom>
                  <a:avLst/>
                  <a:gdLst>
                    <a:gd name="T0" fmla="*/ 2 w 14"/>
                    <a:gd name="T1" fmla="*/ 0 h 15"/>
                    <a:gd name="T2" fmla="*/ 1 w 14"/>
                    <a:gd name="T3" fmla="*/ 0 h 15"/>
                    <a:gd name="T4" fmla="*/ 1 w 14"/>
                    <a:gd name="T5" fmla="*/ 1 h 15"/>
                    <a:gd name="T6" fmla="*/ 13 w 14"/>
                    <a:gd name="T7" fmla="*/ 4 h 15"/>
                    <a:gd name="T8" fmla="*/ 13 w 14"/>
                    <a:gd name="T9" fmla="*/ 3 h 15"/>
                    <a:gd name="T10" fmla="*/ 8 w 14"/>
                    <a:gd name="T11" fmla="*/ 13 h 15"/>
                    <a:gd name="T12" fmla="*/ 9 w 14"/>
                    <a:gd name="T13" fmla="*/ 14 h 15"/>
                    <a:gd name="T14" fmla="*/ 14 w 14"/>
                    <a:gd name="T15" fmla="*/ 4 h 15"/>
                    <a:gd name="T16" fmla="*/ 13 w 14"/>
                    <a:gd name="T17" fmla="*/ 3 h 15"/>
                    <a:gd name="T18" fmla="*/ 1 w 14"/>
                    <a:gd name="T19" fmla="*/ 0 h 15"/>
                    <a:gd name="T20" fmla="*/ 0 w 14"/>
                    <a:gd name="T21" fmla="*/ 1 h 15"/>
                    <a:gd name="T22" fmla="*/ 1 w 14"/>
                    <a:gd name="T23" fmla="*/ 1 h 15"/>
                    <a:gd name="T24" fmla="*/ 2 w 14"/>
                    <a:gd name="T25"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 h="15">
                      <a:moveTo>
                        <a:pt x="2" y="0"/>
                      </a:moveTo>
                      <a:cubicBezTo>
                        <a:pt x="2" y="0"/>
                        <a:pt x="2" y="0"/>
                        <a:pt x="1" y="0"/>
                      </a:cubicBezTo>
                      <a:cubicBezTo>
                        <a:pt x="1" y="0"/>
                        <a:pt x="1" y="1"/>
                        <a:pt x="1" y="1"/>
                      </a:cubicBezTo>
                      <a:cubicBezTo>
                        <a:pt x="5" y="1"/>
                        <a:pt x="9" y="3"/>
                        <a:pt x="13" y="4"/>
                      </a:cubicBezTo>
                      <a:cubicBezTo>
                        <a:pt x="13" y="4"/>
                        <a:pt x="13" y="4"/>
                        <a:pt x="13" y="3"/>
                      </a:cubicBezTo>
                      <a:cubicBezTo>
                        <a:pt x="12" y="7"/>
                        <a:pt x="10" y="10"/>
                        <a:pt x="8" y="13"/>
                      </a:cubicBezTo>
                      <a:cubicBezTo>
                        <a:pt x="7" y="14"/>
                        <a:pt x="8" y="15"/>
                        <a:pt x="9" y="14"/>
                      </a:cubicBezTo>
                      <a:cubicBezTo>
                        <a:pt x="11" y="11"/>
                        <a:pt x="13" y="7"/>
                        <a:pt x="14" y="4"/>
                      </a:cubicBezTo>
                      <a:cubicBezTo>
                        <a:pt x="14" y="3"/>
                        <a:pt x="14" y="3"/>
                        <a:pt x="13" y="3"/>
                      </a:cubicBezTo>
                      <a:cubicBezTo>
                        <a:pt x="9" y="2"/>
                        <a:pt x="5" y="0"/>
                        <a:pt x="1" y="0"/>
                      </a:cubicBezTo>
                      <a:cubicBezTo>
                        <a:pt x="0" y="0"/>
                        <a:pt x="0" y="0"/>
                        <a:pt x="0" y="1"/>
                      </a:cubicBezTo>
                      <a:cubicBezTo>
                        <a:pt x="1" y="1"/>
                        <a:pt x="1" y="1"/>
                        <a:pt x="1" y="1"/>
                      </a:cubicBezTo>
                      <a:cubicBezTo>
                        <a:pt x="2" y="2"/>
                        <a:pt x="3" y="1"/>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491" name="Freeform 81"/>
                <p:cNvSpPr/>
                <p:nvPr/>
              </p:nvSpPr>
              <p:spPr bwMode="auto">
                <a:xfrm>
                  <a:off x="1144588" y="2081213"/>
                  <a:ext cx="20638" cy="17463"/>
                </a:xfrm>
                <a:custGeom>
                  <a:avLst/>
                  <a:gdLst>
                    <a:gd name="T0" fmla="*/ 1 w 19"/>
                    <a:gd name="T1" fmla="*/ 16 h 16"/>
                    <a:gd name="T2" fmla="*/ 12 w 19"/>
                    <a:gd name="T3" fmla="*/ 1 h 16"/>
                    <a:gd name="T4" fmla="*/ 11 w 19"/>
                    <a:gd name="T5" fmla="*/ 1 h 16"/>
                    <a:gd name="T6" fmla="*/ 17 w 19"/>
                    <a:gd name="T7" fmla="*/ 13 h 16"/>
                    <a:gd name="T8" fmla="*/ 18 w 19"/>
                    <a:gd name="T9" fmla="*/ 12 h 16"/>
                    <a:gd name="T10" fmla="*/ 12 w 19"/>
                    <a:gd name="T11" fmla="*/ 1 h 16"/>
                    <a:gd name="T12" fmla="*/ 11 w 19"/>
                    <a:gd name="T13" fmla="*/ 1 h 16"/>
                    <a:gd name="T14" fmla="*/ 1 w 19"/>
                    <a:gd name="T15" fmla="*/ 14 h 16"/>
                    <a:gd name="T16" fmla="*/ 1 w 19"/>
                    <a:gd name="T17"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16">
                      <a:moveTo>
                        <a:pt x="1" y="16"/>
                      </a:moveTo>
                      <a:cubicBezTo>
                        <a:pt x="7" y="14"/>
                        <a:pt x="10" y="6"/>
                        <a:pt x="12" y="1"/>
                      </a:cubicBezTo>
                      <a:cubicBezTo>
                        <a:pt x="12" y="1"/>
                        <a:pt x="11" y="1"/>
                        <a:pt x="11" y="1"/>
                      </a:cubicBezTo>
                      <a:cubicBezTo>
                        <a:pt x="13" y="5"/>
                        <a:pt x="14" y="10"/>
                        <a:pt x="17" y="13"/>
                      </a:cubicBezTo>
                      <a:cubicBezTo>
                        <a:pt x="18" y="14"/>
                        <a:pt x="19" y="13"/>
                        <a:pt x="18" y="12"/>
                      </a:cubicBezTo>
                      <a:cubicBezTo>
                        <a:pt x="15" y="9"/>
                        <a:pt x="15" y="4"/>
                        <a:pt x="12" y="1"/>
                      </a:cubicBezTo>
                      <a:cubicBezTo>
                        <a:pt x="12" y="0"/>
                        <a:pt x="11" y="0"/>
                        <a:pt x="11" y="1"/>
                      </a:cubicBezTo>
                      <a:cubicBezTo>
                        <a:pt x="9" y="5"/>
                        <a:pt x="6" y="13"/>
                        <a:pt x="1" y="14"/>
                      </a:cubicBezTo>
                      <a:cubicBezTo>
                        <a:pt x="0" y="15"/>
                        <a:pt x="0" y="16"/>
                        <a:pt x="1"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492" name="Freeform 95"/>
                <p:cNvSpPr/>
                <p:nvPr/>
              </p:nvSpPr>
              <p:spPr bwMode="auto">
                <a:xfrm>
                  <a:off x="1050925" y="2143126"/>
                  <a:ext cx="92075" cy="84138"/>
                </a:xfrm>
                <a:custGeom>
                  <a:avLst/>
                  <a:gdLst>
                    <a:gd name="T0" fmla="*/ 55 w 87"/>
                    <a:gd name="T1" fmla="*/ 6 h 79"/>
                    <a:gd name="T2" fmla="*/ 28 w 87"/>
                    <a:gd name="T3" fmla="*/ 10 h 79"/>
                    <a:gd name="T4" fmla="*/ 7 w 87"/>
                    <a:gd name="T5" fmla="*/ 38 h 79"/>
                    <a:gd name="T6" fmla="*/ 44 w 87"/>
                    <a:gd name="T7" fmla="*/ 78 h 79"/>
                    <a:gd name="T8" fmla="*/ 81 w 87"/>
                    <a:gd name="T9" fmla="*/ 35 h 79"/>
                    <a:gd name="T10" fmla="*/ 47 w 87"/>
                    <a:gd name="T11" fmla="*/ 3 h 79"/>
                    <a:gd name="T12" fmla="*/ 48 w 87"/>
                    <a:gd name="T13" fmla="*/ 5 h 79"/>
                    <a:gd name="T14" fmla="*/ 79 w 87"/>
                    <a:gd name="T15" fmla="*/ 32 h 79"/>
                    <a:gd name="T16" fmla="*/ 47 w 87"/>
                    <a:gd name="T17" fmla="*/ 77 h 79"/>
                    <a:gd name="T18" fmla="*/ 7 w 87"/>
                    <a:gd name="T19" fmla="*/ 43 h 79"/>
                    <a:gd name="T20" fmla="*/ 25 w 87"/>
                    <a:gd name="T21" fmla="*/ 13 h 79"/>
                    <a:gd name="T22" fmla="*/ 54 w 87"/>
                    <a:gd name="T23" fmla="*/ 7 h 79"/>
                    <a:gd name="T24" fmla="*/ 55 w 87"/>
                    <a:gd name="T25" fmla="*/ 6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7" h="79">
                      <a:moveTo>
                        <a:pt x="55" y="6"/>
                      </a:moveTo>
                      <a:cubicBezTo>
                        <a:pt x="47" y="0"/>
                        <a:pt x="36" y="6"/>
                        <a:pt x="28" y="10"/>
                      </a:cubicBezTo>
                      <a:cubicBezTo>
                        <a:pt x="17" y="15"/>
                        <a:pt x="10" y="26"/>
                        <a:pt x="7" y="38"/>
                      </a:cubicBezTo>
                      <a:cubicBezTo>
                        <a:pt x="0" y="60"/>
                        <a:pt x="23" y="78"/>
                        <a:pt x="44" y="78"/>
                      </a:cubicBezTo>
                      <a:cubicBezTo>
                        <a:pt x="65" y="79"/>
                        <a:pt x="86" y="55"/>
                        <a:pt x="81" y="35"/>
                      </a:cubicBezTo>
                      <a:cubicBezTo>
                        <a:pt x="79" y="24"/>
                        <a:pt x="62" y="0"/>
                        <a:pt x="47" y="3"/>
                      </a:cubicBezTo>
                      <a:cubicBezTo>
                        <a:pt x="46" y="4"/>
                        <a:pt x="47" y="5"/>
                        <a:pt x="48" y="5"/>
                      </a:cubicBezTo>
                      <a:cubicBezTo>
                        <a:pt x="60" y="1"/>
                        <a:pt x="75" y="23"/>
                        <a:pt x="79" y="32"/>
                      </a:cubicBezTo>
                      <a:cubicBezTo>
                        <a:pt x="87" y="52"/>
                        <a:pt x="66" y="75"/>
                        <a:pt x="47" y="77"/>
                      </a:cubicBezTo>
                      <a:cubicBezTo>
                        <a:pt x="27" y="79"/>
                        <a:pt x="6" y="63"/>
                        <a:pt x="7" y="43"/>
                      </a:cubicBezTo>
                      <a:cubicBezTo>
                        <a:pt x="7" y="32"/>
                        <a:pt x="16" y="20"/>
                        <a:pt x="25" y="13"/>
                      </a:cubicBezTo>
                      <a:cubicBezTo>
                        <a:pt x="33" y="8"/>
                        <a:pt x="46" y="1"/>
                        <a:pt x="54" y="7"/>
                      </a:cubicBezTo>
                      <a:cubicBezTo>
                        <a:pt x="55" y="8"/>
                        <a:pt x="55" y="6"/>
                        <a:pt x="55"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493" name="Freeform 96"/>
                <p:cNvSpPr/>
                <p:nvPr/>
              </p:nvSpPr>
              <p:spPr bwMode="auto">
                <a:xfrm>
                  <a:off x="1063625" y="2144713"/>
                  <a:ext cx="73025" cy="74613"/>
                </a:xfrm>
                <a:custGeom>
                  <a:avLst/>
                  <a:gdLst>
                    <a:gd name="T0" fmla="*/ 0 w 70"/>
                    <a:gd name="T1" fmla="*/ 24 h 70"/>
                    <a:gd name="T2" fmla="*/ 13 w 70"/>
                    <a:gd name="T3" fmla="*/ 37 h 70"/>
                    <a:gd name="T4" fmla="*/ 27 w 70"/>
                    <a:gd name="T5" fmla="*/ 39 h 70"/>
                    <a:gd name="T6" fmla="*/ 43 w 70"/>
                    <a:gd name="T7" fmla="*/ 40 h 70"/>
                    <a:gd name="T8" fmla="*/ 44 w 70"/>
                    <a:gd name="T9" fmla="*/ 47 h 70"/>
                    <a:gd name="T10" fmla="*/ 49 w 70"/>
                    <a:gd name="T11" fmla="*/ 68 h 70"/>
                    <a:gd name="T12" fmla="*/ 50 w 70"/>
                    <a:gd name="T13" fmla="*/ 69 h 70"/>
                    <a:gd name="T14" fmla="*/ 61 w 70"/>
                    <a:gd name="T15" fmla="*/ 48 h 70"/>
                    <a:gd name="T16" fmla="*/ 64 w 70"/>
                    <a:gd name="T17" fmla="*/ 36 h 70"/>
                    <a:gd name="T18" fmla="*/ 48 w 70"/>
                    <a:gd name="T19" fmla="*/ 32 h 70"/>
                    <a:gd name="T20" fmla="*/ 33 w 70"/>
                    <a:gd name="T21" fmla="*/ 35 h 70"/>
                    <a:gd name="T22" fmla="*/ 28 w 70"/>
                    <a:gd name="T23" fmla="*/ 34 h 70"/>
                    <a:gd name="T24" fmla="*/ 30 w 70"/>
                    <a:gd name="T25" fmla="*/ 26 h 70"/>
                    <a:gd name="T26" fmla="*/ 36 w 70"/>
                    <a:gd name="T27" fmla="*/ 22 h 70"/>
                    <a:gd name="T28" fmla="*/ 42 w 70"/>
                    <a:gd name="T29" fmla="*/ 11 h 70"/>
                    <a:gd name="T30" fmla="*/ 41 w 70"/>
                    <a:gd name="T31" fmla="*/ 1 h 70"/>
                    <a:gd name="T32" fmla="*/ 41 w 70"/>
                    <a:gd name="T33" fmla="*/ 0 h 70"/>
                    <a:gd name="T34" fmla="*/ 37 w 70"/>
                    <a:gd name="T35" fmla="*/ 6 h 70"/>
                    <a:gd name="T36" fmla="*/ 39 w 70"/>
                    <a:gd name="T37" fmla="*/ 10 h 70"/>
                    <a:gd name="T38" fmla="*/ 37 w 70"/>
                    <a:gd name="T39" fmla="*/ 18 h 70"/>
                    <a:gd name="T40" fmla="*/ 24 w 70"/>
                    <a:gd name="T41" fmla="*/ 28 h 70"/>
                    <a:gd name="T42" fmla="*/ 56 w 70"/>
                    <a:gd name="T43" fmla="*/ 32 h 70"/>
                    <a:gd name="T44" fmla="*/ 55 w 70"/>
                    <a:gd name="T45" fmla="*/ 57 h 70"/>
                    <a:gd name="T46" fmla="*/ 52 w 70"/>
                    <a:gd name="T47" fmla="*/ 62 h 70"/>
                    <a:gd name="T48" fmla="*/ 51 w 70"/>
                    <a:gd name="T49" fmla="*/ 67 h 70"/>
                    <a:gd name="T50" fmla="*/ 53 w 70"/>
                    <a:gd name="T51" fmla="*/ 62 h 70"/>
                    <a:gd name="T52" fmla="*/ 50 w 70"/>
                    <a:gd name="T53" fmla="*/ 54 h 70"/>
                    <a:gd name="T54" fmla="*/ 45 w 70"/>
                    <a:gd name="T55" fmla="*/ 40 h 70"/>
                    <a:gd name="T56" fmla="*/ 27 w 70"/>
                    <a:gd name="T57" fmla="*/ 38 h 70"/>
                    <a:gd name="T58" fmla="*/ 6 w 70"/>
                    <a:gd name="T59" fmla="*/ 26 h 70"/>
                    <a:gd name="T60" fmla="*/ 0 w 70"/>
                    <a:gd name="T61" fmla="*/ 23 h 70"/>
                    <a:gd name="T62" fmla="*/ 0 w 70"/>
                    <a:gd name="T63" fmla="*/ 2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0" h="70">
                      <a:moveTo>
                        <a:pt x="0" y="24"/>
                      </a:moveTo>
                      <a:cubicBezTo>
                        <a:pt x="5" y="24"/>
                        <a:pt x="9" y="35"/>
                        <a:pt x="13" y="37"/>
                      </a:cubicBezTo>
                      <a:cubicBezTo>
                        <a:pt x="18" y="40"/>
                        <a:pt x="23" y="40"/>
                        <a:pt x="27" y="39"/>
                      </a:cubicBezTo>
                      <a:cubicBezTo>
                        <a:pt x="31" y="38"/>
                        <a:pt x="41" y="35"/>
                        <a:pt x="43" y="40"/>
                      </a:cubicBezTo>
                      <a:cubicBezTo>
                        <a:pt x="44" y="42"/>
                        <a:pt x="44" y="45"/>
                        <a:pt x="44" y="47"/>
                      </a:cubicBezTo>
                      <a:cubicBezTo>
                        <a:pt x="45" y="55"/>
                        <a:pt x="55" y="57"/>
                        <a:pt x="49" y="68"/>
                      </a:cubicBezTo>
                      <a:cubicBezTo>
                        <a:pt x="48" y="69"/>
                        <a:pt x="49" y="70"/>
                        <a:pt x="50" y="69"/>
                      </a:cubicBezTo>
                      <a:cubicBezTo>
                        <a:pt x="54" y="62"/>
                        <a:pt x="58" y="55"/>
                        <a:pt x="61" y="48"/>
                      </a:cubicBezTo>
                      <a:cubicBezTo>
                        <a:pt x="62" y="45"/>
                        <a:pt x="65" y="40"/>
                        <a:pt x="64" y="36"/>
                      </a:cubicBezTo>
                      <a:cubicBezTo>
                        <a:pt x="62" y="29"/>
                        <a:pt x="53" y="31"/>
                        <a:pt x="48" y="32"/>
                      </a:cubicBezTo>
                      <a:cubicBezTo>
                        <a:pt x="43" y="33"/>
                        <a:pt x="38" y="35"/>
                        <a:pt x="33" y="35"/>
                      </a:cubicBezTo>
                      <a:cubicBezTo>
                        <a:pt x="31" y="35"/>
                        <a:pt x="30" y="35"/>
                        <a:pt x="28" y="34"/>
                      </a:cubicBezTo>
                      <a:cubicBezTo>
                        <a:pt x="26" y="30"/>
                        <a:pt x="27" y="27"/>
                        <a:pt x="30" y="26"/>
                      </a:cubicBezTo>
                      <a:cubicBezTo>
                        <a:pt x="32" y="25"/>
                        <a:pt x="34" y="24"/>
                        <a:pt x="36" y="22"/>
                      </a:cubicBezTo>
                      <a:cubicBezTo>
                        <a:pt x="38" y="21"/>
                        <a:pt x="42" y="14"/>
                        <a:pt x="42" y="11"/>
                      </a:cubicBezTo>
                      <a:cubicBezTo>
                        <a:pt x="42" y="10"/>
                        <a:pt x="33" y="1"/>
                        <a:pt x="41" y="1"/>
                      </a:cubicBezTo>
                      <a:cubicBezTo>
                        <a:pt x="42" y="1"/>
                        <a:pt x="42" y="0"/>
                        <a:pt x="41" y="0"/>
                      </a:cubicBezTo>
                      <a:cubicBezTo>
                        <a:pt x="36" y="0"/>
                        <a:pt x="35" y="2"/>
                        <a:pt x="37" y="6"/>
                      </a:cubicBezTo>
                      <a:cubicBezTo>
                        <a:pt x="37" y="7"/>
                        <a:pt x="39" y="8"/>
                        <a:pt x="39" y="10"/>
                      </a:cubicBezTo>
                      <a:cubicBezTo>
                        <a:pt x="41" y="12"/>
                        <a:pt x="39" y="15"/>
                        <a:pt x="37" y="18"/>
                      </a:cubicBezTo>
                      <a:cubicBezTo>
                        <a:pt x="35" y="24"/>
                        <a:pt x="27" y="23"/>
                        <a:pt x="24" y="28"/>
                      </a:cubicBezTo>
                      <a:cubicBezTo>
                        <a:pt x="16" y="43"/>
                        <a:pt x="52" y="32"/>
                        <a:pt x="56" y="32"/>
                      </a:cubicBezTo>
                      <a:cubicBezTo>
                        <a:pt x="70" y="32"/>
                        <a:pt x="58" y="52"/>
                        <a:pt x="55" y="57"/>
                      </a:cubicBezTo>
                      <a:cubicBezTo>
                        <a:pt x="54" y="59"/>
                        <a:pt x="53" y="61"/>
                        <a:pt x="52" y="62"/>
                      </a:cubicBezTo>
                      <a:cubicBezTo>
                        <a:pt x="50" y="64"/>
                        <a:pt x="50" y="65"/>
                        <a:pt x="51" y="67"/>
                      </a:cubicBezTo>
                      <a:cubicBezTo>
                        <a:pt x="52" y="65"/>
                        <a:pt x="53" y="63"/>
                        <a:pt x="53" y="62"/>
                      </a:cubicBezTo>
                      <a:cubicBezTo>
                        <a:pt x="53" y="59"/>
                        <a:pt x="53" y="56"/>
                        <a:pt x="50" y="54"/>
                      </a:cubicBezTo>
                      <a:cubicBezTo>
                        <a:pt x="45" y="49"/>
                        <a:pt x="46" y="46"/>
                        <a:pt x="45" y="40"/>
                      </a:cubicBezTo>
                      <a:cubicBezTo>
                        <a:pt x="44" y="33"/>
                        <a:pt x="31" y="37"/>
                        <a:pt x="27" y="38"/>
                      </a:cubicBezTo>
                      <a:cubicBezTo>
                        <a:pt x="17" y="40"/>
                        <a:pt x="11" y="35"/>
                        <a:pt x="6" y="26"/>
                      </a:cubicBezTo>
                      <a:cubicBezTo>
                        <a:pt x="5" y="24"/>
                        <a:pt x="3" y="23"/>
                        <a:pt x="0" y="23"/>
                      </a:cubicBezTo>
                      <a:cubicBezTo>
                        <a:pt x="0" y="22"/>
                        <a:pt x="0" y="24"/>
                        <a:pt x="0" y="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494" name="Freeform 99"/>
                <p:cNvSpPr/>
                <p:nvPr/>
              </p:nvSpPr>
              <p:spPr bwMode="auto">
                <a:xfrm>
                  <a:off x="1104900" y="2179638"/>
                  <a:ext cx="25400" cy="30163"/>
                </a:xfrm>
                <a:custGeom>
                  <a:avLst/>
                  <a:gdLst>
                    <a:gd name="T0" fmla="*/ 2 w 24"/>
                    <a:gd name="T1" fmla="*/ 6 h 28"/>
                    <a:gd name="T2" fmla="*/ 5 w 24"/>
                    <a:gd name="T3" fmla="*/ 6 h 28"/>
                    <a:gd name="T4" fmla="*/ 5 w 24"/>
                    <a:gd name="T5" fmla="*/ 13 h 28"/>
                    <a:gd name="T6" fmla="*/ 8 w 24"/>
                    <a:gd name="T7" fmla="*/ 19 h 28"/>
                    <a:gd name="T8" fmla="*/ 11 w 24"/>
                    <a:gd name="T9" fmla="*/ 22 h 28"/>
                    <a:gd name="T10" fmla="*/ 13 w 24"/>
                    <a:gd name="T11" fmla="*/ 25 h 28"/>
                    <a:gd name="T12" fmla="*/ 14 w 24"/>
                    <a:gd name="T13" fmla="*/ 27 h 28"/>
                    <a:gd name="T14" fmla="*/ 16 w 24"/>
                    <a:gd name="T15" fmla="*/ 17 h 28"/>
                    <a:gd name="T16" fmla="*/ 17 w 24"/>
                    <a:gd name="T17" fmla="*/ 16 h 28"/>
                    <a:gd name="T18" fmla="*/ 18 w 24"/>
                    <a:gd name="T19" fmla="*/ 16 h 28"/>
                    <a:gd name="T20" fmla="*/ 20 w 24"/>
                    <a:gd name="T21" fmla="*/ 14 h 28"/>
                    <a:gd name="T22" fmla="*/ 21 w 24"/>
                    <a:gd name="T23" fmla="*/ 8 h 28"/>
                    <a:gd name="T24" fmla="*/ 14 w 24"/>
                    <a:gd name="T25" fmla="*/ 10 h 28"/>
                    <a:gd name="T26" fmla="*/ 13 w 24"/>
                    <a:gd name="T27" fmla="*/ 14 h 28"/>
                    <a:gd name="T28" fmla="*/ 9 w 24"/>
                    <a:gd name="T29" fmla="*/ 11 h 28"/>
                    <a:gd name="T30" fmla="*/ 10 w 24"/>
                    <a:gd name="T31" fmla="*/ 15 h 28"/>
                    <a:gd name="T32" fmla="*/ 7 w 24"/>
                    <a:gd name="T33" fmla="*/ 6 h 28"/>
                    <a:gd name="T34" fmla="*/ 20 w 24"/>
                    <a:gd name="T35" fmla="*/ 10 h 28"/>
                    <a:gd name="T36" fmla="*/ 18 w 24"/>
                    <a:gd name="T37" fmla="*/ 16 h 28"/>
                    <a:gd name="T38" fmla="*/ 14 w 24"/>
                    <a:gd name="T39" fmla="*/ 16 h 28"/>
                    <a:gd name="T40" fmla="*/ 11 w 24"/>
                    <a:gd name="T41" fmla="*/ 18 h 28"/>
                    <a:gd name="T42" fmla="*/ 7 w 24"/>
                    <a:gd name="T43" fmla="*/ 19 h 28"/>
                    <a:gd name="T44" fmla="*/ 17 w 24"/>
                    <a:gd name="T45" fmla="*/ 4 h 28"/>
                    <a:gd name="T46" fmla="*/ 11 w 24"/>
                    <a:gd name="T47" fmla="*/ 14 h 28"/>
                    <a:gd name="T48" fmla="*/ 9 w 24"/>
                    <a:gd name="T49" fmla="*/ 18 h 28"/>
                    <a:gd name="T50" fmla="*/ 10 w 24"/>
                    <a:gd name="T51" fmla="*/ 11 h 28"/>
                    <a:gd name="T52" fmla="*/ 10 w 24"/>
                    <a:gd name="T53" fmla="*/ 6 h 28"/>
                    <a:gd name="T54" fmla="*/ 13 w 24"/>
                    <a:gd name="T55" fmla="*/ 8 h 28"/>
                    <a:gd name="T56" fmla="*/ 12 w 24"/>
                    <a:gd name="T57" fmla="*/ 11 h 28"/>
                    <a:gd name="T58" fmla="*/ 17 w 24"/>
                    <a:gd name="T59" fmla="*/ 4 h 28"/>
                    <a:gd name="T60" fmla="*/ 8 w 24"/>
                    <a:gd name="T61" fmla="*/ 21 h 28"/>
                    <a:gd name="T62" fmla="*/ 11 w 24"/>
                    <a:gd name="T63" fmla="*/ 18 h 28"/>
                    <a:gd name="T64" fmla="*/ 13 w 24"/>
                    <a:gd name="T65" fmla="*/ 25 h 28"/>
                    <a:gd name="T66" fmla="*/ 15 w 24"/>
                    <a:gd name="T67" fmla="*/ 23 h 28"/>
                    <a:gd name="T68" fmla="*/ 15 w 24"/>
                    <a:gd name="T69" fmla="*/ 14 h 28"/>
                    <a:gd name="T70" fmla="*/ 7 w 24"/>
                    <a:gd name="T71" fmla="*/ 6 h 28"/>
                    <a:gd name="T72" fmla="*/ 10 w 24"/>
                    <a:gd name="T73" fmla="*/ 15 h 28"/>
                    <a:gd name="T74" fmla="*/ 9 w 24"/>
                    <a:gd name="T75" fmla="*/ 12 h 28"/>
                    <a:gd name="T76" fmla="*/ 13 w 24"/>
                    <a:gd name="T77" fmla="*/ 15 h 28"/>
                    <a:gd name="T78" fmla="*/ 14 w 24"/>
                    <a:gd name="T79" fmla="*/ 10 h 28"/>
                    <a:gd name="T80" fmla="*/ 22 w 24"/>
                    <a:gd name="T81" fmla="*/ 8 h 28"/>
                    <a:gd name="T82" fmla="*/ 22 w 24"/>
                    <a:gd name="T83" fmla="*/ 14 h 28"/>
                    <a:gd name="T84" fmla="*/ 20 w 24"/>
                    <a:gd name="T85" fmla="*/ 16 h 28"/>
                    <a:gd name="T86" fmla="*/ 18 w 24"/>
                    <a:gd name="T87" fmla="*/ 16 h 28"/>
                    <a:gd name="T88" fmla="*/ 18 w 24"/>
                    <a:gd name="T89" fmla="*/ 18 h 28"/>
                    <a:gd name="T90" fmla="*/ 15 w 24"/>
                    <a:gd name="T91" fmla="*/ 27 h 28"/>
                    <a:gd name="T92" fmla="*/ 15 w 24"/>
                    <a:gd name="T93" fmla="*/ 25 h 28"/>
                    <a:gd name="T94" fmla="*/ 12 w 24"/>
                    <a:gd name="T95" fmla="*/ 22 h 28"/>
                    <a:gd name="T96" fmla="*/ 9 w 24"/>
                    <a:gd name="T97" fmla="*/ 19 h 28"/>
                    <a:gd name="T98" fmla="*/ 6 w 24"/>
                    <a:gd name="T99" fmla="*/ 14 h 28"/>
                    <a:gd name="T100" fmla="*/ 6 w 24"/>
                    <a:gd name="T101" fmla="*/ 6 h 28"/>
                    <a:gd name="T102" fmla="*/ 0 w 24"/>
                    <a:gd name="T10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 h="28">
                      <a:moveTo>
                        <a:pt x="2" y="4"/>
                      </a:moveTo>
                      <a:cubicBezTo>
                        <a:pt x="2" y="4"/>
                        <a:pt x="2" y="4"/>
                        <a:pt x="2" y="4"/>
                      </a:cubicBezTo>
                      <a:cubicBezTo>
                        <a:pt x="1" y="4"/>
                        <a:pt x="1" y="4"/>
                        <a:pt x="1" y="5"/>
                      </a:cubicBezTo>
                      <a:cubicBezTo>
                        <a:pt x="1" y="5"/>
                        <a:pt x="1" y="6"/>
                        <a:pt x="2" y="6"/>
                      </a:cubicBezTo>
                      <a:cubicBezTo>
                        <a:pt x="2" y="7"/>
                        <a:pt x="3" y="7"/>
                        <a:pt x="3" y="7"/>
                      </a:cubicBezTo>
                      <a:cubicBezTo>
                        <a:pt x="4" y="6"/>
                        <a:pt x="5" y="5"/>
                        <a:pt x="6" y="4"/>
                      </a:cubicBezTo>
                      <a:cubicBezTo>
                        <a:pt x="5" y="4"/>
                        <a:pt x="5" y="4"/>
                        <a:pt x="4" y="3"/>
                      </a:cubicBezTo>
                      <a:cubicBezTo>
                        <a:pt x="5" y="4"/>
                        <a:pt x="5" y="5"/>
                        <a:pt x="5" y="6"/>
                      </a:cubicBezTo>
                      <a:cubicBezTo>
                        <a:pt x="5" y="7"/>
                        <a:pt x="6" y="7"/>
                        <a:pt x="6" y="6"/>
                      </a:cubicBezTo>
                      <a:cubicBezTo>
                        <a:pt x="7" y="5"/>
                        <a:pt x="7" y="4"/>
                        <a:pt x="7" y="3"/>
                      </a:cubicBezTo>
                      <a:cubicBezTo>
                        <a:pt x="7" y="3"/>
                        <a:pt x="7" y="3"/>
                        <a:pt x="6" y="3"/>
                      </a:cubicBezTo>
                      <a:cubicBezTo>
                        <a:pt x="6" y="7"/>
                        <a:pt x="5" y="10"/>
                        <a:pt x="5" y="13"/>
                      </a:cubicBezTo>
                      <a:cubicBezTo>
                        <a:pt x="4" y="14"/>
                        <a:pt x="6" y="15"/>
                        <a:pt x="6" y="14"/>
                      </a:cubicBezTo>
                      <a:cubicBezTo>
                        <a:pt x="7" y="10"/>
                        <a:pt x="8" y="7"/>
                        <a:pt x="9" y="3"/>
                      </a:cubicBezTo>
                      <a:cubicBezTo>
                        <a:pt x="9" y="3"/>
                        <a:pt x="8" y="3"/>
                        <a:pt x="8" y="3"/>
                      </a:cubicBezTo>
                      <a:cubicBezTo>
                        <a:pt x="9" y="8"/>
                        <a:pt x="7" y="14"/>
                        <a:pt x="8" y="19"/>
                      </a:cubicBezTo>
                      <a:cubicBezTo>
                        <a:pt x="8" y="20"/>
                        <a:pt x="9" y="20"/>
                        <a:pt x="9" y="19"/>
                      </a:cubicBezTo>
                      <a:cubicBezTo>
                        <a:pt x="11" y="15"/>
                        <a:pt x="11" y="10"/>
                        <a:pt x="12" y="5"/>
                      </a:cubicBezTo>
                      <a:cubicBezTo>
                        <a:pt x="11" y="5"/>
                        <a:pt x="11" y="5"/>
                        <a:pt x="11" y="5"/>
                      </a:cubicBezTo>
                      <a:cubicBezTo>
                        <a:pt x="11" y="11"/>
                        <a:pt x="11" y="16"/>
                        <a:pt x="11" y="22"/>
                      </a:cubicBezTo>
                      <a:cubicBezTo>
                        <a:pt x="11" y="23"/>
                        <a:pt x="12" y="23"/>
                        <a:pt x="12" y="22"/>
                      </a:cubicBezTo>
                      <a:cubicBezTo>
                        <a:pt x="13" y="15"/>
                        <a:pt x="15" y="8"/>
                        <a:pt x="16" y="2"/>
                      </a:cubicBezTo>
                      <a:cubicBezTo>
                        <a:pt x="16" y="1"/>
                        <a:pt x="16" y="1"/>
                        <a:pt x="15" y="1"/>
                      </a:cubicBezTo>
                      <a:cubicBezTo>
                        <a:pt x="15" y="9"/>
                        <a:pt x="14" y="17"/>
                        <a:pt x="13" y="25"/>
                      </a:cubicBezTo>
                      <a:cubicBezTo>
                        <a:pt x="14" y="25"/>
                        <a:pt x="14" y="25"/>
                        <a:pt x="15" y="25"/>
                      </a:cubicBezTo>
                      <a:cubicBezTo>
                        <a:pt x="15" y="18"/>
                        <a:pt x="16" y="11"/>
                        <a:pt x="17" y="3"/>
                      </a:cubicBezTo>
                      <a:cubicBezTo>
                        <a:pt x="17" y="3"/>
                        <a:pt x="16" y="3"/>
                        <a:pt x="16" y="3"/>
                      </a:cubicBezTo>
                      <a:cubicBezTo>
                        <a:pt x="16" y="11"/>
                        <a:pt x="14" y="19"/>
                        <a:pt x="14" y="27"/>
                      </a:cubicBezTo>
                      <a:cubicBezTo>
                        <a:pt x="14" y="28"/>
                        <a:pt x="15" y="28"/>
                        <a:pt x="15" y="27"/>
                      </a:cubicBezTo>
                      <a:cubicBezTo>
                        <a:pt x="16" y="19"/>
                        <a:pt x="18" y="12"/>
                        <a:pt x="20" y="5"/>
                      </a:cubicBezTo>
                      <a:cubicBezTo>
                        <a:pt x="19" y="5"/>
                        <a:pt x="19" y="5"/>
                        <a:pt x="18" y="5"/>
                      </a:cubicBezTo>
                      <a:cubicBezTo>
                        <a:pt x="18" y="9"/>
                        <a:pt x="17" y="13"/>
                        <a:pt x="16" y="17"/>
                      </a:cubicBezTo>
                      <a:cubicBezTo>
                        <a:pt x="17" y="17"/>
                        <a:pt x="17" y="17"/>
                        <a:pt x="18" y="17"/>
                      </a:cubicBezTo>
                      <a:cubicBezTo>
                        <a:pt x="18" y="12"/>
                        <a:pt x="19" y="7"/>
                        <a:pt x="20" y="3"/>
                      </a:cubicBezTo>
                      <a:cubicBezTo>
                        <a:pt x="19" y="3"/>
                        <a:pt x="19" y="2"/>
                        <a:pt x="18" y="2"/>
                      </a:cubicBezTo>
                      <a:cubicBezTo>
                        <a:pt x="19" y="7"/>
                        <a:pt x="18" y="11"/>
                        <a:pt x="17" y="16"/>
                      </a:cubicBezTo>
                      <a:cubicBezTo>
                        <a:pt x="18" y="16"/>
                        <a:pt x="18" y="16"/>
                        <a:pt x="18" y="16"/>
                      </a:cubicBezTo>
                      <a:cubicBezTo>
                        <a:pt x="18" y="12"/>
                        <a:pt x="19" y="9"/>
                        <a:pt x="20" y="5"/>
                      </a:cubicBezTo>
                      <a:cubicBezTo>
                        <a:pt x="20" y="5"/>
                        <a:pt x="19" y="5"/>
                        <a:pt x="19" y="5"/>
                      </a:cubicBezTo>
                      <a:cubicBezTo>
                        <a:pt x="19" y="9"/>
                        <a:pt x="19" y="12"/>
                        <a:pt x="18" y="16"/>
                      </a:cubicBezTo>
                      <a:cubicBezTo>
                        <a:pt x="19" y="16"/>
                        <a:pt x="19" y="16"/>
                        <a:pt x="20" y="16"/>
                      </a:cubicBezTo>
                      <a:cubicBezTo>
                        <a:pt x="20" y="11"/>
                        <a:pt x="21" y="7"/>
                        <a:pt x="22" y="3"/>
                      </a:cubicBezTo>
                      <a:cubicBezTo>
                        <a:pt x="22" y="3"/>
                        <a:pt x="21" y="3"/>
                        <a:pt x="21" y="3"/>
                      </a:cubicBezTo>
                      <a:cubicBezTo>
                        <a:pt x="21" y="6"/>
                        <a:pt x="20" y="10"/>
                        <a:pt x="20" y="14"/>
                      </a:cubicBezTo>
                      <a:cubicBezTo>
                        <a:pt x="21" y="14"/>
                        <a:pt x="21" y="14"/>
                        <a:pt x="22" y="14"/>
                      </a:cubicBezTo>
                      <a:cubicBezTo>
                        <a:pt x="22" y="9"/>
                        <a:pt x="23" y="5"/>
                        <a:pt x="24" y="1"/>
                      </a:cubicBezTo>
                      <a:cubicBezTo>
                        <a:pt x="24" y="1"/>
                        <a:pt x="23" y="1"/>
                        <a:pt x="23" y="1"/>
                      </a:cubicBezTo>
                      <a:cubicBezTo>
                        <a:pt x="22" y="3"/>
                        <a:pt x="22" y="6"/>
                        <a:pt x="21" y="8"/>
                      </a:cubicBezTo>
                      <a:cubicBezTo>
                        <a:pt x="21" y="8"/>
                        <a:pt x="22" y="8"/>
                        <a:pt x="22" y="8"/>
                      </a:cubicBezTo>
                      <a:cubicBezTo>
                        <a:pt x="21" y="6"/>
                        <a:pt x="20" y="5"/>
                        <a:pt x="19" y="3"/>
                      </a:cubicBezTo>
                      <a:cubicBezTo>
                        <a:pt x="19" y="3"/>
                        <a:pt x="18" y="3"/>
                        <a:pt x="18" y="3"/>
                      </a:cubicBezTo>
                      <a:cubicBezTo>
                        <a:pt x="16" y="5"/>
                        <a:pt x="15" y="7"/>
                        <a:pt x="14" y="10"/>
                      </a:cubicBezTo>
                      <a:cubicBezTo>
                        <a:pt x="15" y="10"/>
                        <a:pt x="15" y="10"/>
                        <a:pt x="16" y="10"/>
                      </a:cubicBezTo>
                      <a:cubicBezTo>
                        <a:pt x="16" y="8"/>
                        <a:pt x="16" y="6"/>
                        <a:pt x="17" y="3"/>
                      </a:cubicBezTo>
                      <a:cubicBezTo>
                        <a:pt x="17" y="2"/>
                        <a:pt x="15" y="2"/>
                        <a:pt x="15" y="3"/>
                      </a:cubicBezTo>
                      <a:cubicBezTo>
                        <a:pt x="14" y="7"/>
                        <a:pt x="14" y="11"/>
                        <a:pt x="13" y="14"/>
                      </a:cubicBezTo>
                      <a:cubicBezTo>
                        <a:pt x="14" y="14"/>
                        <a:pt x="14" y="15"/>
                        <a:pt x="15" y="15"/>
                      </a:cubicBezTo>
                      <a:cubicBezTo>
                        <a:pt x="15" y="10"/>
                        <a:pt x="15" y="6"/>
                        <a:pt x="14" y="2"/>
                      </a:cubicBezTo>
                      <a:cubicBezTo>
                        <a:pt x="14" y="1"/>
                        <a:pt x="13" y="1"/>
                        <a:pt x="13" y="2"/>
                      </a:cubicBezTo>
                      <a:cubicBezTo>
                        <a:pt x="11" y="5"/>
                        <a:pt x="10" y="8"/>
                        <a:pt x="9" y="11"/>
                      </a:cubicBezTo>
                      <a:cubicBezTo>
                        <a:pt x="10" y="11"/>
                        <a:pt x="10" y="12"/>
                        <a:pt x="11" y="12"/>
                      </a:cubicBezTo>
                      <a:cubicBezTo>
                        <a:pt x="10" y="8"/>
                        <a:pt x="11" y="5"/>
                        <a:pt x="11" y="1"/>
                      </a:cubicBezTo>
                      <a:cubicBezTo>
                        <a:pt x="11" y="1"/>
                        <a:pt x="10" y="1"/>
                        <a:pt x="10" y="1"/>
                      </a:cubicBezTo>
                      <a:cubicBezTo>
                        <a:pt x="11" y="6"/>
                        <a:pt x="10" y="10"/>
                        <a:pt x="10" y="15"/>
                      </a:cubicBezTo>
                      <a:cubicBezTo>
                        <a:pt x="10" y="16"/>
                        <a:pt x="11" y="16"/>
                        <a:pt x="11" y="15"/>
                      </a:cubicBezTo>
                      <a:cubicBezTo>
                        <a:pt x="12" y="11"/>
                        <a:pt x="12" y="7"/>
                        <a:pt x="11" y="3"/>
                      </a:cubicBezTo>
                      <a:cubicBezTo>
                        <a:pt x="11" y="3"/>
                        <a:pt x="10" y="3"/>
                        <a:pt x="10" y="3"/>
                      </a:cubicBezTo>
                      <a:cubicBezTo>
                        <a:pt x="9" y="4"/>
                        <a:pt x="8" y="5"/>
                        <a:pt x="7" y="6"/>
                      </a:cubicBezTo>
                      <a:cubicBezTo>
                        <a:pt x="8" y="7"/>
                        <a:pt x="8" y="7"/>
                        <a:pt x="9" y="7"/>
                      </a:cubicBezTo>
                      <a:cubicBezTo>
                        <a:pt x="12" y="1"/>
                        <a:pt x="14" y="12"/>
                        <a:pt x="14" y="14"/>
                      </a:cubicBezTo>
                      <a:cubicBezTo>
                        <a:pt x="15" y="15"/>
                        <a:pt x="15" y="15"/>
                        <a:pt x="16" y="15"/>
                      </a:cubicBezTo>
                      <a:cubicBezTo>
                        <a:pt x="17" y="13"/>
                        <a:pt x="18" y="11"/>
                        <a:pt x="20" y="10"/>
                      </a:cubicBezTo>
                      <a:cubicBezTo>
                        <a:pt x="20" y="10"/>
                        <a:pt x="19" y="9"/>
                        <a:pt x="19" y="9"/>
                      </a:cubicBezTo>
                      <a:cubicBezTo>
                        <a:pt x="19" y="14"/>
                        <a:pt x="18" y="18"/>
                        <a:pt x="15" y="23"/>
                      </a:cubicBezTo>
                      <a:cubicBezTo>
                        <a:pt x="16" y="23"/>
                        <a:pt x="16" y="23"/>
                        <a:pt x="17" y="23"/>
                      </a:cubicBezTo>
                      <a:cubicBezTo>
                        <a:pt x="17" y="20"/>
                        <a:pt x="17" y="18"/>
                        <a:pt x="18" y="16"/>
                      </a:cubicBezTo>
                      <a:cubicBezTo>
                        <a:pt x="18" y="16"/>
                        <a:pt x="17" y="16"/>
                        <a:pt x="17" y="16"/>
                      </a:cubicBezTo>
                      <a:cubicBezTo>
                        <a:pt x="16" y="19"/>
                        <a:pt x="14" y="22"/>
                        <a:pt x="13" y="25"/>
                      </a:cubicBezTo>
                      <a:cubicBezTo>
                        <a:pt x="14" y="25"/>
                        <a:pt x="14" y="25"/>
                        <a:pt x="15" y="25"/>
                      </a:cubicBezTo>
                      <a:cubicBezTo>
                        <a:pt x="15" y="22"/>
                        <a:pt x="15" y="19"/>
                        <a:pt x="14" y="16"/>
                      </a:cubicBezTo>
                      <a:cubicBezTo>
                        <a:pt x="13" y="14"/>
                        <a:pt x="10" y="14"/>
                        <a:pt x="9" y="11"/>
                      </a:cubicBezTo>
                      <a:cubicBezTo>
                        <a:pt x="9" y="11"/>
                        <a:pt x="7" y="11"/>
                        <a:pt x="8" y="12"/>
                      </a:cubicBezTo>
                      <a:cubicBezTo>
                        <a:pt x="9" y="14"/>
                        <a:pt x="9" y="16"/>
                        <a:pt x="10" y="18"/>
                      </a:cubicBezTo>
                      <a:cubicBezTo>
                        <a:pt x="10" y="19"/>
                        <a:pt x="12" y="19"/>
                        <a:pt x="11" y="18"/>
                      </a:cubicBezTo>
                      <a:cubicBezTo>
                        <a:pt x="11" y="15"/>
                        <a:pt x="10" y="12"/>
                        <a:pt x="10" y="9"/>
                      </a:cubicBezTo>
                      <a:cubicBezTo>
                        <a:pt x="10" y="8"/>
                        <a:pt x="9" y="8"/>
                        <a:pt x="9" y="9"/>
                      </a:cubicBezTo>
                      <a:cubicBezTo>
                        <a:pt x="9" y="11"/>
                        <a:pt x="9" y="13"/>
                        <a:pt x="9" y="15"/>
                      </a:cubicBezTo>
                      <a:cubicBezTo>
                        <a:pt x="9" y="15"/>
                        <a:pt x="8" y="20"/>
                        <a:pt x="7" y="19"/>
                      </a:cubicBezTo>
                      <a:cubicBezTo>
                        <a:pt x="6" y="18"/>
                        <a:pt x="6" y="16"/>
                        <a:pt x="6" y="15"/>
                      </a:cubicBezTo>
                      <a:cubicBezTo>
                        <a:pt x="5" y="11"/>
                        <a:pt x="6" y="11"/>
                        <a:pt x="9" y="9"/>
                      </a:cubicBezTo>
                      <a:cubicBezTo>
                        <a:pt x="11" y="7"/>
                        <a:pt x="2" y="12"/>
                        <a:pt x="12" y="5"/>
                      </a:cubicBezTo>
                      <a:cubicBezTo>
                        <a:pt x="13" y="4"/>
                        <a:pt x="15" y="4"/>
                        <a:pt x="17" y="4"/>
                      </a:cubicBezTo>
                      <a:cubicBezTo>
                        <a:pt x="18" y="4"/>
                        <a:pt x="18" y="2"/>
                        <a:pt x="17" y="2"/>
                      </a:cubicBezTo>
                      <a:cubicBezTo>
                        <a:pt x="16" y="2"/>
                        <a:pt x="15" y="2"/>
                        <a:pt x="15" y="2"/>
                      </a:cubicBezTo>
                      <a:cubicBezTo>
                        <a:pt x="14" y="2"/>
                        <a:pt x="14" y="3"/>
                        <a:pt x="14" y="3"/>
                      </a:cubicBezTo>
                      <a:cubicBezTo>
                        <a:pt x="14" y="7"/>
                        <a:pt x="12" y="10"/>
                        <a:pt x="11" y="14"/>
                      </a:cubicBezTo>
                      <a:cubicBezTo>
                        <a:pt x="11" y="14"/>
                        <a:pt x="11" y="14"/>
                        <a:pt x="12" y="14"/>
                      </a:cubicBezTo>
                      <a:cubicBezTo>
                        <a:pt x="12" y="13"/>
                        <a:pt x="12" y="12"/>
                        <a:pt x="12" y="11"/>
                      </a:cubicBezTo>
                      <a:cubicBezTo>
                        <a:pt x="11" y="11"/>
                        <a:pt x="10" y="11"/>
                        <a:pt x="10" y="11"/>
                      </a:cubicBezTo>
                      <a:cubicBezTo>
                        <a:pt x="10" y="14"/>
                        <a:pt x="10" y="16"/>
                        <a:pt x="9" y="18"/>
                      </a:cubicBezTo>
                      <a:cubicBezTo>
                        <a:pt x="9" y="19"/>
                        <a:pt x="11" y="19"/>
                        <a:pt x="11" y="18"/>
                      </a:cubicBezTo>
                      <a:cubicBezTo>
                        <a:pt x="12" y="15"/>
                        <a:pt x="12" y="11"/>
                        <a:pt x="13" y="8"/>
                      </a:cubicBezTo>
                      <a:cubicBezTo>
                        <a:pt x="13" y="7"/>
                        <a:pt x="12" y="7"/>
                        <a:pt x="11" y="7"/>
                      </a:cubicBezTo>
                      <a:cubicBezTo>
                        <a:pt x="11" y="9"/>
                        <a:pt x="11" y="10"/>
                        <a:pt x="10" y="11"/>
                      </a:cubicBezTo>
                      <a:cubicBezTo>
                        <a:pt x="9" y="11"/>
                        <a:pt x="8" y="11"/>
                        <a:pt x="8" y="11"/>
                      </a:cubicBezTo>
                      <a:cubicBezTo>
                        <a:pt x="8" y="9"/>
                        <a:pt x="9" y="8"/>
                        <a:pt x="11" y="8"/>
                      </a:cubicBezTo>
                      <a:cubicBezTo>
                        <a:pt x="12" y="9"/>
                        <a:pt x="13" y="8"/>
                        <a:pt x="13" y="8"/>
                      </a:cubicBezTo>
                      <a:cubicBezTo>
                        <a:pt x="12" y="6"/>
                        <a:pt x="12" y="7"/>
                        <a:pt x="10" y="6"/>
                      </a:cubicBezTo>
                      <a:cubicBezTo>
                        <a:pt x="10" y="6"/>
                        <a:pt x="10" y="6"/>
                        <a:pt x="10" y="6"/>
                      </a:cubicBezTo>
                      <a:cubicBezTo>
                        <a:pt x="7" y="8"/>
                        <a:pt x="6" y="10"/>
                        <a:pt x="5" y="13"/>
                      </a:cubicBezTo>
                      <a:cubicBezTo>
                        <a:pt x="5" y="13"/>
                        <a:pt x="5" y="14"/>
                        <a:pt x="5" y="14"/>
                      </a:cubicBezTo>
                      <a:cubicBezTo>
                        <a:pt x="10" y="15"/>
                        <a:pt x="12" y="12"/>
                        <a:pt x="13" y="8"/>
                      </a:cubicBezTo>
                      <a:cubicBezTo>
                        <a:pt x="12" y="8"/>
                        <a:pt x="12" y="8"/>
                        <a:pt x="11" y="8"/>
                      </a:cubicBezTo>
                      <a:cubicBezTo>
                        <a:pt x="11" y="11"/>
                        <a:pt x="11" y="14"/>
                        <a:pt x="9" y="18"/>
                      </a:cubicBezTo>
                      <a:cubicBezTo>
                        <a:pt x="10" y="18"/>
                        <a:pt x="10" y="18"/>
                        <a:pt x="11" y="18"/>
                      </a:cubicBezTo>
                      <a:cubicBezTo>
                        <a:pt x="11" y="16"/>
                        <a:pt x="11" y="14"/>
                        <a:pt x="12" y="11"/>
                      </a:cubicBezTo>
                      <a:cubicBezTo>
                        <a:pt x="11" y="11"/>
                        <a:pt x="11" y="11"/>
                        <a:pt x="10" y="11"/>
                      </a:cubicBezTo>
                      <a:cubicBezTo>
                        <a:pt x="10" y="13"/>
                        <a:pt x="10" y="13"/>
                        <a:pt x="11" y="14"/>
                      </a:cubicBezTo>
                      <a:cubicBezTo>
                        <a:pt x="11" y="15"/>
                        <a:pt x="12" y="15"/>
                        <a:pt x="12" y="14"/>
                      </a:cubicBezTo>
                      <a:cubicBezTo>
                        <a:pt x="13" y="12"/>
                        <a:pt x="14" y="4"/>
                        <a:pt x="17" y="4"/>
                      </a:cubicBezTo>
                      <a:cubicBezTo>
                        <a:pt x="17" y="3"/>
                        <a:pt x="17" y="3"/>
                        <a:pt x="17" y="2"/>
                      </a:cubicBezTo>
                      <a:cubicBezTo>
                        <a:pt x="11" y="3"/>
                        <a:pt x="9" y="6"/>
                        <a:pt x="5" y="9"/>
                      </a:cubicBezTo>
                      <a:cubicBezTo>
                        <a:pt x="2" y="12"/>
                        <a:pt x="5" y="19"/>
                        <a:pt x="7" y="21"/>
                      </a:cubicBezTo>
                      <a:cubicBezTo>
                        <a:pt x="8" y="22"/>
                        <a:pt x="8" y="21"/>
                        <a:pt x="8" y="21"/>
                      </a:cubicBezTo>
                      <a:cubicBezTo>
                        <a:pt x="12" y="18"/>
                        <a:pt x="10" y="13"/>
                        <a:pt x="10" y="9"/>
                      </a:cubicBezTo>
                      <a:cubicBezTo>
                        <a:pt x="10" y="9"/>
                        <a:pt x="9" y="9"/>
                        <a:pt x="9" y="9"/>
                      </a:cubicBezTo>
                      <a:cubicBezTo>
                        <a:pt x="9" y="12"/>
                        <a:pt x="10" y="15"/>
                        <a:pt x="10" y="18"/>
                      </a:cubicBezTo>
                      <a:cubicBezTo>
                        <a:pt x="10" y="18"/>
                        <a:pt x="11" y="18"/>
                        <a:pt x="11" y="18"/>
                      </a:cubicBezTo>
                      <a:cubicBezTo>
                        <a:pt x="11" y="16"/>
                        <a:pt x="10" y="14"/>
                        <a:pt x="9" y="12"/>
                      </a:cubicBezTo>
                      <a:cubicBezTo>
                        <a:pt x="9" y="12"/>
                        <a:pt x="8" y="12"/>
                        <a:pt x="8" y="12"/>
                      </a:cubicBezTo>
                      <a:cubicBezTo>
                        <a:pt x="9" y="14"/>
                        <a:pt x="9" y="15"/>
                        <a:pt x="11" y="15"/>
                      </a:cubicBezTo>
                      <a:cubicBezTo>
                        <a:pt x="14" y="17"/>
                        <a:pt x="13" y="22"/>
                        <a:pt x="13" y="25"/>
                      </a:cubicBezTo>
                      <a:cubicBezTo>
                        <a:pt x="13" y="26"/>
                        <a:pt x="15" y="26"/>
                        <a:pt x="15" y="25"/>
                      </a:cubicBezTo>
                      <a:cubicBezTo>
                        <a:pt x="16" y="22"/>
                        <a:pt x="17" y="19"/>
                        <a:pt x="18" y="16"/>
                      </a:cubicBezTo>
                      <a:cubicBezTo>
                        <a:pt x="19" y="15"/>
                        <a:pt x="17" y="15"/>
                        <a:pt x="17" y="16"/>
                      </a:cubicBezTo>
                      <a:cubicBezTo>
                        <a:pt x="16" y="18"/>
                        <a:pt x="15" y="20"/>
                        <a:pt x="15" y="23"/>
                      </a:cubicBezTo>
                      <a:cubicBezTo>
                        <a:pt x="15" y="24"/>
                        <a:pt x="16" y="24"/>
                        <a:pt x="17" y="23"/>
                      </a:cubicBezTo>
                      <a:cubicBezTo>
                        <a:pt x="19" y="19"/>
                        <a:pt x="21" y="14"/>
                        <a:pt x="20" y="9"/>
                      </a:cubicBezTo>
                      <a:cubicBezTo>
                        <a:pt x="20" y="9"/>
                        <a:pt x="20" y="8"/>
                        <a:pt x="19" y="9"/>
                      </a:cubicBezTo>
                      <a:cubicBezTo>
                        <a:pt x="17" y="10"/>
                        <a:pt x="16" y="12"/>
                        <a:pt x="15" y="14"/>
                      </a:cubicBezTo>
                      <a:cubicBezTo>
                        <a:pt x="15" y="14"/>
                        <a:pt x="15" y="14"/>
                        <a:pt x="16" y="14"/>
                      </a:cubicBezTo>
                      <a:cubicBezTo>
                        <a:pt x="15" y="10"/>
                        <a:pt x="15" y="6"/>
                        <a:pt x="11" y="3"/>
                      </a:cubicBezTo>
                      <a:cubicBezTo>
                        <a:pt x="11" y="3"/>
                        <a:pt x="10" y="3"/>
                        <a:pt x="10" y="3"/>
                      </a:cubicBezTo>
                      <a:cubicBezTo>
                        <a:pt x="9" y="4"/>
                        <a:pt x="8" y="5"/>
                        <a:pt x="7" y="6"/>
                      </a:cubicBezTo>
                      <a:cubicBezTo>
                        <a:pt x="7" y="7"/>
                        <a:pt x="8" y="8"/>
                        <a:pt x="9" y="7"/>
                      </a:cubicBezTo>
                      <a:cubicBezTo>
                        <a:pt x="9" y="6"/>
                        <a:pt x="10" y="5"/>
                        <a:pt x="11" y="4"/>
                      </a:cubicBezTo>
                      <a:cubicBezTo>
                        <a:pt x="10" y="4"/>
                        <a:pt x="10" y="4"/>
                        <a:pt x="9" y="4"/>
                      </a:cubicBezTo>
                      <a:cubicBezTo>
                        <a:pt x="10" y="7"/>
                        <a:pt x="10" y="11"/>
                        <a:pt x="10" y="15"/>
                      </a:cubicBezTo>
                      <a:cubicBezTo>
                        <a:pt x="11" y="15"/>
                        <a:pt x="11" y="15"/>
                        <a:pt x="11" y="15"/>
                      </a:cubicBezTo>
                      <a:cubicBezTo>
                        <a:pt x="12" y="10"/>
                        <a:pt x="12" y="5"/>
                        <a:pt x="11" y="1"/>
                      </a:cubicBezTo>
                      <a:cubicBezTo>
                        <a:pt x="11" y="0"/>
                        <a:pt x="10" y="0"/>
                        <a:pt x="10" y="1"/>
                      </a:cubicBezTo>
                      <a:cubicBezTo>
                        <a:pt x="9" y="4"/>
                        <a:pt x="9" y="8"/>
                        <a:pt x="9" y="12"/>
                      </a:cubicBezTo>
                      <a:cubicBezTo>
                        <a:pt x="9" y="12"/>
                        <a:pt x="10" y="13"/>
                        <a:pt x="11" y="12"/>
                      </a:cubicBezTo>
                      <a:cubicBezTo>
                        <a:pt x="11" y="8"/>
                        <a:pt x="12" y="5"/>
                        <a:pt x="14" y="2"/>
                      </a:cubicBezTo>
                      <a:cubicBezTo>
                        <a:pt x="14" y="2"/>
                        <a:pt x="13" y="2"/>
                        <a:pt x="13" y="2"/>
                      </a:cubicBezTo>
                      <a:cubicBezTo>
                        <a:pt x="14" y="6"/>
                        <a:pt x="13" y="10"/>
                        <a:pt x="13" y="15"/>
                      </a:cubicBezTo>
                      <a:cubicBezTo>
                        <a:pt x="13" y="15"/>
                        <a:pt x="14" y="16"/>
                        <a:pt x="15" y="15"/>
                      </a:cubicBezTo>
                      <a:cubicBezTo>
                        <a:pt x="15" y="11"/>
                        <a:pt x="15" y="7"/>
                        <a:pt x="16" y="3"/>
                      </a:cubicBezTo>
                      <a:cubicBezTo>
                        <a:pt x="16" y="3"/>
                        <a:pt x="16" y="3"/>
                        <a:pt x="15" y="3"/>
                      </a:cubicBezTo>
                      <a:cubicBezTo>
                        <a:pt x="15" y="6"/>
                        <a:pt x="15" y="8"/>
                        <a:pt x="14" y="10"/>
                      </a:cubicBezTo>
                      <a:cubicBezTo>
                        <a:pt x="14" y="11"/>
                        <a:pt x="16" y="11"/>
                        <a:pt x="16" y="10"/>
                      </a:cubicBezTo>
                      <a:cubicBezTo>
                        <a:pt x="16" y="10"/>
                        <a:pt x="18" y="4"/>
                        <a:pt x="19" y="5"/>
                      </a:cubicBezTo>
                      <a:cubicBezTo>
                        <a:pt x="19" y="6"/>
                        <a:pt x="20" y="7"/>
                        <a:pt x="21" y="8"/>
                      </a:cubicBezTo>
                      <a:cubicBezTo>
                        <a:pt x="21" y="9"/>
                        <a:pt x="22" y="9"/>
                        <a:pt x="22" y="8"/>
                      </a:cubicBezTo>
                      <a:cubicBezTo>
                        <a:pt x="23" y="6"/>
                        <a:pt x="24" y="4"/>
                        <a:pt x="24" y="1"/>
                      </a:cubicBezTo>
                      <a:cubicBezTo>
                        <a:pt x="24" y="0"/>
                        <a:pt x="23" y="0"/>
                        <a:pt x="23" y="1"/>
                      </a:cubicBezTo>
                      <a:cubicBezTo>
                        <a:pt x="21" y="5"/>
                        <a:pt x="20" y="9"/>
                        <a:pt x="20" y="14"/>
                      </a:cubicBezTo>
                      <a:cubicBezTo>
                        <a:pt x="20" y="15"/>
                        <a:pt x="22" y="15"/>
                        <a:pt x="22" y="14"/>
                      </a:cubicBezTo>
                      <a:cubicBezTo>
                        <a:pt x="22" y="10"/>
                        <a:pt x="22" y="6"/>
                        <a:pt x="22" y="3"/>
                      </a:cubicBezTo>
                      <a:cubicBezTo>
                        <a:pt x="22" y="2"/>
                        <a:pt x="21" y="2"/>
                        <a:pt x="21" y="3"/>
                      </a:cubicBezTo>
                      <a:cubicBezTo>
                        <a:pt x="20" y="7"/>
                        <a:pt x="19" y="11"/>
                        <a:pt x="18" y="16"/>
                      </a:cubicBezTo>
                      <a:cubicBezTo>
                        <a:pt x="18" y="16"/>
                        <a:pt x="20" y="16"/>
                        <a:pt x="20" y="16"/>
                      </a:cubicBezTo>
                      <a:cubicBezTo>
                        <a:pt x="20" y="12"/>
                        <a:pt x="21" y="9"/>
                        <a:pt x="20" y="5"/>
                      </a:cubicBezTo>
                      <a:cubicBezTo>
                        <a:pt x="20" y="4"/>
                        <a:pt x="19" y="4"/>
                        <a:pt x="19" y="5"/>
                      </a:cubicBezTo>
                      <a:cubicBezTo>
                        <a:pt x="18" y="8"/>
                        <a:pt x="17" y="12"/>
                        <a:pt x="17" y="16"/>
                      </a:cubicBezTo>
                      <a:cubicBezTo>
                        <a:pt x="17" y="17"/>
                        <a:pt x="18" y="17"/>
                        <a:pt x="18" y="16"/>
                      </a:cubicBezTo>
                      <a:cubicBezTo>
                        <a:pt x="20" y="12"/>
                        <a:pt x="20" y="7"/>
                        <a:pt x="20" y="2"/>
                      </a:cubicBezTo>
                      <a:cubicBezTo>
                        <a:pt x="20" y="2"/>
                        <a:pt x="18" y="1"/>
                        <a:pt x="18" y="2"/>
                      </a:cubicBezTo>
                      <a:cubicBezTo>
                        <a:pt x="17" y="7"/>
                        <a:pt x="17" y="12"/>
                        <a:pt x="16" y="17"/>
                      </a:cubicBezTo>
                      <a:cubicBezTo>
                        <a:pt x="16" y="18"/>
                        <a:pt x="18" y="18"/>
                        <a:pt x="18" y="18"/>
                      </a:cubicBezTo>
                      <a:cubicBezTo>
                        <a:pt x="19" y="13"/>
                        <a:pt x="19" y="9"/>
                        <a:pt x="20" y="5"/>
                      </a:cubicBezTo>
                      <a:cubicBezTo>
                        <a:pt x="20" y="4"/>
                        <a:pt x="19" y="4"/>
                        <a:pt x="18" y="5"/>
                      </a:cubicBezTo>
                      <a:cubicBezTo>
                        <a:pt x="16" y="12"/>
                        <a:pt x="15" y="19"/>
                        <a:pt x="14" y="27"/>
                      </a:cubicBezTo>
                      <a:cubicBezTo>
                        <a:pt x="14" y="27"/>
                        <a:pt x="15" y="27"/>
                        <a:pt x="15" y="27"/>
                      </a:cubicBezTo>
                      <a:cubicBezTo>
                        <a:pt x="16" y="19"/>
                        <a:pt x="17" y="11"/>
                        <a:pt x="17" y="3"/>
                      </a:cubicBezTo>
                      <a:cubicBezTo>
                        <a:pt x="17" y="2"/>
                        <a:pt x="16" y="2"/>
                        <a:pt x="16" y="3"/>
                      </a:cubicBezTo>
                      <a:cubicBezTo>
                        <a:pt x="14" y="10"/>
                        <a:pt x="14" y="18"/>
                        <a:pt x="13" y="25"/>
                      </a:cubicBezTo>
                      <a:cubicBezTo>
                        <a:pt x="13" y="26"/>
                        <a:pt x="15" y="26"/>
                        <a:pt x="15" y="25"/>
                      </a:cubicBezTo>
                      <a:cubicBezTo>
                        <a:pt x="15" y="17"/>
                        <a:pt x="16" y="9"/>
                        <a:pt x="16" y="1"/>
                      </a:cubicBezTo>
                      <a:cubicBezTo>
                        <a:pt x="17" y="1"/>
                        <a:pt x="15" y="0"/>
                        <a:pt x="15" y="1"/>
                      </a:cubicBezTo>
                      <a:cubicBezTo>
                        <a:pt x="14" y="8"/>
                        <a:pt x="11" y="15"/>
                        <a:pt x="11" y="22"/>
                      </a:cubicBezTo>
                      <a:cubicBezTo>
                        <a:pt x="11" y="22"/>
                        <a:pt x="12" y="22"/>
                        <a:pt x="12" y="22"/>
                      </a:cubicBezTo>
                      <a:cubicBezTo>
                        <a:pt x="12" y="16"/>
                        <a:pt x="12" y="11"/>
                        <a:pt x="12" y="5"/>
                      </a:cubicBezTo>
                      <a:cubicBezTo>
                        <a:pt x="12" y="4"/>
                        <a:pt x="11" y="4"/>
                        <a:pt x="11" y="5"/>
                      </a:cubicBezTo>
                      <a:cubicBezTo>
                        <a:pt x="10" y="9"/>
                        <a:pt x="9" y="14"/>
                        <a:pt x="8" y="19"/>
                      </a:cubicBezTo>
                      <a:cubicBezTo>
                        <a:pt x="8" y="19"/>
                        <a:pt x="9" y="19"/>
                        <a:pt x="9" y="19"/>
                      </a:cubicBezTo>
                      <a:cubicBezTo>
                        <a:pt x="9" y="13"/>
                        <a:pt x="10" y="8"/>
                        <a:pt x="9" y="3"/>
                      </a:cubicBezTo>
                      <a:cubicBezTo>
                        <a:pt x="9" y="2"/>
                        <a:pt x="8" y="2"/>
                        <a:pt x="8" y="3"/>
                      </a:cubicBezTo>
                      <a:cubicBezTo>
                        <a:pt x="6" y="6"/>
                        <a:pt x="5" y="10"/>
                        <a:pt x="5" y="13"/>
                      </a:cubicBezTo>
                      <a:cubicBezTo>
                        <a:pt x="5" y="13"/>
                        <a:pt x="5" y="14"/>
                        <a:pt x="6" y="14"/>
                      </a:cubicBezTo>
                      <a:cubicBezTo>
                        <a:pt x="7" y="10"/>
                        <a:pt x="8" y="7"/>
                        <a:pt x="8" y="3"/>
                      </a:cubicBezTo>
                      <a:cubicBezTo>
                        <a:pt x="8" y="2"/>
                        <a:pt x="6" y="2"/>
                        <a:pt x="6" y="3"/>
                      </a:cubicBezTo>
                      <a:cubicBezTo>
                        <a:pt x="6" y="4"/>
                        <a:pt x="5" y="5"/>
                        <a:pt x="5" y="6"/>
                      </a:cubicBezTo>
                      <a:cubicBezTo>
                        <a:pt x="5" y="6"/>
                        <a:pt x="6" y="6"/>
                        <a:pt x="6" y="6"/>
                      </a:cubicBezTo>
                      <a:cubicBezTo>
                        <a:pt x="6" y="4"/>
                        <a:pt x="6" y="5"/>
                        <a:pt x="6" y="3"/>
                      </a:cubicBezTo>
                      <a:cubicBezTo>
                        <a:pt x="6" y="3"/>
                        <a:pt x="5" y="2"/>
                        <a:pt x="5" y="3"/>
                      </a:cubicBezTo>
                      <a:cubicBezTo>
                        <a:pt x="3" y="5"/>
                        <a:pt x="3" y="6"/>
                        <a:pt x="2" y="4"/>
                      </a:cubicBezTo>
                      <a:cubicBezTo>
                        <a:pt x="1" y="3"/>
                        <a:pt x="1" y="3"/>
                        <a:pt x="0" y="4"/>
                      </a:cubicBezTo>
                      <a:cubicBezTo>
                        <a:pt x="0" y="4"/>
                        <a:pt x="0" y="4"/>
                        <a:pt x="0" y="4"/>
                      </a:cubicBezTo>
                      <a:cubicBezTo>
                        <a:pt x="0" y="5"/>
                        <a:pt x="2" y="5"/>
                        <a:pt x="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495" name="Freeform 167"/>
                <p:cNvSpPr/>
                <p:nvPr/>
              </p:nvSpPr>
              <p:spPr bwMode="auto">
                <a:xfrm>
                  <a:off x="1460500" y="2222501"/>
                  <a:ext cx="85725" cy="87313"/>
                </a:xfrm>
                <a:custGeom>
                  <a:avLst/>
                  <a:gdLst>
                    <a:gd name="T0" fmla="*/ 47 w 81"/>
                    <a:gd name="T1" fmla="*/ 2 h 82"/>
                    <a:gd name="T2" fmla="*/ 6 w 81"/>
                    <a:gd name="T3" fmla="*/ 34 h 82"/>
                    <a:gd name="T4" fmla="*/ 34 w 81"/>
                    <a:gd name="T5" fmla="*/ 77 h 82"/>
                    <a:gd name="T6" fmla="*/ 81 w 81"/>
                    <a:gd name="T7" fmla="*/ 37 h 82"/>
                    <a:gd name="T8" fmla="*/ 65 w 81"/>
                    <a:gd name="T9" fmla="*/ 13 h 82"/>
                    <a:gd name="T10" fmla="*/ 41 w 81"/>
                    <a:gd name="T11" fmla="*/ 2 h 82"/>
                    <a:gd name="T12" fmla="*/ 41 w 81"/>
                    <a:gd name="T13" fmla="*/ 3 h 82"/>
                    <a:gd name="T14" fmla="*/ 65 w 81"/>
                    <a:gd name="T15" fmla="*/ 16 h 82"/>
                    <a:gd name="T16" fmla="*/ 79 w 81"/>
                    <a:gd name="T17" fmla="*/ 40 h 82"/>
                    <a:gd name="T18" fmla="*/ 59 w 81"/>
                    <a:gd name="T19" fmla="*/ 70 h 82"/>
                    <a:gd name="T20" fmla="*/ 24 w 81"/>
                    <a:gd name="T21" fmla="*/ 72 h 82"/>
                    <a:gd name="T22" fmla="*/ 8 w 81"/>
                    <a:gd name="T23" fmla="*/ 31 h 82"/>
                    <a:gd name="T24" fmla="*/ 47 w 81"/>
                    <a:gd name="T25" fmla="*/ 4 h 82"/>
                    <a:gd name="T26" fmla="*/ 47 w 81"/>
                    <a:gd name="T27" fmla="*/ 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1" h="82">
                      <a:moveTo>
                        <a:pt x="47" y="2"/>
                      </a:moveTo>
                      <a:cubicBezTo>
                        <a:pt x="27" y="3"/>
                        <a:pt x="10" y="15"/>
                        <a:pt x="6" y="34"/>
                      </a:cubicBezTo>
                      <a:cubicBezTo>
                        <a:pt x="0" y="53"/>
                        <a:pt x="14" y="73"/>
                        <a:pt x="34" y="77"/>
                      </a:cubicBezTo>
                      <a:cubicBezTo>
                        <a:pt x="57" y="82"/>
                        <a:pt x="80" y="59"/>
                        <a:pt x="81" y="37"/>
                      </a:cubicBezTo>
                      <a:cubicBezTo>
                        <a:pt x="81" y="27"/>
                        <a:pt x="71" y="19"/>
                        <a:pt x="65" y="13"/>
                      </a:cubicBezTo>
                      <a:cubicBezTo>
                        <a:pt x="58" y="7"/>
                        <a:pt x="50" y="0"/>
                        <a:pt x="41" y="2"/>
                      </a:cubicBezTo>
                      <a:cubicBezTo>
                        <a:pt x="40" y="2"/>
                        <a:pt x="40" y="3"/>
                        <a:pt x="41" y="3"/>
                      </a:cubicBezTo>
                      <a:cubicBezTo>
                        <a:pt x="50" y="1"/>
                        <a:pt x="59" y="10"/>
                        <a:pt x="65" y="16"/>
                      </a:cubicBezTo>
                      <a:cubicBezTo>
                        <a:pt x="73" y="22"/>
                        <a:pt x="79" y="29"/>
                        <a:pt x="79" y="40"/>
                      </a:cubicBezTo>
                      <a:cubicBezTo>
                        <a:pt x="79" y="52"/>
                        <a:pt x="69" y="64"/>
                        <a:pt x="59" y="70"/>
                      </a:cubicBezTo>
                      <a:cubicBezTo>
                        <a:pt x="49" y="77"/>
                        <a:pt x="35" y="78"/>
                        <a:pt x="24" y="72"/>
                      </a:cubicBezTo>
                      <a:cubicBezTo>
                        <a:pt x="9" y="65"/>
                        <a:pt x="3" y="46"/>
                        <a:pt x="8" y="31"/>
                      </a:cubicBezTo>
                      <a:cubicBezTo>
                        <a:pt x="13" y="14"/>
                        <a:pt x="30" y="4"/>
                        <a:pt x="47" y="4"/>
                      </a:cubicBezTo>
                      <a:cubicBezTo>
                        <a:pt x="48" y="4"/>
                        <a:pt x="48" y="2"/>
                        <a:pt x="47"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496" name="Freeform 168"/>
                <p:cNvSpPr/>
                <p:nvPr/>
              </p:nvSpPr>
              <p:spPr bwMode="auto">
                <a:xfrm>
                  <a:off x="1503363" y="2225676"/>
                  <a:ext cx="38100" cy="55563"/>
                </a:xfrm>
                <a:custGeom>
                  <a:avLst/>
                  <a:gdLst>
                    <a:gd name="T0" fmla="*/ 7 w 35"/>
                    <a:gd name="T1" fmla="*/ 1 h 52"/>
                    <a:gd name="T2" fmla="*/ 0 w 35"/>
                    <a:gd name="T3" fmla="*/ 6 h 52"/>
                    <a:gd name="T4" fmla="*/ 3 w 35"/>
                    <a:gd name="T5" fmla="*/ 16 h 52"/>
                    <a:gd name="T6" fmla="*/ 11 w 35"/>
                    <a:gd name="T7" fmla="*/ 18 h 52"/>
                    <a:gd name="T8" fmla="*/ 16 w 35"/>
                    <a:gd name="T9" fmla="*/ 11 h 52"/>
                    <a:gd name="T10" fmla="*/ 19 w 35"/>
                    <a:gd name="T11" fmla="*/ 15 h 52"/>
                    <a:gd name="T12" fmla="*/ 16 w 35"/>
                    <a:gd name="T13" fmla="*/ 18 h 52"/>
                    <a:gd name="T14" fmla="*/ 12 w 35"/>
                    <a:gd name="T15" fmla="*/ 29 h 52"/>
                    <a:gd name="T16" fmla="*/ 18 w 35"/>
                    <a:gd name="T17" fmla="*/ 36 h 52"/>
                    <a:gd name="T18" fmla="*/ 24 w 35"/>
                    <a:gd name="T19" fmla="*/ 36 h 52"/>
                    <a:gd name="T20" fmla="*/ 32 w 35"/>
                    <a:gd name="T21" fmla="*/ 51 h 52"/>
                    <a:gd name="T22" fmla="*/ 34 w 35"/>
                    <a:gd name="T23" fmla="*/ 52 h 52"/>
                    <a:gd name="T24" fmla="*/ 27 w 35"/>
                    <a:gd name="T25" fmla="*/ 33 h 52"/>
                    <a:gd name="T26" fmla="*/ 25 w 35"/>
                    <a:gd name="T27" fmla="*/ 34 h 52"/>
                    <a:gd name="T28" fmla="*/ 17 w 35"/>
                    <a:gd name="T29" fmla="*/ 19 h 52"/>
                    <a:gd name="T30" fmla="*/ 23 w 35"/>
                    <a:gd name="T31" fmla="*/ 12 h 52"/>
                    <a:gd name="T32" fmla="*/ 12 w 35"/>
                    <a:gd name="T33" fmla="*/ 12 h 52"/>
                    <a:gd name="T34" fmla="*/ 10 w 35"/>
                    <a:gd name="T35" fmla="*/ 15 h 52"/>
                    <a:gd name="T36" fmla="*/ 9 w 35"/>
                    <a:gd name="T37" fmla="*/ 19 h 52"/>
                    <a:gd name="T38" fmla="*/ 5 w 35"/>
                    <a:gd name="T39" fmla="*/ 15 h 52"/>
                    <a:gd name="T40" fmla="*/ 6 w 35"/>
                    <a:gd name="T41" fmla="*/ 13 h 52"/>
                    <a:gd name="T42" fmla="*/ 6 w 35"/>
                    <a:gd name="T43" fmla="*/ 11 h 52"/>
                    <a:gd name="T44" fmla="*/ 5 w 35"/>
                    <a:gd name="T45" fmla="*/ 10 h 52"/>
                    <a:gd name="T46" fmla="*/ 5 w 35"/>
                    <a:gd name="T47" fmla="*/ 10 h 52"/>
                    <a:gd name="T48" fmla="*/ 7 w 35"/>
                    <a:gd name="T49" fmla="*/ 2 h 52"/>
                    <a:gd name="T50" fmla="*/ 7 w 35"/>
                    <a:gd name="T51" fmla="*/ 1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5" h="52">
                      <a:moveTo>
                        <a:pt x="7" y="1"/>
                      </a:moveTo>
                      <a:cubicBezTo>
                        <a:pt x="4" y="0"/>
                        <a:pt x="0" y="2"/>
                        <a:pt x="0" y="6"/>
                      </a:cubicBezTo>
                      <a:cubicBezTo>
                        <a:pt x="0" y="10"/>
                        <a:pt x="5" y="11"/>
                        <a:pt x="3" y="16"/>
                      </a:cubicBezTo>
                      <a:cubicBezTo>
                        <a:pt x="2" y="22"/>
                        <a:pt x="9" y="24"/>
                        <a:pt x="11" y="18"/>
                      </a:cubicBezTo>
                      <a:cubicBezTo>
                        <a:pt x="12" y="15"/>
                        <a:pt x="12" y="12"/>
                        <a:pt x="16" y="11"/>
                      </a:cubicBezTo>
                      <a:cubicBezTo>
                        <a:pt x="20" y="13"/>
                        <a:pt x="21" y="15"/>
                        <a:pt x="19" y="15"/>
                      </a:cubicBezTo>
                      <a:cubicBezTo>
                        <a:pt x="17" y="16"/>
                        <a:pt x="18" y="16"/>
                        <a:pt x="16" y="18"/>
                      </a:cubicBezTo>
                      <a:cubicBezTo>
                        <a:pt x="13" y="20"/>
                        <a:pt x="11" y="25"/>
                        <a:pt x="12" y="29"/>
                      </a:cubicBezTo>
                      <a:cubicBezTo>
                        <a:pt x="12" y="32"/>
                        <a:pt x="14" y="36"/>
                        <a:pt x="18" y="36"/>
                      </a:cubicBezTo>
                      <a:cubicBezTo>
                        <a:pt x="20" y="37"/>
                        <a:pt x="22" y="37"/>
                        <a:pt x="24" y="36"/>
                      </a:cubicBezTo>
                      <a:cubicBezTo>
                        <a:pt x="33" y="32"/>
                        <a:pt x="34" y="47"/>
                        <a:pt x="32" y="51"/>
                      </a:cubicBezTo>
                      <a:cubicBezTo>
                        <a:pt x="32" y="52"/>
                        <a:pt x="34" y="52"/>
                        <a:pt x="34" y="52"/>
                      </a:cubicBezTo>
                      <a:cubicBezTo>
                        <a:pt x="35" y="47"/>
                        <a:pt x="34" y="33"/>
                        <a:pt x="27" y="33"/>
                      </a:cubicBezTo>
                      <a:cubicBezTo>
                        <a:pt x="27" y="33"/>
                        <a:pt x="26" y="33"/>
                        <a:pt x="25" y="34"/>
                      </a:cubicBezTo>
                      <a:cubicBezTo>
                        <a:pt x="13" y="39"/>
                        <a:pt x="11" y="25"/>
                        <a:pt x="17" y="19"/>
                      </a:cubicBezTo>
                      <a:cubicBezTo>
                        <a:pt x="19" y="16"/>
                        <a:pt x="24" y="16"/>
                        <a:pt x="23" y="12"/>
                      </a:cubicBezTo>
                      <a:cubicBezTo>
                        <a:pt x="23" y="7"/>
                        <a:pt x="14" y="9"/>
                        <a:pt x="12" y="12"/>
                      </a:cubicBezTo>
                      <a:cubicBezTo>
                        <a:pt x="11" y="13"/>
                        <a:pt x="11" y="14"/>
                        <a:pt x="10" y="15"/>
                      </a:cubicBezTo>
                      <a:cubicBezTo>
                        <a:pt x="10" y="16"/>
                        <a:pt x="9" y="18"/>
                        <a:pt x="9" y="19"/>
                      </a:cubicBezTo>
                      <a:cubicBezTo>
                        <a:pt x="8" y="18"/>
                        <a:pt x="7" y="16"/>
                        <a:pt x="5" y="15"/>
                      </a:cubicBezTo>
                      <a:cubicBezTo>
                        <a:pt x="6" y="15"/>
                        <a:pt x="6" y="14"/>
                        <a:pt x="6" y="13"/>
                      </a:cubicBezTo>
                      <a:cubicBezTo>
                        <a:pt x="6" y="13"/>
                        <a:pt x="7" y="12"/>
                        <a:pt x="6" y="11"/>
                      </a:cubicBezTo>
                      <a:cubicBezTo>
                        <a:pt x="6" y="11"/>
                        <a:pt x="6" y="10"/>
                        <a:pt x="5" y="10"/>
                      </a:cubicBezTo>
                      <a:cubicBezTo>
                        <a:pt x="5" y="10"/>
                        <a:pt x="5" y="10"/>
                        <a:pt x="5" y="10"/>
                      </a:cubicBezTo>
                      <a:cubicBezTo>
                        <a:pt x="1" y="9"/>
                        <a:pt x="2" y="6"/>
                        <a:pt x="7" y="2"/>
                      </a:cubicBezTo>
                      <a:cubicBezTo>
                        <a:pt x="8" y="2"/>
                        <a:pt x="8" y="1"/>
                        <a:pt x="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497" name="Freeform 169"/>
                <p:cNvSpPr/>
                <p:nvPr/>
              </p:nvSpPr>
              <p:spPr bwMode="auto">
                <a:xfrm>
                  <a:off x="1465263" y="2232026"/>
                  <a:ext cx="50800" cy="73025"/>
                </a:xfrm>
                <a:custGeom>
                  <a:avLst/>
                  <a:gdLst>
                    <a:gd name="T0" fmla="*/ 15 w 49"/>
                    <a:gd name="T1" fmla="*/ 5 h 68"/>
                    <a:gd name="T2" fmla="*/ 20 w 49"/>
                    <a:gd name="T3" fmla="*/ 3 h 68"/>
                    <a:gd name="T4" fmla="*/ 20 w 49"/>
                    <a:gd name="T5" fmla="*/ 9 h 68"/>
                    <a:gd name="T6" fmla="*/ 18 w 49"/>
                    <a:gd name="T7" fmla="*/ 8 h 68"/>
                    <a:gd name="T8" fmla="*/ 15 w 49"/>
                    <a:gd name="T9" fmla="*/ 9 h 68"/>
                    <a:gd name="T10" fmla="*/ 19 w 49"/>
                    <a:gd name="T11" fmla="*/ 17 h 68"/>
                    <a:gd name="T12" fmla="*/ 17 w 49"/>
                    <a:gd name="T13" fmla="*/ 26 h 68"/>
                    <a:gd name="T14" fmla="*/ 13 w 49"/>
                    <a:gd name="T15" fmla="*/ 37 h 68"/>
                    <a:gd name="T16" fmla="*/ 12 w 49"/>
                    <a:gd name="T17" fmla="*/ 42 h 68"/>
                    <a:gd name="T18" fmla="*/ 25 w 49"/>
                    <a:gd name="T19" fmla="*/ 47 h 68"/>
                    <a:gd name="T20" fmla="*/ 38 w 49"/>
                    <a:gd name="T21" fmla="*/ 47 h 68"/>
                    <a:gd name="T22" fmla="*/ 47 w 49"/>
                    <a:gd name="T23" fmla="*/ 46 h 68"/>
                    <a:gd name="T24" fmla="*/ 45 w 49"/>
                    <a:gd name="T25" fmla="*/ 58 h 68"/>
                    <a:gd name="T26" fmla="*/ 40 w 49"/>
                    <a:gd name="T27" fmla="*/ 65 h 68"/>
                    <a:gd name="T28" fmla="*/ 34 w 49"/>
                    <a:gd name="T29" fmla="*/ 61 h 68"/>
                    <a:gd name="T30" fmla="*/ 21 w 49"/>
                    <a:gd name="T31" fmla="*/ 50 h 68"/>
                    <a:gd name="T32" fmla="*/ 15 w 49"/>
                    <a:gd name="T33" fmla="*/ 44 h 68"/>
                    <a:gd name="T34" fmla="*/ 2 w 49"/>
                    <a:gd name="T35" fmla="*/ 32 h 68"/>
                    <a:gd name="T36" fmla="*/ 0 w 49"/>
                    <a:gd name="T37" fmla="*/ 33 h 68"/>
                    <a:gd name="T38" fmla="*/ 20 w 49"/>
                    <a:gd name="T39" fmla="*/ 51 h 68"/>
                    <a:gd name="T40" fmla="*/ 44 w 49"/>
                    <a:gd name="T41" fmla="*/ 68 h 68"/>
                    <a:gd name="T42" fmla="*/ 44 w 49"/>
                    <a:gd name="T43" fmla="*/ 67 h 68"/>
                    <a:gd name="T44" fmla="*/ 49 w 49"/>
                    <a:gd name="T45" fmla="*/ 44 h 68"/>
                    <a:gd name="T46" fmla="*/ 48 w 49"/>
                    <a:gd name="T47" fmla="*/ 43 h 68"/>
                    <a:gd name="T48" fmla="*/ 28 w 49"/>
                    <a:gd name="T49" fmla="*/ 45 h 68"/>
                    <a:gd name="T50" fmla="*/ 17 w 49"/>
                    <a:gd name="T51" fmla="*/ 43 h 68"/>
                    <a:gd name="T52" fmla="*/ 15 w 49"/>
                    <a:gd name="T53" fmla="*/ 38 h 68"/>
                    <a:gd name="T54" fmla="*/ 20 w 49"/>
                    <a:gd name="T55" fmla="*/ 26 h 68"/>
                    <a:gd name="T56" fmla="*/ 24 w 49"/>
                    <a:gd name="T57" fmla="*/ 18 h 68"/>
                    <a:gd name="T58" fmla="*/ 20 w 49"/>
                    <a:gd name="T59" fmla="*/ 10 h 68"/>
                    <a:gd name="T60" fmla="*/ 27 w 49"/>
                    <a:gd name="T61" fmla="*/ 8 h 68"/>
                    <a:gd name="T62" fmla="*/ 14 w 49"/>
                    <a:gd name="T63" fmla="*/ 4 h 68"/>
                    <a:gd name="T64" fmla="*/ 15 w 49"/>
                    <a:gd name="T65" fmla="*/ 5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9" h="68">
                      <a:moveTo>
                        <a:pt x="15" y="5"/>
                      </a:moveTo>
                      <a:cubicBezTo>
                        <a:pt x="16" y="4"/>
                        <a:pt x="18" y="4"/>
                        <a:pt x="20" y="3"/>
                      </a:cubicBezTo>
                      <a:cubicBezTo>
                        <a:pt x="20" y="5"/>
                        <a:pt x="20" y="7"/>
                        <a:pt x="20" y="9"/>
                      </a:cubicBezTo>
                      <a:cubicBezTo>
                        <a:pt x="20" y="8"/>
                        <a:pt x="19" y="8"/>
                        <a:pt x="18" y="8"/>
                      </a:cubicBezTo>
                      <a:cubicBezTo>
                        <a:pt x="17" y="8"/>
                        <a:pt x="16" y="8"/>
                        <a:pt x="15" y="9"/>
                      </a:cubicBezTo>
                      <a:cubicBezTo>
                        <a:pt x="12" y="12"/>
                        <a:pt x="17" y="16"/>
                        <a:pt x="19" y="17"/>
                      </a:cubicBezTo>
                      <a:cubicBezTo>
                        <a:pt x="24" y="20"/>
                        <a:pt x="20" y="24"/>
                        <a:pt x="17" y="26"/>
                      </a:cubicBezTo>
                      <a:cubicBezTo>
                        <a:pt x="15" y="28"/>
                        <a:pt x="15" y="36"/>
                        <a:pt x="13" y="37"/>
                      </a:cubicBezTo>
                      <a:cubicBezTo>
                        <a:pt x="11" y="37"/>
                        <a:pt x="10" y="40"/>
                        <a:pt x="12" y="42"/>
                      </a:cubicBezTo>
                      <a:cubicBezTo>
                        <a:pt x="15" y="45"/>
                        <a:pt x="21" y="46"/>
                        <a:pt x="25" y="47"/>
                      </a:cubicBezTo>
                      <a:cubicBezTo>
                        <a:pt x="29" y="47"/>
                        <a:pt x="35" y="48"/>
                        <a:pt x="38" y="47"/>
                      </a:cubicBezTo>
                      <a:cubicBezTo>
                        <a:pt x="39" y="46"/>
                        <a:pt x="48" y="43"/>
                        <a:pt x="47" y="46"/>
                      </a:cubicBezTo>
                      <a:cubicBezTo>
                        <a:pt x="47" y="50"/>
                        <a:pt x="46" y="54"/>
                        <a:pt x="45" y="58"/>
                      </a:cubicBezTo>
                      <a:cubicBezTo>
                        <a:pt x="45" y="60"/>
                        <a:pt x="44" y="67"/>
                        <a:pt x="40" y="65"/>
                      </a:cubicBezTo>
                      <a:cubicBezTo>
                        <a:pt x="38" y="64"/>
                        <a:pt x="36" y="62"/>
                        <a:pt x="34" y="61"/>
                      </a:cubicBezTo>
                      <a:cubicBezTo>
                        <a:pt x="30" y="58"/>
                        <a:pt x="25" y="54"/>
                        <a:pt x="21" y="50"/>
                      </a:cubicBezTo>
                      <a:cubicBezTo>
                        <a:pt x="19" y="48"/>
                        <a:pt x="17" y="45"/>
                        <a:pt x="15" y="44"/>
                      </a:cubicBezTo>
                      <a:cubicBezTo>
                        <a:pt x="9" y="40"/>
                        <a:pt x="5" y="38"/>
                        <a:pt x="2" y="32"/>
                      </a:cubicBezTo>
                      <a:cubicBezTo>
                        <a:pt x="1" y="31"/>
                        <a:pt x="0" y="32"/>
                        <a:pt x="0" y="33"/>
                      </a:cubicBezTo>
                      <a:cubicBezTo>
                        <a:pt x="5" y="41"/>
                        <a:pt x="14" y="44"/>
                        <a:pt x="20" y="51"/>
                      </a:cubicBezTo>
                      <a:cubicBezTo>
                        <a:pt x="26" y="58"/>
                        <a:pt x="35" y="64"/>
                        <a:pt x="44" y="68"/>
                      </a:cubicBezTo>
                      <a:cubicBezTo>
                        <a:pt x="44" y="68"/>
                        <a:pt x="44" y="68"/>
                        <a:pt x="44" y="67"/>
                      </a:cubicBezTo>
                      <a:cubicBezTo>
                        <a:pt x="46" y="59"/>
                        <a:pt x="49" y="52"/>
                        <a:pt x="49" y="44"/>
                      </a:cubicBezTo>
                      <a:cubicBezTo>
                        <a:pt x="49" y="43"/>
                        <a:pt x="49" y="43"/>
                        <a:pt x="48" y="43"/>
                      </a:cubicBezTo>
                      <a:cubicBezTo>
                        <a:pt x="41" y="43"/>
                        <a:pt x="35" y="45"/>
                        <a:pt x="28" y="45"/>
                      </a:cubicBezTo>
                      <a:cubicBezTo>
                        <a:pt x="24" y="45"/>
                        <a:pt x="21" y="45"/>
                        <a:pt x="17" y="43"/>
                      </a:cubicBezTo>
                      <a:cubicBezTo>
                        <a:pt x="16" y="42"/>
                        <a:pt x="10" y="39"/>
                        <a:pt x="15" y="38"/>
                      </a:cubicBezTo>
                      <a:cubicBezTo>
                        <a:pt x="16" y="37"/>
                        <a:pt x="19" y="26"/>
                        <a:pt x="20" y="26"/>
                      </a:cubicBezTo>
                      <a:cubicBezTo>
                        <a:pt x="22" y="24"/>
                        <a:pt x="25" y="21"/>
                        <a:pt x="24" y="18"/>
                      </a:cubicBezTo>
                      <a:cubicBezTo>
                        <a:pt x="24" y="18"/>
                        <a:pt x="12" y="9"/>
                        <a:pt x="20" y="10"/>
                      </a:cubicBezTo>
                      <a:cubicBezTo>
                        <a:pt x="22" y="10"/>
                        <a:pt x="25" y="11"/>
                        <a:pt x="27" y="8"/>
                      </a:cubicBezTo>
                      <a:cubicBezTo>
                        <a:pt x="33" y="0"/>
                        <a:pt x="18" y="2"/>
                        <a:pt x="14" y="4"/>
                      </a:cubicBezTo>
                      <a:cubicBezTo>
                        <a:pt x="13" y="4"/>
                        <a:pt x="14" y="5"/>
                        <a:pt x="15"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498" name="Freeform 170"/>
                <p:cNvSpPr/>
                <p:nvPr/>
              </p:nvSpPr>
              <p:spPr bwMode="auto">
                <a:xfrm>
                  <a:off x="1466850" y="2235201"/>
                  <a:ext cx="20638" cy="39688"/>
                </a:xfrm>
                <a:custGeom>
                  <a:avLst/>
                  <a:gdLst>
                    <a:gd name="T0" fmla="*/ 5 w 20"/>
                    <a:gd name="T1" fmla="*/ 19 h 38"/>
                    <a:gd name="T2" fmla="*/ 0 w 20"/>
                    <a:gd name="T3" fmla="*/ 29 h 38"/>
                    <a:gd name="T4" fmla="*/ 5 w 20"/>
                    <a:gd name="T5" fmla="*/ 20 h 38"/>
                    <a:gd name="T6" fmla="*/ 2 w 20"/>
                    <a:gd name="T7" fmla="*/ 29 h 38"/>
                    <a:gd name="T8" fmla="*/ 8 w 20"/>
                    <a:gd name="T9" fmla="*/ 18 h 38"/>
                    <a:gd name="T10" fmla="*/ 6 w 20"/>
                    <a:gd name="T11" fmla="*/ 24 h 38"/>
                    <a:gd name="T12" fmla="*/ 7 w 20"/>
                    <a:gd name="T13" fmla="*/ 34 h 38"/>
                    <a:gd name="T14" fmla="*/ 7 w 20"/>
                    <a:gd name="T15" fmla="*/ 21 h 38"/>
                    <a:gd name="T16" fmla="*/ 8 w 20"/>
                    <a:gd name="T17" fmla="*/ 34 h 38"/>
                    <a:gd name="T18" fmla="*/ 7 w 20"/>
                    <a:gd name="T19" fmla="*/ 25 h 38"/>
                    <a:gd name="T20" fmla="*/ 2 w 20"/>
                    <a:gd name="T21" fmla="*/ 29 h 38"/>
                    <a:gd name="T22" fmla="*/ 3 w 20"/>
                    <a:gd name="T23" fmla="*/ 36 h 38"/>
                    <a:gd name="T24" fmla="*/ 4 w 20"/>
                    <a:gd name="T25" fmla="*/ 34 h 38"/>
                    <a:gd name="T26" fmla="*/ 5 w 20"/>
                    <a:gd name="T27" fmla="*/ 38 h 38"/>
                    <a:gd name="T28" fmla="*/ 7 w 20"/>
                    <a:gd name="T29" fmla="*/ 34 h 38"/>
                    <a:gd name="T30" fmla="*/ 7 w 20"/>
                    <a:gd name="T31" fmla="*/ 37 h 38"/>
                    <a:gd name="T32" fmla="*/ 11 w 20"/>
                    <a:gd name="T33" fmla="*/ 21 h 38"/>
                    <a:gd name="T34" fmla="*/ 15 w 20"/>
                    <a:gd name="T35" fmla="*/ 19 h 38"/>
                    <a:gd name="T36" fmla="*/ 11 w 20"/>
                    <a:gd name="T37" fmla="*/ 28 h 38"/>
                    <a:gd name="T38" fmla="*/ 15 w 20"/>
                    <a:gd name="T39" fmla="*/ 19 h 38"/>
                    <a:gd name="T40" fmla="*/ 11 w 20"/>
                    <a:gd name="T41" fmla="*/ 27 h 38"/>
                    <a:gd name="T42" fmla="*/ 14 w 20"/>
                    <a:gd name="T43" fmla="*/ 23 h 38"/>
                    <a:gd name="T44" fmla="*/ 15 w 20"/>
                    <a:gd name="T45" fmla="*/ 17 h 38"/>
                    <a:gd name="T46" fmla="*/ 14 w 20"/>
                    <a:gd name="T47" fmla="*/ 15 h 38"/>
                    <a:gd name="T48" fmla="*/ 9 w 20"/>
                    <a:gd name="T49" fmla="*/ 17 h 38"/>
                    <a:gd name="T50" fmla="*/ 11 w 20"/>
                    <a:gd name="T51" fmla="*/ 14 h 38"/>
                    <a:gd name="T52" fmla="*/ 9 w 20"/>
                    <a:gd name="T53" fmla="*/ 10 h 38"/>
                    <a:gd name="T54" fmla="*/ 11 w 20"/>
                    <a:gd name="T55" fmla="*/ 5 h 38"/>
                    <a:gd name="T56" fmla="*/ 17 w 20"/>
                    <a:gd name="T57" fmla="*/ 3 h 38"/>
                    <a:gd name="T58" fmla="*/ 18 w 20"/>
                    <a:gd name="T59" fmla="*/ 2 h 38"/>
                    <a:gd name="T60" fmla="*/ 20 w 20"/>
                    <a:gd name="T61" fmla="*/ 1 h 38"/>
                    <a:gd name="T62" fmla="*/ 15 w 20"/>
                    <a:gd name="T63" fmla="*/ 2 h 38"/>
                    <a:gd name="T64" fmla="*/ 11 w 20"/>
                    <a:gd name="T65" fmla="*/ 5 h 38"/>
                    <a:gd name="T66" fmla="*/ 8 w 20"/>
                    <a:gd name="T67" fmla="*/ 9 h 38"/>
                    <a:gd name="T68" fmla="*/ 12 w 20"/>
                    <a:gd name="T69" fmla="*/ 4 h 38"/>
                    <a:gd name="T70" fmla="*/ 6 w 20"/>
                    <a:gd name="T71" fmla="*/ 15 h 38"/>
                    <a:gd name="T72" fmla="*/ 9 w 20"/>
                    <a:gd name="T73" fmla="*/ 21 h 38"/>
                    <a:gd name="T74" fmla="*/ 13 w 20"/>
                    <a:gd name="T75" fmla="*/ 10 h 38"/>
                    <a:gd name="T76" fmla="*/ 9 w 20"/>
                    <a:gd name="T77" fmla="*/ 19 h 38"/>
                    <a:gd name="T78" fmla="*/ 12 w 20"/>
                    <a:gd name="T79" fmla="*/ 10 h 38"/>
                    <a:gd name="T80" fmla="*/ 7 w 20"/>
                    <a:gd name="T81" fmla="*/ 20 h 38"/>
                    <a:gd name="T82" fmla="*/ 13 w 20"/>
                    <a:gd name="T83" fmla="*/ 21 h 38"/>
                    <a:gd name="T84" fmla="*/ 17 w 20"/>
                    <a:gd name="T85" fmla="*/ 16 h 38"/>
                    <a:gd name="T86" fmla="*/ 16 w 20"/>
                    <a:gd name="T87" fmla="*/ 16 h 38"/>
                    <a:gd name="T88" fmla="*/ 14 w 20"/>
                    <a:gd name="T89" fmla="*/ 21 h 38"/>
                    <a:gd name="T90" fmla="*/ 12 w 20"/>
                    <a:gd name="T91" fmla="*/ 24 h 38"/>
                    <a:gd name="T92" fmla="*/ 12 w 20"/>
                    <a:gd name="T93" fmla="*/ 31 h 38"/>
                    <a:gd name="T94" fmla="*/ 14 w 20"/>
                    <a:gd name="T95" fmla="*/ 24 h 38"/>
                    <a:gd name="T96" fmla="*/ 10 w 20"/>
                    <a:gd name="T97" fmla="*/ 31 h 38"/>
                    <a:gd name="T98" fmla="*/ 13 w 20"/>
                    <a:gd name="T99" fmla="*/ 19 h 38"/>
                    <a:gd name="T100" fmla="*/ 9 w 20"/>
                    <a:gd name="T101" fmla="*/ 28 h 38"/>
                    <a:gd name="T102" fmla="*/ 7 w 20"/>
                    <a:gd name="T103" fmla="*/ 31 h 38"/>
                    <a:gd name="T104" fmla="*/ 2 w 20"/>
                    <a:gd name="T105" fmla="*/ 30 h 38"/>
                    <a:gd name="T106" fmla="*/ 2 w 20"/>
                    <a:gd name="T107" fmla="*/ 34 h 38"/>
                    <a:gd name="T108" fmla="*/ 8 w 20"/>
                    <a:gd name="T109" fmla="*/ 35 h 38"/>
                    <a:gd name="T110" fmla="*/ 8 w 20"/>
                    <a:gd name="T111" fmla="*/ 28 h 38"/>
                    <a:gd name="T112" fmla="*/ 8 w 20"/>
                    <a:gd name="T113" fmla="*/ 27 h 38"/>
                    <a:gd name="T114" fmla="*/ 7 w 20"/>
                    <a:gd name="T115" fmla="*/ 31 h 38"/>
                    <a:gd name="T116" fmla="*/ 8 w 20"/>
                    <a:gd name="T117" fmla="*/ 15 h 38"/>
                    <a:gd name="T118" fmla="*/ 4 w 20"/>
                    <a:gd name="T119" fmla="*/ 28 h 38"/>
                    <a:gd name="T120" fmla="*/ 4 w 20"/>
                    <a:gd name="T121" fmla="*/ 16 h 38"/>
                    <a:gd name="T122" fmla="*/ 7 w 20"/>
                    <a:gd name="T123" fmla="*/ 17 h 38"/>
                    <a:gd name="T124" fmla="*/ 0 w 20"/>
                    <a:gd name="T125" fmla="*/ 25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 h="38">
                      <a:moveTo>
                        <a:pt x="2" y="25"/>
                      </a:moveTo>
                      <a:cubicBezTo>
                        <a:pt x="2" y="23"/>
                        <a:pt x="3" y="21"/>
                        <a:pt x="5" y="19"/>
                      </a:cubicBezTo>
                      <a:cubicBezTo>
                        <a:pt x="4" y="18"/>
                        <a:pt x="3" y="18"/>
                        <a:pt x="3" y="20"/>
                      </a:cubicBezTo>
                      <a:cubicBezTo>
                        <a:pt x="1" y="23"/>
                        <a:pt x="1" y="26"/>
                        <a:pt x="0" y="29"/>
                      </a:cubicBezTo>
                      <a:cubicBezTo>
                        <a:pt x="0" y="30"/>
                        <a:pt x="1" y="30"/>
                        <a:pt x="2" y="29"/>
                      </a:cubicBezTo>
                      <a:cubicBezTo>
                        <a:pt x="4" y="27"/>
                        <a:pt x="4" y="24"/>
                        <a:pt x="5" y="20"/>
                      </a:cubicBezTo>
                      <a:cubicBezTo>
                        <a:pt x="6" y="16"/>
                        <a:pt x="4" y="20"/>
                        <a:pt x="4" y="22"/>
                      </a:cubicBezTo>
                      <a:cubicBezTo>
                        <a:pt x="3" y="24"/>
                        <a:pt x="3" y="27"/>
                        <a:pt x="2" y="29"/>
                      </a:cubicBezTo>
                      <a:cubicBezTo>
                        <a:pt x="2" y="30"/>
                        <a:pt x="3" y="31"/>
                        <a:pt x="4" y="30"/>
                      </a:cubicBezTo>
                      <a:cubicBezTo>
                        <a:pt x="6" y="26"/>
                        <a:pt x="7" y="22"/>
                        <a:pt x="8" y="18"/>
                      </a:cubicBezTo>
                      <a:cubicBezTo>
                        <a:pt x="6" y="17"/>
                        <a:pt x="6" y="18"/>
                        <a:pt x="6" y="20"/>
                      </a:cubicBezTo>
                      <a:cubicBezTo>
                        <a:pt x="6" y="21"/>
                        <a:pt x="6" y="23"/>
                        <a:pt x="6" y="24"/>
                      </a:cubicBezTo>
                      <a:cubicBezTo>
                        <a:pt x="5" y="27"/>
                        <a:pt x="6" y="30"/>
                        <a:pt x="6" y="33"/>
                      </a:cubicBezTo>
                      <a:cubicBezTo>
                        <a:pt x="6" y="34"/>
                        <a:pt x="7" y="34"/>
                        <a:pt x="7" y="34"/>
                      </a:cubicBezTo>
                      <a:cubicBezTo>
                        <a:pt x="9" y="29"/>
                        <a:pt x="9" y="25"/>
                        <a:pt x="9" y="21"/>
                      </a:cubicBezTo>
                      <a:cubicBezTo>
                        <a:pt x="8" y="20"/>
                        <a:pt x="7" y="20"/>
                        <a:pt x="7" y="21"/>
                      </a:cubicBezTo>
                      <a:cubicBezTo>
                        <a:pt x="6" y="25"/>
                        <a:pt x="6" y="29"/>
                        <a:pt x="6" y="34"/>
                      </a:cubicBezTo>
                      <a:cubicBezTo>
                        <a:pt x="6" y="34"/>
                        <a:pt x="8" y="35"/>
                        <a:pt x="8" y="34"/>
                      </a:cubicBezTo>
                      <a:cubicBezTo>
                        <a:pt x="8" y="31"/>
                        <a:pt x="9" y="28"/>
                        <a:pt x="9" y="25"/>
                      </a:cubicBezTo>
                      <a:cubicBezTo>
                        <a:pt x="8" y="24"/>
                        <a:pt x="7" y="24"/>
                        <a:pt x="7" y="25"/>
                      </a:cubicBezTo>
                      <a:cubicBezTo>
                        <a:pt x="7" y="27"/>
                        <a:pt x="6" y="32"/>
                        <a:pt x="8" y="33"/>
                      </a:cubicBezTo>
                      <a:cubicBezTo>
                        <a:pt x="6" y="31"/>
                        <a:pt x="4" y="30"/>
                        <a:pt x="2" y="29"/>
                      </a:cubicBezTo>
                      <a:cubicBezTo>
                        <a:pt x="2" y="28"/>
                        <a:pt x="1" y="29"/>
                        <a:pt x="1" y="29"/>
                      </a:cubicBezTo>
                      <a:cubicBezTo>
                        <a:pt x="1" y="32"/>
                        <a:pt x="2" y="34"/>
                        <a:pt x="3" y="36"/>
                      </a:cubicBezTo>
                      <a:cubicBezTo>
                        <a:pt x="3" y="37"/>
                        <a:pt x="4" y="36"/>
                        <a:pt x="4" y="36"/>
                      </a:cubicBezTo>
                      <a:cubicBezTo>
                        <a:pt x="4" y="35"/>
                        <a:pt x="4" y="34"/>
                        <a:pt x="4" y="34"/>
                      </a:cubicBezTo>
                      <a:cubicBezTo>
                        <a:pt x="4" y="32"/>
                        <a:pt x="3" y="31"/>
                        <a:pt x="2" y="32"/>
                      </a:cubicBezTo>
                      <a:cubicBezTo>
                        <a:pt x="3" y="34"/>
                        <a:pt x="4" y="36"/>
                        <a:pt x="5" y="38"/>
                      </a:cubicBezTo>
                      <a:cubicBezTo>
                        <a:pt x="6" y="38"/>
                        <a:pt x="7" y="38"/>
                        <a:pt x="7" y="38"/>
                      </a:cubicBezTo>
                      <a:cubicBezTo>
                        <a:pt x="7" y="36"/>
                        <a:pt x="7" y="35"/>
                        <a:pt x="7" y="34"/>
                      </a:cubicBezTo>
                      <a:cubicBezTo>
                        <a:pt x="7" y="34"/>
                        <a:pt x="7" y="34"/>
                        <a:pt x="6" y="34"/>
                      </a:cubicBezTo>
                      <a:cubicBezTo>
                        <a:pt x="7" y="35"/>
                        <a:pt x="7" y="36"/>
                        <a:pt x="7" y="37"/>
                      </a:cubicBezTo>
                      <a:cubicBezTo>
                        <a:pt x="7" y="38"/>
                        <a:pt x="9" y="38"/>
                        <a:pt x="9" y="37"/>
                      </a:cubicBezTo>
                      <a:cubicBezTo>
                        <a:pt x="10" y="32"/>
                        <a:pt x="11" y="27"/>
                        <a:pt x="11" y="21"/>
                      </a:cubicBezTo>
                      <a:cubicBezTo>
                        <a:pt x="11" y="22"/>
                        <a:pt x="10" y="34"/>
                        <a:pt x="12" y="27"/>
                      </a:cubicBezTo>
                      <a:cubicBezTo>
                        <a:pt x="13" y="24"/>
                        <a:pt x="14" y="22"/>
                        <a:pt x="15" y="19"/>
                      </a:cubicBezTo>
                      <a:cubicBezTo>
                        <a:pt x="15" y="18"/>
                        <a:pt x="14" y="17"/>
                        <a:pt x="14" y="18"/>
                      </a:cubicBezTo>
                      <a:cubicBezTo>
                        <a:pt x="13" y="21"/>
                        <a:pt x="12" y="25"/>
                        <a:pt x="11" y="28"/>
                      </a:cubicBezTo>
                      <a:cubicBezTo>
                        <a:pt x="12" y="29"/>
                        <a:pt x="13" y="29"/>
                        <a:pt x="13" y="26"/>
                      </a:cubicBezTo>
                      <a:cubicBezTo>
                        <a:pt x="13" y="24"/>
                        <a:pt x="14" y="22"/>
                        <a:pt x="15" y="19"/>
                      </a:cubicBezTo>
                      <a:cubicBezTo>
                        <a:pt x="15" y="18"/>
                        <a:pt x="13" y="18"/>
                        <a:pt x="13" y="19"/>
                      </a:cubicBezTo>
                      <a:cubicBezTo>
                        <a:pt x="12" y="22"/>
                        <a:pt x="12" y="24"/>
                        <a:pt x="11" y="27"/>
                      </a:cubicBezTo>
                      <a:cubicBezTo>
                        <a:pt x="11" y="28"/>
                        <a:pt x="12" y="29"/>
                        <a:pt x="12" y="28"/>
                      </a:cubicBezTo>
                      <a:cubicBezTo>
                        <a:pt x="14" y="25"/>
                        <a:pt x="13" y="26"/>
                        <a:pt x="14" y="23"/>
                      </a:cubicBezTo>
                      <a:cubicBezTo>
                        <a:pt x="15" y="22"/>
                        <a:pt x="15" y="22"/>
                        <a:pt x="15" y="21"/>
                      </a:cubicBezTo>
                      <a:cubicBezTo>
                        <a:pt x="16" y="19"/>
                        <a:pt x="16" y="18"/>
                        <a:pt x="15" y="17"/>
                      </a:cubicBezTo>
                      <a:cubicBezTo>
                        <a:pt x="14" y="18"/>
                        <a:pt x="15" y="19"/>
                        <a:pt x="16" y="18"/>
                      </a:cubicBezTo>
                      <a:cubicBezTo>
                        <a:pt x="14" y="22"/>
                        <a:pt x="14" y="17"/>
                        <a:pt x="14" y="15"/>
                      </a:cubicBezTo>
                      <a:cubicBezTo>
                        <a:pt x="14" y="15"/>
                        <a:pt x="13" y="15"/>
                        <a:pt x="13" y="15"/>
                      </a:cubicBezTo>
                      <a:cubicBezTo>
                        <a:pt x="11" y="16"/>
                        <a:pt x="11" y="15"/>
                        <a:pt x="9" y="17"/>
                      </a:cubicBezTo>
                      <a:cubicBezTo>
                        <a:pt x="5" y="21"/>
                        <a:pt x="10" y="14"/>
                        <a:pt x="11" y="12"/>
                      </a:cubicBezTo>
                      <a:cubicBezTo>
                        <a:pt x="10" y="19"/>
                        <a:pt x="13" y="7"/>
                        <a:pt x="11" y="14"/>
                      </a:cubicBezTo>
                      <a:cubicBezTo>
                        <a:pt x="10" y="20"/>
                        <a:pt x="10" y="12"/>
                        <a:pt x="10" y="11"/>
                      </a:cubicBezTo>
                      <a:cubicBezTo>
                        <a:pt x="10" y="10"/>
                        <a:pt x="9" y="10"/>
                        <a:pt x="9" y="10"/>
                      </a:cubicBezTo>
                      <a:cubicBezTo>
                        <a:pt x="4" y="16"/>
                        <a:pt x="10" y="7"/>
                        <a:pt x="12" y="6"/>
                      </a:cubicBezTo>
                      <a:cubicBezTo>
                        <a:pt x="12" y="6"/>
                        <a:pt x="11" y="6"/>
                        <a:pt x="11" y="5"/>
                      </a:cubicBezTo>
                      <a:cubicBezTo>
                        <a:pt x="12" y="7"/>
                        <a:pt x="13" y="7"/>
                        <a:pt x="14" y="5"/>
                      </a:cubicBezTo>
                      <a:cubicBezTo>
                        <a:pt x="16" y="4"/>
                        <a:pt x="16" y="4"/>
                        <a:pt x="17" y="3"/>
                      </a:cubicBezTo>
                      <a:cubicBezTo>
                        <a:pt x="18" y="2"/>
                        <a:pt x="17" y="1"/>
                        <a:pt x="17" y="2"/>
                      </a:cubicBezTo>
                      <a:cubicBezTo>
                        <a:pt x="14" y="2"/>
                        <a:pt x="17" y="2"/>
                        <a:pt x="18" y="2"/>
                      </a:cubicBezTo>
                      <a:cubicBezTo>
                        <a:pt x="17" y="3"/>
                        <a:pt x="18" y="3"/>
                        <a:pt x="19" y="3"/>
                      </a:cubicBezTo>
                      <a:cubicBezTo>
                        <a:pt x="19" y="2"/>
                        <a:pt x="20" y="1"/>
                        <a:pt x="20" y="1"/>
                      </a:cubicBezTo>
                      <a:cubicBezTo>
                        <a:pt x="20" y="0"/>
                        <a:pt x="19" y="0"/>
                        <a:pt x="19" y="0"/>
                      </a:cubicBezTo>
                      <a:cubicBezTo>
                        <a:pt x="18" y="1"/>
                        <a:pt x="16" y="1"/>
                        <a:pt x="15" y="2"/>
                      </a:cubicBezTo>
                      <a:cubicBezTo>
                        <a:pt x="14" y="2"/>
                        <a:pt x="15" y="4"/>
                        <a:pt x="16" y="3"/>
                      </a:cubicBezTo>
                      <a:cubicBezTo>
                        <a:pt x="18" y="2"/>
                        <a:pt x="11" y="5"/>
                        <a:pt x="11" y="5"/>
                      </a:cubicBezTo>
                      <a:cubicBezTo>
                        <a:pt x="10" y="6"/>
                        <a:pt x="9" y="7"/>
                        <a:pt x="8" y="8"/>
                      </a:cubicBezTo>
                      <a:cubicBezTo>
                        <a:pt x="7" y="8"/>
                        <a:pt x="8" y="9"/>
                        <a:pt x="8" y="9"/>
                      </a:cubicBezTo>
                      <a:cubicBezTo>
                        <a:pt x="11" y="8"/>
                        <a:pt x="12" y="7"/>
                        <a:pt x="14" y="5"/>
                      </a:cubicBezTo>
                      <a:cubicBezTo>
                        <a:pt x="14" y="4"/>
                        <a:pt x="13" y="3"/>
                        <a:pt x="12" y="4"/>
                      </a:cubicBezTo>
                      <a:cubicBezTo>
                        <a:pt x="9" y="7"/>
                        <a:pt x="5" y="9"/>
                        <a:pt x="5" y="14"/>
                      </a:cubicBezTo>
                      <a:cubicBezTo>
                        <a:pt x="5" y="15"/>
                        <a:pt x="6" y="15"/>
                        <a:pt x="6" y="15"/>
                      </a:cubicBezTo>
                      <a:cubicBezTo>
                        <a:pt x="7" y="14"/>
                        <a:pt x="8" y="11"/>
                        <a:pt x="8" y="13"/>
                      </a:cubicBezTo>
                      <a:cubicBezTo>
                        <a:pt x="8" y="16"/>
                        <a:pt x="8" y="18"/>
                        <a:pt x="9" y="21"/>
                      </a:cubicBezTo>
                      <a:cubicBezTo>
                        <a:pt x="9" y="22"/>
                        <a:pt x="10" y="22"/>
                        <a:pt x="10" y="21"/>
                      </a:cubicBezTo>
                      <a:cubicBezTo>
                        <a:pt x="12" y="17"/>
                        <a:pt x="13" y="14"/>
                        <a:pt x="13" y="10"/>
                      </a:cubicBezTo>
                      <a:cubicBezTo>
                        <a:pt x="13" y="9"/>
                        <a:pt x="12" y="9"/>
                        <a:pt x="12" y="10"/>
                      </a:cubicBezTo>
                      <a:cubicBezTo>
                        <a:pt x="10" y="13"/>
                        <a:pt x="9" y="15"/>
                        <a:pt x="9" y="19"/>
                      </a:cubicBezTo>
                      <a:cubicBezTo>
                        <a:pt x="9" y="19"/>
                        <a:pt x="10" y="20"/>
                        <a:pt x="10" y="19"/>
                      </a:cubicBezTo>
                      <a:cubicBezTo>
                        <a:pt x="11" y="16"/>
                        <a:pt x="12" y="14"/>
                        <a:pt x="12" y="10"/>
                      </a:cubicBezTo>
                      <a:cubicBezTo>
                        <a:pt x="13" y="10"/>
                        <a:pt x="12" y="9"/>
                        <a:pt x="11" y="10"/>
                      </a:cubicBezTo>
                      <a:cubicBezTo>
                        <a:pt x="9" y="13"/>
                        <a:pt x="7" y="16"/>
                        <a:pt x="7" y="20"/>
                      </a:cubicBezTo>
                      <a:cubicBezTo>
                        <a:pt x="7" y="21"/>
                        <a:pt x="7" y="21"/>
                        <a:pt x="8" y="21"/>
                      </a:cubicBezTo>
                      <a:cubicBezTo>
                        <a:pt x="10" y="18"/>
                        <a:pt x="13" y="15"/>
                        <a:pt x="13" y="21"/>
                      </a:cubicBezTo>
                      <a:cubicBezTo>
                        <a:pt x="13" y="22"/>
                        <a:pt x="14" y="22"/>
                        <a:pt x="14" y="22"/>
                      </a:cubicBezTo>
                      <a:cubicBezTo>
                        <a:pt x="16" y="20"/>
                        <a:pt x="17" y="18"/>
                        <a:pt x="17" y="16"/>
                      </a:cubicBezTo>
                      <a:cubicBezTo>
                        <a:pt x="18" y="15"/>
                        <a:pt x="17" y="15"/>
                        <a:pt x="16" y="15"/>
                      </a:cubicBezTo>
                      <a:cubicBezTo>
                        <a:pt x="13" y="19"/>
                        <a:pt x="17" y="14"/>
                        <a:pt x="16" y="16"/>
                      </a:cubicBezTo>
                      <a:cubicBezTo>
                        <a:pt x="17" y="16"/>
                        <a:pt x="15" y="15"/>
                        <a:pt x="15" y="16"/>
                      </a:cubicBezTo>
                      <a:cubicBezTo>
                        <a:pt x="15" y="18"/>
                        <a:pt x="14" y="19"/>
                        <a:pt x="14" y="21"/>
                      </a:cubicBezTo>
                      <a:cubicBezTo>
                        <a:pt x="13" y="22"/>
                        <a:pt x="12" y="29"/>
                        <a:pt x="14" y="22"/>
                      </a:cubicBezTo>
                      <a:cubicBezTo>
                        <a:pt x="12" y="21"/>
                        <a:pt x="12" y="21"/>
                        <a:pt x="12" y="24"/>
                      </a:cubicBezTo>
                      <a:cubicBezTo>
                        <a:pt x="11" y="26"/>
                        <a:pt x="11" y="28"/>
                        <a:pt x="10" y="31"/>
                      </a:cubicBezTo>
                      <a:cubicBezTo>
                        <a:pt x="10" y="32"/>
                        <a:pt x="11" y="32"/>
                        <a:pt x="12" y="31"/>
                      </a:cubicBezTo>
                      <a:cubicBezTo>
                        <a:pt x="12" y="29"/>
                        <a:pt x="12" y="28"/>
                        <a:pt x="13" y="26"/>
                      </a:cubicBezTo>
                      <a:cubicBezTo>
                        <a:pt x="13" y="25"/>
                        <a:pt x="13" y="24"/>
                        <a:pt x="14" y="24"/>
                      </a:cubicBezTo>
                      <a:cubicBezTo>
                        <a:pt x="15" y="22"/>
                        <a:pt x="15" y="21"/>
                        <a:pt x="13" y="20"/>
                      </a:cubicBezTo>
                      <a:cubicBezTo>
                        <a:pt x="12" y="24"/>
                        <a:pt x="10" y="27"/>
                        <a:pt x="10" y="31"/>
                      </a:cubicBezTo>
                      <a:cubicBezTo>
                        <a:pt x="10" y="32"/>
                        <a:pt x="11" y="32"/>
                        <a:pt x="11" y="31"/>
                      </a:cubicBezTo>
                      <a:cubicBezTo>
                        <a:pt x="12" y="27"/>
                        <a:pt x="13" y="23"/>
                        <a:pt x="13" y="19"/>
                      </a:cubicBezTo>
                      <a:cubicBezTo>
                        <a:pt x="13" y="18"/>
                        <a:pt x="12" y="18"/>
                        <a:pt x="12" y="19"/>
                      </a:cubicBezTo>
                      <a:cubicBezTo>
                        <a:pt x="10" y="22"/>
                        <a:pt x="9" y="24"/>
                        <a:pt x="9" y="28"/>
                      </a:cubicBezTo>
                      <a:cubicBezTo>
                        <a:pt x="8" y="30"/>
                        <a:pt x="8" y="32"/>
                        <a:pt x="8" y="35"/>
                      </a:cubicBezTo>
                      <a:cubicBezTo>
                        <a:pt x="8" y="36"/>
                        <a:pt x="7" y="32"/>
                        <a:pt x="7" y="31"/>
                      </a:cubicBezTo>
                      <a:cubicBezTo>
                        <a:pt x="7" y="31"/>
                        <a:pt x="6" y="31"/>
                        <a:pt x="6" y="32"/>
                      </a:cubicBezTo>
                      <a:cubicBezTo>
                        <a:pt x="6" y="38"/>
                        <a:pt x="4" y="32"/>
                        <a:pt x="2" y="30"/>
                      </a:cubicBezTo>
                      <a:cubicBezTo>
                        <a:pt x="2" y="29"/>
                        <a:pt x="1" y="29"/>
                        <a:pt x="1" y="30"/>
                      </a:cubicBezTo>
                      <a:cubicBezTo>
                        <a:pt x="1" y="31"/>
                        <a:pt x="2" y="33"/>
                        <a:pt x="2" y="34"/>
                      </a:cubicBezTo>
                      <a:cubicBezTo>
                        <a:pt x="1" y="30"/>
                        <a:pt x="2" y="29"/>
                        <a:pt x="4" y="33"/>
                      </a:cubicBezTo>
                      <a:cubicBezTo>
                        <a:pt x="5" y="34"/>
                        <a:pt x="7" y="34"/>
                        <a:pt x="8" y="35"/>
                      </a:cubicBezTo>
                      <a:cubicBezTo>
                        <a:pt x="9" y="35"/>
                        <a:pt x="9" y="35"/>
                        <a:pt x="9" y="34"/>
                      </a:cubicBezTo>
                      <a:cubicBezTo>
                        <a:pt x="9" y="32"/>
                        <a:pt x="8" y="30"/>
                        <a:pt x="8" y="28"/>
                      </a:cubicBezTo>
                      <a:cubicBezTo>
                        <a:pt x="7" y="28"/>
                        <a:pt x="6" y="29"/>
                        <a:pt x="8" y="32"/>
                      </a:cubicBezTo>
                      <a:cubicBezTo>
                        <a:pt x="8" y="30"/>
                        <a:pt x="8" y="29"/>
                        <a:pt x="8" y="27"/>
                      </a:cubicBezTo>
                      <a:cubicBezTo>
                        <a:pt x="8" y="26"/>
                        <a:pt x="7" y="19"/>
                        <a:pt x="7" y="25"/>
                      </a:cubicBezTo>
                      <a:cubicBezTo>
                        <a:pt x="8" y="27"/>
                        <a:pt x="7" y="29"/>
                        <a:pt x="7" y="31"/>
                      </a:cubicBezTo>
                      <a:cubicBezTo>
                        <a:pt x="7" y="30"/>
                        <a:pt x="7" y="28"/>
                        <a:pt x="7" y="27"/>
                      </a:cubicBezTo>
                      <a:cubicBezTo>
                        <a:pt x="7" y="23"/>
                        <a:pt x="8" y="19"/>
                        <a:pt x="8" y="15"/>
                      </a:cubicBezTo>
                      <a:cubicBezTo>
                        <a:pt x="8" y="15"/>
                        <a:pt x="7" y="14"/>
                        <a:pt x="7" y="15"/>
                      </a:cubicBezTo>
                      <a:cubicBezTo>
                        <a:pt x="6" y="19"/>
                        <a:pt x="5" y="24"/>
                        <a:pt x="4" y="28"/>
                      </a:cubicBezTo>
                      <a:cubicBezTo>
                        <a:pt x="5" y="25"/>
                        <a:pt x="5" y="20"/>
                        <a:pt x="6" y="17"/>
                      </a:cubicBezTo>
                      <a:cubicBezTo>
                        <a:pt x="6" y="16"/>
                        <a:pt x="5" y="15"/>
                        <a:pt x="4" y="16"/>
                      </a:cubicBezTo>
                      <a:cubicBezTo>
                        <a:pt x="4" y="20"/>
                        <a:pt x="3" y="24"/>
                        <a:pt x="2" y="27"/>
                      </a:cubicBezTo>
                      <a:cubicBezTo>
                        <a:pt x="3" y="24"/>
                        <a:pt x="4" y="20"/>
                        <a:pt x="7" y="17"/>
                      </a:cubicBezTo>
                      <a:cubicBezTo>
                        <a:pt x="7" y="16"/>
                        <a:pt x="6" y="16"/>
                        <a:pt x="5" y="16"/>
                      </a:cubicBezTo>
                      <a:cubicBezTo>
                        <a:pt x="2" y="19"/>
                        <a:pt x="1" y="21"/>
                        <a:pt x="0" y="25"/>
                      </a:cubicBezTo>
                      <a:cubicBezTo>
                        <a:pt x="0" y="26"/>
                        <a:pt x="1" y="26"/>
                        <a:pt x="2"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499" name="Freeform 171"/>
                <p:cNvSpPr/>
                <p:nvPr/>
              </p:nvSpPr>
              <p:spPr bwMode="auto">
                <a:xfrm>
                  <a:off x="1482725" y="2279651"/>
                  <a:ext cx="22225" cy="20638"/>
                </a:xfrm>
                <a:custGeom>
                  <a:avLst/>
                  <a:gdLst>
                    <a:gd name="T0" fmla="*/ 9 w 21"/>
                    <a:gd name="T1" fmla="*/ 4 h 19"/>
                    <a:gd name="T2" fmla="*/ 8 w 21"/>
                    <a:gd name="T3" fmla="*/ 2 h 19"/>
                    <a:gd name="T4" fmla="*/ 7 w 21"/>
                    <a:gd name="T5" fmla="*/ 3 h 19"/>
                    <a:gd name="T6" fmla="*/ 11 w 21"/>
                    <a:gd name="T7" fmla="*/ 7 h 19"/>
                    <a:gd name="T8" fmla="*/ 12 w 21"/>
                    <a:gd name="T9" fmla="*/ 6 h 19"/>
                    <a:gd name="T10" fmla="*/ 2 w 21"/>
                    <a:gd name="T11" fmla="*/ 0 h 19"/>
                    <a:gd name="T12" fmla="*/ 1 w 21"/>
                    <a:gd name="T13" fmla="*/ 2 h 19"/>
                    <a:gd name="T14" fmla="*/ 9 w 21"/>
                    <a:gd name="T15" fmla="*/ 8 h 19"/>
                    <a:gd name="T16" fmla="*/ 10 w 21"/>
                    <a:gd name="T17" fmla="*/ 7 h 19"/>
                    <a:gd name="T18" fmla="*/ 4 w 21"/>
                    <a:gd name="T19" fmla="*/ 2 h 19"/>
                    <a:gd name="T20" fmla="*/ 3 w 21"/>
                    <a:gd name="T21" fmla="*/ 3 h 19"/>
                    <a:gd name="T22" fmla="*/ 12 w 21"/>
                    <a:gd name="T23" fmla="*/ 10 h 19"/>
                    <a:gd name="T24" fmla="*/ 13 w 21"/>
                    <a:gd name="T25" fmla="*/ 9 h 19"/>
                    <a:gd name="T26" fmla="*/ 10 w 21"/>
                    <a:gd name="T27" fmla="*/ 6 h 19"/>
                    <a:gd name="T28" fmla="*/ 9 w 21"/>
                    <a:gd name="T29" fmla="*/ 7 h 19"/>
                    <a:gd name="T30" fmla="*/ 19 w 21"/>
                    <a:gd name="T31" fmla="*/ 12 h 19"/>
                    <a:gd name="T32" fmla="*/ 20 w 21"/>
                    <a:gd name="T33" fmla="*/ 11 h 19"/>
                    <a:gd name="T34" fmla="*/ 11 w 21"/>
                    <a:gd name="T35" fmla="*/ 3 h 19"/>
                    <a:gd name="T36" fmla="*/ 10 w 21"/>
                    <a:gd name="T37" fmla="*/ 4 h 19"/>
                    <a:gd name="T38" fmla="*/ 20 w 21"/>
                    <a:gd name="T39" fmla="*/ 18 h 19"/>
                    <a:gd name="T40" fmla="*/ 21 w 21"/>
                    <a:gd name="T41" fmla="*/ 17 h 19"/>
                    <a:gd name="T42" fmla="*/ 9 w 21"/>
                    <a:gd name="T43" fmla="*/ 7 h 19"/>
                    <a:gd name="T44" fmla="*/ 8 w 21"/>
                    <a:gd name="T45" fmla="*/ 8 h 19"/>
                    <a:gd name="T46" fmla="*/ 18 w 21"/>
                    <a:gd name="T47" fmla="*/ 16 h 19"/>
                    <a:gd name="T48" fmla="*/ 19 w 21"/>
                    <a:gd name="T49" fmla="*/ 15 h 19"/>
                    <a:gd name="T50" fmla="*/ 16 w 21"/>
                    <a:gd name="T51" fmla="*/ 9 h 19"/>
                    <a:gd name="T52" fmla="*/ 15 w 21"/>
                    <a:gd name="T53" fmla="*/ 8 h 19"/>
                    <a:gd name="T54" fmla="*/ 18 w 21"/>
                    <a:gd name="T55" fmla="*/ 16 h 19"/>
                    <a:gd name="T56" fmla="*/ 19 w 21"/>
                    <a:gd name="T57" fmla="*/ 15 h 19"/>
                    <a:gd name="T58" fmla="*/ 9 w 21"/>
                    <a:gd name="T59" fmla="*/ 7 h 19"/>
                    <a:gd name="T60" fmla="*/ 8 w 21"/>
                    <a:gd name="T61" fmla="*/ 8 h 19"/>
                    <a:gd name="T62" fmla="*/ 20 w 21"/>
                    <a:gd name="T63" fmla="*/ 18 h 19"/>
                    <a:gd name="T64" fmla="*/ 21 w 21"/>
                    <a:gd name="T65" fmla="*/ 18 h 19"/>
                    <a:gd name="T66" fmla="*/ 11 w 21"/>
                    <a:gd name="T67" fmla="*/ 3 h 19"/>
                    <a:gd name="T68" fmla="*/ 10 w 21"/>
                    <a:gd name="T69" fmla="*/ 4 h 19"/>
                    <a:gd name="T70" fmla="*/ 19 w 21"/>
                    <a:gd name="T71" fmla="*/ 12 h 19"/>
                    <a:gd name="T72" fmla="*/ 20 w 21"/>
                    <a:gd name="T73" fmla="*/ 11 h 19"/>
                    <a:gd name="T74" fmla="*/ 9 w 21"/>
                    <a:gd name="T75" fmla="*/ 5 h 19"/>
                    <a:gd name="T76" fmla="*/ 9 w 21"/>
                    <a:gd name="T77" fmla="*/ 7 h 19"/>
                    <a:gd name="T78" fmla="*/ 12 w 21"/>
                    <a:gd name="T79" fmla="*/ 10 h 19"/>
                    <a:gd name="T80" fmla="*/ 13 w 21"/>
                    <a:gd name="T81" fmla="*/ 9 h 19"/>
                    <a:gd name="T82" fmla="*/ 4 w 21"/>
                    <a:gd name="T83" fmla="*/ 2 h 19"/>
                    <a:gd name="T84" fmla="*/ 3 w 21"/>
                    <a:gd name="T85" fmla="*/ 3 h 19"/>
                    <a:gd name="T86" fmla="*/ 9 w 21"/>
                    <a:gd name="T87" fmla="*/ 8 h 19"/>
                    <a:gd name="T88" fmla="*/ 10 w 21"/>
                    <a:gd name="T89" fmla="*/ 7 h 19"/>
                    <a:gd name="T90" fmla="*/ 2 w 21"/>
                    <a:gd name="T91" fmla="*/ 1 h 19"/>
                    <a:gd name="T92" fmla="*/ 1 w 21"/>
                    <a:gd name="T93" fmla="*/ 2 h 19"/>
                    <a:gd name="T94" fmla="*/ 12 w 21"/>
                    <a:gd name="T95" fmla="*/ 7 h 19"/>
                    <a:gd name="T96" fmla="*/ 12 w 21"/>
                    <a:gd name="T97" fmla="*/ 6 h 19"/>
                    <a:gd name="T98" fmla="*/ 8 w 21"/>
                    <a:gd name="T99" fmla="*/ 2 h 19"/>
                    <a:gd name="T100" fmla="*/ 6 w 21"/>
                    <a:gd name="T101" fmla="*/ 3 h 19"/>
                    <a:gd name="T102" fmla="*/ 8 w 21"/>
                    <a:gd name="T103" fmla="*/ 5 h 19"/>
                    <a:gd name="T104" fmla="*/ 9 w 21"/>
                    <a:gd name="T105" fmla="*/ 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1" h="19">
                      <a:moveTo>
                        <a:pt x="9" y="4"/>
                      </a:moveTo>
                      <a:cubicBezTo>
                        <a:pt x="8" y="3"/>
                        <a:pt x="8" y="3"/>
                        <a:pt x="8" y="2"/>
                      </a:cubicBezTo>
                      <a:cubicBezTo>
                        <a:pt x="7" y="2"/>
                        <a:pt x="7" y="3"/>
                        <a:pt x="7" y="3"/>
                      </a:cubicBezTo>
                      <a:cubicBezTo>
                        <a:pt x="8" y="4"/>
                        <a:pt x="10" y="6"/>
                        <a:pt x="11" y="7"/>
                      </a:cubicBezTo>
                      <a:cubicBezTo>
                        <a:pt x="12" y="7"/>
                        <a:pt x="12" y="6"/>
                        <a:pt x="12" y="6"/>
                      </a:cubicBezTo>
                      <a:cubicBezTo>
                        <a:pt x="8" y="4"/>
                        <a:pt x="5" y="2"/>
                        <a:pt x="2" y="0"/>
                      </a:cubicBezTo>
                      <a:cubicBezTo>
                        <a:pt x="1" y="0"/>
                        <a:pt x="0" y="1"/>
                        <a:pt x="1" y="2"/>
                      </a:cubicBezTo>
                      <a:cubicBezTo>
                        <a:pt x="3" y="4"/>
                        <a:pt x="6" y="6"/>
                        <a:pt x="9" y="8"/>
                      </a:cubicBezTo>
                      <a:cubicBezTo>
                        <a:pt x="10" y="9"/>
                        <a:pt x="11" y="8"/>
                        <a:pt x="10" y="7"/>
                      </a:cubicBezTo>
                      <a:cubicBezTo>
                        <a:pt x="8" y="5"/>
                        <a:pt x="6" y="4"/>
                        <a:pt x="4" y="2"/>
                      </a:cubicBezTo>
                      <a:cubicBezTo>
                        <a:pt x="3" y="2"/>
                        <a:pt x="3" y="3"/>
                        <a:pt x="3" y="3"/>
                      </a:cubicBezTo>
                      <a:cubicBezTo>
                        <a:pt x="6" y="5"/>
                        <a:pt x="9" y="8"/>
                        <a:pt x="12" y="10"/>
                      </a:cubicBezTo>
                      <a:cubicBezTo>
                        <a:pt x="13" y="10"/>
                        <a:pt x="14" y="9"/>
                        <a:pt x="13" y="9"/>
                      </a:cubicBezTo>
                      <a:cubicBezTo>
                        <a:pt x="12" y="8"/>
                        <a:pt x="11" y="7"/>
                        <a:pt x="10" y="6"/>
                      </a:cubicBezTo>
                      <a:cubicBezTo>
                        <a:pt x="10" y="6"/>
                        <a:pt x="9" y="6"/>
                        <a:pt x="9" y="7"/>
                      </a:cubicBezTo>
                      <a:cubicBezTo>
                        <a:pt x="13" y="8"/>
                        <a:pt x="16" y="10"/>
                        <a:pt x="19" y="12"/>
                      </a:cubicBezTo>
                      <a:cubicBezTo>
                        <a:pt x="20" y="12"/>
                        <a:pt x="21" y="11"/>
                        <a:pt x="20" y="11"/>
                      </a:cubicBezTo>
                      <a:cubicBezTo>
                        <a:pt x="17" y="9"/>
                        <a:pt x="14" y="6"/>
                        <a:pt x="11" y="3"/>
                      </a:cubicBezTo>
                      <a:cubicBezTo>
                        <a:pt x="11" y="3"/>
                        <a:pt x="11" y="4"/>
                        <a:pt x="10" y="4"/>
                      </a:cubicBezTo>
                      <a:cubicBezTo>
                        <a:pt x="14" y="8"/>
                        <a:pt x="18" y="13"/>
                        <a:pt x="20" y="18"/>
                      </a:cubicBezTo>
                      <a:cubicBezTo>
                        <a:pt x="20" y="18"/>
                        <a:pt x="20" y="17"/>
                        <a:pt x="21" y="17"/>
                      </a:cubicBezTo>
                      <a:cubicBezTo>
                        <a:pt x="16" y="14"/>
                        <a:pt x="12" y="11"/>
                        <a:pt x="9" y="7"/>
                      </a:cubicBezTo>
                      <a:cubicBezTo>
                        <a:pt x="9" y="7"/>
                        <a:pt x="8" y="8"/>
                        <a:pt x="8" y="8"/>
                      </a:cubicBezTo>
                      <a:cubicBezTo>
                        <a:pt x="11" y="11"/>
                        <a:pt x="14" y="14"/>
                        <a:pt x="18" y="16"/>
                      </a:cubicBezTo>
                      <a:cubicBezTo>
                        <a:pt x="19" y="16"/>
                        <a:pt x="19" y="15"/>
                        <a:pt x="19" y="15"/>
                      </a:cubicBezTo>
                      <a:cubicBezTo>
                        <a:pt x="17" y="13"/>
                        <a:pt x="14" y="12"/>
                        <a:pt x="16" y="9"/>
                      </a:cubicBezTo>
                      <a:cubicBezTo>
                        <a:pt x="17" y="8"/>
                        <a:pt x="15" y="7"/>
                        <a:pt x="15" y="8"/>
                      </a:cubicBezTo>
                      <a:cubicBezTo>
                        <a:pt x="12" y="11"/>
                        <a:pt x="15" y="13"/>
                        <a:pt x="18" y="16"/>
                      </a:cubicBezTo>
                      <a:cubicBezTo>
                        <a:pt x="18" y="15"/>
                        <a:pt x="18" y="15"/>
                        <a:pt x="19" y="15"/>
                      </a:cubicBezTo>
                      <a:cubicBezTo>
                        <a:pt x="15" y="13"/>
                        <a:pt x="12" y="10"/>
                        <a:pt x="9" y="7"/>
                      </a:cubicBezTo>
                      <a:cubicBezTo>
                        <a:pt x="8" y="6"/>
                        <a:pt x="7" y="7"/>
                        <a:pt x="8" y="8"/>
                      </a:cubicBezTo>
                      <a:cubicBezTo>
                        <a:pt x="11" y="12"/>
                        <a:pt x="15" y="16"/>
                        <a:pt x="20" y="18"/>
                      </a:cubicBezTo>
                      <a:cubicBezTo>
                        <a:pt x="20" y="19"/>
                        <a:pt x="21" y="18"/>
                        <a:pt x="21" y="18"/>
                      </a:cubicBezTo>
                      <a:cubicBezTo>
                        <a:pt x="19" y="12"/>
                        <a:pt x="15" y="7"/>
                        <a:pt x="11" y="3"/>
                      </a:cubicBezTo>
                      <a:cubicBezTo>
                        <a:pt x="11" y="2"/>
                        <a:pt x="10" y="3"/>
                        <a:pt x="10" y="4"/>
                      </a:cubicBezTo>
                      <a:cubicBezTo>
                        <a:pt x="13" y="7"/>
                        <a:pt x="16" y="10"/>
                        <a:pt x="19" y="12"/>
                      </a:cubicBezTo>
                      <a:cubicBezTo>
                        <a:pt x="19" y="12"/>
                        <a:pt x="20" y="11"/>
                        <a:pt x="20" y="11"/>
                      </a:cubicBezTo>
                      <a:cubicBezTo>
                        <a:pt x="17" y="9"/>
                        <a:pt x="13" y="7"/>
                        <a:pt x="9" y="5"/>
                      </a:cubicBezTo>
                      <a:cubicBezTo>
                        <a:pt x="9" y="5"/>
                        <a:pt x="8" y="6"/>
                        <a:pt x="9" y="7"/>
                      </a:cubicBezTo>
                      <a:cubicBezTo>
                        <a:pt x="10" y="8"/>
                        <a:pt x="11" y="9"/>
                        <a:pt x="12" y="10"/>
                      </a:cubicBezTo>
                      <a:cubicBezTo>
                        <a:pt x="12" y="9"/>
                        <a:pt x="13" y="9"/>
                        <a:pt x="13" y="9"/>
                      </a:cubicBezTo>
                      <a:cubicBezTo>
                        <a:pt x="10" y="7"/>
                        <a:pt x="7" y="4"/>
                        <a:pt x="4" y="2"/>
                      </a:cubicBezTo>
                      <a:cubicBezTo>
                        <a:pt x="3" y="1"/>
                        <a:pt x="2" y="2"/>
                        <a:pt x="3" y="3"/>
                      </a:cubicBezTo>
                      <a:cubicBezTo>
                        <a:pt x="5" y="5"/>
                        <a:pt x="7" y="6"/>
                        <a:pt x="9" y="8"/>
                      </a:cubicBezTo>
                      <a:cubicBezTo>
                        <a:pt x="9" y="8"/>
                        <a:pt x="10" y="7"/>
                        <a:pt x="10" y="7"/>
                      </a:cubicBezTo>
                      <a:cubicBezTo>
                        <a:pt x="7" y="5"/>
                        <a:pt x="4" y="3"/>
                        <a:pt x="2" y="1"/>
                      </a:cubicBezTo>
                      <a:cubicBezTo>
                        <a:pt x="2" y="1"/>
                        <a:pt x="2" y="1"/>
                        <a:pt x="1" y="2"/>
                      </a:cubicBezTo>
                      <a:cubicBezTo>
                        <a:pt x="5" y="3"/>
                        <a:pt x="8" y="6"/>
                        <a:pt x="12" y="7"/>
                      </a:cubicBezTo>
                      <a:cubicBezTo>
                        <a:pt x="12" y="7"/>
                        <a:pt x="13" y="6"/>
                        <a:pt x="12" y="6"/>
                      </a:cubicBezTo>
                      <a:cubicBezTo>
                        <a:pt x="11" y="5"/>
                        <a:pt x="9" y="3"/>
                        <a:pt x="8" y="2"/>
                      </a:cubicBezTo>
                      <a:cubicBezTo>
                        <a:pt x="7" y="1"/>
                        <a:pt x="6" y="2"/>
                        <a:pt x="6" y="3"/>
                      </a:cubicBezTo>
                      <a:cubicBezTo>
                        <a:pt x="7" y="4"/>
                        <a:pt x="7" y="4"/>
                        <a:pt x="8" y="5"/>
                      </a:cubicBezTo>
                      <a:cubicBezTo>
                        <a:pt x="9" y="5"/>
                        <a:pt x="10" y="4"/>
                        <a:pt x="9"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500" name="Freeform 172"/>
                <p:cNvSpPr/>
                <p:nvPr/>
              </p:nvSpPr>
              <p:spPr bwMode="auto">
                <a:xfrm>
                  <a:off x="1477963" y="2270126"/>
                  <a:ext cx="38100" cy="34925"/>
                </a:xfrm>
                <a:custGeom>
                  <a:avLst/>
                  <a:gdLst>
                    <a:gd name="T0" fmla="*/ 2 w 37"/>
                    <a:gd name="T1" fmla="*/ 9 h 33"/>
                    <a:gd name="T2" fmla="*/ 15 w 37"/>
                    <a:gd name="T3" fmla="*/ 4 h 33"/>
                    <a:gd name="T4" fmla="*/ 22 w 37"/>
                    <a:gd name="T5" fmla="*/ 9 h 33"/>
                    <a:gd name="T6" fmla="*/ 31 w 37"/>
                    <a:gd name="T7" fmla="*/ 10 h 33"/>
                    <a:gd name="T8" fmla="*/ 32 w 37"/>
                    <a:gd name="T9" fmla="*/ 15 h 33"/>
                    <a:gd name="T10" fmla="*/ 31 w 37"/>
                    <a:gd name="T11" fmla="*/ 17 h 33"/>
                    <a:gd name="T12" fmla="*/ 29 w 37"/>
                    <a:gd name="T13" fmla="*/ 20 h 33"/>
                    <a:gd name="T14" fmla="*/ 30 w 37"/>
                    <a:gd name="T15" fmla="*/ 29 h 33"/>
                    <a:gd name="T16" fmla="*/ 29 w 37"/>
                    <a:gd name="T17" fmla="*/ 31 h 33"/>
                    <a:gd name="T18" fmla="*/ 32 w 37"/>
                    <a:gd name="T19" fmla="*/ 26 h 33"/>
                    <a:gd name="T20" fmla="*/ 34 w 37"/>
                    <a:gd name="T21" fmla="*/ 15 h 33"/>
                    <a:gd name="T22" fmla="*/ 36 w 37"/>
                    <a:gd name="T23" fmla="*/ 10 h 33"/>
                    <a:gd name="T24" fmla="*/ 32 w 37"/>
                    <a:gd name="T25" fmla="*/ 8 h 33"/>
                    <a:gd name="T26" fmla="*/ 25 w 37"/>
                    <a:gd name="T27" fmla="*/ 9 h 33"/>
                    <a:gd name="T28" fmla="*/ 19 w 37"/>
                    <a:gd name="T29" fmla="*/ 5 h 33"/>
                    <a:gd name="T30" fmla="*/ 1 w 37"/>
                    <a:gd name="T31" fmla="*/ 8 h 33"/>
                    <a:gd name="T32" fmla="*/ 2 w 37"/>
                    <a:gd name="T33" fmla="*/ 9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7" h="33">
                      <a:moveTo>
                        <a:pt x="2" y="9"/>
                      </a:moveTo>
                      <a:cubicBezTo>
                        <a:pt x="6" y="6"/>
                        <a:pt x="9" y="3"/>
                        <a:pt x="15" y="4"/>
                      </a:cubicBezTo>
                      <a:cubicBezTo>
                        <a:pt x="17" y="5"/>
                        <a:pt x="20" y="7"/>
                        <a:pt x="22" y="9"/>
                      </a:cubicBezTo>
                      <a:cubicBezTo>
                        <a:pt x="25" y="11"/>
                        <a:pt x="28" y="11"/>
                        <a:pt x="31" y="10"/>
                      </a:cubicBezTo>
                      <a:cubicBezTo>
                        <a:pt x="35" y="11"/>
                        <a:pt x="35" y="13"/>
                        <a:pt x="32" y="15"/>
                      </a:cubicBezTo>
                      <a:cubicBezTo>
                        <a:pt x="32" y="15"/>
                        <a:pt x="31" y="16"/>
                        <a:pt x="31" y="17"/>
                      </a:cubicBezTo>
                      <a:cubicBezTo>
                        <a:pt x="30" y="18"/>
                        <a:pt x="29" y="19"/>
                        <a:pt x="29" y="20"/>
                      </a:cubicBezTo>
                      <a:cubicBezTo>
                        <a:pt x="29" y="21"/>
                        <a:pt x="30" y="30"/>
                        <a:pt x="30" y="29"/>
                      </a:cubicBezTo>
                      <a:cubicBezTo>
                        <a:pt x="29" y="29"/>
                        <a:pt x="28" y="30"/>
                        <a:pt x="29" y="31"/>
                      </a:cubicBezTo>
                      <a:cubicBezTo>
                        <a:pt x="32" y="33"/>
                        <a:pt x="32" y="27"/>
                        <a:pt x="32" y="26"/>
                      </a:cubicBezTo>
                      <a:cubicBezTo>
                        <a:pt x="31" y="21"/>
                        <a:pt x="31" y="18"/>
                        <a:pt x="34" y="15"/>
                      </a:cubicBezTo>
                      <a:cubicBezTo>
                        <a:pt x="36" y="13"/>
                        <a:pt x="37" y="12"/>
                        <a:pt x="36" y="10"/>
                      </a:cubicBezTo>
                      <a:cubicBezTo>
                        <a:pt x="36" y="8"/>
                        <a:pt x="34" y="8"/>
                        <a:pt x="32" y="8"/>
                      </a:cubicBezTo>
                      <a:cubicBezTo>
                        <a:pt x="29" y="8"/>
                        <a:pt x="28" y="10"/>
                        <a:pt x="25" y="9"/>
                      </a:cubicBezTo>
                      <a:cubicBezTo>
                        <a:pt x="23" y="9"/>
                        <a:pt x="21" y="6"/>
                        <a:pt x="19" y="5"/>
                      </a:cubicBezTo>
                      <a:cubicBezTo>
                        <a:pt x="12" y="0"/>
                        <a:pt x="6" y="4"/>
                        <a:pt x="1" y="8"/>
                      </a:cubicBezTo>
                      <a:cubicBezTo>
                        <a:pt x="0" y="9"/>
                        <a:pt x="1" y="10"/>
                        <a:pt x="2"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501" name="Freeform 173"/>
                <p:cNvSpPr/>
                <p:nvPr/>
              </p:nvSpPr>
              <p:spPr bwMode="auto">
                <a:xfrm>
                  <a:off x="1508125" y="2286001"/>
                  <a:ext cx="4763" cy="14288"/>
                </a:xfrm>
                <a:custGeom>
                  <a:avLst/>
                  <a:gdLst>
                    <a:gd name="T0" fmla="*/ 2 w 5"/>
                    <a:gd name="T1" fmla="*/ 12 h 13"/>
                    <a:gd name="T2" fmla="*/ 3 w 5"/>
                    <a:gd name="T3" fmla="*/ 8 h 13"/>
                    <a:gd name="T4" fmla="*/ 5 w 5"/>
                    <a:gd name="T5" fmla="*/ 3 h 13"/>
                    <a:gd name="T6" fmla="*/ 3 w 5"/>
                    <a:gd name="T7" fmla="*/ 3 h 13"/>
                    <a:gd name="T8" fmla="*/ 0 w 5"/>
                    <a:gd name="T9" fmla="*/ 9 h 13"/>
                    <a:gd name="T10" fmla="*/ 1 w 5"/>
                    <a:gd name="T11" fmla="*/ 10 h 13"/>
                    <a:gd name="T12" fmla="*/ 3 w 5"/>
                    <a:gd name="T13" fmla="*/ 2 h 13"/>
                    <a:gd name="T14" fmla="*/ 2 w 5"/>
                    <a:gd name="T15" fmla="*/ 1 h 13"/>
                    <a:gd name="T16" fmla="*/ 0 w 5"/>
                    <a:gd name="T17" fmla="*/ 8 h 13"/>
                    <a:gd name="T18" fmla="*/ 2 w 5"/>
                    <a:gd name="T19" fmla="*/ 8 h 13"/>
                    <a:gd name="T20" fmla="*/ 3 w 5"/>
                    <a:gd name="T21" fmla="*/ 1 h 13"/>
                    <a:gd name="T22" fmla="*/ 2 w 5"/>
                    <a:gd name="T23" fmla="*/ 1 h 13"/>
                    <a:gd name="T24" fmla="*/ 0 w 5"/>
                    <a:gd name="T25" fmla="*/ 8 h 13"/>
                    <a:gd name="T26" fmla="*/ 2 w 5"/>
                    <a:gd name="T27" fmla="*/ 8 h 13"/>
                    <a:gd name="T28" fmla="*/ 3 w 5"/>
                    <a:gd name="T29" fmla="*/ 2 h 13"/>
                    <a:gd name="T30" fmla="*/ 2 w 5"/>
                    <a:gd name="T31" fmla="*/ 1 h 13"/>
                    <a:gd name="T32" fmla="*/ 0 w 5"/>
                    <a:gd name="T33" fmla="*/ 10 h 13"/>
                    <a:gd name="T34" fmla="*/ 1 w 5"/>
                    <a:gd name="T35" fmla="*/ 10 h 13"/>
                    <a:gd name="T36" fmla="*/ 5 w 5"/>
                    <a:gd name="T37" fmla="*/ 3 h 13"/>
                    <a:gd name="T38" fmla="*/ 3 w 5"/>
                    <a:gd name="T39" fmla="*/ 3 h 13"/>
                    <a:gd name="T40" fmla="*/ 1 w 5"/>
                    <a:gd name="T41" fmla="*/ 8 h 13"/>
                    <a:gd name="T42" fmla="*/ 1 w 5"/>
                    <a:gd name="T43" fmla="*/ 12 h 13"/>
                    <a:gd name="T44" fmla="*/ 2 w 5"/>
                    <a:gd name="T45" fmla="*/ 12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 h="13">
                      <a:moveTo>
                        <a:pt x="2" y="12"/>
                      </a:moveTo>
                      <a:cubicBezTo>
                        <a:pt x="2" y="10"/>
                        <a:pt x="3" y="9"/>
                        <a:pt x="3" y="8"/>
                      </a:cubicBezTo>
                      <a:cubicBezTo>
                        <a:pt x="3" y="6"/>
                        <a:pt x="4" y="4"/>
                        <a:pt x="5" y="3"/>
                      </a:cubicBezTo>
                      <a:cubicBezTo>
                        <a:pt x="4" y="3"/>
                        <a:pt x="4" y="3"/>
                        <a:pt x="3" y="3"/>
                      </a:cubicBezTo>
                      <a:cubicBezTo>
                        <a:pt x="2" y="5"/>
                        <a:pt x="1" y="7"/>
                        <a:pt x="0" y="9"/>
                      </a:cubicBezTo>
                      <a:cubicBezTo>
                        <a:pt x="0" y="10"/>
                        <a:pt x="1" y="10"/>
                        <a:pt x="1" y="10"/>
                      </a:cubicBezTo>
                      <a:cubicBezTo>
                        <a:pt x="1" y="7"/>
                        <a:pt x="2" y="4"/>
                        <a:pt x="3" y="2"/>
                      </a:cubicBezTo>
                      <a:cubicBezTo>
                        <a:pt x="3" y="2"/>
                        <a:pt x="2" y="1"/>
                        <a:pt x="2" y="1"/>
                      </a:cubicBezTo>
                      <a:cubicBezTo>
                        <a:pt x="1" y="3"/>
                        <a:pt x="1" y="5"/>
                        <a:pt x="0" y="8"/>
                      </a:cubicBezTo>
                      <a:cubicBezTo>
                        <a:pt x="1" y="8"/>
                        <a:pt x="1" y="8"/>
                        <a:pt x="2" y="8"/>
                      </a:cubicBezTo>
                      <a:cubicBezTo>
                        <a:pt x="2" y="6"/>
                        <a:pt x="2" y="3"/>
                        <a:pt x="3" y="1"/>
                      </a:cubicBezTo>
                      <a:cubicBezTo>
                        <a:pt x="3" y="1"/>
                        <a:pt x="2" y="0"/>
                        <a:pt x="2" y="1"/>
                      </a:cubicBezTo>
                      <a:cubicBezTo>
                        <a:pt x="1" y="3"/>
                        <a:pt x="0" y="6"/>
                        <a:pt x="0" y="8"/>
                      </a:cubicBezTo>
                      <a:cubicBezTo>
                        <a:pt x="0" y="8"/>
                        <a:pt x="1" y="9"/>
                        <a:pt x="2" y="8"/>
                      </a:cubicBezTo>
                      <a:cubicBezTo>
                        <a:pt x="2" y="6"/>
                        <a:pt x="3" y="4"/>
                        <a:pt x="3" y="2"/>
                      </a:cubicBezTo>
                      <a:cubicBezTo>
                        <a:pt x="3" y="1"/>
                        <a:pt x="2" y="0"/>
                        <a:pt x="2" y="1"/>
                      </a:cubicBezTo>
                      <a:cubicBezTo>
                        <a:pt x="1" y="4"/>
                        <a:pt x="0" y="7"/>
                        <a:pt x="0" y="10"/>
                      </a:cubicBezTo>
                      <a:cubicBezTo>
                        <a:pt x="0" y="10"/>
                        <a:pt x="1" y="11"/>
                        <a:pt x="1" y="10"/>
                      </a:cubicBezTo>
                      <a:cubicBezTo>
                        <a:pt x="2" y="8"/>
                        <a:pt x="4" y="5"/>
                        <a:pt x="5" y="3"/>
                      </a:cubicBezTo>
                      <a:cubicBezTo>
                        <a:pt x="5" y="2"/>
                        <a:pt x="4" y="2"/>
                        <a:pt x="3" y="3"/>
                      </a:cubicBezTo>
                      <a:cubicBezTo>
                        <a:pt x="3" y="4"/>
                        <a:pt x="2" y="6"/>
                        <a:pt x="1" y="8"/>
                      </a:cubicBezTo>
                      <a:cubicBezTo>
                        <a:pt x="1" y="9"/>
                        <a:pt x="1" y="11"/>
                        <a:pt x="1" y="12"/>
                      </a:cubicBezTo>
                      <a:cubicBezTo>
                        <a:pt x="1" y="13"/>
                        <a:pt x="3" y="13"/>
                        <a:pt x="2"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502" name="Freeform 174"/>
                <p:cNvSpPr/>
                <p:nvPr/>
              </p:nvSpPr>
              <p:spPr bwMode="auto">
                <a:xfrm>
                  <a:off x="1481138" y="2273301"/>
                  <a:ext cx="31750" cy="25400"/>
                </a:xfrm>
                <a:custGeom>
                  <a:avLst/>
                  <a:gdLst>
                    <a:gd name="T0" fmla="*/ 23 w 30"/>
                    <a:gd name="T1" fmla="*/ 23 h 24"/>
                    <a:gd name="T2" fmla="*/ 27 w 30"/>
                    <a:gd name="T3" fmla="*/ 16 h 24"/>
                    <a:gd name="T4" fmla="*/ 22 w 30"/>
                    <a:gd name="T5" fmla="*/ 17 h 24"/>
                    <a:gd name="T6" fmla="*/ 21 w 30"/>
                    <a:gd name="T7" fmla="*/ 12 h 24"/>
                    <a:gd name="T8" fmla="*/ 22 w 30"/>
                    <a:gd name="T9" fmla="*/ 19 h 24"/>
                    <a:gd name="T10" fmla="*/ 23 w 30"/>
                    <a:gd name="T11" fmla="*/ 18 h 24"/>
                    <a:gd name="T12" fmla="*/ 25 w 30"/>
                    <a:gd name="T13" fmla="*/ 9 h 24"/>
                    <a:gd name="T14" fmla="*/ 24 w 30"/>
                    <a:gd name="T15" fmla="*/ 10 h 24"/>
                    <a:gd name="T16" fmla="*/ 22 w 30"/>
                    <a:gd name="T17" fmla="*/ 13 h 24"/>
                    <a:gd name="T18" fmla="*/ 17 w 30"/>
                    <a:gd name="T19" fmla="*/ 12 h 24"/>
                    <a:gd name="T20" fmla="*/ 14 w 30"/>
                    <a:gd name="T21" fmla="*/ 9 h 24"/>
                    <a:gd name="T22" fmla="*/ 1 w 30"/>
                    <a:gd name="T23" fmla="*/ 5 h 24"/>
                    <a:gd name="T24" fmla="*/ 7 w 30"/>
                    <a:gd name="T25" fmla="*/ 5 h 24"/>
                    <a:gd name="T26" fmla="*/ 6 w 30"/>
                    <a:gd name="T27" fmla="*/ 4 h 24"/>
                    <a:gd name="T28" fmla="*/ 12 w 30"/>
                    <a:gd name="T29" fmla="*/ 3 h 24"/>
                    <a:gd name="T30" fmla="*/ 11 w 30"/>
                    <a:gd name="T31" fmla="*/ 9 h 24"/>
                    <a:gd name="T32" fmla="*/ 18 w 30"/>
                    <a:gd name="T33" fmla="*/ 10 h 24"/>
                    <a:gd name="T34" fmla="*/ 26 w 30"/>
                    <a:gd name="T35" fmla="*/ 11 h 24"/>
                    <a:gd name="T36" fmla="*/ 24 w 30"/>
                    <a:gd name="T37" fmla="*/ 8 h 24"/>
                    <a:gd name="T38" fmla="*/ 23 w 30"/>
                    <a:gd name="T39" fmla="*/ 13 h 24"/>
                    <a:gd name="T40" fmla="*/ 22 w 30"/>
                    <a:gd name="T41" fmla="*/ 15 h 24"/>
                    <a:gd name="T42" fmla="*/ 24 w 30"/>
                    <a:gd name="T43" fmla="*/ 8 h 24"/>
                    <a:gd name="T44" fmla="*/ 27 w 30"/>
                    <a:gd name="T45" fmla="*/ 11 h 24"/>
                    <a:gd name="T46" fmla="*/ 17 w 30"/>
                    <a:gd name="T47" fmla="*/ 9 h 24"/>
                    <a:gd name="T48" fmla="*/ 20 w 30"/>
                    <a:gd name="T49" fmla="*/ 14 h 24"/>
                    <a:gd name="T50" fmla="*/ 12 w 30"/>
                    <a:gd name="T51" fmla="*/ 8 h 24"/>
                    <a:gd name="T52" fmla="*/ 18 w 30"/>
                    <a:gd name="T53" fmla="*/ 13 h 24"/>
                    <a:gd name="T54" fmla="*/ 11 w 30"/>
                    <a:gd name="T55" fmla="*/ 11 h 24"/>
                    <a:gd name="T56" fmla="*/ 18 w 30"/>
                    <a:gd name="T57" fmla="*/ 13 h 24"/>
                    <a:gd name="T58" fmla="*/ 11 w 30"/>
                    <a:gd name="T59" fmla="*/ 9 h 24"/>
                    <a:gd name="T60" fmla="*/ 11 w 30"/>
                    <a:gd name="T61" fmla="*/ 4 h 24"/>
                    <a:gd name="T62" fmla="*/ 4 w 30"/>
                    <a:gd name="T63" fmla="*/ 4 h 24"/>
                    <a:gd name="T64" fmla="*/ 13 w 30"/>
                    <a:gd name="T65" fmla="*/ 6 h 24"/>
                    <a:gd name="T66" fmla="*/ 1 w 30"/>
                    <a:gd name="T67" fmla="*/ 5 h 24"/>
                    <a:gd name="T68" fmla="*/ 11 w 30"/>
                    <a:gd name="T69" fmla="*/ 4 h 24"/>
                    <a:gd name="T70" fmla="*/ 3 w 30"/>
                    <a:gd name="T71" fmla="*/ 4 h 24"/>
                    <a:gd name="T72" fmla="*/ 12 w 30"/>
                    <a:gd name="T73" fmla="*/ 5 h 24"/>
                    <a:gd name="T74" fmla="*/ 6 w 30"/>
                    <a:gd name="T75" fmla="*/ 3 h 24"/>
                    <a:gd name="T76" fmla="*/ 12 w 30"/>
                    <a:gd name="T77" fmla="*/ 7 h 24"/>
                    <a:gd name="T78" fmla="*/ 7 w 30"/>
                    <a:gd name="T79" fmla="*/ 5 h 24"/>
                    <a:gd name="T80" fmla="*/ 14 w 30"/>
                    <a:gd name="T81" fmla="*/ 10 h 24"/>
                    <a:gd name="T82" fmla="*/ 11 w 30"/>
                    <a:gd name="T83" fmla="*/ 9 h 24"/>
                    <a:gd name="T84" fmla="*/ 21 w 30"/>
                    <a:gd name="T85" fmla="*/ 10 h 24"/>
                    <a:gd name="T86" fmla="*/ 15 w 30"/>
                    <a:gd name="T87" fmla="*/ 13 h 24"/>
                    <a:gd name="T88" fmla="*/ 27 w 30"/>
                    <a:gd name="T89" fmla="*/ 8 h 24"/>
                    <a:gd name="T90" fmla="*/ 22 w 30"/>
                    <a:gd name="T91" fmla="*/ 15 h 24"/>
                    <a:gd name="T92" fmla="*/ 27 w 30"/>
                    <a:gd name="T93" fmla="*/ 8 h 24"/>
                    <a:gd name="T94" fmla="*/ 21 w 30"/>
                    <a:gd name="T95" fmla="*/ 16 h 24"/>
                    <a:gd name="T96" fmla="*/ 27 w 30"/>
                    <a:gd name="T97" fmla="*/ 10 h 24"/>
                    <a:gd name="T98" fmla="*/ 21 w 30"/>
                    <a:gd name="T99" fmla="*/ 19 h 24"/>
                    <a:gd name="T100" fmla="*/ 24 w 30"/>
                    <a:gd name="T101" fmla="*/ 11 h 24"/>
                    <a:gd name="T102" fmla="*/ 22 w 30"/>
                    <a:gd name="T103" fmla="*/ 22 h 24"/>
                    <a:gd name="T104" fmla="*/ 23 w 30"/>
                    <a:gd name="T105" fmla="*/ 11 h 24"/>
                    <a:gd name="T106" fmla="*/ 23 w 30"/>
                    <a:gd name="T107" fmla="*/ 21 h 24"/>
                    <a:gd name="T108" fmla="*/ 23 w 30"/>
                    <a:gd name="T109" fmla="*/ 13 h 24"/>
                    <a:gd name="T110" fmla="*/ 27 w 30"/>
                    <a:gd name="T111" fmla="*/ 16 h 24"/>
                    <a:gd name="T112" fmla="*/ 23 w 30"/>
                    <a:gd name="T113" fmla="*/ 23 h 24"/>
                    <a:gd name="T114" fmla="*/ 29 w 30"/>
                    <a:gd name="T115" fmla="*/ 13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0" h="24">
                      <a:moveTo>
                        <a:pt x="28" y="12"/>
                      </a:moveTo>
                      <a:cubicBezTo>
                        <a:pt x="26" y="16"/>
                        <a:pt x="25" y="19"/>
                        <a:pt x="23" y="23"/>
                      </a:cubicBezTo>
                      <a:cubicBezTo>
                        <a:pt x="24" y="23"/>
                        <a:pt x="24" y="23"/>
                        <a:pt x="25" y="23"/>
                      </a:cubicBezTo>
                      <a:cubicBezTo>
                        <a:pt x="25" y="21"/>
                        <a:pt x="26" y="18"/>
                        <a:pt x="27" y="16"/>
                      </a:cubicBezTo>
                      <a:cubicBezTo>
                        <a:pt x="27" y="15"/>
                        <a:pt x="26" y="15"/>
                        <a:pt x="25" y="15"/>
                      </a:cubicBezTo>
                      <a:cubicBezTo>
                        <a:pt x="24" y="16"/>
                        <a:pt x="23" y="16"/>
                        <a:pt x="22" y="17"/>
                      </a:cubicBezTo>
                      <a:cubicBezTo>
                        <a:pt x="22" y="15"/>
                        <a:pt x="22" y="13"/>
                        <a:pt x="23" y="12"/>
                      </a:cubicBezTo>
                      <a:cubicBezTo>
                        <a:pt x="22" y="12"/>
                        <a:pt x="22" y="12"/>
                        <a:pt x="21" y="12"/>
                      </a:cubicBezTo>
                      <a:cubicBezTo>
                        <a:pt x="22" y="13"/>
                        <a:pt x="22" y="14"/>
                        <a:pt x="23" y="14"/>
                      </a:cubicBezTo>
                      <a:cubicBezTo>
                        <a:pt x="23" y="16"/>
                        <a:pt x="23" y="18"/>
                        <a:pt x="22" y="19"/>
                      </a:cubicBezTo>
                      <a:cubicBezTo>
                        <a:pt x="20" y="15"/>
                        <a:pt x="26" y="12"/>
                        <a:pt x="21" y="18"/>
                      </a:cubicBezTo>
                      <a:cubicBezTo>
                        <a:pt x="22" y="18"/>
                        <a:pt x="22" y="18"/>
                        <a:pt x="23" y="18"/>
                      </a:cubicBezTo>
                      <a:cubicBezTo>
                        <a:pt x="22" y="15"/>
                        <a:pt x="23" y="12"/>
                        <a:pt x="26" y="10"/>
                      </a:cubicBezTo>
                      <a:cubicBezTo>
                        <a:pt x="26" y="10"/>
                        <a:pt x="26" y="10"/>
                        <a:pt x="25" y="9"/>
                      </a:cubicBezTo>
                      <a:cubicBezTo>
                        <a:pt x="25" y="10"/>
                        <a:pt x="25" y="10"/>
                        <a:pt x="25" y="11"/>
                      </a:cubicBezTo>
                      <a:cubicBezTo>
                        <a:pt x="23" y="15"/>
                        <a:pt x="23" y="15"/>
                        <a:pt x="24" y="10"/>
                      </a:cubicBezTo>
                      <a:cubicBezTo>
                        <a:pt x="24" y="11"/>
                        <a:pt x="25" y="12"/>
                        <a:pt x="25" y="12"/>
                      </a:cubicBezTo>
                      <a:cubicBezTo>
                        <a:pt x="24" y="11"/>
                        <a:pt x="23" y="11"/>
                        <a:pt x="22" y="13"/>
                      </a:cubicBezTo>
                      <a:cubicBezTo>
                        <a:pt x="21" y="13"/>
                        <a:pt x="20" y="13"/>
                        <a:pt x="19" y="14"/>
                      </a:cubicBezTo>
                      <a:cubicBezTo>
                        <a:pt x="20" y="11"/>
                        <a:pt x="19" y="10"/>
                        <a:pt x="17" y="12"/>
                      </a:cubicBezTo>
                      <a:cubicBezTo>
                        <a:pt x="16" y="12"/>
                        <a:pt x="10" y="11"/>
                        <a:pt x="14" y="10"/>
                      </a:cubicBezTo>
                      <a:cubicBezTo>
                        <a:pt x="15" y="10"/>
                        <a:pt x="14" y="9"/>
                        <a:pt x="14" y="9"/>
                      </a:cubicBezTo>
                      <a:cubicBezTo>
                        <a:pt x="10" y="9"/>
                        <a:pt x="9" y="7"/>
                        <a:pt x="10" y="5"/>
                      </a:cubicBezTo>
                      <a:cubicBezTo>
                        <a:pt x="7" y="7"/>
                        <a:pt x="4" y="7"/>
                        <a:pt x="1" y="5"/>
                      </a:cubicBezTo>
                      <a:cubicBezTo>
                        <a:pt x="1" y="6"/>
                        <a:pt x="1" y="6"/>
                        <a:pt x="1" y="6"/>
                      </a:cubicBezTo>
                      <a:cubicBezTo>
                        <a:pt x="3" y="6"/>
                        <a:pt x="5" y="5"/>
                        <a:pt x="7" y="5"/>
                      </a:cubicBezTo>
                      <a:cubicBezTo>
                        <a:pt x="7" y="5"/>
                        <a:pt x="8" y="5"/>
                        <a:pt x="8" y="5"/>
                      </a:cubicBezTo>
                      <a:cubicBezTo>
                        <a:pt x="13" y="6"/>
                        <a:pt x="12" y="5"/>
                        <a:pt x="6" y="4"/>
                      </a:cubicBezTo>
                      <a:cubicBezTo>
                        <a:pt x="7" y="3"/>
                        <a:pt x="8" y="2"/>
                        <a:pt x="9" y="2"/>
                      </a:cubicBezTo>
                      <a:cubicBezTo>
                        <a:pt x="10" y="2"/>
                        <a:pt x="11" y="2"/>
                        <a:pt x="12" y="3"/>
                      </a:cubicBezTo>
                      <a:cubicBezTo>
                        <a:pt x="13" y="4"/>
                        <a:pt x="15" y="8"/>
                        <a:pt x="11" y="8"/>
                      </a:cubicBezTo>
                      <a:cubicBezTo>
                        <a:pt x="11" y="8"/>
                        <a:pt x="11" y="9"/>
                        <a:pt x="11" y="9"/>
                      </a:cubicBezTo>
                      <a:cubicBezTo>
                        <a:pt x="13" y="8"/>
                        <a:pt x="14" y="9"/>
                        <a:pt x="13" y="11"/>
                      </a:cubicBezTo>
                      <a:cubicBezTo>
                        <a:pt x="15" y="9"/>
                        <a:pt x="17" y="8"/>
                        <a:pt x="18" y="10"/>
                      </a:cubicBezTo>
                      <a:cubicBezTo>
                        <a:pt x="19" y="10"/>
                        <a:pt x="20" y="10"/>
                        <a:pt x="20" y="10"/>
                      </a:cubicBezTo>
                      <a:cubicBezTo>
                        <a:pt x="23" y="9"/>
                        <a:pt x="25" y="9"/>
                        <a:pt x="26" y="11"/>
                      </a:cubicBezTo>
                      <a:cubicBezTo>
                        <a:pt x="27" y="10"/>
                        <a:pt x="27" y="10"/>
                        <a:pt x="27" y="10"/>
                      </a:cubicBezTo>
                      <a:cubicBezTo>
                        <a:pt x="26" y="9"/>
                        <a:pt x="25" y="9"/>
                        <a:pt x="24" y="8"/>
                      </a:cubicBezTo>
                      <a:cubicBezTo>
                        <a:pt x="23" y="8"/>
                        <a:pt x="23" y="9"/>
                        <a:pt x="23" y="9"/>
                      </a:cubicBezTo>
                      <a:cubicBezTo>
                        <a:pt x="23" y="10"/>
                        <a:pt x="23" y="12"/>
                        <a:pt x="23" y="13"/>
                      </a:cubicBezTo>
                      <a:cubicBezTo>
                        <a:pt x="23" y="12"/>
                        <a:pt x="21" y="12"/>
                        <a:pt x="21" y="13"/>
                      </a:cubicBezTo>
                      <a:cubicBezTo>
                        <a:pt x="22" y="14"/>
                        <a:pt x="22" y="14"/>
                        <a:pt x="22" y="15"/>
                      </a:cubicBezTo>
                      <a:cubicBezTo>
                        <a:pt x="22" y="15"/>
                        <a:pt x="23" y="15"/>
                        <a:pt x="23" y="15"/>
                      </a:cubicBezTo>
                      <a:cubicBezTo>
                        <a:pt x="26" y="13"/>
                        <a:pt x="27" y="10"/>
                        <a:pt x="24" y="8"/>
                      </a:cubicBezTo>
                      <a:cubicBezTo>
                        <a:pt x="24" y="9"/>
                        <a:pt x="23" y="9"/>
                        <a:pt x="23" y="9"/>
                      </a:cubicBezTo>
                      <a:cubicBezTo>
                        <a:pt x="24" y="10"/>
                        <a:pt x="25" y="10"/>
                        <a:pt x="27" y="11"/>
                      </a:cubicBezTo>
                      <a:cubicBezTo>
                        <a:pt x="27" y="11"/>
                        <a:pt x="28" y="10"/>
                        <a:pt x="27" y="10"/>
                      </a:cubicBezTo>
                      <a:cubicBezTo>
                        <a:pt x="24" y="7"/>
                        <a:pt x="20" y="8"/>
                        <a:pt x="17" y="9"/>
                      </a:cubicBezTo>
                      <a:cubicBezTo>
                        <a:pt x="17" y="9"/>
                        <a:pt x="16" y="10"/>
                        <a:pt x="16" y="10"/>
                      </a:cubicBezTo>
                      <a:cubicBezTo>
                        <a:pt x="17" y="13"/>
                        <a:pt x="17" y="13"/>
                        <a:pt x="20" y="14"/>
                      </a:cubicBezTo>
                      <a:cubicBezTo>
                        <a:pt x="20" y="14"/>
                        <a:pt x="21" y="14"/>
                        <a:pt x="21" y="13"/>
                      </a:cubicBezTo>
                      <a:cubicBezTo>
                        <a:pt x="21" y="10"/>
                        <a:pt x="15" y="5"/>
                        <a:pt x="12" y="8"/>
                      </a:cubicBezTo>
                      <a:cubicBezTo>
                        <a:pt x="8" y="12"/>
                        <a:pt x="14" y="16"/>
                        <a:pt x="18" y="14"/>
                      </a:cubicBezTo>
                      <a:cubicBezTo>
                        <a:pt x="18" y="14"/>
                        <a:pt x="18" y="14"/>
                        <a:pt x="18" y="13"/>
                      </a:cubicBezTo>
                      <a:cubicBezTo>
                        <a:pt x="18" y="10"/>
                        <a:pt x="15" y="9"/>
                        <a:pt x="11" y="10"/>
                      </a:cubicBezTo>
                      <a:cubicBezTo>
                        <a:pt x="11" y="10"/>
                        <a:pt x="10" y="11"/>
                        <a:pt x="11" y="11"/>
                      </a:cubicBezTo>
                      <a:cubicBezTo>
                        <a:pt x="12" y="14"/>
                        <a:pt x="15" y="14"/>
                        <a:pt x="18" y="13"/>
                      </a:cubicBezTo>
                      <a:cubicBezTo>
                        <a:pt x="18" y="13"/>
                        <a:pt x="18" y="13"/>
                        <a:pt x="18" y="13"/>
                      </a:cubicBezTo>
                      <a:cubicBezTo>
                        <a:pt x="18" y="8"/>
                        <a:pt x="14" y="7"/>
                        <a:pt x="10" y="8"/>
                      </a:cubicBezTo>
                      <a:cubicBezTo>
                        <a:pt x="10" y="8"/>
                        <a:pt x="10" y="9"/>
                        <a:pt x="11" y="9"/>
                      </a:cubicBezTo>
                      <a:cubicBezTo>
                        <a:pt x="19" y="10"/>
                        <a:pt x="13" y="0"/>
                        <a:pt x="8" y="0"/>
                      </a:cubicBezTo>
                      <a:cubicBezTo>
                        <a:pt x="1" y="1"/>
                        <a:pt x="6" y="9"/>
                        <a:pt x="11" y="4"/>
                      </a:cubicBezTo>
                      <a:cubicBezTo>
                        <a:pt x="11" y="4"/>
                        <a:pt x="11" y="4"/>
                        <a:pt x="10" y="3"/>
                      </a:cubicBezTo>
                      <a:cubicBezTo>
                        <a:pt x="8" y="1"/>
                        <a:pt x="6" y="2"/>
                        <a:pt x="4" y="4"/>
                      </a:cubicBezTo>
                      <a:cubicBezTo>
                        <a:pt x="3" y="4"/>
                        <a:pt x="4" y="5"/>
                        <a:pt x="4" y="5"/>
                      </a:cubicBezTo>
                      <a:cubicBezTo>
                        <a:pt x="6" y="8"/>
                        <a:pt x="10" y="8"/>
                        <a:pt x="13" y="6"/>
                      </a:cubicBezTo>
                      <a:cubicBezTo>
                        <a:pt x="13" y="5"/>
                        <a:pt x="13" y="5"/>
                        <a:pt x="13" y="4"/>
                      </a:cubicBezTo>
                      <a:cubicBezTo>
                        <a:pt x="9" y="3"/>
                        <a:pt x="5" y="4"/>
                        <a:pt x="1" y="5"/>
                      </a:cubicBezTo>
                      <a:cubicBezTo>
                        <a:pt x="0" y="5"/>
                        <a:pt x="0" y="6"/>
                        <a:pt x="1" y="6"/>
                      </a:cubicBezTo>
                      <a:cubicBezTo>
                        <a:pt x="5" y="9"/>
                        <a:pt x="9" y="8"/>
                        <a:pt x="11" y="4"/>
                      </a:cubicBezTo>
                      <a:cubicBezTo>
                        <a:pt x="11" y="4"/>
                        <a:pt x="11" y="4"/>
                        <a:pt x="11" y="3"/>
                      </a:cubicBezTo>
                      <a:cubicBezTo>
                        <a:pt x="8" y="1"/>
                        <a:pt x="6" y="1"/>
                        <a:pt x="3" y="4"/>
                      </a:cubicBezTo>
                      <a:cubicBezTo>
                        <a:pt x="3" y="4"/>
                        <a:pt x="3" y="5"/>
                        <a:pt x="3" y="5"/>
                      </a:cubicBezTo>
                      <a:cubicBezTo>
                        <a:pt x="6" y="8"/>
                        <a:pt x="9" y="8"/>
                        <a:pt x="12" y="5"/>
                      </a:cubicBezTo>
                      <a:cubicBezTo>
                        <a:pt x="12" y="5"/>
                        <a:pt x="12" y="4"/>
                        <a:pt x="11" y="4"/>
                      </a:cubicBezTo>
                      <a:cubicBezTo>
                        <a:pt x="10" y="3"/>
                        <a:pt x="8" y="3"/>
                        <a:pt x="6" y="3"/>
                      </a:cubicBezTo>
                      <a:cubicBezTo>
                        <a:pt x="6" y="3"/>
                        <a:pt x="6" y="4"/>
                        <a:pt x="6" y="4"/>
                      </a:cubicBezTo>
                      <a:cubicBezTo>
                        <a:pt x="7" y="7"/>
                        <a:pt x="10" y="11"/>
                        <a:pt x="12" y="7"/>
                      </a:cubicBezTo>
                      <a:cubicBezTo>
                        <a:pt x="13" y="7"/>
                        <a:pt x="13" y="7"/>
                        <a:pt x="12" y="7"/>
                      </a:cubicBezTo>
                      <a:cubicBezTo>
                        <a:pt x="10" y="5"/>
                        <a:pt x="9" y="4"/>
                        <a:pt x="7" y="5"/>
                      </a:cubicBezTo>
                      <a:cubicBezTo>
                        <a:pt x="6" y="5"/>
                        <a:pt x="6" y="6"/>
                        <a:pt x="6" y="6"/>
                      </a:cubicBezTo>
                      <a:cubicBezTo>
                        <a:pt x="8" y="9"/>
                        <a:pt x="10" y="11"/>
                        <a:pt x="14" y="10"/>
                      </a:cubicBezTo>
                      <a:cubicBezTo>
                        <a:pt x="14" y="10"/>
                        <a:pt x="14" y="9"/>
                        <a:pt x="14" y="9"/>
                      </a:cubicBezTo>
                      <a:cubicBezTo>
                        <a:pt x="12" y="9"/>
                        <a:pt x="11" y="9"/>
                        <a:pt x="11" y="9"/>
                      </a:cubicBezTo>
                      <a:cubicBezTo>
                        <a:pt x="10" y="10"/>
                        <a:pt x="10" y="10"/>
                        <a:pt x="10" y="11"/>
                      </a:cubicBezTo>
                      <a:cubicBezTo>
                        <a:pt x="13" y="13"/>
                        <a:pt x="19" y="15"/>
                        <a:pt x="21" y="10"/>
                      </a:cubicBezTo>
                      <a:cubicBezTo>
                        <a:pt x="21" y="10"/>
                        <a:pt x="20" y="9"/>
                        <a:pt x="20" y="9"/>
                      </a:cubicBezTo>
                      <a:cubicBezTo>
                        <a:pt x="17" y="10"/>
                        <a:pt x="16" y="11"/>
                        <a:pt x="15" y="13"/>
                      </a:cubicBezTo>
                      <a:cubicBezTo>
                        <a:pt x="15" y="13"/>
                        <a:pt x="15" y="14"/>
                        <a:pt x="15" y="14"/>
                      </a:cubicBezTo>
                      <a:cubicBezTo>
                        <a:pt x="20" y="17"/>
                        <a:pt x="27" y="13"/>
                        <a:pt x="27" y="8"/>
                      </a:cubicBezTo>
                      <a:cubicBezTo>
                        <a:pt x="27" y="7"/>
                        <a:pt x="27" y="7"/>
                        <a:pt x="27" y="7"/>
                      </a:cubicBezTo>
                      <a:cubicBezTo>
                        <a:pt x="22" y="7"/>
                        <a:pt x="18" y="11"/>
                        <a:pt x="22" y="15"/>
                      </a:cubicBezTo>
                      <a:cubicBezTo>
                        <a:pt x="22" y="15"/>
                        <a:pt x="23" y="15"/>
                        <a:pt x="23" y="15"/>
                      </a:cubicBezTo>
                      <a:cubicBezTo>
                        <a:pt x="26" y="14"/>
                        <a:pt x="28" y="12"/>
                        <a:pt x="27" y="8"/>
                      </a:cubicBezTo>
                      <a:cubicBezTo>
                        <a:pt x="27" y="8"/>
                        <a:pt x="27" y="8"/>
                        <a:pt x="26" y="8"/>
                      </a:cubicBezTo>
                      <a:cubicBezTo>
                        <a:pt x="22" y="8"/>
                        <a:pt x="19" y="12"/>
                        <a:pt x="21" y="16"/>
                      </a:cubicBezTo>
                      <a:cubicBezTo>
                        <a:pt x="21" y="16"/>
                        <a:pt x="21" y="17"/>
                        <a:pt x="22" y="16"/>
                      </a:cubicBezTo>
                      <a:cubicBezTo>
                        <a:pt x="25" y="15"/>
                        <a:pt x="26" y="13"/>
                        <a:pt x="27" y="10"/>
                      </a:cubicBezTo>
                      <a:cubicBezTo>
                        <a:pt x="27" y="9"/>
                        <a:pt x="26" y="9"/>
                        <a:pt x="26" y="9"/>
                      </a:cubicBezTo>
                      <a:cubicBezTo>
                        <a:pt x="22" y="11"/>
                        <a:pt x="20" y="15"/>
                        <a:pt x="21" y="19"/>
                      </a:cubicBezTo>
                      <a:cubicBezTo>
                        <a:pt x="22" y="19"/>
                        <a:pt x="22" y="19"/>
                        <a:pt x="23" y="19"/>
                      </a:cubicBezTo>
                      <a:cubicBezTo>
                        <a:pt x="24" y="16"/>
                        <a:pt x="25" y="14"/>
                        <a:pt x="24" y="11"/>
                      </a:cubicBezTo>
                      <a:cubicBezTo>
                        <a:pt x="23" y="11"/>
                        <a:pt x="23" y="11"/>
                        <a:pt x="22" y="11"/>
                      </a:cubicBezTo>
                      <a:cubicBezTo>
                        <a:pt x="19" y="14"/>
                        <a:pt x="20" y="18"/>
                        <a:pt x="22" y="22"/>
                      </a:cubicBezTo>
                      <a:cubicBezTo>
                        <a:pt x="22" y="22"/>
                        <a:pt x="23" y="22"/>
                        <a:pt x="23" y="22"/>
                      </a:cubicBezTo>
                      <a:cubicBezTo>
                        <a:pt x="25" y="18"/>
                        <a:pt x="24" y="15"/>
                        <a:pt x="23" y="11"/>
                      </a:cubicBezTo>
                      <a:cubicBezTo>
                        <a:pt x="22" y="11"/>
                        <a:pt x="22" y="11"/>
                        <a:pt x="21" y="11"/>
                      </a:cubicBezTo>
                      <a:cubicBezTo>
                        <a:pt x="20" y="15"/>
                        <a:pt x="21" y="18"/>
                        <a:pt x="23" y="21"/>
                      </a:cubicBezTo>
                      <a:cubicBezTo>
                        <a:pt x="24" y="21"/>
                        <a:pt x="24" y="21"/>
                        <a:pt x="25" y="20"/>
                      </a:cubicBezTo>
                      <a:cubicBezTo>
                        <a:pt x="26" y="18"/>
                        <a:pt x="26" y="15"/>
                        <a:pt x="23" y="13"/>
                      </a:cubicBezTo>
                      <a:cubicBezTo>
                        <a:pt x="23" y="13"/>
                        <a:pt x="23" y="13"/>
                        <a:pt x="22" y="13"/>
                      </a:cubicBezTo>
                      <a:cubicBezTo>
                        <a:pt x="17" y="18"/>
                        <a:pt x="23" y="22"/>
                        <a:pt x="27" y="16"/>
                      </a:cubicBezTo>
                      <a:cubicBezTo>
                        <a:pt x="26" y="16"/>
                        <a:pt x="26" y="16"/>
                        <a:pt x="25" y="16"/>
                      </a:cubicBezTo>
                      <a:cubicBezTo>
                        <a:pt x="25" y="18"/>
                        <a:pt x="24" y="20"/>
                        <a:pt x="23" y="23"/>
                      </a:cubicBezTo>
                      <a:cubicBezTo>
                        <a:pt x="23" y="24"/>
                        <a:pt x="24" y="24"/>
                        <a:pt x="25" y="23"/>
                      </a:cubicBezTo>
                      <a:cubicBezTo>
                        <a:pt x="26" y="20"/>
                        <a:pt x="27" y="16"/>
                        <a:pt x="29" y="13"/>
                      </a:cubicBezTo>
                      <a:cubicBezTo>
                        <a:pt x="30" y="12"/>
                        <a:pt x="28" y="11"/>
                        <a:pt x="28"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503" name="Freeform 175"/>
                <p:cNvSpPr/>
                <p:nvPr/>
              </p:nvSpPr>
              <p:spPr bwMode="auto">
                <a:xfrm>
                  <a:off x="1501775" y="2225676"/>
                  <a:ext cx="42863" cy="52388"/>
                </a:xfrm>
                <a:custGeom>
                  <a:avLst/>
                  <a:gdLst>
                    <a:gd name="T0" fmla="*/ 13 w 41"/>
                    <a:gd name="T1" fmla="*/ 6 h 49"/>
                    <a:gd name="T2" fmla="*/ 8 w 41"/>
                    <a:gd name="T3" fmla="*/ 12 h 49"/>
                    <a:gd name="T4" fmla="*/ 9 w 41"/>
                    <a:gd name="T5" fmla="*/ 19 h 49"/>
                    <a:gd name="T6" fmla="*/ 13 w 41"/>
                    <a:gd name="T7" fmla="*/ 6 h 49"/>
                    <a:gd name="T8" fmla="*/ 18 w 41"/>
                    <a:gd name="T9" fmla="*/ 6 h 49"/>
                    <a:gd name="T10" fmla="*/ 10 w 41"/>
                    <a:gd name="T11" fmla="*/ 17 h 49"/>
                    <a:gd name="T12" fmla="*/ 20 w 41"/>
                    <a:gd name="T13" fmla="*/ 8 h 49"/>
                    <a:gd name="T14" fmla="*/ 26 w 41"/>
                    <a:gd name="T15" fmla="*/ 27 h 49"/>
                    <a:gd name="T16" fmla="*/ 17 w 41"/>
                    <a:gd name="T17" fmla="*/ 24 h 49"/>
                    <a:gd name="T18" fmla="*/ 22 w 41"/>
                    <a:gd name="T19" fmla="*/ 26 h 49"/>
                    <a:gd name="T20" fmla="*/ 27 w 41"/>
                    <a:gd name="T21" fmla="*/ 18 h 49"/>
                    <a:gd name="T22" fmla="*/ 23 w 41"/>
                    <a:gd name="T23" fmla="*/ 30 h 49"/>
                    <a:gd name="T24" fmla="*/ 22 w 41"/>
                    <a:gd name="T25" fmla="*/ 34 h 49"/>
                    <a:gd name="T26" fmla="*/ 26 w 41"/>
                    <a:gd name="T27" fmla="*/ 32 h 49"/>
                    <a:gd name="T28" fmla="*/ 30 w 41"/>
                    <a:gd name="T29" fmla="*/ 28 h 49"/>
                    <a:gd name="T30" fmla="*/ 30 w 41"/>
                    <a:gd name="T31" fmla="*/ 31 h 49"/>
                    <a:gd name="T32" fmla="*/ 34 w 41"/>
                    <a:gd name="T33" fmla="*/ 24 h 49"/>
                    <a:gd name="T34" fmla="*/ 30 w 41"/>
                    <a:gd name="T35" fmla="*/ 18 h 49"/>
                    <a:gd name="T36" fmla="*/ 36 w 41"/>
                    <a:gd name="T37" fmla="*/ 47 h 49"/>
                    <a:gd name="T38" fmla="*/ 36 w 41"/>
                    <a:gd name="T39" fmla="*/ 44 h 49"/>
                    <a:gd name="T40" fmla="*/ 33 w 41"/>
                    <a:gd name="T41" fmla="*/ 23 h 49"/>
                    <a:gd name="T42" fmla="*/ 33 w 41"/>
                    <a:gd name="T43" fmla="*/ 21 h 49"/>
                    <a:gd name="T44" fmla="*/ 36 w 41"/>
                    <a:gd name="T45" fmla="*/ 31 h 49"/>
                    <a:gd name="T46" fmla="*/ 32 w 41"/>
                    <a:gd name="T47" fmla="*/ 31 h 49"/>
                    <a:gd name="T48" fmla="*/ 33 w 41"/>
                    <a:gd name="T49" fmla="*/ 35 h 49"/>
                    <a:gd name="T50" fmla="*/ 31 w 41"/>
                    <a:gd name="T51" fmla="*/ 33 h 49"/>
                    <a:gd name="T52" fmla="*/ 26 w 41"/>
                    <a:gd name="T53" fmla="*/ 29 h 49"/>
                    <a:gd name="T54" fmla="*/ 25 w 41"/>
                    <a:gd name="T55" fmla="*/ 33 h 49"/>
                    <a:gd name="T56" fmla="*/ 28 w 41"/>
                    <a:gd name="T57" fmla="*/ 30 h 49"/>
                    <a:gd name="T58" fmla="*/ 29 w 41"/>
                    <a:gd name="T59" fmla="*/ 19 h 49"/>
                    <a:gd name="T60" fmla="*/ 25 w 41"/>
                    <a:gd name="T61" fmla="*/ 16 h 49"/>
                    <a:gd name="T62" fmla="*/ 28 w 41"/>
                    <a:gd name="T63" fmla="*/ 13 h 49"/>
                    <a:gd name="T64" fmla="*/ 26 w 41"/>
                    <a:gd name="T65" fmla="*/ 16 h 49"/>
                    <a:gd name="T66" fmla="*/ 24 w 41"/>
                    <a:gd name="T67" fmla="*/ 18 h 49"/>
                    <a:gd name="T68" fmla="*/ 24 w 41"/>
                    <a:gd name="T69" fmla="*/ 20 h 49"/>
                    <a:gd name="T70" fmla="*/ 22 w 41"/>
                    <a:gd name="T71" fmla="*/ 20 h 49"/>
                    <a:gd name="T72" fmla="*/ 18 w 41"/>
                    <a:gd name="T73" fmla="*/ 20 h 49"/>
                    <a:gd name="T74" fmla="*/ 18 w 41"/>
                    <a:gd name="T75" fmla="*/ 30 h 49"/>
                    <a:gd name="T76" fmla="*/ 28 w 41"/>
                    <a:gd name="T77" fmla="*/ 26 h 49"/>
                    <a:gd name="T78" fmla="*/ 24 w 41"/>
                    <a:gd name="T79" fmla="*/ 21 h 49"/>
                    <a:gd name="T80" fmla="*/ 19 w 41"/>
                    <a:gd name="T81" fmla="*/ 25 h 49"/>
                    <a:gd name="T82" fmla="*/ 19 w 41"/>
                    <a:gd name="T83" fmla="*/ 21 h 49"/>
                    <a:gd name="T84" fmla="*/ 9 w 41"/>
                    <a:gd name="T85" fmla="*/ 16 h 49"/>
                    <a:gd name="T86" fmla="*/ 10 w 41"/>
                    <a:gd name="T87" fmla="*/ 13 h 49"/>
                    <a:gd name="T88" fmla="*/ 6 w 41"/>
                    <a:gd name="T89" fmla="*/ 2 h 49"/>
                    <a:gd name="T90" fmla="*/ 17 w 41"/>
                    <a:gd name="T91" fmla="*/ 9 h 49"/>
                    <a:gd name="T92" fmla="*/ 15 w 41"/>
                    <a:gd name="T93" fmla="*/ 4 h 49"/>
                    <a:gd name="T94" fmla="*/ 14 w 41"/>
                    <a:gd name="T95" fmla="*/ 3 h 49"/>
                    <a:gd name="T96" fmla="*/ 10 w 41"/>
                    <a:gd name="T97" fmla="*/ 14 h 49"/>
                    <a:gd name="T98" fmla="*/ 13 w 41"/>
                    <a:gd name="T99" fmla="*/ 11 h 49"/>
                    <a:gd name="T100" fmla="*/ 8 w 41"/>
                    <a:gd name="T101" fmla="*/ 16 h 49"/>
                    <a:gd name="T102" fmla="*/ 9 w 41"/>
                    <a:gd name="T103" fmla="*/ 17 h 49"/>
                    <a:gd name="T104" fmla="*/ 12 w 41"/>
                    <a:gd name="T105" fmla="*/ 12 h 49"/>
                    <a:gd name="T106" fmla="*/ 5 w 41"/>
                    <a:gd name="T107" fmla="*/ 10 h 49"/>
                    <a:gd name="T108" fmla="*/ 6 w 41"/>
                    <a:gd name="T109" fmla="*/ 5 h 49"/>
                    <a:gd name="T110" fmla="*/ 11 w 41"/>
                    <a:gd name="T111" fmla="*/ 4 h 49"/>
                    <a:gd name="T112" fmla="*/ 11 w 41"/>
                    <a:gd name="T113" fmla="*/ 6 h 49"/>
                    <a:gd name="T114" fmla="*/ 9 w 41"/>
                    <a:gd name="T115" fmla="*/ 7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1" h="49">
                      <a:moveTo>
                        <a:pt x="10" y="6"/>
                      </a:moveTo>
                      <a:cubicBezTo>
                        <a:pt x="10" y="6"/>
                        <a:pt x="9" y="6"/>
                        <a:pt x="9" y="6"/>
                      </a:cubicBezTo>
                      <a:cubicBezTo>
                        <a:pt x="9" y="6"/>
                        <a:pt x="10" y="6"/>
                        <a:pt x="12" y="6"/>
                      </a:cubicBezTo>
                      <a:cubicBezTo>
                        <a:pt x="11" y="6"/>
                        <a:pt x="11" y="6"/>
                        <a:pt x="13" y="6"/>
                      </a:cubicBezTo>
                      <a:cubicBezTo>
                        <a:pt x="16" y="7"/>
                        <a:pt x="14" y="13"/>
                        <a:pt x="11" y="9"/>
                      </a:cubicBezTo>
                      <a:cubicBezTo>
                        <a:pt x="10" y="8"/>
                        <a:pt x="10" y="8"/>
                        <a:pt x="9" y="9"/>
                      </a:cubicBezTo>
                      <a:cubicBezTo>
                        <a:pt x="9" y="12"/>
                        <a:pt x="10" y="11"/>
                        <a:pt x="8" y="11"/>
                      </a:cubicBezTo>
                      <a:cubicBezTo>
                        <a:pt x="8" y="11"/>
                        <a:pt x="8" y="12"/>
                        <a:pt x="8" y="12"/>
                      </a:cubicBezTo>
                      <a:cubicBezTo>
                        <a:pt x="8" y="14"/>
                        <a:pt x="8" y="15"/>
                        <a:pt x="9" y="14"/>
                      </a:cubicBezTo>
                      <a:cubicBezTo>
                        <a:pt x="9" y="13"/>
                        <a:pt x="8" y="13"/>
                        <a:pt x="7" y="14"/>
                      </a:cubicBezTo>
                      <a:cubicBezTo>
                        <a:pt x="8" y="16"/>
                        <a:pt x="8" y="18"/>
                        <a:pt x="8" y="20"/>
                      </a:cubicBezTo>
                      <a:cubicBezTo>
                        <a:pt x="8" y="20"/>
                        <a:pt x="9" y="20"/>
                        <a:pt x="9" y="19"/>
                      </a:cubicBezTo>
                      <a:cubicBezTo>
                        <a:pt x="9" y="14"/>
                        <a:pt x="12" y="10"/>
                        <a:pt x="14" y="5"/>
                      </a:cubicBezTo>
                      <a:cubicBezTo>
                        <a:pt x="14" y="5"/>
                        <a:pt x="14" y="5"/>
                        <a:pt x="13" y="5"/>
                      </a:cubicBezTo>
                      <a:cubicBezTo>
                        <a:pt x="8" y="4"/>
                        <a:pt x="16" y="3"/>
                        <a:pt x="13" y="5"/>
                      </a:cubicBezTo>
                      <a:cubicBezTo>
                        <a:pt x="12" y="5"/>
                        <a:pt x="12" y="6"/>
                        <a:pt x="13" y="6"/>
                      </a:cubicBezTo>
                      <a:cubicBezTo>
                        <a:pt x="14" y="6"/>
                        <a:pt x="18" y="9"/>
                        <a:pt x="19" y="9"/>
                      </a:cubicBezTo>
                      <a:cubicBezTo>
                        <a:pt x="20" y="9"/>
                        <a:pt x="20" y="8"/>
                        <a:pt x="19" y="8"/>
                      </a:cubicBezTo>
                      <a:cubicBezTo>
                        <a:pt x="17" y="7"/>
                        <a:pt x="16" y="7"/>
                        <a:pt x="18" y="8"/>
                      </a:cubicBezTo>
                      <a:cubicBezTo>
                        <a:pt x="18" y="8"/>
                        <a:pt x="19" y="7"/>
                        <a:pt x="18" y="6"/>
                      </a:cubicBezTo>
                      <a:cubicBezTo>
                        <a:pt x="15" y="5"/>
                        <a:pt x="12" y="3"/>
                        <a:pt x="9" y="2"/>
                      </a:cubicBezTo>
                      <a:cubicBezTo>
                        <a:pt x="12" y="3"/>
                        <a:pt x="9" y="12"/>
                        <a:pt x="8" y="14"/>
                      </a:cubicBezTo>
                      <a:cubicBezTo>
                        <a:pt x="8" y="15"/>
                        <a:pt x="9" y="16"/>
                        <a:pt x="9" y="15"/>
                      </a:cubicBezTo>
                      <a:cubicBezTo>
                        <a:pt x="11" y="14"/>
                        <a:pt x="10" y="16"/>
                        <a:pt x="10" y="17"/>
                      </a:cubicBezTo>
                      <a:cubicBezTo>
                        <a:pt x="10" y="18"/>
                        <a:pt x="11" y="18"/>
                        <a:pt x="12" y="18"/>
                      </a:cubicBezTo>
                      <a:cubicBezTo>
                        <a:pt x="12" y="16"/>
                        <a:pt x="12" y="15"/>
                        <a:pt x="12" y="14"/>
                      </a:cubicBezTo>
                      <a:cubicBezTo>
                        <a:pt x="12" y="13"/>
                        <a:pt x="11" y="13"/>
                        <a:pt x="11" y="14"/>
                      </a:cubicBezTo>
                      <a:cubicBezTo>
                        <a:pt x="13" y="10"/>
                        <a:pt x="16" y="8"/>
                        <a:pt x="20" y="8"/>
                      </a:cubicBezTo>
                      <a:cubicBezTo>
                        <a:pt x="29" y="8"/>
                        <a:pt x="29" y="13"/>
                        <a:pt x="20" y="23"/>
                      </a:cubicBezTo>
                      <a:cubicBezTo>
                        <a:pt x="22" y="22"/>
                        <a:pt x="24" y="22"/>
                        <a:pt x="24" y="25"/>
                      </a:cubicBezTo>
                      <a:cubicBezTo>
                        <a:pt x="24" y="25"/>
                        <a:pt x="14" y="29"/>
                        <a:pt x="21" y="23"/>
                      </a:cubicBezTo>
                      <a:cubicBezTo>
                        <a:pt x="24" y="21"/>
                        <a:pt x="26" y="23"/>
                        <a:pt x="26" y="27"/>
                      </a:cubicBezTo>
                      <a:cubicBezTo>
                        <a:pt x="22" y="32"/>
                        <a:pt x="20" y="32"/>
                        <a:pt x="19" y="27"/>
                      </a:cubicBezTo>
                      <a:cubicBezTo>
                        <a:pt x="22" y="20"/>
                        <a:pt x="23" y="19"/>
                        <a:pt x="20" y="24"/>
                      </a:cubicBezTo>
                      <a:cubicBezTo>
                        <a:pt x="18" y="28"/>
                        <a:pt x="18" y="28"/>
                        <a:pt x="19" y="25"/>
                      </a:cubicBezTo>
                      <a:cubicBezTo>
                        <a:pt x="19" y="24"/>
                        <a:pt x="18" y="24"/>
                        <a:pt x="17" y="24"/>
                      </a:cubicBezTo>
                      <a:cubicBezTo>
                        <a:pt x="16" y="27"/>
                        <a:pt x="16" y="26"/>
                        <a:pt x="19" y="23"/>
                      </a:cubicBezTo>
                      <a:cubicBezTo>
                        <a:pt x="19" y="26"/>
                        <a:pt x="20" y="28"/>
                        <a:pt x="20" y="31"/>
                      </a:cubicBezTo>
                      <a:cubicBezTo>
                        <a:pt x="20" y="32"/>
                        <a:pt x="21" y="32"/>
                        <a:pt x="21" y="31"/>
                      </a:cubicBezTo>
                      <a:cubicBezTo>
                        <a:pt x="22" y="24"/>
                        <a:pt x="22" y="22"/>
                        <a:pt x="22" y="26"/>
                      </a:cubicBezTo>
                      <a:cubicBezTo>
                        <a:pt x="23" y="30"/>
                        <a:pt x="24" y="29"/>
                        <a:pt x="24" y="23"/>
                      </a:cubicBezTo>
                      <a:cubicBezTo>
                        <a:pt x="24" y="25"/>
                        <a:pt x="24" y="26"/>
                        <a:pt x="24" y="28"/>
                      </a:cubicBezTo>
                      <a:cubicBezTo>
                        <a:pt x="24" y="28"/>
                        <a:pt x="26" y="25"/>
                        <a:pt x="26" y="24"/>
                      </a:cubicBezTo>
                      <a:cubicBezTo>
                        <a:pt x="26" y="22"/>
                        <a:pt x="27" y="20"/>
                        <a:pt x="27" y="18"/>
                      </a:cubicBezTo>
                      <a:cubicBezTo>
                        <a:pt x="29" y="22"/>
                        <a:pt x="29" y="29"/>
                        <a:pt x="28" y="18"/>
                      </a:cubicBezTo>
                      <a:cubicBezTo>
                        <a:pt x="29" y="20"/>
                        <a:pt x="30" y="22"/>
                        <a:pt x="31" y="24"/>
                      </a:cubicBezTo>
                      <a:cubicBezTo>
                        <a:pt x="33" y="33"/>
                        <a:pt x="26" y="29"/>
                        <a:pt x="23" y="28"/>
                      </a:cubicBezTo>
                      <a:cubicBezTo>
                        <a:pt x="23" y="28"/>
                        <a:pt x="22" y="30"/>
                        <a:pt x="23" y="30"/>
                      </a:cubicBezTo>
                      <a:cubicBezTo>
                        <a:pt x="26" y="31"/>
                        <a:pt x="25" y="31"/>
                        <a:pt x="29" y="31"/>
                      </a:cubicBezTo>
                      <a:cubicBezTo>
                        <a:pt x="29" y="31"/>
                        <a:pt x="29" y="29"/>
                        <a:pt x="28" y="29"/>
                      </a:cubicBezTo>
                      <a:cubicBezTo>
                        <a:pt x="25" y="30"/>
                        <a:pt x="24" y="30"/>
                        <a:pt x="22" y="33"/>
                      </a:cubicBezTo>
                      <a:cubicBezTo>
                        <a:pt x="21" y="33"/>
                        <a:pt x="22" y="33"/>
                        <a:pt x="22" y="34"/>
                      </a:cubicBezTo>
                      <a:cubicBezTo>
                        <a:pt x="22" y="33"/>
                        <a:pt x="21" y="32"/>
                        <a:pt x="19" y="33"/>
                      </a:cubicBezTo>
                      <a:cubicBezTo>
                        <a:pt x="18" y="33"/>
                        <a:pt x="18" y="35"/>
                        <a:pt x="19" y="35"/>
                      </a:cubicBezTo>
                      <a:cubicBezTo>
                        <a:pt x="22" y="35"/>
                        <a:pt x="24" y="34"/>
                        <a:pt x="27" y="33"/>
                      </a:cubicBezTo>
                      <a:cubicBezTo>
                        <a:pt x="27" y="33"/>
                        <a:pt x="27" y="32"/>
                        <a:pt x="26" y="32"/>
                      </a:cubicBezTo>
                      <a:cubicBezTo>
                        <a:pt x="25" y="32"/>
                        <a:pt x="25" y="32"/>
                        <a:pt x="24" y="33"/>
                      </a:cubicBezTo>
                      <a:cubicBezTo>
                        <a:pt x="23" y="33"/>
                        <a:pt x="23" y="34"/>
                        <a:pt x="24" y="34"/>
                      </a:cubicBezTo>
                      <a:cubicBezTo>
                        <a:pt x="28" y="34"/>
                        <a:pt x="30" y="32"/>
                        <a:pt x="31" y="28"/>
                      </a:cubicBezTo>
                      <a:cubicBezTo>
                        <a:pt x="31" y="28"/>
                        <a:pt x="30" y="27"/>
                        <a:pt x="30" y="28"/>
                      </a:cubicBezTo>
                      <a:cubicBezTo>
                        <a:pt x="25" y="29"/>
                        <a:pt x="31" y="27"/>
                        <a:pt x="31" y="30"/>
                      </a:cubicBezTo>
                      <a:cubicBezTo>
                        <a:pt x="33" y="30"/>
                        <a:pt x="33" y="29"/>
                        <a:pt x="32" y="27"/>
                      </a:cubicBezTo>
                      <a:cubicBezTo>
                        <a:pt x="34" y="32"/>
                        <a:pt x="33" y="33"/>
                        <a:pt x="30" y="30"/>
                      </a:cubicBezTo>
                      <a:cubicBezTo>
                        <a:pt x="30" y="31"/>
                        <a:pt x="30" y="31"/>
                        <a:pt x="30" y="31"/>
                      </a:cubicBezTo>
                      <a:cubicBezTo>
                        <a:pt x="31" y="33"/>
                        <a:pt x="33" y="35"/>
                        <a:pt x="34" y="36"/>
                      </a:cubicBezTo>
                      <a:cubicBezTo>
                        <a:pt x="37" y="35"/>
                        <a:pt x="38" y="36"/>
                        <a:pt x="38" y="39"/>
                      </a:cubicBezTo>
                      <a:cubicBezTo>
                        <a:pt x="37" y="38"/>
                        <a:pt x="37" y="34"/>
                        <a:pt x="37" y="32"/>
                      </a:cubicBezTo>
                      <a:cubicBezTo>
                        <a:pt x="36" y="29"/>
                        <a:pt x="36" y="26"/>
                        <a:pt x="34" y="24"/>
                      </a:cubicBezTo>
                      <a:cubicBezTo>
                        <a:pt x="39" y="30"/>
                        <a:pt x="39" y="32"/>
                        <a:pt x="34" y="28"/>
                      </a:cubicBezTo>
                      <a:cubicBezTo>
                        <a:pt x="32" y="22"/>
                        <a:pt x="35" y="30"/>
                        <a:pt x="35" y="30"/>
                      </a:cubicBezTo>
                      <a:cubicBezTo>
                        <a:pt x="35" y="31"/>
                        <a:pt x="37" y="30"/>
                        <a:pt x="36" y="30"/>
                      </a:cubicBezTo>
                      <a:cubicBezTo>
                        <a:pt x="35" y="25"/>
                        <a:pt x="33" y="21"/>
                        <a:pt x="30" y="18"/>
                      </a:cubicBezTo>
                      <a:cubicBezTo>
                        <a:pt x="29" y="17"/>
                        <a:pt x="28" y="17"/>
                        <a:pt x="29" y="18"/>
                      </a:cubicBezTo>
                      <a:cubicBezTo>
                        <a:pt x="29" y="21"/>
                        <a:pt x="31" y="22"/>
                        <a:pt x="33" y="24"/>
                      </a:cubicBezTo>
                      <a:cubicBezTo>
                        <a:pt x="36" y="28"/>
                        <a:pt x="38" y="29"/>
                        <a:pt x="38" y="35"/>
                      </a:cubicBezTo>
                      <a:cubicBezTo>
                        <a:pt x="39" y="37"/>
                        <a:pt x="36" y="45"/>
                        <a:pt x="36" y="47"/>
                      </a:cubicBezTo>
                      <a:cubicBezTo>
                        <a:pt x="36" y="48"/>
                        <a:pt x="37" y="49"/>
                        <a:pt x="37" y="48"/>
                      </a:cubicBezTo>
                      <a:cubicBezTo>
                        <a:pt x="38" y="45"/>
                        <a:pt x="38" y="43"/>
                        <a:pt x="37" y="39"/>
                      </a:cubicBezTo>
                      <a:cubicBezTo>
                        <a:pt x="37" y="39"/>
                        <a:pt x="36" y="39"/>
                        <a:pt x="36" y="40"/>
                      </a:cubicBezTo>
                      <a:cubicBezTo>
                        <a:pt x="36" y="41"/>
                        <a:pt x="36" y="42"/>
                        <a:pt x="36" y="44"/>
                      </a:cubicBezTo>
                      <a:cubicBezTo>
                        <a:pt x="37" y="45"/>
                        <a:pt x="38" y="44"/>
                        <a:pt x="38" y="44"/>
                      </a:cubicBezTo>
                      <a:cubicBezTo>
                        <a:pt x="40" y="38"/>
                        <a:pt x="41" y="33"/>
                        <a:pt x="38" y="28"/>
                      </a:cubicBezTo>
                      <a:cubicBezTo>
                        <a:pt x="36" y="26"/>
                        <a:pt x="34" y="24"/>
                        <a:pt x="32" y="22"/>
                      </a:cubicBezTo>
                      <a:cubicBezTo>
                        <a:pt x="27" y="16"/>
                        <a:pt x="39" y="35"/>
                        <a:pt x="33" y="23"/>
                      </a:cubicBezTo>
                      <a:cubicBezTo>
                        <a:pt x="33" y="23"/>
                        <a:pt x="32" y="23"/>
                        <a:pt x="32" y="24"/>
                      </a:cubicBezTo>
                      <a:cubicBezTo>
                        <a:pt x="33" y="28"/>
                        <a:pt x="33" y="33"/>
                        <a:pt x="37" y="35"/>
                      </a:cubicBezTo>
                      <a:cubicBezTo>
                        <a:pt x="38" y="35"/>
                        <a:pt x="38" y="35"/>
                        <a:pt x="39" y="34"/>
                      </a:cubicBezTo>
                      <a:cubicBezTo>
                        <a:pt x="39" y="29"/>
                        <a:pt x="37" y="25"/>
                        <a:pt x="33" y="21"/>
                      </a:cubicBezTo>
                      <a:cubicBezTo>
                        <a:pt x="32" y="21"/>
                        <a:pt x="31" y="22"/>
                        <a:pt x="32" y="22"/>
                      </a:cubicBezTo>
                      <a:cubicBezTo>
                        <a:pt x="36" y="28"/>
                        <a:pt x="36" y="35"/>
                        <a:pt x="38" y="41"/>
                      </a:cubicBezTo>
                      <a:cubicBezTo>
                        <a:pt x="38" y="42"/>
                        <a:pt x="40" y="41"/>
                        <a:pt x="39" y="41"/>
                      </a:cubicBezTo>
                      <a:cubicBezTo>
                        <a:pt x="39" y="37"/>
                        <a:pt x="38" y="34"/>
                        <a:pt x="36" y="31"/>
                      </a:cubicBezTo>
                      <a:cubicBezTo>
                        <a:pt x="36" y="30"/>
                        <a:pt x="35" y="31"/>
                        <a:pt x="35" y="31"/>
                      </a:cubicBezTo>
                      <a:cubicBezTo>
                        <a:pt x="34" y="35"/>
                        <a:pt x="34" y="37"/>
                        <a:pt x="37" y="40"/>
                      </a:cubicBezTo>
                      <a:cubicBezTo>
                        <a:pt x="37" y="41"/>
                        <a:pt x="38" y="40"/>
                        <a:pt x="38" y="39"/>
                      </a:cubicBezTo>
                      <a:cubicBezTo>
                        <a:pt x="37" y="38"/>
                        <a:pt x="32" y="31"/>
                        <a:pt x="32" y="31"/>
                      </a:cubicBezTo>
                      <a:cubicBezTo>
                        <a:pt x="33" y="30"/>
                        <a:pt x="33" y="30"/>
                        <a:pt x="32" y="30"/>
                      </a:cubicBezTo>
                      <a:cubicBezTo>
                        <a:pt x="31" y="28"/>
                        <a:pt x="32" y="28"/>
                        <a:pt x="30" y="28"/>
                      </a:cubicBezTo>
                      <a:cubicBezTo>
                        <a:pt x="29" y="27"/>
                        <a:pt x="29" y="28"/>
                        <a:pt x="29" y="28"/>
                      </a:cubicBezTo>
                      <a:cubicBezTo>
                        <a:pt x="30" y="31"/>
                        <a:pt x="30" y="33"/>
                        <a:pt x="33" y="35"/>
                      </a:cubicBezTo>
                      <a:cubicBezTo>
                        <a:pt x="33" y="35"/>
                        <a:pt x="34" y="35"/>
                        <a:pt x="34" y="34"/>
                      </a:cubicBezTo>
                      <a:cubicBezTo>
                        <a:pt x="34" y="30"/>
                        <a:pt x="34" y="26"/>
                        <a:pt x="32" y="22"/>
                      </a:cubicBezTo>
                      <a:cubicBezTo>
                        <a:pt x="32" y="22"/>
                        <a:pt x="31" y="22"/>
                        <a:pt x="31" y="22"/>
                      </a:cubicBezTo>
                      <a:cubicBezTo>
                        <a:pt x="30" y="26"/>
                        <a:pt x="30" y="29"/>
                        <a:pt x="31" y="33"/>
                      </a:cubicBezTo>
                      <a:cubicBezTo>
                        <a:pt x="31" y="33"/>
                        <a:pt x="33" y="33"/>
                        <a:pt x="33" y="32"/>
                      </a:cubicBezTo>
                      <a:cubicBezTo>
                        <a:pt x="33" y="29"/>
                        <a:pt x="33" y="27"/>
                        <a:pt x="31" y="24"/>
                      </a:cubicBezTo>
                      <a:cubicBezTo>
                        <a:pt x="31" y="23"/>
                        <a:pt x="31" y="23"/>
                        <a:pt x="30" y="24"/>
                      </a:cubicBezTo>
                      <a:cubicBezTo>
                        <a:pt x="29" y="25"/>
                        <a:pt x="27" y="27"/>
                        <a:pt x="26" y="29"/>
                      </a:cubicBezTo>
                      <a:cubicBezTo>
                        <a:pt x="25" y="30"/>
                        <a:pt x="26" y="31"/>
                        <a:pt x="27" y="30"/>
                      </a:cubicBezTo>
                      <a:cubicBezTo>
                        <a:pt x="27" y="34"/>
                        <a:pt x="26" y="35"/>
                        <a:pt x="24" y="33"/>
                      </a:cubicBezTo>
                      <a:cubicBezTo>
                        <a:pt x="21" y="35"/>
                        <a:pt x="21" y="35"/>
                        <a:pt x="25" y="35"/>
                      </a:cubicBezTo>
                      <a:cubicBezTo>
                        <a:pt x="26" y="35"/>
                        <a:pt x="26" y="34"/>
                        <a:pt x="25" y="33"/>
                      </a:cubicBezTo>
                      <a:cubicBezTo>
                        <a:pt x="24" y="32"/>
                        <a:pt x="23" y="31"/>
                        <a:pt x="23" y="30"/>
                      </a:cubicBezTo>
                      <a:cubicBezTo>
                        <a:pt x="22" y="30"/>
                        <a:pt x="22" y="31"/>
                        <a:pt x="23" y="31"/>
                      </a:cubicBezTo>
                      <a:cubicBezTo>
                        <a:pt x="24" y="32"/>
                        <a:pt x="26" y="31"/>
                        <a:pt x="27" y="31"/>
                      </a:cubicBezTo>
                      <a:cubicBezTo>
                        <a:pt x="28" y="31"/>
                        <a:pt x="28" y="30"/>
                        <a:pt x="28" y="30"/>
                      </a:cubicBezTo>
                      <a:cubicBezTo>
                        <a:pt x="23" y="28"/>
                        <a:pt x="26" y="32"/>
                        <a:pt x="29" y="32"/>
                      </a:cubicBezTo>
                      <a:cubicBezTo>
                        <a:pt x="31" y="32"/>
                        <a:pt x="33" y="32"/>
                        <a:pt x="34" y="31"/>
                      </a:cubicBezTo>
                      <a:cubicBezTo>
                        <a:pt x="36" y="26"/>
                        <a:pt x="34" y="22"/>
                        <a:pt x="30" y="19"/>
                      </a:cubicBezTo>
                      <a:cubicBezTo>
                        <a:pt x="30" y="19"/>
                        <a:pt x="30" y="19"/>
                        <a:pt x="29" y="19"/>
                      </a:cubicBezTo>
                      <a:cubicBezTo>
                        <a:pt x="28" y="23"/>
                        <a:pt x="28" y="25"/>
                        <a:pt x="31" y="28"/>
                      </a:cubicBezTo>
                      <a:cubicBezTo>
                        <a:pt x="32" y="28"/>
                        <a:pt x="32" y="28"/>
                        <a:pt x="32" y="28"/>
                      </a:cubicBezTo>
                      <a:cubicBezTo>
                        <a:pt x="32" y="22"/>
                        <a:pt x="31" y="18"/>
                        <a:pt x="26" y="15"/>
                      </a:cubicBezTo>
                      <a:cubicBezTo>
                        <a:pt x="25" y="15"/>
                        <a:pt x="24" y="16"/>
                        <a:pt x="25" y="16"/>
                      </a:cubicBezTo>
                      <a:cubicBezTo>
                        <a:pt x="26" y="18"/>
                        <a:pt x="27" y="19"/>
                        <a:pt x="29" y="19"/>
                      </a:cubicBezTo>
                      <a:cubicBezTo>
                        <a:pt x="30" y="19"/>
                        <a:pt x="30" y="19"/>
                        <a:pt x="30" y="18"/>
                      </a:cubicBezTo>
                      <a:cubicBezTo>
                        <a:pt x="30" y="15"/>
                        <a:pt x="30" y="16"/>
                        <a:pt x="29" y="13"/>
                      </a:cubicBezTo>
                      <a:cubicBezTo>
                        <a:pt x="29" y="12"/>
                        <a:pt x="28" y="12"/>
                        <a:pt x="28" y="13"/>
                      </a:cubicBezTo>
                      <a:cubicBezTo>
                        <a:pt x="26" y="18"/>
                        <a:pt x="27" y="22"/>
                        <a:pt x="28" y="26"/>
                      </a:cubicBezTo>
                      <a:cubicBezTo>
                        <a:pt x="28" y="27"/>
                        <a:pt x="30" y="27"/>
                        <a:pt x="30" y="26"/>
                      </a:cubicBezTo>
                      <a:cubicBezTo>
                        <a:pt x="29" y="22"/>
                        <a:pt x="29" y="19"/>
                        <a:pt x="28" y="16"/>
                      </a:cubicBezTo>
                      <a:cubicBezTo>
                        <a:pt x="27" y="15"/>
                        <a:pt x="26" y="15"/>
                        <a:pt x="26" y="16"/>
                      </a:cubicBezTo>
                      <a:cubicBezTo>
                        <a:pt x="25" y="20"/>
                        <a:pt x="25" y="23"/>
                        <a:pt x="26" y="28"/>
                      </a:cubicBezTo>
                      <a:cubicBezTo>
                        <a:pt x="26" y="28"/>
                        <a:pt x="27" y="28"/>
                        <a:pt x="27" y="28"/>
                      </a:cubicBezTo>
                      <a:cubicBezTo>
                        <a:pt x="27" y="24"/>
                        <a:pt x="27" y="21"/>
                        <a:pt x="26" y="18"/>
                      </a:cubicBezTo>
                      <a:cubicBezTo>
                        <a:pt x="26" y="17"/>
                        <a:pt x="24" y="17"/>
                        <a:pt x="24" y="18"/>
                      </a:cubicBezTo>
                      <a:cubicBezTo>
                        <a:pt x="24" y="22"/>
                        <a:pt x="24" y="27"/>
                        <a:pt x="24" y="31"/>
                      </a:cubicBezTo>
                      <a:cubicBezTo>
                        <a:pt x="24" y="32"/>
                        <a:pt x="25" y="32"/>
                        <a:pt x="25" y="31"/>
                      </a:cubicBezTo>
                      <a:cubicBezTo>
                        <a:pt x="25" y="27"/>
                        <a:pt x="26" y="23"/>
                        <a:pt x="25" y="20"/>
                      </a:cubicBezTo>
                      <a:cubicBezTo>
                        <a:pt x="25" y="19"/>
                        <a:pt x="24" y="19"/>
                        <a:pt x="24" y="20"/>
                      </a:cubicBezTo>
                      <a:cubicBezTo>
                        <a:pt x="22" y="24"/>
                        <a:pt x="22" y="27"/>
                        <a:pt x="22" y="31"/>
                      </a:cubicBezTo>
                      <a:cubicBezTo>
                        <a:pt x="22" y="32"/>
                        <a:pt x="23" y="32"/>
                        <a:pt x="23" y="31"/>
                      </a:cubicBezTo>
                      <a:cubicBezTo>
                        <a:pt x="24" y="28"/>
                        <a:pt x="24" y="24"/>
                        <a:pt x="23" y="20"/>
                      </a:cubicBezTo>
                      <a:cubicBezTo>
                        <a:pt x="23" y="20"/>
                        <a:pt x="22" y="20"/>
                        <a:pt x="22" y="20"/>
                      </a:cubicBezTo>
                      <a:cubicBezTo>
                        <a:pt x="21" y="23"/>
                        <a:pt x="20" y="25"/>
                        <a:pt x="20" y="27"/>
                      </a:cubicBezTo>
                      <a:cubicBezTo>
                        <a:pt x="20" y="28"/>
                        <a:pt x="20" y="28"/>
                        <a:pt x="21" y="28"/>
                      </a:cubicBezTo>
                      <a:cubicBezTo>
                        <a:pt x="21" y="26"/>
                        <a:pt x="20" y="23"/>
                        <a:pt x="19" y="21"/>
                      </a:cubicBezTo>
                      <a:cubicBezTo>
                        <a:pt x="19" y="20"/>
                        <a:pt x="18" y="20"/>
                        <a:pt x="18" y="20"/>
                      </a:cubicBezTo>
                      <a:cubicBezTo>
                        <a:pt x="15" y="23"/>
                        <a:pt x="15" y="24"/>
                        <a:pt x="15" y="27"/>
                      </a:cubicBezTo>
                      <a:cubicBezTo>
                        <a:pt x="15" y="28"/>
                        <a:pt x="16" y="28"/>
                        <a:pt x="17" y="28"/>
                      </a:cubicBezTo>
                      <a:cubicBezTo>
                        <a:pt x="18" y="25"/>
                        <a:pt x="17" y="28"/>
                        <a:pt x="17" y="29"/>
                      </a:cubicBezTo>
                      <a:cubicBezTo>
                        <a:pt x="17" y="30"/>
                        <a:pt x="18" y="30"/>
                        <a:pt x="18" y="30"/>
                      </a:cubicBezTo>
                      <a:cubicBezTo>
                        <a:pt x="21" y="26"/>
                        <a:pt x="23" y="23"/>
                        <a:pt x="24" y="19"/>
                      </a:cubicBezTo>
                      <a:cubicBezTo>
                        <a:pt x="24" y="19"/>
                        <a:pt x="24" y="18"/>
                        <a:pt x="23" y="19"/>
                      </a:cubicBezTo>
                      <a:cubicBezTo>
                        <a:pt x="17" y="21"/>
                        <a:pt x="15" y="26"/>
                        <a:pt x="19" y="31"/>
                      </a:cubicBezTo>
                      <a:cubicBezTo>
                        <a:pt x="23" y="36"/>
                        <a:pt x="28" y="30"/>
                        <a:pt x="28" y="26"/>
                      </a:cubicBezTo>
                      <a:cubicBezTo>
                        <a:pt x="28" y="15"/>
                        <a:pt x="8" y="27"/>
                        <a:pt x="20" y="34"/>
                      </a:cubicBezTo>
                      <a:cubicBezTo>
                        <a:pt x="20" y="34"/>
                        <a:pt x="20" y="34"/>
                        <a:pt x="20" y="34"/>
                      </a:cubicBezTo>
                      <a:cubicBezTo>
                        <a:pt x="24" y="31"/>
                        <a:pt x="27" y="27"/>
                        <a:pt x="25" y="22"/>
                      </a:cubicBezTo>
                      <a:cubicBezTo>
                        <a:pt x="25" y="22"/>
                        <a:pt x="24" y="21"/>
                        <a:pt x="24" y="21"/>
                      </a:cubicBezTo>
                      <a:cubicBezTo>
                        <a:pt x="20" y="22"/>
                        <a:pt x="18" y="24"/>
                        <a:pt x="18" y="28"/>
                      </a:cubicBezTo>
                      <a:cubicBezTo>
                        <a:pt x="18" y="28"/>
                        <a:pt x="18" y="28"/>
                        <a:pt x="18" y="28"/>
                      </a:cubicBezTo>
                      <a:cubicBezTo>
                        <a:pt x="32" y="32"/>
                        <a:pt x="20" y="12"/>
                        <a:pt x="18" y="24"/>
                      </a:cubicBezTo>
                      <a:cubicBezTo>
                        <a:pt x="18" y="25"/>
                        <a:pt x="18" y="25"/>
                        <a:pt x="19" y="25"/>
                      </a:cubicBezTo>
                      <a:cubicBezTo>
                        <a:pt x="23" y="24"/>
                        <a:pt x="25" y="22"/>
                        <a:pt x="24" y="17"/>
                      </a:cubicBezTo>
                      <a:cubicBezTo>
                        <a:pt x="24" y="17"/>
                        <a:pt x="23" y="17"/>
                        <a:pt x="23" y="17"/>
                      </a:cubicBezTo>
                      <a:cubicBezTo>
                        <a:pt x="20" y="18"/>
                        <a:pt x="20" y="18"/>
                        <a:pt x="19" y="20"/>
                      </a:cubicBezTo>
                      <a:cubicBezTo>
                        <a:pt x="18" y="21"/>
                        <a:pt x="19" y="21"/>
                        <a:pt x="19" y="21"/>
                      </a:cubicBezTo>
                      <a:cubicBezTo>
                        <a:pt x="24" y="20"/>
                        <a:pt x="26" y="18"/>
                        <a:pt x="25" y="13"/>
                      </a:cubicBezTo>
                      <a:cubicBezTo>
                        <a:pt x="25" y="12"/>
                        <a:pt x="24" y="13"/>
                        <a:pt x="24" y="13"/>
                      </a:cubicBezTo>
                      <a:cubicBezTo>
                        <a:pt x="23" y="20"/>
                        <a:pt x="32" y="17"/>
                        <a:pt x="30" y="12"/>
                      </a:cubicBezTo>
                      <a:cubicBezTo>
                        <a:pt x="26" y="3"/>
                        <a:pt x="9" y="5"/>
                        <a:pt x="9" y="16"/>
                      </a:cubicBezTo>
                      <a:cubicBezTo>
                        <a:pt x="9" y="16"/>
                        <a:pt x="10" y="17"/>
                        <a:pt x="11" y="16"/>
                      </a:cubicBezTo>
                      <a:cubicBezTo>
                        <a:pt x="11" y="16"/>
                        <a:pt x="11" y="16"/>
                        <a:pt x="12" y="15"/>
                      </a:cubicBezTo>
                      <a:cubicBezTo>
                        <a:pt x="10" y="17"/>
                        <a:pt x="12" y="15"/>
                        <a:pt x="11" y="13"/>
                      </a:cubicBezTo>
                      <a:cubicBezTo>
                        <a:pt x="11" y="13"/>
                        <a:pt x="11" y="12"/>
                        <a:pt x="10" y="13"/>
                      </a:cubicBezTo>
                      <a:cubicBezTo>
                        <a:pt x="8" y="14"/>
                        <a:pt x="11" y="12"/>
                        <a:pt x="11" y="10"/>
                      </a:cubicBezTo>
                      <a:cubicBezTo>
                        <a:pt x="11" y="9"/>
                        <a:pt x="11" y="7"/>
                        <a:pt x="11" y="6"/>
                      </a:cubicBezTo>
                      <a:cubicBezTo>
                        <a:pt x="10" y="3"/>
                        <a:pt x="9" y="2"/>
                        <a:pt x="6" y="1"/>
                      </a:cubicBezTo>
                      <a:cubicBezTo>
                        <a:pt x="5" y="1"/>
                        <a:pt x="5" y="2"/>
                        <a:pt x="6" y="2"/>
                      </a:cubicBezTo>
                      <a:cubicBezTo>
                        <a:pt x="3" y="1"/>
                        <a:pt x="17" y="6"/>
                        <a:pt x="15" y="7"/>
                      </a:cubicBezTo>
                      <a:cubicBezTo>
                        <a:pt x="14" y="8"/>
                        <a:pt x="14" y="9"/>
                        <a:pt x="15" y="9"/>
                      </a:cubicBezTo>
                      <a:cubicBezTo>
                        <a:pt x="16" y="9"/>
                        <a:pt x="17" y="9"/>
                        <a:pt x="18" y="8"/>
                      </a:cubicBezTo>
                      <a:cubicBezTo>
                        <a:pt x="17" y="8"/>
                        <a:pt x="17" y="9"/>
                        <a:pt x="17" y="9"/>
                      </a:cubicBezTo>
                      <a:cubicBezTo>
                        <a:pt x="19" y="9"/>
                        <a:pt x="20" y="9"/>
                        <a:pt x="22" y="10"/>
                      </a:cubicBezTo>
                      <a:cubicBezTo>
                        <a:pt x="22" y="10"/>
                        <a:pt x="22" y="8"/>
                        <a:pt x="22" y="8"/>
                      </a:cubicBezTo>
                      <a:cubicBezTo>
                        <a:pt x="21" y="8"/>
                        <a:pt x="12" y="6"/>
                        <a:pt x="16" y="5"/>
                      </a:cubicBezTo>
                      <a:cubicBezTo>
                        <a:pt x="16" y="4"/>
                        <a:pt x="16" y="4"/>
                        <a:pt x="15" y="4"/>
                      </a:cubicBezTo>
                      <a:cubicBezTo>
                        <a:pt x="14" y="3"/>
                        <a:pt x="12" y="3"/>
                        <a:pt x="10" y="4"/>
                      </a:cubicBezTo>
                      <a:cubicBezTo>
                        <a:pt x="9" y="4"/>
                        <a:pt x="9" y="5"/>
                        <a:pt x="10" y="5"/>
                      </a:cubicBezTo>
                      <a:cubicBezTo>
                        <a:pt x="11" y="5"/>
                        <a:pt x="13" y="5"/>
                        <a:pt x="14" y="5"/>
                      </a:cubicBezTo>
                      <a:cubicBezTo>
                        <a:pt x="15" y="5"/>
                        <a:pt x="15" y="3"/>
                        <a:pt x="14" y="3"/>
                      </a:cubicBezTo>
                      <a:cubicBezTo>
                        <a:pt x="11" y="4"/>
                        <a:pt x="12" y="3"/>
                        <a:pt x="9" y="4"/>
                      </a:cubicBezTo>
                      <a:cubicBezTo>
                        <a:pt x="8" y="5"/>
                        <a:pt x="8" y="6"/>
                        <a:pt x="9" y="6"/>
                      </a:cubicBezTo>
                      <a:cubicBezTo>
                        <a:pt x="14" y="6"/>
                        <a:pt x="10" y="10"/>
                        <a:pt x="10" y="13"/>
                      </a:cubicBezTo>
                      <a:cubicBezTo>
                        <a:pt x="9" y="13"/>
                        <a:pt x="10" y="14"/>
                        <a:pt x="10" y="14"/>
                      </a:cubicBezTo>
                      <a:cubicBezTo>
                        <a:pt x="14" y="13"/>
                        <a:pt x="16" y="12"/>
                        <a:pt x="18" y="9"/>
                      </a:cubicBezTo>
                      <a:cubicBezTo>
                        <a:pt x="18" y="8"/>
                        <a:pt x="18" y="7"/>
                        <a:pt x="17" y="7"/>
                      </a:cubicBezTo>
                      <a:cubicBezTo>
                        <a:pt x="14" y="8"/>
                        <a:pt x="12" y="8"/>
                        <a:pt x="11" y="11"/>
                      </a:cubicBezTo>
                      <a:cubicBezTo>
                        <a:pt x="11" y="12"/>
                        <a:pt x="13" y="12"/>
                        <a:pt x="13" y="11"/>
                      </a:cubicBezTo>
                      <a:cubicBezTo>
                        <a:pt x="13" y="9"/>
                        <a:pt x="13" y="10"/>
                        <a:pt x="13" y="8"/>
                      </a:cubicBezTo>
                      <a:cubicBezTo>
                        <a:pt x="13" y="7"/>
                        <a:pt x="13" y="7"/>
                        <a:pt x="12" y="7"/>
                      </a:cubicBezTo>
                      <a:cubicBezTo>
                        <a:pt x="10" y="9"/>
                        <a:pt x="9" y="11"/>
                        <a:pt x="8" y="14"/>
                      </a:cubicBezTo>
                      <a:cubicBezTo>
                        <a:pt x="7" y="16"/>
                        <a:pt x="9" y="19"/>
                        <a:pt x="8" y="16"/>
                      </a:cubicBezTo>
                      <a:cubicBezTo>
                        <a:pt x="7" y="15"/>
                        <a:pt x="6" y="16"/>
                        <a:pt x="6" y="16"/>
                      </a:cubicBezTo>
                      <a:cubicBezTo>
                        <a:pt x="6" y="18"/>
                        <a:pt x="6" y="18"/>
                        <a:pt x="7" y="20"/>
                      </a:cubicBezTo>
                      <a:cubicBezTo>
                        <a:pt x="7" y="21"/>
                        <a:pt x="8" y="20"/>
                        <a:pt x="8" y="20"/>
                      </a:cubicBezTo>
                      <a:cubicBezTo>
                        <a:pt x="7" y="22"/>
                        <a:pt x="9" y="17"/>
                        <a:pt x="9" y="17"/>
                      </a:cubicBezTo>
                      <a:cubicBezTo>
                        <a:pt x="9" y="17"/>
                        <a:pt x="10" y="17"/>
                        <a:pt x="10" y="16"/>
                      </a:cubicBezTo>
                      <a:cubicBezTo>
                        <a:pt x="10" y="16"/>
                        <a:pt x="9" y="13"/>
                        <a:pt x="10" y="13"/>
                      </a:cubicBezTo>
                      <a:cubicBezTo>
                        <a:pt x="10" y="13"/>
                        <a:pt x="11" y="12"/>
                        <a:pt x="11" y="12"/>
                      </a:cubicBezTo>
                      <a:cubicBezTo>
                        <a:pt x="11" y="10"/>
                        <a:pt x="10" y="11"/>
                        <a:pt x="12" y="12"/>
                      </a:cubicBezTo>
                      <a:cubicBezTo>
                        <a:pt x="12" y="12"/>
                        <a:pt x="12" y="12"/>
                        <a:pt x="13" y="12"/>
                      </a:cubicBezTo>
                      <a:cubicBezTo>
                        <a:pt x="26" y="5"/>
                        <a:pt x="1" y="2"/>
                        <a:pt x="10" y="11"/>
                      </a:cubicBezTo>
                      <a:cubicBezTo>
                        <a:pt x="11" y="11"/>
                        <a:pt x="11" y="11"/>
                        <a:pt x="11" y="11"/>
                      </a:cubicBezTo>
                      <a:cubicBezTo>
                        <a:pt x="22" y="5"/>
                        <a:pt x="0" y="0"/>
                        <a:pt x="5" y="10"/>
                      </a:cubicBezTo>
                      <a:cubicBezTo>
                        <a:pt x="5" y="11"/>
                        <a:pt x="6" y="11"/>
                        <a:pt x="6" y="11"/>
                      </a:cubicBezTo>
                      <a:cubicBezTo>
                        <a:pt x="9" y="9"/>
                        <a:pt x="10" y="9"/>
                        <a:pt x="10" y="5"/>
                      </a:cubicBezTo>
                      <a:cubicBezTo>
                        <a:pt x="10" y="5"/>
                        <a:pt x="10" y="5"/>
                        <a:pt x="10" y="5"/>
                      </a:cubicBezTo>
                      <a:cubicBezTo>
                        <a:pt x="7" y="4"/>
                        <a:pt x="8" y="4"/>
                        <a:pt x="6" y="5"/>
                      </a:cubicBezTo>
                      <a:cubicBezTo>
                        <a:pt x="5" y="5"/>
                        <a:pt x="5" y="6"/>
                        <a:pt x="5" y="6"/>
                      </a:cubicBezTo>
                      <a:cubicBezTo>
                        <a:pt x="5" y="7"/>
                        <a:pt x="5" y="7"/>
                        <a:pt x="6" y="8"/>
                      </a:cubicBezTo>
                      <a:cubicBezTo>
                        <a:pt x="6" y="8"/>
                        <a:pt x="6" y="8"/>
                        <a:pt x="6" y="8"/>
                      </a:cubicBezTo>
                      <a:cubicBezTo>
                        <a:pt x="9" y="7"/>
                        <a:pt x="10" y="7"/>
                        <a:pt x="11" y="4"/>
                      </a:cubicBezTo>
                      <a:cubicBezTo>
                        <a:pt x="11" y="4"/>
                        <a:pt x="10" y="3"/>
                        <a:pt x="10" y="4"/>
                      </a:cubicBezTo>
                      <a:cubicBezTo>
                        <a:pt x="8" y="5"/>
                        <a:pt x="8" y="5"/>
                        <a:pt x="7" y="7"/>
                      </a:cubicBezTo>
                      <a:cubicBezTo>
                        <a:pt x="7" y="8"/>
                        <a:pt x="8" y="8"/>
                        <a:pt x="9" y="8"/>
                      </a:cubicBezTo>
                      <a:cubicBezTo>
                        <a:pt x="9" y="7"/>
                        <a:pt x="10" y="7"/>
                        <a:pt x="11" y="6"/>
                      </a:cubicBezTo>
                      <a:cubicBezTo>
                        <a:pt x="11" y="6"/>
                        <a:pt x="11" y="5"/>
                        <a:pt x="10" y="5"/>
                      </a:cubicBezTo>
                      <a:cubicBezTo>
                        <a:pt x="10" y="5"/>
                        <a:pt x="9" y="5"/>
                        <a:pt x="9" y="5"/>
                      </a:cubicBezTo>
                      <a:cubicBezTo>
                        <a:pt x="9" y="5"/>
                        <a:pt x="8" y="6"/>
                        <a:pt x="9" y="6"/>
                      </a:cubicBezTo>
                      <a:cubicBezTo>
                        <a:pt x="9" y="6"/>
                        <a:pt x="9" y="7"/>
                        <a:pt x="9" y="7"/>
                      </a:cubicBezTo>
                      <a:cubicBezTo>
                        <a:pt x="9" y="8"/>
                        <a:pt x="11" y="7"/>
                        <a:pt x="10"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504" name="Freeform 184"/>
                <p:cNvSpPr>
                  <a:spLocks noEditPoints="1"/>
                </p:cNvSpPr>
                <p:nvPr/>
              </p:nvSpPr>
              <p:spPr bwMode="auto">
                <a:xfrm>
                  <a:off x="1401763" y="2203451"/>
                  <a:ext cx="58738" cy="28575"/>
                </a:xfrm>
                <a:custGeom>
                  <a:avLst/>
                  <a:gdLst>
                    <a:gd name="T0" fmla="*/ 54 w 55"/>
                    <a:gd name="T1" fmla="*/ 21 h 26"/>
                    <a:gd name="T2" fmla="*/ 49 w 55"/>
                    <a:gd name="T3" fmla="*/ 17 h 26"/>
                    <a:gd name="T4" fmla="*/ 49 w 55"/>
                    <a:gd name="T5" fmla="*/ 16 h 26"/>
                    <a:gd name="T6" fmla="*/ 49 w 55"/>
                    <a:gd name="T7" fmla="*/ 16 h 26"/>
                    <a:gd name="T8" fmla="*/ 50 w 55"/>
                    <a:gd name="T9" fmla="*/ 15 h 26"/>
                    <a:gd name="T10" fmla="*/ 50 w 55"/>
                    <a:gd name="T11" fmla="*/ 14 h 26"/>
                    <a:gd name="T12" fmla="*/ 50 w 55"/>
                    <a:gd name="T13" fmla="*/ 12 h 26"/>
                    <a:gd name="T14" fmla="*/ 49 w 55"/>
                    <a:gd name="T15" fmla="*/ 11 h 26"/>
                    <a:gd name="T16" fmla="*/ 49 w 55"/>
                    <a:gd name="T17" fmla="*/ 12 h 26"/>
                    <a:gd name="T18" fmla="*/ 49 w 55"/>
                    <a:gd name="T19" fmla="*/ 12 h 26"/>
                    <a:gd name="T20" fmla="*/ 42 w 55"/>
                    <a:gd name="T21" fmla="*/ 15 h 26"/>
                    <a:gd name="T22" fmla="*/ 42 w 55"/>
                    <a:gd name="T23" fmla="*/ 16 h 26"/>
                    <a:gd name="T24" fmla="*/ 40 w 55"/>
                    <a:gd name="T25" fmla="*/ 19 h 26"/>
                    <a:gd name="T26" fmla="*/ 36 w 55"/>
                    <a:gd name="T27" fmla="*/ 16 h 26"/>
                    <a:gd name="T28" fmla="*/ 36 w 55"/>
                    <a:gd name="T29" fmla="*/ 13 h 26"/>
                    <a:gd name="T30" fmla="*/ 35 w 55"/>
                    <a:gd name="T31" fmla="*/ 12 h 26"/>
                    <a:gd name="T32" fmla="*/ 32 w 55"/>
                    <a:gd name="T33" fmla="*/ 21 h 26"/>
                    <a:gd name="T34" fmla="*/ 27 w 55"/>
                    <a:gd name="T35" fmla="*/ 18 h 26"/>
                    <a:gd name="T36" fmla="*/ 34 w 55"/>
                    <a:gd name="T37" fmla="*/ 1 h 26"/>
                    <a:gd name="T38" fmla="*/ 33 w 55"/>
                    <a:gd name="T39" fmla="*/ 1 h 26"/>
                    <a:gd name="T40" fmla="*/ 27 w 55"/>
                    <a:gd name="T41" fmla="*/ 11 h 26"/>
                    <a:gd name="T42" fmla="*/ 26 w 55"/>
                    <a:gd name="T43" fmla="*/ 12 h 26"/>
                    <a:gd name="T44" fmla="*/ 25 w 55"/>
                    <a:gd name="T45" fmla="*/ 12 h 26"/>
                    <a:gd name="T46" fmla="*/ 23 w 55"/>
                    <a:gd name="T47" fmla="*/ 13 h 26"/>
                    <a:gd name="T48" fmla="*/ 18 w 55"/>
                    <a:gd name="T49" fmla="*/ 18 h 26"/>
                    <a:gd name="T50" fmla="*/ 18 w 55"/>
                    <a:gd name="T51" fmla="*/ 20 h 26"/>
                    <a:gd name="T52" fmla="*/ 12 w 55"/>
                    <a:gd name="T53" fmla="*/ 19 h 26"/>
                    <a:gd name="T54" fmla="*/ 15 w 55"/>
                    <a:gd name="T55" fmla="*/ 11 h 26"/>
                    <a:gd name="T56" fmla="*/ 14 w 55"/>
                    <a:gd name="T57" fmla="*/ 10 h 26"/>
                    <a:gd name="T58" fmla="*/ 10 w 55"/>
                    <a:gd name="T59" fmla="*/ 20 h 26"/>
                    <a:gd name="T60" fmla="*/ 0 w 55"/>
                    <a:gd name="T61" fmla="*/ 23 h 26"/>
                    <a:gd name="T62" fmla="*/ 0 w 55"/>
                    <a:gd name="T63" fmla="*/ 25 h 26"/>
                    <a:gd name="T64" fmla="*/ 10 w 55"/>
                    <a:gd name="T65" fmla="*/ 21 h 26"/>
                    <a:gd name="T66" fmla="*/ 11 w 55"/>
                    <a:gd name="T67" fmla="*/ 25 h 26"/>
                    <a:gd name="T68" fmla="*/ 18 w 55"/>
                    <a:gd name="T69" fmla="*/ 24 h 26"/>
                    <a:gd name="T70" fmla="*/ 19 w 55"/>
                    <a:gd name="T71" fmla="*/ 23 h 26"/>
                    <a:gd name="T72" fmla="*/ 20 w 55"/>
                    <a:gd name="T73" fmla="*/ 24 h 26"/>
                    <a:gd name="T74" fmla="*/ 25 w 55"/>
                    <a:gd name="T75" fmla="*/ 21 h 26"/>
                    <a:gd name="T76" fmla="*/ 26 w 55"/>
                    <a:gd name="T77" fmla="*/ 24 h 26"/>
                    <a:gd name="T78" fmla="*/ 33 w 55"/>
                    <a:gd name="T79" fmla="*/ 22 h 26"/>
                    <a:gd name="T80" fmla="*/ 37 w 55"/>
                    <a:gd name="T81" fmla="*/ 23 h 26"/>
                    <a:gd name="T82" fmla="*/ 39 w 55"/>
                    <a:gd name="T83" fmla="*/ 22 h 26"/>
                    <a:gd name="T84" fmla="*/ 39 w 55"/>
                    <a:gd name="T85" fmla="*/ 22 h 26"/>
                    <a:gd name="T86" fmla="*/ 43 w 55"/>
                    <a:gd name="T87" fmla="*/ 25 h 26"/>
                    <a:gd name="T88" fmla="*/ 47 w 55"/>
                    <a:gd name="T89" fmla="*/ 21 h 26"/>
                    <a:gd name="T90" fmla="*/ 47 w 55"/>
                    <a:gd name="T91" fmla="*/ 22 h 26"/>
                    <a:gd name="T92" fmla="*/ 55 w 55"/>
                    <a:gd name="T93" fmla="*/ 22 h 26"/>
                    <a:gd name="T94" fmla="*/ 54 w 55"/>
                    <a:gd name="T95" fmla="*/ 21 h 26"/>
                    <a:gd name="T96" fmla="*/ 24 w 55"/>
                    <a:gd name="T97" fmla="*/ 19 h 26"/>
                    <a:gd name="T98" fmla="*/ 21 w 55"/>
                    <a:gd name="T99" fmla="*/ 18 h 26"/>
                    <a:gd name="T100" fmla="*/ 23 w 55"/>
                    <a:gd name="T101" fmla="*/ 15 h 26"/>
                    <a:gd name="T102" fmla="*/ 25 w 55"/>
                    <a:gd name="T103" fmla="*/ 14 h 26"/>
                    <a:gd name="T104" fmla="*/ 26 w 55"/>
                    <a:gd name="T105" fmla="*/ 13 h 26"/>
                    <a:gd name="T106" fmla="*/ 25 w 55"/>
                    <a:gd name="T107" fmla="*/ 18 h 26"/>
                    <a:gd name="T108" fmla="*/ 24 w 55"/>
                    <a:gd name="T109" fmla="*/ 19 h 26"/>
                    <a:gd name="T110" fmla="*/ 45 w 55"/>
                    <a:gd name="T111" fmla="*/ 21 h 26"/>
                    <a:gd name="T112" fmla="*/ 43 w 55"/>
                    <a:gd name="T113" fmla="*/ 17 h 26"/>
                    <a:gd name="T114" fmla="*/ 44 w 55"/>
                    <a:gd name="T115" fmla="*/ 17 h 26"/>
                    <a:gd name="T116" fmla="*/ 48 w 55"/>
                    <a:gd name="T117" fmla="*/ 14 h 26"/>
                    <a:gd name="T118" fmla="*/ 47 w 55"/>
                    <a:gd name="T119" fmla="*/ 16 h 26"/>
                    <a:gd name="T120" fmla="*/ 45 w 55"/>
                    <a:gd name="T121" fmla="*/ 21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5" h="26">
                      <a:moveTo>
                        <a:pt x="54" y="21"/>
                      </a:moveTo>
                      <a:cubicBezTo>
                        <a:pt x="50" y="20"/>
                        <a:pt x="48" y="19"/>
                        <a:pt x="49" y="17"/>
                      </a:cubicBezTo>
                      <a:cubicBezTo>
                        <a:pt x="49" y="17"/>
                        <a:pt x="49" y="16"/>
                        <a:pt x="49" y="16"/>
                      </a:cubicBezTo>
                      <a:cubicBezTo>
                        <a:pt x="49" y="16"/>
                        <a:pt x="49" y="16"/>
                        <a:pt x="49" y="16"/>
                      </a:cubicBezTo>
                      <a:cubicBezTo>
                        <a:pt x="49" y="15"/>
                        <a:pt x="49" y="15"/>
                        <a:pt x="50" y="15"/>
                      </a:cubicBezTo>
                      <a:cubicBezTo>
                        <a:pt x="50" y="14"/>
                        <a:pt x="50" y="14"/>
                        <a:pt x="50" y="14"/>
                      </a:cubicBezTo>
                      <a:cubicBezTo>
                        <a:pt x="50" y="13"/>
                        <a:pt x="50" y="12"/>
                        <a:pt x="50" y="12"/>
                      </a:cubicBezTo>
                      <a:cubicBezTo>
                        <a:pt x="51" y="11"/>
                        <a:pt x="49" y="11"/>
                        <a:pt x="49" y="11"/>
                      </a:cubicBezTo>
                      <a:cubicBezTo>
                        <a:pt x="49" y="12"/>
                        <a:pt x="49" y="12"/>
                        <a:pt x="49" y="12"/>
                      </a:cubicBezTo>
                      <a:cubicBezTo>
                        <a:pt x="49" y="12"/>
                        <a:pt x="49" y="12"/>
                        <a:pt x="49" y="12"/>
                      </a:cubicBezTo>
                      <a:cubicBezTo>
                        <a:pt x="46" y="12"/>
                        <a:pt x="44" y="13"/>
                        <a:pt x="42" y="15"/>
                      </a:cubicBezTo>
                      <a:cubicBezTo>
                        <a:pt x="42" y="15"/>
                        <a:pt x="42" y="16"/>
                        <a:pt x="42" y="16"/>
                      </a:cubicBezTo>
                      <a:cubicBezTo>
                        <a:pt x="41" y="17"/>
                        <a:pt x="40" y="18"/>
                        <a:pt x="40" y="19"/>
                      </a:cubicBezTo>
                      <a:cubicBezTo>
                        <a:pt x="38" y="19"/>
                        <a:pt x="37" y="18"/>
                        <a:pt x="36" y="16"/>
                      </a:cubicBezTo>
                      <a:cubicBezTo>
                        <a:pt x="36" y="15"/>
                        <a:pt x="36" y="14"/>
                        <a:pt x="36" y="13"/>
                      </a:cubicBezTo>
                      <a:cubicBezTo>
                        <a:pt x="36" y="12"/>
                        <a:pt x="36" y="12"/>
                        <a:pt x="35" y="12"/>
                      </a:cubicBezTo>
                      <a:cubicBezTo>
                        <a:pt x="31" y="14"/>
                        <a:pt x="30" y="19"/>
                        <a:pt x="32" y="21"/>
                      </a:cubicBezTo>
                      <a:cubicBezTo>
                        <a:pt x="31" y="22"/>
                        <a:pt x="29" y="21"/>
                        <a:pt x="27" y="18"/>
                      </a:cubicBezTo>
                      <a:cubicBezTo>
                        <a:pt x="31" y="13"/>
                        <a:pt x="33" y="5"/>
                        <a:pt x="34" y="1"/>
                      </a:cubicBezTo>
                      <a:cubicBezTo>
                        <a:pt x="34" y="0"/>
                        <a:pt x="33" y="0"/>
                        <a:pt x="33" y="1"/>
                      </a:cubicBezTo>
                      <a:cubicBezTo>
                        <a:pt x="32" y="3"/>
                        <a:pt x="29" y="7"/>
                        <a:pt x="27" y="11"/>
                      </a:cubicBezTo>
                      <a:cubicBezTo>
                        <a:pt x="27" y="12"/>
                        <a:pt x="26" y="12"/>
                        <a:pt x="26" y="12"/>
                      </a:cubicBezTo>
                      <a:cubicBezTo>
                        <a:pt x="26" y="12"/>
                        <a:pt x="25" y="12"/>
                        <a:pt x="25" y="12"/>
                      </a:cubicBezTo>
                      <a:cubicBezTo>
                        <a:pt x="24" y="12"/>
                        <a:pt x="23" y="13"/>
                        <a:pt x="23" y="13"/>
                      </a:cubicBezTo>
                      <a:cubicBezTo>
                        <a:pt x="21" y="14"/>
                        <a:pt x="19" y="16"/>
                        <a:pt x="18" y="18"/>
                      </a:cubicBezTo>
                      <a:cubicBezTo>
                        <a:pt x="18" y="19"/>
                        <a:pt x="18" y="20"/>
                        <a:pt x="18" y="20"/>
                      </a:cubicBezTo>
                      <a:cubicBezTo>
                        <a:pt x="17" y="21"/>
                        <a:pt x="15" y="21"/>
                        <a:pt x="12" y="19"/>
                      </a:cubicBezTo>
                      <a:cubicBezTo>
                        <a:pt x="13" y="17"/>
                        <a:pt x="15" y="14"/>
                        <a:pt x="15" y="11"/>
                      </a:cubicBezTo>
                      <a:cubicBezTo>
                        <a:pt x="15" y="10"/>
                        <a:pt x="14" y="9"/>
                        <a:pt x="14" y="10"/>
                      </a:cubicBezTo>
                      <a:cubicBezTo>
                        <a:pt x="13" y="12"/>
                        <a:pt x="10" y="16"/>
                        <a:pt x="10" y="20"/>
                      </a:cubicBezTo>
                      <a:cubicBezTo>
                        <a:pt x="7" y="22"/>
                        <a:pt x="4" y="23"/>
                        <a:pt x="0" y="23"/>
                      </a:cubicBezTo>
                      <a:cubicBezTo>
                        <a:pt x="0" y="23"/>
                        <a:pt x="0" y="25"/>
                        <a:pt x="0" y="25"/>
                      </a:cubicBezTo>
                      <a:cubicBezTo>
                        <a:pt x="4" y="24"/>
                        <a:pt x="7" y="23"/>
                        <a:pt x="10" y="21"/>
                      </a:cubicBezTo>
                      <a:cubicBezTo>
                        <a:pt x="10" y="23"/>
                        <a:pt x="10" y="24"/>
                        <a:pt x="11" y="25"/>
                      </a:cubicBezTo>
                      <a:cubicBezTo>
                        <a:pt x="14" y="26"/>
                        <a:pt x="16" y="25"/>
                        <a:pt x="18" y="24"/>
                      </a:cubicBezTo>
                      <a:cubicBezTo>
                        <a:pt x="18" y="23"/>
                        <a:pt x="18" y="23"/>
                        <a:pt x="19" y="23"/>
                      </a:cubicBezTo>
                      <a:cubicBezTo>
                        <a:pt x="19" y="23"/>
                        <a:pt x="20" y="24"/>
                        <a:pt x="20" y="24"/>
                      </a:cubicBezTo>
                      <a:cubicBezTo>
                        <a:pt x="22" y="24"/>
                        <a:pt x="24" y="23"/>
                        <a:pt x="25" y="21"/>
                      </a:cubicBezTo>
                      <a:cubicBezTo>
                        <a:pt x="25" y="22"/>
                        <a:pt x="26" y="23"/>
                        <a:pt x="26" y="24"/>
                      </a:cubicBezTo>
                      <a:cubicBezTo>
                        <a:pt x="29" y="26"/>
                        <a:pt x="31" y="25"/>
                        <a:pt x="33" y="22"/>
                      </a:cubicBezTo>
                      <a:cubicBezTo>
                        <a:pt x="34" y="23"/>
                        <a:pt x="35" y="23"/>
                        <a:pt x="37" y="23"/>
                      </a:cubicBezTo>
                      <a:cubicBezTo>
                        <a:pt x="38" y="23"/>
                        <a:pt x="38" y="22"/>
                        <a:pt x="39" y="22"/>
                      </a:cubicBezTo>
                      <a:cubicBezTo>
                        <a:pt x="39" y="22"/>
                        <a:pt x="39" y="22"/>
                        <a:pt x="39" y="22"/>
                      </a:cubicBezTo>
                      <a:cubicBezTo>
                        <a:pt x="39" y="24"/>
                        <a:pt x="42" y="25"/>
                        <a:pt x="43" y="25"/>
                      </a:cubicBezTo>
                      <a:cubicBezTo>
                        <a:pt x="45" y="24"/>
                        <a:pt x="46" y="23"/>
                        <a:pt x="47" y="21"/>
                      </a:cubicBezTo>
                      <a:cubicBezTo>
                        <a:pt x="47" y="21"/>
                        <a:pt x="47" y="22"/>
                        <a:pt x="47" y="22"/>
                      </a:cubicBezTo>
                      <a:cubicBezTo>
                        <a:pt x="50" y="25"/>
                        <a:pt x="52" y="25"/>
                        <a:pt x="55" y="22"/>
                      </a:cubicBezTo>
                      <a:cubicBezTo>
                        <a:pt x="55" y="21"/>
                        <a:pt x="54" y="20"/>
                        <a:pt x="54" y="21"/>
                      </a:cubicBezTo>
                      <a:close/>
                      <a:moveTo>
                        <a:pt x="24" y="19"/>
                      </a:moveTo>
                      <a:cubicBezTo>
                        <a:pt x="22" y="23"/>
                        <a:pt x="21" y="22"/>
                        <a:pt x="21" y="18"/>
                      </a:cubicBezTo>
                      <a:cubicBezTo>
                        <a:pt x="22" y="17"/>
                        <a:pt x="22" y="16"/>
                        <a:pt x="23" y="15"/>
                      </a:cubicBezTo>
                      <a:cubicBezTo>
                        <a:pt x="24" y="15"/>
                        <a:pt x="24" y="14"/>
                        <a:pt x="25" y="14"/>
                      </a:cubicBezTo>
                      <a:cubicBezTo>
                        <a:pt x="25" y="14"/>
                        <a:pt x="26" y="13"/>
                        <a:pt x="26" y="13"/>
                      </a:cubicBezTo>
                      <a:cubicBezTo>
                        <a:pt x="25" y="15"/>
                        <a:pt x="25" y="17"/>
                        <a:pt x="25" y="18"/>
                      </a:cubicBezTo>
                      <a:cubicBezTo>
                        <a:pt x="25" y="19"/>
                        <a:pt x="24" y="19"/>
                        <a:pt x="24" y="19"/>
                      </a:cubicBezTo>
                      <a:close/>
                      <a:moveTo>
                        <a:pt x="45" y="21"/>
                      </a:moveTo>
                      <a:cubicBezTo>
                        <a:pt x="45" y="20"/>
                        <a:pt x="44" y="18"/>
                        <a:pt x="43" y="17"/>
                      </a:cubicBezTo>
                      <a:cubicBezTo>
                        <a:pt x="43" y="17"/>
                        <a:pt x="43" y="17"/>
                        <a:pt x="44" y="17"/>
                      </a:cubicBezTo>
                      <a:cubicBezTo>
                        <a:pt x="45" y="15"/>
                        <a:pt x="47" y="14"/>
                        <a:pt x="48" y="14"/>
                      </a:cubicBezTo>
                      <a:cubicBezTo>
                        <a:pt x="48" y="15"/>
                        <a:pt x="48" y="15"/>
                        <a:pt x="47" y="16"/>
                      </a:cubicBezTo>
                      <a:cubicBezTo>
                        <a:pt x="47" y="18"/>
                        <a:pt x="46" y="20"/>
                        <a:pt x="45" y="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505" name="Freeform 185"/>
                <p:cNvSpPr/>
                <p:nvPr/>
              </p:nvSpPr>
              <p:spPr bwMode="auto">
                <a:xfrm>
                  <a:off x="1417638" y="2205038"/>
                  <a:ext cx="3175" cy="3175"/>
                </a:xfrm>
                <a:custGeom>
                  <a:avLst/>
                  <a:gdLst>
                    <a:gd name="T0" fmla="*/ 2 w 3"/>
                    <a:gd name="T1" fmla="*/ 1 h 3"/>
                    <a:gd name="T2" fmla="*/ 1 w 3"/>
                    <a:gd name="T3" fmla="*/ 1 h 3"/>
                    <a:gd name="T4" fmla="*/ 0 w 3"/>
                    <a:gd name="T5" fmla="*/ 2 h 3"/>
                    <a:gd name="T6" fmla="*/ 1 w 3"/>
                    <a:gd name="T7" fmla="*/ 2 h 3"/>
                    <a:gd name="T8" fmla="*/ 2 w 3"/>
                    <a:gd name="T9" fmla="*/ 1 h 3"/>
                  </a:gdLst>
                  <a:ahLst/>
                  <a:cxnLst>
                    <a:cxn ang="0">
                      <a:pos x="T0" y="T1"/>
                    </a:cxn>
                    <a:cxn ang="0">
                      <a:pos x="T2" y="T3"/>
                    </a:cxn>
                    <a:cxn ang="0">
                      <a:pos x="T4" y="T5"/>
                    </a:cxn>
                    <a:cxn ang="0">
                      <a:pos x="T6" y="T7"/>
                    </a:cxn>
                    <a:cxn ang="0">
                      <a:pos x="T8" y="T9"/>
                    </a:cxn>
                  </a:cxnLst>
                  <a:rect l="0" t="0" r="r" b="b"/>
                  <a:pathLst>
                    <a:path w="3" h="3">
                      <a:moveTo>
                        <a:pt x="2" y="1"/>
                      </a:moveTo>
                      <a:cubicBezTo>
                        <a:pt x="2" y="1"/>
                        <a:pt x="2" y="1"/>
                        <a:pt x="1" y="1"/>
                      </a:cubicBezTo>
                      <a:cubicBezTo>
                        <a:pt x="1" y="0"/>
                        <a:pt x="0" y="1"/>
                        <a:pt x="0" y="2"/>
                      </a:cubicBezTo>
                      <a:cubicBezTo>
                        <a:pt x="1" y="2"/>
                        <a:pt x="1" y="2"/>
                        <a:pt x="1" y="2"/>
                      </a:cubicBezTo>
                      <a:cubicBezTo>
                        <a:pt x="2" y="3"/>
                        <a:pt x="3" y="2"/>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506" name="Freeform 186"/>
                <p:cNvSpPr/>
                <p:nvPr/>
              </p:nvSpPr>
              <p:spPr bwMode="auto">
                <a:xfrm>
                  <a:off x="1401763" y="2225676"/>
                  <a:ext cx="31750" cy="53975"/>
                </a:xfrm>
                <a:custGeom>
                  <a:avLst/>
                  <a:gdLst>
                    <a:gd name="T0" fmla="*/ 1 w 31"/>
                    <a:gd name="T1" fmla="*/ 5 h 50"/>
                    <a:gd name="T2" fmla="*/ 21 w 31"/>
                    <a:gd name="T3" fmla="*/ 19 h 50"/>
                    <a:gd name="T4" fmla="*/ 27 w 31"/>
                    <a:gd name="T5" fmla="*/ 49 h 50"/>
                    <a:gd name="T6" fmla="*/ 29 w 31"/>
                    <a:gd name="T7" fmla="*/ 49 h 50"/>
                    <a:gd name="T8" fmla="*/ 29 w 31"/>
                    <a:gd name="T9" fmla="*/ 47 h 50"/>
                    <a:gd name="T10" fmla="*/ 28 w 31"/>
                    <a:gd name="T11" fmla="*/ 46 h 50"/>
                    <a:gd name="T12" fmla="*/ 1 w 31"/>
                    <a:gd name="T13" fmla="*/ 3 h 50"/>
                    <a:gd name="T14" fmla="*/ 1 w 31"/>
                    <a:gd name="T15" fmla="*/ 5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1" h="50">
                      <a:moveTo>
                        <a:pt x="1" y="5"/>
                      </a:moveTo>
                      <a:cubicBezTo>
                        <a:pt x="10" y="3"/>
                        <a:pt x="17" y="13"/>
                        <a:pt x="21" y="19"/>
                      </a:cubicBezTo>
                      <a:cubicBezTo>
                        <a:pt x="26" y="28"/>
                        <a:pt x="27" y="39"/>
                        <a:pt x="27" y="49"/>
                      </a:cubicBezTo>
                      <a:cubicBezTo>
                        <a:pt x="27" y="49"/>
                        <a:pt x="28" y="50"/>
                        <a:pt x="29" y="49"/>
                      </a:cubicBezTo>
                      <a:cubicBezTo>
                        <a:pt x="29" y="48"/>
                        <a:pt x="29" y="47"/>
                        <a:pt x="29" y="47"/>
                      </a:cubicBezTo>
                      <a:cubicBezTo>
                        <a:pt x="29" y="46"/>
                        <a:pt x="28" y="46"/>
                        <a:pt x="28" y="46"/>
                      </a:cubicBezTo>
                      <a:cubicBezTo>
                        <a:pt x="31" y="33"/>
                        <a:pt x="20" y="0"/>
                        <a:pt x="1" y="3"/>
                      </a:cubicBezTo>
                      <a:cubicBezTo>
                        <a:pt x="0" y="4"/>
                        <a:pt x="0" y="5"/>
                        <a:pt x="1"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507" name="Freeform 187"/>
                <p:cNvSpPr/>
                <p:nvPr/>
              </p:nvSpPr>
              <p:spPr bwMode="auto">
                <a:xfrm>
                  <a:off x="1433513" y="2225676"/>
                  <a:ext cx="25400" cy="50800"/>
                </a:xfrm>
                <a:custGeom>
                  <a:avLst/>
                  <a:gdLst>
                    <a:gd name="T0" fmla="*/ 23 w 24"/>
                    <a:gd name="T1" fmla="*/ 0 h 48"/>
                    <a:gd name="T2" fmla="*/ 0 w 24"/>
                    <a:gd name="T3" fmla="*/ 47 h 48"/>
                    <a:gd name="T4" fmla="*/ 1 w 24"/>
                    <a:gd name="T5" fmla="*/ 47 h 48"/>
                    <a:gd name="T6" fmla="*/ 23 w 24"/>
                    <a:gd name="T7" fmla="*/ 2 h 48"/>
                    <a:gd name="T8" fmla="*/ 23 w 24"/>
                    <a:gd name="T9" fmla="*/ 0 h 48"/>
                  </a:gdLst>
                  <a:ahLst/>
                  <a:cxnLst>
                    <a:cxn ang="0">
                      <a:pos x="T0" y="T1"/>
                    </a:cxn>
                    <a:cxn ang="0">
                      <a:pos x="T2" y="T3"/>
                    </a:cxn>
                    <a:cxn ang="0">
                      <a:pos x="T4" y="T5"/>
                    </a:cxn>
                    <a:cxn ang="0">
                      <a:pos x="T6" y="T7"/>
                    </a:cxn>
                    <a:cxn ang="0">
                      <a:pos x="T8" y="T9"/>
                    </a:cxn>
                  </a:cxnLst>
                  <a:rect l="0" t="0" r="r" b="b"/>
                  <a:pathLst>
                    <a:path w="24" h="48">
                      <a:moveTo>
                        <a:pt x="23" y="0"/>
                      </a:moveTo>
                      <a:cubicBezTo>
                        <a:pt x="5" y="11"/>
                        <a:pt x="0" y="28"/>
                        <a:pt x="0" y="47"/>
                      </a:cubicBezTo>
                      <a:cubicBezTo>
                        <a:pt x="0" y="48"/>
                        <a:pt x="1" y="48"/>
                        <a:pt x="1" y="47"/>
                      </a:cubicBezTo>
                      <a:cubicBezTo>
                        <a:pt x="1" y="29"/>
                        <a:pt x="6" y="12"/>
                        <a:pt x="23" y="2"/>
                      </a:cubicBezTo>
                      <a:cubicBezTo>
                        <a:pt x="24" y="1"/>
                        <a:pt x="23" y="0"/>
                        <a:pt x="2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508" name="Freeform 188"/>
                <p:cNvSpPr/>
                <p:nvPr/>
              </p:nvSpPr>
              <p:spPr bwMode="auto">
                <a:xfrm>
                  <a:off x="1395413" y="2182813"/>
                  <a:ext cx="76200" cy="98425"/>
                </a:xfrm>
                <a:custGeom>
                  <a:avLst/>
                  <a:gdLst>
                    <a:gd name="T0" fmla="*/ 21 w 73"/>
                    <a:gd name="T1" fmla="*/ 90 h 93"/>
                    <a:gd name="T2" fmla="*/ 18 w 73"/>
                    <a:gd name="T3" fmla="*/ 69 h 93"/>
                    <a:gd name="T4" fmla="*/ 7 w 73"/>
                    <a:gd name="T5" fmla="*/ 46 h 93"/>
                    <a:gd name="T6" fmla="*/ 39 w 73"/>
                    <a:gd name="T7" fmla="*/ 4 h 93"/>
                    <a:gd name="T8" fmla="*/ 65 w 73"/>
                    <a:gd name="T9" fmla="*/ 23 h 93"/>
                    <a:gd name="T10" fmla="*/ 61 w 73"/>
                    <a:gd name="T11" fmla="*/ 50 h 93"/>
                    <a:gd name="T12" fmla="*/ 50 w 73"/>
                    <a:gd name="T13" fmla="*/ 66 h 93"/>
                    <a:gd name="T14" fmla="*/ 44 w 73"/>
                    <a:gd name="T15" fmla="*/ 92 h 93"/>
                    <a:gd name="T16" fmla="*/ 45 w 73"/>
                    <a:gd name="T17" fmla="*/ 93 h 93"/>
                    <a:gd name="T18" fmla="*/ 53 w 73"/>
                    <a:gd name="T19" fmla="*/ 64 h 93"/>
                    <a:gd name="T20" fmla="*/ 67 w 73"/>
                    <a:gd name="T21" fmla="*/ 40 h 93"/>
                    <a:gd name="T22" fmla="*/ 42 w 73"/>
                    <a:gd name="T23" fmla="*/ 3 h 93"/>
                    <a:gd name="T24" fmla="*/ 5 w 73"/>
                    <a:gd name="T25" fmla="*/ 32 h 93"/>
                    <a:gd name="T26" fmla="*/ 10 w 73"/>
                    <a:gd name="T27" fmla="*/ 57 h 93"/>
                    <a:gd name="T28" fmla="*/ 17 w 73"/>
                    <a:gd name="T29" fmla="*/ 79 h 93"/>
                    <a:gd name="T30" fmla="*/ 20 w 73"/>
                    <a:gd name="T31" fmla="*/ 91 h 93"/>
                    <a:gd name="T32" fmla="*/ 21 w 73"/>
                    <a:gd name="T33" fmla="*/ 9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3" h="93">
                      <a:moveTo>
                        <a:pt x="21" y="90"/>
                      </a:moveTo>
                      <a:cubicBezTo>
                        <a:pt x="16" y="84"/>
                        <a:pt x="19" y="76"/>
                        <a:pt x="18" y="69"/>
                      </a:cubicBezTo>
                      <a:cubicBezTo>
                        <a:pt x="16" y="61"/>
                        <a:pt x="9" y="54"/>
                        <a:pt x="7" y="46"/>
                      </a:cubicBezTo>
                      <a:cubicBezTo>
                        <a:pt x="0" y="26"/>
                        <a:pt x="19" y="4"/>
                        <a:pt x="39" y="4"/>
                      </a:cubicBezTo>
                      <a:cubicBezTo>
                        <a:pt x="51" y="4"/>
                        <a:pt x="61" y="13"/>
                        <a:pt x="65" y="23"/>
                      </a:cubicBezTo>
                      <a:cubicBezTo>
                        <a:pt x="69" y="33"/>
                        <a:pt x="66" y="42"/>
                        <a:pt x="61" y="50"/>
                      </a:cubicBezTo>
                      <a:cubicBezTo>
                        <a:pt x="57" y="55"/>
                        <a:pt x="53" y="60"/>
                        <a:pt x="50" y="66"/>
                      </a:cubicBezTo>
                      <a:cubicBezTo>
                        <a:pt x="47" y="74"/>
                        <a:pt x="50" y="85"/>
                        <a:pt x="44" y="92"/>
                      </a:cubicBezTo>
                      <a:cubicBezTo>
                        <a:pt x="43" y="92"/>
                        <a:pt x="44" y="93"/>
                        <a:pt x="45" y="93"/>
                      </a:cubicBezTo>
                      <a:cubicBezTo>
                        <a:pt x="52" y="85"/>
                        <a:pt x="48" y="74"/>
                        <a:pt x="53" y="64"/>
                      </a:cubicBezTo>
                      <a:cubicBezTo>
                        <a:pt x="57" y="56"/>
                        <a:pt x="64" y="50"/>
                        <a:pt x="67" y="40"/>
                      </a:cubicBezTo>
                      <a:cubicBezTo>
                        <a:pt x="73" y="23"/>
                        <a:pt x="59" y="5"/>
                        <a:pt x="42" y="3"/>
                      </a:cubicBezTo>
                      <a:cubicBezTo>
                        <a:pt x="24" y="0"/>
                        <a:pt x="9" y="16"/>
                        <a:pt x="5" y="32"/>
                      </a:cubicBezTo>
                      <a:cubicBezTo>
                        <a:pt x="3" y="41"/>
                        <a:pt x="6" y="49"/>
                        <a:pt x="10" y="57"/>
                      </a:cubicBezTo>
                      <a:cubicBezTo>
                        <a:pt x="15" y="64"/>
                        <a:pt x="17" y="70"/>
                        <a:pt x="17" y="79"/>
                      </a:cubicBezTo>
                      <a:cubicBezTo>
                        <a:pt x="16" y="84"/>
                        <a:pt x="17" y="87"/>
                        <a:pt x="20" y="91"/>
                      </a:cubicBezTo>
                      <a:cubicBezTo>
                        <a:pt x="20" y="92"/>
                        <a:pt x="21" y="91"/>
                        <a:pt x="21" y="9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509" name="Freeform 189"/>
                <p:cNvSpPr/>
                <p:nvPr/>
              </p:nvSpPr>
              <p:spPr bwMode="auto">
                <a:xfrm>
                  <a:off x="1411288" y="2281238"/>
                  <a:ext cx="34925" cy="4763"/>
                </a:xfrm>
                <a:custGeom>
                  <a:avLst/>
                  <a:gdLst>
                    <a:gd name="T0" fmla="*/ 3 w 33"/>
                    <a:gd name="T1" fmla="*/ 4 h 4"/>
                    <a:gd name="T2" fmla="*/ 30 w 33"/>
                    <a:gd name="T3" fmla="*/ 4 h 4"/>
                    <a:gd name="T4" fmla="*/ 30 w 33"/>
                    <a:gd name="T5" fmla="*/ 0 h 4"/>
                    <a:gd name="T6" fmla="*/ 3 w 33"/>
                    <a:gd name="T7" fmla="*/ 0 h 4"/>
                    <a:gd name="T8" fmla="*/ 3 w 33"/>
                    <a:gd name="T9" fmla="*/ 4 h 4"/>
                  </a:gdLst>
                  <a:ahLst/>
                  <a:cxnLst>
                    <a:cxn ang="0">
                      <a:pos x="T0" y="T1"/>
                    </a:cxn>
                    <a:cxn ang="0">
                      <a:pos x="T2" y="T3"/>
                    </a:cxn>
                    <a:cxn ang="0">
                      <a:pos x="T4" y="T5"/>
                    </a:cxn>
                    <a:cxn ang="0">
                      <a:pos x="T6" y="T7"/>
                    </a:cxn>
                    <a:cxn ang="0">
                      <a:pos x="T8" y="T9"/>
                    </a:cxn>
                  </a:cxnLst>
                  <a:rect l="0" t="0" r="r" b="b"/>
                  <a:pathLst>
                    <a:path w="33" h="4">
                      <a:moveTo>
                        <a:pt x="3" y="4"/>
                      </a:moveTo>
                      <a:cubicBezTo>
                        <a:pt x="12" y="4"/>
                        <a:pt x="21" y="4"/>
                        <a:pt x="30" y="4"/>
                      </a:cubicBezTo>
                      <a:cubicBezTo>
                        <a:pt x="33" y="4"/>
                        <a:pt x="33" y="0"/>
                        <a:pt x="30" y="0"/>
                      </a:cubicBezTo>
                      <a:cubicBezTo>
                        <a:pt x="21" y="0"/>
                        <a:pt x="12" y="0"/>
                        <a:pt x="3" y="0"/>
                      </a:cubicBezTo>
                      <a:cubicBezTo>
                        <a:pt x="0" y="0"/>
                        <a:pt x="0" y="4"/>
                        <a:pt x="3"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510" name="Freeform 190"/>
                <p:cNvSpPr/>
                <p:nvPr/>
              </p:nvSpPr>
              <p:spPr bwMode="auto">
                <a:xfrm>
                  <a:off x="1411288" y="2287588"/>
                  <a:ext cx="34925" cy="4763"/>
                </a:xfrm>
                <a:custGeom>
                  <a:avLst/>
                  <a:gdLst>
                    <a:gd name="T0" fmla="*/ 3 w 33"/>
                    <a:gd name="T1" fmla="*/ 4 h 4"/>
                    <a:gd name="T2" fmla="*/ 30 w 33"/>
                    <a:gd name="T3" fmla="*/ 4 h 4"/>
                    <a:gd name="T4" fmla="*/ 30 w 33"/>
                    <a:gd name="T5" fmla="*/ 0 h 4"/>
                    <a:gd name="T6" fmla="*/ 3 w 33"/>
                    <a:gd name="T7" fmla="*/ 0 h 4"/>
                    <a:gd name="T8" fmla="*/ 3 w 33"/>
                    <a:gd name="T9" fmla="*/ 4 h 4"/>
                  </a:gdLst>
                  <a:ahLst/>
                  <a:cxnLst>
                    <a:cxn ang="0">
                      <a:pos x="T0" y="T1"/>
                    </a:cxn>
                    <a:cxn ang="0">
                      <a:pos x="T2" y="T3"/>
                    </a:cxn>
                    <a:cxn ang="0">
                      <a:pos x="T4" y="T5"/>
                    </a:cxn>
                    <a:cxn ang="0">
                      <a:pos x="T6" y="T7"/>
                    </a:cxn>
                    <a:cxn ang="0">
                      <a:pos x="T8" y="T9"/>
                    </a:cxn>
                  </a:cxnLst>
                  <a:rect l="0" t="0" r="r" b="b"/>
                  <a:pathLst>
                    <a:path w="33" h="4">
                      <a:moveTo>
                        <a:pt x="3" y="4"/>
                      </a:moveTo>
                      <a:cubicBezTo>
                        <a:pt x="12" y="4"/>
                        <a:pt x="21" y="4"/>
                        <a:pt x="30" y="4"/>
                      </a:cubicBezTo>
                      <a:cubicBezTo>
                        <a:pt x="33" y="4"/>
                        <a:pt x="33" y="0"/>
                        <a:pt x="30" y="0"/>
                      </a:cubicBezTo>
                      <a:cubicBezTo>
                        <a:pt x="21" y="0"/>
                        <a:pt x="12" y="0"/>
                        <a:pt x="3" y="0"/>
                      </a:cubicBezTo>
                      <a:cubicBezTo>
                        <a:pt x="0" y="0"/>
                        <a:pt x="0" y="4"/>
                        <a:pt x="3"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511" name="Freeform 191"/>
                <p:cNvSpPr/>
                <p:nvPr/>
              </p:nvSpPr>
              <p:spPr bwMode="auto">
                <a:xfrm>
                  <a:off x="1412875" y="2293938"/>
                  <a:ext cx="33338" cy="4763"/>
                </a:xfrm>
                <a:custGeom>
                  <a:avLst/>
                  <a:gdLst>
                    <a:gd name="T0" fmla="*/ 3 w 31"/>
                    <a:gd name="T1" fmla="*/ 5 h 5"/>
                    <a:gd name="T2" fmla="*/ 28 w 31"/>
                    <a:gd name="T3" fmla="*/ 5 h 5"/>
                    <a:gd name="T4" fmla="*/ 28 w 31"/>
                    <a:gd name="T5" fmla="*/ 0 h 5"/>
                    <a:gd name="T6" fmla="*/ 3 w 31"/>
                    <a:gd name="T7" fmla="*/ 0 h 5"/>
                    <a:gd name="T8" fmla="*/ 3 w 31"/>
                    <a:gd name="T9" fmla="*/ 5 h 5"/>
                  </a:gdLst>
                  <a:ahLst/>
                  <a:cxnLst>
                    <a:cxn ang="0">
                      <a:pos x="T0" y="T1"/>
                    </a:cxn>
                    <a:cxn ang="0">
                      <a:pos x="T2" y="T3"/>
                    </a:cxn>
                    <a:cxn ang="0">
                      <a:pos x="T4" y="T5"/>
                    </a:cxn>
                    <a:cxn ang="0">
                      <a:pos x="T6" y="T7"/>
                    </a:cxn>
                    <a:cxn ang="0">
                      <a:pos x="T8" y="T9"/>
                    </a:cxn>
                  </a:cxnLst>
                  <a:rect l="0" t="0" r="r" b="b"/>
                  <a:pathLst>
                    <a:path w="31" h="5">
                      <a:moveTo>
                        <a:pt x="3" y="5"/>
                      </a:moveTo>
                      <a:cubicBezTo>
                        <a:pt x="11" y="5"/>
                        <a:pt x="20" y="5"/>
                        <a:pt x="28" y="5"/>
                      </a:cubicBezTo>
                      <a:cubicBezTo>
                        <a:pt x="31" y="5"/>
                        <a:pt x="31" y="0"/>
                        <a:pt x="28" y="0"/>
                      </a:cubicBezTo>
                      <a:cubicBezTo>
                        <a:pt x="20" y="0"/>
                        <a:pt x="11" y="0"/>
                        <a:pt x="3" y="0"/>
                      </a:cubicBezTo>
                      <a:cubicBezTo>
                        <a:pt x="0" y="0"/>
                        <a:pt x="0" y="5"/>
                        <a:pt x="3"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512" name="Freeform 192"/>
                <p:cNvSpPr/>
                <p:nvPr/>
              </p:nvSpPr>
              <p:spPr bwMode="auto">
                <a:xfrm>
                  <a:off x="1417638" y="2301876"/>
                  <a:ext cx="25400" cy="4763"/>
                </a:xfrm>
                <a:custGeom>
                  <a:avLst/>
                  <a:gdLst>
                    <a:gd name="T0" fmla="*/ 4 w 25"/>
                    <a:gd name="T1" fmla="*/ 5 h 5"/>
                    <a:gd name="T2" fmla="*/ 21 w 25"/>
                    <a:gd name="T3" fmla="*/ 5 h 5"/>
                    <a:gd name="T4" fmla="*/ 21 w 25"/>
                    <a:gd name="T5" fmla="*/ 0 h 5"/>
                    <a:gd name="T6" fmla="*/ 4 w 25"/>
                    <a:gd name="T7" fmla="*/ 0 h 5"/>
                    <a:gd name="T8" fmla="*/ 4 w 25"/>
                    <a:gd name="T9" fmla="*/ 5 h 5"/>
                  </a:gdLst>
                  <a:ahLst/>
                  <a:cxnLst>
                    <a:cxn ang="0">
                      <a:pos x="T0" y="T1"/>
                    </a:cxn>
                    <a:cxn ang="0">
                      <a:pos x="T2" y="T3"/>
                    </a:cxn>
                    <a:cxn ang="0">
                      <a:pos x="T4" y="T5"/>
                    </a:cxn>
                    <a:cxn ang="0">
                      <a:pos x="T6" y="T7"/>
                    </a:cxn>
                    <a:cxn ang="0">
                      <a:pos x="T8" y="T9"/>
                    </a:cxn>
                  </a:cxnLst>
                  <a:rect l="0" t="0" r="r" b="b"/>
                  <a:pathLst>
                    <a:path w="25" h="5">
                      <a:moveTo>
                        <a:pt x="4" y="5"/>
                      </a:moveTo>
                      <a:cubicBezTo>
                        <a:pt x="10" y="5"/>
                        <a:pt x="15" y="5"/>
                        <a:pt x="21" y="5"/>
                      </a:cubicBezTo>
                      <a:cubicBezTo>
                        <a:pt x="25" y="5"/>
                        <a:pt x="25" y="0"/>
                        <a:pt x="21" y="0"/>
                      </a:cubicBezTo>
                      <a:cubicBezTo>
                        <a:pt x="15" y="0"/>
                        <a:pt x="10" y="0"/>
                        <a:pt x="4" y="0"/>
                      </a:cubicBezTo>
                      <a:cubicBezTo>
                        <a:pt x="0" y="0"/>
                        <a:pt x="0" y="5"/>
                        <a:pt x="4"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513" name="Freeform 197"/>
                <p:cNvSpPr/>
                <p:nvPr/>
              </p:nvSpPr>
              <p:spPr bwMode="auto">
                <a:xfrm>
                  <a:off x="1052513" y="2039938"/>
                  <a:ext cx="76200" cy="85725"/>
                </a:xfrm>
                <a:custGeom>
                  <a:avLst/>
                  <a:gdLst>
                    <a:gd name="T0" fmla="*/ 24 w 72"/>
                    <a:gd name="T1" fmla="*/ 63 h 80"/>
                    <a:gd name="T2" fmla="*/ 2 w 72"/>
                    <a:gd name="T3" fmla="*/ 65 h 80"/>
                    <a:gd name="T4" fmla="*/ 14 w 72"/>
                    <a:gd name="T5" fmla="*/ 78 h 80"/>
                    <a:gd name="T6" fmla="*/ 26 w 72"/>
                    <a:gd name="T7" fmla="*/ 43 h 80"/>
                    <a:gd name="T8" fmla="*/ 28 w 72"/>
                    <a:gd name="T9" fmla="*/ 16 h 80"/>
                    <a:gd name="T10" fmla="*/ 58 w 72"/>
                    <a:gd name="T11" fmla="*/ 9 h 80"/>
                    <a:gd name="T12" fmla="*/ 69 w 72"/>
                    <a:gd name="T13" fmla="*/ 6 h 80"/>
                    <a:gd name="T14" fmla="*/ 66 w 72"/>
                    <a:gd name="T15" fmla="*/ 25 h 80"/>
                    <a:gd name="T16" fmla="*/ 65 w 72"/>
                    <a:gd name="T17" fmla="*/ 59 h 80"/>
                    <a:gd name="T18" fmla="*/ 65 w 72"/>
                    <a:gd name="T19" fmla="*/ 67 h 80"/>
                    <a:gd name="T20" fmla="*/ 65 w 72"/>
                    <a:gd name="T21" fmla="*/ 65 h 80"/>
                    <a:gd name="T22" fmla="*/ 53 w 72"/>
                    <a:gd name="T23" fmla="*/ 62 h 80"/>
                    <a:gd name="T24" fmla="*/ 48 w 72"/>
                    <a:gd name="T25" fmla="*/ 75 h 80"/>
                    <a:gd name="T26" fmla="*/ 69 w 72"/>
                    <a:gd name="T27" fmla="*/ 70 h 80"/>
                    <a:gd name="T28" fmla="*/ 67 w 72"/>
                    <a:gd name="T29" fmla="*/ 68 h 80"/>
                    <a:gd name="T30" fmla="*/ 60 w 72"/>
                    <a:gd name="T31" fmla="*/ 72 h 80"/>
                    <a:gd name="T32" fmla="*/ 66 w 72"/>
                    <a:gd name="T33" fmla="*/ 70 h 80"/>
                    <a:gd name="T34" fmla="*/ 69 w 72"/>
                    <a:gd name="T35" fmla="*/ 69 h 80"/>
                    <a:gd name="T36" fmla="*/ 71 w 72"/>
                    <a:gd name="T37" fmla="*/ 2 h 80"/>
                    <a:gd name="T38" fmla="*/ 69 w 72"/>
                    <a:gd name="T39" fmla="*/ 0 h 80"/>
                    <a:gd name="T40" fmla="*/ 24 w 72"/>
                    <a:gd name="T41" fmla="*/ 12 h 80"/>
                    <a:gd name="T42" fmla="*/ 22 w 72"/>
                    <a:gd name="T43" fmla="*/ 14 h 80"/>
                    <a:gd name="T44" fmla="*/ 23 w 72"/>
                    <a:gd name="T45" fmla="*/ 48 h 80"/>
                    <a:gd name="T46" fmla="*/ 22 w 72"/>
                    <a:gd name="T47" fmla="*/ 61 h 80"/>
                    <a:gd name="T48" fmla="*/ 18 w 72"/>
                    <a:gd name="T49" fmla="*/ 65 h 80"/>
                    <a:gd name="T50" fmla="*/ 23 w 72"/>
                    <a:gd name="T51" fmla="*/ 66 h 80"/>
                    <a:gd name="T52" fmla="*/ 24 w 72"/>
                    <a:gd name="T53" fmla="*/ 63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2" h="80">
                      <a:moveTo>
                        <a:pt x="24" y="63"/>
                      </a:moveTo>
                      <a:cubicBezTo>
                        <a:pt x="18" y="62"/>
                        <a:pt x="5" y="58"/>
                        <a:pt x="2" y="65"/>
                      </a:cubicBezTo>
                      <a:cubicBezTo>
                        <a:pt x="0" y="72"/>
                        <a:pt x="6" y="80"/>
                        <a:pt x="14" y="78"/>
                      </a:cubicBezTo>
                      <a:cubicBezTo>
                        <a:pt x="27" y="73"/>
                        <a:pt x="26" y="55"/>
                        <a:pt x="26" y="43"/>
                      </a:cubicBezTo>
                      <a:cubicBezTo>
                        <a:pt x="26" y="39"/>
                        <a:pt x="20" y="15"/>
                        <a:pt x="28" y="16"/>
                      </a:cubicBezTo>
                      <a:cubicBezTo>
                        <a:pt x="39" y="17"/>
                        <a:pt x="48" y="14"/>
                        <a:pt x="58" y="9"/>
                      </a:cubicBezTo>
                      <a:cubicBezTo>
                        <a:pt x="59" y="9"/>
                        <a:pt x="69" y="2"/>
                        <a:pt x="69" y="6"/>
                      </a:cubicBezTo>
                      <a:cubicBezTo>
                        <a:pt x="69" y="12"/>
                        <a:pt x="67" y="18"/>
                        <a:pt x="66" y="25"/>
                      </a:cubicBezTo>
                      <a:cubicBezTo>
                        <a:pt x="65" y="36"/>
                        <a:pt x="66" y="47"/>
                        <a:pt x="65" y="59"/>
                      </a:cubicBezTo>
                      <a:cubicBezTo>
                        <a:pt x="65" y="61"/>
                        <a:pt x="65" y="64"/>
                        <a:pt x="65" y="67"/>
                      </a:cubicBezTo>
                      <a:cubicBezTo>
                        <a:pt x="65" y="66"/>
                        <a:pt x="71" y="68"/>
                        <a:pt x="65" y="65"/>
                      </a:cubicBezTo>
                      <a:cubicBezTo>
                        <a:pt x="61" y="63"/>
                        <a:pt x="57" y="61"/>
                        <a:pt x="53" y="62"/>
                      </a:cubicBezTo>
                      <a:cubicBezTo>
                        <a:pt x="47" y="64"/>
                        <a:pt x="44" y="70"/>
                        <a:pt x="48" y="75"/>
                      </a:cubicBezTo>
                      <a:cubicBezTo>
                        <a:pt x="53" y="80"/>
                        <a:pt x="66" y="74"/>
                        <a:pt x="69" y="70"/>
                      </a:cubicBezTo>
                      <a:cubicBezTo>
                        <a:pt x="70" y="68"/>
                        <a:pt x="68" y="66"/>
                        <a:pt x="67" y="68"/>
                      </a:cubicBezTo>
                      <a:cubicBezTo>
                        <a:pt x="65" y="70"/>
                        <a:pt x="63" y="72"/>
                        <a:pt x="60" y="72"/>
                      </a:cubicBezTo>
                      <a:cubicBezTo>
                        <a:pt x="55" y="74"/>
                        <a:pt x="56" y="55"/>
                        <a:pt x="66" y="70"/>
                      </a:cubicBezTo>
                      <a:cubicBezTo>
                        <a:pt x="67" y="72"/>
                        <a:pt x="69" y="71"/>
                        <a:pt x="69" y="69"/>
                      </a:cubicBezTo>
                      <a:cubicBezTo>
                        <a:pt x="63" y="47"/>
                        <a:pt x="72" y="24"/>
                        <a:pt x="71" y="2"/>
                      </a:cubicBezTo>
                      <a:cubicBezTo>
                        <a:pt x="71" y="0"/>
                        <a:pt x="70" y="0"/>
                        <a:pt x="69" y="0"/>
                      </a:cubicBezTo>
                      <a:cubicBezTo>
                        <a:pt x="54" y="7"/>
                        <a:pt x="42" y="17"/>
                        <a:pt x="24" y="12"/>
                      </a:cubicBezTo>
                      <a:cubicBezTo>
                        <a:pt x="23" y="12"/>
                        <a:pt x="22" y="13"/>
                        <a:pt x="22" y="14"/>
                      </a:cubicBezTo>
                      <a:cubicBezTo>
                        <a:pt x="21" y="25"/>
                        <a:pt x="23" y="36"/>
                        <a:pt x="23" y="48"/>
                      </a:cubicBezTo>
                      <a:cubicBezTo>
                        <a:pt x="23" y="52"/>
                        <a:pt x="23" y="57"/>
                        <a:pt x="22" y="61"/>
                      </a:cubicBezTo>
                      <a:cubicBezTo>
                        <a:pt x="14" y="63"/>
                        <a:pt x="13" y="64"/>
                        <a:pt x="18" y="65"/>
                      </a:cubicBezTo>
                      <a:cubicBezTo>
                        <a:pt x="20" y="65"/>
                        <a:pt x="21" y="66"/>
                        <a:pt x="23" y="66"/>
                      </a:cubicBezTo>
                      <a:cubicBezTo>
                        <a:pt x="25" y="66"/>
                        <a:pt x="25" y="64"/>
                        <a:pt x="24" y="6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514" name="Freeform 198"/>
                <p:cNvSpPr/>
                <p:nvPr/>
              </p:nvSpPr>
              <p:spPr bwMode="auto">
                <a:xfrm>
                  <a:off x="1073150" y="2051051"/>
                  <a:ext cx="57150" cy="20638"/>
                </a:xfrm>
                <a:custGeom>
                  <a:avLst/>
                  <a:gdLst>
                    <a:gd name="T0" fmla="*/ 2 w 53"/>
                    <a:gd name="T1" fmla="*/ 19 h 20"/>
                    <a:gd name="T2" fmla="*/ 21 w 53"/>
                    <a:gd name="T3" fmla="*/ 14 h 20"/>
                    <a:gd name="T4" fmla="*/ 51 w 53"/>
                    <a:gd name="T5" fmla="*/ 3 h 20"/>
                    <a:gd name="T6" fmla="*/ 50 w 53"/>
                    <a:gd name="T7" fmla="*/ 1 h 20"/>
                    <a:gd name="T8" fmla="*/ 28 w 53"/>
                    <a:gd name="T9" fmla="*/ 9 h 20"/>
                    <a:gd name="T10" fmla="*/ 3 w 53"/>
                    <a:gd name="T11" fmla="*/ 16 h 20"/>
                    <a:gd name="T12" fmla="*/ 2 w 53"/>
                    <a:gd name="T13" fmla="*/ 19 h 20"/>
                  </a:gdLst>
                  <a:ahLst/>
                  <a:cxnLst>
                    <a:cxn ang="0">
                      <a:pos x="T0" y="T1"/>
                    </a:cxn>
                    <a:cxn ang="0">
                      <a:pos x="T2" y="T3"/>
                    </a:cxn>
                    <a:cxn ang="0">
                      <a:pos x="T4" y="T5"/>
                    </a:cxn>
                    <a:cxn ang="0">
                      <a:pos x="T6" y="T7"/>
                    </a:cxn>
                    <a:cxn ang="0">
                      <a:pos x="T8" y="T9"/>
                    </a:cxn>
                    <a:cxn ang="0">
                      <a:pos x="T10" y="T11"/>
                    </a:cxn>
                    <a:cxn ang="0">
                      <a:pos x="T12" y="T13"/>
                    </a:cxn>
                  </a:cxnLst>
                  <a:rect l="0" t="0" r="r" b="b"/>
                  <a:pathLst>
                    <a:path w="53" h="20">
                      <a:moveTo>
                        <a:pt x="2" y="19"/>
                      </a:moveTo>
                      <a:cubicBezTo>
                        <a:pt x="8" y="20"/>
                        <a:pt x="16" y="16"/>
                        <a:pt x="21" y="14"/>
                      </a:cubicBezTo>
                      <a:cubicBezTo>
                        <a:pt x="31" y="11"/>
                        <a:pt x="42" y="8"/>
                        <a:pt x="51" y="3"/>
                      </a:cubicBezTo>
                      <a:cubicBezTo>
                        <a:pt x="53" y="2"/>
                        <a:pt x="51" y="0"/>
                        <a:pt x="50" y="1"/>
                      </a:cubicBezTo>
                      <a:cubicBezTo>
                        <a:pt x="43" y="5"/>
                        <a:pt x="35" y="7"/>
                        <a:pt x="28" y="9"/>
                      </a:cubicBezTo>
                      <a:cubicBezTo>
                        <a:pt x="21" y="11"/>
                        <a:pt x="10" y="18"/>
                        <a:pt x="3" y="16"/>
                      </a:cubicBezTo>
                      <a:cubicBezTo>
                        <a:pt x="1" y="16"/>
                        <a:pt x="0" y="18"/>
                        <a:pt x="2" y="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515" name="Freeform 199"/>
                <p:cNvSpPr/>
                <p:nvPr/>
              </p:nvSpPr>
              <p:spPr bwMode="auto">
                <a:xfrm>
                  <a:off x="1111250" y="2106613"/>
                  <a:ext cx="11113" cy="12700"/>
                </a:xfrm>
                <a:custGeom>
                  <a:avLst/>
                  <a:gdLst>
                    <a:gd name="T0" fmla="*/ 1 w 10"/>
                    <a:gd name="T1" fmla="*/ 4 h 11"/>
                    <a:gd name="T2" fmla="*/ 1 w 10"/>
                    <a:gd name="T3" fmla="*/ 5 h 11"/>
                    <a:gd name="T4" fmla="*/ 3 w 10"/>
                    <a:gd name="T5" fmla="*/ 5 h 11"/>
                    <a:gd name="T6" fmla="*/ 3 w 10"/>
                    <a:gd name="T7" fmla="*/ 1 h 11"/>
                    <a:gd name="T8" fmla="*/ 0 w 10"/>
                    <a:gd name="T9" fmla="*/ 1 h 11"/>
                    <a:gd name="T10" fmla="*/ 2 w 10"/>
                    <a:gd name="T11" fmla="*/ 5 h 11"/>
                    <a:gd name="T12" fmla="*/ 4 w 10"/>
                    <a:gd name="T13" fmla="*/ 5 h 11"/>
                    <a:gd name="T14" fmla="*/ 3 w 10"/>
                    <a:gd name="T15" fmla="*/ 4 h 11"/>
                    <a:gd name="T16" fmla="*/ 4 w 10"/>
                    <a:gd name="T17" fmla="*/ 5 h 11"/>
                    <a:gd name="T18" fmla="*/ 2 w 10"/>
                    <a:gd name="T19" fmla="*/ 5 h 11"/>
                    <a:gd name="T20" fmla="*/ 3 w 10"/>
                    <a:gd name="T21" fmla="*/ 6 h 11"/>
                    <a:gd name="T22" fmla="*/ 6 w 10"/>
                    <a:gd name="T23" fmla="*/ 5 h 11"/>
                    <a:gd name="T24" fmla="*/ 3 w 10"/>
                    <a:gd name="T25" fmla="*/ 7 h 11"/>
                    <a:gd name="T26" fmla="*/ 4 w 10"/>
                    <a:gd name="T27" fmla="*/ 9 h 11"/>
                    <a:gd name="T28" fmla="*/ 8 w 10"/>
                    <a:gd name="T29" fmla="*/ 7 h 11"/>
                    <a:gd name="T30" fmla="*/ 7 w 10"/>
                    <a:gd name="T31" fmla="*/ 6 h 11"/>
                    <a:gd name="T32" fmla="*/ 5 w 10"/>
                    <a:gd name="T33" fmla="*/ 7 h 11"/>
                    <a:gd name="T34" fmla="*/ 3 w 10"/>
                    <a:gd name="T35" fmla="*/ 9 h 11"/>
                    <a:gd name="T36" fmla="*/ 9 w 10"/>
                    <a:gd name="T37" fmla="*/ 5 h 11"/>
                    <a:gd name="T38" fmla="*/ 8 w 10"/>
                    <a:gd name="T39" fmla="*/ 4 h 11"/>
                    <a:gd name="T40" fmla="*/ 1 w 10"/>
                    <a:gd name="T41" fmla="*/ 7 h 11"/>
                    <a:gd name="T42" fmla="*/ 2 w 10"/>
                    <a:gd name="T43" fmla="*/ 9 h 11"/>
                    <a:gd name="T44" fmla="*/ 9 w 10"/>
                    <a:gd name="T45" fmla="*/ 3 h 11"/>
                    <a:gd name="T46" fmla="*/ 3 w 10"/>
                    <a:gd name="T47" fmla="*/ 2 h 11"/>
                    <a:gd name="T48" fmla="*/ 1 w 10"/>
                    <a:gd name="T49" fmla="*/ 7 h 11"/>
                    <a:gd name="T50" fmla="*/ 2 w 10"/>
                    <a:gd name="T51" fmla="*/ 8 h 11"/>
                    <a:gd name="T52" fmla="*/ 6 w 10"/>
                    <a:gd name="T53" fmla="*/ 7 h 11"/>
                    <a:gd name="T54" fmla="*/ 6 w 10"/>
                    <a:gd name="T55" fmla="*/ 3 h 11"/>
                    <a:gd name="T56" fmla="*/ 4 w 10"/>
                    <a:gd name="T57" fmla="*/ 2 h 11"/>
                    <a:gd name="T58" fmla="*/ 1 w 10"/>
                    <a:gd name="T59" fmla="*/ 5 h 11"/>
                    <a:gd name="T60" fmla="*/ 4 w 10"/>
                    <a:gd name="T61" fmla="*/ 4 h 11"/>
                    <a:gd name="T62" fmla="*/ 3 w 10"/>
                    <a:gd name="T63" fmla="*/ 1 h 11"/>
                    <a:gd name="T64" fmla="*/ 0 w 10"/>
                    <a:gd name="T65" fmla="*/ 1 h 11"/>
                    <a:gd name="T66" fmla="*/ 1 w 10"/>
                    <a:gd name="T67" fmla="*/ 6 h 11"/>
                    <a:gd name="T68" fmla="*/ 3 w 10"/>
                    <a:gd name="T69" fmla="*/ 6 h 11"/>
                    <a:gd name="T70" fmla="*/ 4 w 10"/>
                    <a:gd name="T71" fmla="*/ 5 h 11"/>
                    <a:gd name="T72" fmla="*/ 1 w 10"/>
                    <a:gd name="T73" fmla="*/ 4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 h="11">
                      <a:moveTo>
                        <a:pt x="1" y="4"/>
                      </a:moveTo>
                      <a:cubicBezTo>
                        <a:pt x="1" y="5"/>
                        <a:pt x="1" y="5"/>
                        <a:pt x="1" y="5"/>
                      </a:cubicBezTo>
                      <a:cubicBezTo>
                        <a:pt x="2" y="5"/>
                        <a:pt x="2" y="5"/>
                        <a:pt x="3" y="5"/>
                      </a:cubicBezTo>
                      <a:cubicBezTo>
                        <a:pt x="3" y="4"/>
                        <a:pt x="3" y="3"/>
                        <a:pt x="3" y="1"/>
                      </a:cubicBezTo>
                      <a:cubicBezTo>
                        <a:pt x="2" y="1"/>
                        <a:pt x="1" y="1"/>
                        <a:pt x="0" y="1"/>
                      </a:cubicBezTo>
                      <a:cubicBezTo>
                        <a:pt x="0" y="3"/>
                        <a:pt x="1" y="4"/>
                        <a:pt x="2" y="5"/>
                      </a:cubicBezTo>
                      <a:cubicBezTo>
                        <a:pt x="2" y="7"/>
                        <a:pt x="4" y="6"/>
                        <a:pt x="4" y="5"/>
                      </a:cubicBezTo>
                      <a:cubicBezTo>
                        <a:pt x="4" y="3"/>
                        <a:pt x="4" y="5"/>
                        <a:pt x="3" y="4"/>
                      </a:cubicBezTo>
                      <a:cubicBezTo>
                        <a:pt x="3" y="4"/>
                        <a:pt x="4" y="5"/>
                        <a:pt x="4" y="5"/>
                      </a:cubicBezTo>
                      <a:cubicBezTo>
                        <a:pt x="4" y="6"/>
                        <a:pt x="3" y="5"/>
                        <a:pt x="2" y="5"/>
                      </a:cubicBezTo>
                      <a:cubicBezTo>
                        <a:pt x="3" y="6"/>
                        <a:pt x="3" y="6"/>
                        <a:pt x="3" y="6"/>
                      </a:cubicBezTo>
                      <a:cubicBezTo>
                        <a:pt x="3" y="5"/>
                        <a:pt x="6" y="4"/>
                        <a:pt x="6" y="5"/>
                      </a:cubicBezTo>
                      <a:cubicBezTo>
                        <a:pt x="6" y="6"/>
                        <a:pt x="4" y="7"/>
                        <a:pt x="3" y="7"/>
                      </a:cubicBezTo>
                      <a:cubicBezTo>
                        <a:pt x="3" y="8"/>
                        <a:pt x="3" y="8"/>
                        <a:pt x="4" y="9"/>
                      </a:cubicBezTo>
                      <a:cubicBezTo>
                        <a:pt x="4" y="8"/>
                        <a:pt x="6" y="7"/>
                        <a:pt x="8" y="7"/>
                      </a:cubicBezTo>
                      <a:cubicBezTo>
                        <a:pt x="7" y="6"/>
                        <a:pt x="7" y="6"/>
                        <a:pt x="7" y="6"/>
                      </a:cubicBezTo>
                      <a:cubicBezTo>
                        <a:pt x="7" y="7"/>
                        <a:pt x="6" y="7"/>
                        <a:pt x="5" y="7"/>
                      </a:cubicBezTo>
                      <a:cubicBezTo>
                        <a:pt x="3" y="6"/>
                        <a:pt x="2" y="9"/>
                        <a:pt x="3" y="9"/>
                      </a:cubicBezTo>
                      <a:cubicBezTo>
                        <a:pt x="7" y="11"/>
                        <a:pt x="10" y="9"/>
                        <a:pt x="9" y="5"/>
                      </a:cubicBezTo>
                      <a:cubicBezTo>
                        <a:pt x="9" y="5"/>
                        <a:pt x="9" y="4"/>
                        <a:pt x="8" y="4"/>
                      </a:cubicBezTo>
                      <a:cubicBezTo>
                        <a:pt x="5" y="4"/>
                        <a:pt x="3" y="5"/>
                        <a:pt x="1" y="7"/>
                      </a:cubicBezTo>
                      <a:cubicBezTo>
                        <a:pt x="1" y="8"/>
                        <a:pt x="1" y="9"/>
                        <a:pt x="2" y="9"/>
                      </a:cubicBezTo>
                      <a:cubicBezTo>
                        <a:pt x="5" y="11"/>
                        <a:pt x="10" y="7"/>
                        <a:pt x="9" y="3"/>
                      </a:cubicBezTo>
                      <a:cubicBezTo>
                        <a:pt x="8" y="1"/>
                        <a:pt x="5" y="1"/>
                        <a:pt x="3" y="2"/>
                      </a:cubicBezTo>
                      <a:cubicBezTo>
                        <a:pt x="1" y="3"/>
                        <a:pt x="0" y="5"/>
                        <a:pt x="1" y="7"/>
                      </a:cubicBezTo>
                      <a:cubicBezTo>
                        <a:pt x="1" y="8"/>
                        <a:pt x="1" y="8"/>
                        <a:pt x="2" y="8"/>
                      </a:cubicBezTo>
                      <a:cubicBezTo>
                        <a:pt x="3" y="8"/>
                        <a:pt x="5" y="8"/>
                        <a:pt x="6" y="7"/>
                      </a:cubicBezTo>
                      <a:cubicBezTo>
                        <a:pt x="7" y="6"/>
                        <a:pt x="7" y="5"/>
                        <a:pt x="6" y="3"/>
                      </a:cubicBezTo>
                      <a:cubicBezTo>
                        <a:pt x="6" y="2"/>
                        <a:pt x="5" y="2"/>
                        <a:pt x="4" y="2"/>
                      </a:cubicBezTo>
                      <a:cubicBezTo>
                        <a:pt x="2" y="1"/>
                        <a:pt x="2" y="3"/>
                        <a:pt x="1" y="5"/>
                      </a:cubicBezTo>
                      <a:cubicBezTo>
                        <a:pt x="2" y="4"/>
                        <a:pt x="3" y="4"/>
                        <a:pt x="4" y="4"/>
                      </a:cubicBezTo>
                      <a:cubicBezTo>
                        <a:pt x="4" y="3"/>
                        <a:pt x="3" y="2"/>
                        <a:pt x="3" y="1"/>
                      </a:cubicBezTo>
                      <a:cubicBezTo>
                        <a:pt x="3" y="0"/>
                        <a:pt x="0" y="0"/>
                        <a:pt x="0" y="1"/>
                      </a:cubicBezTo>
                      <a:cubicBezTo>
                        <a:pt x="0" y="3"/>
                        <a:pt x="0" y="5"/>
                        <a:pt x="1" y="6"/>
                      </a:cubicBezTo>
                      <a:cubicBezTo>
                        <a:pt x="1" y="7"/>
                        <a:pt x="3" y="7"/>
                        <a:pt x="3" y="6"/>
                      </a:cubicBezTo>
                      <a:cubicBezTo>
                        <a:pt x="4" y="6"/>
                        <a:pt x="4" y="6"/>
                        <a:pt x="4" y="5"/>
                      </a:cubicBezTo>
                      <a:cubicBezTo>
                        <a:pt x="5" y="3"/>
                        <a:pt x="2" y="3"/>
                        <a:pt x="1"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grpSp>
          <p:grpSp>
            <p:nvGrpSpPr>
              <p:cNvPr id="80" name="组合 79"/>
              <p:cNvGrpSpPr/>
              <p:nvPr/>
            </p:nvGrpSpPr>
            <p:grpSpPr>
              <a:xfrm>
                <a:off x="1341438" y="2374901"/>
                <a:ext cx="174625" cy="404812"/>
                <a:chOff x="1341438" y="2374901"/>
                <a:chExt cx="174625" cy="404812"/>
              </a:xfrm>
              <a:grpFill/>
            </p:grpSpPr>
            <p:sp>
              <p:nvSpPr>
                <p:cNvPr id="405" name="Freeform 92"/>
                <p:cNvSpPr/>
                <p:nvPr/>
              </p:nvSpPr>
              <p:spPr bwMode="auto">
                <a:xfrm>
                  <a:off x="1470025" y="2381251"/>
                  <a:ext cx="44450" cy="47625"/>
                </a:xfrm>
                <a:custGeom>
                  <a:avLst/>
                  <a:gdLst>
                    <a:gd name="T0" fmla="*/ 36 w 42"/>
                    <a:gd name="T1" fmla="*/ 2 h 46"/>
                    <a:gd name="T2" fmla="*/ 11 w 42"/>
                    <a:gd name="T3" fmla="*/ 7 h 46"/>
                    <a:gd name="T4" fmla="*/ 17 w 42"/>
                    <a:gd name="T5" fmla="*/ 17 h 46"/>
                    <a:gd name="T6" fmla="*/ 29 w 42"/>
                    <a:gd name="T7" fmla="*/ 19 h 46"/>
                    <a:gd name="T8" fmla="*/ 32 w 42"/>
                    <a:gd name="T9" fmla="*/ 34 h 46"/>
                    <a:gd name="T10" fmla="*/ 11 w 42"/>
                    <a:gd name="T11" fmla="*/ 22 h 46"/>
                    <a:gd name="T12" fmla="*/ 8 w 42"/>
                    <a:gd name="T13" fmla="*/ 21 h 46"/>
                    <a:gd name="T14" fmla="*/ 37 w 42"/>
                    <a:gd name="T15" fmla="*/ 33 h 46"/>
                    <a:gd name="T16" fmla="*/ 29 w 42"/>
                    <a:gd name="T17" fmla="*/ 16 h 46"/>
                    <a:gd name="T18" fmla="*/ 17 w 42"/>
                    <a:gd name="T19" fmla="*/ 14 h 46"/>
                    <a:gd name="T20" fmla="*/ 14 w 42"/>
                    <a:gd name="T21" fmla="*/ 8 h 46"/>
                    <a:gd name="T22" fmla="*/ 23 w 42"/>
                    <a:gd name="T23" fmla="*/ 4 h 46"/>
                    <a:gd name="T24" fmla="*/ 36 w 42"/>
                    <a:gd name="T25" fmla="*/ 5 h 46"/>
                    <a:gd name="T26" fmla="*/ 36 w 42"/>
                    <a:gd name="T27" fmla="*/ 2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2" h="46">
                      <a:moveTo>
                        <a:pt x="36" y="2"/>
                      </a:moveTo>
                      <a:cubicBezTo>
                        <a:pt x="27" y="2"/>
                        <a:pt x="18" y="0"/>
                        <a:pt x="11" y="7"/>
                      </a:cubicBezTo>
                      <a:cubicBezTo>
                        <a:pt x="7" y="12"/>
                        <a:pt x="13" y="16"/>
                        <a:pt x="17" y="17"/>
                      </a:cubicBezTo>
                      <a:cubicBezTo>
                        <a:pt x="21" y="18"/>
                        <a:pt x="25" y="17"/>
                        <a:pt x="29" y="19"/>
                      </a:cubicBezTo>
                      <a:cubicBezTo>
                        <a:pt x="35" y="22"/>
                        <a:pt x="39" y="30"/>
                        <a:pt x="32" y="34"/>
                      </a:cubicBezTo>
                      <a:cubicBezTo>
                        <a:pt x="24" y="39"/>
                        <a:pt x="5" y="33"/>
                        <a:pt x="11" y="22"/>
                      </a:cubicBezTo>
                      <a:cubicBezTo>
                        <a:pt x="12" y="20"/>
                        <a:pt x="9" y="19"/>
                        <a:pt x="8" y="21"/>
                      </a:cubicBezTo>
                      <a:cubicBezTo>
                        <a:pt x="0" y="36"/>
                        <a:pt x="29" y="46"/>
                        <a:pt x="37" y="33"/>
                      </a:cubicBezTo>
                      <a:cubicBezTo>
                        <a:pt x="42" y="26"/>
                        <a:pt x="35" y="19"/>
                        <a:pt x="29" y="16"/>
                      </a:cubicBezTo>
                      <a:cubicBezTo>
                        <a:pt x="25" y="14"/>
                        <a:pt x="21" y="15"/>
                        <a:pt x="17" y="14"/>
                      </a:cubicBezTo>
                      <a:cubicBezTo>
                        <a:pt x="14" y="14"/>
                        <a:pt x="13" y="12"/>
                        <a:pt x="14" y="8"/>
                      </a:cubicBezTo>
                      <a:cubicBezTo>
                        <a:pt x="16" y="6"/>
                        <a:pt x="21" y="5"/>
                        <a:pt x="23" y="4"/>
                      </a:cubicBezTo>
                      <a:cubicBezTo>
                        <a:pt x="27" y="4"/>
                        <a:pt x="32" y="5"/>
                        <a:pt x="36" y="5"/>
                      </a:cubicBezTo>
                      <a:cubicBezTo>
                        <a:pt x="38" y="5"/>
                        <a:pt x="38" y="2"/>
                        <a:pt x="36"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406" name="Freeform 93"/>
                <p:cNvSpPr/>
                <p:nvPr/>
              </p:nvSpPr>
              <p:spPr bwMode="auto">
                <a:xfrm>
                  <a:off x="1487488" y="2374901"/>
                  <a:ext cx="9525" cy="57150"/>
                </a:xfrm>
                <a:custGeom>
                  <a:avLst/>
                  <a:gdLst>
                    <a:gd name="T0" fmla="*/ 8 w 9"/>
                    <a:gd name="T1" fmla="*/ 2 h 53"/>
                    <a:gd name="T2" fmla="*/ 7 w 9"/>
                    <a:gd name="T3" fmla="*/ 0 h 53"/>
                    <a:gd name="T4" fmla="*/ 4 w 9"/>
                    <a:gd name="T5" fmla="*/ 1 h 53"/>
                    <a:gd name="T6" fmla="*/ 4 w 9"/>
                    <a:gd name="T7" fmla="*/ 51 h 53"/>
                    <a:gd name="T8" fmla="*/ 7 w 9"/>
                    <a:gd name="T9" fmla="*/ 51 h 53"/>
                    <a:gd name="T10" fmla="*/ 7 w 9"/>
                    <a:gd name="T11" fmla="*/ 49 h 53"/>
                    <a:gd name="T12" fmla="*/ 4 w 9"/>
                    <a:gd name="T13" fmla="*/ 49 h 53"/>
                    <a:gd name="T14" fmla="*/ 4 w 9"/>
                    <a:gd name="T15" fmla="*/ 51 h 53"/>
                    <a:gd name="T16" fmla="*/ 7 w 9"/>
                    <a:gd name="T17" fmla="*/ 51 h 53"/>
                    <a:gd name="T18" fmla="*/ 7 w 9"/>
                    <a:gd name="T19" fmla="*/ 2 h 53"/>
                    <a:gd name="T20" fmla="*/ 5 w 9"/>
                    <a:gd name="T21" fmla="*/ 2 h 53"/>
                    <a:gd name="T22" fmla="*/ 6 w 9"/>
                    <a:gd name="T23" fmla="*/ 4 h 53"/>
                    <a:gd name="T24" fmla="*/ 8 w 9"/>
                    <a:gd name="T25" fmla="*/ 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 h="53">
                      <a:moveTo>
                        <a:pt x="8" y="2"/>
                      </a:moveTo>
                      <a:cubicBezTo>
                        <a:pt x="8" y="1"/>
                        <a:pt x="7" y="1"/>
                        <a:pt x="7" y="0"/>
                      </a:cubicBezTo>
                      <a:cubicBezTo>
                        <a:pt x="6" y="0"/>
                        <a:pt x="4" y="0"/>
                        <a:pt x="4" y="1"/>
                      </a:cubicBezTo>
                      <a:cubicBezTo>
                        <a:pt x="0" y="17"/>
                        <a:pt x="5" y="34"/>
                        <a:pt x="4" y="51"/>
                      </a:cubicBezTo>
                      <a:cubicBezTo>
                        <a:pt x="5" y="51"/>
                        <a:pt x="6" y="51"/>
                        <a:pt x="7" y="51"/>
                      </a:cubicBezTo>
                      <a:cubicBezTo>
                        <a:pt x="7" y="51"/>
                        <a:pt x="7" y="50"/>
                        <a:pt x="7" y="49"/>
                      </a:cubicBezTo>
                      <a:cubicBezTo>
                        <a:pt x="7" y="48"/>
                        <a:pt x="4" y="48"/>
                        <a:pt x="4" y="49"/>
                      </a:cubicBezTo>
                      <a:cubicBezTo>
                        <a:pt x="4" y="50"/>
                        <a:pt x="4" y="51"/>
                        <a:pt x="4" y="51"/>
                      </a:cubicBezTo>
                      <a:cubicBezTo>
                        <a:pt x="4" y="53"/>
                        <a:pt x="7" y="53"/>
                        <a:pt x="7" y="51"/>
                      </a:cubicBezTo>
                      <a:cubicBezTo>
                        <a:pt x="7" y="35"/>
                        <a:pt x="3" y="18"/>
                        <a:pt x="7" y="2"/>
                      </a:cubicBezTo>
                      <a:cubicBezTo>
                        <a:pt x="6" y="2"/>
                        <a:pt x="5" y="2"/>
                        <a:pt x="5" y="2"/>
                      </a:cubicBezTo>
                      <a:cubicBezTo>
                        <a:pt x="5" y="3"/>
                        <a:pt x="6" y="3"/>
                        <a:pt x="6" y="4"/>
                      </a:cubicBezTo>
                      <a:cubicBezTo>
                        <a:pt x="7" y="5"/>
                        <a:pt x="9" y="3"/>
                        <a:pt x="8"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407" name="Freeform 94"/>
                <p:cNvSpPr/>
                <p:nvPr/>
              </p:nvSpPr>
              <p:spPr bwMode="auto">
                <a:xfrm>
                  <a:off x="1493838" y="2376488"/>
                  <a:ext cx="9525" cy="55563"/>
                </a:xfrm>
                <a:custGeom>
                  <a:avLst/>
                  <a:gdLst>
                    <a:gd name="T0" fmla="*/ 4 w 8"/>
                    <a:gd name="T1" fmla="*/ 1 h 53"/>
                    <a:gd name="T2" fmla="*/ 2 w 8"/>
                    <a:gd name="T3" fmla="*/ 22 h 53"/>
                    <a:gd name="T4" fmla="*/ 2 w 8"/>
                    <a:gd name="T5" fmla="*/ 51 h 53"/>
                    <a:gd name="T6" fmla="*/ 5 w 8"/>
                    <a:gd name="T7" fmla="*/ 51 h 53"/>
                    <a:gd name="T8" fmla="*/ 5 w 8"/>
                    <a:gd name="T9" fmla="*/ 29 h 53"/>
                    <a:gd name="T10" fmla="*/ 6 w 8"/>
                    <a:gd name="T11" fmla="*/ 3 h 53"/>
                    <a:gd name="T12" fmla="*/ 4 w 8"/>
                    <a:gd name="T13" fmla="*/ 1 h 53"/>
                  </a:gdLst>
                  <a:ahLst/>
                  <a:cxnLst>
                    <a:cxn ang="0">
                      <a:pos x="T0" y="T1"/>
                    </a:cxn>
                    <a:cxn ang="0">
                      <a:pos x="T2" y="T3"/>
                    </a:cxn>
                    <a:cxn ang="0">
                      <a:pos x="T4" y="T5"/>
                    </a:cxn>
                    <a:cxn ang="0">
                      <a:pos x="T6" y="T7"/>
                    </a:cxn>
                    <a:cxn ang="0">
                      <a:pos x="T8" y="T9"/>
                    </a:cxn>
                    <a:cxn ang="0">
                      <a:pos x="T10" y="T11"/>
                    </a:cxn>
                    <a:cxn ang="0">
                      <a:pos x="T12" y="T13"/>
                    </a:cxn>
                  </a:cxnLst>
                  <a:rect l="0" t="0" r="r" b="b"/>
                  <a:pathLst>
                    <a:path w="8" h="53">
                      <a:moveTo>
                        <a:pt x="4" y="1"/>
                      </a:moveTo>
                      <a:cubicBezTo>
                        <a:pt x="0" y="7"/>
                        <a:pt x="1" y="16"/>
                        <a:pt x="2" y="22"/>
                      </a:cubicBezTo>
                      <a:cubicBezTo>
                        <a:pt x="2" y="32"/>
                        <a:pt x="2" y="42"/>
                        <a:pt x="2" y="51"/>
                      </a:cubicBezTo>
                      <a:cubicBezTo>
                        <a:pt x="2" y="53"/>
                        <a:pt x="5" y="53"/>
                        <a:pt x="5" y="51"/>
                      </a:cubicBezTo>
                      <a:cubicBezTo>
                        <a:pt x="5" y="44"/>
                        <a:pt x="6" y="36"/>
                        <a:pt x="5" y="29"/>
                      </a:cubicBezTo>
                      <a:cubicBezTo>
                        <a:pt x="5" y="21"/>
                        <a:pt x="2" y="9"/>
                        <a:pt x="6" y="3"/>
                      </a:cubicBezTo>
                      <a:cubicBezTo>
                        <a:pt x="8" y="1"/>
                        <a:pt x="5" y="0"/>
                        <a:pt x="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408" name="Freeform 101"/>
                <p:cNvSpPr/>
                <p:nvPr/>
              </p:nvSpPr>
              <p:spPr bwMode="auto">
                <a:xfrm>
                  <a:off x="1341438" y="2697163"/>
                  <a:ext cx="85725" cy="82550"/>
                </a:xfrm>
                <a:custGeom>
                  <a:avLst/>
                  <a:gdLst>
                    <a:gd name="T0" fmla="*/ 54 w 80"/>
                    <a:gd name="T1" fmla="*/ 8 h 77"/>
                    <a:gd name="T2" fmla="*/ 6 w 80"/>
                    <a:gd name="T3" fmla="*/ 25 h 77"/>
                    <a:gd name="T4" fmla="*/ 28 w 80"/>
                    <a:gd name="T5" fmla="*/ 71 h 77"/>
                    <a:gd name="T6" fmla="*/ 75 w 80"/>
                    <a:gd name="T7" fmla="*/ 48 h 77"/>
                    <a:gd name="T8" fmla="*/ 47 w 80"/>
                    <a:gd name="T9" fmla="*/ 7 h 77"/>
                    <a:gd name="T10" fmla="*/ 47 w 80"/>
                    <a:gd name="T11" fmla="*/ 8 h 77"/>
                    <a:gd name="T12" fmla="*/ 75 w 80"/>
                    <a:gd name="T13" fmla="*/ 44 h 77"/>
                    <a:gd name="T14" fmla="*/ 34 w 80"/>
                    <a:gd name="T15" fmla="*/ 71 h 77"/>
                    <a:gd name="T16" fmla="*/ 6 w 80"/>
                    <a:gd name="T17" fmla="*/ 33 h 77"/>
                    <a:gd name="T18" fmla="*/ 53 w 80"/>
                    <a:gd name="T19" fmla="*/ 9 h 77"/>
                    <a:gd name="T20" fmla="*/ 54 w 80"/>
                    <a:gd name="T21" fmla="*/ 8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0" h="77">
                      <a:moveTo>
                        <a:pt x="54" y="8"/>
                      </a:moveTo>
                      <a:cubicBezTo>
                        <a:pt x="37" y="0"/>
                        <a:pt x="12" y="7"/>
                        <a:pt x="6" y="25"/>
                      </a:cubicBezTo>
                      <a:cubicBezTo>
                        <a:pt x="0" y="43"/>
                        <a:pt x="11" y="65"/>
                        <a:pt x="28" y="71"/>
                      </a:cubicBezTo>
                      <a:cubicBezTo>
                        <a:pt x="45" y="77"/>
                        <a:pt x="70" y="64"/>
                        <a:pt x="75" y="48"/>
                      </a:cubicBezTo>
                      <a:cubicBezTo>
                        <a:pt x="80" y="30"/>
                        <a:pt x="65" y="9"/>
                        <a:pt x="47" y="7"/>
                      </a:cubicBezTo>
                      <a:cubicBezTo>
                        <a:pt x="46" y="7"/>
                        <a:pt x="46" y="8"/>
                        <a:pt x="47" y="8"/>
                      </a:cubicBezTo>
                      <a:cubicBezTo>
                        <a:pt x="64" y="11"/>
                        <a:pt x="75" y="27"/>
                        <a:pt x="75" y="44"/>
                      </a:cubicBezTo>
                      <a:cubicBezTo>
                        <a:pt x="73" y="62"/>
                        <a:pt x="50" y="71"/>
                        <a:pt x="34" y="71"/>
                      </a:cubicBezTo>
                      <a:cubicBezTo>
                        <a:pt x="16" y="70"/>
                        <a:pt x="5" y="49"/>
                        <a:pt x="6" y="33"/>
                      </a:cubicBezTo>
                      <a:cubicBezTo>
                        <a:pt x="6" y="12"/>
                        <a:pt x="35" y="1"/>
                        <a:pt x="53" y="9"/>
                      </a:cubicBezTo>
                      <a:cubicBezTo>
                        <a:pt x="54" y="9"/>
                        <a:pt x="55" y="8"/>
                        <a:pt x="54"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409" name="Freeform 102"/>
                <p:cNvSpPr/>
                <p:nvPr/>
              </p:nvSpPr>
              <p:spPr bwMode="auto">
                <a:xfrm>
                  <a:off x="1347788" y="2703513"/>
                  <a:ext cx="66675" cy="69850"/>
                </a:xfrm>
                <a:custGeom>
                  <a:avLst/>
                  <a:gdLst>
                    <a:gd name="T0" fmla="*/ 33 w 63"/>
                    <a:gd name="T1" fmla="*/ 0 h 66"/>
                    <a:gd name="T2" fmla="*/ 16 w 63"/>
                    <a:gd name="T3" fmla="*/ 13 h 66"/>
                    <a:gd name="T4" fmla="*/ 6 w 63"/>
                    <a:gd name="T5" fmla="*/ 23 h 66"/>
                    <a:gd name="T6" fmla="*/ 16 w 63"/>
                    <a:gd name="T7" fmla="*/ 29 h 66"/>
                    <a:gd name="T8" fmla="*/ 19 w 63"/>
                    <a:gd name="T9" fmla="*/ 30 h 66"/>
                    <a:gd name="T10" fmla="*/ 12 w 63"/>
                    <a:gd name="T11" fmla="*/ 31 h 66"/>
                    <a:gd name="T12" fmla="*/ 7 w 63"/>
                    <a:gd name="T13" fmla="*/ 32 h 66"/>
                    <a:gd name="T14" fmla="*/ 5 w 63"/>
                    <a:gd name="T15" fmla="*/ 42 h 66"/>
                    <a:gd name="T16" fmla="*/ 17 w 63"/>
                    <a:gd name="T17" fmla="*/ 51 h 66"/>
                    <a:gd name="T18" fmla="*/ 34 w 63"/>
                    <a:gd name="T19" fmla="*/ 64 h 66"/>
                    <a:gd name="T20" fmla="*/ 38 w 63"/>
                    <a:gd name="T21" fmla="*/ 50 h 66"/>
                    <a:gd name="T22" fmla="*/ 38 w 63"/>
                    <a:gd name="T23" fmla="*/ 38 h 66"/>
                    <a:gd name="T24" fmla="*/ 37 w 63"/>
                    <a:gd name="T25" fmla="*/ 34 h 66"/>
                    <a:gd name="T26" fmla="*/ 38 w 63"/>
                    <a:gd name="T27" fmla="*/ 29 h 66"/>
                    <a:gd name="T28" fmla="*/ 45 w 63"/>
                    <a:gd name="T29" fmla="*/ 34 h 66"/>
                    <a:gd name="T30" fmla="*/ 51 w 63"/>
                    <a:gd name="T31" fmla="*/ 35 h 66"/>
                    <a:gd name="T32" fmla="*/ 55 w 63"/>
                    <a:gd name="T33" fmla="*/ 26 h 66"/>
                    <a:gd name="T34" fmla="*/ 54 w 63"/>
                    <a:gd name="T35" fmla="*/ 8 h 66"/>
                    <a:gd name="T36" fmla="*/ 53 w 63"/>
                    <a:gd name="T37" fmla="*/ 9 h 66"/>
                    <a:gd name="T38" fmla="*/ 56 w 63"/>
                    <a:gd name="T39" fmla="*/ 19 h 66"/>
                    <a:gd name="T40" fmla="*/ 51 w 63"/>
                    <a:gd name="T41" fmla="*/ 24 h 66"/>
                    <a:gd name="T42" fmla="*/ 49 w 63"/>
                    <a:gd name="T43" fmla="*/ 25 h 66"/>
                    <a:gd name="T44" fmla="*/ 48 w 63"/>
                    <a:gd name="T45" fmla="*/ 34 h 66"/>
                    <a:gd name="T46" fmla="*/ 33 w 63"/>
                    <a:gd name="T47" fmla="*/ 28 h 66"/>
                    <a:gd name="T48" fmla="*/ 36 w 63"/>
                    <a:gd name="T49" fmla="*/ 40 h 66"/>
                    <a:gd name="T50" fmla="*/ 38 w 63"/>
                    <a:gd name="T51" fmla="*/ 58 h 66"/>
                    <a:gd name="T52" fmla="*/ 30 w 63"/>
                    <a:gd name="T53" fmla="*/ 61 h 66"/>
                    <a:gd name="T54" fmla="*/ 25 w 63"/>
                    <a:gd name="T55" fmla="*/ 55 h 66"/>
                    <a:gd name="T56" fmla="*/ 19 w 63"/>
                    <a:gd name="T57" fmla="*/ 50 h 66"/>
                    <a:gd name="T58" fmla="*/ 15 w 63"/>
                    <a:gd name="T59" fmla="*/ 49 h 66"/>
                    <a:gd name="T60" fmla="*/ 11 w 63"/>
                    <a:gd name="T61" fmla="*/ 47 h 66"/>
                    <a:gd name="T62" fmla="*/ 12 w 63"/>
                    <a:gd name="T63" fmla="*/ 32 h 66"/>
                    <a:gd name="T64" fmla="*/ 21 w 63"/>
                    <a:gd name="T65" fmla="*/ 31 h 66"/>
                    <a:gd name="T66" fmla="*/ 22 w 63"/>
                    <a:gd name="T67" fmla="*/ 30 h 66"/>
                    <a:gd name="T68" fmla="*/ 18 w 63"/>
                    <a:gd name="T69" fmla="*/ 27 h 66"/>
                    <a:gd name="T70" fmla="*/ 11 w 63"/>
                    <a:gd name="T71" fmla="*/ 29 h 66"/>
                    <a:gd name="T72" fmla="*/ 12 w 63"/>
                    <a:gd name="T73" fmla="*/ 17 h 66"/>
                    <a:gd name="T74" fmla="*/ 35 w 63"/>
                    <a:gd name="T75" fmla="*/ 0 h 66"/>
                    <a:gd name="T76" fmla="*/ 33 w 63"/>
                    <a:gd name="T77" fmla="*/ 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3" h="66">
                      <a:moveTo>
                        <a:pt x="33" y="0"/>
                      </a:moveTo>
                      <a:cubicBezTo>
                        <a:pt x="33" y="9"/>
                        <a:pt x="23" y="11"/>
                        <a:pt x="16" y="13"/>
                      </a:cubicBezTo>
                      <a:cubicBezTo>
                        <a:pt x="12" y="15"/>
                        <a:pt x="9" y="19"/>
                        <a:pt x="6" y="23"/>
                      </a:cubicBezTo>
                      <a:cubicBezTo>
                        <a:pt x="0" y="32"/>
                        <a:pt x="9" y="31"/>
                        <a:pt x="16" y="29"/>
                      </a:cubicBezTo>
                      <a:cubicBezTo>
                        <a:pt x="17" y="28"/>
                        <a:pt x="18" y="29"/>
                        <a:pt x="19" y="30"/>
                      </a:cubicBezTo>
                      <a:cubicBezTo>
                        <a:pt x="17" y="31"/>
                        <a:pt x="14" y="31"/>
                        <a:pt x="12" y="31"/>
                      </a:cubicBezTo>
                      <a:cubicBezTo>
                        <a:pt x="10" y="30"/>
                        <a:pt x="8" y="31"/>
                        <a:pt x="7" y="32"/>
                      </a:cubicBezTo>
                      <a:cubicBezTo>
                        <a:pt x="4" y="34"/>
                        <a:pt x="3" y="40"/>
                        <a:pt x="5" y="42"/>
                      </a:cubicBezTo>
                      <a:cubicBezTo>
                        <a:pt x="7" y="47"/>
                        <a:pt x="12" y="49"/>
                        <a:pt x="17" y="51"/>
                      </a:cubicBezTo>
                      <a:cubicBezTo>
                        <a:pt x="24" y="53"/>
                        <a:pt x="26" y="61"/>
                        <a:pt x="34" y="64"/>
                      </a:cubicBezTo>
                      <a:cubicBezTo>
                        <a:pt x="41" y="66"/>
                        <a:pt x="39" y="54"/>
                        <a:pt x="38" y="50"/>
                      </a:cubicBezTo>
                      <a:cubicBezTo>
                        <a:pt x="37" y="46"/>
                        <a:pt x="37" y="43"/>
                        <a:pt x="38" y="38"/>
                      </a:cubicBezTo>
                      <a:cubicBezTo>
                        <a:pt x="39" y="36"/>
                        <a:pt x="38" y="36"/>
                        <a:pt x="37" y="34"/>
                      </a:cubicBezTo>
                      <a:cubicBezTo>
                        <a:pt x="36" y="33"/>
                        <a:pt x="31" y="25"/>
                        <a:pt x="38" y="29"/>
                      </a:cubicBezTo>
                      <a:cubicBezTo>
                        <a:pt x="40" y="30"/>
                        <a:pt x="43" y="32"/>
                        <a:pt x="45" y="34"/>
                      </a:cubicBezTo>
                      <a:cubicBezTo>
                        <a:pt x="46" y="35"/>
                        <a:pt x="49" y="36"/>
                        <a:pt x="51" y="35"/>
                      </a:cubicBezTo>
                      <a:cubicBezTo>
                        <a:pt x="55" y="33"/>
                        <a:pt x="45" y="24"/>
                        <a:pt x="55" y="26"/>
                      </a:cubicBezTo>
                      <a:cubicBezTo>
                        <a:pt x="63" y="28"/>
                        <a:pt x="55" y="10"/>
                        <a:pt x="54" y="8"/>
                      </a:cubicBezTo>
                      <a:cubicBezTo>
                        <a:pt x="53" y="7"/>
                        <a:pt x="52" y="8"/>
                        <a:pt x="53" y="9"/>
                      </a:cubicBezTo>
                      <a:cubicBezTo>
                        <a:pt x="55" y="12"/>
                        <a:pt x="55" y="15"/>
                        <a:pt x="56" y="19"/>
                      </a:cubicBezTo>
                      <a:cubicBezTo>
                        <a:pt x="58" y="24"/>
                        <a:pt x="54" y="23"/>
                        <a:pt x="51" y="24"/>
                      </a:cubicBezTo>
                      <a:cubicBezTo>
                        <a:pt x="50" y="24"/>
                        <a:pt x="50" y="25"/>
                        <a:pt x="49" y="25"/>
                      </a:cubicBezTo>
                      <a:cubicBezTo>
                        <a:pt x="49" y="27"/>
                        <a:pt x="50" y="35"/>
                        <a:pt x="48" y="34"/>
                      </a:cubicBezTo>
                      <a:cubicBezTo>
                        <a:pt x="45" y="33"/>
                        <a:pt x="35" y="23"/>
                        <a:pt x="33" y="28"/>
                      </a:cubicBezTo>
                      <a:cubicBezTo>
                        <a:pt x="31" y="32"/>
                        <a:pt x="38" y="35"/>
                        <a:pt x="36" y="40"/>
                      </a:cubicBezTo>
                      <a:cubicBezTo>
                        <a:pt x="34" y="45"/>
                        <a:pt x="37" y="53"/>
                        <a:pt x="38" y="58"/>
                      </a:cubicBezTo>
                      <a:cubicBezTo>
                        <a:pt x="38" y="62"/>
                        <a:pt x="36" y="63"/>
                        <a:pt x="30" y="61"/>
                      </a:cubicBezTo>
                      <a:cubicBezTo>
                        <a:pt x="27" y="59"/>
                        <a:pt x="27" y="57"/>
                        <a:pt x="25" y="55"/>
                      </a:cubicBezTo>
                      <a:cubicBezTo>
                        <a:pt x="23" y="53"/>
                        <a:pt x="21" y="51"/>
                        <a:pt x="19" y="50"/>
                      </a:cubicBezTo>
                      <a:cubicBezTo>
                        <a:pt x="17" y="50"/>
                        <a:pt x="16" y="49"/>
                        <a:pt x="15" y="49"/>
                      </a:cubicBezTo>
                      <a:cubicBezTo>
                        <a:pt x="14" y="48"/>
                        <a:pt x="12" y="48"/>
                        <a:pt x="11" y="47"/>
                      </a:cubicBezTo>
                      <a:cubicBezTo>
                        <a:pt x="5" y="44"/>
                        <a:pt x="5" y="39"/>
                        <a:pt x="12" y="32"/>
                      </a:cubicBezTo>
                      <a:cubicBezTo>
                        <a:pt x="15" y="32"/>
                        <a:pt x="18" y="32"/>
                        <a:pt x="21" y="31"/>
                      </a:cubicBezTo>
                      <a:cubicBezTo>
                        <a:pt x="21" y="31"/>
                        <a:pt x="22" y="30"/>
                        <a:pt x="22" y="30"/>
                      </a:cubicBezTo>
                      <a:cubicBezTo>
                        <a:pt x="21" y="28"/>
                        <a:pt x="20" y="27"/>
                        <a:pt x="18" y="27"/>
                      </a:cubicBezTo>
                      <a:cubicBezTo>
                        <a:pt x="15" y="28"/>
                        <a:pt x="13" y="29"/>
                        <a:pt x="11" y="29"/>
                      </a:cubicBezTo>
                      <a:cubicBezTo>
                        <a:pt x="1" y="33"/>
                        <a:pt x="10" y="20"/>
                        <a:pt x="12" y="17"/>
                      </a:cubicBezTo>
                      <a:cubicBezTo>
                        <a:pt x="19" y="11"/>
                        <a:pt x="34" y="12"/>
                        <a:pt x="35" y="0"/>
                      </a:cubicBezTo>
                      <a:cubicBezTo>
                        <a:pt x="35" y="0"/>
                        <a:pt x="33" y="0"/>
                        <a:pt x="3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410" name="Freeform 103"/>
                <p:cNvSpPr/>
                <p:nvPr/>
              </p:nvSpPr>
              <p:spPr bwMode="auto">
                <a:xfrm>
                  <a:off x="1354138" y="2735263"/>
                  <a:ext cx="6350" cy="12700"/>
                </a:xfrm>
                <a:custGeom>
                  <a:avLst/>
                  <a:gdLst>
                    <a:gd name="T0" fmla="*/ 2 w 7"/>
                    <a:gd name="T1" fmla="*/ 9 h 11"/>
                    <a:gd name="T2" fmla="*/ 1 w 7"/>
                    <a:gd name="T3" fmla="*/ 10 h 11"/>
                    <a:gd name="T4" fmla="*/ 2 w 7"/>
                    <a:gd name="T5" fmla="*/ 11 h 11"/>
                    <a:gd name="T6" fmla="*/ 7 w 7"/>
                    <a:gd name="T7" fmla="*/ 2 h 11"/>
                    <a:gd name="T8" fmla="*/ 6 w 7"/>
                    <a:gd name="T9" fmla="*/ 1 h 11"/>
                    <a:gd name="T10" fmla="*/ 0 w 7"/>
                    <a:gd name="T11" fmla="*/ 10 h 11"/>
                    <a:gd name="T12" fmla="*/ 1 w 7"/>
                    <a:gd name="T13" fmla="*/ 11 h 11"/>
                    <a:gd name="T14" fmla="*/ 3 w 7"/>
                    <a:gd name="T15" fmla="*/ 10 h 11"/>
                    <a:gd name="T16" fmla="*/ 2 w 7"/>
                    <a:gd name="T17" fmla="*/ 9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11">
                      <a:moveTo>
                        <a:pt x="2" y="9"/>
                      </a:moveTo>
                      <a:cubicBezTo>
                        <a:pt x="1" y="9"/>
                        <a:pt x="1" y="10"/>
                        <a:pt x="1" y="10"/>
                      </a:cubicBezTo>
                      <a:cubicBezTo>
                        <a:pt x="1" y="10"/>
                        <a:pt x="1" y="10"/>
                        <a:pt x="2" y="11"/>
                      </a:cubicBezTo>
                      <a:cubicBezTo>
                        <a:pt x="3" y="7"/>
                        <a:pt x="4" y="4"/>
                        <a:pt x="7" y="2"/>
                      </a:cubicBezTo>
                      <a:cubicBezTo>
                        <a:pt x="7" y="1"/>
                        <a:pt x="6" y="0"/>
                        <a:pt x="6" y="1"/>
                      </a:cubicBezTo>
                      <a:cubicBezTo>
                        <a:pt x="3" y="3"/>
                        <a:pt x="2" y="7"/>
                        <a:pt x="0" y="10"/>
                      </a:cubicBezTo>
                      <a:cubicBezTo>
                        <a:pt x="0" y="11"/>
                        <a:pt x="1" y="11"/>
                        <a:pt x="1" y="11"/>
                      </a:cubicBezTo>
                      <a:cubicBezTo>
                        <a:pt x="2" y="11"/>
                        <a:pt x="2" y="10"/>
                        <a:pt x="3" y="10"/>
                      </a:cubicBezTo>
                      <a:cubicBezTo>
                        <a:pt x="3" y="9"/>
                        <a:pt x="2" y="8"/>
                        <a:pt x="2"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411" name="Freeform 104"/>
                <p:cNvSpPr/>
                <p:nvPr/>
              </p:nvSpPr>
              <p:spPr bwMode="auto">
                <a:xfrm>
                  <a:off x="1355725" y="2735263"/>
                  <a:ext cx="9525" cy="15875"/>
                </a:xfrm>
                <a:custGeom>
                  <a:avLst/>
                  <a:gdLst>
                    <a:gd name="T0" fmla="*/ 1 w 9"/>
                    <a:gd name="T1" fmla="*/ 14 h 15"/>
                    <a:gd name="T2" fmla="*/ 8 w 9"/>
                    <a:gd name="T3" fmla="*/ 1 h 15"/>
                    <a:gd name="T4" fmla="*/ 7 w 9"/>
                    <a:gd name="T5" fmla="*/ 1 h 15"/>
                    <a:gd name="T6" fmla="*/ 0 w 9"/>
                    <a:gd name="T7" fmla="*/ 14 h 15"/>
                    <a:gd name="T8" fmla="*/ 1 w 9"/>
                    <a:gd name="T9" fmla="*/ 14 h 15"/>
                  </a:gdLst>
                  <a:ahLst/>
                  <a:cxnLst>
                    <a:cxn ang="0">
                      <a:pos x="T0" y="T1"/>
                    </a:cxn>
                    <a:cxn ang="0">
                      <a:pos x="T2" y="T3"/>
                    </a:cxn>
                    <a:cxn ang="0">
                      <a:pos x="T4" y="T5"/>
                    </a:cxn>
                    <a:cxn ang="0">
                      <a:pos x="T6" y="T7"/>
                    </a:cxn>
                    <a:cxn ang="0">
                      <a:pos x="T8" y="T9"/>
                    </a:cxn>
                  </a:cxnLst>
                  <a:rect l="0" t="0" r="r" b="b"/>
                  <a:pathLst>
                    <a:path w="9" h="15">
                      <a:moveTo>
                        <a:pt x="1" y="14"/>
                      </a:moveTo>
                      <a:cubicBezTo>
                        <a:pt x="4" y="10"/>
                        <a:pt x="6" y="6"/>
                        <a:pt x="8" y="1"/>
                      </a:cubicBezTo>
                      <a:cubicBezTo>
                        <a:pt x="9" y="1"/>
                        <a:pt x="7" y="0"/>
                        <a:pt x="7" y="1"/>
                      </a:cubicBezTo>
                      <a:cubicBezTo>
                        <a:pt x="5" y="5"/>
                        <a:pt x="3" y="10"/>
                        <a:pt x="0" y="14"/>
                      </a:cubicBezTo>
                      <a:cubicBezTo>
                        <a:pt x="0" y="14"/>
                        <a:pt x="1" y="15"/>
                        <a:pt x="1"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412" name="Freeform 105"/>
                <p:cNvSpPr/>
                <p:nvPr/>
              </p:nvSpPr>
              <p:spPr bwMode="auto">
                <a:xfrm>
                  <a:off x="1357313" y="2735263"/>
                  <a:ext cx="9525" cy="15875"/>
                </a:xfrm>
                <a:custGeom>
                  <a:avLst/>
                  <a:gdLst>
                    <a:gd name="T0" fmla="*/ 1 w 10"/>
                    <a:gd name="T1" fmla="*/ 14 h 15"/>
                    <a:gd name="T2" fmla="*/ 3 w 10"/>
                    <a:gd name="T3" fmla="*/ 12 h 15"/>
                    <a:gd name="T4" fmla="*/ 6 w 10"/>
                    <a:gd name="T5" fmla="*/ 8 h 15"/>
                    <a:gd name="T6" fmla="*/ 8 w 10"/>
                    <a:gd name="T7" fmla="*/ 4 h 15"/>
                    <a:gd name="T8" fmla="*/ 10 w 10"/>
                    <a:gd name="T9" fmla="*/ 1 h 15"/>
                    <a:gd name="T10" fmla="*/ 9 w 10"/>
                    <a:gd name="T11" fmla="*/ 1 h 15"/>
                    <a:gd name="T12" fmla="*/ 8 w 10"/>
                    <a:gd name="T13" fmla="*/ 1 h 15"/>
                    <a:gd name="T14" fmla="*/ 10 w 10"/>
                    <a:gd name="T15" fmla="*/ 1 h 15"/>
                    <a:gd name="T16" fmla="*/ 10 w 10"/>
                    <a:gd name="T17" fmla="*/ 0 h 15"/>
                    <a:gd name="T18" fmla="*/ 9 w 10"/>
                    <a:gd name="T19" fmla="*/ 0 h 15"/>
                    <a:gd name="T20" fmla="*/ 5 w 10"/>
                    <a:gd name="T21" fmla="*/ 6 h 15"/>
                    <a:gd name="T22" fmla="*/ 3 w 10"/>
                    <a:gd name="T23" fmla="*/ 9 h 15"/>
                    <a:gd name="T24" fmla="*/ 1 w 10"/>
                    <a:gd name="T25" fmla="*/ 13 h 15"/>
                    <a:gd name="T26" fmla="*/ 1 w 10"/>
                    <a:gd name="T27" fmla="*/ 1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 h="15">
                      <a:moveTo>
                        <a:pt x="1" y="14"/>
                      </a:moveTo>
                      <a:cubicBezTo>
                        <a:pt x="2" y="14"/>
                        <a:pt x="3" y="12"/>
                        <a:pt x="3" y="12"/>
                      </a:cubicBezTo>
                      <a:cubicBezTo>
                        <a:pt x="4" y="10"/>
                        <a:pt x="5" y="9"/>
                        <a:pt x="6" y="8"/>
                      </a:cubicBezTo>
                      <a:cubicBezTo>
                        <a:pt x="6" y="6"/>
                        <a:pt x="7" y="5"/>
                        <a:pt x="8" y="4"/>
                      </a:cubicBezTo>
                      <a:cubicBezTo>
                        <a:pt x="8" y="3"/>
                        <a:pt x="9" y="2"/>
                        <a:pt x="10" y="1"/>
                      </a:cubicBezTo>
                      <a:cubicBezTo>
                        <a:pt x="9" y="1"/>
                        <a:pt x="9" y="1"/>
                        <a:pt x="9" y="1"/>
                      </a:cubicBezTo>
                      <a:cubicBezTo>
                        <a:pt x="8" y="1"/>
                        <a:pt x="9" y="1"/>
                        <a:pt x="8" y="1"/>
                      </a:cubicBezTo>
                      <a:cubicBezTo>
                        <a:pt x="8" y="2"/>
                        <a:pt x="9" y="2"/>
                        <a:pt x="10" y="1"/>
                      </a:cubicBezTo>
                      <a:cubicBezTo>
                        <a:pt x="10" y="1"/>
                        <a:pt x="10" y="1"/>
                        <a:pt x="10" y="0"/>
                      </a:cubicBezTo>
                      <a:cubicBezTo>
                        <a:pt x="10" y="0"/>
                        <a:pt x="9" y="0"/>
                        <a:pt x="9" y="0"/>
                      </a:cubicBezTo>
                      <a:cubicBezTo>
                        <a:pt x="7" y="1"/>
                        <a:pt x="6" y="4"/>
                        <a:pt x="5" y="6"/>
                      </a:cubicBezTo>
                      <a:cubicBezTo>
                        <a:pt x="5" y="7"/>
                        <a:pt x="4" y="8"/>
                        <a:pt x="3" y="9"/>
                      </a:cubicBezTo>
                      <a:cubicBezTo>
                        <a:pt x="3" y="10"/>
                        <a:pt x="2" y="13"/>
                        <a:pt x="1" y="13"/>
                      </a:cubicBezTo>
                      <a:cubicBezTo>
                        <a:pt x="0" y="14"/>
                        <a:pt x="0" y="15"/>
                        <a:pt x="1"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413" name="Freeform 106"/>
                <p:cNvSpPr/>
                <p:nvPr/>
              </p:nvSpPr>
              <p:spPr bwMode="auto">
                <a:xfrm>
                  <a:off x="1358900" y="2735263"/>
                  <a:ext cx="11113" cy="17463"/>
                </a:xfrm>
                <a:custGeom>
                  <a:avLst/>
                  <a:gdLst>
                    <a:gd name="T0" fmla="*/ 2 w 10"/>
                    <a:gd name="T1" fmla="*/ 16 h 17"/>
                    <a:gd name="T2" fmla="*/ 10 w 10"/>
                    <a:gd name="T3" fmla="*/ 1 h 17"/>
                    <a:gd name="T4" fmla="*/ 9 w 10"/>
                    <a:gd name="T5" fmla="*/ 1 h 17"/>
                    <a:gd name="T6" fmla="*/ 1 w 10"/>
                    <a:gd name="T7" fmla="*/ 16 h 17"/>
                    <a:gd name="T8" fmla="*/ 2 w 10"/>
                    <a:gd name="T9" fmla="*/ 16 h 17"/>
                  </a:gdLst>
                  <a:ahLst/>
                  <a:cxnLst>
                    <a:cxn ang="0">
                      <a:pos x="T0" y="T1"/>
                    </a:cxn>
                    <a:cxn ang="0">
                      <a:pos x="T2" y="T3"/>
                    </a:cxn>
                    <a:cxn ang="0">
                      <a:pos x="T4" y="T5"/>
                    </a:cxn>
                    <a:cxn ang="0">
                      <a:pos x="T6" y="T7"/>
                    </a:cxn>
                    <a:cxn ang="0">
                      <a:pos x="T8" y="T9"/>
                    </a:cxn>
                  </a:cxnLst>
                  <a:rect l="0" t="0" r="r" b="b"/>
                  <a:pathLst>
                    <a:path w="10" h="17">
                      <a:moveTo>
                        <a:pt x="2" y="16"/>
                      </a:moveTo>
                      <a:cubicBezTo>
                        <a:pt x="4" y="11"/>
                        <a:pt x="8" y="7"/>
                        <a:pt x="10" y="1"/>
                      </a:cubicBezTo>
                      <a:cubicBezTo>
                        <a:pt x="10" y="1"/>
                        <a:pt x="9" y="0"/>
                        <a:pt x="9" y="1"/>
                      </a:cubicBezTo>
                      <a:cubicBezTo>
                        <a:pt x="7" y="6"/>
                        <a:pt x="3" y="11"/>
                        <a:pt x="1" y="16"/>
                      </a:cubicBezTo>
                      <a:cubicBezTo>
                        <a:pt x="0" y="16"/>
                        <a:pt x="1" y="17"/>
                        <a:pt x="2"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414" name="Freeform 107"/>
                <p:cNvSpPr/>
                <p:nvPr/>
              </p:nvSpPr>
              <p:spPr bwMode="auto">
                <a:xfrm>
                  <a:off x="1362075" y="2735263"/>
                  <a:ext cx="9525" cy="15875"/>
                </a:xfrm>
                <a:custGeom>
                  <a:avLst/>
                  <a:gdLst>
                    <a:gd name="T0" fmla="*/ 1 w 9"/>
                    <a:gd name="T1" fmla="*/ 14 h 15"/>
                    <a:gd name="T2" fmla="*/ 9 w 9"/>
                    <a:gd name="T3" fmla="*/ 2 h 15"/>
                    <a:gd name="T4" fmla="*/ 8 w 9"/>
                    <a:gd name="T5" fmla="*/ 1 h 15"/>
                    <a:gd name="T6" fmla="*/ 0 w 9"/>
                    <a:gd name="T7" fmla="*/ 14 h 15"/>
                    <a:gd name="T8" fmla="*/ 1 w 9"/>
                    <a:gd name="T9" fmla="*/ 14 h 15"/>
                  </a:gdLst>
                  <a:ahLst/>
                  <a:cxnLst>
                    <a:cxn ang="0">
                      <a:pos x="T0" y="T1"/>
                    </a:cxn>
                    <a:cxn ang="0">
                      <a:pos x="T2" y="T3"/>
                    </a:cxn>
                    <a:cxn ang="0">
                      <a:pos x="T4" y="T5"/>
                    </a:cxn>
                    <a:cxn ang="0">
                      <a:pos x="T6" y="T7"/>
                    </a:cxn>
                    <a:cxn ang="0">
                      <a:pos x="T8" y="T9"/>
                    </a:cxn>
                  </a:cxnLst>
                  <a:rect l="0" t="0" r="r" b="b"/>
                  <a:pathLst>
                    <a:path w="9" h="15">
                      <a:moveTo>
                        <a:pt x="1" y="14"/>
                      </a:moveTo>
                      <a:cubicBezTo>
                        <a:pt x="4" y="10"/>
                        <a:pt x="6" y="6"/>
                        <a:pt x="9" y="2"/>
                      </a:cubicBezTo>
                      <a:cubicBezTo>
                        <a:pt x="9" y="1"/>
                        <a:pt x="8" y="0"/>
                        <a:pt x="8" y="1"/>
                      </a:cubicBezTo>
                      <a:cubicBezTo>
                        <a:pt x="5" y="5"/>
                        <a:pt x="3" y="9"/>
                        <a:pt x="0" y="14"/>
                      </a:cubicBezTo>
                      <a:cubicBezTo>
                        <a:pt x="0" y="14"/>
                        <a:pt x="1" y="15"/>
                        <a:pt x="1"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415" name="Freeform 108"/>
                <p:cNvSpPr/>
                <p:nvPr/>
              </p:nvSpPr>
              <p:spPr bwMode="auto">
                <a:xfrm>
                  <a:off x="1363663" y="2735263"/>
                  <a:ext cx="12700" cy="19050"/>
                </a:xfrm>
                <a:custGeom>
                  <a:avLst/>
                  <a:gdLst>
                    <a:gd name="T0" fmla="*/ 2 w 12"/>
                    <a:gd name="T1" fmla="*/ 18 h 19"/>
                    <a:gd name="T2" fmla="*/ 11 w 12"/>
                    <a:gd name="T3" fmla="*/ 2 h 19"/>
                    <a:gd name="T4" fmla="*/ 10 w 12"/>
                    <a:gd name="T5" fmla="*/ 1 h 19"/>
                    <a:gd name="T6" fmla="*/ 1 w 12"/>
                    <a:gd name="T7" fmla="*/ 18 h 19"/>
                    <a:gd name="T8" fmla="*/ 2 w 12"/>
                    <a:gd name="T9" fmla="*/ 18 h 19"/>
                  </a:gdLst>
                  <a:ahLst/>
                  <a:cxnLst>
                    <a:cxn ang="0">
                      <a:pos x="T0" y="T1"/>
                    </a:cxn>
                    <a:cxn ang="0">
                      <a:pos x="T2" y="T3"/>
                    </a:cxn>
                    <a:cxn ang="0">
                      <a:pos x="T4" y="T5"/>
                    </a:cxn>
                    <a:cxn ang="0">
                      <a:pos x="T6" y="T7"/>
                    </a:cxn>
                    <a:cxn ang="0">
                      <a:pos x="T8" y="T9"/>
                    </a:cxn>
                  </a:cxnLst>
                  <a:rect l="0" t="0" r="r" b="b"/>
                  <a:pathLst>
                    <a:path w="12" h="19">
                      <a:moveTo>
                        <a:pt x="2" y="18"/>
                      </a:moveTo>
                      <a:cubicBezTo>
                        <a:pt x="4" y="12"/>
                        <a:pt x="7" y="6"/>
                        <a:pt x="11" y="2"/>
                      </a:cubicBezTo>
                      <a:cubicBezTo>
                        <a:pt x="12" y="1"/>
                        <a:pt x="11" y="0"/>
                        <a:pt x="10" y="1"/>
                      </a:cubicBezTo>
                      <a:cubicBezTo>
                        <a:pt x="6" y="6"/>
                        <a:pt x="2" y="11"/>
                        <a:pt x="1" y="18"/>
                      </a:cubicBezTo>
                      <a:cubicBezTo>
                        <a:pt x="0" y="18"/>
                        <a:pt x="2" y="19"/>
                        <a:pt x="2"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416" name="Freeform 109"/>
                <p:cNvSpPr/>
                <p:nvPr/>
              </p:nvSpPr>
              <p:spPr bwMode="auto">
                <a:xfrm>
                  <a:off x="1365250" y="2738438"/>
                  <a:ext cx="11113" cy="17463"/>
                </a:xfrm>
                <a:custGeom>
                  <a:avLst/>
                  <a:gdLst>
                    <a:gd name="T0" fmla="*/ 2 w 11"/>
                    <a:gd name="T1" fmla="*/ 16 h 17"/>
                    <a:gd name="T2" fmla="*/ 11 w 11"/>
                    <a:gd name="T3" fmla="*/ 1 h 17"/>
                    <a:gd name="T4" fmla="*/ 10 w 11"/>
                    <a:gd name="T5" fmla="*/ 1 h 17"/>
                    <a:gd name="T6" fmla="*/ 0 w 11"/>
                    <a:gd name="T7" fmla="*/ 16 h 17"/>
                    <a:gd name="T8" fmla="*/ 2 w 11"/>
                    <a:gd name="T9" fmla="*/ 16 h 17"/>
                  </a:gdLst>
                  <a:ahLst/>
                  <a:cxnLst>
                    <a:cxn ang="0">
                      <a:pos x="T0" y="T1"/>
                    </a:cxn>
                    <a:cxn ang="0">
                      <a:pos x="T2" y="T3"/>
                    </a:cxn>
                    <a:cxn ang="0">
                      <a:pos x="T4" y="T5"/>
                    </a:cxn>
                    <a:cxn ang="0">
                      <a:pos x="T6" y="T7"/>
                    </a:cxn>
                    <a:cxn ang="0">
                      <a:pos x="T8" y="T9"/>
                    </a:cxn>
                  </a:cxnLst>
                  <a:rect l="0" t="0" r="r" b="b"/>
                  <a:pathLst>
                    <a:path w="11" h="17">
                      <a:moveTo>
                        <a:pt x="2" y="16"/>
                      </a:moveTo>
                      <a:cubicBezTo>
                        <a:pt x="5" y="11"/>
                        <a:pt x="7" y="6"/>
                        <a:pt x="11" y="1"/>
                      </a:cubicBezTo>
                      <a:cubicBezTo>
                        <a:pt x="11" y="1"/>
                        <a:pt x="10" y="0"/>
                        <a:pt x="10" y="1"/>
                      </a:cubicBezTo>
                      <a:cubicBezTo>
                        <a:pt x="6" y="5"/>
                        <a:pt x="4" y="11"/>
                        <a:pt x="0" y="16"/>
                      </a:cubicBezTo>
                      <a:cubicBezTo>
                        <a:pt x="0" y="16"/>
                        <a:pt x="1" y="17"/>
                        <a:pt x="2"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417" name="Freeform 110"/>
                <p:cNvSpPr/>
                <p:nvPr/>
              </p:nvSpPr>
              <p:spPr bwMode="auto">
                <a:xfrm>
                  <a:off x="1368425" y="2740026"/>
                  <a:ext cx="9525" cy="15875"/>
                </a:xfrm>
                <a:custGeom>
                  <a:avLst/>
                  <a:gdLst>
                    <a:gd name="T0" fmla="*/ 2 w 9"/>
                    <a:gd name="T1" fmla="*/ 14 h 15"/>
                    <a:gd name="T2" fmla="*/ 9 w 9"/>
                    <a:gd name="T3" fmla="*/ 1 h 15"/>
                    <a:gd name="T4" fmla="*/ 7 w 9"/>
                    <a:gd name="T5" fmla="*/ 0 h 15"/>
                    <a:gd name="T6" fmla="*/ 0 w 9"/>
                    <a:gd name="T7" fmla="*/ 14 h 15"/>
                    <a:gd name="T8" fmla="*/ 2 w 9"/>
                    <a:gd name="T9" fmla="*/ 14 h 15"/>
                  </a:gdLst>
                  <a:ahLst/>
                  <a:cxnLst>
                    <a:cxn ang="0">
                      <a:pos x="T0" y="T1"/>
                    </a:cxn>
                    <a:cxn ang="0">
                      <a:pos x="T2" y="T3"/>
                    </a:cxn>
                    <a:cxn ang="0">
                      <a:pos x="T4" y="T5"/>
                    </a:cxn>
                    <a:cxn ang="0">
                      <a:pos x="T6" y="T7"/>
                    </a:cxn>
                    <a:cxn ang="0">
                      <a:pos x="T8" y="T9"/>
                    </a:cxn>
                  </a:cxnLst>
                  <a:rect l="0" t="0" r="r" b="b"/>
                  <a:pathLst>
                    <a:path w="9" h="15">
                      <a:moveTo>
                        <a:pt x="2" y="14"/>
                      </a:moveTo>
                      <a:cubicBezTo>
                        <a:pt x="3" y="9"/>
                        <a:pt x="6" y="5"/>
                        <a:pt x="9" y="1"/>
                      </a:cubicBezTo>
                      <a:cubicBezTo>
                        <a:pt x="9" y="0"/>
                        <a:pt x="8" y="0"/>
                        <a:pt x="7" y="0"/>
                      </a:cubicBezTo>
                      <a:cubicBezTo>
                        <a:pt x="5" y="5"/>
                        <a:pt x="2" y="9"/>
                        <a:pt x="0" y="14"/>
                      </a:cubicBezTo>
                      <a:cubicBezTo>
                        <a:pt x="0" y="14"/>
                        <a:pt x="1" y="15"/>
                        <a:pt x="2"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418" name="Freeform 111"/>
                <p:cNvSpPr/>
                <p:nvPr/>
              </p:nvSpPr>
              <p:spPr bwMode="auto">
                <a:xfrm>
                  <a:off x="1370013" y="2743201"/>
                  <a:ext cx="9525" cy="17463"/>
                </a:xfrm>
                <a:custGeom>
                  <a:avLst/>
                  <a:gdLst>
                    <a:gd name="T0" fmla="*/ 1 w 8"/>
                    <a:gd name="T1" fmla="*/ 16 h 16"/>
                    <a:gd name="T2" fmla="*/ 8 w 8"/>
                    <a:gd name="T3" fmla="*/ 1 h 16"/>
                    <a:gd name="T4" fmla="*/ 7 w 8"/>
                    <a:gd name="T5" fmla="*/ 1 h 16"/>
                    <a:gd name="T6" fmla="*/ 0 w 8"/>
                    <a:gd name="T7" fmla="*/ 15 h 16"/>
                    <a:gd name="T8" fmla="*/ 1 w 8"/>
                    <a:gd name="T9" fmla="*/ 16 h 16"/>
                  </a:gdLst>
                  <a:ahLst/>
                  <a:cxnLst>
                    <a:cxn ang="0">
                      <a:pos x="T0" y="T1"/>
                    </a:cxn>
                    <a:cxn ang="0">
                      <a:pos x="T2" y="T3"/>
                    </a:cxn>
                    <a:cxn ang="0">
                      <a:pos x="T4" y="T5"/>
                    </a:cxn>
                    <a:cxn ang="0">
                      <a:pos x="T6" y="T7"/>
                    </a:cxn>
                    <a:cxn ang="0">
                      <a:pos x="T8" y="T9"/>
                    </a:cxn>
                  </a:cxnLst>
                  <a:rect l="0" t="0" r="r" b="b"/>
                  <a:pathLst>
                    <a:path w="8" h="16">
                      <a:moveTo>
                        <a:pt x="1" y="16"/>
                      </a:moveTo>
                      <a:cubicBezTo>
                        <a:pt x="3" y="11"/>
                        <a:pt x="6" y="6"/>
                        <a:pt x="8" y="1"/>
                      </a:cubicBezTo>
                      <a:cubicBezTo>
                        <a:pt x="8" y="1"/>
                        <a:pt x="7" y="0"/>
                        <a:pt x="7" y="1"/>
                      </a:cubicBezTo>
                      <a:cubicBezTo>
                        <a:pt x="4" y="6"/>
                        <a:pt x="2" y="10"/>
                        <a:pt x="0" y="15"/>
                      </a:cubicBezTo>
                      <a:cubicBezTo>
                        <a:pt x="0" y="16"/>
                        <a:pt x="1" y="16"/>
                        <a:pt x="1"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419" name="Freeform 112"/>
                <p:cNvSpPr/>
                <p:nvPr/>
              </p:nvSpPr>
              <p:spPr bwMode="auto">
                <a:xfrm>
                  <a:off x="1373188" y="2743201"/>
                  <a:ext cx="7938" cy="17463"/>
                </a:xfrm>
                <a:custGeom>
                  <a:avLst/>
                  <a:gdLst>
                    <a:gd name="T0" fmla="*/ 2 w 8"/>
                    <a:gd name="T1" fmla="*/ 15 h 16"/>
                    <a:gd name="T2" fmla="*/ 8 w 8"/>
                    <a:gd name="T3" fmla="*/ 1 h 16"/>
                    <a:gd name="T4" fmla="*/ 7 w 8"/>
                    <a:gd name="T5" fmla="*/ 1 h 16"/>
                    <a:gd name="T6" fmla="*/ 1 w 8"/>
                    <a:gd name="T7" fmla="*/ 14 h 16"/>
                    <a:gd name="T8" fmla="*/ 2 w 8"/>
                    <a:gd name="T9" fmla="*/ 15 h 16"/>
                  </a:gdLst>
                  <a:ahLst/>
                  <a:cxnLst>
                    <a:cxn ang="0">
                      <a:pos x="T0" y="T1"/>
                    </a:cxn>
                    <a:cxn ang="0">
                      <a:pos x="T2" y="T3"/>
                    </a:cxn>
                    <a:cxn ang="0">
                      <a:pos x="T4" y="T5"/>
                    </a:cxn>
                    <a:cxn ang="0">
                      <a:pos x="T6" y="T7"/>
                    </a:cxn>
                    <a:cxn ang="0">
                      <a:pos x="T8" y="T9"/>
                    </a:cxn>
                  </a:cxnLst>
                  <a:rect l="0" t="0" r="r" b="b"/>
                  <a:pathLst>
                    <a:path w="8" h="16">
                      <a:moveTo>
                        <a:pt x="2" y="15"/>
                      </a:moveTo>
                      <a:cubicBezTo>
                        <a:pt x="4" y="11"/>
                        <a:pt x="6" y="6"/>
                        <a:pt x="8" y="1"/>
                      </a:cubicBezTo>
                      <a:cubicBezTo>
                        <a:pt x="8" y="1"/>
                        <a:pt x="7" y="0"/>
                        <a:pt x="7" y="1"/>
                      </a:cubicBezTo>
                      <a:cubicBezTo>
                        <a:pt x="5" y="5"/>
                        <a:pt x="3" y="10"/>
                        <a:pt x="1" y="14"/>
                      </a:cubicBezTo>
                      <a:cubicBezTo>
                        <a:pt x="0" y="15"/>
                        <a:pt x="1" y="16"/>
                        <a:pt x="2"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420" name="Freeform 113"/>
                <p:cNvSpPr/>
                <p:nvPr/>
              </p:nvSpPr>
              <p:spPr bwMode="auto">
                <a:xfrm>
                  <a:off x="1376363" y="2744788"/>
                  <a:ext cx="6350" cy="20638"/>
                </a:xfrm>
                <a:custGeom>
                  <a:avLst/>
                  <a:gdLst>
                    <a:gd name="T0" fmla="*/ 2 w 6"/>
                    <a:gd name="T1" fmla="*/ 19 h 19"/>
                    <a:gd name="T2" fmla="*/ 6 w 6"/>
                    <a:gd name="T3" fmla="*/ 1 h 19"/>
                    <a:gd name="T4" fmla="*/ 5 w 6"/>
                    <a:gd name="T5" fmla="*/ 1 h 19"/>
                    <a:gd name="T6" fmla="*/ 0 w 6"/>
                    <a:gd name="T7" fmla="*/ 19 h 19"/>
                    <a:gd name="T8" fmla="*/ 2 w 6"/>
                    <a:gd name="T9" fmla="*/ 19 h 19"/>
                  </a:gdLst>
                  <a:ahLst/>
                  <a:cxnLst>
                    <a:cxn ang="0">
                      <a:pos x="T0" y="T1"/>
                    </a:cxn>
                    <a:cxn ang="0">
                      <a:pos x="T2" y="T3"/>
                    </a:cxn>
                    <a:cxn ang="0">
                      <a:pos x="T4" y="T5"/>
                    </a:cxn>
                    <a:cxn ang="0">
                      <a:pos x="T6" y="T7"/>
                    </a:cxn>
                    <a:cxn ang="0">
                      <a:pos x="T8" y="T9"/>
                    </a:cxn>
                  </a:cxnLst>
                  <a:rect l="0" t="0" r="r" b="b"/>
                  <a:pathLst>
                    <a:path w="6" h="19">
                      <a:moveTo>
                        <a:pt x="2" y="19"/>
                      </a:moveTo>
                      <a:cubicBezTo>
                        <a:pt x="2" y="12"/>
                        <a:pt x="5" y="7"/>
                        <a:pt x="6" y="1"/>
                      </a:cubicBezTo>
                      <a:cubicBezTo>
                        <a:pt x="6" y="0"/>
                        <a:pt x="5" y="0"/>
                        <a:pt x="5" y="1"/>
                      </a:cubicBezTo>
                      <a:cubicBezTo>
                        <a:pt x="4" y="7"/>
                        <a:pt x="1" y="12"/>
                        <a:pt x="0" y="19"/>
                      </a:cubicBezTo>
                      <a:cubicBezTo>
                        <a:pt x="0" y="19"/>
                        <a:pt x="2" y="19"/>
                        <a:pt x="2" y="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421" name="Freeform 114"/>
                <p:cNvSpPr/>
                <p:nvPr/>
              </p:nvSpPr>
              <p:spPr bwMode="auto">
                <a:xfrm>
                  <a:off x="1376363" y="2751138"/>
                  <a:ext cx="6350" cy="15875"/>
                </a:xfrm>
                <a:custGeom>
                  <a:avLst/>
                  <a:gdLst>
                    <a:gd name="T0" fmla="*/ 1 w 6"/>
                    <a:gd name="T1" fmla="*/ 14 h 15"/>
                    <a:gd name="T2" fmla="*/ 5 w 6"/>
                    <a:gd name="T3" fmla="*/ 1 h 15"/>
                    <a:gd name="T4" fmla="*/ 4 w 6"/>
                    <a:gd name="T5" fmla="*/ 1 h 15"/>
                    <a:gd name="T6" fmla="*/ 0 w 6"/>
                    <a:gd name="T7" fmla="*/ 13 h 15"/>
                    <a:gd name="T8" fmla="*/ 1 w 6"/>
                    <a:gd name="T9" fmla="*/ 14 h 15"/>
                  </a:gdLst>
                  <a:ahLst/>
                  <a:cxnLst>
                    <a:cxn ang="0">
                      <a:pos x="T0" y="T1"/>
                    </a:cxn>
                    <a:cxn ang="0">
                      <a:pos x="T2" y="T3"/>
                    </a:cxn>
                    <a:cxn ang="0">
                      <a:pos x="T4" y="T5"/>
                    </a:cxn>
                    <a:cxn ang="0">
                      <a:pos x="T6" y="T7"/>
                    </a:cxn>
                    <a:cxn ang="0">
                      <a:pos x="T8" y="T9"/>
                    </a:cxn>
                  </a:cxnLst>
                  <a:rect l="0" t="0" r="r" b="b"/>
                  <a:pathLst>
                    <a:path w="6" h="15">
                      <a:moveTo>
                        <a:pt x="1" y="14"/>
                      </a:moveTo>
                      <a:cubicBezTo>
                        <a:pt x="2" y="10"/>
                        <a:pt x="4" y="6"/>
                        <a:pt x="5" y="1"/>
                      </a:cubicBezTo>
                      <a:cubicBezTo>
                        <a:pt x="6" y="0"/>
                        <a:pt x="4" y="0"/>
                        <a:pt x="4" y="1"/>
                      </a:cubicBezTo>
                      <a:cubicBezTo>
                        <a:pt x="3" y="5"/>
                        <a:pt x="1" y="9"/>
                        <a:pt x="0" y="13"/>
                      </a:cubicBezTo>
                      <a:cubicBezTo>
                        <a:pt x="0" y="14"/>
                        <a:pt x="1" y="15"/>
                        <a:pt x="1"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422" name="Freeform 115"/>
                <p:cNvSpPr/>
                <p:nvPr/>
              </p:nvSpPr>
              <p:spPr bwMode="auto">
                <a:xfrm>
                  <a:off x="1379538" y="2754313"/>
                  <a:ext cx="4763" cy="14288"/>
                </a:xfrm>
                <a:custGeom>
                  <a:avLst/>
                  <a:gdLst>
                    <a:gd name="T0" fmla="*/ 2 w 4"/>
                    <a:gd name="T1" fmla="*/ 13 h 14"/>
                    <a:gd name="T2" fmla="*/ 3 w 4"/>
                    <a:gd name="T3" fmla="*/ 2 h 14"/>
                    <a:gd name="T4" fmla="*/ 2 w 4"/>
                    <a:gd name="T5" fmla="*/ 1 h 14"/>
                    <a:gd name="T6" fmla="*/ 0 w 4"/>
                    <a:gd name="T7" fmla="*/ 13 h 14"/>
                    <a:gd name="T8" fmla="*/ 2 w 4"/>
                    <a:gd name="T9" fmla="*/ 13 h 14"/>
                  </a:gdLst>
                  <a:ahLst/>
                  <a:cxnLst>
                    <a:cxn ang="0">
                      <a:pos x="T0" y="T1"/>
                    </a:cxn>
                    <a:cxn ang="0">
                      <a:pos x="T2" y="T3"/>
                    </a:cxn>
                    <a:cxn ang="0">
                      <a:pos x="T4" y="T5"/>
                    </a:cxn>
                    <a:cxn ang="0">
                      <a:pos x="T6" y="T7"/>
                    </a:cxn>
                    <a:cxn ang="0">
                      <a:pos x="T8" y="T9"/>
                    </a:cxn>
                  </a:cxnLst>
                  <a:rect l="0" t="0" r="r" b="b"/>
                  <a:pathLst>
                    <a:path w="4" h="14">
                      <a:moveTo>
                        <a:pt x="2" y="13"/>
                      </a:moveTo>
                      <a:cubicBezTo>
                        <a:pt x="2" y="9"/>
                        <a:pt x="3" y="5"/>
                        <a:pt x="3" y="2"/>
                      </a:cubicBezTo>
                      <a:cubicBezTo>
                        <a:pt x="4" y="1"/>
                        <a:pt x="2" y="0"/>
                        <a:pt x="2" y="1"/>
                      </a:cubicBezTo>
                      <a:cubicBezTo>
                        <a:pt x="1" y="5"/>
                        <a:pt x="1" y="9"/>
                        <a:pt x="0" y="13"/>
                      </a:cubicBezTo>
                      <a:cubicBezTo>
                        <a:pt x="0" y="14"/>
                        <a:pt x="2" y="14"/>
                        <a:pt x="2"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423" name="Freeform 116"/>
                <p:cNvSpPr/>
                <p:nvPr/>
              </p:nvSpPr>
              <p:spPr bwMode="auto">
                <a:xfrm>
                  <a:off x="1382713" y="2754313"/>
                  <a:ext cx="1588" cy="15875"/>
                </a:xfrm>
                <a:custGeom>
                  <a:avLst/>
                  <a:gdLst>
                    <a:gd name="T0" fmla="*/ 2 w 2"/>
                    <a:gd name="T1" fmla="*/ 14 h 14"/>
                    <a:gd name="T2" fmla="*/ 2 w 2"/>
                    <a:gd name="T3" fmla="*/ 1 h 14"/>
                    <a:gd name="T4" fmla="*/ 1 w 2"/>
                    <a:gd name="T5" fmla="*/ 1 h 14"/>
                    <a:gd name="T6" fmla="*/ 0 w 2"/>
                    <a:gd name="T7" fmla="*/ 14 h 14"/>
                    <a:gd name="T8" fmla="*/ 2 w 2"/>
                    <a:gd name="T9" fmla="*/ 14 h 14"/>
                  </a:gdLst>
                  <a:ahLst/>
                  <a:cxnLst>
                    <a:cxn ang="0">
                      <a:pos x="T0" y="T1"/>
                    </a:cxn>
                    <a:cxn ang="0">
                      <a:pos x="T2" y="T3"/>
                    </a:cxn>
                    <a:cxn ang="0">
                      <a:pos x="T4" y="T5"/>
                    </a:cxn>
                    <a:cxn ang="0">
                      <a:pos x="T6" y="T7"/>
                    </a:cxn>
                    <a:cxn ang="0">
                      <a:pos x="T8" y="T9"/>
                    </a:cxn>
                  </a:cxnLst>
                  <a:rect l="0" t="0" r="r" b="b"/>
                  <a:pathLst>
                    <a:path w="2" h="14">
                      <a:moveTo>
                        <a:pt x="2" y="14"/>
                      </a:moveTo>
                      <a:cubicBezTo>
                        <a:pt x="2" y="9"/>
                        <a:pt x="1" y="5"/>
                        <a:pt x="2" y="1"/>
                      </a:cubicBezTo>
                      <a:cubicBezTo>
                        <a:pt x="2" y="0"/>
                        <a:pt x="1" y="0"/>
                        <a:pt x="1" y="1"/>
                      </a:cubicBezTo>
                      <a:cubicBezTo>
                        <a:pt x="0" y="5"/>
                        <a:pt x="0" y="9"/>
                        <a:pt x="0" y="14"/>
                      </a:cubicBezTo>
                      <a:cubicBezTo>
                        <a:pt x="0" y="14"/>
                        <a:pt x="2" y="14"/>
                        <a:pt x="2"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424" name="Freeform 117"/>
                <p:cNvSpPr/>
                <p:nvPr/>
              </p:nvSpPr>
              <p:spPr bwMode="auto">
                <a:xfrm>
                  <a:off x="1384300" y="2755901"/>
                  <a:ext cx="1588" cy="14288"/>
                </a:xfrm>
                <a:custGeom>
                  <a:avLst/>
                  <a:gdLst>
                    <a:gd name="T0" fmla="*/ 1 w 2"/>
                    <a:gd name="T1" fmla="*/ 12 h 13"/>
                    <a:gd name="T2" fmla="*/ 2 w 2"/>
                    <a:gd name="T3" fmla="*/ 1 h 13"/>
                    <a:gd name="T4" fmla="*/ 1 w 2"/>
                    <a:gd name="T5" fmla="*/ 1 h 13"/>
                    <a:gd name="T6" fmla="*/ 0 w 2"/>
                    <a:gd name="T7" fmla="*/ 12 h 13"/>
                    <a:gd name="T8" fmla="*/ 1 w 2"/>
                    <a:gd name="T9" fmla="*/ 12 h 13"/>
                  </a:gdLst>
                  <a:ahLst/>
                  <a:cxnLst>
                    <a:cxn ang="0">
                      <a:pos x="T0" y="T1"/>
                    </a:cxn>
                    <a:cxn ang="0">
                      <a:pos x="T2" y="T3"/>
                    </a:cxn>
                    <a:cxn ang="0">
                      <a:pos x="T4" y="T5"/>
                    </a:cxn>
                    <a:cxn ang="0">
                      <a:pos x="T6" y="T7"/>
                    </a:cxn>
                    <a:cxn ang="0">
                      <a:pos x="T8" y="T9"/>
                    </a:cxn>
                  </a:cxnLst>
                  <a:rect l="0" t="0" r="r" b="b"/>
                  <a:pathLst>
                    <a:path w="2" h="13">
                      <a:moveTo>
                        <a:pt x="1" y="12"/>
                      </a:moveTo>
                      <a:cubicBezTo>
                        <a:pt x="2" y="8"/>
                        <a:pt x="2" y="4"/>
                        <a:pt x="2" y="1"/>
                      </a:cubicBezTo>
                      <a:cubicBezTo>
                        <a:pt x="2" y="0"/>
                        <a:pt x="1" y="0"/>
                        <a:pt x="1" y="1"/>
                      </a:cubicBezTo>
                      <a:cubicBezTo>
                        <a:pt x="1" y="4"/>
                        <a:pt x="1" y="8"/>
                        <a:pt x="0" y="12"/>
                      </a:cubicBezTo>
                      <a:cubicBezTo>
                        <a:pt x="0" y="13"/>
                        <a:pt x="1" y="13"/>
                        <a:pt x="1"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425" name="Freeform 118"/>
                <p:cNvSpPr/>
                <p:nvPr/>
              </p:nvSpPr>
              <p:spPr bwMode="auto">
                <a:xfrm>
                  <a:off x="1385888" y="2751138"/>
                  <a:ext cx="0" cy="15875"/>
                </a:xfrm>
                <a:custGeom>
                  <a:avLst/>
                  <a:gdLst>
                    <a:gd name="T0" fmla="*/ 1 w 1"/>
                    <a:gd name="T1" fmla="*/ 13 h 14"/>
                    <a:gd name="T2" fmla="*/ 1 w 1"/>
                    <a:gd name="T3" fmla="*/ 1 h 14"/>
                    <a:gd name="T4" fmla="*/ 0 w 1"/>
                    <a:gd name="T5" fmla="*/ 1 h 14"/>
                    <a:gd name="T6" fmla="*/ 0 w 1"/>
                    <a:gd name="T7" fmla="*/ 13 h 14"/>
                    <a:gd name="T8" fmla="*/ 1 w 1"/>
                    <a:gd name="T9" fmla="*/ 13 h 14"/>
                  </a:gdLst>
                  <a:ahLst/>
                  <a:cxnLst>
                    <a:cxn ang="0">
                      <a:pos x="T0" y="T1"/>
                    </a:cxn>
                    <a:cxn ang="0">
                      <a:pos x="T2" y="T3"/>
                    </a:cxn>
                    <a:cxn ang="0">
                      <a:pos x="T4" y="T5"/>
                    </a:cxn>
                    <a:cxn ang="0">
                      <a:pos x="T6" y="T7"/>
                    </a:cxn>
                    <a:cxn ang="0">
                      <a:pos x="T8" y="T9"/>
                    </a:cxn>
                  </a:cxnLst>
                  <a:rect l="0" t="0" r="r" b="b"/>
                  <a:pathLst>
                    <a:path w="1" h="14">
                      <a:moveTo>
                        <a:pt x="1" y="13"/>
                      </a:moveTo>
                      <a:cubicBezTo>
                        <a:pt x="1" y="9"/>
                        <a:pt x="1" y="5"/>
                        <a:pt x="1" y="1"/>
                      </a:cubicBezTo>
                      <a:cubicBezTo>
                        <a:pt x="1" y="0"/>
                        <a:pt x="0" y="0"/>
                        <a:pt x="0" y="1"/>
                      </a:cubicBezTo>
                      <a:cubicBezTo>
                        <a:pt x="0" y="5"/>
                        <a:pt x="0" y="9"/>
                        <a:pt x="0" y="13"/>
                      </a:cubicBezTo>
                      <a:cubicBezTo>
                        <a:pt x="0" y="14"/>
                        <a:pt x="1" y="14"/>
                        <a:pt x="1"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426" name="Freeform 119"/>
                <p:cNvSpPr/>
                <p:nvPr/>
              </p:nvSpPr>
              <p:spPr bwMode="auto">
                <a:xfrm>
                  <a:off x="1354138" y="2720976"/>
                  <a:ext cx="9525" cy="12700"/>
                </a:xfrm>
                <a:custGeom>
                  <a:avLst/>
                  <a:gdLst>
                    <a:gd name="T0" fmla="*/ 1 w 9"/>
                    <a:gd name="T1" fmla="*/ 11 h 12"/>
                    <a:gd name="T2" fmla="*/ 9 w 9"/>
                    <a:gd name="T3" fmla="*/ 1 h 12"/>
                    <a:gd name="T4" fmla="*/ 8 w 9"/>
                    <a:gd name="T5" fmla="*/ 1 h 12"/>
                    <a:gd name="T6" fmla="*/ 0 w 9"/>
                    <a:gd name="T7" fmla="*/ 10 h 12"/>
                    <a:gd name="T8" fmla="*/ 1 w 9"/>
                    <a:gd name="T9" fmla="*/ 11 h 12"/>
                  </a:gdLst>
                  <a:ahLst/>
                  <a:cxnLst>
                    <a:cxn ang="0">
                      <a:pos x="T0" y="T1"/>
                    </a:cxn>
                    <a:cxn ang="0">
                      <a:pos x="T2" y="T3"/>
                    </a:cxn>
                    <a:cxn ang="0">
                      <a:pos x="T4" y="T5"/>
                    </a:cxn>
                    <a:cxn ang="0">
                      <a:pos x="T6" y="T7"/>
                    </a:cxn>
                    <a:cxn ang="0">
                      <a:pos x="T8" y="T9"/>
                    </a:cxn>
                  </a:cxnLst>
                  <a:rect l="0" t="0" r="r" b="b"/>
                  <a:pathLst>
                    <a:path w="9" h="12">
                      <a:moveTo>
                        <a:pt x="1" y="11"/>
                      </a:moveTo>
                      <a:cubicBezTo>
                        <a:pt x="4" y="8"/>
                        <a:pt x="6" y="4"/>
                        <a:pt x="9" y="1"/>
                      </a:cubicBezTo>
                      <a:cubicBezTo>
                        <a:pt x="9" y="1"/>
                        <a:pt x="8" y="0"/>
                        <a:pt x="8" y="1"/>
                      </a:cubicBezTo>
                      <a:cubicBezTo>
                        <a:pt x="5" y="4"/>
                        <a:pt x="3" y="7"/>
                        <a:pt x="0" y="10"/>
                      </a:cubicBezTo>
                      <a:cubicBezTo>
                        <a:pt x="0" y="11"/>
                        <a:pt x="0" y="12"/>
                        <a:pt x="1"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427" name="Freeform 120"/>
                <p:cNvSpPr/>
                <p:nvPr/>
              </p:nvSpPr>
              <p:spPr bwMode="auto">
                <a:xfrm>
                  <a:off x="1355725" y="2720976"/>
                  <a:ext cx="11113" cy="12700"/>
                </a:xfrm>
                <a:custGeom>
                  <a:avLst/>
                  <a:gdLst>
                    <a:gd name="T0" fmla="*/ 1 w 10"/>
                    <a:gd name="T1" fmla="*/ 11 h 12"/>
                    <a:gd name="T2" fmla="*/ 9 w 10"/>
                    <a:gd name="T3" fmla="*/ 1 h 12"/>
                    <a:gd name="T4" fmla="*/ 8 w 10"/>
                    <a:gd name="T5" fmla="*/ 1 h 12"/>
                    <a:gd name="T6" fmla="*/ 0 w 10"/>
                    <a:gd name="T7" fmla="*/ 11 h 12"/>
                    <a:gd name="T8" fmla="*/ 1 w 10"/>
                    <a:gd name="T9" fmla="*/ 11 h 12"/>
                  </a:gdLst>
                  <a:ahLst/>
                  <a:cxnLst>
                    <a:cxn ang="0">
                      <a:pos x="T0" y="T1"/>
                    </a:cxn>
                    <a:cxn ang="0">
                      <a:pos x="T2" y="T3"/>
                    </a:cxn>
                    <a:cxn ang="0">
                      <a:pos x="T4" y="T5"/>
                    </a:cxn>
                    <a:cxn ang="0">
                      <a:pos x="T6" y="T7"/>
                    </a:cxn>
                    <a:cxn ang="0">
                      <a:pos x="T8" y="T9"/>
                    </a:cxn>
                  </a:cxnLst>
                  <a:rect l="0" t="0" r="r" b="b"/>
                  <a:pathLst>
                    <a:path w="10" h="12">
                      <a:moveTo>
                        <a:pt x="1" y="11"/>
                      </a:moveTo>
                      <a:cubicBezTo>
                        <a:pt x="3" y="7"/>
                        <a:pt x="6" y="4"/>
                        <a:pt x="9" y="1"/>
                      </a:cubicBezTo>
                      <a:cubicBezTo>
                        <a:pt x="10" y="1"/>
                        <a:pt x="9" y="0"/>
                        <a:pt x="8" y="1"/>
                      </a:cubicBezTo>
                      <a:cubicBezTo>
                        <a:pt x="5" y="3"/>
                        <a:pt x="2" y="7"/>
                        <a:pt x="0" y="11"/>
                      </a:cubicBezTo>
                      <a:cubicBezTo>
                        <a:pt x="0" y="11"/>
                        <a:pt x="1" y="12"/>
                        <a:pt x="1"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428" name="Freeform 121"/>
                <p:cNvSpPr/>
                <p:nvPr/>
              </p:nvSpPr>
              <p:spPr bwMode="auto">
                <a:xfrm>
                  <a:off x="1360488" y="2720976"/>
                  <a:ext cx="9525" cy="11113"/>
                </a:xfrm>
                <a:custGeom>
                  <a:avLst/>
                  <a:gdLst>
                    <a:gd name="T0" fmla="*/ 2 w 8"/>
                    <a:gd name="T1" fmla="*/ 9 h 10"/>
                    <a:gd name="T2" fmla="*/ 8 w 8"/>
                    <a:gd name="T3" fmla="*/ 1 h 10"/>
                    <a:gd name="T4" fmla="*/ 7 w 8"/>
                    <a:gd name="T5" fmla="*/ 1 h 10"/>
                    <a:gd name="T6" fmla="*/ 1 w 8"/>
                    <a:gd name="T7" fmla="*/ 9 h 10"/>
                    <a:gd name="T8" fmla="*/ 2 w 8"/>
                    <a:gd name="T9" fmla="*/ 9 h 10"/>
                  </a:gdLst>
                  <a:ahLst/>
                  <a:cxnLst>
                    <a:cxn ang="0">
                      <a:pos x="T0" y="T1"/>
                    </a:cxn>
                    <a:cxn ang="0">
                      <a:pos x="T2" y="T3"/>
                    </a:cxn>
                    <a:cxn ang="0">
                      <a:pos x="T4" y="T5"/>
                    </a:cxn>
                    <a:cxn ang="0">
                      <a:pos x="T6" y="T7"/>
                    </a:cxn>
                    <a:cxn ang="0">
                      <a:pos x="T8" y="T9"/>
                    </a:cxn>
                  </a:cxnLst>
                  <a:rect l="0" t="0" r="r" b="b"/>
                  <a:pathLst>
                    <a:path w="8" h="10">
                      <a:moveTo>
                        <a:pt x="2" y="9"/>
                      </a:moveTo>
                      <a:cubicBezTo>
                        <a:pt x="4" y="7"/>
                        <a:pt x="6" y="4"/>
                        <a:pt x="8" y="1"/>
                      </a:cubicBezTo>
                      <a:cubicBezTo>
                        <a:pt x="8" y="1"/>
                        <a:pt x="7" y="0"/>
                        <a:pt x="7" y="1"/>
                      </a:cubicBezTo>
                      <a:cubicBezTo>
                        <a:pt x="5" y="3"/>
                        <a:pt x="3" y="6"/>
                        <a:pt x="1" y="9"/>
                      </a:cubicBezTo>
                      <a:cubicBezTo>
                        <a:pt x="0" y="9"/>
                        <a:pt x="2" y="10"/>
                        <a:pt x="2"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429" name="Freeform 122"/>
                <p:cNvSpPr/>
                <p:nvPr/>
              </p:nvSpPr>
              <p:spPr bwMode="auto">
                <a:xfrm>
                  <a:off x="1362075" y="2720976"/>
                  <a:ext cx="7938" cy="11113"/>
                </a:xfrm>
                <a:custGeom>
                  <a:avLst/>
                  <a:gdLst>
                    <a:gd name="T0" fmla="*/ 1 w 8"/>
                    <a:gd name="T1" fmla="*/ 10 h 11"/>
                    <a:gd name="T2" fmla="*/ 7 w 8"/>
                    <a:gd name="T3" fmla="*/ 1 h 11"/>
                    <a:gd name="T4" fmla="*/ 7 w 8"/>
                    <a:gd name="T5" fmla="*/ 1 h 11"/>
                    <a:gd name="T6" fmla="*/ 0 w 8"/>
                    <a:gd name="T7" fmla="*/ 9 h 11"/>
                    <a:gd name="T8" fmla="*/ 1 w 8"/>
                    <a:gd name="T9" fmla="*/ 10 h 11"/>
                  </a:gdLst>
                  <a:ahLst/>
                  <a:cxnLst>
                    <a:cxn ang="0">
                      <a:pos x="T0" y="T1"/>
                    </a:cxn>
                    <a:cxn ang="0">
                      <a:pos x="T2" y="T3"/>
                    </a:cxn>
                    <a:cxn ang="0">
                      <a:pos x="T4" y="T5"/>
                    </a:cxn>
                    <a:cxn ang="0">
                      <a:pos x="T6" y="T7"/>
                    </a:cxn>
                    <a:cxn ang="0">
                      <a:pos x="T8" y="T9"/>
                    </a:cxn>
                  </a:cxnLst>
                  <a:rect l="0" t="0" r="r" b="b"/>
                  <a:pathLst>
                    <a:path w="8" h="11">
                      <a:moveTo>
                        <a:pt x="1" y="10"/>
                      </a:moveTo>
                      <a:cubicBezTo>
                        <a:pt x="3" y="7"/>
                        <a:pt x="5" y="4"/>
                        <a:pt x="7" y="1"/>
                      </a:cubicBezTo>
                      <a:cubicBezTo>
                        <a:pt x="8" y="1"/>
                        <a:pt x="7" y="0"/>
                        <a:pt x="7" y="1"/>
                      </a:cubicBezTo>
                      <a:cubicBezTo>
                        <a:pt x="4" y="3"/>
                        <a:pt x="2" y="6"/>
                        <a:pt x="0" y="9"/>
                      </a:cubicBezTo>
                      <a:cubicBezTo>
                        <a:pt x="0" y="10"/>
                        <a:pt x="1" y="11"/>
                        <a:pt x="1"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430" name="Freeform 123"/>
                <p:cNvSpPr/>
                <p:nvPr/>
              </p:nvSpPr>
              <p:spPr bwMode="auto">
                <a:xfrm>
                  <a:off x="1363663" y="2719388"/>
                  <a:ext cx="12700" cy="11113"/>
                </a:xfrm>
                <a:custGeom>
                  <a:avLst/>
                  <a:gdLst>
                    <a:gd name="T0" fmla="*/ 1 w 11"/>
                    <a:gd name="T1" fmla="*/ 10 h 11"/>
                    <a:gd name="T2" fmla="*/ 10 w 11"/>
                    <a:gd name="T3" fmla="*/ 2 h 11"/>
                    <a:gd name="T4" fmla="*/ 9 w 11"/>
                    <a:gd name="T5" fmla="*/ 1 h 11"/>
                    <a:gd name="T6" fmla="*/ 1 w 11"/>
                    <a:gd name="T7" fmla="*/ 9 h 11"/>
                    <a:gd name="T8" fmla="*/ 1 w 11"/>
                    <a:gd name="T9" fmla="*/ 10 h 11"/>
                  </a:gdLst>
                  <a:ahLst/>
                  <a:cxnLst>
                    <a:cxn ang="0">
                      <a:pos x="T0" y="T1"/>
                    </a:cxn>
                    <a:cxn ang="0">
                      <a:pos x="T2" y="T3"/>
                    </a:cxn>
                    <a:cxn ang="0">
                      <a:pos x="T4" y="T5"/>
                    </a:cxn>
                    <a:cxn ang="0">
                      <a:pos x="T6" y="T7"/>
                    </a:cxn>
                    <a:cxn ang="0">
                      <a:pos x="T8" y="T9"/>
                    </a:cxn>
                  </a:cxnLst>
                  <a:rect l="0" t="0" r="r" b="b"/>
                  <a:pathLst>
                    <a:path w="11" h="11">
                      <a:moveTo>
                        <a:pt x="1" y="10"/>
                      </a:moveTo>
                      <a:cubicBezTo>
                        <a:pt x="5" y="8"/>
                        <a:pt x="8" y="5"/>
                        <a:pt x="10" y="2"/>
                      </a:cubicBezTo>
                      <a:cubicBezTo>
                        <a:pt x="11" y="1"/>
                        <a:pt x="10" y="0"/>
                        <a:pt x="9" y="1"/>
                      </a:cubicBezTo>
                      <a:cubicBezTo>
                        <a:pt x="7" y="4"/>
                        <a:pt x="4" y="7"/>
                        <a:pt x="1" y="9"/>
                      </a:cubicBezTo>
                      <a:cubicBezTo>
                        <a:pt x="0" y="10"/>
                        <a:pt x="0" y="11"/>
                        <a:pt x="1"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431" name="Freeform 124"/>
                <p:cNvSpPr/>
                <p:nvPr/>
              </p:nvSpPr>
              <p:spPr bwMode="auto">
                <a:xfrm>
                  <a:off x="1368425" y="2722563"/>
                  <a:ext cx="7938" cy="9525"/>
                </a:xfrm>
                <a:custGeom>
                  <a:avLst/>
                  <a:gdLst>
                    <a:gd name="T0" fmla="*/ 1 w 8"/>
                    <a:gd name="T1" fmla="*/ 9 h 9"/>
                    <a:gd name="T2" fmla="*/ 8 w 8"/>
                    <a:gd name="T3" fmla="*/ 2 h 9"/>
                    <a:gd name="T4" fmla="*/ 7 w 8"/>
                    <a:gd name="T5" fmla="*/ 1 h 9"/>
                    <a:gd name="T6" fmla="*/ 1 w 8"/>
                    <a:gd name="T7" fmla="*/ 8 h 9"/>
                    <a:gd name="T8" fmla="*/ 1 w 8"/>
                    <a:gd name="T9" fmla="*/ 9 h 9"/>
                  </a:gdLst>
                  <a:ahLst/>
                  <a:cxnLst>
                    <a:cxn ang="0">
                      <a:pos x="T0" y="T1"/>
                    </a:cxn>
                    <a:cxn ang="0">
                      <a:pos x="T2" y="T3"/>
                    </a:cxn>
                    <a:cxn ang="0">
                      <a:pos x="T4" y="T5"/>
                    </a:cxn>
                    <a:cxn ang="0">
                      <a:pos x="T6" y="T7"/>
                    </a:cxn>
                    <a:cxn ang="0">
                      <a:pos x="T8" y="T9"/>
                    </a:cxn>
                  </a:cxnLst>
                  <a:rect l="0" t="0" r="r" b="b"/>
                  <a:pathLst>
                    <a:path w="8" h="9">
                      <a:moveTo>
                        <a:pt x="1" y="9"/>
                      </a:moveTo>
                      <a:cubicBezTo>
                        <a:pt x="4" y="7"/>
                        <a:pt x="6" y="4"/>
                        <a:pt x="8" y="2"/>
                      </a:cubicBezTo>
                      <a:cubicBezTo>
                        <a:pt x="8" y="1"/>
                        <a:pt x="7" y="0"/>
                        <a:pt x="7" y="1"/>
                      </a:cubicBezTo>
                      <a:cubicBezTo>
                        <a:pt x="5" y="4"/>
                        <a:pt x="3" y="6"/>
                        <a:pt x="1" y="8"/>
                      </a:cubicBezTo>
                      <a:cubicBezTo>
                        <a:pt x="0" y="8"/>
                        <a:pt x="1" y="9"/>
                        <a:pt x="1"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432" name="Freeform 125"/>
                <p:cNvSpPr/>
                <p:nvPr/>
              </p:nvSpPr>
              <p:spPr bwMode="auto">
                <a:xfrm>
                  <a:off x="1370013" y="2724151"/>
                  <a:ext cx="9525" cy="11113"/>
                </a:xfrm>
                <a:custGeom>
                  <a:avLst/>
                  <a:gdLst>
                    <a:gd name="T0" fmla="*/ 1 w 9"/>
                    <a:gd name="T1" fmla="*/ 10 h 11"/>
                    <a:gd name="T2" fmla="*/ 9 w 9"/>
                    <a:gd name="T3" fmla="*/ 1 h 11"/>
                    <a:gd name="T4" fmla="*/ 8 w 9"/>
                    <a:gd name="T5" fmla="*/ 0 h 11"/>
                    <a:gd name="T6" fmla="*/ 0 w 9"/>
                    <a:gd name="T7" fmla="*/ 9 h 11"/>
                    <a:gd name="T8" fmla="*/ 1 w 9"/>
                    <a:gd name="T9" fmla="*/ 10 h 11"/>
                  </a:gdLst>
                  <a:ahLst/>
                  <a:cxnLst>
                    <a:cxn ang="0">
                      <a:pos x="T0" y="T1"/>
                    </a:cxn>
                    <a:cxn ang="0">
                      <a:pos x="T2" y="T3"/>
                    </a:cxn>
                    <a:cxn ang="0">
                      <a:pos x="T4" y="T5"/>
                    </a:cxn>
                    <a:cxn ang="0">
                      <a:pos x="T6" y="T7"/>
                    </a:cxn>
                    <a:cxn ang="0">
                      <a:pos x="T8" y="T9"/>
                    </a:cxn>
                  </a:cxnLst>
                  <a:rect l="0" t="0" r="r" b="b"/>
                  <a:pathLst>
                    <a:path w="9" h="11">
                      <a:moveTo>
                        <a:pt x="1" y="10"/>
                      </a:moveTo>
                      <a:cubicBezTo>
                        <a:pt x="4" y="7"/>
                        <a:pt x="6" y="4"/>
                        <a:pt x="9" y="1"/>
                      </a:cubicBezTo>
                      <a:cubicBezTo>
                        <a:pt x="9" y="1"/>
                        <a:pt x="9" y="0"/>
                        <a:pt x="8" y="0"/>
                      </a:cubicBezTo>
                      <a:cubicBezTo>
                        <a:pt x="5" y="3"/>
                        <a:pt x="3" y="6"/>
                        <a:pt x="0" y="9"/>
                      </a:cubicBezTo>
                      <a:cubicBezTo>
                        <a:pt x="0" y="10"/>
                        <a:pt x="1" y="11"/>
                        <a:pt x="1"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433" name="Freeform 126"/>
                <p:cNvSpPr/>
                <p:nvPr/>
              </p:nvSpPr>
              <p:spPr bwMode="auto">
                <a:xfrm>
                  <a:off x="1370013" y="2727326"/>
                  <a:ext cx="12700" cy="15875"/>
                </a:xfrm>
                <a:custGeom>
                  <a:avLst/>
                  <a:gdLst>
                    <a:gd name="T0" fmla="*/ 2 w 11"/>
                    <a:gd name="T1" fmla="*/ 14 h 15"/>
                    <a:gd name="T2" fmla="*/ 10 w 11"/>
                    <a:gd name="T3" fmla="*/ 2 h 15"/>
                    <a:gd name="T4" fmla="*/ 9 w 11"/>
                    <a:gd name="T5" fmla="*/ 1 h 15"/>
                    <a:gd name="T6" fmla="*/ 1 w 11"/>
                    <a:gd name="T7" fmla="*/ 14 h 15"/>
                    <a:gd name="T8" fmla="*/ 2 w 11"/>
                    <a:gd name="T9" fmla="*/ 14 h 15"/>
                  </a:gdLst>
                  <a:ahLst/>
                  <a:cxnLst>
                    <a:cxn ang="0">
                      <a:pos x="T0" y="T1"/>
                    </a:cxn>
                    <a:cxn ang="0">
                      <a:pos x="T2" y="T3"/>
                    </a:cxn>
                    <a:cxn ang="0">
                      <a:pos x="T4" y="T5"/>
                    </a:cxn>
                    <a:cxn ang="0">
                      <a:pos x="T6" y="T7"/>
                    </a:cxn>
                    <a:cxn ang="0">
                      <a:pos x="T8" y="T9"/>
                    </a:cxn>
                  </a:cxnLst>
                  <a:rect l="0" t="0" r="r" b="b"/>
                  <a:pathLst>
                    <a:path w="11" h="15">
                      <a:moveTo>
                        <a:pt x="2" y="14"/>
                      </a:moveTo>
                      <a:cubicBezTo>
                        <a:pt x="4" y="10"/>
                        <a:pt x="7" y="6"/>
                        <a:pt x="10" y="2"/>
                      </a:cubicBezTo>
                      <a:cubicBezTo>
                        <a:pt x="11" y="1"/>
                        <a:pt x="9" y="0"/>
                        <a:pt x="9" y="1"/>
                      </a:cubicBezTo>
                      <a:cubicBezTo>
                        <a:pt x="6" y="5"/>
                        <a:pt x="3" y="9"/>
                        <a:pt x="1" y="14"/>
                      </a:cubicBezTo>
                      <a:cubicBezTo>
                        <a:pt x="0" y="14"/>
                        <a:pt x="2" y="15"/>
                        <a:pt x="2"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434" name="Freeform 127"/>
                <p:cNvSpPr/>
                <p:nvPr/>
              </p:nvSpPr>
              <p:spPr bwMode="auto">
                <a:xfrm>
                  <a:off x="1374775" y="2725738"/>
                  <a:ext cx="9525" cy="17463"/>
                </a:xfrm>
                <a:custGeom>
                  <a:avLst/>
                  <a:gdLst>
                    <a:gd name="T0" fmla="*/ 1 w 9"/>
                    <a:gd name="T1" fmla="*/ 17 h 17"/>
                    <a:gd name="T2" fmla="*/ 9 w 9"/>
                    <a:gd name="T3" fmla="*/ 1 h 17"/>
                    <a:gd name="T4" fmla="*/ 8 w 9"/>
                    <a:gd name="T5" fmla="*/ 1 h 17"/>
                    <a:gd name="T6" fmla="*/ 0 w 9"/>
                    <a:gd name="T7" fmla="*/ 16 h 17"/>
                    <a:gd name="T8" fmla="*/ 1 w 9"/>
                    <a:gd name="T9" fmla="*/ 17 h 17"/>
                  </a:gdLst>
                  <a:ahLst/>
                  <a:cxnLst>
                    <a:cxn ang="0">
                      <a:pos x="T0" y="T1"/>
                    </a:cxn>
                    <a:cxn ang="0">
                      <a:pos x="T2" y="T3"/>
                    </a:cxn>
                    <a:cxn ang="0">
                      <a:pos x="T4" y="T5"/>
                    </a:cxn>
                    <a:cxn ang="0">
                      <a:pos x="T6" y="T7"/>
                    </a:cxn>
                    <a:cxn ang="0">
                      <a:pos x="T8" y="T9"/>
                    </a:cxn>
                  </a:cxnLst>
                  <a:rect l="0" t="0" r="r" b="b"/>
                  <a:pathLst>
                    <a:path w="9" h="17">
                      <a:moveTo>
                        <a:pt x="1" y="17"/>
                      </a:moveTo>
                      <a:cubicBezTo>
                        <a:pt x="4" y="12"/>
                        <a:pt x="6" y="6"/>
                        <a:pt x="9" y="1"/>
                      </a:cubicBezTo>
                      <a:cubicBezTo>
                        <a:pt x="9" y="1"/>
                        <a:pt x="8" y="0"/>
                        <a:pt x="8" y="1"/>
                      </a:cubicBezTo>
                      <a:cubicBezTo>
                        <a:pt x="5" y="6"/>
                        <a:pt x="3" y="11"/>
                        <a:pt x="0" y="16"/>
                      </a:cubicBezTo>
                      <a:cubicBezTo>
                        <a:pt x="0" y="17"/>
                        <a:pt x="1" y="17"/>
                        <a:pt x="1" y="1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435" name="Freeform 128"/>
                <p:cNvSpPr/>
                <p:nvPr/>
              </p:nvSpPr>
              <p:spPr bwMode="auto">
                <a:xfrm>
                  <a:off x="1373188" y="2713038"/>
                  <a:ext cx="9525" cy="12700"/>
                </a:xfrm>
                <a:custGeom>
                  <a:avLst/>
                  <a:gdLst>
                    <a:gd name="T0" fmla="*/ 1 w 10"/>
                    <a:gd name="T1" fmla="*/ 13 h 13"/>
                    <a:gd name="T2" fmla="*/ 9 w 10"/>
                    <a:gd name="T3" fmla="*/ 2 h 13"/>
                    <a:gd name="T4" fmla="*/ 8 w 10"/>
                    <a:gd name="T5" fmla="*/ 1 h 13"/>
                    <a:gd name="T6" fmla="*/ 0 w 10"/>
                    <a:gd name="T7" fmla="*/ 12 h 13"/>
                    <a:gd name="T8" fmla="*/ 1 w 10"/>
                    <a:gd name="T9" fmla="*/ 13 h 13"/>
                  </a:gdLst>
                  <a:ahLst/>
                  <a:cxnLst>
                    <a:cxn ang="0">
                      <a:pos x="T0" y="T1"/>
                    </a:cxn>
                    <a:cxn ang="0">
                      <a:pos x="T2" y="T3"/>
                    </a:cxn>
                    <a:cxn ang="0">
                      <a:pos x="T4" y="T5"/>
                    </a:cxn>
                    <a:cxn ang="0">
                      <a:pos x="T6" y="T7"/>
                    </a:cxn>
                    <a:cxn ang="0">
                      <a:pos x="T8" y="T9"/>
                    </a:cxn>
                  </a:cxnLst>
                  <a:rect l="0" t="0" r="r" b="b"/>
                  <a:pathLst>
                    <a:path w="10" h="13">
                      <a:moveTo>
                        <a:pt x="1" y="13"/>
                      </a:moveTo>
                      <a:cubicBezTo>
                        <a:pt x="3" y="8"/>
                        <a:pt x="6" y="5"/>
                        <a:pt x="9" y="2"/>
                      </a:cubicBezTo>
                      <a:cubicBezTo>
                        <a:pt x="10" y="1"/>
                        <a:pt x="9" y="0"/>
                        <a:pt x="8" y="1"/>
                      </a:cubicBezTo>
                      <a:cubicBezTo>
                        <a:pt x="5" y="4"/>
                        <a:pt x="1" y="8"/>
                        <a:pt x="0" y="12"/>
                      </a:cubicBezTo>
                      <a:cubicBezTo>
                        <a:pt x="0" y="13"/>
                        <a:pt x="1" y="13"/>
                        <a:pt x="1"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436" name="Freeform 129"/>
                <p:cNvSpPr/>
                <p:nvPr/>
              </p:nvSpPr>
              <p:spPr bwMode="auto">
                <a:xfrm>
                  <a:off x="1370013" y="2709863"/>
                  <a:ext cx="12700" cy="14288"/>
                </a:xfrm>
                <a:custGeom>
                  <a:avLst/>
                  <a:gdLst>
                    <a:gd name="T0" fmla="*/ 2 w 12"/>
                    <a:gd name="T1" fmla="*/ 12 h 13"/>
                    <a:gd name="T2" fmla="*/ 11 w 12"/>
                    <a:gd name="T3" fmla="*/ 2 h 13"/>
                    <a:gd name="T4" fmla="*/ 10 w 12"/>
                    <a:gd name="T5" fmla="*/ 1 h 13"/>
                    <a:gd name="T6" fmla="*/ 1 w 12"/>
                    <a:gd name="T7" fmla="*/ 11 h 13"/>
                    <a:gd name="T8" fmla="*/ 2 w 12"/>
                    <a:gd name="T9" fmla="*/ 12 h 13"/>
                  </a:gdLst>
                  <a:ahLst/>
                  <a:cxnLst>
                    <a:cxn ang="0">
                      <a:pos x="T0" y="T1"/>
                    </a:cxn>
                    <a:cxn ang="0">
                      <a:pos x="T2" y="T3"/>
                    </a:cxn>
                    <a:cxn ang="0">
                      <a:pos x="T4" y="T5"/>
                    </a:cxn>
                    <a:cxn ang="0">
                      <a:pos x="T6" y="T7"/>
                    </a:cxn>
                    <a:cxn ang="0">
                      <a:pos x="T8" y="T9"/>
                    </a:cxn>
                  </a:cxnLst>
                  <a:rect l="0" t="0" r="r" b="b"/>
                  <a:pathLst>
                    <a:path w="12" h="13">
                      <a:moveTo>
                        <a:pt x="2" y="12"/>
                      </a:moveTo>
                      <a:cubicBezTo>
                        <a:pt x="4" y="8"/>
                        <a:pt x="8" y="5"/>
                        <a:pt x="11" y="2"/>
                      </a:cubicBezTo>
                      <a:cubicBezTo>
                        <a:pt x="12" y="1"/>
                        <a:pt x="11" y="0"/>
                        <a:pt x="10" y="1"/>
                      </a:cubicBezTo>
                      <a:cubicBezTo>
                        <a:pt x="7" y="5"/>
                        <a:pt x="3" y="7"/>
                        <a:pt x="1" y="11"/>
                      </a:cubicBezTo>
                      <a:cubicBezTo>
                        <a:pt x="0" y="12"/>
                        <a:pt x="1" y="13"/>
                        <a:pt x="2"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437" name="Freeform 130"/>
                <p:cNvSpPr/>
                <p:nvPr/>
              </p:nvSpPr>
              <p:spPr bwMode="auto">
                <a:xfrm>
                  <a:off x="1363663" y="2714626"/>
                  <a:ext cx="9525" cy="11113"/>
                </a:xfrm>
                <a:custGeom>
                  <a:avLst/>
                  <a:gdLst>
                    <a:gd name="T0" fmla="*/ 1 w 9"/>
                    <a:gd name="T1" fmla="*/ 9 h 10"/>
                    <a:gd name="T2" fmla="*/ 9 w 9"/>
                    <a:gd name="T3" fmla="*/ 2 h 10"/>
                    <a:gd name="T4" fmla="*/ 8 w 9"/>
                    <a:gd name="T5" fmla="*/ 1 h 10"/>
                    <a:gd name="T6" fmla="*/ 0 w 9"/>
                    <a:gd name="T7" fmla="*/ 8 h 10"/>
                    <a:gd name="T8" fmla="*/ 1 w 9"/>
                    <a:gd name="T9" fmla="*/ 9 h 10"/>
                  </a:gdLst>
                  <a:ahLst/>
                  <a:cxnLst>
                    <a:cxn ang="0">
                      <a:pos x="T0" y="T1"/>
                    </a:cxn>
                    <a:cxn ang="0">
                      <a:pos x="T2" y="T3"/>
                    </a:cxn>
                    <a:cxn ang="0">
                      <a:pos x="T4" y="T5"/>
                    </a:cxn>
                    <a:cxn ang="0">
                      <a:pos x="T6" y="T7"/>
                    </a:cxn>
                    <a:cxn ang="0">
                      <a:pos x="T8" y="T9"/>
                    </a:cxn>
                  </a:cxnLst>
                  <a:rect l="0" t="0" r="r" b="b"/>
                  <a:pathLst>
                    <a:path w="9" h="10">
                      <a:moveTo>
                        <a:pt x="1" y="9"/>
                      </a:moveTo>
                      <a:cubicBezTo>
                        <a:pt x="3" y="6"/>
                        <a:pt x="6" y="4"/>
                        <a:pt x="9" y="2"/>
                      </a:cubicBezTo>
                      <a:cubicBezTo>
                        <a:pt x="9" y="1"/>
                        <a:pt x="8" y="0"/>
                        <a:pt x="8" y="1"/>
                      </a:cubicBezTo>
                      <a:cubicBezTo>
                        <a:pt x="5" y="3"/>
                        <a:pt x="2" y="6"/>
                        <a:pt x="0" y="8"/>
                      </a:cubicBezTo>
                      <a:cubicBezTo>
                        <a:pt x="0" y="9"/>
                        <a:pt x="1" y="10"/>
                        <a:pt x="1"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438" name="Freeform 131"/>
                <p:cNvSpPr/>
                <p:nvPr/>
              </p:nvSpPr>
              <p:spPr bwMode="auto">
                <a:xfrm>
                  <a:off x="1370013" y="2708276"/>
                  <a:ext cx="15875" cy="11113"/>
                </a:xfrm>
                <a:custGeom>
                  <a:avLst/>
                  <a:gdLst>
                    <a:gd name="T0" fmla="*/ 1 w 15"/>
                    <a:gd name="T1" fmla="*/ 11 h 11"/>
                    <a:gd name="T2" fmla="*/ 15 w 15"/>
                    <a:gd name="T3" fmla="*/ 2 h 11"/>
                    <a:gd name="T4" fmla="*/ 14 w 15"/>
                    <a:gd name="T5" fmla="*/ 1 h 11"/>
                    <a:gd name="T6" fmla="*/ 0 w 15"/>
                    <a:gd name="T7" fmla="*/ 10 h 11"/>
                    <a:gd name="T8" fmla="*/ 1 w 15"/>
                    <a:gd name="T9" fmla="*/ 11 h 11"/>
                  </a:gdLst>
                  <a:ahLst/>
                  <a:cxnLst>
                    <a:cxn ang="0">
                      <a:pos x="T0" y="T1"/>
                    </a:cxn>
                    <a:cxn ang="0">
                      <a:pos x="T2" y="T3"/>
                    </a:cxn>
                    <a:cxn ang="0">
                      <a:pos x="T4" y="T5"/>
                    </a:cxn>
                    <a:cxn ang="0">
                      <a:pos x="T6" y="T7"/>
                    </a:cxn>
                    <a:cxn ang="0">
                      <a:pos x="T8" y="T9"/>
                    </a:cxn>
                  </a:cxnLst>
                  <a:rect l="0" t="0" r="r" b="b"/>
                  <a:pathLst>
                    <a:path w="15" h="11">
                      <a:moveTo>
                        <a:pt x="1" y="11"/>
                      </a:moveTo>
                      <a:cubicBezTo>
                        <a:pt x="6" y="8"/>
                        <a:pt x="10" y="5"/>
                        <a:pt x="15" y="2"/>
                      </a:cubicBezTo>
                      <a:cubicBezTo>
                        <a:pt x="15" y="1"/>
                        <a:pt x="15" y="0"/>
                        <a:pt x="14" y="1"/>
                      </a:cubicBezTo>
                      <a:cubicBezTo>
                        <a:pt x="10" y="4"/>
                        <a:pt x="5" y="7"/>
                        <a:pt x="0" y="10"/>
                      </a:cubicBezTo>
                      <a:cubicBezTo>
                        <a:pt x="0" y="10"/>
                        <a:pt x="0" y="11"/>
                        <a:pt x="1"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439" name="Freeform 132"/>
                <p:cNvSpPr/>
                <p:nvPr/>
              </p:nvSpPr>
              <p:spPr bwMode="auto">
                <a:xfrm>
                  <a:off x="1376363" y="2701926"/>
                  <a:ext cx="9525" cy="14288"/>
                </a:xfrm>
                <a:custGeom>
                  <a:avLst/>
                  <a:gdLst>
                    <a:gd name="T0" fmla="*/ 2 w 9"/>
                    <a:gd name="T1" fmla="*/ 13 h 14"/>
                    <a:gd name="T2" fmla="*/ 9 w 9"/>
                    <a:gd name="T3" fmla="*/ 1 h 14"/>
                    <a:gd name="T4" fmla="*/ 8 w 9"/>
                    <a:gd name="T5" fmla="*/ 1 h 14"/>
                    <a:gd name="T6" fmla="*/ 1 w 9"/>
                    <a:gd name="T7" fmla="*/ 12 h 14"/>
                    <a:gd name="T8" fmla="*/ 2 w 9"/>
                    <a:gd name="T9" fmla="*/ 13 h 14"/>
                  </a:gdLst>
                  <a:ahLst/>
                  <a:cxnLst>
                    <a:cxn ang="0">
                      <a:pos x="T0" y="T1"/>
                    </a:cxn>
                    <a:cxn ang="0">
                      <a:pos x="T2" y="T3"/>
                    </a:cxn>
                    <a:cxn ang="0">
                      <a:pos x="T4" y="T5"/>
                    </a:cxn>
                    <a:cxn ang="0">
                      <a:pos x="T6" y="T7"/>
                    </a:cxn>
                    <a:cxn ang="0">
                      <a:pos x="T8" y="T9"/>
                    </a:cxn>
                  </a:cxnLst>
                  <a:rect l="0" t="0" r="r" b="b"/>
                  <a:pathLst>
                    <a:path w="9" h="14">
                      <a:moveTo>
                        <a:pt x="2" y="13"/>
                      </a:moveTo>
                      <a:cubicBezTo>
                        <a:pt x="4" y="9"/>
                        <a:pt x="7" y="5"/>
                        <a:pt x="9" y="1"/>
                      </a:cubicBezTo>
                      <a:cubicBezTo>
                        <a:pt x="9" y="0"/>
                        <a:pt x="8" y="0"/>
                        <a:pt x="8" y="1"/>
                      </a:cubicBezTo>
                      <a:cubicBezTo>
                        <a:pt x="6" y="5"/>
                        <a:pt x="3" y="8"/>
                        <a:pt x="1" y="12"/>
                      </a:cubicBezTo>
                      <a:cubicBezTo>
                        <a:pt x="0" y="13"/>
                        <a:pt x="1" y="14"/>
                        <a:pt x="2"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440" name="Freeform 133"/>
                <p:cNvSpPr/>
                <p:nvPr/>
              </p:nvSpPr>
              <p:spPr bwMode="auto">
                <a:xfrm>
                  <a:off x="1377950" y="2703513"/>
                  <a:ext cx="7938" cy="20638"/>
                </a:xfrm>
                <a:custGeom>
                  <a:avLst/>
                  <a:gdLst>
                    <a:gd name="T0" fmla="*/ 7 w 8"/>
                    <a:gd name="T1" fmla="*/ 1 h 19"/>
                    <a:gd name="T2" fmla="*/ 0 w 8"/>
                    <a:gd name="T3" fmla="*/ 17 h 19"/>
                    <a:gd name="T4" fmla="*/ 1 w 8"/>
                    <a:gd name="T5" fmla="*/ 18 h 19"/>
                    <a:gd name="T6" fmla="*/ 8 w 8"/>
                    <a:gd name="T7" fmla="*/ 1 h 19"/>
                    <a:gd name="T8" fmla="*/ 7 w 8"/>
                    <a:gd name="T9" fmla="*/ 1 h 19"/>
                  </a:gdLst>
                  <a:ahLst/>
                  <a:cxnLst>
                    <a:cxn ang="0">
                      <a:pos x="T0" y="T1"/>
                    </a:cxn>
                    <a:cxn ang="0">
                      <a:pos x="T2" y="T3"/>
                    </a:cxn>
                    <a:cxn ang="0">
                      <a:pos x="T4" y="T5"/>
                    </a:cxn>
                    <a:cxn ang="0">
                      <a:pos x="T6" y="T7"/>
                    </a:cxn>
                    <a:cxn ang="0">
                      <a:pos x="T8" y="T9"/>
                    </a:cxn>
                  </a:cxnLst>
                  <a:rect l="0" t="0" r="r" b="b"/>
                  <a:pathLst>
                    <a:path w="8" h="19">
                      <a:moveTo>
                        <a:pt x="7" y="1"/>
                      </a:moveTo>
                      <a:cubicBezTo>
                        <a:pt x="7" y="7"/>
                        <a:pt x="3" y="12"/>
                        <a:pt x="0" y="17"/>
                      </a:cubicBezTo>
                      <a:cubicBezTo>
                        <a:pt x="0" y="18"/>
                        <a:pt x="1" y="19"/>
                        <a:pt x="1" y="18"/>
                      </a:cubicBezTo>
                      <a:cubicBezTo>
                        <a:pt x="5" y="13"/>
                        <a:pt x="8" y="7"/>
                        <a:pt x="8" y="1"/>
                      </a:cubicBezTo>
                      <a:cubicBezTo>
                        <a:pt x="8" y="0"/>
                        <a:pt x="7" y="0"/>
                        <a:pt x="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441" name="Freeform 134"/>
                <p:cNvSpPr/>
                <p:nvPr/>
              </p:nvSpPr>
              <p:spPr bwMode="auto">
                <a:xfrm>
                  <a:off x="1379538" y="2703513"/>
                  <a:ext cx="9525" cy="22225"/>
                </a:xfrm>
                <a:custGeom>
                  <a:avLst/>
                  <a:gdLst>
                    <a:gd name="T0" fmla="*/ 7 w 9"/>
                    <a:gd name="T1" fmla="*/ 1 h 20"/>
                    <a:gd name="T2" fmla="*/ 0 w 9"/>
                    <a:gd name="T3" fmla="*/ 19 h 20"/>
                    <a:gd name="T4" fmla="*/ 2 w 9"/>
                    <a:gd name="T5" fmla="*/ 20 h 20"/>
                    <a:gd name="T6" fmla="*/ 9 w 9"/>
                    <a:gd name="T7" fmla="*/ 1 h 20"/>
                    <a:gd name="T8" fmla="*/ 7 w 9"/>
                    <a:gd name="T9" fmla="*/ 1 h 20"/>
                  </a:gdLst>
                  <a:ahLst/>
                  <a:cxnLst>
                    <a:cxn ang="0">
                      <a:pos x="T0" y="T1"/>
                    </a:cxn>
                    <a:cxn ang="0">
                      <a:pos x="T2" y="T3"/>
                    </a:cxn>
                    <a:cxn ang="0">
                      <a:pos x="T4" y="T5"/>
                    </a:cxn>
                    <a:cxn ang="0">
                      <a:pos x="T6" y="T7"/>
                    </a:cxn>
                    <a:cxn ang="0">
                      <a:pos x="T8" y="T9"/>
                    </a:cxn>
                  </a:cxnLst>
                  <a:rect l="0" t="0" r="r" b="b"/>
                  <a:pathLst>
                    <a:path w="9" h="20">
                      <a:moveTo>
                        <a:pt x="7" y="1"/>
                      </a:moveTo>
                      <a:cubicBezTo>
                        <a:pt x="7" y="7"/>
                        <a:pt x="3" y="13"/>
                        <a:pt x="0" y="19"/>
                      </a:cubicBezTo>
                      <a:cubicBezTo>
                        <a:pt x="0" y="20"/>
                        <a:pt x="1" y="20"/>
                        <a:pt x="2" y="20"/>
                      </a:cubicBezTo>
                      <a:cubicBezTo>
                        <a:pt x="5" y="14"/>
                        <a:pt x="8" y="7"/>
                        <a:pt x="9" y="1"/>
                      </a:cubicBezTo>
                      <a:cubicBezTo>
                        <a:pt x="9" y="0"/>
                        <a:pt x="7" y="0"/>
                        <a:pt x="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442" name="Freeform 135"/>
                <p:cNvSpPr/>
                <p:nvPr/>
              </p:nvSpPr>
              <p:spPr bwMode="auto">
                <a:xfrm>
                  <a:off x="1384300" y="2703513"/>
                  <a:ext cx="7938" cy="19050"/>
                </a:xfrm>
                <a:custGeom>
                  <a:avLst/>
                  <a:gdLst>
                    <a:gd name="T0" fmla="*/ 5 w 7"/>
                    <a:gd name="T1" fmla="*/ 2 h 19"/>
                    <a:gd name="T2" fmla="*/ 6 w 7"/>
                    <a:gd name="T3" fmla="*/ 1 h 19"/>
                    <a:gd name="T4" fmla="*/ 5 w 7"/>
                    <a:gd name="T5" fmla="*/ 2 h 19"/>
                    <a:gd name="T6" fmla="*/ 4 w 7"/>
                    <a:gd name="T7" fmla="*/ 9 h 19"/>
                    <a:gd name="T8" fmla="*/ 2 w 7"/>
                    <a:gd name="T9" fmla="*/ 14 h 19"/>
                    <a:gd name="T10" fmla="*/ 1 w 7"/>
                    <a:gd name="T11" fmla="*/ 16 h 19"/>
                    <a:gd name="T12" fmla="*/ 0 w 7"/>
                    <a:gd name="T13" fmla="*/ 18 h 19"/>
                    <a:gd name="T14" fmla="*/ 1 w 7"/>
                    <a:gd name="T15" fmla="*/ 18 h 19"/>
                    <a:gd name="T16" fmla="*/ 0 w 7"/>
                    <a:gd name="T17" fmla="*/ 17 h 19"/>
                    <a:gd name="T18" fmla="*/ 0 w 7"/>
                    <a:gd name="T19" fmla="*/ 18 h 19"/>
                    <a:gd name="T20" fmla="*/ 0 w 7"/>
                    <a:gd name="T21" fmla="*/ 19 h 19"/>
                    <a:gd name="T22" fmla="*/ 1 w 7"/>
                    <a:gd name="T23" fmla="*/ 19 h 19"/>
                    <a:gd name="T24" fmla="*/ 1 w 7"/>
                    <a:gd name="T25" fmla="*/ 19 h 19"/>
                    <a:gd name="T26" fmla="*/ 3 w 7"/>
                    <a:gd name="T27" fmla="*/ 13 h 19"/>
                    <a:gd name="T28" fmla="*/ 6 w 7"/>
                    <a:gd name="T29" fmla="*/ 5 h 19"/>
                    <a:gd name="T30" fmla="*/ 5 w 7"/>
                    <a:gd name="T31" fmla="*/ 1 h 19"/>
                    <a:gd name="T32" fmla="*/ 4 w 7"/>
                    <a:gd name="T33" fmla="*/ 1 h 19"/>
                    <a:gd name="T34" fmla="*/ 4 w 7"/>
                    <a:gd name="T35" fmla="*/ 2 h 19"/>
                    <a:gd name="T36" fmla="*/ 5 w 7"/>
                    <a:gd name="T37" fmla="*/ 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 h="19">
                      <a:moveTo>
                        <a:pt x="5" y="2"/>
                      </a:moveTo>
                      <a:cubicBezTo>
                        <a:pt x="6" y="2"/>
                        <a:pt x="5" y="2"/>
                        <a:pt x="6" y="1"/>
                      </a:cubicBezTo>
                      <a:cubicBezTo>
                        <a:pt x="5" y="1"/>
                        <a:pt x="5" y="1"/>
                        <a:pt x="5" y="2"/>
                      </a:cubicBezTo>
                      <a:cubicBezTo>
                        <a:pt x="6" y="3"/>
                        <a:pt x="4" y="7"/>
                        <a:pt x="4" y="9"/>
                      </a:cubicBezTo>
                      <a:cubicBezTo>
                        <a:pt x="3" y="11"/>
                        <a:pt x="2" y="12"/>
                        <a:pt x="2" y="14"/>
                      </a:cubicBezTo>
                      <a:cubicBezTo>
                        <a:pt x="1" y="15"/>
                        <a:pt x="1" y="16"/>
                        <a:pt x="1" y="16"/>
                      </a:cubicBezTo>
                      <a:cubicBezTo>
                        <a:pt x="1" y="17"/>
                        <a:pt x="0" y="17"/>
                        <a:pt x="0" y="18"/>
                      </a:cubicBezTo>
                      <a:cubicBezTo>
                        <a:pt x="0" y="18"/>
                        <a:pt x="1" y="19"/>
                        <a:pt x="1" y="18"/>
                      </a:cubicBezTo>
                      <a:cubicBezTo>
                        <a:pt x="1" y="17"/>
                        <a:pt x="0" y="16"/>
                        <a:pt x="0" y="17"/>
                      </a:cubicBezTo>
                      <a:cubicBezTo>
                        <a:pt x="0" y="18"/>
                        <a:pt x="0" y="18"/>
                        <a:pt x="0" y="18"/>
                      </a:cubicBezTo>
                      <a:cubicBezTo>
                        <a:pt x="0" y="19"/>
                        <a:pt x="0" y="19"/>
                        <a:pt x="0" y="19"/>
                      </a:cubicBezTo>
                      <a:cubicBezTo>
                        <a:pt x="1" y="19"/>
                        <a:pt x="1" y="19"/>
                        <a:pt x="1" y="19"/>
                      </a:cubicBezTo>
                      <a:cubicBezTo>
                        <a:pt x="1" y="19"/>
                        <a:pt x="1" y="19"/>
                        <a:pt x="1" y="19"/>
                      </a:cubicBezTo>
                      <a:cubicBezTo>
                        <a:pt x="2" y="17"/>
                        <a:pt x="3" y="15"/>
                        <a:pt x="3" y="13"/>
                      </a:cubicBezTo>
                      <a:cubicBezTo>
                        <a:pt x="5" y="11"/>
                        <a:pt x="5" y="8"/>
                        <a:pt x="6" y="5"/>
                      </a:cubicBezTo>
                      <a:cubicBezTo>
                        <a:pt x="6" y="4"/>
                        <a:pt x="7" y="2"/>
                        <a:pt x="5" y="1"/>
                      </a:cubicBezTo>
                      <a:cubicBezTo>
                        <a:pt x="5" y="0"/>
                        <a:pt x="5" y="0"/>
                        <a:pt x="4" y="1"/>
                      </a:cubicBezTo>
                      <a:cubicBezTo>
                        <a:pt x="4" y="1"/>
                        <a:pt x="4" y="2"/>
                        <a:pt x="4" y="2"/>
                      </a:cubicBezTo>
                      <a:cubicBezTo>
                        <a:pt x="4" y="2"/>
                        <a:pt x="5" y="3"/>
                        <a:pt x="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443" name="Freeform 136"/>
                <p:cNvSpPr/>
                <p:nvPr/>
              </p:nvSpPr>
              <p:spPr bwMode="auto">
                <a:xfrm>
                  <a:off x="1385888" y="2705101"/>
                  <a:ext cx="7938" cy="19050"/>
                </a:xfrm>
                <a:custGeom>
                  <a:avLst/>
                  <a:gdLst>
                    <a:gd name="T0" fmla="*/ 5 w 7"/>
                    <a:gd name="T1" fmla="*/ 1 h 18"/>
                    <a:gd name="T2" fmla="*/ 0 w 7"/>
                    <a:gd name="T3" fmla="*/ 17 h 18"/>
                    <a:gd name="T4" fmla="*/ 2 w 7"/>
                    <a:gd name="T5" fmla="*/ 17 h 18"/>
                    <a:gd name="T6" fmla="*/ 6 w 7"/>
                    <a:gd name="T7" fmla="*/ 1 h 18"/>
                    <a:gd name="T8" fmla="*/ 5 w 7"/>
                    <a:gd name="T9" fmla="*/ 1 h 18"/>
                  </a:gdLst>
                  <a:ahLst/>
                  <a:cxnLst>
                    <a:cxn ang="0">
                      <a:pos x="T0" y="T1"/>
                    </a:cxn>
                    <a:cxn ang="0">
                      <a:pos x="T2" y="T3"/>
                    </a:cxn>
                    <a:cxn ang="0">
                      <a:pos x="T4" y="T5"/>
                    </a:cxn>
                    <a:cxn ang="0">
                      <a:pos x="T6" y="T7"/>
                    </a:cxn>
                    <a:cxn ang="0">
                      <a:pos x="T8" y="T9"/>
                    </a:cxn>
                  </a:cxnLst>
                  <a:rect l="0" t="0" r="r" b="b"/>
                  <a:pathLst>
                    <a:path w="7" h="18">
                      <a:moveTo>
                        <a:pt x="5" y="1"/>
                      </a:moveTo>
                      <a:cubicBezTo>
                        <a:pt x="5" y="6"/>
                        <a:pt x="2" y="12"/>
                        <a:pt x="0" y="17"/>
                      </a:cubicBezTo>
                      <a:cubicBezTo>
                        <a:pt x="0" y="18"/>
                        <a:pt x="1" y="18"/>
                        <a:pt x="2" y="17"/>
                      </a:cubicBezTo>
                      <a:cubicBezTo>
                        <a:pt x="3" y="12"/>
                        <a:pt x="7" y="7"/>
                        <a:pt x="6" y="1"/>
                      </a:cubicBezTo>
                      <a:cubicBezTo>
                        <a:pt x="6" y="0"/>
                        <a:pt x="5" y="0"/>
                        <a:pt x="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444" name="Freeform 137"/>
                <p:cNvSpPr/>
                <p:nvPr/>
              </p:nvSpPr>
              <p:spPr bwMode="auto">
                <a:xfrm>
                  <a:off x="1389063" y="2705101"/>
                  <a:ext cx="6350" cy="20638"/>
                </a:xfrm>
                <a:custGeom>
                  <a:avLst/>
                  <a:gdLst>
                    <a:gd name="T0" fmla="*/ 5 w 7"/>
                    <a:gd name="T1" fmla="*/ 1 h 19"/>
                    <a:gd name="T2" fmla="*/ 1 w 7"/>
                    <a:gd name="T3" fmla="*/ 17 h 19"/>
                    <a:gd name="T4" fmla="*/ 2 w 7"/>
                    <a:gd name="T5" fmla="*/ 18 h 19"/>
                    <a:gd name="T6" fmla="*/ 5 w 7"/>
                    <a:gd name="T7" fmla="*/ 11 h 19"/>
                    <a:gd name="T8" fmla="*/ 7 w 7"/>
                    <a:gd name="T9" fmla="*/ 1 h 19"/>
                    <a:gd name="T10" fmla="*/ 5 w 7"/>
                    <a:gd name="T11" fmla="*/ 1 h 19"/>
                  </a:gdLst>
                  <a:ahLst/>
                  <a:cxnLst>
                    <a:cxn ang="0">
                      <a:pos x="T0" y="T1"/>
                    </a:cxn>
                    <a:cxn ang="0">
                      <a:pos x="T2" y="T3"/>
                    </a:cxn>
                    <a:cxn ang="0">
                      <a:pos x="T4" y="T5"/>
                    </a:cxn>
                    <a:cxn ang="0">
                      <a:pos x="T6" y="T7"/>
                    </a:cxn>
                    <a:cxn ang="0">
                      <a:pos x="T8" y="T9"/>
                    </a:cxn>
                    <a:cxn ang="0">
                      <a:pos x="T10" y="T11"/>
                    </a:cxn>
                  </a:cxnLst>
                  <a:rect l="0" t="0" r="r" b="b"/>
                  <a:pathLst>
                    <a:path w="7" h="19">
                      <a:moveTo>
                        <a:pt x="5" y="1"/>
                      </a:moveTo>
                      <a:cubicBezTo>
                        <a:pt x="5" y="6"/>
                        <a:pt x="4" y="13"/>
                        <a:pt x="1" y="17"/>
                      </a:cubicBezTo>
                      <a:cubicBezTo>
                        <a:pt x="0" y="18"/>
                        <a:pt x="1" y="19"/>
                        <a:pt x="2" y="18"/>
                      </a:cubicBezTo>
                      <a:cubicBezTo>
                        <a:pt x="3" y="16"/>
                        <a:pt x="4" y="13"/>
                        <a:pt x="5" y="11"/>
                      </a:cubicBezTo>
                      <a:cubicBezTo>
                        <a:pt x="6" y="8"/>
                        <a:pt x="7" y="4"/>
                        <a:pt x="7" y="1"/>
                      </a:cubicBezTo>
                      <a:cubicBezTo>
                        <a:pt x="7" y="0"/>
                        <a:pt x="5" y="0"/>
                        <a:pt x="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445" name="Freeform 138"/>
                <p:cNvSpPr/>
                <p:nvPr/>
              </p:nvSpPr>
              <p:spPr bwMode="auto">
                <a:xfrm>
                  <a:off x="1389063" y="2706688"/>
                  <a:ext cx="7938" cy="19050"/>
                </a:xfrm>
                <a:custGeom>
                  <a:avLst/>
                  <a:gdLst>
                    <a:gd name="T0" fmla="*/ 5 w 7"/>
                    <a:gd name="T1" fmla="*/ 1 h 17"/>
                    <a:gd name="T2" fmla="*/ 1 w 7"/>
                    <a:gd name="T3" fmla="*/ 15 h 17"/>
                    <a:gd name="T4" fmla="*/ 2 w 7"/>
                    <a:gd name="T5" fmla="*/ 16 h 17"/>
                    <a:gd name="T6" fmla="*/ 7 w 7"/>
                    <a:gd name="T7" fmla="*/ 1 h 17"/>
                    <a:gd name="T8" fmla="*/ 5 w 7"/>
                    <a:gd name="T9" fmla="*/ 1 h 17"/>
                  </a:gdLst>
                  <a:ahLst/>
                  <a:cxnLst>
                    <a:cxn ang="0">
                      <a:pos x="T0" y="T1"/>
                    </a:cxn>
                    <a:cxn ang="0">
                      <a:pos x="T2" y="T3"/>
                    </a:cxn>
                    <a:cxn ang="0">
                      <a:pos x="T4" y="T5"/>
                    </a:cxn>
                    <a:cxn ang="0">
                      <a:pos x="T6" y="T7"/>
                    </a:cxn>
                    <a:cxn ang="0">
                      <a:pos x="T8" y="T9"/>
                    </a:cxn>
                  </a:cxnLst>
                  <a:rect l="0" t="0" r="r" b="b"/>
                  <a:pathLst>
                    <a:path w="7" h="17">
                      <a:moveTo>
                        <a:pt x="5" y="1"/>
                      </a:moveTo>
                      <a:cubicBezTo>
                        <a:pt x="6" y="6"/>
                        <a:pt x="3" y="11"/>
                        <a:pt x="1" y="15"/>
                      </a:cubicBezTo>
                      <a:cubicBezTo>
                        <a:pt x="0" y="16"/>
                        <a:pt x="2" y="17"/>
                        <a:pt x="2" y="16"/>
                      </a:cubicBezTo>
                      <a:cubicBezTo>
                        <a:pt x="5" y="12"/>
                        <a:pt x="7" y="6"/>
                        <a:pt x="7" y="1"/>
                      </a:cubicBezTo>
                      <a:cubicBezTo>
                        <a:pt x="7" y="0"/>
                        <a:pt x="5" y="0"/>
                        <a:pt x="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446" name="Freeform 139"/>
                <p:cNvSpPr/>
                <p:nvPr/>
              </p:nvSpPr>
              <p:spPr bwMode="auto">
                <a:xfrm>
                  <a:off x="1389063" y="2708276"/>
                  <a:ext cx="11113" cy="20638"/>
                </a:xfrm>
                <a:custGeom>
                  <a:avLst/>
                  <a:gdLst>
                    <a:gd name="T0" fmla="*/ 9 w 11"/>
                    <a:gd name="T1" fmla="*/ 1 h 19"/>
                    <a:gd name="T2" fmla="*/ 0 w 11"/>
                    <a:gd name="T3" fmla="*/ 17 h 19"/>
                    <a:gd name="T4" fmla="*/ 1 w 11"/>
                    <a:gd name="T5" fmla="*/ 18 h 19"/>
                    <a:gd name="T6" fmla="*/ 11 w 11"/>
                    <a:gd name="T7" fmla="*/ 1 h 19"/>
                    <a:gd name="T8" fmla="*/ 9 w 11"/>
                    <a:gd name="T9" fmla="*/ 1 h 19"/>
                  </a:gdLst>
                  <a:ahLst/>
                  <a:cxnLst>
                    <a:cxn ang="0">
                      <a:pos x="T0" y="T1"/>
                    </a:cxn>
                    <a:cxn ang="0">
                      <a:pos x="T2" y="T3"/>
                    </a:cxn>
                    <a:cxn ang="0">
                      <a:pos x="T4" y="T5"/>
                    </a:cxn>
                    <a:cxn ang="0">
                      <a:pos x="T6" y="T7"/>
                    </a:cxn>
                    <a:cxn ang="0">
                      <a:pos x="T8" y="T9"/>
                    </a:cxn>
                  </a:cxnLst>
                  <a:rect l="0" t="0" r="r" b="b"/>
                  <a:pathLst>
                    <a:path w="11" h="19">
                      <a:moveTo>
                        <a:pt x="9" y="1"/>
                      </a:moveTo>
                      <a:cubicBezTo>
                        <a:pt x="9" y="7"/>
                        <a:pt x="5" y="13"/>
                        <a:pt x="0" y="17"/>
                      </a:cubicBezTo>
                      <a:cubicBezTo>
                        <a:pt x="0" y="18"/>
                        <a:pt x="1" y="19"/>
                        <a:pt x="1" y="18"/>
                      </a:cubicBezTo>
                      <a:cubicBezTo>
                        <a:pt x="6" y="14"/>
                        <a:pt x="10" y="8"/>
                        <a:pt x="11" y="1"/>
                      </a:cubicBezTo>
                      <a:cubicBezTo>
                        <a:pt x="11" y="0"/>
                        <a:pt x="9" y="0"/>
                        <a:pt x="9"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447" name="Freeform 140"/>
                <p:cNvSpPr/>
                <p:nvPr/>
              </p:nvSpPr>
              <p:spPr bwMode="auto">
                <a:xfrm>
                  <a:off x="1373188" y="2714626"/>
                  <a:ext cx="17463" cy="33338"/>
                </a:xfrm>
                <a:custGeom>
                  <a:avLst/>
                  <a:gdLst>
                    <a:gd name="T0" fmla="*/ 16 w 17"/>
                    <a:gd name="T1" fmla="*/ 3 h 31"/>
                    <a:gd name="T2" fmla="*/ 6 w 17"/>
                    <a:gd name="T3" fmla="*/ 11 h 31"/>
                    <a:gd name="T4" fmla="*/ 12 w 17"/>
                    <a:gd name="T5" fmla="*/ 3 h 31"/>
                    <a:gd name="T6" fmla="*/ 3 w 17"/>
                    <a:gd name="T7" fmla="*/ 11 h 31"/>
                    <a:gd name="T8" fmla="*/ 9 w 17"/>
                    <a:gd name="T9" fmla="*/ 3 h 31"/>
                    <a:gd name="T10" fmla="*/ 6 w 17"/>
                    <a:gd name="T11" fmla="*/ 5 h 31"/>
                    <a:gd name="T12" fmla="*/ 11 w 17"/>
                    <a:gd name="T13" fmla="*/ 3 h 31"/>
                    <a:gd name="T14" fmla="*/ 4 w 17"/>
                    <a:gd name="T15" fmla="*/ 15 h 31"/>
                    <a:gd name="T16" fmla="*/ 11 w 17"/>
                    <a:gd name="T17" fmla="*/ 12 h 31"/>
                    <a:gd name="T18" fmla="*/ 1 w 17"/>
                    <a:gd name="T19" fmla="*/ 22 h 31"/>
                    <a:gd name="T20" fmla="*/ 12 w 17"/>
                    <a:gd name="T21" fmla="*/ 12 h 31"/>
                    <a:gd name="T22" fmla="*/ 5 w 17"/>
                    <a:gd name="T23" fmla="*/ 22 h 31"/>
                    <a:gd name="T24" fmla="*/ 7 w 17"/>
                    <a:gd name="T25" fmla="*/ 21 h 31"/>
                    <a:gd name="T26" fmla="*/ 4 w 17"/>
                    <a:gd name="T27" fmla="*/ 27 h 31"/>
                    <a:gd name="T28" fmla="*/ 9 w 17"/>
                    <a:gd name="T29" fmla="*/ 21 h 31"/>
                    <a:gd name="T30" fmla="*/ 4 w 17"/>
                    <a:gd name="T31" fmla="*/ 29 h 31"/>
                    <a:gd name="T32" fmla="*/ 6 w 17"/>
                    <a:gd name="T33" fmla="*/ 30 h 31"/>
                    <a:gd name="T34" fmla="*/ 9 w 17"/>
                    <a:gd name="T35" fmla="*/ 26 h 31"/>
                    <a:gd name="T36" fmla="*/ 6 w 17"/>
                    <a:gd name="T37" fmla="*/ 30 h 31"/>
                    <a:gd name="T38" fmla="*/ 9 w 17"/>
                    <a:gd name="T39" fmla="*/ 23 h 31"/>
                    <a:gd name="T40" fmla="*/ 5 w 17"/>
                    <a:gd name="T41" fmla="*/ 28 h 31"/>
                    <a:gd name="T42" fmla="*/ 9 w 17"/>
                    <a:gd name="T43" fmla="*/ 21 h 31"/>
                    <a:gd name="T44" fmla="*/ 5 w 17"/>
                    <a:gd name="T45" fmla="*/ 27 h 31"/>
                    <a:gd name="T46" fmla="*/ 7 w 17"/>
                    <a:gd name="T47" fmla="*/ 21 h 31"/>
                    <a:gd name="T48" fmla="*/ 5 w 17"/>
                    <a:gd name="T49" fmla="*/ 22 h 31"/>
                    <a:gd name="T50" fmla="*/ 12 w 17"/>
                    <a:gd name="T51" fmla="*/ 11 h 31"/>
                    <a:gd name="T52" fmla="*/ 1 w 17"/>
                    <a:gd name="T53" fmla="*/ 21 h 31"/>
                    <a:gd name="T54" fmla="*/ 11 w 17"/>
                    <a:gd name="T55" fmla="*/ 11 h 31"/>
                    <a:gd name="T56" fmla="*/ 4 w 17"/>
                    <a:gd name="T57" fmla="*/ 15 h 31"/>
                    <a:gd name="T58" fmla="*/ 14 w 17"/>
                    <a:gd name="T59" fmla="*/ 1 h 31"/>
                    <a:gd name="T60" fmla="*/ 6 w 17"/>
                    <a:gd name="T61" fmla="*/ 5 h 31"/>
                    <a:gd name="T62" fmla="*/ 9 w 17"/>
                    <a:gd name="T63" fmla="*/ 4 h 31"/>
                    <a:gd name="T64" fmla="*/ 3 w 17"/>
                    <a:gd name="T65" fmla="*/ 11 h 31"/>
                    <a:gd name="T66" fmla="*/ 12 w 17"/>
                    <a:gd name="T67" fmla="*/ 4 h 31"/>
                    <a:gd name="T68" fmla="*/ 6 w 17"/>
                    <a:gd name="T69" fmla="*/ 11 h 31"/>
                    <a:gd name="T70" fmla="*/ 16 w 17"/>
                    <a:gd name="T71" fmla="*/ 3 h 31"/>
                    <a:gd name="T72" fmla="*/ 9 w 17"/>
                    <a:gd name="T73" fmla="*/ 1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7" h="31">
                      <a:moveTo>
                        <a:pt x="10" y="12"/>
                      </a:moveTo>
                      <a:cubicBezTo>
                        <a:pt x="13" y="9"/>
                        <a:pt x="15" y="6"/>
                        <a:pt x="16" y="3"/>
                      </a:cubicBezTo>
                      <a:cubicBezTo>
                        <a:pt x="17" y="2"/>
                        <a:pt x="16" y="2"/>
                        <a:pt x="15" y="2"/>
                      </a:cubicBezTo>
                      <a:cubicBezTo>
                        <a:pt x="12" y="5"/>
                        <a:pt x="9" y="8"/>
                        <a:pt x="6" y="11"/>
                      </a:cubicBezTo>
                      <a:cubicBezTo>
                        <a:pt x="7" y="11"/>
                        <a:pt x="7" y="11"/>
                        <a:pt x="7" y="12"/>
                      </a:cubicBezTo>
                      <a:cubicBezTo>
                        <a:pt x="9" y="9"/>
                        <a:pt x="11" y="6"/>
                        <a:pt x="12" y="3"/>
                      </a:cubicBezTo>
                      <a:cubicBezTo>
                        <a:pt x="12" y="3"/>
                        <a:pt x="12" y="2"/>
                        <a:pt x="11" y="3"/>
                      </a:cubicBezTo>
                      <a:cubicBezTo>
                        <a:pt x="8" y="5"/>
                        <a:pt x="6" y="8"/>
                        <a:pt x="3" y="11"/>
                      </a:cubicBezTo>
                      <a:cubicBezTo>
                        <a:pt x="4" y="11"/>
                        <a:pt x="4" y="12"/>
                        <a:pt x="4" y="12"/>
                      </a:cubicBezTo>
                      <a:cubicBezTo>
                        <a:pt x="6" y="9"/>
                        <a:pt x="8" y="6"/>
                        <a:pt x="9" y="3"/>
                      </a:cubicBezTo>
                      <a:cubicBezTo>
                        <a:pt x="10" y="3"/>
                        <a:pt x="9" y="2"/>
                        <a:pt x="8" y="3"/>
                      </a:cubicBezTo>
                      <a:cubicBezTo>
                        <a:pt x="7" y="4"/>
                        <a:pt x="6" y="4"/>
                        <a:pt x="6" y="5"/>
                      </a:cubicBezTo>
                      <a:cubicBezTo>
                        <a:pt x="5" y="6"/>
                        <a:pt x="6" y="7"/>
                        <a:pt x="6" y="6"/>
                      </a:cubicBezTo>
                      <a:cubicBezTo>
                        <a:pt x="8" y="5"/>
                        <a:pt x="10" y="4"/>
                        <a:pt x="11" y="3"/>
                      </a:cubicBezTo>
                      <a:cubicBezTo>
                        <a:pt x="15" y="1"/>
                        <a:pt x="11" y="5"/>
                        <a:pt x="11" y="6"/>
                      </a:cubicBezTo>
                      <a:cubicBezTo>
                        <a:pt x="9" y="9"/>
                        <a:pt x="6" y="12"/>
                        <a:pt x="4" y="15"/>
                      </a:cubicBezTo>
                      <a:cubicBezTo>
                        <a:pt x="4" y="15"/>
                        <a:pt x="4" y="16"/>
                        <a:pt x="5" y="16"/>
                      </a:cubicBezTo>
                      <a:cubicBezTo>
                        <a:pt x="7" y="14"/>
                        <a:pt x="9" y="13"/>
                        <a:pt x="11" y="12"/>
                      </a:cubicBezTo>
                      <a:cubicBezTo>
                        <a:pt x="10" y="11"/>
                        <a:pt x="10" y="11"/>
                        <a:pt x="10" y="11"/>
                      </a:cubicBezTo>
                      <a:cubicBezTo>
                        <a:pt x="7" y="15"/>
                        <a:pt x="3" y="18"/>
                        <a:pt x="1" y="22"/>
                      </a:cubicBezTo>
                      <a:cubicBezTo>
                        <a:pt x="0" y="22"/>
                        <a:pt x="1" y="23"/>
                        <a:pt x="2" y="22"/>
                      </a:cubicBezTo>
                      <a:cubicBezTo>
                        <a:pt x="6" y="19"/>
                        <a:pt x="8" y="15"/>
                        <a:pt x="12" y="12"/>
                      </a:cubicBezTo>
                      <a:cubicBezTo>
                        <a:pt x="12" y="11"/>
                        <a:pt x="11" y="11"/>
                        <a:pt x="11" y="11"/>
                      </a:cubicBezTo>
                      <a:cubicBezTo>
                        <a:pt x="8" y="14"/>
                        <a:pt x="6" y="18"/>
                        <a:pt x="5" y="22"/>
                      </a:cubicBezTo>
                      <a:cubicBezTo>
                        <a:pt x="4" y="23"/>
                        <a:pt x="5" y="23"/>
                        <a:pt x="6" y="23"/>
                      </a:cubicBezTo>
                      <a:cubicBezTo>
                        <a:pt x="6" y="22"/>
                        <a:pt x="6" y="22"/>
                        <a:pt x="7" y="21"/>
                      </a:cubicBezTo>
                      <a:cubicBezTo>
                        <a:pt x="6" y="21"/>
                        <a:pt x="6" y="21"/>
                        <a:pt x="6" y="21"/>
                      </a:cubicBezTo>
                      <a:cubicBezTo>
                        <a:pt x="5" y="23"/>
                        <a:pt x="5" y="25"/>
                        <a:pt x="4" y="27"/>
                      </a:cubicBezTo>
                      <a:cubicBezTo>
                        <a:pt x="4" y="27"/>
                        <a:pt x="5" y="28"/>
                        <a:pt x="6" y="27"/>
                      </a:cubicBezTo>
                      <a:cubicBezTo>
                        <a:pt x="7" y="25"/>
                        <a:pt x="8" y="23"/>
                        <a:pt x="9" y="21"/>
                      </a:cubicBezTo>
                      <a:cubicBezTo>
                        <a:pt x="8" y="21"/>
                        <a:pt x="8" y="21"/>
                        <a:pt x="7" y="21"/>
                      </a:cubicBezTo>
                      <a:cubicBezTo>
                        <a:pt x="6" y="23"/>
                        <a:pt x="5" y="26"/>
                        <a:pt x="4" y="29"/>
                      </a:cubicBezTo>
                      <a:cubicBezTo>
                        <a:pt x="4" y="29"/>
                        <a:pt x="5" y="30"/>
                        <a:pt x="6" y="29"/>
                      </a:cubicBezTo>
                      <a:cubicBezTo>
                        <a:pt x="7" y="26"/>
                        <a:pt x="9" y="25"/>
                        <a:pt x="6" y="30"/>
                      </a:cubicBezTo>
                      <a:cubicBezTo>
                        <a:pt x="6" y="30"/>
                        <a:pt x="7" y="30"/>
                        <a:pt x="7" y="30"/>
                      </a:cubicBezTo>
                      <a:cubicBezTo>
                        <a:pt x="8" y="29"/>
                        <a:pt x="8" y="27"/>
                        <a:pt x="9" y="26"/>
                      </a:cubicBezTo>
                      <a:cubicBezTo>
                        <a:pt x="10" y="25"/>
                        <a:pt x="8" y="24"/>
                        <a:pt x="8" y="25"/>
                      </a:cubicBezTo>
                      <a:cubicBezTo>
                        <a:pt x="7" y="27"/>
                        <a:pt x="7" y="28"/>
                        <a:pt x="6" y="30"/>
                      </a:cubicBezTo>
                      <a:cubicBezTo>
                        <a:pt x="6" y="31"/>
                        <a:pt x="7" y="31"/>
                        <a:pt x="7" y="30"/>
                      </a:cubicBezTo>
                      <a:cubicBezTo>
                        <a:pt x="8" y="28"/>
                        <a:pt x="9" y="26"/>
                        <a:pt x="9" y="23"/>
                      </a:cubicBezTo>
                      <a:cubicBezTo>
                        <a:pt x="9" y="23"/>
                        <a:pt x="9" y="23"/>
                        <a:pt x="8" y="23"/>
                      </a:cubicBezTo>
                      <a:cubicBezTo>
                        <a:pt x="6" y="25"/>
                        <a:pt x="5" y="26"/>
                        <a:pt x="5" y="28"/>
                      </a:cubicBezTo>
                      <a:cubicBezTo>
                        <a:pt x="5" y="29"/>
                        <a:pt x="5" y="29"/>
                        <a:pt x="6" y="29"/>
                      </a:cubicBezTo>
                      <a:cubicBezTo>
                        <a:pt x="7" y="26"/>
                        <a:pt x="8" y="24"/>
                        <a:pt x="9" y="21"/>
                      </a:cubicBezTo>
                      <a:cubicBezTo>
                        <a:pt x="9" y="20"/>
                        <a:pt x="8" y="20"/>
                        <a:pt x="8" y="21"/>
                      </a:cubicBezTo>
                      <a:cubicBezTo>
                        <a:pt x="7" y="23"/>
                        <a:pt x="6" y="25"/>
                        <a:pt x="5" y="27"/>
                      </a:cubicBezTo>
                      <a:cubicBezTo>
                        <a:pt x="5" y="27"/>
                        <a:pt x="5" y="27"/>
                        <a:pt x="6" y="27"/>
                      </a:cubicBezTo>
                      <a:cubicBezTo>
                        <a:pt x="6" y="25"/>
                        <a:pt x="7" y="23"/>
                        <a:pt x="7" y="21"/>
                      </a:cubicBezTo>
                      <a:cubicBezTo>
                        <a:pt x="7" y="20"/>
                        <a:pt x="6" y="20"/>
                        <a:pt x="6" y="20"/>
                      </a:cubicBezTo>
                      <a:cubicBezTo>
                        <a:pt x="5" y="21"/>
                        <a:pt x="5" y="21"/>
                        <a:pt x="5" y="22"/>
                      </a:cubicBezTo>
                      <a:cubicBezTo>
                        <a:pt x="5" y="22"/>
                        <a:pt x="6" y="22"/>
                        <a:pt x="6" y="23"/>
                      </a:cubicBezTo>
                      <a:cubicBezTo>
                        <a:pt x="7" y="18"/>
                        <a:pt x="9" y="15"/>
                        <a:pt x="12" y="11"/>
                      </a:cubicBezTo>
                      <a:cubicBezTo>
                        <a:pt x="12" y="11"/>
                        <a:pt x="11" y="10"/>
                        <a:pt x="11" y="11"/>
                      </a:cubicBezTo>
                      <a:cubicBezTo>
                        <a:pt x="8" y="14"/>
                        <a:pt x="5" y="18"/>
                        <a:pt x="1" y="21"/>
                      </a:cubicBezTo>
                      <a:cubicBezTo>
                        <a:pt x="1" y="22"/>
                        <a:pt x="2" y="22"/>
                        <a:pt x="2" y="22"/>
                      </a:cubicBezTo>
                      <a:cubicBezTo>
                        <a:pt x="5" y="18"/>
                        <a:pt x="8" y="15"/>
                        <a:pt x="11" y="11"/>
                      </a:cubicBezTo>
                      <a:cubicBezTo>
                        <a:pt x="11" y="11"/>
                        <a:pt x="10" y="10"/>
                        <a:pt x="10" y="10"/>
                      </a:cubicBezTo>
                      <a:cubicBezTo>
                        <a:pt x="8" y="12"/>
                        <a:pt x="6" y="13"/>
                        <a:pt x="4" y="15"/>
                      </a:cubicBezTo>
                      <a:cubicBezTo>
                        <a:pt x="4" y="15"/>
                        <a:pt x="5" y="15"/>
                        <a:pt x="5" y="15"/>
                      </a:cubicBezTo>
                      <a:cubicBezTo>
                        <a:pt x="8" y="11"/>
                        <a:pt x="12" y="6"/>
                        <a:pt x="14" y="1"/>
                      </a:cubicBezTo>
                      <a:cubicBezTo>
                        <a:pt x="15" y="0"/>
                        <a:pt x="14" y="0"/>
                        <a:pt x="13" y="0"/>
                      </a:cubicBezTo>
                      <a:cubicBezTo>
                        <a:pt x="11" y="2"/>
                        <a:pt x="8" y="4"/>
                        <a:pt x="6" y="5"/>
                      </a:cubicBezTo>
                      <a:cubicBezTo>
                        <a:pt x="6" y="5"/>
                        <a:pt x="6" y="6"/>
                        <a:pt x="7" y="6"/>
                      </a:cubicBezTo>
                      <a:cubicBezTo>
                        <a:pt x="7" y="5"/>
                        <a:pt x="8" y="4"/>
                        <a:pt x="9" y="4"/>
                      </a:cubicBezTo>
                      <a:cubicBezTo>
                        <a:pt x="9" y="3"/>
                        <a:pt x="8" y="3"/>
                        <a:pt x="8" y="3"/>
                      </a:cubicBezTo>
                      <a:cubicBezTo>
                        <a:pt x="7" y="6"/>
                        <a:pt x="5" y="9"/>
                        <a:pt x="3" y="11"/>
                      </a:cubicBezTo>
                      <a:cubicBezTo>
                        <a:pt x="3" y="12"/>
                        <a:pt x="4" y="13"/>
                        <a:pt x="4" y="12"/>
                      </a:cubicBezTo>
                      <a:cubicBezTo>
                        <a:pt x="7" y="9"/>
                        <a:pt x="9" y="6"/>
                        <a:pt x="12" y="4"/>
                      </a:cubicBezTo>
                      <a:cubicBezTo>
                        <a:pt x="12" y="3"/>
                        <a:pt x="11" y="3"/>
                        <a:pt x="11" y="3"/>
                      </a:cubicBezTo>
                      <a:cubicBezTo>
                        <a:pt x="9" y="6"/>
                        <a:pt x="8" y="8"/>
                        <a:pt x="6" y="11"/>
                      </a:cubicBezTo>
                      <a:cubicBezTo>
                        <a:pt x="6" y="12"/>
                        <a:pt x="7" y="12"/>
                        <a:pt x="7" y="12"/>
                      </a:cubicBezTo>
                      <a:cubicBezTo>
                        <a:pt x="10" y="9"/>
                        <a:pt x="13" y="6"/>
                        <a:pt x="16" y="3"/>
                      </a:cubicBezTo>
                      <a:cubicBezTo>
                        <a:pt x="16" y="3"/>
                        <a:pt x="15" y="3"/>
                        <a:pt x="15" y="2"/>
                      </a:cubicBezTo>
                      <a:cubicBezTo>
                        <a:pt x="14" y="6"/>
                        <a:pt x="12" y="8"/>
                        <a:pt x="9" y="11"/>
                      </a:cubicBezTo>
                      <a:cubicBezTo>
                        <a:pt x="9" y="12"/>
                        <a:pt x="10" y="13"/>
                        <a:pt x="10"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448" name="Freeform 141"/>
                <p:cNvSpPr/>
                <p:nvPr/>
              </p:nvSpPr>
              <p:spPr bwMode="auto">
                <a:xfrm>
                  <a:off x="1376363" y="2722563"/>
                  <a:ext cx="12700" cy="31750"/>
                </a:xfrm>
                <a:custGeom>
                  <a:avLst/>
                  <a:gdLst>
                    <a:gd name="T0" fmla="*/ 7 w 12"/>
                    <a:gd name="T1" fmla="*/ 15 h 31"/>
                    <a:gd name="T2" fmla="*/ 6 w 12"/>
                    <a:gd name="T3" fmla="*/ 25 h 31"/>
                    <a:gd name="T4" fmla="*/ 7 w 12"/>
                    <a:gd name="T5" fmla="*/ 25 h 31"/>
                    <a:gd name="T6" fmla="*/ 8 w 12"/>
                    <a:gd name="T7" fmla="*/ 24 h 31"/>
                    <a:gd name="T8" fmla="*/ 5 w 12"/>
                    <a:gd name="T9" fmla="*/ 30 h 31"/>
                    <a:gd name="T10" fmla="*/ 7 w 12"/>
                    <a:gd name="T11" fmla="*/ 30 h 31"/>
                    <a:gd name="T12" fmla="*/ 7 w 12"/>
                    <a:gd name="T13" fmla="*/ 18 h 31"/>
                    <a:gd name="T14" fmla="*/ 6 w 12"/>
                    <a:gd name="T15" fmla="*/ 8 h 31"/>
                    <a:gd name="T16" fmla="*/ 9 w 12"/>
                    <a:gd name="T17" fmla="*/ 3 h 31"/>
                    <a:gd name="T18" fmla="*/ 10 w 12"/>
                    <a:gd name="T19" fmla="*/ 5 h 31"/>
                    <a:gd name="T20" fmla="*/ 11 w 12"/>
                    <a:gd name="T21" fmla="*/ 5 h 31"/>
                    <a:gd name="T22" fmla="*/ 9 w 12"/>
                    <a:gd name="T23" fmla="*/ 6 h 31"/>
                    <a:gd name="T24" fmla="*/ 10 w 12"/>
                    <a:gd name="T25" fmla="*/ 7 h 31"/>
                    <a:gd name="T26" fmla="*/ 12 w 12"/>
                    <a:gd name="T27" fmla="*/ 4 h 31"/>
                    <a:gd name="T28" fmla="*/ 11 w 12"/>
                    <a:gd name="T29" fmla="*/ 3 h 31"/>
                    <a:gd name="T30" fmla="*/ 10 w 12"/>
                    <a:gd name="T31" fmla="*/ 4 h 31"/>
                    <a:gd name="T32" fmla="*/ 11 w 12"/>
                    <a:gd name="T33" fmla="*/ 5 h 31"/>
                    <a:gd name="T34" fmla="*/ 12 w 12"/>
                    <a:gd name="T35" fmla="*/ 1 h 31"/>
                    <a:gd name="T36" fmla="*/ 11 w 12"/>
                    <a:gd name="T37" fmla="*/ 0 h 31"/>
                    <a:gd name="T38" fmla="*/ 5 w 12"/>
                    <a:gd name="T39" fmla="*/ 30 h 31"/>
                    <a:gd name="T40" fmla="*/ 7 w 12"/>
                    <a:gd name="T41" fmla="*/ 31 h 31"/>
                    <a:gd name="T42" fmla="*/ 9 w 12"/>
                    <a:gd name="T43" fmla="*/ 20 h 31"/>
                    <a:gd name="T44" fmla="*/ 8 w 12"/>
                    <a:gd name="T45" fmla="*/ 20 h 31"/>
                    <a:gd name="T46" fmla="*/ 6 w 12"/>
                    <a:gd name="T47" fmla="*/ 25 h 31"/>
                    <a:gd name="T48" fmla="*/ 7 w 12"/>
                    <a:gd name="T49" fmla="*/ 25 h 31"/>
                    <a:gd name="T50" fmla="*/ 9 w 12"/>
                    <a:gd name="T51" fmla="*/ 15 h 31"/>
                    <a:gd name="T52" fmla="*/ 7 w 12"/>
                    <a:gd name="T53" fmla="*/ 15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2" h="31">
                      <a:moveTo>
                        <a:pt x="7" y="15"/>
                      </a:moveTo>
                      <a:cubicBezTo>
                        <a:pt x="8" y="18"/>
                        <a:pt x="7" y="22"/>
                        <a:pt x="6" y="25"/>
                      </a:cubicBezTo>
                      <a:cubicBezTo>
                        <a:pt x="6" y="25"/>
                        <a:pt x="7" y="25"/>
                        <a:pt x="7" y="25"/>
                      </a:cubicBezTo>
                      <a:cubicBezTo>
                        <a:pt x="7" y="25"/>
                        <a:pt x="7" y="25"/>
                        <a:pt x="8" y="24"/>
                      </a:cubicBezTo>
                      <a:cubicBezTo>
                        <a:pt x="7" y="26"/>
                        <a:pt x="6" y="28"/>
                        <a:pt x="5" y="30"/>
                      </a:cubicBezTo>
                      <a:cubicBezTo>
                        <a:pt x="6" y="30"/>
                        <a:pt x="6" y="30"/>
                        <a:pt x="7" y="30"/>
                      </a:cubicBezTo>
                      <a:cubicBezTo>
                        <a:pt x="8" y="26"/>
                        <a:pt x="8" y="22"/>
                        <a:pt x="7" y="18"/>
                      </a:cubicBezTo>
                      <a:cubicBezTo>
                        <a:pt x="7" y="15"/>
                        <a:pt x="6" y="11"/>
                        <a:pt x="6" y="8"/>
                      </a:cubicBezTo>
                      <a:cubicBezTo>
                        <a:pt x="7" y="6"/>
                        <a:pt x="8" y="5"/>
                        <a:pt x="9" y="3"/>
                      </a:cubicBezTo>
                      <a:cubicBezTo>
                        <a:pt x="12" y="1"/>
                        <a:pt x="10" y="3"/>
                        <a:pt x="10" y="5"/>
                      </a:cubicBezTo>
                      <a:cubicBezTo>
                        <a:pt x="10" y="5"/>
                        <a:pt x="11" y="6"/>
                        <a:pt x="11" y="5"/>
                      </a:cubicBezTo>
                      <a:cubicBezTo>
                        <a:pt x="11" y="6"/>
                        <a:pt x="10" y="6"/>
                        <a:pt x="9" y="6"/>
                      </a:cubicBezTo>
                      <a:cubicBezTo>
                        <a:pt x="9" y="7"/>
                        <a:pt x="9" y="8"/>
                        <a:pt x="10" y="7"/>
                      </a:cubicBezTo>
                      <a:cubicBezTo>
                        <a:pt x="12" y="6"/>
                        <a:pt x="12" y="6"/>
                        <a:pt x="12" y="4"/>
                      </a:cubicBezTo>
                      <a:cubicBezTo>
                        <a:pt x="12" y="3"/>
                        <a:pt x="12" y="3"/>
                        <a:pt x="11" y="3"/>
                      </a:cubicBezTo>
                      <a:cubicBezTo>
                        <a:pt x="11" y="4"/>
                        <a:pt x="10" y="4"/>
                        <a:pt x="10" y="4"/>
                      </a:cubicBezTo>
                      <a:cubicBezTo>
                        <a:pt x="10" y="5"/>
                        <a:pt x="11" y="5"/>
                        <a:pt x="11" y="5"/>
                      </a:cubicBezTo>
                      <a:cubicBezTo>
                        <a:pt x="12" y="4"/>
                        <a:pt x="12" y="2"/>
                        <a:pt x="12" y="1"/>
                      </a:cubicBezTo>
                      <a:cubicBezTo>
                        <a:pt x="12" y="1"/>
                        <a:pt x="12" y="0"/>
                        <a:pt x="11" y="0"/>
                      </a:cubicBezTo>
                      <a:cubicBezTo>
                        <a:pt x="0" y="7"/>
                        <a:pt x="8" y="20"/>
                        <a:pt x="5" y="30"/>
                      </a:cubicBezTo>
                      <a:cubicBezTo>
                        <a:pt x="5" y="31"/>
                        <a:pt x="6" y="31"/>
                        <a:pt x="7" y="31"/>
                      </a:cubicBezTo>
                      <a:cubicBezTo>
                        <a:pt x="8" y="27"/>
                        <a:pt x="9" y="24"/>
                        <a:pt x="9" y="20"/>
                      </a:cubicBezTo>
                      <a:cubicBezTo>
                        <a:pt x="9" y="20"/>
                        <a:pt x="8" y="20"/>
                        <a:pt x="8" y="20"/>
                      </a:cubicBezTo>
                      <a:cubicBezTo>
                        <a:pt x="7" y="22"/>
                        <a:pt x="6" y="23"/>
                        <a:pt x="6" y="25"/>
                      </a:cubicBezTo>
                      <a:cubicBezTo>
                        <a:pt x="6" y="26"/>
                        <a:pt x="7" y="26"/>
                        <a:pt x="7" y="25"/>
                      </a:cubicBezTo>
                      <a:cubicBezTo>
                        <a:pt x="8" y="22"/>
                        <a:pt x="9" y="19"/>
                        <a:pt x="9" y="15"/>
                      </a:cubicBezTo>
                      <a:cubicBezTo>
                        <a:pt x="9" y="14"/>
                        <a:pt x="7" y="14"/>
                        <a:pt x="7"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449" name="Freeform 142"/>
                <p:cNvSpPr/>
                <p:nvPr/>
              </p:nvSpPr>
              <p:spPr bwMode="auto">
                <a:xfrm>
                  <a:off x="1382713" y="2724151"/>
                  <a:ext cx="9525" cy="7938"/>
                </a:xfrm>
                <a:custGeom>
                  <a:avLst/>
                  <a:gdLst>
                    <a:gd name="T0" fmla="*/ 1 w 10"/>
                    <a:gd name="T1" fmla="*/ 4 h 8"/>
                    <a:gd name="T2" fmla="*/ 0 w 10"/>
                    <a:gd name="T3" fmla="*/ 6 h 8"/>
                    <a:gd name="T4" fmla="*/ 1 w 10"/>
                    <a:gd name="T5" fmla="*/ 7 h 8"/>
                    <a:gd name="T6" fmla="*/ 6 w 10"/>
                    <a:gd name="T7" fmla="*/ 3 h 8"/>
                    <a:gd name="T8" fmla="*/ 4 w 10"/>
                    <a:gd name="T9" fmla="*/ 3 h 8"/>
                    <a:gd name="T10" fmla="*/ 4 w 10"/>
                    <a:gd name="T11" fmla="*/ 7 h 8"/>
                    <a:gd name="T12" fmla="*/ 5 w 10"/>
                    <a:gd name="T13" fmla="*/ 7 h 8"/>
                    <a:gd name="T14" fmla="*/ 9 w 10"/>
                    <a:gd name="T15" fmla="*/ 1 h 8"/>
                    <a:gd name="T16" fmla="*/ 7 w 10"/>
                    <a:gd name="T17" fmla="*/ 1 h 8"/>
                    <a:gd name="T18" fmla="*/ 7 w 10"/>
                    <a:gd name="T19" fmla="*/ 6 h 8"/>
                    <a:gd name="T20" fmla="*/ 9 w 10"/>
                    <a:gd name="T21" fmla="*/ 7 h 8"/>
                    <a:gd name="T22" fmla="*/ 10 w 10"/>
                    <a:gd name="T23" fmla="*/ 3 h 8"/>
                    <a:gd name="T24" fmla="*/ 8 w 10"/>
                    <a:gd name="T25" fmla="*/ 2 h 8"/>
                    <a:gd name="T26" fmla="*/ 7 w 10"/>
                    <a:gd name="T27" fmla="*/ 6 h 8"/>
                    <a:gd name="T28" fmla="*/ 9 w 10"/>
                    <a:gd name="T29" fmla="*/ 7 h 8"/>
                    <a:gd name="T30" fmla="*/ 9 w 10"/>
                    <a:gd name="T31" fmla="*/ 1 h 8"/>
                    <a:gd name="T32" fmla="*/ 7 w 10"/>
                    <a:gd name="T33" fmla="*/ 1 h 8"/>
                    <a:gd name="T34" fmla="*/ 4 w 10"/>
                    <a:gd name="T35" fmla="*/ 7 h 8"/>
                    <a:gd name="T36" fmla="*/ 6 w 10"/>
                    <a:gd name="T37" fmla="*/ 7 h 8"/>
                    <a:gd name="T38" fmla="*/ 6 w 10"/>
                    <a:gd name="T39" fmla="*/ 3 h 8"/>
                    <a:gd name="T40" fmla="*/ 4 w 10"/>
                    <a:gd name="T41" fmla="*/ 3 h 8"/>
                    <a:gd name="T42" fmla="*/ 0 w 10"/>
                    <a:gd name="T43" fmla="*/ 5 h 8"/>
                    <a:gd name="T44" fmla="*/ 1 w 10"/>
                    <a:gd name="T45" fmla="*/ 6 h 8"/>
                    <a:gd name="T46" fmla="*/ 2 w 10"/>
                    <a:gd name="T47" fmla="*/ 5 h 8"/>
                    <a:gd name="T48" fmla="*/ 1 w 10"/>
                    <a:gd name="T49"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 h="8">
                      <a:moveTo>
                        <a:pt x="1" y="4"/>
                      </a:moveTo>
                      <a:cubicBezTo>
                        <a:pt x="1" y="5"/>
                        <a:pt x="0" y="5"/>
                        <a:pt x="0" y="6"/>
                      </a:cubicBezTo>
                      <a:cubicBezTo>
                        <a:pt x="0" y="6"/>
                        <a:pt x="0" y="7"/>
                        <a:pt x="1" y="7"/>
                      </a:cubicBezTo>
                      <a:cubicBezTo>
                        <a:pt x="3" y="6"/>
                        <a:pt x="4" y="5"/>
                        <a:pt x="6" y="3"/>
                      </a:cubicBezTo>
                      <a:cubicBezTo>
                        <a:pt x="5" y="3"/>
                        <a:pt x="5" y="3"/>
                        <a:pt x="4" y="3"/>
                      </a:cubicBezTo>
                      <a:cubicBezTo>
                        <a:pt x="4" y="4"/>
                        <a:pt x="4" y="6"/>
                        <a:pt x="4" y="7"/>
                      </a:cubicBezTo>
                      <a:cubicBezTo>
                        <a:pt x="4" y="8"/>
                        <a:pt x="5" y="8"/>
                        <a:pt x="5" y="7"/>
                      </a:cubicBezTo>
                      <a:cubicBezTo>
                        <a:pt x="7" y="5"/>
                        <a:pt x="8" y="3"/>
                        <a:pt x="9" y="1"/>
                      </a:cubicBezTo>
                      <a:cubicBezTo>
                        <a:pt x="8" y="1"/>
                        <a:pt x="8" y="1"/>
                        <a:pt x="7" y="1"/>
                      </a:cubicBezTo>
                      <a:cubicBezTo>
                        <a:pt x="8" y="3"/>
                        <a:pt x="8" y="5"/>
                        <a:pt x="7" y="6"/>
                      </a:cubicBezTo>
                      <a:cubicBezTo>
                        <a:pt x="7" y="7"/>
                        <a:pt x="8" y="8"/>
                        <a:pt x="9" y="7"/>
                      </a:cubicBezTo>
                      <a:cubicBezTo>
                        <a:pt x="9" y="6"/>
                        <a:pt x="9" y="4"/>
                        <a:pt x="10" y="3"/>
                      </a:cubicBezTo>
                      <a:cubicBezTo>
                        <a:pt x="10" y="2"/>
                        <a:pt x="9" y="2"/>
                        <a:pt x="8" y="2"/>
                      </a:cubicBezTo>
                      <a:cubicBezTo>
                        <a:pt x="8" y="4"/>
                        <a:pt x="8" y="5"/>
                        <a:pt x="7" y="6"/>
                      </a:cubicBezTo>
                      <a:cubicBezTo>
                        <a:pt x="8" y="6"/>
                        <a:pt x="8" y="7"/>
                        <a:pt x="9" y="7"/>
                      </a:cubicBezTo>
                      <a:cubicBezTo>
                        <a:pt x="9" y="5"/>
                        <a:pt x="9" y="3"/>
                        <a:pt x="9" y="1"/>
                      </a:cubicBezTo>
                      <a:cubicBezTo>
                        <a:pt x="9" y="0"/>
                        <a:pt x="8" y="0"/>
                        <a:pt x="7" y="1"/>
                      </a:cubicBezTo>
                      <a:cubicBezTo>
                        <a:pt x="6" y="3"/>
                        <a:pt x="5" y="5"/>
                        <a:pt x="4" y="7"/>
                      </a:cubicBezTo>
                      <a:cubicBezTo>
                        <a:pt x="5" y="7"/>
                        <a:pt x="5" y="7"/>
                        <a:pt x="6" y="7"/>
                      </a:cubicBezTo>
                      <a:cubicBezTo>
                        <a:pt x="6" y="6"/>
                        <a:pt x="6" y="4"/>
                        <a:pt x="6" y="3"/>
                      </a:cubicBezTo>
                      <a:cubicBezTo>
                        <a:pt x="6" y="2"/>
                        <a:pt x="5" y="2"/>
                        <a:pt x="4" y="3"/>
                      </a:cubicBezTo>
                      <a:cubicBezTo>
                        <a:pt x="3" y="4"/>
                        <a:pt x="2" y="5"/>
                        <a:pt x="0" y="5"/>
                      </a:cubicBezTo>
                      <a:cubicBezTo>
                        <a:pt x="1" y="6"/>
                        <a:pt x="1" y="6"/>
                        <a:pt x="1" y="6"/>
                      </a:cubicBezTo>
                      <a:cubicBezTo>
                        <a:pt x="1" y="6"/>
                        <a:pt x="2" y="6"/>
                        <a:pt x="2" y="5"/>
                      </a:cubicBezTo>
                      <a:cubicBezTo>
                        <a:pt x="3" y="5"/>
                        <a:pt x="2" y="4"/>
                        <a:pt x="1"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450" name="Freeform 143"/>
                <p:cNvSpPr/>
                <p:nvPr/>
              </p:nvSpPr>
              <p:spPr bwMode="auto">
                <a:xfrm>
                  <a:off x="1392238" y="2722563"/>
                  <a:ext cx="3175" cy="9525"/>
                </a:xfrm>
                <a:custGeom>
                  <a:avLst/>
                  <a:gdLst>
                    <a:gd name="T0" fmla="*/ 2 w 3"/>
                    <a:gd name="T1" fmla="*/ 1 h 10"/>
                    <a:gd name="T2" fmla="*/ 0 w 3"/>
                    <a:gd name="T3" fmla="*/ 9 h 10"/>
                    <a:gd name="T4" fmla="*/ 1 w 3"/>
                    <a:gd name="T5" fmla="*/ 9 h 10"/>
                    <a:gd name="T6" fmla="*/ 2 w 3"/>
                    <a:gd name="T7" fmla="*/ 6 h 10"/>
                    <a:gd name="T8" fmla="*/ 1 w 3"/>
                    <a:gd name="T9" fmla="*/ 6 h 10"/>
                    <a:gd name="T10" fmla="*/ 0 w 3"/>
                    <a:gd name="T11" fmla="*/ 9 h 10"/>
                    <a:gd name="T12" fmla="*/ 1 w 3"/>
                    <a:gd name="T13" fmla="*/ 10 h 10"/>
                    <a:gd name="T14" fmla="*/ 3 w 3"/>
                    <a:gd name="T15" fmla="*/ 1 h 10"/>
                    <a:gd name="T16" fmla="*/ 2 w 3"/>
                    <a:gd name="T17" fmla="*/ 1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10">
                      <a:moveTo>
                        <a:pt x="2" y="1"/>
                      </a:moveTo>
                      <a:cubicBezTo>
                        <a:pt x="2" y="4"/>
                        <a:pt x="1" y="7"/>
                        <a:pt x="0" y="9"/>
                      </a:cubicBezTo>
                      <a:cubicBezTo>
                        <a:pt x="1" y="9"/>
                        <a:pt x="1" y="9"/>
                        <a:pt x="1" y="9"/>
                      </a:cubicBezTo>
                      <a:cubicBezTo>
                        <a:pt x="1" y="8"/>
                        <a:pt x="2" y="7"/>
                        <a:pt x="2" y="6"/>
                      </a:cubicBezTo>
                      <a:cubicBezTo>
                        <a:pt x="3" y="5"/>
                        <a:pt x="1" y="5"/>
                        <a:pt x="1" y="6"/>
                      </a:cubicBezTo>
                      <a:cubicBezTo>
                        <a:pt x="1" y="7"/>
                        <a:pt x="0" y="8"/>
                        <a:pt x="0" y="9"/>
                      </a:cubicBezTo>
                      <a:cubicBezTo>
                        <a:pt x="0" y="10"/>
                        <a:pt x="1" y="10"/>
                        <a:pt x="1" y="10"/>
                      </a:cubicBezTo>
                      <a:cubicBezTo>
                        <a:pt x="2" y="7"/>
                        <a:pt x="3" y="4"/>
                        <a:pt x="3" y="1"/>
                      </a:cubicBezTo>
                      <a:cubicBezTo>
                        <a:pt x="3" y="0"/>
                        <a:pt x="2" y="0"/>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451" name="Freeform 144"/>
                <p:cNvSpPr/>
                <p:nvPr/>
              </p:nvSpPr>
              <p:spPr bwMode="auto">
                <a:xfrm>
                  <a:off x="1392238" y="2722563"/>
                  <a:ext cx="3175" cy="12700"/>
                </a:xfrm>
                <a:custGeom>
                  <a:avLst/>
                  <a:gdLst>
                    <a:gd name="T0" fmla="*/ 2 w 4"/>
                    <a:gd name="T1" fmla="*/ 0 h 12"/>
                    <a:gd name="T2" fmla="*/ 0 w 4"/>
                    <a:gd name="T3" fmla="*/ 11 h 12"/>
                    <a:gd name="T4" fmla="*/ 1 w 4"/>
                    <a:gd name="T5" fmla="*/ 11 h 12"/>
                    <a:gd name="T6" fmla="*/ 4 w 4"/>
                    <a:gd name="T7" fmla="*/ 5 h 12"/>
                    <a:gd name="T8" fmla="*/ 2 w 4"/>
                    <a:gd name="T9" fmla="*/ 4 h 12"/>
                    <a:gd name="T10" fmla="*/ 0 w 4"/>
                    <a:gd name="T11" fmla="*/ 11 h 12"/>
                    <a:gd name="T12" fmla="*/ 1 w 4"/>
                    <a:gd name="T13" fmla="*/ 11 h 12"/>
                    <a:gd name="T14" fmla="*/ 3 w 4"/>
                    <a:gd name="T15" fmla="*/ 1 h 12"/>
                    <a:gd name="T16" fmla="*/ 2 w 4"/>
                    <a:gd name="T1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12">
                      <a:moveTo>
                        <a:pt x="2" y="0"/>
                      </a:moveTo>
                      <a:cubicBezTo>
                        <a:pt x="1" y="4"/>
                        <a:pt x="0" y="7"/>
                        <a:pt x="0" y="11"/>
                      </a:cubicBezTo>
                      <a:cubicBezTo>
                        <a:pt x="0" y="11"/>
                        <a:pt x="1" y="12"/>
                        <a:pt x="1" y="11"/>
                      </a:cubicBezTo>
                      <a:cubicBezTo>
                        <a:pt x="2" y="9"/>
                        <a:pt x="3" y="7"/>
                        <a:pt x="4" y="5"/>
                      </a:cubicBezTo>
                      <a:cubicBezTo>
                        <a:pt x="4" y="4"/>
                        <a:pt x="3" y="4"/>
                        <a:pt x="2" y="4"/>
                      </a:cubicBezTo>
                      <a:cubicBezTo>
                        <a:pt x="2" y="7"/>
                        <a:pt x="1" y="9"/>
                        <a:pt x="0" y="11"/>
                      </a:cubicBezTo>
                      <a:cubicBezTo>
                        <a:pt x="0" y="11"/>
                        <a:pt x="1" y="11"/>
                        <a:pt x="1" y="11"/>
                      </a:cubicBezTo>
                      <a:cubicBezTo>
                        <a:pt x="1" y="7"/>
                        <a:pt x="2" y="4"/>
                        <a:pt x="3" y="1"/>
                      </a:cubicBezTo>
                      <a:cubicBezTo>
                        <a:pt x="3"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452" name="Freeform 145"/>
                <p:cNvSpPr/>
                <p:nvPr/>
              </p:nvSpPr>
              <p:spPr bwMode="auto">
                <a:xfrm>
                  <a:off x="1393825" y="2722563"/>
                  <a:ext cx="1588" cy="9525"/>
                </a:xfrm>
                <a:custGeom>
                  <a:avLst/>
                  <a:gdLst>
                    <a:gd name="T0" fmla="*/ 0 w 2"/>
                    <a:gd name="T1" fmla="*/ 1 h 9"/>
                    <a:gd name="T2" fmla="*/ 0 w 2"/>
                    <a:gd name="T3" fmla="*/ 8 h 9"/>
                    <a:gd name="T4" fmla="*/ 2 w 2"/>
                    <a:gd name="T5" fmla="*/ 8 h 9"/>
                    <a:gd name="T6" fmla="*/ 2 w 2"/>
                    <a:gd name="T7" fmla="*/ 7 h 9"/>
                    <a:gd name="T8" fmla="*/ 0 w 2"/>
                    <a:gd name="T9" fmla="*/ 7 h 9"/>
                    <a:gd name="T10" fmla="*/ 0 w 2"/>
                    <a:gd name="T11" fmla="*/ 8 h 9"/>
                    <a:gd name="T12" fmla="*/ 2 w 2"/>
                    <a:gd name="T13" fmla="*/ 8 h 9"/>
                    <a:gd name="T14" fmla="*/ 1 w 2"/>
                    <a:gd name="T15" fmla="*/ 0 h 9"/>
                    <a:gd name="T16" fmla="*/ 0 w 2"/>
                    <a:gd name="T17" fmla="*/ 1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9">
                      <a:moveTo>
                        <a:pt x="0" y="1"/>
                      </a:moveTo>
                      <a:cubicBezTo>
                        <a:pt x="0" y="3"/>
                        <a:pt x="0" y="6"/>
                        <a:pt x="0" y="8"/>
                      </a:cubicBezTo>
                      <a:cubicBezTo>
                        <a:pt x="1" y="8"/>
                        <a:pt x="1" y="8"/>
                        <a:pt x="2" y="8"/>
                      </a:cubicBezTo>
                      <a:cubicBezTo>
                        <a:pt x="2" y="8"/>
                        <a:pt x="2" y="7"/>
                        <a:pt x="2" y="7"/>
                      </a:cubicBezTo>
                      <a:cubicBezTo>
                        <a:pt x="2" y="6"/>
                        <a:pt x="0" y="6"/>
                        <a:pt x="0" y="7"/>
                      </a:cubicBezTo>
                      <a:cubicBezTo>
                        <a:pt x="0" y="7"/>
                        <a:pt x="0" y="8"/>
                        <a:pt x="0" y="8"/>
                      </a:cubicBezTo>
                      <a:cubicBezTo>
                        <a:pt x="0" y="9"/>
                        <a:pt x="2" y="9"/>
                        <a:pt x="2" y="8"/>
                      </a:cubicBezTo>
                      <a:cubicBezTo>
                        <a:pt x="2" y="6"/>
                        <a:pt x="2" y="3"/>
                        <a:pt x="1" y="0"/>
                      </a:cubicBezTo>
                      <a:cubicBezTo>
                        <a:pt x="1"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453" name="Freeform 146"/>
                <p:cNvSpPr/>
                <p:nvPr/>
              </p:nvSpPr>
              <p:spPr bwMode="auto">
                <a:xfrm>
                  <a:off x="1392238" y="2724151"/>
                  <a:ext cx="7938" cy="14288"/>
                </a:xfrm>
                <a:custGeom>
                  <a:avLst/>
                  <a:gdLst>
                    <a:gd name="T0" fmla="*/ 3 w 8"/>
                    <a:gd name="T1" fmla="*/ 3 h 14"/>
                    <a:gd name="T2" fmla="*/ 3 w 8"/>
                    <a:gd name="T3" fmla="*/ 10 h 14"/>
                    <a:gd name="T4" fmla="*/ 5 w 8"/>
                    <a:gd name="T5" fmla="*/ 9 h 14"/>
                    <a:gd name="T6" fmla="*/ 3 w 8"/>
                    <a:gd name="T7" fmla="*/ 9 h 14"/>
                    <a:gd name="T8" fmla="*/ 2 w 8"/>
                    <a:gd name="T9" fmla="*/ 9 h 14"/>
                    <a:gd name="T10" fmla="*/ 3 w 8"/>
                    <a:gd name="T11" fmla="*/ 12 h 14"/>
                    <a:gd name="T12" fmla="*/ 4 w 8"/>
                    <a:gd name="T13" fmla="*/ 11 h 14"/>
                    <a:gd name="T14" fmla="*/ 1 w 8"/>
                    <a:gd name="T15" fmla="*/ 8 h 14"/>
                    <a:gd name="T16" fmla="*/ 1 w 8"/>
                    <a:gd name="T17" fmla="*/ 9 h 14"/>
                    <a:gd name="T18" fmla="*/ 6 w 8"/>
                    <a:gd name="T19" fmla="*/ 13 h 14"/>
                    <a:gd name="T20" fmla="*/ 7 w 8"/>
                    <a:gd name="T21" fmla="*/ 13 h 14"/>
                    <a:gd name="T22" fmla="*/ 6 w 8"/>
                    <a:gd name="T23" fmla="*/ 6 h 14"/>
                    <a:gd name="T24" fmla="*/ 5 w 8"/>
                    <a:gd name="T25" fmla="*/ 7 h 14"/>
                    <a:gd name="T26" fmla="*/ 6 w 8"/>
                    <a:gd name="T27" fmla="*/ 12 h 14"/>
                    <a:gd name="T28" fmla="*/ 7 w 8"/>
                    <a:gd name="T29" fmla="*/ 12 h 14"/>
                    <a:gd name="T30" fmla="*/ 7 w 8"/>
                    <a:gd name="T31" fmla="*/ 1 h 14"/>
                    <a:gd name="T32" fmla="*/ 6 w 8"/>
                    <a:gd name="T33" fmla="*/ 1 h 14"/>
                    <a:gd name="T34" fmla="*/ 5 w 8"/>
                    <a:gd name="T35" fmla="*/ 10 h 14"/>
                    <a:gd name="T36" fmla="*/ 7 w 8"/>
                    <a:gd name="T37" fmla="*/ 10 h 14"/>
                    <a:gd name="T38" fmla="*/ 7 w 8"/>
                    <a:gd name="T39" fmla="*/ 5 h 14"/>
                    <a:gd name="T40" fmla="*/ 6 w 8"/>
                    <a:gd name="T41" fmla="*/ 5 h 14"/>
                    <a:gd name="T42" fmla="*/ 5 w 8"/>
                    <a:gd name="T43" fmla="*/ 10 h 14"/>
                    <a:gd name="T44" fmla="*/ 7 w 8"/>
                    <a:gd name="T45" fmla="*/ 10 h 14"/>
                    <a:gd name="T46" fmla="*/ 7 w 8"/>
                    <a:gd name="T47" fmla="*/ 1 h 14"/>
                    <a:gd name="T48" fmla="*/ 6 w 8"/>
                    <a:gd name="T49" fmla="*/ 1 h 14"/>
                    <a:gd name="T50" fmla="*/ 6 w 8"/>
                    <a:gd name="T51" fmla="*/ 12 h 14"/>
                    <a:gd name="T52" fmla="*/ 7 w 8"/>
                    <a:gd name="T53" fmla="*/ 12 h 14"/>
                    <a:gd name="T54" fmla="*/ 6 w 8"/>
                    <a:gd name="T55" fmla="*/ 7 h 14"/>
                    <a:gd name="T56" fmla="*/ 5 w 8"/>
                    <a:gd name="T57" fmla="*/ 7 h 14"/>
                    <a:gd name="T58" fmla="*/ 6 w 8"/>
                    <a:gd name="T59" fmla="*/ 13 h 14"/>
                    <a:gd name="T60" fmla="*/ 7 w 8"/>
                    <a:gd name="T61" fmla="*/ 12 h 14"/>
                    <a:gd name="T62" fmla="*/ 1 w 8"/>
                    <a:gd name="T63" fmla="*/ 8 h 14"/>
                    <a:gd name="T64" fmla="*/ 0 w 8"/>
                    <a:gd name="T65" fmla="*/ 9 h 14"/>
                    <a:gd name="T66" fmla="*/ 4 w 8"/>
                    <a:gd name="T67" fmla="*/ 12 h 14"/>
                    <a:gd name="T68" fmla="*/ 5 w 8"/>
                    <a:gd name="T69" fmla="*/ 12 h 14"/>
                    <a:gd name="T70" fmla="*/ 4 w 8"/>
                    <a:gd name="T71" fmla="*/ 9 h 14"/>
                    <a:gd name="T72" fmla="*/ 3 w 8"/>
                    <a:gd name="T73" fmla="*/ 10 h 14"/>
                    <a:gd name="T74" fmla="*/ 4 w 8"/>
                    <a:gd name="T75" fmla="*/ 10 h 14"/>
                    <a:gd name="T76" fmla="*/ 5 w 8"/>
                    <a:gd name="T77" fmla="*/ 10 h 14"/>
                    <a:gd name="T78" fmla="*/ 4 w 8"/>
                    <a:gd name="T79" fmla="*/ 3 h 14"/>
                    <a:gd name="T80" fmla="*/ 3 w 8"/>
                    <a:gd name="T81" fmla="*/ 3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 h="14">
                      <a:moveTo>
                        <a:pt x="3" y="3"/>
                      </a:moveTo>
                      <a:cubicBezTo>
                        <a:pt x="4" y="6"/>
                        <a:pt x="4" y="8"/>
                        <a:pt x="3" y="10"/>
                      </a:cubicBezTo>
                      <a:cubicBezTo>
                        <a:pt x="4" y="10"/>
                        <a:pt x="4" y="10"/>
                        <a:pt x="5" y="9"/>
                      </a:cubicBezTo>
                      <a:cubicBezTo>
                        <a:pt x="4" y="9"/>
                        <a:pt x="4" y="9"/>
                        <a:pt x="3" y="9"/>
                      </a:cubicBezTo>
                      <a:cubicBezTo>
                        <a:pt x="3" y="8"/>
                        <a:pt x="2" y="9"/>
                        <a:pt x="2" y="9"/>
                      </a:cubicBezTo>
                      <a:cubicBezTo>
                        <a:pt x="3" y="10"/>
                        <a:pt x="3" y="11"/>
                        <a:pt x="3" y="12"/>
                      </a:cubicBezTo>
                      <a:cubicBezTo>
                        <a:pt x="4" y="12"/>
                        <a:pt x="4" y="12"/>
                        <a:pt x="4" y="11"/>
                      </a:cubicBezTo>
                      <a:cubicBezTo>
                        <a:pt x="3" y="10"/>
                        <a:pt x="2" y="9"/>
                        <a:pt x="1" y="8"/>
                      </a:cubicBezTo>
                      <a:cubicBezTo>
                        <a:pt x="1" y="8"/>
                        <a:pt x="1" y="9"/>
                        <a:pt x="1" y="9"/>
                      </a:cubicBezTo>
                      <a:cubicBezTo>
                        <a:pt x="2" y="10"/>
                        <a:pt x="4" y="12"/>
                        <a:pt x="6" y="13"/>
                      </a:cubicBezTo>
                      <a:cubicBezTo>
                        <a:pt x="6" y="14"/>
                        <a:pt x="7" y="14"/>
                        <a:pt x="7" y="13"/>
                      </a:cubicBezTo>
                      <a:cubicBezTo>
                        <a:pt x="8" y="11"/>
                        <a:pt x="7" y="9"/>
                        <a:pt x="6" y="6"/>
                      </a:cubicBezTo>
                      <a:cubicBezTo>
                        <a:pt x="6" y="6"/>
                        <a:pt x="5" y="6"/>
                        <a:pt x="5" y="7"/>
                      </a:cubicBezTo>
                      <a:cubicBezTo>
                        <a:pt x="5" y="9"/>
                        <a:pt x="6" y="10"/>
                        <a:pt x="6" y="12"/>
                      </a:cubicBezTo>
                      <a:cubicBezTo>
                        <a:pt x="6" y="13"/>
                        <a:pt x="7" y="13"/>
                        <a:pt x="7" y="12"/>
                      </a:cubicBezTo>
                      <a:cubicBezTo>
                        <a:pt x="7" y="8"/>
                        <a:pt x="7" y="5"/>
                        <a:pt x="7" y="1"/>
                      </a:cubicBezTo>
                      <a:cubicBezTo>
                        <a:pt x="7" y="1"/>
                        <a:pt x="6" y="1"/>
                        <a:pt x="6" y="1"/>
                      </a:cubicBezTo>
                      <a:cubicBezTo>
                        <a:pt x="6" y="4"/>
                        <a:pt x="6" y="7"/>
                        <a:pt x="5" y="10"/>
                      </a:cubicBezTo>
                      <a:cubicBezTo>
                        <a:pt x="6" y="10"/>
                        <a:pt x="6" y="10"/>
                        <a:pt x="7" y="10"/>
                      </a:cubicBezTo>
                      <a:cubicBezTo>
                        <a:pt x="6" y="8"/>
                        <a:pt x="7" y="7"/>
                        <a:pt x="7" y="5"/>
                      </a:cubicBezTo>
                      <a:cubicBezTo>
                        <a:pt x="7" y="4"/>
                        <a:pt x="6" y="4"/>
                        <a:pt x="6" y="5"/>
                      </a:cubicBezTo>
                      <a:cubicBezTo>
                        <a:pt x="5" y="6"/>
                        <a:pt x="5" y="8"/>
                        <a:pt x="5" y="10"/>
                      </a:cubicBezTo>
                      <a:cubicBezTo>
                        <a:pt x="5" y="10"/>
                        <a:pt x="6" y="11"/>
                        <a:pt x="7" y="10"/>
                      </a:cubicBezTo>
                      <a:cubicBezTo>
                        <a:pt x="7" y="7"/>
                        <a:pt x="7" y="4"/>
                        <a:pt x="7" y="1"/>
                      </a:cubicBezTo>
                      <a:cubicBezTo>
                        <a:pt x="7" y="0"/>
                        <a:pt x="6" y="0"/>
                        <a:pt x="6" y="1"/>
                      </a:cubicBezTo>
                      <a:cubicBezTo>
                        <a:pt x="6" y="5"/>
                        <a:pt x="6" y="8"/>
                        <a:pt x="6" y="12"/>
                      </a:cubicBezTo>
                      <a:cubicBezTo>
                        <a:pt x="6" y="12"/>
                        <a:pt x="7" y="12"/>
                        <a:pt x="7" y="12"/>
                      </a:cubicBezTo>
                      <a:cubicBezTo>
                        <a:pt x="7" y="10"/>
                        <a:pt x="7" y="9"/>
                        <a:pt x="6" y="7"/>
                      </a:cubicBezTo>
                      <a:cubicBezTo>
                        <a:pt x="6" y="7"/>
                        <a:pt x="5" y="7"/>
                        <a:pt x="5" y="7"/>
                      </a:cubicBezTo>
                      <a:cubicBezTo>
                        <a:pt x="6" y="9"/>
                        <a:pt x="6" y="11"/>
                        <a:pt x="6" y="13"/>
                      </a:cubicBezTo>
                      <a:cubicBezTo>
                        <a:pt x="6" y="13"/>
                        <a:pt x="6" y="13"/>
                        <a:pt x="7" y="12"/>
                      </a:cubicBezTo>
                      <a:cubicBezTo>
                        <a:pt x="5" y="11"/>
                        <a:pt x="3" y="9"/>
                        <a:pt x="1" y="8"/>
                      </a:cubicBezTo>
                      <a:cubicBezTo>
                        <a:pt x="1" y="7"/>
                        <a:pt x="0" y="8"/>
                        <a:pt x="0" y="9"/>
                      </a:cubicBezTo>
                      <a:cubicBezTo>
                        <a:pt x="1" y="10"/>
                        <a:pt x="2" y="11"/>
                        <a:pt x="4" y="12"/>
                      </a:cubicBezTo>
                      <a:cubicBezTo>
                        <a:pt x="4" y="13"/>
                        <a:pt x="5" y="12"/>
                        <a:pt x="5" y="12"/>
                      </a:cubicBezTo>
                      <a:cubicBezTo>
                        <a:pt x="4" y="11"/>
                        <a:pt x="4" y="10"/>
                        <a:pt x="4" y="9"/>
                      </a:cubicBezTo>
                      <a:cubicBezTo>
                        <a:pt x="3" y="9"/>
                        <a:pt x="3" y="10"/>
                        <a:pt x="3" y="10"/>
                      </a:cubicBezTo>
                      <a:cubicBezTo>
                        <a:pt x="3" y="10"/>
                        <a:pt x="3" y="10"/>
                        <a:pt x="4" y="10"/>
                      </a:cubicBezTo>
                      <a:cubicBezTo>
                        <a:pt x="4" y="11"/>
                        <a:pt x="5" y="10"/>
                        <a:pt x="5" y="10"/>
                      </a:cubicBezTo>
                      <a:cubicBezTo>
                        <a:pt x="5" y="8"/>
                        <a:pt x="5" y="5"/>
                        <a:pt x="4" y="3"/>
                      </a:cubicBezTo>
                      <a:cubicBezTo>
                        <a:pt x="4" y="2"/>
                        <a:pt x="3" y="3"/>
                        <a:pt x="3"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454" name="Freeform 147"/>
                <p:cNvSpPr/>
                <p:nvPr/>
              </p:nvSpPr>
              <p:spPr bwMode="auto">
                <a:xfrm>
                  <a:off x="1393825" y="2714626"/>
                  <a:ext cx="6350" cy="14288"/>
                </a:xfrm>
                <a:custGeom>
                  <a:avLst/>
                  <a:gdLst>
                    <a:gd name="T0" fmla="*/ 2 w 6"/>
                    <a:gd name="T1" fmla="*/ 13 h 14"/>
                    <a:gd name="T2" fmla="*/ 6 w 6"/>
                    <a:gd name="T3" fmla="*/ 2 h 14"/>
                    <a:gd name="T4" fmla="*/ 5 w 6"/>
                    <a:gd name="T5" fmla="*/ 1 h 14"/>
                    <a:gd name="T6" fmla="*/ 1 w 6"/>
                    <a:gd name="T7" fmla="*/ 11 h 14"/>
                    <a:gd name="T8" fmla="*/ 2 w 6"/>
                    <a:gd name="T9" fmla="*/ 11 h 14"/>
                    <a:gd name="T10" fmla="*/ 3 w 6"/>
                    <a:gd name="T11" fmla="*/ 6 h 14"/>
                    <a:gd name="T12" fmla="*/ 2 w 6"/>
                    <a:gd name="T13" fmla="*/ 6 h 14"/>
                    <a:gd name="T14" fmla="*/ 1 w 6"/>
                    <a:gd name="T15" fmla="*/ 11 h 14"/>
                    <a:gd name="T16" fmla="*/ 2 w 6"/>
                    <a:gd name="T17" fmla="*/ 11 h 14"/>
                    <a:gd name="T18" fmla="*/ 6 w 6"/>
                    <a:gd name="T19" fmla="*/ 2 h 14"/>
                    <a:gd name="T20" fmla="*/ 5 w 6"/>
                    <a:gd name="T21" fmla="*/ 1 h 14"/>
                    <a:gd name="T22" fmla="*/ 0 w 6"/>
                    <a:gd name="T23" fmla="*/ 13 h 14"/>
                    <a:gd name="T24" fmla="*/ 2 w 6"/>
                    <a:gd name="T25" fmla="*/ 13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14">
                      <a:moveTo>
                        <a:pt x="2" y="13"/>
                      </a:moveTo>
                      <a:cubicBezTo>
                        <a:pt x="2" y="9"/>
                        <a:pt x="4" y="5"/>
                        <a:pt x="6" y="2"/>
                      </a:cubicBezTo>
                      <a:cubicBezTo>
                        <a:pt x="6" y="2"/>
                        <a:pt x="5" y="1"/>
                        <a:pt x="5" y="1"/>
                      </a:cubicBezTo>
                      <a:cubicBezTo>
                        <a:pt x="4" y="5"/>
                        <a:pt x="3" y="8"/>
                        <a:pt x="1" y="11"/>
                      </a:cubicBezTo>
                      <a:cubicBezTo>
                        <a:pt x="1" y="11"/>
                        <a:pt x="2" y="11"/>
                        <a:pt x="2" y="11"/>
                      </a:cubicBezTo>
                      <a:cubicBezTo>
                        <a:pt x="2" y="9"/>
                        <a:pt x="3" y="8"/>
                        <a:pt x="3" y="6"/>
                      </a:cubicBezTo>
                      <a:cubicBezTo>
                        <a:pt x="4" y="5"/>
                        <a:pt x="2" y="5"/>
                        <a:pt x="2" y="6"/>
                      </a:cubicBezTo>
                      <a:cubicBezTo>
                        <a:pt x="2" y="7"/>
                        <a:pt x="1" y="9"/>
                        <a:pt x="1" y="11"/>
                      </a:cubicBezTo>
                      <a:cubicBezTo>
                        <a:pt x="1" y="11"/>
                        <a:pt x="2" y="12"/>
                        <a:pt x="2" y="11"/>
                      </a:cubicBezTo>
                      <a:cubicBezTo>
                        <a:pt x="4" y="8"/>
                        <a:pt x="6" y="5"/>
                        <a:pt x="6" y="2"/>
                      </a:cubicBezTo>
                      <a:cubicBezTo>
                        <a:pt x="6" y="1"/>
                        <a:pt x="6" y="0"/>
                        <a:pt x="5" y="1"/>
                      </a:cubicBezTo>
                      <a:cubicBezTo>
                        <a:pt x="2" y="4"/>
                        <a:pt x="0" y="9"/>
                        <a:pt x="0" y="13"/>
                      </a:cubicBezTo>
                      <a:cubicBezTo>
                        <a:pt x="0" y="14"/>
                        <a:pt x="2" y="14"/>
                        <a:pt x="2"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455" name="Freeform 148"/>
                <p:cNvSpPr/>
                <p:nvPr/>
              </p:nvSpPr>
              <p:spPr bwMode="auto">
                <a:xfrm>
                  <a:off x="1392238" y="2713038"/>
                  <a:ext cx="9525" cy="9525"/>
                </a:xfrm>
                <a:custGeom>
                  <a:avLst/>
                  <a:gdLst>
                    <a:gd name="T0" fmla="*/ 7 w 9"/>
                    <a:gd name="T1" fmla="*/ 0 h 9"/>
                    <a:gd name="T2" fmla="*/ 1 w 9"/>
                    <a:gd name="T3" fmla="*/ 8 h 9"/>
                    <a:gd name="T4" fmla="*/ 2 w 9"/>
                    <a:gd name="T5" fmla="*/ 9 h 9"/>
                    <a:gd name="T6" fmla="*/ 3 w 9"/>
                    <a:gd name="T7" fmla="*/ 4 h 9"/>
                    <a:gd name="T8" fmla="*/ 2 w 9"/>
                    <a:gd name="T9" fmla="*/ 3 h 9"/>
                    <a:gd name="T10" fmla="*/ 1 w 9"/>
                    <a:gd name="T11" fmla="*/ 9 h 9"/>
                    <a:gd name="T12" fmla="*/ 2 w 9"/>
                    <a:gd name="T13" fmla="*/ 9 h 9"/>
                    <a:gd name="T14" fmla="*/ 8 w 9"/>
                    <a:gd name="T15" fmla="*/ 1 h 9"/>
                    <a:gd name="T16" fmla="*/ 7 w 9"/>
                    <a:gd name="T1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9">
                      <a:moveTo>
                        <a:pt x="7" y="0"/>
                      </a:moveTo>
                      <a:cubicBezTo>
                        <a:pt x="5" y="3"/>
                        <a:pt x="4" y="6"/>
                        <a:pt x="1" y="8"/>
                      </a:cubicBezTo>
                      <a:cubicBezTo>
                        <a:pt x="2" y="8"/>
                        <a:pt x="2" y="8"/>
                        <a:pt x="2" y="9"/>
                      </a:cubicBezTo>
                      <a:cubicBezTo>
                        <a:pt x="2" y="7"/>
                        <a:pt x="2" y="5"/>
                        <a:pt x="3" y="4"/>
                      </a:cubicBezTo>
                      <a:cubicBezTo>
                        <a:pt x="3" y="3"/>
                        <a:pt x="2" y="2"/>
                        <a:pt x="2" y="3"/>
                      </a:cubicBezTo>
                      <a:cubicBezTo>
                        <a:pt x="1" y="5"/>
                        <a:pt x="0" y="7"/>
                        <a:pt x="1" y="9"/>
                      </a:cubicBezTo>
                      <a:cubicBezTo>
                        <a:pt x="1" y="9"/>
                        <a:pt x="2" y="9"/>
                        <a:pt x="2" y="9"/>
                      </a:cubicBezTo>
                      <a:cubicBezTo>
                        <a:pt x="5" y="7"/>
                        <a:pt x="6" y="4"/>
                        <a:pt x="8" y="1"/>
                      </a:cubicBezTo>
                      <a:cubicBezTo>
                        <a:pt x="9" y="0"/>
                        <a:pt x="8" y="0"/>
                        <a:pt x="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456" name="Freeform 149"/>
                <p:cNvSpPr/>
                <p:nvPr/>
              </p:nvSpPr>
              <p:spPr bwMode="auto">
                <a:xfrm>
                  <a:off x="1354138" y="2705101"/>
                  <a:ext cx="55563" cy="65088"/>
                </a:xfrm>
                <a:custGeom>
                  <a:avLst/>
                  <a:gdLst>
                    <a:gd name="T0" fmla="*/ 33 w 53"/>
                    <a:gd name="T1" fmla="*/ 14 h 62"/>
                    <a:gd name="T2" fmla="*/ 42 w 53"/>
                    <a:gd name="T3" fmla="*/ 18 h 62"/>
                    <a:gd name="T4" fmla="*/ 45 w 53"/>
                    <a:gd name="T5" fmla="*/ 19 h 62"/>
                    <a:gd name="T6" fmla="*/ 49 w 53"/>
                    <a:gd name="T7" fmla="*/ 22 h 62"/>
                    <a:gd name="T8" fmla="*/ 44 w 53"/>
                    <a:gd name="T9" fmla="*/ 7 h 62"/>
                    <a:gd name="T10" fmla="*/ 35 w 53"/>
                    <a:gd name="T11" fmla="*/ 5 h 62"/>
                    <a:gd name="T12" fmla="*/ 24 w 53"/>
                    <a:gd name="T13" fmla="*/ 17 h 62"/>
                    <a:gd name="T14" fmla="*/ 12 w 53"/>
                    <a:gd name="T15" fmla="*/ 22 h 62"/>
                    <a:gd name="T16" fmla="*/ 11 w 53"/>
                    <a:gd name="T17" fmla="*/ 18 h 62"/>
                    <a:gd name="T18" fmla="*/ 10 w 53"/>
                    <a:gd name="T19" fmla="*/ 15 h 62"/>
                    <a:gd name="T20" fmla="*/ 16 w 53"/>
                    <a:gd name="T21" fmla="*/ 17 h 62"/>
                    <a:gd name="T22" fmla="*/ 23 w 53"/>
                    <a:gd name="T23" fmla="*/ 11 h 62"/>
                    <a:gd name="T24" fmla="*/ 24 w 53"/>
                    <a:gd name="T25" fmla="*/ 22 h 62"/>
                    <a:gd name="T26" fmla="*/ 6 w 53"/>
                    <a:gd name="T27" fmla="*/ 35 h 62"/>
                    <a:gd name="T28" fmla="*/ 10 w 53"/>
                    <a:gd name="T29" fmla="*/ 35 h 62"/>
                    <a:gd name="T30" fmla="*/ 14 w 53"/>
                    <a:gd name="T31" fmla="*/ 44 h 62"/>
                    <a:gd name="T32" fmla="*/ 18 w 53"/>
                    <a:gd name="T33" fmla="*/ 39 h 62"/>
                    <a:gd name="T34" fmla="*/ 23 w 53"/>
                    <a:gd name="T35" fmla="*/ 43 h 62"/>
                    <a:gd name="T36" fmla="*/ 21 w 53"/>
                    <a:gd name="T37" fmla="*/ 51 h 62"/>
                    <a:gd name="T38" fmla="*/ 18 w 53"/>
                    <a:gd name="T39" fmla="*/ 53 h 62"/>
                    <a:gd name="T40" fmla="*/ 12 w 53"/>
                    <a:gd name="T41" fmla="*/ 45 h 62"/>
                    <a:gd name="T42" fmla="*/ 23 w 53"/>
                    <a:gd name="T43" fmla="*/ 53 h 62"/>
                    <a:gd name="T44" fmla="*/ 24 w 53"/>
                    <a:gd name="T45" fmla="*/ 53 h 62"/>
                    <a:gd name="T46" fmla="*/ 28 w 53"/>
                    <a:gd name="T47" fmla="*/ 57 h 62"/>
                    <a:gd name="T48" fmla="*/ 31 w 53"/>
                    <a:gd name="T49" fmla="*/ 57 h 62"/>
                    <a:gd name="T50" fmla="*/ 29 w 53"/>
                    <a:gd name="T51" fmla="*/ 35 h 62"/>
                    <a:gd name="T52" fmla="*/ 29 w 53"/>
                    <a:gd name="T53" fmla="*/ 46 h 62"/>
                    <a:gd name="T54" fmla="*/ 30 w 53"/>
                    <a:gd name="T55" fmla="*/ 49 h 62"/>
                    <a:gd name="T56" fmla="*/ 28 w 53"/>
                    <a:gd name="T57" fmla="*/ 48 h 62"/>
                    <a:gd name="T58" fmla="*/ 25 w 53"/>
                    <a:gd name="T59" fmla="*/ 56 h 62"/>
                    <a:gd name="T60" fmla="*/ 24 w 53"/>
                    <a:gd name="T61" fmla="*/ 49 h 62"/>
                    <a:gd name="T62" fmla="*/ 16 w 53"/>
                    <a:gd name="T63" fmla="*/ 48 h 62"/>
                    <a:gd name="T64" fmla="*/ 23 w 53"/>
                    <a:gd name="T65" fmla="*/ 56 h 62"/>
                    <a:gd name="T66" fmla="*/ 22 w 53"/>
                    <a:gd name="T67" fmla="*/ 52 h 62"/>
                    <a:gd name="T68" fmla="*/ 23 w 53"/>
                    <a:gd name="T69" fmla="*/ 48 h 62"/>
                    <a:gd name="T70" fmla="*/ 22 w 53"/>
                    <a:gd name="T71" fmla="*/ 38 h 62"/>
                    <a:gd name="T72" fmla="*/ 20 w 53"/>
                    <a:gd name="T73" fmla="*/ 36 h 62"/>
                    <a:gd name="T74" fmla="*/ 16 w 53"/>
                    <a:gd name="T75" fmla="*/ 42 h 62"/>
                    <a:gd name="T76" fmla="*/ 11 w 53"/>
                    <a:gd name="T77" fmla="*/ 39 h 62"/>
                    <a:gd name="T78" fmla="*/ 12 w 53"/>
                    <a:gd name="T79" fmla="*/ 32 h 62"/>
                    <a:gd name="T80" fmla="*/ 9 w 53"/>
                    <a:gd name="T81" fmla="*/ 32 h 62"/>
                    <a:gd name="T82" fmla="*/ 16 w 53"/>
                    <a:gd name="T83" fmla="*/ 29 h 62"/>
                    <a:gd name="T84" fmla="*/ 31 w 53"/>
                    <a:gd name="T85" fmla="*/ 10 h 62"/>
                    <a:gd name="T86" fmla="*/ 18 w 53"/>
                    <a:gd name="T87" fmla="*/ 14 h 62"/>
                    <a:gd name="T88" fmla="*/ 13 w 53"/>
                    <a:gd name="T89" fmla="*/ 15 h 62"/>
                    <a:gd name="T90" fmla="*/ 6 w 53"/>
                    <a:gd name="T91" fmla="*/ 24 h 62"/>
                    <a:gd name="T92" fmla="*/ 15 w 53"/>
                    <a:gd name="T93" fmla="*/ 21 h 62"/>
                    <a:gd name="T94" fmla="*/ 28 w 53"/>
                    <a:gd name="T95" fmla="*/ 10 h 62"/>
                    <a:gd name="T96" fmla="*/ 35 w 53"/>
                    <a:gd name="T97" fmla="*/ 8 h 62"/>
                    <a:gd name="T98" fmla="*/ 45 w 53"/>
                    <a:gd name="T99" fmla="*/ 12 h 62"/>
                    <a:gd name="T100" fmla="*/ 47 w 53"/>
                    <a:gd name="T101" fmla="*/ 7 h 62"/>
                    <a:gd name="T102" fmla="*/ 52 w 53"/>
                    <a:gd name="T103" fmla="*/ 19 h 62"/>
                    <a:gd name="T104" fmla="*/ 49 w 53"/>
                    <a:gd name="T105" fmla="*/ 18 h 62"/>
                    <a:gd name="T106" fmla="*/ 48 w 53"/>
                    <a:gd name="T107" fmla="*/ 14 h 62"/>
                    <a:gd name="T108" fmla="*/ 44 w 53"/>
                    <a:gd name="T109" fmla="*/ 21 h 62"/>
                    <a:gd name="T110" fmla="*/ 43 w 53"/>
                    <a:gd name="T111" fmla="*/ 10 h 62"/>
                    <a:gd name="T112" fmla="*/ 33 w 53"/>
                    <a:gd name="T113" fmla="*/ 9 h 62"/>
                    <a:gd name="T114" fmla="*/ 36 w 53"/>
                    <a:gd name="T115" fmla="*/ 13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3" h="62">
                      <a:moveTo>
                        <a:pt x="43" y="8"/>
                      </a:moveTo>
                      <a:cubicBezTo>
                        <a:pt x="41" y="8"/>
                        <a:pt x="39" y="10"/>
                        <a:pt x="38" y="11"/>
                      </a:cubicBezTo>
                      <a:cubicBezTo>
                        <a:pt x="39" y="10"/>
                        <a:pt x="40" y="6"/>
                        <a:pt x="41" y="4"/>
                      </a:cubicBezTo>
                      <a:cubicBezTo>
                        <a:pt x="41" y="3"/>
                        <a:pt x="40" y="3"/>
                        <a:pt x="40" y="3"/>
                      </a:cubicBezTo>
                      <a:cubicBezTo>
                        <a:pt x="37" y="6"/>
                        <a:pt x="36" y="9"/>
                        <a:pt x="34" y="12"/>
                      </a:cubicBezTo>
                      <a:cubicBezTo>
                        <a:pt x="34" y="13"/>
                        <a:pt x="31" y="21"/>
                        <a:pt x="33" y="14"/>
                      </a:cubicBezTo>
                      <a:cubicBezTo>
                        <a:pt x="34" y="11"/>
                        <a:pt x="36" y="8"/>
                        <a:pt x="38" y="5"/>
                      </a:cubicBezTo>
                      <a:cubicBezTo>
                        <a:pt x="38" y="4"/>
                        <a:pt x="37" y="3"/>
                        <a:pt x="37" y="4"/>
                      </a:cubicBezTo>
                      <a:cubicBezTo>
                        <a:pt x="31" y="6"/>
                        <a:pt x="33" y="6"/>
                        <a:pt x="43" y="6"/>
                      </a:cubicBezTo>
                      <a:cubicBezTo>
                        <a:pt x="42" y="8"/>
                        <a:pt x="42" y="9"/>
                        <a:pt x="42" y="11"/>
                      </a:cubicBezTo>
                      <a:cubicBezTo>
                        <a:pt x="41" y="13"/>
                        <a:pt x="41" y="15"/>
                        <a:pt x="41" y="17"/>
                      </a:cubicBezTo>
                      <a:cubicBezTo>
                        <a:pt x="41" y="18"/>
                        <a:pt x="42" y="18"/>
                        <a:pt x="42" y="18"/>
                      </a:cubicBezTo>
                      <a:cubicBezTo>
                        <a:pt x="43" y="11"/>
                        <a:pt x="41" y="19"/>
                        <a:pt x="41" y="19"/>
                      </a:cubicBezTo>
                      <a:cubicBezTo>
                        <a:pt x="42" y="20"/>
                        <a:pt x="42" y="20"/>
                        <a:pt x="43" y="18"/>
                      </a:cubicBezTo>
                      <a:cubicBezTo>
                        <a:pt x="43" y="20"/>
                        <a:pt x="43" y="22"/>
                        <a:pt x="42" y="24"/>
                      </a:cubicBezTo>
                      <a:cubicBezTo>
                        <a:pt x="42" y="25"/>
                        <a:pt x="44" y="25"/>
                        <a:pt x="44" y="24"/>
                      </a:cubicBezTo>
                      <a:cubicBezTo>
                        <a:pt x="44" y="27"/>
                        <a:pt x="44" y="27"/>
                        <a:pt x="44" y="25"/>
                      </a:cubicBezTo>
                      <a:cubicBezTo>
                        <a:pt x="44" y="23"/>
                        <a:pt x="44" y="20"/>
                        <a:pt x="45" y="19"/>
                      </a:cubicBezTo>
                      <a:cubicBezTo>
                        <a:pt x="46" y="16"/>
                        <a:pt x="46" y="16"/>
                        <a:pt x="47" y="18"/>
                      </a:cubicBezTo>
                      <a:cubicBezTo>
                        <a:pt x="46" y="18"/>
                        <a:pt x="46" y="18"/>
                        <a:pt x="46" y="18"/>
                      </a:cubicBezTo>
                      <a:cubicBezTo>
                        <a:pt x="46" y="19"/>
                        <a:pt x="46" y="20"/>
                        <a:pt x="45" y="21"/>
                      </a:cubicBezTo>
                      <a:cubicBezTo>
                        <a:pt x="45" y="22"/>
                        <a:pt x="46" y="22"/>
                        <a:pt x="47" y="21"/>
                      </a:cubicBezTo>
                      <a:cubicBezTo>
                        <a:pt x="48" y="20"/>
                        <a:pt x="48" y="18"/>
                        <a:pt x="48" y="21"/>
                      </a:cubicBezTo>
                      <a:cubicBezTo>
                        <a:pt x="48" y="22"/>
                        <a:pt x="49" y="22"/>
                        <a:pt x="49" y="22"/>
                      </a:cubicBezTo>
                      <a:cubicBezTo>
                        <a:pt x="53" y="17"/>
                        <a:pt x="48" y="10"/>
                        <a:pt x="44" y="7"/>
                      </a:cubicBezTo>
                      <a:cubicBezTo>
                        <a:pt x="44" y="7"/>
                        <a:pt x="43" y="7"/>
                        <a:pt x="43" y="8"/>
                      </a:cubicBezTo>
                      <a:cubicBezTo>
                        <a:pt x="45" y="10"/>
                        <a:pt x="46" y="12"/>
                        <a:pt x="46" y="14"/>
                      </a:cubicBezTo>
                      <a:cubicBezTo>
                        <a:pt x="46" y="15"/>
                        <a:pt x="47" y="15"/>
                        <a:pt x="47" y="14"/>
                      </a:cubicBezTo>
                      <a:cubicBezTo>
                        <a:pt x="45" y="1"/>
                        <a:pt x="48" y="20"/>
                        <a:pt x="46" y="14"/>
                      </a:cubicBezTo>
                      <a:cubicBezTo>
                        <a:pt x="45" y="10"/>
                        <a:pt x="45" y="10"/>
                        <a:pt x="44" y="7"/>
                      </a:cubicBezTo>
                      <a:cubicBezTo>
                        <a:pt x="44" y="6"/>
                        <a:pt x="43" y="6"/>
                        <a:pt x="43" y="7"/>
                      </a:cubicBezTo>
                      <a:cubicBezTo>
                        <a:pt x="43" y="8"/>
                        <a:pt x="44" y="18"/>
                        <a:pt x="43" y="14"/>
                      </a:cubicBezTo>
                      <a:cubicBezTo>
                        <a:pt x="43" y="13"/>
                        <a:pt x="42" y="11"/>
                        <a:pt x="42" y="10"/>
                      </a:cubicBezTo>
                      <a:cubicBezTo>
                        <a:pt x="41" y="8"/>
                        <a:pt x="41" y="7"/>
                        <a:pt x="39" y="5"/>
                      </a:cubicBezTo>
                      <a:cubicBezTo>
                        <a:pt x="37" y="3"/>
                        <a:pt x="35" y="9"/>
                        <a:pt x="36" y="5"/>
                      </a:cubicBezTo>
                      <a:cubicBezTo>
                        <a:pt x="36" y="5"/>
                        <a:pt x="35" y="4"/>
                        <a:pt x="35" y="5"/>
                      </a:cubicBezTo>
                      <a:cubicBezTo>
                        <a:pt x="33" y="9"/>
                        <a:pt x="32" y="10"/>
                        <a:pt x="34" y="5"/>
                      </a:cubicBezTo>
                      <a:cubicBezTo>
                        <a:pt x="35" y="4"/>
                        <a:pt x="34" y="4"/>
                        <a:pt x="33" y="5"/>
                      </a:cubicBezTo>
                      <a:cubicBezTo>
                        <a:pt x="31" y="8"/>
                        <a:pt x="25" y="20"/>
                        <a:pt x="31" y="8"/>
                      </a:cubicBezTo>
                      <a:cubicBezTo>
                        <a:pt x="31" y="7"/>
                        <a:pt x="30" y="7"/>
                        <a:pt x="30" y="7"/>
                      </a:cubicBezTo>
                      <a:cubicBezTo>
                        <a:pt x="28" y="10"/>
                        <a:pt x="25" y="13"/>
                        <a:pt x="23" y="16"/>
                      </a:cubicBezTo>
                      <a:cubicBezTo>
                        <a:pt x="22" y="17"/>
                        <a:pt x="23" y="17"/>
                        <a:pt x="24" y="17"/>
                      </a:cubicBezTo>
                      <a:cubicBezTo>
                        <a:pt x="25" y="16"/>
                        <a:pt x="26" y="15"/>
                        <a:pt x="28" y="14"/>
                      </a:cubicBezTo>
                      <a:cubicBezTo>
                        <a:pt x="28" y="13"/>
                        <a:pt x="27" y="12"/>
                        <a:pt x="27" y="13"/>
                      </a:cubicBezTo>
                      <a:cubicBezTo>
                        <a:pt x="24" y="14"/>
                        <a:pt x="21" y="16"/>
                        <a:pt x="19" y="17"/>
                      </a:cubicBezTo>
                      <a:cubicBezTo>
                        <a:pt x="16" y="19"/>
                        <a:pt x="17" y="20"/>
                        <a:pt x="19" y="17"/>
                      </a:cubicBezTo>
                      <a:cubicBezTo>
                        <a:pt x="19" y="16"/>
                        <a:pt x="18" y="15"/>
                        <a:pt x="18" y="16"/>
                      </a:cubicBezTo>
                      <a:cubicBezTo>
                        <a:pt x="16" y="18"/>
                        <a:pt x="14" y="20"/>
                        <a:pt x="12" y="22"/>
                      </a:cubicBezTo>
                      <a:cubicBezTo>
                        <a:pt x="12" y="23"/>
                        <a:pt x="13" y="24"/>
                        <a:pt x="13" y="23"/>
                      </a:cubicBezTo>
                      <a:cubicBezTo>
                        <a:pt x="14" y="23"/>
                        <a:pt x="14" y="23"/>
                        <a:pt x="14" y="22"/>
                      </a:cubicBezTo>
                      <a:cubicBezTo>
                        <a:pt x="15" y="22"/>
                        <a:pt x="14" y="21"/>
                        <a:pt x="14" y="21"/>
                      </a:cubicBezTo>
                      <a:cubicBezTo>
                        <a:pt x="11" y="22"/>
                        <a:pt x="7" y="23"/>
                        <a:pt x="5" y="25"/>
                      </a:cubicBezTo>
                      <a:cubicBezTo>
                        <a:pt x="7" y="23"/>
                        <a:pt x="10" y="21"/>
                        <a:pt x="12" y="19"/>
                      </a:cubicBezTo>
                      <a:cubicBezTo>
                        <a:pt x="12" y="18"/>
                        <a:pt x="11" y="17"/>
                        <a:pt x="11" y="18"/>
                      </a:cubicBezTo>
                      <a:cubicBezTo>
                        <a:pt x="10" y="18"/>
                        <a:pt x="10" y="19"/>
                        <a:pt x="9" y="20"/>
                      </a:cubicBezTo>
                      <a:cubicBezTo>
                        <a:pt x="7" y="21"/>
                        <a:pt x="6" y="22"/>
                        <a:pt x="8" y="22"/>
                      </a:cubicBezTo>
                      <a:cubicBezTo>
                        <a:pt x="10" y="20"/>
                        <a:pt x="12" y="18"/>
                        <a:pt x="14" y="16"/>
                      </a:cubicBezTo>
                      <a:cubicBezTo>
                        <a:pt x="15" y="16"/>
                        <a:pt x="14" y="15"/>
                        <a:pt x="13" y="15"/>
                      </a:cubicBezTo>
                      <a:cubicBezTo>
                        <a:pt x="12" y="16"/>
                        <a:pt x="12" y="17"/>
                        <a:pt x="11" y="17"/>
                      </a:cubicBezTo>
                      <a:cubicBezTo>
                        <a:pt x="10" y="18"/>
                        <a:pt x="10" y="17"/>
                        <a:pt x="10" y="15"/>
                      </a:cubicBezTo>
                      <a:cubicBezTo>
                        <a:pt x="7" y="17"/>
                        <a:pt x="7" y="19"/>
                        <a:pt x="5" y="20"/>
                      </a:cubicBezTo>
                      <a:cubicBezTo>
                        <a:pt x="7" y="18"/>
                        <a:pt x="9" y="15"/>
                        <a:pt x="12" y="13"/>
                      </a:cubicBezTo>
                      <a:cubicBezTo>
                        <a:pt x="9" y="15"/>
                        <a:pt x="8" y="17"/>
                        <a:pt x="7" y="20"/>
                      </a:cubicBezTo>
                      <a:cubicBezTo>
                        <a:pt x="6" y="20"/>
                        <a:pt x="7" y="21"/>
                        <a:pt x="7" y="20"/>
                      </a:cubicBezTo>
                      <a:cubicBezTo>
                        <a:pt x="10" y="19"/>
                        <a:pt x="10" y="19"/>
                        <a:pt x="13" y="16"/>
                      </a:cubicBezTo>
                      <a:cubicBezTo>
                        <a:pt x="14" y="17"/>
                        <a:pt x="15" y="17"/>
                        <a:pt x="16" y="17"/>
                      </a:cubicBezTo>
                      <a:cubicBezTo>
                        <a:pt x="17" y="16"/>
                        <a:pt x="18" y="14"/>
                        <a:pt x="19" y="12"/>
                      </a:cubicBezTo>
                      <a:cubicBezTo>
                        <a:pt x="19" y="12"/>
                        <a:pt x="19" y="11"/>
                        <a:pt x="18" y="12"/>
                      </a:cubicBezTo>
                      <a:cubicBezTo>
                        <a:pt x="16" y="13"/>
                        <a:pt x="15" y="15"/>
                        <a:pt x="14" y="16"/>
                      </a:cubicBezTo>
                      <a:cubicBezTo>
                        <a:pt x="13" y="17"/>
                        <a:pt x="14" y="17"/>
                        <a:pt x="14" y="17"/>
                      </a:cubicBezTo>
                      <a:cubicBezTo>
                        <a:pt x="17" y="16"/>
                        <a:pt x="19" y="15"/>
                        <a:pt x="22" y="13"/>
                      </a:cubicBezTo>
                      <a:cubicBezTo>
                        <a:pt x="24" y="13"/>
                        <a:pt x="25" y="12"/>
                        <a:pt x="23" y="11"/>
                      </a:cubicBezTo>
                      <a:cubicBezTo>
                        <a:pt x="22" y="12"/>
                        <a:pt x="21" y="14"/>
                        <a:pt x="20" y="15"/>
                      </a:cubicBezTo>
                      <a:cubicBezTo>
                        <a:pt x="20" y="16"/>
                        <a:pt x="20" y="16"/>
                        <a:pt x="21" y="16"/>
                      </a:cubicBezTo>
                      <a:cubicBezTo>
                        <a:pt x="24" y="15"/>
                        <a:pt x="27" y="14"/>
                        <a:pt x="29" y="13"/>
                      </a:cubicBezTo>
                      <a:cubicBezTo>
                        <a:pt x="33" y="11"/>
                        <a:pt x="28" y="20"/>
                        <a:pt x="29" y="19"/>
                      </a:cubicBezTo>
                      <a:cubicBezTo>
                        <a:pt x="27" y="23"/>
                        <a:pt x="23" y="26"/>
                        <a:pt x="19" y="29"/>
                      </a:cubicBezTo>
                      <a:cubicBezTo>
                        <a:pt x="21" y="27"/>
                        <a:pt x="23" y="24"/>
                        <a:pt x="24" y="22"/>
                      </a:cubicBezTo>
                      <a:cubicBezTo>
                        <a:pt x="24" y="22"/>
                        <a:pt x="24" y="21"/>
                        <a:pt x="23" y="22"/>
                      </a:cubicBezTo>
                      <a:cubicBezTo>
                        <a:pt x="18" y="26"/>
                        <a:pt x="15" y="30"/>
                        <a:pt x="8" y="32"/>
                      </a:cubicBezTo>
                      <a:cubicBezTo>
                        <a:pt x="7" y="32"/>
                        <a:pt x="6" y="32"/>
                        <a:pt x="5" y="33"/>
                      </a:cubicBezTo>
                      <a:cubicBezTo>
                        <a:pt x="4" y="34"/>
                        <a:pt x="3" y="36"/>
                        <a:pt x="3" y="37"/>
                      </a:cubicBezTo>
                      <a:cubicBezTo>
                        <a:pt x="2" y="38"/>
                        <a:pt x="3" y="39"/>
                        <a:pt x="4" y="38"/>
                      </a:cubicBezTo>
                      <a:cubicBezTo>
                        <a:pt x="5" y="36"/>
                        <a:pt x="5" y="37"/>
                        <a:pt x="6" y="35"/>
                      </a:cubicBezTo>
                      <a:cubicBezTo>
                        <a:pt x="7" y="34"/>
                        <a:pt x="6" y="33"/>
                        <a:pt x="5" y="34"/>
                      </a:cubicBezTo>
                      <a:cubicBezTo>
                        <a:pt x="4" y="36"/>
                        <a:pt x="3" y="37"/>
                        <a:pt x="3" y="39"/>
                      </a:cubicBezTo>
                      <a:cubicBezTo>
                        <a:pt x="2" y="40"/>
                        <a:pt x="3" y="40"/>
                        <a:pt x="4" y="40"/>
                      </a:cubicBezTo>
                      <a:cubicBezTo>
                        <a:pt x="6" y="34"/>
                        <a:pt x="6" y="34"/>
                        <a:pt x="5" y="40"/>
                      </a:cubicBezTo>
                      <a:cubicBezTo>
                        <a:pt x="5" y="40"/>
                        <a:pt x="6" y="41"/>
                        <a:pt x="6" y="40"/>
                      </a:cubicBezTo>
                      <a:cubicBezTo>
                        <a:pt x="8" y="39"/>
                        <a:pt x="9" y="37"/>
                        <a:pt x="10" y="35"/>
                      </a:cubicBezTo>
                      <a:cubicBezTo>
                        <a:pt x="9" y="36"/>
                        <a:pt x="10" y="40"/>
                        <a:pt x="10" y="42"/>
                      </a:cubicBezTo>
                      <a:cubicBezTo>
                        <a:pt x="10" y="43"/>
                        <a:pt x="11" y="43"/>
                        <a:pt x="11" y="42"/>
                      </a:cubicBezTo>
                      <a:cubicBezTo>
                        <a:pt x="15" y="31"/>
                        <a:pt x="12" y="41"/>
                        <a:pt x="11" y="43"/>
                      </a:cubicBezTo>
                      <a:cubicBezTo>
                        <a:pt x="11" y="44"/>
                        <a:pt x="12" y="44"/>
                        <a:pt x="12" y="44"/>
                      </a:cubicBezTo>
                      <a:cubicBezTo>
                        <a:pt x="13" y="42"/>
                        <a:pt x="14" y="41"/>
                        <a:pt x="15" y="39"/>
                      </a:cubicBezTo>
                      <a:cubicBezTo>
                        <a:pt x="14" y="41"/>
                        <a:pt x="14" y="42"/>
                        <a:pt x="14" y="44"/>
                      </a:cubicBezTo>
                      <a:cubicBezTo>
                        <a:pt x="14" y="45"/>
                        <a:pt x="15" y="45"/>
                        <a:pt x="15" y="45"/>
                      </a:cubicBezTo>
                      <a:cubicBezTo>
                        <a:pt x="16" y="42"/>
                        <a:pt x="16" y="42"/>
                        <a:pt x="17" y="39"/>
                      </a:cubicBezTo>
                      <a:cubicBezTo>
                        <a:pt x="17" y="37"/>
                        <a:pt x="16" y="38"/>
                        <a:pt x="16" y="41"/>
                      </a:cubicBezTo>
                      <a:cubicBezTo>
                        <a:pt x="16" y="42"/>
                        <a:pt x="15" y="44"/>
                        <a:pt x="15" y="45"/>
                      </a:cubicBezTo>
                      <a:cubicBezTo>
                        <a:pt x="15" y="46"/>
                        <a:pt x="16" y="47"/>
                        <a:pt x="16" y="46"/>
                      </a:cubicBezTo>
                      <a:cubicBezTo>
                        <a:pt x="17" y="43"/>
                        <a:pt x="18" y="41"/>
                        <a:pt x="18" y="39"/>
                      </a:cubicBezTo>
                      <a:cubicBezTo>
                        <a:pt x="18" y="41"/>
                        <a:pt x="18" y="44"/>
                        <a:pt x="17" y="47"/>
                      </a:cubicBezTo>
                      <a:cubicBezTo>
                        <a:pt x="17" y="47"/>
                        <a:pt x="19" y="47"/>
                        <a:pt x="19" y="47"/>
                      </a:cubicBezTo>
                      <a:cubicBezTo>
                        <a:pt x="19" y="45"/>
                        <a:pt x="20" y="43"/>
                        <a:pt x="21" y="42"/>
                      </a:cubicBezTo>
                      <a:cubicBezTo>
                        <a:pt x="22" y="37"/>
                        <a:pt x="21" y="39"/>
                        <a:pt x="20" y="42"/>
                      </a:cubicBezTo>
                      <a:cubicBezTo>
                        <a:pt x="18" y="54"/>
                        <a:pt x="24" y="30"/>
                        <a:pt x="22" y="45"/>
                      </a:cubicBezTo>
                      <a:cubicBezTo>
                        <a:pt x="22" y="46"/>
                        <a:pt x="22" y="45"/>
                        <a:pt x="23" y="43"/>
                      </a:cubicBezTo>
                      <a:cubicBezTo>
                        <a:pt x="24" y="34"/>
                        <a:pt x="21" y="54"/>
                        <a:pt x="24" y="43"/>
                      </a:cubicBezTo>
                      <a:cubicBezTo>
                        <a:pt x="23" y="48"/>
                        <a:pt x="25" y="51"/>
                        <a:pt x="22" y="45"/>
                      </a:cubicBezTo>
                      <a:cubicBezTo>
                        <a:pt x="22" y="45"/>
                        <a:pt x="21" y="45"/>
                        <a:pt x="21" y="45"/>
                      </a:cubicBezTo>
                      <a:cubicBezTo>
                        <a:pt x="19" y="47"/>
                        <a:pt x="19" y="49"/>
                        <a:pt x="20" y="51"/>
                      </a:cubicBezTo>
                      <a:cubicBezTo>
                        <a:pt x="19" y="48"/>
                        <a:pt x="24" y="55"/>
                        <a:pt x="20" y="49"/>
                      </a:cubicBezTo>
                      <a:cubicBezTo>
                        <a:pt x="18" y="50"/>
                        <a:pt x="19" y="50"/>
                        <a:pt x="21" y="51"/>
                      </a:cubicBezTo>
                      <a:cubicBezTo>
                        <a:pt x="22" y="52"/>
                        <a:pt x="22" y="52"/>
                        <a:pt x="23" y="53"/>
                      </a:cubicBezTo>
                      <a:cubicBezTo>
                        <a:pt x="24" y="53"/>
                        <a:pt x="24" y="52"/>
                        <a:pt x="24" y="52"/>
                      </a:cubicBezTo>
                      <a:cubicBezTo>
                        <a:pt x="23" y="50"/>
                        <a:pt x="22" y="49"/>
                        <a:pt x="21" y="48"/>
                      </a:cubicBezTo>
                      <a:cubicBezTo>
                        <a:pt x="20" y="48"/>
                        <a:pt x="19" y="48"/>
                        <a:pt x="20" y="49"/>
                      </a:cubicBezTo>
                      <a:cubicBezTo>
                        <a:pt x="21" y="52"/>
                        <a:pt x="24" y="55"/>
                        <a:pt x="19" y="52"/>
                      </a:cubicBezTo>
                      <a:cubicBezTo>
                        <a:pt x="18" y="52"/>
                        <a:pt x="18" y="52"/>
                        <a:pt x="18" y="53"/>
                      </a:cubicBezTo>
                      <a:cubicBezTo>
                        <a:pt x="19" y="54"/>
                        <a:pt x="19" y="54"/>
                        <a:pt x="20" y="55"/>
                      </a:cubicBezTo>
                      <a:cubicBezTo>
                        <a:pt x="20" y="56"/>
                        <a:pt x="21" y="55"/>
                        <a:pt x="21" y="55"/>
                      </a:cubicBezTo>
                      <a:cubicBezTo>
                        <a:pt x="19" y="51"/>
                        <a:pt x="17" y="48"/>
                        <a:pt x="14" y="46"/>
                      </a:cubicBezTo>
                      <a:cubicBezTo>
                        <a:pt x="12" y="44"/>
                        <a:pt x="10" y="44"/>
                        <a:pt x="8" y="43"/>
                      </a:cubicBezTo>
                      <a:cubicBezTo>
                        <a:pt x="6" y="42"/>
                        <a:pt x="5" y="42"/>
                        <a:pt x="5" y="44"/>
                      </a:cubicBezTo>
                      <a:cubicBezTo>
                        <a:pt x="8" y="44"/>
                        <a:pt x="10" y="45"/>
                        <a:pt x="12" y="45"/>
                      </a:cubicBezTo>
                      <a:cubicBezTo>
                        <a:pt x="11" y="45"/>
                        <a:pt x="11" y="46"/>
                        <a:pt x="11" y="46"/>
                      </a:cubicBezTo>
                      <a:cubicBezTo>
                        <a:pt x="16" y="50"/>
                        <a:pt x="12" y="46"/>
                        <a:pt x="12" y="46"/>
                      </a:cubicBezTo>
                      <a:cubicBezTo>
                        <a:pt x="10" y="42"/>
                        <a:pt x="11" y="42"/>
                        <a:pt x="15" y="45"/>
                      </a:cubicBezTo>
                      <a:cubicBezTo>
                        <a:pt x="16" y="46"/>
                        <a:pt x="18" y="47"/>
                        <a:pt x="19" y="47"/>
                      </a:cubicBezTo>
                      <a:cubicBezTo>
                        <a:pt x="20" y="47"/>
                        <a:pt x="20" y="47"/>
                        <a:pt x="20" y="47"/>
                      </a:cubicBezTo>
                      <a:cubicBezTo>
                        <a:pt x="22" y="49"/>
                        <a:pt x="23" y="51"/>
                        <a:pt x="23" y="53"/>
                      </a:cubicBezTo>
                      <a:cubicBezTo>
                        <a:pt x="24" y="54"/>
                        <a:pt x="25" y="54"/>
                        <a:pt x="25" y="53"/>
                      </a:cubicBezTo>
                      <a:cubicBezTo>
                        <a:pt x="25" y="51"/>
                        <a:pt x="25" y="50"/>
                        <a:pt x="24" y="48"/>
                      </a:cubicBezTo>
                      <a:cubicBezTo>
                        <a:pt x="24" y="48"/>
                        <a:pt x="23" y="48"/>
                        <a:pt x="23" y="48"/>
                      </a:cubicBezTo>
                      <a:cubicBezTo>
                        <a:pt x="23" y="51"/>
                        <a:pt x="23" y="53"/>
                        <a:pt x="23" y="55"/>
                      </a:cubicBezTo>
                      <a:cubicBezTo>
                        <a:pt x="23" y="56"/>
                        <a:pt x="24" y="56"/>
                        <a:pt x="24" y="55"/>
                      </a:cubicBezTo>
                      <a:cubicBezTo>
                        <a:pt x="26" y="53"/>
                        <a:pt x="26" y="53"/>
                        <a:pt x="24" y="53"/>
                      </a:cubicBezTo>
                      <a:cubicBezTo>
                        <a:pt x="24" y="55"/>
                        <a:pt x="24" y="57"/>
                        <a:pt x="24" y="59"/>
                      </a:cubicBezTo>
                      <a:cubicBezTo>
                        <a:pt x="24" y="60"/>
                        <a:pt x="25" y="60"/>
                        <a:pt x="26" y="59"/>
                      </a:cubicBezTo>
                      <a:cubicBezTo>
                        <a:pt x="27" y="55"/>
                        <a:pt x="27" y="52"/>
                        <a:pt x="27" y="48"/>
                      </a:cubicBezTo>
                      <a:cubicBezTo>
                        <a:pt x="27" y="47"/>
                        <a:pt x="26" y="47"/>
                        <a:pt x="26" y="48"/>
                      </a:cubicBezTo>
                      <a:cubicBezTo>
                        <a:pt x="26" y="53"/>
                        <a:pt x="26" y="53"/>
                        <a:pt x="27" y="57"/>
                      </a:cubicBezTo>
                      <a:cubicBezTo>
                        <a:pt x="27" y="58"/>
                        <a:pt x="28" y="58"/>
                        <a:pt x="28" y="57"/>
                      </a:cubicBezTo>
                      <a:cubicBezTo>
                        <a:pt x="29" y="50"/>
                        <a:pt x="27" y="51"/>
                        <a:pt x="29" y="57"/>
                      </a:cubicBezTo>
                      <a:cubicBezTo>
                        <a:pt x="29" y="58"/>
                        <a:pt x="30" y="58"/>
                        <a:pt x="30" y="57"/>
                      </a:cubicBezTo>
                      <a:cubicBezTo>
                        <a:pt x="31" y="54"/>
                        <a:pt x="31" y="54"/>
                        <a:pt x="31" y="51"/>
                      </a:cubicBezTo>
                      <a:cubicBezTo>
                        <a:pt x="30" y="51"/>
                        <a:pt x="30" y="51"/>
                        <a:pt x="30" y="51"/>
                      </a:cubicBezTo>
                      <a:cubicBezTo>
                        <a:pt x="30" y="53"/>
                        <a:pt x="30" y="55"/>
                        <a:pt x="30" y="57"/>
                      </a:cubicBezTo>
                      <a:cubicBezTo>
                        <a:pt x="30" y="58"/>
                        <a:pt x="31" y="58"/>
                        <a:pt x="31" y="57"/>
                      </a:cubicBezTo>
                      <a:cubicBezTo>
                        <a:pt x="31" y="55"/>
                        <a:pt x="30" y="49"/>
                        <a:pt x="31" y="54"/>
                      </a:cubicBezTo>
                      <a:cubicBezTo>
                        <a:pt x="33" y="55"/>
                        <a:pt x="33" y="54"/>
                        <a:pt x="30" y="51"/>
                      </a:cubicBezTo>
                      <a:cubicBezTo>
                        <a:pt x="30" y="49"/>
                        <a:pt x="29" y="48"/>
                        <a:pt x="29" y="46"/>
                      </a:cubicBezTo>
                      <a:cubicBezTo>
                        <a:pt x="27" y="42"/>
                        <a:pt x="29" y="46"/>
                        <a:pt x="30" y="41"/>
                      </a:cubicBezTo>
                      <a:cubicBezTo>
                        <a:pt x="29" y="43"/>
                        <a:pt x="30" y="37"/>
                        <a:pt x="30" y="35"/>
                      </a:cubicBezTo>
                      <a:cubicBezTo>
                        <a:pt x="30" y="35"/>
                        <a:pt x="29" y="35"/>
                        <a:pt x="29" y="35"/>
                      </a:cubicBezTo>
                      <a:cubicBezTo>
                        <a:pt x="29" y="38"/>
                        <a:pt x="29" y="41"/>
                        <a:pt x="28" y="44"/>
                      </a:cubicBezTo>
                      <a:cubicBezTo>
                        <a:pt x="28" y="45"/>
                        <a:pt x="30" y="45"/>
                        <a:pt x="30" y="45"/>
                      </a:cubicBezTo>
                      <a:cubicBezTo>
                        <a:pt x="30" y="43"/>
                        <a:pt x="30" y="41"/>
                        <a:pt x="30" y="39"/>
                      </a:cubicBezTo>
                      <a:cubicBezTo>
                        <a:pt x="31" y="38"/>
                        <a:pt x="29" y="38"/>
                        <a:pt x="29" y="39"/>
                      </a:cubicBezTo>
                      <a:cubicBezTo>
                        <a:pt x="28" y="41"/>
                        <a:pt x="28" y="43"/>
                        <a:pt x="27" y="46"/>
                      </a:cubicBezTo>
                      <a:cubicBezTo>
                        <a:pt x="27" y="47"/>
                        <a:pt x="28" y="47"/>
                        <a:pt x="29" y="46"/>
                      </a:cubicBezTo>
                      <a:cubicBezTo>
                        <a:pt x="29" y="43"/>
                        <a:pt x="30" y="40"/>
                        <a:pt x="29" y="37"/>
                      </a:cubicBezTo>
                      <a:cubicBezTo>
                        <a:pt x="29" y="36"/>
                        <a:pt x="28" y="36"/>
                        <a:pt x="28" y="36"/>
                      </a:cubicBezTo>
                      <a:cubicBezTo>
                        <a:pt x="24" y="43"/>
                        <a:pt x="29" y="51"/>
                        <a:pt x="31" y="57"/>
                      </a:cubicBezTo>
                      <a:cubicBezTo>
                        <a:pt x="32" y="57"/>
                        <a:pt x="33" y="57"/>
                        <a:pt x="33" y="56"/>
                      </a:cubicBezTo>
                      <a:cubicBezTo>
                        <a:pt x="32" y="54"/>
                        <a:pt x="32" y="52"/>
                        <a:pt x="31" y="49"/>
                      </a:cubicBezTo>
                      <a:cubicBezTo>
                        <a:pt x="31" y="48"/>
                        <a:pt x="30" y="49"/>
                        <a:pt x="30" y="49"/>
                      </a:cubicBezTo>
                      <a:cubicBezTo>
                        <a:pt x="30" y="51"/>
                        <a:pt x="30" y="53"/>
                        <a:pt x="30" y="54"/>
                      </a:cubicBezTo>
                      <a:cubicBezTo>
                        <a:pt x="31" y="54"/>
                        <a:pt x="31" y="54"/>
                        <a:pt x="31" y="54"/>
                      </a:cubicBezTo>
                      <a:cubicBezTo>
                        <a:pt x="31" y="52"/>
                        <a:pt x="31" y="50"/>
                        <a:pt x="31" y="48"/>
                      </a:cubicBezTo>
                      <a:cubicBezTo>
                        <a:pt x="31" y="47"/>
                        <a:pt x="30" y="47"/>
                        <a:pt x="30" y="48"/>
                      </a:cubicBezTo>
                      <a:cubicBezTo>
                        <a:pt x="30" y="50"/>
                        <a:pt x="30" y="52"/>
                        <a:pt x="29" y="54"/>
                      </a:cubicBezTo>
                      <a:cubicBezTo>
                        <a:pt x="29" y="52"/>
                        <a:pt x="29" y="50"/>
                        <a:pt x="28" y="48"/>
                      </a:cubicBezTo>
                      <a:cubicBezTo>
                        <a:pt x="28" y="47"/>
                        <a:pt x="27" y="47"/>
                        <a:pt x="27" y="48"/>
                      </a:cubicBezTo>
                      <a:cubicBezTo>
                        <a:pt x="27" y="49"/>
                        <a:pt x="27" y="50"/>
                        <a:pt x="27" y="51"/>
                      </a:cubicBezTo>
                      <a:cubicBezTo>
                        <a:pt x="26" y="53"/>
                        <a:pt x="26" y="54"/>
                        <a:pt x="28" y="54"/>
                      </a:cubicBezTo>
                      <a:cubicBezTo>
                        <a:pt x="28" y="51"/>
                        <a:pt x="28" y="51"/>
                        <a:pt x="27" y="48"/>
                      </a:cubicBezTo>
                      <a:cubicBezTo>
                        <a:pt x="27" y="47"/>
                        <a:pt x="26" y="47"/>
                        <a:pt x="26" y="48"/>
                      </a:cubicBezTo>
                      <a:cubicBezTo>
                        <a:pt x="26" y="51"/>
                        <a:pt x="25" y="53"/>
                        <a:pt x="25" y="56"/>
                      </a:cubicBezTo>
                      <a:cubicBezTo>
                        <a:pt x="25" y="57"/>
                        <a:pt x="27" y="57"/>
                        <a:pt x="27" y="56"/>
                      </a:cubicBezTo>
                      <a:cubicBezTo>
                        <a:pt x="27" y="55"/>
                        <a:pt x="27" y="54"/>
                        <a:pt x="27" y="53"/>
                      </a:cubicBezTo>
                      <a:cubicBezTo>
                        <a:pt x="28" y="51"/>
                        <a:pt x="28" y="50"/>
                        <a:pt x="26" y="51"/>
                      </a:cubicBezTo>
                      <a:cubicBezTo>
                        <a:pt x="26" y="62"/>
                        <a:pt x="26" y="53"/>
                        <a:pt x="26" y="50"/>
                      </a:cubicBezTo>
                      <a:cubicBezTo>
                        <a:pt x="26" y="50"/>
                        <a:pt x="25" y="50"/>
                        <a:pt x="25" y="50"/>
                      </a:cubicBezTo>
                      <a:cubicBezTo>
                        <a:pt x="23" y="55"/>
                        <a:pt x="24" y="53"/>
                        <a:pt x="24" y="49"/>
                      </a:cubicBezTo>
                      <a:cubicBezTo>
                        <a:pt x="24" y="53"/>
                        <a:pt x="22" y="45"/>
                        <a:pt x="22" y="44"/>
                      </a:cubicBezTo>
                      <a:cubicBezTo>
                        <a:pt x="21" y="44"/>
                        <a:pt x="21" y="44"/>
                        <a:pt x="20" y="44"/>
                      </a:cubicBezTo>
                      <a:cubicBezTo>
                        <a:pt x="19" y="46"/>
                        <a:pt x="9" y="41"/>
                        <a:pt x="6" y="42"/>
                      </a:cubicBezTo>
                      <a:cubicBezTo>
                        <a:pt x="6" y="42"/>
                        <a:pt x="5" y="42"/>
                        <a:pt x="6" y="43"/>
                      </a:cubicBezTo>
                      <a:cubicBezTo>
                        <a:pt x="8" y="46"/>
                        <a:pt x="11" y="48"/>
                        <a:pt x="15" y="49"/>
                      </a:cubicBezTo>
                      <a:cubicBezTo>
                        <a:pt x="16" y="49"/>
                        <a:pt x="16" y="48"/>
                        <a:pt x="16" y="48"/>
                      </a:cubicBezTo>
                      <a:cubicBezTo>
                        <a:pt x="15" y="47"/>
                        <a:pt x="14" y="47"/>
                        <a:pt x="14" y="46"/>
                      </a:cubicBezTo>
                      <a:cubicBezTo>
                        <a:pt x="14" y="46"/>
                        <a:pt x="14" y="45"/>
                        <a:pt x="14" y="45"/>
                      </a:cubicBezTo>
                      <a:cubicBezTo>
                        <a:pt x="10" y="44"/>
                        <a:pt x="7" y="43"/>
                        <a:pt x="3" y="42"/>
                      </a:cubicBezTo>
                      <a:cubicBezTo>
                        <a:pt x="2" y="42"/>
                        <a:pt x="2" y="43"/>
                        <a:pt x="3" y="43"/>
                      </a:cubicBezTo>
                      <a:cubicBezTo>
                        <a:pt x="6" y="44"/>
                        <a:pt x="10" y="45"/>
                        <a:pt x="13" y="47"/>
                      </a:cubicBezTo>
                      <a:cubicBezTo>
                        <a:pt x="17" y="49"/>
                        <a:pt x="19" y="53"/>
                        <a:pt x="23" y="56"/>
                      </a:cubicBezTo>
                      <a:cubicBezTo>
                        <a:pt x="23" y="56"/>
                        <a:pt x="24" y="56"/>
                        <a:pt x="24" y="55"/>
                      </a:cubicBezTo>
                      <a:cubicBezTo>
                        <a:pt x="23" y="53"/>
                        <a:pt x="22" y="52"/>
                        <a:pt x="21" y="50"/>
                      </a:cubicBezTo>
                      <a:cubicBezTo>
                        <a:pt x="25" y="55"/>
                        <a:pt x="20" y="49"/>
                        <a:pt x="18" y="47"/>
                      </a:cubicBezTo>
                      <a:cubicBezTo>
                        <a:pt x="18" y="46"/>
                        <a:pt x="17" y="47"/>
                        <a:pt x="17" y="47"/>
                      </a:cubicBezTo>
                      <a:cubicBezTo>
                        <a:pt x="19" y="49"/>
                        <a:pt x="20" y="51"/>
                        <a:pt x="21" y="53"/>
                      </a:cubicBezTo>
                      <a:cubicBezTo>
                        <a:pt x="22" y="54"/>
                        <a:pt x="23" y="53"/>
                        <a:pt x="22" y="52"/>
                      </a:cubicBezTo>
                      <a:cubicBezTo>
                        <a:pt x="22" y="49"/>
                        <a:pt x="23" y="49"/>
                        <a:pt x="23" y="52"/>
                      </a:cubicBezTo>
                      <a:cubicBezTo>
                        <a:pt x="23" y="52"/>
                        <a:pt x="24" y="52"/>
                        <a:pt x="24" y="52"/>
                      </a:cubicBezTo>
                      <a:cubicBezTo>
                        <a:pt x="25" y="47"/>
                        <a:pt x="26" y="44"/>
                        <a:pt x="25" y="39"/>
                      </a:cubicBezTo>
                      <a:cubicBezTo>
                        <a:pt x="25" y="39"/>
                        <a:pt x="24" y="39"/>
                        <a:pt x="24" y="39"/>
                      </a:cubicBezTo>
                      <a:cubicBezTo>
                        <a:pt x="23" y="42"/>
                        <a:pt x="22" y="45"/>
                        <a:pt x="22" y="48"/>
                      </a:cubicBezTo>
                      <a:cubicBezTo>
                        <a:pt x="22" y="49"/>
                        <a:pt x="23" y="49"/>
                        <a:pt x="23" y="48"/>
                      </a:cubicBezTo>
                      <a:cubicBezTo>
                        <a:pt x="24" y="45"/>
                        <a:pt x="25" y="42"/>
                        <a:pt x="25" y="38"/>
                      </a:cubicBezTo>
                      <a:cubicBezTo>
                        <a:pt x="25" y="37"/>
                        <a:pt x="24" y="37"/>
                        <a:pt x="24" y="37"/>
                      </a:cubicBezTo>
                      <a:cubicBezTo>
                        <a:pt x="22" y="41"/>
                        <a:pt x="21" y="44"/>
                        <a:pt x="21" y="48"/>
                      </a:cubicBezTo>
                      <a:cubicBezTo>
                        <a:pt x="21" y="49"/>
                        <a:pt x="23" y="49"/>
                        <a:pt x="23" y="48"/>
                      </a:cubicBezTo>
                      <a:cubicBezTo>
                        <a:pt x="23" y="44"/>
                        <a:pt x="24" y="41"/>
                        <a:pt x="23" y="38"/>
                      </a:cubicBezTo>
                      <a:cubicBezTo>
                        <a:pt x="23" y="37"/>
                        <a:pt x="22" y="37"/>
                        <a:pt x="22" y="38"/>
                      </a:cubicBezTo>
                      <a:cubicBezTo>
                        <a:pt x="21" y="41"/>
                        <a:pt x="19" y="44"/>
                        <a:pt x="19" y="48"/>
                      </a:cubicBezTo>
                      <a:cubicBezTo>
                        <a:pt x="19" y="49"/>
                        <a:pt x="20" y="49"/>
                        <a:pt x="20" y="48"/>
                      </a:cubicBezTo>
                      <a:cubicBezTo>
                        <a:pt x="21" y="44"/>
                        <a:pt x="22" y="40"/>
                        <a:pt x="23" y="36"/>
                      </a:cubicBezTo>
                      <a:cubicBezTo>
                        <a:pt x="23" y="35"/>
                        <a:pt x="22" y="35"/>
                        <a:pt x="21" y="36"/>
                      </a:cubicBezTo>
                      <a:cubicBezTo>
                        <a:pt x="20" y="39"/>
                        <a:pt x="19" y="41"/>
                        <a:pt x="18" y="44"/>
                      </a:cubicBezTo>
                      <a:cubicBezTo>
                        <a:pt x="19" y="43"/>
                        <a:pt x="20" y="39"/>
                        <a:pt x="20" y="36"/>
                      </a:cubicBezTo>
                      <a:cubicBezTo>
                        <a:pt x="20" y="36"/>
                        <a:pt x="19" y="35"/>
                        <a:pt x="19" y="36"/>
                      </a:cubicBezTo>
                      <a:cubicBezTo>
                        <a:pt x="18" y="38"/>
                        <a:pt x="17" y="41"/>
                        <a:pt x="16" y="43"/>
                      </a:cubicBezTo>
                      <a:cubicBezTo>
                        <a:pt x="17" y="44"/>
                        <a:pt x="18" y="43"/>
                        <a:pt x="17" y="41"/>
                      </a:cubicBezTo>
                      <a:cubicBezTo>
                        <a:pt x="18" y="39"/>
                        <a:pt x="18" y="38"/>
                        <a:pt x="19" y="36"/>
                      </a:cubicBezTo>
                      <a:cubicBezTo>
                        <a:pt x="19" y="35"/>
                        <a:pt x="18" y="35"/>
                        <a:pt x="17" y="36"/>
                      </a:cubicBezTo>
                      <a:cubicBezTo>
                        <a:pt x="16" y="37"/>
                        <a:pt x="16" y="40"/>
                        <a:pt x="16" y="42"/>
                      </a:cubicBezTo>
                      <a:cubicBezTo>
                        <a:pt x="16" y="39"/>
                        <a:pt x="16" y="39"/>
                        <a:pt x="16" y="36"/>
                      </a:cubicBezTo>
                      <a:cubicBezTo>
                        <a:pt x="16" y="36"/>
                        <a:pt x="15" y="35"/>
                        <a:pt x="15" y="36"/>
                      </a:cubicBezTo>
                      <a:cubicBezTo>
                        <a:pt x="14" y="37"/>
                        <a:pt x="13" y="39"/>
                        <a:pt x="12" y="41"/>
                      </a:cubicBezTo>
                      <a:cubicBezTo>
                        <a:pt x="13" y="39"/>
                        <a:pt x="14" y="37"/>
                        <a:pt x="14" y="35"/>
                      </a:cubicBezTo>
                      <a:cubicBezTo>
                        <a:pt x="15" y="34"/>
                        <a:pt x="14" y="33"/>
                        <a:pt x="13" y="34"/>
                      </a:cubicBezTo>
                      <a:cubicBezTo>
                        <a:pt x="12" y="36"/>
                        <a:pt x="11" y="38"/>
                        <a:pt x="11" y="39"/>
                      </a:cubicBezTo>
                      <a:cubicBezTo>
                        <a:pt x="12" y="40"/>
                        <a:pt x="13" y="39"/>
                        <a:pt x="12" y="37"/>
                      </a:cubicBezTo>
                      <a:cubicBezTo>
                        <a:pt x="13" y="36"/>
                        <a:pt x="13" y="35"/>
                        <a:pt x="13" y="34"/>
                      </a:cubicBezTo>
                      <a:cubicBezTo>
                        <a:pt x="13" y="33"/>
                        <a:pt x="12" y="33"/>
                        <a:pt x="11" y="34"/>
                      </a:cubicBezTo>
                      <a:cubicBezTo>
                        <a:pt x="10" y="36"/>
                        <a:pt x="9" y="38"/>
                        <a:pt x="9" y="41"/>
                      </a:cubicBezTo>
                      <a:cubicBezTo>
                        <a:pt x="8" y="42"/>
                        <a:pt x="10" y="42"/>
                        <a:pt x="10" y="41"/>
                      </a:cubicBezTo>
                      <a:cubicBezTo>
                        <a:pt x="11" y="38"/>
                        <a:pt x="12" y="35"/>
                        <a:pt x="12" y="32"/>
                      </a:cubicBezTo>
                      <a:cubicBezTo>
                        <a:pt x="12" y="31"/>
                        <a:pt x="11" y="31"/>
                        <a:pt x="11" y="31"/>
                      </a:cubicBezTo>
                      <a:cubicBezTo>
                        <a:pt x="10" y="33"/>
                        <a:pt x="10" y="33"/>
                        <a:pt x="9" y="35"/>
                      </a:cubicBezTo>
                      <a:cubicBezTo>
                        <a:pt x="6" y="39"/>
                        <a:pt x="7" y="36"/>
                        <a:pt x="8" y="33"/>
                      </a:cubicBezTo>
                      <a:cubicBezTo>
                        <a:pt x="8" y="32"/>
                        <a:pt x="7" y="32"/>
                        <a:pt x="7" y="32"/>
                      </a:cubicBezTo>
                      <a:cubicBezTo>
                        <a:pt x="6" y="33"/>
                        <a:pt x="5" y="35"/>
                        <a:pt x="4" y="37"/>
                      </a:cubicBezTo>
                      <a:cubicBezTo>
                        <a:pt x="6" y="36"/>
                        <a:pt x="8" y="35"/>
                        <a:pt x="9" y="32"/>
                      </a:cubicBezTo>
                      <a:cubicBezTo>
                        <a:pt x="10" y="32"/>
                        <a:pt x="10" y="31"/>
                        <a:pt x="9" y="31"/>
                      </a:cubicBezTo>
                      <a:cubicBezTo>
                        <a:pt x="8" y="31"/>
                        <a:pt x="6" y="32"/>
                        <a:pt x="5" y="32"/>
                      </a:cubicBezTo>
                      <a:cubicBezTo>
                        <a:pt x="4" y="32"/>
                        <a:pt x="5" y="33"/>
                        <a:pt x="5" y="33"/>
                      </a:cubicBezTo>
                      <a:cubicBezTo>
                        <a:pt x="12" y="32"/>
                        <a:pt x="17" y="31"/>
                        <a:pt x="21" y="25"/>
                      </a:cubicBezTo>
                      <a:cubicBezTo>
                        <a:pt x="22" y="25"/>
                        <a:pt x="21" y="24"/>
                        <a:pt x="20" y="24"/>
                      </a:cubicBezTo>
                      <a:cubicBezTo>
                        <a:pt x="18" y="26"/>
                        <a:pt x="17" y="27"/>
                        <a:pt x="16" y="29"/>
                      </a:cubicBezTo>
                      <a:cubicBezTo>
                        <a:pt x="15" y="29"/>
                        <a:pt x="16" y="30"/>
                        <a:pt x="17" y="30"/>
                      </a:cubicBezTo>
                      <a:cubicBezTo>
                        <a:pt x="18" y="28"/>
                        <a:pt x="20" y="26"/>
                        <a:pt x="22" y="24"/>
                      </a:cubicBezTo>
                      <a:cubicBezTo>
                        <a:pt x="22" y="24"/>
                        <a:pt x="18" y="29"/>
                        <a:pt x="17" y="30"/>
                      </a:cubicBezTo>
                      <a:cubicBezTo>
                        <a:pt x="16" y="31"/>
                        <a:pt x="17" y="31"/>
                        <a:pt x="18" y="31"/>
                      </a:cubicBezTo>
                      <a:cubicBezTo>
                        <a:pt x="25" y="27"/>
                        <a:pt x="34" y="19"/>
                        <a:pt x="32" y="10"/>
                      </a:cubicBezTo>
                      <a:cubicBezTo>
                        <a:pt x="32" y="10"/>
                        <a:pt x="32" y="10"/>
                        <a:pt x="31" y="10"/>
                      </a:cubicBezTo>
                      <a:cubicBezTo>
                        <a:pt x="28" y="12"/>
                        <a:pt x="19" y="18"/>
                        <a:pt x="26" y="10"/>
                      </a:cubicBezTo>
                      <a:cubicBezTo>
                        <a:pt x="26" y="9"/>
                        <a:pt x="26" y="8"/>
                        <a:pt x="25" y="9"/>
                      </a:cubicBezTo>
                      <a:cubicBezTo>
                        <a:pt x="22" y="11"/>
                        <a:pt x="18" y="13"/>
                        <a:pt x="16" y="16"/>
                      </a:cubicBezTo>
                      <a:cubicBezTo>
                        <a:pt x="20" y="11"/>
                        <a:pt x="14" y="18"/>
                        <a:pt x="13" y="19"/>
                      </a:cubicBezTo>
                      <a:cubicBezTo>
                        <a:pt x="13" y="20"/>
                        <a:pt x="14" y="20"/>
                        <a:pt x="14" y="20"/>
                      </a:cubicBezTo>
                      <a:cubicBezTo>
                        <a:pt x="16" y="18"/>
                        <a:pt x="17" y="16"/>
                        <a:pt x="18" y="14"/>
                      </a:cubicBezTo>
                      <a:cubicBezTo>
                        <a:pt x="18" y="13"/>
                        <a:pt x="17" y="13"/>
                        <a:pt x="17" y="13"/>
                      </a:cubicBezTo>
                      <a:cubicBezTo>
                        <a:pt x="12" y="15"/>
                        <a:pt x="7" y="19"/>
                        <a:pt x="15" y="12"/>
                      </a:cubicBezTo>
                      <a:cubicBezTo>
                        <a:pt x="15" y="12"/>
                        <a:pt x="14" y="11"/>
                        <a:pt x="14" y="11"/>
                      </a:cubicBezTo>
                      <a:cubicBezTo>
                        <a:pt x="9" y="13"/>
                        <a:pt x="7" y="17"/>
                        <a:pt x="3" y="21"/>
                      </a:cubicBezTo>
                      <a:cubicBezTo>
                        <a:pt x="3" y="21"/>
                        <a:pt x="4" y="22"/>
                        <a:pt x="4" y="22"/>
                      </a:cubicBezTo>
                      <a:cubicBezTo>
                        <a:pt x="7" y="19"/>
                        <a:pt x="10" y="17"/>
                        <a:pt x="13" y="15"/>
                      </a:cubicBezTo>
                      <a:cubicBezTo>
                        <a:pt x="14" y="14"/>
                        <a:pt x="13" y="13"/>
                        <a:pt x="12" y="14"/>
                      </a:cubicBezTo>
                      <a:cubicBezTo>
                        <a:pt x="9" y="15"/>
                        <a:pt x="7" y="17"/>
                        <a:pt x="6" y="21"/>
                      </a:cubicBezTo>
                      <a:cubicBezTo>
                        <a:pt x="6" y="21"/>
                        <a:pt x="7" y="22"/>
                        <a:pt x="7" y="22"/>
                      </a:cubicBezTo>
                      <a:cubicBezTo>
                        <a:pt x="18" y="13"/>
                        <a:pt x="0" y="26"/>
                        <a:pt x="11" y="17"/>
                      </a:cubicBezTo>
                      <a:cubicBezTo>
                        <a:pt x="9" y="19"/>
                        <a:pt x="7" y="21"/>
                        <a:pt x="5" y="23"/>
                      </a:cubicBezTo>
                      <a:cubicBezTo>
                        <a:pt x="5" y="24"/>
                        <a:pt x="6" y="25"/>
                        <a:pt x="6" y="24"/>
                      </a:cubicBezTo>
                      <a:cubicBezTo>
                        <a:pt x="7" y="24"/>
                        <a:pt x="7" y="23"/>
                        <a:pt x="8" y="23"/>
                      </a:cubicBezTo>
                      <a:cubicBezTo>
                        <a:pt x="10" y="22"/>
                        <a:pt x="11" y="21"/>
                        <a:pt x="9" y="19"/>
                      </a:cubicBezTo>
                      <a:cubicBezTo>
                        <a:pt x="7" y="22"/>
                        <a:pt x="5" y="23"/>
                        <a:pt x="2" y="25"/>
                      </a:cubicBezTo>
                      <a:cubicBezTo>
                        <a:pt x="2" y="25"/>
                        <a:pt x="2" y="26"/>
                        <a:pt x="2" y="26"/>
                      </a:cubicBezTo>
                      <a:cubicBezTo>
                        <a:pt x="5" y="26"/>
                        <a:pt x="7" y="25"/>
                        <a:pt x="10" y="24"/>
                      </a:cubicBezTo>
                      <a:cubicBezTo>
                        <a:pt x="12" y="24"/>
                        <a:pt x="13" y="23"/>
                        <a:pt x="15" y="21"/>
                      </a:cubicBezTo>
                      <a:cubicBezTo>
                        <a:pt x="17" y="19"/>
                        <a:pt x="17" y="16"/>
                        <a:pt x="15" y="21"/>
                      </a:cubicBezTo>
                      <a:cubicBezTo>
                        <a:pt x="15" y="21"/>
                        <a:pt x="16" y="22"/>
                        <a:pt x="16" y="21"/>
                      </a:cubicBezTo>
                      <a:cubicBezTo>
                        <a:pt x="18" y="19"/>
                        <a:pt x="21" y="17"/>
                        <a:pt x="23" y="16"/>
                      </a:cubicBezTo>
                      <a:cubicBezTo>
                        <a:pt x="25" y="15"/>
                        <a:pt x="26" y="15"/>
                        <a:pt x="26" y="15"/>
                      </a:cubicBezTo>
                      <a:cubicBezTo>
                        <a:pt x="27" y="13"/>
                        <a:pt x="28" y="12"/>
                        <a:pt x="29" y="10"/>
                      </a:cubicBezTo>
                      <a:cubicBezTo>
                        <a:pt x="29" y="10"/>
                        <a:pt x="28" y="10"/>
                        <a:pt x="28" y="10"/>
                      </a:cubicBezTo>
                      <a:cubicBezTo>
                        <a:pt x="27" y="12"/>
                        <a:pt x="27" y="14"/>
                        <a:pt x="27" y="16"/>
                      </a:cubicBezTo>
                      <a:cubicBezTo>
                        <a:pt x="26" y="16"/>
                        <a:pt x="27" y="17"/>
                        <a:pt x="28" y="16"/>
                      </a:cubicBezTo>
                      <a:cubicBezTo>
                        <a:pt x="30" y="13"/>
                        <a:pt x="31" y="10"/>
                        <a:pt x="33" y="7"/>
                      </a:cubicBezTo>
                      <a:cubicBezTo>
                        <a:pt x="33" y="8"/>
                        <a:pt x="32" y="10"/>
                        <a:pt x="32" y="11"/>
                      </a:cubicBezTo>
                      <a:cubicBezTo>
                        <a:pt x="32" y="12"/>
                        <a:pt x="33" y="12"/>
                        <a:pt x="33" y="12"/>
                      </a:cubicBezTo>
                      <a:cubicBezTo>
                        <a:pt x="34" y="10"/>
                        <a:pt x="34" y="9"/>
                        <a:pt x="35" y="8"/>
                      </a:cubicBezTo>
                      <a:cubicBezTo>
                        <a:pt x="35" y="6"/>
                        <a:pt x="34" y="6"/>
                        <a:pt x="34" y="8"/>
                      </a:cubicBezTo>
                      <a:cubicBezTo>
                        <a:pt x="34" y="9"/>
                        <a:pt x="35" y="9"/>
                        <a:pt x="36" y="9"/>
                      </a:cubicBezTo>
                      <a:cubicBezTo>
                        <a:pt x="40" y="3"/>
                        <a:pt x="42" y="14"/>
                        <a:pt x="42" y="16"/>
                      </a:cubicBezTo>
                      <a:cubicBezTo>
                        <a:pt x="43" y="17"/>
                        <a:pt x="43" y="17"/>
                        <a:pt x="44" y="16"/>
                      </a:cubicBezTo>
                      <a:cubicBezTo>
                        <a:pt x="44" y="13"/>
                        <a:pt x="44" y="13"/>
                        <a:pt x="44" y="10"/>
                      </a:cubicBezTo>
                      <a:cubicBezTo>
                        <a:pt x="44" y="8"/>
                        <a:pt x="44" y="10"/>
                        <a:pt x="45" y="12"/>
                      </a:cubicBezTo>
                      <a:cubicBezTo>
                        <a:pt x="46" y="12"/>
                        <a:pt x="47" y="12"/>
                        <a:pt x="47" y="12"/>
                      </a:cubicBezTo>
                      <a:cubicBezTo>
                        <a:pt x="47" y="8"/>
                        <a:pt x="47" y="7"/>
                        <a:pt x="45" y="4"/>
                      </a:cubicBezTo>
                      <a:cubicBezTo>
                        <a:pt x="45" y="3"/>
                        <a:pt x="45" y="3"/>
                        <a:pt x="44" y="4"/>
                      </a:cubicBezTo>
                      <a:cubicBezTo>
                        <a:pt x="41" y="7"/>
                        <a:pt x="44" y="13"/>
                        <a:pt x="46" y="17"/>
                      </a:cubicBezTo>
                      <a:cubicBezTo>
                        <a:pt x="46" y="18"/>
                        <a:pt x="47" y="18"/>
                        <a:pt x="47" y="17"/>
                      </a:cubicBezTo>
                      <a:cubicBezTo>
                        <a:pt x="47" y="14"/>
                        <a:pt x="47" y="11"/>
                        <a:pt x="47" y="7"/>
                      </a:cubicBezTo>
                      <a:cubicBezTo>
                        <a:pt x="47" y="7"/>
                        <a:pt x="45" y="7"/>
                        <a:pt x="45" y="8"/>
                      </a:cubicBezTo>
                      <a:cubicBezTo>
                        <a:pt x="45" y="9"/>
                        <a:pt x="45" y="10"/>
                        <a:pt x="46" y="12"/>
                      </a:cubicBezTo>
                      <a:cubicBezTo>
                        <a:pt x="45" y="11"/>
                        <a:pt x="48" y="13"/>
                        <a:pt x="46" y="9"/>
                      </a:cubicBezTo>
                      <a:cubicBezTo>
                        <a:pt x="48" y="13"/>
                        <a:pt x="48" y="17"/>
                        <a:pt x="50" y="21"/>
                      </a:cubicBezTo>
                      <a:cubicBezTo>
                        <a:pt x="50" y="21"/>
                        <a:pt x="51" y="21"/>
                        <a:pt x="51" y="21"/>
                      </a:cubicBezTo>
                      <a:cubicBezTo>
                        <a:pt x="51" y="20"/>
                        <a:pt x="51" y="20"/>
                        <a:pt x="52" y="19"/>
                      </a:cubicBezTo>
                      <a:cubicBezTo>
                        <a:pt x="52" y="18"/>
                        <a:pt x="51" y="18"/>
                        <a:pt x="51" y="18"/>
                      </a:cubicBezTo>
                      <a:cubicBezTo>
                        <a:pt x="49" y="20"/>
                        <a:pt x="50" y="20"/>
                        <a:pt x="49" y="18"/>
                      </a:cubicBezTo>
                      <a:cubicBezTo>
                        <a:pt x="49" y="17"/>
                        <a:pt x="49" y="17"/>
                        <a:pt x="48" y="18"/>
                      </a:cubicBezTo>
                      <a:cubicBezTo>
                        <a:pt x="47" y="21"/>
                        <a:pt x="47" y="19"/>
                        <a:pt x="46" y="23"/>
                      </a:cubicBezTo>
                      <a:cubicBezTo>
                        <a:pt x="46" y="23"/>
                        <a:pt x="47" y="24"/>
                        <a:pt x="47" y="23"/>
                      </a:cubicBezTo>
                      <a:cubicBezTo>
                        <a:pt x="48" y="21"/>
                        <a:pt x="49" y="19"/>
                        <a:pt x="49" y="18"/>
                      </a:cubicBezTo>
                      <a:cubicBezTo>
                        <a:pt x="49" y="17"/>
                        <a:pt x="48" y="16"/>
                        <a:pt x="48" y="17"/>
                      </a:cubicBezTo>
                      <a:cubicBezTo>
                        <a:pt x="46" y="20"/>
                        <a:pt x="46" y="19"/>
                        <a:pt x="47" y="16"/>
                      </a:cubicBezTo>
                      <a:cubicBezTo>
                        <a:pt x="48" y="15"/>
                        <a:pt x="46" y="15"/>
                        <a:pt x="46" y="16"/>
                      </a:cubicBezTo>
                      <a:cubicBezTo>
                        <a:pt x="46" y="17"/>
                        <a:pt x="45" y="18"/>
                        <a:pt x="45" y="20"/>
                      </a:cubicBezTo>
                      <a:cubicBezTo>
                        <a:pt x="45" y="21"/>
                        <a:pt x="46" y="21"/>
                        <a:pt x="46" y="20"/>
                      </a:cubicBezTo>
                      <a:cubicBezTo>
                        <a:pt x="47" y="18"/>
                        <a:pt x="48" y="16"/>
                        <a:pt x="48" y="14"/>
                      </a:cubicBezTo>
                      <a:cubicBezTo>
                        <a:pt x="49" y="13"/>
                        <a:pt x="48" y="13"/>
                        <a:pt x="47" y="13"/>
                      </a:cubicBezTo>
                      <a:cubicBezTo>
                        <a:pt x="43" y="17"/>
                        <a:pt x="43" y="23"/>
                        <a:pt x="43" y="28"/>
                      </a:cubicBezTo>
                      <a:cubicBezTo>
                        <a:pt x="43" y="29"/>
                        <a:pt x="44" y="29"/>
                        <a:pt x="44" y="28"/>
                      </a:cubicBezTo>
                      <a:cubicBezTo>
                        <a:pt x="44" y="25"/>
                        <a:pt x="44" y="26"/>
                        <a:pt x="44" y="23"/>
                      </a:cubicBezTo>
                      <a:cubicBezTo>
                        <a:pt x="44" y="22"/>
                        <a:pt x="43" y="22"/>
                        <a:pt x="43" y="23"/>
                      </a:cubicBezTo>
                      <a:cubicBezTo>
                        <a:pt x="43" y="22"/>
                        <a:pt x="43" y="22"/>
                        <a:pt x="44" y="21"/>
                      </a:cubicBezTo>
                      <a:cubicBezTo>
                        <a:pt x="44" y="19"/>
                        <a:pt x="44" y="18"/>
                        <a:pt x="44" y="16"/>
                      </a:cubicBezTo>
                      <a:cubicBezTo>
                        <a:pt x="44" y="15"/>
                        <a:pt x="43" y="15"/>
                        <a:pt x="43" y="15"/>
                      </a:cubicBezTo>
                      <a:cubicBezTo>
                        <a:pt x="41" y="17"/>
                        <a:pt x="41" y="19"/>
                        <a:pt x="40" y="21"/>
                      </a:cubicBezTo>
                      <a:cubicBezTo>
                        <a:pt x="40" y="22"/>
                        <a:pt x="41" y="23"/>
                        <a:pt x="42" y="22"/>
                      </a:cubicBezTo>
                      <a:cubicBezTo>
                        <a:pt x="43" y="18"/>
                        <a:pt x="44" y="14"/>
                        <a:pt x="44" y="11"/>
                      </a:cubicBezTo>
                      <a:cubicBezTo>
                        <a:pt x="44" y="10"/>
                        <a:pt x="43" y="10"/>
                        <a:pt x="43" y="10"/>
                      </a:cubicBezTo>
                      <a:cubicBezTo>
                        <a:pt x="43" y="11"/>
                        <a:pt x="42" y="12"/>
                        <a:pt x="42" y="13"/>
                      </a:cubicBezTo>
                      <a:cubicBezTo>
                        <a:pt x="41" y="15"/>
                        <a:pt x="41" y="15"/>
                        <a:pt x="42" y="15"/>
                      </a:cubicBezTo>
                      <a:cubicBezTo>
                        <a:pt x="43" y="12"/>
                        <a:pt x="43" y="10"/>
                        <a:pt x="44" y="8"/>
                      </a:cubicBezTo>
                      <a:cubicBezTo>
                        <a:pt x="44" y="5"/>
                        <a:pt x="44" y="4"/>
                        <a:pt x="42" y="2"/>
                      </a:cubicBezTo>
                      <a:cubicBezTo>
                        <a:pt x="41" y="0"/>
                        <a:pt x="38" y="0"/>
                        <a:pt x="36" y="1"/>
                      </a:cubicBezTo>
                      <a:cubicBezTo>
                        <a:pt x="33" y="3"/>
                        <a:pt x="33" y="5"/>
                        <a:pt x="33" y="9"/>
                      </a:cubicBezTo>
                      <a:cubicBezTo>
                        <a:pt x="33" y="9"/>
                        <a:pt x="33" y="9"/>
                        <a:pt x="34" y="9"/>
                      </a:cubicBezTo>
                      <a:cubicBezTo>
                        <a:pt x="37" y="7"/>
                        <a:pt x="36" y="4"/>
                        <a:pt x="34" y="9"/>
                      </a:cubicBezTo>
                      <a:cubicBezTo>
                        <a:pt x="32" y="12"/>
                        <a:pt x="31" y="16"/>
                        <a:pt x="31" y="19"/>
                      </a:cubicBezTo>
                      <a:cubicBezTo>
                        <a:pt x="31" y="20"/>
                        <a:pt x="32" y="20"/>
                        <a:pt x="32" y="20"/>
                      </a:cubicBezTo>
                      <a:cubicBezTo>
                        <a:pt x="34" y="17"/>
                        <a:pt x="35" y="14"/>
                        <a:pt x="36" y="10"/>
                      </a:cubicBezTo>
                      <a:cubicBezTo>
                        <a:pt x="39" y="4"/>
                        <a:pt x="36" y="11"/>
                        <a:pt x="36" y="13"/>
                      </a:cubicBezTo>
                      <a:cubicBezTo>
                        <a:pt x="35" y="13"/>
                        <a:pt x="36" y="14"/>
                        <a:pt x="37" y="13"/>
                      </a:cubicBezTo>
                      <a:cubicBezTo>
                        <a:pt x="39" y="11"/>
                        <a:pt x="41" y="10"/>
                        <a:pt x="44" y="9"/>
                      </a:cubicBezTo>
                      <a:cubicBezTo>
                        <a:pt x="45" y="8"/>
                        <a:pt x="44" y="7"/>
                        <a:pt x="43"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457" name="Freeform 150"/>
                <p:cNvSpPr/>
                <p:nvPr/>
              </p:nvSpPr>
              <p:spPr bwMode="auto">
                <a:xfrm>
                  <a:off x="1376363" y="2711451"/>
                  <a:ext cx="9525" cy="11113"/>
                </a:xfrm>
                <a:custGeom>
                  <a:avLst/>
                  <a:gdLst>
                    <a:gd name="T0" fmla="*/ 5 w 8"/>
                    <a:gd name="T1" fmla="*/ 9 h 10"/>
                    <a:gd name="T2" fmla="*/ 7 w 8"/>
                    <a:gd name="T3" fmla="*/ 1 h 10"/>
                    <a:gd name="T4" fmla="*/ 6 w 8"/>
                    <a:gd name="T5" fmla="*/ 0 h 10"/>
                    <a:gd name="T6" fmla="*/ 1 w 8"/>
                    <a:gd name="T7" fmla="*/ 6 h 10"/>
                    <a:gd name="T8" fmla="*/ 2 w 8"/>
                    <a:gd name="T9" fmla="*/ 7 h 10"/>
                    <a:gd name="T10" fmla="*/ 7 w 8"/>
                    <a:gd name="T11" fmla="*/ 2 h 10"/>
                    <a:gd name="T12" fmla="*/ 6 w 8"/>
                    <a:gd name="T13" fmla="*/ 1 h 10"/>
                    <a:gd name="T14" fmla="*/ 1 w 8"/>
                    <a:gd name="T15" fmla="*/ 6 h 10"/>
                    <a:gd name="T16" fmla="*/ 2 w 8"/>
                    <a:gd name="T17" fmla="*/ 7 h 10"/>
                    <a:gd name="T18" fmla="*/ 7 w 8"/>
                    <a:gd name="T19" fmla="*/ 1 h 10"/>
                    <a:gd name="T20" fmla="*/ 6 w 8"/>
                    <a:gd name="T21" fmla="*/ 1 h 10"/>
                    <a:gd name="T22" fmla="*/ 3 w 8"/>
                    <a:gd name="T23" fmla="*/ 9 h 10"/>
                    <a:gd name="T24" fmla="*/ 5 w 8"/>
                    <a:gd name="T25" fmla="*/ 9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10">
                      <a:moveTo>
                        <a:pt x="5" y="9"/>
                      </a:moveTo>
                      <a:cubicBezTo>
                        <a:pt x="5" y="6"/>
                        <a:pt x="7" y="4"/>
                        <a:pt x="7" y="1"/>
                      </a:cubicBezTo>
                      <a:cubicBezTo>
                        <a:pt x="7" y="0"/>
                        <a:pt x="7" y="0"/>
                        <a:pt x="6" y="0"/>
                      </a:cubicBezTo>
                      <a:cubicBezTo>
                        <a:pt x="4" y="2"/>
                        <a:pt x="3" y="5"/>
                        <a:pt x="1" y="6"/>
                      </a:cubicBezTo>
                      <a:cubicBezTo>
                        <a:pt x="1" y="6"/>
                        <a:pt x="2" y="7"/>
                        <a:pt x="2" y="7"/>
                      </a:cubicBezTo>
                      <a:cubicBezTo>
                        <a:pt x="3" y="5"/>
                        <a:pt x="5" y="3"/>
                        <a:pt x="7" y="2"/>
                      </a:cubicBezTo>
                      <a:cubicBezTo>
                        <a:pt x="8" y="1"/>
                        <a:pt x="7" y="1"/>
                        <a:pt x="6" y="1"/>
                      </a:cubicBezTo>
                      <a:cubicBezTo>
                        <a:pt x="4" y="3"/>
                        <a:pt x="2" y="4"/>
                        <a:pt x="1" y="6"/>
                      </a:cubicBezTo>
                      <a:cubicBezTo>
                        <a:pt x="0" y="7"/>
                        <a:pt x="1" y="7"/>
                        <a:pt x="2" y="7"/>
                      </a:cubicBezTo>
                      <a:cubicBezTo>
                        <a:pt x="4" y="6"/>
                        <a:pt x="5" y="3"/>
                        <a:pt x="7" y="1"/>
                      </a:cubicBezTo>
                      <a:cubicBezTo>
                        <a:pt x="7" y="1"/>
                        <a:pt x="6" y="1"/>
                        <a:pt x="6" y="1"/>
                      </a:cubicBezTo>
                      <a:cubicBezTo>
                        <a:pt x="6" y="3"/>
                        <a:pt x="4" y="6"/>
                        <a:pt x="3" y="9"/>
                      </a:cubicBezTo>
                      <a:cubicBezTo>
                        <a:pt x="3" y="10"/>
                        <a:pt x="5" y="10"/>
                        <a:pt x="5"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458" name="Freeform 456"/>
                <p:cNvSpPr/>
                <p:nvPr/>
              </p:nvSpPr>
              <p:spPr bwMode="auto">
                <a:xfrm>
                  <a:off x="1481138" y="2513013"/>
                  <a:ext cx="34925" cy="42863"/>
                </a:xfrm>
                <a:custGeom>
                  <a:avLst/>
                  <a:gdLst>
                    <a:gd name="T0" fmla="*/ 3 w 34"/>
                    <a:gd name="T1" fmla="*/ 1 h 40"/>
                    <a:gd name="T2" fmla="*/ 3 w 34"/>
                    <a:gd name="T3" fmla="*/ 1 h 40"/>
                    <a:gd name="T4" fmla="*/ 2 w 34"/>
                    <a:gd name="T5" fmla="*/ 1 h 40"/>
                    <a:gd name="T6" fmla="*/ 1 w 34"/>
                    <a:gd name="T7" fmla="*/ 13 h 40"/>
                    <a:gd name="T8" fmla="*/ 2 w 34"/>
                    <a:gd name="T9" fmla="*/ 39 h 40"/>
                    <a:gd name="T10" fmla="*/ 3 w 34"/>
                    <a:gd name="T11" fmla="*/ 39 h 40"/>
                    <a:gd name="T12" fmla="*/ 33 w 34"/>
                    <a:gd name="T13" fmla="*/ 20 h 40"/>
                    <a:gd name="T14" fmla="*/ 34 w 34"/>
                    <a:gd name="T15" fmla="*/ 19 h 40"/>
                    <a:gd name="T16" fmla="*/ 3 w 34"/>
                    <a:gd name="T17" fmla="*/ 0 h 40"/>
                    <a:gd name="T18" fmla="*/ 2 w 34"/>
                    <a:gd name="T19" fmla="*/ 2 h 40"/>
                    <a:gd name="T20" fmla="*/ 24 w 34"/>
                    <a:gd name="T21" fmla="*/ 15 h 40"/>
                    <a:gd name="T22" fmla="*/ 31 w 34"/>
                    <a:gd name="T23" fmla="*/ 19 h 40"/>
                    <a:gd name="T24" fmla="*/ 29 w 34"/>
                    <a:gd name="T25" fmla="*/ 19 h 40"/>
                    <a:gd name="T26" fmla="*/ 20 w 34"/>
                    <a:gd name="T27" fmla="*/ 24 h 40"/>
                    <a:gd name="T28" fmla="*/ 12 w 34"/>
                    <a:gd name="T29" fmla="*/ 30 h 40"/>
                    <a:gd name="T30" fmla="*/ 4 w 34"/>
                    <a:gd name="T31" fmla="*/ 36 h 40"/>
                    <a:gd name="T32" fmla="*/ 3 w 34"/>
                    <a:gd name="T33" fmla="*/ 19 h 40"/>
                    <a:gd name="T34" fmla="*/ 2 w 34"/>
                    <a:gd name="T35" fmla="*/ 2 h 40"/>
                    <a:gd name="T36" fmla="*/ 3 w 34"/>
                    <a:gd name="T37" fmla="*/ 1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4" h="40">
                      <a:moveTo>
                        <a:pt x="3" y="1"/>
                      </a:moveTo>
                      <a:cubicBezTo>
                        <a:pt x="3" y="1"/>
                        <a:pt x="3" y="1"/>
                        <a:pt x="3" y="1"/>
                      </a:cubicBezTo>
                      <a:cubicBezTo>
                        <a:pt x="3" y="1"/>
                        <a:pt x="2" y="1"/>
                        <a:pt x="2" y="1"/>
                      </a:cubicBezTo>
                      <a:cubicBezTo>
                        <a:pt x="0" y="2"/>
                        <a:pt x="1" y="11"/>
                        <a:pt x="1" y="13"/>
                      </a:cubicBezTo>
                      <a:cubicBezTo>
                        <a:pt x="2" y="22"/>
                        <a:pt x="2" y="30"/>
                        <a:pt x="2" y="39"/>
                      </a:cubicBezTo>
                      <a:cubicBezTo>
                        <a:pt x="2" y="40"/>
                        <a:pt x="3" y="40"/>
                        <a:pt x="3" y="39"/>
                      </a:cubicBezTo>
                      <a:cubicBezTo>
                        <a:pt x="13" y="32"/>
                        <a:pt x="21" y="21"/>
                        <a:pt x="33" y="20"/>
                      </a:cubicBezTo>
                      <a:cubicBezTo>
                        <a:pt x="34" y="20"/>
                        <a:pt x="34" y="19"/>
                        <a:pt x="34" y="19"/>
                      </a:cubicBezTo>
                      <a:cubicBezTo>
                        <a:pt x="23" y="13"/>
                        <a:pt x="13" y="6"/>
                        <a:pt x="3" y="0"/>
                      </a:cubicBezTo>
                      <a:cubicBezTo>
                        <a:pt x="2" y="0"/>
                        <a:pt x="1" y="1"/>
                        <a:pt x="2" y="2"/>
                      </a:cubicBezTo>
                      <a:cubicBezTo>
                        <a:pt x="9" y="6"/>
                        <a:pt x="16" y="11"/>
                        <a:pt x="24" y="15"/>
                      </a:cubicBezTo>
                      <a:cubicBezTo>
                        <a:pt x="26" y="16"/>
                        <a:pt x="28" y="17"/>
                        <a:pt x="31" y="19"/>
                      </a:cubicBezTo>
                      <a:cubicBezTo>
                        <a:pt x="31" y="19"/>
                        <a:pt x="32" y="19"/>
                        <a:pt x="29" y="19"/>
                      </a:cubicBezTo>
                      <a:cubicBezTo>
                        <a:pt x="26" y="20"/>
                        <a:pt x="23" y="22"/>
                        <a:pt x="20" y="24"/>
                      </a:cubicBezTo>
                      <a:cubicBezTo>
                        <a:pt x="17" y="26"/>
                        <a:pt x="14" y="28"/>
                        <a:pt x="12" y="30"/>
                      </a:cubicBezTo>
                      <a:cubicBezTo>
                        <a:pt x="10" y="32"/>
                        <a:pt x="4" y="38"/>
                        <a:pt x="4" y="36"/>
                      </a:cubicBezTo>
                      <a:cubicBezTo>
                        <a:pt x="3" y="30"/>
                        <a:pt x="3" y="25"/>
                        <a:pt x="3" y="19"/>
                      </a:cubicBezTo>
                      <a:cubicBezTo>
                        <a:pt x="3" y="14"/>
                        <a:pt x="4" y="7"/>
                        <a:pt x="2" y="2"/>
                      </a:cubicBezTo>
                      <a:cubicBezTo>
                        <a:pt x="2" y="3"/>
                        <a:pt x="3" y="2"/>
                        <a:pt x="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459" name="Freeform 457"/>
                <p:cNvSpPr>
                  <a:spLocks noEditPoints="1"/>
                </p:cNvSpPr>
                <p:nvPr/>
              </p:nvSpPr>
              <p:spPr bwMode="auto">
                <a:xfrm>
                  <a:off x="1482725" y="2516188"/>
                  <a:ext cx="30163" cy="34925"/>
                </a:xfrm>
                <a:custGeom>
                  <a:avLst/>
                  <a:gdLst>
                    <a:gd name="T0" fmla="*/ 26 w 29"/>
                    <a:gd name="T1" fmla="*/ 15 h 34"/>
                    <a:gd name="T2" fmla="*/ 22 w 29"/>
                    <a:gd name="T3" fmla="*/ 16 h 34"/>
                    <a:gd name="T4" fmla="*/ 24 w 29"/>
                    <a:gd name="T5" fmla="*/ 13 h 34"/>
                    <a:gd name="T6" fmla="*/ 19 w 29"/>
                    <a:gd name="T7" fmla="*/ 15 h 34"/>
                    <a:gd name="T8" fmla="*/ 21 w 29"/>
                    <a:gd name="T9" fmla="*/ 12 h 34"/>
                    <a:gd name="T10" fmla="*/ 18 w 29"/>
                    <a:gd name="T11" fmla="*/ 13 h 34"/>
                    <a:gd name="T12" fmla="*/ 17 w 29"/>
                    <a:gd name="T13" fmla="*/ 12 h 34"/>
                    <a:gd name="T14" fmla="*/ 17 w 29"/>
                    <a:gd name="T15" fmla="*/ 10 h 34"/>
                    <a:gd name="T16" fmla="*/ 17 w 29"/>
                    <a:gd name="T17" fmla="*/ 10 h 34"/>
                    <a:gd name="T18" fmla="*/ 11 w 29"/>
                    <a:gd name="T19" fmla="*/ 13 h 34"/>
                    <a:gd name="T20" fmla="*/ 12 w 29"/>
                    <a:gd name="T21" fmla="*/ 9 h 34"/>
                    <a:gd name="T22" fmla="*/ 10 w 29"/>
                    <a:gd name="T23" fmla="*/ 9 h 34"/>
                    <a:gd name="T24" fmla="*/ 12 w 29"/>
                    <a:gd name="T25" fmla="*/ 6 h 34"/>
                    <a:gd name="T26" fmla="*/ 9 w 29"/>
                    <a:gd name="T27" fmla="*/ 6 h 34"/>
                    <a:gd name="T28" fmla="*/ 7 w 29"/>
                    <a:gd name="T29" fmla="*/ 5 h 34"/>
                    <a:gd name="T30" fmla="*/ 5 w 29"/>
                    <a:gd name="T31" fmla="*/ 5 h 34"/>
                    <a:gd name="T32" fmla="*/ 4 w 29"/>
                    <a:gd name="T33" fmla="*/ 3 h 34"/>
                    <a:gd name="T34" fmla="*/ 2 w 29"/>
                    <a:gd name="T35" fmla="*/ 1 h 34"/>
                    <a:gd name="T36" fmla="*/ 0 w 29"/>
                    <a:gd name="T37" fmla="*/ 2 h 34"/>
                    <a:gd name="T38" fmla="*/ 0 w 29"/>
                    <a:gd name="T39" fmla="*/ 4 h 34"/>
                    <a:gd name="T40" fmla="*/ 2 w 29"/>
                    <a:gd name="T41" fmla="*/ 6 h 34"/>
                    <a:gd name="T42" fmla="*/ 2 w 29"/>
                    <a:gd name="T43" fmla="*/ 8 h 34"/>
                    <a:gd name="T44" fmla="*/ 2 w 29"/>
                    <a:gd name="T45" fmla="*/ 10 h 34"/>
                    <a:gd name="T46" fmla="*/ 1 w 29"/>
                    <a:gd name="T47" fmla="*/ 13 h 34"/>
                    <a:gd name="T48" fmla="*/ 7 w 29"/>
                    <a:gd name="T49" fmla="*/ 10 h 34"/>
                    <a:gd name="T50" fmla="*/ 2 w 29"/>
                    <a:gd name="T51" fmla="*/ 16 h 34"/>
                    <a:gd name="T52" fmla="*/ 1 w 29"/>
                    <a:gd name="T53" fmla="*/ 18 h 34"/>
                    <a:gd name="T54" fmla="*/ 1 w 29"/>
                    <a:gd name="T55" fmla="*/ 20 h 34"/>
                    <a:gd name="T56" fmla="*/ 1 w 29"/>
                    <a:gd name="T57" fmla="*/ 22 h 34"/>
                    <a:gd name="T58" fmla="*/ 5 w 29"/>
                    <a:gd name="T59" fmla="*/ 21 h 34"/>
                    <a:gd name="T60" fmla="*/ 1 w 29"/>
                    <a:gd name="T61" fmla="*/ 26 h 34"/>
                    <a:gd name="T62" fmla="*/ 1 w 29"/>
                    <a:gd name="T63" fmla="*/ 26 h 34"/>
                    <a:gd name="T64" fmla="*/ 1 w 29"/>
                    <a:gd name="T65" fmla="*/ 29 h 34"/>
                    <a:gd name="T66" fmla="*/ 13 w 29"/>
                    <a:gd name="T67" fmla="*/ 19 h 34"/>
                    <a:gd name="T68" fmla="*/ 10 w 29"/>
                    <a:gd name="T69" fmla="*/ 23 h 34"/>
                    <a:gd name="T70" fmla="*/ 3 w 29"/>
                    <a:gd name="T71" fmla="*/ 30 h 34"/>
                    <a:gd name="T72" fmla="*/ 13 w 29"/>
                    <a:gd name="T73" fmla="*/ 23 h 34"/>
                    <a:gd name="T74" fmla="*/ 4 w 29"/>
                    <a:gd name="T75" fmla="*/ 34 h 34"/>
                    <a:gd name="T76" fmla="*/ 24 w 29"/>
                    <a:gd name="T77" fmla="*/ 19 h 34"/>
                    <a:gd name="T78" fmla="*/ 21 w 29"/>
                    <a:gd name="T79" fmla="*/ 15 h 34"/>
                    <a:gd name="T80" fmla="*/ 21 w 29"/>
                    <a:gd name="T81" fmla="*/ 14 h 34"/>
                    <a:gd name="T82" fmla="*/ 12 w 29"/>
                    <a:gd name="T83" fmla="*/ 15 h 34"/>
                    <a:gd name="T84" fmla="*/ 13 w 29"/>
                    <a:gd name="T85" fmla="*/ 10 h 34"/>
                    <a:gd name="T86" fmla="*/ 11 w 29"/>
                    <a:gd name="T87" fmla="*/ 10 h 34"/>
                    <a:gd name="T88" fmla="*/ 7 w 29"/>
                    <a:gd name="T89" fmla="*/ 9 h 34"/>
                    <a:gd name="T90" fmla="*/ 11 w 29"/>
                    <a:gd name="T91" fmla="*/ 8 h 34"/>
                    <a:gd name="T92" fmla="*/ 9 w 29"/>
                    <a:gd name="T93" fmla="*/ 10 h 34"/>
                    <a:gd name="T94" fmla="*/ 6 w 29"/>
                    <a:gd name="T95" fmla="*/ 18 h 34"/>
                    <a:gd name="T96" fmla="*/ 14 w 29"/>
                    <a:gd name="T97" fmla="*/ 14 h 34"/>
                    <a:gd name="T98" fmla="*/ 3 w 29"/>
                    <a:gd name="T99" fmla="*/ 26 h 34"/>
                    <a:gd name="T100" fmla="*/ 10 w 29"/>
                    <a:gd name="T101" fmla="*/ 19 h 34"/>
                    <a:gd name="T102" fmla="*/ 13 w 29"/>
                    <a:gd name="T103" fmla="*/ 18 h 34"/>
                    <a:gd name="T104" fmla="*/ 16 w 29"/>
                    <a:gd name="T105" fmla="*/ 17 h 34"/>
                    <a:gd name="T106" fmla="*/ 14 w 29"/>
                    <a:gd name="T107" fmla="*/ 19 h 34"/>
                    <a:gd name="T108" fmla="*/ 14 w 29"/>
                    <a:gd name="T109" fmla="*/ 19 h 34"/>
                    <a:gd name="T110" fmla="*/ 14 w 29"/>
                    <a:gd name="T111" fmla="*/ 21 h 34"/>
                    <a:gd name="T112" fmla="*/ 6 w 29"/>
                    <a:gd name="T113" fmla="*/ 31 h 34"/>
                    <a:gd name="T114" fmla="*/ 21 w 29"/>
                    <a:gd name="T115" fmla="*/ 17 h 34"/>
                    <a:gd name="T116" fmla="*/ 20 w 29"/>
                    <a:gd name="T117" fmla="*/ 19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9" h="34">
                      <a:moveTo>
                        <a:pt x="29" y="16"/>
                      </a:moveTo>
                      <a:cubicBezTo>
                        <a:pt x="27" y="17"/>
                        <a:pt x="25" y="18"/>
                        <a:pt x="28" y="16"/>
                      </a:cubicBezTo>
                      <a:cubicBezTo>
                        <a:pt x="29" y="16"/>
                        <a:pt x="28" y="16"/>
                        <a:pt x="28" y="16"/>
                      </a:cubicBezTo>
                      <a:cubicBezTo>
                        <a:pt x="25" y="18"/>
                        <a:pt x="23" y="19"/>
                        <a:pt x="27" y="15"/>
                      </a:cubicBezTo>
                      <a:cubicBezTo>
                        <a:pt x="27" y="15"/>
                        <a:pt x="27" y="15"/>
                        <a:pt x="27" y="15"/>
                      </a:cubicBezTo>
                      <a:cubicBezTo>
                        <a:pt x="26" y="15"/>
                        <a:pt x="26" y="16"/>
                        <a:pt x="25" y="16"/>
                      </a:cubicBezTo>
                      <a:cubicBezTo>
                        <a:pt x="25" y="16"/>
                        <a:pt x="26" y="16"/>
                        <a:pt x="26" y="15"/>
                      </a:cubicBezTo>
                      <a:cubicBezTo>
                        <a:pt x="26" y="15"/>
                        <a:pt x="26" y="15"/>
                        <a:pt x="26" y="15"/>
                      </a:cubicBezTo>
                      <a:cubicBezTo>
                        <a:pt x="25" y="16"/>
                        <a:pt x="24" y="16"/>
                        <a:pt x="23" y="17"/>
                      </a:cubicBezTo>
                      <a:cubicBezTo>
                        <a:pt x="25" y="16"/>
                        <a:pt x="26" y="15"/>
                        <a:pt x="27" y="14"/>
                      </a:cubicBezTo>
                      <a:cubicBezTo>
                        <a:pt x="27" y="14"/>
                        <a:pt x="26" y="14"/>
                        <a:pt x="26" y="14"/>
                      </a:cubicBezTo>
                      <a:cubicBezTo>
                        <a:pt x="26" y="14"/>
                        <a:pt x="25" y="15"/>
                        <a:pt x="25" y="15"/>
                      </a:cubicBezTo>
                      <a:cubicBezTo>
                        <a:pt x="25" y="15"/>
                        <a:pt x="25" y="14"/>
                        <a:pt x="26" y="14"/>
                      </a:cubicBezTo>
                      <a:cubicBezTo>
                        <a:pt x="26" y="14"/>
                        <a:pt x="26" y="14"/>
                        <a:pt x="26" y="14"/>
                      </a:cubicBezTo>
                      <a:cubicBezTo>
                        <a:pt x="24" y="15"/>
                        <a:pt x="23" y="15"/>
                        <a:pt x="22" y="16"/>
                      </a:cubicBezTo>
                      <a:cubicBezTo>
                        <a:pt x="22" y="16"/>
                        <a:pt x="22" y="16"/>
                        <a:pt x="22" y="16"/>
                      </a:cubicBezTo>
                      <a:cubicBezTo>
                        <a:pt x="22" y="16"/>
                        <a:pt x="22" y="16"/>
                        <a:pt x="22" y="16"/>
                      </a:cubicBezTo>
                      <a:cubicBezTo>
                        <a:pt x="22" y="16"/>
                        <a:pt x="23" y="15"/>
                        <a:pt x="23" y="15"/>
                      </a:cubicBezTo>
                      <a:cubicBezTo>
                        <a:pt x="23" y="15"/>
                        <a:pt x="23" y="15"/>
                        <a:pt x="23" y="15"/>
                      </a:cubicBezTo>
                      <a:cubicBezTo>
                        <a:pt x="22" y="15"/>
                        <a:pt x="22" y="16"/>
                        <a:pt x="21" y="16"/>
                      </a:cubicBezTo>
                      <a:cubicBezTo>
                        <a:pt x="21" y="16"/>
                        <a:pt x="21" y="16"/>
                        <a:pt x="21" y="16"/>
                      </a:cubicBezTo>
                      <a:cubicBezTo>
                        <a:pt x="21" y="16"/>
                        <a:pt x="21" y="16"/>
                        <a:pt x="21" y="17"/>
                      </a:cubicBezTo>
                      <a:cubicBezTo>
                        <a:pt x="22" y="15"/>
                        <a:pt x="24" y="14"/>
                        <a:pt x="25" y="13"/>
                      </a:cubicBezTo>
                      <a:cubicBezTo>
                        <a:pt x="24" y="13"/>
                        <a:pt x="24" y="13"/>
                        <a:pt x="24" y="13"/>
                      </a:cubicBezTo>
                      <a:cubicBezTo>
                        <a:pt x="23" y="14"/>
                        <a:pt x="22" y="15"/>
                        <a:pt x="20" y="15"/>
                      </a:cubicBezTo>
                      <a:cubicBezTo>
                        <a:pt x="20" y="15"/>
                        <a:pt x="20" y="15"/>
                        <a:pt x="20" y="15"/>
                      </a:cubicBezTo>
                      <a:cubicBezTo>
                        <a:pt x="20" y="15"/>
                        <a:pt x="20" y="15"/>
                        <a:pt x="20" y="15"/>
                      </a:cubicBezTo>
                      <a:cubicBezTo>
                        <a:pt x="20" y="15"/>
                        <a:pt x="20" y="15"/>
                        <a:pt x="20" y="15"/>
                      </a:cubicBezTo>
                      <a:cubicBezTo>
                        <a:pt x="21" y="15"/>
                        <a:pt x="22" y="14"/>
                        <a:pt x="23" y="13"/>
                      </a:cubicBezTo>
                      <a:cubicBezTo>
                        <a:pt x="23" y="13"/>
                        <a:pt x="23" y="13"/>
                        <a:pt x="22" y="13"/>
                      </a:cubicBezTo>
                      <a:cubicBezTo>
                        <a:pt x="21" y="14"/>
                        <a:pt x="20" y="15"/>
                        <a:pt x="19" y="15"/>
                      </a:cubicBezTo>
                      <a:cubicBezTo>
                        <a:pt x="19" y="15"/>
                        <a:pt x="19" y="15"/>
                        <a:pt x="19" y="15"/>
                      </a:cubicBezTo>
                      <a:cubicBezTo>
                        <a:pt x="20" y="15"/>
                        <a:pt x="20" y="14"/>
                        <a:pt x="21" y="14"/>
                      </a:cubicBezTo>
                      <a:cubicBezTo>
                        <a:pt x="21" y="14"/>
                        <a:pt x="21" y="14"/>
                        <a:pt x="21" y="14"/>
                      </a:cubicBezTo>
                      <a:cubicBezTo>
                        <a:pt x="21" y="13"/>
                        <a:pt x="21" y="13"/>
                        <a:pt x="21" y="13"/>
                      </a:cubicBezTo>
                      <a:cubicBezTo>
                        <a:pt x="21" y="13"/>
                        <a:pt x="21" y="13"/>
                        <a:pt x="21" y="13"/>
                      </a:cubicBezTo>
                      <a:cubicBezTo>
                        <a:pt x="20" y="13"/>
                        <a:pt x="19" y="14"/>
                        <a:pt x="19" y="14"/>
                      </a:cubicBezTo>
                      <a:cubicBezTo>
                        <a:pt x="20" y="13"/>
                        <a:pt x="20" y="13"/>
                        <a:pt x="21" y="12"/>
                      </a:cubicBezTo>
                      <a:cubicBezTo>
                        <a:pt x="21" y="12"/>
                        <a:pt x="21" y="12"/>
                        <a:pt x="21" y="12"/>
                      </a:cubicBezTo>
                      <a:cubicBezTo>
                        <a:pt x="21" y="12"/>
                        <a:pt x="21" y="12"/>
                        <a:pt x="21" y="12"/>
                      </a:cubicBezTo>
                      <a:cubicBezTo>
                        <a:pt x="21" y="12"/>
                        <a:pt x="21" y="12"/>
                        <a:pt x="21" y="12"/>
                      </a:cubicBezTo>
                      <a:cubicBezTo>
                        <a:pt x="21" y="12"/>
                        <a:pt x="21" y="12"/>
                        <a:pt x="21" y="12"/>
                      </a:cubicBezTo>
                      <a:cubicBezTo>
                        <a:pt x="20" y="12"/>
                        <a:pt x="19" y="13"/>
                        <a:pt x="19" y="13"/>
                      </a:cubicBezTo>
                      <a:cubicBezTo>
                        <a:pt x="19" y="13"/>
                        <a:pt x="19" y="13"/>
                        <a:pt x="19" y="13"/>
                      </a:cubicBezTo>
                      <a:cubicBezTo>
                        <a:pt x="19" y="13"/>
                        <a:pt x="19" y="13"/>
                        <a:pt x="19" y="13"/>
                      </a:cubicBezTo>
                      <a:cubicBezTo>
                        <a:pt x="19" y="13"/>
                        <a:pt x="19" y="13"/>
                        <a:pt x="19" y="13"/>
                      </a:cubicBezTo>
                      <a:cubicBezTo>
                        <a:pt x="19" y="13"/>
                        <a:pt x="19" y="13"/>
                        <a:pt x="19" y="13"/>
                      </a:cubicBezTo>
                      <a:cubicBezTo>
                        <a:pt x="19" y="13"/>
                        <a:pt x="19" y="13"/>
                        <a:pt x="18" y="13"/>
                      </a:cubicBezTo>
                      <a:cubicBezTo>
                        <a:pt x="18" y="13"/>
                        <a:pt x="18" y="13"/>
                        <a:pt x="17" y="13"/>
                      </a:cubicBezTo>
                      <a:cubicBezTo>
                        <a:pt x="18" y="12"/>
                        <a:pt x="19" y="12"/>
                        <a:pt x="20" y="11"/>
                      </a:cubicBezTo>
                      <a:cubicBezTo>
                        <a:pt x="20" y="11"/>
                        <a:pt x="20" y="11"/>
                        <a:pt x="20" y="11"/>
                      </a:cubicBezTo>
                      <a:cubicBezTo>
                        <a:pt x="19" y="11"/>
                        <a:pt x="19" y="12"/>
                        <a:pt x="18" y="13"/>
                      </a:cubicBezTo>
                      <a:cubicBezTo>
                        <a:pt x="21" y="10"/>
                        <a:pt x="18" y="12"/>
                        <a:pt x="16" y="14"/>
                      </a:cubicBezTo>
                      <a:cubicBezTo>
                        <a:pt x="16" y="14"/>
                        <a:pt x="16" y="14"/>
                        <a:pt x="16" y="14"/>
                      </a:cubicBezTo>
                      <a:cubicBezTo>
                        <a:pt x="16" y="13"/>
                        <a:pt x="17" y="13"/>
                        <a:pt x="17" y="12"/>
                      </a:cubicBezTo>
                      <a:cubicBezTo>
                        <a:pt x="17" y="12"/>
                        <a:pt x="17" y="12"/>
                        <a:pt x="17" y="12"/>
                      </a:cubicBezTo>
                      <a:cubicBezTo>
                        <a:pt x="17" y="12"/>
                        <a:pt x="17" y="12"/>
                        <a:pt x="17" y="12"/>
                      </a:cubicBezTo>
                      <a:cubicBezTo>
                        <a:pt x="17" y="12"/>
                        <a:pt x="18" y="12"/>
                        <a:pt x="18" y="11"/>
                      </a:cubicBezTo>
                      <a:cubicBezTo>
                        <a:pt x="18" y="11"/>
                        <a:pt x="18" y="11"/>
                        <a:pt x="18" y="11"/>
                      </a:cubicBezTo>
                      <a:cubicBezTo>
                        <a:pt x="17" y="11"/>
                        <a:pt x="17" y="12"/>
                        <a:pt x="16" y="12"/>
                      </a:cubicBezTo>
                      <a:cubicBezTo>
                        <a:pt x="17" y="12"/>
                        <a:pt x="17" y="11"/>
                        <a:pt x="17" y="11"/>
                      </a:cubicBezTo>
                      <a:cubicBezTo>
                        <a:pt x="17" y="10"/>
                        <a:pt x="18" y="10"/>
                        <a:pt x="18" y="10"/>
                      </a:cubicBezTo>
                      <a:cubicBezTo>
                        <a:pt x="18" y="10"/>
                        <a:pt x="18" y="10"/>
                        <a:pt x="18" y="10"/>
                      </a:cubicBezTo>
                      <a:cubicBezTo>
                        <a:pt x="18" y="10"/>
                        <a:pt x="18" y="10"/>
                        <a:pt x="17" y="10"/>
                      </a:cubicBezTo>
                      <a:cubicBezTo>
                        <a:pt x="17" y="10"/>
                        <a:pt x="17" y="10"/>
                        <a:pt x="17" y="10"/>
                      </a:cubicBezTo>
                      <a:cubicBezTo>
                        <a:pt x="17" y="10"/>
                        <a:pt x="17" y="10"/>
                        <a:pt x="17" y="10"/>
                      </a:cubicBezTo>
                      <a:cubicBezTo>
                        <a:pt x="17" y="10"/>
                        <a:pt x="17" y="10"/>
                        <a:pt x="17" y="10"/>
                      </a:cubicBezTo>
                      <a:cubicBezTo>
                        <a:pt x="17" y="10"/>
                        <a:pt x="17" y="10"/>
                        <a:pt x="17" y="10"/>
                      </a:cubicBezTo>
                      <a:cubicBezTo>
                        <a:pt x="17" y="10"/>
                        <a:pt x="17" y="10"/>
                        <a:pt x="17" y="10"/>
                      </a:cubicBezTo>
                      <a:cubicBezTo>
                        <a:pt x="17" y="10"/>
                        <a:pt x="17" y="10"/>
                        <a:pt x="17" y="10"/>
                      </a:cubicBezTo>
                      <a:cubicBezTo>
                        <a:pt x="17" y="10"/>
                        <a:pt x="17" y="10"/>
                        <a:pt x="17" y="10"/>
                      </a:cubicBezTo>
                      <a:cubicBezTo>
                        <a:pt x="17" y="10"/>
                        <a:pt x="17" y="10"/>
                        <a:pt x="17" y="10"/>
                      </a:cubicBezTo>
                      <a:cubicBezTo>
                        <a:pt x="17" y="10"/>
                        <a:pt x="16" y="10"/>
                        <a:pt x="16" y="11"/>
                      </a:cubicBezTo>
                      <a:cubicBezTo>
                        <a:pt x="16" y="11"/>
                        <a:pt x="16" y="11"/>
                        <a:pt x="16" y="11"/>
                      </a:cubicBezTo>
                      <a:cubicBezTo>
                        <a:pt x="16" y="10"/>
                        <a:pt x="16" y="10"/>
                        <a:pt x="16" y="10"/>
                      </a:cubicBezTo>
                      <a:cubicBezTo>
                        <a:pt x="16" y="10"/>
                        <a:pt x="16" y="10"/>
                        <a:pt x="16" y="10"/>
                      </a:cubicBezTo>
                      <a:cubicBezTo>
                        <a:pt x="16" y="10"/>
                        <a:pt x="16" y="10"/>
                        <a:pt x="16" y="10"/>
                      </a:cubicBezTo>
                      <a:cubicBezTo>
                        <a:pt x="16" y="10"/>
                        <a:pt x="16" y="10"/>
                        <a:pt x="16" y="10"/>
                      </a:cubicBezTo>
                      <a:cubicBezTo>
                        <a:pt x="15" y="11"/>
                        <a:pt x="13" y="12"/>
                        <a:pt x="12" y="13"/>
                      </a:cubicBezTo>
                      <a:cubicBezTo>
                        <a:pt x="11" y="13"/>
                        <a:pt x="11" y="13"/>
                        <a:pt x="11" y="13"/>
                      </a:cubicBezTo>
                      <a:cubicBezTo>
                        <a:pt x="13" y="12"/>
                        <a:pt x="15" y="10"/>
                        <a:pt x="17" y="9"/>
                      </a:cubicBezTo>
                      <a:cubicBezTo>
                        <a:pt x="17" y="8"/>
                        <a:pt x="17" y="8"/>
                        <a:pt x="16" y="8"/>
                      </a:cubicBezTo>
                      <a:cubicBezTo>
                        <a:pt x="15" y="9"/>
                        <a:pt x="14" y="9"/>
                        <a:pt x="12" y="10"/>
                      </a:cubicBezTo>
                      <a:cubicBezTo>
                        <a:pt x="13" y="10"/>
                        <a:pt x="13" y="10"/>
                        <a:pt x="14" y="9"/>
                      </a:cubicBezTo>
                      <a:cubicBezTo>
                        <a:pt x="14" y="9"/>
                        <a:pt x="14" y="9"/>
                        <a:pt x="14" y="9"/>
                      </a:cubicBezTo>
                      <a:cubicBezTo>
                        <a:pt x="14" y="9"/>
                        <a:pt x="15" y="8"/>
                        <a:pt x="16" y="8"/>
                      </a:cubicBezTo>
                      <a:cubicBezTo>
                        <a:pt x="16" y="8"/>
                        <a:pt x="15" y="7"/>
                        <a:pt x="15" y="7"/>
                      </a:cubicBezTo>
                      <a:cubicBezTo>
                        <a:pt x="14" y="8"/>
                        <a:pt x="13" y="8"/>
                        <a:pt x="12" y="9"/>
                      </a:cubicBezTo>
                      <a:cubicBezTo>
                        <a:pt x="13" y="8"/>
                        <a:pt x="14" y="8"/>
                        <a:pt x="15" y="7"/>
                      </a:cubicBezTo>
                      <a:cubicBezTo>
                        <a:pt x="15" y="7"/>
                        <a:pt x="15" y="7"/>
                        <a:pt x="15" y="7"/>
                      </a:cubicBezTo>
                      <a:cubicBezTo>
                        <a:pt x="15" y="7"/>
                        <a:pt x="15" y="7"/>
                        <a:pt x="15" y="7"/>
                      </a:cubicBezTo>
                      <a:cubicBezTo>
                        <a:pt x="15" y="7"/>
                        <a:pt x="15" y="7"/>
                        <a:pt x="15" y="7"/>
                      </a:cubicBezTo>
                      <a:cubicBezTo>
                        <a:pt x="14" y="7"/>
                        <a:pt x="14" y="7"/>
                        <a:pt x="13" y="7"/>
                      </a:cubicBezTo>
                      <a:cubicBezTo>
                        <a:pt x="13" y="7"/>
                        <a:pt x="13" y="7"/>
                        <a:pt x="13" y="7"/>
                      </a:cubicBezTo>
                      <a:cubicBezTo>
                        <a:pt x="12" y="8"/>
                        <a:pt x="11" y="9"/>
                        <a:pt x="10" y="10"/>
                      </a:cubicBezTo>
                      <a:cubicBezTo>
                        <a:pt x="10" y="10"/>
                        <a:pt x="10" y="9"/>
                        <a:pt x="10" y="9"/>
                      </a:cubicBezTo>
                      <a:cubicBezTo>
                        <a:pt x="11" y="9"/>
                        <a:pt x="12" y="8"/>
                        <a:pt x="12" y="7"/>
                      </a:cubicBezTo>
                      <a:cubicBezTo>
                        <a:pt x="12" y="7"/>
                        <a:pt x="12" y="7"/>
                        <a:pt x="13" y="7"/>
                      </a:cubicBezTo>
                      <a:cubicBezTo>
                        <a:pt x="13" y="7"/>
                        <a:pt x="13" y="7"/>
                        <a:pt x="13" y="7"/>
                      </a:cubicBezTo>
                      <a:cubicBezTo>
                        <a:pt x="13" y="7"/>
                        <a:pt x="13" y="6"/>
                        <a:pt x="13" y="6"/>
                      </a:cubicBezTo>
                      <a:cubicBezTo>
                        <a:pt x="13" y="6"/>
                        <a:pt x="13" y="6"/>
                        <a:pt x="13" y="6"/>
                      </a:cubicBezTo>
                      <a:cubicBezTo>
                        <a:pt x="13" y="6"/>
                        <a:pt x="12" y="6"/>
                        <a:pt x="12" y="6"/>
                      </a:cubicBezTo>
                      <a:cubicBezTo>
                        <a:pt x="12" y="6"/>
                        <a:pt x="12" y="6"/>
                        <a:pt x="12" y="6"/>
                      </a:cubicBezTo>
                      <a:cubicBezTo>
                        <a:pt x="12" y="6"/>
                        <a:pt x="12" y="5"/>
                        <a:pt x="12" y="6"/>
                      </a:cubicBezTo>
                      <a:cubicBezTo>
                        <a:pt x="11" y="6"/>
                        <a:pt x="10" y="6"/>
                        <a:pt x="9" y="7"/>
                      </a:cubicBezTo>
                      <a:cubicBezTo>
                        <a:pt x="10" y="7"/>
                        <a:pt x="10" y="6"/>
                        <a:pt x="10" y="6"/>
                      </a:cubicBezTo>
                      <a:cubicBezTo>
                        <a:pt x="10" y="6"/>
                        <a:pt x="10" y="6"/>
                        <a:pt x="10" y="6"/>
                      </a:cubicBezTo>
                      <a:cubicBezTo>
                        <a:pt x="8" y="7"/>
                        <a:pt x="7" y="8"/>
                        <a:pt x="6" y="9"/>
                      </a:cubicBezTo>
                      <a:cubicBezTo>
                        <a:pt x="5" y="9"/>
                        <a:pt x="5" y="10"/>
                        <a:pt x="4" y="10"/>
                      </a:cubicBezTo>
                      <a:cubicBezTo>
                        <a:pt x="4" y="10"/>
                        <a:pt x="3" y="11"/>
                        <a:pt x="2" y="11"/>
                      </a:cubicBezTo>
                      <a:cubicBezTo>
                        <a:pt x="5" y="10"/>
                        <a:pt x="7" y="8"/>
                        <a:pt x="9" y="6"/>
                      </a:cubicBezTo>
                      <a:cubicBezTo>
                        <a:pt x="9" y="6"/>
                        <a:pt x="9" y="6"/>
                        <a:pt x="9" y="6"/>
                      </a:cubicBezTo>
                      <a:cubicBezTo>
                        <a:pt x="8" y="6"/>
                        <a:pt x="7" y="7"/>
                        <a:pt x="6" y="7"/>
                      </a:cubicBezTo>
                      <a:cubicBezTo>
                        <a:pt x="8" y="6"/>
                        <a:pt x="9" y="5"/>
                        <a:pt x="9" y="5"/>
                      </a:cubicBezTo>
                      <a:cubicBezTo>
                        <a:pt x="9" y="5"/>
                        <a:pt x="9" y="5"/>
                        <a:pt x="9" y="5"/>
                      </a:cubicBezTo>
                      <a:cubicBezTo>
                        <a:pt x="8" y="6"/>
                        <a:pt x="3" y="9"/>
                        <a:pt x="3" y="9"/>
                      </a:cubicBezTo>
                      <a:cubicBezTo>
                        <a:pt x="5" y="7"/>
                        <a:pt x="7" y="6"/>
                        <a:pt x="8" y="5"/>
                      </a:cubicBezTo>
                      <a:cubicBezTo>
                        <a:pt x="9" y="5"/>
                        <a:pt x="8" y="5"/>
                        <a:pt x="8" y="5"/>
                      </a:cubicBezTo>
                      <a:cubicBezTo>
                        <a:pt x="7" y="6"/>
                        <a:pt x="6" y="6"/>
                        <a:pt x="5" y="7"/>
                      </a:cubicBezTo>
                      <a:cubicBezTo>
                        <a:pt x="5" y="7"/>
                        <a:pt x="7" y="6"/>
                        <a:pt x="7" y="5"/>
                      </a:cubicBezTo>
                      <a:cubicBezTo>
                        <a:pt x="7" y="5"/>
                        <a:pt x="7" y="5"/>
                        <a:pt x="7" y="5"/>
                      </a:cubicBezTo>
                      <a:cubicBezTo>
                        <a:pt x="5" y="6"/>
                        <a:pt x="4" y="7"/>
                        <a:pt x="2" y="8"/>
                      </a:cubicBezTo>
                      <a:cubicBezTo>
                        <a:pt x="4" y="7"/>
                        <a:pt x="6" y="6"/>
                        <a:pt x="7" y="4"/>
                      </a:cubicBezTo>
                      <a:cubicBezTo>
                        <a:pt x="7" y="4"/>
                        <a:pt x="7" y="4"/>
                        <a:pt x="7" y="4"/>
                      </a:cubicBezTo>
                      <a:cubicBezTo>
                        <a:pt x="6" y="5"/>
                        <a:pt x="6" y="5"/>
                        <a:pt x="5" y="5"/>
                      </a:cubicBezTo>
                      <a:cubicBezTo>
                        <a:pt x="5" y="5"/>
                        <a:pt x="6" y="5"/>
                        <a:pt x="7" y="4"/>
                      </a:cubicBezTo>
                      <a:cubicBezTo>
                        <a:pt x="7" y="4"/>
                        <a:pt x="7" y="4"/>
                        <a:pt x="7" y="4"/>
                      </a:cubicBezTo>
                      <a:cubicBezTo>
                        <a:pt x="6" y="4"/>
                        <a:pt x="6" y="4"/>
                        <a:pt x="5" y="5"/>
                      </a:cubicBezTo>
                      <a:cubicBezTo>
                        <a:pt x="6" y="4"/>
                        <a:pt x="6" y="4"/>
                        <a:pt x="7" y="3"/>
                      </a:cubicBezTo>
                      <a:cubicBezTo>
                        <a:pt x="7" y="3"/>
                        <a:pt x="7" y="3"/>
                        <a:pt x="7" y="3"/>
                      </a:cubicBezTo>
                      <a:cubicBezTo>
                        <a:pt x="5" y="4"/>
                        <a:pt x="4" y="4"/>
                        <a:pt x="4" y="5"/>
                      </a:cubicBezTo>
                      <a:cubicBezTo>
                        <a:pt x="4" y="5"/>
                        <a:pt x="5" y="4"/>
                        <a:pt x="6" y="3"/>
                      </a:cubicBezTo>
                      <a:cubicBezTo>
                        <a:pt x="6" y="3"/>
                        <a:pt x="6" y="3"/>
                        <a:pt x="5" y="3"/>
                      </a:cubicBezTo>
                      <a:cubicBezTo>
                        <a:pt x="0" y="7"/>
                        <a:pt x="5" y="3"/>
                        <a:pt x="6" y="2"/>
                      </a:cubicBezTo>
                      <a:cubicBezTo>
                        <a:pt x="6" y="2"/>
                        <a:pt x="6" y="2"/>
                        <a:pt x="6" y="2"/>
                      </a:cubicBezTo>
                      <a:cubicBezTo>
                        <a:pt x="5" y="3"/>
                        <a:pt x="1" y="6"/>
                        <a:pt x="4" y="3"/>
                      </a:cubicBezTo>
                      <a:cubicBezTo>
                        <a:pt x="4" y="3"/>
                        <a:pt x="4" y="3"/>
                        <a:pt x="4" y="3"/>
                      </a:cubicBezTo>
                      <a:cubicBezTo>
                        <a:pt x="2" y="4"/>
                        <a:pt x="2" y="4"/>
                        <a:pt x="4" y="2"/>
                      </a:cubicBezTo>
                      <a:cubicBezTo>
                        <a:pt x="4" y="2"/>
                        <a:pt x="4" y="2"/>
                        <a:pt x="4" y="2"/>
                      </a:cubicBezTo>
                      <a:cubicBezTo>
                        <a:pt x="2" y="4"/>
                        <a:pt x="1" y="4"/>
                        <a:pt x="4" y="2"/>
                      </a:cubicBezTo>
                      <a:cubicBezTo>
                        <a:pt x="4" y="2"/>
                        <a:pt x="4" y="2"/>
                        <a:pt x="3" y="2"/>
                      </a:cubicBezTo>
                      <a:cubicBezTo>
                        <a:pt x="2" y="2"/>
                        <a:pt x="1" y="4"/>
                        <a:pt x="3" y="2"/>
                      </a:cubicBezTo>
                      <a:cubicBezTo>
                        <a:pt x="3" y="2"/>
                        <a:pt x="3" y="2"/>
                        <a:pt x="2" y="2"/>
                      </a:cubicBezTo>
                      <a:cubicBezTo>
                        <a:pt x="0" y="3"/>
                        <a:pt x="1" y="2"/>
                        <a:pt x="2" y="1"/>
                      </a:cubicBezTo>
                      <a:cubicBezTo>
                        <a:pt x="3" y="1"/>
                        <a:pt x="2" y="1"/>
                        <a:pt x="2" y="1"/>
                      </a:cubicBezTo>
                      <a:cubicBezTo>
                        <a:pt x="2" y="1"/>
                        <a:pt x="2" y="1"/>
                        <a:pt x="2" y="1"/>
                      </a:cubicBezTo>
                      <a:cubicBezTo>
                        <a:pt x="2" y="1"/>
                        <a:pt x="2" y="1"/>
                        <a:pt x="2" y="1"/>
                      </a:cubicBezTo>
                      <a:cubicBezTo>
                        <a:pt x="1" y="1"/>
                        <a:pt x="1" y="1"/>
                        <a:pt x="1" y="1"/>
                      </a:cubicBezTo>
                      <a:cubicBezTo>
                        <a:pt x="1" y="1"/>
                        <a:pt x="1" y="0"/>
                        <a:pt x="1" y="0"/>
                      </a:cubicBezTo>
                      <a:cubicBezTo>
                        <a:pt x="1" y="1"/>
                        <a:pt x="0" y="1"/>
                        <a:pt x="0" y="1"/>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3"/>
                        <a:pt x="0" y="2"/>
                      </a:cubicBezTo>
                      <a:cubicBezTo>
                        <a:pt x="2" y="2"/>
                        <a:pt x="1" y="2"/>
                        <a:pt x="0" y="3"/>
                      </a:cubicBezTo>
                      <a:cubicBezTo>
                        <a:pt x="0" y="3"/>
                        <a:pt x="0" y="4"/>
                        <a:pt x="0" y="4"/>
                      </a:cubicBezTo>
                      <a:cubicBezTo>
                        <a:pt x="2" y="2"/>
                        <a:pt x="2" y="2"/>
                        <a:pt x="0" y="4"/>
                      </a:cubicBezTo>
                      <a:cubicBezTo>
                        <a:pt x="0" y="4"/>
                        <a:pt x="0" y="4"/>
                        <a:pt x="0" y="4"/>
                      </a:cubicBezTo>
                      <a:cubicBezTo>
                        <a:pt x="4" y="2"/>
                        <a:pt x="1" y="4"/>
                        <a:pt x="0" y="5"/>
                      </a:cubicBezTo>
                      <a:cubicBezTo>
                        <a:pt x="0" y="5"/>
                        <a:pt x="0" y="5"/>
                        <a:pt x="0" y="5"/>
                      </a:cubicBezTo>
                      <a:cubicBezTo>
                        <a:pt x="2" y="4"/>
                        <a:pt x="4" y="2"/>
                        <a:pt x="1" y="5"/>
                      </a:cubicBezTo>
                      <a:cubicBezTo>
                        <a:pt x="1" y="5"/>
                        <a:pt x="1" y="5"/>
                        <a:pt x="1" y="5"/>
                      </a:cubicBezTo>
                      <a:cubicBezTo>
                        <a:pt x="4" y="3"/>
                        <a:pt x="2" y="4"/>
                        <a:pt x="1" y="5"/>
                      </a:cubicBezTo>
                      <a:cubicBezTo>
                        <a:pt x="1" y="5"/>
                        <a:pt x="1" y="6"/>
                        <a:pt x="1" y="6"/>
                      </a:cubicBezTo>
                      <a:cubicBezTo>
                        <a:pt x="2" y="5"/>
                        <a:pt x="2" y="5"/>
                        <a:pt x="3" y="4"/>
                      </a:cubicBezTo>
                      <a:cubicBezTo>
                        <a:pt x="7" y="1"/>
                        <a:pt x="2" y="6"/>
                        <a:pt x="2" y="6"/>
                      </a:cubicBezTo>
                      <a:cubicBezTo>
                        <a:pt x="1" y="6"/>
                        <a:pt x="2" y="6"/>
                        <a:pt x="2" y="6"/>
                      </a:cubicBezTo>
                      <a:cubicBezTo>
                        <a:pt x="6" y="3"/>
                        <a:pt x="3" y="5"/>
                        <a:pt x="1" y="7"/>
                      </a:cubicBezTo>
                      <a:cubicBezTo>
                        <a:pt x="1" y="7"/>
                        <a:pt x="1" y="7"/>
                        <a:pt x="1" y="7"/>
                      </a:cubicBezTo>
                      <a:cubicBezTo>
                        <a:pt x="9" y="1"/>
                        <a:pt x="3" y="6"/>
                        <a:pt x="1" y="7"/>
                      </a:cubicBezTo>
                      <a:cubicBezTo>
                        <a:pt x="1" y="7"/>
                        <a:pt x="1" y="7"/>
                        <a:pt x="2" y="7"/>
                      </a:cubicBezTo>
                      <a:cubicBezTo>
                        <a:pt x="3" y="7"/>
                        <a:pt x="4" y="6"/>
                        <a:pt x="5" y="5"/>
                      </a:cubicBezTo>
                      <a:cubicBezTo>
                        <a:pt x="4" y="6"/>
                        <a:pt x="3" y="7"/>
                        <a:pt x="2" y="8"/>
                      </a:cubicBezTo>
                      <a:cubicBezTo>
                        <a:pt x="2" y="8"/>
                        <a:pt x="2" y="8"/>
                        <a:pt x="2" y="8"/>
                      </a:cubicBezTo>
                      <a:cubicBezTo>
                        <a:pt x="3" y="7"/>
                        <a:pt x="4" y="6"/>
                        <a:pt x="5" y="5"/>
                      </a:cubicBezTo>
                      <a:cubicBezTo>
                        <a:pt x="4" y="7"/>
                        <a:pt x="2" y="8"/>
                        <a:pt x="1" y="9"/>
                      </a:cubicBezTo>
                      <a:cubicBezTo>
                        <a:pt x="1" y="9"/>
                        <a:pt x="1" y="9"/>
                        <a:pt x="1" y="9"/>
                      </a:cubicBezTo>
                      <a:cubicBezTo>
                        <a:pt x="2" y="8"/>
                        <a:pt x="4" y="7"/>
                        <a:pt x="6" y="6"/>
                      </a:cubicBezTo>
                      <a:cubicBezTo>
                        <a:pt x="5" y="6"/>
                        <a:pt x="3" y="8"/>
                        <a:pt x="2" y="9"/>
                      </a:cubicBezTo>
                      <a:cubicBezTo>
                        <a:pt x="2" y="9"/>
                        <a:pt x="2" y="9"/>
                        <a:pt x="2" y="9"/>
                      </a:cubicBezTo>
                      <a:cubicBezTo>
                        <a:pt x="2" y="9"/>
                        <a:pt x="2" y="10"/>
                        <a:pt x="2" y="10"/>
                      </a:cubicBezTo>
                      <a:cubicBezTo>
                        <a:pt x="1" y="10"/>
                        <a:pt x="2" y="10"/>
                        <a:pt x="2" y="10"/>
                      </a:cubicBezTo>
                      <a:cubicBezTo>
                        <a:pt x="4" y="9"/>
                        <a:pt x="5" y="8"/>
                        <a:pt x="7" y="6"/>
                      </a:cubicBezTo>
                      <a:cubicBezTo>
                        <a:pt x="5" y="8"/>
                        <a:pt x="3" y="9"/>
                        <a:pt x="2" y="11"/>
                      </a:cubicBezTo>
                      <a:cubicBezTo>
                        <a:pt x="2" y="11"/>
                        <a:pt x="2" y="11"/>
                        <a:pt x="2" y="11"/>
                      </a:cubicBezTo>
                      <a:cubicBezTo>
                        <a:pt x="11" y="4"/>
                        <a:pt x="4" y="10"/>
                        <a:pt x="1" y="12"/>
                      </a:cubicBezTo>
                      <a:cubicBezTo>
                        <a:pt x="0" y="13"/>
                        <a:pt x="1" y="13"/>
                        <a:pt x="1" y="13"/>
                      </a:cubicBezTo>
                      <a:cubicBezTo>
                        <a:pt x="1" y="12"/>
                        <a:pt x="2" y="12"/>
                        <a:pt x="2" y="12"/>
                      </a:cubicBezTo>
                      <a:cubicBezTo>
                        <a:pt x="2" y="12"/>
                        <a:pt x="1" y="13"/>
                        <a:pt x="1" y="13"/>
                      </a:cubicBezTo>
                      <a:cubicBezTo>
                        <a:pt x="1" y="13"/>
                        <a:pt x="1" y="13"/>
                        <a:pt x="1" y="13"/>
                      </a:cubicBezTo>
                      <a:cubicBezTo>
                        <a:pt x="1" y="13"/>
                        <a:pt x="2" y="13"/>
                        <a:pt x="2" y="13"/>
                      </a:cubicBezTo>
                      <a:cubicBezTo>
                        <a:pt x="2" y="13"/>
                        <a:pt x="2" y="13"/>
                        <a:pt x="2" y="13"/>
                      </a:cubicBezTo>
                      <a:cubicBezTo>
                        <a:pt x="3" y="12"/>
                        <a:pt x="4" y="11"/>
                        <a:pt x="5" y="10"/>
                      </a:cubicBezTo>
                      <a:cubicBezTo>
                        <a:pt x="6" y="10"/>
                        <a:pt x="6" y="10"/>
                        <a:pt x="7" y="9"/>
                      </a:cubicBezTo>
                      <a:cubicBezTo>
                        <a:pt x="5" y="11"/>
                        <a:pt x="3" y="13"/>
                        <a:pt x="1" y="14"/>
                      </a:cubicBezTo>
                      <a:cubicBezTo>
                        <a:pt x="1" y="14"/>
                        <a:pt x="1" y="14"/>
                        <a:pt x="2" y="14"/>
                      </a:cubicBezTo>
                      <a:cubicBezTo>
                        <a:pt x="3" y="13"/>
                        <a:pt x="5" y="11"/>
                        <a:pt x="7" y="10"/>
                      </a:cubicBezTo>
                      <a:cubicBezTo>
                        <a:pt x="12" y="6"/>
                        <a:pt x="7" y="10"/>
                        <a:pt x="7" y="10"/>
                      </a:cubicBezTo>
                      <a:cubicBezTo>
                        <a:pt x="5" y="11"/>
                        <a:pt x="4" y="12"/>
                        <a:pt x="3" y="14"/>
                      </a:cubicBezTo>
                      <a:cubicBezTo>
                        <a:pt x="3" y="14"/>
                        <a:pt x="3" y="14"/>
                        <a:pt x="3" y="14"/>
                      </a:cubicBezTo>
                      <a:cubicBezTo>
                        <a:pt x="3" y="14"/>
                        <a:pt x="3" y="14"/>
                        <a:pt x="3" y="14"/>
                      </a:cubicBezTo>
                      <a:cubicBezTo>
                        <a:pt x="3" y="14"/>
                        <a:pt x="2" y="15"/>
                        <a:pt x="2" y="15"/>
                      </a:cubicBezTo>
                      <a:cubicBezTo>
                        <a:pt x="2" y="15"/>
                        <a:pt x="2" y="16"/>
                        <a:pt x="2" y="16"/>
                      </a:cubicBezTo>
                      <a:cubicBezTo>
                        <a:pt x="1" y="16"/>
                        <a:pt x="1" y="16"/>
                        <a:pt x="1" y="16"/>
                      </a:cubicBezTo>
                      <a:cubicBezTo>
                        <a:pt x="1" y="17"/>
                        <a:pt x="1" y="17"/>
                        <a:pt x="1" y="17"/>
                      </a:cubicBezTo>
                      <a:cubicBezTo>
                        <a:pt x="1" y="16"/>
                        <a:pt x="1" y="16"/>
                        <a:pt x="2" y="16"/>
                      </a:cubicBezTo>
                      <a:cubicBezTo>
                        <a:pt x="2" y="16"/>
                        <a:pt x="2" y="16"/>
                        <a:pt x="2" y="16"/>
                      </a:cubicBezTo>
                      <a:cubicBezTo>
                        <a:pt x="3" y="16"/>
                        <a:pt x="4" y="15"/>
                        <a:pt x="5" y="14"/>
                      </a:cubicBezTo>
                      <a:cubicBezTo>
                        <a:pt x="4" y="15"/>
                        <a:pt x="3" y="15"/>
                        <a:pt x="3" y="16"/>
                      </a:cubicBezTo>
                      <a:cubicBezTo>
                        <a:pt x="3" y="16"/>
                        <a:pt x="3" y="16"/>
                        <a:pt x="3" y="16"/>
                      </a:cubicBezTo>
                      <a:cubicBezTo>
                        <a:pt x="4" y="15"/>
                        <a:pt x="5" y="14"/>
                        <a:pt x="6" y="13"/>
                      </a:cubicBezTo>
                      <a:cubicBezTo>
                        <a:pt x="6" y="13"/>
                        <a:pt x="6" y="14"/>
                        <a:pt x="6" y="14"/>
                      </a:cubicBezTo>
                      <a:cubicBezTo>
                        <a:pt x="5" y="15"/>
                        <a:pt x="4" y="16"/>
                        <a:pt x="3" y="17"/>
                      </a:cubicBezTo>
                      <a:cubicBezTo>
                        <a:pt x="2" y="17"/>
                        <a:pt x="1" y="18"/>
                        <a:pt x="1" y="18"/>
                      </a:cubicBezTo>
                      <a:cubicBezTo>
                        <a:pt x="1" y="18"/>
                        <a:pt x="1" y="18"/>
                        <a:pt x="1" y="18"/>
                      </a:cubicBezTo>
                      <a:cubicBezTo>
                        <a:pt x="1" y="18"/>
                        <a:pt x="2" y="18"/>
                        <a:pt x="2" y="18"/>
                      </a:cubicBezTo>
                      <a:cubicBezTo>
                        <a:pt x="2" y="18"/>
                        <a:pt x="2" y="18"/>
                        <a:pt x="2" y="18"/>
                      </a:cubicBezTo>
                      <a:cubicBezTo>
                        <a:pt x="3" y="17"/>
                        <a:pt x="4" y="16"/>
                        <a:pt x="5" y="16"/>
                      </a:cubicBezTo>
                      <a:cubicBezTo>
                        <a:pt x="5" y="16"/>
                        <a:pt x="5" y="16"/>
                        <a:pt x="5" y="16"/>
                      </a:cubicBezTo>
                      <a:cubicBezTo>
                        <a:pt x="3" y="17"/>
                        <a:pt x="2" y="18"/>
                        <a:pt x="1" y="19"/>
                      </a:cubicBezTo>
                      <a:cubicBezTo>
                        <a:pt x="1" y="20"/>
                        <a:pt x="1" y="21"/>
                        <a:pt x="1" y="21"/>
                      </a:cubicBezTo>
                      <a:cubicBezTo>
                        <a:pt x="1" y="21"/>
                        <a:pt x="1" y="21"/>
                        <a:pt x="1" y="20"/>
                      </a:cubicBezTo>
                      <a:cubicBezTo>
                        <a:pt x="1" y="20"/>
                        <a:pt x="1" y="20"/>
                        <a:pt x="1" y="20"/>
                      </a:cubicBezTo>
                      <a:cubicBezTo>
                        <a:pt x="2" y="20"/>
                        <a:pt x="2" y="20"/>
                        <a:pt x="2" y="20"/>
                      </a:cubicBezTo>
                      <a:cubicBezTo>
                        <a:pt x="2" y="20"/>
                        <a:pt x="3" y="19"/>
                        <a:pt x="4" y="19"/>
                      </a:cubicBezTo>
                      <a:cubicBezTo>
                        <a:pt x="3" y="19"/>
                        <a:pt x="2" y="20"/>
                        <a:pt x="1" y="21"/>
                      </a:cubicBezTo>
                      <a:cubicBezTo>
                        <a:pt x="1" y="21"/>
                        <a:pt x="1" y="22"/>
                        <a:pt x="1" y="22"/>
                      </a:cubicBezTo>
                      <a:cubicBezTo>
                        <a:pt x="3" y="21"/>
                        <a:pt x="4" y="20"/>
                        <a:pt x="5" y="19"/>
                      </a:cubicBezTo>
                      <a:cubicBezTo>
                        <a:pt x="5" y="19"/>
                        <a:pt x="5" y="19"/>
                        <a:pt x="5" y="19"/>
                      </a:cubicBezTo>
                      <a:cubicBezTo>
                        <a:pt x="3" y="20"/>
                        <a:pt x="2" y="21"/>
                        <a:pt x="1" y="22"/>
                      </a:cubicBezTo>
                      <a:cubicBezTo>
                        <a:pt x="1" y="23"/>
                        <a:pt x="1" y="23"/>
                        <a:pt x="1" y="23"/>
                      </a:cubicBezTo>
                      <a:cubicBezTo>
                        <a:pt x="1" y="22"/>
                        <a:pt x="2" y="22"/>
                        <a:pt x="3" y="21"/>
                      </a:cubicBezTo>
                      <a:cubicBezTo>
                        <a:pt x="2" y="22"/>
                        <a:pt x="1" y="22"/>
                        <a:pt x="1" y="23"/>
                      </a:cubicBezTo>
                      <a:cubicBezTo>
                        <a:pt x="1" y="23"/>
                        <a:pt x="1" y="24"/>
                        <a:pt x="1" y="24"/>
                      </a:cubicBezTo>
                      <a:cubicBezTo>
                        <a:pt x="1" y="24"/>
                        <a:pt x="2" y="24"/>
                        <a:pt x="2" y="23"/>
                      </a:cubicBezTo>
                      <a:cubicBezTo>
                        <a:pt x="2" y="23"/>
                        <a:pt x="2" y="23"/>
                        <a:pt x="2" y="23"/>
                      </a:cubicBezTo>
                      <a:cubicBezTo>
                        <a:pt x="2" y="23"/>
                        <a:pt x="2" y="24"/>
                        <a:pt x="2" y="24"/>
                      </a:cubicBezTo>
                      <a:cubicBezTo>
                        <a:pt x="3" y="23"/>
                        <a:pt x="4" y="22"/>
                        <a:pt x="5" y="21"/>
                      </a:cubicBezTo>
                      <a:cubicBezTo>
                        <a:pt x="5" y="21"/>
                        <a:pt x="6" y="21"/>
                        <a:pt x="6" y="20"/>
                      </a:cubicBezTo>
                      <a:cubicBezTo>
                        <a:pt x="7" y="20"/>
                        <a:pt x="7" y="19"/>
                        <a:pt x="8" y="19"/>
                      </a:cubicBezTo>
                      <a:cubicBezTo>
                        <a:pt x="8" y="19"/>
                        <a:pt x="8" y="19"/>
                        <a:pt x="8" y="19"/>
                      </a:cubicBezTo>
                      <a:cubicBezTo>
                        <a:pt x="8" y="19"/>
                        <a:pt x="8" y="19"/>
                        <a:pt x="8" y="19"/>
                      </a:cubicBezTo>
                      <a:cubicBezTo>
                        <a:pt x="8" y="19"/>
                        <a:pt x="9" y="19"/>
                        <a:pt x="10" y="18"/>
                      </a:cubicBezTo>
                      <a:cubicBezTo>
                        <a:pt x="8" y="20"/>
                        <a:pt x="6" y="21"/>
                        <a:pt x="5" y="22"/>
                      </a:cubicBezTo>
                      <a:cubicBezTo>
                        <a:pt x="3" y="23"/>
                        <a:pt x="2" y="24"/>
                        <a:pt x="1" y="26"/>
                      </a:cubicBezTo>
                      <a:cubicBezTo>
                        <a:pt x="1" y="26"/>
                        <a:pt x="1" y="26"/>
                        <a:pt x="1" y="26"/>
                      </a:cubicBezTo>
                      <a:cubicBezTo>
                        <a:pt x="1" y="26"/>
                        <a:pt x="1" y="26"/>
                        <a:pt x="2" y="25"/>
                      </a:cubicBezTo>
                      <a:cubicBezTo>
                        <a:pt x="3" y="24"/>
                        <a:pt x="4" y="23"/>
                        <a:pt x="6" y="22"/>
                      </a:cubicBezTo>
                      <a:cubicBezTo>
                        <a:pt x="6" y="22"/>
                        <a:pt x="5" y="22"/>
                        <a:pt x="5" y="23"/>
                      </a:cubicBezTo>
                      <a:cubicBezTo>
                        <a:pt x="5" y="22"/>
                        <a:pt x="6" y="22"/>
                        <a:pt x="6" y="22"/>
                      </a:cubicBezTo>
                      <a:cubicBezTo>
                        <a:pt x="6" y="22"/>
                        <a:pt x="6" y="22"/>
                        <a:pt x="6" y="21"/>
                      </a:cubicBezTo>
                      <a:cubicBezTo>
                        <a:pt x="6" y="22"/>
                        <a:pt x="6" y="22"/>
                        <a:pt x="5" y="22"/>
                      </a:cubicBezTo>
                      <a:cubicBezTo>
                        <a:pt x="4" y="23"/>
                        <a:pt x="3" y="24"/>
                        <a:pt x="2" y="25"/>
                      </a:cubicBezTo>
                      <a:cubicBezTo>
                        <a:pt x="2" y="25"/>
                        <a:pt x="1" y="26"/>
                        <a:pt x="1" y="26"/>
                      </a:cubicBezTo>
                      <a:cubicBezTo>
                        <a:pt x="1" y="26"/>
                        <a:pt x="1" y="26"/>
                        <a:pt x="1" y="26"/>
                      </a:cubicBezTo>
                      <a:cubicBezTo>
                        <a:pt x="2" y="26"/>
                        <a:pt x="3" y="25"/>
                        <a:pt x="3" y="24"/>
                      </a:cubicBezTo>
                      <a:cubicBezTo>
                        <a:pt x="3" y="24"/>
                        <a:pt x="4" y="24"/>
                        <a:pt x="4" y="24"/>
                      </a:cubicBezTo>
                      <a:cubicBezTo>
                        <a:pt x="4" y="24"/>
                        <a:pt x="5" y="23"/>
                        <a:pt x="5" y="23"/>
                      </a:cubicBezTo>
                      <a:cubicBezTo>
                        <a:pt x="7" y="21"/>
                        <a:pt x="9" y="20"/>
                        <a:pt x="11" y="18"/>
                      </a:cubicBezTo>
                      <a:cubicBezTo>
                        <a:pt x="10" y="19"/>
                        <a:pt x="9" y="21"/>
                        <a:pt x="7" y="22"/>
                      </a:cubicBezTo>
                      <a:cubicBezTo>
                        <a:pt x="5" y="24"/>
                        <a:pt x="3" y="26"/>
                        <a:pt x="1" y="28"/>
                      </a:cubicBezTo>
                      <a:cubicBezTo>
                        <a:pt x="1" y="28"/>
                        <a:pt x="1" y="29"/>
                        <a:pt x="1" y="29"/>
                      </a:cubicBezTo>
                      <a:cubicBezTo>
                        <a:pt x="2" y="29"/>
                        <a:pt x="1" y="29"/>
                        <a:pt x="2" y="28"/>
                      </a:cubicBezTo>
                      <a:cubicBezTo>
                        <a:pt x="3" y="27"/>
                        <a:pt x="4" y="26"/>
                        <a:pt x="5" y="26"/>
                      </a:cubicBezTo>
                      <a:cubicBezTo>
                        <a:pt x="4" y="26"/>
                        <a:pt x="3" y="27"/>
                        <a:pt x="2" y="28"/>
                      </a:cubicBezTo>
                      <a:cubicBezTo>
                        <a:pt x="1" y="29"/>
                        <a:pt x="2" y="28"/>
                        <a:pt x="3" y="26"/>
                      </a:cubicBezTo>
                      <a:cubicBezTo>
                        <a:pt x="3" y="27"/>
                        <a:pt x="3" y="27"/>
                        <a:pt x="3" y="27"/>
                      </a:cubicBezTo>
                      <a:cubicBezTo>
                        <a:pt x="6" y="24"/>
                        <a:pt x="9" y="21"/>
                        <a:pt x="12" y="19"/>
                      </a:cubicBezTo>
                      <a:cubicBezTo>
                        <a:pt x="14" y="18"/>
                        <a:pt x="15" y="17"/>
                        <a:pt x="16" y="16"/>
                      </a:cubicBezTo>
                      <a:cubicBezTo>
                        <a:pt x="15" y="17"/>
                        <a:pt x="14" y="18"/>
                        <a:pt x="13" y="19"/>
                      </a:cubicBezTo>
                      <a:cubicBezTo>
                        <a:pt x="12" y="20"/>
                        <a:pt x="10" y="21"/>
                        <a:pt x="9" y="23"/>
                      </a:cubicBezTo>
                      <a:cubicBezTo>
                        <a:pt x="8" y="24"/>
                        <a:pt x="7" y="25"/>
                        <a:pt x="5" y="25"/>
                      </a:cubicBezTo>
                      <a:cubicBezTo>
                        <a:pt x="6" y="25"/>
                        <a:pt x="7" y="24"/>
                        <a:pt x="8" y="23"/>
                      </a:cubicBezTo>
                      <a:cubicBezTo>
                        <a:pt x="8" y="23"/>
                        <a:pt x="8" y="24"/>
                        <a:pt x="8" y="24"/>
                      </a:cubicBezTo>
                      <a:cubicBezTo>
                        <a:pt x="7" y="24"/>
                        <a:pt x="7" y="25"/>
                        <a:pt x="6" y="25"/>
                      </a:cubicBezTo>
                      <a:cubicBezTo>
                        <a:pt x="6" y="26"/>
                        <a:pt x="5" y="27"/>
                        <a:pt x="4" y="27"/>
                      </a:cubicBezTo>
                      <a:cubicBezTo>
                        <a:pt x="4" y="28"/>
                        <a:pt x="4" y="28"/>
                        <a:pt x="4" y="28"/>
                      </a:cubicBezTo>
                      <a:cubicBezTo>
                        <a:pt x="6" y="26"/>
                        <a:pt x="8" y="24"/>
                        <a:pt x="10" y="23"/>
                      </a:cubicBezTo>
                      <a:cubicBezTo>
                        <a:pt x="10" y="22"/>
                        <a:pt x="11" y="22"/>
                        <a:pt x="11" y="21"/>
                      </a:cubicBezTo>
                      <a:cubicBezTo>
                        <a:pt x="12" y="21"/>
                        <a:pt x="12" y="21"/>
                        <a:pt x="13" y="20"/>
                      </a:cubicBezTo>
                      <a:cubicBezTo>
                        <a:pt x="10" y="23"/>
                        <a:pt x="7" y="25"/>
                        <a:pt x="5" y="28"/>
                      </a:cubicBezTo>
                      <a:cubicBezTo>
                        <a:pt x="6" y="27"/>
                        <a:pt x="7" y="26"/>
                        <a:pt x="8" y="25"/>
                      </a:cubicBezTo>
                      <a:cubicBezTo>
                        <a:pt x="6" y="26"/>
                        <a:pt x="5" y="28"/>
                        <a:pt x="3" y="30"/>
                      </a:cubicBezTo>
                      <a:cubicBezTo>
                        <a:pt x="3" y="30"/>
                        <a:pt x="3" y="30"/>
                        <a:pt x="3" y="30"/>
                      </a:cubicBezTo>
                      <a:cubicBezTo>
                        <a:pt x="3" y="30"/>
                        <a:pt x="3" y="30"/>
                        <a:pt x="3" y="30"/>
                      </a:cubicBezTo>
                      <a:cubicBezTo>
                        <a:pt x="3" y="30"/>
                        <a:pt x="3" y="31"/>
                        <a:pt x="3" y="30"/>
                      </a:cubicBezTo>
                      <a:cubicBezTo>
                        <a:pt x="4" y="29"/>
                        <a:pt x="6" y="28"/>
                        <a:pt x="7" y="27"/>
                      </a:cubicBezTo>
                      <a:cubicBezTo>
                        <a:pt x="7" y="27"/>
                        <a:pt x="7" y="27"/>
                        <a:pt x="7" y="27"/>
                      </a:cubicBezTo>
                      <a:cubicBezTo>
                        <a:pt x="6" y="27"/>
                        <a:pt x="6" y="28"/>
                        <a:pt x="5" y="29"/>
                      </a:cubicBezTo>
                      <a:cubicBezTo>
                        <a:pt x="4" y="29"/>
                        <a:pt x="4" y="30"/>
                        <a:pt x="3" y="31"/>
                      </a:cubicBezTo>
                      <a:cubicBezTo>
                        <a:pt x="3" y="31"/>
                        <a:pt x="3" y="32"/>
                        <a:pt x="3" y="31"/>
                      </a:cubicBezTo>
                      <a:cubicBezTo>
                        <a:pt x="4" y="31"/>
                        <a:pt x="4" y="30"/>
                        <a:pt x="5" y="30"/>
                      </a:cubicBezTo>
                      <a:cubicBezTo>
                        <a:pt x="6" y="29"/>
                        <a:pt x="7" y="28"/>
                        <a:pt x="8" y="26"/>
                      </a:cubicBezTo>
                      <a:cubicBezTo>
                        <a:pt x="10" y="25"/>
                        <a:pt x="11" y="24"/>
                        <a:pt x="13" y="23"/>
                      </a:cubicBezTo>
                      <a:cubicBezTo>
                        <a:pt x="9" y="26"/>
                        <a:pt x="6" y="30"/>
                        <a:pt x="3" y="33"/>
                      </a:cubicBezTo>
                      <a:cubicBezTo>
                        <a:pt x="3" y="34"/>
                        <a:pt x="3" y="34"/>
                        <a:pt x="3" y="34"/>
                      </a:cubicBezTo>
                      <a:cubicBezTo>
                        <a:pt x="3" y="33"/>
                        <a:pt x="4" y="33"/>
                        <a:pt x="4" y="32"/>
                      </a:cubicBezTo>
                      <a:cubicBezTo>
                        <a:pt x="4" y="32"/>
                        <a:pt x="4" y="32"/>
                        <a:pt x="4" y="32"/>
                      </a:cubicBezTo>
                      <a:cubicBezTo>
                        <a:pt x="5" y="32"/>
                        <a:pt x="5" y="31"/>
                        <a:pt x="6" y="31"/>
                      </a:cubicBezTo>
                      <a:cubicBezTo>
                        <a:pt x="6" y="31"/>
                        <a:pt x="6" y="31"/>
                        <a:pt x="6" y="31"/>
                      </a:cubicBezTo>
                      <a:cubicBezTo>
                        <a:pt x="6" y="32"/>
                        <a:pt x="5" y="33"/>
                        <a:pt x="4" y="34"/>
                      </a:cubicBezTo>
                      <a:cubicBezTo>
                        <a:pt x="4" y="34"/>
                        <a:pt x="4" y="34"/>
                        <a:pt x="4" y="34"/>
                      </a:cubicBezTo>
                      <a:cubicBezTo>
                        <a:pt x="8" y="30"/>
                        <a:pt x="12" y="27"/>
                        <a:pt x="15" y="23"/>
                      </a:cubicBezTo>
                      <a:cubicBezTo>
                        <a:pt x="18" y="22"/>
                        <a:pt x="20" y="20"/>
                        <a:pt x="23" y="18"/>
                      </a:cubicBezTo>
                      <a:cubicBezTo>
                        <a:pt x="24" y="17"/>
                        <a:pt x="24" y="17"/>
                        <a:pt x="25" y="16"/>
                      </a:cubicBezTo>
                      <a:cubicBezTo>
                        <a:pt x="28" y="15"/>
                        <a:pt x="25" y="17"/>
                        <a:pt x="24" y="17"/>
                      </a:cubicBezTo>
                      <a:cubicBezTo>
                        <a:pt x="22" y="19"/>
                        <a:pt x="24" y="17"/>
                        <a:pt x="21" y="20"/>
                      </a:cubicBezTo>
                      <a:cubicBezTo>
                        <a:pt x="21" y="20"/>
                        <a:pt x="21" y="20"/>
                        <a:pt x="22" y="20"/>
                      </a:cubicBezTo>
                      <a:cubicBezTo>
                        <a:pt x="23" y="19"/>
                        <a:pt x="25" y="18"/>
                        <a:pt x="27" y="17"/>
                      </a:cubicBezTo>
                      <a:cubicBezTo>
                        <a:pt x="28" y="16"/>
                        <a:pt x="24" y="18"/>
                        <a:pt x="24" y="19"/>
                      </a:cubicBezTo>
                      <a:cubicBezTo>
                        <a:pt x="24" y="19"/>
                        <a:pt x="24" y="19"/>
                        <a:pt x="24" y="19"/>
                      </a:cubicBezTo>
                      <a:cubicBezTo>
                        <a:pt x="26" y="18"/>
                        <a:pt x="28" y="17"/>
                        <a:pt x="29" y="16"/>
                      </a:cubicBezTo>
                      <a:cubicBezTo>
                        <a:pt x="29" y="16"/>
                        <a:pt x="29" y="16"/>
                        <a:pt x="29" y="16"/>
                      </a:cubicBezTo>
                      <a:close/>
                      <a:moveTo>
                        <a:pt x="19" y="17"/>
                      </a:moveTo>
                      <a:cubicBezTo>
                        <a:pt x="19" y="17"/>
                        <a:pt x="18" y="18"/>
                        <a:pt x="18" y="18"/>
                      </a:cubicBezTo>
                      <a:cubicBezTo>
                        <a:pt x="19" y="17"/>
                        <a:pt x="20" y="16"/>
                        <a:pt x="21" y="16"/>
                      </a:cubicBezTo>
                      <a:cubicBezTo>
                        <a:pt x="20" y="16"/>
                        <a:pt x="20" y="17"/>
                        <a:pt x="19" y="17"/>
                      </a:cubicBezTo>
                      <a:close/>
                      <a:moveTo>
                        <a:pt x="21" y="15"/>
                      </a:moveTo>
                      <a:cubicBezTo>
                        <a:pt x="20" y="16"/>
                        <a:pt x="20" y="16"/>
                        <a:pt x="19" y="17"/>
                      </a:cubicBezTo>
                      <a:cubicBezTo>
                        <a:pt x="19" y="17"/>
                        <a:pt x="19" y="17"/>
                        <a:pt x="20" y="16"/>
                      </a:cubicBezTo>
                      <a:cubicBezTo>
                        <a:pt x="20" y="16"/>
                        <a:pt x="21" y="16"/>
                        <a:pt x="21" y="15"/>
                      </a:cubicBezTo>
                      <a:close/>
                      <a:moveTo>
                        <a:pt x="21" y="14"/>
                      </a:moveTo>
                      <a:cubicBezTo>
                        <a:pt x="20" y="15"/>
                        <a:pt x="19" y="16"/>
                        <a:pt x="18" y="16"/>
                      </a:cubicBezTo>
                      <a:cubicBezTo>
                        <a:pt x="17" y="17"/>
                        <a:pt x="16" y="17"/>
                        <a:pt x="16" y="18"/>
                      </a:cubicBezTo>
                      <a:cubicBezTo>
                        <a:pt x="16" y="18"/>
                        <a:pt x="16" y="17"/>
                        <a:pt x="17" y="17"/>
                      </a:cubicBezTo>
                      <a:cubicBezTo>
                        <a:pt x="18" y="16"/>
                        <a:pt x="21" y="15"/>
                        <a:pt x="21" y="14"/>
                      </a:cubicBezTo>
                      <a:close/>
                      <a:moveTo>
                        <a:pt x="14" y="12"/>
                      </a:moveTo>
                      <a:cubicBezTo>
                        <a:pt x="14" y="12"/>
                        <a:pt x="15" y="12"/>
                        <a:pt x="15" y="12"/>
                      </a:cubicBezTo>
                      <a:cubicBezTo>
                        <a:pt x="13" y="13"/>
                        <a:pt x="11" y="14"/>
                        <a:pt x="9" y="16"/>
                      </a:cubicBezTo>
                      <a:cubicBezTo>
                        <a:pt x="11" y="15"/>
                        <a:pt x="12" y="13"/>
                        <a:pt x="14" y="12"/>
                      </a:cubicBezTo>
                      <a:close/>
                      <a:moveTo>
                        <a:pt x="16" y="12"/>
                      </a:moveTo>
                      <a:cubicBezTo>
                        <a:pt x="15" y="12"/>
                        <a:pt x="15" y="13"/>
                        <a:pt x="15" y="13"/>
                      </a:cubicBezTo>
                      <a:cubicBezTo>
                        <a:pt x="14" y="13"/>
                        <a:pt x="14" y="13"/>
                        <a:pt x="14" y="13"/>
                      </a:cubicBezTo>
                      <a:cubicBezTo>
                        <a:pt x="13" y="14"/>
                        <a:pt x="12" y="15"/>
                        <a:pt x="12" y="15"/>
                      </a:cubicBezTo>
                      <a:cubicBezTo>
                        <a:pt x="13" y="14"/>
                        <a:pt x="14" y="13"/>
                        <a:pt x="16" y="12"/>
                      </a:cubicBezTo>
                      <a:close/>
                      <a:moveTo>
                        <a:pt x="13" y="10"/>
                      </a:moveTo>
                      <a:cubicBezTo>
                        <a:pt x="16" y="8"/>
                        <a:pt x="17" y="8"/>
                        <a:pt x="15" y="10"/>
                      </a:cubicBezTo>
                      <a:cubicBezTo>
                        <a:pt x="15" y="10"/>
                        <a:pt x="15" y="10"/>
                        <a:pt x="15" y="10"/>
                      </a:cubicBezTo>
                      <a:cubicBezTo>
                        <a:pt x="13" y="11"/>
                        <a:pt x="11" y="12"/>
                        <a:pt x="9" y="13"/>
                      </a:cubicBezTo>
                      <a:cubicBezTo>
                        <a:pt x="9" y="13"/>
                        <a:pt x="9" y="13"/>
                        <a:pt x="8" y="14"/>
                      </a:cubicBezTo>
                      <a:cubicBezTo>
                        <a:pt x="9" y="13"/>
                        <a:pt x="9" y="13"/>
                        <a:pt x="9" y="13"/>
                      </a:cubicBezTo>
                      <a:cubicBezTo>
                        <a:pt x="10" y="12"/>
                        <a:pt x="12" y="11"/>
                        <a:pt x="13" y="10"/>
                      </a:cubicBezTo>
                      <a:close/>
                      <a:moveTo>
                        <a:pt x="7" y="14"/>
                      </a:moveTo>
                      <a:cubicBezTo>
                        <a:pt x="7" y="14"/>
                        <a:pt x="7" y="14"/>
                        <a:pt x="6" y="15"/>
                      </a:cubicBezTo>
                      <a:cubicBezTo>
                        <a:pt x="6" y="14"/>
                        <a:pt x="7" y="14"/>
                        <a:pt x="7" y="14"/>
                      </a:cubicBezTo>
                      <a:cubicBezTo>
                        <a:pt x="8" y="13"/>
                        <a:pt x="10" y="11"/>
                        <a:pt x="12" y="10"/>
                      </a:cubicBezTo>
                      <a:cubicBezTo>
                        <a:pt x="10" y="11"/>
                        <a:pt x="9" y="13"/>
                        <a:pt x="7" y="14"/>
                      </a:cubicBezTo>
                      <a:close/>
                      <a:moveTo>
                        <a:pt x="13" y="9"/>
                      </a:moveTo>
                      <a:cubicBezTo>
                        <a:pt x="14" y="8"/>
                        <a:pt x="16" y="7"/>
                        <a:pt x="13" y="9"/>
                      </a:cubicBezTo>
                      <a:cubicBezTo>
                        <a:pt x="12" y="10"/>
                        <a:pt x="12" y="10"/>
                        <a:pt x="11" y="10"/>
                      </a:cubicBezTo>
                      <a:cubicBezTo>
                        <a:pt x="12" y="10"/>
                        <a:pt x="12" y="9"/>
                        <a:pt x="13" y="9"/>
                      </a:cubicBezTo>
                      <a:close/>
                      <a:moveTo>
                        <a:pt x="9" y="11"/>
                      </a:moveTo>
                      <a:cubicBezTo>
                        <a:pt x="9" y="12"/>
                        <a:pt x="9" y="12"/>
                        <a:pt x="8" y="12"/>
                      </a:cubicBezTo>
                      <a:cubicBezTo>
                        <a:pt x="8" y="12"/>
                        <a:pt x="8" y="13"/>
                        <a:pt x="7" y="13"/>
                      </a:cubicBezTo>
                      <a:cubicBezTo>
                        <a:pt x="7" y="13"/>
                        <a:pt x="8" y="13"/>
                        <a:pt x="8" y="12"/>
                      </a:cubicBezTo>
                      <a:cubicBezTo>
                        <a:pt x="8" y="12"/>
                        <a:pt x="8" y="12"/>
                        <a:pt x="8" y="12"/>
                      </a:cubicBezTo>
                      <a:cubicBezTo>
                        <a:pt x="11" y="10"/>
                        <a:pt x="14" y="8"/>
                        <a:pt x="9" y="11"/>
                      </a:cubicBezTo>
                      <a:close/>
                      <a:moveTo>
                        <a:pt x="7" y="9"/>
                      </a:moveTo>
                      <a:cubicBezTo>
                        <a:pt x="6" y="9"/>
                        <a:pt x="6" y="10"/>
                        <a:pt x="5" y="10"/>
                      </a:cubicBezTo>
                      <a:cubicBezTo>
                        <a:pt x="5" y="10"/>
                        <a:pt x="5" y="10"/>
                        <a:pt x="5" y="10"/>
                      </a:cubicBezTo>
                      <a:cubicBezTo>
                        <a:pt x="6" y="10"/>
                        <a:pt x="8" y="8"/>
                        <a:pt x="9" y="7"/>
                      </a:cubicBezTo>
                      <a:cubicBezTo>
                        <a:pt x="9" y="7"/>
                        <a:pt x="10" y="7"/>
                        <a:pt x="10" y="7"/>
                      </a:cubicBezTo>
                      <a:cubicBezTo>
                        <a:pt x="9" y="7"/>
                        <a:pt x="8" y="8"/>
                        <a:pt x="7" y="9"/>
                      </a:cubicBezTo>
                      <a:close/>
                      <a:moveTo>
                        <a:pt x="6" y="11"/>
                      </a:moveTo>
                      <a:cubicBezTo>
                        <a:pt x="7" y="10"/>
                        <a:pt x="9" y="9"/>
                        <a:pt x="10" y="8"/>
                      </a:cubicBezTo>
                      <a:cubicBezTo>
                        <a:pt x="11" y="8"/>
                        <a:pt x="11" y="8"/>
                        <a:pt x="11" y="8"/>
                      </a:cubicBezTo>
                      <a:cubicBezTo>
                        <a:pt x="10" y="8"/>
                        <a:pt x="9" y="9"/>
                        <a:pt x="8" y="10"/>
                      </a:cubicBezTo>
                      <a:cubicBezTo>
                        <a:pt x="8" y="10"/>
                        <a:pt x="2" y="14"/>
                        <a:pt x="6" y="11"/>
                      </a:cubicBezTo>
                      <a:close/>
                      <a:moveTo>
                        <a:pt x="5" y="13"/>
                      </a:moveTo>
                      <a:cubicBezTo>
                        <a:pt x="4" y="13"/>
                        <a:pt x="4" y="14"/>
                        <a:pt x="4" y="14"/>
                      </a:cubicBezTo>
                      <a:cubicBezTo>
                        <a:pt x="4" y="14"/>
                        <a:pt x="4" y="14"/>
                        <a:pt x="4" y="14"/>
                      </a:cubicBezTo>
                      <a:cubicBezTo>
                        <a:pt x="4" y="14"/>
                        <a:pt x="4" y="14"/>
                        <a:pt x="4" y="14"/>
                      </a:cubicBezTo>
                      <a:cubicBezTo>
                        <a:pt x="5" y="13"/>
                        <a:pt x="6" y="12"/>
                        <a:pt x="7" y="12"/>
                      </a:cubicBezTo>
                      <a:cubicBezTo>
                        <a:pt x="7" y="11"/>
                        <a:pt x="8" y="11"/>
                        <a:pt x="9" y="10"/>
                      </a:cubicBezTo>
                      <a:cubicBezTo>
                        <a:pt x="9" y="10"/>
                        <a:pt x="9" y="10"/>
                        <a:pt x="9" y="10"/>
                      </a:cubicBezTo>
                      <a:cubicBezTo>
                        <a:pt x="9" y="10"/>
                        <a:pt x="9" y="10"/>
                        <a:pt x="9" y="10"/>
                      </a:cubicBezTo>
                      <a:cubicBezTo>
                        <a:pt x="7" y="11"/>
                        <a:pt x="6" y="12"/>
                        <a:pt x="5" y="13"/>
                      </a:cubicBezTo>
                      <a:close/>
                      <a:moveTo>
                        <a:pt x="6" y="18"/>
                      </a:moveTo>
                      <a:cubicBezTo>
                        <a:pt x="8" y="17"/>
                        <a:pt x="11" y="15"/>
                        <a:pt x="13" y="13"/>
                      </a:cubicBezTo>
                      <a:cubicBezTo>
                        <a:pt x="13" y="13"/>
                        <a:pt x="13" y="14"/>
                        <a:pt x="12" y="14"/>
                      </a:cubicBezTo>
                      <a:cubicBezTo>
                        <a:pt x="10" y="16"/>
                        <a:pt x="7" y="17"/>
                        <a:pt x="5" y="19"/>
                      </a:cubicBezTo>
                      <a:cubicBezTo>
                        <a:pt x="5" y="19"/>
                        <a:pt x="6" y="19"/>
                        <a:pt x="6" y="18"/>
                      </a:cubicBezTo>
                      <a:close/>
                      <a:moveTo>
                        <a:pt x="8" y="18"/>
                      </a:moveTo>
                      <a:cubicBezTo>
                        <a:pt x="8" y="18"/>
                        <a:pt x="8" y="18"/>
                        <a:pt x="8" y="18"/>
                      </a:cubicBezTo>
                      <a:cubicBezTo>
                        <a:pt x="6" y="19"/>
                        <a:pt x="4" y="21"/>
                        <a:pt x="3" y="22"/>
                      </a:cubicBezTo>
                      <a:cubicBezTo>
                        <a:pt x="5" y="20"/>
                        <a:pt x="7" y="18"/>
                        <a:pt x="10" y="16"/>
                      </a:cubicBezTo>
                      <a:cubicBezTo>
                        <a:pt x="9" y="17"/>
                        <a:pt x="8" y="18"/>
                        <a:pt x="8" y="18"/>
                      </a:cubicBezTo>
                      <a:close/>
                      <a:moveTo>
                        <a:pt x="9" y="18"/>
                      </a:moveTo>
                      <a:cubicBezTo>
                        <a:pt x="10" y="17"/>
                        <a:pt x="10" y="17"/>
                        <a:pt x="10" y="17"/>
                      </a:cubicBezTo>
                      <a:cubicBezTo>
                        <a:pt x="12" y="16"/>
                        <a:pt x="13" y="15"/>
                        <a:pt x="14" y="14"/>
                      </a:cubicBezTo>
                      <a:cubicBezTo>
                        <a:pt x="15" y="14"/>
                        <a:pt x="15" y="14"/>
                        <a:pt x="15" y="14"/>
                      </a:cubicBezTo>
                      <a:cubicBezTo>
                        <a:pt x="15" y="14"/>
                        <a:pt x="15" y="14"/>
                        <a:pt x="15" y="14"/>
                      </a:cubicBezTo>
                      <a:cubicBezTo>
                        <a:pt x="14" y="15"/>
                        <a:pt x="13" y="16"/>
                        <a:pt x="12" y="16"/>
                      </a:cubicBezTo>
                      <a:cubicBezTo>
                        <a:pt x="11" y="17"/>
                        <a:pt x="10" y="17"/>
                        <a:pt x="9" y="18"/>
                      </a:cubicBezTo>
                      <a:close/>
                      <a:moveTo>
                        <a:pt x="3" y="26"/>
                      </a:moveTo>
                      <a:cubicBezTo>
                        <a:pt x="4" y="26"/>
                        <a:pt x="4" y="25"/>
                        <a:pt x="4" y="25"/>
                      </a:cubicBezTo>
                      <a:cubicBezTo>
                        <a:pt x="5" y="24"/>
                        <a:pt x="5" y="24"/>
                        <a:pt x="6" y="23"/>
                      </a:cubicBezTo>
                      <a:cubicBezTo>
                        <a:pt x="5" y="24"/>
                        <a:pt x="4" y="25"/>
                        <a:pt x="3" y="26"/>
                      </a:cubicBezTo>
                      <a:close/>
                      <a:moveTo>
                        <a:pt x="10" y="20"/>
                      </a:moveTo>
                      <a:cubicBezTo>
                        <a:pt x="8" y="22"/>
                        <a:pt x="6" y="23"/>
                        <a:pt x="5" y="25"/>
                      </a:cubicBezTo>
                      <a:cubicBezTo>
                        <a:pt x="6" y="24"/>
                        <a:pt x="7" y="23"/>
                        <a:pt x="8" y="22"/>
                      </a:cubicBezTo>
                      <a:cubicBezTo>
                        <a:pt x="8" y="21"/>
                        <a:pt x="9" y="21"/>
                        <a:pt x="9" y="21"/>
                      </a:cubicBezTo>
                      <a:cubicBezTo>
                        <a:pt x="10" y="20"/>
                        <a:pt x="10" y="20"/>
                        <a:pt x="11" y="19"/>
                      </a:cubicBezTo>
                      <a:cubicBezTo>
                        <a:pt x="11" y="19"/>
                        <a:pt x="11" y="19"/>
                        <a:pt x="11" y="19"/>
                      </a:cubicBezTo>
                      <a:cubicBezTo>
                        <a:pt x="11" y="20"/>
                        <a:pt x="10" y="20"/>
                        <a:pt x="10" y="20"/>
                      </a:cubicBezTo>
                      <a:close/>
                      <a:moveTo>
                        <a:pt x="10" y="19"/>
                      </a:moveTo>
                      <a:cubicBezTo>
                        <a:pt x="10" y="20"/>
                        <a:pt x="9" y="20"/>
                        <a:pt x="9" y="21"/>
                      </a:cubicBezTo>
                      <a:cubicBezTo>
                        <a:pt x="9" y="20"/>
                        <a:pt x="9" y="20"/>
                        <a:pt x="10" y="20"/>
                      </a:cubicBezTo>
                      <a:cubicBezTo>
                        <a:pt x="11" y="19"/>
                        <a:pt x="12" y="18"/>
                        <a:pt x="13" y="17"/>
                      </a:cubicBezTo>
                      <a:cubicBezTo>
                        <a:pt x="13" y="16"/>
                        <a:pt x="14" y="16"/>
                        <a:pt x="15" y="15"/>
                      </a:cubicBezTo>
                      <a:cubicBezTo>
                        <a:pt x="15" y="15"/>
                        <a:pt x="16" y="14"/>
                        <a:pt x="17" y="14"/>
                      </a:cubicBezTo>
                      <a:cubicBezTo>
                        <a:pt x="17" y="14"/>
                        <a:pt x="17" y="14"/>
                        <a:pt x="17" y="14"/>
                      </a:cubicBezTo>
                      <a:cubicBezTo>
                        <a:pt x="15" y="15"/>
                        <a:pt x="13" y="18"/>
                        <a:pt x="10" y="19"/>
                      </a:cubicBezTo>
                      <a:close/>
                      <a:moveTo>
                        <a:pt x="13" y="18"/>
                      </a:moveTo>
                      <a:cubicBezTo>
                        <a:pt x="13" y="18"/>
                        <a:pt x="13" y="18"/>
                        <a:pt x="13" y="18"/>
                      </a:cubicBezTo>
                      <a:cubicBezTo>
                        <a:pt x="14" y="18"/>
                        <a:pt x="14" y="17"/>
                        <a:pt x="15" y="16"/>
                      </a:cubicBezTo>
                      <a:cubicBezTo>
                        <a:pt x="17" y="15"/>
                        <a:pt x="19" y="14"/>
                        <a:pt x="20" y="13"/>
                      </a:cubicBezTo>
                      <a:cubicBezTo>
                        <a:pt x="19" y="14"/>
                        <a:pt x="18" y="14"/>
                        <a:pt x="18" y="15"/>
                      </a:cubicBezTo>
                      <a:cubicBezTo>
                        <a:pt x="16" y="16"/>
                        <a:pt x="15" y="17"/>
                        <a:pt x="13" y="18"/>
                      </a:cubicBezTo>
                      <a:close/>
                      <a:moveTo>
                        <a:pt x="18" y="15"/>
                      </a:moveTo>
                      <a:cubicBezTo>
                        <a:pt x="18" y="15"/>
                        <a:pt x="19" y="15"/>
                        <a:pt x="19" y="14"/>
                      </a:cubicBezTo>
                      <a:cubicBezTo>
                        <a:pt x="22" y="13"/>
                        <a:pt x="18" y="16"/>
                        <a:pt x="16" y="17"/>
                      </a:cubicBezTo>
                      <a:cubicBezTo>
                        <a:pt x="17" y="16"/>
                        <a:pt x="17" y="16"/>
                        <a:pt x="18" y="15"/>
                      </a:cubicBezTo>
                      <a:close/>
                      <a:moveTo>
                        <a:pt x="12" y="20"/>
                      </a:moveTo>
                      <a:cubicBezTo>
                        <a:pt x="13" y="20"/>
                        <a:pt x="13" y="19"/>
                        <a:pt x="14" y="19"/>
                      </a:cubicBezTo>
                      <a:cubicBezTo>
                        <a:pt x="14" y="18"/>
                        <a:pt x="15" y="18"/>
                        <a:pt x="16" y="18"/>
                      </a:cubicBezTo>
                      <a:cubicBezTo>
                        <a:pt x="15" y="18"/>
                        <a:pt x="15" y="18"/>
                        <a:pt x="14" y="19"/>
                      </a:cubicBezTo>
                      <a:cubicBezTo>
                        <a:pt x="14" y="19"/>
                        <a:pt x="14" y="19"/>
                        <a:pt x="13" y="20"/>
                      </a:cubicBezTo>
                      <a:cubicBezTo>
                        <a:pt x="13" y="20"/>
                        <a:pt x="13" y="20"/>
                        <a:pt x="12" y="20"/>
                      </a:cubicBezTo>
                      <a:close/>
                      <a:moveTo>
                        <a:pt x="14" y="19"/>
                      </a:moveTo>
                      <a:cubicBezTo>
                        <a:pt x="14" y="19"/>
                        <a:pt x="14" y="19"/>
                        <a:pt x="15" y="19"/>
                      </a:cubicBezTo>
                      <a:cubicBezTo>
                        <a:pt x="16" y="18"/>
                        <a:pt x="17" y="17"/>
                        <a:pt x="17" y="17"/>
                      </a:cubicBezTo>
                      <a:cubicBezTo>
                        <a:pt x="17" y="18"/>
                        <a:pt x="16" y="18"/>
                        <a:pt x="15" y="19"/>
                      </a:cubicBezTo>
                      <a:cubicBezTo>
                        <a:pt x="15" y="19"/>
                        <a:pt x="15" y="19"/>
                        <a:pt x="15" y="19"/>
                      </a:cubicBezTo>
                      <a:cubicBezTo>
                        <a:pt x="15" y="19"/>
                        <a:pt x="15" y="19"/>
                        <a:pt x="15" y="19"/>
                      </a:cubicBezTo>
                      <a:cubicBezTo>
                        <a:pt x="15" y="20"/>
                        <a:pt x="14" y="20"/>
                        <a:pt x="13" y="21"/>
                      </a:cubicBezTo>
                      <a:cubicBezTo>
                        <a:pt x="11" y="22"/>
                        <a:pt x="10" y="23"/>
                        <a:pt x="8" y="25"/>
                      </a:cubicBezTo>
                      <a:cubicBezTo>
                        <a:pt x="10" y="23"/>
                        <a:pt x="12" y="21"/>
                        <a:pt x="14" y="19"/>
                      </a:cubicBezTo>
                      <a:close/>
                      <a:moveTo>
                        <a:pt x="10" y="24"/>
                      </a:moveTo>
                      <a:cubicBezTo>
                        <a:pt x="9" y="25"/>
                        <a:pt x="9" y="25"/>
                        <a:pt x="8" y="25"/>
                      </a:cubicBezTo>
                      <a:cubicBezTo>
                        <a:pt x="8" y="26"/>
                        <a:pt x="7" y="26"/>
                        <a:pt x="6" y="27"/>
                      </a:cubicBezTo>
                      <a:cubicBezTo>
                        <a:pt x="7" y="26"/>
                        <a:pt x="8" y="25"/>
                        <a:pt x="8" y="25"/>
                      </a:cubicBezTo>
                      <a:cubicBezTo>
                        <a:pt x="9" y="24"/>
                        <a:pt x="10" y="23"/>
                        <a:pt x="12" y="22"/>
                      </a:cubicBezTo>
                      <a:cubicBezTo>
                        <a:pt x="11" y="23"/>
                        <a:pt x="10" y="23"/>
                        <a:pt x="10" y="24"/>
                      </a:cubicBezTo>
                      <a:close/>
                      <a:moveTo>
                        <a:pt x="12" y="22"/>
                      </a:moveTo>
                      <a:cubicBezTo>
                        <a:pt x="13" y="22"/>
                        <a:pt x="13" y="21"/>
                        <a:pt x="14" y="21"/>
                      </a:cubicBezTo>
                      <a:cubicBezTo>
                        <a:pt x="15" y="20"/>
                        <a:pt x="15" y="20"/>
                        <a:pt x="16" y="19"/>
                      </a:cubicBezTo>
                      <a:cubicBezTo>
                        <a:pt x="16" y="19"/>
                        <a:pt x="16" y="20"/>
                        <a:pt x="15" y="20"/>
                      </a:cubicBezTo>
                      <a:cubicBezTo>
                        <a:pt x="14" y="21"/>
                        <a:pt x="13" y="21"/>
                        <a:pt x="12" y="22"/>
                      </a:cubicBezTo>
                      <a:close/>
                      <a:moveTo>
                        <a:pt x="6" y="30"/>
                      </a:moveTo>
                      <a:cubicBezTo>
                        <a:pt x="3" y="33"/>
                        <a:pt x="5" y="31"/>
                        <a:pt x="7" y="29"/>
                      </a:cubicBezTo>
                      <a:cubicBezTo>
                        <a:pt x="6" y="30"/>
                        <a:pt x="6" y="30"/>
                        <a:pt x="6" y="30"/>
                      </a:cubicBezTo>
                      <a:close/>
                      <a:moveTo>
                        <a:pt x="9" y="29"/>
                      </a:moveTo>
                      <a:cubicBezTo>
                        <a:pt x="10" y="28"/>
                        <a:pt x="4" y="34"/>
                        <a:pt x="6" y="31"/>
                      </a:cubicBezTo>
                      <a:cubicBezTo>
                        <a:pt x="8" y="30"/>
                        <a:pt x="9" y="28"/>
                        <a:pt x="11" y="27"/>
                      </a:cubicBezTo>
                      <a:cubicBezTo>
                        <a:pt x="11" y="28"/>
                        <a:pt x="10" y="28"/>
                        <a:pt x="9" y="29"/>
                      </a:cubicBezTo>
                      <a:close/>
                      <a:moveTo>
                        <a:pt x="16" y="23"/>
                      </a:moveTo>
                      <a:cubicBezTo>
                        <a:pt x="15" y="23"/>
                        <a:pt x="14" y="24"/>
                        <a:pt x="13" y="25"/>
                      </a:cubicBezTo>
                      <a:cubicBezTo>
                        <a:pt x="12" y="26"/>
                        <a:pt x="11" y="27"/>
                        <a:pt x="10" y="28"/>
                      </a:cubicBezTo>
                      <a:cubicBezTo>
                        <a:pt x="9" y="28"/>
                        <a:pt x="9" y="28"/>
                        <a:pt x="9" y="28"/>
                      </a:cubicBezTo>
                      <a:cubicBezTo>
                        <a:pt x="11" y="26"/>
                        <a:pt x="12" y="24"/>
                        <a:pt x="14" y="23"/>
                      </a:cubicBezTo>
                      <a:cubicBezTo>
                        <a:pt x="16" y="21"/>
                        <a:pt x="19" y="19"/>
                        <a:pt x="21" y="17"/>
                      </a:cubicBezTo>
                      <a:cubicBezTo>
                        <a:pt x="22" y="16"/>
                        <a:pt x="23" y="16"/>
                        <a:pt x="24" y="15"/>
                      </a:cubicBezTo>
                      <a:cubicBezTo>
                        <a:pt x="27" y="13"/>
                        <a:pt x="23" y="16"/>
                        <a:pt x="22" y="17"/>
                      </a:cubicBezTo>
                      <a:cubicBezTo>
                        <a:pt x="21" y="18"/>
                        <a:pt x="20" y="19"/>
                        <a:pt x="18" y="20"/>
                      </a:cubicBezTo>
                      <a:cubicBezTo>
                        <a:pt x="18" y="20"/>
                        <a:pt x="18" y="20"/>
                        <a:pt x="18" y="20"/>
                      </a:cubicBezTo>
                      <a:cubicBezTo>
                        <a:pt x="19" y="20"/>
                        <a:pt x="19" y="20"/>
                        <a:pt x="19" y="20"/>
                      </a:cubicBezTo>
                      <a:cubicBezTo>
                        <a:pt x="18" y="21"/>
                        <a:pt x="17" y="22"/>
                        <a:pt x="16" y="23"/>
                      </a:cubicBezTo>
                      <a:close/>
                      <a:moveTo>
                        <a:pt x="22" y="18"/>
                      </a:moveTo>
                      <a:cubicBezTo>
                        <a:pt x="21" y="18"/>
                        <a:pt x="21" y="18"/>
                        <a:pt x="20" y="19"/>
                      </a:cubicBezTo>
                      <a:cubicBezTo>
                        <a:pt x="20" y="19"/>
                        <a:pt x="20" y="18"/>
                        <a:pt x="21" y="18"/>
                      </a:cubicBezTo>
                      <a:cubicBezTo>
                        <a:pt x="22" y="17"/>
                        <a:pt x="22" y="17"/>
                        <a:pt x="23" y="16"/>
                      </a:cubicBezTo>
                      <a:cubicBezTo>
                        <a:pt x="23" y="17"/>
                        <a:pt x="22" y="17"/>
                        <a:pt x="22"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460" name="Freeform 458"/>
                <p:cNvSpPr/>
                <p:nvPr/>
              </p:nvSpPr>
              <p:spPr bwMode="auto">
                <a:xfrm>
                  <a:off x="1485900" y="2525713"/>
                  <a:ext cx="1588"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461" name="Freeform 459"/>
                <p:cNvSpPr/>
                <p:nvPr/>
              </p:nvSpPr>
              <p:spPr bwMode="auto">
                <a:xfrm>
                  <a:off x="1506538" y="2533651"/>
                  <a:ext cx="1588"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462" name="Oval 460"/>
                <p:cNvSpPr>
                  <a:spLocks noChangeArrowheads="1"/>
                </p:cNvSpPr>
                <p:nvPr/>
              </p:nvSpPr>
              <p:spPr bwMode="auto">
                <a:xfrm>
                  <a:off x="1493838" y="2541588"/>
                  <a:ext cx="1588" cy="158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463" name="Freeform 461"/>
                <p:cNvSpPr/>
                <p:nvPr/>
              </p:nvSpPr>
              <p:spPr bwMode="auto">
                <a:xfrm>
                  <a:off x="1500188" y="2533651"/>
                  <a:ext cx="0" cy="1588"/>
                </a:xfrm>
                <a:custGeom>
                  <a:avLst/>
                  <a:gdLst>
                    <a:gd name="T0" fmla="*/ 1 h 1"/>
                    <a:gd name="T1" fmla="*/ 0 h 1"/>
                    <a:gd name="T2" fmla="*/ 0 h 1"/>
                    <a:gd name="T3" fmla="*/ 1 h 1"/>
                  </a:gdLst>
                  <a:ahLst/>
                  <a:cxnLst>
                    <a:cxn ang="0">
                      <a:pos x="0" y="T0"/>
                    </a:cxn>
                    <a:cxn ang="0">
                      <a:pos x="0" y="T1"/>
                    </a:cxn>
                    <a:cxn ang="0">
                      <a:pos x="0" y="T2"/>
                    </a:cxn>
                    <a:cxn ang="0">
                      <a:pos x="0" y="T3"/>
                    </a:cxn>
                  </a:cxnLst>
                  <a:rect l="0" t="0" r="r" b="b"/>
                  <a:pathLst>
                    <a:path h="1">
                      <a:moveTo>
                        <a:pt x="0" y="1"/>
                      </a:moveTo>
                      <a:cubicBezTo>
                        <a:pt x="0" y="1"/>
                        <a:pt x="0" y="0"/>
                        <a:pt x="0" y="0"/>
                      </a:cubicBezTo>
                      <a:cubicBezTo>
                        <a:pt x="0" y="0"/>
                        <a:pt x="0" y="0"/>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464" name="Freeform 462"/>
                <p:cNvSpPr/>
                <p:nvPr/>
              </p:nvSpPr>
              <p:spPr bwMode="auto">
                <a:xfrm>
                  <a:off x="1506538" y="2532063"/>
                  <a:ext cx="3175" cy="1588"/>
                </a:xfrm>
                <a:custGeom>
                  <a:avLst/>
                  <a:gdLst>
                    <a:gd name="T0" fmla="*/ 0 w 3"/>
                    <a:gd name="T1" fmla="*/ 2 h 2"/>
                    <a:gd name="T2" fmla="*/ 0 w 3"/>
                    <a:gd name="T3" fmla="*/ 2 h 2"/>
                    <a:gd name="T4" fmla="*/ 0 w 3"/>
                    <a:gd name="T5" fmla="*/ 2 h 2"/>
                  </a:gdLst>
                  <a:ahLst/>
                  <a:cxnLst>
                    <a:cxn ang="0">
                      <a:pos x="T0" y="T1"/>
                    </a:cxn>
                    <a:cxn ang="0">
                      <a:pos x="T2" y="T3"/>
                    </a:cxn>
                    <a:cxn ang="0">
                      <a:pos x="T4" y="T5"/>
                    </a:cxn>
                  </a:cxnLst>
                  <a:rect l="0" t="0" r="r" b="b"/>
                  <a:pathLst>
                    <a:path w="3" h="2">
                      <a:moveTo>
                        <a:pt x="0" y="2"/>
                      </a:moveTo>
                      <a:cubicBezTo>
                        <a:pt x="0" y="2"/>
                        <a:pt x="0" y="2"/>
                        <a:pt x="0" y="2"/>
                      </a:cubicBezTo>
                      <a:cubicBezTo>
                        <a:pt x="3" y="0"/>
                        <a:pt x="2"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465" name="Freeform 463"/>
                <p:cNvSpPr/>
                <p:nvPr/>
              </p:nvSpPr>
              <p:spPr bwMode="auto">
                <a:xfrm>
                  <a:off x="1506538" y="253047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466" name="Freeform 464"/>
                <p:cNvSpPr/>
                <p:nvPr/>
              </p:nvSpPr>
              <p:spPr bwMode="auto">
                <a:xfrm>
                  <a:off x="1500188" y="2528888"/>
                  <a:ext cx="0" cy="0"/>
                </a:xfrm>
                <a:custGeom>
                  <a:avLst/>
                  <a:gdLst>
                    <a:gd name="T0" fmla="*/ 0 w 1"/>
                    <a:gd name="T1" fmla="*/ 1 h 1"/>
                    <a:gd name="T2" fmla="*/ 0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0" y="1"/>
                        <a:pt x="1" y="0"/>
                        <a:pt x="1" y="0"/>
                      </a:cubicBezTo>
                      <a:cubicBezTo>
                        <a:pt x="1"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467" name="Freeform 465"/>
                <p:cNvSpPr/>
                <p:nvPr/>
              </p:nvSpPr>
              <p:spPr bwMode="auto">
                <a:xfrm>
                  <a:off x="1498600" y="2528888"/>
                  <a:ext cx="1588" cy="0"/>
                </a:xfrm>
                <a:custGeom>
                  <a:avLst/>
                  <a:gdLst>
                    <a:gd name="T0" fmla="*/ 1 w 1"/>
                    <a:gd name="T1" fmla="*/ 1 w 1"/>
                    <a:gd name="T2" fmla="*/ 0 w 1"/>
                    <a:gd name="T3" fmla="*/ 0 w 1"/>
                    <a:gd name="T4" fmla="*/ 1 w 1"/>
                  </a:gdLst>
                  <a:ahLst/>
                  <a:cxnLst>
                    <a:cxn ang="0">
                      <a:pos x="T0" y="0"/>
                    </a:cxn>
                    <a:cxn ang="0">
                      <a:pos x="T1" y="0"/>
                    </a:cxn>
                    <a:cxn ang="0">
                      <a:pos x="T2" y="0"/>
                    </a:cxn>
                    <a:cxn ang="0">
                      <a:pos x="T3" y="0"/>
                    </a:cxn>
                    <a:cxn ang="0">
                      <a:pos x="T4" y="0"/>
                    </a:cxn>
                  </a:cxnLst>
                  <a:rect l="0" t="0" r="r" b="b"/>
                  <a:pathLst>
                    <a:path w="1">
                      <a:moveTo>
                        <a:pt x="1" y="0"/>
                      </a:moveTo>
                      <a:cubicBezTo>
                        <a:pt x="1" y="0"/>
                        <a:pt x="1" y="0"/>
                        <a:pt x="1" y="0"/>
                      </a:cubicBezTo>
                      <a:cubicBezTo>
                        <a:pt x="0" y="0"/>
                        <a:pt x="0" y="0"/>
                        <a:pt x="0" y="0"/>
                      </a:cubicBezTo>
                      <a:cubicBezTo>
                        <a:pt x="0"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468" name="Freeform 466"/>
                <p:cNvSpPr/>
                <p:nvPr/>
              </p:nvSpPr>
              <p:spPr bwMode="auto">
                <a:xfrm>
                  <a:off x="1490663" y="2530476"/>
                  <a:ext cx="1588" cy="1588"/>
                </a:xfrm>
                <a:custGeom>
                  <a:avLst/>
                  <a:gdLst>
                    <a:gd name="T0" fmla="*/ 2 w 2"/>
                    <a:gd name="T1" fmla="*/ 0 h 2"/>
                    <a:gd name="T2" fmla="*/ 0 w 2"/>
                    <a:gd name="T3" fmla="*/ 2 h 2"/>
                    <a:gd name="T4" fmla="*/ 2 w 2"/>
                    <a:gd name="T5" fmla="*/ 1 h 2"/>
                    <a:gd name="T6" fmla="*/ 2 w 2"/>
                    <a:gd name="T7" fmla="*/ 0 h 2"/>
                  </a:gdLst>
                  <a:ahLst/>
                  <a:cxnLst>
                    <a:cxn ang="0">
                      <a:pos x="T0" y="T1"/>
                    </a:cxn>
                    <a:cxn ang="0">
                      <a:pos x="T2" y="T3"/>
                    </a:cxn>
                    <a:cxn ang="0">
                      <a:pos x="T4" y="T5"/>
                    </a:cxn>
                    <a:cxn ang="0">
                      <a:pos x="T6" y="T7"/>
                    </a:cxn>
                  </a:cxnLst>
                  <a:rect l="0" t="0" r="r" b="b"/>
                  <a:pathLst>
                    <a:path w="2" h="2">
                      <a:moveTo>
                        <a:pt x="2" y="0"/>
                      </a:moveTo>
                      <a:cubicBezTo>
                        <a:pt x="2" y="1"/>
                        <a:pt x="1" y="1"/>
                        <a:pt x="0" y="2"/>
                      </a:cubicBezTo>
                      <a:cubicBezTo>
                        <a:pt x="1" y="1"/>
                        <a:pt x="1" y="1"/>
                        <a:pt x="2" y="1"/>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469" name="Freeform 467"/>
                <p:cNvSpPr/>
                <p:nvPr/>
              </p:nvSpPr>
              <p:spPr bwMode="auto">
                <a:xfrm>
                  <a:off x="1485900" y="2528888"/>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470" name="Freeform 468"/>
                <p:cNvSpPr/>
                <p:nvPr/>
              </p:nvSpPr>
              <p:spPr bwMode="auto">
                <a:xfrm>
                  <a:off x="1490663" y="2524126"/>
                  <a:ext cx="1588"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cubicBezTo>
                        <a:pt x="0" y="0"/>
                        <a:pt x="1" y="0"/>
                        <a:pt x="1" y="0"/>
                      </a:cubicBezTo>
                      <a:cubicBezTo>
                        <a:pt x="1" y="0"/>
                        <a:pt x="1"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471" name="Freeform 469"/>
                <p:cNvSpPr/>
                <p:nvPr/>
              </p:nvSpPr>
              <p:spPr bwMode="auto">
                <a:xfrm>
                  <a:off x="1485900" y="2528888"/>
                  <a:ext cx="1588"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472" name="Freeform 470"/>
                <p:cNvSpPr/>
                <p:nvPr/>
              </p:nvSpPr>
              <p:spPr bwMode="auto">
                <a:xfrm>
                  <a:off x="1492250" y="2524126"/>
                  <a:ext cx="1588" cy="0"/>
                </a:xfrm>
                <a:custGeom>
                  <a:avLst/>
                  <a:gdLst>
                    <a:gd name="T0" fmla="*/ 0 w 1"/>
                    <a:gd name="T1" fmla="*/ 1 w 1"/>
                    <a:gd name="T2" fmla="*/ 1 w 1"/>
                    <a:gd name="T3" fmla="*/ 0 w 1"/>
                  </a:gdLst>
                  <a:ahLst/>
                  <a:cxnLst>
                    <a:cxn ang="0">
                      <a:pos x="T0" y="0"/>
                    </a:cxn>
                    <a:cxn ang="0">
                      <a:pos x="T1" y="0"/>
                    </a:cxn>
                    <a:cxn ang="0">
                      <a:pos x="T2" y="0"/>
                    </a:cxn>
                    <a:cxn ang="0">
                      <a:pos x="T3" y="0"/>
                    </a:cxn>
                  </a:cxnLst>
                  <a:rect l="0" t="0" r="r" b="b"/>
                  <a:pathLst>
                    <a:path w="1">
                      <a:moveTo>
                        <a:pt x="0" y="0"/>
                      </a:moveTo>
                      <a:cubicBezTo>
                        <a:pt x="0" y="0"/>
                        <a:pt x="1" y="0"/>
                        <a:pt x="1" y="0"/>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473" name="Freeform 471"/>
                <p:cNvSpPr/>
                <p:nvPr/>
              </p:nvSpPr>
              <p:spPr bwMode="auto">
                <a:xfrm>
                  <a:off x="1485900" y="2530476"/>
                  <a:ext cx="1588"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474" name="Freeform 472"/>
                <p:cNvSpPr/>
                <p:nvPr/>
              </p:nvSpPr>
              <p:spPr bwMode="auto">
                <a:xfrm>
                  <a:off x="1487488" y="2532063"/>
                  <a:ext cx="0" cy="0"/>
                </a:xfrm>
                <a:custGeom>
                  <a:avLst/>
                  <a:gdLst>
                    <a:gd name="T0" fmla="*/ 1 w 1"/>
                    <a:gd name="T1" fmla="*/ 0 h 1"/>
                    <a:gd name="T2" fmla="*/ 1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1" y="0"/>
                        <a:pt x="1" y="1"/>
                      </a:cubicBezTo>
                      <a:cubicBezTo>
                        <a:pt x="0" y="1"/>
                        <a:pt x="0" y="1"/>
                        <a:pt x="0" y="1"/>
                      </a:cubicBezTo>
                      <a:cubicBezTo>
                        <a:pt x="0"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475" name="Freeform 473"/>
                <p:cNvSpPr/>
                <p:nvPr/>
              </p:nvSpPr>
              <p:spPr bwMode="auto">
                <a:xfrm>
                  <a:off x="1482725" y="2532063"/>
                  <a:ext cx="9525" cy="7938"/>
                </a:xfrm>
                <a:custGeom>
                  <a:avLst/>
                  <a:gdLst>
                    <a:gd name="T0" fmla="*/ 8 w 9"/>
                    <a:gd name="T1" fmla="*/ 1 h 8"/>
                    <a:gd name="T2" fmla="*/ 9 w 9"/>
                    <a:gd name="T3" fmla="*/ 0 h 8"/>
                    <a:gd name="T4" fmla="*/ 5 w 9"/>
                    <a:gd name="T5" fmla="*/ 4 h 8"/>
                    <a:gd name="T6" fmla="*/ 8 w 9"/>
                    <a:gd name="T7" fmla="*/ 1 h 8"/>
                  </a:gdLst>
                  <a:ahLst/>
                  <a:cxnLst>
                    <a:cxn ang="0">
                      <a:pos x="T0" y="T1"/>
                    </a:cxn>
                    <a:cxn ang="0">
                      <a:pos x="T2" y="T3"/>
                    </a:cxn>
                    <a:cxn ang="0">
                      <a:pos x="T4" y="T5"/>
                    </a:cxn>
                    <a:cxn ang="0">
                      <a:pos x="T6" y="T7"/>
                    </a:cxn>
                  </a:cxnLst>
                  <a:rect l="0" t="0" r="r" b="b"/>
                  <a:pathLst>
                    <a:path w="9" h="8">
                      <a:moveTo>
                        <a:pt x="8" y="1"/>
                      </a:moveTo>
                      <a:cubicBezTo>
                        <a:pt x="8" y="1"/>
                        <a:pt x="9" y="1"/>
                        <a:pt x="9" y="0"/>
                      </a:cubicBezTo>
                      <a:cubicBezTo>
                        <a:pt x="7" y="1"/>
                        <a:pt x="6" y="2"/>
                        <a:pt x="5" y="4"/>
                      </a:cubicBezTo>
                      <a:cubicBezTo>
                        <a:pt x="0" y="8"/>
                        <a:pt x="6" y="3"/>
                        <a:pt x="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476" name="Rectangle 474"/>
                <p:cNvSpPr>
                  <a:spLocks noChangeArrowheads="1"/>
                </p:cNvSpPr>
                <p:nvPr/>
              </p:nvSpPr>
              <p:spPr bwMode="auto">
                <a:xfrm>
                  <a:off x="1492250" y="2535238"/>
                  <a:ext cx="1588" cy="15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477" name="Freeform 475"/>
                <p:cNvSpPr/>
                <p:nvPr/>
              </p:nvSpPr>
              <p:spPr bwMode="auto">
                <a:xfrm>
                  <a:off x="1497013" y="2535238"/>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grpSp>
          <p:grpSp>
            <p:nvGrpSpPr>
              <p:cNvPr id="81" name="组合 80"/>
              <p:cNvGrpSpPr/>
              <p:nvPr/>
            </p:nvGrpSpPr>
            <p:grpSpPr>
              <a:xfrm>
                <a:off x="817563" y="2030413"/>
                <a:ext cx="765175" cy="765175"/>
                <a:chOff x="817563" y="2030413"/>
                <a:chExt cx="765175" cy="765175"/>
              </a:xfrm>
              <a:grpFill/>
            </p:grpSpPr>
            <p:grpSp>
              <p:nvGrpSpPr>
                <p:cNvPr id="82" name="Group 407"/>
                <p:cNvGrpSpPr/>
                <p:nvPr/>
              </p:nvGrpSpPr>
              <p:grpSpPr bwMode="auto">
                <a:xfrm>
                  <a:off x="817563" y="2030413"/>
                  <a:ext cx="765175" cy="763588"/>
                  <a:chOff x="515" y="1279"/>
                  <a:chExt cx="482" cy="481"/>
                </a:xfrm>
                <a:grpFill/>
              </p:grpSpPr>
              <p:sp>
                <p:nvSpPr>
                  <p:cNvPr id="205" name="Freeform 207"/>
                  <p:cNvSpPr/>
                  <p:nvPr/>
                </p:nvSpPr>
                <p:spPr bwMode="auto">
                  <a:xfrm>
                    <a:off x="652" y="1424"/>
                    <a:ext cx="7" cy="4"/>
                  </a:xfrm>
                  <a:custGeom>
                    <a:avLst/>
                    <a:gdLst>
                      <a:gd name="T0" fmla="*/ 4 w 11"/>
                      <a:gd name="T1" fmla="*/ 0 h 7"/>
                      <a:gd name="T2" fmla="*/ 1 w 11"/>
                      <a:gd name="T3" fmla="*/ 5 h 7"/>
                      <a:gd name="T4" fmla="*/ 2 w 11"/>
                      <a:gd name="T5" fmla="*/ 7 h 7"/>
                      <a:gd name="T6" fmla="*/ 10 w 11"/>
                      <a:gd name="T7" fmla="*/ 7 h 7"/>
                      <a:gd name="T8" fmla="*/ 11 w 11"/>
                      <a:gd name="T9" fmla="*/ 6 h 7"/>
                      <a:gd name="T10" fmla="*/ 11 w 11"/>
                      <a:gd name="T11" fmla="*/ 2 h 7"/>
                      <a:gd name="T12" fmla="*/ 10 w 11"/>
                      <a:gd name="T13" fmla="*/ 0 h 7"/>
                      <a:gd name="T14" fmla="*/ 4 w 11"/>
                      <a:gd name="T15" fmla="*/ 0 h 7"/>
                      <a:gd name="T16" fmla="*/ 3 w 11"/>
                      <a:gd name="T17" fmla="*/ 3 h 7"/>
                      <a:gd name="T18" fmla="*/ 3 w 11"/>
                      <a:gd name="T19" fmla="*/ 2 h 7"/>
                      <a:gd name="T20" fmla="*/ 2 w 11"/>
                      <a:gd name="T21" fmla="*/ 3 h 7"/>
                      <a:gd name="T22" fmla="*/ 4 w 11"/>
                      <a:gd name="T23" fmla="*/ 5 h 7"/>
                      <a:gd name="T24" fmla="*/ 6 w 11"/>
                      <a:gd name="T25" fmla="*/ 5 h 7"/>
                      <a:gd name="T26" fmla="*/ 4 w 11"/>
                      <a:gd name="T27" fmla="*/ 2 h 7"/>
                      <a:gd name="T28" fmla="*/ 2 w 11"/>
                      <a:gd name="T29" fmla="*/ 3 h 7"/>
                      <a:gd name="T30" fmla="*/ 3 w 11"/>
                      <a:gd name="T31" fmla="*/ 6 h 7"/>
                      <a:gd name="T32" fmla="*/ 7 w 11"/>
                      <a:gd name="T33" fmla="*/ 6 h 7"/>
                      <a:gd name="T34" fmla="*/ 8 w 11"/>
                      <a:gd name="T35" fmla="*/ 3 h 7"/>
                      <a:gd name="T36" fmla="*/ 8 w 11"/>
                      <a:gd name="T37" fmla="*/ 3 h 7"/>
                      <a:gd name="T38" fmla="*/ 5 w 11"/>
                      <a:gd name="T39" fmla="*/ 4 h 7"/>
                      <a:gd name="T40" fmla="*/ 7 w 11"/>
                      <a:gd name="T41" fmla="*/ 6 h 7"/>
                      <a:gd name="T42" fmla="*/ 7 w 11"/>
                      <a:gd name="T43" fmla="*/ 3 h 7"/>
                      <a:gd name="T44" fmla="*/ 3 w 11"/>
                      <a:gd name="T45" fmla="*/ 3 h 7"/>
                      <a:gd name="T46" fmla="*/ 4 w 11"/>
                      <a:gd name="T47" fmla="*/ 6 h 7"/>
                      <a:gd name="T48" fmla="*/ 6 w 11"/>
                      <a:gd name="T49" fmla="*/ 5 h 7"/>
                      <a:gd name="T50" fmla="*/ 4 w 11"/>
                      <a:gd name="T51" fmla="*/ 2 h 7"/>
                      <a:gd name="T52" fmla="*/ 3 w 11"/>
                      <a:gd name="T53" fmla="*/ 3 h 7"/>
                      <a:gd name="T54" fmla="*/ 5 w 11"/>
                      <a:gd name="T55" fmla="*/ 5 h 7"/>
                      <a:gd name="T56" fmla="*/ 4 w 11"/>
                      <a:gd name="T57" fmla="*/ 0 h 7"/>
                      <a:gd name="T58" fmla="*/ 4 w 11"/>
                      <a:gd name="T59" fmla="*/ 3 h 7"/>
                      <a:gd name="T60" fmla="*/ 10 w 11"/>
                      <a:gd name="T61" fmla="*/ 3 h 7"/>
                      <a:gd name="T62" fmla="*/ 8 w 11"/>
                      <a:gd name="T63" fmla="*/ 2 h 7"/>
                      <a:gd name="T64" fmla="*/ 8 w 11"/>
                      <a:gd name="T65" fmla="*/ 6 h 7"/>
                      <a:gd name="T66" fmla="*/ 10 w 11"/>
                      <a:gd name="T67" fmla="*/ 4 h 7"/>
                      <a:gd name="T68" fmla="*/ 2 w 11"/>
                      <a:gd name="T69" fmla="*/ 4 h 7"/>
                      <a:gd name="T70" fmla="*/ 3 w 11"/>
                      <a:gd name="T71" fmla="*/ 5 h 7"/>
                      <a:gd name="T72" fmla="*/ 4 w 11"/>
                      <a:gd name="T73" fmla="*/ 2 h 7"/>
                      <a:gd name="T74" fmla="*/ 4 w 11"/>
                      <a:gd name="T75"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1" h="7">
                        <a:moveTo>
                          <a:pt x="4" y="0"/>
                        </a:moveTo>
                        <a:cubicBezTo>
                          <a:pt x="1" y="0"/>
                          <a:pt x="1" y="3"/>
                          <a:pt x="1" y="5"/>
                        </a:cubicBezTo>
                        <a:cubicBezTo>
                          <a:pt x="0" y="6"/>
                          <a:pt x="1" y="6"/>
                          <a:pt x="2" y="7"/>
                        </a:cubicBezTo>
                        <a:cubicBezTo>
                          <a:pt x="4" y="7"/>
                          <a:pt x="7" y="7"/>
                          <a:pt x="10" y="7"/>
                        </a:cubicBezTo>
                        <a:cubicBezTo>
                          <a:pt x="11" y="7"/>
                          <a:pt x="11" y="6"/>
                          <a:pt x="11" y="6"/>
                        </a:cubicBezTo>
                        <a:cubicBezTo>
                          <a:pt x="11" y="4"/>
                          <a:pt x="11" y="3"/>
                          <a:pt x="11" y="2"/>
                        </a:cubicBezTo>
                        <a:cubicBezTo>
                          <a:pt x="11" y="1"/>
                          <a:pt x="11" y="1"/>
                          <a:pt x="10" y="0"/>
                        </a:cubicBezTo>
                        <a:cubicBezTo>
                          <a:pt x="8" y="0"/>
                          <a:pt x="6" y="0"/>
                          <a:pt x="4" y="0"/>
                        </a:cubicBezTo>
                        <a:cubicBezTo>
                          <a:pt x="2" y="0"/>
                          <a:pt x="2" y="2"/>
                          <a:pt x="3" y="3"/>
                        </a:cubicBezTo>
                        <a:cubicBezTo>
                          <a:pt x="3" y="3"/>
                          <a:pt x="3" y="3"/>
                          <a:pt x="3" y="2"/>
                        </a:cubicBezTo>
                        <a:cubicBezTo>
                          <a:pt x="3" y="3"/>
                          <a:pt x="3" y="3"/>
                          <a:pt x="2" y="3"/>
                        </a:cubicBezTo>
                        <a:cubicBezTo>
                          <a:pt x="2" y="5"/>
                          <a:pt x="3" y="6"/>
                          <a:pt x="4" y="5"/>
                        </a:cubicBezTo>
                        <a:cubicBezTo>
                          <a:pt x="5" y="5"/>
                          <a:pt x="5" y="5"/>
                          <a:pt x="6" y="5"/>
                        </a:cubicBezTo>
                        <a:cubicBezTo>
                          <a:pt x="7" y="4"/>
                          <a:pt x="6" y="2"/>
                          <a:pt x="4" y="2"/>
                        </a:cubicBezTo>
                        <a:cubicBezTo>
                          <a:pt x="4" y="3"/>
                          <a:pt x="3" y="3"/>
                          <a:pt x="2" y="3"/>
                        </a:cubicBezTo>
                        <a:cubicBezTo>
                          <a:pt x="1" y="4"/>
                          <a:pt x="2" y="6"/>
                          <a:pt x="3" y="6"/>
                        </a:cubicBezTo>
                        <a:cubicBezTo>
                          <a:pt x="5" y="6"/>
                          <a:pt x="6" y="6"/>
                          <a:pt x="7" y="6"/>
                        </a:cubicBezTo>
                        <a:cubicBezTo>
                          <a:pt x="9" y="6"/>
                          <a:pt x="9" y="4"/>
                          <a:pt x="8" y="3"/>
                        </a:cubicBezTo>
                        <a:cubicBezTo>
                          <a:pt x="8" y="3"/>
                          <a:pt x="8" y="3"/>
                          <a:pt x="8" y="3"/>
                        </a:cubicBezTo>
                        <a:cubicBezTo>
                          <a:pt x="7" y="2"/>
                          <a:pt x="4" y="3"/>
                          <a:pt x="5" y="4"/>
                        </a:cubicBezTo>
                        <a:cubicBezTo>
                          <a:pt x="6" y="5"/>
                          <a:pt x="6" y="5"/>
                          <a:pt x="7" y="6"/>
                        </a:cubicBezTo>
                        <a:cubicBezTo>
                          <a:pt x="7" y="5"/>
                          <a:pt x="7" y="4"/>
                          <a:pt x="7" y="3"/>
                        </a:cubicBezTo>
                        <a:cubicBezTo>
                          <a:pt x="6" y="3"/>
                          <a:pt x="5" y="3"/>
                          <a:pt x="3" y="3"/>
                        </a:cubicBezTo>
                        <a:cubicBezTo>
                          <a:pt x="3" y="4"/>
                          <a:pt x="4" y="5"/>
                          <a:pt x="4" y="6"/>
                        </a:cubicBezTo>
                        <a:cubicBezTo>
                          <a:pt x="5" y="5"/>
                          <a:pt x="5" y="5"/>
                          <a:pt x="6" y="5"/>
                        </a:cubicBezTo>
                        <a:cubicBezTo>
                          <a:pt x="5" y="4"/>
                          <a:pt x="5" y="3"/>
                          <a:pt x="4" y="2"/>
                        </a:cubicBezTo>
                        <a:cubicBezTo>
                          <a:pt x="4" y="3"/>
                          <a:pt x="3" y="3"/>
                          <a:pt x="3" y="3"/>
                        </a:cubicBezTo>
                        <a:cubicBezTo>
                          <a:pt x="4" y="4"/>
                          <a:pt x="4" y="4"/>
                          <a:pt x="5" y="5"/>
                        </a:cubicBezTo>
                        <a:cubicBezTo>
                          <a:pt x="6" y="3"/>
                          <a:pt x="6" y="2"/>
                          <a:pt x="4" y="0"/>
                        </a:cubicBezTo>
                        <a:cubicBezTo>
                          <a:pt x="4" y="1"/>
                          <a:pt x="4" y="2"/>
                          <a:pt x="4" y="3"/>
                        </a:cubicBezTo>
                        <a:cubicBezTo>
                          <a:pt x="6" y="3"/>
                          <a:pt x="8" y="3"/>
                          <a:pt x="10" y="3"/>
                        </a:cubicBezTo>
                        <a:cubicBezTo>
                          <a:pt x="9" y="3"/>
                          <a:pt x="9" y="2"/>
                          <a:pt x="8" y="2"/>
                        </a:cubicBezTo>
                        <a:cubicBezTo>
                          <a:pt x="9" y="3"/>
                          <a:pt x="8" y="4"/>
                          <a:pt x="8" y="6"/>
                        </a:cubicBezTo>
                        <a:cubicBezTo>
                          <a:pt x="9" y="5"/>
                          <a:pt x="9" y="5"/>
                          <a:pt x="10" y="4"/>
                        </a:cubicBezTo>
                        <a:cubicBezTo>
                          <a:pt x="7" y="4"/>
                          <a:pt x="5" y="5"/>
                          <a:pt x="2" y="4"/>
                        </a:cubicBezTo>
                        <a:cubicBezTo>
                          <a:pt x="3" y="4"/>
                          <a:pt x="3" y="5"/>
                          <a:pt x="3" y="5"/>
                        </a:cubicBezTo>
                        <a:cubicBezTo>
                          <a:pt x="4" y="5"/>
                          <a:pt x="4" y="2"/>
                          <a:pt x="4" y="2"/>
                        </a:cubicBezTo>
                        <a:cubicBezTo>
                          <a:pt x="6" y="2"/>
                          <a:pt x="6" y="0"/>
                          <a:pt x="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206" name="Freeform 208"/>
                  <p:cNvSpPr/>
                  <p:nvPr/>
                </p:nvSpPr>
                <p:spPr bwMode="auto">
                  <a:xfrm>
                    <a:off x="654" y="1424"/>
                    <a:ext cx="3" cy="3"/>
                  </a:xfrm>
                  <a:custGeom>
                    <a:avLst/>
                    <a:gdLst>
                      <a:gd name="T0" fmla="*/ 3 w 5"/>
                      <a:gd name="T1" fmla="*/ 3 h 4"/>
                      <a:gd name="T2" fmla="*/ 3 w 5"/>
                      <a:gd name="T3" fmla="*/ 3 h 4"/>
                      <a:gd name="T4" fmla="*/ 2 w 5"/>
                      <a:gd name="T5" fmla="*/ 3 h 4"/>
                      <a:gd name="T6" fmla="*/ 2 w 5"/>
                      <a:gd name="T7" fmla="*/ 3 h 4"/>
                      <a:gd name="T8" fmla="*/ 2 w 5"/>
                      <a:gd name="T9" fmla="*/ 2 h 4"/>
                      <a:gd name="T10" fmla="*/ 2 w 5"/>
                      <a:gd name="T11" fmla="*/ 3 h 4"/>
                      <a:gd name="T12" fmla="*/ 5 w 5"/>
                      <a:gd name="T13" fmla="*/ 2 h 4"/>
                      <a:gd name="T14" fmla="*/ 2 w 5"/>
                      <a:gd name="T15" fmla="*/ 1 h 4"/>
                      <a:gd name="T16" fmla="*/ 3 w 5"/>
                      <a:gd name="T17"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4">
                        <a:moveTo>
                          <a:pt x="3" y="3"/>
                        </a:moveTo>
                        <a:cubicBezTo>
                          <a:pt x="3" y="3"/>
                          <a:pt x="3" y="3"/>
                          <a:pt x="3" y="3"/>
                        </a:cubicBezTo>
                        <a:cubicBezTo>
                          <a:pt x="3" y="3"/>
                          <a:pt x="3" y="3"/>
                          <a:pt x="2" y="3"/>
                        </a:cubicBezTo>
                        <a:cubicBezTo>
                          <a:pt x="2" y="3"/>
                          <a:pt x="2" y="3"/>
                          <a:pt x="2" y="3"/>
                        </a:cubicBezTo>
                        <a:cubicBezTo>
                          <a:pt x="2" y="3"/>
                          <a:pt x="2" y="3"/>
                          <a:pt x="2" y="2"/>
                        </a:cubicBezTo>
                        <a:cubicBezTo>
                          <a:pt x="2" y="3"/>
                          <a:pt x="2" y="3"/>
                          <a:pt x="2" y="3"/>
                        </a:cubicBezTo>
                        <a:cubicBezTo>
                          <a:pt x="3" y="4"/>
                          <a:pt x="5" y="4"/>
                          <a:pt x="5" y="2"/>
                        </a:cubicBezTo>
                        <a:cubicBezTo>
                          <a:pt x="4" y="1"/>
                          <a:pt x="3" y="0"/>
                          <a:pt x="2" y="1"/>
                        </a:cubicBezTo>
                        <a:cubicBezTo>
                          <a:pt x="0" y="1"/>
                          <a:pt x="1" y="4"/>
                          <a:pt x="3"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207" name="Freeform 209"/>
                  <p:cNvSpPr/>
                  <p:nvPr/>
                </p:nvSpPr>
                <p:spPr bwMode="auto">
                  <a:xfrm>
                    <a:off x="647" y="1402"/>
                    <a:ext cx="20" cy="22"/>
                  </a:xfrm>
                  <a:custGeom>
                    <a:avLst/>
                    <a:gdLst>
                      <a:gd name="T0" fmla="*/ 4 w 30"/>
                      <a:gd name="T1" fmla="*/ 21 h 32"/>
                      <a:gd name="T2" fmla="*/ 8 w 30"/>
                      <a:gd name="T3" fmla="*/ 20 h 32"/>
                      <a:gd name="T4" fmla="*/ 6 w 30"/>
                      <a:gd name="T5" fmla="*/ 19 h 32"/>
                      <a:gd name="T6" fmla="*/ 13 w 30"/>
                      <a:gd name="T7" fmla="*/ 30 h 32"/>
                      <a:gd name="T8" fmla="*/ 23 w 30"/>
                      <a:gd name="T9" fmla="*/ 24 h 32"/>
                      <a:gd name="T10" fmla="*/ 11 w 30"/>
                      <a:gd name="T11" fmla="*/ 16 h 32"/>
                      <a:gd name="T12" fmla="*/ 6 w 30"/>
                      <a:gd name="T13" fmla="*/ 12 h 32"/>
                      <a:gd name="T14" fmla="*/ 14 w 30"/>
                      <a:gd name="T15" fmla="*/ 8 h 32"/>
                      <a:gd name="T16" fmla="*/ 28 w 30"/>
                      <a:gd name="T17" fmla="*/ 10 h 32"/>
                      <a:gd name="T18" fmla="*/ 29 w 30"/>
                      <a:gd name="T19" fmla="*/ 8 h 32"/>
                      <a:gd name="T20" fmla="*/ 29 w 30"/>
                      <a:gd name="T21" fmla="*/ 5 h 32"/>
                      <a:gd name="T22" fmla="*/ 27 w 30"/>
                      <a:gd name="T23" fmla="*/ 4 h 32"/>
                      <a:gd name="T24" fmla="*/ 5 w 30"/>
                      <a:gd name="T25" fmla="*/ 7 h 32"/>
                      <a:gd name="T26" fmla="*/ 8 w 30"/>
                      <a:gd name="T27" fmla="*/ 9 h 32"/>
                      <a:gd name="T28" fmla="*/ 12 w 30"/>
                      <a:gd name="T29" fmla="*/ 6 h 32"/>
                      <a:gd name="T30" fmla="*/ 12 w 30"/>
                      <a:gd name="T31" fmla="*/ 3 h 32"/>
                      <a:gd name="T32" fmla="*/ 3 w 30"/>
                      <a:gd name="T33" fmla="*/ 7 h 32"/>
                      <a:gd name="T34" fmla="*/ 5 w 30"/>
                      <a:gd name="T35" fmla="*/ 9 h 32"/>
                      <a:gd name="T36" fmla="*/ 21 w 30"/>
                      <a:gd name="T37" fmla="*/ 7 h 32"/>
                      <a:gd name="T38" fmla="*/ 29 w 30"/>
                      <a:gd name="T39" fmla="*/ 8 h 32"/>
                      <a:gd name="T40" fmla="*/ 28 w 30"/>
                      <a:gd name="T41" fmla="*/ 6 h 32"/>
                      <a:gd name="T42" fmla="*/ 28 w 30"/>
                      <a:gd name="T43" fmla="*/ 6 h 32"/>
                      <a:gd name="T44" fmla="*/ 26 w 30"/>
                      <a:gd name="T45" fmla="*/ 8 h 32"/>
                      <a:gd name="T46" fmla="*/ 27 w 30"/>
                      <a:gd name="T47" fmla="*/ 8 h 32"/>
                      <a:gd name="T48" fmla="*/ 27 w 30"/>
                      <a:gd name="T49" fmla="*/ 6 h 32"/>
                      <a:gd name="T50" fmla="*/ 15 w 30"/>
                      <a:gd name="T51" fmla="*/ 3 h 32"/>
                      <a:gd name="T52" fmla="*/ 4 w 30"/>
                      <a:gd name="T53" fmla="*/ 7 h 32"/>
                      <a:gd name="T54" fmla="*/ 5 w 30"/>
                      <a:gd name="T55" fmla="*/ 9 h 32"/>
                      <a:gd name="T56" fmla="*/ 12 w 30"/>
                      <a:gd name="T57" fmla="*/ 6 h 32"/>
                      <a:gd name="T58" fmla="*/ 12 w 30"/>
                      <a:gd name="T59" fmla="*/ 3 h 32"/>
                      <a:gd name="T60" fmla="*/ 5 w 30"/>
                      <a:gd name="T61" fmla="*/ 8 h 32"/>
                      <a:gd name="T62" fmla="*/ 8 w 30"/>
                      <a:gd name="T63" fmla="*/ 9 h 32"/>
                      <a:gd name="T64" fmla="*/ 28 w 30"/>
                      <a:gd name="T65" fmla="*/ 7 h 32"/>
                      <a:gd name="T66" fmla="*/ 26 w 30"/>
                      <a:gd name="T67" fmla="*/ 6 h 32"/>
                      <a:gd name="T68" fmla="*/ 27 w 30"/>
                      <a:gd name="T69" fmla="*/ 8 h 32"/>
                      <a:gd name="T70" fmla="*/ 28 w 30"/>
                      <a:gd name="T71" fmla="*/ 7 h 32"/>
                      <a:gd name="T72" fmla="*/ 3 w 30"/>
                      <a:gd name="T73" fmla="*/ 12 h 32"/>
                      <a:gd name="T74" fmla="*/ 13 w 30"/>
                      <a:gd name="T75" fmla="*/ 19 h 32"/>
                      <a:gd name="T76" fmla="*/ 16 w 30"/>
                      <a:gd name="T77" fmla="*/ 20 h 32"/>
                      <a:gd name="T78" fmla="*/ 16 w 30"/>
                      <a:gd name="T79" fmla="*/ 28 h 32"/>
                      <a:gd name="T80" fmla="*/ 9 w 30"/>
                      <a:gd name="T81" fmla="*/ 19 h 32"/>
                      <a:gd name="T82" fmla="*/ 7 w 30"/>
                      <a:gd name="T83" fmla="*/ 18 h 32"/>
                      <a:gd name="T84" fmla="*/ 4 w 30"/>
                      <a:gd name="T85" fmla="*/ 18 h 32"/>
                      <a:gd name="T86" fmla="*/ 4 w 30"/>
                      <a:gd name="T87" fmla="*/ 2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0" h="32">
                        <a:moveTo>
                          <a:pt x="4" y="21"/>
                        </a:moveTo>
                        <a:cubicBezTo>
                          <a:pt x="6" y="21"/>
                          <a:pt x="7" y="21"/>
                          <a:pt x="8" y="20"/>
                        </a:cubicBezTo>
                        <a:cubicBezTo>
                          <a:pt x="8" y="20"/>
                          <a:pt x="7" y="19"/>
                          <a:pt x="6" y="19"/>
                        </a:cubicBezTo>
                        <a:cubicBezTo>
                          <a:pt x="6" y="24"/>
                          <a:pt x="8" y="28"/>
                          <a:pt x="13" y="30"/>
                        </a:cubicBezTo>
                        <a:cubicBezTo>
                          <a:pt x="18" y="32"/>
                          <a:pt x="23" y="28"/>
                          <a:pt x="23" y="24"/>
                        </a:cubicBezTo>
                        <a:cubicBezTo>
                          <a:pt x="24" y="17"/>
                          <a:pt x="15" y="17"/>
                          <a:pt x="11" y="16"/>
                        </a:cubicBezTo>
                        <a:cubicBezTo>
                          <a:pt x="9" y="16"/>
                          <a:pt x="7" y="14"/>
                          <a:pt x="6" y="12"/>
                        </a:cubicBezTo>
                        <a:cubicBezTo>
                          <a:pt x="4" y="8"/>
                          <a:pt x="12" y="8"/>
                          <a:pt x="14" y="8"/>
                        </a:cubicBezTo>
                        <a:cubicBezTo>
                          <a:pt x="18" y="8"/>
                          <a:pt x="23" y="10"/>
                          <a:pt x="28" y="10"/>
                        </a:cubicBezTo>
                        <a:cubicBezTo>
                          <a:pt x="29" y="10"/>
                          <a:pt x="29" y="9"/>
                          <a:pt x="29" y="8"/>
                        </a:cubicBezTo>
                        <a:cubicBezTo>
                          <a:pt x="30" y="6"/>
                          <a:pt x="30" y="7"/>
                          <a:pt x="29" y="5"/>
                        </a:cubicBezTo>
                        <a:cubicBezTo>
                          <a:pt x="29" y="4"/>
                          <a:pt x="28" y="4"/>
                          <a:pt x="27" y="4"/>
                        </a:cubicBezTo>
                        <a:cubicBezTo>
                          <a:pt x="20" y="5"/>
                          <a:pt x="12" y="2"/>
                          <a:pt x="5" y="7"/>
                        </a:cubicBezTo>
                        <a:cubicBezTo>
                          <a:pt x="6" y="8"/>
                          <a:pt x="7" y="8"/>
                          <a:pt x="8" y="9"/>
                        </a:cubicBezTo>
                        <a:cubicBezTo>
                          <a:pt x="9" y="7"/>
                          <a:pt x="11" y="6"/>
                          <a:pt x="12" y="6"/>
                        </a:cubicBezTo>
                        <a:cubicBezTo>
                          <a:pt x="14" y="5"/>
                          <a:pt x="13" y="3"/>
                          <a:pt x="12" y="3"/>
                        </a:cubicBezTo>
                        <a:cubicBezTo>
                          <a:pt x="8" y="4"/>
                          <a:pt x="6" y="4"/>
                          <a:pt x="3" y="7"/>
                        </a:cubicBezTo>
                        <a:cubicBezTo>
                          <a:pt x="2" y="8"/>
                          <a:pt x="4" y="10"/>
                          <a:pt x="5" y="9"/>
                        </a:cubicBezTo>
                        <a:cubicBezTo>
                          <a:pt x="10" y="6"/>
                          <a:pt x="15" y="6"/>
                          <a:pt x="21" y="7"/>
                        </a:cubicBezTo>
                        <a:cubicBezTo>
                          <a:pt x="23" y="8"/>
                          <a:pt x="27" y="10"/>
                          <a:pt x="29" y="8"/>
                        </a:cubicBezTo>
                        <a:cubicBezTo>
                          <a:pt x="29" y="7"/>
                          <a:pt x="29" y="6"/>
                          <a:pt x="28" y="6"/>
                        </a:cubicBezTo>
                        <a:cubicBezTo>
                          <a:pt x="28" y="6"/>
                          <a:pt x="28" y="6"/>
                          <a:pt x="28" y="6"/>
                        </a:cubicBezTo>
                        <a:cubicBezTo>
                          <a:pt x="27" y="5"/>
                          <a:pt x="25" y="7"/>
                          <a:pt x="26" y="8"/>
                        </a:cubicBezTo>
                        <a:cubicBezTo>
                          <a:pt x="26" y="8"/>
                          <a:pt x="27" y="8"/>
                          <a:pt x="27" y="8"/>
                        </a:cubicBezTo>
                        <a:cubicBezTo>
                          <a:pt x="27" y="8"/>
                          <a:pt x="27" y="7"/>
                          <a:pt x="27" y="6"/>
                        </a:cubicBezTo>
                        <a:cubicBezTo>
                          <a:pt x="26" y="6"/>
                          <a:pt x="16" y="3"/>
                          <a:pt x="15" y="3"/>
                        </a:cubicBezTo>
                        <a:cubicBezTo>
                          <a:pt x="11" y="3"/>
                          <a:pt x="7" y="4"/>
                          <a:pt x="4" y="7"/>
                        </a:cubicBezTo>
                        <a:cubicBezTo>
                          <a:pt x="4" y="7"/>
                          <a:pt x="5" y="8"/>
                          <a:pt x="5" y="9"/>
                        </a:cubicBezTo>
                        <a:cubicBezTo>
                          <a:pt x="7" y="7"/>
                          <a:pt x="10" y="6"/>
                          <a:pt x="12" y="6"/>
                        </a:cubicBezTo>
                        <a:cubicBezTo>
                          <a:pt x="12" y="5"/>
                          <a:pt x="12" y="4"/>
                          <a:pt x="12" y="3"/>
                        </a:cubicBezTo>
                        <a:cubicBezTo>
                          <a:pt x="9" y="4"/>
                          <a:pt x="6" y="5"/>
                          <a:pt x="5" y="8"/>
                        </a:cubicBezTo>
                        <a:cubicBezTo>
                          <a:pt x="4" y="10"/>
                          <a:pt x="7" y="10"/>
                          <a:pt x="8" y="9"/>
                        </a:cubicBezTo>
                        <a:cubicBezTo>
                          <a:pt x="13" y="5"/>
                          <a:pt x="21" y="8"/>
                          <a:pt x="28" y="7"/>
                        </a:cubicBezTo>
                        <a:cubicBezTo>
                          <a:pt x="27" y="6"/>
                          <a:pt x="27" y="6"/>
                          <a:pt x="26" y="6"/>
                        </a:cubicBezTo>
                        <a:cubicBezTo>
                          <a:pt x="26" y="6"/>
                          <a:pt x="26" y="7"/>
                          <a:pt x="27" y="8"/>
                        </a:cubicBezTo>
                        <a:cubicBezTo>
                          <a:pt x="27" y="8"/>
                          <a:pt x="27" y="7"/>
                          <a:pt x="28" y="7"/>
                        </a:cubicBezTo>
                        <a:cubicBezTo>
                          <a:pt x="23" y="7"/>
                          <a:pt x="0" y="0"/>
                          <a:pt x="3" y="12"/>
                        </a:cubicBezTo>
                        <a:cubicBezTo>
                          <a:pt x="4" y="16"/>
                          <a:pt x="9" y="19"/>
                          <a:pt x="13" y="19"/>
                        </a:cubicBezTo>
                        <a:cubicBezTo>
                          <a:pt x="14" y="20"/>
                          <a:pt x="15" y="20"/>
                          <a:pt x="16" y="20"/>
                        </a:cubicBezTo>
                        <a:cubicBezTo>
                          <a:pt x="22" y="21"/>
                          <a:pt x="21" y="27"/>
                          <a:pt x="16" y="28"/>
                        </a:cubicBezTo>
                        <a:cubicBezTo>
                          <a:pt x="11" y="29"/>
                          <a:pt x="9" y="22"/>
                          <a:pt x="9" y="19"/>
                        </a:cubicBezTo>
                        <a:cubicBezTo>
                          <a:pt x="9" y="18"/>
                          <a:pt x="8" y="17"/>
                          <a:pt x="7" y="18"/>
                        </a:cubicBezTo>
                        <a:cubicBezTo>
                          <a:pt x="6" y="18"/>
                          <a:pt x="5" y="18"/>
                          <a:pt x="4" y="18"/>
                        </a:cubicBezTo>
                        <a:cubicBezTo>
                          <a:pt x="2" y="19"/>
                          <a:pt x="2" y="21"/>
                          <a:pt x="4" y="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208" name="Freeform 210"/>
                  <p:cNvSpPr/>
                  <p:nvPr/>
                </p:nvSpPr>
                <p:spPr bwMode="auto">
                  <a:xfrm>
                    <a:off x="649" y="1415"/>
                    <a:ext cx="16" cy="10"/>
                  </a:xfrm>
                  <a:custGeom>
                    <a:avLst/>
                    <a:gdLst>
                      <a:gd name="T0" fmla="*/ 0 w 24"/>
                      <a:gd name="T1" fmla="*/ 2 h 15"/>
                      <a:gd name="T2" fmla="*/ 9 w 24"/>
                      <a:gd name="T3" fmla="*/ 14 h 15"/>
                      <a:gd name="T4" fmla="*/ 10 w 24"/>
                      <a:gd name="T5" fmla="*/ 12 h 15"/>
                      <a:gd name="T6" fmla="*/ 5 w 24"/>
                      <a:gd name="T7" fmla="*/ 2 h 15"/>
                      <a:gd name="T8" fmla="*/ 2 w 24"/>
                      <a:gd name="T9" fmla="*/ 2 h 15"/>
                      <a:gd name="T10" fmla="*/ 12 w 24"/>
                      <a:gd name="T11" fmla="*/ 13 h 15"/>
                      <a:gd name="T12" fmla="*/ 24 w 24"/>
                      <a:gd name="T13" fmla="*/ 4 h 15"/>
                      <a:gd name="T14" fmla="*/ 21 w 24"/>
                      <a:gd name="T15" fmla="*/ 4 h 15"/>
                      <a:gd name="T16" fmla="*/ 5 w 24"/>
                      <a:gd name="T17" fmla="*/ 2 h 15"/>
                      <a:gd name="T18" fmla="*/ 2 w 24"/>
                      <a:gd name="T19" fmla="*/ 2 h 15"/>
                      <a:gd name="T20" fmla="*/ 8 w 24"/>
                      <a:gd name="T21" fmla="*/ 14 h 15"/>
                      <a:gd name="T22" fmla="*/ 9 w 24"/>
                      <a:gd name="T23" fmla="*/ 12 h 15"/>
                      <a:gd name="T24" fmla="*/ 3 w 24"/>
                      <a:gd name="T25" fmla="*/ 2 h 15"/>
                      <a:gd name="T26" fmla="*/ 0 w 24"/>
                      <a:gd name="T27" fmla="*/ 2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4" h="15">
                        <a:moveTo>
                          <a:pt x="0" y="2"/>
                        </a:moveTo>
                        <a:cubicBezTo>
                          <a:pt x="2" y="8"/>
                          <a:pt x="2" y="13"/>
                          <a:pt x="9" y="14"/>
                        </a:cubicBezTo>
                        <a:cubicBezTo>
                          <a:pt x="10" y="15"/>
                          <a:pt x="11" y="13"/>
                          <a:pt x="10" y="12"/>
                        </a:cubicBezTo>
                        <a:cubicBezTo>
                          <a:pt x="8" y="9"/>
                          <a:pt x="5" y="6"/>
                          <a:pt x="5" y="2"/>
                        </a:cubicBezTo>
                        <a:cubicBezTo>
                          <a:pt x="4" y="2"/>
                          <a:pt x="3" y="2"/>
                          <a:pt x="2" y="2"/>
                        </a:cubicBezTo>
                        <a:cubicBezTo>
                          <a:pt x="2" y="7"/>
                          <a:pt x="6" y="12"/>
                          <a:pt x="12" y="13"/>
                        </a:cubicBezTo>
                        <a:cubicBezTo>
                          <a:pt x="18" y="14"/>
                          <a:pt x="22" y="10"/>
                          <a:pt x="24" y="4"/>
                        </a:cubicBezTo>
                        <a:cubicBezTo>
                          <a:pt x="24" y="3"/>
                          <a:pt x="21" y="2"/>
                          <a:pt x="21" y="4"/>
                        </a:cubicBezTo>
                        <a:cubicBezTo>
                          <a:pt x="18" y="13"/>
                          <a:pt x="6" y="12"/>
                          <a:pt x="5" y="2"/>
                        </a:cubicBezTo>
                        <a:cubicBezTo>
                          <a:pt x="5" y="0"/>
                          <a:pt x="2" y="0"/>
                          <a:pt x="2" y="2"/>
                        </a:cubicBezTo>
                        <a:cubicBezTo>
                          <a:pt x="2" y="7"/>
                          <a:pt x="5" y="10"/>
                          <a:pt x="8" y="14"/>
                        </a:cubicBezTo>
                        <a:cubicBezTo>
                          <a:pt x="8" y="13"/>
                          <a:pt x="9" y="12"/>
                          <a:pt x="9" y="12"/>
                        </a:cubicBezTo>
                        <a:cubicBezTo>
                          <a:pt x="4" y="10"/>
                          <a:pt x="4" y="6"/>
                          <a:pt x="3" y="2"/>
                        </a:cubicBezTo>
                        <a:cubicBezTo>
                          <a:pt x="2" y="0"/>
                          <a:pt x="0"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209" name="Freeform 211"/>
                  <p:cNvSpPr/>
                  <p:nvPr/>
                </p:nvSpPr>
                <p:spPr bwMode="auto">
                  <a:xfrm>
                    <a:off x="817" y="1326"/>
                    <a:ext cx="18" cy="28"/>
                  </a:xfrm>
                  <a:custGeom>
                    <a:avLst/>
                    <a:gdLst>
                      <a:gd name="T0" fmla="*/ 27 w 28"/>
                      <a:gd name="T1" fmla="*/ 8 h 42"/>
                      <a:gd name="T2" fmla="*/ 5 w 28"/>
                      <a:gd name="T3" fmla="*/ 8 h 42"/>
                      <a:gd name="T4" fmla="*/ 13 w 28"/>
                      <a:gd name="T5" fmla="*/ 18 h 42"/>
                      <a:gd name="T6" fmla="*/ 21 w 28"/>
                      <a:gd name="T7" fmla="*/ 28 h 42"/>
                      <a:gd name="T8" fmla="*/ 12 w 28"/>
                      <a:gd name="T9" fmla="*/ 37 h 42"/>
                      <a:gd name="T10" fmla="*/ 5 w 28"/>
                      <a:gd name="T11" fmla="*/ 24 h 42"/>
                      <a:gd name="T12" fmla="*/ 2 w 28"/>
                      <a:gd name="T13" fmla="*/ 23 h 42"/>
                      <a:gd name="T14" fmla="*/ 10 w 28"/>
                      <a:gd name="T15" fmla="*/ 40 h 42"/>
                      <a:gd name="T16" fmla="*/ 24 w 28"/>
                      <a:gd name="T17" fmla="*/ 30 h 42"/>
                      <a:gd name="T18" fmla="*/ 14 w 28"/>
                      <a:gd name="T19" fmla="*/ 16 h 42"/>
                      <a:gd name="T20" fmla="*/ 11 w 28"/>
                      <a:gd name="T21" fmla="*/ 6 h 42"/>
                      <a:gd name="T22" fmla="*/ 24 w 28"/>
                      <a:gd name="T23" fmla="*/ 8 h 42"/>
                      <a:gd name="T24" fmla="*/ 27 w 28"/>
                      <a:gd name="T25" fmla="*/ 8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8" h="42">
                        <a:moveTo>
                          <a:pt x="27" y="8"/>
                        </a:moveTo>
                        <a:cubicBezTo>
                          <a:pt x="26" y="0"/>
                          <a:pt x="7" y="0"/>
                          <a:pt x="5" y="8"/>
                        </a:cubicBezTo>
                        <a:cubicBezTo>
                          <a:pt x="3" y="12"/>
                          <a:pt x="10" y="16"/>
                          <a:pt x="13" y="18"/>
                        </a:cubicBezTo>
                        <a:cubicBezTo>
                          <a:pt x="17" y="21"/>
                          <a:pt x="21" y="23"/>
                          <a:pt x="21" y="28"/>
                        </a:cubicBezTo>
                        <a:cubicBezTo>
                          <a:pt x="21" y="33"/>
                          <a:pt x="17" y="37"/>
                          <a:pt x="12" y="37"/>
                        </a:cubicBezTo>
                        <a:cubicBezTo>
                          <a:pt x="3" y="38"/>
                          <a:pt x="3" y="29"/>
                          <a:pt x="5" y="24"/>
                        </a:cubicBezTo>
                        <a:cubicBezTo>
                          <a:pt x="6" y="22"/>
                          <a:pt x="3" y="21"/>
                          <a:pt x="2" y="23"/>
                        </a:cubicBezTo>
                        <a:cubicBezTo>
                          <a:pt x="0" y="31"/>
                          <a:pt x="1" y="37"/>
                          <a:pt x="10" y="40"/>
                        </a:cubicBezTo>
                        <a:cubicBezTo>
                          <a:pt x="16" y="42"/>
                          <a:pt x="23" y="36"/>
                          <a:pt x="24" y="30"/>
                        </a:cubicBezTo>
                        <a:cubicBezTo>
                          <a:pt x="25" y="22"/>
                          <a:pt x="20" y="19"/>
                          <a:pt x="14" y="16"/>
                        </a:cubicBezTo>
                        <a:cubicBezTo>
                          <a:pt x="11" y="13"/>
                          <a:pt x="3" y="7"/>
                          <a:pt x="11" y="6"/>
                        </a:cubicBezTo>
                        <a:cubicBezTo>
                          <a:pt x="14" y="5"/>
                          <a:pt x="24" y="4"/>
                          <a:pt x="24" y="8"/>
                        </a:cubicBezTo>
                        <a:cubicBezTo>
                          <a:pt x="25" y="10"/>
                          <a:pt x="28" y="10"/>
                          <a:pt x="27"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210" name="Freeform 212"/>
                  <p:cNvSpPr/>
                  <p:nvPr/>
                </p:nvSpPr>
                <p:spPr bwMode="auto">
                  <a:xfrm>
                    <a:off x="817" y="1322"/>
                    <a:ext cx="14" cy="35"/>
                  </a:xfrm>
                  <a:custGeom>
                    <a:avLst/>
                    <a:gdLst>
                      <a:gd name="T0" fmla="*/ 17 w 21"/>
                      <a:gd name="T1" fmla="*/ 2 h 53"/>
                      <a:gd name="T2" fmla="*/ 0 w 21"/>
                      <a:gd name="T3" fmla="*/ 50 h 53"/>
                      <a:gd name="T4" fmla="*/ 3 w 21"/>
                      <a:gd name="T5" fmla="*/ 51 h 53"/>
                      <a:gd name="T6" fmla="*/ 20 w 21"/>
                      <a:gd name="T7" fmla="*/ 3 h 53"/>
                      <a:gd name="T8" fmla="*/ 17 w 21"/>
                      <a:gd name="T9" fmla="*/ 2 h 53"/>
                    </a:gdLst>
                    <a:ahLst/>
                    <a:cxnLst>
                      <a:cxn ang="0">
                        <a:pos x="T0" y="T1"/>
                      </a:cxn>
                      <a:cxn ang="0">
                        <a:pos x="T2" y="T3"/>
                      </a:cxn>
                      <a:cxn ang="0">
                        <a:pos x="T4" y="T5"/>
                      </a:cxn>
                      <a:cxn ang="0">
                        <a:pos x="T6" y="T7"/>
                      </a:cxn>
                      <a:cxn ang="0">
                        <a:pos x="T8" y="T9"/>
                      </a:cxn>
                    </a:cxnLst>
                    <a:rect l="0" t="0" r="r" b="b"/>
                    <a:pathLst>
                      <a:path w="21" h="53">
                        <a:moveTo>
                          <a:pt x="17" y="2"/>
                        </a:moveTo>
                        <a:cubicBezTo>
                          <a:pt x="8" y="16"/>
                          <a:pt x="8" y="34"/>
                          <a:pt x="0" y="50"/>
                        </a:cubicBezTo>
                        <a:cubicBezTo>
                          <a:pt x="0" y="51"/>
                          <a:pt x="2" y="53"/>
                          <a:pt x="3" y="51"/>
                        </a:cubicBezTo>
                        <a:cubicBezTo>
                          <a:pt x="10" y="36"/>
                          <a:pt x="11" y="17"/>
                          <a:pt x="20" y="3"/>
                        </a:cubicBezTo>
                        <a:cubicBezTo>
                          <a:pt x="21" y="1"/>
                          <a:pt x="18" y="0"/>
                          <a:pt x="17"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211" name="Freeform 213"/>
                  <p:cNvSpPr/>
                  <p:nvPr/>
                </p:nvSpPr>
                <p:spPr bwMode="auto">
                  <a:xfrm>
                    <a:off x="820" y="1324"/>
                    <a:ext cx="13" cy="33"/>
                  </a:xfrm>
                  <a:custGeom>
                    <a:avLst/>
                    <a:gdLst>
                      <a:gd name="T0" fmla="*/ 20 w 20"/>
                      <a:gd name="T1" fmla="*/ 2 h 50"/>
                      <a:gd name="T2" fmla="*/ 19 w 20"/>
                      <a:gd name="T3" fmla="*/ 1 h 50"/>
                      <a:gd name="T4" fmla="*/ 17 w 20"/>
                      <a:gd name="T5" fmla="*/ 1 h 50"/>
                      <a:gd name="T6" fmla="*/ 10 w 20"/>
                      <a:gd name="T7" fmla="*/ 20 h 50"/>
                      <a:gd name="T8" fmla="*/ 6 w 20"/>
                      <a:gd name="T9" fmla="*/ 33 h 50"/>
                      <a:gd name="T10" fmla="*/ 1 w 20"/>
                      <a:gd name="T11" fmla="*/ 47 h 50"/>
                      <a:gd name="T12" fmla="*/ 3 w 20"/>
                      <a:gd name="T13" fmla="*/ 48 h 50"/>
                      <a:gd name="T14" fmla="*/ 3 w 20"/>
                      <a:gd name="T15" fmla="*/ 48 h 50"/>
                      <a:gd name="T16" fmla="*/ 0 w 20"/>
                      <a:gd name="T17" fmla="*/ 48 h 50"/>
                      <a:gd name="T18" fmla="*/ 0 w 20"/>
                      <a:gd name="T19" fmla="*/ 48 h 50"/>
                      <a:gd name="T20" fmla="*/ 2 w 20"/>
                      <a:gd name="T21" fmla="*/ 49 h 50"/>
                      <a:gd name="T22" fmla="*/ 4 w 20"/>
                      <a:gd name="T23" fmla="*/ 45 h 50"/>
                      <a:gd name="T24" fmla="*/ 10 w 20"/>
                      <a:gd name="T25" fmla="*/ 30 h 50"/>
                      <a:gd name="T26" fmla="*/ 19 w 20"/>
                      <a:gd name="T27" fmla="*/ 2 h 50"/>
                      <a:gd name="T28" fmla="*/ 17 w 20"/>
                      <a:gd name="T29" fmla="*/ 2 h 50"/>
                      <a:gd name="T30" fmla="*/ 17 w 20"/>
                      <a:gd name="T31" fmla="*/ 2 h 50"/>
                      <a:gd name="T32" fmla="*/ 20 w 20"/>
                      <a:gd name="T33" fmla="*/ 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 h="50">
                        <a:moveTo>
                          <a:pt x="20" y="2"/>
                        </a:moveTo>
                        <a:cubicBezTo>
                          <a:pt x="19" y="1"/>
                          <a:pt x="19" y="1"/>
                          <a:pt x="19" y="1"/>
                        </a:cubicBezTo>
                        <a:cubicBezTo>
                          <a:pt x="19" y="0"/>
                          <a:pt x="17" y="0"/>
                          <a:pt x="17" y="1"/>
                        </a:cubicBezTo>
                        <a:cubicBezTo>
                          <a:pt x="14" y="7"/>
                          <a:pt x="12" y="14"/>
                          <a:pt x="10" y="20"/>
                        </a:cubicBezTo>
                        <a:cubicBezTo>
                          <a:pt x="9" y="25"/>
                          <a:pt x="7" y="29"/>
                          <a:pt x="6" y="33"/>
                        </a:cubicBezTo>
                        <a:cubicBezTo>
                          <a:pt x="5" y="35"/>
                          <a:pt x="2" y="46"/>
                          <a:pt x="1" y="47"/>
                        </a:cubicBezTo>
                        <a:cubicBezTo>
                          <a:pt x="1" y="47"/>
                          <a:pt x="2" y="48"/>
                          <a:pt x="3" y="48"/>
                        </a:cubicBezTo>
                        <a:cubicBezTo>
                          <a:pt x="3" y="48"/>
                          <a:pt x="3" y="48"/>
                          <a:pt x="3" y="48"/>
                        </a:cubicBezTo>
                        <a:cubicBezTo>
                          <a:pt x="3" y="46"/>
                          <a:pt x="0" y="46"/>
                          <a:pt x="0" y="48"/>
                        </a:cubicBezTo>
                        <a:cubicBezTo>
                          <a:pt x="0" y="48"/>
                          <a:pt x="0" y="48"/>
                          <a:pt x="0" y="48"/>
                        </a:cubicBezTo>
                        <a:cubicBezTo>
                          <a:pt x="0" y="49"/>
                          <a:pt x="1" y="50"/>
                          <a:pt x="2" y="49"/>
                        </a:cubicBezTo>
                        <a:cubicBezTo>
                          <a:pt x="4" y="49"/>
                          <a:pt x="4" y="46"/>
                          <a:pt x="4" y="45"/>
                        </a:cubicBezTo>
                        <a:cubicBezTo>
                          <a:pt x="6" y="40"/>
                          <a:pt x="8" y="35"/>
                          <a:pt x="10" y="30"/>
                        </a:cubicBezTo>
                        <a:cubicBezTo>
                          <a:pt x="13" y="21"/>
                          <a:pt x="16" y="11"/>
                          <a:pt x="19" y="2"/>
                        </a:cubicBezTo>
                        <a:cubicBezTo>
                          <a:pt x="18" y="2"/>
                          <a:pt x="17" y="2"/>
                          <a:pt x="17" y="2"/>
                        </a:cubicBezTo>
                        <a:cubicBezTo>
                          <a:pt x="17" y="2"/>
                          <a:pt x="17" y="2"/>
                          <a:pt x="17" y="2"/>
                        </a:cubicBezTo>
                        <a:cubicBezTo>
                          <a:pt x="17" y="4"/>
                          <a:pt x="20" y="3"/>
                          <a:pt x="2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212" name="Freeform 214"/>
                  <p:cNvSpPr/>
                  <p:nvPr/>
                </p:nvSpPr>
                <p:spPr bwMode="auto">
                  <a:xfrm>
                    <a:off x="544" y="1510"/>
                    <a:ext cx="26" cy="40"/>
                  </a:xfrm>
                  <a:custGeom>
                    <a:avLst/>
                    <a:gdLst>
                      <a:gd name="T0" fmla="*/ 27 w 39"/>
                      <a:gd name="T1" fmla="*/ 57 h 60"/>
                      <a:gd name="T2" fmla="*/ 16 w 39"/>
                      <a:gd name="T3" fmla="*/ 36 h 60"/>
                      <a:gd name="T4" fmla="*/ 5 w 39"/>
                      <a:gd name="T5" fmla="*/ 22 h 60"/>
                      <a:gd name="T6" fmla="*/ 18 w 39"/>
                      <a:gd name="T7" fmla="*/ 4 h 60"/>
                      <a:gd name="T8" fmla="*/ 33 w 39"/>
                      <a:gd name="T9" fmla="*/ 30 h 60"/>
                      <a:gd name="T10" fmla="*/ 23 w 39"/>
                      <a:gd name="T11" fmla="*/ 57 h 60"/>
                      <a:gd name="T12" fmla="*/ 26 w 39"/>
                      <a:gd name="T13" fmla="*/ 57 h 60"/>
                      <a:gd name="T14" fmla="*/ 37 w 39"/>
                      <a:gd name="T15" fmla="*/ 16 h 60"/>
                      <a:gd name="T16" fmla="*/ 15 w 39"/>
                      <a:gd name="T17" fmla="*/ 1 h 60"/>
                      <a:gd name="T18" fmla="*/ 2 w 39"/>
                      <a:gd name="T19" fmla="*/ 20 h 60"/>
                      <a:gd name="T20" fmla="*/ 9 w 39"/>
                      <a:gd name="T21" fmla="*/ 34 h 60"/>
                      <a:gd name="T22" fmla="*/ 21 w 39"/>
                      <a:gd name="T23" fmla="*/ 48 h 60"/>
                      <a:gd name="T24" fmla="*/ 24 w 39"/>
                      <a:gd name="T25" fmla="*/ 59 h 60"/>
                      <a:gd name="T26" fmla="*/ 27 w 39"/>
                      <a:gd name="T27" fmla="*/ 57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9" h="60">
                        <a:moveTo>
                          <a:pt x="27" y="57"/>
                        </a:moveTo>
                        <a:cubicBezTo>
                          <a:pt x="23" y="49"/>
                          <a:pt x="23" y="43"/>
                          <a:pt x="16" y="36"/>
                        </a:cubicBezTo>
                        <a:cubicBezTo>
                          <a:pt x="11" y="32"/>
                          <a:pt x="7" y="28"/>
                          <a:pt x="5" y="22"/>
                        </a:cubicBezTo>
                        <a:cubicBezTo>
                          <a:pt x="2" y="12"/>
                          <a:pt x="9" y="5"/>
                          <a:pt x="18" y="4"/>
                        </a:cubicBezTo>
                        <a:cubicBezTo>
                          <a:pt x="35" y="1"/>
                          <a:pt x="35" y="20"/>
                          <a:pt x="33" y="30"/>
                        </a:cubicBezTo>
                        <a:cubicBezTo>
                          <a:pt x="30" y="39"/>
                          <a:pt x="24" y="47"/>
                          <a:pt x="23" y="57"/>
                        </a:cubicBezTo>
                        <a:cubicBezTo>
                          <a:pt x="23" y="58"/>
                          <a:pt x="26" y="58"/>
                          <a:pt x="26" y="57"/>
                        </a:cubicBezTo>
                        <a:cubicBezTo>
                          <a:pt x="27" y="43"/>
                          <a:pt x="39" y="31"/>
                          <a:pt x="37" y="16"/>
                        </a:cubicBezTo>
                        <a:cubicBezTo>
                          <a:pt x="35" y="5"/>
                          <a:pt x="27" y="0"/>
                          <a:pt x="15" y="1"/>
                        </a:cubicBezTo>
                        <a:cubicBezTo>
                          <a:pt x="7" y="2"/>
                          <a:pt x="0" y="12"/>
                          <a:pt x="2" y="20"/>
                        </a:cubicBezTo>
                        <a:cubicBezTo>
                          <a:pt x="2" y="26"/>
                          <a:pt x="5" y="30"/>
                          <a:pt x="9" y="34"/>
                        </a:cubicBezTo>
                        <a:cubicBezTo>
                          <a:pt x="14" y="39"/>
                          <a:pt x="19" y="41"/>
                          <a:pt x="21" y="48"/>
                        </a:cubicBezTo>
                        <a:cubicBezTo>
                          <a:pt x="22" y="52"/>
                          <a:pt x="23" y="55"/>
                          <a:pt x="24" y="59"/>
                        </a:cubicBezTo>
                        <a:cubicBezTo>
                          <a:pt x="25" y="60"/>
                          <a:pt x="28" y="59"/>
                          <a:pt x="27" y="5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213" name="Freeform 215"/>
                  <p:cNvSpPr/>
                  <p:nvPr/>
                </p:nvSpPr>
                <p:spPr bwMode="auto">
                  <a:xfrm>
                    <a:off x="549" y="1514"/>
                    <a:ext cx="16" cy="17"/>
                  </a:xfrm>
                  <a:custGeom>
                    <a:avLst/>
                    <a:gdLst>
                      <a:gd name="T0" fmla="*/ 11 w 24"/>
                      <a:gd name="T1" fmla="*/ 22 h 25"/>
                      <a:gd name="T2" fmla="*/ 8 w 24"/>
                      <a:gd name="T3" fmla="*/ 5 h 25"/>
                      <a:gd name="T4" fmla="*/ 20 w 24"/>
                      <a:gd name="T5" fmla="*/ 11 h 25"/>
                      <a:gd name="T6" fmla="*/ 6 w 24"/>
                      <a:gd name="T7" fmla="*/ 19 h 25"/>
                      <a:gd name="T8" fmla="*/ 5 w 24"/>
                      <a:gd name="T9" fmla="*/ 22 h 25"/>
                      <a:gd name="T10" fmla="*/ 23 w 24"/>
                      <a:gd name="T11" fmla="*/ 13 h 25"/>
                      <a:gd name="T12" fmla="*/ 10 w 24"/>
                      <a:gd name="T13" fmla="*/ 1 h 25"/>
                      <a:gd name="T14" fmla="*/ 0 w 24"/>
                      <a:gd name="T15" fmla="*/ 13 h 25"/>
                      <a:gd name="T16" fmla="*/ 11 w 24"/>
                      <a:gd name="T17" fmla="*/ 25 h 25"/>
                      <a:gd name="T18" fmla="*/ 11 w 24"/>
                      <a:gd name="T19" fmla="*/ 22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25">
                        <a:moveTo>
                          <a:pt x="11" y="22"/>
                        </a:moveTo>
                        <a:cubicBezTo>
                          <a:pt x="2" y="21"/>
                          <a:pt x="1" y="9"/>
                          <a:pt x="8" y="5"/>
                        </a:cubicBezTo>
                        <a:cubicBezTo>
                          <a:pt x="13" y="2"/>
                          <a:pt x="20" y="5"/>
                          <a:pt x="20" y="11"/>
                        </a:cubicBezTo>
                        <a:cubicBezTo>
                          <a:pt x="20" y="19"/>
                          <a:pt x="12" y="20"/>
                          <a:pt x="6" y="19"/>
                        </a:cubicBezTo>
                        <a:cubicBezTo>
                          <a:pt x="4" y="19"/>
                          <a:pt x="3" y="21"/>
                          <a:pt x="5" y="22"/>
                        </a:cubicBezTo>
                        <a:cubicBezTo>
                          <a:pt x="13" y="23"/>
                          <a:pt x="21" y="21"/>
                          <a:pt x="23" y="13"/>
                        </a:cubicBezTo>
                        <a:cubicBezTo>
                          <a:pt x="24" y="5"/>
                          <a:pt x="18" y="0"/>
                          <a:pt x="10" y="1"/>
                        </a:cubicBezTo>
                        <a:cubicBezTo>
                          <a:pt x="4" y="2"/>
                          <a:pt x="1" y="7"/>
                          <a:pt x="0" y="13"/>
                        </a:cubicBezTo>
                        <a:cubicBezTo>
                          <a:pt x="0" y="19"/>
                          <a:pt x="5" y="24"/>
                          <a:pt x="11" y="25"/>
                        </a:cubicBezTo>
                        <a:cubicBezTo>
                          <a:pt x="13" y="25"/>
                          <a:pt x="13" y="22"/>
                          <a:pt x="11" y="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214" name="Freeform 216"/>
                  <p:cNvSpPr/>
                  <p:nvPr/>
                </p:nvSpPr>
                <p:spPr bwMode="auto">
                  <a:xfrm>
                    <a:off x="549" y="1516"/>
                    <a:ext cx="14" cy="14"/>
                  </a:xfrm>
                  <a:custGeom>
                    <a:avLst/>
                    <a:gdLst>
                      <a:gd name="T0" fmla="*/ 4 w 21"/>
                      <a:gd name="T1" fmla="*/ 5 h 21"/>
                      <a:gd name="T2" fmla="*/ 7 w 21"/>
                      <a:gd name="T3" fmla="*/ 7 h 21"/>
                      <a:gd name="T4" fmla="*/ 5 w 21"/>
                      <a:gd name="T5" fmla="*/ 15 h 21"/>
                      <a:gd name="T6" fmla="*/ 4 w 21"/>
                      <a:gd name="T7" fmla="*/ 14 h 21"/>
                      <a:gd name="T8" fmla="*/ 8 w 21"/>
                      <a:gd name="T9" fmla="*/ 6 h 21"/>
                      <a:gd name="T10" fmla="*/ 12 w 21"/>
                      <a:gd name="T11" fmla="*/ 6 h 21"/>
                      <a:gd name="T12" fmla="*/ 9 w 21"/>
                      <a:gd name="T13" fmla="*/ 18 h 21"/>
                      <a:gd name="T14" fmla="*/ 8 w 21"/>
                      <a:gd name="T15" fmla="*/ 15 h 21"/>
                      <a:gd name="T16" fmla="*/ 13 w 21"/>
                      <a:gd name="T17" fmla="*/ 4 h 21"/>
                      <a:gd name="T18" fmla="*/ 17 w 21"/>
                      <a:gd name="T19" fmla="*/ 3 h 21"/>
                      <a:gd name="T20" fmla="*/ 12 w 21"/>
                      <a:gd name="T21" fmla="*/ 5 h 21"/>
                      <a:gd name="T22" fmla="*/ 11 w 21"/>
                      <a:gd name="T23" fmla="*/ 3 h 21"/>
                      <a:gd name="T24" fmla="*/ 9 w 21"/>
                      <a:gd name="T25" fmla="*/ 10 h 21"/>
                      <a:gd name="T26" fmla="*/ 9 w 21"/>
                      <a:gd name="T27" fmla="*/ 14 h 21"/>
                      <a:gd name="T28" fmla="*/ 12 w 21"/>
                      <a:gd name="T29" fmla="*/ 14 h 21"/>
                      <a:gd name="T30" fmla="*/ 13 w 21"/>
                      <a:gd name="T31" fmla="*/ 13 h 21"/>
                      <a:gd name="T32" fmla="*/ 18 w 21"/>
                      <a:gd name="T33" fmla="*/ 9 h 21"/>
                      <a:gd name="T34" fmla="*/ 17 w 21"/>
                      <a:gd name="T35" fmla="*/ 11 h 21"/>
                      <a:gd name="T36" fmla="*/ 15 w 21"/>
                      <a:gd name="T37" fmla="*/ 8 h 21"/>
                      <a:gd name="T38" fmla="*/ 7 w 21"/>
                      <a:gd name="T39" fmla="*/ 10 h 21"/>
                      <a:gd name="T40" fmla="*/ 7 w 21"/>
                      <a:gd name="T41" fmla="*/ 10 h 21"/>
                      <a:gd name="T42" fmla="*/ 8 w 21"/>
                      <a:gd name="T43" fmla="*/ 14 h 21"/>
                      <a:gd name="T44" fmla="*/ 12 w 21"/>
                      <a:gd name="T45" fmla="*/ 1 h 21"/>
                      <a:gd name="T46" fmla="*/ 17 w 21"/>
                      <a:gd name="T47" fmla="*/ 4 h 21"/>
                      <a:gd name="T48" fmla="*/ 18 w 21"/>
                      <a:gd name="T49" fmla="*/ 10 h 21"/>
                      <a:gd name="T50" fmla="*/ 20 w 21"/>
                      <a:gd name="T51" fmla="*/ 10 h 21"/>
                      <a:gd name="T52" fmla="*/ 21 w 21"/>
                      <a:gd name="T53" fmla="*/ 8 h 21"/>
                      <a:gd name="T54" fmla="*/ 18 w 21"/>
                      <a:gd name="T55" fmla="*/ 8 h 21"/>
                      <a:gd name="T56" fmla="*/ 18 w 21"/>
                      <a:gd name="T57" fmla="*/ 13 h 21"/>
                      <a:gd name="T58" fmla="*/ 15 w 21"/>
                      <a:gd name="T59" fmla="*/ 13 h 21"/>
                      <a:gd name="T60" fmla="*/ 17 w 21"/>
                      <a:gd name="T61" fmla="*/ 6 h 21"/>
                      <a:gd name="T62" fmla="*/ 16 w 21"/>
                      <a:gd name="T63" fmla="*/ 5 h 21"/>
                      <a:gd name="T64" fmla="*/ 11 w 21"/>
                      <a:gd name="T65" fmla="*/ 5 h 21"/>
                      <a:gd name="T66" fmla="*/ 10 w 21"/>
                      <a:gd name="T67" fmla="*/ 13 h 21"/>
                      <a:gd name="T68" fmla="*/ 13 w 21"/>
                      <a:gd name="T69" fmla="*/ 3 h 21"/>
                      <a:gd name="T70" fmla="*/ 14 w 21"/>
                      <a:gd name="T71" fmla="*/ 6 h 21"/>
                      <a:gd name="T72" fmla="*/ 9 w 21"/>
                      <a:gd name="T73" fmla="*/ 17 h 21"/>
                      <a:gd name="T74" fmla="*/ 5 w 21"/>
                      <a:gd name="T75" fmla="*/ 17 h 21"/>
                      <a:gd name="T76" fmla="*/ 8 w 21"/>
                      <a:gd name="T77" fmla="*/ 5 h 21"/>
                      <a:gd name="T78" fmla="*/ 10 w 21"/>
                      <a:gd name="T79" fmla="*/ 4 h 21"/>
                      <a:gd name="T80" fmla="*/ 5 w 21"/>
                      <a:gd name="T81" fmla="*/ 14 h 21"/>
                      <a:gd name="T82" fmla="*/ 1 w 21"/>
                      <a:gd name="T83" fmla="*/ 13 h 21"/>
                      <a:gd name="T84" fmla="*/ 4 w 21"/>
                      <a:gd name="T85" fmla="*/ 5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1" h="21">
                        <a:moveTo>
                          <a:pt x="6" y="11"/>
                        </a:moveTo>
                        <a:cubicBezTo>
                          <a:pt x="6" y="10"/>
                          <a:pt x="6" y="8"/>
                          <a:pt x="7" y="7"/>
                        </a:cubicBezTo>
                        <a:cubicBezTo>
                          <a:pt x="6" y="6"/>
                          <a:pt x="5" y="6"/>
                          <a:pt x="4" y="5"/>
                        </a:cubicBezTo>
                        <a:cubicBezTo>
                          <a:pt x="4" y="8"/>
                          <a:pt x="2" y="11"/>
                          <a:pt x="1" y="13"/>
                        </a:cubicBezTo>
                        <a:cubicBezTo>
                          <a:pt x="2" y="13"/>
                          <a:pt x="3" y="14"/>
                          <a:pt x="3" y="14"/>
                        </a:cubicBezTo>
                        <a:cubicBezTo>
                          <a:pt x="5" y="12"/>
                          <a:pt x="5" y="10"/>
                          <a:pt x="7" y="7"/>
                        </a:cubicBezTo>
                        <a:cubicBezTo>
                          <a:pt x="6" y="7"/>
                          <a:pt x="5" y="7"/>
                          <a:pt x="4" y="7"/>
                        </a:cubicBezTo>
                        <a:cubicBezTo>
                          <a:pt x="4" y="9"/>
                          <a:pt x="3" y="12"/>
                          <a:pt x="2" y="14"/>
                        </a:cubicBezTo>
                        <a:cubicBezTo>
                          <a:pt x="2" y="16"/>
                          <a:pt x="4" y="16"/>
                          <a:pt x="5" y="15"/>
                        </a:cubicBezTo>
                        <a:cubicBezTo>
                          <a:pt x="7" y="12"/>
                          <a:pt x="8" y="8"/>
                          <a:pt x="9" y="5"/>
                        </a:cubicBezTo>
                        <a:cubicBezTo>
                          <a:pt x="9" y="4"/>
                          <a:pt x="8" y="4"/>
                          <a:pt x="7" y="4"/>
                        </a:cubicBezTo>
                        <a:cubicBezTo>
                          <a:pt x="7" y="8"/>
                          <a:pt x="5" y="11"/>
                          <a:pt x="4" y="14"/>
                        </a:cubicBezTo>
                        <a:cubicBezTo>
                          <a:pt x="5" y="14"/>
                          <a:pt x="5" y="15"/>
                          <a:pt x="6" y="15"/>
                        </a:cubicBezTo>
                        <a:cubicBezTo>
                          <a:pt x="8" y="12"/>
                          <a:pt x="9" y="9"/>
                          <a:pt x="11" y="6"/>
                        </a:cubicBezTo>
                        <a:cubicBezTo>
                          <a:pt x="10" y="6"/>
                          <a:pt x="9" y="6"/>
                          <a:pt x="8" y="6"/>
                        </a:cubicBezTo>
                        <a:cubicBezTo>
                          <a:pt x="8" y="10"/>
                          <a:pt x="5" y="13"/>
                          <a:pt x="5" y="17"/>
                        </a:cubicBezTo>
                        <a:cubicBezTo>
                          <a:pt x="5" y="19"/>
                          <a:pt x="8" y="19"/>
                          <a:pt x="8" y="18"/>
                        </a:cubicBezTo>
                        <a:cubicBezTo>
                          <a:pt x="10" y="14"/>
                          <a:pt x="11" y="10"/>
                          <a:pt x="12" y="6"/>
                        </a:cubicBezTo>
                        <a:cubicBezTo>
                          <a:pt x="13" y="4"/>
                          <a:pt x="10" y="3"/>
                          <a:pt x="10" y="5"/>
                        </a:cubicBezTo>
                        <a:cubicBezTo>
                          <a:pt x="8" y="9"/>
                          <a:pt x="6" y="13"/>
                          <a:pt x="6" y="17"/>
                        </a:cubicBezTo>
                        <a:cubicBezTo>
                          <a:pt x="6" y="18"/>
                          <a:pt x="8" y="19"/>
                          <a:pt x="9" y="18"/>
                        </a:cubicBezTo>
                        <a:cubicBezTo>
                          <a:pt x="11" y="14"/>
                          <a:pt x="12" y="10"/>
                          <a:pt x="14" y="6"/>
                        </a:cubicBezTo>
                        <a:cubicBezTo>
                          <a:pt x="13" y="6"/>
                          <a:pt x="12" y="5"/>
                          <a:pt x="11" y="5"/>
                        </a:cubicBezTo>
                        <a:cubicBezTo>
                          <a:pt x="10" y="9"/>
                          <a:pt x="9" y="12"/>
                          <a:pt x="8" y="15"/>
                        </a:cubicBezTo>
                        <a:cubicBezTo>
                          <a:pt x="9" y="16"/>
                          <a:pt x="9" y="16"/>
                          <a:pt x="10" y="16"/>
                        </a:cubicBezTo>
                        <a:cubicBezTo>
                          <a:pt x="12" y="12"/>
                          <a:pt x="12" y="8"/>
                          <a:pt x="15" y="5"/>
                        </a:cubicBezTo>
                        <a:cubicBezTo>
                          <a:pt x="14" y="4"/>
                          <a:pt x="13" y="4"/>
                          <a:pt x="13" y="4"/>
                        </a:cubicBezTo>
                        <a:cubicBezTo>
                          <a:pt x="13" y="7"/>
                          <a:pt x="11" y="10"/>
                          <a:pt x="10" y="13"/>
                        </a:cubicBezTo>
                        <a:cubicBezTo>
                          <a:pt x="11" y="14"/>
                          <a:pt x="12" y="14"/>
                          <a:pt x="13" y="14"/>
                        </a:cubicBezTo>
                        <a:cubicBezTo>
                          <a:pt x="14" y="10"/>
                          <a:pt x="15" y="6"/>
                          <a:pt x="17" y="3"/>
                        </a:cubicBezTo>
                        <a:cubicBezTo>
                          <a:pt x="18" y="1"/>
                          <a:pt x="15" y="0"/>
                          <a:pt x="14" y="1"/>
                        </a:cubicBezTo>
                        <a:cubicBezTo>
                          <a:pt x="13" y="2"/>
                          <a:pt x="13" y="2"/>
                          <a:pt x="12" y="3"/>
                        </a:cubicBezTo>
                        <a:cubicBezTo>
                          <a:pt x="12" y="4"/>
                          <a:pt x="12" y="4"/>
                          <a:pt x="12" y="5"/>
                        </a:cubicBezTo>
                        <a:cubicBezTo>
                          <a:pt x="13" y="5"/>
                          <a:pt x="14" y="4"/>
                          <a:pt x="15" y="5"/>
                        </a:cubicBezTo>
                        <a:cubicBezTo>
                          <a:pt x="15" y="4"/>
                          <a:pt x="14" y="3"/>
                          <a:pt x="14" y="2"/>
                        </a:cubicBezTo>
                        <a:cubicBezTo>
                          <a:pt x="13" y="3"/>
                          <a:pt x="12" y="4"/>
                          <a:pt x="11" y="3"/>
                        </a:cubicBezTo>
                        <a:cubicBezTo>
                          <a:pt x="11" y="4"/>
                          <a:pt x="11" y="5"/>
                          <a:pt x="11" y="6"/>
                        </a:cubicBezTo>
                        <a:cubicBezTo>
                          <a:pt x="12" y="5"/>
                          <a:pt x="15" y="5"/>
                          <a:pt x="14" y="7"/>
                        </a:cubicBezTo>
                        <a:cubicBezTo>
                          <a:pt x="13" y="9"/>
                          <a:pt x="11" y="10"/>
                          <a:pt x="9" y="10"/>
                        </a:cubicBezTo>
                        <a:cubicBezTo>
                          <a:pt x="10" y="11"/>
                          <a:pt x="10" y="12"/>
                          <a:pt x="11" y="13"/>
                        </a:cubicBezTo>
                        <a:cubicBezTo>
                          <a:pt x="12" y="10"/>
                          <a:pt x="13" y="14"/>
                          <a:pt x="11" y="15"/>
                        </a:cubicBezTo>
                        <a:cubicBezTo>
                          <a:pt x="10" y="15"/>
                          <a:pt x="9" y="15"/>
                          <a:pt x="9" y="14"/>
                        </a:cubicBezTo>
                        <a:cubicBezTo>
                          <a:pt x="8" y="13"/>
                          <a:pt x="10" y="12"/>
                          <a:pt x="11" y="11"/>
                        </a:cubicBezTo>
                        <a:cubicBezTo>
                          <a:pt x="12" y="10"/>
                          <a:pt x="14" y="9"/>
                          <a:pt x="15" y="11"/>
                        </a:cubicBezTo>
                        <a:cubicBezTo>
                          <a:pt x="16" y="13"/>
                          <a:pt x="13" y="14"/>
                          <a:pt x="12" y="14"/>
                        </a:cubicBezTo>
                        <a:cubicBezTo>
                          <a:pt x="9" y="15"/>
                          <a:pt x="11" y="11"/>
                          <a:pt x="11" y="10"/>
                        </a:cubicBezTo>
                        <a:cubicBezTo>
                          <a:pt x="12" y="9"/>
                          <a:pt x="13" y="8"/>
                          <a:pt x="14" y="8"/>
                        </a:cubicBezTo>
                        <a:cubicBezTo>
                          <a:pt x="17" y="9"/>
                          <a:pt x="14" y="12"/>
                          <a:pt x="13" y="13"/>
                        </a:cubicBezTo>
                        <a:cubicBezTo>
                          <a:pt x="11" y="14"/>
                          <a:pt x="11" y="11"/>
                          <a:pt x="12" y="10"/>
                        </a:cubicBezTo>
                        <a:cubicBezTo>
                          <a:pt x="12" y="9"/>
                          <a:pt x="14" y="8"/>
                          <a:pt x="15" y="8"/>
                        </a:cubicBezTo>
                        <a:cubicBezTo>
                          <a:pt x="16" y="7"/>
                          <a:pt x="18" y="7"/>
                          <a:pt x="18" y="9"/>
                        </a:cubicBezTo>
                        <a:cubicBezTo>
                          <a:pt x="17" y="11"/>
                          <a:pt x="15" y="13"/>
                          <a:pt x="14" y="13"/>
                        </a:cubicBezTo>
                        <a:cubicBezTo>
                          <a:pt x="10" y="12"/>
                          <a:pt x="14" y="7"/>
                          <a:pt x="16" y="7"/>
                        </a:cubicBezTo>
                        <a:cubicBezTo>
                          <a:pt x="18" y="7"/>
                          <a:pt x="17" y="10"/>
                          <a:pt x="17" y="11"/>
                        </a:cubicBezTo>
                        <a:cubicBezTo>
                          <a:pt x="16" y="13"/>
                          <a:pt x="14" y="14"/>
                          <a:pt x="12" y="14"/>
                        </a:cubicBezTo>
                        <a:cubicBezTo>
                          <a:pt x="7" y="15"/>
                          <a:pt x="10" y="9"/>
                          <a:pt x="11" y="8"/>
                        </a:cubicBezTo>
                        <a:cubicBezTo>
                          <a:pt x="13" y="7"/>
                          <a:pt x="14" y="7"/>
                          <a:pt x="15" y="8"/>
                        </a:cubicBezTo>
                        <a:cubicBezTo>
                          <a:pt x="16" y="10"/>
                          <a:pt x="15" y="12"/>
                          <a:pt x="13" y="14"/>
                        </a:cubicBezTo>
                        <a:cubicBezTo>
                          <a:pt x="12" y="15"/>
                          <a:pt x="10" y="16"/>
                          <a:pt x="8" y="15"/>
                        </a:cubicBezTo>
                        <a:cubicBezTo>
                          <a:pt x="7" y="14"/>
                          <a:pt x="7" y="11"/>
                          <a:pt x="7" y="10"/>
                        </a:cubicBezTo>
                        <a:cubicBezTo>
                          <a:pt x="7" y="7"/>
                          <a:pt x="11" y="3"/>
                          <a:pt x="14" y="5"/>
                        </a:cubicBezTo>
                        <a:cubicBezTo>
                          <a:pt x="17" y="6"/>
                          <a:pt x="17" y="11"/>
                          <a:pt x="15" y="13"/>
                        </a:cubicBezTo>
                        <a:cubicBezTo>
                          <a:pt x="13" y="19"/>
                          <a:pt x="7" y="15"/>
                          <a:pt x="7" y="10"/>
                        </a:cubicBezTo>
                        <a:cubicBezTo>
                          <a:pt x="6" y="7"/>
                          <a:pt x="9" y="4"/>
                          <a:pt x="12" y="4"/>
                        </a:cubicBezTo>
                        <a:cubicBezTo>
                          <a:pt x="17" y="3"/>
                          <a:pt x="18" y="8"/>
                          <a:pt x="16" y="11"/>
                        </a:cubicBezTo>
                        <a:cubicBezTo>
                          <a:pt x="15" y="14"/>
                          <a:pt x="11" y="15"/>
                          <a:pt x="8" y="14"/>
                        </a:cubicBezTo>
                        <a:cubicBezTo>
                          <a:pt x="6" y="13"/>
                          <a:pt x="5" y="15"/>
                          <a:pt x="7" y="16"/>
                        </a:cubicBezTo>
                        <a:cubicBezTo>
                          <a:pt x="12" y="19"/>
                          <a:pt x="19" y="15"/>
                          <a:pt x="20" y="9"/>
                        </a:cubicBezTo>
                        <a:cubicBezTo>
                          <a:pt x="20" y="5"/>
                          <a:pt x="17" y="0"/>
                          <a:pt x="12" y="1"/>
                        </a:cubicBezTo>
                        <a:cubicBezTo>
                          <a:pt x="7" y="2"/>
                          <a:pt x="3" y="7"/>
                          <a:pt x="4" y="12"/>
                        </a:cubicBezTo>
                        <a:cubicBezTo>
                          <a:pt x="5" y="17"/>
                          <a:pt x="11" y="21"/>
                          <a:pt x="16" y="17"/>
                        </a:cubicBezTo>
                        <a:cubicBezTo>
                          <a:pt x="20" y="14"/>
                          <a:pt x="20" y="8"/>
                          <a:pt x="17" y="4"/>
                        </a:cubicBezTo>
                        <a:cubicBezTo>
                          <a:pt x="14" y="0"/>
                          <a:pt x="9" y="1"/>
                          <a:pt x="6" y="5"/>
                        </a:cubicBezTo>
                        <a:cubicBezTo>
                          <a:pt x="3" y="9"/>
                          <a:pt x="3" y="16"/>
                          <a:pt x="8" y="18"/>
                        </a:cubicBezTo>
                        <a:cubicBezTo>
                          <a:pt x="13" y="20"/>
                          <a:pt x="18" y="15"/>
                          <a:pt x="18" y="10"/>
                        </a:cubicBezTo>
                        <a:cubicBezTo>
                          <a:pt x="19" y="5"/>
                          <a:pt x="13" y="2"/>
                          <a:pt x="10" y="5"/>
                        </a:cubicBezTo>
                        <a:cubicBezTo>
                          <a:pt x="6" y="8"/>
                          <a:pt x="5" y="13"/>
                          <a:pt x="9" y="16"/>
                        </a:cubicBezTo>
                        <a:cubicBezTo>
                          <a:pt x="13" y="19"/>
                          <a:pt x="19" y="14"/>
                          <a:pt x="20" y="10"/>
                        </a:cubicBezTo>
                        <a:cubicBezTo>
                          <a:pt x="21" y="6"/>
                          <a:pt x="17" y="3"/>
                          <a:pt x="13" y="5"/>
                        </a:cubicBezTo>
                        <a:cubicBezTo>
                          <a:pt x="9" y="7"/>
                          <a:pt x="8" y="13"/>
                          <a:pt x="12" y="15"/>
                        </a:cubicBezTo>
                        <a:cubicBezTo>
                          <a:pt x="16" y="18"/>
                          <a:pt x="21" y="12"/>
                          <a:pt x="21" y="8"/>
                        </a:cubicBezTo>
                        <a:cubicBezTo>
                          <a:pt x="19" y="3"/>
                          <a:pt x="14" y="5"/>
                          <a:pt x="11" y="7"/>
                        </a:cubicBezTo>
                        <a:cubicBezTo>
                          <a:pt x="8" y="9"/>
                          <a:pt x="7" y="15"/>
                          <a:pt x="12" y="16"/>
                        </a:cubicBezTo>
                        <a:cubicBezTo>
                          <a:pt x="16" y="16"/>
                          <a:pt x="18" y="12"/>
                          <a:pt x="18" y="8"/>
                        </a:cubicBezTo>
                        <a:cubicBezTo>
                          <a:pt x="17" y="4"/>
                          <a:pt x="12" y="5"/>
                          <a:pt x="10" y="7"/>
                        </a:cubicBezTo>
                        <a:cubicBezTo>
                          <a:pt x="8" y="9"/>
                          <a:pt x="6" y="14"/>
                          <a:pt x="8" y="16"/>
                        </a:cubicBezTo>
                        <a:cubicBezTo>
                          <a:pt x="11" y="18"/>
                          <a:pt x="17" y="16"/>
                          <a:pt x="18" y="13"/>
                        </a:cubicBezTo>
                        <a:cubicBezTo>
                          <a:pt x="19" y="10"/>
                          <a:pt x="16" y="6"/>
                          <a:pt x="13" y="7"/>
                        </a:cubicBezTo>
                        <a:cubicBezTo>
                          <a:pt x="9" y="8"/>
                          <a:pt x="3" y="13"/>
                          <a:pt x="7" y="16"/>
                        </a:cubicBezTo>
                        <a:cubicBezTo>
                          <a:pt x="10" y="19"/>
                          <a:pt x="15" y="16"/>
                          <a:pt x="15" y="13"/>
                        </a:cubicBezTo>
                        <a:cubicBezTo>
                          <a:pt x="16" y="8"/>
                          <a:pt x="10" y="8"/>
                          <a:pt x="8" y="11"/>
                        </a:cubicBezTo>
                        <a:cubicBezTo>
                          <a:pt x="8" y="12"/>
                          <a:pt x="9" y="14"/>
                          <a:pt x="10" y="13"/>
                        </a:cubicBezTo>
                        <a:cubicBezTo>
                          <a:pt x="13" y="12"/>
                          <a:pt x="16" y="10"/>
                          <a:pt x="17" y="6"/>
                        </a:cubicBezTo>
                        <a:cubicBezTo>
                          <a:pt x="18" y="2"/>
                          <a:pt x="12" y="3"/>
                          <a:pt x="10" y="3"/>
                        </a:cubicBezTo>
                        <a:cubicBezTo>
                          <a:pt x="8" y="3"/>
                          <a:pt x="9" y="5"/>
                          <a:pt x="10" y="6"/>
                        </a:cubicBezTo>
                        <a:cubicBezTo>
                          <a:pt x="12" y="6"/>
                          <a:pt x="14" y="6"/>
                          <a:pt x="16" y="5"/>
                        </a:cubicBezTo>
                        <a:cubicBezTo>
                          <a:pt x="17" y="4"/>
                          <a:pt x="17" y="2"/>
                          <a:pt x="15" y="2"/>
                        </a:cubicBezTo>
                        <a:cubicBezTo>
                          <a:pt x="14" y="2"/>
                          <a:pt x="12" y="2"/>
                          <a:pt x="11" y="3"/>
                        </a:cubicBezTo>
                        <a:cubicBezTo>
                          <a:pt x="9" y="3"/>
                          <a:pt x="10" y="5"/>
                          <a:pt x="11" y="5"/>
                        </a:cubicBezTo>
                        <a:cubicBezTo>
                          <a:pt x="13" y="6"/>
                          <a:pt x="15" y="5"/>
                          <a:pt x="17" y="3"/>
                        </a:cubicBezTo>
                        <a:cubicBezTo>
                          <a:pt x="16" y="2"/>
                          <a:pt x="15" y="2"/>
                          <a:pt x="14" y="1"/>
                        </a:cubicBezTo>
                        <a:cubicBezTo>
                          <a:pt x="12" y="5"/>
                          <a:pt x="11" y="9"/>
                          <a:pt x="10" y="13"/>
                        </a:cubicBezTo>
                        <a:cubicBezTo>
                          <a:pt x="10" y="15"/>
                          <a:pt x="13" y="16"/>
                          <a:pt x="13" y="14"/>
                        </a:cubicBezTo>
                        <a:cubicBezTo>
                          <a:pt x="14" y="11"/>
                          <a:pt x="16" y="7"/>
                          <a:pt x="16" y="4"/>
                        </a:cubicBezTo>
                        <a:cubicBezTo>
                          <a:pt x="15" y="2"/>
                          <a:pt x="14" y="1"/>
                          <a:pt x="13" y="3"/>
                        </a:cubicBezTo>
                        <a:cubicBezTo>
                          <a:pt x="10" y="6"/>
                          <a:pt x="9" y="11"/>
                          <a:pt x="8" y="16"/>
                        </a:cubicBezTo>
                        <a:cubicBezTo>
                          <a:pt x="7" y="17"/>
                          <a:pt x="9" y="18"/>
                          <a:pt x="10" y="17"/>
                        </a:cubicBezTo>
                        <a:cubicBezTo>
                          <a:pt x="12" y="13"/>
                          <a:pt x="13" y="10"/>
                          <a:pt x="14" y="6"/>
                        </a:cubicBezTo>
                        <a:cubicBezTo>
                          <a:pt x="14" y="4"/>
                          <a:pt x="12" y="3"/>
                          <a:pt x="11" y="5"/>
                        </a:cubicBezTo>
                        <a:cubicBezTo>
                          <a:pt x="10" y="9"/>
                          <a:pt x="8" y="13"/>
                          <a:pt x="6" y="16"/>
                        </a:cubicBezTo>
                        <a:cubicBezTo>
                          <a:pt x="7" y="17"/>
                          <a:pt x="8" y="17"/>
                          <a:pt x="9" y="17"/>
                        </a:cubicBezTo>
                        <a:cubicBezTo>
                          <a:pt x="9" y="13"/>
                          <a:pt x="10" y="10"/>
                          <a:pt x="12" y="6"/>
                        </a:cubicBezTo>
                        <a:cubicBezTo>
                          <a:pt x="11" y="6"/>
                          <a:pt x="10" y="6"/>
                          <a:pt x="9" y="5"/>
                        </a:cubicBezTo>
                        <a:cubicBezTo>
                          <a:pt x="8" y="9"/>
                          <a:pt x="7" y="13"/>
                          <a:pt x="5" y="17"/>
                        </a:cubicBezTo>
                        <a:cubicBezTo>
                          <a:pt x="6" y="17"/>
                          <a:pt x="7" y="17"/>
                          <a:pt x="8" y="17"/>
                        </a:cubicBezTo>
                        <a:cubicBezTo>
                          <a:pt x="8" y="13"/>
                          <a:pt x="10" y="10"/>
                          <a:pt x="11" y="6"/>
                        </a:cubicBezTo>
                        <a:cubicBezTo>
                          <a:pt x="11" y="4"/>
                          <a:pt x="9" y="4"/>
                          <a:pt x="8" y="5"/>
                        </a:cubicBezTo>
                        <a:cubicBezTo>
                          <a:pt x="6" y="8"/>
                          <a:pt x="5" y="11"/>
                          <a:pt x="4" y="14"/>
                        </a:cubicBezTo>
                        <a:cubicBezTo>
                          <a:pt x="3" y="16"/>
                          <a:pt x="5" y="17"/>
                          <a:pt x="6" y="15"/>
                        </a:cubicBezTo>
                        <a:cubicBezTo>
                          <a:pt x="8" y="12"/>
                          <a:pt x="9" y="8"/>
                          <a:pt x="10" y="4"/>
                        </a:cubicBezTo>
                        <a:cubicBezTo>
                          <a:pt x="10" y="2"/>
                          <a:pt x="7" y="2"/>
                          <a:pt x="7" y="4"/>
                        </a:cubicBezTo>
                        <a:cubicBezTo>
                          <a:pt x="5" y="7"/>
                          <a:pt x="4" y="10"/>
                          <a:pt x="2" y="13"/>
                        </a:cubicBezTo>
                        <a:cubicBezTo>
                          <a:pt x="3" y="14"/>
                          <a:pt x="4" y="14"/>
                          <a:pt x="5" y="14"/>
                        </a:cubicBezTo>
                        <a:cubicBezTo>
                          <a:pt x="5" y="12"/>
                          <a:pt x="7" y="9"/>
                          <a:pt x="7" y="7"/>
                        </a:cubicBezTo>
                        <a:cubicBezTo>
                          <a:pt x="7" y="5"/>
                          <a:pt x="5" y="5"/>
                          <a:pt x="4" y="6"/>
                        </a:cubicBezTo>
                        <a:cubicBezTo>
                          <a:pt x="3" y="8"/>
                          <a:pt x="2" y="11"/>
                          <a:pt x="1" y="13"/>
                        </a:cubicBezTo>
                        <a:cubicBezTo>
                          <a:pt x="0" y="15"/>
                          <a:pt x="3" y="16"/>
                          <a:pt x="3" y="14"/>
                        </a:cubicBezTo>
                        <a:cubicBezTo>
                          <a:pt x="5" y="12"/>
                          <a:pt x="6" y="9"/>
                          <a:pt x="7" y="6"/>
                        </a:cubicBezTo>
                        <a:cubicBezTo>
                          <a:pt x="7" y="5"/>
                          <a:pt x="5" y="4"/>
                          <a:pt x="4" y="5"/>
                        </a:cubicBezTo>
                        <a:cubicBezTo>
                          <a:pt x="3" y="7"/>
                          <a:pt x="3" y="9"/>
                          <a:pt x="3" y="11"/>
                        </a:cubicBezTo>
                        <a:cubicBezTo>
                          <a:pt x="3" y="13"/>
                          <a:pt x="6" y="13"/>
                          <a:pt x="6"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215" name="Freeform 217"/>
                  <p:cNvSpPr/>
                  <p:nvPr/>
                </p:nvSpPr>
                <p:spPr bwMode="auto">
                  <a:xfrm>
                    <a:off x="530" y="1583"/>
                    <a:ext cx="36" cy="52"/>
                  </a:xfrm>
                  <a:custGeom>
                    <a:avLst/>
                    <a:gdLst>
                      <a:gd name="T0" fmla="*/ 30 w 54"/>
                      <a:gd name="T1" fmla="*/ 2 h 78"/>
                      <a:gd name="T2" fmla="*/ 7 w 54"/>
                      <a:gd name="T3" fmla="*/ 11 h 78"/>
                      <a:gd name="T4" fmla="*/ 5 w 54"/>
                      <a:gd name="T5" fmla="*/ 47 h 78"/>
                      <a:gd name="T6" fmla="*/ 30 w 54"/>
                      <a:gd name="T7" fmla="*/ 74 h 78"/>
                      <a:gd name="T8" fmla="*/ 54 w 54"/>
                      <a:gd name="T9" fmla="*/ 63 h 78"/>
                      <a:gd name="T10" fmla="*/ 54 w 54"/>
                      <a:gd name="T11" fmla="*/ 61 h 78"/>
                      <a:gd name="T12" fmla="*/ 43 w 54"/>
                      <a:gd name="T13" fmla="*/ 50 h 78"/>
                      <a:gd name="T14" fmla="*/ 40 w 54"/>
                      <a:gd name="T15" fmla="*/ 51 h 78"/>
                      <a:gd name="T16" fmla="*/ 17 w 54"/>
                      <a:gd name="T17" fmla="*/ 34 h 78"/>
                      <a:gd name="T18" fmla="*/ 29 w 54"/>
                      <a:gd name="T19" fmla="*/ 20 h 78"/>
                      <a:gd name="T20" fmla="*/ 27 w 54"/>
                      <a:gd name="T21" fmla="*/ 4 h 78"/>
                      <a:gd name="T22" fmla="*/ 25 w 54"/>
                      <a:gd name="T23" fmla="*/ 4 h 78"/>
                      <a:gd name="T24" fmla="*/ 24 w 54"/>
                      <a:gd name="T25" fmla="*/ 20 h 78"/>
                      <a:gd name="T26" fmla="*/ 20 w 54"/>
                      <a:gd name="T27" fmla="*/ 22 h 78"/>
                      <a:gd name="T28" fmla="*/ 15 w 54"/>
                      <a:gd name="T29" fmla="*/ 31 h 78"/>
                      <a:gd name="T30" fmla="*/ 26 w 54"/>
                      <a:gd name="T31" fmla="*/ 55 h 78"/>
                      <a:gd name="T32" fmla="*/ 38 w 54"/>
                      <a:gd name="T33" fmla="*/ 55 h 78"/>
                      <a:gd name="T34" fmla="*/ 49 w 54"/>
                      <a:gd name="T35" fmla="*/ 60 h 78"/>
                      <a:gd name="T36" fmla="*/ 48 w 54"/>
                      <a:gd name="T37" fmla="*/ 68 h 78"/>
                      <a:gd name="T38" fmla="*/ 21 w 54"/>
                      <a:gd name="T39" fmla="*/ 67 h 78"/>
                      <a:gd name="T40" fmla="*/ 5 w 54"/>
                      <a:gd name="T41" fmla="*/ 33 h 78"/>
                      <a:gd name="T42" fmla="*/ 9 w 54"/>
                      <a:gd name="T43" fmla="*/ 12 h 78"/>
                      <a:gd name="T44" fmla="*/ 30 w 54"/>
                      <a:gd name="T45" fmla="*/ 5 h 78"/>
                      <a:gd name="T46" fmla="*/ 30 w 54"/>
                      <a:gd name="T47" fmla="*/ 2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4" h="78">
                        <a:moveTo>
                          <a:pt x="30" y="2"/>
                        </a:moveTo>
                        <a:cubicBezTo>
                          <a:pt x="19" y="2"/>
                          <a:pt x="13" y="0"/>
                          <a:pt x="7" y="11"/>
                        </a:cubicBezTo>
                        <a:cubicBezTo>
                          <a:pt x="1" y="22"/>
                          <a:pt x="0" y="36"/>
                          <a:pt x="5" y="47"/>
                        </a:cubicBezTo>
                        <a:cubicBezTo>
                          <a:pt x="10" y="59"/>
                          <a:pt x="17" y="70"/>
                          <a:pt x="30" y="74"/>
                        </a:cubicBezTo>
                        <a:cubicBezTo>
                          <a:pt x="40" y="78"/>
                          <a:pt x="50" y="72"/>
                          <a:pt x="54" y="63"/>
                        </a:cubicBezTo>
                        <a:cubicBezTo>
                          <a:pt x="54" y="62"/>
                          <a:pt x="54" y="62"/>
                          <a:pt x="54" y="61"/>
                        </a:cubicBezTo>
                        <a:cubicBezTo>
                          <a:pt x="51" y="58"/>
                          <a:pt x="48" y="52"/>
                          <a:pt x="43" y="50"/>
                        </a:cubicBezTo>
                        <a:cubicBezTo>
                          <a:pt x="42" y="50"/>
                          <a:pt x="40" y="51"/>
                          <a:pt x="40" y="51"/>
                        </a:cubicBezTo>
                        <a:cubicBezTo>
                          <a:pt x="22" y="56"/>
                          <a:pt x="18" y="46"/>
                          <a:pt x="17" y="34"/>
                        </a:cubicBezTo>
                        <a:cubicBezTo>
                          <a:pt x="16" y="12"/>
                          <a:pt x="28" y="29"/>
                          <a:pt x="29" y="20"/>
                        </a:cubicBezTo>
                        <a:cubicBezTo>
                          <a:pt x="31" y="15"/>
                          <a:pt x="30" y="9"/>
                          <a:pt x="27" y="4"/>
                        </a:cubicBezTo>
                        <a:cubicBezTo>
                          <a:pt x="27" y="2"/>
                          <a:pt x="24" y="3"/>
                          <a:pt x="25" y="4"/>
                        </a:cubicBezTo>
                        <a:cubicBezTo>
                          <a:pt x="26" y="8"/>
                          <a:pt x="30" y="18"/>
                          <a:pt x="24" y="20"/>
                        </a:cubicBezTo>
                        <a:cubicBezTo>
                          <a:pt x="24" y="20"/>
                          <a:pt x="20" y="21"/>
                          <a:pt x="20" y="22"/>
                        </a:cubicBezTo>
                        <a:cubicBezTo>
                          <a:pt x="17" y="25"/>
                          <a:pt x="15" y="27"/>
                          <a:pt x="15" y="31"/>
                        </a:cubicBezTo>
                        <a:cubicBezTo>
                          <a:pt x="14" y="41"/>
                          <a:pt x="16" y="50"/>
                          <a:pt x="26" y="55"/>
                        </a:cubicBezTo>
                        <a:cubicBezTo>
                          <a:pt x="30" y="57"/>
                          <a:pt x="34" y="56"/>
                          <a:pt x="38" y="55"/>
                        </a:cubicBezTo>
                        <a:cubicBezTo>
                          <a:pt x="42" y="54"/>
                          <a:pt x="46" y="57"/>
                          <a:pt x="49" y="60"/>
                        </a:cubicBezTo>
                        <a:cubicBezTo>
                          <a:pt x="49" y="63"/>
                          <a:pt x="48" y="65"/>
                          <a:pt x="48" y="68"/>
                        </a:cubicBezTo>
                        <a:cubicBezTo>
                          <a:pt x="38" y="74"/>
                          <a:pt x="29" y="73"/>
                          <a:pt x="21" y="67"/>
                        </a:cubicBezTo>
                        <a:cubicBezTo>
                          <a:pt x="12" y="59"/>
                          <a:pt x="6" y="44"/>
                          <a:pt x="5" y="33"/>
                        </a:cubicBezTo>
                        <a:cubicBezTo>
                          <a:pt x="4" y="26"/>
                          <a:pt x="6" y="19"/>
                          <a:pt x="9" y="12"/>
                        </a:cubicBezTo>
                        <a:cubicBezTo>
                          <a:pt x="13" y="4"/>
                          <a:pt x="22" y="5"/>
                          <a:pt x="30" y="5"/>
                        </a:cubicBezTo>
                        <a:cubicBezTo>
                          <a:pt x="32" y="5"/>
                          <a:pt x="32" y="2"/>
                          <a:pt x="3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216" name="Freeform 218"/>
                  <p:cNvSpPr/>
                  <p:nvPr/>
                </p:nvSpPr>
                <p:spPr bwMode="auto">
                  <a:xfrm>
                    <a:off x="547" y="1585"/>
                    <a:ext cx="5" cy="14"/>
                  </a:xfrm>
                  <a:custGeom>
                    <a:avLst/>
                    <a:gdLst>
                      <a:gd name="T0" fmla="*/ 3 w 8"/>
                      <a:gd name="T1" fmla="*/ 0 h 21"/>
                      <a:gd name="T2" fmla="*/ 3 w 8"/>
                      <a:gd name="T3" fmla="*/ 0 h 21"/>
                      <a:gd name="T4" fmla="*/ 1 w 8"/>
                      <a:gd name="T5" fmla="*/ 1 h 21"/>
                      <a:gd name="T6" fmla="*/ 1 w 8"/>
                      <a:gd name="T7" fmla="*/ 2 h 21"/>
                      <a:gd name="T8" fmla="*/ 2 w 8"/>
                      <a:gd name="T9" fmla="*/ 3 h 21"/>
                      <a:gd name="T10" fmla="*/ 5 w 8"/>
                      <a:gd name="T11" fmla="*/ 12 h 21"/>
                      <a:gd name="T12" fmla="*/ 5 w 8"/>
                      <a:gd name="T13" fmla="*/ 16 h 21"/>
                      <a:gd name="T14" fmla="*/ 2 w 8"/>
                      <a:gd name="T15" fmla="*/ 18 h 21"/>
                      <a:gd name="T16" fmla="*/ 2 w 8"/>
                      <a:gd name="T17" fmla="*/ 21 h 21"/>
                      <a:gd name="T18" fmla="*/ 8 w 8"/>
                      <a:gd name="T19" fmla="*/ 15 h 21"/>
                      <a:gd name="T20" fmla="*/ 4 w 8"/>
                      <a:gd name="T21" fmla="*/ 1 h 21"/>
                      <a:gd name="T22" fmla="*/ 4 w 8"/>
                      <a:gd name="T23" fmla="*/ 2 h 21"/>
                      <a:gd name="T24" fmla="*/ 4 w 8"/>
                      <a:gd name="T25" fmla="*/ 2 h 21"/>
                      <a:gd name="T26" fmla="*/ 2 w 8"/>
                      <a:gd name="T27" fmla="*/ 3 h 21"/>
                      <a:gd name="T28" fmla="*/ 3 w 8"/>
                      <a:gd name="T29" fmla="*/ 3 h 21"/>
                      <a:gd name="T30" fmla="*/ 3 w 8"/>
                      <a:gd name="T31"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 h="21">
                        <a:moveTo>
                          <a:pt x="3" y="0"/>
                        </a:moveTo>
                        <a:cubicBezTo>
                          <a:pt x="3" y="0"/>
                          <a:pt x="3" y="0"/>
                          <a:pt x="3" y="0"/>
                        </a:cubicBezTo>
                        <a:cubicBezTo>
                          <a:pt x="2" y="0"/>
                          <a:pt x="2" y="0"/>
                          <a:pt x="1" y="1"/>
                        </a:cubicBezTo>
                        <a:cubicBezTo>
                          <a:pt x="1" y="1"/>
                          <a:pt x="1" y="1"/>
                          <a:pt x="1" y="2"/>
                        </a:cubicBezTo>
                        <a:cubicBezTo>
                          <a:pt x="1" y="2"/>
                          <a:pt x="1" y="3"/>
                          <a:pt x="2" y="3"/>
                        </a:cubicBezTo>
                        <a:cubicBezTo>
                          <a:pt x="4" y="5"/>
                          <a:pt x="5" y="9"/>
                          <a:pt x="5" y="12"/>
                        </a:cubicBezTo>
                        <a:cubicBezTo>
                          <a:pt x="5" y="13"/>
                          <a:pt x="5" y="14"/>
                          <a:pt x="5" y="16"/>
                        </a:cubicBezTo>
                        <a:cubicBezTo>
                          <a:pt x="5" y="18"/>
                          <a:pt x="4" y="18"/>
                          <a:pt x="2" y="18"/>
                        </a:cubicBezTo>
                        <a:cubicBezTo>
                          <a:pt x="0" y="18"/>
                          <a:pt x="0" y="21"/>
                          <a:pt x="2" y="21"/>
                        </a:cubicBezTo>
                        <a:cubicBezTo>
                          <a:pt x="7" y="21"/>
                          <a:pt x="8" y="19"/>
                          <a:pt x="8" y="15"/>
                        </a:cubicBezTo>
                        <a:cubicBezTo>
                          <a:pt x="8" y="10"/>
                          <a:pt x="7" y="5"/>
                          <a:pt x="4" y="1"/>
                        </a:cubicBezTo>
                        <a:cubicBezTo>
                          <a:pt x="4" y="1"/>
                          <a:pt x="4" y="2"/>
                          <a:pt x="4" y="2"/>
                        </a:cubicBezTo>
                        <a:cubicBezTo>
                          <a:pt x="4" y="2"/>
                          <a:pt x="4" y="2"/>
                          <a:pt x="4" y="2"/>
                        </a:cubicBezTo>
                        <a:cubicBezTo>
                          <a:pt x="3" y="2"/>
                          <a:pt x="3" y="3"/>
                          <a:pt x="2" y="3"/>
                        </a:cubicBezTo>
                        <a:cubicBezTo>
                          <a:pt x="3" y="3"/>
                          <a:pt x="3" y="3"/>
                          <a:pt x="3" y="3"/>
                        </a:cubicBezTo>
                        <a:cubicBezTo>
                          <a:pt x="5" y="3"/>
                          <a:pt x="5"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217" name="Freeform 219"/>
                  <p:cNvSpPr/>
                  <p:nvPr/>
                </p:nvSpPr>
                <p:spPr bwMode="auto">
                  <a:xfrm>
                    <a:off x="548" y="1585"/>
                    <a:ext cx="2" cy="3"/>
                  </a:xfrm>
                  <a:custGeom>
                    <a:avLst/>
                    <a:gdLst>
                      <a:gd name="T0" fmla="*/ 0 w 3"/>
                      <a:gd name="T1" fmla="*/ 2 h 4"/>
                      <a:gd name="T2" fmla="*/ 0 w 3"/>
                      <a:gd name="T3" fmla="*/ 2 h 4"/>
                      <a:gd name="T4" fmla="*/ 3 w 3"/>
                      <a:gd name="T5" fmla="*/ 2 h 4"/>
                      <a:gd name="T6" fmla="*/ 3 w 3"/>
                      <a:gd name="T7" fmla="*/ 2 h 4"/>
                      <a:gd name="T8" fmla="*/ 0 w 3"/>
                      <a:gd name="T9" fmla="*/ 2 h 4"/>
                      <a:gd name="T10" fmla="*/ 0 w 3"/>
                      <a:gd name="T11" fmla="*/ 2 h 4"/>
                      <a:gd name="T12" fmla="*/ 3 w 3"/>
                      <a:gd name="T13" fmla="*/ 2 h 4"/>
                      <a:gd name="T14" fmla="*/ 3 w 3"/>
                      <a:gd name="T15" fmla="*/ 2 h 4"/>
                      <a:gd name="T16" fmla="*/ 0 w 3"/>
                      <a:gd name="T17"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4">
                        <a:moveTo>
                          <a:pt x="0" y="2"/>
                        </a:moveTo>
                        <a:cubicBezTo>
                          <a:pt x="0" y="2"/>
                          <a:pt x="0" y="2"/>
                          <a:pt x="0" y="2"/>
                        </a:cubicBezTo>
                        <a:cubicBezTo>
                          <a:pt x="0" y="4"/>
                          <a:pt x="3" y="4"/>
                          <a:pt x="3" y="2"/>
                        </a:cubicBezTo>
                        <a:cubicBezTo>
                          <a:pt x="3" y="2"/>
                          <a:pt x="3" y="2"/>
                          <a:pt x="3" y="2"/>
                        </a:cubicBezTo>
                        <a:cubicBezTo>
                          <a:pt x="3" y="0"/>
                          <a:pt x="0" y="0"/>
                          <a:pt x="0" y="2"/>
                        </a:cubicBezTo>
                        <a:cubicBezTo>
                          <a:pt x="0" y="2"/>
                          <a:pt x="0" y="2"/>
                          <a:pt x="0" y="2"/>
                        </a:cubicBezTo>
                        <a:cubicBezTo>
                          <a:pt x="0" y="4"/>
                          <a:pt x="3" y="4"/>
                          <a:pt x="3" y="2"/>
                        </a:cubicBezTo>
                        <a:cubicBezTo>
                          <a:pt x="3" y="2"/>
                          <a:pt x="3" y="2"/>
                          <a:pt x="3" y="2"/>
                        </a:cubicBezTo>
                        <a:cubicBezTo>
                          <a:pt x="3" y="0"/>
                          <a:pt x="0" y="0"/>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218" name="Freeform 220"/>
                  <p:cNvSpPr/>
                  <p:nvPr/>
                </p:nvSpPr>
                <p:spPr bwMode="auto">
                  <a:xfrm>
                    <a:off x="556" y="1615"/>
                    <a:ext cx="13" cy="12"/>
                  </a:xfrm>
                  <a:custGeom>
                    <a:avLst/>
                    <a:gdLst>
                      <a:gd name="T0" fmla="*/ 3 w 20"/>
                      <a:gd name="T1" fmla="*/ 7 h 19"/>
                      <a:gd name="T2" fmla="*/ 6 w 20"/>
                      <a:gd name="T3" fmla="*/ 2 h 19"/>
                      <a:gd name="T4" fmla="*/ 4 w 20"/>
                      <a:gd name="T5" fmla="*/ 3 h 19"/>
                      <a:gd name="T6" fmla="*/ 17 w 20"/>
                      <a:gd name="T7" fmla="*/ 13 h 19"/>
                      <a:gd name="T8" fmla="*/ 17 w 20"/>
                      <a:gd name="T9" fmla="*/ 11 h 19"/>
                      <a:gd name="T10" fmla="*/ 14 w 20"/>
                      <a:gd name="T11" fmla="*/ 16 h 19"/>
                      <a:gd name="T12" fmla="*/ 17 w 20"/>
                      <a:gd name="T13" fmla="*/ 16 h 19"/>
                      <a:gd name="T14" fmla="*/ 12 w 20"/>
                      <a:gd name="T15" fmla="*/ 11 h 19"/>
                      <a:gd name="T16" fmla="*/ 10 w 20"/>
                      <a:gd name="T17" fmla="*/ 13 h 19"/>
                      <a:gd name="T18" fmla="*/ 13 w 20"/>
                      <a:gd name="T19" fmla="*/ 14 h 19"/>
                      <a:gd name="T20" fmla="*/ 15 w 20"/>
                      <a:gd name="T21" fmla="*/ 12 h 19"/>
                      <a:gd name="T22" fmla="*/ 14 w 20"/>
                      <a:gd name="T23" fmla="*/ 10 h 19"/>
                      <a:gd name="T24" fmla="*/ 13 w 20"/>
                      <a:gd name="T25" fmla="*/ 12 h 19"/>
                      <a:gd name="T26" fmla="*/ 14 w 20"/>
                      <a:gd name="T27" fmla="*/ 13 h 19"/>
                      <a:gd name="T28" fmla="*/ 16 w 20"/>
                      <a:gd name="T29" fmla="*/ 11 h 19"/>
                      <a:gd name="T30" fmla="*/ 12 w 20"/>
                      <a:gd name="T31" fmla="*/ 9 h 19"/>
                      <a:gd name="T32" fmla="*/ 11 w 20"/>
                      <a:gd name="T33" fmla="*/ 12 h 19"/>
                      <a:gd name="T34" fmla="*/ 12 w 20"/>
                      <a:gd name="T35" fmla="*/ 13 h 19"/>
                      <a:gd name="T36" fmla="*/ 14 w 20"/>
                      <a:gd name="T37" fmla="*/ 11 h 19"/>
                      <a:gd name="T38" fmla="*/ 12 w 20"/>
                      <a:gd name="T39" fmla="*/ 10 h 19"/>
                      <a:gd name="T40" fmla="*/ 10 w 20"/>
                      <a:gd name="T41" fmla="*/ 12 h 19"/>
                      <a:gd name="T42" fmla="*/ 14 w 20"/>
                      <a:gd name="T43" fmla="*/ 18 h 19"/>
                      <a:gd name="T44" fmla="*/ 17 w 20"/>
                      <a:gd name="T45" fmla="*/ 18 h 19"/>
                      <a:gd name="T46" fmla="*/ 19 w 20"/>
                      <a:gd name="T47" fmla="*/ 13 h 19"/>
                      <a:gd name="T48" fmla="*/ 19 w 20"/>
                      <a:gd name="T49" fmla="*/ 11 h 19"/>
                      <a:gd name="T50" fmla="*/ 5 w 20"/>
                      <a:gd name="T51" fmla="*/ 0 h 19"/>
                      <a:gd name="T52" fmla="*/ 3 w 20"/>
                      <a:gd name="T53" fmla="*/ 1 h 19"/>
                      <a:gd name="T54" fmla="*/ 1 w 20"/>
                      <a:gd name="T55" fmla="*/ 5 h 19"/>
                      <a:gd name="T56" fmla="*/ 3 w 20"/>
                      <a:gd name="T57" fmla="*/ 7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0" h="19">
                        <a:moveTo>
                          <a:pt x="3" y="7"/>
                        </a:moveTo>
                        <a:cubicBezTo>
                          <a:pt x="5" y="5"/>
                          <a:pt x="5" y="4"/>
                          <a:pt x="6" y="2"/>
                        </a:cubicBezTo>
                        <a:cubicBezTo>
                          <a:pt x="5" y="2"/>
                          <a:pt x="4" y="2"/>
                          <a:pt x="4" y="3"/>
                        </a:cubicBezTo>
                        <a:cubicBezTo>
                          <a:pt x="8" y="6"/>
                          <a:pt x="13" y="9"/>
                          <a:pt x="17" y="13"/>
                        </a:cubicBezTo>
                        <a:cubicBezTo>
                          <a:pt x="17" y="12"/>
                          <a:pt x="17" y="12"/>
                          <a:pt x="17" y="11"/>
                        </a:cubicBezTo>
                        <a:cubicBezTo>
                          <a:pt x="16" y="13"/>
                          <a:pt x="15" y="15"/>
                          <a:pt x="14" y="16"/>
                        </a:cubicBezTo>
                        <a:cubicBezTo>
                          <a:pt x="15" y="16"/>
                          <a:pt x="16" y="16"/>
                          <a:pt x="17" y="16"/>
                        </a:cubicBezTo>
                        <a:cubicBezTo>
                          <a:pt x="16" y="14"/>
                          <a:pt x="14" y="13"/>
                          <a:pt x="12" y="11"/>
                        </a:cubicBezTo>
                        <a:cubicBezTo>
                          <a:pt x="12" y="11"/>
                          <a:pt x="11" y="12"/>
                          <a:pt x="10" y="13"/>
                        </a:cubicBezTo>
                        <a:cubicBezTo>
                          <a:pt x="11" y="13"/>
                          <a:pt x="12" y="13"/>
                          <a:pt x="13" y="14"/>
                        </a:cubicBezTo>
                        <a:cubicBezTo>
                          <a:pt x="14" y="14"/>
                          <a:pt x="16" y="13"/>
                          <a:pt x="15" y="12"/>
                        </a:cubicBezTo>
                        <a:cubicBezTo>
                          <a:pt x="15" y="11"/>
                          <a:pt x="14" y="11"/>
                          <a:pt x="14" y="10"/>
                        </a:cubicBezTo>
                        <a:cubicBezTo>
                          <a:pt x="14" y="11"/>
                          <a:pt x="13" y="11"/>
                          <a:pt x="13" y="12"/>
                        </a:cubicBezTo>
                        <a:cubicBezTo>
                          <a:pt x="13" y="12"/>
                          <a:pt x="13" y="12"/>
                          <a:pt x="14" y="13"/>
                        </a:cubicBezTo>
                        <a:cubicBezTo>
                          <a:pt x="15" y="14"/>
                          <a:pt x="17" y="12"/>
                          <a:pt x="16" y="11"/>
                        </a:cubicBezTo>
                        <a:cubicBezTo>
                          <a:pt x="15" y="9"/>
                          <a:pt x="14" y="9"/>
                          <a:pt x="12" y="9"/>
                        </a:cubicBezTo>
                        <a:cubicBezTo>
                          <a:pt x="11" y="10"/>
                          <a:pt x="11" y="11"/>
                          <a:pt x="11" y="12"/>
                        </a:cubicBezTo>
                        <a:cubicBezTo>
                          <a:pt x="12" y="12"/>
                          <a:pt x="12" y="13"/>
                          <a:pt x="12" y="13"/>
                        </a:cubicBezTo>
                        <a:cubicBezTo>
                          <a:pt x="13" y="13"/>
                          <a:pt x="14" y="12"/>
                          <a:pt x="14" y="11"/>
                        </a:cubicBezTo>
                        <a:cubicBezTo>
                          <a:pt x="14" y="11"/>
                          <a:pt x="13" y="11"/>
                          <a:pt x="12" y="10"/>
                        </a:cubicBezTo>
                        <a:cubicBezTo>
                          <a:pt x="11" y="10"/>
                          <a:pt x="9" y="11"/>
                          <a:pt x="10" y="12"/>
                        </a:cubicBezTo>
                        <a:cubicBezTo>
                          <a:pt x="11" y="14"/>
                          <a:pt x="13" y="16"/>
                          <a:pt x="14" y="18"/>
                        </a:cubicBezTo>
                        <a:cubicBezTo>
                          <a:pt x="15" y="19"/>
                          <a:pt x="16" y="19"/>
                          <a:pt x="17" y="18"/>
                        </a:cubicBezTo>
                        <a:cubicBezTo>
                          <a:pt x="17" y="16"/>
                          <a:pt x="18" y="14"/>
                          <a:pt x="19" y="13"/>
                        </a:cubicBezTo>
                        <a:cubicBezTo>
                          <a:pt x="20" y="12"/>
                          <a:pt x="20" y="11"/>
                          <a:pt x="19" y="11"/>
                        </a:cubicBezTo>
                        <a:cubicBezTo>
                          <a:pt x="15" y="7"/>
                          <a:pt x="10" y="4"/>
                          <a:pt x="5" y="0"/>
                        </a:cubicBezTo>
                        <a:cubicBezTo>
                          <a:pt x="4" y="0"/>
                          <a:pt x="3" y="0"/>
                          <a:pt x="3" y="1"/>
                        </a:cubicBezTo>
                        <a:cubicBezTo>
                          <a:pt x="3" y="3"/>
                          <a:pt x="2" y="4"/>
                          <a:pt x="1" y="5"/>
                        </a:cubicBezTo>
                        <a:cubicBezTo>
                          <a:pt x="0" y="6"/>
                          <a:pt x="2" y="8"/>
                          <a:pt x="3"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219" name="Freeform 221"/>
                  <p:cNvSpPr/>
                  <p:nvPr/>
                </p:nvSpPr>
                <p:spPr bwMode="auto">
                  <a:xfrm>
                    <a:off x="564" y="1622"/>
                    <a:ext cx="3" cy="3"/>
                  </a:xfrm>
                  <a:custGeom>
                    <a:avLst/>
                    <a:gdLst>
                      <a:gd name="T0" fmla="*/ 3 w 5"/>
                      <a:gd name="T1" fmla="*/ 4 h 5"/>
                      <a:gd name="T2" fmla="*/ 3 w 5"/>
                      <a:gd name="T3" fmla="*/ 3 h 5"/>
                      <a:gd name="T4" fmla="*/ 1 w 5"/>
                      <a:gd name="T5" fmla="*/ 2 h 5"/>
                      <a:gd name="T6" fmla="*/ 1 w 5"/>
                      <a:gd name="T7" fmla="*/ 2 h 5"/>
                      <a:gd name="T8" fmla="*/ 4 w 5"/>
                      <a:gd name="T9" fmla="*/ 3 h 5"/>
                      <a:gd name="T10" fmla="*/ 4 w 5"/>
                      <a:gd name="T11" fmla="*/ 2 h 5"/>
                      <a:gd name="T12" fmla="*/ 2 w 5"/>
                      <a:gd name="T13" fmla="*/ 2 h 5"/>
                      <a:gd name="T14" fmla="*/ 2 w 5"/>
                      <a:gd name="T15" fmla="*/ 2 h 5"/>
                      <a:gd name="T16" fmla="*/ 5 w 5"/>
                      <a:gd name="T17" fmla="*/ 2 h 5"/>
                      <a:gd name="T18" fmla="*/ 5 w 5"/>
                      <a:gd name="T19" fmla="*/ 0 h 5"/>
                      <a:gd name="T20" fmla="*/ 3 w 5"/>
                      <a:gd name="T21" fmla="*/ 0 h 5"/>
                      <a:gd name="T22" fmla="*/ 1 w 5"/>
                      <a:gd name="T23" fmla="*/ 1 h 5"/>
                      <a:gd name="T24" fmla="*/ 4 w 5"/>
                      <a:gd name="T25" fmla="*/ 2 h 5"/>
                      <a:gd name="T26" fmla="*/ 4 w 5"/>
                      <a:gd name="T27" fmla="*/ 1 h 5"/>
                      <a:gd name="T28" fmla="*/ 2 w 5"/>
                      <a:gd name="T29" fmla="*/ 0 h 5"/>
                      <a:gd name="T30" fmla="*/ 0 w 5"/>
                      <a:gd name="T31" fmla="*/ 3 h 5"/>
                      <a:gd name="T32" fmla="*/ 3 w 5"/>
                      <a:gd name="T33"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 h="5">
                        <a:moveTo>
                          <a:pt x="3" y="4"/>
                        </a:moveTo>
                        <a:cubicBezTo>
                          <a:pt x="3" y="3"/>
                          <a:pt x="3" y="3"/>
                          <a:pt x="3" y="3"/>
                        </a:cubicBezTo>
                        <a:cubicBezTo>
                          <a:pt x="2" y="2"/>
                          <a:pt x="2" y="2"/>
                          <a:pt x="1" y="2"/>
                        </a:cubicBezTo>
                        <a:cubicBezTo>
                          <a:pt x="1" y="2"/>
                          <a:pt x="1" y="2"/>
                          <a:pt x="1" y="2"/>
                        </a:cubicBezTo>
                        <a:cubicBezTo>
                          <a:pt x="2" y="4"/>
                          <a:pt x="3" y="4"/>
                          <a:pt x="4" y="3"/>
                        </a:cubicBezTo>
                        <a:cubicBezTo>
                          <a:pt x="4" y="3"/>
                          <a:pt x="4" y="2"/>
                          <a:pt x="4" y="2"/>
                        </a:cubicBezTo>
                        <a:cubicBezTo>
                          <a:pt x="4" y="2"/>
                          <a:pt x="3" y="2"/>
                          <a:pt x="2" y="2"/>
                        </a:cubicBezTo>
                        <a:cubicBezTo>
                          <a:pt x="2" y="2"/>
                          <a:pt x="2" y="2"/>
                          <a:pt x="2" y="2"/>
                        </a:cubicBezTo>
                        <a:cubicBezTo>
                          <a:pt x="3" y="4"/>
                          <a:pt x="5" y="3"/>
                          <a:pt x="5" y="2"/>
                        </a:cubicBezTo>
                        <a:cubicBezTo>
                          <a:pt x="5" y="1"/>
                          <a:pt x="5" y="1"/>
                          <a:pt x="5" y="0"/>
                        </a:cubicBezTo>
                        <a:cubicBezTo>
                          <a:pt x="4" y="0"/>
                          <a:pt x="3" y="0"/>
                          <a:pt x="3" y="0"/>
                        </a:cubicBezTo>
                        <a:cubicBezTo>
                          <a:pt x="2" y="0"/>
                          <a:pt x="2" y="1"/>
                          <a:pt x="1" y="1"/>
                        </a:cubicBezTo>
                        <a:cubicBezTo>
                          <a:pt x="2" y="1"/>
                          <a:pt x="3" y="1"/>
                          <a:pt x="4" y="2"/>
                        </a:cubicBezTo>
                        <a:cubicBezTo>
                          <a:pt x="4" y="1"/>
                          <a:pt x="4" y="1"/>
                          <a:pt x="4" y="1"/>
                        </a:cubicBezTo>
                        <a:cubicBezTo>
                          <a:pt x="4" y="0"/>
                          <a:pt x="3" y="0"/>
                          <a:pt x="2" y="0"/>
                        </a:cubicBezTo>
                        <a:cubicBezTo>
                          <a:pt x="1" y="1"/>
                          <a:pt x="0" y="2"/>
                          <a:pt x="0" y="3"/>
                        </a:cubicBezTo>
                        <a:cubicBezTo>
                          <a:pt x="0" y="5"/>
                          <a:pt x="2" y="5"/>
                          <a:pt x="3"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220" name="Freeform 222"/>
                  <p:cNvSpPr/>
                  <p:nvPr/>
                </p:nvSpPr>
                <p:spPr bwMode="auto">
                  <a:xfrm>
                    <a:off x="553" y="1618"/>
                    <a:ext cx="13" cy="13"/>
                  </a:xfrm>
                  <a:custGeom>
                    <a:avLst/>
                    <a:gdLst>
                      <a:gd name="T0" fmla="*/ 1 w 20"/>
                      <a:gd name="T1" fmla="*/ 3 h 19"/>
                      <a:gd name="T2" fmla="*/ 17 w 20"/>
                      <a:gd name="T3" fmla="*/ 17 h 19"/>
                      <a:gd name="T4" fmla="*/ 18 w 20"/>
                      <a:gd name="T5" fmla="*/ 15 h 19"/>
                      <a:gd name="T6" fmla="*/ 3 w 20"/>
                      <a:gd name="T7" fmla="*/ 1 h 19"/>
                      <a:gd name="T8" fmla="*/ 1 w 20"/>
                      <a:gd name="T9" fmla="*/ 3 h 19"/>
                    </a:gdLst>
                    <a:ahLst/>
                    <a:cxnLst>
                      <a:cxn ang="0">
                        <a:pos x="T0" y="T1"/>
                      </a:cxn>
                      <a:cxn ang="0">
                        <a:pos x="T2" y="T3"/>
                      </a:cxn>
                      <a:cxn ang="0">
                        <a:pos x="T4" y="T5"/>
                      </a:cxn>
                      <a:cxn ang="0">
                        <a:pos x="T6" y="T7"/>
                      </a:cxn>
                      <a:cxn ang="0">
                        <a:pos x="T8" y="T9"/>
                      </a:cxn>
                    </a:cxnLst>
                    <a:rect l="0" t="0" r="r" b="b"/>
                    <a:pathLst>
                      <a:path w="20" h="19">
                        <a:moveTo>
                          <a:pt x="1" y="3"/>
                        </a:moveTo>
                        <a:cubicBezTo>
                          <a:pt x="6" y="8"/>
                          <a:pt x="11" y="13"/>
                          <a:pt x="17" y="17"/>
                        </a:cubicBezTo>
                        <a:cubicBezTo>
                          <a:pt x="19" y="19"/>
                          <a:pt x="20" y="16"/>
                          <a:pt x="18" y="15"/>
                        </a:cubicBezTo>
                        <a:cubicBezTo>
                          <a:pt x="13" y="11"/>
                          <a:pt x="8" y="6"/>
                          <a:pt x="3" y="1"/>
                        </a:cubicBezTo>
                        <a:cubicBezTo>
                          <a:pt x="2" y="0"/>
                          <a:pt x="0" y="2"/>
                          <a:pt x="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221" name="Freeform 223"/>
                  <p:cNvSpPr/>
                  <p:nvPr/>
                </p:nvSpPr>
                <p:spPr bwMode="auto">
                  <a:xfrm>
                    <a:off x="542" y="1585"/>
                    <a:ext cx="6" cy="14"/>
                  </a:xfrm>
                  <a:custGeom>
                    <a:avLst/>
                    <a:gdLst>
                      <a:gd name="T0" fmla="*/ 8 w 8"/>
                      <a:gd name="T1" fmla="*/ 19 h 21"/>
                      <a:gd name="T2" fmla="*/ 6 w 8"/>
                      <a:gd name="T3" fmla="*/ 11 h 21"/>
                      <a:gd name="T4" fmla="*/ 3 w 8"/>
                      <a:gd name="T5" fmla="*/ 2 h 21"/>
                      <a:gd name="T6" fmla="*/ 0 w 8"/>
                      <a:gd name="T7" fmla="*/ 2 h 21"/>
                      <a:gd name="T8" fmla="*/ 3 w 8"/>
                      <a:gd name="T9" fmla="*/ 10 h 21"/>
                      <a:gd name="T10" fmla="*/ 5 w 8"/>
                      <a:gd name="T11" fmla="*/ 20 h 21"/>
                      <a:gd name="T12" fmla="*/ 8 w 8"/>
                      <a:gd name="T13" fmla="*/ 19 h 21"/>
                    </a:gdLst>
                    <a:ahLst/>
                    <a:cxnLst>
                      <a:cxn ang="0">
                        <a:pos x="T0" y="T1"/>
                      </a:cxn>
                      <a:cxn ang="0">
                        <a:pos x="T2" y="T3"/>
                      </a:cxn>
                      <a:cxn ang="0">
                        <a:pos x="T4" y="T5"/>
                      </a:cxn>
                      <a:cxn ang="0">
                        <a:pos x="T6" y="T7"/>
                      </a:cxn>
                      <a:cxn ang="0">
                        <a:pos x="T8" y="T9"/>
                      </a:cxn>
                      <a:cxn ang="0">
                        <a:pos x="T10" y="T11"/>
                      </a:cxn>
                      <a:cxn ang="0">
                        <a:pos x="T12" y="T13"/>
                      </a:cxn>
                    </a:cxnLst>
                    <a:rect l="0" t="0" r="r" b="b"/>
                    <a:pathLst>
                      <a:path w="8" h="21">
                        <a:moveTo>
                          <a:pt x="8" y="19"/>
                        </a:moveTo>
                        <a:cubicBezTo>
                          <a:pt x="7" y="16"/>
                          <a:pt x="6" y="14"/>
                          <a:pt x="6" y="11"/>
                        </a:cubicBezTo>
                        <a:cubicBezTo>
                          <a:pt x="5" y="8"/>
                          <a:pt x="3" y="5"/>
                          <a:pt x="3" y="2"/>
                        </a:cubicBezTo>
                        <a:cubicBezTo>
                          <a:pt x="3" y="0"/>
                          <a:pt x="0" y="0"/>
                          <a:pt x="0" y="2"/>
                        </a:cubicBezTo>
                        <a:cubicBezTo>
                          <a:pt x="0" y="5"/>
                          <a:pt x="2" y="8"/>
                          <a:pt x="3" y="10"/>
                        </a:cubicBezTo>
                        <a:cubicBezTo>
                          <a:pt x="4" y="13"/>
                          <a:pt x="4" y="17"/>
                          <a:pt x="5" y="20"/>
                        </a:cubicBezTo>
                        <a:cubicBezTo>
                          <a:pt x="6" y="21"/>
                          <a:pt x="8" y="21"/>
                          <a:pt x="8" y="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222" name="Freeform 224"/>
                  <p:cNvSpPr/>
                  <p:nvPr/>
                </p:nvSpPr>
                <p:spPr bwMode="auto">
                  <a:xfrm>
                    <a:off x="936" y="1544"/>
                    <a:ext cx="43" cy="44"/>
                  </a:xfrm>
                  <a:custGeom>
                    <a:avLst/>
                    <a:gdLst>
                      <a:gd name="T0" fmla="*/ 42 w 65"/>
                      <a:gd name="T1" fmla="*/ 16 h 65"/>
                      <a:gd name="T2" fmla="*/ 22 w 65"/>
                      <a:gd name="T3" fmla="*/ 24 h 65"/>
                      <a:gd name="T4" fmla="*/ 19 w 65"/>
                      <a:gd name="T5" fmla="*/ 40 h 65"/>
                      <a:gd name="T6" fmla="*/ 32 w 65"/>
                      <a:gd name="T7" fmla="*/ 41 h 65"/>
                      <a:gd name="T8" fmla="*/ 43 w 65"/>
                      <a:gd name="T9" fmla="*/ 16 h 65"/>
                      <a:gd name="T10" fmla="*/ 40 w 65"/>
                      <a:gd name="T11" fmla="*/ 16 h 65"/>
                      <a:gd name="T12" fmla="*/ 50 w 65"/>
                      <a:gd name="T13" fmla="*/ 43 h 65"/>
                      <a:gd name="T14" fmla="*/ 63 w 65"/>
                      <a:gd name="T15" fmla="*/ 22 h 65"/>
                      <a:gd name="T16" fmla="*/ 46 w 65"/>
                      <a:gd name="T17" fmla="*/ 4 h 65"/>
                      <a:gd name="T18" fmla="*/ 4 w 65"/>
                      <a:gd name="T19" fmla="*/ 33 h 65"/>
                      <a:gd name="T20" fmla="*/ 52 w 65"/>
                      <a:gd name="T21" fmla="*/ 49 h 65"/>
                      <a:gd name="T22" fmla="*/ 50 w 65"/>
                      <a:gd name="T23" fmla="*/ 47 h 65"/>
                      <a:gd name="T24" fmla="*/ 10 w 65"/>
                      <a:gd name="T25" fmla="*/ 40 h 65"/>
                      <a:gd name="T26" fmla="*/ 33 w 65"/>
                      <a:gd name="T27" fmla="*/ 6 h 65"/>
                      <a:gd name="T28" fmla="*/ 56 w 65"/>
                      <a:gd name="T29" fmla="*/ 12 h 65"/>
                      <a:gd name="T30" fmla="*/ 49 w 65"/>
                      <a:gd name="T31" fmla="*/ 40 h 65"/>
                      <a:gd name="T32" fmla="*/ 43 w 65"/>
                      <a:gd name="T33" fmla="*/ 16 h 65"/>
                      <a:gd name="T34" fmla="*/ 40 w 65"/>
                      <a:gd name="T35" fmla="*/ 16 h 65"/>
                      <a:gd name="T36" fmla="*/ 32 w 65"/>
                      <a:gd name="T37" fmla="*/ 37 h 65"/>
                      <a:gd name="T38" fmla="*/ 28 w 65"/>
                      <a:gd name="T39" fmla="*/ 40 h 65"/>
                      <a:gd name="T40" fmla="*/ 26 w 65"/>
                      <a:gd name="T41" fmla="*/ 23 h 65"/>
                      <a:gd name="T42" fmla="*/ 42 w 65"/>
                      <a:gd name="T43" fmla="*/ 18 h 65"/>
                      <a:gd name="T44" fmla="*/ 42 w 65"/>
                      <a:gd name="T45" fmla="*/ 16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5" h="65">
                        <a:moveTo>
                          <a:pt x="42" y="16"/>
                        </a:moveTo>
                        <a:cubicBezTo>
                          <a:pt x="33" y="15"/>
                          <a:pt x="27" y="17"/>
                          <a:pt x="22" y="24"/>
                        </a:cubicBezTo>
                        <a:cubicBezTo>
                          <a:pt x="18" y="29"/>
                          <a:pt x="16" y="34"/>
                          <a:pt x="19" y="40"/>
                        </a:cubicBezTo>
                        <a:cubicBezTo>
                          <a:pt x="22" y="45"/>
                          <a:pt x="28" y="43"/>
                          <a:pt x="32" y="41"/>
                        </a:cubicBezTo>
                        <a:cubicBezTo>
                          <a:pt x="39" y="35"/>
                          <a:pt x="39" y="24"/>
                          <a:pt x="43" y="16"/>
                        </a:cubicBezTo>
                        <a:cubicBezTo>
                          <a:pt x="42" y="16"/>
                          <a:pt x="41" y="16"/>
                          <a:pt x="40" y="16"/>
                        </a:cubicBezTo>
                        <a:cubicBezTo>
                          <a:pt x="39" y="23"/>
                          <a:pt x="37" y="46"/>
                          <a:pt x="50" y="43"/>
                        </a:cubicBezTo>
                        <a:cubicBezTo>
                          <a:pt x="59" y="41"/>
                          <a:pt x="63" y="30"/>
                          <a:pt x="63" y="22"/>
                        </a:cubicBezTo>
                        <a:cubicBezTo>
                          <a:pt x="63" y="12"/>
                          <a:pt x="55" y="6"/>
                          <a:pt x="46" y="4"/>
                        </a:cubicBezTo>
                        <a:cubicBezTo>
                          <a:pt x="29" y="0"/>
                          <a:pt x="0" y="14"/>
                          <a:pt x="4" y="33"/>
                        </a:cubicBezTo>
                        <a:cubicBezTo>
                          <a:pt x="9" y="54"/>
                          <a:pt x="36" y="65"/>
                          <a:pt x="52" y="49"/>
                        </a:cubicBezTo>
                        <a:cubicBezTo>
                          <a:pt x="53" y="48"/>
                          <a:pt x="51" y="46"/>
                          <a:pt x="50" y="47"/>
                        </a:cubicBezTo>
                        <a:cubicBezTo>
                          <a:pt x="37" y="60"/>
                          <a:pt x="19" y="54"/>
                          <a:pt x="10" y="40"/>
                        </a:cubicBezTo>
                        <a:cubicBezTo>
                          <a:pt x="0" y="23"/>
                          <a:pt x="19" y="10"/>
                          <a:pt x="33" y="6"/>
                        </a:cubicBezTo>
                        <a:cubicBezTo>
                          <a:pt x="41" y="5"/>
                          <a:pt x="50" y="7"/>
                          <a:pt x="56" y="12"/>
                        </a:cubicBezTo>
                        <a:cubicBezTo>
                          <a:pt x="65" y="20"/>
                          <a:pt x="59" y="36"/>
                          <a:pt x="49" y="40"/>
                        </a:cubicBezTo>
                        <a:cubicBezTo>
                          <a:pt x="40" y="44"/>
                          <a:pt x="42" y="20"/>
                          <a:pt x="43" y="16"/>
                        </a:cubicBezTo>
                        <a:cubicBezTo>
                          <a:pt x="43" y="14"/>
                          <a:pt x="40" y="14"/>
                          <a:pt x="40" y="16"/>
                        </a:cubicBezTo>
                        <a:cubicBezTo>
                          <a:pt x="37" y="23"/>
                          <a:pt x="37" y="30"/>
                          <a:pt x="32" y="37"/>
                        </a:cubicBezTo>
                        <a:cubicBezTo>
                          <a:pt x="30" y="38"/>
                          <a:pt x="29" y="39"/>
                          <a:pt x="28" y="40"/>
                        </a:cubicBezTo>
                        <a:cubicBezTo>
                          <a:pt x="21" y="34"/>
                          <a:pt x="20" y="28"/>
                          <a:pt x="26" y="23"/>
                        </a:cubicBezTo>
                        <a:cubicBezTo>
                          <a:pt x="30" y="18"/>
                          <a:pt x="36" y="18"/>
                          <a:pt x="42" y="18"/>
                        </a:cubicBezTo>
                        <a:cubicBezTo>
                          <a:pt x="44" y="19"/>
                          <a:pt x="44" y="16"/>
                          <a:pt x="42"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223" name="Freeform 225"/>
                  <p:cNvSpPr/>
                  <p:nvPr/>
                </p:nvSpPr>
                <p:spPr bwMode="auto">
                  <a:xfrm>
                    <a:off x="960" y="1515"/>
                    <a:ext cx="35" cy="20"/>
                  </a:xfrm>
                  <a:custGeom>
                    <a:avLst/>
                    <a:gdLst>
                      <a:gd name="T0" fmla="*/ 4 w 52"/>
                      <a:gd name="T1" fmla="*/ 6 h 30"/>
                      <a:gd name="T2" fmla="*/ 31 w 52"/>
                      <a:gd name="T3" fmla="*/ 6 h 30"/>
                      <a:gd name="T4" fmla="*/ 42 w 52"/>
                      <a:gd name="T5" fmla="*/ 5 h 30"/>
                      <a:gd name="T6" fmla="*/ 40 w 52"/>
                      <a:gd name="T7" fmla="*/ 13 h 30"/>
                      <a:gd name="T8" fmla="*/ 32 w 52"/>
                      <a:gd name="T9" fmla="*/ 22 h 30"/>
                      <a:gd name="T10" fmla="*/ 29 w 52"/>
                      <a:gd name="T11" fmla="*/ 25 h 30"/>
                      <a:gd name="T12" fmla="*/ 19 w 52"/>
                      <a:gd name="T13" fmla="*/ 21 h 30"/>
                      <a:gd name="T14" fmla="*/ 2 w 52"/>
                      <a:gd name="T15" fmla="*/ 6 h 30"/>
                      <a:gd name="T16" fmla="*/ 0 w 52"/>
                      <a:gd name="T17" fmla="*/ 7 h 30"/>
                      <a:gd name="T18" fmla="*/ 24 w 52"/>
                      <a:gd name="T19" fmla="*/ 28 h 30"/>
                      <a:gd name="T20" fmla="*/ 32 w 52"/>
                      <a:gd name="T21" fmla="*/ 25 h 30"/>
                      <a:gd name="T22" fmla="*/ 51 w 52"/>
                      <a:gd name="T23" fmla="*/ 6 h 30"/>
                      <a:gd name="T24" fmla="*/ 50 w 52"/>
                      <a:gd name="T25" fmla="*/ 5 h 30"/>
                      <a:gd name="T26" fmla="*/ 3 w 52"/>
                      <a:gd name="T27" fmla="*/ 5 h 30"/>
                      <a:gd name="T28" fmla="*/ 3 w 52"/>
                      <a:gd name="T29" fmla="*/ 7 h 30"/>
                      <a:gd name="T30" fmla="*/ 4 w 52"/>
                      <a:gd name="T31" fmla="*/ 7 h 30"/>
                      <a:gd name="T32" fmla="*/ 4 w 52"/>
                      <a:gd name="T33" fmla="*/ 6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30">
                        <a:moveTo>
                          <a:pt x="4" y="6"/>
                        </a:moveTo>
                        <a:cubicBezTo>
                          <a:pt x="12" y="9"/>
                          <a:pt x="23" y="7"/>
                          <a:pt x="31" y="6"/>
                        </a:cubicBezTo>
                        <a:cubicBezTo>
                          <a:pt x="35" y="5"/>
                          <a:pt x="39" y="5"/>
                          <a:pt x="42" y="5"/>
                        </a:cubicBezTo>
                        <a:cubicBezTo>
                          <a:pt x="52" y="5"/>
                          <a:pt x="43" y="10"/>
                          <a:pt x="40" y="13"/>
                        </a:cubicBezTo>
                        <a:cubicBezTo>
                          <a:pt x="37" y="16"/>
                          <a:pt x="35" y="19"/>
                          <a:pt x="32" y="22"/>
                        </a:cubicBezTo>
                        <a:cubicBezTo>
                          <a:pt x="31" y="23"/>
                          <a:pt x="30" y="24"/>
                          <a:pt x="29" y="25"/>
                        </a:cubicBezTo>
                        <a:cubicBezTo>
                          <a:pt x="26" y="28"/>
                          <a:pt x="21" y="23"/>
                          <a:pt x="19" y="21"/>
                        </a:cubicBezTo>
                        <a:cubicBezTo>
                          <a:pt x="13" y="17"/>
                          <a:pt x="5" y="13"/>
                          <a:pt x="2" y="6"/>
                        </a:cubicBezTo>
                        <a:cubicBezTo>
                          <a:pt x="2" y="5"/>
                          <a:pt x="0" y="5"/>
                          <a:pt x="0" y="7"/>
                        </a:cubicBezTo>
                        <a:cubicBezTo>
                          <a:pt x="4" y="16"/>
                          <a:pt x="17" y="23"/>
                          <a:pt x="24" y="28"/>
                        </a:cubicBezTo>
                        <a:cubicBezTo>
                          <a:pt x="28" y="30"/>
                          <a:pt x="30" y="27"/>
                          <a:pt x="32" y="25"/>
                        </a:cubicBezTo>
                        <a:cubicBezTo>
                          <a:pt x="38" y="18"/>
                          <a:pt x="44" y="12"/>
                          <a:pt x="51" y="6"/>
                        </a:cubicBezTo>
                        <a:cubicBezTo>
                          <a:pt x="51" y="6"/>
                          <a:pt x="51" y="5"/>
                          <a:pt x="50" y="5"/>
                        </a:cubicBezTo>
                        <a:cubicBezTo>
                          <a:pt x="36" y="0"/>
                          <a:pt x="18" y="5"/>
                          <a:pt x="3" y="5"/>
                        </a:cubicBezTo>
                        <a:cubicBezTo>
                          <a:pt x="2" y="5"/>
                          <a:pt x="2" y="7"/>
                          <a:pt x="3" y="7"/>
                        </a:cubicBezTo>
                        <a:cubicBezTo>
                          <a:pt x="3" y="7"/>
                          <a:pt x="3" y="7"/>
                          <a:pt x="4" y="7"/>
                        </a:cubicBezTo>
                        <a:cubicBezTo>
                          <a:pt x="5" y="8"/>
                          <a:pt x="5" y="6"/>
                          <a:pt x="4"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224" name="Freeform 226"/>
                  <p:cNvSpPr/>
                  <p:nvPr/>
                </p:nvSpPr>
                <p:spPr bwMode="auto">
                  <a:xfrm>
                    <a:off x="960" y="1516"/>
                    <a:ext cx="37" cy="27"/>
                  </a:xfrm>
                  <a:custGeom>
                    <a:avLst/>
                    <a:gdLst>
                      <a:gd name="T0" fmla="*/ 3 w 55"/>
                      <a:gd name="T1" fmla="*/ 5 h 40"/>
                      <a:gd name="T2" fmla="*/ 2 w 55"/>
                      <a:gd name="T3" fmla="*/ 4 h 40"/>
                      <a:gd name="T4" fmla="*/ 0 w 55"/>
                      <a:gd name="T5" fmla="*/ 5 h 40"/>
                      <a:gd name="T6" fmla="*/ 2 w 55"/>
                      <a:gd name="T7" fmla="*/ 37 h 40"/>
                      <a:gd name="T8" fmla="*/ 3 w 55"/>
                      <a:gd name="T9" fmla="*/ 38 h 40"/>
                      <a:gd name="T10" fmla="*/ 34 w 55"/>
                      <a:gd name="T11" fmla="*/ 38 h 40"/>
                      <a:gd name="T12" fmla="*/ 51 w 55"/>
                      <a:gd name="T13" fmla="*/ 36 h 40"/>
                      <a:gd name="T14" fmla="*/ 53 w 55"/>
                      <a:gd name="T15" fmla="*/ 23 h 40"/>
                      <a:gd name="T16" fmla="*/ 50 w 55"/>
                      <a:gd name="T17" fmla="*/ 1 h 40"/>
                      <a:gd name="T18" fmla="*/ 48 w 55"/>
                      <a:gd name="T19" fmla="*/ 2 h 40"/>
                      <a:gd name="T20" fmla="*/ 50 w 55"/>
                      <a:gd name="T21" fmla="*/ 13 h 40"/>
                      <a:gd name="T22" fmla="*/ 51 w 55"/>
                      <a:gd name="T23" fmla="*/ 26 h 40"/>
                      <a:gd name="T24" fmla="*/ 47 w 55"/>
                      <a:gd name="T25" fmla="*/ 36 h 40"/>
                      <a:gd name="T26" fmla="*/ 30 w 55"/>
                      <a:gd name="T27" fmla="*/ 36 h 40"/>
                      <a:gd name="T28" fmla="*/ 4 w 55"/>
                      <a:gd name="T29" fmla="*/ 33 h 40"/>
                      <a:gd name="T30" fmla="*/ 3 w 55"/>
                      <a:gd name="T31" fmla="*/ 19 h 40"/>
                      <a:gd name="T32" fmla="*/ 2 w 55"/>
                      <a:gd name="T33" fmla="*/ 6 h 40"/>
                      <a:gd name="T34" fmla="*/ 3 w 55"/>
                      <a:gd name="T35" fmla="*/ 5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5" h="40">
                        <a:moveTo>
                          <a:pt x="3" y="5"/>
                        </a:moveTo>
                        <a:cubicBezTo>
                          <a:pt x="2" y="5"/>
                          <a:pt x="2" y="4"/>
                          <a:pt x="2" y="4"/>
                        </a:cubicBezTo>
                        <a:cubicBezTo>
                          <a:pt x="1" y="4"/>
                          <a:pt x="0" y="4"/>
                          <a:pt x="0" y="5"/>
                        </a:cubicBezTo>
                        <a:cubicBezTo>
                          <a:pt x="0" y="16"/>
                          <a:pt x="2" y="26"/>
                          <a:pt x="2" y="37"/>
                        </a:cubicBezTo>
                        <a:cubicBezTo>
                          <a:pt x="2" y="37"/>
                          <a:pt x="2" y="38"/>
                          <a:pt x="3" y="38"/>
                        </a:cubicBezTo>
                        <a:cubicBezTo>
                          <a:pt x="13" y="37"/>
                          <a:pt x="23" y="37"/>
                          <a:pt x="34" y="38"/>
                        </a:cubicBezTo>
                        <a:cubicBezTo>
                          <a:pt x="38" y="38"/>
                          <a:pt x="47" y="40"/>
                          <a:pt x="51" y="36"/>
                        </a:cubicBezTo>
                        <a:cubicBezTo>
                          <a:pt x="55" y="34"/>
                          <a:pt x="53" y="27"/>
                          <a:pt x="53" y="23"/>
                        </a:cubicBezTo>
                        <a:cubicBezTo>
                          <a:pt x="53" y="17"/>
                          <a:pt x="53" y="6"/>
                          <a:pt x="50" y="1"/>
                        </a:cubicBezTo>
                        <a:cubicBezTo>
                          <a:pt x="49" y="0"/>
                          <a:pt x="48" y="1"/>
                          <a:pt x="48" y="2"/>
                        </a:cubicBezTo>
                        <a:cubicBezTo>
                          <a:pt x="50" y="5"/>
                          <a:pt x="50" y="10"/>
                          <a:pt x="50" y="13"/>
                        </a:cubicBezTo>
                        <a:cubicBezTo>
                          <a:pt x="50" y="17"/>
                          <a:pt x="51" y="22"/>
                          <a:pt x="51" y="26"/>
                        </a:cubicBezTo>
                        <a:cubicBezTo>
                          <a:pt x="51" y="30"/>
                          <a:pt x="52" y="35"/>
                          <a:pt x="47" y="36"/>
                        </a:cubicBezTo>
                        <a:cubicBezTo>
                          <a:pt x="42" y="37"/>
                          <a:pt x="36" y="36"/>
                          <a:pt x="30" y="36"/>
                        </a:cubicBezTo>
                        <a:cubicBezTo>
                          <a:pt x="28" y="35"/>
                          <a:pt x="4" y="36"/>
                          <a:pt x="4" y="33"/>
                        </a:cubicBezTo>
                        <a:cubicBezTo>
                          <a:pt x="4" y="28"/>
                          <a:pt x="4" y="24"/>
                          <a:pt x="3" y="19"/>
                        </a:cubicBezTo>
                        <a:cubicBezTo>
                          <a:pt x="3" y="17"/>
                          <a:pt x="3" y="7"/>
                          <a:pt x="2" y="6"/>
                        </a:cubicBezTo>
                        <a:cubicBezTo>
                          <a:pt x="3" y="7"/>
                          <a:pt x="4" y="5"/>
                          <a:pt x="3"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225" name="Freeform 227"/>
                  <p:cNvSpPr/>
                  <p:nvPr/>
                </p:nvSpPr>
                <p:spPr bwMode="auto">
                  <a:xfrm>
                    <a:off x="959" y="1504"/>
                    <a:ext cx="36" cy="17"/>
                  </a:xfrm>
                  <a:custGeom>
                    <a:avLst/>
                    <a:gdLst>
                      <a:gd name="T0" fmla="*/ 3 w 53"/>
                      <a:gd name="T1" fmla="*/ 25 h 26"/>
                      <a:gd name="T2" fmla="*/ 11 w 53"/>
                      <a:gd name="T3" fmla="*/ 17 h 26"/>
                      <a:gd name="T4" fmla="*/ 22 w 53"/>
                      <a:gd name="T5" fmla="*/ 7 h 26"/>
                      <a:gd name="T6" fmla="*/ 34 w 53"/>
                      <a:gd name="T7" fmla="*/ 7 h 26"/>
                      <a:gd name="T8" fmla="*/ 51 w 53"/>
                      <a:gd name="T9" fmla="*/ 22 h 26"/>
                      <a:gd name="T10" fmla="*/ 52 w 53"/>
                      <a:gd name="T11" fmla="*/ 21 h 26"/>
                      <a:gd name="T12" fmla="*/ 39 w 53"/>
                      <a:gd name="T13" fmla="*/ 9 h 26"/>
                      <a:gd name="T14" fmla="*/ 26 w 53"/>
                      <a:gd name="T15" fmla="*/ 0 h 26"/>
                      <a:gd name="T16" fmla="*/ 20 w 53"/>
                      <a:gd name="T17" fmla="*/ 6 h 26"/>
                      <a:gd name="T18" fmla="*/ 12 w 53"/>
                      <a:gd name="T19" fmla="*/ 14 h 26"/>
                      <a:gd name="T20" fmla="*/ 2 w 53"/>
                      <a:gd name="T21" fmla="*/ 24 h 26"/>
                      <a:gd name="T22" fmla="*/ 3 w 53"/>
                      <a:gd name="T23" fmla="*/ 25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3" h="26">
                        <a:moveTo>
                          <a:pt x="3" y="25"/>
                        </a:moveTo>
                        <a:cubicBezTo>
                          <a:pt x="6" y="23"/>
                          <a:pt x="8" y="20"/>
                          <a:pt x="11" y="17"/>
                        </a:cubicBezTo>
                        <a:cubicBezTo>
                          <a:pt x="15" y="14"/>
                          <a:pt x="19" y="11"/>
                          <a:pt x="22" y="7"/>
                        </a:cubicBezTo>
                        <a:cubicBezTo>
                          <a:pt x="26" y="1"/>
                          <a:pt x="29" y="4"/>
                          <a:pt x="34" y="7"/>
                        </a:cubicBezTo>
                        <a:cubicBezTo>
                          <a:pt x="40" y="12"/>
                          <a:pt x="47" y="16"/>
                          <a:pt x="51" y="22"/>
                        </a:cubicBezTo>
                        <a:cubicBezTo>
                          <a:pt x="51" y="23"/>
                          <a:pt x="53" y="22"/>
                          <a:pt x="52" y="21"/>
                        </a:cubicBezTo>
                        <a:cubicBezTo>
                          <a:pt x="49" y="16"/>
                          <a:pt x="44" y="12"/>
                          <a:pt x="39" y="9"/>
                        </a:cubicBezTo>
                        <a:cubicBezTo>
                          <a:pt x="36" y="6"/>
                          <a:pt x="31" y="1"/>
                          <a:pt x="26" y="0"/>
                        </a:cubicBezTo>
                        <a:cubicBezTo>
                          <a:pt x="24" y="0"/>
                          <a:pt x="21" y="4"/>
                          <a:pt x="20" y="6"/>
                        </a:cubicBezTo>
                        <a:cubicBezTo>
                          <a:pt x="18" y="9"/>
                          <a:pt x="15" y="11"/>
                          <a:pt x="12" y="14"/>
                        </a:cubicBezTo>
                        <a:cubicBezTo>
                          <a:pt x="8" y="17"/>
                          <a:pt x="6" y="21"/>
                          <a:pt x="2" y="24"/>
                        </a:cubicBezTo>
                        <a:cubicBezTo>
                          <a:pt x="0" y="24"/>
                          <a:pt x="1" y="26"/>
                          <a:pt x="3"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226" name="Freeform 228"/>
                  <p:cNvSpPr/>
                  <p:nvPr/>
                </p:nvSpPr>
                <p:spPr bwMode="auto">
                  <a:xfrm>
                    <a:off x="911" y="1456"/>
                    <a:ext cx="8" cy="58"/>
                  </a:xfrm>
                  <a:custGeom>
                    <a:avLst/>
                    <a:gdLst>
                      <a:gd name="T0" fmla="*/ 3 w 13"/>
                      <a:gd name="T1" fmla="*/ 2 h 87"/>
                      <a:gd name="T2" fmla="*/ 2 w 13"/>
                      <a:gd name="T3" fmla="*/ 40 h 87"/>
                      <a:gd name="T4" fmla="*/ 4 w 13"/>
                      <a:gd name="T5" fmla="*/ 82 h 87"/>
                      <a:gd name="T6" fmla="*/ 6 w 13"/>
                      <a:gd name="T7" fmla="*/ 83 h 87"/>
                      <a:gd name="T8" fmla="*/ 11 w 13"/>
                      <a:gd name="T9" fmla="*/ 76 h 87"/>
                      <a:gd name="T10" fmla="*/ 8 w 13"/>
                      <a:gd name="T11" fmla="*/ 32 h 87"/>
                      <a:gd name="T12" fmla="*/ 2 w 13"/>
                      <a:gd name="T13" fmla="*/ 2 h 87"/>
                      <a:gd name="T14" fmla="*/ 1 w 13"/>
                      <a:gd name="T15" fmla="*/ 4 h 87"/>
                      <a:gd name="T16" fmla="*/ 3 w 13"/>
                      <a:gd name="T17" fmla="*/ 6 h 87"/>
                      <a:gd name="T18" fmla="*/ 5 w 13"/>
                      <a:gd name="T19" fmla="*/ 4 h 87"/>
                      <a:gd name="T20" fmla="*/ 6 w 13"/>
                      <a:gd name="T21" fmla="*/ 32 h 87"/>
                      <a:gd name="T22" fmla="*/ 8 w 13"/>
                      <a:gd name="T23" fmla="*/ 59 h 87"/>
                      <a:gd name="T24" fmla="*/ 8 w 13"/>
                      <a:gd name="T25" fmla="*/ 71 h 87"/>
                      <a:gd name="T26" fmla="*/ 8 w 13"/>
                      <a:gd name="T27" fmla="*/ 69 h 87"/>
                      <a:gd name="T28" fmla="*/ 7 w 13"/>
                      <a:gd name="T29" fmla="*/ 39 h 87"/>
                      <a:gd name="T30" fmla="*/ 4 w 13"/>
                      <a:gd name="T31" fmla="*/ 38 h 87"/>
                      <a:gd name="T32" fmla="*/ 3 w 13"/>
                      <a:gd name="T33" fmla="*/ 63 h 87"/>
                      <a:gd name="T34" fmla="*/ 6 w 13"/>
                      <a:gd name="T35" fmla="*/ 63 h 87"/>
                      <a:gd name="T36" fmla="*/ 6 w 13"/>
                      <a:gd name="T37" fmla="*/ 51 h 87"/>
                      <a:gd name="T38" fmla="*/ 5 w 13"/>
                      <a:gd name="T39" fmla="*/ 49 h 87"/>
                      <a:gd name="T40" fmla="*/ 5 w 13"/>
                      <a:gd name="T41" fmla="*/ 81 h 87"/>
                      <a:gd name="T42" fmla="*/ 8 w 13"/>
                      <a:gd name="T43" fmla="*/ 81 h 87"/>
                      <a:gd name="T44" fmla="*/ 10 w 13"/>
                      <a:gd name="T45" fmla="*/ 52 h 87"/>
                      <a:gd name="T46" fmla="*/ 8 w 13"/>
                      <a:gd name="T47" fmla="*/ 2 h 87"/>
                      <a:gd name="T48" fmla="*/ 6 w 13"/>
                      <a:gd name="T49" fmla="*/ 1 h 87"/>
                      <a:gd name="T50" fmla="*/ 3 w 13"/>
                      <a:gd name="T51" fmla="*/ 1 h 87"/>
                      <a:gd name="T52" fmla="*/ 1 w 13"/>
                      <a:gd name="T53" fmla="*/ 3 h 87"/>
                      <a:gd name="T54" fmla="*/ 7 w 13"/>
                      <a:gd name="T55" fmla="*/ 56 h 87"/>
                      <a:gd name="T56" fmla="*/ 8 w 13"/>
                      <a:gd name="T57" fmla="*/ 76 h 87"/>
                      <a:gd name="T58" fmla="*/ 6 w 13"/>
                      <a:gd name="T59" fmla="*/ 67 h 87"/>
                      <a:gd name="T60" fmla="*/ 6 w 13"/>
                      <a:gd name="T61" fmla="*/ 58 h 87"/>
                      <a:gd name="T62" fmla="*/ 5 w 13"/>
                      <a:gd name="T63" fmla="*/ 3 h 87"/>
                      <a:gd name="T64" fmla="*/ 3 w 13"/>
                      <a:gd name="T65" fmla="*/ 2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 h="87">
                        <a:moveTo>
                          <a:pt x="3" y="2"/>
                        </a:moveTo>
                        <a:cubicBezTo>
                          <a:pt x="1" y="14"/>
                          <a:pt x="2" y="28"/>
                          <a:pt x="2" y="40"/>
                        </a:cubicBezTo>
                        <a:cubicBezTo>
                          <a:pt x="3" y="54"/>
                          <a:pt x="2" y="69"/>
                          <a:pt x="4" y="82"/>
                        </a:cubicBezTo>
                        <a:cubicBezTo>
                          <a:pt x="4" y="83"/>
                          <a:pt x="5" y="83"/>
                          <a:pt x="6" y="83"/>
                        </a:cubicBezTo>
                        <a:cubicBezTo>
                          <a:pt x="10" y="82"/>
                          <a:pt x="11" y="80"/>
                          <a:pt x="11" y="76"/>
                        </a:cubicBezTo>
                        <a:cubicBezTo>
                          <a:pt x="11" y="61"/>
                          <a:pt x="9" y="46"/>
                          <a:pt x="8" y="32"/>
                        </a:cubicBezTo>
                        <a:cubicBezTo>
                          <a:pt x="7" y="26"/>
                          <a:pt x="10" y="3"/>
                          <a:pt x="2" y="2"/>
                        </a:cubicBezTo>
                        <a:cubicBezTo>
                          <a:pt x="1" y="1"/>
                          <a:pt x="0" y="3"/>
                          <a:pt x="1" y="4"/>
                        </a:cubicBezTo>
                        <a:cubicBezTo>
                          <a:pt x="1" y="5"/>
                          <a:pt x="2" y="5"/>
                          <a:pt x="3" y="6"/>
                        </a:cubicBezTo>
                        <a:cubicBezTo>
                          <a:pt x="4" y="7"/>
                          <a:pt x="6" y="6"/>
                          <a:pt x="5" y="4"/>
                        </a:cubicBezTo>
                        <a:cubicBezTo>
                          <a:pt x="9" y="10"/>
                          <a:pt x="6" y="25"/>
                          <a:pt x="6" y="32"/>
                        </a:cubicBezTo>
                        <a:cubicBezTo>
                          <a:pt x="6" y="41"/>
                          <a:pt x="7" y="50"/>
                          <a:pt x="8" y="59"/>
                        </a:cubicBezTo>
                        <a:cubicBezTo>
                          <a:pt x="8" y="63"/>
                          <a:pt x="8" y="67"/>
                          <a:pt x="8" y="71"/>
                        </a:cubicBezTo>
                        <a:cubicBezTo>
                          <a:pt x="8" y="87"/>
                          <a:pt x="8" y="71"/>
                          <a:pt x="8" y="69"/>
                        </a:cubicBezTo>
                        <a:cubicBezTo>
                          <a:pt x="8" y="59"/>
                          <a:pt x="7" y="49"/>
                          <a:pt x="7" y="39"/>
                        </a:cubicBezTo>
                        <a:cubicBezTo>
                          <a:pt x="7" y="37"/>
                          <a:pt x="4" y="37"/>
                          <a:pt x="4" y="38"/>
                        </a:cubicBezTo>
                        <a:cubicBezTo>
                          <a:pt x="2" y="46"/>
                          <a:pt x="3" y="55"/>
                          <a:pt x="3" y="63"/>
                        </a:cubicBezTo>
                        <a:cubicBezTo>
                          <a:pt x="3" y="65"/>
                          <a:pt x="6" y="65"/>
                          <a:pt x="6" y="63"/>
                        </a:cubicBezTo>
                        <a:cubicBezTo>
                          <a:pt x="6" y="59"/>
                          <a:pt x="6" y="55"/>
                          <a:pt x="6" y="51"/>
                        </a:cubicBezTo>
                        <a:cubicBezTo>
                          <a:pt x="6" y="49"/>
                          <a:pt x="4" y="37"/>
                          <a:pt x="5" y="49"/>
                        </a:cubicBezTo>
                        <a:cubicBezTo>
                          <a:pt x="5" y="59"/>
                          <a:pt x="4" y="70"/>
                          <a:pt x="5" y="81"/>
                        </a:cubicBezTo>
                        <a:cubicBezTo>
                          <a:pt x="5" y="82"/>
                          <a:pt x="7" y="83"/>
                          <a:pt x="8" y="81"/>
                        </a:cubicBezTo>
                        <a:cubicBezTo>
                          <a:pt x="13" y="73"/>
                          <a:pt x="11" y="62"/>
                          <a:pt x="10" y="52"/>
                        </a:cubicBezTo>
                        <a:cubicBezTo>
                          <a:pt x="8" y="36"/>
                          <a:pt x="11" y="18"/>
                          <a:pt x="8" y="2"/>
                        </a:cubicBezTo>
                        <a:cubicBezTo>
                          <a:pt x="8" y="1"/>
                          <a:pt x="7" y="1"/>
                          <a:pt x="6" y="1"/>
                        </a:cubicBezTo>
                        <a:cubicBezTo>
                          <a:pt x="5" y="1"/>
                          <a:pt x="4" y="1"/>
                          <a:pt x="3" y="1"/>
                        </a:cubicBezTo>
                        <a:cubicBezTo>
                          <a:pt x="2" y="1"/>
                          <a:pt x="1" y="2"/>
                          <a:pt x="1" y="3"/>
                        </a:cubicBezTo>
                        <a:cubicBezTo>
                          <a:pt x="4" y="20"/>
                          <a:pt x="6" y="38"/>
                          <a:pt x="7" y="56"/>
                        </a:cubicBezTo>
                        <a:cubicBezTo>
                          <a:pt x="8" y="62"/>
                          <a:pt x="7" y="69"/>
                          <a:pt x="8" y="76"/>
                        </a:cubicBezTo>
                        <a:cubicBezTo>
                          <a:pt x="5" y="74"/>
                          <a:pt x="5" y="71"/>
                          <a:pt x="6" y="67"/>
                        </a:cubicBezTo>
                        <a:cubicBezTo>
                          <a:pt x="6" y="64"/>
                          <a:pt x="6" y="61"/>
                          <a:pt x="6" y="58"/>
                        </a:cubicBezTo>
                        <a:cubicBezTo>
                          <a:pt x="6" y="39"/>
                          <a:pt x="3" y="21"/>
                          <a:pt x="5" y="3"/>
                        </a:cubicBezTo>
                        <a:cubicBezTo>
                          <a:pt x="6" y="1"/>
                          <a:pt x="3" y="0"/>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227" name="Freeform 229"/>
                  <p:cNvSpPr/>
                  <p:nvPr/>
                </p:nvSpPr>
                <p:spPr bwMode="auto">
                  <a:xfrm>
                    <a:off x="913" y="1457"/>
                    <a:ext cx="31" cy="8"/>
                  </a:xfrm>
                  <a:custGeom>
                    <a:avLst/>
                    <a:gdLst>
                      <a:gd name="T0" fmla="*/ 1 w 47"/>
                      <a:gd name="T1" fmla="*/ 7 h 12"/>
                      <a:gd name="T2" fmla="*/ 15 w 47"/>
                      <a:gd name="T3" fmla="*/ 7 h 12"/>
                      <a:gd name="T4" fmla="*/ 30 w 47"/>
                      <a:gd name="T5" fmla="*/ 11 h 12"/>
                      <a:gd name="T6" fmla="*/ 46 w 47"/>
                      <a:gd name="T7" fmla="*/ 3 h 12"/>
                      <a:gd name="T8" fmla="*/ 44 w 47"/>
                      <a:gd name="T9" fmla="*/ 2 h 12"/>
                      <a:gd name="T10" fmla="*/ 18 w 47"/>
                      <a:gd name="T11" fmla="*/ 5 h 12"/>
                      <a:gd name="T12" fmla="*/ 2 w 47"/>
                      <a:gd name="T13" fmla="*/ 4 h 12"/>
                      <a:gd name="T14" fmla="*/ 1 w 47"/>
                      <a:gd name="T15" fmla="*/ 7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7" h="12">
                        <a:moveTo>
                          <a:pt x="1" y="7"/>
                        </a:moveTo>
                        <a:cubicBezTo>
                          <a:pt x="6" y="8"/>
                          <a:pt x="10" y="6"/>
                          <a:pt x="15" y="7"/>
                        </a:cubicBezTo>
                        <a:cubicBezTo>
                          <a:pt x="20" y="8"/>
                          <a:pt x="24" y="11"/>
                          <a:pt x="30" y="11"/>
                        </a:cubicBezTo>
                        <a:cubicBezTo>
                          <a:pt x="36" y="11"/>
                          <a:pt x="44" y="9"/>
                          <a:pt x="46" y="3"/>
                        </a:cubicBezTo>
                        <a:cubicBezTo>
                          <a:pt x="47" y="1"/>
                          <a:pt x="44" y="0"/>
                          <a:pt x="44" y="2"/>
                        </a:cubicBezTo>
                        <a:cubicBezTo>
                          <a:pt x="40" y="12"/>
                          <a:pt x="25" y="8"/>
                          <a:pt x="18" y="5"/>
                        </a:cubicBezTo>
                        <a:cubicBezTo>
                          <a:pt x="12" y="3"/>
                          <a:pt x="8" y="6"/>
                          <a:pt x="2" y="4"/>
                        </a:cubicBezTo>
                        <a:cubicBezTo>
                          <a:pt x="0" y="4"/>
                          <a:pt x="0" y="6"/>
                          <a:pt x="1"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228" name="Freeform 230"/>
                  <p:cNvSpPr/>
                  <p:nvPr/>
                </p:nvSpPr>
                <p:spPr bwMode="auto">
                  <a:xfrm>
                    <a:off x="912" y="1474"/>
                    <a:ext cx="32" cy="8"/>
                  </a:xfrm>
                  <a:custGeom>
                    <a:avLst/>
                    <a:gdLst>
                      <a:gd name="T0" fmla="*/ 3 w 48"/>
                      <a:gd name="T1" fmla="*/ 10 h 11"/>
                      <a:gd name="T2" fmla="*/ 34 w 48"/>
                      <a:gd name="T3" fmla="*/ 10 h 11"/>
                      <a:gd name="T4" fmla="*/ 47 w 48"/>
                      <a:gd name="T5" fmla="*/ 2 h 11"/>
                      <a:gd name="T6" fmla="*/ 44 w 48"/>
                      <a:gd name="T7" fmla="*/ 2 h 11"/>
                      <a:gd name="T8" fmla="*/ 19 w 48"/>
                      <a:gd name="T9" fmla="*/ 5 h 11"/>
                      <a:gd name="T10" fmla="*/ 2 w 48"/>
                      <a:gd name="T11" fmla="*/ 8 h 11"/>
                      <a:gd name="T12" fmla="*/ 3 w 48"/>
                      <a:gd name="T13" fmla="*/ 10 h 11"/>
                    </a:gdLst>
                    <a:ahLst/>
                    <a:cxnLst>
                      <a:cxn ang="0">
                        <a:pos x="T0" y="T1"/>
                      </a:cxn>
                      <a:cxn ang="0">
                        <a:pos x="T2" y="T3"/>
                      </a:cxn>
                      <a:cxn ang="0">
                        <a:pos x="T4" y="T5"/>
                      </a:cxn>
                      <a:cxn ang="0">
                        <a:pos x="T6" y="T7"/>
                      </a:cxn>
                      <a:cxn ang="0">
                        <a:pos x="T8" y="T9"/>
                      </a:cxn>
                      <a:cxn ang="0">
                        <a:pos x="T10" y="T11"/>
                      </a:cxn>
                      <a:cxn ang="0">
                        <a:pos x="T12" y="T13"/>
                      </a:cxn>
                    </a:cxnLst>
                    <a:rect l="0" t="0" r="r" b="b"/>
                    <a:pathLst>
                      <a:path w="48" h="11">
                        <a:moveTo>
                          <a:pt x="3" y="10"/>
                        </a:moveTo>
                        <a:cubicBezTo>
                          <a:pt x="14" y="3"/>
                          <a:pt x="23" y="11"/>
                          <a:pt x="34" y="10"/>
                        </a:cubicBezTo>
                        <a:cubicBezTo>
                          <a:pt x="39" y="9"/>
                          <a:pt x="45" y="8"/>
                          <a:pt x="47" y="2"/>
                        </a:cubicBezTo>
                        <a:cubicBezTo>
                          <a:pt x="48" y="1"/>
                          <a:pt x="45" y="0"/>
                          <a:pt x="44" y="2"/>
                        </a:cubicBezTo>
                        <a:cubicBezTo>
                          <a:pt x="42" y="10"/>
                          <a:pt x="25" y="7"/>
                          <a:pt x="19" y="5"/>
                        </a:cubicBezTo>
                        <a:cubicBezTo>
                          <a:pt x="13" y="4"/>
                          <a:pt x="8" y="4"/>
                          <a:pt x="2" y="8"/>
                        </a:cubicBezTo>
                        <a:cubicBezTo>
                          <a:pt x="0" y="9"/>
                          <a:pt x="2" y="11"/>
                          <a:pt x="3"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229" name="Freeform 231"/>
                  <p:cNvSpPr/>
                  <p:nvPr/>
                </p:nvSpPr>
                <p:spPr bwMode="auto">
                  <a:xfrm>
                    <a:off x="941" y="1458"/>
                    <a:ext cx="3" cy="20"/>
                  </a:xfrm>
                  <a:custGeom>
                    <a:avLst/>
                    <a:gdLst>
                      <a:gd name="T0" fmla="*/ 1 w 5"/>
                      <a:gd name="T1" fmla="*/ 2 h 30"/>
                      <a:gd name="T2" fmla="*/ 1 w 5"/>
                      <a:gd name="T3" fmla="*/ 14 h 30"/>
                      <a:gd name="T4" fmla="*/ 1 w 5"/>
                      <a:gd name="T5" fmla="*/ 28 h 30"/>
                      <a:gd name="T6" fmla="*/ 4 w 5"/>
                      <a:gd name="T7" fmla="*/ 28 h 30"/>
                      <a:gd name="T8" fmla="*/ 4 w 5"/>
                      <a:gd name="T9" fmla="*/ 15 h 30"/>
                      <a:gd name="T10" fmla="*/ 4 w 5"/>
                      <a:gd name="T11" fmla="*/ 3 h 30"/>
                      <a:gd name="T12" fmla="*/ 1 w 5"/>
                      <a:gd name="T13" fmla="*/ 2 h 30"/>
                    </a:gdLst>
                    <a:ahLst/>
                    <a:cxnLst>
                      <a:cxn ang="0">
                        <a:pos x="T0" y="T1"/>
                      </a:cxn>
                      <a:cxn ang="0">
                        <a:pos x="T2" y="T3"/>
                      </a:cxn>
                      <a:cxn ang="0">
                        <a:pos x="T4" y="T5"/>
                      </a:cxn>
                      <a:cxn ang="0">
                        <a:pos x="T6" y="T7"/>
                      </a:cxn>
                      <a:cxn ang="0">
                        <a:pos x="T8" y="T9"/>
                      </a:cxn>
                      <a:cxn ang="0">
                        <a:pos x="T10" y="T11"/>
                      </a:cxn>
                      <a:cxn ang="0">
                        <a:pos x="T12" y="T13"/>
                      </a:cxn>
                    </a:cxnLst>
                    <a:rect l="0" t="0" r="r" b="b"/>
                    <a:pathLst>
                      <a:path w="5" h="30">
                        <a:moveTo>
                          <a:pt x="1" y="2"/>
                        </a:moveTo>
                        <a:cubicBezTo>
                          <a:pt x="0" y="6"/>
                          <a:pt x="0" y="10"/>
                          <a:pt x="1" y="14"/>
                        </a:cubicBezTo>
                        <a:cubicBezTo>
                          <a:pt x="1" y="19"/>
                          <a:pt x="1" y="23"/>
                          <a:pt x="1" y="28"/>
                        </a:cubicBezTo>
                        <a:cubicBezTo>
                          <a:pt x="1" y="30"/>
                          <a:pt x="4" y="30"/>
                          <a:pt x="4" y="28"/>
                        </a:cubicBezTo>
                        <a:cubicBezTo>
                          <a:pt x="4" y="24"/>
                          <a:pt x="4" y="19"/>
                          <a:pt x="4" y="15"/>
                        </a:cubicBezTo>
                        <a:cubicBezTo>
                          <a:pt x="3" y="11"/>
                          <a:pt x="3" y="7"/>
                          <a:pt x="4" y="3"/>
                        </a:cubicBezTo>
                        <a:cubicBezTo>
                          <a:pt x="5" y="1"/>
                          <a:pt x="2" y="0"/>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230" name="Freeform 232"/>
                  <p:cNvSpPr/>
                  <p:nvPr/>
                </p:nvSpPr>
                <p:spPr bwMode="auto">
                  <a:xfrm>
                    <a:off x="914" y="1460"/>
                    <a:ext cx="8" cy="4"/>
                  </a:xfrm>
                  <a:custGeom>
                    <a:avLst/>
                    <a:gdLst>
                      <a:gd name="T0" fmla="*/ 2 w 12"/>
                      <a:gd name="T1" fmla="*/ 6 h 7"/>
                      <a:gd name="T2" fmla="*/ 5 w 12"/>
                      <a:gd name="T3" fmla="*/ 6 h 7"/>
                      <a:gd name="T4" fmla="*/ 10 w 12"/>
                      <a:gd name="T5" fmla="*/ 3 h 7"/>
                      <a:gd name="T6" fmla="*/ 9 w 12"/>
                      <a:gd name="T7" fmla="*/ 1 h 7"/>
                      <a:gd name="T8" fmla="*/ 6 w 12"/>
                      <a:gd name="T9" fmla="*/ 3 h 7"/>
                      <a:gd name="T10" fmla="*/ 4 w 12"/>
                      <a:gd name="T11" fmla="*/ 3 h 7"/>
                      <a:gd name="T12" fmla="*/ 3 w 12"/>
                      <a:gd name="T13" fmla="*/ 4 h 7"/>
                      <a:gd name="T14" fmla="*/ 2 w 12"/>
                      <a:gd name="T15" fmla="*/ 6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7">
                        <a:moveTo>
                          <a:pt x="2" y="6"/>
                        </a:moveTo>
                        <a:cubicBezTo>
                          <a:pt x="3" y="7"/>
                          <a:pt x="4" y="6"/>
                          <a:pt x="5" y="6"/>
                        </a:cubicBezTo>
                        <a:cubicBezTo>
                          <a:pt x="7" y="5"/>
                          <a:pt x="9" y="4"/>
                          <a:pt x="10" y="3"/>
                        </a:cubicBezTo>
                        <a:cubicBezTo>
                          <a:pt x="12" y="3"/>
                          <a:pt x="11" y="0"/>
                          <a:pt x="9" y="1"/>
                        </a:cubicBezTo>
                        <a:cubicBezTo>
                          <a:pt x="8" y="1"/>
                          <a:pt x="7" y="2"/>
                          <a:pt x="6" y="3"/>
                        </a:cubicBezTo>
                        <a:cubicBezTo>
                          <a:pt x="5" y="3"/>
                          <a:pt x="4" y="3"/>
                          <a:pt x="4" y="3"/>
                        </a:cubicBezTo>
                        <a:cubicBezTo>
                          <a:pt x="3" y="3"/>
                          <a:pt x="3" y="3"/>
                          <a:pt x="3" y="4"/>
                        </a:cubicBezTo>
                        <a:cubicBezTo>
                          <a:pt x="2" y="3"/>
                          <a:pt x="0" y="5"/>
                          <a:pt x="2"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231" name="Freeform 233"/>
                  <p:cNvSpPr/>
                  <p:nvPr/>
                </p:nvSpPr>
                <p:spPr bwMode="auto">
                  <a:xfrm>
                    <a:off x="913" y="1462"/>
                    <a:ext cx="10" cy="6"/>
                  </a:xfrm>
                  <a:custGeom>
                    <a:avLst/>
                    <a:gdLst>
                      <a:gd name="T0" fmla="*/ 3 w 14"/>
                      <a:gd name="T1" fmla="*/ 9 h 9"/>
                      <a:gd name="T2" fmla="*/ 12 w 14"/>
                      <a:gd name="T3" fmla="*/ 3 h 9"/>
                      <a:gd name="T4" fmla="*/ 11 w 14"/>
                      <a:gd name="T5" fmla="*/ 1 h 9"/>
                      <a:gd name="T6" fmla="*/ 1 w 14"/>
                      <a:gd name="T7" fmla="*/ 6 h 9"/>
                      <a:gd name="T8" fmla="*/ 3 w 14"/>
                      <a:gd name="T9" fmla="*/ 9 h 9"/>
                    </a:gdLst>
                    <a:ahLst/>
                    <a:cxnLst>
                      <a:cxn ang="0">
                        <a:pos x="T0" y="T1"/>
                      </a:cxn>
                      <a:cxn ang="0">
                        <a:pos x="T2" y="T3"/>
                      </a:cxn>
                      <a:cxn ang="0">
                        <a:pos x="T4" y="T5"/>
                      </a:cxn>
                      <a:cxn ang="0">
                        <a:pos x="T6" y="T7"/>
                      </a:cxn>
                      <a:cxn ang="0">
                        <a:pos x="T8" y="T9"/>
                      </a:cxn>
                    </a:cxnLst>
                    <a:rect l="0" t="0" r="r" b="b"/>
                    <a:pathLst>
                      <a:path w="14" h="9">
                        <a:moveTo>
                          <a:pt x="3" y="9"/>
                        </a:moveTo>
                        <a:cubicBezTo>
                          <a:pt x="6" y="7"/>
                          <a:pt x="9" y="5"/>
                          <a:pt x="12" y="3"/>
                        </a:cubicBezTo>
                        <a:cubicBezTo>
                          <a:pt x="14" y="2"/>
                          <a:pt x="12" y="0"/>
                          <a:pt x="11" y="1"/>
                        </a:cubicBezTo>
                        <a:cubicBezTo>
                          <a:pt x="7" y="2"/>
                          <a:pt x="4" y="4"/>
                          <a:pt x="1" y="6"/>
                        </a:cubicBezTo>
                        <a:cubicBezTo>
                          <a:pt x="0" y="7"/>
                          <a:pt x="1" y="9"/>
                          <a:pt x="3"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232" name="Freeform 234"/>
                  <p:cNvSpPr/>
                  <p:nvPr/>
                </p:nvSpPr>
                <p:spPr bwMode="auto">
                  <a:xfrm>
                    <a:off x="914" y="1463"/>
                    <a:ext cx="10" cy="5"/>
                  </a:xfrm>
                  <a:custGeom>
                    <a:avLst/>
                    <a:gdLst>
                      <a:gd name="T0" fmla="*/ 3 w 15"/>
                      <a:gd name="T1" fmla="*/ 8 h 8"/>
                      <a:gd name="T2" fmla="*/ 13 w 15"/>
                      <a:gd name="T3" fmla="*/ 4 h 8"/>
                      <a:gd name="T4" fmla="*/ 12 w 15"/>
                      <a:gd name="T5" fmla="*/ 1 h 8"/>
                      <a:gd name="T6" fmla="*/ 2 w 15"/>
                      <a:gd name="T7" fmla="*/ 5 h 8"/>
                      <a:gd name="T8" fmla="*/ 3 w 15"/>
                      <a:gd name="T9" fmla="*/ 8 h 8"/>
                    </a:gdLst>
                    <a:ahLst/>
                    <a:cxnLst>
                      <a:cxn ang="0">
                        <a:pos x="T0" y="T1"/>
                      </a:cxn>
                      <a:cxn ang="0">
                        <a:pos x="T2" y="T3"/>
                      </a:cxn>
                      <a:cxn ang="0">
                        <a:pos x="T4" y="T5"/>
                      </a:cxn>
                      <a:cxn ang="0">
                        <a:pos x="T6" y="T7"/>
                      </a:cxn>
                      <a:cxn ang="0">
                        <a:pos x="T8" y="T9"/>
                      </a:cxn>
                    </a:cxnLst>
                    <a:rect l="0" t="0" r="r" b="b"/>
                    <a:pathLst>
                      <a:path w="15" h="8">
                        <a:moveTo>
                          <a:pt x="3" y="8"/>
                        </a:moveTo>
                        <a:cubicBezTo>
                          <a:pt x="6" y="7"/>
                          <a:pt x="10" y="5"/>
                          <a:pt x="13" y="4"/>
                        </a:cubicBezTo>
                        <a:cubicBezTo>
                          <a:pt x="15" y="3"/>
                          <a:pt x="14" y="0"/>
                          <a:pt x="12" y="1"/>
                        </a:cubicBezTo>
                        <a:cubicBezTo>
                          <a:pt x="9" y="2"/>
                          <a:pt x="5" y="4"/>
                          <a:pt x="2" y="5"/>
                        </a:cubicBezTo>
                        <a:cubicBezTo>
                          <a:pt x="0" y="6"/>
                          <a:pt x="1" y="8"/>
                          <a:pt x="3"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233" name="Freeform 235"/>
                  <p:cNvSpPr/>
                  <p:nvPr/>
                </p:nvSpPr>
                <p:spPr bwMode="auto">
                  <a:xfrm>
                    <a:off x="913" y="1464"/>
                    <a:ext cx="14" cy="9"/>
                  </a:xfrm>
                  <a:custGeom>
                    <a:avLst/>
                    <a:gdLst>
                      <a:gd name="T0" fmla="*/ 3 w 21"/>
                      <a:gd name="T1" fmla="*/ 13 h 14"/>
                      <a:gd name="T2" fmla="*/ 19 w 21"/>
                      <a:gd name="T3" fmla="*/ 3 h 14"/>
                      <a:gd name="T4" fmla="*/ 18 w 21"/>
                      <a:gd name="T5" fmla="*/ 1 h 14"/>
                      <a:gd name="T6" fmla="*/ 2 w 21"/>
                      <a:gd name="T7" fmla="*/ 10 h 14"/>
                      <a:gd name="T8" fmla="*/ 3 w 21"/>
                      <a:gd name="T9" fmla="*/ 13 h 14"/>
                    </a:gdLst>
                    <a:ahLst/>
                    <a:cxnLst>
                      <a:cxn ang="0">
                        <a:pos x="T0" y="T1"/>
                      </a:cxn>
                      <a:cxn ang="0">
                        <a:pos x="T2" y="T3"/>
                      </a:cxn>
                      <a:cxn ang="0">
                        <a:pos x="T4" y="T5"/>
                      </a:cxn>
                      <a:cxn ang="0">
                        <a:pos x="T6" y="T7"/>
                      </a:cxn>
                      <a:cxn ang="0">
                        <a:pos x="T8" y="T9"/>
                      </a:cxn>
                    </a:cxnLst>
                    <a:rect l="0" t="0" r="r" b="b"/>
                    <a:pathLst>
                      <a:path w="21" h="14">
                        <a:moveTo>
                          <a:pt x="3" y="13"/>
                        </a:moveTo>
                        <a:cubicBezTo>
                          <a:pt x="8" y="9"/>
                          <a:pt x="14" y="6"/>
                          <a:pt x="19" y="3"/>
                        </a:cubicBezTo>
                        <a:cubicBezTo>
                          <a:pt x="21" y="2"/>
                          <a:pt x="19" y="0"/>
                          <a:pt x="18" y="1"/>
                        </a:cubicBezTo>
                        <a:cubicBezTo>
                          <a:pt x="12" y="4"/>
                          <a:pt x="7" y="7"/>
                          <a:pt x="2" y="10"/>
                        </a:cubicBezTo>
                        <a:cubicBezTo>
                          <a:pt x="0" y="11"/>
                          <a:pt x="2" y="14"/>
                          <a:pt x="3"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234" name="Freeform 236"/>
                  <p:cNvSpPr/>
                  <p:nvPr/>
                </p:nvSpPr>
                <p:spPr bwMode="auto">
                  <a:xfrm>
                    <a:off x="914" y="1464"/>
                    <a:ext cx="15" cy="10"/>
                  </a:xfrm>
                  <a:custGeom>
                    <a:avLst/>
                    <a:gdLst>
                      <a:gd name="T0" fmla="*/ 3 w 23"/>
                      <a:gd name="T1" fmla="*/ 14 h 15"/>
                      <a:gd name="T2" fmla="*/ 22 w 23"/>
                      <a:gd name="T3" fmla="*/ 4 h 15"/>
                      <a:gd name="T4" fmla="*/ 20 w 23"/>
                      <a:gd name="T5" fmla="*/ 1 h 15"/>
                      <a:gd name="T6" fmla="*/ 2 w 23"/>
                      <a:gd name="T7" fmla="*/ 12 h 15"/>
                      <a:gd name="T8" fmla="*/ 3 w 23"/>
                      <a:gd name="T9" fmla="*/ 14 h 15"/>
                    </a:gdLst>
                    <a:ahLst/>
                    <a:cxnLst>
                      <a:cxn ang="0">
                        <a:pos x="T0" y="T1"/>
                      </a:cxn>
                      <a:cxn ang="0">
                        <a:pos x="T2" y="T3"/>
                      </a:cxn>
                      <a:cxn ang="0">
                        <a:pos x="T4" y="T5"/>
                      </a:cxn>
                      <a:cxn ang="0">
                        <a:pos x="T6" y="T7"/>
                      </a:cxn>
                      <a:cxn ang="0">
                        <a:pos x="T8" y="T9"/>
                      </a:cxn>
                    </a:cxnLst>
                    <a:rect l="0" t="0" r="r" b="b"/>
                    <a:pathLst>
                      <a:path w="23" h="15">
                        <a:moveTo>
                          <a:pt x="3" y="14"/>
                        </a:moveTo>
                        <a:cubicBezTo>
                          <a:pt x="10" y="12"/>
                          <a:pt x="16" y="7"/>
                          <a:pt x="22" y="4"/>
                        </a:cubicBezTo>
                        <a:cubicBezTo>
                          <a:pt x="23" y="3"/>
                          <a:pt x="22" y="0"/>
                          <a:pt x="20" y="1"/>
                        </a:cubicBezTo>
                        <a:cubicBezTo>
                          <a:pt x="14" y="5"/>
                          <a:pt x="8" y="9"/>
                          <a:pt x="2" y="12"/>
                        </a:cubicBezTo>
                        <a:cubicBezTo>
                          <a:pt x="0" y="13"/>
                          <a:pt x="2" y="15"/>
                          <a:pt x="3"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235" name="Freeform 237"/>
                  <p:cNvSpPr/>
                  <p:nvPr/>
                </p:nvSpPr>
                <p:spPr bwMode="auto">
                  <a:xfrm>
                    <a:off x="915" y="1464"/>
                    <a:ext cx="19" cy="12"/>
                  </a:xfrm>
                  <a:custGeom>
                    <a:avLst/>
                    <a:gdLst>
                      <a:gd name="T0" fmla="*/ 3 w 28"/>
                      <a:gd name="T1" fmla="*/ 16 h 17"/>
                      <a:gd name="T2" fmla="*/ 26 w 28"/>
                      <a:gd name="T3" fmla="*/ 3 h 17"/>
                      <a:gd name="T4" fmla="*/ 24 w 28"/>
                      <a:gd name="T5" fmla="*/ 1 h 17"/>
                      <a:gd name="T6" fmla="*/ 2 w 28"/>
                      <a:gd name="T7" fmla="*/ 14 h 17"/>
                      <a:gd name="T8" fmla="*/ 3 w 28"/>
                      <a:gd name="T9" fmla="*/ 16 h 17"/>
                    </a:gdLst>
                    <a:ahLst/>
                    <a:cxnLst>
                      <a:cxn ang="0">
                        <a:pos x="T0" y="T1"/>
                      </a:cxn>
                      <a:cxn ang="0">
                        <a:pos x="T2" y="T3"/>
                      </a:cxn>
                      <a:cxn ang="0">
                        <a:pos x="T4" y="T5"/>
                      </a:cxn>
                      <a:cxn ang="0">
                        <a:pos x="T6" y="T7"/>
                      </a:cxn>
                      <a:cxn ang="0">
                        <a:pos x="T8" y="T9"/>
                      </a:cxn>
                    </a:cxnLst>
                    <a:rect l="0" t="0" r="r" b="b"/>
                    <a:pathLst>
                      <a:path w="28" h="17">
                        <a:moveTo>
                          <a:pt x="3" y="16"/>
                        </a:moveTo>
                        <a:cubicBezTo>
                          <a:pt x="11" y="12"/>
                          <a:pt x="18" y="7"/>
                          <a:pt x="26" y="3"/>
                        </a:cubicBezTo>
                        <a:cubicBezTo>
                          <a:pt x="28" y="2"/>
                          <a:pt x="26" y="0"/>
                          <a:pt x="24" y="1"/>
                        </a:cubicBezTo>
                        <a:cubicBezTo>
                          <a:pt x="16" y="4"/>
                          <a:pt x="10" y="10"/>
                          <a:pt x="2" y="14"/>
                        </a:cubicBezTo>
                        <a:cubicBezTo>
                          <a:pt x="0" y="15"/>
                          <a:pt x="2" y="17"/>
                          <a:pt x="3"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236" name="Freeform 238"/>
                  <p:cNvSpPr/>
                  <p:nvPr/>
                </p:nvSpPr>
                <p:spPr bwMode="auto">
                  <a:xfrm>
                    <a:off x="915" y="1468"/>
                    <a:ext cx="19" cy="12"/>
                  </a:xfrm>
                  <a:custGeom>
                    <a:avLst/>
                    <a:gdLst>
                      <a:gd name="T0" fmla="*/ 3 w 29"/>
                      <a:gd name="T1" fmla="*/ 18 h 19"/>
                      <a:gd name="T2" fmla="*/ 27 w 29"/>
                      <a:gd name="T3" fmla="*/ 3 h 19"/>
                      <a:gd name="T4" fmla="*/ 26 w 29"/>
                      <a:gd name="T5" fmla="*/ 1 h 19"/>
                      <a:gd name="T6" fmla="*/ 2 w 29"/>
                      <a:gd name="T7" fmla="*/ 15 h 19"/>
                      <a:gd name="T8" fmla="*/ 3 w 29"/>
                      <a:gd name="T9" fmla="*/ 18 h 19"/>
                    </a:gdLst>
                    <a:ahLst/>
                    <a:cxnLst>
                      <a:cxn ang="0">
                        <a:pos x="T0" y="T1"/>
                      </a:cxn>
                      <a:cxn ang="0">
                        <a:pos x="T2" y="T3"/>
                      </a:cxn>
                      <a:cxn ang="0">
                        <a:pos x="T4" y="T5"/>
                      </a:cxn>
                      <a:cxn ang="0">
                        <a:pos x="T6" y="T7"/>
                      </a:cxn>
                      <a:cxn ang="0">
                        <a:pos x="T8" y="T9"/>
                      </a:cxn>
                    </a:cxnLst>
                    <a:rect l="0" t="0" r="r" b="b"/>
                    <a:pathLst>
                      <a:path w="29" h="19">
                        <a:moveTo>
                          <a:pt x="3" y="18"/>
                        </a:moveTo>
                        <a:cubicBezTo>
                          <a:pt x="11" y="13"/>
                          <a:pt x="19" y="8"/>
                          <a:pt x="27" y="3"/>
                        </a:cubicBezTo>
                        <a:cubicBezTo>
                          <a:pt x="29" y="2"/>
                          <a:pt x="27" y="0"/>
                          <a:pt x="26" y="1"/>
                        </a:cubicBezTo>
                        <a:cubicBezTo>
                          <a:pt x="18" y="6"/>
                          <a:pt x="10" y="11"/>
                          <a:pt x="2" y="15"/>
                        </a:cubicBezTo>
                        <a:cubicBezTo>
                          <a:pt x="0" y="16"/>
                          <a:pt x="1" y="19"/>
                          <a:pt x="3"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237" name="Freeform 239"/>
                  <p:cNvSpPr/>
                  <p:nvPr/>
                </p:nvSpPr>
                <p:spPr bwMode="auto">
                  <a:xfrm>
                    <a:off x="920" y="1468"/>
                    <a:ext cx="16" cy="11"/>
                  </a:xfrm>
                  <a:custGeom>
                    <a:avLst/>
                    <a:gdLst>
                      <a:gd name="T0" fmla="*/ 3 w 24"/>
                      <a:gd name="T1" fmla="*/ 16 h 17"/>
                      <a:gd name="T2" fmla="*/ 22 w 24"/>
                      <a:gd name="T3" fmla="*/ 3 h 17"/>
                      <a:gd name="T4" fmla="*/ 21 w 24"/>
                      <a:gd name="T5" fmla="*/ 1 h 17"/>
                      <a:gd name="T6" fmla="*/ 2 w 24"/>
                      <a:gd name="T7" fmla="*/ 13 h 17"/>
                      <a:gd name="T8" fmla="*/ 3 w 24"/>
                      <a:gd name="T9" fmla="*/ 16 h 17"/>
                    </a:gdLst>
                    <a:ahLst/>
                    <a:cxnLst>
                      <a:cxn ang="0">
                        <a:pos x="T0" y="T1"/>
                      </a:cxn>
                      <a:cxn ang="0">
                        <a:pos x="T2" y="T3"/>
                      </a:cxn>
                      <a:cxn ang="0">
                        <a:pos x="T4" y="T5"/>
                      </a:cxn>
                      <a:cxn ang="0">
                        <a:pos x="T6" y="T7"/>
                      </a:cxn>
                      <a:cxn ang="0">
                        <a:pos x="T8" y="T9"/>
                      </a:cxn>
                    </a:cxnLst>
                    <a:rect l="0" t="0" r="r" b="b"/>
                    <a:pathLst>
                      <a:path w="24" h="17">
                        <a:moveTo>
                          <a:pt x="3" y="16"/>
                        </a:moveTo>
                        <a:cubicBezTo>
                          <a:pt x="10" y="12"/>
                          <a:pt x="16" y="8"/>
                          <a:pt x="22" y="3"/>
                        </a:cubicBezTo>
                        <a:cubicBezTo>
                          <a:pt x="24" y="2"/>
                          <a:pt x="23" y="0"/>
                          <a:pt x="21" y="1"/>
                        </a:cubicBezTo>
                        <a:cubicBezTo>
                          <a:pt x="15" y="5"/>
                          <a:pt x="8" y="9"/>
                          <a:pt x="2" y="13"/>
                        </a:cubicBezTo>
                        <a:cubicBezTo>
                          <a:pt x="0" y="14"/>
                          <a:pt x="2" y="17"/>
                          <a:pt x="3"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238" name="Freeform 240"/>
                  <p:cNvSpPr/>
                  <p:nvPr/>
                </p:nvSpPr>
                <p:spPr bwMode="auto">
                  <a:xfrm>
                    <a:off x="922" y="1470"/>
                    <a:ext cx="14" cy="10"/>
                  </a:xfrm>
                  <a:custGeom>
                    <a:avLst/>
                    <a:gdLst>
                      <a:gd name="T0" fmla="*/ 3 w 21"/>
                      <a:gd name="T1" fmla="*/ 14 h 15"/>
                      <a:gd name="T2" fmla="*/ 19 w 21"/>
                      <a:gd name="T3" fmla="*/ 4 h 15"/>
                      <a:gd name="T4" fmla="*/ 18 w 21"/>
                      <a:gd name="T5" fmla="*/ 1 h 15"/>
                      <a:gd name="T6" fmla="*/ 2 w 21"/>
                      <a:gd name="T7" fmla="*/ 12 h 15"/>
                      <a:gd name="T8" fmla="*/ 3 w 21"/>
                      <a:gd name="T9" fmla="*/ 14 h 15"/>
                    </a:gdLst>
                    <a:ahLst/>
                    <a:cxnLst>
                      <a:cxn ang="0">
                        <a:pos x="T0" y="T1"/>
                      </a:cxn>
                      <a:cxn ang="0">
                        <a:pos x="T2" y="T3"/>
                      </a:cxn>
                      <a:cxn ang="0">
                        <a:pos x="T4" y="T5"/>
                      </a:cxn>
                      <a:cxn ang="0">
                        <a:pos x="T6" y="T7"/>
                      </a:cxn>
                      <a:cxn ang="0">
                        <a:pos x="T8" y="T9"/>
                      </a:cxn>
                    </a:cxnLst>
                    <a:rect l="0" t="0" r="r" b="b"/>
                    <a:pathLst>
                      <a:path w="21" h="15">
                        <a:moveTo>
                          <a:pt x="3" y="14"/>
                        </a:moveTo>
                        <a:cubicBezTo>
                          <a:pt x="8" y="11"/>
                          <a:pt x="14" y="7"/>
                          <a:pt x="19" y="4"/>
                        </a:cubicBezTo>
                        <a:cubicBezTo>
                          <a:pt x="21" y="3"/>
                          <a:pt x="19" y="0"/>
                          <a:pt x="18" y="1"/>
                        </a:cubicBezTo>
                        <a:cubicBezTo>
                          <a:pt x="12" y="4"/>
                          <a:pt x="7" y="8"/>
                          <a:pt x="2" y="12"/>
                        </a:cubicBezTo>
                        <a:cubicBezTo>
                          <a:pt x="0" y="13"/>
                          <a:pt x="2" y="15"/>
                          <a:pt x="3"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239" name="Freeform 241"/>
                  <p:cNvSpPr/>
                  <p:nvPr/>
                </p:nvSpPr>
                <p:spPr bwMode="auto">
                  <a:xfrm>
                    <a:off x="926" y="1472"/>
                    <a:ext cx="11" cy="8"/>
                  </a:xfrm>
                  <a:custGeom>
                    <a:avLst/>
                    <a:gdLst>
                      <a:gd name="T0" fmla="*/ 3 w 17"/>
                      <a:gd name="T1" fmla="*/ 12 h 13"/>
                      <a:gd name="T2" fmla="*/ 15 w 17"/>
                      <a:gd name="T3" fmla="*/ 4 h 13"/>
                      <a:gd name="T4" fmla="*/ 14 w 17"/>
                      <a:gd name="T5" fmla="*/ 1 h 13"/>
                      <a:gd name="T6" fmla="*/ 1 w 17"/>
                      <a:gd name="T7" fmla="*/ 10 h 13"/>
                      <a:gd name="T8" fmla="*/ 3 w 17"/>
                      <a:gd name="T9" fmla="*/ 12 h 13"/>
                    </a:gdLst>
                    <a:ahLst/>
                    <a:cxnLst>
                      <a:cxn ang="0">
                        <a:pos x="T0" y="T1"/>
                      </a:cxn>
                      <a:cxn ang="0">
                        <a:pos x="T2" y="T3"/>
                      </a:cxn>
                      <a:cxn ang="0">
                        <a:pos x="T4" y="T5"/>
                      </a:cxn>
                      <a:cxn ang="0">
                        <a:pos x="T6" y="T7"/>
                      </a:cxn>
                      <a:cxn ang="0">
                        <a:pos x="T8" y="T9"/>
                      </a:cxn>
                    </a:cxnLst>
                    <a:rect l="0" t="0" r="r" b="b"/>
                    <a:pathLst>
                      <a:path w="17" h="13">
                        <a:moveTo>
                          <a:pt x="3" y="12"/>
                        </a:moveTo>
                        <a:cubicBezTo>
                          <a:pt x="7" y="9"/>
                          <a:pt x="11" y="6"/>
                          <a:pt x="15" y="4"/>
                        </a:cubicBezTo>
                        <a:cubicBezTo>
                          <a:pt x="17" y="3"/>
                          <a:pt x="15" y="0"/>
                          <a:pt x="14" y="1"/>
                        </a:cubicBezTo>
                        <a:cubicBezTo>
                          <a:pt x="9" y="4"/>
                          <a:pt x="5" y="6"/>
                          <a:pt x="1" y="10"/>
                        </a:cubicBezTo>
                        <a:cubicBezTo>
                          <a:pt x="0" y="11"/>
                          <a:pt x="2" y="13"/>
                          <a:pt x="3"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240" name="Freeform 242"/>
                  <p:cNvSpPr/>
                  <p:nvPr/>
                </p:nvSpPr>
                <p:spPr bwMode="auto">
                  <a:xfrm>
                    <a:off x="929" y="1472"/>
                    <a:ext cx="11" cy="8"/>
                  </a:xfrm>
                  <a:custGeom>
                    <a:avLst/>
                    <a:gdLst>
                      <a:gd name="T0" fmla="*/ 3 w 17"/>
                      <a:gd name="T1" fmla="*/ 11 h 11"/>
                      <a:gd name="T2" fmla="*/ 15 w 17"/>
                      <a:gd name="T3" fmla="*/ 3 h 11"/>
                      <a:gd name="T4" fmla="*/ 14 w 17"/>
                      <a:gd name="T5" fmla="*/ 1 h 11"/>
                      <a:gd name="T6" fmla="*/ 2 w 17"/>
                      <a:gd name="T7" fmla="*/ 8 h 11"/>
                      <a:gd name="T8" fmla="*/ 3 w 17"/>
                      <a:gd name="T9" fmla="*/ 11 h 11"/>
                    </a:gdLst>
                    <a:ahLst/>
                    <a:cxnLst>
                      <a:cxn ang="0">
                        <a:pos x="T0" y="T1"/>
                      </a:cxn>
                      <a:cxn ang="0">
                        <a:pos x="T2" y="T3"/>
                      </a:cxn>
                      <a:cxn ang="0">
                        <a:pos x="T4" y="T5"/>
                      </a:cxn>
                      <a:cxn ang="0">
                        <a:pos x="T6" y="T7"/>
                      </a:cxn>
                      <a:cxn ang="0">
                        <a:pos x="T8" y="T9"/>
                      </a:cxn>
                    </a:cxnLst>
                    <a:rect l="0" t="0" r="r" b="b"/>
                    <a:pathLst>
                      <a:path w="17" h="11">
                        <a:moveTo>
                          <a:pt x="3" y="11"/>
                        </a:moveTo>
                        <a:cubicBezTo>
                          <a:pt x="8" y="9"/>
                          <a:pt x="11" y="6"/>
                          <a:pt x="15" y="3"/>
                        </a:cubicBezTo>
                        <a:cubicBezTo>
                          <a:pt x="17" y="2"/>
                          <a:pt x="15" y="0"/>
                          <a:pt x="14" y="1"/>
                        </a:cubicBezTo>
                        <a:cubicBezTo>
                          <a:pt x="10" y="3"/>
                          <a:pt x="6" y="6"/>
                          <a:pt x="2" y="8"/>
                        </a:cubicBezTo>
                        <a:cubicBezTo>
                          <a:pt x="0" y="9"/>
                          <a:pt x="1" y="11"/>
                          <a:pt x="3"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241" name="Freeform 243"/>
                  <p:cNvSpPr/>
                  <p:nvPr/>
                </p:nvSpPr>
                <p:spPr bwMode="auto">
                  <a:xfrm>
                    <a:off x="931" y="1472"/>
                    <a:ext cx="10" cy="8"/>
                  </a:xfrm>
                  <a:custGeom>
                    <a:avLst/>
                    <a:gdLst>
                      <a:gd name="T0" fmla="*/ 4 w 14"/>
                      <a:gd name="T1" fmla="*/ 10 h 11"/>
                      <a:gd name="T2" fmla="*/ 13 w 14"/>
                      <a:gd name="T3" fmla="*/ 4 h 11"/>
                      <a:gd name="T4" fmla="*/ 11 w 14"/>
                      <a:gd name="T5" fmla="*/ 1 h 11"/>
                      <a:gd name="T6" fmla="*/ 2 w 14"/>
                      <a:gd name="T7" fmla="*/ 8 h 11"/>
                      <a:gd name="T8" fmla="*/ 4 w 14"/>
                      <a:gd name="T9" fmla="*/ 10 h 11"/>
                    </a:gdLst>
                    <a:ahLst/>
                    <a:cxnLst>
                      <a:cxn ang="0">
                        <a:pos x="T0" y="T1"/>
                      </a:cxn>
                      <a:cxn ang="0">
                        <a:pos x="T2" y="T3"/>
                      </a:cxn>
                      <a:cxn ang="0">
                        <a:pos x="T4" y="T5"/>
                      </a:cxn>
                      <a:cxn ang="0">
                        <a:pos x="T6" y="T7"/>
                      </a:cxn>
                      <a:cxn ang="0">
                        <a:pos x="T8" y="T9"/>
                      </a:cxn>
                    </a:cxnLst>
                    <a:rect l="0" t="0" r="r" b="b"/>
                    <a:pathLst>
                      <a:path w="14" h="11">
                        <a:moveTo>
                          <a:pt x="4" y="10"/>
                        </a:moveTo>
                        <a:cubicBezTo>
                          <a:pt x="6" y="7"/>
                          <a:pt x="10" y="6"/>
                          <a:pt x="13" y="4"/>
                        </a:cubicBezTo>
                        <a:cubicBezTo>
                          <a:pt x="14" y="3"/>
                          <a:pt x="13" y="0"/>
                          <a:pt x="11" y="1"/>
                        </a:cubicBezTo>
                        <a:cubicBezTo>
                          <a:pt x="8" y="3"/>
                          <a:pt x="4" y="5"/>
                          <a:pt x="2" y="8"/>
                        </a:cubicBezTo>
                        <a:cubicBezTo>
                          <a:pt x="0" y="9"/>
                          <a:pt x="2" y="11"/>
                          <a:pt x="4"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242" name="Freeform 244"/>
                  <p:cNvSpPr/>
                  <p:nvPr/>
                </p:nvSpPr>
                <p:spPr bwMode="auto">
                  <a:xfrm>
                    <a:off x="932" y="1474"/>
                    <a:ext cx="11" cy="6"/>
                  </a:xfrm>
                  <a:custGeom>
                    <a:avLst/>
                    <a:gdLst>
                      <a:gd name="T0" fmla="*/ 3 w 16"/>
                      <a:gd name="T1" fmla="*/ 9 h 10"/>
                      <a:gd name="T2" fmla="*/ 15 w 16"/>
                      <a:gd name="T3" fmla="*/ 3 h 10"/>
                      <a:gd name="T4" fmla="*/ 13 w 16"/>
                      <a:gd name="T5" fmla="*/ 1 h 10"/>
                      <a:gd name="T6" fmla="*/ 2 w 16"/>
                      <a:gd name="T7" fmla="*/ 7 h 10"/>
                      <a:gd name="T8" fmla="*/ 3 w 16"/>
                      <a:gd name="T9" fmla="*/ 9 h 10"/>
                    </a:gdLst>
                    <a:ahLst/>
                    <a:cxnLst>
                      <a:cxn ang="0">
                        <a:pos x="T0" y="T1"/>
                      </a:cxn>
                      <a:cxn ang="0">
                        <a:pos x="T2" y="T3"/>
                      </a:cxn>
                      <a:cxn ang="0">
                        <a:pos x="T4" y="T5"/>
                      </a:cxn>
                      <a:cxn ang="0">
                        <a:pos x="T6" y="T7"/>
                      </a:cxn>
                      <a:cxn ang="0">
                        <a:pos x="T8" y="T9"/>
                      </a:cxn>
                    </a:cxnLst>
                    <a:rect l="0" t="0" r="r" b="b"/>
                    <a:pathLst>
                      <a:path w="16" h="10">
                        <a:moveTo>
                          <a:pt x="3" y="9"/>
                        </a:moveTo>
                        <a:cubicBezTo>
                          <a:pt x="7" y="7"/>
                          <a:pt x="11" y="6"/>
                          <a:pt x="15" y="3"/>
                        </a:cubicBezTo>
                        <a:cubicBezTo>
                          <a:pt x="16" y="2"/>
                          <a:pt x="14" y="0"/>
                          <a:pt x="13" y="1"/>
                        </a:cubicBezTo>
                        <a:cubicBezTo>
                          <a:pt x="9" y="3"/>
                          <a:pt x="6" y="5"/>
                          <a:pt x="2" y="7"/>
                        </a:cubicBezTo>
                        <a:cubicBezTo>
                          <a:pt x="0" y="7"/>
                          <a:pt x="2" y="10"/>
                          <a:pt x="3"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243" name="Freeform 245"/>
                  <p:cNvSpPr/>
                  <p:nvPr/>
                </p:nvSpPr>
                <p:spPr bwMode="auto">
                  <a:xfrm>
                    <a:off x="935" y="1476"/>
                    <a:ext cx="5" cy="4"/>
                  </a:xfrm>
                  <a:custGeom>
                    <a:avLst/>
                    <a:gdLst>
                      <a:gd name="T0" fmla="*/ 3 w 8"/>
                      <a:gd name="T1" fmla="*/ 6 h 7"/>
                      <a:gd name="T2" fmla="*/ 7 w 8"/>
                      <a:gd name="T3" fmla="*/ 3 h 7"/>
                      <a:gd name="T4" fmla="*/ 5 w 8"/>
                      <a:gd name="T5" fmla="*/ 1 h 7"/>
                      <a:gd name="T6" fmla="*/ 2 w 8"/>
                      <a:gd name="T7" fmla="*/ 3 h 7"/>
                      <a:gd name="T8" fmla="*/ 3 w 8"/>
                      <a:gd name="T9" fmla="*/ 6 h 7"/>
                    </a:gdLst>
                    <a:ahLst/>
                    <a:cxnLst>
                      <a:cxn ang="0">
                        <a:pos x="T0" y="T1"/>
                      </a:cxn>
                      <a:cxn ang="0">
                        <a:pos x="T2" y="T3"/>
                      </a:cxn>
                      <a:cxn ang="0">
                        <a:pos x="T4" y="T5"/>
                      </a:cxn>
                      <a:cxn ang="0">
                        <a:pos x="T6" y="T7"/>
                      </a:cxn>
                      <a:cxn ang="0">
                        <a:pos x="T8" y="T9"/>
                      </a:cxn>
                    </a:cxnLst>
                    <a:rect l="0" t="0" r="r" b="b"/>
                    <a:pathLst>
                      <a:path w="8" h="7">
                        <a:moveTo>
                          <a:pt x="3" y="6"/>
                        </a:moveTo>
                        <a:cubicBezTo>
                          <a:pt x="5" y="5"/>
                          <a:pt x="6" y="4"/>
                          <a:pt x="7" y="3"/>
                        </a:cubicBezTo>
                        <a:cubicBezTo>
                          <a:pt x="8" y="2"/>
                          <a:pt x="6" y="0"/>
                          <a:pt x="5" y="1"/>
                        </a:cubicBezTo>
                        <a:cubicBezTo>
                          <a:pt x="4" y="2"/>
                          <a:pt x="3" y="3"/>
                          <a:pt x="2" y="3"/>
                        </a:cubicBezTo>
                        <a:cubicBezTo>
                          <a:pt x="0" y="4"/>
                          <a:pt x="2" y="7"/>
                          <a:pt x="3"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244" name="Freeform 246"/>
                  <p:cNvSpPr/>
                  <p:nvPr/>
                </p:nvSpPr>
                <p:spPr bwMode="auto">
                  <a:xfrm>
                    <a:off x="935" y="1468"/>
                    <a:ext cx="8" cy="8"/>
                  </a:xfrm>
                  <a:custGeom>
                    <a:avLst/>
                    <a:gdLst>
                      <a:gd name="T0" fmla="*/ 4 w 12"/>
                      <a:gd name="T1" fmla="*/ 10 h 12"/>
                      <a:gd name="T2" fmla="*/ 10 w 12"/>
                      <a:gd name="T3" fmla="*/ 4 h 12"/>
                      <a:gd name="T4" fmla="*/ 9 w 12"/>
                      <a:gd name="T5" fmla="*/ 1 h 12"/>
                      <a:gd name="T6" fmla="*/ 1 w 12"/>
                      <a:gd name="T7" fmla="*/ 9 h 12"/>
                      <a:gd name="T8" fmla="*/ 4 w 12"/>
                      <a:gd name="T9" fmla="*/ 10 h 12"/>
                    </a:gdLst>
                    <a:ahLst/>
                    <a:cxnLst>
                      <a:cxn ang="0">
                        <a:pos x="T0" y="T1"/>
                      </a:cxn>
                      <a:cxn ang="0">
                        <a:pos x="T2" y="T3"/>
                      </a:cxn>
                      <a:cxn ang="0">
                        <a:pos x="T4" y="T5"/>
                      </a:cxn>
                      <a:cxn ang="0">
                        <a:pos x="T6" y="T7"/>
                      </a:cxn>
                      <a:cxn ang="0">
                        <a:pos x="T8" y="T9"/>
                      </a:cxn>
                    </a:cxnLst>
                    <a:rect l="0" t="0" r="r" b="b"/>
                    <a:pathLst>
                      <a:path w="12" h="12">
                        <a:moveTo>
                          <a:pt x="4" y="10"/>
                        </a:moveTo>
                        <a:cubicBezTo>
                          <a:pt x="6" y="8"/>
                          <a:pt x="8" y="5"/>
                          <a:pt x="10" y="4"/>
                        </a:cubicBezTo>
                        <a:cubicBezTo>
                          <a:pt x="12" y="3"/>
                          <a:pt x="10" y="0"/>
                          <a:pt x="9" y="1"/>
                        </a:cubicBezTo>
                        <a:cubicBezTo>
                          <a:pt x="6" y="3"/>
                          <a:pt x="3" y="6"/>
                          <a:pt x="1" y="9"/>
                        </a:cubicBezTo>
                        <a:cubicBezTo>
                          <a:pt x="0" y="10"/>
                          <a:pt x="3" y="12"/>
                          <a:pt x="4"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245" name="Freeform 247"/>
                  <p:cNvSpPr/>
                  <p:nvPr/>
                </p:nvSpPr>
                <p:spPr bwMode="auto">
                  <a:xfrm>
                    <a:off x="933" y="1466"/>
                    <a:ext cx="8" cy="9"/>
                  </a:xfrm>
                  <a:custGeom>
                    <a:avLst/>
                    <a:gdLst>
                      <a:gd name="T0" fmla="*/ 3 w 13"/>
                      <a:gd name="T1" fmla="*/ 12 h 13"/>
                      <a:gd name="T2" fmla="*/ 12 w 13"/>
                      <a:gd name="T3" fmla="*/ 3 h 13"/>
                      <a:gd name="T4" fmla="*/ 9 w 13"/>
                      <a:gd name="T5" fmla="*/ 2 h 13"/>
                      <a:gd name="T6" fmla="*/ 1 w 13"/>
                      <a:gd name="T7" fmla="*/ 10 h 13"/>
                      <a:gd name="T8" fmla="*/ 3 w 13"/>
                      <a:gd name="T9" fmla="*/ 12 h 13"/>
                    </a:gdLst>
                    <a:ahLst/>
                    <a:cxnLst>
                      <a:cxn ang="0">
                        <a:pos x="T0" y="T1"/>
                      </a:cxn>
                      <a:cxn ang="0">
                        <a:pos x="T2" y="T3"/>
                      </a:cxn>
                      <a:cxn ang="0">
                        <a:pos x="T4" y="T5"/>
                      </a:cxn>
                      <a:cxn ang="0">
                        <a:pos x="T6" y="T7"/>
                      </a:cxn>
                      <a:cxn ang="0">
                        <a:pos x="T8" y="T9"/>
                      </a:cxn>
                    </a:cxnLst>
                    <a:rect l="0" t="0" r="r" b="b"/>
                    <a:pathLst>
                      <a:path w="13" h="13">
                        <a:moveTo>
                          <a:pt x="3" y="12"/>
                        </a:moveTo>
                        <a:cubicBezTo>
                          <a:pt x="6" y="9"/>
                          <a:pt x="10" y="7"/>
                          <a:pt x="12" y="3"/>
                        </a:cubicBezTo>
                        <a:cubicBezTo>
                          <a:pt x="13" y="2"/>
                          <a:pt x="10" y="0"/>
                          <a:pt x="9" y="2"/>
                        </a:cubicBezTo>
                        <a:cubicBezTo>
                          <a:pt x="8" y="5"/>
                          <a:pt x="4" y="7"/>
                          <a:pt x="1" y="10"/>
                        </a:cubicBezTo>
                        <a:cubicBezTo>
                          <a:pt x="0" y="11"/>
                          <a:pt x="2" y="13"/>
                          <a:pt x="3"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246" name="Freeform 248"/>
                  <p:cNvSpPr/>
                  <p:nvPr/>
                </p:nvSpPr>
                <p:spPr bwMode="auto">
                  <a:xfrm>
                    <a:off x="930" y="1465"/>
                    <a:ext cx="9" cy="9"/>
                  </a:xfrm>
                  <a:custGeom>
                    <a:avLst/>
                    <a:gdLst>
                      <a:gd name="T0" fmla="*/ 4 w 14"/>
                      <a:gd name="T1" fmla="*/ 12 h 13"/>
                      <a:gd name="T2" fmla="*/ 13 w 14"/>
                      <a:gd name="T3" fmla="*/ 3 h 13"/>
                      <a:gd name="T4" fmla="*/ 11 w 14"/>
                      <a:gd name="T5" fmla="*/ 1 h 13"/>
                      <a:gd name="T6" fmla="*/ 1 w 14"/>
                      <a:gd name="T7" fmla="*/ 11 h 13"/>
                      <a:gd name="T8" fmla="*/ 4 w 14"/>
                      <a:gd name="T9" fmla="*/ 12 h 13"/>
                    </a:gdLst>
                    <a:ahLst/>
                    <a:cxnLst>
                      <a:cxn ang="0">
                        <a:pos x="T0" y="T1"/>
                      </a:cxn>
                      <a:cxn ang="0">
                        <a:pos x="T2" y="T3"/>
                      </a:cxn>
                      <a:cxn ang="0">
                        <a:pos x="T4" y="T5"/>
                      </a:cxn>
                      <a:cxn ang="0">
                        <a:pos x="T6" y="T7"/>
                      </a:cxn>
                      <a:cxn ang="0">
                        <a:pos x="T8" y="T9"/>
                      </a:cxn>
                    </a:cxnLst>
                    <a:rect l="0" t="0" r="r" b="b"/>
                    <a:pathLst>
                      <a:path w="14" h="13">
                        <a:moveTo>
                          <a:pt x="4" y="12"/>
                        </a:moveTo>
                        <a:cubicBezTo>
                          <a:pt x="6" y="8"/>
                          <a:pt x="10" y="6"/>
                          <a:pt x="13" y="3"/>
                        </a:cubicBezTo>
                        <a:cubicBezTo>
                          <a:pt x="14" y="2"/>
                          <a:pt x="12" y="0"/>
                          <a:pt x="11" y="1"/>
                        </a:cubicBezTo>
                        <a:cubicBezTo>
                          <a:pt x="8" y="4"/>
                          <a:pt x="4" y="7"/>
                          <a:pt x="1" y="11"/>
                        </a:cubicBezTo>
                        <a:cubicBezTo>
                          <a:pt x="0" y="12"/>
                          <a:pt x="3" y="13"/>
                          <a:pt x="4"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247" name="Freeform 249"/>
                  <p:cNvSpPr/>
                  <p:nvPr/>
                </p:nvSpPr>
                <p:spPr bwMode="auto">
                  <a:xfrm>
                    <a:off x="931" y="1464"/>
                    <a:ext cx="10" cy="8"/>
                  </a:xfrm>
                  <a:custGeom>
                    <a:avLst/>
                    <a:gdLst>
                      <a:gd name="T0" fmla="*/ 3 w 15"/>
                      <a:gd name="T1" fmla="*/ 12 h 13"/>
                      <a:gd name="T2" fmla="*/ 14 w 15"/>
                      <a:gd name="T3" fmla="*/ 3 h 13"/>
                      <a:gd name="T4" fmla="*/ 12 w 15"/>
                      <a:gd name="T5" fmla="*/ 1 h 13"/>
                      <a:gd name="T6" fmla="*/ 1 w 15"/>
                      <a:gd name="T7" fmla="*/ 11 h 13"/>
                      <a:gd name="T8" fmla="*/ 3 w 15"/>
                      <a:gd name="T9" fmla="*/ 12 h 13"/>
                    </a:gdLst>
                    <a:ahLst/>
                    <a:cxnLst>
                      <a:cxn ang="0">
                        <a:pos x="T0" y="T1"/>
                      </a:cxn>
                      <a:cxn ang="0">
                        <a:pos x="T2" y="T3"/>
                      </a:cxn>
                      <a:cxn ang="0">
                        <a:pos x="T4" y="T5"/>
                      </a:cxn>
                      <a:cxn ang="0">
                        <a:pos x="T6" y="T7"/>
                      </a:cxn>
                      <a:cxn ang="0">
                        <a:pos x="T8" y="T9"/>
                      </a:cxn>
                    </a:cxnLst>
                    <a:rect l="0" t="0" r="r" b="b"/>
                    <a:pathLst>
                      <a:path w="15" h="13">
                        <a:moveTo>
                          <a:pt x="3" y="12"/>
                        </a:moveTo>
                        <a:cubicBezTo>
                          <a:pt x="6" y="8"/>
                          <a:pt x="11" y="6"/>
                          <a:pt x="14" y="3"/>
                        </a:cubicBezTo>
                        <a:cubicBezTo>
                          <a:pt x="15" y="2"/>
                          <a:pt x="13" y="0"/>
                          <a:pt x="12" y="1"/>
                        </a:cubicBezTo>
                        <a:cubicBezTo>
                          <a:pt x="8" y="5"/>
                          <a:pt x="4" y="7"/>
                          <a:pt x="1" y="11"/>
                        </a:cubicBezTo>
                        <a:cubicBezTo>
                          <a:pt x="0" y="12"/>
                          <a:pt x="2" y="13"/>
                          <a:pt x="3"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248" name="Freeform 250"/>
                  <p:cNvSpPr/>
                  <p:nvPr/>
                </p:nvSpPr>
                <p:spPr bwMode="auto">
                  <a:xfrm>
                    <a:off x="934" y="1463"/>
                    <a:ext cx="6" cy="4"/>
                  </a:xfrm>
                  <a:custGeom>
                    <a:avLst/>
                    <a:gdLst>
                      <a:gd name="T0" fmla="*/ 3 w 9"/>
                      <a:gd name="T1" fmla="*/ 5 h 6"/>
                      <a:gd name="T2" fmla="*/ 7 w 9"/>
                      <a:gd name="T3" fmla="*/ 3 h 6"/>
                      <a:gd name="T4" fmla="*/ 7 w 9"/>
                      <a:gd name="T5" fmla="*/ 0 h 6"/>
                      <a:gd name="T6" fmla="*/ 2 w 9"/>
                      <a:gd name="T7" fmla="*/ 3 h 6"/>
                      <a:gd name="T8" fmla="*/ 3 w 9"/>
                      <a:gd name="T9" fmla="*/ 5 h 6"/>
                    </a:gdLst>
                    <a:ahLst/>
                    <a:cxnLst>
                      <a:cxn ang="0">
                        <a:pos x="T0" y="T1"/>
                      </a:cxn>
                      <a:cxn ang="0">
                        <a:pos x="T2" y="T3"/>
                      </a:cxn>
                      <a:cxn ang="0">
                        <a:pos x="T4" y="T5"/>
                      </a:cxn>
                      <a:cxn ang="0">
                        <a:pos x="T6" y="T7"/>
                      </a:cxn>
                      <a:cxn ang="0">
                        <a:pos x="T8" y="T9"/>
                      </a:cxn>
                    </a:cxnLst>
                    <a:rect l="0" t="0" r="r" b="b"/>
                    <a:pathLst>
                      <a:path w="9" h="6">
                        <a:moveTo>
                          <a:pt x="3" y="5"/>
                        </a:moveTo>
                        <a:cubicBezTo>
                          <a:pt x="5" y="4"/>
                          <a:pt x="6" y="4"/>
                          <a:pt x="7" y="3"/>
                        </a:cubicBezTo>
                        <a:cubicBezTo>
                          <a:pt x="9" y="3"/>
                          <a:pt x="8" y="0"/>
                          <a:pt x="7" y="0"/>
                        </a:cubicBezTo>
                        <a:cubicBezTo>
                          <a:pt x="5" y="1"/>
                          <a:pt x="4" y="2"/>
                          <a:pt x="2" y="3"/>
                        </a:cubicBezTo>
                        <a:cubicBezTo>
                          <a:pt x="0" y="3"/>
                          <a:pt x="2" y="6"/>
                          <a:pt x="3"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249" name="Freeform 251"/>
                  <p:cNvSpPr/>
                  <p:nvPr/>
                </p:nvSpPr>
                <p:spPr bwMode="auto">
                  <a:xfrm>
                    <a:off x="925" y="1465"/>
                    <a:ext cx="10" cy="8"/>
                  </a:xfrm>
                  <a:custGeom>
                    <a:avLst/>
                    <a:gdLst>
                      <a:gd name="T0" fmla="*/ 4 w 14"/>
                      <a:gd name="T1" fmla="*/ 10 h 12"/>
                      <a:gd name="T2" fmla="*/ 12 w 14"/>
                      <a:gd name="T3" fmla="*/ 4 h 12"/>
                      <a:gd name="T4" fmla="*/ 11 w 14"/>
                      <a:gd name="T5" fmla="*/ 1 h 12"/>
                      <a:gd name="T6" fmla="*/ 2 w 14"/>
                      <a:gd name="T7" fmla="*/ 8 h 12"/>
                      <a:gd name="T8" fmla="*/ 4 w 14"/>
                      <a:gd name="T9" fmla="*/ 10 h 12"/>
                    </a:gdLst>
                    <a:ahLst/>
                    <a:cxnLst>
                      <a:cxn ang="0">
                        <a:pos x="T0" y="T1"/>
                      </a:cxn>
                      <a:cxn ang="0">
                        <a:pos x="T2" y="T3"/>
                      </a:cxn>
                      <a:cxn ang="0">
                        <a:pos x="T4" y="T5"/>
                      </a:cxn>
                      <a:cxn ang="0">
                        <a:pos x="T6" y="T7"/>
                      </a:cxn>
                      <a:cxn ang="0">
                        <a:pos x="T8" y="T9"/>
                      </a:cxn>
                    </a:cxnLst>
                    <a:rect l="0" t="0" r="r" b="b"/>
                    <a:pathLst>
                      <a:path w="14" h="12">
                        <a:moveTo>
                          <a:pt x="4" y="10"/>
                        </a:moveTo>
                        <a:cubicBezTo>
                          <a:pt x="6" y="8"/>
                          <a:pt x="9" y="6"/>
                          <a:pt x="12" y="4"/>
                        </a:cubicBezTo>
                        <a:cubicBezTo>
                          <a:pt x="14" y="2"/>
                          <a:pt x="13" y="0"/>
                          <a:pt x="11" y="1"/>
                        </a:cubicBezTo>
                        <a:cubicBezTo>
                          <a:pt x="8" y="3"/>
                          <a:pt x="4" y="5"/>
                          <a:pt x="2" y="8"/>
                        </a:cubicBezTo>
                        <a:cubicBezTo>
                          <a:pt x="0" y="10"/>
                          <a:pt x="2" y="12"/>
                          <a:pt x="4"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250" name="Freeform 252"/>
                  <p:cNvSpPr/>
                  <p:nvPr/>
                </p:nvSpPr>
                <p:spPr bwMode="auto">
                  <a:xfrm>
                    <a:off x="922" y="1467"/>
                    <a:ext cx="9" cy="7"/>
                  </a:xfrm>
                  <a:custGeom>
                    <a:avLst/>
                    <a:gdLst>
                      <a:gd name="T0" fmla="*/ 3 w 14"/>
                      <a:gd name="T1" fmla="*/ 10 h 11"/>
                      <a:gd name="T2" fmla="*/ 13 w 14"/>
                      <a:gd name="T3" fmla="*/ 3 h 11"/>
                      <a:gd name="T4" fmla="*/ 11 w 14"/>
                      <a:gd name="T5" fmla="*/ 1 h 11"/>
                      <a:gd name="T6" fmla="*/ 2 w 14"/>
                      <a:gd name="T7" fmla="*/ 7 h 11"/>
                      <a:gd name="T8" fmla="*/ 3 w 14"/>
                      <a:gd name="T9" fmla="*/ 10 h 11"/>
                    </a:gdLst>
                    <a:ahLst/>
                    <a:cxnLst>
                      <a:cxn ang="0">
                        <a:pos x="T0" y="T1"/>
                      </a:cxn>
                      <a:cxn ang="0">
                        <a:pos x="T2" y="T3"/>
                      </a:cxn>
                      <a:cxn ang="0">
                        <a:pos x="T4" y="T5"/>
                      </a:cxn>
                      <a:cxn ang="0">
                        <a:pos x="T6" y="T7"/>
                      </a:cxn>
                      <a:cxn ang="0">
                        <a:pos x="T8" y="T9"/>
                      </a:cxn>
                    </a:cxnLst>
                    <a:rect l="0" t="0" r="r" b="b"/>
                    <a:pathLst>
                      <a:path w="14" h="11">
                        <a:moveTo>
                          <a:pt x="3" y="10"/>
                        </a:moveTo>
                        <a:cubicBezTo>
                          <a:pt x="6" y="8"/>
                          <a:pt x="10" y="6"/>
                          <a:pt x="13" y="3"/>
                        </a:cubicBezTo>
                        <a:cubicBezTo>
                          <a:pt x="14" y="2"/>
                          <a:pt x="13" y="0"/>
                          <a:pt x="11" y="1"/>
                        </a:cubicBezTo>
                        <a:cubicBezTo>
                          <a:pt x="8" y="3"/>
                          <a:pt x="5" y="5"/>
                          <a:pt x="2" y="7"/>
                        </a:cubicBezTo>
                        <a:cubicBezTo>
                          <a:pt x="0" y="8"/>
                          <a:pt x="2" y="11"/>
                          <a:pt x="3"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251" name="Freeform 253"/>
                  <p:cNvSpPr/>
                  <p:nvPr/>
                </p:nvSpPr>
                <p:spPr bwMode="auto">
                  <a:xfrm>
                    <a:off x="921" y="1461"/>
                    <a:ext cx="6" cy="5"/>
                  </a:xfrm>
                  <a:custGeom>
                    <a:avLst/>
                    <a:gdLst>
                      <a:gd name="T0" fmla="*/ 3 w 9"/>
                      <a:gd name="T1" fmla="*/ 6 h 7"/>
                      <a:gd name="T2" fmla="*/ 7 w 9"/>
                      <a:gd name="T3" fmla="*/ 4 h 7"/>
                      <a:gd name="T4" fmla="*/ 7 w 9"/>
                      <a:gd name="T5" fmla="*/ 1 h 7"/>
                      <a:gd name="T6" fmla="*/ 1 w 9"/>
                      <a:gd name="T7" fmla="*/ 3 h 7"/>
                      <a:gd name="T8" fmla="*/ 3 w 9"/>
                      <a:gd name="T9" fmla="*/ 6 h 7"/>
                    </a:gdLst>
                    <a:ahLst/>
                    <a:cxnLst>
                      <a:cxn ang="0">
                        <a:pos x="T0" y="T1"/>
                      </a:cxn>
                      <a:cxn ang="0">
                        <a:pos x="T2" y="T3"/>
                      </a:cxn>
                      <a:cxn ang="0">
                        <a:pos x="T4" y="T5"/>
                      </a:cxn>
                      <a:cxn ang="0">
                        <a:pos x="T6" y="T7"/>
                      </a:cxn>
                      <a:cxn ang="0">
                        <a:pos x="T8" y="T9"/>
                      </a:cxn>
                    </a:cxnLst>
                    <a:rect l="0" t="0" r="r" b="b"/>
                    <a:pathLst>
                      <a:path w="9" h="7">
                        <a:moveTo>
                          <a:pt x="3" y="6"/>
                        </a:moveTo>
                        <a:cubicBezTo>
                          <a:pt x="4" y="5"/>
                          <a:pt x="6" y="4"/>
                          <a:pt x="7" y="4"/>
                        </a:cubicBezTo>
                        <a:cubicBezTo>
                          <a:pt x="9" y="3"/>
                          <a:pt x="8" y="0"/>
                          <a:pt x="7" y="1"/>
                        </a:cubicBezTo>
                        <a:cubicBezTo>
                          <a:pt x="5" y="2"/>
                          <a:pt x="3" y="2"/>
                          <a:pt x="1" y="3"/>
                        </a:cubicBezTo>
                        <a:cubicBezTo>
                          <a:pt x="0" y="4"/>
                          <a:pt x="1" y="7"/>
                          <a:pt x="3"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252" name="Freeform 254"/>
                  <p:cNvSpPr/>
                  <p:nvPr/>
                </p:nvSpPr>
                <p:spPr bwMode="auto">
                  <a:xfrm>
                    <a:off x="726" y="1379"/>
                    <a:ext cx="40" cy="25"/>
                  </a:xfrm>
                  <a:custGeom>
                    <a:avLst/>
                    <a:gdLst>
                      <a:gd name="T0" fmla="*/ 2 w 59"/>
                      <a:gd name="T1" fmla="*/ 5 h 37"/>
                      <a:gd name="T2" fmla="*/ 3 w 59"/>
                      <a:gd name="T3" fmla="*/ 34 h 37"/>
                      <a:gd name="T4" fmla="*/ 4 w 59"/>
                      <a:gd name="T5" fmla="*/ 35 h 37"/>
                      <a:gd name="T6" fmla="*/ 36 w 59"/>
                      <a:gd name="T7" fmla="*/ 34 h 37"/>
                      <a:gd name="T8" fmla="*/ 57 w 59"/>
                      <a:gd name="T9" fmla="*/ 35 h 37"/>
                      <a:gd name="T10" fmla="*/ 58 w 59"/>
                      <a:gd name="T11" fmla="*/ 34 h 37"/>
                      <a:gd name="T12" fmla="*/ 57 w 59"/>
                      <a:gd name="T13" fmla="*/ 7 h 37"/>
                      <a:gd name="T14" fmla="*/ 54 w 59"/>
                      <a:gd name="T15" fmla="*/ 1 h 37"/>
                      <a:gd name="T16" fmla="*/ 33 w 59"/>
                      <a:gd name="T17" fmla="*/ 4 h 37"/>
                      <a:gd name="T18" fmla="*/ 2 w 59"/>
                      <a:gd name="T19" fmla="*/ 2 h 37"/>
                      <a:gd name="T20" fmla="*/ 2 w 59"/>
                      <a:gd name="T21" fmla="*/ 5 h 37"/>
                      <a:gd name="T22" fmla="*/ 41 w 59"/>
                      <a:gd name="T23" fmla="*/ 6 h 37"/>
                      <a:gd name="T24" fmla="*/ 54 w 59"/>
                      <a:gd name="T25" fmla="*/ 7 h 37"/>
                      <a:gd name="T26" fmla="*/ 56 w 59"/>
                      <a:gd name="T27" fmla="*/ 26 h 37"/>
                      <a:gd name="T28" fmla="*/ 24 w 59"/>
                      <a:gd name="T29" fmla="*/ 32 h 37"/>
                      <a:gd name="T30" fmla="*/ 5 w 59"/>
                      <a:gd name="T31" fmla="*/ 30 h 37"/>
                      <a:gd name="T32" fmla="*/ 5 w 59"/>
                      <a:gd name="T33" fmla="*/ 5 h 37"/>
                      <a:gd name="T34" fmla="*/ 2 w 59"/>
                      <a:gd name="T35" fmla="*/ 5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9" h="37">
                        <a:moveTo>
                          <a:pt x="2" y="5"/>
                        </a:moveTo>
                        <a:cubicBezTo>
                          <a:pt x="2" y="15"/>
                          <a:pt x="2" y="24"/>
                          <a:pt x="3" y="34"/>
                        </a:cubicBezTo>
                        <a:cubicBezTo>
                          <a:pt x="3" y="34"/>
                          <a:pt x="3" y="35"/>
                          <a:pt x="4" y="35"/>
                        </a:cubicBezTo>
                        <a:cubicBezTo>
                          <a:pt x="15" y="35"/>
                          <a:pt x="25" y="34"/>
                          <a:pt x="36" y="34"/>
                        </a:cubicBezTo>
                        <a:cubicBezTo>
                          <a:pt x="43" y="35"/>
                          <a:pt x="50" y="36"/>
                          <a:pt x="57" y="35"/>
                        </a:cubicBezTo>
                        <a:cubicBezTo>
                          <a:pt x="58" y="35"/>
                          <a:pt x="58" y="34"/>
                          <a:pt x="58" y="34"/>
                        </a:cubicBezTo>
                        <a:cubicBezTo>
                          <a:pt x="59" y="25"/>
                          <a:pt x="58" y="16"/>
                          <a:pt x="57" y="7"/>
                        </a:cubicBezTo>
                        <a:cubicBezTo>
                          <a:pt x="57" y="5"/>
                          <a:pt x="57" y="2"/>
                          <a:pt x="54" y="1"/>
                        </a:cubicBezTo>
                        <a:cubicBezTo>
                          <a:pt x="48" y="0"/>
                          <a:pt x="39" y="3"/>
                          <a:pt x="33" y="4"/>
                        </a:cubicBezTo>
                        <a:cubicBezTo>
                          <a:pt x="23" y="4"/>
                          <a:pt x="12" y="3"/>
                          <a:pt x="2" y="2"/>
                        </a:cubicBezTo>
                        <a:cubicBezTo>
                          <a:pt x="0" y="2"/>
                          <a:pt x="0" y="5"/>
                          <a:pt x="2" y="5"/>
                        </a:cubicBezTo>
                        <a:cubicBezTo>
                          <a:pt x="15" y="6"/>
                          <a:pt x="28" y="7"/>
                          <a:pt x="41" y="6"/>
                        </a:cubicBezTo>
                        <a:cubicBezTo>
                          <a:pt x="45" y="5"/>
                          <a:pt x="53" y="1"/>
                          <a:pt x="54" y="7"/>
                        </a:cubicBezTo>
                        <a:cubicBezTo>
                          <a:pt x="55" y="14"/>
                          <a:pt x="56" y="20"/>
                          <a:pt x="56" y="26"/>
                        </a:cubicBezTo>
                        <a:cubicBezTo>
                          <a:pt x="56" y="37"/>
                          <a:pt x="32" y="31"/>
                          <a:pt x="24" y="32"/>
                        </a:cubicBezTo>
                        <a:cubicBezTo>
                          <a:pt x="21" y="32"/>
                          <a:pt x="5" y="35"/>
                          <a:pt x="5" y="30"/>
                        </a:cubicBezTo>
                        <a:cubicBezTo>
                          <a:pt x="5" y="22"/>
                          <a:pt x="5" y="14"/>
                          <a:pt x="5" y="5"/>
                        </a:cubicBezTo>
                        <a:cubicBezTo>
                          <a:pt x="5" y="4"/>
                          <a:pt x="2" y="4"/>
                          <a:pt x="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253" name="Freeform 255"/>
                  <p:cNvSpPr/>
                  <p:nvPr/>
                </p:nvSpPr>
                <p:spPr bwMode="auto">
                  <a:xfrm>
                    <a:off x="738" y="1400"/>
                    <a:ext cx="4" cy="8"/>
                  </a:xfrm>
                  <a:custGeom>
                    <a:avLst/>
                    <a:gdLst>
                      <a:gd name="T0" fmla="*/ 3 w 6"/>
                      <a:gd name="T1" fmla="*/ 3 h 12"/>
                      <a:gd name="T2" fmla="*/ 3 w 6"/>
                      <a:gd name="T3" fmla="*/ 4 h 12"/>
                      <a:gd name="T4" fmla="*/ 3 w 6"/>
                      <a:gd name="T5" fmla="*/ 6 h 12"/>
                      <a:gd name="T6" fmla="*/ 2 w 6"/>
                      <a:gd name="T7" fmla="*/ 9 h 12"/>
                      <a:gd name="T8" fmla="*/ 4 w 6"/>
                      <a:gd name="T9" fmla="*/ 11 h 12"/>
                      <a:gd name="T10" fmla="*/ 6 w 6"/>
                      <a:gd name="T11" fmla="*/ 6 h 12"/>
                      <a:gd name="T12" fmla="*/ 4 w 6"/>
                      <a:gd name="T13" fmla="*/ 1 h 12"/>
                      <a:gd name="T14" fmla="*/ 3 w 6"/>
                      <a:gd name="T15" fmla="*/ 3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12">
                        <a:moveTo>
                          <a:pt x="3" y="3"/>
                        </a:moveTo>
                        <a:cubicBezTo>
                          <a:pt x="2" y="3"/>
                          <a:pt x="3" y="3"/>
                          <a:pt x="3" y="4"/>
                        </a:cubicBezTo>
                        <a:cubicBezTo>
                          <a:pt x="3" y="5"/>
                          <a:pt x="3" y="5"/>
                          <a:pt x="3" y="6"/>
                        </a:cubicBezTo>
                        <a:cubicBezTo>
                          <a:pt x="3" y="7"/>
                          <a:pt x="3" y="9"/>
                          <a:pt x="2" y="9"/>
                        </a:cubicBezTo>
                        <a:cubicBezTo>
                          <a:pt x="0" y="10"/>
                          <a:pt x="2" y="12"/>
                          <a:pt x="4" y="11"/>
                        </a:cubicBezTo>
                        <a:cubicBezTo>
                          <a:pt x="6" y="11"/>
                          <a:pt x="6" y="8"/>
                          <a:pt x="6" y="6"/>
                        </a:cubicBezTo>
                        <a:cubicBezTo>
                          <a:pt x="6" y="4"/>
                          <a:pt x="6" y="2"/>
                          <a:pt x="4" y="1"/>
                        </a:cubicBezTo>
                        <a:cubicBezTo>
                          <a:pt x="3" y="0"/>
                          <a:pt x="1" y="2"/>
                          <a:pt x="3"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254" name="Freeform 256"/>
                  <p:cNvSpPr/>
                  <p:nvPr/>
                </p:nvSpPr>
                <p:spPr bwMode="auto">
                  <a:xfrm>
                    <a:off x="749" y="1400"/>
                    <a:ext cx="5" cy="8"/>
                  </a:xfrm>
                  <a:custGeom>
                    <a:avLst/>
                    <a:gdLst>
                      <a:gd name="T0" fmla="*/ 1 w 8"/>
                      <a:gd name="T1" fmla="*/ 2 h 12"/>
                      <a:gd name="T2" fmla="*/ 5 w 8"/>
                      <a:gd name="T3" fmla="*/ 11 h 12"/>
                      <a:gd name="T4" fmla="*/ 6 w 8"/>
                      <a:gd name="T5" fmla="*/ 8 h 12"/>
                      <a:gd name="T6" fmla="*/ 4 w 8"/>
                      <a:gd name="T7" fmla="*/ 2 h 12"/>
                      <a:gd name="T8" fmla="*/ 1 w 8"/>
                      <a:gd name="T9" fmla="*/ 2 h 12"/>
                    </a:gdLst>
                    <a:ahLst/>
                    <a:cxnLst>
                      <a:cxn ang="0">
                        <a:pos x="T0" y="T1"/>
                      </a:cxn>
                      <a:cxn ang="0">
                        <a:pos x="T2" y="T3"/>
                      </a:cxn>
                      <a:cxn ang="0">
                        <a:pos x="T4" y="T5"/>
                      </a:cxn>
                      <a:cxn ang="0">
                        <a:pos x="T6" y="T7"/>
                      </a:cxn>
                      <a:cxn ang="0">
                        <a:pos x="T8" y="T9"/>
                      </a:cxn>
                    </a:cxnLst>
                    <a:rect l="0" t="0" r="r" b="b"/>
                    <a:pathLst>
                      <a:path w="8" h="12">
                        <a:moveTo>
                          <a:pt x="1" y="2"/>
                        </a:moveTo>
                        <a:cubicBezTo>
                          <a:pt x="1" y="6"/>
                          <a:pt x="0" y="10"/>
                          <a:pt x="5" y="11"/>
                        </a:cubicBezTo>
                        <a:cubicBezTo>
                          <a:pt x="7" y="12"/>
                          <a:pt x="8" y="9"/>
                          <a:pt x="6" y="8"/>
                        </a:cubicBezTo>
                        <a:cubicBezTo>
                          <a:pt x="3" y="8"/>
                          <a:pt x="4" y="4"/>
                          <a:pt x="4" y="2"/>
                        </a:cubicBezTo>
                        <a:cubicBezTo>
                          <a:pt x="4" y="0"/>
                          <a:pt x="1" y="0"/>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255" name="Freeform 257"/>
                  <p:cNvSpPr/>
                  <p:nvPr/>
                </p:nvSpPr>
                <p:spPr bwMode="auto">
                  <a:xfrm>
                    <a:off x="738" y="1407"/>
                    <a:ext cx="16" cy="3"/>
                  </a:xfrm>
                  <a:custGeom>
                    <a:avLst/>
                    <a:gdLst>
                      <a:gd name="T0" fmla="*/ 3 w 23"/>
                      <a:gd name="T1" fmla="*/ 4 h 5"/>
                      <a:gd name="T2" fmla="*/ 11 w 23"/>
                      <a:gd name="T3" fmla="*/ 3 h 5"/>
                      <a:gd name="T4" fmla="*/ 21 w 23"/>
                      <a:gd name="T5" fmla="*/ 4 h 5"/>
                      <a:gd name="T6" fmla="*/ 21 w 23"/>
                      <a:gd name="T7" fmla="*/ 1 h 5"/>
                      <a:gd name="T8" fmla="*/ 10 w 23"/>
                      <a:gd name="T9" fmla="*/ 0 h 5"/>
                      <a:gd name="T10" fmla="*/ 1 w 23"/>
                      <a:gd name="T11" fmla="*/ 1 h 5"/>
                      <a:gd name="T12" fmla="*/ 3 w 23"/>
                      <a:gd name="T13" fmla="*/ 4 h 5"/>
                    </a:gdLst>
                    <a:ahLst/>
                    <a:cxnLst>
                      <a:cxn ang="0">
                        <a:pos x="T0" y="T1"/>
                      </a:cxn>
                      <a:cxn ang="0">
                        <a:pos x="T2" y="T3"/>
                      </a:cxn>
                      <a:cxn ang="0">
                        <a:pos x="T4" y="T5"/>
                      </a:cxn>
                      <a:cxn ang="0">
                        <a:pos x="T6" y="T7"/>
                      </a:cxn>
                      <a:cxn ang="0">
                        <a:pos x="T8" y="T9"/>
                      </a:cxn>
                      <a:cxn ang="0">
                        <a:pos x="T10" y="T11"/>
                      </a:cxn>
                      <a:cxn ang="0">
                        <a:pos x="T12" y="T13"/>
                      </a:cxn>
                    </a:cxnLst>
                    <a:rect l="0" t="0" r="r" b="b"/>
                    <a:pathLst>
                      <a:path w="23" h="5">
                        <a:moveTo>
                          <a:pt x="3" y="4"/>
                        </a:moveTo>
                        <a:cubicBezTo>
                          <a:pt x="5" y="2"/>
                          <a:pt x="9" y="3"/>
                          <a:pt x="11" y="3"/>
                        </a:cubicBezTo>
                        <a:cubicBezTo>
                          <a:pt x="15" y="3"/>
                          <a:pt x="18" y="4"/>
                          <a:pt x="21" y="4"/>
                        </a:cubicBezTo>
                        <a:cubicBezTo>
                          <a:pt x="23" y="4"/>
                          <a:pt x="23" y="1"/>
                          <a:pt x="21" y="1"/>
                        </a:cubicBezTo>
                        <a:cubicBezTo>
                          <a:pt x="18" y="1"/>
                          <a:pt x="14" y="0"/>
                          <a:pt x="10" y="0"/>
                        </a:cubicBezTo>
                        <a:cubicBezTo>
                          <a:pt x="7" y="0"/>
                          <a:pt x="4" y="0"/>
                          <a:pt x="1" y="1"/>
                        </a:cubicBezTo>
                        <a:cubicBezTo>
                          <a:pt x="0" y="2"/>
                          <a:pt x="1" y="5"/>
                          <a:pt x="3"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256" name="Freeform 258"/>
                  <p:cNvSpPr/>
                  <p:nvPr/>
                </p:nvSpPr>
                <p:spPr bwMode="auto">
                  <a:xfrm>
                    <a:off x="951" y="1465"/>
                    <a:ext cx="35" cy="35"/>
                  </a:xfrm>
                  <a:custGeom>
                    <a:avLst/>
                    <a:gdLst>
                      <a:gd name="T0" fmla="*/ 29 w 53"/>
                      <a:gd name="T1" fmla="*/ 8 h 53"/>
                      <a:gd name="T2" fmla="*/ 3 w 53"/>
                      <a:gd name="T3" fmla="*/ 28 h 53"/>
                      <a:gd name="T4" fmla="*/ 30 w 53"/>
                      <a:gd name="T5" fmla="*/ 51 h 53"/>
                      <a:gd name="T6" fmla="*/ 50 w 53"/>
                      <a:gd name="T7" fmla="*/ 25 h 53"/>
                      <a:gd name="T8" fmla="*/ 24 w 53"/>
                      <a:gd name="T9" fmla="*/ 10 h 53"/>
                      <a:gd name="T10" fmla="*/ 25 w 53"/>
                      <a:gd name="T11" fmla="*/ 11 h 53"/>
                      <a:gd name="T12" fmla="*/ 38 w 53"/>
                      <a:gd name="T13" fmla="*/ 12 h 53"/>
                      <a:gd name="T14" fmla="*/ 49 w 53"/>
                      <a:gd name="T15" fmla="*/ 29 h 53"/>
                      <a:gd name="T16" fmla="*/ 27 w 53"/>
                      <a:gd name="T17" fmla="*/ 49 h 53"/>
                      <a:gd name="T18" fmla="*/ 6 w 53"/>
                      <a:gd name="T19" fmla="*/ 23 h 53"/>
                      <a:gd name="T20" fmla="*/ 29 w 53"/>
                      <a:gd name="T21" fmla="*/ 10 h 53"/>
                      <a:gd name="T22" fmla="*/ 29 w 53"/>
                      <a:gd name="T23" fmla="*/ 8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3" h="53">
                        <a:moveTo>
                          <a:pt x="29" y="8"/>
                        </a:moveTo>
                        <a:cubicBezTo>
                          <a:pt x="18" y="9"/>
                          <a:pt x="4" y="17"/>
                          <a:pt x="3" y="28"/>
                        </a:cubicBezTo>
                        <a:cubicBezTo>
                          <a:pt x="2" y="41"/>
                          <a:pt x="17" y="53"/>
                          <a:pt x="30" y="51"/>
                        </a:cubicBezTo>
                        <a:cubicBezTo>
                          <a:pt x="43" y="49"/>
                          <a:pt x="53" y="38"/>
                          <a:pt x="50" y="25"/>
                        </a:cubicBezTo>
                        <a:cubicBezTo>
                          <a:pt x="48" y="17"/>
                          <a:pt x="33" y="0"/>
                          <a:pt x="24" y="10"/>
                        </a:cubicBezTo>
                        <a:cubicBezTo>
                          <a:pt x="23" y="11"/>
                          <a:pt x="25" y="12"/>
                          <a:pt x="25" y="11"/>
                        </a:cubicBezTo>
                        <a:cubicBezTo>
                          <a:pt x="29" y="7"/>
                          <a:pt x="35" y="10"/>
                          <a:pt x="38" y="12"/>
                        </a:cubicBezTo>
                        <a:cubicBezTo>
                          <a:pt x="45" y="15"/>
                          <a:pt x="48" y="23"/>
                          <a:pt x="49" y="29"/>
                        </a:cubicBezTo>
                        <a:cubicBezTo>
                          <a:pt x="50" y="41"/>
                          <a:pt x="37" y="49"/>
                          <a:pt x="27" y="49"/>
                        </a:cubicBezTo>
                        <a:cubicBezTo>
                          <a:pt x="13" y="50"/>
                          <a:pt x="0" y="36"/>
                          <a:pt x="6" y="23"/>
                        </a:cubicBezTo>
                        <a:cubicBezTo>
                          <a:pt x="10" y="15"/>
                          <a:pt x="20" y="11"/>
                          <a:pt x="29" y="10"/>
                        </a:cubicBezTo>
                        <a:cubicBezTo>
                          <a:pt x="30" y="10"/>
                          <a:pt x="30" y="8"/>
                          <a:pt x="29"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257" name="Freeform 259"/>
                  <p:cNvSpPr/>
                  <p:nvPr/>
                </p:nvSpPr>
                <p:spPr bwMode="auto">
                  <a:xfrm>
                    <a:off x="965" y="1474"/>
                    <a:ext cx="4" cy="4"/>
                  </a:xfrm>
                  <a:custGeom>
                    <a:avLst/>
                    <a:gdLst>
                      <a:gd name="T0" fmla="*/ 4 w 6"/>
                      <a:gd name="T1" fmla="*/ 0 h 6"/>
                      <a:gd name="T2" fmla="*/ 1 w 6"/>
                      <a:gd name="T3" fmla="*/ 4 h 6"/>
                      <a:gd name="T4" fmla="*/ 2 w 6"/>
                      <a:gd name="T5" fmla="*/ 5 h 6"/>
                      <a:gd name="T6" fmla="*/ 5 w 6"/>
                      <a:gd name="T7" fmla="*/ 2 h 6"/>
                      <a:gd name="T8" fmla="*/ 4 w 6"/>
                      <a:gd name="T9" fmla="*/ 0 h 6"/>
                    </a:gdLst>
                    <a:ahLst/>
                    <a:cxnLst>
                      <a:cxn ang="0">
                        <a:pos x="T0" y="T1"/>
                      </a:cxn>
                      <a:cxn ang="0">
                        <a:pos x="T2" y="T3"/>
                      </a:cxn>
                      <a:cxn ang="0">
                        <a:pos x="T4" y="T5"/>
                      </a:cxn>
                      <a:cxn ang="0">
                        <a:pos x="T6" y="T7"/>
                      </a:cxn>
                      <a:cxn ang="0">
                        <a:pos x="T8" y="T9"/>
                      </a:cxn>
                    </a:cxnLst>
                    <a:rect l="0" t="0" r="r" b="b"/>
                    <a:pathLst>
                      <a:path w="6" h="6">
                        <a:moveTo>
                          <a:pt x="4" y="0"/>
                        </a:moveTo>
                        <a:cubicBezTo>
                          <a:pt x="3" y="2"/>
                          <a:pt x="2" y="3"/>
                          <a:pt x="1" y="4"/>
                        </a:cubicBezTo>
                        <a:cubicBezTo>
                          <a:pt x="0" y="5"/>
                          <a:pt x="1" y="6"/>
                          <a:pt x="2" y="5"/>
                        </a:cubicBezTo>
                        <a:cubicBezTo>
                          <a:pt x="3" y="4"/>
                          <a:pt x="4" y="3"/>
                          <a:pt x="5" y="2"/>
                        </a:cubicBezTo>
                        <a:cubicBezTo>
                          <a:pt x="6" y="1"/>
                          <a:pt x="5" y="0"/>
                          <a:pt x="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258" name="Freeform 260"/>
                  <p:cNvSpPr/>
                  <p:nvPr/>
                </p:nvSpPr>
                <p:spPr bwMode="auto">
                  <a:xfrm>
                    <a:off x="965" y="1476"/>
                    <a:ext cx="4" cy="12"/>
                  </a:xfrm>
                  <a:custGeom>
                    <a:avLst/>
                    <a:gdLst>
                      <a:gd name="T0" fmla="*/ 0 w 6"/>
                      <a:gd name="T1" fmla="*/ 2 h 17"/>
                      <a:gd name="T2" fmla="*/ 3 w 6"/>
                      <a:gd name="T3" fmla="*/ 10 h 17"/>
                      <a:gd name="T4" fmla="*/ 4 w 6"/>
                      <a:gd name="T5" fmla="*/ 16 h 17"/>
                      <a:gd name="T6" fmla="*/ 6 w 6"/>
                      <a:gd name="T7" fmla="*/ 16 h 17"/>
                      <a:gd name="T8" fmla="*/ 5 w 6"/>
                      <a:gd name="T9" fmla="*/ 10 h 17"/>
                      <a:gd name="T10" fmla="*/ 2 w 6"/>
                      <a:gd name="T11" fmla="*/ 1 h 17"/>
                      <a:gd name="T12" fmla="*/ 0 w 6"/>
                      <a:gd name="T13" fmla="*/ 2 h 17"/>
                    </a:gdLst>
                    <a:ahLst/>
                    <a:cxnLst>
                      <a:cxn ang="0">
                        <a:pos x="T0" y="T1"/>
                      </a:cxn>
                      <a:cxn ang="0">
                        <a:pos x="T2" y="T3"/>
                      </a:cxn>
                      <a:cxn ang="0">
                        <a:pos x="T4" y="T5"/>
                      </a:cxn>
                      <a:cxn ang="0">
                        <a:pos x="T6" y="T7"/>
                      </a:cxn>
                      <a:cxn ang="0">
                        <a:pos x="T8" y="T9"/>
                      </a:cxn>
                      <a:cxn ang="0">
                        <a:pos x="T10" y="T11"/>
                      </a:cxn>
                      <a:cxn ang="0">
                        <a:pos x="T12" y="T13"/>
                      </a:cxn>
                    </a:cxnLst>
                    <a:rect l="0" t="0" r="r" b="b"/>
                    <a:pathLst>
                      <a:path w="6" h="17">
                        <a:moveTo>
                          <a:pt x="0" y="2"/>
                        </a:moveTo>
                        <a:cubicBezTo>
                          <a:pt x="1" y="4"/>
                          <a:pt x="2" y="7"/>
                          <a:pt x="3" y="10"/>
                        </a:cubicBezTo>
                        <a:cubicBezTo>
                          <a:pt x="4" y="12"/>
                          <a:pt x="3" y="14"/>
                          <a:pt x="4" y="16"/>
                        </a:cubicBezTo>
                        <a:cubicBezTo>
                          <a:pt x="5" y="17"/>
                          <a:pt x="6" y="17"/>
                          <a:pt x="6" y="16"/>
                        </a:cubicBezTo>
                        <a:cubicBezTo>
                          <a:pt x="5" y="14"/>
                          <a:pt x="5" y="12"/>
                          <a:pt x="5" y="10"/>
                        </a:cubicBezTo>
                        <a:cubicBezTo>
                          <a:pt x="4" y="7"/>
                          <a:pt x="2" y="4"/>
                          <a:pt x="2" y="1"/>
                        </a:cubicBezTo>
                        <a:cubicBezTo>
                          <a:pt x="2" y="0"/>
                          <a:pt x="0"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259" name="Freeform 261"/>
                  <p:cNvSpPr/>
                  <p:nvPr/>
                </p:nvSpPr>
                <p:spPr bwMode="auto">
                  <a:xfrm>
                    <a:off x="967" y="1476"/>
                    <a:ext cx="4" cy="11"/>
                  </a:xfrm>
                  <a:custGeom>
                    <a:avLst/>
                    <a:gdLst>
                      <a:gd name="T0" fmla="*/ 2 w 5"/>
                      <a:gd name="T1" fmla="*/ 15 h 16"/>
                      <a:gd name="T2" fmla="*/ 4 w 5"/>
                      <a:gd name="T3" fmla="*/ 2 h 16"/>
                      <a:gd name="T4" fmla="*/ 3 w 5"/>
                      <a:gd name="T5" fmla="*/ 1 h 16"/>
                      <a:gd name="T6" fmla="*/ 0 w 5"/>
                      <a:gd name="T7" fmla="*/ 15 h 16"/>
                      <a:gd name="T8" fmla="*/ 2 w 5"/>
                      <a:gd name="T9" fmla="*/ 15 h 16"/>
                    </a:gdLst>
                    <a:ahLst/>
                    <a:cxnLst>
                      <a:cxn ang="0">
                        <a:pos x="T0" y="T1"/>
                      </a:cxn>
                      <a:cxn ang="0">
                        <a:pos x="T2" y="T3"/>
                      </a:cxn>
                      <a:cxn ang="0">
                        <a:pos x="T4" y="T5"/>
                      </a:cxn>
                      <a:cxn ang="0">
                        <a:pos x="T6" y="T7"/>
                      </a:cxn>
                      <a:cxn ang="0">
                        <a:pos x="T8" y="T9"/>
                      </a:cxn>
                    </a:cxnLst>
                    <a:rect l="0" t="0" r="r" b="b"/>
                    <a:pathLst>
                      <a:path w="5" h="16">
                        <a:moveTo>
                          <a:pt x="2" y="15"/>
                        </a:moveTo>
                        <a:cubicBezTo>
                          <a:pt x="4" y="11"/>
                          <a:pt x="3" y="6"/>
                          <a:pt x="4" y="2"/>
                        </a:cubicBezTo>
                        <a:cubicBezTo>
                          <a:pt x="5" y="1"/>
                          <a:pt x="3" y="0"/>
                          <a:pt x="3" y="1"/>
                        </a:cubicBezTo>
                        <a:cubicBezTo>
                          <a:pt x="2" y="6"/>
                          <a:pt x="2" y="11"/>
                          <a:pt x="0" y="15"/>
                        </a:cubicBezTo>
                        <a:cubicBezTo>
                          <a:pt x="0" y="16"/>
                          <a:pt x="2" y="16"/>
                          <a:pt x="2"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260" name="Freeform 262"/>
                  <p:cNvSpPr/>
                  <p:nvPr/>
                </p:nvSpPr>
                <p:spPr bwMode="auto">
                  <a:xfrm>
                    <a:off x="967" y="1474"/>
                    <a:ext cx="4" cy="4"/>
                  </a:xfrm>
                  <a:custGeom>
                    <a:avLst/>
                    <a:gdLst>
                      <a:gd name="T0" fmla="*/ 2 w 6"/>
                      <a:gd name="T1" fmla="*/ 1 h 7"/>
                      <a:gd name="T2" fmla="*/ 2 w 6"/>
                      <a:gd name="T3" fmla="*/ 1 h 7"/>
                      <a:gd name="T4" fmla="*/ 0 w 6"/>
                      <a:gd name="T5" fmla="*/ 2 h 7"/>
                      <a:gd name="T6" fmla="*/ 4 w 6"/>
                      <a:gd name="T7" fmla="*/ 6 h 7"/>
                      <a:gd name="T8" fmla="*/ 5 w 6"/>
                      <a:gd name="T9" fmla="*/ 5 h 7"/>
                      <a:gd name="T10" fmla="*/ 2 w 6"/>
                      <a:gd name="T11" fmla="*/ 1 h 7"/>
                      <a:gd name="T12" fmla="*/ 0 w 6"/>
                      <a:gd name="T13" fmla="*/ 1 h 7"/>
                      <a:gd name="T14" fmla="*/ 1 w 6"/>
                      <a:gd name="T15" fmla="*/ 2 h 7"/>
                      <a:gd name="T16" fmla="*/ 2 w 6"/>
                      <a:gd name="T17"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7">
                        <a:moveTo>
                          <a:pt x="2" y="1"/>
                        </a:moveTo>
                        <a:cubicBezTo>
                          <a:pt x="2" y="1"/>
                          <a:pt x="2" y="1"/>
                          <a:pt x="2" y="1"/>
                        </a:cubicBezTo>
                        <a:cubicBezTo>
                          <a:pt x="1" y="1"/>
                          <a:pt x="1" y="1"/>
                          <a:pt x="0" y="2"/>
                        </a:cubicBezTo>
                        <a:cubicBezTo>
                          <a:pt x="2" y="3"/>
                          <a:pt x="3" y="5"/>
                          <a:pt x="4" y="6"/>
                        </a:cubicBezTo>
                        <a:cubicBezTo>
                          <a:pt x="5" y="7"/>
                          <a:pt x="6" y="6"/>
                          <a:pt x="5" y="5"/>
                        </a:cubicBezTo>
                        <a:cubicBezTo>
                          <a:pt x="4" y="4"/>
                          <a:pt x="3" y="2"/>
                          <a:pt x="2" y="1"/>
                        </a:cubicBezTo>
                        <a:cubicBezTo>
                          <a:pt x="1" y="0"/>
                          <a:pt x="0" y="1"/>
                          <a:pt x="0" y="1"/>
                        </a:cubicBezTo>
                        <a:cubicBezTo>
                          <a:pt x="0" y="2"/>
                          <a:pt x="1" y="2"/>
                          <a:pt x="1" y="2"/>
                        </a:cubicBezTo>
                        <a:cubicBezTo>
                          <a:pt x="2" y="3"/>
                          <a:pt x="3" y="2"/>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261" name="Freeform 263"/>
                  <p:cNvSpPr/>
                  <p:nvPr/>
                </p:nvSpPr>
                <p:spPr bwMode="auto">
                  <a:xfrm>
                    <a:off x="967" y="1484"/>
                    <a:ext cx="7" cy="4"/>
                  </a:xfrm>
                  <a:custGeom>
                    <a:avLst/>
                    <a:gdLst>
                      <a:gd name="T0" fmla="*/ 2 w 10"/>
                      <a:gd name="T1" fmla="*/ 5 h 6"/>
                      <a:gd name="T2" fmla="*/ 9 w 10"/>
                      <a:gd name="T3" fmla="*/ 2 h 6"/>
                      <a:gd name="T4" fmla="*/ 8 w 10"/>
                      <a:gd name="T5" fmla="*/ 0 h 6"/>
                      <a:gd name="T6" fmla="*/ 1 w 10"/>
                      <a:gd name="T7" fmla="*/ 3 h 6"/>
                      <a:gd name="T8" fmla="*/ 2 w 10"/>
                      <a:gd name="T9" fmla="*/ 5 h 6"/>
                    </a:gdLst>
                    <a:ahLst/>
                    <a:cxnLst>
                      <a:cxn ang="0">
                        <a:pos x="T0" y="T1"/>
                      </a:cxn>
                      <a:cxn ang="0">
                        <a:pos x="T2" y="T3"/>
                      </a:cxn>
                      <a:cxn ang="0">
                        <a:pos x="T4" y="T5"/>
                      </a:cxn>
                      <a:cxn ang="0">
                        <a:pos x="T6" y="T7"/>
                      </a:cxn>
                      <a:cxn ang="0">
                        <a:pos x="T8" y="T9"/>
                      </a:cxn>
                    </a:cxnLst>
                    <a:rect l="0" t="0" r="r" b="b"/>
                    <a:pathLst>
                      <a:path w="10" h="6">
                        <a:moveTo>
                          <a:pt x="2" y="5"/>
                        </a:moveTo>
                        <a:cubicBezTo>
                          <a:pt x="4" y="3"/>
                          <a:pt x="7" y="3"/>
                          <a:pt x="9" y="2"/>
                        </a:cubicBezTo>
                        <a:cubicBezTo>
                          <a:pt x="10" y="1"/>
                          <a:pt x="9" y="0"/>
                          <a:pt x="8" y="0"/>
                        </a:cubicBezTo>
                        <a:cubicBezTo>
                          <a:pt x="6" y="2"/>
                          <a:pt x="3" y="2"/>
                          <a:pt x="1" y="3"/>
                        </a:cubicBezTo>
                        <a:cubicBezTo>
                          <a:pt x="0" y="4"/>
                          <a:pt x="1" y="6"/>
                          <a:pt x="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262" name="Freeform 264"/>
                  <p:cNvSpPr/>
                  <p:nvPr/>
                </p:nvSpPr>
                <p:spPr bwMode="auto">
                  <a:xfrm>
                    <a:off x="972" y="1484"/>
                    <a:ext cx="4" cy="4"/>
                  </a:xfrm>
                  <a:custGeom>
                    <a:avLst/>
                    <a:gdLst>
                      <a:gd name="T0" fmla="*/ 0 w 6"/>
                      <a:gd name="T1" fmla="*/ 2 h 6"/>
                      <a:gd name="T2" fmla="*/ 4 w 6"/>
                      <a:gd name="T3" fmla="*/ 5 h 6"/>
                      <a:gd name="T4" fmla="*/ 5 w 6"/>
                      <a:gd name="T5" fmla="*/ 4 h 6"/>
                      <a:gd name="T6" fmla="*/ 2 w 6"/>
                      <a:gd name="T7" fmla="*/ 1 h 6"/>
                      <a:gd name="T8" fmla="*/ 0 w 6"/>
                      <a:gd name="T9" fmla="*/ 2 h 6"/>
                    </a:gdLst>
                    <a:ahLst/>
                    <a:cxnLst>
                      <a:cxn ang="0">
                        <a:pos x="T0" y="T1"/>
                      </a:cxn>
                      <a:cxn ang="0">
                        <a:pos x="T2" y="T3"/>
                      </a:cxn>
                      <a:cxn ang="0">
                        <a:pos x="T4" y="T5"/>
                      </a:cxn>
                      <a:cxn ang="0">
                        <a:pos x="T6" y="T7"/>
                      </a:cxn>
                      <a:cxn ang="0">
                        <a:pos x="T8" y="T9"/>
                      </a:cxn>
                    </a:cxnLst>
                    <a:rect l="0" t="0" r="r" b="b"/>
                    <a:pathLst>
                      <a:path w="6" h="6">
                        <a:moveTo>
                          <a:pt x="0" y="2"/>
                        </a:moveTo>
                        <a:cubicBezTo>
                          <a:pt x="1" y="3"/>
                          <a:pt x="3" y="4"/>
                          <a:pt x="4" y="5"/>
                        </a:cubicBezTo>
                        <a:cubicBezTo>
                          <a:pt x="5" y="6"/>
                          <a:pt x="6" y="4"/>
                          <a:pt x="5" y="4"/>
                        </a:cubicBezTo>
                        <a:cubicBezTo>
                          <a:pt x="4" y="3"/>
                          <a:pt x="3" y="2"/>
                          <a:pt x="2" y="1"/>
                        </a:cubicBezTo>
                        <a:cubicBezTo>
                          <a:pt x="1" y="0"/>
                          <a:pt x="0"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263" name="Freeform 265"/>
                  <p:cNvSpPr/>
                  <p:nvPr/>
                </p:nvSpPr>
                <p:spPr bwMode="auto">
                  <a:xfrm>
                    <a:off x="967" y="1487"/>
                    <a:ext cx="6" cy="3"/>
                  </a:xfrm>
                  <a:custGeom>
                    <a:avLst/>
                    <a:gdLst>
                      <a:gd name="T0" fmla="*/ 1 w 9"/>
                      <a:gd name="T1" fmla="*/ 2 h 4"/>
                      <a:gd name="T2" fmla="*/ 7 w 9"/>
                      <a:gd name="T3" fmla="*/ 4 h 4"/>
                      <a:gd name="T4" fmla="*/ 8 w 9"/>
                      <a:gd name="T5" fmla="*/ 2 h 4"/>
                      <a:gd name="T6" fmla="*/ 1 w 9"/>
                      <a:gd name="T7" fmla="*/ 0 h 4"/>
                      <a:gd name="T8" fmla="*/ 1 w 9"/>
                      <a:gd name="T9" fmla="*/ 2 h 4"/>
                    </a:gdLst>
                    <a:ahLst/>
                    <a:cxnLst>
                      <a:cxn ang="0">
                        <a:pos x="T0" y="T1"/>
                      </a:cxn>
                      <a:cxn ang="0">
                        <a:pos x="T2" y="T3"/>
                      </a:cxn>
                      <a:cxn ang="0">
                        <a:pos x="T4" y="T5"/>
                      </a:cxn>
                      <a:cxn ang="0">
                        <a:pos x="T6" y="T7"/>
                      </a:cxn>
                      <a:cxn ang="0">
                        <a:pos x="T8" y="T9"/>
                      </a:cxn>
                    </a:cxnLst>
                    <a:rect l="0" t="0" r="r" b="b"/>
                    <a:pathLst>
                      <a:path w="9" h="4">
                        <a:moveTo>
                          <a:pt x="1" y="2"/>
                        </a:moveTo>
                        <a:cubicBezTo>
                          <a:pt x="3" y="1"/>
                          <a:pt x="5" y="3"/>
                          <a:pt x="7" y="4"/>
                        </a:cubicBezTo>
                        <a:cubicBezTo>
                          <a:pt x="8" y="4"/>
                          <a:pt x="9" y="2"/>
                          <a:pt x="8" y="2"/>
                        </a:cubicBezTo>
                        <a:cubicBezTo>
                          <a:pt x="6" y="2"/>
                          <a:pt x="4" y="0"/>
                          <a:pt x="1" y="0"/>
                        </a:cubicBezTo>
                        <a:cubicBezTo>
                          <a:pt x="0" y="0"/>
                          <a:pt x="0" y="2"/>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264" name="Freeform 266"/>
                  <p:cNvSpPr/>
                  <p:nvPr/>
                </p:nvSpPr>
                <p:spPr bwMode="auto">
                  <a:xfrm>
                    <a:off x="971" y="1486"/>
                    <a:ext cx="5" cy="4"/>
                  </a:xfrm>
                  <a:custGeom>
                    <a:avLst/>
                    <a:gdLst>
                      <a:gd name="T0" fmla="*/ 2 w 7"/>
                      <a:gd name="T1" fmla="*/ 5 h 5"/>
                      <a:gd name="T2" fmla="*/ 6 w 7"/>
                      <a:gd name="T3" fmla="*/ 2 h 5"/>
                      <a:gd name="T4" fmla="*/ 5 w 7"/>
                      <a:gd name="T5" fmla="*/ 1 h 5"/>
                      <a:gd name="T6" fmla="*/ 1 w 7"/>
                      <a:gd name="T7" fmla="*/ 3 h 5"/>
                      <a:gd name="T8" fmla="*/ 2 w 7"/>
                      <a:gd name="T9" fmla="*/ 5 h 5"/>
                    </a:gdLst>
                    <a:ahLst/>
                    <a:cxnLst>
                      <a:cxn ang="0">
                        <a:pos x="T0" y="T1"/>
                      </a:cxn>
                      <a:cxn ang="0">
                        <a:pos x="T2" y="T3"/>
                      </a:cxn>
                      <a:cxn ang="0">
                        <a:pos x="T4" y="T5"/>
                      </a:cxn>
                      <a:cxn ang="0">
                        <a:pos x="T6" y="T7"/>
                      </a:cxn>
                      <a:cxn ang="0">
                        <a:pos x="T8" y="T9"/>
                      </a:cxn>
                    </a:cxnLst>
                    <a:rect l="0" t="0" r="r" b="b"/>
                    <a:pathLst>
                      <a:path w="7" h="5">
                        <a:moveTo>
                          <a:pt x="2" y="5"/>
                        </a:moveTo>
                        <a:cubicBezTo>
                          <a:pt x="3" y="4"/>
                          <a:pt x="4" y="3"/>
                          <a:pt x="6" y="2"/>
                        </a:cubicBezTo>
                        <a:cubicBezTo>
                          <a:pt x="7" y="2"/>
                          <a:pt x="6" y="0"/>
                          <a:pt x="5" y="1"/>
                        </a:cubicBezTo>
                        <a:cubicBezTo>
                          <a:pt x="4" y="2"/>
                          <a:pt x="2" y="2"/>
                          <a:pt x="1" y="3"/>
                        </a:cubicBezTo>
                        <a:cubicBezTo>
                          <a:pt x="0" y="4"/>
                          <a:pt x="1" y="5"/>
                          <a:pt x="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265" name="Freeform 267"/>
                  <p:cNvSpPr/>
                  <p:nvPr/>
                </p:nvSpPr>
                <p:spPr bwMode="auto">
                  <a:xfrm>
                    <a:off x="965" y="1478"/>
                    <a:ext cx="2" cy="3"/>
                  </a:xfrm>
                  <a:custGeom>
                    <a:avLst/>
                    <a:gdLst>
                      <a:gd name="T0" fmla="*/ 0 w 3"/>
                      <a:gd name="T1" fmla="*/ 1 h 5"/>
                      <a:gd name="T2" fmla="*/ 1 w 3"/>
                      <a:gd name="T3" fmla="*/ 4 h 5"/>
                      <a:gd name="T4" fmla="*/ 3 w 3"/>
                      <a:gd name="T5" fmla="*/ 3 h 5"/>
                      <a:gd name="T6" fmla="*/ 2 w 3"/>
                      <a:gd name="T7" fmla="*/ 1 h 5"/>
                      <a:gd name="T8" fmla="*/ 0 w 3"/>
                      <a:gd name="T9" fmla="*/ 1 h 5"/>
                    </a:gdLst>
                    <a:ahLst/>
                    <a:cxnLst>
                      <a:cxn ang="0">
                        <a:pos x="T0" y="T1"/>
                      </a:cxn>
                      <a:cxn ang="0">
                        <a:pos x="T2" y="T3"/>
                      </a:cxn>
                      <a:cxn ang="0">
                        <a:pos x="T4" y="T5"/>
                      </a:cxn>
                      <a:cxn ang="0">
                        <a:pos x="T6" y="T7"/>
                      </a:cxn>
                      <a:cxn ang="0">
                        <a:pos x="T8" y="T9"/>
                      </a:cxn>
                    </a:cxnLst>
                    <a:rect l="0" t="0" r="r" b="b"/>
                    <a:pathLst>
                      <a:path w="3" h="5">
                        <a:moveTo>
                          <a:pt x="0" y="1"/>
                        </a:moveTo>
                        <a:cubicBezTo>
                          <a:pt x="0" y="2"/>
                          <a:pt x="1" y="3"/>
                          <a:pt x="1" y="4"/>
                        </a:cubicBezTo>
                        <a:cubicBezTo>
                          <a:pt x="1" y="5"/>
                          <a:pt x="3" y="4"/>
                          <a:pt x="3" y="3"/>
                        </a:cubicBezTo>
                        <a:cubicBezTo>
                          <a:pt x="2" y="2"/>
                          <a:pt x="2" y="2"/>
                          <a:pt x="2" y="1"/>
                        </a:cubicBezTo>
                        <a:cubicBezTo>
                          <a:pt x="2"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266" name="Freeform 268"/>
                  <p:cNvSpPr/>
                  <p:nvPr/>
                </p:nvSpPr>
                <p:spPr bwMode="auto">
                  <a:xfrm>
                    <a:off x="965" y="1476"/>
                    <a:ext cx="2" cy="6"/>
                  </a:xfrm>
                  <a:custGeom>
                    <a:avLst/>
                    <a:gdLst>
                      <a:gd name="T0" fmla="*/ 2 w 3"/>
                      <a:gd name="T1" fmla="*/ 1 h 9"/>
                      <a:gd name="T2" fmla="*/ 2 w 3"/>
                      <a:gd name="T3" fmla="*/ 0 h 9"/>
                      <a:gd name="T4" fmla="*/ 1 w 3"/>
                      <a:gd name="T5" fmla="*/ 2 h 9"/>
                      <a:gd name="T6" fmla="*/ 1 w 3"/>
                      <a:gd name="T7" fmla="*/ 2 h 9"/>
                      <a:gd name="T8" fmla="*/ 1 w 3"/>
                      <a:gd name="T9" fmla="*/ 3 h 9"/>
                      <a:gd name="T10" fmla="*/ 1 w 3"/>
                      <a:gd name="T11" fmla="*/ 5 h 9"/>
                      <a:gd name="T12" fmla="*/ 2 w 3"/>
                      <a:gd name="T13" fmla="*/ 8 h 9"/>
                      <a:gd name="T14" fmla="*/ 3 w 3"/>
                      <a:gd name="T15" fmla="*/ 8 h 9"/>
                      <a:gd name="T16" fmla="*/ 3 w 3"/>
                      <a:gd name="T17" fmla="*/ 3 h 9"/>
                      <a:gd name="T18" fmla="*/ 1 w 3"/>
                      <a:gd name="T19" fmla="*/ 0 h 9"/>
                      <a:gd name="T20" fmla="*/ 0 w 3"/>
                      <a:gd name="T21" fmla="*/ 1 h 9"/>
                      <a:gd name="T22" fmla="*/ 1 w 3"/>
                      <a:gd name="T23" fmla="*/ 2 h 9"/>
                      <a:gd name="T24" fmla="*/ 2 w 3"/>
                      <a:gd name="T25" fmla="*/ 1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 h="9">
                        <a:moveTo>
                          <a:pt x="2" y="1"/>
                        </a:moveTo>
                        <a:cubicBezTo>
                          <a:pt x="2" y="1"/>
                          <a:pt x="2" y="1"/>
                          <a:pt x="2" y="0"/>
                        </a:cubicBezTo>
                        <a:cubicBezTo>
                          <a:pt x="2" y="1"/>
                          <a:pt x="1" y="1"/>
                          <a:pt x="1" y="2"/>
                        </a:cubicBezTo>
                        <a:cubicBezTo>
                          <a:pt x="1" y="2"/>
                          <a:pt x="1" y="2"/>
                          <a:pt x="1" y="2"/>
                        </a:cubicBezTo>
                        <a:cubicBezTo>
                          <a:pt x="1" y="2"/>
                          <a:pt x="1" y="3"/>
                          <a:pt x="1" y="3"/>
                        </a:cubicBezTo>
                        <a:cubicBezTo>
                          <a:pt x="1" y="3"/>
                          <a:pt x="1" y="4"/>
                          <a:pt x="1" y="5"/>
                        </a:cubicBezTo>
                        <a:cubicBezTo>
                          <a:pt x="2" y="6"/>
                          <a:pt x="2" y="7"/>
                          <a:pt x="2" y="8"/>
                        </a:cubicBezTo>
                        <a:cubicBezTo>
                          <a:pt x="2" y="9"/>
                          <a:pt x="3" y="9"/>
                          <a:pt x="3" y="8"/>
                        </a:cubicBezTo>
                        <a:cubicBezTo>
                          <a:pt x="3" y="6"/>
                          <a:pt x="3" y="5"/>
                          <a:pt x="3" y="3"/>
                        </a:cubicBezTo>
                        <a:cubicBezTo>
                          <a:pt x="3" y="2"/>
                          <a:pt x="2" y="0"/>
                          <a:pt x="1" y="0"/>
                        </a:cubicBezTo>
                        <a:cubicBezTo>
                          <a:pt x="1" y="0"/>
                          <a:pt x="0" y="1"/>
                          <a:pt x="0" y="1"/>
                        </a:cubicBezTo>
                        <a:cubicBezTo>
                          <a:pt x="0" y="1"/>
                          <a:pt x="0" y="1"/>
                          <a:pt x="1" y="2"/>
                        </a:cubicBezTo>
                        <a:cubicBezTo>
                          <a:pt x="1" y="3"/>
                          <a:pt x="2" y="2"/>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267" name="Freeform 269"/>
                  <p:cNvSpPr/>
                  <p:nvPr/>
                </p:nvSpPr>
                <p:spPr bwMode="auto">
                  <a:xfrm>
                    <a:off x="967" y="1476"/>
                    <a:ext cx="1" cy="6"/>
                  </a:xfrm>
                  <a:custGeom>
                    <a:avLst/>
                    <a:gdLst>
                      <a:gd name="T0" fmla="*/ 0 w 2"/>
                      <a:gd name="T1" fmla="*/ 1 h 10"/>
                      <a:gd name="T2" fmla="*/ 0 w 2"/>
                      <a:gd name="T3" fmla="*/ 9 h 10"/>
                      <a:gd name="T4" fmla="*/ 2 w 2"/>
                      <a:gd name="T5" fmla="*/ 9 h 10"/>
                      <a:gd name="T6" fmla="*/ 1 w 2"/>
                      <a:gd name="T7" fmla="*/ 1 h 10"/>
                      <a:gd name="T8" fmla="*/ 0 w 2"/>
                      <a:gd name="T9" fmla="*/ 1 h 10"/>
                    </a:gdLst>
                    <a:ahLst/>
                    <a:cxnLst>
                      <a:cxn ang="0">
                        <a:pos x="T0" y="T1"/>
                      </a:cxn>
                      <a:cxn ang="0">
                        <a:pos x="T2" y="T3"/>
                      </a:cxn>
                      <a:cxn ang="0">
                        <a:pos x="T4" y="T5"/>
                      </a:cxn>
                      <a:cxn ang="0">
                        <a:pos x="T6" y="T7"/>
                      </a:cxn>
                      <a:cxn ang="0">
                        <a:pos x="T8" y="T9"/>
                      </a:cxn>
                    </a:cxnLst>
                    <a:rect l="0" t="0" r="r" b="b"/>
                    <a:pathLst>
                      <a:path w="2" h="10">
                        <a:moveTo>
                          <a:pt x="0" y="1"/>
                        </a:moveTo>
                        <a:cubicBezTo>
                          <a:pt x="0" y="4"/>
                          <a:pt x="0" y="6"/>
                          <a:pt x="0" y="9"/>
                        </a:cubicBezTo>
                        <a:cubicBezTo>
                          <a:pt x="0" y="10"/>
                          <a:pt x="2" y="10"/>
                          <a:pt x="2" y="9"/>
                        </a:cubicBezTo>
                        <a:cubicBezTo>
                          <a:pt x="2" y="6"/>
                          <a:pt x="1" y="4"/>
                          <a:pt x="1" y="1"/>
                        </a:cubicBezTo>
                        <a:cubicBezTo>
                          <a:pt x="1"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268" name="Freeform 270"/>
                  <p:cNvSpPr/>
                  <p:nvPr/>
                </p:nvSpPr>
                <p:spPr bwMode="auto">
                  <a:xfrm>
                    <a:off x="966" y="1476"/>
                    <a:ext cx="3" cy="8"/>
                  </a:xfrm>
                  <a:custGeom>
                    <a:avLst/>
                    <a:gdLst>
                      <a:gd name="T0" fmla="*/ 1 w 4"/>
                      <a:gd name="T1" fmla="*/ 2 h 13"/>
                      <a:gd name="T2" fmla="*/ 1 w 4"/>
                      <a:gd name="T3" fmla="*/ 2 h 13"/>
                      <a:gd name="T4" fmla="*/ 2 w 4"/>
                      <a:gd name="T5" fmla="*/ 4 h 13"/>
                      <a:gd name="T6" fmla="*/ 2 w 4"/>
                      <a:gd name="T7" fmla="*/ 7 h 13"/>
                      <a:gd name="T8" fmla="*/ 2 w 4"/>
                      <a:gd name="T9" fmla="*/ 11 h 13"/>
                      <a:gd name="T10" fmla="*/ 3 w 4"/>
                      <a:gd name="T11" fmla="*/ 11 h 13"/>
                      <a:gd name="T12" fmla="*/ 3 w 4"/>
                      <a:gd name="T13" fmla="*/ 5 h 13"/>
                      <a:gd name="T14" fmla="*/ 2 w 4"/>
                      <a:gd name="T15" fmla="*/ 0 h 13"/>
                      <a:gd name="T16" fmla="*/ 1 w 4"/>
                      <a:gd name="T17" fmla="*/ 2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13">
                        <a:moveTo>
                          <a:pt x="1" y="2"/>
                        </a:moveTo>
                        <a:cubicBezTo>
                          <a:pt x="1" y="2"/>
                          <a:pt x="1" y="2"/>
                          <a:pt x="1" y="2"/>
                        </a:cubicBezTo>
                        <a:cubicBezTo>
                          <a:pt x="2" y="3"/>
                          <a:pt x="2" y="3"/>
                          <a:pt x="2" y="4"/>
                        </a:cubicBezTo>
                        <a:cubicBezTo>
                          <a:pt x="2" y="5"/>
                          <a:pt x="2" y="6"/>
                          <a:pt x="2" y="7"/>
                        </a:cubicBezTo>
                        <a:cubicBezTo>
                          <a:pt x="2" y="8"/>
                          <a:pt x="2" y="10"/>
                          <a:pt x="2" y="11"/>
                        </a:cubicBezTo>
                        <a:cubicBezTo>
                          <a:pt x="2" y="13"/>
                          <a:pt x="3" y="13"/>
                          <a:pt x="3" y="11"/>
                        </a:cubicBezTo>
                        <a:cubicBezTo>
                          <a:pt x="3" y="9"/>
                          <a:pt x="3" y="7"/>
                          <a:pt x="3" y="5"/>
                        </a:cubicBezTo>
                        <a:cubicBezTo>
                          <a:pt x="3" y="4"/>
                          <a:pt x="4" y="1"/>
                          <a:pt x="2" y="0"/>
                        </a:cubicBezTo>
                        <a:cubicBezTo>
                          <a:pt x="1" y="0"/>
                          <a:pt x="0"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269" name="Freeform 271"/>
                  <p:cNvSpPr/>
                  <p:nvPr/>
                </p:nvSpPr>
                <p:spPr bwMode="auto">
                  <a:xfrm>
                    <a:off x="967" y="1476"/>
                    <a:ext cx="2" cy="7"/>
                  </a:xfrm>
                  <a:custGeom>
                    <a:avLst/>
                    <a:gdLst>
                      <a:gd name="T0" fmla="*/ 0 w 2"/>
                      <a:gd name="T1" fmla="*/ 1 h 10"/>
                      <a:gd name="T2" fmla="*/ 0 w 2"/>
                      <a:gd name="T3" fmla="*/ 9 h 10"/>
                      <a:gd name="T4" fmla="*/ 2 w 2"/>
                      <a:gd name="T5" fmla="*/ 9 h 10"/>
                      <a:gd name="T6" fmla="*/ 2 w 2"/>
                      <a:gd name="T7" fmla="*/ 1 h 10"/>
                      <a:gd name="T8" fmla="*/ 0 w 2"/>
                      <a:gd name="T9" fmla="*/ 1 h 10"/>
                    </a:gdLst>
                    <a:ahLst/>
                    <a:cxnLst>
                      <a:cxn ang="0">
                        <a:pos x="T0" y="T1"/>
                      </a:cxn>
                      <a:cxn ang="0">
                        <a:pos x="T2" y="T3"/>
                      </a:cxn>
                      <a:cxn ang="0">
                        <a:pos x="T4" y="T5"/>
                      </a:cxn>
                      <a:cxn ang="0">
                        <a:pos x="T6" y="T7"/>
                      </a:cxn>
                      <a:cxn ang="0">
                        <a:pos x="T8" y="T9"/>
                      </a:cxn>
                    </a:cxnLst>
                    <a:rect l="0" t="0" r="r" b="b"/>
                    <a:pathLst>
                      <a:path w="2" h="10">
                        <a:moveTo>
                          <a:pt x="0" y="1"/>
                        </a:moveTo>
                        <a:cubicBezTo>
                          <a:pt x="0" y="4"/>
                          <a:pt x="0" y="7"/>
                          <a:pt x="0" y="9"/>
                        </a:cubicBezTo>
                        <a:cubicBezTo>
                          <a:pt x="0" y="10"/>
                          <a:pt x="2" y="10"/>
                          <a:pt x="2" y="9"/>
                        </a:cubicBezTo>
                        <a:cubicBezTo>
                          <a:pt x="2" y="7"/>
                          <a:pt x="2" y="4"/>
                          <a:pt x="2" y="1"/>
                        </a:cubicBezTo>
                        <a:cubicBezTo>
                          <a:pt x="2"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270" name="Freeform 272"/>
                  <p:cNvSpPr/>
                  <p:nvPr/>
                </p:nvSpPr>
                <p:spPr bwMode="auto">
                  <a:xfrm>
                    <a:off x="967" y="1474"/>
                    <a:ext cx="3" cy="6"/>
                  </a:xfrm>
                  <a:custGeom>
                    <a:avLst/>
                    <a:gdLst>
                      <a:gd name="T0" fmla="*/ 2 w 5"/>
                      <a:gd name="T1" fmla="*/ 3 h 8"/>
                      <a:gd name="T2" fmla="*/ 1 w 5"/>
                      <a:gd name="T3" fmla="*/ 3 h 8"/>
                      <a:gd name="T4" fmla="*/ 1 w 5"/>
                      <a:gd name="T5" fmla="*/ 3 h 8"/>
                      <a:gd name="T6" fmla="*/ 2 w 5"/>
                      <a:gd name="T7" fmla="*/ 5 h 8"/>
                      <a:gd name="T8" fmla="*/ 3 w 5"/>
                      <a:gd name="T9" fmla="*/ 7 h 8"/>
                      <a:gd name="T10" fmla="*/ 4 w 5"/>
                      <a:gd name="T11" fmla="*/ 7 h 8"/>
                      <a:gd name="T12" fmla="*/ 3 w 5"/>
                      <a:gd name="T13" fmla="*/ 3 h 8"/>
                      <a:gd name="T14" fmla="*/ 0 w 5"/>
                      <a:gd name="T15" fmla="*/ 2 h 8"/>
                      <a:gd name="T16" fmla="*/ 2 w 5"/>
                      <a:gd name="T17" fmla="*/ 3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8">
                        <a:moveTo>
                          <a:pt x="2" y="3"/>
                        </a:moveTo>
                        <a:cubicBezTo>
                          <a:pt x="1" y="4"/>
                          <a:pt x="0" y="2"/>
                          <a:pt x="1" y="3"/>
                        </a:cubicBezTo>
                        <a:cubicBezTo>
                          <a:pt x="1" y="3"/>
                          <a:pt x="1" y="3"/>
                          <a:pt x="1" y="3"/>
                        </a:cubicBezTo>
                        <a:cubicBezTo>
                          <a:pt x="1" y="4"/>
                          <a:pt x="2" y="4"/>
                          <a:pt x="2" y="5"/>
                        </a:cubicBezTo>
                        <a:cubicBezTo>
                          <a:pt x="2" y="6"/>
                          <a:pt x="3" y="7"/>
                          <a:pt x="3" y="7"/>
                        </a:cubicBezTo>
                        <a:cubicBezTo>
                          <a:pt x="3" y="8"/>
                          <a:pt x="5" y="8"/>
                          <a:pt x="4" y="7"/>
                        </a:cubicBezTo>
                        <a:cubicBezTo>
                          <a:pt x="4" y="6"/>
                          <a:pt x="3" y="4"/>
                          <a:pt x="3" y="3"/>
                        </a:cubicBezTo>
                        <a:cubicBezTo>
                          <a:pt x="2" y="2"/>
                          <a:pt x="1" y="0"/>
                          <a:pt x="0" y="2"/>
                        </a:cubicBezTo>
                        <a:cubicBezTo>
                          <a:pt x="0" y="3"/>
                          <a:pt x="1" y="4"/>
                          <a:pt x="2"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271" name="Freeform 273"/>
                  <p:cNvSpPr/>
                  <p:nvPr/>
                </p:nvSpPr>
                <p:spPr bwMode="auto">
                  <a:xfrm>
                    <a:off x="968" y="1486"/>
                    <a:ext cx="4" cy="2"/>
                  </a:xfrm>
                  <a:custGeom>
                    <a:avLst/>
                    <a:gdLst>
                      <a:gd name="T0" fmla="*/ 2 w 6"/>
                      <a:gd name="T1" fmla="*/ 2 h 2"/>
                      <a:gd name="T2" fmla="*/ 5 w 6"/>
                      <a:gd name="T3" fmla="*/ 1 h 2"/>
                      <a:gd name="T4" fmla="*/ 5 w 6"/>
                      <a:gd name="T5" fmla="*/ 0 h 2"/>
                      <a:gd name="T6" fmla="*/ 1 w 6"/>
                      <a:gd name="T7" fmla="*/ 0 h 2"/>
                      <a:gd name="T8" fmla="*/ 2 w 6"/>
                      <a:gd name="T9" fmla="*/ 2 h 2"/>
                    </a:gdLst>
                    <a:ahLst/>
                    <a:cxnLst>
                      <a:cxn ang="0">
                        <a:pos x="T0" y="T1"/>
                      </a:cxn>
                      <a:cxn ang="0">
                        <a:pos x="T2" y="T3"/>
                      </a:cxn>
                      <a:cxn ang="0">
                        <a:pos x="T4" y="T5"/>
                      </a:cxn>
                      <a:cxn ang="0">
                        <a:pos x="T6" y="T7"/>
                      </a:cxn>
                      <a:cxn ang="0">
                        <a:pos x="T8" y="T9"/>
                      </a:cxn>
                    </a:cxnLst>
                    <a:rect l="0" t="0" r="r" b="b"/>
                    <a:pathLst>
                      <a:path w="6" h="2">
                        <a:moveTo>
                          <a:pt x="2" y="2"/>
                        </a:moveTo>
                        <a:cubicBezTo>
                          <a:pt x="3" y="2"/>
                          <a:pt x="4" y="1"/>
                          <a:pt x="5" y="1"/>
                        </a:cubicBezTo>
                        <a:cubicBezTo>
                          <a:pt x="6" y="1"/>
                          <a:pt x="6" y="0"/>
                          <a:pt x="5" y="0"/>
                        </a:cubicBezTo>
                        <a:cubicBezTo>
                          <a:pt x="4" y="0"/>
                          <a:pt x="3" y="0"/>
                          <a:pt x="1" y="0"/>
                        </a:cubicBezTo>
                        <a:cubicBezTo>
                          <a:pt x="0" y="1"/>
                          <a:pt x="1" y="2"/>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272" name="Freeform 274"/>
                  <p:cNvSpPr/>
                  <p:nvPr/>
                </p:nvSpPr>
                <p:spPr bwMode="auto">
                  <a:xfrm>
                    <a:off x="969" y="1486"/>
                    <a:ext cx="4" cy="2"/>
                  </a:xfrm>
                  <a:custGeom>
                    <a:avLst/>
                    <a:gdLst>
                      <a:gd name="T0" fmla="*/ 1 w 6"/>
                      <a:gd name="T1" fmla="*/ 3 h 3"/>
                      <a:gd name="T2" fmla="*/ 5 w 6"/>
                      <a:gd name="T3" fmla="*/ 2 h 3"/>
                      <a:gd name="T4" fmla="*/ 5 w 6"/>
                      <a:gd name="T5" fmla="*/ 0 h 3"/>
                      <a:gd name="T6" fmla="*/ 1 w 6"/>
                      <a:gd name="T7" fmla="*/ 1 h 3"/>
                      <a:gd name="T8" fmla="*/ 1 w 6"/>
                      <a:gd name="T9" fmla="*/ 3 h 3"/>
                    </a:gdLst>
                    <a:ahLst/>
                    <a:cxnLst>
                      <a:cxn ang="0">
                        <a:pos x="T0" y="T1"/>
                      </a:cxn>
                      <a:cxn ang="0">
                        <a:pos x="T2" y="T3"/>
                      </a:cxn>
                      <a:cxn ang="0">
                        <a:pos x="T4" y="T5"/>
                      </a:cxn>
                      <a:cxn ang="0">
                        <a:pos x="T6" y="T7"/>
                      </a:cxn>
                      <a:cxn ang="0">
                        <a:pos x="T8" y="T9"/>
                      </a:cxn>
                    </a:cxnLst>
                    <a:rect l="0" t="0" r="r" b="b"/>
                    <a:pathLst>
                      <a:path w="6" h="3">
                        <a:moveTo>
                          <a:pt x="1" y="3"/>
                        </a:moveTo>
                        <a:cubicBezTo>
                          <a:pt x="3" y="3"/>
                          <a:pt x="4" y="3"/>
                          <a:pt x="5" y="2"/>
                        </a:cubicBezTo>
                        <a:cubicBezTo>
                          <a:pt x="6" y="2"/>
                          <a:pt x="6" y="0"/>
                          <a:pt x="5" y="0"/>
                        </a:cubicBezTo>
                        <a:cubicBezTo>
                          <a:pt x="3" y="1"/>
                          <a:pt x="2" y="1"/>
                          <a:pt x="1" y="1"/>
                        </a:cubicBezTo>
                        <a:cubicBezTo>
                          <a:pt x="0" y="2"/>
                          <a:pt x="0" y="3"/>
                          <a:pt x="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273" name="Freeform 275"/>
                  <p:cNvSpPr/>
                  <p:nvPr/>
                </p:nvSpPr>
                <p:spPr bwMode="auto">
                  <a:xfrm>
                    <a:off x="970" y="1486"/>
                    <a:ext cx="5" cy="2"/>
                  </a:xfrm>
                  <a:custGeom>
                    <a:avLst/>
                    <a:gdLst>
                      <a:gd name="T0" fmla="*/ 1 w 8"/>
                      <a:gd name="T1" fmla="*/ 2 h 4"/>
                      <a:gd name="T2" fmla="*/ 4 w 8"/>
                      <a:gd name="T3" fmla="*/ 2 h 4"/>
                      <a:gd name="T4" fmla="*/ 4 w 8"/>
                      <a:gd name="T5" fmla="*/ 0 h 4"/>
                      <a:gd name="T6" fmla="*/ 3 w 8"/>
                      <a:gd name="T7" fmla="*/ 0 h 4"/>
                      <a:gd name="T8" fmla="*/ 3 w 8"/>
                      <a:gd name="T9" fmla="*/ 1 h 4"/>
                      <a:gd name="T10" fmla="*/ 2 w 8"/>
                      <a:gd name="T11" fmla="*/ 2 h 4"/>
                      <a:gd name="T12" fmla="*/ 2 w 8"/>
                      <a:gd name="T13" fmla="*/ 4 h 4"/>
                      <a:gd name="T14" fmla="*/ 4 w 8"/>
                      <a:gd name="T15" fmla="*/ 3 h 4"/>
                      <a:gd name="T16" fmla="*/ 4 w 8"/>
                      <a:gd name="T17" fmla="*/ 2 h 4"/>
                      <a:gd name="T18" fmla="*/ 1 w 8"/>
                      <a:gd name="T19" fmla="*/ 2 h 4"/>
                      <a:gd name="T20" fmla="*/ 1 w 8"/>
                      <a:gd name="T21" fmla="*/ 4 h 4"/>
                      <a:gd name="T22" fmla="*/ 3 w 8"/>
                      <a:gd name="T23" fmla="*/ 4 h 4"/>
                      <a:gd name="T24" fmla="*/ 3 w 8"/>
                      <a:gd name="T25" fmla="*/ 3 h 4"/>
                      <a:gd name="T26" fmla="*/ 2 w 8"/>
                      <a:gd name="T27" fmla="*/ 2 h 4"/>
                      <a:gd name="T28" fmla="*/ 1 w 8"/>
                      <a:gd name="T29" fmla="*/ 3 h 4"/>
                      <a:gd name="T30" fmla="*/ 6 w 8"/>
                      <a:gd name="T31" fmla="*/ 1 h 4"/>
                      <a:gd name="T32" fmla="*/ 4 w 8"/>
                      <a:gd name="T33" fmla="*/ 2 h 4"/>
                      <a:gd name="T34" fmla="*/ 5 w 8"/>
                      <a:gd name="T35" fmla="*/ 2 h 4"/>
                      <a:gd name="T36" fmla="*/ 6 w 8"/>
                      <a:gd name="T37" fmla="*/ 2 h 4"/>
                      <a:gd name="T38" fmla="*/ 7 w 8"/>
                      <a:gd name="T39" fmla="*/ 1 h 4"/>
                      <a:gd name="T40" fmla="*/ 6 w 8"/>
                      <a:gd name="T41" fmla="*/ 1 h 4"/>
                      <a:gd name="T42" fmla="*/ 6 w 8"/>
                      <a:gd name="T43" fmla="*/ 1 h 4"/>
                      <a:gd name="T44" fmla="*/ 4 w 8"/>
                      <a:gd name="T45" fmla="*/ 1 h 4"/>
                      <a:gd name="T46" fmla="*/ 2 w 8"/>
                      <a:gd name="T47" fmla="*/ 2 h 4"/>
                      <a:gd name="T48" fmla="*/ 1 w 8"/>
                      <a:gd name="T49" fmla="*/ 3 h 4"/>
                      <a:gd name="T50" fmla="*/ 2 w 8"/>
                      <a:gd name="T51" fmla="*/ 4 h 4"/>
                      <a:gd name="T52" fmla="*/ 3 w 8"/>
                      <a:gd name="T53" fmla="*/ 2 h 4"/>
                      <a:gd name="T54" fmla="*/ 1 w 8"/>
                      <a:gd name="T55" fmla="*/ 2 h 4"/>
                      <a:gd name="T56" fmla="*/ 2 w 8"/>
                      <a:gd name="T57" fmla="*/ 4 h 4"/>
                      <a:gd name="T58" fmla="*/ 4 w 8"/>
                      <a:gd name="T59" fmla="*/ 3 h 4"/>
                      <a:gd name="T60" fmla="*/ 4 w 8"/>
                      <a:gd name="T61" fmla="*/ 2 h 4"/>
                      <a:gd name="T62" fmla="*/ 2 w 8"/>
                      <a:gd name="T63" fmla="*/ 2 h 4"/>
                      <a:gd name="T64" fmla="*/ 3 w 8"/>
                      <a:gd name="T65" fmla="*/ 3 h 4"/>
                      <a:gd name="T66" fmla="*/ 4 w 8"/>
                      <a:gd name="T67" fmla="*/ 0 h 4"/>
                      <a:gd name="T68" fmla="*/ 3 w 8"/>
                      <a:gd name="T69" fmla="*/ 1 h 4"/>
                      <a:gd name="T70" fmla="*/ 4 w 8"/>
                      <a:gd name="T71" fmla="*/ 1 h 4"/>
                      <a:gd name="T72" fmla="*/ 4 w 8"/>
                      <a:gd name="T73" fmla="*/ 0 h 4"/>
                      <a:gd name="T74" fmla="*/ 1 w 8"/>
                      <a:gd name="T75" fmla="*/ 0 h 4"/>
                      <a:gd name="T76" fmla="*/ 1 w 8"/>
                      <a:gd name="T77"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8" h="4">
                        <a:moveTo>
                          <a:pt x="1" y="2"/>
                        </a:moveTo>
                        <a:cubicBezTo>
                          <a:pt x="2" y="2"/>
                          <a:pt x="3" y="2"/>
                          <a:pt x="4" y="2"/>
                        </a:cubicBezTo>
                        <a:cubicBezTo>
                          <a:pt x="5" y="1"/>
                          <a:pt x="5" y="0"/>
                          <a:pt x="4" y="0"/>
                        </a:cubicBezTo>
                        <a:cubicBezTo>
                          <a:pt x="4" y="0"/>
                          <a:pt x="4" y="0"/>
                          <a:pt x="3" y="0"/>
                        </a:cubicBezTo>
                        <a:cubicBezTo>
                          <a:pt x="2" y="0"/>
                          <a:pt x="2" y="1"/>
                          <a:pt x="3" y="1"/>
                        </a:cubicBezTo>
                        <a:cubicBezTo>
                          <a:pt x="3" y="1"/>
                          <a:pt x="2" y="2"/>
                          <a:pt x="2" y="2"/>
                        </a:cubicBezTo>
                        <a:cubicBezTo>
                          <a:pt x="1" y="3"/>
                          <a:pt x="2" y="4"/>
                          <a:pt x="2" y="4"/>
                        </a:cubicBezTo>
                        <a:cubicBezTo>
                          <a:pt x="3" y="4"/>
                          <a:pt x="4" y="4"/>
                          <a:pt x="4" y="3"/>
                        </a:cubicBezTo>
                        <a:cubicBezTo>
                          <a:pt x="4" y="3"/>
                          <a:pt x="4" y="2"/>
                          <a:pt x="4" y="2"/>
                        </a:cubicBezTo>
                        <a:cubicBezTo>
                          <a:pt x="3" y="2"/>
                          <a:pt x="2" y="2"/>
                          <a:pt x="1" y="2"/>
                        </a:cubicBezTo>
                        <a:cubicBezTo>
                          <a:pt x="0" y="3"/>
                          <a:pt x="0" y="4"/>
                          <a:pt x="1" y="4"/>
                        </a:cubicBezTo>
                        <a:cubicBezTo>
                          <a:pt x="2" y="4"/>
                          <a:pt x="2" y="4"/>
                          <a:pt x="3" y="4"/>
                        </a:cubicBezTo>
                        <a:cubicBezTo>
                          <a:pt x="4" y="4"/>
                          <a:pt x="4" y="3"/>
                          <a:pt x="3" y="3"/>
                        </a:cubicBezTo>
                        <a:cubicBezTo>
                          <a:pt x="3" y="2"/>
                          <a:pt x="2" y="2"/>
                          <a:pt x="2" y="2"/>
                        </a:cubicBezTo>
                        <a:cubicBezTo>
                          <a:pt x="1" y="2"/>
                          <a:pt x="1" y="3"/>
                          <a:pt x="1" y="3"/>
                        </a:cubicBezTo>
                        <a:cubicBezTo>
                          <a:pt x="3" y="4"/>
                          <a:pt x="6" y="4"/>
                          <a:pt x="6" y="1"/>
                        </a:cubicBezTo>
                        <a:cubicBezTo>
                          <a:pt x="5" y="1"/>
                          <a:pt x="5" y="1"/>
                          <a:pt x="4" y="2"/>
                        </a:cubicBezTo>
                        <a:cubicBezTo>
                          <a:pt x="4" y="2"/>
                          <a:pt x="5" y="2"/>
                          <a:pt x="5" y="2"/>
                        </a:cubicBezTo>
                        <a:cubicBezTo>
                          <a:pt x="5" y="2"/>
                          <a:pt x="6" y="2"/>
                          <a:pt x="6" y="2"/>
                        </a:cubicBezTo>
                        <a:cubicBezTo>
                          <a:pt x="7" y="3"/>
                          <a:pt x="8" y="1"/>
                          <a:pt x="7" y="1"/>
                        </a:cubicBezTo>
                        <a:cubicBezTo>
                          <a:pt x="6" y="1"/>
                          <a:pt x="6" y="1"/>
                          <a:pt x="6" y="1"/>
                        </a:cubicBezTo>
                        <a:cubicBezTo>
                          <a:pt x="6" y="1"/>
                          <a:pt x="6" y="1"/>
                          <a:pt x="6" y="1"/>
                        </a:cubicBezTo>
                        <a:cubicBezTo>
                          <a:pt x="5" y="0"/>
                          <a:pt x="4" y="0"/>
                          <a:pt x="4" y="1"/>
                        </a:cubicBezTo>
                        <a:cubicBezTo>
                          <a:pt x="4" y="2"/>
                          <a:pt x="2" y="2"/>
                          <a:pt x="2" y="2"/>
                        </a:cubicBezTo>
                        <a:cubicBezTo>
                          <a:pt x="0" y="2"/>
                          <a:pt x="0" y="3"/>
                          <a:pt x="1" y="3"/>
                        </a:cubicBezTo>
                        <a:cubicBezTo>
                          <a:pt x="2" y="4"/>
                          <a:pt x="2" y="4"/>
                          <a:pt x="2" y="4"/>
                        </a:cubicBezTo>
                        <a:cubicBezTo>
                          <a:pt x="2" y="3"/>
                          <a:pt x="3" y="3"/>
                          <a:pt x="3" y="2"/>
                        </a:cubicBezTo>
                        <a:cubicBezTo>
                          <a:pt x="2" y="2"/>
                          <a:pt x="2" y="2"/>
                          <a:pt x="1" y="2"/>
                        </a:cubicBezTo>
                        <a:cubicBezTo>
                          <a:pt x="2" y="3"/>
                          <a:pt x="2" y="4"/>
                          <a:pt x="2" y="4"/>
                        </a:cubicBezTo>
                        <a:cubicBezTo>
                          <a:pt x="2" y="4"/>
                          <a:pt x="3" y="4"/>
                          <a:pt x="4" y="3"/>
                        </a:cubicBezTo>
                        <a:cubicBezTo>
                          <a:pt x="5" y="3"/>
                          <a:pt x="5" y="2"/>
                          <a:pt x="4" y="2"/>
                        </a:cubicBezTo>
                        <a:cubicBezTo>
                          <a:pt x="3" y="2"/>
                          <a:pt x="3" y="2"/>
                          <a:pt x="2" y="2"/>
                        </a:cubicBezTo>
                        <a:cubicBezTo>
                          <a:pt x="3" y="2"/>
                          <a:pt x="3" y="3"/>
                          <a:pt x="3" y="3"/>
                        </a:cubicBezTo>
                        <a:cubicBezTo>
                          <a:pt x="4" y="2"/>
                          <a:pt x="5" y="1"/>
                          <a:pt x="4" y="0"/>
                        </a:cubicBezTo>
                        <a:cubicBezTo>
                          <a:pt x="4" y="0"/>
                          <a:pt x="3" y="1"/>
                          <a:pt x="3" y="1"/>
                        </a:cubicBezTo>
                        <a:cubicBezTo>
                          <a:pt x="3" y="1"/>
                          <a:pt x="4" y="1"/>
                          <a:pt x="4" y="1"/>
                        </a:cubicBezTo>
                        <a:cubicBezTo>
                          <a:pt x="4" y="1"/>
                          <a:pt x="4" y="0"/>
                          <a:pt x="4" y="0"/>
                        </a:cubicBezTo>
                        <a:cubicBezTo>
                          <a:pt x="3" y="0"/>
                          <a:pt x="2" y="0"/>
                          <a:pt x="1" y="0"/>
                        </a:cubicBezTo>
                        <a:cubicBezTo>
                          <a:pt x="0" y="0"/>
                          <a:pt x="0" y="2"/>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274" name="Freeform 276"/>
                  <p:cNvSpPr/>
                  <p:nvPr/>
                </p:nvSpPr>
                <p:spPr bwMode="auto">
                  <a:xfrm>
                    <a:off x="843" y="1328"/>
                    <a:ext cx="58" cy="40"/>
                  </a:xfrm>
                  <a:custGeom>
                    <a:avLst/>
                    <a:gdLst>
                      <a:gd name="T0" fmla="*/ 13 w 88"/>
                      <a:gd name="T1" fmla="*/ 57 h 60"/>
                      <a:gd name="T2" fmla="*/ 42 w 88"/>
                      <a:gd name="T3" fmla="*/ 7 h 60"/>
                      <a:gd name="T4" fmla="*/ 75 w 88"/>
                      <a:gd name="T5" fmla="*/ 54 h 60"/>
                      <a:gd name="T6" fmla="*/ 78 w 88"/>
                      <a:gd name="T7" fmla="*/ 55 h 60"/>
                      <a:gd name="T8" fmla="*/ 49 w 88"/>
                      <a:gd name="T9" fmla="*/ 4 h 60"/>
                      <a:gd name="T10" fmla="*/ 11 w 88"/>
                      <a:gd name="T11" fmla="*/ 58 h 60"/>
                      <a:gd name="T12" fmla="*/ 13 w 88"/>
                      <a:gd name="T13" fmla="*/ 57 h 60"/>
                    </a:gdLst>
                    <a:ahLst/>
                    <a:cxnLst>
                      <a:cxn ang="0">
                        <a:pos x="T0" y="T1"/>
                      </a:cxn>
                      <a:cxn ang="0">
                        <a:pos x="T2" y="T3"/>
                      </a:cxn>
                      <a:cxn ang="0">
                        <a:pos x="T4" y="T5"/>
                      </a:cxn>
                      <a:cxn ang="0">
                        <a:pos x="T6" y="T7"/>
                      </a:cxn>
                      <a:cxn ang="0">
                        <a:pos x="T8" y="T9"/>
                      </a:cxn>
                      <a:cxn ang="0">
                        <a:pos x="T10" y="T11"/>
                      </a:cxn>
                      <a:cxn ang="0">
                        <a:pos x="T12" y="T13"/>
                      </a:cxn>
                    </a:cxnLst>
                    <a:rect l="0" t="0" r="r" b="b"/>
                    <a:pathLst>
                      <a:path w="88" h="60">
                        <a:moveTo>
                          <a:pt x="13" y="57"/>
                        </a:moveTo>
                        <a:cubicBezTo>
                          <a:pt x="4" y="37"/>
                          <a:pt x="23" y="13"/>
                          <a:pt x="42" y="7"/>
                        </a:cubicBezTo>
                        <a:cubicBezTo>
                          <a:pt x="65" y="0"/>
                          <a:pt x="86" y="36"/>
                          <a:pt x="75" y="54"/>
                        </a:cubicBezTo>
                        <a:cubicBezTo>
                          <a:pt x="74" y="55"/>
                          <a:pt x="77" y="57"/>
                          <a:pt x="78" y="55"/>
                        </a:cubicBezTo>
                        <a:cubicBezTo>
                          <a:pt x="88" y="38"/>
                          <a:pt x="71" y="4"/>
                          <a:pt x="49" y="4"/>
                        </a:cubicBezTo>
                        <a:cubicBezTo>
                          <a:pt x="24" y="4"/>
                          <a:pt x="0" y="35"/>
                          <a:pt x="11" y="58"/>
                        </a:cubicBezTo>
                        <a:cubicBezTo>
                          <a:pt x="11" y="60"/>
                          <a:pt x="14" y="58"/>
                          <a:pt x="13" y="5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275" name="Freeform 277"/>
                  <p:cNvSpPr/>
                  <p:nvPr/>
                </p:nvSpPr>
                <p:spPr bwMode="auto">
                  <a:xfrm>
                    <a:off x="849" y="1346"/>
                    <a:ext cx="10" cy="27"/>
                  </a:xfrm>
                  <a:custGeom>
                    <a:avLst/>
                    <a:gdLst>
                      <a:gd name="T0" fmla="*/ 4 w 15"/>
                      <a:gd name="T1" fmla="*/ 10 h 40"/>
                      <a:gd name="T2" fmla="*/ 10 w 15"/>
                      <a:gd name="T3" fmla="*/ 20 h 40"/>
                      <a:gd name="T4" fmla="*/ 11 w 15"/>
                      <a:gd name="T5" fmla="*/ 26 h 40"/>
                      <a:gd name="T6" fmla="*/ 10 w 15"/>
                      <a:gd name="T7" fmla="*/ 32 h 40"/>
                      <a:gd name="T8" fmla="*/ 5 w 15"/>
                      <a:gd name="T9" fmla="*/ 33 h 40"/>
                      <a:gd name="T10" fmla="*/ 4 w 15"/>
                      <a:gd name="T11" fmla="*/ 30 h 40"/>
                      <a:gd name="T12" fmla="*/ 1 w 15"/>
                      <a:gd name="T13" fmla="*/ 31 h 40"/>
                      <a:gd name="T14" fmla="*/ 11 w 15"/>
                      <a:gd name="T15" fmla="*/ 37 h 40"/>
                      <a:gd name="T16" fmla="*/ 13 w 15"/>
                      <a:gd name="T17" fmla="*/ 23 h 40"/>
                      <a:gd name="T18" fmla="*/ 2 w 15"/>
                      <a:gd name="T19" fmla="*/ 8 h 40"/>
                      <a:gd name="T20" fmla="*/ 4 w 15"/>
                      <a:gd name="T21" fmla="*/ 1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40">
                        <a:moveTo>
                          <a:pt x="4" y="10"/>
                        </a:moveTo>
                        <a:cubicBezTo>
                          <a:pt x="8" y="6"/>
                          <a:pt x="10" y="18"/>
                          <a:pt x="10" y="20"/>
                        </a:cubicBezTo>
                        <a:cubicBezTo>
                          <a:pt x="10" y="22"/>
                          <a:pt x="11" y="24"/>
                          <a:pt x="11" y="26"/>
                        </a:cubicBezTo>
                        <a:cubicBezTo>
                          <a:pt x="11" y="28"/>
                          <a:pt x="11" y="30"/>
                          <a:pt x="10" y="32"/>
                        </a:cubicBezTo>
                        <a:cubicBezTo>
                          <a:pt x="8" y="35"/>
                          <a:pt x="6" y="36"/>
                          <a:pt x="5" y="33"/>
                        </a:cubicBezTo>
                        <a:cubicBezTo>
                          <a:pt x="4" y="32"/>
                          <a:pt x="4" y="31"/>
                          <a:pt x="4" y="30"/>
                        </a:cubicBezTo>
                        <a:cubicBezTo>
                          <a:pt x="3" y="28"/>
                          <a:pt x="0" y="29"/>
                          <a:pt x="1" y="31"/>
                        </a:cubicBezTo>
                        <a:cubicBezTo>
                          <a:pt x="2" y="35"/>
                          <a:pt x="6" y="40"/>
                          <a:pt x="11" y="37"/>
                        </a:cubicBezTo>
                        <a:cubicBezTo>
                          <a:pt x="15" y="34"/>
                          <a:pt x="14" y="27"/>
                          <a:pt x="13" y="23"/>
                        </a:cubicBezTo>
                        <a:cubicBezTo>
                          <a:pt x="13" y="18"/>
                          <a:pt x="10" y="0"/>
                          <a:pt x="2" y="8"/>
                        </a:cubicBezTo>
                        <a:cubicBezTo>
                          <a:pt x="0" y="9"/>
                          <a:pt x="2" y="11"/>
                          <a:pt x="4"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276" name="Freeform 278"/>
                  <p:cNvSpPr/>
                  <p:nvPr/>
                </p:nvSpPr>
                <p:spPr bwMode="auto">
                  <a:xfrm>
                    <a:off x="886" y="1346"/>
                    <a:ext cx="10" cy="21"/>
                  </a:xfrm>
                  <a:custGeom>
                    <a:avLst/>
                    <a:gdLst>
                      <a:gd name="T0" fmla="*/ 14 w 15"/>
                      <a:gd name="T1" fmla="*/ 3 h 32"/>
                      <a:gd name="T2" fmla="*/ 5 w 15"/>
                      <a:gd name="T3" fmla="*/ 4 h 32"/>
                      <a:gd name="T4" fmla="*/ 0 w 15"/>
                      <a:gd name="T5" fmla="*/ 18 h 32"/>
                      <a:gd name="T6" fmla="*/ 6 w 15"/>
                      <a:gd name="T7" fmla="*/ 30 h 32"/>
                      <a:gd name="T8" fmla="*/ 14 w 15"/>
                      <a:gd name="T9" fmla="*/ 26 h 32"/>
                      <a:gd name="T10" fmla="*/ 11 w 15"/>
                      <a:gd name="T11" fmla="*/ 25 h 32"/>
                      <a:gd name="T12" fmla="*/ 3 w 15"/>
                      <a:gd name="T13" fmla="*/ 22 h 32"/>
                      <a:gd name="T14" fmla="*/ 3 w 15"/>
                      <a:gd name="T15" fmla="*/ 17 h 32"/>
                      <a:gd name="T16" fmla="*/ 4 w 15"/>
                      <a:gd name="T17" fmla="*/ 11 h 32"/>
                      <a:gd name="T18" fmla="*/ 11 w 15"/>
                      <a:gd name="T19" fmla="*/ 5 h 32"/>
                      <a:gd name="T20" fmla="*/ 14 w 15"/>
                      <a:gd name="T21" fmla="*/ 3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32">
                        <a:moveTo>
                          <a:pt x="14" y="3"/>
                        </a:moveTo>
                        <a:cubicBezTo>
                          <a:pt x="11" y="0"/>
                          <a:pt x="8" y="1"/>
                          <a:pt x="5" y="4"/>
                        </a:cubicBezTo>
                        <a:cubicBezTo>
                          <a:pt x="1" y="7"/>
                          <a:pt x="1" y="13"/>
                          <a:pt x="0" y="18"/>
                        </a:cubicBezTo>
                        <a:cubicBezTo>
                          <a:pt x="0" y="23"/>
                          <a:pt x="1" y="28"/>
                          <a:pt x="6" y="30"/>
                        </a:cubicBezTo>
                        <a:cubicBezTo>
                          <a:pt x="9" y="32"/>
                          <a:pt x="13" y="29"/>
                          <a:pt x="14" y="26"/>
                        </a:cubicBezTo>
                        <a:cubicBezTo>
                          <a:pt x="15" y="24"/>
                          <a:pt x="12" y="24"/>
                          <a:pt x="11" y="25"/>
                        </a:cubicBezTo>
                        <a:cubicBezTo>
                          <a:pt x="9" y="32"/>
                          <a:pt x="4" y="26"/>
                          <a:pt x="3" y="22"/>
                        </a:cubicBezTo>
                        <a:cubicBezTo>
                          <a:pt x="3" y="20"/>
                          <a:pt x="3" y="18"/>
                          <a:pt x="3" y="17"/>
                        </a:cubicBezTo>
                        <a:cubicBezTo>
                          <a:pt x="3" y="15"/>
                          <a:pt x="4" y="13"/>
                          <a:pt x="4" y="11"/>
                        </a:cubicBezTo>
                        <a:cubicBezTo>
                          <a:pt x="5" y="9"/>
                          <a:pt x="8" y="1"/>
                          <a:pt x="11" y="5"/>
                        </a:cubicBezTo>
                        <a:cubicBezTo>
                          <a:pt x="12" y="6"/>
                          <a:pt x="15" y="5"/>
                          <a:pt x="14"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277" name="Freeform 279"/>
                  <p:cNvSpPr/>
                  <p:nvPr/>
                </p:nvSpPr>
                <p:spPr bwMode="auto">
                  <a:xfrm>
                    <a:off x="850" y="1353"/>
                    <a:ext cx="4" cy="16"/>
                  </a:xfrm>
                  <a:custGeom>
                    <a:avLst/>
                    <a:gdLst>
                      <a:gd name="T0" fmla="*/ 3 w 6"/>
                      <a:gd name="T1" fmla="*/ 0 h 24"/>
                      <a:gd name="T2" fmla="*/ 1 w 6"/>
                      <a:gd name="T3" fmla="*/ 9 h 24"/>
                      <a:gd name="T4" fmla="*/ 3 w 6"/>
                      <a:gd name="T5" fmla="*/ 22 h 24"/>
                      <a:gd name="T6" fmla="*/ 6 w 6"/>
                      <a:gd name="T7" fmla="*/ 21 h 24"/>
                      <a:gd name="T8" fmla="*/ 4 w 6"/>
                      <a:gd name="T9" fmla="*/ 12 h 24"/>
                      <a:gd name="T10" fmla="*/ 4 w 6"/>
                      <a:gd name="T11" fmla="*/ 3 h 24"/>
                      <a:gd name="T12" fmla="*/ 3 w 6"/>
                      <a:gd name="T13" fmla="*/ 0 h 24"/>
                    </a:gdLst>
                    <a:ahLst/>
                    <a:cxnLst>
                      <a:cxn ang="0">
                        <a:pos x="T0" y="T1"/>
                      </a:cxn>
                      <a:cxn ang="0">
                        <a:pos x="T2" y="T3"/>
                      </a:cxn>
                      <a:cxn ang="0">
                        <a:pos x="T4" y="T5"/>
                      </a:cxn>
                      <a:cxn ang="0">
                        <a:pos x="T6" y="T7"/>
                      </a:cxn>
                      <a:cxn ang="0">
                        <a:pos x="T8" y="T9"/>
                      </a:cxn>
                      <a:cxn ang="0">
                        <a:pos x="T10" y="T11"/>
                      </a:cxn>
                      <a:cxn ang="0">
                        <a:pos x="T12" y="T13"/>
                      </a:cxn>
                    </a:cxnLst>
                    <a:rect l="0" t="0" r="r" b="b"/>
                    <a:pathLst>
                      <a:path w="6" h="24">
                        <a:moveTo>
                          <a:pt x="3" y="0"/>
                        </a:moveTo>
                        <a:cubicBezTo>
                          <a:pt x="0" y="1"/>
                          <a:pt x="1" y="6"/>
                          <a:pt x="1" y="9"/>
                        </a:cubicBezTo>
                        <a:cubicBezTo>
                          <a:pt x="1" y="13"/>
                          <a:pt x="2" y="18"/>
                          <a:pt x="3" y="22"/>
                        </a:cubicBezTo>
                        <a:cubicBezTo>
                          <a:pt x="4" y="24"/>
                          <a:pt x="6" y="23"/>
                          <a:pt x="6" y="21"/>
                        </a:cubicBezTo>
                        <a:cubicBezTo>
                          <a:pt x="5" y="18"/>
                          <a:pt x="5" y="15"/>
                          <a:pt x="4" y="12"/>
                        </a:cubicBezTo>
                        <a:cubicBezTo>
                          <a:pt x="4" y="11"/>
                          <a:pt x="3" y="3"/>
                          <a:pt x="4" y="3"/>
                        </a:cubicBezTo>
                        <a:cubicBezTo>
                          <a:pt x="6" y="2"/>
                          <a:pt x="5"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278" name="Freeform 280"/>
                  <p:cNvSpPr/>
                  <p:nvPr/>
                </p:nvSpPr>
                <p:spPr bwMode="auto">
                  <a:xfrm>
                    <a:off x="849" y="1352"/>
                    <a:ext cx="5" cy="16"/>
                  </a:xfrm>
                  <a:custGeom>
                    <a:avLst/>
                    <a:gdLst>
                      <a:gd name="T0" fmla="*/ 3 w 7"/>
                      <a:gd name="T1" fmla="*/ 1 h 24"/>
                      <a:gd name="T2" fmla="*/ 4 w 7"/>
                      <a:gd name="T3" fmla="*/ 22 h 24"/>
                      <a:gd name="T4" fmla="*/ 6 w 7"/>
                      <a:gd name="T5" fmla="*/ 22 h 24"/>
                      <a:gd name="T6" fmla="*/ 7 w 7"/>
                      <a:gd name="T7" fmla="*/ 20 h 24"/>
                      <a:gd name="T8" fmla="*/ 4 w 7"/>
                      <a:gd name="T9" fmla="*/ 20 h 24"/>
                      <a:gd name="T10" fmla="*/ 4 w 7"/>
                      <a:gd name="T11" fmla="*/ 22 h 24"/>
                      <a:gd name="T12" fmla="*/ 6 w 7"/>
                      <a:gd name="T13" fmla="*/ 22 h 24"/>
                      <a:gd name="T14" fmla="*/ 6 w 7"/>
                      <a:gd name="T15" fmla="*/ 3 h 24"/>
                      <a:gd name="T16" fmla="*/ 3 w 7"/>
                      <a:gd name="T17" fmla="*/ 1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24">
                        <a:moveTo>
                          <a:pt x="3" y="1"/>
                        </a:moveTo>
                        <a:cubicBezTo>
                          <a:pt x="0" y="8"/>
                          <a:pt x="2" y="16"/>
                          <a:pt x="4" y="22"/>
                        </a:cubicBezTo>
                        <a:cubicBezTo>
                          <a:pt x="4" y="24"/>
                          <a:pt x="6" y="24"/>
                          <a:pt x="6" y="22"/>
                        </a:cubicBezTo>
                        <a:cubicBezTo>
                          <a:pt x="7" y="22"/>
                          <a:pt x="7" y="21"/>
                          <a:pt x="7" y="20"/>
                        </a:cubicBezTo>
                        <a:cubicBezTo>
                          <a:pt x="7" y="19"/>
                          <a:pt x="4" y="18"/>
                          <a:pt x="4" y="20"/>
                        </a:cubicBezTo>
                        <a:cubicBezTo>
                          <a:pt x="4" y="20"/>
                          <a:pt x="4" y="21"/>
                          <a:pt x="4" y="22"/>
                        </a:cubicBezTo>
                        <a:cubicBezTo>
                          <a:pt x="5" y="22"/>
                          <a:pt x="6" y="22"/>
                          <a:pt x="6" y="22"/>
                        </a:cubicBezTo>
                        <a:cubicBezTo>
                          <a:pt x="5" y="16"/>
                          <a:pt x="3" y="8"/>
                          <a:pt x="6" y="3"/>
                        </a:cubicBezTo>
                        <a:cubicBezTo>
                          <a:pt x="6" y="1"/>
                          <a:pt x="4" y="0"/>
                          <a:pt x="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279" name="Freeform 281"/>
                  <p:cNvSpPr/>
                  <p:nvPr/>
                </p:nvSpPr>
                <p:spPr bwMode="auto">
                  <a:xfrm>
                    <a:off x="848" y="1353"/>
                    <a:ext cx="11" cy="16"/>
                  </a:xfrm>
                  <a:custGeom>
                    <a:avLst/>
                    <a:gdLst>
                      <a:gd name="T0" fmla="*/ 7 w 17"/>
                      <a:gd name="T1" fmla="*/ 5 h 24"/>
                      <a:gd name="T2" fmla="*/ 6 w 17"/>
                      <a:gd name="T3" fmla="*/ 4 h 24"/>
                      <a:gd name="T4" fmla="*/ 4 w 17"/>
                      <a:gd name="T5" fmla="*/ 3 h 24"/>
                      <a:gd name="T6" fmla="*/ 3 w 17"/>
                      <a:gd name="T7" fmla="*/ 22 h 24"/>
                      <a:gd name="T8" fmla="*/ 6 w 17"/>
                      <a:gd name="T9" fmla="*/ 23 h 24"/>
                      <a:gd name="T10" fmla="*/ 6 w 17"/>
                      <a:gd name="T11" fmla="*/ 2 h 24"/>
                      <a:gd name="T12" fmla="*/ 4 w 17"/>
                      <a:gd name="T13" fmla="*/ 2 h 24"/>
                      <a:gd name="T14" fmla="*/ 6 w 17"/>
                      <a:gd name="T15" fmla="*/ 22 h 24"/>
                      <a:gd name="T16" fmla="*/ 9 w 17"/>
                      <a:gd name="T17" fmla="*/ 21 h 24"/>
                      <a:gd name="T18" fmla="*/ 9 w 17"/>
                      <a:gd name="T19" fmla="*/ 3 h 24"/>
                      <a:gd name="T20" fmla="*/ 6 w 17"/>
                      <a:gd name="T21" fmla="*/ 3 h 24"/>
                      <a:gd name="T22" fmla="*/ 7 w 17"/>
                      <a:gd name="T23" fmla="*/ 21 h 24"/>
                      <a:gd name="T24" fmla="*/ 10 w 17"/>
                      <a:gd name="T25" fmla="*/ 20 h 24"/>
                      <a:gd name="T26" fmla="*/ 9 w 17"/>
                      <a:gd name="T27" fmla="*/ 3 h 24"/>
                      <a:gd name="T28" fmla="*/ 7 w 17"/>
                      <a:gd name="T29" fmla="*/ 4 h 24"/>
                      <a:gd name="T30" fmla="*/ 8 w 17"/>
                      <a:gd name="T31" fmla="*/ 20 h 24"/>
                      <a:gd name="T32" fmla="*/ 10 w 17"/>
                      <a:gd name="T33" fmla="*/ 19 h 24"/>
                      <a:gd name="T34" fmla="*/ 7 w 17"/>
                      <a:gd name="T35" fmla="*/ 5 h 24"/>
                      <a:gd name="T36" fmla="*/ 5 w 17"/>
                      <a:gd name="T37" fmla="*/ 20 h 24"/>
                      <a:gd name="T38" fmla="*/ 5 w 17"/>
                      <a:gd name="T39" fmla="*/ 23 h 24"/>
                      <a:gd name="T40" fmla="*/ 8 w 17"/>
                      <a:gd name="T41" fmla="*/ 2 h 24"/>
                      <a:gd name="T42" fmla="*/ 9 w 17"/>
                      <a:gd name="T43" fmla="*/ 22 h 24"/>
                      <a:gd name="T44" fmla="*/ 11 w 17"/>
                      <a:gd name="T45" fmla="*/ 21 h 24"/>
                      <a:gd name="T46" fmla="*/ 8 w 17"/>
                      <a:gd name="T47" fmla="*/ 2 h 24"/>
                      <a:gd name="T48" fmla="*/ 6 w 17"/>
                      <a:gd name="T49" fmla="*/ 3 h 24"/>
                      <a:gd name="T50" fmla="*/ 7 w 17"/>
                      <a:gd name="T51" fmla="*/ 21 h 24"/>
                      <a:gd name="T52" fmla="*/ 10 w 17"/>
                      <a:gd name="T53" fmla="*/ 21 h 24"/>
                      <a:gd name="T54" fmla="*/ 9 w 17"/>
                      <a:gd name="T55" fmla="*/ 2 h 24"/>
                      <a:gd name="T56" fmla="*/ 6 w 17"/>
                      <a:gd name="T57" fmla="*/ 2 h 24"/>
                      <a:gd name="T58" fmla="*/ 6 w 17"/>
                      <a:gd name="T59" fmla="*/ 21 h 24"/>
                      <a:gd name="T60" fmla="*/ 9 w 17"/>
                      <a:gd name="T61" fmla="*/ 21 h 24"/>
                      <a:gd name="T62" fmla="*/ 6 w 17"/>
                      <a:gd name="T63" fmla="*/ 1 h 24"/>
                      <a:gd name="T64" fmla="*/ 4 w 17"/>
                      <a:gd name="T65" fmla="*/ 1 h 24"/>
                      <a:gd name="T66" fmla="*/ 3 w 17"/>
                      <a:gd name="T67" fmla="*/ 21 h 24"/>
                      <a:gd name="T68" fmla="*/ 6 w 17"/>
                      <a:gd name="T69" fmla="*/ 22 h 24"/>
                      <a:gd name="T70" fmla="*/ 6 w 17"/>
                      <a:gd name="T71" fmla="*/ 5 h 24"/>
                      <a:gd name="T72" fmla="*/ 4 w 17"/>
                      <a:gd name="T73" fmla="*/ 5 h 24"/>
                      <a:gd name="T74" fmla="*/ 4 w 17"/>
                      <a:gd name="T75" fmla="*/ 6 h 24"/>
                      <a:gd name="T76" fmla="*/ 7 w 17"/>
                      <a:gd name="T77" fmla="*/ 5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7" h="24">
                        <a:moveTo>
                          <a:pt x="7" y="5"/>
                        </a:moveTo>
                        <a:cubicBezTo>
                          <a:pt x="7" y="4"/>
                          <a:pt x="7" y="4"/>
                          <a:pt x="6" y="4"/>
                        </a:cubicBezTo>
                        <a:cubicBezTo>
                          <a:pt x="6" y="3"/>
                          <a:pt x="4" y="2"/>
                          <a:pt x="4" y="3"/>
                        </a:cubicBezTo>
                        <a:cubicBezTo>
                          <a:pt x="1" y="9"/>
                          <a:pt x="1" y="16"/>
                          <a:pt x="3" y="22"/>
                        </a:cubicBezTo>
                        <a:cubicBezTo>
                          <a:pt x="3" y="23"/>
                          <a:pt x="5" y="24"/>
                          <a:pt x="6" y="23"/>
                        </a:cubicBezTo>
                        <a:cubicBezTo>
                          <a:pt x="10" y="16"/>
                          <a:pt x="3" y="9"/>
                          <a:pt x="6" y="2"/>
                        </a:cubicBezTo>
                        <a:cubicBezTo>
                          <a:pt x="6" y="2"/>
                          <a:pt x="5" y="2"/>
                          <a:pt x="4" y="2"/>
                        </a:cubicBezTo>
                        <a:cubicBezTo>
                          <a:pt x="7" y="8"/>
                          <a:pt x="5" y="15"/>
                          <a:pt x="6" y="22"/>
                        </a:cubicBezTo>
                        <a:cubicBezTo>
                          <a:pt x="7" y="23"/>
                          <a:pt x="9" y="23"/>
                          <a:pt x="9" y="21"/>
                        </a:cubicBezTo>
                        <a:cubicBezTo>
                          <a:pt x="10" y="15"/>
                          <a:pt x="8" y="9"/>
                          <a:pt x="9" y="3"/>
                        </a:cubicBezTo>
                        <a:cubicBezTo>
                          <a:pt x="8" y="3"/>
                          <a:pt x="7" y="3"/>
                          <a:pt x="6" y="3"/>
                        </a:cubicBezTo>
                        <a:cubicBezTo>
                          <a:pt x="9" y="8"/>
                          <a:pt x="8" y="15"/>
                          <a:pt x="7" y="21"/>
                        </a:cubicBezTo>
                        <a:cubicBezTo>
                          <a:pt x="8" y="20"/>
                          <a:pt x="9" y="20"/>
                          <a:pt x="10" y="20"/>
                        </a:cubicBezTo>
                        <a:cubicBezTo>
                          <a:pt x="8" y="15"/>
                          <a:pt x="7" y="9"/>
                          <a:pt x="9" y="3"/>
                        </a:cubicBezTo>
                        <a:cubicBezTo>
                          <a:pt x="8" y="4"/>
                          <a:pt x="8" y="4"/>
                          <a:pt x="7" y="4"/>
                        </a:cubicBezTo>
                        <a:cubicBezTo>
                          <a:pt x="11" y="7"/>
                          <a:pt x="9" y="17"/>
                          <a:pt x="8" y="20"/>
                        </a:cubicBezTo>
                        <a:cubicBezTo>
                          <a:pt x="9" y="20"/>
                          <a:pt x="9" y="20"/>
                          <a:pt x="10" y="19"/>
                        </a:cubicBezTo>
                        <a:cubicBezTo>
                          <a:pt x="7" y="18"/>
                          <a:pt x="4" y="5"/>
                          <a:pt x="7" y="5"/>
                        </a:cubicBezTo>
                        <a:cubicBezTo>
                          <a:pt x="13" y="6"/>
                          <a:pt x="11" y="20"/>
                          <a:pt x="5" y="20"/>
                        </a:cubicBezTo>
                        <a:cubicBezTo>
                          <a:pt x="3" y="20"/>
                          <a:pt x="3" y="23"/>
                          <a:pt x="5" y="23"/>
                        </a:cubicBezTo>
                        <a:cubicBezTo>
                          <a:pt x="14" y="23"/>
                          <a:pt x="17" y="5"/>
                          <a:pt x="8" y="2"/>
                        </a:cubicBezTo>
                        <a:cubicBezTo>
                          <a:pt x="0" y="0"/>
                          <a:pt x="3" y="20"/>
                          <a:pt x="9" y="22"/>
                        </a:cubicBezTo>
                        <a:cubicBezTo>
                          <a:pt x="10" y="22"/>
                          <a:pt x="11" y="22"/>
                          <a:pt x="11" y="21"/>
                        </a:cubicBezTo>
                        <a:cubicBezTo>
                          <a:pt x="13" y="16"/>
                          <a:pt x="13" y="5"/>
                          <a:pt x="8" y="2"/>
                        </a:cubicBezTo>
                        <a:cubicBezTo>
                          <a:pt x="7" y="1"/>
                          <a:pt x="7" y="2"/>
                          <a:pt x="6" y="3"/>
                        </a:cubicBezTo>
                        <a:cubicBezTo>
                          <a:pt x="4" y="9"/>
                          <a:pt x="5" y="16"/>
                          <a:pt x="7" y="21"/>
                        </a:cubicBezTo>
                        <a:cubicBezTo>
                          <a:pt x="8" y="23"/>
                          <a:pt x="10" y="22"/>
                          <a:pt x="10" y="21"/>
                        </a:cubicBezTo>
                        <a:cubicBezTo>
                          <a:pt x="11" y="15"/>
                          <a:pt x="12" y="8"/>
                          <a:pt x="9" y="2"/>
                        </a:cubicBezTo>
                        <a:cubicBezTo>
                          <a:pt x="8" y="1"/>
                          <a:pt x="6" y="1"/>
                          <a:pt x="6" y="2"/>
                        </a:cubicBezTo>
                        <a:cubicBezTo>
                          <a:pt x="5" y="9"/>
                          <a:pt x="7" y="15"/>
                          <a:pt x="6" y="21"/>
                        </a:cubicBezTo>
                        <a:cubicBezTo>
                          <a:pt x="7" y="21"/>
                          <a:pt x="8" y="21"/>
                          <a:pt x="9" y="21"/>
                        </a:cubicBezTo>
                        <a:cubicBezTo>
                          <a:pt x="8" y="14"/>
                          <a:pt x="10" y="7"/>
                          <a:pt x="6" y="1"/>
                        </a:cubicBezTo>
                        <a:cubicBezTo>
                          <a:pt x="6" y="0"/>
                          <a:pt x="4" y="0"/>
                          <a:pt x="4" y="1"/>
                        </a:cubicBezTo>
                        <a:cubicBezTo>
                          <a:pt x="1" y="7"/>
                          <a:pt x="7" y="15"/>
                          <a:pt x="3" y="21"/>
                        </a:cubicBezTo>
                        <a:cubicBezTo>
                          <a:pt x="4" y="21"/>
                          <a:pt x="5" y="21"/>
                          <a:pt x="6" y="22"/>
                        </a:cubicBezTo>
                        <a:cubicBezTo>
                          <a:pt x="4" y="16"/>
                          <a:pt x="4" y="10"/>
                          <a:pt x="6" y="5"/>
                        </a:cubicBezTo>
                        <a:cubicBezTo>
                          <a:pt x="5" y="5"/>
                          <a:pt x="5" y="5"/>
                          <a:pt x="4" y="5"/>
                        </a:cubicBezTo>
                        <a:cubicBezTo>
                          <a:pt x="4" y="5"/>
                          <a:pt x="4" y="6"/>
                          <a:pt x="4" y="6"/>
                        </a:cubicBezTo>
                        <a:cubicBezTo>
                          <a:pt x="5" y="8"/>
                          <a:pt x="8" y="6"/>
                          <a:pt x="7"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280" name="Freeform 282"/>
                  <p:cNvSpPr/>
                  <p:nvPr/>
                </p:nvSpPr>
                <p:spPr bwMode="auto">
                  <a:xfrm>
                    <a:off x="886" y="1349"/>
                    <a:ext cx="11" cy="17"/>
                  </a:xfrm>
                  <a:custGeom>
                    <a:avLst/>
                    <a:gdLst>
                      <a:gd name="T0" fmla="*/ 7 w 17"/>
                      <a:gd name="T1" fmla="*/ 8 h 26"/>
                      <a:gd name="T2" fmla="*/ 3 w 17"/>
                      <a:gd name="T3" fmla="*/ 20 h 26"/>
                      <a:gd name="T4" fmla="*/ 7 w 17"/>
                      <a:gd name="T5" fmla="*/ 7 h 26"/>
                      <a:gd name="T6" fmla="*/ 6 w 17"/>
                      <a:gd name="T7" fmla="*/ 17 h 26"/>
                      <a:gd name="T8" fmla="*/ 8 w 17"/>
                      <a:gd name="T9" fmla="*/ 3 h 26"/>
                      <a:gd name="T10" fmla="*/ 6 w 17"/>
                      <a:gd name="T11" fmla="*/ 21 h 26"/>
                      <a:gd name="T12" fmla="*/ 10 w 17"/>
                      <a:gd name="T13" fmla="*/ 3 h 26"/>
                      <a:gd name="T14" fmla="*/ 7 w 17"/>
                      <a:gd name="T15" fmla="*/ 20 h 26"/>
                      <a:gd name="T16" fmla="*/ 8 w 17"/>
                      <a:gd name="T17" fmla="*/ 6 h 26"/>
                      <a:gd name="T18" fmla="*/ 11 w 17"/>
                      <a:gd name="T19" fmla="*/ 11 h 26"/>
                      <a:gd name="T20" fmla="*/ 10 w 17"/>
                      <a:gd name="T21" fmla="*/ 19 h 26"/>
                      <a:gd name="T22" fmla="*/ 8 w 17"/>
                      <a:gd name="T23" fmla="*/ 2 h 26"/>
                      <a:gd name="T24" fmla="*/ 9 w 17"/>
                      <a:gd name="T25" fmla="*/ 20 h 26"/>
                      <a:gd name="T26" fmla="*/ 7 w 17"/>
                      <a:gd name="T27" fmla="*/ 5 h 26"/>
                      <a:gd name="T28" fmla="*/ 9 w 17"/>
                      <a:gd name="T29" fmla="*/ 18 h 26"/>
                      <a:gd name="T30" fmla="*/ 9 w 17"/>
                      <a:gd name="T31" fmla="*/ 26 h 26"/>
                      <a:gd name="T32" fmla="*/ 10 w 17"/>
                      <a:gd name="T33" fmla="*/ 23 h 26"/>
                      <a:gd name="T34" fmla="*/ 12 w 17"/>
                      <a:gd name="T35" fmla="*/ 23 h 26"/>
                      <a:gd name="T36" fmla="*/ 8 w 17"/>
                      <a:gd name="T37" fmla="*/ 23 h 26"/>
                      <a:gd name="T38" fmla="*/ 8 w 17"/>
                      <a:gd name="T39" fmla="*/ 26 h 26"/>
                      <a:gd name="T40" fmla="*/ 9 w 17"/>
                      <a:gd name="T41" fmla="*/ 23 h 26"/>
                      <a:gd name="T42" fmla="*/ 12 w 17"/>
                      <a:gd name="T43" fmla="*/ 15 h 26"/>
                      <a:gd name="T44" fmla="*/ 10 w 17"/>
                      <a:gd name="T45" fmla="*/ 0 h 26"/>
                      <a:gd name="T46" fmla="*/ 8 w 17"/>
                      <a:gd name="T47" fmla="*/ 23 h 26"/>
                      <a:gd name="T48" fmla="*/ 8 w 17"/>
                      <a:gd name="T49" fmla="*/ 0 h 26"/>
                      <a:gd name="T50" fmla="*/ 10 w 17"/>
                      <a:gd name="T51" fmla="*/ 21 h 26"/>
                      <a:gd name="T52" fmla="*/ 7 w 17"/>
                      <a:gd name="T53" fmla="*/ 21 h 26"/>
                      <a:gd name="T54" fmla="*/ 11 w 17"/>
                      <a:gd name="T55" fmla="*/ 2 h 26"/>
                      <a:gd name="T56" fmla="*/ 7 w 17"/>
                      <a:gd name="T57" fmla="*/ 23 h 26"/>
                      <a:gd name="T58" fmla="*/ 9 w 17"/>
                      <a:gd name="T59" fmla="*/ 1 h 26"/>
                      <a:gd name="T60" fmla="*/ 6 w 17"/>
                      <a:gd name="T61" fmla="*/ 19 h 26"/>
                      <a:gd name="T62" fmla="*/ 7 w 17"/>
                      <a:gd name="T63" fmla="*/ 5 h 26"/>
                      <a:gd name="T64" fmla="*/ 3 w 17"/>
                      <a:gd name="T65" fmla="*/ 21 h 26"/>
                      <a:gd name="T66" fmla="*/ 7 w 17"/>
                      <a:gd name="T67" fmla="*/ 7 h 26"/>
                      <a:gd name="T68" fmla="*/ 4 w 17"/>
                      <a:gd name="T69" fmla="*/ 1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7" h="26">
                        <a:moveTo>
                          <a:pt x="6" y="15"/>
                        </a:moveTo>
                        <a:cubicBezTo>
                          <a:pt x="5" y="13"/>
                          <a:pt x="5" y="11"/>
                          <a:pt x="7" y="8"/>
                        </a:cubicBezTo>
                        <a:cubicBezTo>
                          <a:pt x="6" y="8"/>
                          <a:pt x="5" y="8"/>
                          <a:pt x="4" y="8"/>
                        </a:cubicBezTo>
                        <a:cubicBezTo>
                          <a:pt x="5" y="11"/>
                          <a:pt x="6" y="18"/>
                          <a:pt x="3" y="20"/>
                        </a:cubicBezTo>
                        <a:cubicBezTo>
                          <a:pt x="4" y="20"/>
                          <a:pt x="5" y="20"/>
                          <a:pt x="5" y="20"/>
                        </a:cubicBezTo>
                        <a:cubicBezTo>
                          <a:pt x="4" y="16"/>
                          <a:pt x="4" y="10"/>
                          <a:pt x="7" y="7"/>
                        </a:cubicBezTo>
                        <a:cubicBezTo>
                          <a:pt x="6" y="7"/>
                          <a:pt x="6" y="7"/>
                          <a:pt x="5" y="7"/>
                        </a:cubicBezTo>
                        <a:cubicBezTo>
                          <a:pt x="7" y="9"/>
                          <a:pt x="8" y="15"/>
                          <a:pt x="6" y="17"/>
                        </a:cubicBezTo>
                        <a:cubicBezTo>
                          <a:pt x="7" y="17"/>
                          <a:pt x="7" y="17"/>
                          <a:pt x="8" y="17"/>
                        </a:cubicBezTo>
                        <a:cubicBezTo>
                          <a:pt x="6" y="13"/>
                          <a:pt x="5" y="7"/>
                          <a:pt x="8" y="3"/>
                        </a:cubicBezTo>
                        <a:cubicBezTo>
                          <a:pt x="8" y="3"/>
                          <a:pt x="7" y="3"/>
                          <a:pt x="6" y="3"/>
                        </a:cubicBezTo>
                        <a:cubicBezTo>
                          <a:pt x="10" y="8"/>
                          <a:pt x="9" y="16"/>
                          <a:pt x="6" y="21"/>
                        </a:cubicBezTo>
                        <a:cubicBezTo>
                          <a:pt x="7" y="21"/>
                          <a:pt x="7" y="20"/>
                          <a:pt x="8" y="20"/>
                        </a:cubicBezTo>
                        <a:cubicBezTo>
                          <a:pt x="4" y="18"/>
                          <a:pt x="7" y="5"/>
                          <a:pt x="10" y="3"/>
                        </a:cubicBezTo>
                        <a:cubicBezTo>
                          <a:pt x="10" y="3"/>
                          <a:pt x="9" y="3"/>
                          <a:pt x="8" y="3"/>
                        </a:cubicBezTo>
                        <a:cubicBezTo>
                          <a:pt x="11" y="7"/>
                          <a:pt x="10" y="15"/>
                          <a:pt x="7" y="20"/>
                        </a:cubicBezTo>
                        <a:cubicBezTo>
                          <a:pt x="8" y="20"/>
                          <a:pt x="9" y="20"/>
                          <a:pt x="10" y="20"/>
                        </a:cubicBezTo>
                        <a:cubicBezTo>
                          <a:pt x="7" y="16"/>
                          <a:pt x="7" y="10"/>
                          <a:pt x="8" y="6"/>
                        </a:cubicBezTo>
                        <a:cubicBezTo>
                          <a:pt x="8" y="4"/>
                          <a:pt x="10" y="6"/>
                          <a:pt x="11" y="7"/>
                        </a:cubicBezTo>
                        <a:cubicBezTo>
                          <a:pt x="11" y="8"/>
                          <a:pt x="11" y="10"/>
                          <a:pt x="11" y="11"/>
                        </a:cubicBezTo>
                        <a:cubicBezTo>
                          <a:pt x="11" y="14"/>
                          <a:pt x="10" y="17"/>
                          <a:pt x="8" y="19"/>
                        </a:cubicBezTo>
                        <a:cubicBezTo>
                          <a:pt x="9" y="19"/>
                          <a:pt x="10" y="19"/>
                          <a:pt x="10" y="19"/>
                        </a:cubicBezTo>
                        <a:cubicBezTo>
                          <a:pt x="7" y="16"/>
                          <a:pt x="7" y="6"/>
                          <a:pt x="10" y="2"/>
                        </a:cubicBezTo>
                        <a:cubicBezTo>
                          <a:pt x="10" y="2"/>
                          <a:pt x="9" y="2"/>
                          <a:pt x="8" y="2"/>
                        </a:cubicBezTo>
                        <a:cubicBezTo>
                          <a:pt x="11" y="5"/>
                          <a:pt x="13" y="18"/>
                          <a:pt x="8" y="20"/>
                        </a:cubicBezTo>
                        <a:cubicBezTo>
                          <a:pt x="8" y="20"/>
                          <a:pt x="9" y="20"/>
                          <a:pt x="9" y="20"/>
                        </a:cubicBezTo>
                        <a:cubicBezTo>
                          <a:pt x="7" y="18"/>
                          <a:pt x="7" y="14"/>
                          <a:pt x="7" y="10"/>
                        </a:cubicBezTo>
                        <a:cubicBezTo>
                          <a:pt x="7" y="9"/>
                          <a:pt x="7" y="7"/>
                          <a:pt x="7" y="5"/>
                        </a:cubicBezTo>
                        <a:cubicBezTo>
                          <a:pt x="9" y="0"/>
                          <a:pt x="10" y="8"/>
                          <a:pt x="10" y="9"/>
                        </a:cubicBezTo>
                        <a:cubicBezTo>
                          <a:pt x="10" y="12"/>
                          <a:pt x="10" y="15"/>
                          <a:pt x="9" y="18"/>
                        </a:cubicBezTo>
                        <a:cubicBezTo>
                          <a:pt x="8" y="20"/>
                          <a:pt x="8" y="20"/>
                          <a:pt x="6" y="22"/>
                        </a:cubicBezTo>
                        <a:cubicBezTo>
                          <a:pt x="4" y="24"/>
                          <a:pt x="7" y="26"/>
                          <a:pt x="9" y="26"/>
                        </a:cubicBezTo>
                        <a:cubicBezTo>
                          <a:pt x="10" y="26"/>
                          <a:pt x="11" y="25"/>
                          <a:pt x="10" y="24"/>
                        </a:cubicBezTo>
                        <a:cubicBezTo>
                          <a:pt x="10" y="24"/>
                          <a:pt x="10" y="23"/>
                          <a:pt x="10" y="23"/>
                        </a:cubicBezTo>
                        <a:cubicBezTo>
                          <a:pt x="10" y="24"/>
                          <a:pt x="10" y="25"/>
                          <a:pt x="10" y="25"/>
                        </a:cubicBezTo>
                        <a:cubicBezTo>
                          <a:pt x="11" y="24"/>
                          <a:pt x="11" y="24"/>
                          <a:pt x="12" y="23"/>
                        </a:cubicBezTo>
                        <a:cubicBezTo>
                          <a:pt x="13" y="21"/>
                          <a:pt x="10" y="20"/>
                          <a:pt x="9" y="21"/>
                        </a:cubicBezTo>
                        <a:cubicBezTo>
                          <a:pt x="9" y="22"/>
                          <a:pt x="8" y="23"/>
                          <a:pt x="8" y="23"/>
                        </a:cubicBezTo>
                        <a:cubicBezTo>
                          <a:pt x="7" y="24"/>
                          <a:pt x="7" y="25"/>
                          <a:pt x="8" y="25"/>
                        </a:cubicBezTo>
                        <a:cubicBezTo>
                          <a:pt x="8" y="25"/>
                          <a:pt x="8" y="26"/>
                          <a:pt x="8" y="26"/>
                        </a:cubicBezTo>
                        <a:cubicBezTo>
                          <a:pt x="9" y="25"/>
                          <a:pt x="9" y="24"/>
                          <a:pt x="10" y="23"/>
                        </a:cubicBezTo>
                        <a:cubicBezTo>
                          <a:pt x="8" y="23"/>
                          <a:pt x="8" y="24"/>
                          <a:pt x="9" y="23"/>
                        </a:cubicBezTo>
                        <a:cubicBezTo>
                          <a:pt x="10" y="23"/>
                          <a:pt x="10" y="22"/>
                          <a:pt x="11" y="22"/>
                        </a:cubicBezTo>
                        <a:cubicBezTo>
                          <a:pt x="12" y="19"/>
                          <a:pt x="12" y="17"/>
                          <a:pt x="12" y="15"/>
                        </a:cubicBezTo>
                        <a:cubicBezTo>
                          <a:pt x="13" y="10"/>
                          <a:pt x="13" y="5"/>
                          <a:pt x="11" y="0"/>
                        </a:cubicBezTo>
                        <a:cubicBezTo>
                          <a:pt x="11" y="0"/>
                          <a:pt x="10" y="0"/>
                          <a:pt x="10" y="0"/>
                        </a:cubicBezTo>
                        <a:cubicBezTo>
                          <a:pt x="1" y="1"/>
                          <a:pt x="3" y="17"/>
                          <a:pt x="7" y="22"/>
                        </a:cubicBezTo>
                        <a:cubicBezTo>
                          <a:pt x="7" y="22"/>
                          <a:pt x="8" y="23"/>
                          <a:pt x="8" y="23"/>
                        </a:cubicBezTo>
                        <a:cubicBezTo>
                          <a:pt x="16" y="20"/>
                          <a:pt x="15" y="5"/>
                          <a:pt x="10" y="0"/>
                        </a:cubicBezTo>
                        <a:cubicBezTo>
                          <a:pt x="10" y="0"/>
                          <a:pt x="9" y="0"/>
                          <a:pt x="8" y="0"/>
                        </a:cubicBezTo>
                        <a:cubicBezTo>
                          <a:pt x="4" y="5"/>
                          <a:pt x="3" y="17"/>
                          <a:pt x="8" y="21"/>
                        </a:cubicBezTo>
                        <a:cubicBezTo>
                          <a:pt x="9" y="21"/>
                          <a:pt x="10" y="21"/>
                          <a:pt x="10" y="21"/>
                        </a:cubicBezTo>
                        <a:cubicBezTo>
                          <a:pt x="14" y="18"/>
                          <a:pt x="17" y="2"/>
                          <a:pt x="9" y="2"/>
                        </a:cubicBezTo>
                        <a:cubicBezTo>
                          <a:pt x="1" y="2"/>
                          <a:pt x="4" y="17"/>
                          <a:pt x="7" y="21"/>
                        </a:cubicBezTo>
                        <a:cubicBezTo>
                          <a:pt x="8" y="22"/>
                          <a:pt x="9" y="22"/>
                          <a:pt x="10" y="21"/>
                        </a:cubicBezTo>
                        <a:cubicBezTo>
                          <a:pt x="13" y="16"/>
                          <a:pt x="14" y="7"/>
                          <a:pt x="11" y="2"/>
                        </a:cubicBezTo>
                        <a:cubicBezTo>
                          <a:pt x="10" y="1"/>
                          <a:pt x="10" y="1"/>
                          <a:pt x="9" y="1"/>
                        </a:cubicBezTo>
                        <a:cubicBezTo>
                          <a:pt x="3" y="4"/>
                          <a:pt x="0" y="20"/>
                          <a:pt x="7" y="23"/>
                        </a:cubicBezTo>
                        <a:cubicBezTo>
                          <a:pt x="7" y="23"/>
                          <a:pt x="8" y="23"/>
                          <a:pt x="9" y="22"/>
                        </a:cubicBezTo>
                        <a:cubicBezTo>
                          <a:pt x="12" y="16"/>
                          <a:pt x="13" y="7"/>
                          <a:pt x="9" y="1"/>
                        </a:cubicBezTo>
                        <a:cubicBezTo>
                          <a:pt x="8" y="1"/>
                          <a:pt x="7" y="1"/>
                          <a:pt x="6" y="1"/>
                        </a:cubicBezTo>
                        <a:cubicBezTo>
                          <a:pt x="2" y="6"/>
                          <a:pt x="3" y="14"/>
                          <a:pt x="6" y="19"/>
                        </a:cubicBezTo>
                        <a:cubicBezTo>
                          <a:pt x="6" y="19"/>
                          <a:pt x="7" y="20"/>
                          <a:pt x="8" y="19"/>
                        </a:cubicBezTo>
                        <a:cubicBezTo>
                          <a:pt x="11" y="15"/>
                          <a:pt x="10" y="9"/>
                          <a:pt x="7" y="5"/>
                        </a:cubicBezTo>
                        <a:cubicBezTo>
                          <a:pt x="7" y="4"/>
                          <a:pt x="6" y="5"/>
                          <a:pt x="5" y="5"/>
                        </a:cubicBezTo>
                        <a:cubicBezTo>
                          <a:pt x="1" y="9"/>
                          <a:pt x="0" y="16"/>
                          <a:pt x="3" y="21"/>
                        </a:cubicBezTo>
                        <a:cubicBezTo>
                          <a:pt x="3" y="22"/>
                          <a:pt x="4" y="23"/>
                          <a:pt x="5" y="22"/>
                        </a:cubicBezTo>
                        <a:cubicBezTo>
                          <a:pt x="9" y="19"/>
                          <a:pt x="8" y="12"/>
                          <a:pt x="7" y="7"/>
                        </a:cubicBezTo>
                        <a:cubicBezTo>
                          <a:pt x="6" y="6"/>
                          <a:pt x="5" y="6"/>
                          <a:pt x="4" y="7"/>
                        </a:cubicBezTo>
                        <a:cubicBezTo>
                          <a:pt x="2" y="10"/>
                          <a:pt x="2" y="13"/>
                          <a:pt x="4" y="16"/>
                        </a:cubicBezTo>
                        <a:cubicBezTo>
                          <a:pt x="4" y="18"/>
                          <a:pt x="7" y="17"/>
                          <a:pt x="6"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281" name="Freeform 283"/>
                  <p:cNvSpPr/>
                  <p:nvPr/>
                </p:nvSpPr>
                <p:spPr bwMode="auto">
                  <a:xfrm>
                    <a:off x="852" y="1366"/>
                    <a:ext cx="4" cy="4"/>
                  </a:xfrm>
                  <a:custGeom>
                    <a:avLst/>
                    <a:gdLst>
                      <a:gd name="T0" fmla="*/ 3 w 6"/>
                      <a:gd name="T1" fmla="*/ 5 h 6"/>
                      <a:gd name="T2" fmla="*/ 2 w 6"/>
                      <a:gd name="T3" fmla="*/ 5 h 6"/>
                      <a:gd name="T4" fmla="*/ 3 w 6"/>
                      <a:gd name="T5" fmla="*/ 5 h 6"/>
                      <a:gd name="T6" fmla="*/ 5 w 6"/>
                      <a:gd name="T7" fmla="*/ 5 h 6"/>
                      <a:gd name="T8" fmla="*/ 6 w 6"/>
                      <a:gd name="T9" fmla="*/ 3 h 6"/>
                      <a:gd name="T10" fmla="*/ 5 w 6"/>
                      <a:gd name="T11" fmla="*/ 1 h 6"/>
                      <a:gd name="T12" fmla="*/ 2 w 6"/>
                      <a:gd name="T13" fmla="*/ 3 h 6"/>
                      <a:gd name="T14" fmla="*/ 3 w 6"/>
                      <a:gd name="T15" fmla="*/ 4 h 6"/>
                      <a:gd name="T16" fmla="*/ 4 w 6"/>
                      <a:gd name="T17" fmla="*/ 2 h 6"/>
                      <a:gd name="T18" fmla="*/ 0 w 6"/>
                      <a:gd name="T19" fmla="*/ 5 h 6"/>
                      <a:gd name="T20" fmla="*/ 3 w 6"/>
                      <a:gd name="T21"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6">
                        <a:moveTo>
                          <a:pt x="3" y="5"/>
                        </a:moveTo>
                        <a:cubicBezTo>
                          <a:pt x="2" y="5"/>
                          <a:pt x="2" y="5"/>
                          <a:pt x="2" y="5"/>
                        </a:cubicBezTo>
                        <a:cubicBezTo>
                          <a:pt x="3" y="5"/>
                          <a:pt x="3" y="5"/>
                          <a:pt x="3" y="5"/>
                        </a:cubicBezTo>
                        <a:cubicBezTo>
                          <a:pt x="4" y="5"/>
                          <a:pt x="4" y="5"/>
                          <a:pt x="5" y="5"/>
                        </a:cubicBezTo>
                        <a:cubicBezTo>
                          <a:pt x="5" y="4"/>
                          <a:pt x="6" y="4"/>
                          <a:pt x="6" y="3"/>
                        </a:cubicBezTo>
                        <a:cubicBezTo>
                          <a:pt x="5" y="2"/>
                          <a:pt x="5" y="2"/>
                          <a:pt x="5" y="1"/>
                        </a:cubicBezTo>
                        <a:cubicBezTo>
                          <a:pt x="3" y="0"/>
                          <a:pt x="1" y="2"/>
                          <a:pt x="2" y="3"/>
                        </a:cubicBezTo>
                        <a:cubicBezTo>
                          <a:pt x="3" y="3"/>
                          <a:pt x="3" y="3"/>
                          <a:pt x="3" y="4"/>
                        </a:cubicBezTo>
                        <a:cubicBezTo>
                          <a:pt x="3" y="3"/>
                          <a:pt x="3" y="2"/>
                          <a:pt x="4" y="2"/>
                        </a:cubicBezTo>
                        <a:cubicBezTo>
                          <a:pt x="2" y="2"/>
                          <a:pt x="0" y="2"/>
                          <a:pt x="0" y="5"/>
                        </a:cubicBezTo>
                        <a:cubicBezTo>
                          <a:pt x="0" y="6"/>
                          <a:pt x="3" y="6"/>
                          <a:pt x="3"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282" name="Freeform 284"/>
                  <p:cNvSpPr/>
                  <p:nvPr/>
                </p:nvSpPr>
                <p:spPr bwMode="auto">
                  <a:xfrm>
                    <a:off x="849" y="1350"/>
                    <a:ext cx="8" cy="7"/>
                  </a:xfrm>
                  <a:custGeom>
                    <a:avLst/>
                    <a:gdLst>
                      <a:gd name="T0" fmla="*/ 3 w 12"/>
                      <a:gd name="T1" fmla="*/ 6 h 11"/>
                      <a:gd name="T2" fmla="*/ 9 w 12"/>
                      <a:gd name="T3" fmla="*/ 9 h 11"/>
                      <a:gd name="T4" fmla="*/ 11 w 12"/>
                      <a:gd name="T5" fmla="*/ 8 h 11"/>
                      <a:gd name="T6" fmla="*/ 1 w 12"/>
                      <a:gd name="T7" fmla="*/ 5 h 11"/>
                      <a:gd name="T8" fmla="*/ 3 w 12"/>
                      <a:gd name="T9" fmla="*/ 6 h 11"/>
                    </a:gdLst>
                    <a:ahLst/>
                    <a:cxnLst>
                      <a:cxn ang="0">
                        <a:pos x="T0" y="T1"/>
                      </a:cxn>
                      <a:cxn ang="0">
                        <a:pos x="T2" y="T3"/>
                      </a:cxn>
                      <a:cxn ang="0">
                        <a:pos x="T4" y="T5"/>
                      </a:cxn>
                      <a:cxn ang="0">
                        <a:pos x="T6" y="T7"/>
                      </a:cxn>
                      <a:cxn ang="0">
                        <a:pos x="T8" y="T9"/>
                      </a:cxn>
                    </a:cxnLst>
                    <a:rect l="0" t="0" r="r" b="b"/>
                    <a:pathLst>
                      <a:path w="12" h="11">
                        <a:moveTo>
                          <a:pt x="3" y="6"/>
                        </a:moveTo>
                        <a:cubicBezTo>
                          <a:pt x="5" y="3"/>
                          <a:pt x="8" y="7"/>
                          <a:pt x="9" y="9"/>
                        </a:cubicBezTo>
                        <a:cubicBezTo>
                          <a:pt x="10" y="11"/>
                          <a:pt x="12" y="9"/>
                          <a:pt x="11" y="8"/>
                        </a:cubicBezTo>
                        <a:cubicBezTo>
                          <a:pt x="9" y="4"/>
                          <a:pt x="3" y="0"/>
                          <a:pt x="1" y="5"/>
                        </a:cubicBezTo>
                        <a:cubicBezTo>
                          <a:pt x="0" y="7"/>
                          <a:pt x="2" y="8"/>
                          <a:pt x="3"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283" name="Freeform 285"/>
                  <p:cNvSpPr/>
                  <p:nvPr/>
                </p:nvSpPr>
                <p:spPr bwMode="auto">
                  <a:xfrm>
                    <a:off x="901" y="1608"/>
                    <a:ext cx="54" cy="49"/>
                  </a:xfrm>
                  <a:custGeom>
                    <a:avLst/>
                    <a:gdLst>
                      <a:gd name="T0" fmla="*/ 44 w 80"/>
                      <a:gd name="T1" fmla="*/ 67 h 74"/>
                      <a:gd name="T2" fmla="*/ 6 w 80"/>
                      <a:gd name="T3" fmla="*/ 44 h 74"/>
                      <a:gd name="T4" fmla="*/ 27 w 80"/>
                      <a:gd name="T5" fmla="*/ 11 h 74"/>
                      <a:gd name="T6" fmla="*/ 39 w 80"/>
                      <a:gd name="T7" fmla="*/ 66 h 74"/>
                      <a:gd name="T8" fmla="*/ 39 w 80"/>
                      <a:gd name="T9" fmla="*/ 69 h 74"/>
                      <a:gd name="T10" fmla="*/ 66 w 80"/>
                      <a:gd name="T11" fmla="*/ 34 h 74"/>
                      <a:gd name="T12" fmla="*/ 32 w 80"/>
                      <a:gd name="T13" fmla="*/ 8 h 74"/>
                      <a:gd name="T14" fmla="*/ 3 w 80"/>
                      <a:gd name="T15" fmla="*/ 42 h 74"/>
                      <a:gd name="T16" fmla="*/ 44 w 80"/>
                      <a:gd name="T17" fmla="*/ 69 h 74"/>
                      <a:gd name="T18" fmla="*/ 44 w 80"/>
                      <a:gd name="T19" fmla="*/ 67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0" h="74">
                        <a:moveTo>
                          <a:pt x="44" y="67"/>
                        </a:moveTo>
                        <a:cubicBezTo>
                          <a:pt x="29" y="71"/>
                          <a:pt x="11" y="57"/>
                          <a:pt x="6" y="44"/>
                        </a:cubicBezTo>
                        <a:cubicBezTo>
                          <a:pt x="0" y="29"/>
                          <a:pt x="13" y="16"/>
                          <a:pt x="27" y="11"/>
                        </a:cubicBezTo>
                        <a:cubicBezTo>
                          <a:pt x="66" y="0"/>
                          <a:pt x="80" y="63"/>
                          <a:pt x="39" y="66"/>
                        </a:cubicBezTo>
                        <a:cubicBezTo>
                          <a:pt x="37" y="66"/>
                          <a:pt x="37" y="69"/>
                          <a:pt x="39" y="69"/>
                        </a:cubicBezTo>
                        <a:cubicBezTo>
                          <a:pt x="58" y="67"/>
                          <a:pt x="69" y="51"/>
                          <a:pt x="66" y="34"/>
                        </a:cubicBezTo>
                        <a:cubicBezTo>
                          <a:pt x="63" y="17"/>
                          <a:pt x="49" y="5"/>
                          <a:pt x="32" y="8"/>
                        </a:cubicBezTo>
                        <a:cubicBezTo>
                          <a:pt x="14" y="11"/>
                          <a:pt x="1" y="24"/>
                          <a:pt x="3" y="42"/>
                        </a:cubicBezTo>
                        <a:cubicBezTo>
                          <a:pt x="6" y="58"/>
                          <a:pt x="28" y="74"/>
                          <a:pt x="44" y="69"/>
                        </a:cubicBezTo>
                        <a:cubicBezTo>
                          <a:pt x="46" y="68"/>
                          <a:pt x="45" y="66"/>
                          <a:pt x="44" y="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284" name="Freeform 286"/>
                  <p:cNvSpPr/>
                  <p:nvPr/>
                </p:nvSpPr>
                <p:spPr bwMode="auto">
                  <a:xfrm>
                    <a:off x="929" y="1652"/>
                    <a:ext cx="12" cy="8"/>
                  </a:xfrm>
                  <a:custGeom>
                    <a:avLst/>
                    <a:gdLst>
                      <a:gd name="T0" fmla="*/ 1 w 18"/>
                      <a:gd name="T1" fmla="*/ 2 h 12"/>
                      <a:gd name="T2" fmla="*/ 16 w 18"/>
                      <a:gd name="T3" fmla="*/ 11 h 12"/>
                      <a:gd name="T4" fmla="*/ 16 w 18"/>
                      <a:gd name="T5" fmla="*/ 9 h 12"/>
                      <a:gd name="T6" fmla="*/ 3 w 18"/>
                      <a:gd name="T7" fmla="*/ 1 h 12"/>
                      <a:gd name="T8" fmla="*/ 1 w 18"/>
                      <a:gd name="T9" fmla="*/ 2 h 12"/>
                    </a:gdLst>
                    <a:ahLst/>
                    <a:cxnLst>
                      <a:cxn ang="0">
                        <a:pos x="T0" y="T1"/>
                      </a:cxn>
                      <a:cxn ang="0">
                        <a:pos x="T2" y="T3"/>
                      </a:cxn>
                      <a:cxn ang="0">
                        <a:pos x="T4" y="T5"/>
                      </a:cxn>
                      <a:cxn ang="0">
                        <a:pos x="T6" y="T7"/>
                      </a:cxn>
                      <a:cxn ang="0">
                        <a:pos x="T8" y="T9"/>
                      </a:cxn>
                    </a:cxnLst>
                    <a:rect l="0" t="0" r="r" b="b"/>
                    <a:pathLst>
                      <a:path w="18" h="12">
                        <a:moveTo>
                          <a:pt x="1" y="2"/>
                        </a:moveTo>
                        <a:cubicBezTo>
                          <a:pt x="4" y="8"/>
                          <a:pt x="10" y="12"/>
                          <a:pt x="16" y="11"/>
                        </a:cubicBezTo>
                        <a:cubicBezTo>
                          <a:pt x="18" y="11"/>
                          <a:pt x="18" y="9"/>
                          <a:pt x="16" y="9"/>
                        </a:cubicBezTo>
                        <a:cubicBezTo>
                          <a:pt x="10" y="9"/>
                          <a:pt x="6" y="6"/>
                          <a:pt x="3" y="1"/>
                        </a:cubicBezTo>
                        <a:cubicBezTo>
                          <a:pt x="2" y="0"/>
                          <a:pt x="0"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285" name="Freeform 287"/>
                  <p:cNvSpPr/>
                  <p:nvPr/>
                </p:nvSpPr>
                <p:spPr bwMode="auto">
                  <a:xfrm>
                    <a:off x="933" y="1651"/>
                    <a:ext cx="8" cy="8"/>
                  </a:xfrm>
                  <a:custGeom>
                    <a:avLst/>
                    <a:gdLst>
                      <a:gd name="T0" fmla="*/ 0 w 12"/>
                      <a:gd name="T1" fmla="*/ 2 h 12"/>
                      <a:gd name="T2" fmla="*/ 10 w 12"/>
                      <a:gd name="T3" fmla="*/ 12 h 12"/>
                      <a:gd name="T4" fmla="*/ 10 w 12"/>
                      <a:gd name="T5" fmla="*/ 10 h 12"/>
                      <a:gd name="T6" fmla="*/ 2 w 12"/>
                      <a:gd name="T7" fmla="*/ 2 h 12"/>
                      <a:gd name="T8" fmla="*/ 0 w 12"/>
                      <a:gd name="T9" fmla="*/ 2 h 12"/>
                    </a:gdLst>
                    <a:ahLst/>
                    <a:cxnLst>
                      <a:cxn ang="0">
                        <a:pos x="T0" y="T1"/>
                      </a:cxn>
                      <a:cxn ang="0">
                        <a:pos x="T2" y="T3"/>
                      </a:cxn>
                      <a:cxn ang="0">
                        <a:pos x="T4" y="T5"/>
                      </a:cxn>
                      <a:cxn ang="0">
                        <a:pos x="T6" y="T7"/>
                      </a:cxn>
                      <a:cxn ang="0">
                        <a:pos x="T8" y="T9"/>
                      </a:cxn>
                    </a:cxnLst>
                    <a:rect l="0" t="0" r="r" b="b"/>
                    <a:pathLst>
                      <a:path w="12" h="12">
                        <a:moveTo>
                          <a:pt x="0" y="2"/>
                        </a:moveTo>
                        <a:cubicBezTo>
                          <a:pt x="0" y="7"/>
                          <a:pt x="4" y="12"/>
                          <a:pt x="10" y="12"/>
                        </a:cubicBezTo>
                        <a:cubicBezTo>
                          <a:pt x="12" y="12"/>
                          <a:pt x="12" y="10"/>
                          <a:pt x="10" y="10"/>
                        </a:cubicBezTo>
                        <a:cubicBezTo>
                          <a:pt x="6" y="10"/>
                          <a:pt x="2" y="6"/>
                          <a:pt x="2" y="2"/>
                        </a:cubicBezTo>
                        <a:cubicBezTo>
                          <a:pt x="2" y="0"/>
                          <a:pt x="0" y="0"/>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286" name="Freeform 288"/>
                  <p:cNvSpPr/>
                  <p:nvPr/>
                </p:nvSpPr>
                <p:spPr bwMode="auto">
                  <a:xfrm>
                    <a:off x="930" y="1651"/>
                    <a:ext cx="7" cy="7"/>
                  </a:xfrm>
                  <a:custGeom>
                    <a:avLst/>
                    <a:gdLst>
                      <a:gd name="T0" fmla="*/ 2 w 10"/>
                      <a:gd name="T1" fmla="*/ 3 h 10"/>
                      <a:gd name="T2" fmla="*/ 7 w 10"/>
                      <a:gd name="T3" fmla="*/ 7 h 10"/>
                      <a:gd name="T4" fmla="*/ 8 w 10"/>
                      <a:gd name="T5" fmla="*/ 6 h 10"/>
                      <a:gd name="T6" fmla="*/ 5 w 10"/>
                      <a:gd name="T7" fmla="*/ 3 h 10"/>
                      <a:gd name="T8" fmla="*/ 3 w 10"/>
                      <a:gd name="T9" fmla="*/ 5 h 10"/>
                      <a:gd name="T10" fmla="*/ 8 w 10"/>
                      <a:gd name="T11" fmla="*/ 9 h 10"/>
                      <a:gd name="T12" fmla="*/ 9 w 10"/>
                      <a:gd name="T13" fmla="*/ 7 h 10"/>
                      <a:gd name="T14" fmla="*/ 5 w 10"/>
                      <a:gd name="T15" fmla="*/ 4 h 10"/>
                      <a:gd name="T16" fmla="*/ 3 w 10"/>
                      <a:gd name="T17" fmla="*/ 6 h 10"/>
                      <a:gd name="T18" fmla="*/ 8 w 10"/>
                      <a:gd name="T19" fmla="*/ 10 h 10"/>
                      <a:gd name="T20" fmla="*/ 9 w 10"/>
                      <a:gd name="T21" fmla="*/ 8 h 10"/>
                      <a:gd name="T22" fmla="*/ 2 w 10"/>
                      <a:gd name="T23" fmla="*/ 2 h 10"/>
                      <a:gd name="T24" fmla="*/ 2 w 10"/>
                      <a:gd name="T25" fmla="*/ 3 h 10"/>
                      <a:gd name="T26" fmla="*/ 5 w 10"/>
                      <a:gd name="T27" fmla="*/ 4 h 10"/>
                      <a:gd name="T28" fmla="*/ 6 w 10"/>
                      <a:gd name="T29" fmla="*/ 3 h 10"/>
                      <a:gd name="T30" fmla="*/ 6 w 10"/>
                      <a:gd name="T31" fmla="*/ 1 h 10"/>
                      <a:gd name="T32" fmla="*/ 4 w 10"/>
                      <a:gd name="T33" fmla="*/ 2 h 10"/>
                      <a:gd name="T34" fmla="*/ 4 w 10"/>
                      <a:gd name="T35" fmla="*/ 3 h 10"/>
                      <a:gd name="T36" fmla="*/ 6 w 10"/>
                      <a:gd name="T37" fmla="*/ 2 h 10"/>
                      <a:gd name="T38" fmla="*/ 1 w 10"/>
                      <a:gd name="T39" fmla="*/ 1 h 10"/>
                      <a:gd name="T40" fmla="*/ 0 w 10"/>
                      <a:gd name="T41" fmla="*/ 3 h 10"/>
                      <a:gd name="T42" fmla="*/ 8 w 10"/>
                      <a:gd name="T43" fmla="*/ 10 h 10"/>
                      <a:gd name="T44" fmla="*/ 9 w 10"/>
                      <a:gd name="T45" fmla="*/ 8 h 10"/>
                      <a:gd name="T46" fmla="*/ 5 w 10"/>
                      <a:gd name="T47" fmla="*/ 4 h 10"/>
                      <a:gd name="T48" fmla="*/ 3 w 10"/>
                      <a:gd name="T49" fmla="*/ 6 h 10"/>
                      <a:gd name="T50" fmla="*/ 8 w 10"/>
                      <a:gd name="T51" fmla="*/ 9 h 10"/>
                      <a:gd name="T52" fmla="*/ 9 w 10"/>
                      <a:gd name="T53" fmla="*/ 8 h 10"/>
                      <a:gd name="T54" fmla="*/ 5 w 10"/>
                      <a:gd name="T55" fmla="*/ 4 h 10"/>
                      <a:gd name="T56" fmla="*/ 4 w 10"/>
                      <a:gd name="T57" fmla="*/ 5 h 10"/>
                      <a:gd name="T58" fmla="*/ 7 w 10"/>
                      <a:gd name="T59" fmla="*/ 8 h 10"/>
                      <a:gd name="T60" fmla="*/ 9 w 10"/>
                      <a:gd name="T61" fmla="*/ 6 h 10"/>
                      <a:gd name="T62" fmla="*/ 4 w 10"/>
                      <a:gd name="T63" fmla="*/ 1 h 10"/>
                      <a:gd name="T64" fmla="*/ 2 w 10"/>
                      <a:gd name="T65" fmla="*/ 3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 h="10">
                        <a:moveTo>
                          <a:pt x="2" y="3"/>
                        </a:moveTo>
                        <a:cubicBezTo>
                          <a:pt x="4" y="5"/>
                          <a:pt x="5" y="6"/>
                          <a:pt x="7" y="7"/>
                        </a:cubicBezTo>
                        <a:cubicBezTo>
                          <a:pt x="8" y="7"/>
                          <a:pt x="8" y="6"/>
                          <a:pt x="8" y="6"/>
                        </a:cubicBezTo>
                        <a:cubicBezTo>
                          <a:pt x="7" y="5"/>
                          <a:pt x="6" y="4"/>
                          <a:pt x="5" y="3"/>
                        </a:cubicBezTo>
                        <a:cubicBezTo>
                          <a:pt x="4" y="3"/>
                          <a:pt x="2" y="4"/>
                          <a:pt x="3" y="5"/>
                        </a:cubicBezTo>
                        <a:cubicBezTo>
                          <a:pt x="4" y="7"/>
                          <a:pt x="6" y="8"/>
                          <a:pt x="8" y="9"/>
                        </a:cubicBezTo>
                        <a:cubicBezTo>
                          <a:pt x="8" y="9"/>
                          <a:pt x="9" y="8"/>
                          <a:pt x="9" y="7"/>
                        </a:cubicBezTo>
                        <a:cubicBezTo>
                          <a:pt x="7" y="7"/>
                          <a:pt x="6" y="5"/>
                          <a:pt x="5" y="4"/>
                        </a:cubicBezTo>
                        <a:cubicBezTo>
                          <a:pt x="4" y="5"/>
                          <a:pt x="4" y="5"/>
                          <a:pt x="3" y="6"/>
                        </a:cubicBezTo>
                        <a:cubicBezTo>
                          <a:pt x="5" y="7"/>
                          <a:pt x="6" y="8"/>
                          <a:pt x="8" y="10"/>
                        </a:cubicBezTo>
                        <a:cubicBezTo>
                          <a:pt x="8" y="9"/>
                          <a:pt x="9" y="9"/>
                          <a:pt x="9" y="8"/>
                        </a:cubicBezTo>
                        <a:cubicBezTo>
                          <a:pt x="6" y="7"/>
                          <a:pt x="4" y="4"/>
                          <a:pt x="2" y="2"/>
                        </a:cubicBezTo>
                        <a:cubicBezTo>
                          <a:pt x="2" y="2"/>
                          <a:pt x="2" y="3"/>
                          <a:pt x="2" y="3"/>
                        </a:cubicBezTo>
                        <a:cubicBezTo>
                          <a:pt x="3" y="3"/>
                          <a:pt x="4" y="3"/>
                          <a:pt x="5" y="4"/>
                        </a:cubicBezTo>
                        <a:cubicBezTo>
                          <a:pt x="5" y="4"/>
                          <a:pt x="6" y="3"/>
                          <a:pt x="6" y="3"/>
                        </a:cubicBezTo>
                        <a:cubicBezTo>
                          <a:pt x="6" y="2"/>
                          <a:pt x="6" y="2"/>
                          <a:pt x="6" y="1"/>
                        </a:cubicBezTo>
                        <a:cubicBezTo>
                          <a:pt x="6" y="0"/>
                          <a:pt x="4" y="0"/>
                          <a:pt x="4" y="2"/>
                        </a:cubicBezTo>
                        <a:cubicBezTo>
                          <a:pt x="4" y="2"/>
                          <a:pt x="4" y="2"/>
                          <a:pt x="4" y="3"/>
                        </a:cubicBezTo>
                        <a:cubicBezTo>
                          <a:pt x="5" y="2"/>
                          <a:pt x="5" y="2"/>
                          <a:pt x="6" y="2"/>
                        </a:cubicBezTo>
                        <a:cubicBezTo>
                          <a:pt x="4" y="1"/>
                          <a:pt x="3" y="1"/>
                          <a:pt x="1" y="1"/>
                        </a:cubicBezTo>
                        <a:cubicBezTo>
                          <a:pt x="0" y="2"/>
                          <a:pt x="0" y="2"/>
                          <a:pt x="0" y="3"/>
                        </a:cubicBezTo>
                        <a:cubicBezTo>
                          <a:pt x="2" y="6"/>
                          <a:pt x="5" y="9"/>
                          <a:pt x="8" y="10"/>
                        </a:cubicBezTo>
                        <a:cubicBezTo>
                          <a:pt x="9" y="10"/>
                          <a:pt x="10" y="9"/>
                          <a:pt x="9" y="8"/>
                        </a:cubicBezTo>
                        <a:cubicBezTo>
                          <a:pt x="8" y="7"/>
                          <a:pt x="6" y="5"/>
                          <a:pt x="5" y="4"/>
                        </a:cubicBezTo>
                        <a:cubicBezTo>
                          <a:pt x="4" y="3"/>
                          <a:pt x="2" y="5"/>
                          <a:pt x="3" y="6"/>
                        </a:cubicBezTo>
                        <a:cubicBezTo>
                          <a:pt x="5" y="7"/>
                          <a:pt x="6" y="9"/>
                          <a:pt x="8" y="9"/>
                        </a:cubicBezTo>
                        <a:cubicBezTo>
                          <a:pt x="9" y="10"/>
                          <a:pt x="10" y="9"/>
                          <a:pt x="9" y="8"/>
                        </a:cubicBezTo>
                        <a:cubicBezTo>
                          <a:pt x="8" y="6"/>
                          <a:pt x="6" y="5"/>
                          <a:pt x="5" y="4"/>
                        </a:cubicBezTo>
                        <a:cubicBezTo>
                          <a:pt x="5" y="4"/>
                          <a:pt x="4" y="5"/>
                          <a:pt x="4" y="5"/>
                        </a:cubicBezTo>
                        <a:cubicBezTo>
                          <a:pt x="5" y="6"/>
                          <a:pt x="6" y="7"/>
                          <a:pt x="7" y="8"/>
                        </a:cubicBezTo>
                        <a:cubicBezTo>
                          <a:pt x="8" y="8"/>
                          <a:pt x="10" y="7"/>
                          <a:pt x="9" y="6"/>
                        </a:cubicBezTo>
                        <a:cubicBezTo>
                          <a:pt x="7" y="4"/>
                          <a:pt x="5" y="3"/>
                          <a:pt x="4" y="1"/>
                        </a:cubicBezTo>
                        <a:cubicBezTo>
                          <a:pt x="3" y="0"/>
                          <a:pt x="1" y="2"/>
                          <a:pt x="2"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287" name="Freeform 289"/>
                  <p:cNvSpPr/>
                  <p:nvPr/>
                </p:nvSpPr>
                <p:spPr bwMode="auto">
                  <a:xfrm>
                    <a:off x="905" y="1627"/>
                    <a:ext cx="4" cy="7"/>
                  </a:xfrm>
                  <a:custGeom>
                    <a:avLst/>
                    <a:gdLst>
                      <a:gd name="T0" fmla="*/ 3 w 6"/>
                      <a:gd name="T1" fmla="*/ 1 h 11"/>
                      <a:gd name="T2" fmla="*/ 1 w 6"/>
                      <a:gd name="T3" fmla="*/ 10 h 11"/>
                      <a:gd name="T4" fmla="*/ 3 w 6"/>
                      <a:gd name="T5" fmla="*/ 11 h 11"/>
                      <a:gd name="T6" fmla="*/ 5 w 6"/>
                      <a:gd name="T7" fmla="*/ 5 h 11"/>
                      <a:gd name="T8" fmla="*/ 3 w 6"/>
                      <a:gd name="T9" fmla="*/ 5 h 11"/>
                      <a:gd name="T10" fmla="*/ 1 w 6"/>
                      <a:gd name="T11" fmla="*/ 9 h 11"/>
                      <a:gd name="T12" fmla="*/ 3 w 6"/>
                      <a:gd name="T13" fmla="*/ 10 h 11"/>
                      <a:gd name="T14" fmla="*/ 5 w 6"/>
                      <a:gd name="T15" fmla="*/ 2 h 11"/>
                      <a:gd name="T16" fmla="*/ 3 w 6"/>
                      <a:gd name="T17" fmla="*/ 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11">
                        <a:moveTo>
                          <a:pt x="3" y="1"/>
                        </a:moveTo>
                        <a:cubicBezTo>
                          <a:pt x="2" y="4"/>
                          <a:pt x="0" y="7"/>
                          <a:pt x="1" y="10"/>
                        </a:cubicBezTo>
                        <a:cubicBezTo>
                          <a:pt x="1" y="11"/>
                          <a:pt x="2" y="11"/>
                          <a:pt x="3" y="11"/>
                        </a:cubicBezTo>
                        <a:cubicBezTo>
                          <a:pt x="4" y="9"/>
                          <a:pt x="5" y="7"/>
                          <a:pt x="5" y="5"/>
                        </a:cubicBezTo>
                        <a:cubicBezTo>
                          <a:pt x="6" y="4"/>
                          <a:pt x="3" y="3"/>
                          <a:pt x="3" y="5"/>
                        </a:cubicBezTo>
                        <a:cubicBezTo>
                          <a:pt x="2" y="6"/>
                          <a:pt x="2" y="8"/>
                          <a:pt x="1" y="9"/>
                        </a:cubicBezTo>
                        <a:cubicBezTo>
                          <a:pt x="2" y="10"/>
                          <a:pt x="2" y="10"/>
                          <a:pt x="3" y="10"/>
                        </a:cubicBezTo>
                        <a:cubicBezTo>
                          <a:pt x="2" y="7"/>
                          <a:pt x="4" y="4"/>
                          <a:pt x="5" y="2"/>
                        </a:cubicBezTo>
                        <a:cubicBezTo>
                          <a:pt x="6" y="0"/>
                          <a:pt x="3" y="0"/>
                          <a:pt x="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288" name="Freeform 290"/>
                  <p:cNvSpPr/>
                  <p:nvPr/>
                </p:nvSpPr>
                <p:spPr bwMode="auto">
                  <a:xfrm>
                    <a:off x="905" y="1623"/>
                    <a:ext cx="4" cy="11"/>
                  </a:xfrm>
                  <a:custGeom>
                    <a:avLst/>
                    <a:gdLst>
                      <a:gd name="T0" fmla="*/ 3 w 6"/>
                      <a:gd name="T1" fmla="*/ 2 h 17"/>
                      <a:gd name="T2" fmla="*/ 1 w 6"/>
                      <a:gd name="T3" fmla="*/ 15 h 17"/>
                      <a:gd name="T4" fmla="*/ 3 w 6"/>
                      <a:gd name="T5" fmla="*/ 15 h 17"/>
                      <a:gd name="T6" fmla="*/ 3 w 6"/>
                      <a:gd name="T7" fmla="*/ 12 h 17"/>
                      <a:gd name="T8" fmla="*/ 1 w 6"/>
                      <a:gd name="T9" fmla="*/ 12 h 17"/>
                      <a:gd name="T10" fmla="*/ 0 w 6"/>
                      <a:gd name="T11" fmla="*/ 15 h 17"/>
                      <a:gd name="T12" fmla="*/ 3 w 6"/>
                      <a:gd name="T13" fmla="*/ 15 h 17"/>
                      <a:gd name="T14" fmla="*/ 5 w 6"/>
                      <a:gd name="T15" fmla="*/ 3 h 17"/>
                      <a:gd name="T16" fmla="*/ 3 w 6"/>
                      <a:gd name="T17" fmla="*/ 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17">
                        <a:moveTo>
                          <a:pt x="3" y="2"/>
                        </a:moveTo>
                        <a:cubicBezTo>
                          <a:pt x="1" y="6"/>
                          <a:pt x="1" y="10"/>
                          <a:pt x="1" y="15"/>
                        </a:cubicBezTo>
                        <a:cubicBezTo>
                          <a:pt x="1" y="15"/>
                          <a:pt x="2" y="15"/>
                          <a:pt x="3" y="15"/>
                        </a:cubicBezTo>
                        <a:cubicBezTo>
                          <a:pt x="3" y="14"/>
                          <a:pt x="3" y="13"/>
                          <a:pt x="3" y="12"/>
                        </a:cubicBezTo>
                        <a:cubicBezTo>
                          <a:pt x="3" y="11"/>
                          <a:pt x="1" y="10"/>
                          <a:pt x="1" y="12"/>
                        </a:cubicBezTo>
                        <a:cubicBezTo>
                          <a:pt x="1" y="13"/>
                          <a:pt x="0" y="14"/>
                          <a:pt x="0" y="15"/>
                        </a:cubicBezTo>
                        <a:cubicBezTo>
                          <a:pt x="1" y="16"/>
                          <a:pt x="3" y="17"/>
                          <a:pt x="3" y="15"/>
                        </a:cubicBezTo>
                        <a:cubicBezTo>
                          <a:pt x="4" y="11"/>
                          <a:pt x="3" y="7"/>
                          <a:pt x="5" y="3"/>
                        </a:cubicBezTo>
                        <a:cubicBezTo>
                          <a:pt x="6" y="2"/>
                          <a:pt x="4" y="0"/>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289" name="Freeform 291"/>
                  <p:cNvSpPr/>
                  <p:nvPr/>
                </p:nvSpPr>
                <p:spPr bwMode="auto">
                  <a:xfrm>
                    <a:off x="905" y="1625"/>
                    <a:ext cx="3" cy="11"/>
                  </a:xfrm>
                  <a:custGeom>
                    <a:avLst/>
                    <a:gdLst>
                      <a:gd name="T0" fmla="*/ 2 w 5"/>
                      <a:gd name="T1" fmla="*/ 1 h 16"/>
                      <a:gd name="T2" fmla="*/ 0 w 5"/>
                      <a:gd name="T3" fmla="*/ 15 h 16"/>
                      <a:gd name="T4" fmla="*/ 2 w 5"/>
                      <a:gd name="T5" fmla="*/ 15 h 16"/>
                      <a:gd name="T6" fmla="*/ 3 w 5"/>
                      <a:gd name="T7" fmla="*/ 10 h 16"/>
                      <a:gd name="T8" fmla="*/ 0 w 5"/>
                      <a:gd name="T9" fmla="*/ 10 h 16"/>
                      <a:gd name="T10" fmla="*/ 0 w 5"/>
                      <a:gd name="T11" fmla="*/ 15 h 16"/>
                      <a:gd name="T12" fmla="*/ 2 w 5"/>
                      <a:gd name="T13" fmla="*/ 15 h 16"/>
                      <a:gd name="T14" fmla="*/ 4 w 5"/>
                      <a:gd name="T15" fmla="*/ 2 h 16"/>
                      <a:gd name="T16" fmla="*/ 2 w 5"/>
                      <a:gd name="T17" fmla="*/ 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16">
                        <a:moveTo>
                          <a:pt x="2" y="1"/>
                        </a:moveTo>
                        <a:cubicBezTo>
                          <a:pt x="0" y="5"/>
                          <a:pt x="0" y="10"/>
                          <a:pt x="0" y="15"/>
                        </a:cubicBezTo>
                        <a:cubicBezTo>
                          <a:pt x="0" y="16"/>
                          <a:pt x="2" y="16"/>
                          <a:pt x="2" y="15"/>
                        </a:cubicBezTo>
                        <a:cubicBezTo>
                          <a:pt x="2" y="13"/>
                          <a:pt x="2" y="11"/>
                          <a:pt x="3" y="10"/>
                        </a:cubicBezTo>
                        <a:cubicBezTo>
                          <a:pt x="3" y="8"/>
                          <a:pt x="0" y="8"/>
                          <a:pt x="0" y="10"/>
                        </a:cubicBezTo>
                        <a:cubicBezTo>
                          <a:pt x="0" y="11"/>
                          <a:pt x="0" y="13"/>
                          <a:pt x="0" y="15"/>
                        </a:cubicBezTo>
                        <a:cubicBezTo>
                          <a:pt x="1" y="15"/>
                          <a:pt x="1" y="15"/>
                          <a:pt x="2" y="15"/>
                        </a:cubicBezTo>
                        <a:cubicBezTo>
                          <a:pt x="2" y="10"/>
                          <a:pt x="2" y="6"/>
                          <a:pt x="4" y="2"/>
                        </a:cubicBezTo>
                        <a:cubicBezTo>
                          <a:pt x="5" y="1"/>
                          <a:pt x="3" y="0"/>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290" name="Freeform 292"/>
                  <p:cNvSpPr/>
                  <p:nvPr/>
                </p:nvSpPr>
                <p:spPr bwMode="auto">
                  <a:xfrm>
                    <a:off x="903" y="1627"/>
                    <a:ext cx="4" cy="8"/>
                  </a:xfrm>
                  <a:custGeom>
                    <a:avLst/>
                    <a:gdLst>
                      <a:gd name="T0" fmla="*/ 2 w 5"/>
                      <a:gd name="T1" fmla="*/ 1 h 11"/>
                      <a:gd name="T2" fmla="*/ 2 w 5"/>
                      <a:gd name="T3" fmla="*/ 11 h 11"/>
                      <a:gd name="T4" fmla="*/ 4 w 5"/>
                      <a:gd name="T5" fmla="*/ 11 h 11"/>
                      <a:gd name="T6" fmla="*/ 4 w 5"/>
                      <a:gd name="T7" fmla="*/ 10 h 11"/>
                      <a:gd name="T8" fmla="*/ 2 w 5"/>
                      <a:gd name="T9" fmla="*/ 9 h 11"/>
                      <a:gd name="T10" fmla="*/ 2 w 5"/>
                      <a:gd name="T11" fmla="*/ 9 h 11"/>
                      <a:gd name="T12" fmla="*/ 4 w 5"/>
                      <a:gd name="T13" fmla="*/ 9 h 11"/>
                      <a:gd name="T14" fmla="*/ 4 w 5"/>
                      <a:gd name="T15" fmla="*/ 2 h 11"/>
                      <a:gd name="T16" fmla="*/ 2 w 5"/>
                      <a:gd name="T17" fmla="*/ 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11">
                        <a:moveTo>
                          <a:pt x="2" y="1"/>
                        </a:moveTo>
                        <a:cubicBezTo>
                          <a:pt x="1" y="4"/>
                          <a:pt x="0" y="8"/>
                          <a:pt x="2" y="11"/>
                        </a:cubicBezTo>
                        <a:cubicBezTo>
                          <a:pt x="2" y="11"/>
                          <a:pt x="3" y="11"/>
                          <a:pt x="4" y="11"/>
                        </a:cubicBezTo>
                        <a:cubicBezTo>
                          <a:pt x="4" y="10"/>
                          <a:pt x="4" y="10"/>
                          <a:pt x="4" y="10"/>
                        </a:cubicBezTo>
                        <a:cubicBezTo>
                          <a:pt x="5" y="8"/>
                          <a:pt x="3" y="7"/>
                          <a:pt x="2" y="9"/>
                        </a:cubicBezTo>
                        <a:cubicBezTo>
                          <a:pt x="2" y="9"/>
                          <a:pt x="2" y="9"/>
                          <a:pt x="2" y="9"/>
                        </a:cubicBezTo>
                        <a:cubicBezTo>
                          <a:pt x="3" y="9"/>
                          <a:pt x="3" y="9"/>
                          <a:pt x="4" y="9"/>
                        </a:cubicBezTo>
                        <a:cubicBezTo>
                          <a:pt x="2" y="7"/>
                          <a:pt x="3" y="4"/>
                          <a:pt x="4" y="2"/>
                        </a:cubicBezTo>
                        <a:cubicBezTo>
                          <a:pt x="4" y="0"/>
                          <a:pt x="2" y="0"/>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291" name="Freeform 293"/>
                  <p:cNvSpPr/>
                  <p:nvPr/>
                </p:nvSpPr>
                <p:spPr bwMode="auto">
                  <a:xfrm>
                    <a:off x="905" y="1627"/>
                    <a:ext cx="3" cy="10"/>
                  </a:xfrm>
                  <a:custGeom>
                    <a:avLst/>
                    <a:gdLst>
                      <a:gd name="T0" fmla="*/ 1 w 4"/>
                      <a:gd name="T1" fmla="*/ 1 h 16"/>
                      <a:gd name="T2" fmla="*/ 0 w 4"/>
                      <a:gd name="T3" fmla="*/ 14 h 16"/>
                      <a:gd name="T4" fmla="*/ 2 w 4"/>
                      <a:gd name="T5" fmla="*/ 14 h 16"/>
                      <a:gd name="T6" fmla="*/ 4 w 4"/>
                      <a:gd name="T7" fmla="*/ 7 h 16"/>
                      <a:gd name="T8" fmla="*/ 2 w 4"/>
                      <a:gd name="T9" fmla="*/ 6 h 16"/>
                      <a:gd name="T10" fmla="*/ 0 w 4"/>
                      <a:gd name="T11" fmla="*/ 14 h 16"/>
                      <a:gd name="T12" fmla="*/ 2 w 4"/>
                      <a:gd name="T13" fmla="*/ 14 h 16"/>
                      <a:gd name="T14" fmla="*/ 4 w 4"/>
                      <a:gd name="T15" fmla="*/ 1 h 16"/>
                      <a:gd name="T16" fmla="*/ 1 w 4"/>
                      <a:gd name="T17" fmla="*/ 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16">
                        <a:moveTo>
                          <a:pt x="1" y="1"/>
                        </a:moveTo>
                        <a:cubicBezTo>
                          <a:pt x="2" y="5"/>
                          <a:pt x="1" y="10"/>
                          <a:pt x="0" y="14"/>
                        </a:cubicBezTo>
                        <a:cubicBezTo>
                          <a:pt x="0" y="15"/>
                          <a:pt x="2" y="16"/>
                          <a:pt x="2" y="14"/>
                        </a:cubicBezTo>
                        <a:cubicBezTo>
                          <a:pt x="3" y="12"/>
                          <a:pt x="4" y="9"/>
                          <a:pt x="4" y="7"/>
                        </a:cubicBezTo>
                        <a:cubicBezTo>
                          <a:pt x="4" y="6"/>
                          <a:pt x="2" y="5"/>
                          <a:pt x="2" y="6"/>
                        </a:cubicBezTo>
                        <a:cubicBezTo>
                          <a:pt x="1" y="9"/>
                          <a:pt x="1" y="11"/>
                          <a:pt x="0" y="14"/>
                        </a:cubicBezTo>
                        <a:cubicBezTo>
                          <a:pt x="1" y="14"/>
                          <a:pt x="2" y="14"/>
                          <a:pt x="2" y="14"/>
                        </a:cubicBezTo>
                        <a:cubicBezTo>
                          <a:pt x="3" y="10"/>
                          <a:pt x="4" y="5"/>
                          <a:pt x="4" y="1"/>
                        </a:cubicBezTo>
                        <a:cubicBezTo>
                          <a:pt x="4" y="0"/>
                          <a:pt x="1"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292" name="Freeform 294"/>
                  <p:cNvSpPr/>
                  <p:nvPr/>
                </p:nvSpPr>
                <p:spPr bwMode="auto">
                  <a:xfrm>
                    <a:off x="905" y="1626"/>
                    <a:ext cx="3" cy="13"/>
                  </a:xfrm>
                  <a:custGeom>
                    <a:avLst/>
                    <a:gdLst>
                      <a:gd name="T0" fmla="*/ 2 w 5"/>
                      <a:gd name="T1" fmla="*/ 2 h 20"/>
                      <a:gd name="T2" fmla="*/ 2 w 5"/>
                      <a:gd name="T3" fmla="*/ 18 h 20"/>
                      <a:gd name="T4" fmla="*/ 4 w 5"/>
                      <a:gd name="T5" fmla="*/ 18 h 20"/>
                      <a:gd name="T6" fmla="*/ 5 w 5"/>
                      <a:gd name="T7" fmla="*/ 10 h 20"/>
                      <a:gd name="T8" fmla="*/ 3 w 5"/>
                      <a:gd name="T9" fmla="*/ 9 h 20"/>
                      <a:gd name="T10" fmla="*/ 2 w 5"/>
                      <a:gd name="T11" fmla="*/ 18 h 20"/>
                      <a:gd name="T12" fmla="*/ 4 w 5"/>
                      <a:gd name="T13" fmla="*/ 18 h 20"/>
                      <a:gd name="T14" fmla="*/ 4 w 5"/>
                      <a:gd name="T15" fmla="*/ 15 h 20"/>
                      <a:gd name="T16" fmla="*/ 2 w 5"/>
                      <a:gd name="T17" fmla="*/ 15 h 20"/>
                      <a:gd name="T18" fmla="*/ 2 w 5"/>
                      <a:gd name="T19" fmla="*/ 18 h 20"/>
                      <a:gd name="T20" fmla="*/ 4 w 5"/>
                      <a:gd name="T21" fmla="*/ 18 h 20"/>
                      <a:gd name="T22" fmla="*/ 5 w 5"/>
                      <a:gd name="T23" fmla="*/ 10 h 20"/>
                      <a:gd name="T24" fmla="*/ 3 w 5"/>
                      <a:gd name="T25" fmla="*/ 10 h 20"/>
                      <a:gd name="T26" fmla="*/ 2 w 5"/>
                      <a:gd name="T27" fmla="*/ 17 h 20"/>
                      <a:gd name="T28" fmla="*/ 4 w 5"/>
                      <a:gd name="T29" fmla="*/ 17 h 20"/>
                      <a:gd name="T30" fmla="*/ 5 w 5"/>
                      <a:gd name="T31" fmla="*/ 2 h 20"/>
                      <a:gd name="T32" fmla="*/ 2 w 5"/>
                      <a:gd name="T33" fmla="*/ 2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 h="20">
                        <a:moveTo>
                          <a:pt x="2" y="2"/>
                        </a:moveTo>
                        <a:cubicBezTo>
                          <a:pt x="3" y="7"/>
                          <a:pt x="0" y="13"/>
                          <a:pt x="2" y="18"/>
                        </a:cubicBezTo>
                        <a:cubicBezTo>
                          <a:pt x="3" y="19"/>
                          <a:pt x="4" y="18"/>
                          <a:pt x="4" y="18"/>
                        </a:cubicBezTo>
                        <a:cubicBezTo>
                          <a:pt x="5" y="15"/>
                          <a:pt x="5" y="12"/>
                          <a:pt x="5" y="10"/>
                        </a:cubicBezTo>
                        <a:cubicBezTo>
                          <a:pt x="5" y="9"/>
                          <a:pt x="3" y="8"/>
                          <a:pt x="3" y="9"/>
                        </a:cubicBezTo>
                        <a:cubicBezTo>
                          <a:pt x="3" y="12"/>
                          <a:pt x="2" y="15"/>
                          <a:pt x="2" y="18"/>
                        </a:cubicBezTo>
                        <a:cubicBezTo>
                          <a:pt x="2" y="18"/>
                          <a:pt x="3" y="18"/>
                          <a:pt x="4" y="18"/>
                        </a:cubicBezTo>
                        <a:cubicBezTo>
                          <a:pt x="4" y="17"/>
                          <a:pt x="4" y="16"/>
                          <a:pt x="4" y="15"/>
                        </a:cubicBezTo>
                        <a:cubicBezTo>
                          <a:pt x="4" y="14"/>
                          <a:pt x="2" y="14"/>
                          <a:pt x="2" y="15"/>
                        </a:cubicBezTo>
                        <a:cubicBezTo>
                          <a:pt x="1" y="16"/>
                          <a:pt x="2" y="17"/>
                          <a:pt x="2" y="18"/>
                        </a:cubicBezTo>
                        <a:cubicBezTo>
                          <a:pt x="2" y="19"/>
                          <a:pt x="4" y="20"/>
                          <a:pt x="4" y="18"/>
                        </a:cubicBezTo>
                        <a:cubicBezTo>
                          <a:pt x="4" y="15"/>
                          <a:pt x="5" y="13"/>
                          <a:pt x="5" y="10"/>
                        </a:cubicBezTo>
                        <a:cubicBezTo>
                          <a:pt x="5" y="10"/>
                          <a:pt x="4" y="10"/>
                          <a:pt x="3" y="10"/>
                        </a:cubicBezTo>
                        <a:cubicBezTo>
                          <a:pt x="3" y="12"/>
                          <a:pt x="3" y="15"/>
                          <a:pt x="2" y="17"/>
                        </a:cubicBezTo>
                        <a:cubicBezTo>
                          <a:pt x="3" y="17"/>
                          <a:pt x="4" y="17"/>
                          <a:pt x="4" y="17"/>
                        </a:cubicBezTo>
                        <a:cubicBezTo>
                          <a:pt x="2" y="12"/>
                          <a:pt x="5" y="6"/>
                          <a:pt x="5" y="2"/>
                        </a:cubicBezTo>
                        <a:cubicBezTo>
                          <a:pt x="5" y="0"/>
                          <a:pt x="2" y="0"/>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293" name="Freeform 295"/>
                  <p:cNvSpPr/>
                  <p:nvPr/>
                </p:nvSpPr>
                <p:spPr bwMode="auto">
                  <a:xfrm>
                    <a:off x="905" y="1632"/>
                    <a:ext cx="2" cy="7"/>
                  </a:xfrm>
                  <a:custGeom>
                    <a:avLst/>
                    <a:gdLst>
                      <a:gd name="T0" fmla="*/ 1 w 4"/>
                      <a:gd name="T1" fmla="*/ 1 h 11"/>
                      <a:gd name="T2" fmla="*/ 1 w 4"/>
                      <a:gd name="T3" fmla="*/ 9 h 11"/>
                      <a:gd name="T4" fmla="*/ 3 w 4"/>
                      <a:gd name="T5" fmla="*/ 10 h 11"/>
                      <a:gd name="T6" fmla="*/ 4 w 4"/>
                      <a:gd name="T7" fmla="*/ 4 h 11"/>
                      <a:gd name="T8" fmla="*/ 2 w 4"/>
                      <a:gd name="T9" fmla="*/ 3 h 11"/>
                      <a:gd name="T10" fmla="*/ 1 w 4"/>
                      <a:gd name="T11" fmla="*/ 8 h 11"/>
                      <a:gd name="T12" fmla="*/ 3 w 4"/>
                      <a:gd name="T13" fmla="*/ 9 h 11"/>
                      <a:gd name="T14" fmla="*/ 3 w 4"/>
                      <a:gd name="T15" fmla="*/ 2 h 11"/>
                      <a:gd name="T16" fmla="*/ 1 w 4"/>
                      <a:gd name="T17" fmla="*/ 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11">
                        <a:moveTo>
                          <a:pt x="1" y="1"/>
                        </a:moveTo>
                        <a:cubicBezTo>
                          <a:pt x="0" y="4"/>
                          <a:pt x="0" y="7"/>
                          <a:pt x="1" y="9"/>
                        </a:cubicBezTo>
                        <a:cubicBezTo>
                          <a:pt x="1" y="10"/>
                          <a:pt x="2" y="11"/>
                          <a:pt x="3" y="10"/>
                        </a:cubicBezTo>
                        <a:cubicBezTo>
                          <a:pt x="4" y="8"/>
                          <a:pt x="4" y="6"/>
                          <a:pt x="4" y="4"/>
                        </a:cubicBezTo>
                        <a:cubicBezTo>
                          <a:pt x="4" y="3"/>
                          <a:pt x="2" y="2"/>
                          <a:pt x="2" y="3"/>
                        </a:cubicBezTo>
                        <a:cubicBezTo>
                          <a:pt x="2" y="5"/>
                          <a:pt x="1" y="7"/>
                          <a:pt x="1" y="8"/>
                        </a:cubicBezTo>
                        <a:cubicBezTo>
                          <a:pt x="1" y="9"/>
                          <a:pt x="2" y="9"/>
                          <a:pt x="3" y="9"/>
                        </a:cubicBezTo>
                        <a:cubicBezTo>
                          <a:pt x="2" y="6"/>
                          <a:pt x="2" y="4"/>
                          <a:pt x="3" y="2"/>
                        </a:cubicBezTo>
                        <a:cubicBezTo>
                          <a:pt x="3" y="0"/>
                          <a:pt x="1"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294" name="Freeform 296"/>
                  <p:cNvSpPr/>
                  <p:nvPr/>
                </p:nvSpPr>
                <p:spPr bwMode="auto">
                  <a:xfrm>
                    <a:off x="905" y="1616"/>
                    <a:ext cx="32" cy="38"/>
                  </a:xfrm>
                  <a:custGeom>
                    <a:avLst/>
                    <a:gdLst>
                      <a:gd name="T0" fmla="*/ 15 w 48"/>
                      <a:gd name="T1" fmla="*/ 44 h 57"/>
                      <a:gd name="T2" fmla="*/ 3 w 48"/>
                      <a:gd name="T3" fmla="*/ 35 h 57"/>
                      <a:gd name="T4" fmla="*/ 26 w 48"/>
                      <a:gd name="T5" fmla="*/ 53 h 57"/>
                      <a:gd name="T6" fmla="*/ 22 w 48"/>
                      <a:gd name="T7" fmla="*/ 51 h 57"/>
                      <a:gd name="T8" fmla="*/ 20 w 48"/>
                      <a:gd name="T9" fmla="*/ 48 h 57"/>
                      <a:gd name="T10" fmla="*/ 12 w 48"/>
                      <a:gd name="T11" fmla="*/ 15 h 57"/>
                      <a:gd name="T12" fmla="*/ 10 w 48"/>
                      <a:gd name="T13" fmla="*/ 26 h 57"/>
                      <a:gd name="T14" fmla="*/ 18 w 48"/>
                      <a:gd name="T15" fmla="*/ 44 h 57"/>
                      <a:gd name="T16" fmla="*/ 6 w 48"/>
                      <a:gd name="T17" fmla="*/ 34 h 57"/>
                      <a:gd name="T18" fmla="*/ 13 w 48"/>
                      <a:gd name="T19" fmla="*/ 10 h 57"/>
                      <a:gd name="T20" fmla="*/ 19 w 48"/>
                      <a:gd name="T21" fmla="*/ 14 h 57"/>
                      <a:gd name="T22" fmla="*/ 10 w 48"/>
                      <a:gd name="T23" fmla="*/ 21 h 57"/>
                      <a:gd name="T24" fmla="*/ 20 w 48"/>
                      <a:gd name="T25" fmla="*/ 17 h 57"/>
                      <a:gd name="T26" fmla="*/ 31 w 48"/>
                      <a:gd name="T27" fmla="*/ 22 h 57"/>
                      <a:gd name="T28" fmla="*/ 33 w 48"/>
                      <a:gd name="T29" fmla="*/ 17 h 57"/>
                      <a:gd name="T30" fmla="*/ 19 w 48"/>
                      <a:gd name="T31" fmla="*/ 38 h 57"/>
                      <a:gd name="T32" fmla="*/ 15 w 48"/>
                      <a:gd name="T33" fmla="*/ 22 h 57"/>
                      <a:gd name="T34" fmla="*/ 24 w 48"/>
                      <a:gd name="T35" fmla="*/ 44 h 57"/>
                      <a:gd name="T36" fmla="*/ 32 w 48"/>
                      <a:gd name="T37" fmla="*/ 37 h 57"/>
                      <a:gd name="T38" fmla="*/ 35 w 48"/>
                      <a:gd name="T39" fmla="*/ 53 h 57"/>
                      <a:gd name="T40" fmla="*/ 34 w 48"/>
                      <a:gd name="T41" fmla="*/ 52 h 57"/>
                      <a:gd name="T42" fmla="*/ 42 w 48"/>
                      <a:gd name="T43" fmla="*/ 35 h 57"/>
                      <a:gd name="T44" fmla="*/ 40 w 48"/>
                      <a:gd name="T45" fmla="*/ 52 h 57"/>
                      <a:gd name="T46" fmla="*/ 43 w 48"/>
                      <a:gd name="T47" fmla="*/ 28 h 57"/>
                      <a:gd name="T48" fmla="*/ 37 w 48"/>
                      <a:gd name="T49" fmla="*/ 35 h 57"/>
                      <a:gd name="T50" fmla="*/ 37 w 48"/>
                      <a:gd name="T51" fmla="*/ 10 h 57"/>
                      <a:gd name="T52" fmla="*/ 26 w 48"/>
                      <a:gd name="T53" fmla="*/ 27 h 57"/>
                      <a:gd name="T54" fmla="*/ 23 w 48"/>
                      <a:gd name="T55" fmla="*/ 7 h 57"/>
                      <a:gd name="T56" fmla="*/ 21 w 48"/>
                      <a:gd name="T57" fmla="*/ 24 h 57"/>
                      <a:gd name="T58" fmla="*/ 32 w 48"/>
                      <a:gd name="T59" fmla="*/ 13 h 57"/>
                      <a:gd name="T60" fmla="*/ 35 w 48"/>
                      <a:gd name="T61" fmla="*/ 32 h 57"/>
                      <a:gd name="T62" fmla="*/ 43 w 48"/>
                      <a:gd name="T63" fmla="*/ 19 h 57"/>
                      <a:gd name="T64" fmla="*/ 44 w 48"/>
                      <a:gd name="T65" fmla="*/ 49 h 57"/>
                      <a:gd name="T66" fmla="*/ 44 w 48"/>
                      <a:gd name="T67" fmla="*/ 37 h 57"/>
                      <a:gd name="T68" fmla="*/ 39 w 48"/>
                      <a:gd name="T69" fmla="*/ 44 h 57"/>
                      <a:gd name="T70" fmla="*/ 25 w 48"/>
                      <a:gd name="T71" fmla="*/ 44 h 57"/>
                      <a:gd name="T72" fmla="*/ 35 w 48"/>
                      <a:gd name="T73" fmla="*/ 37 h 57"/>
                      <a:gd name="T74" fmla="*/ 27 w 48"/>
                      <a:gd name="T75" fmla="*/ 37 h 57"/>
                      <a:gd name="T76" fmla="*/ 20 w 48"/>
                      <a:gd name="T77" fmla="*/ 21 h 57"/>
                      <a:gd name="T78" fmla="*/ 24 w 48"/>
                      <a:gd name="T79" fmla="*/ 15 h 57"/>
                      <a:gd name="T80" fmla="*/ 32 w 48"/>
                      <a:gd name="T81" fmla="*/ 17 h 57"/>
                      <a:gd name="T82" fmla="*/ 23 w 48"/>
                      <a:gd name="T83" fmla="*/ 38 h 57"/>
                      <a:gd name="T84" fmla="*/ 20 w 48"/>
                      <a:gd name="T85" fmla="*/ 28 h 57"/>
                      <a:gd name="T86" fmla="*/ 20 w 48"/>
                      <a:gd name="T87" fmla="*/ 19 h 57"/>
                      <a:gd name="T88" fmla="*/ 17 w 48"/>
                      <a:gd name="T89" fmla="*/ 8 h 57"/>
                      <a:gd name="T90" fmla="*/ 16 w 48"/>
                      <a:gd name="T91" fmla="*/ 35 h 57"/>
                      <a:gd name="T92" fmla="*/ 20 w 48"/>
                      <a:gd name="T93" fmla="*/ 3 h 57"/>
                      <a:gd name="T94" fmla="*/ 5 w 48"/>
                      <a:gd name="T95" fmla="*/ 20 h 57"/>
                      <a:gd name="T96" fmla="*/ 8 w 48"/>
                      <a:gd name="T97" fmla="*/ 33 h 57"/>
                      <a:gd name="T98" fmla="*/ 16 w 48"/>
                      <a:gd name="T99" fmla="*/ 46 h 57"/>
                      <a:gd name="T100" fmla="*/ 7 w 48"/>
                      <a:gd name="T101" fmla="*/ 19 h 57"/>
                      <a:gd name="T102" fmla="*/ 7 w 48"/>
                      <a:gd name="T103" fmla="*/ 31 h 57"/>
                      <a:gd name="T104" fmla="*/ 16 w 48"/>
                      <a:gd name="T105" fmla="*/ 25 h 57"/>
                      <a:gd name="T106" fmla="*/ 23 w 48"/>
                      <a:gd name="T107" fmla="*/ 48 h 57"/>
                      <a:gd name="T108" fmla="*/ 27 w 48"/>
                      <a:gd name="T109" fmla="*/ 52 h 57"/>
                      <a:gd name="T110" fmla="*/ 15 w 48"/>
                      <a:gd name="T111" fmla="*/ 48 h 57"/>
                      <a:gd name="T112" fmla="*/ 16 w 48"/>
                      <a:gd name="T113" fmla="*/ 45 h 57"/>
                      <a:gd name="T114" fmla="*/ 3 w 48"/>
                      <a:gd name="T115" fmla="*/ 37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8" h="57">
                        <a:moveTo>
                          <a:pt x="1" y="26"/>
                        </a:moveTo>
                        <a:cubicBezTo>
                          <a:pt x="1" y="30"/>
                          <a:pt x="1" y="33"/>
                          <a:pt x="3" y="37"/>
                        </a:cubicBezTo>
                        <a:cubicBezTo>
                          <a:pt x="3" y="39"/>
                          <a:pt x="5" y="38"/>
                          <a:pt x="5" y="37"/>
                        </a:cubicBezTo>
                        <a:cubicBezTo>
                          <a:pt x="5" y="35"/>
                          <a:pt x="5" y="33"/>
                          <a:pt x="5" y="31"/>
                        </a:cubicBezTo>
                        <a:cubicBezTo>
                          <a:pt x="4" y="31"/>
                          <a:pt x="4" y="31"/>
                          <a:pt x="3" y="31"/>
                        </a:cubicBezTo>
                        <a:cubicBezTo>
                          <a:pt x="4" y="34"/>
                          <a:pt x="5" y="37"/>
                          <a:pt x="7" y="40"/>
                        </a:cubicBezTo>
                        <a:cubicBezTo>
                          <a:pt x="8" y="41"/>
                          <a:pt x="10" y="40"/>
                          <a:pt x="9" y="39"/>
                        </a:cubicBezTo>
                        <a:cubicBezTo>
                          <a:pt x="8" y="37"/>
                          <a:pt x="7" y="35"/>
                          <a:pt x="7" y="33"/>
                        </a:cubicBezTo>
                        <a:cubicBezTo>
                          <a:pt x="6" y="33"/>
                          <a:pt x="5" y="34"/>
                          <a:pt x="5" y="34"/>
                        </a:cubicBezTo>
                        <a:cubicBezTo>
                          <a:pt x="8" y="37"/>
                          <a:pt x="11" y="41"/>
                          <a:pt x="15" y="44"/>
                        </a:cubicBezTo>
                        <a:cubicBezTo>
                          <a:pt x="16" y="45"/>
                          <a:pt x="17" y="44"/>
                          <a:pt x="16" y="43"/>
                        </a:cubicBezTo>
                        <a:cubicBezTo>
                          <a:pt x="14" y="40"/>
                          <a:pt x="12" y="38"/>
                          <a:pt x="8" y="36"/>
                        </a:cubicBezTo>
                        <a:cubicBezTo>
                          <a:pt x="7" y="36"/>
                          <a:pt x="6" y="37"/>
                          <a:pt x="7" y="38"/>
                        </a:cubicBezTo>
                        <a:cubicBezTo>
                          <a:pt x="8" y="42"/>
                          <a:pt x="12" y="44"/>
                          <a:pt x="15" y="47"/>
                        </a:cubicBezTo>
                        <a:cubicBezTo>
                          <a:pt x="16" y="46"/>
                          <a:pt x="16" y="45"/>
                          <a:pt x="16" y="45"/>
                        </a:cubicBezTo>
                        <a:cubicBezTo>
                          <a:pt x="13" y="43"/>
                          <a:pt x="11" y="41"/>
                          <a:pt x="8" y="39"/>
                        </a:cubicBezTo>
                        <a:cubicBezTo>
                          <a:pt x="8" y="39"/>
                          <a:pt x="7" y="40"/>
                          <a:pt x="7" y="41"/>
                        </a:cubicBezTo>
                        <a:cubicBezTo>
                          <a:pt x="10" y="42"/>
                          <a:pt x="13" y="44"/>
                          <a:pt x="15" y="47"/>
                        </a:cubicBezTo>
                        <a:cubicBezTo>
                          <a:pt x="16" y="46"/>
                          <a:pt x="16" y="45"/>
                          <a:pt x="17" y="45"/>
                        </a:cubicBezTo>
                        <a:cubicBezTo>
                          <a:pt x="11" y="43"/>
                          <a:pt x="8" y="38"/>
                          <a:pt x="3" y="35"/>
                        </a:cubicBezTo>
                        <a:cubicBezTo>
                          <a:pt x="2" y="34"/>
                          <a:pt x="1" y="36"/>
                          <a:pt x="2" y="37"/>
                        </a:cubicBezTo>
                        <a:cubicBezTo>
                          <a:pt x="7" y="45"/>
                          <a:pt x="14" y="49"/>
                          <a:pt x="23" y="52"/>
                        </a:cubicBezTo>
                        <a:cubicBezTo>
                          <a:pt x="25" y="52"/>
                          <a:pt x="26" y="51"/>
                          <a:pt x="24" y="50"/>
                        </a:cubicBezTo>
                        <a:cubicBezTo>
                          <a:pt x="22" y="49"/>
                          <a:pt x="19" y="48"/>
                          <a:pt x="17" y="46"/>
                        </a:cubicBezTo>
                        <a:cubicBezTo>
                          <a:pt x="16" y="47"/>
                          <a:pt x="16" y="47"/>
                          <a:pt x="16" y="48"/>
                        </a:cubicBezTo>
                        <a:cubicBezTo>
                          <a:pt x="20" y="49"/>
                          <a:pt x="23" y="51"/>
                          <a:pt x="27" y="53"/>
                        </a:cubicBezTo>
                        <a:cubicBezTo>
                          <a:pt x="27" y="52"/>
                          <a:pt x="28" y="52"/>
                          <a:pt x="28" y="51"/>
                        </a:cubicBezTo>
                        <a:cubicBezTo>
                          <a:pt x="25" y="51"/>
                          <a:pt x="22" y="50"/>
                          <a:pt x="19" y="48"/>
                        </a:cubicBezTo>
                        <a:cubicBezTo>
                          <a:pt x="19" y="48"/>
                          <a:pt x="18" y="49"/>
                          <a:pt x="18" y="50"/>
                        </a:cubicBezTo>
                        <a:cubicBezTo>
                          <a:pt x="21" y="51"/>
                          <a:pt x="23" y="52"/>
                          <a:pt x="26" y="53"/>
                        </a:cubicBezTo>
                        <a:cubicBezTo>
                          <a:pt x="28" y="54"/>
                          <a:pt x="28" y="52"/>
                          <a:pt x="27" y="51"/>
                        </a:cubicBezTo>
                        <a:cubicBezTo>
                          <a:pt x="25" y="50"/>
                          <a:pt x="26" y="50"/>
                          <a:pt x="23" y="49"/>
                        </a:cubicBezTo>
                        <a:cubicBezTo>
                          <a:pt x="21" y="49"/>
                          <a:pt x="21" y="51"/>
                          <a:pt x="22" y="52"/>
                        </a:cubicBezTo>
                        <a:cubicBezTo>
                          <a:pt x="23" y="53"/>
                          <a:pt x="24" y="53"/>
                          <a:pt x="26" y="54"/>
                        </a:cubicBezTo>
                        <a:cubicBezTo>
                          <a:pt x="26" y="53"/>
                          <a:pt x="27" y="53"/>
                          <a:pt x="27" y="52"/>
                        </a:cubicBezTo>
                        <a:cubicBezTo>
                          <a:pt x="23" y="51"/>
                          <a:pt x="24" y="51"/>
                          <a:pt x="21" y="51"/>
                        </a:cubicBezTo>
                        <a:cubicBezTo>
                          <a:pt x="20" y="51"/>
                          <a:pt x="19" y="52"/>
                          <a:pt x="20" y="53"/>
                        </a:cubicBezTo>
                        <a:cubicBezTo>
                          <a:pt x="22" y="55"/>
                          <a:pt x="23" y="55"/>
                          <a:pt x="25" y="55"/>
                        </a:cubicBezTo>
                        <a:cubicBezTo>
                          <a:pt x="27" y="55"/>
                          <a:pt x="27" y="54"/>
                          <a:pt x="26" y="53"/>
                        </a:cubicBezTo>
                        <a:cubicBezTo>
                          <a:pt x="24" y="52"/>
                          <a:pt x="24" y="52"/>
                          <a:pt x="22" y="51"/>
                        </a:cubicBezTo>
                        <a:cubicBezTo>
                          <a:pt x="21" y="52"/>
                          <a:pt x="21" y="53"/>
                          <a:pt x="21" y="54"/>
                        </a:cubicBezTo>
                        <a:cubicBezTo>
                          <a:pt x="26" y="54"/>
                          <a:pt x="29" y="55"/>
                          <a:pt x="33" y="56"/>
                        </a:cubicBezTo>
                        <a:cubicBezTo>
                          <a:pt x="35" y="56"/>
                          <a:pt x="35" y="54"/>
                          <a:pt x="34" y="54"/>
                        </a:cubicBezTo>
                        <a:cubicBezTo>
                          <a:pt x="31" y="52"/>
                          <a:pt x="29" y="52"/>
                          <a:pt x="26" y="52"/>
                        </a:cubicBezTo>
                        <a:cubicBezTo>
                          <a:pt x="25" y="52"/>
                          <a:pt x="24" y="54"/>
                          <a:pt x="26" y="54"/>
                        </a:cubicBezTo>
                        <a:cubicBezTo>
                          <a:pt x="29" y="56"/>
                          <a:pt x="28" y="55"/>
                          <a:pt x="32" y="56"/>
                        </a:cubicBezTo>
                        <a:cubicBezTo>
                          <a:pt x="33" y="56"/>
                          <a:pt x="34" y="55"/>
                          <a:pt x="33" y="54"/>
                        </a:cubicBezTo>
                        <a:cubicBezTo>
                          <a:pt x="30" y="49"/>
                          <a:pt x="23" y="47"/>
                          <a:pt x="20" y="41"/>
                        </a:cubicBezTo>
                        <a:cubicBezTo>
                          <a:pt x="19" y="40"/>
                          <a:pt x="17" y="41"/>
                          <a:pt x="18" y="42"/>
                        </a:cubicBezTo>
                        <a:cubicBezTo>
                          <a:pt x="19" y="44"/>
                          <a:pt x="19" y="46"/>
                          <a:pt x="20" y="48"/>
                        </a:cubicBezTo>
                        <a:cubicBezTo>
                          <a:pt x="21" y="49"/>
                          <a:pt x="23" y="49"/>
                          <a:pt x="23" y="47"/>
                        </a:cubicBezTo>
                        <a:cubicBezTo>
                          <a:pt x="21" y="42"/>
                          <a:pt x="19" y="38"/>
                          <a:pt x="18" y="33"/>
                        </a:cubicBezTo>
                        <a:cubicBezTo>
                          <a:pt x="17" y="33"/>
                          <a:pt x="16" y="33"/>
                          <a:pt x="16" y="34"/>
                        </a:cubicBezTo>
                        <a:cubicBezTo>
                          <a:pt x="18" y="39"/>
                          <a:pt x="18" y="39"/>
                          <a:pt x="16" y="36"/>
                        </a:cubicBezTo>
                        <a:cubicBezTo>
                          <a:pt x="15" y="32"/>
                          <a:pt x="15" y="29"/>
                          <a:pt x="16" y="25"/>
                        </a:cubicBezTo>
                        <a:cubicBezTo>
                          <a:pt x="16" y="24"/>
                          <a:pt x="14" y="23"/>
                          <a:pt x="13" y="25"/>
                        </a:cubicBezTo>
                        <a:cubicBezTo>
                          <a:pt x="10" y="28"/>
                          <a:pt x="9" y="27"/>
                          <a:pt x="10" y="22"/>
                        </a:cubicBezTo>
                        <a:cubicBezTo>
                          <a:pt x="12" y="20"/>
                          <a:pt x="13" y="21"/>
                          <a:pt x="11" y="25"/>
                        </a:cubicBezTo>
                        <a:cubicBezTo>
                          <a:pt x="10" y="28"/>
                          <a:pt x="9" y="28"/>
                          <a:pt x="10" y="25"/>
                        </a:cubicBezTo>
                        <a:cubicBezTo>
                          <a:pt x="10" y="21"/>
                          <a:pt x="10" y="18"/>
                          <a:pt x="12" y="15"/>
                        </a:cubicBezTo>
                        <a:cubicBezTo>
                          <a:pt x="11" y="14"/>
                          <a:pt x="10" y="14"/>
                          <a:pt x="10" y="14"/>
                        </a:cubicBezTo>
                        <a:cubicBezTo>
                          <a:pt x="9" y="20"/>
                          <a:pt x="9" y="25"/>
                          <a:pt x="7" y="30"/>
                        </a:cubicBezTo>
                        <a:cubicBezTo>
                          <a:pt x="8" y="30"/>
                          <a:pt x="9" y="30"/>
                          <a:pt x="10" y="31"/>
                        </a:cubicBezTo>
                        <a:cubicBezTo>
                          <a:pt x="10" y="26"/>
                          <a:pt x="11" y="21"/>
                          <a:pt x="11" y="16"/>
                        </a:cubicBezTo>
                        <a:cubicBezTo>
                          <a:pt x="11" y="15"/>
                          <a:pt x="9" y="14"/>
                          <a:pt x="8" y="16"/>
                        </a:cubicBezTo>
                        <a:cubicBezTo>
                          <a:pt x="7" y="21"/>
                          <a:pt x="7" y="26"/>
                          <a:pt x="6" y="31"/>
                        </a:cubicBezTo>
                        <a:cubicBezTo>
                          <a:pt x="7" y="31"/>
                          <a:pt x="7" y="31"/>
                          <a:pt x="8" y="31"/>
                        </a:cubicBezTo>
                        <a:cubicBezTo>
                          <a:pt x="8" y="29"/>
                          <a:pt x="7" y="26"/>
                          <a:pt x="7" y="23"/>
                        </a:cubicBezTo>
                        <a:cubicBezTo>
                          <a:pt x="7" y="21"/>
                          <a:pt x="9" y="12"/>
                          <a:pt x="9" y="22"/>
                        </a:cubicBezTo>
                        <a:cubicBezTo>
                          <a:pt x="9" y="35"/>
                          <a:pt x="2" y="13"/>
                          <a:pt x="10" y="26"/>
                        </a:cubicBezTo>
                        <a:cubicBezTo>
                          <a:pt x="13" y="30"/>
                          <a:pt x="14" y="35"/>
                          <a:pt x="15" y="39"/>
                        </a:cubicBezTo>
                        <a:cubicBezTo>
                          <a:pt x="16" y="39"/>
                          <a:pt x="17" y="38"/>
                          <a:pt x="17" y="38"/>
                        </a:cubicBezTo>
                        <a:cubicBezTo>
                          <a:pt x="14" y="35"/>
                          <a:pt x="12" y="31"/>
                          <a:pt x="10" y="27"/>
                        </a:cubicBezTo>
                        <a:cubicBezTo>
                          <a:pt x="9" y="27"/>
                          <a:pt x="8" y="28"/>
                          <a:pt x="8" y="28"/>
                        </a:cubicBezTo>
                        <a:cubicBezTo>
                          <a:pt x="11" y="32"/>
                          <a:pt x="16" y="37"/>
                          <a:pt x="18" y="41"/>
                        </a:cubicBezTo>
                        <a:cubicBezTo>
                          <a:pt x="19" y="41"/>
                          <a:pt x="19" y="40"/>
                          <a:pt x="20" y="39"/>
                        </a:cubicBezTo>
                        <a:cubicBezTo>
                          <a:pt x="16" y="36"/>
                          <a:pt x="13" y="33"/>
                          <a:pt x="10" y="29"/>
                        </a:cubicBezTo>
                        <a:cubicBezTo>
                          <a:pt x="9" y="28"/>
                          <a:pt x="7" y="29"/>
                          <a:pt x="8" y="30"/>
                        </a:cubicBezTo>
                        <a:cubicBezTo>
                          <a:pt x="10" y="35"/>
                          <a:pt x="14" y="40"/>
                          <a:pt x="16" y="46"/>
                        </a:cubicBezTo>
                        <a:cubicBezTo>
                          <a:pt x="17" y="45"/>
                          <a:pt x="17" y="45"/>
                          <a:pt x="18" y="44"/>
                        </a:cubicBezTo>
                        <a:cubicBezTo>
                          <a:pt x="14" y="41"/>
                          <a:pt x="12" y="37"/>
                          <a:pt x="10" y="33"/>
                        </a:cubicBezTo>
                        <a:cubicBezTo>
                          <a:pt x="9" y="33"/>
                          <a:pt x="9" y="34"/>
                          <a:pt x="8" y="34"/>
                        </a:cubicBezTo>
                        <a:cubicBezTo>
                          <a:pt x="14" y="38"/>
                          <a:pt x="17" y="43"/>
                          <a:pt x="21" y="48"/>
                        </a:cubicBezTo>
                        <a:cubicBezTo>
                          <a:pt x="21" y="47"/>
                          <a:pt x="22" y="47"/>
                          <a:pt x="22" y="47"/>
                        </a:cubicBezTo>
                        <a:cubicBezTo>
                          <a:pt x="17" y="42"/>
                          <a:pt x="13" y="37"/>
                          <a:pt x="9" y="31"/>
                        </a:cubicBezTo>
                        <a:cubicBezTo>
                          <a:pt x="8" y="31"/>
                          <a:pt x="8" y="32"/>
                          <a:pt x="7" y="32"/>
                        </a:cubicBezTo>
                        <a:cubicBezTo>
                          <a:pt x="10" y="36"/>
                          <a:pt x="14" y="39"/>
                          <a:pt x="16" y="44"/>
                        </a:cubicBezTo>
                        <a:cubicBezTo>
                          <a:pt x="17" y="43"/>
                          <a:pt x="17" y="43"/>
                          <a:pt x="18" y="42"/>
                        </a:cubicBezTo>
                        <a:cubicBezTo>
                          <a:pt x="14" y="40"/>
                          <a:pt x="11" y="36"/>
                          <a:pt x="8" y="33"/>
                        </a:cubicBezTo>
                        <a:cubicBezTo>
                          <a:pt x="8" y="31"/>
                          <a:pt x="6" y="32"/>
                          <a:pt x="6" y="34"/>
                        </a:cubicBezTo>
                        <a:cubicBezTo>
                          <a:pt x="8" y="35"/>
                          <a:pt x="9" y="37"/>
                          <a:pt x="10" y="40"/>
                        </a:cubicBezTo>
                        <a:cubicBezTo>
                          <a:pt x="10" y="39"/>
                          <a:pt x="11" y="39"/>
                          <a:pt x="12" y="38"/>
                        </a:cubicBezTo>
                        <a:cubicBezTo>
                          <a:pt x="5" y="33"/>
                          <a:pt x="5" y="25"/>
                          <a:pt x="7" y="18"/>
                        </a:cubicBezTo>
                        <a:cubicBezTo>
                          <a:pt x="7" y="18"/>
                          <a:pt x="6" y="17"/>
                          <a:pt x="5" y="17"/>
                        </a:cubicBezTo>
                        <a:cubicBezTo>
                          <a:pt x="5" y="21"/>
                          <a:pt x="4" y="24"/>
                          <a:pt x="3" y="27"/>
                        </a:cubicBezTo>
                        <a:cubicBezTo>
                          <a:pt x="3" y="27"/>
                          <a:pt x="4" y="27"/>
                          <a:pt x="5" y="27"/>
                        </a:cubicBezTo>
                        <a:cubicBezTo>
                          <a:pt x="5" y="26"/>
                          <a:pt x="5" y="24"/>
                          <a:pt x="5" y="22"/>
                        </a:cubicBezTo>
                        <a:cubicBezTo>
                          <a:pt x="5" y="18"/>
                          <a:pt x="9" y="11"/>
                          <a:pt x="5" y="20"/>
                        </a:cubicBezTo>
                        <a:cubicBezTo>
                          <a:pt x="6" y="20"/>
                          <a:pt x="7" y="20"/>
                          <a:pt x="7" y="21"/>
                        </a:cubicBezTo>
                        <a:cubicBezTo>
                          <a:pt x="9" y="17"/>
                          <a:pt x="9" y="12"/>
                          <a:pt x="13" y="10"/>
                        </a:cubicBezTo>
                        <a:cubicBezTo>
                          <a:pt x="12" y="10"/>
                          <a:pt x="12" y="9"/>
                          <a:pt x="11" y="9"/>
                        </a:cubicBezTo>
                        <a:cubicBezTo>
                          <a:pt x="9" y="11"/>
                          <a:pt x="7" y="13"/>
                          <a:pt x="5" y="15"/>
                        </a:cubicBezTo>
                        <a:cubicBezTo>
                          <a:pt x="9" y="9"/>
                          <a:pt x="11" y="5"/>
                          <a:pt x="19" y="3"/>
                        </a:cubicBezTo>
                        <a:cubicBezTo>
                          <a:pt x="19" y="3"/>
                          <a:pt x="19" y="2"/>
                          <a:pt x="18" y="1"/>
                        </a:cubicBezTo>
                        <a:cubicBezTo>
                          <a:pt x="12" y="4"/>
                          <a:pt x="6" y="10"/>
                          <a:pt x="7" y="18"/>
                        </a:cubicBezTo>
                        <a:cubicBezTo>
                          <a:pt x="7" y="19"/>
                          <a:pt x="9" y="19"/>
                          <a:pt x="9" y="19"/>
                        </a:cubicBezTo>
                        <a:cubicBezTo>
                          <a:pt x="12" y="16"/>
                          <a:pt x="23" y="0"/>
                          <a:pt x="17" y="13"/>
                        </a:cubicBezTo>
                        <a:cubicBezTo>
                          <a:pt x="14" y="18"/>
                          <a:pt x="13" y="23"/>
                          <a:pt x="12" y="29"/>
                        </a:cubicBezTo>
                        <a:cubicBezTo>
                          <a:pt x="12" y="30"/>
                          <a:pt x="14" y="30"/>
                          <a:pt x="15" y="29"/>
                        </a:cubicBezTo>
                        <a:cubicBezTo>
                          <a:pt x="18" y="25"/>
                          <a:pt x="18" y="19"/>
                          <a:pt x="19" y="14"/>
                        </a:cubicBezTo>
                        <a:cubicBezTo>
                          <a:pt x="19" y="12"/>
                          <a:pt x="17" y="12"/>
                          <a:pt x="17" y="13"/>
                        </a:cubicBezTo>
                        <a:cubicBezTo>
                          <a:pt x="14" y="21"/>
                          <a:pt x="12" y="28"/>
                          <a:pt x="14" y="36"/>
                        </a:cubicBezTo>
                        <a:cubicBezTo>
                          <a:pt x="14" y="37"/>
                          <a:pt x="15" y="37"/>
                          <a:pt x="16" y="36"/>
                        </a:cubicBezTo>
                        <a:cubicBezTo>
                          <a:pt x="19" y="29"/>
                          <a:pt x="18" y="19"/>
                          <a:pt x="18" y="12"/>
                        </a:cubicBezTo>
                        <a:cubicBezTo>
                          <a:pt x="18" y="11"/>
                          <a:pt x="17" y="11"/>
                          <a:pt x="17" y="11"/>
                        </a:cubicBezTo>
                        <a:cubicBezTo>
                          <a:pt x="12" y="11"/>
                          <a:pt x="11" y="15"/>
                          <a:pt x="10" y="19"/>
                        </a:cubicBezTo>
                        <a:cubicBezTo>
                          <a:pt x="9" y="20"/>
                          <a:pt x="11" y="21"/>
                          <a:pt x="12" y="20"/>
                        </a:cubicBezTo>
                        <a:cubicBezTo>
                          <a:pt x="15" y="17"/>
                          <a:pt x="17" y="13"/>
                          <a:pt x="19" y="9"/>
                        </a:cubicBezTo>
                        <a:cubicBezTo>
                          <a:pt x="19" y="9"/>
                          <a:pt x="18" y="9"/>
                          <a:pt x="17" y="8"/>
                        </a:cubicBezTo>
                        <a:cubicBezTo>
                          <a:pt x="15" y="12"/>
                          <a:pt x="12" y="17"/>
                          <a:pt x="10" y="21"/>
                        </a:cubicBezTo>
                        <a:cubicBezTo>
                          <a:pt x="11" y="21"/>
                          <a:pt x="11" y="22"/>
                          <a:pt x="12" y="22"/>
                        </a:cubicBezTo>
                        <a:cubicBezTo>
                          <a:pt x="14" y="18"/>
                          <a:pt x="16" y="13"/>
                          <a:pt x="19" y="9"/>
                        </a:cubicBezTo>
                        <a:cubicBezTo>
                          <a:pt x="19" y="9"/>
                          <a:pt x="18" y="8"/>
                          <a:pt x="17" y="8"/>
                        </a:cubicBezTo>
                        <a:cubicBezTo>
                          <a:pt x="17" y="16"/>
                          <a:pt x="14" y="22"/>
                          <a:pt x="13" y="29"/>
                        </a:cubicBezTo>
                        <a:cubicBezTo>
                          <a:pt x="13" y="30"/>
                          <a:pt x="14" y="31"/>
                          <a:pt x="15" y="30"/>
                        </a:cubicBezTo>
                        <a:cubicBezTo>
                          <a:pt x="17" y="26"/>
                          <a:pt x="18" y="23"/>
                          <a:pt x="18" y="19"/>
                        </a:cubicBezTo>
                        <a:cubicBezTo>
                          <a:pt x="18" y="21"/>
                          <a:pt x="17" y="25"/>
                          <a:pt x="17" y="29"/>
                        </a:cubicBezTo>
                        <a:cubicBezTo>
                          <a:pt x="17" y="33"/>
                          <a:pt x="17" y="38"/>
                          <a:pt x="21" y="39"/>
                        </a:cubicBezTo>
                        <a:cubicBezTo>
                          <a:pt x="30" y="42"/>
                          <a:pt x="24" y="19"/>
                          <a:pt x="22" y="17"/>
                        </a:cubicBezTo>
                        <a:cubicBezTo>
                          <a:pt x="22" y="16"/>
                          <a:pt x="20" y="16"/>
                          <a:pt x="20" y="17"/>
                        </a:cubicBezTo>
                        <a:cubicBezTo>
                          <a:pt x="17" y="23"/>
                          <a:pt x="20" y="41"/>
                          <a:pt x="28" y="43"/>
                        </a:cubicBezTo>
                        <a:cubicBezTo>
                          <a:pt x="28" y="44"/>
                          <a:pt x="29" y="43"/>
                          <a:pt x="29" y="43"/>
                        </a:cubicBezTo>
                        <a:cubicBezTo>
                          <a:pt x="33" y="36"/>
                          <a:pt x="29" y="25"/>
                          <a:pt x="24" y="19"/>
                        </a:cubicBezTo>
                        <a:cubicBezTo>
                          <a:pt x="24" y="18"/>
                          <a:pt x="23" y="18"/>
                          <a:pt x="22" y="19"/>
                        </a:cubicBezTo>
                        <a:cubicBezTo>
                          <a:pt x="19" y="25"/>
                          <a:pt x="19" y="41"/>
                          <a:pt x="28" y="44"/>
                        </a:cubicBezTo>
                        <a:cubicBezTo>
                          <a:pt x="28" y="44"/>
                          <a:pt x="29" y="44"/>
                          <a:pt x="29" y="43"/>
                        </a:cubicBezTo>
                        <a:cubicBezTo>
                          <a:pt x="34" y="38"/>
                          <a:pt x="32" y="16"/>
                          <a:pt x="22" y="19"/>
                        </a:cubicBezTo>
                        <a:cubicBezTo>
                          <a:pt x="12" y="21"/>
                          <a:pt x="21" y="39"/>
                          <a:pt x="24" y="43"/>
                        </a:cubicBezTo>
                        <a:cubicBezTo>
                          <a:pt x="26" y="45"/>
                          <a:pt x="29" y="45"/>
                          <a:pt x="31" y="43"/>
                        </a:cubicBezTo>
                        <a:cubicBezTo>
                          <a:pt x="36" y="39"/>
                          <a:pt x="34" y="27"/>
                          <a:pt x="31" y="22"/>
                        </a:cubicBezTo>
                        <a:cubicBezTo>
                          <a:pt x="30" y="20"/>
                          <a:pt x="25" y="13"/>
                          <a:pt x="21" y="18"/>
                        </a:cubicBezTo>
                        <a:cubicBezTo>
                          <a:pt x="17" y="23"/>
                          <a:pt x="17" y="31"/>
                          <a:pt x="20" y="37"/>
                        </a:cubicBezTo>
                        <a:cubicBezTo>
                          <a:pt x="22" y="40"/>
                          <a:pt x="26" y="48"/>
                          <a:pt x="31" y="46"/>
                        </a:cubicBezTo>
                        <a:cubicBezTo>
                          <a:pt x="37" y="43"/>
                          <a:pt x="37" y="35"/>
                          <a:pt x="37" y="29"/>
                        </a:cubicBezTo>
                        <a:cubicBezTo>
                          <a:pt x="36" y="16"/>
                          <a:pt x="20" y="14"/>
                          <a:pt x="19" y="28"/>
                        </a:cubicBezTo>
                        <a:cubicBezTo>
                          <a:pt x="18" y="38"/>
                          <a:pt x="30" y="57"/>
                          <a:pt x="38" y="42"/>
                        </a:cubicBezTo>
                        <a:cubicBezTo>
                          <a:pt x="42" y="36"/>
                          <a:pt x="41" y="27"/>
                          <a:pt x="37" y="22"/>
                        </a:cubicBezTo>
                        <a:cubicBezTo>
                          <a:pt x="33" y="17"/>
                          <a:pt x="27" y="16"/>
                          <a:pt x="23" y="20"/>
                        </a:cubicBezTo>
                        <a:cubicBezTo>
                          <a:pt x="19" y="25"/>
                          <a:pt x="26" y="45"/>
                          <a:pt x="34" y="43"/>
                        </a:cubicBezTo>
                        <a:cubicBezTo>
                          <a:pt x="41" y="41"/>
                          <a:pt x="35" y="21"/>
                          <a:pt x="33" y="17"/>
                        </a:cubicBezTo>
                        <a:cubicBezTo>
                          <a:pt x="33" y="16"/>
                          <a:pt x="31" y="16"/>
                          <a:pt x="31" y="17"/>
                        </a:cubicBezTo>
                        <a:cubicBezTo>
                          <a:pt x="32" y="24"/>
                          <a:pt x="32" y="30"/>
                          <a:pt x="33" y="37"/>
                        </a:cubicBezTo>
                        <a:cubicBezTo>
                          <a:pt x="33" y="39"/>
                          <a:pt x="35" y="39"/>
                          <a:pt x="35" y="37"/>
                        </a:cubicBezTo>
                        <a:cubicBezTo>
                          <a:pt x="35" y="30"/>
                          <a:pt x="35" y="24"/>
                          <a:pt x="34" y="17"/>
                        </a:cubicBezTo>
                        <a:cubicBezTo>
                          <a:pt x="34" y="16"/>
                          <a:pt x="32" y="15"/>
                          <a:pt x="32" y="16"/>
                        </a:cubicBezTo>
                        <a:cubicBezTo>
                          <a:pt x="31" y="22"/>
                          <a:pt x="31" y="27"/>
                          <a:pt x="30" y="33"/>
                        </a:cubicBezTo>
                        <a:cubicBezTo>
                          <a:pt x="30" y="41"/>
                          <a:pt x="29" y="28"/>
                          <a:pt x="28" y="26"/>
                        </a:cubicBezTo>
                        <a:cubicBezTo>
                          <a:pt x="28" y="22"/>
                          <a:pt x="28" y="16"/>
                          <a:pt x="24" y="14"/>
                        </a:cubicBezTo>
                        <a:cubicBezTo>
                          <a:pt x="23" y="14"/>
                          <a:pt x="23" y="14"/>
                          <a:pt x="22" y="15"/>
                        </a:cubicBezTo>
                        <a:cubicBezTo>
                          <a:pt x="20" y="23"/>
                          <a:pt x="19" y="30"/>
                          <a:pt x="19" y="38"/>
                        </a:cubicBezTo>
                        <a:cubicBezTo>
                          <a:pt x="19" y="39"/>
                          <a:pt x="21" y="40"/>
                          <a:pt x="21" y="38"/>
                        </a:cubicBezTo>
                        <a:cubicBezTo>
                          <a:pt x="23" y="30"/>
                          <a:pt x="23" y="22"/>
                          <a:pt x="24" y="15"/>
                        </a:cubicBezTo>
                        <a:cubicBezTo>
                          <a:pt x="24" y="13"/>
                          <a:pt x="22" y="13"/>
                          <a:pt x="22" y="14"/>
                        </a:cubicBezTo>
                        <a:cubicBezTo>
                          <a:pt x="20" y="20"/>
                          <a:pt x="20" y="26"/>
                          <a:pt x="17" y="31"/>
                        </a:cubicBezTo>
                        <a:cubicBezTo>
                          <a:pt x="17" y="31"/>
                          <a:pt x="18" y="31"/>
                          <a:pt x="19" y="31"/>
                        </a:cubicBezTo>
                        <a:cubicBezTo>
                          <a:pt x="18" y="24"/>
                          <a:pt x="20" y="17"/>
                          <a:pt x="21" y="10"/>
                        </a:cubicBezTo>
                        <a:cubicBezTo>
                          <a:pt x="22" y="9"/>
                          <a:pt x="20" y="8"/>
                          <a:pt x="19" y="9"/>
                        </a:cubicBezTo>
                        <a:cubicBezTo>
                          <a:pt x="18" y="11"/>
                          <a:pt x="17" y="14"/>
                          <a:pt x="16" y="16"/>
                        </a:cubicBezTo>
                        <a:cubicBezTo>
                          <a:pt x="15" y="20"/>
                          <a:pt x="14" y="23"/>
                          <a:pt x="13" y="27"/>
                        </a:cubicBezTo>
                        <a:cubicBezTo>
                          <a:pt x="14" y="25"/>
                          <a:pt x="15" y="23"/>
                          <a:pt x="15" y="22"/>
                        </a:cubicBezTo>
                        <a:cubicBezTo>
                          <a:pt x="16" y="19"/>
                          <a:pt x="17" y="17"/>
                          <a:pt x="18" y="14"/>
                        </a:cubicBezTo>
                        <a:cubicBezTo>
                          <a:pt x="20" y="11"/>
                          <a:pt x="19" y="9"/>
                          <a:pt x="18" y="15"/>
                        </a:cubicBezTo>
                        <a:cubicBezTo>
                          <a:pt x="17" y="21"/>
                          <a:pt x="15" y="25"/>
                          <a:pt x="15" y="31"/>
                        </a:cubicBezTo>
                        <a:cubicBezTo>
                          <a:pt x="15" y="32"/>
                          <a:pt x="16" y="32"/>
                          <a:pt x="17" y="32"/>
                        </a:cubicBezTo>
                        <a:cubicBezTo>
                          <a:pt x="20" y="30"/>
                          <a:pt x="20" y="28"/>
                          <a:pt x="21" y="25"/>
                        </a:cubicBezTo>
                        <a:cubicBezTo>
                          <a:pt x="19" y="31"/>
                          <a:pt x="21" y="39"/>
                          <a:pt x="22" y="46"/>
                        </a:cubicBezTo>
                        <a:cubicBezTo>
                          <a:pt x="22" y="46"/>
                          <a:pt x="23" y="47"/>
                          <a:pt x="24" y="46"/>
                        </a:cubicBezTo>
                        <a:cubicBezTo>
                          <a:pt x="28" y="43"/>
                          <a:pt x="27" y="35"/>
                          <a:pt x="27" y="31"/>
                        </a:cubicBezTo>
                        <a:cubicBezTo>
                          <a:pt x="27" y="30"/>
                          <a:pt x="25" y="29"/>
                          <a:pt x="25" y="30"/>
                        </a:cubicBezTo>
                        <a:cubicBezTo>
                          <a:pt x="24" y="35"/>
                          <a:pt x="24" y="39"/>
                          <a:pt x="24" y="44"/>
                        </a:cubicBezTo>
                        <a:cubicBezTo>
                          <a:pt x="24" y="45"/>
                          <a:pt x="26" y="45"/>
                          <a:pt x="26" y="44"/>
                        </a:cubicBezTo>
                        <a:cubicBezTo>
                          <a:pt x="27" y="40"/>
                          <a:pt x="28" y="36"/>
                          <a:pt x="26" y="32"/>
                        </a:cubicBezTo>
                        <a:cubicBezTo>
                          <a:pt x="25" y="31"/>
                          <a:pt x="24" y="31"/>
                          <a:pt x="24" y="32"/>
                        </a:cubicBezTo>
                        <a:cubicBezTo>
                          <a:pt x="22" y="37"/>
                          <a:pt x="22" y="42"/>
                          <a:pt x="24" y="47"/>
                        </a:cubicBezTo>
                        <a:cubicBezTo>
                          <a:pt x="24" y="48"/>
                          <a:pt x="25" y="48"/>
                          <a:pt x="26" y="48"/>
                        </a:cubicBezTo>
                        <a:cubicBezTo>
                          <a:pt x="29" y="45"/>
                          <a:pt x="29" y="40"/>
                          <a:pt x="30" y="35"/>
                        </a:cubicBezTo>
                        <a:cubicBezTo>
                          <a:pt x="29" y="35"/>
                          <a:pt x="29" y="35"/>
                          <a:pt x="28" y="35"/>
                        </a:cubicBezTo>
                        <a:cubicBezTo>
                          <a:pt x="28" y="40"/>
                          <a:pt x="28" y="46"/>
                          <a:pt x="28" y="51"/>
                        </a:cubicBezTo>
                        <a:cubicBezTo>
                          <a:pt x="29" y="52"/>
                          <a:pt x="30" y="52"/>
                          <a:pt x="31" y="51"/>
                        </a:cubicBezTo>
                        <a:cubicBezTo>
                          <a:pt x="32" y="47"/>
                          <a:pt x="32" y="42"/>
                          <a:pt x="32" y="37"/>
                        </a:cubicBezTo>
                        <a:cubicBezTo>
                          <a:pt x="32" y="37"/>
                          <a:pt x="31" y="37"/>
                          <a:pt x="30" y="37"/>
                        </a:cubicBezTo>
                        <a:cubicBezTo>
                          <a:pt x="30" y="42"/>
                          <a:pt x="30" y="46"/>
                          <a:pt x="31" y="51"/>
                        </a:cubicBezTo>
                        <a:cubicBezTo>
                          <a:pt x="31" y="52"/>
                          <a:pt x="33" y="52"/>
                          <a:pt x="33" y="51"/>
                        </a:cubicBezTo>
                        <a:cubicBezTo>
                          <a:pt x="34" y="46"/>
                          <a:pt x="34" y="42"/>
                          <a:pt x="35" y="38"/>
                        </a:cubicBezTo>
                        <a:cubicBezTo>
                          <a:pt x="34" y="38"/>
                          <a:pt x="33" y="37"/>
                          <a:pt x="32" y="37"/>
                        </a:cubicBezTo>
                        <a:cubicBezTo>
                          <a:pt x="33" y="42"/>
                          <a:pt x="32" y="47"/>
                          <a:pt x="33" y="52"/>
                        </a:cubicBezTo>
                        <a:cubicBezTo>
                          <a:pt x="34" y="54"/>
                          <a:pt x="35" y="54"/>
                          <a:pt x="36" y="52"/>
                        </a:cubicBezTo>
                        <a:cubicBezTo>
                          <a:pt x="36" y="48"/>
                          <a:pt x="36" y="44"/>
                          <a:pt x="36" y="40"/>
                        </a:cubicBezTo>
                        <a:cubicBezTo>
                          <a:pt x="36" y="38"/>
                          <a:pt x="34" y="38"/>
                          <a:pt x="34" y="40"/>
                        </a:cubicBezTo>
                        <a:cubicBezTo>
                          <a:pt x="34" y="44"/>
                          <a:pt x="34" y="48"/>
                          <a:pt x="35" y="53"/>
                        </a:cubicBezTo>
                        <a:cubicBezTo>
                          <a:pt x="35" y="54"/>
                          <a:pt x="37" y="54"/>
                          <a:pt x="37" y="53"/>
                        </a:cubicBezTo>
                        <a:cubicBezTo>
                          <a:pt x="38" y="49"/>
                          <a:pt x="38" y="46"/>
                          <a:pt x="37" y="42"/>
                        </a:cubicBezTo>
                        <a:cubicBezTo>
                          <a:pt x="37" y="41"/>
                          <a:pt x="36" y="41"/>
                          <a:pt x="35" y="41"/>
                        </a:cubicBezTo>
                        <a:cubicBezTo>
                          <a:pt x="33" y="43"/>
                          <a:pt x="30" y="46"/>
                          <a:pt x="27" y="47"/>
                        </a:cubicBezTo>
                        <a:cubicBezTo>
                          <a:pt x="26" y="47"/>
                          <a:pt x="31" y="50"/>
                          <a:pt x="32" y="51"/>
                        </a:cubicBezTo>
                        <a:cubicBezTo>
                          <a:pt x="32" y="50"/>
                          <a:pt x="33" y="50"/>
                          <a:pt x="33" y="49"/>
                        </a:cubicBezTo>
                        <a:cubicBezTo>
                          <a:pt x="31" y="47"/>
                          <a:pt x="29" y="45"/>
                          <a:pt x="27" y="43"/>
                        </a:cubicBezTo>
                        <a:cubicBezTo>
                          <a:pt x="26" y="43"/>
                          <a:pt x="26" y="44"/>
                          <a:pt x="25" y="44"/>
                        </a:cubicBezTo>
                        <a:cubicBezTo>
                          <a:pt x="28" y="47"/>
                          <a:pt x="30" y="50"/>
                          <a:pt x="32" y="53"/>
                        </a:cubicBezTo>
                        <a:cubicBezTo>
                          <a:pt x="33" y="53"/>
                          <a:pt x="34" y="52"/>
                          <a:pt x="34" y="52"/>
                        </a:cubicBezTo>
                        <a:cubicBezTo>
                          <a:pt x="29" y="47"/>
                          <a:pt x="24" y="42"/>
                          <a:pt x="18" y="38"/>
                        </a:cubicBezTo>
                        <a:cubicBezTo>
                          <a:pt x="17" y="37"/>
                          <a:pt x="16" y="38"/>
                          <a:pt x="16" y="39"/>
                        </a:cubicBezTo>
                        <a:cubicBezTo>
                          <a:pt x="20" y="45"/>
                          <a:pt x="26" y="49"/>
                          <a:pt x="32" y="52"/>
                        </a:cubicBezTo>
                        <a:cubicBezTo>
                          <a:pt x="32" y="53"/>
                          <a:pt x="34" y="52"/>
                          <a:pt x="33" y="51"/>
                        </a:cubicBezTo>
                        <a:cubicBezTo>
                          <a:pt x="34" y="54"/>
                          <a:pt x="38" y="50"/>
                          <a:pt x="39" y="50"/>
                        </a:cubicBezTo>
                        <a:cubicBezTo>
                          <a:pt x="41" y="48"/>
                          <a:pt x="40" y="44"/>
                          <a:pt x="39" y="42"/>
                        </a:cubicBezTo>
                        <a:cubicBezTo>
                          <a:pt x="38" y="42"/>
                          <a:pt x="38" y="42"/>
                          <a:pt x="37" y="42"/>
                        </a:cubicBezTo>
                        <a:cubicBezTo>
                          <a:pt x="32" y="44"/>
                          <a:pt x="33" y="52"/>
                          <a:pt x="36" y="56"/>
                        </a:cubicBezTo>
                        <a:cubicBezTo>
                          <a:pt x="36" y="56"/>
                          <a:pt x="37" y="56"/>
                          <a:pt x="37" y="56"/>
                        </a:cubicBezTo>
                        <a:cubicBezTo>
                          <a:pt x="43" y="52"/>
                          <a:pt x="42" y="41"/>
                          <a:pt x="42" y="35"/>
                        </a:cubicBezTo>
                        <a:cubicBezTo>
                          <a:pt x="41" y="34"/>
                          <a:pt x="39" y="33"/>
                          <a:pt x="39" y="35"/>
                        </a:cubicBezTo>
                        <a:cubicBezTo>
                          <a:pt x="38" y="41"/>
                          <a:pt x="36" y="47"/>
                          <a:pt x="37" y="53"/>
                        </a:cubicBezTo>
                        <a:cubicBezTo>
                          <a:pt x="38" y="54"/>
                          <a:pt x="39" y="54"/>
                          <a:pt x="40" y="53"/>
                        </a:cubicBezTo>
                        <a:cubicBezTo>
                          <a:pt x="41" y="46"/>
                          <a:pt x="41" y="39"/>
                          <a:pt x="42" y="32"/>
                        </a:cubicBezTo>
                        <a:cubicBezTo>
                          <a:pt x="42" y="32"/>
                          <a:pt x="41" y="32"/>
                          <a:pt x="40" y="32"/>
                        </a:cubicBezTo>
                        <a:cubicBezTo>
                          <a:pt x="42" y="39"/>
                          <a:pt x="39" y="46"/>
                          <a:pt x="39" y="53"/>
                        </a:cubicBezTo>
                        <a:cubicBezTo>
                          <a:pt x="39" y="55"/>
                          <a:pt x="41" y="55"/>
                          <a:pt x="41" y="54"/>
                        </a:cubicBezTo>
                        <a:cubicBezTo>
                          <a:pt x="42" y="48"/>
                          <a:pt x="43" y="42"/>
                          <a:pt x="44" y="37"/>
                        </a:cubicBezTo>
                        <a:cubicBezTo>
                          <a:pt x="43" y="37"/>
                          <a:pt x="42" y="37"/>
                          <a:pt x="42" y="37"/>
                        </a:cubicBezTo>
                        <a:cubicBezTo>
                          <a:pt x="41" y="42"/>
                          <a:pt x="41" y="47"/>
                          <a:pt x="40" y="52"/>
                        </a:cubicBezTo>
                        <a:cubicBezTo>
                          <a:pt x="40" y="54"/>
                          <a:pt x="42" y="54"/>
                          <a:pt x="43" y="53"/>
                        </a:cubicBezTo>
                        <a:cubicBezTo>
                          <a:pt x="44" y="47"/>
                          <a:pt x="44" y="42"/>
                          <a:pt x="46" y="37"/>
                        </a:cubicBezTo>
                        <a:cubicBezTo>
                          <a:pt x="45" y="37"/>
                          <a:pt x="44" y="37"/>
                          <a:pt x="44" y="36"/>
                        </a:cubicBezTo>
                        <a:cubicBezTo>
                          <a:pt x="43" y="41"/>
                          <a:pt x="43" y="46"/>
                          <a:pt x="42" y="50"/>
                        </a:cubicBezTo>
                        <a:cubicBezTo>
                          <a:pt x="43" y="50"/>
                          <a:pt x="44" y="50"/>
                          <a:pt x="45" y="50"/>
                        </a:cubicBezTo>
                        <a:cubicBezTo>
                          <a:pt x="45" y="45"/>
                          <a:pt x="45" y="40"/>
                          <a:pt x="47" y="35"/>
                        </a:cubicBezTo>
                        <a:cubicBezTo>
                          <a:pt x="46" y="35"/>
                          <a:pt x="46" y="35"/>
                          <a:pt x="45" y="34"/>
                        </a:cubicBezTo>
                        <a:cubicBezTo>
                          <a:pt x="45" y="39"/>
                          <a:pt x="44" y="44"/>
                          <a:pt x="44" y="49"/>
                        </a:cubicBezTo>
                        <a:cubicBezTo>
                          <a:pt x="44" y="49"/>
                          <a:pt x="45" y="49"/>
                          <a:pt x="46" y="49"/>
                        </a:cubicBezTo>
                        <a:cubicBezTo>
                          <a:pt x="47" y="44"/>
                          <a:pt x="48" y="32"/>
                          <a:pt x="43" y="28"/>
                        </a:cubicBezTo>
                        <a:cubicBezTo>
                          <a:pt x="42" y="28"/>
                          <a:pt x="42" y="28"/>
                          <a:pt x="41" y="29"/>
                        </a:cubicBezTo>
                        <a:cubicBezTo>
                          <a:pt x="39" y="32"/>
                          <a:pt x="38" y="35"/>
                          <a:pt x="38" y="39"/>
                        </a:cubicBezTo>
                        <a:cubicBezTo>
                          <a:pt x="38" y="41"/>
                          <a:pt x="40" y="41"/>
                          <a:pt x="40" y="40"/>
                        </a:cubicBezTo>
                        <a:cubicBezTo>
                          <a:pt x="42" y="34"/>
                          <a:pt x="42" y="29"/>
                          <a:pt x="43" y="24"/>
                        </a:cubicBezTo>
                        <a:cubicBezTo>
                          <a:pt x="42" y="24"/>
                          <a:pt x="41" y="24"/>
                          <a:pt x="40" y="24"/>
                        </a:cubicBezTo>
                        <a:cubicBezTo>
                          <a:pt x="41" y="30"/>
                          <a:pt x="39" y="36"/>
                          <a:pt x="38" y="42"/>
                        </a:cubicBezTo>
                        <a:cubicBezTo>
                          <a:pt x="38" y="44"/>
                          <a:pt x="40" y="44"/>
                          <a:pt x="41" y="43"/>
                        </a:cubicBezTo>
                        <a:cubicBezTo>
                          <a:pt x="43" y="35"/>
                          <a:pt x="43" y="27"/>
                          <a:pt x="43" y="19"/>
                        </a:cubicBezTo>
                        <a:cubicBezTo>
                          <a:pt x="43" y="17"/>
                          <a:pt x="40" y="17"/>
                          <a:pt x="40" y="19"/>
                        </a:cubicBezTo>
                        <a:cubicBezTo>
                          <a:pt x="40" y="24"/>
                          <a:pt x="39" y="29"/>
                          <a:pt x="37" y="35"/>
                        </a:cubicBezTo>
                        <a:cubicBezTo>
                          <a:pt x="38" y="35"/>
                          <a:pt x="39" y="35"/>
                          <a:pt x="40" y="35"/>
                        </a:cubicBezTo>
                        <a:cubicBezTo>
                          <a:pt x="40" y="29"/>
                          <a:pt x="39" y="22"/>
                          <a:pt x="41" y="16"/>
                        </a:cubicBezTo>
                        <a:cubicBezTo>
                          <a:pt x="40" y="16"/>
                          <a:pt x="39" y="16"/>
                          <a:pt x="39" y="16"/>
                        </a:cubicBezTo>
                        <a:cubicBezTo>
                          <a:pt x="39" y="22"/>
                          <a:pt x="38" y="27"/>
                          <a:pt x="37" y="33"/>
                        </a:cubicBezTo>
                        <a:cubicBezTo>
                          <a:pt x="38" y="33"/>
                          <a:pt x="38" y="33"/>
                          <a:pt x="39" y="33"/>
                        </a:cubicBezTo>
                        <a:cubicBezTo>
                          <a:pt x="39" y="26"/>
                          <a:pt x="40" y="20"/>
                          <a:pt x="40" y="13"/>
                        </a:cubicBezTo>
                        <a:cubicBezTo>
                          <a:pt x="40" y="11"/>
                          <a:pt x="38" y="11"/>
                          <a:pt x="38" y="12"/>
                        </a:cubicBezTo>
                        <a:cubicBezTo>
                          <a:pt x="37" y="19"/>
                          <a:pt x="36" y="25"/>
                          <a:pt x="35" y="32"/>
                        </a:cubicBezTo>
                        <a:cubicBezTo>
                          <a:pt x="36" y="32"/>
                          <a:pt x="37" y="32"/>
                          <a:pt x="38" y="32"/>
                        </a:cubicBezTo>
                        <a:cubicBezTo>
                          <a:pt x="37" y="25"/>
                          <a:pt x="37" y="17"/>
                          <a:pt x="37" y="10"/>
                        </a:cubicBezTo>
                        <a:cubicBezTo>
                          <a:pt x="37" y="9"/>
                          <a:pt x="35" y="9"/>
                          <a:pt x="34" y="10"/>
                        </a:cubicBezTo>
                        <a:cubicBezTo>
                          <a:pt x="34" y="17"/>
                          <a:pt x="33" y="24"/>
                          <a:pt x="32" y="31"/>
                        </a:cubicBezTo>
                        <a:cubicBezTo>
                          <a:pt x="32" y="31"/>
                          <a:pt x="33" y="31"/>
                          <a:pt x="34" y="31"/>
                        </a:cubicBezTo>
                        <a:cubicBezTo>
                          <a:pt x="33" y="25"/>
                          <a:pt x="34" y="18"/>
                          <a:pt x="34" y="12"/>
                        </a:cubicBezTo>
                        <a:cubicBezTo>
                          <a:pt x="34" y="10"/>
                          <a:pt x="32" y="10"/>
                          <a:pt x="32" y="12"/>
                        </a:cubicBezTo>
                        <a:cubicBezTo>
                          <a:pt x="31" y="18"/>
                          <a:pt x="30" y="24"/>
                          <a:pt x="29" y="31"/>
                        </a:cubicBezTo>
                        <a:cubicBezTo>
                          <a:pt x="30" y="31"/>
                          <a:pt x="30" y="31"/>
                          <a:pt x="31" y="31"/>
                        </a:cubicBezTo>
                        <a:cubicBezTo>
                          <a:pt x="31" y="25"/>
                          <a:pt x="32" y="19"/>
                          <a:pt x="32" y="13"/>
                        </a:cubicBezTo>
                        <a:cubicBezTo>
                          <a:pt x="32" y="11"/>
                          <a:pt x="30" y="11"/>
                          <a:pt x="30" y="12"/>
                        </a:cubicBezTo>
                        <a:cubicBezTo>
                          <a:pt x="29" y="17"/>
                          <a:pt x="28" y="23"/>
                          <a:pt x="26" y="27"/>
                        </a:cubicBezTo>
                        <a:cubicBezTo>
                          <a:pt x="27" y="28"/>
                          <a:pt x="28" y="28"/>
                          <a:pt x="29" y="28"/>
                        </a:cubicBezTo>
                        <a:cubicBezTo>
                          <a:pt x="29" y="22"/>
                          <a:pt x="29" y="17"/>
                          <a:pt x="30" y="11"/>
                        </a:cubicBezTo>
                        <a:cubicBezTo>
                          <a:pt x="30" y="10"/>
                          <a:pt x="28" y="10"/>
                          <a:pt x="28" y="11"/>
                        </a:cubicBezTo>
                        <a:cubicBezTo>
                          <a:pt x="27" y="17"/>
                          <a:pt x="26" y="22"/>
                          <a:pt x="25" y="28"/>
                        </a:cubicBezTo>
                        <a:cubicBezTo>
                          <a:pt x="25" y="28"/>
                          <a:pt x="26" y="28"/>
                          <a:pt x="27" y="28"/>
                        </a:cubicBezTo>
                        <a:cubicBezTo>
                          <a:pt x="27" y="22"/>
                          <a:pt x="27" y="17"/>
                          <a:pt x="27" y="11"/>
                        </a:cubicBezTo>
                        <a:cubicBezTo>
                          <a:pt x="27" y="10"/>
                          <a:pt x="25" y="9"/>
                          <a:pt x="25" y="10"/>
                        </a:cubicBezTo>
                        <a:cubicBezTo>
                          <a:pt x="23" y="14"/>
                          <a:pt x="22" y="19"/>
                          <a:pt x="21" y="23"/>
                        </a:cubicBezTo>
                        <a:cubicBezTo>
                          <a:pt x="22" y="23"/>
                          <a:pt x="23" y="23"/>
                          <a:pt x="23" y="23"/>
                        </a:cubicBezTo>
                        <a:cubicBezTo>
                          <a:pt x="22" y="18"/>
                          <a:pt x="24" y="13"/>
                          <a:pt x="23" y="7"/>
                        </a:cubicBezTo>
                        <a:cubicBezTo>
                          <a:pt x="22" y="6"/>
                          <a:pt x="21" y="6"/>
                          <a:pt x="20" y="7"/>
                        </a:cubicBezTo>
                        <a:cubicBezTo>
                          <a:pt x="19" y="12"/>
                          <a:pt x="18" y="16"/>
                          <a:pt x="17" y="21"/>
                        </a:cubicBezTo>
                        <a:cubicBezTo>
                          <a:pt x="17" y="22"/>
                          <a:pt x="19" y="23"/>
                          <a:pt x="19" y="22"/>
                        </a:cubicBezTo>
                        <a:cubicBezTo>
                          <a:pt x="20" y="20"/>
                          <a:pt x="20" y="19"/>
                          <a:pt x="20" y="18"/>
                        </a:cubicBezTo>
                        <a:cubicBezTo>
                          <a:pt x="21" y="16"/>
                          <a:pt x="18" y="16"/>
                          <a:pt x="18" y="17"/>
                        </a:cubicBezTo>
                        <a:cubicBezTo>
                          <a:pt x="18" y="18"/>
                          <a:pt x="17" y="20"/>
                          <a:pt x="17" y="21"/>
                        </a:cubicBezTo>
                        <a:cubicBezTo>
                          <a:pt x="18" y="21"/>
                          <a:pt x="19" y="21"/>
                          <a:pt x="19" y="22"/>
                        </a:cubicBezTo>
                        <a:cubicBezTo>
                          <a:pt x="20" y="17"/>
                          <a:pt x="21" y="12"/>
                          <a:pt x="23" y="8"/>
                        </a:cubicBezTo>
                        <a:cubicBezTo>
                          <a:pt x="22" y="8"/>
                          <a:pt x="21" y="8"/>
                          <a:pt x="20" y="8"/>
                        </a:cubicBezTo>
                        <a:cubicBezTo>
                          <a:pt x="22" y="13"/>
                          <a:pt x="20" y="19"/>
                          <a:pt x="21" y="24"/>
                        </a:cubicBezTo>
                        <a:cubicBezTo>
                          <a:pt x="21" y="25"/>
                          <a:pt x="23" y="25"/>
                          <a:pt x="23" y="24"/>
                        </a:cubicBezTo>
                        <a:cubicBezTo>
                          <a:pt x="24" y="20"/>
                          <a:pt x="25" y="15"/>
                          <a:pt x="27" y="11"/>
                        </a:cubicBezTo>
                        <a:cubicBezTo>
                          <a:pt x="26" y="11"/>
                          <a:pt x="25" y="11"/>
                          <a:pt x="25" y="11"/>
                        </a:cubicBezTo>
                        <a:cubicBezTo>
                          <a:pt x="25" y="17"/>
                          <a:pt x="25" y="22"/>
                          <a:pt x="25" y="28"/>
                        </a:cubicBezTo>
                        <a:cubicBezTo>
                          <a:pt x="25" y="29"/>
                          <a:pt x="27" y="30"/>
                          <a:pt x="27" y="28"/>
                        </a:cubicBezTo>
                        <a:cubicBezTo>
                          <a:pt x="28" y="23"/>
                          <a:pt x="29" y="17"/>
                          <a:pt x="30" y="12"/>
                        </a:cubicBezTo>
                        <a:cubicBezTo>
                          <a:pt x="29" y="12"/>
                          <a:pt x="28" y="12"/>
                          <a:pt x="28" y="11"/>
                        </a:cubicBezTo>
                        <a:cubicBezTo>
                          <a:pt x="27" y="17"/>
                          <a:pt x="26" y="22"/>
                          <a:pt x="26" y="28"/>
                        </a:cubicBezTo>
                        <a:cubicBezTo>
                          <a:pt x="26" y="29"/>
                          <a:pt x="28" y="29"/>
                          <a:pt x="29" y="28"/>
                        </a:cubicBezTo>
                        <a:cubicBezTo>
                          <a:pt x="31" y="23"/>
                          <a:pt x="31" y="18"/>
                          <a:pt x="32" y="13"/>
                        </a:cubicBezTo>
                        <a:cubicBezTo>
                          <a:pt x="32" y="13"/>
                          <a:pt x="31" y="13"/>
                          <a:pt x="30" y="13"/>
                        </a:cubicBezTo>
                        <a:cubicBezTo>
                          <a:pt x="30" y="19"/>
                          <a:pt x="29" y="25"/>
                          <a:pt x="29" y="31"/>
                        </a:cubicBezTo>
                        <a:cubicBezTo>
                          <a:pt x="29" y="32"/>
                          <a:pt x="31" y="32"/>
                          <a:pt x="31" y="31"/>
                        </a:cubicBezTo>
                        <a:cubicBezTo>
                          <a:pt x="33" y="25"/>
                          <a:pt x="34" y="18"/>
                          <a:pt x="34" y="12"/>
                        </a:cubicBezTo>
                        <a:cubicBezTo>
                          <a:pt x="33" y="12"/>
                          <a:pt x="32" y="12"/>
                          <a:pt x="32" y="12"/>
                        </a:cubicBezTo>
                        <a:cubicBezTo>
                          <a:pt x="32" y="18"/>
                          <a:pt x="31" y="25"/>
                          <a:pt x="32" y="31"/>
                        </a:cubicBezTo>
                        <a:cubicBezTo>
                          <a:pt x="32" y="32"/>
                          <a:pt x="34" y="33"/>
                          <a:pt x="34" y="31"/>
                        </a:cubicBezTo>
                        <a:cubicBezTo>
                          <a:pt x="35" y="24"/>
                          <a:pt x="36" y="17"/>
                          <a:pt x="37" y="10"/>
                        </a:cubicBezTo>
                        <a:cubicBezTo>
                          <a:pt x="36" y="10"/>
                          <a:pt x="35" y="10"/>
                          <a:pt x="34" y="10"/>
                        </a:cubicBezTo>
                        <a:cubicBezTo>
                          <a:pt x="35" y="17"/>
                          <a:pt x="35" y="25"/>
                          <a:pt x="35" y="32"/>
                        </a:cubicBezTo>
                        <a:cubicBezTo>
                          <a:pt x="35" y="33"/>
                          <a:pt x="37" y="34"/>
                          <a:pt x="38" y="32"/>
                        </a:cubicBezTo>
                        <a:cubicBezTo>
                          <a:pt x="39" y="26"/>
                          <a:pt x="39" y="19"/>
                          <a:pt x="40" y="13"/>
                        </a:cubicBezTo>
                        <a:cubicBezTo>
                          <a:pt x="39" y="13"/>
                          <a:pt x="38" y="13"/>
                          <a:pt x="38" y="13"/>
                        </a:cubicBezTo>
                        <a:cubicBezTo>
                          <a:pt x="37" y="20"/>
                          <a:pt x="37" y="26"/>
                          <a:pt x="37" y="33"/>
                        </a:cubicBezTo>
                        <a:cubicBezTo>
                          <a:pt x="37" y="35"/>
                          <a:pt x="39" y="35"/>
                          <a:pt x="39" y="34"/>
                        </a:cubicBezTo>
                        <a:cubicBezTo>
                          <a:pt x="40" y="28"/>
                          <a:pt x="41" y="22"/>
                          <a:pt x="41" y="16"/>
                        </a:cubicBezTo>
                        <a:cubicBezTo>
                          <a:pt x="41" y="14"/>
                          <a:pt x="39" y="14"/>
                          <a:pt x="39" y="15"/>
                        </a:cubicBezTo>
                        <a:cubicBezTo>
                          <a:pt x="37" y="22"/>
                          <a:pt x="38" y="29"/>
                          <a:pt x="37" y="35"/>
                        </a:cubicBezTo>
                        <a:cubicBezTo>
                          <a:pt x="37" y="36"/>
                          <a:pt x="39" y="37"/>
                          <a:pt x="40" y="35"/>
                        </a:cubicBezTo>
                        <a:cubicBezTo>
                          <a:pt x="41" y="30"/>
                          <a:pt x="42" y="24"/>
                          <a:pt x="43" y="19"/>
                        </a:cubicBezTo>
                        <a:cubicBezTo>
                          <a:pt x="42" y="19"/>
                          <a:pt x="41" y="19"/>
                          <a:pt x="40" y="19"/>
                        </a:cubicBezTo>
                        <a:cubicBezTo>
                          <a:pt x="40" y="27"/>
                          <a:pt x="41" y="35"/>
                          <a:pt x="38" y="42"/>
                        </a:cubicBezTo>
                        <a:cubicBezTo>
                          <a:pt x="39" y="43"/>
                          <a:pt x="40" y="43"/>
                          <a:pt x="41" y="43"/>
                        </a:cubicBezTo>
                        <a:cubicBezTo>
                          <a:pt x="42" y="36"/>
                          <a:pt x="43" y="30"/>
                          <a:pt x="43" y="24"/>
                        </a:cubicBezTo>
                        <a:cubicBezTo>
                          <a:pt x="43" y="22"/>
                          <a:pt x="40" y="22"/>
                          <a:pt x="40" y="24"/>
                        </a:cubicBezTo>
                        <a:cubicBezTo>
                          <a:pt x="40" y="29"/>
                          <a:pt x="40" y="34"/>
                          <a:pt x="38" y="39"/>
                        </a:cubicBezTo>
                        <a:cubicBezTo>
                          <a:pt x="39" y="39"/>
                          <a:pt x="39" y="39"/>
                          <a:pt x="40" y="39"/>
                        </a:cubicBezTo>
                        <a:cubicBezTo>
                          <a:pt x="40" y="36"/>
                          <a:pt x="41" y="34"/>
                          <a:pt x="43" y="32"/>
                        </a:cubicBezTo>
                        <a:cubicBezTo>
                          <a:pt x="44" y="35"/>
                          <a:pt x="44" y="38"/>
                          <a:pt x="44" y="40"/>
                        </a:cubicBezTo>
                        <a:cubicBezTo>
                          <a:pt x="44" y="43"/>
                          <a:pt x="44" y="46"/>
                          <a:pt x="44" y="49"/>
                        </a:cubicBezTo>
                        <a:cubicBezTo>
                          <a:pt x="44" y="50"/>
                          <a:pt x="46" y="51"/>
                          <a:pt x="46" y="49"/>
                        </a:cubicBezTo>
                        <a:cubicBezTo>
                          <a:pt x="47" y="44"/>
                          <a:pt x="47" y="40"/>
                          <a:pt x="47" y="34"/>
                        </a:cubicBezTo>
                        <a:cubicBezTo>
                          <a:pt x="47" y="33"/>
                          <a:pt x="45" y="33"/>
                          <a:pt x="45" y="34"/>
                        </a:cubicBezTo>
                        <a:cubicBezTo>
                          <a:pt x="42" y="39"/>
                          <a:pt x="42" y="45"/>
                          <a:pt x="42" y="50"/>
                        </a:cubicBezTo>
                        <a:cubicBezTo>
                          <a:pt x="42" y="52"/>
                          <a:pt x="44" y="52"/>
                          <a:pt x="45" y="50"/>
                        </a:cubicBezTo>
                        <a:cubicBezTo>
                          <a:pt x="45" y="46"/>
                          <a:pt x="46" y="41"/>
                          <a:pt x="46" y="36"/>
                        </a:cubicBezTo>
                        <a:cubicBezTo>
                          <a:pt x="46" y="35"/>
                          <a:pt x="44" y="35"/>
                          <a:pt x="44" y="36"/>
                        </a:cubicBezTo>
                        <a:cubicBezTo>
                          <a:pt x="42" y="41"/>
                          <a:pt x="42" y="47"/>
                          <a:pt x="40" y="52"/>
                        </a:cubicBezTo>
                        <a:cubicBezTo>
                          <a:pt x="41" y="52"/>
                          <a:pt x="42" y="52"/>
                          <a:pt x="43" y="52"/>
                        </a:cubicBezTo>
                        <a:cubicBezTo>
                          <a:pt x="43" y="47"/>
                          <a:pt x="44" y="42"/>
                          <a:pt x="44" y="37"/>
                        </a:cubicBezTo>
                        <a:cubicBezTo>
                          <a:pt x="44" y="35"/>
                          <a:pt x="42" y="35"/>
                          <a:pt x="42" y="36"/>
                        </a:cubicBezTo>
                        <a:cubicBezTo>
                          <a:pt x="40" y="42"/>
                          <a:pt x="40" y="48"/>
                          <a:pt x="39" y="53"/>
                        </a:cubicBezTo>
                        <a:cubicBezTo>
                          <a:pt x="40" y="53"/>
                          <a:pt x="40" y="53"/>
                          <a:pt x="41" y="53"/>
                        </a:cubicBezTo>
                        <a:cubicBezTo>
                          <a:pt x="42" y="46"/>
                          <a:pt x="44" y="39"/>
                          <a:pt x="42" y="32"/>
                        </a:cubicBezTo>
                        <a:cubicBezTo>
                          <a:pt x="42" y="31"/>
                          <a:pt x="40" y="31"/>
                          <a:pt x="40" y="32"/>
                        </a:cubicBezTo>
                        <a:cubicBezTo>
                          <a:pt x="39" y="39"/>
                          <a:pt x="39" y="46"/>
                          <a:pt x="37" y="52"/>
                        </a:cubicBezTo>
                        <a:cubicBezTo>
                          <a:pt x="38" y="52"/>
                          <a:pt x="39" y="52"/>
                          <a:pt x="40" y="52"/>
                        </a:cubicBezTo>
                        <a:cubicBezTo>
                          <a:pt x="38" y="47"/>
                          <a:pt x="40" y="41"/>
                          <a:pt x="41" y="35"/>
                        </a:cubicBezTo>
                        <a:cubicBezTo>
                          <a:pt x="41" y="35"/>
                          <a:pt x="40" y="35"/>
                          <a:pt x="39" y="35"/>
                        </a:cubicBezTo>
                        <a:cubicBezTo>
                          <a:pt x="39" y="38"/>
                          <a:pt x="39" y="41"/>
                          <a:pt x="39" y="44"/>
                        </a:cubicBezTo>
                        <a:cubicBezTo>
                          <a:pt x="39" y="46"/>
                          <a:pt x="39" y="48"/>
                          <a:pt x="39" y="50"/>
                        </a:cubicBezTo>
                        <a:cubicBezTo>
                          <a:pt x="38" y="50"/>
                          <a:pt x="37" y="50"/>
                          <a:pt x="36" y="51"/>
                        </a:cubicBezTo>
                        <a:cubicBezTo>
                          <a:pt x="37" y="46"/>
                          <a:pt x="36" y="45"/>
                          <a:pt x="33" y="50"/>
                        </a:cubicBezTo>
                        <a:cubicBezTo>
                          <a:pt x="32" y="49"/>
                          <a:pt x="31" y="50"/>
                          <a:pt x="31" y="51"/>
                        </a:cubicBezTo>
                        <a:cubicBezTo>
                          <a:pt x="31" y="47"/>
                          <a:pt x="21" y="42"/>
                          <a:pt x="18" y="38"/>
                        </a:cubicBezTo>
                        <a:cubicBezTo>
                          <a:pt x="18" y="38"/>
                          <a:pt x="17" y="39"/>
                          <a:pt x="17" y="39"/>
                        </a:cubicBezTo>
                        <a:cubicBezTo>
                          <a:pt x="22" y="44"/>
                          <a:pt x="27" y="49"/>
                          <a:pt x="33" y="53"/>
                        </a:cubicBezTo>
                        <a:cubicBezTo>
                          <a:pt x="34" y="54"/>
                          <a:pt x="35" y="53"/>
                          <a:pt x="34" y="52"/>
                        </a:cubicBezTo>
                        <a:cubicBezTo>
                          <a:pt x="32" y="49"/>
                          <a:pt x="30" y="46"/>
                          <a:pt x="27" y="43"/>
                        </a:cubicBezTo>
                        <a:cubicBezTo>
                          <a:pt x="26" y="42"/>
                          <a:pt x="24" y="43"/>
                          <a:pt x="25" y="44"/>
                        </a:cubicBezTo>
                        <a:cubicBezTo>
                          <a:pt x="27" y="47"/>
                          <a:pt x="29" y="49"/>
                          <a:pt x="32" y="51"/>
                        </a:cubicBezTo>
                        <a:cubicBezTo>
                          <a:pt x="33" y="52"/>
                          <a:pt x="34" y="50"/>
                          <a:pt x="33" y="49"/>
                        </a:cubicBezTo>
                        <a:cubicBezTo>
                          <a:pt x="31" y="47"/>
                          <a:pt x="23" y="40"/>
                          <a:pt x="23" y="47"/>
                        </a:cubicBezTo>
                        <a:cubicBezTo>
                          <a:pt x="23" y="55"/>
                          <a:pt x="39" y="37"/>
                          <a:pt x="35" y="52"/>
                        </a:cubicBezTo>
                        <a:cubicBezTo>
                          <a:pt x="36" y="52"/>
                          <a:pt x="36" y="52"/>
                          <a:pt x="37" y="52"/>
                        </a:cubicBezTo>
                        <a:cubicBezTo>
                          <a:pt x="36" y="48"/>
                          <a:pt x="36" y="44"/>
                          <a:pt x="36" y="40"/>
                        </a:cubicBezTo>
                        <a:cubicBezTo>
                          <a:pt x="35" y="40"/>
                          <a:pt x="35" y="40"/>
                          <a:pt x="34" y="40"/>
                        </a:cubicBezTo>
                        <a:cubicBezTo>
                          <a:pt x="34" y="44"/>
                          <a:pt x="34" y="48"/>
                          <a:pt x="33" y="52"/>
                        </a:cubicBezTo>
                        <a:cubicBezTo>
                          <a:pt x="34" y="52"/>
                          <a:pt x="35" y="52"/>
                          <a:pt x="36" y="52"/>
                        </a:cubicBezTo>
                        <a:cubicBezTo>
                          <a:pt x="34" y="47"/>
                          <a:pt x="35" y="42"/>
                          <a:pt x="35" y="37"/>
                        </a:cubicBezTo>
                        <a:cubicBezTo>
                          <a:pt x="34" y="36"/>
                          <a:pt x="32" y="36"/>
                          <a:pt x="32" y="37"/>
                        </a:cubicBezTo>
                        <a:cubicBezTo>
                          <a:pt x="32" y="41"/>
                          <a:pt x="32" y="46"/>
                          <a:pt x="31" y="50"/>
                        </a:cubicBezTo>
                        <a:cubicBezTo>
                          <a:pt x="32" y="50"/>
                          <a:pt x="32" y="50"/>
                          <a:pt x="33" y="51"/>
                        </a:cubicBezTo>
                        <a:cubicBezTo>
                          <a:pt x="33" y="46"/>
                          <a:pt x="33" y="42"/>
                          <a:pt x="32" y="37"/>
                        </a:cubicBezTo>
                        <a:cubicBezTo>
                          <a:pt x="32" y="36"/>
                          <a:pt x="30" y="36"/>
                          <a:pt x="30" y="37"/>
                        </a:cubicBezTo>
                        <a:cubicBezTo>
                          <a:pt x="30" y="42"/>
                          <a:pt x="29" y="46"/>
                          <a:pt x="28" y="50"/>
                        </a:cubicBezTo>
                        <a:cubicBezTo>
                          <a:pt x="29" y="51"/>
                          <a:pt x="30" y="51"/>
                          <a:pt x="31" y="51"/>
                        </a:cubicBezTo>
                        <a:cubicBezTo>
                          <a:pt x="30" y="46"/>
                          <a:pt x="30" y="40"/>
                          <a:pt x="30" y="35"/>
                        </a:cubicBezTo>
                        <a:cubicBezTo>
                          <a:pt x="30" y="34"/>
                          <a:pt x="28" y="34"/>
                          <a:pt x="28" y="35"/>
                        </a:cubicBezTo>
                        <a:cubicBezTo>
                          <a:pt x="28" y="36"/>
                          <a:pt x="28" y="36"/>
                          <a:pt x="27" y="37"/>
                        </a:cubicBezTo>
                        <a:cubicBezTo>
                          <a:pt x="28" y="41"/>
                          <a:pt x="27" y="42"/>
                          <a:pt x="25" y="41"/>
                        </a:cubicBezTo>
                        <a:cubicBezTo>
                          <a:pt x="26" y="35"/>
                          <a:pt x="26" y="33"/>
                          <a:pt x="25" y="38"/>
                        </a:cubicBezTo>
                        <a:cubicBezTo>
                          <a:pt x="24" y="40"/>
                          <a:pt x="24" y="42"/>
                          <a:pt x="24" y="44"/>
                        </a:cubicBezTo>
                        <a:cubicBezTo>
                          <a:pt x="25" y="44"/>
                          <a:pt x="25" y="44"/>
                          <a:pt x="26" y="44"/>
                        </a:cubicBezTo>
                        <a:cubicBezTo>
                          <a:pt x="26" y="39"/>
                          <a:pt x="26" y="35"/>
                          <a:pt x="27" y="31"/>
                        </a:cubicBezTo>
                        <a:cubicBezTo>
                          <a:pt x="26" y="31"/>
                          <a:pt x="26" y="31"/>
                          <a:pt x="25" y="31"/>
                        </a:cubicBezTo>
                        <a:cubicBezTo>
                          <a:pt x="25" y="34"/>
                          <a:pt x="25" y="38"/>
                          <a:pt x="24" y="42"/>
                        </a:cubicBezTo>
                        <a:cubicBezTo>
                          <a:pt x="23" y="39"/>
                          <a:pt x="23" y="36"/>
                          <a:pt x="23" y="33"/>
                        </a:cubicBezTo>
                        <a:cubicBezTo>
                          <a:pt x="23" y="29"/>
                          <a:pt x="23" y="25"/>
                          <a:pt x="22" y="21"/>
                        </a:cubicBezTo>
                        <a:cubicBezTo>
                          <a:pt x="22" y="21"/>
                          <a:pt x="21" y="20"/>
                          <a:pt x="20" y="21"/>
                        </a:cubicBezTo>
                        <a:cubicBezTo>
                          <a:pt x="19" y="22"/>
                          <a:pt x="18" y="27"/>
                          <a:pt x="18" y="25"/>
                        </a:cubicBezTo>
                        <a:cubicBezTo>
                          <a:pt x="19" y="20"/>
                          <a:pt x="21" y="15"/>
                          <a:pt x="21" y="10"/>
                        </a:cubicBezTo>
                        <a:cubicBezTo>
                          <a:pt x="21" y="9"/>
                          <a:pt x="20" y="8"/>
                          <a:pt x="19" y="9"/>
                        </a:cubicBezTo>
                        <a:cubicBezTo>
                          <a:pt x="15" y="12"/>
                          <a:pt x="9" y="25"/>
                          <a:pt x="11" y="30"/>
                        </a:cubicBezTo>
                        <a:cubicBezTo>
                          <a:pt x="11" y="30"/>
                          <a:pt x="13" y="31"/>
                          <a:pt x="13" y="30"/>
                        </a:cubicBezTo>
                        <a:cubicBezTo>
                          <a:pt x="16" y="23"/>
                          <a:pt x="18" y="16"/>
                          <a:pt x="21" y="10"/>
                        </a:cubicBezTo>
                        <a:cubicBezTo>
                          <a:pt x="21" y="10"/>
                          <a:pt x="20" y="9"/>
                          <a:pt x="19" y="9"/>
                        </a:cubicBezTo>
                        <a:cubicBezTo>
                          <a:pt x="18" y="17"/>
                          <a:pt x="16" y="24"/>
                          <a:pt x="17" y="31"/>
                        </a:cubicBezTo>
                        <a:cubicBezTo>
                          <a:pt x="17" y="32"/>
                          <a:pt x="18" y="33"/>
                          <a:pt x="19" y="32"/>
                        </a:cubicBezTo>
                        <a:cubicBezTo>
                          <a:pt x="22" y="27"/>
                          <a:pt x="23" y="21"/>
                          <a:pt x="24" y="15"/>
                        </a:cubicBezTo>
                        <a:cubicBezTo>
                          <a:pt x="23" y="15"/>
                          <a:pt x="22" y="15"/>
                          <a:pt x="22" y="15"/>
                        </a:cubicBezTo>
                        <a:cubicBezTo>
                          <a:pt x="21" y="22"/>
                          <a:pt x="20" y="30"/>
                          <a:pt x="19" y="38"/>
                        </a:cubicBezTo>
                        <a:cubicBezTo>
                          <a:pt x="20" y="38"/>
                          <a:pt x="21" y="38"/>
                          <a:pt x="22" y="38"/>
                        </a:cubicBezTo>
                        <a:cubicBezTo>
                          <a:pt x="21" y="34"/>
                          <a:pt x="22" y="29"/>
                          <a:pt x="22" y="25"/>
                        </a:cubicBezTo>
                        <a:cubicBezTo>
                          <a:pt x="22" y="25"/>
                          <a:pt x="24" y="16"/>
                          <a:pt x="25" y="19"/>
                        </a:cubicBezTo>
                        <a:cubicBezTo>
                          <a:pt x="26" y="23"/>
                          <a:pt x="26" y="27"/>
                          <a:pt x="27" y="32"/>
                        </a:cubicBezTo>
                        <a:cubicBezTo>
                          <a:pt x="27" y="34"/>
                          <a:pt x="27" y="40"/>
                          <a:pt x="31" y="41"/>
                        </a:cubicBezTo>
                        <a:cubicBezTo>
                          <a:pt x="31" y="41"/>
                          <a:pt x="32" y="40"/>
                          <a:pt x="32" y="40"/>
                        </a:cubicBezTo>
                        <a:cubicBezTo>
                          <a:pt x="33" y="32"/>
                          <a:pt x="33" y="25"/>
                          <a:pt x="34" y="17"/>
                        </a:cubicBezTo>
                        <a:cubicBezTo>
                          <a:pt x="33" y="17"/>
                          <a:pt x="33" y="17"/>
                          <a:pt x="32" y="17"/>
                        </a:cubicBezTo>
                        <a:cubicBezTo>
                          <a:pt x="32" y="24"/>
                          <a:pt x="33" y="30"/>
                          <a:pt x="33" y="37"/>
                        </a:cubicBezTo>
                        <a:cubicBezTo>
                          <a:pt x="34" y="37"/>
                          <a:pt x="34" y="37"/>
                          <a:pt x="35" y="37"/>
                        </a:cubicBezTo>
                        <a:cubicBezTo>
                          <a:pt x="34" y="30"/>
                          <a:pt x="34" y="24"/>
                          <a:pt x="34" y="17"/>
                        </a:cubicBezTo>
                        <a:cubicBezTo>
                          <a:pt x="33" y="17"/>
                          <a:pt x="32" y="17"/>
                          <a:pt x="31" y="17"/>
                        </a:cubicBezTo>
                        <a:cubicBezTo>
                          <a:pt x="34" y="24"/>
                          <a:pt x="36" y="33"/>
                          <a:pt x="34" y="40"/>
                        </a:cubicBezTo>
                        <a:cubicBezTo>
                          <a:pt x="33" y="46"/>
                          <a:pt x="25" y="29"/>
                          <a:pt x="26" y="31"/>
                        </a:cubicBezTo>
                        <a:cubicBezTo>
                          <a:pt x="25" y="30"/>
                          <a:pt x="25" y="30"/>
                          <a:pt x="25" y="29"/>
                        </a:cubicBezTo>
                        <a:cubicBezTo>
                          <a:pt x="22" y="22"/>
                          <a:pt x="26" y="21"/>
                          <a:pt x="37" y="26"/>
                        </a:cubicBezTo>
                        <a:cubicBezTo>
                          <a:pt x="38" y="30"/>
                          <a:pt x="38" y="35"/>
                          <a:pt x="37" y="39"/>
                        </a:cubicBezTo>
                        <a:cubicBezTo>
                          <a:pt x="30" y="43"/>
                          <a:pt x="25" y="43"/>
                          <a:pt x="23" y="38"/>
                        </a:cubicBezTo>
                        <a:cubicBezTo>
                          <a:pt x="23" y="37"/>
                          <a:pt x="22" y="35"/>
                          <a:pt x="22" y="33"/>
                        </a:cubicBezTo>
                        <a:cubicBezTo>
                          <a:pt x="21" y="32"/>
                          <a:pt x="21" y="31"/>
                          <a:pt x="21" y="30"/>
                        </a:cubicBezTo>
                        <a:cubicBezTo>
                          <a:pt x="20" y="24"/>
                          <a:pt x="24" y="22"/>
                          <a:pt x="33" y="24"/>
                        </a:cubicBezTo>
                        <a:cubicBezTo>
                          <a:pt x="35" y="26"/>
                          <a:pt x="35" y="30"/>
                          <a:pt x="35" y="33"/>
                        </a:cubicBezTo>
                        <a:cubicBezTo>
                          <a:pt x="35" y="36"/>
                          <a:pt x="33" y="47"/>
                          <a:pt x="26" y="42"/>
                        </a:cubicBezTo>
                        <a:cubicBezTo>
                          <a:pt x="22" y="39"/>
                          <a:pt x="21" y="31"/>
                          <a:pt x="20" y="27"/>
                        </a:cubicBezTo>
                        <a:cubicBezTo>
                          <a:pt x="20" y="26"/>
                          <a:pt x="20" y="25"/>
                          <a:pt x="20" y="25"/>
                        </a:cubicBezTo>
                        <a:cubicBezTo>
                          <a:pt x="28" y="22"/>
                          <a:pt x="32" y="25"/>
                          <a:pt x="31" y="31"/>
                        </a:cubicBezTo>
                        <a:cubicBezTo>
                          <a:pt x="31" y="32"/>
                          <a:pt x="31" y="46"/>
                          <a:pt x="26" y="41"/>
                        </a:cubicBezTo>
                        <a:cubicBezTo>
                          <a:pt x="22" y="38"/>
                          <a:pt x="21" y="32"/>
                          <a:pt x="20" y="28"/>
                        </a:cubicBezTo>
                        <a:cubicBezTo>
                          <a:pt x="20" y="27"/>
                          <a:pt x="20" y="26"/>
                          <a:pt x="20" y="26"/>
                        </a:cubicBezTo>
                        <a:cubicBezTo>
                          <a:pt x="20" y="22"/>
                          <a:pt x="22" y="22"/>
                          <a:pt x="27" y="24"/>
                        </a:cubicBezTo>
                        <a:cubicBezTo>
                          <a:pt x="28" y="26"/>
                          <a:pt x="29" y="29"/>
                          <a:pt x="29" y="32"/>
                        </a:cubicBezTo>
                        <a:cubicBezTo>
                          <a:pt x="29" y="32"/>
                          <a:pt x="29" y="33"/>
                          <a:pt x="30" y="34"/>
                        </a:cubicBezTo>
                        <a:cubicBezTo>
                          <a:pt x="30" y="37"/>
                          <a:pt x="29" y="38"/>
                          <a:pt x="24" y="37"/>
                        </a:cubicBezTo>
                        <a:cubicBezTo>
                          <a:pt x="23" y="34"/>
                          <a:pt x="23" y="30"/>
                          <a:pt x="23" y="27"/>
                        </a:cubicBezTo>
                        <a:cubicBezTo>
                          <a:pt x="23" y="18"/>
                          <a:pt x="25" y="23"/>
                          <a:pt x="26" y="28"/>
                        </a:cubicBezTo>
                        <a:cubicBezTo>
                          <a:pt x="27" y="31"/>
                          <a:pt x="28" y="34"/>
                          <a:pt x="28" y="37"/>
                        </a:cubicBezTo>
                        <a:cubicBezTo>
                          <a:pt x="28" y="43"/>
                          <a:pt x="24" y="34"/>
                          <a:pt x="23" y="33"/>
                        </a:cubicBezTo>
                        <a:cubicBezTo>
                          <a:pt x="22" y="28"/>
                          <a:pt x="23" y="22"/>
                          <a:pt x="20" y="19"/>
                        </a:cubicBezTo>
                        <a:cubicBezTo>
                          <a:pt x="23" y="22"/>
                          <a:pt x="24" y="29"/>
                          <a:pt x="23" y="34"/>
                        </a:cubicBezTo>
                        <a:cubicBezTo>
                          <a:pt x="22" y="33"/>
                          <a:pt x="21" y="33"/>
                          <a:pt x="19" y="33"/>
                        </a:cubicBezTo>
                        <a:cubicBezTo>
                          <a:pt x="19" y="31"/>
                          <a:pt x="19" y="30"/>
                          <a:pt x="19" y="29"/>
                        </a:cubicBezTo>
                        <a:cubicBezTo>
                          <a:pt x="19" y="27"/>
                          <a:pt x="20" y="25"/>
                          <a:pt x="20" y="22"/>
                        </a:cubicBezTo>
                        <a:cubicBezTo>
                          <a:pt x="20" y="20"/>
                          <a:pt x="21" y="17"/>
                          <a:pt x="19" y="15"/>
                        </a:cubicBezTo>
                        <a:cubicBezTo>
                          <a:pt x="19" y="14"/>
                          <a:pt x="17" y="14"/>
                          <a:pt x="17" y="15"/>
                        </a:cubicBezTo>
                        <a:cubicBezTo>
                          <a:pt x="16" y="20"/>
                          <a:pt x="15" y="25"/>
                          <a:pt x="13" y="29"/>
                        </a:cubicBezTo>
                        <a:cubicBezTo>
                          <a:pt x="14" y="29"/>
                          <a:pt x="14" y="30"/>
                          <a:pt x="15" y="30"/>
                        </a:cubicBezTo>
                        <a:cubicBezTo>
                          <a:pt x="16" y="22"/>
                          <a:pt x="20" y="16"/>
                          <a:pt x="20" y="8"/>
                        </a:cubicBezTo>
                        <a:cubicBezTo>
                          <a:pt x="20" y="7"/>
                          <a:pt x="18" y="7"/>
                          <a:pt x="17" y="8"/>
                        </a:cubicBezTo>
                        <a:cubicBezTo>
                          <a:pt x="14" y="12"/>
                          <a:pt x="12" y="16"/>
                          <a:pt x="10" y="21"/>
                        </a:cubicBezTo>
                        <a:cubicBezTo>
                          <a:pt x="9" y="22"/>
                          <a:pt x="11" y="23"/>
                          <a:pt x="12" y="22"/>
                        </a:cubicBezTo>
                        <a:cubicBezTo>
                          <a:pt x="14" y="18"/>
                          <a:pt x="17" y="14"/>
                          <a:pt x="19" y="9"/>
                        </a:cubicBezTo>
                        <a:cubicBezTo>
                          <a:pt x="20" y="8"/>
                          <a:pt x="18" y="7"/>
                          <a:pt x="17" y="8"/>
                        </a:cubicBezTo>
                        <a:cubicBezTo>
                          <a:pt x="15" y="12"/>
                          <a:pt x="13" y="15"/>
                          <a:pt x="10" y="18"/>
                        </a:cubicBezTo>
                        <a:cubicBezTo>
                          <a:pt x="11" y="18"/>
                          <a:pt x="11" y="19"/>
                          <a:pt x="12" y="19"/>
                        </a:cubicBezTo>
                        <a:cubicBezTo>
                          <a:pt x="12" y="16"/>
                          <a:pt x="13" y="15"/>
                          <a:pt x="16" y="15"/>
                        </a:cubicBezTo>
                        <a:cubicBezTo>
                          <a:pt x="16" y="17"/>
                          <a:pt x="16" y="19"/>
                          <a:pt x="15" y="21"/>
                        </a:cubicBezTo>
                        <a:cubicBezTo>
                          <a:pt x="15" y="26"/>
                          <a:pt x="15" y="31"/>
                          <a:pt x="14" y="35"/>
                        </a:cubicBezTo>
                        <a:cubicBezTo>
                          <a:pt x="14" y="35"/>
                          <a:pt x="15" y="35"/>
                          <a:pt x="16" y="35"/>
                        </a:cubicBezTo>
                        <a:cubicBezTo>
                          <a:pt x="15" y="28"/>
                          <a:pt x="17" y="21"/>
                          <a:pt x="19" y="14"/>
                        </a:cubicBezTo>
                        <a:cubicBezTo>
                          <a:pt x="18" y="14"/>
                          <a:pt x="17" y="14"/>
                          <a:pt x="17" y="14"/>
                        </a:cubicBezTo>
                        <a:cubicBezTo>
                          <a:pt x="16" y="19"/>
                          <a:pt x="16" y="24"/>
                          <a:pt x="13" y="28"/>
                        </a:cubicBezTo>
                        <a:cubicBezTo>
                          <a:pt x="13" y="29"/>
                          <a:pt x="14" y="29"/>
                          <a:pt x="15" y="29"/>
                        </a:cubicBezTo>
                        <a:cubicBezTo>
                          <a:pt x="15" y="20"/>
                          <a:pt x="20" y="14"/>
                          <a:pt x="22" y="6"/>
                        </a:cubicBezTo>
                        <a:cubicBezTo>
                          <a:pt x="22" y="5"/>
                          <a:pt x="21" y="4"/>
                          <a:pt x="21" y="4"/>
                        </a:cubicBezTo>
                        <a:cubicBezTo>
                          <a:pt x="18" y="5"/>
                          <a:pt x="16" y="5"/>
                          <a:pt x="14" y="7"/>
                        </a:cubicBezTo>
                        <a:cubicBezTo>
                          <a:pt x="13" y="8"/>
                          <a:pt x="12" y="10"/>
                          <a:pt x="11" y="12"/>
                        </a:cubicBezTo>
                        <a:cubicBezTo>
                          <a:pt x="9" y="16"/>
                          <a:pt x="9" y="14"/>
                          <a:pt x="13" y="7"/>
                        </a:cubicBezTo>
                        <a:cubicBezTo>
                          <a:pt x="15" y="5"/>
                          <a:pt x="17" y="4"/>
                          <a:pt x="20" y="3"/>
                        </a:cubicBezTo>
                        <a:cubicBezTo>
                          <a:pt x="21" y="3"/>
                          <a:pt x="20" y="1"/>
                          <a:pt x="19" y="1"/>
                        </a:cubicBezTo>
                        <a:cubicBezTo>
                          <a:pt x="11" y="2"/>
                          <a:pt x="0" y="10"/>
                          <a:pt x="3" y="19"/>
                        </a:cubicBezTo>
                        <a:cubicBezTo>
                          <a:pt x="3" y="20"/>
                          <a:pt x="4" y="20"/>
                          <a:pt x="5" y="19"/>
                        </a:cubicBezTo>
                        <a:cubicBezTo>
                          <a:pt x="7" y="16"/>
                          <a:pt x="10" y="13"/>
                          <a:pt x="13" y="10"/>
                        </a:cubicBezTo>
                        <a:cubicBezTo>
                          <a:pt x="14" y="9"/>
                          <a:pt x="13" y="8"/>
                          <a:pt x="12" y="8"/>
                        </a:cubicBezTo>
                        <a:cubicBezTo>
                          <a:pt x="8" y="10"/>
                          <a:pt x="7" y="12"/>
                          <a:pt x="5" y="15"/>
                        </a:cubicBezTo>
                        <a:cubicBezTo>
                          <a:pt x="5" y="16"/>
                          <a:pt x="5" y="17"/>
                          <a:pt x="6" y="17"/>
                        </a:cubicBezTo>
                        <a:cubicBezTo>
                          <a:pt x="10" y="17"/>
                          <a:pt x="13" y="14"/>
                          <a:pt x="16" y="11"/>
                        </a:cubicBezTo>
                        <a:cubicBezTo>
                          <a:pt x="16" y="10"/>
                          <a:pt x="15" y="9"/>
                          <a:pt x="15" y="9"/>
                        </a:cubicBezTo>
                        <a:cubicBezTo>
                          <a:pt x="9" y="8"/>
                          <a:pt x="7" y="16"/>
                          <a:pt x="5" y="20"/>
                        </a:cubicBezTo>
                        <a:cubicBezTo>
                          <a:pt x="4" y="21"/>
                          <a:pt x="7" y="22"/>
                          <a:pt x="7" y="21"/>
                        </a:cubicBezTo>
                        <a:cubicBezTo>
                          <a:pt x="9" y="17"/>
                          <a:pt x="10" y="14"/>
                          <a:pt x="9" y="11"/>
                        </a:cubicBezTo>
                        <a:cubicBezTo>
                          <a:pt x="9" y="10"/>
                          <a:pt x="8" y="9"/>
                          <a:pt x="8" y="10"/>
                        </a:cubicBezTo>
                        <a:cubicBezTo>
                          <a:pt x="2" y="12"/>
                          <a:pt x="2" y="22"/>
                          <a:pt x="3" y="27"/>
                        </a:cubicBezTo>
                        <a:cubicBezTo>
                          <a:pt x="3" y="28"/>
                          <a:pt x="4" y="29"/>
                          <a:pt x="5" y="28"/>
                        </a:cubicBezTo>
                        <a:cubicBezTo>
                          <a:pt x="6" y="24"/>
                          <a:pt x="7" y="21"/>
                          <a:pt x="7" y="17"/>
                        </a:cubicBezTo>
                        <a:cubicBezTo>
                          <a:pt x="8" y="16"/>
                          <a:pt x="5" y="16"/>
                          <a:pt x="5" y="17"/>
                        </a:cubicBezTo>
                        <a:cubicBezTo>
                          <a:pt x="3" y="25"/>
                          <a:pt x="3" y="34"/>
                          <a:pt x="10" y="40"/>
                        </a:cubicBezTo>
                        <a:cubicBezTo>
                          <a:pt x="11" y="41"/>
                          <a:pt x="12" y="40"/>
                          <a:pt x="12" y="39"/>
                        </a:cubicBezTo>
                        <a:cubicBezTo>
                          <a:pt x="11" y="36"/>
                          <a:pt x="10" y="35"/>
                          <a:pt x="8" y="33"/>
                        </a:cubicBezTo>
                        <a:cubicBezTo>
                          <a:pt x="8" y="33"/>
                          <a:pt x="7" y="33"/>
                          <a:pt x="6" y="34"/>
                        </a:cubicBezTo>
                        <a:cubicBezTo>
                          <a:pt x="9" y="38"/>
                          <a:pt x="12" y="41"/>
                          <a:pt x="17" y="44"/>
                        </a:cubicBezTo>
                        <a:cubicBezTo>
                          <a:pt x="18" y="45"/>
                          <a:pt x="19" y="43"/>
                          <a:pt x="18" y="42"/>
                        </a:cubicBezTo>
                        <a:cubicBezTo>
                          <a:pt x="16" y="38"/>
                          <a:pt x="12" y="35"/>
                          <a:pt x="9" y="31"/>
                        </a:cubicBezTo>
                        <a:cubicBezTo>
                          <a:pt x="8" y="30"/>
                          <a:pt x="6" y="31"/>
                          <a:pt x="7" y="32"/>
                        </a:cubicBezTo>
                        <a:cubicBezTo>
                          <a:pt x="11" y="38"/>
                          <a:pt x="15" y="44"/>
                          <a:pt x="21" y="48"/>
                        </a:cubicBezTo>
                        <a:cubicBezTo>
                          <a:pt x="22" y="49"/>
                          <a:pt x="23" y="48"/>
                          <a:pt x="23" y="47"/>
                        </a:cubicBezTo>
                        <a:cubicBezTo>
                          <a:pt x="19" y="41"/>
                          <a:pt x="15" y="36"/>
                          <a:pt x="10" y="32"/>
                        </a:cubicBezTo>
                        <a:cubicBezTo>
                          <a:pt x="9" y="32"/>
                          <a:pt x="7" y="33"/>
                          <a:pt x="8" y="34"/>
                        </a:cubicBezTo>
                        <a:cubicBezTo>
                          <a:pt x="10" y="38"/>
                          <a:pt x="12" y="42"/>
                          <a:pt x="16" y="46"/>
                        </a:cubicBezTo>
                        <a:cubicBezTo>
                          <a:pt x="17" y="47"/>
                          <a:pt x="19" y="46"/>
                          <a:pt x="18" y="44"/>
                        </a:cubicBezTo>
                        <a:cubicBezTo>
                          <a:pt x="16" y="39"/>
                          <a:pt x="12" y="34"/>
                          <a:pt x="10" y="29"/>
                        </a:cubicBezTo>
                        <a:cubicBezTo>
                          <a:pt x="9" y="29"/>
                          <a:pt x="9" y="30"/>
                          <a:pt x="8" y="30"/>
                        </a:cubicBezTo>
                        <a:cubicBezTo>
                          <a:pt x="11" y="34"/>
                          <a:pt x="14" y="38"/>
                          <a:pt x="18" y="41"/>
                        </a:cubicBezTo>
                        <a:cubicBezTo>
                          <a:pt x="19" y="42"/>
                          <a:pt x="21" y="41"/>
                          <a:pt x="20" y="40"/>
                        </a:cubicBezTo>
                        <a:cubicBezTo>
                          <a:pt x="17" y="35"/>
                          <a:pt x="13" y="31"/>
                          <a:pt x="9" y="27"/>
                        </a:cubicBezTo>
                        <a:cubicBezTo>
                          <a:pt x="8" y="26"/>
                          <a:pt x="7" y="27"/>
                          <a:pt x="8" y="28"/>
                        </a:cubicBezTo>
                        <a:cubicBezTo>
                          <a:pt x="10" y="32"/>
                          <a:pt x="12" y="36"/>
                          <a:pt x="16" y="40"/>
                        </a:cubicBezTo>
                        <a:cubicBezTo>
                          <a:pt x="16" y="41"/>
                          <a:pt x="18" y="40"/>
                          <a:pt x="18" y="39"/>
                        </a:cubicBezTo>
                        <a:cubicBezTo>
                          <a:pt x="16" y="31"/>
                          <a:pt x="13" y="24"/>
                          <a:pt x="7" y="19"/>
                        </a:cubicBezTo>
                        <a:cubicBezTo>
                          <a:pt x="6" y="18"/>
                          <a:pt x="5" y="18"/>
                          <a:pt x="5" y="19"/>
                        </a:cubicBezTo>
                        <a:cubicBezTo>
                          <a:pt x="4" y="23"/>
                          <a:pt x="5" y="26"/>
                          <a:pt x="6" y="29"/>
                        </a:cubicBezTo>
                        <a:cubicBezTo>
                          <a:pt x="7" y="30"/>
                          <a:pt x="8" y="30"/>
                          <a:pt x="8" y="30"/>
                        </a:cubicBezTo>
                        <a:cubicBezTo>
                          <a:pt x="13" y="26"/>
                          <a:pt x="13" y="18"/>
                          <a:pt x="9" y="13"/>
                        </a:cubicBezTo>
                        <a:cubicBezTo>
                          <a:pt x="9" y="13"/>
                          <a:pt x="8" y="13"/>
                          <a:pt x="7" y="13"/>
                        </a:cubicBezTo>
                        <a:cubicBezTo>
                          <a:pt x="2" y="18"/>
                          <a:pt x="5" y="26"/>
                          <a:pt x="6" y="32"/>
                        </a:cubicBezTo>
                        <a:cubicBezTo>
                          <a:pt x="6" y="33"/>
                          <a:pt x="8" y="33"/>
                          <a:pt x="8" y="32"/>
                        </a:cubicBezTo>
                        <a:cubicBezTo>
                          <a:pt x="9" y="27"/>
                          <a:pt x="9" y="21"/>
                          <a:pt x="11" y="16"/>
                        </a:cubicBezTo>
                        <a:cubicBezTo>
                          <a:pt x="10" y="16"/>
                          <a:pt x="9" y="16"/>
                          <a:pt x="8" y="16"/>
                        </a:cubicBezTo>
                        <a:cubicBezTo>
                          <a:pt x="8" y="21"/>
                          <a:pt x="8" y="26"/>
                          <a:pt x="7" y="31"/>
                        </a:cubicBezTo>
                        <a:cubicBezTo>
                          <a:pt x="7" y="32"/>
                          <a:pt x="9" y="32"/>
                          <a:pt x="10" y="31"/>
                        </a:cubicBezTo>
                        <a:cubicBezTo>
                          <a:pt x="11" y="25"/>
                          <a:pt x="12" y="20"/>
                          <a:pt x="12" y="14"/>
                        </a:cubicBezTo>
                        <a:cubicBezTo>
                          <a:pt x="12" y="13"/>
                          <a:pt x="10" y="13"/>
                          <a:pt x="10" y="14"/>
                        </a:cubicBezTo>
                        <a:cubicBezTo>
                          <a:pt x="7" y="19"/>
                          <a:pt x="7" y="24"/>
                          <a:pt x="8" y="30"/>
                        </a:cubicBezTo>
                        <a:cubicBezTo>
                          <a:pt x="8" y="31"/>
                          <a:pt x="9" y="31"/>
                          <a:pt x="9" y="31"/>
                        </a:cubicBezTo>
                        <a:cubicBezTo>
                          <a:pt x="14" y="28"/>
                          <a:pt x="14" y="22"/>
                          <a:pt x="14" y="17"/>
                        </a:cubicBezTo>
                        <a:cubicBezTo>
                          <a:pt x="14" y="17"/>
                          <a:pt x="13" y="16"/>
                          <a:pt x="12" y="17"/>
                        </a:cubicBezTo>
                        <a:cubicBezTo>
                          <a:pt x="7" y="20"/>
                          <a:pt x="6" y="28"/>
                          <a:pt x="9" y="33"/>
                        </a:cubicBezTo>
                        <a:cubicBezTo>
                          <a:pt x="10" y="33"/>
                          <a:pt x="11" y="33"/>
                          <a:pt x="11" y="33"/>
                        </a:cubicBezTo>
                        <a:cubicBezTo>
                          <a:pt x="14" y="31"/>
                          <a:pt x="15" y="29"/>
                          <a:pt x="16" y="25"/>
                        </a:cubicBezTo>
                        <a:cubicBezTo>
                          <a:pt x="15" y="25"/>
                          <a:pt x="14" y="25"/>
                          <a:pt x="13" y="25"/>
                        </a:cubicBezTo>
                        <a:cubicBezTo>
                          <a:pt x="12" y="32"/>
                          <a:pt x="14" y="38"/>
                          <a:pt x="19" y="43"/>
                        </a:cubicBezTo>
                        <a:cubicBezTo>
                          <a:pt x="19" y="44"/>
                          <a:pt x="21" y="44"/>
                          <a:pt x="21" y="43"/>
                        </a:cubicBezTo>
                        <a:cubicBezTo>
                          <a:pt x="20" y="39"/>
                          <a:pt x="20" y="36"/>
                          <a:pt x="18" y="32"/>
                        </a:cubicBezTo>
                        <a:cubicBezTo>
                          <a:pt x="17" y="31"/>
                          <a:pt x="15" y="32"/>
                          <a:pt x="15" y="33"/>
                        </a:cubicBezTo>
                        <a:cubicBezTo>
                          <a:pt x="17" y="38"/>
                          <a:pt x="18" y="43"/>
                          <a:pt x="20" y="48"/>
                        </a:cubicBezTo>
                        <a:cubicBezTo>
                          <a:pt x="21" y="48"/>
                          <a:pt x="22" y="47"/>
                          <a:pt x="23" y="47"/>
                        </a:cubicBezTo>
                        <a:cubicBezTo>
                          <a:pt x="21" y="44"/>
                          <a:pt x="21" y="44"/>
                          <a:pt x="20" y="41"/>
                        </a:cubicBezTo>
                        <a:cubicBezTo>
                          <a:pt x="19" y="41"/>
                          <a:pt x="18" y="42"/>
                          <a:pt x="18" y="42"/>
                        </a:cubicBezTo>
                        <a:cubicBezTo>
                          <a:pt x="19" y="44"/>
                          <a:pt x="20" y="46"/>
                          <a:pt x="23" y="48"/>
                        </a:cubicBezTo>
                        <a:cubicBezTo>
                          <a:pt x="23" y="48"/>
                          <a:pt x="33" y="54"/>
                          <a:pt x="26" y="52"/>
                        </a:cubicBezTo>
                        <a:cubicBezTo>
                          <a:pt x="26" y="53"/>
                          <a:pt x="26" y="54"/>
                          <a:pt x="26" y="55"/>
                        </a:cubicBezTo>
                        <a:cubicBezTo>
                          <a:pt x="28" y="55"/>
                          <a:pt x="31" y="55"/>
                          <a:pt x="33" y="56"/>
                        </a:cubicBezTo>
                        <a:cubicBezTo>
                          <a:pt x="33" y="55"/>
                          <a:pt x="34" y="54"/>
                          <a:pt x="34" y="54"/>
                        </a:cubicBezTo>
                        <a:cubicBezTo>
                          <a:pt x="30" y="53"/>
                          <a:pt x="26" y="52"/>
                          <a:pt x="21" y="51"/>
                        </a:cubicBezTo>
                        <a:cubicBezTo>
                          <a:pt x="20" y="51"/>
                          <a:pt x="20" y="53"/>
                          <a:pt x="21" y="54"/>
                        </a:cubicBezTo>
                        <a:cubicBezTo>
                          <a:pt x="22" y="54"/>
                          <a:pt x="24" y="55"/>
                          <a:pt x="25" y="55"/>
                        </a:cubicBezTo>
                        <a:cubicBezTo>
                          <a:pt x="25" y="54"/>
                          <a:pt x="25" y="54"/>
                          <a:pt x="25" y="53"/>
                        </a:cubicBezTo>
                        <a:cubicBezTo>
                          <a:pt x="26" y="53"/>
                          <a:pt x="26" y="54"/>
                          <a:pt x="26" y="54"/>
                        </a:cubicBezTo>
                        <a:cubicBezTo>
                          <a:pt x="28" y="54"/>
                          <a:pt x="28" y="53"/>
                          <a:pt x="27" y="52"/>
                        </a:cubicBezTo>
                        <a:cubicBezTo>
                          <a:pt x="26" y="51"/>
                          <a:pt x="24" y="51"/>
                          <a:pt x="23" y="50"/>
                        </a:cubicBezTo>
                        <a:cubicBezTo>
                          <a:pt x="23" y="50"/>
                          <a:pt x="22" y="51"/>
                          <a:pt x="22" y="52"/>
                        </a:cubicBezTo>
                        <a:cubicBezTo>
                          <a:pt x="23" y="52"/>
                          <a:pt x="25" y="53"/>
                          <a:pt x="26" y="53"/>
                        </a:cubicBezTo>
                        <a:cubicBezTo>
                          <a:pt x="26" y="52"/>
                          <a:pt x="27" y="52"/>
                          <a:pt x="27" y="51"/>
                        </a:cubicBezTo>
                        <a:cubicBezTo>
                          <a:pt x="24" y="50"/>
                          <a:pt x="22" y="49"/>
                          <a:pt x="19" y="48"/>
                        </a:cubicBezTo>
                        <a:cubicBezTo>
                          <a:pt x="18" y="47"/>
                          <a:pt x="17" y="49"/>
                          <a:pt x="18" y="50"/>
                        </a:cubicBezTo>
                        <a:cubicBezTo>
                          <a:pt x="21" y="52"/>
                          <a:pt x="24" y="52"/>
                          <a:pt x="27" y="53"/>
                        </a:cubicBezTo>
                        <a:cubicBezTo>
                          <a:pt x="29" y="53"/>
                          <a:pt x="30" y="52"/>
                          <a:pt x="28" y="51"/>
                        </a:cubicBezTo>
                        <a:cubicBezTo>
                          <a:pt x="24" y="49"/>
                          <a:pt x="21" y="47"/>
                          <a:pt x="16" y="46"/>
                        </a:cubicBezTo>
                        <a:cubicBezTo>
                          <a:pt x="15" y="45"/>
                          <a:pt x="14" y="47"/>
                          <a:pt x="15" y="48"/>
                        </a:cubicBezTo>
                        <a:cubicBezTo>
                          <a:pt x="18" y="49"/>
                          <a:pt x="21" y="51"/>
                          <a:pt x="23" y="52"/>
                        </a:cubicBezTo>
                        <a:cubicBezTo>
                          <a:pt x="23" y="51"/>
                          <a:pt x="24" y="51"/>
                          <a:pt x="24" y="50"/>
                        </a:cubicBezTo>
                        <a:cubicBezTo>
                          <a:pt x="15" y="47"/>
                          <a:pt x="9" y="43"/>
                          <a:pt x="4" y="36"/>
                        </a:cubicBezTo>
                        <a:cubicBezTo>
                          <a:pt x="3" y="36"/>
                          <a:pt x="3" y="37"/>
                          <a:pt x="2" y="37"/>
                        </a:cubicBezTo>
                        <a:cubicBezTo>
                          <a:pt x="7" y="41"/>
                          <a:pt x="10" y="45"/>
                          <a:pt x="16" y="47"/>
                        </a:cubicBezTo>
                        <a:cubicBezTo>
                          <a:pt x="17" y="47"/>
                          <a:pt x="18" y="46"/>
                          <a:pt x="17" y="45"/>
                        </a:cubicBezTo>
                        <a:cubicBezTo>
                          <a:pt x="14" y="42"/>
                          <a:pt x="12" y="41"/>
                          <a:pt x="8" y="39"/>
                        </a:cubicBezTo>
                        <a:cubicBezTo>
                          <a:pt x="7" y="38"/>
                          <a:pt x="6" y="40"/>
                          <a:pt x="7" y="41"/>
                        </a:cubicBezTo>
                        <a:cubicBezTo>
                          <a:pt x="10" y="43"/>
                          <a:pt x="12" y="45"/>
                          <a:pt x="15" y="47"/>
                        </a:cubicBezTo>
                        <a:cubicBezTo>
                          <a:pt x="16" y="47"/>
                          <a:pt x="18" y="45"/>
                          <a:pt x="16" y="45"/>
                        </a:cubicBezTo>
                        <a:cubicBezTo>
                          <a:pt x="14" y="43"/>
                          <a:pt x="13" y="42"/>
                          <a:pt x="11" y="40"/>
                        </a:cubicBezTo>
                        <a:cubicBezTo>
                          <a:pt x="8" y="38"/>
                          <a:pt x="9" y="39"/>
                          <a:pt x="14" y="44"/>
                        </a:cubicBezTo>
                        <a:cubicBezTo>
                          <a:pt x="15" y="43"/>
                          <a:pt x="16" y="43"/>
                          <a:pt x="16" y="42"/>
                        </a:cubicBezTo>
                        <a:cubicBezTo>
                          <a:pt x="13" y="39"/>
                          <a:pt x="10" y="35"/>
                          <a:pt x="6" y="32"/>
                        </a:cubicBezTo>
                        <a:cubicBezTo>
                          <a:pt x="5" y="32"/>
                          <a:pt x="4" y="32"/>
                          <a:pt x="4" y="33"/>
                        </a:cubicBezTo>
                        <a:cubicBezTo>
                          <a:pt x="6" y="37"/>
                          <a:pt x="5" y="37"/>
                          <a:pt x="7" y="40"/>
                        </a:cubicBezTo>
                        <a:cubicBezTo>
                          <a:pt x="8" y="40"/>
                          <a:pt x="8" y="39"/>
                          <a:pt x="9" y="39"/>
                        </a:cubicBezTo>
                        <a:cubicBezTo>
                          <a:pt x="7" y="36"/>
                          <a:pt x="6" y="34"/>
                          <a:pt x="5" y="31"/>
                        </a:cubicBezTo>
                        <a:cubicBezTo>
                          <a:pt x="5" y="30"/>
                          <a:pt x="3" y="30"/>
                          <a:pt x="3" y="31"/>
                        </a:cubicBezTo>
                        <a:cubicBezTo>
                          <a:pt x="3" y="33"/>
                          <a:pt x="3" y="35"/>
                          <a:pt x="3" y="37"/>
                        </a:cubicBezTo>
                        <a:cubicBezTo>
                          <a:pt x="4" y="37"/>
                          <a:pt x="4" y="37"/>
                          <a:pt x="5" y="37"/>
                        </a:cubicBezTo>
                        <a:cubicBezTo>
                          <a:pt x="4" y="33"/>
                          <a:pt x="4" y="29"/>
                          <a:pt x="3" y="25"/>
                        </a:cubicBezTo>
                        <a:cubicBezTo>
                          <a:pt x="3" y="24"/>
                          <a:pt x="0" y="24"/>
                          <a:pt x="1" y="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295" name="Freeform 297"/>
                  <p:cNvSpPr/>
                  <p:nvPr/>
                </p:nvSpPr>
                <p:spPr bwMode="auto">
                  <a:xfrm>
                    <a:off x="911" y="1613"/>
                    <a:ext cx="35" cy="39"/>
                  </a:xfrm>
                  <a:custGeom>
                    <a:avLst/>
                    <a:gdLst>
                      <a:gd name="T0" fmla="*/ 11 w 52"/>
                      <a:gd name="T1" fmla="*/ 10 h 59"/>
                      <a:gd name="T2" fmla="*/ 1 w 52"/>
                      <a:gd name="T3" fmla="*/ 13 h 59"/>
                      <a:gd name="T4" fmla="*/ 20 w 52"/>
                      <a:gd name="T5" fmla="*/ 9 h 59"/>
                      <a:gd name="T6" fmla="*/ 12 w 52"/>
                      <a:gd name="T7" fmla="*/ 8 h 59"/>
                      <a:gd name="T8" fmla="*/ 15 w 52"/>
                      <a:gd name="T9" fmla="*/ 4 h 59"/>
                      <a:gd name="T10" fmla="*/ 18 w 52"/>
                      <a:gd name="T11" fmla="*/ 18 h 59"/>
                      <a:gd name="T12" fmla="*/ 15 w 52"/>
                      <a:gd name="T13" fmla="*/ 7 h 59"/>
                      <a:gd name="T14" fmla="*/ 18 w 52"/>
                      <a:gd name="T15" fmla="*/ 7 h 59"/>
                      <a:gd name="T16" fmla="*/ 18 w 52"/>
                      <a:gd name="T17" fmla="*/ 15 h 59"/>
                      <a:gd name="T18" fmla="*/ 22 w 52"/>
                      <a:gd name="T19" fmla="*/ 17 h 59"/>
                      <a:gd name="T20" fmla="*/ 31 w 52"/>
                      <a:gd name="T21" fmla="*/ 18 h 59"/>
                      <a:gd name="T22" fmla="*/ 33 w 52"/>
                      <a:gd name="T23" fmla="*/ 22 h 59"/>
                      <a:gd name="T24" fmla="*/ 34 w 52"/>
                      <a:gd name="T25" fmla="*/ 38 h 59"/>
                      <a:gd name="T26" fmla="*/ 35 w 52"/>
                      <a:gd name="T27" fmla="*/ 48 h 59"/>
                      <a:gd name="T28" fmla="*/ 38 w 52"/>
                      <a:gd name="T29" fmla="*/ 49 h 59"/>
                      <a:gd name="T30" fmla="*/ 38 w 52"/>
                      <a:gd name="T31" fmla="*/ 54 h 59"/>
                      <a:gd name="T32" fmla="*/ 30 w 52"/>
                      <a:gd name="T33" fmla="*/ 16 h 59"/>
                      <a:gd name="T34" fmla="*/ 37 w 52"/>
                      <a:gd name="T35" fmla="*/ 38 h 59"/>
                      <a:gd name="T36" fmla="*/ 38 w 52"/>
                      <a:gd name="T37" fmla="*/ 33 h 59"/>
                      <a:gd name="T38" fmla="*/ 32 w 52"/>
                      <a:gd name="T39" fmla="*/ 10 h 59"/>
                      <a:gd name="T40" fmla="*/ 38 w 52"/>
                      <a:gd name="T41" fmla="*/ 15 h 59"/>
                      <a:gd name="T42" fmla="*/ 45 w 52"/>
                      <a:gd name="T43" fmla="*/ 39 h 59"/>
                      <a:gd name="T44" fmla="*/ 40 w 52"/>
                      <a:gd name="T45" fmla="*/ 15 h 59"/>
                      <a:gd name="T46" fmla="*/ 45 w 52"/>
                      <a:gd name="T47" fmla="*/ 35 h 59"/>
                      <a:gd name="T48" fmla="*/ 43 w 52"/>
                      <a:gd name="T49" fmla="*/ 41 h 59"/>
                      <a:gd name="T50" fmla="*/ 44 w 52"/>
                      <a:gd name="T51" fmla="*/ 44 h 59"/>
                      <a:gd name="T52" fmla="*/ 48 w 52"/>
                      <a:gd name="T53" fmla="*/ 38 h 59"/>
                      <a:gd name="T54" fmla="*/ 45 w 52"/>
                      <a:gd name="T55" fmla="*/ 43 h 59"/>
                      <a:gd name="T56" fmla="*/ 47 w 52"/>
                      <a:gd name="T57" fmla="*/ 38 h 59"/>
                      <a:gd name="T58" fmla="*/ 43 w 52"/>
                      <a:gd name="T59" fmla="*/ 41 h 59"/>
                      <a:gd name="T60" fmla="*/ 45 w 52"/>
                      <a:gd name="T61" fmla="*/ 35 h 59"/>
                      <a:gd name="T62" fmla="*/ 47 w 52"/>
                      <a:gd name="T63" fmla="*/ 36 h 59"/>
                      <a:gd name="T64" fmla="*/ 40 w 52"/>
                      <a:gd name="T65" fmla="*/ 15 h 59"/>
                      <a:gd name="T66" fmla="*/ 43 w 52"/>
                      <a:gd name="T67" fmla="*/ 40 h 59"/>
                      <a:gd name="T68" fmla="*/ 44 w 52"/>
                      <a:gd name="T69" fmla="*/ 42 h 59"/>
                      <a:gd name="T70" fmla="*/ 36 w 52"/>
                      <a:gd name="T71" fmla="*/ 16 h 59"/>
                      <a:gd name="T72" fmla="*/ 30 w 52"/>
                      <a:gd name="T73" fmla="*/ 13 h 59"/>
                      <a:gd name="T74" fmla="*/ 42 w 52"/>
                      <a:gd name="T75" fmla="*/ 40 h 59"/>
                      <a:gd name="T76" fmla="*/ 36 w 52"/>
                      <a:gd name="T77" fmla="*/ 24 h 59"/>
                      <a:gd name="T78" fmla="*/ 38 w 52"/>
                      <a:gd name="T79" fmla="*/ 29 h 59"/>
                      <a:gd name="T80" fmla="*/ 40 w 52"/>
                      <a:gd name="T81" fmla="*/ 48 h 59"/>
                      <a:gd name="T82" fmla="*/ 31 w 52"/>
                      <a:gd name="T83" fmla="*/ 58 h 59"/>
                      <a:gd name="T84" fmla="*/ 38 w 52"/>
                      <a:gd name="T85" fmla="*/ 39 h 59"/>
                      <a:gd name="T86" fmla="*/ 35 w 52"/>
                      <a:gd name="T87" fmla="*/ 47 h 59"/>
                      <a:gd name="T88" fmla="*/ 34 w 52"/>
                      <a:gd name="T89" fmla="*/ 24 h 59"/>
                      <a:gd name="T90" fmla="*/ 34 w 52"/>
                      <a:gd name="T91" fmla="*/ 37 h 59"/>
                      <a:gd name="T92" fmla="*/ 28 w 52"/>
                      <a:gd name="T93" fmla="*/ 11 h 59"/>
                      <a:gd name="T94" fmla="*/ 27 w 52"/>
                      <a:gd name="T95" fmla="*/ 5 h 59"/>
                      <a:gd name="T96" fmla="*/ 27 w 52"/>
                      <a:gd name="T97" fmla="*/ 8 h 59"/>
                      <a:gd name="T98" fmla="*/ 22 w 52"/>
                      <a:gd name="T99" fmla="*/ 20 h 59"/>
                      <a:gd name="T100" fmla="*/ 16 w 52"/>
                      <a:gd name="T101" fmla="*/ 14 h 59"/>
                      <a:gd name="T102" fmla="*/ 21 w 52"/>
                      <a:gd name="T103" fmla="*/ 7 h 59"/>
                      <a:gd name="T104" fmla="*/ 9 w 52"/>
                      <a:gd name="T105" fmla="*/ 18 h 59"/>
                      <a:gd name="T106" fmla="*/ 16 w 52"/>
                      <a:gd name="T107" fmla="*/ 17 h 59"/>
                      <a:gd name="T108" fmla="*/ 15 w 52"/>
                      <a:gd name="T109" fmla="*/ 7 h 59"/>
                      <a:gd name="T110" fmla="*/ 8 w 52"/>
                      <a:gd name="T111" fmla="*/ 8 h 59"/>
                      <a:gd name="T112" fmla="*/ 20 w 52"/>
                      <a:gd name="T113" fmla="*/ 9 h 59"/>
                      <a:gd name="T114" fmla="*/ 0 w 52"/>
                      <a:gd name="T115" fmla="*/ 13 h 59"/>
                      <a:gd name="T116" fmla="*/ 11 w 52"/>
                      <a:gd name="T117" fmla="*/ 10 h 59"/>
                      <a:gd name="T118" fmla="*/ 3 w 52"/>
                      <a:gd name="T119" fmla="*/ 15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2" h="59">
                        <a:moveTo>
                          <a:pt x="4" y="17"/>
                        </a:moveTo>
                        <a:cubicBezTo>
                          <a:pt x="8" y="15"/>
                          <a:pt x="11" y="14"/>
                          <a:pt x="16" y="13"/>
                        </a:cubicBezTo>
                        <a:cubicBezTo>
                          <a:pt x="17" y="12"/>
                          <a:pt x="16" y="10"/>
                          <a:pt x="15" y="11"/>
                        </a:cubicBezTo>
                        <a:cubicBezTo>
                          <a:pt x="10" y="12"/>
                          <a:pt x="6" y="13"/>
                          <a:pt x="2" y="15"/>
                        </a:cubicBezTo>
                        <a:cubicBezTo>
                          <a:pt x="2" y="15"/>
                          <a:pt x="3" y="16"/>
                          <a:pt x="3" y="16"/>
                        </a:cubicBezTo>
                        <a:cubicBezTo>
                          <a:pt x="6" y="14"/>
                          <a:pt x="8" y="12"/>
                          <a:pt x="11" y="10"/>
                        </a:cubicBezTo>
                        <a:cubicBezTo>
                          <a:pt x="12" y="9"/>
                          <a:pt x="11" y="7"/>
                          <a:pt x="9" y="8"/>
                        </a:cubicBezTo>
                        <a:cubicBezTo>
                          <a:pt x="6" y="10"/>
                          <a:pt x="3" y="12"/>
                          <a:pt x="1" y="15"/>
                        </a:cubicBezTo>
                        <a:cubicBezTo>
                          <a:pt x="0" y="16"/>
                          <a:pt x="1" y="18"/>
                          <a:pt x="2" y="17"/>
                        </a:cubicBezTo>
                        <a:cubicBezTo>
                          <a:pt x="5" y="14"/>
                          <a:pt x="8" y="11"/>
                          <a:pt x="11" y="8"/>
                        </a:cubicBezTo>
                        <a:cubicBezTo>
                          <a:pt x="12" y="7"/>
                          <a:pt x="11" y="6"/>
                          <a:pt x="10" y="7"/>
                        </a:cubicBezTo>
                        <a:cubicBezTo>
                          <a:pt x="7" y="9"/>
                          <a:pt x="4" y="11"/>
                          <a:pt x="1" y="13"/>
                        </a:cubicBezTo>
                        <a:cubicBezTo>
                          <a:pt x="1" y="14"/>
                          <a:pt x="2" y="14"/>
                          <a:pt x="2" y="15"/>
                        </a:cubicBezTo>
                        <a:cubicBezTo>
                          <a:pt x="6" y="12"/>
                          <a:pt x="10" y="10"/>
                          <a:pt x="14" y="8"/>
                        </a:cubicBezTo>
                        <a:cubicBezTo>
                          <a:pt x="16" y="7"/>
                          <a:pt x="15" y="6"/>
                          <a:pt x="13" y="6"/>
                        </a:cubicBezTo>
                        <a:cubicBezTo>
                          <a:pt x="10" y="7"/>
                          <a:pt x="6" y="8"/>
                          <a:pt x="3" y="9"/>
                        </a:cubicBezTo>
                        <a:cubicBezTo>
                          <a:pt x="1" y="9"/>
                          <a:pt x="2" y="11"/>
                          <a:pt x="3" y="11"/>
                        </a:cubicBezTo>
                        <a:cubicBezTo>
                          <a:pt x="9" y="12"/>
                          <a:pt x="14" y="10"/>
                          <a:pt x="20" y="9"/>
                        </a:cubicBezTo>
                        <a:cubicBezTo>
                          <a:pt x="21" y="9"/>
                          <a:pt x="21" y="7"/>
                          <a:pt x="19" y="7"/>
                        </a:cubicBezTo>
                        <a:cubicBezTo>
                          <a:pt x="16" y="8"/>
                          <a:pt x="12" y="8"/>
                          <a:pt x="8" y="8"/>
                        </a:cubicBezTo>
                        <a:cubicBezTo>
                          <a:pt x="7" y="8"/>
                          <a:pt x="7" y="10"/>
                          <a:pt x="8" y="10"/>
                        </a:cubicBezTo>
                        <a:cubicBezTo>
                          <a:pt x="12" y="10"/>
                          <a:pt x="15" y="10"/>
                          <a:pt x="19" y="10"/>
                        </a:cubicBezTo>
                        <a:cubicBezTo>
                          <a:pt x="19" y="9"/>
                          <a:pt x="19" y="8"/>
                          <a:pt x="19" y="8"/>
                        </a:cubicBezTo>
                        <a:cubicBezTo>
                          <a:pt x="17" y="8"/>
                          <a:pt x="14" y="8"/>
                          <a:pt x="12" y="8"/>
                        </a:cubicBezTo>
                        <a:cubicBezTo>
                          <a:pt x="14" y="7"/>
                          <a:pt x="16" y="6"/>
                          <a:pt x="19" y="6"/>
                        </a:cubicBezTo>
                        <a:cubicBezTo>
                          <a:pt x="19" y="6"/>
                          <a:pt x="19" y="5"/>
                          <a:pt x="18" y="4"/>
                        </a:cubicBezTo>
                        <a:cubicBezTo>
                          <a:pt x="15" y="6"/>
                          <a:pt x="12" y="7"/>
                          <a:pt x="9" y="6"/>
                        </a:cubicBezTo>
                        <a:cubicBezTo>
                          <a:pt x="9" y="7"/>
                          <a:pt x="9" y="8"/>
                          <a:pt x="9" y="8"/>
                        </a:cubicBezTo>
                        <a:cubicBezTo>
                          <a:pt x="11" y="8"/>
                          <a:pt x="13" y="7"/>
                          <a:pt x="15" y="7"/>
                        </a:cubicBezTo>
                        <a:cubicBezTo>
                          <a:pt x="17" y="6"/>
                          <a:pt x="16" y="4"/>
                          <a:pt x="15" y="4"/>
                        </a:cubicBezTo>
                        <a:cubicBezTo>
                          <a:pt x="12" y="5"/>
                          <a:pt x="10" y="5"/>
                          <a:pt x="7" y="6"/>
                        </a:cubicBezTo>
                        <a:cubicBezTo>
                          <a:pt x="7" y="7"/>
                          <a:pt x="8" y="7"/>
                          <a:pt x="8" y="8"/>
                        </a:cubicBezTo>
                        <a:cubicBezTo>
                          <a:pt x="13" y="5"/>
                          <a:pt x="19" y="5"/>
                          <a:pt x="25" y="3"/>
                        </a:cubicBezTo>
                        <a:cubicBezTo>
                          <a:pt x="24" y="4"/>
                          <a:pt x="23" y="5"/>
                          <a:pt x="22" y="6"/>
                        </a:cubicBezTo>
                        <a:cubicBezTo>
                          <a:pt x="19" y="9"/>
                          <a:pt x="17" y="13"/>
                          <a:pt x="16" y="17"/>
                        </a:cubicBezTo>
                        <a:cubicBezTo>
                          <a:pt x="15" y="19"/>
                          <a:pt x="17" y="19"/>
                          <a:pt x="18" y="18"/>
                        </a:cubicBezTo>
                        <a:cubicBezTo>
                          <a:pt x="20" y="15"/>
                          <a:pt x="21" y="12"/>
                          <a:pt x="20" y="8"/>
                        </a:cubicBezTo>
                        <a:cubicBezTo>
                          <a:pt x="19" y="8"/>
                          <a:pt x="19" y="7"/>
                          <a:pt x="18" y="8"/>
                        </a:cubicBezTo>
                        <a:cubicBezTo>
                          <a:pt x="15" y="9"/>
                          <a:pt x="13" y="11"/>
                          <a:pt x="11" y="13"/>
                        </a:cubicBezTo>
                        <a:cubicBezTo>
                          <a:pt x="11" y="14"/>
                          <a:pt x="12" y="14"/>
                          <a:pt x="12" y="15"/>
                        </a:cubicBezTo>
                        <a:cubicBezTo>
                          <a:pt x="14" y="13"/>
                          <a:pt x="16" y="10"/>
                          <a:pt x="17" y="8"/>
                        </a:cubicBezTo>
                        <a:cubicBezTo>
                          <a:pt x="17" y="8"/>
                          <a:pt x="16" y="7"/>
                          <a:pt x="15" y="7"/>
                        </a:cubicBezTo>
                        <a:cubicBezTo>
                          <a:pt x="13" y="11"/>
                          <a:pt x="11" y="14"/>
                          <a:pt x="9" y="17"/>
                        </a:cubicBezTo>
                        <a:cubicBezTo>
                          <a:pt x="10" y="18"/>
                          <a:pt x="10" y="18"/>
                          <a:pt x="11" y="18"/>
                        </a:cubicBezTo>
                        <a:cubicBezTo>
                          <a:pt x="11" y="10"/>
                          <a:pt x="13" y="17"/>
                          <a:pt x="13" y="19"/>
                        </a:cubicBezTo>
                        <a:cubicBezTo>
                          <a:pt x="13" y="20"/>
                          <a:pt x="14" y="21"/>
                          <a:pt x="15" y="20"/>
                        </a:cubicBezTo>
                        <a:cubicBezTo>
                          <a:pt x="17" y="16"/>
                          <a:pt x="19" y="12"/>
                          <a:pt x="21" y="8"/>
                        </a:cubicBezTo>
                        <a:cubicBezTo>
                          <a:pt x="20" y="7"/>
                          <a:pt x="19" y="7"/>
                          <a:pt x="18" y="7"/>
                        </a:cubicBezTo>
                        <a:cubicBezTo>
                          <a:pt x="17" y="11"/>
                          <a:pt x="14" y="16"/>
                          <a:pt x="13" y="20"/>
                        </a:cubicBezTo>
                        <a:cubicBezTo>
                          <a:pt x="13" y="20"/>
                          <a:pt x="14" y="21"/>
                          <a:pt x="15" y="21"/>
                        </a:cubicBezTo>
                        <a:cubicBezTo>
                          <a:pt x="17" y="16"/>
                          <a:pt x="18" y="11"/>
                          <a:pt x="22" y="8"/>
                        </a:cubicBezTo>
                        <a:cubicBezTo>
                          <a:pt x="21" y="8"/>
                          <a:pt x="20" y="7"/>
                          <a:pt x="20" y="7"/>
                        </a:cubicBezTo>
                        <a:cubicBezTo>
                          <a:pt x="19" y="9"/>
                          <a:pt x="18" y="12"/>
                          <a:pt x="16" y="14"/>
                        </a:cubicBezTo>
                        <a:cubicBezTo>
                          <a:pt x="17" y="14"/>
                          <a:pt x="18" y="14"/>
                          <a:pt x="18" y="15"/>
                        </a:cubicBezTo>
                        <a:cubicBezTo>
                          <a:pt x="19" y="12"/>
                          <a:pt x="24" y="6"/>
                          <a:pt x="22" y="13"/>
                        </a:cubicBezTo>
                        <a:cubicBezTo>
                          <a:pt x="22" y="18"/>
                          <a:pt x="20" y="12"/>
                          <a:pt x="22" y="8"/>
                        </a:cubicBezTo>
                        <a:cubicBezTo>
                          <a:pt x="23" y="9"/>
                          <a:pt x="25" y="10"/>
                          <a:pt x="26" y="11"/>
                        </a:cubicBezTo>
                        <a:cubicBezTo>
                          <a:pt x="26" y="12"/>
                          <a:pt x="25" y="14"/>
                          <a:pt x="24" y="16"/>
                        </a:cubicBezTo>
                        <a:cubicBezTo>
                          <a:pt x="23" y="8"/>
                          <a:pt x="23" y="8"/>
                          <a:pt x="22" y="14"/>
                        </a:cubicBezTo>
                        <a:cubicBezTo>
                          <a:pt x="22" y="15"/>
                          <a:pt x="22" y="16"/>
                          <a:pt x="22" y="17"/>
                        </a:cubicBezTo>
                        <a:cubicBezTo>
                          <a:pt x="22" y="17"/>
                          <a:pt x="23" y="18"/>
                          <a:pt x="24" y="18"/>
                        </a:cubicBezTo>
                        <a:cubicBezTo>
                          <a:pt x="24" y="14"/>
                          <a:pt x="27" y="4"/>
                          <a:pt x="25" y="15"/>
                        </a:cubicBezTo>
                        <a:cubicBezTo>
                          <a:pt x="25" y="12"/>
                          <a:pt x="28" y="9"/>
                          <a:pt x="28" y="13"/>
                        </a:cubicBezTo>
                        <a:cubicBezTo>
                          <a:pt x="28" y="16"/>
                          <a:pt x="28" y="18"/>
                          <a:pt x="27" y="21"/>
                        </a:cubicBezTo>
                        <a:cubicBezTo>
                          <a:pt x="27" y="25"/>
                          <a:pt x="28" y="23"/>
                          <a:pt x="28" y="18"/>
                        </a:cubicBezTo>
                        <a:cubicBezTo>
                          <a:pt x="29" y="18"/>
                          <a:pt x="30" y="18"/>
                          <a:pt x="31" y="18"/>
                        </a:cubicBezTo>
                        <a:cubicBezTo>
                          <a:pt x="31" y="20"/>
                          <a:pt x="31" y="23"/>
                          <a:pt x="30" y="25"/>
                        </a:cubicBezTo>
                        <a:cubicBezTo>
                          <a:pt x="29" y="32"/>
                          <a:pt x="32" y="14"/>
                          <a:pt x="32" y="24"/>
                        </a:cubicBezTo>
                        <a:cubicBezTo>
                          <a:pt x="33" y="28"/>
                          <a:pt x="32" y="32"/>
                          <a:pt x="32" y="37"/>
                        </a:cubicBezTo>
                        <a:cubicBezTo>
                          <a:pt x="32" y="36"/>
                          <a:pt x="33" y="36"/>
                          <a:pt x="34" y="36"/>
                        </a:cubicBezTo>
                        <a:cubicBezTo>
                          <a:pt x="33" y="34"/>
                          <a:pt x="33" y="32"/>
                          <a:pt x="33" y="30"/>
                        </a:cubicBezTo>
                        <a:cubicBezTo>
                          <a:pt x="32" y="28"/>
                          <a:pt x="34" y="23"/>
                          <a:pt x="33" y="22"/>
                        </a:cubicBezTo>
                        <a:cubicBezTo>
                          <a:pt x="36" y="27"/>
                          <a:pt x="33" y="35"/>
                          <a:pt x="32" y="40"/>
                        </a:cubicBezTo>
                        <a:cubicBezTo>
                          <a:pt x="33" y="40"/>
                          <a:pt x="34" y="40"/>
                          <a:pt x="34" y="40"/>
                        </a:cubicBezTo>
                        <a:cubicBezTo>
                          <a:pt x="34" y="37"/>
                          <a:pt x="35" y="33"/>
                          <a:pt x="35" y="29"/>
                        </a:cubicBezTo>
                        <a:cubicBezTo>
                          <a:pt x="35" y="32"/>
                          <a:pt x="34" y="35"/>
                          <a:pt x="34" y="37"/>
                        </a:cubicBezTo>
                        <a:cubicBezTo>
                          <a:pt x="32" y="46"/>
                          <a:pt x="35" y="30"/>
                          <a:pt x="34" y="32"/>
                        </a:cubicBezTo>
                        <a:cubicBezTo>
                          <a:pt x="36" y="25"/>
                          <a:pt x="35" y="36"/>
                          <a:pt x="34" y="38"/>
                        </a:cubicBezTo>
                        <a:cubicBezTo>
                          <a:pt x="34" y="40"/>
                          <a:pt x="33" y="43"/>
                          <a:pt x="32" y="46"/>
                        </a:cubicBezTo>
                        <a:cubicBezTo>
                          <a:pt x="33" y="46"/>
                          <a:pt x="34" y="46"/>
                          <a:pt x="35" y="46"/>
                        </a:cubicBezTo>
                        <a:cubicBezTo>
                          <a:pt x="35" y="43"/>
                          <a:pt x="35" y="40"/>
                          <a:pt x="37" y="36"/>
                        </a:cubicBezTo>
                        <a:cubicBezTo>
                          <a:pt x="38" y="39"/>
                          <a:pt x="37" y="41"/>
                          <a:pt x="35" y="43"/>
                        </a:cubicBezTo>
                        <a:cubicBezTo>
                          <a:pt x="34" y="44"/>
                          <a:pt x="34" y="46"/>
                          <a:pt x="33" y="47"/>
                        </a:cubicBezTo>
                        <a:cubicBezTo>
                          <a:pt x="33" y="47"/>
                          <a:pt x="34" y="47"/>
                          <a:pt x="35" y="48"/>
                        </a:cubicBezTo>
                        <a:cubicBezTo>
                          <a:pt x="34" y="50"/>
                          <a:pt x="32" y="51"/>
                          <a:pt x="30" y="53"/>
                        </a:cubicBezTo>
                        <a:cubicBezTo>
                          <a:pt x="29" y="54"/>
                          <a:pt x="30" y="55"/>
                          <a:pt x="31" y="55"/>
                        </a:cubicBezTo>
                        <a:cubicBezTo>
                          <a:pt x="38" y="54"/>
                          <a:pt x="39" y="47"/>
                          <a:pt x="41" y="41"/>
                        </a:cubicBezTo>
                        <a:cubicBezTo>
                          <a:pt x="40" y="41"/>
                          <a:pt x="39" y="41"/>
                          <a:pt x="39" y="41"/>
                        </a:cubicBezTo>
                        <a:cubicBezTo>
                          <a:pt x="39" y="46"/>
                          <a:pt x="31" y="59"/>
                          <a:pt x="39" y="51"/>
                        </a:cubicBezTo>
                        <a:cubicBezTo>
                          <a:pt x="39" y="50"/>
                          <a:pt x="38" y="50"/>
                          <a:pt x="38" y="49"/>
                        </a:cubicBezTo>
                        <a:cubicBezTo>
                          <a:pt x="36" y="51"/>
                          <a:pt x="34" y="52"/>
                          <a:pt x="33" y="54"/>
                        </a:cubicBezTo>
                        <a:cubicBezTo>
                          <a:pt x="32" y="55"/>
                          <a:pt x="33" y="57"/>
                          <a:pt x="34" y="56"/>
                        </a:cubicBezTo>
                        <a:cubicBezTo>
                          <a:pt x="38" y="55"/>
                          <a:pt x="40" y="53"/>
                          <a:pt x="42" y="49"/>
                        </a:cubicBezTo>
                        <a:cubicBezTo>
                          <a:pt x="42" y="48"/>
                          <a:pt x="41" y="46"/>
                          <a:pt x="40" y="48"/>
                        </a:cubicBezTo>
                        <a:cubicBezTo>
                          <a:pt x="37" y="50"/>
                          <a:pt x="38" y="49"/>
                          <a:pt x="36" y="53"/>
                        </a:cubicBezTo>
                        <a:cubicBezTo>
                          <a:pt x="35" y="54"/>
                          <a:pt x="37" y="55"/>
                          <a:pt x="38" y="54"/>
                        </a:cubicBezTo>
                        <a:cubicBezTo>
                          <a:pt x="41" y="50"/>
                          <a:pt x="43" y="46"/>
                          <a:pt x="43" y="41"/>
                        </a:cubicBezTo>
                        <a:cubicBezTo>
                          <a:pt x="44" y="33"/>
                          <a:pt x="38" y="28"/>
                          <a:pt x="35" y="21"/>
                        </a:cubicBezTo>
                        <a:cubicBezTo>
                          <a:pt x="34" y="21"/>
                          <a:pt x="34" y="22"/>
                          <a:pt x="33" y="22"/>
                        </a:cubicBezTo>
                        <a:cubicBezTo>
                          <a:pt x="34" y="25"/>
                          <a:pt x="35" y="27"/>
                          <a:pt x="36" y="29"/>
                        </a:cubicBezTo>
                        <a:cubicBezTo>
                          <a:pt x="37" y="31"/>
                          <a:pt x="39" y="30"/>
                          <a:pt x="38" y="29"/>
                        </a:cubicBezTo>
                        <a:cubicBezTo>
                          <a:pt x="37" y="25"/>
                          <a:pt x="36" y="16"/>
                          <a:pt x="30" y="16"/>
                        </a:cubicBezTo>
                        <a:cubicBezTo>
                          <a:pt x="29" y="16"/>
                          <a:pt x="29" y="17"/>
                          <a:pt x="29" y="17"/>
                        </a:cubicBezTo>
                        <a:cubicBezTo>
                          <a:pt x="30" y="26"/>
                          <a:pt x="33" y="34"/>
                          <a:pt x="34" y="42"/>
                        </a:cubicBezTo>
                        <a:cubicBezTo>
                          <a:pt x="34" y="44"/>
                          <a:pt x="36" y="43"/>
                          <a:pt x="36" y="42"/>
                        </a:cubicBezTo>
                        <a:cubicBezTo>
                          <a:pt x="37" y="36"/>
                          <a:pt x="39" y="30"/>
                          <a:pt x="38" y="24"/>
                        </a:cubicBezTo>
                        <a:cubicBezTo>
                          <a:pt x="37" y="24"/>
                          <a:pt x="37" y="24"/>
                          <a:pt x="36" y="24"/>
                        </a:cubicBezTo>
                        <a:cubicBezTo>
                          <a:pt x="37" y="29"/>
                          <a:pt x="38" y="33"/>
                          <a:pt x="37" y="38"/>
                        </a:cubicBezTo>
                        <a:cubicBezTo>
                          <a:pt x="38" y="38"/>
                          <a:pt x="39" y="38"/>
                          <a:pt x="40" y="37"/>
                        </a:cubicBezTo>
                        <a:cubicBezTo>
                          <a:pt x="40" y="38"/>
                          <a:pt x="40" y="39"/>
                          <a:pt x="40" y="40"/>
                        </a:cubicBezTo>
                        <a:cubicBezTo>
                          <a:pt x="41" y="40"/>
                          <a:pt x="41" y="40"/>
                          <a:pt x="42" y="40"/>
                        </a:cubicBezTo>
                        <a:cubicBezTo>
                          <a:pt x="41" y="30"/>
                          <a:pt x="40" y="22"/>
                          <a:pt x="32" y="15"/>
                        </a:cubicBezTo>
                        <a:cubicBezTo>
                          <a:pt x="32" y="15"/>
                          <a:pt x="32" y="16"/>
                          <a:pt x="31" y="17"/>
                        </a:cubicBezTo>
                        <a:cubicBezTo>
                          <a:pt x="38" y="18"/>
                          <a:pt x="38" y="28"/>
                          <a:pt x="38" y="33"/>
                        </a:cubicBezTo>
                        <a:cubicBezTo>
                          <a:pt x="38" y="33"/>
                          <a:pt x="38" y="26"/>
                          <a:pt x="38" y="24"/>
                        </a:cubicBezTo>
                        <a:cubicBezTo>
                          <a:pt x="38" y="18"/>
                          <a:pt x="36" y="14"/>
                          <a:pt x="31" y="11"/>
                        </a:cubicBezTo>
                        <a:cubicBezTo>
                          <a:pt x="30" y="10"/>
                          <a:pt x="28" y="12"/>
                          <a:pt x="30" y="13"/>
                        </a:cubicBezTo>
                        <a:cubicBezTo>
                          <a:pt x="37" y="19"/>
                          <a:pt x="39" y="23"/>
                          <a:pt x="42" y="32"/>
                        </a:cubicBezTo>
                        <a:cubicBezTo>
                          <a:pt x="41" y="29"/>
                          <a:pt x="41" y="24"/>
                          <a:pt x="40" y="20"/>
                        </a:cubicBezTo>
                        <a:cubicBezTo>
                          <a:pt x="39" y="16"/>
                          <a:pt x="37" y="11"/>
                          <a:pt x="32" y="10"/>
                        </a:cubicBezTo>
                        <a:cubicBezTo>
                          <a:pt x="31" y="10"/>
                          <a:pt x="30" y="11"/>
                          <a:pt x="31" y="12"/>
                        </a:cubicBezTo>
                        <a:cubicBezTo>
                          <a:pt x="36" y="20"/>
                          <a:pt x="41" y="27"/>
                          <a:pt x="43" y="37"/>
                        </a:cubicBezTo>
                        <a:cubicBezTo>
                          <a:pt x="42" y="31"/>
                          <a:pt x="41" y="26"/>
                          <a:pt x="37" y="20"/>
                        </a:cubicBezTo>
                        <a:cubicBezTo>
                          <a:pt x="39" y="23"/>
                          <a:pt x="41" y="26"/>
                          <a:pt x="42" y="29"/>
                        </a:cubicBezTo>
                        <a:cubicBezTo>
                          <a:pt x="42" y="32"/>
                          <a:pt x="43" y="42"/>
                          <a:pt x="43" y="33"/>
                        </a:cubicBezTo>
                        <a:cubicBezTo>
                          <a:pt x="43" y="26"/>
                          <a:pt x="41" y="21"/>
                          <a:pt x="38" y="15"/>
                        </a:cubicBezTo>
                        <a:cubicBezTo>
                          <a:pt x="37" y="15"/>
                          <a:pt x="36" y="16"/>
                          <a:pt x="36" y="16"/>
                        </a:cubicBezTo>
                        <a:cubicBezTo>
                          <a:pt x="43" y="22"/>
                          <a:pt x="45" y="31"/>
                          <a:pt x="43" y="39"/>
                        </a:cubicBezTo>
                        <a:cubicBezTo>
                          <a:pt x="44" y="39"/>
                          <a:pt x="45" y="40"/>
                          <a:pt x="46" y="40"/>
                        </a:cubicBezTo>
                        <a:cubicBezTo>
                          <a:pt x="44" y="29"/>
                          <a:pt x="46" y="21"/>
                          <a:pt x="38" y="13"/>
                        </a:cubicBezTo>
                        <a:cubicBezTo>
                          <a:pt x="37" y="12"/>
                          <a:pt x="35" y="14"/>
                          <a:pt x="36" y="15"/>
                        </a:cubicBezTo>
                        <a:cubicBezTo>
                          <a:pt x="43" y="22"/>
                          <a:pt x="47" y="30"/>
                          <a:pt x="45" y="39"/>
                        </a:cubicBezTo>
                        <a:cubicBezTo>
                          <a:pt x="46" y="39"/>
                          <a:pt x="46" y="39"/>
                          <a:pt x="47" y="40"/>
                        </a:cubicBezTo>
                        <a:cubicBezTo>
                          <a:pt x="46" y="30"/>
                          <a:pt x="47" y="22"/>
                          <a:pt x="40" y="15"/>
                        </a:cubicBezTo>
                        <a:cubicBezTo>
                          <a:pt x="39" y="14"/>
                          <a:pt x="37" y="15"/>
                          <a:pt x="38" y="16"/>
                        </a:cubicBezTo>
                        <a:cubicBezTo>
                          <a:pt x="42" y="20"/>
                          <a:pt x="44" y="24"/>
                          <a:pt x="45" y="28"/>
                        </a:cubicBezTo>
                        <a:cubicBezTo>
                          <a:pt x="48" y="36"/>
                          <a:pt x="47" y="28"/>
                          <a:pt x="47" y="26"/>
                        </a:cubicBezTo>
                        <a:cubicBezTo>
                          <a:pt x="46" y="21"/>
                          <a:pt x="44" y="18"/>
                          <a:pt x="40" y="15"/>
                        </a:cubicBezTo>
                        <a:cubicBezTo>
                          <a:pt x="40" y="15"/>
                          <a:pt x="39" y="16"/>
                          <a:pt x="39" y="16"/>
                        </a:cubicBezTo>
                        <a:cubicBezTo>
                          <a:pt x="46" y="20"/>
                          <a:pt x="46" y="28"/>
                          <a:pt x="47" y="36"/>
                        </a:cubicBezTo>
                        <a:cubicBezTo>
                          <a:pt x="48" y="36"/>
                          <a:pt x="48" y="36"/>
                          <a:pt x="49" y="35"/>
                        </a:cubicBezTo>
                        <a:cubicBezTo>
                          <a:pt x="48" y="29"/>
                          <a:pt x="45" y="23"/>
                          <a:pt x="43" y="16"/>
                        </a:cubicBezTo>
                        <a:cubicBezTo>
                          <a:pt x="42" y="17"/>
                          <a:pt x="41" y="17"/>
                          <a:pt x="41" y="18"/>
                        </a:cubicBezTo>
                        <a:cubicBezTo>
                          <a:pt x="46" y="22"/>
                          <a:pt x="45" y="29"/>
                          <a:pt x="45" y="35"/>
                        </a:cubicBezTo>
                        <a:cubicBezTo>
                          <a:pt x="45" y="40"/>
                          <a:pt x="42" y="42"/>
                          <a:pt x="42" y="47"/>
                        </a:cubicBezTo>
                        <a:cubicBezTo>
                          <a:pt x="42" y="43"/>
                          <a:pt x="44" y="39"/>
                          <a:pt x="45" y="36"/>
                        </a:cubicBezTo>
                        <a:cubicBezTo>
                          <a:pt x="45" y="36"/>
                          <a:pt x="44" y="35"/>
                          <a:pt x="43" y="35"/>
                        </a:cubicBezTo>
                        <a:cubicBezTo>
                          <a:pt x="43" y="39"/>
                          <a:pt x="42" y="42"/>
                          <a:pt x="40" y="45"/>
                        </a:cubicBezTo>
                        <a:cubicBezTo>
                          <a:pt x="41" y="46"/>
                          <a:pt x="42" y="46"/>
                          <a:pt x="42" y="46"/>
                        </a:cubicBezTo>
                        <a:cubicBezTo>
                          <a:pt x="43" y="45"/>
                          <a:pt x="43" y="43"/>
                          <a:pt x="43" y="41"/>
                        </a:cubicBezTo>
                        <a:cubicBezTo>
                          <a:pt x="44" y="41"/>
                          <a:pt x="44" y="42"/>
                          <a:pt x="45" y="42"/>
                        </a:cubicBezTo>
                        <a:cubicBezTo>
                          <a:pt x="44" y="43"/>
                          <a:pt x="43" y="44"/>
                          <a:pt x="43" y="45"/>
                        </a:cubicBezTo>
                        <a:cubicBezTo>
                          <a:pt x="43" y="45"/>
                          <a:pt x="44" y="46"/>
                          <a:pt x="45" y="46"/>
                        </a:cubicBezTo>
                        <a:cubicBezTo>
                          <a:pt x="46" y="43"/>
                          <a:pt x="46" y="41"/>
                          <a:pt x="47" y="39"/>
                        </a:cubicBezTo>
                        <a:cubicBezTo>
                          <a:pt x="46" y="39"/>
                          <a:pt x="46" y="38"/>
                          <a:pt x="45" y="38"/>
                        </a:cubicBezTo>
                        <a:cubicBezTo>
                          <a:pt x="44" y="40"/>
                          <a:pt x="44" y="42"/>
                          <a:pt x="44" y="44"/>
                        </a:cubicBezTo>
                        <a:cubicBezTo>
                          <a:pt x="44" y="44"/>
                          <a:pt x="45" y="44"/>
                          <a:pt x="46" y="44"/>
                        </a:cubicBezTo>
                        <a:cubicBezTo>
                          <a:pt x="47" y="42"/>
                          <a:pt x="48" y="39"/>
                          <a:pt x="49" y="36"/>
                        </a:cubicBezTo>
                        <a:cubicBezTo>
                          <a:pt x="48" y="36"/>
                          <a:pt x="47" y="35"/>
                          <a:pt x="47" y="35"/>
                        </a:cubicBezTo>
                        <a:cubicBezTo>
                          <a:pt x="46" y="38"/>
                          <a:pt x="46" y="40"/>
                          <a:pt x="45" y="43"/>
                        </a:cubicBezTo>
                        <a:cubicBezTo>
                          <a:pt x="46" y="43"/>
                          <a:pt x="46" y="44"/>
                          <a:pt x="47" y="44"/>
                        </a:cubicBezTo>
                        <a:cubicBezTo>
                          <a:pt x="47" y="42"/>
                          <a:pt x="48" y="40"/>
                          <a:pt x="48" y="38"/>
                        </a:cubicBezTo>
                        <a:cubicBezTo>
                          <a:pt x="49" y="37"/>
                          <a:pt x="46" y="36"/>
                          <a:pt x="46" y="38"/>
                        </a:cubicBezTo>
                        <a:cubicBezTo>
                          <a:pt x="45" y="42"/>
                          <a:pt x="43" y="45"/>
                          <a:pt x="39" y="48"/>
                        </a:cubicBezTo>
                        <a:cubicBezTo>
                          <a:pt x="38" y="49"/>
                          <a:pt x="39" y="51"/>
                          <a:pt x="41" y="50"/>
                        </a:cubicBezTo>
                        <a:cubicBezTo>
                          <a:pt x="45" y="47"/>
                          <a:pt x="47" y="43"/>
                          <a:pt x="48" y="38"/>
                        </a:cubicBezTo>
                        <a:cubicBezTo>
                          <a:pt x="47" y="38"/>
                          <a:pt x="47" y="38"/>
                          <a:pt x="46" y="38"/>
                        </a:cubicBezTo>
                        <a:cubicBezTo>
                          <a:pt x="45" y="39"/>
                          <a:pt x="45" y="41"/>
                          <a:pt x="45" y="43"/>
                        </a:cubicBezTo>
                        <a:cubicBezTo>
                          <a:pt x="45" y="44"/>
                          <a:pt x="47" y="45"/>
                          <a:pt x="47" y="44"/>
                        </a:cubicBezTo>
                        <a:cubicBezTo>
                          <a:pt x="48" y="41"/>
                          <a:pt x="48" y="39"/>
                          <a:pt x="49" y="36"/>
                        </a:cubicBezTo>
                        <a:cubicBezTo>
                          <a:pt x="49" y="35"/>
                          <a:pt x="47" y="34"/>
                          <a:pt x="47" y="35"/>
                        </a:cubicBezTo>
                        <a:cubicBezTo>
                          <a:pt x="45" y="38"/>
                          <a:pt x="44" y="41"/>
                          <a:pt x="44" y="44"/>
                        </a:cubicBezTo>
                        <a:cubicBezTo>
                          <a:pt x="43" y="46"/>
                          <a:pt x="45" y="46"/>
                          <a:pt x="46" y="45"/>
                        </a:cubicBezTo>
                        <a:cubicBezTo>
                          <a:pt x="47" y="41"/>
                          <a:pt x="47" y="42"/>
                          <a:pt x="47" y="38"/>
                        </a:cubicBezTo>
                        <a:cubicBezTo>
                          <a:pt x="47" y="37"/>
                          <a:pt x="46" y="37"/>
                          <a:pt x="45" y="38"/>
                        </a:cubicBezTo>
                        <a:cubicBezTo>
                          <a:pt x="43" y="40"/>
                          <a:pt x="43" y="43"/>
                          <a:pt x="42" y="46"/>
                        </a:cubicBezTo>
                        <a:cubicBezTo>
                          <a:pt x="42" y="47"/>
                          <a:pt x="44" y="47"/>
                          <a:pt x="45" y="46"/>
                        </a:cubicBezTo>
                        <a:cubicBezTo>
                          <a:pt x="46" y="44"/>
                          <a:pt x="47" y="42"/>
                          <a:pt x="47" y="39"/>
                        </a:cubicBezTo>
                        <a:cubicBezTo>
                          <a:pt x="47" y="38"/>
                          <a:pt x="46" y="37"/>
                          <a:pt x="45" y="38"/>
                        </a:cubicBezTo>
                        <a:cubicBezTo>
                          <a:pt x="43" y="39"/>
                          <a:pt x="44" y="39"/>
                          <a:pt x="43" y="41"/>
                        </a:cubicBezTo>
                        <a:cubicBezTo>
                          <a:pt x="43" y="43"/>
                          <a:pt x="44" y="43"/>
                          <a:pt x="45" y="42"/>
                        </a:cubicBezTo>
                        <a:cubicBezTo>
                          <a:pt x="47" y="40"/>
                          <a:pt x="47" y="38"/>
                          <a:pt x="47" y="35"/>
                        </a:cubicBezTo>
                        <a:cubicBezTo>
                          <a:pt x="48" y="34"/>
                          <a:pt x="46" y="34"/>
                          <a:pt x="45" y="34"/>
                        </a:cubicBezTo>
                        <a:cubicBezTo>
                          <a:pt x="42" y="38"/>
                          <a:pt x="41" y="41"/>
                          <a:pt x="40" y="46"/>
                        </a:cubicBezTo>
                        <a:cubicBezTo>
                          <a:pt x="40" y="47"/>
                          <a:pt x="41" y="48"/>
                          <a:pt x="42" y="47"/>
                        </a:cubicBezTo>
                        <a:cubicBezTo>
                          <a:pt x="44" y="43"/>
                          <a:pt x="45" y="39"/>
                          <a:pt x="45" y="35"/>
                        </a:cubicBezTo>
                        <a:cubicBezTo>
                          <a:pt x="45" y="34"/>
                          <a:pt x="44" y="34"/>
                          <a:pt x="43" y="35"/>
                        </a:cubicBezTo>
                        <a:cubicBezTo>
                          <a:pt x="41" y="39"/>
                          <a:pt x="40" y="44"/>
                          <a:pt x="39" y="49"/>
                        </a:cubicBezTo>
                        <a:cubicBezTo>
                          <a:pt x="39" y="50"/>
                          <a:pt x="40" y="51"/>
                          <a:pt x="41" y="51"/>
                        </a:cubicBezTo>
                        <a:cubicBezTo>
                          <a:pt x="49" y="44"/>
                          <a:pt x="52" y="23"/>
                          <a:pt x="42" y="16"/>
                        </a:cubicBezTo>
                        <a:cubicBezTo>
                          <a:pt x="41" y="15"/>
                          <a:pt x="40" y="16"/>
                          <a:pt x="40" y="18"/>
                        </a:cubicBezTo>
                        <a:cubicBezTo>
                          <a:pt x="43" y="24"/>
                          <a:pt x="46" y="30"/>
                          <a:pt x="47" y="36"/>
                        </a:cubicBezTo>
                        <a:cubicBezTo>
                          <a:pt x="47" y="37"/>
                          <a:pt x="49" y="37"/>
                          <a:pt x="49" y="36"/>
                        </a:cubicBezTo>
                        <a:cubicBezTo>
                          <a:pt x="49" y="28"/>
                          <a:pt x="48" y="19"/>
                          <a:pt x="40" y="15"/>
                        </a:cubicBezTo>
                        <a:cubicBezTo>
                          <a:pt x="39" y="14"/>
                          <a:pt x="38" y="15"/>
                          <a:pt x="39" y="16"/>
                        </a:cubicBezTo>
                        <a:cubicBezTo>
                          <a:pt x="46" y="23"/>
                          <a:pt x="42" y="29"/>
                          <a:pt x="45" y="37"/>
                        </a:cubicBezTo>
                        <a:cubicBezTo>
                          <a:pt x="45" y="38"/>
                          <a:pt x="47" y="38"/>
                          <a:pt x="47" y="37"/>
                        </a:cubicBezTo>
                        <a:cubicBezTo>
                          <a:pt x="49" y="28"/>
                          <a:pt x="46" y="21"/>
                          <a:pt x="40" y="15"/>
                        </a:cubicBezTo>
                        <a:cubicBezTo>
                          <a:pt x="39" y="15"/>
                          <a:pt x="39" y="16"/>
                          <a:pt x="38" y="16"/>
                        </a:cubicBezTo>
                        <a:cubicBezTo>
                          <a:pt x="45" y="23"/>
                          <a:pt x="44" y="31"/>
                          <a:pt x="45" y="40"/>
                        </a:cubicBezTo>
                        <a:cubicBezTo>
                          <a:pt x="45" y="41"/>
                          <a:pt x="47" y="41"/>
                          <a:pt x="47" y="40"/>
                        </a:cubicBezTo>
                        <a:cubicBezTo>
                          <a:pt x="49" y="30"/>
                          <a:pt x="45" y="21"/>
                          <a:pt x="38" y="13"/>
                        </a:cubicBezTo>
                        <a:cubicBezTo>
                          <a:pt x="37" y="14"/>
                          <a:pt x="37" y="14"/>
                          <a:pt x="36" y="15"/>
                        </a:cubicBezTo>
                        <a:cubicBezTo>
                          <a:pt x="44" y="23"/>
                          <a:pt x="42" y="30"/>
                          <a:pt x="43" y="40"/>
                        </a:cubicBezTo>
                        <a:cubicBezTo>
                          <a:pt x="43" y="41"/>
                          <a:pt x="45" y="41"/>
                          <a:pt x="46" y="40"/>
                        </a:cubicBezTo>
                        <a:cubicBezTo>
                          <a:pt x="48" y="30"/>
                          <a:pt x="45" y="21"/>
                          <a:pt x="37" y="14"/>
                        </a:cubicBezTo>
                        <a:cubicBezTo>
                          <a:pt x="36" y="14"/>
                          <a:pt x="35" y="15"/>
                          <a:pt x="36" y="16"/>
                        </a:cubicBezTo>
                        <a:cubicBezTo>
                          <a:pt x="39" y="21"/>
                          <a:pt x="41" y="26"/>
                          <a:pt x="41" y="33"/>
                        </a:cubicBezTo>
                        <a:cubicBezTo>
                          <a:pt x="41" y="36"/>
                          <a:pt x="41" y="39"/>
                          <a:pt x="42" y="42"/>
                        </a:cubicBezTo>
                        <a:cubicBezTo>
                          <a:pt x="42" y="44"/>
                          <a:pt x="43" y="43"/>
                          <a:pt x="44" y="42"/>
                        </a:cubicBezTo>
                        <a:cubicBezTo>
                          <a:pt x="48" y="33"/>
                          <a:pt x="43" y="19"/>
                          <a:pt x="35" y="13"/>
                        </a:cubicBezTo>
                        <a:cubicBezTo>
                          <a:pt x="34" y="13"/>
                          <a:pt x="33" y="13"/>
                          <a:pt x="33" y="14"/>
                        </a:cubicBezTo>
                        <a:cubicBezTo>
                          <a:pt x="33" y="17"/>
                          <a:pt x="34" y="19"/>
                          <a:pt x="35" y="21"/>
                        </a:cubicBezTo>
                        <a:cubicBezTo>
                          <a:pt x="39" y="28"/>
                          <a:pt x="40" y="34"/>
                          <a:pt x="42" y="41"/>
                        </a:cubicBezTo>
                        <a:cubicBezTo>
                          <a:pt x="42" y="42"/>
                          <a:pt x="44" y="42"/>
                          <a:pt x="44" y="41"/>
                        </a:cubicBezTo>
                        <a:cubicBezTo>
                          <a:pt x="46" y="31"/>
                          <a:pt x="42" y="24"/>
                          <a:pt x="36" y="16"/>
                        </a:cubicBezTo>
                        <a:cubicBezTo>
                          <a:pt x="34" y="12"/>
                          <a:pt x="34" y="12"/>
                          <a:pt x="36" y="16"/>
                        </a:cubicBezTo>
                        <a:cubicBezTo>
                          <a:pt x="37" y="18"/>
                          <a:pt x="38" y="21"/>
                          <a:pt x="38" y="23"/>
                        </a:cubicBezTo>
                        <a:cubicBezTo>
                          <a:pt x="39" y="27"/>
                          <a:pt x="39" y="31"/>
                          <a:pt x="41" y="34"/>
                        </a:cubicBezTo>
                        <a:cubicBezTo>
                          <a:pt x="41" y="35"/>
                          <a:pt x="43" y="35"/>
                          <a:pt x="43" y="34"/>
                        </a:cubicBezTo>
                        <a:cubicBezTo>
                          <a:pt x="45" y="24"/>
                          <a:pt x="39" y="18"/>
                          <a:pt x="31" y="11"/>
                        </a:cubicBezTo>
                        <a:cubicBezTo>
                          <a:pt x="31" y="12"/>
                          <a:pt x="30" y="12"/>
                          <a:pt x="30" y="13"/>
                        </a:cubicBezTo>
                        <a:cubicBezTo>
                          <a:pt x="38" y="18"/>
                          <a:pt x="36" y="30"/>
                          <a:pt x="37" y="38"/>
                        </a:cubicBezTo>
                        <a:cubicBezTo>
                          <a:pt x="37" y="39"/>
                          <a:pt x="39" y="39"/>
                          <a:pt x="39" y="38"/>
                        </a:cubicBezTo>
                        <a:cubicBezTo>
                          <a:pt x="42" y="31"/>
                          <a:pt x="41" y="17"/>
                          <a:pt x="32" y="14"/>
                        </a:cubicBezTo>
                        <a:cubicBezTo>
                          <a:pt x="31" y="14"/>
                          <a:pt x="30" y="16"/>
                          <a:pt x="31" y="16"/>
                        </a:cubicBezTo>
                        <a:cubicBezTo>
                          <a:pt x="38" y="23"/>
                          <a:pt x="39" y="30"/>
                          <a:pt x="40" y="40"/>
                        </a:cubicBezTo>
                        <a:cubicBezTo>
                          <a:pt x="40" y="41"/>
                          <a:pt x="42" y="41"/>
                          <a:pt x="42" y="40"/>
                        </a:cubicBezTo>
                        <a:cubicBezTo>
                          <a:pt x="42" y="36"/>
                          <a:pt x="42" y="34"/>
                          <a:pt x="40" y="30"/>
                        </a:cubicBezTo>
                        <a:cubicBezTo>
                          <a:pt x="40" y="30"/>
                          <a:pt x="39" y="30"/>
                          <a:pt x="38" y="30"/>
                        </a:cubicBezTo>
                        <a:cubicBezTo>
                          <a:pt x="37" y="33"/>
                          <a:pt x="37" y="35"/>
                          <a:pt x="37" y="38"/>
                        </a:cubicBezTo>
                        <a:cubicBezTo>
                          <a:pt x="38" y="39"/>
                          <a:pt x="40" y="39"/>
                          <a:pt x="40" y="38"/>
                        </a:cubicBezTo>
                        <a:cubicBezTo>
                          <a:pt x="40" y="33"/>
                          <a:pt x="40" y="28"/>
                          <a:pt x="38" y="24"/>
                        </a:cubicBezTo>
                        <a:cubicBezTo>
                          <a:pt x="38" y="22"/>
                          <a:pt x="36" y="23"/>
                          <a:pt x="36" y="24"/>
                        </a:cubicBezTo>
                        <a:cubicBezTo>
                          <a:pt x="36" y="30"/>
                          <a:pt x="35" y="36"/>
                          <a:pt x="34" y="42"/>
                        </a:cubicBezTo>
                        <a:cubicBezTo>
                          <a:pt x="35" y="42"/>
                          <a:pt x="36" y="42"/>
                          <a:pt x="36" y="42"/>
                        </a:cubicBezTo>
                        <a:cubicBezTo>
                          <a:pt x="36" y="36"/>
                          <a:pt x="35" y="31"/>
                          <a:pt x="33" y="26"/>
                        </a:cubicBezTo>
                        <a:cubicBezTo>
                          <a:pt x="33" y="24"/>
                          <a:pt x="31" y="15"/>
                          <a:pt x="34" y="24"/>
                        </a:cubicBezTo>
                        <a:cubicBezTo>
                          <a:pt x="35" y="26"/>
                          <a:pt x="36" y="28"/>
                          <a:pt x="36" y="29"/>
                        </a:cubicBezTo>
                        <a:cubicBezTo>
                          <a:pt x="37" y="29"/>
                          <a:pt x="38" y="29"/>
                          <a:pt x="38" y="29"/>
                        </a:cubicBezTo>
                        <a:cubicBezTo>
                          <a:pt x="37" y="26"/>
                          <a:pt x="36" y="24"/>
                          <a:pt x="35" y="21"/>
                        </a:cubicBezTo>
                        <a:cubicBezTo>
                          <a:pt x="34" y="20"/>
                          <a:pt x="32" y="21"/>
                          <a:pt x="33" y="22"/>
                        </a:cubicBezTo>
                        <a:cubicBezTo>
                          <a:pt x="38" y="33"/>
                          <a:pt x="46" y="41"/>
                          <a:pt x="36" y="53"/>
                        </a:cubicBezTo>
                        <a:cubicBezTo>
                          <a:pt x="37" y="53"/>
                          <a:pt x="37" y="53"/>
                          <a:pt x="38" y="54"/>
                        </a:cubicBezTo>
                        <a:cubicBezTo>
                          <a:pt x="39" y="52"/>
                          <a:pt x="40" y="51"/>
                          <a:pt x="41" y="49"/>
                        </a:cubicBezTo>
                        <a:cubicBezTo>
                          <a:pt x="41" y="49"/>
                          <a:pt x="40" y="48"/>
                          <a:pt x="40" y="48"/>
                        </a:cubicBezTo>
                        <a:cubicBezTo>
                          <a:pt x="39" y="51"/>
                          <a:pt x="37" y="53"/>
                          <a:pt x="33" y="54"/>
                        </a:cubicBezTo>
                        <a:cubicBezTo>
                          <a:pt x="34" y="55"/>
                          <a:pt x="34" y="55"/>
                          <a:pt x="35" y="56"/>
                        </a:cubicBezTo>
                        <a:cubicBezTo>
                          <a:pt x="36" y="54"/>
                          <a:pt x="38" y="52"/>
                          <a:pt x="39" y="51"/>
                        </a:cubicBezTo>
                        <a:cubicBezTo>
                          <a:pt x="40" y="50"/>
                          <a:pt x="39" y="48"/>
                          <a:pt x="38" y="49"/>
                        </a:cubicBezTo>
                        <a:cubicBezTo>
                          <a:pt x="35" y="52"/>
                          <a:pt x="32" y="53"/>
                          <a:pt x="30" y="56"/>
                        </a:cubicBezTo>
                        <a:cubicBezTo>
                          <a:pt x="30" y="57"/>
                          <a:pt x="31" y="58"/>
                          <a:pt x="31" y="58"/>
                        </a:cubicBezTo>
                        <a:cubicBezTo>
                          <a:pt x="38" y="57"/>
                          <a:pt x="42" y="46"/>
                          <a:pt x="41" y="41"/>
                        </a:cubicBezTo>
                        <a:cubicBezTo>
                          <a:pt x="41" y="40"/>
                          <a:pt x="39" y="39"/>
                          <a:pt x="39" y="41"/>
                        </a:cubicBezTo>
                        <a:cubicBezTo>
                          <a:pt x="37" y="45"/>
                          <a:pt x="36" y="52"/>
                          <a:pt x="31" y="53"/>
                        </a:cubicBezTo>
                        <a:cubicBezTo>
                          <a:pt x="31" y="53"/>
                          <a:pt x="31" y="54"/>
                          <a:pt x="32" y="54"/>
                        </a:cubicBezTo>
                        <a:cubicBezTo>
                          <a:pt x="36" y="51"/>
                          <a:pt x="43" y="46"/>
                          <a:pt x="40" y="40"/>
                        </a:cubicBezTo>
                        <a:cubicBezTo>
                          <a:pt x="39" y="39"/>
                          <a:pt x="38" y="39"/>
                          <a:pt x="38" y="39"/>
                        </a:cubicBezTo>
                        <a:cubicBezTo>
                          <a:pt x="35" y="42"/>
                          <a:pt x="34" y="44"/>
                          <a:pt x="33" y="47"/>
                        </a:cubicBezTo>
                        <a:cubicBezTo>
                          <a:pt x="32" y="48"/>
                          <a:pt x="34" y="49"/>
                          <a:pt x="35" y="48"/>
                        </a:cubicBezTo>
                        <a:cubicBezTo>
                          <a:pt x="38" y="43"/>
                          <a:pt x="41" y="38"/>
                          <a:pt x="39" y="33"/>
                        </a:cubicBezTo>
                        <a:cubicBezTo>
                          <a:pt x="39" y="32"/>
                          <a:pt x="38" y="32"/>
                          <a:pt x="38" y="32"/>
                        </a:cubicBezTo>
                        <a:cubicBezTo>
                          <a:pt x="33" y="35"/>
                          <a:pt x="32" y="41"/>
                          <a:pt x="32" y="46"/>
                        </a:cubicBezTo>
                        <a:cubicBezTo>
                          <a:pt x="32" y="48"/>
                          <a:pt x="34" y="48"/>
                          <a:pt x="35" y="47"/>
                        </a:cubicBezTo>
                        <a:cubicBezTo>
                          <a:pt x="36" y="42"/>
                          <a:pt x="41" y="30"/>
                          <a:pt x="36" y="26"/>
                        </a:cubicBezTo>
                        <a:cubicBezTo>
                          <a:pt x="35" y="25"/>
                          <a:pt x="34" y="25"/>
                          <a:pt x="34" y="26"/>
                        </a:cubicBezTo>
                        <a:cubicBezTo>
                          <a:pt x="32" y="32"/>
                          <a:pt x="31" y="37"/>
                          <a:pt x="32" y="43"/>
                        </a:cubicBezTo>
                        <a:cubicBezTo>
                          <a:pt x="32" y="44"/>
                          <a:pt x="34" y="44"/>
                          <a:pt x="34" y="43"/>
                        </a:cubicBezTo>
                        <a:cubicBezTo>
                          <a:pt x="36" y="37"/>
                          <a:pt x="38" y="30"/>
                          <a:pt x="36" y="24"/>
                        </a:cubicBezTo>
                        <a:cubicBezTo>
                          <a:pt x="36" y="23"/>
                          <a:pt x="34" y="23"/>
                          <a:pt x="34" y="24"/>
                        </a:cubicBezTo>
                        <a:cubicBezTo>
                          <a:pt x="32" y="29"/>
                          <a:pt x="31" y="35"/>
                          <a:pt x="32" y="40"/>
                        </a:cubicBezTo>
                        <a:cubicBezTo>
                          <a:pt x="32" y="42"/>
                          <a:pt x="34" y="42"/>
                          <a:pt x="34" y="41"/>
                        </a:cubicBezTo>
                        <a:cubicBezTo>
                          <a:pt x="36" y="34"/>
                          <a:pt x="38" y="26"/>
                          <a:pt x="35" y="19"/>
                        </a:cubicBezTo>
                        <a:cubicBezTo>
                          <a:pt x="34" y="18"/>
                          <a:pt x="33" y="18"/>
                          <a:pt x="33" y="19"/>
                        </a:cubicBezTo>
                        <a:cubicBezTo>
                          <a:pt x="29" y="24"/>
                          <a:pt x="30" y="31"/>
                          <a:pt x="32" y="37"/>
                        </a:cubicBezTo>
                        <a:cubicBezTo>
                          <a:pt x="32" y="38"/>
                          <a:pt x="34" y="38"/>
                          <a:pt x="34" y="37"/>
                        </a:cubicBezTo>
                        <a:cubicBezTo>
                          <a:pt x="34" y="32"/>
                          <a:pt x="38" y="19"/>
                          <a:pt x="31" y="17"/>
                        </a:cubicBezTo>
                        <a:cubicBezTo>
                          <a:pt x="31" y="17"/>
                          <a:pt x="30" y="17"/>
                          <a:pt x="30" y="18"/>
                        </a:cubicBezTo>
                        <a:cubicBezTo>
                          <a:pt x="28" y="22"/>
                          <a:pt x="28" y="26"/>
                          <a:pt x="28" y="30"/>
                        </a:cubicBezTo>
                        <a:cubicBezTo>
                          <a:pt x="29" y="31"/>
                          <a:pt x="30" y="31"/>
                          <a:pt x="31" y="30"/>
                        </a:cubicBezTo>
                        <a:cubicBezTo>
                          <a:pt x="34" y="25"/>
                          <a:pt x="35" y="16"/>
                          <a:pt x="30" y="11"/>
                        </a:cubicBezTo>
                        <a:cubicBezTo>
                          <a:pt x="30" y="10"/>
                          <a:pt x="29" y="10"/>
                          <a:pt x="28" y="11"/>
                        </a:cubicBezTo>
                        <a:cubicBezTo>
                          <a:pt x="25" y="14"/>
                          <a:pt x="25" y="20"/>
                          <a:pt x="26" y="25"/>
                        </a:cubicBezTo>
                        <a:cubicBezTo>
                          <a:pt x="27" y="26"/>
                          <a:pt x="28" y="26"/>
                          <a:pt x="29" y="25"/>
                        </a:cubicBezTo>
                        <a:cubicBezTo>
                          <a:pt x="31" y="20"/>
                          <a:pt x="33" y="9"/>
                          <a:pt x="28" y="6"/>
                        </a:cubicBezTo>
                        <a:cubicBezTo>
                          <a:pt x="23" y="2"/>
                          <a:pt x="22" y="16"/>
                          <a:pt x="23" y="19"/>
                        </a:cubicBezTo>
                        <a:cubicBezTo>
                          <a:pt x="24" y="19"/>
                          <a:pt x="25" y="19"/>
                          <a:pt x="26" y="18"/>
                        </a:cubicBezTo>
                        <a:cubicBezTo>
                          <a:pt x="28" y="13"/>
                          <a:pt x="28" y="10"/>
                          <a:pt x="27" y="5"/>
                        </a:cubicBezTo>
                        <a:cubicBezTo>
                          <a:pt x="27" y="4"/>
                          <a:pt x="26" y="4"/>
                          <a:pt x="25" y="5"/>
                        </a:cubicBezTo>
                        <a:cubicBezTo>
                          <a:pt x="22" y="9"/>
                          <a:pt x="22" y="13"/>
                          <a:pt x="22" y="18"/>
                        </a:cubicBezTo>
                        <a:cubicBezTo>
                          <a:pt x="22" y="19"/>
                          <a:pt x="24" y="19"/>
                          <a:pt x="24" y="18"/>
                        </a:cubicBezTo>
                        <a:cubicBezTo>
                          <a:pt x="25" y="14"/>
                          <a:pt x="27" y="7"/>
                          <a:pt x="24" y="4"/>
                        </a:cubicBezTo>
                        <a:cubicBezTo>
                          <a:pt x="22" y="2"/>
                          <a:pt x="18" y="3"/>
                          <a:pt x="17" y="5"/>
                        </a:cubicBezTo>
                        <a:cubicBezTo>
                          <a:pt x="15" y="13"/>
                          <a:pt x="28" y="18"/>
                          <a:pt x="27" y="8"/>
                        </a:cubicBezTo>
                        <a:cubicBezTo>
                          <a:pt x="26" y="7"/>
                          <a:pt x="26" y="7"/>
                          <a:pt x="25" y="7"/>
                        </a:cubicBezTo>
                        <a:cubicBezTo>
                          <a:pt x="19" y="8"/>
                          <a:pt x="19" y="16"/>
                          <a:pt x="23" y="19"/>
                        </a:cubicBezTo>
                        <a:cubicBezTo>
                          <a:pt x="23" y="20"/>
                          <a:pt x="24" y="20"/>
                          <a:pt x="24" y="19"/>
                        </a:cubicBezTo>
                        <a:cubicBezTo>
                          <a:pt x="27" y="16"/>
                          <a:pt x="32" y="6"/>
                          <a:pt x="26" y="4"/>
                        </a:cubicBezTo>
                        <a:cubicBezTo>
                          <a:pt x="18" y="2"/>
                          <a:pt x="18" y="16"/>
                          <a:pt x="20" y="20"/>
                        </a:cubicBezTo>
                        <a:cubicBezTo>
                          <a:pt x="20" y="20"/>
                          <a:pt x="21" y="21"/>
                          <a:pt x="22" y="20"/>
                        </a:cubicBezTo>
                        <a:cubicBezTo>
                          <a:pt x="25" y="17"/>
                          <a:pt x="27" y="9"/>
                          <a:pt x="24" y="5"/>
                        </a:cubicBezTo>
                        <a:cubicBezTo>
                          <a:pt x="20" y="0"/>
                          <a:pt x="18" y="13"/>
                          <a:pt x="18" y="15"/>
                        </a:cubicBezTo>
                        <a:cubicBezTo>
                          <a:pt x="19" y="16"/>
                          <a:pt x="20" y="16"/>
                          <a:pt x="21" y="15"/>
                        </a:cubicBezTo>
                        <a:cubicBezTo>
                          <a:pt x="23" y="12"/>
                          <a:pt x="24" y="10"/>
                          <a:pt x="22" y="6"/>
                        </a:cubicBezTo>
                        <a:cubicBezTo>
                          <a:pt x="22" y="5"/>
                          <a:pt x="21" y="5"/>
                          <a:pt x="20" y="5"/>
                        </a:cubicBezTo>
                        <a:cubicBezTo>
                          <a:pt x="18" y="8"/>
                          <a:pt x="17" y="11"/>
                          <a:pt x="16" y="14"/>
                        </a:cubicBezTo>
                        <a:cubicBezTo>
                          <a:pt x="16" y="15"/>
                          <a:pt x="17" y="16"/>
                          <a:pt x="18" y="15"/>
                        </a:cubicBezTo>
                        <a:cubicBezTo>
                          <a:pt x="20" y="12"/>
                          <a:pt x="21" y="10"/>
                          <a:pt x="22" y="7"/>
                        </a:cubicBezTo>
                        <a:cubicBezTo>
                          <a:pt x="22" y="6"/>
                          <a:pt x="21" y="6"/>
                          <a:pt x="20" y="6"/>
                        </a:cubicBezTo>
                        <a:cubicBezTo>
                          <a:pt x="16" y="10"/>
                          <a:pt x="14" y="15"/>
                          <a:pt x="12" y="20"/>
                        </a:cubicBezTo>
                        <a:cubicBezTo>
                          <a:pt x="12" y="22"/>
                          <a:pt x="14" y="22"/>
                          <a:pt x="15" y="21"/>
                        </a:cubicBezTo>
                        <a:cubicBezTo>
                          <a:pt x="17" y="17"/>
                          <a:pt x="19" y="12"/>
                          <a:pt x="21" y="7"/>
                        </a:cubicBezTo>
                        <a:cubicBezTo>
                          <a:pt x="21" y="6"/>
                          <a:pt x="19" y="5"/>
                          <a:pt x="19" y="7"/>
                        </a:cubicBezTo>
                        <a:cubicBezTo>
                          <a:pt x="16" y="10"/>
                          <a:pt x="15" y="15"/>
                          <a:pt x="13" y="18"/>
                        </a:cubicBezTo>
                        <a:cubicBezTo>
                          <a:pt x="14" y="19"/>
                          <a:pt x="14" y="19"/>
                          <a:pt x="15" y="19"/>
                        </a:cubicBezTo>
                        <a:cubicBezTo>
                          <a:pt x="16" y="15"/>
                          <a:pt x="16" y="12"/>
                          <a:pt x="15" y="8"/>
                        </a:cubicBezTo>
                        <a:cubicBezTo>
                          <a:pt x="15" y="7"/>
                          <a:pt x="14" y="7"/>
                          <a:pt x="13" y="8"/>
                        </a:cubicBezTo>
                        <a:cubicBezTo>
                          <a:pt x="10" y="11"/>
                          <a:pt x="9" y="14"/>
                          <a:pt x="9" y="18"/>
                        </a:cubicBezTo>
                        <a:cubicBezTo>
                          <a:pt x="9" y="19"/>
                          <a:pt x="10" y="19"/>
                          <a:pt x="11" y="19"/>
                        </a:cubicBezTo>
                        <a:cubicBezTo>
                          <a:pt x="13" y="15"/>
                          <a:pt x="15" y="12"/>
                          <a:pt x="17" y="8"/>
                        </a:cubicBezTo>
                        <a:cubicBezTo>
                          <a:pt x="18" y="7"/>
                          <a:pt x="16" y="5"/>
                          <a:pt x="15" y="7"/>
                        </a:cubicBezTo>
                        <a:cubicBezTo>
                          <a:pt x="14" y="9"/>
                          <a:pt x="13" y="11"/>
                          <a:pt x="11" y="13"/>
                        </a:cubicBezTo>
                        <a:cubicBezTo>
                          <a:pt x="10" y="14"/>
                          <a:pt x="11" y="16"/>
                          <a:pt x="12" y="15"/>
                        </a:cubicBezTo>
                        <a:cubicBezTo>
                          <a:pt x="15" y="11"/>
                          <a:pt x="16" y="12"/>
                          <a:pt x="16" y="17"/>
                        </a:cubicBezTo>
                        <a:cubicBezTo>
                          <a:pt x="16" y="17"/>
                          <a:pt x="17" y="18"/>
                          <a:pt x="18" y="18"/>
                        </a:cubicBezTo>
                        <a:cubicBezTo>
                          <a:pt x="19" y="14"/>
                          <a:pt x="22" y="7"/>
                          <a:pt x="27" y="5"/>
                        </a:cubicBezTo>
                        <a:cubicBezTo>
                          <a:pt x="28" y="5"/>
                          <a:pt x="28" y="3"/>
                          <a:pt x="27" y="3"/>
                        </a:cubicBezTo>
                        <a:cubicBezTo>
                          <a:pt x="19" y="1"/>
                          <a:pt x="13" y="2"/>
                          <a:pt x="7" y="6"/>
                        </a:cubicBezTo>
                        <a:cubicBezTo>
                          <a:pt x="6" y="7"/>
                          <a:pt x="6" y="8"/>
                          <a:pt x="8" y="8"/>
                        </a:cubicBezTo>
                        <a:cubicBezTo>
                          <a:pt x="10" y="8"/>
                          <a:pt x="13" y="7"/>
                          <a:pt x="15" y="7"/>
                        </a:cubicBezTo>
                        <a:cubicBezTo>
                          <a:pt x="15" y="6"/>
                          <a:pt x="15" y="5"/>
                          <a:pt x="15" y="4"/>
                        </a:cubicBezTo>
                        <a:cubicBezTo>
                          <a:pt x="13" y="5"/>
                          <a:pt x="11" y="6"/>
                          <a:pt x="8" y="6"/>
                        </a:cubicBezTo>
                        <a:cubicBezTo>
                          <a:pt x="7" y="7"/>
                          <a:pt x="7" y="9"/>
                          <a:pt x="9" y="9"/>
                        </a:cubicBezTo>
                        <a:cubicBezTo>
                          <a:pt x="13" y="9"/>
                          <a:pt x="16" y="8"/>
                          <a:pt x="19" y="6"/>
                        </a:cubicBezTo>
                        <a:cubicBezTo>
                          <a:pt x="20" y="6"/>
                          <a:pt x="20" y="4"/>
                          <a:pt x="19" y="4"/>
                        </a:cubicBezTo>
                        <a:cubicBezTo>
                          <a:pt x="15" y="4"/>
                          <a:pt x="11" y="5"/>
                          <a:pt x="8" y="8"/>
                        </a:cubicBezTo>
                        <a:cubicBezTo>
                          <a:pt x="7" y="9"/>
                          <a:pt x="8" y="10"/>
                          <a:pt x="9" y="10"/>
                        </a:cubicBezTo>
                        <a:cubicBezTo>
                          <a:pt x="12" y="10"/>
                          <a:pt x="15" y="10"/>
                          <a:pt x="19" y="10"/>
                        </a:cubicBezTo>
                        <a:cubicBezTo>
                          <a:pt x="20" y="10"/>
                          <a:pt x="20" y="8"/>
                          <a:pt x="19" y="8"/>
                        </a:cubicBezTo>
                        <a:cubicBezTo>
                          <a:pt x="15" y="8"/>
                          <a:pt x="12" y="8"/>
                          <a:pt x="8" y="8"/>
                        </a:cubicBezTo>
                        <a:cubicBezTo>
                          <a:pt x="8" y="9"/>
                          <a:pt x="8" y="9"/>
                          <a:pt x="8" y="10"/>
                        </a:cubicBezTo>
                        <a:cubicBezTo>
                          <a:pt x="12" y="10"/>
                          <a:pt x="16" y="10"/>
                          <a:pt x="20" y="9"/>
                        </a:cubicBezTo>
                        <a:cubicBezTo>
                          <a:pt x="20" y="8"/>
                          <a:pt x="19" y="8"/>
                          <a:pt x="19" y="7"/>
                        </a:cubicBezTo>
                        <a:cubicBezTo>
                          <a:pt x="14" y="8"/>
                          <a:pt x="9" y="9"/>
                          <a:pt x="3" y="9"/>
                        </a:cubicBezTo>
                        <a:cubicBezTo>
                          <a:pt x="3" y="9"/>
                          <a:pt x="3" y="10"/>
                          <a:pt x="3" y="11"/>
                        </a:cubicBezTo>
                        <a:cubicBezTo>
                          <a:pt x="7" y="10"/>
                          <a:pt x="10" y="9"/>
                          <a:pt x="14" y="8"/>
                        </a:cubicBezTo>
                        <a:cubicBezTo>
                          <a:pt x="14" y="7"/>
                          <a:pt x="13" y="7"/>
                          <a:pt x="13" y="6"/>
                        </a:cubicBezTo>
                        <a:cubicBezTo>
                          <a:pt x="8" y="8"/>
                          <a:pt x="4" y="10"/>
                          <a:pt x="0" y="13"/>
                        </a:cubicBezTo>
                        <a:cubicBezTo>
                          <a:pt x="0" y="14"/>
                          <a:pt x="1" y="16"/>
                          <a:pt x="2" y="15"/>
                        </a:cubicBezTo>
                        <a:cubicBezTo>
                          <a:pt x="5" y="13"/>
                          <a:pt x="8" y="11"/>
                          <a:pt x="11" y="9"/>
                        </a:cubicBezTo>
                        <a:cubicBezTo>
                          <a:pt x="11" y="8"/>
                          <a:pt x="10" y="7"/>
                          <a:pt x="10" y="7"/>
                        </a:cubicBezTo>
                        <a:cubicBezTo>
                          <a:pt x="7" y="10"/>
                          <a:pt x="4" y="12"/>
                          <a:pt x="1" y="15"/>
                        </a:cubicBezTo>
                        <a:cubicBezTo>
                          <a:pt x="1" y="16"/>
                          <a:pt x="2" y="16"/>
                          <a:pt x="2" y="17"/>
                        </a:cubicBezTo>
                        <a:cubicBezTo>
                          <a:pt x="5" y="14"/>
                          <a:pt x="8" y="12"/>
                          <a:pt x="11" y="10"/>
                        </a:cubicBezTo>
                        <a:cubicBezTo>
                          <a:pt x="10" y="9"/>
                          <a:pt x="10" y="9"/>
                          <a:pt x="9" y="8"/>
                        </a:cubicBezTo>
                        <a:cubicBezTo>
                          <a:pt x="7" y="10"/>
                          <a:pt x="4" y="13"/>
                          <a:pt x="2" y="15"/>
                        </a:cubicBezTo>
                        <a:cubicBezTo>
                          <a:pt x="0" y="16"/>
                          <a:pt x="2" y="17"/>
                          <a:pt x="3" y="17"/>
                        </a:cubicBezTo>
                        <a:cubicBezTo>
                          <a:pt x="7" y="15"/>
                          <a:pt x="11" y="14"/>
                          <a:pt x="16" y="13"/>
                        </a:cubicBezTo>
                        <a:cubicBezTo>
                          <a:pt x="15" y="12"/>
                          <a:pt x="15" y="11"/>
                          <a:pt x="15" y="11"/>
                        </a:cubicBezTo>
                        <a:cubicBezTo>
                          <a:pt x="11" y="12"/>
                          <a:pt x="7" y="13"/>
                          <a:pt x="3" y="15"/>
                        </a:cubicBezTo>
                        <a:cubicBezTo>
                          <a:pt x="1" y="16"/>
                          <a:pt x="3" y="18"/>
                          <a:pt x="4" y="1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296" name="Freeform 298"/>
                  <p:cNvSpPr/>
                  <p:nvPr/>
                </p:nvSpPr>
                <p:spPr bwMode="auto">
                  <a:xfrm>
                    <a:off x="927" y="1615"/>
                    <a:ext cx="18" cy="36"/>
                  </a:xfrm>
                  <a:custGeom>
                    <a:avLst/>
                    <a:gdLst>
                      <a:gd name="T0" fmla="*/ 12 w 26"/>
                      <a:gd name="T1" fmla="*/ 48 h 53"/>
                      <a:gd name="T2" fmla="*/ 22 w 26"/>
                      <a:gd name="T3" fmla="*/ 42 h 53"/>
                      <a:gd name="T4" fmla="*/ 10 w 26"/>
                      <a:gd name="T5" fmla="*/ 50 h 53"/>
                      <a:gd name="T6" fmla="*/ 23 w 26"/>
                      <a:gd name="T7" fmla="*/ 40 h 53"/>
                      <a:gd name="T8" fmla="*/ 20 w 26"/>
                      <a:gd name="T9" fmla="*/ 41 h 53"/>
                      <a:gd name="T10" fmla="*/ 23 w 26"/>
                      <a:gd name="T11" fmla="*/ 23 h 53"/>
                      <a:gd name="T12" fmla="*/ 13 w 26"/>
                      <a:gd name="T13" fmla="*/ 10 h 53"/>
                      <a:gd name="T14" fmla="*/ 19 w 26"/>
                      <a:gd name="T15" fmla="*/ 10 h 53"/>
                      <a:gd name="T16" fmla="*/ 6 w 26"/>
                      <a:gd name="T17" fmla="*/ 7 h 53"/>
                      <a:gd name="T18" fmla="*/ 14 w 26"/>
                      <a:gd name="T19" fmla="*/ 9 h 53"/>
                      <a:gd name="T20" fmla="*/ 5 w 26"/>
                      <a:gd name="T21" fmla="*/ 4 h 53"/>
                      <a:gd name="T22" fmla="*/ 11 w 26"/>
                      <a:gd name="T23" fmla="*/ 5 h 53"/>
                      <a:gd name="T24" fmla="*/ 5 w 26"/>
                      <a:gd name="T25" fmla="*/ 2 h 53"/>
                      <a:gd name="T26" fmla="*/ 11 w 26"/>
                      <a:gd name="T27" fmla="*/ 2 h 53"/>
                      <a:gd name="T28" fmla="*/ 2 w 26"/>
                      <a:gd name="T29" fmla="*/ 3 h 53"/>
                      <a:gd name="T30" fmla="*/ 16 w 26"/>
                      <a:gd name="T31" fmla="*/ 9 h 53"/>
                      <a:gd name="T32" fmla="*/ 16 w 26"/>
                      <a:gd name="T33" fmla="*/ 9 h 53"/>
                      <a:gd name="T34" fmla="*/ 10 w 26"/>
                      <a:gd name="T35" fmla="*/ 7 h 53"/>
                      <a:gd name="T36" fmla="*/ 20 w 26"/>
                      <a:gd name="T37" fmla="*/ 13 h 53"/>
                      <a:gd name="T38" fmla="*/ 18 w 26"/>
                      <a:gd name="T39" fmla="*/ 15 h 53"/>
                      <a:gd name="T40" fmla="*/ 25 w 26"/>
                      <a:gd name="T41" fmla="*/ 21 h 53"/>
                      <a:gd name="T42" fmla="*/ 18 w 26"/>
                      <a:gd name="T43" fmla="*/ 15 h 53"/>
                      <a:gd name="T44" fmla="*/ 20 w 26"/>
                      <a:gd name="T45" fmla="*/ 14 h 53"/>
                      <a:gd name="T46" fmla="*/ 10 w 26"/>
                      <a:gd name="T47" fmla="*/ 6 h 53"/>
                      <a:gd name="T48" fmla="*/ 17 w 26"/>
                      <a:gd name="T49" fmla="*/ 9 h 53"/>
                      <a:gd name="T50" fmla="*/ 9 w 26"/>
                      <a:gd name="T51" fmla="*/ 5 h 53"/>
                      <a:gd name="T52" fmla="*/ 16 w 26"/>
                      <a:gd name="T53" fmla="*/ 9 h 53"/>
                      <a:gd name="T54" fmla="*/ 2 w 26"/>
                      <a:gd name="T55" fmla="*/ 3 h 53"/>
                      <a:gd name="T56" fmla="*/ 11 w 26"/>
                      <a:gd name="T57" fmla="*/ 2 h 53"/>
                      <a:gd name="T58" fmla="*/ 4 w 26"/>
                      <a:gd name="T59" fmla="*/ 2 h 53"/>
                      <a:gd name="T60" fmla="*/ 11 w 26"/>
                      <a:gd name="T61" fmla="*/ 5 h 53"/>
                      <a:gd name="T62" fmla="*/ 4 w 26"/>
                      <a:gd name="T63" fmla="*/ 4 h 53"/>
                      <a:gd name="T64" fmla="*/ 14 w 26"/>
                      <a:gd name="T65" fmla="*/ 9 h 53"/>
                      <a:gd name="T66" fmla="*/ 7 w 26"/>
                      <a:gd name="T67" fmla="*/ 7 h 53"/>
                      <a:gd name="T68" fmla="*/ 19 w 26"/>
                      <a:gd name="T69" fmla="*/ 10 h 53"/>
                      <a:gd name="T70" fmla="*/ 13 w 26"/>
                      <a:gd name="T71" fmla="*/ 10 h 53"/>
                      <a:gd name="T72" fmla="*/ 20 w 26"/>
                      <a:gd name="T73" fmla="*/ 41 h 53"/>
                      <a:gd name="T74" fmla="*/ 23 w 26"/>
                      <a:gd name="T75" fmla="*/ 40 h 53"/>
                      <a:gd name="T76" fmla="*/ 10 w 26"/>
                      <a:gd name="T77" fmla="*/ 50 h 53"/>
                      <a:gd name="T78" fmla="*/ 22 w 26"/>
                      <a:gd name="T79" fmla="*/ 41 h 53"/>
                      <a:gd name="T80" fmla="*/ 12 w 26"/>
                      <a:gd name="T81" fmla="*/ 48 h 53"/>
                      <a:gd name="T82" fmla="*/ 23 w 26"/>
                      <a:gd name="T83" fmla="*/ 38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 h="53">
                        <a:moveTo>
                          <a:pt x="20" y="37"/>
                        </a:moveTo>
                        <a:cubicBezTo>
                          <a:pt x="19" y="42"/>
                          <a:pt x="16" y="45"/>
                          <a:pt x="12" y="48"/>
                        </a:cubicBezTo>
                        <a:cubicBezTo>
                          <a:pt x="11" y="49"/>
                          <a:pt x="13" y="50"/>
                          <a:pt x="14" y="50"/>
                        </a:cubicBezTo>
                        <a:cubicBezTo>
                          <a:pt x="17" y="47"/>
                          <a:pt x="19" y="44"/>
                          <a:pt x="22" y="42"/>
                        </a:cubicBezTo>
                        <a:cubicBezTo>
                          <a:pt x="21" y="41"/>
                          <a:pt x="20" y="41"/>
                          <a:pt x="20" y="41"/>
                        </a:cubicBezTo>
                        <a:cubicBezTo>
                          <a:pt x="18" y="46"/>
                          <a:pt x="15" y="48"/>
                          <a:pt x="10" y="50"/>
                        </a:cubicBezTo>
                        <a:cubicBezTo>
                          <a:pt x="11" y="51"/>
                          <a:pt x="11" y="52"/>
                          <a:pt x="11" y="52"/>
                        </a:cubicBezTo>
                        <a:cubicBezTo>
                          <a:pt x="16" y="49"/>
                          <a:pt x="20" y="45"/>
                          <a:pt x="23" y="40"/>
                        </a:cubicBezTo>
                        <a:cubicBezTo>
                          <a:pt x="24" y="39"/>
                          <a:pt x="22" y="38"/>
                          <a:pt x="21" y="39"/>
                        </a:cubicBezTo>
                        <a:cubicBezTo>
                          <a:pt x="21" y="40"/>
                          <a:pt x="20" y="40"/>
                          <a:pt x="20" y="41"/>
                        </a:cubicBezTo>
                        <a:cubicBezTo>
                          <a:pt x="21" y="41"/>
                          <a:pt x="22" y="41"/>
                          <a:pt x="22" y="41"/>
                        </a:cubicBezTo>
                        <a:cubicBezTo>
                          <a:pt x="23" y="34"/>
                          <a:pt x="26" y="30"/>
                          <a:pt x="23" y="23"/>
                        </a:cubicBezTo>
                        <a:cubicBezTo>
                          <a:pt x="21" y="18"/>
                          <a:pt x="19" y="13"/>
                          <a:pt x="15" y="9"/>
                        </a:cubicBezTo>
                        <a:cubicBezTo>
                          <a:pt x="14" y="9"/>
                          <a:pt x="14" y="10"/>
                          <a:pt x="13" y="10"/>
                        </a:cubicBezTo>
                        <a:cubicBezTo>
                          <a:pt x="16" y="12"/>
                          <a:pt x="15" y="12"/>
                          <a:pt x="18" y="13"/>
                        </a:cubicBezTo>
                        <a:cubicBezTo>
                          <a:pt x="20" y="13"/>
                          <a:pt x="20" y="11"/>
                          <a:pt x="19" y="10"/>
                        </a:cubicBezTo>
                        <a:cubicBezTo>
                          <a:pt x="15" y="8"/>
                          <a:pt x="12" y="6"/>
                          <a:pt x="7" y="5"/>
                        </a:cubicBezTo>
                        <a:cubicBezTo>
                          <a:pt x="6" y="4"/>
                          <a:pt x="5" y="6"/>
                          <a:pt x="6" y="7"/>
                        </a:cubicBezTo>
                        <a:cubicBezTo>
                          <a:pt x="8" y="8"/>
                          <a:pt x="10" y="9"/>
                          <a:pt x="13" y="11"/>
                        </a:cubicBezTo>
                        <a:cubicBezTo>
                          <a:pt x="14" y="11"/>
                          <a:pt x="15" y="10"/>
                          <a:pt x="14" y="9"/>
                        </a:cubicBezTo>
                        <a:cubicBezTo>
                          <a:pt x="11" y="7"/>
                          <a:pt x="8" y="5"/>
                          <a:pt x="6" y="2"/>
                        </a:cubicBezTo>
                        <a:cubicBezTo>
                          <a:pt x="6" y="3"/>
                          <a:pt x="5" y="3"/>
                          <a:pt x="5" y="4"/>
                        </a:cubicBezTo>
                        <a:cubicBezTo>
                          <a:pt x="6" y="5"/>
                          <a:pt x="8" y="6"/>
                          <a:pt x="10" y="7"/>
                        </a:cubicBezTo>
                        <a:cubicBezTo>
                          <a:pt x="11" y="8"/>
                          <a:pt x="12" y="6"/>
                          <a:pt x="11" y="5"/>
                        </a:cubicBezTo>
                        <a:cubicBezTo>
                          <a:pt x="9" y="4"/>
                          <a:pt x="7" y="2"/>
                          <a:pt x="6" y="1"/>
                        </a:cubicBezTo>
                        <a:cubicBezTo>
                          <a:pt x="5" y="1"/>
                          <a:pt x="5" y="2"/>
                          <a:pt x="5" y="2"/>
                        </a:cubicBezTo>
                        <a:cubicBezTo>
                          <a:pt x="6" y="3"/>
                          <a:pt x="8" y="3"/>
                          <a:pt x="10" y="4"/>
                        </a:cubicBezTo>
                        <a:cubicBezTo>
                          <a:pt x="10" y="3"/>
                          <a:pt x="10" y="2"/>
                          <a:pt x="11" y="2"/>
                        </a:cubicBezTo>
                        <a:cubicBezTo>
                          <a:pt x="7" y="1"/>
                          <a:pt x="5" y="1"/>
                          <a:pt x="2" y="1"/>
                        </a:cubicBezTo>
                        <a:cubicBezTo>
                          <a:pt x="2" y="1"/>
                          <a:pt x="2" y="2"/>
                          <a:pt x="2" y="3"/>
                        </a:cubicBezTo>
                        <a:cubicBezTo>
                          <a:pt x="9" y="3"/>
                          <a:pt x="11" y="7"/>
                          <a:pt x="14" y="11"/>
                        </a:cubicBezTo>
                        <a:cubicBezTo>
                          <a:pt x="15" y="10"/>
                          <a:pt x="15" y="10"/>
                          <a:pt x="16" y="9"/>
                        </a:cubicBezTo>
                        <a:cubicBezTo>
                          <a:pt x="13" y="7"/>
                          <a:pt x="13" y="7"/>
                          <a:pt x="15" y="10"/>
                        </a:cubicBezTo>
                        <a:cubicBezTo>
                          <a:pt x="15" y="10"/>
                          <a:pt x="16" y="9"/>
                          <a:pt x="16" y="9"/>
                        </a:cubicBezTo>
                        <a:cubicBezTo>
                          <a:pt x="15" y="7"/>
                          <a:pt x="13" y="6"/>
                          <a:pt x="12" y="5"/>
                        </a:cubicBezTo>
                        <a:cubicBezTo>
                          <a:pt x="11" y="5"/>
                          <a:pt x="11" y="6"/>
                          <a:pt x="10" y="7"/>
                        </a:cubicBezTo>
                        <a:cubicBezTo>
                          <a:pt x="14" y="9"/>
                          <a:pt x="16" y="11"/>
                          <a:pt x="18" y="15"/>
                        </a:cubicBezTo>
                        <a:cubicBezTo>
                          <a:pt x="19" y="14"/>
                          <a:pt x="19" y="14"/>
                          <a:pt x="20" y="13"/>
                        </a:cubicBezTo>
                        <a:cubicBezTo>
                          <a:pt x="20" y="13"/>
                          <a:pt x="19" y="13"/>
                          <a:pt x="19" y="13"/>
                        </a:cubicBezTo>
                        <a:cubicBezTo>
                          <a:pt x="18" y="12"/>
                          <a:pt x="16" y="14"/>
                          <a:pt x="18" y="15"/>
                        </a:cubicBezTo>
                        <a:cubicBezTo>
                          <a:pt x="19" y="17"/>
                          <a:pt x="21" y="19"/>
                          <a:pt x="22" y="21"/>
                        </a:cubicBezTo>
                        <a:cubicBezTo>
                          <a:pt x="22" y="22"/>
                          <a:pt x="25" y="22"/>
                          <a:pt x="25" y="21"/>
                        </a:cubicBezTo>
                        <a:cubicBezTo>
                          <a:pt x="25" y="17"/>
                          <a:pt x="23" y="15"/>
                          <a:pt x="19" y="13"/>
                        </a:cubicBezTo>
                        <a:cubicBezTo>
                          <a:pt x="19" y="14"/>
                          <a:pt x="18" y="14"/>
                          <a:pt x="18" y="15"/>
                        </a:cubicBezTo>
                        <a:cubicBezTo>
                          <a:pt x="18" y="15"/>
                          <a:pt x="18" y="15"/>
                          <a:pt x="19" y="15"/>
                        </a:cubicBezTo>
                        <a:cubicBezTo>
                          <a:pt x="20" y="16"/>
                          <a:pt x="21" y="15"/>
                          <a:pt x="20" y="14"/>
                        </a:cubicBezTo>
                        <a:cubicBezTo>
                          <a:pt x="18" y="10"/>
                          <a:pt x="15" y="7"/>
                          <a:pt x="11" y="5"/>
                        </a:cubicBezTo>
                        <a:cubicBezTo>
                          <a:pt x="10" y="4"/>
                          <a:pt x="9" y="5"/>
                          <a:pt x="10" y="6"/>
                        </a:cubicBezTo>
                        <a:cubicBezTo>
                          <a:pt x="13" y="10"/>
                          <a:pt x="11" y="9"/>
                          <a:pt x="15" y="11"/>
                        </a:cubicBezTo>
                        <a:cubicBezTo>
                          <a:pt x="16" y="11"/>
                          <a:pt x="17" y="10"/>
                          <a:pt x="17" y="9"/>
                        </a:cubicBezTo>
                        <a:cubicBezTo>
                          <a:pt x="15" y="6"/>
                          <a:pt x="13" y="5"/>
                          <a:pt x="10" y="4"/>
                        </a:cubicBezTo>
                        <a:cubicBezTo>
                          <a:pt x="9" y="3"/>
                          <a:pt x="8" y="4"/>
                          <a:pt x="9" y="5"/>
                        </a:cubicBezTo>
                        <a:cubicBezTo>
                          <a:pt x="10" y="8"/>
                          <a:pt x="12" y="9"/>
                          <a:pt x="14" y="11"/>
                        </a:cubicBezTo>
                        <a:cubicBezTo>
                          <a:pt x="15" y="12"/>
                          <a:pt x="17" y="10"/>
                          <a:pt x="16" y="9"/>
                        </a:cubicBezTo>
                        <a:cubicBezTo>
                          <a:pt x="12" y="4"/>
                          <a:pt x="9" y="1"/>
                          <a:pt x="2" y="1"/>
                        </a:cubicBezTo>
                        <a:cubicBezTo>
                          <a:pt x="0" y="1"/>
                          <a:pt x="0" y="3"/>
                          <a:pt x="2" y="3"/>
                        </a:cubicBezTo>
                        <a:cubicBezTo>
                          <a:pt x="4" y="3"/>
                          <a:pt x="7" y="3"/>
                          <a:pt x="10" y="4"/>
                        </a:cubicBezTo>
                        <a:cubicBezTo>
                          <a:pt x="11" y="4"/>
                          <a:pt x="12" y="2"/>
                          <a:pt x="11" y="2"/>
                        </a:cubicBezTo>
                        <a:cubicBezTo>
                          <a:pt x="9" y="1"/>
                          <a:pt x="7" y="1"/>
                          <a:pt x="5" y="0"/>
                        </a:cubicBezTo>
                        <a:cubicBezTo>
                          <a:pt x="4" y="0"/>
                          <a:pt x="3" y="1"/>
                          <a:pt x="4" y="2"/>
                        </a:cubicBezTo>
                        <a:cubicBezTo>
                          <a:pt x="6" y="4"/>
                          <a:pt x="8" y="5"/>
                          <a:pt x="9" y="7"/>
                        </a:cubicBezTo>
                        <a:cubicBezTo>
                          <a:pt x="10" y="6"/>
                          <a:pt x="10" y="6"/>
                          <a:pt x="11" y="5"/>
                        </a:cubicBezTo>
                        <a:cubicBezTo>
                          <a:pt x="9" y="4"/>
                          <a:pt x="8" y="3"/>
                          <a:pt x="6" y="2"/>
                        </a:cubicBezTo>
                        <a:cubicBezTo>
                          <a:pt x="5" y="1"/>
                          <a:pt x="4" y="3"/>
                          <a:pt x="4" y="4"/>
                        </a:cubicBezTo>
                        <a:cubicBezTo>
                          <a:pt x="7" y="7"/>
                          <a:pt x="10" y="8"/>
                          <a:pt x="12" y="10"/>
                        </a:cubicBezTo>
                        <a:cubicBezTo>
                          <a:pt x="13" y="10"/>
                          <a:pt x="13" y="9"/>
                          <a:pt x="14" y="9"/>
                        </a:cubicBezTo>
                        <a:cubicBezTo>
                          <a:pt x="12" y="8"/>
                          <a:pt x="10" y="6"/>
                          <a:pt x="8" y="5"/>
                        </a:cubicBezTo>
                        <a:cubicBezTo>
                          <a:pt x="7" y="6"/>
                          <a:pt x="7" y="6"/>
                          <a:pt x="7" y="7"/>
                        </a:cubicBezTo>
                        <a:cubicBezTo>
                          <a:pt x="11" y="8"/>
                          <a:pt x="14" y="10"/>
                          <a:pt x="18" y="12"/>
                        </a:cubicBezTo>
                        <a:cubicBezTo>
                          <a:pt x="18" y="12"/>
                          <a:pt x="19" y="11"/>
                          <a:pt x="19" y="10"/>
                        </a:cubicBezTo>
                        <a:cubicBezTo>
                          <a:pt x="17" y="10"/>
                          <a:pt x="16" y="9"/>
                          <a:pt x="14" y="8"/>
                        </a:cubicBezTo>
                        <a:cubicBezTo>
                          <a:pt x="13" y="8"/>
                          <a:pt x="12" y="9"/>
                          <a:pt x="13" y="10"/>
                        </a:cubicBezTo>
                        <a:cubicBezTo>
                          <a:pt x="18" y="15"/>
                          <a:pt x="20" y="20"/>
                          <a:pt x="22" y="26"/>
                        </a:cubicBezTo>
                        <a:cubicBezTo>
                          <a:pt x="23" y="31"/>
                          <a:pt x="20" y="36"/>
                          <a:pt x="20" y="41"/>
                        </a:cubicBezTo>
                        <a:cubicBezTo>
                          <a:pt x="20" y="42"/>
                          <a:pt x="22" y="43"/>
                          <a:pt x="22" y="42"/>
                        </a:cubicBezTo>
                        <a:cubicBezTo>
                          <a:pt x="22" y="41"/>
                          <a:pt x="23" y="41"/>
                          <a:pt x="23" y="40"/>
                        </a:cubicBezTo>
                        <a:cubicBezTo>
                          <a:pt x="22" y="40"/>
                          <a:pt x="22" y="39"/>
                          <a:pt x="21" y="39"/>
                        </a:cubicBezTo>
                        <a:cubicBezTo>
                          <a:pt x="18" y="44"/>
                          <a:pt x="15" y="47"/>
                          <a:pt x="10" y="50"/>
                        </a:cubicBezTo>
                        <a:cubicBezTo>
                          <a:pt x="9" y="51"/>
                          <a:pt x="10" y="53"/>
                          <a:pt x="11" y="52"/>
                        </a:cubicBezTo>
                        <a:cubicBezTo>
                          <a:pt x="16" y="49"/>
                          <a:pt x="20" y="47"/>
                          <a:pt x="22" y="41"/>
                        </a:cubicBezTo>
                        <a:cubicBezTo>
                          <a:pt x="22" y="40"/>
                          <a:pt x="21" y="39"/>
                          <a:pt x="20" y="40"/>
                        </a:cubicBezTo>
                        <a:cubicBezTo>
                          <a:pt x="17" y="42"/>
                          <a:pt x="15" y="46"/>
                          <a:pt x="12" y="48"/>
                        </a:cubicBezTo>
                        <a:cubicBezTo>
                          <a:pt x="13" y="48"/>
                          <a:pt x="13" y="49"/>
                          <a:pt x="14" y="50"/>
                        </a:cubicBezTo>
                        <a:cubicBezTo>
                          <a:pt x="18" y="46"/>
                          <a:pt x="21" y="43"/>
                          <a:pt x="23" y="38"/>
                        </a:cubicBezTo>
                        <a:cubicBezTo>
                          <a:pt x="23" y="36"/>
                          <a:pt x="21" y="36"/>
                          <a:pt x="20" y="3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297" name="Freeform 299"/>
                  <p:cNvSpPr/>
                  <p:nvPr/>
                </p:nvSpPr>
                <p:spPr bwMode="auto">
                  <a:xfrm>
                    <a:off x="895" y="1695"/>
                    <a:ext cx="10" cy="10"/>
                  </a:xfrm>
                  <a:custGeom>
                    <a:avLst/>
                    <a:gdLst>
                      <a:gd name="T0" fmla="*/ 8 w 14"/>
                      <a:gd name="T1" fmla="*/ 1 h 14"/>
                      <a:gd name="T2" fmla="*/ 1 w 14"/>
                      <a:gd name="T3" fmla="*/ 4 h 14"/>
                      <a:gd name="T4" fmla="*/ 1 w 14"/>
                      <a:gd name="T5" fmla="*/ 10 h 14"/>
                      <a:gd name="T6" fmla="*/ 13 w 14"/>
                      <a:gd name="T7" fmla="*/ 9 h 14"/>
                      <a:gd name="T8" fmla="*/ 4 w 14"/>
                      <a:gd name="T9" fmla="*/ 1 h 14"/>
                      <a:gd name="T10" fmla="*/ 1 w 14"/>
                      <a:gd name="T11" fmla="*/ 9 h 14"/>
                      <a:gd name="T12" fmla="*/ 8 w 14"/>
                      <a:gd name="T13" fmla="*/ 12 h 14"/>
                      <a:gd name="T14" fmla="*/ 11 w 14"/>
                      <a:gd name="T15" fmla="*/ 5 h 14"/>
                      <a:gd name="T16" fmla="*/ 4 w 14"/>
                      <a:gd name="T17" fmla="*/ 4 h 14"/>
                      <a:gd name="T18" fmla="*/ 8 w 14"/>
                      <a:gd name="T19" fmla="*/ 9 h 14"/>
                      <a:gd name="T20" fmla="*/ 7 w 14"/>
                      <a:gd name="T21" fmla="*/ 3 h 14"/>
                      <a:gd name="T22" fmla="*/ 3 w 14"/>
                      <a:gd name="T23" fmla="*/ 8 h 14"/>
                      <a:gd name="T24" fmla="*/ 8 w 14"/>
                      <a:gd name="T25" fmla="*/ 8 h 14"/>
                      <a:gd name="T26" fmla="*/ 4 w 14"/>
                      <a:gd name="T27" fmla="*/ 5 h 14"/>
                      <a:gd name="T28" fmla="*/ 6 w 14"/>
                      <a:gd name="T29" fmla="*/ 9 h 14"/>
                      <a:gd name="T30" fmla="*/ 10 w 14"/>
                      <a:gd name="T31" fmla="*/ 6 h 14"/>
                      <a:gd name="T32" fmla="*/ 10 w 14"/>
                      <a:gd name="T33" fmla="*/ 5 h 14"/>
                      <a:gd name="T34" fmla="*/ 7 w 14"/>
                      <a:gd name="T35" fmla="*/ 5 h 14"/>
                      <a:gd name="T36" fmla="*/ 8 w 14"/>
                      <a:gd name="T37" fmla="*/ 7 h 14"/>
                      <a:gd name="T38" fmla="*/ 9 w 14"/>
                      <a:gd name="T39" fmla="*/ 7 h 14"/>
                      <a:gd name="T40" fmla="*/ 8 w 14"/>
                      <a:gd name="T41" fmla="*/ 5 h 14"/>
                      <a:gd name="T42" fmla="*/ 5 w 14"/>
                      <a:gd name="T43" fmla="*/ 7 h 14"/>
                      <a:gd name="T44" fmla="*/ 6 w 14"/>
                      <a:gd name="T45" fmla="*/ 8 h 14"/>
                      <a:gd name="T46" fmla="*/ 6 w 14"/>
                      <a:gd name="T47" fmla="*/ 7 h 14"/>
                      <a:gd name="T48" fmla="*/ 6 w 14"/>
                      <a:gd name="T49" fmla="*/ 7 h 14"/>
                      <a:gd name="T50" fmla="*/ 5 w 14"/>
                      <a:gd name="T51" fmla="*/ 7 h 14"/>
                      <a:gd name="T52" fmla="*/ 7 w 14"/>
                      <a:gd name="T53" fmla="*/ 5 h 14"/>
                      <a:gd name="T54" fmla="*/ 6 w 14"/>
                      <a:gd name="T55" fmla="*/ 7 h 14"/>
                      <a:gd name="T56" fmla="*/ 7 w 14"/>
                      <a:gd name="T57" fmla="*/ 5 h 14"/>
                      <a:gd name="T58" fmla="*/ 9 w 14"/>
                      <a:gd name="T59" fmla="*/ 8 h 14"/>
                      <a:gd name="T60" fmla="*/ 5 w 14"/>
                      <a:gd name="T61" fmla="*/ 10 h 14"/>
                      <a:gd name="T62" fmla="*/ 6 w 14"/>
                      <a:gd name="T63" fmla="*/ 3 h 14"/>
                      <a:gd name="T64" fmla="*/ 10 w 14"/>
                      <a:gd name="T65" fmla="*/ 7 h 14"/>
                      <a:gd name="T66" fmla="*/ 6 w 14"/>
                      <a:gd name="T67" fmla="*/ 11 h 14"/>
                      <a:gd name="T68" fmla="*/ 2 w 14"/>
                      <a:gd name="T69" fmla="*/ 7 h 14"/>
                      <a:gd name="T70" fmla="*/ 8 w 14"/>
                      <a:gd name="T71" fmla="*/ 3 h 14"/>
                      <a:gd name="T72" fmla="*/ 8 w 14"/>
                      <a:gd name="T73" fmla="*/ 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4" h="14">
                        <a:moveTo>
                          <a:pt x="8" y="1"/>
                        </a:moveTo>
                        <a:cubicBezTo>
                          <a:pt x="5" y="1"/>
                          <a:pt x="2" y="2"/>
                          <a:pt x="1" y="4"/>
                        </a:cubicBezTo>
                        <a:cubicBezTo>
                          <a:pt x="0" y="6"/>
                          <a:pt x="0" y="8"/>
                          <a:pt x="1" y="10"/>
                        </a:cubicBezTo>
                        <a:cubicBezTo>
                          <a:pt x="4" y="14"/>
                          <a:pt x="11" y="14"/>
                          <a:pt x="13" y="9"/>
                        </a:cubicBezTo>
                        <a:cubicBezTo>
                          <a:pt x="14" y="4"/>
                          <a:pt x="8" y="0"/>
                          <a:pt x="4" y="1"/>
                        </a:cubicBezTo>
                        <a:cubicBezTo>
                          <a:pt x="2" y="3"/>
                          <a:pt x="0" y="6"/>
                          <a:pt x="1" y="9"/>
                        </a:cubicBezTo>
                        <a:cubicBezTo>
                          <a:pt x="2" y="11"/>
                          <a:pt x="5" y="13"/>
                          <a:pt x="8" y="12"/>
                        </a:cubicBezTo>
                        <a:cubicBezTo>
                          <a:pt x="11" y="11"/>
                          <a:pt x="12" y="8"/>
                          <a:pt x="11" y="5"/>
                        </a:cubicBezTo>
                        <a:cubicBezTo>
                          <a:pt x="10" y="3"/>
                          <a:pt x="6" y="1"/>
                          <a:pt x="4" y="4"/>
                        </a:cubicBezTo>
                        <a:cubicBezTo>
                          <a:pt x="3" y="7"/>
                          <a:pt x="5" y="10"/>
                          <a:pt x="8" y="9"/>
                        </a:cubicBezTo>
                        <a:cubicBezTo>
                          <a:pt x="11" y="7"/>
                          <a:pt x="10" y="3"/>
                          <a:pt x="7" y="3"/>
                        </a:cubicBezTo>
                        <a:cubicBezTo>
                          <a:pt x="4" y="3"/>
                          <a:pt x="3" y="5"/>
                          <a:pt x="3" y="8"/>
                        </a:cubicBezTo>
                        <a:cubicBezTo>
                          <a:pt x="3" y="11"/>
                          <a:pt x="7" y="10"/>
                          <a:pt x="8" y="8"/>
                        </a:cubicBezTo>
                        <a:cubicBezTo>
                          <a:pt x="10" y="6"/>
                          <a:pt x="7" y="3"/>
                          <a:pt x="4" y="5"/>
                        </a:cubicBezTo>
                        <a:cubicBezTo>
                          <a:pt x="2" y="7"/>
                          <a:pt x="3" y="10"/>
                          <a:pt x="6" y="9"/>
                        </a:cubicBezTo>
                        <a:cubicBezTo>
                          <a:pt x="8" y="9"/>
                          <a:pt x="10" y="8"/>
                          <a:pt x="10" y="6"/>
                        </a:cubicBezTo>
                        <a:cubicBezTo>
                          <a:pt x="11" y="6"/>
                          <a:pt x="10" y="5"/>
                          <a:pt x="10" y="5"/>
                        </a:cubicBezTo>
                        <a:cubicBezTo>
                          <a:pt x="9" y="4"/>
                          <a:pt x="8" y="5"/>
                          <a:pt x="7" y="5"/>
                        </a:cubicBezTo>
                        <a:cubicBezTo>
                          <a:pt x="6" y="5"/>
                          <a:pt x="6" y="7"/>
                          <a:pt x="8" y="7"/>
                        </a:cubicBezTo>
                        <a:cubicBezTo>
                          <a:pt x="8" y="7"/>
                          <a:pt x="8" y="7"/>
                          <a:pt x="9" y="7"/>
                        </a:cubicBezTo>
                        <a:cubicBezTo>
                          <a:pt x="9" y="6"/>
                          <a:pt x="9" y="6"/>
                          <a:pt x="8" y="5"/>
                        </a:cubicBezTo>
                        <a:cubicBezTo>
                          <a:pt x="8" y="6"/>
                          <a:pt x="7" y="7"/>
                          <a:pt x="5" y="7"/>
                        </a:cubicBezTo>
                        <a:cubicBezTo>
                          <a:pt x="5" y="7"/>
                          <a:pt x="5" y="7"/>
                          <a:pt x="6" y="8"/>
                        </a:cubicBezTo>
                        <a:cubicBezTo>
                          <a:pt x="6" y="7"/>
                          <a:pt x="6" y="7"/>
                          <a:pt x="6" y="7"/>
                        </a:cubicBezTo>
                        <a:cubicBezTo>
                          <a:pt x="6" y="6"/>
                          <a:pt x="7" y="7"/>
                          <a:pt x="6" y="7"/>
                        </a:cubicBezTo>
                        <a:cubicBezTo>
                          <a:pt x="6" y="8"/>
                          <a:pt x="5" y="8"/>
                          <a:pt x="5" y="7"/>
                        </a:cubicBezTo>
                        <a:cubicBezTo>
                          <a:pt x="5" y="6"/>
                          <a:pt x="6" y="5"/>
                          <a:pt x="7" y="5"/>
                        </a:cubicBezTo>
                        <a:cubicBezTo>
                          <a:pt x="8" y="6"/>
                          <a:pt x="7" y="7"/>
                          <a:pt x="6" y="7"/>
                        </a:cubicBezTo>
                        <a:cubicBezTo>
                          <a:pt x="6" y="6"/>
                          <a:pt x="6" y="5"/>
                          <a:pt x="7" y="5"/>
                        </a:cubicBezTo>
                        <a:cubicBezTo>
                          <a:pt x="9" y="4"/>
                          <a:pt x="9" y="7"/>
                          <a:pt x="9" y="8"/>
                        </a:cubicBezTo>
                        <a:cubicBezTo>
                          <a:pt x="9" y="10"/>
                          <a:pt x="7" y="10"/>
                          <a:pt x="5" y="10"/>
                        </a:cubicBezTo>
                        <a:cubicBezTo>
                          <a:pt x="2" y="8"/>
                          <a:pt x="3" y="4"/>
                          <a:pt x="6" y="3"/>
                        </a:cubicBezTo>
                        <a:cubicBezTo>
                          <a:pt x="8" y="3"/>
                          <a:pt x="10" y="5"/>
                          <a:pt x="10" y="7"/>
                        </a:cubicBezTo>
                        <a:cubicBezTo>
                          <a:pt x="11" y="9"/>
                          <a:pt x="8" y="11"/>
                          <a:pt x="6" y="11"/>
                        </a:cubicBezTo>
                        <a:cubicBezTo>
                          <a:pt x="4" y="11"/>
                          <a:pt x="2" y="9"/>
                          <a:pt x="2" y="7"/>
                        </a:cubicBezTo>
                        <a:cubicBezTo>
                          <a:pt x="2" y="4"/>
                          <a:pt x="5" y="3"/>
                          <a:pt x="8" y="3"/>
                        </a:cubicBezTo>
                        <a:cubicBezTo>
                          <a:pt x="9" y="4"/>
                          <a:pt x="9" y="1"/>
                          <a:pt x="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298" name="Freeform 300"/>
                  <p:cNvSpPr/>
                  <p:nvPr/>
                </p:nvSpPr>
                <p:spPr bwMode="auto">
                  <a:xfrm>
                    <a:off x="896" y="1685"/>
                    <a:ext cx="20" cy="18"/>
                  </a:xfrm>
                  <a:custGeom>
                    <a:avLst/>
                    <a:gdLst>
                      <a:gd name="T0" fmla="*/ 22 w 30"/>
                      <a:gd name="T1" fmla="*/ 27 h 28"/>
                      <a:gd name="T2" fmla="*/ 30 w 30"/>
                      <a:gd name="T3" fmla="*/ 22 h 28"/>
                      <a:gd name="T4" fmla="*/ 1 w 30"/>
                      <a:gd name="T5" fmla="*/ 8 h 28"/>
                      <a:gd name="T6" fmla="*/ 3 w 30"/>
                      <a:gd name="T7" fmla="*/ 4 h 28"/>
                      <a:gd name="T8" fmla="*/ 5 w 30"/>
                      <a:gd name="T9" fmla="*/ 4 h 28"/>
                      <a:gd name="T10" fmla="*/ 6 w 30"/>
                      <a:gd name="T11" fmla="*/ 8 h 28"/>
                      <a:gd name="T12" fmla="*/ 5 w 30"/>
                      <a:gd name="T13" fmla="*/ 7 h 28"/>
                      <a:gd name="T14" fmla="*/ 6 w 30"/>
                      <a:gd name="T15" fmla="*/ 3 h 28"/>
                      <a:gd name="T16" fmla="*/ 10 w 30"/>
                      <a:gd name="T17" fmla="*/ 4 h 28"/>
                      <a:gd name="T18" fmla="*/ 10 w 30"/>
                      <a:gd name="T19" fmla="*/ 8 h 28"/>
                      <a:gd name="T20" fmla="*/ 10 w 30"/>
                      <a:gd name="T21" fmla="*/ 8 h 28"/>
                      <a:gd name="T22" fmla="*/ 12 w 30"/>
                      <a:gd name="T23" fmla="*/ 4 h 28"/>
                      <a:gd name="T24" fmla="*/ 15 w 30"/>
                      <a:gd name="T25" fmla="*/ 7 h 28"/>
                      <a:gd name="T26" fmla="*/ 14 w 30"/>
                      <a:gd name="T27" fmla="*/ 9 h 28"/>
                      <a:gd name="T28" fmla="*/ 13 w 30"/>
                      <a:gd name="T29" fmla="*/ 9 h 28"/>
                      <a:gd name="T30" fmla="*/ 15 w 30"/>
                      <a:gd name="T31" fmla="*/ 8 h 28"/>
                      <a:gd name="T32" fmla="*/ 18 w 30"/>
                      <a:gd name="T33" fmla="*/ 10 h 28"/>
                      <a:gd name="T34" fmla="*/ 17 w 30"/>
                      <a:gd name="T35" fmla="*/ 14 h 28"/>
                      <a:gd name="T36" fmla="*/ 17 w 30"/>
                      <a:gd name="T37" fmla="*/ 12 h 28"/>
                      <a:gd name="T38" fmla="*/ 20 w 30"/>
                      <a:gd name="T39" fmla="*/ 11 h 28"/>
                      <a:gd name="T40" fmla="*/ 23 w 30"/>
                      <a:gd name="T41" fmla="*/ 15 h 28"/>
                      <a:gd name="T42" fmla="*/ 21 w 30"/>
                      <a:gd name="T43" fmla="*/ 18 h 28"/>
                      <a:gd name="T44" fmla="*/ 21 w 30"/>
                      <a:gd name="T45" fmla="*/ 18 h 28"/>
                      <a:gd name="T46" fmla="*/ 23 w 30"/>
                      <a:gd name="T47" fmla="*/ 17 h 28"/>
                      <a:gd name="T48" fmla="*/ 25 w 30"/>
                      <a:gd name="T49" fmla="*/ 22 h 28"/>
                      <a:gd name="T50" fmla="*/ 23 w 30"/>
                      <a:gd name="T51" fmla="*/ 25 h 28"/>
                      <a:gd name="T52" fmla="*/ 23 w 30"/>
                      <a:gd name="T53" fmla="*/ 25 h 28"/>
                      <a:gd name="T54" fmla="*/ 24 w 30"/>
                      <a:gd name="T55" fmla="*/ 20 h 28"/>
                      <a:gd name="T56" fmla="*/ 19 w 30"/>
                      <a:gd name="T57" fmla="*/ 9 h 28"/>
                      <a:gd name="T58" fmla="*/ 22 w 30"/>
                      <a:gd name="T59" fmla="*/ 11 h 28"/>
                      <a:gd name="T60" fmla="*/ 20 w 30"/>
                      <a:gd name="T61" fmla="*/ 12 h 28"/>
                      <a:gd name="T62" fmla="*/ 17 w 30"/>
                      <a:gd name="T63" fmla="*/ 10 h 28"/>
                      <a:gd name="T64" fmla="*/ 26 w 30"/>
                      <a:gd name="T65" fmla="*/ 18 h 28"/>
                      <a:gd name="T66" fmla="*/ 24 w 30"/>
                      <a:gd name="T67" fmla="*/ 26 h 28"/>
                      <a:gd name="T68" fmla="*/ 23 w 30"/>
                      <a:gd name="T69" fmla="*/ 23 h 28"/>
                      <a:gd name="T70" fmla="*/ 24 w 30"/>
                      <a:gd name="T71" fmla="*/ 20 h 28"/>
                      <a:gd name="T72" fmla="*/ 25 w 30"/>
                      <a:gd name="T73" fmla="*/ 18 h 28"/>
                      <a:gd name="T74" fmla="*/ 23 w 30"/>
                      <a:gd name="T75" fmla="*/ 19 h 28"/>
                      <a:gd name="T76" fmla="*/ 21 w 30"/>
                      <a:gd name="T77" fmla="*/ 16 h 28"/>
                      <a:gd name="T78" fmla="*/ 22 w 30"/>
                      <a:gd name="T79" fmla="*/ 13 h 28"/>
                      <a:gd name="T80" fmla="*/ 22 w 30"/>
                      <a:gd name="T81" fmla="*/ 12 h 28"/>
                      <a:gd name="T82" fmla="*/ 19 w 30"/>
                      <a:gd name="T83" fmla="*/ 14 h 28"/>
                      <a:gd name="T84" fmla="*/ 16 w 30"/>
                      <a:gd name="T85" fmla="*/ 12 h 28"/>
                      <a:gd name="T86" fmla="*/ 17 w 30"/>
                      <a:gd name="T87" fmla="*/ 9 h 28"/>
                      <a:gd name="T88" fmla="*/ 17 w 30"/>
                      <a:gd name="T89" fmla="*/ 8 h 28"/>
                      <a:gd name="T90" fmla="*/ 15 w 30"/>
                      <a:gd name="T91" fmla="*/ 10 h 28"/>
                      <a:gd name="T92" fmla="*/ 13 w 30"/>
                      <a:gd name="T93" fmla="*/ 7 h 28"/>
                      <a:gd name="T94" fmla="*/ 14 w 30"/>
                      <a:gd name="T95" fmla="*/ 6 h 28"/>
                      <a:gd name="T96" fmla="*/ 14 w 30"/>
                      <a:gd name="T97" fmla="*/ 4 h 28"/>
                      <a:gd name="T98" fmla="*/ 12 w 30"/>
                      <a:gd name="T99" fmla="*/ 8 h 28"/>
                      <a:gd name="T100" fmla="*/ 8 w 30"/>
                      <a:gd name="T101" fmla="*/ 7 h 28"/>
                      <a:gd name="T102" fmla="*/ 8 w 30"/>
                      <a:gd name="T103" fmla="*/ 4 h 28"/>
                      <a:gd name="T104" fmla="*/ 8 w 30"/>
                      <a:gd name="T105" fmla="*/ 3 h 28"/>
                      <a:gd name="T106" fmla="*/ 7 w 30"/>
                      <a:gd name="T107" fmla="*/ 7 h 28"/>
                      <a:gd name="T108" fmla="*/ 3 w 30"/>
                      <a:gd name="T109" fmla="*/ 8 h 28"/>
                      <a:gd name="T110" fmla="*/ 3 w 30"/>
                      <a:gd name="T111" fmla="*/ 4 h 28"/>
                      <a:gd name="T112" fmla="*/ 5 w 30"/>
                      <a:gd name="T113" fmla="*/ 4 h 28"/>
                      <a:gd name="T114" fmla="*/ 3 w 30"/>
                      <a:gd name="T115" fmla="*/ 8 h 28"/>
                      <a:gd name="T116" fmla="*/ 19 w 30"/>
                      <a:gd name="T117" fmla="*/ 9 h 28"/>
                      <a:gd name="T118" fmla="*/ 24 w 30"/>
                      <a:gd name="T119" fmla="*/ 26 h 28"/>
                      <a:gd name="T120" fmla="*/ 2 w 30"/>
                      <a:gd name="T121" fmla="*/ 1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0" h="28">
                        <a:moveTo>
                          <a:pt x="2" y="10"/>
                        </a:moveTo>
                        <a:cubicBezTo>
                          <a:pt x="7" y="10"/>
                          <a:pt x="11" y="10"/>
                          <a:pt x="14" y="13"/>
                        </a:cubicBezTo>
                        <a:cubicBezTo>
                          <a:pt x="20" y="16"/>
                          <a:pt x="21" y="22"/>
                          <a:pt x="22" y="27"/>
                        </a:cubicBezTo>
                        <a:cubicBezTo>
                          <a:pt x="22" y="28"/>
                          <a:pt x="23" y="28"/>
                          <a:pt x="24" y="27"/>
                        </a:cubicBezTo>
                        <a:cubicBezTo>
                          <a:pt x="26" y="26"/>
                          <a:pt x="27" y="24"/>
                          <a:pt x="29" y="23"/>
                        </a:cubicBezTo>
                        <a:cubicBezTo>
                          <a:pt x="30" y="23"/>
                          <a:pt x="30" y="23"/>
                          <a:pt x="30" y="22"/>
                        </a:cubicBezTo>
                        <a:cubicBezTo>
                          <a:pt x="29" y="14"/>
                          <a:pt x="21" y="6"/>
                          <a:pt x="14" y="3"/>
                        </a:cubicBezTo>
                        <a:cubicBezTo>
                          <a:pt x="11" y="1"/>
                          <a:pt x="6" y="0"/>
                          <a:pt x="2" y="1"/>
                        </a:cubicBezTo>
                        <a:cubicBezTo>
                          <a:pt x="0" y="2"/>
                          <a:pt x="1" y="7"/>
                          <a:pt x="1" y="8"/>
                        </a:cubicBezTo>
                        <a:cubicBezTo>
                          <a:pt x="1" y="10"/>
                          <a:pt x="3" y="10"/>
                          <a:pt x="3" y="9"/>
                        </a:cubicBezTo>
                        <a:cubicBezTo>
                          <a:pt x="3" y="7"/>
                          <a:pt x="4" y="6"/>
                          <a:pt x="5" y="4"/>
                        </a:cubicBezTo>
                        <a:cubicBezTo>
                          <a:pt x="4" y="4"/>
                          <a:pt x="3" y="4"/>
                          <a:pt x="3" y="4"/>
                        </a:cubicBezTo>
                        <a:cubicBezTo>
                          <a:pt x="3" y="5"/>
                          <a:pt x="3" y="6"/>
                          <a:pt x="3" y="7"/>
                        </a:cubicBezTo>
                        <a:cubicBezTo>
                          <a:pt x="3" y="9"/>
                          <a:pt x="5" y="9"/>
                          <a:pt x="5" y="7"/>
                        </a:cubicBezTo>
                        <a:cubicBezTo>
                          <a:pt x="5" y="6"/>
                          <a:pt x="5" y="5"/>
                          <a:pt x="5" y="4"/>
                        </a:cubicBezTo>
                        <a:cubicBezTo>
                          <a:pt x="4" y="4"/>
                          <a:pt x="4" y="4"/>
                          <a:pt x="3" y="4"/>
                        </a:cubicBezTo>
                        <a:cubicBezTo>
                          <a:pt x="3" y="5"/>
                          <a:pt x="3" y="7"/>
                          <a:pt x="3" y="8"/>
                        </a:cubicBezTo>
                        <a:cubicBezTo>
                          <a:pt x="4" y="9"/>
                          <a:pt x="5" y="9"/>
                          <a:pt x="6" y="8"/>
                        </a:cubicBezTo>
                        <a:cubicBezTo>
                          <a:pt x="6" y="7"/>
                          <a:pt x="6" y="6"/>
                          <a:pt x="7" y="4"/>
                        </a:cubicBezTo>
                        <a:cubicBezTo>
                          <a:pt x="6" y="4"/>
                          <a:pt x="5" y="4"/>
                          <a:pt x="5" y="4"/>
                        </a:cubicBezTo>
                        <a:cubicBezTo>
                          <a:pt x="5" y="5"/>
                          <a:pt x="5" y="6"/>
                          <a:pt x="5" y="7"/>
                        </a:cubicBezTo>
                        <a:cubicBezTo>
                          <a:pt x="5" y="8"/>
                          <a:pt x="7" y="9"/>
                          <a:pt x="7" y="8"/>
                        </a:cubicBezTo>
                        <a:cubicBezTo>
                          <a:pt x="8" y="6"/>
                          <a:pt x="8" y="5"/>
                          <a:pt x="8" y="3"/>
                        </a:cubicBezTo>
                        <a:cubicBezTo>
                          <a:pt x="8" y="3"/>
                          <a:pt x="7" y="3"/>
                          <a:pt x="6" y="3"/>
                        </a:cubicBezTo>
                        <a:cubicBezTo>
                          <a:pt x="6" y="5"/>
                          <a:pt x="6" y="6"/>
                          <a:pt x="6" y="8"/>
                        </a:cubicBezTo>
                        <a:cubicBezTo>
                          <a:pt x="6" y="9"/>
                          <a:pt x="8" y="10"/>
                          <a:pt x="9" y="9"/>
                        </a:cubicBezTo>
                        <a:cubicBezTo>
                          <a:pt x="9" y="7"/>
                          <a:pt x="10" y="6"/>
                          <a:pt x="10" y="4"/>
                        </a:cubicBezTo>
                        <a:cubicBezTo>
                          <a:pt x="9" y="4"/>
                          <a:pt x="9" y="4"/>
                          <a:pt x="8" y="4"/>
                        </a:cubicBezTo>
                        <a:cubicBezTo>
                          <a:pt x="8" y="5"/>
                          <a:pt x="8" y="6"/>
                          <a:pt x="8" y="8"/>
                        </a:cubicBezTo>
                        <a:cubicBezTo>
                          <a:pt x="8" y="9"/>
                          <a:pt x="10" y="9"/>
                          <a:pt x="10" y="8"/>
                        </a:cubicBezTo>
                        <a:cubicBezTo>
                          <a:pt x="11" y="6"/>
                          <a:pt x="11" y="5"/>
                          <a:pt x="12" y="3"/>
                        </a:cubicBezTo>
                        <a:cubicBezTo>
                          <a:pt x="11" y="3"/>
                          <a:pt x="10" y="3"/>
                          <a:pt x="10" y="3"/>
                        </a:cubicBezTo>
                        <a:cubicBezTo>
                          <a:pt x="10" y="5"/>
                          <a:pt x="10" y="6"/>
                          <a:pt x="10" y="8"/>
                        </a:cubicBezTo>
                        <a:cubicBezTo>
                          <a:pt x="10" y="9"/>
                          <a:pt x="11" y="10"/>
                          <a:pt x="12" y="9"/>
                        </a:cubicBezTo>
                        <a:cubicBezTo>
                          <a:pt x="12" y="7"/>
                          <a:pt x="13" y="6"/>
                          <a:pt x="14" y="5"/>
                        </a:cubicBezTo>
                        <a:cubicBezTo>
                          <a:pt x="13" y="5"/>
                          <a:pt x="12" y="4"/>
                          <a:pt x="12" y="4"/>
                        </a:cubicBezTo>
                        <a:cubicBezTo>
                          <a:pt x="12" y="5"/>
                          <a:pt x="12" y="6"/>
                          <a:pt x="11" y="8"/>
                        </a:cubicBezTo>
                        <a:cubicBezTo>
                          <a:pt x="11" y="9"/>
                          <a:pt x="12" y="9"/>
                          <a:pt x="13" y="9"/>
                        </a:cubicBezTo>
                        <a:cubicBezTo>
                          <a:pt x="14" y="8"/>
                          <a:pt x="15" y="8"/>
                          <a:pt x="15" y="7"/>
                        </a:cubicBezTo>
                        <a:cubicBezTo>
                          <a:pt x="15" y="7"/>
                          <a:pt x="14" y="6"/>
                          <a:pt x="13" y="6"/>
                        </a:cubicBezTo>
                        <a:cubicBezTo>
                          <a:pt x="13" y="7"/>
                          <a:pt x="13" y="7"/>
                          <a:pt x="13" y="8"/>
                        </a:cubicBezTo>
                        <a:cubicBezTo>
                          <a:pt x="12" y="9"/>
                          <a:pt x="13" y="10"/>
                          <a:pt x="14" y="9"/>
                        </a:cubicBezTo>
                        <a:cubicBezTo>
                          <a:pt x="15" y="8"/>
                          <a:pt x="16" y="8"/>
                          <a:pt x="17" y="7"/>
                        </a:cubicBezTo>
                        <a:cubicBezTo>
                          <a:pt x="17" y="7"/>
                          <a:pt x="16" y="6"/>
                          <a:pt x="16" y="5"/>
                        </a:cubicBezTo>
                        <a:cubicBezTo>
                          <a:pt x="15" y="7"/>
                          <a:pt x="14" y="7"/>
                          <a:pt x="13" y="9"/>
                        </a:cubicBezTo>
                        <a:cubicBezTo>
                          <a:pt x="13" y="9"/>
                          <a:pt x="14" y="11"/>
                          <a:pt x="15" y="10"/>
                        </a:cubicBezTo>
                        <a:cubicBezTo>
                          <a:pt x="15" y="10"/>
                          <a:pt x="16" y="9"/>
                          <a:pt x="16" y="9"/>
                        </a:cubicBezTo>
                        <a:cubicBezTo>
                          <a:pt x="16" y="9"/>
                          <a:pt x="15" y="8"/>
                          <a:pt x="15" y="8"/>
                        </a:cubicBezTo>
                        <a:cubicBezTo>
                          <a:pt x="14" y="9"/>
                          <a:pt x="14" y="10"/>
                          <a:pt x="14" y="11"/>
                        </a:cubicBezTo>
                        <a:cubicBezTo>
                          <a:pt x="13" y="11"/>
                          <a:pt x="14" y="12"/>
                          <a:pt x="15" y="12"/>
                        </a:cubicBezTo>
                        <a:cubicBezTo>
                          <a:pt x="17" y="11"/>
                          <a:pt x="17" y="11"/>
                          <a:pt x="18" y="10"/>
                        </a:cubicBezTo>
                        <a:cubicBezTo>
                          <a:pt x="18" y="10"/>
                          <a:pt x="17" y="9"/>
                          <a:pt x="17" y="9"/>
                        </a:cubicBezTo>
                        <a:cubicBezTo>
                          <a:pt x="16" y="10"/>
                          <a:pt x="16" y="11"/>
                          <a:pt x="15" y="12"/>
                        </a:cubicBezTo>
                        <a:cubicBezTo>
                          <a:pt x="15" y="13"/>
                          <a:pt x="16" y="14"/>
                          <a:pt x="17" y="14"/>
                        </a:cubicBezTo>
                        <a:cubicBezTo>
                          <a:pt x="18" y="13"/>
                          <a:pt x="19" y="12"/>
                          <a:pt x="20" y="12"/>
                        </a:cubicBezTo>
                        <a:cubicBezTo>
                          <a:pt x="20" y="11"/>
                          <a:pt x="20" y="11"/>
                          <a:pt x="19" y="10"/>
                        </a:cubicBezTo>
                        <a:cubicBezTo>
                          <a:pt x="18" y="11"/>
                          <a:pt x="18" y="11"/>
                          <a:pt x="17" y="12"/>
                        </a:cubicBezTo>
                        <a:cubicBezTo>
                          <a:pt x="16" y="13"/>
                          <a:pt x="17" y="14"/>
                          <a:pt x="18" y="14"/>
                        </a:cubicBezTo>
                        <a:cubicBezTo>
                          <a:pt x="19" y="13"/>
                          <a:pt x="20" y="13"/>
                          <a:pt x="21" y="13"/>
                        </a:cubicBezTo>
                        <a:cubicBezTo>
                          <a:pt x="21" y="12"/>
                          <a:pt x="20" y="12"/>
                          <a:pt x="20" y="11"/>
                        </a:cubicBezTo>
                        <a:cubicBezTo>
                          <a:pt x="19" y="12"/>
                          <a:pt x="19" y="13"/>
                          <a:pt x="18" y="15"/>
                        </a:cubicBezTo>
                        <a:cubicBezTo>
                          <a:pt x="18" y="15"/>
                          <a:pt x="18" y="17"/>
                          <a:pt x="19" y="16"/>
                        </a:cubicBezTo>
                        <a:cubicBezTo>
                          <a:pt x="21" y="16"/>
                          <a:pt x="21" y="15"/>
                          <a:pt x="23" y="15"/>
                        </a:cubicBezTo>
                        <a:cubicBezTo>
                          <a:pt x="22" y="14"/>
                          <a:pt x="22" y="14"/>
                          <a:pt x="21" y="13"/>
                        </a:cubicBezTo>
                        <a:cubicBezTo>
                          <a:pt x="21" y="14"/>
                          <a:pt x="20" y="15"/>
                          <a:pt x="20" y="16"/>
                        </a:cubicBezTo>
                        <a:cubicBezTo>
                          <a:pt x="19" y="17"/>
                          <a:pt x="20" y="18"/>
                          <a:pt x="21" y="18"/>
                        </a:cubicBezTo>
                        <a:cubicBezTo>
                          <a:pt x="23" y="17"/>
                          <a:pt x="23" y="17"/>
                          <a:pt x="24" y="16"/>
                        </a:cubicBezTo>
                        <a:cubicBezTo>
                          <a:pt x="24" y="16"/>
                          <a:pt x="24" y="15"/>
                          <a:pt x="23" y="15"/>
                        </a:cubicBezTo>
                        <a:cubicBezTo>
                          <a:pt x="22" y="16"/>
                          <a:pt x="22" y="17"/>
                          <a:pt x="21" y="18"/>
                        </a:cubicBezTo>
                        <a:cubicBezTo>
                          <a:pt x="20" y="19"/>
                          <a:pt x="21" y="20"/>
                          <a:pt x="22" y="20"/>
                        </a:cubicBezTo>
                        <a:cubicBezTo>
                          <a:pt x="23" y="19"/>
                          <a:pt x="24" y="19"/>
                          <a:pt x="25" y="19"/>
                        </a:cubicBezTo>
                        <a:cubicBezTo>
                          <a:pt x="24" y="18"/>
                          <a:pt x="24" y="18"/>
                          <a:pt x="23" y="17"/>
                        </a:cubicBezTo>
                        <a:cubicBezTo>
                          <a:pt x="23" y="18"/>
                          <a:pt x="22" y="19"/>
                          <a:pt x="22" y="20"/>
                        </a:cubicBezTo>
                        <a:cubicBezTo>
                          <a:pt x="22" y="21"/>
                          <a:pt x="22" y="22"/>
                          <a:pt x="23" y="22"/>
                        </a:cubicBezTo>
                        <a:cubicBezTo>
                          <a:pt x="24" y="22"/>
                          <a:pt x="24" y="22"/>
                          <a:pt x="25" y="22"/>
                        </a:cubicBezTo>
                        <a:cubicBezTo>
                          <a:pt x="25" y="21"/>
                          <a:pt x="24" y="21"/>
                          <a:pt x="24" y="20"/>
                        </a:cubicBezTo>
                        <a:cubicBezTo>
                          <a:pt x="23" y="21"/>
                          <a:pt x="23" y="22"/>
                          <a:pt x="22" y="23"/>
                        </a:cubicBezTo>
                        <a:cubicBezTo>
                          <a:pt x="22" y="24"/>
                          <a:pt x="23" y="25"/>
                          <a:pt x="23" y="25"/>
                        </a:cubicBezTo>
                        <a:cubicBezTo>
                          <a:pt x="24" y="24"/>
                          <a:pt x="25" y="24"/>
                          <a:pt x="25" y="24"/>
                        </a:cubicBezTo>
                        <a:cubicBezTo>
                          <a:pt x="25" y="24"/>
                          <a:pt x="25" y="23"/>
                          <a:pt x="24" y="23"/>
                        </a:cubicBezTo>
                        <a:cubicBezTo>
                          <a:pt x="24" y="23"/>
                          <a:pt x="23" y="24"/>
                          <a:pt x="23" y="25"/>
                        </a:cubicBezTo>
                        <a:cubicBezTo>
                          <a:pt x="22" y="26"/>
                          <a:pt x="23" y="27"/>
                          <a:pt x="24" y="26"/>
                        </a:cubicBezTo>
                        <a:cubicBezTo>
                          <a:pt x="26" y="24"/>
                          <a:pt x="26" y="22"/>
                          <a:pt x="26" y="19"/>
                        </a:cubicBezTo>
                        <a:cubicBezTo>
                          <a:pt x="26" y="19"/>
                          <a:pt x="25" y="20"/>
                          <a:pt x="24" y="20"/>
                        </a:cubicBezTo>
                        <a:cubicBezTo>
                          <a:pt x="25" y="20"/>
                          <a:pt x="25" y="21"/>
                          <a:pt x="26" y="22"/>
                        </a:cubicBezTo>
                        <a:cubicBezTo>
                          <a:pt x="26" y="21"/>
                          <a:pt x="27" y="21"/>
                          <a:pt x="27" y="20"/>
                        </a:cubicBezTo>
                        <a:cubicBezTo>
                          <a:pt x="25" y="16"/>
                          <a:pt x="23" y="12"/>
                          <a:pt x="19" y="9"/>
                        </a:cubicBezTo>
                        <a:cubicBezTo>
                          <a:pt x="18" y="9"/>
                          <a:pt x="18" y="10"/>
                          <a:pt x="17" y="10"/>
                        </a:cubicBezTo>
                        <a:cubicBezTo>
                          <a:pt x="18" y="11"/>
                          <a:pt x="20" y="12"/>
                          <a:pt x="21" y="12"/>
                        </a:cubicBezTo>
                        <a:cubicBezTo>
                          <a:pt x="22" y="13"/>
                          <a:pt x="23" y="11"/>
                          <a:pt x="22" y="11"/>
                        </a:cubicBezTo>
                        <a:cubicBezTo>
                          <a:pt x="20" y="9"/>
                          <a:pt x="19" y="9"/>
                          <a:pt x="17" y="8"/>
                        </a:cubicBezTo>
                        <a:cubicBezTo>
                          <a:pt x="16" y="7"/>
                          <a:pt x="15" y="9"/>
                          <a:pt x="17" y="10"/>
                        </a:cubicBezTo>
                        <a:cubicBezTo>
                          <a:pt x="18" y="11"/>
                          <a:pt x="19" y="11"/>
                          <a:pt x="20" y="12"/>
                        </a:cubicBezTo>
                        <a:cubicBezTo>
                          <a:pt x="21" y="12"/>
                          <a:pt x="21" y="11"/>
                          <a:pt x="21" y="10"/>
                        </a:cubicBezTo>
                        <a:cubicBezTo>
                          <a:pt x="21" y="10"/>
                          <a:pt x="20" y="9"/>
                          <a:pt x="19" y="9"/>
                        </a:cubicBezTo>
                        <a:cubicBezTo>
                          <a:pt x="18" y="8"/>
                          <a:pt x="16" y="9"/>
                          <a:pt x="17" y="10"/>
                        </a:cubicBezTo>
                        <a:cubicBezTo>
                          <a:pt x="21" y="14"/>
                          <a:pt x="23" y="17"/>
                          <a:pt x="26" y="22"/>
                        </a:cubicBezTo>
                        <a:cubicBezTo>
                          <a:pt x="26" y="23"/>
                          <a:pt x="28" y="22"/>
                          <a:pt x="27" y="20"/>
                        </a:cubicBezTo>
                        <a:cubicBezTo>
                          <a:pt x="27" y="19"/>
                          <a:pt x="27" y="19"/>
                          <a:pt x="26" y="18"/>
                        </a:cubicBezTo>
                        <a:cubicBezTo>
                          <a:pt x="25" y="18"/>
                          <a:pt x="24" y="18"/>
                          <a:pt x="24" y="19"/>
                        </a:cubicBezTo>
                        <a:cubicBezTo>
                          <a:pt x="24" y="21"/>
                          <a:pt x="24" y="23"/>
                          <a:pt x="23" y="25"/>
                        </a:cubicBezTo>
                        <a:cubicBezTo>
                          <a:pt x="23" y="25"/>
                          <a:pt x="24" y="26"/>
                          <a:pt x="24" y="26"/>
                        </a:cubicBezTo>
                        <a:cubicBezTo>
                          <a:pt x="25" y="25"/>
                          <a:pt x="25" y="25"/>
                          <a:pt x="26" y="24"/>
                        </a:cubicBezTo>
                        <a:cubicBezTo>
                          <a:pt x="26" y="23"/>
                          <a:pt x="26" y="22"/>
                          <a:pt x="25" y="22"/>
                        </a:cubicBezTo>
                        <a:cubicBezTo>
                          <a:pt x="24" y="22"/>
                          <a:pt x="24" y="22"/>
                          <a:pt x="23" y="23"/>
                        </a:cubicBezTo>
                        <a:cubicBezTo>
                          <a:pt x="23" y="23"/>
                          <a:pt x="24" y="24"/>
                          <a:pt x="24" y="24"/>
                        </a:cubicBezTo>
                        <a:cubicBezTo>
                          <a:pt x="25" y="23"/>
                          <a:pt x="25" y="23"/>
                          <a:pt x="26" y="21"/>
                        </a:cubicBezTo>
                        <a:cubicBezTo>
                          <a:pt x="26" y="20"/>
                          <a:pt x="25" y="19"/>
                          <a:pt x="24" y="20"/>
                        </a:cubicBezTo>
                        <a:cubicBezTo>
                          <a:pt x="24" y="20"/>
                          <a:pt x="23" y="20"/>
                          <a:pt x="23" y="20"/>
                        </a:cubicBezTo>
                        <a:cubicBezTo>
                          <a:pt x="23" y="20"/>
                          <a:pt x="23" y="21"/>
                          <a:pt x="24" y="22"/>
                        </a:cubicBezTo>
                        <a:cubicBezTo>
                          <a:pt x="25" y="20"/>
                          <a:pt x="25" y="20"/>
                          <a:pt x="25" y="18"/>
                        </a:cubicBezTo>
                        <a:cubicBezTo>
                          <a:pt x="26" y="17"/>
                          <a:pt x="24" y="16"/>
                          <a:pt x="24" y="17"/>
                        </a:cubicBezTo>
                        <a:cubicBezTo>
                          <a:pt x="23" y="17"/>
                          <a:pt x="22" y="17"/>
                          <a:pt x="22" y="17"/>
                        </a:cubicBezTo>
                        <a:cubicBezTo>
                          <a:pt x="22" y="18"/>
                          <a:pt x="22" y="19"/>
                          <a:pt x="23" y="19"/>
                        </a:cubicBezTo>
                        <a:cubicBezTo>
                          <a:pt x="23" y="18"/>
                          <a:pt x="24" y="17"/>
                          <a:pt x="25" y="16"/>
                        </a:cubicBezTo>
                        <a:cubicBezTo>
                          <a:pt x="25" y="15"/>
                          <a:pt x="24" y="14"/>
                          <a:pt x="23" y="14"/>
                        </a:cubicBezTo>
                        <a:cubicBezTo>
                          <a:pt x="22" y="15"/>
                          <a:pt x="22" y="15"/>
                          <a:pt x="21" y="16"/>
                        </a:cubicBezTo>
                        <a:cubicBezTo>
                          <a:pt x="21" y="16"/>
                          <a:pt x="22" y="17"/>
                          <a:pt x="22" y="17"/>
                        </a:cubicBezTo>
                        <a:cubicBezTo>
                          <a:pt x="23" y="15"/>
                          <a:pt x="23" y="16"/>
                          <a:pt x="23" y="14"/>
                        </a:cubicBezTo>
                        <a:cubicBezTo>
                          <a:pt x="24" y="13"/>
                          <a:pt x="23" y="12"/>
                          <a:pt x="22" y="13"/>
                        </a:cubicBezTo>
                        <a:cubicBezTo>
                          <a:pt x="21" y="13"/>
                          <a:pt x="20" y="14"/>
                          <a:pt x="19" y="14"/>
                        </a:cubicBezTo>
                        <a:cubicBezTo>
                          <a:pt x="19" y="15"/>
                          <a:pt x="19" y="15"/>
                          <a:pt x="20" y="16"/>
                        </a:cubicBezTo>
                        <a:cubicBezTo>
                          <a:pt x="21" y="15"/>
                          <a:pt x="21" y="13"/>
                          <a:pt x="22" y="12"/>
                        </a:cubicBezTo>
                        <a:cubicBezTo>
                          <a:pt x="22" y="11"/>
                          <a:pt x="22" y="10"/>
                          <a:pt x="21" y="11"/>
                        </a:cubicBezTo>
                        <a:cubicBezTo>
                          <a:pt x="19" y="11"/>
                          <a:pt x="18" y="11"/>
                          <a:pt x="17" y="12"/>
                        </a:cubicBezTo>
                        <a:cubicBezTo>
                          <a:pt x="18" y="13"/>
                          <a:pt x="18" y="13"/>
                          <a:pt x="19" y="14"/>
                        </a:cubicBezTo>
                        <a:cubicBezTo>
                          <a:pt x="19" y="13"/>
                          <a:pt x="20" y="12"/>
                          <a:pt x="21" y="12"/>
                        </a:cubicBezTo>
                        <a:cubicBezTo>
                          <a:pt x="21" y="11"/>
                          <a:pt x="21" y="9"/>
                          <a:pt x="20" y="10"/>
                        </a:cubicBezTo>
                        <a:cubicBezTo>
                          <a:pt x="18" y="10"/>
                          <a:pt x="17" y="11"/>
                          <a:pt x="16" y="12"/>
                        </a:cubicBezTo>
                        <a:cubicBezTo>
                          <a:pt x="16" y="12"/>
                          <a:pt x="17" y="13"/>
                          <a:pt x="17" y="13"/>
                        </a:cubicBezTo>
                        <a:cubicBezTo>
                          <a:pt x="18" y="12"/>
                          <a:pt x="18" y="11"/>
                          <a:pt x="19" y="10"/>
                        </a:cubicBezTo>
                        <a:cubicBezTo>
                          <a:pt x="19" y="9"/>
                          <a:pt x="18" y="8"/>
                          <a:pt x="17" y="9"/>
                        </a:cubicBezTo>
                        <a:cubicBezTo>
                          <a:pt x="16" y="9"/>
                          <a:pt x="15" y="10"/>
                          <a:pt x="14" y="10"/>
                        </a:cubicBezTo>
                        <a:cubicBezTo>
                          <a:pt x="15" y="10"/>
                          <a:pt x="15" y="11"/>
                          <a:pt x="16" y="11"/>
                        </a:cubicBezTo>
                        <a:cubicBezTo>
                          <a:pt x="16" y="10"/>
                          <a:pt x="17" y="9"/>
                          <a:pt x="17" y="8"/>
                        </a:cubicBezTo>
                        <a:cubicBezTo>
                          <a:pt x="17" y="7"/>
                          <a:pt x="16" y="7"/>
                          <a:pt x="15" y="7"/>
                        </a:cubicBezTo>
                        <a:cubicBezTo>
                          <a:pt x="15" y="7"/>
                          <a:pt x="14" y="8"/>
                          <a:pt x="14" y="8"/>
                        </a:cubicBezTo>
                        <a:cubicBezTo>
                          <a:pt x="14" y="9"/>
                          <a:pt x="15" y="9"/>
                          <a:pt x="15" y="10"/>
                        </a:cubicBezTo>
                        <a:cubicBezTo>
                          <a:pt x="16" y="9"/>
                          <a:pt x="17" y="8"/>
                          <a:pt x="17" y="7"/>
                        </a:cubicBezTo>
                        <a:cubicBezTo>
                          <a:pt x="18" y="6"/>
                          <a:pt x="17" y="5"/>
                          <a:pt x="16" y="5"/>
                        </a:cubicBezTo>
                        <a:cubicBezTo>
                          <a:pt x="15" y="6"/>
                          <a:pt x="14" y="7"/>
                          <a:pt x="13" y="7"/>
                        </a:cubicBezTo>
                        <a:cubicBezTo>
                          <a:pt x="14" y="8"/>
                          <a:pt x="14" y="8"/>
                          <a:pt x="15" y="8"/>
                        </a:cubicBezTo>
                        <a:cubicBezTo>
                          <a:pt x="15" y="8"/>
                          <a:pt x="15" y="7"/>
                          <a:pt x="15" y="7"/>
                        </a:cubicBezTo>
                        <a:cubicBezTo>
                          <a:pt x="16" y="5"/>
                          <a:pt x="14" y="5"/>
                          <a:pt x="14" y="6"/>
                        </a:cubicBezTo>
                        <a:cubicBezTo>
                          <a:pt x="13" y="6"/>
                          <a:pt x="12" y="7"/>
                          <a:pt x="12" y="7"/>
                        </a:cubicBezTo>
                        <a:cubicBezTo>
                          <a:pt x="12" y="7"/>
                          <a:pt x="13" y="8"/>
                          <a:pt x="14" y="8"/>
                        </a:cubicBezTo>
                        <a:cubicBezTo>
                          <a:pt x="14" y="6"/>
                          <a:pt x="14" y="6"/>
                          <a:pt x="14" y="4"/>
                        </a:cubicBezTo>
                        <a:cubicBezTo>
                          <a:pt x="14" y="3"/>
                          <a:pt x="12" y="3"/>
                          <a:pt x="12" y="4"/>
                        </a:cubicBezTo>
                        <a:cubicBezTo>
                          <a:pt x="11" y="5"/>
                          <a:pt x="11" y="6"/>
                          <a:pt x="10" y="8"/>
                        </a:cubicBezTo>
                        <a:cubicBezTo>
                          <a:pt x="11" y="8"/>
                          <a:pt x="11" y="8"/>
                          <a:pt x="12" y="8"/>
                        </a:cubicBezTo>
                        <a:cubicBezTo>
                          <a:pt x="12" y="6"/>
                          <a:pt x="12" y="5"/>
                          <a:pt x="12" y="3"/>
                        </a:cubicBezTo>
                        <a:cubicBezTo>
                          <a:pt x="12" y="2"/>
                          <a:pt x="10" y="2"/>
                          <a:pt x="10" y="3"/>
                        </a:cubicBezTo>
                        <a:cubicBezTo>
                          <a:pt x="9" y="4"/>
                          <a:pt x="9" y="6"/>
                          <a:pt x="8" y="7"/>
                        </a:cubicBezTo>
                        <a:cubicBezTo>
                          <a:pt x="9" y="7"/>
                          <a:pt x="10" y="7"/>
                          <a:pt x="10" y="8"/>
                        </a:cubicBezTo>
                        <a:cubicBezTo>
                          <a:pt x="11" y="6"/>
                          <a:pt x="10" y="5"/>
                          <a:pt x="10" y="4"/>
                        </a:cubicBezTo>
                        <a:cubicBezTo>
                          <a:pt x="10" y="3"/>
                          <a:pt x="9" y="2"/>
                          <a:pt x="8" y="4"/>
                        </a:cubicBezTo>
                        <a:cubicBezTo>
                          <a:pt x="7" y="5"/>
                          <a:pt x="7" y="7"/>
                          <a:pt x="6" y="8"/>
                        </a:cubicBezTo>
                        <a:cubicBezTo>
                          <a:pt x="7" y="8"/>
                          <a:pt x="8" y="8"/>
                          <a:pt x="9" y="8"/>
                        </a:cubicBezTo>
                        <a:cubicBezTo>
                          <a:pt x="9" y="6"/>
                          <a:pt x="9" y="5"/>
                          <a:pt x="8" y="3"/>
                        </a:cubicBezTo>
                        <a:cubicBezTo>
                          <a:pt x="8" y="2"/>
                          <a:pt x="7" y="2"/>
                          <a:pt x="6" y="3"/>
                        </a:cubicBezTo>
                        <a:cubicBezTo>
                          <a:pt x="6" y="4"/>
                          <a:pt x="5" y="6"/>
                          <a:pt x="5" y="7"/>
                        </a:cubicBezTo>
                        <a:cubicBezTo>
                          <a:pt x="6" y="7"/>
                          <a:pt x="6" y="7"/>
                          <a:pt x="7" y="7"/>
                        </a:cubicBezTo>
                        <a:cubicBezTo>
                          <a:pt x="7" y="6"/>
                          <a:pt x="7" y="5"/>
                          <a:pt x="7" y="4"/>
                        </a:cubicBezTo>
                        <a:cubicBezTo>
                          <a:pt x="7" y="3"/>
                          <a:pt x="5" y="3"/>
                          <a:pt x="5" y="3"/>
                        </a:cubicBezTo>
                        <a:cubicBezTo>
                          <a:pt x="4" y="5"/>
                          <a:pt x="4" y="6"/>
                          <a:pt x="3" y="8"/>
                        </a:cubicBezTo>
                        <a:cubicBezTo>
                          <a:pt x="4" y="8"/>
                          <a:pt x="5" y="8"/>
                          <a:pt x="6" y="8"/>
                        </a:cubicBezTo>
                        <a:cubicBezTo>
                          <a:pt x="5" y="6"/>
                          <a:pt x="5" y="5"/>
                          <a:pt x="5" y="4"/>
                        </a:cubicBezTo>
                        <a:cubicBezTo>
                          <a:pt x="5" y="2"/>
                          <a:pt x="3" y="3"/>
                          <a:pt x="3" y="4"/>
                        </a:cubicBezTo>
                        <a:cubicBezTo>
                          <a:pt x="3" y="5"/>
                          <a:pt x="3" y="6"/>
                          <a:pt x="3" y="7"/>
                        </a:cubicBezTo>
                        <a:cubicBezTo>
                          <a:pt x="3" y="7"/>
                          <a:pt x="4" y="7"/>
                          <a:pt x="5" y="7"/>
                        </a:cubicBezTo>
                        <a:cubicBezTo>
                          <a:pt x="5" y="6"/>
                          <a:pt x="5" y="5"/>
                          <a:pt x="5" y="4"/>
                        </a:cubicBezTo>
                        <a:cubicBezTo>
                          <a:pt x="5" y="3"/>
                          <a:pt x="3" y="3"/>
                          <a:pt x="3" y="4"/>
                        </a:cubicBezTo>
                        <a:cubicBezTo>
                          <a:pt x="2" y="6"/>
                          <a:pt x="1" y="6"/>
                          <a:pt x="1" y="8"/>
                        </a:cubicBezTo>
                        <a:cubicBezTo>
                          <a:pt x="2" y="8"/>
                          <a:pt x="2" y="8"/>
                          <a:pt x="3" y="8"/>
                        </a:cubicBezTo>
                        <a:cubicBezTo>
                          <a:pt x="3" y="7"/>
                          <a:pt x="3" y="5"/>
                          <a:pt x="3" y="3"/>
                        </a:cubicBezTo>
                        <a:cubicBezTo>
                          <a:pt x="3" y="2"/>
                          <a:pt x="9" y="3"/>
                          <a:pt x="9" y="3"/>
                        </a:cubicBezTo>
                        <a:cubicBezTo>
                          <a:pt x="13" y="4"/>
                          <a:pt x="16" y="6"/>
                          <a:pt x="19" y="9"/>
                        </a:cubicBezTo>
                        <a:cubicBezTo>
                          <a:pt x="22" y="11"/>
                          <a:pt x="24" y="14"/>
                          <a:pt x="26" y="17"/>
                        </a:cubicBezTo>
                        <a:cubicBezTo>
                          <a:pt x="29" y="22"/>
                          <a:pt x="26" y="23"/>
                          <a:pt x="22" y="26"/>
                        </a:cubicBezTo>
                        <a:cubicBezTo>
                          <a:pt x="23" y="26"/>
                          <a:pt x="24" y="26"/>
                          <a:pt x="24" y="26"/>
                        </a:cubicBezTo>
                        <a:cubicBezTo>
                          <a:pt x="23" y="21"/>
                          <a:pt x="21" y="16"/>
                          <a:pt x="17" y="12"/>
                        </a:cubicBezTo>
                        <a:cubicBezTo>
                          <a:pt x="13" y="8"/>
                          <a:pt x="8" y="8"/>
                          <a:pt x="2" y="7"/>
                        </a:cubicBezTo>
                        <a:cubicBezTo>
                          <a:pt x="1" y="7"/>
                          <a:pt x="1" y="10"/>
                          <a:pt x="2"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299" name="Freeform 301"/>
                  <p:cNvSpPr/>
                  <p:nvPr/>
                </p:nvSpPr>
                <p:spPr bwMode="auto">
                  <a:xfrm>
                    <a:off x="893" y="1671"/>
                    <a:ext cx="36" cy="29"/>
                  </a:xfrm>
                  <a:custGeom>
                    <a:avLst/>
                    <a:gdLst>
                      <a:gd name="T0" fmla="*/ 5 w 53"/>
                      <a:gd name="T1" fmla="*/ 12 h 44"/>
                      <a:gd name="T2" fmla="*/ 10 w 53"/>
                      <a:gd name="T3" fmla="*/ 3 h 44"/>
                      <a:gd name="T4" fmla="*/ 33 w 53"/>
                      <a:gd name="T5" fmla="*/ 13 h 44"/>
                      <a:gd name="T6" fmla="*/ 45 w 53"/>
                      <a:gd name="T7" fmla="*/ 28 h 44"/>
                      <a:gd name="T8" fmla="*/ 49 w 53"/>
                      <a:gd name="T9" fmla="*/ 37 h 44"/>
                      <a:gd name="T10" fmla="*/ 44 w 53"/>
                      <a:gd name="T11" fmla="*/ 41 h 44"/>
                      <a:gd name="T12" fmla="*/ 38 w 53"/>
                      <a:gd name="T13" fmla="*/ 30 h 44"/>
                      <a:gd name="T14" fmla="*/ 27 w 53"/>
                      <a:gd name="T15" fmla="*/ 17 h 44"/>
                      <a:gd name="T16" fmla="*/ 3 w 53"/>
                      <a:gd name="T17" fmla="*/ 10 h 44"/>
                      <a:gd name="T18" fmla="*/ 4 w 53"/>
                      <a:gd name="T19" fmla="*/ 12 h 44"/>
                      <a:gd name="T20" fmla="*/ 42 w 53"/>
                      <a:gd name="T21" fmla="*/ 43 h 44"/>
                      <a:gd name="T22" fmla="*/ 43 w 53"/>
                      <a:gd name="T23" fmla="*/ 44 h 44"/>
                      <a:gd name="T24" fmla="*/ 52 w 53"/>
                      <a:gd name="T25" fmla="*/ 40 h 44"/>
                      <a:gd name="T26" fmla="*/ 35 w 53"/>
                      <a:gd name="T27" fmla="*/ 11 h 44"/>
                      <a:gd name="T28" fmla="*/ 8 w 53"/>
                      <a:gd name="T29" fmla="*/ 1 h 44"/>
                      <a:gd name="T30" fmla="*/ 3 w 53"/>
                      <a:gd name="T31" fmla="*/ 12 h 44"/>
                      <a:gd name="T32" fmla="*/ 5 w 53"/>
                      <a:gd name="T33" fmla="*/ 1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3" h="44">
                        <a:moveTo>
                          <a:pt x="5" y="12"/>
                        </a:moveTo>
                        <a:cubicBezTo>
                          <a:pt x="5" y="8"/>
                          <a:pt x="3" y="3"/>
                          <a:pt x="10" y="3"/>
                        </a:cubicBezTo>
                        <a:cubicBezTo>
                          <a:pt x="19" y="3"/>
                          <a:pt x="27" y="8"/>
                          <a:pt x="33" y="13"/>
                        </a:cubicBezTo>
                        <a:cubicBezTo>
                          <a:pt x="38" y="17"/>
                          <a:pt x="42" y="22"/>
                          <a:pt x="45" y="28"/>
                        </a:cubicBezTo>
                        <a:cubicBezTo>
                          <a:pt x="47" y="31"/>
                          <a:pt x="48" y="34"/>
                          <a:pt x="49" y="37"/>
                        </a:cubicBezTo>
                        <a:cubicBezTo>
                          <a:pt x="50" y="41"/>
                          <a:pt x="47" y="41"/>
                          <a:pt x="44" y="41"/>
                        </a:cubicBezTo>
                        <a:cubicBezTo>
                          <a:pt x="45" y="41"/>
                          <a:pt x="38" y="30"/>
                          <a:pt x="38" y="30"/>
                        </a:cubicBezTo>
                        <a:cubicBezTo>
                          <a:pt x="35" y="25"/>
                          <a:pt x="31" y="21"/>
                          <a:pt x="27" y="17"/>
                        </a:cubicBezTo>
                        <a:cubicBezTo>
                          <a:pt x="21" y="12"/>
                          <a:pt x="11" y="8"/>
                          <a:pt x="3" y="10"/>
                        </a:cubicBezTo>
                        <a:cubicBezTo>
                          <a:pt x="2" y="11"/>
                          <a:pt x="2" y="13"/>
                          <a:pt x="4" y="12"/>
                        </a:cubicBezTo>
                        <a:cubicBezTo>
                          <a:pt x="20" y="8"/>
                          <a:pt x="39" y="28"/>
                          <a:pt x="42" y="43"/>
                        </a:cubicBezTo>
                        <a:cubicBezTo>
                          <a:pt x="42" y="43"/>
                          <a:pt x="42" y="44"/>
                          <a:pt x="43" y="44"/>
                        </a:cubicBezTo>
                        <a:cubicBezTo>
                          <a:pt x="45" y="43"/>
                          <a:pt x="53" y="44"/>
                          <a:pt x="52" y="40"/>
                        </a:cubicBezTo>
                        <a:cubicBezTo>
                          <a:pt x="49" y="29"/>
                          <a:pt x="43" y="19"/>
                          <a:pt x="35" y="11"/>
                        </a:cubicBezTo>
                        <a:cubicBezTo>
                          <a:pt x="27" y="5"/>
                          <a:pt x="18" y="1"/>
                          <a:pt x="8" y="1"/>
                        </a:cubicBezTo>
                        <a:cubicBezTo>
                          <a:pt x="0" y="0"/>
                          <a:pt x="3" y="7"/>
                          <a:pt x="3" y="12"/>
                        </a:cubicBezTo>
                        <a:cubicBezTo>
                          <a:pt x="3" y="14"/>
                          <a:pt x="5" y="14"/>
                          <a:pt x="5"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300" name="Freeform 302"/>
                  <p:cNvSpPr/>
                  <p:nvPr/>
                </p:nvSpPr>
                <p:spPr bwMode="auto">
                  <a:xfrm>
                    <a:off x="895" y="1672"/>
                    <a:ext cx="24" cy="17"/>
                  </a:xfrm>
                  <a:custGeom>
                    <a:avLst/>
                    <a:gdLst>
                      <a:gd name="T0" fmla="*/ 4 w 35"/>
                      <a:gd name="T1" fmla="*/ 4 h 25"/>
                      <a:gd name="T2" fmla="*/ 3 w 35"/>
                      <a:gd name="T3" fmla="*/ 3 h 25"/>
                      <a:gd name="T4" fmla="*/ 4 w 35"/>
                      <a:gd name="T5" fmla="*/ 2 h 25"/>
                      <a:gd name="T6" fmla="*/ 5 w 35"/>
                      <a:gd name="T7" fmla="*/ 2 h 25"/>
                      <a:gd name="T8" fmla="*/ 5 w 35"/>
                      <a:gd name="T9" fmla="*/ 6 h 25"/>
                      <a:gd name="T10" fmla="*/ 6 w 35"/>
                      <a:gd name="T11" fmla="*/ 6 h 25"/>
                      <a:gd name="T12" fmla="*/ 11 w 35"/>
                      <a:gd name="T13" fmla="*/ 7 h 25"/>
                      <a:gd name="T14" fmla="*/ 12 w 35"/>
                      <a:gd name="T15" fmla="*/ 9 h 25"/>
                      <a:gd name="T16" fmla="*/ 14 w 35"/>
                      <a:gd name="T17" fmla="*/ 9 h 25"/>
                      <a:gd name="T18" fmla="*/ 15 w 35"/>
                      <a:gd name="T19" fmla="*/ 11 h 25"/>
                      <a:gd name="T20" fmla="*/ 15 w 35"/>
                      <a:gd name="T21" fmla="*/ 9 h 25"/>
                      <a:gd name="T22" fmla="*/ 15 w 35"/>
                      <a:gd name="T23" fmla="*/ 8 h 25"/>
                      <a:gd name="T24" fmla="*/ 15 w 35"/>
                      <a:gd name="T25" fmla="*/ 6 h 25"/>
                      <a:gd name="T26" fmla="*/ 16 w 35"/>
                      <a:gd name="T27" fmla="*/ 5 h 25"/>
                      <a:gd name="T28" fmla="*/ 15 w 35"/>
                      <a:gd name="T29" fmla="*/ 5 h 25"/>
                      <a:gd name="T30" fmla="*/ 14 w 35"/>
                      <a:gd name="T31" fmla="*/ 2 h 25"/>
                      <a:gd name="T32" fmla="*/ 19 w 35"/>
                      <a:gd name="T33" fmla="*/ 5 h 25"/>
                      <a:gd name="T34" fmla="*/ 18 w 35"/>
                      <a:gd name="T35" fmla="*/ 7 h 25"/>
                      <a:gd name="T36" fmla="*/ 22 w 35"/>
                      <a:gd name="T37" fmla="*/ 13 h 25"/>
                      <a:gd name="T38" fmla="*/ 22 w 35"/>
                      <a:gd name="T39" fmla="*/ 14 h 25"/>
                      <a:gd name="T40" fmla="*/ 24 w 35"/>
                      <a:gd name="T41" fmla="*/ 15 h 25"/>
                      <a:gd name="T42" fmla="*/ 25 w 35"/>
                      <a:gd name="T43" fmla="*/ 17 h 25"/>
                      <a:gd name="T44" fmla="*/ 26 w 35"/>
                      <a:gd name="T45" fmla="*/ 15 h 25"/>
                      <a:gd name="T46" fmla="*/ 28 w 35"/>
                      <a:gd name="T47" fmla="*/ 18 h 25"/>
                      <a:gd name="T48" fmla="*/ 29 w 35"/>
                      <a:gd name="T49" fmla="*/ 13 h 25"/>
                      <a:gd name="T50" fmla="*/ 30 w 35"/>
                      <a:gd name="T51" fmla="*/ 16 h 25"/>
                      <a:gd name="T52" fmla="*/ 33 w 35"/>
                      <a:gd name="T53" fmla="*/ 24 h 25"/>
                      <a:gd name="T54" fmla="*/ 20 w 35"/>
                      <a:gd name="T55" fmla="*/ 6 h 25"/>
                      <a:gd name="T56" fmla="*/ 24 w 35"/>
                      <a:gd name="T57" fmla="*/ 9 h 25"/>
                      <a:gd name="T58" fmla="*/ 29 w 35"/>
                      <a:gd name="T59" fmla="*/ 19 h 25"/>
                      <a:gd name="T60" fmla="*/ 27 w 35"/>
                      <a:gd name="T61" fmla="*/ 16 h 25"/>
                      <a:gd name="T62" fmla="*/ 25 w 35"/>
                      <a:gd name="T63" fmla="*/ 18 h 25"/>
                      <a:gd name="T64" fmla="*/ 24 w 35"/>
                      <a:gd name="T65" fmla="*/ 15 h 25"/>
                      <a:gd name="T66" fmla="*/ 23 w 35"/>
                      <a:gd name="T67" fmla="*/ 14 h 25"/>
                      <a:gd name="T68" fmla="*/ 23 w 35"/>
                      <a:gd name="T69" fmla="*/ 13 h 25"/>
                      <a:gd name="T70" fmla="*/ 23 w 35"/>
                      <a:gd name="T71" fmla="*/ 11 h 25"/>
                      <a:gd name="T72" fmla="*/ 20 w 35"/>
                      <a:gd name="T73" fmla="*/ 6 h 25"/>
                      <a:gd name="T74" fmla="*/ 14 w 35"/>
                      <a:gd name="T75" fmla="*/ 2 h 25"/>
                      <a:gd name="T76" fmla="*/ 15 w 35"/>
                      <a:gd name="T77" fmla="*/ 5 h 25"/>
                      <a:gd name="T78" fmla="*/ 16 w 35"/>
                      <a:gd name="T79" fmla="*/ 5 h 25"/>
                      <a:gd name="T80" fmla="*/ 15 w 35"/>
                      <a:gd name="T81" fmla="*/ 7 h 25"/>
                      <a:gd name="T82" fmla="*/ 16 w 35"/>
                      <a:gd name="T83" fmla="*/ 8 h 25"/>
                      <a:gd name="T84" fmla="*/ 15 w 35"/>
                      <a:gd name="T85" fmla="*/ 8 h 25"/>
                      <a:gd name="T86" fmla="*/ 15 w 35"/>
                      <a:gd name="T87" fmla="*/ 11 h 25"/>
                      <a:gd name="T88" fmla="*/ 15 w 35"/>
                      <a:gd name="T89" fmla="*/ 9 h 25"/>
                      <a:gd name="T90" fmla="*/ 12 w 35"/>
                      <a:gd name="T91" fmla="*/ 9 h 25"/>
                      <a:gd name="T92" fmla="*/ 11 w 35"/>
                      <a:gd name="T93" fmla="*/ 7 h 25"/>
                      <a:gd name="T94" fmla="*/ 7 w 35"/>
                      <a:gd name="T95" fmla="*/ 5 h 25"/>
                      <a:gd name="T96" fmla="*/ 6 w 35"/>
                      <a:gd name="T97" fmla="*/ 8 h 25"/>
                      <a:gd name="T98" fmla="*/ 6 w 35"/>
                      <a:gd name="T99" fmla="*/ 8 h 25"/>
                      <a:gd name="T100" fmla="*/ 5 w 35"/>
                      <a:gd name="T101" fmla="*/ 1 h 25"/>
                      <a:gd name="T102" fmla="*/ 4 w 35"/>
                      <a:gd name="T103" fmla="*/ 1 h 25"/>
                      <a:gd name="T104" fmla="*/ 3 w 35"/>
                      <a:gd name="T105" fmla="*/ 3 h 25"/>
                      <a:gd name="T106" fmla="*/ 4 w 35"/>
                      <a:gd name="T107" fmla="*/ 4 h 25"/>
                      <a:gd name="T108" fmla="*/ 4 w 35"/>
                      <a:gd name="T109" fmla="*/ 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5" h="25">
                        <a:moveTo>
                          <a:pt x="2" y="4"/>
                        </a:moveTo>
                        <a:cubicBezTo>
                          <a:pt x="2" y="4"/>
                          <a:pt x="2" y="4"/>
                          <a:pt x="2" y="4"/>
                        </a:cubicBezTo>
                        <a:cubicBezTo>
                          <a:pt x="2" y="5"/>
                          <a:pt x="3" y="5"/>
                          <a:pt x="4" y="5"/>
                        </a:cubicBezTo>
                        <a:cubicBezTo>
                          <a:pt x="4" y="5"/>
                          <a:pt x="4" y="4"/>
                          <a:pt x="4" y="4"/>
                        </a:cubicBezTo>
                        <a:cubicBezTo>
                          <a:pt x="4" y="2"/>
                          <a:pt x="2" y="2"/>
                          <a:pt x="2" y="4"/>
                        </a:cubicBezTo>
                        <a:cubicBezTo>
                          <a:pt x="1" y="5"/>
                          <a:pt x="1" y="6"/>
                          <a:pt x="1" y="7"/>
                        </a:cubicBezTo>
                        <a:cubicBezTo>
                          <a:pt x="2" y="7"/>
                          <a:pt x="3" y="7"/>
                          <a:pt x="3" y="7"/>
                        </a:cubicBezTo>
                        <a:cubicBezTo>
                          <a:pt x="3" y="6"/>
                          <a:pt x="3" y="4"/>
                          <a:pt x="3" y="3"/>
                        </a:cubicBezTo>
                        <a:cubicBezTo>
                          <a:pt x="3" y="2"/>
                          <a:pt x="1" y="1"/>
                          <a:pt x="1" y="2"/>
                        </a:cubicBezTo>
                        <a:cubicBezTo>
                          <a:pt x="1" y="3"/>
                          <a:pt x="1" y="4"/>
                          <a:pt x="1" y="5"/>
                        </a:cubicBezTo>
                        <a:cubicBezTo>
                          <a:pt x="1" y="5"/>
                          <a:pt x="2" y="6"/>
                          <a:pt x="3" y="6"/>
                        </a:cubicBezTo>
                        <a:cubicBezTo>
                          <a:pt x="3" y="4"/>
                          <a:pt x="3" y="3"/>
                          <a:pt x="4" y="2"/>
                        </a:cubicBezTo>
                        <a:cubicBezTo>
                          <a:pt x="4" y="2"/>
                          <a:pt x="3" y="2"/>
                          <a:pt x="2" y="2"/>
                        </a:cubicBezTo>
                        <a:cubicBezTo>
                          <a:pt x="3" y="3"/>
                          <a:pt x="3" y="4"/>
                          <a:pt x="3" y="5"/>
                        </a:cubicBezTo>
                        <a:cubicBezTo>
                          <a:pt x="3" y="5"/>
                          <a:pt x="4" y="5"/>
                          <a:pt x="5" y="5"/>
                        </a:cubicBezTo>
                        <a:cubicBezTo>
                          <a:pt x="5" y="4"/>
                          <a:pt x="5" y="3"/>
                          <a:pt x="5" y="2"/>
                        </a:cubicBezTo>
                        <a:cubicBezTo>
                          <a:pt x="5" y="2"/>
                          <a:pt x="4" y="2"/>
                          <a:pt x="4" y="2"/>
                        </a:cubicBezTo>
                        <a:cubicBezTo>
                          <a:pt x="4" y="4"/>
                          <a:pt x="3" y="5"/>
                          <a:pt x="3" y="6"/>
                        </a:cubicBezTo>
                        <a:cubicBezTo>
                          <a:pt x="4" y="6"/>
                          <a:pt x="5" y="6"/>
                          <a:pt x="5" y="6"/>
                        </a:cubicBezTo>
                        <a:cubicBezTo>
                          <a:pt x="5" y="6"/>
                          <a:pt x="5" y="6"/>
                          <a:pt x="5" y="6"/>
                        </a:cubicBezTo>
                        <a:cubicBezTo>
                          <a:pt x="5" y="6"/>
                          <a:pt x="6" y="6"/>
                          <a:pt x="7" y="7"/>
                        </a:cubicBezTo>
                        <a:cubicBezTo>
                          <a:pt x="6" y="6"/>
                          <a:pt x="5" y="6"/>
                          <a:pt x="5" y="6"/>
                        </a:cubicBezTo>
                        <a:cubicBezTo>
                          <a:pt x="5" y="6"/>
                          <a:pt x="6" y="6"/>
                          <a:pt x="7" y="7"/>
                        </a:cubicBezTo>
                        <a:cubicBezTo>
                          <a:pt x="6" y="6"/>
                          <a:pt x="6" y="6"/>
                          <a:pt x="6" y="6"/>
                        </a:cubicBezTo>
                        <a:cubicBezTo>
                          <a:pt x="6" y="5"/>
                          <a:pt x="5" y="5"/>
                          <a:pt x="5" y="4"/>
                        </a:cubicBezTo>
                        <a:cubicBezTo>
                          <a:pt x="4" y="5"/>
                          <a:pt x="4" y="5"/>
                          <a:pt x="3" y="6"/>
                        </a:cubicBezTo>
                        <a:cubicBezTo>
                          <a:pt x="2" y="6"/>
                          <a:pt x="2" y="8"/>
                          <a:pt x="4" y="8"/>
                        </a:cubicBezTo>
                        <a:cubicBezTo>
                          <a:pt x="6" y="8"/>
                          <a:pt x="8" y="7"/>
                          <a:pt x="11" y="7"/>
                        </a:cubicBezTo>
                        <a:cubicBezTo>
                          <a:pt x="12" y="7"/>
                          <a:pt x="12" y="5"/>
                          <a:pt x="10" y="5"/>
                        </a:cubicBezTo>
                        <a:cubicBezTo>
                          <a:pt x="9" y="5"/>
                          <a:pt x="9" y="5"/>
                          <a:pt x="8" y="6"/>
                        </a:cubicBezTo>
                        <a:cubicBezTo>
                          <a:pt x="7" y="6"/>
                          <a:pt x="7" y="7"/>
                          <a:pt x="8" y="8"/>
                        </a:cubicBezTo>
                        <a:cubicBezTo>
                          <a:pt x="10" y="9"/>
                          <a:pt x="9" y="8"/>
                          <a:pt x="12" y="9"/>
                        </a:cubicBezTo>
                        <a:cubicBezTo>
                          <a:pt x="12" y="8"/>
                          <a:pt x="12" y="7"/>
                          <a:pt x="12" y="7"/>
                        </a:cubicBezTo>
                        <a:cubicBezTo>
                          <a:pt x="11" y="7"/>
                          <a:pt x="9" y="6"/>
                          <a:pt x="8" y="6"/>
                        </a:cubicBezTo>
                        <a:cubicBezTo>
                          <a:pt x="8" y="7"/>
                          <a:pt x="7" y="7"/>
                          <a:pt x="7" y="8"/>
                        </a:cubicBezTo>
                        <a:cubicBezTo>
                          <a:pt x="10" y="8"/>
                          <a:pt x="12" y="9"/>
                          <a:pt x="14" y="9"/>
                        </a:cubicBezTo>
                        <a:cubicBezTo>
                          <a:pt x="14" y="9"/>
                          <a:pt x="14" y="8"/>
                          <a:pt x="14" y="7"/>
                        </a:cubicBezTo>
                        <a:cubicBezTo>
                          <a:pt x="12" y="8"/>
                          <a:pt x="10" y="8"/>
                          <a:pt x="9" y="7"/>
                        </a:cubicBezTo>
                        <a:cubicBezTo>
                          <a:pt x="7" y="7"/>
                          <a:pt x="7" y="9"/>
                          <a:pt x="8" y="9"/>
                        </a:cubicBezTo>
                        <a:cubicBezTo>
                          <a:pt x="10" y="10"/>
                          <a:pt x="13" y="11"/>
                          <a:pt x="15" y="11"/>
                        </a:cubicBezTo>
                        <a:cubicBezTo>
                          <a:pt x="16" y="12"/>
                          <a:pt x="17" y="10"/>
                          <a:pt x="16" y="9"/>
                        </a:cubicBezTo>
                        <a:cubicBezTo>
                          <a:pt x="13" y="9"/>
                          <a:pt x="11" y="8"/>
                          <a:pt x="10" y="6"/>
                        </a:cubicBezTo>
                        <a:cubicBezTo>
                          <a:pt x="10" y="6"/>
                          <a:pt x="10" y="7"/>
                          <a:pt x="9" y="7"/>
                        </a:cubicBezTo>
                        <a:cubicBezTo>
                          <a:pt x="11" y="7"/>
                          <a:pt x="13" y="8"/>
                          <a:pt x="15" y="9"/>
                        </a:cubicBezTo>
                        <a:cubicBezTo>
                          <a:pt x="16" y="9"/>
                          <a:pt x="17" y="8"/>
                          <a:pt x="16" y="7"/>
                        </a:cubicBezTo>
                        <a:cubicBezTo>
                          <a:pt x="15" y="6"/>
                          <a:pt x="13" y="4"/>
                          <a:pt x="12" y="3"/>
                        </a:cubicBezTo>
                        <a:cubicBezTo>
                          <a:pt x="12" y="3"/>
                          <a:pt x="11" y="4"/>
                          <a:pt x="11" y="4"/>
                        </a:cubicBezTo>
                        <a:cubicBezTo>
                          <a:pt x="12" y="5"/>
                          <a:pt x="14" y="7"/>
                          <a:pt x="15" y="8"/>
                        </a:cubicBezTo>
                        <a:cubicBezTo>
                          <a:pt x="16" y="7"/>
                          <a:pt x="16" y="7"/>
                          <a:pt x="16" y="6"/>
                        </a:cubicBezTo>
                        <a:cubicBezTo>
                          <a:pt x="14" y="6"/>
                          <a:pt x="12" y="4"/>
                          <a:pt x="10" y="3"/>
                        </a:cubicBezTo>
                        <a:cubicBezTo>
                          <a:pt x="9" y="4"/>
                          <a:pt x="9" y="4"/>
                          <a:pt x="9" y="5"/>
                        </a:cubicBezTo>
                        <a:cubicBezTo>
                          <a:pt x="11" y="5"/>
                          <a:pt x="13" y="6"/>
                          <a:pt x="15" y="6"/>
                        </a:cubicBezTo>
                        <a:cubicBezTo>
                          <a:pt x="15" y="6"/>
                          <a:pt x="15" y="5"/>
                          <a:pt x="15" y="4"/>
                        </a:cubicBezTo>
                        <a:cubicBezTo>
                          <a:pt x="13" y="5"/>
                          <a:pt x="11" y="4"/>
                          <a:pt x="9" y="2"/>
                        </a:cubicBezTo>
                        <a:cubicBezTo>
                          <a:pt x="9" y="3"/>
                          <a:pt x="9" y="4"/>
                          <a:pt x="8" y="4"/>
                        </a:cubicBezTo>
                        <a:cubicBezTo>
                          <a:pt x="11" y="4"/>
                          <a:pt x="13" y="4"/>
                          <a:pt x="16" y="5"/>
                        </a:cubicBezTo>
                        <a:cubicBezTo>
                          <a:pt x="16" y="5"/>
                          <a:pt x="16" y="4"/>
                          <a:pt x="16" y="3"/>
                        </a:cubicBezTo>
                        <a:cubicBezTo>
                          <a:pt x="13" y="3"/>
                          <a:pt x="11" y="3"/>
                          <a:pt x="9" y="3"/>
                        </a:cubicBezTo>
                        <a:cubicBezTo>
                          <a:pt x="9" y="3"/>
                          <a:pt x="9" y="4"/>
                          <a:pt x="9" y="5"/>
                        </a:cubicBezTo>
                        <a:cubicBezTo>
                          <a:pt x="11" y="5"/>
                          <a:pt x="13" y="5"/>
                          <a:pt x="15" y="5"/>
                        </a:cubicBezTo>
                        <a:cubicBezTo>
                          <a:pt x="15" y="4"/>
                          <a:pt x="15" y="3"/>
                          <a:pt x="15" y="3"/>
                        </a:cubicBezTo>
                        <a:cubicBezTo>
                          <a:pt x="12" y="3"/>
                          <a:pt x="10" y="2"/>
                          <a:pt x="8" y="0"/>
                        </a:cubicBezTo>
                        <a:cubicBezTo>
                          <a:pt x="8" y="1"/>
                          <a:pt x="8" y="1"/>
                          <a:pt x="8" y="2"/>
                        </a:cubicBezTo>
                        <a:cubicBezTo>
                          <a:pt x="10" y="2"/>
                          <a:pt x="12" y="2"/>
                          <a:pt x="14" y="2"/>
                        </a:cubicBezTo>
                        <a:cubicBezTo>
                          <a:pt x="14" y="2"/>
                          <a:pt x="14" y="1"/>
                          <a:pt x="14" y="0"/>
                        </a:cubicBezTo>
                        <a:cubicBezTo>
                          <a:pt x="12" y="0"/>
                          <a:pt x="11" y="0"/>
                          <a:pt x="10" y="0"/>
                        </a:cubicBezTo>
                        <a:cubicBezTo>
                          <a:pt x="8" y="0"/>
                          <a:pt x="8" y="2"/>
                          <a:pt x="9" y="2"/>
                        </a:cubicBezTo>
                        <a:cubicBezTo>
                          <a:pt x="12" y="3"/>
                          <a:pt x="16" y="3"/>
                          <a:pt x="19" y="5"/>
                        </a:cubicBezTo>
                        <a:cubicBezTo>
                          <a:pt x="19" y="5"/>
                          <a:pt x="19" y="4"/>
                          <a:pt x="20" y="4"/>
                        </a:cubicBezTo>
                        <a:cubicBezTo>
                          <a:pt x="19" y="4"/>
                          <a:pt x="17" y="3"/>
                          <a:pt x="16" y="3"/>
                        </a:cubicBezTo>
                        <a:cubicBezTo>
                          <a:pt x="15" y="3"/>
                          <a:pt x="14" y="5"/>
                          <a:pt x="15" y="5"/>
                        </a:cubicBezTo>
                        <a:cubicBezTo>
                          <a:pt x="16" y="6"/>
                          <a:pt x="17" y="6"/>
                          <a:pt x="18" y="7"/>
                        </a:cubicBezTo>
                        <a:cubicBezTo>
                          <a:pt x="19" y="7"/>
                          <a:pt x="20" y="8"/>
                          <a:pt x="21" y="9"/>
                        </a:cubicBezTo>
                        <a:cubicBezTo>
                          <a:pt x="19" y="9"/>
                          <a:pt x="17" y="8"/>
                          <a:pt x="16" y="6"/>
                        </a:cubicBezTo>
                        <a:cubicBezTo>
                          <a:pt x="15" y="7"/>
                          <a:pt x="15" y="7"/>
                          <a:pt x="15" y="8"/>
                        </a:cubicBezTo>
                        <a:cubicBezTo>
                          <a:pt x="18" y="9"/>
                          <a:pt x="20" y="10"/>
                          <a:pt x="22" y="13"/>
                        </a:cubicBezTo>
                        <a:cubicBezTo>
                          <a:pt x="23" y="12"/>
                          <a:pt x="23" y="11"/>
                          <a:pt x="23" y="11"/>
                        </a:cubicBezTo>
                        <a:cubicBezTo>
                          <a:pt x="21" y="10"/>
                          <a:pt x="18" y="9"/>
                          <a:pt x="16" y="8"/>
                        </a:cubicBezTo>
                        <a:cubicBezTo>
                          <a:pt x="16" y="8"/>
                          <a:pt x="15" y="9"/>
                          <a:pt x="15" y="10"/>
                        </a:cubicBezTo>
                        <a:cubicBezTo>
                          <a:pt x="18" y="11"/>
                          <a:pt x="20" y="12"/>
                          <a:pt x="22" y="14"/>
                        </a:cubicBezTo>
                        <a:cubicBezTo>
                          <a:pt x="22" y="13"/>
                          <a:pt x="22" y="12"/>
                          <a:pt x="23" y="12"/>
                        </a:cubicBezTo>
                        <a:cubicBezTo>
                          <a:pt x="20" y="12"/>
                          <a:pt x="18" y="11"/>
                          <a:pt x="15" y="9"/>
                        </a:cubicBezTo>
                        <a:cubicBezTo>
                          <a:pt x="15" y="10"/>
                          <a:pt x="15" y="11"/>
                          <a:pt x="15" y="11"/>
                        </a:cubicBezTo>
                        <a:cubicBezTo>
                          <a:pt x="18" y="12"/>
                          <a:pt x="21" y="14"/>
                          <a:pt x="24" y="15"/>
                        </a:cubicBezTo>
                        <a:cubicBezTo>
                          <a:pt x="25" y="16"/>
                          <a:pt x="26" y="14"/>
                          <a:pt x="25" y="14"/>
                        </a:cubicBezTo>
                        <a:cubicBezTo>
                          <a:pt x="23" y="12"/>
                          <a:pt x="21" y="11"/>
                          <a:pt x="19" y="9"/>
                        </a:cubicBezTo>
                        <a:cubicBezTo>
                          <a:pt x="19" y="10"/>
                          <a:pt x="18" y="10"/>
                          <a:pt x="18" y="11"/>
                        </a:cubicBezTo>
                        <a:cubicBezTo>
                          <a:pt x="21" y="12"/>
                          <a:pt x="23" y="14"/>
                          <a:pt x="25" y="17"/>
                        </a:cubicBezTo>
                        <a:cubicBezTo>
                          <a:pt x="26" y="17"/>
                          <a:pt x="26" y="16"/>
                          <a:pt x="27" y="16"/>
                        </a:cubicBezTo>
                        <a:cubicBezTo>
                          <a:pt x="24" y="14"/>
                          <a:pt x="21" y="11"/>
                          <a:pt x="20" y="7"/>
                        </a:cubicBezTo>
                        <a:cubicBezTo>
                          <a:pt x="20" y="8"/>
                          <a:pt x="19" y="8"/>
                          <a:pt x="19" y="9"/>
                        </a:cubicBezTo>
                        <a:cubicBezTo>
                          <a:pt x="23" y="9"/>
                          <a:pt x="25" y="12"/>
                          <a:pt x="26" y="15"/>
                        </a:cubicBezTo>
                        <a:cubicBezTo>
                          <a:pt x="27" y="15"/>
                          <a:pt x="27" y="14"/>
                          <a:pt x="28" y="14"/>
                        </a:cubicBezTo>
                        <a:cubicBezTo>
                          <a:pt x="25" y="13"/>
                          <a:pt x="21" y="9"/>
                          <a:pt x="21" y="6"/>
                        </a:cubicBezTo>
                        <a:cubicBezTo>
                          <a:pt x="21" y="7"/>
                          <a:pt x="20" y="7"/>
                          <a:pt x="20" y="7"/>
                        </a:cubicBezTo>
                        <a:cubicBezTo>
                          <a:pt x="24" y="9"/>
                          <a:pt x="28" y="13"/>
                          <a:pt x="28" y="18"/>
                        </a:cubicBezTo>
                        <a:cubicBezTo>
                          <a:pt x="29" y="18"/>
                          <a:pt x="29" y="17"/>
                          <a:pt x="30" y="17"/>
                        </a:cubicBezTo>
                        <a:cubicBezTo>
                          <a:pt x="28" y="16"/>
                          <a:pt x="26" y="14"/>
                          <a:pt x="25" y="12"/>
                        </a:cubicBezTo>
                        <a:cubicBezTo>
                          <a:pt x="26" y="11"/>
                          <a:pt x="26" y="11"/>
                          <a:pt x="27" y="10"/>
                        </a:cubicBezTo>
                        <a:cubicBezTo>
                          <a:pt x="28" y="11"/>
                          <a:pt x="29" y="12"/>
                          <a:pt x="29" y="13"/>
                        </a:cubicBezTo>
                        <a:cubicBezTo>
                          <a:pt x="30" y="14"/>
                          <a:pt x="31" y="16"/>
                          <a:pt x="31" y="18"/>
                        </a:cubicBezTo>
                        <a:cubicBezTo>
                          <a:pt x="31" y="17"/>
                          <a:pt x="32" y="17"/>
                          <a:pt x="32" y="17"/>
                        </a:cubicBezTo>
                        <a:cubicBezTo>
                          <a:pt x="31" y="16"/>
                          <a:pt x="29" y="15"/>
                          <a:pt x="28" y="14"/>
                        </a:cubicBezTo>
                        <a:cubicBezTo>
                          <a:pt x="25" y="11"/>
                          <a:pt x="30" y="10"/>
                          <a:pt x="30" y="16"/>
                        </a:cubicBezTo>
                        <a:cubicBezTo>
                          <a:pt x="30" y="15"/>
                          <a:pt x="31" y="15"/>
                          <a:pt x="31" y="15"/>
                        </a:cubicBezTo>
                        <a:cubicBezTo>
                          <a:pt x="27" y="13"/>
                          <a:pt x="23" y="9"/>
                          <a:pt x="22" y="5"/>
                        </a:cubicBezTo>
                        <a:cubicBezTo>
                          <a:pt x="21" y="6"/>
                          <a:pt x="21" y="6"/>
                          <a:pt x="20" y="7"/>
                        </a:cubicBezTo>
                        <a:cubicBezTo>
                          <a:pt x="29" y="9"/>
                          <a:pt x="28" y="18"/>
                          <a:pt x="33" y="24"/>
                        </a:cubicBezTo>
                        <a:cubicBezTo>
                          <a:pt x="34" y="25"/>
                          <a:pt x="35" y="23"/>
                          <a:pt x="34" y="22"/>
                        </a:cubicBezTo>
                        <a:cubicBezTo>
                          <a:pt x="32" y="19"/>
                          <a:pt x="31" y="14"/>
                          <a:pt x="29" y="10"/>
                        </a:cubicBezTo>
                        <a:cubicBezTo>
                          <a:pt x="27" y="7"/>
                          <a:pt x="24" y="6"/>
                          <a:pt x="21" y="5"/>
                        </a:cubicBezTo>
                        <a:cubicBezTo>
                          <a:pt x="20" y="4"/>
                          <a:pt x="19" y="5"/>
                          <a:pt x="20" y="6"/>
                        </a:cubicBezTo>
                        <a:cubicBezTo>
                          <a:pt x="22" y="11"/>
                          <a:pt x="26" y="15"/>
                          <a:pt x="30" y="17"/>
                        </a:cubicBezTo>
                        <a:cubicBezTo>
                          <a:pt x="31" y="17"/>
                          <a:pt x="32" y="16"/>
                          <a:pt x="32" y="16"/>
                        </a:cubicBezTo>
                        <a:cubicBezTo>
                          <a:pt x="32" y="12"/>
                          <a:pt x="29" y="9"/>
                          <a:pt x="25" y="8"/>
                        </a:cubicBezTo>
                        <a:cubicBezTo>
                          <a:pt x="25" y="8"/>
                          <a:pt x="24" y="9"/>
                          <a:pt x="24" y="9"/>
                        </a:cubicBezTo>
                        <a:cubicBezTo>
                          <a:pt x="23" y="14"/>
                          <a:pt x="27" y="17"/>
                          <a:pt x="32" y="19"/>
                        </a:cubicBezTo>
                        <a:cubicBezTo>
                          <a:pt x="32" y="19"/>
                          <a:pt x="33" y="18"/>
                          <a:pt x="33" y="18"/>
                        </a:cubicBezTo>
                        <a:cubicBezTo>
                          <a:pt x="33" y="15"/>
                          <a:pt x="28" y="5"/>
                          <a:pt x="24" y="7"/>
                        </a:cubicBezTo>
                        <a:cubicBezTo>
                          <a:pt x="19" y="10"/>
                          <a:pt x="26" y="17"/>
                          <a:pt x="29" y="19"/>
                        </a:cubicBezTo>
                        <a:cubicBezTo>
                          <a:pt x="29" y="19"/>
                          <a:pt x="30" y="19"/>
                          <a:pt x="30" y="18"/>
                        </a:cubicBezTo>
                        <a:cubicBezTo>
                          <a:pt x="30" y="12"/>
                          <a:pt x="25" y="7"/>
                          <a:pt x="20" y="5"/>
                        </a:cubicBezTo>
                        <a:cubicBezTo>
                          <a:pt x="19" y="5"/>
                          <a:pt x="19" y="6"/>
                          <a:pt x="19" y="6"/>
                        </a:cubicBezTo>
                        <a:cubicBezTo>
                          <a:pt x="19" y="11"/>
                          <a:pt x="24" y="14"/>
                          <a:pt x="27" y="16"/>
                        </a:cubicBezTo>
                        <a:cubicBezTo>
                          <a:pt x="28" y="16"/>
                          <a:pt x="29" y="15"/>
                          <a:pt x="28" y="14"/>
                        </a:cubicBezTo>
                        <a:cubicBezTo>
                          <a:pt x="26" y="11"/>
                          <a:pt x="24" y="7"/>
                          <a:pt x="20" y="6"/>
                        </a:cubicBezTo>
                        <a:cubicBezTo>
                          <a:pt x="19" y="6"/>
                          <a:pt x="18" y="7"/>
                          <a:pt x="18" y="8"/>
                        </a:cubicBezTo>
                        <a:cubicBezTo>
                          <a:pt x="19" y="12"/>
                          <a:pt x="22" y="15"/>
                          <a:pt x="25" y="18"/>
                        </a:cubicBezTo>
                        <a:cubicBezTo>
                          <a:pt x="26" y="18"/>
                          <a:pt x="28" y="17"/>
                          <a:pt x="27" y="16"/>
                        </a:cubicBezTo>
                        <a:cubicBezTo>
                          <a:pt x="25" y="13"/>
                          <a:pt x="22" y="10"/>
                          <a:pt x="18" y="9"/>
                        </a:cubicBezTo>
                        <a:cubicBezTo>
                          <a:pt x="17" y="9"/>
                          <a:pt x="17" y="10"/>
                          <a:pt x="17" y="11"/>
                        </a:cubicBezTo>
                        <a:cubicBezTo>
                          <a:pt x="19" y="13"/>
                          <a:pt x="21" y="14"/>
                          <a:pt x="24" y="15"/>
                        </a:cubicBezTo>
                        <a:cubicBezTo>
                          <a:pt x="24" y="15"/>
                          <a:pt x="24" y="14"/>
                          <a:pt x="25" y="14"/>
                        </a:cubicBezTo>
                        <a:cubicBezTo>
                          <a:pt x="22" y="12"/>
                          <a:pt x="19" y="10"/>
                          <a:pt x="15" y="9"/>
                        </a:cubicBezTo>
                        <a:cubicBezTo>
                          <a:pt x="14" y="9"/>
                          <a:pt x="13" y="11"/>
                          <a:pt x="14" y="11"/>
                        </a:cubicBezTo>
                        <a:cubicBezTo>
                          <a:pt x="17" y="13"/>
                          <a:pt x="19" y="14"/>
                          <a:pt x="23" y="14"/>
                        </a:cubicBezTo>
                        <a:cubicBezTo>
                          <a:pt x="24" y="14"/>
                          <a:pt x="24" y="13"/>
                          <a:pt x="23" y="12"/>
                        </a:cubicBezTo>
                        <a:cubicBezTo>
                          <a:pt x="21" y="10"/>
                          <a:pt x="19" y="9"/>
                          <a:pt x="16" y="8"/>
                        </a:cubicBezTo>
                        <a:cubicBezTo>
                          <a:pt x="15" y="7"/>
                          <a:pt x="14" y="9"/>
                          <a:pt x="15" y="10"/>
                        </a:cubicBezTo>
                        <a:cubicBezTo>
                          <a:pt x="18" y="11"/>
                          <a:pt x="20" y="12"/>
                          <a:pt x="23" y="13"/>
                        </a:cubicBezTo>
                        <a:cubicBezTo>
                          <a:pt x="24" y="13"/>
                          <a:pt x="25" y="12"/>
                          <a:pt x="24" y="11"/>
                        </a:cubicBezTo>
                        <a:cubicBezTo>
                          <a:pt x="21" y="9"/>
                          <a:pt x="19" y="7"/>
                          <a:pt x="15" y="6"/>
                        </a:cubicBezTo>
                        <a:cubicBezTo>
                          <a:pt x="14" y="6"/>
                          <a:pt x="13" y="7"/>
                          <a:pt x="14" y="8"/>
                        </a:cubicBezTo>
                        <a:cubicBezTo>
                          <a:pt x="17" y="10"/>
                          <a:pt x="19" y="11"/>
                          <a:pt x="23" y="11"/>
                        </a:cubicBezTo>
                        <a:cubicBezTo>
                          <a:pt x="23" y="11"/>
                          <a:pt x="24" y="11"/>
                          <a:pt x="24" y="10"/>
                        </a:cubicBezTo>
                        <a:cubicBezTo>
                          <a:pt x="24" y="7"/>
                          <a:pt x="19" y="5"/>
                          <a:pt x="16" y="3"/>
                        </a:cubicBezTo>
                        <a:cubicBezTo>
                          <a:pt x="16" y="4"/>
                          <a:pt x="16" y="5"/>
                          <a:pt x="15" y="5"/>
                        </a:cubicBezTo>
                        <a:cubicBezTo>
                          <a:pt x="18" y="6"/>
                          <a:pt x="18" y="6"/>
                          <a:pt x="20" y="6"/>
                        </a:cubicBezTo>
                        <a:cubicBezTo>
                          <a:pt x="21" y="6"/>
                          <a:pt x="21" y="5"/>
                          <a:pt x="21" y="4"/>
                        </a:cubicBezTo>
                        <a:cubicBezTo>
                          <a:pt x="18" y="1"/>
                          <a:pt x="13" y="1"/>
                          <a:pt x="10" y="0"/>
                        </a:cubicBezTo>
                        <a:cubicBezTo>
                          <a:pt x="9" y="1"/>
                          <a:pt x="9" y="2"/>
                          <a:pt x="9" y="2"/>
                        </a:cubicBezTo>
                        <a:cubicBezTo>
                          <a:pt x="12" y="3"/>
                          <a:pt x="11" y="3"/>
                          <a:pt x="14" y="2"/>
                        </a:cubicBezTo>
                        <a:cubicBezTo>
                          <a:pt x="15" y="2"/>
                          <a:pt x="15" y="0"/>
                          <a:pt x="14" y="0"/>
                        </a:cubicBezTo>
                        <a:cubicBezTo>
                          <a:pt x="12" y="0"/>
                          <a:pt x="10" y="0"/>
                          <a:pt x="8" y="0"/>
                        </a:cubicBezTo>
                        <a:cubicBezTo>
                          <a:pt x="7" y="0"/>
                          <a:pt x="6" y="1"/>
                          <a:pt x="7" y="2"/>
                        </a:cubicBezTo>
                        <a:cubicBezTo>
                          <a:pt x="9" y="4"/>
                          <a:pt x="12" y="4"/>
                          <a:pt x="15" y="5"/>
                        </a:cubicBezTo>
                        <a:cubicBezTo>
                          <a:pt x="16" y="5"/>
                          <a:pt x="16" y="3"/>
                          <a:pt x="15" y="3"/>
                        </a:cubicBezTo>
                        <a:cubicBezTo>
                          <a:pt x="13" y="2"/>
                          <a:pt x="11" y="2"/>
                          <a:pt x="9" y="3"/>
                        </a:cubicBezTo>
                        <a:cubicBezTo>
                          <a:pt x="8" y="3"/>
                          <a:pt x="8" y="5"/>
                          <a:pt x="9" y="5"/>
                        </a:cubicBezTo>
                        <a:cubicBezTo>
                          <a:pt x="11" y="5"/>
                          <a:pt x="14" y="6"/>
                          <a:pt x="16" y="5"/>
                        </a:cubicBezTo>
                        <a:cubicBezTo>
                          <a:pt x="17" y="5"/>
                          <a:pt x="17" y="4"/>
                          <a:pt x="16" y="3"/>
                        </a:cubicBezTo>
                        <a:cubicBezTo>
                          <a:pt x="14" y="2"/>
                          <a:pt x="11" y="2"/>
                          <a:pt x="8" y="2"/>
                        </a:cubicBezTo>
                        <a:cubicBezTo>
                          <a:pt x="7" y="2"/>
                          <a:pt x="7" y="3"/>
                          <a:pt x="8" y="4"/>
                        </a:cubicBezTo>
                        <a:cubicBezTo>
                          <a:pt x="10" y="6"/>
                          <a:pt x="12" y="7"/>
                          <a:pt x="15" y="7"/>
                        </a:cubicBezTo>
                        <a:cubicBezTo>
                          <a:pt x="16" y="6"/>
                          <a:pt x="17" y="5"/>
                          <a:pt x="15" y="4"/>
                        </a:cubicBezTo>
                        <a:cubicBezTo>
                          <a:pt x="13" y="4"/>
                          <a:pt x="11" y="3"/>
                          <a:pt x="10" y="3"/>
                        </a:cubicBezTo>
                        <a:cubicBezTo>
                          <a:pt x="8" y="2"/>
                          <a:pt x="8" y="4"/>
                          <a:pt x="9" y="5"/>
                        </a:cubicBezTo>
                        <a:cubicBezTo>
                          <a:pt x="11" y="6"/>
                          <a:pt x="13" y="8"/>
                          <a:pt x="16" y="8"/>
                        </a:cubicBezTo>
                        <a:cubicBezTo>
                          <a:pt x="17" y="8"/>
                          <a:pt x="18" y="7"/>
                          <a:pt x="17" y="6"/>
                        </a:cubicBezTo>
                        <a:cubicBezTo>
                          <a:pt x="15" y="5"/>
                          <a:pt x="14" y="4"/>
                          <a:pt x="12" y="3"/>
                        </a:cubicBezTo>
                        <a:cubicBezTo>
                          <a:pt x="11" y="2"/>
                          <a:pt x="10" y="3"/>
                          <a:pt x="10" y="4"/>
                        </a:cubicBezTo>
                        <a:cubicBezTo>
                          <a:pt x="12" y="6"/>
                          <a:pt x="13" y="7"/>
                          <a:pt x="15" y="8"/>
                        </a:cubicBezTo>
                        <a:cubicBezTo>
                          <a:pt x="15" y="8"/>
                          <a:pt x="15" y="7"/>
                          <a:pt x="16" y="7"/>
                        </a:cubicBezTo>
                        <a:cubicBezTo>
                          <a:pt x="14" y="6"/>
                          <a:pt x="12" y="5"/>
                          <a:pt x="9" y="5"/>
                        </a:cubicBezTo>
                        <a:cubicBezTo>
                          <a:pt x="8" y="5"/>
                          <a:pt x="8" y="6"/>
                          <a:pt x="8" y="7"/>
                        </a:cubicBezTo>
                        <a:cubicBezTo>
                          <a:pt x="10" y="9"/>
                          <a:pt x="12" y="10"/>
                          <a:pt x="15" y="11"/>
                        </a:cubicBezTo>
                        <a:cubicBezTo>
                          <a:pt x="15" y="11"/>
                          <a:pt x="15" y="10"/>
                          <a:pt x="16" y="9"/>
                        </a:cubicBezTo>
                        <a:cubicBezTo>
                          <a:pt x="13" y="9"/>
                          <a:pt x="11" y="8"/>
                          <a:pt x="9" y="7"/>
                        </a:cubicBezTo>
                        <a:cubicBezTo>
                          <a:pt x="9" y="8"/>
                          <a:pt x="8" y="9"/>
                          <a:pt x="8" y="9"/>
                        </a:cubicBezTo>
                        <a:cubicBezTo>
                          <a:pt x="11" y="10"/>
                          <a:pt x="12" y="10"/>
                          <a:pt x="15" y="9"/>
                        </a:cubicBezTo>
                        <a:cubicBezTo>
                          <a:pt x="16" y="9"/>
                          <a:pt x="15" y="8"/>
                          <a:pt x="15" y="7"/>
                        </a:cubicBezTo>
                        <a:cubicBezTo>
                          <a:pt x="12" y="7"/>
                          <a:pt x="10" y="6"/>
                          <a:pt x="7" y="6"/>
                        </a:cubicBezTo>
                        <a:cubicBezTo>
                          <a:pt x="6" y="6"/>
                          <a:pt x="6" y="8"/>
                          <a:pt x="7" y="8"/>
                        </a:cubicBezTo>
                        <a:cubicBezTo>
                          <a:pt x="10" y="9"/>
                          <a:pt x="9" y="9"/>
                          <a:pt x="12" y="9"/>
                        </a:cubicBezTo>
                        <a:cubicBezTo>
                          <a:pt x="13" y="9"/>
                          <a:pt x="14" y="7"/>
                          <a:pt x="12" y="7"/>
                        </a:cubicBezTo>
                        <a:cubicBezTo>
                          <a:pt x="11" y="6"/>
                          <a:pt x="10" y="6"/>
                          <a:pt x="9" y="6"/>
                        </a:cubicBezTo>
                        <a:cubicBezTo>
                          <a:pt x="9" y="6"/>
                          <a:pt x="9" y="7"/>
                          <a:pt x="9" y="8"/>
                        </a:cubicBezTo>
                        <a:cubicBezTo>
                          <a:pt x="10" y="7"/>
                          <a:pt x="10" y="7"/>
                          <a:pt x="11" y="7"/>
                        </a:cubicBezTo>
                        <a:cubicBezTo>
                          <a:pt x="11" y="6"/>
                          <a:pt x="10" y="6"/>
                          <a:pt x="10" y="5"/>
                        </a:cubicBezTo>
                        <a:cubicBezTo>
                          <a:pt x="8" y="5"/>
                          <a:pt x="6" y="5"/>
                          <a:pt x="4" y="6"/>
                        </a:cubicBezTo>
                        <a:cubicBezTo>
                          <a:pt x="4" y="6"/>
                          <a:pt x="4" y="7"/>
                          <a:pt x="4" y="8"/>
                        </a:cubicBezTo>
                        <a:cubicBezTo>
                          <a:pt x="6" y="7"/>
                          <a:pt x="6" y="7"/>
                          <a:pt x="7" y="5"/>
                        </a:cubicBezTo>
                        <a:cubicBezTo>
                          <a:pt x="7" y="5"/>
                          <a:pt x="6" y="4"/>
                          <a:pt x="6" y="4"/>
                        </a:cubicBezTo>
                        <a:cubicBezTo>
                          <a:pt x="0" y="5"/>
                          <a:pt x="7" y="11"/>
                          <a:pt x="9" y="6"/>
                        </a:cubicBezTo>
                        <a:cubicBezTo>
                          <a:pt x="11" y="1"/>
                          <a:pt x="2" y="1"/>
                          <a:pt x="4" y="7"/>
                        </a:cubicBezTo>
                        <a:cubicBezTo>
                          <a:pt x="5" y="8"/>
                          <a:pt x="6" y="8"/>
                          <a:pt x="6" y="8"/>
                        </a:cubicBezTo>
                        <a:cubicBezTo>
                          <a:pt x="9" y="6"/>
                          <a:pt x="9" y="3"/>
                          <a:pt x="7" y="1"/>
                        </a:cubicBezTo>
                        <a:cubicBezTo>
                          <a:pt x="7" y="1"/>
                          <a:pt x="6" y="0"/>
                          <a:pt x="6" y="1"/>
                        </a:cubicBezTo>
                        <a:cubicBezTo>
                          <a:pt x="4" y="3"/>
                          <a:pt x="4" y="5"/>
                          <a:pt x="4" y="7"/>
                        </a:cubicBezTo>
                        <a:cubicBezTo>
                          <a:pt x="5" y="8"/>
                          <a:pt x="6" y="8"/>
                          <a:pt x="6" y="8"/>
                        </a:cubicBezTo>
                        <a:cubicBezTo>
                          <a:pt x="8" y="6"/>
                          <a:pt x="9" y="2"/>
                          <a:pt x="6" y="2"/>
                        </a:cubicBezTo>
                        <a:cubicBezTo>
                          <a:pt x="3" y="1"/>
                          <a:pt x="2" y="5"/>
                          <a:pt x="3" y="7"/>
                        </a:cubicBezTo>
                        <a:cubicBezTo>
                          <a:pt x="4" y="8"/>
                          <a:pt x="5" y="8"/>
                          <a:pt x="5" y="7"/>
                        </a:cubicBezTo>
                        <a:cubicBezTo>
                          <a:pt x="7" y="5"/>
                          <a:pt x="7" y="3"/>
                          <a:pt x="5" y="1"/>
                        </a:cubicBezTo>
                        <a:cubicBezTo>
                          <a:pt x="5" y="0"/>
                          <a:pt x="4" y="1"/>
                          <a:pt x="3" y="1"/>
                        </a:cubicBezTo>
                        <a:cubicBezTo>
                          <a:pt x="2" y="3"/>
                          <a:pt x="2" y="4"/>
                          <a:pt x="3" y="6"/>
                        </a:cubicBezTo>
                        <a:cubicBezTo>
                          <a:pt x="3" y="7"/>
                          <a:pt x="4" y="7"/>
                          <a:pt x="5" y="6"/>
                        </a:cubicBezTo>
                        <a:cubicBezTo>
                          <a:pt x="5" y="4"/>
                          <a:pt x="5" y="2"/>
                          <a:pt x="4" y="1"/>
                        </a:cubicBezTo>
                        <a:cubicBezTo>
                          <a:pt x="4" y="0"/>
                          <a:pt x="3" y="0"/>
                          <a:pt x="2" y="1"/>
                        </a:cubicBezTo>
                        <a:cubicBezTo>
                          <a:pt x="1" y="2"/>
                          <a:pt x="1" y="3"/>
                          <a:pt x="1" y="5"/>
                        </a:cubicBezTo>
                        <a:cubicBezTo>
                          <a:pt x="1" y="6"/>
                          <a:pt x="3" y="7"/>
                          <a:pt x="3" y="6"/>
                        </a:cubicBezTo>
                        <a:cubicBezTo>
                          <a:pt x="3" y="5"/>
                          <a:pt x="3" y="4"/>
                          <a:pt x="3" y="3"/>
                        </a:cubicBezTo>
                        <a:cubicBezTo>
                          <a:pt x="3" y="3"/>
                          <a:pt x="2" y="3"/>
                          <a:pt x="1" y="3"/>
                        </a:cubicBezTo>
                        <a:cubicBezTo>
                          <a:pt x="1" y="4"/>
                          <a:pt x="1" y="6"/>
                          <a:pt x="1" y="7"/>
                        </a:cubicBezTo>
                        <a:cubicBezTo>
                          <a:pt x="1" y="8"/>
                          <a:pt x="3" y="8"/>
                          <a:pt x="3" y="7"/>
                        </a:cubicBezTo>
                        <a:cubicBezTo>
                          <a:pt x="4" y="6"/>
                          <a:pt x="4" y="5"/>
                          <a:pt x="4" y="4"/>
                        </a:cubicBezTo>
                        <a:cubicBezTo>
                          <a:pt x="3" y="4"/>
                          <a:pt x="2" y="4"/>
                          <a:pt x="2" y="4"/>
                        </a:cubicBezTo>
                        <a:cubicBezTo>
                          <a:pt x="2" y="4"/>
                          <a:pt x="2" y="5"/>
                          <a:pt x="2" y="5"/>
                        </a:cubicBezTo>
                        <a:cubicBezTo>
                          <a:pt x="2" y="6"/>
                          <a:pt x="3" y="7"/>
                          <a:pt x="3" y="6"/>
                        </a:cubicBezTo>
                        <a:cubicBezTo>
                          <a:pt x="4" y="6"/>
                          <a:pt x="4" y="6"/>
                          <a:pt x="4" y="5"/>
                        </a:cubicBezTo>
                        <a:cubicBezTo>
                          <a:pt x="5" y="4"/>
                          <a:pt x="3" y="3"/>
                          <a:pt x="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301" name="Freeform 303"/>
                  <p:cNvSpPr/>
                  <p:nvPr/>
                </p:nvSpPr>
                <p:spPr bwMode="auto">
                  <a:xfrm>
                    <a:off x="913" y="1677"/>
                    <a:ext cx="14" cy="22"/>
                  </a:xfrm>
                  <a:custGeom>
                    <a:avLst/>
                    <a:gdLst>
                      <a:gd name="T0" fmla="*/ 5 w 21"/>
                      <a:gd name="T1" fmla="*/ 13 h 34"/>
                      <a:gd name="T2" fmla="*/ 6 w 21"/>
                      <a:gd name="T3" fmla="*/ 13 h 34"/>
                      <a:gd name="T4" fmla="*/ 12 w 21"/>
                      <a:gd name="T5" fmla="*/ 21 h 34"/>
                      <a:gd name="T6" fmla="*/ 3 w 21"/>
                      <a:gd name="T7" fmla="*/ 15 h 34"/>
                      <a:gd name="T8" fmla="*/ 1 w 21"/>
                      <a:gd name="T9" fmla="*/ 12 h 34"/>
                      <a:gd name="T10" fmla="*/ 10 w 21"/>
                      <a:gd name="T11" fmla="*/ 17 h 34"/>
                      <a:gd name="T12" fmla="*/ 14 w 21"/>
                      <a:gd name="T13" fmla="*/ 26 h 34"/>
                      <a:gd name="T14" fmla="*/ 13 w 21"/>
                      <a:gd name="T15" fmla="*/ 28 h 34"/>
                      <a:gd name="T16" fmla="*/ 10 w 21"/>
                      <a:gd name="T17" fmla="*/ 23 h 34"/>
                      <a:gd name="T18" fmla="*/ 12 w 21"/>
                      <a:gd name="T19" fmla="*/ 25 h 34"/>
                      <a:gd name="T20" fmla="*/ 13 w 21"/>
                      <a:gd name="T21" fmla="*/ 32 h 34"/>
                      <a:gd name="T22" fmla="*/ 15 w 21"/>
                      <a:gd name="T23" fmla="*/ 24 h 34"/>
                      <a:gd name="T24" fmla="*/ 16 w 21"/>
                      <a:gd name="T25" fmla="*/ 32 h 34"/>
                      <a:gd name="T26" fmla="*/ 15 w 21"/>
                      <a:gd name="T27" fmla="*/ 24 h 34"/>
                      <a:gd name="T28" fmla="*/ 19 w 21"/>
                      <a:gd name="T29" fmla="*/ 31 h 34"/>
                      <a:gd name="T30" fmla="*/ 19 w 21"/>
                      <a:gd name="T31" fmla="*/ 30 h 34"/>
                      <a:gd name="T32" fmla="*/ 14 w 21"/>
                      <a:gd name="T33" fmla="*/ 21 h 34"/>
                      <a:gd name="T34" fmla="*/ 15 w 21"/>
                      <a:gd name="T35" fmla="*/ 18 h 34"/>
                      <a:gd name="T36" fmla="*/ 19 w 21"/>
                      <a:gd name="T37" fmla="*/ 26 h 34"/>
                      <a:gd name="T38" fmla="*/ 14 w 21"/>
                      <a:gd name="T39" fmla="*/ 23 h 34"/>
                      <a:gd name="T40" fmla="*/ 7 w 21"/>
                      <a:gd name="T41" fmla="*/ 13 h 34"/>
                      <a:gd name="T42" fmla="*/ 8 w 21"/>
                      <a:gd name="T43" fmla="*/ 8 h 34"/>
                      <a:gd name="T44" fmla="*/ 16 w 21"/>
                      <a:gd name="T45" fmla="*/ 18 h 34"/>
                      <a:gd name="T46" fmla="*/ 14 w 21"/>
                      <a:gd name="T47" fmla="*/ 19 h 34"/>
                      <a:gd name="T48" fmla="*/ 3 w 21"/>
                      <a:gd name="T49" fmla="*/ 6 h 34"/>
                      <a:gd name="T50" fmla="*/ 10 w 21"/>
                      <a:gd name="T51" fmla="*/ 13 h 34"/>
                      <a:gd name="T52" fmla="*/ 6 w 21"/>
                      <a:gd name="T53" fmla="*/ 8 h 34"/>
                      <a:gd name="T54" fmla="*/ 17 w 21"/>
                      <a:gd name="T55" fmla="*/ 26 h 34"/>
                      <a:gd name="T56" fmla="*/ 15 w 21"/>
                      <a:gd name="T57" fmla="*/ 26 h 34"/>
                      <a:gd name="T58" fmla="*/ 8 w 21"/>
                      <a:gd name="T59" fmla="*/ 6 h 34"/>
                      <a:gd name="T60" fmla="*/ 12 w 21"/>
                      <a:gd name="T61" fmla="*/ 11 h 34"/>
                      <a:gd name="T62" fmla="*/ 14 w 21"/>
                      <a:gd name="T63" fmla="*/ 20 h 34"/>
                      <a:gd name="T64" fmla="*/ 8 w 21"/>
                      <a:gd name="T65" fmla="*/ 9 h 34"/>
                      <a:gd name="T66" fmla="*/ 7 w 21"/>
                      <a:gd name="T67" fmla="*/ 8 h 34"/>
                      <a:gd name="T68" fmla="*/ 15 w 21"/>
                      <a:gd name="T69" fmla="*/ 19 h 34"/>
                      <a:gd name="T70" fmla="*/ 14 w 21"/>
                      <a:gd name="T71" fmla="*/ 23 h 34"/>
                      <a:gd name="T72" fmla="*/ 9 w 21"/>
                      <a:gd name="T73" fmla="*/ 15 h 34"/>
                      <a:gd name="T74" fmla="*/ 15 w 21"/>
                      <a:gd name="T75" fmla="*/ 18 h 34"/>
                      <a:gd name="T76" fmla="*/ 20 w 21"/>
                      <a:gd name="T77" fmla="*/ 28 h 34"/>
                      <a:gd name="T78" fmla="*/ 19 w 21"/>
                      <a:gd name="T79" fmla="*/ 30 h 34"/>
                      <a:gd name="T80" fmla="*/ 14 w 21"/>
                      <a:gd name="T81" fmla="*/ 23 h 34"/>
                      <a:gd name="T82" fmla="*/ 15 w 21"/>
                      <a:gd name="T83" fmla="*/ 24 h 34"/>
                      <a:gd name="T84" fmla="*/ 18 w 21"/>
                      <a:gd name="T85" fmla="*/ 28 h 34"/>
                      <a:gd name="T86" fmla="*/ 14 w 21"/>
                      <a:gd name="T87" fmla="*/ 33 h 34"/>
                      <a:gd name="T88" fmla="*/ 13 w 21"/>
                      <a:gd name="T89" fmla="*/ 25 h 34"/>
                      <a:gd name="T90" fmla="*/ 12 w 21"/>
                      <a:gd name="T91" fmla="*/ 25 h 34"/>
                      <a:gd name="T92" fmla="*/ 15 w 21"/>
                      <a:gd name="T93" fmla="*/ 31 h 34"/>
                      <a:gd name="T94" fmla="*/ 14 w 21"/>
                      <a:gd name="T95" fmla="*/ 29 h 34"/>
                      <a:gd name="T96" fmla="*/ 10 w 21"/>
                      <a:gd name="T97" fmla="*/ 20 h 34"/>
                      <a:gd name="T98" fmla="*/ 10 w 21"/>
                      <a:gd name="T99" fmla="*/ 17 h 34"/>
                      <a:gd name="T100" fmla="*/ 10 w 21"/>
                      <a:gd name="T101" fmla="*/ 17 h 34"/>
                      <a:gd name="T102" fmla="*/ 3 w 21"/>
                      <a:gd name="T103" fmla="*/ 15 h 34"/>
                      <a:gd name="T104" fmla="*/ 2 w 21"/>
                      <a:gd name="T105" fmla="*/ 12 h 34"/>
                      <a:gd name="T106" fmla="*/ 6 w 21"/>
                      <a:gd name="T107" fmla="*/ 13 h 34"/>
                      <a:gd name="T108" fmla="*/ 12 w 21"/>
                      <a:gd name="T109" fmla="*/ 22 h 34"/>
                      <a:gd name="T110" fmla="*/ 6 w 21"/>
                      <a:gd name="T111" fmla="*/ 15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1" h="34">
                        <a:moveTo>
                          <a:pt x="8" y="14"/>
                        </a:moveTo>
                        <a:cubicBezTo>
                          <a:pt x="7" y="13"/>
                          <a:pt x="7" y="13"/>
                          <a:pt x="6" y="12"/>
                        </a:cubicBezTo>
                        <a:cubicBezTo>
                          <a:pt x="6" y="12"/>
                          <a:pt x="5" y="13"/>
                          <a:pt x="5" y="13"/>
                        </a:cubicBezTo>
                        <a:cubicBezTo>
                          <a:pt x="8" y="15"/>
                          <a:pt x="9" y="18"/>
                          <a:pt x="10" y="22"/>
                        </a:cubicBezTo>
                        <a:cubicBezTo>
                          <a:pt x="10" y="22"/>
                          <a:pt x="11" y="21"/>
                          <a:pt x="12" y="21"/>
                        </a:cubicBezTo>
                        <a:cubicBezTo>
                          <a:pt x="9" y="19"/>
                          <a:pt x="8" y="16"/>
                          <a:pt x="6" y="13"/>
                        </a:cubicBezTo>
                        <a:cubicBezTo>
                          <a:pt x="6" y="13"/>
                          <a:pt x="5" y="14"/>
                          <a:pt x="5" y="14"/>
                        </a:cubicBezTo>
                        <a:cubicBezTo>
                          <a:pt x="7" y="17"/>
                          <a:pt x="9" y="19"/>
                          <a:pt x="10" y="22"/>
                        </a:cubicBezTo>
                        <a:cubicBezTo>
                          <a:pt x="11" y="22"/>
                          <a:pt x="12" y="22"/>
                          <a:pt x="12" y="21"/>
                        </a:cubicBezTo>
                        <a:cubicBezTo>
                          <a:pt x="9" y="18"/>
                          <a:pt x="6" y="15"/>
                          <a:pt x="4" y="11"/>
                        </a:cubicBezTo>
                        <a:cubicBezTo>
                          <a:pt x="3" y="10"/>
                          <a:pt x="2" y="11"/>
                          <a:pt x="2" y="12"/>
                        </a:cubicBezTo>
                        <a:cubicBezTo>
                          <a:pt x="2" y="13"/>
                          <a:pt x="2" y="14"/>
                          <a:pt x="3" y="15"/>
                        </a:cubicBezTo>
                        <a:cubicBezTo>
                          <a:pt x="3" y="15"/>
                          <a:pt x="4" y="14"/>
                          <a:pt x="5" y="14"/>
                        </a:cubicBezTo>
                        <a:cubicBezTo>
                          <a:pt x="4" y="13"/>
                          <a:pt x="3" y="12"/>
                          <a:pt x="2" y="11"/>
                        </a:cubicBezTo>
                        <a:cubicBezTo>
                          <a:pt x="2" y="11"/>
                          <a:pt x="1" y="12"/>
                          <a:pt x="1" y="12"/>
                        </a:cubicBezTo>
                        <a:cubicBezTo>
                          <a:pt x="4" y="14"/>
                          <a:pt x="6" y="16"/>
                          <a:pt x="9" y="19"/>
                        </a:cubicBezTo>
                        <a:cubicBezTo>
                          <a:pt x="9" y="18"/>
                          <a:pt x="10" y="18"/>
                          <a:pt x="10" y="17"/>
                        </a:cubicBezTo>
                        <a:cubicBezTo>
                          <a:pt x="10" y="17"/>
                          <a:pt x="10" y="17"/>
                          <a:pt x="10" y="17"/>
                        </a:cubicBezTo>
                        <a:cubicBezTo>
                          <a:pt x="9" y="16"/>
                          <a:pt x="7" y="17"/>
                          <a:pt x="8" y="18"/>
                        </a:cubicBezTo>
                        <a:cubicBezTo>
                          <a:pt x="9" y="21"/>
                          <a:pt x="11" y="24"/>
                          <a:pt x="12" y="27"/>
                        </a:cubicBezTo>
                        <a:cubicBezTo>
                          <a:pt x="13" y="28"/>
                          <a:pt x="15" y="28"/>
                          <a:pt x="14" y="26"/>
                        </a:cubicBezTo>
                        <a:cubicBezTo>
                          <a:pt x="13" y="24"/>
                          <a:pt x="13" y="22"/>
                          <a:pt x="13" y="20"/>
                        </a:cubicBezTo>
                        <a:cubicBezTo>
                          <a:pt x="12" y="20"/>
                          <a:pt x="11" y="20"/>
                          <a:pt x="11" y="21"/>
                        </a:cubicBezTo>
                        <a:cubicBezTo>
                          <a:pt x="13" y="23"/>
                          <a:pt x="13" y="26"/>
                          <a:pt x="13" y="28"/>
                        </a:cubicBezTo>
                        <a:cubicBezTo>
                          <a:pt x="14" y="28"/>
                          <a:pt x="15" y="28"/>
                          <a:pt x="15" y="28"/>
                        </a:cubicBezTo>
                        <a:cubicBezTo>
                          <a:pt x="14" y="26"/>
                          <a:pt x="13" y="24"/>
                          <a:pt x="12" y="22"/>
                        </a:cubicBezTo>
                        <a:cubicBezTo>
                          <a:pt x="11" y="23"/>
                          <a:pt x="11" y="23"/>
                          <a:pt x="10" y="23"/>
                        </a:cubicBezTo>
                        <a:cubicBezTo>
                          <a:pt x="12" y="26"/>
                          <a:pt x="13" y="28"/>
                          <a:pt x="13" y="31"/>
                        </a:cubicBezTo>
                        <a:cubicBezTo>
                          <a:pt x="14" y="31"/>
                          <a:pt x="15" y="31"/>
                          <a:pt x="15" y="30"/>
                        </a:cubicBezTo>
                        <a:cubicBezTo>
                          <a:pt x="14" y="29"/>
                          <a:pt x="13" y="27"/>
                          <a:pt x="12" y="25"/>
                        </a:cubicBezTo>
                        <a:cubicBezTo>
                          <a:pt x="12" y="26"/>
                          <a:pt x="11" y="26"/>
                          <a:pt x="11" y="27"/>
                        </a:cubicBezTo>
                        <a:cubicBezTo>
                          <a:pt x="11" y="28"/>
                          <a:pt x="12" y="29"/>
                          <a:pt x="13" y="31"/>
                        </a:cubicBezTo>
                        <a:cubicBezTo>
                          <a:pt x="13" y="31"/>
                          <a:pt x="13" y="32"/>
                          <a:pt x="13" y="32"/>
                        </a:cubicBezTo>
                        <a:cubicBezTo>
                          <a:pt x="16" y="32"/>
                          <a:pt x="15" y="32"/>
                          <a:pt x="18" y="32"/>
                        </a:cubicBezTo>
                        <a:cubicBezTo>
                          <a:pt x="18" y="32"/>
                          <a:pt x="19" y="32"/>
                          <a:pt x="19" y="31"/>
                        </a:cubicBezTo>
                        <a:cubicBezTo>
                          <a:pt x="18" y="28"/>
                          <a:pt x="16" y="26"/>
                          <a:pt x="15" y="24"/>
                        </a:cubicBezTo>
                        <a:cubicBezTo>
                          <a:pt x="14" y="22"/>
                          <a:pt x="12" y="24"/>
                          <a:pt x="13" y="25"/>
                        </a:cubicBezTo>
                        <a:cubicBezTo>
                          <a:pt x="14" y="27"/>
                          <a:pt x="14" y="29"/>
                          <a:pt x="14" y="32"/>
                        </a:cubicBezTo>
                        <a:cubicBezTo>
                          <a:pt x="15" y="32"/>
                          <a:pt x="16" y="32"/>
                          <a:pt x="16" y="32"/>
                        </a:cubicBezTo>
                        <a:cubicBezTo>
                          <a:pt x="17" y="31"/>
                          <a:pt x="17" y="31"/>
                          <a:pt x="17" y="30"/>
                        </a:cubicBezTo>
                        <a:cubicBezTo>
                          <a:pt x="18" y="31"/>
                          <a:pt x="19" y="30"/>
                          <a:pt x="19" y="29"/>
                        </a:cubicBezTo>
                        <a:cubicBezTo>
                          <a:pt x="18" y="27"/>
                          <a:pt x="17" y="25"/>
                          <a:pt x="15" y="24"/>
                        </a:cubicBezTo>
                        <a:cubicBezTo>
                          <a:pt x="14" y="22"/>
                          <a:pt x="13" y="23"/>
                          <a:pt x="13" y="25"/>
                        </a:cubicBezTo>
                        <a:cubicBezTo>
                          <a:pt x="15" y="27"/>
                          <a:pt x="16" y="30"/>
                          <a:pt x="17" y="32"/>
                        </a:cubicBezTo>
                        <a:cubicBezTo>
                          <a:pt x="18" y="33"/>
                          <a:pt x="20" y="32"/>
                          <a:pt x="19" y="31"/>
                        </a:cubicBezTo>
                        <a:cubicBezTo>
                          <a:pt x="18" y="28"/>
                          <a:pt x="17" y="26"/>
                          <a:pt x="16" y="23"/>
                        </a:cubicBezTo>
                        <a:cubicBezTo>
                          <a:pt x="16" y="23"/>
                          <a:pt x="15" y="24"/>
                          <a:pt x="14" y="24"/>
                        </a:cubicBezTo>
                        <a:cubicBezTo>
                          <a:pt x="16" y="26"/>
                          <a:pt x="17" y="28"/>
                          <a:pt x="19" y="30"/>
                        </a:cubicBezTo>
                        <a:cubicBezTo>
                          <a:pt x="19" y="30"/>
                          <a:pt x="20" y="30"/>
                          <a:pt x="20" y="29"/>
                        </a:cubicBezTo>
                        <a:cubicBezTo>
                          <a:pt x="19" y="26"/>
                          <a:pt x="17" y="23"/>
                          <a:pt x="16" y="20"/>
                        </a:cubicBezTo>
                        <a:cubicBezTo>
                          <a:pt x="16" y="21"/>
                          <a:pt x="15" y="21"/>
                          <a:pt x="14" y="21"/>
                        </a:cubicBezTo>
                        <a:cubicBezTo>
                          <a:pt x="16" y="24"/>
                          <a:pt x="17" y="26"/>
                          <a:pt x="18" y="29"/>
                        </a:cubicBezTo>
                        <a:cubicBezTo>
                          <a:pt x="18" y="29"/>
                          <a:pt x="19" y="28"/>
                          <a:pt x="20" y="28"/>
                        </a:cubicBezTo>
                        <a:cubicBezTo>
                          <a:pt x="18" y="25"/>
                          <a:pt x="16" y="21"/>
                          <a:pt x="15" y="18"/>
                        </a:cubicBezTo>
                        <a:cubicBezTo>
                          <a:pt x="14" y="18"/>
                          <a:pt x="13" y="19"/>
                          <a:pt x="13" y="19"/>
                        </a:cubicBezTo>
                        <a:cubicBezTo>
                          <a:pt x="14" y="22"/>
                          <a:pt x="16" y="25"/>
                          <a:pt x="17" y="27"/>
                        </a:cubicBezTo>
                        <a:cubicBezTo>
                          <a:pt x="18" y="27"/>
                          <a:pt x="18" y="27"/>
                          <a:pt x="19" y="26"/>
                        </a:cubicBezTo>
                        <a:cubicBezTo>
                          <a:pt x="16" y="22"/>
                          <a:pt x="13" y="19"/>
                          <a:pt x="11" y="14"/>
                        </a:cubicBezTo>
                        <a:cubicBezTo>
                          <a:pt x="10" y="15"/>
                          <a:pt x="9" y="15"/>
                          <a:pt x="9" y="15"/>
                        </a:cubicBezTo>
                        <a:cubicBezTo>
                          <a:pt x="11" y="18"/>
                          <a:pt x="13" y="21"/>
                          <a:pt x="14" y="23"/>
                        </a:cubicBezTo>
                        <a:cubicBezTo>
                          <a:pt x="15" y="24"/>
                          <a:pt x="17" y="23"/>
                          <a:pt x="16" y="22"/>
                        </a:cubicBezTo>
                        <a:cubicBezTo>
                          <a:pt x="14" y="18"/>
                          <a:pt x="11" y="15"/>
                          <a:pt x="9" y="12"/>
                        </a:cubicBezTo>
                        <a:cubicBezTo>
                          <a:pt x="8" y="12"/>
                          <a:pt x="7" y="13"/>
                          <a:pt x="7" y="13"/>
                        </a:cubicBezTo>
                        <a:cubicBezTo>
                          <a:pt x="9" y="15"/>
                          <a:pt x="11" y="18"/>
                          <a:pt x="13" y="20"/>
                        </a:cubicBezTo>
                        <a:cubicBezTo>
                          <a:pt x="14" y="20"/>
                          <a:pt x="14" y="19"/>
                          <a:pt x="15" y="19"/>
                        </a:cubicBezTo>
                        <a:cubicBezTo>
                          <a:pt x="12" y="16"/>
                          <a:pt x="9" y="12"/>
                          <a:pt x="8" y="8"/>
                        </a:cubicBezTo>
                        <a:cubicBezTo>
                          <a:pt x="7" y="9"/>
                          <a:pt x="7" y="9"/>
                          <a:pt x="6" y="10"/>
                        </a:cubicBezTo>
                        <a:cubicBezTo>
                          <a:pt x="10" y="12"/>
                          <a:pt x="12" y="16"/>
                          <a:pt x="14" y="19"/>
                        </a:cubicBezTo>
                        <a:cubicBezTo>
                          <a:pt x="15" y="19"/>
                          <a:pt x="16" y="18"/>
                          <a:pt x="16" y="18"/>
                        </a:cubicBezTo>
                        <a:cubicBezTo>
                          <a:pt x="14" y="15"/>
                          <a:pt x="11" y="12"/>
                          <a:pt x="10" y="8"/>
                        </a:cubicBezTo>
                        <a:cubicBezTo>
                          <a:pt x="9" y="8"/>
                          <a:pt x="9" y="9"/>
                          <a:pt x="8" y="9"/>
                        </a:cubicBezTo>
                        <a:cubicBezTo>
                          <a:pt x="11" y="12"/>
                          <a:pt x="13" y="15"/>
                          <a:pt x="14" y="19"/>
                        </a:cubicBezTo>
                        <a:cubicBezTo>
                          <a:pt x="14" y="19"/>
                          <a:pt x="15" y="19"/>
                          <a:pt x="16" y="18"/>
                        </a:cubicBezTo>
                        <a:cubicBezTo>
                          <a:pt x="12" y="16"/>
                          <a:pt x="10" y="13"/>
                          <a:pt x="8" y="10"/>
                        </a:cubicBezTo>
                        <a:cubicBezTo>
                          <a:pt x="7" y="9"/>
                          <a:pt x="5" y="7"/>
                          <a:pt x="3" y="6"/>
                        </a:cubicBezTo>
                        <a:cubicBezTo>
                          <a:pt x="2" y="4"/>
                          <a:pt x="5" y="7"/>
                          <a:pt x="5" y="7"/>
                        </a:cubicBezTo>
                        <a:cubicBezTo>
                          <a:pt x="6" y="8"/>
                          <a:pt x="6" y="8"/>
                          <a:pt x="7" y="9"/>
                        </a:cubicBezTo>
                        <a:cubicBezTo>
                          <a:pt x="8" y="10"/>
                          <a:pt x="9" y="12"/>
                          <a:pt x="10" y="13"/>
                        </a:cubicBezTo>
                        <a:cubicBezTo>
                          <a:pt x="11" y="14"/>
                          <a:pt x="13" y="12"/>
                          <a:pt x="12" y="11"/>
                        </a:cubicBezTo>
                        <a:cubicBezTo>
                          <a:pt x="10" y="10"/>
                          <a:pt x="9" y="8"/>
                          <a:pt x="8" y="6"/>
                        </a:cubicBezTo>
                        <a:cubicBezTo>
                          <a:pt x="8" y="7"/>
                          <a:pt x="7" y="7"/>
                          <a:pt x="6" y="8"/>
                        </a:cubicBezTo>
                        <a:cubicBezTo>
                          <a:pt x="8" y="10"/>
                          <a:pt x="10" y="14"/>
                          <a:pt x="12" y="17"/>
                        </a:cubicBezTo>
                        <a:cubicBezTo>
                          <a:pt x="13" y="20"/>
                          <a:pt x="14" y="23"/>
                          <a:pt x="16" y="27"/>
                        </a:cubicBezTo>
                        <a:cubicBezTo>
                          <a:pt x="16" y="28"/>
                          <a:pt x="18" y="27"/>
                          <a:pt x="17" y="26"/>
                        </a:cubicBezTo>
                        <a:cubicBezTo>
                          <a:pt x="17" y="25"/>
                          <a:pt x="17" y="25"/>
                          <a:pt x="17" y="24"/>
                        </a:cubicBezTo>
                        <a:cubicBezTo>
                          <a:pt x="16" y="23"/>
                          <a:pt x="14" y="25"/>
                          <a:pt x="15" y="26"/>
                        </a:cubicBezTo>
                        <a:cubicBezTo>
                          <a:pt x="15" y="26"/>
                          <a:pt x="15" y="26"/>
                          <a:pt x="15" y="26"/>
                        </a:cubicBezTo>
                        <a:cubicBezTo>
                          <a:pt x="16" y="26"/>
                          <a:pt x="17" y="26"/>
                          <a:pt x="17" y="26"/>
                        </a:cubicBezTo>
                        <a:cubicBezTo>
                          <a:pt x="16" y="23"/>
                          <a:pt x="16" y="20"/>
                          <a:pt x="15" y="17"/>
                        </a:cubicBezTo>
                        <a:cubicBezTo>
                          <a:pt x="13" y="14"/>
                          <a:pt x="11" y="10"/>
                          <a:pt x="8" y="6"/>
                        </a:cubicBezTo>
                        <a:cubicBezTo>
                          <a:pt x="8" y="5"/>
                          <a:pt x="6" y="6"/>
                          <a:pt x="6" y="8"/>
                        </a:cubicBezTo>
                        <a:cubicBezTo>
                          <a:pt x="8" y="9"/>
                          <a:pt x="9" y="11"/>
                          <a:pt x="10" y="13"/>
                        </a:cubicBezTo>
                        <a:cubicBezTo>
                          <a:pt x="11" y="12"/>
                          <a:pt x="11" y="12"/>
                          <a:pt x="12" y="11"/>
                        </a:cubicBezTo>
                        <a:cubicBezTo>
                          <a:pt x="10" y="10"/>
                          <a:pt x="3" y="0"/>
                          <a:pt x="1" y="4"/>
                        </a:cubicBezTo>
                        <a:cubicBezTo>
                          <a:pt x="0" y="6"/>
                          <a:pt x="3" y="8"/>
                          <a:pt x="4" y="10"/>
                        </a:cubicBezTo>
                        <a:cubicBezTo>
                          <a:pt x="8" y="13"/>
                          <a:pt x="10" y="17"/>
                          <a:pt x="14" y="20"/>
                        </a:cubicBezTo>
                        <a:cubicBezTo>
                          <a:pt x="15" y="21"/>
                          <a:pt x="16" y="20"/>
                          <a:pt x="16" y="19"/>
                        </a:cubicBezTo>
                        <a:cubicBezTo>
                          <a:pt x="15" y="15"/>
                          <a:pt x="13" y="10"/>
                          <a:pt x="10" y="8"/>
                        </a:cubicBezTo>
                        <a:cubicBezTo>
                          <a:pt x="9" y="7"/>
                          <a:pt x="7" y="8"/>
                          <a:pt x="8" y="9"/>
                        </a:cubicBezTo>
                        <a:cubicBezTo>
                          <a:pt x="9" y="13"/>
                          <a:pt x="12" y="16"/>
                          <a:pt x="14" y="19"/>
                        </a:cubicBezTo>
                        <a:cubicBezTo>
                          <a:pt x="15" y="20"/>
                          <a:pt x="17" y="19"/>
                          <a:pt x="16" y="18"/>
                        </a:cubicBezTo>
                        <a:cubicBezTo>
                          <a:pt x="14" y="14"/>
                          <a:pt x="12" y="10"/>
                          <a:pt x="7" y="8"/>
                        </a:cubicBezTo>
                        <a:cubicBezTo>
                          <a:pt x="7" y="7"/>
                          <a:pt x="5" y="8"/>
                          <a:pt x="6" y="9"/>
                        </a:cubicBezTo>
                        <a:cubicBezTo>
                          <a:pt x="7" y="13"/>
                          <a:pt x="10" y="17"/>
                          <a:pt x="13" y="20"/>
                        </a:cubicBezTo>
                        <a:cubicBezTo>
                          <a:pt x="14" y="21"/>
                          <a:pt x="16" y="20"/>
                          <a:pt x="15" y="19"/>
                        </a:cubicBezTo>
                        <a:cubicBezTo>
                          <a:pt x="13" y="16"/>
                          <a:pt x="11" y="14"/>
                          <a:pt x="9" y="12"/>
                        </a:cubicBezTo>
                        <a:cubicBezTo>
                          <a:pt x="7" y="11"/>
                          <a:pt x="6" y="12"/>
                          <a:pt x="7" y="13"/>
                        </a:cubicBezTo>
                        <a:cubicBezTo>
                          <a:pt x="10" y="16"/>
                          <a:pt x="12" y="19"/>
                          <a:pt x="14" y="23"/>
                        </a:cubicBezTo>
                        <a:cubicBezTo>
                          <a:pt x="15" y="23"/>
                          <a:pt x="16" y="23"/>
                          <a:pt x="16" y="22"/>
                        </a:cubicBezTo>
                        <a:cubicBezTo>
                          <a:pt x="14" y="20"/>
                          <a:pt x="13" y="17"/>
                          <a:pt x="11" y="14"/>
                        </a:cubicBezTo>
                        <a:cubicBezTo>
                          <a:pt x="10" y="13"/>
                          <a:pt x="8" y="14"/>
                          <a:pt x="9" y="15"/>
                        </a:cubicBezTo>
                        <a:cubicBezTo>
                          <a:pt x="11" y="20"/>
                          <a:pt x="14" y="24"/>
                          <a:pt x="17" y="27"/>
                        </a:cubicBezTo>
                        <a:cubicBezTo>
                          <a:pt x="18" y="28"/>
                          <a:pt x="20" y="28"/>
                          <a:pt x="19" y="26"/>
                        </a:cubicBezTo>
                        <a:cubicBezTo>
                          <a:pt x="17" y="24"/>
                          <a:pt x="16" y="21"/>
                          <a:pt x="15" y="18"/>
                        </a:cubicBezTo>
                        <a:cubicBezTo>
                          <a:pt x="14" y="17"/>
                          <a:pt x="12" y="18"/>
                          <a:pt x="13" y="19"/>
                        </a:cubicBezTo>
                        <a:cubicBezTo>
                          <a:pt x="14" y="23"/>
                          <a:pt x="16" y="26"/>
                          <a:pt x="18" y="29"/>
                        </a:cubicBezTo>
                        <a:cubicBezTo>
                          <a:pt x="18" y="30"/>
                          <a:pt x="20" y="30"/>
                          <a:pt x="20" y="28"/>
                        </a:cubicBezTo>
                        <a:cubicBezTo>
                          <a:pt x="19" y="25"/>
                          <a:pt x="18" y="23"/>
                          <a:pt x="16" y="20"/>
                        </a:cubicBezTo>
                        <a:cubicBezTo>
                          <a:pt x="16" y="19"/>
                          <a:pt x="14" y="20"/>
                          <a:pt x="14" y="21"/>
                        </a:cubicBezTo>
                        <a:cubicBezTo>
                          <a:pt x="15" y="24"/>
                          <a:pt x="17" y="27"/>
                          <a:pt x="19" y="30"/>
                        </a:cubicBezTo>
                        <a:cubicBezTo>
                          <a:pt x="19" y="32"/>
                          <a:pt x="21" y="30"/>
                          <a:pt x="20" y="29"/>
                        </a:cubicBezTo>
                        <a:cubicBezTo>
                          <a:pt x="19" y="27"/>
                          <a:pt x="18" y="25"/>
                          <a:pt x="16" y="22"/>
                        </a:cubicBezTo>
                        <a:cubicBezTo>
                          <a:pt x="15" y="22"/>
                          <a:pt x="14" y="22"/>
                          <a:pt x="14" y="23"/>
                        </a:cubicBezTo>
                        <a:cubicBezTo>
                          <a:pt x="14" y="26"/>
                          <a:pt x="16" y="29"/>
                          <a:pt x="17" y="32"/>
                        </a:cubicBezTo>
                        <a:cubicBezTo>
                          <a:pt x="18" y="32"/>
                          <a:pt x="18" y="31"/>
                          <a:pt x="19" y="31"/>
                        </a:cubicBezTo>
                        <a:cubicBezTo>
                          <a:pt x="17" y="29"/>
                          <a:pt x="17" y="26"/>
                          <a:pt x="15" y="24"/>
                        </a:cubicBezTo>
                        <a:cubicBezTo>
                          <a:pt x="15" y="24"/>
                          <a:pt x="14" y="24"/>
                          <a:pt x="13" y="25"/>
                        </a:cubicBezTo>
                        <a:cubicBezTo>
                          <a:pt x="15" y="26"/>
                          <a:pt x="16" y="28"/>
                          <a:pt x="17" y="30"/>
                        </a:cubicBezTo>
                        <a:cubicBezTo>
                          <a:pt x="17" y="29"/>
                          <a:pt x="18" y="29"/>
                          <a:pt x="18" y="28"/>
                        </a:cubicBezTo>
                        <a:cubicBezTo>
                          <a:pt x="17" y="27"/>
                          <a:pt x="15" y="27"/>
                          <a:pt x="14" y="27"/>
                        </a:cubicBezTo>
                        <a:cubicBezTo>
                          <a:pt x="13" y="27"/>
                          <a:pt x="12" y="27"/>
                          <a:pt x="13" y="28"/>
                        </a:cubicBezTo>
                        <a:cubicBezTo>
                          <a:pt x="13" y="30"/>
                          <a:pt x="13" y="31"/>
                          <a:pt x="14" y="33"/>
                        </a:cubicBezTo>
                        <a:cubicBezTo>
                          <a:pt x="15" y="34"/>
                          <a:pt x="16" y="33"/>
                          <a:pt x="16" y="32"/>
                        </a:cubicBezTo>
                        <a:cubicBezTo>
                          <a:pt x="17" y="29"/>
                          <a:pt x="16" y="26"/>
                          <a:pt x="15" y="24"/>
                        </a:cubicBezTo>
                        <a:cubicBezTo>
                          <a:pt x="14" y="24"/>
                          <a:pt x="14" y="24"/>
                          <a:pt x="13" y="25"/>
                        </a:cubicBezTo>
                        <a:cubicBezTo>
                          <a:pt x="14" y="27"/>
                          <a:pt x="16" y="29"/>
                          <a:pt x="16" y="31"/>
                        </a:cubicBezTo>
                        <a:cubicBezTo>
                          <a:pt x="17" y="31"/>
                          <a:pt x="17" y="31"/>
                          <a:pt x="18" y="30"/>
                        </a:cubicBezTo>
                        <a:cubicBezTo>
                          <a:pt x="14" y="30"/>
                          <a:pt x="14" y="27"/>
                          <a:pt x="12" y="25"/>
                        </a:cubicBezTo>
                        <a:cubicBezTo>
                          <a:pt x="11" y="24"/>
                          <a:pt x="10" y="25"/>
                          <a:pt x="10" y="26"/>
                        </a:cubicBezTo>
                        <a:cubicBezTo>
                          <a:pt x="11" y="28"/>
                          <a:pt x="12" y="30"/>
                          <a:pt x="13" y="31"/>
                        </a:cubicBezTo>
                        <a:cubicBezTo>
                          <a:pt x="14" y="32"/>
                          <a:pt x="16" y="32"/>
                          <a:pt x="15" y="31"/>
                        </a:cubicBezTo>
                        <a:cubicBezTo>
                          <a:pt x="15" y="27"/>
                          <a:pt x="14" y="25"/>
                          <a:pt x="12" y="22"/>
                        </a:cubicBezTo>
                        <a:cubicBezTo>
                          <a:pt x="11" y="21"/>
                          <a:pt x="9" y="22"/>
                          <a:pt x="10" y="23"/>
                        </a:cubicBezTo>
                        <a:cubicBezTo>
                          <a:pt x="11" y="25"/>
                          <a:pt x="12" y="27"/>
                          <a:pt x="14" y="29"/>
                        </a:cubicBezTo>
                        <a:cubicBezTo>
                          <a:pt x="14" y="30"/>
                          <a:pt x="16" y="29"/>
                          <a:pt x="15" y="28"/>
                        </a:cubicBezTo>
                        <a:cubicBezTo>
                          <a:pt x="15" y="25"/>
                          <a:pt x="15" y="22"/>
                          <a:pt x="12" y="19"/>
                        </a:cubicBezTo>
                        <a:cubicBezTo>
                          <a:pt x="12" y="19"/>
                          <a:pt x="10" y="19"/>
                          <a:pt x="10" y="20"/>
                        </a:cubicBezTo>
                        <a:cubicBezTo>
                          <a:pt x="11" y="22"/>
                          <a:pt x="11" y="25"/>
                          <a:pt x="12" y="27"/>
                        </a:cubicBezTo>
                        <a:cubicBezTo>
                          <a:pt x="13" y="27"/>
                          <a:pt x="13" y="26"/>
                          <a:pt x="14" y="26"/>
                        </a:cubicBezTo>
                        <a:cubicBezTo>
                          <a:pt x="13" y="23"/>
                          <a:pt x="11" y="20"/>
                          <a:pt x="10" y="17"/>
                        </a:cubicBezTo>
                        <a:cubicBezTo>
                          <a:pt x="9" y="17"/>
                          <a:pt x="9" y="18"/>
                          <a:pt x="8" y="18"/>
                        </a:cubicBezTo>
                        <a:cubicBezTo>
                          <a:pt x="8" y="18"/>
                          <a:pt x="9" y="19"/>
                          <a:pt x="9" y="19"/>
                        </a:cubicBezTo>
                        <a:cubicBezTo>
                          <a:pt x="10" y="20"/>
                          <a:pt x="11" y="18"/>
                          <a:pt x="10" y="17"/>
                        </a:cubicBezTo>
                        <a:cubicBezTo>
                          <a:pt x="8" y="15"/>
                          <a:pt x="5" y="12"/>
                          <a:pt x="2" y="11"/>
                        </a:cubicBezTo>
                        <a:cubicBezTo>
                          <a:pt x="1" y="10"/>
                          <a:pt x="0" y="11"/>
                          <a:pt x="0" y="12"/>
                        </a:cubicBezTo>
                        <a:cubicBezTo>
                          <a:pt x="1" y="13"/>
                          <a:pt x="2" y="14"/>
                          <a:pt x="3" y="15"/>
                        </a:cubicBezTo>
                        <a:cubicBezTo>
                          <a:pt x="4" y="16"/>
                          <a:pt x="5" y="15"/>
                          <a:pt x="5" y="14"/>
                        </a:cubicBezTo>
                        <a:cubicBezTo>
                          <a:pt x="4" y="13"/>
                          <a:pt x="4" y="13"/>
                          <a:pt x="4" y="12"/>
                        </a:cubicBezTo>
                        <a:cubicBezTo>
                          <a:pt x="3" y="12"/>
                          <a:pt x="3" y="12"/>
                          <a:pt x="2" y="12"/>
                        </a:cubicBezTo>
                        <a:cubicBezTo>
                          <a:pt x="4" y="16"/>
                          <a:pt x="7" y="20"/>
                          <a:pt x="11" y="23"/>
                        </a:cubicBezTo>
                        <a:cubicBezTo>
                          <a:pt x="11" y="23"/>
                          <a:pt x="13" y="23"/>
                          <a:pt x="13" y="22"/>
                        </a:cubicBezTo>
                        <a:cubicBezTo>
                          <a:pt x="11" y="18"/>
                          <a:pt x="9" y="15"/>
                          <a:pt x="6" y="13"/>
                        </a:cubicBezTo>
                        <a:cubicBezTo>
                          <a:pt x="5" y="12"/>
                          <a:pt x="4" y="13"/>
                          <a:pt x="4" y="14"/>
                        </a:cubicBezTo>
                        <a:cubicBezTo>
                          <a:pt x="6" y="17"/>
                          <a:pt x="7" y="20"/>
                          <a:pt x="10" y="23"/>
                        </a:cubicBezTo>
                        <a:cubicBezTo>
                          <a:pt x="11" y="23"/>
                          <a:pt x="12" y="23"/>
                          <a:pt x="12" y="22"/>
                        </a:cubicBezTo>
                        <a:cubicBezTo>
                          <a:pt x="11" y="18"/>
                          <a:pt x="10" y="14"/>
                          <a:pt x="6" y="12"/>
                        </a:cubicBezTo>
                        <a:cubicBezTo>
                          <a:pt x="5" y="11"/>
                          <a:pt x="4" y="12"/>
                          <a:pt x="5" y="13"/>
                        </a:cubicBezTo>
                        <a:cubicBezTo>
                          <a:pt x="5" y="14"/>
                          <a:pt x="6" y="14"/>
                          <a:pt x="6" y="15"/>
                        </a:cubicBezTo>
                        <a:cubicBezTo>
                          <a:pt x="7" y="16"/>
                          <a:pt x="9" y="15"/>
                          <a:pt x="8"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302" name="Freeform 304"/>
                  <p:cNvSpPr/>
                  <p:nvPr/>
                </p:nvSpPr>
                <p:spPr bwMode="auto">
                  <a:xfrm>
                    <a:off x="949" y="1598"/>
                    <a:ext cx="31" cy="30"/>
                  </a:xfrm>
                  <a:custGeom>
                    <a:avLst/>
                    <a:gdLst>
                      <a:gd name="T0" fmla="*/ 3 w 47"/>
                      <a:gd name="T1" fmla="*/ 30 h 45"/>
                      <a:gd name="T2" fmla="*/ 3 w 47"/>
                      <a:gd name="T3" fmla="*/ 30 h 45"/>
                      <a:gd name="T4" fmla="*/ 4 w 47"/>
                      <a:gd name="T5" fmla="*/ 32 h 45"/>
                      <a:gd name="T6" fmla="*/ 10 w 47"/>
                      <a:gd name="T7" fmla="*/ 23 h 45"/>
                      <a:gd name="T8" fmla="*/ 18 w 47"/>
                      <a:gd name="T9" fmla="*/ 30 h 45"/>
                      <a:gd name="T10" fmla="*/ 20 w 47"/>
                      <a:gd name="T11" fmla="*/ 30 h 45"/>
                      <a:gd name="T12" fmla="*/ 32 w 47"/>
                      <a:gd name="T13" fmla="*/ 10 h 45"/>
                      <a:gd name="T14" fmla="*/ 39 w 47"/>
                      <a:gd name="T15" fmla="*/ 5 h 45"/>
                      <a:gd name="T16" fmla="*/ 39 w 47"/>
                      <a:gd name="T17" fmla="*/ 18 h 45"/>
                      <a:gd name="T18" fmla="*/ 28 w 47"/>
                      <a:gd name="T19" fmla="*/ 41 h 45"/>
                      <a:gd name="T20" fmla="*/ 15 w 47"/>
                      <a:gd name="T21" fmla="*/ 36 h 45"/>
                      <a:gd name="T22" fmla="*/ 3 w 47"/>
                      <a:gd name="T23" fmla="*/ 31 h 45"/>
                      <a:gd name="T24" fmla="*/ 2 w 47"/>
                      <a:gd name="T25" fmla="*/ 33 h 45"/>
                      <a:gd name="T26" fmla="*/ 12 w 47"/>
                      <a:gd name="T27" fmla="*/ 38 h 45"/>
                      <a:gd name="T28" fmla="*/ 30 w 47"/>
                      <a:gd name="T29" fmla="*/ 45 h 45"/>
                      <a:gd name="T30" fmla="*/ 32 w 47"/>
                      <a:gd name="T31" fmla="*/ 44 h 45"/>
                      <a:gd name="T32" fmla="*/ 45 w 47"/>
                      <a:gd name="T33" fmla="*/ 11 h 45"/>
                      <a:gd name="T34" fmla="*/ 34 w 47"/>
                      <a:gd name="T35" fmla="*/ 0 h 45"/>
                      <a:gd name="T36" fmla="*/ 33 w 47"/>
                      <a:gd name="T37" fmla="*/ 1 h 45"/>
                      <a:gd name="T38" fmla="*/ 18 w 47"/>
                      <a:gd name="T39" fmla="*/ 29 h 45"/>
                      <a:gd name="T40" fmla="*/ 20 w 47"/>
                      <a:gd name="T41" fmla="*/ 28 h 45"/>
                      <a:gd name="T42" fmla="*/ 8 w 47"/>
                      <a:gd name="T43" fmla="*/ 20 h 45"/>
                      <a:gd name="T44" fmla="*/ 2 w 47"/>
                      <a:gd name="T45" fmla="*/ 31 h 45"/>
                      <a:gd name="T46" fmla="*/ 3 w 47"/>
                      <a:gd name="T47" fmla="*/ 33 h 45"/>
                      <a:gd name="T48" fmla="*/ 5 w 47"/>
                      <a:gd name="T49" fmla="*/ 32 h 45"/>
                      <a:gd name="T50" fmla="*/ 3 w 47"/>
                      <a:gd name="T51" fmla="*/ 3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7" h="45">
                        <a:moveTo>
                          <a:pt x="3" y="30"/>
                        </a:moveTo>
                        <a:cubicBezTo>
                          <a:pt x="3" y="30"/>
                          <a:pt x="3" y="30"/>
                          <a:pt x="3" y="30"/>
                        </a:cubicBezTo>
                        <a:cubicBezTo>
                          <a:pt x="3" y="31"/>
                          <a:pt x="4" y="31"/>
                          <a:pt x="4" y="32"/>
                        </a:cubicBezTo>
                        <a:cubicBezTo>
                          <a:pt x="5" y="30"/>
                          <a:pt x="7" y="22"/>
                          <a:pt x="10" y="23"/>
                        </a:cubicBezTo>
                        <a:cubicBezTo>
                          <a:pt x="13" y="25"/>
                          <a:pt x="15" y="28"/>
                          <a:pt x="18" y="30"/>
                        </a:cubicBezTo>
                        <a:cubicBezTo>
                          <a:pt x="19" y="31"/>
                          <a:pt x="20" y="31"/>
                          <a:pt x="20" y="30"/>
                        </a:cubicBezTo>
                        <a:cubicBezTo>
                          <a:pt x="25" y="24"/>
                          <a:pt x="29" y="17"/>
                          <a:pt x="32" y="10"/>
                        </a:cubicBezTo>
                        <a:cubicBezTo>
                          <a:pt x="34" y="5"/>
                          <a:pt x="34" y="3"/>
                          <a:pt x="39" y="5"/>
                        </a:cubicBezTo>
                        <a:cubicBezTo>
                          <a:pt x="45" y="8"/>
                          <a:pt x="40" y="15"/>
                          <a:pt x="39" y="18"/>
                        </a:cubicBezTo>
                        <a:cubicBezTo>
                          <a:pt x="38" y="21"/>
                          <a:pt x="31" y="42"/>
                          <a:pt x="28" y="41"/>
                        </a:cubicBezTo>
                        <a:cubicBezTo>
                          <a:pt x="24" y="40"/>
                          <a:pt x="20" y="37"/>
                          <a:pt x="15" y="36"/>
                        </a:cubicBezTo>
                        <a:cubicBezTo>
                          <a:pt x="11" y="34"/>
                          <a:pt x="7" y="33"/>
                          <a:pt x="3" y="31"/>
                        </a:cubicBezTo>
                        <a:cubicBezTo>
                          <a:pt x="2" y="30"/>
                          <a:pt x="0" y="32"/>
                          <a:pt x="2" y="33"/>
                        </a:cubicBezTo>
                        <a:cubicBezTo>
                          <a:pt x="5" y="35"/>
                          <a:pt x="8" y="37"/>
                          <a:pt x="12" y="38"/>
                        </a:cubicBezTo>
                        <a:cubicBezTo>
                          <a:pt x="18" y="40"/>
                          <a:pt x="24" y="43"/>
                          <a:pt x="30" y="45"/>
                        </a:cubicBezTo>
                        <a:cubicBezTo>
                          <a:pt x="31" y="45"/>
                          <a:pt x="32" y="44"/>
                          <a:pt x="32" y="44"/>
                        </a:cubicBezTo>
                        <a:cubicBezTo>
                          <a:pt x="36" y="33"/>
                          <a:pt x="42" y="22"/>
                          <a:pt x="45" y="11"/>
                        </a:cubicBezTo>
                        <a:cubicBezTo>
                          <a:pt x="47" y="4"/>
                          <a:pt x="40" y="2"/>
                          <a:pt x="34" y="0"/>
                        </a:cubicBezTo>
                        <a:cubicBezTo>
                          <a:pt x="34" y="0"/>
                          <a:pt x="33" y="1"/>
                          <a:pt x="33" y="1"/>
                        </a:cubicBezTo>
                        <a:cubicBezTo>
                          <a:pt x="28" y="11"/>
                          <a:pt x="24" y="20"/>
                          <a:pt x="18" y="29"/>
                        </a:cubicBezTo>
                        <a:cubicBezTo>
                          <a:pt x="19" y="28"/>
                          <a:pt x="19" y="28"/>
                          <a:pt x="20" y="28"/>
                        </a:cubicBezTo>
                        <a:cubicBezTo>
                          <a:pt x="18" y="26"/>
                          <a:pt x="12" y="19"/>
                          <a:pt x="8" y="20"/>
                        </a:cubicBezTo>
                        <a:cubicBezTo>
                          <a:pt x="4" y="21"/>
                          <a:pt x="3" y="28"/>
                          <a:pt x="2" y="31"/>
                        </a:cubicBezTo>
                        <a:cubicBezTo>
                          <a:pt x="1" y="32"/>
                          <a:pt x="2" y="33"/>
                          <a:pt x="3" y="33"/>
                        </a:cubicBezTo>
                        <a:cubicBezTo>
                          <a:pt x="4" y="33"/>
                          <a:pt x="5" y="32"/>
                          <a:pt x="5" y="32"/>
                        </a:cubicBezTo>
                        <a:cubicBezTo>
                          <a:pt x="6" y="31"/>
                          <a:pt x="4" y="29"/>
                          <a:pt x="3"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303" name="Freeform 305"/>
                  <p:cNvSpPr/>
                  <p:nvPr/>
                </p:nvSpPr>
                <p:spPr bwMode="auto">
                  <a:xfrm>
                    <a:off x="951" y="1598"/>
                    <a:ext cx="28" cy="28"/>
                  </a:xfrm>
                  <a:custGeom>
                    <a:avLst/>
                    <a:gdLst>
                      <a:gd name="T0" fmla="*/ 4 w 43"/>
                      <a:gd name="T1" fmla="*/ 31 h 42"/>
                      <a:gd name="T2" fmla="*/ 6 w 43"/>
                      <a:gd name="T3" fmla="*/ 25 h 42"/>
                      <a:gd name="T4" fmla="*/ 4 w 43"/>
                      <a:gd name="T5" fmla="*/ 26 h 42"/>
                      <a:gd name="T6" fmla="*/ 3 w 43"/>
                      <a:gd name="T7" fmla="*/ 26 h 42"/>
                      <a:gd name="T8" fmla="*/ 8 w 43"/>
                      <a:gd name="T9" fmla="*/ 34 h 42"/>
                      <a:gd name="T10" fmla="*/ 9 w 43"/>
                      <a:gd name="T11" fmla="*/ 27 h 42"/>
                      <a:gd name="T12" fmla="*/ 7 w 43"/>
                      <a:gd name="T13" fmla="*/ 27 h 42"/>
                      <a:gd name="T14" fmla="*/ 12 w 43"/>
                      <a:gd name="T15" fmla="*/ 35 h 42"/>
                      <a:gd name="T16" fmla="*/ 12 w 43"/>
                      <a:gd name="T17" fmla="*/ 37 h 42"/>
                      <a:gd name="T18" fmla="*/ 13 w 43"/>
                      <a:gd name="T19" fmla="*/ 31 h 42"/>
                      <a:gd name="T20" fmla="*/ 14 w 43"/>
                      <a:gd name="T21" fmla="*/ 34 h 42"/>
                      <a:gd name="T22" fmla="*/ 16 w 43"/>
                      <a:gd name="T23" fmla="*/ 32 h 42"/>
                      <a:gd name="T24" fmla="*/ 23 w 43"/>
                      <a:gd name="T25" fmla="*/ 31 h 42"/>
                      <a:gd name="T26" fmla="*/ 22 w 43"/>
                      <a:gd name="T27" fmla="*/ 23 h 42"/>
                      <a:gd name="T28" fmla="*/ 16 w 43"/>
                      <a:gd name="T29" fmla="*/ 32 h 42"/>
                      <a:gd name="T30" fmla="*/ 21 w 43"/>
                      <a:gd name="T31" fmla="*/ 29 h 42"/>
                      <a:gd name="T32" fmla="*/ 31 w 43"/>
                      <a:gd name="T33" fmla="*/ 10 h 42"/>
                      <a:gd name="T34" fmla="*/ 29 w 43"/>
                      <a:gd name="T35" fmla="*/ 12 h 42"/>
                      <a:gd name="T36" fmla="*/ 23 w 43"/>
                      <a:gd name="T37" fmla="*/ 34 h 42"/>
                      <a:gd name="T38" fmla="*/ 25 w 43"/>
                      <a:gd name="T39" fmla="*/ 39 h 42"/>
                      <a:gd name="T40" fmla="*/ 28 w 43"/>
                      <a:gd name="T41" fmla="*/ 31 h 42"/>
                      <a:gd name="T42" fmla="*/ 29 w 43"/>
                      <a:gd name="T43" fmla="*/ 19 h 42"/>
                      <a:gd name="T44" fmla="*/ 25 w 43"/>
                      <a:gd name="T45" fmla="*/ 35 h 42"/>
                      <a:gd name="T46" fmla="*/ 32 w 43"/>
                      <a:gd name="T47" fmla="*/ 34 h 42"/>
                      <a:gd name="T48" fmla="*/ 38 w 43"/>
                      <a:gd name="T49" fmla="*/ 10 h 42"/>
                      <a:gd name="T50" fmla="*/ 34 w 43"/>
                      <a:gd name="T51" fmla="*/ 10 h 42"/>
                      <a:gd name="T52" fmla="*/ 36 w 43"/>
                      <a:gd name="T53" fmla="*/ 12 h 42"/>
                      <a:gd name="T54" fmla="*/ 32 w 43"/>
                      <a:gd name="T55" fmla="*/ 11 h 42"/>
                      <a:gd name="T56" fmla="*/ 34 w 43"/>
                      <a:gd name="T57" fmla="*/ 16 h 42"/>
                      <a:gd name="T58" fmla="*/ 32 w 43"/>
                      <a:gd name="T59" fmla="*/ 14 h 42"/>
                      <a:gd name="T60" fmla="*/ 35 w 43"/>
                      <a:gd name="T61" fmla="*/ 10 h 42"/>
                      <a:gd name="T62" fmla="*/ 30 w 43"/>
                      <a:gd name="T63" fmla="*/ 33 h 42"/>
                      <a:gd name="T64" fmla="*/ 28 w 43"/>
                      <a:gd name="T65" fmla="*/ 36 h 42"/>
                      <a:gd name="T66" fmla="*/ 32 w 43"/>
                      <a:gd name="T67" fmla="*/ 20 h 42"/>
                      <a:gd name="T68" fmla="*/ 25 w 43"/>
                      <a:gd name="T69" fmla="*/ 30 h 42"/>
                      <a:gd name="T70" fmla="*/ 22 w 43"/>
                      <a:gd name="T71" fmla="*/ 39 h 42"/>
                      <a:gd name="T72" fmla="*/ 26 w 43"/>
                      <a:gd name="T73" fmla="*/ 35 h 42"/>
                      <a:gd name="T74" fmla="*/ 31 w 43"/>
                      <a:gd name="T75" fmla="*/ 12 h 42"/>
                      <a:gd name="T76" fmla="*/ 28 w 43"/>
                      <a:gd name="T77" fmla="*/ 9 h 42"/>
                      <a:gd name="T78" fmla="*/ 19 w 43"/>
                      <a:gd name="T79" fmla="*/ 27 h 42"/>
                      <a:gd name="T80" fmla="*/ 19 w 43"/>
                      <a:gd name="T81" fmla="*/ 33 h 42"/>
                      <a:gd name="T82" fmla="*/ 25 w 43"/>
                      <a:gd name="T83" fmla="*/ 24 h 42"/>
                      <a:gd name="T84" fmla="*/ 20 w 43"/>
                      <a:gd name="T85" fmla="*/ 32 h 42"/>
                      <a:gd name="T86" fmla="*/ 20 w 43"/>
                      <a:gd name="T87" fmla="*/ 40 h 42"/>
                      <a:gd name="T88" fmla="*/ 23 w 43"/>
                      <a:gd name="T89" fmla="*/ 39 h 42"/>
                      <a:gd name="T90" fmla="*/ 12 w 43"/>
                      <a:gd name="T91" fmla="*/ 30 h 42"/>
                      <a:gd name="T92" fmla="*/ 7 w 43"/>
                      <a:gd name="T93" fmla="*/ 31 h 42"/>
                      <a:gd name="T94" fmla="*/ 12 w 43"/>
                      <a:gd name="T95" fmla="*/ 35 h 42"/>
                      <a:gd name="T96" fmla="*/ 9 w 43"/>
                      <a:gd name="T97" fmla="*/ 33 h 42"/>
                      <a:gd name="T98" fmla="*/ 9 w 43"/>
                      <a:gd name="T99" fmla="*/ 26 h 42"/>
                      <a:gd name="T100" fmla="*/ 5 w 43"/>
                      <a:gd name="T101" fmla="*/ 26 h 42"/>
                      <a:gd name="T102" fmla="*/ 3 w 43"/>
                      <a:gd name="T103" fmla="*/ 28 h 42"/>
                      <a:gd name="T104" fmla="*/ 6 w 43"/>
                      <a:gd name="T105" fmla="*/ 34 h 42"/>
                      <a:gd name="T106" fmla="*/ 6 w 43"/>
                      <a:gd name="T107" fmla="*/ 24 h 42"/>
                      <a:gd name="T108" fmla="*/ 2 w 43"/>
                      <a:gd name="T109" fmla="*/ 26 h 42"/>
                      <a:gd name="T110" fmla="*/ 4 w 43"/>
                      <a:gd name="T111" fmla="*/ 3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3" h="42">
                        <a:moveTo>
                          <a:pt x="7" y="30"/>
                        </a:moveTo>
                        <a:cubicBezTo>
                          <a:pt x="7" y="28"/>
                          <a:pt x="7" y="27"/>
                          <a:pt x="7" y="26"/>
                        </a:cubicBezTo>
                        <a:cubicBezTo>
                          <a:pt x="7" y="24"/>
                          <a:pt x="5" y="23"/>
                          <a:pt x="4" y="25"/>
                        </a:cubicBezTo>
                        <a:cubicBezTo>
                          <a:pt x="3" y="27"/>
                          <a:pt x="2" y="29"/>
                          <a:pt x="1" y="31"/>
                        </a:cubicBezTo>
                        <a:cubicBezTo>
                          <a:pt x="2" y="31"/>
                          <a:pt x="3" y="31"/>
                          <a:pt x="4" y="31"/>
                        </a:cubicBezTo>
                        <a:cubicBezTo>
                          <a:pt x="4" y="30"/>
                          <a:pt x="4" y="28"/>
                          <a:pt x="5" y="26"/>
                        </a:cubicBezTo>
                        <a:cubicBezTo>
                          <a:pt x="5" y="25"/>
                          <a:pt x="3" y="24"/>
                          <a:pt x="2" y="26"/>
                        </a:cubicBezTo>
                        <a:cubicBezTo>
                          <a:pt x="1" y="27"/>
                          <a:pt x="1" y="29"/>
                          <a:pt x="0" y="31"/>
                        </a:cubicBezTo>
                        <a:cubicBezTo>
                          <a:pt x="0" y="33"/>
                          <a:pt x="2" y="34"/>
                          <a:pt x="3" y="32"/>
                        </a:cubicBezTo>
                        <a:cubicBezTo>
                          <a:pt x="4" y="30"/>
                          <a:pt x="5" y="27"/>
                          <a:pt x="6" y="25"/>
                        </a:cubicBezTo>
                        <a:cubicBezTo>
                          <a:pt x="5" y="25"/>
                          <a:pt x="4" y="25"/>
                          <a:pt x="3" y="24"/>
                        </a:cubicBezTo>
                        <a:cubicBezTo>
                          <a:pt x="3" y="28"/>
                          <a:pt x="2" y="31"/>
                          <a:pt x="2" y="34"/>
                        </a:cubicBezTo>
                        <a:cubicBezTo>
                          <a:pt x="2" y="35"/>
                          <a:pt x="5" y="36"/>
                          <a:pt x="5" y="34"/>
                        </a:cubicBezTo>
                        <a:cubicBezTo>
                          <a:pt x="6" y="32"/>
                          <a:pt x="6" y="29"/>
                          <a:pt x="7" y="26"/>
                        </a:cubicBezTo>
                        <a:cubicBezTo>
                          <a:pt x="6" y="26"/>
                          <a:pt x="5" y="26"/>
                          <a:pt x="4" y="26"/>
                        </a:cubicBezTo>
                        <a:cubicBezTo>
                          <a:pt x="4" y="29"/>
                          <a:pt x="4" y="32"/>
                          <a:pt x="3" y="34"/>
                        </a:cubicBezTo>
                        <a:cubicBezTo>
                          <a:pt x="4" y="34"/>
                          <a:pt x="5" y="34"/>
                          <a:pt x="6" y="34"/>
                        </a:cubicBezTo>
                        <a:cubicBezTo>
                          <a:pt x="7" y="31"/>
                          <a:pt x="7" y="28"/>
                          <a:pt x="7" y="25"/>
                        </a:cubicBezTo>
                        <a:cubicBezTo>
                          <a:pt x="7" y="23"/>
                          <a:pt x="5" y="23"/>
                          <a:pt x="4" y="24"/>
                        </a:cubicBezTo>
                        <a:cubicBezTo>
                          <a:pt x="4" y="25"/>
                          <a:pt x="3" y="26"/>
                          <a:pt x="3" y="26"/>
                        </a:cubicBezTo>
                        <a:cubicBezTo>
                          <a:pt x="4" y="27"/>
                          <a:pt x="5" y="27"/>
                          <a:pt x="6" y="27"/>
                        </a:cubicBezTo>
                        <a:cubicBezTo>
                          <a:pt x="6" y="26"/>
                          <a:pt x="6" y="26"/>
                          <a:pt x="6" y="26"/>
                        </a:cubicBezTo>
                        <a:cubicBezTo>
                          <a:pt x="5" y="25"/>
                          <a:pt x="5" y="25"/>
                          <a:pt x="4" y="25"/>
                        </a:cubicBezTo>
                        <a:cubicBezTo>
                          <a:pt x="5" y="28"/>
                          <a:pt x="5" y="31"/>
                          <a:pt x="5" y="34"/>
                        </a:cubicBezTo>
                        <a:cubicBezTo>
                          <a:pt x="5" y="36"/>
                          <a:pt x="8" y="36"/>
                          <a:pt x="8" y="34"/>
                        </a:cubicBezTo>
                        <a:cubicBezTo>
                          <a:pt x="8" y="31"/>
                          <a:pt x="8" y="29"/>
                          <a:pt x="8" y="26"/>
                        </a:cubicBezTo>
                        <a:cubicBezTo>
                          <a:pt x="7" y="26"/>
                          <a:pt x="6" y="26"/>
                          <a:pt x="5" y="26"/>
                        </a:cubicBezTo>
                        <a:cubicBezTo>
                          <a:pt x="6" y="29"/>
                          <a:pt x="6" y="31"/>
                          <a:pt x="6" y="34"/>
                        </a:cubicBezTo>
                        <a:cubicBezTo>
                          <a:pt x="7" y="34"/>
                          <a:pt x="8" y="34"/>
                          <a:pt x="8" y="34"/>
                        </a:cubicBezTo>
                        <a:cubicBezTo>
                          <a:pt x="8" y="31"/>
                          <a:pt x="9" y="29"/>
                          <a:pt x="9" y="27"/>
                        </a:cubicBezTo>
                        <a:cubicBezTo>
                          <a:pt x="8" y="27"/>
                          <a:pt x="7" y="27"/>
                          <a:pt x="7" y="27"/>
                        </a:cubicBezTo>
                        <a:cubicBezTo>
                          <a:pt x="7" y="30"/>
                          <a:pt x="7" y="32"/>
                          <a:pt x="7" y="35"/>
                        </a:cubicBezTo>
                        <a:cubicBezTo>
                          <a:pt x="8" y="35"/>
                          <a:pt x="9" y="35"/>
                          <a:pt x="10" y="35"/>
                        </a:cubicBezTo>
                        <a:cubicBezTo>
                          <a:pt x="9" y="32"/>
                          <a:pt x="9" y="30"/>
                          <a:pt x="10" y="27"/>
                        </a:cubicBezTo>
                        <a:cubicBezTo>
                          <a:pt x="9" y="27"/>
                          <a:pt x="8" y="27"/>
                          <a:pt x="7" y="27"/>
                        </a:cubicBezTo>
                        <a:cubicBezTo>
                          <a:pt x="7" y="28"/>
                          <a:pt x="7" y="30"/>
                          <a:pt x="7" y="31"/>
                        </a:cubicBezTo>
                        <a:cubicBezTo>
                          <a:pt x="7" y="31"/>
                          <a:pt x="8" y="31"/>
                          <a:pt x="9" y="32"/>
                        </a:cubicBezTo>
                        <a:cubicBezTo>
                          <a:pt x="8" y="29"/>
                          <a:pt x="8" y="26"/>
                          <a:pt x="7" y="23"/>
                        </a:cubicBezTo>
                        <a:cubicBezTo>
                          <a:pt x="6" y="23"/>
                          <a:pt x="6" y="24"/>
                          <a:pt x="5" y="24"/>
                        </a:cubicBezTo>
                        <a:cubicBezTo>
                          <a:pt x="9" y="26"/>
                          <a:pt x="11" y="30"/>
                          <a:pt x="12" y="35"/>
                        </a:cubicBezTo>
                        <a:cubicBezTo>
                          <a:pt x="13" y="34"/>
                          <a:pt x="14" y="34"/>
                          <a:pt x="15" y="34"/>
                        </a:cubicBezTo>
                        <a:cubicBezTo>
                          <a:pt x="14" y="33"/>
                          <a:pt x="13" y="31"/>
                          <a:pt x="12" y="30"/>
                        </a:cubicBezTo>
                        <a:cubicBezTo>
                          <a:pt x="12" y="29"/>
                          <a:pt x="10" y="29"/>
                          <a:pt x="10" y="31"/>
                        </a:cubicBezTo>
                        <a:cubicBezTo>
                          <a:pt x="10" y="33"/>
                          <a:pt x="10" y="35"/>
                          <a:pt x="10" y="38"/>
                        </a:cubicBezTo>
                        <a:cubicBezTo>
                          <a:pt x="11" y="37"/>
                          <a:pt x="12" y="37"/>
                          <a:pt x="12" y="37"/>
                        </a:cubicBezTo>
                        <a:cubicBezTo>
                          <a:pt x="11" y="35"/>
                          <a:pt x="10" y="33"/>
                          <a:pt x="9" y="30"/>
                        </a:cubicBezTo>
                        <a:cubicBezTo>
                          <a:pt x="9" y="31"/>
                          <a:pt x="8" y="31"/>
                          <a:pt x="8" y="32"/>
                        </a:cubicBezTo>
                        <a:cubicBezTo>
                          <a:pt x="11" y="32"/>
                          <a:pt x="13" y="34"/>
                          <a:pt x="14" y="36"/>
                        </a:cubicBezTo>
                        <a:cubicBezTo>
                          <a:pt x="14" y="35"/>
                          <a:pt x="15" y="35"/>
                          <a:pt x="16" y="34"/>
                        </a:cubicBezTo>
                        <a:cubicBezTo>
                          <a:pt x="15" y="33"/>
                          <a:pt x="14" y="32"/>
                          <a:pt x="13" y="31"/>
                        </a:cubicBezTo>
                        <a:cubicBezTo>
                          <a:pt x="12" y="31"/>
                          <a:pt x="12" y="32"/>
                          <a:pt x="11" y="33"/>
                        </a:cubicBezTo>
                        <a:cubicBezTo>
                          <a:pt x="14" y="34"/>
                          <a:pt x="16" y="36"/>
                          <a:pt x="17" y="38"/>
                        </a:cubicBezTo>
                        <a:cubicBezTo>
                          <a:pt x="18" y="38"/>
                          <a:pt x="18" y="37"/>
                          <a:pt x="19" y="36"/>
                        </a:cubicBezTo>
                        <a:cubicBezTo>
                          <a:pt x="18" y="35"/>
                          <a:pt x="16" y="33"/>
                          <a:pt x="16" y="32"/>
                        </a:cubicBezTo>
                        <a:cubicBezTo>
                          <a:pt x="15" y="32"/>
                          <a:pt x="15" y="33"/>
                          <a:pt x="14" y="34"/>
                        </a:cubicBezTo>
                        <a:cubicBezTo>
                          <a:pt x="17" y="35"/>
                          <a:pt x="19" y="37"/>
                          <a:pt x="20" y="40"/>
                        </a:cubicBezTo>
                        <a:cubicBezTo>
                          <a:pt x="21" y="40"/>
                          <a:pt x="22" y="39"/>
                          <a:pt x="22" y="39"/>
                        </a:cubicBezTo>
                        <a:cubicBezTo>
                          <a:pt x="21" y="37"/>
                          <a:pt x="20" y="34"/>
                          <a:pt x="19" y="32"/>
                        </a:cubicBezTo>
                        <a:cubicBezTo>
                          <a:pt x="19" y="32"/>
                          <a:pt x="18" y="33"/>
                          <a:pt x="17" y="33"/>
                        </a:cubicBezTo>
                        <a:cubicBezTo>
                          <a:pt x="17" y="35"/>
                          <a:pt x="17" y="34"/>
                          <a:pt x="16" y="32"/>
                        </a:cubicBezTo>
                        <a:cubicBezTo>
                          <a:pt x="16" y="31"/>
                          <a:pt x="15" y="30"/>
                          <a:pt x="15" y="28"/>
                        </a:cubicBezTo>
                        <a:cubicBezTo>
                          <a:pt x="14" y="29"/>
                          <a:pt x="14" y="30"/>
                          <a:pt x="13" y="30"/>
                        </a:cubicBezTo>
                        <a:cubicBezTo>
                          <a:pt x="16" y="32"/>
                          <a:pt x="18" y="35"/>
                          <a:pt x="21" y="37"/>
                        </a:cubicBezTo>
                        <a:cubicBezTo>
                          <a:pt x="22" y="37"/>
                          <a:pt x="23" y="37"/>
                          <a:pt x="24" y="37"/>
                        </a:cubicBezTo>
                        <a:cubicBezTo>
                          <a:pt x="23" y="34"/>
                          <a:pt x="23" y="33"/>
                          <a:pt x="23" y="31"/>
                        </a:cubicBezTo>
                        <a:cubicBezTo>
                          <a:pt x="22" y="29"/>
                          <a:pt x="20" y="30"/>
                          <a:pt x="20" y="31"/>
                        </a:cubicBezTo>
                        <a:cubicBezTo>
                          <a:pt x="19" y="32"/>
                          <a:pt x="19" y="33"/>
                          <a:pt x="19" y="35"/>
                        </a:cubicBezTo>
                        <a:cubicBezTo>
                          <a:pt x="19" y="36"/>
                          <a:pt x="22" y="37"/>
                          <a:pt x="22" y="35"/>
                        </a:cubicBezTo>
                        <a:cubicBezTo>
                          <a:pt x="23" y="31"/>
                          <a:pt x="23" y="27"/>
                          <a:pt x="25" y="24"/>
                        </a:cubicBezTo>
                        <a:cubicBezTo>
                          <a:pt x="24" y="23"/>
                          <a:pt x="23" y="23"/>
                          <a:pt x="22" y="23"/>
                        </a:cubicBezTo>
                        <a:cubicBezTo>
                          <a:pt x="21" y="26"/>
                          <a:pt x="20" y="30"/>
                          <a:pt x="18" y="33"/>
                        </a:cubicBezTo>
                        <a:cubicBezTo>
                          <a:pt x="18" y="35"/>
                          <a:pt x="21" y="36"/>
                          <a:pt x="21" y="34"/>
                        </a:cubicBezTo>
                        <a:cubicBezTo>
                          <a:pt x="23" y="29"/>
                          <a:pt x="24" y="25"/>
                          <a:pt x="26" y="20"/>
                        </a:cubicBezTo>
                        <a:cubicBezTo>
                          <a:pt x="27" y="18"/>
                          <a:pt x="25" y="17"/>
                          <a:pt x="24" y="19"/>
                        </a:cubicBezTo>
                        <a:cubicBezTo>
                          <a:pt x="21" y="23"/>
                          <a:pt x="19" y="27"/>
                          <a:pt x="16" y="32"/>
                        </a:cubicBezTo>
                        <a:cubicBezTo>
                          <a:pt x="15" y="33"/>
                          <a:pt x="18" y="35"/>
                          <a:pt x="19" y="33"/>
                        </a:cubicBezTo>
                        <a:cubicBezTo>
                          <a:pt x="22" y="28"/>
                          <a:pt x="24" y="22"/>
                          <a:pt x="27" y="16"/>
                        </a:cubicBezTo>
                        <a:cubicBezTo>
                          <a:pt x="26" y="16"/>
                          <a:pt x="26" y="15"/>
                          <a:pt x="25" y="15"/>
                        </a:cubicBezTo>
                        <a:cubicBezTo>
                          <a:pt x="22" y="19"/>
                          <a:pt x="20" y="23"/>
                          <a:pt x="18" y="28"/>
                        </a:cubicBezTo>
                        <a:cubicBezTo>
                          <a:pt x="18" y="29"/>
                          <a:pt x="20" y="30"/>
                          <a:pt x="21" y="29"/>
                        </a:cubicBezTo>
                        <a:cubicBezTo>
                          <a:pt x="26" y="24"/>
                          <a:pt x="27" y="17"/>
                          <a:pt x="31" y="11"/>
                        </a:cubicBezTo>
                        <a:cubicBezTo>
                          <a:pt x="30" y="11"/>
                          <a:pt x="29" y="10"/>
                          <a:pt x="28" y="10"/>
                        </a:cubicBezTo>
                        <a:cubicBezTo>
                          <a:pt x="26" y="14"/>
                          <a:pt x="24" y="19"/>
                          <a:pt x="23" y="23"/>
                        </a:cubicBezTo>
                        <a:cubicBezTo>
                          <a:pt x="24" y="24"/>
                          <a:pt x="25" y="24"/>
                          <a:pt x="26" y="24"/>
                        </a:cubicBezTo>
                        <a:cubicBezTo>
                          <a:pt x="27" y="19"/>
                          <a:pt x="28" y="14"/>
                          <a:pt x="31" y="10"/>
                        </a:cubicBezTo>
                        <a:cubicBezTo>
                          <a:pt x="30" y="10"/>
                          <a:pt x="29" y="9"/>
                          <a:pt x="28" y="9"/>
                        </a:cubicBezTo>
                        <a:cubicBezTo>
                          <a:pt x="27" y="17"/>
                          <a:pt x="23" y="24"/>
                          <a:pt x="20" y="32"/>
                        </a:cubicBezTo>
                        <a:cubicBezTo>
                          <a:pt x="20" y="34"/>
                          <a:pt x="23" y="35"/>
                          <a:pt x="23" y="33"/>
                        </a:cubicBezTo>
                        <a:cubicBezTo>
                          <a:pt x="26" y="26"/>
                          <a:pt x="26" y="18"/>
                          <a:pt x="31" y="13"/>
                        </a:cubicBezTo>
                        <a:cubicBezTo>
                          <a:pt x="30" y="12"/>
                          <a:pt x="29" y="12"/>
                          <a:pt x="29" y="12"/>
                        </a:cubicBezTo>
                        <a:cubicBezTo>
                          <a:pt x="27" y="19"/>
                          <a:pt x="24" y="25"/>
                          <a:pt x="23" y="32"/>
                        </a:cubicBezTo>
                        <a:cubicBezTo>
                          <a:pt x="23" y="34"/>
                          <a:pt x="25" y="34"/>
                          <a:pt x="26" y="33"/>
                        </a:cubicBezTo>
                        <a:cubicBezTo>
                          <a:pt x="28" y="27"/>
                          <a:pt x="30" y="21"/>
                          <a:pt x="32" y="16"/>
                        </a:cubicBezTo>
                        <a:cubicBezTo>
                          <a:pt x="32" y="15"/>
                          <a:pt x="31" y="15"/>
                          <a:pt x="30" y="15"/>
                        </a:cubicBezTo>
                        <a:cubicBezTo>
                          <a:pt x="27" y="21"/>
                          <a:pt x="24" y="27"/>
                          <a:pt x="23" y="34"/>
                        </a:cubicBezTo>
                        <a:cubicBezTo>
                          <a:pt x="23" y="36"/>
                          <a:pt x="25" y="36"/>
                          <a:pt x="26" y="35"/>
                        </a:cubicBezTo>
                        <a:cubicBezTo>
                          <a:pt x="27" y="32"/>
                          <a:pt x="27" y="29"/>
                          <a:pt x="28" y="27"/>
                        </a:cubicBezTo>
                        <a:cubicBezTo>
                          <a:pt x="27" y="26"/>
                          <a:pt x="26" y="26"/>
                          <a:pt x="25" y="26"/>
                        </a:cubicBezTo>
                        <a:cubicBezTo>
                          <a:pt x="25" y="30"/>
                          <a:pt x="24" y="35"/>
                          <a:pt x="22" y="39"/>
                        </a:cubicBezTo>
                        <a:cubicBezTo>
                          <a:pt x="23" y="39"/>
                          <a:pt x="24" y="39"/>
                          <a:pt x="25" y="39"/>
                        </a:cubicBezTo>
                        <a:cubicBezTo>
                          <a:pt x="25" y="38"/>
                          <a:pt x="25" y="36"/>
                          <a:pt x="25" y="35"/>
                        </a:cubicBezTo>
                        <a:cubicBezTo>
                          <a:pt x="24" y="35"/>
                          <a:pt x="23" y="35"/>
                          <a:pt x="22" y="35"/>
                        </a:cubicBezTo>
                        <a:cubicBezTo>
                          <a:pt x="22" y="38"/>
                          <a:pt x="22" y="37"/>
                          <a:pt x="22" y="40"/>
                        </a:cubicBezTo>
                        <a:cubicBezTo>
                          <a:pt x="23" y="41"/>
                          <a:pt x="25" y="41"/>
                          <a:pt x="25" y="40"/>
                        </a:cubicBezTo>
                        <a:cubicBezTo>
                          <a:pt x="27" y="37"/>
                          <a:pt x="27" y="34"/>
                          <a:pt x="28" y="31"/>
                        </a:cubicBezTo>
                        <a:cubicBezTo>
                          <a:pt x="27" y="30"/>
                          <a:pt x="26" y="30"/>
                          <a:pt x="25" y="30"/>
                        </a:cubicBezTo>
                        <a:cubicBezTo>
                          <a:pt x="26" y="33"/>
                          <a:pt x="25" y="36"/>
                          <a:pt x="25" y="38"/>
                        </a:cubicBezTo>
                        <a:cubicBezTo>
                          <a:pt x="26" y="39"/>
                          <a:pt x="27" y="39"/>
                          <a:pt x="28" y="39"/>
                        </a:cubicBezTo>
                        <a:cubicBezTo>
                          <a:pt x="28" y="32"/>
                          <a:pt x="30" y="26"/>
                          <a:pt x="32" y="20"/>
                        </a:cubicBezTo>
                        <a:cubicBezTo>
                          <a:pt x="31" y="20"/>
                          <a:pt x="30" y="20"/>
                          <a:pt x="29" y="19"/>
                        </a:cubicBezTo>
                        <a:cubicBezTo>
                          <a:pt x="28" y="24"/>
                          <a:pt x="26" y="30"/>
                          <a:pt x="25" y="35"/>
                        </a:cubicBezTo>
                        <a:cubicBezTo>
                          <a:pt x="25" y="36"/>
                          <a:pt x="27" y="37"/>
                          <a:pt x="28" y="36"/>
                        </a:cubicBezTo>
                        <a:cubicBezTo>
                          <a:pt x="31" y="30"/>
                          <a:pt x="33" y="24"/>
                          <a:pt x="35" y="17"/>
                        </a:cubicBezTo>
                        <a:cubicBezTo>
                          <a:pt x="35" y="16"/>
                          <a:pt x="33" y="15"/>
                          <a:pt x="32" y="16"/>
                        </a:cubicBezTo>
                        <a:cubicBezTo>
                          <a:pt x="29" y="22"/>
                          <a:pt x="26" y="29"/>
                          <a:pt x="25" y="35"/>
                        </a:cubicBezTo>
                        <a:cubicBezTo>
                          <a:pt x="24" y="37"/>
                          <a:pt x="26" y="38"/>
                          <a:pt x="27" y="37"/>
                        </a:cubicBezTo>
                        <a:cubicBezTo>
                          <a:pt x="34" y="32"/>
                          <a:pt x="35" y="21"/>
                          <a:pt x="38" y="14"/>
                        </a:cubicBezTo>
                        <a:cubicBezTo>
                          <a:pt x="37" y="14"/>
                          <a:pt x="36" y="14"/>
                          <a:pt x="36" y="13"/>
                        </a:cubicBezTo>
                        <a:cubicBezTo>
                          <a:pt x="36" y="20"/>
                          <a:pt x="31" y="26"/>
                          <a:pt x="29" y="33"/>
                        </a:cubicBezTo>
                        <a:cubicBezTo>
                          <a:pt x="29" y="35"/>
                          <a:pt x="31" y="36"/>
                          <a:pt x="32" y="34"/>
                        </a:cubicBezTo>
                        <a:cubicBezTo>
                          <a:pt x="35" y="28"/>
                          <a:pt x="37" y="21"/>
                          <a:pt x="40" y="14"/>
                        </a:cubicBezTo>
                        <a:cubicBezTo>
                          <a:pt x="39" y="14"/>
                          <a:pt x="38" y="14"/>
                          <a:pt x="37" y="13"/>
                        </a:cubicBezTo>
                        <a:cubicBezTo>
                          <a:pt x="36" y="18"/>
                          <a:pt x="34" y="23"/>
                          <a:pt x="31" y="27"/>
                        </a:cubicBezTo>
                        <a:cubicBezTo>
                          <a:pt x="31" y="28"/>
                          <a:pt x="32" y="28"/>
                          <a:pt x="33" y="29"/>
                        </a:cubicBezTo>
                        <a:cubicBezTo>
                          <a:pt x="35" y="22"/>
                          <a:pt x="39" y="17"/>
                          <a:pt x="38" y="10"/>
                        </a:cubicBezTo>
                        <a:cubicBezTo>
                          <a:pt x="38" y="9"/>
                          <a:pt x="37" y="8"/>
                          <a:pt x="36" y="9"/>
                        </a:cubicBezTo>
                        <a:cubicBezTo>
                          <a:pt x="35" y="9"/>
                          <a:pt x="35" y="10"/>
                          <a:pt x="34" y="11"/>
                        </a:cubicBezTo>
                        <a:cubicBezTo>
                          <a:pt x="33" y="13"/>
                          <a:pt x="31" y="13"/>
                          <a:pt x="30" y="12"/>
                        </a:cubicBezTo>
                        <a:cubicBezTo>
                          <a:pt x="30" y="12"/>
                          <a:pt x="34" y="12"/>
                          <a:pt x="34" y="12"/>
                        </a:cubicBezTo>
                        <a:cubicBezTo>
                          <a:pt x="33" y="11"/>
                          <a:pt x="33" y="10"/>
                          <a:pt x="34" y="10"/>
                        </a:cubicBezTo>
                        <a:cubicBezTo>
                          <a:pt x="34" y="14"/>
                          <a:pt x="33" y="15"/>
                          <a:pt x="33" y="13"/>
                        </a:cubicBezTo>
                        <a:cubicBezTo>
                          <a:pt x="31" y="8"/>
                          <a:pt x="36" y="11"/>
                          <a:pt x="32" y="14"/>
                        </a:cubicBezTo>
                        <a:cubicBezTo>
                          <a:pt x="33" y="14"/>
                          <a:pt x="33" y="14"/>
                          <a:pt x="34" y="15"/>
                        </a:cubicBezTo>
                        <a:cubicBezTo>
                          <a:pt x="33" y="13"/>
                          <a:pt x="34" y="11"/>
                          <a:pt x="35" y="9"/>
                        </a:cubicBezTo>
                        <a:cubicBezTo>
                          <a:pt x="37" y="10"/>
                          <a:pt x="37" y="10"/>
                          <a:pt x="36" y="12"/>
                        </a:cubicBezTo>
                        <a:cubicBezTo>
                          <a:pt x="35" y="14"/>
                          <a:pt x="33" y="15"/>
                          <a:pt x="31" y="14"/>
                        </a:cubicBezTo>
                        <a:cubicBezTo>
                          <a:pt x="30" y="6"/>
                          <a:pt x="31" y="6"/>
                          <a:pt x="34" y="11"/>
                        </a:cubicBezTo>
                        <a:cubicBezTo>
                          <a:pt x="36" y="12"/>
                          <a:pt x="37" y="9"/>
                          <a:pt x="35" y="9"/>
                        </a:cubicBezTo>
                        <a:cubicBezTo>
                          <a:pt x="34" y="8"/>
                          <a:pt x="33" y="8"/>
                          <a:pt x="32" y="9"/>
                        </a:cubicBezTo>
                        <a:cubicBezTo>
                          <a:pt x="31" y="10"/>
                          <a:pt x="31" y="10"/>
                          <a:pt x="32" y="11"/>
                        </a:cubicBezTo>
                        <a:cubicBezTo>
                          <a:pt x="36" y="18"/>
                          <a:pt x="43" y="8"/>
                          <a:pt x="36" y="4"/>
                        </a:cubicBezTo>
                        <a:cubicBezTo>
                          <a:pt x="29" y="0"/>
                          <a:pt x="25" y="12"/>
                          <a:pt x="30" y="16"/>
                        </a:cubicBezTo>
                        <a:cubicBezTo>
                          <a:pt x="34" y="21"/>
                          <a:pt x="41" y="13"/>
                          <a:pt x="39" y="9"/>
                        </a:cubicBezTo>
                        <a:cubicBezTo>
                          <a:pt x="37" y="1"/>
                          <a:pt x="29" y="10"/>
                          <a:pt x="32" y="15"/>
                        </a:cubicBezTo>
                        <a:cubicBezTo>
                          <a:pt x="32" y="16"/>
                          <a:pt x="33" y="17"/>
                          <a:pt x="34" y="16"/>
                        </a:cubicBezTo>
                        <a:cubicBezTo>
                          <a:pt x="37" y="14"/>
                          <a:pt x="39" y="7"/>
                          <a:pt x="34" y="5"/>
                        </a:cubicBezTo>
                        <a:cubicBezTo>
                          <a:pt x="28" y="4"/>
                          <a:pt x="29" y="12"/>
                          <a:pt x="30" y="15"/>
                        </a:cubicBezTo>
                        <a:cubicBezTo>
                          <a:pt x="31" y="16"/>
                          <a:pt x="31" y="17"/>
                          <a:pt x="32" y="16"/>
                        </a:cubicBezTo>
                        <a:cubicBezTo>
                          <a:pt x="36" y="15"/>
                          <a:pt x="40" y="8"/>
                          <a:pt x="35" y="6"/>
                        </a:cubicBezTo>
                        <a:cubicBezTo>
                          <a:pt x="29" y="2"/>
                          <a:pt x="30" y="12"/>
                          <a:pt x="32" y="14"/>
                        </a:cubicBezTo>
                        <a:cubicBezTo>
                          <a:pt x="32" y="15"/>
                          <a:pt x="33" y="15"/>
                          <a:pt x="34" y="15"/>
                        </a:cubicBezTo>
                        <a:cubicBezTo>
                          <a:pt x="43" y="10"/>
                          <a:pt x="19" y="6"/>
                          <a:pt x="30" y="16"/>
                        </a:cubicBezTo>
                        <a:cubicBezTo>
                          <a:pt x="31" y="16"/>
                          <a:pt x="31" y="16"/>
                          <a:pt x="32" y="16"/>
                        </a:cubicBezTo>
                        <a:cubicBezTo>
                          <a:pt x="34" y="14"/>
                          <a:pt x="36" y="13"/>
                          <a:pt x="38" y="11"/>
                        </a:cubicBezTo>
                        <a:cubicBezTo>
                          <a:pt x="37" y="11"/>
                          <a:pt x="36" y="10"/>
                          <a:pt x="35" y="10"/>
                        </a:cubicBezTo>
                        <a:cubicBezTo>
                          <a:pt x="36" y="16"/>
                          <a:pt x="32" y="22"/>
                          <a:pt x="30" y="28"/>
                        </a:cubicBezTo>
                        <a:cubicBezTo>
                          <a:pt x="30" y="29"/>
                          <a:pt x="32" y="30"/>
                          <a:pt x="33" y="29"/>
                        </a:cubicBezTo>
                        <a:cubicBezTo>
                          <a:pt x="36" y="24"/>
                          <a:pt x="38" y="19"/>
                          <a:pt x="40" y="14"/>
                        </a:cubicBezTo>
                        <a:cubicBezTo>
                          <a:pt x="40" y="13"/>
                          <a:pt x="38" y="12"/>
                          <a:pt x="37" y="13"/>
                        </a:cubicBezTo>
                        <a:cubicBezTo>
                          <a:pt x="34" y="19"/>
                          <a:pt x="33" y="27"/>
                          <a:pt x="30" y="33"/>
                        </a:cubicBezTo>
                        <a:cubicBezTo>
                          <a:pt x="31" y="33"/>
                          <a:pt x="31" y="34"/>
                          <a:pt x="32" y="34"/>
                        </a:cubicBezTo>
                        <a:cubicBezTo>
                          <a:pt x="33" y="27"/>
                          <a:pt x="38" y="21"/>
                          <a:pt x="38" y="13"/>
                        </a:cubicBezTo>
                        <a:cubicBezTo>
                          <a:pt x="38" y="12"/>
                          <a:pt x="36" y="11"/>
                          <a:pt x="36" y="13"/>
                        </a:cubicBezTo>
                        <a:cubicBezTo>
                          <a:pt x="32" y="20"/>
                          <a:pt x="32" y="30"/>
                          <a:pt x="25" y="35"/>
                        </a:cubicBezTo>
                        <a:cubicBezTo>
                          <a:pt x="26" y="35"/>
                          <a:pt x="27" y="36"/>
                          <a:pt x="28" y="36"/>
                        </a:cubicBezTo>
                        <a:cubicBezTo>
                          <a:pt x="29" y="30"/>
                          <a:pt x="31" y="24"/>
                          <a:pt x="34" y="18"/>
                        </a:cubicBezTo>
                        <a:cubicBezTo>
                          <a:pt x="34" y="17"/>
                          <a:pt x="33" y="17"/>
                          <a:pt x="32" y="17"/>
                        </a:cubicBezTo>
                        <a:cubicBezTo>
                          <a:pt x="31" y="23"/>
                          <a:pt x="28" y="29"/>
                          <a:pt x="25" y="34"/>
                        </a:cubicBezTo>
                        <a:cubicBezTo>
                          <a:pt x="26" y="35"/>
                          <a:pt x="27" y="35"/>
                          <a:pt x="28" y="35"/>
                        </a:cubicBezTo>
                        <a:cubicBezTo>
                          <a:pt x="29" y="30"/>
                          <a:pt x="31" y="25"/>
                          <a:pt x="32" y="20"/>
                        </a:cubicBezTo>
                        <a:cubicBezTo>
                          <a:pt x="33" y="18"/>
                          <a:pt x="30" y="18"/>
                          <a:pt x="29" y="19"/>
                        </a:cubicBezTo>
                        <a:cubicBezTo>
                          <a:pt x="27" y="26"/>
                          <a:pt x="26" y="32"/>
                          <a:pt x="25" y="39"/>
                        </a:cubicBezTo>
                        <a:cubicBezTo>
                          <a:pt x="25" y="40"/>
                          <a:pt x="28" y="41"/>
                          <a:pt x="28" y="39"/>
                        </a:cubicBezTo>
                        <a:cubicBezTo>
                          <a:pt x="28" y="36"/>
                          <a:pt x="28" y="33"/>
                          <a:pt x="28" y="30"/>
                        </a:cubicBezTo>
                        <a:cubicBezTo>
                          <a:pt x="28" y="29"/>
                          <a:pt x="26" y="28"/>
                          <a:pt x="25" y="30"/>
                        </a:cubicBezTo>
                        <a:cubicBezTo>
                          <a:pt x="24" y="33"/>
                          <a:pt x="24" y="36"/>
                          <a:pt x="23" y="39"/>
                        </a:cubicBezTo>
                        <a:cubicBezTo>
                          <a:pt x="24" y="39"/>
                          <a:pt x="24" y="39"/>
                          <a:pt x="25" y="39"/>
                        </a:cubicBezTo>
                        <a:cubicBezTo>
                          <a:pt x="25" y="38"/>
                          <a:pt x="25" y="36"/>
                          <a:pt x="25" y="35"/>
                        </a:cubicBezTo>
                        <a:cubicBezTo>
                          <a:pt x="25" y="33"/>
                          <a:pt x="22" y="33"/>
                          <a:pt x="22" y="35"/>
                        </a:cubicBezTo>
                        <a:cubicBezTo>
                          <a:pt x="22" y="36"/>
                          <a:pt x="22" y="38"/>
                          <a:pt x="22" y="39"/>
                        </a:cubicBezTo>
                        <a:cubicBezTo>
                          <a:pt x="22" y="41"/>
                          <a:pt x="24" y="41"/>
                          <a:pt x="25" y="40"/>
                        </a:cubicBezTo>
                        <a:cubicBezTo>
                          <a:pt x="27" y="35"/>
                          <a:pt x="28" y="31"/>
                          <a:pt x="28" y="27"/>
                        </a:cubicBezTo>
                        <a:cubicBezTo>
                          <a:pt x="28" y="25"/>
                          <a:pt x="26" y="24"/>
                          <a:pt x="25" y="26"/>
                        </a:cubicBezTo>
                        <a:cubicBezTo>
                          <a:pt x="25" y="29"/>
                          <a:pt x="24" y="31"/>
                          <a:pt x="23" y="34"/>
                        </a:cubicBezTo>
                        <a:cubicBezTo>
                          <a:pt x="24" y="34"/>
                          <a:pt x="25" y="34"/>
                          <a:pt x="26" y="35"/>
                        </a:cubicBezTo>
                        <a:cubicBezTo>
                          <a:pt x="27" y="28"/>
                          <a:pt x="30" y="22"/>
                          <a:pt x="32" y="16"/>
                        </a:cubicBezTo>
                        <a:cubicBezTo>
                          <a:pt x="33" y="14"/>
                          <a:pt x="30" y="13"/>
                          <a:pt x="30" y="15"/>
                        </a:cubicBezTo>
                        <a:cubicBezTo>
                          <a:pt x="27" y="20"/>
                          <a:pt x="25" y="26"/>
                          <a:pt x="23" y="32"/>
                        </a:cubicBezTo>
                        <a:cubicBezTo>
                          <a:pt x="24" y="32"/>
                          <a:pt x="25" y="32"/>
                          <a:pt x="26" y="32"/>
                        </a:cubicBezTo>
                        <a:cubicBezTo>
                          <a:pt x="27" y="25"/>
                          <a:pt x="30" y="19"/>
                          <a:pt x="31" y="12"/>
                        </a:cubicBezTo>
                        <a:cubicBezTo>
                          <a:pt x="32" y="11"/>
                          <a:pt x="30" y="10"/>
                          <a:pt x="29" y="11"/>
                        </a:cubicBezTo>
                        <a:cubicBezTo>
                          <a:pt x="23" y="16"/>
                          <a:pt x="23" y="25"/>
                          <a:pt x="20" y="32"/>
                        </a:cubicBezTo>
                        <a:cubicBezTo>
                          <a:pt x="21" y="32"/>
                          <a:pt x="22" y="33"/>
                          <a:pt x="23" y="33"/>
                        </a:cubicBezTo>
                        <a:cubicBezTo>
                          <a:pt x="26" y="25"/>
                          <a:pt x="30" y="18"/>
                          <a:pt x="31" y="10"/>
                        </a:cubicBezTo>
                        <a:cubicBezTo>
                          <a:pt x="31" y="8"/>
                          <a:pt x="29" y="7"/>
                          <a:pt x="28" y="9"/>
                        </a:cubicBezTo>
                        <a:cubicBezTo>
                          <a:pt x="25" y="13"/>
                          <a:pt x="24" y="18"/>
                          <a:pt x="23" y="23"/>
                        </a:cubicBezTo>
                        <a:cubicBezTo>
                          <a:pt x="22" y="25"/>
                          <a:pt x="25" y="26"/>
                          <a:pt x="26" y="24"/>
                        </a:cubicBezTo>
                        <a:cubicBezTo>
                          <a:pt x="27" y="20"/>
                          <a:pt x="29" y="15"/>
                          <a:pt x="31" y="11"/>
                        </a:cubicBezTo>
                        <a:cubicBezTo>
                          <a:pt x="31" y="9"/>
                          <a:pt x="29" y="8"/>
                          <a:pt x="28" y="10"/>
                        </a:cubicBezTo>
                        <a:cubicBezTo>
                          <a:pt x="25" y="15"/>
                          <a:pt x="24" y="22"/>
                          <a:pt x="19" y="27"/>
                        </a:cubicBezTo>
                        <a:cubicBezTo>
                          <a:pt x="20" y="27"/>
                          <a:pt x="20" y="28"/>
                          <a:pt x="21" y="28"/>
                        </a:cubicBezTo>
                        <a:cubicBezTo>
                          <a:pt x="22" y="24"/>
                          <a:pt x="25" y="20"/>
                          <a:pt x="27" y="16"/>
                        </a:cubicBezTo>
                        <a:cubicBezTo>
                          <a:pt x="28" y="15"/>
                          <a:pt x="26" y="13"/>
                          <a:pt x="25" y="15"/>
                        </a:cubicBezTo>
                        <a:cubicBezTo>
                          <a:pt x="21" y="20"/>
                          <a:pt x="20" y="26"/>
                          <a:pt x="16" y="32"/>
                        </a:cubicBezTo>
                        <a:cubicBezTo>
                          <a:pt x="17" y="32"/>
                          <a:pt x="18" y="33"/>
                          <a:pt x="19" y="33"/>
                        </a:cubicBezTo>
                        <a:cubicBezTo>
                          <a:pt x="21" y="29"/>
                          <a:pt x="24" y="24"/>
                          <a:pt x="26" y="20"/>
                        </a:cubicBezTo>
                        <a:cubicBezTo>
                          <a:pt x="25" y="20"/>
                          <a:pt x="25" y="19"/>
                          <a:pt x="24" y="19"/>
                        </a:cubicBezTo>
                        <a:cubicBezTo>
                          <a:pt x="22" y="23"/>
                          <a:pt x="20" y="28"/>
                          <a:pt x="18" y="33"/>
                        </a:cubicBezTo>
                        <a:cubicBezTo>
                          <a:pt x="19" y="34"/>
                          <a:pt x="20" y="34"/>
                          <a:pt x="21" y="34"/>
                        </a:cubicBezTo>
                        <a:cubicBezTo>
                          <a:pt x="22" y="31"/>
                          <a:pt x="23" y="27"/>
                          <a:pt x="25" y="24"/>
                        </a:cubicBezTo>
                        <a:cubicBezTo>
                          <a:pt x="25" y="22"/>
                          <a:pt x="23" y="21"/>
                          <a:pt x="22" y="23"/>
                        </a:cubicBezTo>
                        <a:cubicBezTo>
                          <a:pt x="21" y="27"/>
                          <a:pt x="20" y="31"/>
                          <a:pt x="19" y="35"/>
                        </a:cubicBezTo>
                        <a:cubicBezTo>
                          <a:pt x="20" y="35"/>
                          <a:pt x="21" y="35"/>
                          <a:pt x="22" y="35"/>
                        </a:cubicBezTo>
                        <a:cubicBezTo>
                          <a:pt x="22" y="34"/>
                          <a:pt x="22" y="33"/>
                          <a:pt x="23" y="32"/>
                        </a:cubicBezTo>
                        <a:cubicBezTo>
                          <a:pt x="22" y="32"/>
                          <a:pt x="21" y="32"/>
                          <a:pt x="20" y="32"/>
                        </a:cubicBezTo>
                        <a:cubicBezTo>
                          <a:pt x="20" y="33"/>
                          <a:pt x="20" y="36"/>
                          <a:pt x="21" y="37"/>
                        </a:cubicBezTo>
                        <a:cubicBezTo>
                          <a:pt x="21" y="39"/>
                          <a:pt x="24" y="39"/>
                          <a:pt x="24" y="37"/>
                        </a:cubicBezTo>
                        <a:cubicBezTo>
                          <a:pt x="23" y="31"/>
                          <a:pt x="19" y="27"/>
                          <a:pt x="13" y="27"/>
                        </a:cubicBezTo>
                        <a:cubicBezTo>
                          <a:pt x="12" y="27"/>
                          <a:pt x="12" y="28"/>
                          <a:pt x="12" y="29"/>
                        </a:cubicBezTo>
                        <a:cubicBezTo>
                          <a:pt x="13" y="34"/>
                          <a:pt x="16" y="38"/>
                          <a:pt x="20" y="40"/>
                        </a:cubicBezTo>
                        <a:cubicBezTo>
                          <a:pt x="21" y="40"/>
                          <a:pt x="22" y="40"/>
                          <a:pt x="22" y="39"/>
                        </a:cubicBezTo>
                        <a:cubicBezTo>
                          <a:pt x="23" y="35"/>
                          <a:pt x="22" y="33"/>
                          <a:pt x="19" y="31"/>
                        </a:cubicBezTo>
                        <a:cubicBezTo>
                          <a:pt x="18" y="30"/>
                          <a:pt x="16" y="31"/>
                          <a:pt x="16" y="32"/>
                        </a:cubicBezTo>
                        <a:cubicBezTo>
                          <a:pt x="17" y="35"/>
                          <a:pt x="18" y="38"/>
                          <a:pt x="20" y="41"/>
                        </a:cubicBezTo>
                        <a:cubicBezTo>
                          <a:pt x="21" y="42"/>
                          <a:pt x="23" y="41"/>
                          <a:pt x="23" y="39"/>
                        </a:cubicBezTo>
                        <a:cubicBezTo>
                          <a:pt x="22" y="35"/>
                          <a:pt x="19" y="32"/>
                          <a:pt x="15" y="31"/>
                        </a:cubicBezTo>
                        <a:cubicBezTo>
                          <a:pt x="14" y="30"/>
                          <a:pt x="13" y="32"/>
                          <a:pt x="13" y="33"/>
                        </a:cubicBezTo>
                        <a:cubicBezTo>
                          <a:pt x="14" y="35"/>
                          <a:pt x="15" y="37"/>
                          <a:pt x="17" y="38"/>
                        </a:cubicBezTo>
                        <a:cubicBezTo>
                          <a:pt x="18" y="40"/>
                          <a:pt x="20" y="38"/>
                          <a:pt x="19" y="37"/>
                        </a:cubicBezTo>
                        <a:cubicBezTo>
                          <a:pt x="18" y="33"/>
                          <a:pt x="15" y="31"/>
                          <a:pt x="12" y="30"/>
                        </a:cubicBezTo>
                        <a:cubicBezTo>
                          <a:pt x="11" y="29"/>
                          <a:pt x="10" y="31"/>
                          <a:pt x="10" y="32"/>
                        </a:cubicBezTo>
                        <a:cubicBezTo>
                          <a:pt x="11" y="34"/>
                          <a:pt x="12" y="35"/>
                          <a:pt x="14" y="36"/>
                        </a:cubicBezTo>
                        <a:cubicBezTo>
                          <a:pt x="15" y="37"/>
                          <a:pt x="17" y="36"/>
                          <a:pt x="16" y="34"/>
                        </a:cubicBezTo>
                        <a:cubicBezTo>
                          <a:pt x="14" y="32"/>
                          <a:pt x="12" y="29"/>
                          <a:pt x="8" y="29"/>
                        </a:cubicBezTo>
                        <a:cubicBezTo>
                          <a:pt x="7" y="29"/>
                          <a:pt x="6" y="30"/>
                          <a:pt x="7" y="31"/>
                        </a:cubicBezTo>
                        <a:cubicBezTo>
                          <a:pt x="7" y="34"/>
                          <a:pt x="8" y="36"/>
                          <a:pt x="10" y="39"/>
                        </a:cubicBezTo>
                        <a:cubicBezTo>
                          <a:pt x="11" y="40"/>
                          <a:pt x="13" y="39"/>
                          <a:pt x="13" y="38"/>
                        </a:cubicBezTo>
                        <a:cubicBezTo>
                          <a:pt x="13" y="35"/>
                          <a:pt x="13" y="33"/>
                          <a:pt x="13" y="31"/>
                        </a:cubicBezTo>
                        <a:cubicBezTo>
                          <a:pt x="12" y="31"/>
                          <a:pt x="11" y="31"/>
                          <a:pt x="10" y="31"/>
                        </a:cubicBezTo>
                        <a:cubicBezTo>
                          <a:pt x="11" y="33"/>
                          <a:pt x="11" y="34"/>
                          <a:pt x="12" y="35"/>
                        </a:cubicBezTo>
                        <a:cubicBezTo>
                          <a:pt x="13" y="36"/>
                          <a:pt x="15" y="36"/>
                          <a:pt x="15" y="35"/>
                        </a:cubicBezTo>
                        <a:cubicBezTo>
                          <a:pt x="14" y="29"/>
                          <a:pt x="12" y="24"/>
                          <a:pt x="6" y="22"/>
                        </a:cubicBezTo>
                        <a:cubicBezTo>
                          <a:pt x="5" y="21"/>
                          <a:pt x="4" y="22"/>
                          <a:pt x="4" y="23"/>
                        </a:cubicBezTo>
                        <a:cubicBezTo>
                          <a:pt x="5" y="26"/>
                          <a:pt x="6" y="29"/>
                          <a:pt x="6" y="32"/>
                        </a:cubicBezTo>
                        <a:cubicBezTo>
                          <a:pt x="7" y="33"/>
                          <a:pt x="9" y="34"/>
                          <a:pt x="9" y="33"/>
                        </a:cubicBezTo>
                        <a:cubicBezTo>
                          <a:pt x="10" y="30"/>
                          <a:pt x="10" y="29"/>
                          <a:pt x="10" y="26"/>
                        </a:cubicBezTo>
                        <a:cubicBezTo>
                          <a:pt x="10" y="24"/>
                          <a:pt x="8" y="25"/>
                          <a:pt x="7" y="26"/>
                        </a:cubicBezTo>
                        <a:cubicBezTo>
                          <a:pt x="6" y="29"/>
                          <a:pt x="7" y="32"/>
                          <a:pt x="7" y="35"/>
                        </a:cubicBezTo>
                        <a:cubicBezTo>
                          <a:pt x="7" y="37"/>
                          <a:pt x="10" y="37"/>
                          <a:pt x="10" y="35"/>
                        </a:cubicBezTo>
                        <a:cubicBezTo>
                          <a:pt x="10" y="32"/>
                          <a:pt x="10" y="29"/>
                          <a:pt x="9" y="26"/>
                        </a:cubicBezTo>
                        <a:cubicBezTo>
                          <a:pt x="9" y="24"/>
                          <a:pt x="7" y="25"/>
                          <a:pt x="7" y="26"/>
                        </a:cubicBezTo>
                        <a:cubicBezTo>
                          <a:pt x="6" y="29"/>
                          <a:pt x="6" y="31"/>
                          <a:pt x="6" y="34"/>
                        </a:cubicBezTo>
                        <a:cubicBezTo>
                          <a:pt x="6" y="36"/>
                          <a:pt x="8" y="36"/>
                          <a:pt x="8" y="34"/>
                        </a:cubicBezTo>
                        <a:cubicBezTo>
                          <a:pt x="9" y="31"/>
                          <a:pt x="9" y="29"/>
                          <a:pt x="8" y="26"/>
                        </a:cubicBezTo>
                        <a:cubicBezTo>
                          <a:pt x="8" y="24"/>
                          <a:pt x="6" y="24"/>
                          <a:pt x="5" y="26"/>
                        </a:cubicBezTo>
                        <a:cubicBezTo>
                          <a:pt x="5" y="29"/>
                          <a:pt x="5" y="31"/>
                          <a:pt x="5" y="34"/>
                        </a:cubicBezTo>
                        <a:cubicBezTo>
                          <a:pt x="6" y="34"/>
                          <a:pt x="7" y="34"/>
                          <a:pt x="8" y="34"/>
                        </a:cubicBezTo>
                        <a:cubicBezTo>
                          <a:pt x="8" y="30"/>
                          <a:pt x="8" y="27"/>
                          <a:pt x="7" y="24"/>
                        </a:cubicBezTo>
                        <a:cubicBezTo>
                          <a:pt x="7" y="23"/>
                          <a:pt x="5" y="23"/>
                          <a:pt x="5" y="23"/>
                        </a:cubicBezTo>
                        <a:cubicBezTo>
                          <a:pt x="3" y="24"/>
                          <a:pt x="2" y="25"/>
                          <a:pt x="3" y="28"/>
                        </a:cubicBezTo>
                        <a:cubicBezTo>
                          <a:pt x="3" y="29"/>
                          <a:pt x="5" y="29"/>
                          <a:pt x="5" y="28"/>
                        </a:cubicBezTo>
                        <a:cubicBezTo>
                          <a:pt x="6" y="27"/>
                          <a:pt x="6" y="26"/>
                          <a:pt x="7" y="26"/>
                        </a:cubicBezTo>
                        <a:cubicBezTo>
                          <a:pt x="6" y="25"/>
                          <a:pt x="5" y="25"/>
                          <a:pt x="4" y="25"/>
                        </a:cubicBezTo>
                        <a:cubicBezTo>
                          <a:pt x="4" y="28"/>
                          <a:pt x="4" y="31"/>
                          <a:pt x="3" y="34"/>
                        </a:cubicBezTo>
                        <a:cubicBezTo>
                          <a:pt x="3" y="36"/>
                          <a:pt x="6" y="36"/>
                          <a:pt x="6" y="34"/>
                        </a:cubicBezTo>
                        <a:cubicBezTo>
                          <a:pt x="7" y="32"/>
                          <a:pt x="7" y="29"/>
                          <a:pt x="7" y="26"/>
                        </a:cubicBezTo>
                        <a:cubicBezTo>
                          <a:pt x="7" y="24"/>
                          <a:pt x="5" y="24"/>
                          <a:pt x="4" y="26"/>
                        </a:cubicBezTo>
                        <a:cubicBezTo>
                          <a:pt x="3" y="28"/>
                          <a:pt x="3" y="31"/>
                          <a:pt x="2" y="34"/>
                        </a:cubicBezTo>
                        <a:cubicBezTo>
                          <a:pt x="3" y="34"/>
                          <a:pt x="4" y="34"/>
                          <a:pt x="5" y="34"/>
                        </a:cubicBezTo>
                        <a:cubicBezTo>
                          <a:pt x="5" y="31"/>
                          <a:pt x="6" y="28"/>
                          <a:pt x="6" y="24"/>
                        </a:cubicBezTo>
                        <a:cubicBezTo>
                          <a:pt x="6" y="23"/>
                          <a:pt x="3" y="23"/>
                          <a:pt x="3" y="24"/>
                        </a:cubicBezTo>
                        <a:cubicBezTo>
                          <a:pt x="2" y="26"/>
                          <a:pt x="1" y="29"/>
                          <a:pt x="0" y="31"/>
                        </a:cubicBezTo>
                        <a:cubicBezTo>
                          <a:pt x="1" y="31"/>
                          <a:pt x="2" y="32"/>
                          <a:pt x="3" y="32"/>
                        </a:cubicBezTo>
                        <a:cubicBezTo>
                          <a:pt x="3" y="30"/>
                          <a:pt x="4" y="28"/>
                          <a:pt x="5" y="26"/>
                        </a:cubicBezTo>
                        <a:cubicBezTo>
                          <a:pt x="4" y="26"/>
                          <a:pt x="3" y="26"/>
                          <a:pt x="2" y="26"/>
                        </a:cubicBezTo>
                        <a:cubicBezTo>
                          <a:pt x="1" y="28"/>
                          <a:pt x="1" y="29"/>
                          <a:pt x="1" y="31"/>
                        </a:cubicBezTo>
                        <a:cubicBezTo>
                          <a:pt x="1" y="33"/>
                          <a:pt x="3" y="33"/>
                          <a:pt x="4" y="32"/>
                        </a:cubicBezTo>
                        <a:cubicBezTo>
                          <a:pt x="5" y="30"/>
                          <a:pt x="5" y="29"/>
                          <a:pt x="7" y="26"/>
                        </a:cubicBezTo>
                        <a:cubicBezTo>
                          <a:pt x="6" y="26"/>
                          <a:pt x="5" y="25"/>
                          <a:pt x="4" y="25"/>
                        </a:cubicBezTo>
                        <a:cubicBezTo>
                          <a:pt x="4" y="27"/>
                          <a:pt x="4" y="28"/>
                          <a:pt x="4" y="30"/>
                        </a:cubicBezTo>
                        <a:cubicBezTo>
                          <a:pt x="4" y="31"/>
                          <a:pt x="6" y="31"/>
                          <a:pt x="7"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304" name="Freeform 306"/>
                  <p:cNvSpPr/>
                  <p:nvPr/>
                </p:nvSpPr>
                <p:spPr bwMode="auto">
                  <a:xfrm>
                    <a:off x="933" y="1668"/>
                    <a:ext cx="30" cy="17"/>
                  </a:xfrm>
                  <a:custGeom>
                    <a:avLst/>
                    <a:gdLst>
                      <a:gd name="T0" fmla="*/ 3 w 44"/>
                      <a:gd name="T1" fmla="*/ 22 h 25"/>
                      <a:gd name="T2" fmla="*/ 19 w 44"/>
                      <a:gd name="T3" fmla="*/ 5 h 25"/>
                      <a:gd name="T4" fmla="*/ 32 w 44"/>
                      <a:gd name="T5" fmla="*/ 12 h 25"/>
                      <a:gd name="T6" fmla="*/ 41 w 44"/>
                      <a:gd name="T7" fmla="*/ 21 h 25"/>
                      <a:gd name="T8" fmla="*/ 42 w 44"/>
                      <a:gd name="T9" fmla="*/ 19 h 25"/>
                      <a:gd name="T10" fmla="*/ 41 w 44"/>
                      <a:gd name="T11" fmla="*/ 19 h 25"/>
                      <a:gd name="T12" fmla="*/ 42 w 44"/>
                      <a:gd name="T13" fmla="*/ 22 h 25"/>
                      <a:gd name="T14" fmla="*/ 43 w 44"/>
                      <a:gd name="T15" fmla="*/ 22 h 25"/>
                      <a:gd name="T16" fmla="*/ 44 w 44"/>
                      <a:gd name="T17" fmla="*/ 20 h 25"/>
                      <a:gd name="T18" fmla="*/ 33 w 44"/>
                      <a:gd name="T19" fmla="*/ 9 h 25"/>
                      <a:gd name="T20" fmla="*/ 22 w 44"/>
                      <a:gd name="T21" fmla="*/ 0 h 25"/>
                      <a:gd name="T22" fmla="*/ 14 w 44"/>
                      <a:gd name="T23" fmla="*/ 8 h 25"/>
                      <a:gd name="T24" fmla="*/ 0 w 44"/>
                      <a:gd name="T25" fmla="*/ 22 h 25"/>
                      <a:gd name="T26" fmla="*/ 0 w 44"/>
                      <a:gd name="T27" fmla="*/ 23 h 25"/>
                      <a:gd name="T28" fmla="*/ 0 w 44"/>
                      <a:gd name="T29" fmla="*/ 23 h 25"/>
                      <a:gd name="T30" fmla="*/ 3 w 44"/>
                      <a:gd name="T31" fmla="*/ 22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4" h="25">
                        <a:moveTo>
                          <a:pt x="3" y="22"/>
                        </a:moveTo>
                        <a:cubicBezTo>
                          <a:pt x="4" y="23"/>
                          <a:pt x="18" y="7"/>
                          <a:pt x="19" y="5"/>
                        </a:cubicBezTo>
                        <a:cubicBezTo>
                          <a:pt x="23" y="0"/>
                          <a:pt x="30" y="9"/>
                          <a:pt x="32" y="12"/>
                        </a:cubicBezTo>
                        <a:cubicBezTo>
                          <a:pt x="35" y="15"/>
                          <a:pt x="39" y="17"/>
                          <a:pt x="41" y="21"/>
                        </a:cubicBezTo>
                        <a:cubicBezTo>
                          <a:pt x="42" y="20"/>
                          <a:pt x="42" y="20"/>
                          <a:pt x="42" y="19"/>
                        </a:cubicBezTo>
                        <a:cubicBezTo>
                          <a:pt x="42" y="19"/>
                          <a:pt x="42" y="19"/>
                          <a:pt x="41" y="19"/>
                        </a:cubicBezTo>
                        <a:cubicBezTo>
                          <a:pt x="39" y="20"/>
                          <a:pt x="40" y="22"/>
                          <a:pt x="42" y="22"/>
                        </a:cubicBezTo>
                        <a:cubicBezTo>
                          <a:pt x="42" y="22"/>
                          <a:pt x="43" y="22"/>
                          <a:pt x="43" y="22"/>
                        </a:cubicBezTo>
                        <a:cubicBezTo>
                          <a:pt x="44" y="22"/>
                          <a:pt x="44" y="20"/>
                          <a:pt x="44" y="20"/>
                        </a:cubicBezTo>
                        <a:cubicBezTo>
                          <a:pt x="42" y="15"/>
                          <a:pt x="36" y="12"/>
                          <a:pt x="33" y="9"/>
                        </a:cubicBezTo>
                        <a:cubicBezTo>
                          <a:pt x="30" y="6"/>
                          <a:pt x="26" y="0"/>
                          <a:pt x="22" y="0"/>
                        </a:cubicBezTo>
                        <a:cubicBezTo>
                          <a:pt x="18" y="0"/>
                          <a:pt x="15" y="5"/>
                          <a:pt x="14" y="8"/>
                        </a:cubicBezTo>
                        <a:cubicBezTo>
                          <a:pt x="10" y="13"/>
                          <a:pt x="4" y="16"/>
                          <a:pt x="0" y="22"/>
                        </a:cubicBezTo>
                        <a:cubicBezTo>
                          <a:pt x="0" y="22"/>
                          <a:pt x="0" y="23"/>
                          <a:pt x="0" y="23"/>
                        </a:cubicBezTo>
                        <a:cubicBezTo>
                          <a:pt x="0" y="23"/>
                          <a:pt x="0" y="23"/>
                          <a:pt x="0" y="23"/>
                        </a:cubicBezTo>
                        <a:cubicBezTo>
                          <a:pt x="1" y="25"/>
                          <a:pt x="4" y="23"/>
                          <a:pt x="3" y="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305" name="Freeform 307"/>
                  <p:cNvSpPr/>
                  <p:nvPr/>
                </p:nvSpPr>
                <p:spPr bwMode="auto">
                  <a:xfrm>
                    <a:off x="936" y="1677"/>
                    <a:ext cx="25" cy="22"/>
                  </a:xfrm>
                  <a:custGeom>
                    <a:avLst/>
                    <a:gdLst>
                      <a:gd name="T0" fmla="*/ 1 w 37"/>
                      <a:gd name="T1" fmla="*/ 6 h 33"/>
                      <a:gd name="T2" fmla="*/ 2 w 37"/>
                      <a:gd name="T3" fmla="*/ 31 h 33"/>
                      <a:gd name="T4" fmla="*/ 4 w 37"/>
                      <a:gd name="T5" fmla="*/ 33 h 33"/>
                      <a:gd name="T6" fmla="*/ 24 w 37"/>
                      <a:gd name="T7" fmla="*/ 32 h 33"/>
                      <a:gd name="T8" fmla="*/ 35 w 37"/>
                      <a:gd name="T9" fmla="*/ 30 h 33"/>
                      <a:gd name="T10" fmla="*/ 36 w 37"/>
                      <a:gd name="T11" fmla="*/ 19 h 33"/>
                      <a:gd name="T12" fmla="*/ 34 w 37"/>
                      <a:gd name="T13" fmla="*/ 2 h 33"/>
                      <a:gd name="T14" fmla="*/ 31 w 37"/>
                      <a:gd name="T15" fmla="*/ 3 h 33"/>
                      <a:gd name="T16" fmla="*/ 33 w 37"/>
                      <a:gd name="T17" fmla="*/ 27 h 33"/>
                      <a:gd name="T18" fmla="*/ 20 w 37"/>
                      <a:gd name="T19" fmla="*/ 29 h 33"/>
                      <a:gd name="T20" fmla="*/ 4 w 37"/>
                      <a:gd name="T21" fmla="*/ 30 h 33"/>
                      <a:gd name="T22" fmla="*/ 5 w 37"/>
                      <a:gd name="T23" fmla="*/ 31 h 33"/>
                      <a:gd name="T24" fmla="*/ 3 w 37"/>
                      <a:gd name="T25" fmla="*/ 5 h 33"/>
                      <a:gd name="T26" fmla="*/ 1 w 37"/>
                      <a:gd name="T27" fmla="*/ 6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7" h="33">
                        <a:moveTo>
                          <a:pt x="1" y="6"/>
                        </a:moveTo>
                        <a:cubicBezTo>
                          <a:pt x="2" y="14"/>
                          <a:pt x="2" y="23"/>
                          <a:pt x="2" y="31"/>
                        </a:cubicBezTo>
                        <a:cubicBezTo>
                          <a:pt x="3" y="32"/>
                          <a:pt x="3" y="33"/>
                          <a:pt x="4" y="33"/>
                        </a:cubicBezTo>
                        <a:cubicBezTo>
                          <a:pt x="11" y="33"/>
                          <a:pt x="17" y="32"/>
                          <a:pt x="24" y="32"/>
                        </a:cubicBezTo>
                        <a:cubicBezTo>
                          <a:pt x="27" y="32"/>
                          <a:pt x="32" y="33"/>
                          <a:pt x="35" y="30"/>
                        </a:cubicBezTo>
                        <a:cubicBezTo>
                          <a:pt x="37" y="27"/>
                          <a:pt x="36" y="22"/>
                          <a:pt x="36" y="19"/>
                        </a:cubicBezTo>
                        <a:cubicBezTo>
                          <a:pt x="36" y="13"/>
                          <a:pt x="36" y="8"/>
                          <a:pt x="34" y="2"/>
                        </a:cubicBezTo>
                        <a:cubicBezTo>
                          <a:pt x="33" y="0"/>
                          <a:pt x="30" y="1"/>
                          <a:pt x="31" y="3"/>
                        </a:cubicBezTo>
                        <a:cubicBezTo>
                          <a:pt x="33" y="10"/>
                          <a:pt x="35" y="20"/>
                          <a:pt x="33" y="27"/>
                        </a:cubicBezTo>
                        <a:cubicBezTo>
                          <a:pt x="32" y="31"/>
                          <a:pt x="22" y="29"/>
                          <a:pt x="20" y="29"/>
                        </a:cubicBezTo>
                        <a:cubicBezTo>
                          <a:pt x="14" y="29"/>
                          <a:pt x="9" y="30"/>
                          <a:pt x="4" y="30"/>
                        </a:cubicBezTo>
                        <a:cubicBezTo>
                          <a:pt x="4" y="30"/>
                          <a:pt x="5" y="31"/>
                          <a:pt x="5" y="31"/>
                        </a:cubicBezTo>
                        <a:cubicBezTo>
                          <a:pt x="5" y="22"/>
                          <a:pt x="5" y="14"/>
                          <a:pt x="3" y="5"/>
                        </a:cubicBezTo>
                        <a:cubicBezTo>
                          <a:pt x="3" y="3"/>
                          <a:pt x="0" y="4"/>
                          <a:pt x="1"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306" name="Freeform 308"/>
                  <p:cNvSpPr/>
                  <p:nvPr/>
                </p:nvSpPr>
                <p:spPr bwMode="auto">
                  <a:xfrm>
                    <a:off x="943" y="1681"/>
                    <a:ext cx="12" cy="17"/>
                  </a:xfrm>
                  <a:custGeom>
                    <a:avLst/>
                    <a:gdLst>
                      <a:gd name="T0" fmla="*/ 2 w 19"/>
                      <a:gd name="T1" fmla="*/ 24 h 26"/>
                      <a:gd name="T2" fmla="*/ 2 w 19"/>
                      <a:gd name="T3" fmla="*/ 24 h 26"/>
                      <a:gd name="T4" fmla="*/ 5 w 19"/>
                      <a:gd name="T5" fmla="*/ 24 h 26"/>
                      <a:gd name="T6" fmla="*/ 5 w 19"/>
                      <a:gd name="T7" fmla="*/ 14 h 26"/>
                      <a:gd name="T8" fmla="*/ 12 w 19"/>
                      <a:gd name="T9" fmla="*/ 7 h 26"/>
                      <a:gd name="T10" fmla="*/ 15 w 19"/>
                      <a:gd name="T11" fmla="*/ 24 h 26"/>
                      <a:gd name="T12" fmla="*/ 18 w 19"/>
                      <a:gd name="T13" fmla="*/ 24 h 26"/>
                      <a:gd name="T14" fmla="*/ 11 w 19"/>
                      <a:gd name="T15" fmla="*/ 3 h 26"/>
                      <a:gd name="T16" fmla="*/ 2 w 19"/>
                      <a:gd name="T17" fmla="*/ 24 h 26"/>
                      <a:gd name="T18" fmla="*/ 5 w 19"/>
                      <a:gd name="T19" fmla="*/ 24 h 26"/>
                      <a:gd name="T20" fmla="*/ 5 w 19"/>
                      <a:gd name="T21" fmla="*/ 24 h 26"/>
                      <a:gd name="T22" fmla="*/ 2 w 19"/>
                      <a:gd name="T23" fmla="*/ 24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 h="26">
                        <a:moveTo>
                          <a:pt x="2" y="24"/>
                        </a:moveTo>
                        <a:cubicBezTo>
                          <a:pt x="2" y="24"/>
                          <a:pt x="2" y="24"/>
                          <a:pt x="2" y="24"/>
                        </a:cubicBezTo>
                        <a:cubicBezTo>
                          <a:pt x="2" y="26"/>
                          <a:pt x="5" y="26"/>
                          <a:pt x="5" y="24"/>
                        </a:cubicBezTo>
                        <a:cubicBezTo>
                          <a:pt x="5" y="21"/>
                          <a:pt x="5" y="17"/>
                          <a:pt x="5" y="14"/>
                        </a:cubicBezTo>
                        <a:cubicBezTo>
                          <a:pt x="5" y="10"/>
                          <a:pt x="7" y="2"/>
                          <a:pt x="12" y="7"/>
                        </a:cubicBezTo>
                        <a:cubicBezTo>
                          <a:pt x="16" y="11"/>
                          <a:pt x="15" y="19"/>
                          <a:pt x="15" y="24"/>
                        </a:cubicBezTo>
                        <a:cubicBezTo>
                          <a:pt x="15" y="26"/>
                          <a:pt x="18" y="26"/>
                          <a:pt x="18" y="24"/>
                        </a:cubicBezTo>
                        <a:cubicBezTo>
                          <a:pt x="18" y="19"/>
                          <a:pt x="19" y="5"/>
                          <a:pt x="11" y="3"/>
                        </a:cubicBezTo>
                        <a:cubicBezTo>
                          <a:pt x="0" y="0"/>
                          <a:pt x="2" y="19"/>
                          <a:pt x="2" y="24"/>
                        </a:cubicBezTo>
                        <a:cubicBezTo>
                          <a:pt x="2" y="26"/>
                          <a:pt x="5" y="26"/>
                          <a:pt x="5" y="24"/>
                        </a:cubicBezTo>
                        <a:cubicBezTo>
                          <a:pt x="5" y="24"/>
                          <a:pt x="5" y="24"/>
                          <a:pt x="5" y="24"/>
                        </a:cubicBezTo>
                        <a:cubicBezTo>
                          <a:pt x="5" y="22"/>
                          <a:pt x="2" y="22"/>
                          <a:pt x="2" y="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307" name="Freeform 309"/>
                  <p:cNvSpPr/>
                  <p:nvPr/>
                </p:nvSpPr>
                <p:spPr bwMode="auto">
                  <a:xfrm>
                    <a:off x="945" y="1689"/>
                    <a:ext cx="4" cy="3"/>
                  </a:xfrm>
                  <a:custGeom>
                    <a:avLst/>
                    <a:gdLst>
                      <a:gd name="T0" fmla="*/ 4 w 5"/>
                      <a:gd name="T1" fmla="*/ 4 h 5"/>
                      <a:gd name="T2" fmla="*/ 4 w 5"/>
                      <a:gd name="T3" fmla="*/ 3 h 5"/>
                      <a:gd name="T4" fmla="*/ 2 w 5"/>
                      <a:gd name="T5" fmla="*/ 1 h 5"/>
                      <a:gd name="T6" fmla="*/ 2 w 5"/>
                      <a:gd name="T7" fmla="*/ 2 h 5"/>
                      <a:gd name="T8" fmla="*/ 4 w 5"/>
                      <a:gd name="T9" fmla="*/ 4 h 5"/>
                    </a:gdLst>
                    <a:ahLst/>
                    <a:cxnLst>
                      <a:cxn ang="0">
                        <a:pos x="T0" y="T1"/>
                      </a:cxn>
                      <a:cxn ang="0">
                        <a:pos x="T2" y="T3"/>
                      </a:cxn>
                      <a:cxn ang="0">
                        <a:pos x="T4" y="T5"/>
                      </a:cxn>
                      <a:cxn ang="0">
                        <a:pos x="T6" y="T7"/>
                      </a:cxn>
                      <a:cxn ang="0">
                        <a:pos x="T8" y="T9"/>
                      </a:cxn>
                    </a:cxnLst>
                    <a:rect l="0" t="0" r="r" b="b"/>
                    <a:pathLst>
                      <a:path w="5" h="5">
                        <a:moveTo>
                          <a:pt x="4" y="4"/>
                        </a:moveTo>
                        <a:cubicBezTo>
                          <a:pt x="4" y="4"/>
                          <a:pt x="4" y="3"/>
                          <a:pt x="4" y="3"/>
                        </a:cubicBezTo>
                        <a:cubicBezTo>
                          <a:pt x="5" y="2"/>
                          <a:pt x="3" y="0"/>
                          <a:pt x="2" y="1"/>
                        </a:cubicBezTo>
                        <a:cubicBezTo>
                          <a:pt x="2" y="2"/>
                          <a:pt x="2" y="2"/>
                          <a:pt x="2" y="2"/>
                        </a:cubicBezTo>
                        <a:cubicBezTo>
                          <a:pt x="0" y="3"/>
                          <a:pt x="2" y="5"/>
                          <a:pt x="4"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308" name="Freeform 310"/>
                  <p:cNvSpPr/>
                  <p:nvPr/>
                </p:nvSpPr>
                <p:spPr bwMode="auto">
                  <a:xfrm>
                    <a:off x="937" y="1676"/>
                    <a:ext cx="6" cy="7"/>
                  </a:xfrm>
                  <a:custGeom>
                    <a:avLst/>
                    <a:gdLst>
                      <a:gd name="T0" fmla="*/ 3 w 9"/>
                      <a:gd name="T1" fmla="*/ 10 h 11"/>
                      <a:gd name="T2" fmla="*/ 7 w 9"/>
                      <a:gd name="T3" fmla="*/ 3 h 11"/>
                      <a:gd name="T4" fmla="*/ 5 w 9"/>
                      <a:gd name="T5" fmla="*/ 2 h 11"/>
                      <a:gd name="T6" fmla="*/ 1 w 9"/>
                      <a:gd name="T7" fmla="*/ 8 h 11"/>
                      <a:gd name="T8" fmla="*/ 3 w 9"/>
                      <a:gd name="T9" fmla="*/ 10 h 11"/>
                    </a:gdLst>
                    <a:ahLst/>
                    <a:cxnLst>
                      <a:cxn ang="0">
                        <a:pos x="T0" y="T1"/>
                      </a:cxn>
                      <a:cxn ang="0">
                        <a:pos x="T2" y="T3"/>
                      </a:cxn>
                      <a:cxn ang="0">
                        <a:pos x="T4" y="T5"/>
                      </a:cxn>
                      <a:cxn ang="0">
                        <a:pos x="T6" y="T7"/>
                      </a:cxn>
                      <a:cxn ang="0">
                        <a:pos x="T8" y="T9"/>
                      </a:cxn>
                    </a:cxnLst>
                    <a:rect l="0" t="0" r="r" b="b"/>
                    <a:pathLst>
                      <a:path w="9" h="11">
                        <a:moveTo>
                          <a:pt x="3" y="10"/>
                        </a:moveTo>
                        <a:cubicBezTo>
                          <a:pt x="4" y="7"/>
                          <a:pt x="6" y="5"/>
                          <a:pt x="7" y="3"/>
                        </a:cubicBezTo>
                        <a:cubicBezTo>
                          <a:pt x="9" y="2"/>
                          <a:pt x="6" y="0"/>
                          <a:pt x="5" y="2"/>
                        </a:cubicBezTo>
                        <a:cubicBezTo>
                          <a:pt x="3" y="4"/>
                          <a:pt x="2" y="6"/>
                          <a:pt x="1" y="8"/>
                        </a:cubicBezTo>
                        <a:cubicBezTo>
                          <a:pt x="0" y="10"/>
                          <a:pt x="2" y="11"/>
                          <a:pt x="3"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309" name="Freeform 311"/>
                  <p:cNvSpPr/>
                  <p:nvPr/>
                </p:nvSpPr>
                <p:spPr bwMode="auto">
                  <a:xfrm>
                    <a:off x="936" y="1671"/>
                    <a:ext cx="13" cy="16"/>
                  </a:xfrm>
                  <a:custGeom>
                    <a:avLst/>
                    <a:gdLst>
                      <a:gd name="T0" fmla="*/ 4 w 19"/>
                      <a:gd name="T1" fmla="*/ 22 h 24"/>
                      <a:gd name="T2" fmla="*/ 17 w 19"/>
                      <a:gd name="T3" fmla="*/ 3 h 24"/>
                      <a:gd name="T4" fmla="*/ 15 w 19"/>
                      <a:gd name="T5" fmla="*/ 2 h 24"/>
                      <a:gd name="T6" fmla="*/ 1 w 19"/>
                      <a:gd name="T7" fmla="*/ 21 h 24"/>
                      <a:gd name="T8" fmla="*/ 4 w 19"/>
                      <a:gd name="T9" fmla="*/ 22 h 24"/>
                    </a:gdLst>
                    <a:ahLst/>
                    <a:cxnLst>
                      <a:cxn ang="0">
                        <a:pos x="T0" y="T1"/>
                      </a:cxn>
                      <a:cxn ang="0">
                        <a:pos x="T2" y="T3"/>
                      </a:cxn>
                      <a:cxn ang="0">
                        <a:pos x="T4" y="T5"/>
                      </a:cxn>
                      <a:cxn ang="0">
                        <a:pos x="T6" y="T7"/>
                      </a:cxn>
                      <a:cxn ang="0">
                        <a:pos x="T8" y="T9"/>
                      </a:cxn>
                    </a:cxnLst>
                    <a:rect l="0" t="0" r="r" b="b"/>
                    <a:pathLst>
                      <a:path w="19" h="24">
                        <a:moveTo>
                          <a:pt x="4" y="22"/>
                        </a:moveTo>
                        <a:cubicBezTo>
                          <a:pt x="8" y="16"/>
                          <a:pt x="13" y="9"/>
                          <a:pt x="17" y="3"/>
                        </a:cubicBezTo>
                        <a:cubicBezTo>
                          <a:pt x="19" y="1"/>
                          <a:pt x="16" y="0"/>
                          <a:pt x="15" y="2"/>
                        </a:cubicBezTo>
                        <a:cubicBezTo>
                          <a:pt x="10" y="8"/>
                          <a:pt x="6" y="14"/>
                          <a:pt x="1" y="21"/>
                        </a:cubicBezTo>
                        <a:cubicBezTo>
                          <a:pt x="0" y="22"/>
                          <a:pt x="3" y="24"/>
                          <a:pt x="4" y="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310" name="Freeform 312"/>
                  <p:cNvSpPr/>
                  <p:nvPr/>
                </p:nvSpPr>
                <p:spPr bwMode="auto">
                  <a:xfrm>
                    <a:off x="939" y="1671"/>
                    <a:ext cx="11" cy="16"/>
                  </a:xfrm>
                  <a:custGeom>
                    <a:avLst/>
                    <a:gdLst>
                      <a:gd name="T0" fmla="*/ 4 w 17"/>
                      <a:gd name="T1" fmla="*/ 22 h 24"/>
                      <a:gd name="T2" fmla="*/ 15 w 17"/>
                      <a:gd name="T3" fmla="*/ 3 h 24"/>
                      <a:gd name="T4" fmla="*/ 13 w 17"/>
                      <a:gd name="T5" fmla="*/ 1 h 24"/>
                      <a:gd name="T6" fmla="*/ 1 w 17"/>
                      <a:gd name="T7" fmla="*/ 21 h 24"/>
                      <a:gd name="T8" fmla="*/ 4 w 17"/>
                      <a:gd name="T9" fmla="*/ 22 h 24"/>
                    </a:gdLst>
                    <a:ahLst/>
                    <a:cxnLst>
                      <a:cxn ang="0">
                        <a:pos x="T0" y="T1"/>
                      </a:cxn>
                      <a:cxn ang="0">
                        <a:pos x="T2" y="T3"/>
                      </a:cxn>
                      <a:cxn ang="0">
                        <a:pos x="T4" y="T5"/>
                      </a:cxn>
                      <a:cxn ang="0">
                        <a:pos x="T6" y="T7"/>
                      </a:cxn>
                      <a:cxn ang="0">
                        <a:pos x="T8" y="T9"/>
                      </a:cxn>
                    </a:cxnLst>
                    <a:rect l="0" t="0" r="r" b="b"/>
                    <a:pathLst>
                      <a:path w="17" h="24">
                        <a:moveTo>
                          <a:pt x="4" y="22"/>
                        </a:moveTo>
                        <a:cubicBezTo>
                          <a:pt x="6" y="15"/>
                          <a:pt x="11" y="9"/>
                          <a:pt x="15" y="3"/>
                        </a:cubicBezTo>
                        <a:cubicBezTo>
                          <a:pt x="17" y="1"/>
                          <a:pt x="14" y="0"/>
                          <a:pt x="13" y="1"/>
                        </a:cubicBezTo>
                        <a:cubicBezTo>
                          <a:pt x="8" y="7"/>
                          <a:pt x="3" y="14"/>
                          <a:pt x="1" y="21"/>
                        </a:cubicBezTo>
                        <a:cubicBezTo>
                          <a:pt x="0" y="23"/>
                          <a:pt x="3" y="24"/>
                          <a:pt x="4" y="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311" name="Freeform 313"/>
                  <p:cNvSpPr/>
                  <p:nvPr/>
                </p:nvSpPr>
                <p:spPr bwMode="auto">
                  <a:xfrm>
                    <a:off x="939" y="1671"/>
                    <a:ext cx="12" cy="18"/>
                  </a:xfrm>
                  <a:custGeom>
                    <a:avLst/>
                    <a:gdLst>
                      <a:gd name="T0" fmla="*/ 3 w 19"/>
                      <a:gd name="T1" fmla="*/ 26 h 27"/>
                      <a:gd name="T2" fmla="*/ 8 w 19"/>
                      <a:gd name="T3" fmla="*/ 17 h 27"/>
                      <a:gd name="T4" fmla="*/ 18 w 19"/>
                      <a:gd name="T5" fmla="*/ 3 h 27"/>
                      <a:gd name="T6" fmla="*/ 16 w 19"/>
                      <a:gd name="T7" fmla="*/ 1 h 27"/>
                      <a:gd name="T8" fmla="*/ 7 w 19"/>
                      <a:gd name="T9" fmla="*/ 14 h 27"/>
                      <a:gd name="T10" fmla="*/ 1 w 19"/>
                      <a:gd name="T11" fmla="*/ 23 h 27"/>
                      <a:gd name="T12" fmla="*/ 3 w 19"/>
                      <a:gd name="T13" fmla="*/ 26 h 27"/>
                    </a:gdLst>
                    <a:ahLst/>
                    <a:cxnLst>
                      <a:cxn ang="0">
                        <a:pos x="T0" y="T1"/>
                      </a:cxn>
                      <a:cxn ang="0">
                        <a:pos x="T2" y="T3"/>
                      </a:cxn>
                      <a:cxn ang="0">
                        <a:pos x="T4" y="T5"/>
                      </a:cxn>
                      <a:cxn ang="0">
                        <a:pos x="T6" y="T7"/>
                      </a:cxn>
                      <a:cxn ang="0">
                        <a:pos x="T8" y="T9"/>
                      </a:cxn>
                      <a:cxn ang="0">
                        <a:pos x="T10" y="T11"/>
                      </a:cxn>
                      <a:cxn ang="0">
                        <a:pos x="T12" y="T13"/>
                      </a:cxn>
                    </a:cxnLst>
                    <a:rect l="0" t="0" r="r" b="b"/>
                    <a:pathLst>
                      <a:path w="19" h="27">
                        <a:moveTo>
                          <a:pt x="3" y="26"/>
                        </a:moveTo>
                        <a:cubicBezTo>
                          <a:pt x="6" y="24"/>
                          <a:pt x="7" y="20"/>
                          <a:pt x="8" y="17"/>
                        </a:cubicBezTo>
                        <a:cubicBezTo>
                          <a:pt x="11" y="12"/>
                          <a:pt x="15" y="7"/>
                          <a:pt x="18" y="3"/>
                        </a:cubicBezTo>
                        <a:cubicBezTo>
                          <a:pt x="19" y="1"/>
                          <a:pt x="17" y="0"/>
                          <a:pt x="16" y="1"/>
                        </a:cubicBezTo>
                        <a:cubicBezTo>
                          <a:pt x="13" y="5"/>
                          <a:pt x="10" y="10"/>
                          <a:pt x="7" y="14"/>
                        </a:cubicBezTo>
                        <a:cubicBezTo>
                          <a:pt x="5" y="17"/>
                          <a:pt x="4" y="21"/>
                          <a:pt x="1" y="23"/>
                        </a:cubicBezTo>
                        <a:cubicBezTo>
                          <a:pt x="0" y="24"/>
                          <a:pt x="1" y="27"/>
                          <a:pt x="3" y="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312" name="Freeform 314"/>
                  <p:cNvSpPr/>
                  <p:nvPr/>
                </p:nvSpPr>
                <p:spPr bwMode="auto">
                  <a:xfrm>
                    <a:off x="941" y="1672"/>
                    <a:ext cx="12" cy="17"/>
                  </a:xfrm>
                  <a:custGeom>
                    <a:avLst/>
                    <a:gdLst>
                      <a:gd name="T0" fmla="*/ 4 w 17"/>
                      <a:gd name="T1" fmla="*/ 23 h 25"/>
                      <a:gd name="T2" fmla="*/ 16 w 17"/>
                      <a:gd name="T3" fmla="*/ 3 h 25"/>
                      <a:gd name="T4" fmla="*/ 13 w 17"/>
                      <a:gd name="T5" fmla="*/ 2 h 25"/>
                      <a:gd name="T6" fmla="*/ 1 w 17"/>
                      <a:gd name="T7" fmla="*/ 22 h 25"/>
                      <a:gd name="T8" fmla="*/ 4 w 17"/>
                      <a:gd name="T9" fmla="*/ 23 h 25"/>
                    </a:gdLst>
                    <a:ahLst/>
                    <a:cxnLst>
                      <a:cxn ang="0">
                        <a:pos x="T0" y="T1"/>
                      </a:cxn>
                      <a:cxn ang="0">
                        <a:pos x="T2" y="T3"/>
                      </a:cxn>
                      <a:cxn ang="0">
                        <a:pos x="T4" y="T5"/>
                      </a:cxn>
                      <a:cxn ang="0">
                        <a:pos x="T6" y="T7"/>
                      </a:cxn>
                      <a:cxn ang="0">
                        <a:pos x="T8" y="T9"/>
                      </a:cxn>
                    </a:cxnLst>
                    <a:rect l="0" t="0" r="r" b="b"/>
                    <a:pathLst>
                      <a:path w="17" h="25">
                        <a:moveTo>
                          <a:pt x="4" y="23"/>
                        </a:moveTo>
                        <a:cubicBezTo>
                          <a:pt x="6" y="16"/>
                          <a:pt x="12" y="10"/>
                          <a:pt x="16" y="3"/>
                        </a:cubicBezTo>
                        <a:cubicBezTo>
                          <a:pt x="17" y="2"/>
                          <a:pt x="14" y="0"/>
                          <a:pt x="13" y="2"/>
                        </a:cubicBezTo>
                        <a:cubicBezTo>
                          <a:pt x="9" y="9"/>
                          <a:pt x="3" y="15"/>
                          <a:pt x="1" y="22"/>
                        </a:cubicBezTo>
                        <a:cubicBezTo>
                          <a:pt x="0" y="24"/>
                          <a:pt x="3" y="25"/>
                          <a:pt x="4" y="2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313" name="Freeform 315"/>
                  <p:cNvSpPr/>
                  <p:nvPr/>
                </p:nvSpPr>
                <p:spPr bwMode="auto">
                  <a:xfrm>
                    <a:off x="945" y="1675"/>
                    <a:ext cx="10" cy="10"/>
                  </a:xfrm>
                  <a:custGeom>
                    <a:avLst/>
                    <a:gdLst>
                      <a:gd name="T0" fmla="*/ 3 w 14"/>
                      <a:gd name="T1" fmla="*/ 14 h 15"/>
                      <a:gd name="T2" fmla="*/ 12 w 14"/>
                      <a:gd name="T3" fmla="*/ 3 h 15"/>
                      <a:gd name="T4" fmla="*/ 10 w 14"/>
                      <a:gd name="T5" fmla="*/ 1 h 15"/>
                      <a:gd name="T6" fmla="*/ 1 w 14"/>
                      <a:gd name="T7" fmla="*/ 12 h 15"/>
                      <a:gd name="T8" fmla="*/ 3 w 14"/>
                      <a:gd name="T9" fmla="*/ 14 h 15"/>
                    </a:gdLst>
                    <a:ahLst/>
                    <a:cxnLst>
                      <a:cxn ang="0">
                        <a:pos x="T0" y="T1"/>
                      </a:cxn>
                      <a:cxn ang="0">
                        <a:pos x="T2" y="T3"/>
                      </a:cxn>
                      <a:cxn ang="0">
                        <a:pos x="T4" y="T5"/>
                      </a:cxn>
                      <a:cxn ang="0">
                        <a:pos x="T6" y="T7"/>
                      </a:cxn>
                      <a:cxn ang="0">
                        <a:pos x="T8" y="T9"/>
                      </a:cxn>
                    </a:cxnLst>
                    <a:rect l="0" t="0" r="r" b="b"/>
                    <a:pathLst>
                      <a:path w="14" h="15">
                        <a:moveTo>
                          <a:pt x="3" y="14"/>
                        </a:moveTo>
                        <a:cubicBezTo>
                          <a:pt x="6" y="10"/>
                          <a:pt x="9" y="6"/>
                          <a:pt x="12" y="3"/>
                        </a:cubicBezTo>
                        <a:cubicBezTo>
                          <a:pt x="14" y="2"/>
                          <a:pt x="12" y="0"/>
                          <a:pt x="10" y="1"/>
                        </a:cubicBezTo>
                        <a:cubicBezTo>
                          <a:pt x="7" y="4"/>
                          <a:pt x="4" y="8"/>
                          <a:pt x="1" y="12"/>
                        </a:cubicBezTo>
                        <a:cubicBezTo>
                          <a:pt x="0" y="13"/>
                          <a:pt x="2" y="15"/>
                          <a:pt x="3"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314" name="Freeform 316"/>
                  <p:cNvSpPr/>
                  <p:nvPr/>
                </p:nvSpPr>
                <p:spPr bwMode="auto">
                  <a:xfrm>
                    <a:off x="947" y="1675"/>
                    <a:ext cx="10" cy="9"/>
                  </a:xfrm>
                  <a:custGeom>
                    <a:avLst/>
                    <a:gdLst>
                      <a:gd name="T0" fmla="*/ 4 w 14"/>
                      <a:gd name="T1" fmla="*/ 13 h 14"/>
                      <a:gd name="T2" fmla="*/ 13 w 14"/>
                      <a:gd name="T3" fmla="*/ 3 h 14"/>
                      <a:gd name="T4" fmla="*/ 10 w 14"/>
                      <a:gd name="T5" fmla="*/ 1 h 14"/>
                      <a:gd name="T6" fmla="*/ 2 w 14"/>
                      <a:gd name="T7" fmla="*/ 11 h 14"/>
                      <a:gd name="T8" fmla="*/ 4 w 14"/>
                      <a:gd name="T9" fmla="*/ 13 h 14"/>
                    </a:gdLst>
                    <a:ahLst/>
                    <a:cxnLst>
                      <a:cxn ang="0">
                        <a:pos x="T0" y="T1"/>
                      </a:cxn>
                      <a:cxn ang="0">
                        <a:pos x="T2" y="T3"/>
                      </a:cxn>
                      <a:cxn ang="0">
                        <a:pos x="T4" y="T5"/>
                      </a:cxn>
                      <a:cxn ang="0">
                        <a:pos x="T6" y="T7"/>
                      </a:cxn>
                      <a:cxn ang="0">
                        <a:pos x="T8" y="T9"/>
                      </a:cxn>
                    </a:cxnLst>
                    <a:rect l="0" t="0" r="r" b="b"/>
                    <a:pathLst>
                      <a:path w="14" h="14">
                        <a:moveTo>
                          <a:pt x="4" y="13"/>
                        </a:moveTo>
                        <a:cubicBezTo>
                          <a:pt x="7" y="10"/>
                          <a:pt x="9" y="6"/>
                          <a:pt x="13" y="3"/>
                        </a:cubicBezTo>
                        <a:cubicBezTo>
                          <a:pt x="14" y="2"/>
                          <a:pt x="12" y="0"/>
                          <a:pt x="10" y="1"/>
                        </a:cubicBezTo>
                        <a:cubicBezTo>
                          <a:pt x="7" y="4"/>
                          <a:pt x="5" y="8"/>
                          <a:pt x="2" y="11"/>
                        </a:cubicBezTo>
                        <a:cubicBezTo>
                          <a:pt x="0" y="12"/>
                          <a:pt x="2" y="14"/>
                          <a:pt x="4"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315" name="Freeform 317"/>
                  <p:cNvSpPr/>
                  <p:nvPr/>
                </p:nvSpPr>
                <p:spPr bwMode="auto">
                  <a:xfrm>
                    <a:off x="950" y="1677"/>
                    <a:ext cx="7" cy="8"/>
                  </a:xfrm>
                  <a:custGeom>
                    <a:avLst/>
                    <a:gdLst>
                      <a:gd name="T0" fmla="*/ 1 w 10"/>
                      <a:gd name="T1" fmla="*/ 10 h 11"/>
                      <a:gd name="T2" fmla="*/ 5 w 10"/>
                      <a:gd name="T3" fmla="*/ 8 h 11"/>
                      <a:gd name="T4" fmla="*/ 9 w 10"/>
                      <a:gd name="T5" fmla="*/ 3 h 11"/>
                      <a:gd name="T6" fmla="*/ 7 w 10"/>
                      <a:gd name="T7" fmla="*/ 2 h 11"/>
                      <a:gd name="T8" fmla="*/ 4 w 10"/>
                      <a:gd name="T9" fmla="*/ 5 h 11"/>
                      <a:gd name="T10" fmla="*/ 3 w 10"/>
                      <a:gd name="T11" fmla="*/ 6 h 11"/>
                      <a:gd name="T12" fmla="*/ 2 w 10"/>
                      <a:gd name="T13" fmla="*/ 7 h 11"/>
                      <a:gd name="T14" fmla="*/ 3 w 10"/>
                      <a:gd name="T15" fmla="*/ 7 h 11"/>
                      <a:gd name="T16" fmla="*/ 1 w 10"/>
                      <a:gd name="T17" fmla="*/ 1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11">
                        <a:moveTo>
                          <a:pt x="1" y="10"/>
                        </a:moveTo>
                        <a:cubicBezTo>
                          <a:pt x="3" y="11"/>
                          <a:pt x="4" y="9"/>
                          <a:pt x="5" y="8"/>
                        </a:cubicBezTo>
                        <a:cubicBezTo>
                          <a:pt x="7" y="7"/>
                          <a:pt x="8" y="5"/>
                          <a:pt x="9" y="3"/>
                        </a:cubicBezTo>
                        <a:cubicBezTo>
                          <a:pt x="10" y="2"/>
                          <a:pt x="8" y="0"/>
                          <a:pt x="7" y="2"/>
                        </a:cubicBezTo>
                        <a:cubicBezTo>
                          <a:pt x="6" y="3"/>
                          <a:pt x="5" y="4"/>
                          <a:pt x="4" y="5"/>
                        </a:cubicBezTo>
                        <a:cubicBezTo>
                          <a:pt x="4" y="5"/>
                          <a:pt x="3" y="6"/>
                          <a:pt x="3" y="6"/>
                        </a:cubicBezTo>
                        <a:cubicBezTo>
                          <a:pt x="2" y="7"/>
                          <a:pt x="2" y="7"/>
                          <a:pt x="2" y="7"/>
                        </a:cubicBezTo>
                        <a:cubicBezTo>
                          <a:pt x="1" y="8"/>
                          <a:pt x="2" y="7"/>
                          <a:pt x="3" y="7"/>
                        </a:cubicBezTo>
                        <a:cubicBezTo>
                          <a:pt x="1" y="6"/>
                          <a:pt x="0" y="9"/>
                          <a:pt x="1"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316" name="Freeform 318"/>
                  <p:cNvSpPr/>
                  <p:nvPr/>
                </p:nvSpPr>
                <p:spPr bwMode="auto">
                  <a:xfrm>
                    <a:off x="950" y="1679"/>
                    <a:ext cx="8" cy="8"/>
                  </a:xfrm>
                  <a:custGeom>
                    <a:avLst/>
                    <a:gdLst>
                      <a:gd name="T0" fmla="*/ 4 w 12"/>
                      <a:gd name="T1" fmla="*/ 11 h 13"/>
                      <a:gd name="T2" fmla="*/ 11 w 12"/>
                      <a:gd name="T3" fmla="*/ 4 h 13"/>
                      <a:gd name="T4" fmla="*/ 8 w 12"/>
                      <a:gd name="T5" fmla="*/ 2 h 13"/>
                      <a:gd name="T6" fmla="*/ 1 w 12"/>
                      <a:gd name="T7" fmla="*/ 10 h 13"/>
                      <a:gd name="T8" fmla="*/ 4 w 12"/>
                      <a:gd name="T9" fmla="*/ 11 h 13"/>
                    </a:gdLst>
                    <a:ahLst/>
                    <a:cxnLst>
                      <a:cxn ang="0">
                        <a:pos x="T0" y="T1"/>
                      </a:cxn>
                      <a:cxn ang="0">
                        <a:pos x="T2" y="T3"/>
                      </a:cxn>
                      <a:cxn ang="0">
                        <a:pos x="T4" y="T5"/>
                      </a:cxn>
                      <a:cxn ang="0">
                        <a:pos x="T6" y="T7"/>
                      </a:cxn>
                      <a:cxn ang="0">
                        <a:pos x="T8" y="T9"/>
                      </a:cxn>
                    </a:cxnLst>
                    <a:rect l="0" t="0" r="r" b="b"/>
                    <a:pathLst>
                      <a:path w="12" h="13">
                        <a:moveTo>
                          <a:pt x="4" y="11"/>
                        </a:moveTo>
                        <a:cubicBezTo>
                          <a:pt x="6" y="9"/>
                          <a:pt x="8" y="6"/>
                          <a:pt x="11" y="4"/>
                        </a:cubicBezTo>
                        <a:cubicBezTo>
                          <a:pt x="12" y="2"/>
                          <a:pt x="10" y="0"/>
                          <a:pt x="8" y="2"/>
                        </a:cubicBezTo>
                        <a:cubicBezTo>
                          <a:pt x="6" y="4"/>
                          <a:pt x="4" y="7"/>
                          <a:pt x="1" y="10"/>
                        </a:cubicBezTo>
                        <a:cubicBezTo>
                          <a:pt x="0" y="12"/>
                          <a:pt x="3" y="13"/>
                          <a:pt x="4"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317" name="Freeform 319"/>
                  <p:cNvSpPr/>
                  <p:nvPr/>
                </p:nvSpPr>
                <p:spPr bwMode="auto">
                  <a:xfrm>
                    <a:off x="951" y="1681"/>
                    <a:ext cx="8" cy="8"/>
                  </a:xfrm>
                  <a:custGeom>
                    <a:avLst/>
                    <a:gdLst>
                      <a:gd name="T0" fmla="*/ 2 w 11"/>
                      <a:gd name="T1" fmla="*/ 10 h 11"/>
                      <a:gd name="T2" fmla="*/ 10 w 11"/>
                      <a:gd name="T3" fmla="*/ 3 h 11"/>
                      <a:gd name="T4" fmla="*/ 8 w 11"/>
                      <a:gd name="T5" fmla="*/ 1 h 11"/>
                      <a:gd name="T6" fmla="*/ 2 w 11"/>
                      <a:gd name="T7" fmla="*/ 7 h 11"/>
                      <a:gd name="T8" fmla="*/ 2 w 11"/>
                      <a:gd name="T9" fmla="*/ 10 h 11"/>
                    </a:gdLst>
                    <a:ahLst/>
                    <a:cxnLst>
                      <a:cxn ang="0">
                        <a:pos x="T0" y="T1"/>
                      </a:cxn>
                      <a:cxn ang="0">
                        <a:pos x="T2" y="T3"/>
                      </a:cxn>
                      <a:cxn ang="0">
                        <a:pos x="T4" y="T5"/>
                      </a:cxn>
                      <a:cxn ang="0">
                        <a:pos x="T6" y="T7"/>
                      </a:cxn>
                      <a:cxn ang="0">
                        <a:pos x="T8" y="T9"/>
                      </a:cxn>
                    </a:cxnLst>
                    <a:rect l="0" t="0" r="r" b="b"/>
                    <a:pathLst>
                      <a:path w="11" h="11">
                        <a:moveTo>
                          <a:pt x="2" y="10"/>
                        </a:moveTo>
                        <a:cubicBezTo>
                          <a:pt x="6" y="9"/>
                          <a:pt x="8" y="6"/>
                          <a:pt x="10" y="3"/>
                        </a:cubicBezTo>
                        <a:cubicBezTo>
                          <a:pt x="11" y="2"/>
                          <a:pt x="9" y="0"/>
                          <a:pt x="8" y="1"/>
                        </a:cubicBezTo>
                        <a:cubicBezTo>
                          <a:pt x="6" y="3"/>
                          <a:pt x="4" y="6"/>
                          <a:pt x="2" y="7"/>
                        </a:cubicBezTo>
                        <a:cubicBezTo>
                          <a:pt x="0" y="8"/>
                          <a:pt x="1" y="11"/>
                          <a:pt x="2"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318" name="Freeform 320"/>
                  <p:cNvSpPr/>
                  <p:nvPr/>
                </p:nvSpPr>
                <p:spPr bwMode="auto">
                  <a:xfrm>
                    <a:off x="953" y="1684"/>
                    <a:ext cx="6" cy="6"/>
                  </a:xfrm>
                  <a:custGeom>
                    <a:avLst/>
                    <a:gdLst>
                      <a:gd name="T0" fmla="*/ 3 w 8"/>
                      <a:gd name="T1" fmla="*/ 8 h 9"/>
                      <a:gd name="T2" fmla="*/ 7 w 8"/>
                      <a:gd name="T3" fmla="*/ 3 h 9"/>
                      <a:gd name="T4" fmla="*/ 5 w 8"/>
                      <a:gd name="T5" fmla="*/ 2 h 9"/>
                      <a:gd name="T6" fmla="*/ 1 w 8"/>
                      <a:gd name="T7" fmla="*/ 6 h 9"/>
                      <a:gd name="T8" fmla="*/ 3 w 8"/>
                      <a:gd name="T9" fmla="*/ 8 h 9"/>
                    </a:gdLst>
                    <a:ahLst/>
                    <a:cxnLst>
                      <a:cxn ang="0">
                        <a:pos x="T0" y="T1"/>
                      </a:cxn>
                      <a:cxn ang="0">
                        <a:pos x="T2" y="T3"/>
                      </a:cxn>
                      <a:cxn ang="0">
                        <a:pos x="T4" y="T5"/>
                      </a:cxn>
                      <a:cxn ang="0">
                        <a:pos x="T6" y="T7"/>
                      </a:cxn>
                      <a:cxn ang="0">
                        <a:pos x="T8" y="T9"/>
                      </a:cxn>
                    </a:cxnLst>
                    <a:rect l="0" t="0" r="r" b="b"/>
                    <a:pathLst>
                      <a:path w="8" h="9">
                        <a:moveTo>
                          <a:pt x="3" y="8"/>
                        </a:moveTo>
                        <a:cubicBezTo>
                          <a:pt x="5" y="6"/>
                          <a:pt x="6" y="5"/>
                          <a:pt x="7" y="3"/>
                        </a:cubicBezTo>
                        <a:cubicBezTo>
                          <a:pt x="8" y="2"/>
                          <a:pt x="6" y="0"/>
                          <a:pt x="5" y="2"/>
                        </a:cubicBezTo>
                        <a:cubicBezTo>
                          <a:pt x="4" y="3"/>
                          <a:pt x="2" y="4"/>
                          <a:pt x="1" y="6"/>
                        </a:cubicBezTo>
                        <a:cubicBezTo>
                          <a:pt x="0" y="7"/>
                          <a:pt x="2" y="9"/>
                          <a:pt x="3"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319" name="Freeform 321"/>
                  <p:cNvSpPr/>
                  <p:nvPr/>
                </p:nvSpPr>
                <p:spPr bwMode="auto">
                  <a:xfrm>
                    <a:off x="953" y="1687"/>
                    <a:ext cx="6" cy="6"/>
                  </a:xfrm>
                  <a:custGeom>
                    <a:avLst/>
                    <a:gdLst>
                      <a:gd name="T0" fmla="*/ 3 w 9"/>
                      <a:gd name="T1" fmla="*/ 8 h 9"/>
                      <a:gd name="T2" fmla="*/ 7 w 9"/>
                      <a:gd name="T3" fmla="*/ 3 h 9"/>
                      <a:gd name="T4" fmla="*/ 5 w 9"/>
                      <a:gd name="T5" fmla="*/ 1 h 9"/>
                      <a:gd name="T6" fmla="*/ 1 w 9"/>
                      <a:gd name="T7" fmla="*/ 5 h 9"/>
                      <a:gd name="T8" fmla="*/ 3 w 9"/>
                      <a:gd name="T9" fmla="*/ 8 h 9"/>
                    </a:gdLst>
                    <a:ahLst/>
                    <a:cxnLst>
                      <a:cxn ang="0">
                        <a:pos x="T0" y="T1"/>
                      </a:cxn>
                      <a:cxn ang="0">
                        <a:pos x="T2" y="T3"/>
                      </a:cxn>
                      <a:cxn ang="0">
                        <a:pos x="T4" y="T5"/>
                      </a:cxn>
                      <a:cxn ang="0">
                        <a:pos x="T6" y="T7"/>
                      </a:cxn>
                      <a:cxn ang="0">
                        <a:pos x="T8" y="T9"/>
                      </a:cxn>
                    </a:cxnLst>
                    <a:rect l="0" t="0" r="r" b="b"/>
                    <a:pathLst>
                      <a:path w="9" h="9">
                        <a:moveTo>
                          <a:pt x="3" y="8"/>
                        </a:moveTo>
                        <a:cubicBezTo>
                          <a:pt x="5" y="7"/>
                          <a:pt x="6" y="5"/>
                          <a:pt x="7" y="3"/>
                        </a:cubicBezTo>
                        <a:cubicBezTo>
                          <a:pt x="9" y="2"/>
                          <a:pt x="6" y="0"/>
                          <a:pt x="5" y="1"/>
                        </a:cubicBezTo>
                        <a:cubicBezTo>
                          <a:pt x="4" y="3"/>
                          <a:pt x="3" y="4"/>
                          <a:pt x="1" y="5"/>
                        </a:cubicBezTo>
                        <a:cubicBezTo>
                          <a:pt x="0" y="6"/>
                          <a:pt x="1" y="9"/>
                          <a:pt x="3"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320" name="Freeform 322"/>
                  <p:cNvSpPr/>
                  <p:nvPr/>
                </p:nvSpPr>
                <p:spPr bwMode="auto">
                  <a:xfrm>
                    <a:off x="953" y="1689"/>
                    <a:ext cx="6" cy="6"/>
                  </a:xfrm>
                  <a:custGeom>
                    <a:avLst/>
                    <a:gdLst>
                      <a:gd name="T0" fmla="*/ 4 w 10"/>
                      <a:gd name="T1" fmla="*/ 8 h 9"/>
                      <a:gd name="T2" fmla="*/ 8 w 10"/>
                      <a:gd name="T3" fmla="*/ 3 h 9"/>
                      <a:gd name="T4" fmla="*/ 6 w 10"/>
                      <a:gd name="T5" fmla="*/ 1 h 9"/>
                      <a:gd name="T6" fmla="*/ 2 w 10"/>
                      <a:gd name="T7" fmla="*/ 6 h 9"/>
                      <a:gd name="T8" fmla="*/ 4 w 10"/>
                      <a:gd name="T9" fmla="*/ 8 h 9"/>
                    </a:gdLst>
                    <a:ahLst/>
                    <a:cxnLst>
                      <a:cxn ang="0">
                        <a:pos x="T0" y="T1"/>
                      </a:cxn>
                      <a:cxn ang="0">
                        <a:pos x="T2" y="T3"/>
                      </a:cxn>
                      <a:cxn ang="0">
                        <a:pos x="T4" y="T5"/>
                      </a:cxn>
                      <a:cxn ang="0">
                        <a:pos x="T6" y="T7"/>
                      </a:cxn>
                      <a:cxn ang="0">
                        <a:pos x="T8" y="T9"/>
                      </a:cxn>
                    </a:cxnLst>
                    <a:rect l="0" t="0" r="r" b="b"/>
                    <a:pathLst>
                      <a:path w="10" h="9">
                        <a:moveTo>
                          <a:pt x="4" y="8"/>
                        </a:moveTo>
                        <a:cubicBezTo>
                          <a:pt x="5" y="7"/>
                          <a:pt x="7" y="5"/>
                          <a:pt x="8" y="3"/>
                        </a:cubicBezTo>
                        <a:cubicBezTo>
                          <a:pt x="10" y="2"/>
                          <a:pt x="8" y="0"/>
                          <a:pt x="6" y="1"/>
                        </a:cubicBezTo>
                        <a:cubicBezTo>
                          <a:pt x="5" y="3"/>
                          <a:pt x="3" y="5"/>
                          <a:pt x="2" y="6"/>
                        </a:cubicBezTo>
                        <a:cubicBezTo>
                          <a:pt x="0" y="7"/>
                          <a:pt x="2" y="9"/>
                          <a:pt x="4"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321" name="Freeform 323"/>
                  <p:cNvSpPr/>
                  <p:nvPr/>
                </p:nvSpPr>
                <p:spPr bwMode="auto">
                  <a:xfrm>
                    <a:off x="953" y="1693"/>
                    <a:ext cx="4" cy="5"/>
                  </a:xfrm>
                  <a:custGeom>
                    <a:avLst/>
                    <a:gdLst>
                      <a:gd name="T0" fmla="*/ 4 w 7"/>
                      <a:gd name="T1" fmla="*/ 6 h 8"/>
                      <a:gd name="T2" fmla="*/ 6 w 7"/>
                      <a:gd name="T3" fmla="*/ 3 h 8"/>
                      <a:gd name="T4" fmla="*/ 4 w 7"/>
                      <a:gd name="T5" fmla="*/ 2 h 8"/>
                      <a:gd name="T6" fmla="*/ 2 w 7"/>
                      <a:gd name="T7" fmla="*/ 4 h 8"/>
                      <a:gd name="T8" fmla="*/ 4 w 7"/>
                      <a:gd name="T9" fmla="*/ 6 h 8"/>
                    </a:gdLst>
                    <a:ahLst/>
                    <a:cxnLst>
                      <a:cxn ang="0">
                        <a:pos x="T0" y="T1"/>
                      </a:cxn>
                      <a:cxn ang="0">
                        <a:pos x="T2" y="T3"/>
                      </a:cxn>
                      <a:cxn ang="0">
                        <a:pos x="T4" y="T5"/>
                      </a:cxn>
                      <a:cxn ang="0">
                        <a:pos x="T6" y="T7"/>
                      </a:cxn>
                      <a:cxn ang="0">
                        <a:pos x="T8" y="T9"/>
                      </a:cxn>
                    </a:cxnLst>
                    <a:rect l="0" t="0" r="r" b="b"/>
                    <a:pathLst>
                      <a:path w="7" h="8">
                        <a:moveTo>
                          <a:pt x="4" y="6"/>
                        </a:moveTo>
                        <a:cubicBezTo>
                          <a:pt x="5" y="5"/>
                          <a:pt x="6" y="4"/>
                          <a:pt x="6" y="3"/>
                        </a:cubicBezTo>
                        <a:cubicBezTo>
                          <a:pt x="7" y="2"/>
                          <a:pt x="5" y="0"/>
                          <a:pt x="4" y="2"/>
                        </a:cubicBezTo>
                        <a:cubicBezTo>
                          <a:pt x="3" y="3"/>
                          <a:pt x="2" y="4"/>
                          <a:pt x="2" y="4"/>
                        </a:cubicBezTo>
                        <a:cubicBezTo>
                          <a:pt x="0" y="6"/>
                          <a:pt x="2" y="8"/>
                          <a:pt x="4"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322" name="Freeform 324"/>
                  <p:cNvSpPr/>
                  <p:nvPr/>
                </p:nvSpPr>
                <p:spPr bwMode="auto">
                  <a:xfrm>
                    <a:off x="937" y="1687"/>
                    <a:ext cx="6" cy="6"/>
                  </a:xfrm>
                  <a:custGeom>
                    <a:avLst/>
                    <a:gdLst>
                      <a:gd name="T0" fmla="*/ 4 w 8"/>
                      <a:gd name="T1" fmla="*/ 6 h 8"/>
                      <a:gd name="T2" fmla="*/ 7 w 8"/>
                      <a:gd name="T3" fmla="*/ 3 h 8"/>
                      <a:gd name="T4" fmla="*/ 5 w 8"/>
                      <a:gd name="T5" fmla="*/ 1 h 8"/>
                      <a:gd name="T6" fmla="*/ 2 w 8"/>
                      <a:gd name="T7" fmla="*/ 4 h 8"/>
                      <a:gd name="T8" fmla="*/ 4 w 8"/>
                      <a:gd name="T9" fmla="*/ 6 h 8"/>
                    </a:gdLst>
                    <a:ahLst/>
                    <a:cxnLst>
                      <a:cxn ang="0">
                        <a:pos x="T0" y="T1"/>
                      </a:cxn>
                      <a:cxn ang="0">
                        <a:pos x="T2" y="T3"/>
                      </a:cxn>
                      <a:cxn ang="0">
                        <a:pos x="T4" y="T5"/>
                      </a:cxn>
                      <a:cxn ang="0">
                        <a:pos x="T6" y="T7"/>
                      </a:cxn>
                      <a:cxn ang="0">
                        <a:pos x="T8" y="T9"/>
                      </a:cxn>
                    </a:cxnLst>
                    <a:rect l="0" t="0" r="r" b="b"/>
                    <a:pathLst>
                      <a:path w="8" h="8">
                        <a:moveTo>
                          <a:pt x="4" y="6"/>
                        </a:moveTo>
                        <a:cubicBezTo>
                          <a:pt x="5" y="5"/>
                          <a:pt x="6" y="4"/>
                          <a:pt x="7" y="3"/>
                        </a:cubicBezTo>
                        <a:cubicBezTo>
                          <a:pt x="8" y="2"/>
                          <a:pt x="6" y="0"/>
                          <a:pt x="5" y="1"/>
                        </a:cubicBezTo>
                        <a:cubicBezTo>
                          <a:pt x="4" y="2"/>
                          <a:pt x="3" y="3"/>
                          <a:pt x="2" y="4"/>
                        </a:cubicBezTo>
                        <a:cubicBezTo>
                          <a:pt x="0" y="6"/>
                          <a:pt x="3" y="8"/>
                          <a:pt x="4"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323" name="Freeform 325"/>
                  <p:cNvSpPr/>
                  <p:nvPr/>
                </p:nvSpPr>
                <p:spPr bwMode="auto">
                  <a:xfrm>
                    <a:off x="937" y="1689"/>
                    <a:ext cx="6" cy="8"/>
                  </a:xfrm>
                  <a:custGeom>
                    <a:avLst/>
                    <a:gdLst>
                      <a:gd name="T0" fmla="*/ 3 w 9"/>
                      <a:gd name="T1" fmla="*/ 9 h 11"/>
                      <a:gd name="T2" fmla="*/ 8 w 9"/>
                      <a:gd name="T3" fmla="*/ 3 h 11"/>
                      <a:gd name="T4" fmla="*/ 6 w 9"/>
                      <a:gd name="T5" fmla="*/ 1 h 11"/>
                      <a:gd name="T6" fmla="*/ 1 w 9"/>
                      <a:gd name="T7" fmla="*/ 8 h 11"/>
                      <a:gd name="T8" fmla="*/ 3 w 9"/>
                      <a:gd name="T9" fmla="*/ 9 h 11"/>
                    </a:gdLst>
                    <a:ahLst/>
                    <a:cxnLst>
                      <a:cxn ang="0">
                        <a:pos x="T0" y="T1"/>
                      </a:cxn>
                      <a:cxn ang="0">
                        <a:pos x="T2" y="T3"/>
                      </a:cxn>
                      <a:cxn ang="0">
                        <a:pos x="T4" y="T5"/>
                      </a:cxn>
                      <a:cxn ang="0">
                        <a:pos x="T6" y="T7"/>
                      </a:cxn>
                      <a:cxn ang="0">
                        <a:pos x="T8" y="T9"/>
                      </a:cxn>
                    </a:cxnLst>
                    <a:rect l="0" t="0" r="r" b="b"/>
                    <a:pathLst>
                      <a:path w="9" h="11">
                        <a:moveTo>
                          <a:pt x="3" y="9"/>
                        </a:moveTo>
                        <a:cubicBezTo>
                          <a:pt x="5" y="7"/>
                          <a:pt x="7" y="5"/>
                          <a:pt x="8" y="3"/>
                        </a:cubicBezTo>
                        <a:cubicBezTo>
                          <a:pt x="9" y="1"/>
                          <a:pt x="7" y="0"/>
                          <a:pt x="6" y="1"/>
                        </a:cubicBezTo>
                        <a:cubicBezTo>
                          <a:pt x="4" y="4"/>
                          <a:pt x="2" y="5"/>
                          <a:pt x="1" y="8"/>
                        </a:cubicBezTo>
                        <a:cubicBezTo>
                          <a:pt x="0" y="9"/>
                          <a:pt x="2" y="11"/>
                          <a:pt x="3"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324" name="Freeform 326"/>
                  <p:cNvSpPr/>
                  <p:nvPr/>
                </p:nvSpPr>
                <p:spPr bwMode="auto">
                  <a:xfrm>
                    <a:off x="937" y="1689"/>
                    <a:ext cx="8" cy="9"/>
                  </a:xfrm>
                  <a:custGeom>
                    <a:avLst/>
                    <a:gdLst>
                      <a:gd name="T0" fmla="*/ 3 w 11"/>
                      <a:gd name="T1" fmla="*/ 11 h 13"/>
                      <a:gd name="T2" fmla="*/ 10 w 11"/>
                      <a:gd name="T3" fmla="*/ 3 h 13"/>
                      <a:gd name="T4" fmla="*/ 7 w 11"/>
                      <a:gd name="T5" fmla="*/ 2 h 13"/>
                      <a:gd name="T6" fmla="*/ 1 w 11"/>
                      <a:gd name="T7" fmla="*/ 9 h 13"/>
                      <a:gd name="T8" fmla="*/ 3 w 11"/>
                      <a:gd name="T9" fmla="*/ 11 h 13"/>
                    </a:gdLst>
                    <a:ahLst/>
                    <a:cxnLst>
                      <a:cxn ang="0">
                        <a:pos x="T0" y="T1"/>
                      </a:cxn>
                      <a:cxn ang="0">
                        <a:pos x="T2" y="T3"/>
                      </a:cxn>
                      <a:cxn ang="0">
                        <a:pos x="T4" y="T5"/>
                      </a:cxn>
                      <a:cxn ang="0">
                        <a:pos x="T6" y="T7"/>
                      </a:cxn>
                      <a:cxn ang="0">
                        <a:pos x="T8" y="T9"/>
                      </a:cxn>
                    </a:cxnLst>
                    <a:rect l="0" t="0" r="r" b="b"/>
                    <a:pathLst>
                      <a:path w="11" h="13">
                        <a:moveTo>
                          <a:pt x="3" y="11"/>
                        </a:moveTo>
                        <a:cubicBezTo>
                          <a:pt x="6" y="9"/>
                          <a:pt x="8" y="6"/>
                          <a:pt x="10" y="3"/>
                        </a:cubicBezTo>
                        <a:cubicBezTo>
                          <a:pt x="11" y="2"/>
                          <a:pt x="8" y="0"/>
                          <a:pt x="7" y="2"/>
                        </a:cubicBezTo>
                        <a:cubicBezTo>
                          <a:pt x="6" y="5"/>
                          <a:pt x="3" y="7"/>
                          <a:pt x="1" y="9"/>
                        </a:cubicBezTo>
                        <a:cubicBezTo>
                          <a:pt x="0" y="11"/>
                          <a:pt x="2" y="13"/>
                          <a:pt x="3"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325" name="Freeform 327"/>
                  <p:cNvSpPr/>
                  <p:nvPr/>
                </p:nvSpPr>
                <p:spPr bwMode="auto">
                  <a:xfrm>
                    <a:off x="938" y="1693"/>
                    <a:ext cx="5" cy="6"/>
                  </a:xfrm>
                  <a:custGeom>
                    <a:avLst/>
                    <a:gdLst>
                      <a:gd name="T0" fmla="*/ 4 w 7"/>
                      <a:gd name="T1" fmla="*/ 7 h 8"/>
                      <a:gd name="T2" fmla="*/ 6 w 7"/>
                      <a:gd name="T3" fmla="*/ 3 h 8"/>
                      <a:gd name="T4" fmla="*/ 4 w 7"/>
                      <a:gd name="T5" fmla="*/ 1 h 8"/>
                      <a:gd name="T6" fmla="*/ 1 w 7"/>
                      <a:gd name="T7" fmla="*/ 5 h 8"/>
                      <a:gd name="T8" fmla="*/ 4 w 7"/>
                      <a:gd name="T9" fmla="*/ 7 h 8"/>
                    </a:gdLst>
                    <a:ahLst/>
                    <a:cxnLst>
                      <a:cxn ang="0">
                        <a:pos x="T0" y="T1"/>
                      </a:cxn>
                      <a:cxn ang="0">
                        <a:pos x="T2" y="T3"/>
                      </a:cxn>
                      <a:cxn ang="0">
                        <a:pos x="T4" y="T5"/>
                      </a:cxn>
                      <a:cxn ang="0">
                        <a:pos x="T6" y="T7"/>
                      </a:cxn>
                      <a:cxn ang="0">
                        <a:pos x="T8" y="T9"/>
                      </a:cxn>
                    </a:cxnLst>
                    <a:rect l="0" t="0" r="r" b="b"/>
                    <a:pathLst>
                      <a:path w="7" h="8">
                        <a:moveTo>
                          <a:pt x="4" y="7"/>
                        </a:moveTo>
                        <a:cubicBezTo>
                          <a:pt x="4" y="5"/>
                          <a:pt x="5" y="4"/>
                          <a:pt x="6" y="3"/>
                        </a:cubicBezTo>
                        <a:cubicBezTo>
                          <a:pt x="7" y="2"/>
                          <a:pt x="5" y="0"/>
                          <a:pt x="4" y="1"/>
                        </a:cubicBezTo>
                        <a:cubicBezTo>
                          <a:pt x="3" y="3"/>
                          <a:pt x="2" y="4"/>
                          <a:pt x="1" y="5"/>
                        </a:cubicBezTo>
                        <a:cubicBezTo>
                          <a:pt x="0" y="7"/>
                          <a:pt x="3" y="8"/>
                          <a:pt x="4"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326" name="Freeform 328"/>
                  <p:cNvSpPr/>
                  <p:nvPr/>
                </p:nvSpPr>
                <p:spPr bwMode="auto">
                  <a:xfrm>
                    <a:off x="940" y="1685"/>
                    <a:ext cx="4" cy="5"/>
                  </a:xfrm>
                  <a:custGeom>
                    <a:avLst/>
                    <a:gdLst>
                      <a:gd name="T0" fmla="*/ 3 w 6"/>
                      <a:gd name="T1" fmla="*/ 5 h 7"/>
                      <a:gd name="T2" fmla="*/ 4 w 6"/>
                      <a:gd name="T3" fmla="*/ 4 h 7"/>
                      <a:gd name="T4" fmla="*/ 2 w 6"/>
                      <a:gd name="T5" fmla="*/ 2 h 7"/>
                      <a:gd name="T6" fmla="*/ 1 w 6"/>
                      <a:gd name="T7" fmla="*/ 4 h 7"/>
                      <a:gd name="T8" fmla="*/ 3 w 6"/>
                      <a:gd name="T9" fmla="*/ 5 h 7"/>
                    </a:gdLst>
                    <a:ahLst/>
                    <a:cxnLst>
                      <a:cxn ang="0">
                        <a:pos x="T0" y="T1"/>
                      </a:cxn>
                      <a:cxn ang="0">
                        <a:pos x="T2" y="T3"/>
                      </a:cxn>
                      <a:cxn ang="0">
                        <a:pos x="T4" y="T5"/>
                      </a:cxn>
                      <a:cxn ang="0">
                        <a:pos x="T6" y="T7"/>
                      </a:cxn>
                      <a:cxn ang="0">
                        <a:pos x="T8" y="T9"/>
                      </a:cxn>
                    </a:cxnLst>
                    <a:rect l="0" t="0" r="r" b="b"/>
                    <a:pathLst>
                      <a:path w="6" h="7">
                        <a:moveTo>
                          <a:pt x="3" y="5"/>
                        </a:moveTo>
                        <a:cubicBezTo>
                          <a:pt x="4" y="5"/>
                          <a:pt x="4" y="4"/>
                          <a:pt x="4" y="4"/>
                        </a:cubicBezTo>
                        <a:cubicBezTo>
                          <a:pt x="6" y="2"/>
                          <a:pt x="4" y="0"/>
                          <a:pt x="2" y="2"/>
                        </a:cubicBezTo>
                        <a:cubicBezTo>
                          <a:pt x="2" y="2"/>
                          <a:pt x="1" y="3"/>
                          <a:pt x="1" y="4"/>
                        </a:cubicBezTo>
                        <a:cubicBezTo>
                          <a:pt x="0" y="5"/>
                          <a:pt x="2" y="7"/>
                          <a:pt x="3"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327" name="Freeform 329"/>
                  <p:cNvSpPr/>
                  <p:nvPr/>
                </p:nvSpPr>
                <p:spPr bwMode="auto">
                  <a:xfrm>
                    <a:off x="940" y="1691"/>
                    <a:ext cx="5" cy="5"/>
                  </a:xfrm>
                  <a:custGeom>
                    <a:avLst/>
                    <a:gdLst>
                      <a:gd name="T0" fmla="*/ 2 w 8"/>
                      <a:gd name="T1" fmla="*/ 6 h 7"/>
                      <a:gd name="T2" fmla="*/ 7 w 8"/>
                      <a:gd name="T3" fmla="*/ 3 h 7"/>
                      <a:gd name="T4" fmla="*/ 4 w 8"/>
                      <a:gd name="T5" fmla="*/ 2 h 7"/>
                      <a:gd name="T6" fmla="*/ 1 w 8"/>
                      <a:gd name="T7" fmla="*/ 4 h 7"/>
                      <a:gd name="T8" fmla="*/ 2 w 8"/>
                      <a:gd name="T9" fmla="*/ 6 h 7"/>
                    </a:gdLst>
                    <a:ahLst/>
                    <a:cxnLst>
                      <a:cxn ang="0">
                        <a:pos x="T0" y="T1"/>
                      </a:cxn>
                      <a:cxn ang="0">
                        <a:pos x="T2" y="T3"/>
                      </a:cxn>
                      <a:cxn ang="0">
                        <a:pos x="T4" y="T5"/>
                      </a:cxn>
                      <a:cxn ang="0">
                        <a:pos x="T6" y="T7"/>
                      </a:cxn>
                      <a:cxn ang="0">
                        <a:pos x="T8" y="T9"/>
                      </a:cxn>
                    </a:cxnLst>
                    <a:rect l="0" t="0" r="r" b="b"/>
                    <a:pathLst>
                      <a:path w="8" h="7">
                        <a:moveTo>
                          <a:pt x="2" y="6"/>
                        </a:moveTo>
                        <a:cubicBezTo>
                          <a:pt x="4" y="6"/>
                          <a:pt x="6" y="5"/>
                          <a:pt x="7" y="3"/>
                        </a:cubicBezTo>
                        <a:cubicBezTo>
                          <a:pt x="8" y="2"/>
                          <a:pt x="5" y="0"/>
                          <a:pt x="4" y="2"/>
                        </a:cubicBezTo>
                        <a:cubicBezTo>
                          <a:pt x="3" y="3"/>
                          <a:pt x="3" y="3"/>
                          <a:pt x="1" y="4"/>
                        </a:cubicBezTo>
                        <a:cubicBezTo>
                          <a:pt x="0" y="4"/>
                          <a:pt x="0" y="7"/>
                          <a:pt x="2"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328" name="Freeform 330"/>
                  <p:cNvSpPr/>
                  <p:nvPr/>
                </p:nvSpPr>
                <p:spPr bwMode="auto">
                  <a:xfrm>
                    <a:off x="941" y="1693"/>
                    <a:ext cx="4" cy="5"/>
                  </a:xfrm>
                  <a:custGeom>
                    <a:avLst/>
                    <a:gdLst>
                      <a:gd name="T0" fmla="*/ 4 w 7"/>
                      <a:gd name="T1" fmla="*/ 7 h 8"/>
                      <a:gd name="T2" fmla="*/ 6 w 7"/>
                      <a:gd name="T3" fmla="*/ 3 h 8"/>
                      <a:gd name="T4" fmla="*/ 4 w 7"/>
                      <a:gd name="T5" fmla="*/ 1 h 8"/>
                      <a:gd name="T6" fmla="*/ 1 w 7"/>
                      <a:gd name="T7" fmla="*/ 5 h 8"/>
                      <a:gd name="T8" fmla="*/ 4 w 7"/>
                      <a:gd name="T9" fmla="*/ 7 h 8"/>
                    </a:gdLst>
                    <a:ahLst/>
                    <a:cxnLst>
                      <a:cxn ang="0">
                        <a:pos x="T0" y="T1"/>
                      </a:cxn>
                      <a:cxn ang="0">
                        <a:pos x="T2" y="T3"/>
                      </a:cxn>
                      <a:cxn ang="0">
                        <a:pos x="T4" y="T5"/>
                      </a:cxn>
                      <a:cxn ang="0">
                        <a:pos x="T6" y="T7"/>
                      </a:cxn>
                      <a:cxn ang="0">
                        <a:pos x="T8" y="T9"/>
                      </a:cxn>
                    </a:cxnLst>
                    <a:rect l="0" t="0" r="r" b="b"/>
                    <a:pathLst>
                      <a:path w="7" h="8">
                        <a:moveTo>
                          <a:pt x="4" y="7"/>
                        </a:moveTo>
                        <a:cubicBezTo>
                          <a:pt x="5" y="5"/>
                          <a:pt x="6" y="4"/>
                          <a:pt x="6" y="3"/>
                        </a:cubicBezTo>
                        <a:cubicBezTo>
                          <a:pt x="7" y="1"/>
                          <a:pt x="5" y="0"/>
                          <a:pt x="4" y="1"/>
                        </a:cubicBezTo>
                        <a:cubicBezTo>
                          <a:pt x="3" y="3"/>
                          <a:pt x="2" y="4"/>
                          <a:pt x="1" y="5"/>
                        </a:cubicBezTo>
                        <a:cubicBezTo>
                          <a:pt x="0" y="7"/>
                          <a:pt x="3" y="8"/>
                          <a:pt x="4"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329" name="Freeform 331"/>
                  <p:cNvSpPr/>
                  <p:nvPr/>
                </p:nvSpPr>
                <p:spPr bwMode="auto">
                  <a:xfrm>
                    <a:off x="787" y="1279"/>
                    <a:ext cx="41" cy="39"/>
                  </a:xfrm>
                  <a:custGeom>
                    <a:avLst/>
                    <a:gdLst>
                      <a:gd name="T0" fmla="*/ 39 w 61"/>
                      <a:gd name="T1" fmla="*/ 8 h 58"/>
                      <a:gd name="T2" fmla="*/ 5 w 61"/>
                      <a:gd name="T3" fmla="*/ 20 h 58"/>
                      <a:gd name="T4" fmla="*/ 22 w 61"/>
                      <a:gd name="T5" fmla="*/ 53 h 58"/>
                      <a:gd name="T6" fmla="*/ 33 w 61"/>
                      <a:gd name="T7" fmla="*/ 8 h 58"/>
                      <a:gd name="T8" fmla="*/ 33 w 61"/>
                      <a:gd name="T9" fmla="*/ 11 h 58"/>
                      <a:gd name="T10" fmla="*/ 46 w 61"/>
                      <a:gd name="T11" fmla="*/ 29 h 58"/>
                      <a:gd name="T12" fmla="*/ 25 w 61"/>
                      <a:gd name="T13" fmla="*/ 50 h 58"/>
                      <a:gd name="T14" fmla="*/ 7 w 61"/>
                      <a:gd name="T15" fmla="*/ 23 h 58"/>
                      <a:gd name="T16" fmla="*/ 38 w 61"/>
                      <a:gd name="T17" fmla="*/ 10 h 58"/>
                      <a:gd name="T18" fmla="*/ 39 w 61"/>
                      <a:gd name="T19" fmla="*/ 8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1" h="58">
                        <a:moveTo>
                          <a:pt x="39" y="8"/>
                        </a:moveTo>
                        <a:cubicBezTo>
                          <a:pt x="27" y="0"/>
                          <a:pt x="10" y="7"/>
                          <a:pt x="5" y="20"/>
                        </a:cubicBezTo>
                        <a:cubicBezTo>
                          <a:pt x="0" y="34"/>
                          <a:pt x="8" y="50"/>
                          <a:pt x="22" y="53"/>
                        </a:cubicBezTo>
                        <a:cubicBezTo>
                          <a:pt x="48" y="58"/>
                          <a:pt x="61" y="9"/>
                          <a:pt x="33" y="8"/>
                        </a:cubicBezTo>
                        <a:cubicBezTo>
                          <a:pt x="31" y="8"/>
                          <a:pt x="31" y="11"/>
                          <a:pt x="33" y="11"/>
                        </a:cubicBezTo>
                        <a:cubicBezTo>
                          <a:pt x="43" y="11"/>
                          <a:pt x="46" y="20"/>
                          <a:pt x="46" y="29"/>
                        </a:cubicBezTo>
                        <a:cubicBezTo>
                          <a:pt x="46" y="40"/>
                          <a:pt x="36" y="50"/>
                          <a:pt x="25" y="50"/>
                        </a:cubicBezTo>
                        <a:cubicBezTo>
                          <a:pt x="11" y="51"/>
                          <a:pt x="4" y="34"/>
                          <a:pt x="7" y="23"/>
                        </a:cubicBezTo>
                        <a:cubicBezTo>
                          <a:pt x="11" y="11"/>
                          <a:pt x="27" y="3"/>
                          <a:pt x="38" y="10"/>
                        </a:cubicBezTo>
                        <a:cubicBezTo>
                          <a:pt x="39" y="11"/>
                          <a:pt x="41" y="9"/>
                          <a:pt x="39"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330" name="Freeform 332"/>
                  <p:cNvSpPr/>
                  <p:nvPr/>
                </p:nvSpPr>
                <p:spPr bwMode="auto">
                  <a:xfrm>
                    <a:off x="803" y="1286"/>
                    <a:ext cx="12" cy="14"/>
                  </a:xfrm>
                  <a:custGeom>
                    <a:avLst/>
                    <a:gdLst>
                      <a:gd name="T0" fmla="*/ 4 w 18"/>
                      <a:gd name="T1" fmla="*/ 3 h 21"/>
                      <a:gd name="T2" fmla="*/ 4 w 18"/>
                      <a:gd name="T3" fmla="*/ 2 h 21"/>
                      <a:gd name="T4" fmla="*/ 1 w 18"/>
                      <a:gd name="T5" fmla="*/ 2 h 21"/>
                      <a:gd name="T6" fmla="*/ 0 w 18"/>
                      <a:gd name="T7" fmla="*/ 20 h 21"/>
                      <a:gd name="T8" fmla="*/ 2 w 18"/>
                      <a:gd name="T9" fmla="*/ 21 h 21"/>
                      <a:gd name="T10" fmla="*/ 16 w 18"/>
                      <a:gd name="T11" fmla="*/ 20 h 21"/>
                      <a:gd name="T12" fmla="*/ 16 w 18"/>
                      <a:gd name="T13" fmla="*/ 17 h 21"/>
                      <a:gd name="T14" fmla="*/ 1 w 18"/>
                      <a:gd name="T15" fmla="*/ 19 h 21"/>
                      <a:gd name="T16" fmla="*/ 3 w 18"/>
                      <a:gd name="T17" fmla="*/ 20 h 21"/>
                      <a:gd name="T18" fmla="*/ 4 w 18"/>
                      <a:gd name="T19" fmla="*/ 2 h 21"/>
                      <a:gd name="T20" fmla="*/ 1 w 18"/>
                      <a:gd name="T21" fmla="*/ 2 h 21"/>
                      <a:gd name="T22" fmla="*/ 1 w 18"/>
                      <a:gd name="T23" fmla="*/ 3 h 21"/>
                      <a:gd name="T24" fmla="*/ 4 w 18"/>
                      <a:gd name="T25" fmla="*/ 3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 h="21">
                        <a:moveTo>
                          <a:pt x="4" y="3"/>
                        </a:moveTo>
                        <a:cubicBezTo>
                          <a:pt x="4" y="3"/>
                          <a:pt x="4" y="2"/>
                          <a:pt x="4" y="2"/>
                        </a:cubicBezTo>
                        <a:cubicBezTo>
                          <a:pt x="3" y="2"/>
                          <a:pt x="2" y="2"/>
                          <a:pt x="1" y="2"/>
                        </a:cubicBezTo>
                        <a:cubicBezTo>
                          <a:pt x="1" y="8"/>
                          <a:pt x="0" y="14"/>
                          <a:pt x="0" y="20"/>
                        </a:cubicBezTo>
                        <a:cubicBezTo>
                          <a:pt x="0" y="21"/>
                          <a:pt x="1" y="21"/>
                          <a:pt x="2" y="21"/>
                        </a:cubicBezTo>
                        <a:cubicBezTo>
                          <a:pt x="6" y="20"/>
                          <a:pt x="11" y="20"/>
                          <a:pt x="16" y="20"/>
                        </a:cubicBezTo>
                        <a:cubicBezTo>
                          <a:pt x="18" y="20"/>
                          <a:pt x="18" y="17"/>
                          <a:pt x="16" y="17"/>
                        </a:cubicBezTo>
                        <a:cubicBezTo>
                          <a:pt x="11" y="17"/>
                          <a:pt x="6" y="17"/>
                          <a:pt x="1" y="19"/>
                        </a:cubicBezTo>
                        <a:cubicBezTo>
                          <a:pt x="2" y="19"/>
                          <a:pt x="2" y="19"/>
                          <a:pt x="3" y="20"/>
                        </a:cubicBezTo>
                        <a:cubicBezTo>
                          <a:pt x="3" y="14"/>
                          <a:pt x="4" y="8"/>
                          <a:pt x="4" y="2"/>
                        </a:cubicBezTo>
                        <a:cubicBezTo>
                          <a:pt x="4" y="0"/>
                          <a:pt x="1" y="0"/>
                          <a:pt x="1" y="2"/>
                        </a:cubicBezTo>
                        <a:cubicBezTo>
                          <a:pt x="1" y="2"/>
                          <a:pt x="1" y="3"/>
                          <a:pt x="1" y="3"/>
                        </a:cubicBezTo>
                        <a:cubicBezTo>
                          <a:pt x="1" y="5"/>
                          <a:pt x="4" y="5"/>
                          <a:pt x="4"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331" name="Freeform 333"/>
                  <p:cNvSpPr/>
                  <p:nvPr/>
                </p:nvSpPr>
                <p:spPr bwMode="auto">
                  <a:xfrm>
                    <a:off x="515" y="1470"/>
                    <a:ext cx="28" cy="40"/>
                  </a:xfrm>
                  <a:custGeom>
                    <a:avLst/>
                    <a:gdLst>
                      <a:gd name="T0" fmla="*/ 6 w 42"/>
                      <a:gd name="T1" fmla="*/ 7 h 60"/>
                      <a:gd name="T2" fmla="*/ 6 w 42"/>
                      <a:gd name="T3" fmla="*/ 5 h 60"/>
                      <a:gd name="T4" fmla="*/ 3 w 42"/>
                      <a:gd name="T5" fmla="*/ 4 h 60"/>
                      <a:gd name="T6" fmla="*/ 4 w 42"/>
                      <a:gd name="T7" fmla="*/ 58 h 60"/>
                      <a:gd name="T8" fmla="*/ 6 w 42"/>
                      <a:gd name="T9" fmla="*/ 59 h 60"/>
                      <a:gd name="T10" fmla="*/ 36 w 42"/>
                      <a:gd name="T11" fmla="*/ 60 h 60"/>
                      <a:gd name="T12" fmla="*/ 38 w 42"/>
                      <a:gd name="T13" fmla="*/ 59 h 60"/>
                      <a:gd name="T14" fmla="*/ 38 w 42"/>
                      <a:gd name="T15" fmla="*/ 5 h 60"/>
                      <a:gd name="T16" fmla="*/ 34 w 42"/>
                      <a:gd name="T17" fmla="*/ 0 h 60"/>
                      <a:gd name="T18" fmla="*/ 3 w 42"/>
                      <a:gd name="T19" fmla="*/ 3 h 60"/>
                      <a:gd name="T20" fmla="*/ 2 w 42"/>
                      <a:gd name="T21" fmla="*/ 6 h 60"/>
                      <a:gd name="T22" fmla="*/ 32 w 42"/>
                      <a:gd name="T23" fmla="*/ 3 h 60"/>
                      <a:gd name="T24" fmla="*/ 36 w 42"/>
                      <a:gd name="T25" fmla="*/ 43 h 60"/>
                      <a:gd name="T26" fmla="*/ 28 w 42"/>
                      <a:gd name="T27" fmla="*/ 57 h 60"/>
                      <a:gd name="T28" fmla="*/ 7 w 42"/>
                      <a:gd name="T29" fmla="*/ 49 h 60"/>
                      <a:gd name="T30" fmla="*/ 6 w 42"/>
                      <a:gd name="T31" fmla="*/ 4 h 60"/>
                      <a:gd name="T32" fmla="*/ 3 w 42"/>
                      <a:gd name="T33" fmla="*/ 4 h 60"/>
                      <a:gd name="T34" fmla="*/ 3 w 42"/>
                      <a:gd name="T35" fmla="*/ 6 h 60"/>
                      <a:gd name="T36" fmla="*/ 6 w 42"/>
                      <a:gd name="T37" fmla="*/ 7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60">
                        <a:moveTo>
                          <a:pt x="6" y="7"/>
                        </a:moveTo>
                        <a:cubicBezTo>
                          <a:pt x="6" y="6"/>
                          <a:pt x="6" y="5"/>
                          <a:pt x="6" y="5"/>
                        </a:cubicBezTo>
                        <a:cubicBezTo>
                          <a:pt x="5" y="4"/>
                          <a:pt x="4" y="4"/>
                          <a:pt x="3" y="4"/>
                        </a:cubicBezTo>
                        <a:cubicBezTo>
                          <a:pt x="3" y="22"/>
                          <a:pt x="4" y="40"/>
                          <a:pt x="4" y="58"/>
                        </a:cubicBezTo>
                        <a:cubicBezTo>
                          <a:pt x="4" y="59"/>
                          <a:pt x="5" y="59"/>
                          <a:pt x="6" y="59"/>
                        </a:cubicBezTo>
                        <a:cubicBezTo>
                          <a:pt x="16" y="60"/>
                          <a:pt x="26" y="60"/>
                          <a:pt x="36" y="60"/>
                        </a:cubicBezTo>
                        <a:cubicBezTo>
                          <a:pt x="37" y="60"/>
                          <a:pt x="38" y="59"/>
                          <a:pt x="38" y="59"/>
                        </a:cubicBezTo>
                        <a:cubicBezTo>
                          <a:pt x="38" y="41"/>
                          <a:pt x="42" y="22"/>
                          <a:pt x="38" y="5"/>
                        </a:cubicBezTo>
                        <a:cubicBezTo>
                          <a:pt x="38" y="3"/>
                          <a:pt x="36" y="0"/>
                          <a:pt x="34" y="0"/>
                        </a:cubicBezTo>
                        <a:cubicBezTo>
                          <a:pt x="24" y="0"/>
                          <a:pt x="13" y="5"/>
                          <a:pt x="3" y="3"/>
                        </a:cubicBezTo>
                        <a:cubicBezTo>
                          <a:pt x="1" y="3"/>
                          <a:pt x="0" y="5"/>
                          <a:pt x="2" y="6"/>
                        </a:cubicBezTo>
                        <a:cubicBezTo>
                          <a:pt x="11" y="8"/>
                          <a:pt x="23" y="5"/>
                          <a:pt x="32" y="3"/>
                        </a:cubicBezTo>
                        <a:cubicBezTo>
                          <a:pt x="39" y="2"/>
                          <a:pt x="36" y="38"/>
                          <a:pt x="36" y="43"/>
                        </a:cubicBezTo>
                        <a:cubicBezTo>
                          <a:pt x="35" y="50"/>
                          <a:pt x="37" y="57"/>
                          <a:pt x="28" y="57"/>
                        </a:cubicBezTo>
                        <a:cubicBezTo>
                          <a:pt x="20" y="57"/>
                          <a:pt x="7" y="60"/>
                          <a:pt x="7" y="49"/>
                        </a:cubicBezTo>
                        <a:cubicBezTo>
                          <a:pt x="7" y="34"/>
                          <a:pt x="6" y="19"/>
                          <a:pt x="6" y="4"/>
                        </a:cubicBezTo>
                        <a:cubicBezTo>
                          <a:pt x="6" y="3"/>
                          <a:pt x="3" y="2"/>
                          <a:pt x="3" y="4"/>
                        </a:cubicBezTo>
                        <a:cubicBezTo>
                          <a:pt x="3" y="5"/>
                          <a:pt x="3" y="5"/>
                          <a:pt x="3" y="6"/>
                        </a:cubicBezTo>
                        <a:cubicBezTo>
                          <a:pt x="2" y="8"/>
                          <a:pt x="5" y="9"/>
                          <a:pt x="6"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332" name="Freeform 334"/>
                  <p:cNvSpPr/>
                  <p:nvPr/>
                </p:nvSpPr>
                <p:spPr bwMode="auto">
                  <a:xfrm>
                    <a:off x="518" y="1473"/>
                    <a:ext cx="22" cy="32"/>
                  </a:xfrm>
                  <a:custGeom>
                    <a:avLst/>
                    <a:gdLst>
                      <a:gd name="T0" fmla="*/ 4 w 33"/>
                      <a:gd name="T1" fmla="*/ 3 h 48"/>
                      <a:gd name="T2" fmla="*/ 4 w 33"/>
                      <a:gd name="T3" fmla="*/ 2 h 48"/>
                      <a:gd name="T4" fmla="*/ 1 w 33"/>
                      <a:gd name="T5" fmla="*/ 2 h 48"/>
                      <a:gd name="T6" fmla="*/ 1 w 33"/>
                      <a:gd name="T7" fmla="*/ 46 h 48"/>
                      <a:gd name="T8" fmla="*/ 2 w 33"/>
                      <a:gd name="T9" fmla="*/ 48 h 48"/>
                      <a:gd name="T10" fmla="*/ 31 w 33"/>
                      <a:gd name="T11" fmla="*/ 47 h 48"/>
                      <a:gd name="T12" fmla="*/ 31 w 33"/>
                      <a:gd name="T13" fmla="*/ 44 h 48"/>
                      <a:gd name="T14" fmla="*/ 15 w 33"/>
                      <a:gd name="T15" fmla="*/ 45 h 48"/>
                      <a:gd name="T16" fmla="*/ 5 w 33"/>
                      <a:gd name="T17" fmla="*/ 45 h 48"/>
                      <a:gd name="T18" fmla="*/ 3 w 33"/>
                      <a:gd name="T19" fmla="*/ 38 h 48"/>
                      <a:gd name="T20" fmla="*/ 4 w 33"/>
                      <a:gd name="T21" fmla="*/ 2 h 48"/>
                      <a:gd name="T22" fmla="*/ 1 w 33"/>
                      <a:gd name="T23" fmla="*/ 2 h 48"/>
                      <a:gd name="T24" fmla="*/ 1 w 33"/>
                      <a:gd name="T25" fmla="*/ 3 h 48"/>
                      <a:gd name="T26" fmla="*/ 4 w 33"/>
                      <a:gd name="T27" fmla="*/ 3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3" h="48">
                        <a:moveTo>
                          <a:pt x="4" y="3"/>
                        </a:moveTo>
                        <a:cubicBezTo>
                          <a:pt x="4" y="3"/>
                          <a:pt x="4" y="2"/>
                          <a:pt x="4" y="2"/>
                        </a:cubicBezTo>
                        <a:cubicBezTo>
                          <a:pt x="4" y="0"/>
                          <a:pt x="1" y="0"/>
                          <a:pt x="1" y="2"/>
                        </a:cubicBezTo>
                        <a:cubicBezTo>
                          <a:pt x="1" y="17"/>
                          <a:pt x="0" y="32"/>
                          <a:pt x="1" y="46"/>
                        </a:cubicBezTo>
                        <a:cubicBezTo>
                          <a:pt x="1" y="47"/>
                          <a:pt x="1" y="48"/>
                          <a:pt x="2" y="48"/>
                        </a:cubicBezTo>
                        <a:cubicBezTo>
                          <a:pt x="12" y="48"/>
                          <a:pt x="21" y="48"/>
                          <a:pt x="31" y="47"/>
                        </a:cubicBezTo>
                        <a:cubicBezTo>
                          <a:pt x="33" y="46"/>
                          <a:pt x="33" y="43"/>
                          <a:pt x="31" y="44"/>
                        </a:cubicBezTo>
                        <a:cubicBezTo>
                          <a:pt x="25" y="44"/>
                          <a:pt x="20" y="45"/>
                          <a:pt x="15" y="45"/>
                        </a:cubicBezTo>
                        <a:cubicBezTo>
                          <a:pt x="12" y="45"/>
                          <a:pt x="9" y="45"/>
                          <a:pt x="5" y="45"/>
                        </a:cubicBezTo>
                        <a:cubicBezTo>
                          <a:pt x="2" y="45"/>
                          <a:pt x="3" y="39"/>
                          <a:pt x="3" y="38"/>
                        </a:cubicBezTo>
                        <a:cubicBezTo>
                          <a:pt x="4" y="26"/>
                          <a:pt x="4" y="14"/>
                          <a:pt x="4" y="2"/>
                        </a:cubicBezTo>
                        <a:cubicBezTo>
                          <a:pt x="4" y="0"/>
                          <a:pt x="1" y="0"/>
                          <a:pt x="1" y="2"/>
                        </a:cubicBezTo>
                        <a:cubicBezTo>
                          <a:pt x="1" y="2"/>
                          <a:pt x="1" y="3"/>
                          <a:pt x="1" y="3"/>
                        </a:cubicBezTo>
                        <a:cubicBezTo>
                          <a:pt x="1" y="5"/>
                          <a:pt x="4" y="5"/>
                          <a:pt x="4"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333" name="Freeform 335"/>
                  <p:cNvSpPr/>
                  <p:nvPr/>
                </p:nvSpPr>
                <p:spPr bwMode="auto">
                  <a:xfrm>
                    <a:off x="522" y="1502"/>
                    <a:ext cx="12" cy="8"/>
                  </a:xfrm>
                  <a:custGeom>
                    <a:avLst/>
                    <a:gdLst>
                      <a:gd name="T0" fmla="*/ 12 w 17"/>
                      <a:gd name="T1" fmla="*/ 0 h 11"/>
                      <a:gd name="T2" fmla="*/ 3 w 17"/>
                      <a:gd name="T3" fmla="*/ 4 h 11"/>
                      <a:gd name="T4" fmla="*/ 7 w 17"/>
                      <a:gd name="T5" fmla="*/ 11 h 11"/>
                      <a:gd name="T6" fmla="*/ 15 w 17"/>
                      <a:gd name="T7" fmla="*/ 7 h 11"/>
                      <a:gd name="T8" fmla="*/ 11 w 17"/>
                      <a:gd name="T9" fmla="*/ 1 h 11"/>
                      <a:gd name="T10" fmla="*/ 11 w 17"/>
                      <a:gd name="T11" fmla="*/ 4 h 11"/>
                      <a:gd name="T12" fmla="*/ 12 w 17"/>
                      <a:gd name="T13" fmla="*/ 6 h 11"/>
                      <a:gd name="T14" fmla="*/ 7 w 17"/>
                      <a:gd name="T15" fmla="*/ 8 h 11"/>
                      <a:gd name="T16" fmla="*/ 5 w 17"/>
                      <a:gd name="T17" fmla="*/ 6 h 11"/>
                      <a:gd name="T18" fmla="*/ 7 w 17"/>
                      <a:gd name="T19" fmla="*/ 5 h 11"/>
                      <a:gd name="T20" fmla="*/ 12 w 17"/>
                      <a:gd name="T21" fmla="*/ 3 h 11"/>
                      <a:gd name="T22" fmla="*/ 12 w 17"/>
                      <a:gd name="T23"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11">
                        <a:moveTo>
                          <a:pt x="12" y="0"/>
                        </a:moveTo>
                        <a:cubicBezTo>
                          <a:pt x="9" y="0"/>
                          <a:pt x="5" y="2"/>
                          <a:pt x="3" y="4"/>
                        </a:cubicBezTo>
                        <a:cubicBezTo>
                          <a:pt x="0" y="7"/>
                          <a:pt x="4" y="10"/>
                          <a:pt x="7" y="11"/>
                        </a:cubicBezTo>
                        <a:cubicBezTo>
                          <a:pt x="10" y="11"/>
                          <a:pt x="14" y="9"/>
                          <a:pt x="15" y="7"/>
                        </a:cubicBezTo>
                        <a:cubicBezTo>
                          <a:pt x="17" y="4"/>
                          <a:pt x="15" y="1"/>
                          <a:pt x="11" y="1"/>
                        </a:cubicBezTo>
                        <a:cubicBezTo>
                          <a:pt x="10" y="1"/>
                          <a:pt x="10" y="4"/>
                          <a:pt x="11" y="4"/>
                        </a:cubicBezTo>
                        <a:cubicBezTo>
                          <a:pt x="13" y="4"/>
                          <a:pt x="13" y="5"/>
                          <a:pt x="12" y="6"/>
                        </a:cubicBezTo>
                        <a:cubicBezTo>
                          <a:pt x="11" y="7"/>
                          <a:pt x="9" y="8"/>
                          <a:pt x="7" y="8"/>
                        </a:cubicBezTo>
                        <a:cubicBezTo>
                          <a:pt x="7" y="7"/>
                          <a:pt x="5" y="7"/>
                          <a:pt x="5" y="6"/>
                        </a:cubicBezTo>
                        <a:cubicBezTo>
                          <a:pt x="5" y="6"/>
                          <a:pt x="6" y="5"/>
                          <a:pt x="7" y="5"/>
                        </a:cubicBezTo>
                        <a:cubicBezTo>
                          <a:pt x="8" y="4"/>
                          <a:pt x="10" y="3"/>
                          <a:pt x="12" y="3"/>
                        </a:cubicBezTo>
                        <a:cubicBezTo>
                          <a:pt x="14" y="3"/>
                          <a:pt x="14" y="0"/>
                          <a:pt x="1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334" name="Freeform 336"/>
                  <p:cNvSpPr/>
                  <p:nvPr/>
                </p:nvSpPr>
                <p:spPr bwMode="auto">
                  <a:xfrm>
                    <a:off x="532" y="1503"/>
                    <a:ext cx="7" cy="6"/>
                  </a:xfrm>
                  <a:custGeom>
                    <a:avLst/>
                    <a:gdLst>
                      <a:gd name="T0" fmla="*/ 0 w 11"/>
                      <a:gd name="T1" fmla="*/ 4 h 9"/>
                      <a:gd name="T2" fmla="*/ 0 w 11"/>
                      <a:gd name="T3" fmla="*/ 7 h 9"/>
                      <a:gd name="T4" fmla="*/ 3 w 11"/>
                      <a:gd name="T5" fmla="*/ 7 h 9"/>
                      <a:gd name="T6" fmla="*/ 3 w 11"/>
                      <a:gd name="T7" fmla="*/ 4 h 9"/>
                      <a:gd name="T8" fmla="*/ 0 w 11"/>
                      <a:gd name="T9" fmla="*/ 4 h 9"/>
                      <a:gd name="T10" fmla="*/ 1 w 11"/>
                      <a:gd name="T11" fmla="*/ 7 h 9"/>
                      <a:gd name="T12" fmla="*/ 4 w 11"/>
                      <a:gd name="T13" fmla="*/ 6 h 9"/>
                      <a:gd name="T14" fmla="*/ 4 w 11"/>
                      <a:gd name="T15" fmla="*/ 3 h 9"/>
                      <a:gd name="T16" fmla="*/ 1 w 11"/>
                      <a:gd name="T17" fmla="*/ 2 h 9"/>
                      <a:gd name="T18" fmla="*/ 1 w 11"/>
                      <a:gd name="T19" fmla="*/ 7 h 9"/>
                      <a:gd name="T20" fmla="*/ 4 w 11"/>
                      <a:gd name="T21" fmla="*/ 8 h 9"/>
                      <a:gd name="T22" fmla="*/ 6 w 11"/>
                      <a:gd name="T23" fmla="*/ 3 h 9"/>
                      <a:gd name="T24" fmla="*/ 3 w 11"/>
                      <a:gd name="T25" fmla="*/ 3 h 9"/>
                      <a:gd name="T26" fmla="*/ 3 w 11"/>
                      <a:gd name="T27" fmla="*/ 5 h 9"/>
                      <a:gd name="T28" fmla="*/ 6 w 11"/>
                      <a:gd name="T29" fmla="*/ 5 h 9"/>
                      <a:gd name="T30" fmla="*/ 7 w 11"/>
                      <a:gd name="T31" fmla="*/ 3 h 9"/>
                      <a:gd name="T32" fmla="*/ 5 w 11"/>
                      <a:gd name="T33" fmla="*/ 3 h 9"/>
                      <a:gd name="T34" fmla="*/ 5 w 11"/>
                      <a:gd name="T35" fmla="*/ 5 h 9"/>
                      <a:gd name="T36" fmla="*/ 8 w 11"/>
                      <a:gd name="T37" fmla="*/ 5 h 9"/>
                      <a:gd name="T38" fmla="*/ 9 w 11"/>
                      <a:gd name="T39" fmla="*/ 2 h 9"/>
                      <a:gd name="T40" fmla="*/ 6 w 11"/>
                      <a:gd name="T41" fmla="*/ 3 h 9"/>
                      <a:gd name="T42" fmla="*/ 7 w 11"/>
                      <a:gd name="T43" fmla="*/ 5 h 9"/>
                      <a:gd name="T44" fmla="*/ 10 w 11"/>
                      <a:gd name="T45" fmla="*/ 5 h 9"/>
                      <a:gd name="T46" fmla="*/ 10 w 11"/>
                      <a:gd name="T47" fmla="*/ 2 h 9"/>
                      <a:gd name="T48" fmla="*/ 8 w 11"/>
                      <a:gd name="T49" fmla="*/ 2 h 9"/>
                      <a:gd name="T50" fmla="*/ 7 w 11"/>
                      <a:gd name="T51" fmla="*/ 3 h 9"/>
                      <a:gd name="T52" fmla="*/ 10 w 11"/>
                      <a:gd name="T53" fmla="*/ 4 h 9"/>
                      <a:gd name="T54" fmla="*/ 10 w 11"/>
                      <a:gd name="T55" fmla="*/ 1 h 9"/>
                      <a:gd name="T56" fmla="*/ 7 w 11"/>
                      <a:gd name="T57" fmla="*/ 1 h 9"/>
                      <a:gd name="T58" fmla="*/ 7 w 11"/>
                      <a:gd name="T59" fmla="*/ 5 h 9"/>
                      <a:gd name="T60" fmla="*/ 10 w 11"/>
                      <a:gd name="T61" fmla="*/ 5 h 9"/>
                      <a:gd name="T62" fmla="*/ 9 w 11"/>
                      <a:gd name="T63" fmla="*/ 1 h 9"/>
                      <a:gd name="T64" fmla="*/ 6 w 11"/>
                      <a:gd name="T65" fmla="*/ 2 h 9"/>
                      <a:gd name="T66" fmla="*/ 5 w 11"/>
                      <a:gd name="T67" fmla="*/ 5 h 9"/>
                      <a:gd name="T68" fmla="*/ 8 w 11"/>
                      <a:gd name="T69" fmla="*/ 5 h 9"/>
                      <a:gd name="T70" fmla="*/ 8 w 11"/>
                      <a:gd name="T71" fmla="*/ 2 h 9"/>
                      <a:gd name="T72" fmla="*/ 5 w 11"/>
                      <a:gd name="T73" fmla="*/ 2 h 9"/>
                      <a:gd name="T74" fmla="*/ 3 w 11"/>
                      <a:gd name="T75" fmla="*/ 5 h 9"/>
                      <a:gd name="T76" fmla="*/ 6 w 11"/>
                      <a:gd name="T77" fmla="*/ 5 h 9"/>
                      <a:gd name="T78" fmla="*/ 6 w 11"/>
                      <a:gd name="T79" fmla="*/ 2 h 9"/>
                      <a:gd name="T80" fmla="*/ 3 w 11"/>
                      <a:gd name="T81" fmla="*/ 2 h 9"/>
                      <a:gd name="T82" fmla="*/ 2 w 11"/>
                      <a:gd name="T83" fmla="*/ 7 h 9"/>
                      <a:gd name="T84" fmla="*/ 4 w 11"/>
                      <a:gd name="T85" fmla="*/ 7 h 9"/>
                      <a:gd name="T86" fmla="*/ 4 w 11"/>
                      <a:gd name="T87" fmla="*/ 2 h 9"/>
                      <a:gd name="T88" fmla="*/ 1 w 11"/>
                      <a:gd name="T89" fmla="*/ 2 h 9"/>
                      <a:gd name="T90" fmla="*/ 1 w 11"/>
                      <a:gd name="T91" fmla="*/ 6 h 9"/>
                      <a:gd name="T92" fmla="*/ 4 w 11"/>
                      <a:gd name="T93" fmla="*/ 6 h 9"/>
                      <a:gd name="T94" fmla="*/ 3 w 11"/>
                      <a:gd name="T95" fmla="*/ 4 h 9"/>
                      <a:gd name="T96" fmla="*/ 0 w 11"/>
                      <a:gd name="T97" fmla="*/ 4 h 9"/>
                      <a:gd name="T98" fmla="*/ 0 w 11"/>
                      <a:gd name="T99" fmla="*/ 7 h 9"/>
                      <a:gd name="T100" fmla="*/ 3 w 11"/>
                      <a:gd name="T101" fmla="*/ 7 h 9"/>
                      <a:gd name="T102" fmla="*/ 3 w 11"/>
                      <a:gd name="T103" fmla="*/ 4 h 9"/>
                      <a:gd name="T104" fmla="*/ 0 w 11"/>
                      <a:gd name="T105" fmla="*/ 4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1" h="9">
                        <a:moveTo>
                          <a:pt x="0" y="4"/>
                        </a:moveTo>
                        <a:cubicBezTo>
                          <a:pt x="0" y="5"/>
                          <a:pt x="0" y="6"/>
                          <a:pt x="0" y="7"/>
                        </a:cubicBezTo>
                        <a:cubicBezTo>
                          <a:pt x="1" y="7"/>
                          <a:pt x="2" y="7"/>
                          <a:pt x="3" y="7"/>
                        </a:cubicBezTo>
                        <a:cubicBezTo>
                          <a:pt x="3" y="6"/>
                          <a:pt x="3" y="5"/>
                          <a:pt x="3" y="4"/>
                        </a:cubicBezTo>
                        <a:cubicBezTo>
                          <a:pt x="2" y="4"/>
                          <a:pt x="1" y="4"/>
                          <a:pt x="0" y="4"/>
                        </a:cubicBezTo>
                        <a:cubicBezTo>
                          <a:pt x="0" y="5"/>
                          <a:pt x="1" y="6"/>
                          <a:pt x="1" y="7"/>
                        </a:cubicBezTo>
                        <a:cubicBezTo>
                          <a:pt x="1" y="8"/>
                          <a:pt x="4" y="8"/>
                          <a:pt x="4" y="6"/>
                        </a:cubicBezTo>
                        <a:cubicBezTo>
                          <a:pt x="4" y="5"/>
                          <a:pt x="4" y="4"/>
                          <a:pt x="4" y="3"/>
                        </a:cubicBezTo>
                        <a:cubicBezTo>
                          <a:pt x="3" y="3"/>
                          <a:pt x="2" y="3"/>
                          <a:pt x="1" y="2"/>
                        </a:cubicBezTo>
                        <a:cubicBezTo>
                          <a:pt x="2" y="4"/>
                          <a:pt x="1" y="6"/>
                          <a:pt x="1" y="7"/>
                        </a:cubicBezTo>
                        <a:cubicBezTo>
                          <a:pt x="1" y="9"/>
                          <a:pt x="4" y="9"/>
                          <a:pt x="4" y="8"/>
                        </a:cubicBezTo>
                        <a:cubicBezTo>
                          <a:pt x="5" y="6"/>
                          <a:pt x="5" y="5"/>
                          <a:pt x="6" y="3"/>
                        </a:cubicBezTo>
                        <a:cubicBezTo>
                          <a:pt x="5" y="3"/>
                          <a:pt x="4" y="3"/>
                          <a:pt x="3" y="3"/>
                        </a:cubicBezTo>
                        <a:cubicBezTo>
                          <a:pt x="3" y="4"/>
                          <a:pt x="3" y="5"/>
                          <a:pt x="3" y="5"/>
                        </a:cubicBezTo>
                        <a:cubicBezTo>
                          <a:pt x="4" y="7"/>
                          <a:pt x="6" y="7"/>
                          <a:pt x="6" y="5"/>
                        </a:cubicBezTo>
                        <a:cubicBezTo>
                          <a:pt x="6" y="5"/>
                          <a:pt x="7" y="4"/>
                          <a:pt x="7" y="3"/>
                        </a:cubicBezTo>
                        <a:cubicBezTo>
                          <a:pt x="7" y="3"/>
                          <a:pt x="6" y="3"/>
                          <a:pt x="5" y="3"/>
                        </a:cubicBezTo>
                        <a:cubicBezTo>
                          <a:pt x="5" y="4"/>
                          <a:pt x="5" y="4"/>
                          <a:pt x="5" y="5"/>
                        </a:cubicBezTo>
                        <a:cubicBezTo>
                          <a:pt x="5" y="7"/>
                          <a:pt x="8" y="7"/>
                          <a:pt x="8" y="5"/>
                        </a:cubicBezTo>
                        <a:cubicBezTo>
                          <a:pt x="8" y="4"/>
                          <a:pt x="8" y="3"/>
                          <a:pt x="9" y="2"/>
                        </a:cubicBezTo>
                        <a:cubicBezTo>
                          <a:pt x="8" y="2"/>
                          <a:pt x="7" y="3"/>
                          <a:pt x="6" y="3"/>
                        </a:cubicBezTo>
                        <a:cubicBezTo>
                          <a:pt x="7" y="4"/>
                          <a:pt x="7" y="4"/>
                          <a:pt x="7" y="5"/>
                        </a:cubicBezTo>
                        <a:cubicBezTo>
                          <a:pt x="7" y="7"/>
                          <a:pt x="10" y="7"/>
                          <a:pt x="10" y="5"/>
                        </a:cubicBezTo>
                        <a:cubicBezTo>
                          <a:pt x="10" y="4"/>
                          <a:pt x="10" y="3"/>
                          <a:pt x="10" y="2"/>
                        </a:cubicBezTo>
                        <a:cubicBezTo>
                          <a:pt x="9" y="2"/>
                          <a:pt x="8" y="2"/>
                          <a:pt x="8" y="2"/>
                        </a:cubicBezTo>
                        <a:cubicBezTo>
                          <a:pt x="8" y="2"/>
                          <a:pt x="8" y="2"/>
                          <a:pt x="7" y="3"/>
                        </a:cubicBezTo>
                        <a:cubicBezTo>
                          <a:pt x="7" y="5"/>
                          <a:pt x="10" y="5"/>
                          <a:pt x="10" y="4"/>
                        </a:cubicBezTo>
                        <a:cubicBezTo>
                          <a:pt x="11" y="2"/>
                          <a:pt x="11" y="2"/>
                          <a:pt x="10" y="1"/>
                        </a:cubicBezTo>
                        <a:cubicBezTo>
                          <a:pt x="9" y="0"/>
                          <a:pt x="8" y="0"/>
                          <a:pt x="7" y="1"/>
                        </a:cubicBezTo>
                        <a:cubicBezTo>
                          <a:pt x="7" y="2"/>
                          <a:pt x="7" y="4"/>
                          <a:pt x="7" y="5"/>
                        </a:cubicBezTo>
                        <a:cubicBezTo>
                          <a:pt x="8" y="5"/>
                          <a:pt x="9" y="5"/>
                          <a:pt x="10" y="5"/>
                        </a:cubicBezTo>
                        <a:cubicBezTo>
                          <a:pt x="10" y="3"/>
                          <a:pt x="9" y="2"/>
                          <a:pt x="9" y="1"/>
                        </a:cubicBezTo>
                        <a:cubicBezTo>
                          <a:pt x="8" y="0"/>
                          <a:pt x="6" y="1"/>
                          <a:pt x="6" y="2"/>
                        </a:cubicBezTo>
                        <a:cubicBezTo>
                          <a:pt x="5" y="3"/>
                          <a:pt x="5" y="4"/>
                          <a:pt x="5" y="5"/>
                        </a:cubicBezTo>
                        <a:cubicBezTo>
                          <a:pt x="6" y="5"/>
                          <a:pt x="7" y="5"/>
                          <a:pt x="8" y="5"/>
                        </a:cubicBezTo>
                        <a:cubicBezTo>
                          <a:pt x="8" y="4"/>
                          <a:pt x="8" y="3"/>
                          <a:pt x="8" y="2"/>
                        </a:cubicBezTo>
                        <a:cubicBezTo>
                          <a:pt x="7" y="1"/>
                          <a:pt x="6" y="1"/>
                          <a:pt x="5" y="2"/>
                        </a:cubicBezTo>
                        <a:cubicBezTo>
                          <a:pt x="4" y="3"/>
                          <a:pt x="4" y="4"/>
                          <a:pt x="3" y="5"/>
                        </a:cubicBezTo>
                        <a:cubicBezTo>
                          <a:pt x="4" y="5"/>
                          <a:pt x="5" y="5"/>
                          <a:pt x="6" y="5"/>
                        </a:cubicBezTo>
                        <a:cubicBezTo>
                          <a:pt x="6" y="4"/>
                          <a:pt x="6" y="3"/>
                          <a:pt x="6" y="2"/>
                        </a:cubicBezTo>
                        <a:cubicBezTo>
                          <a:pt x="6" y="1"/>
                          <a:pt x="4" y="1"/>
                          <a:pt x="3" y="2"/>
                        </a:cubicBezTo>
                        <a:cubicBezTo>
                          <a:pt x="2" y="3"/>
                          <a:pt x="2" y="5"/>
                          <a:pt x="2" y="7"/>
                        </a:cubicBezTo>
                        <a:cubicBezTo>
                          <a:pt x="2" y="7"/>
                          <a:pt x="3" y="7"/>
                          <a:pt x="4" y="7"/>
                        </a:cubicBezTo>
                        <a:cubicBezTo>
                          <a:pt x="4" y="6"/>
                          <a:pt x="4" y="4"/>
                          <a:pt x="4" y="2"/>
                        </a:cubicBezTo>
                        <a:cubicBezTo>
                          <a:pt x="4" y="1"/>
                          <a:pt x="2" y="1"/>
                          <a:pt x="1" y="2"/>
                        </a:cubicBezTo>
                        <a:cubicBezTo>
                          <a:pt x="1" y="3"/>
                          <a:pt x="1" y="5"/>
                          <a:pt x="1" y="6"/>
                        </a:cubicBezTo>
                        <a:cubicBezTo>
                          <a:pt x="2" y="6"/>
                          <a:pt x="3" y="6"/>
                          <a:pt x="4" y="6"/>
                        </a:cubicBezTo>
                        <a:cubicBezTo>
                          <a:pt x="3" y="5"/>
                          <a:pt x="3" y="4"/>
                          <a:pt x="3" y="4"/>
                        </a:cubicBezTo>
                        <a:cubicBezTo>
                          <a:pt x="3" y="2"/>
                          <a:pt x="0" y="2"/>
                          <a:pt x="0" y="4"/>
                        </a:cubicBezTo>
                        <a:cubicBezTo>
                          <a:pt x="0" y="5"/>
                          <a:pt x="0" y="6"/>
                          <a:pt x="0" y="7"/>
                        </a:cubicBezTo>
                        <a:cubicBezTo>
                          <a:pt x="0" y="9"/>
                          <a:pt x="3" y="9"/>
                          <a:pt x="3" y="7"/>
                        </a:cubicBezTo>
                        <a:cubicBezTo>
                          <a:pt x="3" y="6"/>
                          <a:pt x="3" y="5"/>
                          <a:pt x="3" y="4"/>
                        </a:cubicBezTo>
                        <a:cubicBezTo>
                          <a:pt x="3" y="2"/>
                          <a:pt x="0" y="2"/>
                          <a:pt x="0"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335" name="Freeform 337"/>
                  <p:cNvSpPr/>
                  <p:nvPr/>
                </p:nvSpPr>
                <p:spPr bwMode="auto">
                  <a:xfrm>
                    <a:off x="520" y="1503"/>
                    <a:ext cx="5" cy="5"/>
                  </a:xfrm>
                  <a:custGeom>
                    <a:avLst/>
                    <a:gdLst>
                      <a:gd name="T0" fmla="*/ 1 w 8"/>
                      <a:gd name="T1" fmla="*/ 4 h 8"/>
                      <a:gd name="T2" fmla="*/ 2 w 8"/>
                      <a:gd name="T3" fmla="*/ 6 h 8"/>
                      <a:gd name="T4" fmla="*/ 4 w 8"/>
                      <a:gd name="T5" fmla="*/ 5 h 8"/>
                      <a:gd name="T6" fmla="*/ 3 w 8"/>
                      <a:gd name="T7" fmla="*/ 2 h 8"/>
                      <a:gd name="T8" fmla="*/ 1 w 8"/>
                      <a:gd name="T9" fmla="*/ 3 h 8"/>
                      <a:gd name="T10" fmla="*/ 3 w 8"/>
                      <a:gd name="T11" fmla="*/ 6 h 8"/>
                      <a:gd name="T12" fmla="*/ 6 w 8"/>
                      <a:gd name="T13" fmla="*/ 7 h 8"/>
                      <a:gd name="T14" fmla="*/ 7 w 8"/>
                      <a:gd name="T15" fmla="*/ 3 h 8"/>
                      <a:gd name="T16" fmla="*/ 4 w 8"/>
                      <a:gd name="T17" fmla="*/ 3 h 8"/>
                      <a:gd name="T18" fmla="*/ 4 w 8"/>
                      <a:gd name="T19" fmla="*/ 5 h 8"/>
                      <a:gd name="T20" fmla="*/ 6 w 8"/>
                      <a:gd name="T21" fmla="*/ 7 h 8"/>
                      <a:gd name="T22" fmla="*/ 7 w 8"/>
                      <a:gd name="T23" fmla="*/ 2 h 8"/>
                      <a:gd name="T24" fmla="*/ 4 w 8"/>
                      <a:gd name="T25" fmla="*/ 2 h 8"/>
                      <a:gd name="T26" fmla="*/ 3 w 8"/>
                      <a:gd name="T27" fmla="*/ 6 h 8"/>
                      <a:gd name="T28" fmla="*/ 6 w 8"/>
                      <a:gd name="T29" fmla="*/ 6 h 8"/>
                      <a:gd name="T30" fmla="*/ 5 w 8"/>
                      <a:gd name="T31" fmla="*/ 4 h 8"/>
                      <a:gd name="T32" fmla="*/ 3 w 8"/>
                      <a:gd name="T33" fmla="*/ 2 h 8"/>
                      <a:gd name="T34" fmla="*/ 1 w 8"/>
                      <a:gd name="T35" fmla="*/ 3 h 8"/>
                      <a:gd name="T36" fmla="*/ 2 w 8"/>
                      <a:gd name="T37" fmla="*/ 6 h 8"/>
                      <a:gd name="T38" fmla="*/ 5 w 8"/>
                      <a:gd name="T39" fmla="*/ 6 h 8"/>
                      <a:gd name="T40" fmla="*/ 4 w 8"/>
                      <a:gd name="T41" fmla="*/ 3 h 8"/>
                      <a:gd name="T42" fmla="*/ 1 w 8"/>
                      <a:gd name="T43"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 h="8">
                        <a:moveTo>
                          <a:pt x="1" y="4"/>
                        </a:moveTo>
                        <a:cubicBezTo>
                          <a:pt x="1" y="5"/>
                          <a:pt x="2" y="5"/>
                          <a:pt x="2" y="6"/>
                        </a:cubicBezTo>
                        <a:cubicBezTo>
                          <a:pt x="3" y="6"/>
                          <a:pt x="4" y="6"/>
                          <a:pt x="4" y="5"/>
                        </a:cubicBezTo>
                        <a:cubicBezTo>
                          <a:pt x="4" y="4"/>
                          <a:pt x="4" y="3"/>
                          <a:pt x="3" y="2"/>
                        </a:cubicBezTo>
                        <a:cubicBezTo>
                          <a:pt x="2" y="0"/>
                          <a:pt x="0" y="1"/>
                          <a:pt x="1" y="3"/>
                        </a:cubicBezTo>
                        <a:cubicBezTo>
                          <a:pt x="1" y="4"/>
                          <a:pt x="3" y="5"/>
                          <a:pt x="3" y="6"/>
                        </a:cubicBezTo>
                        <a:cubicBezTo>
                          <a:pt x="3" y="8"/>
                          <a:pt x="6" y="8"/>
                          <a:pt x="6" y="7"/>
                        </a:cubicBezTo>
                        <a:cubicBezTo>
                          <a:pt x="6" y="5"/>
                          <a:pt x="7" y="4"/>
                          <a:pt x="7" y="3"/>
                        </a:cubicBezTo>
                        <a:cubicBezTo>
                          <a:pt x="6" y="3"/>
                          <a:pt x="5" y="3"/>
                          <a:pt x="4" y="3"/>
                        </a:cubicBezTo>
                        <a:cubicBezTo>
                          <a:pt x="5" y="4"/>
                          <a:pt x="5" y="4"/>
                          <a:pt x="4" y="5"/>
                        </a:cubicBezTo>
                        <a:cubicBezTo>
                          <a:pt x="3" y="6"/>
                          <a:pt x="5" y="8"/>
                          <a:pt x="6" y="7"/>
                        </a:cubicBezTo>
                        <a:cubicBezTo>
                          <a:pt x="7" y="6"/>
                          <a:pt x="8" y="4"/>
                          <a:pt x="7" y="2"/>
                        </a:cubicBezTo>
                        <a:cubicBezTo>
                          <a:pt x="7" y="1"/>
                          <a:pt x="5" y="1"/>
                          <a:pt x="4" y="2"/>
                        </a:cubicBezTo>
                        <a:cubicBezTo>
                          <a:pt x="4" y="4"/>
                          <a:pt x="4" y="5"/>
                          <a:pt x="3" y="6"/>
                        </a:cubicBezTo>
                        <a:cubicBezTo>
                          <a:pt x="4" y="6"/>
                          <a:pt x="5" y="6"/>
                          <a:pt x="6" y="6"/>
                        </a:cubicBezTo>
                        <a:cubicBezTo>
                          <a:pt x="6" y="5"/>
                          <a:pt x="6" y="4"/>
                          <a:pt x="5" y="4"/>
                        </a:cubicBezTo>
                        <a:cubicBezTo>
                          <a:pt x="5" y="3"/>
                          <a:pt x="4" y="2"/>
                          <a:pt x="3" y="2"/>
                        </a:cubicBezTo>
                        <a:cubicBezTo>
                          <a:pt x="2" y="2"/>
                          <a:pt x="2" y="2"/>
                          <a:pt x="1" y="3"/>
                        </a:cubicBezTo>
                        <a:cubicBezTo>
                          <a:pt x="1" y="4"/>
                          <a:pt x="2" y="5"/>
                          <a:pt x="2" y="6"/>
                        </a:cubicBezTo>
                        <a:cubicBezTo>
                          <a:pt x="2" y="8"/>
                          <a:pt x="5" y="7"/>
                          <a:pt x="5" y="6"/>
                        </a:cubicBezTo>
                        <a:cubicBezTo>
                          <a:pt x="5" y="5"/>
                          <a:pt x="4" y="4"/>
                          <a:pt x="4" y="3"/>
                        </a:cubicBezTo>
                        <a:cubicBezTo>
                          <a:pt x="3" y="1"/>
                          <a:pt x="1" y="2"/>
                          <a:pt x="1"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336" name="Freeform 338"/>
                  <p:cNvSpPr/>
                  <p:nvPr/>
                </p:nvSpPr>
                <p:spPr bwMode="auto">
                  <a:xfrm>
                    <a:off x="536" y="1469"/>
                    <a:ext cx="4" cy="35"/>
                  </a:xfrm>
                  <a:custGeom>
                    <a:avLst/>
                    <a:gdLst>
                      <a:gd name="T0" fmla="*/ 5 w 7"/>
                      <a:gd name="T1" fmla="*/ 51 h 53"/>
                      <a:gd name="T2" fmla="*/ 6 w 7"/>
                      <a:gd name="T3" fmla="*/ 20 h 53"/>
                      <a:gd name="T4" fmla="*/ 4 w 7"/>
                      <a:gd name="T5" fmla="*/ 2 h 53"/>
                      <a:gd name="T6" fmla="*/ 1 w 7"/>
                      <a:gd name="T7" fmla="*/ 3 h 53"/>
                      <a:gd name="T8" fmla="*/ 3 w 7"/>
                      <a:gd name="T9" fmla="*/ 22 h 53"/>
                      <a:gd name="T10" fmla="*/ 2 w 7"/>
                      <a:gd name="T11" fmla="*/ 51 h 53"/>
                      <a:gd name="T12" fmla="*/ 5 w 7"/>
                      <a:gd name="T13" fmla="*/ 51 h 53"/>
                    </a:gdLst>
                    <a:ahLst/>
                    <a:cxnLst>
                      <a:cxn ang="0">
                        <a:pos x="T0" y="T1"/>
                      </a:cxn>
                      <a:cxn ang="0">
                        <a:pos x="T2" y="T3"/>
                      </a:cxn>
                      <a:cxn ang="0">
                        <a:pos x="T4" y="T5"/>
                      </a:cxn>
                      <a:cxn ang="0">
                        <a:pos x="T6" y="T7"/>
                      </a:cxn>
                      <a:cxn ang="0">
                        <a:pos x="T8" y="T9"/>
                      </a:cxn>
                      <a:cxn ang="0">
                        <a:pos x="T10" y="T11"/>
                      </a:cxn>
                      <a:cxn ang="0">
                        <a:pos x="T12" y="T13"/>
                      </a:cxn>
                    </a:cxnLst>
                    <a:rect l="0" t="0" r="r" b="b"/>
                    <a:pathLst>
                      <a:path w="7" h="53">
                        <a:moveTo>
                          <a:pt x="5" y="51"/>
                        </a:moveTo>
                        <a:cubicBezTo>
                          <a:pt x="5" y="41"/>
                          <a:pt x="5" y="30"/>
                          <a:pt x="6" y="20"/>
                        </a:cubicBezTo>
                        <a:cubicBezTo>
                          <a:pt x="6" y="14"/>
                          <a:pt x="7" y="7"/>
                          <a:pt x="4" y="2"/>
                        </a:cubicBezTo>
                        <a:cubicBezTo>
                          <a:pt x="3" y="0"/>
                          <a:pt x="0" y="2"/>
                          <a:pt x="1" y="3"/>
                        </a:cubicBezTo>
                        <a:cubicBezTo>
                          <a:pt x="4" y="9"/>
                          <a:pt x="3" y="16"/>
                          <a:pt x="3" y="22"/>
                        </a:cubicBezTo>
                        <a:cubicBezTo>
                          <a:pt x="2" y="32"/>
                          <a:pt x="2" y="42"/>
                          <a:pt x="2" y="51"/>
                        </a:cubicBezTo>
                        <a:cubicBezTo>
                          <a:pt x="2" y="53"/>
                          <a:pt x="5" y="53"/>
                          <a:pt x="5" y="5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337" name="Freeform 339"/>
                  <p:cNvSpPr/>
                  <p:nvPr/>
                </p:nvSpPr>
                <p:spPr bwMode="auto">
                  <a:xfrm>
                    <a:off x="517" y="1470"/>
                    <a:ext cx="21" cy="6"/>
                  </a:xfrm>
                  <a:custGeom>
                    <a:avLst/>
                    <a:gdLst>
                      <a:gd name="T0" fmla="*/ 4 w 32"/>
                      <a:gd name="T1" fmla="*/ 6 h 10"/>
                      <a:gd name="T2" fmla="*/ 3 w 32"/>
                      <a:gd name="T3" fmla="*/ 3 h 10"/>
                      <a:gd name="T4" fmla="*/ 0 w 32"/>
                      <a:gd name="T5" fmla="*/ 3 h 10"/>
                      <a:gd name="T6" fmla="*/ 0 w 32"/>
                      <a:gd name="T7" fmla="*/ 7 h 10"/>
                      <a:gd name="T8" fmla="*/ 3 w 32"/>
                      <a:gd name="T9" fmla="*/ 8 h 10"/>
                      <a:gd name="T10" fmla="*/ 13 w 32"/>
                      <a:gd name="T11" fmla="*/ 4 h 10"/>
                      <a:gd name="T12" fmla="*/ 30 w 32"/>
                      <a:gd name="T13" fmla="*/ 5 h 10"/>
                      <a:gd name="T14" fmla="*/ 29 w 32"/>
                      <a:gd name="T15" fmla="*/ 2 h 10"/>
                      <a:gd name="T16" fmla="*/ 28 w 32"/>
                      <a:gd name="T17" fmla="*/ 3 h 10"/>
                      <a:gd name="T18" fmla="*/ 30 w 32"/>
                      <a:gd name="T19" fmla="*/ 5 h 10"/>
                      <a:gd name="T20" fmla="*/ 31 w 32"/>
                      <a:gd name="T21" fmla="*/ 4 h 10"/>
                      <a:gd name="T22" fmla="*/ 30 w 32"/>
                      <a:gd name="T23" fmla="*/ 2 h 10"/>
                      <a:gd name="T24" fmla="*/ 17 w 32"/>
                      <a:gd name="T25" fmla="*/ 1 h 10"/>
                      <a:gd name="T26" fmla="*/ 6 w 32"/>
                      <a:gd name="T27" fmla="*/ 0 h 10"/>
                      <a:gd name="T28" fmla="*/ 0 w 32"/>
                      <a:gd name="T29" fmla="*/ 8 h 10"/>
                      <a:gd name="T30" fmla="*/ 3 w 32"/>
                      <a:gd name="T31" fmla="*/ 8 h 10"/>
                      <a:gd name="T32" fmla="*/ 3 w 32"/>
                      <a:gd name="T33" fmla="*/ 3 h 10"/>
                      <a:gd name="T34" fmla="*/ 0 w 32"/>
                      <a:gd name="T35" fmla="*/ 3 h 10"/>
                      <a:gd name="T36" fmla="*/ 1 w 32"/>
                      <a:gd name="T37" fmla="*/ 6 h 10"/>
                      <a:gd name="T38" fmla="*/ 4 w 32"/>
                      <a:gd name="T39"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2" h="10">
                        <a:moveTo>
                          <a:pt x="4" y="6"/>
                        </a:moveTo>
                        <a:cubicBezTo>
                          <a:pt x="4" y="5"/>
                          <a:pt x="3" y="4"/>
                          <a:pt x="3" y="3"/>
                        </a:cubicBezTo>
                        <a:cubicBezTo>
                          <a:pt x="3" y="1"/>
                          <a:pt x="0" y="1"/>
                          <a:pt x="0" y="3"/>
                        </a:cubicBezTo>
                        <a:cubicBezTo>
                          <a:pt x="1" y="4"/>
                          <a:pt x="0" y="6"/>
                          <a:pt x="0" y="7"/>
                        </a:cubicBezTo>
                        <a:cubicBezTo>
                          <a:pt x="1" y="8"/>
                          <a:pt x="2" y="8"/>
                          <a:pt x="3" y="8"/>
                        </a:cubicBezTo>
                        <a:cubicBezTo>
                          <a:pt x="3" y="2"/>
                          <a:pt x="9" y="3"/>
                          <a:pt x="13" y="4"/>
                        </a:cubicBezTo>
                        <a:cubicBezTo>
                          <a:pt x="19" y="5"/>
                          <a:pt x="24" y="4"/>
                          <a:pt x="30" y="5"/>
                        </a:cubicBezTo>
                        <a:cubicBezTo>
                          <a:pt x="30" y="4"/>
                          <a:pt x="30" y="3"/>
                          <a:pt x="29" y="2"/>
                        </a:cubicBezTo>
                        <a:cubicBezTo>
                          <a:pt x="29" y="3"/>
                          <a:pt x="29" y="3"/>
                          <a:pt x="28" y="3"/>
                        </a:cubicBezTo>
                        <a:cubicBezTo>
                          <a:pt x="27" y="4"/>
                          <a:pt x="29" y="6"/>
                          <a:pt x="30" y="5"/>
                        </a:cubicBezTo>
                        <a:cubicBezTo>
                          <a:pt x="31" y="5"/>
                          <a:pt x="31" y="5"/>
                          <a:pt x="31" y="4"/>
                        </a:cubicBezTo>
                        <a:cubicBezTo>
                          <a:pt x="32" y="3"/>
                          <a:pt x="31" y="2"/>
                          <a:pt x="30" y="2"/>
                        </a:cubicBezTo>
                        <a:cubicBezTo>
                          <a:pt x="26" y="2"/>
                          <a:pt x="22" y="2"/>
                          <a:pt x="17" y="1"/>
                        </a:cubicBezTo>
                        <a:cubicBezTo>
                          <a:pt x="13" y="1"/>
                          <a:pt x="10" y="0"/>
                          <a:pt x="6" y="0"/>
                        </a:cubicBezTo>
                        <a:cubicBezTo>
                          <a:pt x="1" y="1"/>
                          <a:pt x="0" y="4"/>
                          <a:pt x="0" y="8"/>
                        </a:cubicBezTo>
                        <a:cubicBezTo>
                          <a:pt x="0" y="9"/>
                          <a:pt x="3" y="10"/>
                          <a:pt x="3" y="8"/>
                        </a:cubicBezTo>
                        <a:cubicBezTo>
                          <a:pt x="3" y="6"/>
                          <a:pt x="3" y="5"/>
                          <a:pt x="3" y="3"/>
                        </a:cubicBezTo>
                        <a:cubicBezTo>
                          <a:pt x="2" y="3"/>
                          <a:pt x="1" y="3"/>
                          <a:pt x="0" y="3"/>
                        </a:cubicBezTo>
                        <a:cubicBezTo>
                          <a:pt x="1" y="4"/>
                          <a:pt x="1" y="5"/>
                          <a:pt x="1" y="6"/>
                        </a:cubicBezTo>
                        <a:cubicBezTo>
                          <a:pt x="1" y="8"/>
                          <a:pt x="4" y="8"/>
                          <a:pt x="4"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338" name="Freeform 340"/>
                  <p:cNvSpPr/>
                  <p:nvPr/>
                </p:nvSpPr>
                <p:spPr bwMode="auto">
                  <a:xfrm>
                    <a:off x="519" y="1469"/>
                    <a:ext cx="21" cy="6"/>
                  </a:xfrm>
                  <a:custGeom>
                    <a:avLst/>
                    <a:gdLst>
                      <a:gd name="T0" fmla="*/ 3 w 31"/>
                      <a:gd name="T1" fmla="*/ 6 h 9"/>
                      <a:gd name="T2" fmla="*/ 5 w 31"/>
                      <a:gd name="T3" fmla="*/ 7 h 9"/>
                      <a:gd name="T4" fmla="*/ 10 w 31"/>
                      <a:gd name="T5" fmla="*/ 6 h 9"/>
                      <a:gd name="T6" fmla="*/ 10 w 31"/>
                      <a:gd name="T7" fmla="*/ 3 h 9"/>
                      <a:gd name="T8" fmla="*/ 2 w 31"/>
                      <a:gd name="T9" fmla="*/ 4 h 9"/>
                      <a:gd name="T10" fmla="*/ 2 w 31"/>
                      <a:gd name="T11" fmla="*/ 7 h 9"/>
                      <a:gd name="T12" fmla="*/ 9 w 31"/>
                      <a:gd name="T13" fmla="*/ 6 h 9"/>
                      <a:gd name="T14" fmla="*/ 8 w 31"/>
                      <a:gd name="T15" fmla="*/ 3 h 9"/>
                      <a:gd name="T16" fmla="*/ 4 w 31"/>
                      <a:gd name="T17" fmla="*/ 3 h 9"/>
                      <a:gd name="T18" fmla="*/ 4 w 31"/>
                      <a:gd name="T19" fmla="*/ 6 h 9"/>
                      <a:gd name="T20" fmla="*/ 16 w 31"/>
                      <a:gd name="T21" fmla="*/ 5 h 9"/>
                      <a:gd name="T22" fmla="*/ 16 w 31"/>
                      <a:gd name="T23" fmla="*/ 2 h 9"/>
                      <a:gd name="T24" fmla="*/ 10 w 31"/>
                      <a:gd name="T25" fmla="*/ 3 h 9"/>
                      <a:gd name="T26" fmla="*/ 11 w 31"/>
                      <a:gd name="T27" fmla="*/ 6 h 9"/>
                      <a:gd name="T28" fmla="*/ 21 w 31"/>
                      <a:gd name="T29" fmla="*/ 5 h 9"/>
                      <a:gd name="T30" fmla="*/ 21 w 31"/>
                      <a:gd name="T31" fmla="*/ 2 h 9"/>
                      <a:gd name="T32" fmla="*/ 8 w 31"/>
                      <a:gd name="T33" fmla="*/ 3 h 9"/>
                      <a:gd name="T34" fmla="*/ 9 w 31"/>
                      <a:gd name="T35" fmla="*/ 5 h 9"/>
                      <a:gd name="T36" fmla="*/ 21 w 31"/>
                      <a:gd name="T37" fmla="*/ 4 h 9"/>
                      <a:gd name="T38" fmla="*/ 21 w 31"/>
                      <a:gd name="T39" fmla="*/ 1 h 9"/>
                      <a:gd name="T40" fmla="*/ 15 w 31"/>
                      <a:gd name="T41" fmla="*/ 1 h 9"/>
                      <a:gd name="T42" fmla="*/ 15 w 31"/>
                      <a:gd name="T43" fmla="*/ 4 h 9"/>
                      <a:gd name="T44" fmla="*/ 28 w 31"/>
                      <a:gd name="T45" fmla="*/ 2 h 9"/>
                      <a:gd name="T46" fmla="*/ 30 w 31"/>
                      <a:gd name="T47" fmla="*/ 5 h 9"/>
                      <a:gd name="T48" fmla="*/ 30 w 31"/>
                      <a:gd name="T49" fmla="*/ 4 h 9"/>
                      <a:gd name="T50" fmla="*/ 31 w 31"/>
                      <a:gd name="T51" fmla="*/ 3 h 9"/>
                      <a:gd name="T52" fmla="*/ 31 w 31"/>
                      <a:gd name="T53" fmla="*/ 3 h 9"/>
                      <a:gd name="T54" fmla="*/ 30 w 31"/>
                      <a:gd name="T55" fmla="*/ 1 h 9"/>
                      <a:gd name="T56" fmla="*/ 15 w 31"/>
                      <a:gd name="T57" fmla="*/ 1 h 9"/>
                      <a:gd name="T58" fmla="*/ 16 w 31"/>
                      <a:gd name="T59" fmla="*/ 4 h 9"/>
                      <a:gd name="T60" fmla="*/ 21 w 31"/>
                      <a:gd name="T61" fmla="*/ 4 h 9"/>
                      <a:gd name="T62" fmla="*/ 21 w 31"/>
                      <a:gd name="T63" fmla="*/ 1 h 9"/>
                      <a:gd name="T64" fmla="*/ 7 w 31"/>
                      <a:gd name="T65" fmla="*/ 3 h 9"/>
                      <a:gd name="T66" fmla="*/ 8 w 31"/>
                      <a:gd name="T67" fmla="*/ 6 h 9"/>
                      <a:gd name="T68" fmla="*/ 21 w 31"/>
                      <a:gd name="T69" fmla="*/ 5 h 9"/>
                      <a:gd name="T70" fmla="*/ 21 w 31"/>
                      <a:gd name="T71" fmla="*/ 2 h 9"/>
                      <a:gd name="T72" fmla="*/ 10 w 31"/>
                      <a:gd name="T73" fmla="*/ 3 h 9"/>
                      <a:gd name="T74" fmla="*/ 11 w 31"/>
                      <a:gd name="T75" fmla="*/ 6 h 9"/>
                      <a:gd name="T76" fmla="*/ 16 w 31"/>
                      <a:gd name="T77" fmla="*/ 5 h 9"/>
                      <a:gd name="T78" fmla="*/ 16 w 31"/>
                      <a:gd name="T79" fmla="*/ 2 h 9"/>
                      <a:gd name="T80" fmla="*/ 3 w 31"/>
                      <a:gd name="T81" fmla="*/ 4 h 9"/>
                      <a:gd name="T82" fmla="*/ 4 w 31"/>
                      <a:gd name="T83" fmla="*/ 6 h 9"/>
                      <a:gd name="T84" fmla="*/ 9 w 31"/>
                      <a:gd name="T85" fmla="*/ 6 h 9"/>
                      <a:gd name="T86" fmla="*/ 8 w 31"/>
                      <a:gd name="T87" fmla="*/ 3 h 9"/>
                      <a:gd name="T88" fmla="*/ 2 w 31"/>
                      <a:gd name="T89" fmla="*/ 4 h 9"/>
                      <a:gd name="T90" fmla="*/ 2 w 31"/>
                      <a:gd name="T91" fmla="*/ 7 h 9"/>
                      <a:gd name="T92" fmla="*/ 11 w 31"/>
                      <a:gd name="T93" fmla="*/ 6 h 9"/>
                      <a:gd name="T94" fmla="*/ 10 w 31"/>
                      <a:gd name="T95" fmla="*/ 3 h 9"/>
                      <a:gd name="T96" fmla="*/ 1 w 31"/>
                      <a:gd name="T97" fmla="*/ 5 h 9"/>
                      <a:gd name="T98" fmla="*/ 0 w 31"/>
                      <a:gd name="T99" fmla="*/ 6 h 9"/>
                      <a:gd name="T100" fmla="*/ 1 w 31"/>
                      <a:gd name="T101" fmla="*/ 8 h 9"/>
                      <a:gd name="T102" fmla="*/ 3 w 31"/>
                      <a:gd name="T103" fmla="*/ 6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1" h="9">
                        <a:moveTo>
                          <a:pt x="3" y="6"/>
                        </a:moveTo>
                        <a:cubicBezTo>
                          <a:pt x="3" y="7"/>
                          <a:pt x="4" y="8"/>
                          <a:pt x="5" y="7"/>
                        </a:cubicBezTo>
                        <a:cubicBezTo>
                          <a:pt x="7" y="6"/>
                          <a:pt x="9" y="6"/>
                          <a:pt x="10" y="6"/>
                        </a:cubicBezTo>
                        <a:cubicBezTo>
                          <a:pt x="10" y="5"/>
                          <a:pt x="10" y="4"/>
                          <a:pt x="10" y="3"/>
                        </a:cubicBezTo>
                        <a:cubicBezTo>
                          <a:pt x="7" y="4"/>
                          <a:pt x="5" y="4"/>
                          <a:pt x="2" y="4"/>
                        </a:cubicBezTo>
                        <a:cubicBezTo>
                          <a:pt x="2" y="5"/>
                          <a:pt x="2" y="6"/>
                          <a:pt x="2" y="7"/>
                        </a:cubicBezTo>
                        <a:cubicBezTo>
                          <a:pt x="5" y="7"/>
                          <a:pt x="7" y="6"/>
                          <a:pt x="9" y="6"/>
                        </a:cubicBezTo>
                        <a:cubicBezTo>
                          <a:pt x="11" y="5"/>
                          <a:pt x="10" y="3"/>
                          <a:pt x="8" y="3"/>
                        </a:cubicBezTo>
                        <a:cubicBezTo>
                          <a:pt x="7" y="3"/>
                          <a:pt x="5" y="3"/>
                          <a:pt x="4" y="3"/>
                        </a:cubicBezTo>
                        <a:cubicBezTo>
                          <a:pt x="4" y="4"/>
                          <a:pt x="4" y="5"/>
                          <a:pt x="4" y="6"/>
                        </a:cubicBezTo>
                        <a:cubicBezTo>
                          <a:pt x="8" y="5"/>
                          <a:pt x="12" y="5"/>
                          <a:pt x="16" y="5"/>
                        </a:cubicBezTo>
                        <a:cubicBezTo>
                          <a:pt x="18" y="5"/>
                          <a:pt x="18" y="3"/>
                          <a:pt x="16" y="2"/>
                        </a:cubicBezTo>
                        <a:cubicBezTo>
                          <a:pt x="14" y="2"/>
                          <a:pt x="12" y="3"/>
                          <a:pt x="10" y="3"/>
                        </a:cubicBezTo>
                        <a:cubicBezTo>
                          <a:pt x="8" y="3"/>
                          <a:pt x="9" y="6"/>
                          <a:pt x="11" y="6"/>
                        </a:cubicBezTo>
                        <a:cubicBezTo>
                          <a:pt x="14" y="5"/>
                          <a:pt x="17" y="5"/>
                          <a:pt x="21" y="5"/>
                        </a:cubicBezTo>
                        <a:cubicBezTo>
                          <a:pt x="21" y="4"/>
                          <a:pt x="21" y="3"/>
                          <a:pt x="21" y="2"/>
                        </a:cubicBezTo>
                        <a:cubicBezTo>
                          <a:pt x="16" y="2"/>
                          <a:pt x="12" y="3"/>
                          <a:pt x="8" y="3"/>
                        </a:cubicBezTo>
                        <a:cubicBezTo>
                          <a:pt x="8" y="4"/>
                          <a:pt x="9" y="4"/>
                          <a:pt x="9" y="5"/>
                        </a:cubicBezTo>
                        <a:cubicBezTo>
                          <a:pt x="12" y="2"/>
                          <a:pt x="17" y="3"/>
                          <a:pt x="21" y="4"/>
                        </a:cubicBezTo>
                        <a:cubicBezTo>
                          <a:pt x="23" y="4"/>
                          <a:pt x="23" y="1"/>
                          <a:pt x="21" y="1"/>
                        </a:cubicBezTo>
                        <a:cubicBezTo>
                          <a:pt x="19" y="1"/>
                          <a:pt x="17" y="1"/>
                          <a:pt x="15" y="1"/>
                        </a:cubicBezTo>
                        <a:cubicBezTo>
                          <a:pt x="13" y="2"/>
                          <a:pt x="14" y="4"/>
                          <a:pt x="15" y="4"/>
                        </a:cubicBezTo>
                        <a:cubicBezTo>
                          <a:pt x="20" y="4"/>
                          <a:pt x="24" y="4"/>
                          <a:pt x="28" y="2"/>
                        </a:cubicBezTo>
                        <a:cubicBezTo>
                          <a:pt x="27" y="3"/>
                          <a:pt x="28" y="6"/>
                          <a:pt x="30" y="5"/>
                        </a:cubicBezTo>
                        <a:cubicBezTo>
                          <a:pt x="30" y="5"/>
                          <a:pt x="30" y="5"/>
                          <a:pt x="30" y="4"/>
                        </a:cubicBezTo>
                        <a:cubicBezTo>
                          <a:pt x="31" y="4"/>
                          <a:pt x="31" y="4"/>
                          <a:pt x="31" y="3"/>
                        </a:cubicBezTo>
                        <a:cubicBezTo>
                          <a:pt x="31" y="3"/>
                          <a:pt x="31" y="3"/>
                          <a:pt x="31" y="3"/>
                        </a:cubicBezTo>
                        <a:cubicBezTo>
                          <a:pt x="31" y="2"/>
                          <a:pt x="31" y="2"/>
                          <a:pt x="30" y="1"/>
                        </a:cubicBezTo>
                        <a:cubicBezTo>
                          <a:pt x="25" y="1"/>
                          <a:pt x="20" y="1"/>
                          <a:pt x="15" y="1"/>
                        </a:cubicBezTo>
                        <a:cubicBezTo>
                          <a:pt x="15" y="2"/>
                          <a:pt x="16" y="3"/>
                          <a:pt x="16" y="4"/>
                        </a:cubicBezTo>
                        <a:cubicBezTo>
                          <a:pt x="17" y="4"/>
                          <a:pt x="19" y="3"/>
                          <a:pt x="21" y="4"/>
                        </a:cubicBezTo>
                        <a:cubicBezTo>
                          <a:pt x="21" y="3"/>
                          <a:pt x="21" y="2"/>
                          <a:pt x="21" y="1"/>
                        </a:cubicBezTo>
                        <a:cubicBezTo>
                          <a:pt x="16" y="1"/>
                          <a:pt x="11" y="0"/>
                          <a:pt x="7" y="3"/>
                        </a:cubicBezTo>
                        <a:cubicBezTo>
                          <a:pt x="6" y="4"/>
                          <a:pt x="7" y="5"/>
                          <a:pt x="8" y="6"/>
                        </a:cubicBezTo>
                        <a:cubicBezTo>
                          <a:pt x="12" y="6"/>
                          <a:pt x="16" y="5"/>
                          <a:pt x="21" y="5"/>
                        </a:cubicBezTo>
                        <a:cubicBezTo>
                          <a:pt x="22" y="5"/>
                          <a:pt x="22" y="2"/>
                          <a:pt x="21" y="2"/>
                        </a:cubicBezTo>
                        <a:cubicBezTo>
                          <a:pt x="17" y="2"/>
                          <a:pt x="14" y="2"/>
                          <a:pt x="10" y="3"/>
                        </a:cubicBezTo>
                        <a:cubicBezTo>
                          <a:pt x="10" y="4"/>
                          <a:pt x="11" y="5"/>
                          <a:pt x="11" y="6"/>
                        </a:cubicBezTo>
                        <a:cubicBezTo>
                          <a:pt x="13" y="5"/>
                          <a:pt x="14" y="5"/>
                          <a:pt x="16" y="5"/>
                        </a:cubicBezTo>
                        <a:cubicBezTo>
                          <a:pt x="16" y="4"/>
                          <a:pt x="16" y="3"/>
                          <a:pt x="16" y="2"/>
                        </a:cubicBezTo>
                        <a:cubicBezTo>
                          <a:pt x="11" y="2"/>
                          <a:pt x="7" y="2"/>
                          <a:pt x="3" y="4"/>
                        </a:cubicBezTo>
                        <a:cubicBezTo>
                          <a:pt x="2" y="4"/>
                          <a:pt x="2" y="6"/>
                          <a:pt x="4" y="6"/>
                        </a:cubicBezTo>
                        <a:cubicBezTo>
                          <a:pt x="5" y="6"/>
                          <a:pt x="7" y="6"/>
                          <a:pt x="9" y="6"/>
                        </a:cubicBezTo>
                        <a:cubicBezTo>
                          <a:pt x="9" y="5"/>
                          <a:pt x="9" y="4"/>
                          <a:pt x="8" y="3"/>
                        </a:cubicBezTo>
                        <a:cubicBezTo>
                          <a:pt x="6" y="3"/>
                          <a:pt x="4" y="4"/>
                          <a:pt x="2" y="4"/>
                        </a:cubicBezTo>
                        <a:cubicBezTo>
                          <a:pt x="0" y="4"/>
                          <a:pt x="0" y="7"/>
                          <a:pt x="2" y="7"/>
                        </a:cubicBezTo>
                        <a:cubicBezTo>
                          <a:pt x="5" y="7"/>
                          <a:pt x="8" y="7"/>
                          <a:pt x="11" y="6"/>
                        </a:cubicBezTo>
                        <a:cubicBezTo>
                          <a:pt x="12" y="6"/>
                          <a:pt x="12" y="3"/>
                          <a:pt x="10" y="3"/>
                        </a:cubicBezTo>
                        <a:cubicBezTo>
                          <a:pt x="7" y="4"/>
                          <a:pt x="4" y="4"/>
                          <a:pt x="1" y="5"/>
                        </a:cubicBezTo>
                        <a:cubicBezTo>
                          <a:pt x="1" y="5"/>
                          <a:pt x="0" y="6"/>
                          <a:pt x="0" y="6"/>
                        </a:cubicBezTo>
                        <a:cubicBezTo>
                          <a:pt x="0" y="7"/>
                          <a:pt x="1" y="8"/>
                          <a:pt x="1" y="8"/>
                        </a:cubicBezTo>
                        <a:cubicBezTo>
                          <a:pt x="3" y="9"/>
                          <a:pt x="4" y="7"/>
                          <a:pt x="3"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339" name="Freeform 341"/>
                  <p:cNvSpPr/>
                  <p:nvPr/>
                </p:nvSpPr>
                <p:spPr bwMode="auto">
                  <a:xfrm>
                    <a:off x="546" y="1469"/>
                    <a:ext cx="9" cy="12"/>
                  </a:xfrm>
                  <a:custGeom>
                    <a:avLst/>
                    <a:gdLst>
                      <a:gd name="T0" fmla="*/ 5 w 14"/>
                      <a:gd name="T1" fmla="*/ 15 h 18"/>
                      <a:gd name="T2" fmla="*/ 5 w 14"/>
                      <a:gd name="T3" fmla="*/ 2 h 18"/>
                      <a:gd name="T4" fmla="*/ 4 w 14"/>
                      <a:gd name="T5" fmla="*/ 3 h 18"/>
                      <a:gd name="T6" fmla="*/ 10 w 14"/>
                      <a:gd name="T7" fmla="*/ 4 h 18"/>
                      <a:gd name="T8" fmla="*/ 10 w 14"/>
                      <a:gd name="T9" fmla="*/ 8 h 18"/>
                      <a:gd name="T10" fmla="*/ 10 w 14"/>
                      <a:gd name="T11" fmla="*/ 16 h 18"/>
                      <a:gd name="T12" fmla="*/ 11 w 14"/>
                      <a:gd name="T13" fmla="*/ 15 h 18"/>
                      <a:gd name="T14" fmla="*/ 3 w 14"/>
                      <a:gd name="T15" fmla="*/ 15 h 18"/>
                      <a:gd name="T16" fmla="*/ 2 w 14"/>
                      <a:gd name="T17" fmla="*/ 17 h 18"/>
                      <a:gd name="T18" fmla="*/ 11 w 14"/>
                      <a:gd name="T19" fmla="*/ 18 h 18"/>
                      <a:gd name="T20" fmla="*/ 13 w 14"/>
                      <a:gd name="T21" fmla="*/ 16 h 18"/>
                      <a:gd name="T22" fmla="*/ 13 w 14"/>
                      <a:gd name="T23" fmla="*/ 4 h 18"/>
                      <a:gd name="T24" fmla="*/ 4 w 14"/>
                      <a:gd name="T25" fmla="*/ 1 h 18"/>
                      <a:gd name="T26" fmla="*/ 3 w 14"/>
                      <a:gd name="T27" fmla="*/ 2 h 18"/>
                      <a:gd name="T28" fmla="*/ 2 w 14"/>
                      <a:gd name="T29" fmla="*/ 15 h 18"/>
                      <a:gd name="T30" fmla="*/ 5 w 14"/>
                      <a:gd name="T31" fmla="*/ 15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 h="18">
                        <a:moveTo>
                          <a:pt x="5" y="15"/>
                        </a:moveTo>
                        <a:cubicBezTo>
                          <a:pt x="5" y="11"/>
                          <a:pt x="5" y="6"/>
                          <a:pt x="5" y="2"/>
                        </a:cubicBezTo>
                        <a:cubicBezTo>
                          <a:pt x="5" y="2"/>
                          <a:pt x="4" y="3"/>
                          <a:pt x="4" y="3"/>
                        </a:cubicBezTo>
                        <a:cubicBezTo>
                          <a:pt x="6" y="3"/>
                          <a:pt x="9" y="3"/>
                          <a:pt x="10" y="4"/>
                        </a:cubicBezTo>
                        <a:cubicBezTo>
                          <a:pt x="11" y="5"/>
                          <a:pt x="10" y="7"/>
                          <a:pt x="10" y="8"/>
                        </a:cubicBezTo>
                        <a:cubicBezTo>
                          <a:pt x="10" y="11"/>
                          <a:pt x="10" y="13"/>
                          <a:pt x="10" y="16"/>
                        </a:cubicBezTo>
                        <a:cubicBezTo>
                          <a:pt x="10" y="16"/>
                          <a:pt x="10" y="15"/>
                          <a:pt x="11" y="15"/>
                        </a:cubicBezTo>
                        <a:cubicBezTo>
                          <a:pt x="8" y="16"/>
                          <a:pt x="5" y="15"/>
                          <a:pt x="3" y="15"/>
                        </a:cubicBezTo>
                        <a:cubicBezTo>
                          <a:pt x="1" y="14"/>
                          <a:pt x="0" y="17"/>
                          <a:pt x="2" y="17"/>
                        </a:cubicBezTo>
                        <a:cubicBezTo>
                          <a:pt x="5" y="18"/>
                          <a:pt x="8" y="18"/>
                          <a:pt x="11" y="18"/>
                        </a:cubicBezTo>
                        <a:cubicBezTo>
                          <a:pt x="12" y="17"/>
                          <a:pt x="12" y="17"/>
                          <a:pt x="13" y="16"/>
                        </a:cubicBezTo>
                        <a:cubicBezTo>
                          <a:pt x="13" y="12"/>
                          <a:pt x="14" y="8"/>
                          <a:pt x="13" y="4"/>
                        </a:cubicBezTo>
                        <a:cubicBezTo>
                          <a:pt x="12" y="0"/>
                          <a:pt x="7" y="0"/>
                          <a:pt x="4" y="1"/>
                        </a:cubicBezTo>
                        <a:cubicBezTo>
                          <a:pt x="3" y="1"/>
                          <a:pt x="3" y="1"/>
                          <a:pt x="3" y="2"/>
                        </a:cubicBezTo>
                        <a:cubicBezTo>
                          <a:pt x="2" y="6"/>
                          <a:pt x="2" y="11"/>
                          <a:pt x="2" y="15"/>
                        </a:cubicBezTo>
                        <a:cubicBezTo>
                          <a:pt x="2" y="17"/>
                          <a:pt x="5" y="17"/>
                          <a:pt x="5"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340" name="Freeform 342"/>
                  <p:cNvSpPr/>
                  <p:nvPr/>
                </p:nvSpPr>
                <p:spPr bwMode="auto">
                  <a:xfrm>
                    <a:off x="552" y="1466"/>
                    <a:ext cx="9" cy="16"/>
                  </a:xfrm>
                  <a:custGeom>
                    <a:avLst/>
                    <a:gdLst>
                      <a:gd name="T0" fmla="*/ 5 w 14"/>
                      <a:gd name="T1" fmla="*/ 21 h 24"/>
                      <a:gd name="T2" fmla="*/ 5 w 14"/>
                      <a:gd name="T3" fmla="*/ 10 h 24"/>
                      <a:gd name="T4" fmla="*/ 5 w 14"/>
                      <a:gd name="T5" fmla="*/ 6 h 24"/>
                      <a:gd name="T6" fmla="*/ 8 w 14"/>
                      <a:gd name="T7" fmla="*/ 3 h 24"/>
                      <a:gd name="T8" fmla="*/ 11 w 14"/>
                      <a:gd name="T9" fmla="*/ 9 h 24"/>
                      <a:gd name="T10" fmla="*/ 11 w 14"/>
                      <a:gd name="T11" fmla="*/ 21 h 24"/>
                      <a:gd name="T12" fmla="*/ 12 w 14"/>
                      <a:gd name="T13" fmla="*/ 20 h 24"/>
                      <a:gd name="T14" fmla="*/ 3 w 14"/>
                      <a:gd name="T15" fmla="*/ 20 h 24"/>
                      <a:gd name="T16" fmla="*/ 2 w 14"/>
                      <a:gd name="T17" fmla="*/ 22 h 24"/>
                      <a:gd name="T18" fmla="*/ 13 w 14"/>
                      <a:gd name="T19" fmla="*/ 23 h 24"/>
                      <a:gd name="T20" fmla="*/ 14 w 14"/>
                      <a:gd name="T21" fmla="*/ 21 h 24"/>
                      <a:gd name="T22" fmla="*/ 14 w 14"/>
                      <a:gd name="T23" fmla="*/ 5 h 24"/>
                      <a:gd name="T24" fmla="*/ 9 w 14"/>
                      <a:gd name="T25" fmla="*/ 1 h 24"/>
                      <a:gd name="T26" fmla="*/ 2 w 14"/>
                      <a:gd name="T27" fmla="*/ 4 h 24"/>
                      <a:gd name="T28" fmla="*/ 2 w 14"/>
                      <a:gd name="T29" fmla="*/ 10 h 24"/>
                      <a:gd name="T30" fmla="*/ 2 w 14"/>
                      <a:gd name="T31" fmla="*/ 21 h 24"/>
                      <a:gd name="T32" fmla="*/ 5 w 14"/>
                      <a:gd name="T33" fmla="*/ 21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4" h="24">
                        <a:moveTo>
                          <a:pt x="5" y="21"/>
                        </a:moveTo>
                        <a:cubicBezTo>
                          <a:pt x="5" y="18"/>
                          <a:pt x="5" y="14"/>
                          <a:pt x="5" y="10"/>
                        </a:cubicBezTo>
                        <a:cubicBezTo>
                          <a:pt x="5" y="9"/>
                          <a:pt x="5" y="7"/>
                          <a:pt x="5" y="6"/>
                        </a:cubicBezTo>
                        <a:cubicBezTo>
                          <a:pt x="5" y="3"/>
                          <a:pt x="6" y="3"/>
                          <a:pt x="8" y="3"/>
                        </a:cubicBezTo>
                        <a:cubicBezTo>
                          <a:pt x="12" y="3"/>
                          <a:pt x="11" y="6"/>
                          <a:pt x="11" y="9"/>
                        </a:cubicBezTo>
                        <a:cubicBezTo>
                          <a:pt x="11" y="13"/>
                          <a:pt x="11" y="17"/>
                          <a:pt x="11" y="21"/>
                        </a:cubicBezTo>
                        <a:cubicBezTo>
                          <a:pt x="11" y="21"/>
                          <a:pt x="12" y="20"/>
                          <a:pt x="12" y="20"/>
                        </a:cubicBezTo>
                        <a:cubicBezTo>
                          <a:pt x="9" y="21"/>
                          <a:pt x="6" y="20"/>
                          <a:pt x="3" y="20"/>
                        </a:cubicBezTo>
                        <a:cubicBezTo>
                          <a:pt x="1" y="19"/>
                          <a:pt x="0" y="22"/>
                          <a:pt x="2" y="22"/>
                        </a:cubicBezTo>
                        <a:cubicBezTo>
                          <a:pt x="6" y="23"/>
                          <a:pt x="9" y="24"/>
                          <a:pt x="13" y="23"/>
                        </a:cubicBezTo>
                        <a:cubicBezTo>
                          <a:pt x="13" y="22"/>
                          <a:pt x="14" y="22"/>
                          <a:pt x="14" y="21"/>
                        </a:cubicBezTo>
                        <a:cubicBezTo>
                          <a:pt x="14" y="16"/>
                          <a:pt x="14" y="10"/>
                          <a:pt x="14" y="5"/>
                        </a:cubicBezTo>
                        <a:cubicBezTo>
                          <a:pt x="14" y="2"/>
                          <a:pt x="12" y="1"/>
                          <a:pt x="9" y="1"/>
                        </a:cubicBezTo>
                        <a:cubicBezTo>
                          <a:pt x="6" y="0"/>
                          <a:pt x="3" y="1"/>
                          <a:pt x="2" y="4"/>
                        </a:cubicBezTo>
                        <a:cubicBezTo>
                          <a:pt x="2" y="6"/>
                          <a:pt x="2" y="8"/>
                          <a:pt x="2" y="10"/>
                        </a:cubicBezTo>
                        <a:cubicBezTo>
                          <a:pt x="2" y="14"/>
                          <a:pt x="2" y="18"/>
                          <a:pt x="2" y="21"/>
                        </a:cubicBezTo>
                        <a:cubicBezTo>
                          <a:pt x="2" y="23"/>
                          <a:pt x="5" y="23"/>
                          <a:pt x="5" y="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341" name="Freeform 343"/>
                  <p:cNvSpPr/>
                  <p:nvPr/>
                </p:nvSpPr>
                <p:spPr bwMode="auto">
                  <a:xfrm>
                    <a:off x="557" y="1462"/>
                    <a:ext cx="11" cy="20"/>
                  </a:xfrm>
                  <a:custGeom>
                    <a:avLst/>
                    <a:gdLst>
                      <a:gd name="T0" fmla="*/ 2 w 16"/>
                      <a:gd name="T1" fmla="*/ 27 h 30"/>
                      <a:gd name="T2" fmla="*/ 2 w 16"/>
                      <a:gd name="T3" fmla="*/ 28 h 30"/>
                      <a:gd name="T4" fmla="*/ 5 w 16"/>
                      <a:gd name="T5" fmla="*/ 28 h 30"/>
                      <a:gd name="T6" fmla="*/ 6 w 16"/>
                      <a:gd name="T7" fmla="*/ 12 h 30"/>
                      <a:gd name="T8" fmla="*/ 7 w 16"/>
                      <a:gd name="T9" fmla="*/ 4 h 30"/>
                      <a:gd name="T10" fmla="*/ 13 w 16"/>
                      <a:gd name="T11" fmla="*/ 4 h 30"/>
                      <a:gd name="T12" fmla="*/ 12 w 16"/>
                      <a:gd name="T13" fmla="*/ 3 h 30"/>
                      <a:gd name="T14" fmla="*/ 12 w 16"/>
                      <a:gd name="T15" fmla="*/ 27 h 30"/>
                      <a:gd name="T16" fmla="*/ 14 w 16"/>
                      <a:gd name="T17" fmla="*/ 26 h 30"/>
                      <a:gd name="T18" fmla="*/ 2 w 16"/>
                      <a:gd name="T19" fmla="*/ 25 h 30"/>
                      <a:gd name="T20" fmla="*/ 2 w 16"/>
                      <a:gd name="T21" fmla="*/ 28 h 30"/>
                      <a:gd name="T22" fmla="*/ 14 w 16"/>
                      <a:gd name="T23" fmla="*/ 29 h 30"/>
                      <a:gd name="T24" fmla="*/ 15 w 16"/>
                      <a:gd name="T25" fmla="*/ 27 h 30"/>
                      <a:gd name="T26" fmla="*/ 15 w 16"/>
                      <a:gd name="T27" fmla="*/ 3 h 30"/>
                      <a:gd name="T28" fmla="*/ 13 w 16"/>
                      <a:gd name="T29" fmla="*/ 2 h 30"/>
                      <a:gd name="T30" fmla="*/ 3 w 16"/>
                      <a:gd name="T31" fmla="*/ 5 h 30"/>
                      <a:gd name="T32" fmla="*/ 2 w 16"/>
                      <a:gd name="T33" fmla="*/ 28 h 30"/>
                      <a:gd name="T34" fmla="*/ 5 w 16"/>
                      <a:gd name="T35" fmla="*/ 28 h 30"/>
                      <a:gd name="T36" fmla="*/ 5 w 16"/>
                      <a:gd name="T37" fmla="*/ 27 h 30"/>
                      <a:gd name="T38" fmla="*/ 2 w 16"/>
                      <a:gd name="T39" fmla="*/ 27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6" h="30">
                        <a:moveTo>
                          <a:pt x="2" y="27"/>
                        </a:moveTo>
                        <a:cubicBezTo>
                          <a:pt x="2" y="27"/>
                          <a:pt x="2" y="28"/>
                          <a:pt x="2" y="28"/>
                        </a:cubicBezTo>
                        <a:cubicBezTo>
                          <a:pt x="2" y="30"/>
                          <a:pt x="4" y="30"/>
                          <a:pt x="5" y="28"/>
                        </a:cubicBezTo>
                        <a:cubicBezTo>
                          <a:pt x="7" y="23"/>
                          <a:pt x="7" y="18"/>
                          <a:pt x="6" y="12"/>
                        </a:cubicBezTo>
                        <a:cubicBezTo>
                          <a:pt x="6" y="11"/>
                          <a:pt x="5" y="4"/>
                          <a:pt x="7" y="4"/>
                        </a:cubicBezTo>
                        <a:cubicBezTo>
                          <a:pt x="9" y="4"/>
                          <a:pt x="11" y="4"/>
                          <a:pt x="13" y="4"/>
                        </a:cubicBezTo>
                        <a:cubicBezTo>
                          <a:pt x="13" y="4"/>
                          <a:pt x="13" y="3"/>
                          <a:pt x="12" y="3"/>
                        </a:cubicBezTo>
                        <a:cubicBezTo>
                          <a:pt x="12" y="11"/>
                          <a:pt x="13" y="19"/>
                          <a:pt x="12" y="27"/>
                        </a:cubicBezTo>
                        <a:cubicBezTo>
                          <a:pt x="13" y="27"/>
                          <a:pt x="13" y="26"/>
                          <a:pt x="14" y="26"/>
                        </a:cubicBezTo>
                        <a:cubicBezTo>
                          <a:pt x="10" y="26"/>
                          <a:pt x="6" y="25"/>
                          <a:pt x="2" y="25"/>
                        </a:cubicBezTo>
                        <a:cubicBezTo>
                          <a:pt x="0" y="25"/>
                          <a:pt x="0" y="28"/>
                          <a:pt x="2" y="28"/>
                        </a:cubicBezTo>
                        <a:cubicBezTo>
                          <a:pt x="6" y="28"/>
                          <a:pt x="10" y="29"/>
                          <a:pt x="14" y="29"/>
                        </a:cubicBezTo>
                        <a:cubicBezTo>
                          <a:pt x="15" y="29"/>
                          <a:pt x="15" y="28"/>
                          <a:pt x="15" y="27"/>
                        </a:cubicBezTo>
                        <a:cubicBezTo>
                          <a:pt x="16" y="19"/>
                          <a:pt x="15" y="11"/>
                          <a:pt x="15" y="3"/>
                        </a:cubicBezTo>
                        <a:cubicBezTo>
                          <a:pt x="15" y="2"/>
                          <a:pt x="14" y="2"/>
                          <a:pt x="13" y="2"/>
                        </a:cubicBezTo>
                        <a:cubicBezTo>
                          <a:pt x="11" y="1"/>
                          <a:pt x="3" y="0"/>
                          <a:pt x="3" y="5"/>
                        </a:cubicBezTo>
                        <a:cubicBezTo>
                          <a:pt x="3" y="12"/>
                          <a:pt x="5" y="20"/>
                          <a:pt x="2" y="28"/>
                        </a:cubicBezTo>
                        <a:cubicBezTo>
                          <a:pt x="3" y="28"/>
                          <a:pt x="4" y="28"/>
                          <a:pt x="5" y="28"/>
                        </a:cubicBezTo>
                        <a:cubicBezTo>
                          <a:pt x="5" y="28"/>
                          <a:pt x="5" y="27"/>
                          <a:pt x="5" y="27"/>
                        </a:cubicBezTo>
                        <a:cubicBezTo>
                          <a:pt x="5" y="25"/>
                          <a:pt x="2" y="25"/>
                          <a:pt x="2" y="2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342" name="Freeform 344"/>
                  <p:cNvSpPr/>
                  <p:nvPr/>
                </p:nvSpPr>
                <p:spPr bwMode="auto">
                  <a:xfrm>
                    <a:off x="564" y="1458"/>
                    <a:ext cx="8" cy="24"/>
                  </a:xfrm>
                  <a:custGeom>
                    <a:avLst/>
                    <a:gdLst>
                      <a:gd name="T0" fmla="*/ 4 w 13"/>
                      <a:gd name="T1" fmla="*/ 33 h 35"/>
                      <a:gd name="T2" fmla="*/ 6 w 13"/>
                      <a:gd name="T3" fmla="*/ 22 h 35"/>
                      <a:gd name="T4" fmla="*/ 4 w 13"/>
                      <a:gd name="T5" fmla="*/ 3 h 35"/>
                      <a:gd name="T6" fmla="*/ 2 w 13"/>
                      <a:gd name="T7" fmla="*/ 4 h 35"/>
                      <a:gd name="T8" fmla="*/ 10 w 13"/>
                      <a:gd name="T9" fmla="*/ 7 h 35"/>
                      <a:gd name="T10" fmla="*/ 10 w 13"/>
                      <a:gd name="T11" fmla="*/ 14 h 35"/>
                      <a:gd name="T12" fmla="*/ 10 w 13"/>
                      <a:gd name="T13" fmla="*/ 33 h 35"/>
                      <a:gd name="T14" fmla="*/ 12 w 13"/>
                      <a:gd name="T15" fmla="*/ 32 h 35"/>
                      <a:gd name="T16" fmla="*/ 3 w 13"/>
                      <a:gd name="T17" fmla="*/ 31 h 35"/>
                      <a:gd name="T18" fmla="*/ 2 w 13"/>
                      <a:gd name="T19" fmla="*/ 34 h 35"/>
                      <a:gd name="T20" fmla="*/ 12 w 13"/>
                      <a:gd name="T21" fmla="*/ 35 h 35"/>
                      <a:gd name="T22" fmla="*/ 13 w 13"/>
                      <a:gd name="T23" fmla="*/ 33 h 35"/>
                      <a:gd name="T24" fmla="*/ 12 w 13"/>
                      <a:gd name="T25" fmla="*/ 5 h 35"/>
                      <a:gd name="T26" fmla="*/ 2 w 13"/>
                      <a:gd name="T27" fmla="*/ 1 h 35"/>
                      <a:gd name="T28" fmla="*/ 1 w 13"/>
                      <a:gd name="T29" fmla="*/ 3 h 35"/>
                      <a:gd name="T30" fmla="*/ 1 w 13"/>
                      <a:gd name="T31" fmla="*/ 16 h 35"/>
                      <a:gd name="T32" fmla="*/ 2 w 13"/>
                      <a:gd name="T33" fmla="*/ 32 h 35"/>
                      <a:gd name="T34" fmla="*/ 4 w 13"/>
                      <a:gd name="T35" fmla="*/ 33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3" h="35">
                        <a:moveTo>
                          <a:pt x="4" y="33"/>
                        </a:moveTo>
                        <a:cubicBezTo>
                          <a:pt x="7" y="30"/>
                          <a:pt x="6" y="26"/>
                          <a:pt x="6" y="22"/>
                        </a:cubicBezTo>
                        <a:cubicBezTo>
                          <a:pt x="5" y="15"/>
                          <a:pt x="4" y="9"/>
                          <a:pt x="4" y="3"/>
                        </a:cubicBezTo>
                        <a:cubicBezTo>
                          <a:pt x="3" y="3"/>
                          <a:pt x="3" y="3"/>
                          <a:pt x="2" y="4"/>
                        </a:cubicBezTo>
                        <a:cubicBezTo>
                          <a:pt x="5" y="4"/>
                          <a:pt x="10" y="2"/>
                          <a:pt x="10" y="7"/>
                        </a:cubicBezTo>
                        <a:cubicBezTo>
                          <a:pt x="10" y="9"/>
                          <a:pt x="10" y="12"/>
                          <a:pt x="10" y="14"/>
                        </a:cubicBezTo>
                        <a:cubicBezTo>
                          <a:pt x="10" y="21"/>
                          <a:pt x="11" y="27"/>
                          <a:pt x="10" y="33"/>
                        </a:cubicBezTo>
                        <a:cubicBezTo>
                          <a:pt x="11" y="33"/>
                          <a:pt x="11" y="32"/>
                          <a:pt x="12" y="32"/>
                        </a:cubicBezTo>
                        <a:cubicBezTo>
                          <a:pt x="9" y="32"/>
                          <a:pt x="6" y="32"/>
                          <a:pt x="3" y="31"/>
                        </a:cubicBezTo>
                        <a:cubicBezTo>
                          <a:pt x="1" y="31"/>
                          <a:pt x="0" y="34"/>
                          <a:pt x="2" y="34"/>
                        </a:cubicBezTo>
                        <a:cubicBezTo>
                          <a:pt x="5" y="35"/>
                          <a:pt x="8" y="35"/>
                          <a:pt x="12" y="35"/>
                        </a:cubicBezTo>
                        <a:cubicBezTo>
                          <a:pt x="13" y="35"/>
                          <a:pt x="13" y="34"/>
                          <a:pt x="13" y="33"/>
                        </a:cubicBezTo>
                        <a:cubicBezTo>
                          <a:pt x="13" y="24"/>
                          <a:pt x="13" y="15"/>
                          <a:pt x="12" y="5"/>
                        </a:cubicBezTo>
                        <a:cubicBezTo>
                          <a:pt x="12" y="0"/>
                          <a:pt x="6" y="1"/>
                          <a:pt x="2" y="1"/>
                        </a:cubicBezTo>
                        <a:cubicBezTo>
                          <a:pt x="2" y="1"/>
                          <a:pt x="1" y="2"/>
                          <a:pt x="1" y="3"/>
                        </a:cubicBezTo>
                        <a:cubicBezTo>
                          <a:pt x="1" y="7"/>
                          <a:pt x="1" y="12"/>
                          <a:pt x="1" y="16"/>
                        </a:cubicBezTo>
                        <a:cubicBezTo>
                          <a:pt x="2" y="21"/>
                          <a:pt x="5" y="27"/>
                          <a:pt x="2" y="32"/>
                        </a:cubicBezTo>
                        <a:cubicBezTo>
                          <a:pt x="1" y="34"/>
                          <a:pt x="3" y="35"/>
                          <a:pt x="4" y="3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343" name="Freeform 345"/>
                  <p:cNvSpPr/>
                  <p:nvPr/>
                </p:nvSpPr>
                <p:spPr bwMode="auto">
                  <a:xfrm>
                    <a:off x="569" y="1454"/>
                    <a:ext cx="10" cy="28"/>
                  </a:xfrm>
                  <a:custGeom>
                    <a:avLst/>
                    <a:gdLst>
                      <a:gd name="T0" fmla="*/ 6 w 15"/>
                      <a:gd name="T1" fmla="*/ 40 h 42"/>
                      <a:gd name="T2" fmla="*/ 4 w 15"/>
                      <a:gd name="T3" fmla="*/ 16 h 42"/>
                      <a:gd name="T4" fmla="*/ 4 w 15"/>
                      <a:gd name="T5" fmla="*/ 4 h 42"/>
                      <a:gd name="T6" fmla="*/ 5 w 15"/>
                      <a:gd name="T7" fmla="*/ 3 h 42"/>
                      <a:gd name="T8" fmla="*/ 11 w 15"/>
                      <a:gd name="T9" fmla="*/ 8 h 42"/>
                      <a:gd name="T10" fmla="*/ 11 w 15"/>
                      <a:gd name="T11" fmla="*/ 25 h 42"/>
                      <a:gd name="T12" fmla="*/ 12 w 15"/>
                      <a:gd name="T13" fmla="*/ 35 h 42"/>
                      <a:gd name="T14" fmla="*/ 2 w 15"/>
                      <a:gd name="T15" fmla="*/ 38 h 42"/>
                      <a:gd name="T16" fmla="*/ 2 w 15"/>
                      <a:gd name="T17" fmla="*/ 41 h 42"/>
                      <a:gd name="T18" fmla="*/ 13 w 15"/>
                      <a:gd name="T19" fmla="*/ 41 h 42"/>
                      <a:gd name="T20" fmla="*/ 15 w 15"/>
                      <a:gd name="T21" fmla="*/ 40 h 42"/>
                      <a:gd name="T22" fmla="*/ 14 w 15"/>
                      <a:gd name="T23" fmla="*/ 23 h 42"/>
                      <a:gd name="T24" fmla="*/ 14 w 15"/>
                      <a:gd name="T25" fmla="*/ 8 h 42"/>
                      <a:gd name="T26" fmla="*/ 2 w 15"/>
                      <a:gd name="T27" fmla="*/ 0 h 42"/>
                      <a:gd name="T28" fmla="*/ 1 w 15"/>
                      <a:gd name="T29" fmla="*/ 1 h 42"/>
                      <a:gd name="T30" fmla="*/ 3 w 15"/>
                      <a:gd name="T31" fmla="*/ 40 h 42"/>
                      <a:gd name="T32" fmla="*/ 6 w 15"/>
                      <a:gd name="T33" fmla="*/ 4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 h="42">
                        <a:moveTo>
                          <a:pt x="6" y="40"/>
                        </a:moveTo>
                        <a:cubicBezTo>
                          <a:pt x="6" y="32"/>
                          <a:pt x="5" y="24"/>
                          <a:pt x="4" y="16"/>
                        </a:cubicBezTo>
                        <a:cubicBezTo>
                          <a:pt x="4" y="12"/>
                          <a:pt x="4" y="8"/>
                          <a:pt x="4" y="4"/>
                        </a:cubicBezTo>
                        <a:cubicBezTo>
                          <a:pt x="3" y="2"/>
                          <a:pt x="4" y="2"/>
                          <a:pt x="5" y="3"/>
                        </a:cubicBezTo>
                        <a:cubicBezTo>
                          <a:pt x="9" y="3"/>
                          <a:pt x="11" y="4"/>
                          <a:pt x="11" y="8"/>
                        </a:cubicBezTo>
                        <a:cubicBezTo>
                          <a:pt x="11" y="14"/>
                          <a:pt x="11" y="19"/>
                          <a:pt x="11" y="25"/>
                        </a:cubicBezTo>
                        <a:cubicBezTo>
                          <a:pt x="12" y="28"/>
                          <a:pt x="12" y="32"/>
                          <a:pt x="12" y="35"/>
                        </a:cubicBezTo>
                        <a:cubicBezTo>
                          <a:pt x="12" y="40"/>
                          <a:pt x="5" y="38"/>
                          <a:pt x="2" y="38"/>
                        </a:cubicBezTo>
                        <a:cubicBezTo>
                          <a:pt x="0" y="38"/>
                          <a:pt x="0" y="41"/>
                          <a:pt x="2" y="41"/>
                        </a:cubicBezTo>
                        <a:cubicBezTo>
                          <a:pt x="5" y="41"/>
                          <a:pt x="9" y="41"/>
                          <a:pt x="13" y="41"/>
                        </a:cubicBezTo>
                        <a:cubicBezTo>
                          <a:pt x="14" y="41"/>
                          <a:pt x="15" y="40"/>
                          <a:pt x="15" y="40"/>
                        </a:cubicBezTo>
                        <a:cubicBezTo>
                          <a:pt x="15" y="34"/>
                          <a:pt x="15" y="28"/>
                          <a:pt x="14" y="23"/>
                        </a:cubicBezTo>
                        <a:cubicBezTo>
                          <a:pt x="13" y="18"/>
                          <a:pt x="14" y="13"/>
                          <a:pt x="14" y="8"/>
                        </a:cubicBezTo>
                        <a:cubicBezTo>
                          <a:pt x="14" y="0"/>
                          <a:pt x="9" y="0"/>
                          <a:pt x="2" y="0"/>
                        </a:cubicBezTo>
                        <a:cubicBezTo>
                          <a:pt x="1" y="0"/>
                          <a:pt x="1" y="0"/>
                          <a:pt x="1" y="1"/>
                        </a:cubicBezTo>
                        <a:cubicBezTo>
                          <a:pt x="2" y="14"/>
                          <a:pt x="3" y="27"/>
                          <a:pt x="3" y="40"/>
                        </a:cubicBezTo>
                        <a:cubicBezTo>
                          <a:pt x="3" y="42"/>
                          <a:pt x="6" y="42"/>
                          <a:pt x="6" y="4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344" name="Freeform 346"/>
                  <p:cNvSpPr/>
                  <p:nvPr/>
                </p:nvSpPr>
                <p:spPr bwMode="auto">
                  <a:xfrm>
                    <a:off x="550" y="1471"/>
                    <a:ext cx="2" cy="3"/>
                  </a:xfrm>
                  <a:custGeom>
                    <a:avLst/>
                    <a:gdLst>
                      <a:gd name="T0" fmla="*/ 2 w 4"/>
                      <a:gd name="T1" fmla="*/ 3 h 4"/>
                      <a:gd name="T2" fmla="*/ 3 w 4"/>
                      <a:gd name="T3" fmla="*/ 2 h 4"/>
                      <a:gd name="T4" fmla="*/ 2 w 4"/>
                      <a:gd name="T5" fmla="*/ 1 h 4"/>
                      <a:gd name="T6" fmla="*/ 1 w 4"/>
                      <a:gd name="T7" fmla="*/ 2 h 4"/>
                      <a:gd name="T8" fmla="*/ 2 w 4"/>
                      <a:gd name="T9" fmla="*/ 3 h 4"/>
                    </a:gdLst>
                    <a:ahLst/>
                    <a:cxnLst>
                      <a:cxn ang="0">
                        <a:pos x="T0" y="T1"/>
                      </a:cxn>
                      <a:cxn ang="0">
                        <a:pos x="T2" y="T3"/>
                      </a:cxn>
                      <a:cxn ang="0">
                        <a:pos x="T4" y="T5"/>
                      </a:cxn>
                      <a:cxn ang="0">
                        <a:pos x="T6" y="T7"/>
                      </a:cxn>
                      <a:cxn ang="0">
                        <a:pos x="T8" y="T9"/>
                      </a:cxn>
                    </a:cxnLst>
                    <a:rect l="0" t="0" r="r" b="b"/>
                    <a:pathLst>
                      <a:path w="4" h="4">
                        <a:moveTo>
                          <a:pt x="2" y="3"/>
                        </a:moveTo>
                        <a:cubicBezTo>
                          <a:pt x="3" y="3"/>
                          <a:pt x="3" y="2"/>
                          <a:pt x="3" y="2"/>
                        </a:cubicBezTo>
                        <a:cubicBezTo>
                          <a:pt x="4" y="1"/>
                          <a:pt x="3" y="0"/>
                          <a:pt x="2" y="1"/>
                        </a:cubicBezTo>
                        <a:cubicBezTo>
                          <a:pt x="2" y="1"/>
                          <a:pt x="1" y="1"/>
                          <a:pt x="1" y="2"/>
                        </a:cubicBezTo>
                        <a:cubicBezTo>
                          <a:pt x="0" y="3"/>
                          <a:pt x="1" y="4"/>
                          <a:pt x="2"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345" name="Freeform 347"/>
                  <p:cNvSpPr/>
                  <p:nvPr/>
                </p:nvSpPr>
                <p:spPr bwMode="auto">
                  <a:xfrm>
                    <a:off x="550" y="1472"/>
                    <a:ext cx="2" cy="2"/>
                  </a:xfrm>
                  <a:custGeom>
                    <a:avLst/>
                    <a:gdLst>
                      <a:gd name="T0" fmla="*/ 2 w 4"/>
                      <a:gd name="T1" fmla="*/ 2 h 3"/>
                      <a:gd name="T2" fmla="*/ 3 w 4"/>
                      <a:gd name="T3" fmla="*/ 2 h 3"/>
                      <a:gd name="T4" fmla="*/ 2 w 4"/>
                      <a:gd name="T5" fmla="*/ 0 h 3"/>
                      <a:gd name="T6" fmla="*/ 1 w 4"/>
                      <a:gd name="T7" fmla="*/ 1 h 3"/>
                      <a:gd name="T8" fmla="*/ 2 w 4"/>
                      <a:gd name="T9" fmla="*/ 2 h 3"/>
                    </a:gdLst>
                    <a:ahLst/>
                    <a:cxnLst>
                      <a:cxn ang="0">
                        <a:pos x="T0" y="T1"/>
                      </a:cxn>
                      <a:cxn ang="0">
                        <a:pos x="T2" y="T3"/>
                      </a:cxn>
                      <a:cxn ang="0">
                        <a:pos x="T4" y="T5"/>
                      </a:cxn>
                      <a:cxn ang="0">
                        <a:pos x="T6" y="T7"/>
                      </a:cxn>
                      <a:cxn ang="0">
                        <a:pos x="T8" y="T9"/>
                      </a:cxn>
                    </a:cxnLst>
                    <a:rect l="0" t="0" r="r" b="b"/>
                    <a:pathLst>
                      <a:path w="4" h="3">
                        <a:moveTo>
                          <a:pt x="2" y="2"/>
                        </a:moveTo>
                        <a:cubicBezTo>
                          <a:pt x="2" y="2"/>
                          <a:pt x="2" y="2"/>
                          <a:pt x="3" y="2"/>
                        </a:cubicBezTo>
                        <a:cubicBezTo>
                          <a:pt x="4" y="1"/>
                          <a:pt x="3" y="0"/>
                          <a:pt x="2" y="0"/>
                        </a:cubicBezTo>
                        <a:cubicBezTo>
                          <a:pt x="2" y="0"/>
                          <a:pt x="1" y="1"/>
                          <a:pt x="1" y="1"/>
                        </a:cubicBezTo>
                        <a:cubicBezTo>
                          <a:pt x="0" y="1"/>
                          <a:pt x="1" y="3"/>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346" name="Freeform 348"/>
                  <p:cNvSpPr/>
                  <p:nvPr/>
                </p:nvSpPr>
                <p:spPr bwMode="auto">
                  <a:xfrm>
                    <a:off x="547" y="1472"/>
                    <a:ext cx="7" cy="6"/>
                  </a:xfrm>
                  <a:custGeom>
                    <a:avLst/>
                    <a:gdLst>
                      <a:gd name="T0" fmla="*/ 2 w 10"/>
                      <a:gd name="T1" fmla="*/ 8 h 9"/>
                      <a:gd name="T2" fmla="*/ 9 w 10"/>
                      <a:gd name="T3" fmla="*/ 2 h 9"/>
                      <a:gd name="T4" fmla="*/ 8 w 10"/>
                      <a:gd name="T5" fmla="*/ 0 h 9"/>
                      <a:gd name="T6" fmla="*/ 1 w 10"/>
                      <a:gd name="T7" fmla="*/ 8 h 9"/>
                      <a:gd name="T8" fmla="*/ 2 w 10"/>
                      <a:gd name="T9" fmla="*/ 8 h 9"/>
                    </a:gdLst>
                    <a:ahLst/>
                    <a:cxnLst>
                      <a:cxn ang="0">
                        <a:pos x="T0" y="T1"/>
                      </a:cxn>
                      <a:cxn ang="0">
                        <a:pos x="T2" y="T3"/>
                      </a:cxn>
                      <a:cxn ang="0">
                        <a:pos x="T4" y="T5"/>
                      </a:cxn>
                      <a:cxn ang="0">
                        <a:pos x="T6" y="T7"/>
                      </a:cxn>
                      <a:cxn ang="0">
                        <a:pos x="T8" y="T9"/>
                      </a:cxn>
                    </a:cxnLst>
                    <a:rect l="0" t="0" r="r" b="b"/>
                    <a:pathLst>
                      <a:path w="10" h="9">
                        <a:moveTo>
                          <a:pt x="2" y="8"/>
                        </a:moveTo>
                        <a:cubicBezTo>
                          <a:pt x="3" y="5"/>
                          <a:pt x="7" y="4"/>
                          <a:pt x="9" y="2"/>
                        </a:cubicBezTo>
                        <a:cubicBezTo>
                          <a:pt x="10" y="1"/>
                          <a:pt x="9" y="0"/>
                          <a:pt x="8" y="0"/>
                        </a:cubicBezTo>
                        <a:cubicBezTo>
                          <a:pt x="6" y="3"/>
                          <a:pt x="2" y="4"/>
                          <a:pt x="1" y="8"/>
                        </a:cubicBezTo>
                        <a:cubicBezTo>
                          <a:pt x="0" y="9"/>
                          <a:pt x="2" y="9"/>
                          <a:pt x="2"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347" name="Freeform 349"/>
                  <p:cNvSpPr/>
                  <p:nvPr/>
                </p:nvSpPr>
                <p:spPr bwMode="auto">
                  <a:xfrm>
                    <a:off x="547" y="1473"/>
                    <a:ext cx="7" cy="7"/>
                  </a:xfrm>
                  <a:custGeom>
                    <a:avLst/>
                    <a:gdLst>
                      <a:gd name="T0" fmla="*/ 2 w 10"/>
                      <a:gd name="T1" fmla="*/ 9 h 10"/>
                      <a:gd name="T2" fmla="*/ 10 w 10"/>
                      <a:gd name="T3" fmla="*/ 2 h 10"/>
                      <a:gd name="T4" fmla="*/ 9 w 10"/>
                      <a:gd name="T5" fmla="*/ 1 h 10"/>
                      <a:gd name="T6" fmla="*/ 1 w 10"/>
                      <a:gd name="T7" fmla="*/ 8 h 10"/>
                      <a:gd name="T8" fmla="*/ 2 w 10"/>
                      <a:gd name="T9" fmla="*/ 9 h 10"/>
                    </a:gdLst>
                    <a:ahLst/>
                    <a:cxnLst>
                      <a:cxn ang="0">
                        <a:pos x="T0" y="T1"/>
                      </a:cxn>
                      <a:cxn ang="0">
                        <a:pos x="T2" y="T3"/>
                      </a:cxn>
                      <a:cxn ang="0">
                        <a:pos x="T4" y="T5"/>
                      </a:cxn>
                      <a:cxn ang="0">
                        <a:pos x="T6" y="T7"/>
                      </a:cxn>
                      <a:cxn ang="0">
                        <a:pos x="T8" y="T9"/>
                      </a:cxn>
                    </a:cxnLst>
                    <a:rect l="0" t="0" r="r" b="b"/>
                    <a:pathLst>
                      <a:path w="10" h="10">
                        <a:moveTo>
                          <a:pt x="2" y="9"/>
                        </a:moveTo>
                        <a:cubicBezTo>
                          <a:pt x="4" y="6"/>
                          <a:pt x="7" y="4"/>
                          <a:pt x="10" y="2"/>
                        </a:cubicBezTo>
                        <a:cubicBezTo>
                          <a:pt x="10" y="1"/>
                          <a:pt x="10" y="0"/>
                          <a:pt x="9" y="1"/>
                        </a:cubicBezTo>
                        <a:cubicBezTo>
                          <a:pt x="6" y="3"/>
                          <a:pt x="3" y="5"/>
                          <a:pt x="1" y="8"/>
                        </a:cubicBezTo>
                        <a:cubicBezTo>
                          <a:pt x="0" y="9"/>
                          <a:pt x="1" y="10"/>
                          <a:pt x="2"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348" name="Freeform 350"/>
                  <p:cNvSpPr/>
                  <p:nvPr/>
                </p:nvSpPr>
                <p:spPr bwMode="auto">
                  <a:xfrm>
                    <a:off x="548" y="1474"/>
                    <a:ext cx="6" cy="6"/>
                  </a:xfrm>
                  <a:custGeom>
                    <a:avLst/>
                    <a:gdLst>
                      <a:gd name="T0" fmla="*/ 1 w 9"/>
                      <a:gd name="T1" fmla="*/ 7 h 8"/>
                      <a:gd name="T2" fmla="*/ 9 w 9"/>
                      <a:gd name="T3" fmla="*/ 2 h 8"/>
                      <a:gd name="T4" fmla="*/ 8 w 9"/>
                      <a:gd name="T5" fmla="*/ 1 h 8"/>
                      <a:gd name="T6" fmla="*/ 1 w 9"/>
                      <a:gd name="T7" fmla="*/ 6 h 8"/>
                      <a:gd name="T8" fmla="*/ 1 w 9"/>
                      <a:gd name="T9" fmla="*/ 7 h 8"/>
                    </a:gdLst>
                    <a:ahLst/>
                    <a:cxnLst>
                      <a:cxn ang="0">
                        <a:pos x="T0" y="T1"/>
                      </a:cxn>
                      <a:cxn ang="0">
                        <a:pos x="T2" y="T3"/>
                      </a:cxn>
                      <a:cxn ang="0">
                        <a:pos x="T4" y="T5"/>
                      </a:cxn>
                      <a:cxn ang="0">
                        <a:pos x="T6" y="T7"/>
                      </a:cxn>
                      <a:cxn ang="0">
                        <a:pos x="T8" y="T9"/>
                      </a:cxn>
                    </a:cxnLst>
                    <a:rect l="0" t="0" r="r" b="b"/>
                    <a:pathLst>
                      <a:path w="9" h="8">
                        <a:moveTo>
                          <a:pt x="1" y="7"/>
                        </a:moveTo>
                        <a:cubicBezTo>
                          <a:pt x="4" y="6"/>
                          <a:pt x="6" y="4"/>
                          <a:pt x="9" y="2"/>
                        </a:cubicBezTo>
                        <a:cubicBezTo>
                          <a:pt x="9" y="2"/>
                          <a:pt x="9" y="0"/>
                          <a:pt x="8" y="1"/>
                        </a:cubicBezTo>
                        <a:cubicBezTo>
                          <a:pt x="5" y="2"/>
                          <a:pt x="3" y="5"/>
                          <a:pt x="1" y="6"/>
                        </a:cubicBezTo>
                        <a:cubicBezTo>
                          <a:pt x="0" y="6"/>
                          <a:pt x="0" y="8"/>
                          <a:pt x="1"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349" name="Freeform 351"/>
                  <p:cNvSpPr/>
                  <p:nvPr/>
                </p:nvSpPr>
                <p:spPr bwMode="auto">
                  <a:xfrm>
                    <a:off x="548" y="1471"/>
                    <a:ext cx="2" cy="3"/>
                  </a:xfrm>
                  <a:custGeom>
                    <a:avLst/>
                    <a:gdLst>
                      <a:gd name="T0" fmla="*/ 2 w 4"/>
                      <a:gd name="T1" fmla="*/ 3 h 4"/>
                      <a:gd name="T2" fmla="*/ 4 w 4"/>
                      <a:gd name="T3" fmla="*/ 2 h 4"/>
                      <a:gd name="T4" fmla="*/ 2 w 4"/>
                      <a:gd name="T5" fmla="*/ 1 h 4"/>
                      <a:gd name="T6" fmla="*/ 2 w 4"/>
                      <a:gd name="T7" fmla="*/ 1 h 4"/>
                      <a:gd name="T8" fmla="*/ 3 w 4"/>
                      <a:gd name="T9" fmla="*/ 2 h 4"/>
                      <a:gd name="T10" fmla="*/ 4 w 4"/>
                      <a:gd name="T11" fmla="*/ 2 h 4"/>
                      <a:gd name="T12" fmla="*/ 2 w 4"/>
                      <a:gd name="T13" fmla="*/ 1 h 4"/>
                      <a:gd name="T14" fmla="*/ 1 w 4"/>
                      <a:gd name="T15" fmla="*/ 2 h 4"/>
                      <a:gd name="T16" fmla="*/ 2 w 4"/>
                      <a:gd name="T17"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4">
                        <a:moveTo>
                          <a:pt x="2" y="3"/>
                        </a:moveTo>
                        <a:cubicBezTo>
                          <a:pt x="3" y="3"/>
                          <a:pt x="3" y="2"/>
                          <a:pt x="4" y="2"/>
                        </a:cubicBezTo>
                        <a:cubicBezTo>
                          <a:pt x="3" y="1"/>
                          <a:pt x="3" y="1"/>
                          <a:pt x="2" y="1"/>
                        </a:cubicBezTo>
                        <a:cubicBezTo>
                          <a:pt x="2" y="1"/>
                          <a:pt x="2" y="1"/>
                          <a:pt x="2" y="1"/>
                        </a:cubicBezTo>
                        <a:cubicBezTo>
                          <a:pt x="1" y="2"/>
                          <a:pt x="2" y="3"/>
                          <a:pt x="3" y="2"/>
                        </a:cubicBezTo>
                        <a:cubicBezTo>
                          <a:pt x="3" y="2"/>
                          <a:pt x="3" y="2"/>
                          <a:pt x="4" y="2"/>
                        </a:cubicBezTo>
                        <a:cubicBezTo>
                          <a:pt x="4" y="1"/>
                          <a:pt x="3" y="0"/>
                          <a:pt x="2" y="1"/>
                        </a:cubicBezTo>
                        <a:cubicBezTo>
                          <a:pt x="2" y="1"/>
                          <a:pt x="2" y="1"/>
                          <a:pt x="1" y="2"/>
                        </a:cubicBezTo>
                        <a:cubicBezTo>
                          <a:pt x="0" y="3"/>
                          <a:pt x="2" y="4"/>
                          <a:pt x="2"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350" name="Freeform 352"/>
                  <p:cNvSpPr/>
                  <p:nvPr/>
                </p:nvSpPr>
                <p:spPr bwMode="auto">
                  <a:xfrm>
                    <a:off x="554" y="1468"/>
                    <a:ext cx="5" cy="4"/>
                  </a:xfrm>
                  <a:custGeom>
                    <a:avLst/>
                    <a:gdLst>
                      <a:gd name="T0" fmla="*/ 2 w 8"/>
                      <a:gd name="T1" fmla="*/ 6 h 7"/>
                      <a:gd name="T2" fmla="*/ 7 w 8"/>
                      <a:gd name="T3" fmla="*/ 2 h 7"/>
                      <a:gd name="T4" fmla="*/ 6 w 8"/>
                      <a:gd name="T5" fmla="*/ 1 h 7"/>
                      <a:gd name="T6" fmla="*/ 1 w 8"/>
                      <a:gd name="T7" fmla="*/ 5 h 7"/>
                      <a:gd name="T8" fmla="*/ 2 w 8"/>
                      <a:gd name="T9" fmla="*/ 6 h 7"/>
                    </a:gdLst>
                    <a:ahLst/>
                    <a:cxnLst>
                      <a:cxn ang="0">
                        <a:pos x="T0" y="T1"/>
                      </a:cxn>
                      <a:cxn ang="0">
                        <a:pos x="T2" y="T3"/>
                      </a:cxn>
                      <a:cxn ang="0">
                        <a:pos x="T4" y="T5"/>
                      </a:cxn>
                      <a:cxn ang="0">
                        <a:pos x="T6" y="T7"/>
                      </a:cxn>
                      <a:cxn ang="0">
                        <a:pos x="T8" y="T9"/>
                      </a:cxn>
                    </a:cxnLst>
                    <a:rect l="0" t="0" r="r" b="b"/>
                    <a:pathLst>
                      <a:path w="8" h="7">
                        <a:moveTo>
                          <a:pt x="2" y="6"/>
                        </a:moveTo>
                        <a:cubicBezTo>
                          <a:pt x="3" y="5"/>
                          <a:pt x="5" y="4"/>
                          <a:pt x="7" y="2"/>
                        </a:cubicBezTo>
                        <a:cubicBezTo>
                          <a:pt x="8" y="2"/>
                          <a:pt x="7" y="0"/>
                          <a:pt x="6" y="1"/>
                        </a:cubicBezTo>
                        <a:cubicBezTo>
                          <a:pt x="4" y="2"/>
                          <a:pt x="2" y="4"/>
                          <a:pt x="1" y="5"/>
                        </a:cubicBezTo>
                        <a:cubicBezTo>
                          <a:pt x="0" y="5"/>
                          <a:pt x="1" y="7"/>
                          <a:pt x="2"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351" name="Freeform 353"/>
                  <p:cNvSpPr/>
                  <p:nvPr/>
                </p:nvSpPr>
                <p:spPr bwMode="auto">
                  <a:xfrm>
                    <a:off x="553" y="1470"/>
                    <a:ext cx="7" cy="5"/>
                  </a:xfrm>
                  <a:custGeom>
                    <a:avLst/>
                    <a:gdLst>
                      <a:gd name="T0" fmla="*/ 2 w 10"/>
                      <a:gd name="T1" fmla="*/ 7 h 8"/>
                      <a:gd name="T2" fmla="*/ 9 w 10"/>
                      <a:gd name="T3" fmla="*/ 2 h 8"/>
                      <a:gd name="T4" fmla="*/ 8 w 10"/>
                      <a:gd name="T5" fmla="*/ 0 h 8"/>
                      <a:gd name="T6" fmla="*/ 1 w 10"/>
                      <a:gd name="T7" fmla="*/ 6 h 8"/>
                      <a:gd name="T8" fmla="*/ 2 w 10"/>
                      <a:gd name="T9" fmla="*/ 7 h 8"/>
                    </a:gdLst>
                    <a:ahLst/>
                    <a:cxnLst>
                      <a:cxn ang="0">
                        <a:pos x="T0" y="T1"/>
                      </a:cxn>
                      <a:cxn ang="0">
                        <a:pos x="T2" y="T3"/>
                      </a:cxn>
                      <a:cxn ang="0">
                        <a:pos x="T4" y="T5"/>
                      </a:cxn>
                      <a:cxn ang="0">
                        <a:pos x="T6" y="T7"/>
                      </a:cxn>
                      <a:cxn ang="0">
                        <a:pos x="T8" y="T9"/>
                      </a:cxn>
                    </a:cxnLst>
                    <a:rect l="0" t="0" r="r" b="b"/>
                    <a:pathLst>
                      <a:path w="10" h="8">
                        <a:moveTo>
                          <a:pt x="2" y="7"/>
                        </a:moveTo>
                        <a:cubicBezTo>
                          <a:pt x="4" y="5"/>
                          <a:pt x="6" y="3"/>
                          <a:pt x="9" y="2"/>
                        </a:cubicBezTo>
                        <a:cubicBezTo>
                          <a:pt x="10" y="1"/>
                          <a:pt x="9" y="0"/>
                          <a:pt x="8" y="0"/>
                        </a:cubicBezTo>
                        <a:cubicBezTo>
                          <a:pt x="5" y="2"/>
                          <a:pt x="3" y="4"/>
                          <a:pt x="1" y="6"/>
                        </a:cubicBezTo>
                        <a:cubicBezTo>
                          <a:pt x="0" y="7"/>
                          <a:pt x="1" y="8"/>
                          <a:pt x="2"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352" name="Freeform 354"/>
                  <p:cNvSpPr/>
                  <p:nvPr/>
                </p:nvSpPr>
                <p:spPr bwMode="auto">
                  <a:xfrm>
                    <a:off x="554" y="1472"/>
                    <a:ext cx="6" cy="4"/>
                  </a:xfrm>
                  <a:custGeom>
                    <a:avLst/>
                    <a:gdLst>
                      <a:gd name="T0" fmla="*/ 2 w 9"/>
                      <a:gd name="T1" fmla="*/ 6 h 7"/>
                      <a:gd name="T2" fmla="*/ 8 w 9"/>
                      <a:gd name="T3" fmla="*/ 2 h 7"/>
                      <a:gd name="T4" fmla="*/ 7 w 9"/>
                      <a:gd name="T5" fmla="*/ 0 h 7"/>
                      <a:gd name="T6" fmla="*/ 0 w 9"/>
                      <a:gd name="T7" fmla="*/ 5 h 7"/>
                      <a:gd name="T8" fmla="*/ 2 w 9"/>
                      <a:gd name="T9" fmla="*/ 6 h 7"/>
                    </a:gdLst>
                    <a:ahLst/>
                    <a:cxnLst>
                      <a:cxn ang="0">
                        <a:pos x="T0" y="T1"/>
                      </a:cxn>
                      <a:cxn ang="0">
                        <a:pos x="T2" y="T3"/>
                      </a:cxn>
                      <a:cxn ang="0">
                        <a:pos x="T4" y="T5"/>
                      </a:cxn>
                      <a:cxn ang="0">
                        <a:pos x="T6" y="T7"/>
                      </a:cxn>
                      <a:cxn ang="0">
                        <a:pos x="T8" y="T9"/>
                      </a:cxn>
                    </a:cxnLst>
                    <a:rect l="0" t="0" r="r" b="b"/>
                    <a:pathLst>
                      <a:path w="9" h="7">
                        <a:moveTo>
                          <a:pt x="2" y="6"/>
                        </a:moveTo>
                        <a:cubicBezTo>
                          <a:pt x="4" y="4"/>
                          <a:pt x="6" y="3"/>
                          <a:pt x="8" y="2"/>
                        </a:cubicBezTo>
                        <a:cubicBezTo>
                          <a:pt x="9" y="1"/>
                          <a:pt x="8" y="0"/>
                          <a:pt x="7" y="0"/>
                        </a:cubicBezTo>
                        <a:cubicBezTo>
                          <a:pt x="5" y="2"/>
                          <a:pt x="2" y="3"/>
                          <a:pt x="0" y="5"/>
                        </a:cubicBezTo>
                        <a:cubicBezTo>
                          <a:pt x="0" y="6"/>
                          <a:pt x="1" y="7"/>
                          <a:pt x="2"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353" name="Freeform 355"/>
                  <p:cNvSpPr/>
                  <p:nvPr/>
                </p:nvSpPr>
                <p:spPr bwMode="auto">
                  <a:xfrm>
                    <a:off x="553" y="1474"/>
                    <a:ext cx="6" cy="5"/>
                  </a:xfrm>
                  <a:custGeom>
                    <a:avLst/>
                    <a:gdLst>
                      <a:gd name="T0" fmla="*/ 2 w 9"/>
                      <a:gd name="T1" fmla="*/ 7 h 8"/>
                      <a:gd name="T2" fmla="*/ 8 w 9"/>
                      <a:gd name="T3" fmla="*/ 2 h 8"/>
                      <a:gd name="T4" fmla="*/ 7 w 9"/>
                      <a:gd name="T5" fmla="*/ 1 h 8"/>
                      <a:gd name="T6" fmla="*/ 1 w 9"/>
                      <a:gd name="T7" fmla="*/ 6 h 8"/>
                      <a:gd name="T8" fmla="*/ 2 w 9"/>
                      <a:gd name="T9" fmla="*/ 7 h 8"/>
                    </a:gdLst>
                    <a:ahLst/>
                    <a:cxnLst>
                      <a:cxn ang="0">
                        <a:pos x="T0" y="T1"/>
                      </a:cxn>
                      <a:cxn ang="0">
                        <a:pos x="T2" y="T3"/>
                      </a:cxn>
                      <a:cxn ang="0">
                        <a:pos x="T4" y="T5"/>
                      </a:cxn>
                      <a:cxn ang="0">
                        <a:pos x="T6" y="T7"/>
                      </a:cxn>
                      <a:cxn ang="0">
                        <a:pos x="T8" y="T9"/>
                      </a:cxn>
                    </a:cxnLst>
                    <a:rect l="0" t="0" r="r" b="b"/>
                    <a:pathLst>
                      <a:path w="9" h="8">
                        <a:moveTo>
                          <a:pt x="2" y="7"/>
                        </a:moveTo>
                        <a:cubicBezTo>
                          <a:pt x="4" y="5"/>
                          <a:pt x="6" y="3"/>
                          <a:pt x="8" y="2"/>
                        </a:cubicBezTo>
                        <a:cubicBezTo>
                          <a:pt x="9" y="1"/>
                          <a:pt x="8" y="0"/>
                          <a:pt x="7" y="1"/>
                        </a:cubicBezTo>
                        <a:cubicBezTo>
                          <a:pt x="5" y="2"/>
                          <a:pt x="3" y="4"/>
                          <a:pt x="1" y="6"/>
                        </a:cubicBezTo>
                        <a:cubicBezTo>
                          <a:pt x="0" y="6"/>
                          <a:pt x="2" y="8"/>
                          <a:pt x="2"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354" name="Freeform 356"/>
                  <p:cNvSpPr/>
                  <p:nvPr/>
                </p:nvSpPr>
                <p:spPr bwMode="auto">
                  <a:xfrm>
                    <a:off x="554" y="1476"/>
                    <a:ext cx="5" cy="4"/>
                  </a:xfrm>
                  <a:custGeom>
                    <a:avLst/>
                    <a:gdLst>
                      <a:gd name="T0" fmla="*/ 2 w 7"/>
                      <a:gd name="T1" fmla="*/ 5 h 6"/>
                      <a:gd name="T2" fmla="*/ 6 w 7"/>
                      <a:gd name="T3" fmla="*/ 1 h 6"/>
                      <a:gd name="T4" fmla="*/ 4 w 7"/>
                      <a:gd name="T5" fmla="*/ 0 h 6"/>
                      <a:gd name="T6" fmla="*/ 1 w 7"/>
                      <a:gd name="T7" fmla="*/ 4 h 6"/>
                      <a:gd name="T8" fmla="*/ 2 w 7"/>
                      <a:gd name="T9" fmla="*/ 5 h 6"/>
                    </a:gdLst>
                    <a:ahLst/>
                    <a:cxnLst>
                      <a:cxn ang="0">
                        <a:pos x="T0" y="T1"/>
                      </a:cxn>
                      <a:cxn ang="0">
                        <a:pos x="T2" y="T3"/>
                      </a:cxn>
                      <a:cxn ang="0">
                        <a:pos x="T4" y="T5"/>
                      </a:cxn>
                      <a:cxn ang="0">
                        <a:pos x="T6" y="T7"/>
                      </a:cxn>
                      <a:cxn ang="0">
                        <a:pos x="T8" y="T9"/>
                      </a:cxn>
                    </a:cxnLst>
                    <a:rect l="0" t="0" r="r" b="b"/>
                    <a:pathLst>
                      <a:path w="7" h="6">
                        <a:moveTo>
                          <a:pt x="2" y="5"/>
                        </a:moveTo>
                        <a:cubicBezTo>
                          <a:pt x="3" y="4"/>
                          <a:pt x="5" y="3"/>
                          <a:pt x="6" y="1"/>
                        </a:cubicBezTo>
                        <a:cubicBezTo>
                          <a:pt x="7" y="0"/>
                          <a:pt x="5" y="0"/>
                          <a:pt x="4" y="0"/>
                        </a:cubicBezTo>
                        <a:cubicBezTo>
                          <a:pt x="3" y="2"/>
                          <a:pt x="2" y="3"/>
                          <a:pt x="1" y="4"/>
                        </a:cubicBezTo>
                        <a:cubicBezTo>
                          <a:pt x="0" y="5"/>
                          <a:pt x="1" y="6"/>
                          <a:pt x="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355" name="Freeform 357"/>
                  <p:cNvSpPr/>
                  <p:nvPr/>
                </p:nvSpPr>
                <p:spPr bwMode="auto">
                  <a:xfrm>
                    <a:off x="559" y="1463"/>
                    <a:ext cx="5" cy="5"/>
                  </a:xfrm>
                  <a:custGeom>
                    <a:avLst/>
                    <a:gdLst>
                      <a:gd name="T0" fmla="*/ 2 w 8"/>
                      <a:gd name="T1" fmla="*/ 7 h 8"/>
                      <a:gd name="T2" fmla="*/ 8 w 8"/>
                      <a:gd name="T3" fmla="*/ 1 h 8"/>
                      <a:gd name="T4" fmla="*/ 6 w 8"/>
                      <a:gd name="T5" fmla="*/ 0 h 8"/>
                      <a:gd name="T6" fmla="*/ 1 w 8"/>
                      <a:gd name="T7" fmla="*/ 6 h 8"/>
                      <a:gd name="T8" fmla="*/ 2 w 8"/>
                      <a:gd name="T9" fmla="*/ 7 h 8"/>
                    </a:gdLst>
                    <a:ahLst/>
                    <a:cxnLst>
                      <a:cxn ang="0">
                        <a:pos x="T0" y="T1"/>
                      </a:cxn>
                      <a:cxn ang="0">
                        <a:pos x="T2" y="T3"/>
                      </a:cxn>
                      <a:cxn ang="0">
                        <a:pos x="T4" y="T5"/>
                      </a:cxn>
                      <a:cxn ang="0">
                        <a:pos x="T6" y="T7"/>
                      </a:cxn>
                      <a:cxn ang="0">
                        <a:pos x="T8" y="T9"/>
                      </a:cxn>
                    </a:cxnLst>
                    <a:rect l="0" t="0" r="r" b="b"/>
                    <a:pathLst>
                      <a:path w="8" h="8">
                        <a:moveTo>
                          <a:pt x="2" y="7"/>
                        </a:moveTo>
                        <a:cubicBezTo>
                          <a:pt x="5" y="6"/>
                          <a:pt x="6" y="4"/>
                          <a:pt x="8" y="1"/>
                        </a:cubicBezTo>
                        <a:cubicBezTo>
                          <a:pt x="8" y="0"/>
                          <a:pt x="7" y="0"/>
                          <a:pt x="6" y="0"/>
                        </a:cubicBezTo>
                        <a:cubicBezTo>
                          <a:pt x="5" y="2"/>
                          <a:pt x="3" y="4"/>
                          <a:pt x="1" y="6"/>
                        </a:cubicBezTo>
                        <a:cubicBezTo>
                          <a:pt x="0" y="6"/>
                          <a:pt x="1" y="8"/>
                          <a:pt x="2"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356" name="Freeform 358"/>
                  <p:cNvSpPr/>
                  <p:nvPr/>
                </p:nvSpPr>
                <p:spPr bwMode="auto">
                  <a:xfrm>
                    <a:off x="558" y="1466"/>
                    <a:ext cx="8" cy="5"/>
                  </a:xfrm>
                  <a:custGeom>
                    <a:avLst/>
                    <a:gdLst>
                      <a:gd name="T0" fmla="*/ 2 w 12"/>
                      <a:gd name="T1" fmla="*/ 7 h 8"/>
                      <a:gd name="T2" fmla="*/ 11 w 12"/>
                      <a:gd name="T3" fmla="*/ 1 h 8"/>
                      <a:gd name="T4" fmla="*/ 11 w 12"/>
                      <a:gd name="T5" fmla="*/ 0 h 8"/>
                      <a:gd name="T6" fmla="*/ 1 w 12"/>
                      <a:gd name="T7" fmla="*/ 6 h 8"/>
                      <a:gd name="T8" fmla="*/ 2 w 12"/>
                      <a:gd name="T9" fmla="*/ 7 h 8"/>
                    </a:gdLst>
                    <a:ahLst/>
                    <a:cxnLst>
                      <a:cxn ang="0">
                        <a:pos x="T0" y="T1"/>
                      </a:cxn>
                      <a:cxn ang="0">
                        <a:pos x="T2" y="T3"/>
                      </a:cxn>
                      <a:cxn ang="0">
                        <a:pos x="T4" y="T5"/>
                      </a:cxn>
                      <a:cxn ang="0">
                        <a:pos x="T6" y="T7"/>
                      </a:cxn>
                      <a:cxn ang="0">
                        <a:pos x="T8" y="T9"/>
                      </a:cxn>
                    </a:cxnLst>
                    <a:rect l="0" t="0" r="r" b="b"/>
                    <a:pathLst>
                      <a:path w="12" h="8">
                        <a:moveTo>
                          <a:pt x="2" y="7"/>
                        </a:moveTo>
                        <a:cubicBezTo>
                          <a:pt x="5" y="6"/>
                          <a:pt x="8" y="3"/>
                          <a:pt x="11" y="1"/>
                        </a:cubicBezTo>
                        <a:cubicBezTo>
                          <a:pt x="12" y="1"/>
                          <a:pt x="12" y="0"/>
                          <a:pt x="11" y="0"/>
                        </a:cubicBezTo>
                        <a:cubicBezTo>
                          <a:pt x="7" y="2"/>
                          <a:pt x="5" y="4"/>
                          <a:pt x="1" y="6"/>
                        </a:cubicBezTo>
                        <a:cubicBezTo>
                          <a:pt x="0" y="6"/>
                          <a:pt x="1" y="8"/>
                          <a:pt x="2"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357" name="Freeform 359"/>
                  <p:cNvSpPr/>
                  <p:nvPr/>
                </p:nvSpPr>
                <p:spPr bwMode="auto">
                  <a:xfrm>
                    <a:off x="559" y="1467"/>
                    <a:ext cx="7" cy="6"/>
                  </a:xfrm>
                  <a:custGeom>
                    <a:avLst/>
                    <a:gdLst>
                      <a:gd name="T0" fmla="*/ 2 w 11"/>
                      <a:gd name="T1" fmla="*/ 8 h 9"/>
                      <a:gd name="T2" fmla="*/ 10 w 11"/>
                      <a:gd name="T3" fmla="*/ 2 h 9"/>
                      <a:gd name="T4" fmla="*/ 9 w 11"/>
                      <a:gd name="T5" fmla="*/ 1 h 9"/>
                      <a:gd name="T6" fmla="*/ 1 w 11"/>
                      <a:gd name="T7" fmla="*/ 7 h 9"/>
                      <a:gd name="T8" fmla="*/ 2 w 11"/>
                      <a:gd name="T9" fmla="*/ 8 h 9"/>
                    </a:gdLst>
                    <a:ahLst/>
                    <a:cxnLst>
                      <a:cxn ang="0">
                        <a:pos x="T0" y="T1"/>
                      </a:cxn>
                      <a:cxn ang="0">
                        <a:pos x="T2" y="T3"/>
                      </a:cxn>
                      <a:cxn ang="0">
                        <a:pos x="T4" y="T5"/>
                      </a:cxn>
                      <a:cxn ang="0">
                        <a:pos x="T6" y="T7"/>
                      </a:cxn>
                      <a:cxn ang="0">
                        <a:pos x="T8" y="T9"/>
                      </a:cxn>
                    </a:cxnLst>
                    <a:rect l="0" t="0" r="r" b="b"/>
                    <a:pathLst>
                      <a:path w="11" h="9">
                        <a:moveTo>
                          <a:pt x="2" y="8"/>
                        </a:moveTo>
                        <a:cubicBezTo>
                          <a:pt x="5" y="6"/>
                          <a:pt x="7" y="4"/>
                          <a:pt x="10" y="2"/>
                        </a:cubicBezTo>
                        <a:cubicBezTo>
                          <a:pt x="11" y="2"/>
                          <a:pt x="10" y="0"/>
                          <a:pt x="9" y="1"/>
                        </a:cubicBezTo>
                        <a:cubicBezTo>
                          <a:pt x="6" y="3"/>
                          <a:pt x="3" y="4"/>
                          <a:pt x="1" y="7"/>
                        </a:cubicBezTo>
                        <a:cubicBezTo>
                          <a:pt x="0" y="7"/>
                          <a:pt x="2" y="9"/>
                          <a:pt x="2"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358" name="Freeform 360"/>
                  <p:cNvSpPr/>
                  <p:nvPr/>
                </p:nvSpPr>
                <p:spPr bwMode="auto">
                  <a:xfrm>
                    <a:off x="559" y="1470"/>
                    <a:ext cx="7" cy="5"/>
                  </a:xfrm>
                  <a:custGeom>
                    <a:avLst/>
                    <a:gdLst>
                      <a:gd name="T0" fmla="*/ 2 w 10"/>
                      <a:gd name="T1" fmla="*/ 7 h 8"/>
                      <a:gd name="T2" fmla="*/ 9 w 10"/>
                      <a:gd name="T3" fmla="*/ 2 h 8"/>
                      <a:gd name="T4" fmla="*/ 8 w 10"/>
                      <a:gd name="T5" fmla="*/ 1 h 8"/>
                      <a:gd name="T6" fmla="*/ 0 w 10"/>
                      <a:gd name="T7" fmla="*/ 6 h 8"/>
                      <a:gd name="T8" fmla="*/ 2 w 10"/>
                      <a:gd name="T9" fmla="*/ 7 h 8"/>
                    </a:gdLst>
                    <a:ahLst/>
                    <a:cxnLst>
                      <a:cxn ang="0">
                        <a:pos x="T0" y="T1"/>
                      </a:cxn>
                      <a:cxn ang="0">
                        <a:pos x="T2" y="T3"/>
                      </a:cxn>
                      <a:cxn ang="0">
                        <a:pos x="T4" y="T5"/>
                      </a:cxn>
                      <a:cxn ang="0">
                        <a:pos x="T6" y="T7"/>
                      </a:cxn>
                      <a:cxn ang="0">
                        <a:pos x="T8" y="T9"/>
                      </a:cxn>
                    </a:cxnLst>
                    <a:rect l="0" t="0" r="r" b="b"/>
                    <a:pathLst>
                      <a:path w="10" h="8">
                        <a:moveTo>
                          <a:pt x="2" y="7"/>
                        </a:moveTo>
                        <a:cubicBezTo>
                          <a:pt x="4" y="5"/>
                          <a:pt x="6" y="3"/>
                          <a:pt x="9" y="2"/>
                        </a:cubicBezTo>
                        <a:cubicBezTo>
                          <a:pt x="10" y="2"/>
                          <a:pt x="9" y="0"/>
                          <a:pt x="8" y="1"/>
                        </a:cubicBezTo>
                        <a:cubicBezTo>
                          <a:pt x="5" y="2"/>
                          <a:pt x="3" y="4"/>
                          <a:pt x="0" y="6"/>
                        </a:cubicBezTo>
                        <a:cubicBezTo>
                          <a:pt x="0" y="7"/>
                          <a:pt x="1" y="8"/>
                          <a:pt x="2"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359" name="Freeform 361"/>
                  <p:cNvSpPr/>
                  <p:nvPr/>
                </p:nvSpPr>
                <p:spPr bwMode="auto">
                  <a:xfrm>
                    <a:off x="560" y="1472"/>
                    <a:ext cx="6" cy="4"/>
                  </a:xfrm>
                  <a:custGeom>
                    <a:avLst/>
                    <a:gdLst>
                      <a:gd name="T0" fmla="*/ 1 w 9"/>
                      <a:gd name="T1" fmla="*/ 6 h 7"/>
                      <a:gd name="T2" fmla="*/ 8 w 9"/>
                      <a:gd name="T3" fmla="*/ 2 h 7"/>
                      <a:gd name="T4" fmla="*/ 7 w 9"/>
                      <a:gd name="T5" fmla="*/ 0 h 7"/>
                      <a:gd name="T6" fmla="*/ 1 w 9"/>
                      <a:gd name="T7" fmla="*/ 5 h 7"/>
                      <a:gd name="T8" fmla="*/ 1 w 9"/>
                      <a:gd name="T9" fmla="*/ 6 h 7"/>
                    </a:gdLst>
                    <a:ahLst/>
                    <a:cxnLst>
                      <a:cxn ang="0">
                        <a:pos x="T0" y="T1"/>
                      </a:cxn>
                      <a:cxn ang="0">
                        <a:pos x="T2" y="T3"/>
                      </a:cxn>
                      <a:cxn ang="0">
                        <a:pos x="T4" y="T5"/>
                      </a:cxn>
                      <a:cxn ang="0">
                        <a:pos x="T6" y="T7"/>
                      </a:cxn>
                      <a:cxn ang="0">
                        <a:pos x="T8" y="T9"/>
                      </a:cxn>
                    </a:cxnLst>
                    <a:rect l="0" t="0" r="r" b="b"/>
                    <a:pathLst>
                      <a:path w="9" h="7">
                        <a:moveTo>
                          <a:pt x="1" y="6"/>
                        </a:moveTo>
                        <a:cubicBezTo>
                          <a:pt x="4" y="5"/>
                          <a:pt x="6" y="3"/>
                          <a:pt x="8" y="2"/>
                        </a:cubicBezTo>
                        <a:cubicBezTo>
                          <a:pt x="9" y="1"/>
                          <a:pt x="8" y="0"/>
                          <a:pt x="7" y="0"/>
                        </a:cubicBezTo>
                        <a:cubicBezTo>
                          <a:pt x="5" y="2"/>
                          <a:pt x="3" y="3"/>
                          <a:pt x="1" y="5"/>
                        </a:cubicBezTo>
                        <a:cubicBezTo>
                          <a:pt x="0" y="5"/>
                          <a:pt x="0" y="7"/>
                          <a:pt x="1"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360" name="Freeform 362"/>
                  <p:cNvSpPr/>
                  <p:nvPr/>
                </p:nvSpPr>
                <p:spPr bwMode="auto">
                  <a:xfrm>
                    <a:off x="559" y="1473"/>
                    <a:ext cx="7" cy="5"/>
                  </a:xfrm>
                  <a:custGeom>
                    <a:avLst/>
                    <a:gdLst>
                      <a:gd name="T0" fmla="*/ 2 w 10"/>
                      <a:gd name="T1" fmla="*/ 8 h 8"/>
                      <a:gd name="T2" fmla="*/ 9 w 10"/>
                      <a:gd name="T3" fmla="*/ 2 h 8"/>
                      <a:gd name="T4" fmla="*/ 8 w 10"/>
                      <a:gd name="T5" fmla="*/ 1 h 8"/>
                      <a:gd name="T6" fmla="*/ 1 w 10"/>
                      <a:gd name="T7" fmla="*/ 6 h 8"/>
                      <a:gd name="T8" fmla="*/ 2 w 10"/>
                      <a:gd name="T9" fmla="*/ 8 h 8"/>
                    </a:gdLst>
                    <a:ahLst/>
                    <a:cxnLst>
                      <a:cxn ang="0">
                        <a:pos x="T0" y="T1"/>
                      </a:cxn>
                      <a:cxn ang="0">
                        <a:pos x="T2" y="T3"/>
                      </a:cxn>
                      <a:cxn ang="0">
                        <a:pos x="T4" y="T5"/>
                      </a:cxn>
                      <a:cxn ang="0">
                        <a:pos x="T6" y="T7"/>
                      </a:cxn>
                      <a:cxn ang="0">
                        <a:pos x="T8" y="T9"/>
                      </a:cxn>
                    </a:cxnLst>
                    <a:rect l="0" t="0" r="r" b="b"/>
                    <a:pathLst>
                      <a:path w="10" h="8">
                        <a:moveTo>
                          <a:pt x="2" y="8"/>
                        </a:moveTo>
                        <a:cubicBezTo>
                          <a:pt x="5" y="6"/>
                          <a:pt x="7" y="4"/>
                          <a:pt x="9" y="2"/>
                        </a:cubicBezTo>
                        <a:cubicBezTo>
                          <a:pt x="10" y="2"/>
                          <a:pt x="9" y="0"/>
                          <a:pt x="8" y="1"/>
                        </a:cubicBezTo>
                        <a:cubicBezTo>
                          <a:pt x="6" y="3"/>
                          <a:pt x="4" y="5"/>
                          <a:pt x="1" y="6"/>
                        </a:cubicBezTo>
                        <a:cubicBezTo>
                          <a:pt x="0" y="7"/>
                          <a:pt x="1" y="8"/>
                          <a:pt x="2"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361" name="Freeform 363"/>
                  <p:cNvSpPr/>
                  <p:nvPr/>
                </p:nvSpPr>
                <p:spPr bwMode="auto">
                  <a:xfrm>
                    <a:off x="560" y="1476"/>
                    <a:ext cx="5" cy="4"/>
                  </a:xfrm>
                  <a:custGeom>
                    <a:avLst/>
                    <a:gdLst>
                      <a:gd name="T0" fmla="*/ 1 w 7"/>
                      <a:gd name="T1" fmla="*/ 5 h 5"/>
                      <a:gd name="T2" fmla="*/ 6 w 7"/>
                      <a:gd name="T3" fmla="*/ 2 h 5"/>
                      <a:gd name="T4" fmla="*/ 5 w 7"/>
                      <a:gd name="T5" fmla="*/ 0 h 5"/>
                      <a:gd name="T6" fmla="*/ 1 w 7"/>
                      <a:gd name="T7" fmla="*/ 3 h 5"/>
                      <a:gd name="T8" fmla="*/ 1 w 7"/>
                      <a:gd name="T9" fmla="*/ 5 h 5"/>
                    </a:gdLst>
                    <a:ahLst/>
                    <a:cxnLst>
                      <a:cxn ang="0">
                        <a:pos x="T0" y="T1"/>
                      </a:cxn>
                      <a:cxn ang="0">
                        <a:pos x="T2" y="T3"/>
                      </a:cxn>
                      <a:cxn ang="0">
                        <a:pos x="T4" y="T5"/>
                      </a:cxn>
                      <a:cxn ang="0">
                        <a:pos x="T6" y="T7"/>
                      </a:cxn>
                      <a:cxn ang="0">
                        <a:pos x="T8" y="T9"/>
                      </a:cxn>
                    </a:cxnLst>
                    <a:rect l="0" t="0" r="r" b="b"/>
                    <a:pathLst>
                      <a:path w="7" h="5">
                        <a:moveTo>
                          <a:pt x="1" y="5"/>
                        </a:moveTo>
                        <a:cubicBezTo>
                          <a:pt x="3" y="4"/>
                          <a:pt x="5" y="3"/>
                          <a:pt x="6" y="2"/>
                        </a:cubicBezTo>
                        <a:cubicBezTo>
                          <a:pt x="7" y="1"/>
                          <a:pt x="6" y="0"/>
                          <a:pt x="5" y="0"/>
                        </a:cubicBezTo>
                        <a:cubicBezTo>
                          <a:pt x="4" y="2"/>
                          <a:pt x="3" y="3"/>
                          <a:pt x="1" y="3"/>
                        </a:cubicBezTo>
                        <a:cubicBezTo>
                          <a:pt x="0" y="3"/>
                          <a:pt x="0" y="5"/>
                          <a:pt x="1"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362" name="Freeform 364"/>
                  <p:cNvSpPr/>
                  <p:nvPr/>
                </p:nvSpPr>
                <p:spPr bwMode="auto">
                  <a:xfrm>
                    <a:off x="564" y="1460"/>
                    <a:ext cx="6" cy="5"/>
                  </a:xfrm>
                  <a:custGeom>
                    <a:avLst/>
                    <a:gdLst>
                      <a:gd name="T0" fmla="*/ 3 w 9"/>
                      <a:gd name="T1" fmla="*/ 7 h 8"/>
                      <a:gd name="T2" fmla="*/ 8 w 9"/>
                      <a:gd name="T3" fmla="*/ 1 h 8"/>
                      <a:gd name="T4" fmla="*/ 7 w 9"/>
                      <a:gd name="T5" fmla="*/ 0 h 8"/>
                      <a:gd name="T6" fmla="*/ 1 w 9"/>
                      <a:gd name="T7" fmla="*/ 6 h 8"/>
                      <a:gd name="T8" fmla="*/ 3 w 9"/>
                      <a:gd name="T9" fmla="*/ 7 h 8"/>
                    </a:gdLst>
                    <a:ahLst/>
                    <a:cxnLst>
                      <a:cxn ang="0">
                        <a:pos x="T0" y="T1"/>
                      </a:cxn>
                      <a:cxn ang="0">
                        <a:pos x="T2" y="T3"/>
                      </a:cxn>
                      <a:cxn ang="0">
                        <a:pos x="T4" y="T5"/>
                      </a:cxn>
                      <a:cxn ang="0">
                        <a:pos x="T6" y="T7"/>
                      </a:cxn>
                      <a:cxn ang="0">
                        <a:pos x="T8" y="T9"/>
                      </a:cxn>
                    </a:cxnLst>
                    <a:rect l="0" t="0" r="r" b="b"/>
                    <a:pathLst>
                      <a:path w="9" h="8">
                        <a:moveTo>
                          <a:pt x="3" y="7"/>
                        </a:moveTo>
                        <a:cubicBezTo>
                          <a:pt x="4" y="5"/>
                          <a:pt x="6" y="3"/>
                          <a:pt x="8" y="1"/>
                        </a:cubicBezTo>
                        <a:cubicBezTo>
                          <a:pt x="9" y="1"/>
                          <a:pt x="8" y="0"/>
                          <a:pt x="7" y="0"/>
                        </a:cubicBezTo>
                        <a:cubicBezTo>
                          <a:pt x="4" y="2"/>
                          <a:pt x="2" y="4"/>
                          <a:pt x="1" y="6"/>
                        </a:cubicBezTo>
                        <a:cubicBezTo>
                          <a:pt x="0" y="7"/>
                          <a:pt x="2" y="8"/>
                          <a:pt x="3"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363" name="Freeform 365"/>
                  <p:cNvSpPr/>
                  <p:nvPr/>
                </p:nvSpPr>
                <p:spPr bwMode="auto">
                  <a:xfrm>
                    <a:off x="565" y="1461"/>
                    <a:ext cx="6" cy="6"/>
                  </a:xfrm>
                  <a:custGeom>
                    <a:avLst/>
                    <a:gdLst>
                      <a:gd name="T0" fmla="*/ 2 w 9"/>
                      <a:gd name="T1" fmla="*/ 8 h 9"/>
                      <a:gd name="T2" fmla="*/ 8 w 9"/>
                      <a:gd name="T3" fmla="*/ 1 h 9"/>
                      <a:gd name="T4" fmla="*/ 7 w 9"/>
                      <a:gd name="T5" fmla="*/ 0 h 9"/>
                      <a:gd name="T6" fmla="*/ 1 w 9"/>
                      <a:gd name="T7" fmla="*/ 7 h 9"/>
                      <a:gd name="T8" fmla="*/ 2 w 9"/>
                      <a:gd name="T9" fmla="*/ 8 h 9"/>
                    </a:gdLst>
                    <a:ahLst/>
                    <a:cxnLst>
                      <a:cxn ang="0">
                        <a:pos x="T0" y="T1"/>
                      </a:cxn>
                      <a:cxn ang="0">
                        <a:pos x="T2" y="T3"/>
                      </a:cxn>
                      <a:cxn ang="0">
                        <a:pos x="T4" y="T5"/>
                      </a:cxn>
                      <a:cxn ang="0">
                        <a:pos x="T6" y="T7"/>
                      </a:cxn>
                      <a:cxn ang="0">
                        <a:pos x="T8" y="T9"/>
                      </a:cxn>
                    </a:cxnLst>
                    <a:rect l="0" t="0" r="r" b="b"/>
                    <a:pathLst>
                      <a:path w="9" h="9">
                        <a:moveTo>
                          <a:pt x="2" y="8"/>
                        </a:moveTo>
                        <a:cubicBezTo>
                          <a:pt x="4" y="6"/>
                          <a:pt x="6" y="4"/>
                          <a:pt x="8" y="1"/>
                        </a:cubicBezTo>
                        <a:cubicBezTo>
                          <a:pt x="9" y="0"/>
                          <a:pt x="7" y="0"/>
                          <a:pt x="7" y="0"/>
                        </a:cubicBezTo>
                        <a:cubicBezTo>
                          <a:pt x="5" y="3"/>
                          <a:pt x="2" y="5"/>
                          <a:pt x="1" y="7"/>
                        </a:cubicBezTo>
                        <a:cubicBezTo>
                          <a:pt x="0" y="8"/>
                          <a:pt x="2" y="9"/>
                          <a:pt x="2"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364" name="Freeform 366"/>
                  <p:cNvSpPr/>
                  <p:nvPr/>
                </p:nvSpPr>
                <p:spPr bwMode="auto">
                  <a:xfrm>
                    <a:off x="565" y="1463"/>
                    <a:ext cx="6" cy="5"/>
                  </a:xfrm>
                  <a:custGeom>
                    <a:avLst/>
                    <a:gdLst>
                      <a:gd name="T0" fmla="*/ 2 w 9"/>
                      <a:gd name="T1" fmla="*/ 7 h 8"/>
                      <a:gd name="T2" fmla="*/ 8 w 9"/>
                      <a:gd name="T3" fmla="*/ 2 h 8"/>
                      <a:gd name="T4" fmla="*/ 7 w 9"/>
                      <a:gd name="T5" fmla="*/ 0 h 8"/>
                      <a:gd name="T6" fmla="*/ 1 w 9"/>
                      <a:gd name="T7" fmla="*/ 6 h 8"/>
                      <a:gd name="T8" fmla="*/ 2 w 9"/>
                      <a:gd name="T9" fmla="*/ 7 h 8"/>
                    </a:gdLst>
                    <a:ahLst/>
                    <a:cxnLst>
                      <a:cxn ang="0">
                        <a:pos x="T0" y="T1"/>
                      </a:cxn>
                      <a:cxn ang="0">
                        <a:pos x="T2" y="T3"/>
                      </a:cxn>
                      <a:cxn ang="0">
                        <a:pos x="T4" y="T5"/>
                      </a:cxn>
                      <a:cxn ang="0">
                        <a:pos x="T6" y="T7"/>
                      </a:cxn>
                      <a:cxn ang="0">
                        <a:pos x="T8" y="T9"/>
                      </a:cxn>
                    </a:cxnLst>
                    <a:rect l="0" t="0" r="r" b="b"/>
                    <a:pathLst>
                      <a:path w="9" h="8">
                        <a:moveTo>
                          <a:pt x="2" y="7"/>
                        </a:moveTo>
                        <a:cubicBezTo>
                          <a:pt x="4" y="5"/>
                          <a:pt x="6" y="3"/>
                          <a:pt x="8" y="2"/>
                        </a:cubicBezTo>
                        <a:cubicBezTo>
                          <a:pt x="9" y="2"/>
                          <a:pt x="8" y="0"/>
                          <a:pt x="7" y="0"/>
                        </a:cubicBezTo>
                        <a:cubicBezTo>
                          <a:pt x="5" y="1"/>
                          <a:pt x="3" y="4"/>
                          <a:pt x="1" y="6"/>
                        </a:cubicBezTo>
                        <a:cubicBezTo>
                          <a:pt x="0" y="6"/>
                          <a:pt x="1" y="8"/>
                          <a:pt x="2"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365" name="Freeform 367"/>
                  <p:cNvSpPr/>
                  <p:nvPr/>
                </p:nvSpPr>
                <p:spPr bwMode="auto">
                  <a:xfrm>
                    <a:off x="564" y="1466"/>
                    <a:ext cx="7" cy="5"/>
                  </a:xfrm>
                  <a:custGeom>
                    <a:avLst/>
                    <a:gdLst>
                      <a:gd name="T0" fmla="*/ 2 w 10"/>
                      <a:gd name="T1" fmla="*/ 8 h 8"/>
                      <a:gd name="T2" fmla="*/ 9 w 10"/>
                      <a:gd name="T3" fmla="*/ 2 h 8"/>
                      <a:gd name="T4" fmla="*/ 8 w 10"/>
                      <a:gd name="T5" fmla="*/ 1 h 8"/>
                      <a:gd name="T6" fmla="*/ 1 w 10"/>
                      <a:gd name="T7" fmla="*/ 6 h 8"/>
                      <a:gd name="T8" fmla="*/ 2 w 10"/>
                      <a:gd name="T9" fmla="*/ 8 h 8"/>
                    </a:gdLst>
                    <a:ahLst/>
                    <a:cxnLst>
                      <a:cxn ang="0">
                        <a:pos x="T0" y="T1"/>
                      </a:cxn>
                      <a:cxn ang="0">
                        <a:pos x="T2" y="T3"/>
                      </a:cxn>
                      <a:cxn ang="0">
                        <a:pos x="T4" y="T5"/>
                      </a:cxn>
                      <a:cxn ang="0">
                        <a:pos x="T6" y="T7"/>
                      </a:cxn>
                      <a:cxn ang="0">
                        <a:pos x="T8" y="T9"/>
                      </a:cxn>
                    </a:cxnLst>
                    <a:rect l="0" t="0" r="r" b="b"/>
                    <a:pathLst>
                      <a:path w="10" h="8">
                        <a:moveTo>
                          <a:pt x="2" y="8"/>
                        </a:moveTo>
                        <a:cubicBezTo>
                          <a:pt x="5" y="7"/>
                          <a:pt x="7" y="4"/>
                          <a:pt x="9" y="2"/>
                        </a:cubicBezTo>
                        <a:cubicBezTo>
                          <a:pt x="10" y="1"/>
                          <a:pt x="8" y="0"/>
                          <a:pt x="8" y="1"/>
                        </a:cubicBezTo>
                        <a:cubicBezTo>
                          <a:pt x="6" y="3"/>
                          <a:pt x="4" y="5"/>
                          <a:pt x="1" y="6"/>
                        </a:cubicBezTo>
                        <a:cubicBezTo>
                          <a:pt x="0" y="7"/>
                          <a:pt x="1" y="8"/>
                          <a:pt x="2"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366" name="Freeform 368"/>
                  <p:cNvSpPr/>
                  <p:nvPr/>
                </p:nvSpPr>
                <p:spPr bwMode="auto">
                  <a:xfrm>
                    <a:off x="565" y="1467"/>
                    <a:ext cx="6" cy="6"/>
                  </a:xfrm>
                  <a:custGeom>
                    <a:avLst/>
                    <a:gdLst>
                      <a:gd name="T0" fmla="*/ 2 w 9"/>
                      <a:gd name="T1" fmla="*/ 8 h 9"/>
                      <a:gd name="T2" fmla="*/ 9 w 9"/>
                      <a:gd name="T3" fmla="*/ 2 h 9"/>
                      <a:gd name="T4" fmla="*/ 7 w 9"/>
                      <a:gd name="T5" fmla="*/ 1 h 9"/>
                      <a:gd name="T6" fmla="*/ 1 w 9"/>
                      <a:gd name="T7" fmla="*/ 7 h 9"/>
                      <a:gd name="T8" fmla="*/ 2 w 9"/>
                      <a:gd name="T9" fmla="*/ 8 h 9"/>
                    </a:gdLst>
                    <a:ahLst/>
                    <a:cxnLst>
                      <a:cxn ang="0">
                        <a:pos x="T0" y="T1"/>
                      </a:cxn>
                      <a:cxn ang="0">
                        <a:pos x="T2" y="T3"/>
                      </a:cxn>
                      <a:cxn ang="0">
                        <a:pos x="T4" y="T5"/>
                      </a:cxn>
                      <a:cxn ang="0">
                        <a:pos x="T6" y="T7"/>
                      </a:cxn>
                      <a:cxn ang="0">
                        <a:pos x="T8" y="T9"/>
                      </a:cxn>
                    </a:cxnLst>
                    <a:rect l="0" t="0" r="r" b="b"/>
                    <a:pathLst>
                      <a:path w="9" h="9">
                        <a:moveTo>
                          <a:pt x="2" y="8"/>
                        </a:moveTo>
                        <a:cubicBezTo>
                          <a:pt x="4" y="6"/>
                          <a:pt x="6" y="4"/>
                          <a:pt x="9" y="2"/>
                        </a:cubicBezTo>
                        <a:cubicBezTo>
                          <a:pt x="9" y="1"/>
                          <a:pt x="8" y="0"/>
                          <a:pt x="7" y="1"/>
                        </a:cubicBezTo>
                        <a:cubicBezTo>
                          <a:pt x="5" y="3"/>
                          <a:pt x="3" y="5"/>
                          <a:pt x="1" y="7"/>
                        </a:cubicBezTo>
                        <a:cubicBezTo>
                          <a:pt x="0" y="8"/>
                          <a:pt x="1" y="9"/>
                          <a:pt x="2"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367" name="Freeform 369"/>
                  <p:cNvSpPr/>
                  <p:nvPr/>
                </p:nvSpPr>
                <p:spPr bwMode="auto">
                  <a:xfrm>
                    <a:off x="564" y="1470"/>
                    <a:ext cx="7" cy="5"/>
                  </a:xfrm>
                  <a:custGeom>
                    <a:avLst/>
                    <a:gdLst>
                      <a:gd name="T0" fmla="*/ 2 w 10"/>
                      <a:gd name="T1" fmla="*/ 8 h 8"/>
                      <a:gd name="T2" fmla="*/ 9 w 10"/>
                      <a:gd name="T3" fmla="*/ 2 h 8"/>
                      <a:gd name="T4" fmla="*/ 8 w 10"/>
                      <a:gd name="T5" fmla="*/ 1 h 8"/>
                      <a:gd name="T6" fmla="*/ 1 w 10"/>
                      <a:gd name="T7" fmla="*/ 7 h 8"/>
                      <a:gd name="T8" fmla="*/ 2 w 10"/>
                      <a:gd name="T9" fmla="*/ 8 h 8"/>
                    </a:gdLst>
                    <a:ahLst/>
                    <a:cxnLst>
                      <a:cxn ang="0">
                        <a:pos x="T0" y="T1"/>
                      </a:cxn>
                      <a:cxn ang="0">
                        <a:pos x="T2" y="T3"/>
                      </a:cxn>
                      <a:cxn ang="0">
                        <a:pos x="T4" y="T5"/>
                      </a:cxn>
                      <a:cxn ang="0">
                        <a:pos x="T6" y="T7"/>
                      </a:cxn>
                      <a:cxn ang="0">
                        <a:pos x="T8" y="T9"/>
                      </a:cxn>
                    </a:cxnLst>
                    <a:rect l="0" t="0" r="r" b="b"/>
                    <a:pathLst>
                      <a:path w="10" h="8">
                        <a:moveTo>
                          <a:pt x="2" y="8"/>
                        </a:moveTo>
                        <a:cubicBezTo>
                          <a:pt x="4" y="6"/>
                          <a:pt x="6" y="4"/>
                          <a:pt x="9" y="2"/>
                        </a:cubicBezTo>
                        <a:cubicBezTo>
                          <a:pt x="10" y="1"/>
                          <a:pt x="8" y="0"/>
                          <a:pt x="8" y="1"/>
                        </a:cubicBezTo>
                        <a:cubicBezTo>
                          <a:pt x="5" y="3"/>
                          <a:pt x="3" y="5"/>
                          <a:pt x="1" y="7"/>
                        </a:cubicBezTo>
                        <a:cubicBezTo>
                          <a:pt x="0" y="7"/>
                          <a:pt x="1" y="8"/>
                          <a:pt x="2"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368" name="Freeform 370"/>
                  <p:cNvSpPr/>
                  <p:nvPr/>
                </p:nvSpPr>
                <p:spPr bwMode="auto">
                  <a:xfrm>
                    <a:off x="564" y="1472"/>
                    <a:ext cx="7" cy="6"/>
                  </a:xfrm>
                  <a:custGeom>
                    <a:avLst/>
                    <a:gdLst>
                      <a:gd name="T0" fmla="*/ 2 w 10"/>
                      <a:gd name="T1" fmla="*/ 8 h 8"/>
                      <a:gd name="T2" fmla="*/ 9 w 10"/>
                      <a:gd name="T3" fmla="*/ 2 h 8"/>
                      <a:gd name="T4" fmla="*/ 8 w 10"/>
                      <a:gd name="T5" fmla="*/ 0 h 8"/>
                      <a:gd name="T6" fmla="*/ 1 w 10"/>
                      <a:gd name="T7" fmla="*/ 6 h 8"/>
                      <a:gd name="T8" fmla="*/ 2 w 10"/>
                      <a:gd name="T9" fmla="*/ 8 h 8"/>
                    </a:gdLst>
                    <a:ahLst/>
                    <a:cxnLst>
                      <a:cxn ang="0">
                        <a:pos x="T0" y="T1"/>
                      </a:cxn>
                      <a:cxn ang="0">
                        <a:pos x="T2" y="T3"/>
                      </a:cxn>
                      <a:cxn ang="0">
                        <a:pos x="T4" y="T5"/>
                      </a:cxn>
                      <a:cxn ang="0">
                        <a:pos x="T6" y="T7"/>
                      </a:cxn>
                      <a:cxn ang="0">
                        <a:pos x="T8" y="T9"/>
                      </a:cxn>
                    </a:cxnLst>
                    <a:rect l="0" t="0" r="r" b="b"/>
                    <a:pathLst>
                      <a:path w="10" h="8">
                        <a:moveTo>
                          <a:pt x="2" y="8"/>
                        </a:moveTo>
                        <a:cubicBezTo>
                          <a:pt x="4" y="6"/>
                          <a:pt x="7" y="4"/>
                          <a:pt x="9" y="2"/>
                        </a:cubicBezTo>
                        <a:cubicBezTo>
                          <a:pt x="10" y="1"/>
                          <a:pt x="9" y="0"/>
                          <a:pt x="8" y="0"/>
                        </a:cubicBezTo>
                        <a:cubicBezTo>
                          <a:pt x="6" y="2"/>
                          <a:pt x="3" y="4"/>
                          <a:pt x="1" y="6"/>
                        </a:cubicBezTo>
                        <a:cubicBezTo>
                          <a:pt x="0" y="7"/>
                          <a:pt x="1" y="8"/>
                          <a:pt x="2"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369" name="Freeform 371"/>
                  <p:cNvSpPr/>
                  <p:nvPr/>
                </p:nvSpPr>
                <p:spPr bwMode="auto">
                  <a:xfrm>
                    <a:off x="566" y="1474"/>
                    <a:ext cx="5" cy="6"/>
                  </a:xfrm>
                  <a:custGeom>
                    <a:avLst/>
                    <a:gdLst>
                      <a:gd name="T0" fmla="*/ 2 w 8"/>
                      <a:gd name="T1" fmla="*/ 7 h 8"/>
                      <a:gd name="T2" fmla="*/ 7 w 8"/>
                      <a:gd name="T3" fmla="*/ 2 h 8"/>
                      <a:gd name="T4" fmla="*/ 6 w 8"/>
                      <a:gd name="T5" fmla="*/ 1 h 8"/>
                      <a:gd name="T6" fmla="*/ 0 w 8"/>
                      <a:gd name="T7" fmla="*/ 6 h 8"/>
                      <a:gd name="T8" fmla="*/ 2 w 8"/>
                      <a:gd name="T9" fmla="*/ 7 h 8"/>
                    </a:gdLst>
                    <a:ahLst/>
                    <a:cxnLst>
                      <a:cxn ang="0">
                        <a:pos x="T0" y="T1"/>
                      </a:cxn>
                      <a:cxn ang="0">
                        <a:pos x="T2" y="T3"/>
                      </a:cxn>
                      <a:cxn ang="0">
                        <a:pos x="T4" y="T5"/>
                      </a:cxn>
                      <a:cxn ang="0">
                        <a:pos x="T6" y="T7"/>
                      </a:cxn>
                      <a:cxn ang="0">
                        <a:pos x="T8" y="T9"/>
                      </a:cxn>
                    </a:cxnLst>
                    <a:rect l="0" t="0" r="r" b="b"/>
                    <a:pathLst>
                      <a:path w="8" h="8">
                        <a:moveTo>
                          <a:pt x="2" y="7"/>
                        </a:moveTo>
                        <a:cubicBezTo>
                          <a:pt x="3" y="5"/>
                          <a:pt x="5" y="4"/>
                          <a:pt x="7" y="2"/>
                        </a:cubicBezTo>
                        <a:cubicBezTo>
                          <a:pt x="8" y="1"/>
                          <a:pt x="7" y="0"/>
                          <a:pt x="6" y="1"/>
                        </a:cubicBezTo>
                        <a:cubicBezTo>
                          <a:pt x="4" y="2"/>
                          <a:pt x="2" y="4"/>
                          <a:pt x="0" y="6"/>
                        </a:cubicBezTo>
                        <a:cubicBezTo>
                          <a:pt x="0" y="7"/>
                          <a:pt x="1" y="8"/>
                          <a:pt x="2"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370" name="Freeform 372"/>
                  <p:cNvSpPr/>
                  <p:nvPr/>
                </p:nvSpPr>
                <p:spPr bwMode="auto">
                  <a:xfrm>
                    <a:off x="566" y="1476"/>
                    <a:ext cx="5" cy="5"/>
                  </a:xfrm>
                  <a:custGeom>
                    <a:avLst/>
                    <a:gdLst>
                      <a:gd name="T0" fmla="*/ 2 w 8"/>
                      <a:gd name="T1" fmla="*/ 6 h 7"/>
                      <a:gd name="T2" fmla="*/ 8 w 8"/>
                      <a:gd name="T3" fmla="*/ 2 h 7"/>
                      <a:gd name="T4" fmla="*/ 6 w 8"/>
                      <a:gd name="T5" fmla="*/ 1 h 7"/>
                      <a:gd name="T6" fmla="*/ 1 w 8"/>
                      <a:gd name="T7" fmla="*/ 5 h 7"/>
                      <a:gd name="T8" fmla="*/ 2 w 8"/>
                      <a:gd name="T9" fmla="*/ 6 h 7"/>
                    </a:gdLst>
                    <a:ahLst/>
                    <a:cxnLst>
                      <a:cxn ang="0">
                        <a:pos x="T0" y="T1"/>
                      </a:cxn>
                      <a:cxn ang="0">
                        <a:pos x="T2" y="T3"/>
                      </a:cxn>
                      <a:cxn ang="0">
                        <a:pos x="T4" y="T5"/>
                      </a:cxn>
                      <a:cxn ang="0">
                        <a:pos x="T6" y="T7"/>
                      </a:cxn>
                      <a:cxn ang="0">
                        <a:pos x="T8" y="T9"/>
                      </a:cxn>
                    </a:cxnLst>
                    <a:rect l="0" t="0" r="r" b="b"/>
                    <a:pathLst>
                      <a:path w="8" h="7">
                        <a:moveTo>
                          <a:pt x="2" y="6"/>
                        </a:moveTo>
                        <a:cubicBezTo>
                          <a:pt x="4" y="5"/>
                          <a:pt x="6" y="4"/>
                          <a:pt x="8" y="2"/>
                        </a:cubicBezTo>
                        <a:cubicBezTo>
                          <a:pt x="8" y="1"/>
                          <a:pt x="7" y="0"/>
                          <a:pt x="6" y="1"/>
                        </a:cubicBezTo>
                        <a:cubicBezTo>
                          <a:pt x="5" y="2"/>
                          <a:pt x="3" y="4"/>
                          <a:pt x="1" y="5"/>
                        </a:cubicBezTo>
                        <a:cubicBezTo>
                          <a:pt x="0" y="6"/>
                          <a:pt x="1" y="7"/>
                          <a:pt x="2"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371" name="Freeform 373"/>
                  <p:cNvSpPr/>
                  <p:nvPr/>
                </p:nvSpPr>
                <p:spPr bwMode="auto">
                  <a:xfrm>
                    <a:off x="570" y="1455"/>
                    <a:ext cx="5" cy="3"/>
                  </a:xfrm>
                  <a:custGeom>
                    <a:avLst/>
                    <a:gdLst>
                      <a:gd name="T0" fmla="*/ 2 w 7"/>
                      <a:gd name="T1" fmla="*/ 5 h 5"/>
                      <a:gd name="T2" fmla="*/ 6 w 7"/>
                      <a:gd name="T3" fmla="*/ 2 h 5"/>
                      <a:gd name="T4" fmla="*/ 5 w 7"/>
                      <a:gd name="T5" fmla="*/ 1 h 5"/>
                      <a:gd name="T6" fmla="*/ 1 w 7"/>
                      <a:gd name="T7" fmla="*/ 3 h 5"/>
                      <a:gd name="T8" fmla="*/ 2 w 7"/>
                      <a:gd name="T9" fmla="*/ 5 h 5"/>
                    </a:gdLst>
                    <a:ahLst/>
                    <a:cxnLst>
                      <a:cxn ang="0">
                        <a:pos x="T0" y="T1"/>
                      </a:cxn>
                      <a:cxn ang="0">
                        <a:pos x="T2" y="T3"/>
                      </a:cxn>
                      <a:cxn ang="0">
                        <a:pos x="T4" y="T5"/>
                      </a:cxn>
                      <a:cxn ang="0">
                        <a:pos x="T6" y="T7"/>
                      </a:cxn>
                      <a:cxn ang="0">
                        <a:pos x="T8" y="T9"/>
                      </a:cxn>
                    </a:cxnLst>
                    <a:rect l="0" t="0" r="r" b="b"/>
                    <a:pathLst>
                      <a:path w="7" h="5">
                        <a:moveTo>
                          <a:pt x="2" y="5"/>
                        </a:moveTo>
                        <a:cubicBezTo>
                          <a:pt x="4" y="4"/>
                          <a:pt x="5" y="3"/>
                          <a:pt x="6" y="2"/>
                        </a:cubicBezTo>
                        <a:cubicBezTo>
                          <a:pt x="7" y="1"/>
                          <a:pt x="6" y="0"/>
                          <a:pt x="5" y="1"/>
                        </a:cubicBezTo>
                        <a:cubicBezTo>
                          <a:pt x="4" y="2"/>
                          <a:pt x="3" y="2"/>
                          <a:pt x="1" y="3"/>
                        </a:cubicBezTo>
                        <a:cubicBezTo>
                          <a:pt x="0" y="4"/>
                          <a:pt x="2" y="5"/>
                          <a:pt x="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372" name="Freeform 374"/>
                  <p:cNvSpPr/>
                  <p:nvPr/>
                </p:nvSpPr>
                <p:spPr bwMode="auto">
                  <a:xfrm>
                    <a:off x="570" y="1456"/>
                    <a:ext cx="6" cy="6"/>
                  </a:xfrm>
                  <a:custGeom>
                    <a:avLst/>
                    <a:gdLst>
                      <a:gd name="T0" fmla="*/ 2 w 9"/>
                      <a:gd name="T1" fmla="*/ 7 h 8"/>
                      <a:gd name="T2" fmla="*/ 8 w 9"/>
                      <a:gd name="T3" fmla="*/ 2 h 8"/>
                      <a:gd name="T4" fmla="*/ 7 w 9"/>
                      <a:gd name="T5" fmla="*/ 1 h 8"/>
                      <a:gd name="T6" fmla="*/ 1 w 9"/>
                      <a:gd name="T7" fmla="*/ 6 h 8"/>
                      <a:gd name="T8" fmla="*/ 2 w 9"/>
                      <a:gd name="T9" fmla="*/ 7 h 8"/>
                    </a:gdLst>
                    <a:ahLst/>
                    <a:cxnLst>
                      <a:cxn ang="0">
                        <a:pos x="T0" y="T1"/>
                      </a:cxn>
                      <a:cxn ang="0">
                        <a:pos x="T2" y="T3"/>
                      </a:cxn>
                      <a:cxn ang="0">
                        <a:pos x="T4" y="T5"/>
                      </a:cxn>
                      <a:cxn ang="0">
                        <a:pos x="T6" y="T7"/>
                      </a:cxn>
                      <a:cxn ang="0">
                        <a:pos x="T8" y="T9"/>
                      </a:cxn>
                    </a:cxnLst>
                    <a:rect l="0" t="0" r="r" b="b"/>
                    <a:pathLst>
                      <a:path w="9" h="8">
                        <a:moveTo>
                          <a:pt x="2" y="7"/>
                        </a:moveTo>
                        <a:cubicBezTo>
                          <a:pt x="4" y="5"/>
                          <a:pt x="6" y="3"/>
                          <a:pt x="8" y="2"/>
                        </a:cubicBezTo>
                        <a:cubicBezTo>
                          <a:pt x="9" y="2"/>
                          <a:pt x="8" y="0"/>
                          <a:pt x="7" y="1"/>
                        </a:cubicBezTo>
                        <a:cubicBezTo>
                          <a:pt x="5" y="2"/>
                          <a:pt x="3" y="4"/>
                          <a:pt x="1" y="6"/>
                        </a:cubicBezTo>
                        <a:cubicBezTo>
                          <a:pt x="0" y="6"/>
                          <a:pt x="1" y="8"/>
                          <a:pt x="2"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373" name="Freeform 375"/>
                  <p:cNvSpPr/>
                  <p:nvPr/>
                </p:nvSpPr>
                <p:spPr bwMode="auto">
                  <a:xfrm>
                    <a:off x="570" y="1458"/>
                    <a:ext cx="6" cy="5"/>
                  </a:xfrm>
                  <a:custGeom>
                    <a:avLst/>
                    <a:gdLst>
                      <a:gd name="T0" fmla="*/ 2 w 10"/>
                      <a:gd name="T1" fmla="*/ 7 h 7"/>
                      <a:gd name="T2" fmla="*/ 9 w 10"/>
                      <a:gd name="T3" fmla="*/ 2 h 7"/>
                      <a:gd name="T4" fmla="*/ 8 w 10"/>
                      <a:gd name="T5" fmla="*/ 1 h 7"/>
                      <a:gd name="T6" fmla="*/ 1 w 10"/>
                      <a:gd name="T7" fmla="*/ 5 h 7"/>
                      <a:gd name="T8" fmla="*/ 2 w 10"/>
                      <a:gd name="T9" fmla="*/ 7 h 7"/>
                    </a:gdLst>
                    <a:ahLst/>
                    <a:cxnLst>
                      <a:cxn ang="0">
                        <a:pos x="T0" y="T1"/>
                      </a:cxn>
                      <a:cxn ang="0">
                        <a:pos x="T2" y="T3"/>
                      </a:cxn>
                      <a:cxn ang="0">
                        <a:pos x="T4" y="T5"/>
                      </a:cxn>
                      <a:cxn ang="0">
                        <a:pos x="T6" y="T7"/>
                      </a:cxn>
                      <a:cxn ang="0">
                        <a:pos x="T8" y="T9"/>
                      </a:cxn>
                    </a:cxnLst>
                    <a:rect l="0" t="0" r="r" b="b"/>
                    <a:pathLst>
                      <a:path w="10" h="7">
                        <a:moveTo>
                          <a:pt x="2" y="7"/>
                        </a:moveTo>
                        <a:cubicBezTo>
                          <a:pt x="5" y="6"/>
                          <a:pt x="6" y="3"/>
                          <a:pt x="9" y="2"/>
                        </a:cubicBezTo>
                        <a:cubicBezTo>
                          <a:pt x="10" y="2"/>
                          <a:pt x="9" y="0"/>
                          <a:pt x="8" y="1"/>
                        </a:cubicBezTo>
                        <a:cubicBezTo>
                          <a:pt x="6" y="2"/>
                          <a:pt x="4" y="5"/>
                          <a:pt x="1" y="5"/>
                        </a:cubicBezTo>
                        <a:cubicBezTo>
                          <a:pt x="0" y="5"/>
                          <a:pt x="1" y="7"/>
                          <a:pt x="2"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374" name="Freeform 376"/>
                  <p:cNvSpPr/>
                  <p:nvPr/>
                </p:nvSpPr>
                <p:spPr bwMode="auto">
                  <a:xfrm>
                    <a:off x="570" y="1460"/>
                    <a:ext cx="6" cy="6"/>
                  </a:xfrm>
                  <a:custGeom>
                    <a:avLst/>
                    <a:gdLst>
                      <a:gd name="T0" fmla="*/ 2 w 10"/>
                      <a:gd name="T1" fmla="*/ 9 h 9"/>
                      <a:gd name="T2" fmla="*/ 9 w 10"/>
                      <a:gd name="T3" fmla="*/ 2 h 9"/>
                      <a:gd name="T4" fmla="*/ 8 w 10"/>
                      <a:gd name="T5" fmla="*/ 1 h 9"/>
                      <a:gd name="T6" fmla="*/ 1 w 10"/>
                      <a:gd name="T7" fmla="*/ 7 h 9"/>
                      <a:gd name="T8" fmla="*/ 2 w 10"/>
                      <a:gd name="T9" fmla="*/ 9 h 9"/>
                    </a:gdLst>
                    <a:ahLst/>
                    <a:cxnLst>
                      <a:cxn ang="0">
                        <a:pos x="T0" y="T1"/>
                      </a:cxn>
                      <a:cxn ang="0">
                        <a:pos x="T2" y="T3"/>
                      </a:cxn>
                      <a:cxn ang="0">
                        <a:pos x="T4" y="T5"/>
                      </a:cxn>
                      <a:cxn ang="0">
                        <a:pos x="T6" y="T7"/>
                      </a:cxn>
                      <a:cxn ang="0">
                        <a:pos x="T8" y="T9"/>
                      </a:cxn>
                    </a:cxnLst>
                    <a:rect l="0" t="0" r="r" b="b"/>
                    <a:pathLst>
                      <a:path w="10" h="9">
                        <a:moveTo>
                          <a:pt x="2" y="9"/>
                        </a:moveTo>
                        <a:cubicBezTo>
                          <a:pt x="5" y="7"/>
                          <a:pt x="7" y="5"/>
                          <a:pt x="9" y="2"/>
                        </a:cubicBezTo>
                        <a:cubicBezTo>
                          <a:pt x="10" y="1"/>
                          <a:pt x="9" y="0"/>
                          <a:pt x="8" y="1"/>
                        </a:cubicBezTo>
                        <a:cubicBezTo>
                          <a:pt x="6" y="3"/>
                          <a:pt x="4" y="6"/>
                          <a:pt x="1" y="7"/>
                        </a:cubicBezTo>
                        <a:cubicBezTo>
                          <a:pt x="0" y="8"/>
                          <a:pt x="1" y="9"/>
                          <a:pt x="2"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375" name="Freeform 377"/>
                  <p:cNvSpPr/>
                  <p:nvPr/>
                </p:nvSpPr>
                <p:spPr bwMode="auto">
                  <a:xfrm>
                    <a:off x="569" y="1462"/>
                    <a:ext cx="8" cy="6"/>
                  </a:xfrm>
                  <a:custGeom>
                    <a:avLst/>
                    <a:gdLst>
                      <a:gd name="T0" fmla="*/ 2 w 12"/>
                      <a:gd name="T1" fmla="*/ 8 h 9"/>
                      <a:gd name="T2" fmla="*/ 11 w 12"/>
                      <a:gd name="T3" fmla="*/ 2 h 9"/>
                      <a:gd name="T4" fmla="*/ 10 w 12"/>
                      <a:gd name="T5" fmla="*/ 1 h 9"/>
                      <a:gd name="T6" fmla="*/ 1 w 12"/>
                      <a:gd name="T7" fmla="*/ 7 h 9"/>
                      <a:gd name="T8" fmla="*/ 2 w 12"/>
                      <a:gd name="T9" fmla="*/ 8 h 9"/>
                    </a:gdLst>
                    <a:ahLst/>
                    <a:cxnLst>
                      <a:cxn ang="0">
                        <a:pos x="T0" y="T1"/>
                      </a:cxn>
                      <a:cxn ang="0">
                        <a:pos x="T2" y="T3"/>
                      </a:cxn>
                      <a:cxn ang="0">
                        <a:pos x="T4" y="T5"/>
                      </a:cxn>
                      <a:cxn ang="0">
                        <a:pos x="T6" y="T7"/>
                      </a:cxn>
                      <a:cxn ang="0">
                        <a:pos x="T8" y="T9"/>
                      </a:cxn>
                    </a:cxnLst>
                    <a:rect l="0" t="0" r="r" b="b"/>
                    <a:pathLst>
                      <a:path w="12" h="9">
                        <a:moveTo>
                          <a:pt x="2" y="8"/>
                        </a:moveTo>
                        <a:cubicBezTo>
                          <a:pt x="5" y="6"/>
                          <a:pt x="8" y="4"/>
                          <a:pt x="11" y="2"/>
                        </a:cubicBezTo>
                        <a:cubicBezTo>
                          <a:pt x="12" y="2"/>
                          <a:pt x="11" y="0"/>
                          <a:pt x="10" y="1"/>
                        </a:cubicBezTo>
                        <a:cubicBezTo>
                          <a:pt x="7" y="3"/>
                          <a:pt x="4" y="5"/>
                          <a:pt x="1" y="7"/>
                        </a:cubicBezTo>
                        <a:cubicBezTo>
                          <a:pt x="0" y="7"/>
                          <a:pt x="1" y="9"/>
                          <a:pt x="2"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376" name="Freeform 378"/>
                  <p:cNvSpPr/>
                  <p:nvPr/>
                </p:nvSpPr>
                <p:spPr bwMode="auto">
                  <a:xfrm>
                    <a:off x="570" y="1465"/>
                    <a:ext cx="6" cy="6"/>
                  </a:xfrm>
                  <a:custGeom>
                    <a:avLst/>
                    <a:gdLst>
                      <a:gd name="T0" fmla="*/ 2 w 10"/>
                      <a:gd name="T1" fmla="*/ 8 h 9"/>
                      <a:gd name="T2" fmla="*/ 9 w 10"/>
                      <a:gd name="T3" fmla="*/ 2 h 9"/>
                      <a:gd name="T4" fmla="*/ 8 w 10"/>
                      <a:gd name="T5" fmla="*/ 1 h 9"/>
                      <a:gd name="T6" fmla="*/ 1 w 10"/>
                      <a:gd name="T7" fmla="*/ 7 h 9"/>
                      <a:gd name="T8" fmla="*/ 2 w 10"/>
                      <a:gd name="T9" fmla="*/ 8 h 9"/>
                    </a:gdLst>
                    <a:ahLst/>
                    <a:cxnLst>
                      <a:cxn ang="0">
                        <a:pos x="T0" y="T1"/>
                      </a:cxn>
                      <a:cxn ang="0">
                        <a:pos x="T2" y="T3"/>
                      </a:cxn>
                      <a:cxn ang="0">
                        <a:pos x="T4" y="T5"/>
                      </a:cxn>
                      <a:cxn ang="0">
                        <a:pos x="T6" y="T7"/>
                      </a:cxn>
                      <a:cxn ang="0">
                        <a:pos x="T8" y="T9"/>
                      </a:cxn>
                    </a:cxnLst>
                    <a:rect l="0" t="0" r="r" b="b"/>
                    <a:pathLst>
                      <a:path w="10" h="9">
                        <a:moveTo>
                          <a:pt x="2" y="8"/>
                        </a:moveTo>
                        <a:cubicBezTo>
                          <a:pt x="5" y="6"/>
                          <a:pt x="7" y="4"/>
                          <a:pt x="9" y="2"/>
                        </a:cubicBezTo>
                        <a:cubicBezTo>
                          <a:pt x="10" y="1"/>
                          <a:pt x="8" y="0"/>
                          <a:pt x="8" y="1"/>
                        </a:cubicBezTo>
                        <a:cubicBezTo>
                          <a:pt x="6" y="3"/>
                          <a:pt x="3" y="5"/>
                          <a:pt x="1" y="7"/>
                        </a:cubicBezTo>
                        <a:cubicBezTo>
                          <a:pt x="0" y="8"/>
                          <a:pt x="1" y="9"/>
                          <a:pt x="2"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377" name="Freeform 379"/>
                  <p:cNvSpPr/>
                  <p:nvPr/>
                </p:nvSpPr>
                <p:spPr bwMode="auto">
                  <a:xfrm>
                    <a:off x="570" y="1468"/>
                    <a:ext cx="6" cy="6"/>
                  </a:xfrm>
                  <a:custGeom>
                    <a:avLst/>
                    <a:gdLst>
                      <a:gd name="T0" fmla="*/ 2 w 10"/>
                      <a:gd name="T1" fmla="*/ 7 h 8"/>
                      <a:gd name="T2" fmla="*/ 9 w 10"/>
                      <a:gd name="T3" fmla="*/ 2 h 8"/>
                      <a:gd name="T4" fmla="*/ 8 w 10"/>
                      <a:gd name="T5" fmla="*/ 1 h 8"/>
                      <a:gd name="T6" fmla="*/ 1 w 10"/>
                      <a:gd name="T7" fmla="*/ 6 h 8"/>
                      <a:gd name="T8" fmla="*/ 2 w 10"/>
                      <a:gd name="T9" fmla="*/ 7 h 8"/>
                    </a:gdLst>
                    <a:ahLst/>
                    <a:cxnLst>
                      <a:cxn ang="0">
                        <a:pos x="T0" y="T1"/>
                      </a:cxn>
                      <a:cxn ang="0">
                        <a:pos x="T2" y="T3"/>
                      </a:cxn>
                      <a:cxn ang="0">
                        <a:pos x="T4" y="T5"/>
                      </a:cxn>
                      <a:cxn ang="0">
                        <a:pos x="T6" y="T7"/>
                      </a:cxn>
                      <a:cxn ang="0">
                        <a:pos x="T8" y="T9"/>
                      </a:cxn>
                    </a:cxnLst>
                    <a:rect l="0" t="0" r="r" b="b"/>
                    <a:pathLst>
                      <a:path w="10" h="8">
                        <a:moveTo>
                          <a:pt x="2" y="7"/>
                        </a:moveTo>
                        <a:cubicBezTo>
                          <a:pt x="5" y="6"/>
                          <a:pt x="7" y="4"/>
                          <a:pt x="9" y="2"/>
                        </a:cubicBezTo>
                        <a:cubicBezTo>
                          <a:pt x="10" y="2"/>
                          <a:pt x="9" y="0"/>
                          <a:pt x="8" y="1"/>
                        </a:cubicBezTo>
                        <a:cubicBezTo>
                          <a:pt x="6" y="3"/>
                          <a:pt x="4" y="5"/>
                          <a:pt x="1" y="6"/>
                        </a:cubicBezTo>
                        <a:cubicBezTo>
                          <a:pt x="0" y="6"/>
                          <a:pt x="1" y="8"/>
                          <a:pt x="2"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378" name="Freeform 380"/>
                  <p:cNvSpPr/>
                  <p:nvPr/>
                </p:nvSpPr>
                <p:spPr bwMode="auto">
                  <a:xfrm>
                    <a:off x="570" y="1472"/>
                    <a:ext cx="6" cy="4"/>
                  </a:xfrm>
                  <a:custGeom>
                    <a:avLst/>
                    <a:gdLst>
                      <a:gd name="T0" fmla="*/ 2 w 9"/>
                      <a:gd name="T1" fmla="*/ 6 h 7"/>
                      <a:gd name="T2" fmla="*/ 8 w 9"/>
                      <a:gd name="T3" fmla="*/ 2 h 7"/>
                      <a:gd name="T4" fmla="*/ 7 w 9"/>
                      <a:gd name="T5" fmla="*/ 1 h 7"/>
                      <a:gd name="T6" fmla="*/ 1 w 9"/>
                      <a:gd name="T7" fmla="*/ 5 h 7"/>
                      <a:gd name="T8" fmla="*/ 2 w 9"/>
                      <a:gd name="T9" fmla="*/ 6 h 7"/>
                    </a:gdLst>
                    <a:ahLst/>
                    <a:cxnLst>
                      <a:cxn ang="0">
                        <a:pos x="T0" y="T1"/>
                      </a:cxn>
                      <a:cxn ang="0">
                        <a:pos x="T2" y="T3"/>
                      </a:cxn>
                      <a:cxn ang="0">
                        <a:pos x="T4" y="T5"/>
                      </a:cxn>
                      <a:cxn ang="0">
                        <a:pos x="T6" y="T7"/>
                      </a:cxn>
                      <a:cxn ang="0">
                        <a:pos x="T8" y="T9"/>
                      </a:cxn>
                    </a:cxnLst>
                    <a:rect l="0" t="0" r="r" b="b"/>
                    <a:pathLst>
                      <a:path w="9" h="7">
                        <a:moveTo>
                          <a:pt x="2" y="6"/>
                        </a:moveTo>
                        <a:cubicBezTo>
                          <a:pt x="4" y="5"/>
                          <a:pt x="6" y="4"/>
                          <a:pt x="8" y="2"/>
                        </a:cubicBezTo>
                        <a:cubicBezTo>
                          <a:pt x="9" y="1"/>
                          <a:pt x="8" y="0"/>
                          <a:pt x="7" y="1"/>
                        </a:cubicBezTo>
                        <a:cubicBezTo>
                          <a:pt x="5" y="3"/>
                          <a:pt x="3" y="4"/>
                          <a:pt x="1" y="5"/>
                        </a:cubicBezTo>
                        <a:cubicBezTo>
                          <a:pt x="0" y="5"/>
                          <a:pt x="1" y="7"/>
                          <a:pt x="2"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379" name="Freeform 381"/>
                  <p:cNvSpPr/>
                  <p:nvPr/>
                </p:nvSpPr>
                <p:spPr bwMode="auto">
                  <a:xfrm>
                    <a:off x="570" y="1475"/>
                    <a:ext cx="6" cy="5"/>
                  </a:xfrm>
                  <a:custGeom>
                    <a:avLst/>
                    <a:gdLst>
                      <a:gd name="T0" fmla="*/ 2 w 10"/>
                      <a:gd name="T1" fmla="*/ 7 h 7"/>
                      <a:gd name="T2" fmla="*/ 9 w 10"/>
                      <a:gd name="T3" fmla="*/ 2 h 7"/>
                      <a:gd name="T4" fmla="*/ 7 w 10"/>
                      <a:gd name="T5" fmla="*/ 1 h 7"/>
                      <a:gd name="T6" fmla="*/ 1 w 10"/>
                      <a:gd name="T7" fmla="*/ 5 h 7"/>
                      <a:gd name="T8" fmla="*/ 2 w 10"/>
                      <a:gd name="T9" fmla="*/ 7 h 7"/>
                    </a:gdLst>
                    <a:ahLst/>
                    <a:cxnLst>
                      <a:cxn ang="0">
                        <a:pos x="T0" y="T1"/>
                      </a:cxn>
                      <a:cxn ang="0">
                        <a:pos x="T2" y="T3"/>
                      </a:cxn>
                      <a:cxn ang="0">
                        <a:pos x="T4" y="T5"/>
                      </a:cxn>
                      <a:cxn ang="0">
                        <a:pos x="T6" y="T7"/>
                      </a:cxn>
                      <a:cxn ang="0">
                        <a:pos x="T8" y="T9"/>
                      </a:cxn>
                    </a:cxnLst>
                    <a:rect l="0" t="0" r="r" b="b"/>
                    <a:pathLst>
                      <a:path w="10" h="7">
                        <a:moveTo>
                          <a:pt x="2" y="7"/>
                        </a:moveTo>
                        <a:cubicBezTo>
                          <a:pt x="5" y="6"/>
                          <a:pt x="7" y="4"/>
                          <a:pt x="9" y="2"/>
                        </a:cubicBezTo>
                        <a:cubicBezTo>
                          <a:pt x="10" y="1"/>
                          <a:pt x="8" y="0"/>
                          <a:pt x="7" y="1"/>
                        </a:cubicBezTo>
                        <a:cubicBezTo>
                          <a:pt x="6" y="2"/>
                          <a:pt x="4" y="4"/>
                          <a:pt x="1" y="5"/>
                        </a:cubicBezTo>
                        <a:cubicBezTo>
                          <a:pt x="0" y="5"/>
                          <a:pt x="1" y="7"/>
                          <a:pt x="2"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380" name="Freeform 382"/>
                  <p:cNvSpPr/>
                  <p:nvPr/>
                </p:nvSpPr>
                <p:spPr bwMode="auto">
                  <a:xfrm>
                    <a:off x="571" y="1476"/>
                    <a:ext cx="6" cy="4"/>
                  </a:xfrm>
                  <a:custGeom>
                    <a:avLst/>
                    <a:gdLst>
                      <a:gd name="T0" fmla="*/ 1 w 9"/>
                      <a:gd name="T1" fmla="*/ 6 h 6"/>
                      <a:gd name="T2" fmla="*/ 8 w 9"/>
                      <a:gd name="T3" fmla="*/ 2 h 6"/>
                      <a:gd name="T4" fmla="*/ 7 w 9"/>
                      <a:gd name="T5" fmla="*/ 0 h 6"/>
                      <a:gd name="T6" fmla="*/ 1 w 9"/>
                      <a:gd name="T7" fmla="*/ 4 h 6"/>
                      <a:gd name="T8" fmla="*/ 1 w 9"/>
                      <a:gd name="T9" fmla="*/ 6 h 6"/>
                    </a:gdLst>
                    <a:ahLst/>
                    <a:cxnLst>
                      <a:cxn ang="0">
                        <a:pos x="T0" y="T1"/>
                      </a:cxn>
                      <a:cxn ang="0">
                        <a:pos x="T2" y="T3"/>
                      </a:cxn>
                      <a:cxn ang="0">
                        <a:pos x="T4" y="T5"/>
                      </a:cxn>
                      <a:cxn ang="0">
                        <a:pos x="T6" y="T7"/>
                      </a:cxn>
                      <a:cxn ang="0">
                        <a:pos x="T8" y="T9"/>
                      </a:cxn>
                    </a:cxnLst>
                    <a:rect l="0" t="0" r="r" b="b"/>
                    <a:pathLst>
                      <a:path w="9" h="6">
                        <a:moveTo>
                          <a:pt x="1" y="6"/>
                        </a:moveTo>
                        <a:cubicBezTo>
                          <a:pt x="3" y="5"/>
                          <a:pt x="6" y="3"/>
                          <a:pt x="8" y="2"/>
                        </a:cubicBezTo>
                        <a:cubicBezTo>
                          <a:pt x="9" y="1"/>
                          <a:pt x="8" y="0"/>
                          <a:pt x="7" y="0"/>
                        </a:cubicBezTo>
                        <a:cubicBezTo>
                          <a:pt x="5" y="2"/>
                          <a:pt x="3" y="3"/>
                          <a:pt x="1" y="4"/>
                        </a:cubicBezTo>
                        <a:cubicBezTo>
                          <a:pt x="0" y="4"/>
                          <a:pt x="0" y="6"/>
                          <a:pt x="1"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381" name="Freeform 383"/>
                  <p:cNvSpPr/>
                  <p:nvPr/>
                </p:nvSpPr>
                <p:spPr bwMode="auto">
                  <a:xfrm>
                    <a:off x="571" y="1469"/>
                    <a:ext cx="5" cy="6"/>
                  </a:xfrm>
                  <a:custGeom>
                    <a:avLst/>
                    <a:gdLst>
                      <a:gd name="T0" fmla="*/ 2 w 8"/>
                      <a:gd name="T1" fmla="*/ 8 h 9"/>
                      <a:gd name="T2" fmla="*/ 7 w 8"/>
                      <a:gd name="T3" fmla="*/ 2 h 9"/>
                      <a:gd name="T4" fmla="*/ 6 w 8"/>
                      <a:gd name="T5" fmla="*/ 1 h 9"/>
                      <a:gd name="T6" fmla="*/ 1 w 8"/>
                      <a:gd name="T7" fmla="*/ 7 h 9"/>
                      <a:gd name="T8" fmla="*/ 2 w 8"/>
                      <a:gd name="T9" fmla="*/ 8 h 9"/>
                    </a:gdLst>
                    <a:ahLst/>
                    <a:cxnLst>
                      <a:cxn ang="0">
                        <a:pos x="T0" y="T1"/>
                      </a:cxn>
                      <a:cxn ang="0">
                        <a:pos x="T2" y="T3"/>
                      </a:cxn>
                      <a:cxn ang="0">
                        <a:pos x="T4" y="T5"/>
                      </a:cxn>
                      <a:cxn ang="0">
                        <a:pos x="T6" y="T7"/>
                      </a:cxn>
                      <a:cxn ang="0">
                        <a:pos x="T8" y="T9"/>
                      </a:cxn>
                    </a:cxnLst>
                    <a:rect l="0" t="0" r="r" b="b"/>
                    <a:pathLst>
                      <a:path w="8" h="9">
                        <a:moveTo>
                          <a:pt x="2" y="8"/>
                        </a:moveTo>
                        <a:cubicBezTo>
                          <a:pt x="3" y="6"/>
                          <a:pt x="5" y="4"/>
                          <a:pt x="7" y="2"/>
                        </a:cubicBezTo>
                        <a:cubicBezTo>
                          <a:pt x="8" y="1"/>
                          <a:pt x="7" y="0"/>
                          <a:pt x="6" y="1"/>
                        </a:cubicBezTo>
                        <a:cubicBezTo>
                          <a:pt x="4" y="3"/>
                          <a:pt x="2" y="5"/>
                          <a:pt x="1" y="7"/>
                        </a:cubicBezTo>
                        <a:cubicBezTo>
                          <a:pt x="0" y="8"/>
                          <a:pt x="1" y="9"/>
                          <a:pt x="2"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382" name="Freeform 384"/>
                  <p:cNvSpPr/>
                  <p:nvPr/>
                </p:nvSpPr>
                <p:spPr bwMode="auto">
                  <a:xfrm>
                    <a:off x="571" y="1474"/>
                    <a:ext cx="7" cy="4"/>
                  </a:xfrm>
                  <a:custGeom>
                    <a:avLst/>
                    <a:gdLst>
                      <a:gd name="T0" fmla="*/ 2 w 10"/>
                      <a:gd name="T1" fmla="*/ 5 h 6"/>
                      <a:gd name="T2" fmla="*/ 9 w 10"/>
                      <a:gd name="T3" fmla="*/ 2 h 6"/>
                      <a:gd name="T4" fmla="*/ 9 w 10"/>
                      <a:gd name="T5" fmla="*/ 0 h 6"/>
                      <a:gd name="T6" fmla="*/ 1 w 10"/>
                      <a:gd name="T7" fmla="*/ 4 h 6"/>
                      <a:gd name="T8" fmla="*/ 2 w 10"/>
                      <a:gd name="T9" fmla="*/ 5 h 6"/>
                    </a:gdLst>
                    <a:ahLst/>
                    <a:cxnLst>
                      <a:cxn ang="0">
                        <a:pos x="T0" y="T1"/>
                      </a:cxn>
                      <a:cxn ang="0">
                        <a:pos x="T2" y="T3"/>
                      </a:cxn>
                      <a:cxn ang="0">
                        <a:pos x="T4" y="T5"/>
                      </a:cxn>
                      <a:cxn ang="0">
                        <a:pos x="T6" y="T7"/>
                      </a:cxn>
                      <a:cxn ang="0">
                        <a:pos x="T8" y="T9"/>
                      </a:cxn>
                    </a:cxnLst>
                    <a:rect l="0" t="0" r="r" b="b"/>
                    <a:pathLst>
                      <a:path w="10" h="6">
                        <a:moveTo>
                          <a:pt x="2" y="5"/>
                        </a:moveTo>
                        <a:cubicBezTo>
                          <a:pt x="4" y="4"/>
                          <a:pt x="6" y="2"/>
                          <a:pt x="9" y="2"/>
                        </a:cubicBezTo>
                        <a:cubicBezTo>
                          <a:pt x="10" y="2"/>
                          <a:pt x="10" y="0"/>
                          <a:pt x="9" y="0"/>
                        </a:cubicBezTo>
                        <a:cubicBezTo>
                          <a:pt x="6" y="0"/>
                          <a:pt x="4" y="2"/>
                          <a:pt x="1" y="4"/>
                        </a:cubicBezTo>
                        <a:cubicBezTo>
                          <a:pt x="0" y="4"/>
                          <a:pt x="1" y="6"/>
                          <a:pt x="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383" name="Freeform 385"/>
                  <p:cNvSpPr/>
                  <p:nvPr/>
                </p:nvSpPr>
                <p:spPr bwMode="auto">
                  <a:xfrm>
                    <a:off x="573" y="1476"/>
                    <a:ext cx="4" cy="4"/>
                  </a:xfrm>
                  <a:custGeom>
                    <a:avLst/>
                    <a:gdLst>
                      <a:gd name="T0" fmla="*/ 2 w 6"/>
                      <a:gd name="T1" fmla="*/ 5 h 6"/>
                      <a:gd name="T2" fmla="*/ 5 w 6"/>
                      <a:gd name="T3" fmla="*/ 2 h 6"/>
                      <a:gd name="T4" fmla="*/ 4 w 6"/>
                      <a:gd name="T5" fmla="*/ 1 h 6"/>
                      <a:gd name="T6" fmla="*/ 0 w 6"/>
                      <a:gd name="T7" fmla="*/ 4 h 6"/>
                      <a:gd name="T8" fmla="*/ 2 w 6"/>
                      <a:gd name="T9" fmla="*/ 5 h 6"/>
                    </a:gdLst>
                    <a:ahLst/>
                    <a:cxnLst>
                      <a:cxn ang="0">
                        <a:pos x="T0" y="T1"/>
                      </a:cxn>
                      <a:cxn ang="0">
                        <a:pos x="T2" y="T3"/>
                      </a:cxn>
                      <a:cxn ang="0">
                        <a:pos x="T4" y="T5"/>
                      </a:cxn>
                      <a:cxn ang="0">
                        <a:pos x="T6" y="T7"/>
                      </a:cxn>
                      <a:cxn ang="0">
                        <a:pos x="T8" y="T9"/>
                      </a:cxn>
                    </a:cxnLst>
                    <a:rect l="0" t="0" r="r" b="b"/>
                    <a:pathLst>
                      <a:path w="6" h="6">
                        <a:moveTo>
                          <a:pt x="2" y="5"/>
                        </a:moveTo>
                        <a:cubicBezTo>
                          <a:pt x="3" y="4"/>
                          <a:pt x="4" y="3"/>
                          <a:pt x="5" y="2"/>
                        </a:cubicBezTo>
                        <a:cubicBezTo>
                          <a:pt x="6" y="1"/>
                          <a:pt x="5" y="0"/>
                          <a:pt x="4" y="1"/>
                        </a:cubicBezTo>
                        <a:cubicBezTo>
                          <a:pt x="3" y="2"/>
                          <a:pt x="2" y="3"/>
                          <a:pt x="0" y="4"/>
                        </a:cubicBezTo>
                        <a:cubicBezTo>
                          <a:pt x="0" y="5"/>
                          <a:pt x="1" y="6"/>
                          <a:pt x="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384" name="Freeform 386"/>
                  <p:cNvSpPr/>
                  <p:nvPr/>
                </p:nvSpPr>
                <p:spPr bwMode="auto">
                  <a:xfrm>
                    <a:off x="900" y="1709"/>
                    <a:ext cx="23" cy="24"/>
                  </a:xfrm>
                  <a:custGeom>
                    <a:avLst/>
                    <a:gdLst>
                      <a:gd name="T0" fmla="*/ 24 w 35"/>
                      <a:gd name="T1" fmla="*/ 5 h 35"/>
                      <a:gd name="T2" fmla="*/ 3 w 35"/>
                      <a:gd name="T3" fmla="*/ 13 h 35"/>
                      <a:gd name="T4" fmla="*/ 14 w 35"/>
                      <a:gd name="T5" fmla="*/ 32 h 35"/>
                      <a:gd name="T6" fmla="*/ 33 w 35"/>
                      <a:gd name="T7" fmla="*/ 23 h 35"/>
                      <a:gd name="T8" fmla="*/ 21 w 35"/>
                      <a:gd name="T9" fmla="*/ 5 h 35"/>
                      <a:gd name="T10" fmla="*/ 22 w 35"/>
                      <a:gd name="T11" fmla="*/ 7 h 35"/>
                      <a:gd name="T12" fmla="*/ 30 w 35"/>
                      <a:gd name="T13" fmla="*/ 13 h 35"/>
                      <a:gd name="T14" fmla="*/ 30 w 35"/>
                      <a:gd name="T15" fmla="*/ 25 h 35"/>
                      <a:gd name="T16" fmla="*/ 15 w 35"/>
                      <a:gd name="T17" fmla="*/ 31 h 35"/>
                      <a:gd name="T18" fmla="*/ 5 w 35"/>
                      <a:gd name="T19" fmla="*/ 14 h 35"/>
                      <a:gd name="T20" fmla="*/ 11 w 35"/>
                      <a:gd name="T21" fmla="*/ 5 h 35"/>
                      <a:gd name="T22" fmla="*/ 23 w 35"/>
                      <a:gd name="T23" fmla="*/ 7 h 35"/>
                      <a:gd name="T24" fmla="*/ 24 w 35"/>
                      <a:gd name="T25" fmla="*/ 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5" h="35">
                        <a:moveTo>
                          <a:pt x="24" y="5"/>
                        </a:moveTo>
                        <a:cubicBezTo>
                          <a:pt x="15" y="0"/>
                          <a:pt x="7" y="3"/>
                          <a:pt x="3" y="13"/>
                        </a:cubicBezTo>
                        <a:cubicBezTo>
                          <a:pt x="0" y="21"/>
                          <a:pt x="6" y="30"/>
                          <a:pt x="14" y="32"/>
                        </a:cubicBezTo>
                        <a:cubicBezTo>
                          <a:pt x="22" y="35"/>
                          <a:pt x="30" y="31"/>
                          <a:pt x="33" y="23"/>
                        </a:cubicBezTo>
                        <a:cubicBezTo>
                          <a:pt x="35" y="17"/>
                          <a:pt x="30" y="3"/>
                          <a:pt x="21" y="5"/>
                        </a:cubicBezTo>
                        <a:cubicBezTo>
                          <a:pt x="20" y="5"/>
                          <a:pt x="21" y="7"/>
                          <a:pt x="22" y="7"/>
                        </a:cubicBezTo>
                        <a:cubicBezTo>
                          <a:pt x="26" y="6"/>
                          <a:pt x="28" y="10"/>
                          <a:pt x="30" y="13"/>
                        </a:cubicBezTo>
                        <a:cubicBezTo>
                          <a:pt x="32" y="17"/>
                          <a:pt x="32" y="21"/>
                          <a:pt x="30" y="25"/>
                        </a:cubicBezTo>
                        <a:cubicBezTo>
                          <a:pt x="28" y="31"/>
                          <a:pt x="20" y="32"/>
                          <a:pt x="15" y="31"/>
                        </a:cubicBezTo>
                        <a:cubicBezTo>
                          <a:pt x="7" y="29"/>
                          <a:pt x="3" y="22"/>
                          <a:pt x="5" y="14"/>
                        </a:cubicBezTo>
                        <a:cubicBezTo>
                          <a:pt x="5" y="11"/>
                          <a:pt x="8" y="7"/>
                          <a:pt x="11" y="5"/>
                        </a:cubicBezTo>
                        <a:cubicBezTo>
                          <a:pt x="15" y="2"/>
                          <a:pt x="20" y="4"/>
                          <a:pt x="23" y="7"/>
                        </a:cubicBezTo>
                        <a:cubicBezTo>
                          <a:pt x="24" y="7"/>
                          <a:pt x="25" y="6"/>
                          <a:pt x="24"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385" name="Freeform 387"/>
                  <p:cNvSpPr/>
                  <p:nvPr/>
                </p:nvSpPr>
                <p:spPr bwMode="auto">
                  <a:xfrm>
                    <a:off x="916" y="1727"/>
                    <a:ext cx="12" cy="10"/>
                  </a:xfrm>
                  <a:custGeom>
                    <a:avLst/>
                    <a:gdLst>
                      <a:gd name="T0" fmla="*/ 2 w 18"/>
                      <a:gd name="T1" fmla="*/ 5 h 16"/>
                      <a:gd name="T2" fmla="*/ 2 w 18"/>
                      <a:gd name="T3" fmla="*/ 5 h 16"/>
                      <a:gd name="T4" fmla="*/ 1 w 18"/>
                      <a:gd name="T5" fmla="*/ 6 h 16"/>
                      <a:gd name="T6" fmla="*/ 6 w 18"/>
                      <a:gd name="T7" fmla="*/ 10 h 16"/>
                      <a:gd name="T8" fmla="*/ 10 w 18"/>
                      <a:gd name="T9" fmla="*/ 14 h 16"/>
                      <a:gd name="T10" fmla="*/ 15 w 18"/>
                      <a:gd name="T11" fmla="*/ 14 h 16"/>
                      <a:gd name="T12" fmla="*/ 16 w 18"/>
                      <a:gd name="T13" fmla="*/ 8 h 16"/>
                      <a:gd name="T14" fmla="*/ 6 w 18"/>
                      <a:gd name="T15" fmla="*/ 1 h 16"/>
                      <a:gd name="T16" fmla="*/ 5 w 18"/>
                      <a:gd name="T17" fmla="*/ 2 h 16"/>
                      <a:gd name="T18" fmla="*/ 14 w 18"/>
                      <a:gd name="T19" fmla="*/ 8 h 16"/>
                      <a:gd name="T20" fmla="*/ 14 w 18"/>
                      <a:gd name="T21" fmla="*/ 13 h 16"/>
                      <a:gd name="T22" fmla="*/ 13 w 18"/>
                      <a:gd name="T23" fmla="*/ 14 h 16"/>
                      <a:gd name="T24" fmla="*/ 11 w 18"/>
                      <a:gd name="T25" fmla="*/ 12 h 16"/>
                      <a:gd name="T26" fmla="*/ 0 w 18"/>
                      <a:gd name="T27" fmla="*/ 5 h 16"/>
                      <a:gd name="T28" fmla="*/ 0 w 18"/>
                      <a:gd name="T29" fmla="*/ 6 h 16"/>
                      <a:gd name="T30" fmla="*/ 0 w 18"/>
                      <a:gd name="T31" fmla="*/ 6 h 16"/>
                      <a:gd name="T32" fmla="*/ 2 w 18"/>
                      <a:gd name="T33" fmla="*/ 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8" h="16">
                        <a:moveTo>
                          <a:pt x="2" y="5"/>
                        </a:moveTo>
                        <a:cubicBezTo>
                          <a:pt x="2" y="5"/>
                          <a:pt x="2" y="5"/>
                          <a:pt x="2" y="5"/>
                        </a:cubicBezTo>
                        <a:cubicBezTo>
                          <a:pt x="2" y="5"/>
                          <a:pt x="2" y="6"/>
                          <a:pt x="1" y="6"/>
                        </a:cubicBezTo>
                        <a:cubicBezTo>
                          <a:pt x="2" y="6"/>
                          <a:pt x="5" y="9"/>
                          <a:pt x="6" y="10"/>
                        </a:cubicBezTo>
                        <a:cubicBezTo>
                          <a:pt x="7" y="11"/>
                          <a:pt x="9" y="12"/>
                          <a:pt x="10" y="14"/>
                        </a:cubicBezTo>
                        <a:cubicBezTo>
                          <a:pt x="13" y="16"/>
                          <a:pt x="13" y="16"/>
                          <a:pt x="15" y="14"/>
                        </a:cubicBezTo>
                        <a:cubicBezTo>
                          <a:pt x="17" y="12"/>
                          <a:pt x="18" y="10"/>
                          <a:pt x="16" y="8"/>
                        </a:cubicBezTo>
                        <a:cubicBezTo>
                          <a:pt x="13" y="5"/>
                          <a:pt x="10" y="3"/>
                          <a:pt x="6" y="1"/>
                        </a:cubicBezTo>
                        <a:cubicBezTo>
                          <a:pt x="5" y="0"/>
                          <a:pt x="4" y="2"/>
                          <a:pt x="5" y="2"/>
                        </a:cubicBezTo>
                        <a:cubicBezTo>
                          <a:pt x="8" y="4"/>
                          <a:pt x="11" y="6"/>
                          <a:pt x="14" y="8"/>
                        </a:cubicBezTo>
                        <a:cubicBezTo>
                          <a:pt x="16" y="10"/>
                          <a:pt x="15" y="11"/>
                          <a:pt x="14" y="13"/>
                        </a:cubicBezTo>
                        <a:cubicBezTo>
                          <a:pt x="13" y="13"/>
                          <a:pt x="13" y="14"/>
                          <a:pt x="13" y="14"/>
                        </a:cubicBezTo>
                        <a:cubicBezTo>
                          <a:pt x="12" y="13"/>
                          <a:pt x="12" y="13"/>
                          <a:pt x="11" y="12"/>
                        </a:cubicBezTo>
                        <a:cubicBezTo>
                          <a:pt x="9" y="11"/>
                          <a:pt x="3" y="3"/>
                          <a:pt x="0" y="5"/>
                        </a:cubicBezTo>
                        <a:cubicBezTo>
                          <a:pt x="0" y="5"/>
                          <a:pt x="0" y="5"/>
                          <a:pt x="0" y="6"/>
                        </a:cubicBezTo>
                        <a:cubicBezTo>
                          <a:pt x="0" y="6"/>
                          <a:pt x="0" y="6"/>
                          <a:pt x="0" y="6"/>
                        </a:cubicBezTo>
                        <a:cubicBezTo>
                          <a:pt x="1" y="7"/>
                          <a:pt x="2" y="6"/>
                          <a:pt x="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386" name="Freeform 388"/>
                  <p:cNvSpPr/>
                  <p:nvPr/>
                </p:nvSpPr>
                <p:spPr bwMode="auto">
                  <a:xfrm>
                    <a:off x="902" y="1708"/>
                    <a:ext cx="20" cy="25"/>
                  </a:xfrm>
                  <a:custGeom>
                    <a:avLst/>
                    <a:gdLst>
                      <a:gd name="T0" fmla="*/ 19 w 30"/>
                      <a:gd name="T1" fmla="*/ 7 h 37"/>
                      <a:gd name="T2" fmla="*/ 2 w 30"/>
                      <a:gd name="T3" fmla="*/ 18 h 37"/>
                      <a:gd name="T4" fmla="*/ 21 w 30"/>
                      <a:gd name="T5" fmla="*/ 32 h 37"/>
                      <a:gd name="T6" fmla="*/ 25 w 30"/>
                      <a:gd name="T7" fmla="*/ 11 h 37"/>
                      <a:gd name="T8" fmla="*/ 5 w 30"/>
                      <a:gd name="T9" fmla="*/ 10 h 37"/>
                      <a:gd name="T10" fmla="*/ 7 w 30"/>
                      <a:gd name="T11" fmla="*/ 11 h 37"/>
                      <a:gd name="T12" fmla="*/ 20 w 30"/>
                      <a:gd name="T13" fmla="*/ 10 h 37"/>
                      <a:gd name="T14" fmla="*/ 26 w 30"/>
                      <a:gd name="T15" fmla="*/ 24 h 37"/>
                      <a:gd name="T16" fmla="*/ 5 w 30"/>
                      <a:gd name="T17" fmla="*/ 24 h 37"/>
                      <a:gd name="T18" fmla="*/ 18 w 30"/>
                      <a:gd name="T19" fmla="*/ 9 h 37"/>
                      <a:gd name="T20" fmla="*/ 19 w 30"/>
                      <a:gd name="T21" fmla="*/ 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37">
                        <a:moveTo>
                          <a:pt x="19" y="7"/>
                        </a:moveTo>
                        <a:cubicBezTo>
                          <a:pt x="12" y="0"/>
                          <a:pt x="3" y="11"/>
                          <a:pt x="2" y="18"/>
                        </a:cubicBezTo>
                        <a:cubicBezTo>
                          <a:pt x="1" y="26"/>
                          <a:pt x="12" y="37"/>
                          <a:pt x="21" y="32"/>
                        </a:cubicBezTo>
                        <a:cubicBezTo>
                          <a:pt x="29" y="27"/>
                          <a:pt x="30" y="18"/>
                          <a:pt x="25" y="11"/>
                        </a:cubicBezTo>
                        <a:cubicBezTo>
                          <a:pt x="20" y="6"/>
                          <a:pt x="10" y="3"/>
                          <a:pt x="5" y="10"/>
                        </a:cubicBezTo>
                        <a:cubicBezTo>
                          <a:pt x="5" y="11"/>
                          <a:pt x="6" y="12"/>
                          <a:pt x="7" y="11"/>
                        </a:cubicBezTo>
                        <a:cubicBezTo>
                          <a:pt x="10" y="6"/>
                          <a:pt x="16" y="7"/>
                          <a:pt x="20" y="10"/>
                        </a:cubicBezTo>
                        <a:cubicBezTo>
                          <a:pt x="25" y="13"/>
                          <a:pt x="28" y="18"/>
                          <a:pt x="26" y="24"/>
                        </a:cubicBezTo>
                        <a:cubicBezTo>
                          <a:pt x="22" y="34"/>
                          <a:pt x="10" y="32"/>
                          <a:pt x="5" y="24"/>
                        </a:cubicBezTo>
                        <a:cubicBezTo>
                          <a:pt x="0" y="17"/>
                          <a:pt x="11" y="1"/>
                          <a:pt x="18" y="9"/>
                        </a:cubicBezTo>
                        <a:cubicBezTo>
                          <a:pt x="19" y="9"/>
                          <a:pt x="20" y="8"/>
                          <a:pt x="19"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387" name="Freeform 389"/>
                  <p:cNvSpPr/>
                  <p:nvPr/>
                </p:nvSpPr>
                <p:spPr bwMode="auto">
                  <a:xfrm>
                    <a:off x="918" y="1727"/>
                    <a:ext cx="3" cy="6"/>
                  </a:xfrm>
                  <a:custGeom>
                    <a:avLst/>
                    <a:gdLst>
                      <a:gd name="T0" fmla="*/ 3 w 5"/>
                      <a:gd name="T1" fmla="*/ 5 h 8"/>
                      <a:gd name="T2" fmla="*/ 3 w 5"/>
                      <a:gd name="T3" fmla="*/ 3 h 8"/>
                      <a:gd name="T4" fmla="*/ 1 w 5"/>
                      <a:gd name="T5" fmla="*/ 3 h 8"/>
                      <a:gd name="T6" fmla="*/ 0 w 5"/>
                      <a:gd name="T7" fmla="*/ 5 h 8"/>
                      <a:gd name="T8" fmla="*/ 2 w 5"/>
                      <a:gd name="T9" fmla="*/ 5 h 8"/>
                      <a:gd name="T10" fmla="*/ 2 w 5"/>
                      <a:gd name="T11" fmla="*/ 3 h 8"/>
                      <a:gd name="T12" fmla="*/ 0 w 5"/>
                      <a:gd name="T13" fmla="*/ 3 h 8"/>
                      <a:gd name="T14" fmla="*/ 0 w 5"/>
                      <a:gd name="T15" fmla="*/ 4 h 8"/>
                      <a:gd name="T16" fmla="*/ 1 w 5"/>
                      <a:gd name="T17" fmla="*/ 4 h 8"/>
                      <a:gd name="T18" fmla="*/ 2 w 5"/>
                      <a:gd name="T19" fmla="*/ 3 h 8"/>
                      <a:gd name="T20" fmla="*/ 1 w 5"/>
                      <a:gd name="T21" fmla="*/ 3 h 8"/>
                      <a:gd name="T22" fmla="*/ 1 w 5"/>
                      <a:gd name="T23" fmla="*/ 6 h 8"/>
                      <a:gd name="T24" fmla="*/ 3 w 5"/>
                      <a:gd name="T25" fmla="*/ 6 h 8"/>
                      <a:gd name="T26" fmla="*/ 4 w 5"/>
                      <a:gd name="T27" fmla="*/ 1 h 8"/>
                      <a:gd name="T28" fmla="*/ 2 w 5"/>
                      <a:gd name="T29" fmla="*/ 2 h 8"/>
                      <a:gd name="T30" fmla="*/ 3 w 5"/>
                      <a:gd name="T31" fmla="*/ 7 h 8"/>
                      <a:gd name="T32" fmla="*/ 4 w 5"/>
                      <a:gd name="T33" fmla="*/ 7 h 8"/>
                      <a:gd name="T34" fmla="*/ 5 w 5"/>
                      <a:gd name="T35" fmla="*/ 4 h 8"/>
                      <a:gd name="T36" fmla="*/ 3 w 5"/>
                      <a:gd name="T37" fmla="*/ 4 h 8"/>
                      <a:gd name="T38" fmla="*/ 3 w 5"/>
                      <a:gd name="T39" fmla="*/ 7 h 8"/>
                      <a:gd name="T40" fmla="*/ 4 w 5"/>
                      <a:gd name="T41" fmla="*/ 6 h 8"/>
                      <a:gd name="T42" fmla="*/ 4 w 5"/>
                      <a:gd name="T43" fmla="*/ 1 h 8"/>
                      <a:gd name="T44" fmla="*/ 2 w 5"/>
                      <a:gd name="T45" fmla="*/ 1 h 8"/>
                      <a:gd name="T46" fmla="*/ 1 w 5"/>
                      <a:gd name="T47" fmla="*/ 5 h 8"/>
                      <a:gd name="T48" fmla="*/ 3 w 5"/>
                      <a:gd name="T49" fmla="*/ 5 h 8"/>
                      <a:gd name="T50" fmla="*/ 2 w 5"/>
                      <a:gd name="T51" fmla="*/ 2 h 8"/>
                      <a:gd name="T52" fmla="*/ 1 w 5"/>
                      <a:gd name="T53" fmla="*/ 2 h 8"/>
                      <a:gd name="T54" fmla="*/ 0 w 5"/>
                      <a:gd name="T55" fmla="*/ 3 h 8"/>
                      <a:gd name="T56" fmla="*/ 1 w 5"/>
                      <a:gd name="T57" fmla="*/ 4 h 8"/>
                      <a:gd name="T58" fmla="*/ 2 w 5"/>
                      <a:gd name="T59" fmla="*/ 3 h 8"/>
                      <a:gd name="T60" fmla="*/ 0 w 5"/>
                      <a:gd name="T61" fmla="*/ 3 h 8"/>
                      <a:gd name="T62" fmla="*/ 0 w 5"/>
                      <a:gd name="T63" fmla="*/ 5 h 8"/>
                      <a:gd name="T64" fmla="*/ 2 w 5"/>
                      <a:gd name="T65" fmla="*/ 5 h 8"/>
                      <a:gd name="T66" fmla="*/ 3 w 5"/>
                      <a:gd name="T67" fmla="*/ 4 h 8"/>
                      <a:gd name="T68" fmla="*/ 1 w 5"/>
                      <a:gd name="T69" fmla="*/ 3 h 8"/>
                      <a:gd name="T70" fmla="*/ 1 w 5"/>
                      <a:gd name="T71" fmla="*/ 5 h 8"/>
                      <a:gd name="T72" fmla="*/ 3 w 5"/>
                      <a:gd name="T73"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 h="8">
                        <a:moveTo>
                          <a:pt x="3" y="5"/>
                        </a:moveTo>
                        <a:cubicBezTo>
                          <a:pt x="3" y="4"/>
                          <a:pt x="3" y="4"/>
                          <a:pt x="3" y="3"/>
                        </a:cubicBezTo>
                        <a:cubicBezTo>
                          <a:pt x="3" y="2"/>
                          <a:pt x="2" y="2"/>
                          <a:pt x="1" y="3"/>
                        </a:cubicBezTo>
                        <a:cubicBezTo>
                          <a:pt x="1" y="3"/>
                          <a:pt x="1" y="4"/>
                          <a:pt x="0" y="5"/>
                        </a:cubicBezTo>
                        <a:cubicBezTo>
                          <a:pt x="1" y="5"/>
                          <a:pt x="2" y="5"/>
                          <a:pt x="2" y="5"/>
                        </a:cubicBezTo>
                        <a:cubicBezTo>
                          <a:pt x="2" y="4"/>
                          <a:pt x="2" y="3"/>
                          <a:pt x="2" y="3"/>
                        </a:cubicBezTo>
                        <a:cubicBezTo>
                          <a:pt x="2" y="2"/>
                          <a:pt x="0" y="2"/>
                          <a:pt x="0" y="3"/>
                        </a:cubicBezTo>
                        <a:cubicBezTo>
                          <a:pt x="0" y="3"/>
                          <a:pt x="0" y="3"/>
                          <a:pt x="0" y="4"/>
                        </a:cubicBezTo>
                        <a:cubicBezTo>
                          <a:pt x="0" y="5"/>
                          <a:pt x="1" y="5"/>
                          <a:pt x="1" y="4"/>
                        </a:cubicBezTo>
                        <a:cubicBezTo>
                          <a:pt x="2" y="4"/>
                          <a:pt x="2" y="4"/>
                          <a:pt x="2" y="3"/>
                        </a:cubicBezTo>
                        <a:cubicBezTo>
                          <a:pt x="2" y="3"/>
                          <a:pt x="1" y="3"/>
                          <a:pt x="1" y="3"/>
                        </a:cubicBezTo>
                        <a:cubicBezTo>
                          <a:pt x="1" y="4"/>
                          <a:pt x="1" y="5"/>
                          <a:pt x="1" y="6"/>
                        </a:cubicBezTo>
                        <a:cubicBezTo>
                          <a:pt x="1" y="6"/>
                          <a:pt x="3" y="6"/>
                          <a:pt x="3" y="6"/>
                        </a:cubicBezTo>
                        <a:cubicBezTo>
                          <a:pt x="3" y="4"/>
                          <a:pt x="3" y="3"/>
                          <a:pt x="4" y="1"/>
                        </a:cubicBezTo>
                        <a:cubicBezTo>
                          <a:pt x="3" y="2"/>
                          <a:pt x="2" y="2"/>
                          <a:pt x="2" y="2"/>
                        </a:cubicBezTo>
                        <a:cubicBezTo>
                          <a:pt x="2" y="4"/>
                          <a:pt x="2" y="6"/>
                          <a:pt x="3" y="7"/>
                        </a:cubicBezTo>
                        <a:cubicBezTo>
                          <a:pt x="3" y="8"/>
                          <a:pt x="4" y="8"/>
                          <a:pt x="4" y="7"/>
                        </a:cubicBezTo>
                        <a:cubicBezTo>
                          <a:pt x="4" y="6"/>
                          <a:pt x="5" y="5"/>
                          <a:pt x="5" y="4"/>
                        </a:cubicBezTo>
                        <a:cubicBezTo>
                          <a:pt x="5" y="3"/>
                          <a:pt x="3" y="3"/>
                          <a:pt x="3" y="4"/>
                        </a:cubicBezTo>
                        <a:cubicBezTo>
                          <a:pt x="3" y="5"/>
                          <a:pt x="3" y="6"/>
                          <a:pt x="3" y="7"/>
                        </a:cubicBezTo>
                        <a:cubicBezTo>
                          <a:pt x="3" y="7"/>
                          <a:pt x="4" y="6"/>
                          <a:pt x="4" y="6"/>
                        </a:cubicBezTo>
                        <a:cubicBezTo>
                          <a:pt x="3" y="5"/>
                          <a:pt x="4" y="3"/>
                          <a:pt x="4" y="1"/>
                        </a:cubicBezTo>
                        <a:cubicBezTo>
                          <a:pt x="3" y="0"/>
                          <a:pt x="2" y="1"/>
                          <a:pt x="2" y="1"/>
                        </a:cubicBezTo>
                        <a:cubicBezTo>
                          <a:pt x="2" y="3"/>
                          <a:pt x="2" y="4"/>
                          <a:pt x="1" y="5"/>
                        </a:cubicBezTo>
                        <a:cubicBezTo>
                          <a:pt x="2" y="5"/>
                          <a:pt x="2" y="5"/>
                          <a:pt x="3" y="5"/>
                        </a:cubicBezTo>
                        <a:cubicBezTo>
                          <a:pt x="3" y="4"/>
                          <a:pt x="3" y="3"/>
                          <a:pt x="2" y="2"/>
                        </a:cubicBezTo>
                        <a:cubicBezTo>
                          <a:pt x="2" y="2"/>
                          <a:pt x="1" y="2"/>
                          <a:pt x="1" y="2"/>
                        </a:cubicBezTo>
                        <a:cubicBezTo>
                          <a:pt x="0" y="3"/>
                          <a:pt x="0" y="3"/>
                          <a:pt x="0" y="3"/>
                        </a:cubicBezTo>
                        <a:cubicBezTo>
                          <a:pt x="0" y="4"/>
                          <a:pt x="1" y="4"/>
                          <a:pt x="1" y="4"/>
                        </a:cubicBezTo>
                        <a:cubicBezTo>
                          <a:pt x="1" y="4"/>
                          <a:pt x="2" y="4"/>
                          <a:pt x="2" y="3"/>
                        </a:cubicBezTo>
                        <a:cubicBezTo>
                          <a:pt x="1" y="3"/>
                          <a:pt x="1" y="3"/>
                          <a:pt x="0" y="3"/>
                        </a:cubicBezTo>
                        <a:cubicBezTo>
                          <a:pt x="0" y="4"/>
                          <a:pt x="0" y="4"/>
                          <a:pt x="0" y="5"/>
                        </a:cubicBezTo>
                        <a:cubicBezTo>
                          <a:pt x="1" y="6"/>
                          <a:pt x="2" y="6"/>
                          <a:pt x="2" y="5"/>
                        </a:cubicBezTo>
                        <a:cubicBezTo>
                          <a:pt x="2" y="5"/>
                          <a:pt x="3" y="4"/>
                          <a:pt x="3" y="4"/>
                        </a:cubicBezTo>
                        <a:cubicBezTo>
                          <a:pt x="2" y="3"/>
                          <a:pt x="2" y="3"/>
                          <a:pt x="1" y="3"/>
                        </a:cubicBezTo>
                        <a:cubicBezTo>
                          <a:pt x="1" y="4"/>
                          <a:pt x="1" y="4"/>
                          <a:pt x="1" y="5"/>
                        </a:cubicBezTo>
                        <a:cubicBezTo>
                          <a:pt x="1" y="6"/>
                          <a:pt x="3" y="6"/>
                          <a:pt x="3"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388" name="Freeform 390"/>
                  <p:cNvSpPr/>
                  <p:nvPr/>
                </p:nvSpPr>
                <p:spPr bwMode="auto">
                  <a:xfrm>
                    <a:off x="920" y="1728"/>
                    <a:ext cx="2" cy="5"/>
                  </a:xfrm>
                  <a:custGeom>
                    <a:avLst/>
                    <a:gdLst>
                      <a:gd name="T0" fmla="*/ 0 w 3"/>
                      <a:gd name="T1" fmla="*/ 1 h 8"/>
                      <a:gd name="T2" fmla="*/ 1 w 3"/>
                      <a:gd name="T3" fmla="*/ 7 h 8"/>
                      <a:gd name="T4" fmla="*/ 2 w 3"/>
                      <a:gd name="T5" fmla="*/ 7 h 8"/>
                      <a:gd name="T6" fmla="*/ 2 w 3"/>
                      <a:gd name="T7" fmla="*/ 7 h 8"/>
                      <a:gd name="T8" fmla="*/ 3 w 3"/>
                      <a:gd name="T9" fmla="*/ 7 h 8"/>
                      <a:gd name="T10" fmla="*/ 3 w 3"/>
                      <a:gd name="T11" fmla="*/ 6 h 8"/>
                      <a:gd name="T12" fmla="*/ 1 w 3"/>
                      <a:gd name="T13" fmla="*/ 6 h 8"/>
                      <a:gd name="T14" fmla="*/ 1 w 3"/>
                      <a:gd name="T15" fmla="*/ 7 h 8"/>
                      <a:gd name="T16" fmla="*/ 1 w 3"/>
                      <a:gd name="T17" fmla="*/ 6 h 8"/>
                      <a:gd name="T18" fmla="*/ 1 w 3"/>
                      <a:gd name="T19" fmla="*/ 6 h 8"/>
                      <a:gd name="T20" fmla="*/ 2 w 3"/>
                      <a:gd name="T21" fmla="*/ 6 h 8"/>
                      <a:gd name="T22" fmla="*/ 2 w 3"/>
                      <a:gd name="T23" fmla="*/ 1 h 8"/>
                      <a:gd name="T24" fmla="*/ 0 w 3"/>
                      <a:gd name="T25" fmla="*/ 1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 h="8">
                        <a:moveTo>
                          <a:pt x="0" y="1"/>
                        </a:moveTo>
                        <a:cubicBezTo>
                          <a:pt x="0" y="3"/>
                          <a:pt x="0" y="5"/>
                          <a:pt x="1" y="7"/>
                        </a:cubicBezTo>
                        <a:cubicBezTo>
                          <a:pt x="1" y="7"/>
                          <a:pt x="1" y="8"/>
                          <a:pt x="2" y="7"/>
                        </a:cubicBezTo>
                        <a:cubicBezTo>
                          <a:pt x="2" y="7"/>
                          <a:pt x="2" y="7"/>
                          <a:pt x="2" y="7"/>
                        </a:cubicBezTo>
                        <a:cubicBezTo>
                          <a:pt x="2" y="7"/>
                          <a:pt x="3" y="7"/>
                          <a:pt x="3" y="7"/>
                        </a:cubicBezTo>
                        <a:cubicBezTo>
                          <a:pt x="3" y="6"/>
                          <a:pt x="3" y="6"/>
                          <a:pt x="3" y="6"/>
                        </a:cubicBezTo>
                        <a:cubicBezTo>
                          <a:pt x="2" y="5"/>
                          <a:pt x="1" y="5"/>
                          <a:pt x="1" y="6"/>
                        </a:cubicBezTo>
                        <a:cubicBezTo>
                          <a:pt x="1" y="6"/>
                          <a:pt x="1" y="6"/>
                          <a:pt x="1" y="7"/>
                        </a:cubicBezTo>
                        <a:cubicBezTo>
                          <a:pt x="1" y="6"/>
                          <a:pt x="1" y="6"/>
                          <a:pt x="1" y="6"/>
                        </a:cubicBezTo>
                        <a:cubicBezTo>
                          <a:pt x="1" y="6"/>
                          <a:pt x="1" y="6"/>
                          <a:pt x="1" y="6"/>
                        </a:cubicBezTo>
                        <a:cubicBezTo>
                          <a:pt x="2" y="6"/>
                          <a:pt x="2" y="6"/>
                          <a:pt x="2" y="6"/>
                        </a:cubicBezTo>
                        <a:cubicBezTo>
                          <a:pt x="2" y="5"/>
                          <a:pt x="2" y="3"/>
                          <a:pt x="2" y="1"/>
                        </a:cubicBezTo>
                        <a:cubicBezTo>
                          <a:pt x="2"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389" name="Freeform 391"/>
                  <p:cNvSpPr/>
                  <p:nvPr/>
                </p:nvSpPr>
                <p:spPr bwMode="auto">
                  <a:xfrm>
                    <a:off x="921" y="1729"/>
                    <a:ext cx="2" cy="4"/>
                  </a:xfrm>
                  <a:custGeom>
                    <a:avLst/>
                    <a:gdLst>
                      <a:gd name="T0" fmla="*/ 0 w 3"/>
                      <a:gd name="T1" fmla="*/ 1 h 7"/>
                      <a:gd name="T2" fmla="*/ 1 w 3"/>
                      <a:gd name="T3" fmla="*/ 6 h 7"/>
                      <a:gd name="T4" fmla="*/ 2 w 3"/>
                      <a:gd name="T5" fmla="*/ 6 h 7"/>
                      <a:gd name="T6" fmla="*/ 2 w 3"/>
                      <a:gd name="T7" fmla="*/ 5 h 7"/>
                      <a:gd name="T8" fmla="*/ 1 w 3"/>
                      <a:gd name="T9" fmla="*/ 5 h 7"/>
                      <a:gd name="T10" fmla="*/ 1 w 3"/>
                      <a:gd name="T11" fmla="*/ 6 h 7"/>
                      <a:gd name="T12" fmla="*/ 2 w 3"/>
                      <a:gd name="T13" fmla="*/ 6 h 7"/>
                      <a:gd name="T14" fmla="*/ 2 w 3"/>
                      <a:gd name="T15" fmla="*/ 1 h 7"/>
                      <a:gd name="T16" fmla="*/ 0 w 3"/>
                      <a:gd name="T17"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7">
                        <a:moveTo>
                          <a:pt x="0" y="1"/>
                        </a:moveTo>
                        <a:cubicBezTo>
                          <a:pt x="0" y="3"/>
                          <a:pt x="0" y="4"/>
                          <a:pt x="1" y="6"/>
                        </a:cubicBezTo>
                        <a:cubicBezTo>
                          <a:pt x="1" y="7"/>
                          <a:pt x="2" y="7"/>
                          <a:pt x="2" y="6"/>
                        </a:cubicBezTo>
                        <a:cubicBezTo>
                          <a:pt x="2" y="6"/>
                          <a:pt x="2" y="6"/>
                          <a:pt x="2" y="5"/>
                        </a:cubicBezTo>
                        <a:cubicBezTo>
                          <a:pt x="3" y="4"/>
                          <a:pt x="1" y="4"/>
                          <a:pt x="1" y="5"/>
                        </a:cubicBezTo>
                        <a:cubicBezTo>
                          <a:pt x="1" y="5"/>
                          <a:pt x="1" y="5"/>
                          <a:pt x="1" y="6"/>
                        </a:cubicBezTo>
                        <a:cubicBezTo>
                          <a:pt x="1" y="6"/>
                          <a:pt x="2" y="6"/>
                          <a:pt x="2" y="6"/>
                        </a:cubicBezTo>
                        <a:cubicBezTo>
                          <a:pt x="2" y="4"/>
                          <a:pt x="2" y="3"/>
                          <a:pt x="2" y="1"/>
                        </a:cubicBezTo>
                        <a:cubicBezTo>
                          <a:pt x="2"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390" name="Freeform 392"/>
                  <p:cNvSpPr/>
                  <p:nvPr/>
                </p:nvSpPr>
                <p:spPr bwMode="auto">
                  <a:xfrm>
                    <a:off x="921" y="1729"/>
                    <a:ext cx="2" cy="6"/>
                  </a:xfrm>
                  <a:custGeom>
                    <a:avLst/>
                    <a:gdLst>
                      <a:gd name="T0" fmla="*/ 0 w 3"/>
                      <a:gd name="T1" fmla="*/ 2 h 8"/>
                      <a:gd name="T2" fmla="*/ 1 w 3"/>
                      <a:gd name="T3" fmla="*/ 7 h 8"/>
                      <a:gd name="T4" fmla="*/ 2 w 3"/>
                      <a:gd name="T5" fmla="*/ 7 h 8"/>
                      <a:gd name="T6" fmla="*/ 3 w 3"/>
                      <a:gd name="T7" fmla="*/ 5 h 8"/>
                      <a:gd name="T8" fmla="*/ 1 w 3"/>
                      <a:gd name="T9" fmla="*/ 5 h 8"/>
                      <a:gd name="T10" fmla="*/ 1 w 3"/>
                      <a:gd name="T11" fmla="*/ 7 h 8"/>
                      <a:gd name="T12" fmla="*/ 2 w 3"/>
                      <a:gd name="T13" fmla="*/ 7 h 8"/>
                      <a:gd name="T14" fmla="*/ 2 w 3"/>
                      <a:gd name="T15" fmla="*/ 2 h 8"/>
                      <a:gd name="T16" fmla="*/ 0 w 3"/>
                      <a:gd name="T17"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8">
                        <a:moveTo>
                          <a:pt x="0" y="2"/>
                        </a:moveTo>
                        <a:cubicBezTo>
                          <a:pt x="0" y="3"/>
                          <a:pt x="0" y="5"/>
                          <a:pt x="1" y="7"/>
                        </a:cubicBezTo>
                        <a:cubicBezTo>
                          <a:pt x="1" y="8"/>
                          <a:pt x="2" y="8"/>
                          <a:pt x="2" y="7"/>
                        </a:cubicBezTo>
                        <a:cubicBezTo>
                          <a:pt x="3" y="6"/>
                          <a:pt x="3" y="6"/>
                          <a:pt x="3" y="5"/>
                        </a:cubicBezTo>
                        <a:cubicBezTo>
                          <a:pt x="3" y="4"/>
                          <a:pt x="1" y="4"/>
                          <a:pt x="1" y="5"/>
                        </a:cubicBezTo>
                        <a:cubicBezTo>
                          <a:pt x="1" y="5"/>
                          <a:pt x="1" y="6"/>
                          <a:pt x="1" y="7"/>
                        </a:cubicBezTo>
                        <a:cubicBezTo>
                          <a:pt x="1" y="7"/>
                          <a:pt x="2" y="7"/>
                          <a:pt x="2" y="7"/>
                        </a:cubicBezTo>
                        <a:cubicBezTo>
                          <a:pt x="2" y="5"/>
                          <a:pt x="2" y="3"/>
                          <a:pt x="2" y="2"/>
                        </a:cubicBezTo>
                        <a:cubicBezTo>
                          <a:pt x="2" y="0"/>
                          <a:pt x="0" y="0"/>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391" name="Freeform 393"/>
                  <p:cNvSpPr/>
                  <p:nvPr/>
                </p:nvSpPr>
                <p:spPr bwMode="auto">
                  <a:xfrm>
                    <a:off x="921" y="1729"/>
                    <a:ext cx="4" cy="7"/>
                  </a:xfrm>
                  <a:custGeom>
                    <a:avLst/>
                    <a:gdLst>
                      <a:gd name="T0" fmla="*/ 0 w 5"/>
                      <a:gd name="T1" fmla="*/ 2 h 10"/>
                      <a:gd name="T2" fmla="*/ 2 w 5"/>
                      <a:gd name="T3" fmla="*/ 7 h 10"/>
                      <a:gd name="T4" fmla="*/ 4 w 5"/>
                      <a:gd name="T5" fmla="*/ 7 h 10"/>
                      <a:gd name="T6" fmla="*/ 4 w 5"/>
                      <a:gd name="T7" fmla="*/ 2 h 10"/>
                      <a:gd name="T8" fmla="*/ 2 w 5"/>
                      <a:gd name="T9" fmla="*/ 2 h 10"/>
                      <a:gd name="T10" fmla="*/ 3 w 5"/>
                      <a:gd name="T11" fmla="*/ 7 h 10"/>
                      <a:gd name="T12" fmla="*/ 4 w 5"/>
                      <a:gd name="T13" fmla="*/ 7 h 10"/>
                      <a:gd name="T14" fmla="*/ 4 w 5"/>
                      <a:gd name="T15" fmla="*/ 3 h 10"/>
                      <a:gd name="T16" fmla="*/ 3 w 5"/>
                      <a:gd name="T17" fmla="*/ 3 h 10"/>
                      <a:gd name="T18" fmla="*/ 3 w 5"/>
                      <a:gd name="T19" fmla="*/ 9 h 10"/>
                      <a:gd name="T20" fmla="*/ 5 w 5"/>
                      <a:gd name="T21" fmla="*/ 9 h 10"/>
                      <a:gd name="T22" fmla="*/ 5 w 5"/>
                      <a:gd name="T23" fmla="*/ 7 h 10"/>
                      <a:gd name="T24" fmla="*/ 3 w 5"/>
                      <a:gd name="T25" fmla="*/ 7 h 10"/>
                      <a:gd name="T26" fmla="*/ 3 w 5"/>
                      <a:gd name="T27" fmla="*/ 9 h 10"/>
                      <a:gd name="T28" fmla="*/ 5 w 5"/>
                      <a:gd name="T29" fmla="*/ 9 h 10"/>
                      <a:gd name="T30" fmla="*/ 4 w 5"/>
                      <a:gd name="T31" fmla="*/ 3 h 10"/>
                      <a:gd name="T32" fmla="*/ 3 w 5"/>
                      <a:gd name="T33" fmla="*/ 3 h 10"/>
                      <a:gd name="T34" fmla="*/ 3 w 5"/>
                      <a:gd name="T35" fmla="*/ 7 h 10"/>
                      <a:gd name="T36" fmla="*/ 4 w 5"/>
                      <a:gd name="T37" fmla="*/ 7 h 10"/>
                      <a:gd name="T38" fmla="*/ 4 w 5"/>
                      <a:gd name="T39" fmla="*/ 2 h 10"/>
                      <a:gd name="T40" fmla="*/ 2 w 5"/>
                      <a:gd name="T41" fmla="*/ 2 h 10"/>
                      <a:gd name="T42" fmla="*/ 2 w 5"/>
                      <a:gd name="T43" fmla="*/ 7 h 10"/>
                      <a:gd name="T44" fmla="*/ 3 w 5"/>
                      <a:gd name="T45" fmla="*/ 6 h 10"/>
                      <a:gd name="T46" fmla="*/ 2 w 5"/>
                      <a:gd name="T47" fmla="*/ 1 h 10"/>
                      <a:gd name="T48" fmla="*/ 0 w 5"/>
                      <a:gd name="T49"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 h="10">
                        <a:moveTo>
                          <a:pt x="0" y="2"/>
                        </a:moveTo>
                        <a:cubicBezTo>
                          <a:pt x="1" y="3"/>
                          <a:pt x="1" y="5"/>
                          <a:pt x="2" y="7"/>
                        </a:cubicBezTo>
                        <a:cubicBezTo>
                          <a:pt x="2" y="8"/>
                          <a:pt x="4" y="7"/>
                          <a:pt x="4" y="7"/>
                        </a:cubicBezTo>
                        <a:cubicBezTo>
                          <a:pt x="4" y="5"/>
                          <a:pt x="3" y="4"/>
                          <a:pt x="4" y="2"/>
                        </a:cubicBezTo>
                        <a:cubicBezTo>
                          <a:pt x="3" y="2"/>
                          <a:pt x="2" y="2"/>
                          <a:pt x="2" y="2"/>
                        </a:cubicBezTo>
                        <a:cubicBezTo>
                          <a:pt x="2" y="4"/>
                          <a:pt x="2" y="5"/>
                          <a:pt x="3" y="7"/>
                        </a:cubicBezTo>
                        <a:cubicBezTo>
                          <a:pt x="3" y="8"/>
                          <a:pt x="4" y="8"/>
                          <a:pt x="4" y="7"/>
                        </a:cubicBezTo>
                        <a:cubicBezTo>
                          <a:pt x="4" y="6"/>
                          <a:pt x="4" y="4"/>
                          <a:pt x="4" y="3"/>
                        </a:cubicBezTo>
                        <a:cubicBezTo>
                          <a:pt x="4" y="3"/>
                          <a:pt x="3" y="3"/>
                          <a:pt x="3" y="3"/>
                        </a:cubicBezTo>
                        <a:cubicBezTo>
                          <a:pt x="3" y="5"/>
                          <a:pt x="3" y="7"/>
                          <a:pt x="3" y="9"/>
                        </a:cubicBezTo>
                        <a:cubicBezTo>
                          <a:pt x="4" y="9"/>
                          <a:pt x="4" y="9"/>
                          <a:pt x="5" y="9"/>
                        </a:cubicBezTo>
                        <a:cubicBezTo>
                          <a:pt x="5" y="8"/>
                          <a:pt x="5" y="8"/>
                          <a:pt x="5" y="7"/>
                        </a:cubicBezTo>
                        <a:cubicBezTo>
                          <a:pt x="5" y="6"/>
                          <a:pt x="3" y="6"/>
                          <a:pt x="3" y="7"/>
                        </a:cubicBezTo>
                        <a:cubicBezTo>
                          <a:pt x="3" y="8"/>
                          <a:pt x="3" y="8"/>
                          <a:pt x="3" y="9"/>
                        </a:cubicBezTo>
                        <a:cubicBezTo>
                          <a:pt x="3" y="10"/>
                          <a:pt x="5" y="10"/>
                          <a:pt x="5" y="9"/>
                        </a:cubicBezTo>
                        <a:cubicBezTo>
                          <a:pt x="5" y="7"/>
                          <a:pt x="5" y="4"/>
                          <a:pt x="4" y="3"/>
                        </a:cubicBezTo>
                        <a:cubicBezTo>
                          <a:pt x="4" y="2"/>
                          <a:pt x="3" y="2"/>
                          <a:pt x="3" y="3"/>
                        </a:cubicBezTo>
                        <a:cubicBezTo>
                          <a:pt x="2" y="4"/>
                          <a:pt x="3" y="5"/>
                          <a:pt x="3" y="7"/>
                        </a:cubicBezTo>
                        <a:cubicBezTo>
                          <a:pt x="3" y="7"/>
                          <a:pt x="4" y="7"/>
                          <a:pt x="4" y="7"/>
                        </a:cubicBezTo>
                        <a:cubicBezTo>
                          <a:pt x="4" y="5"/>
                          <a:pt x="4" y="3"/>
                          <a:pt x="4" y="2"/>
                        </a:cubicBezTo>
                        <a:cubicBezTo>
                          <a:pt x="3" y="1"/>
                          <a:pt x="2" y="1"/>
                          <a:pt x="2" y="2"/>
                        </a:cubicBezTo>
                        <a:cubicBezTo>
                          <a:pt x="2" y="3"/>
                          <a:pt x="2" y="5"/>
                          <a:pt x="2" y="7"/>
                        </a:cubicBezTo>
                        <a:cubicBezTo>
                          <a:pt x="2" y="6"/>
                          <a:pt x="3" y="6"/>
                          <a:pt x="3" y="6"/>
                        </a:cubicBezTo>
                        <a:cubicBezTo>
                          <a:pt x="3" y="4"/>
                          <a:pt x="3" y="2"/>
                          <a:pt x="2" y="1"/>
                        </a:cubicBezTo>
                        <a:cubicBezTo>
                          <a:pt x="1" y="0"/>
                          <a:pt x="0"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392" name="Freeform 394"/>
                  <p:cNvSpPr/>
                  <p:nvPr/>
                </p:nvSpPr>
                <p:spPr bwMode="auto">
                  <a:xfrm>
                    <a:off x="922" y="1731"/>
                    <a:ext cx="3" cy="5"/>
                  </a:xfrm>
                  <a:custGeom>
                    <a:avLst/>
                    <a:gdLst>
                      <a:gd name="T0" fmla="*/ 1 w 5"/>
                      <a:gd name="T1" fmla="*/ 1 h 7"/>
                      <a:gd name="T2" fmla="*/ 1 w 5"/>
                      <a:gd name="T3" fmla="*/ 6 h 7"/>
                      <a:gd name="T4" fmla="*/ 2 w 5"/>
                      <a:gd name="T5" fmla="*/ 5 h 7"/>
                      <a:gd name="T6" fmla="*/ 2 w 5"/>
                      <a:gd name="T7" fmla="*/ 5 h 7"/>
                      <a:gd name="T8" fmla="*/ 1 w 5"/>
                      <a:gd name="T9" fmla="*/ 5 h 7"/>
                      <a:gd name="T10" fmla="*/ 3 w 5"/>
                      <a:gd name="T11" fmla="*/ 7 h 7"/>
                      <a:gd name="T12" fmla="*/ 4 w 5"/>
                      <a:gd name="T13" fmla="*/ 7 h 7"/>
                      <a:gd name="T14" fmla="*/ 4 w 5"/>
                      <a:gd name="T15" fmla="*/ 3 h 7"/>
                      <a:gd name="T16" fmla="*/ 2 w 5"/>
                      <a:gd name="T17" fmla="*/ 3 h 7"/>
                      <a:gd name="T18" fmla="*/ 3 w 5"/>
                      <a:gd name="T19" fmla="*/ 6 h 7"/>
                      <a:gd name="T20" fmla="*/ 4 w 5"/>
                      <a:gd name="T21" fmla="*/ 6 h 7"/>
                      <a:gd name="T22" fmla="*/ 2 w 5"/>
                      <a:gd name="T23" fmla="*/ 3 h 7"/>
                      <a:gd name="T24" fmla="*/ 1 w 5"/>
                      <a:gd name="T25" fmla="*/ 4 h 7"/>
                      <a:gd name="T26" fmla="*/ 1 w 5"/>
                      <a:gd name="T27" fmla="*/ 6 h 7"/>
                      <a:gd name="T28" fmla="*/ 2 w 5"/>
                      <a:gd name="T29" fmla="*/ 6 h 7"/>
                      <a:gd name="T30" fmla="*/ 2 w 5"/>
                      <a:gd name="T31" fmla="*/ 1 h 7"/>
                      <a:gd name="T32" fmla="*/ 1 w 5"/>
                      <a:gd name="T33"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 h="7">
                        <a:moveTo>
                          <a:pt x="1" y="1"/>
                        </a:moveTo>
                        <a:cubicBezTo>
                          <a:pt x="1" y="3"/>
                          <a:pt x="1" y="4"/>
                          <a:pt x="1" y="6"/>
                        </a:cubicBezTo>
                        <a:cubicBezTo>
                          <a:pt x="1" y="6"/>
                          <a:pt x="2" y="5"/>
                          <a:pt x="2" y="5"/>
                        </a:cubicBezTo>
                        <a:cubicBezTo>
                          <a:pt x="2" y="5"/>
                          <a:pt x="2" y="5"/>
                          <a:pt x="2" y="5"/>
                        </a:cubicBezTo>
                        <a:cubicBezTo>
                          <a:pt x="2" y="5"/>
                          <a:pt x="1" y="5"/>
                          <a:pt x="1" y="5"/>
                        </a:cubicBezTo>
                        <a:cubicBezTo>
                          <a:pt x="2" y="5"/>
                          <a:pt x="2" y="6"/>
                          <a:pt x="3" y="7"/>
                        </a:cubicBezTo>
                        <a:cubicBezTo>
                          <a:pt x="4" y="7"/>
                          <a:pt x="4" y="7"/>
                          <a:pt x="4" y="7"/>
                        </a:cubicBezTo>
                        <a:cubicBezTo>
                          <a:pt x="5" y="5"/>
                          <a:pt x="4" y="4"/>
                          <a:pt x="4" y="3"/>
                        </a:cubicBezTo>
                        <a:cubicBezTo>
                          <a:pt x="3" y="2"/>
                          <a:pt x="2" y="3"/>
                          <a:pt x="2" y="3"/>
                        </a:cubicBezTo>
                        <a:cubicBezTo>
                          <a:pt x="2" y="4"/>
                          <a:pt x="3" y="5"/>
                          <a:pt x="3" y="6"/>
                        </a:cubicBezTo>
                        <a:cubicBezTo>
                          <a:pt x="3" y="6"/>
                          <a:pt x="3" y="6"/>
                          <a:pt x="4" y="6"/>
                        </a:cubicBezTo>
                        <a:cubicBezTo>
                          <a:pt x="3" y="5"/>
                          <a:pt x="3" y="4"/>
                          <a:pt x="2" y="3"/>
                        </a:cubicBezTo>
                        <a:cubicBezTo>
                          <a:pt x="2" y="3"/>
                          <a:pt x="1" y="3"/>
                          <a:pt x="1" y="4"/>
                        </a:cubicBezTo>
                        <a:cubicBezTo>
                          <a:pt x="0" y="5"/>
                          <a:pt x="0" y="5"/>
                          <a:pt x="1" y="6"/>
                        </a:cubicBezTo>
                        <a:cubicBezTo>
                          <a:pt x="1" y="7"/>
                          <a:pt x="2" y="7"/>
                          <a:pt x="2" y="6"/>
                        </a:cubicBezTo>
                        <a:cubicBezTo>
                          <a:pt x="2" y="4"/>
                          <a:pt x="2" y="3"/>
                          <a:pt x="2" y="1"/>
                        </a:cubicBezTo>
                        <a:cubicBezTo>
                          <a:pt x="3" y="0"/>
                          <a:pt x="1"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393" name="Freeform 395"/>
                  <p:cNvSpPr/>
                  <p:nvPr/>
                </p:nvSpPr>
                <p:spPr bwMode="auto">
                  <a:xfrm>
                    <a:off x="923" y="1731"/>
                    <a:ext cx="4" cy="4"/>
                  </a:xfrm>
                  <a:custGeom>
                    <a:avLst/>
                    <a:gdLst>
                      <a:gd name="T0" fmla="*/ 1 w 6"/>
                      <a:gd name="T1" fmla="*/ 1 h 6"/>
                      <a:gd name="T2" fmla="*/ 2 w 6"/>
                      <a:gd name="T3" fmla="*/ 5 h 6"/>
                      <a:gd name="T4" fmla="*/ 4 w 6"/>
                      <a:gd name="T5" fmla="*/ 5 h 6"/>
                      <a:gd name="T6" fmla="*/ 4 w 6"/>
                      <a:gd name="T7" fmla="*/ 1 h 6"/>
                      <a:gd name="T8" fmla="*/ 2 w 6"/>
                      <a:gd name="T9" fmla="*/ 1 h 6"/>
                      <a:gd name="T10" fmla="*/ 3 w 6"/>
                      <a:gd name="T11" fmla="*/ 4 h 6"/>
                      <a:gd name="T12" fmla="*/ 5 w 6"/>
                      <a:gd name="T13" fmla="*/ 4 h 6"/>
                      <a:gd name="T14" fmla="*/ 5 w 6"/>
                      <a:gd name="T15" fmla="*/ 1 h 6"/>
                      <a:gd name="T16" fmla="*/ 3 w 6"/>
                      <a:gd name="T17" fmla="*/ 1 h 6"/>
                      <a:gd name="T18" fmla="*/ 4 w 6"/>
                      <a:gd name="T19" fmla="*/ 4 h 6"/>
                      <a:gd name="T20" fmla="*/ 6 w 6"/>
                      <a:gd name="T21" fmla="*/ 4 h 6"/>
                      <a:gd name="T22" fmla="*/ 6 w 6"/>
                      <a:gd name="T23" fmla="*/ 2 h 6"/>
                      <a:gd name="T24" fmla="*/ 4 w 6"/>
                      <a:gd name="T25" fmla="*/ 2 h 6"/>
                      <a:gd name="T26" fmla="*/ 4 w 6"/>
                      <a:gd name="T27" fmla="*/ 4 h 6"/>
                      <a:gd name="T28" fmla="*/ 6 w 6"/>
                      <a:gd name="T29" fmla="*/ 4 h 6"/>
                      <a:gd name="T30" fmla="*/ 5 w 6"/>
                      <a:gd name="T31" fmla="*/ 1 h 6"/>
                      <a:gd name="T32" fmla="*/ 3 w 6"/>
                      <a:gd name="T33" fmla="*/ 1 h 6"/>
                      <a:gd name="T34" fmla="*/ 3 w 6"/>
                      <a:gd name="T35" fmla="*/ 4 h 6"/>
                      <a:gd name="T36" fmla="*/ 5 w 6"/>
                      <a:gd name="T37" fmla="*/ 4 h 6"/>
                      <a:gd name="T38" fmla="*/ 4 w 6"/>
                      <a:gd name="T39" fmla="*/ 0 h 6"/>
                      <a:gd name="T40" fmla="*/ 2 w 6"/>
                      <a:gd name="T41" fmla="*/ 1 h 6"/>
                      <a:gd name="T42" fmla="*/ 2 w 6"/>
                      <a:gd name="T43" fmla="*/ 5 h 6"/>
                      <a:gd name="T44" fmla="*/ 4 w 6"/>
                      <a:gd name="T45" fmla="*/ 5 h 6"/>
                      <a:gd name="T46" fmla="*/ 2 w 6"/>
                      <a:gd name="T47" fmla="*/ 0 h 6"/>
                      <a:gd name="T48" fmla="*/ 1 w 6"/>
                      <a:gd name="T49" fmla="*/ 1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 h="6">
                        <a:moveTo>
                          <a:pt x="1" y="1"/>
                        </a:moveTo>
                        <a:cubicBezTo>
                          <a:pt x="2" y="2"/>
                          <a:pt x="2" y="4"/>
                          <a:pt x="2" y="5"/>
                        </a:cubicBezTo>
                        <a:cubicBezTo>
                          <a:pt x="3" y="6"/>
                          <a:pt x="4" y="6"/>
                          <a:pt x="4" y="5"/>
                        </a:cubicBezTo>
                        <a:cubicBezTo>
                          <a:pt x="4" y="3"/>
                          <a:pt x="4" y="2"/>
                          <a:pt x="4" y="1"/>
                        </a:cubicBezTo>
                        <a:cubicBezTo>
                          <a:pt x="3" y="1"/>
                          <a:pt x="3" y="1"/>
                          <a:pt x="2" y="1"/>
                        </a:cubicBezTo>
                        <a:cubicBezTo>
                          <a:pt x="3" y="2"/>
                          <a:pt x="3" y="4"/>
                          <a:pt x="3" y="4"/>
                        </a:cubicBezTo>
                        <a:cubicBezTo>
                          <a:pt x="3" y="5"/>
                          <a:pt x="5" y="5"/>
                          <a:pt x="5" y="4"/>
                        </a:cubicBezTo>
                        <a:cubicBezTo>
                          <a:pt x="5" y="3"/>
                          <a:pt x="5" y="2"/>
                          <a:pt x="5" y="1"/>
                        </a:cubicBezTo>
                        <a:cubicBezTo>
                          <a:pt x="4" y="1"/>
                          <a:pt x="4" y="1"/>
                          <a:pt x="3" y="1"/>
                        </a:cubicBezTo>
                        <a:cubicBezTo>
                          <a:pt x="4" y="2"/>
                          <a:pt x="4" y="3"/>
                          <a:pt x="4" y="4"/>
                        </a:cubicBezTo>
                        <a:cubicBezTo>
                          <a:pt x="4" y="5"/>
                          <a:pt x="6" y="5"/>
                          <a:pt x="6" y="4"/>
                        </a:cubicBezTo>
                        <a:cubicBezTo>
                          <a:pt x="6" y="3"/>
                          <a:pt x="6" y="3"/>
                          <a:pt x="6" y="2"/>
                        </a:cubicBezTo>
                        <a:cubicBezTo>
                          <a:pt x="6" y="1"/>
                          <a:pt x="4" y="1"/>
                          <a:pt x="4" y="2"/>
                        </a:cubicBezTo>
                        <a:cubicBezTo>
                          <a:pt x="4" y="3"/>
                          <a:pt x="4" y="3"/>
                          <a:pt x="4" y="4"/>
                        </a:cubicBezTo>
                        <a:cubicBezTo>
                          <a:pt x="5" y="4"/>
                          <a:pt x="5" y="4"/>
                          <a:pt x="6" y="4"/>
                        </a:cubicBezTo>
                        <a:cubicBezTo>
                          <a:pt x="5" y="3"/>
                          <a:pt x="5" y="2"/>
                          <a:pt x="5" y="1"/>
                        </a:cubicBezTo>
                        <a:cubicBezTo>
                          <a:pt x="5" y="0"/>
                          <a:pt x="4" y="0"/>
                          <a:pt x="3" y="1"/>
                        </a:cubicBezTo>
                        <a:cubicBezTo>
                          <a:pt x="3" y="2"/>
                          <a:pt x="3" y="3"/>
                          <a:pt x="3" y="4"/>
                        </a:cubicBezTo>
                        <a:cubicBezTo>
                          <a:pt x="4" y="4"/>
                          <a:pt x="4" y="4"/>
                          <a:pt x="5" y="4"/>
                        </a:cubicBezTo>
                        <a:cubicBezTo>
                          <a:pt x="4" y="3"/>
                          <a:pt x="5" y="1"/>
                          <a:pt x="4" y="0"/>
                        </a:cubicBezTo>
                        <a:cubicBezTo>
                          <a:pt x="3" y="0"/>
                          <a:pt x="2" y="0"/>
                          <a:pt x="2" y="1"/>
                        </a:cubicBezTo>
                        <a:cubicBezTo>
                          <a:pt x="2" y="2"/>
                          <a:pt x="2" y="3"/>
                          <a:pt x="2" y="5"/>
                        </a:cubicBezTo>
                        <a:cubicBezTo>
                          <a:pt x="3" y="5"/>
                          <a:pt x="4" y="5"/>
                          <a:pt x="4" y="5"/>
                        </a:cubicBezTo>
                        <a:cubicBezTo>
                          <a:pt x="4" y="3"/>
                          <a:pt x="4" y="0"/>
                          <a:pt x="2" y="0"/>
                        </a:cubicBezTo>
                        <a:cubicBezTo>
                          <a:pt x="1" y="0"/>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394" name="Freeform 396"/>
                  <p:cNvSpPr/>
                  <p:nvPr/>
                </p:nvSpPr>
                <p:spPr bwMode="auto">
                  <a:xfrm>
                    <a:off x="591" y="1334"/>
                    <a:ext cx="21" cy="27"/>
                  </a:xfrm>
                  <a:custGeom>
                    <a:avLst/>
                    <a:gdLst>
                      <a:gd name="T0" fmla="*/ 7 w 31"/>
                      <a:gd name="T1" fmla="*/ 16 h 41"/>
                      <a:gd name="T2" fmla="*/ 11 w 31"/>
                      <a:gd name="T3" fmla="*/ 4 h 41"/>
                      <a:gd name="T4" fmla="*/ 19 w 31"/>
                      <a:gd name="T5" fmla="*/ 3 h 41"/>
                      <a:gd name="T6" fmla="*/ 24 w 31"/>
                      <a:gd name="T7" fmla="*/ 21 h 41"/>
                      <a:gd name="T8" fmla="*/ 16 w 31"/>
                      <a:gd name="T9" fmla="*/ 40 h 41"/>
                      <a:gd name="T10" fmla="*/ 18 w 31"/>
                      <a:gd name="T11" fmla="*/ 40 h 41"/>
                      <a:gd name="T12" fmla="*/ 24 w 31"/>
                      <a:gd name="T13" fmla="*/ 23 h 41"/>
                      <a:gd name="T14" fmla="*/ 29 w 31"/>
                      <a:gd name="T15" fmla="*/ 16 h 41"/>
                      <a:gd name="T16" fmla="*/ 21 w 31"/>
                      <a:gd name="T17" fmla="*/ 2 h 41"/>
                      <a:gd name="T18" fmla="*/ 4 w 31"/>
                      <a:gd name="T19" fmla="*/ 7 h 41"/>
                      <a:gd name="T20" fmla="*/ 6 w 31"/>
                      <a:gd name="T21" fmla="*/ 18 h 41"/>
                      <a:gd name="T22" fmla="*/ 7 w 31"/>
                      <a:gd name="T23" fmla="*/ 1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 h="41">
                        <a:moveTo>
                          <a:pt x="7" y="16"/>
                        </a:moveTo>
                        <a:cubicBezTo>
                          <a:pt x="0" y="14"/>
                          <a:pt x="7" y="5"/>
                          <a:pt x="11" y="4"/>
                        </a:cubicBezTo>
                        <a:cubicBezTo>
                          <a:pt x="14" y="3"/>
                          <a:pt x="16" y="3"/>
                          <a:pt x="19" y="3"/>
                        </a:cubicBezTo>
                        <a:cubicBezTo>
                          <a:pt x="28" y="5"/>
                          <a:pt x="29" y="14"/>
                          <a:pt x="24" y="21"/>
                        </a:cubicBezTo>
                        <a:cubicBezTo>
                          <a:pt x="19" y="27"/>
                          <a:pt x="15" y="31"/>
                          <a:pt x="16" y="40"/>
                        </a:cubicBezTo>
                        <a:cubicBezTo>
                          <a:pt x="16" y="41"/>
                          <a:pt x="18" y="41"/>
                          <a:pt x="18" y="40"/>
                        </a:cubicBezTo>
                        <a:cubicBezTo>
                          <a:pt x="17" y="33"/>
                          <a:pt x="20" y="28"/>
                          <a:pt x="24" y="23"/>
                        </a:cubicBezTo>
                        <a:cubicBezTo>
                          <a:pt x="26" y="21"/>
                          <a:pt x="28" y="19"/>
                          <a:pt x="29" y="16"/>
                        </a:cubicBezTo>
                        <a:cubicBezTo>
                          <a:pt x="31" y="10"/>
                          <a:pt x="26" y="5"/>
                          <a:pt x="21" y="2"/>
                        </a:cubicBezTo>
                        <a:cubicBezTo>
                          <a:pt x="15" y="0"/>
                          <a:pt x="9" y="2"/>
                          <a:pt x="4" y="7"/>
                        </a:cubicBezTo>
                        <a:cubicBezTo>
                          <a:pt x="1" y="10"/>
                          <a:pt x="1" y="16"/>
                          <a:pt x="6" y="18"/>
                        </a:cubicBezTo>
                        <a:cubicBezTo>
                          <a:pt x="7" y="18"/>
                          <a:pt x="8" y="17"/>
                          <a:pt x="7"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395" name="Freeform 397"/>
                  <p:cNvSpPr/>
                  <p:nvPr/>
                </p:nvSpPr>
                <p:spPr bwMode="auto">
                  <a:xfrm>
                    <a:off x="598" y="1363"/>
                    <a:ext cx="8" cy="8"/>
                  </a:xfrm>
                  <a:custGeom>
                    <a:avLst/>
                    <a:gdLst>
                      <a:gd name="T0" fmla="*/ 9 w 12"/>
                      <a:gd name="T1" fmla="*/ 1 h 11"/>
                      <a:gd name="T2" fmla="*/ 2 w 12"/>
                      <a:gd name="T3" fmla="*/ 2 h 11"/>
                      <a:gd name="T4" fmla="*/ 2 w 12"/>
                      <a:gd name="T5" fmla="*/ 7 h 11"/>
                      <a:gd name="T6" fmla="*/ 11 w 12"/>
                      <a:gd name="T7" fmla="*/ 2 h 11"/>
                      <a:gd name="T8" fmla="*/ 9 w 12"/>
                      <a:gd name="T9" fmla="*/ 3 h 11"/>
                      <a:gd name="T10" fmla="*/ 3 w 12"/>
                      <a:gd name="T11" fmla="*/ 6 h 11"/>
                      <a:gd name="T12" fmla="*/ 4 w 12"/>
                      <a:gd name="T13" fmla="*/ 3 h 11"/>
                      <a:gd name="T14" fmla="*/ 8 w 12"/>
                      <a:gd name="T15" fmla="*/ 2 h 11"/>
                      <a:gd name="T16" fmla="*/ 9 w 12"/>
                      <a:gd name="T17" fmla="*/ 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11">
                        <a:moveTo>
                          <a:pt x="9" y="1"/>
                        </a:moveTo>
                        <a:cubicBezTo>
                          <a:pt x="6" y="0"/>
                          <a:pt x="4" y="0"/>
                          <a:pt x="2" y="2"/>
                        </a:cubicBezTo>
                        <a:cubicBezTo>
                          <a:pt x="0" y="3"/>
                          <a:pt x="0" y="6"/>
                          <a:pt x="2" y="7"/>
                        </a:cubicBezTo>
                        <a:cubicBezTo>
                          <a:pt x="5" y="11"/>
                          <a:pt x="12" y="7"/>
                          <a:pt x="11" y="2"/>
                        </a:cubicBezTo>
                        <a:cubicBezTo>
                          <a:pt x="11" y="1"/>
                          <a:pt x="9" y="2"/>
                          <a:pt x="9" y="3"/>
                        </a:cubicBezTo>
                        <a:cubicBezTo>
                          <a:pt x="10" y="6"/>
                          <a:pt x="5" y="8"/>
                          <a:pt x="3" y="6"/>
                        </a:cubicBezTo>
                        <a:cubicBezTo>
                          <a:pt x="2" y="5"/>
                          <a:pt x="2" y="3"/>
                          <a:pt x="4" y="3"/>
                        </a:cubicBezTo>
                        <a:cubicBezTo>
                          <a:pt x="5" y="2"/>
                          <a:pt x="7" y="2"/>
                          <a:pt x="8" y="2"/>
                        </a:cubicBezTo>
                        <a:cubicBezTo>
                          <a:pt x="9" y="3"/>
                          <a:pt x="10" y="1"/>
                          <a:pt x="9"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396" name="Freeform 398"/>
                  <p:cNvSpPr/>
                  <p:nvPr/>
                </p:nvSpPr>
                <p:spPr bwMode="auto">
                  <a:xfrm>
                    <a:off x="599" y="1365"/>
                    <a:ext cx="1" cy="2"/>
                  </a:xfrm>
                  <a:custGeom>
                    <a:avLst/>
                    <a:gdLst>
                      <a:gd name="T0" fmla="*/ 0 w 2"/>
                      <a:gd name="T1" fmla="*/ 3 h 4"/>
                      <a:gd name="T2" fmla="*/ 2 w 2"/>
                      <a:gd name="T3" fmla="*/ 0 h 4"/>
                      <a:gd name="T4" fmla="*/ 1 w 2"/>
                      <a:gd name="T5" fmla="*/ 0 h 4"/>
                      <a:gd name="T6" fmla="*/ 0 w 2"/>
                      <a:gd name="T7" fmla="*/ 3 h 4"/>
                      <a:gd name="T8" fmla="*/ 0 w 2"/>
                      <a:gd name="T9" fmla="*/ 3 h 4"/>
                    </a:gdLst>
                    <a:ahLst/>
                    <a:cxnLst>
                      <a:cxn ang="0">
                        <a:pos x="T0" y="T1"/>
                      </a:cxn>
                      <a:cxn ang="0">
                        <a:pos x="T2" y="T3"/>
                      </a:cxn>
                      <a:cxn ang="0">
                        <a:pos x="T4" y="T5"/>
                      </a:cxn>
                      <a:cxn ang="0">
                        <a:pos x="T6" y="T7"/>
                      </a:cxn>
                      <a:cxn ang="0">
                        <a:pos x="T8" y="T9"/>
                      </a:cxn>
                    </a:cxnLst>
                    <a:rect l="0" t="0" r="r" b="b"/>
                    <a:pathLst>
                      <a:path w="2" h="4">
                        <a:moveTo>
                          <a:pt x="0" y="3"/>
                        </a:moveTo>
                        <a:cubicBezTo>
                          <a:pt x="1" y="2"/>
                          <a:pt x="1" y="1"/>
                          <a:pt x="2" y="0"/>
                        </a:cubicBezTo>
                        <a:cubicBezTo>
                          <a:pt x="2" y="0"/>
                          <a:pt x="2" y="0"/>
                          <a:pt x="1" y="0"/>
                        </a:cubicBezTo>
                        <a:cubicBezTo>
                          <a:pt x="1" y="1"/>
                          <a:pt x="0" y="2"/>
                          <a:pt x="0" y="3"/>
                        </a:cubicBezTo>
                        <a:cubicBezTo>
                          <a:pt x="0" y="4"/>
                          <a:pt x="0" y="4"/>
                          <a:pt x="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397" name="Freeform 399"/>
                  <p:cNvSpPr/>
                  <p:nvPr/>
                </p:nvSpPr>
                <p:spPr bwMode="auto">
                  <a:xfrm>
                    <a:off x="599" y="1365"/>
                    <a:ext cx="2" cy="2"/>
                  </a:xfrm>
                  <a:custGeom>
                    <a:avLst/>
                    <a:gdLst>
                      <a:gd name="T0" fmla="*/ 1 w 3"/>
                      <a:gd name="T1" fmla="*/ 4 h 4"/>
                      <a:gd name="T2" fmla="*/ 3 w 3"/>
                      <a:gd name="T3" fmla="*/ 1 h 4"/>
                      <a:gd name="T4" fmla="*/ 2 w 3"/>
                      <a:gd name="T5" fmla="*/ 0 h 4"/>
                      <a:gd name="T6" fmla="*/ 0 w 3"/>
                      <a:gd name="T7" fmla="*/ 4 h 4"/>
                      <a:gd name="T8" fmla="*/ 1 w 3"/>
                      <a:gd name="T9" fmla="*/ 4 h 4"/>
                    </a:gdLst>
                    <a:ahLst/>
                    <a:cxnLst>
                      <a:cxn ang="0">
                        <a:pos x="T0" y="T1"/>
                      </a:cxn>
                      <a:cxn ang="0">
                        <a:pos x="T2" y="T3"/>
                      </a:cxn>
                      <a:cxn ang="0">
                        <a:pos x="T4" y="T5"/>
                      </a:cxn>
                      <a:cxn ang="0">
                        <a:pos x="T6" y="T7"/>
                      </a:cxn>
                      <a:cxn ang="0">
                        <a:pos x="T8" y="T9"/>
                      </a:cxn>
                    </a:cxnLst>
                    <a:rect l="0" t="0" r="r" b="b"/>
                    <a:pathLst>
                      <a:path w="3" h="4">
                        <a:moveTo>
                          <a:pt x="1" y="4"/>
                        </a:moveTo>
                        <a:cubicBezTo>
                          <a:pt x="1" y="3"/>
                          <a:pt x="2" y="2"/>
                          <a:pt x="3" y="1"/>
                        </a:cubicBezTo>
                        <a:cubicBezTo>
                          <a:pt x="3" y="0"/>
                          <a:pt x="3" y="0"/>
                          <a:pt x="2" y="0"/>
                        </a:cubicBezTo>
                        <a:cubicBezTo>
                          <a:pt x="2" y="1"/>
                          <a:pt x="1" y="2"/>
                          <a:pt x="0" y="4"/>
                        </a:cubicBezTo>
                        <a:cubicBezTo>
                          <a:pt x="0" y="4"/>
                          <a:pt x="1" y="4"/>
                          <a:pt x="1"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398" name="Freeform 400"/>
                  <p:cNvSpPr/>
                  <p:nvPr/>
                </p:nvSpPr>
                <p:spPr bwMode="auto">
                  <a:xfrm>
                    <a:off x="600" y="1365"/>
                    <a:ext cx="2" cy="3"/>
                  </a:xfrm>
                  <a:custGeom>
                    <a:avLst/>
                    <a:gdLst>
                      <a:gd name="T0" fmla="*/ 0 w 3"/>
                      <a:gd name="T1" fmla="*/ 5 h 5"/>
                      <a:gd name="T2" fmla="*/ 3 w 3"/>
                      <a:gd name="T3" fmla="*/ 1 h 5"/>
                      <a:gd name="T4" fmla="*/ 2 w 3"/>
                      <a:gd name="T5" fmla="*/ 0 h 5"/>
                      <a:gd name="T6" fmla="*/ 0 w 3"/>
                      <a:gd name="T7" fmla="*/ 5 h 5"/>
                      <a:gd name="T8" fmla="*/ 0 w 3"/>
                      <a:gd name="T9" fmla="*/ 5 h 5"/>
                    </a:gdLst>
                    <a:ahLst/>
                    <a:cxnLst>
                      <a:cxn ang="0">
                        <a:pos x="T0" y="T1"/>
                      </a:cxn>
                      <a:cxn ang="0">
                        <a:pos x="T2" y="T3"/>
                      </a:cxn>
                      <a:cxn ang="0">
                        <a:pos x="T4" y="T5"/>
                      </a:cxn>
                      <a:cxn ang="0">
                        <a:pos x="T6" y="T7"/>
                      </a:cxn>
                      <a:cxn ang="0">
                        <a:pos x="T8" y="T9"/>
                      </a:cxn>
                    </a:cxnLst>
                    <a:rect l="0" t="0" r="r" b="b"/>
                    <a:pathLst>
                      <a:path w="3" h="5">
                        <a:moveTo>
                          <a:pt x="0" y="5"/>
                        </a:moveTo>
                        <a:cubicBezTo>
                          <a:pt x="1" y="3"/>
                          <a:pt x="2" y="2"/>
                          <a:pt x="3" y="1"/>
                        </a:cubicBezTo>
                        <a:cubicBezTo>
                          <a:pt x="3" y="1"/>
                          <a:pt x="3" y="0"/>
                          <a:pt x="2" y="0"/>
                        </a:cubicBezTo>
                        <a:cubicBezTo>
                          <a:pt x="1" y="2"/>
                          <a:pt x="0" y="3"/>
                          <a:pt x="0" y="5"/>
                        </a:cubicBezTo>
                        <a:cubicBezTo>
                          <a:pt x="0" y="5"/>
                          <a:pt x="0" y="5"/>
                          <a:pt x="0"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399" name="Freeform 401"/>
                  <p:cNvSpPr/>
                  <p:nvPr/>
                </p:nvSpPr>
                <p:spPr bwMode="auto">
                  <a:xfrm>
                    <a:off x="600" y="1365"/>
                    <a:ext cx="2" cy="3"/>
                  </a:xfrm>
                  <a:custGeom>
                    <a:avLst/>
                    <a:gdLst>
                      <a:gd name="T0" fmla="*/ 0 w 3"/>
                      <a:gd name="T1" fmla="*/ 5 h 5"/>
                      <a:gd name="T2" fmla="*/ 3 w 3"/>
                      <a:gd name="T3" fmla="*/ 0 h 5"/>
                      <a:gd name="T4" fmla="*/ 2 w 3"/>
                      <a:gd name="T5" fmla="*/ 0 h 5"/>
                      <a:gd name="T6" fmla="*/ 0 w 3"/>
                      <a:gd name="T7" fmla="*/ 5 h 5"/>
                      <a:gd name="T8" fmla="*/ 0 w 3"/>
                      <a:gd name="T9" fmla="*/ 5 h 5"/>
                    </a:gdLst>
                    <a:ahLst/>
                    <a:cxnLst>
                      <a:cxn ang="0">
                        <a:pos x="T0" y="T1"/>
                      </a:cxn>
                      <a:cxn ang="0">
                        <a:pos x="T2" y="T3"/>
                      </a:cxn>
                      <a:cxn ang="0">
                        <a:pos x="T4" y="T5"/>
                      </a:cxn>
                      <a:cxn ang="0">
                        <a:pos x="T6" y="T7"/>
                      </a:cxn>
                      <a:cxn ang="0">
                        <a:pos x="T8" y="T9"/>
                      </a:cxn>
                    </a:cxnLst>
                    <a:rect l="0" t="0" r="r" b="b"/>
                    <a:pathLst>
                      <a:path w="3" h="5">
                        <a:moveTo>
                          <a:pt x="0" y="5"/>
                        </a:moveTo>
                        <a:cubicBezTo>
                          <a:pt x="1" y="3"/>
                          <a:pt x="2" y="2"/>
                          <a:pt x="3" y="0"/>
                        </a:cubicBezTo>
                        <a:cubicBezTo>
                          <a:pt x="3" y="0"/>
                          <a:pt x="3" y="0"/>
                          <a:pt x="2" y="0"/>
                        </a:cubicBezTo>
                        <a:cubicBezTo>
                          <a:pt x="2" y="2"/>
                          <a:pt x="0" y="3"/>
                          <a:pt x="0" y="5"/>
                        </a:cubicBezTo>
                        <a:cubicBezTo>
                          <a:pt x="0" y="5"/>
                          <a:pt x="0" y="5"/>
                          <a:pt x="0"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400" name="Freeform 402"/>
                  <p:cNvSpPr/>
                  <p:nvPr/>
                </p:nvSpPr>
                <p:spPr bwMode="auto">
                  <a:xfrm>
                    <a:off x="601" y="1365"/>
                    <a:ext cx="2" cy="3"/>
                  </a:xfrm>
                  <a:custGeom>
                    <a:avLst/>
                    <a:gdLst>
                      <a:gd name="T0" fmla="*/ 0 w 3"/>
                      <a:gd name="T1" fmla="*/ 5 h 5"/>
                      <a:gd name="T2" fmla="*/ 3 w 3"/>
                      <a:gd name="T3" fmla="*/ 1 h 5"/>
                      <a:gd name="T4" fmla="*/ 2 w 3"/>
                      <a:gd name="T5" fmla="*/ 0 h 5"/>
                      <a:gd name="T6" fmla="*/ 0 w 3"/>
                      <a:gd name="T7" fmla="*/ 5 h 5"/>
                      <a:gd name="T8" fmla="*/ 0 w 3"/>
                      <a:gd name="T9" fmla="*/ 5 h 5"/>
                    </a:gdLst>
                    <a:ahLst/>
                    <a:cxnLst>
                      <a:cxn ang="0">
                        <a:pos x="T0" y="T1"/>
                      </a:cxn>
                      <a:cxn ang="0">
                        <a:pos x="T2" y="T3"/>
                      </a:cxn>
                      <a:cxn ang="0">
                        <a:pos x="T4" y="T5"/>
                      </a:cxn>
                      <a:cxn ang="0">
                        <a:pos x="T6" y="T7"/>
                      </a:cxn>
                      <a:cxn ang="0">
                        <a:pos x="T8" y="T9"/>
                      </a:cxn>
                    </a:cxnLst>
                    <a:rect l="0" t="0" r="r" b="b"/>
                    <a:pathLst>
                      <a:path w="3" h="5">
                        <a:moveTo>
                          <a:pt x="0" y="5"/>
                        </a:moveTo>
                        <a:cubicBezTo>
                          <a:pt x="0" y="3"/>
                          <a:pt x="1" y="2"/>
                          <a:pt x="3" y="1"/>
                        </a:cubicBezTo>
                        <a:cubicBezTo>
                          <a:pt x="3" y="1"/>
                          <a:pt x="2" y="0"/>
                          <a:pt x="2" y="0"/>
                        </a:cubicBezTo>
                        <a:cubicBezTo>
                          <a:pt x="1" y="2"/>
                          <a:pt x="0" y="3"/>
                          <a:pt x="0" y="5"/>
                        </a:cubicBezTo>
                        <a:cubicBezTo>
                          <a:pt x="0" y="5"/>
                          <a:pt x="0" y="5"/>
                          <a:pt x="0"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401" name="Freeform 403"/>
                  <p:cNvSpPr/>
                  <p:nvPr/>
                </p:nvSpPr>
                <p:spPr bwMode="auto">
                  <a:xfrm>
                    <a:off x="602" y="1365"/>
                    <a:ext cx="2" cy="3"/>
                  </a:xfrm>
                  <a:custGeom>
                    <a:avLst/>
                    <a:gdLst>
                      <a:gd name="T0" fmla="*/ 0 w 3"/>
                      <a:gd name="T1" fmla="*/ 5 h 5"/>
                      <a:gd name="T2" fmla="*/ 3 w 3"/>
                      <a:gd name="T3" fmla="*/ 1 h 5"/>
                      <a:gd name="T4" fmla="*/ 2 w 3"/>
                      <a:gd name="T5" fmla="*/ 0 h 5"/>
                      <a:gd name="T6" fmla="*/ 0 w 3"/>
                      <a:gd name="T7" fmla="*/ 5 h 5"/>
                      <a:gd name="T8" fmla="*/ 0 w 3"/>
                      <a:gd name="T9" fmla="*/ 5 h 5"/>
                    </a:gdLst>
                    <a:ahLst/>
                    <a:cxnLst>
                      <a:cxn ang="0">
                        <a:pos x="T0" y="T1"/>
                      </a:cxn>
                      <a:cxn ang="0">
                        <a:pos x="T2" y="T3"/>
                      </a:cxn>
                      <a:cxn ang="0">
                        <a:pos x="T4" y="T5"/>
                      </a:cxn>
                      <a:cxn ang="0">
                        <a:pos x="T6" y="T7"/>
                      </a:cxn>
                      <a:cxn ang="0">
                        <a:pos x="T8" y="T9"/>
                      </a:cxn>
                    </a:cxnLst>
                    <a:rect l="0" t="0" r="r" b="b"/>
                    <a:pathLst>
                      <a:path w="3" h="5">
                        <a:moveTo>
                          <a:pt x="0" y="5"/>
                        </a:moveTo>
                        <a:cubicBezTo>
                          <a:pt x="1" y="3"/>
                          <a:pt x="2" y="2"/>
                          <a:pt x="3" y="1"/>
                        </a:cubicBezTo>
                        <a:cubicBezTo>
                          <a:pt x="3" y="0"/>
                          <a:pt x="2" y="0"/>
                          <a:pt x="2" y="0"/>
                        </a:cubicBezTo>
                        <a:cubicBezTo>
                          <a:pt x="1" y="2"/>
                          <a:pt x="0" y="3"/>
                          <a:pt x="0" y="5"/>
                        </a:cubicBezTo>
                        <a:cubicBezTo>
                          <a:pt x="0" y="5"/>
                          <a:pt x="0" y="5"/>
                          <a:pt x="0"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402" name="Freeform 404"/>
                  <p:cNvSpPr/>
                  <p:nvPr/>
                </p:nvSpPr>
                <p:spPr bwMode="auto">
                  <a:xfrm>
                    <a:off x="602" y="1365"/>
                    <a:ext cx="2" cy="3"/>
                  </a:xfrm>
                  <a:custGeom>
                    <a:avLst/>
                    <a:gdLst>
                      <a:gd name="T0" fmla="*/ 0 w 2"/>
                      <a:gd name="T1" fmla="*/ 5 h 5"/>
                      <a:gd name="T2" fmla="*/ 2 w 2"/>
                      <a:gd name="T3" fmla="*/ 1 h 5"/>
                      <a:gd name="T4" fmla="*/ 2 w 2"/>
                      <a:gd name="T5" fmla="*/ 1 h 5"/>
                      <a:gd name="T6" fmla="*/ 0 w 2"/>
                      <a:gd name="T7" fmla="*/ 5 h 5"/>
                      <a:gd name="T8" fmla="*/ 0 w 2"/>
                      <a:gd name="T9" fmla="*/ 5 h 5"/>
                    </a:gdLst>
                    <a:ahLst/>
                    <a:cxnLst>
                      <a:cxn ang="0">
                        <a:pos x="T0" y="T1"/>
                      </a:cxn>
                      <a:cxn ang="0">
                        <a:pos x="T2" y="T3"/>
                      </a:cxn>
                      <a:cxn ang="0">
                        <a:pos x="T4" y="T5"/>
                      </a:cxn>
                      <a:cxn ang="0">
                        <a:pos x="T6" y="T7"/>
                      </a:cxn>
                      <a:cxn ang="0">
                        <a:pos x="T8" y="T9"/>
                      </a:cxn>
                    </a:cxnLst>
                    <a:rect l="0" t="0" r="r" b="b"/>
                    <a:pathLst>
                      <a:path w="2" h="5">
                        <a:moveTo>
                          <a:pt x="0" y="5"/>
                        </a:moveTo>
                        <a:cubicBezTo>
                          <a:pt x="1" y="3"/>
                          <a:pt x="1" y="2"/>
                          <a:pt x="2" y="1"/>
                        </a:cubicBezTo>
                        <a:cubicBezTo>
                          <a:pt x="2" y="1"/>
                          <a:pt x="2" y="0"/>
                          <a:pt x="2" y="1"/>
                        </a:cubicBezTo>
                        <a:cubicBezTo>
                          <a:pt x="1" y="2"/>
                          <a:pt x="0" y="3"/>
                          <a:pt x="0" y="5"/>
                        </a:cubicBezTo>
                        <a:cubicBezTo>
                          <a:pt x="0" y="5"/>
                          <a:pt x="0" y="5"/>
                          <a:pt x="0"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403" name="Freeform 405"/>
                  <p:cNvSpPr/>
                  <p:nvPr/>
                </p:nvSpPr>
                <p:spPr bwMode="auto">
                  <a:xfrm>
                    <a:off x="603" y="1365"/>
                    <a:ext cx="1" cy="2"/>
                  </a:xfrm>
                  <a:custGeom>
                    <a:avLst/>
                    <a:gdLst>
                      <a:gd name="T0" fmla="*/ 0 w 2"/>
                      <a:gd name="T1" fmla="*/ 3 h 3"/>
                      <a:gd name="T2" fmla="*/ 2 w 2"/>
                      <a:gd name="T3" fmla="*/ 0 h 3"/>
                      <a:gd name="T4" fmla="*/ 1 w 2"/>
                      <a:gd name="T5" fmla="*/ 0 h 3"/>
                      <a:gd name="T6" fmla="*/ 0 w 2"/>
                      <a:gd name="T7" fmla="*/ 3 h 3"/>
                      <a:gd name="T8" fmla="*/ 0 w 2"/>
                      <a:gd name="T9" fmla="*/ 3 h 3"/>
                    </a:gdLst>
                    <a:ahLst/>
                    <a:cxnLst>
                      <a:cxn ang="0">
                        <a:pos x="T0" y="T1"/>
                      </a:cxn>
                      <a:cxn ang="0">
                        <a:pos x="T2" y="T3"/>
                      </a:cxn>
                      <a:cxn ang="0">
                        <a:pos x="T4" y="T5"/>
                      </a:cxn>
                      <a:cxn ang="0">
                        <a:pos x="T6" y="T7"/>
                      </a:cxn>
                      <a:cxn ang="0">
                        <a:pos x="T8" y="T9"/>
                      </a:cxn>
                    </a:cxnLst>
                    <a:rect l="0" t="0" r="r" b="b"/>
                    <a:pathLst>
                      <a:path w="2" h="3">
                        <a:moveTo>
                          <a:pt x="0" y="3"/>
                        </a:moveTo>
                        <a:cubicBezTo>
                          <a:pt x="1" y="2"/>
                          <a:pt x="1" y="1"/>
                          <a:pt x="2" y="0"/>
                        </a:cubicBezTo>
                        <a:cubicBezTo>
                          <a:pt x="2" y="0"/>
                          <a:pt x="2" y="0"/>
                          <a:pt x="1" y="0"/>
                        </a:cubicBezTo>
                        <a:cubicBezTo>
                          <a:pt x="1" y="1"/>
                          <a:pt x="0" y="2"/>
                          <a:pt x="0" y="3"/>
                        </a:cubicBezTo>
                        <a:cubicBezTo>
                          <a:pt x="0" y="3"/>
                          <a:pt x="0" y="3"/>
                          <a:pt x="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404" name="Freeform 406"/>
                  <p:cNvSpPr/>
                  <p:nvPr/>
                </p:nvSpPr>
                <p:spPr bwMode="auto">
                  <a:xfrm>
                    <a:off x="622" y="1736"/>
                    <a:ext cx="24" cy="24"/>
                  </a:xfrm>
                  <a:custGeom>
                    <a:avLst/>
                    <a:gdLst>
                      <a:gd name="T0" fmla="*/ 24 w 35"/>
                      <a:gd name="T1" fmla="*/ 2 h 36"/>
                      <a:gd name="T2" fmla="*/ 9 w 35"/>
                      <a:gd name="T3" fmla="*/ 6 h 36"/>
                      <a:gd name="T4" fmla="*/ 6 w 35"/>
                      <a:gd name="T5" fmla="*/ 17 h 36"/>
                      <a:gd name="T6" fmla="*/ 0 w 35"/>
                      <a:gd name="T7" fmla="*/ 35 h 36"/>
                      <a:gd name="T8" fmla="*/ 1 w 35"/>
                      <a:gd name="T9" fmla="*/ 36 h 36"/>
                      <a:gd name="T10" fmla="*/ 12 w 35"/>
                      <a:gd name="T11" fmla="*/ 35 h 36"/>
                      <a:gd name="T12" fmla="*/ 14 w 35"/>
                      <a:gd name="T13" fmla="*/ 33 h 36"/>
                      <a:gd name="T14" fmla="*/ 15 w 35"/>
                      <a:gd name="T15" fmla="*/ 31 h 36"/>
                      <a:gd name="T16" fmla="*/ 15 w 35"/>
                      <a:gd name="T17" fmla="*/ 31 h 36"/>
                      <a:gd name="T18" fmla="*/ 18 w 35"/>
                      <a:gd name="T19" fmla="*/ 36 h 36"/>
                      <a:gd name="T20" fmla="*/ 24 w 35"/>
                      <a:gd name="T21" fmla="*/ 36 h 36"/>
                      <a:gd name="T22" fmla="*/ 29 w 35"/>
                      <a:gd name="T23" fmla="*/ 36 h 36"/>
                      <a:gd name="T24" fmla="*/ 33 w 35"/>
                      <a:gd name="T25" fmla="*/ 35 h 36"/>
                      <a:gd name="T26" fmla="*/ 33 w 35"/>
                      <a:gd name="T27" fmla="*/ 36 h 36"/>
                      <a:gd name="T28" fmla="*/ 34 w 35"/>
                      <a:gd name="T29" fmla="*/ 36 h 36"/>
                      <a:gd name="T30" fmla="*/ 34 w 35"/>
                      <a:gd name="T31" fmla="*/ 35 h 36"/>
                      <a:gd name="T32" fmla="*/ 27 w 35"/>
                      <a:gd name="T33" fmla="*/ 34 h 36"/>
                      <a:gd name="T34" fmla="*/ 17 w 35"/>
                      <a:gd name="T35" fmla="*/ 32 h 36"/>
                      <a:gd name="T36" fmla="*/ 16 w 35"/>
                      <a:gd name="T37" fmla="*/ 27 h 36"/>
                      <a:gd name="T38" fmla="*/ 14 w 35"/>
                      <a:gd name="T39" fmla="*/ 27 h 36"/>
                      <a:gd name="T40" fmla="*/ 13 w 35"/>
                      <a:gd name="T41" fmla="*/ 31 h 36"/>
                      <a:gd name="T42" fmla="*/ 4 w 35"/>
                      <a:gd name="T43" fmla="*/ 35 h 36"/>
                      <a:gd name="T44" fmla="*/ 3 w 35"/>
                      <a:gd name="T45" fmla="*/ 31 h 36"/>
                      <a:gd name="T46" fmla="*/ 6 w 35"/>
                      <a:gd name="T47" fmla="*/ 22 h 36"/>
                      <a:gd name="T48" fmla="*/ 10 w 35"/>
                      <a:gd name="T49" fmla="*/ 8 h 36"/>
                      <a:gd name="T50" fmla="*/ 24 w 35"/>
                      <a:gd name="T51" fmla="*/ 3 h 36"/>
                      <a:gd name="T52" fmla="*/ 24 w 35"/>
                      <a:gd name="T53" fmla="*/ 2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5" h="36">
                        <a:moveTo>
                          <a:pt x="24" y="2"/>
                        </a:moveTo>
                        <a:cubicBezTo>
                          <a:pt x="19" y="2"/>
                          <a:pt x="12" y="0"/>
                          <a:pt x="9" y="6"/>
                        </a:cubicBezTo>
                        <a:cubicBezTo>
                          <a:pt x="8" y="9"/>
                          <a:pt x="7" y="13"/>
                          <a:pt x="6" y="17"/>
                        </a:cubicBezTo>
                        <a:cubicBezTo>
                          <a:pt x="4" y="23"/>
                          <a:pt x="2" y="29"/>
                          <a:pt x="0" y="35"/>
                        </a:cubicBezTo>
                        <a:cubicBezTo>
                          <a:pt x="0" y="36"/>
                          <a:pt x="0" y="36"/>
                          <a:pt x="1" y="36"/>
                        </a:cubicBezTo>
                        <a:cubicBezTo>
                          <a:pt x="5" y="36"/>
                          <a:pt x="9" y="36"/>
                          <a:pt x="12" y="35"/>
                        </a:cubicBezTo>
                        <a:cubicBezTo>
                          <a:pt x="13" y="34"/>
                          <a:pt x="14" y="33"/>
                          <a:pt x="14" y="33"/>
                        </a:cubicBezTo>
                        <a:cubicBezTo>
                          <a:pt x="14" y="32"/>
                          <a:pt x="15" y="31"/>
                          <a:pt x="15" y="31"/>
                        </a:cubicBezTo>
                        <a:cubicBezTo>
                          <a:pt x="15" y="29"/>
                          <a:pt x="15" y="29"/>
                          <a:pt x="15" y="31"/>
                        </a:cubicBezTo>
                        <a:cubicBezTo>
                          <a:pt x="15" y="32"/>
                          <a:pt x="16" y="35"/>
                          <a:pt x="18" y="36"/>
                        </a:cubicBezTo>
                        <a:cubicBezTo>
                          <a:pt x="20" y="36"/>
                          <a:pt x="22" y="36"/>
                          <a:pt x="24" y="36"/>
                        </a:cubicBezTo>
                        <a:cubicBezTo>
                          <a:pt x="26" y="36"/>
                          <a:pt x="27" y="36"/>
                          <a:pt x="29" y="36"/>
                        </a:cubicBezTo>
                        <a:cubicBezTo>
                          <a:pt x="29" y="36"/>
                          <a:pt x="35" y="35"/>
                          <a:pt x="33" y="35"/>
                        </a:cubicBezTo>
                        <a:cubicBezTo>
                          <a:pt x="32" y="35"/>
                          <a:pt x="32" y="36"/>
                          <a:pt x="33" y="36"/>
                        </a:cubicBezTo>
                        <a:cubicBezTo>
                          <a:pt x="34" y="36"/>
                          <a:pt x="34" y="36"/>
                          <a:pt x="34" y="36"/>
                        </a:cubicBezTo>
                        <a:cubicBezTo>
                          <a:pt x="35" y="36"/>
                          <a:pt x="35" y="35"/>
                          <a:pt x="34" y="35"/>
                        </a:cubicBezTo>
                        <a:cubicBezTo>
                          <a:pt x="33" y="34"/>
                          <a:pt x="29" y="34"/>
                          <a:pt x="27" y="34"/>
                        </a:cubicBezTo>
                        <a:cubicBezTo>
                          <a:pt x="24" y="34"/>
                          <a:pt x="18" y="36"/>
                          <a:pt x="17" y="32"/>
                        </a:cubicBezTo>
                        <a:cubicBezTo>
                          <a:pt x="16" y="31"/>
                          <a:pt x="16" y="29"/>
                          <a:pt x="16" y="27"/>
                        </a:cubicBezTo>
                        <a:cubicBezTo>
                          <a:pt x="16" y="26"/>
                          <a:pt x="15" y="27"/>
                          <a:pt x="14" y="27"/>
                        </a:cubicBezTo>
                        <a:cubicBezTo>
                          <a:pt x="14" y="29"/>
                          <a:pt x="14" y="30"/>
                          <a:pt x="13" y="31"/>
                        </a:cubicBezTo>
                        <a:cubicBezTo>
                          <a:pt x="12" y="35"/>
                          <a:pt x="7" y="35"/>
                          <a:pt x="4" y="35"/>
                        </a:cubicBezTo>
                        <a:cubicBezTo>
                          <a:pt x="1" y="35"/>
                          <a:pt x="2" y="33"/>
                          <a:pt x="3" y="31"/>
                        </a:cubicBezTo>
                        <a:cubicBezTo>
                          <a:pt x="4" y="28"/>
                          <a:pt x="5" y="25"/>
                          <a:pt x="6" y="22"/>
                        </a:cubicBezTo>
                        <a:cubicBezTo>
                          <a:pt x="7" y="17"/>
                          <a:pt x="9" y="13"/>
                          <a:pt x="10" y="8"/>
                        </a:cubicBezTo>
                        <a:cubicBezTo>
                          <a:pt x="12" y="1"/>
                          <a:pt x="19" y="3"/>
                          <a:pt x="24" y="3"/>
                        </a:cubicBezTo>
                        <a:cubicBezTo>
                          <a:pt x="25" y="3"/>
                          <a:pt x="25" y="2"/>
                          <a:pt x="2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grpSp>
            <p:grpSp>
              <p:nvGrpSpPr>
                <p:cNvPr id="83" name="组合 82"/>
                <p:cNvGrpSpPr/>
                <p:nvPr/>
              </p:nvGrpSpPr>
              <p:grpSpPr>
                <a:xfrm>
                  <a:off x="819150" y="2128838"/>
                  <a:ext cx="293688" cy="666750"/>
                  <a:chOff x="819150" y="2128838"/>
                  <a:chExt cx="293688" cy="666750"/>
                </a:xfrm>
                <a:grpFill/>
              </p:grpSpPr>
              <p:sp>
                <p:nvSpPr>
                  <p:cNvPr id="84" name="Freeform 82"/>
                  <p:cNvSpPr/>
                  <p:nvPr/>
                </p:nvSpPr>
                <p:spPr bwMode="auto">
                  <a:xfrm>
                    <a:off x="922338" y="2671763"/>
                    <a:ext cx="87313" cy="77788"/>
                  </a:xfrm>
                  <a:custGeom>
                    <a:avLst/>
                    <a:gdLst>
                      <a:gd name="T0" fmla="*/ 66 w 82"/>
                      <a:gd name="T1" fmla="*/ 4 h 73"/>
                      <a:gd name="T2" fmla="*/ 13 w 82"/>
                      <a:gd name="T3" fmla="*/ 22 h 73"/>
                      <a:gd name="T4" fmla="*/ 26 w 82"/>
                      <a:gd name="T5" fmla="*/ 66 h 73"/>
                      <a:gd name="T6" fmla="*/ 76 w 82"/>
                      <a:gd name="T7" fmla="*/ 51 h 73"/>
                      <a:gd name="T8" fmla="*/ 58 w 82"/>
                      <a:gd name="T9" fmla="*/ 3 h 73"/>
                      <a:gd name="T10" fmla="*/ 58 w 82"/>
                      <a:gd name="T11" fmla="*/ 4 h 73"/>
                      <a:gd name="T12" fmla="*/ 78 w 82"/>
                      <a:gd name="T13" fmla="*/ 31 h 73"/>
                      <a:gd name="T14" fmla="*/ 69 w 82"/>
                      <a:gd name="T15" fmla="*/ 60 h 73"/>
                      <a:gd name="T16" fmla="*/ 21 w 82"/>
                      <a:gd name="T17" fmla="*/ 62 h 73"/>
                      <a:gd name="T18" fmla="*/ 18 w 82"/>
                      <a:gd name="T19" fmla="*/ 18 h 73"/>
                      <a:gd name="T20" fmla="*/ 65 w 82"/>
                      <a:gd name="T21" fmla="*/ 6 h 73"/>
                      <a:gd name="T22" fmla="*/ 66 w 82"/>
                      <a:gd name="T23" fmla="*/ 4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2" h="73">
                        <a:moveTo>
                          <a:pt x="66" y="4"/>
                        </a:moveTo>
                        <a:cubicBezTo>
                          <a:pt x="47" y="0"/>
                          <a:pt x="25" y="7"/>
                          <a:pt x="13" y="22"/>
                        </a:cubicBezTo>
                        <a:cubicBezTo>
                          <a:pt x="0" y="38"/>
                          <a:pt x="8" y="59"/>
                          <a:pt x="26" y="66"/>
                        </a:cubicBezTo>
                        <a:cubicBezTo>
                          <a:pt x="45" y="73"/>
                          <a:pt x="67" y="71"/>
                          <a:pt x="76" y="51"/>
                        </a:cubicBezTo>
                        <a:cubicBezTo>
                          <a:pt x="82" y="37"/>
                          <a:pt x="80" y="0"/>
                          <a:pt x="58" y="3"/>
                        </a:cubicBezTo>
                        <a:cubicBezTo>
                          <a:pt x="57" y="3"/>
                          <a:pt x="57" y="4"/>
                          <a:pt x="58" y="4"/>
                        </a:cubicBezTo>
                        <a:cubicBezTo>
                          <a:pt x="72" y="2"/>
                          <a:pt x="77" y="21"/>
                          <a:pt x="78" y="31"/>
                        </a:cubicBezTo>
                        <a:cubicBezTo>
                          <a:pt x="79" y="41"/>
                          <a:pt x="76" y="52"/>
                          <a:pt x="69" y="60"/>
                        </a:cubicBezTo>
                        <a:cubicBezTo>
                          <a:pt x="57" y="73"/>
                          <a:pt x="35" y="69"/>
                          <a:pt x="21" y="62"/>
                        </a:cubicBezTo>
                        <a:cubicBezTo>
                          <a:pt x="4" y="52"/>
                          <a:pt x="6" y="31"/>
                          <a:pt x="18" y="18"/>
                        </a:cubicBezTo>
                        <a:cubicBezTo>
                          <a:pt x="30" y="7"/>
                          <a:pt x="49" y="2"/>
                          <a:pt x="65" y="6"/>
                        </a:cubicBezTo>
                        <a:cubicBezTo>
                          <a:pt x="66" y="6"/>
                          <a:pt x="66" y="5"/>
                          <a:pt x="66"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85" name="Freeform 83"/>
                  <p:cNvSpPr/>
                  <p:nvPr/>
                </p:nvSpPr>
                <p:spPr bwMode="auto">
                  <a:xfrm>
                    <a:off x="958850" y="2709863"/>
                    <a:ext cx="33338" cy="34925"/>
                  </a:xfrm>
                  <a:custGeom>
                    <a:avLst/>
                    <a:gdLst>
                      <a:gd name="T0" fmla="*/ 2 w 31"/>
                      <a:gd name="T1" fmla="*/ 29 h 33"/>
                      <a:gd name="T2" fmla="*/ 0 w 31"/>
                      <a:gd name="T3" fmla="*/ 31 h 33"/>
                      <a:gd name="T4" fmla="*/ 1 w 31"/>
                      <a:gd name="T5" fmla="*/ 32 h 33"/>
                      <a:gd name="T6" fmla="*/ 6 w 31"/>
                      <a:gd name="T7" fmla="*/ 17 h 33"/>
                      <a:gd name="T8" fmla="*/ 8 w 31"/>
                      <a:gd name="T9" fmla="*/ 9 h 33"/>
                      <a:gd name="T10" fmla="*/ 8 w 31"/>
                      <a:gd name="T11" fmla="*/ 5 h 33"/>
                      <a:gd name="T12" fmla="*/ 10 w 31"/>
                      <a:gd name="T13" fmla="*/ 3 h 33"/>
                      <a:gd name="T14" fmla="*/ 30 w 31"/>
                      <a:gd name="T15" fmla="*/ 27 h 33"/>
                      <a:gd name="T16" fmla="*/ 31 w 31"/>
                      <a:gd name="T17" fmla="*/ 26 h 33"/>
                      <a:gd name="T18" fmla="*/ 9 w 31"/>
                      <a:gd name="T19" fmla="*/ 0 h 33"/>
                      <a:gd name="T20" fmla="*/ 8 w 31"/>
                      <a:gd name="T21" fmla="*/ 0 h 33"/>
                      <a:gd name="T22" fmla="*/ 0 w 31"/>
                      <a:gd name="T23" fmla="*/ 31 h 33"/>
                      <a:gd name="T24" fmla="*/ 1 w 31"/>
                      <a:gd name="T25" fmla="*/ 32 h 33"/>
                      <a:gd name="T26" fmla="*/ 3 w 31"/>
                      <a:gd name="T27" fmla="*/ 30 h 33"/>
                      <a:gd name="T28" fmla="*/ 2 w 31"/>
                      <a:gd name="T29" fmla="*/ 29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1" h="33">
                        <a:moveTo>
                          <a:pt x="2" y="29"/>
                        </a:moveTo>
                        <a:cubicBezTo>
                          <a:pt x="1" y="30"/>
                          <a:pt x="1" y="30"/>
                          <a:pt x="0" y="31"/>
                        </a:cubicBezTo>
                        <a:cubicBezTo>
                          <a:pt x="1" y="31"/>
                          <a:pt x="1" y="31"/>
                          <a:pt x="1" y="32"/>
                        </a:cubicBezTo>
                        <a:cubicBezTo>
                          <a:pt x="4" y="27"/>
                          <a:pt x="5" y="22"/>
                          <a:pt x="6" y="17"/>
                        </a:cubicBezTo>
                        <a:cubicBezTo>
                          <a:pt x="7" y="15"/>
                          <a:pt x="7" y="12"/>
                          <a:pt x="8" y="9"/>
                        </a:cubicBezTo>
                        <a:cubicBezTo>
                          <a:pt x="8" y="7"/>
                          <a:pt x="8" y="6"/>
                          <a:pt x="8" y="5"/>
                        </a:cubicBezTo>
                        <a:cubicBezTo>
                          <a:pt x="9" y="3"/>
                          <a:pt x="8" y="1"/>
                          <a:pt x="10" y="3"/>
                        </a:cubicBezTo>
                        <a:cubicBezTo>
                          <a:pt x="16" y="12"/>
                          <a:pt x="27" y="17"/>
                          <a:pt x="30" y="27"/>
                        </a:cubicBezTo>
                        <a:cubicBezTo>
                          <a:pt x="30" y="28"/>
                          <a:pt x="31" y="27"/>
                          <a:pt x="31" y="26"/>
                        </a:cubicBezTo>
                        <a:cubicBezTo>
                          <a:pt x="28" y="15"/>
                          <a:pt x="15" y="10"/>
                          <a:pt x="9" y="0"/>
                        </a:cubicBezTo>
                        <a:cubicBezTo>
                          <a:pt x="9" y="0"/>
                          <a:pt x="8" y="0"/>
                          <a:pt x="8" y="0"/>
                        </a:cubicBezTo>
                        <a:cubicBezTo>
                          <a:pt x="5" y="11"/>
                          <a:pt x="5" y="21"/>
                          <a:pt x="0" y="31"/>
                        </a:cubicBezTo>
                        <a:cubicBezTo>
                          <a:pt x="0" y="32"/>
                          <a:pt x="1" y="33"/>
                          <a:pt x="1" y="32"/>
                        </a:cubicBezTo>
                        <a:cubicBezTo>
                          <a:pt x="2" y="31"/>
                          <a:pt x="2" y="31"/>
                          <a:pt x="3" y="30"/>
                        </a:cubicBezTo>
                        <a:cubicBezTo>
                          <a:pt x="3" y="30"/>
                          <a:pt x="2" y="29"/>
                          <a:pt x="2" y="2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86" name="Freeform 84"/>
                  <p:cNvSpPr/>
                  <p:nvPr/>
                </p:nvSpPr>
                <p:spPr bwMode="auto">
                  <a:xfrm>
                    <a:off x="962025" y="2713038"/>
                    <a:ext cx="28575" cy="33338"/>
                  </a:xfrm>
                  <a:custGeom>
                    <a:avLst/>
                    <a:gdLst>
                      <a:gd name="T0" fmla="*/ 4 w 28"/>
                      <a:gd name="T1" fmla="*/ 26 h 32"/>
                      <a:gd name="T2" fmla="*/ 5 w 28"/>
                      <a:gd name="T3" fmla="*/ 19 h 32"/>
                      <a:gd name="T4" fmla="*/ 9 w 28"/>
                      <a:gd name="T5" fmla="*/ 26 h 32"/>
                      <a:gd name="T6" fmla="*/ 13 w 28"/>
                      <a:gd name="T7" fmla="*/ 27 h 32"/>
                      <a:gd name="T8" fmla="*/ 16 w 28"/>
                      <a:gd name="T9" fmla="*/ 28 h 32"/>
                      <a:gd name="T10" fmla="*/ 22 w 28"/>
                      <a:gd name="T11" fmla="*/ 27 h 32"/>
                      <a:gd name="T12" fmla="*/ 14 w 28"/>
                      <a:gd name="T13" fmla="*/ 14 h 32"/>
                      <a:gd name="T14" fmla="*/ 22 w 28"/>
                      <a:gd name="T15" fmla="*/ 15 h 32"/>
                      <a:gd name="T16" fmla="*/ 9 w 28"/>
                      <a:gd name="T17" fmla="*/ 8 h 32"/>
                      <a:gd name="T18" fmla="*/ 11 w 28"/>
                      <a:gd name="T19" fmla="*/ 5 h 32"/>
                      <a:gd name="T20" fmla="*/ 10 w 28"/>
                      <a:gd name="T21" fmla="*/ 16 h 32"/>
                      <a:gd name="T22" fmla="*/ 9 w 28"/>
                      <a:gd name="T23" fmla="*/ 14 h 32"/>
                      <a:gd name="T24" fmla="*/ 10 w 28"/>
                      <a:gd name="T25" fmla="*/ 27 h 32"/>
                      <a:gd name="T26" fmla="*/ 8 w 28"/>
                      <a:gd name="T27" fmla="*/ 30 h 32"/>
                      <a:gd name="T28" fmla="*/ 12 w 28"/>
                      <a:gd name="T29" fmla="*/ 28 h 32"/>
                      <a:gd name="T30" fmla="*/ 17 w 28"/>
                      <a:gd name="T31" fmla="*/ 28 h 32"/>
                      <a:gd name="T32" fmla="*/ 22 w 28"/>
                      <a:gd name="T33" fmla="*/ 26 h 32"/>
                      <a:gd name="T34" fmla="*/ 19 w 28"/>
                      <a:gd name="T35" fmla="*/ 21 h 32"/>
                      <a:gd name="T36" fmla="*/ 24 w 28"/>
                      <a:gd name="T37" fmla="*/ 24 h 32"/>
                      <a:gd name="T38" fmla="*/ 20 w 28"/>
                      <a:gd name="T39" fmla="*/ 26 h 32"/>
                      <a:gd name="T40" fmla="*/ 6 w 28"/>
                      <a:gd name="T41" fmla="*/ 22 h 32"/>
                      <a:gd name="T42" fmla="*/ 8 w 28"/>
                      <a:gd name="T43" fmla="*/ 22 h 32"/>
                      <a:gd name="T44" fmla="*/ 1 w 28"/>
                      <a:gd name="T45" fmla="*/ 31 h 32"/>
                      <a:gd name="T46" fmla="*/ 8 w 28"/>
                      <a:gd name="T47" fmla="*/ 24 h 32"/>
                      <a:gd name="T48" fmla="*/ 22 w 28"/>
                      <a:gd name="T49" fmla="*/ 25 h 32"/>
                      <a:gd name="T50" fmla="*/ 25 w 28"/>
                      <a:gd name="T51" fmla="*/ 25 h 32"/>
                      <a:gd name="T52" fmla="*/ 26 w 28"/>
                      <a:gd name="T53" fmla="*/ 23 h 32"/>
                      <a:gd name="T54" fmla="*/ 14 w 28"/>
                      <a:gd name="T55" fmla="*/ 23 h 32"/>
                      <a:gd name="T56" fmla="*/ 14 w 28"/>
                      <a:gd name="T57" fmla="*/ 26 h 32"/>
                      <a:gd name="T58" fmla="*/ 17 w 28"/>
                      <a:gd name="T59" fmla="*/ 25 h 32"/>
                      <a:gd name="T60" fmla="*/ 21 w 28"/>
                      <a:gd name="T61" fmla="*/ 24 h 32"/>
                      <a:gd name="T62" fmla="*/ 14 w 28"/>
                      <a:gd name="T63" fmla="*/ 26 h 32"/>
                      <a:gd name="T64" fmla="*/ 15 w 28"/>
                      <a:gd name="T65" fmla="*/ 23 h 32"/>
                      <a:gd name="T66" fmla="*/ 28 w 28"/>
                      <a:gd name="T67" fmla="*/ 23 h 32"/>
                      <a:gd name="T68" fmla="*/ 26 w 28"/>
                      <a:gd name="T69" fmla="*/ 26 h 32"/>
                      <a:gd name="T70" fmla="*/ 20 w 28"/>
                      <a:gd name="T71" fmla="*/ 21 h 32"/>
                      <a:gd name="T72" fmla="*/ 6 w 28"/>
                      <a:gd name="T73" fmla="*/ 25 h 32"/>
                      <a:gd name="T74" fmla="*/ 1 w 28"/>
                      <a:gd name="T75" fmla="*/ 25 h 32"/>
                      <a:gd name="T76" fmla="*/ 7 w 28"/>
                      <a:gd name="T77" fmla="*/ 20 h 32"/>
                      <a:gd name="T78" fmla="*/ 9 w 28"/>
                      <a:gd name="T79" fmla="*/ 31 h 32"/>
                      <a:gd name="T80" fmla="*/ 25 w 28"/>
                      <a:gd name="T81" fmla="*/ 26 h 32"/>
                      <a:gd name="T82" fmla="*/ 19 w 28"/>
                      <a:gd name="T83" fmla="*/ 28 h 32"/>
                      <a:gd name="T84" fmla="*/ 17 w 28"/>
                      <a:gd name="T85" fmla="*/ 26 h 32"/>
                      <a:gd name="T86" fmla="*/ 13 w 28"/>
                      <a:gd name="T87" fmla="*/ 28 h 32"/>
                      <a:gd name="T88" fmla="*/ 6 w 28"/>
                      <a:gd name="T89" fmla="*/ 28 h 32"/>
                      <a:gd name="T90" fmla="*/ 4 w 28"/>
                      <a:gd name="T91" fmla="*/ 28 h 32"/>
                      <a:gd name="T92" fmla="*/ 2 w 28"/>
                      <a:gd name="T93" fmla="*/ 29 h 32"/>
                      <a:gd name="T94" fmla="*/ 4 w 28"/>
                      <a:gd name="T95" fmla="*/ 27 h 32"/>
                      <a:gd name="T96" fmla="*/ 9 w 28"/>
                      <a:gd name="T97" fmla="*/ 25 h 32"/>
                      <a:gd name="T98" fmla="*/ 8 w 28"/>
                      <a:gd name="T99" fmla="*/ 5 h 32"/>
                      <a:gd name="T100" fmla="*/ 9 w 28"/>
                      <a:gd name="T101" fmla="*/ 6 h 32"/>
                      <a:gd name="T102" fmla="*/ 19 w 28"/>
                      <a:gd name="T103" fmla="*/ 16 h 32"/>
                      <a:gd name="T104" fmla="*/ 14 w 28"/>
                      <a:gd name="T105" fmla="*/ 11 h 32"/>
                      <a:gd name="T106" fmla="*/ 18 w 28"/>
                      <a:gd name="T107" fmla="*/ 19 h 32"/>
                      <a:gd name="T108" fmla="*/ 19 w 28"/>
                      <a:gd name="T109" fmla="*/ 17 h 32"/>
                      <a:gd name="T110" fmla="*/ 15 w 28"/>
                      <a:gd name="T111" fmla="*/ 14 h 32"/>
                      <a:gd name="T112" fmla="*/ 13 w 28"/>
                      <a:gd name="T113" fmla="*/ 13 h 32"/>
                      <a:gd name="T114" fmla="*/ 10 w 28"/>
                      <a:gd name="T115" fmla="*/ 6 h 32"/>
                      <a:gd name="T116" fmla="*/ 7 w 28"/>
                      <a:gd name="T117" fmla="*/ 1 h 32"/>
                      <a:gd name="T118" fmla="*/ 6 w 28"/>
                      <a:gd name="T119" fmla="*/ 9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8" h="32">
                        <a:moveTo>
                          <a:pt x="2" y="27"/>
                        </a:moveTo>
                        <a:cubicBezTo>
                          <a:pt x="4" y="22"/>
                          <a:pt x="5" y="18"/>
                          <a:pt x="7" y="14"/>
                        </a:cubicBezTo>
                        <a:cubicBezTo>
                          <a:pt x="6" y="14"/>
                          <a:pt x="6" y="13"/>
                          <a:pt x="5" y="13"/>
                        </a:cubicBezTo>
                        <a:cubicBezTo>
                          <a:pt x="4" y="17"/>
                          <a:pt x="4" y="21"/>
                          <a:pt x="3" y="25"/>
                        </a:cubicBezTo>
                        <a:cubicBezTo>
                          <a:pt x="3" y="25"/>
                          <a:pt x="4" y="25"/>
                          <a:pt x="4" y="25"/>
                        </a:cubicBezTo>
                        <a:cubicBezTo>
                          <a:pt x="5" y="20"/>
                          <a:pt x="6" y="15"/>
                          <a:pt x="7" y="9"/>
                        </a:cubicBezTo>
                        <a:cubicBezTo>
                          <a:pt x="7" y="9"/>
                          <a:pt x="6" y="9"/>
                          <a:pt x="6" y="9"/>
                        </a:cubicBezTo>
                        <a:cubicBezTo>
                          <a:pt x="6" y="15"/>
                          <a:pt x="4" y="20"/>
                          <a:pt x="4" y="26"/>
                        </a:cubicBezTo>
                        <a:cubicBezTo>
                          <a:pt x="4" y="26"/>
                          <a:pt x="5" y="26"/>
                          <a:pt x="5" y="26"/>
                        </a:cubicBezTo>
                        <a:cubicBezTo>
                          <a:pt x="6" y="20"/>
                          <a:pt x="7" y="14"/>
                          <a:pt x="8" y="7"/>
                        </a:cubicBezTo>
                        <a:cubicBezTo>
                          <a:pt x="8" y="7"/>
                          <a:pt x="7" y="7"/>
                          <a:pt x="7" y="7"/>
                        </a:cubicBezTo>
                        <a:cubicBezTo>
                          <a:pt x="7" y="8"/>
                          <a:pt x="7" y="8"/>
                          <a:pt x="7" y="9"/>
                        </a:cubicBezTo>
                        <a:cubicBezTo>
                          <a:pt x="7" y="9"/>
                          <a:pt x="7" y="9"/>
                          <a:pt x="8" y="9"/>
                        </a:cubicBezTo>
                        <a:cubicBezTo>
                          <a:pt x="8" y="6"/>
                          <a:pt x="8" y="3"/>
                          <a:pt x="8" y="1"/>
                        </a:cubicBezTo>
                        <a:cubicBezTo>
                          <a:pt x="8" y="1"/>
                          <a:pt x="7" y="1"/>
                          <a:pt x="7" y="1"/>
                        </a:cubicBezTo>
                        <a:cubicBezTo>
                          <a:pt x="7" y="7"/>
                          <a:pt x="5" y="13"/>
                          <a:pt x="5" y="19"/>
                        </a:cubicBezTo>
                        <a:cubicBezTo>
                          <a:pt x="5" y="19"/>
                          <a:pt x="6" y="19"/>
                          <a:pt x="6" y="19"/>
                        </a:cubicBezTo>
                        <a:cubicBezTo>
                          <a:pt x="6" y="14"/>
                          <a:pt x="7" y="9"/>
                          <a:pt x="9" y="4"/>
                        </a:cubicBezTo>
                        <a:cubicBezTo>
                          <a:pt x="9" y="4"/>
                          <a:pt x="8" y="4"/>
                          <a:pt x="8" y="4"/>
                        </a:cubicBezTo>
                        <a:cubicBezTo>
                          <a:pt x="10" y="10"/>
                          <a:pt x="8" y="17"/>
                          <a:pt x="7" y="23"/>
                        </a:cubicBezTo>
                        <a:cubicBezTo>
                          <a:pt x="8" y="23"/>
                          <a:pt x="8" y="23"/>
                          <a:pt x="9" y="23"/>
                        </a:cubicBezTo>
                        <a:cubicBezTo>
                          <a:pt x="8" y="17"/>
                          <a:pt x="10" y="12"/>
                          <a:pt x="11" y="7"/>
                        </a:cubicBezTo>
                        <a:cubicBezTo>
                          <a:pt x="11" y="7"/>
                          <a:pt x="10" y="6"/>
                          <a:pt x="10" y="6"/>
                        </a:cubicBezTo>
                        <a:cubicBezTo>
                          <a:pt x="10" y="13"/>
                          <a:pt x="10" y="20"/>
                          <a:pt x="9" y="26"/>
                        </a:cubicBezTo>
                        <a:cubicBezTo>
                          <a:pt x="10" y="26"/>
                          <a:pt x="10" y="26"/>
                          <a:pt x="10" y="26"/>
                        </a:cubicBezTo>
                        <a:cubicBezTo>
                          <a:pt x="11" y="21"/>
                          <a:pt x="12" y="15"/>
                          <a:pt x="14" y="10"/>
                        </a:cubicBezTo>
                        <a:cubicBezTo>
                          <a:pt x="13" y="10"/>
                          <a:pt x="13" y="10"/>
                          <a:pt x="13" y="10"/>
                        </a:cubicBezTo>
                        <a:cubicBezTo>
                          <a:pt x="13" y="16"/>
                          <a:pt x="12" y="22"/>
                          <a:pt x="11" y="28"/>
                        </a:cubicBezTo>
                        <a:cubicBezTo>
                          <a:pt x="11" y="28"/>
                          <a:pt x="11" y="28"/>
                          <a:pt x="12" y="28"/>
                        </a:cubicBezTo>
                        <a:cubicBezTo>
                          <a:pt x="12" y="23"/>
                          <a:pt x="13" y="18"/>
                          <a:pt x="14" y="13"/>
                        </a:cubicBezTo>
                        <a:cubicBezTo>
                          <a:pt x="14" y="13"/>
                          <a:pt x="13" y="13"/>
                          <a:pt x="13" y="13"/>
                        </a:cubicBezTo>
                        <a:cubicBezTo>
                          <a:pt x="14" y="18"/>
                          <a:pt x="13" y="22"/>
                          <a:pt x="13" y="27"/>
                        </a:cubicBezTo>
                        <a:cubicBezTo>
                          <a:pt x="13" y="27"/>
                          <a:pt x="14" y="27"/>
                          <a:pt x="14" y="27"/>
                        </a:cubicBezTo>
                        <a:cubicBezTo>
                          <a:pt x="14" y="22"/>
                          <a:pt x="14" y="17"/>
                          <a:pt x="16" y="12"/>
                        </a:cubicBezTo>
                        <a:cubicBezTo>
                          <a:pt x="15" y="12"/>
                          <a:pt x="15" y="12"/>
                          <a:pt x="14" y="12"/>
                        </a:cubicBezTo>
                        <a:cubicBezTo>
                          <a:pt x="15" y="17"/>
                          <a:pt x="15" y="22"/>
                          <a:pt x="15" y="27"/>
                        </a:cubicBezTo>
                        <a:cubicBezTo>
                          <a:pt x="15" y="27"/>
                          <a:pt x="16" y="27"/>
                          <a:pt x="16" y="27"/>
                        </a:cubicBezTo>
                        <a:cubicBezTo>
                          <a:pt x="16" y="22"/>
                          <a:pt x="16" y="18"/>
                          <a:pt x="17" y="14"/>
                        </a:cubicBezTo>
                        <a:cubicBezTo>
                          <a:pt x="16" y="14"/>
                          <a:pt x="16" y="14"/>
                          <a:pt x="15" y="14"/>
                        </a:cubicBezTo>
                        <a:cubicBezTo>
                          <a:pt x="16" y="19"/>
                          <a:pt x="16" y="23"/>
                          <a:pt x="16" y="28"/>
                        </a:cubicBezTo>
                        <a:cubicBezTo>
                          <a:pt x="17" y="28"/>
                          <a:pt x="17" y="28"/>
                          <a:pt x="18" y="28"/>
                        </a:cubicBezTo>
                        <a:cubicBezTo>
                          <a:pt x="17" y="23"/>
                          <a:pt x="18" y="19"/>
                          <a:pt x="19" y="15"/>
                        </a:cubicBezTo>
                        <a:cubicBezTo>
                          <a:pt x="18" y="15"/>
                          <a:pt x="18" y="15"/>
                          <a:pt x="17" y="15"/>
                        </a:cubicBezTo>
                        <a:cubicBezTo>
                          <a:pt x="18" y="19"/>
                          <a:pt x="18" y="23"/>
                          <a:pt x="18" y="28"/>
                        </a:cubicBezTo>
                        <a:cubicBezTo>
                          <a:pt x="19" y="28"/>
                          <a:pt x="19" y="28"/>
                          <a:pt x="19" y="28"/>
                        </a:cubicBezTo>
                        <a:cubicBezTo>
                          <a:pt x="19" y="24"/>
                          <a:pt x="20" y="20"/>
                          <a:pt x="20" y="17"/>
                        </a:cubicBezTo>
                        <a:cubicBezTo>
                          <a:pt x="20" y="17"/>
                          <a:pt x="19" y="17"/>
                          <a:pt x="19" y="17"/>
                        </a:cubicBezTo>
                        <a:cubicBezTo>
                          <a:pt x="21" y="20"/>
                          <a:pt x="21" y="23"/>
                          <a:pt x="22" y="27"/>
                        </a:cubicBezTo>
                        <a:cubicBezTo>
                          <a:pt x="22" y="27"/>
                          <a:pt x="23" y="27"/>
                          <a:pt x="23" y="26"/>
                        </a:cubicBezTo>
                        <a:cubicBezTo>
                          <a:pt x="22" y="24"/>
                          <a:pt x="20" y="18"/>
                          <a:pt x="26" y="25"/>
                        </a:cubicBezTo>
                        <a:cubicBezTo>
                          <a:pt x="26" y="24"/>
                          <a:pt x="26" y="24"/>
                          <a:pt x="27" y="24"/>
                        </a:cubicBezTo>
                        <a:cubicBezTo>
                          <a:pt x="24" y="22"/>
                          <a:pt x="21" y="20"/>
                          <a:pt x="19" y="18"/>
                        </a:cubicBezTo>
                        <a:cubicBezTo>
                          <a:pt x="19" y="19"/>
                          <a:pt x="18" y="19"/>
                          <a:pt x="18" y="20"/>
                        </a:cubicBezTo>
                        <a:cubicBezTo>
                          <a:pt x="19" y="20"/>
                          <a:pt x="21" y="21"/>
                          <a:pt x="22" y="22"/>
                        </a:cubicBezTo>
                        <a:cubicBezTo>
                          <a:pt x="22" y="22"/>
                          <a:pt x="23" y="22"/>
                          <a:pt x="23" y="21"/>
                        </a:cubicBezTo>
                        <a:cubicBezTo>
                          <a:pt x="20" y="19"/>
                          <a:pt x="16" y="17"/>
                          <a:pt x="14" y="14"/>
                        </a:cubicBezTo>
                        <a:cubicBezTo>
                          <a:pt x="14" y="14"/>
                          <a:pt x="13" y="14"/>
                          <a:pt x="13" y="15"/>
                        </a:cubicBezTo>
                        <a:cubicBezTo>
                          <a:pt x="16" y="16"/>
                          <a:pt x="19" y="19"/>
                          <a:pt x="22" y="21"/>
                        </a:cubicBezTo>
                        <a:cubicBezTo>
                          <a:pt x="23" y="22"/>
                          <a:pt x="24" y="21"/>
                          <a:pt x="23" y="20"/>
                        </a:cubicBezTo>
                        <a:cubicBezTo>
                          <a:pt x="20" y="17"/>
                          <a:pt x="17" y="14"/>
                          <a:pt x="15" y="10"/>
                        </a:cubicBezTo>
                        <a:cubicBezTo>
                          <a:pt x="15" y="11"/>
                          <a:pt x="15" y="11"/>
                          <a:pt x="14" y="11"/>
                        </a:cubicBezTo>
                        <a:cubicBezTo>
                          <a:pt x="19" y="13"/>
                          <a:pt x="23" y="18"/>
                          <a:pt x="25" y="22"/>
                        </a:cubicBezTo>
                        <a:cubicBezTo>
                          <a:pt x="25" y="22"/>
                          <a:pt x="26" y="22"/>
                          <a:pt x="26" y="22"/>
                        </a:cubicBezTo>
                        <a:cubicBezTo>
                          <a:pt x="24" y="20"/>
                          <a:pt x="23" y="18"/>
                          <a:pt x="22" y="15"/>
                        </a:cubicBezTo>
                        <a:cubicBezTo>
                          <a:pt x="22" y="15"/>
                          <a:pt x="21" y="15"/>
                          <a:pt x="21" y="16"/>
                        </a:cubicBezTo>
                        <a:cubicBezTo>
                          <a:pt x="23" y="18"/>
                          <a:pt x="24" y="20"/>
                          <a:pt x="24" y="23"/>
                        </a:cubicBezTo>
                        <a:cubicBezTo>
                          <a:pt x="25" y="23"/>
                          <a:pt x="25" y="23"/>
                          <a:pt x="26" y="23"/>
                        </a:cubicBezTo>
                        <a:cubicBezTo>
                          <a:pt x="24" y="20"/>
                          <a:pt x="22" y="18"/>
                          <a:pt x="21" y="16"/>
                        </a:cubicBezTo>
                        <a:cubicBezTo>
                          <a:pt x="20" y="15"/>
                          <a:pt x="19" y="16"/>
                          <a:pt x="19" y="16"/>
                        </a:cubicBezTo>
                        <a:cubicBezTo>
                          <a:pt x="20" y="18"/>
                          <a:pt x="21" y="19"/>
                          <a:pt x="21" y="21"/>
                        </a:cubicBezTo>
                        <a:cubicBezTo>
                          <a:pt x="22" y="21"/>
                          <a:pt x="22" y="20"/>
                          <a:pt x="22" y="20"/>
                        </a:cubicBezTo>
                        <a:cubicBezTo>
                          <a:pt x="18" y="16"/>
                          <a:pt x="14" y="11"/>
                          <a:pt x="9" y="8"/>
                        </a:cubicBezTo>
                        <a:cubicBezTo>
                          <a:pt x="8" y="7"/>
                          <a:pt x="7" y="8"/>
                          <a:pt x="8" y="9"/>
                        </a:cubicBezTo>
                        <a:cubicBezTo>
                          <a:pt x="10" y="12"/>
                          <a:pt x="13" y="14"/>
                          <a:pt x="17" y="15"/>
                        </a:cubicBezTo>
                        <a:cubicBezTo>
                          <a:pt x="17" y="15"/>
                          <a:pt x="18" y="14"/>
                          <a:pt x="17" y="14"/>
                        </a:cubicBezTo>
                        <a:cubicBezTo>
                          <a:pt x="15" y="11"/>
                          <a:pt x="13" y="8"/>
                          <a:pt x="10" y="5"/>
                        </a:cubicBezTo>
                        <a:cubicBezTo>
                          <a:pt x="10" y="6"/>
                          <a:pt x="9" y="6"/>
                          <a:pt x="9" y="6"/>
                        </a:cubicBezTo>
                        <a:cubicBezTo>
                          <a:pt x="11" y="8"/>
                          <a:pt x="13" y="10"/>
                          <a:pt x="15" y="12"/>
                        </a:cubicBezTo>
                        <a:cubicBezTo>
                          <a:pt x="16" y="13"/>
                          <a:pt x="17" y="12"/>
                          <a:pt x="17" y="12"/>
                        </a:cubicBezTo>
                        <a:cubicBezTo>
                          <a:pt x="15" y="9"/>
                          <a:pt x="13" y="7"/>
                          <a:pt x="11" y="5"/>
                        </a:cubicBezTo>
                        <a:cubicBezTo>
                          <a:pt x="11" y="5"/>
                          <a:pt x="10" y="5"/>
                          <a:pt x="10" y="6"/>
                        </a:cubicBezTo>
                        <a:cubicBezTo>
                          <a:pt x="14" y="7"/>
                          <a:pt x="15" y="10"/>
                          <a:pt x="17" y="13"/>
                        </a:cubicBezTo>
                        <a:cubicBezTo>
                          <a:pt x="17" y="13"/>
                          <a:pt x="17" y="12"/>
                          <a:pt x="18" y="12"/>
                        </a:cubicBezTo>
                        <a:cubicBezTo>
                          <a:pt x="14" y="10"/>
                          <a:pt x="12" y="7"/>
                          <a:pt x="9" y="4"/>
                        </a:cubicBezTo>
                        <a:cubicBezTo>
                          <a:pt x="9" y="4"/>
                          <a:pt x="8" y="4"/>
                          <a:pt x="8" y="4"/>
                        </a:cubicBezTo>
                        <a:cubicBezTo>
                          <a:pt x="8" y="9"/>
                          <a:pt x="9" y="14"/>
                          <a:pt x="10" y="19"/>
                        </a:cubicBezTo>
                        <a:cubicBezTo>
                          <a:pt x="10" y="20"/>
                          <a:pt x="12" y="19"/>
                          <a:pt x="12" y="18"/>
                        </a:cubicBezTo>
                        <a:cubicBezTo>
                          <a:pt x="11" y="17"/>
                          <a:pt x="11" y="17"/>
                          <a:pt x="10" y="16"/>
                        </a:cubicBezTo>
                        <a:cubicBezTo>
                          <a:pt x="10" y="15"/>
                          <a:pt x="9" y="15"/>
                          <a:pt x="9" y="16"/>
                        </a:cubicBezTo>
                        <a:cubicBezTo>
                          <a:pt x="8" y="17"/>
                          <a:pt x="7" y="19"/>
                          <a:pt x="7" y="21"/>
                        </a:cubicBezTo>
                        <a:cubicBezTo>
                          <a:pt x="7" y="22"/>
                          <a:pt x="8" y="22"/>
                          <a:pt x="8" y="21"/>
                        </a:cubicBezTo>
                        <a:cubicBezTo>
                          <a:pt x="9" y="19"/>
                          <a:pt x="9" y="17"/>
                          <a:pt x="9" y="14"/>
                        </a:cubicBezTo>
                        <a:cubicBezTo>
                          <a:pt x="9" y="13"/>
                          <a:pt x="7" y="13"/>
                          <a:pt x="7" y="14"/>
                        </a:cubicBezTo>
                        <a:cubicBezTo>
                          <a:pt x="7" y="18"/>
                          <a:pt x="7" y="21"/>
                          <a:pt x="7" y="25"/>
                        </a:cubicBezTo>
                        <a:cubicBezTo>
                          <a:pt x="7" y="26"/>
                          <a:pt x="8" y="26"/>
                          <a:pt x="9" y="25"/>
                        </a:cubicBezTo>
                        <a:cubicBezTo>
                          <a:pt x="9" y="21"/>
                          <a:pt x="9" y="17"/>
                          <a:pt x="9" y="14"/>
                        </a:cubicBezTo>
                        <a:cubicBezTo>
                          <a:pt x="9" y="13"/>
                          <a:pt x="8" y="13"/>
                          <a:pt x="8" y="14"/>
                        </a:cubicBezTo>
                        <a:cubicBezTo>
                          <a:pt x="7" y="18"/>
                          <a:pt x="7" y="22"/>
                          <a:pt x="7" y="25"/>
                        </a:cubicBezTo>
                        <a:cubicBezTo>
                          <a:pt x="6" y="26"/>
                          <a:pt x="8" y="26"/>
                          <a:pt x="8" y="26"/>
                        </a:cubicBezTo>
                        <a:cubicBezTo>
                          <a:pt x="8" y="25"/>
                          <a:pt x="9" y="24"/>
                          <a:pt x="9" y="23"/>
                        </a:cubicBezTo>
                        <a:cubicBezTo>
                          <a:pt x="9" y="22"/>
                          <a:pt x="8" y="22"/>
                          <a:pt x="8" y="22"/>
                        </a:cubicBezTo>
                        <a:cubicBezTo>
                          <a:pt x="7" y="23"/>
                          <a:pt x="5" y="24"/>
                          <a:pt x="4" y="25"/>
                        </a:cubicBezTo>
                        <a:cubicBezTo>
                          <a:pt x="4" y="26"/>
                          <a:pt x="4" y="26"/>
                          <a:pt x="4" y="27"/>
                        </a:cubicBezTo>
                        <a:cubicBezTo>
                          <a:pt x="6" y="27"/>
                          <a:pt x="8" y="27"/>
                          <a:pt x="10" y="27"/>
                        </a:cubicBezTo>
                        <a:cubicBezTo>
                          <a:pt x="11" y="27"/>
                          <a:pt x="11" y="25"/>
                          <a:pt x="10" y="25"/>
                        </a:cubicBezTo>
                        <a:cubicBezTo>
                          <a:pt x="8" y="25"/>
                          <a:pt x="6" y="25"/>
                          <a:pt x="4" y="25"/>
                        </a:cubicBezTo>
                        <a:cubicBezTo>
                          <a:pt x="3" y="25"/>
                          <a:pt x="2" y="25"/>
                          <a:pt x="3" y="26"/>
                        </a:cubicBezTo>
                        <a:cubicBezTo>
                          <a:pt x="4" y="27"/>
                          <a:pt x="5" y="27"/>
                          <a:pt x="6" y="28"/>
                        </a:cubicBezTo>
                        <a:cubicBezTo>
                          <a:pt x="6" y="28"/>
                          <a:pt x="6" y="27"/>
                          <a:pt x="6" y="27"/>
                        </a:cubicBezTo>
                        <a:cubicBezTo>
                          <a:pt x="5" y="27"/>
                          <a:pt x="4" y="27"/>
                          <a:pt x="2" y="27"/>
                        </a:cubicBezTo>
                        <a:cubicBezTo>
                          <a:pt x="1" y="27"/>
                          <a:pt x="1" y="28"/>
                          <a:pt x="2" y="28"/>
                        </a:cubicBezTo>
                        <a:cubicBezTo>
                          <a:pt x="4" y="30"/>
                          <a:pt x="6" y="30"/>
                          <a:pt x="8" y="30"/>
                        </a:cubicBezTo>
                        <a:cubicBezTo>
                          <a:pt x="9" y="30"/>
                          <a:pt x="9" y="29"/>
                          <a:pt x="8" y="29"/>
                        </a:cubicBezTo>
                        <a:cubicBezTo>
                          <a:pt x="6" y="28"/>
                          <a:pt x="4" y="28"/>
                          <a:pt x="2" y="28"/>
                        </a:cubicBezTo>
                        <a:cubicBezTo>
                          <a:pt x="1" y="28"/>
                          <a:pt x="1" y="29"/>
                          <a:pt x="2" y="29"/>
                        </a:cubicBezTo>
                        <a:cubicBezTo>
                          <a:pt x="4" y="30"/>
                          <a:pt x="7" y="31"/>
                          <a:pt x="10" y="30"/>
                        </a:cubicBezTo>
                        <a:cubicBezTo>
                          <a:pt x="10" y="30"/>
                          <a:pt x="11" y="29"/>
                          <a:pt x="10" y="29"/>
                        </a:cubicBezTo>
                        <a:cubicBezTo>
                          <a:pt x="8" y="28"/>
                          <a:pt x="6" y="27"/>
                          <a:pt x="4" y="27"/>
                        </a:cubicBezTo>
                        <a:cubicBezTo>
                          <a:pt x="4" y="27"/>
                          <a:pt x="4" y="28"/>
                          <a:pt x="4" y="28"/>
                        </a:cubicBezTo>
                        <a:cubicBezTo>
                          <a:pt x="7" y="28"/>
                          <a:pt x="9" y="28"/>
                          <a:pt x="12" y="28"/>
                        </a:cubicBezTo>
                        <a:cubicBezTo>
                          <a:pt x="13" y="28"/>
                          <a:pt x="13" y="27"/>
                          <a:pt x="12" y="27"/>
                        </a:cubicBezTo>
                        <a:cubicBezTo>
                          <a:pt x="9" y="27"/>
                          <a:pt x="7" y="26"/>
                          <a:pt x="4" y="26"/>
                        </a:cubicBezTo>
                        <a:cubicBezTo>
                          <a:pt x="3" y="26"/>
                          <a:pt x="3" y="28"/>
                          <a:pt x="4" y="28"/>
                        </a:cubicBezTo>
                        <a:cubicBezTo>
                          <a:pt x="8" y="28"/>
                          <a:pt x="12" y="28"/>
                          <a:pt x="16" y="27"/>
                        </a:cubicBezTo>
                        <a:cubicBezTo>
                          <a:pt x="17" y="27"/>
                          <a:pt x="16" y="26"/>
                          <a:pt x="16" y="26"/>
                        </a:cubicBezTo>
                        <a:cubicBezTo>
                          <a:pt x="12" y="26"/>
                          <a:pt x="9" y="25"/>
                          <a:pt x="6" y="27"/>
                        </a:cubicBezTo>
                        <a:cubicBezTo>
                          <a:pt x="5" y="27"/>
                          <a:pt x="5" y="28"/>
                          <a:pt x="6" y="28"/>
                        </a:cubicBezTo>
                        <a:cubicBezTo>
                          <a:pt x="10" y="30"/>
                          <a:pt x="14" y="30"/>
                          <a:pt x="17" y="28"/>
                        </a:cubicBezTo>
                        <a:cubicBezTo>
                          <a:pt x="18" y="28"/>
                          <a:pt x="18" y="27"/>
                          <a:pt x="17" y="27"/>
                        </a:cubicBezTo>
                        <a:cubicBezTo>
                          <a:pt x="15" y="26"/>
                          <a:pt x="13" y="26"/>
                          <a:pt x="11" y="26"/>
                        </a:cubicBezTo>
                        <a:cubicBezTo>
                          <a:pt x="10" y="26"/>
                          <a:pt x="10" y="28"/>
                          <a:pt x="11" y="28"/>
                        </a:cubicBezTo>
                        <a:cubicBezTo>
                          <a:pt x="14" y="28"/>
                          <a:pt x="17" y="29"/>
                          <a:pt x="20" y="28"/>
                        </a:cubicBezTo>
                        <a:cubicBezTo>
                          <a:pt x="21" y="28"/>
                          <a:pt x="21" y="27"/>
                          <a:pt x="20" y="27"/>
                        </a:cubicBezTo>
                        <a:cubicBezTo>
                          <a:pt x="18" y="26"/>
                          <a:pt x="15" y="26"/>
                          <a:pt x="13" y="27"/>
                        </a:cubicBezTo>
                        <a:cubicBezTo>
                          <a:pt x="12" y="27"/>
                          <a:pt x="12" y="28"/>
                          <a:pt x="13" y="28"/>
                        </a:cubicBezTo>
                        <a:cubicBezTo>
                          <a:pt x="17" y="29"/>
                          <a:pt x="19" y="28"/>
                          <a:pt x="22" y="26"/>
                        </a:cubicBezTo>
                        <a:cubicBezTo>
                          <a:pt x="23" y="26"/>
                          <a:pt x="23" y="25"/>
                          <a:pt x="22" y="25"/>
                        </a:cubicBezTo>
                        <a:cubicBezTo>
                          <a:pt x="20" y="25"/>
                          <a:pt x="19" y="24"/>
                          <a:pt x="17" y="24"/>
                        </a:cubicBezTo>
                        <a:cubicBezTo>
                          <a:pt x="17" y="25"/>
                          <a:pt x="17" y="25"/>
                          <a:pt x="17" y="26"/>
                        </a:cubicBezTo>
                        <a:cubicBezTo>
                          <a:pt x="18" y="24"/>
                          <a:pt x="19" y="23"/>
                          <a:pt x="20" y="22"/>
                        </a:cubicBezTo>
                        <a:cubicBezTo>
                          <a:pt x="20" y="22"/>
                          <a:pt x="20" y="22"/>
                          <a:pt x="19" y="21"/>
                        </a:cubicBezTo>
                        <a:cubicBezTo>
                          <a:pt x="18" y="23"/>
                          <a:pt x="17" y="24"/>
                          <a:pt x="16" y="25"/>
                        </a:cubicBezTo>
                        <a:cubicBezTo>
                          <a:pt x="16" y="26"/>
                          <a:pt x="17" y="26"/>
                          <a:pt x="17" y="26"/>
                        </a:cubicBezTo>
                        <a:cubicBezTo>
                          <a:pt x="18" y="24"/>
                          <a:pt x="18" y="23"/>
                          <a:pt x="19" y="21"/>
                        </a:cubicBezTo>
                        <a:cubicBezTo>
                          <a:pt x="19" y="21"/>
                          <a:pt x="19" y="21"/>
                          <a:pt x="18" y="21"/>
                        </a:cubicBezTo>
                        <a:cubicBezTo>
                          <a:pt x="18" y="23"/>
                          <a:pt x="17" y="25"/>
                          <a:pt x="17" y="27"/>
                        </a:cubicBezTo>
                        <a:cubicBezTo>
                          <a:pt x="16" y="27"/>
                          <a:pt x="17" y="28"/>
                          <a:pt x="18" y="28"/>
                        </a:cubicBezTo>
                        <a:cubicBezTo>
                          <a:pt x="19" y="27"/>
                          <a:pt x="21" y="26"/>
                          <a:pt x="22" y="25"/>
                        </a:cubicBezTo>
                        <a:cubicBezTo>
                          <a:pt x="22" y="25"/>
                          <a:pt x="22" y="24"/>
                          <a:pt x="22" y="24"/>
                        </a:cubicBezTo>
                        <a:cubicBezTo>
                          <a:pt x="20" y="25"/>
                          <a:pt x="19" y="26"/>
                          <a:pt x="18" y="27"/>
                        </a:cubicBezTo>
                        <a:cubicBezTo>
                          <a:pt x="17" y="28"/>
                          <a:pt x="18" y="29"/>
                          <a:pt x="19" y="28"/>
                        </a:cubicBezTo>
                        <a:cubicBezTo>
                          <a:pt x="21" y="27"/>
                          <a:pt x="22" y="25"/>
                          <a:pt x="24" y="24"/>
                        </a:cubicBezTo>
                        <a:cubicBezTo>
                          <a:pt x="24" y="24"/>
                          <a:pt x="24" y="23"/>
                          <a:pt x="23" y="23"/>
                        </a:cubicBezTo>
                        <a:cubicBezTo>
                          <a:pt x="22" y="24"/>
                          <a:pt x="21" y="25"/>
                          <a:pt x="20" y="26"/>
                        </a:cubicBezTo>
                        <a:cubicBezTo>
                          <a:pt x="21" y="26"/>
                          <a:pt x="21" y="26"/>
                          <a:pt x="21" y="27"/>
                        </a:cubicBezTo>
                        <a:cubicBezTo>
                          <a:pt x="21" y="27"/>
                          <a:pt x="24" y="23"/>
                          <a:pt x="23" y="25"/>
                        </a:cubicBezTo>
                        <a:cubicBezTo>
                          <a:pt x="23" y="26"/>
                          <a:pt x="24" y="26"/>
                          <a:pt x="25" y="26"/>
                        </a:cubicBezTo>
                        <a:cubicBezTo>
                          <a:pt x="25" y="25"/>
                          <a:pt x="25" y="25"/>
                          <a:pt x="26" y="25"/>
                        </a:cubicBezTo>
                        <a:cubicBezTo>
                          <a:pt x="26" y="24"/>
                          <a:pt x="26" y="23"/>
                          <a:pt x="25" y="24"/>
                        </a:cubicBezTo>
                        <a:cubicBezTo>
                          <a:pt x="23" y="25"/>
                          <a:pt x="22" y="25"/>
                          <a:pt x="20" y="26"/>
                        </a:cubicBezTo>
                        <a:cubicBezTo>
                          <a:pt x="20" y="27"/>
                          <a:pt x="20" y="27"/>
                          <a:pt x="21" y="27"/>
                        </a:cubicBezTo>
                        <a:cubicBezTo>
                          <a:pt x="22" y="27"/>
                          <a:pt x="23" y="26"/>
                          <a:pt x="25" y="26"/>
                        </a:cubicBezTo>
                        <a:cubicBezTo>
                          <a:pt x="24" y="25"/>
                          <a:pt x="24" y="25"/>
                          <a:pt x="24" y="24"/>
                        </a:cubicBezTo>
                        <a:cubicBezTo>
                          <a:pt x="21" y="27"/>
                          <a:pt x="18" y="28"/>
                          <a:pt x="14" y="29"/>
                        </a:cubicBezTo>
                        <a:cubicBezTo>
                          <a:pt x="6" y="31"/>
                          <a:pt x="6" y="24"/>
                          <a:pt x="6" y="18"/>
                        </a:cubicBezTo>
                        <a:cubicBezTo>
                          <a:pt x="6" y="18"/>
                          <a:pt x="5" y="18"/>
                          <a:pt x="5" y="18"/>
                        </a:cubicBezTo>
                        <a:cubicBezTo>
                          <a:pt x="5" y="19"/>
                          <a:pt x="5" y="21"/>
                          <a:pt x="5" y="22"/>
                        </a:cubicBezTo>
                        <a:cubicBezTo>
                          <a:pt x="5" y="22"/>
                          <a:pt x="6" y="22"/>
                          <a:pt x="6" y="22"/>
                        </a:cubicBezTo>
                        <a:cubicBezTo>
                          <a:pt x="6" y="18"/>
                          <a:pt x="6" y="15"/>
                          <a:pt x="7" y="12"/>
                        </a:cubicBezTo>
                        <a:cubicBezTo>
                          <a:pt x="6" y="12"/>
                          <a:pt x="6" y="12"/>
                          <a:pt x="5" y="12"/>
                        </a:cubicBezTo>
                        <a:cubicBezTo>
                          <a:pt x="6" y="14"/>
                          <a:pt x="7" y="17"/>
                          <a:pt x="7" y="20"/>
                        </a:cubicBezTo>
                        <a:cubicBezTo>
                          <a:pt x="7" y="20"/>
                          <a:pt x="7" y="20"/>
                          <a:pt x="8" y="20"/>
                        </a:cubicBezTo>
                        <a:cubicBezTo>
                          <a:pt x="8" y="16"/>
                          <a:pt x="8" y="12"/>
                          <a:pt x="9" y="8"/>
                        </a:cubicBezTo>
                        <a:cubicBezTo>
                          <a:pt x="9" y="8"/>
                          <a:pt x="8" y="8"/>
                          <a:pt x="8" y="8"/>
                        </a:cubicBezTo>
                        <a:cubicBezTo>
                          <a:pt x="7" y="13"/>
                          <a:pt x="7" y="17"/>
                          <a:pt x="7" y="22"/>
                        </a:cubicBezTo>
                        <a:cubicBezTo>
                          <a:pt x="7" y="22"/>
                          <a:pt x="7" y="22"/>
                          <a:pt x="8" y="22"/>
                        </a:cubicBezTo>
                        <a:cubicBezTo>
                          <a:pt x="8" y="19"/>
                          <a:pt x="8" y="16"/>
                          <a:pt x="9" y="13"/>
                        </a:cubicBezTo>
                        <a:cubicBezTo>
                          <a:pt x="9" y="13"/>
                          <a:pt x="7" y="12"/>
                          <a:pt x="7" y="13"/>
                        </a:cubicBezTo>
                        <a:cubicBezTo>
                          <a:pt x="6" y="17"/>
                          <a:pt x="5" y="22"/>
                          <a:pt x="1" y="25"/>
                        </a:cubicBezTo>
                        <a:cubicBezTo>
                          <a:pt x="2" y="25"/>
                          <a:pt x="2" y="25"/>
                          <a:pt x="2" y="25"/>
                        </a:cubicBezTo>
                        <a:cubicBezTo>
                          <a:pt x="3" y="25"/>
                          <a:pt x="3" y="24"/>
                          <a:pt x="4" y="23"/>
                        </a:cubicBezTo>
                        <a:cubicBezTo>
                          <a:pt x="4" y="22"/>
                          <a:pt x="3" y="21"/>
                          <a:pt x="3" y="22"/>
                        </a:cubicBezTo>
                        <a:cubicBezTo>
                          <a:pt x="1" y="25"/>
                          <a:pt x="0" y="27"/>
                          <a:pt x="0" y="31"/>
                        </a:cubicBezTo>
                        <a:cubicBezTo>
                          <a:pt x="0" y="31"/>
                          <a:pt x="1" y="31"/>
                          <a:pt x="1" y="31"/>
                        </a:cubicBezTo>
                        <a:cubicBezTo>
                          <a:pt x="3" y="27"/>
                          <a:pt x="5" y="23"/>
                          <a:pt x="7" y="19"/>
                        </a:cubicBezTo>
                        <a:cubicBezTo>
                          <a:pt x="7" y="19"/>
                          <a:pt x="6" y="19"/>
                          <a:pt x="6" y="19"/>
                        </a:cubicBezTo>
                        <a:cubicBezTo>
                          <a:pt x="6" y="21"/>
                          <a:pt x="6" y="23"/>
                          <a:pt x="6" y="25"/>
                        </a:cubicBezTo>
                        <a:cubicBezTo>
                          <a:pt x="6" y="25"/>
                          <a:pt x="7" y="25"/>
                          <a:pt x="7" y="25"/>
                        </a:cubicBezTo>
                        <a:cubicBezTo>
                          <a:pt x="7" y="22"/>
                          <a:pt x="8" y="20"/>
                          <a:pt x="8" y="17"/>
                        </a:cubicBezTo>
                        <a:cubicBezTo>
                          <a:pt x="8" y="17"/>
                          <a:pt x="7" y="17"/>
                          <a:pt x="7" y="17"/>
                        </a:cubicBezTo>
                        <a:cubicBezTo>
                          <a:pt x="6" y="20"/>
                          <a:pt x="7" y="22"/>
                          <a:pt x="7" y="24"/>
                        </a:cubicBezTo>
                        <a:cubicBezTo>
                          <a:pt x="7" y="25"/>
                          <a:pt x="8" y="25"/>
                          <a:pt x="8" y="24"/>
                        </a:cubicBezTo>
                        <a:cubicBezTo>
                          <a:pt x="9" y="22"/>
                          <a:pt x="9" y="20"/>
                          <a:pt x="10" y="17"/>
                        </a:cubicBezTo>
                        <a:cubicBezTo>
                          <a:pt x="10" y="17"/>
                          <a:pt x="9" y="17"/>
                          <a:pt x="9" y="17"/>
                        </a:cubicBezTo>
                        <a:cubicBezTo>
                          <a:pt x="11" y="22"/>
                          <a:pt x="15" y="26"/>
                          <a:pt x="20" y="21"/>
                        </a:cubicBezTo>
                        <a:cubicBezTo>
                          <a:pt x="20" y="21"/>
                          <a:pt x="19" y="20"/>
                          <a:pt x="19" y="20"/>
                        </a:cubicBezTo>
                        <a:cubicBezTo>
                          <a:pt x="17" y="22"/>
                          <a:pt x="17" y="23"/>
                          <a:pt x="16" y="24"/>
                        </a:cubicBezTo>
                        <a:cubicBezTo>
                          <a:pt x="15" y="25"/>
                          <a:pt x="16" y="25"/>
                          <a:pt x="16" y="25"/>
                        </a:cubicBezTo>
                        <a:cubicBezTo>
                          <a:pt x="19" y="26"/>
                          <a:pt x="20" y="26"/>
                          <a:pt x="22" y="26"/>
                        </a:cubicBezTo>
                        <a:cubicBezTo>
                          <a:pt x="22" y="25"/>
                          <a:pt x="22" y="25"/>
                          <a:pt x="22" y="25"/>
                        </a:cubicBezTo>
                        <a:cubicBezTo>
                          <a:pt x="19" y="25"/>
                          <a:pt x="18" y="27"/>
                          <a:pt x="17" y="29"/>
                        </a:cubicBezTo>
                        <a:cubicBezTo>
                          <a:pt x="17" y="29"/>
                          <a:pt x="17" y="30"/>
                          <a:pt x="18" y="30"/>
                        </a:cubicBezTo>
                        <a:cubicBezTo>
                          <a:pt x="20" y="30"/>
                          <a:pt x="21" y="29"/>
                          <a:pt x="23" y="28"/>
                        </a:cubicBezTo>
                        <a:cubicBezTo>
                          <a:pt x="24" y="28"/>
                          <a:pt x="24" y="27"/>
                          <a:pt x="23" y="27"/>
                        </a:cubicBezTo>
                        <a:cubicBezTo>
                          <a:pt x="22" y="27"/>
                          <a:pt x="21" y="27"/>
                          <a:pt x="21" y="28"/>
                        </a:cubicBezTo>
                        <a:cubicBezTo>
                          <a:pt x="21" y="28"/>
                          <a:pt x="21" y="28"/>
                          <a:pt x="21" y="29"/>
                        </a:cubicBezTo>
                        <a:cubicBezTo>
                          <a:pt x="23" y="28"/>
                          <a:pt x="24" y="27"/>
                          <a:pt x="26" y="26"/>
                        </a:cubicBezTo>
                        <a:cubicBezTo>
                          <a:pt x="26" y="26"/>
                          <a:pt x="26" y="25"/>
                          <a:pt x="25" y="25"/>
                        </a:cubicBezTo>
                        <a:cubicBezTo>
                          <a:pt x="24" y="25"/>
                          <a:pt x="24" y="26"/>
                          <a:pt x="23" y="26"/>
                        </a:cubicBezTo>
                        <a:cubicBezTo>
                          <a:pt x="23" y="26"/>
                          <a:pt x="23" y="27"/>
                          <a:pt x="24" y="27"/>
                        </a:cubicBezTo>
                        <a:cubicBezTo>
                          <a:pt x="24" y="26"/>
                          <a:pt x="25" y="24"/>
                          <a:pt x="26" y="23"/>
                        </a:cubicBezTo>
                        <a:cubicBezTo>
                          <a:pt x="26" y="23"/>
                          <a:pt x="26" y="23"/>
                          <a:pt x="25" y="22"/>
                        </a:cubicBezTo>
                        <a:cubicBezTo>
                          <a:pt x="25" y="23"/>
                          <a:pt x="24" y="24"/>
                          <a:pt x="24" y="24"/>
                        </a:cubicBezTo>
                        <a:cubicBezTo>
                          <a:pt x="23" y="25"/>
                          <a:pt x="24" y="26"/>
                          <a:pt x="25" y="25"/>
                        </a:cubicBezTo>
                        <a:cubicBezTo>
                          <a:pt x="26" y="25"/>
                          <a:pt x="26" y="24"/>
                          <a:pt x="27" y="23"/>
                        </a:cubicBezTo>
                        <a:cubicBezTo>
                          <a:pt x="27" y="23"/>
                          <a:pt x="27" y="23"/>
                          <a:pt x="26" y="23"/>
                        </a:cubicBezTo>
                        <a:cubicBezTo>
                          <a:pt x="26" y="23"/>
                          <a:pt x="26" y="24"/>
                          <a:pt x="25" y="25"/>
                        </a:cubicBezTo>
                        <a:cubicBezTo>
                          <a:pt x="25" y="25"/>
                          <a:pt x="26" y="26"/>
                          <a:pt x="26" y="26"/>
                        </a:cubicBezTo>
                        <a:cubicBezTo>
                          <a:pt x="27" y="25"/>
                          <a:pt x="27" y="25"/>
                          <a:pt x="27" y="25"/>
                        </a:cubicBezTo>
                        <a:cubicBezTo>
                          <a:pt x="28" y="25"/>
                          <a:pt x="28" y="24"/>
                          <a:pt x="27" y="24"/>
                        </a:cubicBezTo>
                        <a:cubicBezTo>
                          <a:pt x="23" y="21"/>
                          <a:pt x="19" y="18"/>
                          <a:pt x="15" y="15"/>
                        </a:cubicBezTo>
                        <a:cubicBezTo>
                          <a:pt x="14" y="15"/>
                          <a:pt x="14" y="15"/>
                          <a:pt x="14" y="16"/>
                        </a:cubicBezTo>
                        <a:cubicBezTo>
                          <a:pt x="12" y="18"/>
                          <a:pt x="12" y="20"/>
                          <a:pt x="12" y="23"/>
                        </a:cubicBezTo>
                        <a:cubicBezTo>
                          <a:pt x="12" y="24"/>
                          <a:pt x="14" y="24"/>
                          <a:pt x="14" y="23"/>
                        </a:cubicBezTo>
                        <a:cubicBezTo>
                          <a:pt x="14" y="20"/>
                          <a:pt x="14" y="18"/>
                          <a:pt x="13" y="15"/>
                        </a:cubicBezTo>
                        <a:cubicBezTo>
                          <a:pt x="13" y="15"/>
                          <a:pt x="12" y="15"/>
                          <a:pt x="12" y="16"/>
                        </a:cubicBezTo>
                        <a:cubicBezTo>
                          <a:pt x="13" y="18"/>
                          <a:pt x="14" y="20"/>
                          <a:pt x="15" y="23"/>
                        </a:cubicBezTo>
                        <a:cubicBezTo>
                          <a:pt x="16" y="22"/>
                          <a:pt x="16" y="22"/>
                          <a:pt x="17" y="22"/>
                        </a:cubicBezTo>
                        <a:cubicBezTo>
                          <a:pt x="16" y="21"/>
                          <a:pt x="15" y="20"/>
                          <a:pt x="14" y="18"/>
                        </a:cubicBezTo>
                        <a:cubicBezTo>
                          <a:pt x="14" y="18"/>
                          <a:pt x="13" y="18"/>
                          <a:pt x="13" y="18"/>
                        </a:cubicBezTo>
                        <a:cubicBezTo>
                          <a:pt x="12" y="21"/>
                          <a:pt x="12" y="24"/>
                          <a:pt x="12" y="26"/>
                        </a:cubicBezTo>
                        <a:cubicBezTo>
                          <a:pt x="12" y="27"/>
                          <a:pt x="14" y="27"/>
                          <a:pt x="14" y="26"/>
                        </a:cubicBezTo>
                        <a:cubicBezTo>
                          <a:pt x="14" y="25"/>
                          <a:pt x="15" y="24"/>
                          <a:pt x="15" y="23"/>
                        </a:cubicBezTo>
                        <a:cubicBezTo>
                          <a:pt x="15" y="23"/>
                          <a:pt x="14" y="23"/>
                          <a:pt x="14" y="22"/>
                        </a:cubicBezTo>
                        <a:cubicBezTo>
                          <a:pt x="14" y="24"/>
                          <a:pt x="14" y="25"/>
                          <a:pt x="14" y="26"/>
                        </a:cubicBezTo>
                        <a:cubicBezTo>
                          <a:pt x="14" y="27"/>
                          <a:pt x="15" y="27"/>
                          <a:pt x="15" y="26"/>
                        </a:cubicBezTo>
                        <a:cubicBezTo>
                          <a:pt x="15" y="25"/>
                          <a:pt x="16" y="23"/>
                          <a:pt x="16" y="22"/>
                        </a:cubicBezTo>
                        <a:cubicBezTo>
                          <a:pt x="16" y="22"/>
                          <a:pt x="15" y="22"/>
                          <a:pt x="15" y="22"/>
                        </a:cubicBezTo>
                        <a:cubicBezTo>
                          <a:pt x="15" y="23"/>
                          <a:pt x="15" y="24"/>
                          <a:pt x="16" y="25"/>
                        </a:cubicBezTo>
                        <a:cubicBezTo>
                          <a:pt x="16" y="26"/>
                          <a:pt x="17" y="26"/>
                          <a:pt x="17" y="25"/>
                        </a:cubicBezTo>
                        <a:cubicBezTo>
                          <a:pt x="17" y="23"/>
                          <a:pt x="17" y="22"/>
                          <a:pt x="19" y="21"/>
                        </a:cubicBezTo>
                        <a:cubicBezTo>
                          <a:pt x="20" y="22"/>
                          <a:pt x="20" y="23"/>
                          <a:pt x="21" y="24"/>
                        </a:cubicBezTo>
                        <a:cubicBezTo>
                          <a:pt x="22" y="25"/>
                          <a:pt x="23" y="24"/>
                          <a:pt x="22" y="24"/>
                        </a:cubicBezTo>
                        <a:cubicBezTo>
                          <a:pt x="21" y="21"/>
                          <a:pt x="21" y="18"/>
                          <a:pt x="20" y="16"/>
                        </a:cubicBezTo>
                        <a:cubicBezTo>
                          <a:pt x="19" y="16"/>
                          <a:pt x="19" y="16"/>
                          <a:pt x="19" y="16"/>
                        </a:cubicBezTo>
                        <a:cubicBezTo>
                          <a:pt x="19" y="16"/>
                          <a:pt x="19" y="16"/>
                          <a:pt x="18" y="16"/>
                        </a:cubicBezTo>
                        <a:cubicBezTo>
                          <a:pt x="18" y="16"/>
                          <a:pt x="18" y="18"/>
                          <a:pt x="19" y="17"/>
                        </a:cubicBezTo>
                        <a:cubicBezTo>
                          <a:pt x="18" y="18"/>
                          <a:pt x="21" y="23"/>
                          <a:pt x="21" y="24"/>
                        </a:cubicBezTo>
                        <a:cubicBezTo>
                          <a:pt x="22" y="24"/>
                          <a:pt x="22" y="24"/>
                          <a:pt x="22" y="24"/>
                        </a:cubicBezTo>
                        <a:cubicBezTo>
                          <a:pt x="21" y="22"/>
                          <a:pt x="20" y="20"/>
                          <a:pt x="19" y="19"/>
                        </a:cubicBezTo>
                        <a:cubicBezTo>
                          <a:pt x="18" y="18"/>
                          <a:pt x="18" y="18"/>
                          <a:pt x="18" y="18"/>
                        </a:cubicBezTo>
                        <a:cubicBezTo>
                          <a:pt x="16" y="20"/>
                          <a:pt x="15" y="22"/>
                          <a:pt x="16" y="25"/>
                        </a:cubicBezTo>
                        <a:cubicBezTo>
                          <a:pt x="16" y="25"/>
                          <a:pt x="16" y="25"/>
                          <a:pt x="17" y="25"/>
                        </a:cubicBezTo>
                        <a:cubicBezTo>
                          <a:pt x="17" y="24"/>
                          <a:pt x="16" y="22"/>
                          <a:pt x="16" y="21"/>
                        </a:cubicBezTo>
                        <a:cubicBezTo>
                          <a:pt x="16" y="21"/>
                          <a:pt x="15" y="21"/>
                          <a:pt x="15" y="21"/>
                        </a:cubicBezTo>
                        <a:cubicBezTo>
                          <a:pt x="14" y="23"/>
                          <a:pt x="14" y="24"/>
                          <a:pt x="14" y="26"/>
                        </a:cubicBezTo>
                        <a:cubicBezTo>
                          <a:pt x="14" y="26"/>
                          <a:pt x="15" y="26"/>
                          <a:pt x="15" y="26"/>
                        </a:cubicBezTo>
                        <a:cubicBezTo>
                          <a:pt x="15" y="25"/>
                          <a:pt x="15" y="24"/>
                          <a:pt x="15" y="22"/>
                        </a:cubicBezTo>
                        <a:cubicBezTo>
                          <a:pt x="15" y="22"/>
                          <a:pt x="14" y="22"/>
                          <a:pt x="14" y="22"/>
                        </a:cubicBezTo>
                        <a:cubicBezTo>
                          <a:pt x="13" y="24"/>
                          <a:pt x="13" y="25"/>
                          <a:pt x="12" y="26"/>
                        </a:cubicBezTo>
                        <a:cubicBezTo>
                          <a:pt x="13" y="26"/>
                          <a:pt x="13" y="26"/>
                          <a:pt x="14" y="26"/>
                        </a:cubicBezTo>
                        <a:cubicBezTo>
                          <a:pt x="14" y="24"/>
                          <a:pt x="14" y="22"/>
                          <a:pt x="14" y="19"/>
                        </a:cubicBezTo>
                        <a:cubicBezTo>
                          <a:pt x="14" y="19"/>
                          <a:pt x="13" y="19"/>
                          <a:pt x="13" y="19"/>
                        </a:cubicBezTo>
                        <a:cubicBezTo>
                          <a:pt x="14" y="20"/>
                          <a:pt x="15" y="21"/>
                          <a:pt x="15" y="23"/>
                        </a:cubicBezTo>
                        <a:cubicBezTo>
                          <a:pt x="16" y="23"/>
                          <a:pt x="17" y="23"/>
                          <a:pt x="17" y="22"/>
                        </a:cubicBezTo>
                        <a:cubicBezTo>
                          <a:pt x="16" y="20"/>
                          <a:pt x="15" y="17"/>
                          <a:pt x="13" y="15"/>
                        </a:cubicBezTo>
                        <a:cubicBezTo>
                          <a:pt x="13" y="14"/>
                          <a:pt x="12" y="15"/>
                          <a:pt x="12" y="15"/>
                        </a:cubicBezTo>
                        <a:cubicBezTo>
                          <a:pt x="12" y="18"/>
                          <a:pt x="12" y="21"/>
                          <a:pt x="12" y="23"/>
                        </a:cubicBezTo>
                        <a:cubicBezTo>
                          <a:pt x="13" y="23"/>
                          <a:pt x="13" y="23"/>
                          <a:pt x="14" y="23"/>
                        </a:cubicBezTo>
                        <a:cubicBezTo>
                          <a:pt x="13" y="9"/>
                          <a:pt x="22" y="26"/>
                          <a:pt x="26" y="24"/>
                        </a:cubicBezTo>
                        <a:cubicBezTo>
                          <a:pt x="26" y="25"/>
                          <a:pt x="26" y="25"/>
                          <a:pt x="27" y="25"/>
                        </a:cubicBezTo>
                        <a:cubicBezTo>
                          <a:pt x="27" y="24"/>
                          <a:pt x="27" y="24"/>
                          <a:pt x="28" y="23"/>
                        </a:cubicBezTo>
                        <a:cubicBezTo>
                          <a:pt x="28" y="22"/>
                          <a:pt x="27" y="22"/>
                          <a:pt x="27" y="22"/>
                        </a:cubicBezTo>
                        <a:cubicBezTo>
                          <a:pt x="25" y="23"/>
                          <a:pt x="25" y="23"/>
                          <a:pt x="24" y="24"/>
                        </a:cubicBezTo>
                        <a:cubicBezTo>
                          <a:pt x="24" y="25"/>
                          <a:pt x="24" y="25"/>
                          <a:pt x="25" y="25"/>
                        </a:cubicBezTo>
                        <a:cubicBezTo>
                          <a:pt x="25" y="25"/>
                          <a:pt x="26" y="24"/>
                          <a:pt x="26" y="23"/>
                        </a:cubicBezTo>
                        <a:cubicBezTo>
                          <a:pt x="27" y="23"/>
                          <a:pt x="26" y="22"/>
                          <a:pt x="25" y="22"/>
                        </a:cubicBezTo>
                        <a:cubicBezTo>
                          <a:pt x="24" y="24"/>
                          <a:pt x="23" y="25"/>
                          <a:pt x="22" y="26"/>
                        </a:cubicBezTo>
                        <a:cubicBezTo>
                          <a:pt x="22" y="27"/>
                          <a:pt x="23" y="28"/>
                          <a:pt x="23" y="27"/>
                        </a:cubicBezTo>
                        <a:cubicBezTo>
                          <a:pt x="24" y="27"/>
                          <a:pt x="25" y="27"/>
                          <a:pt x="26" y="26"/>
                        </a:cubicBezTo>
                        <a:cubicBezTo>
                          <a:pt x="25" y="26"/>
                          <a:pt x="25" y="26"/>
                          <a:pt x="25" y="25"/>
                        </a:cubicBezTo>
                        <a:cubicBezTo>
                          <a:pt x="23" y="26"/>
                          <a:pt x="22" y="27"/>
                          <a:pt x="20" y="28"/>
                        </a:cubicBezTo>
                        <a:cubicBezTo>
                          <a:pt x="20" y="28"/>
                          <a:pt x="20" y="29"/>
                          <a:pt x="21" y="29"/>
                        </a:cubicBezTo>
                        <a:cubicBezTo>
                          <a:pt x="22" y="29"/>
                          <a:pt x="23" y="29"/>
                          <a:pt x="23" y="28"/>
                        </a:cubicBezTo>
                        <a:cubicBezTo>
                          <a:pt x="23" y="28"/>
                          <a:pt x="23" y="28"/>
                          <a:pt x="23" y="27"/>
                        </a:cubicBezTo>
                        <a:cubicBezTo>
                          <a:pt x="19" y="28"/>
                          <a:pt x="19" y="27"/>
                          <a:pt x="22" y="26"/>
                        </a:cubicBezTo>
                        <a:cubicBezTo>
                          <a:pt x="23" y="25"/>
                          <a:pt x="22" y="24"/>
                          <a:pt x="22" y="24"/>
                        </a:cubicBezTo>
                        <a:cubicBezTo>
                          <a:pt x="18" y="25"/>
                          <a:pt x="16" y="24"/>
                          <a:pt x="20" y="21"/>
                        </a:cubicBezTo>
                        <a:cubicBezTo>
                          <a:pt x="19" y="21"/>
                          <a:pt x="19" y="21"/>
                          <a:pt x="19" y="20"/>
                        </a:cubicBezTo>
                        <a:cubicBezTo>
                          <a:pt x="14" y="22"/>
                          <a:pt x="11" y="21"/>
                          <a:pt x="10" y="17"/>
                        </a:cubicBezTo>
                        <a:cubicBezTo>
                          <a:pt x="10" y="17"/>
                          <a:pt x="9" y="16"/>
                          <a:pt x="9" y="17"/>
                        </a:cubicBezTo>
                        <a:cubicBezTo>
                          <a:pt x="8" y="19"/>
                          <a:pt x="7" y="21"/>
                          <a:pt x="7" y="24"/>
                        </a:cubicBezTo>
                        <a:cubicBezTo>
                          <a:pt x="7" y="24"/>
                          <a:pt x="8" y="24"/>
                          <a:pt x="8" y="24"/>
                        </a:cubicBezTo>
                        <a:cubicBezTo>
                          <a:pt x="8" y="22"/>
                          <a:pt x="8" y="20"/>
                          <a:pt x="8" y="17"/>
                        </a:cubicBezTo>
                        <a:cubicBezTo>
                          <a:pt x="8" y="16"/>
                          <a:pt x="7" y="17"/>
                          <a:pt x="7" y="17"/>
                        </a:cubicBezTo>
                        <a:cubicBezTo>
                          <a:pt x="6" y="20"/>
                          <a:pt x="6" y="22"/>
                          <a:pt x="6" y="25"/>
                        </a:cubicBezTo>
                        <a:cubicBezTo>
                          <a:pt x="6" y="25"/>
                          <a:pt x="7" y="25"/>
                          <a:pt x="7" y="25"/>
                        </a:cubicBezTo>
                        <a:cubicBezTo>
                          <a:pt x="7" y="23"/>
                          <a:pt x="7" y="21"/>
                          <a:pt x="7" y="19"/>
                        </a:cubicBezTo>
                        <a:cubicBezTo>
                          <a:pt x="7" y="18"/>
                          <a:pt x="6" y="18"/>
                          <a:pt x="6" y="19"/>
                        </a:cubicBezTo>
                        <a:cubicBezTo>
                          <a:pt x="4" y="23"/>
                          <a:pt x="2" y="26"/>
                          <a:pt x="0" y="30"/>
                        </a:cubicBezTo>
                        <a:cubicBezTo>
                          <a:pt x="0" y="30"/>
                          <a:pt x="1" y="30"/>
                          <a:pt x="1" y="31"/>
                        </a:cubicBezTo>
                        <a:cubicBezTo>
                          <a:pt x="1" y="28"/>
                          <a:pt x="2" y="25"/>
                          <a:pt x="4" y="23"/>
                        </a:cubicBezTo>
                        <a:cubicBezTo>
                          <a:pt x="3" y="22"/>
                          <a:pt x="3" y="22"/>
                          <a:pt x="3" y="22"/>
                        </a:cubicBezTo>
                        <a:cubicBezTo>
                          <a:pt x="2" y="23"/>
                          <a:pt x="2" y="24"/>
                          <a:pt x="1" y="25"/>
                        </a:cubicBezTo>
                        <a:cubicBezTo>
                          <a:pt x="1" y="25"/>
                          <a:pt x="2" y="26"/>
                          <a:pt x="2" y="26"/>
                        </a:cubicBezTo>
                        <a:cubicBezTo>
                          <a:pt x="6" y="22"/>
                          <a:pt x="7" y="18"/>
                          <a:pt x="9" y="13"/>
                        </a:cubicBezTo>
                        <a:cubicBezTo>
                          <a:pt x="8" y="13"/>
                          <a:pt x="8" y="13"/>
                          <a:pt x="7" y="13"/>
                        </a:cubicBezTo>
                        <a:cubicBezTo>
                          <a:pt x="7" y="16"/>
                          <a:pt x="6" y="19"/>
                          <a:pt x="6" y="22"/>
                        </a:cubicBezTo>
                        <a:cubicBezTo>
                          <a:pt x="7" y="23"/>
                          <a:pt x="8" y="23"/>
                          <a:pt x="8" y="22"/>
                        </a:cubicBezTo>
                        <a:cubicBezTo>
                          <a:pt x="9" y="17"/>
                          <a:pt x="9" y="13"/>
                          <a:pt x="9" y="8"/>
                        </a:cubicBezTo>
                        <a:cubicBezTo>
                          <a:pt x="9" y="7"/>
                          <a:pt x="8" y="7"/>
                          <a:pt x="8" y="8"/>
                        </a:cubicBezTo>
                        <a:cubicBezTo>
                          <a:pt x="6" y="12"/>
                          <a:pt x="6" y="16"/>
                          <a:pt x="7" y="20"/>
                        </a:cubicBezTo>
                        <a:cubicBezTo>
                          <a:pt x="7" y="21"/>
                          <a:pt x="8" y="21"/>
                          <a:pt x="8" y="20"/>
                        </a:cubicBezTo>
                        <a:cubicBezTo>
                          <a:pt x="8" y="17"/>
                          <a:pt x="8" y="14"/>
                          <a:pt x="7" y="11"/>
                        </a:cubicBezTo>
                        <a:cubicBezTo>
                          <a:pt x="7" y="11"/>
                          <a:pt x="6" y="11"/>
                          <a:pt x="5" y="11"/>
                        </a:cubicBezTo>
                        <a:cubicBezTo>
                          <a:pt x="5" y="15"/>
                          <a:pt x="5" y="18"/>
                          <a:pt x="5" y="22"/>
                        </a:cubicBezTo>
                        <a:cubicBezTo>
                          <a:pt x="5" y="23"/>
                          <a:pt x="6" y="23"/>
                          <a:pt x="6" y="22"/>
                        </a:cubicBezTo>
                        <a:cubicBezTo>
                          <a:pt x="6" y="21"/>
                          <a:pt x="6" y="19"/>
                          <a:pt x="6" y="18"/>
                        </a:cubicBezTo>
                        <a:cubicBezTo>
                          <a:pt x="6" y="17"/>
                          <a:pt x="5" y="17"/>
                          <a:pt x="5" y="18"/>
                        </a:cubicBezTo>
                        <a:cubicBezTo>
                          <a:pt x="4" y="23"/>
                          <a:pt x="3" y="29"/>
                          <a:pt x="9" y="31"/>
                        </a:cubicBezTo>
                        <a:cubicBezTo>
                          <a:pt x="14" y="32"/>
                          <a:pt x="21" y="29"/>
                          <a:pt x="25" y="25"/>
                        </a:cubicBezTo>
                        <a:cubicBezTo>
                          <a:pt x="26" y="25"/>
                          <a:pt x="25" y="24"/>
                          <a:pt x="24" y="24"/>
                        </a:cubicBezTo>
                        <a:cubicBezTo>
                          <a:pt x="23" y="25"/>
                          <a:pt x="21" y="26"/>
                          <a:pt x="20" y="26"/>
                        </a:cubicBezTo>
                        <a:cubicBezTo>
                          <a:pt x="19" y="27"/>
                          <a:pt x="20" y="28"/>
                          <a:pt x="21" y="27"/>
                        </a:cubicBezTo>
                        <a:cubicBezTo>
                          <a:pt x="22" y="27"/>
                          <a:pt x="24" y="26"/>
                          <a:pt x="26" y="25"/>
                        </a:cubicBezTo>
                        <a:cubicBezTo>
                          <a:pt x="25" y="24"/>
                          <a:pt x="25" y="24"/>
                          <a:pt x="25" y="24"/>
                        </a:cubicBezTo>
                        <a:cubicBezTo>
                          <a:pt x="24" y="24"/>
                          <a:pt x="24" y="24"/>
                          <a:pt x="24" y="25"/>
                        </a:cubicBezTo>
                        <a:cubicBezTo>
                          <a:pt x="24" y="25"/>
                          <a:pt x="24" y="25"/>
                          <a:pt x="25" y="26"/>
                        </a:cubicBezTo>
                        <a:cubicBezTo>
                          <a:pt x="25" y="24"/>
                          <a:pt x="25" y="24"/>
                          <a:pt x="25" y="23"/>
                        </a:cubicBezTo>
                        <a:cubicBezTo>
                          <a:pt x="25" y="22"/>
                          <a:pt x="24" y="22"/>
                          <a:pt x="24" y="22"/>
                        </a:cubicBezTo>
                        <a:cubicBezTo>
                          <a:pt x="22" y="23"/>
                          <a:pt x="21" y="25"/>
                          <a:pt x="20" y="26"/>
                        </a:cubicBezTo>
                        <a:cubicBezTo>
                          <a:pt x="20" y="26"/>
                          <a:pt x="21" y="27"/>
                          <a:pt x="21" y="27"/>
                        </a:cubicBezTo>
                        <a:cubicBezTo>
                          <a:pt x="22" y="26"/>
                          <a:pt x="23" y="25"/>
                          <a:pt x="24" y="24"/>
                        </a:cubicBezTo>
                        <a:cubicBezTo>
                          <a:pt x="25" y="23"/>
                          <a:pt x="24" y="22"/>
                          <a:pt x="23" y="23"/>
                        </a:cubicBezTo>
                        <a:cubicBezTo>
                          <a:pt x="22" y="24"/>
                          <a:pt x="20" y="26"/>
                          <a:pt x="18" y="27"/>
                        </a:cubicBezTo>
                        <a:cubicBezTo>
                          <a:pt x="18" y="27"/>
                          <a:pt x="19" y="28"/>
                          <a:pt x="19" y="28"/>
                        </a:cubicBezTo>
                        <a:cubicBezTo>
                          <a:pt x="20" y="27"/>
                          <a:pt x="21" y="26"/>
                          <a:pt x="23" y="25"/>
                        </a:cubicBezTo>
                        <a:cubicBezTo>
                          <a:pt x="23" y="24"/>
                          <a:pt x="22" y="23"/>
                          <a:pt x="22" y="24"/>
                        </a:cubicBezTo>
                        <a:cubicBezTo>
                          <a:pt x="20" y="25"/>
                          <a:pt x="19" y="25"/>
                          <a:pt x="17" y="26"/>
                        </a:cubicBezTo>
                        <a:cubicBezTo>
                          <a:pt x="17" y="27"/>
                          <a:pt x="18" y="27"/>
                          <a:pt x="18" y="27"/>
                        </a:cubicBezTo>
                        <a:cubicBezTo>
                          <a:pt x="20" y="25"/>
                          <a:pt x="20" y="23"/>
                          <a:pt x="20" y="21"/>
                        </a:cubicBezTo>
                        <a:cubicBezTo>
                          <a:pt x="19" y="20"/>
                          <a:pt x="19" y="20"/>
                          <a:pt x="18" y="20"/>
                        </a:cubicBezTo>
                        <a:cubicBezTo>
                          <a:pt x="17" y="22"/>
                          <a:pt x="16" y="24"/>
                          <a:pt x="16" y="26"/>
                        </a:cubicBezTo>
                        <a:cubicBezTo>
                          <a:pt x="16" y="26"/>
                          <a:pt x="17" y="27"/>
                          <a:pt x="17" y="26"/>
                        </a:cubicBezTo>
                        <a:cubicBezTo>
                          <a:pt x="18" y="25"/>
                          <a:pt x="19" y="23"/>
                          <a:pt x="20" y="22"/>
                        </a:cubicBezTo>
                        <a:cubicBezTo>
                          <a:pt x="21" y="21"/>
                          <a:pt x="20" y="21"/>
                          <a:pt x="19" y="21"/>
                        </a:cubicBezTo>
                        <a:cubicBezTo>
                          <a:pt x="18" y="22"/>
                          <a:pt x="17" y="23"/>
                          <a:pt x="16" y="25"/>
                        </a:cubicBezTo>
                        <a:cubicBezTo>
                          <a:pt x="16" y="25"/>
                          <a:pt x="16" y="26"/>
                          <a:pt x="17" y="26"/>
                        </a:cubicBezTo>
                        <a:cubicBezTo>
                          <a:pt x="18" y="26"/>
                          <a:pt x="20" y="26"/>
                          <a:pt x="22" y="26"/>
                        </a:cubicBezTo>
                        <a:cubicBezTo>
                          <a:pt x="22" y="26"/>
                          <a:pt x="22" y="26"/>
                          <a:pt x="21" y="25"/>
                        </a:cubicBezTo>
                        <a:cubicBezTo>
                          <a:pt x="19" y="27"/>
                          <a:pt x="16" y="27"/>
                          <a:pt x="13" y="27"/>
                        </a:cubicBezTo>
                        <a:cubicBezTo>
                          <a:pt x="13" y="28"/>
                          <a:pt x="13" y="28"/>
                          <a:pt x="13" y="28"/>
                        </a:cubicBezTo>
                        <a:cubicBezTo>
                          <a:pt x="15" y="28"/>
                          <a:pt x="18" y="27"/>
                          <a:pt x="20" y="28"/>
                        </a:cubicBezTo>
                        <a:cubicBezTo>
                          <a:pt x="20" y="28"/>
                          <a:pt x="20" y="27"/>
                          <a:pt x="20" y="27"/>
                        </a:cubicBezTo>
                        <a:cubicBezTo>
                          <a:pt x="17" y="27"/>
                          <a:pt x="14" y="27"/>
                          <a:pt x="11" y="26"/>
                        </a:cubicBezTo>
                        <a:cubicBezTo>
                          <a:pt x="11" y="27"/>
                          <a:pt x="11" y="27"/>
                          <a:pt x="11" y="28"/>
                        </a:cubicBezTo>
                        <a:cubicBezTo>
                          <a:pt x="13" y="28"/>
                          <a:pt x="15" y="28"/>
                          <a:pt x="17" y="28"/>
                        </a:cubicBezTo>
                        <a:cubicBezTo>
                          <a:pt x="17" y="28"/>
                          <a:pt x="17" y="28"/>
                          <a:pt x="17" y="27"/>
                        </a:cubicBezTo>
                        <a:cubicBezTo>
                          <a:pt x="13" y="29"/>
                          <a:pt x="10" y="28"/>
                          <a:pt x="6" y="27"/>
                        </a:cubicBezTo>
                        <a:cubicBezTo>
                          <a:pt x="6" y="27"/>
                          <a:pt x="6" y="28"/>
                          <a:pt x="6" y="28"/>
                        </a:cubicBezTo>
                        <a:cubicBezTo>
                          <a:pt x="10" y="27"/>
                          <a:pt x="12" y="27"/>
                          <a:pt x="16" y="27"/>
                        </a:cubicBezTo>
                        <a:cubicBezTo>
                          <a:pt x="15" y="27"/>
                          <a:pt x="15" y="26"/>
                          <a:pt x="15" y="26"/>
                        </a:cubicBezTo>
                        <a:cubicBezTo>
                          <a:pt x="11" y="27"/>
                          <a:pt x="8" y="26"/>
                          <a:pt x="4" y="26"/>
                        </a:cubicBezTo>
                        <a:cubicBezTo>
                          <a:pt x="4" y="27"/>
                          <a:pt x="4" y="27"/>
                          <a:pt x="4" y="28"/>
                        </a:cubicBezTo>
                        <a:cubicBezTo>
                          <a:pt x="6" y="28"/>
                          <a:pt x="9" y="28"/>
                          <a:pt x="12" y="28"/>
                        </a:cubicBezTo>
                        <a:cubicBezTo>
                          <a:pt x="12" y="28"/>
                          <a:pt x="12" y="28"/>
                          <a:pt x="12" y="27"/>
                        </a:cubicBezTo>
                        <a:cubicBezTo>
                          <a:pt x="9" y="27"/>
                          <a:pt x="7" y="27"/>
                          <a:pt x="4" y="27"/>
                        </a:cubicBezTo>
                        <a:cubicBezTo>
                          <a:pt x="3" y="27"/>
                          <a:pt x="3" y="28"/>
                          <a:pt x="4" y="28"/>
                        </a:cubicBezTo>
                        <a:cubicBezTo>
                          <a:pt x="6" y="29"/>
                          <a:pt x="8" y="29"/>
                          <a:pt x="9" y="30"/>
                        </a:cubicBezTo>
                        <a:cubicBezTo>
                          <a:pt x="10" y="30"/>
                          <a:pt x="10" y="29"/>
                          <a:pt x="10" y="29"/>
                        </a:cubicBezTo>
                        <a:cubicBezTo>
                          <a:pt x="7" y="29"/>
                          <a:pt x="5" y="29"/>
                          <a:pt x="2" y="28"/>
                        </a:cubicBezTo>
                        <a:cubicBezTo>
                          <a:pt x="2" y="28"/>
                          <a:pt x="2" y="29"/>
                          <a:pt x="2" y="29"/>
                        </a:cubicBezTo>
                        <a:cubicBezTo>
                          <a:pt x="4" y="29"/>
                          <a:pt x="6" y="30"/>
                          <a:pt x="8" y="30"/>
                        </a:cubicBezTo>
                        <a:cubicBezTo>
                          <a:pt x="8" y="30"/>
                          <a:pt x="8" y="29"/>
                          <a:pt x="8" y="29"/>
                        </a:cubicBezTo>
                        <a:cubicBezTo>
                          <a:pt x="6" y="29"/>
                          <a:pt x="4" y="28"/>
                          <a:pt x="2" y="27"/>
                        </a:cubicBezTo>
                        <a:cubicBezTo>
                          <a:pt x="2" y="28"/>
                          <a:pt x="2" y="28"/>
                          <a:pt x="2" y="29"/>
                        </a:cubicBezTo>
                        <a:cubicBezTo>
                          <a:pt x="4" y="29"/>
                          <a:pt x="5" y="28"/>
                          <a:pt x="6" y="28"/>
                        </a:cubicBezTo>
                        <a:cubicBezTo>
                          <a:pt x="7" y="28"/>
                          <a:pt x="7" y="28"/>
                          <a:pt x="7" y="27"/>
                        </a:cubicBezTo>
                        <a:cubicBezTo>
                          <a:pt x="6" y="26"/>
                          <a:pt x="5" y="26"/>
                          <a:pt x="4" y="25"/>
                        </a:cubicBezTo>
                        <a:cubicBezTo>
                          <a:pt x="4" y="25"/>
                          <a:pt x="4" y="26"/>
                          <a:pt x="3" y="26"/>
                        </a:cubicBezTo>
                        <a:cubicBezTo>
                          <a:pt x="5" y="26"/>
                          <a:pt x="8" y="26"/>
                          <a:pt x="10" y="27"/>
                        </a:cubicBezTo>
                        <a:cubicBezTo>
                          <a:pt x="10" y="26"/>
                          <a:pt x="10" y="26"/>
                          <a:pt x="10" y="25"/>
                        </a:cubicBezTo>
                        <a:cubicBezTo>
                          <a:pt x="8" y="25"/>
                          <a:pt x="6" y="25"/>
                          <a:pt x="4" y="25"/>
                        </a:cubicBezTo>
                        <a:cubicBezTo>
                          <a:pt x="3" y="25"/>
                          <a:pt x="3" y="27"/>
                          <a:pt x="4" y="27"/>
                        </a:cubicBezTo>
                        <a:cubicBezTo>
                          <a:pt x="7" y="27"/>
                          <a:pt x="10" y="26"/>
                          <a:pt x="9" y="22"/>
                        </a:cubicBezTo>
                        <a:cubicBezTo>
                          <a:pt x="9" y="22"/>
                          <a:pt x="8" y="21"/>
                          <a:pt x="8" y="22"/>
                        </a:cubicBezTo>
                        <a:cubicBezTo>
                          <a:pt x="7" y="24"/>
                          <a:pt x="7" y="24"/>
                          <a:pt x="7" y="25"/>
                        </a:cubicBezTo>
                        <a:cubicBezTo>
                          <a:pt x="7" y="25"/>
                          <a:pt x="7" y="25"/>
                          <a:pt x="8" y="25"/>
                        </a:cubicBezTo>
                        <a:cubicBezTo>
                          <a:pt x="8" y="22"/>
                          <a:pt x="9" y="18"/>
                          <a:pt x="9" y="14"/>
                        </a:cubicBezTo>
                        <a:cubicBezTo>
                          <a:pt x="9" y="14"/>
                          <a:pt x="8" y="14"/>
                          <a:pt x="8" y="14"/>
                        </a:cubicBezTo>
                        <a:cubicBezTo>
                          <a:pt x="8" y="17"/>
                          <a:pt x="8" y="21"/>
                          <a:pt x="7" y="25"/>
                        </a:cubicBezTo>
                        <a:cubicBezTo>
                          <a:pt x="8" y="25"/>
                          <a:pt x="8" y="25"/>
                          <a:pt x="9" y="25"/>
                        </a:cubicBezTo>
                        <a:cubicBezTo>
                          <a:pt x="9" y="21"/>
                          <a:pt x="9" y="18"/>
                          <a:pt x="9" y="14"/>
                        </a:cubicBezTo>
                        <a:cubicBezTo>
                          <a:pt x="8" y="14"/>
                          <a:pt x="8" y="14"/>
                          <a:pt x="7" y="14"/>
                        </a:cubicBezTo>
                        <a:cubicBezTo>
                          <a:pt x="8" y="17"/>
                          <a:pt x="7" y="19"/>
                          <a:pt x="7" y="21"/>
                        </a:cubicBezTo>
                        <a:cubicBezTo>
                          <a:pt x="7" y="21"/>
                          <a:pt x="8" y="21"/>
                          <a:pt x="8" y="21"/>
                        </a:cubicBezTo>
                        <a:cubicBezTo>
                          <a:pt x="8" y="21"/>
                          <a:pt x="9" y="15"/>
                          <a:pt x="10" y="19"/>
                        </a:cubicBezTo>
                        <a:cubicBezTo>
                          <a:pt x="11" y="19"/>
                          <a:pt x="11" y="19"/>
                          <a:pt x="12" y="18"/>
                        </a:cubicBezTo>
                        <a:cubicBezTo>
                          <a:pt x="10" y="14"/>
                          <a:pt x="10" y="9"/>
                          <a:pt x="9" y="4"/>
                        </a:cubicBezTo>
                        <a:cubicBezTo>
                          <a:pt x="9" y="5"/>
                          <a:pt x="8" y="5"/>
                          <a:pt x="8" y="5"/>
                        </a:cubicBezTo>
                        <a:cubicBezTo>
                          <a:pt x="11" y="8"/>
                          <a:pt x="14" y="11"/>
                          <a:pt x="17" y="13"/>
                        </a:cubicBezTo>
                        <a:cubicBezTo>
                          <a:pt x="18" y="14"/>
                          <a:pt x="18" y="13"/>
                          <a:pt x="18" y="12"/>
                        </a:cubicBezTo>
                        <a:cubicBezTo>
                          <a:pt x="16" y="9"/>
                          <a:pt x="15" y="6"/>
                          <a:pt x="11" y="5"/>
                        </a:cubicBezTo>
                        <a:cubicBezTo>
                          <a:pt x="10" y="4"/>
                          <a:pt x="9" y="5"/>
                          <a:pt x="10" y="6"/>
                        </a:cubicBezTo>
                        <a:cubicBezTo>
                          <a:pt x="12" y="8"/>
                          <a:pt x="14" y="10"/>
                          <a:pt x="15" y="12"/>
                        </a:cubicBezTo>
                        <a:cubicBezTo>
                          <a:pt x="16" y="12"/>
                          <a:pt x="16" y="12"/>
                          <a:pt x="16" y="11"/>
                        </a:cubicBezTo>
                        <a:cubicBezTo>
                          <a:pt x="14" y="9"/>
                          <a:pt x="12" y="7"/>
                          <a:pt x="10" y="5"/>
                        </a:cubicBezTo>
                        <a:cubicBezTo>
                          <a:pt x="9" y="5"/>
                          <a:pt x="8" y="6"/>
                          <a:pt x="9" y="6"/>
                        </a:cubicBezTo>
                        <a:cubicBezTo>
                          <a:pt x="11" y="9"/>
                          <a:pt x="14" y="12"/>
                          <a:pt x="16" y="15"/>
                        </a:cubicBezTo>
                        <a:cubicBezTo>
                          <a:pt x="16" y="14"/>
                          <a:pt x="17" y="14"/>
                          <a:pt x="17" y="14"/>
                        </a:cubicBezTo>
                        <a:cubicBezTo>
                          <a:pt x="14" y="12"/>
                          <a:pt x="11" y="11"/>
                          <a:pt x="9" y="8"/>
                        </a:cubicBezTo>
                        <a:cubicBezTo>
                          <a:pt x="9" y="8"/>
                          <a:pt x="8" y="9"/>
                          <a:pt x="8" y="9"/>
                        </a:cubicBezTo>
                        <a:cubicBezTo>
                          <a:pt x="13" y="12"/>
                          <a:pt x="17" y="17"/>
                          <a:pt x="21" y="21"/>
                        </a:cubicBezTo>
                        <a:cubicBezTo>
                          <a:pt x="22" y="22"/>
                          <a:pt x="23" y="21"/>
                          <a:pt x="23" y="21"/>
                        </a:cubicBezTo>
                        <a:cubicBezTo>
                          <a:pt x="22" y="19"/>
                          <a:pt x="21" y="17"/>
                          <a:pt x="21" y="16"/>
                        </a:cubicBezTo>
                        <a:cubicBezTo>
                          <a:pt x="20" y="16"/>
                          <a:pt x="20" y="16"/>
                          <a:pt x="19" y="16"/>
                        </a:cubicBezTo>
                        <a:cubicBezTo>
                          <a:pt x="21" y="19"/>
                          <a:pt x="23" y="21"/>
                          <a:pt x="25" y="24"/>
                        </a:cubicBezTo>
                        <a:cubicBezTo>
                          <a:pt x="25" y="24"/>
                          <a:pt x="26" y="24"/>
                          <a:pt x="26" y="23"/>
                        </a:cubicBezTo>
                        <a:cubicBezTo>
                          <a:pt x="25" y="20"/>
                          <a:pt x="24" y="17"/>
                          <a:pt x="22" y="15"/>
                        </a:cubicBezTo>
                        <a:cubicBezTo>
                          <a:pt x="22" y="14"/>
                          <a:pt x="20" y="15"/>
                          <a:pt x="21" y="16"/>
                        </a:cubicBezTo>
                        <a:cubicBezTo>
                          <a:pt x="22" y="18"/>
                          <a:pt x="23" y="20"/>
                          <a:pt x="25" y="23"/>
                        </a:cubicBezTo>
                        <a:cubicBezTo>
                          <a:pt x="26" y="23"/>
                          <a:pt x="27" y="22"/>
                          <a:pt x="26" y="22"/>
                        </a:cubicBezTo>
                        <a:cubicBezTo>
                          <a:pt x="24" y="17"/>
                          <a:pt x="20" y="12"/>
                          <a:pt x="15" y="10"/>
                        </a:cubicBezTo>
                        <a:cubicBezTo>
                          <a:pt x="14" y="10"/>
                          <a:pt x="14" y="11"/>
                          <a:pt x="14" y="11"/>
                        </a:cubicBezTo>
                        <a:cubicBezTo>
                          <a:pt x="16" y="15"/>
                          <a:pt x="19" y="18"/>
                          <a:pt x="22" y="21"/>
                        </a:cubicBezTo>
                        <a:cubicBezTo>
                          <a:pt x="22" y="21"/>
                          <a:pt x="23" y="20"/>
                          <a:pt x="23" y="20"/>
                        </a:cubicBezTo>
                        <a:cubicBezTo>
                          <a:pt x="20" y="18"/>
                          <a:pt x="17" y="15"/>
                          <a:pt x="14" y="13"/>
                        </a:cubicBezTo>
                        <a:cubicBezTo>
                          <a:pt x="13" y="13"/>
                          <a:pt x="12" y="14"/>
                          <a:pt x="13" y="15"/>
                        </a:cubicBezTo>
                        <a:cubicBezTo>
                          <a:pt x="16" y="18"/>
                          <a:pt x="19" y="20"/>
                          <a:pt x="22" y="23"/>
                        </a:cubicBezTo>
                        <a:cubicBezTo>
                          <a:pt x="23" y="23"/>
                          <a:pt x="24" y="22"/>
                          <a:pt x="23" y="21"/>
                        </a:cubicBezTo>
                        <a:cubicBezTo>
                          <a:pt x="22" y="20"/>
                          <a:pt x="20" y="19"/>
                          <a:pt x="19" y="18"/>
                        </a:cubicBezTo>
                        <a:cubicBezTo>
                          <a:pt x="18" y="18"/>
                          <a:pt x="17" y="19"/>
                          <a:pt x="18" y="19"/>
                        </a:cubicBezTo>
                        <a:cubicBezTo>
                          <a:pt x="20" y="21"/>
                          <a:pt x="23" y="23"/>
                          <a:pt x="26" y="25"/>
                        </a:cubicBezTo>
                        <a:cubicBezTo>
                          <a:pt x="26" y="25"/>
                          <a:pt x="27" y="25"/>
                          <a:pt x="27" y="24"/>
                        </a:cubicBezTo>
                        <a:cubicBezTo>
                          <a:pt x="25" y="22"/>
                          <a:pt x="24" y="21"/>
                          <a:pt x="21" y="20"/>
                        </a:cubicBezTo>
                        <a:cubicBezTo>
                          <a:pt x="21" y="20"/>
                          <a:pt x="20" y="20"/>
                          <a:pt x="21" y="21"/>
                        </a:cubicBezTo>
                        <a:cubicBezTo>
                          <a:pt x="21" y="23"/>
                          <a:pt x="21" y="25"/>
                          <a:pt x="22" y="27"/>
                        </a:cubicBezTo>
                        <a:cubicBezTo>
                          <a:pt x="22" y="28"/>
                          <a:pt x="23" y="27"/>
                          <a:pt x="23" y="26"/>
                        </a:cubicBezTo>
                        <a:cubicBezTo>
                          <a:pt x="22" y="23"/>
                          <a:pt x="22" y="19"/>
                          <a:pt x="20" y="16"/>
                        </a:cubicBezTo>
                        <a:cubicBezTo>
                          <a:pt x="20" y="16"/>
                          <a:pt x="19" y="16"/>
                          <a:pt x="19" y="17"/>
                        </a:cubicBezTo>
                        <a:cubicBezTo>
                          <a:pt x="18" y="20"/>
                          <a:pt x="18" y="24"/>
                          <a:pt x="18" y="28"/>
                        </a:cubicBezTo>
                        <a:cubicBezTo>
                          <a:pt x="18" y="29"/>
                          <a:pt x="19" y="29"/>
                          <a:pt x="19" y="28"/>
                        </a:cubicBezTo>
                        <a:cubicBezTo>
                          <a:pt x="20" y="23"/>
                          <a:pt x="20" y="19"/>
                          <a:pt x="19" y="14"/>
                        </a:cubicBezTo>
                        <a:cubicBezTo>
                          <a:pt x="19" y="14"/>
                          <a:pt x="18" y="14"/>
                          <a:pt x="17" y="14"/>
                        </a:cubicBezTo>
                        <a:cubicBezTo>
                          <a:pt x="16" y="19"/>
                          <a:pt x="16" y="23"/>
                          <a:pt x="16" y="28"/>
                        </a:cubicBezTo>
                        <a:cubicBezTo>
                          <a:pt x="16" y="29"/>
                          <a:pt x="18" y="29"/>
                          <a:pt x="18" y="28"/>
                        </a:cubicBezTo>
                        <a:cubicBezTo>
                          <a:pt x="18" y="23"/>
                          <a:pt x="18" y="19"/>
                          <a:pt x="17" y="14"/>
                        </a:cubicBezTo>
                        <a:cubicBezTo>
                          <a:pt x="17" y="13"/>
                          <a:pt x="16" y="13"/>
                          <a:pt x="15" y="14"/>
                        </a:cubicBezTo>
                        <a:cubicBezTo>
                          <a:pt x="15" y="18"/>
                          <a:pt x="15" y="22"/>
                          <a:pt x="15" y="27"/>
                        </a:cubicBezTo>
                        <a:cubicBezTo>
                          <a:pt x="15" y="27"/>
                          <a:pt x="16" y="27"/>
                          <a:pt x="16" y="27"/>
                        </a:cubicBezTo>
                        <a:cubicBezTo>
                          <a:pt x="16" y="22"/>
                          <a:pt x="17" y="17"/>
                          <a:pt x="16" y="12"/>
                        </a:cubicBezTo>
                        <a:cubicBezTo>
                          <a:pt x="16" y="11"/>
                          <a:pt x="15" y="11"/>
                          <a:pt x="14" y="12"/>
                        </a:cubicBezTo>
                        <a:cubicBezTo>
                          <a:pt x="13" y="17"/>
                          <a:pt x="13" y="22"/>
                          <a:pt x="13" y="27"/>
                        </a:cubicBezTo>
                        <a:cubicBezTo>
                          <a:pt x="13" y="28"/>
                          <a:pt x="14" y="28"/>
                          <a:pt x="14" y="27"/>
                        </a:cubicBezTo>
                        <a:cubicBezTo>
                          <a:pt x="14" y="22"/>
                          <a:pt x="16" y="17"/>
                          <a:pt x="14" y="13"/>
                        </a:cubicBezTo>
                        <a:cubicBezTo>
                          <a:pt x="14" y="12"/>
                          <a:pt x="13" y="12"/>
                          <a:pt x="13" y="13"/>
                        </a:cubicBezTo>
                        <a:cubicBezTo>
                          <a:pt x="11" y="18"/>
                          <a:pt x="10" y="22"/>
                          <a:pt x="11" y="28"/>
                        </a:cubicBezTo>
                        <a:cubicBezTo>
                          <a:pt x="11" y="28"/>
                          <a:pt x="12" y="29"/>
                          <a:pt x="12" y="28"/>
                        </a:cubicBezTo>
                        <a:cubicBezTo>
                          <a:pt x="13" y="22"/>
                          <a:pt x="14" y="16"/>
                          <a:pt x="14" y="10"/>
                        </a:cubicBezTo>
                        <a:cubicBezTo>
                          <a:pt x="14" y="9"/>
                          <a:pt x="13" y="9"/>
                          <a:pt x="13" y="10"/>
                        </a:cubicBezTo>
                        <a:cubicBezTo>
                          <a:pt x="10" y="15"/>
                          <a:pt x="9" y="21"/>
                          <a:pt x="9" y="26"/>
                        </a:cubicBezTo>
                        <a:cubicBezTo>
                          <a:pt x="9" y="27"/>
                          <a:pt x="10" y="27"/>
                          <a:pt x="10" y="26"/>
                        </a:cubicBezTo>
                        <a:cubicBezTo>
                          <a:pt x="11" y="20"/>
                          <a:pt x="12" y="13"/>
                          <a:pt x="11" y="6"/>
                        </a:cubicBezTo>
                        <a:cubicBezTo>
                          <a:pt x="11" y="6"/>
                          <a:pt x="10" y="5"/>
                          <a:pt x="10" y="6"/>
                        </a:cubicBezTo>
                        <a:cubicBezTo>
                          <a:pt x="8" y="12"/>
                          <a:pt x="7" y="17"/>
                          <a:pt x="7" y="23"/>
                        </a:cubicBezTo>
                        <a:cubicBezTo>
                          <a:pt x="7" y="24"/>
                          <a:pt x="8" y="24"/>
                          <a:pt x="9" y="23"/>
                        </a:cubicBezTo>
                        <a:cubicBezTo>
                          <a:pt x="9" y="17"/>
                          <a:pt x="11" y="10"/>
                          <a:pt x="9" y="4"/>
                        </a:cubicBezTo>
                        <a:cubicBezTo>
                          <a:pt x="9" y="3"/>
                          <a:pt x="8" y="3"/>
                          <a:pt x="8" y="4"/>
                        </a:cubicBezTo>
                        <a:cubicBezTo>
                          <a:pt x="6" y="9"/>
                          <a:pt x="5" y="14"/>
                          <a:pt x="5" y="19"/>
                        </a:cubicBezTo>
                        <a:cubicBezTo>
                          <a:pt x="5" y="20"/>
                          <a:pt x="6" y="20"/>
                          <a:pt x="6" y="19"/>
                        </a:cubicBezTo>
                        <a:cubicBezTo>
                          <a:pt x="7" y="13"/>
                          <a:pt x="8" y="7"/>
                          <a:pt x="8" y="1"/>
                        </a:cubicBezTo>
                        <a:cubicBezTo>
                          <a:pt x="8" y="0"/>
                          <a:pt x="7" y="0"/>
                          <a:pt x="7" y="1"/>
                        </a:cubicBezTo>
                        <a:cubicBezTo>
                          <a:pt x="7" y="3"/>
                          <a:pt x="7" y="6"/>
                          <a:pt x="7" y="9"/>
                        </a:cubicBezTo>
                        <a:cubicBezTo>
                          <a:pt x="7" y="10"/>
                          <a:pt x="8" y="10"/>
                          <a:pt x="8" y="9"/>
                        </a:cubicBezTo>
                        <a:cubicBezTo>
                          <a:pt x="8" y="8"/>
                          <a:pt x="8" y="8"/>
                          <a:pt x="8" y="7"/>
                        </a:cubicBezTo>
                        <a:cubicBezTo>
                          <a:pt x="8" y="6"/>
                          <a:pt x="7" y="6"/>
                          <a:pt x="7" y="7"/>
                        </a:cubicBezTo>
                        <a:cubicBezTo>
                          <a:pt x="6" y="14"/>
                          <a:pt x="5" y="20"/>
                          <a:pt x="4" y="26"/>
                        </a:cubicBezTo>
                        <a:cubicBezTo>
                          <a:pt x="3" y="27"/>
                          <a:pt x="5" y="27"/>
                          <a:pt x="5" y="26"/>
                        </a:cubicBezTo>
                        <a:cubicBezTo>
                          <a:pt x="6" y="21"/>
                          <a:pt x="7" y="15"/>
                          <a:pt x="7" y="9"/>
                        </a:cubicBezTo>
                        <a:cubicBezTo>
                          <a:pt x="7" y="8"/>
                          <a:pt x="6" y="8"/>
                          <a:pt x="6" y="9"/>
                        </a:cubicBezTo>
                        <a:cubicBezTo>
                          <a:pt x="5" y="14"/>
                          <a:pt x="4" y="20"/>
                          <a:pt x="3" y="25"/>
                        </a:cubicBezTo>
                        <a:cubicBezTo>
                          <a:pt x="2" y="26"/>
                          <a:pt x="4" y="26"/>
                          <a:pt x="4" y="25"/>
                        </a:cubicBezTo>
                        <a:cubicBezTo>
                          <a:pt x="5" y="22"/>
                          <a:pt x="6" y="18"/>
                          <a:pt x="7" y="14"/>
                        </a:cubicBezTo>
                        <a:cubicBezTo>
                          <a:pt x="7" y="13"/>
                          <a:pt x="6" y="12"/>
                          <a:pt x="5" y="13"/>
                        </a:cubicBezTo>
                        <a:cubicBezTo>
                          <a:pt x="4" y="18"/>
                          <a:pt x="2" y="22"/>
                          <a:pt x="1" y="26"/>
                        </a:cubicBezTo>
                        <a:cubicBezTo>
                          <a:pt x="1" y="27"/>
                          <a:pt x="2" y="28"/>
                          <a:pt x="2" y="2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87" name="Freeform 85"/>
                  <p:cNvSpPr/>
                  <p:nvPr/>
                </p:nvSpPr>
                <p:spPr bwMode="auto">
                  <a:xfrm>
                    <a:off x="933450" y="2185988"/>
                    <a:ext cx="28575" cy="34925"/>
                  </a:xfrm>
                  <a:custGeom>
                    <a:avLst/>
                    <a:gdLst>
                      <a:gd name="T0" fmla="*/ 23 w 26"/>
                      <a:gd name="T1" fmla="*/ 6 h 32"/>
                      <a:gd name="T2" fmla="*/ 7 w 26"/>
                      <a:gd name="T3" fmla="*/ 8 h 32"/>
                      <a:gd name="T4" fmla="*/ 13 w 26"/>
                      <a:gd name="T5" fmla="*/ 14 h 32"/>
                      <a:gd name="T6" fmla="*/ 22 w 26"/>
                      <a:gd name="T7" fmla="*/ 22 h 32"/>
                      <a:gd name="T8" fmla="*/ 11 w 26"/>
                      <a:gd name="T9" fmla="*/ 28 h 32"/>
                      <a:gd name="T10" fmla="*/ 4 w 26"/>
                      <a:gd name="T11" fmla="*/ 24 h 32"/>
                      <a:gd name="T12" fmla="*/ 6 w 26"/>
                      <a:gd name="T13" fmla="*/ 15 h 32"/>
                      <a:gd name="T14" fmla="*/ 5 w 26"/>
                      <a:gd name="T15" fmla="*/ 14 h 32"/>
                      <a:gd name="T16" fmla="*/ 6 w 26"/>
                      <a:gd name="T17" fmla="*/ 27 h 32"/>
                      <a:gd name="T18" fmla="*/ 21 w 26"/>
                      <a:gd name="T19" fmla="*/ 29 h 32"/>
                      <a:gd name="T20" fmla="*/ 20 w 26"/>
                      <a:gd name="T21" fmla="*/ 17 h 32"/>
                      <a:gd name="T22" fmla="*/ 10 w 26"/>
                      <a:gd name="T23" fmla="*/ 10 h 32"/>
                      <a:gd name="T24" fmla="*/ 13 w 26"/>
                      <a:gd name="T25" fmla="*/ 3 h 32"/>
                      <a:gd name="T26" fmla="*/ 22 w 26"/>
                      <a:gd name="T27" fmla="*/ 6 h 32"/>
                      <a:gd name="T28" fmla="*/ 23 w 26"/>
                      <a:gd name="T29" fmla="*/ 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6" h="32">
                        <a:moveTo>
                          <a:pt x="23" y="6"/>
                        </a:moveTo>
                        <a:cubicBezTo>
                          <a:pt x="20" y="0"/>
                          <a:pt x="7" y="0"/>
                          <a:pt x="7" y="8"/>
                        </a:cubicBezTo>
                        <a:cubicBezTo>
                          <a:pt x="7" y="11"/>
                          <a:pt x="11" y="13"/>
                          <a:pt x="13" y="14"/>
                        </a:cubicBezTo>
                        <a:cubicBezTo>
                          <a:pt x="16" y="16"/>
                          <a:pt x="21" y="18"/>
                          <a:pt x="22" y="22"/>
                        </a:cubicBezTo>
                        <a:cubicBezTo>
                          <a:pt x="25" y="29"/>
                          <a:pt x="16" y="30"/>
                          <a:pt x="11" y="28"/>
                        </a:cubicBezTo>
                        <a:cubicBezTo>
                          <a:pt x="9" y="28"/>
                          <a:pt x="6" y="26"/>
                          <a:pt x="4" y="24"/>
                        </a:cubicBezTo>
                        <a:cubicBezTo>
                          <a:pt x="2" y="21"/>
                          <a:pt x="4" y="17"/>
                          <a:pt x="6" y="15"/>
                        </a:cubicBezTo>
                        <a:cubicBezTo>
                          <a:pt x="6" y="14"/>
                          <a:pt x="5" y="13"/>
                          <a:pt x="5" y="14"/>
                        </a:cubicBezTo>
                        <a:cubicBezTo>
                          <a:pt x="1" y="18"/>
                          <a:pt x="0" y="24"/>
                          <a:pt x="6" y="27"/>
                        </a:cubicBezTo>
                        <a:cubicBezTo>
                          <a:pt x="10" y="30"/>
                          <a:pt x="16" y="32"/>
                          <a:pt x="21" y="29"/>
                        </a:cubicBezTo>
                        <a:cubicBezTo>
                          <a:pt x="26" y="27"/>
                          <a:pt x="24" y="20"/>
                          <a:pt x="20" y="17"/>
                        </a:cubicBezTo>
                        <a:cubicBezTo>
                          <a:pt x="17" y="14"/>
                          <a:pt x="13" y="13"/>
                          <a:pt x="10" y="10"/>
                        </a:cubicBezTo>
                        <a:cubicBezTo>
                          <a:pt x="7" y="7"/>
                          <a:pt x="10" y="4"/>
                          <a:pt x="13" y="3"/>
                        </a:cubicBezTo>
                        <a:cubicBezTo>
                          <a:pt x="16" y="2"/>
                          <a:pt x="20" y="4"/>
                          <a:pt x="22" y="6"/>
                        </a:cubicBezTo>
                        <a:cubicBezTo>
                          <a:pt x="22" y="7"/>
                          <a:pt x="24" y="7"/>
                          <a:pt x="23"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88" name="Freeform 86"/>
                  <p:cNvSpPr/>
                  <p:nvPr/>
                </p:nvSpPr>
                <p:spPr bwMode="auto">
                  <a:xfrm>
                    <a:off x="955675" y="2198688"/>
                    <a:ext cx="15875" cy="20638"/>
                  </a:xfrm>
                  <a:custGeom>
                    <a:avLst/>
                    <a:gdLst>
                      <a:gd name="T0" fmla="*/ 4 w 14"/>
                      <a:gd name="T1" fmla="*/ 7 h 19"/>
                      <a:gd name="T2" fmla="*/ 4 w 14"/>
                      <a:gd name="T3" fmla="*/ 2 h 19"/>
                      <a:gd name="T4" fmla="*/ 2 w 14"/>
                      <a:gd name="T5" fmla="*/ 2 h 19"/>
                      <a:gd name="T6" fmla="*/ 7 w 14"/>
                      <a:gd name="T7" fmla="*/ 19 h 19"/>
                      <a:gd name="T8" fmla="*/ 11 w 14"/>
                      <a:gd name="T9" fmla="*/ 1 h 19"/>
                      <a:gd name="T10" fmla="*/ 10 w 14"/>
                      <a:gd name="T11" fmla="*/ 1 h 19"/>
                      <a:gd name="T12" fmla="*/ 7 w 14"/>
                      <a:gd name="T13" fmla="*/ 17 h 19"/>
                      <a:gd name="T14" fmla="*/ 4 w 14"/>
                      <a:gd name="T15" fmla="*/ 2 h 19"/>
                      <a:gd name="T16" fmla="*/ 2 w 14"/>
                      <a:gd name="T17" fmla="*/ 2 h 19"/>
                      <a:gd name="T18" fmla="*/ 3 w 14"/>
                      <a:gd name="T19" fmla="*/ 7 h 19"/>
                      <a:gd name="T20" fmla="*/ 4 w 14"/>
                      <a:gd name="T21" fmla="*/ 7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19">
                        <a:moveTo>
                          <a:pt x="4" y="7"/>
                        </a:moveTo>
                        <a:cubicBezTo>
                          <a:pt x="4" y="6"/>
                          <a:pt x="4" y="4"/>
                          <a:pt x="4" y="2"/>
                        </a:cubicBezTo>
                        <a:cubicBezTo>
                          <a:pt x="3" y="2"/>
                          <a:pt x="3" y="2"/>
                          <a:pt x="2" y="2"/>
                        </a:cubicBezTo>
                        <a:cubicBezTo>
                          <a:pt x="2" y="6"/>
                          <a:pt x="0" y="19"/>
                          <a:pt x="7" y="19"/>
                        </a:cubicBezTo>
                        <a:cubicBezTo>
                          <a:pt x="14" y="19"/>
                          <a:pt x="11" y="5"/>
                          <a:pt x="11" y="1"/>
                        </a:cubicBezTo>
                        <a:cubicBezTo>
                          <a:pt x="11" y="0"/>
                          <a:pt x="10" y="0"/>
                          <a:pt x="10" y="1"/>
                        </a:cubicBezTo>
                        <a:cubicBezTo>
                          <a:pt x="10" y="4"/>
                          <a:pt x="13" y="18"/>
                          <a:pt x="7" y="17"/>
                        </a:cubicBezTo>
                        <a:cubicBezTo>
                          <a:pt x="2" y="17"/>
                          <a:pt x="4" y="6"/>
                          <a:pt x="4" y="2"/>
                        </a:cubicBezTo>
                        <a:cubicBezTo>
                          <a:pt x="4" y="2"/>
                          <a:pt x="2" y="2"/>
                          <a:pt x="2" y="2"/>
                        </a:cubicBezTo>
                        <a:cubicBezTo>
                          <a:pt x="2" y="4"/>
                          <a:pt x="3" y="6"/>
                          <a:pt x="3" y="7"/>
                        </a:cubicBezTo>
                        <a:cubicBezTo>
                          <a:pt x="3" y="8"/>
                          <a:pt x="4" y="8"/>
                          <a:pt x="4"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89" name="Freeform 87"/>
                  <p:cNvSpPr/>
                  <p:nvPr/>
                </p:nvSpPr>
                <p:spPr bwMode="auto">
                  <a:xfrm>
                    <a:off x="965200" y="2197101"/>
                    <a:ext cx="15875" cy="22225"/>
                  </a:xfrm>
                  <a:custGeom>
                    <a:avLst/>
                    <a:gdLst>
                      <a:gd name="T0" fmla="*/ 14 w 14"/>
                      <a:gd name="T1" fmla="*/ 8 h 20"/>
                      <a:gd name="T2" fmla="*/ 1 w 14"/>
                      <a:gd name="T3" fmla="*/ 9 h 20"/>
                      <a:gd name="T4" fmla="*/ 3 w 14"/>
                      <a:gd name="T5" fmla="*/ 18 h 20"/>
                      <a:gd name="T6" fmla="*/ 11 w 14"/>
                      <a:gd name="T7" fmla="*/ 16 h 20"/>
                      <a:gd name="T8" fmla="*/ 10 w 14"/>
                      <a:gd name="T9" fmla="*/ 15 h 20"/>
                      <a:gd name="T10" fmla="*/ 3 w 14"/>
                      <a:gd name="T11" fmla="*/ 16 h 20"/>
                      <a:gd name="T12" fmla="*/ 3 w 14"/>
                      <a:gd name="T13" fmla="*/ 8 h 20"/>
                      <a:gd name="T14" fmla="*/ 12 w 14"/>
                      <a:gd name="T15" fmla="*/ 8 h 20"/>
                      <a:gd name="T16" fmla="*/ 14 w 14"/>
                      <a:gd name="T17" fmla="*/ 8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20">
                        <a:moveTo>
                          <a:pt x="14" y="8"/>
                        </a:moveTo>
                        <a:cubicBezTo>
                          <a:pt x="12" y="0"/>
                          <a:pt x="3" y="3"/>
                          <a:pt x="1" y="9"/>
                        </a:cubicBezTo>
                        <a:cubicBezTo>
                          <a:pt x="0" y="12"/>
                          <a:pt x="0" y="16"/>
                          <a:pt x="3" y="18"/>
                        </a:cubicBezTo>
                        <a:cubicBezTo>
                          <a:pt x="6" y="20"/>
                          <a:pt x="9" y="18"/>
                          <a:pt x="11" y="16"/>
                        </a:cubicBezTo>
                        <a:cubicBezTo>
                          <a:pt x="12" y="15"/>
                          <a:pt x="11" y="14"/>
                          <a:pt x="10" y="15"/>
                        </a:cubicBezTo>
                        <a:cubicBezTo>
                          <a:pt x="8" y="17"/>
                          <a:pt x="6" y="18"/>
                          <a:pt x="3" y="16"/>
                        </a:cubicBezTo>
                        <a:cubicBezTo>
                          <a:pt x="1" y="14"/>
                          <a:pt x="1" y="11"/>
                          <a:pt x="3" y="8"/>
                        </a:cubicBezTo>
                        <a:cubicBezTo>
                          <a:pt x="5" y="4"/>
                          <a:pt x="11" y="3"/>
                          <a:pt x="12" y="8"/>
                        </a:cubicBezTo>
                        <a:cubicBezTo>
                          <a:pt x="13" y="9"/>
                          <a:pt x="14" y="9"/>
                          <a:pt x="14"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90" name="Freeform 88"/>
                  <p:cNvSpPr/>
                  <p:nvPr/>
                </p:nvSpPr>
                <p:spPr bwMode="auto">
                  <a:xfrm>
                    <a:off x="977900" y="2195513"/>
                    <a:ext cx="12700" cy="25400"/>
                  </a:xfrm>
                  <a:custGeom>
                    <a:avLst/>
                    <a:gdLst>
                      <a:gd name="T0" fmla="*/ 12 w 13"/>
                      <a:gd name="T1" fmla="*/ 7 h 24"/>
                      <a:gd name="T2" fmla="*/ 1 w 13"/>
                      <a:gd name="T3" fmla="*/ 13 h 24"/>
                      <a:gd name="T4" fmla="*/ 12 w 13"/>
                      <a:gd name="T5" fmla="*/ 16 h 24"/>
                      <a:gd name="T6" fmla="*/ 10 w 13"/>
                      <a:gd name="T7" fmla="*/ 16 h 24"/>
                      <a:gd name="T8" fmla="*/ 2 w 13"/>
                      <a:gd name="T9" fmla="*/ 12 h 24"/>
                      <a:gd name="T10" fmla="*/ 11 w 13"/>
                      <a:gd name="T11" fmla="*/ 7 h 24"/>
                      <a:gd name="T12" fmla="*/ 12 w 13"/>
                      <a:gd name="T13" fmla="*/ 7 h 24"/>
                    </a:gdLst>
                    <a:ahLst/>
                    <a:cxnLst>
                      <a:cxn ang="0">
                        <a:pos x="T0" y="T1"/>
                      </a:cxn>
                      <a:cxn ang="0">
                        <a:pos x="T2" y="T3"/>
                      </a:cxn>
                      <a:cxn ang="0">
                        <a:pos x="T4" y="T5"/>
                      </a:cxn>
                      <a:cxn ang="0">
                        <a:pos x="T6" y="T7"/>
                      </a:cxn>
                      <a:cxn ang="0">
                        <a:pos x="T8" y="T9"/>
                      </a:cxn>
                      <a:cxn ang="0">
                        <a:pos x="T10" y="T11"/>
                      </a:cxn>
                      <a:cxn ang="0">
                        <a:pos x="T12" y="T13"/>
                      </a:cxn>
                    </a:cxnLst>
                    <a:rect l="0" t="0" r="r" b="b"/>
                    <a:pathLst>
                      <a:path w="13" h="24">
                        <a:moveTo>
                          <a:pt x="12" y="7"/>
                        </a:moveTo>
                        <a:cubicBezTo>
                          <a:pt x="9" y="0"/>
                          <a:pt x="1" y="8"/>
                          <a:pt x="1" y="13"/>
                        </a:cubicBezTo>
                        <a:cubicBezTo>
                          <a:pt x="0" y="18"/>
                          <a:pt x="10" y="24"/>
                          <a:pt x="12" y="16"/>
                        </a:cubicBezTo>
                        <a:cubicBezTo>
                          <a:pt x="12" y="16"/>
                          <a:pt x="11" y="15"/>
                          <a:pt x="10" y="16"/>
                        </a:cubicBezTo>
                        <a:cubicBezTo>
                          <a:pt x="9" y="22"/>
                          <a:pt x="2" y="17"/>
                          <a:pt x="2" y="12"/>
                        </a:cubicBezTo>
                        <a:cubicBezTo>
                          <a:pt x="3" y="9"/>
                          <a:pt x="9" y="2"/>
                          <a:pt x="11" y="7"/>
                        </a:cubicBezTo>
                        <a:cubicBezTo>
                          <a:pt x="12" y="8"/>
                          <a:pt x="13" y="7"/>
                          <a:pt x="12"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91" name="Freeform 89"/>
                  <p:cNvSpPr/>
                  <p:nvPr/>
                </p:nvSpPr>
                <p:spPr bwMode="auto">
                  <a:xfrm>
                    <a:off x="989013" y="2197101"/>
                    <a:ext cx="15875" cy="19050"/>
                  </a:xfrm>
                  <a:custGeom>
                    <a:avLst/>
                    <a:gdLst>
                      <a:gd name="T0" fmla="*/ 4 w 15"/>
                      <a:gd name="T1" fmla="*/ 10 h 17"/>
                      <a:gd name="T2" fmla="*/ 13 w 15"/>
                      <a:gd name="T3" fmla="*/ 7 h 17"/>
                      <a:gd name="T4" fmla="*/ 13 w 15"/>
                      <a:gd name="T5" fmla="*/ 6 h 17"/>
                      <a:gd name="T6" fmla="*/ 0 w 15"/>
                      <a:gd name="T7" fmla="*/ 12 h 17"/>
                      <a:gd name="T8" fmla="*/ 5 w 15"/>
                      <a:gd name="T9" fmla="*/ 17 h 17"/>
                      <a:gd name="T10" fmla="*/ 14 w 15"/>
                      <a:gd name="T11" fmla="*/ 11 h 17"/>
                      <a:gd name="T12" fmla="*/ 13 w 15"/>
                      <a:gd name="T13" fmla="*/ 10 h 17"/>
                      <a:gd name="T14" fmla="*/ 6 w 15"/>
                      <a:gd name="T15" fmla="*/ 15 h 17"/>
                      <a:gd name="T16" fmla="*/ 2 w 15"/>
                      <a:gd name="T17" fmla="*/ 8 h 17"/>
                      <a:gd name="T18" fmla="*/ 10 w 15"/>
                      <a:gd name="T19" fmla="*/ 6 h 17"/>
                      <a:gd name="T20" fmla="*/ 7 w 15"/>
                      <a:gd name="T21" fmla="*/ 8 h 17"/>
                      <a:gd name="T22" fmla="*/ 3 w 15"/>
                      <a:gd name="T23" fmla="*/ 9 h 17"/>
                      <a:gd name="T24" fmla="*/ 4 w 15"/>
                      <a:gd name="T25" fmla="*/ 1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 h="17">
                        <a:moveTo>
                          <a:pt x="4" y="10"/>
                        </a:moveTo>
                        <a:cubicBezTo>
                          <a:pt x="7" y="9"/>
                          <a:pt x="11" y="10"/>
                          <a:pt x="13" y="7"/>
                        </a:cubicBezTo>
                        <a:cubicBezTo>
                          <a:pt x="13" y="7"/>
                          <a:pt x="13" y="6"/>
                          <a:pt x="13" y="6"/>
                        </a:cubicBezTo>
                        <a:cubicBezTo>
                          <a:pt x="8" y="0"/>
                          <a:pt x="0" y="5"/>
                          <a:pt x="0" y="12"/>
                        </a:cubicBezTo>
                        <a:cubicBezTo>
                          <a:pt x="0" y="14"/>
                          <a:pt x="2" y="17"/>
                          <a:pt x="5" y="17"/>
                        </a:cubicBezTo>
                        <a:cubicBezTo>
                          <a:pt x="9" y="16"/>
                          <a:pt x="12" y="14"/>
                          <a:pt x="14" y="11"/>
                        </a:cubicBezTo>
                        <a:cubicBezTo>
                          <a:pt x="15" y="10"/>
                          <a:pt x="14" y="9"/>
                          <a:pt x="13" y="10"/>
                        </a:cubicBezTo>
                        <a:cubicBezTo>
                          <a:pt x="11" y="12"/>
                          <a:pt x="9" y="14"/>
                          <a:pt x="6" y="15"/>
                        </a:cubicBezTo>
                        <a:cubicBezTo>
                          <a:pt x="1" y="16"/>
                          <a:pt x="0" y="11"/>
                          <a:pt x="2" y="8"/>
                        </a:cubicBezTo>
                        <a:cubicBezTo>
                          <a:pt x="4" y="5"/>
                          <a:pt x="8" y="4"/>
                          <a:pt x="10" y="6"/>
                        </a:cubicBezTo>
                        <a:cubicBezTo>
                          <a:pt x="13" y="7"/>
                          <a:pt x="8" y="8"/>
                          <a:pt x="7" y="8"/>
                        </a:cubicBezTo>
                        <a:cubicBezTo>
                          <a:pt x="6" y="8"/>
                          <a:pt x="4" y="8"/>
                          <a:pt x="3" y="9"/>
                        </a:cubicBezTo>
                        <a:cubicBezTo>
                          <a:pt x="2" y="9"/>
                          <a:pt x="3" y="10"/>
                          <a:pt x="4"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92" name="Freeform 90"/>
                  <p:cNvSpPr/>
                  <p:nvPr/>
                </p:nvSpPr>
                <p:spPr bwMode="auto">
                  <a:xfrm>
                    <a:off x="1000125" y="2198688"/>
                    <a:ext cx="14288" cy="14288"/>
                  </a:xfrm>
                  <a:custGeom>
                    <a:avLst/>
                    <a:gdLst>
                      <a:gd name="T0" fmla="*/ 12 w 13"/>
                      <a:gd name="T1" fmla="*/ 3 h 14"/>
                      <a:gd name="T2" fmla="*/ 8 w 13"/>
                      <a:gd name="T3" fmla="*/ 1 h 14"/>
                      <a:gd name="T4" fmla="*/ 4 w 13"/>
                      <a:gd name="T5" fmla="*/ 3 h 14"/>
                      <a:gd name="T6" fmla="*/ 5 w 13"/>
                      <a:gd name="T7" fmla="*/ 6 h 14"/>
                      <a:gd name="T8" fmla="*/ 6 w 13"/>
                      <a:gd name="T9" fmla="*/ 9 h 14"/>
                      <a:gd name="T10" fmla="*/ 6 w 13"/>
                      <a:gd name="T11" fmla="*/ 11 h 14"/>
                      <a:gd name="T12" fmla="*/ 2 w 13"/>
                      <a:gd name="T13" fmla="*/ 12 h 14"/>
                      <a:gd name="T14" fmla="*/ 1 w 13"/>
                      <a:gd name="T15" fmla="*/ 13 h 14"/>
                      <a:gd name="T16" fmla="*/ 8 w 13"/>
                      <a:gd name="T17" fmla="*/ 9 h 14"/>
                      <a:gd name="T18" fmla="*/ 7 w 13"/>
                      <a:gd name="T19" fmla="*/ 8 h 14"/>
                      <a:gd name="T20" fmla="*/ 6 w 13"/>
                      <a:gd name="T21" fmla="*/ 5 h 14"/>
                      <a:gd name="T22" fmla="*/ 6 w 13"/>
                      <a:gd name="T23" fmla="*/ 2 h 14"/>
                      <a:gd name="T24" fmla="*/ 11 w 13"/>
                      <a:gd name="T25" fmla="*/ 4 h 14"/>
                      <a:gd name="T26" fmla="*/ 12 w 13"/>
                      <a:gd name="T27" fmla="*/ 3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 h="14">
                        <a:moveTo>
                          <a:pt x="12" y="3"/>
                        </a:moveTo>
                        <a:cubicBezTo>
                          <a:pt x="11" y="1"/>
                          <a:pt x="10" y="0"/>
                          <a:pt x="8" y="1"/>
                        </a:cubicBezTo>
                        <a:cubicBezTo>
                          <a:pt x="6" y="1"/>
                          <a:pt x="4" y="1"/>
                          <a:pt x="4" y="3"/>
                        </a:cubicBezTo>
                        <a:cubicBezTo>
                          <a:pt x="4" y="4"/>
                          <a:pt x="5" y="5"/>
                          <a:pt x="5" y="6"/>
                        </a:cubicBezTo>
                        <a:cubicBezTo>
                          <a:pt x="5" y="7"/>
                          <a:pt x="5" y="8"/>
                          <a:pt x="6" y="9"/>
                        </a:cubicBezTo>
                        <a:cubicBezTo>
                          <a:pt x="6" y="10"/>
                          <a:pt x="7" y="10"/>
                          <a:pt x="6" y="11"/>
                        </a:cubicBezTo>
                        <a:cubicBezTo>
                          <a:pt x="5" y="12"/>
                          <a:pt x="3" y="12"/>
                          <a:pt x="2" y="12"/>
                        </a:cubicBezTo>
                        <a:cubicBezTo>
                          <a:pt x="1" y="12"/>
                          <a:pt x="0" y="13"/>
                          <a:pt x="1" y="13"/>
                        </a:cubicBezTo>
                        <a:cubicBezTo>
                          <a:pt x="3" y="14"/>
                          <a:pt x="9" y="13"/>
                          <a:pt x="8" y="9"/>
                        </a:cubicBezTo>
                        <a:cubicBezTo>
                          <a:pt x="8" y="9"/>
                          <a:pt x="7" y="9"/>
                          <a:pt x="7" y="8"/>
                        </a:cubicBezTo>
                        <a:cubicBezTo>
                          <a:pt x="6" y="8"/>
                          <a:pt x="7" y="6"/>
                          <a:pt x="6" y="5"/>
                        </a:cubicBezTo>
                        <a:cubicBezTo>
                          <a:pt x="6" y="4"/>
                          <a:pt x="5" y="3"/>
                          <a:pt x="6" y="2"/>
                        </a:cubicBezTo>
                        <a:cubicBezTo>
                          <a:pt x="8" y="2"/>
                          <a:pt x="10" y="2"/>
                          <a:pt x="11" y="4"/>
                        </a:cubicBezTo>
                        <a:cubicBezTo>
                          <a:pt x="11" y="4"/>
                          <a:pt x="13" y="4"/>
                          <a:pt x="12"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93" name="Freeform 91"/>
                  <p:cNvSpPr/>
                  <p:nvPr/>
                </p:nvSpPr>
                <p:spPr bwMode="auto">
                  <a:xfrm>
                    <a:off x="1009650" y="2195513"/>
                    <a:ext cx="14288" cy="20638"/>
                  </a:xfrm>
                  <a:custGeom>
                    <a:avLst/>
                    <a:gdLst>
                      <a:gd name="T0" fmla="*/ 12 w 13"/>
                      <a:gd name="T1" fmla="*/ 1 h 19"/>
                      <a:gd name="T2" fmla="*/ 7 w 13"/>
                      <a:gd name="T3" fmla="*/ 1 h 19"/>
                      <a:gd name="T4" fmla="*/ 5 w 13"/>
                      <a:gd name="T5" fmla="*/ 5 h 19"/>
                      <a:gd name="T6" fmla="*/ 6 w 13"/>
                      <a:gd name="T7" fmla="*/ 7 h 19"/>
                      <a:gd name="T8" fmla="*/ 9 w 13"/>
                      <a:gd name="T9" fmla="*/ 11 h 19"/>
                      <a:gd name="T10" fmla="*/ 1 w 13"/>
                      <a:gd name="T11" fmla="*/ 16 h 19"/>
                      <a:gd name="T12" fmla="*/ 0 w 13"/>
                      <a:gd name="T13" fmla="*/ 17 h 19"/>
                      <a:gd name="T14" fmla="*/ 11 w 13"/>
                      <a:gd name="T15" fmla="*/ 12 h 19"/>
                      <a:gd name="T16" fmla="*/ 9 w 13"/>
                      <a:gd name="T17" fmla="*/ 8 h 19"/>
                      <a:gd name="T18" fmla="*/ 8 w 13"/>
                      <a:gd name="T19" fmla="*/ 6 h 19"/>
                      <a:gd name="T20" fmla="*/ 11 w 13"/>
                      <a:gd name="T21" fmla="*/ 2 h 19"/>
                      <a:gd name="T22" fmla="*/ 12 w 13"/>
                      <a:gd name="T23" fmla="*/ 1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 h="19">
                        <a:moveTo>
                          <a:pt x="12" y="1"/>
                        </a:moveTo>
                        <a:cubicBezTo>
                          <a:pt x="10" y="0"/>
                          <a:pt x="8" y="0"/>
                          <a:pt x="7" y="1"/>
                        </a:cubicBezTo>
                        <a:cubicBezTo>
                          <a:pt x="6" y="2"/>
                          <a:pt x="4" y="4"/>
                          <a:pt x="5" y="5"/>
                        </a:cubicBezTo>
                        <a:cubicBezTo>
                          <a:pt x="5" y="6"/>
                          <a:pt x="6" y="6"/>
                          <a:pt x="6" y="7"/>
                        </a:cubicBezTo>
                        <a:cubicBezTo>
                          <a:pt x="8" y="8"/>
                          <a:pt x="8" y="9"/>
                          <a:pt x="9" y="11"/>
                        </a:cubicBezTo>
                        <a:cubicBezTo>
                          <a:pt x="11" y="15"/>
                          <a:pt x="4" y="17"/>
                          <a:pt x="1" y="16"/>
                        </a:cubicBezTo>
                        <a:cubicBezTo>
                          <a:pt x="0" y="15"/>
                          <a:pt x="0" y="17"/>
                          <a:pt x="0" y="17"/>
                        </a:cubicBezTo>
                        <a:cubicBezTo>
                          <a:pt x="5" y="19"/>
                          <a:pt x="9" y="16"/>
                          <a:pt x="11" y="12"/>
                        </a:cubicBezTo>
                        <a:cubicBezTo>
                          <a:pt x="11" y="11"/>
                          <a:pt x="9" y="9"/>
                          <a:pt x="9" y="8"/>
                        </a:cubicBezTo>
                        <a:cubicBezTo>
                          <a:pt x="9" y="7"/>
                          <a:pt x="8" y="6"/>
                          <a:pt x="8" y="6"/>
                        </a:cubicBezTo>
                        <a:cubicBezTo>
                          <a:pt x="5" y="3"/>
                          <a:pt x="8" y="1"/>
                          <a:pt x="11" y="2"/>
                        </a:cubicBezTo>
                        <a:cubicBezTo>
                          <a:pt x="12" y="2"/>
                          <a:pt x="13" y="1"/>
                          <a:pt x="1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94" name="Freeform 97"/>
                  <p:cNvSpPr/>
                  <p:nvPr/>
                </p:nvSpPr>
                <p:spPr bwMode="auto">
                  <a:xfrm>
                    <a:off x="1068388" y="2146301"/>
                    <a:ext cx="36513" cy="39688"/>
                  </a:xfrm>
                  <a:custGeom>
                    <a:avLst/>
                    <a:gdLst>
                      <a:gd name="T0" fmla="*/ 3 w 35"/>
                      <a:gd name="T1" fmla="*/ 17 h 37"/>
                      <a:gd name="T2" fmla="*/ 6 w 35"/>
                      <a:gd name="T3" fmla="*/ 13 h 37"/>
                      <a:gd name="T4" fmla="*/ 5 w 35"/>
                      <a:gd name="T5" fmla="*/ 26 h 37"/>
                      <a:gd name="T6" fmla="*/ 5 w 35"/>
                      <a:gd name="T7" fmla="*/ 30 h 37"/>
                      <a:gd name="T8" fmla="*/ 11 w 35"/>
                      <a:gd name="T9" fmla="*/ 12 h 37"/>
                      <a:gd name="T10" fmla="*/ 10 w 35"/>
                      <a:gd name="T11" fmla="*/ 32 h 37"/>
                      <a:gd name="T12" fmla="*/ 11 w 35"/>
                      <a:gd name="T13" fmla="*/ 35 h 37"/>
                      <a:gd name="T14" fmla="*/ 17 w 35"/>
                      <a:gd name="T15" fmla="*/ 13 h 37"/>
                      <a:gd name="T16" fmla="*/ 15 w 35"/>
                      <a:gd name="T17" fmla="*/ 33 h 37"/>
                      <a:gd name="T18" fmla="*/ 19 w 35"/>
                      <a:gd name="T19" fmla="*/ 14 h 37"/>
                      <a:gd name="T20" fmla="*/ 17 w 35"/>
                      <a:gd name="T21" fmla="*/ 28 h 37"/>
                      <a:gd name="T22" fmla="*/ 15 w 35"/>
                      <a:gd name="T23" fmla="*/ 36 h 37"/>
                      <a:gd name="T24" fmla="*/ 17 w 35"/>
                      <a:gd name="T25" fmla="*/ 33 h 37"/>
                      <a:gd name="T26" fmla="*/ 19 w 35"/>
                      <a:gd name="T27" fmla="*/ 10 h 37"/>
                      <a:gd name="T28" fmla="*/ 21 w 35"/>
                      <a:gd name="T29" fmla="*/ 7 h 37"/>
                      <a:gd name="T30" fmla="*/ 21 w 35"/>
                      <a:gd name="T31" fmla="*/ 15 h 37"/>
                      <a:gd name="T32" fmla="*/ 21 w 35"/>
                      <a:gd name="T33" fmla="*/ 20 h 37"/>
                      <a:gd name="T34" fmla="*/ 25 w 35"/>
                      <a:gd name="T35" fmla="*/ 7 h 37"/>
                      <a:gd name="T36" fmla="*/ 25 w 35"/>
                      <a:gd name="T37" fmla="*/ 19 h 37"/>
                      <a:gd name="T38" fmla="*/ 25 w 35"/>
                      <a:gd name="T39" fmla="*/ 21 h 37"/>
                      <a:gd name="T40" fmla="*/ 30 w 35"/>
                      <a:gd name="T41" fmla="*/ 6 h 37"/>
                      <a:gd name="T42" fmla="*/ 31 w 35"/>
                      <a:gd name="T43" fmla="*/ 14 h 37"/>
                      <a:gd name="T44" fmla="*/ 34 w 35"/>
                      <a:gd name="T45" fmla="*/ 5 h 37"/>
                      <a:gd name="T46" fmla="*/ 31 w 35"/>
                      <a:gd name="T47" fmla="*/ 18 h 37"/>
                      <a:gd name="T48" fmla="*/ 26 w 35"/>
                      <a:gd name="T49" fmla="*/ 16 h 37"/>
                      <a:gd name="T50" fmla="*/ 28 w 35"/>
                      <a:gd name="T51" fmla="*/ 5 h 37"/>
                      <a:gd name="T52" fmla="*/ 25 w 35"/>
                      <a:gd name="T53" fmla="*/ 12 h 37"/>
                      <a:gd name="T54" fmla="*/ 21 w 35"/>
                      <a:gd name="T55" fmla="*/ 20 h 37"/>
                      <a:gd name="T56" fmla="*/ 22 w 35"/>
                      <a:gd name="T57" fmla="*/ 6 h 37"/>
                      <a:gd name="T58" fmla="*/ 21 w 35"/>
                      <a:gd name="T59" fmla="*/ 5 h 37"/>
                      <a:gd name="T60" fmla="*/ 20 w 35"/>
                      <a:gd name="T61" fmla="*/ 13 h 37"/>
                      <a:gd name="T62" fmla="*/ 16 w 35"/>
                      <a:gd name="T63" fmla="*/ 34 h 37"/>
                      <a:gd name="T64" fmla="*/ 17 w 35"/>
                      <a:gd name="T65" fmla="*/ 36 h 37"/>
                      <a:gd name="T66" fmla="*/ 16 w 35"/>
                      <a:gd name="T67" fmla="*/ 31 h 37"/>
                      <a:gd name="T68" fmla="*/ 19 w 35"/>
                      <a:gd name="T69" fmla="*/ 8 h 37"/>
                      <a:gd name="T70" fmla="*/ 18 w 35"/>
                      <a:gd name="T71" fmla="*/ 10 h 37"/>
                      <a:gd name="T72" fmla="*/ 12 w 35"/>
                      <a:gd name="T73" fmla="*/ 33 h 37"/>
                      <a:gd name="T74" fmla="*/ 14 w 35"/>
                      <a:gd name="T75" fmla="*/ 8 h 37"/>
                      <a:gd name="T76" fmla="*/ 11 w 35"/>
                      <a:gd name="T77" fmla="*/ 20 h 37"/>
                      <a:gd name="T78" fmla="*/ 8 w 35"/>
                      <a:gd name="T79" fmla="*/ 24 h 37"/>
                      <a:gd name="T80" fmla="*/ 8 w 35"/>
                      <a:gd name="T81" fmla="*/ 13 h 37"/>
                      <a:gd name="T82" fmla="*/ 7 w 35"/>
                      <a:gd name="T83" fmla="*/ 11 h 37"/>
                      <a:gd name="T84" fmla="*/ 2 w 35"/>
                      <a:gd name="T85" fmla="*/ 26 h 37"/>
                      <a:gd name="T86" fmla="*/ 0 w 35"/>
                      <a:gd name="T87" fmla="*/ 25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5" h="37">
                        <a:moveTo>
                          <a:pt x="1" y="25"/>
                        </a:moveTo>
                        <a:cubicBezTo>
                          <a:pt x="1" y="23"/>
                          <a:pt x="2" y="22"/>
                          <a:pt x="2" y="21"/>
                        </a:cubicBezTo>
                        <a:cubicBezTo>
                          <a:pt x="4" y="18"/>
                          <a:pt x="4" y="17"/>
                          <a:pt x="3" y="17"/>
                        </a:cubicBezTo>
                        <a:cubicBezTo>
                          <a:pt x="2" y="20"/>
                          <a:pt x="1" y="23"/>
                          <a:pt x="0" y="26"/>
                        </a:cubicBezTo>
                        <a:cubicBezTo>
                          <a:pt x="1" y="26"/>
                          <a:pt x="1" y="26"/>
                          <a:pt x="2" y="26"/>
                        </a:cubicBezTo>
                        <a:cubicBezTo>
                          <a:pt x="3" y="21"/>
                          <a:pt x="4" y="17"/>
                          <a:pt x="6" y="13"/>
                        </a:cubicBezTo>
                        <a:cubicBezTo>
                          <a:pt x="5" y="15"/>
                          <a:pt x="6" y="18"/>
                          <a:pt x="5" y="20"/>
                        </a:cubicBezTo>
                        <a:cubicBezTo>
                          <a:pt x="5" y="22"/>
                          <a:pt x="4" y="24"/>
                          <a:pt x="4" y="26"/>
                        </a:cubicBezTo>
                        <a:cubicBezTo>
                          <a:pt x="4" y="27"/>
                          <a:pt x="5" y="27"/>
                          <a:pt x="5" y="26"/>
                        </a:cubicBezTo>
                        <a:cubicBezTo>
                          <a:pt x="7" y="22"/>
                          <a:pt x="7" y="17"/>
                          <a:pt x="9" y="13"/>
                        </a:cubicBezTo>
                        <a:cubicBezTo>
                          <a:pt x="9" y="13"/>
                          <a:pt x="8" y="13"/>
                          <a:pt x="8" y="13"/>
                        </a:cubicBezTo>
                        <a:cubicBezTo>
                          <a:pt x="7" y="19"/>
                          <a:pt x="5" y="24"/>
                          <a:pt x="5" y="30"/>
                        </a:cubicBezTo>
                        <a:cubicBezTo>
                          <a:pt x="5" y="31"/>
                          <a:pt x="6" y="31"/>
                          <a:pt x="6" y="31"/>
                        </a:cubicBezTo>
                        <a:cubicBezTo>
                          <a:pt x="9" y="26"/>
                          <a:pt x="10" y="20"/>
                          <a:pt x="12" y="14"/>
                        </a:cubicBezTo>
                        <a:cubicBezTo>
                          <a:pt x="13" y="12"/>
                          <a:pt x="12" y="12"/>
                          <a:pt x="11" y="12"/>
                        </a:cubicBezTo>
                        <a:cubicBezTo>
                          <a:pt x="11" y="16"/>
                          <a:pt x="10" y="19"/>
                          <a:pt x="9" y="22"/>
                        </a:cubicBezTo>
                        <a:cubicBezTo>
                          <a:pt x="9" y="25"/>
                          <a:pt x="9" y="28"/>
                          <a:pt x="8" y="32"/>
                        </a:cubicBezTo>
                        <a:cubicBezTo>
                          <a:pt x="8" y="32"/>
                          <a:pt x="9" y="33"/>
                          <a:pt x="10" y="32"/>
                        </a:cubicBezTo>
                        <a:cubicBezTo>
                          <a:pt x="13" y="25"/>
                          <a:pt x="14" y="17"/>
                          <a:pt x="15" y="9"/>
                        </a:cubicBezTo>
                        <a:cubicBezTo>
                          <a:pt x="15" y="9"/>
                          <a:pt x="14" y="9"/>
                          <a:pt x="14" y="8"/>
                        </a:cubicBezTo>
                        <a:cubicBezTo>
                          <a:pt x="13" y="17"/>
                          <a:pt x="11" y="26"/>
                          <a:pt x="11" y="35"/>
                        </a:cubicBezTo>
                        <a:cubicBezTo>
                          <a:pt x="11" y="36"/>
                          <a:pt x="12" y="36"/>
                          <a:pt x="12" y="35"/>
                        </a:cubicBezTo>
                        <a:cubicBezTo>
                          <a:pt x="15" y="29"/>
                          <a:pt x="16" y="22"/>
                          <a:pt x="17" y="15"/>
                        </a:cubicBezTo>
                        <a:cubicBezTo>
                          <a:pt x="18" y="13"/>
                          <a:pt x="18" y="12"/>
                          <a:pt x="17" y="13"/>
                        </a:cubicBezTo>
                        <a:cubicBezTo>
                          <a:pt x="16" y="16"/>
                          <a:pt x="16" y="20"/>
                          <a:pt x="15" y="23"/>
                        </a:cubicBezTo>
                        <a:cubicBezTo>
                          <a:pt x="15" y="26"/>
                          <a:pt x="14" y="30"/>
                          <a:pt x="14" y="33"/>
                        </a:cubicBezTo>
                        <a:cubicBezTo>
                          <a:pt x="14" y="33"/>
                          <a:pt x="15" y="33"/>
                          <a:pt x="15" y="33"/>
                        </a:cubicBezTo>
                        <a:cubicBezTo>
                          <a:pt x="16" y="29"/>
                          <a:pt x="16" y="25"/>
                          <a:pt x="17" y="21"/>
                        </a:cubicBezTo>
                        <a:cubicBezTo>
                          <a:pt x="18" y="20"/>
                          <a:pt x="18" y="18"/>
                          <a:pt x="19" y="16"/>
                        </a:cubicBezTo>
                        <a:cubicBezTo>
                          <a:pt x="19" y="15"/>
                          <a:pt x="19" y="15"/>
                          <a:pt x="19" y="14"/>
                        </a:cubicBezTo>
                        <a:cubicBezTo>
                          <a:pt x="21" y="12"/>
                          <a:pt x="20" y="11"/>
                          <a:pt x="19" y="11"/>
                        </a:cubicBezTo>
                        <a:cubicBezTo>
                          <a:pt x="19" y="14"/>
                          <a:pt x="18" y="18"/>
                          <a:pt x="18" y="21"/>
                        </a:cubicBezTo>
                        <a:cubicBezTo>
                          <a:pt x="18" y="23"/>
                          <a:pt x="17" y="26"/>
                          <a:pt x="17" y="28"/>
                        </a:cubicBezTo>
                        <a:cubicBezTo>
                          <a:pt x="16" y="32"/>
                          <a:pt x="18" y="30"/>
                          <a:pt x="18" y="28"/>
                        </a:cubicBezTo>
                        <a:cubicBezTo>
                          <a:pt x="18" y="27"/>
                          <a:pt x="17" y="27"/>
                          <a:pt x="17" y="28"/>
                        </a:cubicBezTo>
                        <a:cubicBezTo>
                          <a:pt x="16" y="31"/>
                          <a:pt x="16" y="33"/>
                          <a:pt x="15" y="36"/>
                        </a:cubicBezTo>
                        <a:cubicBezTo>
                          <a:pt x="15" y="36"/>
                          <a:pt x="16" y="37"/>
                          <a:pt x="17" y="36"/>
                        </a:cubicBezTo>
                        <a:cubicBezTo>
                          <a:pt x="17" y="35"/>
                          <a:pt x="17" y="34"/>
                          <a:pt x="17" y="34"/>
                        </a:cubicBezTo>
                        <a:cubicBezTo>
                          <a:pt x="17" y="33"/>
                          <a:pt x="17" y="33"/>
                          <a:pt x="17" y="33"/>
                        </a:cubicBezTo>
                        <a:cubicBezTo>
                          <a:pt x="18" y="33"/>
                          <a:pt x="19" y="19"/>
                          <a:pt x="19" y="17"/>
                        </a:cubicBezTo>
                        <a:cubicBezTo>
                          <a:pt x="19" y="15"/>
                          <a:pt x="19" y="13"/>
                          <a:pt x="20" y="11"/>
                        </a:cubicBezTo>
                        <a:cubicBezTo>
                          <a:pt x="19" y="8"/>
                          <a:pt x="19" y="8"/>
                          <a:pt x="19" y="10"/>
                        </a:cubicBezTo>
                        <a:cubicBezTo>
                          <a:pt x="19" y="11"/>
                          <a:pt x="18" y="13"/>
                          <a:pt x="18" y="14"/>
                        </a:cubicBezTo>
                        <a:cubicBezTo>
                          <a:pt x="18" y="15"/>
                          <a:pt x="19" y="15"/>
                          <a:pt x="20" y="14"/>
                        </a:cubicBezTo>
                        <a:cubicBezTo>
                          <a:pt x="20" y="13"/>
                          <a:pt x="21" y="8"/>
                          <a:pt x="21" y="7"/>
                        </a:cubicBezTo>
                        <a:cubicBezTo>
                          <a:pt x="19" y="7"/>
                          <a:pt x="19" y="8"/>
                          <a:pt x="20" y="10"/>
                        </a:cubicBezTo>
                        <a:cubicBezTo>
                          <a:pt x="20" y="13"/>
                          <a:pt x="20" y="16"/>
                          <a:pt x="19" y="19"/>
                        </a:cubicBezTo>
                        <a:cubicBezTo>
                          <a:pt x="20" y="18"/>
                          <a:pt x="21" y="16"/>
                          <a:pt x="21" y="15"/>
                        </a:cubicBezTo>
                        <a:cubicBezTo>
                          <a:pt x="22" y="13"/>
                          <a:pt x="23" y="11"/>
                          <a:pt x="23" y="8"/>
                        </a:cubicBezTo>
                        <a:cubicBezTo>
                          <a:pt x="22" y="8"/>
                          <a:pt x="21" y="9"/>
                          <a:pt x="22" y="11"/>
                        </a:cubicBezTo>
                        <a:cubicBezTo>
                          <a:pt x="22" y="14"/>
                          <a:pt x="21" y="17"/>
                          <a:pt x="21" y="20"/>
                        </a:cubicBezTo>
                        <a:cubicBezTo>
                          <a:pt x="20" y="21"/>
                          <a:pt x="22" y="22"/>
                          <a:pt x="22" y="21"/>
                        </a:cubicBezTo>
                        <a:cubicBezTo>
                          <a:pt x="24" y="16"/>
                          <a:pt x="25" y="12"/>
                          <a:pt x="26" y="7"/>
                        </a:cubicBezTo>
                        <a:cubicBezTo>
                          <a:pt x="25" y="7"/>
                          <a:pt x="25" y="7"/>
                          <a:pt x="25" y="7"/>
                        </a:cubicBezTo>
                        <a:cubicBezTo>
                          <a:pt x="24" y="8"/>
                          <a:pt x="24" y="10"/>
                          <a:pt x="24" y="12"/>
                        </a:cubicBezTo>
                        <a:cubicBezTo>
                          <a:pt x="24" y="14"/>
                          <a:pt x="23" y="17"/>
                          <a:pt x="23" y="19"/>
                        </a:cubicBezTo>
                        <a:cubicBezTo>
                          <a:pt x="23" y="20"/>
                          <a:pt x="24" y="20"/>
                          <a:pt x="25" y="19"/>
                        </a:cubicBezTo>
                        <a:cubicBezTo>
                          <a:pt x="26" y="14"/>
                          <a:pt x="28" y="10"/>
                          <a:pt x="29" y="5"/>
                        </a:cubicBezTo>
                        <a:cubicBezTo>
                          <a:pt x="29" y="5"/>
                          <a:pt x="28" y="5"/>
                          <a:pt x="28" y="5"/>
                        </a:cubicBezTo>
                        <a:cubicBezTo>
                          <a:pt x="27" y="10"/>
                          <a:pt x="26" y="16"/>
                          <a:pt x="25" y="21"/>
                        </a:cubicBezTo>
                        <a:cubicBezTo>
                          <a:pt x="25" y="22"/>
                          <a:pt x="27" y="22"/>
                          <a:pt x="27" y="21"/>
                        </a:cubicBezTo>
                        <a:cubicBezTo>
                          <a:pt x="27" y="18"/>
                          <a:pt x="28" y="15"/>
                          <a:pt x="29" y="11"/>
                        </a:cubicBezTo>
                        <a:cubicBezTo>
                          <a:pt x="29" y="9"/>
                          <a:pt x="30" y="8"/>
                          <a:pt x="30" y="6"/>
                        </a:cubicBezTo>
                        <a:cubicBezTo>
                          <a:pt x="32" y="3"/>
                          <a:pt x="31" y="3"/>
                          <a:pt x="31" y="6"/>
                        </a:cubicBezTo>
                        <a:cubicBezTo>
                          <a:pt x="31" y="8"/>
                          <a:pt x="31" y="11"/>
                          <a:pt x="30" y="13"/>
                        </a:cubicBezTo>
                        <a:cubicBezTo>
                          <a:pt x="29" y="16"/>
                          <a:pt x="30" y="16"/>
                          <a:pt x="31" y="14"/>
                        </a:cubicBezTo>
                        <a:cubicBezTo>
                          <a:pt x="32" y="8"/>
                          <a:pt x="33" y="9"/>
                          <a:pt x="33" y="14"/>
                        </a:cubicBezTo>
                        <a:cubicBezTo>
                          <a:pt x="33" y="15"/>
                          <a:pt x="35" y="15"/>
                          <a:pt x="35" y="14"/>
                        </a:cubicBezTo>
                        <a:cubicBezTo>
                          <a:pt x="35" y="11"/>
                          <a:pt x="35" y="8"/>
                          <a:pt x="34" y="5"/>
                        </a:cubicBezTo>
                        <a:cubicBezTo>
                          <a:pt x="34" y="4"/>
                          <a:pt x="33" y="4"/>
                          <a:pt x="33" y="5"/>
                        </a:cubicBezTo>
                        <a:cubicBezTo>
                          <a:pt x="31" y="9"/>
                          <a:pt x="29" y="13"/>
                          <a:pt x="29" y="18"/>
                        </a:cubicBezTo>
                        <a:cubicBezTo>
                          <a:pt x="29" y="19"/>
                          <a:pt x="31" y="19"/>
                          <a:pt x="31" y="18"/>
                        </a:cubicBezTo>
                        <a:cubicBezTo>
                          <a:pt x="32" y="13"/>
                          <a:pt x="33" y="7"/>
                          <a:pt x="32" y="1"/>
                        </a:cubicBezTo>
                        <a:cubicBezTo>
                          <a:pt x="32" y="0"/>
                          <a:pt x="31" y="0"/>
                          <a:pt x="31" y="1"/>
                        </a:cubicBezTo>
                        <a:cubicBezTo>
                          <a:pt x="29" y="6"/>
                          <a:pt x="27" y="11"/>
                          <a:pt x="26" y="16"/>
                        </a:cubicBezTo>
                        <a:cubicBezTo>
                          <a:pt x="25" y="20"/>
                          <a:pt x="27" y="20"/>
                          <a:pt x="28" y="14"/>
                        </a:cubicBezTo>
                        <a:cubicBezTo>
                          <a:pt x="28" y="11"/>
                          <a:pt x="29" y="8"/>
                          <a:pt x="29" y="5"/>
                        </a:cubicBezTo>
                        <a:cubicBezTo>
                          <a:pt x="30" y="4"/>
                          <a:pt x="28" y="4"/>
                          <a:pt x="28" y="5"/>
                        </a:cubicBezTo>
                        <a:cubicBezTo>
                          <a:pt x="26" y="9"/>
                          <a:pt x="25" y="12"/>
                          <a:pt x="24" y="17"/>
                        </a:cubicBezTo>
                        <a:cubicBezTo>
                          <a:pt x="24" y="17"/>
                          <a:pt x="24" y="17"/>
                          <a:pt x="25" y="17"/>
                        </a:cubicBezTo>
                        <a:cubicBezTo>
                          <a:pt x="25" y="15"/>
                          <a:pt x="25" y="13"/>
                          <a:pt x="25" y="12"/>
                        </a:cubicBezTo>
                        <a:cubicBezTo>
                          <a:pt x="26" y="9"/>
                          <a:pt x="26" y="7"/>
                          <a:pt x="26" y="4"/>
                        </a:cubicBezTo>
                        <a:cubicBezTo>
                          <a:pt x="26" y="3"/>
                          <a:pt x="25" y="3"/>
                          <a:pt x="25" y="4"/>
                        </a:cubicBezTo>
                        <a:cubicBezTo>
                          <a:pt x="24" y="10"/>
                          <a:pt x="22" y="15"/>
                          <a:pt x="21" y="20"/>
                        </a:cubicBezTo>
                        <a:cubicBezTo>
                          <a:pt x="21" y="21"/>
                          <a:pt x="22" y="21"/>
                          <a:pt x="22" y="21"/>
                        </a:cubicBezTo>
                        <a:cubicBezTo>
                          <a:pt x="23" y="16"/>
                          <a:pt x="24" y="11"/>
                          <a:pt x="24" y="6"/>
                        </a:cubicBezTo>
                        <a:cubicBezTo>
                          <a:pt x="24" y="5"/>
                          <a:pt x="23" y="5"/>
                          <a:pt x="22" y="6"/>
                        </a:cubicBezTo>
                        <a:cubicBezTo>
                          <a:pt x="21" y="11"/>
                          <a:pt x="19" y="16"/>
                          <a:pt x="18" y="21"/>
                        </a:cubicBezTo>
                        <a:cubicBezTo>
                          <a:pt x="18" y="22"/>
                          <a:pt x="20" y="22"/>
                          <a:pt x="20" y="21"/>
                        </a:cubicBezTo>
                        <a:cubicBezTo>
                          <a:pt x="21" y="16"/>
                          <a:pt x="21" y="11"/>
                          <a:pt x="21" y="5"/>
                        </a:cubicBezTo>
                        <a:cubicBezTo>
                          <a:pt x="21" y="4"/>
                          <a:pt x="20" y="4"/>
                          <a:pt x="20" y="5"/>
                        </a:cubicBezTo>
                        <a:cubicBezTo>
                          <a:pt x="19" y="6"/>
                          <a:pt x="19" y="8"/>
                          <a:pt x="19" y="9"/>
                        </a:cubicBezTo>
                        <a:cubicBezTo>
                          <a:pt x="18" y="12"/>
                          <a:pt x="20" y="11"/>
                          <a:pt x="20" y="13"/>
                        </a:cubicBezTo>
                        <a:cubicBezTo>
                          <a:pt x="20" y="12"/>
                          <a:pt x="20" y="10"/>
                          <a:pt x="20" y="8"/>
                        </a:cubicBezTo>
                        <a:cubicBezTo>
                          <a:pt x="20" y="7"/>
                          <a:pt x="19" y="7"/>
                          <a:pt x="19" y="8"/>
                        </a:cubicBezTo>
                        <a:cubicBezTo>
                          <a:pt x="17" y="16"/>
                          <a:pt x="17" y="25"/>
                          <a:pt x="16" y="34"/>
                        </a:cubicBezTo>
                        <a:cubicBezTo>
                          <a:pt x="16" y="34"/>
                          <a:pt x="16" y="34"/>
                          <a:pt x="16" y="34"/>
                        </a:cubicBezTo>
                        <a:cubicBezTo>
                          <a:pt x="16" y="34"/>
                          <a:pt x="15" y="35"/>
                          <a:pt x="15" y="36"/>
                        </a:cubicBezTo>
                        <a:cubicBezTo>
                          <a:pt x="16" y="36"/>
                          <a:pt x="16" y="36"/>
                          <a:pt x="17" y="36"/>
                        </a:cubicBezTo>
                        <a:cubicBezTo>
                          <a:pt x="17" y="33"/>
                          <a:pt x="18" y="31"/>
                          <a:pt x="18" y="28"/>
                        </a:cubicBezTo>
                        <a:cubicBezTo>
                          <a:pt x="17" y="28"/>
                          <a:pt x="17" y="28"/>
                          <a:pt x="17" y="28"/>
                        </a:cubicBezTo>
                        <a:cubicBezTo>
                          <a:pt x="17" y="29"/>
                          <a:pt x="16" y="30"/>
                          <a:pt x="16" y="31"/>
                        </a:cubicBezTo>
                        <a:cubicBezTo>
                          <a:pt x="16" y="31"/>
                          <a:pt x="18" y="32"/>
                          <a:pt x="18" y="31"/>
                        </a:cubicBezTo>
                        <a:cubicBezTo>
                          <a:pt x="19" y="23"/>
                          <a:pt x="20" y="16"/>
                          <a:pt x="20" y="9"/>
                        </a:cubicBezTo>
                        <a:cubicBezTo>
                          <a:pt x="20" y="8"/>
                          <a:pt x="19" y="8"/>
                          <a:pt x="19" y="8"/>
                        </a:cubicBezTo>
                        <a:cubicBezTo>
                          <a:pt x="17" y="17"/>
                          <a:pt x="14" y="25"/>
                          <a:pt x="14" y="33"/>
                        </a:cubicBezTo>
                        <a:cubicBezTo>
                          <a:pt x="14" y="34"/>
                          <a:pt x="15" y="34"/>
                          <a:pt x="15" y="33"/>
                        </a:cubicBezTo>
                        <a:cubicBezTo>
                          <a:pt x="16" y="26"/>
                          <a:pt x="18" y="18"/>
                          <a:pt x="18" y="10"/>
                        </a:cubicBezTo>
                        <a:cubicBezTo>
                          <a:pt x="18" y="9"/>
                          <a:pt x="17" y="9"/>
                          <a:pt x="17" y="10"/>
                        </a:cubicBezTo>
                        <a:cubicBezTo>
                          <a:pt x="15" y="17"/>
                          <a:pt x="14" y="24"/>
                          <a:pt x="12" y="31"/>
                        </a:cubicBezTo>
                        <a:cubicBezTo>
                          <a:pt x="11" y="33"/>
                          <a:pt x="11" y="33"/>
                          <a:pt x="12" y="33"/>
                        </a:cubicBezTo>
                        <a:cubicBezTo>
                          <a:pt x="12" y="30"/>
                          <a:pt x="13" y="27"/>
                          <a:pt x="13" y="25"/>
                        </a:cubicBezTo>
                        <a:cubicBezTo>
                          <a:pt x="14" y="19"/>
                          <a:pt x="14" y="14"/>
                          <a:pt x="15" y="9"/>
                        </a:cubicBezTo>
                        <a:cubicBezTo>
                          <a:pt x="15" y="8"/>
                          <a:pt x="14" y="8"/>
                          <a:pt x="14" y="8"/>
                        </a:cubicBezTo>
                        <a:cubicBezTo>
                          <a:pt x="13" y="15"/>
                          <a:pt x="12" y="21"/>
                          <a:pt x="10" y="28"/>
                        </a:cubicBezTo>
                        <a:cubicBezTo>
                          <a:pt x="10" y="31"/>
                          <a:pt x="10" y="30"/>
                          <a:pt x="10" y="25"/>
                        </a:cubicBezTo>
                        <a:cubicBezTo>
                          <a:pt x="11" y="23"/>
                          <a:pt x="11" y="21"/>
                          <a:pt x="11" y="20"/>
                        </a:cubicBezTo>
                        <a:cubicBezTo>
                          <a:pt x="12" y="17"/>
                          <a:pt x="12" y="13"/>
                          <a:pt x="13" y="10"/>
                        </a:cubicBezTo>
                        <a:cubicBezTo>
                          <a:pt x="13" y="9"/>
                          <a:pt x="11" y="9"/>
                          <a:pt x="11" y="10"/>
                        </a:cubicBezTo>
                        <a:cubicBezTo>
                          <a:pt x="10" y="15"/>
                          <a:pt x="9" y="20"/>
                          <a:pt x="8" y="24"/>
                        </a:cubicBezTo>
                        <a:cubicBezTo>
                          <a:pt x="5" y="33"/>
                          <a:pt x="7" y="24"/>
                          <a:pt x="7" y="22"/>
                        </a:cubicBezTo>
                        <a:cubicBezTo>
                          <a:pt x="8" y="19"/>
                          <a:pt x="8" y="16"/>
                          <a:pt x="9" y="13"/>
                        </a:cubicBezTo>
                        <a:cubicBezTo>
                          <a:pt x="9" y="12"/>
                          <a:pt x="8" y="12"/>
                          <a:pt x="8" y="13"/>
                        </a:cubicBezTo>
                        <a:cubicBezTo>
                          <a:pt x="6" y="17"/>
                          <a:pt x="5" y="22"/>
                          <a:pt x="4" y="26"/>
                        </a:cubicBezTo>
                        <a:cubicBezTo>
                          <a:pt x="4" y="26"/>
                          <a:pt x="5" y="26"/>
                          <a:pt x="5" y="26"/>
                        </a:cubicBezTo>
                        <a:cubicBezTo>
                          <a:pt x="6" y="21"/>
                          <a:pt x="8" y="16"/>
                          <a:pt x="7" y="11"/>
                        </a:cubicBezTo>
                        <a:cubicBezTo>
                          <a:pt x="7" y="10"/>
                          <a:pt x="6" y="10"/>
                          <a:pt x="6" y="11"/>
                        </a:cubicBezTo>
                        <a:cubicBezTo>
                          <a:pt x="3" y="15"/>
                          <a:pt x="1" y="20"/>
                          <a:pt x="0" y="26"/>
                        </a:cubicBezTo>
                        <a:cubicBezTo>
                          <a:pt x="0" y="26"/>
                          <a:pt x="2" y="27"/>
                          <a:pt x="2" y="26"/>
                        </a:cubicBezTo>
                        <a:cubicBezTo>
                          <a:pt x="3" y="22"/>
                          <a:pt x="3" y="19"/>
                          <a:pt x="5" y="15"/>
                        </a:cubicBezTo>
                        <a:cubicBezTo>
                          <a:pt x="5" y="14"/>
                          <a:pt x="4" y="14"/>
                          <a:pt x="3" y="14"/>
                        </a:cubicBezTo>
                        <a:cubicBezTo>
                          <a:pt x="1" y="18"/>
                          <a:pt x="0" y="21"/>
                          <a:pt x="0" y="25"/>
                        </a:cubicBezTo>
                        <a:cubicBezTo>
                          <a:pt x="0" y="26"/>
                          <a:pt x="1" y="26"/>
                          <a:pt x="1"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95" name="Freeform 98"/>
                  <p:cNvSpPr/>
                  <p:nvPr/>
                </p:nvSpPr>
                <p:spPr bwMode="auto">
                  <a:xfrm>
                    <a:off x="1085850" y="2182813"/>
                    <a:ext cx="6350" cy="3175"/>
                  </a:xfrm>
                  <a:custGeom>
                    <a:avLst/>
                    <a:gdLst>
                      <a:gd name="T0" fmla="*/ 1 w 6"/>
                      <a:gd name="T1" fmla="*/ 1 h 4"/>
                      <a:gd name="T2" fmla="*/ 1 w 6"/>
                      <a:gd name="T3" fmla="*/ 4 h 4"/>
                      <a:gd name="T4" fmla="*/ 2 w 6"/>
                      <a:gd name="T5" fmla="*/ 4 h 4"/>
                      <a:gd name="T6" fmla="*/ 4 w 6"/>
                      <a:gd name="T7" fmla="*/ 2 h 4"/>
                      <a:gd name="T8" fmla="*/ 5 w 6"/>
                      <a:gd name="T9" fmla="*/ 1 h 4"/>
                      <a:gd name="T10" fmla="*/ 5 w 6"/>
                      <a:gd name="T11" fmla="*/ 0 h 4"/>
                      <a:gd name="T12" fmla="*/ 2 w 6"/>
                      <a:gd name="T13" fmla="*/ 1 h 4"/>
                      <a:gd name="T14" fmla="*/ 1 w 6"/>
                      <a:gd name="T15" fmla="*/ 3 h 4"/>
                      <a:gd name="T16" fmla="*/ 2 w 6"/>
                      <a:gd name="T17" fmla="*/ 3 h 4"/>
                      <a:gd name="T18" fmla="*/ 2 w 6"/>
                      <a:gd name="T19" fmla="*/ 1 h 4"/>
                      <a:gd name="T20" fmla="*/ 1 w 6"/>
                      <a:gd name="T21"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4">
                        <a:moveTo>
                          <a:pt x="1" y="1"/>
                        </a:moveTo>
                        <a:cubicBezTo>
                          <a:pt x="0" y="2"/>
                          <a:pt x="0" y="3"/>
                          <a:pt x="1" y="4"/>
                        </a:cubicBezTo>
                        <a:cubicBezTo>
                          <a:pt x="2" y="4"/>
                          <a:pt x="2" y="4"/>
                          <a:pt x="2" y="4"/>
                        </a:cubicBezTo>
                        <a:cubicBezTo>
                          <a:pt x="3" y="3"/>
                          <a:pt x="3" y="2"/>
                          <a:pt x="4" y="2"/>
                        </a:cubicBezTo>
                        <a:cubicBezTo>
                          <a:pt x="4" y="2"/>
                          <a:pt x="5" y="2"/>
                          <a:pt x="5" y="1"/>
                        </a:cubicBezTo>
                        <a:cubicBezTo>
                          <a:pt x="6" y="1"/>
                          <a:pt x="5" y="0"/>
                          <a:pt x="5" y="0"/>
                        </a:cubicBezTo>
                        <a:cubicBezTo>
                          <a:pt x="4" y="1"/>
                          <a:pt x="3" y="0"/>
                          <a:pt x="2" y="1"/>
                        </a:cubicBezTo>
                        <a:cubicBezTo>
                          <a:pt x="1" y="1"/>
                          <a:pt x="1" y="2"/>
                          <a:pt x="1" y="3"/>
                        </a:cubicBezTo>
                        <a:cubicBezTo>
                          <a:pt x="1" y="3"/>
                          <a:pt x="2" y="3"/>
                          <a:pt x="2" y="3"/>
                        </a:cubicBezTo>
                        <a:cubicBezTo>
                          <a:pt x="2" y="3"/>
                          <a:pt x="2" y="2"/>
                          <a:pt x="2" y="1"/>
                        </a:cubicBezTo>
                        <a:cubicBezTo>
                          <a:pt x="2" y="0"/>
                          <a:pt x="1"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96" name="Freeform 100"/>
                  <p:cNvSpPr/>
                  <p:nvPr/>
                </p:nvSpPr>
                <p:spPr bwMode="auto">
                  <a:xfrm>
                    <a:off x="1066800" y="2141538"/>
                    <a:ext cx="46038" cy="42863"/>
                  </a:xfrm>
                  <a:custGeom>
                    <a:avLst/>
                    <a:gdLst>
                      <a:gd name="T0" fmla="*/ 20 w 44"/>
                      <a:gd name="T1" fmla="*/ 29 h 40"/>
                      <a:gd name="T2" fmla="*/ 26 w 44"/>
                      <a:gd name="T3" fmla="*/ 25 h 40"/>
                      <a:gd name="T4" fmla="*/ 22 w 44"/>
                      <a:gd name="T5" fmla="*/ 28 h 40"/>
                      <a:gd name="T6" fmla="*/ 26 w 44"/>
                      <a:gd name="T7" fmla="*/ 16 h 40"/>
                      <a:gd name="T8" fmla="*/ 19 w 44"/>
                      <a:gd name="T9" fmla="*/ 17 h 40"/>
                      <a:gd name="T10" fmla="*/ 17 w 44"/>
                      <a:gd name="T11" fmla="*/ 27 h 40"/>
                      <a:gd name="T12" fmla="*/ 14 w 44"/>
                      <a:gd name="T13" fmla="*/ 35 h 40"/>
                      <a:gd name="T14" fmla="*/ 13 w 44"/>
                      <a:gd name="T15" fmla="*/ 21 h 40"/>
                      <a:gd name="T16" fmla="*/ 8 w 44"/>
                      <a:gd name="T17" fmla="*/ 23 h 40"/>
                      <a:gd name="T18" fmla="*/ 6 w 44"/>
                      <a:gd name="T19" fmla="*/ 22 h 40"/>
                      <a:gd name="T20" fmla="*/ 4 w 44"/>
                      <a:gd name="T21" fmla="*/ 25 h 40"/>
                      <a:gd name="T22" fmla="*/ 1 w 44"/>
                      <a:gd name="T23" fmla="*/ 23 h 40"/>
                      <a:gd name="T24" fmla="*/ 14 w 44"/>
                      <a:gd name="T25" fmla="*/ 13 h 40"/>
                      <a:gd name="T26" fmla="*/ 17 w 44"/>
                      <a:gd name="T27" fmla="*/ 11 h 40"/>
                      <a:gd name="T28" fmla="*/ 10 w 44"/>
                      <a:gd name="T29" fmla="*/ 17 h 40"/>
                      <a:gd name="T30" fmla="*/ 34 w 44"/>
                      <a:gd name="T31" fmla="*/ 18 h 40"/>
                      <a:gd name="T32" fmla="*/ 15 w 44"/>
                      <a:gd name="T33" fmla="*/ 34 h 40"/>
                      <a:gd name="T34" fmla="*/ 9 w 44"/>
                      <a:gd name="T35" fmla="*/ 35 h 40"/>
                      <a:gd name="T36" fmla="*/ 9 w 44"/>
                      <a:gd name="T37" fmla="*/ 28 h 40"/>
                      <a:gd name="T38" fmla="*/ 8 w 44"/>
                      <a:gd name="T39" fmla="*/ 24 h 40"/>
                      <a:gd name="T40" fmla="*/ 10 w 44"/>
                      <a:gd name="T41" fmla="*/ 17 h 40"/>
                      <a:gd name="T42" fmla="*/ 13 w 44"/>
                      <a:gd name="T43" fmla="*/ 24 h 40"/>
                      <a:gd name="T44" fmla="*/ 17 w 44"/>
                      <a:gd name="T45" fmla="*/ 25 h 40"/>
                      <a:gd name="T46" fmla="*/ 20 w 44"/>
                      <a:gd name="T47" fmla="*/ 18 h 40"/>
                      <a:gd name="T48" fmla="*/ 24 w 44"/>
                      <a:gd name="T49" fmla="*/ 23 h 40"/>
                      <a:gd name="T50" fmla="*/ 27 w 44"/>
                      <a:gd name="T51" fmla="*/ 20 h 40"/>
                      <a:gd name="T52" fmla="*/ 33 w 44"/>
                      <a:gd name="T53" fmla="*/ 17 h 40"/>
                      <a:gd name="T54" fmla="*/ 32 w 44"/>
                      <a:gd name="T55" fmla="*/ 13 h 40"/>
                      <a:gd name="T56" fmla="*/ 30 w 44"/>
                      <a:gd name="T57" fmla="*/ 11 h 40"/>
                      <a:gd name="T58" fmla="*/ 29 w 44"/>
                      <a:gd name="T59" fmla="*/ 18 h 40"/>
                      <a:gd name="T60" fmla="*/ 24 w 44"/>
                      <a:gd name="T61" fmla="*/ 23 h 40"/>
                      <a:gd name="T62" fmla="*/ 24 w 44"/>
                      <a:gd name="T63" fmla="*/ 12 h 40"/>
                      <a:gd name="T64" fmla="*/ 23 w 44"/>
                      <a:gd name="T65" fmla="*/ 14 h 40"/>
                      <a:gd name="T66" fmla="*/ 21 w 44"/>
                      <a:gd name="T67" fmla="*/ 25 h 40"/>
                      <a:gd name="T68" fmla="*/ 17 w 44"/>
                      <a:gd name="T69" fmla="*/ 25 h 40"/>
                      <a:gd name="T70" fmla="*/ 17 w 44"/>
                      <a:gd name="T71" fmla="*/ 14 h 40"/>
                      <a:gd name="T72" fmla="*/ 13 w 44"/>
                      <a:gd name="T73" fmla="*/ 15 h 40"/>
                      <a:gd name="T74" fmla="*/ 8 w 44"/>
                      <a:gd name="T75" fmla="*/ 22 h 40"/>
                      <a:gd name="T76" fmla="*/ 7 w 44"/>
                      <a:gd name="T77" fmla="*/ 27 h 40"/>
                      <a:gd name="T78" fmla="*/ 6 w 44"/>
                      <a:gd name="T79" fmla="*/ 30 h 40"/>
                      <a:gd name="T80" fmla="*/ 10 w 44"/>
                      <a:gd name="T81" fmla="*/ 34 h 40"/>
                      <a:gd name="T82" fmla="*/ 13 w 44"/>
                      <a:gd name="T83" fmla="*/ 39 h 40"/>
                      <a:gd name="T84" fmla="*/ 15 w 44"/>
                      <a:gd name="T85" fmla="*/ 38 h 40"/>
                      <a:gd name="T86" fmla="*/ 17 w 44"/>
                      <a:gd name="T87" fmla="*/ 35 h 40"/>
                      <a:gd name="T88" fmla="*/ 9 w 44"/>
                      <a:gd name="T89" fmla="*/ 16 h 40"/>
                      <a:gd name="T90" fmla="*/ 16 w 44"/>
                      <a:gd name="T91" fmla="*/ 10 h 40"/>
                      <a:gd name="T92" fmla="*/ 17 w 44"/>
                      <a:gd name="T93" fmla="*/ 12 h 40"/>
                      <a:gd name="T94" fmla="*/ 2 w 44"/>
                      <a:gd name="T95" fmla="*/ 24 h 40"/>
                      <a:gd name="T96" fmla="*/ 5 w 44"/>
                      <a:gd name="T97" fmla="*/ 23 h 40"/>
                      <a:gd name="T98" fmla="*/ 5 w 44"/>
                      <a:gd name="T99" fmla="*/ 27 h 40"/>
                      <a:gd name="T100" fmla="*/ 8 w 44"/>
                      <a:gd name="T101" fmla="*/ 34 h 40"/>
                      <a:gd name="T102" fmla="*/ 9 w 44"/>
                      <a:gd name="T103" fmla="*/ 27 h 40"/>
                      <a:gd name="T104" fmla="*/ 14 w 44"/>
                      <a:gd name="T105" fmla="*/ 24 h 40"/>
                      <a:gd name="T106" fmla="*/ 16 w 44"/>
                      <a:gd name="T107" fmla="*/ 23 h 40"/>
                      <a:gd name="T108" fmla="*/ 17 w 44"/>
                      <a:gd name="T109" fmla="*/ 32 h 40"/>
                      <a:gd name="T110" fmla="*/ 21 w 44"/>
                      <a:gd name="T111" fmla="*/ 24 h 40"/>
                      <a:gd name="T112" fmla="*/ 25 w 44"/>
                      <a:gd name="T113" fmla="*/ 15 h 40"/>
                      <a:gd name="T114" fmla="*/ 26 w 44"/>
                      <a:gd name="T115" fmla="*/ 21 h 40"/>
                      <a:gd name="T116" fmla="*/ 26 w 44"/>
                      <a:gd name="T117" fmla="*/ 25 h 40"/>
                      <a:gd name="T118" fmla="*/ 22 w 44"/>
                      <a:gd name="T119" fmla="*/ 29 h 40"/>
                      <a:gd name="T120" fmla="*/ 19 w 44"/>
                      <a:gd name="T121" fmla="*/ 29 h 40"/>
                      <a:gd name="T122" fmla="*/ 20 w 44"/>
                      <a:gd name="T123" fmla="*/ 2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4" h="40">
                        <a:moveTo>
                          <a:pt x="20" y="22"/>
                        </a:moveTo>
                        <a:cubicBezTo>
                          <a:pt x="20" y="24"/>
                          <a:pt x="20" y="27"/>
                          <a:pt x="19" y="29"/>
                        </a:cubicBezTo>
                        <a:cubicBezTo>
                          <a:pt x="19" y="30"/>
                          <a:pt x="20" y="30"/>
                          <a:pt x="20" y="29"/>
                        </a:cubicBezTo>
                        <a:cubicBezTo>
                          <a:pt x="23" y="23"/>
                          <a:pt x="21" y="28"/>
                          <a:pt x="20" y="30"/>
                        </a:cubicBezTo>
                        <a:cubicBezTo>
                          <a:pt x="20" y="31"/>
                          <a:pt x="21" y="31"/>
                          <a:pt x="21" y="30"/>
                        </a:cubicBezTo>
                        <a:cubicBezTo>
                          <a:pt x="23" y="28"/>
                          <a:pt x="24" y="27"/>
                          <a:pt x="26" y="25"/>
                        </a:cubicBezTo>
                        <a:cubicBezTo>
                          <a:pt x="27" y="24"/>
                          <a:pt x="26" y="23"/>
                          <a:pt x="25" y="24"/>
                        </a:cubicBezTo>
                        <a:cubicBezTo>
                          <a:pt x="24" y="25"/>
                          <a:pt x="23" y="26"/>
                          <a:pt x="21" y="27"/>
                        </a:cubicBezTo>
                        <a:cubicBezTo>
                          <a:pt x="22" y="28"/>
                          <a:pt x="22" y="28"/>
                          <a:pt x="22" y="28"/>
                        </a:cubicBezTo>
                        <a:cubicBezTo>
                          <a:pt x="25" y="25"/>
                          <a:pt x="28" y="22"/>
                          <a:pt x="30" y="18"/>
                        </a:cubicBezTo>
                        <a:cubicBezTo>
                          <a:pt x="30" y="18"/>
                          <a:pt x="29" y="18"/>
                          <a:pt x="29" y="18"/>
                        </a:cubicBezTo>
                        <a:cubicBezTo>
                          <a:pt x="26" y="18"/>
                          <a:pt x="24" y="20"/>
                          <a:pt x="26" y="16"/>
                        </a:cubicBezTo>
                        <a:cubicBezTo>
                          <a:pt x="26" y="15"/>
                          <a:pt x="25" y="15"/>
                          <a:pt x="25" y="15"/>
                        </a:cubicBezTo>
                        <a:cubicBezTo>
                          <a:pt x="24" y="16"/>
                          <a:pt x="24" y="18"/>
                          <a:pt x="23" y="19"/>
                        </a:cubicBezTo>
                        <a:cubicBezTo>
                          <a:pt x="21" y="23"/>
                          <a:pt x="20" y="20"/>
                          <a:pt x="19" y="17"/>
                        </a:cubicBezTo>
                        <a:cubicBezTo>
                          <a:pt x="19" y="17"/>
                          <a:pt x="18" y="17"/>
                          <a:pt x="18" y="17"/>
                        </a:cubicBezTo>
                        <a:cubicBezTo>
                          <a:pt x="17" y="21"/>
                          <a:pt x="17" y="25"/>
                          <a:pt x="16" y="29"/>
                        </a:cubicBezTo>
                        <a:cubicBezTo>
                          <a:pt x="17" y="30"/>
                          <a:pt x="17" y="29"/>
                          <a:pt x="17" y="27"/>
                        </a:cubicBezTo>
                        <a:cubicBezTo>
                          <a:pt x="17" y="25"/>
                          <a:pt x="17" y="23"/>
                          <a:pt x="17" y="21"/>
                        </a:cubicBezTo>
                        <a:cubicBezTo>
                          <a:pt x="17" y="20"/>
                          <a:pt x="15" y="20"/>
                          <a:pt x="15" y="21"/>
                        </a:cubicBezTo>
                        <a:cubicBezTo>
                          <a:pt x="14" y="25"/>
                          <a:pt x="14" y="30"/>
                          <a:pt x="14" y="35"/>
                        </a:cubicBezTo>
                        <a:cubicBezTo>
                          <a:pt x="14" y="36"/>
                          <a:pt x="15" y="36"/>
                          <a:pt x="15" y="35"/>
                        </a:cubicBezTo>
                        <a:cubicBezTo>
                          <a:pt x="16" y="30"/>
                          <a:pt x="15" y="26"/>
                          <a:pt x="14" y="21"/>
                        </a:cubicBezTo>
                        <a:cubicBezTo>
                          <a:pt x="14" y="20"/>
                          <a:pt x="13" y="20"/>
                          <a:pt x="13" y="21"/>
                        </a:cubicBezTo>
                        <a:cubicBezTo>
                          <a:pt x="12" y="24"/>
                          <a:pt x="11" y="29"/>
                          <a:pt x="12" y="32"/>
                        </a:cubicBezTo>
                        <a:cubicBezTo>
                          <a:pt x="11" y="29"/>
                          <a:pt x="11" y="25"/>
                          <a:pt x="10" y="22"/>
                        </a:cubicBezTo>
                        <a:cubicBezTo>
                          <a:pt x="10" y="22"/>
                          <a:pt x="8" y="22"/>
                          <a:pt x="8" y="23"/>
                        </a:cubicBezTo>
                        <a:cubicBezTo>
                          <a:pt x="8" y="25"/>
                          <a:pt x="8" y="27"/>
                          <a:pt x="8" y="29"/>
                        </a:cubicBezTo>
                        <a:cubicBezTo>
                          <a:pt x="8" y="32"/>
                          <a:pt x="9" y="33"/>
                          <a:pt x="8" y="30"/>
                        </a:cubicBezTo>
                        <a:cubicBezTo>
                          <a:pt x="8" y="27"/>
                          <a:pt x="6" y="25"/>
                          <a:pt x="6" y="22"/>
                        </a:cubicBezTo>
                        <a:cubicBezTo>
                          <a:pt x="6" y="21"/>
                          <a:pt x="5" y="21"/>
                          <a:pt x="4" y="21"/>
                        </a:cubicBezTo>
                        <a:cubicBezTo>
                          <a:pt x="4" y="23"/>
                          <a:pt x="4" y="24"/>
                          <a:pt x="4" y="25"/>
                        </a:cubicBezTo>
                        <a:cubicBezTo>
                          <a:pt x="5" y="25"/>
                          <a:pt x="5" y="25"/>
                          <a:pt x="4" y="25"/>
                        </a:cubicBezTo>
                        <a:cubicBezTo>
                          <a:pt x="5" y="30"/>
                          <a:pt x="4" y="22"/>
                          <a:pt x="4" y="21"/>
                        </a:cubicBezTo>
                        <a:cubicBezTo>
                          <a:pt x="4" y="21"/>
                          <a:pt x="3" y="21"/>
                          <a:pt x="3" y="21"/>
                        </a:cubicBezTo>
                        <a:cubicBezTo>
                          <a:pt x="2" y="21"/>
                          <a:pt x="1" y="22"/>
                          <a:pt x="1" y="23"/>
                        </a:cubicBezTo>
                        <a:cubicBezTo>
                          <a:pt x="0" y="23"/>
                          <a:pt x="1" y="24"/>
                          <a:pt x="2" y="24"/>
                        </a:cubicBezTo>
                        <a:cubicBezTo>
                          <a:pt x="5" y="20"/>
                          <a:pt x="9" y="18"/>
                          <a:pt x="13" y="15"/>
                        </a:cubicBezTo>
                        <a:cubicBezTo>
                          <a:pt x="15" y="15"/>
                          <a:pt x="15" y="14"/>
                          <a:pt x="14" y="13"/>
                        </a:cubicBezTo>
                        <a:cubicBezTo>
                          <a:pt x="12" y="15"/>
                          <a:pt x="10" y="16"/>
                          <a:pt x="8" y="18"/>
                        </a:cubicBezTo>
                        <a:cubicBezTo>
                          <a:pt x="8" y="18"/>
                          <a:pt x="9" y="19"/>
                          <a:pt x="9" y="19"/>
                        </a:cubicBezTo>
                        <a:cubicBezTo>
                          <a:pt x="11" y="16"/>
                          <a:pt x="14" y="13"/>
                          <a:pt x="17" y="11"/>
                        </a:cubicBezTo>
                        <a:cubicBezTo>
                          <a:pt x="16" y="10"/>
                          <a:pt x="16" y="10"/>
                          <a:pt x="16" y="10"/>
                        </a:cubicBezTo>
                        <a:cubicBezTo>
                          <a:pt x="14" y="12"/>
                          <a:pt x="12" y="14"/>
                          <a:pt x="9" y="16"/>
                        </a:cubicBezTo>
                        <a:cubicBezTo>
                          <a:pt x="10" y="16"/>
                          <a:pt x="10" y="17"/>
                          <a:pt x="10" y="17"/>
                        </a:cubicBezTo>
                        <a:cubicBezTo>
                          <a:pt x="14" y="15"/>
                          <a:pt x="18" y="12"/>
                          <a:pt x="22" y="10"/>
                        </a:cubicBezTo>
                        <a:cubicBezTo>
                          <a:pt x="24" y="9"/>
                          <a:pt x="27" y="8"/>
                          <a:pt x="30" y="8"/>
                        </a:cubicBezTo>
                        <a:cubicBezTo>
                          <a:pt x="37" y="7"/>
                          <a:pt x="37" y="14"/>
                          <a:pt x="34" y="18"/>
                        </a:cubicBezTo>
                        <a:cubicBezTo>
                          <a:pt x="32" y="22"/>
                          <a:pt x="25" y="24"/>
                          <a:pt x="21" y="27"/>
                        </a:cubicBezTo>
                        <a:cubicBezTo>
                          <a:pt x="20" y="27"/>
                          <a:pt x="16" y="33"/>
                          <a:pt x="16" y="33"/>
                        </a:cubicBezTo>
                        <a:cubicBezTo>
                          <a:pt x="16" y="33"/>
                          <a:pt x="16" y="33"/>
                          <a:pt x="15" y="34"/>
                        </a:cubicBezTo>
                        <a:cubicBezTo>
                          <a:pt x="15" y="34"/>
                          <a:pt x="15" y="38"/>
                          <a:pt x="14" y="36"/>
                        </a:cubicBezTo>
                        <a:cubicBezTo>
                          <a:pt x="14" y="36"/>
                          <a:pt x="13" y="37"/>
                          <a:pt x="13" y="37"/>
                        </a:cubicBezTo>
                        <a:cubicBezTo>
                          <a:pt x="13" y="39"/>
                          <a:pt x="9" y="34"/>
                          <a:pt x="9" y="35"/>
                        </a:cubicBezTo>
                        <a:cubicBezTo>
                          <a:pt x="5" y="32"/>
                          <a:pt x="10" y="36"/>
                          <a:pt x="11" y="37"/>
                        </a:cubicBezTo>
                        <a:cubicBezTo>
                          <a:pt x="12" y="37"/>
                          <a:pt x="12" y="36"/>
                          <a:pt x="12" y="36"/>
                        </a:cubicBezTo>
                        <a:cubicBezTo>
                          <a:pt x="10" y="33"/>
                          <a:pt x="7" y="32"/>
                          <a:pt x="9" y="28"/>
                        </a:cubicBezTo>
                        <a:cubicBezTo>
                          <a:pt x="11" y="26"/>
                          <a:pt x="11" y="22"/>
                          <a:pt x="11" y="19"/>
                        </a:cubicBezTo>
                        <a:cubicBezTo>
                          <a:pt x="11" y="19"/>
                          <a:pt x="9" y="18"/>
                          <a:pt x="9" y="19"/>
                        </a:cubicBezTo>
                        <a:cubicBezTo>
                          <a:pt x="9" y="21"/>
                          <a:pt x="8" y="22"/>
                          <a:pt x="8" y="24"/>
                        </a:cubicBezTo>
                        <a:cubicBezTo>
                          <a:pt x="8" y="21"/>
                          <a:pt x="11" y="18"/>
                          <a:pt x="12" y="16"/>
                        </a:cubicBezTo>
                        <a:cubicBezTo>
                          <a:pt x="12" y="16"/>
                          <a:pt x="11" y="15"/>
                          <a:pt x="11" y="15"/>
                        </a:cubicBezTo>
                        <a:cubicBezTo>
                          <a:pt x="10" y="16"/>
                          <a:pt x="10" y="17"/>
                          <a:pt x="10" y="17"/>
                        </a:cubicBezTo>
                        <a:cubicBezTo>
                          <a:pt x="8" y="20"/>
                          <a:pt x="8" y="20"/>
                          <a:pt x="10" y="19"/>
                        </a:cubicBezTo>
                        <a:cubicBezTo>
                          <a:pt x="11" y="19"/>
                          <a:pt x="12" y="20"/>
                          <a:pt x="13" y="20"/>
                        </a:cubicBezTo>
                        <a:cubicBezTo>
                          <a:pt x="13" y="21"/>
                          <a:pt x="13" y="23"/>
                          <a:pt x="13" y="24"/>
                        </a:cubicBezTo>
                        <a:cubicBezTo>
                          <a:pt x="13" y="25"/>
                          <a:pt x="14" y="25"/>
                          <a:pt x="14" y="25"/>
                        </a:cubicBezTo>
                        <a:cubicBezTo>
                          <a:pt x="15" y="23"/>
                          <a:pt x="15" y="22"/>
                          <a:pt x="16" y="20"/>
                        </a:cubicBezTo>
                        <a:cubicBezTo>
                          <a:pt x="18" y="15"/>
                          <a:pt x="17" y="23"/>
                          <a:pt x="17" y="25"/>
                        </a:cubicBezTo>
                        <a:cubicBezTo>
                          <a:pt x="17" y="25"/>
                          <a:pt x="17" y="25"/>
                          <a:pt x="18" y="25"/>
                        </a:cubicBezTo>
                        <a:cubicBezTo>
                          <a:pt x="18" y="22"/>
                          <a:pt x="19" y="19"/>
                          <a:pt x="20" y="16"/>
                        </a:cubicBezTo>
                        <a:cubicBezTo>
                          <a:pt x="19" y="15"/>
                          <a:pt x="19" y="16"/>
                          <a:pt x="20" y="18"/>
                        </a:cubicBezTo>
                        <a:cubicBezTo>
                          <a:pt x="19" y="20"/>
                          <a:pt x="20" y="21"/>
                          <a:pt x="22" y="20"/>
                        </a:cubicBezTo>
                        <a:cubicBezTo>
                          <a:pt x="23" y="11"/>
                          <a:pt x="20" y="30"/>
                          <a:pt x="23" y="18"/>
                        </a:cubicBezTo>
                        <a:cubicBezTo>
                          <a:pt x="25" y="9"/>
                          <a:pt x="24" y="20"/>
                          <a:pt x="24" y="23"/>
                        </a:cubicBezTo>
                        <a:cubicBezTo>
                          <a:pt x="24" y="23"/>
                          <a:pt x="25" y="23"/>
                          <a:pt x="25" y="23"/>
                        </a:cubicBezTo>
                        <a:cubicBezTo>
                          <a:pt x="26" y="20"/>
                          <a:pt x="26" y="17"/>
                          <a:pt x="26" y="14"/>
                        </a:cubicBezTo>
                        <a:cubicBezTo>
                          <a:pt x="27" y="8"/>
                          <a:pt x="27" y="19"/>
                          <a:pt x="27" y="20"/>
                        </a:cubicBezTo>
                        <a:cubicBezTo>
                          <a:pt x="27" y="21"/>
                          <a:pt x="29" y="21"/>
                          <a:pt x="29" y="20"/>
                        </a:cubicBezTo>
                        <a:cubicBezTo>
                          <a:pt x="29" y="18"/>
                          <a:pt x="31" y="8"/>
                          <a:pt x="31" y="17"/>
                        </a:cubicBezTo>
                        <a:cubicBezTo>
                          <a:pt x="31" y="18"/>
                          <a:pt x="33" y="18"/>
                          <a:pt x="33" y="17"/>
                        </a:cubicBezTo>
                        <a:cubicBezTo>
                          <a:pt x="33" y="15"/>
                          <a:pt x="33" y="14"/>
                          <a:pt x="35" y="13"/>
                        </a:cubicBezTo>
                        <a:cubicBezTo>
                          <a:pt x="36" y="12"/>
                          <a:pt x="35" y="11"/>
                          <a:pt x="34" y="11"/>
                        </a:cubicBezTo>
                        <a:cubicBezTo>
                          <a:pt x="33" y="12"/>
                          <a:pt x="33" y="12"/>
                          <a:pt x="32" y="13"/>
                        </a:cubicBezTo>
                        <a:cubicBezTo>
                          <a:pt x="30" y="16"/>
                          <a:pt x="33" y="14"/>
                          <a:pt x="33" y="15"/>
                        </a:cubicBezTo>
                        <a:cubicBezTo>
                          <a:pt x="33" y="14"/>
                          <a:pt x="32" y="12"/>
                          <a:pt x="31" y="11"/>
                        </a:cubicBezTo>
                        <a:cubicBezTo>
                          <a:pt x="31" y="11"/>
                          <a:pt x="30" y="11"/>
                          <a:pt x="30" y="11"/>
                        </a:cubicBezTo>
                        <a:cubicBezTo>
                          <a:pt x="30" y="12"/>
                          <a:pt x="29" y="13"/>
                          <a:pt x="29" y="13"/>
                        </a:cubicBezTo>
                        <a:cubicBezTo>
                          <a:pt x="29" y="14"/>
                          <a:pt x="29" y="15"/>
                          <a:pt x="28" y="15"/>
                        </a:cubicBezTo>
                        <a:cubicBezTo>
                          <a:pt x="27" y="17"/>
                          <a:pt x="27" y="18"/>
                          <a:pt x="29" y="18"/>
                        </a:cubicBezTo>
                        <a:cubicBezTo>
                          <a:pt x="29" y="14"/>
                          <a:pt x="29" y="11"/>
                          <a:pt x="28" y="8"/>
                        </a:cubicBezTo>
                        <a:cubicBezTo>
                          <a:pt x="28" y="7"/>
                          <a:pt x="27" y="7"/>
                          <a:pt x="27" y="8"/>
                        </a:cubicBezTo>
                        <a:cubicBezTo>
                          <a:pt x="24" y="12"/>
                          <a:pt x="24" y="18"/>
                          <a:pt x="24" y="23"/>
                        </a:cubicBezTo>
                        <a:cubicBezTo>
                          <a:pt x="24" y="24"/>
                          <a:pt x="25" y="24"/>
                          <a:pt x="25" y="23"/>
                        </a:cubicBezTo>
                        <a:cubicBezTo>
                          <a:pt x="26" y="19"/>
                          <a:pt x="26" y="16"/>
                          <a:pt x="26" y="12"/>
                        </a:cubicBezTo>
                        <a:cubicBezTo>
                          <a:pt x="25" y="11"/>
                          <a:pt x="25" y="11"/>
                          <a:pt x="24" y="12"/>
                        </a:cubicBezTo>
                        <a:cubicBezTo>
                          <a:pt x="22" y="15"/>
                          <a:pt x="21" y="19"/>
                          <a:pt x="21" y="24"/>
                        </a:cubicBezTo>
                        <a:cubicBezTo>
                          <a:pt x="21" y="24"/>
                          <a:pt x="22" y="25"/>
                          <a:pt x="23" y="24"/>
                        </a:cubicBezTo>
                        <a:cubicBezTo>
                          <a:pt x="23" y="20"/>
                          <a:pt x="23" y="18"/>
                          <a:pt x="23" y="14"/>
                        </a:cubicBezTo>
                        <a:cubicBezTo>
                          <a:pt x="23" y="14"/>
                          <a:pt x="21" y="14"/>
                          <a:pt x="21" y="14"/>
                        </a:cubicBezTo>
                        <a:cubicBezTo>
                          <a:pt x="20" y="18"/>
                          <a:pt x="20" y="21"/>
                          <a:pt x="19" y="25"/>
                        </a:cubicBezTo>
                        <a:cubicBezTo>
                          <a:pt x="19" y="26"/>
                          <a:pt x="21" y="26"/>
                          <a:pt x="21" y="25"/>
                        </a:cubicBezTo>
                        <a:cubicBezTo>
                          <a:pt x="22" y="21"/>
                          <a:pt x="22" y="17"/>
                          <a:pt x="21" y="13"/>
                        </a:cubicBezTo>
                        <a:cubicBezTo>
                          <a:pt x="21" y="12"/>
                          <a:pt x="20" y="12"/>
                          <a:pt x="20" y="13"/>
                        </a:cubicBezTo>
                        <a:cubicBezTo>
                          <a:pt x="19" y="17"/>
                          <a:pt x="17" y="21"/>
                          <a:pt x="17" y="25"/>
                        </a:cubicBezTo>
                        <a:cubicBezTo>
                          <a:pt x="16" y="26"/>
                          <a:pt x="18" y="26"/>
                          <a:pt x="18" y="25"/>
                        </a:cubicBezTo>
                        <a:cubicBezTo>
                          <a:pt x="19" y="21"/>
                          <a:pt x="19" y="18"/>
                          <a:pt x="19" y="14"/>
                        </a:cubicBezTo>
                        <a:cubicBezTo>
                          <a:pt x="18" y="13"/>
                          <a:pt x="17" y="13"/>
                          <a:pt x="17" y="14"/>
                        </a:cubicBezTo>
                        <a:cubicBezTo>
                          <a:pt x="16" y="16"/>
                          <a:pt x="15" y="18"/>
                          <a:pt x="14" y="20"/>
                        </a:cubicBezTo>
                        <a:cubicBezTo>
                          <a:pt x="14" y="23"/>
                          <a:pt x="14" y="23"/>
                          <a:pt x="14" y="20"/>
                        </a:cubicBezTo>
                        <a:cubicBezTo>
                          <a:pt x="14" y="18"/>
                          <a:pt x="14" y="17"/>
                          <a:pt x="13" y="15"/>
                        </a:cubicBezTo>
                        <a:cubicBezTo>
                          <a:pt x="13" y="15"/>
                          <a:pt x="13" y="14"/>
                          <a:pt x="12" y="15"/>
                        </a:cubicBezTo>
                        <a:cubicBezTo>
                          <a:pt x="10" y="17"/>
                          <a:pt x="8" y="19"/>
                          <a:pt x="7" y="22"/>
                        </a:cubicBezTo>
                        <a:cubicBezTo>
                          <a:pt x="7" y="23"/>
                          <a:pt x="8" y="23"/>
                          <a:pt x="8" y="22"/>
                        </a:cubicBezTo>
                        <a:cubicBezTo>
                          <a:pt x="10" y="20"/>
                          <a:pt x="11" y="18"/>
                          <a:pt x="12" y="16"/>
                        </a:cubicBezTo>
                        <a:cubicBezTo>
                          <a:pt x="12" y="15"/>
                          <a:pt x="11" y="14"/>
                          <a:pt x="11" y="15"/>
                        </a:cubicBezTo>
                        <a:cubicBezTo>
                          <a:pt x="9" y="19"/>
                          <a:pt x="7" y="22"/>
                          <a:pt x="7" y="27"/>
                        </a:cubicBezTo>
                        <a:cubicBezTo>
                          <a:pt x="7" y="27"/>
                          <a:pt x="8" y="28"/>
                          <a:pt x="9" y="27"/>
                        </a:cubicBezTo>
                        <a:cubicBezTo>
                          <a:pt x="9" y="25"/>
                          <a:pt x="9" y="23"/>
                          <a:pt x="9" y="21"/>
                        </a:cubicBezTo>
                        <a:cubicBezTo>
                          <a:pt x="9" y="24"/>
                          <a:pt x="9" y="28"/>
                          <a:pt x="6" y="30"/>
                        </a:cubicBezTo>
                        <a:cubicBezTo>
                          <a:pt x="6" y="30"/>
                          <a:pt x="6" y="31"/>
                          <a:pt x="6" y="31"/>
                        </a:cubicBezTo>
                        <a:cubicBezTo>
                          <a:pt x="7" y="32"/>
                          <a:pt x="8" y="33"/>
                          <a:pt x="9" y="34"/>
                        </a:cubicBezTo>
                        <a:cubicBezTo>
                          <a:pt x="9" y="34"/>
                          <a:pt x="10" y="34"/>
                          <a:pt x="10" y="34"/>
                        </a:cubicBezTo>
                        <a:cubicBezTo>
                          <a:pt x="9" y="34"/>
                          <a:pt x="8" y="33"/>
                          <a:pt x="7" y="32"/>
                        </a:cubicBezTo>
                        <a:cubicBezTo>
                          <a:pt x="6" y="31"/>
                          <a:pt x="5" y="33"/>
                          <a:pt x="6" y="33"/>
                        </a:cubicBezTo>
                        <a:cubicBezTo>
                          <a:pt x="8" y="36"/>
                          <a:pt x="10" y="38"/>
                          <a:pt x="13" y="39"/>
                        </a:cubicBezTo>
                        <a:cubicBezTo>
                          <a:pt x="13" y="40"/>
                          <a:pt x="14" y="39"/>
                          <a:pt x="14" y="39"/>
                        </a:cubicBezTo>
                        <a:cubicBezTo>
                          <a:pt x="14" y="39"/>
                          <a:pt x="14" y="39"/>
                          <a:pt x="14" y="39"/>
                        </a:cubicBezTo>
                        <a:cubicBezTo>
                          <a:pt x="15" y="39"/>
                          <a:pt x="15" y="38"/>
                          <a:pt x="15" y="38"/>
                        </a:cubicBezTo>
                        <a:cubicBezTo>
                          <a:pt x="14" y="37"/>
                          <a:pt x="13" y="38"/>
                          <a:pt x="15" y="39"/>
                        </a:cubicBezTo>
                        <a:cubicBezTo>
                          <a:pt x="15" y="40"/>
                          <a:pt x="16" y="39"/>
                          <a:pt x="16" y="39"/>
                        </a:cubicBezTo>
                        <a:cubicBezTo>
                          <a:pt x="16" y="37"/>
                          <a:pt x="16" y="36"/>
                          <a:pt x="17" y="35"/>
                        </a:cubicBezTo>
                        <a:cubicBezTo>
                          <a:pt x="18" y="35"/>
                          <a:pt x="18" y="35"/>
                          <a:pt x="18" y="34"/>
                        </a:cubicBezTo>
                        <a:cubicBezTo>
                          <a:pt x="19" y="24"/>
                          <a:pt x="44" y="23"/>
                          <a:pt x="37" y="10"/>
                        </a:cubicBezTo>
                        <a:cubicBezTo>
                          <a:pt x="32" y="0"/>
                          <a:pt x="15" y="12"/>
                          <a:pt x="9" y="16"/>
                        </a:cubicBezTo>
                        <a:cubicBezTo>
                          <a:pt x="9" y="17"/>
                          <a:pt x="9" y="18"/>
                          <a:pt x="10" y="17"/>
                        </a:cubicBezTo>
                        <a:cubicBezTo>
                          <a:pt x="13" y="15"/>
                          <a:pt x="15" y="13"/>
                          <a:pt x="17" y="11"/>
                        </a:cubicBezTo>
                        <a:cubicBezTo>
                          <a:pt x="17" y="10"/>
                          <a:pt x="16" y="9"/>
                          <a:pt x="16" y="10"/>
                        </a:cubicBezTo>
                        <a:cubicBezTo>
                          <a:pt x="13" y="12"/>
                          <a:pt x="10" y="15"/>
                          <a:pt x="8" y="18"/>
                        </a:cubicBezTo>
                        <a:cubicBezTo>
                          <a:pt x="7" y="19"/>
                          <a:pt x="8" y="20"/>
                          <a:pt x="9" y="19"/>
                        </a:cubicBezTo>
                        <a:cubicBezTo>
                          <a:pt x="12" y="17"/>
                          <a:pt x="14" y="15"/>
                          <a:pt x="17" y="12"/>
                        </a:cubicBezTo>
                        <a:cubicBezTo>
                          <a:pt x="18" y="12"/>
                          <a:pt x="17" y="11"/>
                          <a:pt x="16" y="11"/>
                        </a:cubicBezTo>
                        <a:cubicBezTo>
                          <a:pt x="11" y="15"/>
                          <a:pt x="5" y="18"/>
                          <a:pt x="1" y="23"/>
                        </a:cubicBezTo>
                        <a:cubicBezTo>
                          <a:pt x="1" y="23"/>
                          <a:pt x="1" y="23"/>
                          <a:pt x="2" y="24"/>
                        </a:cubicBezTo>
                        <a:cubicBezTo>
                          <a:pt x="3" y="22"/>
                          <a:pt x="4" y="27"/>
                          <a:pt x="5" y="29"/>
                        </a:cubicBezTo>
                        <a:cubicBezTo>
                          <a:pt x="5" y="30"/>
                          <a:pt x="6" y="29"/>
                          <a:pt x="6" y="29"/>
                        </a:cubicBezTo>
                        <a:cubicBezTo>
                          <a:pt x="5" y="27"/>
                          <a:pt x="5" y="25"/>
                          <a:pt x="5" y="23"/>
                        </a:cubicBezTo>
                        <a:cubicBezTo>
                          <a:pt x="4" y="22"/>
                          <a:pt x="3" y="22"/>
                          <a:pt x="3" y="23"/>
                        </a:cubicBezTo>
                        <a:cubicBezTo>
                          <a:pt x="3" y="24"/>
                          <a:pt x="3" y="25"/>
                          <a:pt x="3" y="27"/>
                        </a:cubicBezTo>
                        <a:cubicBezTo>
                          <a:pt x="3" y="27"/>
                          <a:pt x="4" y="28"/>
                          <a:pt x="5" y="27"/>
                        </a:cubicBezTo>
                        <a:cubicBezTo>
                          <a:pt x="5" y="26"/>
                          <a:pt x="5" y="25"/>
                          <a:pt x="6" y="24"/>
                        </a:cubicBezTo>
                        <a:cubicBezTo>
                          <a:pt x="5" y="24"/>
                          <a:pt x="4" y="22"/>
                          <a:pt x="5" y="26"/>
                        </a:cubicBezTo>
                        <a:cubicBezTo>
                          <a:pt x="5" y="28"/>
                          <a:pt x="7" y="31"/>
                          <a:pt x="8" y="34"/>
                        </a:cubicBezTo>
                        <a:cubicBezTo>
                          <a:pt x="8" y="35"/>
                          <a:pt x="10" y="34"/>
                          <a:pt x="10" y="34"/>
                        </a:cubicBezTo>
                        <a:cubicBezTo>
                          <a:pt x="10" y="31"/>
                          <a:pt x="10" y="28"/>
                          <a:pt x="10" y="25"/>
                        </a:cubicBezTo>
                        <a:cubicBezTo>
                          <a:pt x="8" y="25"/>
                          <a:pt x="8" y="26"/>
                          <a:pt x="9" y="27"/>
                        </a:cubicBezTo>
                        <a:cubicBezTo>
                          <a:pt x="10" y="30"/>
                          <a:pt x="10" y="32"/>
                          <a:pt x="11" y="34"/>
                        </a:cubicBezTo>
                        <a:cubicBezTo>
                          <a:pt x="11" y="35"/>
                          <a:pt x="12" y="35"/>
                          <a:pt x="12" y="34"/>
                        </a:cubicBezTo>
                        <a:cubicBezTo>
                          <a:pt x="13" y="31"/>
                          <a:pt x="14" y="27"/>
                          <a:pt x="14" y="24"/>
                        </a:cubicBezTo>
                        <a:cubicBezTo>
                          <a:pt x="14" y="26"/>
                          <a:pt x="14" y="32"/>
                          <a:pt x="14" y="35"/>
                        </a:cubicBezTo>
                        <a:cubicBezTo>
                          <a:pt x="15" y="35"/>
                          <a:pt x="15" y="35"/>
                          <a:pt x="15" y="35"/>
                        </a:cubicBezTo>
                        <a:cubicBezTo>
                          <a:pt x="15" y="31"/>
                          <a:pt x="16" y="27"/>
                          <a:pt x="16" y="23"/>
                        </a:cubicBezTo>
                        <a:cubicBezTo>
                          <a:pt x="15" y="22"/>
                          <a:pt x="15" y="23"/>
                          <a:pt x="15" y="25"/>
                        </a:cubicBezTo>
                        <a:cubicBezTo>
                          <a:pt x="15" y="27"/>
                          <a:pt x="15" y="29"/>
                          <a:pt x="15" y="32"/>
                        </a:cubicBezTo>
                        <a:cubicBezTo>
                          <a:pt x="15" y="32"/>
                          <a:pt x="16" y="33"/>
                          <a:pt x="17" y="32"/>
                        </a:cubicBezTo>
                        <a:cubicBezTo>
                          <a:pt x="18" y="28"/>
                          <a:pt x="18" y="24"/>
                          <a:pt x="19" y="20"/>
                        </a:cubicBezTo>
                        <a:cubicBezTo>
                          <a:pt x="19" y="19"/>
                          <a:pt x="17" y="19"/>
                          <a:pt x="19" y="21"/>
                        </a:cubicBezTo>
                        <a:cubicBezTo>
                          <a:pt x="20" y="23"/>
                          <a:pt x="19" y="23"/>
                          <a:pt x="21" y="24"/>
                        </a:cubicBezTo>
                        <a:cubicBezTo>
                          <a:pt x="21" y="25"/>
                          <a:pt x="22" y="24"/>
                          <a:pt x="22" y="24"/>
                        </a:cubicBezTo>
                        <a:cubicBezTo>
                          <a:pt x="23" y="21"/>
                          <a:pt x="25" y="19"/>
                          <a:pt x="26" y="16"/>
                        </a:cubicBezTo>
                        <a:cubicBezTo>
                          <a:pt x="26" y="15"/>
                          <a:pt x="25" y="14"/>
                          <a:pt x="25" y="15"/>
                        </a:cubicBezTo>
                        <a:cubicBezTo>
                          <a:pt x="24" y="16"/>
                          <a:pt x="24" y="18"/>
                          <a:pt x="23" y="19"/>
                        </a:cubicBezTo>
                        <a:cubicBezTo>
                          <a:pt x="23" y="20"/>
                          <a:pt x="23" y="20"/>
                          <a:pt x="24" y="20"/>
                        </a:cubicBezTo>
                        <a:cubicBezTo>
                          <a:pt x="26" y="20"/>
                          <a:pt x="29" y="18"/>
                          <a:pt x="26" y="21"/>
                        </a:cubicBezTo>
                        <a:cubicBezTo>
                          <a:pt x="25" y="24"/>
                          <a:pt x="23" y="25"/>
                          <a:pt x="21" y="27"/>
                        </a:cubicBezTo>
                        <a:cubicBezTo>
                          <a:pt x="21" y="28"/>
                          <a:pt x="22" y="29"/>
                          <a:pt x="22" y="28"/>
                        </a:cubicBezTo>
                        <a:cubicBezTo>
                          <a:pt x="24" y="27"/>
                          <a:pt x="25" y="26"/>
                          <a:pt x="26" y="25"/>
                        </a:cubicBezTo>
                        <a:cubicBezTo>
                          <a:pt x="26" y="25"/>
                          <a:pt x="25" y="24"/>
                          <a:pt x="25" y="24"/>
                        </a:cubicBezTo>
                        <a:cubicBezTo>
                          <a:pt x="24" y="25"/>
                          <a:pt x="22" y="26"/>
                          <a:pt x="21" y="28"/>
                        </a:cubicBezTo>
                        <a:cubicBezTo>
                          <a:pt x="22" y="28"/>
                          <a:pt x="22" y="28"/>
                          <a:pt x="22" y="29"/>
                        </a:cubicBezTo>
                        <a:cubicBezTo>
                          <a:pt x="22" y="27"/>
                          <a:pt x="23" y="26"/>
                          <a:pt x="23" y="25"/>
                        </a:cubicBezTo>
                        <a:cubicBezTo>
                          <a:pt x="23" y="24"/>
                          <a:pt x="22" y="24"/>
                          <a:pt x="22" y="24"/>
                        </a:cubicBezTo>
                        <a:cubicBezTo>
                          <a:pt x="21" y="26"/>
                          <a:pt x="20" y="27"/>
                          <a:pt x="19" y="29"/>
                        </a:cubicBezTo>
                        <a:cubicBezTo>
                          <a:pt x="20" y="29"/>
                          <a:pt x="20" y="29"/>
                          <a:pt x="20" y="29"/>
                        </a:cubicBezTo>
                        <a:cubicBezTo>
                          <a:pt x="21" y="27"/>
                          <a:pt x="22" y="25"/>
                          <a:pt x="21" y="22"/>
                        </a:cubicBezTo>
                        <a:cubicBezTo>
                          <a:pt x="21" y="21"/>
                          <a:pt x="20" y="21"/>
                          <a:pt x="20" y="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97" name="Freeform 151"/>
                  <p:cNvSpPr/>
                  <p:nvPr/>
                </p:nvSpPr>
                <p:spPr bwMode="auto">
                  <a:xfrm>
                    <a:off x="889000" y="2473326"/>
                    <a:ext cx="82550" cy="85725"/>
                  </a:xfrm>
                  <a:custGeom>
                    <a:avLst/>
                    <a:gdLst>
                      <a:gd name="T0" fmla="*/ 52 w 79"/>
                      <a:gd name="T1" fmla="*/ 6 h 81"/>
                      <a:gd name="T2" fmla="*/ 6 w 79"/>
                      <a:gd name="T3" fmla="*/ 36 h 81"/>
                      <a:gd name="T4" fmla="*/ 34 w 79"/>
                      <a:gd name="T5" fmla="*/ 78 h 81"/>
                      <a:gd name="T6" fmla="*/ 77 w 79"/>
                      <a:gd name="T7" fmla="*/ 45 h 81"/>
                      <a:gd name="T8" fmla="*/ 44 w 79"/>
                      <a:gd name="T9" fmla="*/ 4 h 81"/>
                      <a:gd name="T10" fmla="*/ 44 w 79"/>
                      <a:gd name="T11" fmla="*/ 6 h 81"/>
                      <a:gd name="T12" fmla="*/ 76 w 79"/>
                      <a:gd name="T13" fmla="*/ 42 h 81"/>
                      <a:gd name="T14" fmla="*/ 36 w 79"/>
                      <a:gd name="T15" fmla="*/ 77 h 81"/>
                      <a:gd name="T16" fmla="*/ 7 w 79"/>
                      <a:gd name="T17" fmla="*/ 36 h 81"/>
                      <a:gd name="T18" fmla="*/ 52 w 79"/>
                      <a:gd name="T19" fmla="*/ 7 h 81"/>
                      <a:gd name="T20" fmla="*/ 52 w 79"/>
                      <a:gd name="T21" fmla="*/ 6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9" h="81">
                        <a:moveTo>
                          <a:pt x="52" y="6"/>
                        </a:moveTo>
                        <a:cubicBezTo>
                          <a:pt x="30" y="0"/>
                          <a:pt x="12" y="16"/>
                          <a:pt x="6" y="36"/>
                        </a:cubicBezTo>
                        <a:cubicBezTo>
                          <a:pt x="0" y="54"/>
                          <a:pt x="14" y="76"/>
                          <a:pt x="34" y="78"/>
                        </a:cubicBezTo>
                        <a:cubicBezTo>
                          <a:pt x="55" y="81"/>
                          <a:pt x="75" y="66"/>
                          <a:pt x="77" y="45"/>
                        </a:cubicBezTo>
                        <a:cubicBezTo>
                          <a:pt x="79" y="26"/>
                          <a:pt x="64" y="6"/>
                          <a:pt x="44" y="4"/>
                        </a:cubicBezTo>
                        <a:cubicBezTo>
                          <a:pt x="43" y="4"/>
                          <a:pt x="43" y="5"/>
                          <a:pt x="44" y="6"/>
                        </a:cubicBezTo>
                        <a:cubicBezTo>
                          <a:pt x="62" y="7"/>
                          <a:pt x="76" y="26"/>
                          <a:pt x="76" y="42"/>
                        </a:cubicBezTo>
                        <a:cubicBezTo>
                          <a:pt x="75" y="63"/>
                          <a:pt x="57" y="78"/>
                          <a:pt x="36" y="77"/>
                        </a:cubicBezTo>
                        <a:cubicBezTo>
                          <a:pt x="16" y="76"/>
                          <a:pt x="3" y="54"/>
                          <a:pt x="7" y="36"/>
                        </a:cubicBezTo>
                        <a:cubicBezTo>
                          <a:pt x="11" y="17"/>
                          <a:pt x="32" y="2"/>
                          <a:pt x="52" y="7"/>
                        </a:cubicBezTo>
                        <a:cubicBezTo>
                          <a:pt x="53" y="8"/>
                          <a:pt x="53" y="6"/>
                          <a:pt x="52"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98" name="Freeform 152"/>
                  <p:cNvSpPr/>
                  <p:nvPr/>
                </p:nvSpPr>
                <p:spPr bwMode="auto">
                  <a:xfrm>
                    <a:off x="901700" y="2476501"/>
                    <a:ext cx="31750" cy="23813"/>
                  </a:xfrm>
                  <a:custGeom>
                    <a:avLst/>
                    <a:gdLst>
                      <a:gd name="T0" fmla="*/ 1 w 31"/>
                      <a:gd name="T1" fmla="*/ 18 h 23"/>
                      <a:gd name="T2" fmla="*/ 31 w 31"/>
                      <a:gd name="T3" fmla="*/ 1 h 23"/>
                      <a:gd name="T4" fmla="*/ 29 w 31"/>
                      <a:gd name="T5" fmla="*/ 1 h 23"/>
                      <a:gd name="T6" fmla="*/ 1 w 31"/>
                      <a:gd name="T7" fmla="*/ 17 h 23"/>
                      <a:gd name="T8" fmla="*/ 1 w 31"/>
                      <a:gd name="T9" fmla="*/ 18 h 23"/>
                    </a:gdLst>
                    <a:ahLst/>
                    <a:cxnLst>
                      <a:cxn ang="0">
                        <a:pos x="T0" y="T1"/>
                      </a:cxn>
                      <a:cxn ang="0">
                        <a:pos x="T2" y="T3"/>
                      </a:cxn>
                      <a:cxn ang="0">
                        <a:pos x="T4" y="T5"/>
                      </a:cxn>
                      <a:cxn ang="0">
                        <a:pos x="T6" y="T7"/>
                      </a:cxn>
                      <a:cxn ang="0">
                        <a:pos x="T8" y="T9"/>
                      </a:cxn>
                    </a:cxnLst>
                    <a:rect l="0" t="0" r="r" b="b"/>
                    <a:pathLst>
                      <a:path w="31" h="23">
                        <a:moveTo>
                          <a:pt x="1" y="18"/>
                        </a:moveTo>
                        <a:cubicBezTo>
                          <a:pt x="13" y="23"/>
                          <a:pt x="26" y="11"/>
                          <a:pt x="31" y="1"/>
                        </a:cubicBezTo>
                        <a:cubicBezTo>
                          <a:pt x="31" y="1"/>
                          <a:pt x="29" y="0"/>
                          <a:pt x="29" y="1"/>
                        </a:cubicBezTo>
                        <a:cubicBezTo>
                          <a:pt x="25" y="10"/>
                          <a:pt x="12" y="22"/>
                          <a:pt x="1" y="17"/>
                        </a:cubicBezTo>
                        <a:cubicBezTo>
                          <a:pt x="1" y="16"/>
                          <a:pt x="0" y="18"/>
                          <a:pt x="1"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99" name="Freeform 153"/>
                  <p:cNvSpPr/>
                  <p:nvPr/>
                </p:nvSpPr>
                <p:spPr bwMode="auto">
                  <a:xfrm>
                    <a:off x="904875" y="2481263"/>
                    <a:ext cx="63500" cy="73025"/>
                  </a:xfrm>
                  <a:custGeom>
                    <a:avLst/>
                    <a:gdLst>
                      <a:gd name="T0" fmla="*/ 33 w 61"/>
                      <a:gd name="T1" fmla="*/ 1 h 68"/>
                      <a:gd name="T2" fmla="*/ 33 w 61"/>
                      <a:gd name="T3" fmla="*/ 16 h 68"/>
                      <a:gd name="T4" fmla="*/ 29 w 61"/>
                      <a:gd name="T5" fmla="*/ 34 h 68"/>
                      <a:gd name="T6" fmla="*/ 35 w 61"/>
                      <a:gd name="T7" fmla="*/ 47 h 68"/>
                      <a:gd name="T8" fmla="*/ 48 w 61"/>
                      <a:gd name="T9" fmla="*/ 44 h 68"/>
                      <a:gd name="T10" fmla="*/ 50 w 61"/>
                      <a:gd name="T11" fmla="*/ 41 h 68"/>
                      <a:gd name="T12" fmla="*/ 53 w 61"/>
                      <a:gd name="T13" fmla="*/ 38 h 68"/>
                      <a:gd name="T14" fmla="*/ 54 w 61"/>
                      <a:gd name="T15" fmla="*/ 41 h 68"/>
                      <a:gd name="T16" fmla="*/ 55 w 61"/>
                      <a:gd name="T17" fmla="*/ 41 h 68"/>
                      <a:gd name="T18" fmla="*/ 59 w 61"/>
                      <a:gd name="T19" fmla="*/ 42 h 68"/>
                      <a:gd name="T20" fmla="*/ 57 w 61"/>
                      <a:gd name="T21" fmla="*/ 46 h 68"/>
                      <a:gd name="T22" fmla="*/ 57 w 61"/>
                      <a:gd name="T23" fmla="*/ 48 h 68"/>
                      <a:gd name="T24" fmla="*/ 46 w 61"/>
                      <a:gd name="T25" fmla="*/ 48 h 68"/>
                      <a:gd name="T26" fmla="*/ 45 w 61"/>
                      <a:gd name="T27" fmla="*/ 47 h 68"/>
                      <a:gd name="T28" fmla="*/ 39 w 61"/>
                      <a:gd name="T29" fmla="*/ 46 h 68"/>
                      <a:gd name="T30" fmla="*/ 25 w 61"/>
                      <a:gd name="T31" fmla="*/ 37 h 68"/>
                      <a:gd name="T32" fmla="*/ 18 w 61"/>
                      <a:gd name="T33" fmla="*/ 33 h 68"/>
                      <a:gd name="T34" fmla="*/ 15 w 61"/>
                      <a:gd name="T35" fmla="*/ 38 h 68"/>
                      <a:gd name="T36" fmla="*/ 8 w 61"/>
                      <a:gd name="T37" fmla="*/ 37 h 68"/>
                      <a:gd name="T38" fmla="*/ 1 w 61"/>
                      <a:gd name="T39" fmla="*/ 48 h 68"/>
                      <a:gd name="T40" fmla="*/ 12 w 61"/>
                      <a:gd name="T41" fmla="*/ 68 h 68"/>
                      <a:gd name="T42" fmla="*/ 12 w 61"/>
                      <a:gd name="T43" fmla="*/ 67 h 68"/>
                      <a:gd name="T44" fmla="*/ 2 w 61"/>
                      <a:gd name="T45" fmla="*/ 50 h 68"/>
                      <a:gd name="T46" fmla="*/ 9 w 61"/>
                      <a:gd name="T47" fmla="*/ 39 h 68"/>
                      <a:gd name="T48" fmla="*/ 15 w 61"/>
                      <a:gd name="T49" fmla="*/ 45 h 68"/>
                      <a:gd name="T50" fmla="*/ 16 w 61"/>
                      <a:gd name="T51" fmla="*/ 45 h 68"/>
                      <a:gd name="T52" fmla="*/ 24 w 61"/>
                      <a:gd name="T53" fmla="*/ 38 h 68"/>
                      <a:gd name="T54" fmla="*/ 31 w 61"/>
                      <a:gd name="T55" fmla="*/ 45 h 68"/>
                      <a:gd name="T56" fmla="*/ 39 w 61"/>
                      <a:gd name="T57" fmla="*/ 48 h 68"/>
                      <a:gd name="T58" fmla="*/ 44 w 61"/>
                      <a:gd name="T59" fmla="*/ 54 h 68"/>
                      <a:gd name="T60" fmla="*/ 51 w 61"/>
                      <a:gd name="T61" fmla="*/ 57 h 68"/>
                      <a:gd name="T62" fmla="*/ 61 w 61"/>
                      <a:gd name="T63" fmla="*/ 40 h 68"/>
                      <a:gd name="T64" fmla="*/ 61 w 61"/>
                      <a:gd name="T65" fmla="*/ 39 h 68"/>
                      <a:gd name="T66" fmla="*/ 54 w 61"/>
                      <a:gd name="T67" fmla="*/ 37 h 68"/>
                      <a:gd name="T68" fmla="*/ 50 w 61"/>
                      <a:gd name="T69" fmla="*/ 33 h 68"/>
                      <a:gd name="T70" fmla="*/ 49 w 61"/>
                      <a:gd name="T71" fmla="*/ 33 h 68"/>
                      <a:gd name="T72" fmla="*/ 48 w 61"/>
                      <a:gd name="T73" fmla="*/ 39 h 68"/>
                      <a:gd name="T74" fmla="*/ 30 w 61"/>
                      <a:gd name="T75" fmla="*/ 35 h 68"/>
                      <a:gd name="T76" fmla="*/ 35 w 61"/>
                      <a:gd name="T77" fmla="*/ 22 h 68"/>
                      <a:gd name="T78" fmla="*/ 34 w 61"/>
                      <a:gd name="T79" fmla="*/ 1 h 68"/>
                      <a:gd name="T80" fmla="*/ 33 w 61"/>
                      <a:gd name="T81" fmla="*/ 1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1" h="68">
                        <a:moveTo>
                          <a:pt x="33" y="1"/>
                        </a:moveTo>
                        <a:cubicBezTo>
                          <a:pt x="32" y="6"/>
                          <a:pt x="33" y="11"/>
                          <a:pt x="33" y="16"/>
                        </a:cubicBezTo>
                        <a:cubicBezTo>
                          <a:pt x="34" y="23"/>
                          <a:pt x="31" y="28"/>
                          <a:pt x="29" y="34"/>
                        </a:cubicBezTo>
                        <a:cubicBezTo>
                          <a:pt x="27" y="40"/>
                          <a:pt x="30" y="45"/>
                          <a:pt x="35" y="47"/>
                        </a:cubicBezTo>
                        <a:cubicBezTo>
                          <a:pt x="38" y="48"/>
                          <a:pt x="46" y="46"/>
                          <a:pt x="48" y="44"/>
                        </a:cubicBezTo>
                        <a:cubicBezTo>
                          <a:pt x="50" y="43"/>
                          <a:pt x="50" y="42"/>
                          <a:pt x="50" y="41"/>
                        </a:cubicBezTo>
                        <a:cubicBezTo>
                          <a:pt x="48" y="36"/>
                          <a:pt x="51" y="33"/>
                          <a:pt x="53" y="38"/>
                        </a:cubicBezTo>
                        <a:cubicBezTo>
                          <a:pt x="54" y="41"/>
                          <a:pt x="52" y="37"/>
                          <a:pt x="54" y="41"/>
                        </a:cubicBezTo>
                        <a:cubicBezTo>
                          <a:pt x="54" y="41"/>
                          <a:pt x="55" y="41"/>
                          <a:pt x="55" y="41"/>
                        </a:cubicBezTo>
                        <a:cubicBezTo>
                          <a:pt x="57" y="41"/>
                          <a:pt x="60" y="40"/>
                          <a:pt x="59" y="42"/>
                        </a:cubicBezTo>
                        <a:cubicBezTo>
                          <a:pt x="58" y="43"/>
                          <a:pt x="58" y="44"/>
                          <a:pt x="57" y="46"/>
                        </a:cubicBezTo>
                        <a:cubicBezTo>
                          <a:pt x="57" y="47"/>
                          <a:pt x="57" y="47"/>
                          <a:pt x="57" y="48"/>
                        </a:cubicBezTo>
                        <a:cubicBezTo>
                          <a:pt x="55" y="55"/>
                          <a:pt x="51" y="55"/>
                          <a:pt x="46" y="48"/>
                        </a:cubicBezTo>
                        <a:cubicBezTo>
                          <a:pt x="46" y="47"/>
                          <a:pt x="46" y="47"/>
                          <a:pt x="45" y="47"/>
                        </a:cubicBezTo>
                        <a:cubicBezTo>
                          <a:pt x="41" y="46"/>
                          <a:pt x="43" y="46"/>
                          <a:pt x="39" y="46"/>
                        </a:cubicBezTo>
                        <a:cubicBezTo>
                          <a:pt x="33" y="47"/>
                          <a:pt x="28" y="41"/>
                          <a:pt x="25" y="37"/>
                        </a:cubicBezTo>
                        <a:cubicBezTo>
                          <a:pt x="22" y="34"/>
                          <a:pt x="21" y="32"/>
                          <a:pt x="18" y="33"/>
                        </a:cubicBezTo>
                        <a:cubicBezTo>
                          <a:pt x="16" y="34"/>
                          <a:pt x="15" y="37"/>
                          <a:pt x="15" y="38"/>
                        </a:cubicBezTo>
                        <a:cubicBezTo>
                          <a:pt x="16" y="46"/>
                          <a:pt x="12" y="38"/>
                          <a:pt x="8" y="37"/>
                        </a:cubicBezTo>
                        <a:cubicBezTo>
                          <a:pt x="1" y="36"/>
                          <a:pt x="0" y="43"/>
                          <a:pt x="1" y="48"/>
                        </a:cubicBezTo>
                        <a:cubicBezTo>
                          <a:pt x="1" y="56"/>
                          <a:pt x="4" y="65"/>
                          <a:pt x="12" y="68"/>
                        </a:cubicBezTo>
                        <a:cubicBezTo>
                          <a:pt x="13" y="68"/>
                          <a:pt x="13" y="67"/>
                          <a:pt x="12" y="67"/>
                        </a:cubicBezTo>
                        <a:cubicBezTo>
                          <a:pt x="5" y="64"/>
                          <a:pt x="3" y="57"/>
                          <a:pt x="2" y="50"/>
                        </a:cubicBezTo>
                        <a:cubicBezTo>
                          <a:pt x="2" y="47"/>
                          <a:pt x="1" y="36"/>
                          <a:pt x="9" y="39"/>
                        </a:cubicBezTo>
                        <a:cubicBezTo>
                          <a:pt x="11" y="41"/>
                          <a:pt x="13" y="43"/>
                          <a:pt x="15" y="45"/>
                        </a:cubicBezTo>
                        <a:cubicBezTo>
                          <a:pt x="16" y="46"/>
                          <a:pt x="16" y="45"/>
                          <a:pt x="16" y="45"/>
                        </a:cubicBezTo>
                        <a:cubicBezTo>
                          <a:pt x="17" y="42"/>
                          <a:pt x="19" y="32"/>
                          <a:pt x="24" y="38"/>
                        </a:cubicBezTo>
                        <a:cubicBezTo>
                          <a:pt x="26" y="40"/>
                          <a:pt x="28" y="43"/>
                          <a:pt x="31" y="45"/>
                        </a:cubicBezTo>
                        <a:cubicBezTo>
                          <a:pt x="34" y="47"/>
                          <a:pt x="36" y="47"/>
                          <a:pt x="39" y="48"/>
                        </a:cubicBezTo>
                        <a:cubicBezTo>
                          <a:pt x="47" y="48"/>
                          <a:pt x="42" y="50"/>
                          <a:pt x="44" y="54"/>
                        </a:cubicBezTo>
                        <a:cubicBezTo>
                          <a:pt x="45" y="56"/>
                          <a:pt x="48" y="58"/>
                          <a:pt x="51" y="57"/>
                        </a:cubicBezTo>
                        <a:cubicBezTo>
                          <a:pt x="58" y="53"/>
                          <a:pt x="58" y="47"/>
                          <a:pt x="61" y="40"/>
                        </a:cubicBezTo>
                        <a:cubicBezTo>
                          <a:pt x="61" y="40"/>
                          <a:pt x="61" y="39"/>
                          <a:pt x="61" y="39"/>
                        </a:cubicBezTo>
                        <a:cubicBezTo>
                          <a:pt x="58" y="39"/>
                          <a:pt x="55" y="41"/>
                          <a:pt x="54" y="37"/>
                        </a:cubicBezTo>
                        <a:cubicBezTo>
                          <a:pt x="54" y="35"/>
                          <a:pt x="52" y="34"/>
                          <a:pt x="50" y="33"/>
                        </a:cubicBezTo>
                        <a:cubicBezTo>
                          <a:pt x="50" y="33"/>
                          <a:pt x="50" y="33"/>
                          <a:pt x="49" y="33"/>
                        </a:cubicBezTo>
                        <a:cubicBezTo>
                          <a:pt x="48" y="35"/>
                          <a:pt x="48" y="37"/>
                          <a:pt x="48" y="39"/>
                        </a:cubicBezTo>
                        <a:cubicBezTo>
                          <a:pt x="47" y="48"/>
                          <a:pt x="28" y="49"/>
                          <a:pt x="30" y="35"/>
                        </a:cubicBezTo>
                        <a:cubicBezTo>
                          <a:pt x="31" y="30"/>
                          <a:pt x="35" y="26"/>
                          <a:pt x="35" y="22"/>
                        </a:cubicBezTo>
                        <a:cubicBezTo>
                          <a:pt x="35" y="15"/>
                          <a:pt x="34" y="8"/>
                          <a:pt x="34" y="1"/>
                        </a:cubicBezTo>
                        <a:cubicBezTo>
                          <a:pt x="34" y="0"/>
                          <a:pt x="33" y="0"/>
                          <a:pt x="3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100" name="Freeform 154"/>
                  <p:cNvSpPr/>
                  <p:nvPr/>
                </p:nvSpPr>
                <p:spPr bwMode="auto">
                  <a:xfrm>
                    <a:off x="942975" y="2517776"/>
                    <a:ext cx="9525" cy="9525"/>
                  </a:xfrm>
                  <a:custGeom>
                    <a:avLst/>
                    <a:gdLst>
                      <a:gd name="T0" fmla="*/ 2 w 9"/>
                      <a:gd name="T1" fmla="*/ 5 h 9"/>
                      <a:gd name="T2" fmla="*/ 5 w 9"/>
                      <a:gd name="T3" fmla="*/ 2 h 9"/>
                      <a:gd name="T4" fmla="*/ 3 w 9"/>
                      <a:gd name="T5" fmla="*/ 5 h 9"/>
                      <a:gd name="T6" fmla="*/ 0 w 9"/>
                      <a:gd name="T7" fmla="*/ 8 h 9"/>
                      <a:gd name="T8" fmla="*/ 1 w 9"/>
                      <a:gd name="T9" fmla="*/ 9 h 9"/>
                      <a:gd name="T10" fmla="*/ 5 w 9"/>
                      <a:gd name="T11" fmla="*/ 1 h 9"/>
                      <a:gd name="T12" fmla="*/ 1 w 9"/>
                      <a:gd name="T13" fmla="*/ 1 h 9"/>
                      <a:gd name="T14" fmla="*/ 1 w 9"/>
                      <a:gd name="T15" fmla="*/ 6 h 9"/>
                      <a:gd name="T16" fmla="*/ 2 w 9"/>
                      <a:gd name="T17" fmla="*/ 5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9">
                        <a:moveTo>
                          <a:pt x="2" y="5"/>
                        </a:moveTo>
                        <a:cubicBezTo>
                          <a:pt x="1" y="3"/>
                          <a:pt x="3" y="0"/>
                          <a:pt x="5" y="2"/>
                        </a:cubicBezTo>
                        <a:cubicBezTo>
                          <a:pt x="5" y="3"/>
                          <a:pt x="4" y="5"/>
                          <a:pt x="3" y="5"/>
                        </a:cubicBezTo>
                        <a:cubicBezTo>
                          <a:pt x="2" y="6"/>
                          <a:pt x="1" y="7"/>
                          <a:pt x="0" y="8"/>
                        </a:cubicBezTo>
                        <a:cubicBezTo>
                          <a:pt x="0" y="8"/>
                          <a:pt x="0" y="9"/>
                          <a:pt x="1" y="9"/>
                        </a:cubicBezTo>
                        <a:cubicBezTo>
                          <a:pt x="3" y="8"/>
                          <a:pt x="9" y="3"/>
                          <a:pt x="5" y="1"/>
                        </a:cubicBezTo>
                        <a:cubicBezTo>
                          <a:pt x="4" y="0"/>
                          <a:pt x="2" y="0"/>
                          <a:pt x="1" y="1"/>
                        </a:cubicBezTo>
                        <a:cubicBezTo>
                          <a:pt x="0" y="2"/>
                          <a:pt x="0" y="5"/>
                          <a:pt x="1" y="6"/>
                        </a:cubicBezTo>
                        <a:cubicBezTo>
                          <a:pt x="1" y="6"/>
                          <a:pt x="2" y="6"/>
                          <a:pt x="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101" name="Freeform 155"/>
                  <p:cNvSpPr/>
                  <p:nvPr/>
                </p:nvSpPr>
                <p:spPr bwMode="auto">
                  <a:xfrm>
                    <a:off x="958850" y="2513013"/>
                    <a:ext cx="9525" cy="6350"/>
                  </a:xfrm>
                  <a:custGeom>
                    <a:avLst/>
                    <a:gdLst>
                      <a:gd name="T0" fmla="*/ 3 w 8"/>
                      <a:gd name="T1" fmla="*/ 4 h 6"/>
                      <a:gd name="T2" fmla="*/ 5 w 8"/>
                      <a:gd name="T3" fmla="*/ 2 h 6"/>
                      <a:gd name="T4" fmla="*/ 6 w 8"/>
                      <a:gd name="T5" fmla="*/ 4 h 6"/>
                      <a:gd name="T6" fmla="*/ 1 w 8"/>
                      <a:gd name="T7" fmla="*/ 4 h 6"/>
                      <a:gd name="T8" fmla="*/ 1 w 8"/>
                      <a:gd name="T9" fmla="*/ 5 h 6"/>
                      <a:gd name="T10" fmla="*/ 8 w 8"/>
                      <a:gd name="T11" fmla="*/ 3 h 6"/>
                      <a:gd name="T12" fmla="*/ 4 w 8"/>
                      <a:gd name="T13" fmla="*/ 1 h 6"/>
                      <a:gd name="T14" fmla="*/ 2 w 8"/>
                      <a:gd name="T15" fmla="*/ 5 h 6"/>
                      <a:gd name="T16" fmla="*/ 3 w 8"/>
                      <a:gd name="T17"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6">
                        <a:moveTo>
                          <a:pt x="3" y="4"/>
                        </a:moveTo>
                        <a:cubicBezTo>
                          <a:pt x="3" y="3"/>
                          <a:pt x="3" y="2"/>
                          <a:pt x="5" y="2"/>
                        </a:cubicBezTo>
                        <a:cubicBezTo>
                          <a:pt x="5" y="2"/>
                          <a:pt x="7" y="3"/>
                          <a:pt x="6" y="4"/>
                        </a:cubicBezTo>
                        <a:cubicBezTo>
                          <a:pt x="5" y="5"/>
                          <a:pt x="3" y="5"/>
                          <a:pt x="1" y="4"/>
                        </a:cubicBezTo>
                        <a:cubicBezTo>
                          <a:pt x="1" y="4"/>
                          <a:pt x="0" y="5"/>
                          <a:pt x="1" y="5"/>
                        </a:cubicBezTo>
                        <a:cubicBezTo>
                          <a:pt x="2" y="6"/>
                          <a:pt x="8" y="6"/>
                          <a:pt x="8" y="3"/>
                        </a:cubicBezTo>
                        <a:cubicBezTo>
                          <a:pt x="8" y="2"/>
                          <a:pt x="6" y="0"/>
                          <a:pt x="4" y="1"/>
                        </a:cubicBezTo>
                        <a:cubicBezTo>
                          <a:pt x="2" y="1"/>
                          <a:pt x="1" y="3"/>
                          <a:pt x="2" y="5"/>
                        </a:cubicBezTo>
                        <a:cubicBezTo>
                          <a:pt x="2" y="6"/>
                          <a:pt x="3" y="5"/>
                          <a:pt x="3"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102" name="Freeform 156"/>
                  <p:cNvSpPr/>
                  <p:nvPr/>
                </p:nvSpPr>
                <p:spPr bwMode="auto">
                  <a:xfrm>
                    <a:off x="895350" y="2506663"/>
                    <a:ext cx="9525" cy="28575"/>
                  </a:xfrm>
                  <a:custGeom>
                    <a:avLst/>
                    <a:gdLst>
                      <a:gd name="T0" fmla="*/ 6 w 9"/>
                      <a:gd name="T1" fmla="*/ 26 h 27"/>
                      <a:gd name="T2" fmla="*/ 9 w 9"/>
                      <a:gd name="T3" fmla="*/ 1 h 27"/>
                      <a:gd name="T4" fmla="*/ 8 w 9"/>
                      <a:gd name="T5" fmla="*/ 0 h 27"/>
                      <a:gd name="T6" fmla="*/ 3 w 9"/>
                      <a:gd name="T7" fmla="*/ 22 h 27"/>
                      <a:gd name="T8" fmla="*/ 5 w 9"/>
                      <a:gd name="T9" fmla="*/ 22 h 27"/>
                      <a:gd name="T10" fmla="*/ 6 w 9"/>
                      <a:gd name="T11" fmla="*/ 4 h 27"/>
                      <a:gd name="T12" fmla="*/ 4 w 9"/>
                      <a:gd name="T13" fmla="*/ 4 h 27"/>
                      <a:gd name="T14" fmla="*/ 2 w 9"/>
                      <a:gd name="T15" fmla="*/ 21 h 27"/>
                      <a:gd name="T16" fmla="*/ 4 w 9"/>
                      <a:gd name="T17" fmla="*/ 21 h 27"/>
                      <a:gd name="T18" fmla="*/ 3 w 9"/>
                      <a:gd name="T19" fmla="*/ 3 h 27"/>
                      <a:gd name="T20" fmla="*/ 2 w 9"/>
                      <a:gd name="T21" fmla="*/ 3 h 27"/>
                      <a:gd name="T22" fmla="*/ 1 w 9"/>
                      <a:gd name="T23" fmla="*/ 17 h 27"/>
                      <a:gd name="T24" fmla="*/ 2 w 9"/>
                      <a:gd name="T25" fmla="*/ 17 h 27"/>
                      <a:gd name="T26" fmla="*/ 2 w 9"/>
                      <a:gd name="T27" fmla="*/ 4 h 27"/>
                      <a:gd name="T28" fmla="*/ 1 w 9"/>
                      <a:gd name="T29" fmla="*/ 4 h 27"/>
                      <a:gd name="T30" fmla="*/ 1 w 9"/>
                      <a:gd name="T31" fmla="*/ 17 h 27"/>
                      <a:gd name="T32" fmla="*/ 2 w 9"/>
                      <a:gd name="T33" fmla="*/ 17 h 27"/>
                      <a:gd name="T34" fmla="*/ 3 w 9"/>
                      <a:gd name="T35" fmla="*/ 3 h 27"/>
                      <a:gd name="T36" fmla="*/ 2 w 9"/>
                      <a:gd name="T37" fmla="*/ 3 h 27"/>
                      <a:gd name="T38" fmla="*/ 2 w 9"/>
                      <a:gd name="T39" fmla="*/ 21 h 27"/>
                      <a:gd name="T40" fmla="*/ 4 w 9"/>
                      <a:gd name="T41" fmla="*/ 21 h 27"/>
                      <a:gd name="T42" fmla="*/ 6 w 9"/>
                      <a:gd name="T43" fmla="*/ 4 h 27"/>
                      <a:gd name="T44" fmla="*/ 4 w 9"/>
                      <a:gd name="T45" fmla="*/ 4 h 27"/>
                      <a:gd name="T46" fmla="*/ 3 w 9"/>
                      <a:gd name="T47" fmla="*/ 22 h 27"/>
                      <a:gd name="T48" fmla="*/ 5 w 9"/>
                      <a:gd name="T49" fmla="*/ 22 h 27"/>
                      <a:gd name="T50" fmla="*/ 9 w 9"/>
                      <a:gd name="T51" fmla="*/ 1 h 27"/>
                      <a:gd name="T52" fmla="*/ 8 w 9"/>
                      <a:gd name="T53" fmla="*/ 0 h 27"/>
                      <a:gd name="T54" fmla="*/ 5 w 9"/>
                      <a:gd name="T55" fmla="*/ 26 h 27"/>
                      <a:gd name="T56" fmla="*/ 6 w 9"/>
                      <a:gd name="T57" fmla="*/ 26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9" h="27">
                        <a:moveTo>
                          <a:pt x="6" y="26"/>
                        </a:moveTo>
                        <a:cubicBezTo>
                          <a:pt x="3" y="17"/>
                          <a:pt x="6" y="9"/>
                          <a:pt x="9" y="1"/>
                        </a:cubicBezTo>
                        <a:cubicBezTo>
                          <a:pt x="9" y="1"/>
                          <a:pt x="9" y="0"/>
                          <a:pt x="8" y="0"/>
                        </a:cubicBezTo>
                        <a:cubicBezTo>
                          <a:pt x="1" y="5"/>
                          <a:pt x="2" y="15"/>
                          <a:pt x="3" y="22"/>
                        </a:cubicBezTo>
                        <a:cubicBezTo>
                          <a:pt x="3" y="23"/>
                          <a:pt x="5" y="23"/>
                          <a:pt x="5" y="22"/>
                        </a:cubicBezTo>
                        <a:cubicBezTo>
                          <a:pt x="4" y="16"/>
                          <a:pt x="4" y="10"/>
                          <a:pt x="6" y="4"/>
                        </a:cubicBezTo>
                        <a:cubicBezTo>
                          <a:pt x="5" y="4"/>
                          <a:pt x="5" y="4"/>
                          <a:pt x="4" y="4"/>
                        </a:cubicBezTo>
                        <a:cubicBezTo>
                          <a:pt x="3" y="10"/>
                          <a:pt x="1" y="15"/>
                          <a:pt x="2" y="21"/>
                        </a:cubicBezTo>
                        <a:cubicBezTo>
                          <a:pt x="2" y="22"/>
                          <a:pt x="4" y="22"/>
                          <a:pt x="4" y="21"/>
                        </a:cubicBezTo>
                        <a:cubicBezTo>
                          <a:pt x="4" y="15"/>
                          <a:pt x="4" y="9"/>
                          <a:pt x="3" y="3"/>
                        </a:cubicBezTo>
                        <a:cubicBezTo>
                          <a:pt x="3" y="2"/>
                          <a:pt x="2" y="2"/>
                          <a:pt x="2" y="3"/>
                        </a:cubicBezTo>
                        <a:cubicBezTo>
                          <a:pt x="1" y="7"/>
                          <a:pt x="0" y="12"/>
                          <a:pt x="1" y="17"/>
                        </a:cubicBezTo>
                        <a:cubicBezTo>
                          <a:pt x="1" y="18"/>
                          <a:pt x="2" y="18"/>
                          <a:pt x="2" y="17"/>
                        </a:cubicBezTo>
                        <a:cubicBezTo>
                          <a:pt x="2" y="13"/>
                          <a:pt x="2" y="8"/>
                          <a:pt x="2" y="4"/>
                        </a:cubicBezTo>
                        <a:cubicBezTo>
                          <a:pt x="2" y="3"/>
                          <a:pt x="1" y="3"/>
                          <a:pt x="1" y="4"/>
                        </a:cubicBezTo>
                        <a:cubicBezTo>
                          <a:pt x="1" y="8"/>
                          <a:pt x="1" y="13"/>
                          <a:pt x="1" y="17"/>
                        </a:cubicBezTo>
                        <a:cubicBezTo>
                          <a:pt x="1" y="17"/>
                          <a:pt x="1" y="17"/>
                          <a:pt x="2" y="17"/>
                        </a:cubicBezTo>
                        <a:cubicBezTo>
                          <a:pt x="2" y="12"/>
                          <a:pt x="2" y="8"/>
                          <a:pt x="3" y="3"/>
                        </a:cubicBezTo>
                        <a:cubicBezTo>
                          <a:pt x="3" y="3"/>
                          <a:pt x="2" y="3"/>
                          <a:pt x="2" y="3"/>
                        </a:cubicBezTo>
                        <a:cubicBezTo>
                          <a:pt x="3" y="9"/>
                          <a:pt x="3" y="15"/>
                          <a:pt x="2" y="21"/>
                        </a:cubicBezTo>
                        <a:cubicBezTo>
                          <a:pt x="3" y="21"/>
                          <a:pt x="3" y="21"/>
                          <a:pt x="4" y="21"/>
                        </a:cubicBezTo>
                        <a:cubicBezTo>
                          <a:pt x="3" y="15"/>
                          <a:pt x="4" y="10"/>
                          <a:pt x="6" y="4"/>
                        </a:cubicBezTo>
                        <a:cubicBezTo>
                          <a:pt x="6" y="4"/>
                          <a:pt x="4" y="3"/>
                          <a:pt x="4" y="4"/>
                        </a:cubicBezTo>
                        <a:cubicBezTo>
                          <a:pt x="2" y="10"/>
                          <a:pt x="2" y="16"/>
                          <a:pt x="3" y="22"/>
                        </a:cubicBezTo>
                        <a:cubicBezTo>
                          <a:pt x="4" y="22"/>
                          <a:pt x="4" y="22"/>
                          <a:pt x="5" y="22"/>
                        </a:cubicBezTo>
                        <a:cubicBezTo>
                          <a:pt x="3" y="15"/>
                          <a:pt x="3" y="6"/>
                          <a:pt x="9" y="1"/>
                        </a:cubicBezTo>
                        <a:cubicBezTo>
                          <a:pt x="9" y="1"/>
                          <a:pt x="8" y="1"/>
                          <a:pt x="8" y="0"/>
                        </a:cubicBezTo>
                        <a:cubicBezTo>
                          <a:pt x="4" y="9"/>
                          <a:pt x="1" y="17"/>
                          <a:pt x="5" y="26"/>
                        </a:cubicBezTo>
                        <a:cubicBezTo>
                          <a:pt x="5" y="27"/>
                          <a:pt x="7" y="27"/>
                          <a:pt x="6" y="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103" name="Freeform 157"/>
                  <p:cNvSpPr/>
                  <p:nvPr/>
                </p:nvSpPr>
                <p:spPr bwMode="auto">
                  <a:xfrm>
                    <a:off x="895350" y="2493963"/>
                    <a:ext cx="11113" cy="19050"/>
                  </a:xfrm>
                  <a:custGeom>
                    <a:avLst/>
                    <a:gdLst>
                      <a:gd name="T0" fmla="*/ 6 w 11"/>
                      <a:gd name="T1" fmla="*/ 3 h 17"/>
                      <a:gd name="T2" fmla="*/ 7 w 11"/>
                      <a:gd name="T3" fmla="*/ 2 h 17"/>
                      <a:gd name="T4" fmla="*/ 6 w 11"/>
                      <a:gd name="T5" fmla="*/ 1 h 17"/>
                      <a:gd name="T6" fmla="*/ 1 w 11"/>
                      <a:gd name="T7" fmla="*/ 14 h 17"/>
                      <a:gd name="T8" fmla="*/ 2 w 11"/>
                      <a:gd name="T9" fmla="*/ 15 h 17"/>
                      <a:gd name="T10" fmla="*/ 9 w 11"/>
                      <a:gd name="T11" fmla="*/ 4 h 17"/>
                      <a:gd name="T12" fmla="*/ 8 w 11"/>
                      <a:gd name="T13" fmla="*/ 4 h 17"/>
                      <a:gd name="T14" fmla="*/ 5 w 11"/>
                      <a:gd name="T15" fmla="*/ 12 h 17"/>
                      <a:gd name="T16" fmla="*/ 6 w 11"/>
                      <a:gd name="T17" fmla="*/ 12 h 17"/>
                      <a:gd name="T18" fmla="*/ 9 w 11"/>
                      <a:gd name="T19" fmla="*/ 5 h 17"/>
                      <a:gd name="T20" fmla="*/ 8 w 11"/>
                      <a:gd name="T21" fmla="*/ 5 h 17"/>
                      <a:gd name="T22" fmla="*/ 6 w 11"/>
                      <a:gd name="T23" fmla="*/ 15 h 17"/>
                      <a:gd name="T24" fmla="*/ 7 w 11"/>
                      <a:gd name="T25" fmla="*/ 16 h 17"/>
                      <a:gd name="T26" fmla="*/ 11 w 11"/>
                      <a:gd name="T27" fmla="*/ 7 h 17"/>
                      <a:gd name="T28" fmla="*/ 10 w 11"/>
                      <a:gd name="T29" fmla="*/ 6 h 17"/>
                      <a:gd name="T30" fmla="*/ 6 w 11"/>
                      <a:gd name="T31" fmla="*/ 15 h 17"/>
                      <a:gd name="T32" fmla="*/ 7 w 11"/>
                      <a:gd name="T33" fmla="*/ 16 h 17"/>
                      <a:gd name="T34" fmla="*/ 10 w 11"/>
                      <a:gd name="T35" fmla="*/ 5 h 17"/>
                      <a:gd name="T36" fmla="*/ 8 w 11"/>
                      <a:gd name="T37" fmla="*/ 4 h 17"/>
                      <a:gd name="T38" fmla="*/ 5 w 11"/>
                      <a:gd name="T39" fmla="*/ 12 h 17"/>
                      <a:gd name="T40" fmla="*/ 6 w 11"/>
                      <a:gd name="T41" fmla="*/ 12 h 17"/>
                      <a:gd name="T42" fmla="*/ 9 w 11"/>
                      <a:gd name="T43" fmla="*/ 4 h 17"/>
                      <a:gd name="T44" fmla="*/ 8 w 11"/>
                      <a:gd name="T45" fmla="*/ 3 h 17"/>
                      <a:gd name="T46" fmla="*/ 1 w 11"/>
                      <a:gd name="T47" fmla="*/ 14 h 17"/>
                      <a:gd name="T48" fmla="*/ 2 w 11"/>
                      <a:gd name="T49" fmla="*/ 15 h 17"/>
                      <a:gd name="T50" fmla="*/ 8 w 11"/>
                      <a:gd name="T51" fmla="*/ 1 h 17"/>
                      <a:gd name="T52" fmla="*/ 7 w 11"/>
                      <a:gd name="T53" fmla="*/ 0 h 17"/>
                      <a:gd name="T54" fmla="*/ 5 w 11"/>
                      <a:gd name="T55" fmla="*/ 3 h 17"/>
                      <a:gd name="T56" fmla="*/ 6 w 11"/>
                      <a:gd name="T57" fmla="*/ 3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 h="17">
                        <a:moveTo>
                          <a:pt x="6" y="3"/>
                        </a:moveTo>
                        <a:cubicBezTo>
                          <a:pt x="7" y="3"/>
                          <a:pt x="7" y="2"/>
                          <a:pt x="7" y="2"/>
                        </a:cubicBezTo>
                        <a:cubicBezTo>
                          <a:pt x="7" y="1"/>
                          <a:pt x="7" y="1"/>
                          <a:pt x="6" y="1"/>
                        </a:cubicBezTo>
                        <a:cubicBezTo>
                          <a:pt x="5" y="5"/>
                          <a:pt x="2" y="10"/>
                          <a:pt x="1" y="14"/>
                        </a:cubicBezTo>
                        <a:cubicBezTo>
                          <a:pt x="0" y="15"/>
                          <a:pt x="2" y="16"/>
                          <a:pt x="2" y="15"/>
                        </a:cubicBezTo>
                        <a:cubicBezTo>
                          <a:pt x="4" y="11"/>
                          <a:pt x="5" y="7"/>
                          <a:pt x="9" y="4"/>
                        </a:cubicBezTo>
                        <a:cubicBezTo>
                          <a:pt x="8" y="4"/>
                          <a:pt x="8" y="4"/>
                          <a:pt x="8" y="4"/>
                        </a:cubicBezTo>
                        <a:cubicBezTo>
                          <a:pt x="7" y="7"/>
                          <a:pt x="7" y="9"/>
                          <a:pt x="5" y="12"/>
                        </a:cubicBezTo>
                        <a:cubicBezTo>
                          <a:pt x="6" y="12"/>
                          <a:pt x="6" y="12"/>
                          <a:pt x="6" y="12"/>
                        </a:cubicBezTo>
                        <a:cubicBezTo>
                          <a:pt x="7" y="10"/>
                          <a:pt x="8" y="7"/>
                          <a:pt x="9" y="5"/>
                        </a:cubicBezTo>
                        <a:cubicBezTo>
                          <a:pt x="9" y="5"/>
                          <a:pt x="9" y="5"/>
                          <a:pt x="8" y="5"/>
                        </a:cubicBezTo>
                        <a:cubicBezTo>
                          <a:pt x="8" y="8"/>
                          <a:pt x="7" y="12"/>
                          <a:pt x="6" y="15"/>
                        </a:cubicBezTo>
                        <a:cubicBezTo>
                          <a:pt x="6" y="16"/>
                          <a:pt x="7" y="16"/>
                          <a:pt x="7" y="16"/>
                        </a:cubicBezTo>
                        <a:cubicBezTo>
                          <a:pt x="8" y="13"/>
                          <a:pt x="9" y="10"/>
                          <a:pt x="11" y="7"/>
                        </a:cubicBezTo>
                        <a:cubicBezTo>
                          <a:pt x="11" y="6"/>
                          <a:pt x="10" y="5"/>
                          <a:pt x="10" y="6"/>
                        </a:cubicBezTo>
                        <a:cubicBezTo>
                          <a:pt x="8" y="9"/>
                          <a:pt x="7" y="12"/>
                          <a:pt x="6" y="15"/>
                        </a:cubicBezTo>
                        <a:cubicBezTo>
                          <a:pt x="6" y="16"/>
                          <a:pt x="7" y="17"/>
                          <a:pt x="7" y="16"/>
                        </a:cubicBezTo>
                        <a:cubicBezTo>
                          <a:pt x="9" y="12"/>
                          <a:pt x="10" y="9"/>
                          <a:pt x="10" y="5"/>
                        </a:cubicBezTo>
                        <a:cubicBezTo>
                          <a:pt x="9" y="4"/>
                          <a:pt x="9" y="4"/>
                          <a:pt x="8" y="4"/>
                        </a:cubicBezTo>
                        <a:cubicBezTo>
                          <a:pt x="6" y="7"/>
                          <a:pt x="6" y="9"/>
                          <a:pt x="5" y="12"/>
                        </a:cubicBezTo>
                        <a:cubicBezTo>
                          <a:pt x="5" y="13"/>
                          <a:pt x="6" y="13"/>
                          <a:pt x="6" y="12"/>
                        </a:cubicBezTo>
                        <a:cubicBezTo>
                          <a:pt x="8" y="10"/>
                          <a:pt x="9" y="7"/>
                          <a:pt x="9" y="4"/>
                        </a:cubicBezTo>
                        <a:cubicBezTo>
                          <a:pt x="9" y="3"/>
                          <a:pt x="8" y="3"/>
                          <a:pt x="8" y="3"/>
                        </a:cubicBezTo>
                        <a:cubicBezTo>
                          <a:pt x="4" y="6"/>
                          <a:pt x="3" y="10"/>
                          <a:pt x="1" y="14"/>
                        </a:cubicBezTo>
                        <a:cubicBezTo>
                          <a:pt x="1" y="14"/>
                          <a:pt x="2" y="15"/>
                          <a:pt x="2" y="15"/>
                        </a:cubicBezTo>
                        <a:cubicBezTo>
                          <a:pt x="4" y="10"/>
                          <a:pt x="6" y="6"/>
                          <a:pt x="8" y="1"/>
                        </a:cubicBezTo>
                        <a:cubicBezTo>
                          <a:pt x="8" y="1"/>
                          <a:pt x="7" y="0"/>
                          <a:pt x="7" y="0"/>
                        </a:cubicBezTo>
                        <a:cubicBezTo>
                          <a:pt x="5" y="1"/>
                          <a:pt x="5" y="2"/>
                          <a:pt x="5" y="3"/>
                        </a:cubicBezTo>
                        <a:cubicBezTo>
                          <a:pt x="5" y="4"/>
                          <a:pt x="6" y="4"/>
                          <a:pt x="6"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104" name="Freeform 158"/>
                  <p:cNvSpPr/>
                  <p:nvPr/>
                </p:nvSpPr>
                <p:spPr bwMode="auto">
                  <a:xfrm>
                    <a:off x="903288" y="2497138"/>
                    <a:ext cx="4763" cy="14288"/>
                  </a:xfrm>
                  <a:custGeom>
                    <a:avLst/>
                    <a:gdLst>
                      <a:gd name="T0" fmla="*/ 3 w 5"/>
                      <a:gd name="T1" fmla="*/ 1 h 13"/>
                      <a:gd name="T2" fmla="*/ 0 w 5"/>
                      <a:gd name="T3" fmla="*/ 11 h 13"/>
                      <a:gd name="T4" fmla="*/ 2 w 5"/>
                      <a:gd name="T5" fmla="*/ 12 h 13"/>
                      <a:gd name="T6" fmla="*/ 2 w 5"/>
                      <a:gd name="T7" fmla="*/ 8 h 13"/>
                      <a:gd name="T8" fmla="*/ 1 w 5"/>
                      <a:gd name="T9" fmla="*/ 7 h 13"/>
                      <a:gd name="T10" fmla="*/ 0 w 5"/>
                      <a:gd name="T11" fmla="*/ 12 h 13"/>
                      <a:gd name="T12" fmla="*/ 2 w 5"/>
                      <a:gd name="T13" fmla="*/ 12 h 13"/>
                      <a:gd name="T14" fmla="*/ 5 w 5"/>
                      <a:gd name="T15" fmla="*/ 1 h 13"/>
                      <a:gd name="T16" fmla="*/ 3 w 5"/>
                      <a:gd name="T17" fmla="*/ 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13">
                        <a:moveTo>
                          <a:pt x="3" y="1"/>
                        </a:moveTo>
                        <a:cubicBezTo>
                          <a:pt x="4" y="4"/>
                          <a:pt x="2" y="8"/>
                          <a:pt x="0" y="11"/>
                        </a:cubicBezTo>
                        <a:cubicBezTo>
                          <a:pt x="1" y="12"/>
                          <a:pt x="1" y="12"/>
                          <a:pt x="2" y="12"/>
                        </a:cubicBezTo>
                        <a:cubicBezTo>
                          <a:pt x="2" y="10"/>
                          <a:pt x="2" y="9"/>
                          <a:pt x="2" y="8"/>
                        </a:cubicBezTo>
                        <a:cubicBezTo>
                          <a:pt x="2" y="7"/>
                          <a:pt x="1" y="6"/>
                          <a:pt x="1" y="7"/>
                        </a:cubicBezTo>
                        <a:cubicBezTo>
                          <a:pt x="1" y="9"/>
                          <a:pt x="0" y="10"/>
                          <a:pt x="0" y="12"/>
                        </a:cubicBezTo>
                        <a:cubicBezTo>
                          <a:pt x="0" y="12"/>
                          <a:pt x="1" y="13"/>
                          <a:pt x="2" y="12"/>
                        </a:cubicBezTo>
                        <a:cubicBezTo>
                          <a:pt x="3" y="8"/>
                          <a:pt x="5" y="5"/>
                          <a:pt x="5" y="1"/>
                        </a:cubicBezTo>
                        <a:cubicBezTo>
                          <a:pt x="5" y="0"/>
                          <a:pt x="3" y="0"/>
                          <a:pt x="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105" name="Freeform 159"/>
                  <p:cNvSpPr/>
                  <p:nvPr/>
                </p:nvSpPr>
                <p:spPr bwMode="auto">
                  <a:xfrm>
                    <a:off x="904875" y="2497138"/>
                    <a:ext cx="3175" cy="15875"/>
                  </a:xfrm>
                  <a:custGeom>
                    <a:avLst/>
                    <a:gdLst>
                      <a:gd name="T0" fmla="*/ 2 w 4"/>
                      <a:gd name="T1" fmla="*/ 1 h 15"/>
                      <a:gd name="T2" fmla="*/ 1 w 4"/>
                      <a:gd name="T3" fmla="*/ 14 h 15"/>
                      <a:gd name="T4" fmla="*/ 2 w 4"/>
                      <a:gd name="T5" fmla="*/ 14 h 15"/>
                      <a:gd name="T6" fmla="*/ 3 w 4"/>
                      <a:gd name="T7" fmla="*/ 10 h 15"/>
                      <a:gd name="T8" fmla="*/ 2 w 4"/>
                      <a:gd name="T9" fmla="*/ 9 h 15"/>
                      <a:gd name="T10" fmla="*/ 1 w 4"/>
                      <a:gd name="T11" fmla="*/ 14 h 15"/>
                      <a:gd name="T12" fmla="*/ 2 w 4"/>
                      <a:gd name="T13" fmla="*/ 14 h 15"/>
                      <a:gd name="T14" fmla="*/ 4 w 4"/>
                      <a:gd name="T15" fmla="*/ 1 h 15"/>
                      <a:gd name="T16" fmla="*/ 2 w 4"/>
                      <a:gd name="T17" fmla="*/ 1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15">
                        <a:moveTo>
                          <a:pt x="2" y="1"/>
                        </a:moveTo>
                        <a:cubicBezTo>
                          <a:pt x="2" y="5"/>
                          <a:pt x="2" y="10"/>
                          <a:pt x="1" y="14"/>
                        </a:cubicBezTo>
                        <a:cubicBezTo>
                          <a:pt x="1" y="14"/>
                          <a:pt x="2" y="14"/>
                          <a:pt x="2" y="14"/>
                        </a:cubicBezTo>
                        <a:cubicBezTo>
                          <a:pt x="2" y="13"/>
                          <a:pt x="3" y="11"/>
                          <a:pt x="3" y="10"/>
                        </a:cubicBezTo>
                        <a:cubicBezTo>
                          <a:pt x="3" y="9"/>
                          <a:pt x="2" y="9"/>
                          <a:pt x="2" y="9"/>
                        </a:cubicBezTo>
                        <a:cubicBezTo>
                          <a:pt x="1" y="11"/>
                          <a:pt x="1" y="12"/>
                          <a:pt x="1" y="14"/>
                        </a:cubicBezTo>
                        <a:cubicBezTo>
                          <a:pt x="0" y="15"/>
                          <a:pt x="2" y="15"/>
                          <a:pt x="2" y="14"/>
                        </a:cubicBezTo>
                        <a:cubicBezTo>
                          <a:pt x="3" y="10"/>
                          <a:pt x="4" y="5"/>
                          <a:pt x="4" y="1"/>
                        </a:cubicBezTo>
                        <a:cubicBezTo>
                          <a:pt x="4" y="0"/>
                          <a:pt x="2" y="0"/>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106" name="Freeform 160"/>
                  <p:cNvSpPr/>
                  <p:nvPr/>
                </p:nvSpPr>
                <p:spPr bwMode="auto">
                  <a:xfrm>
                    <a:off x="906463" y="2497138"/>
                    <a:ext cx="4763" cy="14288"/>
                  </a:xfrm>
                  <a:custGeom>
                    <a:avLst/>
                    <a:gdLst>
                      <a:gd name="T0" fmla="*/ 1 w 5"/>
                      <a:gd name="T1" fmla="*/ 1 h 14"/>
                      <a:gd name="T2" fmla="*/ 2 w 5"/>
                      <a:gd name="T3" fmla="*/ 13 h 14"/>
                      <a:gd name="T4" fmla="*/ 3 w 5"/>
                      <a:gd name="T5" fmla="*/ 14 h 14"/>
                      <a:gd name="T6" fmla="*/ 5 w 5"/>
                      <a:gd name="T7" fmla="*/ 5 h 14"/>
                      <a:gd name="T8" fmla="*/ 4 w 5"/>
                      <a:gd name="T9" fmla="*/ 5 h 14"/>
                      <a:gd name="T10" fmla="*/ 2 w 5"/>
                      <a:gd name="T11" fmla="*/ 13 h 14"/>
                      <a:gd name="T12" fmla="*/ 3 w 5"/>
                      <a:gd name="T13" fmla="*/ 13 h 14"/>
                      <a:gd name="T14" fmla="*/ 2 w 5"/>
                      <a:gd name="T15" fmla="*/ 0 h 14"/>
                      <a:gd name="T16" fmla="*/ 1 w 5"/>
                      <a:gd name="T17" fmla="*/ 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14">
                        <a:moveTo>
                          <a:pt x="1" y="1"/>
                        </a:moveTo>
                        <a:cubicBezTo>
                          <a:pt x="3" y="5"/>
                          <a:pt x="2" y="9"/>
                          <a:pt x="2" y="13"/>
                        </a:cubicBezTo>
                        <a:cubicBezTo>
                          <a:pt x="2" y="14"/>
                          <a:pt x="3" y="14"/>
                          <a:pt x="3" y="14"/>
                        </a:cubicBezTo>
                        <a:cubicBezTo>
                          <a:pt x="4" y="11"/>
                          <a:pt x="4" y="8"/>
                          <a:pt x="5" y="5"/>
                        </a:cubicBezTo>
                        <a:cubicBezTo>
                          <a:pt x="5" y="5"/>
                          <a:pt x="4" y="4"/>
                          <a:pt x="4" y="5"/>
                        </a:cubicBezTo>
                        <a:cubicBezTo>
                          <a:pt x="3" y="8"/>
                          <a:pt x="2" y="10"/>
                          <a:pt x="2" y="13"/>
                        </a:cubicBezTo>
                        <a:cubicBezTo>
                          <a:pt x="2" y="13"/>
                          <a:pt x="3" y="13"/>
                          <a:pt x="3" y="13"/>
                        </a:cubicBezTo>
                        <a:cubicBezTo>
                          <a:pt x="4" y="9"/>
                          <a:pt x="5" y="4"/>
                          <a:pt x="2" y="0"/>
                        </a:cubicBezTo>
                        <a:cubicBezTo>
                          <a:pt x="1" y="0"/>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107" name="Freeform 161"/>
                  <p:cNvSpPr/>
                  <p:nvPr/>
                </p:nvSpPr>
                <p:spPr bwMode="auto">
                  <a:xfrm>
                    <a:off x="911225" y="2478088"/>
                    <a:ext cx="28575" cy="49213"/>
                  </a:xfrm>
                  <a:custGeom>
                    <a:avLst/>
                    <a:gdLst>
                      <a:gd name="T0" fmla="*/ 3 w 28"/>
                      <a:gd name="T1" fmla="*/ 28 h 46"/>
                      <a:gd name="T2" fmla="*/ 6 w 28"/>
                      <a:gd name="T3" fmla="*/ 20 h 46"/>
                      <a:gd name="T4" fmla="*/ 10 w 28"/>
                      <a:gd name="T5" fmla="*/ 20 h 46"/>
                      <a:gd name="T6" fmla="*/ 11 w 28"/>
                      <a:gd name="T7" fmla="*/ 23 h 46"/>
                      <a:gd name="T8" fmla="*/ 15 w 28"/>
                      <a:gd name="T9" fmla="*/ 13 h 46"/>
                      <a:gd name="T10" fmla="*/ 17 w 28"/>
                      <a:gd name="T11" fmla="*/ 13 h 46"/>
                      <a:gd name="T12" fmla="*/ 18 w 28"/>
                      <a:gd name="T13" fmla="*/ 9 h 46"/>
                      <a:gd name="T14" fmla="*/ 18 w 28"/>
                      <a:gd name="T15" fmla="*/ 14 h 46"/>
                      <a:gd name="T16" fmla="*/ 19 w 28"/>
                      <a:gd name="T17" fmla="*/ 10 h 46"/>
                      <a:gd name="T18" fmla="*/ 20 w 28"/>
                      <a:gd name="T19" fmla="*/ 6 h 46"/>
                      <a:gd name="T20" fmla="*/ 22 w 28"/>
                      <a:gd name="T21" fmla="*/ 8 h 46"/>
                      <a:gd name="T22" fmla="*/ 22 w 28"/>
                      <a:gd name="T23" fmla="*/ 18 h 46"/>
                      <a:gd name="T24" fmla="*/ 23 w 28"/>
                      <a:gd name="T25" fmla="*/ 12 h 46"/>
                      <a:gd name="T26" fmla="*/ 24 w 28"/>
                      <a:gd name="T27" fmla="*/ 10 h 46"/>
                      <a:gd name="T28" fmla="*/ 25 w 28"/>
                      <a:gd name="T29" fmla="*/ 22 h 46"/>
                      <a:gd name="T30" fmla="*/ 24 w 28"/>
                      <a:gd name="T31" fmla="*/ 25 h 46"/>
                      <a:gd name="T32" fmla="*/ 20 w 28"/>
                      <a:gd name="T33" fmla="*/ 36 h 46"/>
                      <a:gd name="T34" fmla="*/ 23 w 28"/>
                      <a:gd name="T35" fmla="*/ 27 h 46"/>
                      <a:gd name="T36" fmla="*/ 23 w 28"/>
                      <a:gd name="T37" fmla="*/ 28 h 46"/>
                      <a:gd name="T38" fmla="*/ 20 w 28"/>
                      <a:gd name="T39" fmla="*/ 38 h 46"/>
                      <a:gd name="T40" fmla="*/ 20 w 28"/>
                      <a:gd name="T41" fmla="*/ 34 h 46"/>
                      <a:gd name="T42" fmla="*/ 16 w 28"/>
                      <a:gd name="T43" fmla="*/ 25 h 46"/>
                      <a:gd name="T44" fmla="*/ 15 w 28"/>
                      <a:gd name="T45" fmla="*/ 35 h 46"/>
                      <a:gd name="T46" fmla="*/ 11 w 28"/>
                      <a:gd name="T47" fmla="*/ 27 h 46"/>
                      <a:gd name="T48" fmla="*/ 11 w 28"/>
                      <a:gd name="T49" fmla="*/ 29 h 46"/>
                      <a:gd name="T50" fmla="*/ 10 w 28"/>
                      <a:gd name="T51" fmla="*/ 30 h 46"/>
                      <a:gd name="T52" fmla="*/ 11 w 28"/>
                      <a:gd name="T53" fmla="*/ 30 h 46"/>
                      <a:gd name="T54" fmla="*/ 15 w 28"/>
                      <a:gd name="T55" fmla="*/ 31 h 46"/>
                      <a:gd name="T56" fmla="*/ 17 w 28"/>
                      <a:gd name="T57" fmla="*/ 28 h 46"/>
                      <a:gd name="T58" fmla="*/ 18 w 28"/>
                      <a:gd name="T59" fmla="*/ 23 h 46"/>
                      <a:gd name="T60" fmla="*/ 18 w 28"/>
                      <a:gd name="T61" fmla="*/ 32 h 46"/>
                      <a:gd name="T62" fmla="*/ 19 w 28"/>
                      <a:gd name="T63" fmla="*/ 38 h 46"/>
                      <a:gd name="T64" fmla="*/ 21 w 28"/>
                      <a:gd name="T65" fmla="*/ 34 h 46"/>
                      <a:gd name="T66" fmla="*/ 19 w 28"/>
                      <a:gd name="T67" fmla="*/ 41 h 46"/>
                      <a:gd name="T68" fmla="*/ 21 w 28"/>
                      <a:gd name="T69" fmla="*/ 43 h 46"/>
                      <a:gd name="T70" fmla="*/ 22 w 28"/>
                      <a:gd name="T71" fmla="*/ 36 h 46"/>
                      <a:gd name="T72" fmla="*/ 22 w 28"/>
                      <a:gd name="T73" fmla="*/ 36 h 46"/>
                      <a:gd name="T74" fmla="*/ 23 w 28"/>
                      <a:gd name="T75" fmla="*/ 32 h 46"/>
                      <a:gd name="T76" fmla="*/ 25 w 28"/>
                      <a:gd name="T77" fmla="*/ 25 h 46"/>
                      <a:gd name="T78" fmla="*/ 25 w 28"/>
                      <a:gd name="T79" fmla="*/ 12 h 46"/>
                      <a:gd name="T80" fmla="*/ 22 w 28"/>
                      <a:gd name="T81" fmla="*/ 27 h 46"/>
                      <a:gd name="T82" fmla="*/ 22 w 28"/>
                      <a:gd name="T83" fmla="*/ 27 h 46"/>
                      <a:gd name="T84" fmla="*/ 20 w 28"/>
                      <a:gd name="T85" fmla="*/ 28 h 46"/>
                      <a:gd name="T86" fmla="*/ 20 w 28"/>
                      <a:gd name="T87" fmla="*/ 26 h 46"/>
                      <a:gd name="T88" fmla="*/ 19 w 28"/>
                      <a:gd name="T89" fmla="*/ 26 h 46"/>
                      <a:gd name="T90" fmla="*/ 18 w 28"/>
                      <a:gd name="T91" fmla="*/ 25 h 46"/>
                      <a:gd name="T92" fmla="*/ 18 w 28"/>
                      <a:gd name="T93" fmla="*/ 25 h 46"/>
                      <a:gd name="T94" fmla="*/ 15 w 28"/>
                      <a:gd name="T95" fmla="*/ 26 h 46"/>
                      <a:gd name="T96" fmla="*/ 14 w 28"/>
                      <a:gd name="T97" fmla="*/ 26 h 46"/>
                      <a:gd name="T98" fmla="*/ 14 w 28"/>
                      <a:gd name="T99" fmla="*/ 25 h 46"/>
                      <a:gd name="T100" fmla="*/ 13 w 28"/>
                      <a:gd name="T101" fmla="*/ 26 h 46"/>
                      <a:gd name="T102" fmla="*/ 12 w 28"/>
                      <a:gd name="T103" fmla="*/ 27 h 46"/>
                      <a:gd name="T104" fmla="*/ 11 w 28"/>
                      <a:gd name="T105" fmla="*/ 25 h 46"/>
                      <a:gd name="T106" fmla="*/ 9 w 28"/>
                      <a:gd name="T107" fmla="*/ 26 h 46"/>
                      <a:gd name="T108" fmla="*/ 8 w 28"/>
                      <a:gd name="T109" fmla="*/ 27 h 46"/>
                      <a:gd name="T110" fmla="*/ 7 w 28"/>
                      <a:gd name="T111" fmla="*/ 29 h 46"/>
                      <a:gd name="T112" fmla="*/ 5 w 28"/>
                      <a:gd name="T113" fmla="*/ 28 h 46"/>
                      <a:gd name="T114" fmla="*/ 3 w 28"/>
                      <a:gd name="T115" fmla="*/ 28 h 46"/>
                      <a:gd name="T116" fmla="*/ 1 w 28"/>
                      <a:gd name="T117" fmla="*/ 29 h 46"/>
                      <a:gd name="T118" fmla="*/ 1 w 28"/>
                      <a:gd name="T119" fmla="*/ 30 h 46"/>
                      <a:gd name="T120" fmla="*/ 0 w 28"/>
                      <a:gd name="T121" fmla="*/ 3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8" h="46">
                        <a:moveTo>
                          <a:pt x="3" y="15"/>
                        </a:moveTo>
                        <a:cubicBezTo>
                          <a:pt x="3" y="19"/>
                          <a:pt x="0" y="35"/>
                          <a:pt x="2" y="23"/>
                        </a:cubicBezTo>
                        <a:cubicBezTo>
                          <a:pt x="2" y="24"/>
                          <a:pt x="2" y="24"/>
                          <a:pt x="2" y="25"/>
                        </a:cubicBezTo>
                        <a:cubicBezTo>
                          <a:pt x="1" y="27"/>
                          <a:pt x="1" y="28"/>
                          <a:pt x="3" y="28"/>
                        </a:cubicBezTo>
                        <a:cubicBezTo>
                          <a:pt x="3" y="27"/>
                          <a:pt x="4" y="18"/>
                          <a:pt x="3" y="24"/>
                        </a:cubicBezTo>
                        <a:cubicBezTo>
                          <a:pt x="1" y="34"/>
                          <a:pt x="4" y="13"/>
                          <a:pt x="4" y="21"/>
                        </a:cubicBezTo>
                        <a:cubicBezTo>
                          <a:pt x="4" y="24"/>
                          <a:pt x="4" y="31"/>
                          <a:pt x="5" y="22"/>
                        </a:cubicBezTo>
                        <a:cubicBezTo>
                          <a:pt x="5" y="21"/>
                          <a:pt x="6" y="14"/>
                          <a:pt x="6" y="20"/>
                        </a:cubicBezTo>
                        <a:cubicBezTo>
                          <a:pt x="6" y="32"/>
                          <a:pt x="7" y="21"/>
                          <a:pt x="8" y="17"/>
                        </a:cubicBezTo>
                        <a:cubicBezTo>
                          <a:pt x="7" y="19"/>
                          <a:pt x="7" y="21"/>
                          <a:pt x="7" y="23"/>
                        </a:cubicBezTo>
                        <a:cubicBezTo>
                          <a:pt x="7" y="25"/>
                          <a:pt x="8" y="28"/>
                          <a:pt x="8" y="24"/>
                        </a:cubicBezTo>
                        <a:cubicBezTo>
                          <a:pt x="8" y="25"/>
                          <a:pt x="10" y="12"/>
                          <a:pt x="10" y="20"/>
                        </a:cubicBezTo>
                        <a:cubicBezTo>
                          <a:pt x="10" y="25"/>
                          <a:pt x="8" y="27"/>
                          <a:pt x="10" y="19"/>
                        </a:cubicBezTo>
                        <a:cubicBezTo>
                          <a:pt x="13" y="8"/>
                          <a:pt x="9" y="35"/>
                          <a:pt x="11" y="19"/>
                        </a:cubicBezTo>
                        <a:cubicBezTo>
                          <a:pt x="11" y="18"/>
                          <a:pt x="12" y="17"/>
                          <a:pt x="12" y="15"/>
                        </a:cubicBezTo>
                        <a:cubicBezTo>
                          <a:pt x="12" y="18"/>
                          <a:pt x="12" y="20"/>
                          <a:pt x="11" y="23"/>
                        </a:cubicBezTo>
                        <a:cubicBezTo>
                          <a:pt x="12" y="23"/>
                          <a:pt x="12" y="23"/>
                          <a:pt x="13" y="23"/>
                        </a:cubicBezTo>
                        <a:cubicBezTo>
                          <a:pt x="13" y="20"/>
                          <a:pt x="13" y="18"/>
                          <a:pt x="14" y="15"/>
                        </a:cubicBezTo>
                        <a:cubicBezTo>
                          <a:pt x="14" y="14"/>
                          <a:pt x="12" y="24"/>
                          <a:pt x="13" y="22"/>
                        </a:cubicBezTo>
                        <a:cubicBezTo>
                          <a:pt x="12" y="30"/>
                          <a:pt x="15" y="14"/>
                          <a:pt x="15" y="13"/>
                        </a:cubicBezTo>
                        <a:cubicBezTo>
                          <a:pt x="15" y="16"/>
                          <a:pt x="14" y="20"/>
                          <a:pt x="14" y="23"/>
                        </a:cubicBezTo>
                        <a:cubicBezTo>
                          <a:pt x="14" y="22"/>
                          <a:pt x="15" y="16"/>
                          <a:pt x="15" y="14"/>
                        </a:cubicBezTo>
                        <a:cubicBezTo>
                          <a:pt x="17" y="6"/>
                          <a:pt x="15" y="17"/>
                          <a:pt x="15" y="19"/>
                        </a:cubicBezTo>
                        <a:cubicBezTo>
                          <a:pt x="14" y="28"/>
                          <a:pt x="17" y="11"/>
                          <a:pt x="17" y="13"/>
                        </a:cubicBezTo>
                        <a:cubicBezTo>
                          <a:pt x="16" y="15"/>
                          <a:pt x="15" y="21"/>
                          <a:pt x="15" y="23"/>
                        </a:cubicBezTo>
                        <a:cubicBezTo>
                          <a:pt x="14" y="28"/>
                          <a:pt x="17" y="14"/>
                          <a:pt x="16" y="17"/>
                        </a:cubicBezTo>
                        <a:cubicBezTo>
                          <a:pt x="17" y="15"/>
                          <a:pt x="17" y="12"/>
                          <a:pt x="18" y="10"/>
                        </a:cubicBezTo>
                        <a:cubicBezTo>
                          <a:pt x="19" y="4"/>
                          <a:pt x="18" y="9"/>
                          <a:pt x="18" y="9"/>
                        </a:cubicBezTo>
                        <a:cubicBezTo>
                          <a:pt x="18" y="12"/>
                          <a:pt x="17" y="16"/>
                          <a:pt x="16" y="19"/>
                        </a:cubicBezTo>
                        <a:cubicBezTo>
                          <a:pt x="16" y="20"/>
                          <a:pt x="16" y="22"/>
                          <a:pt x="16" y="23"/>
                        </a:cubicBezTo>
                        <a:cubicBezTo>
                          <a:pt x="16" y="23"/>
                          <a:pt x="16" y="23"/>
                          <a:pt x="17" y="23"/>
                        </a:cubicBezTo>
                        <a:cubicBezTo>
                          <a:pt x="17" y="20"/>
                          <a:pt x="18" y="17"/>
                          <a:pt x="18" y="14"/>
                        </a:cubicBezTo>
                        <a:cubicBezTo>
                          <a:pt x="18" y="13"/>
                          <a:pt x="18" y="4"/>
                          <a:pt x="19" y="9"/>
                        </a:cubicBezTo>
                        <a:cubicBezTo>
                          <a:pt x="19" y="12"/>
                          <a:pt x="19" y="15"/>
                          <a:pt x="19" y="17"/>
                        </a:cubicBezTo>
                        <a:cubicBezTo>
                          <a:pt x="18" y="26"/>
                          <a:pt x="19" y="23"/>
                          <a:pt x="19" y="19"/>
                        </a:cubicBezTo>
                        <a:cubicBezTo>
                          <a:pt x="19" y="16"/>
                          <a:pt x="19" y="13"/>
                          <a:pt x="19" y="10"/>
                        </a:cubicBezTo>
                        <a:cubicBezTo>
                          <a:pt x="20" y="6"/>
                          <a:pt x="19" y="15"/>
                          <a:pt x="19" y="14"/>
                        </a:cubicBezTo>
                        <a:cubicBezTo>
                          <a:pt x="19" y="15"/>
                          <a:pt x="19" y="16"/>
                          <a:pt x="19" y="17"/>
                        </a:cubicBezTo>
                        <a:cubicBezTo>
                          <a:pt x="17" y="21"/>
                          <a:pt x="17" y="23"/>
                          <a:pt x="20" y="22"/>
                        </a:cubicBezTo>
                        <a:cubicBezTo>
                          <a:pt x="20" y="16"/>
                          <a:pt x="20" y="11"/>
                          <a:pt x="20" y="6"/>
                        </a:cubicBezTo>
                        <a:cubicBezTo>
                          <a:pt x="20" y="11"/>
                          <a:pt x="20" y="18"/>
                          <a:pt x="20" y="23"/>
                        </a:cubicBezTo>
                        <a:cubicBezTo>
                          <a:pt x="20" y="17"/>
                          <a:pt x="22" y="10"/>
                          <a:pt x="21" y="5"/>
                        </a:cubicBezTo>
                        <a:cubicBezTo>
                          <a:pt x="22" y="11"/>
                          <a:pt x="21" y="17"/>
                          <a:pt x="20" y="23"/>
                        </a:cubicBezTo>
                        <a:cubicBezTo>
                          <a:pt x="21" y="19"/>
                          <a:pt x="21" y="13"/>
                          <a:pt x="22" y="8"/>
                        </a:cubicBezTo>
                        <a:cubicBezTo>
                          <a:pt x="21" y="14"/>
                          <a:pt x="22" y="20"/>
                          <a:pt x="21" y="26"/>
                        </a:cubicBezTo>
                        <a:cubicBezTo>
                          <a:pt x="22" y="22"/>
                          <a:pt x="22" y="14"/>
                          <a:pt x="22" y="9"/>
                        </a:cubicBezTo>
                        <a:cubicBezTo>
                          <a:pt x="23" y="5"/>
                          <a:pt x="23" y="6"/>
                          <a:pt x="23" y="9"/>
                        </a:cubicBezTo>
                        <a:cubicBezTo>
                          <a:pt x="23" y="12"/>
                          <a:pt x="23" y="15"/>
                          <a:pt x="22" y="18"/>
                        </a:cubicBezTo>
                        <a:cubicBezTo>
                          <a:pt x="22" y="19"/>
                          <a:pt x="22" y="20"/>
                          <a:pt x="22" y="21"/>
                        </a:cubicBezTo>
                        <a:cubicBezTo>
                          <a:pt x="21" y="24"/>
                          <a:pt x="22" y="24"/>
                          <a:pt x="23" y="24"/>
                        </a:cubicBezTo>
                        <a:cubicBezTo>
                          <a:pt x="23" y="21"/>
                          <a:pt x="23" y="18"/>
                          <a:pt x="23" y="15"/>
                        </a:cubicBezTo>
                        <a:cubicBezTo>
                          <a:pt x="23" y="14"/>
                          <a:pt x="23" y="4"/>
                          <a:pt x="23" y="12"/>
                        </a:cubicBezTo>
                        <a:cubicBezTo>
                          <a:pt x="24" y="16"/>
                          <a:pt x="23" y="20"/>
                          <a:pt x="23" y="24"/>
                        </a:cubicBezTo>
                        <a:cubicBezTo>
                          <a:pt x="23" y="24"/>
                          <a:pt x="23" y="24"/>
                          <a:pt x="23" y="24"/>
                        </a:cubicBezTo>
                        <a:cubicBezTo>
                          <a:pt x="23" y="22"/>
                          <a:pt x="23" y="20"/>
                          <a:pt x="23" y="18"/>
                        </a:cubicBezTo>
                        <a:cubicBezTo>
                          <a:pt x="23" y="15"/>
                          <a:pt x="24" y="12"/>
                          <a:pt x="24" y="10"/>
                        </a:cubicBezTo>
                        <a:cubicBezTo>
                          <a:pt x="24" y="6"/>
                          <a:pt x="24" y="1"/>
                          <a:pt x="25" y="6"/>
                        </a:cubicBezTo>
                        <a:cubicBezTo>
                          <a:pt x="25" y="6"/>
                          <a:pt x="27" y="14"/>
                          <a:pt x="26" y="8"/>
                        </a:cubicBezTo>
                        <a:cubicBezTo>
                          <a:pt x="26" y="7"/>
                          <a:pt x="25" y="7"/>
                          <a:pt x="25" y="8"/>
                        </a:cubicBezTo>
                        <a:cubicBezTo>
                          <a:pt x="25" y="12"/>
                          <a:pt x="25" y="17"/>
                          <a:pt x="25" y="22"/>
                        </a:cubicBezTo>
                        <a:cubicBezTo>
                          <a:pt x="27" y="22"/>
                          <a:pt x="27" y="21"/>
                          <a:pt x="26" y="19"/>
                        </a:cubicBezTo>
                        <a:cubicBezTo>
                          <a:pt x="26" y="18"/>
                          <a:pt x="26" y="8"/>
                          <a:pt x="26" y="15"/>
                        </a:cubicBezTo>
                        <a:cubicBezTo>
                          <a:pt x="26" y="18"/>
                          <a:pt x="25" y="21"/>
                          <a:pt x="24" y="24"/>
                        </a:cubicBezTo>
                        <a:cubicBezTo>
                          <a:pt x="24" y="25"/>
                          <a:pt x="22" y="34"/>
                          <a:pt x="24" y="25"/>
                        </a:cubicBezTo>
                        <a:cubicBezTo>
                          <a:pt x="23" y="31"/>
                          <a:pt x="23" y="39"/>
                          <a:pt x="24" y="27"/>
                        </a:cubicBezTo>
                        <a:cubicBezTo>
                          <a:pt x="23" y="30"/>
                          <a:pt x="23" y="32"/>
                          <a:pt x="22" y="34"/>
                        </a:cubicBezTo>
                        <a:cubicBezTo>
                          <a:pt x="22" y="33"/>
                          <a:pt x="22" y="28"/>
                          <a:pt x="22" y="33"/>
                        </a:cubicBezTo>
                        <a:cubicBezTo>
                          <a:pt x="22" y="36"/>
                          <a:pt x="22" y="46"/>
                          <a:pt x="20" y="36"/>
                        </a:cubicBezTo>
                        <a:cubicBezTo>
                          <a:pt x="20" y="31"/>
                          <a:pt x="19" y="36"/>
                          <a:pt x="19" y="38"/>
                        </a:cubicBezTo>
                        <a:cubicBezTo>
                          <a:pt x="20" y="40"/>
                          <a:pt x="21" y="40"/>
                          <a:pt x="20" y="37"/>
                        </a:cubicBezTo>
                        <a:cubicBezTo>
                          <a:pt x="20" y="34"/>
                          <a:pt x="21" y="32"/>
                          <a:pt x="21" y="29"/>
                        </a:cubicBezTo>
                        <a:cubicBezTo>
                          <a:pt x="22" y="28"/>
                          <a:pt x="22" y="28"/>
                          <a:pt x="23" y="27"/>
                        </a:cubicBezTo>
                        <a:cubicBezTo>
                          <a:pt x="21" y="31"/>
                          <a:pt x="21" y="32"/>
                          <a:pt x="23" y="32"/>
                        </a:cubicBezTo>
                        <a:cubicBezTo>
                          <a:pt x="24" y="29"/>
                          <a:pt x="25" y="26"/>
                          <a:pt x="25" y="23"/>
                        </a:cubicBezTo>
                        <a:cubicBezTo>
                          <a:pt x="26" y="22"/>
                          <a:pt x="24" y="22"/>
                          <a:pt x="24" y="23"/>
                        </a:cubicBezTo>
                        <a:cubicBezTo>
                          <a:pt x="24" y="25"/>
                          <a:pt x="23" y="26"/>
                          <a:pt x="23" y="28"/>
                        </a:cubicBezTo>
                        <a:cubicBezTo>
                          <a:pt x="23" y="28"/>
                          <a:pt x="20" y="35"/>
                          <a:pt x="20" y="33"/>
                        </a:cubicBezTo>
                        <a:cubicBezTo>
                          <a:pt x="20" y="32"/>
                          <a:pt x="18" y="27"/>
                          <a:pt x="18" y="32"/>
                        </a:cubicBezTo>
                        <a:cubicBezTo>
                          <a:pt x="18" y="34"/>
                          <a:pt x="18" y="36"/>
                          <a:pt x="18" y="38"/>
                        </a:cubicBezTo>
                        <a:cubicBezTo>
                          <a:pt x="18" y="39"/>
                          <a:pt x="20" y="39"/>
                          <a:pt x="20" y="38"/>
                        </a:cubicBezTo>
                        <a:cubicBezTo>
                          <a:pt x="20" y="34"/>
                          <a:pt x="20" y="30"/>
                          <a:pt x="20" y="25"/>
                        </a:cubicBezTo>
                        <a:cubicBezTo>
                          <a:pt x="20" y="25"/>
                          <a:pt x="18" y="25"/>
                          <a:pt x="18" y="25"/>
                        </a:cubicBezTo>
                        <a:cubicBezTo>
                          <a:pt x="18" y="28"/>
                          <a:pt x="18" y="31"/>
                          <a:pt x="18" y="34"/>
                        </a:cubicBezTo>
                        <a:cubicBezTo>
                          <a:pt x="19" y="34"/>
                          <a:pt x="19" y="34"/>
                          <a:pt x="20" y="34"/>
                        </a:cubicBezTo>
                        <a:cubicBezTo>
                          <a:pt x="19" y="33"/>
                          <a:pt x="19" y="31"/>
                          <a:pt x="19" y="29"/>
                        </a:cubicBezTo>
                        <a:cubicBezTo>
                          <a:pt x="19" y="22"/>
                          <a:pt x="18" y="32"/>
                          <a:pt x="18" y="33"/>
                        </a:cubicBezTo>
                        <a:cubicBezTo>
                          <a:pt x="18" y="30"/>
                          <a:pt x="18" y="27"/>
                          <a:pt x="18" y="25"/>
                        </a:cubicBezTo>
                        <a:cubicBezTo>
                          <a:pt x="17" y="24"/>
                          <a:pt x="16" y="24"/>
                          <a:pt x="16" y="25"/>
                        </a:cubicBezTo>
                        <a:cubicBezTo>
                          <a:pt x="15" y="32"/>
                          <a:pt x="16" y="32"/>
                          <a:pt x="15" y="25"/>
                        </a:cubicBezTo>
                        <a:cubicBezTo>
                          <a:pt x="15" y="24"/>
                          <a:pt x="14" y="24"/>
                          <a:pt x="14" y="25"/>
                        </a:cubicBezTo>
                        <a:cubicBezTo>
                          <a:pt x="14" y="28"/>
                          <a:pt x="14" y="31"/>
                          <a:pt x="14" y="35"/>
                        </a:cubicBezTo>
                        <a:cubicBezTo>
                          <a:pt x="14" y="36"/>
                          <a:pt x="15" y="36"/>
                          <a:pt x="15" y="35"/>
                        </a:cubicBezTo>
                        <a:cubicBezTo>
                          <a:pt x="15" y="32"/>
                          <a:pt x="15" y="30"/>
                          <a:pt x="14" y="28"/>
                        </a:cubicBezTo>
                        <a:cubicBezTo>
                          <a:pt x="14" y="27"/>
                          <a:pt x="13" y="28"/>
                          <a:pt x="13" y="28"/>
                        </a:cubicBezTo>
                        <a:cubicBezTo>
                          <a:pt x="13" y="30"/>
                          <a:pt x="13" y="31"/>
                          <a:pt x="13" y="33"/>
                        </a:cubicBezTo>
                        <a:cubicBezTo>
                          <a:pt x="13" y="31"/>
                          <a:pt x="12" y="29"/>
                          <a:pt x="11" y="27"/>
                        </a:cubicBezTo>
                        <a:cubicBezTo>
                          <a:pt x="11" y="27"/>
                          <a:pt x="10" y="26"/>
                          <a:pt x="10" y="27"/>
                        </a:cubicBezTo>
                        <a:cubicBezTo>
                          <a:pt x="9" y="30"/>
                          <a:pt x="9" y="32"/>
                          <a:pt x="9" y="34"/>
                        </a:cubicBezTo>
                        <a:cubicBezTo>
                          <a:pt x="9" y="35"/>
                          <a:pt x="11" y="35"/>
                          <a:pt x="11" y="34"/>
                        </a:cubicBezTo>
                        <a:cubicBezTo>
                          <a:pt x="11" y="32"/>
                          <a:pt x="11" y="31"/>
                          <a:pt x="11" y="29"/>
                        </a:cubicBezTo>
                        <a:cubicBezTo>
                          <a:pt x="11" y="28"/>
                          <a:pt x="9" y="28"/>
                          <a:pt x="9" y="29"/>
                        </a:cubicBezTo>
                        <a:cubicBezTo>
                          <a:pt x="9" y="32"/>
                          <a:pt x="9" y="35"/>
                          <a:pt x="9" y="38"/>
                        </a:cubicBezTo>
                        <a:cubicBezTo>
                          <a:pt x="9" y="39"/>
                          <a:pt x="11" y="39"/>
                          <a:pt x="11" y="38"/>
                        </a:cubicBezTo>
                        <a:cubicBezTo>
                          <a:pt x="11" y="35"/>
                          <a:pt x="11" y="33"/>
                          <a:pt x="10" y="30"/>
                        </a:cubicBezTo>
                        <a:cubicBezTo>
                          <a:pt x="10" y="29"/>
                          <a:pt x="8" y="30"/>
                          <a:pt x="9" y="31"/>
                        </a:cubicBezTo>
                        <a:cubicBezTo>
                          <a:pt x="8" y="35"/>
                          <a:pt x="8" y="36"/>
                          <a:pt x="11" y="35"/>
                        </a:cubicBezTo>
                        <a:cubicBezTo>
                          <a:pt x="12" y="33"/>
                          <a:pt x="11" y="31"/>
                          <a:pt x="9" y="31"/>
                        </a:cubicBezTo>
                        <a:cubicBezTo>
                          <a:pt x="11" y="32"/>
                          <a:pt x="11" y="32"/>
                          <a:pt x="11" y="30"/>
                        </a:cubicBezTo>
                        <a:cubicBezTo>
                          <a:pt x="12" y="33"/>
                          <a:pt x="12" y="33"/>
                          <a:pt x="13" y="36"/>
                        </a:cubicBezTo>
                        <a:cubicBezTo>
                          <a:pt x="13" y="36"/>
                          <a:pt x="14" y="36"/>
                          <a:pt x="14" y="35"/>
                        </a:cubicBezTo>
                        <a:cubicBezTo>
                          <a:pt x="14" y="34"/>
                          <a:pt x="14" y="32"/>
                          <a:pt x="14" y="31"/>
                        </a:cubicBezTo>
                        <a:cubicBezTo>
                          <a:pt x="13" y="33"/>
                          <a:pt x="13" y="33"/>
                          <a:pt x="15" y="31"/>
                        </a:cubicBezTo>
                        <a:cubicBezTo>
                          <a:pt x="16" y="29"/>
                          <a:pt x="16" y="28"/>
                          <a:pt x="14" y="28"/>
                        </a:cubicBezTo>
                        <a:cubicBezTo>
                          <a:pt x="14" y="30"/>
                          <a:pt x="14" y="32"/>
                          <a:pt x="14" y="34"/>
                        </a:cubicBezTo>
                        <a:cubicBezTo>
                          <a:pt x="14" y="35"/>
                          <a:pt x="16" y="35"/>
                          <a:pt x="16" y="34"/>
                        </a:cubicBezTo>
                        <a:cubicBezTo>
                          <a:pt x="16" y="32"/>
                          <a:pt x="17" y="30"/>
                          <a:pt x="17" y="28"/>
                        </a:cubicBezTo>
                        <a:cubicBezTo>
                          <a:pt x="17" y="31"/>
                          <a:pt x="17" y="33"/>
                          <a:pt x="17" y="35"/>
                        </a:cubicBezTo>
                        <a:cubicBezTo>
                          <a:pt x="17" y="36"/>
                          <a:pt x="19" y="36"/>
                          <a:pt x="19" y="35"/>
                        </a:cubicBezTo>
                        <a:cubicBezTo>
                          <a:pt x="19" y="31"/>
                          <a:pt x="20" y="28"/>
                          <a:pt x="20" y="24"/>
                        </a:cubicBezTo>
                        <a:cubicBezTo>
                          <a:pt x="20" y="23"/>
                          <a:pt x="18" y="23"/>
                          <a:pt x="18" y="23"/>
                        </a:cubicBezTo>
                        <a:cubicBezTo>
                          <a:pt x="18" y="28"/>
                          <a:pt x="18" y="32"/>
                          <a:pt x="18" y="37"/>
                        </a:cubicBezTo>
                        <a:cubicBezTo>
                          <a:pt x="18" y="38"/>
                          <a:pt x="20" y="38"/>
                          <a:pt x="20" y="37"/>
                        </a:cubicBezTo>
                        <a:cubicBezTo>
                          <a:pt x="20" y="35"/>
                          <a:pt x="20" y="33"/>
                          <a:pt x="20" y="31"/>
                        </a:cubicBezTo>
                        <a:cubicBezTo>
                          <a:pt x="20" y="26"/>
                          <a:pt x="18" y="29"/>
                          <a:pt x="18" y="32"/>
                        </a:cubicBezTo>
                        <a:cubicBezTo>
                          <a:pt x="18" y="33"/>
                          <a:pt x="20" y="40"/>
                          <a:pt x="20" y="34"/>
                        </a:cubicBezTo>
                        <a:cubicBezTo>
                          <a:pt x="20" y="32"/>
                          <a:pt x="20" y="30"/>
                          <a:pt x="20" y="28"/>
                        </a:cubicBezTo>
                        <a:cubicBezTo>
                          <a:pt x="20" y="27"/>
                          <a:pt x="18" y="27"/>
                          <a:pt x="18" y="28"/>
                        </a:cubicBezTo>
                        <a:cubicBezTo>
                          <a:pt x="18" y="32"/>
                          <a:pt x="18" y="35"/>
                          <a:pt x="19" y="38"/>
                        </a:cubicBezTo>
                        <a:cubicBezTo>
                          <a:pt x="19" y="39"/>
                          <a:pt x="20" y="39"/>
                          <a:pt x="20" y="38"/>
                        </a:cubicBezTo>
                        <a:cubicBezTo>
                          <a:pt x="22" y="35"/>
                          <a:pt x="23" y="32"/>
                          <a:pt x="24" y="28"/>
                        </a:cubicBezTo>
                        <a:cubicBezTo>
                          <a:pt x="26" y="26"/>
                          <a:pt x="25" y="25"/>
                          <a:pt x="23" y="26"/>
                        </a:cubicBezTo>
                        <a:cubicBezTo>
                          <a:pt x="23" y="29"/>
                          <a:pt x="22" y="32"/>
                          <a:pt x="21" y="34"/>
                        </a:cubicBezTo>
                        <a:cubicBezTo>
                          <a:pt x="21" y="35"/>
                          <a:pt x="23" y="36"/>
                          <a:pt x="23" y="35"/>
                        </a:cubicBezTo>
                        <a:cubicBezTo>
                          <a:pt x="24" y="31"/>
                          <a:pt x="24" y="28"/>
                          <a:pt x="24" y="24"/>
                        </a:cubicBezTo>
                        <a:cubicBezTo>
                          <a:pt x="24" y="24"/>
                          <a:pt x="23" y="23"/>
                          <a:pt x="23" y="24"/>
                        </a:cubicBezTo>
                        <a:cubicBezTo>
                          <a:pt x="19" y="28"/>
                          <a:pt x="19" y="35"/>
                          <a:pt x="19" y="41"/>
                        </a:cubicBezTo>
                        <a:cubicBezTo>
                          <a:pt x="19" y="42"/>
                          <a:pt x="20" y="42"/>
                          <a:pt x="20" y="41"/>
                        </a:cubicBezTo>
                        <a:cubicBezTo>
                          <a:pt x="20" y="38"/>
                          <a:pt x="20" y="34"/>
                          <a:pt x="20" y="31"/>
                        </a:cubicBezTo>
                        <a:cubicBezTo>
                          <a:pt x="20" y="30"/>
                          <a:pt x="19" y="30"/>
                          <a:pt x="19" y="31"/>
                        </a:cubicBezTo>
                        <a:cubicBezTo>
                          <a:pt x="19" y="35"/>
                          <a:pt x="19" y="39"/>
                          <a:pt x="21" y="43"/>
                        </a:cubicBezTo>
                        <a:cubicBezTo>
                          <a:pt x="21" y="43"/>
                          <a:pt x="22" y="44"/>
                          <a:pt x="22" y="43"/>
                        </a:cubicBezTo>
                        <a:cubicBezTo>
                          <a:pt x="24" y="38"/>
                          <a:pt x="24" y="34"/>
                          <a:pt x="23" y="29"/>
                        </a:cubicBezTo>
                        <a:cubicBezTo>
                          <a:pt x="23" y="28"/>
                          <a:pt x="22" y="28"/>
                          <a:pt x="22" y="28"/>
                        </a:cubicBezTo>
                        <a:cubicBezTo>
                          <a:pt x="22" y="31"/>
                          <a:pt x="21" y="34"/>
                          <a:pt x="22" y="36"/>
                        </a:cubicBezTo>
                        <a:cubicBezTo>
                          <a:pt x="22" y="37"/>
                          <a:pt x="23" y="37"/>
                          <a:pt x="23" y="37"/>
                        </a:cubicBezTo>
                        <a:cubicBezTo>
                          <a:pt x="24" y="33"/>
                          <a:pt x="25" y="29"/>
                          <a:pt x="25" y="25"/>
                        </a:cubicBezTo>
                        <a:cubicBezTo>
                          <a:pt x="25" y="24"/>
                          <a:pt x="24" y="24"/>
                          <a:pt x="24" y="25"/>
                        </a:cubicBezTo>
                        <a:cubicBezTo>
                          <a:pt x="22" y="29"/>
                          <a:pt x="21" y="32"/>
                          <a:pt x="22" y="36"/>
                        </a:cubicBezTo>
                        <a:cubicBezTo>
                          <a:pt x="22" y="37"/>
                          <a:pt x="23" y="37"/>
                          <a:pt x="23" y="36"/>
                        </a:cubicBezTo>
                        <a:cubicBezTo>
                          <a:pt x="25" y="32"/>
                          <a:pt x="25" y="28"/>
                          <a:pt x="25" y="23"/>
                        </a:cubicBezTo>
                        <a:cubicBezTo>
                          <a:pt x="25" y="22"/>
                          <a:pt x="23" y="22"/>
                          <a:pt x="23" y="23"/>
                        </a:cubicBezTo>
                        <a:cubicBezTo>
                          <a:pt x="22" y="26"/>
                          <a:pt x="22" y="29"/>
                          <a:pt x="23" y="32"/>
                        </a:cubicBezTo>
                        <a:cubicBezTo>
                          <a:pt x="23" y="33"/>
                          <a:pt x="24" y="33"/>
                          <a:pt x="24" y="32"/>
                        </a:cubicBezTo>
                        <a:cubicBezTo>
                          <a:pt x="26" y="25"/>
                          <a:pt x="28" y="17"/>
                          <a:pt x="27" y="10"/>
                        </a:cubicBezTo>
                        <a:cubicBezTo>
                          <a:pt x="27" y="9"/>
                          <a:pt x="26" y="9"/>
                          <a:pt x="26" y="10"/>
                        </a:cubicBezTo>
                        <a:cubicBezTo>
                          <a:pt x="25" y="15"/>
                          <a:pt x="24" y="20"/>
                          <a:pt x="25" y="25"/>
                        </a:cubicBezTo>
                        <a:cubicBezTo>
                          <a:pt x="25" y="26"/>
                          <a:pt x="26" y="26"/>
                          <a:pt x="26" y="25"/>
                        </a:cubicBezTo>
                        <a:cubicBezTo>
                          <a:pt x="26" y="22"/>
                          <a:pt x="26" y="19"/>
                          <a:pt x="26" y="16"/>
                        </a:cubicBezTo>
                        <a:cubicBezTo>
                          <a:pt x="26" y="14"/>
                          <a:pt x="26" y="12"/>
                          <a:pt x="26" y="10"/>
                        </a:cubicBezTo>
                        <a:cubicBezTo>
                          <a:pt x="24" y="9"/>
                          <a:pt x="24" y="10"/>
                          <a:pt x="25" y="12"/>
                        </a:cubicBezTo>
                        <a:cubicBezTo>
                          <a:pt x="25" y="13"/>
                          <a:pt x="26" y="13"/>
                          <a:pt x="27" y="12"/>
                        </a:cubicBezTo>
                        <a:cubicBezTo>
                          <a:pt x="27" y="8"/>
                          <a:pt x="26" y="5"/>
                          <a:pt x="25" y="1"/>
                        </a:cubicBezTo>
                        <a:cubicBezTo>
                          <a:pt x="25" y="0"/>
                          <a:pt x="24" y="0"/>
                          <a:pt x="23" y="1"/>
                        </a:cubicBezTo>
                        <a:cubicBezTo>
                          <a:pt x="22" y="9"/>
                          <a:pt x="22" y="18"/>
                          <a:pt x="22" y="27"/>
                        </a:cubicBezTo>
                        <a:cubicBezTo>
                          <a:pt x="22" y="27"/>
                          <a:pt x="23" y="28"/>
                          <a:pt x="23" y="27"/>
                        </a:cubicBezTo>
                        <a:cubicBezTo>
                          <a:pt x="25" y="20"/>
                          <a:pt x="25" y="13"/>
                          <a:pt x="25" y="6"/>
                        </a:cubicBezTo>
                        <a:cubicBezTo>
                          <a:pt x="25" y="6"/>
                          <a:pt x="23" y="5"/>
                          <a:pt x="23" y="6"/>
                        </a:cubicBezTo>
                        <a:cubicBezTo>
                          <a:pt x="22" y="13"/>
                          <a:pt x="22" y="20"/>
                          <a:pt x="22" y="27"/>
                        </a:cubicBezTo>
                        <a:cubicBezTo>
                          <a:pt x="22" y="28"/>
                          <a:pt x="23" y="28"/>
                          <a:pt x="23" y="27"/>
                        </a:cubicBezTo>
                        <a:cubicBezTo>
                          <a:pt x="24" y="19"/>
                          <a:pt x="25" y="11"/>
                          <a:pt x="24" y="4"/>
                        </a:cubicBezTo>
                        <a:cubicBezTo>
                          <a:pt x="24" y="3"/>
                          <a:pt x="22" y="3"/>
                          <a:pt x="22" y="3"/>
                        </a:cubicBezTo>
                        <a:cubicBezTo>
                          <a:pt x="20" y="12"/>
                          <a:pt x="19" y="20"/>
                          <a:pt x="20" y="28"/>
                        </a:cubicBezTo>
                        <a:cubicBezTo>
                          <a:pt x="20" y="29"/>
                          <a:pt x="21" y="30"/>
                          <a:pt x="22" y="29"/>
                        </a:cubicBezTo>
                        <a:cubicBezTo>
                          <a:pt x="23" y="21"/>
                          <a:pt x="24" y="13"/>
                          <a:pt x="23" y="5"/>
                        </a:cubicBezTo>
                        <a:cubicBezTo>
                          <a:pt x="23" y="4"/>
                          <a:pt x="21" y="4"/>
                          <a:pt x="21" y="5"/>
                        </a:cubicBezTo>
                        <a:cubicBezTo>
                          <a:pt x="20" y="12"/>
                          <a:pt x="19" y="19"/>
                          <a:pt x="20" y="26"/>
                        </a:cubicBezTo>
                        <a:cubicBezTo>
                          <a:pt x="20" y="26"/>
                          <a:pt x="21" y="27"/>
                          <a:pt x="21" y="26"/>
                        </a:cubicBezTo>
                        <a:cubicBezTo>
                          <a:pt x="23" y="18"/>
                          <a:pt x="23" y="10"/>
                          <a:pt x="22" y="2"/>
                        </a:cubicBezTo>
                        <a:cubicBezTo>
                          <a:pt x="22" y="2"/>
                          <a:pt x="21" y="1"/>
                          <a:pt x="21" y="2"/>
                        </a:cubicBezTo>
                        <a:cubicBezTo>
                          <a:pt x="19" y="10"/>
                          <a:pt x="19" y="18"/>
                          <a:pt x="19" y="26"/>
                        </a:cubicBezTo>
                        <a:cubicBezTo>
                          <a:pt x="19" y="27"/>
                          <a:pt x="20" y="27"/>
                          <a:pt x="20" y="26"/>
                        </a:cubicBezTo>
                        <a:cubicBezTo>
                          <a:pt x="21" y="18"/>
                          <a:pt x="22" y="11"/>
                          <a:pt x="21" y="3"/>
                        </a:cubicBezTo>
                        <a:cubicBezTo>
                          <a:pt x="21" y="2"/>
                          <a:pt x="20" y="2"/>
                          <a:pt x="20" y="3"/>
                        </a:cubicBezTo>
                        <a:cubicBezTo>
                          <a:pt x="19" y="10"/>
                          <a:pt x="18" y="17"/>
                          <a:pt x="18" y="25"/>
                        </a:cubicBezTo>
                        <a:cubicBezTo>
                          <a:pt x="18" y="25"/>
                          <a:pt x="19" y="26"/>
                          <a:pt x="20" y="25"/>
                        </a:cubicBezTo>
                        <a:cubicBezTo>
                          <a:pt x="21" y="18"/>
                          <a:pt x="22" y="11"/>
                          <a:pt x="20" y="4"/>
                        </a:cubicBezTo>
                        <a:cubicBezTo>
                          <a:pt x="20" y="3"/>
                          <a:pt x="19" y="3"/>
                          <a:pt x="19" y="4"/>
                        </a:cubicBezTo>
                        <a:cubicBezTo>
                          <a:pt x="18" y="11"/>
                          <a:pt x="17" y="18"/>
                          <a:pt x="18" y="25"/>
                        </a:cubicBezTo>
                        <a:cubicBezTo>
                          <a:pt x="18" y="26"/>
                          <a:pt x="19" y="26"/>
                          <a:pt x="19" y="25"/>
                        </a:cubicBezTo>
                        <a:cubicBezTo>
                          <a:pt x="20" y="18"/>
                          <a:pt x="21" y="11"/>
                          <a:pt x="20" y="4"/>
                        </a:cubicBezTo>
                        <a:cubicBezTo>
                          <a:pt x="19" y="3"/>
                          <a:pt x="18" y="3"/>
                          <a:pt x="18" y="4"/>
                        </a:cubicBezTo>
                        <a:cubicBezTo>
                          <a:pt x="17" y="11"/>
                          <a:pt x="16" y="18"/>
                          <a:pt x="15" y="26"/>
                        </a:cubicBezTo>
                        <a:cubicBezTo>
                          <a:pt x="15" y="27"/>
                          <a:pt x="16" y="27"/>
                          <a:pt x="16" y="26"/>
                        </a:cubicBezTo>
                        <a:cubicBezTo>
                          <a:pt x="18" y="19"/>
                          <a:pt x="20" y="12"/>
                          <a:pt x="18" y="5"/>
                        </a:cubicBezTo>
                        <a:cubicBezTo>
                          <a:pt x="18" y="4"/>
                          <a:pt x="17" y="4"/>
                          <a:pt x="17" y="5"/>
                        </a:cubicBezTo>
                        <a:cubicBezTo>
                          <a:pt x="16" y="12"/>
                          <a:pt x="13" y="19"/>
                          <a:pt x="14" y="26"/>
                        </a:cubicBezTo>
                        <a:cubicBezTo>
                          <a:pt x="14" y="27"/>
                          <a:pt x="15" y="27"/>
                          <a:pt x="16" y="26"/>
                        </a:cubicBezTo>
                        <a:cubicBezTo>
                          <a:pt x="17" y="21"/>
                          <a:pt x="17" y="16"/>
                          <a:pt x="18" y="10"/>
                        </a:cubicBezTo>
                        <a:cubicBezTo>
                          <a:pt x="18" y="10"/>
                          <a:pt x="16" y="9"/>
                          <a:pt x="16" y="10"/>
                        </a:cubicBezTo>
                        <a:cubicBezTo>
                          <a:pt x="14" y="15"/>
                          <a:pt x="14" y="20"/>
                          <a:pt x="14" y="25"/>
                        </a:cubicBezTo>
                        <a:cubicBezTo>
                          <a:pt x="14" y="25"/>
                          <a:pt x="16" y="26"/>
                          <a:pt x="16" y="25"/>
                        </a:cubicBezTo>
                        <a:cubicBezTo>
                          <a:pt x="17" y="19"/>
                          <a:pt x="17" y="14"/>
                          <a:pt x="17" y="8"/>
                        </a:cubicBezTo>
                        <a:cubicBezTo>
                          <a:pt x="17" y="8"/>
                          <a:pt x="15" y="7"/>
                          <a:pt x="15" y="8"/>
                        </a:cubicBezTo>
                        <a:cubicBezTo>
                          <a:pt x="14" y="14"/>
                          <a:pt x="13" y="20"/>
                          <a:pt x="13" y="26"/>
                        </a:cubicBezTo>
                        <a:cubicBezTo>
                          <a:pt x="13" y="27"/>
                          <a:pt x="14" y="27"/>
                          <a:pt x="14" y="26"/>
                        </a:cubicBezTo>
                        <a:cubicBezTo>
                          <a:pt x="16" y="21"/>
                          <a:pt x="16" y="16"/>
                          <a:pt x="16" y="10"/>
                        </a:cubicBezTo>
                        <a:cubicBezTo>
                          <a:pt x="16" y="9"/>
                          <a:pt x="15" y="9"/>
                          <a:pt x="15" y="10"/>
                        </a:cubicBezTo>
                        <a:cubicBezTo>
                          <a:pt x="13" y="16"/>
                          <a:pt x="12" y="21"/>
                          <a:pt x="12" y="27"/>
                        </a:cubicBezTo>
                        <a:cubicBezTo>
                          <a:pt x="12" y="28"/>
                          <a:pt x="13" y="28"/>
                          <a:pt x="13" y="28"/>
                        </a:cubicBezTo>
                        <a:cubicBezTo>
                          <a:pt x="14" y="23"/>
                          <a:pt x="15" y="18"/>
                          <a:pt x="15" y="13"/>
                        </a:cubicBezTo>
                        <a:cubicBezTo>
                          <a:pt x="15" y="12"/>
                          <a:pt x="13" y="12"/>
                          <a:pt x="13" y="13"/>
                        </a:cubicBezTo>
                        <a:cubicBezTo>
                          <a:pt x="12" y="17"/>
                          <a:pt x="11" y="21"/>
                          <a:pt x="11" y="25"/>
                        </a:cubicBezTo>
                        <a:cubicBezTo>
                          <a:pt x="11" y="26"/>
                          <a:pt x="12" y="26"/>
                          <a:pt x="13" y="25"/>
                        </a:cubicBezTo>
                        <a:cubicBezTo>
                          <a:pt x="13" y="21"/>
                          <a:pt x="14" y="17"/>
                          <a:pt x="13" y="13"/>
                        </a:cubicBezTo>
                        <a:cubicBezTo>
                          <a:pt x="13" y="12"/>
                          <a:pt x="12" y="12"/>
                          <a:pt x="12" y="12"/>
                        </a:cubicBezTo>
                        <a:cubicBezTo>
                          <a:pt x="10" y="17"/>
                          <a:pt x="9" y="21"/>
                          <a:pt x="9" y="26"/>
                        </a:cubicBezTo>
                        <a:cubicBezTo>
                          <a:pt x="9" y="27"/>
                          <a:pt x="10" y="27"/>
                          <a:pt x="11" y="27"/>
                        </a:cubicBezTo>
                        <a:cubicBezTo>
                          <a:pt x="12" y="22"/>
                          <a:pt x="12" y="18"/>
                          <a:pt x="12" y="14"/>
                        </a:cubicBezTo>
                        <a:cubicBezTo>
                          <a:pt x="12" y="13"/>
                          <a:pt x="11" y="13"/>
                          <a:pt x="11" y="14"/>
                        </a:cubicBezTo>
                        <a:cubicBezTo>
                          <a:pt x="9" y="18"/>
                          <a:pt x="8" y="22"/>
                          <a:pt x="8" y="27"/>
                        </a:cubicBezTo>
                        <a:cubicBezTo>
                          <a:pt x="8" y="28"/>
                          <a:pt x="9" y="28"/>
                          <a:pt x="9" y="27"/>
                        </a:cubicBezTo>
                        <a:cubicBezTo>
                          <a:pt x="11" y="23"/>
                          <a:pt x="11" y="19"/>
                          <a:pt x="11" y="15"/>
                        </a:cubicBezTo>
                        <a:cubicBezTo>
                          <a:pt x="11" y="14"/>
                          <a:pt x="10" y="14"/>
                          <a:pt x="9" y="15"/>
                        </a:cubicBezTo>
                        <a:cubicBezTo>
                          <a:pt x="7" y="19"/>
                          <a:pt x="7" y="24"/>
                          <a:pt x="7" y="29"/>
                        </a:cubicBezTo>
                        <a:cubicBezTo>
                          <a:pt x="7" y="29"/>
                          <a:pt x="8" y="29"/>
                          <a:pt x="8" y="29"/>
                        </a:cubicBezTo>
                        <a:cubicBezTo>
                          <a:pt x="8" y="24"/>
                          <a:pt x="9" y="19"/>
                          <a:pt x="9" y="15"/>
                        </a:cubicBezTo>
                        <a:cubicBezTo>
                          <a:pt x="9" y="14"/>
                          <a:pt x="7" y="14"/>
                          <a:pt x="7" y="15"/>
                        </a:cubicBezTo>
                        <a:cubicBezTo>
                          <a:pt x="6" y="19"/>
                          <a:pt x="5" y="23"/>
                          <a:pt x="5" y="28"/>
                        </a:cubicBezTo>
                        <a:cubicBezTo>
                          <a:pt x="5" y="29"/>
                          <a:pt x="6" y="29"/>
                          <a:pt x="6" y="28"/>
                        </a:cubicBezTo>
                        <a:cubicBezTo>
                          <a:pt x="7" y="24"/>
                          <a:pt x="8" y="20"/>
                          <a:pt x="8" y="16"/>
                        </a:cubicBezTo>
                        <a:cubicBezTo>
                          <a:pt x="7" y="15"/>
                          <a:pt x="7" y="15"/>
                          <a:pt x="6" y="15"/>
                        </a:cubicBezTo>
                        <a:cubicBezTo>
                          <a:pt x="4" y="19"/>
                          <a:pt x="3" y="24"/>
                          <a:pt x="3" y="28"/>
                        </a:cubicBezTo>
                        <a:cubicBezTo>
                          <a:pt x="3" y="29"/>
                          <a:pt x="4" y="29"/>
                          <a:pt x="4" y="29"/>
                        </a:cubicBezTo>
                        <a:cubicBezTo>
                          <a:pt x="6" y="25"/>
                          <a:pt x="6" y="21"/>
                          <a:pt x="6" y="16"/>
                        </a:cubicBezTo>
                        <a:cubicBezTo>
                          <a:pt x="6" y="16"/>
                          <a:pt x="5" y="15"/>
                          <a:pt x="4" y="16"/>
                        </a:cubicBezTo>
                        <a:cubicBezTo>
                          <a:pt x="2" y="20"/>
                          <a:pt x="1" y="24"/>
                          <a:pt x="1" y="29"/>
                        </a:cubicBezTo>
                        <a:cubicBezTo>
                          <a:pt x="1" y="30"/>
                          <a:pt x="2" y="30"/>
                          <a:pt x="3" y="29"/>
                        </a:cubicBezTo>
                        <a:cubicBezTo>
                          <a:pt x="4" y="26"/>
                          <a:pt x="5" y="23"/>
                          <a:pt x="5" y="19"/>
                        </a:cubicBezTo>
                        <a:cubicBezTo>
                          <a:pt x="5" y="18"/>
                          <a:pt x="4" y="18"/>
                          <a:pt x="4" y="19"/>
                        </a:cubicBezTo>
                        <a:cubicBezTo>
                          <a:pt x="3" y="23"/>
                          <a:pt x="2" y="26"/>
                          <a:pt x="1" y="30"/>
                        </a:cubicBezTo>
                        <a:cubicBezTo>
                          <a:pt x="1" y="31"/>
                          <a:pt x="2" y="31"/>
                          <a:pt x="2" y="30"/>
                        </a:cubicBezTo>
                        <a:cubicBezTo>
                          <a:pt x="4" y="26"/>
                          <a:pt x="5" y="22"/>
                          <a:pt x="4" y="18"/>
                        </a:cubicBezTo>
                        <a:cubicBezTo>
                          <a:pt x="4" y="17"/>
                          <a:pt x="3" y="17"/>
                          <a:pt x="3" y="18"/>
                        </a:cubicBezTo>
                        <a:cubicBezTo>
                          <a:pt x="1" y="22"/>
                          <a:pt x="0" y="26"/>
                          <a:pt x="0" y="30"/>
                        </a:cubicBezTo>
                        <a:cubicBezTo>
                          <a:pt x="0" y="31"/>
                          <a:pt x="2" y="31"/>
                          <a:pt x="2" y="30"/>
                        </a:cubicBezTo>
                        <a:cubicBezTo>
                          <a:pt x="3" y="25"/>
                          <a:pt x="4" y="21"/>
                          <a:pt x="4" y="15"/>
                        </a:cubicBezTo>
                        <a:cubicBezTo>
                          <a:pt x="4" y="14"/>
                          <a:pt x="3" y="14"/>
                          <a:pt x="3"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108" name="Freeform 162"/>
                  <p:cNvSpPr/>
                  <p:nvPr/>
                </p:nvSpPr>
                <p:spPr bwMode="auto">
                  <a:xfrm>
                    <a:off x="898525" y="2506663"/>
                    <a:ext cx="22225" cy="41275"/>
                  </a:xfrm>
                  <a:custGeom>
                    <a:avLst/>
                    <a:gdLst>
                      <a:gd name="T0" fmla="*/ 18 w 21"/>
                      <a:gd name="T1" fmla="*/ 5 h 38"/>
                      <a:gd name="T2" fmla="*/ 18 w 21"/>
                      <a:gd name="T3" fmla="*/ 6 h 38"/>
                      <a:gd name="T4" fmla="*/ 17 w 21"/>
                      <a:gd name="T5" fmla="*/ 9 h 38"/>
                      <a:gd name="T6" fmla="*/ 16 w 21"/>
                      <a:gd name="T7" fmla="*/ 12 h 38"/>
                      <a:gd name="T8" fmla="*/ 16 w 21"/>
                      <a:gd name="T9" fmla="*/ 1 h 38"/>
                      <a:gd name="T10" fmla="*/ 16 w 21"/>
                      <a:gd name="T11" fmla="*/ 3 h 38"/>
                      <a:gd name="T12" fmla="*/ 13 w 21"/>
                      <a:gd name="T13" fmla="*/ 3 h 38"/>
                      <a:gd name="T14" fmla="*/ 12 w 21"/>
                      <a:gd name="T15" fmla="*/ 7 h 38"/>
                      <a:gd name="T16" fmla="*/ 11 w 21"/>
                      <a:gd name="T17" fmla="*/ 7 h 38"/>
                      <a:gd name="T18" fmla="*/ 9 w 21"/>
                      <a:gd name="T19" fmla="*/ 2 h 38"/>
                      <a:gd name="T20" fmla="*/ 8 w 21"/>
                      <a:gd name="T21" fmla="*/ 4 h 38"/>
                      <a:gd name="T22" fmla="*/ 8 w 21"/>
                      <a:gd name="T23" fmla="*/ 12 h 38"/>
                      <a:gd name="T24" fmla="*/ 5 w 21"/>
                      <a:gd name="T25" fmla="*/ 10 h 38"/>
                      <a:gd name="T26" fmla="*/ 3 w 21"/>
                      <a:gd name="T27" fmla="*/ 2 h 38"/>
                      <a:gd name="T28" fmla="*/ 3 w 21"/>
                      <a:gd name="T29" fmla="*/ 8 h 38"/>
                      <a:gd name="T30" fmla="*/ 2 w 21"/>
                      <a:gd name="T31" fmla="*/ 11 h 38"/>
                      <a:gd name="T32" fmla="*/ 2 w 21"/>
                      <a:gd name="T33" fmla="*/ 20 h 38"/>
                      <a:gd name="T34" fmla="*/ 0 w 21"/>
                      <a:gd name="T35" fmla="*/ 26 h 38"/>
                      <a:gd name="T36" fmla="*/ 2 w 21"/>
                      <a:gd name="T37" fmla="*/ 30 h 38"/>
                      <a:gd name="T38" fmla="*/ 4 w 21"/>
                      <a:gd name="T39" fmla="*/ 19 h 38"/>
                      <a:gd name="T40" fmla="*/ 5 w 21"/>
                      <a:gd name="T41" fmla="*/ 16 h 38"/>
                      <a:gd name="T42" fmla="*/ 4 w 21"/>
                      <a:gd name="T43" fmla="*/ 22 h 38"/>
                      <a:gd name="T44" fmla="*/ 5 w 21"/>
                      <a:gd name="T45" fmla="*/ 27 h 38"/>
                      <a:gd name="T46" fmla="*/ 7 w 21"/>
                      <a:gd name="T47" fmla="*/ 33 h 38"/>
                      <a:gd name="T48" fmla="*/ 0 w 21"/>
                      <a:gd name="T49" fmla="*/ 27 h 38"/>
                      <a:gd name="T50" fmla="*/ 2 w 21"/>
                      <a:gd name="T51" fmla="*/ 28 h 38"/>
                      <a:gd name="T52" fmla="*/ 6 w 21"/>
                      <a:gd name="T53" fmla="*/ 28 h 38"/>
                      <a:gd name="T54" fmla="*/ 5 w 21"/>
                      <a:gd name="T55" fmla="*/ 25 h 38"/>
                      <a:gd name="T56" fmla="*/ 6 w 21"/>
                      <a:gd name="T57" fmla="*/ 11 h 38"/>
                      <a:gd name="T58" fmla="*/ 6 w 21"/>
                      <a:gd name="T59" fmla="*/ 12 h 38"/>
                      <a:gd name="T60" fmla="*/ 2 w 21"/>
                      <a:gd name="T61" fmla="*/ 25 h 38"/>
                      <a:gd name="T62" fmla="*/ 0 w 21"/>
                      <a:gd name="T63" fmla="*/ 28 h 38"/>
                      <a:gd name="T64" fmla="*/ 0 w 21"/>
                      <a:gd name="T65" fmla="*/ 20 h 38"/>
                      <a:gd name="T66" fmla="*/ 2 w 21"/>
                      <a:gd name="T67" fmla="*/ 14 h 38"/>
                      <a:gd name="T68" fmla="*/ 3 w 21"/>
                      <a:gd name="T69" fmla="*/ 21 h 38"/>
                      <a:gd name="T70" fmla="*/ 3 w 21"/>
                      <a:gd name="T71" fmla="*/ 17 h 38"/>
                      <a:gd name="T72" fmla="*/ 4 w 21"/>
                      <a:gd name="T73" fmla="*/ 7 h 38"/>
                      <a:gd name="T74" fmla="*/ 7 w 21"/>
                      <a:gd name="T75" fmla="*/ 5 h 38"/>
                      <a:gd name="T76" fmla="*/ 8 w 21"/>
                      <a:gd name="T77" fmla="*/ 14 h 38"/>
                      <a:gd name="T78" fmla="*/ 9 w 21"/>
                      <a:gd name="T79" fmla="*/ 13 h 38"/>
                      <a:gd name="T80" fmla="*/ 10 w 21"/>
                      <a:gd name="T81" fmla="*/ 10 h 38"/>
                      <a:gd name="T82" fmla="*/ 12 w 21"/>
                      <a:gd name="T83" fmla="*/ 5 h 38"/>
                      <a:gd name="T84" fmla="*/ 13 w 21"/>
                      <a:gd name="T85" fmla="*/ 12 h 38"/>
                      <a:gd name="T86" fmla="*/ 14 w 21"/>
                      <a:gd name="T87" fmla="*/ 14 h 38"/>
                      <a:gd name="T88" fmla="*/ 15 w 21"/>
                      <a:gd name="T89" fmla="*/ 6 h 38"/>
                      <a:gd name="T90" fmla="*/ 17 w 21"/>
                      <a:gd name="T91" fmla="*/ 6 h 38"/>
                      <a:gd name="T92" fmla="*/ 17 w 21"/>
                      <a:gd name="T93" fmla="*/ 16 h 38"/>
                      <a:gd name="T94" fmla="*/ 18 w 21"/>
                      <a:gd name="T95" fmla="*/ 15 h 38"/>
                      <a:gd name="T96" fmla="*/ 18 w 21"/>
                      <a:gd name="T97" fmla="*/ 10 h 38"/>
                      <a:gd name="T98" fmla="*/ 20 w 21"/>
                      <a:gd name="T99" fmla="*/ 1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1" h="38">
                        <a:moveTo>
                          <a:pt x="20" y="1"/>
                        </a:moveTo>
                        <a:cubicBezTo>
                          <a:pt x="19" y="3"/>
                          <a:pt x="20" y="11"/>
                          <a:pt x="19" y="5"/>
                        </a:cubicBezTo>
                        <a:cubicBezTo>
                          <a:pt x="19" y="4"/>
                          <a:pt x="18" y="4"/>
                          <a:pt x="18" y="5"/>
                        </a:cubicBezTo>
                        <a:cubicBezTo>
                          <a:pt x="18" y="6"/>
                          <a:pt x="18" y="8"/>
                          <a:pt x="18" y="10"/>
                        </a:cubicBezTo>
                        <a:cubicBezTo>
                          <a:pt x="17" y="12"/>
                          <a:pt x="17" y="12"/>
                          <a:pt x="19" y="12"/>
                        </a:cubicBezTo>
                        <a:cubicBezTo>
                          <a:pt x="19" y="10"/>
                          <a:pt x="19" y="8"/>
                          <a:pt x="18" y="6"/>
                        </a:cubicBezTo>
                        <a:cubicBezTo>
                          <a:pt x="18" y="6"/>
                          <a:pt x="17" y="6"/>
                          <a:pt x="17" y="7"/>
                        </a:cubicBezTo>
                        <a:cubicBezTo>
                          <a:pt x="16" y="9"/>
                          <a:pt x="16" y="11"/>
                          <a:pt x="17" y="14"/>
                        </a:cubicBezTo>
                        <a:cubicBezTo>
                          <a:pt x="19" y="14"/>
                          <a:pt x="20" y="12"/>
                          <a:pt x="17" y="9"/>
                        </a:cubicBezTo>
                        <a:cubicBezTo>
                          <a:pt x="17" y="7"/>
                          <a:pt x="17" y="6"/>
                          <a:pt x="17" y="4"/>
                        </a:cubicBezTo>
                        <a:cubicBezTo>
                          <a:pt x="17" y="3"/>
                          <a:pt x="16" y="3"/>
                          <a:pt x="16" y="4"/>
                        </a:cubicBezTo>
                        <a:cubicBezTo>
                          <a:pt x="16" y="7"/>
                          <a:pt x="16" y="9"/>
                          <a:pt x="16" y="12"/>
                        </a:cubicBezTo>
                        <a:cubicBezTo>
                          <a:pt x="16" y="13"/>
                          <a:pt x="17" y="13"/>
                          <a:pt x="17" y="12"/>
                        </a:cubicBezTo>
                        <a:cubicBezTo>
                          <a:pt x="18" y="8"/>
                          <a:pt x="18" y="5"/>
                          <a:pt x="17" y="1"/>
                        </a:cubicBezTo>
                        <a:cubicBezTo>
                          <a:pt x="17" y="0"/>
                          <a:pt x="16" y="0"/>
                          <a:pt x="16" y="1"/>
                        </a:cubicBezTo>
                        <a:cubicBezTo>
                          <a:pt x="16" y="4"/>
                          <a:pt x="16" y="8"/>
                          <a:pt x="16" y="11"/>
                        </a:cubicBezTo>
                        <a:cubicBezTo>
                          <a:pt x="18" y="11"/>
                          <a:pt x="18" y="11"/>
                          <a:pt x="17" y="8"/>
                        </a:cubicBezTo>
                        <a:cubicBezTo>
                          <a:pt x="17" y="7"/>
                          <a:pt x="16" y="5"/>
                          <a:pt x="16" y="3"/>
                        </a:cubicBezTo>
                        <a:cubicBezTo>
                          <a:pt x="16" y="2"/>
                          <a:pt x="15" y="3"/>
                          <a:pt x="15" y="3"/>
                        </a:cubicBezTo>
                        <a:cubicBezTo>
                          <a:pt x="14" y="6"/>
                          <a:pt x="14" y="10"/>
                          <a:pt x="14" y="12"/>
                        </a:cubicBezTo>
                        <a:cubicBezTo>
                          <a:pt x="13" y="9"/>
                          <a:pt x="13" y="6"/>
                          <a:pt x="13" y="3"/>
                        </a:cubicBezTo>
                        <a:cubicBezTo>
                          <a:pt x="12" y="3"/>
                          <a:pt x="11" y="3"/>
                          <a:pt x="11" y="4"/>
                        </a:cubicBezTo>
                        <a:cubicBezTo>
                          <a:pt x="11" y="6"/>
                          <a:pt x="12" y="8"/>
                          <a:pt x="12" y="10"/>
                        </a:cubicBezTo>
                        <a:cubicBezTo>
                          <a:pt x="13" y="10"/>
                          <a:pt x="13" y="9"/>
                          <a:pt x="12" y="7"/>
                        </a:cubicBezTo>
                        <a:cubicBezTo>
                          <a:pt x="12" y="6"/>
                          <a:pt x="12" y="4"/>
                          <a:pt x="11" y="3"/>
                        </a:cubicBezTo>
                        <a:cubicBezTo>
                          <a:pt x="11" y="2"/>
                          <a:pt x="10" y="2"/>
                          <a:pt x="10" y="3"/>
                        </a:cubicBezTo>
                        <a:cubicBezTo>
                          <a:pt x="10" y="5"/>
                          <a:pt x="10" y="6"/>
                          <a:pt x="11" y="7"/>
                        </a:cubicBezTo>
                        <a:cubicBezTo>
                          <a:pt x="10" y="11"/>
                          <a:pt x="11" y="11"/>
                          <a:pt x="11" y="7"/>
                        </a:cubicBezTo>
                        <a:cubicBezTo>
                          <a:pt x="11" y="6"/>
                          <a:pt x="11" y="4"/>
                          <a:pt x="11" y="2"/>
                        </a:cubicBezTo>
                        <a:cubicBezTo>
                          <a:pt x="11" y="1"/>
                          <a:pt x="9" y="2"/>
                          <a:pt x="9" y="2"/>
                        </a:cubicBezTo>
                        <a:cubicBezTo>
                          <a:pt x="9" y="5"/>
                          <a:pt x="9" y="8"/>
                          <a:pt x="9" y="11"/>
                        </a:cubicBezTo>
                        <a:cubicBezTo>
                          <a:pt x="10" y="11"/>
                          <a:pt x="10" y="11"/>
                          <a:pt x="9" y="9"/>
                        </a:cubicBezTo>
                        <a:cubicBezTo>
                          <a:pt x="9" y="7"/>
                          <a:pt x="9" y="6"/>
                          <a:pt x="8" y="4"/>
                        </a:cubicBezTo>
                        <a:cubicBezTo>
                          <a:pt x="8" y="3"/>
                          <a:pt x="7" y="4"/>
                          <a:pt x="7" y="4"/>
                        </a:cubicBezTo>
                        <a:cubicBezTo>
                          <a:pt x="7" y="6"/>
                          <a:pt x="7" y="8"/>
                          <a:pt x="7" y="9"/>
                        </a:cubicBezTo>
                        <a:cubicBezTo>
                          <a:pt x="6" y="11"/>
                          <a:pt x="6" y="12"/>
                          <a:pt x="8" y="12"/>
                        </a:cubicBezTo>
                        <a:cubicBezTo>
                          <a:pt x="8" y="8"/>
                          <a:pt x="7" y="5"/>
                          <a:pt x="7" y="2"/>
                        </a:cubicBezTo>
                        <a:cubicBezTo>
                          <a:pt x="7" y="1"/>
                          <a:pt x="5" y="2"/>
                          <a:pt x="5" y="2"/>
                        </a:cubicBezTo>
                        <a:cubicBezTo>
                          <a:pt x="5" y="5"/>
                          <a:pt x="6" y="8"/>
                          <a:pt x="5" y="10"/>
                        </a:cubicBezTo>
                        <a:cubicBezTo>
                          <a:pt x="6" y="11"/>
                          <a:pt x="6" y="11"/>
                          <a:pt x="5" y="9"/>
                        </a:cubicBezTo>
                        <a:cubicBezTo>
                          <a:pt x="5" y="6"/>
                          <a:pt x="5" y="4"/>
                          <a:pt x="4" y="2"/>
                        </a:cubicBezTo>
                        <a:cubicBezTo>
                          <a:pt x="4" y="1"/>
                          <a:pt x="3" y="1"/>
                          <a:pt x="3" y="2"/>
                        </a:cubicBezTo>
                        <a:cubicBezTo>
                          <a:pt x="3" y="5"/>
                          <a:pt x="3" y="9"/>
                          <a:pt x="3" y="12"/>
                        </a:cubicBezTo>
                        <a:cubicBezTo>
                          <a:pt x="2" y="14"/>
                          <a:pt x="2" y="15"/>
                          <a:pt x="4" y="15"/>
                        </a:cubicBezTo>
                        <a:cubicBezTo>
                          <a:pt x="3" y="12"/>
                          <a:pt x="3" y="10"/>
                          <a:pt x="3" y="8"/>
                        </a:cubicBezTo>
                        <a:cubicBezTo>
                          <a:pt x="3" y="7"/>
                          <a:pt x="2" y="7"/>
                          <a:pt x="2" y="8"/>
                        </a:cubicBezTo>
                        <a:cubicBezTo>
                          <a:pt x="2" y="11"/>
                          <a:pt x="2" y="13"/>
                          <a:pt x="2" y="16"/>
                        </a:cubicBezTo>
                        <a:cubicBezTo>
                          <a:pt x="2" y="23"/>
                          <a:pt x="2" y="12"/>
                          <a:pt x="2" y="11"/>
                        </a:cubicBezTo>
                        <a:cubicBezTo>
                          <a:pt x="2" y="10"/>
                          <a:pt x="0" y="10"/>
                          <a:pt x="0" y="11"/>
                        </a:cubicBezTo>
                        <a:cubicBezTo>
                          <a:pt x="0" y="15"/>
                          <a:pt x="0" y="18"/>
                          <a:pt x="0" y="22"/>
                        </a:cubicBezTo>
                        <a:cubicBezTo>
                          <a:pt x="2" y="23"/>
                          <a:pt x="3" y="22"/>
                          <a:pt x="2" y="20"/>
                        </a:cubicBezTo>
                        <a:cubicBezTo>
                          <a:pt x="2" y="19"/>
                          <a:pt x="2" y="17"/>
                          <a:pt x="2" y="16"/>
                        </a:cubicBezTo>
                        <a:cubicBezTo>
                          <a:pt x="2" y="15"/>
                          <a:pt x="0" y="15"/>
                          <a:pt x="0" y="16"/>
                        </a:cubicBezTo>
                        <a:cubicBezTo>
                          <a:pt x="0" y="19"/>
                          <a:pt x="0" y="22"/>
                          <a:pt x="0" y="26"/>
                        </a:cubicBezTo>
                        <a:cubicBezTo>
                          <a:pt x="2" y="26"/>
                          <a:pt x="2" y="25"/>
                          <a:pt x="1" y="23"/>
                        </a:cubicBezTo>
                        <a:cubicBezTo>
                          <a:pt x="1" y="25"/>
                          <a:pt x="0" y="28"/>
                          <a:pt x="0" y="30"/>
                        </a:cubicBezTo>
                        <a:cubicBezTo>
                          <a:pt x="0" y="31"/>
                          <a:pt x="1" y="31"/>
                          <a:pt x="2" y="30"/>
                        </a:cubicBezTo>
                        <a:cubicBezTo>
                          <a:pt x="3" y="28"/>
                          <a:pt x="4" y="25"/>
                          <a:pt x="5" y="22"/>
                        </a:cubicBezTo>
                        <a:cubicBezTo>
                          <a:pt x="5" y="20"/>
                          <a:pt x="5" y="18"/>
                          <a:pt x="5" y="17"/>
                        </a:cubicBezTo>
                        <a:cubicBezTo>
                          <a:pt x="6" y="11"/>
                          <a:pt x="4" y="18"/>
                          <a:pt x="4" y="19"/>
                        </a:cubicBezTo>
                        <a:cubicBezTo>
                          <a:pt x="4" y="19"/>
                          <a:pt x="5" y="20"/>
                          <a:pt x="5" y="19"/>
                        </a:cubicBezTo>
                        <a:cubicBezTo>
                          <a:pt x="6" y="17"/>
                          <a:pt x="6" y="16"/>
                          <a:pt x="7" y="14"/>
                        </a:cubicBezTo>
                        <a:cubicBezTo>
                          <a:pt x="5" y="13"/>
                          <a:pt x="5" y="14"/>
                          <a:pt x="5" y="16"/>
                        </a:cubicBezTo>
                        <a:cubicBezTo>
                          <a:pt x="5" y="17"/>
                          <a:pt x="5" y="18"/>
                          <a:pt x="5" y="19"/>
                        </a:cubicBezTo>
                        <a:cubicBezTo>
                          <a:pt x="5" y="21"/>
                          <a:pt x="6" y="24"/>
                          <a:pt x="5" y="21"/>
                        </a:cubicBezTo>
                        <a:cubicBezTo>
                          <a:pt x="5" y="21"/>
                          <a:pt x="4" y="21"/>
                          <a:pt x="4" y="22"/>
                        </a:cubicBezTo>
                        <a:cubicBezTo>
                          <a:pt x="4" y="25"/>
                          <a:pt x="4" y="28"/>
                          <a:pt x="5" y="32"/>
                        </a:cubicBezTo>
                        <a:cubicBezTo>
                          <a:pt x="5" y="33"/>
                          <a:pt x="6" y="33"/>
                          <a:pt x="6" y="32"/>
                        </a:cubicBezTo>
                        <a:cubicBezTo>
                          <a:pt x="6" y="29"/>
                          <a:pt x="6" y="29"/>
                          <a:pt x="5" y="27"/>
                        </a:cubicBezTo>
                        <a:cubicBezTo>
                          <a:pt x="5" y="26"/>
                          <a:pt x="4" y="26"/>
                          <a:pt x="4" y="27"/>
                        </a:cubicBezTo>
                        <a:cubicBezTo>
                          <a:pt x="4" y="29"/>
                          <a:pt x="5" y="31"/>
                          <a:pt x="6" y="33"/>
                        </a:cubicBezTo>
                        <a:cubicBezTo>
                          <a:pt x="6" y="34"/>
                          <a:pt x="7" y="34"/>
                          <a:pt x="7" y="33"/>
                        </a:cubicBezTo>
                        <a:cubicBezTo>
                          <a:pt x="6" y="29"/>
                          <a:pt x="5" y="30"/>
                          <a:pt x="7" y="33"/>
                        </a:cubicBezTo>
                        <a:cubicBezTo>
                          <a:pt x="5" y="30"/>
                          <a:pt x="4" y="28"/>
                          <a:pt x="2" y="26"/>
                        </a:cubicBezTo>
                        <a:cubicBezTo>
                          <a:pt x="1" y="25"/>
                          <a:pt x="0" y="26"/>
                          <a:pt x="0" y="27"/>
                        </a:cubicBezTo>
                        <a:cubicBezTo>
                          <a:pt x="1" y="30"/>
                          <a:pt x="2" y="34"/>
                          <a:pt x="5" y="37"/>
                        </a:cubicBezTo>
                        <a:cubicBezTo>
                          <a:pt x="6" y="38"/>
                          <a:pt x="7" y="37"/>
                          <a:pt x="6" y="36"/>
                        </a:cubicBezTo>
                        <a:cubicBezTo>
                          <a:pt x="4" y="34"/>
                          <a:pt x="3" y="30"/>
                          <a:pt x="2" y="28"/>
                        </a:cubicBezTo>
                        <a:cubicBezTo>
                          <a:pt x="3" y="30"/>
                          <a:pt x="5" y="33"/>
                          <a:pt x="7" y="35"/>
                        </a:cubicBezTo>
                        <a:cubicBezTo>
                          <a:pt x="7" y="36"/>
                          <a:pt x="8" y="35"/>
                          <a:pt x="8" y="34"/>
                        </a:cubicBezTo>
                        <a:cubicBezTo>
                          <a:pt x="7" y="32"/>
                          <a:pt x="7" y="30"/>
                          <a:pt x="6" y="28"/>
                        </a:cubicBezTo>
                        <a:cubicBezTo>
                          <a:pt x="6" y="27"/>
                          <a:pt x="4" y="27"/>
                          <a:pt x="4" y="28"/>
                        </a:cubicBezTo>
                        <a:cubicBezTo>
                          <a:pt x="5" y="30"/>
                          <a:pt x="7" y="33"/>
                          <a:pt x="6" y="29"/>
                        </a:cubicBezTo>
                        <a:cubicBezTo>
                          <a:pt x="6" y="33"/>
                          <a:pt x="3" y="19"/>
                          <a:pt x="5" y="25"/>
                        </a:cubicBezTo>
                        <a:cubicBezTo>
                          <a:pt x="5" y="25"/>
                          <a:pt x="6" y="25"/>
                          <a:pt x="6" y="24"/>
                        </a:cubicBezTo>
                        <a:cubicBezTo>
                          <a:pt x="6" y="20"/>
                          <a:pt x="7" y="16"/>
                          <a:pt x="7" y="11"/>
                        </a:cubicBezTo>
                        <a:cubicBezTo>
                          <a:pt x="8" y="10"/>
                          <a:pt x="6" y="10"/>
                          <a:pt x="6" y="11"/>
                        </a:cubicBezTo>
                        <a:cubicBezTo>
                          <a:pt x="6" y="12"/>
                          <a:pt x="6" y="13"/>
                          <a:pt x="5" y="13"/>
                        </a:cubicBezTo>
                        <a:cubicBezTo>
                          <a:pt x="4" y="15"/>
                          <a:pt x="4" y="16"/>
                          <a:pt x="6" y="17"/>
                        </a:cubicBezTo>
                        <a:cubicBezTo>
                          <a:pt x="6" y="15"/>
                          <a:pt x="6" y="14"/>
                          <a:pt x="6" y="12"/>
                        </a:cubicBezTo>
                        <a:cubicBezTo>
                          <a:pt x="6" y="11"/>
                          <a:pt x="5" y="11"/>
                          <a:pt x="5" y="12"/>
                        </a:cubicBezTo>
                        <a:cubicBezTo>
                          <a:pt x="4" y="16"/>
                          <a:pt x="3" y="20"/>
                          <a:pt x="3" y="23"/>
                        </a:cubicBezTo>
                        <a:cubicBezTo>
                          <a:pt x="2" y="25"/>
                          <a:pt x="2" y="31"/>
                          <a:pt x="2" y="25"/>
                        </a:cubicBezTo>
                        <a:cubicBezTo>
                          <a:pt x="2" y="23"/>
                          <a:pt x="2" y="22"/>
                          <a:pt x="1" y="20"/>
                        </a:cubicBezTo>
                        <a:cubicBezTo>
                          <a:pt x="1" y="20"/>
                          <a:pt x="0" y="20"/>
                          <a:pt x="0" y="20"/>
                        </a:cubicBezTo>
                        <a:cubicBezTo>
                          <a:pt x="0" y="23"/>
                          <a:pt x="0" y="26"/>
                          <a:pt x="0" y="28"/>
                        </a:cubicBezTo>
                        <a:cubicBezTo>
                          <a:pt x="0" y="29"/>
                          <a:pt x="1" y="29"/>
                          <a:pt x="1" y="28"/>
                        </a:cubicBezTo>
                        <a:cubicBezTo>
                          <a:pt x="1" y="25"/>
                          <a:pt x="2" y="22"/>
                          <a:pt x="2" y="18"/>
                        </a:cubicBezTo>
                        <a:cubicBezTo>
                          <a:pt x="0" y="17"/>
                          <a:pt x="0" y="18"/>
                          <a:pt x="0" y="20"/>
                        </a:cubicBezTo>
                        <a:cubicBezTo>
                          <a:pt x="0" y="22"/>
                          <a:pt x="0" y="23"/>
                          <a:pt x="0" y="25"/>
                        </a:cubicBezTo>
                        <a:cubicBezTo>
                          <a:pt x="0" y="26"/>
                          <a:pt x="2" y="26"/>
                          <a:pt x="2" y="25"/>
                        </a:cubicBezTo>
                        <a:cubicBezTo>
                          <a:pt x="2" y="21"/>
                          <a:pt x="2" y="17"/>
                          <a:pt x="2" y="14"/>
                        </a:cubicBezTo>
                        <a:cubicBezTo>
                          <a:pt x="0" y="13"/>
                          <a:pt x="0" y="14"/>
                          <a:pt x="1" y="16"/>
                        </a:cubicBezTo>
                        <a:cubicBezTo>
                          <a:pt x="1" y="18"/>
                          <a:pt x="1" y="20"/>
                          <a:pt x="2" y="22"/>
                        </a:cubicBezTo>
                        <a:cubicBezTo>
                          <a:pt x="2" y="22"/>
                          <a:pt x="3" y="22"/>
                          <a:pt x="3" y="21"/>
                        </a:cubicBezTo>
                        <a:cubicBezTo>
                          <a:pt x="3" y="18"/>
                          <a:pt x="3" y="14"/>
                          <a:pt x="3" y="11"/>
                        </a:cubicBezTo>
                        <a:cubicBezTo>
                          <a:pt x="1" y="10"/>
                          <a:pt x="1" y="10"/>
                          <a:pt x="2" y="12"/>
                        </a:cubicBezTo>
                        <a:cubicBezTo>
                          <a:pt x="2" y="14"/>
                          <a:pt x="2" y="16"/>
                          <a:pt x="3" y="17"/>
                        </a:cubicBezTo>
                        <a:cubicBezTo>
                          <a:pt x="3" y="18"/>
                          <a:pt x="4" y="18"/>
                          <a:pt x="4" y="17"/>
                        </a:cubicBezTo>
                        <a:cubicBezTo>
                          <a:pt x="4" y="13"/>
                          <a:pt x="4" y="9"/>
                          <a:pt x="4" y="4"/>
                        </a:cubicBezTo>
                        <a:cubicBezTo>
                          <a:pt x="4" y="4"/>
                          <a:pt x="3" y="4"/>
                          <a:pt x="4" y="7"/>
                        </a:cubicBezTo>
                        <a:cubicBezTo>
                          <a:pt x="4" y="9"/>
                          <a:pt x="5" y="11"/>
                          <a:pt x="5" y="13"/>
                        </a:cubicBezTo>
                        <a:cubicBezTo>
                          <a:pt x="6" y="14"/>
                          <a:pt x="7" y="14"/>
                          <a:pt x="7" y="13"/>
                        </a:cubicBezTo>
                        <a:cubicBezTo>
                          <a:pt x="7" y="10"/>
                          <a:pt x="7" y="8"/>
                          <a:pt x="7" y="5"/>
                        </a:cubicBezTo>
                        <a:cubicBezTo>
                          <a:pt x="5" y="4"/>
                          <a:pt x="4" y="6"/>
                          <a:pt x="6" y="9"/>
                        </a:cubicBezTo>
                        <a:cubicBezTo>
                          <a:pt x="7" y="11"/>
                          <a:pt x="7" y="12"/>
                          <a:pt x="7" y="14"/>
                        </a:cubicBezTo>
                        <a:cubicBezTo>
                          <a:pt x="7" y="15"/>
                          <a:pt x="8" y="15"/>
                          <a:pt x="8" y="14"/>
                        </a:cubicBezTo>
                        <a:cubicBezTo>
                          <a:pt x="8" y="12"/>
                          <a:pt x="8" y="9"/>
                          <a:pt x="8" y="7"/>
                        </a:cubicBezTo>
                        <a:cubicBezTo>
                          <a:pt x="7" y="7"/>
                          <a:pt x="7" y="7"/>
                          <a:pt x="8" y="9"/>
                        </a:cubicBezTo>
                        <a:cubicBezTo>
                          <a:pt x="8" y="11"/>
                          <a:pt x="9" y="12"/>
                          <a:pt x="9" y="13"/>
                        </a:cubicBezTo>
                        <a:cubicBezTo>
                          <a:pt x="10" y="14"/>
                          <a:pt x="11" y="14"/>
                          <a:pt x="11" y="13"/>
                        </a:cubicBezTo>
                        <a:cubicBezTo>
                          <a:pt x="11" y="11"/>
                          <a:pt x="11" y="8"/>
                          <a:pt x="11" y="5"/>
                        </a:cubicBezTo>
                        <a:cubicBezTo>
                          <a:pt x="10" y="6"/>
                          <a:pt x="10" y="8"/>
                          <a:pt x="10" y="10"/>
                        </a:cubicBezTo>
                        <a:cubicBezTo>
                          <a:pt x="10" y="10"/>
                          <a:pt x="11" y="11"/>
                          <a:pt x="11" y="12"/>
                        </a:cubicBezTo>
                        <a:cubicBezTo>
                          <a:pt x="11" y="13"/>
                          <a:pt x="12" y="13"/>
                          <a:pt x="12" y="12"/>
                        </a:cubicBezTo>
                        <a:cubicBezTo>
                          <a:pt x="12" y="10"/>
                          <a:pt x="12" y="7"/>
                          <a:pt x="12" y="5"/>
                        </a:cubicBezTo>
                        <a:cubicBezTo>
                          <a:pt x="10" y="5"/>
                          <a:pt x="10" y="6"/>
                          <a:pt x="11" y="8"/>
                        </a:cubicBezTo>
                        <a:cubicBezTo>
                          <a:pt x="11" y="9"/>
                          <a:pt x="11" y="11"/>
                          <a:pt x="12" y="13"/>
                        </a:cubicBezTo>
                        <a:cubicBezTo>
                          <a:pt x="12" y="13"/>
                          <a:pt x="13" y="13"/>
                          <a:pt x="13" y="12"/>
                        </a:cubicBezTo>
                        <a:cubicBezTo>
                          <a:pt x="13" y="11"/>
                          <a:pt x="13" y="10"/>
                          <a:pt x="13" y="8"/>
                        </a:cubicBezTo>
                        <a:cubicBezTo>
                          <a:pt x="14" y="6"/>
                          <a:pt x="13" y="5"/>
                          <a:pt x="12" y="6"/>
                        </a:cubicBezTo>
                        <a:cubicBezTo>
                          <a:pt x="12" y="9"/>
                          <a:pt x="13" y="11"/>
                          <a:pt x="14" y="14"/>
                        </a:cubicBezTo>
                        <a:cubicBezTo>
                          <a:pt x="14" y="15"/>
                          <a:pt x="15" y="15"/>
                          <a:pt x="15" y="14"/>
                        </a:cubicBezTo>
                        <a:cubicBezTo>
                          <a:pt x="16" y="11"/>
                          <a:pt x="16" y="12"/>
                          <a:pt x="16" y="9"/>
                        </a:cubicBezTo>
                        <a:cubicBezTo>
                          <a:pt x="17" y="7"/>
                          <a:pt x="17" y="6"/>
                          <a:pt x="15" y="6"/>
                        </a:cubicBezTo>
                        <a:cubicBezTo>
                          <a:pt x="16" y="9"/>
                          <a:pt x="16" y="11"/>
                          <a:pt x="16" y="13"/>
                        </a:cubicBezTo>
                        <a:cubicBezTo>
                          <a:pt x="16" y="14"/>
                          <a:pt x="17" y="14"/>
                          <a:pt x="17" y="13"/>
                        </a:cubicBezTo>
                        <a:cubicBezTo>
                          <a:pt x="17" y="11"/>
                          <a:pt x="17" y="9"/>
                          <a:pt x="17" y="6"/>
                        </a:cubicBezTo>
                        <a:cubicBezTo>
                          <a:pt x="17" y="0"/>
                          <a:pt x="17" y="8"/>
                          <a:pt x="17" y="9"/>
                        </a:cubicBezTo>
                        <a:cubicBezTo>
                          <a:pt x="17" y="6"/>
                          <a:pt x="16" y="5"/>
                          <a:pt x="16" y="9"/>
                        </a:cubicBezTo>
                        <a:cubicBezTo>
                          <a:pt x="16" y="11"/>
                          <a:pt x="17" y="14"/>
                          <a:pt x="17" y="16"/>
                        </a:cubicBezTo>
                        <a:cubicBezTo>
                          <a:pt x="17" y="17"/>
                          <a:pt x="19" y="17"/>
                          <a:pt x="19" y="16"/>
                        </a:cubicBezTo>
                        <a:cubicBezTo>
                          <a:pt x="18" y="14"/>
                          <a:pt x="18" y="11"/>
                          <a:pt x="18" y="9"/>
                        </a:cubicBezTo>
                        <a:cubicBezTo>
                          <a:pt x="18" y="7"/>
                          <a:pt x="18" y="14"/>
                          <a:pt x="18" y="15"/>
                        </a:cubicBezTo>
                        <a:cubicBezTo>
                          <a:pt x="18" y="15"/>
                          <a:pt x="19" y="15"/>
                          <a:pt x="19" y="15"/>
                        </a:cubicBezTo>
                        <a:cubicBezTo>
                          <a:pt x="19" y="13"/>
                          <a:pt x="19" y="11"/>
                          <a:pt x="19" y="10"/>
                        </a:cubicBezTo>
                        <a:cubicBezTo>
                          <a:pt x="19" y="6"/>
                          <a:pt x="18" y="7"/>
                          <a:pt x="18" y="10"/>
                        </a:cubicBezTo>
                        <a:cubicBezTo>
                          <a:pt x="19" y="11"/>
                          <a:pt x="20" y="11"/>
                          <a:pt x="20" y="10"/>
                        </a:cubicBezTo>
                        <a:cubicBezTo>
                          <a:pt x="20" y="7"/>
                          <a:pt x="20" y="5"/>
                          <a:pt x="21" y="2"/>
                        </a:cubicBezTo>
                        <a:cubicBezTo>
                          <a:pt x="21" y="1"/>
                          <a:pt x="20" y="0"/>
                          <a:pt x="2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109" name="Freeform 163"/>
                  <p:cNvSpPr/>
                  <p:nvPr/>
                </p:nvSpPr>
                <p:spPr bwMode="auto">
                  <a:xfrm>
                    <a:off x="952500" y="2517776"/>
                    <a:ext cx="12700" cy="22225"/>
                  </a:xfrm>
                  <a:custGeom>
                    <a:avLst/>
                    <a:gdLst>
                      <a:gd name="T0" fmla="*/ 4 w 13"/>
                      <a:gd name="T1" fmla="*/ 13 h 21"/>
                      <a:gd name="T2" fmla="*/ 7 w 13"/>
                      <a:gd name="T3" fmla="*/ 12 h 21"/>
                      <a:gd name="T4" fmla="*/ 2 w 13"/>
                      <a:gd name="T5" fmla="*/ 12 h 21"/>
                      <a:gd name="T6" fmla="*/ 1 w 13"/>
                      <a:gd name="T7" fmla="*/ 13 h 21"/>
                      <a:gd name="T8" fmla="*/ 5 w 13"/>
                      <a:gd name="T9" fmla="*/ 14 h 21"/>
                      <a:gd name="T10" fmla="*/ 1 w 13"/>
                      <a:gd name="T11" fmla="*/ 11 h 21"/>
                      <a:gd name="T12" fmla="*/ 5 w 13"/>
                      <a:gd name="T13" fmla="*/ 10 h 21"/>
                      <a:gd name="T14" fmla="*/ 1 w 13"/>
                      <a:gd name="T15" fmla="*/ 10 h 21"/>
                      <a:gd name="T16" fmla="*/ 6 w 13"/>
                      <a:gd name="T17" fmla="*/ 6 h 21"/>
                      <a:gd name="T18" fmla="*/ 4 w 13"/>
                      <a:gd name="T19" fmla="*/ 6 h 21"/>
                      <a:gd name="T20" fmla="*/ 5 w 13"/>
                      <a:gd name="T21" fmla="*/ 0 h 21"/>
                      <a:gd name="T22" fmla="*/ 6 w 13"/>
                      <a:gd name="T23" fmla="*/ 15 h 21"/>
                      <a:gd name="T24" fmla="*/ 7 w 13"/>
                      <a:gd name="T25" fmla="*/ 4 h 21"/>
                      <a:gd name="T26" fmla="*/ 6 w 13"/>
                      <a:gd name="T27" fmla="*/ 14 h 21"/>
                      <a:gd name="T28" fmla="*/ 11 w 13"/>
                      <a:gd name="T29" fmla="*/ 11 h 21"/>
                      <a:gd name="T30" fmla="*/ 8 w 13"/>
                      <a:gd name="T31" fmla="*/ 14 h 21"/>
                      <a:gd name="T32" fmla="*/ 10 w 13"/>
                      <a:gd name="T33" fmla="*/ 8 h 21"/>
                      <a:gd name="T34" fmla="*/ 8 w 13"/>
                      <a:gd name="T35" fmla="*/ 14 h 21"/>
                      <a:gd name="T36" fmla="*/ 9 w 13"/>
                      <a:gd name="T37" fmla="*/ 7 h 21"/>
                      <a:gd name="T38" fmla="*/ 10 w 13"/>
                      <a:gd name="T39" fmla="*/ 9 h 21"/>
                      <a:gd name="T40" fmla="*/ 9 w 13"/>
                      <a:gd name="T41" fmla="*/ 11 h 21"/>
                      <a:gd name="T42" fmla="*/ 13 w 13"/>
                      <a:gd name="T43" fmla="*/ 7 h 21"/>
                      <a:gd name="T44" fmla="*/ 8 w 13"/>
                      <a:gd name="T45" fmla="*/ 17 h 21"/>
                      <a:gd name="T46" fmla="*/ 9 w 13"/>
                      <a:gd name="T47" fmla="*/ 15 h 21"/>
                      <a:gd name="T48" fmla="*/ 5 w 13"/>
                      <a:gd name="T49" fmla="*/ 19 h 21"/>
                      <a:gd name="T50" fmla="*/ 6 w 13"/>
                      <a:gd name="T51" fmla="*/ 18 h 21"/>
                      <a:gd name="T52" fmla="*/ 3 w 13"/>
                      <a:gd name="T53" fmla="*/ 15 h 21"/>
                      <a:gd name="T54" fmla="*/ 5 w 13"/>
                      <a:gd name="T55" fmla="*/ 20 h 21"/>
                      <a:gd name="T56" fmla="*/ 7 w 13"/>
                      <a:gd name="T57" fmla="*/ 16 h 21"/>
                      <a:gd name="T58" fmla="*/ 11 w 13"/>
                      <a:gd name="T59" fmla="*/ 7 h 21"/>
                      <a:gd name="T60" fmla="*/ 4 w 13"/>
                      <a:gd name="T61" fmla="*/ 15 h 21"/>
                      <a:gd name="T62" fmla="*/ 5 w 13"/>
                      <a:gd name="T63" fmla="*/ 20 h 21"/>
                      <a:gd name="T64" fmla="*/ 3 w 13"/>
                      <a:gd name="T65" fmla="*/ 15 h 21"/>
                      <a:gd name="T66" fmla="*/ 3 w 13"/>
                      <a:gd name="T67" fmla="*/ 18 h 21"/>
                      <a:gd name="T68" fmla="*/ 5 w 13"/>
                      <a:gd name="T69" fmla="*/ 15 h 21"/>
                      <a:gd name="T70" fmla="*/ 4 w 13"/>
                      <a:gd name="T71" fmla="*/ 15 h 21"/>
                      <a:gd name="T72" fmla="*/ 5 w 13"/>
                      <a:gd name="T73" fmla="*/ 20 h 21"/>
                      <a:gd name="T74" fmla="*/ 9 w 13"/>
                      <a:gd name="T75" fmla="*/ 16 h 21"/>
                      <a:gd name="T76" fmla="*/ 7 w 13"/>
                      <a:gd name="T77" fmla="*/ 18 h 21"/>
                      <a:gd name="T78" fmla="*/ 13 w 13"/>
                      <a:gd name="T79" fmla="*/ 7 h 21"/>
                      <a:gd name="T80" fmla="*/ 9 w 13"/>
                      <a:gd name="T81" fmla="*/ 11 h 21"/>
                      <a:gd name="T82" fmla="*/ 11 w 13"/>
                      <a:gd name="T83" fmla="*/ 8 h 21"/>
                      <a:gd name="T84" fmla="*/ 8 w 13"/>
                      <a:gd name="T85" fmla="*/ 7 h 21"/>
                      <a:gd name="T86" fmla="*/ 8 w 13"/>
                      <a:gd name="T87" fmla="*/ 14 h 21"/>
                      <a:gd name="T88" fmla="*/ 10 w 13"/>
                      <a:gd name="T89" fmla="*/ 8 h 21"/>
                      <a:gd name="T90" fmla="*/ 7 w 13"/>
                      <a:gd name="T91" fmla="*/ 14 h 21"/>
                      <a:gd name="T92" fmla="*/ 11 w 13"/>
                      <a:gd name="T93" fmla="*/ 11 h 21"/>
                      <a:gd name="T94" fmla="*/ 6 w 13"/>
                      <a:gd name="T95" fmla="*/ 14 h 21"/>
                      <a:gd name="T96" fmla="*/ 7 w 13"/>
                      <a:gd name="T97" fmla="*/ 4 h 21"/>
                      <a:gd name="T98" fmla="*/ 6 w 13"/>
                      <a:gd name="T99" fmla="*/ 15 h 21"/>
                      <a:gd name="T100" fmla="*/ 5 w 13"/>
                      <a:gd name="T101" fmla="*/ 0 h 21"/>
                      <a:gd name="T102" fmla="*/ 4 w 13"/>
                      <a:gd name="T103" fmla="*/ 7 h 21"/>
                      <a:gd name="T104" fmla="*/ 6 w 13"/>
                      <a:gd name="T105" fmla="*/ 6 h 21"/>
                      <a:gd name="T106" fmla="*/ 1 w 13"/>
                      <a:gd name="T107" fmla="*/ 10 h 21"/>
                      <a:gd name="T108" fmla="*/ 5 w 13"/>
                      <a:gd name="T109" fmla="*/ 10 h 21"/>
                      <a:gd name="T110" fmla="*/ 0 w 13"/>
                      <a:gd name="T111" fmla="*/ 11 h 21"/>
                      <a:gd name="T112" fmla="*/ 4 w 13"/>
                      <a:gd name="T113" fmla="*/ 14 h 21"/>
                      <a:gd name="T114" fmla="*/ 1 w 13"/>
                      <a:gd name="T115" fmla="*/ 13 h 21"/>
                      <a:gd name="T116" fmla="*/ 2 w 13"/>
                      <a:gd name="T117" fmla="*/ 14 h 21"/>
                      <a:gd name="T118" fmla="*/ 6 w 13"/>
                      <a:gd name="T119" fmla="*/ 12 h 21"/>
                      <a:gd name="T120" fmla="*/ 4 w 13"/>
                      <a:gd name="T121" fmla="*/ 13 h 21"/>
                      <a:gd name="T122" fmla="*/ 7 w 13"/>
                      <a:gd name="T123" fmla="*/ 9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3" h="21">
                        <a:moveTo>
                          <a:pt x="6" y="9"/>
                        </a:moveTo>
                        <a:cubicBezTo>
                          <a:pt x="6" y="10"/>
                          <a:pt x="5" y="12"/>
                          <a:pt x="4" y="13"/>
                        </a:cubicBezTo>
                        <a:cubicBezTo>
                          <a:pt x="4" y="14"/>
                          <a:pt x="5" y="14"/>
                          <a:pt x="5" y="14"/>
                        </a:cubicBezTo>
                        <a:cubicBezTo>
                          <a:pt x="6" y="13"/>
                          <a:pt x="6" y="13"/>
                          <a:pt x="7" y="12"/>
                        </a:cubicBezTo>
                        <a:cubicBezTo>
                          <a:pt x="7" y="11"/>
                          <a:pt x="6" y="11"/>
                          <a:pt x="6" y="11"/>
                        </a:cubicBezTo>
                        <a:cubicBezTo>
                          <a:pt x="4" y="11"/>
                          <a:pt x="3" y="12"/>
                          <a:pt x="2" y="12"/>
                        </a:cubicBezTo>
                        <a:cubicBezTo>
                          <a:pt x="1" y="12"/>
                          <a:pt x="1" y="13"/>
                          <a:pt x="1" y="13"/>
                        </a:cubicBezTo>
                        <a:cubicBezTo>
                          <a:pt x="1" y="13"/>
                          <a:pt x="3" y="13"/>
                          <a:pt x="1" y="13"/>
                        </a:cubicBezTo>
                        <a:cubicBezTo>
                          <a:pt x="1" y="13"/>
                          <a:pt x="1" y="14"/>
                          <a:pt x="1" y="14"/>
                        </a:cubicBezTo>
                        <a:cubicBezTo>
                          <a:pt x="2" y="14"/>
                          <a:pt x="4" y="14"/>
                          <a:pt x="5" y="14"/>
                        </a:cubicBezTo>
                        <a:cubicBezTo>
                          <a:pt x="6" y="14"/>
                          <a:pt x="5" y="13"/>
                          <a:pt x="5" y="13"/>
                        </a:cubicBezTo>
                        <a:cubicBezTo>
                          <a:pt x="3" y="12"/>
                          <a:pt x="2" y="11"/>
                          <a:pt x="1" y="11"/>
                        </a:cubicBezTo>
                        <a:cubicBezTo>
                          <a:pt x="1" y="11"/>
                          <a:pt x="1" y="12"/>
                          <a:pt x="1" y="12"/>
                        </a:cubicBezTo>
                        <a:cubicBezTo>
                          <a:pt x="3" y="12"/>
                          <a:pt x="4" y="11"/>
                          <a:pt x="5" y="10"/>
                        </a:cubicBezTo>
                        <a:cubicBezTo>
                          <a:pt x="6" y="9"/>
                          <a:pt x="6" y="8"/>
                          <a:pt x="5" y="8"/>
                        </a:cubicBezTo>
                        <a:cubicBezTo>
                          <a:pt x="3" y="9"/>
                          <a:pt x="2" y="9"/>
                          <a:pt x="1" y="10"/>
                        </a:cubicBezTo>
                        <a:cubicBezTo>
                          <a:pt x="1" y="10"/>
                          <a:pt x="1" y="11"/>
                          <a:pt x="2" y="11"/>
                        </a:cubicBezTo>
                        <a:cubicBezTo>
                          <a:pt x="3" y="10"/>
                          <a:pt x="5" y="8"/>
                          <a:pt x="6" y="6"/>
                        </a:cubicBezTo>
                        <a:cubicBezTo>
                          <a:pt x="7" y="5"/>
                          <a:pt x="5" y="4"/>
                          <a:pt x="5" y="5"/>
                        </a:cubicBezTo>
                        <a:cubicBezTo>
                          <a:pt x="4" y="6"/>
                          <a:pt x="4" y="6"/>
                          <a:pt x="4" y="6"/>
                        </a:cubicBezTo>
                        <a:cubicBezTo>
                          <a:pt x="4" y="7"/>
                          <a:pt x="5" y="7"/>
                          <a:pt x="5" y="7"/>
                        </a:cubicBezTo>
                        <a:cubicBezTo>
                          <a:pt x="5" y="5"/>
                          <a:pt x="5" y="3"/>
                          <a:pt x="5" y="0"/>
                        </a:cubicBezTo>
                        <a:cubicBezTo>
                          <a:pt x="5" y="1"/>
                          <a:pt x="5" y="1"/>
                          <a:pt x="4" y="1"/>
                        </a:cubicBezTo>
                        <a:cubicBezTo>
                          <a:pt x="8" y="4"/>
                          <a:pt x="6" y="11"/>
                          <a:pt x="6" y="15"/>
                        </a:cubicBezTo>
                        <a:cubicBezTo>
                          <a:pt x="7" y="15"/>
                          <a:pt x="7" y="15"/>
                          <a:pt x="8" y="15"/>
                        </a:cubicBezTo>
                        <a:cubicBezTo>
                          <a:pt x="8" y="11"/>
                          <a:pt x="8" y="8"/>
                          <a:pt x="7" y="4"/>
                        </a:cubicBezTo>
                        <a:cubicBezTo>
                          <a:pt x="7" y="4"/>
                          <a:pt x="7" y="4"/>
                          <a:pt x="6" y="4"/>
                        </a:cubicBezTo>
                        <a:cubicBezTo>
                          <a:pt x="7" y="8"/>
                          <a:pt x="7" y="11"/>
                          <a:pt x="6" y="14"/>
                        </a:cubicBezTo>
                        <a:cubicBezTo>
                          <a:pt x="6" y="15"/>
                          <a:pt x="7" y="16"/>
                          <a:pt x="7" y="15"/>
                        </a:cubicBezTo>
                        <a:cubicBezTo>
                          <a:pt x="9" y="14"/>
                          <a:pt x="10" y="12"/>
                          <a:pt x="11" y="11"/>
                        </a:cubicBezTo>
                        <a:cubicBezTo>
                          <a:pt x="10" y="11"/>
                          <a:pt x="10" y="10"/>
                          <a:pt x="9" y="10"/>
                        </a:cubicBezTo>
                        <a:cubicBezTo>
                          <a:pt x="9" y="11"/>
                          <a:pt x="8" y="12"/>
                          <a:pt x="8" y="14"/>
                        </a:cubicBezTo>
                        <a:cubicBezTo>
                          <a:pt x="8" y="14"/>
                          <a:pt x="9" y="14"/>
                          <a:pt x="9" y="14"/>
                        </a:cubicBezTo>
                        <a:cubicBezTo>
                          <a:pt x="9" y="12"/>
                          <a:pt x="9" y="10"/>
                          <a:pt x="10" y="8"/>
                        </a:cubicBezTo>
                        <a:cubicBezTo>
                          <a:pt x="9" y="8"/>
                          <a:pt x="9" y="8"/>
                          <a:pt x="9" y="8"/>
                        </a:cubicBezTo>
                        <a:cubicBezTo>
                          <a:pt x="9" y="10"/>
                          <a:pt x="8" y="12"/>
                          <a:pt x="8" y="14"/>
                        </a:cubicBezTo>
                        <a:cubicBezTo>
                          <a:pt x="8" y="14"/>
                          <a:pt x="9" y="14"/>
                          <a:pt x="9" y="14"/>
                        </a:cubicBezTo>
                        <a:cubicBezTo>
                          <a:pt x="9" y="12"/>
                          <a:pt x="9" y="9"/>
                          <a:pt x="9" y="7"/>
                        </a:cubicBezTo>
                        <a:cubicBezTo>
                          <a:pt x="9" y="7"/>
                          <a:pt x="8" y="8"/>
                          <a:pt x="8" y="8"/>
                        </a:cubicBezTo>
                        <a:cubicBezTo>
                          <a:pt x="9" y="8"/>
                          <a:pt x="10" y="8"/>
                          <a:pt x="10" y="9"/>
                        </a:cubicBezTo>
                        <a:cubicBezTo>
                          <a:pt x="10" y="8"/>
                          <a:pt x="10" y="8"/>
                          <a:pt x="10" y="8"/>
                        </a:cubicBezTo>
                        <a:cubicBezTo>
                          <a:pt x="9" y="9"/>
                          <a:pt x="9" y="10"/>
                          <a:pt x="9" y="11"/>
                        </a:cubicBezTo>
                        <a:cubicBezTo>
                          <a:pt x="9" y="11"/>
                          <a:pt x="9" y="11"/>
                          <a:pt x="10" y="12"/>
                        </a:cubicBezTo>
                        <a:cubicBezTo>
                          <a:pt x="11" y="10"/>
                          <a:pt x="12" y="9"/>
                          <a:pt x="13" y="7"/>
                        </a:cubicBezTo>
                        <a:cubicBezTo>
                          <a:pt x="12" y="7"/>
                          <a:pt x="12" y="7"/>
                          <a:pt x="11" y="7"/>
                        </a:cubicBezTo>
                        <a:cubicBezTo>
                          <a:pt x="12" y="10"/>
                          <a:pt x="11" y="15"/>
                          <a:pt x="8" y="17"/>
                        </a:cubicBezTo>
                        <a:cubicBezTo>
                          <a:pt x="8" y="17"/>
                          <a:pt x="8" y="17"/>
                          <a:pt x="9" y="18"/>
                        </a:cubicBezTo>
                        <a:cubicBezTo>
                          <a:pt x="9" y="17"/>
                          <a:pt x="9" y="16"/>
                          <a:pt x="9" y="15"/>
                        </a:cubicBezTo>
                        <a:cubicBezTo>
                          <a:pt x="9" y="15"/>
                          <a:pt x="8" y="14"/>
                          <a:pt x="7" y="15"/>
                        </a:cubicBezTo>
                        <a:cubicBezTo>
                          <a:pt x="7" y="17"/>
                          <a:pt x="6" y="18"/>
                          <a:pt x="5" y="19"/>
                        </a:cubicBezTo>
                        <a:cubicBezTo>
                          <a:pt x="5" y="19"/>
                          <a:pt x="6" y="19"/>
                          <a:pt x="6" y="19"/>
                        </a:cubicBezTo>
                        <a:cubicBezTo>
                          <a:pt x="6" y="19"/>
                          <a:pt x="6" y="19"/>
                          <a:pt x="6" y="18"/>
                        </a:cubicBezTo>
                        <a:cubicBezTo>
                          <a:pt x="6" y="17"/>
                          <a:pt x="5" y="17"/>
                          <a:pt x="4" y="17"/>
                        </a:cubicBezTo>
                        <a:cubicBezTo>
                          <a:pt x="4" y="17"/>
                          <a:pt x="4" y="16"/>
                          <a:pt x="3" y="15"/>
                        </a:cubicBezTo>
                        <a:cubicBezTo>
                          <a:pt x="3" y="15"/>
                          <a:pt x="2" y="15"/>
                          <a:pt x="2" y="16"/>
                        </a:cubicBezTo>
                        <a:cubicBezTo>
                          <a:pt x="3" y="17"/>
                          <a:pt x="4" y="18"/>
                          <a:pt x="5" y="20"/>
                        </a:cubicBezTo>
                        <a:cubicBezTo>
                          <a:pt x="5" y="20"/>
                          <a:pt x="6" y="20"/>
                          <a:pt x="6" y="20"/>
                        </a:cubicBezTo>
                        <a:cubicBezTo>
                          <a:pt x="5" y="18"/>
                          <a:pt x="5" y="17"/>
                          <a:pt x="7" y="16"/>
                        </a:cubicBezTo>
                        <a:cubicBezTo>
                          <a:pt x="8" y="15"/>
                          <a:pt x="9" y="14"/>
                          <a:pt x="10" y="13"/>
                        </a:cubicBezTo>
                        <a:cubicBezTo>
                          <a:pt x="12" y="12"/>
                          <a:pt x="12" y="9"/>
                          <a:pt x="11" y="7"/>
                        </a:cubicBezTo>
                        <a:cubicBezTo>
                          <a:pt x="10" y="6"/>
                          <a:pt x="9" y="6"/>
                          <a:pt x="9" y="7"/>
                        </a:cubicBezTo>
                        <a:cubicBezTo>
                          <a:pt x="11" y="11"/>
                          <a:pt x="8" y="14"/>
                          <a:pt x="4" y="15"/>
                        </a:cubicBezTo>
                        <a:cubicBezTo>
                          <a:pt x="4" y="15"/>
                          <a:pt x="3" y="16"/>
                          <a:pt x="4" y="16"/>
                        </a:cubicBezTo>
                        <a:cubicBezTo>
                          <a:pt x="4" y="17"/>
                          <a:pt x="4" y="19"/>
                          <a:pt x="5" y="20"/>
                        </a:cubicBezTo>
                        <a:cubicBezTo>
                          <a:pt x="5" y="21"/>
                          <a:pt x="6" y="20"/>
                          <a:pt x="6" y="20"/>
                        </a:cubicBezTo>
                        <a:cubicBezTo>
                          <a:pt x="5" y="18"/>
                          <a:pt x="4" y="16"/>
                          <a:pt x="3" y="15"/>
                        </a:cubicBezTo>
                        <a:cubicBezTo>
                          <a:pt x="3" y="14"/>
                          <a:pt x="2" y="15"/>
                          <a:pt x="2" y="15"/>
                        </a:cubicBezTo>
                        <a:cubicBezTo>
                          <a:pt x="2" y="16"/>
                          <a:pt x="3" y="17"/>
                          <a:pt x="3" y="18"/>
                        </a:cubicBezTo>
                        <a:cubicBezTo>
                          <a:pt x="3" y="19"/>
                          <a:pt x="3" y="19"/>
                          <a:pt x="4" y="19"/>
                        </a:cubicBezTo>
                        <a:cubicBezTo>
                          <a:pt x="6" y="19"/>
                          <a:pt x="6" y="17"/>
                          <a:pt x="5" y="15"/>
                        </a:cubicBezTo>
                        <a:cubicBezTo>
                          <a:pt x="5" y="15"/>
                          <a:pt x="4" y="15"/>
                          <a:pt x="4" y="15"/>
                        </a:cubicBezTo>
                        <a:cubicBezTo>
                          <a:pt x="4" y="15"/>
                          <a:pt x="4" y="15"/>
                          <a:pt x="4" y="15"/>
                        </a:cubicBezTo>
                        <a:cubicBezTo>
                          <a:pt x="4" y="15"/>
                          <a:pt x="4" y="16"/>
                          <a:pt x="4" y="16"/>
                        </a:cubicBezTo>
                        <a:cubicBezTo>
                          <a:pt x="4" y="17"/>
                          <a:pt x="4" y="18"/>
                          <a:pt x="5" y="20"/>
                        </a:cubicBezTo>
                        <a:cubicBezTo>
                          <a:pt x="5" y="20"/>
                          <a:pt x="6" y="20"/>
                          <a:pt x="6" y="20"/>
                        </a:cubicBezTo>
                        <a:cubicBezTo>
                          <a:pt x="7" y="19"/>
                          <a:pt x="8" y="17"/>
                          <a:pt x="9" y="16"/>
                        </a:cubicBezTo>
                        <a:cubicBezTo>
                          <a:pt x="8" y="15"/>
                          <a:pt x="8" y="15"/>
                          <a:pt x="7" y="15"/>
                        </a:cubicBezTo>
                        <a:cubicBezTo>
                          <a:pt x="7" y="16"/>
                          <a:pt x="7" y="17"/>
                          <a:pt x="7" y="18"/>
                        </a:cubicBezTo>
                        <a:cubicBezTo>
                          <a:pt x="7" y="18"/>
                          <a:pt x="8" y="18"/>
                          <a:pt x="8" y="18"/>
                        </a:cubicBezTo>
                        <a:cubicBezTo>
                          <a:pt x="12" y="16"/>
                          <a:pt x="13" y="11"/>
                          <a:pt x="13" y="7"/>
                        </a:cubicBezTo>
                        <a:cubicBezTo>
                          <a:pt x="13" y="6"/>
                          <a:pt x="12" y="6"/>
                          <a:pt x="11" y="7"/>
                        </a:cubicBezTo>
                        <a:cubicBezTo>
                          <a:pt x="10" y="8"/>
                          <a:pt x="9" y="9"/>
                          <a:pt x="9" y="11"/>
                        </a:cubicBezTo>
                        <a:cubicBezTo>
                          <a:pt x="8" y="12"/>
                          <a:pt x="9" y="12"/>
                          <a:pt x="10" y="12"/>
                        </a:cubicBezTo>
                        <a:cubicBezTo>
                          <a:pt x="10" y="11"/>
                          <a:pt x="11" y="9"/>
                          <a:pt x="11" y="8"/>
                        </a:cubicBezTo>
                        <a:cubicBezTo>
                          <a:pt x="11" y="8"/>
                          <a:pt x="11" y="7"/>
                          <a:pt x="11" y="7"/>
                        </a:cubicBezTo>
                        <a:cubicBezTo>
                          <a:pt x="10" y="7"/>
                          <a:pt x="9" y="7"/>
                          <a:pt x="8" y="7"/>
                        </a:cubicBezTo>
                        <a:cubicBezTo>
                          <a:pt x="8" y="6"/>
                          <a:pt x="7" y="7"/>
                          <a:pt x="7" y="7"/>
                        </a:cubicBezTo>
                        <a:cubicBezTo>
                          <a:pt x="7" y="10"/>
                          <a:pt x="8" y="12"/>
                          <a:pt x="8" y="14"/>
                        </a:cubicBezTo>
                        <a:cubicBezTo>
                          <a:pt x="8" y="15"/>
                          <a:pt x="9" y="15"/>
                          <a:pt x="9" y="14"/>
                        </a:cubicBezTo>
                        <a:cubicBezTo>
                          <a:pt x="10" y="12"/>
                          <a:pt x="10" y="10"/>
                          <a:pt x="10" y="8"/>
                        </a:cubicBezTo>
                        <a:cubicBezTo>
                          <a:pt x="10" y="7"/>
                          <a:pt x="9" y="7"/>
                          <a:pt x="9" y="8"/>
                        </a:cubicBezTo>
                        <a:cubicBezTo>
                          <a:pt x="8" y="10"/>
                          <a:pt x="7" y="12"/>
                          <a:pt x="7" y="14"/>
                        </a:cubicBezTo>
                        <a:cubicBezTo>
                          <a:pt x="8" y="15"/>
                          <a:pt x="8" y="15"/>
                          <a:pt x="9" y="14"/>
                        </a:cubicBezTo>
                        <a:cubicBezTo>
                          <a:pt x="10" y="13"/>
                          <a:pt x="10" y="12"/>
                          <a:pt x="11" y="11"/>
                        </a:cubicBezTo>
                        <a:cubicBezTo>
                          <a:pt x="11" y="10"/>
                          <a:pt x="10" y="9"/>
                          <a:pt x="9" y="10"/>
                        </a:cubicBezTo>
                        <a:cubicBezTo>
                          <a:pt x="9" y="12"/>
                          <a:pt x="8" y="13"/>
                          <a:pt x="6" y="14"/>
                        </a:cubicBezTo>
                        <a:cubicBezTo>
                          <a:pt x="7" y="14"/>
                          <a:pt x="7" y="15"/>
                          <a:pt x="8" y="15"/>
                        </a:cubicBezTo>
                        <a:cubicBezTo>
                          <a:pt x="8" y="11"/>
                          <a:pt x="8" y="8"/>
                          <a:pt x="7" y="4"/>
                        </a:cubicBezTo>
                        <a:cubicBezTo>
                          <a:pt x="7" y="3"/>
                          <a:pt x="6" y="3"/>
                          <a:pt x="6" y="4"/>
                        </a:cubicBezTo>
                        <a:cubicBezTo>
                          <a:pt x="6" y="8"/>
                          <a:pt x="6" y="11"/>
                          <a:pt x="6" y="15"/>
                        </a:cubicBezTo>
                        <a:cubicBezTo>
                          <a:pt x="6" y="16"/>
                          <a:pt x="8" y="16"/>
                          <a:pt x="8" y="15"/>
                        </a:cubicBezTo>
                        <a:cubicBezTo>
                          <a:pt x="8" y="10"/>
                          <a:pt x="9" y="4"/>
                          <a:pt x="5" y="0"/>
                        </a:cubicBezTo>
                        <a:cubicBezTo>
                          <a:pt x="5" y="0"/>
                          <a:pt x="4" y="0"/>
                          <a:pt x="4" y="0"/>
                        </a:cubicBezTo>
                        <a:cubicBezTo>
                          <a:pt x="4" y="3"/>
                          <a:pt x="4" y="5"/>
                          <a:pt x="4" y="7"/>
                        </a:cubicBezTo>
                        <a:cubicBezTo>
                          <a:pt x="4" y="8"/>
                          <a:pt x="5" y="8"/>
                          <a:pt x="5" y="7"/>
                        </a:cubicBezTo>
                        <a:cubicBezTo>
                          <a:pt x="5" y="7"/>
                          <a:pt x="6" y="6"/>
                          <a:pt x="6" y="6"/>
                        </a:cubicBezTo>
                        <a:cubicBezTo>
                          <a:pt x="6" y="6"/>
                          <a:pt x="5" y="5"/>
                          <a:pt x="5" y="5"/>
                        </a:cubicBezTo>
                        <a:cubicBezTo>
                          <a:pt x="4" y="7"/>
                          <a:pt x="2" y="9"/>
                          <a:pt x="1" y="10"/>
                        </a:cubicBezTo>
                        <a:cubicBezTo>
                          <a:pt x="0" y="11"/>
                          <a:pt x="1" y="12"/>
                          <a:pt x="2" y="11"/>
                        </a:cubicBezTo>
                        <a:cubicBezTo>
                          <a:pt x="3" y="11"/>
                          <a:pt x="4" y="10"/>
                          <a:pt x="5" y="10"/>
                        </a:cubicBezTo>
                        <a:cubicBezTo>
                          <a:pt x="5" y="9"/>
                          <a:pt x="5" y="9"/>
                          <a:pt x="5" y="8"/>
                        </a:cubicBezTo>
                        <a:cubicBezTo>
                          <a:pt x="3" y="9"/>
                          <a:pt x="2" y="10"/>
                          <a:pt x="0" y="11"/>
                        </a:cubicBezTo>
                        <a:cubicBezTo>
                          <a:pt x="0" y="11"/>
                          <a:pt x="0" y="12"/>
                          <a:pt x="0" y="12"/>
                        </a:cubicBezTo>
                        <a:cubicBezTo>
                          <a:pt x="2" y="13"/>
                          <a:pt x="3" y="13"/>
                          <a:pt x="4" y="14"/>
                        </a:cubicBezTo>
                        <a:cubicBezTo>
                          <a:pt x="4" y="13"/>
                          <a:pt x="4" y="13"/>
                          <a:pt x="4" y="13"/>
                        </a:cubicBezTo>
                        <a:cubicBezTo>
                          <a:pt x="3" y="13"/>
                          <a:pt x="2" y="13"/>
                          <a:pt x="1" y="13"/>
                        </a:cubicBezTo>
                        <a:cubicBezTo>
                          <a:pt x="0" y="13"/>
                          <a:pt x="0" y="14"/>
                          <a:pt x="1" y="14"/>
                        </a:cubicBezTo>
                        <a:cubicBezTo>
                          <a:pt x="1" y="14"/>
                          <a:pt x="1" y="14"/>
                          <a:pt x="2" y="14"/>
                        </a:cubicBezTo>
                        <a:cubicBezTo>
                          <a:pt x="2" y="15"/>
                          <a:pt x="2" y="14"/>
                          <a:pt x="3" y="14"/>
                        </a:cubicBezTo>
                        <a:cubicBezTo>
                          <a:pt x="3" y="13"/>
                          <a:pt x="5" y="13"/>
                          <a:pt x="6" y="12"/>
                        </a:cubicBezTo>
                        <a:cubicBezTo>
                          <a:pt x="6" y="12"/>
                          <a:pt x="6" y="12"/>
                          <a:pt x="5" y="11"/>
                        </a:cubicBezTo>
                        <a:cubicBezTo>
                          <a:pt x="5" y="12"/>
                          <a:pt x="4" y="13"/>
                          <a:pt x="4" y="13"/>
                        </a:cubicBezTo>
                        <a:cubicBezTo>
                          <a:pt x="4" y="14"/>
                          <a:pt x="5" y="15"/>
                          <a:pt x="5" y="14"/>
                        </a:cubicBezTo>
                        <a:cubicBezTo>
                          <a:pt x="6" y="13"/>
                          <a:pt x="7" y="11"/>
                          <a:pt x="7" y="9"/>
                        </a:cubicBezTo>
                        <a:cubicBezTo>
                          <a:pt x="8" y="8"/>
                          <a:pt x="6" y="8"/>
                          <a:pt x="6"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110" name="Freeform 164"/>
                  <p:cNvSpPr/>
                  <p:nvPr/>
                </p:nvSpPr>
                <p:spPr bwMode="auto">
                  <a:xfrm>
                    <a:off x="962025" y="2514601"/>
                    <a:ext cx="3175" cy="1588"/>
                  </a:xfrm>
                  <a:custGeom>
                    <a:avLst/>
                    <a:gdLst>
                      <a:gd name="T0" fmla="*/ 1 w 3"/>
                      <a:gd name="T1" fmla="*/ 1 h 2"/>
                      <a:gd name="T2" fmla="*/ 1 w 3"/>
                      <a:gd name="T3" fmla="*/ 1 h 2"/>
                      <a:gd name="T4" fmla="*/ 1 w 3"/>
                      <a:gd name="T5" fmla="*/ 1 h 2"/>
                      <a:gd name="T6" fmla="*/ 1 w 3"/>
                      <a:gd name="T7" fmla="*/ 1 h 2"/>
                      <a:gd name="T8" fmla="*/ 2 w 3"/>
                      <a:gd name="T9" fmla="*/ 2 h 2"/>
                      <a:gd name="T10" fmla="*/ 2 w 3"/>
                      <a:gd name="T11" fmla="*/ 0 h 2"/>
                      <a:gd name="T12" fmla="*/ 1 w 3"/>
                      <a:gd name="T13" fmla="*/ 1 h 2"/>
                    </a:gdLst>
                    <a:ahLst/>
                    <a:cxnLst>
                      <a:cxn ang="0">
                        <a:pos x="T0" y="T1"/>
                      </a:cxn>
                      <a:cxn ang="0">
                        <a:pos x="T2" y="T3"/>
                      </a:cxn>
                      <a:cxn ang="0">
                        <a:pos x="T4" y="T5"/>
                      </a:cxn>
                      <a:cxn ang="0">
                        <a:pos x="T6" y="T7"/>
                      </a:cxn>
                      <a:cxn ang="0">
                        <a:pos x="T8" y="T9"/>
                      </a:cxn>
                      <a:cxn ang="0">
                        <a:pos x="T10" y="T11"/>
                      </a:cxn>
                      <a:cxn ang="0">
                        <a:pos x="T12" y="T13"/>
                      </a:cxn>
                    </a:cxnLst>
                    <a:rect l="0" t="0" r="r" b="b"/>
                    <a:pathLst>
                      <a:path w="3" h="2">
                        <a:moveTo>
                          <a:pt x="1" y="1"/>
                        </a:moveTo>
                        <a:cubicBezTo>
                          <a:pt x="1" y="1"/>
                          <a:pt x="1" y="2"/>
                          <a:pt x="1" y="1"/>
                        </a:cubicBezTo>
                        <a:cubicBezTo>
                          <a:pt x="1" y="1"/>
                          <a:pt x="1" y="1"/>
                          <a:pt x="1" y="1"/>
                        </a:cubicBezTo>
                        <a:cubicBezTo>
                          <a:pt x="1" y="1"/>
                          <a:pt x="1" y="1"/>
                          <a:pt x="1" y="1"/>
                        </a:cubicBezTo>
                        <a:cubicBezTo>
                          <a:pt x="1" y="1"/>
                          <a:pt x="1" y="2"/>
                          <a:pt x="2" y="2"/>
                        </a:cubicBezTo>
                        <a:cubicBezTo>
                          <a:pt x="3" y="2"/>
                          <a:pt x="3" y="1"/>
                          <a:pt x="2" y="0"/>
                        </a:cubicBezTo>
                        <a:cubicBezTo>
                          <a:pt x="1" y="0"/>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111" name="Freeform 165"/>
                  <p:cNvSpPr/>
                  <p:nvPr/>
                </p:nvSpPr>
                <p:spPr bwMode="auto">
                  <a:xfrm>
                    <a:off x="946150" y="2519363"/>
                    <a:ext cx="3175" cy="3175"/>
                  </a:xfrm>
                  <a:custGeom>
                    <a:avLst/>
                    <a:gdLst>
                      <a:gd name="T0" fmla="*/ 2 w 3"/>
                      <a:gd name="T1" fmla="*/ 1 h 3"/>
                      <a:gd name="T2" fmla="*/ 3 w 3"/>
                      <a:gd name="T3" fmla="*/ 1 h 3"/>
                      <a:gd name="T4" fmla="*/ 2 w 3"/>
                      <a:gd name="T5" fmla="*/ 0 h 3"/>
                      <a:gd name="T6" fmla="*/ 1 w 3"/>
                      <a:gd name="T7" fmla="*/ 2 h 3"/>
                      <a:gd name="T8" fmla="*/ 2 w 3"/>
                      <a:gd name="T9" fmla="*/ 2 h 3"/>
                      <a:gd name="T10" fmla="*/ 2 w 3"/>
                      <a:gd name="T11" fmla="*/ 2 h 3"/>
                      <a:gd name="T12" fmla="*/ 2 w 3"/>
                      <a:gd name="T13" fmla="*/ 2 h 3"/>
                      <a:gd name="T14" fmla="*/ 2 w 3"/>
                      <a:gd name="T15" fmla="*/ 2 h 3"/>
                      <a:gd name="T16" fmla="*/ 2 w 3"/>
                      <a:gd name="T17" fmla="*/ 1 h 3"/>
                      <a:gd name="T18" fmla="*/ 1 w 3"/>
                      <a:gd name="T19" fmla="*/ 2 h 3"/>
                      <a:gd name="T20" fmla="*/ 2 w 3"/>
                      <a:gd name="T21" fmla="*/ 3 h 3"/>
                      <a:gd name="T22" fmla="*/ 3 w 3"/>
                      <a:gd name="T23" fmla="*/ 1 h 3"/>
                      <a:gd name="T24" fmla="*/ 2 w 3"/>
                      <a:gd name="T25" fmla="*/ 0 h 3"/>
                      <a:gd name="T26" fmla="*/ 1 w 3"/>
                      <a:gd name="T27" fmla="*/ 0 h 3"/>
                      <a:gd name="T28" fmla="*/ 2 w 3"/>
                      <a:gd name="T29"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 h="3">
                        <a:moveTo>
                          <a:pt x="2" y="1"/>
                        </a:moveTo>
                        <a:cubicBezTo>
                          <a:pt x="3" y="1"/>
                          <a:pt x="3" y="1"/>
                          <a:pt x="3" y="1"/>
                        </a:cubicBezTo>
                        <a:cubicBezTo>
                          <a:pt x="2" y="1"/>
                          <a:pt x="2" y="0"/>
                          <a:pt x="2" y="0"/>
                        </a:cubicBezTo>
                        <a:cubicBezTo>
                          <a:pt x="1" y="1"/>
                          <a:pt x="1" y="1"/>
                          <a:pt x="1" y="2"/>
                        </a:cubicBezTo>
                        <a:cubicBezTo>
                          <a:pt x="1" y="2"/>
                          <a:pt x="1" y="2"/>
                          <a:pt x="2" y="2"/>
                        </a:cubicBezTo>
                        <a:cubicBezTo>
                          <a:pt x="2" y="2"/>
                          <a:pt x="2" y="2"/>
                          <a:pt x="2" y="2"/>
                        </a:cubicBezTo>
                        <a:cubicBezTo>
                          <a:pt x="2" y="2"/>
                          <a:pt x="2" y="2"/>
                          <a:pt x="2" y="2"/>
                        </a:cubicBezTo>
                        <a:cubicBezTo>
                          <a:pt x="2" y="2"/>
                          <a:pt x="2" y="2"/>
                          <a:pt x="2" y="2"/>
                        </a:cubicBezTo>
                        <a:cubicBezTo>
                          <a:pt x="3" y="2"/>
                          <a:pt x="3" y="1"/>
                          <a:pt x="2" y="1"/>
                        </a:cubicBezTo>
                        <a:cubicBezTo>
                          <a:pt x="1" y="1"/>
                          <a:pt x="1" y="1"/>
                          <a:pt x="1" y="2"/>
                        </a:cubicBezTo>
                        <a:cubicBezTo>
                          <a:pt x="0" y="3"/>
                          <a:pt x="2" y="3"/>
                          <a:pt x="2" y="3"/>
                        </a:cubicBezTo>
                        <a:cubicBezTo>
                          <a:pt x="2" y="2"/>
                          <a:pt x="3" y="1"/>
                          <a:pt x="3" y="1"/>
                        </a:cubicBezTo>
                        <a:cubicBezTo>
                          <a:pt x="3" y="0"/>
                          <a:pt x="3" y="0"/>
                          <a:pt x="2" y="0"/>
                        </a:cubicBezTo>
                        <a:cubicBezTo>
                          <a:pt x="2" y="0"/>
                          <a:pt x="2" y="0"/>
                          <a:pt x="1" y="0"/>
                        </a:cubicBezTo>
                        <a:cubicBezTo>
                          <a:pt x="1" y="1"/>
                          <a:pt x="2" y="2"/>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112" name="Freeform 166"/>
                  <p:cNvSpPr/>
                  <p:nvPr/>
                </p:nvSpPr>
                <p:spPr bwMode="auto">
                  <a:xfrm>
                    <a:off x="896938" y="2495551"/>
                    <a:ext cx="15875" cy="17463"/>
                  </a:xfrm>
                  <a:custGeom>
                    <a:avLst/>
                    <a:gdLst>
                      <a:gd name="T0" fmla="*/ 11 w 15"/>
                      <a:gd name="T1" fmla="*/ 15 h 17"/>
                      <a:gd name="T2" fmla="*/ 12 w 15"/>
                      <a:gd name="T3" fmla="*/ 8 h 17"/>
                      <a:gd name="T4" fmla="*/ 11 w 15"/>
                      <a:gd name="T5" fmla="*/ 7 h 17"/>
                      <a:gd name="T6" fmla="*/ 8 w 15"/>
                      <a:gd name="T7" fmla="*/ 8 h 17"/>
                      <a:gd name="T8" fmla="*/ 9 w 15"/>
                      <a:gd name="T9" fmla="*/ 9 h 17"/>
                      <a:gd name="T10" fmla="*/ 15 w 15"/>
                      <a:gd name="T11" fmla="*/ 3 h 17"/>
                      <a:gd name="T12" fmla="*/ 15 w 15"/>
                      <a:gd name="T13" fmla="*/ 2 h 17"/>
                      <a:gd name="T14" fmla="*/ 14 w 15"/>
                      <a:gd name="T15" fmla="*/ 1 h 17"/>
                      <a:gd name="T16" fmla="*/ 13 w 15"/>
                      <a:gd name="T17" fmla="*/ 0 h 17"/>
                      <a:gd name="T18" fmla="*/ 5 w 15"/>
                      <a:gd name="T19" fmla="*/ 1 h 17"/>
                      <a:gd name="T20" fmla="*/ 4 w 15"/>
                      <a:gd name="T21" fmla="*/ 2 h 17"/>
                      <a:gd name="T22" fmla="*/ 0 w 15"/>
                      <a:gd name="T23" fmla="*/ 10 h 17"/>
                      <a:gd name="T24" fmla="*/ 1 w 15"/>
                      <a:gd name="T25" fmla="*/ 11 h 17"/>
                      <a:gd name="T26" fmla="*/ 3 w 15"/>
                      <a:gd name="T27" fmla="*/ 9 h 17"/>
                      <a:gd name="T28" fmla="*/ 2 w 15"/>
                      <a:gd name="T29" fmla="*/ 8 h 17"/>
                      <a:gd name="T30" fmla="*/ 1 w 15"/>
                      <a:gd name="T31" fmla="*/ 14 h 17"/>
                      <a:gd name="T32" fmla="*/ 2 w 15"/>
                      <a:gd name="T33" fmla="*/ 14 h 17"/>
                      <a:gd name="T34" fmla="*/ 3 w 15"/>
                      <a:gd name="T35" fmla="*/ 12 h 17"/>
                      <a:gd name="T36" fmla="*/ 2 w 15"/>
                      <a:gd name="T37" fmla="*/ 12 h 17"/>
                      <a:gd name="T38" fmla="*/ 1 w 15"/>
                      <a:gd name="T39" fmla="*/ 14 h 17"/>
                      <a:gd name="T40" fmla="*/ 2 w 15"/>
                      <a:gd name="T41" fmla="*/ 14 h 17"/>
                      <a:gd name="T42" fmla="*/ 3 w 15"/>
                      <a:gd name="T43" fmla="*/ 8 h 17"/>
                      <a:gd name="T44" fmla="*/ 2 w 15"/>
                      <a:gd name="T45" fmla="*/ 8 h 17"/>
                      <a:gd name="T46" fmla="*/ 0 w 15"/>
                      <a:gd name="T47" fmla="*/ 10 h 17"/>
                      <a:gd name="T48" fmla="*/ 1 w 15"/>
                      <a:gd name="T49" fmla="*/ 10 h 17"/>
                      <a:gd name="T50" fmla="*/ 5 w 15"/>
                      <a:gd name="T51" fmla="*/ 2 h 17"/>
                      <a:gd name="T52" fmla="*/ 5 w 15"/>
                      <a:gd name="T53" fmla="*/ 3 h 17"/>
                      <a:gd name="T54" fmla="*/ 14 w 15"/>
                      <a:gd name="T55" fmla="*/ 1 h 17"/>
                      <a:gd name="T56" fmla="*/ 13 w 15"/>
                      <a:gd name="T57" fmla="*/ 1 h 17"/>
                      <a:gd name="T58" fmla="*/ 14 w 15"/>
                      <a:gd name="T59" fmla="*/ 3 h 17"/>
                      <a:gd name="T60" fmla="*/ 14 w 15"/>
                      <a:gd name="T61" fmla="*/ 1 h 17"/>
                      <a:gd name="T62" fmla="*/ 8 w 15"/>
                      <a:gd name="T63" fmla="*/ 8 h 17"/>
                      <a:gd name="T64" fmla="*/ 8 w 15"/>
                      <a:gd name="T65" fmla="*/ 9 h 17"/>
                      <a:gd name="T66" fmla="*/ 11 w 15"/>
                      <a:gd name="T67" fmla="*/ 9 h 17"/>
                      <a:gd name="T68" fmla="*/ 10 w 15"/>
                      <a:gd name="T69" fmla="*/ 8 h 17"/>
                      <a:gd name="T70" fmla="*/ 10 w 15"/>
                      <a:gd name="T71" fmla="*/ 16 h 17"/>
                      <a:gd name="T72" fmla="*/ 11 w 15"/>
                      <a:gd name="T73" fmla="*/ 1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 h="17">
                        <a:moveTo>
                          <a:pt x="11" y="15"/>
                        </a:moveTo>
                        <a:cubicBezTo>
                          <a:pt x="9" y="14"/>
                          <a:pt x="11" y="10"/>
                          <a:pt x="12" y="8"/>
                        </a:cubicBezTo>
                        <a:cubicBezTo>
                          <a:pt x="12" y="8"/>
                          <a:pt x="12" y="7"/>
                          <a:pt x="11" y="7"/>
                        </a:cubicBezTo>
                        <a:cubicBezTo>
                          <a:pt x="10" y="8"/>
                          <a:pt x="9" y="8"/>
                          <a:pt x="8" y="8"/>
                        </a:cubicBezTo>
                        <a:cubicBezTo>
                          <a:pt x="8" y="8"/>
                          <a:pt x="9" y="8"/>
                          <a:pt x="9" y="9"/>
                        </a:cubicBezTo>
                        <a:cubicBezTo>
                          <a:pt x="10" y="6"/>
                          <a:pt x="12" y="4"/>
                          <a:pt x="15" y="3"/>
                        </a:cubicBezTo>
                        <a:cubicBezTo>
                          <a:pt x="15" y="2"/>
                          <a:pt x="15" y="2"/>
                          <a:pt x="15" y="2"/>
                        </a:cubicBezTo>
                        <a:cubicBezTo>
                          <a:pt x="15" y="1"/>
                          <a:pt x="14" y="1"/>
                          <a:pt x="14" y="1"/>
                        </a:cubicBezTo>
                        <a:cubicBezTo>
                          <a:pt x="14" y="0"/>
                          <a:pt x="14" y="0"/>
                          <a:pt x="13" y="0"/>
                        </a:cubicBezTo>
                        <a:cubicBezTo>
                          <a:pt x="10" y="1"/>
                          <a:pt x="8" y="2"/>
                          <a:pt x="5" y="1"/>
                        </a:cubicBezTo>
                        <a:cubicBezTo>
                          <a:pt x="4" y="1"/>
                          <a:pt x="4" y="2"/>
                          <a:pt x="4" y="2"/>
                        </a:cubicBezTo>
                        <a:cubicBezTo>
                          <a:pt x="6" y="5"/>
                          <a:pt x="1" y="7"/>
                          <a:pt x="0" y="10"/>
                        </a:cubicBezTo>
                        <a:cubicBezTo>
                          <a:pt x="0" y="11"/>
                          <a:pt x="1" y="11"/>
                          <a:pt x="1" y="11"/>
                        </a:cubicBezTo>
                        <a:cubicBezTo>
                          <a:pt x="2" y="10"/>
                          <a:pt x="2" y="9"/>
                          <a:pt x="3" y="9"/>
                        </a:cubicBezTo>
                        <a:cubicBezTo>
                          <a:pt x="3" y="9"/>
                          <a:pt x="2" y="8"/>
                          <a:pt x="2" y="8"/>
                        </a:cubicBezTo>
                        <a:cubicBezTo>
                          <a:pt x="2" y="10"/>
                          <a:pt x="2" y="12"/>
                          <a:pt x="1" y="14"/>
                        </a:cubicBezTo>
                        <a:cubicBezTo>
                          <a:pt x="2" y="14"/>
                          <a:pt x="2" y="14"/>
                          <a:pt x="2" y="14"/>
                        </a:cubicBezTo>
                        <a:cubicBezTo>
                          <a:pt x="3" y="13"/>
                          <a:pt x="3" y="13"/>
                          <a:pt x="3" y="12"/>
                        </a:cubicBezTo>
                        <a:cubicBezTo>
                          <a:pt x="3" y="11"/>
                          <a:pt x="2" y="11"/>
                          <a:pt x="2" y="12"/>
                        </a:cubicBezTo>
                        <a:cubicBezTo>
                          <a:pt x="1" y="13"/>
                          <a:pt x="1" y="13"/>
                          <a:pt x="1" y="14"/>
                        </a:cubicBezTo>
                        <a:cubicBezTo>
                          <a:pt x="1" y="15"/>
                          <a:pt x="2" y="15"/>
                          <a:pt x="2" y="14"/>
                        </a:cubicBezTo>
                        <a:cubicBezTo>
                          <a:pt x="3" y="12"/>
                          <a:pt x="3" y="10"/>
                          <a:pt x="3" y="8"/>
                        </a:cubicBezTo>
                        <a:cubicBezTo>
                          <a:pt x="3" y="8"/>
                          <a:pt x="2" y="7"/>
                          <a:pt x="2" y="8"/>
                        </a:cubicBezTo>
                        <a:cubicBezTo>
                          <a:pt x="1" y="8"/>
                          <a:pt x="1" y="9"/>
                          <a:pt x="0" y="10"/>
                        </a:cubicBezTo>
                        <a:cubicBezTo>
                          <a:pt x="0" y="10"/>
                          <a:pt x="1" y="10"/>
                          <a:pt x="1" y="10"/>
                        </a:cubicBezTo>
                        <a:cubicBezTo>
                          <a:pt x="2" y="7"/>
                          <a:pt x="8" y="6"/>
                          <a:pt x="5" y="2"/>
                        </a:cubicBezTo>
                        <a:cubicBezTo>
                          <a:pt x="5" y="2"/>
                          <a:pt x="5" y="2"/>
                          <a:pt x="5" y="3"/>
                        </a:cubicBezTo>
                        <a:cubicBezTo>
                          <a:pt x="8" y="3"/>
                          <a:pt x="11" y="2"/>
                          <a:pt x="14" y="1"/>
                        </a:cubicBezTo>
                        <a:cubicBezTo>
                          <a:pt x="13" y="1"/>
                          <a:pt x="13" y="1"/>
                          <a:pt x="13" y="1"/>
                        </a:cubicBezTo>
                        <a:cubicBezTo>
                          <a:pt x="13" y="2"/>
                          <a:pt x="13" y="2"/>
                          <a:pt x="14" y="3"/>
                        </a:cubicBezTo>
                        <a:cubicBezTo>
                          <a:pt x="14" y="2"/>
                          <a:pt x="14" y="2"/>
                          <a:pt x="14" y="1"/>
                        </a:cubicBezTo>
                        <a:cubicBezTo>
                          <a:pt x="11" y="3"/>
                          <a:pt x="8" y="5"/>
                          <a:pt x="8" y="8"/>
                        </a:cubicBezTo>
                        <a:cubicBezTo>
                          <a:pt x="7" y="9"/>
                          <a:pt x="8" y="9"/>
                          <a:pt x="8" y="9"/>
                        </a:cubicBezTo>
                        <a:cubicBezTo>
                          <a:pt x="9" y="9"/>
                          <a:pt x="10" y="9"/>
                          <a:pt x="11" y="9"/>
                        </a:cubicBezTo>
                        <a:cubicBezTo>
                          <a:pt x="11" y="9"/>
                          <a:pt x="11" y="8"/>
                          <a:pt x="10" y="8"/>
                        </a:cubicBezTo>
                        <a:cubicBezTo>
                          <a:pt x="9" y="11"/>
                          <a:pt x="7" y="14"/>
                          <a:pt x="10" y="16"/>
                        </a:cubicBezTo>
                        <a:cubicBezTo>
                          <a:pt x="11" y="17"/>
                          <a:pt x="12" y="16"/>
                          <a:pt x="11"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113" name="Freeform 176"/>
                  <p:cNvSpPr/>
                  <p:nvPr/>
                </p:nvSpPr>
                <p:spPr bwMode="auto">
                  <a:xfrm>
                    <a:off x="911225" y="2327276"/>
                    <a:ext cx="77788" cy="98425"/>
                  </a:xfrm>
                  <a:custGeom>
                    <a:avLst/>
                    <a:gdLst>
                      <a:gd name="T0" fmla="*/ 21 w 73"/>
                      <a:gd name="T1" fmla="*/ 91 h 93"/>
                      <a:gd name="T2" fmla="*/ 18 w 73"/>
                      <a:gd name="T3" fmla="*/ 69 h 93"/>
                      <a:gd name="T4" fmla="*/ 7 w 73"/>
                      <a:gd name="T5" fmla="*/ 46 h 93"/>
                      <a:gd name="T6" fmla="*/ 39 w 73"/>
                      <a:gd name="T7" fmla="*/ 4 h 93"/>
                      <a:gd name="T8" fmla="*/ 65 w 73"/>
                      <a:gd name="T9" fmla="*/ 23 h 93"/>
                      <a:gd name="T10" fmla="*/ 61 w 73"/>
                      <a:gd name="T11" fmla="*/ 50 h 93"/>
                      <a:gd name="T12" fmla="*/ 50 w 73"/>
                      <a:gd name="T13" fmla="*/ 66 h 93"/>
                      <a:gd name="T14" fmla="*/ 44 w 73"/>
                      <a:gd name="T15" fmla="*/ 92 h 93"/>
                      <a:gd name="T16" fmla="*/ 45 w 73"/>
                      <a:gd name="T17" fmla="*/ 93 h 93"/>
                      <a:gd name="T18" fmla="*/ 53 w 73"/>
                      <a:gd name="T19" fmla="*/ 65 h 93"/>
                      <a:gd name="T20" fmla="*/ 67 w 73"/>
                      <a:gd name="T21" fmla="*/ 40 h 93"/>
                      <a:gd name="T22" fmla="*/ 42 w 73"/>
                      <a:gd name="T23" fmla="*/ 3 h 93"/>
                      <a:gd name="T24" fmla="*/ 5 w 73"/>
                      <a:gd name="T25" fmla="*/ 32 h 93"/>
                      <a:gd name="T26" fmla="*/ 10 w 73"/>
                      <a:gd name="T27" fmla="*/ 57 h 93"/>
                      <a:gd name="T28" fmla="*/ 17 w 73"/>
                      <a:gd name="T29" fmla="*/ 79 h 93"/>
                      <a:gd name="T30" fmla="*/ 20 w 73"/>
                      <a:gd name="T31" fmla="*/ 91 h 93"/>
                      <a:gd name="T32" fmla="*/ 21 w 73"/>
                      <a:gd name="T33" fmla="*/ 91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3" h="93">
                        <a:moveTo>
                          <a:pt x="21" y="91"/>
                        </a:moveTo>
                        <a:cubicBezTo>
                          <a:pt x="16" y="84"/>
                          <a:pt x="19" y="76"/>
                          <a:pt x="18" y="69"/>
                        </a:cubicBezTo>
                        <a:cubicBezTo>
                          <a:pt x="16" y="61"/>
                          <a:pt x="9" y="54"/>
                          <a:pt x="7" y="46"/>
                        </a:cubicBezTo>
                        <a:cubicBezTo>
                          <a:pt x="0" y="27"/>
                          <a:pt x="19" y="5"/>
                          <a:pt x="39" y="4"/>
                        </a:cubicBezTo>
                        <a:cubicBezTo>
                          <a:pt x="51" y="4"/>
                          <a:pt x="61" y="13"/>
                          <a:pt x="65" y="23"/>
                        </a:cubicBezTo>
                        <a:cubicBezTo>
                          <a:pt x="69" y="33"/>
                          <a:pt x="66" y="42"/>
                          <a:pt x="61" y="50"/>
                        </a:cubicBezTo>
                        <a:cubicBezTo>
                          <a:pt x="57" y="56"/>
                          <a:pt x="53" y="60"/>
                          <a:pt x="50" y="66"/>
                        </a:cubicBezTo>
                        <a:cubicBezTo>
                          <a:pt x="47" y="74"/>
                          <a:pt x="50" y="85"/>
                          <a:pt x="44" y="92"/>
                        </a:cubicBezTo>
                        <a:cubicBezTo>
                          <a:pt x="43" y="92"/>
                          <a:pt x="45" y="93"/>
                          <a:pt x="45" y="93"/>
                        </a:cubicBezTo>
                        <a:cubicBezTo>
                          <a:pt x="52" y="85"/>
                          <a:pt x="48" y="74"/>
                          <a:pt x="53" y="65"/>
                        </a:cubicBezTo>
                        <a:cubicBezTo>
                          <a:pt x="57" y="56"/>
                          <a:pt x="64" y="50"/>
                          <a:pt x="67" y="40"/>
                        </a:cubicBezTo>
                        <a:cubicBezTo>
                          <a:pt x="73" y="23"/>
                          <a:pt x="59" y="6"/>
                          <a:pt x="42" y="3"/>
                        </a:cubicBezTo>
                        <a:cubicBezTo>
                          <a:pt x="24" y="0"/>
                          <a:pt x="9" y="16"/>
                          <a:pt x="5" y="32"/>
                        </a:cubicBezTo>
                        <a:cubicBezTo>
                          <a:pt x="3" y="41"/>
                          <a:pt x="6" y="49"/>
                          <a:pt x="10" y="57"/>
                        </a:cubicBezTo>
                        <a:cubicBezTo>
                          <a:pt x="15" y="64"/>
                          <a:pt x="17" y="70"/>
                          <a:pt x="17" y="79"/>
                        </a:cubicBezTo>
                        <a:cubicBezTo>
                          <a:pt x="16" y="84"/>
                          <a:pt x="17" y="88"/>
                          <a:pt x="20" y="91"/>
                        </a:cubicBezTo>
                        <a:cubicBezTo>
                          <a:pt x="20" y="92"/>
                          <a:pt x="21" y="91"/>
                          <a:pt x="21" y="9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114" name="Freeform 177"/>
                  <p:cNvSpPr/>
                  <p:nvPr/>
                </p:nvSpPr>
                <p:spPr bwMode="auto">
                  <a:xfrm>
                    <a:off x="927100" y="2425701"/>
                    <a:ext cx="34925" cy="9525"/>
                  </a:xfrm>
                  <a:custGeom>
                    <a:avLst/>
                    <a:gdLst>
                      <a:gd name="T0" fmla="*/ 3 w 33"/>
                      <a:gd name="T1" fmla="*/ 2 h 9"/>
                      <a:gd name="T2" fmla="*/ 22 w 33"/>
                      <a:gd name="T3" fmla="*/ 2 h 9"/>
                      <a:gd name="T4" fmla="*/ 27 w 33"/>
                      <a:gd name="T5" fmla="*/ 2 h 9"/>
                      <a:gd name="T6" fmla="*/ 28 w 33"/>
                      <a:gd name="T7" fmla="*/ 5 h 9"/>
                      <a:gd name="T8" fmla="*/ 22 w 33"/>
                      <a:gd name="T9" fmla="*/ 5 h 9"/>
                      <a:gd name="T10" fmla="*/ 3 w 33"/>
                      <a:gd name="T11" fmla="*/ 0 h 9"/>
                      <a:gd name="T12" fmla="*/ 1 w 33"/>
                      <a:gd name="T13" fmla="*/ 0 h 9"/>
                      <a:gd name="T14" fmla="*/ 16 w 33"/>
                      <a:gd name="T15" fmla="*/ 6 h 9"/>
                      <a:gd name="T16" fmla="*/ 32 w 33"/>
                      <a:gd name="T17" fmla="*/ 2 h 9"/>
                      <a:gd name="T18" fmla="*/ 31 w 33"/>
                      <a:gd name="T19" fmla="*/ 1 h 9"/>
                      <a:gd name="T20" fmla="*/ 3 w 33"/>
                      <a:gd name="T21" fmla="*/ 1 h 9"/>
                      <a:gd name="T22" fmla="*/ 3 w 33"/>
                      <a:gd name="T23" fmla="*/ 2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3" h="9">
                        <a:moveTo>
                          <a:pt x="3" y="2"/>
                        </a:moveTo>
                        <a:cubicBezTo>
                          <a:pt x="10" y="2"/>
                          <a:pt x="16" y="2"/>
                          <a:pt x="22" y="2"/>
                        </a:cubicBezTo>
                        <a:cubicBezTo>
                          <a:pt x="24" y="2"/>
                          <a:pt x="25" y="2"/>
                          <a:pt x="27" y="2"/>
                        </a:cubicBezTo>
                        <a:cubicBezTo>
                          <a:pt x="29" y="2"/>
                          <a:pt x="29" y="3"/>
                          <a:pt x="28" y="5"/>
                        </a:cubicBezTo>
                        <a:cubicBezTo>
                          <a:pt x="26" y="5"/>
                          <a:pt x="24" y="5"/>
                          <a:pt x="22" y="5"/>
                        </a:cubicBezTo>
                        <a:cubicBezTo>
                          <a:pt x="18" y="5"/>
                          <a:pt x="2" y="7"/>
                          <a:pt x="3" y="0"/>
                        </a:cubicBezTo>
                        <a:cubicBezTo>
                          <a:pt x="3" y="0"/>
                          <a:pt x="1" y="0"/>
                          <a:pt x="1" y="0"/>
                        </a:cubicBezTo>
                        <a:cubicBezTo>
                          <a:pt x="0" y="8"/>
                          <a:pt x="11" y="6"/>
                          <a:pt x="16" y="6"/>
                        </a:cubicBezTo>
                        <a:cubicBezTo>
                          <a:pt x="20" y="6"/>
                          <a:pt x="33" y="9"/>
                          <a:pt x="32" y="2"/>
                        </a:cubicBezTo>
                        <a:cubicBezTo>
                          <a:pt x="31" y="1"/>
                          <a:pt x="31" y="1"/>
                          <a:pt x="31" y="1"/>
                        </a:cubicBezTo>
                        <a:cubicBezTo>
                          <a:pt x="22" y="1"/>
                          <a:pt x="13" y="0"/>
                          <a:pt x="3" y="1"/>
                        </a:cubicBezTo>
                        <a:cubicBezTo>
                          <a:pt x="2" y="1"/>
                          <a:pt x="2" y="2"/>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115" name="Freeform 178"/>
                  <p:cNvSpPr/>
                  <p:nvPr/>
                </p:nvSpPr>
                <p:spPr bwMode="auto">
                  <a:xfrm>
                    <a:off x="922338" y="2430463"/>
                    <a:ext cx="38100" cy="9525"/>
                  </a:xfrm>
                  <a:custGeom>
                    <a:avLst/>
                    <a:gdLst>
                      <a:gd name="T0" fmla="*/ 8 w 36"/>
                      <a:gd name="T1" fmla="*/ 4 h 9"/>
                      <a:gd name="T2" fmla="*/ 26 w 36"/>
                      <a:gd name="T3" fmla="*/ 3 h 9"/>
                      <a:gd name="T4" fmla="*/ 31 w 36"/>
                      <a:gd name="T5" fmla="*/ 5 h 9"/>
                      <a:gd name="T6" fmla="*/ 33 w 36"/>
                      <a:gd name="T7" fmla="*/ 6 h 9"/>
                      <a:gd name="T8" fmla="*/ 19 w 36"/>
                      <a:gd name="T9" fmla="*/ 6 h 9"/>
                      <a:gd name="T10" fmla="*/ 13 w 36"/>
                      <a:gd name="T11" fmla="*/ 7 h 9"/>
                      <a:gd name="T12" fmla="*/ 14 w 36"/>
                      <a:gd name="T13" fmla="*/ 8 h 9"/>
                      <a:gd name="T14" fmla="*/ 15 w 36"/>
                      <a:gd name="T15" fmla="*/ 8 h 9"/>
                      <a:gd name="T16" fmla="*/ 15 w 36"/>
                      <a:gd name="T17" fmla="*/ 6 h 9"/>
                      <a:gd name="T18" fmla="*/ 12 w 36"/>
                      <a:gd name="T19" fmla="*/ 5 h 9"/>
                      <a:gd name="T20" fmla="*/ 8 w 36"/>
                      <a:gd name="T21" fmla="*/ 1 h 9"/>
                      <a:gd name="T22" fmla="*/ 8 w 36"/>
                      <a:gd name="T23" fmla="*/ 0 h 9"/>
                      <a:gd name="T24" fmla="*/ 15 w 36"/>
                      <a:gd name="T25" fmla="*/ 8 h 9"/>
                      <a:gd name="T26" fmla="*/ 15 w 36"/>
                      <a:gd name="T27" fmla="*/ 6 h 9"/>
                      <a:gd name="T28" fmla="*/ 14 w 36"/>
                      <a:gd name="T29" fmla="*/ 8 h 9"/>
                      <a:gd name="T30" fmla="*/ 17 w 36"/>
                      <a:gd name="T31" fmla="*/ 8 h 9"/>
                      <a:gd name="T32" fmla="*/ 26 w 36"/>
                      <a:gd name="T33" fmla="*/ 8 h 9"/>
                      <a:gd name="T34" fmla="*/ 36 w 36"/>
                      <a:gd name="T35" fmla="*/ 6 h 9"/>
                      <a:gd name="T36" fmla="*/ 29 w 36"/>
                      <a:gd name="T37" fmla="*/ 2 h 9"/>
                      <a:gd name="T38" fmla="*/ 8 w 36"/>
                      <a:gd name="T39" fmla="*/ 3 h 9"/>
                      <a:gd name="T40" fmla="*/ 8 w 36"/>
                      <a:gd name="T41" fmla="*/ 4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6" h="9">
                        <a:moveTo>
                          <a:pt x="8" y="4"/>
                        </a:moveTo>
                        <a:cubicBezTo>
                          <a:pt x="14" y="4"/>
                          <a:pt x="20" y="3"/>
                          <a:pt x="26" y="3"/>
                        </a:cubicBezTo>
                        <a:cubicBezTo>
                          <a:pt x="28" y="4"/>
                          <a:pt x="29" y="4"/>
                          <a:pt x="31" y="5"/>
                        </a:cubicBezTo>
                        <a:cubicBezTo>
                          <a:pt x="32" y="5"/>
                          <a:pt x="36" y="6"/>
                          <a:pt x="33" y="6"/>
                        </a:cubicBezTo>
                        <a:cubicBezTo>
                          <a:pt x="29" y="7"/>
                          <a:pt x="23" y="7"/>
                          <a:pt x="19" y="6"/>
                        </a:cubicBezTo>
                        <a:cubicBezTo>
                          <a:pt x="18" y="6"/>
                          <a:pt x="14" y="5"/>
                          <a:pt x="13" y="7"/>
                        </a:cubicBezTo>
                        <a:cubicBezTo>
                          <a:pt x="13" y="7"/>
                          <a:pt x="13" y="7"/>
                          <a:pt x="14" y="8"/>
                        </a:cubicBezTo>
                        <a:cubicBezTo>
                          <a:pt x="14" y="8"/>
                          <a:pt x="14" y="8"/>
                          <a:pt x="15" y="8"/>
                        </a:cubicBezTo>
                        <a:cubicBezTo>
                          <a:pt x="15" y="7"/>
                          <a:pt x="15" y="7"/>
                          <a:pt x="15" y="6"/>
                        </a:cubicBezTo>
                        <a:cubicBezTo>
                          <a:pt x="14" y="6"/>
                          <a:pt x="13" y="6"/>
                          <a:pt x="12" y="5"/>
                        </a:cubicBezTo>
                        <a:cubicBezTo>
                          <a:pt x="10" y="5"/>
                          <a:pt x="4" y="3"/>
                          <a:pt x="8" y="1"/>
                        </a:cubicBezTo>
                        <a:cubicBezTo>
                          <a:pt x="9" y="1"/>
                          <a:pt x="8" y="0"/>
                          <a:pt x="8" y="0"/>
                        </a:cubicBezTo>
                        <a:cubicBezTo>
                          <a:pt x="0" y="3"/>
                          <a:pt x="11" y="8"/>
                          <a:pt x="15" y="8"/>
                        </a:cubicBezTo>
                        <a:cubicBezTo>
                          <a:pt x="16" y="8"/>
                          <a:pt x="16" y="7"/>
                          <a:pt x="15" y="6"/>
                        </a:cubicBezTo>
                        <a:cubicBezTo>
                          <a:pt x="14" y="6"/>
                          <a:pt x="15" y="7"/>
                          <a:pt x="14" y="8"/>
                        </a:cubicBezTo>
                        <a:cubicBezTo>
                          <a:pt x="15" y="7"/>
                          <a:pt x="16" y="8"/>
                          <a:pt x="17" y="8"/>
                        </a:cubicBezTo>
                        <a:cubicBezTo>
                          <a:pt x="20" y="8"/>
                          <a:pt x="23" y="8"/>
                          <a:pt x="26" y="8"/>
                        </a:cubicBezTo>
                        <a:cubicBezTo>
                          <a:pt x="27" y="8"/>
                          <a:pt x="36" y="9"/>
                          <a:pt x="36" y="6"/>
                        </a:cubicBezTo>
                        <a:cubicBezTo>
                          <a:pt x="36" y="4"/>
                          <a:pt x="30" y="3"/>
                          <a:pt x="29" y="2"/>
                        </a:cubicBezTo>
                        <a:cubicBezTo>
                          <a:pt x="22" y="1"/>
                          <a:pt x="15" y="3"/>
                          <a:pt x="8" y="3"/>
                        </a:cubicBezTo>
                        <a:cubicBezTo>
                          <a:pt x="7" y="3"/>
                          <a:pt x="7" y="4"/>
                          <a:pt x="8"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116" name="Freeform 179"/>
                  <p:cNvSpPr/>
                  <p:nvPr/>
                </p:nvSpPr>
                <p:spPr bwMode="auto">
                  <a:xfrm>
                    <a:off x="925513" y="2433638"/>
                    <a:ext cx="36513" cy="11113"/>
                  </a:xfrm>
                  <a:custGeom>
                    <a:avLst/>
                    <a:gdLst>
                      <a:gd name="T0" fmla="*/ 8 w 35"/>
                      <a:gd name="T1" fmla="*/ 4 h 11"/>
                      <a:gd name="T2" fmla="*/ 1 w 35"/>
                      <a:gd name="T3" fmla="*/ 3 h 11"/>
                      <a:gd name="T4" fmla="*/ 0 w 35"/>
                      <a:gd name="T5" fmla="*/ 4 h 11"/>
                      <a:gd name="T6" fmla="*/ 19 w 35"/>
                      <a:gd name="T7" fmla="*/ 11 h 11"/>
                      <a:gd name="T8" fmla="*/ 30 w 35"/>
                      <a:gd name="T9" fmla="*/ 1 h 11"/>
                      <a:gd name="T10" fmla="*/ 28 w 35"/>
                      <a:gd name="T11" fmla="*/ 2 h 11"/>
                      <a:gd name="T12" fmla="*/ 16 w 35"/>
                      <a:gd name="T13" fmla="*/ 9 h 11"/>
                      <a:gd name="T14" fmla="*/ 6 w 35"/>
                      <a:gd name="T15" fmla="*/ 8 h 11"/>
                      <a:gd name="T16" fmla="*/ 2 w 35"/>
                      <a:gd name="T17" fmla="*/ 6 h 11"/>
                      <a:gd name="T18" fmla="*/ 3 w 35"/>
                      <a:gd name="T19" fmla="*/ 5 h 11"/>
                      <a:gd name="T20" fmla="*/ 8 w 35"/>
                      <a:gd name="T21" fmla="*/ 5 h 11"/>
                      <a:gd name="T22" fmla="*/ 8 w 35"/>
                      <a:gd name="T23" fmla="*/ 4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 h="11">
                        <a:moveTo>
                          <a:pt x="8" y="4"/>
                        </a:moveTo>
                        <a:cubicBezTo>
                          <a:pt x="6" y="4"/>
                          <a:pt x="3" y="4"/>
                          <a:pt x="1" y="3"/>
                        </a:cubicBezTo>
                        <a:cubicBezTo>
                          <a:pt x="1" y="3"/>
                          <a:pt x="0" y="4"/>
                          <a:pt x="0" y="4"/>
                        </a:cubicBezTo>
                        <a:cubicBezTo>
                          <a:pt x="0" y="10"/>
                          <a:pt x="15" y="11"/>
                          <a:pt x="19" y="11"/>
                        </a:cubicBezTo>
                        <a:cubicBezTo>
                          <a:pt x="25" y="11"/>
                          <a:pt x="35" y="9"/>
                          <a:pt x="30" y="1"/>
                        </a:cubicBezTo>
                        <a:cubicBezTo>
                          <a:pt x="29" y="0"/>
                          <a:pt x="28" y="1"/>
                          <a:pt x="28" y="2"/>
                        </a:cubicBezTo>
                        <a:cubicBezTo>
                          <a:pt x="33" y="9"/>
                          <a:pt x="21" y="10"/>
                          <a:pt x="16" y="9"/>
                        </a:cubicBezTo>
                        <a:cubicBezTo>
                          <a:pt x="13" y="9"/>
                          <a:pt x="9" y="9"/>
                          <a:pt x="6" y="8"/>
                        </a:cubicBezTo>
                        <a:cubicBezTo>
                          <a:pt x="5" y="7"/>
                          <a:pt x="3" y="7"/>
                          <a:pt x="2" y="6"/>
                        </a:cubicBezTo>
                        <a:cubicBezTo>
                          <a:pt x="1" y="5"/>
                          <a:pt x="2" y="5"/>
                          <a:pt x="3" y="5"/>
                        </a:cubicBezTo>
                        <a:cubicBezTo>
                          <a:pt x="4" y="5"/>
                          <a:pt x="6" y="5"/>
                          <a:pt x="8" y="5"/>
                        </a:cubicBezTo>
                        <a:cubicBezTo>
                          <a:pt x="9" y="5"/>
                          <a:pt x="9" y="4"/>
                          <a:pt x="8"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117" name="Freeform 180"/>
                  <p:cNvSpPr/>
                  <p:nvPr/>
                </p:nvSpPr>
                <p:spPr bwMode="auto">
                  <a:xfrm>
                    <a:off x="928688" y="2441576"/>
                    <a:ext cx="26988" cy="15875"/>
                  </a:xfrm>
                  <a:custGeom>
                    <a:avLst/>
                    <a:gdLst>
                      <a:gd name="T0" fmla="*/ 1 w 25"/>
                      <a:gd name="T1" fmla="*/ 5 h 15"/>
                      <a:gd name="T2" fmla="*/ 1 w 25"/>
                      <a:gd name="T3" fmla="*/ 3 h 15"/>
                      <a:gd name="T4" fmla="*/ 0 w 25"/>
                      <a:gd name="T5" fmla="*/ 3 h 15"/>
                      <a:gd name="T6" fmla="*/ 25 w 25"/>
                      <a:gd name="T7" fmla="*/ 2 h 15"/>
                      <a:gd name="T8" fmla="*/ 23 w 25"/>
                      <a:gd name="T9" fmla="*/ 1 h 15"/>
                      <a:gd name="T10" fmla="*/ 1 w 25"/>
                      <a:gd name="T11" fmla="*/ 2 h 15"/>
                      <a:gd name="T12" fmla="*/ 0 w 25"/>
                      <a:gd name="T13" fmla="*/ 3 h 15"/>
                      <a:gd name="T14" fmla="*/ 0 w 25"/>
                      <a:gd name="T15" fmla="*/ 5 h 15"/>
                      <a:gd name="T16" fmla="*/ 1 w 25"/>
                      <a:gd name="T17" fmla="*/ 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15">
                        <a:moveTo>
                          <a:pt x="1" y="5"/>
                        </a:moveTo>
                        <a:cubicBezTo>
                          <a:pt x="1" y="4"/>
                          <a:pt x="1" y="3"/>
                          <a:pt x="1" y="3"/>
                        </a:cubicBezTo>
                        <a:cubicBezTo>
                          <a:pt x="1" y="3"/>
                          <a:pt x="1" y="3"/>
                          <a:pt x="0" y="3"/>
                        </a:cubicBezTo>
                        <a:cubicBezTo>
                          <a:pt x="9" y="9"/>
                          <a:pt x="21" y="15"/>
                          <a:pt x="25" y="2"/>
                        </a:cubicBezTo>
                        <a:cubicBezTo>
                          <a:pt x="25" y="1"/>
                          <a:pt x="24" y="0"/>
                          <a:pt x="23" y="1"/>
                        </a:cubicBezTo>
                        <a:cubicBezTo>
                          <a:pt x="20" y="14"/>
                          <a:pt x="8" y="7"/>
                          <a:pt x="1" y="2"/>
                        </a:cubicBezTo>
                        <a:cubicBezTo>
                          <a:pt x="0" y="2"/>
                          <a:pt x="0" y="2"/>
                          <a:pt x="0" y="3"/>
                        </a:cubicBezTo>
                        <a:cubicBezTo>
                          <a:pt x="0" y="3"/>
                          <a:pt x="0" y="4"/>
                          <a:pt x="0" y="5"/>
                        </a:cubicBezTo>
                        <a:cubicBezTo>
                          <a:pt x="0" y="5"/>
                          <a:pt x="1" y="5"/>
                          <a:pt x="1"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118" name="Freeform 181"/>
                  <p:cNvSpPr/>
                  <p:nvPr/>
                </p:nvSpPr>
                <p:spPr bwMode="auto">
                  <a:xfrm>
                    <a:off x="931863" y="2381251"/>
                    <a:ext cx="17463" cy="44450"/>
                  </a:xfrm>
                  <a:custGeom>
                    <a:avLst/>
                    <a:gdLst>
                      <a:gd name="T0" fmla="*/ 9 w 16"/>
                      <a:gd name="T1" fmla="*/ 40 h 41"/>
                      <a:gd name="T2" fmla="*/ 2 w 16"/>
                      <a:gd name="T3" fmla="*/ 1 h 41"/>
                      <a:gd name="T4" fmla="*/ 1 w 16"/>
                      <a:gd name="T5" fmla="*/ 2 h 41"/>
                      <a:gd name="T6" fmla="*/ 8 w 16"/>
                      <a:gd name="T7" fmla="*/ 40 h 41"/>
                      <a:gd name="T8" fmla="*/ 9 w 16"/>
                      <a:gd name="T9" fmla="*/ 40 h 41"/>
                    </a:gdLst>
                    <a:ahLst/>
                    <a:cxnLst>
                      <a:cxn ang="0">
                        <a:pos x="T0" y="T1"/>
                      </a:cxn>
                      <a:cxn ang="0">
                        <a:pos x="T2" y="T3"/>
                      </a:cxn>
                      <a:cxn ang="0">
                        <a:pos x="T4" y="T5"/>
                      </a:cxn>
                      <a:cxn ang="0">
                        <a:pos x="T6" y="T7"/>
                      </a:cxn>
                      <a:cxn ang="0">
                        <a:pos x="T8" y="T9"/>
                      </a:cxn>
                    </a:cxnLst>
                    <a:rect l="0" t="0" r="r" b="b"/>
                    <a:pathLst>
                      <a:path w="16" h="41">
                        <a:moveTo>
                          <a:pt x="9" y="40"/>
                        </a:moveTo>
                        <a:cubicBezTo>
                          <a:pt x="11" y="28"/>
                          <a:pt x="16" y="7"/>
                          <a:pt x="2" y="1"/>
                        </a:cubicBezTo>
                        <a:cubicBezTo>
                          <a:pt x="1" y="0"/>
                          <a:pt x="0" y="1"/>
                          <a:pt x="1" y="2"/>
                        </a:cubicBezTo>
                        <a:cubicBezTo>
                          <a:pt x="14" y="8"/>
                          <a:pt x="9" y="29"/>
                          <a:pt x="8" y="40"/>
                        </a:cubicBezTo>
                        <a:cubicBezTo>
                          <a:pt x="7" y="41"/>
                          <a:pt x="9" y="41"/>
                          <a:pt x="9" y="4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119" name="Freeform 182"/>
                  <p:cNvSpPr/>
                  <p:nvPr/>
                </p:nvSpPr>
                <p:spPr bwMode="auto">
                  <a:xfrm>
                    <a:off x="942975" y="2379663"/>
                    <a:ext cx="17463" cy="49213"/>
                  </a:xfrm>
                  <a:custGeom>
                    <a:avLst/>
                    <a:gdLst>
                      <a:gd name="T0" fmla="*/ 7 w 17"/>
                      <a:gd name="T1" fmla="*/ 44 h 46"/>
                      <a:gd name="T2" fmla="*/ 16 w 17"/>
                      <a:gd name="T3" fmla="*/ 2 h 46"/>
                      <a:gd name="T4" fmla="*/ 15 w 17"/>
                      <a:gd name="T5" fmla="*/ 1 h 46"/>
                      <a:gd name="T6" fmla="*/ 6 w 17"/>
                      <a:gd name="T7" fmla="*/ 45 h 46"/>
                      <a:gd name="T8" fmla="*/ 7 w 17"/>
                      <a:gd name="T9" fmla="*/ 44 h 46"/>
                    </a:gdLst>
                    <a:ahLst/>
                    <a:cxnLst>
                      <a:cxn ang="0">
                        <a:pos x="T0" y="T1"/>
                      </a:cxn>
                      <a:cxn ang="0">
                        <a:pos x="T2" y="T3"/>
                      </a:cxn>
                      <a:cxn ang="0">
                        <a:pos x="T4" y="T5"/>
                      </a:cxn>
                      <a:cxn ang="0">
                        <a:pos x="T6" y="T7"/>
                      </a:cxn>
                      <a:cxn ang="0">
                        <a:pos x="T8" y="T9"/>
                      </a:cxn>
                    </a:cxnLst>
                    <a:rect l="0" t="0" r="r" b="b"/>
                    <a:pathLst>
                      <a:path w="17" h="46">
                        <a:moveTo>
                          <a:pt x="7" y="44"/>
                        </a:moveTo>
                        <a:cubicBezTo>
                          <a:pt x="1" y="32"/>
                          <a:pt x="6" y="11"/>
                          <a:pt x="16" y="2"/>
                        </a:cubicBezTo>
                        <a:cubicBezTo>
                          <a:pt x="17" y="1"/>
                          <a:pt x="16" y="0"/>
                          <a:pt x="15" y="1"/>
                        </a:cubicBezTo>
                        <a:cubicBezTo>
                          <a:pt x="5" y="10"/>
                          <a:pt x="0" y="32"/>
                          <a:pt x="6" y="45"/>
                        </a:cubicBezTo>
                        <a:cubicBezTo>
                          <a:pt x="6" y="46"/>
                          <a:pt x="8" y="45"/>
                          <a:pt x="7" y="4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120" name="Freeform 183"/>
                  <p:cNvSpPr/>
                  <p:nvPr/>
                </p:nvSpPr>
                <p:spPr bwMode="auto">
                  <a:xfrm>
                    <a:off x="927100" y="2368551"/>
                    <a:ext cx="36513" cy="15875"/>
                  </a:xfrm>
                  <a:custGeom>
                    <a:avLst/>
                    <a:gdLst>
                      <a:gd name="T0" fmla="*/ 6 w 34"/>
                      <a:gd name="T1" fmla="*/ 14 h 16"/>
                      <a:gd name="T2" fmla="*/ 5 w 34"/>
                      <a:gd name="T3" fmla="*/ 5 h 16"/>
                      <a:gd name="T4" fmla="*/ 12 w 34"/>
                      <a:gd name="T5" fmla="*/ 5 h 16"/>
                      <a:gd name="T6" fmla="*/ 9 w 34"/>
                      <a:gd name="T7" fmla="*/ 7 h 16"/>
                      <a:gd name="T8" fmla="*/ 10 w 34"/>
                      <a:gd name="T9" fmla="*/ 4 h 16"/>
                      <a:gd name="T10" fmla="*/ 15 w 34"/>
                      <a:gd name="T11" fmla="*/ 5 h 16"/>
                      <a:gd name="T12" fmla="*/ 15 w 34"/>
                      <a:gd name="T13" fmla="*/ 7 h 16"/>
                      <a:gd name="T14" fmla="*/ 21 w 34"/>
                      <a:gd name="T15" fmla="*/ 4 h 16"/>
                      <a:gd name="T16" fmla="*/ 23 w 34"/>
                      <a:gd name="T17" fmla="*/ 7 h 16"/>
                      <a:gd name="T18" fmla="*/ 22 w 34"/>
                      <a:gd name="T19" fmla="*/ 7 h 16"/>
                      <a:gd name="T20" fmla="*/ 22 w 34"/>
                      <a:gd name="T21" fmla="*/ 4 h 16"/>
                      <a:gd name="T22" fmla="*/ 24 w 34"/>
                      <a:gd name="T23" fmla="*/ 3 h 16"/>
                      <a:gd name="T24" fmla="*/ 25 w 34"/>
                      <a:gd name="T25" fmla="*/ 3 h 16"/>
                      <a:gd name="T26" fmla="*/ 25 w 34"/>
                      <a:gd name="T27" fmla="*/ 7 h 16"/>
                      <a:gd name="T28" fmla="*/ 31 w 34"/>
                      <a:gd name="T29" fmla="*/ 8 h 16"/>
                      <a:gd name="T30" fmla="*/ 27 w 34"/>
                      <a:gd name="T31" fmla="*/ 12 h 16"/>
                      <a:gd name="T32" fmla="*/ 27 w 34"/>
                      <a:gd name="T33" fmla="*/ 14 h 16"/>
                      <a:gd name="T34" fmla="*/ 31 w 34"/>
                      <a:gd name="T35" fmla="*/ 4 h 16"/>
                      <a:gd name="T36" fmla="*/ 24 w 34"/>
                      <a:gd name="T37" fmla="*/ 7 h 16"/>
                      <a:gd name="T38" fmla="*/ 29 w 34"/>
                      <a:gd name="T39" fmla="*/ 7 h 16"/>
                      <a:gd name="T40" fmla="*/ 22 w 34"/>
                      <a:gd name="T41" fmla="*/ 2 h 16"/>
                      <a:gd name="T42" fmla="*/ 21 w 34"/>
                      <a:gd name="T43" fmla="*/ 10 h 16"/>
                      <a:gd name="T44" fmla="*/ 25 w 34"/>
                      <a:gd name="T45" fmla="*/ 6 h 16"/>
                      <a:gd name="T46" fmla="*/ 13 w 34"/>
                      <a:gd name="T47" fmla="*/ 9 h 16"/>
                      <a:gd name="T48" fmla="*/ 14 w 34"/>
                      <a:gd name="T49" fmla="*/ 10 h 16"/>
                      <a:gd name="T50" fmla="*/ 14 w 34"/>
                      <a:gd name="T51" fmla="*/ 3 h 16"/>
                      <a:gd name="T52" fmla="*/ 9 w 34"/>
                      <a:gd name="T53" fmla="*/ 10 h 16"/>
                      <a:gd name="T54" fmla="*/ 10 w 34"/>
                      <a:gd name="T55" fmla="*/ 10 h 16"/>
                      <a:gd name="T56" fmla="*/ 10 w 34"/>
                      <a:gd name="T57" fmla="*/ 2 h 16"/>
                      <a:gd name="T58" fmla="*/ 3 w 34"/>
                      <a:gd name="T59" fmla="*/ 5 h 16"/>
                      <a:gd name="T60" fmla="*/ 5 w 34"/>
                      <a:gd name="T61" fmla="*/ 15 h 16"/>
                      <a:gd name="T62" fmla="*/ 6 w 34"/>
                      <a:gd name="T63" fmla="*/ 1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4" h="16">
                        <a:moveTo>
                          <a:pt x="6" y="14"/>
                        </a:moveTo>
                        <a:cubicBezTo>
                          <a:pt x="3" y="11"/>
                          <a:pt x="2" y="8"/>
                          <a:pt x="5" y="5"/>
                        </a:cubicBezTo>
                        <a:cubicBezTo>
                          <a:pt x="7" y="3"/>
                          <a:pt x="10" y="2"/>
                          <a:pt x="12" y="5"/>
                        </a:cubicBezTo>
                        <a:cubicBezTo>
                          <a:pt x="13" y="7"/>
                          <a:pt x="10" y="9"/>
                          <a:pt x="9" y="7"/>
                        </a:cubicBezTo>
                        <a:cubicBezTo>
                          <a:pt x="9" y="6"/>
                          <a:pt x="9" y="4"/>
                          <a:pt x="10" y="4"/>
                        </a:cubicBezTo>
                        <a:cubicBezTo>
                          <a:pt x="12" y="3"/>
                          <a:pt x="14" y="4"/>
                          <a:pt x="15" y="5"/>
                        </a:cubicBezTo>
                        <a:cubicBezTo>
                          <a:pt x="18" y="7"/>
                          <a:pt x="14" y="10"/>
                          <a:pt x="15" y="7"/>
                        </a:cubicBezTo>
                        <a:cubicBezTo>
                          <a:pt x="15" y="4"/>
                          <a:pt x="19" y="3"/>
                          <a:pt x="21" y="4"/>
                        </a:cubicBezTo>
                        <a:cubicBezTo>
                          <a:pt x="23" y="4"/>
                          <a:pt x="24" y="5"/>
                          <a:pt x="23" y="7"/>
                        </a:cubicBezTo>
                        <a:cubicBezTo>
                          <a:pt x="23" y="8"/>
                          <a:pt x="22" y="10"/>
                          <a:pt x="22" y="7"/>
                        </a:cubicBezTo>
                        <a:cubicBezTo>
                          <a:pt x="22" y="6"/>
                          <a:pt x="22" y="5"/>
                          <a:pt x="22" y="4"/>
                        </a:cubicBezTo>
                        <a:cubicBezTo>
                          <a:pt x="23" y="4"/>
                          <a:pt x="23" y="3"/>
                          <a:pt x="24" y="3"/>
                        </a:cubicBezTo>
                        <a:cubicBezTo>
                          <a:pt x="24" y="3"/>
                          <a:pt x="24" y="3"/>
                          <a:pt x="25" y="3"/>
                        </a:cubicBezTo>
                        <a:cubicBezTo>
                          <a:pt x="27" y="3"/>
                          <a:pt x="28" y="4"/>
                          <a:pt x="25" y="7"/>
                        </a:cubicBezTo>
                        <a:cubicBezTo>
                          <a:pt x="25" y="4"/>
                          <a:pt x="32" y="3"/>
                          <a:pt x="31" y="8"/>
                        </a:cubicBezTo>
                        <a:cubicBezTo>
                          <a:pt x="30" y="10"/>
                          <a:pt x="28" y="11"/>
                          <a:pt x="27" y="12"/>
                        </a:cubicBezTo>
                        <a:cubicBezTo>
                          <a:pt x="26" y="13"/>
                          <a:pt x="27" y="14"/>
                          <a:pt x="27" y="14"/>
                        </a:cubicBezTo>
                        <a:cubicBezTo>
                          <a:pt x="31" y="12"/>
                          <a:pt x="34" y="7"/>
                          <a:pt x="31" y="4"/>
                        </a:cubicBezTo>
                        <a:cubicBezTo>
                          <a:pt x="29" y="1"/>
                          <a:pt x="24" y="4"/>
                          <a:pt x="24" y="7"/>
                        </a:cubicBezTo>
                        <a:cubicBezTo>
                          <a:pt x="24" y="11"/>
                          <a:pt x="29" y="9"/>
                          <a:pt x="29" y="7"/>
                        </a:cubicBezTo>
                        <a:cubicBezTo>
                          <a:pt x="31" y="3"/>
                          <a:pt x="26" y="0"/>
                          <a:pt x="22" y="2"/>
                        </a:cubicBezTo>
                        <a:cubicBezTo>
                          <a:pt x="20" y="3"/>
                          <a:pt x="20" y="7"/>
                          <a:pt x="21" y="10"/>
                        </a:cubicBezTo>
                        <a:cubicBezTo>
                          <a:pt x="22" y="12"/>
                          <a:pt x="25" y="7"/>
                          <a:pt x="25" y="6"/>
                        </a:cubicBezTo>
                        <a:cubicBezTo>
                          <a:pt x="25" y="0"/>
                          <a:pt x="11" y="1"/>
                          <a:pt x="13" y="9"/>
                        </a:cubicBezTo>
                        <a:cubicBezTo>
                          <a:pt x="14" y="10"/>
                          <a:pt x="14" y="10"/>
                          <a:pt x="14" y="10"/>
                        </a:cubicBezTo>
                        <a:cubicBezTo>
                          <a:pt x="20" y="8"/>
                          <a:pt x="19" y="5"/>
                          <a:pt x="14" y="3"/>
                        </a:cubicBezTo>
                        <a:cubicBezTo>
                          <a:pt x="8" y="0"/>
                          <a:pt x="7" y="5"/>
                          <a:pt x="9" y="10"/>
                        </a:cubicBezTo>
                        <a:cubicBezTo>
                          <a:pt x="9" y="10"/>
                          <a:pt x="9" y="10"/>
                          <a:pt x="10" y="10"/>
                        </a:cubicBezTo>
                        <a:cubicBezTo>
                          <a:pt x="14" y="10"/>
                          <a:pt x="15" y="4"/>
                          <a:pt x="10" y="2"/>
                        </a:cubicBezTo>
                        <a:cubicBezTo>
                          <a:pt x="8" y="1"/>
                          <a:pt x="4" y="3"/>
                          <a:pt x="3" y="5"/>
                        </a:cubicBezTo>
                        <a:cubicBezTo>
                          <a:pt x="0" y="9"/>
                          <a:pt x="2" y="12"/>
                          <a:pt x="5" y="15"/>
                        </a:cubicBezTo>
                        <a:cubicBezTo>
                          <a:pt x="5" y="16"/>
                          <a:pt x="6" y="15"/>
                          <a:pt x="6"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121" name="Freeform 193"/>
                  <p:cNvSpPr/>
                  <p:nvPr/>
                </p:nvSpPr>
                <p:spPr bwMode="auto">
                  <a:xfrm>
                    <a:off x="933450" y="2243138"/>
                    <a:ext cx="85725" cy="49213"/>
                  </a:xfrm>
                  <a:custGeom>
                    <a:avLst/>
                    <a:gdLst>
                      <a:gd name="T0" fmla="*/ 1 w 82"/>
                      <a:gd name="T1" fmla="*/ 46 h 47"/>
                      <a:gd name="T2" fmla="*/ 6 w 82"/>
                      <a:gd name="T3" fmla="*/ 40 h 47"/>
                      <a:gd name="T4" fmla="*/ 9 w 82"/>
                      <a:gd name="T5" fmla="*/ 37 h 47"/>
                      <a:gd name="T6" fmla="*/ 11 w 82"/>
                      <a:gd name="T7" fmla="*/ 44 h 47"/>
                      <a:gd name="T8" fmla="*/ 11 w 82"/>
                      <a:gd name="T9" fmla="*/ 44 h 47"/>
                      <a:gd name="T10" fmla="*/ 19 w 82"/>
                      <a:gd name="T11" fmla="*/ 34 h 47"/>
                      <a:gd name="T12" fmla="*/ 25 w 82"/>
                      <a:gd name="T13" fmla="*/ 32 h 47"/>
                      <a:gd name="T14" fmla="*/ 29 w 82"/>
                      <a:gd name="T15" fmla="*/ 42 h 47"/>
                      <a:gd name="T16" fmla="*/ 29 w 82"/>
                      <a:gd name="T17" fmla="*/ 43 h 47"/>
                      <a:gd name="T18" fmla="*/ 32 w 82"/>
                      <a:gd name="T19" fmla="*/ 37 h 47"/>
                      <a:gd name="T20" fmla="*/ 33 w 82"/>
                      <a:gd name="T21" fmla="*/ 33 h 47"/>
                      <a:gd name="T22" fmla="*/ 37 w 82"/>
                      <a:gd name="T23" fmla="*/ 34 h 47"/>
                      <a:gd name="T24" fmla="*/ 37 w 82"/>
                      <a:gd name="T25" fmla="*/ 34 h 47"/>
                      <a:gd name="T26" fmla="*/ 44 w 82"/>
                      <a:gd name="T27" fmla="*/ 30 h 47"/>
                      <a:gd name="T28" fmla="*/ 44 w 82"/>
                      <a:gd name="T29" fmla="*/ 30 h 47"/>
                      <a:gd name="T30" fmla="*/ 48 w 82"/>
                      <a:gd name="T31" fmla="*/ 24 h 47"/>
                      <a:gd name="T32" fmla="*/ 50 w 82"/>
                      <a:gd name="T33" fmla="*/ 18 h 47"/>
                      <a:gd name="T34" fmla="*/ 53 w 82"/>
                      <a:gd name="T35" fmla="*/ 20 h 47"/>
                      <a:gd name="T36" fmla="*/ 57 w 82"/>
                      <a:gd name="T37" fmla="*/ 40 h 47"/>
                      <a:gd name="T38" fmla="*/ 58 w 82"/>
                      <a:gd name="T39" fmla="*/ 40 h 47"/>
                      <a:gd name="T40" fmla="*/ 64 w 82"/>
                      <a:gd name="T41" fmla="*/ 19 h 47"/>
                      <a:gd name="T42" fmla="*/ 68 w 82"/>
                      <a:gd name="T43" fmla="*/ 9 h 47"/>
                      <a:gd name="T44" fmla="*/ 72 w 82"/>
                      <a:gd name="T45" fmla="*/ 15 h 47"/>
                      <a:gd name="T46" fmla="*/ 73 w 82"/>
                      <a:gd name="T47" fmla="*/ 15 h 47"/>
                      <a:gd name="T48" fmla="*/ 82 w 82"/>
                      <a:gd name="T49" fmla="*/ 1 h 47"/>
                      <a:gd name="T50" fmla="*/ 81 w 82"/>
                      <a:gd name="T51" fmla="*/ 1 h 47"/>
                      <a:gd name="T52" fmla="*/ 80 w 82"/>
                      <a:gd name="T53" fmla="*/ 1 h 47"/>
                      <a:gd name="T54" fmla="*/ 80 w 82"/>
                      <a:gd name="T55" fmla="*/ 2 h 47"/>
                      <a:gd name="T56" fmla="*/ 78 w 82"/>
                      <a:gd name="T57" fmla="*/ 7 h 47"/>
                      <a:gd name="T58" fmla="*/ 74 w 82"/>
                      <a:gd name="T59" fmla="*/ 12 h 47"/>
                      <a:gd name="T60" fmla="*/ 69 w 82"/>
                      <a:gd name="T61" fmla="*/ 6 h 47"/>
                      <a:gd name="T62" fmla="*/ 68 w 82"/>
                      <a:gd name="T63" fmla="*/ 6 h 47"/>
                      <a:gd name="T64" fmla="*/ 58 w 82"/>
                      <a:gd name="T65" fmla="*/ 36 h 47"/>
                      <a:gd name="T66" fmla="*/ 57 w 82"/>
                      <a:gd name="T67" fmla="*/ 35 h 47"/>
                      <a:gd name="T68" fmla="*/ 56 w 82"/>
                      <a:gd name="T69" fmla="*/ 28 h 47"/>
                      <a:gd name="T70" fmla="*/ 52 w 82"/>
                      <a:gd name="T71" fmla="*/ 15 h 47"/>
                      <a:gd name="T72" fmla="*/ 51 w 82"/>
                      <a:gd name="T73" fmla="*/ 15 h 47"/>
                      <a:gd name="T74" fmla="*/ 48 w 82"/>
                      <a:gd name="T75" fmla="*/ 22 h 47"/>
                      <a:gd name="T76" fmla="*/ 42 w 82"/>
                      <a:gd name="T77" fmla="*/ 28 h 47"/>
                      <a:gd name="T78" fmla="*/ 42 w 82"/>
                      <a:gd name="T79" fmla="*/ 28 h 47"/>
                      <a:gd name="T80" fmla="*/ 38 w 82"/>
                      <a:gd name="T81" fmla="*/ 32 h 47"/>
                      <a:gd name="T82" fmla="*/ 34 w 82"/>
                      <a:gd name="T83" fmla="*/ 29 h 47"/>
                      <a:gd name="T84" fmla="*/ 34 w 82"/>
                      <a:gd name="T85" fmla="*/ 29 h 47"/>
                      <a:gd name="T86" fmla="*/ 31 w 82"/>
                      <a:gd name="T87" fmla="*/ 39 h 47"/>
                      <a:gd name="T88" fmla="*/ 26 w 82"/>
                      <a:gd name="T89" fmla="*/ 34 h 47"/>
                      <a:gd name="T90" fmla="*/ 24 w 82"/>
                      <a:gd name="T91" fmla="*/ 27 h 47"/>
                      <a:gd name="T92" fmla="*/ 23 w 82"/>
                      <a:gd name="T93" fmla="*/ 27 h 47"/>
                      <a:gd name="T94" fmla="*/ 17 w 82"/>
                      <a:gd name="T95" fmla="*/ 36 h 47"/>
                      <a:gd name="T96" fmla="*/ 11 w 82"/>
                      <a:gd name="T97" fmla="*/ 42 h 47"/>
                      <a:gd name="T98" fmla="*/ 8 w 82"/>
                      <a:gd name="T99" fmla="*/ 36 h 47"/>
                      <a:gd name="T100" fmla="*/ 8 w 82"/>
                      <a:gd name="T101" fmla="*/ 36 h 47"/>
                      <a:gd name="T102" fmla="*/ 1 w 82"/>
                      <a:gd name="T103" fmla="*/ 47 h 47"/>
                      <a:gd name="T104" fmla="*/ 1 w 82"/>
                      <a:gd name="T105" fmla="*/ 47 h 47"/>
                      <a:gd name="T106" fmla="*/ 2 w 82"/>
                      <a:gd name="T107" fmla="*/ 47 h 47"/>
                      <a:gd name="T108" fmla="*/ 1 w 82"/>
                      <a:gd name="T109" fmla="*/ 46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2" h="47">
                        <a:moveTo>
                          <a:pt x="1" y="46"/>
                        </a:moveTo>
                        <a:cubicBezTo>
                          <a:pt x="3" y="46"/>
                          <a:pt x="5" y="42"/>
                          <a:pt x="6" y="40"/>
                        </a:cubicBezTo>
                        <a:cubicBezTo>
                          <a:pt x="6" y="40"/>
                          <a:pt x="8" y="36"/>
                          <a:pt x="9" y="37"/>
                        </a:cubicBezTo>
                        <a:cubicBezTo>
                          <a:pt x="10" y="39"/>
                          <a:pt x="10" y="42"/>
                          <a:pt x="11" y="44"/>
                        </a:cubicBezTo>
                        <a:cubicBezTo>
                          <a:pt x="11" y="44"/>
                          <a:pt x="11" y="44"/>
                          <a:pt x="11" y="44"/>
                        </a:cubicBezTo>
                        <a:cubicBezTo>
                          <a:pt x="15" y="41"/>
                          <a:pt x="17" y="38"/>
                          <a:pt x="19" y="34"/>
                        </a:cubicBezTo>
                        <a:cubicBezTo>
                          <a:pt x="21" y="31"/>
                          <a:pt x="23" y="26"/>
                          <a:pt x="25" y="32"/>
                        </a:cubicBezTo>
                        <a:cubicBezTo>
                          <a:pt x="26" y="35"/>
                          <a:pt x="27" y="39"/>
                          <a:pt x="29" y="42"/>
                        </a:cubicBezTo>
                        <a:cubicBezTo>
                          <a:pt x="29" y="43"/>
                          <a:pt x="29" y="43"/>
                          <a:pt x="29" y="43"/>
                        </a:cubicBezTo>
                        <a:cubicBezTo>
                          <a:pt x="31" y="41"/>
                          <a:pt x="32" y="39"/>
                          <a:pt x="32" y="37"/>
                        </a:cubicBezTo>
                        <a:cubicBezTo>
                          <a:pt x="32" y="35"/>
                          <a:pt x="33" y="34"/>
                          <a:pt x="33" y="33"/>
                        </a:cubicBezTo>
                        <a:cubicBezTo>
                          <a:pt x="34" y="29"/>
                          <a:pt x="36" y="32"/>
                          <a:pt x="37" y="34"/>
                        </a:cubicBezTo>
                        <a:cubicBezTo>
                          <a:pt x="37" y="34"/>
                          <a:pt x="37" y="34"/>
                          <a:pt x="37" y="34"/>
                        </a:cubicBezTo>
                        <a:cubicBezTo>
                          <a:pt x="39" y="32"/>
                          <a:pt x="41" y="27"/>
                          <a:pt x="44" y="30"/>
                        </a:cubicBezTo>
                        <a:cubicBezTo>
                          <a:pt x="44" y="30"/>
                          <a:pt x="44" y="30"/>
                          <a:pt x="44" y="30"/>
                        </a:cubicBezTo>
                        <a:cubicBezTo>
                          <a:pt x="46" y="28"/>
                          <a:pt x="47" y="26"/>
                          <a:pt x="48" y="24"/>
                        </a:cubicBezTo>
                        <a:cubicBezTo>
                          <a:pt x="49" y="22"/>
                          <a:pt x="49" y="20"/>
                          <a:pt x="50" y="18"/>
                        </a:cubicBezTo>
                        <a:cubicBezTo>
                          <a:pt x="52" y="15"/>
                          <a:pt x="52" y="18"/>
                          <a:pt x="53" y="20"/>
                        </a:cubicBezTo>
                        <a:cubicBezTo>
                          <a:pt x="55" y="26"/>
                          <a:pt x="56" y="33"/>
                          <a:pt x="57" y="40"/>
                        </a:cubicBezTo>
                        <a:cubicBezTo>
                          <a:pt x="57" y="40"/>
                          <a:pt x="58" y="40"/>
                          <a:pt x="58" y="40"/>
                        </a:cubicBezTo>
                        <a:cubicBezTo>
                          <a:pt x="60" y="33"/>
                          <a:pt x="62" y="26"/>
                          <a:pt x="64" y="19"/>
                        </a:cubicBezTo>
                        <a:cubicBezTo>
                          <a:pt x="65" y="16"/>
                          <a:pt x="66" y="12"/>
                          <a:pt x="68" y="9"/>
                        </a:cubicBezTo>
                        <a:cubicBezTo>
                          <a:pt x="68" y="8"/>
                          <a:pt x="72" y="14"/>
                          <a:pt x="72" y="15"/>
                        </a:cubicBezTo>
                        <a:cubicBezTo>
                          <a:pt x="72" y="15"/>
                          <a:pt x="73" y="15"/>
                          <a:pt x="73" y="15"/>
                        </a:cubicBezTo>
                        <a:cubicBezTo>
                          <a:pt x="77" y="11"/>
                          <a:pt x="80" y="6"/>
                          <a:pt x="82" y="1"/>
                        </a:cubicBezTo>
                        <a:cubicBezTo>
                          <a:pt x="82" y="1"/>
                          <a:pt x="81" y="0"/>
                          <a:pt x="81" y="1"/>
                        </a:cubicBezTo>
                        <a:cubicBezTo>
                          <a:pt x="81" y="1"/>
                          <a:pt x="80" y="1"/>
                          <a:pt x="80" y="1"/>
                        </a:cubicBezTo>
                        <a:cubicBezTo>
                          <a:pt x="80" y="1"/>
                          <a:pt x="80" y="2"/>
                          <a:pt x="80" y="2"/>
                        </a:cubicBezTo>
                        <a:cubicBezTo>
                          <a:pt x="80" y="2"/>
                          <a:pt x="79" y="6"/>
                          <a:pt x="78" y="7"/>
                        </a:cubicBezTo>
                        <a:cubicBezTo>
                          <a:pt x="77" y="8"/>
                          <a:pt x="76" y="10"/>
                          <a:pt x="74" y="12"/>
                        </a:cubicBezTo>
                        <a:cubicBezTo>
                          <a:pt x="71" y="16"/>
                          <a:pt x="70" y="9"/>
                          <a:pt x="69" y="6"/>
                        </a:cubicBezTo>
                        <a:cubicBezTo>
                          <a:pt x="69" y="6"/>
                          <a:pt x="68" y="6"/>
                          <a:pt x="68" y="6"/>
                        </a:cubicBezTo>
                        <a:cubicBezTo>
                          <a:pt x="64" y="16"/>
                          <a:pt x="61" y="26"/>
                          <a:pt x="58" y="36"/>
                        </a:cubicBezTo>
                        <a:cubicBezTo>
                          <a:pt x="57" y="40"/>
                          <a:pt x="58" y="37"/>
                          <a:pt x="57" y="35"/>
                        </a:cubicBezTo>
                        <a:cubicBezTo>
                          <a:pt x="57" y="32"/>
                          <a:pt x="56" y="30"/>
                          <a:pt x="56" y="28"/>
                        </a:cubicBezTo>
                        <a:cubicBezTo>
                          <a:pt x="55" y="23"/>
                          <a:pt x="54" y="19"/>
                          <a:pt x="52" y="15"/>
                        </a:cubicBezTo>
                        <a:cubicBezTo>
                          <a:pt x="52" y="15"/>
                          <a:pt x="51" y="15"/>
                          <a:pt x="51" y="15"/>
                        </a:cubicBezTo>
                        <a:cubicBezTo>
                          <a:pt x="50" y="17"/>
                          <a:pt x="49" y="20"/>
                          <a:pt x="48" y="22"/>
                        </a:cubicBezTo>
                        <a:cubicBezTo>
                          <a:pt x="47" y="25"/>
                          <a:pt x="45" y="30"/>
                          <a:pt x="42" y="28"/>
                        </a:cubicBezTo>
                        <a:cubicBezTo>
                          <a:pt x="42" y="27"/>
                          <a:pt x="42" y="27"/>
                          <a:pt x="42" y="28"/>
                        </a:cubicBezTo>
                        <a:cubicBezTo>
                          <a:pt x="40" y="29"/>
                          <a:pt x="39" y="31"/>
                          <a:pt x="38" y="32"/>
                        </a:cubicBezTo>
                        <a:cubicBezTo>
                          <a:pt x="37" y="33"/>
                          <a:pt x="35" y="29"/>
                          <a:pt x="34" y="29"/>
                        </a:cubicBezTo>
                        <a:cubicBezTo>
                          <a:pt x="34" y="28"/>
                          <a:pt x="34" y="29"/>
                          <a:pt x="34" y="29"/>
                        </a:cubicBezTo>
                        <a:cubicBezTo>
                          <a:pt x="32" y="32"/>
                          <a:pt x="32" y="36"/>
                          <a:pt x="31" y="39"/>
                        </a:cubicBezTo>
                        <a:cubicBezTo>
                          <a:pt x="29" y="44"/>
                          <a:pt x="27" y="35"/>
                          <a:pt x="26" y="34"/>
                        </a:cubicBezTo>
                        <a:cubicBezTo>
                          <a:pt x="26" y="31"/>
                          <a:pt x="25" y="29"/>
                          <a:pt x="24" y="27"/>
                        </a:cubicBezTo>
                        <a:cubicBezTo>
                          <a:pt x="23" y="27"/>
                          <a:pt x="23" y="26"/>
                          <a:pt x="23" y="27"/>
                        </a:cubicBezTo>
                        <a:cubicBezTo>
                          <a:pt x="20" y="29"/>
                          <a:pt x="19" y="33"/>
                          <a:pt x="17" y="36"/>
                        </a:cubicBezTo>
                        <a:cubicBezTo>
                          <a:pt x="17" y="37"/>
                          <a:pt x="12" y="44"/>
                          <a:pt x="11" y="42"/>
                        </a:cubicBezTo>
                        <a:cubicBezTo>
                          <a:pt x="11" y="39"/>
                          <a:pt x="10" y="38"/>
                          <a:pt x="8" y="36"/>
                        </a:cubicBezTo>
                        <a:cubicBezTo>
                          <a:pt x="8" y="35"/>
                          <a:pt x="8" y="35"/>
                          <a:pt x="8" y="36"/>
                        </a:cubicBezTo>
                        <a:cubicBezTo>
                          <a:pt x="6" y="39"/>
                          <a:pt x="3" y="43"/>
                          <a:pt x="1" y="47"/>
                        </a:cubicBezTo>
                        <a:cubicBezTo>
                          <a:pt x="0" y="47"/>
                          <a:pt x="1" y="47"/>
                          <a:pt x="1" y="47"/>
                        </a:cubicBezTo>
                        <a:cubicBezTo>
                          <a:pt x="1" y="47"/>
                          <a:pt x="1" y="47"/>
                          <a:pt x="2" y="47"/>
                        </a:cubicBezTo>
                        <a:cubicBezTo>
                          <a:pt x="2" y="47"/>
                          <a:pt x="2" y="46"/>
                          <a:pt x="1"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122" name="Freeform 194"/>
                  <p:cNvSpPr/>
                  <p:nvPr/>
                </p:nvSpPr>
                <p:spPr bwMode="auto">
                  <a:xfrm>
                    <a:off x="919163" y="2254251"/>
                    <a:ext cx="119063" cy="52388"/>
                  </a:xfrm>
                  <a:custGeom>
                    <a:avLst/>
                    <a:gdLst>
                      <a:gd name="T0" fmla="*/ 2 w 113"/>
                      <a:gd name="T1" fmla="*/ 0 h 50"/>
                      <a:gd name="T2" fmla="*/ 4 w 113"/>
                      <a:gd name="T3" fmla="*/ 22 h 50"/>
                      <a:gd name="T4" fmla="*/ 6 w 113"/>
                      <a:gd name="T5" fmla="*/ 49 h 50"/>
                      <a:gd name="T6" fmla="*/ 7 w 113"/>
                      <a:gd name="T7" fmla="*/ 50 h 50"/>
                      <a:gd name="T8" fmla="*/ 34 w 113"/>
                      <a:gd name="T9" fmla="*/ 49 h 50"/>
                      <a:gd name="T10" fmla="*/ 60 w 113"/>
                      <a:gd name="T11" fmla="*/ 47 h 50"/>
                      <a:gd name="T12" fmla="*/ 112 w 113"/>
                      <a:gd name="T13" fmla="*/ 42 h 50"/>
                      <a:gd name="T14" fmla="*/ 113 w 113"/>
                      <a:gd name="T15" fmla="*/ 42 h 50"/>
                      <a:gd name="T16" fmla="*/ 111 w 113"/>
                      <a:gd name="T17" fmla="*/ 40 h 50"/>
                      <a:gd name="T18" fmla="*/ 110 w 113"/>
                      <a:gd name="T19" fmla="*/ 40 h 50"/>
                      <a:gd name="T20" fmla="*/ 106 w 113"/>
                      <a:gd name="T21" fmla="*/ 42 h 50"/>
                      <a:gd name="T22" fmla="*/ 96 w 113"/>
                      <a:gd name="T23" fmla="*/ 42 h 50"/>
                      <a:gd name="T24" fmla="*/ 78 w 113"/>
                      <a:gd name="T25" fmla="*/ 45 h 50"/>
                      <a:gd name="T26" fmla="*/ 38 w 113"/>
                      <a:gd name="T27" fmla="*/ 48 h 50"/>
                      <a:gd name="T28" fmla="*/ 19 w 113"/>
                      <a:gd name="T29" fmla="*/ 49 h 50"/>
                      <a:gd name="T30" fmla="*/ 9 w 113"/>
                      <a:gd name="T31" fmla="*/ 49 h 50"/>
                      <a:gd name="T32" fmla="*/ 7 w 113"/>
                      <a:gd name="T33" fmla="*/ 39 h 50"/>
                      <a:gd name="T34" fmla="*/ 5 w 113"/>
                      <a:gd name="T35" fmla="*/ 20 h 50"/>
                      <a:gd name="T36" fmla="*/ 3 w 113"/>
                      <a:gd name="T37" fmla="*/ 0 h 50"/>
                      <a:gd name="T38" fmla="*/ 2 w 113"/>
                      <a:gd name="T39"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3" h="50">
                        <a:moveTo>
                          <a:pt x="2" y="0"/>
                        </a:moveTo>
                        <a:cubicBezTo>
                          <a:pt x="0" y="7"/>
                          <a:pt x="3" y="15"/>
                          <a:pt x="4" y="22"/>
                        </a:cubicBezTo>
                        <a:cubicBezTo>
                          <a:pt x="5" y="31"/>
                          <a:pt x="6" y="40"/>
                          <a:pt x="6" y="49"/>
                        </a:cubicBezTo>
                        <a:cubicBezTo>
                          <a:pt x="6" y="49"/>
                          <a:pt x="6" y="50"/>
                          <a:pt x="7" y="50"/>
                        </a:cubicBezTo>
                        <a:cubicBezTo>
                          <a:pt x="16" y="50"/>
                          <a:pt x="25" y="49"/>
                          <a:pt x="34" y="49"/>
                        </a:cubicBezTo>
                        <a:cubicBezTo>
                          <a:pt x="42" y="48"/>
                          <a:pt x="51" y="48"/>
                          <a:pt x="60" y="47"/>
                        </a:cubicBezTo>
                        <a:cubicBezTo>
                          <a:pt x="77" y="46"/>
                          <a:pt x="95" y="42"/>
                          <a:pt x="112" y="42"/>
                        </a:cubicBezTo>
                        <a:cubicBezTo>
                          <a:pt x="113" y="42"/>
                          <a:pt x="113" y="42"/>
                          <a:pt x="113" y="42"/>
                        </a:cubicBezTo>
                        <a:cubicBezTo>
                          <a:pt x="112" y="41"/>
                          <a:pt x="111" y="40"/>
                          <a:pt x="111" y="40"/>
                        </a:cubicBezTo>
                        <a:cubicBezTo>
                          <a:pt x="110" y="39"/>
                          <a:pt x="110" y="40"/>
                          <a:pt x="110" y="40"/>
                        </a:cubicBezTo>
                        <a:cubicBezTo>
                          <a:pt x="112" y="42"/>
                          <a:pt x="108" y="41"/>
                          <a:pt x="106" y="42"/>
                        </a:cubicBezTo>
                        <a:cubicBezTo>
                          <a:pt x="103" y="42"/>
                          <a:pt x="99" y="42"/>
                          <a:pt x="96" y="42"/>
                        </a:cubicBezTo>
                        <a:cubicBezTo>
                          <a:pt x="90" y="43"/>
                          <a:pt x="84" y="44"/>
                          <a:pt x="78" y="45"/>
                        </a:cubicBezTo>
                        <a:cubicBezTo>
                          <a:pt x="64" y="47"/>
                          <a:pt x="51" y="47"/>
                          <a:pt x="38" y="48"/>
                        </a:cubicBezTo>
                        <a:cubicBezTo>
                          <a:pt x="31" y="48"/>
                          <a:pt x="25" y="48"/>
                          <a:pt x="19" y="49"/>
                        </a:cubicBezTo>
                        <a:cubicBezTo>
                          <a:pt x="16" y="49"/>
                          <a:pt x="12" y="49"/>
                          <a:pt x="9" y="49"/>
                        </a:cubicBezTo>
                        <a:cubicBezTo>
                          <a:pt x="6" y="49"/>
                          <a:pt x="7" y="41"/>
                          <a:pt x="7" y="39"/>
                        </a:cubicBezTo>
                        <a:cubicBezTo>
                          <a:pt x="6" y="33"/>
                          <a:pt x="6" y="26"/>
                          <a:pt x="5" y="20"/>
                        </a:cubicBezTo>
                        <a:cubicBezTo>
                          <a:pt x="4" y="14"/>
                          <a:pt x="1" y="7"/>
                          <a:pt x="3" y="0"/>
                        </a:cubicBezTo>
                        <a:cubicBezTo>
                          <a:pt x="3"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123" name="Freeform 195"/>
                  <p:cNvSpPr/>
                  <p:nvPr/>
                </p:nvSpPr>
                <p:spPr bwMode="auto">
                  <a:xfrm>
                    <a:off x="914400" y="2247901"/>
                    <a:ext cx="14288" cy="9525"/>
                  </a:xfrm>
                  <a:custGeom>
                    <a:avLst/>
                    <a:gdLst>
                      <a:gd name="T0" fmla="*/ 1 w 13"/>
                      <a:gd name="T1" fmla="*/ 9 h 9"/>
                      <a:gd name="T2" fmla="*/ 5 w 13"/>
                      <a:gd name="T3" fmla="*/ 1 h 9"/>
                      <a:gd name="T4" fmla="*/ 5 w 13"/>
                      <a:gd name="T5" fmla="*/ 1 h 9"/>
                      <a:gd name="T6" fmla="*/ 12 w 13"/>
                      <a:gd name="T7" fmla="*/ 9 h 9"/>
                      <a:gd name="T8" fmla="*/ 12 w 13"/>
                      <a:gd name="T9" fmla="*/ 8 h 9"/>
                      <a:gd name="T10" fmla="*/ 5 w 13"/>
                      <a:gd name="T11" fmla="*/ 0 h 9"/>
                      <a:gd name="T12" fmla="*/ 5 w 13"/>
                      <a:gd name="T13" fmla="*/ 0 h 9"/>
                      <a:gd name="T14" fmla="*/ 0 w 13"/>
                      <a:gd name="T15" fmla="*/ 8 h 9"/>
                      <a:gd name="T16" fmla="*/ 1 w 13"/>
                      <a:gd name="T17"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9">
                        <a:moveTo>
                          <a:pt x="1" y="9"/>
                        </a:moveTo>
                        <a:cubicBezTo>
                          <a:pt x="2" y="6"/>
                          <a:pt x="4" y="3"/>
                          <a:pt x="5" y="1"/>
                        </a:cubicBezTo>
                        <a:cubicBezTo>
                          <a:pt x="5" y="1"/>
                          <a:pt x="5" y="1"/>
                          <a:pt x="5" y="1"/>
                        </a:cubicBezTo>
                        <a:cubicBezTo>
                          <a:pt x="8" y="3"/>
                          <a:pt x="10" y="6"/>
                          <a:pt x="12" y="9"/>
                        </a:cubicBezTo>
                        <a:cubicBezTo>
                          <a:pt x="12" y="9"/>
                          <a:pt x="13" y="9"/>
                          <a:pt x="12" y="8"/>
                        </a:cubicBezTo>
                        <a:cubicBezTo>
                          <a:pt x="10" y="5"/>
                          <a:pt x="8" y="2"/>
                          <a:pt x="5" y="0"/>
                        </a:cubicBezTo>
                        <a:cubicBezTo>
                          <a:pt x="5" y="0"/>
                          <a:pt x="5" y="0"/>
                          <a:pt x="5" y="0"/>
                        </a:cubicBezTo>
                        <a:cubicBezTo>
                          <a:pt x="3" y="3"/>
                          <a:pt x="1" y="5"/>
                          <a:pt x="0" y="8"/>
                        </a:cubicBezTo>
                        <a:cubicBezTo>
                          <a:pt x="0" y="9"/>
                          <a:pt x="1" y="9"/>
                          <a:pt x="1"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124" name="Freeform 196"/>
                  <p:cNvSpPr/>
                  <p:nvPr/>
                </p:nvSpPr>
                <p:spPr bwMode="auto">
                  <a:xfrm>
                    <a:off x="938213" y="2225676"/>
                    <a:ext cx="74613" cy="41275"/>
                  </a:xfrm>
                  <a:custGeom>
                    <a:avLst/>
                    <a:gdLst>
                      <a:gd name="T0" fmla="*/ 1 w 70"/>
                      <a:gd name="T1" fmla="*/ 39 h 40"/>
                      <a:gd name="T2" fmla="*/ 35 w 70"/>
                      <a:gd name="T3" fmla="*/ 29 h 40"/>
                      <a:gd name="T4" fmla="*/ 52 w 70"/>
                      <a:gd name="T5" fmla="*/ 18 h 40"/>
                      <a:gd name="T6" fmla="*/ 70 w 70"/>
                      <a:gd name="T7" fmla="*/ 2 h 40"/>
                      <a:gd name="T8" fmla="*/ 70 w 70"/>
                      <a:gd name="T9" fmla="*/ 1 h 40"/>
                      <a:gd name="T10" fmla="*/ 62 w 70"/>
                      <a:gd name="T11" fmla="*/ 4 h 40"/>
                      <a:gd name="T12" fmla="*/ 63 w 70"/>
                      <a:gd name="T13" fmla="*/ 4 h 40"/>
                      <a:gd name="T14" fmla="*/ 68 w 70"/>
                      <a:gd name="T15" fmla="*/ 3 h 40"/>
                      <a:gd name="T16" fmla="*/ 67 w 70"/>
                      <a:gd name="T17" fmla="*/ 9 h 40"/>
                      <a:gd name="T18" fmla="*/ 68 w 70"/>
                      <a:gd name="T19" fmla="*/ 9 h 40"/>
                      <a:gd name="T20" fmla="*/ 69 w 70"/>
                      <a:gd name="T21" fmla="*/ 1 h 40"/>
                      <a:gd name="T22" fmla="*/ 69 w 70"/>
                      <a:gd name="T23" fmla="*/ 1 h 40"/>
                      <a:gd name="T24" fmla="*/ 64 w 70"/>
                      <a:gd name="T25" fmla="*/ 3 h 40"/>
                      <a:gd name="T26" fmla="*/ 64 w 70"/>
                      <a:gd name="T27" fmla="*/ 4 h 40"/>
                      <a:gd name="T28" fmla="*/ 68 w 70"/>
                      <a:gd name="T29" fmla="*/ 2 h 40"/>
                      <a:gd name="T30" fmla="*/ 62 w 70"/>
                      <a:gd name="T31" fmla="*/ 8 h 40"/>
                      <a:gd name="T32" fmla="*/ 43 w 70"/>
                      <a:gd name="T33" fmla="*/ 24 h 40"/>
                      <a:gd name="T34" fmla="*/ 21 w 70"/>
                      <a:gd name="T35" fmla="*/ 34 h 40"/>
                      <a:gd name="T36" fmla="*/ 1 w 70"/>
                      <a:gd name="T37" fmla="*/ 38 h 40"/>
                      <a:gd name="T38" fmla="*/ 1 w 70"/>
                      <a:gd name="T39" fmla="*/ 39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0" h="40">
                        <a:moveTo>
                          <a:pt x="1" y="39"/>
                        </a:moveTo>
                        <a:cubicBezTo>
                          <a:pt x="13" y="40"/>
                          <a:pt x="25" y="33"/>
                          <a:pt x="35" y="29"/>
                        </a:cubicBezTo>
                        <a:cubicBezTo>
                          <a:pt x="41" y="26"/>
                          <a:pt x="47" y="22"/>
                          <a:pt x="52" y="18"/>
                        </a:cubicBezTo>
                        <a:cubicBezTo>
                          <a:pt x="59" y="13"/>
                          <a:pt x="64" y="7"/>
                          <a:pt x="70" y="2"/>
                        </a:cubicBezTo>
                        <a:cubicBezTo>
                          <a:pt x="70" y="2"/>
                          <a:pt x="70" y="1"/>
                          <a:pt x="70" y="1"/>
                        </a:cubicBezTo>
                        <a:cubicBezTo>
                          <a:pt x="67" y="2"/>
                          <a:pt x="65" y="3"/>
                          <a:pt x="62" y="4"/>
                        </a:cubicBezTo>
                        <a:cubicBezTo>
                          <a:pt x="62" y="4"/>
                          <a:pt x="62" y="5"/>
                          <a:pt x="63" y="4"/>
                        </a:cubicBezTo>
                        <a:cubicBezTo>
                          <a:pt x="63" y="4"/>
                          <a:pt x="68" y="2"/>
                          <a:pt x="68" y="3"/>
                        </a:cubicBezTo>
                        <a:cubicBezTo>
                          <a:pt x="68" y="5"/>
                          <a:pt x="67" y="7"/>
                          <a:pt x="67" y="9"/>
                        </a:cubicBezTo>
                        <a:cubicBezTo>
                          <a:pt x="67" y="9"/>
                          <a:pt x="68" y="9"/>
                          <a:pt x="68" y="9"/>
                        </a:cubicBezTo>
                        <a:cubicBezTo>
                          <a:pt x="68" y="6"/>
                          <a:pt x="69" y="4"/>
                          <a:pt x="69" y="1"/>
                        </a:cubicBezTo>
                        <a:cubicBezTo>
                          <a:pt x="69" y="1"/>
                          <a:pt x="69" y="0"/>
                          <a:pt x="69" y="1"/>
                        </a:cubicBezTo>
                        <a:cubicBezTo>
                          <a:pt x="67" y="1"/>
                          <a:pt x="66" y="2"/>
                          <a:pt x="64" y="3"/>
                        </a:cubicBezTo>
                        <a:cubicBezTo>
                          <a:pt x="64" y="3"/>
                          <a:pt x="64" y="4"/>
                          <a:pt x="64" y="4"/>
                        </a:cubicBezTo>
                        <a:cubicBezTo>
                          <a:pt x="66" y="3"/>
                          <a:pt x="67" y="3"/>
                          <a:pt x="68" y="2"/>
                        </a:cubicBezTo>
                        <a:cubicBezTo>
                          <a:pt x="66" y="4"/>
                          <a:pt x="64" y="6"/>
                          <a:pt x="62" y="8"/>
                        </a:cubicBezTo>
                        <a:cubicBezTo>
                          <a:pt x="56" y="14"/>
                          <a:pt x="50" y="19"/>
                          <a:pt x="43" y="24"/>
                        </a:cubicBezTo>
                        <a:cubicBezTo>
                          <a:pt x="36" y="28"/>
                          <a:pt x="28" y="31"/>
                          <a:pt x="21" y="34"/>
                        </a:cubicBezTo>
                        <a:cubicBezTo>
                          <a:pt x="15" y="36"/>
                          <a:pt x="8" y="39"/>
                          <a:pt x="1" y="38"/>
                        </a:cubicBezTo>
                        <a:cubicBezTo>
                          <a:pt x="0" y="38"/>
                          <a:pt x="0" y="39"/>
                          <a:pt x="1" y="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125" name="Freeform 200"/>
                  <p:cNvSpPr/>
                  <p:nvPr/>
                </p:nvSpPr>
                <p:spPr bwMode="auto">
                  <a:xfrm>
                    <a:off x="911225" y="2563813"/>
                    <a:ext cx="92075" cy="104775"/>
                  </a:xfrm>
                  <a:custGeom>
                    <a:avLst/>
                    <a:gdLst>
                      <a:gd name="T0" fmla="*/ 3 w 87"/>
                      <a:gd name="T1" fmla="*/ 8 h 98"/>
                      <a:gd name="T2" fmla="*/ 3 w 87"/>
                      <a:gd name="T3" fmla="*/ 95 h 98"/>
                      <a:gd name="T4" fmla="*/ 5 w 87"/>
                      <a:gd name="T5" fmla="*/ 97 h 98"/>
                      <a:gd name="T6" fmla="*/ 76 w 87"/>
                      <a:gd name="T7" fmla="*/ 93 h 98"/>
                      <a:gd name="T8" fmla="*/ 78 w 87"/>
                      <a:gd name="T9" fmla="*/ 92 h 98"/>
                      <a:gd name="T10" fmla="*/ 80 w 87"/>
                      <a:gd name="T11" fmla="*/ 39 h 98"/>
                      <a:gd name="T12" fmla="*/ 78 w 87"/>
                      <a:gd name="T13" fmla="*/ 6 h 98"/>
                      <a:gd name="T14" fmla="*/ 51 w 87"/>
                      <a:gd name="T15" fmla="*/ 4 h 98"/>
                      <a:gd name="T16" fmla="*/ 2 w 87"/>
                      <a:gd name="T17" fmla="*/ 7 h 98"/>
                      <a:gd name="T18" fmla="*/ 2 w 87"/>
                      <a:gd name="T19" fmla="*/ 10 h 98"/>
                      <a:gd name="T20" fmla="*/ 65 w 87"/>
                      <a:gd name="T21" fmla="*/ 6 h 98"/>
                      <a:gd name="T22" fmla="*/ 76 w 87"/>
                      <a:gd name="T23" fmla="*/ 87 h 98"/>
                      <a:gd name="T24" fmla="*/ 47 w 87"/>
                      <a:gd name="T25" fmla="*/ 91 h 98"/>
                      <a:gd name="T26" fmla="*/ 6 w 87"/>
                      <a:gd name="T27" fmla="*/ 89 h 98"/>
                      <a:gd name="T28" fmla="*/ 6 w 87"/>
                      <a:gd name="T29" fmla="*/ 8 h 98"/>
                      <a:gd name="T30" fmla="*/ 3 w 87"/>
                      <a:gd name="T31" fmla="*/ 8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7" h="98">
                        <a:moveTo>
                          <a:pt x="3" y="8"/>
                        </a:moveTo>
                        <a:cubicBezTo>
                          <a:pt x="3" y="37"/>
                          <a:pt x="3" y="66"/>
                          <a:pt x="3" y="95"/>
                        </a:cubicBezTo>
                        <a:cubicBezTo>
                          <a:pt x="3" y="96"/>
                          <a:pt x="4" y="97"/>
                          <a:pt x="5" y="97"/>
                        </a:cubicBezTo>
                        <a:cubicBezTo>
                          <a:pt x="28" y="97"/>
                          <a:pt x="52" y="90"/>
                          <a:pt x="76" y="93"/>
                        </a:cubicBezTo>
                        <a:cubicBezTo>
                          <a:pt x="77" y="93"/>
                          <a:pt x="78" y="93"/>
                          <a:pt x="78" y="92"/>
                        </a:cubicBezTo>
                        <a:cubicBezTo>
                          <a:pt x="80" y="74"/>
                          <a:pt x="80" y="56"/>
                          <a:pt x="80" y="39"/>
                        </a:cubicBezTo>
                        <a:cubicBezTo>
                          <a:pt x="80" y="32"/>
                          <a:pt x="83" y="11"/>
                          <a:pt x="78" y="6"/>
                        </a:cubicBezTo>
                        <a:cubicBezTo>
                          <a:pt x="71" y="0"/>
                          <a:pt x="58" y="3"/>
                          <a:pt x="51" y="4"/>
                        </a:cubicBezTo>
                        <a:cubicBezTo>
                          <a:pt x="35" y="6"/>
                          <a:pt x="18" y="7"/>
                          <a:pt x="2" y="7"/>
                        </a:cubicBezTo>
                        <a:cubicBezTo>
                          <a:pt x="0" y="7"/>
                          <a:pt x="0" y="10"/>
                          <a:pt x="2" y="10"/>
                        </a:cubicBezTo>
                        <a:cubicBezTo>
                          <a:pt x="23" y="10"/>
                          <a:pt x="44" y="7"/>
                          <a:pt x="65" y="6"/>
                        </a:cubicBezTo>
                        <a:cubicBezTo>
                          <a:pt x="87" y="5"/>
                          <a:pt x="76" y="75"/>
                          <a:pt x="76" y="87"/>
                        </a:cubicBezTo>
                        <a:cubicBezTo>
                          <a:pt x="75" y="91"/>
                          <a:pt x="51" y="90"/>
                          <a:pt x="47" y="91"/>
                        </a:cubicBezTo>
                        <a:cubicBezTo>
                          <a:pt x="42" y="91"/>
                          <a:pt x="6" y="98"/>
                          <a:pt x="6" y="89"/>
                        </a:cubicBezTo>
                        <a:cubicBezTo>
                          <a:pt x="5" y="62"/>
                          <a:pt x="6" y="35"/>
                          <a:pt x="6" y="8"/>
                        </a:cubicBezTo>
                        <a:cubicBezTo>
                          <a:pt x="6" y="6"/>
                          <a:pt x="3" y="6"/>
                          <a:pt x="3"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126" name="Freeform 201"/>
                  <p:cNvSpPr/>
                  <p:nvPr/>
                </p:nvSpPr>
                <p:spPr bwMode="auto">
                  <a:xfrm>
                    <a:off x="919163" y="2576513"/>
                    <a:ext cx="66675" cy="71438"/>
                  </a:xfrm>
                  <a:custGeom>
                    <a:avLst/>
                    <a:gdLst>
                      <a:gd name="T0" fmla="*/ 6 w 63"/>
                      <a:gd name="T1" fmla="*/ 5 h 68"/>
                      <a:gd name="T2" fmla="*/ 6 w 63"/>
                      <a:gd name="T3" fmla="*/ 4 h 68"/>
                      <a:gd name="T4" fmla="*/ 4 w 63"/>
                      <a:gd name="T5" fmla="*/ 4 h 68"/>
                      <a:gd name="T6" fmla="*/ 2 w 63"/>
                      <a:gd name="T7" fmla="*/ 62 h 68"/>
                      <a:gd name="T8" fmla="*/ 3 w 63"/>
                      <a:gd name="T9" fmla="*/ 63 h 68"/>
                      <a:gd name="T10" fmla="*/ 29 w 63"/>
                      <a:gd name="T11" fmla="*/ 63 h 68"/>
                      <a:gd name="T12" fmla="*/ 59 w 63"/>
                      <a:gd name="T13" fmla="*/ 66 h 68"/>
                      <a:gd name="T14" fmla="*/ 60 w 63"/>
                      <a:gd name="T15" fmla="*/ 65 h 68"/>
                      <a:gd name="T16" fmla="*/ 60 w 63"/>
                      <a:gd name="T17" fmla="*/ 22 h 68"/>
                      <a:gd name="T18" fmla="*/ 60 w 63"/>
                      <a:gd name="T19" fmla="*/ 3 h 68"/>
                      <a:gd name="T20" fmla="*/ 46 w 63"/>
                      <a:gd name="T21" fmla="*/ 1 h 68"/>
                      <a:gd name="T22" fmla="*/ 2 w 63"/>
                      <a:gd name="T23" fmla="*/ 2 h 68"/>
                      <a:gd name="T24" fmla="*/ 2 w 63"/>
                      <a:gd name="T25" fmla="*/ 5 h 68"/>
                      <a:gd name="T26" fmla="*/ 3 w 63"/>
                      <a:gd name="T27" fmla="*/ 5 h 68"/>
                      <a:gd name="T28" fmla="*/ 3 w 63"/>
                      <a:gd name="T29" fmla="*/ 2 h 68"/>
                      <a:gd name="T30" fmla="*/ 2 w 63"/>
                      <a:gd name="T31" fmla="*/ 2 h 68"/>
                      <a:gd name="T32" fmla="*/ 2 w 63"/>
                      <a:gd name="T33" fmla="*/ 5 h 68"/>
                      <a:gd name="T34" fmla="*/ 50 w 63"/>
                      <a:gd name="T35" fmla="*/ 4 h 68"/>
                      <a:gd name="T36" fmla="*/ 57 w 63"/>
                      <a:gd name="T37" fmla="*/ 22 h 68"/>
                      <a:gd name="T38" fmla="*/ 58 w 63"/>
                      <a:gd name="T39" fmla="*/ 55 h 68"/>
                      <a:gd name="T40" fmla="*/ 38 w 63"/>
                      <a:gd name="T41" fmla="*/ 61 h 68"/>
                      <a:gd name="T42" fmla="*/ 12 w 63"/>
                      <a:gd name="T43" fmla="*/ 60 h 68"/>
                      <a:gd name="T44" fmla="*/ 4 w 63"/>
                      <a:gd name="T45" fmla="*/ 38 h 68"/>
                      <a:gd name="T46" fmla="*/ 6 w 63"/>
                      <a:gd name="T47" fmla="*/ 4 h 68"/>
                      <a:gd name="T48" fmla="*/ 4 w 63"/>
                      <a:gd name="T49" fmla="*/ 4 h 68"/>
                      <a:gd name="T50" fmla="*/ 4 w 63"/>
                      <a:gd name="T51" fmla="*/ 5 h 68"/>
                      <a:gd name="T52" fmla="*/ 6 w 63"/>
                      <a:gd name="T53" fmla="*/ 5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3" h="68">
                        <a:moveTo>
                          <a:pt x="6" y="5"/>
                        </a:moveTo>
                        <a:cubicBezTo>
                          <a:pt x="6" y="5"/>
                          <a:pt x="6" y="5"/>
                          <a:pt x="6" y="4"/>
                        </a:cubicBezTo>
                        <a:cubicBezTo>
                          <a:pt x="6" y="2"/>
                          <a:pt x="4" y="2"/>
                          <a:pt x="4" y="4"/>
                        </a:cubicBezTo>
                        <a:cubicBezTo>
                          <a:pt x="3" y="24"/>
                          <a:pt x="0" y="43"/>
                          <a:pt x="2" y="62"/>
                        </a:cubicBezTo>
                        <a:cubicBezTo>
                          <a:pt x="2" y="63"/>
                          <a:pt x="2" y="63"/>
                          <a:pt x="3" y="63"/>
                        </a:cubicBezTo>
                        <a:cubicBezTo>
                          <a:pt x="12" y="63"/>
                          <a:pt x="20" y="62"/>
                          <a:pt x="29" y="63"/>
                        </a:cubicBezTo>
                        <a:cubicBezTo>
                          <a:pt x="39" y="63"/>
                          <a:pt x="49" y="66"/>
                          <a:pt x="59" y="66"/>
                        </a:cubicBezTo>
                        <a:cubicBezTo>
                          <a:pt x="59" y="66"/>
                          <a:pt x="60" y="66"/>
                          <a:pt x="60" y="65"/>
                        </a:cubicBezTo>
                        <a:cubicBezTo>
                          <a:pt x="61" y="50"/>
                          <a:pt x="61" y="36"/>
                          <a:pt x="60" y="22"/>
                        </a:cubicBezTo>
                        <a:cubicBezTo>
                          <a:pt x="60" y="18"/>
                          <a:pt x="63" y="6"/>
                          <a:pt x="60" y="3"/>
                        </a:cubicBezTo>
                        <a:cubicBezTo>
                          <a:pt x="57" y="0"/>
                          <a:pt x="50" y="1"/>
                          <a:pt x="46" y="1"/>
                        </a:cubicBezTo>
                        <a:cubicBezTo>
                          <a:pt x="32" y="1"/>
                          <a:pt x="17" y="1"/>
                          <a:pt x="2" y="2"/>
                        </a:cubicBezTo>
                        <a:cubicBezTo>
                          <a:pt x="1" y="2"/>
                          <a:pt x="0" y="5"/>
                          <a:pt x="2" y="5"/>
                        </a:cubicBezTo>
                        <a:cubicBezTo>
                          <a:pt x="3" y="5"/>
                          <a:pt x="3" y="5"/>
                          <a:pt x="3" y="5"/>
                        </a:cubicBezTo>
                        <a:cubicBezTo>
                          <a:pt x="5" y="5"/>
                          <a:pt x="5" y="2"/>
                          <a:pt x="3" y="2"/>
                        </a:cubicBezTo>
                        <a:cubicBezTo>
                          <a:pt x="3" y="2"/>
                          <a:pt x="3" y="2"/>
                          <a:pt x="2" y="2"/>
                        </a:cubicBezTo>
                        <a:cubicBezTo>
                          <a:pt x="2" y="3"/>
                          <a:pt x="2" y="4"/>
                          <a:pt x="2" y="5"/>
                        </a:cubicBezTo>
                        <a:cubicBezTo>
                          <a:pt x="18" y="4"/>
                          <a:pt x="34" y="4"/>
                          <a:pt x="50" y="4"/>
                        </a:cubicBezTo>
                        <a:cubicBezTo>
                          <a:pt x="60" y="4"/>
                          <a:pt x="57" y="15"/>
                          <a:pt x="57" y="22"/>
                        </a:cubicBezTo>
                        <a:cubicBezTo>
                          <a:pt x="57" y="33"/>
                          <a:pt x="58" y="44"/>
                          <a:pt x="58" y="55"/>
                        </a:cubicBezTo>
                        <a:cubicBezTo>
                          <a:pt x="57" y="68"/>
                          <a:pt x="47" y="62"/>
                          <a:pt x="38" y="61"/>
                        </a:cubicBezTo>
                        <a:cubicBezTo>
                          <a:pt x="29" y="60"/>
                          <a:pt x="20" y="59"/>
                          <a:pt x="12" y="60"/>
                        </a:cubicBezTo>
                        <a:cubicBezTo>
                          <a:pt x="0" y="61"/>
                          <a:pt x="4" y="45"/>
                          <a:pt x="4" y="38"/>
                        </a:cubicBezTo>
                        <a:cubicBezTo>
                          <a:pt x="5" y="27"/>
                          <a:pt x="6" y="16"/>
                          <a:pt x="6" y="4"/>
                        </a:cubicBezTo>
                        <a:cubicBezTo>
                          <a:pt x="6" y="4"/>
                          <a:pt x="5" y="4"/>
                          <a:pt x="4" y="4"/>
                        </a:cubicBezTo>
                        <a:cubicBezTo>
                          <a:pt x="4" y="5"/>
                          <a:pt x="4" y="5"/>
                          <a:pt x="4" y="5"/>
                        </a:cubicBezTo>
                        <a:cubicBezTo>
                          <a:pt x="4" y="7"/>
                          <a:pt x="6" y="7"/>
                          <a:pt x="6"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127" name="Freeform 202"/>
                  <p:cNvSpPr/>
                  <p:nvPr/>
                </p:nvSpPr>
                <p:spPr bwMode="auto">
                  <a:xfrm>
                    <a:off x="944563" y="2646363"/>
                    <a:ext cx="15875" cy="14288"/>
                  </a:xfrm>
                  <a:custGeom>
                    <a:avLst/>
                    <a:gdLst>
                      <a:gd name="T0" fmla="*/ 8 w 15"/>
                      <a:gd name="T1" fmla="*/ 10 h 13"/>
                      <a:gd name="T2" fmla="*/ 3 w 15"/>
                      <a:gd name="T3" fmla="*/ 7 h 13"/>
                      <a:gd name="T4" fmla="*/ 5 w 15"/>
                      <a:gd name="T5" fmla="*/ 3 h 13"/>
                      <a:gd name="T6" fmla="*/ 9 w 15"/>
                      <a:gd name="T7" fmla="*/ 3 h 13"/>
                      <a:gd name="T8" fmla="*/ 11 w 15"/>
                      <a:gd name="T9" fmla="*/ 6 h 13"/>
                      <a:gd name="T10" fmla="*/ 5 w 15"/>
                      <a:gd name="T11" fmla="*/ 10 h 13"/>
                      <a:gd name="T12" fmla="*/ 5 w 15"/>
                      <a:gd name="T13" fmla="*/ 12 h 13"/>
                      <a:gd name="T14" fmla="*/ 14 w 15"/>
                      <a:gd name="T15" fmla="*/ 6 h 13"/>
                      <a:gd name="T16" fmla="*/ 12 w 15"/>
                      <a:gd name="T17" fmla="*/ 1 h 13"/>
                      <a:gd name="T18" fmla="*/ 6 w 15"/>
                      <a:gd name="T19" fmla="*/ 0 h 13"/>
                      <a:gd name="T20" fmla="*/ 0 w 15"/>
                      <a:gd name="T21" fmla="*/ 7 h 13"/>
                      <a:gd name="T22" fmla="*/ 8 w 15"/>
                      <a:gd name="T23" fmla="*/ 12 h 13"/>
                      <a:gd name="T24" fmla="*/ 8 w 15"/>
                      <a:gd name="T25" fmla="*/ 1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 h="13">
                        <a:moveTo>
                          <a:pt x="8" y="10"/>
                        </a:moveTo>
                        <a:cubicBezTo>
                          <a:pt x="6" y="10"/>
                          <a:pt x="4" y="9"/>
                          <a:pt x="3" y="7"/>
                        </a:cubicBezTo>
                        <a:cubicBezTo>
                          <a:pt x="3" y="5"/>
                          <a:pt x="4" y="4"/>
                          <a:pt x="5" y="3"/>
                        </a:cubicBezTo>
                        <a:cubicBezTo>
                          <a:pt x="7" y="3"/>
                          <a:pt x="8" y="2"/>
                          <a:pt x="9" y="3"/>
                        </a:cubicBezTo>
                        <a:cubicBezTo>
                          <a:pt x="11" y="3"/>
                          <a:pt x="11" y="5"/>
                          <a:pt x="11" y="6"/>
                        </a:cubicBezTo>
                        <a:cubicBezTo>
                          <a:pt x="12" y="9"/>
                          <a:pt x="8" y="10"/>
                          <a:pt x="5" y="10"/>
                        </a:cubicBezTo>
                        <a:cubicBezTo>
                          <a:pt x="3" y="10"/>
                          <a:pt x="3" y="13"/>
                          <a:pt x="5" y="12"/>
                        </a:cubicBezTo>
                        <a:cubicBezTo>
                          <a:pt x="9" y="12"/>
                          <a:pt x="14" y="11"/>
                          <a:pt x="14" y="6"/>
                        </a:cubicBezTo>
                        <a:cubicBezTo>
                          <a:pt x="15" y="4"/>
                          <a:pt x="14" y="2"/>
                          <a:pt x="12" y="1"/>
                        </a:cubicBezTo>
                        <a:cubicBezTo>
                          <a:pt x="10" y="0"/>
                          <a:pt x="8" y="0"/>
                          <a:pt x="6" y="0"/>
                        </a:cubicBezTo>
                        <a:cubicBezTo>
                          <a:pt x="3" y="1"/>
                          <a:pt x="0" y="4"/>
                          <a:pt x="0" y="7"/>
                        </a:cubicBezTo>
                        <a:cubicBezTo>
                          <a:pt x="1" y="11"/>
                          <a:pt x="5" y="13"/>
                          <a:pt x="8" y="12"/>
                        </a:cubicBezTo>
                        <a:cubicBezTo>
                          <a:pt x="10" y="12"/>
                          <a:pt x="10" y="10"/>
                          <a:pt x="8"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128" name="Freeform 203"/>
                  <p:cNvSpPr/>
                  <p:nvPr/>
                </p:nvSpPr>
                <p:spPr bwMode="auto">
                  <a:xfrm>
                    <a:off x="981075" y="2128838"/>
                    <a:ext cx="60325" cy="49213"/>
                  </a:xfrm>
                  <a:custGeom>
                    <a:avLst/>
                    <a:gdLst>
                      <a:gd name="T0" fmla="*/ 7 w 57"/>
                      <a:gd name="T1" fmla="*/ 29 h 46"/>
                      <a:gd name="T2" fmla="*/ 5 w 57"/>
                      <a:gd name="T3" fmla="*/ 13 h 46"/>
                      <a:gd name="T4" fmla="*/ 9 w 57"/>
                      <a:gd name="T5" fmla="*/ 5 h 46"/>
                      <a:gd name="T6" fmla="*/ 18 w 57"/>
                      <a:gd name="T7" fmla="*/ 5 h 46"/>
                      <a:gd name="T8" fmla="*/ 37 w 57"/>
                      <a:gd name="T9" fmla="*/ 7 h 46"/>
                      <a:gd name="T10" fmla="*/ 46 w 57"/>
                      <a:gd name="T11" fmla="*/ 7 h 46"/>
                      <a:gd name="T12" fmla="*/ 51 w 57"/>
                      <a:gd name="T13" fmla="*/ 18 h 46"/>
                      <a:gd name="T14" fmla="*/ 49 w 57"/>
                      <a:gd name="T15" fmla="*/ 30 h 46"/>
                      <a:gd name="T16" fmla="*/ 42 w 57"/>
                      <a:gd name="T17" fmla="*/ 31 h 46"/>
                      <a:gd name="T18" fmla="*/ 43 w 57"/>
                      <a:gd name="T19" fmla="*/ 45 h 46"/>
                      <a:gd name="T20" fmla="*/ 45 w 57"/>
                      <a:gd name="T21" fmla="*/ 43 h 46"/>
                      <a:gd name="T22" fmla="*/ 36 w 57"/>
                      <a:gd name="T23" fmla="*/ 31 h 46"/>
                      <a:gd name="T24" fmla="*/ 34 w 57"/>
                      <a:gd name="T25" fmla="*/ 30 h 46"/>
                      <a:gd name="T26" fmla="*/ 6 w 57"/>
                      <a:gd name="T27" fmla="*/ 29 h 46"/>
                      <a:gd name="T28" fmla="*/ 5 w 57"/>
                      <a:gd name="T29" fmla="*/ 32 h 46"/>
                      <a:gd name="T30" fmla="*/ 27 w 57"/>
                      <a:gd name="T31" fmla="*/ 32 h 46"/>
                      <a:gd name="T32" fmla="*/ 43 w 57"/>
                      <a:gd name="T33" fmla="*/ 45 h 46"/>
                      <a:gd name="T34" fmla="*/ 45 w 57"/>
                      <a:gd name="T35" fmla="*/ 43 h 46"/>
                      <a:gd name="T36" fmla="*/ 53 w 57"/>
                      <a:gd name="T37" fmla="*/ 33 h 46"/>
                      <a:gd name="T38" fmla="*/ 54 w 57"/>
                      <a:gd name="T39" fmla="*/ 31 h 46"/>
                      <a:gd name="T40" fmla="*/ 52 w 57"/>
                      <a:gd name="T41" fmla="*/ 5 h 46"/>
                      <a:gd name="T42" fmla="*/ 44 w 57"/>
                      <a:gd name="T43" fmla="*/ 4 h 46"/>
                      <a:gd name="T44" fmla="*/ 21 w 57"/>
                      <a:gd name="T45" fmla="*/ 2 h 46"/>
                      <a:gd name="T46" fmla="*/ 2 w 57"/>
                      <a:gd name="T47" fmla="*/ 6 h 46"/>
                      <a:gd name="T48" fmla="*/ 4 w 57"/>
                      <a:gd name="T49" fmla="*/ 31 h 46"/>
                      <a:gd name="T50" fmla="*/ 7 w 57"/>
                      <a:gd name="T51" fmla="*/ 29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7" h="46">
                        <a:moveTo>
                          <a:pt x="7" y="29"/>
                        </a:moveTo>
                        <a:cubicBezTo>
                          <a:pt x="4" y="24"/>
                          <a:pt x="5" y="18"/>
                          <a:pt x="5" y="13"/>
                        </a:cubicBezTo>
                        <a:cubicBezTo>
                          <a:pt x="5" y="10"/>
                          <a:pt x="4" y="6"/>
                          <a:pt x="9" y="5"/>
                        </a:cubicBezTo>
                        <a:cubicBezTo>
                          <a:pt x="12" y="5"/>
                          <a:pt x="15" y="5"/>
                          <a:pt x="18" y="5"/>
                        </a:cubicBezTo>
                        <a:cubicBezTo>
                          <a:pt x="24" y="5"/>
                          <a:pt x="31" y="6"/>
                          <a:pt x="37" y="7"/>
                        </a:cubicBezTo>
                        <a:cubicBezTo>
                          <a:pt x="40" y="7"/>
                          <a:pt x="43" y="7"/>
                          <a:pt x="46" y="7"/>
                        </a:cubicBezTo>
                        <a:cubicBezTo>
                          <a:pt x="53" y="7"/>
                          <a:pt x="52" y="15"/>
                          <a:pt x="51" y="18"/>
                        </a:cubicBezTo>
                        <a:cubicBezTo>
                          <a:pt x="51" y="21"/>
                          <a:pt x="53" y="30"/>
                          <a:pt x="49" y="30"/>
                        </a:cubicBezTo>
                        <a:cubicBezTo>
                          <a:pt x="48" y="30"/>
                          <a:pt x="43" y="30"/>
                          <a:pt x="42" y="31"/>
                        </a:cubicBezTo>
                        <a:cubicBezTo>
                          <a:pt x="37" y="36"/>
                          <a:pt x="40" y="41"/>
                          <a:pt x="43" y="45"/>
                        </a:cubicBezTo>
                        <a:cubicBezTo>
                          <a:pt x="44" y="44"/>
                          <a:pt x="44" y="43"/>
                          <a:pt x="45" y="43"/>
                        </a:cubicBezTo>
                        <a:cubicBezTo>
                          <a:pt x="40" y="40"/>
                          <a:pt x="37" y="36"/>
                          <a:pt x="36" y="31"/>
                        </a:cubicBezTo>
                        <a:cubicBezTo>
                          <a:pt x="35" y="30"/>
                          <a:pt x="35" y="30"/>
                          <a:pt x="34" y="30"/>
                        </a:cubicBezTo>
                        <a:cubicBezTo>
                          <a:pt x="25" y="29"/>
                          <a:pt x="15" y="32"/>
                          <a:pt x="6" y="29"/>
                        </a:cubicBezTo>
                        <a:cubicBezTo>
                          <a:pt x="4" y="28"/>
                          <a:pt x="3" y="31"/>
                          <a:pt x="5" y="32"/>
                        </a:cubicBezTo>
                        <a:cubicBezTo>
                          <a:pt x="12" y="34"/>
                          <a:pt x="20" y="33"/>
                          <a:pt x="27" y="32"/>
                        </a:cubicBezTo>
                        <a:cubicBezTo>
                          <a:pt x="34" y="32"/>
                          <a:pt x="38" y="41"/>
                          <a:pt x="43" y="45"/>
                        </a:cubicBezTo>
                        <a:cubicBezTo>
                          <a:pt x="45" y="46"/>
                          <a:pt x="46" y="44"/>
                          <a:pt x="45" y="43"/>
                        </a:cubicBezTo>
                        <a:cubicBezTo>
                          <a:pt x="36" y="32"/>
                          <a:pt x="49" y="33"/>
                          <a:pt x="53" y="33"/>
                        </a:cubicBezTo>
                        <a:cubicBezTo>
                          <a:pt x="54" y="33"/>
                          <a:pt x="54" y="32"/>
                          <a:pt x="54" y="31"/>
                        </a:cubicBezTo>
                        <a:cubicBezTo>
                          <a:pt x="54" y="24"/>
                          <a:pt x="57" y="12"/>
                          <a:pt x="52" y="5"/>
                        </a:cubicBezTo>
                        <a:cubicBezTo>
                          <a:pt x="50" y="4"/>
                          <a:pt x="45" y="4"/>
                          <a:pt x="44" y="4"/>
                        </a:cubicBezTo>
                        <a:cubicBezTo>
                          <a:pt x="36" y="4"/>
                          <a:pt x="29" y="3"/>
                          <a:pt x="21" y="2"/>
                        </a:cubicBezTo>
                        <a:cubicBezTo>
                          <a:pt x="17" y="2"/>
                          <a:pt x="3" y="0"/>
                          <a:pt x="2" y="6"/>
                        </a:cubicBezTo>
                        <a:cubicBezTo>
                          <a:pt x="0" y="13"/>
                          <a:pt x="1" y="24"/>
                          <a:pt x="4" y="31"/>
                        </a:cubicBezTo>
                        <a:cubicBezTo>
                          <a:pt x="5" y="32"/>
                          <a:pt x="8" y="31"/>
                          <a:pt x="7" y="2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129" name="Freeform 204"/>
                  <p:cNvSpPr/>
                  <p:nvPr/>
                </p:nvSpPr>
                <p:spPr bwMode="auto">
                  <a:xfrm>
                    <a:off x="1030288" y="2227263"/>
                    <a:ext cx="30163" cy="36513"/>
                  </a:xfrm>
                  <a:custGeom>
                    <a:avLst/>
                    <a:gdLst>
                      <a:gd name="T0" fmla="*/ 26 w 28"/>
                      <a:gd name="T1" fmla="*/ 3 h 34"/>
                      <a:gd name="T2" fmla="*/ 8 w 28"/>
                      <a:gd name="T3" fmla="*/ 3 h 34"/>
                      <a:gd name="T4" fmla="*/ 3 w 28"/>
                      <a:gd name="T5" fmla="*/ 12 h 34"/>
                      <a:gd name="T6" fmla="*/ 17 w 28"/>
                      <a:gd name="T7" fmla="*/ 19 h 34"/>
                      <a:gd name="T8" fmla="*/ 13 w 28"/>
                      <a:gd name="T9" fmla="*/ 30 h 34"/>
                      <a:gd name="T10" fmla="*/ 3 w 28"/>
                      <a:gd name="T11" fmla="*/ 19 h 34"/>
                      <a:gd name="T12" fmla="*/ 0 w 28"/>
                      <a:gd name="T13" fmla="*/ 19 h 34"/>
                      <a:gd name="T14" fmla="*/ 11 w 28"/>
                      <a:gd name="T15" fmla="*/ 33 h 34"/>
                      <a:gd name="T16" fmla="*/ 24 w 28"/>
                      <a:gd name="T17" fmla="*/ 24 h 34"/>
                      <a:gd name="T18" fmla="*/ 11 w 28"/>
                      <a:gd name="T19" fmla="*/ 13 h 34"/>
                      <a:gd name="T20" fmla="*/ 6 w 28"/>
                      <a:gd name="T21" fmla="*/ 12 h 34"/>
                      <a:gd name="T22" fmla="*/ 13 w 28"/>
                      <a:gd name="T23" fmla="*/ 4 h 34"/>
                      <a:gd name="T24" fmla="*/ 26 w 28"/>
                      <a:gd name="T25" fmla="*/ 6 h 34"/>
                      <a:gd name="T26" fmla="*/ 26 w 28"/>
                      <a:gd name="T27" fmla="*/ 3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8" h="34">
                        <a:moveTo>
                          <a:pt x="26" y="3"/>
                        </a:moveTo>
                        <a:cubicBezTo>
                          <a:pt x="20" y="2"/>
                          <a:pt x="14" y="0"/>
                          <a:pt x="8" y="3"/>
                        </a:cubicBezTo>
                        <a:cubicBezTo>
                          <a:pt x="4" y="4"/>
                          <a:pt x="0" y="8"/>
                          <a:pt x="3" y="12"/>
                        </a:cubicBezTo>
                        <a:cubicBezTo>
                          <a:pt x="6" y="16"/>
                          <a:pt x="13" y="16"/>
                          <a:pt x="17" y="19"/>
                        </a:cubicBezTo>
                        <a:cubicBezTo>
                          <a:pt x="24" y="23"/>
                          <a:pt x="20" y="30"/>
                          <a:pt x="13" y="30"/>
                        </a:cubicBezTo>
                        <a:cubicBezTo>
                          <a:pt x="6" y="31"/>
                          <a:pt x="3" y="25"/>
                          <a:pt x="3" y="19"/>
                        </a:cubicBezTo>
                        <a:cubicBezTo>
                          <a:pt x="3" y="17"/>
                          <a:pt x="0" y="17"/>
                          <a:pt x="0" y="19"/>
                        </a:cubicBezTo>
                        <a:cubicBezTo>
                          <a:pt x="0" y="26"/>
                          <a:pt x="4" y="32"/>
                          <a:pt x="11" y="33"/>
                        </a:cubicBezTo>
                        <a:cubicBezTo>
                          <a:pt x="17" y="34"/>
                          <a:pt x="24" y="30"/>
                          <a:pt x="24" y="24"/>
                        </a:cubicBezTo>
                        <a:cubicBezTo>
                          <a:pt x="23" y="17"/>
                          <a:pt x="16" y="15"/>
                          <a:pt x="11" y="13"/>
                        </a:cubicBezTo>
                        <a:cubicBezTo>
                          <a:pt x="9" y="13"/>
                          <a:pt x="8" y="12"/>
                          <a:pt x="6" y="12"/>
                        </a:cubicBezTo>
                        <a:cubicBezTo>
                          <a:pt x="1" y="8"/>
                          <a:pt x="10" y="5"/>
                          <a:pt x="13" y="4"/>
                        </a:cubicBezTo>
                        <a:cubicBezTo>
                          <a:pt x="17" y="4"/>
                          <a:pt x="22" y="5"/>
                          <a:pt x="26" y="6"/>
                        </a:cubicBezTo>
                        <a:cubicBezTo>
                          <a:pt x="28" y="6"/>
                          <a:pt x="28" y="3"/>
                          <a:pt x="26"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130" name="Freeform 205"/>
                  <p:cNvSpPr/>
                  <p:nvPr/>
                </p:nvSpPr>
                <p:spPr bwMode="auto">
                  <a:xfrm>
                    <a:off x="1041400" y="2224088"/>
                    <a:ext cx="11113" cy="7938"/>
                  </a:xfrm>
                  <a:custGeom>
                    <a:avLst/>
                    <a:gdLst>
                      <a:gd name="T0" fmla="*/ 5 w 11"/>
                      <a:gd name="T1" fmla="*/ 6 h 8"/>
                      <a:gd name="T2" fmla="*/ 4 w 11"/>
                      <a:gd name="T3" fmla="*/ 2 h 8"/>
                      <a:gd name="T4" fmla="*/ 2 w 11"/>
                      <a:gd name="T5" fmla="*/ 3 h 8"/>
                      <a:gd name="T6" fmla="*/ 9 w 11"/>
                      <a:gd name="T7" fmla="*/ 3 h 8"/>
                      <a:gd name="T8" fmla="*/ 8 w 11"/>
                      <a:gd name="T9" fmla="*/ 2 h 8"/>
                      <a:gd name="T10" fmla="*/ 7 w 11"/>
                      <a:gd name="T11" fmla="*/ 5 h 8"/>
                      <a:gd name="T12" fmla="*/ 9 w 11"/>
                      <a:gd name="T13" fmla="*/ 5 h 8"/>
                      <a:gd name="T14" fmla="*/ 2 w 11"/>
                      <a:gd name="T15" fmla="*/ 2 h 8"/>
                      <a:gd name="T16" fmla="*/ 2 w 11"/>
                      <a:gd name="T17" fmla="*/ 5 h 8"/>
                      <a:gd name="T18" fmla="*/ 6 w 11"/>
                      <a:gd name="T19" fmla="*/ 5 h 8"/>
                      <a:gd name="T20" fmla="*/ 6 w 11"/>
                      <a:gd name="T21" fmla="*/ 2 h 8"/>
                      <a:gd name="T22" fmla="*/ 2 w 11"/>
                      <a:gd name="T23" fmla="*/ 2 h 8"/>
                      <a:gd name="T24" fmla="*/ 2 w 11"/>
                      <a:gd name="T25" fmla="*/ 5 h 8"/>
                      <a:gd name="T26" fmla="*/ 7 w 11"/>
                      <a:gd name="T27" fmla="*/ 7 h 8"/>
                      <a:gd name="T28" fmla="*/ 10 w 11"/>
                      <a:gd name="T29" fmla="*/ 6 h 8"/>
                      <a:gd name="T30" fmla="*/ 10 w 11"/>
                      <a:gd name="T31" fmla="*/ 2 h 8"/>
                      <a:gd name="T32" fmla="*/ 9 w 11"/>
                      <a:gd name="T33" fmla="*/ 0 h 8"/>
                      <a:gd name="T34" fmla="*/ 2 w 11"/>
                      <a:gd name="T35" fmla="*/ 0 h 8"/>
                      <a:gd name="T36" fmla="*/ 1 w 11"/>
                      <a:gd name="T37" fmla="*/ 2 h 8"/>
                      <a:gd name="T38" fmla="*/ 2 w 11"/>
                      <a:gd name="T39" fmla="*/ 6 h 8"/>
                      <a:gd name="T40" fmla="*/ 5 w 11"/>
                      <a:gd name="T41" fmla="*/ 6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1" h="8">
                        <a:moveTo>
                          <a:pt x="5" y="6"/>
                        </a:moveTo>
                        <a:cubicBezTo>
                          <a:pt x="4" y="4"/>
                          <a:pt x="4" y="3"/>
                          <a:pt x="4" y="2"/>
                        </a:cubicBezTo>
                        <a:cubicBezTo>
                          <a:pt x="3" y="2"/>
                          <a:pt x="3" y="3"/>
                          <a:pt x="2" y="3"/>
                        </a:cubicBezTo>
                        <a:cubicBezTo>
                          <a:pt x="5" y="3"/>
                          <a:pt x="7" y="3"/>
                          <a:pt x="9" y="3"/>
                        </a:cubicBezTo>
                        <a:cubicBezTo>
                          <a:pt x="9" y="3"/>
                          <a:pt x="8" y="2"/>
                          <a:pt x="8" y="2"/>
                        </a:cubicBezTo>
                        <a:cubicBezTo>
                          <a:pt x="7" y="3"/>
                          <a:pt x="7" y="4"/>
                          <a:pt x="7" y="5"/>
                        </a:cubicBezTo>
                        <a:cubicBezTo>
                          <a:pt x="8" y="5"/>
                          <a:pt x="8" y="5"/>
                          <a:pt x="9" y="5"/>
                        </a:cubicBezTo>
                        <a:cubicBezTo>
                          <a:pt x="7" y="3"/>
                          <a:pt x="5" y="2"/>
                          <a:pt x="2" y="2"/>
                        </a:cubicBezTo>
                        <a:cubicBezTo>
                          <a:pt x="1" y="2"/>
                          <a:pt x="0" y="5"/>
                          <a:pt x="2" y="5"/>
                        </a:cubicBezTo>
                        <a:cubicBezTo>
                          <a:pt x="4" y="5"/>
                          <a:pt x="5" y="5"/>
                          <a:pt x="6" y="5"/>
                        </a:cubicBezTo>
                        <a:cubicBezTo>
                          <a:pt x="8" y="5"/>
                          <a:pt x="8" y="2"/>
                          <a:pt x="6" y="2"/>
                        </a:cubicBezTo>
                        <a:cubicBezTo>
                          <a:pt x="5" y="2"/>
                          <a:pt x="4" y="2"/>
                          <a:pt x="2" y="2"/>
                        </a:cubicBezTo>
                        <a:cubicBezTo>
                          <a:pt x="2" y="3"/>
                          <a:pt x="2" y="4"/>
                          <a:pt x="2" y="5"/>
                        </a:cubicBezTo>
                        <a:cubicBezTo>
                          <a:pt x="4" y="5"/>
                          <a:pt x="6" y="5"/>
                          <a:pt x="7" y="7"/>
                        </a:cubicBezTo>
                        <a:cubicBezTo>
                          <a:pt x="8" y="7"/>
                          <a:pt x="9" y="7"/>
                          <a:pt x="10" y="6"/>
                        </a:cubicBezTo>
                        <a:cubicBezTo>
                          <a:pt x="10" y="5"/>
                          <a:pt x="10" y="3"/>
                          <a:pt x="10" y="2"/>
                        </a:cubicBezTo>
                        <a:cubicBezTo>
                          <a:pt x="11" y="1"/>
                          <a:pt x="10" y="1"/>
                          <a:pt x="9" y="0"/>
                        </a:cubicBezTo>
                        <a:cubicBezTo>
                          <a:pt x="7" y="0"/>
                          <a:pt x="5" y="0"/>
                          <a:pt x="2" y="0"/>
                        </a:cubicBezTo>
                        <a:cubicBezTo>
                          <a:pt x="2" y="0"/>
                          <a:pt x="1" y="1"/>
                          <a:pt x="1" y="2"/>
                        </a:cubicBezTo>
                        <a:cubicBezTo>
                          <a:pt x="1" y="3"/>
                          <a:pt x="1" y="5"/>
                          <a:pt x="2" y="6"/>
                        </a:cubicBezTo>
                        <a:cubicBezTo>
                          <a:pt x="2" y="8"/>
                          <a:pt x="5" y="7"/>
                          <a:pt x="5"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131" name="Freeform 408"/>
                  <p:cNvSpPr/>
                  <p:nvPr/>
                </p:nvSpPr>
                <p:spPr bwMode="auto">
                  <a:xfrm>
                    <a:off x="1012825" y="2757488"/>
                    <a:ext cx="14288" cy="36513"/>
                  </a:xfrm>
                  <a:custGeom>
                    <a:avLst/>
                    <a:gdLst>
                      <a:gd name="T0" fmla="*/ 2 w 14"/>
                      <a:gd name="T1" fmla="*/ 2 h 34"/>
                      <a:gd name="T2" fmla="*/ 2 w 14"/>
                      <a:gd name="T3" fmla="*/ 0 h 34"/>
                      <a:gd name="T4" fmla="*/ 0 w 14"/>
                      <a:gd name="T5" fmla="*/ 1 h 34"/>
                      <a:gd name="T6" fmla="*/ 13 w 14"/>
                      <a:gd name="T7" fmla="*/ 33 h 34"/>
                      <a:gd name="T8" fmla="*/ 14 w 14"/>
                      <a:gd name="T9" fmla="*/ 33 h 34"/>
                      <a:gd name="T10" fmla="*/ 2 w 14"/>
                      <a:gd name="T11" fmla="*/ 0 h 34"/>
                      <a:gd name="T12" fmla="*/ 0 w 14"/>
                      <a:gd name="T13" fmla="*/ 0 h 34"/>
                      <a:gd name="T14" fmla="*/ 0 w 14"/>
                      <a:gd name="T15" fmla="*/ 2 h 34"/>
                      <a:gd name="T16" fmla="*/ 2 w 14"/>
                      <a:gd name="T17" fmla="*/ 2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34">
                        <a:moveTo>
                          <a:pt x="2" y="2"/>
                        </a:moveTo>
                        <a:cubicBezTo>
                          <a:pt x="2" y="1"/>
                          <a:pt x="2" y="1"/>
                          <a:pt x="2" y="0"/>
                        </a:cubicBezTo>
                        <a:cubicBezTo>
                          <a:pt x="1" y="0"/>
                          <a:pt x="1" y="0"/>
                          <a:pt x="0" y="1"/>
                        </a:cubicBezTo>
                        <a:cubicBezTo>
                          <a:pt x="5" y="11"/>
                          <a:pt x="9" y="22"/>
                          <a:pt x="13" y="33"/>
                        </a:cubicBezTo>
                        <a:cubicBezTo>
                          <a:pt x="13" y="34"/>
                          <a:pt x="14" y="33"/>
                          <a:pt x="14" y="33"/>
                        </a:cubicBezTo>
                        <a:cubicBezTo>
                          <a:pt x="11" y="22"/>
                          <a:pt x="6" y="11"/>
                          <a:pt x="2" y="0"/>
                        </a:cubicBezTo>
                        <a:cubicBezTo>
                          <a:pt x="1" y="0"/>
                          <a:pt x="0" y="0"/>
                          <a:pt x="0" y="0"/>
                        </a:cubicBezTo>
                        <a:cubicBezTo>
                          <a:pt x="0" y="1"/>
                          <a:pt x="0" y="1"/>
                          <a:pt x="0" y="2"/>
                        </a:cubicBezTo>
                        <a:cubicBezTo>
                          <a:pt x="0" y="3"/>
                          <a:pt x="2" y="3"/>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132" name="Freeform 409"/>
                  <p:cNvSpPr/>
                  <p:nvPr/>
                </p:nvSpPr>
                <p:spPr bwMode="auto">
                  <a:xfrm>
                    <a:off x="1033463" y="2754313"/>
                    <a:ext cx="39688" cy="41275"/>
                  </a:xfrm>
                  <a:custGeom>
                    <a:avLst/>
                    <a:gdLst>
                      <a:gd name="T0" fmla="*/ 1 w 37"/>
                      <a:gd name="T1" fmla="*/ 34 h 38"/>
                      <a:gd name="T2" fmla="*/ 3 w 37"/>
                      <a:gd name="T3" fmla="*/ 32 h 38"/>
                      <a:gd name="T4" fmla="*/ 4 w 37"/>
                      <a:gd name="T5" fmla="*/ 27 h 38"/>
                      <a:gd name="T6" fmla="*/ 8 w 37"/>
                      <a:gd name="T7" fmla="*/ 18 h 38"/>
                      <a:gd name="T8" fmla="*/ 12 w 37"/>
                      <a:gd name="T9" fmla="*/ 8 h 38"/>
                      <a:gd name="T10" fmla="*/ 26 w 37"/>
                      <a:gd name="T11" fmla="*/ 9 h 38"/>
                      <a:gd name="T12" fmla="*/ 32 w 37"/>
                      <a:gd name="T13" fmla="*/ 23 h 38"/>
                      <a:gd name="T14" fmla="*/ 36 w 37"/>
                      <a:gd name="T15" fmla="*/ 34 h 38"/>
                      <a:gd name="T16" fmla="*/ 23 w 37"/>
                      <a:gd name="T17" fmla="*/ 36 h 38"/>
                      <a:gd name="T18" fmla="*/ 19 w 37"/>
                      <a:gd name="T19" fmla="*/ 26 h 38"/>
                      <a:gd name="T20" fmla="*/ 18 w 37"/>
                      <a:gd name="T21" fmla="*/ 33 h 38"/>
                      <a:gd name="T22" fmla="*/ 13 w 37"/>
                      <a:gd name="T23" fmla="*/ 36 h 38"/>
                      <a:gd name="T24" fmla="*/ 0 w 37"/>
                      <a:gd name="T25" fmla="*/ 36 h 38"/>
                      <a:gd name="T26" fmla="*/ 0 w 37"/>
                      <a:gd name="T27" fmla="*/ 38 h 38"/>
                      <a:gd name="T28" fmla="*/ 19 w 37"/>
                      <a:gd name="T29" fmla="*/ 37 h 38"/>
                      <a:gd name="T30" fmla="*/ 19 w 37"/>
                      <a:gd name="T31" fmla="*/ 37 h 38"/>
                      <a:gd name="T32" fmla="*/ 19 w 37"/>
                      <a:gd name="T33" fmla="*/ 33 h 38"/>
                      <a:gd name="T34" fmla="*/ 19 w 37"/>
                      <a:gd name="T35" fmla="*/ 31 h 38"/>
                      <a:gd name="T36" fmla="*/ 21 w 37"/>
                      <a:gd name="T37" fmla="*/ 29 h 38"/>
                      <a:gd name="T38" fmla="*/ 22 w 37"/>
                      <a:gd name="T39" fmla="*/ 37 h 38"/>
                      <a:gd name="T40" fmla="*/ 23 w 37"/>
                      <a:gd name="T41" fmla="*/ 37 h 38"/>
                      <a:gd name="T42" fmla="*/ 36 w 37"/>
                      <a:gd name="T43" fmla="*/ 37 h 38"/>
                      <a:gd name="T44" fmla="*/ 37 w 37"/>
                      <a:gd name="T45" fmla="*/ 36 h 38"/>
                      <a:gd name="T46" fmla="*/ 31 w 37"/>
                      <a:gd name="T47" fmla="*/ 14 h 38"/>
                      <a:gd name="T48" fmla="*/ 23 w 37"/>
                      <a:gd name="T49" fmla="*/ 2 h 38"/>
                      <a:gd name="T50" fmla="*/ 11 w 37"/>
                      <a:gd name="T51" fmla="*/ 7 h 38"/>
                      <a:gd name="T52" fmla="*/ 0 w 37"/>
                      <a:gd name="T53" fmla="*/ 36 h 38"/>
                      <a:gd name="T54" fmla="*/ 1 w 37"/>
                      <a:gd name="T55" fmla="*/ 36 h 38"/>
                      <a:gd name="T56" fmla="*/ 3 w 37"/>
                      <a:gd name="T57" fmla="*/ 34 h 38"/>
                      <a:gd name="T58" fmla="*/ 1 w 37"/>
                      <a:gd name="T59" fmla="*/ 34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7" h="38">
                        <a:moveTo>
                          <a:pt x="1" y="34"/>
                        </a:moveTo>
                        <a:cubicBezTo>
                          <a:pt x="2" y="35"/>
                          <a:pt x="3" y="34"/>
                          <a:pt x="3" y="32"/>
                        </a:cubicBezTo>
                        <a:cubicBezTo>
                          <a:pt x="3" y="30"/>
                          <a:pt x="4" y="29"/>
                          <a:pt x="4" y="27"/>
                        </a:cubicBezTo>
                        <a:cubicBezTo>
                          <a:pt x="5" y="24"/>
                          <a:pt x="7" y="21"/>
                          <a:pt x="8" y="18"/>
                        </a:cubicBezTo>
                        <a:cubicBezTo>
                          <a:pt x="9" y="15"/>
                          <a:pt x="11" y="11"/>
                          <a:pt x="12" y="8"/>
                        </a:cubicBezTo>
                        <a:cubicBezTo>
                          <a:pt x="16" y="0"/>
                          <a:pt x="23" y="3"/>
                          <a:pt x="26" y="9"/>
                        </a:cubicBezTo>
                        <a:cubicBezTo>
                          <a:pt x="29" y="13"/>
                          <a:pt x="30" y="18"/>
                          <a:pt x="32" y="23"/>
                        </a:cubicBezTo>
                        <a:cubicBezTo>
                          <a:pt x="34" y="27"/>
                          <a:pt x="35" y="30"/>
                          <a:pt x="36" y="34"/>
                        </a:cubicBezTo>
                        <a:cubicBezTo>
                          <a:pt x="36" y="37"/>
                          <a:pt x="23" y="36"/>
                          <a:pt x="23" y="36"/>
                        </a:cubicBezTo>
                        <a:cubicBezTo>
                          <a:pt x="23" y="34"/>
                          <a:pt x="23" y="24"/>
                          <a:pt x="19" y="26"/>
                        </a:cubicBezTo>
                        <a:cubicBezTo>
                          <a:pt x="17" y="27"/>
                          <a:pt x="18" y="31"/>
                          <a:pt x="18" y="33"/>
                        </a:cubicBezTo>
                        <a:cubicBezTo>
                          <a:pt x="18" y="36"/>
                          <a:pt x="17" y="36"/>
                          <a:pt x="13" y="36"/>
                        </a:cubicBezTo>
                        <a:cubicBezTo>
                          <a:pt x="9" y="36"/>
                          <a:pt x="5" y="36"/>
                          <a:pt x="0" y="36"/>
                        </a:cubicBezTo>
                        <a:cubicBezTo>
                          <a:pt x="0" y="36"/>
                          <a:pt x="0" y="38"/>
                          <a:pt x="0" y="38"/>
                        </a:cubicBezTo>
                        <a:cubicBezTo>
                          <a:pt x="6" y="37"/>
                          <a:pt x="13" y="38"/>
                          <a:pt x="19" y="37"/>
                        </a:cubicBezTo>
                        <a:cubicBezTo>
                          <a:pt x="19" y="37"/>
                          <a:pt x="19" y="37"/>
                          <a:pt x="19" y="37"/>
                        </a:cubicBezTo>
                        <a:cubicBezTo>
                          <a:pt x="19" y="35"/>
                          <a:pt x="19" y="34"/>
                          <a:pt x="19" y="33"/>
                        </a:cubicBezTo>
                        <a:cubicBezTo>
                          <a:pt x="19" y="32"/>
                          <a:pt x="19" y="32"/>
                          <a:pt x="19" y="31"/>
                        </a:cubicBezTo>
                        <a:cubicBezTo>
                          <a:pt x="19" y="30"/>
                          <a:pt x="19" y="29"/>
                          <a:pt x="21" y="29"/>
                        </a:cubicBezTo>
                        <a:cubicBezTo>
                          <a:pt x="22" y="31"/>
                          <a:pt x="21" y="34"/>
                          <a:pt x="22" y="37"/>
                        </a:cubicBezTo>
                        <a:cubicBezTo>
                          <a:pt x="22" y="37"/>
                          <a:pt x="22" y="37"/>
                          <a:pt x="23" y="37"/>
                        </a:cubicBezTo>
                        <a:cubicBezTo>
                          <a:pt x="27" y="37"/>
                          <a:pt x="32" y="37"/>
                          <a:pt x="36" y="37"/>
                        </a:cubicBezTo>
                        <a:cubicBezTo>
                          <a:pt x="37" y="37"/>
                          <a:pt x="37" y="37"/>
                          <a:pt x="37" y="36"/>
                        </a:cubicBezTo>
                        <a:cubicBezTo>
                          <a:pt x="37" y="28"/>
                          <a:pt x="33" y="21"/>
                          <a:pt x="31" y="14"/>
                        </a:cubicBezTo>
                        <a:cubicBezTo>
                          <a:pt x="29" y="11"/>
                          <a:pt x="27" y="4"/>
                          <a:pt x="23" y="2"/>
                        </a:cubicBezTo>
                        <a:cubicBezTo>
                          <a:pt x="18" y="0"/>
                          <a:pt x="14" y="3"/>
                          <a:pt x="11" y="7"/>
                        </a:cubicBezTo>
                        <a:cubicBezTo>
                          <a:pt x="6" y="15"/>
                          <a:pt x="2" y="27"/>
                          <a:pt x="0" y="36"/>
                        </a:cubicBezTo>
                        <a:cubicBezTo>
                          <a:pt x="0" y="37"/>
                          <a:pt x="1" y="37"/>
                          <a:pt x="1" y="36"/>
                        </a:cubicBezTo>
                        <a:cubicBezTo>
                          <a:pt x="2" y="36"/>
                          <a:pt x="2" y="35"/>
                          <a:pt x="3" y="34"/>
                        </a:cubicBezTo>
                        <a:cubicBezTo>
                          <a:pt x="3" y="34"/>
                          <a:pt x="2" y="33"/>
                          <a:pt x="1" y="3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133" name="Freeform 410"/>
                  <p:cNvSpPr/>
                  <p:nvPr/>
                </p:nvSpPr>
                <p:spPr bwMode="auto">
                  <a:xfrm>
                    <a:off x="1023938" y="2757488"/>
                    <a:ext cx="4763" cy="9525"/>
                  </a:xfrm>
                  <a:custGeom>
                    <a:avLst/>
                    <a:gdLst>
                      <a:gd name="T0" fmla="*/ 4 w 5"/>
                      <a:gd name="T1" fmla="*/ 0 h 9"/>
                      <a:gd name="T2" fmla="*/ 1 w 5"/>
                      <a:gd name="T3" fmla="*/ 4 h 9"/>
                      <a:gd name="T4" fmla="*/ 3 w 5"/>
                      <a:gd name="T5" fmla="*/ 8 h 9"/>
                      <a:gd name="T6" fmla="*/ 4 w 5"/>
                      <a:gd name="T7" fmla="*/ 8 h 9"/>
                      <a:gd name="T8" fmla="*/ 2 w 5"/>
                      <a:gd name="T9" fmla="*/ 5 h 9"/>
                      <a:gd name="T10" fmla="*/ 4 w 5"/>
                      <a:gd name="T11" fmla="*/ 1 h 9"/>
                      <a:gd name="T12" fmla="*/ 4 w 5"/>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5" h="9">
                        <a:moveTo>
                          <a:pt x="4" y="0"/>
                        </a:moveTo>
                        <a:cubicBezTo>
                          <a:pt x="3" y="1"/>
                          <a:pt x="1" y="2"/>
                          <a:pt x="1" y="4"/>
                        </a:cubicBezTo>
                        <a:cubicBezTo>
                          <a:pt x="0" y="6"/>
                          <a:pt x="3" y="7"/>
                          <a:pt x="3" y="8"/>
                        </a:cubicBezTo>
                        <a:cubicBezTo>
                          <a:pt x="3" y="9"/>
                          <a:pt x="5" y="9"/>
                          <a:pt x="4" y="8"/>
                        </a:cubicBezTo>
                        <a:cubicBezTo>
                          <a:pt x="4" y="6"/>
                          <a:pt x="2" y="6"/>
                          <a:pt x="2" y="5"/>
                        </a:cubicBezTo>
                        <a:cubicBezTo>
                          <a:pt x="2" y="4"/>
                          <a:pt x="4" y="2"/>
                          <a:pt x="4" y="1"/>
                        </a:cubicBezTo>
                        <a:cubicBezTo>
                          <a:pt x="5" y="1"/>
                          <a:pt x="4" y="0"/>
                          <a:pt x="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134" name="Freeform 411"/>
                  <p:cNvSpPr/>
                  <p:nvPr/>
                </p:nvSpPr>
                <p:spPr bwMode="auto">
                  <a:xfrm>
                    <a:off x="1027113" y="2757488"/>
                    <a:ext cx="4763" cy="9525"/>
                  </a:xfrm>
                  <a:custGeom>
                    <a:avLst/>
                    <a:gdLst>
                      <a:gd name="T0" fmla="*/ 1 w 5"/>
                      <a:gd name="T1" fmla="*/ 1 h 9"/>
                      <a:gd name="T2" fmla="*/ 3 w 5"/>
                      <a:gd name="T3" fmla="*/ 4 h 9"/>
                      <a:gd name="T4" fmla="*/ 1 w 5"/>
                      <a:gd name="T5" fmla="*/ 8 h 9"/>
                      <a:gd name="T6" fmla="*/ 1 w 5"/>
                      <a:gd name="T7" fmla="*/ 9 h 9"/>
                      <a:gd name="T8" fmla="*/ 5 w 5"/>
                      <a:gd name="T9" fmla="*/ 5 h 9"/>
                      <a:gd name="T10" fmla="*/ 2 w 5"/>
                      <a:gd name="T11" fmla="*/ 0 h 9"/>
                      <a:gd name="T12" fmla="*/ 1 w 5"/>
                      <a:gd name="T13" fmla="*/ 1 h 9"/>
                    </a:gdLst>
                    <a:ahLst/>
                    <a:cxnLst>
                      <a:cxn ang="0">
                        <a:pos x="T0" y="T1"/>
                      </a:cxn>
                      <a:cxn ang="0">
                        <a:pos x="T2" y="T3"/>
                      </a:cxn>
                      <a:cxn ang="0">
                        <a:pos x="T4" y="T5"/>
                      </a:cxn>
                      <a:cxn ang="0">
                        <a:pos x="T6" y="T7"/>
                      </a:cxn>
                      <a:cxn ang="0">
                        <a:pos x="T8" y="T9"/>
                      </a:cxn>
                      <a:cxn ang="0">
                        <a:pos x="T10" y="T11"/>
                      </a:cxn>
                      <a:cxn ang="0">
                        <a:pos x="T12" y="T13"/>
                      </a:cxn>
                    </a:cxnLst>
                    <a:rect l="0" t="0" r="r" b="b"/>
                    <a:pathLst>
                      <a:path w="5" h="9">
                        <a:moveTo>
                          <a:pt x="1" y="1"/>
                        </a:moveTo>
                        <a:cubicBezTo>
                          <a:pt x="2" y="2"/>
                          <a:pt x="3" y="3"/>
                          <a:pt x="3" y="4"/>
                        </a:cubicBezTo>
                        <a:cubicBezTo>
                          <a:pt x="4" y="5"/>
                          <a:pt x="1" y="7"/>
                          <a:pt x="1" y="8"/>
                        </a:cubicBezTo>
                        <a:cubicBezTo>
                          <a:pt x="0" y="8"/>
                          <a:pt x="1" y="9"/>
                          <a:pt x="1" y="9"/>
                        </a:cubicBezTo>
                        <a:cubicBezTo>
                          <a:pt x="3" y="8"/>
                          <a:pt x="5" y="6"/>
                          <a:pt x="5" y="5"/>
                        </a:cubicBezTo>
                        <a:cubicBezTo>
                          <a:pt x="5" y="3"/>
                          <a:pt x="3" y="1"/>
                          <a:pt x="2" y="0"/>
                        </a:cubicBezTo>
                        <a:cubicBezTo>
                          <a:pt x="1" y="0"/>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135" name="Freeform 412"/>
                  <p:cNvSpPr/>
                  <p:nvPr/>
                </p:nvSpPr>
                <p:spPr bwMode="auto">
                  <a:xfrm>
                    <a:off x="1023938" y="2763838"/>
                    <a:ext cx="4763" cy="26988"/>
                  </a:xfrm>
                  <a:custGeom>
                    <a:avLst/>
                    <a:gdLst>
                      <a:gd name="T0" fmla="*/ 3 w 4"/>
                      <a:gd name="T1" fmla="*/ 1 h 25"/>
                      <a:gd name="T2" fmla="*/ 0 w 4"/>
                      <a:gd name="T3" fmla="*/ 8 h 25"/>
                      <a:gd name="T4" fmla="*/ 1 w 4"/>
                      <a:gd name="T5" fmla="*/ 24 h 25"/>
                      <a:gd name="T6" fmla="*/ 3 w 4"/>
                      <a:gd name="T7" fmla="*/ 24 h 25"/>
                      <a:gd name="T8" fmla="*/ 1 w 4"/>
                      <a:gd name="T9" fmla="*/ 13 h 25"/>
                      <a:gd name="T10" fmla="*/ 4 w 4"/>
                      <a:gd name="T11" fmla="*/ 2 h 25"/>
                      <a:gd name="T12" fmla="*/ 3 w 4"/>
                      <a:gd name="T13" fmla="*/ 1 h 25"/>
                    </a:gdLst>
                    <a:ahLst/>
                    <a:cxnLst>
                      <a:cxn ang="0">
                        <a:pos x="T0" y="T1"/>
                      </a:cxn>
                      <a:cxn ang="0">
                        <a:pos x="T2" y="T3"/>
                      </a:cxn>
                      <a:cxn ang="0">
                        <a:pos x="T4" y="T5"/>
                      </a:cxn>
                      <a:cxn ang="0">
                        <a:pos x="T6" y="T7"/>
                      </a:cxn>
                      <a:cxn ang="0">
                        <a:pos x="T8" y="T9"/>
                      </a:cxn>
                      <a:cxn ang="0">
                        <a:pos x="T10" y="T11"/>
                      </a:cxn>
                      <a:cxn ang="0">
                        <a:pos x="T12" y="T13"/>
                      </a:cxn>
                    </a:cxnLst>
                    <a:rect l="0" t="0" r="r" b="b"/>
                    <a:pathLst>
                      <a:path w="4" h="25">
                        <a:moveTo>
                          <a:pt x="3" y="1"/>
                        </a:moveTo>
                        <a:cubicBezTo>
                          <a:pt x="0" y="4"/>
                          <a:pt x="0" y="4"/>
                          <a:pt x="0" y="8"/>
                        </a:cubicBezTo>
                        <a:cubicBezTo>
                          <a:pt x="0" y="14"/>
                          <a:pt x="1" y="19"/>
                          <a:pt x="1" y="24"/>
                        </a:cubicBezTo>
                        <a:cubicBezTo>
                          <a:pt x="1" y="25"/>
                          <a:pt x="3" y="25"/>
                          <a:pt x="3" y="24"/>
                        </a:cubicBezTo>
                        <a:cubicBezTo>
                          <a:pt x="3" y="20"/>
                          <a:pt x="2" y="17"/>
                          <a:pt x="1" y="13"/>
                        </a:cubicBezTo>
                        <a:cubicBezTo>
                          <a:pt x="1" y="8"/>
                          <a:pt x="1" y="5"/>
                          <a:pt x="4" y="2"/>
                        </a:cubicBezTo>
                        <a:cubicBezTo>
                          <a:pt x="4" y="1"/>
                          <a:pt x="3" y="0"/>
                          <a:pt x="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136" name="Freeform 413"/>
                  <p:cNvSpPr/>
                  <p:nvPr/>
                </p:nvSpPr>
                <p:spPr bwMode="auto">
                  <a:xfrm>
                    <a:off x="1028700" y="2763838"/>
                    <a:ext cx="4763" cy="30163"/>
                  </a:xfrm>
                  <a:custGeom>
                    <a:avLst/>
                    <a:gdLst>
                      <a:gd name="T0" fmla="*/ 0 w 4"/>
                      <a:gd name="T1" fmla="*/ 2 h 29"/>
                      <a:gd name="T2" fmla="*/ 2 w 4"/>
                      <a:gd name="T3" fmla="*/ 15 h 29"/>
                      <a:gd name="T4" fmla="*/ 2 w 4"/>
                      <a:gd name="T5" fmla="*/ 28 h 29"/>
                      <a:gd name="T6" fmla="*/ 3 w 4"/>
                      <a:gd name="T7" fmla="*/ 28 h 29"/>
                      <a:gd name="T8" fmla="*/ 4 w 4"/>
                      <a:gd name="T9" fmla="*/ 11 h 29"/>
                      <a:gd name="T10" fmla="*/ 1 w 4"/>
                      <a:gd name="T11" fmla="*/ 1 h 29"/>
                      <a:gd name="T12" fmla="*/ 0 w 4"/>
                      <a:gd name="T13" fmla="*/ 2 h 29"/>
                    </a:gdLst>
                    <a:ahLst/>
                    <a:cxnLst>
                      <a:cxn ang="0">
                        <a:pos x="T0" y="T1"/>
                      </a:cxn>
                      <a:cxn ang="0">
                        <a:pos x="T2" y="T3"/>
                      </a:cxn>
                      <a:cxn ang="0">
                        <a:pos x="T4" y="T5"/>
                      </a:cxn>
                      <a:cxn ang="0">
                        <a:pos x="T6" y="T7"/>
                      </a:cxn>
                      <a:cxn ang="0">
                        <a:pos x="T8" y="T9"/>
                      </a:cxn>
                      <a:cxn ang="0">
                        <a:pos x="T10" y="T11"/>
                      </a:cxn>
                      <a:cxn ang="0">
                        <a:pos x="T12" y="T13"/>
                      </a:cxn>
                    </a:cxnLst>
                    <a:rect l="0" t="0" r="r" b="b"/>
                    <a:pathLst>
                      <a:path w="4" h="29">
                        <a:moveTo>
                          <a:pt x="0" y="2"/>
                        </a:moveTo>
                        <a:cubicBezTo>
                          <a:pt x="3" y="5"/>
                          <a:pt x="2" y="11"/>
                          <a:pt x="2" y="15"/>
                        </a:cubicBezTo>
                        <a:cubicBezTo>
                          <a:pt x="2" y="19"/>
                          <a:pt x="2" y="24"/>
                          <a:pt x="2" y="28"/>
                        </a:cubicBezTo>
                        <a:cubicBezTo>
                          <a:pt x="2" y="29"/>
                          <a:pt x="3" y="29"/>
                          <a:pt x="3" y="28"/>
                        </a:cubicBezTo>
                        <a:cubicBezTo>
                          <a:pt x="3" y="23"/>
                          <a:pt x="3" y="17"/>
                          <a:pt x="4" y="11"/>
                        </a:cubicBezTo>
                        <a:cubicBezTo>
                          <a:pt x="4" y="8"/>
                          <a:pt x="4" y="4"/>
                          <a:pt x="1" y="1"/>
                        </a:cubicBezTo>
                        <a:cubicBezTo>
                          <a:pt x="1" y="0"/>
                          <a:pt x="0"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137" name="Freeform 414"/>
                  <p:cNvSpPr/>
                  <p:nvPr/>
                </p:nvSpPr>
                <p:spPr bwMode="auto">
                  <a:xfrm>
                    <a:off x="1025525" y="2767013"/>
                    <a:ext cx="4763" cy="4763"/>
                  </a:xfrm>
                  <a:custGeom>
                    <a:avLst/>
                    <a:gdLst>
                      <a:gd name="T0" fmla="*/ 0 w 5"/>
                      <a:gd name="T1" fmla="*/ 4 h 4"/>
                      <a:gd name="T2" fmla="*/ 5 w 5"/>
                      <a:gd name="T3" fmla="*/ 0 h 4"/>
                      <a:gd name="T4" fmla="*/ 4 w 5"/>
                      <a:gd name="T5" fmla="*/ 0 h 4"/>
                      <a:gd name="T6" fmla="*/ 0 w 5"/>
                      <a:gd name="T7" fmla="*/ 3 h 4"/>
                      <a:gd name="T8" fmla="*/ 0 w 5"/>
                      <a:gd name="T9" fmla="*/ 4 h 4"/>
                    </a:gdLst>
                    <a:ahLst/>
                    <a:cxnLst>
                      <a:cxn ang="0">
                        <a:pos x="T0" y="T1"/>
                      </a:cxn>
                      <a:cxn ang="0">
                        <a:pos x="T2" y="T3"/>
                      </a:cxn>
                      <a:cxn ang="0">
                        <a:pos x="T4" y="T5"/>
                      </a:cxn>
                      <a:cxn ang="0">
                        <a:pos x="T6" y="T7"/>
                      </a:cxn>
                      <a:cxn ang="0">
                        <a:pos x="T8" y="T9"/>
                      </a:cxn>
                    </a:cxnLst>
                    <a:rect l="0" t="0" r="r" b="b"/>
                    <a:pathLst>
                      <a:path w="5" h="4">
                        <a:moveTo>
                          <a:pt x="0" y="4"/>
                        </a:moveTo>
                        <a:cubicBezTo>
                          <a:pt x="2" y="2"/>
                          <a:pt x="3" y="1"/>
                          <a:pt x="5" y="0"/>
                        </a:cubicBezTo>
                        <a:cubicBezTo>
                          <a:pt x="5" y="0"/>
                          <a:pt x="4" y="0"/>
                          <a:pt x="4" y="0"/>
                        </a:cubicBezTo>
                        <a:cubicBezTo>
                          <a:pt x="3" y="1"/>
                          <a:pt x="1" y="2"/>
                          <a:pt x="0" y="3"/>
                        </a:cubicBezTo>
                        <a:cubicBezTo>
                          <a:pt x="0" y="4"/>
                          <a:pt x="0" y="4"/>
                          <a:pt x="0"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138" name="Freeform 415"/>
                  <p:cNvSpPr/>
                  <p:nvPr/>
                </p:nvSpPr>
                <p:spPr bwMode="auto">
                  <a:xfrm>
                    <a:off x="1023938" y="2768601"/>
                    <a:ext cx="7938" cy="6350"/>
                  </a:xfrm>
                  <a:custGeom>
                    <a:avLst/>
                    <a:gdLst>
                      <a:gd name="T0" fmla="*/ 1 w 7"/>
                      <a:gd name="T1" fmla="*/ 5 h 6"/>
                      <a:gd name="T2" fmla="*/ 6 w 7"/>
                      <a:gd name="T3" fmla="*/ 1 h 6"/>
                      <a:gd name="T4" fmla="*/ 6 w 7"/>
                      <a:gd name="T5" fmla="*/ 0 h 6"/>
                      <a:gd name="T6" fmla="*/ 1 w 7"/>
                      <a:gd name="T7" fmla="*/ 5 h 6"/>
                      <a:gd name="T8" fmla="*/ 1 w 7"/>
                      <a:gd name="T9" fmla="*/ 5 h 6"/>
                    </a:gdLst>
                    <a:ahLst/>
                    <a:cxnLst>
                      <a:cxn ang="0">
                        <a:pos x="T0" y="T1"/>
                      </a:cxn>
                      <a:cxn ang="0">
                        <a:pos x="T2" y="T3"/>
                      </a:cxn>
                      <a:cxn ang="0">
                        <a:pos x="T4" y="T5"/>
                      </a:cxn>
                      <a:cxn ang="0">
                        <a:pos x="T6" y="T7"/>
                      </a:cxn>
                      <a:cxn ang="0">
                        <a:pos x="T8" y="T9"/>
                      </a:cxn>
                    </a:cxnLst>
                    <a:rect l="0" t="0" r="r" b="b"/>
                    <a:pathLst>
                      <a:path w="7" h="6">
                        <a:moveTo>
                          <a:pt x="1" y="5"/>
                        </a:moveTo>
                        <a:cubicBezTo>
                          <a:pt x="3" y="4"/>
                          <a:pt x="4" y="2"/>
                          <a:pt x="6" y="1"/>
                        </a:cubicBezTo>
                        <a:cubicBezTo>
                          <a:pt x="7" y="0"/>
                          <a:pt x="6" y="0"/>
                          <a:pt x="6" y="0"/>
                        </a:cubicBezTo>
                        <a:cubicBezTo>
                          <a:pt x="4" y="2"/>
                          <a:pt x="2" y="3"/>
                          <a:pt x="1" y="5"/>
                        </a:cubicBezTo>
                        <a:cubicBezTo>
                          <a:pt x="0" y="5"/>
                          <a:pt x="0" y="6"/>
                          <a:pt x="1"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139" name="Freeform 416"/>
                  <p:cNvSpPr/>
                  <p:nvPr/>
                </p:nvSpPr>
                <p:spPr bwMode="auto">
                  <a:xfrm>
                    <a:off x="1025525" y="2770188"/>
                    <a:ext cx="6350" cy="6350"/>
                  </a:xfrm>
                  <a:custGeom>
                    <a:avLst/>
                    <a:gdLst>
                      <a:gd name="T0" fmla="*/ 1 w 7"/>
                      <a:gd name="T1" fmla="*/ 6 h 6"/>
                      <a:gd name="T2" fmla="*/ 6 w 7"/>
                      <a:gd name="T3" fmla="*/ 1 h 6"/>
                      <a:gd name="T4" fmla="*/ 6 w 7"/>
                      <a:gd name="T5" fmla="*/ 0 h 6"/>
                      <a:gd name="T6" fmla="*/ 0 w 7"/>
                      <a:gd name="T7" fmla="*/ 5 h 6"/>
                      <a:gd name="T8" fmla="*/ 1 w 7"/>
                      <a:gd name="T9" fmla="*/ 6 h 6"/>
                    </a:gdLst>
                    <a:ahLst/>
                    <a:cxnLst>
                      <a:cxn ang="0">
                        <a:pos x="T0" y="T1"/>
                      </a:cxn>
                      <a:cxn ang="0">
                        <a:pos x="T2" y="T3"/>
                      </a:cxn>
                      <a:cxn ang="0">
                        <a:pos x="T4" y="T5"/>
                      </a:cxn>
                      <a:cxn ang="0">
                        <a:pos x="T6" y="T7"/>
                      </a:cxn>
                      <a:cxn ang="0">
                        <a:pos x="T8" y="T9"/>
                      </a:cxn>
                    </a:cxnLst>
                    <a:rect l="0" t="0" r="r" b="b"/>
                    <a:pathLst>
                      <a:path w="7" h="6">
                        <a:moveTo>
                          <a:pt x="1" y="6"/>
                        </a:moveTo>
                        <a:cubicBezTo>
                          <a:pt x="3" y="4"/>
                          <a:pt x="4" y="3"/>
                          <a:pt x="6" y="1"/>
                        </a:cubicBezTo>
                        <a:cubicBezTo>
                          <a:pt x="7" y="1"/>
                          <a:pt x="6" y="0"/>
                          <a:pt x="6" y="0"/>
                        </a:cubicBezTo>
                        <a:cubicBezTo>
                          <a:pt x="4" y="2"/>
                          <a:pt x="2" y="3"/>
                          <a:pt x="0" y="5"/>
                        </a:cubicBezTo>
                        <a:cubicBezTo>
                          <a:pt x="0" y="5"/>
                          <a:pt x="0" y="6"/>
                          <a:pt x="1"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140" name="Freeform 417"/>
                  <p:cNvSpPr/>
                  <p:nvPr/>
                </p:nvSpPr>
                <p:spPr bwMode="auto">
                  <a:xfrm>
                    <a:off x="1025525" y="2771776"/>
                    <a:ext cx="6350" cy="6350"/>
                  </a:xfrm>
                  <a:custGeom>
                    <a:avLst/>
                    <a:gdLst>
                      <a:gd name="T0" fmla="*/ 2 w 7"/>
                      <a:gd name="T1" fmla="*/ 5 h 6"/>
                      <a:gd name="T2" fmla="*/ 6 w 7"/>
                      <a:gd name="T3" fmla="*/ 1 h 6"/>
                      <a:gd name="T4" fmla="*/ 6 w 7"/>
                      <a:gd name="T5" fmla="*/ 0 h 6"/>
                      <a:gd name="T6" fmla="*/ 1 w 7"/>
                      <a:gd name="T7" fmla="*/ 5 h 6"/>
                      <a:gd name="T8" fmla="*/ 2 w 7"/>
                      <a:gd name="T9" fmla="*/ 5 h 6"/>
                    </a:gdLst>
                    <a:ahLst/>
                    <a:cxnLst>
                      <a:cxn ang="0">
                        <a:pos x="T0" y="T1"/>
                      </a:cxn>
                      <a:cxn ang="0">
                        <a:pos x="T2" y="T3"/>
                      </a:cxn>
                      <a:cxn ang="0">
                        <a:pos x="T4" y="T5"/>
                      </a:cxn>
                      <a:cxn ang="0">
                        <a:pos x="T6" y="T7"/>
                      </a:cxn>
                      <a:cxn ang="0">
                        <a:pos x="T8" y="T9"/>
                      </a:cxn>
                    </a:cxnLst>
                    <a:rect l="0" t="0" r="r" b="b"/>
                    <a:pathLst>
                      <a:path w="7" h="6">
                        <a:moveTo>
                          <a:pt x="2" y="5"/>
                        </a:moveTo>
                        <a:cubicBezTo>
                          <a:pt x="3" y="4"/>
                          <a:pt x="5" y="2"/>
                          <a:pt x="6" y="1"/>
                        </a:cubicBezTo>
                        <a:cubicBezTo>
                          <a:pt x="7" y="0"/>
                          <a:pt x="6" y="0"/>
                          <a:pt x="6" y="0"/>
                        </a:cubicBezTo>
                        <a:cubicBezTo>
                          <a:pt x="4" y="1"/>
                          <a:pt x="2" y="3"/>
                          <a:pt x="1" y="5"/>
                        </a:cubicBezTo>
                        <a:cubicBezTo>
                          <a:pt x="0" y="5"/>
                          <a:pt x="1" y="6"/>
                          <a:pt x="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141" name="Freeform 418"/>
                  <p:cNvSpPr/>
                  <p:nvPr/>
                </p:nvSpPr>
                <p:spPr bwMode="auto">
                  <a:xfrm>
                    <a:off x="1027113" y="2773363"/>
                    <a:ext cx="4763" cy="6350"/>
                  </a:xfrm>
                  <a:custGeom>
                    <a:avLst/>
                    <a:gdLst>
                      <a:gd name="T0" fmla="*/ 1 w 5"/>
                      <a:gd name="T1" fmla="*/ 5 h 6"/>
                      <a:gd name="T2" fmla="*/ 4 w 5"/>
                      <a:gd name="T3" fmla="*/ 1 h 6"/>
                      <a:gd name="T4" fmla="*/ 4 w 5"/>
                      <a:gd name="T5" fmla="*/ 1 h 6"/>
                      <a:gd name="T6" fmla="*/ 0 w 5"/>
                      <a:gd name="T7" fmla="*/ 5 h 6"/>
                      <a:gd name="T8" fmla="*/ 1 w 5"/>
                      <a:gd name="T9" fmla="*/ 5 h 6"/>
                    </a:gdLst>
                    <a:ahLst/>
                    <a:cxnLst>
                      <a:cxn ang="0">
                        <a:pos x="T0" y="T1"/>
                      </a:cxn>
                      <a:cxn ang="0">
                        <a:pos x="T2" y="T3"/>
                      </a:cxn>
                      <a:cxn ang="0">
                        <a:pos x="T4" y="T5"/>
                      </a:cxn>
                      <a:cxn ang="0">
                        <a:pos x="T6" y="T7"/>
                      </a:cxn>
                      <a:cxn ang="0">
                        <a:pos x="T8" y="T9"/>
                      </a:cxn>
                    </a:cxnLst>
                    <a:rect l="0" t="0" r="r" b="b"/>
                    <a:pathLst>
                      <a:path w="5" h="6">
                        <a:moveTo>
                          <a:pt x="1" y="5"/>
                        </a:moveTo>
                        <a:cubicBezTo>
                          <a:pt x="2" y="4"/>
                          <a:pt x="3" y="2"/>
                          <a:pt x="4" y="1"/>
                        </a:cubicBezTo>
                        <a:cubicBezTo>
                          <a:pt x="5" y="1"/>
                          <a:pt x="4" y="0"/>
                          <a:pt x="4" y="1"/>
                        </a:cubicBezTo>
                        <a:cubicBezTo>
                          <a:pt x="2" y="2"/>
                          <a:pt x="1" y="3"/>
                          <a:pt x="0" y="5"/>
                        </a:cubicBezTo>
                        <a:cubicBezTo>
                          <a:pt x="0" y="5"/>
                          <a:pt x="1" y="6"/>
                          <a:pt x="1"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142" name="Freeform 419"/>
                  <p:cNvSpPr/>
                  <p:nvPr/>
                </p:nvSpPr>
                <p:spPr bwMode="auto">
                  <a:xfrm>
                    <a:off x="1025525" y="2776538"/>
                    <a:ext cx="6350" cy="4763"/>
                  </a:xfrm>
                  <a:custGeom>
                    <a:avLst/>
                    <a:gdLst>
                      <a:gd name="T0" fmla="*/ 1 w 5"/>
                      <a:gd name="T1" fmla="*/ 4 h 5"/>
                      <a:gd name="T2" fmla="*/ 5 w 5"/>
                      <a:gd name="T3" fmla="*/ 1 h 5"/>
                      <a:gd name="T4" fmla="*/ 4 w 5"/>
                      <a:gd name="T5" fmla="*/ 1 h 5"/>
                      <a:gd name="T6" fmla="*/ 4 w 5"/>
                      <a:gd name="T7" fmla="*/ 1 h 5"/>
                      <a:gd name="T8" fmla="*/ 5 w 5"/>
                      <a:gd name="T9" fmla="*/ 1 h 5"/>
                      <a:gd name="T10" fmla="*/ 5 w 5"/>
                      <a:gd name="T11" fmla="*/ 1 h 5"/>
                      <a:gd name="T12" fmla="*/ 4 w 5"/>
                      <a:gd name="T13" fmla="*/ 1 h 5"/>
                      <a:gd name="T14" fmla="*/ 1 w 5"/>
                      <a:gd name="T15" fmla="*/ 4 h 5"/>
                      <a:gd name="T16" fmla="*/ 1 w 5"/>
                      <a:gd name="T17"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5">
                        <a:moveTo>
                          <a:pt x="1" y="4"/>
                        </a:moveTo>
                        <a:cubicBezTo>
                          <a:pt x="3" y="4"/>
                          <a:pt x="4" y="2"/>
                          <a:pt x="5" y="1"/>
                        </a:cubicBezTo>
                        <a:cubicBezTo>
                          <a:pt x="5" y="1"/>
                          <a:pt x="4" y="0"/>
                          <a:pt x="4" y="1"/>
                        </a:cubicBezTo>
                        <a:cubicBezTo>
                          <a:pt x="4" y="1"/>
                          <a:pt x="4" y="1"/>
                          <a:pt x="4" y="1"/>
                        </a:cubicBezTo>
                        <a:cubicBezTo>
                          <a:pt x="3" y="1"/>
                          <a:pt x="4" y="2"/>
                          <a:pt x="5" y="1"/>
                        </a:cubicBezTo>
                        <a:cubicBezTo>
                          <a:pt x="5" y="1"/>
                          <a:pt x="5" y="1"/>
                          <a:pt x="5" y="1"/>
                        </a:cubicBezTo>
                        <a:cubicBezTo>
                          <a:pt x="4" y="1"/>
                          <a:pt x="4" y="1"/>
                          <a:pt x="4" y="1"/>
                        </a:cubicBezTo>
                        <a:cubicBezTo>
                          <a:pt x="3" y="2"/>
                          <a:pt x="2" y="3"/>
                          <a:pt x="1" y="4"/>
                        </a:cubicBezTo>
                        <a:cubicBezTo>
                          <a:pt x="0" y="4"/>
                          <a:pt x="1" y="5"/>
                          <a:pt x="1"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143" name="Freeform 420"/>
                  <p:cNvSpPr/>
                  <p:nvPr/>
                </p:nvSpPr>
                <p:spPr bwMode="auto">
                  <a:xfrm>
                    <a:off x="1025525" y="2778126"/>
                    <a:ext cx="6350" cy="4763"/>
                  </a:xfrm>
                  <a:custGeom>
                    <a:avLst/>
                    <a:gdLst>
                      <a:gd name="T0" fmla="*/ 1 w 5"/>
                      <a:gd name="T1" fmla="*/ 3 h 4"/>
                      <a:gd name="T2" fmla="*/ 1 w 5"/>
                      <a:gd name="T3" fmla="*/ 3 h 4"/>
                      <a:gd name="T4" fmla="*/ 1 w 5"/>
                      <a:gd name="T5" fmla="*/ 4 h 4"/>
                      <a:gd name="T6" fmla="*/ 5 w 5"/>
                      <a:gd name="T7" fmla="*/ 1 h 4"/>
                      <a:gd name="T8" fmla="*/ 4 w 5"/>
                      <a:gd name="T9" fmla="*/ 0 h 4"/>
                      <a:gd name="T10" fmla="*/ 1 w 5"/>
                      <a:gd name="T11" fmla="*/ 3 h 4"/>
                      <a:gd name="T12" fmla="*/ 1 w 5"/>
                      <a:gd name="T13" fmla="*/ 3 h 4"/>
                      <a:gd name="T14" fmla="*/ 2 w 5"/>
                      <a:gd name="T15" fmla="*/ 3 h 4"/>
                      <a:gd name="T16" fmla="*/ 1 w 5"/>
                      <a:gd name="T17"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4">
                        <a:moveTo>
                          <a:pt x="1" y="3"/>
                        </a:moveTo>
                        <a:cubicBezTo>
                          <a:pt x="1" y="3"/>
                          <a:pt x="1" y="3"/>
                          <a:pt x="1" y="3"/>
                        </a:cubicBezTo>
                        <a:cubicBezTo>
                          <a:pt x="0" y="3"/>
                          <a:pt x="1" y="4"/>
                          <a:pt x="1" y="4"/>
                        </a:cubicBezTo>
                        <a:cubicBezTo>
                          <a:pt x="2" y="3"/>
                          <a:pt x="4" y="2"/>
                          <a:pt x="5" y="1"/>
                        </a:cubicBezTo>
                        <a:cubicBezTo>
                          <a:pt x="5" y="0"/>
                          <a:pt x="5" y="0"/>
                          <a:pt x="4" y="0"/>
                        </a:cubicBezTo>
                        <a:cubicBezTo>
                          <a:pt x="3" y="1"/>
                          <a:pt x="2" y="2"/>
                          <a:pt x="1" y="3"/>
                        </a:cubicBezTo>
                        <a:cubicBezTo>
                          <a:pt x="1" y="3"/>
                          <a:pt x="1" y="3"/>
                          <a:pt x="1" y="3"/>
                        </a:cubicBezTo>
                        <a:cubicBezTo>
                          <a:pt x="1" y="3"/>
                          <a:pt x="2" y="3"/>
                          <a:pt x="2" y="3"/>
                        </a:cubicBezTo>
                        <a:cubicBezTo>
                          <a:pt x="2" y="3"/>
                          <a:pt x="1" y="2"/>
                          <a:pt x="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144" name="Freeform 421"/>
                  <p:cNvSpPr/>
                  <p:nvPr/>
                </p:nvSpPr>
                <p:spPr bwMode="auto">
                  <a:xfrm>
                    <a:off x="1025525" y="2779713"/>
                    <a:ext cx="6350" cy="4763"/>
                  </a:xfrm>
                  <a:custGeom>
                    <a:avLst/>
                    <a:gdLst>
                      <a:gd name="T0" fmla="*/ 1 w 5"/>
                      <a:gd name="T1" fmla="*/ 4 h 4"/>
                      <a:gd name="T2" fmla="*/ 4 w 5"/>
                      <a:gd name="T3" fmla="*/ 1 h 4"/>
                      <a:gd name="T4" fmla="*/ 4 w 5"/>
                      <a:gd name="T5" fmla="*/ 0 h 4"/>
                      <a:gd name="T6" fmla="*/ 1 w 5"/>
                      <a:gd name="T7" fmla="*/ 3 h 4"/>
                      <a:gd name="T8" fmla="*/ 1 w 5"/>
                      <a:gd name="T9" fmla="*/ 4 h 4"/>
                    </a:gdLst>
                    <a:ahLst/>
                    <a:cxnLst>
                      <a:cxn ang="0">
                        <a:pos x="T0" y="T1"/>
                      </a:cxn>
                      <a:cxn ang="0">
                        <a:pos x="T2" y="T3"/>
                      </a:cxn>
                      <a:cxn ang="0">
                        <a:pos x="T4" y="T5"/>
                      </a:cxn>
                      <a:cxn ang="0">
                        <a:pos x="T6" y="T7"/>
                      </a:cxn>
                      <a:cxn ang="0">
                        <a:pos x="T8" y="T9"/>
                      </a:cxn>
                    </a:cxnLst>
                    <a:rect l="0" t="0" r="r" b="b"/>
                    <a:pathLst>
                      <a:path w="5" h="4">
                        <a:moveTo>
                          <a:pt x="1" y="4"/>
                        </a:moveTo>
                        <a:cubicBezTo>
                          <a:pt x="2" y="3"/>
                          <a:pt x="3" y="2"/>
                          <a:pt x="4" y="1"/>
                        </a:cubicBezTo>
                        <a:cubicBezTo>
                          <a:pt x="5" y="0"/>
                          <a:pt x="4" y="0"/>
                          <a:pt x="4" y="0"/>
                        </a:cubicBezTo>
                        <a:cubicBezTo>
                          <a:pt x="3" y="1"/>
                          <a:pt x="2" y="2"/>
                          <a:pt x="1" y="3"/>
                        </a:cubicBezTo>
                        <a:cubicBezTo>
                          <a:pt x="0" y="4"/>
                          <a:pt x="1" y="4"/>
                          <a:pt x="1"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145" name="Freeform 422"/>
                  <p:cNvSpPr/>
                  <p:nvPr/>
                </p:nvSpPr>
                <p:spPr bwMode="auto">
                  <a:xfrm>
                    <a:off x="1027113" y="2781301"/>
                    <a:ext cx="4763" cy="6350"/>
                  </a:xfrm>
                  <a:custGeom>
                    <a:avLst/>
                    <a:gdLst>
                      <a:gd name="T0" fmla="*/ 1 w 5"/>
                      <a:gd name="T1" fmla="*/ 4 h 5"/>
                      <a:gd name="T2" fmla="*/ 4 w 5"/>
                      <a:gd name="T3" fmla="*/ 1 h 5"/>
                      <a:gd name="T4" fmla="*/ 4 w 5"/>
                      <a:gd name="T5" fmla="*/ 0 h 5"/>
                      <a:gd name="T6" fmla="*/ 0 w 5"/>
                      <a:gd name="T7" fmla="*/ 4 h 5"/>
                      <a:gd name="T8" fmla="*/ 1 w 5"/>
                      <a:gd name="T9" fmla="*/ 4 h 5"/>
                    </a:gdLst>
                    <a:ahLst/>
                    <a:cxnLst>
                      <a:cxn ang="0">
                        <a:pos x="T0" y="T1"/>
                      </a:cxn>
                      <a:cxn ang="0">
                        <a:pos x="T2" y="T3"/>
                      </a:cxn>
                      <a:cxn ang="0">
                        <a:pos x="T4" y="T5"/>
                      </a:cxn>
                      <a:cxn ang="0">
                        <a:pos x="T6" y="T7"/>
                      </a:cxn>
                      <a:cxn ang="0">
                        <a:pos x="T8" y="T9"/>
                      </a:cxn>
                    </a:cxnLst>
                    <a:rect l="0" t="0" r="r" b="b"/>
                    <a:pathLst>
                      <a:path w="5" h="5">
                        <a:moveTo>
                          <a:pt x="1" y="4"/>
                        </a:moveTo>
                        <a:cubicBezTo>
                          <a:pt x="2" y="3"/>
                          <a:pt x="3" y="2"/>
                          <a:pt x="4" y="1"/>
                        </a:cubicBezTo>
                        <a:cubicBezTo>
                          <a:pt x="5" y="1"/>
                          <a:pt x="4" y="0"/>
                          <a:pt x="4" y="0"/>
                        </a:cubicBezTo>
                        <a:cubicBezTo>
                          <a:pt x="2" y="2"/>
                          <a:pt x="1" y="3"/>
                          <a:pt x="0" y="4"/>
                        </a:cubicBezTo>
                        <a:cubicBezTo>
                          <a:pt x="0" y="4"/>
                          <a:pt x="1" y="5"/>
                          <a:pt x="1"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146" name="Freeform 423"/>
                  <p:cNvSpPr/>
                  <p:nvPr/>
                </p:nvSpPr>
                <p:spPr bwMode="auto">
                  <a:xfrm>
                    <a:off x="1027113" y="2784476"/>
                    <a:ext cx="4763" cy="6350"/>
                  </a:xfrm>
                  <a:custGeom>
                    <a:avLst/>
                    <a:gdLst>
                      <a:gd name="T0" fmla="*/ 1 w 5"/>
                      <a:gd name="T1" fmla="*/ 4 h 5"/>
                      <a:gd name="T2" fmla="*/ 4 w 5"/>
                      <a:gd name="T3" fmla="*/ 1 h 5"/>
                      <a:gd name="T4" fmla="*/ 4 w 5"/>
                      <a:gd name="T5" fmla="*/ 0 h 5"/>
                      <a:gd name="T6" fmla="*/ 0 w 5"/>
                      <a:gd name="T7" fmla="*/ 4 h 5"/>
                      <a:gd name="T8" fmla="*/ 1 w 5"/>
                      <a:gd name="T9" fmla="*/ 4 h 5"/>
                    </a:gdLst>
                    <a:ahLst/>
                    <a:cxnLst>
                      <a:cxn ang="0">
                        <a:pos x="T0" y="T1"/>
                      </a:cxn>
                      <a:cxn ang="0">
                        <a:pos x="T2" y="T3"/>
                      </a:cxn>
                      <a:cxn ang="0">
                        <a:pos x="T4" y="T5"/>
                      </a:cxn>
                      <a:cxn ang="0">
                        <a:pos x="T6" y="T7"/>
                      </a:cxn>
                      <a:cxn ang="0">
                        <a:pos x="T8" y="T9"/>
                      </a:cxn>
                    </a:cxnLst>
                    <a:rect l="0" t="0" r="r" b="b"/>
                    <a:pathLst>
                      <a:path w="5" h="5">
                        <a:moveTo>
                          <a:pt x="1" y="4"/>
                        </a:moveTo>
                        <a:cubicBezTo>
                          <a:pt x="2" y="3"/>
                          <a:pt x="3" y="2"/>
                          <a:pt x="4" y="1"/>
                        </a:cubicBezTo>
                        <a:cubicBezTo>
                          <a:pt x="5" y="0"/>
                          <a:pt x="4" y="0"/>
                          <a:pt x="4" y="0"/>
                        </a:cubicBezTo>
                        <a:cubicBezTo>
                          <a:pt x="3" y="1"/>
                          <a:pt x="1" y="3"/>
                          <a:pt x="0" y="4"/>
                        </a:cubicBezTo>
                        <a:cubicBezTo>
                          <a:pt x="0" y="4"/>
                          <a:pt x="1" y="5"/>
                          <a:pt x="1"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147" name="Freeform 424"/>
                  <p:cNvSpPr/>
                  <p:nvPr/>
                </p:nvSpPr>
                <p:spPr bwMode="auto">
                  <a:xfrm>
                    <a:off x="1027113" y="2787651"/>
                    <a:ext cx="4763" cy="4763"/>
                  </a:xfrm>
                  <a:custGeom>
                    <a:avLst/>
                    <a:gdLst>
                      <a:gd name="T0" fmla="*/ 1 w 5"/>
                      <a:gd name="T1" fmla="*/ 4 h 5"/>
                      <a:gd name="T2" fmla="*/ 4 w 5"/>
                      <a:gd name="T3" fmla="*/ 1 h 5"/>
                      <a:gd name="T4" fmla="*/ 4 w 5"/>
                      <a:gd name="T5" fmla="*/ 0 h 5"/>
                      <a:gd name="T6" fmla="*/ 0 w 5"/>
                      <a:gd name="T7" fmla="*/ 4 h 5"/>
                      <a:gd name="T8" fmla="*/ 1 w 5"/>
                      <a:gd name="T9" fmla="*/ 4 h 5"/>
                    </a:gdLst>
                    <a:ahLst/>
                    <a:cxnLst>
                      <a:cxn ang="0">
                        <a:pos x="T0" y="T1"/>
                      </a:cxn>
                      <a:cxn ang="0">
                        <a:pos x="T2" y="T3"/>
                      </a:cxn>
                      <a:cxn ang="0">
                        <a:pos x="T4" y="T5"/>
                      </a:cxn>
                      <a:cxn ang="0">
                        <a:pos x="T6" y="T7"/>
                      </a:cxn>
                      <a:cxn ang="0">
                        <a:pos x="T8" y="T9"/>
                      </a:cxn>
                    </a:cxnLst>
                    <a:rect l="0" t="0" r="r" b="b"/>
                    <a:pathLst>
                      <a:path w="5" h="5">
                        <a:moveTo>
                          <a:pt x="1" y="4"/>
                        </a:moveTo>
                        <a:cubicBezTo>
                          <a:pt x="1" y="3"/>
                          <a:pt x="3" y="2"/>
                          <a:pt x="4" y="1"/>
                        </a:cubicBezTo>
                        <a:cubicBezTo>
                          <a:pt x="5" y="0"/>
                          <a:pt x="4" y="0"/>
                          <a:pt x="4" y="0"/>
                        </a:cubicBezTo>
                        <a:cubicBezTo>
                          <a:pt x="3" y="1"/>
                          <a:pt x="0" y="2"/>
                          <a:pt x="0" y="4"/>
                        </a:cubicBezTo>
                        <a:cubicBezTo>
                          <a:pt x="0" y="5"/>
                          <a:pt x="1" y="5"/>
                          <a:pt x="1"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148" name="Freeform 425"/>
                  <p:cNvSpPr/>
                  <p:nvPr/>
                </p:nvSpPr>
                <p:spPr bwMode="auto">
                  <a:xfrm>
                    <a:off x="1028700" y="2789238"/>
                    <a:ext cx="3175" cy="4763"/>
                  </a:xfrm>
                  <a:custGeom>
                    <a:avLst/>
                    <a:gdLst>
                      <a:gd name="T0" fmla="*/ 1 w 4"/>
                      <a:gd name="T1" fmla="*/ 4 h 4"/>
                      <a:gd name="T2" fmla="*/ 3 w 4"/>
                      <a:gd name="T3" fmla="*/ 1 h 4"/>
                      <a:gd name="T4" fmla="*/ 3 w 4"/>
                      <a:gd name="T5" fmla="*/ 1 h 4"/>
                      <a:gd name="T6" fmla="*/ 0 w 4"/>
                      <a:gd name="T7" fmla="*/ 3 h 4"/>
                      <a:gd name="T8" fmla="*/ 1 w 4"/>
                      <a:gd name="T9" fmla="*/ 4 h 4"/>
                    </a:gdLst>
                    <a:ahLst/>
                    <a:cxnLst>
                      <a:cxn ang="0">
                        <a:pos x="T0" y="T1"/>
                      </a:cxn>
                      <a:cxn ang="0">
                        <a:pos x="T2" y="T3"/>
                      </a:cxn>
                      <a:cxn ang="0">
                        <a:pos x="T4" y="T5"/>
                      </a:cxn>
                      <a:cxn ang="0">
                        <a:pos x="T6" y="T7"/>
                      </a:cxn>
                      <a:cxn ang="0">
                        <a:pos x="T8" y="T9"/>
                      </a:cxn>
                    </a:cxnLst>
                    <a:rect l="0" t="0" r="r" b="b"/>
                    <a:pathLst>
                      <a:path w="4" h="4">
                        <a:moveTo>
                          <a:pt x="1" y="4"/>
                        </a:moveTo>
                        <a:cubicBezTo>
                          <a:pt x="2" y="3"/>
                          <a:pt x="3" y="2"/>
                          <a:pt x="3" y="1"/>
                        </a:cubicBezTo>
                        <a:cubicBezTo>
                          <a:pt x="4" y="1"/>
                          <a:pt x="3" y="0"/>
                          <a:pt x="3" y="1"/>
                        </a:cubicBezTo>
                        <a:cubicBezTo>
                          <a:pt x="2" y="2"/>
                          <a:pt x="1" y="3"/>
                          <a:pt x="0" y="3"/>
                        </a:cubicBezTo>
                        <a:cubicBezTo>
                          <a:pt x="0" y="4"/>
                          <a:pt x="0" y="4"/>
                          <a:pt x="1"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149" name="Freeform 426"/>
                  <p:cNvSpPr/>
                  <p:nvPr/>
                </p:nvSpPr>
                <p:spPr bwMode="auto">
                  <a:xfrm>
                    <a:off x="1025525" y="2759076"/>
                    <a:ext cx="3175" cy="4763"/>
                  </a:xfrm>
                  <a:custGeom>
                    <a:avLst/>
                    <a:gdLst>
                      <a:gd name="T0" fmla="*/ 1 w 4"/>
                      <a:gd name="T1" fmla="*/ 3 h 4"/>
                      <a:gd name="T2" fmla="*/ 1 w 4"/>
                      <a:gd name="T3" fmla="*/ 3 h 4"/>
                      <a:gd name="T4" fmla="*/ 1 w 4"/>
                      <a:gd name="T5" fmla="*/ 4 h 4"/>
                      <a:gd name="T6" fmla="*/ 4 w 4"/>
                      <a:gd name="T7" fmla="*/ 0 h 4"/>
                      <a:gd name="T8" fmla="*/ 3 w 4"/>
                      <a:gd name="T9" fmla="*/ 0 h 4"/>
                      <a:gd name="T10" fmla="*/ 1 w 4"/>
                      <a:gd name="T11" fmla="*/ 3 h 4"/>
                      <a:gd name="T12" fmla="*/ 1 w 4"/>
                      <a:gd name="T13" fmla="*/ 4 h 4"/>
                      <a:gd name="T14" fmla="*/ 1 w 4"/>
                      <a:gd name="T15" fmla="*/ 4 h 4"/>
                      <a:gd name="T16" fmla="*/ 1 w 4"/>
                      <a:gd name="T17"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4">
                        <a:moveTo>
                          <a:pt x="1" y="3"/>
                        </a:moveTo>
                        <a:cubicBezTo>
                          <a:pt x="1" y="3"/>
                          <a:pt x="1" y="3"/>
                          <a:pt x="1" y="3"/>
                        </a:cubicBezTo>
                        <a:cubicBezTo>
                          <a:pt x="1" y="3"/>
                          <a:pt x="1" y="4"/>
                          <a:pt x="1" y="4"/>
                        </a:cubicBezTo>
                        <a:cubicBezTo>
                          <a:pt x="2" y="3"/>
                          <a:pt x="3" y="2"/>
                          <a:pt x="4" y="0"/>
                        </a:cubicBezTo>
                        <a:cubicBezTo>
                          <a:pt x="4" y="0"/>
                          <a:pt x="4" y="0"/>
                          <a:pt x="3" y="0"/>
                        </a:cubicBezTo>
                        <a:cubicBezTo>
                          <a:pt x="2" y="1"/>
                          <a:pt x="1" y="2"/>
                          <a:pt x="1" y="3"/>
                        </a:cubicBezTo>
                        <a:cubicBezTo>
                          <a:pt x="0" y="4"/>
                          <a:pt x="1" y="4"/>
                          <a:pt x="1" y="4"/>
                        </a:cubicBezTo>
                        <a:cubicBezTo>
                          <a:pt x="1" y="4"/>
                          <a:pt x="1" y="4"/>
                          <a:pt x="1" y="4"/>
                        </a:cubicBezTo>
                        <a:cubicBezTo>
                          <a:pt x="2" y="3"/>
                          <a:pt x="1" y="3"/>
                          <a:pt x="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150" name="Freeform 427"/>
                  <p:cNvSpPr/>
                  <p:nvPr/>
                </p:nvSpPr>
                <p:spPr bwMode="auto">
                  <a:xfrm>
                    <a:off x="1025525" y="2760663"/>
                    <a:ext cx="4763" cy="3175"/>
                  </a:xfrm>
                  <a:custGeom>
                    <a:avLst/>
                    <a:gdLst>
                      <a:gd name="T0" fmla="*/ 1 w 4"/>
                      <a:gd name="T1" fmla="*/ 4 h 4"/>
                      <a:gd name="T2" fmla="*/ 4 w 4"/>
                      <a:gd name="T3" fmla="*/ 1 h 4"/>
                      <a:gd name="T4" fmla="*/ 3 w 4"/>
                      <a:gd name="T5" fmla="*/ 0 h 4"/>
                      <a:gd name="T6" fmla="*/ 0 w 4"/>
                      <a:gd name="T7" fmla="*/ 3 h 4"/>
                      <a:gd name="T8" fmla="*/ 1 w 4"/>
                      <a:gd name="T9" fmla="*/ 4 h 4"/>
                    </a:gdLst>
                    <a:ahLst/>
                    <a:cxnLst>
                      <a:cxn ang="0">
                        <a:pos x="T0" y="T1"/>
                      </a:cxn>
                      <a:cxn ang="0">
                        <a:pos x="T2" y="T3"/>
                      </a:cxn>
                      <a:cxn ang="0">
                        <a:pos x="T4" y="T5"/>
                      </a:cxn>
                      <a:cxn ang="0">
                        <a:pos x="T6" y="T7"/>
                      </a:cxn>
                      <a:cxn ang="0">
                        <a:pos x="T8" y="T9"/>
                      </a:cxn>
                    </a:cxnLst>
                    <a:rect l="0" t="0" r="r" b="b"/>
                    <a:pathLst>
                      <a:path w="4" h="4">
                        <a:moveTo>
                          <a:pt x="1" y="4"/>
                        </a:moveTo>
                        <a:cubicBezTo>
                          <a:pt x="2" y="3"/>
                          <a:pt x="3" y="2"/>
                          <a:pt x="4" y="1"/>
                        </a:cubicBezTo>
                        <a:cubicBezTo>
                          <a:pt x="4" y="0"/>
                          <a:pt x="3" y="0"/>
                          <a:pt x="3" y="0"/>
                        </a:cubicBezTo>
                        <a:cubicBezTo>
                          <a:pt x="2" y="1"/>
                          <a:pt x="1" y="2"/>
                          <a:pt x="0" y="3"/>
                        </a:cubicBezTo>
                        <a:cubicBezTo>
                          <a:pt x="0" y="4"/>
                          <a:pt x="1" y="4"/>
                          <a:pt x="1"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151" name="Freeform 428"/>
                  <p:cNvSpPr/>
                  <p:nvPr/>
                </p:nvSpPr>
                <p:spPr bwMode="auto">
                  <a:xfrm>
                    <a:off x="1025525" y="2760663"/>
                    <a:ext cx="4763" cy="3175"/>
                  </a:xfrm>
                  <a:custGeom>
                    <a:avLst/>
                    <a:gdLst>
                      <a:gd name="T0" fmla="*/ 1 w 5"/>
                      <a:gd name="T1" fmla="*/ 1 h 4"/>
                      <a:gd name="T2" fmla="*/ 4 w 5"/>
                      <a:gd name="T3" fmla="*/ 3 h 4"/>
                      <a:gd name="T4" fmla="*/ 4 w 5"/>
                      <a:gd name="T5" fmla="*/ 3 h 4"/>
                      <a:gd name="T6" fmla="*/ 0 w 5"/>
                      <a:gd name="T7" fmla="*/ 0 h 4"/>
                      <a:gd name="T8" fmla="*/ 1 w 5"/>
                      <a:gd name="T9" fmla="*/ 1 h 4"/>
                    </a:gdLst>
                    <a:ahLst/>
                    <a:cxnLst>
                      <a:cxn ang="0">
                        <a:pos x="T0" y="T1"/>
                      </a:cxn>
                      <a:cxn ang="0">
                        <a:pos x="T2" y="T3"/>
                      </a:cxn>
                      <a:cxn ang="0">
                        <a:pos x="T4" y="T5"/>
                      </a:cxn>
                      <a:cxn ang="0">
                        <a:pos x="T6" y="T7"/>
                      </a:cxn>
                      <a:cxn ang="0">
                        <a:pos x="T8" y="T9"/>
                      </a:cxn>
                    </a:cxnLst>
                    <a:rect l="0" t="0" r="r" b="b"/>
                    <a:pathLst>
                      <a:path w="5" h="4">
                        <a:moveTo>
                          <a:pt x="1" y="1"/>
                        </a:moveTo>
                        <a:cubicBezTo>
                          <a:pt x="1" y="1"/>
                          <a:pt x="3" y="3"/>
                          <a:pt x="4" y="3"/>
                        </a:cubicBezTo>
                        <a:cubicBezTo>
                          <a:pt x="4" y="4"/>
                          <a:pt x="5" y="3"/>
                          <a:pt x="4" y="3"/>
                        </a:cubicBezTo>
                        <a:cubicBezTo>
                          <a:pt x="4" y="2"/>
                          <a:pt x="2" y="0"/>
                          <a:pt x="0" y="0"/>
                        </a:cubicBezTo>
                        <a:cubicBezTo>
                          <a:pt x="0" y="0"/>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152" name="Freeform 429"/>
                  <p:cNvSpPr/>
                  <p:nvPr/>
                </p:nvSpPr>
                <p:spPr bwMode="auto">
                  <a:xfrm>
                    <a:off x="1025525" y="2759076"/>
                    <a:ext cx="6350" cy="4763"/>
                  </a:xfrm>
                  <a:custGeom>
                    <a:avLst/>
                    <a:gdLst>
                      <a:gd name="T0" fmla="*/ 1 w 5"/>
                      <a:gd name="T1" fmla="*/ 1 h 4"/>
                      <a:gd name="T2" fmla="*/ 3 w 5"/>
                      <a:gd name="T3" fmla="*/ 4 h 4"/>
                      <a:gd name="T4" fmla="*/ 4 w 5"/>
                      <a:gd name="T5" fmla="*/ 3 h 4"/>
                      <a:gd name="T6" fmla="*/ 1 w 5"/>
                      <a:gd name="T7" fmla="*/ 0 h 4"/>
                      <a:gd name="T8" fmla="*/ 1 w 5"/>
                      <a:gd name="T9" fmla="*/ 1 h 4"/>
                    </a:gdLst>
                    <a:ahLst/>
                    <a:cxnLst>
                      <a:cxn ang="0">
                        <a:pos x="T0" y="T1"/>
                      </a:cxn>
                      <a:cxn ang="0">
                        <a:pos x="T2" y="T3"/>
                      </a:cxn>
                      <a:cxn ang="0">
                        <a:pos x="T4" y="T5"/>
                      </a:cxn>
                      <a:cxn ang="0">
                        <a:pos x="T6" y="T7"/>
                      </a:cxn>
                      <a:cxn ang="0">
                        <a:pos x="T8" y="T9"/>
                      </a:cxn>
                    </a:cxnLst>
                    <a:rect l="0" t="0" r="r" b="b"/>
                    <a:pathLst>
                      <a:path w="5" h="4">
                        <a:moveTo>
                          <a:pt x="1" y="1"/>
                        </a:moveTo>
                        <a:cubicBezTo>
                          <a:pt x="2" y="1"/>
                          <a:pt x="3" y="2"/>
                          <a:pt x="3" y="4"/>
                        </a:cubicBezTo>
                        <a:cubicBezTo>
                          <a:pt x="4" y="4"/>
                          <a:pt x="5" y="4"/>
                          <a:pt x="4" y="3"/>
                        </a:cubicBezTo>
                        <a:cubicBezTo>
                          <a:pt x="3" y="2"/>
                          <a:pt x="3" y="0"/>
                          <a:pt x="1" y="0"/>
                        </a:cubicBezTo>
                        <a:cubicBezTo>
                          <a:pt x="0" y="0"/>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153" name="Freeform 430"/>
                  <p:cNvSpPr/>
                  <p:nvPr/>
                </p:nvSpPr>
                <p:spPr bwMode="auto">
                  <a:xfrm>
                    <a:off x="1008063" y="2717801"/>
                    <a:ext cx="44450" cy="38100"/>
                  </a:xfrm>
                  <a:custGeom>
                    <a:avLst/>
                    <a:gdLst>
                      <a:gd name="T0" fmla="*/ 37 w 42"/>
                      <a:gd name="T1" fmla="*/ 20 h 36"/>
                      <a:gd name="T2" fmla="*/ 16 w 42"/>
                      <a:gd name="T3" fmla="*/ 2 h 36"/>
                      <a:gd name="T4" fmla="*/ 2 w 42"/>
                      <a:gd name="T5" fmla="*/ 21 h 36"/>
                      <a:gd name="T6" fmla="*/ 24 w 42"/>
                      <a:gd name="T7" fmla="*/ 34 h 36"/>
                      <a:gd name="T8" fmla="*/ 37 w 42"/>
                      <a:gd name="T9" fmla="*/ 18 h 36"/>
                      <a:gd name="T10" fmla="*/ 36 w 42"/>
                      <a:gd name="T11" fmla="*/ 19 h 36"/>
                      <a:gd name="T12" fmla="*/ 23 w 42"/>
                      <a:gd name="T13" fmla="*/ 33 h 36"/>
                      <a:gd name="T14" fmla="*/ 4 w 42"/>
                      <a:gd name="T15" fmla="*/ 22 h 36"/>
                      <a:gd name="T16" fmla="*/ 15 w 42"/>
                      <a:gd name="T17" fmla="*/ 4 h 36"/>
                      <a:gd name="T18" fmla="*/ 36 w 42"/>
                      <a:gd name="T19" fmla="*/ 20 h 36"/>
                      <a:gd name="T20" fmla="*/ 37 w 42"/>
                      <a:gd name="T21" fmla="*/ 2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2" h="36">
                        <a:moveTo>
                          <a:pt x="37" y="20"/>
                        </a:moveTo>
                        <a:cubicBezTo>
                          <a:pt x="37" y="9"/>
                          <a:pt x="27" y="1"/>
                          <a:pt x="16" y="2"/>
                        </a:cubicBezTo>
                        <a:cubicBezTo>
                          <a:pt x="8" y="3"/>
                          <a:pt x="0" y="13"/>
                          <a:pt x="2" y="21"/>
                        </a:cubicBezTo>
                        <a:cubicBezTo>
                          <a:pt x="5" y="30"/>
                          <a:pt x="14" y="36"/>
                          <a:pt x="24" y="34"/>
                        </a:cubicBezTo>
                        <a:cubicBezTo>
                          <a:pt x="28" y="33"/>
                          <a:pt x="42" y="24"/>
                          <a:pt x="37" y="18"/>
                        </a:cubicBezTo>
                        <a:cubicBezTo>
                          <a:pt x="37" y="17"/>
                          <a:pt x="36" y="18"/>
                          <a:pt x="36" y="19"/>
                        </a:cubicBezTo>
                        <a:cubicBezTo>
                          <a:pt x="40" y="24"/>
                          <a:pt x="27" y="32"/>
                          <a:pt x="23" y="33"/>
                        </a:cubicBezTo>
                        <a:cubicBezTo>
                          <a:pt x="16" y="35"/>
                          <a:pt x="7" y="29"/>
                          <a:pt x="4" y="22"/>
                        </a:cubicBezTo>
                        <a:cubicBezTo>
                          <a:pt x="1" y="15"/>
                          <a:pt x="8" y="7"/>
                          <a:pt x="15" y="4"/>
                        </a:cubicBezTo>
                        <a:cubicBezTo>
                          <a:pt x="25" y="0"/>
                          <a:pt x="35" y="10"/>
                          <a:pt x="36" y="20"/>
                        </a:cubicBezTo>
                        <a:cubicBezTo>
                          <a:pt x="36" y="21"/>
                          <a:pt x="37" y="21"/>
                          <a:pt x="37"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154" name="Freeform 431"/>
                  <p:cNvSpPr/>
                  <p:nvPr/>
                </p:nvSpPr>
                <p:spPr bwMode="auto">
                  <a:xfrm>
                    <a:off x="1017588" y="2735263"/>
                    <a:ext cx="1588" cy="3175"/>
                  </a:xfrm>
                  <a:custGeom>
                    <a:avLst/>
                    <a:gdLst>
                      <a:gd name="T0" fmla="*/ 1 w 2"/>
                      <a:gd name="T1" fmla="*/ 1 h 4"/>
                      <a:gd name="T2" fmla="*/ 1 w 2"/>
                      <a:gd name="T3" fmla="*/ 0 h 4"/>
                      <a:gd name="T4" fmla="*/ 1 w 2"/>
                      <a:gd name="T5" fmla="*/ 0 h 4"/>
                      <a:gd name="T6" fmla="*/ 1 w 2"/>
                      <a:gd name="T7" fmla="*/ 3 h 4"/>
                      <a:gd name="T8" fmla="*/ 2 w 2"/>
                      <a:gd name="T9" fmla="*/ 3 h 4"/>
                      <a:gd name="T10" fmla="*/ 1 w 2"/>
                      <a:gd name="T11" fmla="*/ 0 h 4"/>
                      <a:gd name="T12" fmla="*/ 1 w 2"/>
                      <a:gd name="T13" fmla="*/ 0 h 4"/>
                      <a:gd name="T14" fmla="*/ 1 w 2"/>
                      <a:gd name="T15" fmla="*/ 1 h 4"/>
                      <a:gd name="T16" fmla="*/ 1 w 2"/>
                      <a:gd name="T17"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4">
                        <a:moveTo>
                          <a:pt x="1" y="1"/>
                        </a:moveTo>
                        <a:cubicBezTo>
                          <a:pt x="1" y="1"/>
                          <a:pt x="1" y="0"/>
                          <a:pt x="1" y="0"/>
                        </a:cubicBezTo>
                        <a:cubicBezTo>
                          <a:pt x="1" y="0"/>
                          <a:pt x="1" y="0"/>
                          <a:pt x="1" y="0"/>
                        </a:cubicBezTo>
                        <a:cubicBezTo>
                          <a:pt x="1" y="1"/>
                          <a:pt x="0" y="2"/>
                          <a:pt x="1" y="3"/>
                        </a:cubicBezTo>
                        <a:cubicBezTo>
                          <a:pt x="1" y="4"/>
                          <a:pt x="2" y="4"/>
                          <a:pt x="2" y="3"/>
                        </a:cubicBezTo>
                        <a:cubicBezTo>
                          <a:pt x="1" y="2"/>
                          <a:pt x="1" y="1"/>
                          <a:pt x="1" y="0"/>
                        </a:cubicBezTo>
                        <a:cubicBezTo>
                          <a:pt x="1" y="0"/>
                          <a:pt x="1" y="0"/>
                          <a:pt x="1" y="0"/>
                        </a:cubicBezTo>
                        <a:cubicBezTo>
                          <a:pt x="1" y="0"/>
                          <a:pt x="1" y="1"/>
                          <a:pt x="1"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155" name="Freeform 432"/>
                  <p:cNvSpPr/>
                  <p:nvPr/>
                </p:nvSpPr>
                <p:spPr bwMode="auto">
                  <a:xfrm>
                    <a:off x="1017588" y="2738438"/>
                    <a:ext cx="7938" cy="0"/>
                  </a:xfrm>
                  <a:custGeom>
                    <a:avLst/>
                    <a:gdLst>
                      <a:gd name="T0" fmla="*/ 1 w 7"/>
                      <a:gd name="T1" fmla="*/ 1 h 1"/>
                      <a:gd name="T2" fmla="*/ 7 w 7"/>
                      <a:gd name="T3" fmla="*/ 1 h 1"/>
                      <a:gd name="T4" fmla="*/ 7 w 7"/>
                      <a:gd name="T5" fmla="*/ 0 h 1"/>
                      <a:gd name="T6" fmla="*/ 1 w 7"/>
                      <a:gd name="T7" fmla="*/ 0 h 1"/>
                      <a:gd name="T8" fmla="*/ 1 w 7"/>
                      <a:gd name="T9" fmla="*/ 1 h 1"/>
                    </a:gdLst>
                    <a:ahLst/>
                    <a:cxnLst>
                      <a:cxn ang="0">
                        <a:pos x="T0" y="T1"/>
                      </a:cxn>
                      <a:cxn ang="0">
                        <a:pos x="T2" y="T3"/>
                      </a:cxn>
                      <a:cxn ang="0">
                        <a:pos x="T4" y="T5"/>
                      </a:cxn>
                      <a:cxn ang="0">
                        <a:pos x="T6" y="T7"/>
                      </a:cxn>
                      <a:cxn ang="0">
                        <a:pos x="T8" y="T9"/>
                      </a:cxn>
                    </a:cxnLst>
                    <a:rect l="0" t="0" r="r" b="b"/>
                    <a:pathLst>
                      <a:path w="7" h="1">
                        <a:moveTo>
                          <a:pt x="1" y="1"/>
                        </a:moveTo>
                        <a:cubicBezTo>
                          <a:pt x="3" y="1"/>
                          <a:pt x="5" y="1"/>
                          <a:pt x="7" y="1"/>
                        </a:cubicBezTo>
                        <a:cubicBezTo>
                          <a:pt x="7" y="1"/>
                          <a:pt x="7" y="0"/>
                          <a:pt x="7" y="0"/>
                        </a:cubicBezTo>
                        <a:cubicBezTo>
                          <a:pt x="5" y="0"/>
                          <a:pt x="3" y="0"/>
                          <a:pt x="1" y="0"/>
                        </a:cubicBezTo>
                        <a:cubicBezTo>
                          <a:pt x="0" y="0"/>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156" name="Freeform 433"/>
                  <p:cNvSpPr/>
                  <p:nvPr/>
                </p:nvSpPr>
                <p:spPr bwMode="auto">
                  <a:xfrm>
                    <a:off x="1017588" y="2733676"/>
                    <a:ext cx="9525" cy="4763"/>
                  </a:xfrm>
                  <a:custGeom>
                    <a:avLst/>
                    <a:gdLst>
                      <a:gd name="T0" fmla="*/ 1 w 9"/>
                      <a:gd name="T1" fmla="*/ 1 h 5"/>
                      <a:gd name="T2" fmla="*/ 6 w 9"/>
                      <a:gd name="T3" fmla="*/ 1 h 5"/>
                      <a:gd name="T4" fmla="*/ 8 w 9"/>
                      <a:gd name="T5" fmla="*/ 2 h 5"/>
                      <a:gd name="T6" fmla="*/ 8 w 9"/>
                      <a:gd name="T7" fmla="*/ 5 h 5"/>
                      <a:gd name="T8" fmla="*/ 8 w 9"/>
                      <a:gd name="T9" fmla="*/ 4 h 5"/>
                      <a:gd name="T10" fmla="*/ 7 w 9"/>
                      <a:gd name="T11" fmla="*/ 4 h 5"/>
                      <a:gd name="T12" fmla="*/ 7 w 9"/>
                      <a:gd name="T13" fmla="*/ 5 h 5"/>
                      <a:gd name="T14" fmla="*/ 8 w 9"/>
                      <a:gd name="T15" fmla="*/ 5 h 5"/>
                      <a:gd name="T16" fmla="*/ 9 w 9"/>
                      <a:gd name="T17" fmla="*/ 5 h 5"/>
                      <a:gd name="T18" fmla="*/ 9 w 9"/>
                      <a:gd name="T19" fmla="*/ 1 h 5"/>
                      <a:gd name="T20" fmla="*/ 7 w 9"/>
                      <a:gd name="T21" fmla="*/ 0 h 5"/>
                      <a:gd name="T22" fmla="*/ 1 w 9"/>
                      <a:gd name="T23" fmla="*/ 1 h 5"/>
                      <a:gd name="T24" fmla="*/ 1 w 9"/>
                      <a:gd name="T25"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 h="5">
                        <a:moveTo>
                          <a:pt x="1" y="1"/>
                        </a:moveTo>
                        <a:cubicBezTo>
                          <a:pt x="2" y="1"/>
                          <a:pt x="4" y="1"/>
                          <a:pt x="6" y="1"/>
                        </a:cubicBezTo>
                        <a:cubicBezTo>
                          <a:pt x="6" y="1"/>
                          <a:pt x="8" y="1"/>
                          <a:pt x="8" y="2"/>
                        </a:cubicBezTo>
                        <a:cubicBezTo>
                          <a:pt x="8" y="3"/>
                          <a:pt x="8" y="4"/>
                          <a:pt x="8" y="5"/>
                        </a:cubicBezTo>
                        <a:cubicBezTo>
                          <a:pt x="8" y="5"/>
                          <a:pt x="8" y="4"/>
                          <a:pt x="8" y="4"/>
                        </a:cubicBezTo>
                        <a:cubicBezTo>
                          <a:pt x="8" y="4"/>
                          <a:pt x="7" y="4"/>
                          <a:pt x="7" y="4"/>
                        </a:cubicBezTo>
                        <a:cubicBezTo>
                          <a:pt x="6" y="4"/>
                          <a:pt x="6" y="5"/>
                          <a:pt x="7" y="5"/>
                        </a:cubicBezTo>
                        <a:cubicBezTo>
                          <a:pt x="7" y="5"/>
                          <a:pt x="8" y="5"/>
                          <a:pt x="8" y="5"/>
                        </a:cubicBezTo>
                        <a:cubicBezTo>
                          <a:pt x="9" y="5"/>
                          <a:pt x="9" y="5"/>
                          <a:pt x="9" y="5"/>
                        </a:cubicBezTo>
                        <a:cubicBezTo>
                          <a:pt x="9" y="4"/>
                          <a:pt x="9" y="2"/>
                          <a:pt x="9" y="1"/>
                        </a:cubicBezTo>
                        <a:cubicBezTo>
                          <a:pt x="8" y="1"/>
                          <a:pt x="7" y="1"/>
                          <a:pt x="7" y="0"/>
                        </a:cubicBezTo>
                        <a:cubicBezTo>
                          <a:pt x="5" y="0"/>
                          <a:pt x="2" y="0"/>
                          <a:pt x="1" y="1"/>
                        </a:cubicBezTo>
                        <a:cubicBezTo>
                          <a:pt x="0" y="1"/>
                          <a:pt x="1" y="2"/>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157" name="Freeform 434"/>
                  <p:cNvSpPr/>
                  <p:nvPr/>
                </p:nvSpPr>
                <p:spPr bwMode="auto">
                  <a:xfrm>
                    <a:off x="1025525" y="2735263"/>
                    <a:ext cx="4763" cy="3175"/>
                  </a:xfrm>
                  <a:custGeom>
                    <a:avLst/>
                    <a:gdLst>
                      <a:gd name="T0" fmla="*/ 1 w 4"/>
                      <a:gd name="T1" fmla="*/ 1 h 2"/>
                      <a:gd name="T2" fmla="*/ 3 w 4"/>
                      <a:gd name="T3" fmla="*/ 1 h 2"/>
                      <a:gd name="T4" fmla="*/ 3 w 4"/>
                      <a:gd name="T5" fmla="*/ 0 h 2"/>
                      <a:gd name="T6" fmla="*/ 1 w 4"/>
                      <a:gd name="T7" fmla="*/ 0 h 2"/>
                      <a:gd name="T8" fmla="*/ 1 w 4"/>
                      <a:gd name="T9" fmla="*/ 1 h 2"/>
                    </a:gdLst>
                    <a:ahLst/>
                    <a:cxnLst>
                      <a:cxn ang="0">
                        <a:pos x="T0" y="T1"/>
                      </a:cxn>
                      <a:cxn ang="0">
                        <a:pos x="T2" y="T3"/>
                      </a:cxn>
                      <a:cxn ang="0">
                        <a:pos x="T4" y="T5"/>
                      </a:cxn>
                      <a:cxn ang="0">
                        <a:pos x="T6" y="T7"/>
                      </a:cxn>
                      <a:cxn ang="0">
                        <a:pos x="T8" y="T9"/>
                      </a:cxn>
                    </a:cxnLst>
                    <a:rect l="0" t="0" r="r" b="b"/>
                    <a:pathLst>
                      <a:path w="4" h="2">
                        <a:moveTo>
                          <a:pt x="1" y="1"/>
                        </a:moveTo>
                        <a:cubicBezTo>
                          <a:pt x="2" y="1"/>
                          <a:pt x="2" y="1"/>
                          <a:pt x="3" y="1"/>
                        </a:cubicBezTo>
                        <a:cubicBezTo>
                          <a:pt x="4" y="1"/>
                          <a:pt x="4" y="0"/>
                          <a:pt x="3" y="0"/>
                        </a:cubicBezTo>
                        <a:cubicBezTo>
                          <a:pt x="2" y="0"/>
                          <a:pt x="1" y="0"/>
                          <a:pt x="1" y="0"/>
                        </a:cubicBezTo>
                        <a:cubicBezTo>
                          <a:pt x="0" y="1"/>
                          <a:pt x="0" y="2"/>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158" name="Freeform 435"/>
                  <p:cNvSpPr/>
                  <p:nvPr/>
                </p:nvSpPr>
                <p:spPr bwMode="auto">
                  <a:xfrm>
                    <a:off x="1028700" y="2733676"/>
                    <a:ext cx="9525" cy="6350"/>
                  </a:xfrm>
                  <a:custGeom>
                    <a:avLst/>
                    <a:gdLst>
                      <a:gd name="T0" fmla="*/ 2 w 9"/>
                      <a:gd name="T1" fmla="*/ 5 h 6"/>
                      <a:gd name="T2" fmla="*/ 1 w 9"/>
                      <a:gd name="T3" fmla="*/ 1 h 6"/>
                      <a:gd name="T4" fmla="*/ 1 w 9"/>
                      <a:gd name="T5" fmla="*/ 2 h 6"/>
                      <a:gd name="T6" fmla="*/ 5 w 9"/>
                      <a:gd name="T7" fmla="*/ 2 h 6"/>
                      <a:gd name="T8" fmla="*/ 9 w 9"/>
                      <a:gd name="T9" fmla="*/ 1 h 6"/>
                      <a:gd name="T10" fmla="*/ 8 w 9"/>
                      <a:gd name="T11" fmla="*/ 1 h 6"/>
                      <a:gd name="T12" fmla="*/ 8 w 9"/>
                      <a:gd name="T13" fmla="*/ 4 h 6"/>
                      <a:gd name="T14" fmla="*/ 9 w 9"/>
                      <a:gd name="T15" fmla="*/ 4 h 6"/>
                      <a:gd name="T16" fmla="*/ 1 w 9"/>
                      <a:gd name="T17" fmla="*/ 4 h 6"/>
                      <a:gd name="T18" fmla="*/ 1 w 9"/>
                      <a:gd name="T19" fmla="*/ 5 h 6"/>
                      <a:gd name="T20" fmla="*/ 9 w 9"/>
                      <a:gd name="T21" fmla="*/ 5 h 6"/>
                      <a:gd name="T22" fmla="*/ 9 w 9"/>
                      <a:gd name="T23" fmla="*/ 4 h 6"/>
                      <a:gd name="T24" fmla="*/ 9 w 9"/>
                      <a:gd name="T25" fmla="*/ 1 h 6"/>
                      <a:gd name="T26" fmla="*/ 9 w 9"/>
                      <a:gd name="T27" fmla="*/ 0 h 6"/>
                      <a:gd name="T28" fmla="*/ 5 w 9"/>
                      <a:gd name="T29" fmla="*/ 1 h 6"/>
                      <a:gd name="T30" fmla="*/ 1 w 9"/>
                      <a:gd name="T31" fmla="*/ 1 h 6"/>
                      <a:gd name="T32" fmla="*/ 0 w 9"/>
                      <a:gd name="T33" fmla="*/ 1 h 6"/>
                      <a:gd name="T34" fmla="*/ 1 w 9"/>
                      <a:gd name="T35" fmla="*/ 5 h 6"/>
                      <a:gd name="T36" fmla="*/ 2 w 9"/>
                      <a:gd name="T37"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 h="6">
                        <a:moveTo>
                          <a:pt x="2" y="5"/>
                        </a:moveTo>
                        <a:cubicBezTo>
                          <a:pt x="2" y="4"/>
                          <a:pt x="1" y="2"/>
                          <a:pt x="1" y="1"/>
                        </a:cubicBezTo>
                        <a:cubicBezTo>
                          <a:pt x="1" y="1"/>
                          <a:pt x="1" y="1"/>
                          <a:pt x="1" y="2"/>
                        </a:cubicBezTo>
                        <a:cubicBezTo>
                          <a:pt x="2" y="2"/>
                          <a:pt x="3" y="2"/>
                          <a:pt x="5" y="2"/>
                        </a:cubicBezTo>
                        <a:cubicBezTo>
                          <a:pt x="6" y="2"/>
                          <a:pt x="7" y="1"/>
                          <a:pt x="9" y="1"/>
                        </a:cubicBezTo>
                        <a:cubicBezTo>
                          <a:pt x="9" y="1"/>
                          <a:pt x="9" y="1"/>
                          <a:pt x="8" y="1"/>
                        </a:cubicBezTo>
                        <a:cubicBezTo>
                          <a:pt x="8" y="2"/>
                          <a:pt x="8" y="3"/>
                          <a:pt x="8" y="4"/>
                        </a:cubicBezTo>
                        <a:cubicBezTo>
                          <a:pt x="8" y="4"/>
                          <a:pt x="9" y="4"/>
                          <a:pt x="9" y="4"/>
                        </a:cubicBezTo>
                        <a:cubicBezTo>
                          <a:pt x="6" y="4"/>
                          <a:pt x="4" y="5"/>
                          <a:pt x="1" y="4"/>
                        </a:cubicBezTo>
                        <a:cubicBezTo>
                          <a:pt x="0" y="4"/>
                          <a:pt x="0" y="5"/>
                          <a:pt x="1" y="5"/>
                        </a:cubicBezTo>
                        <a:cubicBezTo>
                          <a:pt x="4" y="6"/>
                          <a:pt x="6" y="5"/>
                          <a:pt x="9" y="5"/>
                        </a:cubicBezTo>
                        <a:cubicBezTo>
                          <a:pt x="9" y="4"/>
                          <a:pt x="9" y="4"/>
                          <a:pt x="9" y="4"/>
                        </a:cubicBezTo>
                        <a:cubicBezTo>
                          <a:pt x="9" y="3"/>
                          <a:pt x="9" y="2"/>
                          <a:pt x="9" y="1"/>
                        </a:cubicBezTo>
                        <a:cubicBezTo>
                          <a:pt x="9" y="0"/>
                          <a:pt x="9" y="0"/>
                          <a:pt x="9" y="0"/>
                        </a:cubicBezTo>
                        <a:cubicBezTo>
                          <a:pt x="8" y="0"/>
                          <a:pt x="6" y="1"/>
                          <a:pt x="5" y="1"/>
                        </a:cubicBezTo>
                        <a:cubicBezTo>
                          <a:pt x="4" y="1"/>
                          <a:pt x="2" y="1"/>
                          <a:pt x="1" y="1"/>
                        </a:cubicBezTo>
                        <a:cubicBezTo>
                          <a:pt x="1" y="1"/>
                          <a:pt x="0" y="1"/>
                          <a:pt x="0" y="1"/>
                        </a:cubicBezTo>
                        <a:cubicBezTo>
                          <a:pt x="0" y="2"/>
                          <a:pt x="1" y="4"/>
                          <a:pt x="1" y="5"/>
                        </a:cubicBezTo>
                        <a:cubicBezTo>
                          <a:pt x="1" y="6"/>
                          <a:pt x="2" y="6"/>
                          <a:pt x="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159" name="Freeform 436"/>
                  <p:cNvSpPr/>
                  <p:nvPr/>
                </p:nvSpPr>
                <p:spPr bwMode="auto">
                  <a:xfrm>
                    <a:off x="1038225" y="2732088"/>
                    <a:ext cx="9525" cy="4763"/>
                  </a:xfrm>
                  <a:custGeom>
                    <a:avLst/>
                    <a:gdLst>
                      <a:gd name="T0" fmla="*/ 1 w 9"/>
                      <a:gd name="T1" fmla="*/ 5 h 5"/>
                      <a:gd name="T2" fmla="*/ 4 w 9"/>
                      <a:gd name="T3" fmla="*/ 4 h 5"/>
                      <a:gd name="T4" fmla="*/ 8 w 9"/>
                      <a:gd name="T5" fmla="*/ 1 h 5"/>
                      <a:gd name="T6" fmla="*/ 8 w 9"/>
                      <a:gd name="T7" fmla="*/ 1 h 5"/>
                      <a:gd name="T8" fmla="*/ 4 w 9"/>
                      <a:gd name="T9" fmla="*/ 3 h 5"/>
                      <a:gd name="T10" fmla="*/ 1 w 9"/>
                      <a:gd name="T11" fmla="*/ 4 h 5"/>
                      <a:gd name="T12" fmla="*/ 1 w 9"/>
                      <a:gd name="T13" fmla="*/ 5 h 5"/>
                    </a:gdLst>
                    <a:ahLst/>
                    <a:cxnLst>
                      <a:cxn ang="0">
                        <a:pos x="T0" y="T1"/>
                      </a:cxn>
                      <a:cxn ang="0">
                        <a:pos x="T2" y="T3"/>
                      </a:cxn>
                      <a:cxn ang="0">
                        <a:pos x="T4" y="T5"/>
                      </a:cxn>
                      <a:cxn ang="0">
                        <a:pos x="T6" y="T7"/>
                      </a:cxn>
                      <a:cxn ang="0">
                        <a:pos x="T8" y="T9"/>
                      </a:cxn>
                      <a:cxn ang="0">
                        <a:pos x="T10" y="T11"/>
                      </a:cxn>
                      <a:cxn ang="0">
                        <a:pos x="T12" y="T13"/>
                      </a:cxn>
                    </a:cxnLst>
                    <a:rect l="0" t="0" r="r" b="b"/>
                    <a:pathLst>
                      <a:path w="9" h="5">
                        <a:moveTo>
                          <a:pt x="1" y="5"/>
                        </a:moveTo>
                        <a:cubicBezTo>
                          <a:pt x="2" y="5"/>
                          <a:pt x="3" y="4"/>
                          <a:pt x="4" y="4"/>
                        </a:cubicBezTo>
                        <a:cubicBezTo>
                          <a:pt x="5" y="3"/>
                          <a:pt x="7" y="2"/>
                          <a:pt x="8" y="1"/>
                        </a:cubicBezTo>
                        <a:cubicBezTo>
                          <a:pt x="9" y="1"/>
                          <a:pt x="8" y="0"/>
                          <a:pt x="8" y="1"/>
                        </a:cubicBezTo>
                        <a:cubicBezTo>
                          <a:pt x="6" y="1"/>
                          <a:pt x="5" y="2"/>
                          <a:pt x="4" y="3"/>
                        </a:cubicBezTo>
                        <a:cubicBezTo>
                          <a:pt x="3" y="3"/>
                          <a:pt x="2" y="4"/>
                          <a:pt x="1" y="4"/>
                        </a:cubicBezTo>
                        <a:cubicBezTo>
                          <a:pt x="0" y="4"/>
                          <a:pt x="0" y="5"/>
                          <a:pt x="1"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160" name="Freeform 437"/>
                  <p:cNvSpPr/>
                  <p:nvPr/>
                </p:nvSpPr>
                <p:spPr bwMode="auto">
                  <a:xfrm>
                    <a:off x="1009650" y="2735263"/>
                    <a:ext cx="9525" cy="1588"/>
                  </a:xfrm>
                  <a:custGeom>
                    <a:avLst/>
                    <a:gdLst>
                      <a:gd name="T0" fmla="*/ 7 w 8"/>
                      <a:gd name="T1" fmla="*/ 1 h 2"/>
                      <a:gd name="T2" fmla="*/ 1 w 8"/>
                      <a:gd name="T3" fmla="*/ 0 h 2"/>
                      <a:gd name="T4" fmla="*/ 1 w 8"/>
                      <a:gd name="T5" fmla="*/ 1 h 2"/>
                      <a:gd name="T6" fmla="*/ 7 w 8"/>
                      <a:gd name="T7" fmla="*/ 2 h 2"/>
                      <a:gd name="T8" fmla="*/ 7 w 8"/>
                      <a:gd name="T9" fmla="*/ 1 h 2"/>
                    </a:gdLst>
                    <a:ahLst/>
                    <a:cxnLst>
                      <a:cxn ang="0">
                        <a:pos x="T0" y="T1"/>
                      </a:cxn>
                      <a:cxn ang="0">
                        <a:pos x="T2" y="T3"/>
                      </a:cxn>
                      <a:cxn ang="0">
                        <a:pos x="T4" y="T5"/>
                      </a:cxn>
                      <a:cxn ang="0">
                        <a:pos x="T6" y="T7"/>
                      </a:cxn>
                      <a:cxn ang="0">
                        <a:pos x="T8" y="T9"/>
                      </a:cxn>
                    </a:cxnLst>
                    <a:rect l="0" t="0" r="r" b="b"/>
                    <a:pathLst>
                      <a:path w="8" h="2">
                        <a:moveTo>
                          <a:pt x="7" y="1"/>
                        </a:moveTo>
                        <a:cubicBezTo>
                          <a:pt x="5" y="1"/>
                          <a:pt x="3" y="0"/>
                          <a:pt x="1" y="0"/>
                        </a:cubicBezTo>
                        <a:cubicBezTo>
                          <a:pt x="0" y="0"/>
                          <a:pt x="0" y="0"/>
                          <a:pt x="1" y="1"/>
                        </a:cubicBezTo>
                        <a:cubicBezTo>
                          <a:pt x="3" y="1"/>
                          <a:pt x="5" y="2"/>
                          <a:pt x="7" y="2"/>
                        </a:cubicBezTo>
                        <a:cubicBezTo>
                          <a:pt x="8" y="2"/>
                          <a:pt x="8" y="1"/>
                          <a:pt x="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161" name="Freeform 438"/>
                  <p:cNvSpPr/>
                  <p:nvPr/>
                </p:nvSpPr>
                <p:spPr bwMode="auto">
                  <a:xfrm>
                    <a:off x="1017588" y="2684463"/>
                    <a:ext cx="23813" cy="28575"/>
                  </a:xfrm>
                  <a:custGeom>
                    <a:avLst/>
                    <a:gdLst>
                      <a:gd name="T0" fmla="*/ 13 w 23"/>
                      <a:gd name="T1" fmla="*/ 13 h 27"/>
                      <a:gd name="T2" fmla="*/ 10 w 23"/>
                      <a:gd name="T3" fmla="*/ 2 h 27"/>
                      <a:gd name="T4" fmla="*/ 20 w 23"/>
                      <a:gd name="T5" fmla="*/ 11 h 27"/>
                      <a:gd name="T6" fmla="*/ 11 w 23"/>
                      <a:gd name="T7" fmla="*/ 27 h 27"/>
                      <a:gd name="T8" fmla="*/ 12 w 23"/>
                      <a:gd name="T9" fmla="*/ 27 h 27"/>
                      <a:gd name="T10" fmla="*/ 21 w 23"/>
                      <a:gd name="T11" fmla="*/ 8 h 27"/>
                      <a:gd name="T12" fmla="*/ 11 w 23"/>
                      <a:gd name="T13" fmla="*/ 1 h 27"/>
                      <a:gd name="T14" fmla="*/ 13 w 23"/>
                      <a:gd name="T15" fmla="*/ 14 h 27"/>
                      <a:gd name="T16" fmla="*/ 13 w 23"/>
                      <a:gd name="T17" fmla="*/ 1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27">
                        <a:moveTo>
                          <a:pt x="13" y="13"/>
                        </a:moveTo>
                        <a:cubicBezTo>
                          <a:pt x="5" y="16"/>
                          <a:pt x="2" y="4"/>
                          <a:pt x="10" y="2"/>
                        </a:cubicBezTo>
                        <a:cubicBezTo>
                          <a:pt x="16" y="0"/>
                          <a:pt x="21" y="6"/>
                          <a:pt x="20" y="11"/>
                        </a:cubicBezTo>
                        <a:cubicBezTo>
                          <a:pt x="18" y="18"/>
                          <a:pt x="10" y="19"/>
                          <a:pt x="11" y="27"/>
                        </a:cubicBezTo>
                        <a:cubicBezTo>
                          <a:pt x="11" y="27"/>
                          <a:pt x="12" y="27"/>
                          <a:pt x="12" y="27"/>
                        </a:cubicBezTo>
                        <a:cubicBezTo>
                          <a:pt x="10" y="19"/>
                          <a:pt x="23" y="16"/>
                          <a:pt x="21" y="8"/>
                        </a:cubicBezTo>
                        <a:cubicBezTo>
                          <a:pt x="20" y="3"/>
                          <a:pt x="16" y="0"/>
                          <a:pt x="11" y="1"/>
                        </a:cubicBezTo>
                        <a:cubicBezTo>
                          <a:pt x="0" y="1"/>
                          <a:pt x="4" y="17"/>
                          <a:pt x="13" y="14"/>
                        </a:cubicBezTo>
                        <a:cubicBezTo>
                          <a:pt x="14" y="13"/>
                          <a:pt x="14" y="13"/>
                          <a:pt x="13"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162" name="Freeform 439"/>
                  <p:cNvSpPr/>
                  <p:nvPr/>
                </p:nvSpPr>
                <p:spPr bwMode="auto">
                  <a:xfrm>
                    <a:off x="1025525" y="2713038"/>
                    <a:ext cx="9525" cy="6350"/>
                  </a:xfrm>
                  <a:custGeom>
                    <a:avLst/>
                    <a:gdLst>
                      <a:gd name="T0" fmla="*/ 7 w 9"/>
                      <a:gd name="T1" fmla="*/ 1 h 6"/>
                      <a:gd name="T2" fmla="*/ 2 w 9"/>
                      <a:gd name="T3" fmla="*/ 4 h 6"/>
                      <a:gd name="T4" fmla="*/ 8 w 9"/>
                      <a:gd name="T5" fmla="*/ 1 h 6"/>
                      <a:gd name="T6" fmla="*/ 7 w 9"/>
                      <a:gd name="T7" fmla="*/ 1 h 6"/>
                      <a:gd name="T8" fmla="*/ 4 w 9"/>
                      <a:gd name="T9" fmla="*/ 4 h 6"/>
                      <a:gd name="T10" fmla="*/ 3 w 9"/>
                      <a:gd name="T11" fmla="*/ 2 h 6"/>
                      <a:gd name="T12" fmla="*/ 6 w 9"/>
                      <a:gd name="T13" fmla="*/ 2 h 6"/>
                      <a:gd name="T14" fmla="*/ 7 w 9"/>
                      <a:gd name="T15" fmla="*/ 1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6">
                        <a:moveTo>
                          <a:pt x="7" y="1"/>
                        </a:moveTo>
                        <a:cubicBezTo>
                          <a:pt x="5" y="0"/>
                          <a:pt x="0" y="1"/>
                          <a:pt x="2" y="4"/>
                        </a:cubicBezTo>
                        <a:cubicBezTo>
                          <a:pt x="4" y="6"/>
                          <a:pt x="9" y="4"/>
                          <a:pt x="8" y="1"/>
                        </a:cubicBezTo>
                        <a:cubicBezTo>
                          <a:pt x="8" y="0"/>
                          <a:pt x="7" y="1"/>
                          <a:pt x="7" y="1"/>
                        </a:cubicBezTo>
                        <a:cubicBezTo>
                          <a:pt x="8" y="3"/>
                          <a:pt x="5" y="4"/>
                          <a:pt x="4" y="4"/>
                        </a:cubicBezTo>
                        <a:cubicBezTo>
                          <a:pt x="3" y="3"/>
                          <a:pt x="2" y="2"/>
                          <a:pt x="3" y="2"/>
                        </a:cubicBezTo>
                        <a:cubicBezTo>
                          <a:pt x="4" y="2"/>
                          <a:pt x="5" y="1"/>
                          <a:pt x="6" y="2"/>
                        </a:cubicBezTo>
                        <a:cubicBezTo>
                          <a:pt x="6" y="2"/>
                          <a:pt x="7" y="2"/>
                          <a:pt x="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163" name="Freeform 440"/>
                  <p:cNvSpPr/>
                  <p:nvPr/>
                </p:nvSpPr>
                <p:spPr bwMode="auto">
                  <a:xfrm>
                    <a:off x="1019175" y="2735263"/>
                    <a:ext cx="1588" cy="0"/>
                  </a:xfrm>
                  <a:custGeom>
                    <a:avLst/>
                    <a:gdLst>
                      <a:gd name="T0" fmla="*/ 0 w 1"/>
                      <a:gd name="T1" fmla="*/ 1 h 1"/>
                      <a:gd name="T2" fmla="*/ 1 w 1"/>
                      <a:gd name="T3" fmla="*/ 0 h 1"/>
                      <a:gd name="T4" fmla="*/ 1 w 1"/>
                      <a:gd name="T5" fmla="*/ 0 h 1"/>
                      <a:gd name="T6" fmla="*/ 0 w 1"/>
                      <a:gd name="T7" fmla="*/ 0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cubicBezTo>
                          <a:pt x="0" y="0"/>
                          <a:pt x="1" y="0"/>
                          <a:pt x="1" y="0"/>
                        </a:cubicBezTo>
                        <a:cubicBezTo>
                          <a:pt x="1" y="0"/>
                          <a:pt x="1" y="0"/>
                          <a:pt x="1" y="0"/>
                        </a:cubicBezTo>
                        <a:cubicBezTo>
                          <a:pt x="0" y="0"/>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164" name="Freeform 441"/>
                  <p:cNvSpPr/>
                  <p:nvPr/>
                </p:nvSpPr>
                <p:spPr bwMode="auto">
                  <a:xfrm>
                    <a:off x="1019175" y="2735263"/>
                    <a:ext cx="1588" cy="3175"/>
                  </a:xfrm>
                  <a:custGeom>
                    <a:avLst/>
                    <a:gdLst>
                      <a:gd name="T0" fmla="*/ 0 w 2"/>
                      <a:gd name="T1" fmla="*/ 1 h 2"/>
                      <a:gd name="T2" fmla="*/ 2 w 2"/>
                      <a:gd name="T3" fmla="*/ 0 h 2"/>
                      <a:gd name="T4" fmla="*/ 2 w 2"/>
                      <a:gd name="T5" fmla="*/ 0 h 2"/>
                      <a:gd name="T6" fmla="*/ 0 w 2"/>
                      <a:gd name="T7" fmla="*/ 1 h 2"/>
                      <a:gd name="T8" fmla="*/ 0 w 2"/>
                      <a:gd name="T9" fmla="*/ 1 h 2"/>
                    </a:gdLst>
                    <a:ahLst/>
                    <a:cxnLst>
                      <a:cxn ang="0">
                        <a:pos x="T0" y="T1"/>
                      </a:cxn>
                      <a:cxn ang="0">
                        <a:pos x="T2" y="T3"/>
                      </a:cxn>
                      <a:cxn ang="0">
                        <a:pos x="T4" y="T5"/>
                      </a:cxn>
                      <a:cxn ang="0">
                        <a:pos x="T6" y="T7"/>
                      </a:cxn>
                      <a:cxn ang="0">
                        <a:pos x="T8" y="T9"/>
                      </a:cxn>
                    </a:cxnLst>
                    <a:rect l="0" t="0" r="r" b="b"/>
                    <a:pathLst>
                      <a:path w="2" h="2">
                        <a:moveTo>
                          <a:pt x="0" y="1"/>
                        </a:moveTo>
                        <a:cubicBezTo>
                          <a:pt x="1" y="1"/>
                          <a:pt x="1" y="1"/>
                          <a:pt x="2" y="0"/>
                        </a:cubicBezTo>
                        <a:cubicBezTo>
                          <a:pt x="2" y="0"/>
                          <a:pt x="2" y="0"/>
                          <a:pt x="2" y="0"/>
                        </a:cubicBezTo>
                        <a:cubicBezTo>
                          <a:pt x="1" y="0"/>
                          <a:pt x="0" y="1"/>
                          <a:pt x="0" y="1"/>
                        </a:cubicBezTo>
                        <a:cubicBezTo>
                          <a:pt x="0" y="1"/>
                          <a:pt x="0" y="2"/>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165" name="Freeform 442"/>
                  <p:cNvSpPr/>
                  <p:nvPr/>
                </p:nvSpPr>
                <p:spPr bwMode="auto">
                  <a:xfrm>
                    <a:off x="1017588" y="2735263"/>
                    <a:ext cx="4763" cy="3175"/>
                  </a:xfrm>
                  <a:custGeom>
                    <a:avLst/>
                    <a:gdLst>
                      <a:gd name="T0" fmla="*/ 1 w 4"/>
                      <a:gd name="T1" fmla="*/ 3 h 3"/>
                      <a:gd name="T2" fmla="*/ 4 w 4"/>
                      <a:gd name="T3" fmla="*/ 0 h 3"/>
                      <a:gd name="T4" fmla="*/ 4 w 4"/>
                      <a:gd name="T5" fmla="*/ 0 h 3"/>
                      <a:gd name="T6" fmla="*/ 1 w 4"/>
                      <a:gd name="T7" fmla="*/ 3 h 3"/>
                      <a:gd name="T8" fmla="*/ 1 w 4"/>
                      <a:gd name="T9" fmla="*/ 3 h 3"/>
                    </a:gdLst>
                    <a:ahLst/>
                    <a:cxnLst>
                      <a:cxn ang="0">
                        <a:pos x="T0" y="T1"/>
                      </a:cxn>
                      <a:cxn ang="0">
                        <a:pos x="T2" y="T3"/>
                      </a:cxn>
                      <a:cxn ang="0">
                        <a:pos x="T4" y="T5"/>
                      </a:cxn>
                      <a:cxn ang="0">
                        <a:pos x="T6" y="T7"/>
                      </a:cxn>
                      <a:cxn ang="0">
                        <a:pos x="T8" y="T9"/>
                      </a:cxn>
                    </a:cxnLst>
                    <a:rect l="0" t="0" r="r" b="b"/>
                    <a:pathLst>
                      <a:path w="4" h="3">
                        <a:moveTo>
                          <a:pt x="1" y="3"/>
                        </a:moveTo>
                        <a:cubicBezTo>
                          <a:pt x="2" y="2"/>
                          <a:pt x="3" y="1"/>
                          <a:pt x="4" y="0"/>
                        </a:cubicBezTo>
                        <a:cubicBezTo>
                          <a:pt x="4" y="0"/>
                          <a:pt x="4" y="0"/>
                          <a:pt x="4" y="0"/>
                        </a:cubicBezTo>
                        <a:cubicBezTo>
                          <a:pt x="3" y="1"/>
                          <a:pt x="2" y="2"/>
                          <a:pt x="1" y="3"/>
                        </a:cubicBezTo>
                        <a:cubicBezTo>
                          <a:pt x="0" y="3"/>
                          <a:pt x="1" y="3"/>
                          <a:pt x="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166" name="Freeform 443"/>
                  <p:cNvSpPr/>
                  <p:nvPr/>
                </p:nvSpPr>
                <p:spPr bwMode="auto">
                  <a:xfrm>
                    <a:off x="1019175" y="2735263"/>
                    <a:ext cx="3175" cy="3175"/>
                  </a:xfrm>
                  <a:custGeom>
                    <a:avLst/>
                    <a:gdLst>
                      <a:gd name="T0" fmla="*/ 0 w 4"/>
                      <a:gd name="T1" fmla="*/ 4 h 4"/>
                      <a:gd name="T2" fmla="*/ 4 w 4"/>
                      <a:gd name="T3" fmla="*/ 1 h 4"/>
                      <a:gd name="T4" fmla="*/ 4 w 4"/>
                      <a:gd name="T5" fmla="*/ 0 h 4"/>
                      <a:gd name="T6" fmla="*/ 0 w 4"/>
                      <a:gd name="T7" fmla="*/ 3 h 4"/>
                      <a:gd name="T8" fmla="*/ 0 w 4"/>
                      <a:gd name="T9" fmla="*/ 4 h 4"/>
                    </a:gdLst>
                    <a:ahLst/>
                    <a:cxnLst>
                      <a:cxn ang="0">
                        <a:pos x="T0" y="T1"/>
                      </a:cxn>
                      <a:cxn ang="0">
                        <a:pos x="T2" y="T3"/>
                      </a:cxn>
                      <a:cxn ang="0">
                        <a:pos x="T4" y="T5"/>
                      </a:cxn>
                      <a:cxn ang="0">
                        <a:pos x="T6" y="T7"/>
                      </a:cxn>
                      <a:cxn ang="0">
                        <a:pos x="T8" y="T9"/>
                      </a:cxn>
                    </a:cxnLst>
                    <a:rect l="0" t="0" r="r" b="b"/>
                    <a:pathLst>
                      <a:path w="4" h="4">
                        <a:moveTo>
                          <a:pt x="0" y="4"/>
                        </a:moveTo>
                        <a:cubicBezTo>
                          <a:pt x="1" y="3"/>
                          <a:pt x="3" y="2"/>
                          <a:pt x="4" y="1"/>
                        </a:cubicBezTo>
                        <a:cubicBezTo>
                          <a:pt x="4" y="1"/>
                          <a:pt x="4" y="0"/>
                          <a:pt x="4" y="0"/>
                        </a:cubicBezTo>
                        <a:cubicBezTo>
                          <a:pt x="2" y="1"/>
                          <a:pt x="1" y="2"/>
                          <a:pt x="0" y="3"/>
                        </a:cubicBezTo>
                        <a:cubicBezTo>
                          <a:pt x="0" y="3"/>
                          <a:pt x="0" y="4"/>
                          <a:pt x="0"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167" name="Freeform 444"/>
                  <p:cNvSpPr/>
                  <p:nvPr/>
                </p:nvSpPr>
                <p:spPr bwMode="auto">
                  <a:xfrm>
                    <a:off x="1020763" y="2735263"/>
                    <a:ext cx="3175" cy="3175"/>
                  </a:xfrm>
                  <a:custGeom>
                    <a:avLst/>
                    <a:gdLst>
                      <a:gd name="T0" fmla="*/ 0 w 3"/>
                      <a:gd name="T1" fmla="*/ 3 h 4"/>
                      <a:gd name="T2" fmla="*/ 3 w 3"/>
                      <a:gd name="T3" fmla="*/ 0 h 4"/>
                      <a:gd name="T4" fmla="*/ 3 w 3"/>
                      <a:gd name="T5" fmla="*/ 0 h 4"/>
                      <a:gd name="T6" fmla="*/ 0 w 3"/>
                      <a:gd name="T7" fmla="*/ 3 h 4"/>
                      <a:gd name="T8" fmla="*/ 0 w 3"/>
                      <a:gd name="T9" fmla="*/ 3 h 4"/>
                    </a:gdLst>
                    <a:ahLst/>
                    <a:cxnLst>
                      <a:cxn ang="0">
                        <a:pos x="T0" y="T1"/>
                      </a:cxn>
                      <a:cxn ang="0">
                        <a:pos x="T2" y="T3"/>
                      </a:cxn>
                      <a:cxn ang="0">
                        <a:pos x="T4" y="T5"/>
                      </a:cxn>
                      <a:cxn ang="0">
                        <a:pos x="T6" y="T7"/>
                      </a:cxn>
                      <a:cxn ang="0">
                        <a:pos x="T8" y="T9"/>
                      </a:cxn>
                    </a:cxnLst>
                    <a:rect l="0" t="0" r="r" b="b"/>
                    <a:pathLst>
                      <a:path w="3" h="4">
                        <a:moveTo>
                          <a:pt x="0" y="3"/>
                        </a:moveTo>
                        <a:cubicBezTo>
                          <a:pt x="1" y="2"/>
                          <a:pt x="2" y="1"/>
                          <a:pt x="3" y="0"/>
                        </a:cubicBezTo>
                        <a:cubicBezTo>
                          <a:pt x="3" y="0"/>
                          <a:pt x="3" y="0"/>
                          <a:pt x="3" y="0"/>
                        </a:cubicBezTo>
                        <a:cubicBezTo>
                          <a:pt x="2" y="1"/>
                          <a:pt x="0" y="2"/>
                          <a:pt x="0" y="3"/>
                        </a:cubicBezTo>
                        <a:cubicBezTo>
                          <a:pt x="0" y="3"/>
                          <a:pt x="0" y="4"/>
                          <a:pt x="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168" name="Freeform 445"/>
                  <p:cNvSpPr/>
                  <p:nvPr/>
                </p:nvSpPr>
                <p:spPr bwMode="auto">
                  <a:xfrm>
                    <a:off x="1020763" y="2735263"/>
                    <a:ext cx="4763" cy="3175"/>
                  </a:xfrm>
                  <a:custGeom>
                    <a:avLst/>
                    <a:gdLst>
                      <a:gd name="T0" fmla="*/ 1 w 4"/>
                      <a:gd name="T1" fmla="*/ 4 h 4"/>
                      <a:gd name="T2" fmla="*/ 4 w 4"/>
                      <a:gd name="T3" fmla="*/ 0 h 4"/>
                      <a:gd name="T4" fmla="*/ 4 w 4"/>
                      <a:gd name="T5" fmla="*/ 0 h 4"/>
                      <a:gd name="T6" fmla="*/ 1 w 4"/>
                      <a:gd name="T7" fmla="*/ 3 h 4"/>
                      <a:gd name="T8" fmla="*/ 1 w 4"/>
                      <a:gd name="T9" fmla="*/ 4 h 4"/>
                    </a:gdLst>
                    <a:ahLst/>
                    <a:cxnLst>
                      <a:cxn ang="0">
                        <a:pos x="T0" y="T1"/>
                      </a:cxn>
                      <a:cxn ang="0">
                        <a:pos x="T2" y="T3"/>
                      </a:cxn>
                      <a:cxn ang="0">
                        <a:pos x="T4" y="T5"/>
                      </a:cxn>
                      <a:cxn ang="0">
                        <a:pos x="T6" y="T7"/>
                      </a:cxn>
                      <a:cxn ang="0">
                        <a:pos x="T8" y="T9"/>
                      </a:cxn>
                    </a:cxnLst>
                    <a:rect l="0" t="0" r="r" b="b"/>
                    <a:pathLst>
                      <a:path w="4" h="4">
                        <a:moveTo>
                          <a:pt x="1" y="4"/>
                        </a:moveTo>
                        <a:cubicBezTo>
                          <a:pt x="2" y="3"/>
                          <a:pt x="3" y="1"/>
                          <a:pt x="4" y="0"/>
                        </a:cubicBezTo>
                        <a:cubicBezTo>
                          <a:pt x="4" y="0"/>
                          <a:pt x="4" y="0"/>
                          <a:pt x="4" y="0"/>
                        </a:cubicBezTo>
                        <a:cubicBezTo>
                          <a:pt x="3" y="1"/>
                          <a:pt x="2" y="2"/>
                          <a:pt x="1" y="3"/>
                        </a:cubicBezTo>
                        <a:cubicBezTo>
                          <a:pt x="0" y="3"/>
                          <a:pt x="1" y="4"/>
                          <a:pt x="1"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169" name="Freeform 446"/>
                  <p:cNvSpPr/>
                  <p:nvPr/>
                </p:nvSpPr>
                <p:spPr bwMode="auto">
                  <a:xfrm>
                    <a:off x="1022350" y="2735263"/>
                    <a:ext cx="3175" cy="3175"/>
                  </a:xfrm>
                  <a:custGeom>
                    <a:avLst/>
                    <a:gdLst>
                      <a:gd name="T0" fmla="*/ 1 w 4"/>
                      <a:gd name="T1" fmla="*/ 4 h 4"/>
                      <a:gd name="T2" fmla="*/ 4 w 4"/>
                      <a:gd name="T3" fmla="*/ 1 h 4"/>
                      <a:gd name="T4" fmla="*/ 3 w 4"/>
                      <a:gd name="T5" fmla="*/ 1 h 4"/>
                      <a:gd name="T6" fmla="*/ 1 w 4"/>
                      <a:gd name="T7" fmla="*/ 3 h 4"/>
                      <a:gd name="T8" fmla="*/ 1 w 4"/>
                      <a:gd name="T9" fmla="*/ 4 h 4"/>
                    </a:gdLst>
                    <a:ahLst/>
                    <a:cxnLst>
                      <a:cxn ang="0">
                        <a:pos x="T0" y="T1"/>
                      </a:cxn>
                      <a:cxn ang="0">
                        <a:pos x="T2" y="T3"/>
                      </a:cxn>
                      <a:cxn ang="0">
                        <a:pos x="T4" y="T5"/>
                      </a:cxn>
                      <a:cxn ang="0">
                        <a:pos x="T6" y="T7"/>
                      </a:cxn>
                      <a:cxn ang="0">
                        <a:pos x="T8" y="T9"/>
                      </a:cxn>
                    </a:cxnLst>
                    <a:rect l="0" t="0" r="r" b="b"/>
                    <a:pathLst>
                      <a:path w="4" h="4">
                        <a:moveTo>
                          <a:pt x="1" y="4"/>
                        </a:moveTo>
                        <a:cubicBezTo>
                          <a:pt x="2" y="3"/>
                          <a:pt x="3" y="2"/>
                          <a:pt x="4" y="1"/>
                        </a:cubicBezTo>
                        <a:cubicBezTo>
                          <a:pt x="4" y="1"/>
                          <a:pt x="4" y="0"/>
                          <a:pt x="3" y="1"/>
                        </a:cubicBezTo>
                        <a:cubicBezTo>
                          <a:pt x="3" y="2"/>
                          <a:pt x="2" y="3"/>
                          <a:pt x="1" y="3"/>
                        </a:cubicBezTo>
                        <a:cubicBezTo>
                          <a:pt x="0" y="3"/>
                          <a:pt x="1" y="4"/>
                          <a:pt x="1"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170" name="Freeform 447"/>
                  <p:cNvSpPr/>
                  <p:nvPr/>
                </p:nvSpPr>
                <p:spPr bwMode="auto">
                  <a:xfrm>
                    <a:off x="1023938" y="2735263"/>
                    <a:ext cx="1588" cy="3175"/>
                  </a:xfrm>
                  <a:custGeom>
                    <a:avLst/>
                    <a:gdLst>
                      <a:gd name="T0" fmla="*/ 0 w 2"/>
                      <a:gd name="T1" fmla="*/ 2 h 3"/>
                      <a:gd name="T2" fmla="*/ 2 w 2"/>
                      <a:gd name="T3" fmla="*/ 1 h 3"/>
                      <a:gd name="T4" fmla="*/ 2 w 2"/>
                      <a:gd name="T5" fmla="*/ 0 h 3"/>
                      <a:gd name="T6" fmla="*/ 0 w 2"/>
                      <a:gd name="T7" fmla="*/ 2 h 3"/>
                      <a:gd name="T8" fmla="*/ 0 w 2"/>
                      <a:gd name="T9" fmla="*/ 2 h 3"/>
                    </a:gdLst>
                    <a:ahLst/>
                    <a:cxnLst>
                      <a:cxn ang="0">
                        <a:pos x="T0" y="T1"/>
                      </a:cxn>
                      <a:cxn ang="0">
                        <a:pos x="T2" y="T3"/>
                      </a:cxn>
                      <a:cxn ang="0">
                        <a:pos x="T4" y="T5"/>
                      </a:cxn>
                      <a:cxn ang="0">
                        <a:pos x="T6" y="T7"/>
                      </a:cxn>
                      <a:cxn ang="0">
                        <a:pos x="T8" y="T9"/>
                      </a:cxn>
                    </a:cxnLst>
                    <a:rect l="0" t="0" r="r" b="b"/>
                    <a:pathLst>
                      <a:path w="2" h="3">
                        <a:moveTo>
                          <a:pt x="0" y="2"/>
                        </a:moveTo>
                        <a:cubicBezTo>
                          <a:pt x="1" y="2"/>
                          <a:pt x="2" y="1"/>
                          <a:pt x="2" y="1"/>
                        </a:cubicBezTo>
                        <a:cubicBezTo>
                          <a:pt x="2" y="0"/>
                          <a:pt x="2" y="0"/>
                          <a:pt x="2" y="0"/>
                        </a:cubicBezTo>
                        <a:cubicBezTo>
                          <a:pt x="1" y="1"/>
                          <a:pt x="1" y="1"/>
                          <a:pt x="0" y="2"/>
                        </a:cubicBezTo>
                        <a:cubicBezTo>
                          <a:pt x="0" y="2"/>
                          <a:pt x="0" y="3"/>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171" name="Freeform 448"/>
                  <p:cNvSpPr/>
                  <p:nvPr/>
                </p:nvSpPr>
                <p:spPr bwMode="auto">
                  <a:xfrm>
                    <a:off x="1028700" y="2735263"/>
                    <a:ext cx="3175" cy="1588"/>
                  </a:xfrm>
                  <a:custGeom>
                    <a:avLst/>
                    <a:gdLst>
                      <a:gd name="T0" fmla="*/ 1 w 3"/>
                      <a:gd name="T1" fmla="*/ 2 h 2"/>
                      <a:gd name="T2" fmla="*/ 3 w 3"/>
                      <a:gd name="T3" fmla="*/ 0 h 2"/>
                      <a:gd name="T4" fmla="*/ 2 w 3"/>
                      <a:gd name="T5" fmla="*/ 0 h 2"/>
                      <a:gd name="T6" fmla="*/ 1 w 3"/>
                      <a:gd name="T7" fmla="*/ 1 h 2"/>
                      <a:gd name="T8" fmla="*/ 1 w 3"/>
                      <a:gd name="T9" fmla="*/ 2 h 2"/>
                    </a:gdLst>
                    <a:ahLst/>
                    <a:cxnLst>
                      <a:cxn ang="0">
                        <a:pos x="T0" y="T1"/>
                      </a:cxn>
                      <a:cxn ang="0">
                        <a:pos x="T2" y="T3"/>
                      </a:cxn>
                      <a:cxn ang="0">
                        <a:pos x="T4" y="T5"/>
                      </a:cxn>
                      <a:cxn ang="0">
                        <a:pos x="T6" y="T7"/>
                      </a:cxn>
                      <a:cxn ang="0">
                        <a:pos x="T8" y="T9"/>
                      </a:cxn>
                    </a:cxnLst>
                    <a:rect l="0" t="0" r="r" b="b"/>
                    <a:pathLst>
                      <a:path w="3" h="2">
                        <a:moveTo>
                          <a:pt x="1" y="2"/>
                        </a:moveTo>
                        <a:cubicBezTo>
                          <a:pt x="1" y="1"/>
                          <a:pt x="2" y="1"/>
                          <a:pt x="3" y="0"/>
                        </a:cubicBezTo>
                        <a:cubicBezTo>
                          <a:pt x="3" y="0"/>
                          <a:pt x="3" y="0"/>
                          <a:pt x="2" y="0"/>
                        </a:cubicBezTo>
                        <a:cubicBezTo>
                          <a:pt x="2" y="0"/>
                          <a:pt x="1" y="1"/>
                          <a:pt x="1" y="1"/>
                        </a:cubicBezTo>
                        <a:cubicBezTo>
                          <a:pt x="0" y="1"/>
                          <a:pt x="1" y="2"/>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172" name="Freeform 449"/>
                  <p:cNvSpPr/>
                  <p:nvPr/>
                </p:nvSpPr>
                <p:spPr bwMode="auto">
                  <a:xfrm>
                    <a:off x="1028700" y="2735263"/>
                    <a:ext cx="3175" cy="3175"/>
                  </a:xfrm>
                  <a:custGeom>
                    <a:avLst/>
                    <a:gdLst>
                      <a:gd name="T0" fmla="*/ 1 w 3"/>
                      <a:gd name="T1" fmla="*/ 2 h 2"/>
                      <a:gd name="T2" fmla="*/ 3 w 3"/>
                      <a:gd name="T3" fmla="*/ 0 h 2"/>
                      <a:gd name="T4" fmla="*/ 3 w 3"/>
                      <a:gd name="T5" fmla="*/ 0 h 2"/>
                      <a:gd name="T6" fmla="*/ 3 w 3"/>
                      <a:gd name="T7" fmla="*/ 0 h 2"/>
                      <a:gd name="T8" fmla="*/ 3 w 3"/>
                      <a:gd name="T9" fmla="*/ 0 h 2"/>
                      <a:gd name="T10" fmla="*/ 3 w 3"/>
                      <a:gd name="T11" fmla="*/ 0 h 2"/>
                      <a:gd name="T12" fmla="*/ 3 w 3"/>
                      <a:gd name="T13" fmla="*/ 0 h 2"/>
                      <a:gd name="T14" fmla="*/ 0 w 3"/>
                      <a:gd name="T15" fmla="*/ 2 h 2"/>
                      <a:gd name="T16" fmla="*/ 1 w 3"/>
                      <a:gd name="T1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2">
                        <a:moveTo>
                          <a:pt x="1" y="2"/>
                        </a:moveTo>
                        <a:cubicBezTo>
                          <a:pt x="1" y="1"/>
                          <a:pt x="2" y="1"/>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2" y="0"/>
                          <a:pt x="1" y="1"/>
                          <a:pt x="0" y="2"/>
                        </a:cubicBezTo>
                        <a:cubicBezTo>
                          <a:pt x="0" y="2"/>
                          <a:pt x="0" y="2"/>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173" name="Freeform 450"/>
                  <p:cNvSpPr/>
                  <p:nvPr/>
                </p:nvSpPr>
                <p:spPr bwMode="auto">
                  <a:xfrm>
                    <a:off x="1030288" y="2735263"/>
                    <a:ext cx="4763" cy="3175"/>
                  </a:xfrm>
                  <a:custGeom>
                    <a:avLst/>
                    <a:gdLst>
                      <a:gd name="T0" fmla="*/ 0 w 4"/>
                      <a:gd name="T1" fmla="*/ 4 h 4"/>
                      <a:gd name="T2" fmla="*/ 4 w 4"/>
                      <a:gd name="T3" fmla="*/ 1 h 4"/>
                      <a:gd name="T4" fmla="*/ 3 w 4"/>
                      <a:gd name="T5" fmla="*/ 1 h 4"/>
                      <a:gd name="T6" fmla="*/ 0 w 4"/>
                      <a:gd name="T7" fmla="*/ 3 h 4"/>
                      <a:gd name="T8" fmla="*/ 0 w 4"/>
                      <a:gd name="T9" fmla="*/ 4 h 4"/>
                    </a:gdLst>
                    <a:ahLst/>
                    <a:cxnLst>
                      <a:cxn ang="0">
                        <a:pos x="T0" y="T1"/>
                      </a:cxn>
                      <a:cxn ang="0">
                        <a:pos x="T2" y="T3"/>
                      </a:cxn>
                      <a:cxn ang="0">
                        <a:pos x="T4" y="T5"/>
                      </a:cxn>
                      <a:cxn ang="0">
                        <a:pos x="T6" y="T7"/>
                      </a:cxn>
                      <a:cxn ang="0">
                        <a:pos x="T8" y="T9"/>
                      </a:cxn>
                    </a:cxnLst>
                    <a:rect l="0" t="0" r="r" b="b"/>
                    <a:pathLst>
                      <a:path w="4" h="4">
                        <a:moveTo>
                          <a:pt x="0" y="4"/>
                        </a:moveTo>
                        <a:cubicBezTo>
                          <a:pt x="1" y="3"/>
                          <a:pt x="2" y="2"/>
                          <a:pt x="4" y="1"/>
                        </a:cubicBezTo>
                        <a:cubicBezTo>
                          <a:pt x="4" y="1"/>
                          <a:pt x="4" y="0"/>
                          <a:pt x="3" y="1"/>
                        </a:cubicBezTo>
                        <a:cubicBezTo>
                          <a:pt x="2" y="1"/>
                          <a:pt x="1" y="2"/>
                          <a:pt x="0" y="3"/>
                        </a:cubicBezTo>
                        <a:cubicBezTo>
                          <a:pt x="0" y="3"/>
                          <a:pt x="0" y="4"/>
                          <a:pt x="0"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174" name="Freeform 451"/>
                  <p:cNvSpPr/>
                  <p:nvPr/>
                </p:nvSpPr>
                <p:spPr bwMode="auto">
                  <a:xfrm>
                    <a:off x="1031875" y="2735263"/>
                    <a:ext cx="3175" cy="3175"/>
                  </a:xfrm>
                  <a:custGeom>
                    <a:avLst/>
                    <a:gdLst>
                      <a:gd name="T0" fmla="*/ 0 w 4"/>
                      <a:gd name="T1" fmla="*/ 3 h 3"/>
                      <a:gd name="T2" fmla="*/ 2 w 4"/>
                      <a:gd name="T3" fmla="*/ 2 h 3"/>
                      <a:gd name="T4" fmla="*/ 4 w 4"/>
                      <a:gd name="T5" fmla="*/ 0 h 3"/>
                      <a:gd name="T6" fmla="*/ 3 w 4"/>
                      <a:gd name="T7" fmla="*/ 0 h 3"/>
                      <a:gd name="T8" fmla="*/ 2 w 4"/>
                      <a:gd name="T9" fmla="*/ 1 h 3"/>
                      <a:gd name="T10" fmla="*/ 0 w 4"/>
                      <a:gd name="T11" fmla="*/ 2 h 3"/>
                      <a:gd name="T12" fmla="*/ 0 w 4"/>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4" h="3">
                        <a:moveTo>
                          <a:pt x="0" y="3"/>
                        </a:moveTo>
                        <a:cubicBezTo>
                          <a:pt x="1" y="3"/>
                          <a:pt x="1" y="2"/>
                          <a:pt x="2" y="2"/>
                        </a:cubicBezTo>
                        <a:cubicBezTo>
                          <a:pt x="2" y="1"/>
                          <a:pt x="3" y="1"/>
                          <a:pt x="4" y="0"/>
                        </a:cubicBezTo>
                        <a:cubicBezTo>
                          <a:pt x="4" y="0"/>
                          <a:pt x="3" y="0"/>
                          <a:pt x="3" y="0"/>
                        </a:cubicBezTo>
                        <a:cubicBezTo>
                          <a:pt x="3" y="0"/>
                          <a:pt x="2" y="0"/>
                          <a:pt x="2" y="1"/>
                        </a:cubicBezTo>
                        <a:cubicBezTo>
                          <a:pt x="2" y="1"/>
                          <a:pt x="0" y="2"/>
                          <a:pt x="0" y="2"/>
                        </a:cubicBezTo>
                        <a:cubicBezTo>
                          <a:pt x="0" y="2"/>
                          <a:pt x="0" y="2"/>
                          <a:pt x="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175" name="Freeform 452"/>
                  <p:cNvSpPr/>
                  <p:nvPr/>
                </p:nvSpPr>
                <p:spPr bwMode="auto">
                  <a:xfrm>
                    <a:off x="1031875" y="2735263"/>
                    <a:ext cx="4763" cy="3175"/>
                  </a:xfrm>
                  <a:custGeom>
                    <a:avLst/>
                    <a:gdLst>
                      <a:gd name="T0" fmla="*/ 1 w 5"/>
                      <a:gd name="T1" fmla="*/ 3 h 3"/>
                      <a:gd name="T2" fmla="*/ 5 w 5"/>
                      <a:gd name="T3" fmla="*/ 0 h 3"/>
                      <a:gd name="T4" fmla="*/ 4 w 5"/>
                      <a:gd name="T5" fmla="*/ 0 h 3"/>
                      <a:gd name="T6" fmla="*/ 1 w 5"/>
                      <a:gd name="T7" fmla="*/ 3 h 3"/>
                      <a:gd name="T8" fmla="*/ 1 w 5"/>
                      <a:gd name="T9" fmla="*/ 3 h 3"/>
                    </a:gdLst>
                    <a:ahLst/>
                    <a:cxnLst>
                      <a:cxn ang="0">
                        <a:pos x="T0" y="T1"/>
                      </a:cxn>
                      <a:cxn ang="0">
                        <a:pos x="T2" y="T3"/>
                      </a:cxn>
                      <a:cxn ang="0">
                        <a:pos x="T4" y="T5"/>
                      </a:cxn>
                      <a:cxn ang="0">
                        <a:pos x="T6" y="T7"/>
                      </a:cxn>
                      <a:cxn ang="0">
                        <a:pos x="T8" y="T9"/>
                      </a:cxn>
                    </a:cxnLst>
                    <a:rect l="0" t="0" r="r" b="b"/>
                    <a:pathLst>
                      <a:path w="5" h="3">
                        <a:moveTo>
                          <a:pt x="1" y="3"/>
                        </a:moveTo>
                        <a:cubicBezTo>
                          <a:pt x="2" y="3"/>
                          <a:pt x="3" y="1"/>
                          <a:pt x="5" y="0"/>
                        </a:cubicBezTo>
                        <a:cubicBezTo>
                          <a:pt x="5" y="0"/>
                          <a:pt x="4" y="0"/>
                          <a:pt x="4" y="0"/>
                        </a:cubicBezTo>
                        <a:cubicBezTo>
                          <a:pt x="3" y="1"/>
                          <a:pt x="2" y="2"/>
                          <a:pt x="1" y="3"/>
                        </a:cubicBezTo>
                        <a:cubicBezTo>
                          <a:pt x="0" y="3"/>
                          <a:pt x="1" y="3"/>
                          <a:pt x="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176" name="Freeform 453"/>
                  <p:cNvSpPr/>
                  <p:nvPr/>
                </p:nvSpPr>
                <p:spPr bwMode="auto">
                  <a:xfrm>
                    <a:off x="1033463" y="2735263"/>
                    <a:ext cx="4763" cy="3175"/>
                  </a:xfrm>
                  <a:custGeom>
                    <a:avLst/>
                    <a:gdLst>
                      <a:gd name="T0" fmla="*/ 0 w 4"/>
                      <a:gd name="T1" fmla="*/ 4 h 4"/>
                      <a:gd name="T2" fmla="*/ 3 w 4"/>
                      <a:gd name="T3" fmla="*/ 1 h 4"/>
                      <a:gd name="T4" fmla="*/ 3 w 4"/>
                      <a:gd name="T5" fmla="*/ 1 h 4"/>
                      <a:gd name="T6" fmla="*/ 0 w 4"/>
                      <a:gd name="T7" fmla="*/ 4 h 4"/>
                      <a:gd name="T8" fmla="*/ 0 w 4"/>
                      <a:gd name="T9" fmla="*/ 4 h 4"/>
                    </a:gdLst>
                    <a:ahLst/>
                    <a:cxnLst>
                      <a:cxn ang="0">
                        <a:pos x="T0" y="T1"/>
                      </a:cxn>
                      <a:cxn ang="0">
                        <a:pos x="T2" y="T3"/>
                      </a:cxn>
                      <a:cxn ang="0">
                        <a:pos x="T4" y="T5"/>
                      </a:cxn>
                      <a:cxn ang="0">
                        <a:pos x="T6" y="T7"/>
                      </a:cxn>
                      <a:cxn ang="0">
                        <a:pos x="T8" y="T9"/>
                      </a:cxn>
                    </a:cxnLst>
                    <a:rect l="0" t="0" r="r" b="b"/>
                    <a:pathLst>
                      <a:path w="4" h="4">
                        <a:moveTo>
                          <a:pt x="0" y="4"/>
                        </a:moveTo>
                        <a:cubicBezTo>
                          <a:pt x="1" y="3"/>
                          <a:pt x="3" y="2"/>
                          <a:pt x="3" y="1"/>
                        </a:cubicBezTo>
                        <a:cubicBezTo>
                          <a:pt x="4" y="1"/>
                          <a:pt x="3" y="0"/>
                          <a:pt x="3" y="1"/>
                        </a:cubicBezTo>
                        <a:cubicBezTo>
                          <a:pt x="2" y="2"/>
                          <a:pt x="1" y="3"/>
                          <a:pt x="0" y="4"/>
                        </a:cubicBezTo>
                        <a:cubicBezTo>
                          <a:pt x="0" y="4"/>
                          <a:pt x="0" y="4"/>
                          <a:pt x="0"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177" name="Freeform 454"/>
                  <p:cNvSpPr/>
                  <p:nvPr/>
                </p:nvSpPr>
                <p:spPr bwMode="auto">
                  <a:xfrm>
                    <a:off x="1035050" y="2735263"/>
                    <a:ext cx="3175" cy="3175"/>
                  </a:xfrm>
                  <a:custGeom>
                    <a:avLst/>
                    <a:gdLst>
                      <a:gd name="T0" fmla="*/ 0 w 3"/>
                      <a:gd name="T1" fmla="*/ 3 h 3"/>
                      <a:gd name="T2" fmla="*/ 3 w 3"/>
                      <a:gd name="T3" fmla="*/ 0 h 3"/>
                      <a:gd name="T4" fmla="*/ 3 w 3"/>
                      <a:gd name="T5" fmla="*/ 0 h 3"/>
                      <a:gd name="T6" fmla="*/ 0 w 3"/>
                      <a:gd name="T7" fmla="*/ 3 h 3"/>
                      <a:gd name="T8" fmla="*/ 0 w 3"/>
                      <a:gd name="T9" fmla="*/ 3 h 3"/>
                    </a:gdLst>
                    <a:ahLst/>
                    <a:cxnLst>
                      <a:cxn ang="0">
                        <a:pos x="T0" y="T1"/>
                      </a:cxn>
                      <a:cxn ang="0">
                        <a:pos x="T2" y="T3"/>
                      </a:cxn>
                      <a:cxn ang="0">
                        <a:pos x="T4" y="T5"/>
                      </a:cxn>
                      <a:cxn ang="0">
                        <a:pos x="T6" y="T7"/>
                      </a:cxn>
                      <a:cxn ang="0">
                        <a:pos x="T8" y="T9"/>
                      </a:cxn>
                    </a:cxnLst>
                    <a:rect l="0" t="0" r="r" b="b"/>
                    <a:pathLst>
                      <a:path w="3" h="3">
                        <a:moveTo>
                          <a:pt x="0" y="3"/>
                        </a:moveTo>
                        <a:cubicBezTo>
                          <a:pt x="1" y="2"/>
                          <a:pt x="2" y="1"/>
                          <a:pt x="3" y="0"/>
                        </a:cubicBezTo>
                        <a:cubicBezTo>
                          <a:pt x="3" y="0"/>
                          <a:pt x="3" y="0"/>
                          <a:pt x="3" y="0"/>
                        </a:cubicBezTo>
                        <a:cubicBezTo>
                          <a:pt x="2" y="1"/>
                          <a:pt x="1" y="2"/>
                          <a:pt x="0" y="3"/>
                        </a:cubicBezTo>
                        <a:cubicBezTo>
                          <a:pt x="0" y="3"/>
                          <a:pt x="0" y="3"/>
                          <a:pt x="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178" name="Freeform 455"/>
                  <p:cNvSpPr/>
                  <p:nvPr/>
                </p:nvSpPr>
                <p:spPr bwMode="auto">
                  <a:xfrm>
                    <a:off x="1035050" y="2735263"/>
                    <a:ext cx="3175" cy="3175"/>
                  </a:xfrm>
                  <a:custGeom>
                    <a:avLst/>
                    <a:gdLst>
                      <a:gd name="T0" fmla="*/ 1 w 3"/>
                      <a:gd name="T1" fmla="*/ 3 h 3"/>
                      <a:gd name="T2" fmla="*/ 3 w 3"/>
                      <a:gd name="T3" fmla="*/ 0 h 3"/>
                      <a:gd name="T4" fmla="*/ 3 w 3"/>
                      <a:gd name="T5" fmla="*/ 0 h 3"/>
                      <a:gd name="T6" fmla="*/ 1 w 3"/>
                      <a:gd name="T7" fmla="*/ 2 h 3"/>
                      <a:gd name="T8" fmla="*/ 1 w 3"/>
                      <a:gd name="T9" fmla="*/ 3 h 3"/>
                    </a:gdLst>
                    <a:ahLst/>
                    <a:cxnLst>
                      <a:cxn ang="0">
                        <a:pos x="T0" y="T1"/>
                      </a:cxn>
                      <a:cxn ang="0">
                        <a:pos x="T2" y="T3"/>
                      </a:cxn>
                      <a:cxn ang="0">
                        <a:pos x="T4" y="T5"/>
                      </a:cxn>
                      <a:cxn ang="0">
                        <a:pos x="T6" y="T7"/>
                      </a:cxn>
                      <a:cxn ang="0">
                        <a:pos x="T8" y="T9"/>
                      </a:cxn>
                    </a:cxnLst>
                    <a:rect l="0" t="0" r="r" b="b"/>
                    <a:pathLst>
                      <a:path w="3" h="3">
                        <a:moveTo>
                          <a:pt x="1" y="3"/>
                        </a:moveTo>
                        <a:cubicBezTo>
                          <a:pt x="2" y="2"/>
                          <a:pt x="2" y="1"/>
                          <a:pt x="3" y="0"/>
                        </a:cubicBezTo>
                        <a:cubicBezTo>
                          <a:pt x="3" y="0"/>
                          <a:pt x="3" y="0"/>
                          <a:pt x="3" y="0"/>
                        </a:cubicBezTo>
                        <a:cubicBezTo>
                          <a:pt x="2" y="1"/>
                          <a:pt x="1" y="2"/>
                          <a:pt x="1" y="2"/>
                        </a:cubicBezTo>
                        <a:cubicBezTo>
                          <a:pt x="0" y="2"/>
                          <a:pt x="1" y="3"/>
                          <a:pt x="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179" name="Freeform 476"/>
                  <p:cNvSpPr>
                    <a:spLocks noEditPoints="1"/>
                  </p:cNvSpPr>
                  <p:nvPr/>
                </p:nvSpPr>
                <p:spPr bwMode="auto">
                  <a:xfrm>
                    <a:off x="869950" y="2209801"/>
                    <a:ext cx="49213" cy="69850"/>
                  </a:xfrm>
                  <a:custGeom>
                    <a:avLst/>
                    <a:gdLst>
                      <a:gd name="T0" fmla="*/ 8 w 47"/>
                      <a:gd name="T1" fmla="*/ 40 h 66"/>
                      <a:gd name="T2" fmla="*/ 8 w 47"/>
                      <a:gd name="T3" fmla="*/ 40 h 66"/>
                      <a:gd name="T4" fmla="*/ 23 w 47"/>
                      <a:gd name="T5" fmla="*/ 65 h 66"/>
                      <a:gd name="T6" fmla="*/ 30 w 47"/>
                      <a:gd name="T7" fmla="*/ 2 h 66"/>
                      <a:gd name="T8" fmla="*/ 30 w 47"/>
                      <a:gd name="T9" fmla="*/ 2 h 66"/>
                      <a:gd name="T10" fmla="*/ 34 w 47"/>
                      <a:gd name="T11" fmla="*/ 3 h 66"/>
                      <a:gd name="T12" fmla="*/ 41 w 47"/>
                      <a:gd name="T13" fmla="*/ 8 h 66"/>
                      <a:gd name="T14" fmla="*/ 45 w 47"/>
                      <a:gd name="T15" fmla="*/ 17 h 66"/>
                      <a:gd name="T16" fmla="*/ 43 w 47"/>
                      <a:gd name="T17" fmla="*/ 31 h 66"/>
                      <a:gd name="T18" fmla="*/ 39 w 47"/>
                      <a:gd name="T19" fmla="*/ 37 h 66"/>
                      <a:gd name="T20" fmla="*/ 32 w 47"/>
                      <a:gd name="T21" fmla="*/ 44 h 66"/>
                      <a:gd name="T22" fmla="*/ 29 w 47"/>
                      <a:gd name="T23" fmla="*/ 52 h 66"/>
                      <a:gd name="T24" fmla="*/ 29 w 47"/>
                      <a:gd name="T25" fmla="*/ 60 h 66"/>
                      <a:gd name="T26" fmla="*/ 28 w 47"/>
                      <a:gd name="T27" fmla="*/ 63 h 66"/>
                      <a:gd name="T28" fmla="*/ 26 w 47"/>
                      <a:gd name="T29" fmla="*/ 64 h 66"/>
                      <a:gd name="T30" fmla="*/ 19 w 47"/>
                      <a:gd name="T31" fmla="*/ 65 h 66"/>
                      <a:gd name="T32" fmla="*/ 16 w 47"/>
                      <a:gd name="T33" fmla="*/ 53 h 66"/>
                      <a:gd name="T34" fmla="*/ 15 w 47"/>
                      <a:gd name="T35" fmla="*/ 49 h 66"/>
                      <a:gd name="T36" fmla="*/ 10 w 47"/>
                      <a:gd name="T37" fmla="*/ 42 h 66"/>
                      <a:gd name="T38" fmla="*/ 8 w 47"/>
                      <a:gd name="T39" fmla="*/ 40 h 66"/>
                      <a:gd name="T40" fmla="*/ 8 w 47"/>
                      <a:gd name="T41" fmla="*/ 40 h 66"/>
                      <a:gd name="T42" fmla="*/ 3 w 47"/>
                      <a:gd name="T43" fmla="*/ 32 h 66"/>
                      <a:gd name="T44" fmla="*/ 2 w 47"/>
                      <a:gd name="T45" fmla="*/ 23 h 66"/>
                      <a:gd name="T46" fmla="*/ 6 w 47"/>
                      <a:gd name="T47" fmla="*/ 13 h 66"/>
                      <a:gd name="T48" fmla="*/ 18 w 47"/>
                      <a:gd name="T49" fmla="*/ 3 h 66"/>
                      <a:gd name="T50" fmla="*/ 30 w 47"/>
                      <a:gd name="T51" fmla="*/ 2 h 66"/>
                      <a:gd name="T52" fmla="*/ 12 w 47"/>
                      <a:gd name="T53" fmla="*/ 6 h 66"/>
                      <a:gd name="T54" fmla="*/ 0 w 47"/>
                      <a:gd name="T55" fmla="*/ 26 h 66"/>
                      <a:gd name="T56" fmla="*/ 3 w 47"/>
                      <a:gd name="T57" fmla="*/ 35 h 66"/>
                      <a:gd name="T58" fmla="*/ 12 w 47"/>
                      <a:gd name="T59" fmla="*/ 47 h 66"/>
                      <a:gd name="T60" fmla="*/ 14 w 47"/>
                      <a:gd name="T61" fmla="*/ 50 h 66"/>
                      <a:gd name="T62" fmla="*/ 15 w 47"/>
                      <a:gd name="T63" fmla="*/ 64 h 66"/>
                      <a:gd name="T64" fmla="*/ 14 w 47"/>
                      <a:gd name="T65" fmla="*/ 64 h 66"/>
                      <a:gd name="T66" fmla="*/ 15 w 47"/>
                      <a:gd name="T67" fmla="*/ 65 h 66"/>
                      <a:gd name="T68" fmla="*/ 16 w 47"/>
                      <a:gd name="T69" fmla="*/ 65 h 66"/>
                      <a:gd name="T70" fmla="*/ 24 w 47"/>
                      <a:gd name="T71" fmla="*/ 66 h 66"/>
                      <a:gd name="T72" fmla="*/ 30 w 47"/>
                      <a:gd name="T73" fmla="*/ 59 h 66"/>
                      <a:gd name="T74" fmla="*/ 30 w 47"/>
                      <a:gd name="T75" fmla="*/ 52 h 66"/>
                      <a:gd name="T76" fmla="*/ 34 w 47"/>
                      <a:gd name="T77" fmla="*/ 43 h 66"/>
                      <a:gd name="T78" fmla="*/ 40 w 47"/>
                      <a:gd name="T79" fmla="*/ 37 h 66"/>
                      <a:gd name="T80" fmla="*/ 46 w 47"/>
                      <a:gd name="T81" fmla="*/ 25 h 66"/>
                      <a:gd name="T82" fmla="*/ 34 w 47"/>
                      <a:gd name="T83" fmla="*/ 1 h 66"/>
                      <a:gd name="T84" fmla="*/ 27 w 47"/>
                      <a:gd name="T85" fmla="*/ 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7" h="66">
                        <a:moveTo>
                          <a:pt x="8" y="40"/>
                        </a:moveTo>
                        <a:cubicBezTo>
                          <a:pt x="8" y="40"/>
                          <a:pt x="8" y="40"/>
                          <a:pt x="8" y="40"/>
                        </a:cubicBezTo>
                        <a:cubicBezTo>
                          <a:pt x="8" y="40"/>
                          <a:pt x="8" y="40"/>
                          <a:pt x="8" y="40"/>
                        </a:cubicBezTo>
                        <a:cubicBezTo>
                          <a:pt x="8" y="40"/>
                          <a:pt x="8" y="40"/>
                          <a:pt x="8" y="40"/>
                        </a:cubicBezTo>
                        <a:moveTo>
                          <a:pt x="23" y="65"/>
                        </a:moveTo>
                        <a:cubicBezTo>
                          <a:pt x="23" y="65"/>
                          <a:pt x="23" y="65"/>
                          <a:pt x="23" y="65"/>
                        </a:cubicBezTo>
                        <a:cubicBezTo>
                          <a:pt x="23" y="65"/>
                          <a:pt x="23" y="65"/>
                          <a:pt x="23" y="65"/>
                        </a:cubicBezTo>
                        <a:moveTo>
                          <a:pt x="30" y="2"/>
                        </a:moveTo>
                        <a:cubicBezTo>
                          <a:pt x="30" y="2"/>
                          <a:pt x="30" y="2"/>
                          <a:pt x="30" y="2"/>
                        </a:cubicBezTo>
                        <a:cubicBezTo>
                          <a:pt x="30" y="2"/>
                          <a:pt x="30" y="2"/>
                          <a:pt x="30" y="2"/>
                        </a:cubicBezTo>
                        <a:moveTo>
                          <a:pt x="30" y="2"/>
                        </a:moveTo>
                        <a:cubicBezTo>
                          <a:pt x="32" y="2"/>
                          <a:pt x="33" y="2"/>
                          <a:pt x="34" y="3"/>
                        </a:cubicBezTo>
                        <a:cubicBezTo>
                          <a:pt x="36" y="3"/>
                          <a:pt x="37" y="4"/>
                          <a:pt x="38" y="5"/>
                        </a:cubicBezTo>
                        <a:cubicBezTo>
                          <a:pt x="39" y="6"/>
                          <a:pt x="40" y="6"/>
                          <a:pt x="41" y="8"/>
                        </a:cubicBezTo>
                        <a:cubicBezTo>
                          <a:pt x="42" y="9"/>
                          <a:pt x="42" y="10"/>
                          <a:pt x="43" y="12"/>
                        </a:cubicBezTo>
                        <a:cubicBezTo>
                          <a:pt x="44" y="14"/>
                          <a:pt x="44" y="15"/>
                          <a:pt x="45" y="17"/>
                        </a:cubicBezTo>
                        <a:cubicBezTo>
                          <a:pt x="45" y="20"/>
                          <a:pt x="45" y="22"/>
                          <a:pt x="45" y="25"/>
                        </a:cubicBezTo>
                        <a:cubicBezTo>
                          <a:pt x="44" y="27"/>
                          <a:pt x="44" y="29"/>
                          <a:pt x="43" y="31"/>
                        </a:cubicBezTo>
                        <a:cubicBezTo>
                          <a:pt x="42" y="32"/>
                          <a:pt x="41" y="34"/>
                          <a:pt x="40" y="35"/>
                        </a:cubicBezTo>
                        <a:cubicBezTo>
                          <a:pt x="40" y="36"/>
                          <a:pt x="39" y="37"/>
                          <a:pt x="39" y="37"/>
                        </a:cubicBezTo>
                        <a:cubicBezTo>
                          <a:pt x="38" y="38"/>
                          <a:pt x="37" y="39"/>
                          <a:pt x="36" y="39"/>
                        </a:cubicBezTo>
                        <a:cubicBezTo>
                          <a:pt x="35" y="41"/>
                          <a:pt x="34" y="42"/>
                          <a:pt x="32" y="44"/>
                        </a:cubicBezTo>
                        <a:cubicBezTo>
                          <a:pt x="31" y="46"/>
                          <a:pt x="30" y="48"/>
                          <a:pt x="30" y="50"/>
                        </a:cubicBezTo>
                        <a:cubicBezTo>
                          <a:pt x="29" y="50"/>
                          <a:pt x="29" y="51"/>
                          <a:pt x="29" y="52"/>
                        </a:cubicBezTo>
                        <a:cubicBezTo>
                          <a:pt x="29" y="53"/>
                          <a:pt x="29" y="54"/>
                          <a:pt x="29" y="55"/>
                        </a:cubicBezTo>
                        <a:cubicBezTo>
                          <a:pt x="29" y="57"/>
                          <a:pt x="29" y="58"/>
                          <a:pt x="29" y="60"/>
                        </a:cubicBezTo>
                        <a:cubicBezTo>
                          <a:pt x="29" y="61"/>
                          <a:pt x="29" y="61"/>
                          <a:pt x="29" y="62"/>
                        </a:cubicBezTo>
                        <a:cubicBezTo>
                          <a:pt x="29" y="62"/>
                          <a:pt x="28" y="62"/>
                          <a:pt x="28" y="63"/>
                        </a:cubicBezTo>
                        <a:cubicBezTo>
                          <a:pt x="28" y="63"/>
                          <a:pt x="28" y="63"/>
                          <a:pt x="27" y="63"/>
                        </a:cubicBezTo>
                        <a:cubicBezTo>
                          <a:pt x="27" y="64"/>
                          <a:pt x="26" y="64"/>
                          <a:pt x="26" y="64"/>
                        </a:cubicBezTo>
                        <a:cubicBezTo>
                          <a:pt x="25" y="64"/>
                          <a:pt x="24" y="65"/>
                          <a:pt x="23" y="65"/>
                        </a:cubicBezTo>
                        <a:cubicBezTo>
                          <a:pt x="22" y="65"/>
                          <a:pt x="20" y="65"/>
                          <a:pt x="19" y="65"/>
                        </a:cubicBezTo>
                        <a:cubicBezTo>
                          <a:pt x="18" y="65"/>
                          <a:pt x="17" y="64"/>
                          <a:pt x="16" y="64"/>
                        </a:cubicBezTo>
                        <a:cubicBezTo>
                          <a:pt x="16" y="60"/>
                          <a:pt x="17" y="56"/>
                          <a:pt x="16" y="53"/>
                        </a:cubicBezTo>
                        <a:cubicBezTo>
                          <a:pt x="16" y="52"/>
                          <a:pt x="16" y="51"/>
                          <a:pt x="15" y="50"/>
                        </a:cubicBezTo>
                        <a:cubicBezTo>
                          <a:pt x="15" y="49"/>
                          <a:pt x="15" y="49"/>
                          <a:pt x="15" y="49"/>
                        </a:cubicBezTo>
                        <a:cubicBezTo>
                          <a:pt x="15" y="48"/>
                          <a:pt x="14" y="48"/>
                          <a:pt x="14" y="47"/>
                        </a:cubicBezTo>
                        <a:cubicBezTo>
                          <a:pt x="13" y="46"/>
                          <a:pt x="11" y="44"/>
                          <a:pt x="10" y="42"/>
                        </a:cubicBezTo>
                        <a:cubicBezTo>
                          <a:pt x="9" y="42"/>
                          <a:pt x="9" y="41"/>
                          <a:pt x="8" y="40"/>
                        </a:cubicBezTo>
                        <a:cubicBezTo>
                          <a:pt x="8" y="40"/>
                          <a:pt x="8" y="40"/>
                          <a:pt x="8" y="40"/>
                        </a:cubicBezTo>
                        <a:cubicBezTo>
                          <a:pt x="8" y="40"/>
                          <a:pt x="8" y="40"/>
                          <a:pt x="8" y="40"/>
                        </a:cubicBezTo>
                        <a:cubicBezTo>
                          <a:pt x="8" y="40"/>
                          <a:pt x="8" y="40"/>
                          <a:pt x="8" y="40"/>
                        </a:cubicBezTo>
                        <a:cubicBezTo>
                          <a:pt x="8" y="40"/>
                          <a:pt x="8" y="40"/>
                          <a:pt x="8" y="40"/>
                        </a:cubicBezTo>
                        <a:cubicBezTo>
                          <a:pt x="6" y="38"/>
                          <a:pt x="4" y="35"/>
                          <a:pt x="3" y="32"/>
                        </a:cubicBezTo>
                        <a:cubicBezTo>
                          <a:pt x="2" y="30"/>
                          <a:pt x="2" y="29"/>
                          <a:pt x="2" y="27"/>
                        </a:cubicBezTo>
                        <a:cubicBezTo>
                          <a:pt x="1" y="26"/>
                          <a:pt x="1" y="24"/>
                          <a:pt x="2" y="23"/>
                        </a:cubicBezTo>
                        <a:cubicBezTo>
                          <a:pt x="2" y="21"/>
                          <a:pt x="2" y="20"/>
                          <a:pt x="3" y="18"/>
                        </a:cubicBezTo>
                        <a:cubicBezTo>
                          <a:pt x="4" y="16"/>
                          <a:pt x="5" y="14"/>
                          <a:pt x="6" y="13"/>
                        </a:cubicBezTo>
                        <a:cubicBezTo>
                          <a:pt x="8" y="11"/>
                          <a:pt x="10" y="9"/>
                          <a:pt x="12" y="7"/>
                        </a:cubicBezTo>
                        <a:cubicBezTo>
                          <a:pt x="14" y="6"/>
                          <a:pt x="16" y="4"/>
                          <a:pt x="18" y="3"/>
                        </a:cubicBezTo>
                        <a:cubicBezTo>
                          <a:pt x="21" y="3"/>
                          <a:pt x="23" y="2"/>
                          <a:pt x="25" y="2"/>
                        </a:cubicBezTo>
                        <a:cubicBezTo>
                          <a:pt x="27" y="1"/>
                          <a:pt x="28" y="1"/>
                          <a:pt x="30" y="2"/>
                        </a:cubicBezTo>
                        <a:moveTo>
                          <a:pt x="27" y="0"/>
                        </a:moveTo>
                        <a:cubicBezTo>
                          <a:pt x="21" y="1"/>
                          <a:pt x="16" y="3"/>
                          <a:pt x="12" y="6"/>
                        </a:cubicBezTo>
                        <a:cubicBezTo>
                          <a:pt x="7" y="9"/>
                          <a:pt x="4" y="13"/>
                          <a:pt x="2" y="18"/>
                        </a:cubicBezTo>
                        <a:cubicBezTo>
                          <a:pt x="1" y="21"/>
                          <a:pt x="0" y="23"/>
                          <a:pt x="0" y="26"/>
                        </a:cubicBezTo>
                        <a:cubicBezTo>
                          <a:pt x="0" y="27"/>
                          <a:pt x="1" y="29"/>
                          <a:pt x="1" y="30"/>
                        </a:cubicBezTo>
                        <a:cubicBezTo>
                          <a:pt x="1" y="32"/>
                          <a:pt x="2" y="33"/>
                          <a:pt x="3" y="35"/>
                        </a:cubicBezTo>
                        <a:cubicBezTo>
                          <a:pt x="6" y="39"/>
                          <a:pt x="9" y="43"/>
                          <a:pt x="12" y="47"/>
                        </a:cubicBezTo>
                        <a:cubicBezTo>
                          <a:pt x="12" y="47"/>
                          <a:pt x="12" y="47"/>
                          <a:pt x="12" y="47"/>
                        </a:cubicBezTo>
                        <a:cubicBezTo>
                          <a:pt x="13" y="48"/>
                          <a:pt x="13" y="48"/>
                          <a:pt x="14" y="49"/>
                        </a:cubicBezTo>
                        <a:cubicBezTo>
                          <a:pt x="14" y="49"/>
                          <a:pt x="14" y="50"/>
                          <a:pt x="14" y="50"/>
                        </a:cubicBezTo>
                        <a:cubicBezTo>
                          <a:pt x="15" y="51"/>
                          <a:pt x="15" y="52"/>
                          <a:pt x="15" y="53"/>
                        </a:cubicBezTo>
                        <a:cubicBezTo>
                          <a:pt x="16" y="57"/>
                          <a:pt x="15" y="60"/>
                          <a:pt x="15" y="64"/>
                        </a:cubicBezTo>
                        <a:cubicBezTo>
                          <a:pt x="15" y="64"/>
                          <a:pt x="15" y="64"/>
                          <a:pt x="15" y="64"/>
                        </a:cubicBezTo>
                        <a:cubicBezTo>
                          <a:pt x="15" y="64"/>
                          <a:pt x="14" y="64"/>
                          <a:pt x="14" y="64"/>
                        </a:cubicBezTo>
                        <a:cubicBezTo>
                          <a:pt x="14" y="64"/>
                          <a:pt x="14" y="65"/>
                          <a:pt x="15" y="65"/>
                        </a:cubicBezTo>
                        <a:cubicBezTo>
                          <a:pt x="15" y="65"/>
                          <a:pt x="15" y="65"/>
                          <a:pt x="15" y="65"/>
                        </a:cubicBezTo>
                        <a:cubicBezTo>
                          <a:pt x="15" y="65"/>
                          <a:pt x="15" y="65"/>
                          <a:pt x="16" y="65"/>
                        </a:cubicBezTo>
                        <a:cubicBezTo>
                          <a:pt x="16" y="65"/>
                          <a:pt x="16" y="65"/>
                          <a:pt x="16" y="65"/>
                        </a:cubicBezTo>
                        <a:cubicBezTo>
                          <a:pt x="17" y="66"/>
                          <a:pt x="18" y="66"/>
                          <a:pt x="19" y="66"/>
                        </a:cubicBezTo>
                        <a:cubicBezTo>
                          <a:pt x="21" y="66"/>
                          <a:pt x="22" y="66"/>
                          <a:pt x="24" y="66"/>
                        </a:cubicBezTo>
                        <a:cubicBezTo>
                          <a:pt x="26" y="66"/>
                          <a:pt x="27" y="65"/>
                          <a:pt x="28" y="64"/>
                        </a:cubicBezTo>
                        <a:cubicBezTo>
                          <a:pt x="30" y="63"/>
                          <a:pt x="30" y="61"/>
                          <a:pt x="30" y="59"/>
                        </a:cubicBezTo>
                        <a:cubicBezTo>
                          <a:pt x="30" y="58"/>
                          <a:pt x="30" y="57"/>
                          <a:pt x="30" y="55"/>
                        </a:cubicBezTo>
                        <a:cubicBezTo>
                          <a:pt x="30" y="54"/>
                          <a:pt x="30" y="53"/>
                          <a:pt x="30" y="52"/>
                        </a:cubicBezTo>
                        <a:cubicBezTo>
                          <a:pt x="30" y="51"/>
                          <a:pt x="31" y="49"/>
                          <a:pt x="31" y="48"/>
                        </a:cubicBezTo>
                        <a:cubicBezTo>
                          <a:pt x="32" y="46"/>
                          <a:pt x="33" y="45"/>
                          <a:pt x="34" y="43"/>
                        </a:cubicBezTo>
                        <a:cubicBezTo>
                          <a:pt x="36" y="42"/>
                          <a:pt x="37" y="40"/>
                          <a:pt x="38" y="39"/>
                        </a:cubicBezTo>
                        <a:cubicBezTo>
                          <a:pt x="39" y="38"/>
                          <a:pt x="40" y="38"/>
                          <a:pt x="40" y="37"/>
                        </a:cubicBezTo>
                        <a:cubicBezTo>
                          <a:pt x="41" y="36"/>
                          <a:pt x="42" y="36"/>
                          <a:pt x="42" y="35"/>
                        </a:cubicBezTo>
                        <a:cubicBezTo>
                          <a:pt x="44" y="32"/>
                          <a:pt x="45" y="28"/>
                          <a:pt x="46" y="25"/>
                        </a:cubicBezTo>
                        <a:cubicBezTo>
                          <a:pt x="47" y="18"/>
                          <a:pt x="45" y="11"/>
                          <a:pt x="41" y="6"/>
                        </a:cubicBezTo>
                        <a:cubicBezTo>
                          <a:pt x="39" y="4"/>
                          <a:pt x="37" y="2"/>
                          <a:pt x="34" y="1"/>
                        </a:cubicBezTo>
                        <a:cubicBezTo>
                          <a:pt x="32" y="1"/>
                          <a:pt x="30" y="0"/>
                          <a:pt x="28" y="0"/>
                        </a:cubicBezTo>
                        <a:cubicBezTo>
                          <a:pt x="27" y="0"/>
                          <a:pt x="27" y="0"/>
                          <a:pt x="27"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180" name="Freeform 477"/>
                  <p:cNvSpPr/>
                  <p:nvPr/>
                </p:nvSpPr>
                <p:spPr bwMode="auto">
                  <a:xfrm>
                    <a:off x="884238" y="2260601"/>
                    <a:ext cx="15875" cy="6350"/>
                  </a:xfrm>
                  <a:custGeom>
                    <a:avLst/>
                    <a:gdLst>
                      <a:gd name="T0" fmla="*/ 4 w 15"/>
                      <a:gd name="T1" fmla="*/ 0 h 5"/>
                      <a:gd name="T2" fmla="*/ 0 w 15"/>
                      <a:gd name="T3" fmla="*/ 2 h 5"/>
                      <a:gd name="T4" fmla="*/ 0 w 15"/>
                      <a:gd name="T5" fmla="*/ 3 h 5"/>
                      <a:gd name="T6" fmla="*/ 1 w 15"/>
                      <a:gd name="T7" fmla="*/ 3 h 5"/>
                      <a:gd name="T8" fmla="*/ 1 w 15"/>
                      <a:gd name="T9" fmla="*/ 2 h 5"/>
                      <a:gd name="T10" fmla="*/ 6 w 15"/>
                      <a:gd name="T11" fmla="*/ 1 h 5"/>
                      <a:gd name="T12" fmla="*/ 9 w 15"/>
                      <a:gd name="T13" fmla="*/ 1 h 5"/>
                      <a:gd name="T14" fmla="*/ 11 w 15"/>
                      <a:gd name="T15" fmla="*/ 2 h 5"/>
                      <a:gd name="T16" fmla="*/ 12 w 15"/>
                      <a:gd name="T17" fmla="*/ 2 h 5"/>
                      <a:gd name="T18" fmla="*/ 13 w 15"/>
                      <a:gd name="T19" fmla="*/ 3 h 5"/>
                      <a:gd name="T20" fmla="*/ 14 w 15"/>
                      <a:gd name="T21" fmla="*/ 4 h 5"/>
                      <a:gd name="T22" fmla="*/ 14 w 15"/>
                      <a:gd name="T23" fmla="*/ 4 h 5"/>
                      <a:gd name="T24" fmla="*/ 15 w 15"/>
                      <a:gd name="T25" fmla="*/ 5 h 5"/>
                      <a:gd name="T26" fmla="*/ 15 w 15"/>
                      <a:gd name="T27" fmla="*/ 4 h 5"/>
                      <a:gd name="T28" fmla="*/ 13 w 15"/>
                      <a:gd name="T29" fmla="*/ 2 h 5"/>
                      <a:gd name="T30" fmla="*/ 11 w 15"/>
                      <a:gd name="T31" fmla="*/ 0 h 5"/>
                      <a:gd name="T32" fmla="*/ 8 w 15"/>
                      <a:gd name="T33" fmla="*/ 0 h 5"/>
                      <a:gd name="T34" fmla="*/ 4 w 15"/>
                      <a:gd name="T3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 h="5">
                        <a:moveTo>
                          <a:pt x="4" y="0"/>
                        </a:moveTo>
                        <a:cubicBezTo>
                          <a:pt x="3" y="1"/>
                          <a:pt x="1" y="1"/>
                          <a:pt x="0" y="2"/>
                        </a:cubicBezTo>
                        <a:cubicBezTo>
                          <a:pt x="0" y="2"/>
                          <a:pt x="0" y="2"/>
                          <a:pt x="0" y="3"/>
                        </a:cubicBezTo>
                        <a:cubicBezTo>
                          <a:pt x="0" y="3"/>
                          <a:pt x="0" y="3"/>
                          <a:pt x="1" y="3"/>
                        </a:cubicBezTo>
                        <a:cubicBezTo>
                          <a:pt x="1" y="3"/>
                          <a:pt x="1" y="3"/>
                          <a:pt x="1" y="2"/>
                        </a:cubicBezTo>
                        <a:cubicBezTo>
                          <a:pt x="3" y="2"/>
                          <a:pt x="4" y="1"/>
                          <a:pt x="6" y="1"/>
                        </a:cubicBezTo>
                        <a:cubicBezTo>
                          <a:pt x="7" y="1"/>
                          <a:pt x="8" y="1"/>
                          <a:pt x="9" y="1"/>
                        </a:cubicBezTo>
                        <a:cubicBezTo>
                          <a:pt x="10" y="1"/>
                          <a:pt x="11" y="1"/>
                          <a:pt x="11" y="2"/>
                        </a:cubicBezTo>
                        <a:cubicBezTo>
                          <a:pt x="12" y="2"/>
                          <a:pt x="12" y="2"/>
                          <a:pt x="12" y="2"/>
                        </a:cubicBezTo>
                        <a:cubicBezTo>
                          <a:pt x="13" y="3"/>
                          <a:pt x="13" y="3"/>
                          <a:pt x="13" y="3"/>
                        </a:cubicBezTo>
                        <a:cubicBezTo>
                          <a:pt x="13" y="3"/>
                          <a:pt x="14" y="4"/>
                          <a:pt x="14" y="4"/>
                        </a:cubicBezTo>
                        <a:cubicBezTo>
                          <a:pt x="14" y="4"/>
                          <a:pt x="14" y="4"/>
                          <a:pt x="14" y="4"/>
                        </a:cubicBezTo>
                        <a:cubicBezTo>
                          <a:pt x="14" y="5"/>
                          <a:pt x="14" y="5"/>
                          <a:pt x="15" y="5"/>
                        </a:cubicBezTo>
                        <a:cubicBezTo>
                          <a:pt x="15" y="5"/>
                          <a:pt x="15" y="4"/>
                          <a:pt x="15" y="4"/>
                        </a:cubicBezTo>
                        <a:cubicBezTo>
                          <a:pt x="15" y="3"/>
                          <a:pt x="14" y="2"/>
                          <a:pt x="13" y="2"/>
                        </a:cubicBezTo>
                        <a:cubicBezTo>
                          <a:pt x="13" y="1"/>
                          <a:pt x="12" y="1"/>
                          <a:pt x="11" y="0"/>
                        </a:cubicBezTo>
                        <a:cubicBezTo>
                          <a:pt x="10" y="0"/>
                          <a:pt x="9" y="0"/>
                          <a:pt x="8" y="0"/>
                        </a:cubicBezTo>
                        <a:cubicBezTo>
                          <a:pt x="7" y="0"/>
                          <a:pt x="5" y="0"/>
                          <a:pt x="4"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181" name="Freeform 478"/>
                  <p:cNvSpPr/>
                  <p:nvPr/>
                </p:nvSpPr>
                <p:spPr bwMode="auto">
                  <a:xfrm>
                    <a:off x="885825" y="2263776"/>
                    <a:ext cx="14288" cy="3175"/>
                  </a:xfrm>
                  <a:custGeom>
                    <a:avLst/>
                    <a:gdLst>
                      <a:gd name="T0" fmla="*/ 5 w 14"/>
                      <a:gd name="T1" fmla="*/ 0 h 4"/>
                      <a:gd name="T2" fmla="*/ 3 w 14"/>
                      <a:gd name="T3" fmla="*/ 0 h 4"/>
                      <a:gd name="T4" fmla="*/ 1 w 14"/>
                      <a:gd name="T5" fmla="*/ 0 h 4"/>
                      <a:gd name="T6" fmla="*/ 0 w 14"/>
                      <a:gd name="T7" fmla="*/ 1 h 4"/>
                      <a:gd name="T8" fmla="*/ 1 w 14"/>
                      <a:gd name="T9" fmla="*/ 1 h 4"/>
                      <a:gd name="T10" fmla="*/ 3 w 14"/>
                      <a:gd name="T11" fmla="*/ 1 h 4"/>
                      <a:gd name="T12" fmla="*/ 5 w 14"/>
                      <a:gd name="T13" fmla="*/ 1 h 4"/>
                      <a:gd name="T14" fmla="*/ 10 w 14"/>
                      <a:gd name="T15" fmla="*/ 1 h 4"/>
                      <a:gd name="T16" fmla="*/ 12 w 14"/>
                      <a:gd name="T17" fmla="*/ 2 h 4"/>
                      <a:gd name="T18" fmla="*/ 12 w 14"/>
                      <a:gd name="T19" fmla="*/ 2 h 4"/>
                      <a:gd name="T20" fmla="*/ 13 w 14"/>
                      <a:gd name="T21" fmla="*/ 3 h 4"/>
                      <a:gd name="T22" fmla="*/ 13 w 14"/>
                      <a:gd name="T23" fmla="*/ 3 h 4"/>
                      <a:gd name="T24" fmla="*/ 13 w 14"/>
                      <a:gd name="T25" fmla="*/ 3 h 4"/>
                      <a:gd name="T26" fmla="*/ 13 w 14"/>
                      <a:gd name="T27" fmla="*/ 3 h 4"/>
                      <a:gd name="T28" fmla="*/ 13 w 14"/>
                      <a:gd name="T29" fmla="*/ 4 h 4"/>
                      <a:gd name="T30" fmla="*/ 14 w 14"/>
                      <a:gd name="T31" fmla="*/ 3 h 4"/>
                      <a:gd name="T32" fmla="*/ 13 w 14"/>
                      <a:gd name="T33" fmla="*/ 1 h 4"/>
                      <a:gd name="T34" fmla="*/ 11 w 14"/>
                      <a:gd name="T35" fmla="*/ 1 h 4"/>
                      <a:gd name="T36" fmla="*/ 7 w 14"/>
                      <a:gd name="T37" fmla="*/ 0 h 4"/>
                      <a:gd name="T38" fmla="*/ 5 w 14"/>
                      <a:gd name="T3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4" h="4">
                        <a:moveTo>
                          <a:pt x="5" y="0"/>
                        </a:moveTo>
                        <a:cubicBezTo>
                          <a:pt x="4" y="0"/>
                          <a:pt x="4" y="0"/>
                          <a:pt x="3" y="0"/>
                        </a:cubicBezTo>
                        <a:cubicBezTo>
                          <a:pt x="2" y="0"/>
                          <a:pt x="2" y="0"/>
                          <a:pt x="1" y="0"/>
                        </a:cubicBezTo>
                        <a:cubicBezTo>
                          <a:pt x="1" y="0"/>
                          <a:pt x="0" y="1"/>
                          <a:pt x="0" y="1"/>
                        </a:cubicBezTo>
                        <a:cubicBezTo>
                          <a:pt x="0" y="1"/>
                          <a:pt x="1" y="1"/>
                          <a:pt x="1" y="1"/>
                        </a:cubicBezTo>
                        <a:cubicBezTo>
                          <a:pt x="2" y="2"/>
                          <a:pt x="2" y="1"/>
                          <a:pt x="3" y="1"/>
                        </a:cubicBezTo>
                        <a:cubicBezTo>
                          <a:pt x="3" y="1"/>
                          <a:pt x="4" y="1"/>
                          <a:pt x="5" y="1"/>
                        </a:cubicBezTo>
                        <a:cubicBezTo>
                          <a:pt x="7" y="1"/>
                          <a:pt x="8" y="1"/>
                          <a:pt x="10" y="1"/>
                        </a:cubicBezTo>
                        <a:cubicBezTo>
                          <a:pt x="10" y="2"/>
                          <a:pt x="11" y="2"/>
                          <a:pt x="12" y="2"/>
                        </a:cubicBezTo>
                        <a:cubicBezTo>
                          <a:pt x="12" y="2"/>
                          <a:pt x="12" y="2"/>
                          <a:pt x="12" y="2"/>
                        </a:cubicBezTo>
                        <a:cubicBezTo>
                          <a:pt x="12" y="2"/>
                          <a:pt x="13" y="2"/>
                          <a:pt x="13" y="3"/>
                        </a:cubicBezTo>
                        <a:cubicBezTo>
                          <a:pt x="13" y="3"/>
                          <a:pt x="13" y="3"/>
                          <a:pt x="13" y="3"/>
                        </a:cubicBezTo>
                        <a:cubicBezTo>
                          <a:pt x="13" y="3"/>
                          <a:pt x="13" y="3"/>
                          <a:pt x="13" y="3"/>
                        </a:cubicBezTo>
                        <a:cubicBezTo>
                          <a:pt x="13" y="3"/>
                          <a:pt x="13" y="3"/>
                          <a:pt x="13" y="3"/>
                        </a:cubicBezTo>
                        <a:cubicBezTo>
                          <a:pt x="13" y="4"/>
                          <a:pt x="13" y="4"/>
                          <a:pt x="13" y="4"/>
                        </a:cubicBezTo>
                        <a:cubicBezTo>
                          <a:pt x="14" y="4"/>
                          <a:pt x="14" y="4"/>
                          <a:pt x="14" y="3"/>
                        </a:cubicBezTo>
                        <a:cubicBezTo>
                          <a:pt x="14" y="3"/>
                          <a:pt x="14" y="2"/>
                          <a:pt x="13" y="1"/>
                        </a:cubicBezTo>
                        <a:cubicBezTo>
                          <a:pt x="13" y="1"/>
                          <a:pt x="12" y="1"/>
                          <a:pt x="11" y="1"/>
                        </a:cubicBezTo>
                        <a:cubicBezTo>
                          <a:pt x="10" y="0"/>
                          <a:pt x="9" y="0"/>
                          <a:pt x="7" y="0"/>
                        </a:cubicBezTo>
                        <a:cubicBezTo>
                          <a:pt x="7" y="0"/>
                          <a:pt x="6" y="0"/>
                          <a:pt x="5"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182" name="Freeform 479"/>
                  <p:cNvSpPr/>
                  <p:nvPr/>
                </p:nvSpPr>
                <p:spPr bwMode="auto">
                  <a:xfrm>
                    <a:off x="885825" y="2266951"/>
                    <a:ext cx="15875" cy="3175"/>
                  </a:xfrm>
                  <a:custGeom>
                    <a:avLst/>
                    <a:gdLst>
                      <a:gd name="T0" fmla="*/ 1 w 14"/>
                      <a:gd name="T1" fmla="*/ 2 h 3"/>
                      <a:gd name="T2" fmla="*/ 1 w 14"/>
                      <a:gd name="T3" fmla="*/ 2 h 3"/>
                      <a:gd name="T4" fmla="*/ 0 w 14"/>
                      <a:gd name="T5" fmla="*/ 2 h 3"/>
                      <a:gd name="T6" fmla="*/ 1 w 14"/>
                      <a:gd name="T7" fmla="*/ 3 h 3"/>
                      <a:gd name="T8" fmla="*/ 8 w 14"/>
                      <a:gd name="T9" fmla="*/ 1 h 3"/>
                      <a:gd name="T10" fmla="*/ 12 w 14"/>
                      <a:gd name="T11" fmla="*/ 1 h 3"/>
                      <a:gd name="T12" fmla="*/ 13 w 14"/>
                      <a:gd name="T13" fmla="*/ 1 h 3"/>
                      <a:gd name="T14" fmla="*/ 14 w 14"/>
                      <a:gd name="T15" fmla="*/ 1 h 3"/>
                      <a:gd name="T16" fmla="*/ 13 w 14"/>
                      <a:gd name="T17" fmla="*/ 0 h 3"/>
                      <a:gd name="T18" fmla="*/ 11 w 14"/>
                      <a:gd name="T19" fmla="*/ 0 h 3"/>
                      <a:gd name="T20" fmla="*/ 1 w 14"/>
                      <a:gd name="T21"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3">
                        <a:moveTo>
                          <a:pt x="1" y="2"/>
                        </a:moveTo>
                        <a:cubicBezTo>
                          <a:pt x="1" y="2"/>
                          <a:pt x="1" y="2"/>
                          <a:pt x="1" y="2"/>
                        </a:cubicBezTo>
                        <a:cubicBezTo>
                          <a:pt x="0" y="2"/>
                          <a:pt x="0" y="2"/>
                          <a:pt x="0" y="2"/>
                        </a:cubicBezTo>
                        <a:cubicBezTo>
                          <a:pt x="0" y="2"/>
                          <a:pt x="0" y="3"/>
                          <a:pt x="1" y="3"/>
                        </a:cubicBezTo>
                        <a:cubicBezTo>
                          <a:pt x="3" y="2"/>
                          <a:pt x="6" y="2"/>
                          <a:pt x="8" y="1"/>
                        </a:cubicBezTo>
                        <a:cubicBezTo>
                          <a:pt x="10" y="1"/>
                          <a:pt x="11" y="1"/>
                          <a:pt x="12" y="1"/>
                        </a:cubicBezTo>
                        <a:cubicBezTo>
                          <a:pt x="12" y="1"/>
                          <a:pt x="13" y="1"/>
                          <a:pt x="13" y="1"/>
                        </a:cubicBezTo>
                        <a:cubicBezTo>
                          <a:pt x="13" y="2"/>
                          <a:pt x="14" y="1"/>
                          <a:pt x="14" y="1"/>
                        </a:cubicBezTo>
                        <a:cubicBezTo>
                          <a:pt x="14" y="1"/>
                          <a:pt x="14" y="0"/>
                          <a:pt x="13" y="0"/>
                        </a:cubicBezTo>
                        <a:cubicBezTo>
                          <a:pt x="12" y="0"/>
                          <a:pt x="11" y="0"/>
                          <a:pt x="11" y="0"/>
                        </a:cubicBezTo>
                        <a:cubicBezTo>
                          <a:pt x="7" y="0"/>
                          <a:pt x="4" y="1"/>
                          <a:pt x="1"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183" name="Freeform 480"/>
                  <p:cNvSpPr>
                    <a:spLocks noEditPoints="1"/>
                  </p:cNvSpPr>
                  <p:nvPr/>
                </p:nvSpPr>
                <p:spPr bwMode="auto">
                  <a:xfrm>
                    <a:off x="885825" y="2268538"/>
                    <a:ext cx="15875" cy="4763"/>
                  </a:xfrm>
                  <a:custGeom>
                    <a:avLst/>
                    <a:gdLst>
                      <a:gd name="T0" fmla="*/ 3 w 14"/>
                      <a:gd name="T1" fmla="*/ 3 h 4"/>
                      <a:gd name="T2" fmla="*/ 3 w 14"/>
                      <a:gd name="T3" fmla="*/ 3 h 4"/>
                      <a:gd name="T4" fmla="*/ 3 w 14"/>
                      <a:gd name="T5" fmla="*/ 3 h 4"/>
                      <a:gd name="T6" fmla="*/ 9 w 14"/>
                      <a:gd name="T7" fmla="*/ 0 h 4"/>
                      <a:gd name="T8" fmla="*/ 2 w 14"/>
                      <a:gd name="T9" fmla="*/ 2 h 4"/>
                      <a:gd name="T10" fmla="*/ 1 w 14"/>
                      <a:gd name="T11" fmla="*/ 2 h 4"/>
                      <a:gd name="T12" fmla="*/ 1 w 14"/>
                      <a:gd name="T13" fmla="*/ 3 h 4"/>
                      <a:gd name="T14" fmla="*/ 1 w 14"/>
                      <a:gd name="T15" fmla="*/ 3 h 4"/>
                      <a:gd name="T16" fmla="*/ 3 w 14"/>
                      <a:gd name="T17" fmla="*/ 3 h 4"/>
                      <a:gd name="T18" fmla="*/ 8 w 14"/>
                      <a:gd name="T19" fmla="*/ 1 h 4"/>
                      <a:gd name="T20" fmla="*/ 10 w 14"/>
                      <a:gd name="T21" fmla="*/ 1 h 4"/>
                      <a:gd name="T22" fmla="*/ 11 w 14"/>
                      <a:gd name="T23" fmla="*/ 2 h 4"/>
                      <a:gd name="T24" fmla="*/ 12 w 14"/>
                      <a:gd name="T25" fmla="*/ 2 h 4"/>
                      <a:gd name="T26" fmla="*/ 12 w 14"/>
                      <a:gd name="T27" fmla="*/ 2 h 4"/>
                      <a:gd name="T28" fmla="*/ 13 w 14"/>
                      <a:gd name="T29" fmla="*/ 3 h 4"/>
                      <a:gd name="T30" fmla="*/ 13 w 14"/>
                      <a:gd name="T31" fmla="*/ 3 h 4"/>
                      <a:gd name="T32" fmla="*/ 14 w 14"/>
                      <a:gd name="T33" fmla="*/ 2 h 4"/>
                      <a:gd name="T34" fmla="*/ 11 w 14"/>
                      <a:gd name="T35" fmla="*/ 0 h 4"/>
                      <a:gd name="T36" fmla="*/ 9 w 14"/>
                      <a:gd name="T37" fmla="*/ 0 h 4"/>
                      <a:gd name="T38" fmla="*/ 9 w 14"/>
                      <a:gd name="T3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4" h="4">
                        <a:moveTo>
                          <a:pt x="3" y="3"/>
                        </a:moveTo>
                        <a:cubicBezTo>
                          <a:pt x="3" y="3"/>
                          <a:pt x="3" y="3"/>
                          <a:pt x="3" y="3"/>
                        </a:cubicBezTo>
                        <a:cubicBezTo>
                          <a:pt x="3" y="3"/>
                          <a:pt x="3" y="3"/>
                          <a:pt x="3" y="3"/>
                        </a:cubicBezTo>
                        <a:moveTo>
                          <a:pt x="9" y="0"/>
                        </a:moveTo>
                        <a:cubicBezTo>
                          <a:pt x="6" y="0"/>
                          <a:pt x="4" y="1"/>
                          <a:pt x="2" y="2"/>
                        </a:cubicBezTo>
                        <a:cubicBezTo>
                          <a:pt x="2" y="2"/>
                          <a:pt x="1" y="2"/>
                          <a:pt x="1" y="2"/>
                        </a:cubicBezTo>
                        <a:cubicBezTo>
                          <a:pt x="0" y="3"/>
                          <a:pt x="0" y="3"/>
                          <a:pt x="1" y="3"/>
                        </a:cubicBezTo>
                        <a:cubicBezTo>
                          <a:pt x="1" y="4"/>
                          <a:pt x="1" y="4"/>
                          <a:pt x="1" y="3"/>
                        </a:cubicBezTo>
                        <a:cubicBezTo>
                          <a:pt x="2" y="3"/>
                          <a:pt x="2" y="3"/>
                          <a:pt x="3" y="3"/>
                        </a:cubicBezTo>
                        <a:cubicBezTo>
                          <a:pt x="5" y="2"/>
                          <a:pt x="6" y="2"/>
                          <a:pt x="8" y="1"/>
                        </a:cubicBezTo>
                        <a:cubicBezTo>
                          <a:pt x="9" y="1"/>
                          <a:pt x="9" y="1"/>
                          <a:pt x="10" y="1"/>
                        </a:cubicBezTo>
                        <a:cubicBezTo>
                          <a:pt x="10" y="1"/>
                          <a:pt x="11" y="1"/>
                          <a:pt x="11" y="2"/>
                        </a:cubicBezTo>
                        <a:cubicBezTo>
                          <a:pt x="11" y="2"/>
                          <a:pt x="12" y="2"/>
                          <a:pt x="12" y="2"/>
                        </a:cubicBezTo>
                        <a:cubicBezTo>
                          <a:pt x="12" y="2"/>
                          <a:pt x="12" y="2"/>
                          <a:pt x="12" y="2"/>
                        </a:cubicBezTo>
                        <a:cubicBezTo>
                          <a:pt x="12" y="2"/>
                          <a:pt x="12" y="3"/>
                          <a:pt x="13" y="3"/>
                        </a:cubicBezTo>
                        <a:cubicBezTo>
                          <a:pt x="13" y="3"/>
                          <a:pt x="13" y="3"/>
                          <a:pt x="13" y="3"/>
                        </a:cubicBezTo>
                        <a:cubicBezTo>
                          <a:pt x="14" y="3"/>
                          <a:pt x="14" y="3"/>
                          <a:pt x="14" y="2"/>
                        </a:cubicBezTo>
                        <a:cubicBezTo>
                          <a:pt x="13" y="1"/>
                          <a:pt x="12" y="1"/>
                          <a:pt x="11" y="0"/>
                        </a:cubicBezTo>
                        <a:cubicBezTo>
                          <a:pt x="11" y="0"/>
                          <a:pt x="10" y="0"/>
                          <a:pt x="9" y="0"/>
                        </a:cubicBezTo>
                        <a:cubicBezTo>
                          <a:pt x="9" y="0"/>
                          <a:pt x="9" y="0"/>
                          <a:pt x="9"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184" name="Freeform 481"/>
                  <p:cNvSpPr>
                    <a:spLocks noEditPoints="1"/>
                  </p:cNvSpPr>
                  <p:nvPr/>
                </p:nvSpPr>
                <p:spPr bwMode="auto">
                  <a:xfrm>
                    <a:off x="885825" y="2273301"/>
                    <a:ext cx="14288" cy="1588"/>
                  </a:xfrm>
                  <a:custGeom>
                    <a:avLst/>
                    <a:gdLst>
                      <a:gd name="T0" fmla="*/ 3 w 13"/>
                      <a:gd name="T1" fmla="*/ 2 h 2"/>
                      <a:gd name="T2" fmla="*/ 3 w 13"/>
                      <a:gd name="T3" fmla="*/ 2 h 2"/>
                      <a:gd name="T4" fmla="*/ 3 w 13"/>
                      <a:gd name="T5" fmla="*/ 2 h 2"/>
                      <a:gd name="T6" fmla="*/ 12 w 13"/>
                      <a:gd name="T7" fmla="*/ 0 h 2"/>
                      <a:gd name="T8" fmla="*/ 11 w 13"/>
                      <a:gd name="T9" fmla="*/ 0 h 2"/>
                      <a:gd name="T10" fmla="*/ 6 w 13"/>
                      <a:gd name="T11" fmla="*/ 0 h 2"/>
                      <a:gd name="T12" fmla="*/ 0 w 13"/>
                      <a:gd name="T13" fmla="*/ 1 h 2"/>
                      <a:gd name="T14" fmla="*/ 0 w 13"/>
                      <a:gd name="T15" fmla="*/ 2 h 2"/>
                      <a:gd name="T16" fmla="*/ 1 w 13"/>
                      <a:gd name="T17" fmla="*/ 2 h 2"/>
                      <a:gd name="T18" fmla="*/ 3 w 13"/>
                      <a:gd name="T19" fmla="*/ 2 h 2"/>
                      <a:gd name="T20" fmla="*/ 7 w 13"/>
                      <a:gd name="T21" fmla="*/ 1 h 2"/>
                      <a:gd name="T22" fmla="*/ 13 w 13"/>
                      <a:gd name="T23" fmla="*/ 1 h 2"/>
                      <a:gd name="T24" fmla="*/ 13 w 13"/>
                      <a:gd name="T25" fmla="*/ 0 h 2"/>
                      <a:gd name="T26" fmla="*/ 12 w 13"/>
                      <a:gd name="T27" fmla="*/ 0 h 2"/>
                      <a:gd name="T28" fmla="*/ 12 w 13"/>
                      <a:gd name="T2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 h="2">
                        <a:moveTo>
                          <a:pt x="3" y="2"/>
                        </a:moveTo>
                        <a:cubicBezTo>
                          <a:pt x="3" y="2"/>
                          <a:pt x="3" y="2"/>
                          <a:pt x="3" y="2"/>
                        </a:cubicBezTo>
                        <a:cubicBezTo>
                          <a:pt x="3" y="2"/>
                          <a:pt x="3" y="2"/>
                          <a:pt x="3" y="2"/>
                        </a:cubicBezTo>
                        <a:moveTo>
                          <a:pt x="12" y="0"/>
                        </a:moveTo>
                        <a:cubicBezTo>
                          <a:pt x="12" y="0"/>
                          <a:pt x="12" y="0"/>
                          <a:pt x="11" y="0"/>
                        </a:cubicBezTo>
                        <a:cubicBezTo>
                          <a:pt x="10" y="0"/>
                          <a:pt x="8" y="0"/>
                          <a:pt x="6" y="0"/>
                        </a:cubicBezTo>
                        <a:cubicBezTo>
                          <a:pt x="4" y="0"/>
                          <a:pt x="2" y="0"/>
                          <a:pt x="0" y="1"/>
                        </a:cubicBezTo>
                        <a:cubicBezTo>
                          <a:pt x="0" y="1"/>
                          <a:pt x="0" y="1"/>
                          <a:pt x="0" y="2"/>
                        </a:cubicBezTo>
                        <a:cubicBezTo>
                          <a:pt x="0" y="2"/>
                          <a:pt x="0" y="2"/>
                          <a:pt x="1" y="2"/>
                        </a:cubicBezTo>
                        <a:cubicBezTo>
                          <a:pt x="1" y="2"/>
                          <a:pt x="2" y="2"/>
                          <a:pt x="3" y="2"/>
                        </a:cubicBezTo>
                        <a:cubicBezTo>
                          <a:pt x="4" y="1"/>
                          <a:pt x="6" y="1"/>
                          <a:pt x="7" y="1"/>
                        </a:cubicBezTo>
                        <a:cubicBezTo>
                          <a:pt x="9" y="2"/>
                          <a:pt x="11" y="2"/>
                          <a:pt x="13" y="1"/>
                        </a:cubicBezTo>
                        <a:cubicBezTo>
                          <a:pt x="13" y="1"/>
                          <a:pt x="13" y="1"/>
                          <a:pt x="13" y="0"/>
                        </a:cubicBezTo>
                        <a:cubicBezTo>
                          <a:pt x="13" y="0"/>
                          <a:pt x="13" y="0"/>
                          <a:pt x="12" y="0"/>
                        </a:cubicBezTo>
                        <a:cubicBezTo>
                          <a:pt x="12" y="0"/>
                          <a:pt x="12" y="0"/>
                          <a:pt x="1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185" name="Freeform 482"/>
                  <p:cNvSpPr/>
                  <p:nvPr/>
                </p:nvSpPr>
                <p:spPr bwMode="auto">
                  <a:xfrm>
                    <a:off x="885825" y="2273301"/>
                    <a:ext cx="15875" cy="3175"/>
                  </a:xfrm>
                  <a:custGeom>
                    <a:avLst/>
                    <a:gdLst>
                      <a:gd name="T0" fmla="*/ 13 w 14"/>
                      <a:gd name="T1" fmla="*/ 0 h 3"/>
                      <a:gd name="T2" fmla="*/ 12 w 14"/>
                      <a:gd name="T3" fmla="*/ 0 h 3"/>
                      <a:gd name="T4" fmla="*/ 11 w 14"/>
                      <a:gd name="T5" fmla="*/ 1 h 3"/>
                      <a:gd name="T6" fmla="*/ 9 w 14"/>
                      <a:gd name="T7" fmla="*/ 1 h 3"/>
                      <a:gd name="T8" fmla="*/ 5 w 14"/>
                      <a:gd name="T9" fmla="*/ 1 h 3"/>
                      <a:gd name="T10" fmla="*/ 1 w 14"/>
                      <a:gd name="T11" fmla="*/ 1 h 3"/>
                      <a:gd name="T12" fmla="*/ 0 w 14"/>
                      <a:gd name="T13" fmla="*/ 2 h 3"/>
                      <a:gd name="T14" fmla="*/ 1 w 14"/>
                      <a:gd name="T15" fmla="*/ 3 h 3"/>
                      <a:gd name="T16" fmla="*/ 5 w 14"/>
                      <a:gd name="T17" fmla="*/ 3 h 3"/>
                      <a:gd name="T18" fmla="*/ 7 w 14"/>
                      <a:gd name="T19" fmla="*/ 3 h 3"/>
                      <a:gd name="T20" fmla="*/ 11 w 14"/>
                      <a:gd name="T21" fmla="*/ 2 h 3"/>
                      <a:gd name="T22" fmla="*/ 14 w 14"/>
                      <a:gd name="T23" fmla="*/ 1 h 3"/>
                      <a:gd name="T24" fmla="*/ 14 w 14"/>
                      <a:gd name="T25" fmla="*/ 0 h 3"/>
                      <a:gd name="T26" fmla="*/ 13 w 14"/>
                      <a:gd name="T27" fmla="*/ 0 h 3"/>
                      <a:gd name="T28" fmla="*/ 13 w 14"/>
                      <a:gd name="T29"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 h="3">
                        <a:moveTo>
                          <a:pt x="13" y="0"/>
                        </a:moveTo>
                        <a:cubicBezTo>
                          <a:pt x="13" y="0"/>
                          <a:pt x="12" y="0"/>
                          <a:pt x="12" y="0"/>
                        </a:cubicBezTo>
                        <a:cubicBezTo>
                          <a:pt x="12" y="0"/>
                          <a:pt x="12" y="1"/>
                          <a:pt x="11" y="1"/>
                        </a:cubicBezTo>
                        <a:cubicBezTo>
                          <a:pt x="10" y="1"/>
                          <a:pt x="10" y="1"/>
                          <a:pt x="9" y="1"/>
                        </a:cubicBezTo>
                        <a:cubicBezTo>
                          <a:pt x="8" y="1"/>
                          <a:pt x="6" y="1"/>
                          <a:pt x="5" y="1"/>
                        </a:cubicBezTo>
                        <a:cubicBezTo>
                          <a:pt x="3" y="1"/>
                          <a:pt x="2" y="1"/>
                          <a:pt x="1" y="1"/>
                        </a:cubicBezTo>
                        <a:cubicBezTo>
                          <a:pt x="0" y="1"/>
                          <a:pt x="0" y="2"/>
                          <a:pt x="0" y="2"/>
                        </a:cubicBezTo>
                        <a:cubicBezTo>
                          <a:pt x="0" y="2"/>
                          <a:pt x="0" y="3"/>
                          <a:pt x="1" y="3"/>
                        </a:cubicBezTo>
                        <a:cubicBezTo>
                          <a:pt x="2" y="2"/>
                          <a:pt x="3" y="2"/>
                          <a:pt x="5" y="3"/>
                        </a:cubicBezTo>
                        <a:cubicBezTo>
                          <a:pt x="6" y="3"/>
                          <a:pt x="6" y="3"/>
                          <a:pt x="7" y="3"/>
                        </a:cubicBezTo>
                        <a:cubicBezTo>
                          <a:pt x="8" y="3"/>
                          <a:pt x="9" y="2"/>
                          <a:pt x="11" y="2"/>
                        </a:cubicBezTo>
                        <a:cubicBezTo>
                          <a:pt x="12" y="2"/>
                          <a:pt x="13" y="1"/>
                          <a:pt x="14" y="1"/>
                        </a:cubicBezTo>
                        <a:cubicBezTo>
                          <a:pt x="14" y="0"/>
                          <a:pt x="14" y="0"/>
                          <a:pt x="14" y="0"/>
                        </a:cubicBezTo>
                        <a:cubicBezTo>
                          <a:pt x="13" y="0"/>
                          <a:pt x="13" y="0"/>
                          <a:pt x="13" y="0"/>
                        </a:cubicBezTo>
                        <a:cubicBezTo>
                          <a:pt x="13" y="0"/>
                          <a:pt x="13" y="0"/>
                          <a:pt x="1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186" name="Freeform 483"/>
                  <p:cNvSpPr>
                    <a:spLocks noEditPoints="1"/>
                  </p:cNvSpPr>
                  <p:nvPr/>
                </p:nvSpPr>
                <p:spPr bwMode="auto">
                  <a:xfrm>
                    <a:off x="879475" y="2232026"/>
                    <a:ext cx="28575" cy="30163"/>
                  </a:xfrm>
                  <a:custGeom>
                    <a:avLst/>
                    <a:gdLst>
                      <a:gd name="T0" fmla="*/ 6 w 26"/>
                      <a:gd name="T1" fmla="*/ 9 h 28"/>
                      <a:gd name="T2" fmla="*/ 6 w 26"/>
                      <a:gd name="T3" fmla="*/ 9 h 28"/>
                      <a:gd name="T4" fmla="*/ 13 w 26"/>
                      <a:gd name="T5" fmla="*/ 3 h 28"/>
                      <a:gd name="T6" fmla="*/ 14 w 26"/>
                      <a:gd name="T7" fmla="*/ 3 h 28"/>
                      <a:gd name="T8" fmla="*/ 13 w 26"/>
                      <a:gd name="T9" fmla="*/ 4 h 28"/>
                      <a:gd name="T10" fmla="*/ 13 w 26"/>
                      <a:gd name="T11" fmla="*/ 3 h 28"/>
                      <a:gd name="T12" fmla="*/ 13 w 26"/>
                      <a:gd name="T13" fmla="*/ 2 h 28"/>
                      <a:gd name="T14" fmla="*/ 10 w 26"/>
                      <a:gd name="T15" fmla="*/ 1 h 28"/>
                      <a:gd name="T16" fmla="*/ 10 w 26"/>
                      <a:gd name="T17" fmla="*/ 2 h 28"/>
                      <a:gd name="T18" fmla="*/ 9 w 26"/>
                      <a:gd name="T19" fmla="*/ 2 h 28"/>
                      <a:gd name="T20" fmla="*/ 9 w 26"/>
                      <a:gd name="T21" fmla="*/ 1 h 28"/>
                      <a:gd name="T22" fmla="*/ 9 w 26"/>
                      <a:gd name="T23" fmla="*/ 0 h 28"/>
                      <a:gd name="T24" fmla="*/ 5 w 26"/>
                      <a:gd name="T25" fmla="*/ 2 h 28"/>
                      <a:gd name="T26" fmla="*/ 1 w 26"/>
                      <a:gd name="T27" fmla="*/ 5 h 28"/>
                      <a:gd name="T28" fmla="*/ 8 w 26"/>
                      <a:gd name="T29" fmla="*/ 10 h 28"/>
                      <a:gd name="T30" fmla="*/ 11 w 26"/>
                      <a:gd name="T31" fmla="*/ 16 h 28"/>
                      <a:gd name="T32" fmla="*/ 12 w 26"/>
                      <a:gd name="T33" fmla="*/ 26 h 28"/>
                      <a:gd name="T34" fmla="*/ 8 w 26"/>
                      <a:gd name="T35" fmla="*/ 9 h 28"/>
                      <a:gd name="T36" fmla="*/ 2 w 26"/>
                      <a:gd name="T37" fmla="*/ 6 h 28"/>
                      <a:gd name="T38" fmla="*/ 2 w 26"/>
                      <a:gd name="T39" fmla="*/ 4 h 28"/>
                      <a:gd name="T40" fmla="*/ 2 w 26"/>
                      <a:gd name="T41" fmla="*/ 3 h 28"/>
                      <a:gd name="T42" fmla="*/ 4 w 26"/>
                      <a:gd name="T43" fmla="*/ 3 h 28"/>
                      <a:gd name="T44" fmla="*/ 6 w 26"/>
                      <a:gd name="T45" fmla="*/ 6 h 28"/>
                      <a:gd name="T46" fmla="*/ 6 w 26"/>
                      <a:gd name="T47" fmla="*/ 2 h 28"/>
                      <a:gd name="T48" fmla="*/ 8 w 26"/>
                      <a:gd name="T49" fmla="*/ 1 h 28"/>
                      <a:gd name="T50" fmla="*/ 11 w 26"/>
                      <a:gd name="T51" fmla="*/ 3 h 28"/>
                      <a:gd name="T52" fmla="*/ 12 w 26"/>
                      <a:gd name="T53" fmla="*/ 2 h 28"/>
                      <a:gd name="T54" fmla="*/ 12 w 26"/>
                      <a:gd name="T55" fmla="*/ 5 h 28"/>
                      <a:gd name="T56" fmla="*/ 14 w 26"/>
                      <a:gd name="T57" fmla="*/ 2 h 28"/>
                      <a:gd name="T58" fmla="*/ 15 w 26"/>
                      <a:gd name="T59" fmla="*/ 3 h 28"/>
                      <a:gd name="T60" fmla="*/ 17 w 26"/>
                      <a:gd name="T61" fmla="*/ 3 h 28"/>
                      <a:gd name="T62" fmla="*/ 17 w 26"/>
                      <a:gd name="T63" fmla="*/ 1 h 28"/>
                      <a:gd name="T64" fmla="*/ 19 w 26"/>
                      <a:gd name="T65" fmla="*/ 1 h 28"/>
                      <a:gd name="T66" fmla="*/ 18 w 26"/>
                      <a:gd name="T67" fmla="*/ 4 h 28"/>
                      <a:gd name="T68" fmla="*/ 21 w 26"/>
                      <a:gd name="T69" fmla="*/ 2 h 28"/>
                      <a:gd name="T70" fmla="*/ 21 w 26"/>
                      <a:gd name="T71" fmla="*/ 2 h 28"/>
                      <a:gd name="T72" fmla="*/ 23 w 26"/>
                      <a:gd name="T73" fmla="*/ 2 h 28"/>
                      <a:gd name="T74" fmla="*/ 24 w 26"/>
                      <a:gd name="T75" fmla="*/ 3 h 28"/>
                      <a:gd name="T76" fmla="*/ 25 w 26"/>
                      <a:gd name="T77" fmla="*/ 4 h 28"/>
                      <a:gd name="T78" fmla="*/ 24 w 26"/>
                      <a:gd name="T79" fmla="*/ 6 h 28"/>
                      <a:gd name="T80" fmla="*/ 18 w 26"/>
                      <a:gd name="T81" fmla="*/ 10 h 28"/>
                      <a:gd name="T82" fmla="*/ 15 w 26"/>
                      <a:gd name="T83" fmla="*/ 28 h 28"/>
                      <a:gd name="T84" fmla="*/ 16 w 26"/>
                      <a:gd name="T85" fmla="*/ 26 h 28"/>
                      <a:gd name="T86" fmla="*/ 19 w 26"/>
                      <a:gd name="T87" fmla="*/ 11 h 28"/>
                      <a:gd name="T88" fmla="*/ 25 w 26"/>
                      <a:gd name="T89" fmla="*/ 6 h 28"/>
                      <a:gd name="T90" fmla="*/ 22 w 26"/>
                      <a:gd name="T91" fmla="*/ 1 h 28"/>
                      <a:gd name="T92" fmla="*/ 20 w 26"/>
                      <a:gd name="T93" fmla="*/ 1 h 28"/>
                      <a:gd name="T94" fmla="*/ 13 w 26"/>
                      <a:gd name="T95" fmla="*/ 1 h 28"/>
                      <a:gd name="T96" fmla="*/ 10 w 26"/>
                      <a:gd name="T9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6" h="28">
                        <a:moveTo>
                          <a:pt x="6" y="9"/>
                        </a:moveTo>
                        <a:cubicBezTo>
                          <a:pt x="6" y="9"/>
                          <a:pt x="6" y="9"/>
                          <a:pt x="6" y="9"/>
                        </a:cubicBezTo>
                        <a:cubicBezTo>
                          <a:pt x="6" y="9"/>
                          <a:pt x="6" y="9"/>
                          <a:pt x="6" y="9"/>
                        </a:cubicBezTo>
                        <a:moveTo>
                          <a:pt x="6" y="9"/>
                        </a:moveTo>
                        <a:cubicBezTo>
                          <a:pt x="6" y="9"/>
                          <a:pt x="6" y="9"/>
                          <a:pt x="6" y="9"/>
                        </a:cubicBezTo>
                        <a:cubicBezTo>
                          <a:pt x="6" y="9"/>
                          <a:pt x="6" y="9"/>
                          <a:pt x="6" y="9"/>
                        </a:cubicBezTo>
                        <a:moveTo>
                          <a:pt x="13" y="2"/>
                        </a:moveTo>
                        <a:cubicBezTo>
                          <a:pt x="13" y="2"/>
                          <a:pt x="13" y="2"/>
                          <a:pt x="13" y="3"/>
                        </a:cubicBezTo>
                        <a:cubicBezTo>
                          <a:pt x="13" y="3"/>
                          <a:pt x="13" y="3"/>
                          <a:pt x="13" y="3"/>
                        </a:cubicBezTo>
                        <a:cubicBezTo>
                          <a:pt x="13" y="3"/>
                          <a:pt x="14" y="3"/>
                          <a:pt x="14" y="3"/>
                        </a:cubicBezTo>
                        <a:cubicBezTo>
                          <a:pt x="14" y="3"/>
                          <a:pt x="14" y="3"/>
                          <a:pt x="14" y="3"/>
                        </a:cubicBezTo>
                        <a:cubicBezTo>
                          <a:pt x="14" y="3"/>
                          <a:pt x="14" y="3"/>
                          <a:pt x="14" y="3"/>
                        </a:cubicBezTo>
                        <a:cubicBezTo>
                          <a:pt x="14" y="3"/>
                          <a:pt x="13" y="3"/>
                          <a:pt x="13" y="3"/>
                        </a:cubicBezTo>
                        <a:cubicBezTo>
                          <a:pt x="13" y="3"/>
                          <a:pt x="13" y="3"/>
                          <a:pt x="13" y="3"/>
                        </a:cubicBezTo>
                        <a:cubicBezTo>
                          <a:pt x="13" y="4"/>
                          <a:pt x="13" y="4"/>
                          <a:pt x="13" y="4"/>
                        </a:cubicBezTo>
                        <a:cubicBezTo>
                          <a:pt x="13" y="4"/>
                          <a:pt x="13" y="4"/>
                          <a:pt x="13" y="4"/>
                        </a:cubicBezTo>
                        <a:cubicBezTo>
                          <a:pt x="13" y="4"/>
                          <a:pt x="13" y="4"/>
                          <a:pt x="13" y="4"/>
                        </a:cubicBezTo>
                        <a:cubicBezTo>
                          <a:pt x="13" y="3"/>
                          <a:pt x="13" y="3"/>
                          <a:pt x="13" y="3"/>
                        </a:cubicBezTo>
                        <a:cubicBezTo>
                          <a:pt x="13" y="3"/>
                          <a:pt x="13" y="3"/>
                          <a:pt x="13" y="3"/>
                        </a:cubicBezTo>
                        <a:cubicBezTo>
                          <a:pt x="13" y="3"/>
                          <a:pt x="13" y="3"/>
                          <a:pt x="13" y="3"/>
                        </a:cubicBezTo>
                        <a:cubicBezTo>
                          <a:pt x="13" y="2"/>
                          <a:pt x="13" y="2"/>
                          <a:pt x="13" y="2"/>
                        </a:cubicBezTo>
                        <a:moveTo>
                          <a:pt x="9" y="1"/>
                        </a:moveTo>
                        <a:cubicBezTo>
                          <a:pt x="10" y="1"/>
                          <a:pt x="10" y="1"/>
                          <a:pt x="10" y="1"/>
                        </a:cubicBezTo>
                        <a:cubicBezTo>
                          <a:pt x="10" y="1"/>
                          <a:pt x="10" y="1"/>
                          <a:pt x="10" y="1"/>
                        </a:cubicBezTo>
                        <a:cubicBezTo>
                          <a:pt x="10" y="1"/>
                          <a:pt x="10" y="1"/>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9" y="2"/>
                          <a:pt x="9" y="2"/>
                        </a:cubicBezTo>
                        <a:cubicBezTo>
                          <a:pt x="9" y="2"/>
                          <a:pt x="9" y="2"/>
                          <a:pt x="9" y="2"/>
                        </a:cubicBezTo>
                        <a:cubicBezTo>
                          <a:pt x="9" y="2"/>
                          <a:pt x="9" y="2"/>
                          <a:pt x="9" y="2"/>
                        </a:cubicBezTo>
                        <a:cubicBezTo>
                          <a:pt x="9" y="2"/>
                          <a:pt x="9" y="2"/>
                          <a:pt x="9" y="1"/>
                        </a:cubicBezTo>
                        <a:cubicBezTo>
                          <a:pt x="9" y="1"/>
                          <a:pt x="9" y="1"/>
                          <a:pt x="9" y="1"/>
                        </a:cubicBezTo>
                        <a:cubicBezTo>
                          <a:pt x="9" y="1"/>
                          <a:pt x="9" y="1"/>
                          <a:pt x="9" y="1"/>
                        </a:cubicBezTo>
                        <a:moveTo>
                          <a:pt x="9" y="0"/>
                        </a:moveTo>
                        <a:cubicBezTo>
                          <a:pt x="9" y="0"/>
                          <a:pt x="9" y="0"/>
                          <a:pt x="9" y="0"/>
                        </a:cubicBezTo>
                        <a:cubicBezTo>
                          <a:pt x="8" y="0"/>
                          <a:pt x="7" y="1"/>
                          <a:pt x="6" y="1"/>
                        </a:cubicBezTo>
                        <a:cubicBezTo>
                          <a:pt x="6" y="1"/>
                          <a:pt x="5" y="2"/>
                          <a:pt x="5" y="2"/>
                        </a:cubicBezTo>
                        <a:cubicBezTo>
                          <a:pt x="4" y="2"/>
                          <a:pt x="3" y="2"/>
                          <a:pt x="2" y="2"/>
                        </a:cubicBezTo>
                        <a:cubicBezTo>
                          <a:pt x="2" y="2"/>
                          <a:pt x="1" y="3"/>
                          <a:pt x="1" y="3"/>
                        </a:cubicBezTo>
                        <a:cubicBezTo>
                          <a:pt x="0" y="4"/>
                          <a:pt x="0" y="5"/>
                          <a:pt x="1" y="5"/>
                        </a:cubicBezTo>
                        <a:cubicBezTo>
                          <a:pt x="1" y="6"/>
                          <a:pt x="2" y="7"/>
                          <a:pt x="2" y="7"/>
                        </a:cubicBezTo>
                        <a:cubicBezTo>
                          <a:pt x="3" y="8"/>
                          <a:pt x="5" y="9"/>
                          <a:pt x="6" y="9"/>
                        </a:cubicBezTo>
                        <a:cubicBezTo>
                          <a:pt x="7" y="9"/>
                          <a:pt x="7" y="10"/>
                          <a:pt x="8" y="10"/>
                        </a:cubicBezTo>
                        <a:cubicBezTo>
                          <a:pt x="8" y="10"/>
                          <a:pt x="9" y="11"/>
                          <a:pt x="9" y="11"/>
                        </a:cubicBezTo>
                        <a:cubicBezTo>
                          <a:pt x="9" y="12"/>
                          <a:pt x="10" y="12"/>
                          <a:pt x="10" y="13"/>
                        </a:cubicBezTo>
                        <a:cubicBezTo>
                          <a:pt x="11" y="14"/>
                          <a:pt x="11" y="15"/>
                          <a:pt x="11" y="16"/>
                        </a:cubicBezTo>
                        <a:cubicBezTo>
                          <a:pt x="11" y="20"/>
                          <a:pt x="11" y="23"/>
                          <a:pt x="10" y="26"/>
                        </a:cubicBezTo>
                        <a:cubicBezTo>
                          <a:pt x="10" y="27"/>
                          <a:pt x="11" y="27"/>
                          <a:pt x="11" y="27"/>
                        </a:cubicBezTo>
                        <a:cubicBezTo>
                          <a:pt x="11" y="27"/>
                          <a:pt x="12" y="27"/>
                          <a:pt x="12" y="26"/>
                        </a:cubicBezTo>
                        <a:cubicBezTo>
                          <a:pt x="12" y="24"/>
                          <a:pt x="12" y="21"/>
                          <a:pt x="12" y="19"/>
                        </a:cubicBezTo>
                        <a:cubicBezTo>
                          <a:pt x="12" y="16"/>
                          <a:pt x="12" y="14"/>
                          <a:pt x="11" y="11"/>
                        </a:cubicBezTo>
                        <a:cubicBezTo>
                          <a:pt x="10" y="10"/>
                          <a:pt x="9" y="10"/>
                          <a:pt x="8" y="9"/>
                        </a:cubicBezTo>
                        <a:cubicBezTo>
                          <a:pt x="7" y="8"/>
                          <a:pt x="6" y="8"/>
                          <a:pt x="5" y="7"/>
                        </a:cubicBezTo>
                        <a:cubicBezTo>
                          <a:pt x="4" y="7"/>
                          <a:pt x="4" y="7"/>
                          <a:pt x="3" y="6"/>
                        </a:cubicBezTo>
                        <a:cubicBezTo>
                          <a:pt x="3" y="6"/>
                          <a:pt x="2" y="6"/>
                          <a:pt x="2" y="6"/>
                        </a:cubicBezTo>
                        <a:cubicBezTo>
                          <a:pt x="2" y="5"/>
                          <a:pt x="2" y="5"/>
                          <a:pt x="2" y="5"/>
                        </a:cubicBezTo>
                        <a:cubicBezTo>
                          <a:pt x="2" y="5"/>
                          <a:pt x="2" y="5"/>
                          <a:pt x="2" y="5"/>
                        </a:cubicBezTo>
                        <a:cubicBezTo>
                          <a:pt x="2" y="4"/>
                          <a:pt x="2" y="4"/>
                          <a:pt x="2" y="4"/>
                        </a:cubicBezTo>
                        <a:cubicBezTo>
                          <a:pt x="2" y="4"/>
                          <a:pt x="2" y="4"/>
                          <a:pt x="2" y="4"/>
                        </a:cubicBezTo>
                        <a:cubicBezTo>
                          <a:pt x="2" y="4"/>
                          <a:pt x="2" y="4"/>
                          <a:pt x="2" y="4"/>
                        </a:cubicBezTo>
                        <a:cubicBezTo>
                          <a:pt x="2" y="4"/>
                          <a:pt x="2" y="4"/>
                          <a:pt x="2" y="3"/>
                        </a:cubicBezTo>
                        <a:cubicBezTo>
                          <a:pt x="2" y="3"/>
                          <a:pt x="3" y="3"/>
                          <a:pt x="3" y="3"/>
                        </a:cubicBezTo>
                        <a:cubicBezTo>
                          <a:pt x="3" y="3"/>
                          <a:pt x="3" y="3"/>
                          <a:pt x="4" y="3"/>
                        </a:cubicBezTo>
                        <a:cubicBezTo>
                          <a:pt x="4" y="3"/>
                          <a:pt x="4" y="3"/>
                          <a:pt x="4" y="3"/>
                        </a:cubicBezTo>
                        <a:cubicBezTo>
                          <a:pt x="5" y="3"/>
                          <a:pt x="5" y="3"/>
                          <a:pt x="5" y="3"/>
                        </a:cubicBezTo>
                        <a:cubicBezTo>
                          <a:pt x="5" y="3"/>
                          <a:pt x="5" y="3"/>
                          <a:pt x="5" y="3"/>
                        </a:cubicBezTo>
                        <a:cubicBezTo>
                          <a:pt x="5" y="4"/>
                          <a:pt x="5" y="5"/>
                          <a:pt x="6" y="6"/>
                        </a:cubicBezTo>
                        <a:cubicBezTo>
                          <a:pt x="6" y="6"/>
                          <a:pt x="6" y="6"/>
                          <a:pt x="6" y="6"/>
                        </a:cubicBezTo>
                        <a:cubicBezTo>
                          <a:pt x="7" y="5"/>
                          <a:pt x="7" y="4"/>
                          <a:pt x="7" y="3"/>
                        </a:cubicBezTo>
                        <a:cubicBezTo>
                          <a:pt x="7" y="3"/>
                          <a:pt x="7" y="3"/>
                          <a:pt x="6" y="2"/>
                        </a:cubicBezTo>
                        <a:cubicBezTo>
                          <a:pt x="6" y="2"/>
                          <a:pt x="7" y="2"/>
                          <a:pt x="7" y="2"/>
                        </a:cubicBezTo>
                        <a:cubicBezTo>
                          <a:pt x="7" y="2"/>
                          <a:pt x="7" y="2"/>
                          <a:pt x="8" y="1"/>
                        </a:cubicBezTo>
                        <a:cubicBezTo>
                          <a:pt x="8" y="1"/>
                          <a:pt x="8" y="1"/>
                          <a:pt x="8" y="1"/>
                        </a:cubicBezTo>
                        <a:cubicBezTo>
                          <a:pt x="8" y="2"/>
                          <a:pt x="8" y="2"/>
                          <a:pt x="8" y="3"/>
                        </a:cubicBezTo>
                        <a:cubicBezTo>
                          <a:pt x="8" y="3"/>
                          <a:pt x="9" y="3"/>
                          <a:pt x="9" y="3"/>
                        </a:cubicBezTo>
                        <a:cubicBezTo>
                          <a:pt x="10" y="3"/>
                          <a:pt x="10" y="3"/>
                          <a:pt x="11" y="3"/>
                        </a:cubicBezTo>
                        <a:cubicBezTo>
                          <a:pt x="11" y="2"/>
                          <a:pt x="11" y="2"/>
                          <a:pt x="11" y="1"/>
                        </a:cubicBezTo>
                        <a:cubicBezTo>
                          <a:pt x="11" y="1"/>
                          <a:pt x="11" y="1"/>
                          <a:pt x="11" y="1"/>
                        </a:cubicBezTo>
                        <a:cubicBezTo>
                          <a:pt x="12" y="1"/>
                          <a:pt x="12" y="1"/>
                          <a:pt x="12" y="2"/>
                        </a:cubicBezTo>
                        <a:cubicBezTo>
                          <a:pt x="12" y="2"/>
                          <a:pt x="12" y="2"/>
                          <a:pt x="12" y="3"/>
                        </a:cubicBezTo>
                        <a:cubicBezTo>
                          <a:pt x="11" y="3"/>
                          <a:pt x="11" y="4"/>
                          <a:pt x="12" y="5"/>
                        </a:cubicBezTo>
                        <a:cubicBezTo>
                          <a:pt x="12" y="5"/>
                          <a:pt x="12" y="5"/>
                          <a:pt x="12" y="5"/>
                        </a:cubicBezTo>
                        <a:cubicBezTo>
                          <a:pt x="13" y="5"/>
                          <a:pt x="14" y="5"/>
                          <a:pt x="14" y="4"/>
                        </a:cubicBezTo>
                        <a:cubicBezTo>
                          <a:pt x="15" y="4"/>
                          <a:pt x="15" y="3"/>
                          <a:pt x="15" y="3"/>
                        </a:cubicBezTo>
                        <a:cubicBezTo>
                          <a:pt x="15" y="2"/>
                          <a:pt x="14" y="2"/>
                          <a:pt x="14" y="2"/>
                        </a:cubicBezTo>
                        <a:cubicBezTo>
                          <a:pt x="14" y="2"/>
                          <a:pt x="14" y="2"/>
                          <a:pt x="15" y="2"/>
                        </a:cubicBezTo>
                        <a:cubicBezTo>
                          <a:pt x="15" y="2"/>
                          <a:pt x="15" y="2"/>
                          <a:pt x="15" y="2"/>
                        </a:cubicBezTo>
                        <a:cubicBezTo>
                          <a:pt x="15" y="2"/>
                          <a:pt x="15" y="3"/>
                          <a:pt x="15" y="3"/>
                        </a:cubicBezTo>
                        <a:cubicBezTo>
                          <a:pt x="15" y="4"/>
                          <a:pt x="15" y="4"/>
                          <a:pt x="16" y="4"/>
                        </a:cubicBezTo>
                        <a:cubicBezTo>
                          <a:pt x="16" y="4"/>
                          <a:pt x="16" y="4"/>
                          <a:pt x="16" y="4"/>
                        </a:cubicBezTo>
                        <a:cubicBezTo>
                          <a:pt x="16" y="3"/>
                          <a:pt x="17" y="3"/>
                          <a:pt x="17" y="3"/>
                        </a:cubicBezTo>
                        <a:cubicBezTo>
                          <a:pt x="17" y="2"/>
                          <a:pt x="17" y="2"/>
                          <a:pt x="17" y="2"/>
                        </a:cubicBezTo>
                        <a:cubicBezTo>
                          <a:pt x="17" y="2"/>
                          <a:pt x="17" y="2"/>
                          <a:pt x="17" y="1"/>
                        </a:cubicBezTo>
                        <a:cubicBezTo>
                          <a:pt x="17" y="1"/>
                          <a:pt x="17" y="1"/>
                          <a:pt x="17" y="1"/>
                        </a:cubicBezTo>
                        <a:cubicBezTo>
                          <a:pt x="17" y="1"/>
                          <a:pt x="17" y="1"/>
                          <a:pt x="17" y="1"/>
                        </a:cubicBezTo>
                        <a:cubicBezTo>
                          <a:pt x="17" y="1"/>
                          <a:pt x="18" y="1"/>
                          <a:pt x="18" y="1"/>
                        </a:cubicBezTo>
                        <a:cubicBezTo>
                          <a:pt x="18" y="1"/>
                          <a:pt x="18" y="1"/>
                          <a:pt x="19" y="1"/>
                        </a:cubicBezTo>
                        <a:cubicBezTo>
                          <a:pt x="19" y="1"/>
                          <a:pt x="19" y="1"/>
                          <a:pt x="19" y="1"/>
                        </a:cubicBezTo>
                        <a:cubicBezTo>
                          <a:pt x="18" y="2"/>
                          <a:pt x="18" y="2"/>
                          <a:pt x="18" y="3"/>
                        </a:cubicBezTo>
                        <a:cubicBezTo>
                          <a:pt x="18" y="3"/>
                          <a:pt x="18" y="3"/>
                          <a:pt x="18" y="4"/>
                        </a:cubicBezTo>
                        <a:cubicBezTo>
                          <a:pt x="18" y="4"/>
                          <a:pt x="19" y="4"/>
                          <a:pt x="19" y="4"/>
                        </a:cubicBezTo>
                        <a:cubicBezTo>
                          <a:pt x="20" y="4"/>
                          <a:pt x="20" y="3"/>
                          <a:pt x="21" y="2"/>
                        </a:cubicBezTo>
                        <a:cubicBezTo>
                          <a:pt x="21" y="2"/>
                          <a:pt x="21" y="2"/>
                          <a:pt x="21" y="2"/>
                        </a:cubicBezTo>
                        <a:cubicBezTo>
                          <a:pt x="21" y="2"/>
                          <a:pt x="21" y="2"/>
                          <a:pt x="21" y="2"/>
                        </a:cubicBezTo>
                        <a:cubicBezTo>
                          <a:pt x="21" y="2"/>
                          <a:pt x="21" y="2"/>
                          <a:pt x="21" y="2"/>
                        </a:cubicBezTo>
                        <a:cubicBezTo>
                          <a:pt x="21" y="2"/>
                          <a:pt x="21" y="2"/>
                          <a:pt x="21" y="2"/>
                        </a:cubicBezTo>
                        <a:cubicBezTo>
                          <a:pt x="21" y="3"/>
                          <a:pt x="21" y="3"/>
                          <a:pt x="22" y="4"/>
                        </a:cubicBezTo>
                        <a:cubicBezTo>
                          <a:pt x="22" y="4"/>
                          <a:pt x="22" y="4"/>
                          <a:pt x="22" y="4"/>
                        </a:cubicBezTo>
                        <a:cubicBezTo>
                          <a:pt x="23" y="4"/>
                          <a:pt x="23" y="3"/>
                          <a:pt x="23" y="2"/>
                        </a:cubicBezTo>
                        <a:cubicBezTo>
                          <a:pt x="23" y="2"/>
                          <a:pt x="23" y="2"/>
                          <a:pt x="23" y="2"/>
                        </a:cubicBezTo>
                        <a:cubicBezTo>
                          <a:pt x="23" y="2"/>
                          <a:pt x="24" y="2"/>
                          <a:pt x="24" y="3"/>
                        </a:cubicBezTo>
                        <a:cubicBezTo>
                          <a:pt x="24" y="3"/>
                          <a:pt x="24" y="3"/>
                          <a:pt x="24" y="3"/>
                        </a:cubicBezTo>
                        <a:cubicBezTo>
                          <a:pt x="24" y="3"/>
                          <a:pt x="24" y="3"/>
                          <a:pt x="24" y="3"/>
                        </a:cubicBezTo>
                        <a:cubicBezTo>
                          <a:pt x="24" y="3"/>
                          <a:pt x="24" y="3"/>
                          <a:pt x="25" y="3"/>
                        </a:cubicBezTo>
                        <a:cubicBezTo>
                          <a:pt x="25" y="3"/>
                          <a:pt x="25" y="4"/>
                          <a:pt x="25" y="4"/>
                        </a:cubicBezTo>
                        <a:cubicBezTo>
                          <a:pt x="25" y="4"/>
                          <a:pt x="25" y="4"/>
                          <a:pt x="25" y="4"/>
                        </a:cubicBezTo>
                        <a:cubicBezTo>
                          <a:pt x="25" y="4"/>
                          <a:pt x="25" y="4"/>
                          <a:pt x="24" y="5"/>
                        </a:cubicBezTo>
                        <a:cubicBezTo>
                          <a:pt x="24" y="5"/>
                          <a:pt x="24" y="5"/>
                          <a:pt x="24" y="6"/>
                        </a:cubicBezTo>
                        <a:cubicBezTo>
                          <a:pt x="23" y="6"/>
                          <a:pt x="23" y="7"/>
                          <a:pt x="23" y="7"/>
                        </a:cubicBezTo>
                        <a:cubicBezTo>
                          <a:pt x="22" y="8"/>
                          <a:pt x="21" y="8"/>
                          <a:pt x="20" y="9"/>
                        </a:cubicBezTo>
                        <a:cubicBezTo>
                          <a:pt x="19" y="9"/>
                          <a:pt x="19" y="9"/>
                          <a:pt x="18" y="10"/>
                        </a:cubicBezTo>
                        <a:cubicBezTo>
                          <a:pt x="18" y="10"/>
                          <a:pt x="17" y="11"/>
                          <a:pt x="17" y="12"/>
                        </a:cubicBezTo>
                        <a:cubicBezTo>
                          <a:pt x="15" y="14"/>
                          <a:pt x="15" y="18"/>
                          <a:pt x="15" y="21"/>
                        </a:cubicBezTo>
                        <a:cubicBezTo>
                          <a:pt x="15" y="23"/>
                          <a:pt x="15" y="25"/>
                          <a:pt x="15" y="28"/>
                        </a:cubicBezTo>
                        <a:cubicBezTo>
                          <a:pt x="15" y="28"/>
                          <a:pt x="16" y="28"/>
                          <a:pt x="16" y="28"/>
                        </a:cubicBezTo>
                        <a:cubicBezTo>
                          <a:pt x="16" y="28"/>
                          <a:pt x="17" y="28"/>
                          <a:pt x="17" y="28"/>
                        </a:cubicBezTo>
                        <a:cubicBezTo>
                          <a:pt x="16" y="27"/>
                          <a:pt x="16" y="26"/>
                          <a:pt x="16" y="26"/>
                        </a:cubicBezTo>
                        <a:cubicBezTo>
                          <a:pt x="16" y="23"/>
                          <a:pt x="16" y="20"/>
                          <a:pt x="16" y="18"/>
                        </a:cubicBezTo>
                        <a:cubicBezTo>
                          <a:pt x="16" y="16"/>
                          <a:pt x="17" y="15"/>
                          <a:pt x="17" y="13"/>
                        </a:cubicBezTo>
                        <a:cubicBezTo>
                          <a:pt x="18" y="12"/>
                          <a:pt x="18" y="12"/>
                          <a:pt x="19" y="11"/>
                        </a:cubicBezTo>
                        <a:cubicBezTo>
                          <a:pt x="19" y="11"/>
                          <a:pt x="19" y="10"/>
                          <a:pt x="20" y="10"/>
                        </a:cubicBezTo>
                        <a:cubicBezTo>
                          <a:pt x="21" y="9"/>
                          <a:pt x="22" y="9"/>
                          <a:pt x="23" y="8"/>
                        </a:cubicBezTo>
                        <a:cubicBezTo>
                          <a:pt x="24" y="8"/>
                          <a:pt x="25" y="7"/>
                          <a:pt x="25" y="6"/>
                        </a:cubicBezTo>
                        <a:cubicBezTo>
                          <a:pt x="26" y="5"/>
                          <a:pt x="26" y="4"/>
                          <a:pt x="26" y="3"/>
                        </a:cubicBezTo>
                        <a:cubicBezTo>
                          <a:pt x="26" y="3"/>
                          <a:pt x="25" y="2"/>
                          <a:pt x="25" y="2"/>
                        </a:cubicBezTo>
                        <a:cubicBezTo>
                          <a:pt x="24" y="1"/>
                          <a:pt x="23" y="1"/>
                          <a:pt x="22" y="1"/>
                        </a:cubicBezTo>
                        <a:cubicBezTo>
                          <a:pt x="22" y="1"/>
                          <a:pt x="22" y="1"/>
                          <a:pt x="21" y="1"/>
                        </a:cubicBezTo>
                        <a:cubicBezTo>
                          <a:pt x="21" y="1"/>
                          <a:pt x="20" y="1"/>
                          <a:pt x="20" y="1"/>
                        </a:cubicBezTo>
                        <a:cubicBezTo>
                          <a:pt x="20" y="1"/>
                          <a:pt x="20" y="1"/>
                          <a:pt x="20" y="1"/>
                        </a:cubicBezTo>
                        <a:cubicBezTo>
                          <a:pt x="19" y="0"/>
                          <a:pt x="18" y="0"/>
                          <a:pt x="17" y="0"/>
                        </a:cubicBezTo>
                        <a:cubicBezTo>
                          <a:pt x="16" y="0"/>
                          <a:pt x="16" y="0"/>
                          <a:pt x="15" y="1"/>
                        </a:cubicBezTo>
                        <a:cubicBezTo>
                          <a:pt x="15" y="0"/>
                          <a:pt x="14" y="1"/>
                          <a:pt x="13" y="1"/>
                        </a:cubicBezTo>
                        <a:cubicBezTo>
                          <a:pt x="13" y="1"/>
                          <a:pt x="13" y="0"/>
                          <a:pt x="12" y="0"/>
                        </a:cubicBezTo>
                        <a:cubicBezTo>
                          <a:pt x="12" y="0"/>
                          <a:pt x="11" y="0"/>
                          <a:pt x="11" y="0"/>
                        </a:cubicBezTo>
                        <a:cubicBezTo>
                          <a:pt x="10" y="0"/>
                          <a:pt x="10" y="0"/>
                          <a:pt x="10" y="0"/>
                        </a:cubicBezTo>
                        <a:cubicBezTo>
                          <a:pt x="10" y="0"/>
                          <a:pt x="9" y="0"/>
                          <a:pt x="9"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187" name="Freeform 484"/>
                  <p:cNvSpPr/>
                  <p:nvPr/>
                </p:nvSpPr>
                <p:spPr bwMode="auto">
                  <a:xfrm>
                    <a:off x="896938" y="2190751"/>
                    <a:ext cx="1588" cy="11113"/>
                  </a:xfrm>
                  <a:custGeom>
                    <a:avLst/>
                    <a:gdLst>
                      <a:gd name="T0" fmla="*/ 0 w 1"/>
                      <a:gd name="T1" fmla="*/ 1 h 11"/>
                      <a:gd name="T2" fmla="*/ 0 w 1"/>
                      <a:gd name="T3" fmla="*/ 11 h 11"/>
                      <a:gd name="T4" fmla="*/ 1 w 1"/>
                      <a:gd name="T5" fmla="*/ 11 h 11"/>
                      <a:gd name="T6" fmla="*/ 1 w 1"/>
                      <a:gd name="T7" fmla="*/ 11 h 11"/>
                      <a:gd name="T8" fmla="*/ 1 w 1"/>
                      <a:gd name="T9" fmla="*/ 1 h 11"/>
                      <a:gd name="T10" fmla="*/ 0 w 1"/>
                      <a:gd name="T11" fmla="*/ 0 h 11"/>
                      <a:gd name="T12" fmla="*/ 0 w 1"/>
                      <a:gd name="T13" fmla="*/ 1 h 11"/>
                    </a:gdLst>
                    <a:ahLst/>
                    <a:cxnLst>
                      <a:cxn ang="0">
                        <a:pos x="T0" y="T1"/>
                      </a:cxn>
                      <a:cxn ang="0">
                        <a:pos x="T2" y="T3"/>
                      </a:cxn>
                      <a:cxn ang="0">
                        <a:pos x="T4" y="T5"/>
                      </a:cxn>
                      <a:cxn ang="0">
                        <a:pos x="T6" y="T7"/>
                      </a:cxn>
                      <a:cxn ang="0">
                        <a:pos x="T8" y="T9"/>
                      </a:cxn>
                      <a:cxn ang="0">
                        <a:pos x="T10" y="T11"/>
                      </a:cxn>
                      <a:cxn ang="0">
                        <a:pos x="T12" y="T13"/>
                      </a:cxn>
                    </a:cxnLst>
                    <a:rect l="0" t="0" r="r" b="b"/>
                    <a:pathLst>
                      <a:path w="1" h="11">
                        <a:moveTo>
                          <a:pt x="0" y="1"/>
                        </a:moveTo>
                        <a:cubicBezTo>
                          <a:pt x="0" y="4"/>
                          <a:pt x="0" y="7"/>
                          <a:pt x="0" y="11"/>
                        </a:cubicBezTo>
                        <a:cubicBezTo>
                          <a:pt x="0" y="11"/>
                          <a:pt x="0" y="11"/>
                          <a:pt x="1" y="11"/>
                        </a:cubicBezTo>
                        <a:cubicBezTo>
                          <a:pt x="1" y="11"/>
                          <a:pt x="1" y="11"/>
                          <a:pt x="1" y="11"/>
                        </a:cubicBezTo>
                        <a:cubicBezTo>
                          <a:pt x="1" y="7"/>
                          <a:pt x="1" y="4"/>
                          <a:pt x="1" y="1"/>
                        </a:cubicBezTo>
                        <a:cubicBezTo>
                          <a:pt x="1" y="0"/>
                          <a:pt x="1" y="0"/>
                          <a:pt x="0" y="0"/>
                        </a:cubicBezTo>
                        <a:cubicBezTo>
                          <a:pt x="0" y="0"/>
                          <a:pt x="0" y="0"/>
                          <a:pt x="0"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188" name="Freeform 485"/>
                  <p:cNvSpPr/>
                  <p:nvPr/>
                </p:nvSpPr>
                <p:spPr bwMode="auto">
                  <a:xfrm>
                    <a:off x="912813" y="2197101"/>
                    <a:ext cx="9525" cy="7938"/>
                  </a:xfrm>
                  <a:custGeom>
                    <a:avLst/>
                    <a:gdLst>
                      <a:gd name="T0" fmla="*/ 8 w 9"/>
                      <a:gd name="T1" fmla="*/ 0 h 8"/>
                      <a:gd name="T2" fmla="*/ 4 w 9"/>
                      <a:gd name="T3" fmla="*/ 3 h 8"/>
                      <a:gd name="T4" fmla="*/ 0 w 9"/>
                      <a:gd name="T5" fmla="*/ 8 h 8"/>
                      <a:gd name="T6" fmla="*/ 0 w 9"/>
                      <a:gd name="T7" fmla="*/ 8 h 8"/>
                      <a:gd name="T8" fmla="*/ 1 w 9"/>
                      <a:gd name="T9" fmla="*/ 8 h 8"/>
                      <a:gd name="T10" fmla="*/ 1 w 9"/>
                      <a:gd name="T11" fmla="*/ 8 h 8"/>
                      <a:gd name="T12" fmla="*/ 6 w 9"/>
                      <a:gd name="T13" fmla="*/ 3 h 8"/>
                      <a:gd name="T14" fmla="*/ 9 w 9"/>
                      <a:gd name="T15" fmla="*/ 1 h 8"/>
                      <a:gd name="T16" fmla="*/ 9 w 9"/>
                      <a:gd name="T17" fmla="*/ 1 h 8"/>
                      <a:gd name="T18" fmla="*/ 8 w 9"/>
                      <a:gd name="T19" fmla="*/ 0 h 8"/>
                      <a:gd name="T20" fmla="*/ 8 w 9"/>
                      <a:gd name="T2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8">
                        <a:moveTo>
                          <a:pt x="8" y="0"/>
                        </a:moveTo>
                        <a:cubicBezTo>
                          <a:pt x="7" y="1"/>
                          <a:pt x="5" y="2"/>
                          <a:pt x="4" y="3"/>
                        </a:cubicBezTo>
                        <a:cubicBezTo>
                          <a:pt x="2" y="5"/>
                          <a:pt x="1" y="6"/>
                          <a:pt x="0" y="8"/>
                        </a:cubicBezTo>
                        <a:cubicBezTo>
                          <a:pt x="0" y="8"/>
                          <a:pt x="0" y="8"/>
                          <a:pt x="0" y="8"/>
                        </a:cubicBezTo>
                        <a:cubicBezTo>
                          <a:pt x="0" y="8"/>
                          <a:pt x="1" y="8"/>
                          <a:pt x="1" y="8"/>
                        </a:cubicBezTo>
                        <a:cubicBezTo>
                          <a:pt x="1" y="8"/>
                          <a:pt x="1" y="8"/>
                          <a:pt x="1" y="8"/>
                        </a:cubicBezTo>
                        <a:cubicBezTo>
                          <a:pt x="3" y="6"/>
                          <a:pt x="4" y="4"/>
                          <a:pt x="6" y="3"/>
                        </a:cubicBezTo>
                        <a:cubicBezTo>
                          <a:pt x="7" y="2"/>
                          <a:pt x="8" y="2"/>
                          <a:pt x="9" y="1"/>
                        </a:cubicBezTo>
                        <a:cubicBezTo>
                          <a:pt x="9" y="1"/>
                          <a:pt x="9" y="1"/>
                          <a:pt x="9" y="1"/>
                        </a:cubicBezTo>
                        <a:cubicBezTo>
                          <a:pt x="9" y="0"/>
                          <a:pt x="9" y="0"/>
                          <a:pt x="8" y="0"/>
                        </a:cubicBezTo>
                        <a:cubicBezTo>
                          <a:pt x="8" y="0"/>
                          <a:pt x="8" y="0"/>
                          <a:pt x="8"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189" name="Freeform 486"/>
                  <p:cNvSpPr>
                    <a:spLocks noEditPoints="1"/>
                  </p:cNvSpPr>
                  <p:nvPr/>
                </p:nvSpPr>
                <p:spPr bwMode="auto">
                  <a:xfrm>
                    <a:off x="920750" y="2209801"/>
                    <a:ext cx="9525" cy="3175"/>
                  </a:xfrm>
                  <a:custGeom>
                    <a:avLst/>
                    <a:gdLst>
                      <a:gd name="T0" fmla="*/ 3 w 9"/>
                      <a:gd name="T1" fmla="*/ 1 h 2"/>
                      <a:gd name="T2" fmla="*/ 3 w 9"/>
                      <a:gd name="T3" fmla="*/ 1 h 2"/>
                      <a:gd name="T4" fmla="*/ 3 w 9"/>
                      <a:gd name="T5" fmla="*/ 1 h 2"/>
                      <a:gd name="T6" fmla="*/ 8 w 9"/>
                      <a:gd name="T7" fmla="*/ 0 h 2"/>
                      <a:gd name="T8" fmla="*/ 3 w 9"/>
                      <a:gd name="T9" fmla="*/ 1 h 2"/>
                      <a:gd name="T10" fmla="*/ 0 w 9"/>
                      <a:gd name="T11" fmla="*/ 1 h 2"/>
                      <a:gd name="T12" fmla="*/ 0 w 9"/>
                      <a:gd name="T13" fmla="*/ 2 h 2"/>
                      <a:gd name="T14" fmla="*/ 0 w 9"/>
                      <a:gd name="T15" fmla="*/ 2 h 2"/>
                      <a:gd name="T16" fmla="*/ 5 w 9"/>
                      <a:gd name="T17" fmla="*/ 2 h 2"/>
                      <a:gd name="T18" fmla="*/ 9 w 9"/>
                      <a:gd name="T19" fmla="*/ 1 h 2"/>
                      <a:gd name="T20" fmla="*/ 9 w 9"/>
                      <a:gd name="T21" fmla="*/ 0 h 2"/>
                      <a:gd name="T22" fmla="*/ 8 w 9"/>
                      <a:gd name="T23" fmla="*/ 0 h 2"/>
                      <a:gd name="T24" fmla="*/ 8 w 9"/>
                      <a:gd name="T25"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 h="2">
                        <a:moveTo>
                          <a:pt x="3" y="1"/>
                        </a:moveTo>
                        <a:cubicBezTo>
                          <a:pt x="3" y="1"/>
                          <a:pt x="3" y="1"/>
                          <a:pt x="3" y="1"/>
                        </a:cubicBezTo>
                        <a:cubicBezTo>
                          <a:pt x="3" y="1"/>
                          <a:pt x="3" y="1"/>
                          <a:pt x="3" y="1"/>
                        </a:cubicBezTo>
                        <a:moveTo>
                          <a:pt x="8" y="0"/>
                        </a:moveTo>
                        <a:cubicBezTo>
                          <a:pt x="6" y="0"/>
                          <a:pt x="5" y="1"/>
                          <a:pt x="3" y="1"/>
                        </a:cubicBezTo>
                        <a:cubicBezTo>
                          <a:pt x="2" y="1"/>
                          <a:pt x="1" y="1"/>
                          <a:pt x="0" y="1"/>
                        </a:cubicBezTo>
                        <a:cubicBezTo>
                          <a:pt x="0" y="1"/>
                          <a:pt x="0" y="1"/>
                          <a:pt x="0" y="2"/>
                        </a:cubicBezTo>
                        <a:cubicBezTo>
                          <a:pt x="0" y="2"/>
                          <a:pt x="0" y="2"/>
                          <a:pt x="0" y="2"/>
                        </a:cubicBezTo>
                        <a:cubicBezTo>
                          <a:pt x="2" y="2"/>
                          <a:pt x="3" y="2"/>
                          <a:pt x="5" y="2"/>
                        </a:cubicBezTo>
                        <a:cubicBezTo>
                          <a:pt x="6" y="2"/>
                          <a:pt x="7" y="1"/>
                          <a:pt x="9" y="1"/>
                        </a:cubicBezTo>
                        <a:cubicBezTo>
                          <a:pt x="9" y="1"/>
                          <a:pt x="9" y="1"/>
                          <a:pt x="9" y="0"/>
                        </a:cubicBezTo>
                        <a:cubicBezTo>
                          <a:pt x="9" y="0"/>
                          <a:pt x="9" y="0"/>
                          <a:pt x="8" y="0"/>
                        </a:cubicBezTo>
                        <a:cubicBezTo>
                          <a:pt x="8" y="0"/>
                          <a:pt x="8" y="0"/>
                          <a:pt x="8"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190" name="Freeform 487"/>
                  <p:cNvSpPr/>
                  <p:nvPr/>
                </p:nvSpPr>
                <p:spPr bwMode="auto">
                  <a:xfrm>
                    <a:off x="925513" y="2225676"/>
                    <a:ext cx="9525" cy="0"/>
                  </a:xfrm>
                  <a:custGeom>
                    <a:avLst/>
                    <a:gdLst>
                      <a:gd name="T0" fmla="*/ 8 w 9"/>
                      <a:gd name="T1" fmla="*/ 0 h 1"/>
                      <a:gd name="T2" fmla="*/ 6 w 9"/>
                      <a:gd name="T3" fmla="*/ 0 h 1"/>
                      <a:gd name="T4" fmla="*/ 2 w 9"/>
                      <a:gd name="T5" fmla="*/ 0 h 1"/>
                      <a:gd name="T6" fmla="*/ 0 w 9"/>
                      <a:gd name="T7" fmla="*/ 0 h 1"/>
                      <a:gd name="T8" fmla="*/ 0 w 9"/>
                      <a:gd name="T9" fmla="*/ 1 h 1"/>
                      <a:gd name="T10" fmla="*/ 0 w 9"/>
                      <a:gd name="T11" fmla="*/ 1 h 1"/>
                      <a:gd name="T12" fmla="*/ 2 w 9"/>
                      <a:gd name="T13" fmla="*/ 1 h 1"/>
                      <a:gd name="T14" fmla="*/ 9 w 9"/>
                      <a:gd name="T15" fmla="*/ 1 h 1"/>
                      <a:gd name="T16" fmla="*/ 9 w 9"/>
                      <a:gd name="T17" fmla="*/ 0 h 1"/>
                      <a:gd name="T18" fmla="*/ 9 w 9"/>
                      <a:gd name="T19" fmla="*/ 0 h 1"/>
                      <a:gd name="T20" fmla="*/ 8 w 9"/>
                      <a:gd name="T21"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
                        <a:moveTo>
                          <a:pt x="8" y="0"/>
                        </a:moveTo>
                        <a:cubicBezTo>
                          <a:pt x="8" y="0"/>
                          <a:pt x="7" y="0"/>
                          <a:pt x="6" y="0"/>
                        </a:cubicBezTo>
                        <a:cubicBezTo>
                          <a:pt x="5" y="0"/>
                          <a:pt x="3" y="0"/>
                          <a:pt x="2" y="0"/>
                        </a:cubicBezTo>
                        <a:cubicBezTo>
                          <a:pt x="1" y="0"/>
                          <a:pt x="1" y="0"/>
                          <a:pt x="0" y="0"/>
                        </a:cubicBezTo>
                        <a:cubicBezTo>
                          <a:pt x="0" y="0"/>
                          <a:pt x="0" y="0"/>
                          <a:pt x="0" y="1"/>
                        </a:cubicBezTo>
                        <a:cubicBezTo>
                          <a:pt x="0" y="1"/>
                          <a:pt x="0" y="1"/>
                          <a:pt x="0" y="1"/>
                        </a:cubicBezTo>
                        <a:cubicBezTo>
                          <a:pt x="1" y="1"/>
                          <a:pt x="1" y="1"/>
                          <a:pt x="2" y="1"/>
                        </a:cubicBezTo>
                        <a:cubicBezTo>
                          <a:pt x="4" y="1"/>
                          <a:pt x="7" y="1"/>
                          <a:pt x="9" y="1"/>
                        </a:cubicBezTo>
                        <a:cubicBezTo>
                          <a:pt x="9" y="1"/>
                          <a:pt x="9" y="0"/>
                          <a:pt x="9" y="0"/>
                        </a:cubicBezTo>
                        <a:cubicBezTo>
                          <a:pt x="9" y="0"/>
                          <a:pt x="9" y="0"/>
                          <a:pt x="9" y="0"/>
                        </a:cubicBezTo>
                        <a:cubicBezTo>
                          <a:pt x="9" y="0"/>
                          <a:pt x="8" y="0"/>
                          <a:pt x="8"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191" name="Freeform 488"/>
                  <p:cNvSpPr>
                    <a:spLocks noEditPoints="1"/>
                  </p:cNvSpPr>
                  <p:nvPr/>
                </p:nvSpPr>
                <p:spPr bwMode="auto">
                  <a:xfrm>
                    <a:off x="923925" y="2238376"/>
                    <a:ext cx="7938" cy="6350"/>
                  </a:xfrm>
                  <a:custGeom>
                    <a:avLst/>
                    <a:gdLst>
                      <a:gd name="T0" fmla="*/ 2 w 7"/>
                      <a:gd name="T1" fmla="*/ 2 h 6"/>
                      <a:gd name="T2" fmla="*/ 2 w 7"/>
                      <a:gd name="T3" fmla="*/ 2 h 6"/>
                      <a:gd name="T4" fmla="*/ 2 w 7"/>
                      <a:gd name="T5" fmla="*/ 2 h 6"/>
                      <a:gd name="T6" fmla="*/ 0 w 7"/>
                      <a:gd name="T7" fmla="*/ 0 h 6"/>
                      <a:gd name="T8" fmla="*/ 1 w 7"/>
                      <a:gd name="T9" fmla="*/ 1 h 6"/>
                      <a:gd name="T10" fmla="*/ 2 w 7"/>
                      <a:gd name="T11" fmla="*/ 2 h 6"/>
                      <a:gd name="T12" fmla="*/ 5 w 7"/>
                      <a:gd name="T13" fmla="*/ 3 h 6"/>
                      <a:gd name="T14" fmla="*/ 6 w 7"/>
                      <a:gd name="T15" fmla="*/ 4 h 6"/>
                      <a:gd name="T16" fmla="*/ 6 w 7"/>
                      <a:gd name="T17" fmla="*/ 4 h 6"/>
                      <a:gd name="T18" fmla="*/ 6 w 7"/>
                      <a:gd name="T19" fmla="*/ 5 h 6"/>
                      <a:gd name="T20" fmla="*/ 6 w 7"/>
                      <a:gd name="T21" fmla="*/ 5 h 6"/>
                      <a:gd name="T22" fmla="*/ 6 w 7"/>
                      <a:gd name="T23" fmla="*/ 5 h 6"/>
                      <a:gd name="T24" fmla="*/ 6 w 7"/>
                      <a:gd name="T25" fmla="*/ 6 h 6"/>
                      <a:gd name="T26" fmla="*/ 7 w 7"/>
                      <a:gd name="T27" fmla="*/ 6 h 6"/>
                      <a:gd name="T28" fmla="*/ 7 w 7"/>
                      <a:gd name="T29" fmla="*/ 4 h 6"/>
                      <a:gd name="T30" fmla="*/ 5 w 7"/>
                      <a:gd name="T31" fmla="*/ 2 h 6"/>
                      <a:gd name="T32" fmla="*/ 1 w 7"/>
                      <a:gd name="T33" fmla="*/ 0 h 6"/>
                      <a:gd name="T34" fmla="*/ 1 w 7"/>
                      <a:gd name="T35" fmla="*/ 0 h 6"/>
                      <a:gd name="T36" fmla="*/ 0 w 7"/>
                      <a:gd name="T3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 h="6">
                        <a:moveTo>
                          <a:pt x="2" y="2"/>
                        </a:moveTo>
                        <a:cubicBezTo>
                          <a:pt x="2" y="2"/>
                          <a:pt x="2" y="2"/>
                          <a:pt x="2" y="2"/>
                        </a:cubicBezTo>
                        <a:cubicBezTo>
                          <a:pt x="2" y="2"/>
                          <a:pt x="2" y="2"/>
                          <a:pt x="2" y="2"/>
                        </a:cubicBezTo>
                        <a:moveTo>
                          <a:pt x="0" y="0"/>
                        </a:moveTo>
                        <a:cubicBezTo>
                          <a:pt x="0" y="1"/>
                          <a:pt x="0" y="1"/>
                          <a:pt x="1" y="1"/>
                        </a:cubicBezTo>
                        <a:cubicBezTo>
                          <a:pt x="1" y="1"/>
                          <a:pt x="2" y="2"/>
                          <a:pt x="2" y="2"/>
                        </a:cubicBezTo>
                        <a:cubicBezTo>
                          <a:pt x="3" y="2"/>
                          <a:pt x="4" y="3"/>
                          <a:pt x="5" y="3"/>
                        </a:cubicBezTo>
                        <a:cubicBezTo>
                          <a:pt x="5" y="3"/>
                          <a:pt x="5" y="4"/>
                          <a:pt x="6" y="4"/>
                        </a:cubicBezTo>
                        <a:cubicBezTo>
                          <a:pt x="6" y="4"/>
                          <a:pt x="6" y="4"/>
                          <a:pt x="6" y="4"/>
                        </a:cubicBezTo>
                        <a:cubicBezTo>
                          <a:pt x="6" y="5"/>
                          <a:pt x="6" y="5"/>
                          <a:pt x="6" y="5"/>
                        </a:cubicBezTo>
                        <a:cubicBezTo>
                          <a:pt x="6" y="5"/>
                          <a:pt x="6" y="5"/>
                          <a:pt x="6" y="5"/>
                        </a:cubicBezTo>
                        <a:cubicBezTo>
                          <a:pt x="6" y="5"/>
                          <a:pt x="6" y="5"/>
                          <a:pt x="6" y="5"/>
                        </a:cubicBezTo>
                        <a:cubicBezTo>
                          <a:pt x="6" y="6"/>
                          <a:pt x="6" y="6"/>
                          <a:pt x="6" y="6"/>
                        </a:cubicBezTo>
                        <a:cubicBezTo>
                          <a:pt x="7" y="6"/>
                          <a:pt x="7" y="6"/>
                          <a:pt x="7" y="6"/>
                        </a:cubicBezTo>
                        <a:cubicBezTo>
                          <a:pt x="7" y="5"/>
                          <a:pt x="7" y="4"/>
                          <a:pt x="7" y="4"/>
                        </a:cubicBezTo>
                        <a:cubicBezTo>
                          <a:pt x="6" y="3"/>
                          <a:pt x="6" y="2"/>
                          <a:pt x="5" y="2"/>
                        </a:cubicBezTo>
                        <a:cubicBezTo>
                          <a:pt x="4" y="1"/>
                          <a:pt x="2" y="1"/>
                          <a:pt x="1" y="0"/>
                        </a:cubicBezTo>
                        <a:cubicBezTo>
                          <a:pt x="1" y="0"/>
                          <a:pt x="1" y="0"/>
                          <a:pt x="1"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192" name="Freeform 489"/>
                  <p:cNvSpPr/>
                  <p:nvPr/>
                </p:nvSpPr>
                <p:spPr bwMode="auto">
                  <a:xfrm>
                    <a:off x="919163" y="2251076"/>
                    <a:ext cx="7938" cy="6350"/>
                  </a:xfrm>
                  <a:custGeom>
                    <a:avLst/>
                    <a:gdLst>
                      <a:gd name="T0" fmla="*/ 0 w 7"/>
                      <a:gd name="T1" fmla="*/ 0 h 6"/>
                      <a:gd name="T2" fmla="*/ 1 w 7"/>
                      <a:gd name="T3" fmla="*/ 1 h 6"/>
                      <a:gd name="T4" fmla="*/ 4 w 7"/>
                      <a:gd name="T5" fmla="*/ 3 h 6"/>
                      <a:gd name="T6" fmla="*/ 5 w 7"/>
                      <a:gd name="T7" fmla="*/ 5 h 6"/>
                      <a:gd name="T8" fmla="*/ 6 w 7"/>
                      <a:gd name="T9" fmla="*/ 5 h 6"/>
                      <a:gd name="T10" fmla="*/ 6 w 7"/>
                      <a:gd name="T11" fmla="*/ 5 h 6"/>
                      <a:gd name="T12" fmla="*/ 7 w 7"/>
                      <a:gd name="T13" fmla="*/ 6 h 6"/>
                      <a:gd name="T14" fmla="*/ 7 w 7"/>
                      <a:gd name="T15" fmla="*/ 5 h 6"/>
                      <a:gd name="T16" fmla="*/ 5 w 7"/>
                      <a:gd name="T17" fmla="*/ 2 h 6"/>
                      <a:gd name="T18" fmla="*/ 1 w 7"/>
                      <a:gd name="T19" fmla="*/ 0 h 6"/>
                      <a:gd name="T20" fmla="*/ 1 w 7"/>
                      <a:gd name="T21" fmla="*/ 0 h 6"/>
                      <a:gd name="T22" fmla="*/ 0 w 7"/>
                      <a:gd name="T2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 h="6">
                        <a:moveTo>
                          <a:pt x="0" y="0"/>
                        </a:moveTo>
                        <a:cubicBezTo>
                          <a:pt x="0" y="0"/>
                          <a:pt x="0" y="1"/>
                          <a:pt x="1" y="1"/>
                        </a:cubicBezTo>
                        <a:cubicBezTo>
                          <a:pt x="2" y="2"/>
                          <a:pt x="3" y="2"/>
                          <a:pt x="4" y="3"/>
                        </a:cubicBezTo>
                        <a:cubicBezTo>
                          <a:pt x="4" y="4"/>
                          <a:pt x="5" y="4"/>
                          <a:pt x="5" y="5"/>
                        </a:cubicBezTo>
                        <a:cubicBezTo>
                          <a:pt x="6" y="5"/>
                          <a:pt x="6" y="5"/>
                          <a:pt x="6" y="5"/>
                        </a:cubicBezTo>
                        <a:cubicBezTo>
                          <a:pt x="6" y="5"/>
                          <a:pt x="6" y="5"/>
                          <a:pt x="6" y="5"/>
                        </a:cubicBezTo>
                        <a:cubicBezTo>
                          <a:pt x="6" y="6"/>
                          <a:pt x="6" y="6"/>
                          <a:pt x="7" y="6"/>
                        </a:cubicBezTo>
                        <a:cubicBezTo>
                          <a:pt x="7" y="6"/>
                          <a:pt x="7" y="5"/>
                          <a:pt x="7" y="5"/>
                        </a:cubicBezTo>
                        <a:cubicBezTo>
                          <a:pt x="7" y="4"/>
                          <a:pt x="6" y="3"/>
                          <a:pt x="5" y="2"/>
                        </a:cubicBezTo>
                        <a:cubicBezTo>
                          <a:pt x="4" y="1"/>
                          <a:pt x="2" y="1"/>
                          <a:pt x="1" y="0"/>
                        </a:cubicBezTo>
                        <a:cubicBezTo>
                          <a:pt x="1" y="0"/>
                          <a:pt x="1" y="0"/>
                          <a:pt x="1" y="0"/>
                        </a:cubicBezTo>
                        <a:cubicBezTo>
                          <a:pt x="1" y="0"/>
                          <a:pt x="1"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193" name="Freeform 490"/>
                  <p:cNvSpPr/>
                  <p:nvPr/>
                </p:nvSpPr>
                <p:spPr bwMode="auto">
                  <a:xfrm>
                    <a:off x="862013" y="2254251"/>
                    <a:ext cx="11113" cy="6350"/>
                  </a:xfrm>
                  <a:custGeom>
                    <a:avLst/>
                    <a:gdLst>
                      <a:gd name="T0" fmla="*/ 10 w 11"/>
                      <a:gd name="T1" fmla="*/ 0 h 5"/>
                      <a:gd name="T2" fmla="*/ 7 w 11"/>
                      <a:gd name="T3" fmla="*/ 1 h 5"/>
                      <a:gd name="T4" fmla="*/ 3 w 11"/>
                      <a:gd name="T5" fmla="*/ 3 h 5"/>
                      <a:gd name="T6" fmla="*/ 2 w 11"/>
                      <a:gd name="T7" fmla="*/ 3 h 5"/>
                      <a:gd name="T8" fmla="*/ 1 w 11"/>
                      <a:gd name="T9" fmla="*/ 3 h 5"/>
                      <a:gd name="T10" fmla="*/ 1 w 11"/>
                      <a:gd name="T11" fmla="*/ 3 h 5"/>
                      <a:gd name="T12" fmla="*/ 0 w 11"/>
                      <a:gd name="T13" fmla="*/ 4 h 5"/>
                      <a:gd name="T14" fmla="*/ 0 w 11"/>
                      <a:gd name="T15" fmla="*/ 5 h 5"/>
                      <a:gd name="T16" fmla="*/ 4 w 11"/>
                      <a:gd name="T17" fmla="*/ 4 h 5"/>
                      <a:gd name="T18" fmla="*/ 8 w 11"/>
                      <a:gd name="T19" fmla="*/ 2 h 5"/>
                      <a:gd name="T20" fmla="*/ 10 w 11"/>
                      <a:gd name="T21" fmla="*/ 1 h 5"/>
                      <a:gd name="T22" fmla="*/ 11 w 11"/>
                      <a:gd name="T23" fmla="*/ 1 h 5"/>
                      <a:gd name="T24" fmla="*/ 10 w 11"/>
                      <a:gd name="T25" fmla="*/ 0 h 5"/>
                      <a:gd name="T26" fmla="*/ 10 w 11"/>
                      <a:gd name="T2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 h="5">
                        <a:moveTo>
                          <a:pt x="10" y="0"/>
                        </a:moveTo>
                        <a:cubicBezTo>
                          <a:pt x="9" y="0"/>
                          <a:pt x="8" y="1"/>
                          <a:pt x="7" y="1"/>
                        </a:cubicBezTo>
                        <a:cubicBezTo>
                          <a:pt x="6" y="2"/>
                          <a:pt x="5" y="2"/>
                          <a:pt x="3" y="3"/>
                        </a:cubicBezTo>
                        <a:cubicBezTo>
                          <a:pt x="3" y="3"/>
                          <a:pt x="2" y="3"/>
                          <a:pt x="2" y="3"/>
                        </a:cubicBezTo>
                        <a:cubicBezTo>
                          <a:pt x="1" y="4"/>
                          <a:pt x="1" y="4"/>
                          <a:pt x="1" y="3"/>
                        </a:cubicBezTo>
                        <a:cubicBezTo>
                          <a:pt x="1" y="3"/>
                          <a:pt x="1" y="3"/>
                          <a:pt x="1" y="3"/>
                        </a:cubicBezTo>
                        <a:cubicBezTo>
                          <a:pt x="0" y="3"/>
                          <a:pt x="0" y="4"/>
                          <a:pt x="0" y="4"/>
                        </a:cubicBezTo>
                        <a:cubicBezTo>
                          <a:pt x="0" y="4"/>
                          <a:pt x="0" y="5"/>
                          <a:pt x="0" y="5"/>
                        </a:cubicBezTo>
                        <a:cubicBezTo>
                          <a:pt x="2" y="5"/>
                          <a:pt x="3" y="4"/>
                          <a:pt x="4" y="4"/>
                        </a:cubicBezTo>
                        <a:cubicBezTo>
                          <a:pt x="6" y="3"/>
                          <a:pt x="7" y="2"/>
                          <a:pt x="8" y="2"/>
                        </a:cubicBezTo>
                        <a:cubicBezTo>
                          <a:pt x="9" y="2"/>
                          <a:pt x="10" y="1"/>
                          <a:pt x="10" y="1"/>
                        </a:cubicBezTo>
                        <a:cubicBezTo>
                          <a:pt x="11" y="1"/>
                          <a:pt x="11" y="1"/>
                          <a:pt x="11" y="1"/>
                        </a:cubicBezTo>
                        <a:cubicBezTo>
                          <a:pt x="11" y="0"/>
                          <a:pt x="10" y="0"/>
                          <a:pt x="10" y="0"/>
                        </a:cubicBezTo>
                        <a:cubicBezTo>
                          <a:pt x="10" y="0"/>
                          <a:pt x="10" y="0"/>
                          <a:pt x="1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194" name="Freeform 491"/>
                  <p:cNvSpPr/>
                  <p:nvPr/>
                </p:nvSpPr>
                <p:spPr bwMode="auto">
                  <a:xfrm>
                    <a:off x="852488" y="2244726"/>
                    <a:ext cx="11113" cy="3175"/>
                  </a:xfrm>
                  <a:custGeom>
                    <a:avLst/>
                    <a:gdLst>
                      <a:gd name="T0" fmla="*/ 10 w 11"/>
                      <a:gd name="T1" fmla="*/ 0 h 2"/>
                      <a:gd name="T2" fmla="*/ 6 w 11"/>
                      <a:gd name="T3" fmla="*/ 0 h 2"/>
                      <a:gd name="T4" fmla="*/ 1 w 11"/>
                      <a:gd name="T5" fmla="*/ 1 h 2"/>
                      <a:gd name="T6" fmla="*/ 0 w 11"/>
                      <a:gd name="T7" fmla="*/ 1 h 2"/>
                      <a:gd name="T8" fmla="*/ 1 w 11"/>
                      <a:gd name="T9" fmla="*/ 2 h 2"/>
                      <a:gd name="T10" fmla="*/ 10 w 11"/>
                      <a:gd name="T11" fmla="*/ 1 h 2"/>
                      <a:gd name="T12" fmla="*/ 11 w 11"/>
                      <a:gd name="T13" fmla="*/ 0 h 2"/>
                      <a:gd name="T14" fmla="*/ 10 w 11"/>
                      <a:gd name="T15" fmla="*/ 0 h 2"/>
                      <a:gd name="T16" fmla="*/ 10 w 11"/>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2">
                        <a:moveTo>
                          <a:pt x="10" y="0"/>
                        </a:moveTo>
                        <a:cubicBezTo>
                          <a:pt x="9" y="0"/>
                          <a:pt x="7" y="0"/>
                          <a:pt x="6" y="0"/>
                        </a:cubicBezTo>
                        <a:cubicBezTo>
                          <a:pt x="4" y="1"/>
                          <a:pt x="3" y="1"/>
                          <a:pt x="1" y="1"/>
                        </a:cubicBezTo>
                        <a:cubicBezTo>
                          <a:pt x="1" y="1"/>
                          <a:pt x="0" y="1"/>
                          <a:pt x="0" y="1"/>
                        </a:cubicBezTo>
                        <a:cubicBezTo>
                          <a:pt x="0" y="2"/>
                          <a:pt x="1" y="2"/>
                          <a:pt x="1" y="2"/>
                        </a:cubicBezTo>
                        <a:cubicBezTo>
                          <a:pt x="4" y="2"/>
                          <a:pt x="7" y="2"/>
                          <a:pt x="10" y="1"/>
                        </a:cubicBezTo>
                        <a:cubicBezTo>
                          <a:pt x="10" y="1"/>
                          <a:pt x="11" y="0"/>
                          <a:pt x="11" y="0"/>
                        </a:cubicBezTo>
                        <a:cubicBezTo>
                          <a:pt x="10" y="0"/>
                          <a:pt x="10" y="0"/>
                          <a:pt x="10" y="0"/>
                        </a:cubicBezTo>
                        <a:cubicBezTo>
                          <a:pt x="10" y="0"/>
                          <a:pt x="10" y="0"/>
                          <a:pt x="1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195" name="Freeform 492"/>
                  <p:cNvSpPr/>
                  <p:nvPr/>
                </p:nvSpPr>
                <p:spPr bwMode="auto">
                  <a:xfrm>
                    <a:off x="854075" y="2219326"/>
                    <a:ext cx="9525" cy="6350"/>
                  </a:xfrm>
                  <a:custGeom>
                    <a:avLst/>
                    <a:gdLst>
                      <a:gd name="T0" fmla="*/ 1 w 9"/>
                      <a:gd name="T1" fmla="*/ 0 h 7"/>
                      <a:gd name="T2" fmla="*/ 0 w 9"/>
                      <a:gd name="T3" fmla="*/ 1 h 7"/>
                      <a:gd name="T4" fmla="*/ 4 w 9"/>
                      <a:gd name="T5" fmla="*/ 4 h 7"/>
                      <a:gd name="T6" fmla="*/ 8 w 9"/>
                      <a:gd name="T7" fmla="*/ 7 h 7"/>
                      <a:gd name="T8" fmla="*/ 9 w 9"/>
                      <a:gd name="T9" fmla="*/ 6 h 7"/>
                      <a:gd name="T10" fmla="*/ 9 w 9"/>
                      <a:gd name="T11" fmla="*/ 6 h 7"/>
                      <a:gd name="T12" fmla="*/ 3 w 9"/>
                      <a:gd name="T13" fmla="*/ 2 h 7"/>
                      <a:gd name="T14" fmla="*/ 2 w 9"/>
                      <a:gd name="T15" fmla="*/ 1 h 7"/>
                      <a:gd name="T16" fmla="*/ 1 w 9"/>
                      <a:gd name="T17" fmla="*/ 0 h 7"/>
                      <a:gd name="T18" fmla="*/ 1 w 9"/>
                      <a:gd name="T19" fmla="*/ 0 h 7"/>
                      <a:gd name="T20" fmla="*/ 1 w 9"/>
                      <a:gd name="T21"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7">
                        <a:moveTo>
                          <a:pt x="1" y="0"/>
                        </a:moveTo>
                        <a:cubicBezTo>
                          <a:pt x="0" y="0"/>
                          <a:pt x="0" y="1"/>
                          <a:pt x="0" y="1"/>
                        </a:cubicBezTo>
                        <a:cubicBezTo>
                          <a:pt x="1" y="2"/>
                          <a:pt x="3" y="3"/>
                          <a:pt x="4" y="4"/>
                        </a:cubicBezTo>
                        <a:cubicBezTo>
                          <a:pt x="5" y="5"/>
                          <a:pt x="7" y="6"/>
                          <a:pt x="8" y="7"/>
                        </a:cubicBezTo>
                        <a:cubicBezTo>
                          <a:pt x="9" y="7"/>
                          <a:pt x="9" y="7"/>
                          <a:pt x="9" y="6"/>
                        </a:cubicBezTo>
                        <a:cubicBezTo>
                          <a:pt x="9" y="6"/>
                          <a:pt x="9" y="6"/>
                          <a:pt x="9" y="6"/>
                        </a:cubicBezTo>
                        <a:cubicBezTo>
                          <a:pt x="7" y="4"/>
                          <a:pt x="5" y="4"/>
                          <a:pt x="3" y="2"/>
                        </a:cubicBezTo>
                        <a:cubicBezTo>
                          <a:pt x="3" y="2"/>
                          <a:pt x="2" y="1"/>
                          <a:pt x="2" y="1"/>
                        </a:cubicBezTo>
                        <a:cubicBezTo>
                          <a:pt x="2" y="1"/>
                          <a:pt x="2" y="1"/>
                          <a:pt x="1" y="0"/>
                        </a:cubicBezTo>
                        <a:cubicBezTo>
                          <a:pt x="1" y="0"/>
                          <a:pt x="1" y="0"/>
                          <a:pt x="1" y="0"/>
                        </a:cubicBezTo>
                        <a:cubicBezTo>
                          <a:pt x="1" y="0"/>
                          <a:pt x="1" y="0"/>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196" name="Freeform 493"/>
                  <p:cNvSpPr/>
                  <p:nvPr/>
                </p:nvSpPr>
                <p:spPr bwMode="auto">
                  <a:xfrm>
                    <a:off x="866775" y="2198688"/>
                    <a:ext cx="9525" cy="11113"/>
                  </a:xfrm>
                  <a:custGeom>
                    <a:avLst/>
                    <a:gdLst>
                      <a:gd name="T0" fmla="*/ 0 w 9"/>
                      <a:gd name="T1" fmla="*/ 1 h 10"/>
                      <a:gd name="T2" fmla="*/ 1 w 9"/>
                      <a:gd name="T3" fmla="*/ 4 h 10"/>
                      <a:gd name="T4" fmla="*/ 3 w 9"/>
                      <a:gd name="T5" fmla="*/ 6 h 10"/>
                      <a:gd name="T6" fmla="*/ 6 w 9"/>
                      <a:gd name="T7" fmla="*/ 8 h 10"/>
                      <a:gd name="T8" fmla="*/ 8 w 9"/>
                      <a:gd name="T9" fmla="*/ 10 h 10"/>
                      <a:gd name="T10" fmla="*/ 9 w 9"/>
                      <a:gd name="T11" fmla="*/ 10 h 10"/>
                      <a:gd name="T12" fmla="*/ 9 w 9"/>
                      <a:gd name="T13" fmla="*/ 9 h 10"/>
                      <a:gd name="T14" fmla="*/ 5 w 9"/>
                      <a:gd name="T15" fmla="*/ 7 h 10"/>
                      <a:gd name="T16" fmla="*/ 2 w 9"/>
                      <a:gd name="T17" fmla="*/ 3 h 10"/>
                      <a:gd name="T18" fmla="*/ 1 w 9"/>
                      <a:gd name="T19" fmla="*/ 2 h 10"/>
                      <a:gd name="T20" fmla="*/ 1 w 9"/>
                      <a:gd name="T21" fmla="*/ 1 h 10"/>
                      <a:gd name="T22" fmla="*/ 1 w 9"/>
                      <a:gd name="T23" fmla="*/ 1 h 10"/>
                      <a:gd name="T24" fmla="*/ 0 w 9"/>
                      <a:gd name="T25" fmla="*/ 0 h 10"/>
                      <a:gd name="T26" fmla="*/ 0 w 9"/>
                      <a:gd name="T27" fmla="*/ 1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 h="10">
                        <a:moveTo>
                          <a:pt x="0" y="1"/>
                        </a:moveTo>
                        <a:cubicBezTo>
                          <a:pt x="0" y="2"/>
                          <a:pt x="0" y="3"/>
                          <a:pt x="1" y="4"/>
                        </a:cubicBezTo>
                        <a:cubicBezTo>
                          <a:pt x="1" y="4"/>
                          <a:pt x="2" y="5"/>
                          <a:pt x="3" y="6"/>
                        </a:cubicBezTo>
                        <a:cubicBezTo>
                          <a:pt x="4" y="7"/>
                          <a:pt x="5" y="7"/>
                          <a:pt x="6" y="8"/>
                        </a:cubicBezTo>
                        <a:cubicBezTo>
                          <a:pt x="6" y="9"/>
                          <a:pt x="7" y="9"/>
                          <a:pt x="8" y="10"/>
                        </a:cubicBezTo>
                        <a:cubicBezTo>
                          <a:pt x="8" y="10"/>
                          <a:pt x="8" y="10"/>
                          <a:pt x="9" y="10"/>
                        </a:cubicBezTo>
                        <a:cubicBezTo>
                          <a:pt x="9" y="10"/>
                          <a:pt x="9" y="9"/>
                          <a:pt x="9" y="9"/>
                        </a:cubicBezTo>
                        <a:cubicBezTo>
                          <a:pt x="8" y="8"/>
                          <a:pt x="6" y="7"/>
                          <a:pt x="5" y="7"/>
                        </a:cubicBezTo>
                        <a:cubicBezTo>
                          <a:pt x="4" y="6"/>
                          <a:pt x="3" y="4"/>
                          <a:pt x="2" y="3"/>
                        </a:cubicBezTo>
                        <a:cubicBezTo>
                          <a:pt x="1" y="3"/>
                          <a:pt x="1" y="2"/>
                          <a:pt x="1" y="2"/>
                        </a:cubicBezTo>
                        <a:cubicBezTo>
                          <a:pt x="1" y="2"/>
                          <a:pt x="1" y="1"/>
                          <a:pt x="1" y="1"/>
                        </a:cubicBezTo>
                        <a:cubicBezTo>
                          <a:pt x="1" y="1"/>
                          <a:pt x="1" y="1"/>
                          <a:pt x="1" y="1"/>
                        </a:cubicBezTo>
                        <a:cubicBezTo>
                          <a:pt x="1" y="1"/>
                          <a:pt x="0" y="0"/>
                          <a:pt x="0" y="0"/>
                        </a:cubicBezTo>
                        <a:cubicBezTo>
                          <a:pt x="0" y="0"/>
                          <a:pt x="0" y="1"/>
                          <a:pt x="0"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197" name="Freeform 494"/>
                  <p:cNvSpPr/>
                  <p:nvPr/>
                </p:nvSpPr>
                <p:spPr bwMode="auto">
                  <a:xfrm>
                    <a:off x="855663" y="2439988"/>
                    <a:ext cx="1588" cy="9525"/>
                  </a:xfrm>
                  <a:custGeom>
                    <a:avLst/>
                    <a:gdLst>
                      <a:gd name="T0" fmla="*/ 1 w 2"/>
                      <a:gd name="T1" fmla="*/ 0 h 9"/>
                      <a:gd name="T2" fmla="*/ 0 w 2"/>
                      <a:gd name="T3" fmla="*/ 9 h 9"/>
                      <a:gd name="T4" fmla="*/ 1 w 2"/>
                      <a:gd name="T5" fmla="*/ 9 h 9"/>
                      <a:gd name="T6" fmla="*/ 2 w 2"/>
                      <a:gd name="T7" fmla="*/ 0 h 9"/>
                      <a:gd name="T8" fmla="*/ 1 w 2"/>
                      <a:gd name="T9" fmla="*/ 0 h 9"/>
                      <a:gd name="T10" fmla="*/ 1 w 2"/>
                      <a:gd name="T11" fmla="*/ 0 h 9"/>
                    </a:gdLst>
                    <a:ahLst/>
                    <a:cxnLst>
                      <a:cxn ang="0">
                        <a:pos x="T0" y="T1"/>
                      </a:cxn>
                      <a:cxn ang="0">
                        <a:pos x="T2" y="T3"/>
                      </a:cxn>
                      <a:cxn ang="0">
                        <a:pos x="T4" y="T5"/>
                      </a:cxn>
                      <a:cxn ang="0">
                        <a:pos x="T6" y="T7"/>
                      </a:cxn>
                      <a:cxn ang="0">
                        <a:pos x="T8" y="T9"/>
                      </a:cxn>
                      <a:cxn ang="0">
                        <a:pos x="T10" y="T11"/>
                      </a:cxn>
                    </a:cxnLst>
                    <a:rect l="0" t="0" r="r" b="b"/>
                    <a:pathLst>
                      <a:path w="2" h="9">
                        <a:moveTo>
                          <a:pt x="1" y="0"/>
                        </a:moveTo>
                        <a:cubicBezTo>
                          <a:pt x="1" y="3"/>
                          <a:pt x="0" y="6"/>
                          <a:pt x="0" y="9"/>
                        </a:cubicBezTo>
                        <a:cubicBezTo>
                          <a:pt x="0" y="9"/>
                          <a:pt x="1" y="9"/>
                          <a:pt x="1" y="9"/>
                        </a:cubicBezTo>
                        <a:cubicBezTo>
                          <a:pt x="1" y="6"/>
                          <a:pt x="2" y="3"/>
                          <a:pt x="2" y="0"/>
                        </a:cubicBezTo>
                        <a:cubicBezTo>
                          <a:pt x="2" y="0"/>
                          <a:pt x="2" y="0"/>
                          <a:pt x="1" y="0"/>
                        </a:cubicBezTo>
                        <a:cubicBezTo>
                          <a:pt x="1" y="0"/>
                          <a:pt x="1" y="0"/>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198" name="Freeform 495"/>
                  <p:cNvSpPr>
                    <a:spLocks noEditPoints="1"/>
                  </p:cNvSpPr>
                  <p:nvPr/>
                </p:nvSpPr>
                <p:spPr bwMode="auto">
                  <a:xfrm>
                    <a:off x="820738" y="2447926"/>
                    <a:ext cx="39688" cy="41275"/>
                  </a:xfrm>
                  <a:custGeom>
                    <a:avLst/>
                    <a:gdLst>
                      <a:gd name="T0" fmla="*/ 18 w 37"/>
                      <a:gd name="T1" fmla="*/ 38 h 39"/>
                      <a:gd name="T2" fmla="*/ 18 w 37"/>
                      <a:gd name="T3" fmla="*/ 38 h 39"/>
                      <a:gd name="T4" fmla="*/ 28 w 37"/>
                      <a:gd name="T5" fmla="*/ 35 h 39"/>
                      <a:gd name="T6" fmla="*/ 26 w 37"/>
                      <a:gd name="T7" fmla="*/ 18 h 39"/>
                      <a:gd name="T8" fmla="*/ 26 w 37"/>
                      <a:gd name="T9" fmla="*/ 18 h 39"/>
                      <a:gd name="T10" fmla="*/ 20 w 37"/>
                      <a:gd name="T11" fmla="*/ 16 h 39"/>
                      <a:gd name="T12" fmla="*/ 20 w 37"/>
                      <a:gd name="T13" fmla="*/ 16 h 39"/>
                      <a:gd name="T14" fmla="*/ 20 w 37"/>
                      <a:gd name="T15" fmla="*/ 16 h 39"/>
                      <a:gd name="T16" fmla="*/ 16 w 37"/>
                      <a:gd name="T17" fmla="*/ 8 h 39"/>
                      <a:gd name="T18" fmla="*/ 23 w 37"/>
                      <a:gd name="T19" fmla="*/ 3 h 39"/>
                      <a:gd name="T20" fmla="*/ 23 w 37"/>
                      <a:gd name="T21" fmla="*/ 3 h 39"/>
                      <a:gd name="T22" fmla="*/ 18 w 37"/>
                      <a:gd name="T23" fmla="*/ 4 h 39"/>
                      <a:gd name="T24" fmla="*/ 14 w 37"/>
                      <a:gd name="T25" fmla="*/ 14 h 39"/>
                      <a:gd name="T26" fmla="*/ 21 w 37"/>
                      <a:gd name="T27" fmla="*/ 17 h 39"/>
                      <a:gd name="T28" fmla="*/ 30 w 37"/>
                      <a:gd name="T29" fmla="*/ 19 h 39"/>
                      <a:gd name="T30" fmla="*/ 33 w 37"/>
                      <a:gd name="T31" fmla="*/ 21 h 39"/>
                      <a:gd name="T32" fmla="*/ 35 w 37"/>
                      <a:gd name="T33" fmla="*/ 26 h 39"/>
                      <a:gd name="T34" fmla="*/ 35 w 37"/>
                      <a:gd name="T35" fmla="*/ 30 h 39"/>
                      <a:gd name="T36" fmla="*/ 32 w 37"/>
                      <a:gd name="T37" fmla="*/ 33 h 39"/>
                      <a:gd name="T38" fmla="*/ 18 w 37"/>
                      <a:gd name="T39" fmla="*/ 38 h 39"/>
                      <a:gd name="T40" fmla="*/ 18 w 37"/>
                      <a:gd name="T41" fmla="*/ 38 h 39"/>
                      <a:gd name="T42" fmla="*/ 18 w 37"/>
                      <a:gd name="T43" fmla="*/ 38 h 39"/>
                      <a:gd name="T44" fmla="*/ 2 w 37"/>
                      <a:gd name="T45" fmla="*/ 37 h 39"/>
                      <a:gd name="T46" fmla="*/ 0 w 37"/>
                      <a:gd name="T47" fmla="*/ 29 h 39"/>
                      <a:gd name="T48" fmla="*/ 0 w 37"/>
                      <a:gd name="T49" fmla="*/ 29 h 39"/>
                      <a:gd name="T50" fmla="*/ 2 w 37"/>
                      <a:gd name="T51" fmla="*/ 38 h 39"/>
                      <a:gd name="T52" fmla="*/ 17 w 37"/>
                      <a:gd name="T53" fmla="*/ 39 h 39"/>
                      <a:gd name="T54" fmla="*/ 32 w 37"/>
                      <a:gd name="T55" fmla="*/ 34 h 39"/>
                      <a:gd name="T56" fmla="*/ 35 w 37"/>
                      <a:gd name="T57" fmla="*/ 23 h 39"/>
                      <a:gd name="T58" fmla="*/ 29 w 37"/>
                      <a:gd name="T59" fmla="*/ 18 h 39"/>
                      <a:gd name="T60" fmla="*/ 17 w 37"/>
                      <a:gd name="T61" fmla="*/ 16 h 39"/>
                      <a:gd name="T62" fmla="*/ 15 w 37"/>
                      <a:gd name="T63" fmla="*/ 14 h 39"/>
                      <a:gd name="T64" fmla="*/ 14 w 37"/>
                      <a:gd name="T65" fmla="*/ 12 h 39"/>
                      <a:gd name="T66" fmla="*/ 15 w 37"/>
                      <a:gd name="T67" fmla="*/ 9 h 39"/>
                      <a:gd name="T68" fmla="*/ 18 w 37"/>
                      <a:gd name="T69" fmla="*/ 5 h 39"/>
                      <a:gd name="T70" fmla="*/ 28 w 37"/>
                      <a:gd name="T71" fmla="*/ 1 h 39"/>
                      <a:gd name="T72" fmla="*/ 33 w 37"/>
                      <a:gd name="T73" fmla="*/ 2 h 39"/>
                      <a:gd name="T74" fmla="*/ 35 w 37"/>
                      <a:gd name="T75" fmla="*/ 2 h 39"/>
                      <a:gd name="T76" fmla="*/ 30 w 37"/>
                      <a:gd name="T77"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7" h="39">
                        <a:moveTo>
                          <a:pt x="18" y="38"/>
                        </a:moveTo>
                        <a:cubicBezTo>
                          <a:pt x="18" y="38"/>
                          <a:pt x="18" y="38"/>
                          <a:pt x="18" y="38"/>
                        </a:cubicBezTo>
                        <a:cubicBezTo>
                          <a:pt x="18" y="38"/>
                          <a:pt x="18" y="38"/>
                          <a:pt x="18" y="38"/>
                        </a:cubicBezTo>
                        <a:cubicBezTo>
                          <a:pt x="18" y="38"/>
                          <a:pt x="18" y="38"/>
                          <a:pt x="18" y="38"/>
                        </a:cubicBezTo>
                        <a:moveTo>
                          <a:pt x="28" y="35"/>
                        </a:moveTo>
                        <a:cubicBezTo>
                          <a:pt x="28" y="35"/>
                          <a:pt x="28" y="35"/>
                          <a:pt x="28" y="35"/>
                        </a:cubicBezTo>
                        <a:cubicBezTo>
                          <a:pt x="28" y="35"/>
                          <a:pt x="28" y="35"/>
                          <a:pt x="28" y="35"/>
                        </a:cubicBezTo>
                        <a:moveTo>
                          <a:pt x="26" y="18"/>
                        </a:moveTo>
                        <a:cubicBezTo>
                          <a:pt x="26" y="18"/>
                          <a:pt x="26" y="18"/>
                          <a:pt x="26" y="18"/>
                        </a:cubicBezTo>
                        <a:cubicBezTo>
                          <a:pt x="26" y="18"/>
                          <a:pt x="26" y="18"/>
                          <a:pt x="26" y="18"/>
                        </a:cubicBezTo>
                        <a:moveTo>
                          <a:pt x="20" y="16"/>
                        </a:moveTo>
                        <a:cubicBezTo>
                          <a:pt x="20" y="16"/>
                          <a:pt x="20" y="16"/>
                          <a:pt x="20" y="16"/>
                        </a:cubicBezTo>
                        <a:cubicBezTo>
                          <a:pt x="20" y="16"/>
                          <a:pt x="20" y="16"/>
                          <a:pt x="20" y="16"/>
                        </a:cubicBezTo>
                        <a:moveTo>
                          <a:pt x="20" y="16"/>
                        </a:moveTo>
                        <a:cubicBezTo>
                          <a:pt x="20" y="16"/>
                          <a:pt x="20" y="16"/>
                          <a:pt x="20" y="16"/>
                        </a:cubicBezTo>
                        <a:cubicBezTo>
                          <a:pt x="20" y="16"/>
                          <a:pt x="20" y="16"/>
                          <a:pt x="20" y="16"/>
                        </a:cubicBezTo>
                        <a:moveTo>
                          <a:pt x="16" y="8"/>
                        </a:moveTo>
                        <a:cubicBezTo>
                          <a:pt x="16" y="8"/>
                          <a:pt x="16" y="8"/>
                          <a:pt x="16" y="8"/>
                        </a:cubicBezTo>
                        <a:cubicBezTo>
                          <a:pt x="16" y="8"/>
                          <a:pt x="16" y="8"/>
                          <a:pt x="16" y="8"/>
                        </a:cubicBezTo>
                        <a:moveTo>
                          <a:pt x="23" y="3"/>
                        </a:moveTo>
                        <a:cubicBezTo>
                          <a:pt x="23" y="3"/>
                          <a:pt x="23" y="3"/>
                          <a:pt x="23" y="3"/>
                        </a:cubicBezTo>
                        <a:cubicBezTo>
                          <a:pt x="23" y="3"/>
                          <a:pt x="23" y="3"/>
                          <a:pt x="23" y="3"/>
                        </a:cubicBezTo>
                        <a:moveTo>
                          <a:pt x="27" y="1"/>
                        </a:moveTo>
                        <a:cubicBezTo>
                          <a:pt x="24" y="1"/>
                          <a:pt x="21" y="3"/>
                          <a:pt x="18" y="4"/>
                        </a:cubicBezTo>
                        <a:cubicBezTo>
                          <a:pt x="16" y="6"/>
                          <a:pt x="14" y="8"/>
                          <a:pt x="13" y="11"/>
                        </a:cubicBezTo>
                        <a:cubicBezTo>
                          <a:pt x="13" y="12"/>
                          <a:pt x="13" y="13"/>
                          <a:pt x="14" y="14"/>
                        </a:cubicBezTo>
                        <a:cubicBezTo>
                          <a:pt x="14" y="15"/>
                          <a:pt x="15" y="16"/>
                          <a:pt x="16" y="16"/>
                        </a:cubicBezTo>
                        <a:cubicBezTo>
                          <a:pt x="18" y="17"/>
                          <a:pt x="19" y="17"/>
                          <a:pt x="21" y="17"/>
                        </a:cubicBezTo>
                        <a:cubicBezTo>
                          <a:pt x="23" y="18"/>
                          <a:pt x="24" y="18"/>
                          <a:pt x="26" y="18"/>
                        </a:cubicBezTo>
                        <a:cubicBezTo>
                          <a:pt x="28" y="18"/>
                          <a:pt x="29" y="18"/>
                          <a:pt x="30" y="19"/>
                        </a:cubicBezTo>
                        <a:cubicBezTo>
                          <a:pt x="31" y="19"/>
                          <a:pt x="31" y="19"/>
                          <a:pt x="32" y="20"/>
                        </a:cubicBezTo>
                        <a:cubicBezTo>
                          <a:pt x="32" y="20"/>
                          <a:pt x="33" y="20"/>
                          <a:pt x="33" y="21"/>
                        </a:cubicBezTo>
                        <a:cubicBezTo>
                          <a:pt x="34" y="21"/>
                          <a:pt x="34" y="22"/>
                          <a:pt x="34" y="23"/>
                        </a:cubicBezTo>
                        <a:cubicBezTo>
                          <a:pt x="35" y="24"/>
                          <a:pt x="35" y="25"/>
                          <a:pt x="35" y="26"/>
                        </a:cubicBezTo>
                        <a:cubicBezTo>
                          <a:pt x="35" y="27"/>
                          <a:pt x="35" y="27"/>
                          <a:pt x="35" y="28"/>
                        </a:cubicBezTo>
                        <a:cubicBezTo>
                          <a:pt x="35" y="29"/>
                          <a:pt x="35" y="29"/>
                          <a:pt x="35" y="30"/>
                        </a:cubicBezTo>
                        <a:cubicBezTo>
                          <a:pt x="35" y="30"/>
                          <a:pt x="34" y="31"/>
                          <a:pt x="34" y="31"/>
                        </a:cubicBezTo>
                        <a:cubicBezTo>
                          <a:pt x="33" y="32"/>
                          <a:pt x="32" y="33"/>
                          <a:pt x="32" y="33"/>
                        </a:cubicBezTo>
                        <a:cubicBezTo>
                          <a:pt x="30" y="34"/>
                          <a:pt x="29" y="35"/>
                          <a:pt x="28" y="35"/>
                        </a:cubicBezTo>
                        <a:cubicBezTo>
                          <a:pt x="25" y="37"/>
                          <a:pt x="21" y="37"/>
                          <a:pt x="18" y="38"/>
                        </a:cubicBezTo>
                        <a:cubicBezTo>
                          <a:pt x="18" y="38"/>
                          <a:pt x="18" y="38"/>
                          <a:pt x="18" y="38"/>
                        </a:cubicBezTo>
                        <a:cubicBezTo>
                          <a:pt x="18" y="38"/>
                          <a:pt x="18" y="38"/>
                          <a:pt x="18" y="38"/>
                        </a:cubicBezTo>
                        <a:cubicBezTo>
                          <a:pt x="18" y="38"/>
                          <a:pt x="18" y="38"/>
                          <a:pt x="18" y="38"/>
                        </a:cubicBezTo>
                        <a:cubicBezTo>
                          <a:pt x="18" y="38"/>
                          <a:pt x="18" y="38"/>
                          <a:pt x="18" y="38"/>
                        </a:cubicBezTo>
                        <a:cubicBezTo>
                          <a:pt x="14" y="38"/>
                          <a:pt x="9" y="38"/>
                          <a:pt x="5" y="38"/>
                        </a:cubicBezTo>
                        <a:cubicBezTo>
                          <a:pt x="4" y="38"/>
                          <a:pt x="3" y="37"/>
                          <a:pt x="2" y="37"/>
                        </a:cubicBezTo>
                        <a:cubicBezTo>
                          <a:pt x="2" y="35"/>
                          <a:pt x="1" y="33"/>
                          <a:pt x="1" y="30"/>
                        </a:cubicBezTo>
                        <a:cubicBezTo>
                          <a:pt x="1" y="30"/>
                          <a:pt x="0" y="29"/>
                          <a:pt x="0" y="29"/>
                        </a:cubicBezTo>
                        <a:cubicBezTo>
                          <a:pt x="0" y="28"/>
                          <a:pt x="0" y="28"/>
                          <a:pt x="0" y="28"/>
                        </a:cubicBezTo>
                        <a:cubicBezTo>
                          <a:pt x="0" y="28"/>
                          <a:pt x="0" y="28"/>
                          <a:pt x="0" y="29"/>
                        </a:cubicBezTo>
                        <a:cubicBezTo>
                          <a:pt x="0" y="32"/>
                          <a:pt x="1" y="35"/>
                          <a:pt x="1" y="38"/>
                        </a:cubicBezTo>
                        <a:cubicBezTo>
                          <a:pt x="1" y="38"/>
                          <a:pt x="1" y="38"/>
                          <a:pt x="2" y="38"/>
                        </a:cubicBezTo>
                        <a:cubicBezTo>
                          <a:pt x="4" y="39"/>
                          <a:pt x="6" y="39"/>
                          <a:pt x="8" y="39"/>
                        </a:cubicBezTo>
                        <a:cubicBezTo>
                          <a:pt x="11" y="39"/>
                          <a:pt x="14" y="39"/>
                          <a:pt x="17" y="39"/>
                        </a:cubicBezTo>
                        <a:cubicBezTo>
                          <a:pt x="20" y="38"/>
                          <a:pt x="23" y="38"/>
                          <a:pt x="25" y="37"/>
                        </a:cubicBezTo>
                        <a:cubicBezTo>
                          <a:pt x="28" y="36"/>
                          <a:pt x="30" y="35"/>
                          <a:pt x="32" y="34"/>
                        </a:cubicBezTo>
                        <a:cubicBezTo>
                          <a:pt x="34" y="33"/>
                          <a:pt x="35" y="31"/>
                          <a:pt x="36" y="29"/>
                        </a:cubicBezTo>
                        <a:cubicBezTo>
                          <a:pt x="37" y="27"/>
                          <a:pt x="36" y="25"/>
                          <a:pt x="35" y="23"/>
                        </a:cubicBezTo>
                        <a:cubicBezTo>
                          <a:pt x="35" y="21"/>
                          <a:pt x="34" y="20"/>
                          <a:pt x="33" y="19"/>
                        </a:cubicBezTo>
                        <a:cubicBezTo>
                          <a:pt x="32" y="18"/>
                          <a:pt x="31" y="18"/>
                          <a:pt x="29" y="18"/>
                        </a:cubicBezTo>
                        <a:cubicBezTo>
                          <a:pt x="26" y="17"/>
                          <a:pt x="23" y="17"/>
                          <a:pt x="20" y="16"/>
                        </a:cubicBezTo>
                        <a:cubicBezTo>
                          <a:pt x="19" y="16"/>
                          <a:pt x="18" y="16"/>
                          <a:pt x="17" y="16"/>
                        </a:cubicBezTo>
                        <a:cubicBezTo>
                          <a:pt x="16" y="16"/>
                          <a:pt x="16" y="15"/>
                          <a:pt x="16" y="15"/>
                        </a:cubicBezTo>
                        <a:cubicBezTo>
                          <a:pt x="15" y="15"/>
                          <a:pt x="15" y="15"/>
                          <a:pt x="15" y="14"/>
                        </a:cubicBezTo>
                        <a:cubicBezTo>
                          <a:pt x="15" y="14"/>
                          <a:pt x="15" y="14"/>
                          <a:pt x="14" y="14"/>
                        </a:cubicBezTo>
                        <a:cubicBezTo>
                          <a:pt x="14" y="13"/>
                          <a:pt x="14" y="13"/>
                          <a:pt x="14" y="12"/>
                        </a:cubicBezTo>
                        <a:cubicBezTo>
                          <a:pt x="14" y="12"/>
                          <a:pt x="14" y="11"/>
                          <a:pt x="14" y="11"/>
                        </a:cubicBezTo>
                        <a:cubicBezTo>
                          <a:pt x="14" y="10"/>
                          <a:pt x="14" y="10"/>
                          <a:pt x="15" y="9"/>
                        </a:cubicBezTo>
                        <a:cubicBezTo>
                          <a:pt x="15" y="9"/>
                          <a:pt x="15" y="8"/>
                          <a:pt x="16" y="8"/>
                        </a:cubicBezTo>
                        <a:cubicBezTo>
                          <a:pt x="16" y="7"/>
                          <a:pt x="17" y="6"/>
                          <a:pt x="18" y="5"/>
                        </a:cubicBezTo>
                        <a:cubicBezTo>
                          <a:pt x="20" y="4"/>
                          <a:pt x="21" y="3"/>
                          <a:pt x="23" y="3"/>
                        </a:cubicBezTo>
                        <a:cubicBezTo>
                          <a:pt x="25" y="2"/>
                          <a:pt x="26" y="2"/>
                          <a:pt x="28" y="1"/>
                        </a:cubicBezTo>
                        <a:cubicBezTo>
                          <a:pt x="29" y="1"/>
                          <a:pt x="30" y="1"/>
                          <a:pt x="31" y="1"/>
                        </a:cubicBezTo>
                        <a:cubicBezTo>
                          <a:pt x="32" y="1"/>
                          <a:pt x="33" y="2"/>
                          <a:pt x="33" y="2"/>
                        </a:cubicBezTo>
                        <a:cubicBezTo>
                          <a:pt x="34" y="2"/>
                          <a:pt x="34" y="2"/>
                          <a:pt x="34" y="2"/>
                        </a:cubicBezTo>
                        <a:cubicBezTo>
                          <a:pt x="35" y="3"/>
                          <a:pt x="35" y="2"/>
                          <a:pt x="35" y="2"/>
                        </a:cubicBezTo>
                        <a:cubicBezTo>
                          <a:pt x="35" y="2"/>
                          <a:pt x="35" y="2"/>
                          <a:pt x="35" y="2"/>
                        </a:cubicBezTo>
                        <a:cubicBezTo>
                          <a:pt x="33" y="1"/>
                          <a:pt x="32" y="0"/>
                          <a:pt x="30" y="0"/>
                        </a:cubicBezTo>
                        <a:cubicBezTo>
                          <a:pt x="29" y="0"/>
                          <a:pt x="28" y="1"/>
                          <a:pt x="27"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199" name="Freeform 496"/>
                  <p:cNvSpPr>
                    <a:spLocks noEditPoints="1"/>
                  </p:cNvSpPr>
                  <p:nvPr/>
                </p:nvSpPr>
                <p:spPr bwMode="auto">
                  <a:xfrm>
                    <a:off x="819150" y="2439988"/>
                    <a:ext cx="38100" cy="39688"/>
                  </a:xfrm>
                  <a:custGeom>
                    <a:avLst/>
                    <a:gdLst>
                      <a:gd name="T0" fmla="*/ 5 w 36"/>
                      <a:gd name="T1" fmla="*/ 36 h 37"/>
                      <a:gd name="T2" fmla="*/ 5 w 36"/>
                      <a:gd name="T3" fmla="*/ 36 h 37"/>
                      <a:gd name="T4" fmla="*/ 5 w 36"/>
                      <a:gd name="T5" fmla="*/ 36 h 37"/>
                      <a:gd name="T6" fmla="*/ 19 w 36"/>
                      <a:gd name="T7" fmla="*/ 32 h 37"/>
                      <a:gd name="T8" fmla="*/ 3 w 36"/>
                      <a:gd name="T9" fmla="*/ 20 h 37"/>
                      <a:gd name="T10" fmla="*/ 3 w 36"/>
                      <a:gd name="T11" fmla="*/ 20 h 37"/>
                      <a:gd name="T12" fmla="*/ 3 w 36"/>
                      <a:gd name="T13" fmla="*/ 12 h 37"/>
                      <a:gd name="T14" fmla="*/ 8 w 36"/>
                      <a:gd name="T15" fmla="*/ 6 h 37"/>
                      <a:gd name="T16" fmla="*/ 8 w 36"/>
                      <a:gd name="T17" fmla="*/ 6 h 37"/>
                      <a:gd name="T18" fmla="*/ 14 w 36"/>
                      <a:gd name="T19" fmla="*/ 3 h 37"/>
                      <a:gd name="T20" fmla="*/ 19 w 36"/>
                      <a:gd name="T21" fmla="*/ 1 h 37"/>
                      <a:gd name="T22" fmla="*/ 1 w 36"/>
                      <a:gd name="T23" fmla="*/ 15 h 37"/>
                      <a:gd name="T24" fmla="*/ 4 w 36"/>
                      <a:gd name="T25" fmla="*/ 23 h 37"/>
                      <a:gd name="T26" fmla="*/ 11 w 36"/>
                      <a:gd name="T27" fmla="*/ 27 h 37"/>
                      <a:gd name="T28" fmla="*/ 19 w 36"/>
                      <a:gd name="T29" fmla="*/ 32 h 37"/>
                      <a:gd name="T30" fmla="*/ 19 w 36"/>
                      <a:gd name="T31" fmla="*/ 33 h 37"/>
                      <a:gd name="T32" fmla="*/ 19 w 36"/>
                      <a:gd name="T33" fmla="*/ 34 h 37"/>
                      <a:gd name="T34" fmla="*/ 19 w 36"/>
                      <a:gd name="T35" fmla="*/ 35 h 37"/>
                      <a:gd name="T36" fmla="*/ 14 w 36"/>
                      <a:gd name="T37" fmla="*/ 36 h 37"/>
                      <a:gd name="T38" fmla="*/ 1 w 36"/>
                      <a:gd name="T39" fmla="*/ 35 h 37"/>
                      <a:gd name="T40" fmla="*/ 1 w 36"/>
                      <a:gd name="T41" fmla="*/ 36 h 37"/>
                      <a:gd name="T42" fmla="*/ 9 w 36"/>
                      <a:gd name="T43" fmla="*/ 37 h 37"/>
                      <a:gd name="T44" fmla="*/ 18 w 36"/>
                      <a:gd name="T45" fmla="*/ 36 h 37"/>
                      <a:gd name="T46" fmla="*/ 20 w 36"/>
                      <a:gd name="T47" fmla="*/ 32 h 37"/>
                      <a:gd name="T48" fmla="*/ 13 w 36"/>
                      <a:gd name="T49" fmla="*/ 27 h 37"/>
                      <a:gd name="T50" fmla="*/ 4 w 36"/>
                      <a:gd name="T51" fmla="*/ 22 h 37"/>
                      <a:gd name="T52" fmla="*/ 2 w 36"/>
                      <a:gd name="T53" fmla="*/ 17 h 37"/>
                      <a:gd name="T54" fmla="*/ 3 w 36"/>
                      <a:gd name="T55" fmla="*/ 12 h 37"/>
                      <a:gd name="T56" fmla="*/ 8 w 36"/>
                      <a:gd name="T57" fmla="*/ 6 h 37"/>
                      <a:gd name="T58" fmla="*/ 22 w 36"/>
                      <a:gd name="T59" fmla="*/ 1 h 37"/>
                      <a:gd name="T60" fmla="*/ 36 w 36"/>
                      <a:gd name="T61" fmla="*/ 0 h 37"/>
                      <a:gd name="T62" fmla="*/ 19 w 36"/>
                      <a:gd name="T63" fmla="*/ 1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6" h="37">
                        <a:moveTo>
                          <a:pt x="5" y="36"/>
                        </a:moveTo>
                        <a:cubicBezTo>
                          <a:pt x="5" y="36"/>
                          <a:pt x="5" y="36"/>
                          <a:pt x="5" y="36"/>
                        </a:cubicBezTo>
                        <a:cubicBezTo>
                          <a:pt x="5" y="36"/>
                          <a:pt x="5" y="36"/>
                          <a:pt x="5" y="36"/>
                        </a:cubicBezTo>
                        <a:moveTo>
                          <a:pt x="5" y="36"/>
                        </a:moveTo>
                        <a:cubicBezTo>
                          <a:pt x="5" y="36"/>
                          <a:pt x="5" y="36"/>
                          <a:pt x="5" y="36"/>
                        </a:cubicBezTo>
                        <a:cubicBezTo>
                          <a:pt x="5" y="36"/>
                          <a:pt x="5" y="36"/>
                          <a:pt x="5" y="36"/>
                        </a:cubicBezTo>
                        <a:moveTo>
                          <a:pt x="19" y="32"/>
                        </a:moveTo>
                        <a:cubicBezTo>
                          <a:pt x="19" y="32"/>
                          <a:pt x="19" y="32"/>
                          <a:pt x="19" y="32"/>
                        </a:cubicBezTo>
                        <a:cubicBezTo>
                          <a:pt x="19" y="32"/>
                          <a:pt x="19" y="32"/>
                          <a:pt x="19" y="32"/>
                        </a:cubicBezTo>
                        <a:moveTo>
                          <a:pt x="3" y="20"/>
                        </a:moveTo>
                        <a:cubicBezTo>
                          <a:pt x="3" y="20"/>
                          <a:pt x="3" y="20"/>
                          <a:pt x="3" y="20"/>
                        </a:cubicBezTo>
                        <a:cubicBezTo>
                          <a:pt x="3" y="20"/>
                          <a:pt x="3" y="20"/>
                          <a:pt x="3" y="20"/>
                        </a:cubicBezTo>
                        <a:moveTo>
                          <a:pt x="3" y="12"/>
                        </a:moveTo>
                        <a:cubicBezTo>
                          <a:pt x="3" y="12"/>
                          <a:pt x="3" y="12"/>
                          <a:pt x="3" y="12"/>
                        </a:cubicBezTo>
                        <a:cubicBezTo>
                          <a:pt x="3" y="12"/>
                          <a:pt x="3" y="12"/>
                          <a:pt x="3" y="12"/>
                        </a:cubicBezTo>
                        <a:moveTo>
                          <a:pt x="8" y="6"/>
                        </a:moveTo>
                        <a:cubicBezTo>
                          <a:pt x="8" y="6"/>
                          <a:pt x="8" y="6"/>
                          <a:pt x="8" y="6"/>
                        </a:cubicBezTo>
                        <a:cubicBezTo>
                          <a:pt x="8" y="6"/>
                          <a:pt x="8" y="6"/>
                          <a:pt x="8" y="6"/>
                        </a:cubicBezTo>
                        <a:moveTo>
                          <a:pt x="14" y="3"/>
                        </a:moveTo>
                        <a:cubicBezTo>
                          <a:pt x="14" y="3"/>
                          <a:pt x="14" y="3"/>
                          <a:pt x="14" y="3"/>
                        </a:cubicBezTo>
                        <a:cubicBezTo>
                          <a:pt x="14" y="3"/>
                          <a:pt x="14" y="3"/>
                          <a:pt x="14" y="3"/>
                        </a:cubicBezTo>
                        <a:moveTo>
                          <a:pt x="19" y="1"/>
                        </a:moveTo>
                        <a:cubicBezTo>
                          <a:pt x="15" y="2"/>
                          <a:pt x="10" y="3"/>
                          <a:pt x="7" y="6"/>
                        </a:cubicBezTo>
                        <a:cubicBezTo>
                          <a:pt x="4" y="8"/>
                          <a:pt x="1" y="12"/>
                          <a:pt x="1" y="15"/>
                        </a:cubicBezTo>
                        <a:cubicBezTo>
                          <a:pt x="1" y="17"/>
                          <a:pt x="2" y="19"/>
                          <a:pt x="2" y="21"/>
                        </a:cubicBezTo>
                        <a:cubicBezTo>
                          <a:pt x="3" y="22"/>
                          <a:pt x="3" y="22"/>
                          <a:pt x="4" y="23"/>
                        </a:cubicBezTo>
                        <a:cubicBezTo>
                          <a:pt x="4" y="23"/>
                          <a:pt x="4" y="23"/>
                          <a:pt x="5" y="24"/>
                        </a:cubicBezTo>
                        <a:cubicBezTo>
                          <a:pt x="7" y="25"/>
                          <a:pt x="9" y="26"/>
                          <a:pt x="11" y="27"/>
                        </a:cubicBezTo>
                        <a:cubicBezTo>
                          <a:pt x="13" y="28"/>
                          <a:pt x="15" y="29"/>
                          <a:pt x="17" y="31"/>
                        </a:cubicBezTo>
                        <a:cubicBezTo>
                          <a:pt x="18" y="31"/>
                          <a:pt x="18" y="32"/>
                          <a:pt x="19" y="32"/>
                        </a:cubicBezTo>
                        <a:cubicBezTo>
                          <a:pt x="19" y="33"/>
                          <a:pt x="19" y="33"/>
                          <a:pt x="19" y="33"/>
                        </a:cubicBezTo>
                        <a:cubicBezTo>
                          <a:pt x="19" y="33"/>
                          <a:pt x="19" y="33"/>
                          <a:pt x="19" y="33"/>
                        </a:cubicBezTo>
                        <a:cubicBezTo>
                          <a:pt x="19" y="34"/>
                          <a:pt x="19" y="34"/>
                          <a:pt x="19" y="34"/>
                        </a:cubicBezTo>
                        <a:cubicBezTo>
                          <a:pt x="19" y="34"/>
                          <a:pt x="19" y="34"/>
                          <a:pt x="19" y="34"/>
                        </a:cubicBezTo>
                        <a:cubicBezTo>
                          <a:pt x="19" y="34"/>
                          <a:pt x="19" y="34"/>
                          <a:pt x="19" y="34"/>
                        </a:cubicBezTo>
                        <a:cubicBezTo>
                          <a:pt x="19" y="35"/>
                          <a:pt x="19" y="35"/>
                          <a:pt x="19" y="35"/>
                        </a:cubicBezTo>
                        <a:cubicBezTo>
                          <a:pt x="18" y="35"/>
                          <a:pt x="18" y="35"/>
                          <a:pt x="18" y="35"/>
                        </a:cubicBezTo>
                        <a:cubicBezTo>
                          <a:pt x="17" y="36"/>
                          <a:pt x="15" y="36"/>
                          <a:pt x="14" y="36"/>
                        </a:cubicBezTo>
                        <a:cubicBezTo>
                          <a:pt x="11" y="37"/>
                          <a:pt x="8" y="36"/>
                          <a:pt x="5" y="36"/>
                        </a:cubicBezTo>
                        <a:cubicBezTo>
                          <a:pt x="4" y="36"/>
                          <a:pt x="3" y="36"/>
                          <a:pt x="1" y="35"/>
                        </a:cubicBezTo>
                        <a:cubicBezTo>
                          <a:pt x="1" y="35"/>
                          <a:pt x="1" y="35"/>
                          <a:pt x="1" y="35"/>
                        </a:cubicBezTo>
                        <a:cubicBezTo>
                          <a:pt x="0" y="35"/>
                          <a:pt x="0" y="36"/>
                          <a:pt x="1" y="36"/>
                        </a:cubicBezTo>
                        <a:cubicBezTo>
                          <a:pt x="2" y="36"/>
                          <a:pt x="3" y="37"/>
                          <a:pt x="4" y="37"/>
                        </a:cubicBezTo>
                        <a:cubicBezTo>
                          <a:pt x="6" y="37"/>
                          <a:pt x="7" y="37"/>
                          <a:pt x="9" y="37"/>
                        </a:cubicBezTo>
                        <a:cubicBezTo>
                          <a:pt x="11" y="37"/>
                          <a:pt x="13" y="37"/>
                          <a:pt x="14" y="37"/>
                        </a:cubicBezTo>
                        <a:cubicBezTo>
                          <a:pt x="16" y="37"/>
                          <a:pt x="17" y="37"/>
                          <a:pt x="18" y="36"/>
                        </a:cubicBezTo>
                        <a:cubicBezTo>
                          <a:pt x="19" y="36"/>
                          <a:pt x="20" y="35"/>
                          <a:pt x="20" y="34"/>
                        </a:cubicBezTo>
                        <a:cubicBezTo>
                          <a:pt x="20" y="33"/>
                          <a:pt x="20" y="33"/>
                          <a:pt x="20" y="32"/>
                        </a:cubicBezTo>
                        <a:cubicBezTo>
                          <a:pt x="19" y="31"/>
                          <a:pt x="18" y="30"/>
                          <a:pt x="17" y="30"/>
                        </a:cubicBezTo>
                        <a:cubicBezTo>
                          <a:pt x="16" y="29"/>
                          <a:pt x="14" y="28"/>
                          <a:pt x="13" y="27"/>
                        </a:cubicBezTo>
                        <a:cubicBezTo>
                          <a:pt x="11" y="26"/>
                          <a:pt x="8" y="25"/>
                          <a:pt x="6" y="23"/>
                        </a:cubicBezTo>
                        <a:cubicBezTo>
                          <a:pt x="5" y="23"/>
                          <a:pt x="5" y="22"/>
                          <a:pt x="4" y="22"/>
                        </a:cubicBezTo>
                        <a:cubicBezTo>
                          <a:pt x="4" y="21"/>
                          <a:pt x="3" y="20"/>
                          <a:pt x="3" y="20"/>
                        </a:cubicBezTo>
                        <a:cubicBezTo>
                          <a:pt x="2" y="19"/>
                          <a:pt x="2" y="18"/>
                          <a:pt x="2" y="17"/>
                        </a:cubicBezTo>
                        <a:cubicBezTo>
                          <a:pt x="2" y="16"/>
                          <a:pt x="2" y="16"/>
                          <a:pt x="2" y="15"/>
                        </a:cubicBezTo>
                        <a:cubicBezTo>
                          <a:pt x="2" y="14"/>
                          <a:pt x="2" y="13"/>
                          <a:pt x="3" y="12"/>
                        </a:cubicBezTo>
                        <a:cubicBezTo>
                          <a:pt x="3" y="11"/>
                          <a:pt x="4" y="10"/>
                          <a:pt x="5" y="10"/>
                        </a:cubicBezTo>
                        <a:cubicBezTo>
                          <a:pt x="6" y="8"/>
                          <a:pt x="7" y="7"/>
                          <a:pt x="8" y="6"/>
                        </a:cubicBezTo>
                        <a:cubicBezTo>
                          <a:pt x="10" y="5"/>
                          <a:pt x="12" y="4"/>
                          <a:pt x="14" y="3"/>
                        </a:cubicBezTo>
                        <a:cubicBezTo>
                          <a:pt x="17" y="2"/>
                          <a:pt x="19" y="2"/>
                          <a:pt x="22" y="1"/>
                        </a:cubicBezTo>
                        <a:cubicBezTo>
                          <a:pt x="27" y="1"/>
                          <a:pt x="31" y="1"/>
                          <a:pt x="36" y="1"/>
                        </a:cubicBezTo>
                        <a:cubicBezTo>
                          <a:pt x="36" y="1"/>
                          <a:pt x="36" y="0"/>
                          <a:pt x="36" y="0"/>
                        </a:cubicBezTo>
                        <a:cubicBezTo>
                          <a:pt x="35" y="0"/>
                          <a:pt x="34" y="0"/>
                          <a:pt x="33" y="0"/>
                        </a:cubicBezTo>
                        <a:cubicBezTo>
                          <a:pt x="28" y="0"/>
                          <a:pt x="24" y="0"/>
                          <a:pt x="19"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200" name="Freeform 497"/>
                  <p:cNvSpPr/>
                  <p:nvPr/>
                </p:nvSpPr>
                <p:spPr bwMode="auto">
                  <a:xfrm>
                    <a:off x="838200" y="2432051"/>
                    <a:ext cx="9525" cy="9525"/>
                  </a:xfrm>
                  <a:custGeom>
                    <a:avLst/>
                    <a:gdLst>
                      <a:gd name="T0" fmla="*/ 1 w 8"/>
                      <a:gd name="T1" fmla="*/ 1 h 9"/>
                      <a:gd name="T2" fmla="*/ 0 w 8"/>
                      <a:gd name="T3" fmla="*/ 1 h 9"/>
                      <a:gd name="T4" fmla="*/ 0 w 8"/>
                      <a:gd name="T5" fmla="*/ 9 h 9"/>
                      <a:gd name="T6" fmla="*/ 1 w 8"/>
                      <a:gd name="T7" fmla="*/ 9 h 9"/>
                      <a:gd name="T8" fmla="*/ 1 w 8"/>
                      <a:gd name="T9" fmla="*/ 9 h 9"/>
                      <a:gd name="T10" fmla="*/ 1 w 8"/>
                      <a:gd name="T11" fmla="*/ 1 h 9"/>
                      <a:gd name="T12" fmla="*/ 7 w 8"/>
                      <a:gd name="T13" fmla="*/ 1 h 9"/>
                      <a:gd name="T14" fmla="*/ 7 w 8"/>
                      <a:gd name="T15" fmla="*/ 7 h 9"/>
                      <a:gd name="T16" fmla="*/ 8 w 8"/>
                      <a:gd name="T17" fmla="*/ 7 h 9"/>
                      <a:gd name="T18" fmla="*/ 8 w 8"/>
                      <a:gd name="T19" fmla="*/ 1 h 9"/>
                      <a:gd name="T20" fmla="*/ 7 w 8"/>
                      <a:gd name="T21" fmla="*/ 0 h 9"/>
                      <a:gd name="T22" fmla="*/ 6 w 8"/>
                      <a:gd name="T23" fmla="*/ 0 h 9"/>
                      <a:gd name="T24" fmla="*/ 1 w 8"/>
                      <a:gd name="T25" fmla="*/ 1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9">
                        <a:moveTo>
                          <a:pt x="1" y="1"/>
                        </a:moveTo>
                        <a:cubicBezTo>
                          <a:pt x="1" y="1"/>
                          <a:pt x="0" y="1"/>
                          <a:pt x="0" y="1"/>
                        </a:cubicBezTo>
                        <a:cubicBezTo>
                          <a:pt x="0" y="4"/>
                          <a:pt x="1" y="6"/>
                          <a:pt x="0" y="9"/>
                        </a:cubicBezTo>
                        <a:cubicBezTo>
                          <a:pt x="0" y="9"/>
                          <a:pt x="0" y="9"/>
                          <a:pt x="1" y="9"/>
                        </a:cubicBezTo>
                        <a:cubicBezTo>
                          <a:pt x="1" y="9"/>
                          <a:pt x="1" y="9"/>
                          <a:pt x="1" y="9"/>
                        </a:cubicBezTo>
                        <a:cubicBezTo>
                          <a:pt x="1" y="6"/>
                          <a:pt x="1" y="4"/>
                          <a:pt x="1" y="1"/>
                        </a:cubicBezTo>
                        <a:cubicBezTo>
                          <a:pt x="3" y="1"/>
                          <a:pt x="5" y="1"/>
                          <a:pt x="7" y="1"/>
                        </a:cubicBezTo>
                        <a:cubicBezTo>
                          <a:pt x="7" y="3"/>
                          <a:pt x="7" y="5"/>
                          <a:pt x="7" y="7"/>
                        </a:cubicBezTo>
                        <a:cubicBezTo>
                          <a:pt x="7" y="8"/>
                          <a:pt x="8" y="8"/>
                          <a:pt x="8" y="7"/>
                        </a:cubicBezTo>
                        <a:cubicBezTo>
                          <a:pt x="8" y="5"/>
                          <a:pt x="8" y="3"/>
                          <a:pt x="8" y="1"/>
                        </a:cubicBezTo>
                        <a:cubicBezTo>
                          <a:pt x="8" y="1"/>
                          <a:pt x="8" y="1"/>
                          <a:pt x="7" y="0"/>
                        </a:cubicBezTo>
                        <a:cubicBezTo>
                          <a:pt x="7" y="0"/>
                          <a:pt x="7" y="0"/>
                          <a:pt x="6" y="0"/>
                        </a:cubicBezTo>
                        <a:cubicBezTo>
                          <a:pt x="5" y="0"/>
                          <a:pt x="3" y="1"/>
                          <a:pt x="1"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201" name="Freeform 498"/>
                  <p:cNvSpPr/>
                  <p:nvPr/>
                </p:nvSpPr>
                <p:spPr bwMode="auto">
                  <a:xfrm>
                    <a:off x="839788" y="2486026"/>
                    <a:ext cx="7938" cy="9525"/>
                  </a:xfrm>
                  <a:custGeom>
                    <a:avLst/>
                    <a:gdLst>
                      <a:gd name="T0" fmla="*/ 7 w 8"/>
                      <a:gd name="T1" fmla="*/ 0 h 8"/>
                      <a:gd name="T2" fmla="*/ 7 w 8"/>
                      <a:gd name="T3" fmla="*/ 6 h 8"/>
                      <a:gd name="T4" fmla="*/ 6 w 8"/>
                      <a:gd name="T5" fmla="*/ 6 h 8"/>
                      <a:gd name="T6" fmla="*/ 1 w 8"/>
                      <a:gd name="T7" fmla="*/ 7 h 8"/>
                      <a:gd name="T8" fmla="*/ 1 w 8"/>
                      <a:gd name="T9" fmla="*/ 2 h 8"/>
                      <a:gd name="T10" fmla="*/ 0 w 8"/>
                      <a:gd name="T11" fmla="*/ 2 h 8"/>
                      <a:gd name="T12" fmla="*/ 0 w 8"/>
                      <a:gd name="T13" fmla="*/ 7 h 8"/>
                      <a:gd name="T14" fmla="*/ 0 w 8"/>
                      <a:gd name="T15" fmla="*/ 7 h 8"/>
                      <a:gd name="T16" fmla="*/ 7 w 8"/>
                      <a:gd name="T17" fmla="*/ 7 h 8"/>
                      <a:gd name="T18" fmla="*/ 8 w 8"/>
                      <a:gd name="T19" fmla="*/ 7 h 8"/>
                      <a:gd name="T20" fmla="*/ 8 w 8"/>
                      <a:gd name="T21" fmla="*/ 0 h 8"/>
                      <a:gd name="T22" fmla="*/ 7 w 8"/>
                      <a:gd name="T23" fmla="*/ 0 h 8"/>
                      <a:gd name="T24" fmla="*/ 7 w 8"/>
                      <a:gd name="T25"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8">
                        <a:moveTo>
                          <a:pt x="7" y="0"/>
                        </a:moveTo>
                        <a:cubicBezTo>
                          <a:pt x="7" y="2"/>
                          <a:pt x="7" y="4"/>
                          <a:pt x="7" y="6"/>
                        </a:cubicBezTo>
                        <a:cubicBezTo>
                          <a:pt x="6" y="6"/>
                          <a:pt x="6" y="6"/>
                          <a:pt x="6" y="6"/>
                        </a:cubicBezTo>
                        <a:cubicBezTo>
                          <a:pt x="4" y="7"/>
                          <a:pt x="3" y="7"/>
                          <a:pt x="1" y="7"/>
                        </a:cubicBezTo>
                        <a:cubicBezTo>
                          <a:pt x="1" y="5"/>
                          <a:pt x="1" y="3"/>
                          <a:pt x="1" y="2"/>
                        </a:cubicBezTo>
                        <a:cubicBezTo>
                          <a:pt x="1" y="1"/>
                          <a:pt x="0" y="1"/>
                          <a:pt x="0" y="2"/>
                        </a:cubicBezTo>
                        <a:cubicBezTo>
                          <a:pt x="0" y="3"/>
                          <a:pt x="0" y="5"/>
                          <a:pt x="0" y="7"/>
                        </a:cubicBezTo>
                        <a:cubicBezTo>
                          <a:pt x="0" y="7"/>
                          <a:pt x="0" y="7"/>
                          <a:pt x="0" y="7"/>
                        </a:cubicBezTo>
                        <a:cubicBezTo>
                          <a:pt x="3" y="7"/>
                          <a:pt x="5" y="8"/>
                          <a:pt x="7" y="7"/>
                        </a:cubicBezTo>
                        <a:cubicBezTo>
                          <a:pt x="7" y="7"/>
                          <a:pt x="8" y="7"/>
                          <a:pt x="8" y="7"/>
                        </a:cubicBezTo>
                        <a:cubicBezTo>
                          <a:pt x="8" y="5"/>
                          <a:pt x="8" y="2"/>
                          <a:pt x="8" y="0"/>
                        </a:cubicBezTo>
                        <a:cubicBezTo>
                          <a:pt x="8" y="0"/>
                          <a:pt x="7" y="0"/>
                          <a:pt x="7" y="0"/>
                        </a:cubicBezTo>
                        <a:cubicBezTo>
                          <a:pt x="7" y="0"/>
                          <a:pt x="7" y="0"/>
                          <a:pt x="7"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202" name="Freeform 499"/>
                  <p:cNvSpPr>
                    <a:spLocks noEditPoints="1"/>
                  </p:cNvSpPr>
                  <p:nvPr/>
                </p:nvSpPr>
                <p:spPr bwMode="auto">
                  <a:xfrm>
                    <a:off x="819150" y="2441576"/>
                    <a:ext cx="36513" cy="19050"/>
                  </a:xfrm>
                  <a:custGeom>
                    <a:avLst/>
                    <a:gdLst>
                      <a:gd name="T0" fmla="*/ 32 w 34"/>
                      <a:gd name="T1" fmla="*/ 1 h 19"/>
                      <a:gd name="T2" fmla="*/ 31 w 34"/>
                      <a:gd name="T3" fmla="*/ 3 h 19"/>
                      <a:gd name="T4" fmla="*/ 29 w 34"/>
                      <a:gd name="T5" fmla="*/ 3 h 19"/>
                      <a:gd name="T6" fmla="*/ 34 w 34"/>
                      <a:gd name="T7" fmla="*/ 4 h 19"/>
                      <a:gd name="T8" fmla="*/ 27 w 34"/>
                      <a:gd name="T9" fmla="*/ 4 h 19"/>
                      <a:gd name="T10" fmla="*/ 26 w 34"/>
                      <a:gd name="T11" fmla="*/ 5 h 19"/>
                      <a:gd name="T12" fmla="*/ 20 w 34"/>
                      <a:gd name="T13" fmla="*/ 6 h 19"/>
                      <a:gd name="T14" fmla="*/ 21 w 34"/>
                      <a:gd name="T15" fmla="*/ 6 h 19"/>
                      <a:gd name="T16" fmla="*/ 3 w 34"/>
                      <a:gd name="T17" fmla="*/ 13 h 19"/>
                      <a:gd name="T18" fmla="*/ 3 w 34"/>
                      <a:gd name="T19" fmla="*/ 14 h 19"/>
                      <a:gd name="T20" fmla="*/ 3 w 34"/>
                      <a:gd name="T21" fmla="*/ 16 h 19"/>
                      <a:gd name="T22" fmla="*/ 5 w 34"/>
                      <a:gd name="T23" fmla="*/ 17 h 19"/>
                      <a:gd name="T24" fmla="*/ 4 w 34"/>
                      <a:gd name="T25" fmla="*/ 10 h 19"/>
                      <a:gd name="T26" fmla="*/ 5 w 34"/>
                      <a:gd name="T27" fmla="*/ 8 h 19"/>
                      <a:gd name="T28" fmla="*/ 0 w 34"/>
                      <a:gd name="T29" fmla="*/ 15 h 19"/>
                      <a:gd name="T30" fmla="*/ 4 w 34"/>
                      <a:gd name="T31" fmla="*/ 8 h 19"/>
                      <a:gd name="T32" fmla="*/ 3 w 34"/>
                      <a:gd name="T33" fmla="*/ 13 h 19"/>
                      <a:gd name="T34" fmla="*/ 17 w 34"/>
                      <a:gd name="T35" fmla="*/ 7 h 19"/>
                      <a:gd name="T36" fmla="*/ 33 w 34"/>
                      <a:gd name="T37" fmla="*/ 5 h 19"/>
                      <a:gd name="T38" fmla="*/ 7 w 34"/>
                      <a:gd name="T39" fmla="*/ 6 h 19"/>
                      <a:gd name="T40" fmla="*/ 5 w 34"/>
                      <a:gd name="T41" fmla="*/ 8 h 19"/>
                      <a:gd name="T42" fmla="*/ 8 w 34"/>
                      <a:gd name="T43" fmla="*/ 4 h 19"/>
                      <a:gd name="T44" fmla="*/ 14 w 34"/>
                      <a:gd name="T45" fmla="*/ 6 h 19"/>
                      <a:gd name="T46" fmla="*/ 9 w 34"/>
                      <a:gd name="T47" fmla="*/ 5 h 19"/>
                      <a:gd name="T48" fmla="*/ 8 w 34"/>
                      <a:gd name="T49" fmla="*/ 14 h 19"/>
                      <a:gd name="T50" fmla="*/ 19 w 34"/>
                      <a:gd name="T51" fmla="*/ 9 h 19"/>
                      <a:gd name="T52" fmla="*/ 28 w 34"/>
                      <a:gd name="T53" fmla="*/ 2 h 19"/>
                      <a:gd name="T54" fmla="*/ 27 w 34"/>
                      <a:gd name="T55" fmla="*/ 4 h 19"/>
                      <a:gd name="T56" fmla="*/ 27 w 34"/>
                      <a:gd name="T57" fmla="*/ 6 h 19"/>
                      <a:gd name="T58" fmla="*/ 26 w 34"/>
                      <a:gd name="T59" fmla="*/ 2 h 19"/>
                      <a:gd name="T60" fmla="*/ 30 w 34"/>
                      <a:gd name="T61" fmla="*/ 5 h 19"/>
                      <a:gd name="T62" fmla="*/ 32 w 34"/>
                      <a:gd name="T63" fmla="*/ 1 h 19"/>
                      <a:gd name="T64" fmla="*/ 25 w 34"/>
                      <a:gd name="T65" fmla="*/ 4 h 19"/>
                      <a:gd name="T66" fmla="*/ 27 w 34"/>
                      <a:gd name="T67" fmla="*/ 0 h 19"/>
                      <a:gd name="T68" fmla="*/ 19 w 34"/>
                      <a:gd name="T69" fmla="*/ 7 h 19"/>
                      <a:gd name="T70" fmla="*/ 19 w 34"/>
                      <a:gd name="T71" fmla="*/ 1 h 19"/>
                      <a:gd name="T72" fmla="*/ 17 w 34"/>
                      <a:gd name="T73" fmla="*/ 1 h 19"/>
                      <a:gd name="T74" fmla="*/ 9 w 34"/>
                      <a:gd name="T75" fmla="*/ 4 h 19"/>
                      <a:gd name="T76" fmla="*/ 0 w 34"/>
                      <a:gd name="T77" fmla="*/ 16 h 19"/>
                      <a:gd name="T78" fmla="*/ 2 w 34"/>
                      <a:gd name="T79" fmla="*/ 16 h 19"/>
                      <a:gd name="T80" fmla="*/ 3 w 34"/>
                      <a:gd name="T81" fmla="*/ 17 h 19"/>
                      <a:gd name="T82" fmla="*/ 13 w 34"/>
                      <a:gd name="T83" fmla="*/ 5 h 19"/>
                      <a:gd name="T84" fmla="*/ 9 w 34"/>
                      <a:gd name="T85" fmla="*/ 10 h 19"/>
                      <a:gd name="T86" fmla="*/ 16 w 34"/>
                      <a:gd name="T87" fmla="*/ 3 h 19"/>
                      <a:gd name="T88" fmla="*/ 11 w 34"/>
                      <a:gd name="T89" fmla="*/ 9 h 19"/>
                      <a:gd name="T90" fmla="*/ 17 w 34"/>
                      <a:gd name="T91" fmla="*/ 2 h 19"/>
                      <a:gd name="T92" fmla="*/ 15 w 34"/>
                      <a:gd name="T93" fmla="*/ 7 h 19"/>
                      <a:gd name="T94" fmla="*/ 16 w 34"/>
                      <a:gd name="T95" fmla="*/ 7 h 19"/>
                      <a:gd name="T96" fmla="*/ 23 w 34"/>
                      <a:gd name="T97" fmla="*/ 1 h 19"/>
                      <a:gd name="T98" fmla="*/ 26 w 34"/>
                      <a:gd name="T99" fmla="*/ 0 h 19"/>
                      <a:gd name="T100" fmla="*/ 27 w 34"/>
                      <a:gd name="T101" fmla="*/ 1 h 19"/>
                      <a:gd name="T102" fmla="*/ 27 w 34"/>
                      <a:gd name="T103" fmla="*/ 1 h 19"/>
                      <a:gd name="T104" fmla="*/ 25 w 34"/>
                      <a:gd name="T105" fmla="*/ 4 h 19"/>
                      <a:gd name="T106" fmla="*/ 24 w 34"/>
                      <a:gd name="T107" fmla="*/ 7 h 19"/>
                      <a:gd name="T108" fmla="*/ 31 w 34"/>
                      <a:gd name="T109" fmla="*/ 2 h 19"/>
                      <a:gd name="T110" fmla="*/ 32 w 34"/>
                      <a:gd name="T111" fmla="*/ 1 h 19"/>
                      <a:gd name="T112" fmla="*/ 33 w 34"/>
                      <a:gd name="T113" fmla="*/ 1 h 19"/>
                      <a:gd name="T114" fmla="*/ 32 w 34"/>
                      <a:gd name="T115" fmla="*/ 3 h 19"/>
                      <a:gd name="T116" fmla="*/ 33 w 34"/>
                      <a:gd name="T117" fmla="*/ 6 h 19"/>
                      <a:gd name="T118" fmla="*/ 34 w 34"/>
                      <a:gd name="T119" fmla="*/ 4 h 19"/>
                      <a:gd name="T120" fmla="*/ 34 w 34"/>
                      <a:gd name="T121" fmla="*/ 2 h 19"/>
                      <a:gd name="T122" fmla="*/ 33 w 34"/>
                      <a:gd name="T123" fmla="*/ 0 h 19"/>
                      <a:gd name="T124" fmla="*/ 28 w 34"/>
                      <a:gd name="T125" fmla="*/ 1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4" h="19">
                        <a:moveTo>
                          <a:pt x="27" y="1"/>
                        </a:moveTo>
                        <a:cubicBezTo>
                          <a:pt x="27" y="1"/>
                          <a:pt x="27" y="1"/>
                          <a:pt x="27" y="1"/>
                        </a:cubicBezTo>
                        <a:cubicBezTo>
                          <a:pt x="27" y="1"/>
                          <a:pt x="27" y="1"/>
                          <a:pt x="27" y="1"/>
                        </a:cubicBezTo>
                        <a:cubicBezTo>
                          <a:pt x="27" y="1"/>
                          <a:pt x="27" y="1"/>
                          <a:pt x="27" y="1"/>
                        </a:cubicBezTo>
                        <a:moveTo>
                          <a:pt x="32" y="1"/>
                        </a:moveTo>
                        <a:cubicBezTo>
                          <a:pt x="32" y="1"/>
                          <a:pt x="32" y="1"/>
                          <a:pt x="32" y="1"/>
                        </a:cubicBezTo>
                        <a:cubicBezTo>
                          <a:pt x="32" y="1"/>
                          <a:pt x="32" y="1"/>
                          <a:pt x="32" y="1"/>
                        </a:cubicBezTo>
                        <a:moveTo>
                          <a:pt x="17" y="1"/>
                        </a:moveTo>
                        <a:cubicBezTo>
                          <a:pt x="17" y="1"/>
                          <a:pt x="17" y="1"/>
                          <a:pt x="17" y="1"/>
                        </a:cubicBezTo>
                        <a:cubicBezTo>
                          <a:pt x="17" y="1"/>
                          <a:pt x="17" y="1"/>
                          <a:pt x="17" y="1"/>
                        </a:cubicBezTo>
                        <a:moveTo>
                          <a:pt x="31" y="3"/>
                        </a:moveTo>
                        <a:cubicBezTo>
                          <a:pt x="31" y="3"/>
                          <a:pt x="31" y="3"/>
                          <a:pt x="31" y="3"/>
                        </a:cubicBezTo>
                        <a:cubicBezTo>
                          <a:pt x="31" y="3"/>
                          <a:pt x="31" y="3"/>
                          <a:pt x="31" y="3"/>
                        </a:cubicBezTo>
                        <a:cubicBezTo>
                          <a:pt x="31" y="3"/>
                          <a:pt x="31" y="3"/>
                          <a:pt x="31" y="3"/>
                        </a:cubicBezTo>
                        <a:moveTo>
                          <a:pt x="16" y="3"/>
                        </a:moveTo>
                        <a:cubicBezTo>
                          <a:pt x="16" y="3"/>
                          <a:pt x="16" y="3"/>
                          <a:pt x="16" y="3"/>
                        </a:cubicBezTo>
                        <a:cubicBezTo>
                          <a:pt x="16" y="3"/>
                          <a:pt x="16" y="3"/>
                          <a:pt x="16" y="3"/>
                        </a:cubicBezTo>
                        <a:cubicBezTo>
                          <a:pt x="16" y="3"/>
                          <a:pt x="16" y="3"/>
                          <a:pt x="16" y="3"/>
                        </a:cubicBezTo>
                        <a:moveTo>
                          <a:pt x="29" y="3"/>
                        </a:moveTo>
                        <a:cubicBezTo>
                          <a:pt x="29" y="3"/>
                          <a:pt x="29" y="3"/>
                          <a:pt x="29" y="3"/>
                        </a:cubicBezTo>
                        <a:cubicBezTo>
                          <a:pt x="29" y="3"/>
                          <a:pt x="29" y="3"/>
                          <a:pt x="29" y="3"/>
                        </a:cubicBezTo>
                        <a:moveTo>
                          <a:pt x="32" y="3"/>
                        </a:moveTo>
                        <a:cubicBezTo>
                          <a:pt x="32" y="3"/>
                          <a:pt x="32" y="3"/>
                          <a:pt x="32" y="3"/>
                        </a:cubicBezTo>
                        <a:cubicBezTo>
                          <a:pt x="32" y="3"/>
                          <a:pt x="32" y="3"/>
                          <a:pt x="32" y="3"/>
                        </a:cubicBezTo>
                        <a:cubicBezTo>
                          <a:pt x="32" y="3"/>
                          <a:pt x="32" y="3"/>
                          <a:pt x="32" y="3"/>
                        </a:cubicBezTo>
                        <a:moveTo>
                          <a:pt x="34" y="4"/>
                        </a:moveTo>
                        <a:cubicBezTo>
                          <a:pt x="34" y="4"/>
                          <a:pt x="34" y="4"/>
                          <a:pt x="34" y="4"/>
                        </a:cubicBezTo>
                        <a:cubicBezTo>
                          <a:pt x="34" y="4"/>
                          <a:pt x="34" y="4"/>
                          <a:pt x="34" y="4"/>
                        </a:cubicBezTo>
                        <a:cubicBezTo>
                          <a:pt x="34" y="4"/>
                          <a:pt x="34" y="4"/>
                          <a:pt x="34" y="4"/>
                        </a:cubicBezTo>
                        <a:moveTo>
                          <a:pt x="25" y="4"/>
                        </a:moveTo>
                        <a:cubicBezTo>
                          <a:pt x="25" y="4"/>
                          <a:pt x="25" y="4"/>
                          <a:pt x="25" y="4"/>
                        </a:cubicBezTo>
                        <a:cubicBezTo>
                          <a:pt x="25" y="4"/>
                          <a:pt x="25" y="4"/>
                          <a:pt x="25" y="4"/>
                        </a:cubicBezTo>
                        <a:cubicBezTo>
                          <a:pt x="25" y="4"/>
                          <a:pt x="25" y="4"/>
                          <a:pt x="25" y="4"/>
                        </a:cubicBezTo>
                        <a:moveTo>
                          <a:pt x="27" y="4"/>
                        </a:moveTo>
                        <a:cubicBezTo>
                          <a:pt x="27" y="4"/>
                          <a:pt x="27" y="4"/>
                          <a:pt x="27" y="4"/>
                        </a:cubicBezTo>
                        <a:cubicBezTo>
                          <a:pt x="27" y="4"/>
                          <a:pt x="27" y="4"/>
                          <a:pt x="27" y="4"/>
                        </a:cubicBezTo>
                        <a:cubicBezTo>
                          <a:pt x="27" y="4"/>
                          <a:pt x="27" y="4"/>
                          <a:pt x="27" y="4"/>
                        </a:cubicBezTo>
                        <a:moveTo>
                          <a:pt x="8" y="4"/>
                        </a:moveTo>
                        <a:cubicBezTo>
                          <a:pt x="8" y="4"/>
                          <a:pt x="8" y="4"/>
                          <a:pt x="8" y="4"/>
                        </a:cubicBezTo>
                        <a:cubicBezTo>
                          <a:pt x="8" y="4"/>
                          <a:pt x="8" y="4"/>
                          <a:pt x="8" y="4"/>
                        </a:cubicBezTo>
                        <a:cubicBezTo>
                          <a:pt x="8" y="4"/>
                          <a:pt x="8" y="4"/>
                          <a:pt x="8" y="4"/>
                        </a:cubicBezTo>
                        <a:moveTo>
                          <a:pt x="26" y="5"/>
                        </a:moveTo>
                        <a:cubicBezTo>
                          <a:pt x="26" y="5"/>
                          <a:pt x="26" y="5"/>
                          <a:pt x="26" y="5"/>
                        </a:cubicBezTo>
                        <a:cubicBezTo>
                          <a:pt x="26" y="5"/>
                          <a:pt x="26" y="5"/>
                          <a:pt x="26" y="5"/>
                        </a:cubicBezTo>
                        <a:cubicBezTo>
                          <a:pt x="26" y="5"/>
                          <a:pt x="26" y="5"/>
                          <a:pt x="26" y="5"/>
                        </a:cubicBezTo>
                        <a:moveTo>
                          <a:pt x="13" y="5"/>
                        </a:moveTo>
                        <a:cubicBezTo>
                          <a:pt x="13" y="5"/>
                          <a:pt x="13" y="5"/>
                          <a:pt x="13" y="5"/>
                        </a:cubicBezTo>
                        <a:cubicBezTo>
                          <a:pt x="13" y="5"/>
                          <a:pt x="13" y="5"/>
                          <a:pt x="13" y="5"/>
                        </a:cubicBezTo>
                        <a:moveTo>
                          <a:pt x="20" y="6"/>
                        </a:moveTo>
                        <a:cubicBezTo>
                          <a:pt x="20" y="6"/>
                          <a:pt x="20" y="6"/>
                          <a:pt x="20" y="6"/>
                        </a:cubicBezTo>
                        <a:cubicBezTo>
                          <a:pt x="20" y="6"/>
                          <a:pt x="20" y="6"/>
                          <a:pt x="20" y="6"/>
                        </a:cubicBezTo>
                        <a:moveTo>
                          <a:pt x="14" y="6"/>
                        </a:moveTo>
                        <a:cubicBezTo>
                          <a:pt x="14" y="6"/>
                          <a:pt x="14" y="6"/>
                          <a:pt x="14" y="6"/>
                        </a:cubicBezTo>
                        <a:cubicBezTo>
                          <a:pt x="14" y="6"/>
                          <a:pt x="14" y="6"/>
                          <a:pt x="14" y="6"/>
                        </a:cubicBezTo>
                        <a:cubicBezTo>
                          <a:pt x="14" y="6"/>
                          <a:pt x="14" y="6"/>
                          <a:pt x="14" y="6"/>
                        </a:cubicBezTo>
                        <a:moveTo>
                          <a:pt x="21" y="6"/>
                        </a:moveTo>
                        <a:cubicBezTo>
                          <a:pt x="21" y="6"/>
                          <a:pt x="21" y="6"/>
                          <a:pt x="21" y="6"/>
                        </a:cubicBezTo>
                        <a:cubicBezTo>
                          <a:pt x="21" y="6"/>
                          <a:pt x="21" y="6"/>
                          <a:pt x="21" y="6"/>
                        </a:cubicBezTo>
                        <a:cubicBezTo>
                          <a:pt x="21" y="6"/>
                          <a:pt x="21" y="6"/>
                          <a:pt x="21" y="6"/>
                        </a:cubicBezTo>
                        <a:moveTo>
                          <a:pt x="19" y="7"/>
                        </a:moveTo>
                        <a:cubicBezTo>
                          <a:pt x="19" y="7"/>
                          <a:pt x="19" y="7"/>
                          <a:pt x="19" y="7"/>
                        </a:cubicBezTo>
                        <a:cubicBezTo>
                          <a:pt x="19" y="7"/>
                          <a:pt x="19" y="7"/>
                          <a:pt x="19" y="7"/>
                        </a:cubicBezTo>
                        <a:moveTo>
                          <a:pt x="3" y="13"/>
                        </a:moveTo>
                        <a:cubicBezTo>
                          <a:pt x="3" y="13"/>
                          <a:pt x="3" y="13"/>
                          <a:pt x="3" y="13"/>
                        </a:cubicBezTo>
                        <a:cubicBezTo>
                          <a:pt x="3" y="13"/>
                          <a:pt x="3" y="13"/>
                          <a:pt x="3" y="13"/>
                        </a:cubicBezTo>
                        <a:moveTo>
                          <a:pt x="0" y="15"/>
                        </a:moveTo>
                        <a:cubicBezTo>
                          <a:pt x="0" y="15"/>
                          <a:pt x="0" y="15"/>
                          <a:pt x="0" y="15"/>
                        </a:cubicBezTo>
                        <a:cubicBezTo>
                          <a:pt x="0" y="15"/>
                          <a:pt x="0" y="15"/>
                          <a:pt x="0" y="15"/>
                        </a:cubicBezTo>
                        <a:cubicBezTo>
                          <a:pt x="0" y="15"/>
                          <a:pt x="0" y="15"/>
                          <a:pt x="0" y="15"/>
                        </a:cubicBezTo>
                        <a:moveTo>
                          <a:pt x="3" y="14"/>
                        </a:moveTo>
                        <a:cubicBezTo>
                          <a:pt x="3" y="15"/>
                          <a:pt x="2" y="15"/>
                          <a:pt x="2" y="16"/>
                        </a:cubicBezTo>
                        <a:cubicBezTo>
                          <a:pt x="2" y="16"/>
                          <a:pt x="2" y="15"/>
                          <a:pt x="2" y="15"/>
                        </a:cubicBezTo>
                        <a:cubicBezTo>
                          <a:pt x="3" y="15"/>
                          <a:pt x="3" y="14"/>
                          <a:pt x="3" y="14"/>
                        </a:cubicBezTo>
                        <a:moveTo>
                          <a:pt x="5" y="13"/>
                        </a:moveTo>
                        <a:cubicBezTo>
                          <a:pt x="4" y="14"/>
                          <a:pt x="4" y="15"/>
                          <a:pt x="3" y="16"/>
                        </a:cubicBezTo>
                        <a:cubicBezTo>
                          <a:pt x="3" y="16"/>
                          <a:pt x="3" y="16"/>
                          <a:pt x="3" y="16"/>
                        </a:cubicBezTo>
                        <a:cubicBezTo>
                          <a:pt x="3" y="16"/>
                          <a:pt x="3" y="16"/>
                          <a:pt x="3" y="16"/>
                        </a:cubicBezTo>
                        <a:cubicBezTo>
                          <a:pt x="4" y="15"/>
                          <a:pt x="4" y="14"/>
                          <a:pt x="5" y="13"/>
                        </a:cubicBezTo>
                        <a:moveTo>
                          <a:pt x="9" y="11"/>
                        </a:moveTo>
                        <a:cubicBezTo>
                          <a:pt x="9" y="11"/>
                          <a:pt x="9" y="11"/>
                          <a:pt x="9" y="11"/>
                        </a:cubicBezTo>
                        <a:cubicBezTo>
                          <a:pt x="9" y="11"/>
                          <a:pt x="9" y="11"/>
                          <a:pt x="9" y="11"/>
                        </a:cubicBezTo>
                        <a:cubicBezTo>
                          <a:pt x="8" y="12"/>
                          <a:pt x="7" y="14"/>
                          <a:pt x="6" y="15"/>
                        </a:cubicBezTo>
                        <a:cubicBezTo>
                          <a:pt x="6" y="16"/>
                          <a:pt x="5" y="18"/>
                          <a:pt x="4" y="19"/>
                        </a:cubicBezTo>
                        <a:cubicBezTo>
                          <a:pt x="4" y="18"/>
                          <a:pt x="5" y="17"/>
                          <a:pt x="5" y="17"/>
                        </a:cubicBezTo>
                        <a:cubicBezTo>
                          <a:pt x="5" y="17"/>
                          <a:pt x="5" y="17"/>
                          <a:pt x="5" y="17"/>
                        </a:cubicBezTo>
                        <a:cubicBezTo>
                          <a:pt x="6" y="15"/>
                          <a:pt x="7" y="13"/>
                          <a:pt x="9" y="11"/>
                        </a:cubicBezTo>
                        <a:moveTo>
                          <a:pt x="4" y="10"/>
                        </a:moveTo>
                        <a:cubicBezTo>
                          <a:pt x="3" y="11"/>
                          <a:pt x="3" y="12"/>
                          <a:pt x="2" y="13"/>
                        </a:cubicBezTo>
                        <a:cubicBezTo>
                          <a:pt x="3" y="12"/>
                          <a:pt x="3" y="12"/>
                          <a:pt x="3" y="12"/>
                        </a:cubicBezTo>
                        <a:cubicBezTo>
                          <a:pt x="3" y="12"/>
                          <a:pt x="3" y="12"/>
                          <a:pt x="3" y="12"/>
                        </a:cubicBezTo>
                        <a:cubicBezTo>
                          <a:pt x="3" y="11"/>
                          <a:pt x="4" y="10"/>
                          <a:pt x="4" y="10"/>
                        </a:cubicBezTo>
                        <a:moveTo>
                          <a:pt x="15" y="7"/>
                        </a:moveTo>
                        <a:cubicBezTo>
                          <a:pt x="13" y="11"/>
                          <a:pt x="10" y="15"/>
                          <a:pt x="8" y="18"/>
                        </a:cubicBezTo>
                        <a:cubicBezTo>
                          <a:pt x="8" y="18"/>
                          <a:pt x="8" y="18"/>
                          <a:pt x="8" y="18"/>
                        </a:cubicBezTo>
                        <a:cubicBezTo>
                          <a:pt x="8" y="18"/>
                          <a:pt x="8" y="18"/>
                          <a:pt x="8" y="18"/>
                        </a:cubicBezTo>
                        <a:cubicBezTo>
                          <a:pt x="10" y="14"/>
                          <a:pt x="12" y="11"/>
                          <a:pt x="15" y="7"/>
                        </a:cubicBezTo>
                        <a:moveTo>
                          <a:pt x="5" y="7"/>
                        </a:moveTo>
                        <a:cubicBezTo>
                          <a:pt x="5" y="7"/>
                          <a:pt x="5" y="8"/>
                          <a:pt x="5" y="8"/>
                        </a:cubicBezTo>
                        <a:cubicBezTo>
                          <a:pt x="5" y="8"/>
                          <a:pt x="5" y="8"/>
                          <a:pt x="5" y="8"/>
                        </a:cubicBezTo>
                        <a:cubicBezTo>
                          <a:pt x="5" y="8"/>
                          <a:pt x="5" y="8"/>
                          <a:pt x="5" y="8"/>
                        </a:cubicBezTo>
                        <a:cubicBezTo>
                          <a:pt x="5" y="8"/>
                          <a:pt x="5" y="8"/>
                          <a:pt x="5" y="8"/>
                        </a:cubicBezTo>
                        <a:cubicBezTo>
                          <a:pt x="4" y="9"/>
                          <a:pt x="3" y="10"/>
                          <a:pt x="3" y="12"/>
                        </a:cubicBezTo>
                        <a:cubicBezTo>
                          <a:pt x="3" y="12"/>
                          <a:pt x="2" y="13"/>
                          <a:pt x="2" y="13"/>
                        </a:cubicBezTo>
                        <a:cubicBezTo>
                          <a:pt x="2" y="14"/>
                          <a:pt x="1" y="15"/>
                          <a:pt x="0" y="16"/>
                        </a:cubicBezTo>
                        <a:cubicBezTo>
                          <a:pt x="0" y="16"/>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4"/>
                          <a:pt x="1" y="14"/>
                          <a:pt x="1" y="13"/>
                        </a:cubicBezTo>
                        <a:cubicBezTo>
                          <a:pt x="1" y="13"/>
                          <a:pt x="1" y="13"/>
                          <a:pt x="1" y="13"/>
                        </a:cubicBezTo>
                        <a:cubicBezTo>
                          <a:pt x="2" y="11"/>
                          <a:pt x="3" y="10"/>
                          <a:pt x="4" y="8"/>
                        </a:cubicBezTo>
                        <a:cubicBezTo>
                          <a:pt x="5" y="8"/>
                          <a:pt x="5" y="7"/>
                          <a:pt x="5" y="7"/>
                        </a:cubicBezTo>
                        <a:moveTo>
                          <a:pt x="7" y="7"/>
                        </a:moveTo>
                        <a:cubicBezTo>
                          <a:pt x="6" y="9"/>
                          <a:pt x="5" y="11"/>
                          <a:pt x="3" y="14"/>
                        </a:cubicBezTo>
                        <a:cubicBezTo>
                          <a:pt x="3" y="14"/>
                          <a:pt x="3" y="14"/>
                          <a:pt x="3" y="14"/>
                        </a:cubicBezTo>
                        <a:cubicBezTo>
                          <a:pt x="3" y="14"/>
                          <a:pt x="3" y="15"/>
                          <a:pt x="2" y="15"/>
                        </a:cubicBezTo>
                        <a:cubicBezTo>
                          <a:pt x="2" y="14"/>
                          <a:pt x="3" y="13"/>
                          <a:pt x="3" y="13"/>
                        </a:cubicBezTo>
                        <a:cubicBezTo>
                          <a:pt x="3" y="13"/>
                          <a:pt x="3" y="13"/>
                          <a:pt x="3" y="13"/>
                        </a:cubicBezTo>
                        <a:cubicBezTo>
                          <a:pt x="4" y="10"/>
                          <a:pt x="5" y="9"/>
                          <a:pt x="7" y="7"/>
                        </a:cubicBezTo>
                        <a:moveTo>
                          <a:pt x="18" y="5"/>
                        </a:moveTo>
                        <a:cubicBezTo>
                          <a:pt x="18" y="6"/>
                          <a:pt x="17" y="7"/>
                          <a:pt x="16" y="8"/>
                        </a:cubicBezTo>
                        <a:cubicBezTo>
                          <a:pt x="15" y="9"/>
                          <a:pt x="15" y="10"/>
                          <a:pt x="14" y="11"/>
                        </a:cubicBezTo>
                        <a:cubicBezTo>
                          <a:pt x="13" y="13"/>
                          <a:pt x="12" y="14"/>
                          <a:pt x="11" y="15"/>
                        </a:cubicBezTo>
                        <a:cubicBezTo>
                          <a:pt x="11" y="15"/>
                          <a:pt x="11" y="15"/>
                          <a:pt x="11" y="15"/>
                        </a:cubicBezTo>
                        <a:cubicBezTo>
                          <a:pt x="13" y="12"/>
                          <a:pt x="15" y="10"/>
                          <a:pt x="17" y="7"/>
                        </a:cubicBezTo>
                        <a:cubicBezTo>
                          <a:pt x="17" y="6"/>
                          <a:pt x="18" y="6"/>
                          <a:pt x="18" y="5"/>
                        </a:cubicBezTo>
                        <a:moveTo>
                          <a:pt x="8" y="5"/>
                        </a:moveTo>
                        <a:cubicBezTo>
                          <a:pt x="8" y="6"/>
                          <a:pt x="7" y="7"/>
                          <a:pt x="7" y="9"/>
                        </a:cubicBezTo>
                        <a:cubicBezTo>
                          <a:pt x="6" y="10"/>
                          <a:pt x="5" y="12"/>
                          <a:pt x="4" y="13"/>
                        </a:cubicBezTo>
                        <a:cubicBezTo>
                          <a:pt x="5" y="11"/>
                          <a:pt x="6" y="8"/>
                          <a:pt x="7" y="6"/>
                        </a:cubicBezTo>
                        <a:cubicBezTo>
                          <a:pt x="8" y="6"/>
                          <a:pt x="8" y="5"/>
                          <a:pt x="8" y="5"/>
                        </a:cubicBezTo>
                        <a:moveTo>
                          <a:pt x="33" y="5"/>
                        </a:moveTo>
                        <a:cubicBezTo>
                          <a:pt x="33" y="5"/>
                          <a:pt x="33" y="5"/>
                          <a:pt x="33" y="5"/>
                        </a:cubicBezTo>
                        <a:cubicBezTo>
                          <a:pt x="33" y="5"/>
                          <a:pt x="33" y="5"/>
                          <a:pt x="33" y="5"/>
                        </a:cubicBezTo>
                        <a:moveTo>
                          <a:pt x="8" y="4"/>
                        </a:moveTo>
                        <a:cubicBezTo>
                          <a:pt x="8" y="5"/>
                          <a:pt x="8" y="5"/>
                          <a:pt x="8" y="5"/>
                        </a:cubicBezTo>
                        <a:cubicBezTo>
                          <a:pt x="8" y="5"/>
                          <a:pt x="8" y="5"/>
                          <a:pt x="8" y="5"/>
                        </a:cubicBezTo>
                        <a:cubicBezTo>
                          <a:pt x="8" y="5"/>
                          <a:pt x="8" y="5"/>
                          <a:pt x="8" y="5"/>
                        </a:cubicBezTo>
                        <a:cubicBezTo>
                          <a:pt x="8" y="6"/>
                          <a:pt x="8" y="6"/>
                          <a:pt x="7" y="6"/>
                        </a:cubicBezTo>
                        <a:cubicBezTo>
                          <a:pt x="5" y="9"/>
                          <a:pt x="3" y="12"/>
                          <a:pt x="2" y="15"/>
                        </a:cubicBezTo>
                        <a:cubicBezTo>
                          <a:pt x="2" y="15"/>
                          <a:pt x="2" y="15"/>
                          <a:pt x="2" y="15"/>
                        </a:cubicBezTo>
                        <a:cubicBezTo>
                          <a:pt x="2" y="15"/>
                          <a:pt x="2" y="14"/>
                          <a:pt x="2" y="14"/>
                        </a:cubicBezTo>
                        <a:cubicBezTo>
                          <a:pt x="2" y="14"/>
                          <a:pt x="2" y="14"/>
                          <a:pt x="2" y="14"/>
                        </a:cubicBezTo>
                        <a:cubicBezTo>
                          <a:pt x="2" y="14"/>
                          <a:pt x="2" y="13"/>
                          <a:pt x="2" y="13"/>
                        </a:cubicBezTo>
                        <a:cubicBezTo>
                          <a:pt x="3" y="12"/>
                          <a:pt x="4" y="10"/>
                          <a:pt x="4" y="9"/>
                        </a:cubicBezTo>
                        <a:cubicBezTo>
                          <a:pt x="4" y="9"/>
                          <a:pt x="5" y="8"/>
                          <a:pt x="5" y="8"/>
                        </a:cubicBezTo>
                        <a:cubicBezTo>
                          <a:pt x="5" y="8"/>
                          <a:pt x="5" y="7"/>
                          <a:pt x="5" y="7"/>
                        </a:cubicBezTo>
                        <a:cubicBezTo>
                          <a:pt x="5" y="7"/>
                          <a:pt x="5" y="7"/>
                          <a:pt x="5" y="7"/>
                        </a:cubicBezTo>
                        <a:cubicBezTo>
                          <a:pt x="6" y="6"/>
                          <a:pt x="7" y="5"/>
                          <a:pt x="8"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moveTo>
                          <a:pt x="16" y="4"/>
                        </a:moveTo>
                        <a:cubicBezTo>
                          <a:pt x="13" y="9"/>
                          <a:pt x="9" y="14"/>
                          <a:pt x="6" y="19"/>
                        </a:cubicBezTo>
                        <a:cubicBezTo>
                          <a:pt x="7" y="18"/>
                          <a:pt x="7" y="18"/>
                          <a:pt x="7" y="18"/>
                        </a:cubicBezTo>
                        <a:cubicBezTo>
                          <a:pt x="7" y="18"/>
                          <a:pt x="7" y="18"/>
                          <a:pt x="7" y="18"/>
                        </a:cubicBezTo>
                        <a:cubicBezTo>
                          <a:pt x="9" y="14"/>
                          <a:pt x="11" y="9"/>
                          <a:pt x="14" y="6"/>
                        </a:cubicBezTo>
                        <a:cubicBezTo>
                          <a:pt x="14" y="6"/>
                          <a:pt x="14" y="6"/>
                          <a:pt x="14" y="6"/>
                        </a:cubicBezTo>
                        <a:cubicBezTo>
                          <a:pt x="14" y="6"/>
                          <a:pt x="14" y="6"/>
                          <a:pt x="14" y="6"/>
                        </a:cubicBezTo>
                        <a:cubicBezTo>
                          <a:pt x="14" y="6"/>
                          <a:pt x="14" y="6"/>
                          <a:pt x="14" y="6"/>
                        </a:cubicBezTo>
                        <a:cubicBezTo>
                          <a:pt x="14" y="6"/>
                          <a:pt x="14" y="6"/>
                          <a:pt x="14" y="6"/>
                        </a:cubicBezTo>
                        <a:cubicBezTo>
                          <a:pt x="15" y="5"/>
                          <a:pt x="15" y="5"/>
                          <a:pt x="16" y="4"/>
                        </a:cubicBezTo>
                        <a:moveTo>
                          <a:pt x="9" y="4"/>
                        </a:moveTo>
                        <a:cubicBezTo>
                          <a:pt x="9" y="4"/>
                          <a:pt x="9" y="5"/>
                          <a:pt x="9" y="5"/>
                        </a:cubicBezTo>
                        <a:cubicBezTo>
                          <a:pt x="9" y="5"/>
                          <a:pt x="9" y="5"/>
                          <a:pt x="9" y="5"/>
                        </a:cubicBezTo>
                        <a:cubicBezTo>
                          <a:pt x="8" y="6"/>
                          <a:pt x="8" y="7"/>
                          <a:pt x="7" y="8"/>
                        </a:cubicBezTo>
                        <a:cubicBezTo>
                          <a:pt x="8" y="7"/>
                          <a:pt x="8" y="6"/>
                          <a:pt x="8" y="5"/>
                        </a:cubicBezTo>
                        <a:cubicBezTo>
                          <a:pt x="8" y="5"/>
                          <a:pt x="9" y="4"/>
                          <a:pt x="9" y="4"/>
                        </a:cubicBezTo>
                        <a:moveTo>
                          <a:pt x="16" y="3"/>
                        </a:moveTo>
                        <a:cubicBezTo>
                          <a:pt x="14" y="5"/>
                          <a:pt x="12" y="7"/>
                          <a:pt x="11" y="9"/>
                        </a:cubicBezTo>
                        <a:cubicBezTo>
                          <a:pt x="11" y="10"/>
                          <a:pt x="10" y="11"/>
                          <a:pt x="10" y="11"/>
                        </a:cubicBezTo>
                        <a:cubicBezTo>
                          <a:pt x="9" y="12"/>
                          <a:pt x="9" y="13"/>
                          <a:pt x="8" y="14"/>
                        </a:cubicBezTo>
                        <a:cubicBezTo>
                          <a:pt x="7" y="15"/>
                          <a:pt x="6" y="17"/>
                          <a:pt x="6" y="19"/>
                        </a:cubicBezTo>
                        <a:cubicBezTo>
                          <a:pt x="6" y="17"/>
                          <a:pt x="6" y="16"/>
                          <a:pt x="7" y="15"/>
                        </a:cubicBezTo>
                        <a:cubicBezTo>
                          <a:pt x="7" y="15"/>
                          <a:pt x="7" y="15"/>
                          <a:pt x="7" y="15"/>
                        </a:cubicBezTo>
                        <a:cubicBezTo>
                          <a:pt x="8" y="12"/>
                          <a:pt x="10" y="9"/>
                          <a:pt x="12" y="7"/>
                        </a:cubicBezTo>
                        <a:cubicBezTo>
                          <a:pt x="13" y="5"/>
                          <a:pt x="14" y="4"/>
                          <a:pt x="16" y="3"/>
                        </a:cubicBezTo>
                        <a:moveTo>
                          <a:pt x="24" y="3"/>
                        </a:moveTo>
                        <a:cubicBezTo>
                          <a:pt x="22" y="5"/>
                          <a:pt x="21" y="7"/>
                          <a:pt x="19" y="9"/>
                        </a:cubicBezTo>
                        <a:cubicBezTo>
                          <a:pt x="20" y="8"/>
                          <a:pt x="20" y="7"/>
                          <a:pt x="21" y="6"/>
                        </a:cubicBezTo>
                        <a:cubicBezTo>
                          <a:pt x="21" y="6"/>
                          <a:pt x="21" y="6"/>
                          <a:pt x="21" y="6"/>
                        </a:cubicBezTo>
                        <a:cubicBezTo>
                          <a:pt x="21" y="6"/>
                          <a:pt x="21" y="6"/>
                          <a:pt x="21" y="6"/>
                        </a:cubicBezTo>
                        <a:cubicBezTo>
                          <a:pt x="21" y="6"/>
                          <a:pt x="21" y="6"/>
                          <a:pt x="21" y="6"/>
                        </a:cubicBezTo>
                        <a:cubicBezTo>
                          <a:pt x="21" y="6"/>
                          <a:pt x="21" y="6"/>
                          <a:pt x="21" y="6"/>
                        </a:cubicBezTo>
                        <a:cubicBezTo>
                          <a:pt x="22" y="5"/>
                          <a:pt x="23" y="4"/>
                          <a:pt x="24" y="3"/>
                        </a:cubicBezTo>
                        <a:moveTo>
                          <a:pt x="28" y="2"/>
                        </a:moveTo>
                        <a:cubicBezTo>
                          <a:pt x="27" y="3"/>
                          <a:pt x="27" y="4"/>
                          <a:pt x="26" y="5"/>
                        </a:cubicBezTo>
                        <a:cubicBezTo>
                          <a:pt x="26" y="5"/>
                          <a:pt x="26" y="5"/>
                          <a:pt x="26" y="5"/>
                        </a:cubicBezTo>
                        <a:cubicBezTo>
                          <a:pt x="26" y="5"/>
                          <a:pt x="26" y="5"/>
                          <a:pt x="26" y="5"/>
                        </a:cubicBezTo>
                        <a:cubicBezTo>
                          <a:pt x="26" y="5"/>
                          <a:pt x="26" y="5"/>
                          <a:pt x="26" y="5"/>
                        </a:cubicBezTo>
                        <a:cubicBezTo>
                          <a:pt x="26" y="5"/>
                          <a:pt x="26" y="5"/>
                          <a:pt x="26" y="5"/>
                        </a:cubicBezTo>
                        <a:cubicBezTo>
                          <a:pt x="26" y="5"/>
                          <a:pt x="25" y="6"/>
                          <a:pt x="25" y="7"/>
                        </a:cubicBezTo>
                        <a:cubicBezTo>
                          <a:pt x="25" y="6"/>
                          <a:pt x="26" y="5"/>
                          <a:pt x="27" y="4"/>
                        </a:cubicBezTo>
                        <a:cubicBezTo>
                          <a:pt x="27" y="4"/>
                          <a:pt x="27" y="4"/>
                          <a:pt x="27" y="4"/>
                        </a:cubicBezTo>
                        <a:cubicBezTo>
                          <a:pt x="27" y="4"/>
                          <a:pt x="27" y="4"/>
                          <a:pt x="27" y="4"/>
                        </a:cubicBezTo>
                        <a:cubicBezTo>
                          <a:pt x="27" y="4"/>
                          <a:pt x="27" y="4"/>
                          <a:pt x="27" y="4"/>
                        </a:cubicBezTo>
                        <a:cubicBezTo>
                          <a:pt x="27" y="4"/>
                          <a:pt x="27" y="4"/>
                          <a:pt x="27" y="4"/>
                        </a:cubicBezTo>
                        <a:cubicBezTo>
                          <a:pt x="27" y="3"/>
                          <a:pt x="28" y="3"/>
                          <a:pt x="28" y="2"/>
                        </a:cubicBezTo>
                        <a:moveTo>
                          <a:pt x="30" y="2"/>
                        </a:moveTo>
                        <a:cubicBezTo>
                          <a:pt x="30" y="3"/>
                          <a:pt x="28" y="5"/>
                          <a:pt x="27" y="6"/>
                        </a:cubicBezTo>
                        <a:cubicBezTo>
                          <a:pt x="28" y="5"/>
                          <a:pt x="29" y="4"/>
                          <a:pt x="29" y="3"/>
                        </a:cubicBezTo>
                        <a:cubicBezTo>
                          <a:pt x="29" y="3"/>
                          <a:pt x="29" y="3"/>
                          <a:pt x="29" y="3"/>
                        </a:cubicBezTo>
                        <a:cubicBezTo>
                          <a:pt x="29" y="3"/>
                          <a:pt x="29" y="3"/>
                          <a:pt x="29" y="3"/>
                        </a:cubicBezTo>
                        <a:cubicBezTo>
                          <a:pt x="29" y="3"/>
                          <a:pt x="29" y="3"/>
                          <a:pt x="29" y="3"/>
                        </a:cubicBezTo>
                        <a:cubicBezTo>
                          <a:pt x="29" y="3"/>
                          <a:pt x="29" y="3"/>
                          <a:pt x="29" y="3"/>
                        </a:cubicBezTo>
                        <a:cubicBezTo>
                          <a:pt x="30" y="3"/>
                          <a:pt x="30" y="2"/>
                          <a:pt x="30" y="2"/>
                        </a:cubicBezTo>
                        <a:moveTo>
                          <a:pt x="26" y="2"/>
                        </a:moveTo>
                        <a:cubicBezTo>
                          <a:pt x="25" y="3"/>
                          <a:pt x="24" y="4"/>
                          <a:pt x="23" y="5"/>
                        </a:cubicBezTo>
                        <a:cubicBezTo>
                          <a:pt x="23" y="5"/>
                          <a:pt x="23" y="5"/>
                          <a:pt x="23" y="5"/>
                        </a:cubicBezTo>
                        <a:cubicBezTo>
                          <a:pt x="22" y="6"/>
                          <a:pt x="21" y="7"/>
                          <a:pt x="20" y="8"/>
                        </a:cubicBezTo>
                        <a:cubicBezTo>
                          <a:pt x="21" y="7"/>
                          <a:pt x="22" y="6"/>
                          <a:pt x="23" y="4"/>
                        </a:cubicBezTo>
                        <a:cubicBezTo>
                          <a:pt x="24" y="3"/>
                          <a:pt x="25" y="3"/>
                          <a:pt x="26" y="2"/>
                        </a:cubicBezTo>
                        <a:moveTo>
                          <a:pt x="32" y="1"/>
                        </a:moveTo>
                        <a:cubicBezTo>
                          <a:pt x="31" y="3"/>
                          <a:pt x="30" y="4"/>
                          <a:pt x="30" y="5"/>
                        </a:cubicBezTo>
                        <a:cubicBezTo>
                          <a:pt x="30" y="5"/>
                          <a:pt x="30" y="5"/>
                          <a:pt x="30" y="4"/>
                        </a:cubicBezTo>
                        <a:cubicBezTo>
                          <a:pt x="30" y="4"/>
                          <a:pt x="31" y="3"/>
                          <a:pt x="31" y="3"/>
                        </a:cubicBezTo>
                        <a:cubicBezTo>
                          <a:pt x="31" y="3"/>
                          <a:pt x="31" y="3"/>
                          <a:pt x="31" y="3"/>
                        </a:cubicBezTo>
                        <a:cubicBezTo>
                          <a:pt x="31" y="3"/>
                          <a:pt x="31" y="3"/>
                          <a:pt x="31" y="3"/>
                        </a:cubicBezTo>
                        <a:cubicBezTo>
                          <a:pt x="31" y="3"/>
                          <a:pt x="31" y="3"/>
                          <a:pt x="31" y="3"/>
                        </a:cubicBezTo>
                        <a:cubicBezTo>
                          <a:pt x="31" y="3"/>
                          <a:pt x="31" y="3"/>
                          <a:pt x="31" y="3"/>
                        </a:cubicBezTo>
                        <a:cubicBezTo>
                          <a:pt x="31" y="2"/>
                          <a:pt x="32" y="2"/>
                          <a:pt x="32" y="1"/>
                        </a:cubicBezTo>
                        <a:moveTo>
                          <a:pt x="28" y="1"/>
                        </a:moveTo>
                        <a:cubicBezTo>
                          <a:pt x="27" y="3"/>
                          <a:pt x="26" y="4"/>
                          <a:pt x="25" y="5"/>
                        </a:cubicBezTo>
                        <a:cubicBezTo>
                          <a:pt x="24" y="6"/>
                          <a:pt x="23" y="7"/>
                          <a:pt x="22" y="8"/>
                        </a:cubicBezTo>
                        <a:cubicBezTo>
                          <a:pt x="23" y="7"/>
                          <a:pt x="24" y="5"/>
                          <a:pt x="25" y="4"/>
                        </a:cubicBezTo>
                        <a:cubicBezTo>
                          <a:pt x="25" y="4"/>
                          <a:pt x="25" y="4"/>
                          <a:pt x="25" y="4"/>
                        </a:cubicBezTo>
                        <a:cubicBezTo>
                          <a:pt x="25" y="4"/>
                          <a:pt x="25" y="4"/>
                          <a:pt x="25" y="4"/>
                        </a:cubicBezTo>
                        <a:cubicBezTo>
                          <a:pt x="25" y="4"/>
                          <a:pt x="25" y="4"/>
                          <a:pt x="25" y="4"/>
                        </a:cubicBezTo>
                        <a:cubicBezTo>
                          <a:pt x="25" y="4"/>
                          <a:pt x="25" y="4"/>
                          <a:pt x="25" y="4"/>
                        </a:cubicBezTo>
                        <a:cubicBezTo>
                          <a:pt x="26" y="3"/>
                          <a:pt x="27" y="2"/>
                          <a:pt x="28" y="1"/>
                        </a:cubicBezTo>
                        <a:moveTo>
                          <a:pt x="29" y="0"/>
                        </a:moveTo>
                        <a:cubicBezTo>
                          <a:pt x="28" y="0"/>
                          <a:pt x="27" y="0"/>
                          <a:pt x="27" y="1"/>
                        </a:cubicBezTo>
                        <a:cubicBezTo>
                          <a:pt x="27" y="1"/>
                          <a:pt x="26" y="1"/>
                          <a:pt x="26" y="1"/>
                        </a:cubicBezTo>
                        <a:cubicBezTo>
                          <a:pt x="26" y="1"/>
                          <a:pt x="27" y="1"/>
                          <a:pt x="27" y="0"/>
                        </a:cubicBezTo>
                        <a:cubicBezTo>
                          <a:pt x="27" y="0"/>
                          <a:pt x="27" y="0"/>
                          <a:pt x="27" y="0"/>
                        </a:cubicBezTo>
                        <a:cubicBezTo>
                          <a:pt x="26" y="1"/>
                          <a:pt x="26" y="1"/>
                          <a:pt x="25" y="2"/>
                        </a:cubicBezTo>
                        <a:cubicBezTo>
                          <a:pt x="25" y="1"/>
                          <a:pt x="26" y="1"/>
                          <a:pt x="27" y="0"/>
                        </a:cubicBezTo>
                        <a:cubicBezTo>
                          <a:pt x="27" y="0"/>
                          <a:pt x="27" y="0"/>
                          <a:pt x="27" y="0"/>
                        </a:cubicBezTo>
                        <a:cubicBezTo>
                          <a:pt x="24" y="1"/>
                          <a:pt x="22" y="3"/>
                          <a:pt x="21" y="5"/>
                        </a:cubicBezTo>
                        <a:cubicBezTo>
                          <a:pt x="19" y="7"/>
                          <a:pt x="17" y="9"/>
                          <a:pt x="16" y="11"/>
                        </a:cubicBezTo>
                        <a:cubicBezTo>
                          <a:pt x="17" y="10"/>
                          <a:pt x="18" y="8"/>
                          <a:pt x="19" y="7"/>
                        </a:cubicBezTo>
                        <a:cubicBezTo>
                          <a:pt x="19" y="7"/>
                          <a:pt x="19" y="7"/>
                          <a:pt x="19" y="7"/>
                        </a:cubicBezTo>
                        <a:cubicBezTo>
                          <a:pt x="20" y="5"/>
                          <a:pt x="22" y="3"/>
                          <a:pt x="23" y="0"/>
                        </a:cubicBezTo>
                        <a:cubicBezTo>
                          <a:pt x="23" y="0"/>
                          <a:pt x="23" y="0"/>
                          <a:pt x="23" y="0"/>
                        </a:cubicBezTo>
                        <a:cubicBezTo>
                          <a:pt x="22" y="1"/>
                          <a:pt x="21" y="3"/>
                          <a:pt x="20" y="4"/>
                        </a:cubicBezTo>
                        <a:cubicBezTo>
                          <a:pt x="20" y="3"/>
                          <a:pt x="21" y="2"/>
                          <a:pt x="22" y="1"/>
                        </a:cubicBezTo>
                        <a:cubicBezTo>
                          <a:pt x="22" y="1"/>
                          <a:pt x="22" y="1"/>
                          <a:pt x="22" y="1"/>
                        </a:cubicBezTo>
                        <a:cubicBezTo>
                          <a:pt x="19" y="3"/>
                          <a:pt x="18" y="4"/>
                          <a:pt x="16" y="6"/>
                        </a:cubicBezTo>
                        <a:cubicBezTo>
                          <a:pt x="17" y="5"/>
                          <a:pt x="18" y="3"/>
                          <a:pt x="19" y="1"/>
                        </a:cubicBezTo>
                        <a:cubicBezTo>
                          <a:pt x="19" y="1"/>
                          <a:pt x="19" y="1"/>
                          <a:pt x="19" y="1"/>
                        </a:cubicBezTo>
                        <a:cubicBezTo>
                          <a:pt x="18" y="2"/>
                          <a:pt x="17" y="2"/>
                          <a:pt x="16" y="3"/>
                        </a:cubicBezTo>
                        <a:cubicBezTo>
                          <a:pt x="17" y="3"/>
                          <a:pt x="17" y="3"/>
                          <a:pt x="17" y="2"/>
                        </a:cubicBezTo>
                        <a:cubicBezTo>
                          <a:pt x="17" y="2"/>
                          <a:pt x="17" y="2"/>
                          <a:pt x="17" y="2"/>
                        </a:cubicBezTo>
                        <a:cubicBezTo>
                          <a:pt x="17" y="2"/>
                          <a:pt x="16" y="3"/>
                          <a:pt x="16" y="3"/>
                        </a:cubicBezTo>
                        <a:cubicBezTo>
                          <a:pt x="16" y="2"/>
                          <a:pt x="17" y="2"/>
                          <a:pt x="17" y="1"/>
                        </a:cubicBezTo>
                        <a:cubicBezTo>
                          <a:pt x="17" y="1"/>
                          <a:pt x="17" y="1"/>
                          <a:pt x="17" y="1"/>
                        </a:cubicBezTo>
                        <a:cubicBezTo>
                          <a:pt x="15" y="3"/>
                          <a:pt x="13" y="5"/>
                          <a:pt x="12" y="7"/>
                        </a:cubicBezTo>
                        <a:cubicBezTo>
                          <a:pt x="12" y="6"/>
                          <a:pt x="13" y="4"/>
                          <a:pt x="13" y="3"/>
                        </a:cubicBezTo>
                        <a:cubicBezTo>
                          <a:pt x="13" y="3"/>
                          <a:pt x="13" y="3"/>
                          <a:pt x="13" y="3"/>
                        </a:cubicBezTo>
                        <a:cubicBezTo>
                          <a:pt x="11" y="4"/>
                          <a:pt x="9" y="7"/>
                          <a:pt x="7" y="9"/>
                        </a:cubicBezTo>
                        <a:cubicBezTo>
                          <a:pt x="6" y="10"/>
                          <a:pt x="6" y="10"/>
                          <a:pt x="6" y="11"/>
                        </a:cubicBezTo>
                        <a:cubicBezTo>
                          <a:pt x="6" y="10"/>
                          <a:pt x="7" y="9"/>
                          <a:pt x="7" y="8"/>
                        </a:cubicBezTo>
                        <a:cubicBezTo>
                          <a:pt x="8" y="7"/>
                          <a:pt x="9" y="5"/>
                          <a:pt x="9" y="4"/>
                        </a:cubicBezTo>
                        <a:cubicBezTo>
                          <a:pt x="9" y="3"/>
                          <a:pt x="9" y="3"/>
                          <a:pt x="9" y="3"/>
                        </a:cubicBezTo>
                        <a:cubicBezTo>
                          <a:pt x="9" y="4"/>
                          <a:pt x="9" y="4"/>
                          <a:pt x="8" y="5"/>
                        </a:cubicBezTo>
                        <a:cubicBezTo>
                          <a:pt x="8" y="5"/>
                          <a:pt x="8" y="4"/>
                          <a:pt x="8" y="4"/>
                        </a:cubicBezTo>
                        <a:cubicBezTo>
                          <a:pt x="8" y="4"/>
                          <a:pt x="8" y="4"/>
                          <a:pt x="8" y="4"/>
                        </a:cubicBezTo>
                        <a:cubicBezTo>
                          <a:pt x="6" y="6"/>
                          <a:pt x="5" y="7"/>
                          <a:pt x="3" y="9"/>
                        </a:cubicBezTo>
                        <a:cubicBezTo>
                          <a:pt x="2" y="10"/>
                          <a:pt x="2" y="12"/>
                          <a:pt x="1" y="13"/>
                        </a:cubicBezTo>
                        <a:cubicBezTo>
                          <a:pt x="1" y="14"/>
                          <a:pt x="0" y="15"/>
                          <a:pt x="0" y="16"/>
                        </a:cubicBezTo>
                        <a:cubicBezTo>
                          <a:pt x="0" y="16"/>
                          <a:pt x="0" y="16"/>
                          <a:pt x="0" y="16"/>
                        </a:cubicBezTo>
                        <a:cubicBezTo>
                          <a:pt x="1" y="15"/>
                          <a:pt x="2" y="14"/>
                          <a:pt x="2" y="13"/>
                        </a:cubicBezTo>
                        <a:cubicBezTo>
                          <a:pt x="2" y="14"/>
                          <a:pt x="2" y="15"/>
                          <a:pt x="2" y="15"/>
                        </a:cubicBezTo>
                        <a:cubicBezTo>
                          <a:pt x="2" y="15"/>
                          <a:pt x="2" y="15"/>
                          <a:pt x="2" y="15"/>
                        </a:cubicBezTo>
                        <a:cubicBezTo>
                          <a:pt x="2" y="15"/>
                          <a:pt x="2" y="15"/>
                          <a:pt x="2" y="15"/>
                        </a:cubicBezTo>
                        <a:cubicBezTo>
                          <a:pt x="2" y="16"/>
                          <a:pt x="2" y="16"/>
                          <a:pt x="2" y="16"/>
                        </a:cubicBezTo>
                        <a:cubicBezTo>
                          <a:pt x="2" y="16"/>
                          <a:pt x="2" y="16"/>
                          <a:pt x="2" y="16"/>
                        </a:cubicBezTo>
                        <a:cubicBezTo>
                          <a:pt x="2" y="15"/>
                          <a:pt x="3" y="15"/>
                          <a:pt x="3" y="14"/>
                        </a:cubicBezTo>
                        <a:cubicBezTo>
                          <a:pt x="4" y="12"/>
                          <a:pt x="5" y="11"/>
                          <a:pt x="6" y="10"/>
                        </a:cubicBezTo>
                        <a:cubicBezTo>
                          <a:pt x="6" y="10"/>
                          <a:pt x="6" y="9"/>
                          <a:pt x="6" y="9"/>
                        </a:cubicBezTo>
                        <a:cubicBezTo>
                          <a:pt x="6" y="10"/>
                          <a:pt x="6" y="11"/>
                          <a:pt x="5" y="11"/>
                        </a:cubicBezTo>
                        <a:cubicBezTo>
                          <a:pt x="4" y="14"/>
                          <a:pt x="3" y="16"/>
                          <a:pt x="2" y="18"/>
                        </a:cubicBezTo>
                        <a:cubicBezTo>
                          <a:pt x="2" y="18"/>
                          <a:pt x="2" y="18"/>
                          <a:pt x="2" y="18"/>
                        </a:cubicBezTo>
                        <a:cubicBezTo>
                          <a:pt x="2" y="18"/>
                          <a:pt x="3" y="17"/>
                          <a:pt x="3" y="17"/>
                        </a:cubicBezTo>
                        <a:cubicBezTo>
                          <a:pt x="3" y="17"/>
                          <a:pt x="3" y="17"/>
                          <a:pt x="3" y="17"/>
                        </a:cubicBezTo>
                        <a:cubicBezTo>
                          <a:pt x="4" y="15"/>
                          <a:pt x="5" y="13"/>
                          <a:pt x="5" y="11"/>
                        </a:cubicBezTo>
                        <a:cubicBezTo>
                          <a:pt x="6" y="10"/>
                          <a:pt x="7" y="8"/>
                          <a:pt x="9" y="7"/>
                        </a:cubicBezTo>
                        <a:cubicBezTo>
                          <a:pt x="10" y="6"/>
                          <a:pt x="11" y="4"/>
                          <a:pt x="13" y="3"/>
                        </a:cubicBezTo>
                        <a:cubicBezTo>
                          <a:pt x="13" y="3"/>
                          <a:pt x="13" y="3"/>
                          <a:pt x="13" y="3"/>
                        </a:cubicBezTo>
                        <a:cubicBezTo>
                          <a:pt x="13" y="3"/>
                          <a:pt x="13" y="4"/>
                          <a:pt x="13" y="5"/>
                        </a:cubicBezTo>
                        <a:cubicBezTo>
                          <a:pt x="13" y="5"/>
                          <a:pt x="13" y="5"/>
                          <a:pt x="13" y="5"/>
                        </a:cubicBezTo>
                        <a:cubicBezTo>
                          <a:pt x="12" y="6"/>
                          <a:pt x="11" y="7"/>
                          <a:pt x="11" y="8"/>
                        </a:cubicBezTo>
                        <a:cubicBezTo>
                          <a:pt x="10" y="9"/>
                          <a:pt x="9" y="10"/>
                          <a:pt x="9" y="11"/>
                        </a:cubicBezTo>
                        <a:cubicBezTo>
                          <a:pt x="8" y="12"/>
                          <a:pt x="7" y="13"/>
                          <a:pt x="6" y="15"/>
                        </a:cubicBezTo>
                        <a:cubicBezTo>
                          <a:pt x="5" y="16"/>
                          <a:pt x="4" y="18"/>
                          <a:pt x="4" y="19"/>
                        </a:cubicBezTo>
                        <a:cubicBezTo>
                          <a:pt x="4" y="19"/>
                          <a:pt x="4" y="19"/>
                          <a:pt x="4" y="19"/>
                        </a:cubicBezTo>
                        <a:cubicBezTo>
                          <a:pt x="5" y="18"/>
                          <a:pt x="6" y="16"/>
                          <a:pt x="7" y="15"/>
                        </a:cubicBezTo>
                        <a:cubicBezTo>
                          <a:pt x="8" y="13"/>
                          <a:pt x="8" y="12"/>
                          <a:pt x="9" y="10"/>
                        </a:cubicBezTo>
                        <a:cubicBezTo>
                          <a:pt x="10" y="9"/>
                          <a:pt x="10" y="9"/>
                          <a:pt x="11" y="8"/>
                        </a:cubicBezTo>
                        <a:cubicBezTo>
                          <a:pt x="12" y="7"/>
                          <a:pt x="12" y="6"/>
                          <a:pt x="13" y="5"/>
                        </a:cubicBezTo>
                        <a:cubicBezTo>
                          <a:pt x="13" y="5"/>
                          <a:pt x="13" y="5"/>
                          <a:pt x="13" y="5"/>
                        </a:cubicBezTo>
                        <a:cubicBezTo>
                          <a:pt x="14" y="4"/>
                          <a:pt x="15" y="2"/>
                          <a:pt x="17" y="1"/>
                        </a:cubicBezTo>
                        <a:cubicBezTo>
                          <a:pt x="17" y="1"/>
                          <a:pt x="17" y="1"/>
                          <a:pt x="17" y="1"/>
                        </a:cubicBezTo>
                        <a:cubicBezTo>
                          <a:pt x="17" y="1"/>
                          <a:pt x="17" y="1"/>
                          <a:pt x="17" y="1"/>
                        </a:cubicBezTo>
                        <a:cubicBezTo>
                          <a:pt x="16" y="2"/>
                          <a:pt x="16" y="2"/>
                          <a:pt x="16" y="3"/>
                        </a:cubicBezTo>
                        <a:cubicBezTo>
                          <a:pt x="15" y="4"/>
                          <a:pt x="14" y="4"/>
                          <a:pt x="13" y="5"/>
                        </a:cubicBezTo>
                        <a:cubicBezTo>
                          <a:pt x="12" y="7"/>
                          <a:pt x="11" y="8"/>
                          <a:pt x="10" y="10"/>
                        </a:cubicBezTo>
                        <a:cubicBezTo>
                          <a:pt x="9" y="11"/>
                          <a:pt x="8" y="13"/>
                          <a:pt x="7" y="14"/>
                        </a:cubicBezTo>
                        <a:cubicBezTo>
                          <a:pt x="6" y="16"/>
                          <a:pt x="6" y="17"/>
                          <a:pt x="5" y="19"/>
                        </a:cubicBezTo>
                        <a:cubicBezTo>
                          <a:pt x="5" y="19"/>
                          <a:pt x="5" y="19"/>
                          <a:pt x="5" y="19"/>
                        </a:cubicBezTo>
                        <a:cubicBezTo>
                          <a:pt x="6" y="17"/>
                          <a:pt x="7" y="16"/>
                          <a:pt x="8" y="14"/>
                        </a:cubicBezTo>
                        <a:cubicBezTo>
                          <a:pt x="9" y="12"/>
                          <a:pt x="10" y="11"/>
                          <a:pt x="11" y="9"/>
                        </a:cubicBezTo>
                        <a:cubicBezTo>
                          <a:pt x="13" y="7"/>
                          <a:pt x="15" y="5"/>
                          <a:pt x="16" y="3"/>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6" y="3"/>
                          <a:pt x="17" y="3"/>
                          <a:pt x="17" y="2"/>
                        </a:cubicBezTo>
                        <a:cubicBezTo>
                          <a:pt x="17" y="3"/>
                          <a:pt x="16" y="3"/>
                          <a:pt x="16" y="4"/>
                        </a:cubicBezTo>
                        <a:cubicBezTo>
                          <a:pt x="14" y="5"/>
                          <a:pt x="13" y="7"/>
                          <a:pt x="12" y="9"/>
                        </a:cubicBezTo>
                        <a:cubicBezTo>
                          <a:pt x="9" y="12"/>
                          <a:pt x="8" y="16"/>
                          <a:pt x="6" y="19"/>
                        </a:cubicBezTo>
                        <a:cubicBezTo>
                          <a:pt x="6" y="19"/>
                          <a:pt x="6" y="19"/>
                          <a:pt x="6" y="19"/>
                        </a:cubicBezTo>
                        <a:cubicBezTo>
                          <a:pt x="9" y="14"/>
                          <a:pt x="13" y="9"/>
                          <a:pt x="16" y="4"/>
                        </a:cubicBezTo>
                        <a:cubicBezTo>
                          <a:pt x="17" y="3"/>
                          <a:pt x="18" y="2"/>
                          <a:pt x="19" y="1"/>
                        </a:cubicBezTo>
                        <a:cubicBezTo>
                          <a:pt x="18" y="3"/>
                          <a:pt x="17" y="5"/>
                          <a:pt x="15" y="7"/>
                        </a:cubicBezTo>
                        <a:cubicBezTo>
                          <a:pt x="15" y="8"/>
                          <a:pt x="14" y="8"/>
                          <a:pt x="14" y="9"/>
                        </a:cubicBezTo>
                        <a:cubicBezTo>
                          <a:pt x="11" y="12"/>
                          <a:pt x="9" y="16"/>
                          <a:pt x="8" y="19"/>
                        </a:cubicBezTo>
                        <a:cubicBezTo>
                          <a:pt x="8" y="19"/>
                          <a:pt x="8" y="19"/>
                          <a:pt x="8" y="19"/>
                        </a:cubicBezTo>
                        <a:cubicBezTo>
                          <a:pt x="8" y="19"/>
                          <a:pt x="8" y="19"/>
                          <a:pt x="8" y="19"/>
                        </a:cubicBezTo>
                        <a:cubicBezTo>
                          <a:pt x="8" y="19"/>
                          <a:pt x="8" y="19"/>
                          <a:pt x="8" y="19"/>
                        </a:cubicBezTo>
                        <a:cubicBezTo>
                          <a:pt x="8" y="19"/>
                          <a:pt x="8" y="19"/>
                          <a:pt x="8" y="19"/>
                        </a:cubicBezTo>
                        <a:cubicBezTo>
                          <a:pt x="10" y="15"/>
                          <a:pt x="13" y="11"/>
                          <a:pt x="16" y="7"/>
                        </a:cubicBezTo>
                        <a:cubicBezTo>
                          <a:pt x="17" y="5"/>
                          <a:pt x="19" y="3"/>
                          <a:pt x="21" y="1"/>
                        </a:cubicBezTo>
                        <a:cubicBezTo>
                          <a:pt x="21" y="2"/>
                          <a:pt x="20" y="3"/>
                          <a:pt x="19" y="4"/>
                        </a:cubicBezTo>
                        <a:cubicBezTo>
                          <a:pt x="16" y="8"/>
                          <a:pt x="13" y="12"/>
                          <a:pt x="11" y="16"/>
                        </a:cubicBezTo>
                        <a:cubicBezTo>
                          <a:pt x="11" y="16"/>
                          <a:pt x="11" y="16"/>
                          <a:pt x="11" y="16"/>
                        </a:cubicBezTo>
                        <a:cubicBezTo>
                          <a:pt x="13" y="14"/>
                          <a:pt x="14" y="11"/>
                          <a:pt x="16" y="9"/>
                        </a:cubicBezTo>
                        <a:cubicBezTo>
                          <a:pt x="17" y="7"/>
                          <a:pt x="18" y="6"/>
                          <a:pt x="19" y="5"/>
                        </a:cubicBezTo>
                        <a:cubicBezTo>
                          <a:pt x="20" y="3"/>
                          <a:pt x="22" y="2"/>
                          <a:pt x="23" y="1"/>
                        </a:cubicBezTo>
                        <a:cubicBezTo>
                          <a:pt x="22" y="2"/>
                          <a:pt x="21" y="4"/>
                          <a:pt x="20" y="6"/>
                        </a:cubicBezTo>
                        <a:cubicBezTo>
                          <a:pt x="20" y="6"/>
                          <a:pt x="20" y="6"/>
                          <a:pt x="20" y="6"/>
                        </a:cubicBezTo>
                        <a:cubicBezTo>
                          <a:pt x="18" y="7"/>
                          <a:pt x="17" y="9"/>
                          <a:pt x="15" y="11"/>
                        </a:cubicBezTo>
                        <a:cubicBezTo>
                          <a:pt x="15" y="11"/>
                          <a:pt x="15" y="11"/>
                          <a:pt x="15" y="11"/>
                        </a:cubicBezTo>
                        <a:cubicBezTo>
                          <a:pt x="17" y="10"/>
                          <a:pt x="18" y="8"/>
                          <a:pt x="20" y="6"/>
                        </a:cubicBezTo>
                        <a:cubicBezTo>
                          <a:pt x="21" y="4"/>
                          <a:pt x="23" y="2"/>
                          <a:pt x="25" y="1"/>
                        </a:cubicBezTo>
                        <a:cubicBezTo>
                          <a:pt x="26" y="1"/>
                          <a:pt x="26" y="0"/>
                          <a:pt x="26" y="0"/>
                        </a:cubicBezTo>
                        <a:cubicBezTo>
                          <a:pt x="26" y="0"/>
                          <a:pt x="26" y="1"/>
                          <a:pt x="26" y="1"/>
                        </a:cubicBezTo>
                        <a:cubicBezTo>
                          <a:pt x="26" y="1"/>
                          <a:pt x="26" y="1"/>
                          <a:pt x="26" y="1"/>
                        </a:cubicBezTo>
                        <a:cubicBezTo>
                          <a:pt x="25" y="2"/>
                          <a:pt x="25" y="2"/>
                          <a:pt x="24" y="2"/>
                        </a:cubicBezTo>
                        <a:cubicBezTo>
                          <a:pt x="22" y="5"/>
                          <a:pt x="20" y="7"/>
                          <a:pt x="19" y="9"/>
                        </a:cubicBezTo>
                        <a:cubicBezTo>
                          <a:pt x="19" y="9"/>
                          <a:pt x="19" y="9"/>
                          <a:pt x="19" y="9"/>
                        </a:cubicBezTo>
                        <a:cubicBezTo>
                          <a:pt x="21" y="7"/>
                          <a:pt x="23" y="5"/>
                          <a:pt x="24" y="3"/>
                        </a:cubicBezTo>
                        <a:cubicBezTo>
                          <a:pt x="25" y="2"/>
                          <a:pt x="26" y="1"/>
                          <a:pt x="27" y="1"/>
                        </a:cubicBezTo>
                        <a:cubicBezTo>
                          <a:pt x="26" y="1"/>
                          <a:pt x="26" y="1"/>
                          <a:pt x="26" y="1"/>
                        </a:cubicBezTo>
                        <a:cubicBezTo>
                          <a:pt x="25" y="2"/>
                          <a:pt x="25" y="3"/>
                          <a:pt x="24" y="3"/>
                        </a:cubicBezTo>
                        <a:cubicBezTo>
                          <a:pt x="22" y="5"/>
                          <a:pt x="21" y="7"/>
                          <a:pt x="20" y="9"/>
                        </a:cubicBezTo>
                        <a:cubicBezTo>
                          <a:pt x="20" y="9"/>
                          <a:pt x="20" y="9"/>
                          <a:pt x="20" y="9"/>
                        </a:cubicBezTo>
                        <a:cubicBezTo>
                          <a:pt x="22" y="6"/>
                          <a:pt x="24" y="4"/>
                          <a:pt x="26" y="1"/>
                        </a:cubicBezTo>
                        <a:cubicBezTo>
                          <a:pt x="26" y="1"/>
                          <a:pt x="27" y="1"/>
                          <a:pt x="27" y="1"/>
                        </a:cubicBezTo>
                        <a:cubicBezTo>
                          <a:pt x="27" y="1"/>
                          <a:pt x="27" y="1"/>
                          <a:pt x="27" y="1"/>
                        </a:cubicBezTo>
                        <a:cubicBezTo>
                          <a:pt x="27" y="1"/>
                          <a:pt x="27" y="1"/>
                          <a:pt x="27" y="1"/>
                        </a:cubicBezTo>
                        <a:cubicBezTo>
                          <a:pt x="27" y="1"/>
                          <a:pt x="27" y="1"/>
                          <a:pt x="27" y="1"/>
                        </a:cubicBezTo>
                        <a:cubicBezTo>
                          <a:pt x="27" y="1"/>
                          <a:pt x="27" y="1"/>
                          <a:pt x="27" y="1"/>
                        </a:cubicBezTo>
                        <a:cubicBezTo>
                          <a:pt x="27" y="0"/>
                          <a:pt x="28" y="0"/>
                          <a:pt x="29" y="0"/>
                        </a:cubicBezTo>
                        <a:cubicBezTo>
                          <a:pt x="29" y="0"/>
                          <a:pt x="29" y="0"/>
                          <a:pt x="29" y="0"/>
                        </a:cubicBezTo>
                        <a:cubicBezTo>
                          <a:pt x="29" y="0"/>
                          <a:pt x="28" y="1"/>
                          <a:pt x="28" y="1"/>
                        </a:cubicBezTo>
                        <a:cubicBezTo>
                          <a:pt x="27" y="2"/>
                          <a:pt x="26" y="3"/>
                          <a:pt x="25" y="4"/>
                        </a:cubicBezTo>
                        <a:cubicBezTo>
                          <a:pt x="24" y="5"/>
                          <a:pt x="23" y="7"/>
                          <a:pt x="22" y="8"/>
                        </a:cubicBezTo>
                        <a:cubicBezTo>
                          <a:pt x="22" y="8"/>
                          <a:pt x="22" y="8"/>
                          <a:pt x="22" y="8"/>
                        </a:cubicBezTo>
                        <a:cubicBezTo>
                          <a:pt x="24" y="6"/>
                          <a:pt x="26" y="4"/>
                          <a:pt x="28" y="1"/>
                        </a:cubicBezTo>
                        <a:cubicBezTo>
                          <a:pt x="28" y="1"/>
                          <a:pt x="29" y="1"/>
                          <a:pt x="29" y="1"/>
                        </a:cubicBezTo>
                        <a:cubicBezTo>
                          <a:pt x="29" y="1"/>
                          <a:pt x="29" y="2"/>
                          <a:pt x="28" y="2"/>
                        </a:cubicBezTo>
                        <a:cubicBezTo>
                          <a:pt x="28" y="2"/>
                          <a:pt x="28" y="3"/>
                          <a:pt x="27" y="3"/>
                        </a:cubicBezTo>
                        <a:cubicBezTo>
                          <a:pt x="26" y="4"/>
                          <a:pt x="25" y="6"/>
                          <a:pt x="24" y="7"/>
                        </a:cubicBezTo>
                        <a:cubicBezTo>
                          <a:pt x="24" y="7"/>
                          <a:pt x="24" y="7"/>
                          <a:pt x="24" y="7"/>
                        </a:cubicBezTo>
                        <a:cubicBezTo>
                          <a:pt x="26" y="6"/>
                          <a:pt x="27" y="4"/>
                          <a:pt x="28" y="2"/>
                        </a:cubicBezTo>
                        <a:cubicBezTo>
                          <a:pt x="29" y="2"/>
                          <a:pt x="29" y="1"/>
                          <a:pt x="30" y="1"/>
                        </a:cubicBezTo>
                        <a:cubicBezTo>
                          <a:pt x="30" y="1"/>
                          <a:pt x="31" y="0"/>
                          <a:pt x="31" y="0"/>
                        </a:cubicBezTo>
                        <a:cubicBezTo>
                          <a:pt x="31" y="0"/>
                          <a:pt x="31" y="0"/>
                          <a:pt x="31" y="1"/>
                        </a:cubicBezTo>
                        <a:cubicBezTo>
                          <a:pt x="31" y="1"/>
                          <a:pt x="31" y="1"/>
                          <a:pt x="31" y="1"/>
                        </a:cubicBezTo>
                        <a:cubicBezTo>
                          <a:pt x="31" y="1"/>
                          <a:pt x="31" y="1"/>
                          <a:pt x="31" y="2"/>
                        </a:cubicBezTo>
                        <a:cubicBezTo>
                          <a:pt x="30" y="2"/>
                          <a:pt x="30" y="2"/>
                          <a:pt x="29" y="3"/>
                        </a:cubicBezTo>
                        <a:cubicBezTo>
                          <a:pt x="28" y="4"/>
                          <a:pt x="28" y="5"/>
                          <a:pt x="27" y="6"/>
                        </a:cubicBezTo>
                        <a:cubicBezTo>
                          <a:pt x="27" y="6"/>
                          <a:pt x="27" y="6"/>
                          <a:pt x="27" y="6"/>
                        </a:cubicBezTo>
                        <a:cubicBezTo>
                          <a:pt x="28" y="5"/>
                          <a:pt x="30" y="3"/>
                          <a:pt x="31" y="2"/>
                        </a:cubicBezTo>
                        <a:cubicBezTo>
                          <a:pt x="31" y="1"/>
                          <a:pt x="31" y="1"/>
                          <a:pt x="32" y="1"/>
                        </a:cubicBezTo>
                        <a:cubicBezTo>
                          <a:pt x="32" y="1"/>
                          <a:pt x="32" y="0"/>
                          <a:pt x="33" y="0"/>
                        </a:cubicBezTo>
                        <a:cubicBezTo>
                          <a:pt x="33" y="0"/>
                          <a:pt x="33" y="1"/>
                          <a:pt x="32" y="1"/>
                        </a:cubicBezTo>
                        <a:cubicBezTo>
                          <a:pt x="32" y="1"/>
                          <a:pt x="32" y="1"/>
                          <a:pt x="32" y="1"/>
                        </a:cubicBezTo>
                        <a:cubicBezTo>
                          <a:pt x="32" y="1"/>
                          <a:pt x="32" y="1"/>
                          <a:pt x="32" y="1"/>
                        </a:cubicBezTo>
                        <a:cubicBezTo>
                          <a:pt x="32" y="2"/>
                          <a:pt x="31" y="2"/>
                          <a:pt x="31" y="3"/>
                        </a:cubicBezTo>
                        <a:cubicBezTo>
                          <a:pt x="30" y="3"/>
                          <a:pt x="30" y="4"/>
                          <a:pt x="29" y="5"/>
                        </a:cubicBezTo>
                        <a:cubicBezTo>
                          <a:pt x="29" y="6"/>
                          <a:pt x="29" y="6"/>
                          <a:pt x="29" y="5"/>
                        </a:cubicBezTo>
                        <a:cubicBezTo>
                          <a:pt x="30" y="4"/>
                          <a:pt x="32" y="3"/>
                          <a:pt x="32" y="1"/>
                        </a:cubicBezTo>
                        <a:cubicBezTo>
                          <a:pt x="33" y="1"/>
                          <a:pt x="33" y="1"/>
                          <a:pt x="33" y="1"/>
                        </a:cubicBezTo>
                        <a:cubicBezTo>
                          <a:pt x="33" y="1"/>
                          <a:pt x="33" y="1"/>
                          <a:pt x="33" y="1"/>
                        </a:cubicBezTo>
                        <a:cubicBezTo>
                          <a:pt x="33" y="1"/>
                          <a:pt x="33" y="2"/>
                          <a:pt x="33" y="2"/>
                        </a:cubicBezTo>
                        <a:cubicBezTo>
                          <a:pt x="32" y="3"/>
                          <a:pt x="31" y="4"/>
                          <a:pt x="31" y="5"/>
                        </a:cubicBezTo>
                        <a:cubicBezTo>
                          <a:pt x="31" y="5"/>
                          <a:pt x="31" y="5"/>
                          <a:pt x="31" y="5"/>
                        </a:cubicBezTo>
                        <a:cubicBezTo>
                          <a:pt x="31" y="5"/>
                          <a:pt x="32" y="4"/>
                          <a:pt x="32" y="3"/>
                        </a:cubicBezTo>
                        <a:cubicBezTo>
                          <a:pt x="32" y="3"/>
                          <a:pt x="32" y="3"/>
                          <a:pt x="32" y="3"/>
                        </a:cubicBezTo>
                        <a:cubicBezTo>
                          <a:pt x="32" y="3"/>
                          <a:pt x="32" y="3"/>
                          <a:pt x="32" y="3"/>
                        </a:cubicBezTo>
                        <a:cubicBezTo>
                          <a:pt x="32" y="3"/>
                          <a:pt x="32" y="3"/>
                          <a:pt x="32" y="3"/>
                        </a:cubicBezTo>
                        <a:cubicBezTo>
                          <a:pt x="32" y="3"/>
                          <a:pt x="32" y="3"/>
                          <a:pt x="32" y="3"/>
                        </a:cubicBezTo>
                        <a:cubicBezTo>
                          <a:pt x="32" y="3"/>
                          <a:pt x="33" y="3"/>
                          <a:pt x="33" y="3"/>
                        </a:cubicBezTo>
                        <a:cubicBezTo>
                          <a:pt x="33" y="3"/>
                          <a:pt x="33" y="3"/>
                          <a:pt x="34" y="2"/>
                        </a:cubicBezTo>
                        <a:cubicBezTo>
                          <a:pt x="34" y="2"/>
                          <a:pt x="34" y="2"/>
                          <a:pt x="34" y="2"/>
                        </a:cubicBezTo>
                        <a:cubicBezTo>
                          <a:pt x="34" y="3"/>
                          <a:pt x="33" y="4"/>
                          <a:pt x="33" y="5"/>
                        </a:cubicBezTo>
                        <a:cubicBezTo>
                          <a:pt x="33" y="5"/>
                          <a:pt x="33" y="5"/>
                          <a:pt x="33" y="6"/>
                        </a:cubicBezTo>
                        <a:cubicBezTo>
                          <a:pt x="33" y="6"/>
                          <a:pt x="33" y="6"/>
                          <a:pt x="33" y="6"/>
                        </a:cubicBezTo>
                        <a:cubicBezTo>
                          <a:pt x="33" y="5"/>
                          <a:pt x="33" y="5"/>
                          <a:pt x="33" y="5"/>
                        </a:cubicBezTo>
                        <a:cubicBezTo>
                          <a:pt x="33" y="4"/>
                          <a:pt x="33" y="4"/>
                          <a:pt x="34" y="4"/>
                        </a:cubicBezTo>
                        <a:cubicBezTo>
                          <a:pt x="34" y="4"/>
                          <a:pt x="34" y="4"/>
                          <a:pt x="34" y="4"/>
                        </a:cubicBezTo>
                        <a:cubicBezTo>
                          <a:pt x="34" y="4"/>
                          <a:pt x="34" y="4"/>
                          <a:pt x="34" y="4"/>
                        </a:cubicBezTo>
                        <a:cubicBezTo>
                          <a:pt x="34" y="4"/>
                          <a:pt x="34" y="4"/>
                          <a:pt x="34" y="4"/>
                        </a:cubicBezTo>
                        <a:cubicBezTo>
                          <a:pt x="34" y="4"/>
                          <a:pt x="34" y="4"/>
                          <a:pt x="34" y="4"/>
                        </a:cubicBezTo>
                        <a:cubicBezTo>
                          <a:pt x="34" y="4"/>
                          <a:pt x="34" y="4"/>
                          <a:pt x="34" y="3"/>
                        </a:cubicBezTo>
                        <a:cubicBezTo>
                          <a:pt x="34" y="4"/>
                          <a:pt x="34" y="4"/>
                          <a:pt x="34" y="4"/>
                        </a:cubicBezTo>
                        <a:cubicBezTo>
                          <a:pt x="34" y="4"/>
                          <a:pt x="34" y="4"/>
                          <a:pt x="34" y="4"/>
                        </a:cubicBezTo>
                        <a:cubicBezTo>
                          <a:pt x="34" y="4"/>
                          <a:pt x="34" y="4"/>
                          <a:pt x="34" y="3"/>
                        </a:cubicBezTo>
                        <a:cubicBezTo>
                          <a:pt x="34" y="3"/>
                          <a:pt x="34" y="3"/>
                          <a:pt x="34" y="3"/>
                        </a:cubicBezTo>
                        <a:cubicBezTo>
                          <a:pt x="34" y="4"/>
                          <a:pt x="33" y="4"/>
                          <a:pt x="33" y="4"/>
                        </a:cubicBezTo>
                        <a:cubicBezTo>
                          <a:pt x="33" y="4"/>
                          <a:pt x="34" y="3"/>
                          <a:pt x="34" y="2"/>
                        </a:cubicBezTo>
                        <a:cubicBezTo>
                          <a:pt x="34" y="2"/>
                          <a:pt x="34" y="2"/>
                          <a:pt x="34" y="2"/>
                        </a:cubicBezTo>
                        <a:cubicBezTo>
                          <a:pt x="33" y="3"/>
                          <a:pt x="32" y="3"/>
                          <a:pt x="32" y="4"/>
                        </a:cubicBezTo>
                        <a:cubicBezTo>
                          <a:pt x="33" y="3"/>
                          <a:pt x="33" y="2"/>
                          <a:pt x="33" y="1"/>
                        </a:cubicBezTo>
                        <a:cubicBezTo>
                          <a:pt x="33" y="1"/>
                          <a:pt x="33" y="1"/>
                          <a:pt x="33" y="1"/>
                        </a:cubicBezTo>
                        <a:cubicBezTo>
                          <a:pt x="33" y="1"/>
                          <a:pt x="33" y="1"/>
                          <a:pt x="32" y="1"/>
                        </a:cubicBezTo>
                        <a:cubicBezTo>
                          <a:pt x="33" y="1"/>
                          <a:pt x="33" y="0"/>
                          <a:pt x="33" y="0"/>
                        </a:cubicBezTo>
                        <a:cubicBezTo>
                          <a:pt x="33" y="0"/>
                          <a:pt x="33" y="0"/>
                          <a:pt x="33" y="0"/>
                        </a:cubicBezTo>
                        <a:cubicBezTo>
                          <a:pt x="32" y="0"/>
                          <a:pt x="31" y="1"/>
                          <a:pt x="31" y="1"/>
                        </a:cubicBezTo>
                        <a:cubicBezTo>
                          <a:pt x="31" y="1"/>
                          <a:pt x="31" y="0"/>
                          <a:pt x="31" y="0"/>
                        </a:cubicBezTo>
                        <a:cubicBezTo>
                          <a:pt x="31" y="0"/>
                          <a:pt x="31" y="0"/>
                          <a:pt x="31" y="0"/>
                        </a:cubicBezTo>
                        <a:cubicBezTo>
                          <a:pt x="30" y="0"/>
                          <a:pt x="29" y="1"/>
                          <a:pt x="29" y="2"/>
                        </a:cubicBezTo>
                        <a:cubicBezTo>
                          <a:pt x="29" y="1"/>
                          <a:pt x="29" y="1"/>
                          <a:pt x="29" y="0"/>
                        </a:cubicBezTo>
                        <a:cubicBezTo>
                          <a:pt x="29" y="0"/>
                          <a:pt x="29" y="0"/>
                          <a:pt x="29" y="0"/>
                        </a:cubicBezTo>
                        <a:cubicBezTo>
                          <a:pt x="29" y="1"/>
                          <a:pt x="29" y="1"/>
                          <a:pt x="28" y="1"/>
                        </a:cubicBezTo>
                        <a:cubicBezTo>
                          <a:pt x="28" y="1"/>
                          <a:pt x="29" y="0"/>
                          <a:pt x="29" y="0"/>
                        </a:cubicBezTo>
                        <a:cubicBezTo>
                          <a:pt x="29" y="0"/>
                          <a:pt x="29" y="0"/>
                          <a:pt x="29" y="0"/>
                        </a:cubicBezTo>
                        <a:cubicBezTo>
                          <a:pt x="29" y="0"/>
                          <a:pt x="29" y="0"/>
                          <a:pt x="29"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203" name="Freeform 500"/>
                  <p:cNvSpPr>
                    <a:spLocks noEditPoints="1"/>
                  </p:cNvSpPr>
                  <p:nvPr/>
                </p:nvSpPr>
                <p:spPr bwMode="auto">
                  <a:xfrm>
                    <a:off x="823913" y="2454276"/>
                    <a:ext cx="6350" cy="9525"/>
                  </a:xfrm>
                  <a:custGeom>
                    <a:avLst/>
                    <a:gdLst>
                      <a:gd name="T0" fmla="*/ 5 w 6"/>
                      <a:gd name="T1" fmla="*/ 6 h 9"/>
                      <a:gd name="T2" fmla="*/ 5 w 6"/>
                      <a:gd name="T3" fmla="*/ 6 h 9"/>
                      <a:gd name="T4" fmla="*/ 1 w 6"/>
                      <a:gd name="T5" fmla="*/ 7 h 9"/>
                      <a:gd name="T6" fmla="*/ 1 w 6"/>
                      <a:gd name="T7" fmla="*/ 7 h 9"/>
                      <a:gd name="T8" fmla="*/ 3 w 6"/>
                      <a:gd name="T9" fmla="*/ 8 h 9"/>
                      <a:gd name="T10" fmla="*/ 3 w 6"/>
                      <a:gd name="T11" fmla="*/ 8 h 9"/>
                      <a:gd name="T12" fmla="*/ 4 w 6"/>
                      <a:gd name="T13" fmla="*/ 8 h 9"/>
                      <a:gd name="T14" fmla="*/ 3 w 6"/>
                      <a:gd name="T15" fmla="*/ 7 h 9"/>
                      <a:gd name="T16" fmla="*/ 3 w 6"/>
                      <a:gd name="T17" fmla="*/ 7 h 9"/>
                      <a:gd name="T18" fmla="*/ 0 w 6"/>
                      <a:gd name="T19" fmla="*/ 6 h 9"/>
                      <a:gd name="T20" fmla="*/ 6 w 6"/>
                      <a:gd name="T21" fmla="*/ 4 h 9"/>
                      <a:gd name="T22" fmla="*/ 6 w 6"/>
                      <a:gd name="T23" fmla="*/ 4 h 9"/>
                      <a:gd name="T24" fmla="*/ 5 w 6"/>
                      <a:gd name="T25" fmla="*/ 6 h 9"/>
                      <a:gd name="T26" fmla="*/ 5 w 6"/>
                      <a:gd name="T27" fmla="*/ 6 h 9"/>
                      <a:gd name="T28" fmla="*/ 5 w 6"/>
                      <a:gd name="T29" fmla="*/ 6 h 9"/>
                      <a:gd name="T30" fmla="*/ 2 w 6"/>
                      <a:gd name="T31" fmla="*/ 0 h 9"/>
                      <a:gd name="T32" fmla="*/ 0 w 6"/>
                      <a:gd name="T33" fmla="*/ 6 h 9"/>
                      <a:gd name="T34" fmla="*/ 2 w 6"/>
                      <a:gd name="T35" fmla="*/ 3 h 9"/>
                      <a:gd name="T36" fmla="*/ 1 w 6"/>
                      <a:gd name="T37" fmla="*/ 9 h 9"/>
                      <a:gd name="T38" fmla="*/ 3 w 6"/>
                      <a:gd name="T39" fmla="*/ 6 h 9"/>
                      <a:gd name="T40" fmla="*/ 3 w 6"/>
                      <a:gd name="T41" fmla="*/ 9 h 9"/>
                      <a:gd name="T42" fmla="*/ 4 w 6"/>
                      <a:gd name="T43" fmla="*/ 9 h 9"/>
                      <a:gd name="T44" fmla="*/ 4 w 6"/>
                      <a:gd name="T45" fmla="*/ 8 h 9"/>
                      <a:gd name="T46" fmla="*/ 6 w 6"/>
                      <a:gd name="T47" fmla="*/ 3 h 9"/>
                      <a:gd name="T48" fmla="*/ 5 w 6"/>
                      <a:gd name="T49" fmla="*/ 6 h 9"/>
                      <a:gd name="T50" fmla="*/ 3 w 6"/>
                      <a:gd name="T51" fmla="*/ 9 h 9"/>
                      <a:gd name="T52" fmla="*/ 3 w 6"/>
                      <a:gd name="T53" fmla="*/ 8 h 9"/>
                      <a:gd name="T54" fmla="*/ 3 w 6"/>
                      <a:gd name="T55" fmla="*/ 8 h 9"/>
                      <a:gd name="T56" fmla="*/ 3 w 6"/>
                      <a:gd name="T57" fmla="*/ 8 h 9"/>
                      <a:gd name="T58" fmla="*/ 3 w 6"/>
                      <a:gd name="T59" fmla="*/ 6 h 9"/>
                      <a:gd name="T60" fmla="*/ 3 w 6"/>
                      <a:gd name="T61" fmla="*/ 6 h 9"/>
                      <a:gd name="T62" fmla="*/ 4 w 6"/>
                      <a:gd name="T63" fmla="*/ 4 h 9"/>
                      <a:gd name="T64" fmla="*/ 2 w 6"/>
                      <a:gd name="T65" fmla="*/ 8 h 9"/>
                      <a:gd name="T66" fmla="*/ 1 w 6"/>
                      <a:gd name="T67" fmla="*/ 8 h 9"/>
                      <a:gd name="T68" fmla="*/ 1 w 6"/>
                      <a:gd name="T69" fmla="*/ 7 h 9"/>
                      <a:gd name="T70" fmla="*/ 1 w 6"/>
                      <a:gd name="T71" fmla="*/ 7 h 9"/>
                      <a:gd name="T72" fmla="*/ 2 w 6"/>
                      <a:gd name="T73" fmla="*/ 5 h 9"/>
                      <a:gd name="T74" fmla="*/ 3 w 6"/>
                      <a:gd name="T75" fmla="*/ 2 h 9"/>
                      <a:gd name="T76" fmla="*/ 0 w 6"/>
                      <a:gd name="T77" fmla="*/ 6 h 9"/>
                      <a:gd name="T78" fmla="*/ 0 w 6"/>
                      <a:gd name="T79" fmla="*/ 5 h 9"/>
                      <a:gd name="T80" fmla="*/ 1 w 6"/>
                      <a:gd name="T81" fmla="*/ 2 h 9"/>
                      <a:gd name="T82" fmla="*/ 2 w 6"/>
                      <a:gd name="T83" fmla="*/ 0 h 9"/>
                      <a:gd name="T84" fmla="*/ 2 w 6"/>
                      <a:gd name="T85"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 h="9">
                        <a:moveTo>
                          <a:pt x="5" y="6"/>
                        </a:moveTo>
                        <a:cubicBezTo>
                          <a:pt x="5" y="6"/>
                          <a:pt x="5" y="6"/>
                          <a:pt x="5" y="6"/>
                        </a:cubicBezTo>
                        <a:cubicBezTo>
                          <a:pt x="5" y="6"/>
                          <a:pt x="5" y="6"/>
                          <a:pt x="5" y="6"/>
                        </a:cubicBezTo>
                        <a:cubicBezTo>
                          <a:pt x="5" y="6"/>
                          <a:pt x="5" y="6"/>
                          <a:pt x="5" y="6"/>
                        </a:cubicBezTo>
                        <a:moveTo>
                          <a:pt x="1" y="7"/>
                        </a:moveTo>
                        <a:cubicBezTo>
                          <a:pt x="1" y="7"/>
                          <a:pt x="1" y="7"/>
                          <a:pt x="1" y="7"/>
                        </a:cubicBezTo>
                        <a:cubicBezTo>
                          <a:pt x="1" y="7"/>
                          <a:pt x="1" y="7"/>
                          <a:pt x="1" y="7"/>
                        </a:cubicBezTo>
                        <a:cubicBezTo>
                          <a:pt x="1" y="7"/>
                          <a:pt x="1" y="7"/>
                          <a:pt x="1" y="7"/>
                        </a:cubicBezTo>
                        <a:moveTo>
                          <a:pt x="3" y="8"/>
                        </a:moveTo>
                        <a:cubicBezTo>
                          <a:pt x="3" y="8"/>
                          <a:pt x="3" y="8"/>
                          <a:pt x="3" y="8"/>
                        </a:cubicBezTo>
                        <a:cubicBezTo>
                          <a:pt x="3" y="8"/>
                          <a:pt x="3" y="8"/>
                          <a:pt x="3" y="8"/>
                        </a:cubicBezTo>
                        <a:cubicBezTo>
                          <a:pt x="3" y="8"/>
                          <a:pt x="3" y="8"/>
                          <a:pt x="3" y="8"/>
                        </a:cubicBezTo>
                        <a:moveTo>
                          <a:pt x="4" y="8"/>
                        </a:moveTo>
                        <a:cubicBezTo>
                          <a:pt x="4" y="8"/>
                          <a:pt x="4" y="8"/>
                          <a:pt x="4" y="8"/>
                        </a:cubicBezTo>
                        <a:cubicBezTo>
                          <a:pt x="4" y="8"/>
                          <a:pt x="4" y="8"/>
                          <a:pt x="4" y="8"/>
                        </a:cubicBezTo>
                        <a:moveTo>
                          <a:pt x="3" y="7"/>
                        </a:moveTo>
                        <a:cubicBezTo>
                          <a:pt x="3" y="7"/>
                          <a:pt x="3" y="7"/>
                          <a:pt x="3" y="7"/>
                        </a:cubicBezTo>
                        <a:cubicBezTo>
                          <a:pt x="3" y="7"/>
                          <a:pt x="3" y="7"/>
                          <a:pt x="3" y="7"/>
                        </a:cubicBezTo>
                        <a:moveTo>
                          <a:pt x="0" y="6"/>
                        </a:moveTo>
                        <a:cubicBezTo>
                          <a:pt x="0" y="6"/>
                          <a:pt x="0" y="6"/>
                          <a:pt x="0" y="6"/>
                        </a:cubicBezTo>
                        <a:cubicBezTo>
                          <a:pt x="0" y="6"/>
                          <a:pt x="0" y="6"/>
                          <a:pt x="0" y="6"/>
                        </a:cubicBezTo>
                        <a:moveTo>
                          <a:pt x="6" y="4"/>
                        </a:moveTo>
                        <a:cubicBezTo>
                          <a:pt x="6" y="4"/>
                          <a:pt x="6" y="4"/>
                          <a:pt x="6" y="4"/>
                        </a:cubicBezTo>
                        <a:cubicBezTo>
                          <a:pt x="6" y="4"/>
                          <a:pt x="6" y="4"/>
                          <a:pt x="6" y="4"/>
                        </a:cubicBezTo>
                        <a:cubicBezTo>
                          <a:pt x="5" y="5"/>
                          <a:pt x="5" y="5"/>
                          <a:pt x="4"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5"/>
                          <a:pt x="5" y="4"/>
                          <a:pt x="6" y="4"/>
                        </a:cubicBezTo>
                        <a:moveTo>
                          <a:pt x="2" y="0"/>
                        </a:moveTo>
                        <a:cubicBezTo>
                          <a:pt x="1" y="1"/>
                          <a:pt x="1" y="2"/>
                          <a:pt x="0" y="3"/>
                        </a:cubicBezTo>
                        <a:cubicBezTo>
                          <a:pt x="0" y="4"/>
                          <a:pt x="0" y="5"/>
                          <a:pt x="0" y="6"/>
                        </a:cubicBezTo>
                        <a:cubicBezTo>
                          <a:pt x="0" y="6"/>
                          <a:pt x="0" y="6"/>
                          <a:pt x="0" y="6"/>
                        </a:cubicBezTo>
                        <a:cubicBezTo>
                          <a:pt x="1" y="5"/>
                          <a:pt x="2" y="4"/>
                          <a:pt x="2" y="3"/>
                        </a:cubicBezTo>
                        <a:cubicBezTo>
                          <a:pt x="2" y="4"/>
                          <a:pt x="2" y="5"/>
                          <a:pt x="1" y="6"/>
                        </a:cubicBezTo>
                        <a:cubicBezTo>
                          <a:pt x="1" y="7"/>
                          <a:pt x="0" y="8"/>
                          <a:pt x="1" y="9"/>
                        </a:cubicBezTo>
                        <a:cubicBezTo>
                          <a:pt x="1" y="9"/>
                          <a:pt x="1" y="9"/>
                          <a:pt x="1" y="9"/>
                        </a:cubicBezTo>
                        <a:cubicBezTo>
                          <a:pt x="2" y="8"/>
                          <a:pt x="2" y="7"/>
                          <a:pt x="3" y="6"/>
                        </a:cubicBezTo>
                        <a:cubicBezTo>
                          <a:pt x="3" y="7"/>
                          <a:pt x="2" y="8"/>
                          <a:pt x="3" y="9"/>
                        </a:cubicBezTo>
                        <a:cubicBezTo>
                          <a:pt x="3" y="9"/>
                          <a:pt x="3" y="9"/>
                          <a:pt x="3" y="9"/>
                        </a:cubicBezTo>
                        <a:cubicBezTo>
                          <a:pt x="3" y="8"/>
                          <a:pt x="4" y="7"/>
                          <a:pt x="4" y="7"/>
                        </a:cubicBezTo>
                        <a:cubicBezTo>
                          <a:pt x="4" y="7"/>
                          <a:pt x="4" y="8"/>
                          <a:pt x="4" y="9"/>
                        </a:cubicBezTo>
                        <a:cubicBezTo>
                          <a:pt x="4" y="9"/>
                          <a:pt x="4" y="9"/>
                          <a:pt x="4" y="9"/>
                        </a:cubicBezTo>
                        <a:cubicBezTo>
                          <a:pt x="4" y="8"/>
                          <a:pt x="4" y="8"/>
                          <a:pt x="4" y="8"/>
                        </a:cubicBezTo>
                        <a:cubicBezTo>
                          <a:pt x="4" y="7"/>
                          <a:pt x="4" y="7"/>
                          <a:pt x="4" y="7"/>
                        </a:cubicBezTo>
                        <a:cubicBezTo>
                          <a:pt x="5" y="5"/>
                          <a:pt x="6" y="4"/>
                          <a:pt x="6" y="3"/>
                        </a:cubicBezTo>
                        <a:cubicBezTo>
                          <a:pt x="6" y="3"/>
                          <a:pt x="6" y="3"/>
                          <a:pt x="6" y="3"/>
                        </a:cubicBezTo>
                        <a:cubicBezTo>
                          <a:pt x="6" y="4"/>
                          <a:pt x="5" y="5"/>
                          <a:pt x="5" y="6"/>
                        </a:cubicBezTo>
                        <a:cubicBezTo>
                          <a:pt x="4" y="6"/>
                          <a:pt x="4" y="6"/>
                          <a:pt x="4" y="6"/>
                        </a:cubicBezTo>
                        <a:cubicBezTo>
                          <a:pt x="4" y="7"/>
                          <a:pt x="3" y="8"/>
                          <a:pt x="3" y="9"/>
                        </a:cubicBezTo>
                        <a:cubicBezTo>
                          <a:pt x="3" y="9"/>
                          <a:pt x="3" y="9"/>
                          <a:pt x="3" y="9"/>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7"/>
                        </a:cubicBezTo>
                        <a:cubicBezTo>
                          <a:pt x="3" y="7"/>
                          <a:pt x="3" y="6"/>
                          <a:pt x="3" y="6"/>
                        </a:cubicBezTo>
                        <a:cubicBezTo>
                          <a:pt x="3" y="6"/>
                          <a:pt x="3" y="6"/>
                          <a:pt x="3" y="6"/>
                        </a:cubicBezTo>
                        <a:cubicBezTo>
                          <a:pt x="3" y="6"/>
                          <a:pt x="3" y="6"/>
                          <a:pt x="3" y="6"/>
                        </a:cubicBezTo>
                        <a:cubicBezTo>
                          <a:pt x="4" y="5"/>
                          <a:pt x="4" y="5"/>
                          <a:pt x="4" y="4"/>
                        </a:cubicBezTo>
                        <a:cubicBezTo>
                          <a:pt x="4" y="4"/>
                          <a:pt x="4" y="4"/>
                          <a:pt x="4" y="4"/>
                        </a:cubicBezTo>
                        <a:cubicBezTo>
                          <a:pt x="4" y="4"/>
                          <a:pt x="3" y="5"/>
                          <a:pt x="3" y="6"/>
                        </a:cubicBezTo>
                        <a:cubicBezTo>
                          <a:pt x="3" y="6"/>
                          <a:pt x="2" y="7"/>
                          <a:pt x="2" y="8"/>
                        </a:cubicBezTo>
                        <a:cubicBezTo>
                          <a:pt x="1" y="8"/>
                          <a:pt x="1" y="8"/>
                          <a:pt x="1" y="9"/>
                        </a:cubicBezTo>
                        <a:cubicBezTo>
                          <a:pt x="1" y="9"/>
                          <a:pt x="1" y="8"/>
                          <a:pt x="1" y="8"/>
                        </a:cubicBezTo>
                        <a:cubicBezTo>
                          <a:pt x="1" y="8"/>
                          <a:pt x="1" y="8"/>
                          <a:pt x="1" y="7"/>
                        </a:cubicBezTo>
                        <a:cubicBezTo>
                          <a:pt x="1" y="7"/>
                          <a:pt x="1" y="7"/>
                          <a:pt x="1" y="7"/>
                        </a:cubicBezTo>
                        <a:cubicBezTo>
                          <a:pt x="1" y="7"/>
                          <a:pt x="1" y="7"/>
                          <a:pt x="1" y="7"/>
                        </a:cubicBezTo>
                        <a:cubicBezTo>
                          <a:pt x="1" y="7"/>
                          <a:pt x="1" y="7"/>
                          <a:pt x="1" y="7"/>
                        </a:cubicBezTo>
                        <a:cubicBezTo>
                          <a:pt x="1" y="7"/>
                          <a:pt x="1" y="7"/>
                          <a:pt x="1" y="7"/>
                        </a:cubicBezTo>
                        <a:cubicBezTo>
                          <a:pt x="1" y="6"/>
                          <a:pt x="1" y="5"/>
                          <a:pt x="2" y="5"/>
                        </a:cubicBezTo>
                        <a:cubicBezTo>
                          <a:pt x="2" y="5"/>
                          <a:pt x="2" y="5"/>
                          <a:pt x="2" y="5"/>
                        </a:cubicBezTo>
                        <a:cubicBezTo>
                          <a:pt x="2" y="4"/>
                          <a:pt x="2" y="3"/>
                          <a:pt x="3" y="2"/>
                        </a:cubicBezTo>
                        <a:cubicBezTo>
                          <a:pt x="3" y="2"/>
                          <a:pt x="3" y="2"/>
                          <a:pt x="3" y="2"/>
                        </a:cubicBezTo>
                        <a:cubicBezTo>
                          <a:pt x="2" y="4"/>
                          <a:pt x="1" y="5"/>
                          <a:pt x="0" y="6"/>
                        </a:cubicBezTo>
                        <a:cubicBezTo>
                          <a:pt x="0" y="6"/>
                          <a:pt x="0" y="6"/>
                          <a:pt x="0" y="6"/>
                        </a:cubicBezTo>
                        <a:cubicBezTo>
                          <a:pt x="0" y="6"/>
                          <a:pt x="0" y="5"/>
                          <a:pt x="0" y="5"/>
                        </a:cubicBezTo>
                        <a:cubicBezTo>
                          <a:pt x="0" y="5"/>
                          <a:pt x="0" y="5"/>
                          <a:pt x="0" y="5"/>
                        </a:cubicBezTo>
                        <a:cubicBezTo>
                          <a:pt x="0" y="4"/>
                          <a:pt x="0" y="3"/>
                          <a:pt x="1" y="2"/>
                        </a:cubicBezTo>
                        <a:cubicBezTo>
                          <a:pt x="1" y="2"/>
                          <a:pt x="1" y="2"/>
                          <a:pt x="1" y="2"/>
                        </a:cubicBezTo>
                        <a:cubicBezTo>
                          <a:pt x="1" y="2"/>
                          <a:pt x="1" y="1"/>
                          <a:pt x="2" y="0"/>
                        </a:cubicBezTo>
                        <a:cubicBezTo>
                          <a:pt x="2" y="0"/>
                          <a:pt x="2"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
                <p:nvSpPr>
                  <p:cNvPr id="204" name="Freeform 501"/>
                  <p:cNvSpPr>
                    <a:spLocks noEditPoints="1"/>
                  </p:cNvSpPr>
                  <p:nvPr/>
                </p:nvSpPr>
                <p:spPr bwMode="auto">
                  <a:xfrm>
                    <a:off x="822325" y="2454276"/>
                    <a:ext cx="34925" cy="31750"/>
                  </a:xfrm>
                  <a:custGeom>
                    <a:avLst/>
                    <a:gdLst>
                      <a:gd name="T0" fmla="*/ 25 w 34"/>
                      <a:gd name="T1" fmla="*/ 13 h 31"/>
                      <a:gd name="T2" fmla="*/ 25 w 34"/>
                      <a:gd name="T3" fmla="*/ 18 h 31"/>
                      <a:gd name="T4" fmla="*/ 16 w 34"/>
                      <a:gd name="T5" fmla="*/ 21 h 31"/>
                      <a:gd name="T6" fmla="*/ 11 w 34"/>
                      <a:gd name="T7" fmla="*/ 25 h 31"/>
                      <a:gd name="T8" fmla="*/ 4 w 34"/>
                      <a:gd name="T9" fmla="*/ 26 h 31"/>
                      <a:gd name="T10" fmla="*/ 5 w 34"/>
                      <a:gd name="T11" fmla="*/ 27 h 31"/>
                      <a:gd name="T12" fmla="*/ 2 w 34"/>
                      <a:gd name="T13" fmla="*/ 30 h 31"/>
                      <a:gd name="T14" fmla="*/ 4 w 34"/>
                      <a:gd name="T15" fmla="*/ 29 h 31"/>
                      <a:gd name="T16" fmla="*/ 1 w 34"/>
                      <a:gd name="T17" fmla="*/ 27 h 31"/>
                      <a:gd name="T18" fmla="*/ 31 w 34"/>
                      <a:gd name="T19" fmla="*/ 26 h 31"/>
                      <a:gd name="T20" fmla="*/ 1 w 34"/>
                      <a:gd name="T21" fmla="*/ 27 h 31"/>
                      <a:gd name="T22" fmla="*/ 6 w 34"/>
                      <a:gd name="T23" fmla="*/ 26 h 31"/>
                      <a:gd name="T24" fmla="*/ 4 w 34"/>
                      <a:gd name="T25" fmla="*/ 26 h 31"/>
                      <a:gd name="T26" fmla="*/ 11 w 34"/>
                      <a:gd name="T27" fmla="*/ 27 h 31"/>
                      <a:gd name="T28" fmla="*/ 5 w 34"/>
                      <a:gd name="T29" fmla="*/ 30 h 31"/>
                      <a:gd name="T30" fmla="*/ 3 w 34"/>
                      <a:gd name="T31" fmla="*/ 25 h 31"/>
                      <a:gd name="T32" fmla="*/ 18 w 34"/>
                      <a:gd name="T33" fmla="*/ 27 h 31"/>
                      <a:gd name="T34" fmla="*/ 13 w 34"/>
                      <a:gd name="T35" fmla="*/ 26 h 31"/>
                      <a:gd name="T36" fmla="*/ 30 w 34"/>
                      <a:gd name="T37" fmla="*/ 24 h 31"/>
                      <a:gd name="T38" fmla="*/ 15 w 34"/>
                      <a:gd name="T39" fmla="*/ 27 h 31"/>
                      <a:gd name="T40" fmla="*/ 13 w 34"/>
                      <a:gd name="T41" fmla="*/ 25 h 31"/>
                      <a:gd name="T42" fmla="*/ 13 w 34"/>
                      <a:gd name="T43" fmla="*/ 24 h 31"/>
                      <a:gd name="T44" fmla="*/ 17 w 34"/>
                      <a:gd name="T45" fmla="*/ 21 h 31"/>
                      <a:gd name="T46" fmla="*/ 13 w 34"/>
                      <a:gd name="T47" fmla="*/ 27 h 31"/>
                      <a:gd name="T48" fmla="*/ 17 w 34"/>
                      <a:gd name="T49" fmla="*/ 21 h 31"/>
                      <a:gd name="T50" fmla="*/ 18 w 34"/>
                      <a:gd name="T51" fmla="*/ 21 h 31"/>
                      <a:gd name="T52" fmla="*/ 16 w 34"/>
                      <a:gd name="T53" fmla="*/ 27 h 31"/>
                      <a:gd name="T54" fmla="*/ 19 w 34"/>
                      <a:gd name="T55" fmla="*/ 23 h 31"/>
                      <a:gd name="T56" fmla="*/ 19 w 34"/>
                      <a:gd name="T57" fmla="*/ 24 h 31"/>
                      <a:gd name="T58" fmla="*/ 27 w 34"/>
                      <a:gd name="T59" fmla="*/ 18 h 31"/>
                      <a:gd name="T60" fmla="*/ 21 w 34"/>
                      <a:gd name="T61" fmla="*/ 16 h 31"/>
                      <a:gd name="T62" fmla="*/ 18 w 34"/>
                      <a:gd name="T63" fmla="*/ 21 h 31"/>
                      <a:gd name="T64" fmla="*/ 23 w 34"/>
                      <a:gd name="T65" fmla="*/ 13 h 31"/>
                      <a:gd name="T66" fmla="*/ 24 w 34"/>
                      <a:gd name="T67" fmla="*/ 13 h 31"/>
                      <a:gd name="T68" fmla="*/ 14 w 34"/>
                      <a:gd name="T69" fmla="*/ 9 h 31"/>
                      <a:gd name="T70" fmla="*/ 8 w 34"/>
                      <a:gd name="T71" fmla="*/ 11 h 31"/>
                      <a:gd name="T72" fmla="*/ 12 w 34"/>
                      <a:gd name="T73" fmla="*/ 1 h 31"/>
                      <a:gd name="T74" fmla="*/ 9 w 34"/>
                      <a:gd name="T75" fmla="*/ 10 h 31"/>
                      <a:gd name="T76" fmla="*/ 9 w 34"/>
                      <a:gd name="T77" fmla="*/ 12 h 31"/>
                      <a:gd name="T78" fmla="*/ 14 w 34"/>
                      <a:gd name="T79" fmla="*/ 9 h 31"/>
                      <a:gd name="T80" fmla="*/ 15 w 34"/>
                      <a:gd name="T81" fmla="*/ 15 h 31"/>
                      <a:gd name="T82" fmla="*/ 16 w 34"/>
                      <a:gd name="T83" fmla="*/ 18 h 31"/>
                      <a:gd name="T84" fmla="*/ 20 w 34"/>
                      <a:gd name="T85" fmla="*/ 16 h 31"/>
                      <a:gd name="T86" fmla="*/ 19 w 34"/>
                      <a:gd name="T87" fmla="*/ 21 h 31"/>
                      <a:gd name="T88" fmla="*/ 11 w 34"/>
                      <a:gd name="T89" fmla="*/ 24 h 31"/>
                      <a:gd name="T90" fmla="*/ 3 w 34"/>
                      <a:gd name="T91" fmla="*/ 27 h 31"/>
                      <a:gd name="T92" fmla="*/ 0 w 34"/>
                      <a:gd name="T93" fmla="*/ 28 h 31"/>
                      <a:gd name="T94" fmla="*/ 5 w 34"/>
                      <a:gd name="T95" fmla="*/ 27 h 31"/>
                      <a:gd name="T96" fmla="*/ 6 w 34"/>
                      <a:gd name="T97" fmla="*/ 31 h 31"/>
                      <a:gd name="T98" fmla="*/ 10 w 34"/>
                      <a:gd name="T99" fmla="*/ 31 h 31"/>
                      <a:gd name="T100" fmla="*/ 15 w 34"/>
                      <a:gd name="T101" fmla="*/ 31 h 31"/>
                      <a:gd name="T102" fmla="*/ 23 w 34"/>
                      <a:gd name="T103" fmla="*/ 18 h 31"/>
                      <a:gd name="T104" fmla="*/ 19 w 34"/>
                      <a:gd name="T105" fmla="*/ 29 h 31"/>
                      <a:gd name="T106" fmla="*/ 23 w 34"/>
                      <a:gd name="T107" fmla="*/ 26 h 31"/>
                      <a:gd name="T108" fmla="*/ 29 w 34"/>
                      <a:gd name="T109" fmla="*/ 22 h 31"/>
                      <a:gd name="T110" fmla="*/ 32 w 34"/>
                      <a:gd name="T111" fmla="*/ 24 h 31"/>
                      <a:gd name="T112" fmla="*/ 33 w 34"/>
                      <a:gd name="T113" fmla="*/ 24 h 31"/>
                      <a:gd name="T114" fmla="*/ 31 w 34"/>
                      <a:gd name="T115" fmla="*/ 15 h 31"/>
                      <a:gd name="T116" fmla="*/ 23 w 34"/>
                      <a:gd name="T117" fmla="*/ 17 h 31"/>
                      <a:gd name="T118" fmla="*/ 18 w 34"/>
                      <a:gd name="T119" fmla="*/ 14 h 31"/>
                      <a:gd name="T120" fmla="*/ 12 w 34"/>
                      <a:gd name="T121" fmla="*/ 9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4" h="31">
                        <a:moveTo>
                          <a:pt x="11" y="1"/>
                        </a:moveTo>
                        <a:cubicBezTo>
                          <a:pt x="11" y="1"/>
                          <a:pt x="11" y="1"/>
                          <a:pt x="11" y="1"/>
                        </a:cubicBezTo>
                        <a:cubicBezTo>
                          <a:pt x="11" y="1"/>
                          <a:pt x="11" y="1"/>
                          <a:pt x="11" y="1"/>
                        </a:cubicBezTo>
                        <a:cubicBezTo>
                          <a:pt x="11" y="1"/>
                          <a:pt x="11" y="1"/>
                          <a:pt x="11" y="1"/>
                        </a:cubicBezTo>
                        <a:moveTo>
                          <a:pt x="10" y="10"/>
                        </a:moveTo>
                        <a:cubicBezTo>
                          <a:pt x="10" y="10"/>
                          <a:pt x="10" y="10"/>
                          <a:pt x="10" y="10"/>
                        </a:cubicBezTo>
                        <a:cubicBezTo>
                          <a:pt x="10" y="10"/>
                          <a:pt x="10" y="10"/>
                          <a:pt x="10" y="10"/>
                        </a:cubicBezTo>
                        <a:cubicBezTo>
                          <a:pt x="10" y="10"/>
                          <a:pt x="10" y="10"/>
                          <a:pt x="10" y="10"/>
                        </a:cubicBezTo>
                        <a:moveTo>
                          <a:pt x="12" y="10"/>
                        </a:moveTo>
                        <a:cubicBezTo>
                          <a:pt x="12" y="10"/>
                          <a:pt x="12" y="10"/>
                          <a:pt x="12" y="10"/>
                        </a:cubicBezTo>
                        <a:cubicBezTo>
                          <a:pt x="12" y="10"/>
                          <a:pt x="12" y="10"/>
                          <a:pt x="12" y="10"/>
                        </a:cubicBezTo>
                        <a:cubicBezTo>
                          <a:pt x="12" y="10"/>
                          <a:pt x="12" y="10"/>
                          <a:pt x="12" y="10"/>
                        </a:cubicBezTo>
                        <a:moveTo>
                          <a:pt x="25" y="13"/>
                        </a:moveTo>
                        <a:cubicBezTo>
                          <a:pt x="25" y="13"/>
                          <a:pt x="25" y="13"/>
                          <a:pt x="25" y="13"/>
                        </a:cubicBezTo>
                        <a:cubicBezTo>
                          <a:pt x="25" y="13"/>
                          <a:pt x="25" y="13"/>
                          <a:pt x="25" y="13"/>
                        </a:cubicBezTo>
                        <a:cubicBezTo>
                          <a:pt x="25" y="13"/>
                          <a:pt x="25" y="13"/>
                          <a:pt x="25" y="13"/>
                        </a:cubicBezTo>
                        <a:moveTo>
                          <a:pt x="20" y="13"/>
                        </a:moveTo>
                        <a:cubicBezTo>
                          <a:pt x="20" y="13"/>
                          <a:pt x="20" y="13"/>
                          <a:pt x="20" y="13"/>
                        </a:cubicBezTo>
                        <a:cubicBezTo>
                          <a:pt x="20" y="13"/>
                          <a:pt x="20" y="13"/>
                          <a:pt x="20" y="13"/>
                        </a:cubicBezTo>
                        <a:cubicBezTo>
                          <a:pt x="20" y="13"/>
                          <a:pt x="20" y="13"/>
                          <a:pt x="20" y="13"/>
                        </a:cubicBezTo>
                        <a:moveTo>
                          <a:pt x="22" y="15"/>
                        </a:moveTo>
                        <a:cubicBezTo>
                          <a:pt x="22" y="15"/>
                          <a:pt x="22" y="15"/>
                          <a:pt x="22" y="15"/>
                        </a:cubicBezTo>
                        <a:cubicBezTo>
                          <a:pt x="22" y="15"/>
                          <a:pt x="22" y="15"/>
                          <a:pt x="22" y="15"/>
                        </a:cubicBezTo>
                        <a:moveTo>
                          <a:pt x="24" y="17"/>
                        </a:moveTo>
                        <a:cubicBezTo>
                          <a:pt x="24" y="17"/>
                          <a:pt x="24" y="17"/>
                          <a:pt x="24" y="17"/>
                        </a:cubicBezTo>
                        <a:cubicBezTo>
                          <a:pt x="24" y="17"/>
                          <a:pt x="24" y="17"/>
                          <a:pt x="24" y="17"/>
                        </a:cubicBezTo>
                        <a:cubicBezTo>
                          <a:pt x="24" y="17"/>
                          <a:pt x="24" y="17"/>
                          <a:pt x="24" y="17"/>
                        </a:cubicBezTo>
                        <a:moveTo>
                          <a:pt x="25" y="18"/>
                        </a:moveTo>
                        <a:cubicBezTo>
                          <a:pt x="25" y="18"/>
                          <a:pt x="25" y="18"/>
                          <a:pt x="25" y="18"/>
                        </a:cubicBezTo>
                        <a:cubicBezTo>
                          <a:pt x="25" y="18"/>
                          <a:pt x="25" y="18"/>
                          <a:pt x="25" y="18"/>
                        </a:cubicBezTo>
                        <a:moveTo>
                          <a:pt x="21" y="18"/>
                        </a:moveTo>
                        <a:cubicBezTo>
                          <a:pt x="21" y="18"/>
                          <a:pt x="21" y="18"/>
                          <a:pt x="21" y="18"/>
                        </a:cubicBezTo>
                        <a:cubicBezTo>
                          <a:pt x="21" y="18"/>
                          <a:pt x="21" y="18"/>
                          <a:pt x="21" y="18"/>
                        </a:cubicBezTo>
                        <a:cubicBezTo>
                          <a:pt x="21" y="18"/>
                          <a:pt x="21" y="18"/>
                          <a:pt x="21" y="18"/>
                        </a:cubicBezTo>
                        <a:moveTo>
                          <a:pt x="18" y="19"/>
                        </a:moveTo>
                        <a:cubicBezTo>
                          <a:pt x="18" y="19"/>
                          <a:pt x="18" y="19"/>
                          <a:pt x="18" y="19"/>
                        </a:cubicBezTo>
                        <a:cubicBezTo>
                          <a:pt x="18" y="19"/>
                          <a:pt x="18" y="19"/>
                          <a:pt x="18" y="19"/>
                        </a:cubicBezTo>
                        <a:moveTo>
                          <a:pt x="17" y="21"/>
                        </a:moveTo>
                        <a:cubicBezTo>
                          <a:pt x="17" y="21"/>
                          <a:pt x="17" y="21"/>
                          <a:pt x="17" y="21"/>
                        </a:cubicBezTo>
                        <a:cubicBezTo>
                          <a:pt x="17" y="21"/>
                          <a:pt x="17" y="21"/>
                          <a:pt x="17" y="21"/>
                        </a:cubicBezTo>
                        <a:moveTo>
                          <a:pt x="16" y="21"/>
                        </a:moveTo>
                        <a:cubicBezTo>
                          <a:pt x="16" y="21"/>
                          <a:pt x="16" y="21"/>
                          <a:pt x="16" y="21"/>
                        </a:cubicBezTo>
                        <a:cubicBezTo>
                          <a:pt x="16" y="21"/>
                          <a:pt x="16" y="21"/>
                          <a:pt x="16" y="21"/>
                        </a:cubicBezTo>
                        <a:cubicBezTo>
                          <a:pt x="16" y="21"/>
                          <a:pt x="16" y="21"/>
                          <a:pt x="16" y="21"/>
                        </a:cubicBezTo>
                        <a:moveTo>
                          <a:pt x="29" y="22"/>
                        </a:moveTo>
                        <a:cubicBezTo>
                          <a:pt x="29" y="22"/>
                          <a:pt x="29" y="22"/>
                          <a:pt x="29" y="22"/>
                        </a:cubicBezTo>
                        <a:cubicBezTo>
                          <a:pt x="29" y="22"/>
                          <a:pt x="29" y="22"/>
                          <a:pt x="29" y="22"/>
                        </a:cubicBezTo>
                        <a:moveTo>
                          <a:pt x="2" y="25"/>
                        </a:moveTo>
                        <a:cubicBezTo>
                          <a:pt x="2" y="25"/>
                          <a:pt x="2" y="25"/>
                          <a:pt x="2" y="25"/>
                        </a:cubicBezTo>
                        <a:cubicBezTo>
                          <a:pt x="2" y="25"/>
                          <a:pt x="2" y="25"/>
                          <a:pt x="2" y="25"/>
                        </a:cubicBezTo>
                        <a:cubicBezTo>
                          <a:pt x="2" y="25"/>
                          <a:pt x="2" y="25"/>
                          <a:pt x="2" y="25"/>
                        </a:cubicBezTo>
                        <a:moveTo>
                          <a:pt x="5" y="25"/>
                        </a:moveTo>
                        <a:cubicBezTo>
                          <a:pt x="5" y="25"/>
                          <a:pt x="5" y="25"/>
                          <a:pt x="5" y="25"/>
                        </a:cubicBezTo>
                        <a:cubicBezTo>
                          <a:pt x="5" y="25"/>
                          <a:pt x="5" y="25"/>
                          <a:pt x="5" y="25"/>
                        </a:cubicBezTo>
                        <a:cubicBezTo>
                          <a:pt x="5" y="25"/>
                          <a:pt x="5" y="25"/>
                          <a:pt x="5" y="25"/>
                        </a:cubicBezTo>
                        <a:moveTo>
                          <a:pt x="11" y="25"/>
                        </a:moveTo>
                        <a:cubicBezTo>
                          <a:pt x="11" y="25"/>
                          <a:pt x="11" y="25"/>
                          <a:pt x="11" y="25"/>
                        </a:cubicBezTo>
                        <a:cubicBezTo>
                          <a:pt x="11" y="25"/>
                          <a:pt x="11" y="25"/>
                          <a:pt x="11" y="25"/>
                        </a:cubicBezTo>
                        <a:cubicBezTo>
                          <a:pt x="11" y="25"/>
                          <a:pt x="11" y="25"/>
                          <a:pt x="11" y="25"/>
                        </a:cubicBezTo>
                        <a:moveTo>
                          <a:pt x="8" y="25"/>
                        </a:moveTo>
                        <a:cubicBezTo>
                          <a:pt x="8" y="25"/>
                          <a:pt x="8" y="25"/>
                          <a:pt x="8" y="25"/>
                        </a:cubicBezTo>
                        <a:cubicBezTo>
                          <a:pt x="8" y="25"/>
                          <a:pt x="8" y="25"/>
                          <a:pt x="8" y="25"/>
                        </a:cubicBezTo>
                        <a:cubicBezTo>
                          <a:pt x="8" y="25"/>
                          <a:pt x="8" y="25"/>
                          <a:pt x="8" y="25"/>
                        </a:cubicBezTo>
                        <a:moveTo>
                          <a:pt x="3" y="25"/>
                        </a:moveTo>
                        <a:cubicBezTo>
                          <a:pt x="3" y="25"/>
                          <a:pt x="3" y="25"/>
                          <a:pt x="3" y="25"/>
                        </a:cubicBezTo>
                        <a:cubicBezTo>
                          <a:pt x="3" y="25"/>
                          <a:pt x="3" y="25"/>
                          <a:pt x="3" y="25"/>
                        </a:cubicBezTo>
                        <a:cubicBezTo>
                          <a:pt x="3" y="25"/>
                          <a:pt x="3" y="25"/>
                          <a:pt x="3" y="25"/>
                        </a:cubicBezTo>
                        <a:moveTo>
                          <a:pt x="4" y="26"/>
                        </a:moveTo>
                        <a:cubicBezTo>
                          <a:pt x="4" y="26"/>
                          <a:pt x="4" y="26"/>
                          <a:pt x="4" y="26"/>
                        </a:cubicBezTo>
                        <a:cubicBezTo>
                          <a:pt x="4" y="26"/>
                          <a:pt x="4" y="26"/>
                          <a:pt x="4" y="26"/>
                        </a:cubicBezTo>
                        <a:cubicBezTo>
                          <a:pt x="4" y="26"/>
                          <a:pt x="4" y="26"/>
                          <a:pt x="4" y="26"/>
                        </a:cubicBezTo>
                        <a:moveTo>
                          <a:pt x="13" y="27"/>
                        </a:moveTo>
                        <a:cubicBezTo>
                          <a:pt x="13" y="27"/>
                          <a:pt x="13" y="27"/>
                          <a:pt x="13" y="27"/>
                        </a:cubicBezTo>
                        <a:cubicBezTo>
                          <a:pt x="13" y="27"/>
                          <a:pt x="13" y="27"/>
                          <a:pt x="13" y="27"/>
                        </a:cubicBezTo>
                        <a:cubicBezTo>
                          <a:pt x="13" y="27"/>
                          <a:pt x="13" y="27"/>
                          <a:pt x="13" y="27"/>
                        </a:cubicBezTo>
                        <a:moveTo>
                          <a:pt x="18" y="27"/>
                        </a:moveTo>
                        <a:cubicBezTo>
                          <a:pt x="18" y="27"/>
                          <a:pt x="18" y="27"/>
                          <a:pt x="18" y="27"/>
                        </a:cubicBezTo>
                        <a:cubicBezTo>
                          <a:pt x="18" y="27"/>
                          <a:pt x="18" y="27"/>
                          <a:pt x="18" y="27"/>
                        </a:cubicBezTo>
                        <a:cubicBezTo>
                          <a:pt x="18" y="27"/>
                          <a:pt x="18" y="27"/>
                          <a:pt x="18" y="27"/>
                        </a:cubicBezTo>
                        <a:moveTo>
                          <a:pt x="14" y="27"/>
                        </a:moveTo>
                        <a:cubicBezTo>
                          <a:pt x="14" y="27"/>
                          <a:pt x="14" y="27"/>
                          <a:pt x="14" y="27"/>
                        </a:cubicBezTo>
                        <a:cubicBezTo>
                          <a:pt x="14" y="27"/>
                          <a:pt x="14" y="27"/>
                          <a:pt x="14" y="27"/>
                        </a:cubicBezTo>
                        <a:cubicBezTo>
                          <a:pt x="14" y="27"/>
                          <a:pt x="14" y="27"/>
                          <a:pt x="14" y="27"/>
                        </a:cubicBezTo>
                        <a:moveTo>
                          <a:pt x="5" y="27"/>
                        </a:moveTo>
                        <a:cubicBezTo>
                          <a:pt x="5" y="27"/>
                          <a:pt x="5" y="27"/>
                          <a:pt x="5" y="27"/>
                        </a:cubicBezTo>
                        <a:cubicBezTo>
                          <a:pt x="5" y="27"/>
                          <a:pt x="5" y="27"/>
                          <a:pt x="5" y="27"/>
                        </a:cubicBezTo>
                        <a:cubicBezTo>
                          <a:pt x="5" y="27"/>
                          <a:pt x="5" y="27"/>
                          <a:pt x="5" y="27"/>
                        </a:cubicBezTo>
                        <a:moveTo>
                          <a:pt x="3" y="27"/>
                        </a:moveTo>
                        <a:cubicBezTo>
                          <a:pt x="3" y="27"/>
                          <a:pt x="3" y="27"/>
                          <a:pt x="3" y="27"/>
                        </a:cubicBezTo>
                        <a:cubicBezTo>
                          <a:pt x="3" y="27"/>
                          <a:pt x="3" y="27"/>
                          <a:pt x="3" y="27"/>
                        </a:cubicBezTo>
                        <a:moveTo>
                          <a:pt x="8" y="28"/>
                        </a:moveTo>
                        <a:cubicBezTo>
                          <a:pt x="8" y="28"/>
                          <a:pt x="8" y="28"/>
                          <a:pt x="8" y="28"/>
                        </a:cubicBezTo>
                        <a:cubicBezTo>
                          <a:pt x="8" y="28"/>
                          <a:pt x="8" y="28"/>
                          <a:pt x="8" y="28"/>
                        </a:cubicBezTo>
                        <a:cubicBezTo>
                          <a:pt x="8" y="28"/>
                          <a:pt x="8" y="28"/>
                          <a:pt x="8" y="28"/>
                        </a:cubicBezTo>
                        <a:moveTo>
                          <a:pt x="4" y="29"/>
                        </a:moveTo>
                        <a:cubicBezTo>
                          <a:pt x="4" y="29"/>
                          <a:pt x="4" y="29"/>
                          <a:pt x="4" y="29"/>
                        </a:cubicBezTo>
                        <a:cubicBezTo>
                          <a:pt x="4" y="29"/>
                          <a:pt x="4" y="29"/>
                          <a:pt x="4" y="29"/>
                        </a:cubicBezTo>
                        <a:moveTo>
                          <a:pt x="2" y="30"/>
                        </a:moveTo>
                        <a:cubicBezTo>
                          <a:pt x="2" y="30"/>
                          <a:pt x="2" y="30"/>
                          <a:pt x="2" y="30"/>
                        </a:cubicBezTo>
                        <a:cubicBezTo>
                          <a:pt x="2" y="30"/>
                          <a:pt x="2" y="30"/>
                          <a:pt x="2" y="30"/>
                        </a:cubicBezTo>
                        <a:cubicBezTo>
                          <a:pt x="2" y="30"/>
                          <a:pt x="2" y="30"/>
                          <a:pt x="2" y="30"/>
                        </a:cubicBezTo>
                        <a:moveTo>
                          <a:pt x="10" y="30"/>
                        </a:moveTo>
                        <a:cubicBezTo>
                          <a:pt x="10" y="30"/>
                          <a:pt x="10" y="30"/>
                          <a:pt x="10" y="30"/>
                        </a:cubicBezTo>
                        <a:cubicBezTo>
                          <a:pt x="10" y="30"/>
                          <a:pt x="10" y="30"/>
                          <a:pt x="10" y="30"/>
                        </a:cubicBezTo>
                        <a:cubicBezTo>
                          <a:pt x="10" y="30"/>
                          <a:pt x="10" y="30"/>
                          <a:pt x="10" y="30"/>
                        </a:cubicBezTo>
                        <a:moveTo>
                          <a:pt x="12" y="29"/>
                        </a:moveTo>
                        <a:cubicBezTo>
                          <a:pt x="11" y="29"/>
                          <a:pt x="11" y="30"/>
                          <a:pt x="10" y="31"/>
                        </a:cubicBezTo>
                        <a:cubicBezTo>
                          <a:pt x="10" y="30"/>
                          <a:pt x="11" y="30"/>
                          <a:pt x="11" y="29"/>
                        </a:cubicBezTo>
                        <a:cubicBezTo>
                          <a:pt x="11" y="29"/>
                          <a:pt x="11" y="29"/>
                          <a:pt x="12" y="29"/>
                        </a:cubicBezTo>
                        <a:moveTo>
                          <a:pt x="5" y="28"/>
                        </a:moveTo>
                        <a:cubicBezTo>
                          <a:pt x="5" y="29"/>
                          <a:pt x="4" y="29"/>
                          <a:pt x="4" y="30"/>
                        </a:cubicBezTo>
                        <a:cubicBezTo>
                          <a:pt x="4" y="30"/>
                          <a:pt x="4" y="30"/>
                          <a:pt x="4" y="29"/>
                        </a:cubicBezTo>
                        <a:cubicBezTo>
                          <a:pt x="4" y="29"/>
                          <a:pt x="4" y="29"/>
                          <a:pt x="4" y="29"/>
                        </a:cubicBezTo>
                        <a:cubicBezTo>
                          <a:pt x="5" y="29"/>
                          <a:pt x="5" y="28"/>
                          <a:pt x="5" y="28"/>
                        </a:cubicBezTo>
                        <a:moveTo>
                          <a:pt x="15" y="27"/>
                        </a:moveTo>
                        <a:cubicBezTo>
                          <a:pt x="15" y="28"/>
                          <a:pt x="14" y="29"/>
                          <a:pt x="14" y="30"/>
                        </a:cubicBezTo>
                        <a:cubicBezTo>
                          <a:pt x="14" y="29"/>
                          <a:pt x="15" y="28"/>
                          <a:pt x="15" y="27"/>
                        </a:cubicBezTo>
                        <a:cubicBezTo>
                          <a:pt x="15" y="27"/>
                          <a:pt x="15" y="27"/>
                          <a:pt x="15" y="27"/>
                        </a:cubicBezTo>
                        <a:moveTo>
                          <a:pt x="10" y="27"/>
                        </a:moveTo>
                        <a:cubicBezTo>
                          <a:pt x="10" y="28"/>
                          <a:pt x="10" y="29"/>
                          <a:pt x="9" y="30"/>
                        </a:cubicBezTo>
                        <a:cubicBezTo>
                          <a:pt x="10" y="29"/>
                          <a:pt x="10" y="28"/>
                          <a:pt x="10" y="27"/>
                        </a:cubicBezTo>
                        <a:moveTo>
                          <a:pt x="1" y="26"/>
                        </a:moveTo>
                        <a:cubicBezTo>
                          <a:pt x="1" y="26"/>
                          <a:pt x="1" y="27"/>
                          <a:pt x="1" y="27"/>
                        </a:cubicBezTo>
                        <a:cubicBezTo>
                          <a:pt x="1" y="27"/>
                          <a:pt x="0" y="28"/>
                          <a:pt x="0" y="28"/>
                        </a:cubicBezTo>
                        <a:cubicBezTo>
                          <a:pt x="0" y="28"/>
                          <a:pt x="0" y="28"/>
                          <a:pt x="0" y="28"/>
                        </a:cubicBezTo>
                        <a:cubicBezTo>
                          <a:pt x="0" y="28"/>
                          <a:pt x="0" y="27"/>
                          <a:pt x="1" y="27"/>
                        </a:cubicBezTo>
                        <a:cubicBezTo>
                          <a:pt x="1" y="27"/>
                          <a:pt x="1" y="26"/>
                          <a:pt x="1" y="26"/>
                        </a:cubicBezTo>
                        <a:moveTo>
                          <a:pt x="6" y="26"/>
                        </a:moveTo>
                        <a:cubicBezTo>
                          <a:pt x="6" y="26"/>
                          <a:pt x="6" y="26"/>
                          <a:pt x="6" y="26"/>
                        </a:cubicBezTo>
                        <a:cubicBezTo>
                          <a:pt x="6" y="26"/>
                          <a:pt x="6" y="26"/>
                          <a:pt x="6" y="26"/>
                        </a:cubicBezTo>
                        <a:cubicBezTo>
                          <a:pt x="6" y="26"/>
                          <a:pt x="6" y="27"/>
                          <a:pt x="6" y="27"/>
                        </a:cubicBezTo>
                        <a:cubicBezTo>
                          <a:pt x="6" y="27"/>
                          <a:pt x="6" y="27"/>
                          <a:pt x="6" y="27"/>
                        </a:cubicBezTo>
                        <a:cubicBezTo>
                          <a:pt x="6" y="27"/>
                          <a:pt x="6" y="26"/>
                          <a:pt x="6" y="26"/>
                        </a:cubicBezTo>
                        <a:cubicBezTo>
                          <a:pt x="6" y="26"/>
                          <a:pt x="6" y="26"/>
                          <a:pt x="6" y="26"/>
                        </a:cubicBezTo>
                        <a:moveTo>
                          <a:pt x="6" y="26"/>
                        </a:moveTo>
                        <a:cubicBezTo>
                          <a:pt x="6" y="26"/>
                          <a:pt x="6" y="26"/>
                          <a:pt x="6" y="26"/>
                        </a:cubicBezTo>
                        <a:cubicBezTo>
                          <a:pt x="6" y="26"/>
                          <a:pt x="6" y="26"/>
                          <a:pt x="6" y="26"/>
                        </a:cubicBezTo>
                        <a:moveTo>
                          <a:pt x="31" y="26"/>
                        </a:moveTo>
                        <a:cubicBezTo>
                          <a:pt x="31" y="26"/>
                          <a:pt x="31" y="26"/>
                          <a:pt x="31" y="26"/>
                        </a:cubicBezTo>
                        <a:cubicBezTo>
                          <a:pt x="31" y="26"/>
                          <a:pt x="31" y="26"/>
                          <a:pt x="31" y="26"/>
                        </a:cubicBezTo>
                        <a:moveTo>
                          <a:pt x="3" y="26"/>
                        </a:moveTo>
                        <a:cubicBezTo>
                          <a:pt x="3" y="26"/>
                          <a:pt x="3" y="27"/>
                          <a:pt x="3" y="27"/>
                        </a:cubicBezTo>
                        <a:cubicBezTo>
                          <a:pt x="3" y="27"/>
                          <a:pt x="3" y="27"/>
                          <a:pt x="3" y="27"/>
                        </a:cubicBezTo>
                        <a:cubicBezTo>
                          <a:pt x="3" y="28"/>
                          <a:pt x="3" y="28"/>
                          <a:pt x="2" y="28"/>
                        </a:cubicBezTo>
                        <a:cubicBezTo>
                          <a:pt x="2" y="29"/>
                          <a:pt x="2" y="29"/>
                          <a:pt x="2" y="29"/>
                        </a:cubicBezTo>
                        <a:cubicBezTo>
                          <a:pt x="2" y="29"/>
                          <a:pt x="2" y="28"/>
                          <a:pt x="2" y="28"/>
                        </a:cubicBezTo>
                        <a:cubicBezTo>
                          <a:pt x="2" y="28"/>
                          <a:pt x="2" y="28"/>
                          <a:pt x="2" y="28"/>
                        </a:cubicBezTo>
                        <a:cubicBezTo>
                          <a:pt x="2" y="27"/>
                          <a:pt x="3" y="26"/>
                          <a:pt x="3" y="26"/>
                        </a:cubicBezTo>
                        <a:moveTo>
                          <a:pt x="1" y="26"/>
                        </a:moveTo>
                        <a:cubicBezTo>
                          <a:pt x="1" y="26"/>
                          <a:pt x="1" y="26"/>
                          <a:pt x="1" y="27"/>
                        </a:cubicBezTo>
                        <a:cubicBezTo>
                          <a:pt x="1" y="27"/>
                          <a:pt x="1" y="27"/>
                          <a:pt x="1" y="27"/>
                        </a:cubicBezTo>
                        <a:cubicBezTo>
                          <a:pt x="1" y="27"/>
                          <a:pt x="1" y="27"/>
                          <a:pt x="1" y="27"/>
                        </a:cubicBezTo>
                        <a:cubicBezTo>
                          <a:pt x="1" y="27"/>
                          <a:pt x="1" y="27"/>
                          <a:pt x="1" y="27"/>
                        </a:cubicBezTo>
                        <a:cubicBezTo>
                          <a:pt x="1" y="27"/>
                          <a:pt x="1" y="27"/>
                          <a:pt x="1" y="27"/>
                        </a:cubicBezTo>
                        <a:cubicBezTo>
                          <a:pt x="1" y="26"/>
                          <a:pt x="1" y="26"/>
                          <a:pt x="1" y="26"/>
                        </a:cubicBezTo>
                        <a:cubicBezTo>
                          <a:pt x="1" y="26"/>
                          <a:pt x="1" y="26"/>
                          <a:pt x="1" y="26"/>
                        </a:cubicBezTo>
                        <a:cubicBezTo>
                          <a:pt x="1" y="26"/>
                          <a:pt x="1" y="26"/>
                          <a:pt x="1" y="26"/>
                        </a:cubicBezTo>
                        <a:cubicBezTo>
                          <a:pt x="1" y="26"/>
                          <a:pt x="1" y="26"/>
                          <a:pt x="1" y="26"/>
                        </a:cubicBezTo>
                        <a:moveTo>
                          <a:pt x="3" y="25"/>
                        </a:moveTo>
                        <a:cubicBezTo>
                          <a:pt x="3" y="25"/>
                          <a:pt x="3" y="25"/>
                          <a:pt x="3" y="25"/>
                        </a:cubicBezTo>
                        <a:cubicBezTo>
                          <a:pt x="3" y="25"/>
                          <a:pt x="3" y="25"/>
                          <a:pt x="3" y="25"/>
                        </a:cubicBezTo>
                        <a:cubicBezTo>
                          <a:pt x="3" y="25"/>
                          <a:pt x="3" y="25"/>
                          <a:pt x="3" y="25"/>
                        </a:cubicBezTo>
                        <a:moveTo>
                          <a:pt x="2" y="25"/>
                        </a:moveTo>
                        <a:cubicBezTo>
                          <a:pt x="2" y="25"/>
                          <a:pt x="2" y="25"/>
                          <a:pt x="2" y="25"/>
                        </a:cubicBezTo>
                        <a:cubicBezTo>
                          <a:pt x="2" y="25"/>
                          <a:pt x="2" y="25"/>
                          <a:pt x="2" y="25"/>
                        </a:cubicBezTo>
                        <a:moveTo>
                          <a:pt x="6" y="25"/>
                        </a:moveTo>
                        <a:cubicBezTo>
                          <a:pt x="6" y="25"/>
                          <a:pt x="6" y="25"/>
                          <a:pt x="6" y="26"/>
                        </a:cubicBezTo>
                        <a:cubicBezTo>
                          <a:pt x="6" y="26"/>
                          <a:pt x="6" y="26"/>
                          <a:pt x="6" y="26"/>
                        </a:cubicBezTo>
                        <a:cubicBezTo>
                          <a:pt x="5" y="27"/>
                          <a:pt x="3" y="29"/>
                          <a:pt x="2" y="30"/>
                        </a:cubicBezTo>
                        <a:cubicBezTo>
                          <a:pt x="2" y="30"/>
                          <a:pt x="2" y="30"/>
                          <a:pt x="2" y="30"/>
                        </a:cubicBezTo>
                        <a:cubicBezTo>
                          <a:pt x="2" y="30"/>
                          <a:pt x="2" y="30"/>
                          <a:pt x="2" y="30"/>
                        </a:cubicBezTo>
                        <a:cubicBezTo>
                          <a:pt x="2" y="30"/>
                          <a:pt x="2" y="30"/>
                          <a:pt x="2" y="30"/>
                        </a:cubicBezTo>
                        <a:cubicBezTo>
                          <a:pt x="2" y="30"/>
                          <a:pt x="2" y="30"/>
                          <a:pt x="2" y="30"/>
                        </a:cubicBezTo>
                        <a:cubicBezTo>
                          <a:pt x="2" y="30"/>
                          <a:pt x="2" y="30"/>
                          <a:pt x="2" y="30"/>
                        </a:cubicBezTo>
                        <a:cubicBezTo>
                          <a:pt x="2" y="30"/>
                          <a:pt x="2" y="30"/>
                          <a:pt x="2" y="29"/>
                        </a:cubicBezTo>
                        <a:cubicBezTo>
                          <a:pt x="2" y="29"/>
                          <a:pt x="2" y="29"/>
                          <a:pt x="3" y="29"/>
                        </a:cubicBezTo>
                        <a:cubicBezTo>
                          <a:pt x="3" y="28"/>
                          <a:pt x="3" y="28"/>
                          <a:pt x="3" y="28"/>
                        </a:cubicBezTo>
                        <a:cubicBezTo>
                          <a:pt x="3" y="28"/>
                          <a:pt x="3" y="28"/>
                          <a:pt x="3" y="28"/>
                        </a:cubicBezTo>
                        <a:cubicBezTo>
                          <a:pt x="3" y="28"/>
                          <a:pt x="3" y="27"/>
                          <a:pt x="4" y="26"/>
                        </a:cubicBezTo>
                        <a:cubicBezTo>
                          <a:pt x="4" y="26"/>
                          <a:pt x="4" y="26"/>
                          <a:pt x="4" y="26"/>
                        </a:cubicBezTo>
                        <a:cubicBezTo>
                          <a:pt x="4" y="26"/>
                          <a:pt x="4" y="26"/>
                          <a:pt x="4" y="26"/>
                        </a:cubicBezTo>
                        <a:cubicBezTo>
                          <a:pt x="4" y="26"/>
                          <a:pt x="4" y="26"/>
                          <a:pt x="4" y="26"/>
                        </a:cubicBezTo>
                        <a:cubicBezTo>
                          <a:pt x="4" y="26"/>
                          <a:pt x="4" y="26"/>
                          <a:pt x="4" y="26"/>
                        </a:cubicBezTo>
                        <a:cubicBezTo>
                          <a:pt x="4" y="26"/>
                          <a:pt x="5" y="25"/>
                          <a:pt x="5" y="25"/>
                        </a:cubicBezTo>
                        <a:cubicBezTo>
                          <a:pt x="5" y="25"/>
                          <a:pt x="5" y="25"/>
                          <a:pt x="5" y="25"/>
                        </a:cubicBezTo>
                        <a:cubicBezTo>
                          <a:pt x="5" y="25"/>
                          <a:pt x="5" y="25"/>
                          <a:pt x="5" y="25"/>
                        </a:cubicBezTo>
                        <a:cubicBezTo>
                          <a:pt x="5" y="25"/>
                          <a:pt x="5" y="25"/>
                          <a:pt x="5" y="25"/>
                        </a:cubicBezTo>
                        <a:cubicBezTo>
                          <a:pt x="5" y="25"/>
                          <a:pt x="5" y="25"/>
                          <a:pt x="5" y="25"/>
                        </a:cubicBezTo>
                        <a:cubicBezTo>
                          <a:pt x="5" y="25"/>
                          <a:pt x="6" y="25"/>
                          <a:pt x="6" y="25"/>
                        </a:cubicBezTo>
                        <a:moveTo>
                          <a:pt x="11" y="25"/>
                        </a:moveTo>
                        <a:cubicBezTo>
                          <a:pt x="11" y="25"/>
                          <a:pt x="11" y="25"/>
                          <a:pt x="11" y="25"/>
                        </a:cubicBezTo>
                        <a:cubicBezTo>
                          <a:pt x="11" y="25"/>
                          <a:pt x="11" y="25"/>
                          <a:pt x="11" y="25"/>
                        </a:cubicBezTo>
                        <a:cubicBezTo>
                          <a:pt x="11" y="25"/>
                          <a:pt x="11" y="25"/>
                          <a:pt x="11" y="25"/>
                        </a:cubicBezTo>
                        <a:cubicBezTo>
                          <a:pt x="11" y="25"/>
                          <a:pt x="11" y="25"/>
                          <a:pt x="11" y="25"/>
                        </a:cubicBezTo>
                        <a:cubicBezTo>
                          <a:pt x="11" y="25"/>
                          <a:pt x="11" y="25"/>
                          <a:pt x="11" y="25"/>
                        </a:cubicBezTo>
                        <a:cubicBezTo>
                          <a:pt x="11" y="25"/>
                          <a:pt x="11" y="26"/>
                          <a:pt x="11" y="27"/>
                        </a:cubicBezTo>
                        <a:cubicBezTo>
                          <a:pt x="10" y="28"/>
                          <a:pt x="9" y="29"/>
                          <a:pt x="9" y="30"/>
                        </a:cubicBezTo>
                        <a:cubicBezTo>
                          <a:pt x="9" y="30"/>
                          <a:pt x="9" y="30"/>
                          <a:pt x="9" y="29"/>
                        </a:cubicBezTo>
                        <a:cubicBezTo>
                          <a:pt x="9" y="29"/>
                          <a:pt x="9" y="29"/>
                          <a:pt x="9" y="29"/>
                        </a:cubicBezTo>
                        <a:cubicBezTo>
                          <a:pt x="9" y="29"/>
                          <a:pt x="9" y="28"/>
                          <a:pt x="10" y="28"/>
                        </a:cubicBezTo>
                        <a:cubicBezTo>
                          <a:pt x="10" y="28"/>
                          <a:pt x="10" y="28"/>
                          <a:pt x="10" y="28"/>
                        </a:cubicBezTo>
                        <a:cubicBezTo>
                          <a:pt x="10" y="27"/>
                          <a:pt x="11" y="26"/>
                          <a:pt x="11" y="25"/>
                        </a:cubicBezTo>
                        <a:moveTo>
                          <a:pt x="8" y="24"/>
                        </a:moveTo>
                        <a:cubicBezTo>
                          <a:pt x="8" y="25"/>
                          <a:pt x="8" y="25"/>
                          <a:pt x="8" y="26"/>
                        </a:cubicBezTo>
                        <a:cubicBezTo>
                          <a:pt x="8" y="26"/>
                          <a:pt x="8" y="26"/>
                          <a:pt x="8" y="26"/>
                        </a:cubicBezTo>
                        <a:cubicBezTo>
                          <a:pt x="8" y="27"/>
                          <a:pt x="8" y="28"/>
                          <a:pt x="7" y="29"/>
                        </a:cubicBezTo>
                        <a:cubicBezTo>
                          <a:pt x="7" y="30"/>
                          <a:pt x="6" y="30"/>
                          <a:pt x="6" y="31"/>
                        </a:cubicBezTo>
                        <a:cubicBezTo>
                          <a:pt x="5" y="31"/>
                          <a:pt x="5" y="31"/>
                          <a:pt x="5" y="31"/>
                        </a:cubicBezTo>
                        <a:cubicBezTo>
                          <a:pt x="5" y="31"/>
                          <a:pt x="5" y="30"/>
                          <a:pt x="5" y="30"/>
                        </a:cubicBezTo>
                        <a:cubicBezTo>
                          <a:pt x="5" y="30"/>
                          <a:pt x="5" y="30"/>
                          <a:pt x="5" y="30"/>
                        </a:cubicBezTo>
                        <a:cubicBezTo>
                          <a:pt x="5" y="29"/>
                          <a:pt x="6" y="28"/>
                          <a:pt x="6" y="27"/>
                        </a:cubicBezTo>
                        <a:cubicBezTo>
                          <a:pt x="6" y="27"/>
                          <a:pt x="6" y="27"/>
                          <a:pt x="6" y="26"/>
                        </a:cubicBezTo>
                        <a:cubicBezTo>
                          <a:pt x="6" y="26"/>
                          <a:pt x="6" y="26"/>
                          <a:pt x="6" y="26"/>
                        </a:cubicBezTo>
                        <a:cubicBezTo>
                          <a:pt x="6" y="26"/>
                          <a:pt x="7" y="25"/>
                          <a:pt x="8" y="25"/>
                        </a:cubicBezTo>
                        <a:cubicBezTo>
                          <a:pt x="8" y="25"/>
                          <a:pt x="8" y="25"/>
                          <a:pt x="8" y="25"/>
                        </a:cubicBezTo>
                        <a:cubicBezTo>
                          <a:pt x="8" y="25"/>
                          <a:pt x="8" y="25"/>
                          <a:pt x="8" y="25"/>
                        </a:cubicBezTo>
                        <a:cubicBezTo>
                          <a:pt x="8" y="25"/>
                          <a:pt x="8" y="25"/>
                          <a:pt x="8" y="25"/>
                        </a:cubicBezTo>
                        <a:cubicBezTo>
                          <a:pt x="8" y="25"/>
                          <a:pt x="8" y="25"/>
                          <a:pt x="8" y="25"/>
                        </a:cubicBezTo>
                        <a:cubicBezTo>
                          <a:pt x="8" y="25"/>
                          <a:pt x="8" y="25"/>
                          <a:pt x="8" y="24"/>
                        </a:cubicBezTo>
                        <a:moveTo>
                          <a:pt x="3" y="24"/>
                        </a:moveTo>
                        <a:cubicBezTo>
                          <a:pt x="3" y="25"/>
                          <a:pt x="3" y="25"/>
                          <a:pt x="3" y="25"/>
                        </a:cubicBezTo>
                        <a:cubicBezTo>
                          <a:pt x="3" y="25"/>
                          <a:pt x="3" y="25"/>
                          <a:pt x="3" y="25"/>
                        </a:cubicBezTo>
                        <a:cubicBezTo>
                          <a:pt x="3" y="25"/>
                          <a:pt x="3" y="25"/>
                          <a:pt x="3" y="25"/>
                        </a:cubicBezTo>
                        <a:cubicBezTo>
                          <a:pt x="3" y="25"/>
                          <a:pt x="3" y="25"/>
                          <a:pt x="3" y="25"/>
                        </a:cubicBezTo>
                        <a:cubicBezTo>
                          <a:pt x="3" y="25"/>
                          <a:pt x="3" y="25"/>
                          <a:pt x="3" y="25"/>
                        </a:cubicBezTo>
                        <a:cubicBezTo>
                          <a:pt x="3" y="25"/>
                          <a:pt x="3" y="25"/>
                          <a:pt x="3" y="25"/>
                        </a:cubicBezTo>
                        <a:cubicBezTo>
                          <a:pt x="2" y="26"/>
                          <a:pt x="2" y="27"/>
                          <a:pt x="1" y="27"/>
                        </a:cubicBezTo>
                        <a:cubicBezTo>
                          <a:pt x="1" y="28"/>
                          <a:pt x="1" y="28"/>
                          <a:pt x="1" y="28"/>
                        </a:cubicBezTo>
                        <a:cubicBezTo>
                          <a:pt x="1" y="28"/>
                          <a:pt x="1" y="27"/>
                          <a:pt x="1" y="27"/>
                        </a:cubicBezTo>
                        <a:cubicBezTo>
                          <a:pt x="1" y="27"/>
                          <a:pt x="1" y="26"/>
                          <a:pt x="1" y="25"/>
                        </a:cubicBezTo>
                        <a:cubicBezTo>
                          <a:pt x="2" y="25"/>
                          <a:pt x="2" y="25"/>
                          <a:pt x="2" y="25"/>
                        </a:cubicBezTo>
                        <a:cubicBezTo>
                          <a:pt x="2" y="25"/>
                          <a:pt x="2" y="25"/>
                          <a:pt x="2" y="25"/>
                        </a:cubicBezTo>
                        <a:cubicBezTo>
                          <a:pt x="2" y="25"/>
                          <a:pt x="2" y="25"/>
                          <a:pt x="2" y="25"/>
                        </a:cubicBezTo>
                        <a:cubicBezTo>
                          <a:pt x="2" y="25"/>
                          <a:pt x="2" y="25"/>
                          <a:pt x="2" y="25"/>
                        </a:cubicBezTo>
                        <a:cubicBezTo>
                          <a:pt x="2" y="25"/>
                          <a:pt x="2" y="25"/>
                          <a:pt x="2" y="25"/>
                        </a:cubicBezTo>
                        <a:cubicBezTo>
                          <a:pt x="2" y="25"/>
                          <a:pt x="2" y="25"/>
                          <a:pt x="3" y="24"/>
                        </a:cubicBezTo>
                        <a:moveTo>
                          <a:pt x="19" y="24"/>
                        </a:moveTo>
                        <a:cubicBezTo>
                          <a:pt x="18" y="25"/>
                          <a:pt x="18" y="26"/>
                          <a:pt x="18" y="27"/>
                        </a:cubicBezTo>
                        <a:cubicBezTo>
                          <a:pt x="18" y="27"/>
                          <a:pt x="18" y="27"/>
                          <a:pt x="18" y="27"/>
                        </a:cubicBezTo>
                        <a:cubicBezTo>
                          <a:pt x="18" y="27"/>
                          <a:pt x="18" y="27"/>
                          <a:pt x="18" y="26"/>
                        </a:cubicBezTo>
                        <a:cubicBezTo>
                          <a:pt x="18" y="28"/>
                          <a:pt x="17" y="29"/>
                          <a:pt x="17" y="30"/>
                        </a:cubicBezTo>
                        <a:cubicBezTo>
                          <a:pt x="17" y="29"/>
                          <a:pt x="18" y="27"/>
                          <a:pt x="18" y="26"/>
                        </a:cubicBezTo>
                        <a:cubicBezTo>
                          <a:pt x="18" y="26"/>
                          <a:pt x="18" y="26"/>
                          <a:pt x="18" y="26"/>
                        </a:cubicBezTo>
                        <a:cubicBezTo>
                          <a:pt x="18" y="25"/>
                          <a:pt x="19" y="25"/>
                          <a:pt x="19" y="24"/>
                        </a:cubicBezTo>
                        <a:moveTo>
                          <a:pt x="2" y="24"/>
                        </a:moveTo>
                        <a:cubicBezTo>
                          <a:pt x="2" y="24"/>
                          <a:pt x="2" y="25"/>
                          <a:pt x="2" y="25"/>
                        </a:cubicBezTo>
                        <a:cubicBezTo>
                          <a:pt x="1" y="25"/>
                          <a:pt x="1" y="25"/>
                          <a:pt x="1" y="25"/>
                        </a:cubicBezTo>
                        <a:cubicBezTo>
                          <a:pt x="1" y="25"/>
                          <a:pt x="1" y="26"/>
                          <a:pt x="1" y="26"/>
                        </a:cubicBezTo>
                        <a:cubicBezTo>
                          <a:pt x="1" y="25"/>
                          <a:pt x="1" y="25"/>
                          <a:pt x="2" y="24"/>
                        </a:cubicBezTo>
                        <a:moveTo>
                          <a:pt x="14" y="24"/>
                        </a:moveTo>
                        <a:cubicBezTo>
                          <a:pt x="14" y="25"/>
                          <a:pt x="13" y="25"/>
                          <a:pt x="13" y="26"/>
                        </a:cubicBezTo>
                        <a:cubicBezTo>
                          <a:pt x="13" y="26"/>
                          <a:pt x="13" y="26"/>
                          <a:pt x="13" y="26"/>
                        </a:cubicBezTo>
                        <a:cubicBezTo>
                          <a:pt x="13" y="27"/>
                          <a:pt x="12" y="28"/>
                          <a:pt x="12" y="28"/>
                        </a:cubicBezTo>
                        <a:cubicBezTo>
                          <a:pt x="12" y="29"/>
                          <a:pt x="11" y="29"/>
                          <a:pt x="11" y="29"/>
                        </a:cubicBezTo>
                        <a:cubicBezTo>
                          <a:pt x="11" y="29"/>
                          <a:pt x="11" y="29"/>
                          <a:pt x="11" y="29"/>
                        </a:cubicBezTo>
                        <a:cubicBezTo>
                          <a:pt x="11" y="29"/>
                          <a:pt x="11" y="29"/>
                          <a:pt x="11" y="29"/>
                        </a:cubicBezTo>
                        <a:cubicBezTo>
                          <a:pt x="12" y="27"/>
                          <a:pt x="13" y="26"/>
                          <a:pt x="14" y="24"/>
                        </a:cubicBezTo>
                        <a:moveTo>
                          <a:pt x="18" y="24"/>
                        </a:moveTo>
                        <a:cubicBezTo>
                          <a:pt x="17" y="26"/>
                          <a:pt x="16" y="27"/>
                          <a:pt x="16" y="29"/>
                        </a:cubicBezTo>
                        <a:cubicBezTo>
                          <a:pt x="16" y="28"/>
                          <a:pt x="16" y="27"/>
                          <a:pt x="17" y="26"/>
                        </a:cubicBezTo>
                        <a:cubicBezTo>
                          <a:pt x="17" y="26"/>
                          <a:pt x="17" y="26"/>
                          <a:pt x="17" y="26"/>
                        </a:cubicBezTo>
                        <a:cubicBezTo>
                          <a:pt x="17" y="26"/>
                          <a:pt x="17" y="26"/>
                          <a:pt x="17" y="25"/>
                        </a:cubicBezTo>
                        <a:cubicBezTo>
                          <a:pt x="17" y="25"/>
                          <a:pt x="18" y="25"/>
                          <a:pt x="18" y="24"/>
                        </a:cubicBezTo>
                        <a:moveTo>
                          <a:pt x="30" y="24"/>
                        </a:moveTo>
                        <a:cubicBezTo>
                          <a:pt x="29" y="25"/>
                          <a:pt x="29" y="27"/>
                          <a:pt x="28" y="28"/>
                        </a:cubicBezTo>
                        <a:cubicBezTo>
                          <a:pt x="28" y="27"/>
                          <a:pt x="29" y="25"/>
                          <a:pt x="30" y="24"/>
                        </a:cubicBezTo>
                        <a:moveTo>
                          <a:pt x="11" y="24"/>
                        </a:moveTo>
                        <a:cubicBezTo>
                          <a:pt x="11" y="24"/>
                          <a:pt x="11" y="24"/>
                          <a:pt x="11" y="24"/>
                        </a:cubicBezTo>
                        <a:cubicBezTo>
                          <a:pt x="10" y="26"/>
                          <a:pt x="9" y="27"/>
                          <a:pt x="8" y="28"/>
                        </a:cubicBezTo>
                        <a:cubicBezTo>
                          <a:pt x="8" y="28"/>
                          <a:pt x="8" y="28"/>
                          <a:pt x="8" y="28"/>
                        </a:cubicBezTo>
                        <a:cubicBezTo>
                          <a:pt x="8" y="28"/>
                          <a:pt x="8" y="28"/>
                          <a:pt x="8" y="28"/>
                        </a:cubicBezTo>
                        <a:cubicBezTo>
                          <a:pt x="8" y="28"/>
                          <a:pt x="8" y="28"/>
                          <a:pt x="8" y="28"/>
                        </a:cubicBezTo>
                        <a:cubicBezTo>
                          <a:pt x="8" y="28"/>
                          <a:pt x="8" y="28"/>
                          <a:pt x="8" y="28"/>
                        </a:cubicBezTo>
                        <a:cubicBezTo>
                          <a:pt x="8" y="28"/>
                          <a:pt x="8" y="29"/>
                          <a:pt x="7" y="29"/>
                        </a:cubicBezTo>
                        <a:cubicBezTo>
                          <a:pt x="8" y="28"/>
                          <a:pt x="9" y="27"/>
                          <a:pt x="10" y="26"/>
                        </a:cubicBezTo>
                        <a:cubicBezTo>
                          <a:pt x="10" y="25"/>
                          <a:pt x="11" y="24"/>
                          <a:pt x="11" y="24"/>
                        </a:cubicBezTo>
                        <a:moveTo>
                          <a:pt x="17" y="24"/>
                        </a:moveTo>
                        <a:cubicBezTo>
                          <a:pt x="17" y="24"/>
                          <a:pt x="16" y="25"/>
                          <a:pt x="16" y="25"/>
                        </a:cubicBezTo>
                        <a:cubicBezTo>
                          <a:pt x="16" y="25"/>
                          <a:pt x="16" y="25"/>
                          <a:pt x="16" y="25"/>
                        </a:cubicBezTo>
                        <a:cubicBezTo>
                          <a:pt x="16" y="26"/>
                          <a:pt x="16" y="26"/>
                          <a:pt x="15" y="27"/>
                        </a:cubicBezTo>
                        <a:cubicBezTo>
                          <a:pt x="15" y="27"/>
                          <a:pt x="15" y="27"/>
                          <a:pt x="15" y="27"/>
                        </a:cubicBezTo>
                        <a:cubicBezTo>
                          <a:pt x="16" y="26"/>
                          <a:pt x="16" y="25"/>
                          <a:pt x="17" y="24"/>
                        </a:cubicBezTo>
                        <a:moveTo>
                          <a:pt x="30" y="24"/>
                        </a:moveTo>
                        <a:cubicBezTo>
                          <a:pt x="30" y="24"/>
                          <a:pt x="30" y="24"/>
                          <a:pt x="30" y="24"/>
                        </a:cubicBezTo>
                        <a:cubicBezTo>
                          <a:pt x="30" y="24"/>
                          <a:pt x="30" y="24"/>
                          <a:pt x="30" y="24"/>
                        </a:cubicBezTo>
                        <a:moveTo>
                          <a:pt x="22" y="24"/>
                        </a:moveTo>
                        <a:cubicBezTo>
                          <a:pt x="22" y="24"/>
                          <a:pt x="22" y="24"/>
                          <a:pt x="21" y="25"/>
                        </a:cubicBezTo>
                        <a:cubicBezTo>
                          <a:pt x="21" y="26"/>
                          <a:pt x="20" y="27"/>
                          <a:pt x="19" y="29"/>
                        </a:cubicBezTo>
                        <a:cubicBezTo>
                          <a:pt x="20" y="28"/>
                          <a:pt x="20" y="27"/>
                          <a:pt x="20" y="27"/>
                        </a:cubicBezTo>
                        <a:cubicBezTo>
                          <a:pt x="20" y="27"/>
                          <a:pt x="20" y="27"/>
                          <a:pt x="20" y="27"/>
                        </a:cubicBezTo>
                        <a:cubicBezTo>
                          <a:pt x="21" y="26"/>
                          <a:pt x="21" y="25"/>
                          <a:pt x="22" y="24"/>
                        </a:cubicBezTo>
                        <a:moveTo>
                          <a:pt x="14" y="23"/>
                        </a:moveTo>
                        <a:cubicBezTo>
                          <a:pt x="14" y="24"/>
                          <a:pt x="14" y="24"/>
                          <a:pt x="14" y="24"/>
                        </a:cubicBezTo>
                        <a:cubicBezTo>
                          <a:pt x="14" y="24"/>
                          <a:pt x="13" y="25"/>
                          <a:pt x="13" y="25"/>
                        </a:cubicBezTo>
                        <a:cubicBezTo>
                          <a:pt x="12" y="26"/>
                          <a:pt x="12" y="27"/>
                          <a:pt x="11" y="28"/>
                        </a:cubicBezTo>
                        <a:cubicBezTo>
                          <a:pt x="11" y="29"/>
                          <a:pt x="11" y="29"/>
                          <a:pt x="11" y="29"/>
                        </a:cubicBezTo>
                        <a:cubicBezTo>
                          <a:pt x="10" y="30"/>
                          <a:pt x="10" y="30"/>
                          <a:pt x="10" y="30"/>
                        </a:cubicBezTo>
                        <a:cubicBezTo>
                          <a:pt x="10" y="30"/>
                          <a:pt x="10" y="30"/>
                          <a:pt x="10" y="30"/>
                        </a:cubicBezTo>
                        <a:cubicBezTo>
                          <a:pt x="10" y="30"/>
                          <a:pt x="10" y="30"/>
                          <a:pt x="10" y="30"/>
                        </a:cubicBezTo>
                        <a:cubicBezTo>
                          <a:pt x="10" y="30"/>
                          <a:pt x="10" y="30"/>
                          <a:pt x="10" y="30"/>
                        </a:cubicBezTo>
                        <a:cubicBezTo>
                          <a:pt x="10" y="30"/>
                          <a:pt x="10" y="30"/>
                          <a:pt x="10" y="30"/>
                        </a:cubicBezTo>
                        <a:cubicBezTo>
                          <a:pt x="9" y="30"/>
                          <a:pt x="9" y="31"/>
                          <a:pt x="9" y="31"/>
                        </a:cubicBezTo>
                        <a:cubicBezTo>
                          <a:pt x="9" y="31"/>
                          <a:pt x="9" y="30"/>
                          <a:pt x="9" y="30"/>
                        </a:cubicBezTo>
                        <a:cubicBezTo>
                          <a:pt x="9" y="29"/>
                          <a:pt x="10" y="28"/>
                          <a:pt x="10" y="27"/>
                        </a:cubicBezTo>
                        <a:cubicBezTo>
                          <a:pt x="11" y="27"/>
                          <a:pt x="11" y="27"/>
                          <a:pt x="11" y="27"/>
                        </a:cubicBezTo>
                        <a:cubicBezTo>
                          <a:pt x="11" y="26"/>
                          <a:pt x="11" y="26"/>
                          <a:pt x="12" y="25"/>
                        </a:cubicBezTo>
                        <a:cubicBezTo>
                          <a:pt x="12" y="25"/>
                          <a:pt x="13" y="24"/>
                          <a:pt x="13" y="24"/>
                        </a:cubicBezTo>
                        <a:cubicBezTo>
                          <a:pt x="13" y="24"/>
                          <a:pt x="13" y="24"/>
                          <a:pt x="13" y="24"/>
                        </a:cubicBezTo>
                        <a:cubicBezTo>
                          <a:pt x="13" y="24"/>
                          <a:pt x="14" y="24"/>
                          <a:pt x="14" y="23"/>
                        </a:cubicBezTo>
                        <a:moveTo>
                          <a:pt x="21" y="22"/>
                        </a:moveTo>
                        <a:cubicBezTo>
                          <a:pt x="20" y="23"/>
                          <a:pt x="20" y="24"/>
                          <a:pt x="19" y="25"/>
                        </a:cubicBezTo>
                        <a:cubicBezTo>
                          <a:pt x="20" y="24"/>
                          <a:pt x="20" y="23"/>
                          <a:pt x="21" y="22"/>
                        </a:cubicBezTo>
                        <a:moveTo>
                          <a:pt x="30" y="21"/>
                        </a:moveTo>
                        <a:cubicBezTo>
                          <a:pt x="30" y="21"/>
                          <a:pt x="30" y="22"/>
                          <a:pt x="29" y="22"/>
                        </a:cubicBezTo>
                        <a:cubicBezTo>
                          <a:pt x="29" y="22"/>
                          <a:pt x="29" y="22"/>
                          <a:pt x="29" y="22"/>
                        </a:cubicBezTo>
                        <a:cubicBezTo>
                          <a:pt x="29" y="24"/>
                          <a:pt x="28" y="26"/>
                          <a:pt x="26" y="27"/>
                        </a:cubicBezTo>
                        <a:cubicBezTo>
                          <a:pt x="26" y="27"/>
                          <a:pt x="27" y="26"/>
                          <a:pt x="27" y="26"/>
                        </a:cubicBezTo>
                        <a:cubicBezTo>
                          <a:pt x="27" y="26"/>
                          <a:pt x="27" y="26"/>
                          <a:pt x="27" y="26"/>
                        </a:cubicBezTo>
                        <a:cubicBezTo>
                          <a:pt x="28" y="24"/>
                          <a:pt x="29" y="23"/>
                          <a:pt x="30" y="21"/>
                        </a:cubicBezTo>
                        <a:moveTo>
                          <a:pt x="17" y="21"/>
                        </a:moveTo>
                        <a:cubicBezTo>
                          <a:pt x="17" y="21"/>
                          <a:pt x="17" y="21"/>
                          <a:pt x="17" y="21"/>
                        </a:cubicBezTo>
                        <a:cubicBezTo>
                          <a:pt x="17" y="21"/>
                          <a:pt x="17" y="21"/>
                          <a:pt x="17" y="21"/>
                        </a:cubicBezTo>
                        <a:cubicBezTo>
                          <a:pt x="17" y="22"/>
                          <a:pt x="17" y="23"/>
                          <a:pt x="17" y="23"/>
                        </a:cubicBezTo>
                        <a:cubicBezTo>
                          <a:pt x="16" y="25"/>
                          <a:pt x="15" y="26"/>
                          <a:pt x="15" y="27"/>
                        </a:cubicBezTo>
                        <a:cubicBezTo>
                          <a:pt x="15" y="27"/>
                          <a:pt x="15" y="28"/>
                          <a:pt x="14" y="28"/>
                        </a:cubicBezTo>
                        <a:cubicBezTo>
                          <a:pt x="14" y="28"/>
                          <a:pt x="14" y="28"/>
                          <a:pt x="14" y="28"/>
                        </a:cubicBezTo>
                        <a:cubicBezTo>
                          <a:pt x="14" y="27"/>
                          <a:pt x="14" y="27"/>
                          <a:pt x="14" y="27"/>
                        </a:cubicBezTo>
                        <a:cubicBezTo>
                          <a:pt x="14" y="27"/>
                          <a:pt x="14" y="27"/>
                          <a:pt x="14" y="27"/>
                        </a:cubicBezTo>
                        <a:cubicBezTo>
                          <a:pt x="14" y="27"/>
                          <a:pt x="14" y="27"/>
                          <a:pt x="14" y="27"/>
                        </a:cubicBezTo>
                        <a:cubicBezTo>
                          <a:pt x="14" y="27"/>
                          <a:pt x="14" y="27"/>
                          <a:pt x="14" y="27"/>
                        </a:cubicBezTo>
                        <a:cubicBezTo>
                          <a:pt x="14" y="27"/>
                          <a:pt x="14" y="27"/>
                          <a:pt x="14" y="27"/>
                        </a:cubicBezTo>
                        <a:cubicBezTo>
                          <a:pt x="14" y="26"/>
                          <a:pt x="15" y="26"/>
                          <a:pt x="15" y="26"/>
                        </a:cubicBezTo>
                        <a:cubicBezTo>
                          <a:pt x="15" y="26"/>
                          <a:pt x="15" y="26"/>
                          <a:pt x="15" y="26"/>
                        </a:cubicBezTo>
                        <a:cubicBezTo>
                          <a:pt x="15" y="25"/>
                          <a:pt x="16" y="23"/>
                          <a:pt x="17" y="22"/>
                        </a:cubicBezTo>
                        <a:cubicBezTo>
                          <a:pt x="17" y="22"/>
                          <a:pt x="17" y="22"/>
                          <a:pt x="17" y="22"/>
                        </a:cubicBezTo>
                        <a:cubicBezTo>
                          <a:pt x="16" y="24"/>
                          <a:pt x="14" y="25"/>
                          <a:pt x="13" y="27"/>
                        </a:cubicBezTo>
                        <a:cubicBezTo>
                          <a:pt x="13" y="27"/>
                          <a:pt x="13" y="27"/>
                          <a:pt x="13" y="27"/>
                        </a:cubicBezTo>
                        <a:cubicBezTo>
                          <a:pt x="13" y="27"/>
                          <a:pt x="13" y="27"/>
                          <a:pt x="13" y="27"/>
                        </a:cubicBezTo>
                        <a:cubicBezTo>
                          <a:pt x="13" y="27"/>
                          <a:pt x="13" y="27"/>
                          <a:pt x="13" y="27"/>
                        </a:cubicBezTo>
                        <a:cubicBezTo>
                          <a:pt x="13" y="27"/>
                          <a:pt x="13" y="27"/>
                          <a:pt x="13" y="27"/>
                        </a:cubicBezTo>
                        <a:cubicBezTo>
                          <a:pt x="13" y="27"/>
                          <a:pt x="12" y="28"/>
                          <a:pt x="12" y="28"/>
                        </a:cubicBezTo>
                        <a:cubicBezTo>
                          <a:pt x="13" y="27"/>
                          <a:pt x="14" y="25"/>
                          <a:pt x="14" y="24"/>
                        </a:cubicBezTo>
                        <a:cubicBezTo>
                          <a:pt x="14" y="24"/>
                          <a:pt x="14" y="23"/>
                          <a:pt x="15" y="23"/>
                        </a:cubicBezTo>
                        <a:cubicBezTo>
                          <a:pt x="15" y="22"/>
                          <a:pt x="16" y="22"/>
                          <a:pt x="16" y="21"/>
                        </a:cubicBezTo>
                        <a:cubicBezTo>
                          <a:pt x="16" y="21"/>
                          <a:pt x="16" y="21"/>
                          <a:pt x="16" y="21"/>
                        </a:cubicBezTo>
                        <a:cubicBezTo>
                          <a:pt x="16" y="21"/>
                          <a:pt x="16" y="21"/>
                          <a:pt x="16" y="21"/>
                        </a:cubicBezTo>
                        <a:cubicBezTo>
                          <a:pt x="16" y="21"/>
                          <a:pt x="16" y="21"/>
                          <a:pt x="16" y="21"/>
                        </a:cubicBezTo>
                        <a:cubicBezTo>
                          <a:pt x="16" y="21"/>
                          <a:pt x="16" y="21"/>
                          <a:pt x="16" y="21"/>
                        </a:cubicBezTo>
                        <a:cubicBezTo>
                          <a:pt x="17" y="21"/>
                          <a:pt x="17" y="21"/>
                          <a:pt x="17" y="21"/>
                        </a:cubicBezTo>
                        <a:cubicBezTo>
                          <a:pt x="17" y="21"/>
                          <a:pt x="17" y="21"/>
                          <a:pt x="17" y="21"/>
                        </a:cubicBezTo>
                        <a:cubicBezTo>
                          <a:pt x="17" y="21"/>
                          <a:pt x="17" y="21"/>
                          <a:pt x="17" y="21"/>
                        </a:cubicBezTo>
                        <a:cubicBezTo>
                          <a:pt x="17" y="21"/>
                          <a:pt x="17" y="21"/>
                          <a:pt x="17" y="21"/>
                        </a:cubicBezTo>
                        <a:cubicBezTo>
                          <a:pt x="17" y="21"/>
                          <a:pt x="17" y="21"/>
                          <a:pt x="17" y="21"/>
                        </a:cubicBezTo>
                        <a:moveTo>
                          <a:pt x="28" y="21"/>
                        </a:moveTo>
                        <a:cubicBezTo>
                          <a:pt x="27" y="23"/>
                          <a:pt x="26" y="26"/>
                          <a:pt x="25" y="28"/>
                        </a:cubicBezTo>
                        <a:cubicBezTo>
                          <a:pt x="25" y="27"/>
                          <a:pt x="25" y="27"/>
                          <a:pt x="25" y="26"/>
                        </a:cubicBezTo>
                        <a:cubicBezTo>
                          <a:pt x="25" y="26"/>
                          <a:pt x="25" y="26"/>
                          <a:pt x="25" y="26"/>
                        </a:cubicBezTo>
                        <a:cubicBezTo>
                          <a:pt x="26" y="24"/>
                          <a:pt x="27" y="23"/>
                          <a:pt x="28" y="21"/>
                        </a:cubicBezTo>
                        <a:moveTo>
                          <a:pt x="18" y="21"/>
                        </a:moveTo>
                        <a:cubicBezTo>
                          <a:pt x="18" y="21"/>
                          <a:pt x="18" y="21"/>
                          <a:pt x="18" y="22"/>
                        </a:cubicBezTo>
                        <a:cubicBezTo>
                          <a:pt x="18" y="22"/>
                          <a:pt x="18" y="22"/>
                          <a:pt x="18" y="22"/>
                        </a:cubicBezTo>
                        <a:cubicBezTo>
                          <a:pt x="18" y="22"/>
                          <a:pt x="18" y="22"/>
                          <a:pt x="18" y="22"/>
                        </a:cubicBezTo>
                        <a:cubicBezTo>
                          <a:pt x="18" y="22"/>
                          <a:pt x="18" y="22"/>
                          <a:pt x="18" y="21"/>
                        </a:cubicBezTo>
                        <a:cubicBezTo>
                          <a:pt x="18" y="21"/>
                          <a:pt x="18" y="21"/>
                          <a:pt x="18" y="21"/>
                        </a:cubicBezTo>
                        <a:cubicBezTo>
                          <a:pt x="18" y="21"/>
                          <a:pt x="18" y="21"/>
                          <a:pt x="18" y="21"/>
                        </a:cubicBezTo>
                        <a:moveTo>
                          <a:pt x="20" y="20"/>
                        </a:moveTo>
                        <a:cubicBezTo>
                          <a:pt x="20" y="21"/>
                          <a:pt x="19" y="22"/>
                          <a:pt x="19" y="22"/>
                        </a:cubicBezTo>
                        <a:cubicBezTo>
                          <a:pt x="19" y="22"/>
                          <a:pt x="19" y="22"/>
                          <a:pt x="19" y="22"/>
                        </a:cubicBezTo>
                        <a:cubicBezTo>
                          <a:pt x="19" y="23"/>
                          <a:pt x="19" y="23"/>
                          <a:pt x="18" y="24"/>
                        </a:cubicBezTo>
                        <a:cubicBezTo>
                          <a:pt x="18" y="24"/>
                          <a:pt x="18" y="24"/>
                          <a:pt x="18" y="24"/>
                        </a:cubicBezTo>
                        <a:cubicBezTo>
                          <a:pt x="18" y="24"/>
                          <a:pt x="18" y="24"/>
                          <a:pt x="18" y="24"/>
                        </a:cubicBezTo>
                        <a:cubicBezTo>
                          <a:pt x="18" y="24"/>
                          <a:pt x="18" y="25"/>
                          <a:pt x="17" y="25"/>
                        </a:cubicBezTo>
                        <a:cubicBezTo>
                          <a:pt x="18" y="23"/>
                          <a:pt x="19" y="22"/>
                          <a:pt x="20" y="20"/>
                        </a:cubicBezTo>
                        <a:moveTo>
                          <a:pt x="20" y="20"/>
                        </a:moveTo>
                        <a:cubicBezTo>
                          <a:pt x="20" y="20"/>
                          <a:pt x="20" y="20"/>
                          <a:pt x="20" y="20"/>
                        </a:cubicBezTo>
                        <a:cubicBezTo>
                          <a:pt x="19" y="21"/>
                          <a:pt x="19" y="22"/>
                          <a:pt x="18" y="23"/>
                        </a:cubicBezTo>
                        <a:cubicBezTo>
                          <a:pt x="18" y="24"/>
                          <a:pt x="17" y="25"/>
                          <a:pt x="17" y="25"/>
                        </a:cubicBezTo>
                        <a:cubicBezTo>
                          <a:pt x="17" y="26"/>
                          <a:pt x="16" y="26"/>
                          <a:pt x="16" y="27"/>
                        </a:cubicBezTo>
                        <a:cubicBezTo>
                          <a:pt x="16" y="26"/>
                          <a:pt x="16" y="26"/>
                          <a:pt x="16" y="26"/>
                        </a:cubicBezTo>
                        <a:cubicBezTo>
                          <a:pt x="16" y="25"/>
                          <a:pt x="17" y="24"/>
                          <a:pt x="17" y="24"/>
                        </a:cubicBezTo>
                        <a:cubicBezTo>
                          <a:pt x="17" y="23"/>
                          <a:pt x="18" y="22"/>
                          <a:pt x="19" y="21"/>
                        </a:cubicBezTo>
                        <a:cubicBezTo>
                          <a:pt x="19" y="21"/>
                          <a:pt x="19" y="21"/>
                          <a:pt x="19" y="21"/>
                        </a:cubicBezTo>
                        <a:cubicBezTo>
                          <a:pt x="19" y="21"/>
                          <a:pt x="20" y="20"/>
                          <a:pt x="20" y="20"/>
                        </a:cubicBezTo>
                        <a:moveTo>
                          <a:pt x="27" y="19"/>
                        </a:moveTo>
                        <a:cubicBezTo>
                          <a:pt x="26" y="23"/>
                          <a:pt x="24" y="26"/>
                          <a:pt x="22" y="30"/>
                        </a:cubicBezTo>
                        <a:cubicBezTo>
                          <a:pt x="22" y="28"/>
                          <a:pt x="23" y="27"/>
                          <a:pt x="23" y="26"/>
                        </a:cubicBezTo>
                        <a:cubicBezTo>
                          <a:pt x="23" y="26"/>
                          <a:pt x="23" y="26"/>
                          <a:pt x="23" y="26"/>
                        </a:cubicBezTo>
                        <a:cubicBezTo>
                          <a:pt x="24" y="23"/>
                          <a:pt x="26" y="21"/>
                          <a:pt x="27" y="19"/>
                        </a:cubicBezTo>
                        <a:moveTo>
                          <a:pt x="21" y="18"/>
                        </a:moveTo>
                        <a:cubicBezTo>
                          <a:pt x="21" y="19"/>
                          <a:pt x="21" y="20"/>
                          <a:pt x="21" y="20"/>
                        </a:cubicBezTo>
                        <a:cubicBezTo>
                          <a:pt x="21" y="20"/>
                          <a:pt x="21" y="20"/>
                          <a:pt x="21" y="20"/>
                        </a:cubicBezTo>
                        <a:cubicBezTo>
                          <a:pt x="20" y="21"/>
                          <a:pt x="19" y="22"/>
                          <a:pt x="19" y="23"/>
                        </a:cubicBezTo>
                        <a:cubicBezTo>
                          <a:pt x="19" y="22"/>
                          <a:pt x="20" y="21"/>
                          <a:pt x="20" y="20"/>
                        </a:cubicBezTo>
                        <a:cubicBezTo>
                          <a:pt x="20" y="20"/>
                          <a:pt x="21" y="19"/>
                          <a:pt x="21" y="18"/>
                        </a:cubicBezTo>
                        <a:moveTo>
                          <a:pt x="22" y="18"/>
                        </a:moveTo>
                        <a:cubicBezTo>
                          <a:pt x="22" y="19"/>
                          <a:pt x="22" y="19"/>
                          <a:pt x="22" y="19"/>
                        </a:cubicBezTo>
                        <a:cubicBezTo>
                          <a:pt x="22" y="19"/>
                          <a:pt x="22" y="20"/>
                          <a:pt x="22" y="20"/>
                        </a:cubicBezTo>
                        <a:cubicBezTo>
                          <a:pt x="21" y="22"/>
                          <a:pt x="20" y="24"/>
                          <a:pt x="19" y="26"/>
                        </a:cubicBezTo>
                        <a:cubicBezTo>
                          <a:pt x="19" y="26"/>
                          <a:pt x="18" y="26"/>
                          <a:pt x="18" y="27"/>
                        </a:cubicBezTo>
                        <a:cubicBezTo>
                          <a:pt x="18" y="27"/>
                          <a:pt x="18" y="27"/>
                          <a:pt x="18" y="27"/>
                        </a:cubicBezTo>
                        <a:cubicBezTo>
                          <a:pt x="18" y="27"/>
                          <a:pt x="18" y="27"/>
                          <a:pt x="18" y="27"/>
                        </a:cubicBezTo>
                        <a:cubicBezTo>
                          <a:pt x="18" y="27"/>
                          <a:pt x="18" y="27"/>
                          <a:pt x="18" y="27"/>
                        </a:cubicBezTo>
                        <a:cubicBezTo>
                          <a:pt x="18" y="27"/>
                          <a:pt x="18" y="27"/>
                          <a:pt x="18" y="27"/>
                        </a:cubicBezTo>
                        <a:cubicBezTo>
                          <a:pt x="18" y="27"/>
                          <a:pt x="18" y="27"/>
                          <a:pt x="18" y="27"/>
                        </a:cubicBezTo>
                        <a:cubicBezTo>
                          <a:pt x="18" y="26"/>
                          <a:pt x="19" y="25"/>
                          <a:pt x="19" y="24"/>
                        </a:cubicBezTo>
                        <a:cubicBezTo>
                          <a:pt x="19" y="24"/>
                          <a:pt x="19" y="24"/>
                          <a:pt x="19" y="24"/>
                        </a:cubicBezTo>
                        <a:cubicBezTo>
                          <a:pt x="20" y="22"/>
                          <a:pt x="21" y="20"/>
                          <a:pt x="22" y="18"/>
                        </a:cubicBezTo>
                        <a:moveTo>
                          <a:pt x="22" y="18"/>
                        </a:moveTo>
                        <a:cubicBezTo>
                          <a:pt x="22" y="18"/>
                          <a:pt x="22" y="18"/>
                          <a:pt x="22" y="18"/>
                        </a:cubicBezTo>
                        <a:cubicBezTo>
                          <a:pt x="22" y="18"/>
                          <a:pt x="22" y="18"/>
                          <a:pt x="22" y="18"/>
                        </a:cubicBezTo>
                        <a:cubicBezTo>
                          <a:pt x="22" y="18"/>
                          <a:pt x="21" y="19"/>
                          <a:pt x="21" y="20"/>
                        </a:cubicBezTo>
                        <a:cubicBezTo>
                          <a:pt x="21" y="19"/>
                          <a:pt x="21" y="19"/>
                          <a:pt x="21" y="18"/>
                        </a:cubicBezTo>
                        <a:cubicBezTo>
                          <a:pt x="21" y="18"/>
                          <a:pt x="21" y="18"/>
                          <a:pt x="21" y="18"/>
                        </a:cubicBezTo>
                        <a:cubicBezTo>
                          <a:pt x="21" y="18"/>
                          <a:pt x="21" y="18"/>
                          <a:pt x="21" y="18"/>
                        </a:cubicBezTo>
                        <a:cubicBezTo>
                          <a:pt x="21" y="18"/>
                          <a:pt x="21" y="18"/>
                          <a:pt x="21" y="18"/>
                        </a:cubicBezTo>
                        <a:cubicBezTo>
                          <a:pt x="21" y="18"/>
                          <a:pt x="21" y="18"/>
                          <a:pt x="21" y="18"/>
                        </a:cubicBezTo>
                        <a:cubicBezTo>
                          <a:pt x="21" y="18"/>
                          <a:pt x="21" y="18"/>
                          <a:pt x="21" y="18"/>
                        </a:cubicBezTo>
                        <a:cubicBezTo>
                          <a:pt x="22" y="18"/>
                          <a:pt x="22" y="18"/>
                          <a:pt x="22" y="18"/>
                        </a:cubicBezTo>
                        <a:moveTo>
                          <a:pt x="28" y="17"/>
                        </a:moveTo>
                        <a:cubicBezTo>
                          <a:pt x="27" y="17"/>
                          <a:pt x="27" y="17"/>
                          <a:pt x="27" y="18"/>
                        </a:cubicBezTo>
                        <a:cubicBezTo>
                          <a:pt x="27" y="18"/>
                          <a:pt x="27" y="18"/>
                          <a:pt x="27" y="18"/>
                        </a:cubicBezTo>
                        <a:cubicBezTo>
                          <a:pt x="25" y="21"/>
                          <a:pt x="23" y="25"/>
                          <a:pt x="21" y="29"/>
                        </a:cubicBezTo>
                        <a:cubicBezTo>
                          <a:pt x="21" y="28"/>
                          <a:pt x="22" y="27"/>
                          <a:pt x="22" y="26"/>
                        </a:cubicBezTo>
                        <a:cubicBezTo>
                          <a:pt x="22" y="26"/>
                          <a:pt x="22" y="26"/>
                          <a:pt x="22" y="26"/>
                        </a:cubicBezTo>
                        <a:cubicBezTo>
                          <a:pt x="24" y="23"/>
                          <a:pt x="25" y="20"/>
                          <a:pt x="28" y="17"/>
                        </a:cubicBezTo>
                        <a:moveTo>
                          <a:pt x="24" y="16"/>
                        </a:moveTo>
                        <a:cubicBezTo>
                          <a:pt x="23" y="17"/>
                          <a:pt x="23" y="17"/>
                          <a:pt x="23" y="18"/>
                        </a:cubicBezTo>
                        <a:cubicBezTo>
                          <a:pt x="22" y="19"/>
                          <a:pt x="22" y="19"/>
                          <a:pt x="21" y="20"/>
                        </a:cubicBezTo>
                        <a:cubicBezTo>
                          <a:pt x="21" y="21"/>
                          <a:pt x="20" y="21"/>
                          <a:pt x="20" y="22"/>
                        </a:cubicBezTo>
                        <a:cubicBezTo>
                          <a:pt x="21" y="20"/>
                          <a:pt x="22" y="19"/>
                          <a:pt x="22" y="17"/>
                        </a:cubicBezTo>
                        <a:cubicBezTo>
                          <a:pt x="23" y="17"/>
                          <a:pt x="23" y="17"/>
                          <a:pt x="24" y="16"/>
                        </a:cubicBezTo>
                        <a:moveTo>
                          <a:pt x="21" y="16"/>
                        </a:moveTo>
                        <a:cubicBezTo>
                          <a:pt x="20" y="17"/>
                          <a:pt x="19" y="18"/>
                          <a:pt x="19" y="20"/>
                        </a:cubicBezTo>
                        <a:cubicBezTo>
                          <a:pt x="19" y="18"/>
                          <a:pt x="20" y="17"/>
                          <a:pt x="21" y="16"/>
                        </a:cubicBezTo>
                        <a:moveTo>
                          <a:pt x="20" y="15"/>
                        </a:moveTo>
                        <a:cubicBezTo>
                          <a:pt x="19" y="17"/>
                          <a:pt x="18" y="18"/>
                          <a:pt x="18" y="19"/>
                        </a:cubicBezTo>
                        <a:cubicBezTo>
                          <a:pt x="18" y="19"/>
                          <a:pt x="18" y="19"/>
                          <a:pt x="18" y="19"/>
                        </a:cubicBezTo>
                        <a:cubicBezTo>
                          <a:pt x="18" y="19"/>
                          <a:pt x="18" y="19"/>
                          <a:pt x="18" y="19"/>
                        </a:cubicBezTo>
                        <a:cubicBezTo>
                          <a:pt x="18" y="18"/>
                          <a:pt x="19" y="16"/>
                          <a:pt x="20" y="15"/>
                        </a:cubicBezTo>
                        <a:moveTo>
                          <a:pt x="20" y="15"/>
                        </a:moveTo>
                        <a:cubicBezTo>
                          <a:pt x="20" y="15"/>
                          <a:pt x="20" y="15"/>
                          <a:pt x="20" y="15"/>
                        </a:cubicBezTo>
                        <a:cubicBezTo>
                          <a:pt x="20" y="15"/>
                          <a:pt x="20" y="15"/>
                          <a:pt x="20" y="15"/>
                        </a:cubicBezTo>
                        <a:cubicBezTo>
                          <a:pt x="20" y="15"/>
                          <a:pt x="20" y="15"/>
                          <a:pt x="20" y="15"/>
                        </a:cubicBezTo>
                        <a:moveTo>
                          <a:pt x="23" y="14"/>
                        </a:moveTo>
                        <a:cubicBezTo>
                          <a:pt x="22" y="16"/>
                          <a:pt x="21" y="18"/>
                          <a:pt x="19" y="20"/>
                        </a:cubicBezTo>
                        <a:cubicBezTo>
                          <a:pt x="19" y="21"/>
                          <a:pt x="19" y="21"/>
                          <a:pt x="19" y="21"/>
                        </a:cubicBezTo>
                        <a:cubicBezTo>
                          <a:pt x="18" y="21"/>
                          <a:pt x="18" y="21"/>
                          <a:pt x="18" y="21"/>
                        </a:cubicBezTo>
                        <a:cubicBezTo>
                          <a:pt x="18" y="21"/>
                          <a:pt x="18" y="21"/>
                          <a:pt x="18" y="21"/>
                        </a:cubicBezTo>
                        <a:cubicBezTo>
                          <a:pt x="18" y="21"/>
                          <a:pt x="18" y="21"/>
                          <a:pt x="18" y="20"/>
                        </a:cubicBezTo>
                        <a:cubicBezTo>
                          <a:pt x="19" y="19"/>
                          <a:pt x="21" y="17"/>
                          <a:pt x="21" y="15"/>
                        </a:cubicBezTo>
                        <a:cubicBezTo>
                          <a:pt x="21" y="15"/>
                          <a:pt x="21" y="15"/>
                          <a:pt x="21" y="15"/>
                        </a:cubicBezTo>
                        <a:cubicBezTo>
                          <a:pt x="22" y="15"/>
                          <a:pt x="22" y="14"/>
                          <a:pt x="23" y="14"/>
                        </a:cubicBezTo>
                        <a:moveTo>
                          <a:pt x="24" y="13"/>
                        </a:moveTo>
                        <a:cubicBezTo>
                          <a:pt x="23" y="14"/>
                          <a:pt x="23" y="16"/>
                          <a:pt x="22" y="17"/>
                        </a:cubicBezTo>
                        <a:cubicBezTo>
                          <a:pt x="22" y="18"/>
                          <a:pt x="22" y="18"/>
                          <a:pt x="21" y="18"/>
                        </a:cubicBezTo>
                        <a:cubicBezTo>
                          <a:pt x="21" y="18"/>
                          <a:pt x="21" y="18"/>
                          <a:pt x="21" y="18"/>
                        </a:cubicBezTo>
                        <a:cubicBezTo>
                          <a:pt x="21" y="19"/>
                          <a:pt x="20" y="19"/>
                          <a:pt x="19" y="20"/>
                        </a:cubicBezTo>
                        <a:cubicBezTo>
                          <a:pt x="21" y="18"/>
                          <a:pt x="22" y="16"/>
                          <a:pt x="23" y="14"/>
                        </a:cubicBezTo>
                        <a:cubicBezTo>
                          <a:pt x="23" y="13"/>
                          <a:pt x="24" y="13"/>
                          <a:pt x="24" y="13"/>
                        </a:cubicBezTo>
                        <a:moveTo>
                          <a:pt x="24" y="12"/>
                        </a:moveTo>
                        <a:cubicBezTo>
                          <a:pt x="24" y="12"/>
                          <a:pt x="24" y="12"/>
                          <a:pt x="24" y="13"/>
                        </a:cubicBezTo>
                        <a:cubicBezTo>
                          <a:pt x="24" y="13"/>
                          <a:pt x="23" y="13"/>
                          <a:pt x="23" y="13"/>
                        </a:cubicBezTo>
                        <a:cubicBezTo>
                          <a:pt x="24" y="13"/>
                          <a:pt x="24" y="13"/>
                          <a:pt x="24" y="12"/>
                        </a:cubicBezTo>
                        <a:moveTo>
                          <a:pt x="25" y="12"/>
                        </a:moveTo>
                        <a:cubicBezTo>
                          <a:pt x="25" y="12"/>
                          <a:pt x="25" y="12"/>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4"/>
                          <a:pt x="24" y="15"/>
                        </a:cubicBezTo>
                        <a:cubicBezTo>
                          <a:pt x="24" y="15"/>
                          <a:pt x="24" y="15"/>
                          <a:pt x="24" y="15"/>
                        </a:cubicBezTo>
                        <a:cubicBezTo>
                          <a:pt x="24" y="16"/>
                          <a:pt x="23" y="17"/>
                          <a:pt x="23" y="18"/>
                        </a:cubicBezTo>
                        <a:cubicBezTo>
                          <a:pt x="23" y="17"/>
                          <a:pt x="23" y="17"/>
                          <a:pt x="24" y="16"/>
                        </a:cubicBezTo>
                        <a:cubicBezTo>
                          <a:pt x="24" y="16"/>
                          <a:pt x="24" y="16"/>
                          <a:pt x="24" y="16"/>
                        </a:cubicBezTo>
                        <a:cubicBezTo>
                          <a:pt x="23" y="16"/>
                          <a:pt x="23" y="17"/>
                          <a:pt x="22" y="17"/>
                        </a:cubicBezTo>
                        <a:cubicBezTo>
                          <a:pt x="23" y="16"/>
                          <a:pt x="24" y="14"/>
                          <a:pt x="24" y="13"/>
                        </a:cubicBezTo>
                        <a:cubicBezTo>
                          <a:pt x="24" y="12"/>
                          <a:pt x="25" y="12"/>
                          <a:pt x="25" y="12"/>
                        </a:cubicBezTo>
                        <a:moveTo>
                          <a:pt x="15" y="12"/>
                        </a:moveTo>
                        <a:cubicBezTo>
                          <a:pt x="15" y="12"/>
                          <a:pt x="15" y="12"/>
                          <a:pt x="15" y="12"/>
                        </a:cubicBezTo>
                        <a:cubicBezTo>
                          <a:pt x="15" y="12"/>
                          <a:pt x="15" y="12"/>
                          <a:pt x="15" y="12"/>
                        </a:cubicBezTo>
                        <a:moveTo>
                          <a:pt x="9" y="10"/>
                        </a:moveTo>
                        <a:cubicBezTo>
                          <a:pt x="8" y="11"/>
                          <a:pt x="8" y="12"/>
                          <a:pt x="8" y="12"/>
                        </a:cubicBezTo>
                        <a:cubicBezTo>
                          <a:pt x="8" y="12"/>
                          <a:pt x="8" y="12"/>
                          <a:pt x="8" y="12"/>
                        </a:cubicBezTo>
                        <a:cubicBezTo>
                          <a:pt x="8" y="11"/>
                          <a:pt x="8" y="11"/>
                          <a:pt x="9" y="10"/>
                        </a:cubicBezTo>
                        <a:moveTo>
                          <a:pt x="8" y="10"/>
                        </a:moveTo>
                        <a:cubicBezTo>
                          <a:pt x="8" y="10"/>
                          <a:pt x="8" y="10"/>
                          <a:pt x="8" y="10"/>
                        </a:cubicBezTo>
                        <a:cubicBezTo>
                          <a:pt x="8" y="10"/>
                          <a:pt x="8" y="10"/>
                          <a:pt x="8" y="10"/>
                        </a:cubicBezTo>
                        <a:moveTo>
                          <a:pt x="14" y="9"/>
                        </a:moveTo>
                        <a:cubicBezTo>
                          <a:pt x="14" y="9"/>
                          <a:pt x="14" y="9"/>
                          <a:pt x="14" y="9"/>
                        </a:cubicBezTo>
                        <a:cubicBezTo>
                          <a:pt x="14" y="9"/>
                          <a:pt x="14" y="9"/>
                          <a:pt x="14" y="9"/>
                        </a:cubicBezTo>
                        <a:moveTo>
                          <a:pt x="11" y="4"/>
                        </a:moveTo>
                        <a:cubicBezTo>
                          <a:pt x="11" y="4"/>
                          <a:pt x="11" y="5"/>
                          <a:pt x="11" y="5"/>
                        </a:cubicBezTo>
                        <a:cubicBezTo>
                          <a:pt x="11" y="5"/>
                          <a:pt x="11" y="5"/>
                          <a:pt x="11" y="5"/>
                        </a:cubicBezTo>
                        <a:cubicBezTo>
                          <a:pt x="11" y="5"/>
                          <a:pt x="11" y="5"/>
                          <a:pt x="11" y="5"/>
                        </a:cubicBezTo>
                        <a:cubicBezTo>
                          <a:pt x="10" y="6"/>
                          <a:pt x="10" y="7"/>
                          <a:pt x="10" y="7"/>
                        </a:cubicBezTo>
                        <a:cubicBezTo>
                          <a:pt x="9" y="8"/>
                          <a:pt x="8" y="9"/>
                          <a:pt x="8" y="10"/>
                        </a:cubicBezTo>
                        <a:cubicBezTo>
                          <a:pt x="8" y="10"/>
                          <a:pt x="8" y="10"/>
                          <a:pt x="8" y="10"/>
                        </a:cubicBezTo>
                        <a:cubicBezTo>
                          <a:pt x="8" y="9"/>
                          <a:pt x="8" y="8"/>
                          <a:pt x="8" y="8"/>
                        </a:cubicBezTo>
                        <a:cubicBezTo>
                          <a:pt x="8" y="8"/>
                          <a:pt x="8" y="8"/>
                          <a:pt x="8" y="8"/>
                        </a:cubicBezTo>
                        <a:cubicBezTo>
                          <a:pt x="9" y="6"/>
                          <a:pt x="10" y="5"/>
                          <a:pt x="11" y="4"/>
                        </a:cubicBezTo>
                        <a:moveTo>
                          <a:pt x="12" y="0"/>
                        </a:moveTo>
                        <a:cubicBezTo>
                          <a:pt x="11" y="1"/>
                          <a:pt x="9" y="3"/>
                          <a:pt x="8" y="5"/>
                        </a:cubicBezTo>
                        <a:cubicBezTo>
                          <a:pt x="8" y="7"/>
                          <a:pt x="7" y="9"/>
                          <a:pt x="7" y="11"/>
                        </a:cubicBezTo>
                        <a:cubicBezTo>
                          <a:pt x="7" y="12"/>
                          <a:pt x="8" y="12"/>
                          <a:pt x="8" y="11"/>
                        </a:cubicBezTo>
                        <a:cubicBezTo>
                          <a:pt x="8" y="11"/>
                          <a:pt x="7" y="11"/>
                          <a:pt x="7" y="11"/>
                        </a:cubicBezTo>
                        <a:cubicBezTo>
                          <a:pt x="7" y="11"/>
                          <a:pt x="7" y="11"/>
                          <a:pt x="7" y="11"/>
                        </a:cubicBezTo>
                        <a:cubicBezTo>
                          <a:pt x="7" y="10"/>
                          <a:pt x="7" y="10"/>
                          <a:pt x="7" y="9"/>
                        </a:cubicBezTo>
                        <a:cubicBezTo>
                          <a:pt x="7" y="9"/>
                          <a:pt x="7" y="9"/>
                          <a:pt x="7" y="9"/>
                        </a:cubicBezTo>
                        <a:cubicBezTo>
                          <a:pt x="8" y="8"/>
                          <a:pt x="8" y="7"/>
                          <a:pt x="8" y="6"/>
                        </a:cubicBezTo>
                        <a:cubicBezTo>
                          <a:pt x="8" y="6"/>
                          <a:pt x="8" y="6"/>
                          <a:pt x="8" y="6"/>
                        </a:cubicBezTo>
                        <a:cubicBezTo>
                          <a:pt x="9" y="4"/>
                          <a:pt x="10" y="3"/>
                          <a:pt x="11" y="1"/>
                        </a:cubicBezTo>
                        <a:cubicBezTo>
                          <a:pt x="11" y="1"/>
                          <a:pt x="11" y="1"/>
                          <a:pt x="11" y="1"/>
                        </a:cubicBezTo>
                        <a:cubicBezTo>
                          <a:pt x="11" y="1"/>
                          <a:pt x="11" y="1"/>
                          <a:pt x="11" y="1"/>
                        </a:cubicBezTo>
                        <a:cubicBezTo>
                          <a:pt x="11" y="1"/>
                          <a:pt x="11" y="1"/>
                          <a:pt x="11" y="1"/>
                        </a:cubicBezTo>
                        <a:cubicBezTo>
                          <a:pt x="11" y="1"/>
                          <a:pt x="11" y="1"/>
                          <a:pt x="11" y="1"/>
                        </a:cubicBezTo>
                        <a:cubicBezTo>
                          <a:pt x="12" y="1"/>
                          <a:pt x="12" y="0"/>
                          <a:pt x="12" y="0"/>
                        </a:cubicBezTo>
                        <a:cubicBezTo>
                          <a:pt x="13" y="0"/>
                          <a:pt x="13" y="1"/>
                          <a:pt x="12" y="1"/>
                        </a:cubicBezTo>
                        <a:cubicBezTo>
                          <a:pt x="12" y="1"/>
                          <a:pt x="12" y="1"/>
                          <a:pt x="12" y="1"/>
                        </a:cubicBezTo>
                        <a:cubicBezTo>
                          <a:pt x="12" y="2"/>
                          <a:pt x="12" y="3"/>
                          <a:pt x="12" y="3"/>
                        </a:cubicBezTo>
                        <a:cubicBezTo>
                          <a:pt x="12" y="3"/>
                          <a:pt x="12" y="3"/>
                          <a:pt x="12" y="3"/>
                        </a:cubicBezTo>
                        <a:cubicBezTo>
                          <a:pt x="11" y="4"/>
                          <a:pt x="11" y="4"/>
                          <a:pt x="11" y="5"/>
                        </a:cubicBezTo>
                        <a:cubicBezTo>
                          <a:pt x="11" y="5"/>
                          <a:pt x="11" y="4"/>
                          <a:pt x="11" y="4"/>
                        </a:cubicBezTo>
                        <a:cubicBezTo>
                          <a:pt x="11" y="4"/>
                          <a:pt x="11" y="4"/>
                          <a:pt x="11" y="4"/>
                        </a:cubicBezTo>
                        <a:cubicBezTo>
                          <a:pt x="10" y="5"/>
                          <a:pt x="9" y="6"/>
                          <a:pt x="9" y="7"/>
                        </a:cubicBezTo>
                        <a:cubicBezTo>
                          <a:pt x="8" y="8"/>
                          <a:pt x="8" y="9"/>
                          <a:pt x="8" y="11"/>
                        </a:cubicBezTo>
                        <a:cubicBezTo>
                          <a:pt x="8" y="11"/>
                          <a:pt x="8" y="11"/>
                          <a:pt x="8" y="11"/>
                        </a:cubicBezTo>
                        <a:cubicBezTo>
                          <a:pt x="8" y="10"/>
                          <a:pt x="8" y="10"/>
                          <a:pt x="8" y="10"/>
                        </a:cubicBezTo>
                        <a:cubicBezTo>
                          <a:pt x="8" y="10"/>
                          <a:pt x="8" y="10"/>
                          <a:pt x="8" y="10"/>
                        </a:cubicBezTo>
                        <a:cubicBezTo>
                          <a:pt x="9" y="8"/>
                          <a:pt x="10" y="7"/>
                          <a:pt x="11" y="6"/>
                        </a:cubicBezTo>
                        <a:cubicBezTo>
                          <a:pt x="10" y="6"/>
                          <a:pt x="10" y="7"/>
                          <a:pt x="10" y="8"/>
                        </a:cubicBezTo>
                        <a:cubicBezTo>
                          <a:pt x="10" y="8"/>
                          <a:pt x="10" y="8"/>
                          <a:pt x="10" y="8"/>
                        </a:cubicBezTo>
                        <a:cubicBezTo>
                          <a:pt x="9" y="9"/>
                          <a:pt x="9" y="9"/>
                          <a:pt x="9" y="10"/>
                        </a:cubicBezTo>
                        <a:cubicBezTo>
                          <a:pt x="8" y="11"/>
                          <a:pt x="8" y="12"/>
                          <a:pt x="7" y="13"/>
                        </a:cubicBezTo>
                        <a:cubicBezTo>
                          <a:pt x="7" y="13"/>
                          <a:pt x="8" y="13"/>
                          <a:pt x="8" y="13"/>
                        </a:cubicBezTo>
                        <a:cubicBezTo>
                          <a:pt x="8" y="13"/>
                          <a:pt x="8" y="12"/>
                          <a:pt x="8" y="12"/>
                        </a:cubicBezTo>
                        <a:cubicBezTo>
                          <a:pt x="8" y="12"/>
                          <a:pt x="8" y="12"/>
                          <a:pt x="8" y="12"/>
                        </a:cubicBezTo>
                        <a:cubicBezTo>
                          <a:pt x="8" y="11"/>
                          <a:pt x="9" y="10"/>
                          <a:pt x="9" y="10"/>
                        </a:cubicBezTo>
                        <a:cubicBezTo>
                          <a:pt x="9" y="9"/>
                          <a:pt x="10" y="9"/>
                          <a:pt x="10" y="8"/>
                        </a:cubicBezTo>
                        <a:cubicBezTo>
                          <a:pt x="10" y="9"/>
                          <a:pt x="10" y="9"/>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1"/>
                          <a:pt x="9" y="12"/>
                          <a:pt x="9" y="13"/>
                        </a:cubicBezTo>
                        <a:cubicBezTo>
                          <a:pt x="9" y="13"/>
                          <a:pt x="9" y="13"/>
                          <a:pt x="9" y="13"/>
                        </a:cubicBezTo>
                        <a:cubicBezTo>
                          <a:pt x="9" y="13"/>
                          <a:pt x="9" y="13"/>
                          <a:pt x="9" y="12"/>
                        </a:cubicBezTo>
                        <a:cubicBezTo>
                          <a:pt x="9" y="12"/>
                          <a:pt x="9" y="12"/>
                          <a:pt x="9" y="12"/>
                        </a:cubicBezTo>
                        <a:cubicBezTo>
                          <a:pt x="10" y="12"/>
                          <a:pt x="10" y="11"/>
                          <a:pt x="11" y="10"/>
                        </a:cubicBezTo>
                        <a:cubicBezTo>
                          <a:pt x="11" y="10"/>
                          <a:pt x="11" y="10"/>
                          <a:pt x="12" y="9"/>
                        </a:cubicBezTo>
                        <a:cubicBezTo>
                          <a:pt x="12" y="9"/>
                          <a:pt x="12" y="9"/>
                          <a:pt x="12" y="9"/>
                        </a:cubicBezTo>
                        <a:cubicBezTo>
                          <a:pt x="12" y="9"/>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1"/>
                          <a:pt x="12" y="12"/>
                          <a:pt x="11" y="13"/>
                        </a:cubicBezTo>
                        <a:cubicBezTo>
                          <a:pt x="11" y="13"/>
                          <a:pt x="11" y="13"/>
                          <a:pt x="11" y="13"/>
                        </a:cubicBezTo>
                        <a:cubicBezTo>
                          <a:pt x="11" y="14"/>
                          <a:pt x="11" y="14"/>
                          <a:pt x="11" y="14"/>
                        </a:cubicBezTo>
                        <a:cubicBezTo>
                          <a:pt x="11" y="14"/>
                          <a:pt x="11" y="14"/>
                          <a:pt x="11" y="14"/>
                        </a:cubicBezTo>
                        <a:cubicBezTo>
                          <a:pt x="12" y="12"/>
                          <a:pt x="13" y="11"/>
                          <a:pt x="14" y="9"/>
                        </a:cubicBezTo>
                        <a:cubicBezTo>
                          <a:pt x="14" y="9"/>
                          <a:pt x="14" y="9"/>
                          <a:pt x="14" y="9"/>
                        </a:cubicBezTo>
                        <a:cubicBezTo>
                          <a:pt x="15" y="10"/>
                          <a:pt x="15" y="10"/>
                          <a:pt x="14" y="11"/>
                        </a:cubicBezTo>
                        <a:cubicBezTo>
                          <a:pt x="14" y="11"/>
                          <a:pt x="14" y="11"/>
                          <a:pt x="14" y="11"/>
                        </a:cubicBezTo>
                        <a:cubicBezTo>
                          <a:pt x="14" y="12"/>
                          <a:pt x="13" y="14"/>
                          <a:pt x="13" y="16"/>
                        </a:cubicBezTo>
                        <a:cubicBezTo>
                          <a:pt x="13" y="16"/>
                          <a:pt x="13" y="16"/>
                          <a:pt x="13" y="16"/>
                        </a:cubicBezTo>
                        <a:cubicBezTo>
                          <a:pt x="13" y="15"/>
                          <a:pt x="13" y="14"/>
                          <a:pt x="14" y="14"/>
                        </a:cubicBezTo>
                        <a:cubicBezTo>
                          <a:pt x="14" y="14"/>
                          <a:pt x="14" y="14"/>
                          <a:pt x="14" y="14"/>
                        </a:cubicBezTo>
                        <a:cubicBezTo>
                          <a:pt x="14" y="13"/>
                          <a:pt x="14" y="12"/>
                          <a:pt x="15" y="12"/>
                        </a:cubicBezTo>
                        <a:cubicBezTo>
                          <a:pt x="15" y="11"/>
                          <a:pt x="16" y="11"/>
                          <a:pt x="16" y="11"/>
                        </a:cubicBezTo>
                        <a:cubicBezTo>
                          <a:pt x="16" y="11"/>
                          <a:pt x="16" y="11"/>
                          <a:pt x="16" y="11"/>
                        </a:cubicBezTo>
                        <a:cubicBezTo>
                          <a:pt x="16" y="11"/>
                          <a:pt x="16" y="11"/>
                          <a:pt x="16" y="11"/>
                        </a:cubicBezTo>
                        <a:cubicBezTo>
                          <a:pt x="16" y="11"/>
                          <a:pt x="16" y="12"/>
                          <a:pt x="16" y="13"/>
                        </a:cubicBezTo>
                        <a:cubicBezTo>
                          <a:pt x="16" y="13"/>
                          <a:pt x="16" y="13"/>
                          <a:pt x="16" y="13"/>
                        </a:cubicBezTo>
                        <a:cubicBezTo>
                          <a:pt x="16" y="14"/>
                          <a:pt x="16" y="14"/>
                          <a:pt x="15" y="15"/>
                        </a:cubicBezTo>
                        <a:cubicBezTo>
                          <a:pt x="15" y="16"/>
                          <a:pt x="15" y="16"/>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6"/>
                          <a:pt x="15" y="16"/>
                          <a:pt x="16" y="15"/>
                        </a:cubicBezTo>
                        <a:cubicBezTo>
                          <a:pt x="16" y="14"/>
                          <a:pt x="17" y="13"/>
                          <a:pt x="18" y="12"/>
                        </a:cubicBezTo>
                        <a:cubicBezTo>
                          <a:pt x="18" y="12"/>
                          <a:pt x="18" y="12"/>
                          <a:pt x="18" y="12"/>
                        </a:cubicBezTo>
                        <a:cubicBezTo>
                          <a:pt x="18" y="12"/>
                          <a:pt x="18" y="12"/>
                          <a:pt x="18" y="12"/>
                        </a:cubicBezTo>
                        <a:cubicBezTo>
                          <a:pt x="18" y="13"/>
                          <a:pt x="18" y="13"/>
                          <a:pt x="18" y="13"/>
                        </a:cubicBezTo>
                        <a:cubicBezTo>
                          <a:pt x="18" y="13"/>
                          <a:pt x="18" y="13"/>
                          <a:pt x="18" y="13"/>
                        </a:cubicBezTo>
                        <a:cubicBezTo>
                          <a:pt x="18" y="14"/>
                          <a:pt x="17" y="15"/>
                          <a:pt x="17" y="16"/>
                        </a:cubicBezTo>
                        <a:cubicBezTo>
                          <a:pt x="17" y="16"/>
                          <a:pt x="17" y="16"/>
                          <a:pt x="17" y="16"/>
                        </a:cubicBezTo>
                        <a:cubicBezTo>
                          <a:pt x="17" y="16"/>
                          <a:pt x="16" y="17"/>
                          <a:pt x="16" y="18"/>
                        </a:cubicBezTo>
                        <a:cubicBezTo>
                          <a:pt x="16" y="18"/>
                          <a:pt x="16" y="18"/>
                          <a:pt x="16" y="18"/>
                        </a:cubicBezTo>
                        <a:cubicBezTo>
                          <a:pt x="17" y="17"/>
                          <a:pt x="18" y="15"/>
                          <a:pt x="18" y="14"/>
                        </a:cubicBezTo>
                        <a:cubicBezTo>
                          <a:pt x="19" y="14"/>
                          <a:pt x="19" y="13"/>
                          <a:pt x="20" y="13"/>
                        </a:cubicBezTo>
                        <a:cubicBezTo>
                          <a:pt x="20" y="13"/>
                          <a:pt x="20" y="13"/>
                          <a:pt x="20" y="13"/>
                        </a:cubicBezTo>
                        <a:cubicBezTo>
                          <a:pt x="20" y="13"/>
                          <a:pt x="20" y="13"/>
                          <a:pt x="20" y="13"/>
                        </a:cubicBezTo>
                        <a:cubicBezTo>
                          <a:pt x="20" y="13"/>
                          <a:pt x="20" y="13"/>
                          <a:pt x="20" y="13"/>
                        </a:cubicBezTo>
                        <a:cubicBezTo>
                          <a:pt x="20" y="13"/>
                          <a:pt x="20" y="13"/>
                          <a:pt x="20" y="13"/>
                        </a:cubicBezTo>
                        <a:cubicBezTo>
                          <a:pt x="20" y="13"/>
                          <a:pt x="20" y="13"/>
                          <a:pt x="20" y="13"/>
                        </a:cubicBezTo>
                        <a:cubicBezTo>
                          <a:pt x="20" y="13"/>
                          <a:pt x="21" y="13"/>
                          <a:pt x="21" y="13"/>
                        </a:cubicBezTo>
                        <a:cubicBezTo>
                          <a:pt x="21" y="13"/>
                          <a:pt x="21" y="13"/>
                          <a:pt x="21" y="13"/>
                        </a:cubicBezTo>
                        <a:cubicBezTo>
                          <a:pt x="21" y="13"/>
                          <a:pt x="21" y="13"/>
                          <a:pt x="21" y="13"/>
                        </a:cubicBezTo>
                        <a:cubicBezTo>
                          <a:pt x="21" y="14"/>
                          <a:pt x="20" y="14"/>
                          <a:pt x="20" y="15"/>
                        </a:cubicBezTo>
                        <a:cubicBezTo>
                          <a:pt x="20" y="15"/>
                          <a:pt x="20" y="15"/>
                          <a:pt x="20" y="15"/>
                        </a:cubicBezTo>
                        <a:cubicBezTo>
                          <a:pt x="20" y="15"/>
                          <a:pt x="20" y="15"/>
                          <a:pt x="20" y="16"/>
                        </a:cubicBezTo>
                        <a:cubicBezTo>
                          <a:pt x="19" y="17"/>
                          <a:pt x="18" y="18"/>
                          <a:pt x="17" y="19"/>
                        </a:cubicBezTo>
                        <a:cubicBezTo>
                          <a:pt x="17" y="19"/>
                          <a:pt x="17" y="19"/>
                          <a:pt x="17" y="19"/>
                        </a:cubicBezTo>
                        <a:cubicBezTo>
                          <a:pt x="18" y="18"/>
                          <a:pt x="19" y="17"/>
                          <a:pt x="20" y="16"/>
                        </a:cubicBezTo>
                        <a:cubicBezTo>
                          <a:pt x="20" y="16"/>
                          <a:pt x="20" y="15"/>
                          <a:pt x="20" y="15"/>
                        </a:cubicBezTo>
                        <a:cubicBezTo>
                          <a:pt x="21" y="14"/>
                          <a:pt x="21" y="14"/>
                          <a:pt x="22" y="13"/>
                        </a:cubicBezTo>
                        <a:cubicBezTo>
                          <a:pt x="22" y="14"/>
                          <a:pt x="22" y="14"/>
                          <a:pt x="22" y="15"/>
                        </a:cubicBezTo>
                        <a:cubicBezTo>
                          <a:pt x="22" y="15"/>
                          <a:pt x="22" y="15"/>
                          <a:pt x="22" y="15"/>
                        </a:cubicBezTo>
                        <a:cubicBezTo>
                          <a:pt x="22" y="15"/>
                          <a:pt x="21" y="15"/>
                          <a:pt x="21" y="15"/>
                        </a:cubicBezTo>
                        <a:cubicBezTo>
                          <a:pt x="21" y="16"/>
                          <a:pt x="21" y="16"/>
                          <a:pt x="21" y="16"/>
                        </a:cubicBezTo>
                        <a:cubicBezTo>
                          <a:pt x="20" y="17"/>
                          <a:pt x="19" y="19"/>
                          <a:pt x="18" y="20"/>
                        </a:cubicBezTo>
                        <a:cubicBezTo>
                          <a:pt x="18" y="21"/>
                          <a:pt x="18" y="21"/>
                          <a:pt x="17" y="22"/>
                        </a:cubicBezTo>
                        <a:cubicBezTo>
                          <a:pt x="17" y="22"/>
                          <a:pt x="17" y="22"/>
                          <a:pt x="17" y="22"/>
                        </a:cubicBezTo>
                        <a:cubicBezTo>
                          <a:pt x="18" y="22"/>
                          <a:pt x="18" y="22"/>
                          <a:pt x="18" y="21"/>
                        </a:cubicBezTo>
                        <a:cubicBezTo>
                          <a:pt x="18" y="21"/>
                          <a:pt x="19" y="21"/>
                          <a:pt x="19" y="21"/>
                        </a:cubicBezTo>
                        <a:cubicBezTo>
                          <a:pt x="19" y="20"/>
                          <a:pt x="20" y="19"/>
                          <a:pt x="21" y="19"/>
                        </a:cubicBezTo>
                        <a:cubicBezTo>
                          <a:pt x="21" y="19"/>
                          <a:pt x="20" y="19"/>
                          <a:pt x="20" y="20"/>
                        </a:cubicBezTo>
                        <a:cubicBezTo>
                          <a:pt x="20" y="20"/>
                          <a:pt x="20" y="20"/>
                          <a:pt x="20" y="20"/>
                        </a:cubicBezTo>
                        <a:cubicBezTo>
                          <a:pt x="20" y="20"/>
                          <a:pt x="20" y="19"/>
                          <a:pt x="20" y="20"/>
                        </a:cubicBezTo>
                        <a:cubicBezTo>
                          <a:pt x="19" y="21"/>
                          <a:pt x="18" y="22"/>
                          <a:pt x="17" y="23"/>
                        </a:cubicBezTo>
                        <a:cubicBezTo>
                          <a:pt x="17" y="22"/>
                          <a:pt x="18" y="22"/>
                          <a:pt x="18" y="21"/>
                        </a:cubicBezTo>
                        <a:cubicBezTo>
                          <a:pt x="18" y="21"/>
                          <a:pt x="18" y="21"/>
                          <a:pt x="18" y="21"/>
                        </a:cubicBezTo>
                        <a:cubicBezTo>
                          <a:pt x="17" y="21"/>
                          <a:pt x="16" y="21"/>
                          <a:pt x="16" y="22"/>
                        </a:cubicBezTo>
                        <a:cubicBezTo>
                          <a:pt x="15" y="22"/>
                          <a:pt x="14" y="23"/>
                          <a:pt x="14" y="24"/>
                        </a:cubicBezTo>
                        <a:cubicBezTo>
                          <a:pt x="14" y="24"/>
                          <a:pt x="14" y="24"/>
                          <a:pt x="14" y="23"/>
                        </a:cubicBezTo>
                        <a:cubicBezTo>
                          <a:pt x="14" y="23"/>
                          <a:pt x="14" y="23"/>
                          <a:pt x="14" y="23"/>
                        </a:cubicBezTo>
                        <a:cubicBezTo>
                          <a:pt x="13" y="24"/>
                          <a:pt x="12" y="25"/>
                          <a:pt x="11" y="26"/>
                        </a:cubicBezTo>
                        <a:cubicBezTo>
                          <a:pt x="11" y="26"/>
                          <a:pt x="11" y="25"/>
                          <a:pt x="11" y="24"/>
                        </a:cubicBezTo>
                        <a:cubicBezTo>
                          <a:pt x="11" y="24"/>
                          <a:pt x="11" y="24"/>
                          <a:pt x="11" y="24"/>
                        </a:cubicBezTo>
                        <a:cubicBezTo>
                          <a:pt x="11" y="24"/>
                          <a:pt x="11" y="24"/>
                          <a:pt x="11" y="24"/>
                        </a:cubicBezTo>
                        <a:cubicBezTo>
                          <a:pt x="11" y="24"/>
                          <a:pt x="11" y="24"/>
                          <a:pt x="11" y="24"/>
                        </a:cubicBezTo>
                        <a:cubicBezTo>
                          <a:pt x="11" y="24"/>
                          <a:pt x="11" y="24"/>
                          <a:pt x="11" y="24"/>
                        </a:cubicBezTo>
                        <a:cubicBezTo>
                          <a:pt x="9" y="25"/>
                          <a:pt x="8" y="27"/>
                          <a:pt x="7" y="29"/>
                        </a:cubicBezTo>
                        <a:cubicBezTo>
                          <a:pt x="7" y="29"/>
                          <a:pt x="7" y="29"/>
                          <a:pt x="7" y="29"/>
                        </a:cubicBezTo>
                        <a:cubicBezTo>
                          <a:pt x="8" y="28"/>
                          <a:pt x="9" y="26"/>
                          <a:pt x="9" y="24"/>
                        </a:cubicBezTo>
                        <a:cubicBezTo>
                          <a:pt x="9" y="24"/>
                          <a:pt x="8" y="24"/>
                          <a:pt x="8" y="24"/>
                        </a:cubicBezTo>
                        <a:cubicBezTo>
                          <a:pt x="7" y="25"/>
                          <a:pt x="7" y="26"/>
                          <a:pt x="6" y="27"/>
                        </a:cubicBezTo>
                        <a:cubicBezTo>
                          <a:pt x="6" y="26"/>
                          <a:pt x="6" y="26"/>
                          <a:pt x="6" y="26"/>
                        </a:cubicBezTo>
                        <a:cubicBezTo>
                          <a:pt x="6" y="26"/>
                          <a:pt x="6" y="26"/>
                          <a:pt x="6" y="26"/>
                        </a:cubicBezTo>
                        <a:cubicBezTo>
                          <a:pt x="6" y="26"/>
                          <a:pt x="6" y="26"/>
                          <a:pt x="6" y="26"/>
                        </a:cubicBezTo>
                        <a:cubicBezTo>
                          <a:pt x="6" y="25"/>
                          <a:pt x="6" y="25"/>
                          <a:pt x="6" y="25"/>
                        </a:cubicBezTo>
                        <a:cubicBezTo>
                          <a:pt x="6" y="24"/>
                          <a:pt x="6" y="24"/>
                          <a:pt x="6" y="24"/>
                        </a:cubicBezTo>
                        <a:cubicBezTo>
                          <a:pt x="5" y="25"/>
                          <a:pt x="4" y="26"/>
                          <a:pt x="3" y="27"/>
                        </a:cubicBezTo>
                        <a:cubicBezTo>
                          <a:pt x="3" y="27"/>
                          <a:pt x="3" y="28"/>
                          <a:pt x="3" y="28"/>
                        </a:cubicBezTo>
                        <a:cubicBezTo>
                          <a:pt x="3" y="27"/>
                          <a:pt x="3" y="26"/>
                          <a:pt x="3" y="25"/>
                        </a:cubicBezTo>
                        <a:cubicBezTo>
                          <a:pt x="3" y="25"/>
                          <a:pt x="3" y="25"/>
                          <a:pt x="3" y="25"/>
                        </a:cubicBezTo>
                        <a:cubicBezTo>
                          <a:pt x="3" y="25"/>
                          <a:pt x="3" y="25"/>
                          <a:pt x="3" y="25"/>
                        </a:cubicBezTo>
                        <a:cubicBezTo>
                          <a:pt x="3" y="25"/>
                          <a:pt x="3" y="25"/>
                          <a:pt x="3" y="25"/>
                        </a:cubicBezTo>
                        <a:cubicBezTo>
                          <a:pt x="3" y="25"/>
                          <a:pt x="3" y="25"/>
                          <a:pt x="3" y="24"/>
                        </a:cubicBezTo>
                        <a:cubicBezTo>
                          <a:pt x="3" y="24"/>
                          <a:pt x="3" y="24"/>
                          <a:pt x="3" y="24"/>
                        </a:cubicBezTo>
                        <a:cubicBezTo>
                          <a:pt x="2" y="25"/>
                          <a:pt x="2" y="25"/>
                          <a:pt x="2" y="25"/>
                        </a:cubicBezTo>
                        <a:cubicBezTo>
                          <a:pt x="2" y="25"/>
                          <a:pt x="2" y="24"/>
                          <a:pt x="2" y="24"/>
                        </a:cubicBezTo>
                        <a:cubicBezTo>
                          <a:pt x="2" y="24"/>
                          <a:pt x="2" y="24"/>
                          <a:pt x="2" y="24"/>
                        </a:cubicBezTo>
                        <a:cubicBezTo>
                          <a:pt x="1" y="25"/>
                          <a:pt x="1" y="25"/>
                          <a:pt x="1" y="26"/>
                        </a:cubicBezTo>
                        <a:cubicBezTo>
                          <a:pt x="1" y="26"/>
                          <a:pt x="1" y="26"/>
                          <a:pt x="1" y="26"/>
                        </a:cubicBezTo>
                        <a:cubicBezTo>
                          <a:pt x="0" y="27"/>
                          <a:pt x="0" y="27"/>
                          <a:pt x="0" y="28"/>
                        </a:cubicBezTo>
                        <a:cubicBezTo>
                          <a:pt x="0" y="28"/>
                          <a:pt x="0" y="28"/>
                          <a:pt x="0" y="28"/>
                        </a:cubicBezTo>
                        <a:cubicBezTo>
                          <a:pt x="0" y="28"/>
                          <a:pt x="1" y="28"/>
                          <a:pt x="1" y="27"/>
                        </a:cubicBezTo>
                        <a:cubicBezTo>
                          <a:pt x="1" y="28"/>
                          <a:pt x="1" y="28"/>
                          <a:pt x="1" y="28"/>
                        </a:cubicBezTo>
                        <a:cubicBezTo>
                          <a:pt x="1" y="28"/>
                          <a:pt x="1" y="28"/>
                          <a:pt x="1" y="28"/>
                        </a:cubicBezTo>
                        <a:cubicBezTo>
                          <a:pt x="2" y="27"/>
                          <a:pt x="2" y="26"/>
                          <a:pt x="3" y="25"/>
                        </a:cubicBezTo>
                        <a:cubicBezTo>
                          <a:pt x="3" y="25"/>
                          <a:pt x="3" y="25"/>
                          <a:pt x="3" y="25"/>
                        </a:cubicBezTo>
                        <a:cubicBezTo>
                          <a:pt x="2" y="27"/>
                          <a:pt x="2" y="28"/>
                          <a:pt x="2" y="29"/>
                        </a:cubicBezTo>
                        <a:cubicBezTo>
                          <a:pt x="2" y="30"/>
                          <a:pt x="2" y="30"/>
                          <a:pt x="2" y="30"/>
                        </a:cubicBezTo>
                        <a:cubicBezTo>
                          <a:pt x="2" y="31"/>
                          <a:pt x="2" y="31"/>
                          <a:pt x="2" y="31"/>
                        </a:cubicBezTo>
                        <a:cubicBezTo>
                          <a:pt x="2" y="30"/>
                          <a:pt x="2" y="30"/>
                          <a:pt x="2" y="30"/>
                        </a:cubicBezTo>
                        <a:cubicBezTo>
                          <a:pt x="2" y="30"/>
                          <a:pt x="2" y="30"/>
                          <a:pt x="2" y="30"/>
                        </a:cubicBezTo>
                        <a:cubicBezTo>
                          <a:pt x="2" y="30"/>
                          <a:pt x="2" y="30"/>
                          <a:pt x="2" y="30"/>
                        </a:cubicBezTo>
                        <a:cubicBezTo>
                          <a:pt x="3" y="29"/>
                          <a:pt x="4" y="28"/>
                          <a:pt x="5" y="27"/>
                        </a:cubicBezTo>
                        <a:cubicBezTo>
                          <a:pt x="5" y="27"/>
                          <a:pt x="5" y="27"/>
                          <a:pt x="5" y="27"/>
                        </a:cubicBezTo>
                        <a:cubicBezTo>
                          <a:pt x="5" y="27"/>
                          <a:pt x="5" y="27"/>
                          <a:pt x="5" y="27"/>
                        </a:cubicBezTo>
                        <a:cubicBezTo>
                          <a:pt x="5" y="27"/>
                          <a:pt x="5" y="27"/>
                          <a:pt x="5" y="27"/>
                        </a:cubicBezTo>
                        <a:cubicBezTo>
                          <a:pt x="5" y="27"/>
                          <a:pt x="5" y="27"/>
                          <a:pt x="5" y="27"/>
                        </a:cubicBezTo>
                        <a:cubicBezTo>
                          <a:pt x="5" y="27"/>
                          <a:pt x="5" y="26"/>
                          <a:pt x="6" y="26"/>
                        </a:cubicBezTo>
                        <a:cubicBezTo>
                          <a:pt x="6" y="26"/>
                          <a:pt x="5" y="27"/>
                          <a:pt x="5" y="27"/>
                        </a:cubicBezTo>
                        <a:cubicBezTo>
                          <a:pt x="4" y="28"/>
                          <a:pt x="4" y="30"/>
                          <a:pt x="3" y="31"/>
                        </a:cubicBezTo>
                        <a:cubicBezTo>
                          <a:pt x="3" y="31"/>
                          <a:pt x="3" y="31"/>
                          <a:pt x="3" y="31"/>
                        </a:cubicBezTo>
                        <a:cubicBezTo>
                          <a:pt x="4" y="31"/>
                          <a:pt x="4" y="31"/>
                          <a:pt x="4" y="31"/>
                        </a:cubicBezTo>
                        <a:cubicBezTo>
                          <a:pt x="4" y="30"/>
                          <a:pt x="5" y="28"/>
                          <a:pt x="5" y="27"/>
                        </a:cubicBezTo>
                        <a:cubicBezTo>
                          <a:pt x="6" y="27"/>
                          <a:pt x="6" y="27"/>
                          <a:pt x="6" y="27"/>
                        </a:cubicBezTo>
                        <a:cubicBezTo>
                          <a:pt x="6" y="28"/>
                          <a:pt x="5" y="28"/>
                          <a:pt x="5" y="29"/>
                        </a:cubicBezTo>
                        <a:cubicBezTo>
                          <a:pt x="5" y="30"/>
                          <a:pt x="5" y="30"/>
                          <a:pt x="5" y="31"/>
                        </a:cubicBezTo>
                        <a:cubicBezTo>
                          <a:pt x="5" y="31"/>
                          <a:pt x="5" y="31"/>
                          <a:pt x="5" y="31"/>
                        </a:cubicBezTo>
                        <a:cubicBezTo>
                          <a:pt x="6" y="31"/>
                          <a:pt x="6" y="30"/>
                          <a:pt x="7" y="30"/>
                        </a:cubicBezTo>
                        <a:cubicBezTo>
                          <a:pt x="7" y="30"/>
                          <a:pt x="7" y="30"/>
                          <a:pt x="6" y="31"/>
                        </a:cubicBezTo>
                        <a:cubicBezTo>
                          <a:pt x="6" y="31"/>
                          <a:pt x="7" y="31"/>
                          <a:pt x="7" y="31"/>
                        </a:cubicBezTo>
                        <a:cubicBezTo>
                          <a:pt x="7" y="31"/>
                          <a:pt x="7" y="30"/>
                          <a:pt x="7" y="30"/>
                        </a:cubicBezTo>
                        <a:cubicBezTo>
                          <a:pt x="7" y="30"/>
                          <a:pt x="7" y="30"/>
                          <a:pt x="7" y="30"/>
                        </a:cubicBezTo>
                        <a:cubicBezTo>
                          <a:pt x="7" y="30"/>
                          <a:pt x="7" y="29"/>
                          <a:pt x="7" y="29"/>
                        </a:cubicBezTo>
                        <a:cubicBezTo>
                          <a:pt x="9" y="28"/>
                          <a:pt x="10" y="26"/>
                          <a:pt x="11" y="25"/>
                        </a:cubicBezTo>
                        <a:cubicBezTo>
                          <a:pt x="11" y="25"/>
                          <a:pt x="11" y="25"/>
                          <a:pt x="11" y="25"/>
                        </a:cubicBezTo>
                        <a:cubicBezTo>
                          <a:pt x="10" y="26"/>
                          <a:pt x="9" y="28"/>
                          <a:pt x="9" y="30"/>
                        </a:cubicBezTo>
                        <a:cubicBezTo>
                          <a:pt x="9" y="30"/>
                          <a:pt x="8" y="31"/>
                          <a:pt x="8" y="31"/>
                        </a:cubicBezTo>
                        <a:cubicBezTo>
                          <a:pt x="8" y="31"/>
                          <a:pt x="8" y="31"/>
                          <a:pt x="8" y="31"/>
                        </a:cubicBezTo>
                        <a:cubicBezTo>
                          <a:pt x="8" y="31"/>
                          <a:pt x="9" y="31"/>
                          <a:pt x="9" y="30"/>
                        </a:cubicBezTo>
                        <a:cubicBezTo>
                          <a:pt x="9" y="30"/>
                          <a:pt x="9" y="31"/>
                          <a:pt x="9" y="31"/>
                        </a:cubicBezTo>
                        <a:cubicBezTo>
                          <a:pt x="9" y="31"/>
                          <a:pt x="9" y="31"/>
                          <a:pt x="9" y="31"/>
                        </a:cubicBezTo>
                        <a:cubicBezTo>
                          <a:pt x="10" y="30"/>
                          <a:pt x="10" y="30"/>
                          <a:pt x="11" y="29"/>
                        </a:cubicBezTo>
                        <a:cubicBezTo>
                          <a:pt x="10" y="30"/>
                          <a:pt x="10" y="31"/>
                          <a:pt x="10" y="31"/>
                        </a:cubicBezTo>
                        <a:cubicBezTo>
                          <a:pt x="10" y="31"/>
                          <a:pt x="10" y="31"/>
                          <a:pt x="10" y="31"/>
                        </a:cubicBezTo>
                        <a:cubicBezTo>
                          <a:pt x="11" y="30"/>
                          <a:pt x="11" y="29"/>
                          <a:pt x="12" y="28"/>
                        </a:cubicBezTo>
                        <a:cubicBezTo>
                          <a:pt x="14" y="27"/>
                          <a:pt x="15" y="25"/>
                          <a:pt x="16" y="23"/>
                        </a:cubicBezTo>
                        <a:cubicBezTo>
                          <a:pt x="16" y="24"/>
                          <a:pt x="15" y="24"/>
                          <a:pt x="15" y="25"/>
                        </a:cubicBezTo>
                        <a:cubicBezTo>
                          <a:pt x="14" y="26"/>
                          <a:pt x="14" y="27"/>
                          <a:pt x="14" y="28"/>
                        </a:cubicBezTo>
                        <a:cubicBezTo>
                          <a:pt x="14" y="28"/>
                          <a:pt x="14" y="28"/>
                          <a:pt x="14" y="28"/>
                        </a:cubicBezTo>
                        <a:cubicBezTo>
                          <a:pt x="14" y="28"/>
                          <a:pt x="15" y="28"/>
                          <a:pt x="15" y="28"/>
                        </a:cubicBezTo>
                        <a:cubicBezTo>
                          <a:pt x="14" y="29"/>
                          <a:pt x="14" y="30"/>
                          <a:pt x="13" y="31"/>
                        </a:cubicBezTo>
                        <a:cubicBezTo>
                          <a:pt x="13" y="31"/>
                          <a:pt x="13" y="31"/>
                          <a:pt x="13" y="31"/>
                        </a:cubicBezTo>
                        <a:cubicBezTo>
                          <a:pt x="14" y="30"/>
                          <a:pt x="15" y="28"/>
                          <a:pt x="15" y="27"/>
                        </a:cubicBezTo>
                        <a:cubicBezTo>
                          <a:pt x="16" y="27"/>
                          <a:pt x="16" y="26"/>
                          <a:pt x="17" y="26"/>
                        </a:cubicBezTo>
                        <a:cubicBezTo>
                          <a:pt x="16" y="27"/>
                          <a:pt x="15" y="29"/>
                          <a:pt x="15" y="30"/>
                        </a:cubicBezTo>
                        <a:cubicBezTo>
                          <a:pt x="15" y="31"/>
                          <a:pt x="15" y="31"/>
                          <a:pt x="14" y="31"/>
                        </a:cubicBezTo>
                        <a:cubicBezTo>
                          <a:pt x="14" y="31"/>
                          <a:pt x="15" y="31"/>
                          <a:pt x="15" y="31"/>
                        </a:cubicBezTo>
                        <a:cubicBezTo>
                          <a:pt x="15" y="31"/>
                          <a:pt x="15" y="31"/>
                          <a:pt x="15" y="30"/>
                        </a:cubicBezTo>
                        <a:cubicBezTo>
                          <a:pt x="15" y="30"/>
                          <a:pt x="15" y="30"/>
                          <a:pt x="15" y="30"/>
                        </a:cubicBezTo>
                        <a:cubicBezTo>
                          <a:pt x="15" y="30"/>
                          <a:pt x="15" y="30"/>
                          <a:pt x="15" y="30"/>
                        </a:cubicBezTo>
                        <a:cubicBezTo>
                          <a:pt x="16" y="28"/>
                          <a:pt x="17" y="26"/>
                          <a:pt x="18" y="24"/>
                        </a:cubicBezTo>
                        <a:cubicBezTo>
                          <a:pt x="19" y="24"/>
                          <a:pt x="19" y="24"/>
                          <a:pt x="19" y="23"/>
                        </a:cubicBezTo>
                        <a:cubicBezTo>
                          <a:pt x="19" y="23"/>
                          <a:pt x="20" y="22"/>
                          <a:pt x="20" y="21"/>
                        </a:cubicBezTo>
                        <a:cubicBezTo>
                          <a:pt x="19" y="24"/>
                          <a:pt x="17" y="27"/>
                          <a:pt x="16" y="30"/>
                        </a:cubicBezTo>
                        <a:cubicBezTo>
                          <a:pt x="16" y="30"/>
                          <a:pt x="16" y="31"/>
                          <a:pt x="16" y="30"/>
                        </a:cubicBezTo>
                        <a:cubicBezTo>
                          <a:pt x="17" y="29"/>
                          <a:pt x="18" y="27"/>
                          <a:pt x="19" y="26"/>
                        </a:cubicBezTo>
                        <a:cubicBezTo>
                          <a:pt x="20" y="24"/>
                          <a:pt x="21" y="22"/>
                          <a:pt x="21" y="21"/>
                        </a:cubicBezTo>
                        <a:cubicBezTo>
                          <a:pt x="21" y="21"/>
                          <a:pt x="21" y="21"/>
                          <a:pt x="21" y="21"/>
                        </a:cubicBezTo>
                        <a:cubicBezTo>
                          <a:pt x="22" y="20"/>
                          <a:pt x="22" y="20"/>
                          <a:pt x="22" y="20"/>
                        </a:cubicBezTo>
                        <a:cubicBezTo>
                          <a:pt x="22" y="20"/>
                          <a:pt x="22" y="19"/>
                          <a:pt x="22" y="19"/>
                        </a:cubicBezTo>
                        <a:cubicBezTo>
                          <a:pt x="22" y="19"/>
                          <a:pt x="22" y="19"/>
                          <a:pt x="23" y="18"/>
                        </a:cubicBezTo>
                        <a:cubicBezTo>
                          <a:pt x="23" y="18"/>
                          <a:pt x="23" y="18"/>
                          <a:pt x="23" y="18"/>
                        </a:cubicBezTo>
                        <a:cubicBezTo>
                          <a:pt x="23" y="17"/>
                          <a:pt x="23" y="17"/>
                          <a:pt x="24" y="17"/>
                        </a:cubicBezTo>
                        <a:cubicBezTo>
                          <a:pt x="24" y="17"/>
                          <a:pt x="24" y="17"/>
                          <a:pt x="24" y="17"/>
                        </a:cubicBezTo>
                        <a:cubicBezTo>
                          <a:pt x="24" y="17"/>
                          <a:pt x="24" y="17"/>
                          <a:pt x="24" y="17"/>
                        </a:cubicBezTo>
                        <a:cubicBezTo>
                          <a:pt x="24" y="17"/>
                          <a:pt x="24" y="17"/>
                          <a:pt x="24" y="17"/>
                        </a:cubicBezTo>
                        <a:cubicBezTo>
                          <a:pt x="24" y="17"/>
                          <a:pt x="24" y="17"/>
                          <a:pt x="24" y="17"/>
                        </a:cubicBezTo>
                        <a:cubicBezTo>
                          <a:pt x="25" y="16"/>
                          <a:pt x="25" y="15"/>
                          <a:pt x="26" y="14"/>
                        </a:cubicBezTo>
                        <a:cubicBezTo>
                          <a:pt x="26" y="15"/>
                          <a:pt x="26" y="16"/>
                          <a:pt x="25" y="18"/>
                        </a:cubicBezTo>
                        <a:cubicBezTo>
                          <a:pt x="25" y="18"/>
                          <a:pt x="25" y="18"/>
                          <a:pt x="25" y="18"/>
                        </a:cubicBezTo>
                        <a:cubicBezTo>
                          <a:pt x="25" y="18"/>
                          <a:pt x="24" y="19"/>
                          <a:pt x="24" y="20"/>
                        </a:cubicBezTo>
                        <a:cubicBezTo>
                          <a:pt x="24" y="20"/>
                          <a:pt x="24" y="20"/>
                          <a:pt x="24" y="20"/>
                        </a:cubicBezTo>
                        <a:cubicBezTo>
                          <a:pt x="23" y="21"/>
                          <a:pt x="23" y="21"/>
                          <a:pt x="23" y="22"/>
                        </a:cubicBezTo>
                        <a:cubicBezTo>
                          <a:pt x="21" y="24"/>
                          <a:pt x="20" y="27"/>
                          <a:pt x="19" y="29"/>
                        </a:cubicBezTo>
                        <a:cubicBezTo>
                          <a:pt x="19" y="29"/>
                          <a:pt x="19" y="29"/>
                          <a:pt x="19" y="29"/>
                        </a:cubicBezTo>
                        <a:cubicBezTo>
                          <a:pt x="20" y="27"/>
                          <a:pt x="21" y="25"/>
                          <a:pt x="23" y="22"/>
                        </a:cubicBezTo>
                        <a:cubicBezTo>
                          <a:pt x="23" y="21"/>
                          <a:pt x="24" y="20"/>
                          <a:pt x="24" y="19"/>
                        </a:cubicBezTo>
                        <a:cubicBezTo>
                          <a:pt x="26" y="17"/>
                          <a:pt x="27" y="16"/>
                          <a:pt x="29" y="14"/>
                        </a:cubicBezTo>
                        <a:cubicBezTo>
                          <a:pt x="28" y="15"/>
                          <a:pt x="28" y="16"/>
                          <a:pt x="28" y="17"/>
                        </a:cubicBezTo>
                        <a:cubicBezTo>
                          <a:pt x="25" y="20"/>
                          <a:pt x="22" y="25"/>
                          <a:pt x="21" y="29"/>
                        </a:cubicBezTo>
                        <a:cubicBezTo>
                          <a:pt x="21" y="29"/>
                          <a:pt x="21" y="29"/>
                          <a:pt x="21" y="29"/>
                        </a:cubicBezTo>
                        <a:cubicBezTo>
                          <a:pt x="22" y="27"/>
                          <a:pt x="24" y="24"/>
                          <a:pt x="25" y="21"/>
                        </a:cubicBezTo>
                        <a:cubicBezTo>
                          <a:pt x="26" y="20"/>
                          <a:pt x="27" y="18"/>
                          <a:pt x="28" y="17"/>
                        </a:cubicBezTo>
                        <a:cubicBezTo>
                          <a:pt x="28" y="16"/>
                          <a:pt x="29" y="16"/>
                          <a:pt x="29" y="15"/>
                        </a:cubicBezTo>
                        <a:cubicBezTo>
                          <a:pt x="29" y="16"/>
                          <a:pt x="28" y="17"/>
                          <a:pt x="28" y="18"/>
                        </a:cubicBezTo>
                        <a:cubicBezTo>
                          <a:pt x="28" y="18"/>
                          <a:pt x="28" y="18"/>
                          <a:pt x="28" y="18"/>
                        </a:cubicBezTo>
                        <a:cubicBezTo>
                          <a:pt x="28" y="18"/>
                          <a:pt x="28" y="18"/>
                          <a:pt x="27" y="18"/>
                        </a:cubicBezTo>
                        <a:cubicBezTo>
                          <a:pt x="27" y="20"/>
                          <a:pt x="26" y="21"/>
                          <a:pt x="25" y="22"/>
                        </a:cubicBezTo>
                        <a:cubicBezTo>
                          <a:pt x="24" y="23"/>
                          <a:pt x="24" y="24"/>
                          <a:pt x="23" y="26"/>
                        </a:cubicBezTo>
                        <a:cubicBezTo>
                          <a:pt x="22" y="27"/>
                          <a:pt x="22" y="29"/>
                          <a:pt x="22" y="30"/>
                        </a:cubicBezTo>
                        <a:cubicBezTo>
                          <a:pt x="22" y="30"/>
                          <a:pt x="22" y="30"/>
                          <a:pt x="22" y="30"/>
                        </a:cubicBezTo>
                        <a:cubicBezTo>
                          <a:pt x="24" y="26"/>
                          <a:pt x="26" y="22"/>
                          <a:pt x="28" y="19"/>
                        </a:cubicBezTo>
                        <a:cubicBezTo>
                          <a:pt x="28" y="18"/>
                          <a:pt x="28" y="18"/>
                          <a:pt x="28" y="18"/>
                        </a:cubicBezTo>
                        <a:cubicBezTo>
                          <a:pt x="29" y="17"/>
                          <a:pt x="30" y="16"/>
                          <a:pt x="31" y="15"/>
                        </a:cubicBezTo>
                        <a:cubicBezTo>
                          <a:pt x="31" y="16"/>
                          <a:pt x="30" y="17"/>
                          <a:pt x="30" y="18"/>
                        </a:cubicBezTo>
                        <a:cubicBezTo>
                          <a:pt x="30" y="18"/>
                          <a:pt x="30" y="18"/>
                          <a:pt x="30" y="18"/>
                        </a:cubicBezTo>
                        <a:cubicBezTo>
                          <a:pt x="30" y="18"/>
                          <a:pt x="29" y="19"/>
                          <a:pt x="29" y="20"/>
                        </a:cubicBezTo>
                        <a:cubicBezTo>
                          <a:pt x="27" y="23"/>
                          <a:pt x="25" y="25"/>
                          <a:pt x="24" y="28"/>
                        </a:cubicBezTo>
                        <a:cubicBezTo>
                          <a:pt x="24" y="28"/>
                          <a:pt x="24" y="28"/>
                          <a:pt x="24" y="28"/>
                        </a:cubicBezTo>
                        <a:cubicBezTo>
                          <a:pt x="26" y="26"/>
                          <a:pt x="27" y="23"/>
                          <a:pt x="29" y="20"/>
                        </a:cubicBezTo>
                        <a:cubicBezTo>
                          <a:pt x="30" y="19"/>
                          <a:pt x="31" y="18"/>
                          <a:pt x="31" y="17"/>
                        </a:cubicBezTo>
                        <a:cubicBezTo>
                          <a:pt x="31" y="18"/>
                          <a:pt x="30" y="20"/>
                          <a:pt x="30" y="21"/>
                        </a:cubicBezTo>
                        <a:cubicBezTo>
                          <a:pt x="30" y="21"/>
                          <a:pt x="29" y="22"/>
                          <a:pt x="29" y="22"/>
                        </a:cubicBezTo>
                        <a:cubicBezTo>
                          <a:pt x="28" y="24"/>
                          <a:pt x="27" y="26"/>
                          <a:pt x="26" y="28"/>
                        </a:cubicBezTo>
                        <a:cubicBezTo>
                          <a:pt x="26" y="28"/>
                          <a:pt x="26" y="28"/>
                          <a:pt x="26" y="28"/>
                        </a:cubicBezTo>
                        <a:cubicBezTo>
                          <a:pt x="27" y="26"/>
                          <a:pt x="28" y="24"/>
                          <a:pt x="29" y="22"/>
                        </a:cubicBezTo>
                        <a:cubicBezTo>
                          <a:pt x="30" y="22"/>
                          <a:pt x="30" y="21"/>
                          <a:pt x="30" y="21"/>
                        </a:cubicBezTo>
                        <a:cubicBezTo>
                          <a:pt x="31" y="20"/>
                          <a:pt x="31" y="19"/>
                          <a:pt x="32" y="19"/>
                        </a:cubicBezTo>
                        <a:cubicBezTo>
                          <a:pt x="32" y="19"/>
                          <a:pt x="32" y="19"/>
                          <a:pt x="32" y="19"/>
                        </a:cubicBezTo>
                        <a:cubicBezTo>
                          <a:pt x="32" y="18"/>
                          <a:pt x="32" y="18"/>
                          <a:pt x="33" y="18"/>
                        </a:cubicBezTo>
                        <a:cubicBezTo>
                          <a:pt x="32" y="20"/>
                          <a:pt x="31" y="22"/>
                          <a:pt x="30" y="24"/>
                        </a:cubicBezTo>
                        <a:cubicBezTo>
                          <a:pt x="29" y="25"/>
                          <a:pt x="28" y="27"/>
                          <a:pt x="28" y="28"/>
                        </a:cubicBezTo>
                        <a:cubicBezTo>
                          <a:pt x="28" y="28"/>
                          <a:pt x="28" y="28"/>
                          <a:pt x="28" y="28"/>
                        </a:cubicBezTo>
                        <a:cubicBezTo>
                          <a:pt x="29" y="27"/>
                          <a:pt x="30" y="25"/>
                          <a:pt x="30" y="24"/>
                        </a:cubicBezTo>
                        <a:cubicBezTo>
                          <a:pt x="31" y="23"/>
                          <a:pt x="32" y="22"/>
                          <a:pt x="32" y="21"/>
                        </a:cubicBezTo>
                        <a:cubicBezTo>
                          <a:pt x="33" y="21"/>
                          <a:pt x="33" y="20"/>
                          <a:pt x="33" y="20"/>
                        </a:cubicBezTo>
                        <a:cubicBezTo>
                          <a:pt x="33" y="21"/>
                          <a:pt x="32" y="23"/>
                          <a:pt x="32" y="24"/>
                        </a:cubicBezTo>
                        <a:cubicBezTo>
                          <a:pt x="32" y="24"/>
                          <a:pt x="32" y="24"/>
                          <a:pt x="32" y="24"/>
                        </a:cubicBezTo>
                        <a:cubicBezTo>
                          <a:pt x="32" y="24"/>
                          <a:pt x="32" y="24"/>
                          <a:pt x="32" y="24"/>
                        </a:cubicBezTo>
                        <a:cubicBezTo>
                          <a:pt x="31" y="25"/>
                          <a:pt x="30" y="26"/>
                          <a:pt x="30" y="28"/>
                        </a:cubicBezTo>
                        <a:cubicBezTo>
                          <a:pt x="30" y="28"/>
                          <a:pt x="30" y="28"/>
                          <a:pt x="30" y="28"/>
                        </a:cubicBezTo>
                        <a:cubicBezTo>
                          <a:pt x="31" y="27"/>
                          <a:pt x="31" y="26"/>
                          <a:pt x="32" y="24"/>
                        </a:cubicBezTo>
                        <a:cubicBezTo>
                          <a:pt x="32" y="24"/>
                          <a:pt x="33" y="23"/>
                          <a:pt x="34" y="22"/>
                        </a:cubicBezTo>
                        <a:cubicBezTo>
                          <a:pt x="34" y="22"/>
                          <a:pt x="34" y="22"/>
                          <a:pt x="34" y="21"/>
                        </a:cubicBezTo>
                        <a:cubicBezTo>
                          <a:pt x="34" y="22"/>
                          <a:pt x="34" y="22"/>
                          <a:pt x="33" y="23"/>
                        </a:cubicBezTo>
                        <a:cubicBezTo>
                          <a:pt x="33" y="24"/>
                          <a:pt x="32" y="26"/>
                          <a:pt x="31" y="27"/>
                        </a:cubicBezTo>
                        <a:cubicBezTo>
                          <a:pt x="31" y="26"/>
                          <a:pt x="32" y="26"/>
                          <a:pt x="32" y="26"/>
                        </a:cubicBezTo>
                        <a:cubicBezTo>
                          <a:pt x="32" y="26"/>
                          <a:pt x="32" y="26"/>
                          <a:pt x="32" y="26"/>
                        </a:cubicBezTo>
                        <a:cubicBezTo>
                          <a:pt x="31" y="26"/>
                          <a:pt x="31" y="27"/>
                          <a:pt x="31" y="27"/>
                        </a:cubicBezTo>
                        <a:cubicBezTo>
                          <a:pt x="31" y="27"/>
                          <a:pt x="31" y="27"/>
                          <a:pt x="31" y="27"/>
                        </a:cubicBezTo>
                        <a:cubicBezTo>
                          <a:pt x="31" y="26"/>
                          <a:pt x="32" y="25"/>
                          <a:pt x="33" y="24"/>
                        </a:cubicBezTo>
                        <a:cubicBezTo>
                          <a:pt x="33" y="23"/>
                          <a:pt x="34" y="22"/>
                          <a:pt x="34" y="21"/>
                        </a:cubicBezTo>
                        <a:cubicBezTo>
                          <a:pt x="34" y="21"/>
                          <a:pt x="34" y="21"/>
                          <a:pt x="34" y="21"/>
                        </a:cubicBezTo>
                        <a:cubicBezTo>
                          <a:pt x="33" y="22"/>
                          <a:pt x="33" y="23"/>
                          <a:pt x="32" y="24"/>
                        </a:cubicBezTo>
                        <a:cubicBezTo>
                          <a:pt x="33" y="22"/>
                          <a:pt x="33" y="21"/>
                          <a:pt x="33" y="20"/>
                        </a:cubicBezTo>
                        <a:cubicBezTo>
                          <a:pt x="33" y="20"/>
                          <a:pt x="33" y="20"/>
                          <a:pt x="33" y="20"/>
                        </a:cubicBezTo>
                        <a:cubicBezTo>
                          <a:pt x="32" y="21"/>
                          <a:pt x="31" y="22"/>
                          <a:pt x="31" y="23"/>
                        </a:cubicBezTo>
                        <a:cubicBezTo>
                          <a:pt x="31" y="21"/>
                          <a:pt x="32" y="19"/>
                          <a:pt x="33" y="17"/>
                        </a:cubicBezTo>
                        <a:cubicBezTo>
                          <a:pt x="33" y="17"/>
                          <a:pt x="33" y="17"/>
                          <a:pt x="33" y="17"/>
                        </a:cubicBezTo>
                        <a:cubicBezTo>
                          <a:pt x="32" y="18"/>
                          <a:pt x="31" y="19"/>
                          <a:pt x="30" y="21"/>
                        </a:cubicBezTo>
                        <a:cubicBezTo>
                          <a:pt x="31" y="19"/>
                          <a:pt x="31" y="18"/>
                          <a:pt x="31" y="16"/>
                        </a:cubicBezTo>
                        <a:cubicBezTo>
                          <a:pt x="31" y="16"/>
                          <a:pt x="31" y="16"/>
                          <a:pt x="31" y="16"/>
                        </a:cubicBezTo>
                        <a:cubicBezTo>
                          <a:pt x="31" y="18"/>
                          <a:pt x="30" y="19"/>
                          <a:pt x="29" y="20"/>
                        </a:cubicBezTo>
                        <a:cubicBezTo>
                          <a:pt x="30" y="18"/>
                          <a:pt x="31" y="16"/>
                          <a:pt x="31" y="15"/>
                        </a:cubicBezTo>
                        <a:cubicBezTo>
                          <a:pt x="31" y="15"/>
                          <a:pt x="31" y="15"/>
                          <a:pt x="31" y="15"/>
                        </a:cubicBezTo>
                        <a:cubicBezTo>
                          <a:pt x="30" y="16"/>
                          <a:pt x="29" y="17"/>
                          <a:pt x="28" y="18"/>
                        </a:cubicBezTo>
                        <a:cubicBezTo>
                          <a:pt x="28" y="18"/>
                          <a:pt x="28" y="18"/>
                          <a:pt x="28" y="18"/>
                        </a:cubicBezTo>
                        <a:cubicBezTo>
                          <a:pt x="28" y="17"/>
                          <a:pt x="29" y="16"/>
                          <a:pt x="29" y="15"/>
                        </a:cubicBezTo>
                        <a:cubicBezTo>
                          <a:pt x="29" y="15"/>
                          <a:pt x="29" y="15"/>
                          <a:pt x="29" y="15"/>
                        </a:cubicBezTo>
                        <a:cubicBezTo>
                          <a:pt x="29" y="15"/>
                          <a:pt x="29" y="15"/>
                          <a:pt x="29" y="15"/>
                        </a:cubicBezTo>
                        <a:cubicBezTo>
                          <a:pt x="29" y="15"/>
                          <a:pt x="29" y="15"/>
                          <a:pt x="29" y="15"/>
                        </a:cubicBezTo>
                        <a:cubicBezTo>
                          <a:pt x="29" y="15"/>
                          <a:pt x="29" y="15"/>
                          <a:pt x="29" y="15"/>
                        </a:cubicBezTo>
                        <a:cubicBezTo>
                          <a:pt x="29" y="15"/>
                          <a:pt x="28" y="16"/>
                          <a:pt x="28" y="16"/>
                        </a:cubicBezTo>
                        <a:cubicBezTo>
                          <a:pt x="28" y="15"/>
                          <a:pt x="29" y="14"/>
                          <a:pt x="29" y="13"/>
                        </a:cubicBezTo>
                        <a:cubicBezTo>
                          <a:pt x="29" y="13"/>
                          <a:pt x="29" y="13"/>
                          <a:pt x="29" y="13"/>
                        </a:cubicBezTo>
                        <a:cubicBezTo>
                          <a:pt x="28" y="15"/>
                          <a:pt x="26" y="17"/>
                          <a:pt x="25" y="19"/>
                        </a:cubicBezTo>
                        <a:cubicBezTo>
                          <a:pt x="25" y="17"/>
                          <a:pt x="26" y="16"/>
                          <a:pt x="26" y="14"/>
                        </a:cubicBezTo>
                        <a:cubicBezTo>
                          <a:pt x="26" y="14"/>
                          <a:pt x="26" y="14"/>
                          <a:pt x="26" y="14"/>
                        </a:cubicBezTo>
                        <a:cubicBezTo>
                          <a:pt x="25" y="15"/>
                          <a:pt x="24" y="16"/>
                          <a:pt x="23" y="17"/>
                        </a:cubicBezTo>
                        <a:cubicBezTo>
                          <a:pt x="23" y="17"/>
                          <a:pt x="24" y="16"/>
                          <a:pt x="24" y="16"/>
                        </a:cubicBezTo>
                        <a:cubicBezTo>
                          <a:pt x="25" y="15"/>
                          <a:pt x="25" y="13"/>
                          <a:pt x="25" y="12"/>
                        </a:cubicBezTo>
                        <a:cubicBezTo>
                          <a:pt x="25" y="12"/>
                          <a:pt x="25" y="12"/>
                          <a:pt x="25" y="12"/>
                        </a:cubicBezTo>
                        <a:cubicBezTo>
                          <a:pt x="25" y="12"/>
                          <a:pt x="24" y="12"/>
                          <a:pt x="24" y="13"/>
                        </a:cubicBezTo>
                        <a:cubicBezTo>
                          <a:pt x="24" y="12"/>
                          <a:pt x="24" y="12"/>
                          <a:pt x="24" y="12"/>
                        </a:cubicBezTo>
                        <a:cubicBezTo>
                          <a:pt x="24" y="12"/>
                          <a:pt x="24" y="12"/>
                          <a:pt x="24" y="12"/>
                        </a:cubicBezTo>
                        <a:cubicBezTo>
                          <a:pt x="24" y="12"/>
                          <a:pt x="23" y="13"/>
                          <a:pt x="23" y="13"/>
                        </a:cubicBezTo>
                        <a:cubicBezTo>
                          <a:pt x="23" y="14"/>
                          <a:pt x="22" y="15"/>
                          <a:pt x="22" y="15"/>
                        </a:cubicBezTo>
                        <a:cubicBezTo>
                          <a:pt x="22" y="14"/>
                          <a:pt x="22" y="14"/>
                          <a:pt x="22" y="13"/>
                        </a:cubicBezTo>
                        <a:cubicBezTo>
                          <a:pt x="22" y="13"/>
                          <a:pt x="22" y="13"/>
                          <a:pt x="22" y="13"/>
                        </a:cubicBezTo>
                        <a:cubicBezTo>
                          <a:pt x="22" y="13"/>
                          <a:pt x="21" y="14"/>
                          <a:pt x="20" y="15"/>
                        </a:cubicBezTo>
                        <a:cubicBezTo>
                          <a:pt x="20" y="14"/>
                          <a:pt x="21" y="13"/>
                          <a:pt x="21" y="13"/>
                        </a:cubicBezTo>
                        <a:cubicBezTo>
                          <a:pt x="21" y="13"/>
                          <a:pt x="21" y="13"/>
                          <a:pt x="21" y="13"/>
                        </a:cubicBezTo>
                        <a:cubicBezTo>
                          <a:pt x="20" y="13"/>
                          <a:pt x="19" y="14"/>
                          <a:pt x="18" y="14"/>
                        </a:cubicBezTo>
                        <a:cubicBezTo>
                          <a:pt x="18" y="15"/>
                          <a:pt x="17" y="16"/>
                          <a:pt x="17" y="17"/>
                        </a:cubicBezTo>
                        <a:cubicBezTo>
                          <a:pt x="17" y="16"/>
                          <a:pt x="17" y="15"/>
                          <a:pt x="18" y="15"/>
                        </a:cubicBezTo>
                        <a:cubicBezTo>
                          <a:pt x="18" y="14"/>
                          <a:pt x="18" y="13"/>
                          <a:pt x="18" y="12"/>
                        </a:cubicBezTo>
                        <a:cubicBezTo>
                          <a:pt x="18" y="12"/>
                          <a:pt x="18" y="12"/>
                          <a:pt x="18" y="12"/>
                        </a:cubicBezTo>
                        <a:cubicBezTo>
                          <a:pt x="17" y="13"/>
                          <a:pt x="16" y="14"/>
                          <a:pt x="16" y="15"/>
                        </a:cubicBezTo>
                        <a:cubicBezTo>
                          <a:pt x="16" y="14"/>
                          <a:pt x="16" y="14"/>
                          <a:pt x="16" y="14"/>
                        </a:cubicBezTo>
                        <a:cubicBezTo>
                          <a:pt x="16" y="13"/>
                          <a:pt x="16" y="12"/>
                          <a:pt x="16" y="10"/>
                        </a:cubicBezTo>
                        <a:cubicBezTo>
                          <a:pt x="16" y="10"/>
                          <a:pt x="16" y="10"/>
                          <a:pt x="16" y="10"/>
                        </a:cubicBezTo>
                        <a:cubicBezTo>
                          <a:pt x="15" y="11"/>
                          <a:pt x="14" y="12"/>
                          <a:pt x="14" y="13"/>
                        </a:cubicBezTo>
                        <a:cubicBezTo>
                          <a:pt x="14" y="12"/>
                          <a:pt x="15" y="10"/>
                          <a:pt x="15" y="9"/>
                        </a:cubicBezTo>
                        <a:cubicBezTo>
                          <a:pt x="15" y="9"/>
                          <a:pt x="14" y="9"/>
                          <a:pt x="14" y="9"/>
                        </a:cubicBezTo>
                        <a:cubicBezTo>
                          <a:pt x="13" y="10"/>
                          <a:pt x="12" y="12"/>
                          <a:pt x="11" y="13"/>
                        </a:cubicBezTo>
                        <a:cubicBezTo>
                          <a:pt x="12" y="12"/>
                          <a:pt x="12" y="10"/>
                          <a:pt x="12" y="9"/>
                        </a:cubicBezTo>
                        <a:cubicBezTo>
                          <a:pt x="12" y="9"/>
                          <a:pt x="12" y="9"/>
                          <a:pt x="12" y="9"/>
                        </a:cubicBezTo>
                        <a:cubicBezTo>
                          <a:pt x="11" y="9"/>
                          <a:pt x="11" y="10"/>
                          <a:pt x="10" y="11"/>
                        </a:cubicBezTo>
                        <a:cubicBezTo>
                          <a:pt x="10" y="11"/>
                          <a:pt x="10" y="12"/>
                          <a:pt x="9" y="12"/>
                        </a:cubicBezTo>
                        <a:cubicBezTo>
                          <a:pt x="10" y="12"/>
                          <a:pt x="10" y="11"/>
                          <a:pt x="10" y="11"/>
                        </a:cubicBezTo>
                        <a:cubicBezTo>
                          <a:pt x="10" y="10"/>
                          <a:pt x="10" y="9"/>
                          <a:pt x="10" y="8"/>
                        </a:cubicBezTo>
                        <a:cubicBezTo>
                          <a:pt x="10" y="8"/>
                          <a:pt x="10" y="8"/>
                          <a:pt x="10" y="8"/>
                        </a:cubicBezTo>
                        <a:cubicBezTo>
                          <a:pt x="10" y="9"/>
                          <a:pt x="10" y="9"/>
                          <a:pt x="9" y="9"/>
                        </a:cubicBezTo>
                        <a:cubicBezTo>
                          <a:pt x="10" y="8"/>
                          <a:pt x="11" y="7"/>
                          <a:pt x="11" y="5"/>
                        </a:cubicBezTo>
                        <a:cubicBezTo>
                          <a:pt x="11" y="5"/>
                          <a:pt x="11" y="5"/>
                          <a:pt x="11" y="5"/>
                        </a:cubicBezTo>
                        <a:cubicBezTo>
                          <a:pt x="12" y="3"/>
                          <a:pt x="13" y="1"/>
                          <a:pt x="13" y="0"/>
                        </a:cubicBezTo>
                        <a:cubicBezTo>
                          <a:pt x="13" y="0"/>
                          <a:pt x="13" y="0"/>
                          <a:pt x="13" y="0"/>
                        </a:cubicBezTo>
                        <a:cubicBezTo>
                          <a:pt x="12" y="0"/>
                          <a:pt x="12" y="0"/>
                          <a:pt x="1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grpSp>
          </p:grpSp>
        </p:grpSp>
      </p:grpSp>
      <p:sp>
        <p:nvSpPr>
          <p:cNvPr id="519" name="矩形 518"/>
          <p:cNvSpPr/>
          <p:nvPr/>
        </p:nvSpPr>
        <p:spPr>
          <a:xfrm>
            <a:off x="5427941" y="2809914"/>
            <a:ext cx="5827236" cy="707886"/>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defRPr/>
            </a:pPr>
            <a:r>
              <a:rPr kumimoji="1" lang="zh-CN" altLang="en-US" sz="4000" b="0" i="0" u="none" strike="noStrike" kern="1200" cap="none" spc="0" normalizeH="0" baseline="0" noProof="0">
                <a:ln>
                  <a:noFill/>
                </a:ln>
                <a:solidFill>
                  <a:srgbClr val="157E9F"/>
                </a:solidFill>
                <a:effectLst/>
                <a:uLnTx/>
                <a:uFillTx/>
                <a:latin typeface="方正清刻本悦宋简体" panose="02000000000000000000" pitchFamily="2" charset="-122"/>
                <a:ea typeface="方正清刻本悦宋简体" panose="02000000000000000000" pitchFamily="2" charset="-122"/>
                <a:cs typeface="+mn-cs"/>
              </a:rPr>
              <a:t>汇报完毕</a:t>
            </a:r>
            <a:r>
              <a:rPr kumimoji="1" lang="zh-CN" altLang="en-US" sz="4000">
                <a:solidFill>
                  <a:srgbClr val="157E9F"/>
                </a:solidFill>
                <a:latin typeface="方正清刻本悦宋简体" panose="02000000000000000000" pitchFamily="2" charset="-122"/>
                <a:ea typeface="方正清刻本悦宋简体" panose="02000000000000000000" pitchFamily="2" charset="-122"/>
              </a:rPr>
              <a:t>，</a:t>
            </a:r>
            <a:r>
              <a:rPr kumimoji="1" lang="zh-CN" altLang="en-US" sz="4000" b="0" i="0" u="none" strike="noStrike" kern="1200" cap="none" spc="0" normalizeH="0" baseline="0" noProof="0">
                <a:ln>
                  <a:noFill/>
                </a:ln>
                <a:solidFill>
                  <a:srgbClr val="157E9F"/>
                </a:solidFill>
                <a:effectLst/>
                <a:uLnTx/>
                <a:uFillTx/>
                <a:latin typeface="方正清刻本悦宋简体" panose="02000000000000000000" pitchFamily="2" charset="-122"/>
                <a:ea typeface="方正清刻本悦宋简体" panose="02000000000000000000" pitchFamily="2" charset="-122"/>
                <a:cs typeface="+mn-cs"/>
              </a:rPr>
              <a:t>感谢您的倾听</a:t>
            </a:r>
            <a:endParaRPr kumimoji="1" lang="zh-CN" altLang="en-US" sz="4000" b="0" i="0" u="none" strike="noStrike" kern="1200" cap="none" spc="0" normalizeH="0" baseline="0" noProof="0" dirty="0">
              <a:ln>
                <a:noFill/>
              </a:ln>
              <a:solidFill>
                <a:srgbClr val="157E9F"/>
              </a:solidFill>
              <a:effectLst/>
              <a:uLnTx/>
              <a:uFillTx/>
              <a:latin typeface="方正清刻本悦宋简体" panose="02000000000000000000" pitchFamily="2" charset="-122"/>
              <a:ea typeface="方正清刻本悦宋简体" panose="02000000000000000000" pitchFamily="2" charset="-122"/>
              <a:cs typeface="+mn-cs"/>
            </a:endParaRPr>
          </a:p>
        </p:txBody>
      </p:sp>
      <p:sp>
        <p:nvSpPr>
          <p:cNvPr id="520" name="矩形 519"/>
          <p:cNvSpPr/>
          <p:nvPr/>
        </p:nvSpPr>
        <p:spPr>
          <a:xfrm>
            <a:off x="5226436" y="3678221"/>
            <a:ext cx="6086200" cy="707886"/>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defRPr/>
            </a:pPr>
            <a:r>
              <a:rPr kumimoji="0" lang="en-US" altLang="zh-CN" sz="2000" b="0" i="0" u="none" strike="noStrike" kern="1200" cap="none" spc="0" normalizeH="0" baseline="0" noProof="0" dirty="0">
                <a:ln>
                  <a:noFill/>
                </a:ln>
                <a:solidFill>
                  <a:srgbClr val="157E9F"/>
                </a:solidFill>
                <a:effectLst/>
                <a:uLnTx/>
                <a:uFillTx/>
                <a:latin typeface="等线" panose="02010600030101010101" charset="-122"/>
                <a:ea typeface="等线" panose="02010600030101010101" charset="-122"/>
                <a:cs typeface="+mn-cs"/>
              </a:rPr>
              <a:t>Research on The Strategies of Improving The Learning Ability of China’s Enterprises</a:t>
            </a:r>
            <a:endParaRPr kumimoji="1" lang="zh-CN" altLang="en-US" sz="2000" b="1" i="0" u="none" strike="noStrike" kern="1200" cap="none" spc="0" normalizeH="0" baseline="0" noProof="0" dirty="0">
              <a:ln>
                <a:noFill/>
              </a:ln>
              <a:solidFill>
                <a:srgbClr val="157E9F"/>
              </a:solidFill>
              <a:effectLst/>
              <a:uLnTx/>
              <a:uFillTx/>
              <a:latin typeface="方正清刻本悦宋简体" panose="02000000000000000000" pitchFamily="2" charset="-122"/>
              <a:ea typeface="方正清刻本悦宋简体" panose="02000000000000000000" pitchFamily="2" charset="-122"/>
              <a:cs typeface="+mn-cs"/>
            </a:endParaRPr>
          </a:p>
        </p:txBody>
      </p:sp>
    </p:spTree>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bg>
      <p:bgPr>
        <a:solidFill>
          <a:srgbClr val="157E9F"/>
        </a:solidFill>
        <a:effectLst/>
      </p:bgPr>
    </p:bg>
    <p:spTree>
      <p:nvGrpSpPr>
        <p:cNvPr id="1" name=""/>
        <p:cNvGrpSpPr/>
        <p:nvPr/>
      </p:nvGrpSpPr>
      <p:grpSpPr>
        <a:xfrm>
          <a:off x="0" y="0"/>
          <a:ext cx="0" cy="0"/>
          <a:chOff x="0" y="0"/>
          <a:chExt cx="0" cy="0"/>
        </a:xfrm>
      </p:grpSpPr>
      <p:sp>
        <p:nvSpPr>
          <p:cNvPr id="5" name="圆角矩形 4"/>
          <p:cNvSpPr/>
          <p:nvPr/>
        </p:nvSpPr>
        <p:spPr>
          <a:xfrm>
            <a:off x="388015" y="293706"/>
            <a:ext cx="11449455" cy="6274340"/>
          </a:xfrm>
          <a:prstGeom prst="roundRect">
            <a:avLst>
              <a:gd name="adj" fmla="val 1783"/>
            </a:avLst>
          </a:prstGeom>
          <a:solidFill>
            <a:schemeClr val="bg1"/>
          </a:solidFill>
          <a:ln>
            <a:noFill/>
          </a:ln>
          <a:effectLst>
            <a:outerShdw blurRad="241300" dist="88900" dir="2700000" algn="tl"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518" name="组合 517"/>
          <p:cNvGrpSpPr/>
          <p:nvPr/>
        </p:nvGrpSpPr>
        <p:grpSpPr>
          <a:xfrm>
            <a:off x="1269834" y="1308701"/>
            <a:ext cx="3474886" cy="4217447"/>
            <a:chOff x="1940229" y="2263110"/>
            <a:chExt cx="2399181" cy="2911870"/>
          </a:xfrm>
        </p:grpSpPr>
        <p:grpSp>
          <p:nvGrpSpPr>
            <p:cNvPr id="519" name="组合 518"/>
            <p:cNvGrpSpPr/>
            <p:nvPr/>
          </p:nvGrpSpPr>
          <p:grpSpPr>
            <a:xfrm>
              <a:off x="2502691" y="2989833"/>
              <a:ext cx="1363850" cy="2185147"/>
              <a:chOff x="996950" y="2262188"/>
              <a:chExt cx="434975" cy="696913"/>
            </a:xfrm>
          </p:grpSpPr>
          <p:sp>
            <p:nvSpPr>
              <p:cNvPr id="1473" name="Freeform 8"/>
              <p:cNvSpPr>
                <a:spLocks noEditPoints="1"/>
              </p:cNvSpPr>
              <p:nvPr/>
            </p:nvSpPr>
            <p:spPr bwMode="auto">
              <a:xfrm>
                <a:off x="1219200" y="2300288"/>
                <a:ext cx="93663" cy="96838"/>
              </a:xfrm>
              <a:custGeom>
                <a:avLst/>
                <a:gdLst>
                  <a:gd name="T0" fmla="*/ 81 w 87"/>
                  <a:gd name="T1" fmla="*/ 23 h 91"/>
                  <a:gd name="T2" fmla="*/ 79 w 87"/>
                  <a:gd name="T3" fmla="*/ 19 h 91"/>
                  <a:gd name="T4" fmla="*/ 70 w 87"/>
                  <a:gd name="T5" fmla="*/ 17 h 91"/>
                  <a:gd name="T6" fmla="*/ 67 w 87"/>
                  <a:gd name="T7" fmla="*/ 14 h 91"/>
                  <a:gd name="T8" fmla="*/ 65 w 87"/>
                  <a:gd name="T9" fmla="*/ 6 h 91"/>
                  <a:gd name="T10" fmla="*/ 61 w 87"/>
                  <a:gd name="T11" fmla="*/ 4 h 91"/>
                  <a:gd name="T12" fmla="*/ 53 w 87"/>
                  <a:gd name="T13" fmla="*/ 7 h 91"/>
                  <a:gd name="T14" fmla="*/ 49 w 87"/>
                  <a:gd name="T15" fmla="*/ 6 h 91"/>
                  <a:gd name="T16" fmla="*/ 42 w 87"/>
                  <a:gd name="T17" fmla="*/ 0 h 91"/>
                  <a:gd name="T18" fmla="*/ 38 w 87"/>
                  <a:gd name="T19" fmla="*/ 0 h 91"/>
                  <a:gd name="T20" fmla="*/ 33 w 87"/>
                  <a:gd name="T21" fmla="*/ 7 h 91"/>
                  <a:gd name="T22" fmla="*/ 29 w 87"/>
                  <a:gd name="T23" fmla="*/ 9 h 91"/>
                  <a:gd name="T24" fmla="*/ 23 w 87"/>
                  <a:gd name="T25" fmla="*/ 5 h 91"/>
                  <a:gd name="T26" fmla="*/ 21 w 87"/>
                  <a:gd name="T27" fmla="*/ 14 h 91"/>
                  <a:gd name="T28" fmla="*/ 17 w 87"/>
                  <a:gd name="T29" fmla="*/ 17 h 91"/>
                  <a:gd name="T30" fmla="*/ 9 w 87"/>
                  <a:gd name="T31" fmla="*/ 18 h 91"/>
                  <a:gd name="T32" fmla="*/ 6 w 87"/>
                  <a:gd name="T33" fmla="*/ 22 h 91"/>
                  <a:gd name="T34" fmla="*/ 8 w 87"/>
                  <a:gd name="T35" fmla="*/ 31 h 91"/>
                  <a:gd name="T36" fmla="*/ 7 w 87"/>
                  <a:gd name="T37" fmla="*/ 35 h 91"/>
                  <a:gd name="T38" fmla="*/ 0 w 87"/>
                  <a:gd name="T39" fmla="*/ 41 h 91"/>
                  <a:gd name="T40" fmla="*/ 0 w 87"/>
                  <a:gd name="T41" fmla="*/ 45 h 91"/>
                  <a:gd name="T42" fmla="*/ 6 w 87"/>
                  <a:gd name="T43" fmla="*/ 52 h 91"/>
                  <a:gd name="T44" fmla="*/ 7 w 87"/>
                  <a:gd name="T45" fmla="*/ 56 h 91"/>
                  <a:gd name="T46" fmla="*/ 4 w 87"/>
                  <a:gd name="T47" fmla="*/ 64 h 91"/>
                  <a:gd name="T48" fmla="*/ 6 w 87"/>
                  <a:gd name="T49" fmla="*/ 69 h 91"/>
                  <a:gd name="T50" fmla="*/ 14 w 87"/>
                  <a:gd name="T51" fmla="*/ 71 h 91"/>
                  <a:gd name="T52" fmla="*/ 17 w 87"/>
                  <a:gd name="T53" fmla="*/ 74 h 91"/>
                  <a:gd name="T54" fmla="*/ 19 w 87"/>
                  <a:gd name="T55" fmla="*/ 83 h 91"/>
                  <a:gd name="T56" fmla="*/ 23 w 87"/>
                  <a:gd name="T57" fmla="*/ 85 h 91"/>
                  <a:gd name="T58" fmla="*/ 31 w 87"/>
                  <a:gd name="T59" fmla="*/ 83 h 91"/>
                  <a:gd name="T60" fmla="*/ 35 w 87"/>
                  <a:gd name="T61" fmla="*/ 84 h 91"/>
                  <a:gd name="T62" fmla="*/ 41 w 87"/>
                  <a:gd name="T63" fmla="*/ 91 h 91"/>
                  <a:gd name="T64" fmla="*/ 45 w 87"/>
                  <a:gd name="T65" fmla="*/ 91 h 91"/>
                  <a:gd name="T66" fmla="*/ 51 w 87"/>
                  <a:gd name="T67" fmla="*/ 85 h 91"/>
                  <a:gd name="T68" fmla="*/ 56 w 87"/>
                  <a:gd name="T69" fmla="*/ 83 h 91"/>
                  <a:gd name="T70" fmla="*/ 62 w 87"/>
                  <a:gd name="T71" fmla="*/ 86 h 91"/>
                  <a:gd name="T72" fmla="*/ 64 w 87"/>
                  <a:gd name="T73" fmla="*/ 79 h 91"/>
                  <a:gd name="T74" fmla="*/ 68 w 87"/>
                  <a:gd name="T75" fmla="*/ 77 h 91"/>
                  <a:gd name="T76" fmla="*/ 76 w 87"/>
                  <a:gd name="T77" fmla="*/ 76 h 91"/>
                  <a:gd name="T78" fmla="*/ 79 w 87"/>
                  <a:gd name="T79" fmla="*/ 72 h 91"/>
                  <a:gd name="T80" fmla="*/ 78 w 87"/>
                  <a:gd name="T81" fmla="*/ 63 h 91"/>
                  <a:gd name="T82" fmla="*/ 79 w 87"/>
                  <a:gd name="T83" fmla="*/ 59 h 91"/>
                  <a:gd name="T84" fmla="*/ 86 w 87"/>
                  <a:gd name="T85" fmla="*/ 54 h 91"/>
                  <a:gd name="T86" fmla="*/ 87 w 87"/>
                  <a:gd name="T87" fmla="*/ 50 h 91"/>
                  <a:gd name="T88" fmla="*/ 82 w 87"/>
                  <a:gd name="T89" fmla="*/ 43 h 91"/>
                  <a:gd name="T90" fmla="*/ 81 w 87"/>
                  <a:gd name="T91" fmla="*/ 38 h 91"/>
                  <a:gd name="T92" fmla="*/ 85 w 87"/>
                  <a:gd name="T93" fmla="*/ 30 h 91"/>
                  <a:gd name="T94" fmla="*/ 74 w 87"/>
                  <a:gd name="T95" fmla="*/ 28 h 91"/>
                  <a:gd name="T96" fmla="*/ 57 w 87"/>
                  <a:gd name="T97" fmla="*/ 12 h 91"/>
                  <a:gd name="T98" fmla="*/ 35 w 87"/>
                  <a:gd name="T99" fmla="*/ 50 h 91"/>
                  <a:gd name="T100" fmla="*/ 48 w 87"/>
                  <a:gd name="T101" fmla="*/ 55 h 91"/>
                  <a:gd name="T102" fmla="*/ 38 w 87"/>
                  <a:gd name="T103" fmla="*/ 28 h 91"/>
                  <a:gd name="T104" fmla="*/ 27 w 87"/>
                  <a:gd name="T105" fmla="*/ 13 h 91"/>
                  <a:gd name="T106" fmla="*/ 11 w 87"/>
                  <a:gd name="T107" fmla="*/ 31 h 91"/>
                  <a:gd name="T108" fmla="*/ 27 w 87"/>
                  <a:gd name="T109" fmla="*/ 41 h 91"/>
                  <a:gd name="T110" fmla="*/ 10 w 87"/>
                  <a:gd name="T111" fmla="*/ 35 h 91"/>
                  <a:gd name="T112" fmla="*/ 36 w 87"/>
                  <a:gd name="T113" fmla="*/ 62 h 91"/>
                  <a:gd name="T114" fmla="*/ 33 w 87"/>
                  <a:gd name="T115" fmla="*/ 80 h 91"/>
                  <a:gd name="T116" fmla="*/ 57 w 87"/>
                  <a:gd name="T117" fmla="*/ 79 h 91"/>
                  <a:gd name="T118" fmla="*/ 53 w 87"/>
                  <a:gd name="T119" fmla="*/ 61 h 91"/>
                  <a:gd name="T120" fmla="*/ 60 w 87"/>
                  <a:gd name="T121" fmla="*/ 78 h 91"/>
                  <a:gd name="T122" fmla="*/ 60 w 87"/>
                  <a:gd name="T123" fmla="*/ 39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7" h="91">
                    <a:moveTo>
                      <a:pt x="78" y="29"/>
                    </a:moveTo>
                    <a:cubicBezTo>
                      <a:pt x="83" y="26"/>
                      <a:pt x="83" y="26"/>
                      <a:pt x="83" y="26"/>
                    </a:cubicBezTo>
                    <a:cubicBezTo>
                      <a:pt x="82" y="25"/>
                      <a:pt x="82" y="24"/>
                      <a:pt x="81" y="23"/>
                    </a:cubicBezTo>
                    <a:cubicBezTo>
                      <a:pt x="76" y="25"/>
                      <a:pt x="76" y="25"/>
                      <a:pt x="76" y="25"/>
                    </a:cubicBezTo>
                    <a:cubicBezTo>
                      <a:pt x="76" y="24"/>
                      <a:pt x="75" y="23"/>
                      <a:pt x="75" y="23"/>
                    </a:cubicBezTo>
                    <a:cubicBezTo>
                      <a:pt x="79" y="19"/>
                      <a:pt x="79" y="19"/>
                      <a:pt x="79" y="19"/>
                    </a:cubicBezTo>
                    <a:cubicBezTo>
                      <a:pt x="78" y="18"/>
                      <a:pt x="77" y="17"/>
                      <a:pt x="77" y="16"/>
                    </a:cubicBezTo>
                    <a:cubicBezTo>
                      <a:pt x="72" y="19"/>
                      <a:pt x="72" y="19"/>
                      <a:pt x="72" y="19"/>
                    </a:cubicBezTo>
                    <a:cubicBezTo>
                      <a:pt x="72" y="18"/>
                      <a:pt x="71" y="18"/>
                      <a:pt x="70" y="17"/>
                    </a:cubicBezTo>
                    <a:cubicBezTo>
                      <a:pt x="74" y="13"/>
                      <a:pt x="74" y="13"/>
                      <a:pt x="74" y="13"/>
                    </a:cubicBezTo>
                    <a:cubicBezTo>
                      <a:pt x="73" y="12"/>
                      <a:pt x="72" y="11"/>
                      <a:pt x="71" y="10"/>
                    </a:cubicBezTo>
                    <a:cubicBezTo>
                      <a:pt x="67" y="14"/>
                      <a:pt x="67" y="14"/>
                      <a:pt x="67" y="14"/>
                    </a:cubicBezTo>
                    <a:cubicBezTo>
                      <a:pt x="67" y="14"/>
                      <a:pt x="66" y="13"/>
                      <a:pt x="65" y="13"/>
                    </a:cubicBezTo>
                    <a:cubicBezTo>
                      <a:pt x="68" y="8"/>
                      <a:pt x="68" y="8"/>
                      <a:pt x="68" y="8"/>
                    </a:cubicBezTo>
                    <a:cubicBezTo>
                      <a:pt x="67" y="7"/>
                      <a:pt x="66" y="6"/>
                      <a:pt x="65" y="6"/>
                    </a:cubicBezTo>
                    <a:cubicBezTo>
                      <a:pt x="62" y="10"/>
                      <a:pt x="62" y="10"/>
                      <a:pt x="62" y="10"/>
                    </a:cubicBezTo>
                    <a:cubicBezTo>
                      <a:pt x="61" y="10"/>
                      <a:pt x="60" y="9"/>
                      <a:pt x="59" y="9"/>
                    </a:cubicBezTo>
                    <a:cubicBezTo>
                      <a:pt x="61" y="4"/>
                      <a:pt x="61" y="4"/>
                      <a:pt x="61" y="4"/>
                    </a:cubicBezTo>
                    <a:cubicBezTo>
                      <a:pt x="60" y="3"/>
                      <a:pt x="59" y="3"/>
                      <a:pt x="58" y="2"/>
                    </a:cubicBezTo>
                    <a:cubicBezTo>
                      <a:pt x="55" y="8"/>
                      <a:pt x="55" y="8"/>
                      <a:pt x="55" y="8"/>
                    </a:cubicBezTo>
                    <a:cubicBezTo>
                      <a:pt x="54" y="7"/>
                      <a:pt x="54" y="7"/>
                      <a:pt x="53" y="7"/>
                    </a:cubicBezTo>
                    <a:cubicBezTo>
                      <a:pt x="53" y="1"/>
                      <a:pt x="53" y="1"/>
                      <a:pt x="53" y="1"/>
                    </a:cubicBezTo>
                    <a:cubicBezTo>
                      <a:pt x="52" y="1"/>
                      <a:pt x="51" y="1"/>
                      <a:pt x="50" y="1"/>
                    </a:cubicBezTo>
                    <a:cubicBezTo>
                      <a:pt x="49" y="6"/>
                      <a:pt x="49" y="6"/>
                      <a:pt x="49" y="6"/>
                    </a:cubicBezTo>
                    <a:cubicBezTo>
                      <a:pt x="48" y="6"/>
                      <a:pt x="47" y="6"/>
                      <a:pt x="46" y="6"/>
                    </a:cubicBezTo>
                    <a:cubicBezTo>
                      <a:pt x="46" y="0"/>
                      <a:pt x="46" y="0"/>
                      <a:pt x="46" y="0"/>
                    </a:cubicBezTo>
                    <a:cubicBezTo>
                      <a:pt x="45" y="0"/>
                      <a:pt x="43" y="0"/>
                      <a:pt x="42" y="0"/>
                    </a:cubicBezTo>
                    <a:cubicBezTo>
                      <a:pt x="42" y="6"/>
                      <a:pt x="42" y="6"/>
                      <a:pt x="42" y="6"/>
                    </a:cubicBezTo>
                    <a:cubicBezTo>
                      <a:pt x="41" y="6"/>
                      <a:pt x="40" y="6"/>
                      <a:pt x="39" y="6"/>
                    </a:cubicBezTo>
                    <a:cubicBezTo>
                      <a:pt x="38" y="0"/>
                      <a:pt x="38" y="0"/>
                      <a:pt x="38" y="0"/>
                    </a:cubicBezTo>
                    <a:cubicBezTo>
                      <a:pt x="37" y="1"/>
                      <a:pt x="36" y="1"/>
                      <a:pt x="35" y="1"/>
                    </a:cubicBezTo>
                    <a:cubicBezTo>
                      <a:pt x="35" y="7"/>
                      <a:pt x="35" y="7"/>
                      <a:pt x="35" y="7"/>
                    </a:cubicBezTo>
                    <a:cubicBezTo>
                      <a:pt x="34" y="7"/>
                      <a:pt x="33" y="7"/>
                      <a:pt x="33" y="7"/>
                    </a:cubicBezTo>
                    <a:cubicBezTo>
                      <a:pt x="30" y="2"/>
                      <a:pt x="30" y="2"/>
                      <a:pt x="30" y="2"/>
                    </a:cubicBezTo>
                    <a:cubicBezTo>
                      <a:pt x="29" y="3"/>
                      <a:pt x="28" y="3"/>
                      <a:pt x="27" y="3"/>
                    </a:cubicBezTo>
                    <a:cubicBezTo>
                      <a:pt x="29" y="9"/>
                      <a:pt x="29" y="9"/>
                      <a:pt x="29" y="9"/>
                    </a:cubicBezTo>
                    <a:cubicBezTo>
                      <a:pt x="28" y="9"/>
                      <a:pt x="28" y="9"/>
                      <a:pt x="27" y="10"/>
                    </a:cubicBezTo>
                    <a:cubicBezTo>
                      <a:pt x="27" y="10"/>
                      <a:pt x="27" y="10"/>
                      <a:pt x="26" y="10"/>
                    </a:cubicBezTo>
                    <a:cubicBezTo>
                      <a:pt x="23" y="5"/>
                      <a:pt x="23" y="5"/>
                      <a:pt x="23" y="5"/>
                    </a:cubicBezTo>
                    <a:cubicBezTo>
                      <a:pt x="22" y="6"/>
                      <a:pt x="21" y="7"/>
                      <a:pt x="20" y="7"/>
                    </a:cubicBezTo>
                    <a:cubicBezTo>
                      <a:pt x="23" y="12"/>
                      <a:pt x="23" y="12"/>
                      <a:pt x="23" y="12"/>
                    </a:cubicBezTo>
                    <a:cubicBezTo>
                      <a:pt x="22" y="13"/>
                      <a:pt x="21" y="13"/>
                      <a:pt x="21" y="14"/>
                    </a:cubicBezTo>
                    <a:cubicBezTo>
                      <a:pt x="17" y="10"/>
                      <a:pt x="17" y="10"/>
                      <a:pt x="17" y="10"/>
                    </a:cubicBezTo>
                    <a:cubicBezTo>
                      <a:pt x="16" y="11"/>
                      <a:pt x="15" y="11"/>
                      <a:pt x="14" y="12"/>
                    </a:cubicBezTo>
                    <a:cubicBezTo>
                      <a:pt x="17" y="17"/>
                      <a:pt x="17" y="17"/>
                      <a:pt x="17" y="17"/>
                    </a:cubicBezTo>
                    <a:cubicBezTo>
                      <a:pt x="17" y="17"/>
                      <a:pt x="16" y="18"/>
                      <a:pt x="16" y="19"/>
                    </a:cubicBezTo>
                    <a:cubicBezTo>
                      <a:pt x="11" y="15"/>
                      <a:pt x="11" y="15"/>
                      <a:pt x="11" y="15"/>
                    </a:cubicBezTo>
                    <a:cubicBezTo>
                      <a:pt x="10" y="16"/>
                      <a:pt x="10" y="17"/>
                      <a:pt x="9" y="18"/>
                    </a:cubicBezTo>
                    <a:cubicBezTo>
                      <a:pt x="13" y="22"/>
                      <a:pt x="13" y="22"/>
                      <a:pt x="13" y="22"/>
                    </a:cubicBezTo>
                    <a:cubicBezTo>
                      <a:pt x="12" y="23"/>
                      <a:pt x="12" y="24"/>
                      <a:pt x="11" y="24"/>
                    </a:cubicBezTo>
                    <a:cubicBezTo>
                      <a:pt x="6" y="22"/>
                      <a:pt x="6" y="22"/>
                      <a:pt x="6" y="22"/>
                    </a:cubicBezTo>
                    <a:cubicBezTo>
                      <a:pt x="6" y="23"/>
                      <a:pt x="5" y="24"/>
                      <a:pt x="5" y="25"/>
                    </a:cubicBezTo>
                    <a:cubicBezTo>
                      <a:pt x="9" y="28"/>
                      <a:pt x="9" y="28"/>
                      <a:pt x="9" y="28"/>
                    </a:cubicBezTo>
                    <a:cubicBezTo>
                      <a:pt x="9" y="29"/>
                      <a:pt x="9" y="30"/>
                      <a:pt x="8" y="31"/>
                    </a:cubicBezTo>
                    <a:cubicBezTo>
                      <a:pt x="3" y="29"/>
                      <a:pt x="3" y="29"/>
                      <a:pt x="3" y="29"/>
                    </a:cubicBezTo>
                    <a:cubicBezTo>
                      <a:pt x="3" y="30"/>
                      <a:pt x="2" y="32"/>
                      <a:pt x="2" y="33"/>
                    </a:cubicBezTo>
                    <a:cubicBezTo>
                      <a:pt x="7" y="35"/>
                      <a:pt x="7" y="35"/>
                      <a:pt x="7" y="35"/>
                    </a:cubicBezTo>
                    <a:cubicBezTo>
                      <a:pt x="7" y="36"/>
                      <a:pt x="6" y="37"/>
                      <a:pt x="6" y="37"/>
                    </a:cubicBezTo>
                    <a:cubicBezTo>
                      <a:pt x="1" y="37"/>
                      <a:pt x="1" y="37"/>
                      <a:pt x="1" y="37"/>
                    </a:cubicBezTo>
                    <a:cubicBezTo>
                      <a:pt x="1" y="38"/>
                      <a:pt x="1" y="39"/>
                      <a:pt x="0" y="41"/>
                    </a:cubicBezTo>
                    <a:cubicBezTo>
                      <a:pt x="6" y="42"/>
                      <a:pt x="6" y="42"/>
                      <a:pt x="6" y="42"/>
                    </a:cubicBezTo>
                    <a:cubicBezTo>
                      <a:pt x="6" y="43"/>
                      <a:pt x="6" y="44"/>
                      <a:pt x="6" y="45"/>
                    </a:cubicBezTo>
                    <a:cubicBezTo>
                      <a:pt x="0" y="45"/>
                      <a:pt x="0" y="45"/>
                      <a:pt x="0" y="45"/>
                    </a:cubicBezTo>
                    <a:cubicBezTo>
                      <a:pt x="0" y="46"/>
                      <a:pt x="0" y="48"/>
                      <a:pt x="0" y="49"/>
                    </a:cubicBezTo>
                    <a:cubicBezTo>
                      <a:pt x="6" y="49"/>
                      <a:pt x="6" y="49"/>
                      <a:pt x="6" y="49"/>
                    </a:cubicBezTo>
                    <a:cubicBezTo>
                      <a:pt x="6" y="50"/>
                      <a:pt x="6" y="51"/>
                      <a:pt x="6" y="52"/>
                    </a:cubicBezTo>
                    <a:cubicBezTo>
                      <a:pt x="1" y="53"/>
                      <a:pt x="1" y="53"/>
                      <a:pt x="1" y="53"/>
                    </a:cubicBezTo>
                    <a:cubicBezTo>
                      <a:pt x="1" y="55"/>
                      <a:pt x="1" y="56"/>
                      <a:pt x="2" y="57"/>
                    </a:cubicBezTo>
                    <a:cubicBezTo>
                      <a:pt x="7" y="56"/>
                      <a:pt x="7" y="56"/>
                      <a:pt x="7" y="56"/>
                    </a:cubicBezTo>
                    <a:cubicBezTo>
                      <a:pt x="7" y="57"/>
                      <a:pt x="7" y="58"/>
                      <a:pt x="8" y="59"/>
                    </a:cubicBezTo>
                    <a:cubicBezTo>
                      <a:pt x="3" y="61"/>
                      <a:pt x="3" y="61"/>
                      <a:pt x="3" y="61"/>
                    </a:cubicBezTo>
                    <a:cubicBezTo>
                      <a:pt x="3" y="62"/>
                      <a:pt x="4" y="63"/>
                      <a:pt x="4" y="64"/>
                    </a:cubicBezTo>
                    <a:cubicBezTo>
                      <a:pt x="9" y="63"/>
                      <a:pt x="9" y="63"/>
                      <a:pt x="9" y="63"/>
                    </a:cubicBezTo>
                    <a:cubicBezTo>
                      <a:pt x="10" y="64"/>
                      <a:pt x="10" y="64"/>
                      <a:pt x="11" y="65"/>
                    </a:cubicBezTo>
                    <a:cubicBezTo>
                      <a:pt x="6" y="69"/>
                      <a:pt x="6" y="69"/>
                      <a:pt x="6" y="69"/>
                    </a:cubicBezTo>
                    <a:cubicBezTo>
                      <a:pt x="7" y="70"/>
                      <a:pt x="7" y="71"/>
                      <a:pt x="8" y="72"/>
                    </a:cubicBezTo>
                    <a:cubicBezTo>
                      <a:pt x="13" y="69"/>
                      <a:pt x="13" y="69"/>
                      <a:pt x="13" y="69"/>
                    </a:cubicBezTo>
                    <a:cubicBezTo>
                      <a:pt x="13" y="70"/>
                      <a:pt x="14" y="70"/>
                      <a:pt x="14" y="71"/>
                    </a:cubicBezTo>
                    <a:cubicBezTo>
                      <a:pt x="11" y="75"/>
                      <a:pt x="11" y="75"/>
                      <a:pt x="11" y="75"/>
                    </a:cubicBezTo>
                    <a:cubicBezTo>
                      <a:pt x="12" y="76"/>
                      <a:pt x="12" y="77"/>
                      <a:pt x="13" y="78"/>
                    </a:cubicBezTo>
                    <a:cubicBezTo>
                      <a:pt x="17" y="74"/>
                      <a:pt x="17" y="74"/>
                      <a:pt x="17" y="74"/>
                    </a:cubicBezTo>
                    <a:cubicBezTo>
                      <a:pt x="18" y="75"/>
                      <a:pt x="19" y="75"/>
                      <a:pt x="19" y="76"/>
                    </a:cubicBezTo>
                    <a:cubicBezTo>
                      <a:pt x="16" y="81"/>
                      <a:pt x="16" y="81"/>
                      <a:pt x="16" y="81"/>
                    </a:cubicBezTo>
                    <a:cubicBezTo>
                      <a:pt x="17" y="82"/>
                      <a:pt x="18" y="82"/>
                      <a:pt x="19" y="83"/>
                    </a:cubicBezTo>
                    <a:cubicBezTo>
                      <a:pt x="23" y="79"/>
                      <a:pt x="23" y="79"/>
                      <a:pt x="23" y="79"/>
                    </a:cubicBezTo>
                    <a:cubicBezTo>
                      <a:pt x="23" y="79"/>
                      <a:pt x="24" y="80"/>
                      <a:pt x="25" y="80"/>
                    </a:cubicBezTo>
                    <a:cubicBezTo>
                      <a:pt x="23" y="85"/>
                      <a:pt x="23" y="85"/>
                      <a:pt x="23" y="85"/>
                    </a:cubicBezTo>
                    <a:cubicBezTo>
                      <a:pt x="24" y="86"/>
                      <a:pt x="25" y="86"/>
                      <a:pt x="26" y="87"/>
                    </a:cubicBezTo>
                    <a:cubicBezTo>
                      <a:pt x="29" y="82"/>
                      <a:pt x="29" y="82"/>
                      <a:pt x="29" y="82"/>
                    </a:cubicBezTo>
                    <a:cubicBezTo>
                      <a:pt x="29" y="82"/>
                      <a:pt x="30" y="83"/>
                      <a:pt x="31" y="83"/>
                    </a:cubicBezTo>
                    <a:cubicBezTo>
                      <a:pt x="30" y="89"/>
                      <a:pt x="30" y="89"/>
                      <a:pt x="30" y="89"/>
                    </a:cubicBezTo>
                    <a:cubicBezTo>
                      <a:pt x="31" y="89"/>
                      <a:pt x="32" y="89"/>
                      <a:pt x="33" y="90"/>
                    </a:cubicBezTo>
                    <a:cubicBezTo>
                      <a:pt x="35" y="84"/>
                      <a:pt x="35" y="84"/>
                      <a:pt x="35" y="84"/>
                    </a:cubicBezTo>
                    <a:cubicBezTo>
                      <a:pt x="36" y="85"/>
                      <a:pt x="37" y="85"/>
                      <a:pt x="38" y="85"/>
                    </a:cubicBezTo>
                    <a:cubicBezTo>
                      <a:pt x="38" y="90"/>
                      <a:pt x="38" y="90"/>
                      <a:pt x="38" y="90"/>
                    </a:cubicBezTo>
                    <a:cubicBezTo>
                      <a:pt x="39" y="91"/>
                      <a:pt x="40" y="91"/>
                      <a:pt x="41" y="91"/>
                    </a:cubicBezTo>
                    <a:cubicBezTo>
                      <a:pt x="42" y="85"/>
                      <a:pt x="42" y="85"/>
                      <a:pt x="42" y="85"/>
                    </a:cubicBezTo>
                    <a:cubicBezTo>
                      <a:pt x="43" y="85"/>
                      <a:pt x="44" y="85"/>
                      <a:pt x="45" y="85"/>
                    </a:cubicBezTo>
                    <a:cubicBezTo>
                      <a:pt x="45" y="91"/>
                      <a:pt x="45" y="91"/>
                      <a:pt x="45" y="91"/>
                    </a:cubicBezTo>
                    <a:cubicBezTo>
                      <a:pt x="47" y="91"/>
                      <a:pt x="48" y="91"/>
                      <a:pt x="49" y="91"/>
                    </a:cubicBezTo>
                    <a:cubicBezTo>
                      <a:pt x="49" y="85"/>
                      <a:pt x="49" y="85"/>
                      <a:pt x="49" y="85"/>
                    </a:cubicBezTo>
                    <a:cubicBezTo>
                      <a:pt x="50" y="85"/>
                      <a:pt x="51" y="85"/>
                      <a:pt x="51" y="85"/>
                    </a:cubicBezTo>
                    <a:cubicBezTo>
                      <a:pt x="53" y="90"/>
                      <a:pt x="53" y="90"/>
                      <a:pt x="53" y="90"/>
                    </a:cubicBezTo>
                    <a:cubicBezTo>
                      <a:pt x="54" y="90"/>
                      <a:pt x="55" y="89"/>
                      <a:pt x="56" y="89"/>
                    </a:cubicBezTo>
                    <a:cubicBezTo>
                      <a:pt x="56" y="83"/>
                      <a:pt x="56" y="83"/>
                      <a:pt x="56" y="83"/>
                    </a:cubicBezTo>
                    <a:cubicBezTo>
                      <a:pt x="56" y="83"/>
                      <a:pt x="57" y="83"/>
                      <a:pt x="58" y="82"/>
                    </a:cubicBezTo>
                    <a:cubicBezTo>
                      <a:pt x="61" y="87"/>
                      <a:pt x="61" y="87"/>
                      <a:pt x="61" y="87"/>
                    </a:cubicBezTo>
                    <a:cubicBezTo>
                      <a:pt x="61" y="87"/>
                      <a:pt x="62" y="87"/>
                      <a:pt x="62" y="86"/>
                    </a:cubicBezTo>
                    <a:cubicBezTo>
                      <a:pt x="63" y="86"/>
                      <a:pt x="63" y="86"/>
                      <a:pt x="64" y="86"/>
                    </a:cubicBezTo>
                    <a:cubicBezTo>
                      <a:pt x="62" y="81"/>
                      <a:pt x="62" y="81"/>
                      <a:pt x="62" y="81"/>
                    </a:cubicBezTo>
                    <a:cubicBezTo>
                      <a:pt x="63" y="80"/>
                      <a:pt x="63" y="80"/>
                      <a:pt x="64" y="79"/>
                    </a:cubicBezTo>
                    <a:cubicBezTo>
                      <a:pt x="68" y="83"/>
                      <a:pt x="68" y="83"/>
                      <a:pt x="68" y="83"/>
                    </a:cubicBezTo>
                    <a:cubicBezTo>
                      <a:pt x="68" y="83"/>
                      <a:pt x="69" y="82"/>
                      <a:pt x="70" y="81"/>
                    </a:cubicBezTo>
                    <a:cubicBezTo>
                      <a:pt x="68" y="77"/>
                      <a:pt x="68" y="77"/>
                      <a:pt x="68" y="77"/>
                    </a:cubicBezTo>
                    <a:cubicBezTo>
                      <a:pt x="68" y="76"/>
                      <a:pt x="69" y="75"/>
                      <a:pt x="69" y="75"/>
                    </a:cubicBezTo>
                    <a:cubicBezTo>
                      <a:pt x="74" y="78"/>
                      <a:pt x="74" y="78"/>
                      <a:pt x="74" y="78"/>
                    </a:cubicBezTo>
                    <a:cubicBezTo>
                      <a:pt x="74" y="78"/>
                      <a:pt x="75" y="77"/>
                      <a:pt x="76" y="76"/>
                    </a:cubicBezTo>
                    <a:cubicBezTo>
                      <a:pt x="72" y="72"/>
                      <a:pt x="72" y="72"/>
                      <a:pt x="72" y="72"/>
                    </a:cubicBezTo>
                    <a:cubicBezTo>
                      <a:pt x="73" y="71"/>
                      <a:pt x="74" y="70"/>
                      <a:pt x="74" y="70"/>
                    </a:cubicBezTo>
                    <a:cubicBezTo>
                      <a:pt x="79" y="72"/>
                      <a:pt x="79" y="72"/>
                      <a:pt x="79" y="72"/>
                    </a:cubicBezTo>
                    <a:cubicBezTo>
                      <a:pt x="79" y="71"/>
                      <a:pt x="80" y="70"/>
                      <a:pt x="81" y="69"/>
                    </a:cubicBezTo>
                    <a:cubicBezTo>
                      <a:pt x="76" y="66"/>
                      <a:pt x="76" y="66"/>
                      <a:pt x="76" y="66"/>
                    </a:cubicBezTo>
                    <a:cubicBezTo>
                      <a:pt x="77" y="65"/>
                      <a:pt x="77" y="64"/>
                      <a:pt x="78" y="63"/>
                    </a:cubicBezTo>
                    <a:cubicBezTo>
                      <a:pt x="83" y="65"/>
                      <a:pt x="83" y="65"/>
                      <a:pt x="83" y="65"/>
                    </a:cubicBezTo>
                    <a:cubicBezTo>
                      <a:pt x="83" y="64"/>
                      <a:pt x="84" y="63"/>
                      <a:pt x="84" y="62"/>
                    </a:cubicBezTo>
                    <a:cubicBezTo>
                      <a:pt x="79" y="59"/>
                      <a:pt x="79" y="59"/>
                      <a:pt x="79" y="59"/>
                    </a:cubicBezTo>
                    <a:cubicBezTo>
                      <a:pt x="80" y="58"/>
                      <a:pt x="80" y="58"/>
                      <a:pt x="80" y="57"/>
                    </a:cubicBezTo>
                    <a:cubicBezTo>
                      <a:pt x="86" y="58"/>
                      <a:pt x="86" y="58"/>
                      <a:pt x="86" y="58"/>
                    </a:cubicBezTo>
                    <a:cubicBezTo>
                      <a:pt x="86" y="56"/>
                      <a:pt x="86" y="55"/>
                      <a:pt x="86" y="54"/>
                    </a:cubicBezTo>
                    <a:cubicBezTo>
                      <a:pt x="81" y="52"/>
                      <a:pt x="81" y="52"/>
                      <a:pt x="81" y="52"/>
                    </a:cubicBezTo>
                    <a:cubicBezTo>
                      <a:pt x="81" y="52"/>
                      <a:pt x="81" y="51"/>
                      <a:pt x="82" y="50"/>
                    </a:cubicBezTo>
                    <a:cubicBezTo>
                      <a:pt x="87" y="50"/>
                      <a:pt x="87" y="50"/>
                      <a:pt x="87" y="50"/>
                    </a:cubicBezTo>
                    <a:cubicBezTo>
                      <a:pt x="87" y="48"/>
                      <a:pt x="87" y="47"/>
                      <a:pt x="87" y="46"/>
                    </a:cubicBezTo>
                    <a:cubicBezTo>
                      <a:pt x="82" y="45"/>
                      <a:pt x="82" y="45"/>
                      <a:pt x="82" y="45"/>
                    </a:cubicBezTo>
                    <a:cubicBezTo>
                      <a:pt x="82" y="44"/>
                      <a:pt x="82" y="43"/>
                      <a:pt x="82" y="43"/>
                    </a:cubicBezTo>
                    <a:cubicBezTo>
                      <a:pt x="87" y="41"/>
                      <a:pt x="87" y="41"/>
                      <a:pt x="87" y="41"/>
                    </a:cubicBezTo>
                    <a:cubicBezTo>
                      <a:pt x="87" y="40"/>
                      <a:pt x="87" y="39"/>
                      <a:pt x="87" y="38"/>
                    </a:cubicBezTo>
                    <a:cubicBezTo>
                      <a:pt x="81" y="38"/>
                      <a:pt x="81" y="38"/>
                      <a:pt x="81" y="38"/>
                    </a:cubicBezTo>
                    <a:cubicBezTo>
                      <a:pt x="81" y="37"/>
                      <a:pt x="81" y="36"/>
                      <a:pt x="81" y="36"/>
                    </a:cubicBezTo>
                    <a:cubicBezTo>
                      <a:pt x="86" y="33"/>
                      <a:pt x="86" y="33"/>
                      <a:pt x="86" y="33"/>
                    </a:cubicBezTo>
                    <a:cubicBezTo>
                      <a:pt x="85" y="32"/>
                      <a:pt x="85" y="31"/>
                      <a:pt x="85" y="30"/>
                    </a:cubicBezTo>
                    <a:cubicBezTo>
                      <a:pt x="79" y="31"/>
                      <a:pt x="79" y="31"/>
                      <a:pt x="79" y="31"/>
                    </a:cubicBezTo>
                    <a:cubicBezTo>
                      <a:pt x="79" y="30"/>
                      <a:pt x="79" y="30"/>
                      <a:pt x="78" y="29"/>
                    </a:cubicBezTo>
                    <a:close/>
                    <a:moveTo>
                      <a:pt x="74" y="28"/>
                    </a:moveTo>
                    <a:cubicBezTo>
                      <a:pt x="59" y="36"/>
                      <a:pt x="59" y="36"/>
                      <a:pt x="59" y="36"/>
                    </a:cubicBezTo>
                    <a:cubicBezTo>
                      <a:pt x="57" y="33"/>
                      <a:pt x="54" y="30"/>
                      <a:pt x="51" y="29"/>
                    </a:cubicBezTo>
                    <a:cubicBezTo>
                      <a:pt x="57" y="12"/>
                      <a:pt x="57" y="12"/>
                      <a:pt x="57" y="12"/>
                    </a:cubicBezTo>
                    <a:cubicBezTo>
                      <a:pt x="64" y="15"/>
                      <a:pt x="70" y="20"/>
                      <a:pt x="74" y="28"/>
                    </a:cubicBezTo>
                    <a:close/>
                    <a:moveTo>
                      <a:pt x="48" y="55"/>
                    </a:moveTo>
                    <a:cubicBezTo>
                      <a:pt x="43" y="57"/>
                      <a:pt x="37" y="55"/>
                      <a:pt x="35" y="50"/>
                    </a:cubicBezTo>
                    <a:cubicBezTo>
                      <a:pt x="33" y="45"/>
                      <a:pt x="35" y="39"/>
                      <a:pt x="39" y="36"/>
                    </a:cubicBezTo>
                    <a:cubicBezTo>
                      <a:pt x="44" y="34"/>
                      <a:pt x="50" y="36"/>
                      <a:pt x="52" y="41"/>
                    </a:cubicBezTo>
                    <a:cubicBezTo>
                      <a:pt x="55" y="46"/>
                      <a:pt x="53" y="52"/>
                      <a:pt x="48" y="55"/>
                    </a:cubicBezTo>
                    <a:close/>
                    <a:moveTo>
                      <a:pt x="54" y="10"/>
                    </a:moveTo>
                    <a:cubicBezTo>
                      <a:pt x="48" y="28"/>
                      <a:pt x="48" y="28"/>
                      <a:pt x="48" y="28"/>
                    </a:cubicBezTo>
                    <a:cubicBezTo>
                      <a:pt x="45" y="27"/>
                      <a:pt x="41" y="27"/>
                      <a:pt x="38" y="28"/>
                    </a:cubicBezTo>
                    <a:cubicBezTo>
                      <a:pt x="30" y="12"/>
                      <a:pt x="30" y="12"/>
                      <a:pt x="30" y="12"/>
                    </a:cubicBezTo>
                    <a:cubicBezTo>
                      <a:pt x="38" y="8"/>
                      <a:pt x="46" y="8"/>
                      <a:pt x="54" y="10"/>
                    </a:cubicBezTo>
                    <a:close/>
                    <a:moveTo>
                      <a:pt x="27" y="13"/>
                    </a:moveTo>
                    <a:cubicBezTo>
                      <a:pt x="35" y="30"/>
                      <a:pt x="35" y="30"/>
                      <a:pt x="35" y="30"/>
                    </a:cubicBezTo>
                    <a:cubicBezTo>
                      <a:pt x="32" y="32"/>
                      <a:pt x="29" y="34"/>
                      <a:pt x="28" y="37"/>
                    </a:cubicBezTo>
                    <a:cubicBezTo>
                      <a:pt x="11" y="31"/>
                      <a:pt x="11" y="31"/>
                      <a:pt x="11" y="31"/>
                    </a:cubicBezTo>
                    <a:cubicBezTo>
                      <a:pt x="14" y="24"/>
                      <a:pt x="20" y="17"/>
                      <a:pt x="27" y="13"/>
                    </a:cubicBezTo>
                    <a:close/>
                    <a:moveTo>
                      <a:pt x="10" y="35"/>
                    </a:moveTo>
                    <a:cubicBezTo>
                      <a:pt x="27" y="41"/>
                      <a:pt x="27" y="41"/>
                      <a:pt x="27" y="41"/>
                    </a:cubicBezTo>
                    <a:cubicBezTo>
                      <a:pt x="26" y="44"/>
                      <a:pt x="26" y="48"/>
                      <a:pt x="27" y="51"/>
                    </a:cubicBezTo>
                    <a:cubicBezTo>
                      <a:pt x="11" y="59"/>
                      <a:pt x="11" y="59"/>
                      <a:pt x="11" y="59"/>
                    </a:cubicBezTo>
                    <a:cubicBezTo>
                      <a:pt x="8" y="51"/>
                      <a:pt x="8" y="42"/>
                      <a:pt x="10" y="35"/>
                    </a:cubicBezTo>
                    <a:close/>
                    <a:moveTo>
                      <a:pt x="13" y="62"/>
                    </a:moveTo>
                    <a:cubicBezTo>
                      <a:pt x="28" y="55"/>
                      <a:pt x="28" y="55"/>
                      <a:pt x="28" y="55"/>
                    </a:cubicBezTo>
                    <a:cubicBezTo>
                      <a:pt x="30" y="58"/>
                      <a:pt x="33" y="61"/>
                      <a:pt x="36" y="62"/>
                    </a:cubicBezTo>
                    <a:cubicBezTo>
                      <a:pt x="30" y="79"/>
                      <a:pt x="30" y="79"/>
                      <a:pt x="30" y="79"/>
                    </a:cubicBezTo>
                    <a:cubicBezTo>
                      <a:pt x="23" y="76"/>
                      <a:pt x="17" y="70"/>
                      <a:pt x="13" y="62"/>
                    </a:cubicBezTo>
                    <a:close/>
                    <a:moveTo>
                      <a:pt x="33" y="80"/>
                    </a:moveTo>
                    <a:cubicBezTo>
                      <a:pt x="39" y="63"/>
                      <a:pt x="39" y="63"/>
                      <a:pt x="39" y="63"/>
                    </a:cubicBezTo>
                    <a:cubicBezTo>
                      <a:pt x="42" y="64"/>
                      <a:pt x="46" y="64"/>
                      <a:pt x="50" y="63"/>
                    </a:cubicBezTo>
                    <a:cubicBezTo>
                      <a:pt x="57" y="79"/>
                      <a:pt x="57" y="79"/>
                      <a:pt x="57" y="79"/>
                    </a:cubicBezTo>
                    <a:cubicBezTo>
                      <a:pt x="49" y="83"/>
                      <a:pt x="41" y="83"/>
                      <a:pt x="33" y="80"/>
                    </a:cubicBezTo>
                    <a:close/>
                    <a:moveTo>
                      <a:pt x="60" y="78"/>
                    </a:moveTo>
                    <a:cubicBezTo>
                      <a:pt x="53" y="61"/>
                      <a:pt x="53" y="61"/>
                      <a:pt x="53" y="61"/>
                    </a:cubicBezTo>
                    <a:cubicBezTo>
                      <a:pt x="56" y="59"/>
                      <a:pt x="58" y="56"/>
                      <a:pt x="60" y="53"/>
                    </a:cubicBezTo>
                    <a:cubicBezTo>
                      <a:pt x="76" y="59"/>
                      <a:pt x="76" y="59"/>
                      <a:pt x="76" y="59"/>
                    </a:cubicBezTo>
                    <a:cubicBezTo>
                      <a:pt x="73" y="67"/>
                      <a:pt x="68" y="74"/>
                      <a:pt x="60" y="78"/>
                    </a:cubicBezTo>
                    <a:close/>
                    <a:moveTo>
                      <a:pt x="77" y="56"/>
                    </a:moveTo>
                    <a:cubicBezTo>
                      <a:pt x="61" y="50"/>
                      <a:pt x="61" y="50"/>
                      <a:pt x="61" y="50"/>
                    </a:cubicBezTo>
                    <a:cubicBezTo>
                      <a:pt x="62" y="46"/>
                      <a:pt x="62" y="42"/>
                      <a:pt x="60" y="39"/>
                    </a:cubicBezTo>
                    <a:cubicBezTo>
                      <a:pt x="76" y="31"/>
                      <a:pt x="76" y="31"/>
                      <a:pt x="76" y="31"/>
                    </a:cubicBezTo>
                    <a:cubicBezTo>
                      <a:pt x="79" y="39"/>
                      <a:pt x="79" y="48"/>
                      <a:pt x="77" y="56"/>
                    </a:cubicBezTo>
                    <a:close/>
                  </a:path>
                </a:pathLst>
              </a:custGeom>
              <a:solidFill>
                <a:srgbClr val="3E3A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74" name="Freeform 9"/>
              <p:cNvSpPr>
                <a:spLocks noEditPoints="1"/>
              </p:cNvSpPr>
              <p:nvPr/>
            </p:nvSpPr>
            <p:spPr bwMode="auto">
              <a:xfrm>
                <a:off x="1123950" y="2479676"/>
                <a:ext cx="92075" cy="96838"/>
              </a:xfrm>
              <a:custGeom>
                <a:avLst/>
                <a:gdLst>
                  <a:gd name="T0" fmla="*/ 81 w 87"/>
                  <a:gd name="T1" fmla="*/ 23 h 91"/>
                  <a:gd name="T2" fmla="*/ 79 w 87"/>
                  <a:gd name="T3" fmla="*/ 19 h 91"/>
                  <a:gd name="T4" fmla="*/ 71 w 87"/>
                  <a:gd name="T5" fmla="*/ 17 h 91"/>
                  <a:gd name="T6" fmla="*/ 67 w 87"/>
                  <a:gd name="T7" fmla="*/ 14 h 91"/>
                  <a:gd name="T8" fmla="*/ 65 w 87"/>
                  <a:gd name="T9" fmla="*/ 6 h 91"/>
                  <a:gd name="T10" fmla="*/ 61 w 87"/>
                  <a:gd name="T11" fmla="*/ 4 h 91"/>
                  <a:gd name="T12" fmla="*/ 53 w 87"/>
                  <a:gd name="T13" fmla="*/ 7 h 91"/>
                  <a:gd name="T14" fmla="*/ 49 w 87"/>
                  <a:gd name="T15" fmla="*/ 6 h 91"/>
                  <a:gd name="T16" fmla="*/ 42 w 87"/>
                  <a:gd name="T17" fmla="*/ 0 h 91"/>
                  <a:gd name="T18" fmla="*/ 38 w 87"/>
                  <a:gd name="T19" fmla="*/ 0 h 91"/>
                  <a:gd name="T20" fmla="*/ 33 w 87"/>
                  <a:gd name="T21" fmla="*/ 7 h 91"/>
                  <a:gd name="T22" fmla="*/ 29 w 87"/>
                  <a:gd name="T23" fmla="*/ 9 h 91"/>
                  <a:gd name="T24" fmla="*/ 23 w 87"/>
                  <a:gd name="T25" fmla="*/ 5 h 91"/>
                  <a:gd name="T26" fmla="*/ 21 w 87"/>
                  <a:gd name="T27" fmla="*/ 14 h 91"/>
                  <a:gd name="T28" fmla="*/ 17 w 87"/>
                  <a:gd name="T29" fmla="*/ 17 h 91"/>
                  <a:gd name="T30" fmla="*/ 9 w 87"/>
                  <a:gd name="T31" fmla="*/ 18 h 91"/>
                  <a:gd name="T32" fmla="*/ 7 w 87"/>
                  <a:gd name="T33" fmla="*/ 22 h 91"/>
                  <a:gd name="T34" fmla="*/ 9 w 87"/>
                  <a:gd name="T35" fmla="*/ 31 h 91"/>
                  <a:gd name="T36" fmla="*/ 7 w 87"/>
                  <a:gd name="T37" fmla="*/ 35 h 91"/>
                  <a:gd name="T38" fmla="*/ 1 w 87"/>
                  <a:gd name="T39" fmla="*/ 41 h 91"/>
                  <a:gd name="T40" fmla="*/ 0 w 87"/>
                  <a:gd name="T41" fmla="*/ 45 h 91"/>
                  <a:gd name="T42" fmla="*/ 6 w 87"/>
                  <a:gd name="T43" fmla="*/ 52 h 91"/>
                  <a:gd name="T44" fmla="*/ 7 w 87"/>
                  <a:gd name="T45" fmla="*/ 56 h 91"/>
                  <a:gd name="T46" fmla="*/ 4 w 87"/>
                  <a:gd name="T47" fmla="*/ 64 h 91"/>
                  <a:gd name="T48" fmla="*/ 6 w 87"/>
                  <a:gd name="T49" fmla="*/ 68 h 91"/>
                  <a:gd name="T50" fmla="*/ 15 w 87"/>
                  <a:gd name="T51" fmla="*/ 71 h 91"/>
                  <a:gd name="T52" fmla="*/ 18 w 87"/>
                  <a:gd name="T53" fmla="*/ 74 h 91"/>
                  <a:gd name="T54" fmla="*/ 19 w 87"/>
                  <a:gd name="T55" fmla="*/ 83 h 91"/>
                  <a:gd name="T56" fmla="*/ 23 w 87"/>
                  <a:gd name="T57" fmla="*/ 85 h 91"/>
                  <a:gd name="T58" fmla="*/ 31 w 87"/>
                  <a:gd name="T59" fmla="*/ 83 h 91"/>
                  <a:gd name="T60" fmla="*/ 35 w 87"/>
                  <a:gd name="T61" fmla="*/ 84 h 91"/>
                  <a:gd name="T62" fmla="*/ 41 w 87"/>
                  <a:gd name="T63" fmla="*/ 91 h 91"/>
                  <a:gd name="T64" fmla="*/ 46 w 87"/>
                  <a:gd name="T65" fmla="*/ 91 h 91"/>
                  <a:gd name="T66" fmla="*/ 52 w 87"/>
                  <a:gd name="T67" fmla="*/ 84 h 91"/>
                  <a:gd name="T68" fmla="*/ 56 w 87"/>
                  <a:gd name="T69" fmla="*/ 83 h 91"/>
                  <a:gd name="T70" fmla="*/ 63 w 87"/>
                  <a:gd name="T71" fmla="*/ 86 h 91"/>
                  <a:gd name="T72" fmla="*/ 64 w 87"/>
                  <a:gd name="T73" fmla="*/ 79 h 91"/>
                  <a:gd name="T74" fmla="*/ 68 w 87"/>
                  <a:gd name="T75" fmla="*/ 76 h 91"/>
                  <a:gd name="T76" fmla="*/ 76 w 87"/>
                  <a:gd name="T77" fmla="*/ 76 h 91"/>
                  <a:gd name="T78" fmla="*/ 79 w 87"/>
                  <a:gd name="T79" fmla="*/ 72 h 91"/>
                  <a:gd name="T80" fmla="*/ 78 w 87"/>
                  <a:gd name="T81" fmla="*/ 63 h 91"/>
                  <a:gd name="T82" fmla="*/ 80 w 87"/>
                  <a:gd name="T83" fmla="*/ 59 h 91"/>
                  <a:gd name="T84" fmla="*/ 87 w 87"/>
                  <a:gd name="T85" fmla="*/ 54 h 91"/>
                  <a:gd name="T86" fmla="*/ 87 w 87"/>
                  <a:gd name="T87" fmla="*/ 49 h 91"/>
                  <a:gd name="T88" fmla="*/ 82 w 87"/>
                  <a:gd name="T89" fmla="*/ 43 h 91"/>
                  <a:gd name="T90" fmla="*/ 81 w 87"/>
                  <a:gd name="T91" fmla="*/ 38 h 91"/>
                  <a:gd name="T92" fmla="*/ 85 w 87"/>
                  <a:gd name="T93" fmla="*/ 30 h 91"/>
                  <a:gd name="T94" fmla="*/ 75 w 87"/>
                  <a:gd name="T95" fmla="*/ 28 h 91"/>
                  <a:gd name="T96" fmla="*/ 57 w 87"/>
                  <a:gd name="T97" fmla="*/ 12 h 91"/>
                  <a:gd name="T98" fmla="*/ 35 w 87"/>
                  <a:gd name="T99" fmla="*/ 50 h 91"/>
                  <a:gd name="T100" fmla="*/ 48 w 87"/>
                  <a:gd name="T101" fmla="*/ 55 h 91"/>
                  <a:gd name="T102" fmla="*/ 38 w 87"/>
                  <a:gd name="T103" fmla="*/ 28 h 91"/>
                  <a:gd name="T104" fmla="*/ 27 w 87"/>
                  <a:gd name="T105" fmla="*/ 13 h 91"/>
                  <a:gd name="T106" fmla="*/ 12 w 87"/>
                  <a:gd name="T107" fmla="*/ 31 h 91"/>
                  <a:gd name="T108" fmla="*/ 27 w 87"/>
                  <a:gd name="T109" fmla="*/ 41 h 91"/>
                  <a:gd name="T110" fmla="*/ 11 w 87"/>
                  <a:gd name="T111" fmla="*/ 34 h 91"/>
                  <a:gd name="T112" fmla="*/ 36 w 87"/>
                  <a:gd name="T113" fmla="*/ 62 h 91"/>
                  <a:gd name="T114" fmla="*/ 33 w 87"/>
                  <a:gd name="T115" fmla="*/ 80 h 91"/>
                  <a:gd name="T116" fmla="*/ 57 w 87"/>
                  <a:gd name="T117" fmla="*/ 79 h 91"/>
                  <a:gd name="T118" fmla="*/ 53 w 87"/>
                  <a:gd name="T119" fmla="*/ 61 h 91"/>
                  <a:gd name="T120" fmla="*/ 60 w 87"/>
                  <a:gd name="T121" fmla="*/ 78 h 91"/>
                  <a:gd name="T122" fmla="*/ 60 w 87"/>
                  <a:gd name="T123" fmla="*/ 39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7" h="91">
                    <a:moveTo>
                      <a:pt x="78" y="29"/>
                    </a:moveTo>
                    <a:cubicBezTo>
                      <a:pt x="83" y="26"/>
                      <a:pt x="83" y="26"/>
                      <a:pt x="83" y="26"/>
                    </a:cubicBezTo>
                    <a:cubicBezTo>
                      <a:pt x="83" y="25"/>
                      <a:pt x="82" y="24"/>
                      <a:pt x="81" y="23"/>
                    </a:cubicBezTo>
                    <a:cubicBezTo>
                      <a:pt x="76" y="25"/>
                      <a:pt x="76" y="25"/>
                      <a:pt x="76" y="25"/>
                    </a:cubicBezTo>
                    <a:cubicBezTo>
                      <a:pt x="76" y="24"/>
                      <a:pt x="76" y="23"/>
                      <a:pt x="75" y="23"/>
                    </a:cubicBezTo>
                    <a:cubicBezTo>
                      <a:pt x="79" y="19"/>
                      <a:pt x="79" y="19"/>
                      <a:pt x="79" y="19"/>
                    </a:cubicBezTo>
                    <a:cubicBezTo>
                      <a:pt x="78" y="18"/>
                      <a:pt x="78" y="17"/>
                      <a:pt x="77" y="16"/>
                    </a:cubicBezTo>
                    <a:cubicBezTo>
                      <a:pt x="72" y="19"/>
                      <a:pt x="72" y="19"/>
                      <a:pt x="72" y="19"/>
                    </a:cubicBezTo>
                    <a:cubicBezTo>
                      <a:pt x="72" y="18"/>
                      <a:pt x="71" y="18"/>
                      <a:pt x="71" y="17"/>
                    </a:cubicBezTo>
                    <a:cubicBezTo>
                      <a:pt x="74" y="13"/>
                      <a:pt x="74" y="13"/>
                      <a:pt x="74" y="13"/>
                    </a:cubicBezTo>
                    <a:cubicBezTo>
                      <a:pt x="73" y="12"/>
                      <a:pt x="72" y="11"/>
                      <a:pt x="71" y="10"/>
                    </a:cubicBezTo>
                    <a:cubicBezTo>
                      <a:pt x="67" y="14"/>
                      <a:pt x="67" y="14"/>
                      <a:pt x="67" y="14"/>
                    </a:cubicBezTo>
                    <a:cubicBezTo>
                      <a:pt x="67" y="14"/>
                      <a:pt x="66" y="13"/>
                      <a:pt x="65" y="13"/>
                    </a:cubicBezTo>
                    <a:cubicBezTo>
                      <a:pt x="68" y="7"/>
                      <a:pt x="68" y="7"/>
                      <a:pt x="68" y="7"/>
                    </a:cubicBezTo>
                    <a:cubicBezTo>
                      <a:pt x="67" y="7"/>
                      <a:pt x="66" y="6"/>
                      <a:pt x="65" y="6"/>
                    </a:cubicBezTo>
                    <a:cubicBezTo>
                      <a:pt x="62" y="10"/>
                      <a:pt x="62" y="10"/>
                      <a:pt x="62" y="10"/>
                    </a:cubicBezTo>
                    <a:cubicBezTo>
                      <a:pt x="61" y="10"/>
                      <a:pt x="60" y="9"/>
                      <a:pt x="59" y="9"/>
                    </a:cubicBezTo>
                    <a:cubicBezTo>
                      <a:pt x="61" y="4"/>
                      <a:pt x="61" y="4"/>
                      <a:pt x="61" y="4"/>
                    </a:cubicBezTo>
                    <a:cubicBezTo>
                      <a:pt x="60" y="3"/>
                      <a:pt x="59" y="3"/>
                      <a:pt x="58" y="2"/>
                    </a:cubicBezTo>
                    <a:cubicBezTo>
                      <a:pt x="55" y="7"/>
                      <a:pt x="55" y="7"/>
                      <a:pt x="55" y="7"/>
                    </a:cubicBezTo>
                    <a:cubicBezTo>
                      <a:pt x="55" y="7"/>
                      <a:pt x="54" y="7"/>
                      <a:pt x="53" y="7"/>
                    </a:cubicBezTo>
                    <a:cubicBezTo>
                      <a:pt x="54" y="1"/>
                      <a:pt x="54" y="1"/>
                      <a:pt x="54" y="1"/>
                    </a:cubicBezTo>
                    <a:cubicBezTo>
                      <a:pt x="52" y="1"/>
                      <a:pt x="51" y="1"/>
                      <a:pt x="50" y="0"/>
                    </a:cubicBezTo>
                    <a:cubicBezTo>
                      <a:pt x="49" y="6"/>
                      <a:pt x="49" y="6"/>
                      <a:pt x="49" y="6"/>
                    </a:cubicBezTo>
                    <a:cubicBezTo>
                      <a:pt x="48" y="6"/>
                      <a:pt x="47" y="6"/>
                      <a:pt x="46" y="6"/>
                    </a:cubicBezTo>
                    <a:cubicBezTo>
                      <a:pt x="46" y="0"/>
                      <a:pt x="46" y="0"/>
                      <a:pt x="46" y="0"/>
                    </a:cubicBezTo>
                    <a:cubicBezTo>
                      <a:pt x="45" y="0"/>
                      <a:pt x="44" y="0"/>
                      <a:pt x="42" y="0"/>
                    </a:cubicBezTo>
                    <a:cubicBezTo>
                      <a:pt x="42" y="6"/>
                      <a:pt x="42" y="6"/>
                      <a:pt x="42" y="6"/>
                    </a:cubicBezTo>
                    <a:cubicBezTo>
                      <a:pt x="41" y="6"/>
                      <a:pt x="40" y="6"/>
                      <a:pt x="39" y="6"/>
                    </a:cubicBezTo>
                    <a:cubicBezTo>
                      <a:pt x="38" y="0"/>
                      <a:pt x="38" y="0"/>
                      <a:pt x="38" y="0"/>
                    </a:cubicBezTo>
                    <a:cubicBezTo>
                      <a:pt x="37" y="1"/>
                      <a:pt x="36" y="1"/>
                      <a:pt x="35" y="1"/>
                    </a:cubicBezTo>
                    <a:cubicBezTo>
                      <a:pt x="35" y="7"/>
                      <a:pt x="35" y="7"/>
                      <a:pt x="35" y="7"/>
                    </a:cubicBezTo>
                    <a:cubicBezTo>
                      <a:pt x="34" y="7"/>
                      <a:pt x="34" y="7"/>
                      <a:pt x="33" y="7"/>
                    </a:cubicBezTo>
                    <a:cubicBezTo>
                      <a:pt x="31" y="2"/>
                      <a:pt x="31" y="2"/>
                      <a:pt x="31" y="2"/>
                    </a:cubicBezTo>
                    <a:cubicBezTo>
                      <a:pt x="29" y="3"/>
                      <a:pt x="28" y="3"/>
                      <a:pt x="27" y="3"/>
                    </a:cubicBezTo>
                    <a:cubicBezTo>
                      <a:pt x="29" y="9"/>
                      <a:pt x="29" y="9"/>
                      <a:pt x="29" y="9"/>
                    </a:cubicBezTo>
                    <a:cubicBezTo>
                      <a:pt x="28" y="9"/>
                      <a:pt x="28" y="9"/>
                      <a:pt x="27" y="9"/>
                    </a:cubicBezTo>
                    <a:cubicBezTo>
                      <a:pt x="27" y="10"/>
                      <a:pt x="27" y="10"/>
                      <a:pt x="27" y="10"/>
                    </a:cubicBezTo>
                    <a:cubicBezTo>
                      <a:pt x="23" y="5"/>
                      <a:pt x="23" y="5"/>
                      <a:pt x="23" y="5"/>
                    </a:cubicBezTo>
                    <a:cubicBezTo>
                      <a:pt x="22" y="6"/>
                      <a:pt x="21" y="6"/>
                      <a:pt x="20" y="7"/>
                    </a:cubicBezTo>
                    <a:cubicBezTo>
                      <a:pt x="23" y="12"/>
                      <a:pt x="23" y="12"/>
                      <a:pt x="23" y="12"/>
                    </a:cubicBezTo>
                    <a:cubicBezTo>
                      <a:pt x="22" y="13"/>
                      <a:pt x="21" y="13"/>
                      <a:pt x="21" y="14"/>
                    </a:cubicBezTo>
                    <a:cubicBezTo>
                      <a:pt x="17" y="10"/>
                      <a:pt x="17" y="10"/>
                      <a:pt x="17" y="10"/>
                    </a:cubicBezTo>
                    <a:cubicBezTo>
                      <a:pt x="16" y="11"/>
                      <a:pt x="15" y="11"/>
                      <a:pt x="14" y="12"/>
                    </a:cubicBezTo>
                    <a:cubicBezTo>
                      <a:pt x="17" y="17"/>
                      <a:pt x="17" y="17"/>
                      <a:pt x="17" y="17"/>
                    </a:cubicBezTo>
                    <a:cubicBezTo>
                      <a:pt x="17" y="17"/>
                      <a:pt x="16" y="18"/>
                      <a:pt x="16" y="19"/>
                    </a:cubicBezTo>
                    <a:cubicBezTo>
                      <a:pt x="11" y="15"/>
                      <a:pt x="11" y="15"/>
                      <a:pt x="11" y="15"/>
                    </a:cubicBezTo>
                    <a:cubicBezTo>
                      <a:pt x="11" y="16"/>
                      <a:pt x="10" y="17"/>
                      <a:pt x="9" y="18"/>
                    </a:cubicBezTo>
                    <a:cubicBezTo>
                      <a:pt x="13" y="22"/>
                      <a:pt x="13" y="22"/>
                      <a:pt x="13" y="22"/>
                    </a:cubicBezTo>
                    <a:cubicBezTo>
                      <a:pt x="12" y="23"/>
                      <a:pt x="12" y="23"/>
                      <a:pt x="12" y="24"/>
                    </a:cubicBezTo>
                    <a:cubicBezTo>
                      <a:pt x="7" y="22"/>
                      <a:pt x="7" y="22"/>
                      <a:pt x="7" y="22"/>
                    </a:cubicBezTo>
                    <a:cubicBezTo>
                      <a:pt x="6" y="23"/>
                      <a:pt x="6" y="24"/>
                      <a:pt x="5" y="25"/>
                    </a:cubicBezTo>
                    <a:cubicBezTo>
                      <a:pt x="9" y="28"/>
                      <a:pt x="9" y="28"/>
                      <a:pt x="9" y="28"/>
                    </a:cubicBezTo>
                    <a:cubicBezTo>
                      <a:pt x="9" y="29"/>
                      <a:pt x="9" y="30"/>
                      <a:pt x="9" y="31"/>
                    </a:cubicBezTo>
                    <a:cubicBezTo>
                      <a:pt x="3" y="29"/>
                      <a:pt x="3" y="29"/>
                      <a:pt x="3" y="29"/>
                    </a:cubicBezTo>
                    <a:cubicBezTo>
                      <a:pt x="3" y="30"/>
                      <a:pt x="3" y="31"/>
                      <a:pt x="2" y="33"/>
                    </a:cubicBezTo>
                    <a:cubicBezTo>
                      <a:pt x="7" y="35"/>
                      <a:pt x="7" y="35"/>
                      <a:pt x="7" y="35"/>
                    </a:cubicBezTo>
                    <a:cubicBezTo>
                      <a:pt x="7" y="36"/>
                      <a:pt x="7" y="37"/>
                      <a:pt x="7" y="37"/>
                    </a:cubicBezTo>
                    <a:cubicBezTo>
                      <a:pt x="1" y="37"/>
                      <a:pt x="1" y="37"/>
                      <a:pt x="1" y="37"/>
                    </a:cubicBezTo>
                    <a:cubicBezTo>
                      <a:pt x="1" y="38"/>
                      <a:pt x="1" y="39"/>
                      <a:pt x="1" y="41"/>
                    </a:cubicBezTo>
                    <a:cubicBezTo>
                      <a:pt x="6" y="42"/>
                      <a:pt x="6" y="42"/>
                      <a:pt x="6" y="42"/>
                    </a:cubicBezTo>
                    <a:cubicBezTo>
                      <a:pt x="6" y="43"/>
                      <a:pt x="6" y="44"/>
                      <a:pt x="6" y="44"/>
                    </a:cubicBezTo>
                    <a:cubicBezTo>
                      <a:pt x="0" y="45"/>
                      <a:pt x="0" y="45"/>
                      <a:pt x="0" y="45"/>
                    </a:cubicBezTo>
                    <a:cubicBezTo>
                      <a:pt x="0" y="46"/>
                      <a:pt x="0" y="48"/>
                      <a:pt x="1" y="49"/>
                    </a:cubicBezTo>
                    <a:cubicBezTo>
                      <a:pt x="6" y="49"/>
                      <a:pt x="6" y="49"/>
                      <a:pt x="6" y="49"/>
                    </a:cubicBezTo>
                    <a:cubicBezTo>
                      <a:pt x="6" y="50"/>
                      <a:pt x="6" y="51"/>
                      <a:pt x="6" y="52"/>
                    </a:cubicBezTo>
                    <a:cubicBezTo>
                      <a:pt x="1" y="53"/>
                      <a:pt x="1" y="53"/>
                      <a:pt x="1" y="53"/>
                    </a:cubicBezTo>
                    <a:cubicBezTo>
                      <a:pt x="1" y="54"/>
                      <a:pt x="2" y="56"/>
                      <a:pt x="2" y="57"/>
                    </a:cubicBezTo>
                    <a:cubicBezTo>
                      <a:pt x="7" y="56"/>
                      <a:pt x="7" y="56"/>
                      <a:pt x="7" y="56"/>
                    </a:cubicBezTo>
                    <a:cubicBezTo>
                      <a:pt x="7" y="57"/>
                      <a:pt x="8" y="58"/>
                      <a:pt x="8" y="59"/>
                    </a:cubicBezTo>
                    <a:cubicBezTo>
                      <a:pt x="3" y="61"/>
                      <a:pt x="3" y="61"/>
                      <a:pt x="3" y="61"/>
                    </a:cubicBezTo>
                    <a:cubicBezTo>
                      <a:pt x="4" y="62"/>
                      <a:pt x="4" y="63"/>
                      <a:pt x="4" y="64"/>
                    </a:cubicBezTo>
                    <a:cubicBezTo>
                      <a:pt x="10" y="63"/>
                      <a:pt x="10" y="63"/>
                      <a:pt x="10" y="63"/>
                    </a:cubicBezTo>
                    <a:cubicBezTo>
                      <a:pt x="10" y="63"/>
                      <a:pt x="10" y="64"/>
                      <a:pt x="11" y="65"/>
                    </a:cubicBezTo>
                    <a:cubicBezTo>
                      <a:pt x="6" y="68"/>
                      <a:pt x="6" y="68"/>
                      <a:pt x="6" y="68"/>
                    </a:cubicBezTo>
                    <a:cubicBezTo>
                      <a:pt x="7" y="70"/>
                      <a:pt x="8" y="70"/>
                      <a:pt x="8" y="71"/>
                    </a:cubicBezTo>
                    <a:cubicBezTo>
                      <a:pt x="13" y="69"/>
                      <a:pt x="13" y="69"/>
                      <a:pt x="13" y="69"/>
                    </a:cubicBezTo>
                    <a:cubicBezTo>
                      <a:pt x="14" y="70"/>
                      <a:pt x="14" y="70"/>
                      <a:pt x="15" y="71"/>
                    </a:cubicBezTo>
                    <a:cubicBezTo>
                      <a:pt x="11" y="75"/>
                      <a:pt x="11" y="75"/>
                      <a:pt x="11" y="75"/>
                    </a:cubicBezTo>
                    <a:cubicBezTo>
                      <a:pt x="12" y="76"/>
                      <a:pt x="13" y="77"/>
                      <a:pt x="13" y="78"/>
                    </a:cubicBezTo>
                    <a:cubicBezTo>
                      <a:pt x="18" y="74"/>
                      <a:pt x="18" y="74"/>
                      <a:pt x="18" y="74"/>
                    </a:cubicBezTo>
                    <a:cubicBezTo>
                      <a:pt x="18" y="75"/>
                      <a:pt x="19" y="75"/>
                      <a:pt x="19" y="76"/>
                    </a:cubicBezTo>
                    <a:cubicBezTo>
                      <a:pt x="17" y="81"/>
                      <a:pt x="17" y="81"/>
                      <a:pt x="17" y="81"/>
                    </a:cubicBezTo>
                    <a:cubicBezTo>
                      <a:pt x="18" y="81"/>
                      <a:pt x="18" y="82"/>
                      <a:pt x="19" y="83"/>
                    </a:cubicBezTo>
                    <a:cubicBezTo>
                      <a:pt x="23" y="79"/>
                      <a:pt x="23" y="79"/>
                      <a:pt x="23" y="79"/>
                    </a:cubicBezTo>
                    <a:cubicBezTo>
                      <a:pt x="24" y="79"/>
                      <a:pt x="24" y="80"/>
                      <a:pt x="25" y="80"/>
                    </a:cubicBezTo>
                    <a:cubicBezTo>
                      <a:pt x="23" y="85"/>
                      <a:pt x="23" y="85"/>
                      <a:pt x="23" y="85"/>
                    </a:cubicBezTo>
                    <a:cubicBezTo>
                      <a:pt x="24" y="86"/>
                      <a:pt x="25" y="86"/>
                      <a:pt x="26" y="87"/>
                    </a:cubicBezTo>
                    <a:cubicBezTo>
                      <a:pt x="29" y="82"/>
                      <a:pt x="29" y="82"/>
                      <a:pt x="29" y="82"/>
                    </a:cubicBezTo>
                    <a:cubicBezTo>
                      <a:pt x="30" y="82"/>
                      <a:pt x="30" y="83"/>
                      <a:pt x="31" y="83"/>
                    </a:cubicBezTo>
                    <a:cubicBezTo>
                      <a:pt x="30" y="89"/>
                      <a:pt x="30" y="89"/>
                      <a:pt x="30" y="89"/>
                    </a:cubicBezTo>
                    <a:cubicBezTo>
                      <a:pt x="31" y="89"/>
                      <a:pt x="32" y="89"/>
                      <a:pt x="33" y="89"/>
                    </a:cubicBezTo>
                    <a:cubicBezTo>
                      <a:pt x="35" y="84"/>
                      <a:pt x="35" y="84"/>
                      <a:pt x="35" y="84"/>
                    </a:cubicBezTo>
                    <a:cubicBezTo>
                      <a:pt x="36" y="84"/>
                      <a:pt x="37" y="85"/>
                      <a:pt x="38" y="85"/>
                    </a:cubicBezTo>
                    <a:cubicBezTo>
                      <a:pt x="38" y="90"/>
                      <a:pt x="38" y="90"/>
                      <a:pt x="38" y="90"/>
                    </a:cubicBezTo>
                    <a:cubicBezTo>
                      <a:pt x="39" y="91"/>
                      <a:pt x="40" y="91"/>
                      <a:pt x="41" y="91"/>
                    </a:cubicBezTo>
                    <a:cubicBezTo>
                      <a:pt x="42" y="85"/>
                      <a:pt x="42" y="85"/>
                      <a:pt x="42" y="85"/>
                    </a:cubicBezTo>
                    <a:cubicBezTo>
                      <a:pt x="43" y="85"/>
                      <a:pt x="44" y="85"/>
                      <a:pt x="45" y="85"/>
                    </a:cubicBezTo>
                    <a:cubicBezTo>
                      <a:pt x="46" y="91"/>
                      <a:pt x="46" y="91"/>
                      <a:pt x="46" y="91"/>
                    </a:cubicBezTo>
                    <a:cubicBezTo>
                      <a:pt x="47" y="91"/>
                      <a:pt x="48" y="91"/>
                      <a:pt x="49" y="90"/>
                    </a:cubicBezTo>
                    <a:cubicBezTo>
                      <a:pt x="49" y="85"/>
                      <a:pt x="49" y="85"/>
                      <a:pt x="49" y="85"/>
                    </a:cubicBezTo>
                    <a:cubicBezTo>
                      <a:pt x="50" y="85"/>
                      <a:pt x="51" y="85"/>
                      <a:pt x="52" y="84"/>
                    </a:cubicBezTo>
                    <a:cubicBezTo>
                      <a:pt x="53" y="90"/>
                      <a:pt x="53" y="90"/>
                      <a:pt x="53" y="90"/>
                    </a:cubicBezTo>
                    <a:cubicBezTo>
                      <a:pt x="54" y="89"/>
                      <a:pt x="56" y="89"/>
                      <a:pt x="57" y="89"/>
                    </a:cubicBezTo>
                    <a:cubicBezTo>
                      <a:pt x="56" y="83"/>
                      <a:pt x="56" y="83"/>
                      <a:pt x="56" y="83"/>
                    </a:cubicBezTo>
                    <a:cubicBezTo>
                      <a:pt x="57" y="83"/>
                      <a:pt x="57" y="83"/>
                      <a:pt x="58" y="82"/>
                    </a:cubicBezTo>
                    <a:cubicBezTo>
                      <a:pt x="61" y="87"/>
                      <a:pt x="61" y="87"/>
                      <a:pt x="61" y="87"/>
                    </a:cubicBezTo>
                    <a:cubicBezTo>
                      <a:pt x="61" y="87"/>
                      <a:pt x="62" y="87"/>
                      <a:pt x="63" y="86"/>
                    </a:cubicBezTo>
                    <a:cubicBezTo>
                      <a:pt x="63" y="86"/>
                      <a:pt x="63" y="86"/>
                      <a:pt x="64" y="86"/>
                    </a:cubicBezTo>
                    <a:cubicBezTo>
                      <a:pt x="62" y="80"/>
                      <a:pt x="62" y="80"/>
                      <a:pt x="62" y="80"/>
                    </a:cubicBezTo>
                    <a:cubicBezTo>
                      <a:pt x="63" y="80"/>
                      <a:pt x="64" y="80"/>
                      <a:pt x="64" y="79"/>
                    </a:cubicBezTo>
                    <a:cubicBezTo>
                      <a:pt x="68" y="83"/>
                      <a:pt x="68" y="83"/>
                      <a:pt x="68" y="83"/>
                    </a:cubicBezTo>
                    <a:cubicBezTo>
                      <a:pt x="69" y="83"/>
                      <a:pt x="70" y="82"/>
                      <a:pt x="70" y="81"/>
                    </a:cubicBezTo>
                    <a:cubicBezTo>
                      <a:pt x="68" y="76"/>
                      <a:pt x="68" y="76"/>
                      <a:pt x="68" y="76"/>
                    </a:cubicBezTo>
                    <a:cubicBezTo>
                      <a:pt x="68" y="76"/>
                      <a:pt x="69" y="75"/>
                      <a:pt x="70" y="75"/>
                    </a:cubicBezTo>
                    <a:cubicBezTo>
                      <a:pt x="74" y="78"/>
                      <a:pt x="74" y="78"/>
                      <a:pt x="74" y="78"/>
                    </a:cubicBezTo>
                    <a:cubicBezTo>
                      <a:pt x="75" y="77"/>
                      <a:pt x="75" y="77"/>
                      <a:pt x="76" y="76"/>
                    </a:cubicBezTo>
                    <a:cubicBezTo>
                      <a:pt x="73" y="71"/>
                      <a:pt x="73" y="71"/>
                      <a:pt x="73" y="71"/>
                    </a:cubicBezTo>
                    <a:cubicBezTo>
                      <a:pt x="73" y="71"/>
                      <a:pt x="74" y="70"/>
                      <a:pt x="74" y="69"/>
                    </a:cubicBezTo>
                    <a:cubicBezTo>
                      <a:pt x="79" y="72"/>
                      <a:pt x="79" y="72"/>
                      <a:pt x="79" y="72"/>
                    </a:cubicBezTo>
                    <a:cubicBezTo>
                      <a:pt x="80" y="71"/>
                      <a:pt x="80" y="70"/>
                      <a:pt x="81" y="69"/>
                    </a:cubicBezTo>
                    <a:cubicBezTo>
                      <a:pt x="77" y="66"/>
                      <a:pt x="77" y="66"/>
                      <a:pt x="77" y="66"/>
                    </a:cubicBezTo>
                    <a:cubicBezTo>
                      <a:pt x="77" y="65"/>
                      <a:pt x="78" y="64"/>
                      <a:pt x="78" y="63"/>
                    </a:cubicBezTo>
                    <a:cubicBezTo>
                      <a:pt x="83" y="65"/>
                      <a:pt x="83" y="65"/>
                      <a:pt x="83" y="65"/>
                    </a:cubicBezTo>
                    <a:cubicBezTo>
                      <a:pt x="83" y="64"/>
                      <a:pt x="84" y="63"/>
                      <a:pt x="84" y="62"/>
                    </a:cubicBezTo>
                    <a:cubicBezTo>
                      <a:pt x="80" y="59"/>
                      <a:pt x="80" y="59"/>
                      <a:pt x="80" y="59"/>
                    </a:cubicBezTo>
                    <a:cubicBezTo>
                      <a:pt x="80" y="58"/>
                      <a:pt x="80" y="58"/>
                      <a:pt x="80" y="57"/>
                    </a:cubicBezTo>
                    <a:cubicBezTo>
                      <a:pt x="86" y="57"/>
                      <a:pt x="86" y="57"/>
                      <a:pt x="86" y="57"/>
                    </a:cubicBezTo>
                    <a:cubicBezTo>
                      <a:pt x="86" y="56"/>
                      <a:pt x="86" y="55"/>
                      <a:pt x="87" y="54"/>
                    </a:cubicBezTo>
                    <a:cubicBezTo>
                      <a:pt x="81" y="52"/>
                      <a:pt x="81" y="52"/>
                      <a:pt x="81" y="52"/>
                    </a:cubicBezTo>
                    <a:cubicBezTo>
                      <a:pt x="82" y="51"/>
                      <a:pt x="82" y="51"/>
                      <a:pt x="82" y="50"/>
                    </a:cubicBezTo>
                    <a:cubicBezTo>
                      <a:pt x="87" y="49"/>
                      <a:pt x="87" y="49"/>
                      <a:pt x="87" y="49"/>
                    </a:cubicBezTo>
                    <a:cubicBezTo>
                      <a:pt x="87" y="48"/>
                      <a:pt x="87" y="47"/>
                      <a:pt x="87" y="46"/>
                    </a:cubicBezTo>
                    <a:cubicBezTo>
                      <a:pt x="82" y="45"/>
                      <a:pt x="82" y="45"/>
                      <a:pt x="82" y="45"/>
                    </a:cubicBezTo>
                    <a:cubicBezTo>
                      <a:pt x="82" y="44"/>
                      <a:pt x="82" y="43"/>
                      <a:pt x="82" y="43"/>
                    </a:cubicBezTo>
                    <a:cubicBezTo>
                      <a:pt x="87" y="41"/>
                      <a:pt x="87" y="41"/>
                      <a:pt x="87" y="41"/>
                    </a:cubicBezTo>
                    <a:cubicBezTo>
                      <a:pt x="87" y="40"/>
                      <a:pt x="87" y="39"/>
                      <a:pt x="87" y="38"/>
                    </a:cubicBezTo>
                    <a:cubicBezTo>
                      <a:pt x="81" y="38"/>
                      <a:pt x="81" y="38"/>
                      <a:pt x="81" y="38"/>
                    </a:cubicBezTo>
                    <a:cubicBezTo>
                      <a:pt x="81" y="37"/>
                      <a:pt x="81" y="36"/>
                      <a:pt x="81" y="35"/>
                    </a:cubicBezTo>
                    <a:cubicBezTo>
                      <a:pt x="86" y="33"/>
                      <a:pt x="86" y="33"/>
                      <a:pt x="86" y="33"/>
                    </a:cubicBezTo>
                    <a:cubicBezTo>
                      <a:pt x="85" y="32"/>
                      <a:pt x="85" y="31"/>
                      <a:pt x="85" y="30"/>
                    </a:cubicBezTo>
                    <a:cubicBezTo>
                      <a:pt x="79" y="31"/>
                      <a:pt x="79" y="31"/>
                      <a:pt x="79" y="31"/>
                    </a:cubicBezTo>
                    <a:cubicBezTo>
                      <a:pt x="79" y="30"/>
                      <a:pt x="79" y="30"/>
                      <a:pt x="78" y="29"/>
                    </a:cubicBezTo>
                    <a:close/>
                    <a:moveTo>
                      <a:pt x="75" y="28"/>
                    </a:moveTo>
                    <a:cubicBezTo>
                      <a:pt x="59" y="36"/>
                      <a:pt x="59" y="36"/>
                      <a:pt x="59" y="36"/>
                    </a:cubicBezTo>
                    <a:cubicBezTo>
                      <a:pt x="57" y="32"/>
                      <a:pt x="54" y="30"/>
                      <a:pt x="51" y="29"/>
                    </a:cubicBezTo>
                    <a:cubicBezTo>
                      <a:pt x="57" y="12"/>
                      <a:pt x="57" y="12"/>
                      <a:pt x="57" y="12"/>
                    </a:cubicBezTo>
                    <a:cubicBezTo>
                      <a:pt x="64" y="15"/>
                      <a:pt x="71" y="20"/>
                      <a:pt x="75" y="28"/>
                    </a:cubicBezTo>
                    <a:close/>
                    <a:moveTo>
                      <a:pt x="48" y="55"/>
                    </a:moveTo>
                    <a:cubicBezTo>
                      <a:pt x="43" y="57"/>
                      <a:pt x="37" y="55"/>
                      <a:pt x="35" y="50"/>
                    </a:cubicBezTo>
                    <a:cubicBezTo>
                      <a:pt x="33" y="45"/>
                      <a:pt x="35" y="39"/>
                      <a:pt x="40" y="36"/>
                    </a:cubicBezTo>
                    <a:cubicBezTo>
                      <a:pt x="45" y="34"/>
                      <a:pt x="50" y="36"/>
                      <a:pt x="53" y="41"/>
                    </a:cubicBezTo>
                    <a:cubicBezTo>
                      <a:pt x="55" y="46"/>
                      <a:pt x="53" y="52"/>
                      <a:pt x="48" y="55"/>
                    </a:cubicBezTo>
                    <a:close/>
                    <a:moveTo>
                      <a:pt x="54" y="10"/>
                    </a:moveTo>
                    <a:cubicBezTo>
                      <a:pt x="48" y="27"/>
                      <a:pt x="48" y="27"/>
                      <a:pt x="48" y="27"/>
                    </a:cubicBezTo>
                    <a:cubicBezTo>
                      <a:pt x="45" y="27"/>
                      <a:pt x="41" y="27"/>
                      <a:pt x="38" y="28"/>
                    </a:cubicBezTo>
                    <a:cubicBezTo>
                      <a:pt x="30" y="12"/>
                      <a:pt x="30" y="12"/>
                      <a:pt x="30" y="12"/>
                    </a:cubicBezTo>
                    <a:cubicBezTo>
                      <a:pt x="38" y="8"/>
                      <a:pt x="46" y="8"/>
                      <a:pt x="54" y="10"/>
                    </a:cubicBezTo>
                    <a:close/>
                    <a:moveTo>
                      <a:pt x="27" y="13"/>
                    </a:moveTo>
                    <a:cubicBezTo>
                      <a:pt x="35" y="30"/>
                      <a:pt x="35" y="30"/>
                      <a:pt x="35" y="30"/>
                    </a:cubicBezTo>
                    <a:cubicBezTo>
                      <a:pt x="32" y="31"/>
                      <a:pt x="29" y="34"/>
                      <a:pt x="28" y="37"/>
                    </a:cubicBezTo>
                    <a:cubicBezTo>
                      <a:pt x="12" y="31"/>
                      <a:pt x="12" y="31"/>
                      <a:pt x="12" y="31"/>
                    </a:cubicBezTo>
                    <a:cubicBezTo>
                      <a:pt x="15" y="24"/>
                      <a:pt x="20" y="17"/>
                      <a:pt x="27" y="13"/>
                    </a:cubicBezTo>
                    <a:close/>
                    <a:moveTo>
                      <a:pt x="11" y="34"/>
                    </a:moveTo>
                    <a:cubicBezTo>
                      <a:pt x="27" y="41"/>
                      <a:pt x="27" y="41"/>
                      <a:pt x="27" y="41"/>
                    </a:cubicBezTo>
                    <a:cubicBezTo>
                      <a:pt x="26" y="44"/>
                      <a:pt x="26" y="48"/>
                      <a:pt x="27" y="51"/>
                    </a:cubicBezTo>
                    <a:cubicBezTo>
                      <a:pt x="12" y="59"/>
                      <a:pt x="12" y="59"/>
                      <a:pt x="12" y="59"/>
                    </a:cubicBezTo>
                    <a:cubicBezTo>
                      <a:pt x="8" y="51"/>
                      <a:pt x="8" y="42"/>
                      <a:pt x="11" y="34"/>
                    </a:cubicBezTo>
                    <a:close/>
                    <a:moveTo>
                      <a:pt x="13" y="62"/>
                    </a:moveTo>
                    <a:cubicBezTo>
                      <a:pt x="29" y="55"/>
                      <a:pt x="29" y="55"/>
                      <a:pt x="29" y="55"/>
                    </a:cubicBezTo>
                    <a:cubicBezTo>
                      <a:pt x="30" y="58"/>
                      <a:pt x="33" y="60"/>
                      <a:pt x="36" y="62"/>
                    </a:cubicBezTo>
                    <a:cubicBezTo>
                      <a:pt x="30" y="79"/>
                      <a:pt x="30" y="79"/>
                      <a:pt x="30" y="79"/>
                    </a:cubicBezTo>
                    <a:cubicBezTo>
                      <a:pt x="23" y="76"/>
                      <a:pt x="17" y="70"/>
                      <a:pt x="13" y="62"/>
                    </a:cubicBezTo>
                    <a:close/>
                    <a:moveTo>
                      <a:pt x="33" y="80"/>
                    </a:moveTo>
                    <a:cubicBezTo>
                      <a:pt x="39" y="63"/>
                      <a:pt x="39" y="63"/>
                      <a:pt x="39" y="63"/>
                    </a:cubicBezTo>
                    <a:cubicBezTo>
                      <a:pt x="43" y="64"/>
                      <a:pt x="46" y="64"/>
                      <a:pt x="50" y="63"/>
                    </a:cubicBezTo>
                    <a:cubicBezTo>
                      <a:pt x="57" y="79"/>
                      <a:pt x="57" y="79"/>
                      <a:pt x="57" y="79"/>
                    </a:cubicBezTo>
                    <a:cubicBezTo>
                      <a:pt x="49" y="83"/>
                      <a:pt x="41" y="83"/>
                      <a:pt x="33" y="80"/>
                    </a:cubicBezTo>
                    <a:close/>
                    <a:moveTo>
                      <a:pt x="60" y="78"/>
                    </a:moveTo>
                    <a:cubicBezTo>
                      <a:pt x="53" y="61"/>
                      <a:pt x="53" y="61"/>
                      <a:pt x="53" y="61"/>
                    </a:cubicBezTo>
                    <a:cubicBezTo>
                      <a:pt x="56" y="59"/>
                      <a:pt x="59" y="56"/>
                      <a:pt x="60" y="53"/>
                    </a:cubicBezTo>
                    <a:cubicBezTo>
                      <a:pt x="76" y="59"/>
                      <a:pt x="76" y="59"/>
                      <a:pt x="76" y="59"/>
                    </a:cubicBezTo>
                    <a:cubicBezTo>
                      <a:pt x="73" y="67"/>
                      <a:pt x="68" y="73"/>
                      <a:pt x="60" y="78"/>
                    </a:cubicBezTo>
                    <a:close/>
                    <a:moveTo>
                      <a:pt x="77" y="56"/>
                    </a:moveTo>
                    <a:cubicBezTo>
                      <a:pt x="61" y="50"/>
                      <a:pt x="61" y="50"/>
                      <a:pt x="61" y="50"/>
                    </a:cubicBezTo>
                    <a:cubicBezTo>
                      <a:pt x="62" y="46"/>
                      <a:pt x="62" y="42"/>
                      <a:pt x="60" y="39"/>
                    </a:cubicBezTo>
                    <a:cubicBezTo>
                      <a:pt x="76" y="31"/>
                      <a:pt x="76" y="31"/>
                      <a:pt x="76" y="31"/>
                    </a:cubicBezTo>
                    <a:cubicBezTo>
                      <a:pt x="79" y="39"/>
                      <a:pt x="80" y="48"/>
                      <a:pt x="77" y="56"/>
                    </a:cubicBezTo>
                    <a:close/>
                  </a:path>
                </a:pathLst>
              </a:custGeom>
              <a:solidFill>
                <a:srgbClr val="3E3A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75" name="Freeform 10"/>
              <p:cNvSpPr>
                <a:spLocks noEditPoints="1"/>
              </p:cNvSpPr>
              <p:nvPr/>
            </p:nvSpPr>
            <p:spPr bwMode="auto">
              <a:xfrm>
                <a:off x="1171575" y="2608263"/>
                <a:ext cx="93663" cy="96838"/>
              </a:xfrm>
              <a:custGeom>
                <a:avLst/>
                <a:gdLst>
                  <a:gd name="T0" fmla="*/ 81 w 87"/>
                  <a:gd name="T1" fmla="*/ 23 h 91"/>
                  <a:gd name="T2" fmla="*/ 78 w 87"/>
                  <a:gd name="T3" fmla="*/ 19 h 91"/>
                  <a:gd name="T4" fmla="*/ 70 w 87"/>
                  <a:gd name="T5" fmla="*/ 17 h 91"/>
                  <a:gd name="T6" fmla="*/ 67 w 87"/>
                  <a:gd name="T7" fmla="*/ 14 h 91"/>
                  <a:gd name="T8" fmla="*/ 64 w 87"/>
                  <a:gd name="T9" fmla="*/ 6 h 91"/>
                  <a:gd name="T10" fmla="*/ 60 w 87"/>
                  <a:gd name="T11" fmla="*/ 4 h 91"/>
                  <a:gd name="T12" fmla="*/ 52 w 87"/>
                  <a:gd name="T13" fmla="*/ 7 h 91"/>
                  <a:gd name="T14" fmla="*/ 48 w 87"/>
                  <a:gd name="T15" fmla="*/ 6 h 91"/>
                  <a:gd name="T16" fmla="*/ 42 w 87"/>
                  <a:gd name="T17" fmla="*/ 0 h 91"/>
                  <a:gd name="T18" fmla="*/ 37 w 87"/>
                  <a:gd name="T19" fmla="*/ 0 h 91"/>
                  <a:gd name="T20" fmla="*/ 32 w 87"/>
                  <a:gd name="T21" fmla="*/ 7 h 91"/>
                  <a:gd name="T22" fmla="*/ 28 w 87"/>
                  <a:gd name="T23" fmla="*/ 9 h 91"/>
                  <a:gd name="T24" fmla="*/ 23 w 87"/>
                  <a:gd name="T25" fmla="*/ 5 h 91"/>
                  <a:gd name="T26" fmla="*/ 20 w 87"/>
                  <a:gd name="T27" fmla="*/ 14 h 91"/>
                  <a:gd name="T28" fmla="*/ 17 w 87"/>
                  <a:gd name="T29" fmla="*/ 17 h 91"/>
                  <a:gd name="T30" fmla="*/ 8 w 87"/>
                  <a:gd name="T31" fmla="*/ 18 h 91"/>
                  <a:gd name="T32" fmla="*/ 6 w 87"/>
                  <a:gd name="T33" fmla="*/ 22 h 91"/>
                  <a:gd name="T34" fmla="*/ 8 w 87"/>
                  <a:gd name="T35" fmla="*/ 31 h 91"/>
                  <a:gd name="T36" fmla="*/ 6 w 87"/>
                  <a:gd name="T37" fmla="*/ 35 h 91"/>
                  <a:gd name="T38" fmla="*/ 0 w 87"/>
                  <a:gd name="T39" fmla="*/ 41 h 91"/>
                  <a:gd name="T40" fmla="*/ 0 w 87"/>
                  <a:gd name="T41" fmla="*/ 45 h 91"/>
                  <a:gd name="T42" fmla="*/ 6 w 87"/>
                  <a:gd name="T43" fmla="*/ 52 h 91"/>
                  <a:gd name="T44" fmla="*/ 6 w 87"/>
                  <a:gd name="T45" fmla="*/ 56 h 91"/>
                  <a:gd name="T46" fmla="*/ 4 w 87"/>
                  <a:gd name="T47" fmla="*/ 64 h 91"/>
                  <a:gd name="T48" fmla="*/ 6 w 87"/>
                  <a:gd name="T49" fmla="*/ 69 h 91"/>
                  <a:gd name="T50" fmla="*/ 14 w 87"/>
                  <a:gd name="T51" fmla="*/ 71 h 91"/>
                  <a:gd name="T52" fmla="*/ 17 w 87"/>
                  <a:gd name="T53" fmla="*/ 74 h 91"/>
                  <a:gd name="T54" fmla="*/ 19 w 87"/>
                  <a:gd name="T55" fmla="*/ 83 h 91"/>
                  <a:gd name="T56" fmla="*/ 22 w 87"/>
                  <a:gd name="T57" fmla="*/ 85 h 91"/>
                  <a:gd name="T58" fmla="*/ 31 w 87"/>
                  <a:gd name="T59" fmla="*/ 83 h 91"/>
                  <a:gd name="T60" fmla="*/ 35 w 87"/>
                  <a:gd name="T61" fmla="*/ 84 h 91"/>
                  <a:gd name="T62" fmla="*/ 41 w 87"/>
                  <a:gd name="T63" fmla="*/ 91 h 91"/>
                  <a:gd name="T64" fmla="*/ 45 w 87"/>
                  <a:gd name="T65" fmla="*/ 91 h 91"/>
                  <a:gd name="T66" fmla="*/ 51 w 87"/>
                  <a:gd name="T67" fmla="*/ 84 h 91"/>
                  <a:gd name="T68" fmla="*/ 55 w 87"/>
                  <a:gd name="T69" fmla="*/ 83 h 91"/>
                  <a:gd name="T70" fmla="*/ 62 w 87"/>
                  <a:gd name="T71" fmla="*/ 86 h 91"/>
                  <a:gd name="T72" fmla="*/ 64 w 87"/>
                  <a:gd name="T73" fmla="*/ 79 h 91"/>
                  <a:gd name="T74" fmla="*/ 67 w 87"/>
                  <a:gd name="T75" fmla="*/ 76 h 91"/>
                  <a:gd name="T76" fmla="*/ 76 w 87"/>
                  <a:gd name="T77" fmla="*/ 76 h 91"/>
                  <a:gd name="T78" fmla="*/ 78 w 87"/>
                  <a:gd name="T79" fmla="*/ 72 h 91"/>
                  <a:gd name="T80" fmla="*/ 77 w 87"/>
                  <a:gd name="T81" fmla="*/ 63 h 91"/>
                  <a:gd name="T82" fmla="*/ 79 w 87"/>
                  <a:gd name="T83" fmla="*/ 59 h 91"/>
                  <a:gd name="T84" fmla="*/ 86 w 87"/>
                  <a:gd name="T85" fmla="*/ 54 h 91"/>
                  <a:gd name="T86" fmla="*/ 86 w 87"/>
                  <a:gd name="T87" fmla="*/ 49 h 91"/>
                  <a:gd name="T88" fmla="*/ 81 w 87"/>
                  <a:gd name="T89" fmla="*/ 43 h 91"/>
                  <a:gd name="T90" fmla="*/ 81 w 87"/>
                  <a:gd name="T91" fmla="*/ 38 h 91"/>
                  <a:gd name="T92" fmla="*/ 84 w 87"/>
                  <a:gd name="T93" fmla="*/ 30 h 91"/>
                  <a:gd name="T94" fmla="*/ 74 w 87"/>
                  <a:gd name="T95" fmla="*/ 28 h 91"/>
                  <a:gd name="T96" fmla="*/ 56 w 87"/>
                  <a:gd name="T97" fmla="*/ 12 h 91"/>
                  <a:gd name="T98" fmla="*/ 34 w 87"/>
                  <a:gd name="T99" fmla="*/ 50 h 91"/>
                  <a:gd name="T100" fmla="*/ 47 w 87"/>
                  <a:gd name="T101" fmla="*/ 55 h 91"/>
                  <a:gd name="T102" fmla="*/ 37 w 87"/>
                  <a:gd name="T103" fmla="*/ 28 h 91"/>
                  <a:gd name="T104" fmla="*/ 27 w 87"/>
                  <a:gd name="T105" fmla="*/ 13 h 91"/>
                  <a:gd name="T106" fmla="*/ 11 w 87"/>
                  <a:gd name="T107" fmla="*/ 31 h 91"/>
                  <a:gd name="T108" fmla="*/ 26 w 87"/>
                  <a:gd name="T109" fmla="*/ 41 h 91"/>
                  <a:gd name="T110" fmla="*/ 10 w 87"/>
                  <a:gd name="T111" fmla="*/ 35 h 91"/>
                  <a:gd name="T112" fmla="*/ 36 w 87"/>
                  <a:gd name="T113" fmla="*/ 62 h 91"/>
                  <a:gd name="T114" fmla="*/ 33 w 87"/>
                  <a:gd name="T115" fmla="*/ 80 h 91"/>
                  <a:gd name="T116" fmla="*/ 57 w 87"/>
                  <a:gd name="T117" fmla="*/ 79 h 91"/>
                  <a:gd name="T118" fmla="*/ 52 w 87"/>
                  <a:gd name="T119" fmla="*/ 61 h 91"/>
                  <a:gd name="T120" fmla="*/ 60 w 87"/>
                  <a:gd name="T121" fmla="*/ 78 h 91"/>
                  <a:gd name="T122" fmla="*/ 60 w 87"/>
                  <a:gd name="T123" fmla="*/ 39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7" h="91">
                    <a:moveTo>
                      <a:pt x="78" y="29"/>
                    </a:moveTo>
                    <a:cubicBezTo>
                      <a:pt x="82" y="26"/>
                      <a:pt x="82" y="26"/>
                      <a:pt x="82" y="26"/>
                    </a:cubicBezTo>
                    <a:cubicBezTo>
                      <a:pt x="82" y="25"/>
                      <a:pt x="81" y="24"/>
                      <a:pt x="81" y="23"/>
                    </a:cubicBezTo>
                    <a:cubicBezTo>
                      <a:pt x="76" y="25"/>
                      <a:pt x="76" y="25"/>
                      <a:pt x="76" y="25"/>
                    </a:cubicBezTo>
                    <a:cubicBezTo>
                      <a:pt x="75" y="24"/>
                      <a:pt x="75" y="23"/>
                      <a:pt x="74" y="23"/>
                    </a:cubicBezTo>
                    <a:cubicBezTo>
                      <a:pt x="78" y="19"/>
                      <a:pt x="78" y="19"/>
                      <a:pt x="78" y="19"/>
                    </a:cubicBezTo>
                    <a:cubicBezTo>
                      <a:pt x="78" y="18"/>
                      <a:pt x="77" y="17"/>
                      <a:pt x="76" y="16"/>
                    </a:cubicBezTo>
                    <a:cubicBezTo>
                      <a:pt x="72" y="19"/>
                      <a:pt x="72" y="19"/>
                      <a:pt x="72" y="19"/>
                    </a:cubicBezTo>
                    <a:cubicBezTo>
                      <a:pt x="71" y="18"/>
                      <a:pt x="71" y="18"/>
                      <a:pt x="70" y="17"/>
                    </a:cubicBezTo>
                    <a:cubicBezTo>
                      <a:pt x="73" y="13"/>
                      <a:pt x="73" y="13"/>
                      <a:pt x="73" y="13"/>
                    </a:cubicBezTo>
                    <a:cubicBezTo>
                      <a:pt x="72" y="12"/>
                      <a:pt x="72" y="11"/>
                      <a:pt x="71" y="10"/>
                    </a:cubicBezTo>
                    <a:cubicBezTo>
                      <a:pt x="67" y="14"/>
                      <a:pt x="67" y="14"/>
                      <a:pt x="67" y="14"/>
                    </a:cubicBezTo>
                    <a:cubicBezTo>
                      <a:pt x="66" y="14"/>
                      <a:pt x="65" y="13"/>
                      <a:pt x="65" y="13"/>
                    </a:cubicBezTo>
                    <a:cubicBezTo>
                      <a:pt x="67" y="7"/>
                      <a:pt x="67" y="7"/>
                      <a:pt x="67" y="7"/>
                    </a:cubicBezTo>
                    <a:cubicBezTo>
                      <a:pt x="66" y="7"/>
                      <a:pt x="65" y="6"/>
                      <a:pt x="64" y="6"/>
                    </a:cubicBezTo>
                    <a:cubicBezTo>
                      <a:pt x="61" y="10"/>
                      <a:pt x="61" y="10"/>
                      <a:pt x="61" y="10"/>
                    </a:cubicBezTo>
                    <a:cubicBezTo>
                      <a:pt x="60" y="10"/>
                      <a:pt x="60" y="9"/>
                      <a:pt x="59" y="9"/>
                    </a:cubicBezTo>
                    <a:cubicBezTo>
                      <a:pt x="60" y="4"/>
                      <a:pt x="60" y="4"/>
                      <a:pt x="60" y="4"/>
                    </a:cubicBezTo>
                    <a:cubicBezTo>
                      <a:pt x="59" y="3"/>
                      <a:pt x="58" y="3"/>
                      <a:pt x="57" y="2"/>
                    </a:cubicBezTo>
                    <a:cubicBezTo>
                      <a:pt x="55" y="7"/>
                      <a:pt x="55" y="7"/>
                      <a:pt x="55" y="7"/>
                    </a:cubicBezTo>
                    <a:cubicBezTo>
                      <a:pt x="54" y="7"/>
                      <a:pt x="53" y="7"/>
                      <a:pt x="52" y="7"/>
                    </a:cubicBezTo>
                    <a:cubicBezTo>
                      <a:pt x="53" y="1"/>
                      <a:pt x="53" y="1"/>
                      <a:pt x="53" y="1"/>
                    </a:cubicBezTo>
                    <a:cubicBezTo>
                      <a:pt x="52" y="1"/>
                      <a:pt x="51" y="1"/>
                      <a:pt x="50" y="0"/>
                    </a:cubicBezTo>
                    <a:cubicBezTo>
                      <a:pt x="48" y="6"/>
                      <a:pt x="48" y="6"/>
                      <a:pt x="48" y="6"/>
                    </a:cubicBezTo>
                    <a:cubicBezTo>
                      <a:pt x="47" y="6"/>
                      <a:pt x="46" y="6"/>
                      <a:pt x="46" y="6"/>
                    </a:cubicBezTo>
                    <a:cubicBezTo>
                      <a:pt x="45" y="0"/>
                      <a:pt x="45" y="0"/>
                      <a:pt x="45" y="0"/>
                    </a:cubicBezTo>
                    <a:cubicBezTo>
                      <a:pt x="44" y="0"/>
                      <a:pt x="43" y="0"/>
                      <a:pt x="42" y="0"/>
                    </a:cubicBezTo>
                    <a:cubicBezTo>
                      <a:pt x="41" y="6"/>
                      <a:pt x="41" y="6"/>
                      <a:pt x="41" y="6"/>
                    </a:cubicBezTo>
                    <a:cubicBezTo>
                      <a:pt x="40" y="6"/>
                      <a:pt x="40" y="6"/>
                      <a:pt x="39" y="6"/>
                    </a:cubicBezTo>
                    <a:cubicBezTo>
                      <a:pt x="37" y="0"/>
                      <a:pt x="37" y="0"/>
                      <a:pt x="37" y="0"/>
                    </a:cubicBezTo>
                    <a:cubicBezTo>
                      <a:pt x="36" y="1"/>
                      <a:pt x="35" y="1"/>
                      <a:pt x="34" y="1"/>
                    </a:cubicBezTo>
                    <a:cubicBezTo>
                      <a:pt x="35" y="7"/>
                      <a:pt x="35" y="7"/>
                      <a:pt x="35" y="7"/>
                    </a:cubicBezTo>
                    <a:cubicBezTo>
                      <a:pt x="34" y="7"/>
                      <a:pt x="33" y="7"/>
                      <a:pt x="32" y="7"/>
                    </a:cubicBezTo>
                    <a:cubicBezTo>
                      <a:pt x="30" y="2"/>
                      <a:pt x="30" y="2"/>
                      <a:pt x="30" y="2"/>
                    </a:cubicBezTo>
                    <a:cubicBezTo>
                      <a:pt x="29" y="3"/>
                      <a:pt x="28" y="3"/>
                      <a:pt x="27" y="3"/>
                    </a:cubicBezTo>
                    <a:cubicBezTo>
                      <a:pt x="28" y="9"/>
                      <a:pt x="28" y="9"/>
                      <a:pt x="28" y="9"/>
                    </a:cubicBezTo>
                    <a:cubicBezTo>
                      <a:pt x="28" y="9"/>
                      <a:pt x="27" y="9"/>
                      <a:pt x="27" y="9"/>
                    </a:cubicBezTo>
                    <a:cubicBezTo>
                      <a:pt x="26" y="10"/>
                      <a:pt x="26" y="10"/>
                      <a:pt x="26" y="10"/>
                    </a:cubicBezTo>
                    <a:cubicBezTo>
                      <a:pt x="23" y="5"/>
                      <a:pt x="23" y="5"/>
                      <a:pt x="23" y="5"/>
                    </a:cubicBezTo>
                    <a:cubicBezTo>
                      <a:pt x="22" y="6"/>
                      <a:pt x="21" y="7"/>
                      <a:pt x="20" y="7"/>
                    </a:cubicBezTo>
                    <a:cubicBezTo>
                      <a:pt x="22" y="12"/>
                      <a:pt x="22" y="12"/>
                      <a:pt x="22" y="12"/>
                    </a:cubicBezTo>
                    <a:cubicBezTo>
                      <a:pt x="21" y="13"/>
                      <a:pt x="21" y="13"/>
                      <a:pt x="20" y="14"/>
                    </a:cubicBezTo>
                    <a:cubicBezTo>
                      <a:pt x="16" y="10"/>
                      <a:pt x="16" y="10"/>
                      <a:pt x="16" y="10"/>
                    </a:cubicBezTo>
                    <a:cubicBezTo>
                      <a:pt x="15" y="11"/>
                      <a:pt x="14" y="11"/>
                      <a:pt x="14" y="12"/>
                    </a:cubicBezTo>
                    <a:cubicBezTo>
                      <a:pt x="17" y="17"/>
                      <a:pt x="17" y="17"/>
                      <a:pt x="17" y="17"/>
                    </a:cubicBezTo>
                    <a:cubicBezTo>
                      <a:pt x="16" y="17"/>
                      <a:pt x="16" y="18"/>
                      <a:pt x="15" y="19"/>
                    </a:cubicBezTo>
                    <a:cubicBezTo>
                      <a:pt x="11" y="15"/>
                      <a:pt x="11" y="15"/>
                      <a:pt x="11" y="15"/>
                    </a:cubicBezTo>
                    <a:cubicBezTo>
                      <a:pt x="10" y="16"/>
                      <a:pt x="9" y="17"/>
                      <a:pt x="8" y="18"/>
                    </a:cubicBezTo>
                    <a:cubicBezTo>
                      <a:pt x="12" y="22"/>
                      <a:pt x="12" y="22"/>
                      <a:pt x="12" y="22"/>
                    </a:cubicBezTo>
                    <a:cubicBezTo>
                      <a:pt x="12" y="23"/>
                      <a:pt x="11" y="23"/>
                      <a:pt x="11" y="24"/>
                    </a:cubicBezTo>
                    <a:cubicBezTo>
                      <a:pt x="6" y="22"/>
                      <a:pt x="6" y="22"/>
                      <a:pt x="6" y="22"/>
                    </a:cubicBezTo>
                    <a:cubicBezTo>
                      <a:pt x="5" y="23"/>
                      <a:pt x="5" y="24"/>
                      <a:pt x="4" y="25"/>
                    </a:cubicBezTo>
                    <a:cubicBezTo>
                      <a:pt x="9" y="28"/>
                      <a:pt x="9" y="28"/>
                      <a:pt x="9" y="28"/>
                    </a:cubicBezTo>
                    <a:cubicBezTo>
                      <a:pt x="8" y="29"/>
                      <a:pt x="8" y="30"/>
                      <a:pt x="8" y="31"/>
                    </a:cubicBezTo>
                    <a:cubicBezTo>
                      <a:pt x="3" y="29"/>
                      <a:pt x="3" y="29"/>
                      <a:pt x="3" y="29"/>
                    </a:cubicBezTo>
                    <a:cubicBezTo>
                      <a:pt x="2" y="30"/>
                      <a:pt x="2" y="31"/>
                      <a:pt x="2" y="33"/>
                    </a:cubicBezTo>
                    <a:cubicBezTo>
                      <a:pt x="6" y="35"/>
                      <a:pt x="6" y="35"/>
                      <a:pt x="6" y="35"/>
                    </a:cubicBezTo>
                    <a:cubicBezTo>
                      <a:pt x="6" y="36"/>
                      <a:pt x="6" y="37"/>
                      <a:pt x="6" y="37"/>
                    </a:cubicBezTo>
                    <a:cubicBezTo>
                      <a:pt x="1" y="37"/>
                      <a:pt x="1" y="37"/>
                      <a:pt x="1" y="37"/>
                    </a:cubicBezTo>
                    <a:cubicBezTo>
                      <a:pt x="0" y="38"/>
                      <a:pt x="0" y="39"/>
                      <a:pt x="0" y="41"/>
                    </a:cubicBezTo>
                    <a:cubicBezTo>
                      <a:pt x="5" y="42"/>
                      <a:pt x="5" y="42"/>
                      <a:pt x="5" y="42"/>
                    </a:cubicBezTo>
                    <a:cubicBezTo>
                      <a:pt x="5" y="43"/>
                      <a:pt x="5" y="44"/>
                      <a:pt x="5" y="44"/>
                    </a:cubicBezTo>
                    <a:cubicBezTo>
                      <a:pt x="0" y="45"/>
                      <a:pt x="0" y="45"/>
                      <a:pt x="0" y="45"/>
                    </a:cubicBezTo>
                    <a:cubicBezTo>
                      <a:pt x="0" y="46"/>
                      <a:pt x="0" y="48"/>
                      <a:pt x="0" y="49"/>
                    </a:cubicBezTo>
                    <a:cubicBezTo>
                      <a:pt x="5" y="49"/>
                      <a:pt x="5" y="49"/>
                      <a:pt x="5" y="49"/>
                    </a:cubicBezTo>
                    <a:cubicBezTo>
                      <a:pt x="5" y="50"/>
                      <a:pt x="5" y="51"/>
                      <a:pt x="6" y="52"/>
                    </a:cubicBezTo>
                    <a:cubicBezTo>
                      <a:pt x="0" y="53"/>
                      <a:pt x="0" y="53"/>
                      <a:pt x="0" y="53"/>
                    </a:cubicBezTo>
                    <a:cubicBezTo>
                      <a:pt x="1" y="54"/>
                      <a:pt x="1" y="56"/>
                      <a:pt x="1" y="57"/>
                    </a:cubicBezTo>
                    <a:cubicBezTo>
                      <a:pt x="6" y="56"/>
                      <a:pt x="6" y="56"/>
                      <a:pt x="6" y="56"/>
                    </a:cubicBezTo>
                    <a:cubicBezTo>
                      <a:pt x="7" y="57"/>
                      <a:pt x="7" y="58"/>
                      <a:pt x="7" y="59"/>
                    </a:cubicBezTo>
                    <a:cubicBezTo>
                      <a:pt x="2" y="61"/>
                      <a:pt x="2" y="61"/>
                      <a:pt x="2" y="61"/>
                    </a:cubicBezTo>
                    <a:cubicBezTo>
                      <a:pt x="3" y="62"/>
                      <a:pt x="3" y="63"/>
                      <a:pt x="4" y="64"/>
                    </a:cubicBezTo>
                    <a:cubicBezTo>
                      <a:pt x="9" y="63"/>
                      <a:pt x="9" y="63"/>
                      <a:pt x="9" y="63"/>
                    </a:cubicBezTo>
                    <a:cubicBezTo>
                      <a:pt x="9" y="64"/>
                      <a:pt x="10" y="64"/>
                      <a:pt x="10" y="65"/>
                    </a:cubicBezTo>
                    <a:cubicBezTo>
                      <a:pt x="6" y="69"/>
                      <a:pt x="6" y="69"/>
                      <a:pt x="6" y="69"/>
                    </a:cubicBezTo>
                    <a:cubicBezTo>
                      <a:pt x="6" y="70"/>
                      <a:pt x="7" y="71"/>
                      <a:pt x="8" y="71"/>
                    </a:cubicBezTo>
                    <a:cubicBezTo>
                      <a:pt x="12" y="69"/>
                      <a:pt x="12" y="69"/>
                      <a:pt x="12" y="69"/>
                    </a:cubicBezTo>
                    <a:cubicBezTo>
                      <a:pt x="13" y="70"/>
                      <a:pt x="13" y="70"/>
                      <a:pt x="14" y="71"/>
                    </a:cubicBezTo>
                    <a:cubicBezTo>
                      <a:pt x="10" y="75"/>
                      <a:pt x="10" y="75"/>
                      <a:pt x="10" y="75"/>
                    </a:cubicBezTo>
                    <a:cubicBezTo>
                      <a:pt x="11" y="76"/>
                      <a:pt x="12" y="77"/>
                      <a:pt x="13" y="78"/>
                    </a:cubicBezTo>
                    <a:cubicBezTo>
                      <a:pt x="17" y="74"/>
                      <a:pt x="17" y="74"/>
                      <a:pt x="17" y="74"/>
                    </a:cubicBezTo>
                    <a:cubicBezTo>
                      <a:pt x="18" y="75"/>
                      <a:pt x="18" y="75"/>
                      <a:pt x="19" y="76"/>
                    </a:cubicBezTo>
                    <a:cubicBezTo>
                      <a:pt x="16" y="81"/>
                      <a:pt x="16" y="81"/>
                      <a:pt x="16" y="81"/>
                    </a:cubicBezTo>
                    <a:cubicBezTo>
                      <a:pt x="17" y="82"/>
                      <a:pt x="18" y="82"/>
                      <a:pt x="19" y="83"/>
                    </a:cubicBezTo>
                    <a:cubicBezTo>
                      <a:pt x="22" y="79"/>
                      <a:pt x="22" y="79"/>
                      <a:pt x="22" y="79"/>
                    </a:cubicBezTo>
                    <a:cubicBezTo>
                      <a:pt x="23" y="79"/>
                      <a:pt x="24" y="80"/>
                      <a:pt x="24" y="80"/>
                    </a:cubicBezTo>
                    <a:cubicBezTo>
                      <a:pt x="22" y="85"/>
                      <a:pt x="22" y="85"/>
                      <a:pt x="22" y="85"/>
                    </a:cubicBezTo>
                    <a:cubicBezTo>
                      <a:pt x="23" y="86"/>
                      <a:pt x="24" y="86"/>
                      <a:pt x="25" y="87"/>
                    </a:cubicBezTo>
                    <a:cubicBezTo>
                      <a:pt x="28" y="82"/>
                      <a:pt x="28" y="82"/>
                      <a:pt x="28" y="82"/>
                    </a:cubicBezTo>
                    <a:cubicBezTo>
                      <a:pt x="29" y="82"/>
                      <a:pt x="30" y="83"/>
                      <a:pt x="31" y="83"/>
                    </a:cubicBezTo>
                    <a:cubicBezTo>
                      <a:pt x="30" y="89"/>
                      <a:pt x="30" y="89"/>
                      <a:pt x="30" y="89"/>
                    </a:cubicBezTo>
                    <a:cubicBezTo>
                      <a:pt x="31" y="89"/>
                      <a:pt x="32" y="89"/>
                      <a:pt x="33" y="90"/>
                    </a:cubicBezTo>
                    <a:cubicBezTo>
                      <a:pt x="35" y="84"/>
                      <a:pt x="35" y="84"/>
                      <a:pt x="35" y="84"/>
                    </a:cubicBezTo>
                    <a:cubicBezTo>
                      <a:pt x="36" y="84"/>
                      <a:pt x="36" y="85"/>
                      <a:pt x="37" y="85"/>
                    </a:cubicBezTo>
                    <a:cubicBezTo>
                      <a:pt x="37" y="90"/>
                      <a:pt x="37" y="90"/>
                      <a:pt x="37" y="90"/>
                    </a:cubicBezTo>
                    <a:cubicBezTo>
                      <a:pt x="38" y="91"/>
                      <a:pt x="39" y="91"/>
                      <a:pt x="41" y="91"/>
                    </a:cubicBezTo>
                    <a:cubicBezTo>
                      <a:pt x="42" y="85"/>
                      <a:pt x="42" y="85"/>
                      <a:pt x="42" y="85"/>
                    </a:cubicBezTo>
                    <a:cubicBezTo>
                      <a:pt x="42" y="85"/>
                      <a:pt x="43" y="85"/>
                      <a:pt x="44" y="85"/>
                    </a:cubicBezTo>
                    <a:cubicBezTo>
                      <a:pt x="45" y="91"/>
                      <a:pt x="45" y="91"/>
                      <a:pt x="45" y="91"/>
                    </a:cubicBezTo>
                    <a:cubicBezTo>
                      <a:pt x="46" y="91"/>
                      <a:pt x="47" y="91"/>
                      <a:pt x="48" y="91"/>
                    </a:cubicBezTo>
                    <a:cubicBezTo>
                      <a:pt x="48" y="85"/>
                      <a:pt x="48" y="85"/>
                      <a:pt x="48" y="85"/>
                    </a:cubicBezTo>
                    <a:cubicBezTo>
                      <a:pt x="49" y="85"/>
                      <a:pt x="50" y="85"/>
                      <a:pt x="51" y="84"/>
                    </a:cubicBezTo>
                    <a:cubicBezTo>
                      <a:pt x="53" y="90"/>
                      <a:pt x="53" y="90"/>
                      <a:pt x="53" y="90"/>
                    </a:cubicBezTo>
                    <a:cubicBezTo>
                      <a:pt x="54" y="89"/>
                      <a:pt x="55" y="89"/>
                      <a:pt x="56" y="89"/>
                    </a:cubicBezTo>
                    <a:cubicBezTo>
                      <a:pt x="55" y="83"/>
                      <a:pt x="55" y="83"/>
                      <a:pt x="55" y="83"/>
                    </a:cubicBezTo>
                    <a:cubicBezTo>
                      <a:pt x="56" y="83"/>
                      <a:pt x="57" y="83"/>
                      <a:pt x="57" y="82"/>
                    </a:cubicBezTo>
                    <a:cubicBezTo>
                      <a:pt x="60" y="87"/>
                      <a:pt x="60" y="87"/>
                      <a:pt x="60" y="87"/>
                    </a:cubicBezTo>
                    <a:cubicBezTo>
                      <a:pt x="61" y="87"/>
                      <a:pt x="61" y="87"/>
                      <a:pt x="62" y="86"/>
                    </a:cubicBezTo>
                    <a:cubicBezTo>
                      <a:pt x="62" y="86"/>
                      <a:pt x="63" y="86"/>
                      <a:pt x="63" y="86"/>
                    </a:cubicBezTo>
                    <a:cubicBezTo>
                      <a:pt x="61" y="80"/>
                      <a:pt x="61" y="80"/>
                      <a:pt x="61" y="80"/>
                    </a:cubicBezTo>
                    <a:cubicBezTo>
                      <a:pt x="62" y="80"/>
                      <a:pt x="63" y="80"/>
                      <a:pt x="64" y="79"/>
                    </a:cubicBezTo>
                    <a:cubicBezTo>
                      <a:pt x="67" y="83"/>
                      <a:pt x="67" y="83"/>
                      <a:pt x="67" y="83"/>
                    </a:cubicBezTo>
                    <a:cubicBezTo>
                      <a:pt x="68" y="83"/>
                      <a:pt x="69" y="82"/>
                      <a:pt x="70" y="81"/>
                    </a:cubicBezTo>
                    <a:cubicBezTo>
                      <a:pt x="67" y="76"/>
                      <a:pt x="67" y="76"/>
                      <a:pt x="67" y="76"/>
                    </a:cubicBezTo>
                    <a:cubicBezTo>
                      <a:pt x="68" y="76"/>
                      <a:pt x="68" y="75"/>
                      <a:pt x="69" y="75"/>
                    </a:cubicBezTo>
                    <a:cubicBezTo>
                      <a:pt x="73" y="78"/>
                      <a:pt x="73" y="78"/>
                      <a:pt x="73" y="78"/>
                    </a:cubicBezTo>
                    <a:cubicBezTo>
                      <a:pt x="74" y="77"/>
                      <a:pt x="75" y="77"/>
                      <a:pt x="76" y="76"/>
                    </a:cubicBezTo>
                    <a:cubicBezTo>
                      <a:pt x="72" y="72"/>
                      <a:pt x="72" y="72"/>
                      <a:pt x="72" y="72"/>
                    </a:cubicBezTo>
                    <a:cubicBezTo>
                      <a:pt x="73" y="71"/>
                      <a:pt x="73" y="70"/>
                      <a:pt x="74" y="69"/>
                    </a:cubicBezTo>
                    <a:cubicBezTo>
                      <a:pt x="78" y="72"/>
                      <a:pt x="78" y="72"/>
                      <a:pt x="78" y="72"/>
                    </a:cubicBezTo>
                    <a:cubicBezTo>
                      <a:pt x="79" y="71"/>
                      <a:pt x="80" y="70"/>
                      <a:pt x="80" y="69"/>
                    </a:cubicBezTo>
                    <a:cubicBezTo>
                      <a:pt x="76" y="66"/>
                      <a:pt x="76" y="66"/>
                      <a:pt x="76" y="66"/>
                    </a:cubicBezTo>
                    <a:cubicBezTo>
                      <a:pt x="76" y="65"/>
                      <a:pt x="77" y="64"/>
                      <a:pt x="77" y="63"/>
                    </a:cubicBezTo>
                    <a:cubicBezTo>
                      <a:pt x="82" y="65"/>
                      <a:pt x="82" y="65"/>
                      <a:pt x="82" y="65"/>
                    </a:cubicBezTo>
                    <a:cubicBezTo>
                      <a:pt x="83" y="64"/>
                      <a:pt x="83" y="63"/>
                      <a:pt x="84" y="62"/>
                    </a:cubicBezTo>
                    <a:cubicBezTo>
                      <a:pt x="79" y="59"/>
                      <a:pt x="79" y="59"/>
                      <a:pt x="79" y="59"/>
                    </a:cubicBezTo>
                    <a:cubicBezTo>
                      <a:pt x="79" y="58"/>
                      <a:pt x="80" y="58"/>
                      <a:pt x="80" y="57"/>
                    </a:cubicBezTo>
                    <a:cubicBezTo>
                      <a:pt x="85" y="58"/>
                      <a:pt x="85" y="58"/>
                      <a:pt x="85" y="58"/>
                    </a:cubicBezTo>
                    <a:cubicBezTo>
                      <a:pt x="85" y="56"/>
                      <a:pt x="86" y="55"/>
                      <a:pt x="86" y="54"/>
                    </a:cubicBezTo>
                    <a:cubicBezTo>
                      <a:pt x="81" y="52"/>
                      <a:pt x="81" y="52"/>
                      <a:pt x="81" y="52"/>
                    </a:cubicBezTo>
                    <a:cubicBezTo>
                      <a:pt x="81" y="51"/>
                      <a:pt x="81" y="51"/>
                      <a:pt x="81" y="50"/>
                    </a:cubicBezTo>
                    <a:cubicBezTo>
                      <a:pt x="86" y="49"/>
                      <a:pt x="86" y="49"/>
                      <a:pt x="86" y="49"/>
                    </a:cubicBezTo>
                    <a:cubicBezTo>
                      <a:pt x="87" y="48"/>
                      <a:pt x="87" y="47"/>
                      <a:pt x="87" y="46"/>
                    </a:cubicBezTo>
                    <a:cubicBezTo>
                      <a:pt x="81" y="45"/>
                      <a:pt x="81" y="45"/>
                      <a:pt x="81" y="45"/>
                    </a:cubicBezTo>
                    <a:cubicBezTo>
                      <a:pt x="81" y="44"/>
                      <a:pt x="81" y="43"/>
                      <a:pt x="81" y="43"/>
                    </a:cubicBezTo>
                    <a:cubicBezTo>
                      <a:pt x="86" y="41"/>
                      <a:pt x="86" y="41"/>
                      <a:pt x="86" y="41"/>
                    </a:cubicBezTo>
                    <a:cubicBezTo>
                      <a:pt x="86" y="40"/>
                      <a:pt x="86" y="39"/>
                      <a:pt x="86" y="38"/>
                    </a:cubicBezTo>
                    <a:cubicBezTo>
                      <a:pt x="81" y="38"/>
                      <a:pt x="81" y="38"/>
                      <a:pt x="81" y="38"/>
                    </a:cubicBezTo>
                    <a:cubicBezTo>
                      <a:pt x="81" y="37"/>
                      <a:pt x="80" y="36"/>
                      <a:pt x="80" y="35"/>
                    </a:cubicBezTo>
                    <a:cubicBezTo>
                      <a:pt x="85" y="33"/>
                      <a:pt x="85" y="33"/>
                      <a:pt x="85" y="33"/>
                    </a:cubicBezTo>
                    <a:cubicBezTo>
                      <a:pt x="85" y="32"/>
                      <a:pt x="84" y="31"/>
                      <a:pt x="84" y="30"/>
                    </a:cubicBezTo>
                    <a:cubicBezTo>
                      <a:pt x="79" y="31"/>
                      <a:pt x="79" y="31"/>
                      <a:pt x="79" y="31"/>
                    </a:cubicBezTo>
                    <a:cubicBezTo>
                      <a:pt x="79" y="30"/>
                      <a:pt x="78" y="30"/>
                      <a:pt x="78" y="29"/>
                    </a:cubicBezTo>
                    <a:close/>
                    <a:moveTo>
                      <a:pt x="74" y="28"/>
                    </a:moveTo>
                    <a:cubicBezTo>
                      <a:pt x="58" y="36"/>
                      <a:pt x="58" y="36"/>
                      <a:pt x="58" y="36"/>
                    </a:cubicBezTo>
                    <a:cubicBezTo>
                      <a:pt x="56" y="32"/>
                      <a:pt x="54" y="30"/>
                      <a:pt x="50" y="29"/>
                    </a:cubicBezTo>
                    <a:cubicBezTo>
                      <a:pt x="56" y="12"/>
                      <a:pt x="56" y="12"/>
                      <a:pt x="56" y="12"/>
                    </a:cubicBezTo>
                    <a:cubicBezTo>
                      <a:pt x="64" y="15"/>
                      <a:pt x="70" y="20"/>
                      <a:pt x="74" y="28"/>
                    </a:cubicBezTo>
                    <a:close/>
                    <a:moveTo>
                      <a:pt x="47" y="55"/>
                    </a:moveTo>
                    <a:cubicBezTo>
                      <a:pt x="43" y="57"/>
                      <a:pt x="37" y="55"/>
                      <a:pt x="34" y="50"/>
                    </a:cubicBezTo>
                    <a:cubicBezTo>
                      <a:pt x="32" y="45"/>
                      <a:pt x="34" y="39"/>
                      <a:pt x="39" y="36"/>
                    </a:cubicBezTo>
                    <a:cubicBezTo>
                      <a:pt x="44" y="34"/>
                      <a:pt x="50" y="36"/>
                      <a:pt x="52" y="41"/>
                    </a:cubicBezTo>
                    <a:cubicBezTo>
                      <a:pt x="54" y="46"/>
                      <a:pt x="52" y="52"/>
                      <a:pt x="47" y="55"/>
                    </a:cubicBezTo>
                    <a:close/>
                    <a:moveTo>
                      <a:pt x="53" y="10"/>
                    </a:moveTo>
                    <a:cubicBezTo>
                      <a:pt x="47" y="27"/>
                      <a:pt x="47" y="27"/>
                      <a:pt x="47" y="27"/>
                    </a:cubicBezTo>
                    <a:cubicBezTo>
                      <a:pt x="44" y="27"/>
                      <a:pt x="41" y="27"/>
                      <a:pt x="37" y="28"/>
                    </a:cubicBezTo>
                    <a:cubicBezTo>
                      <a:pt x="30" y="12"/>
                      <a:pt x="30" y="12"/>
                      <a:pt x="30" y="12"/>
                    </a:cubicBezTo>
                    <a:cubicBezTo>
                      <a:pt x="37" y="8"/>
                      <a:pt x="46" y="8"/>
                      <a:pt x="53" y="10"/>
                    </a:cubicBezTo>
                    <a:close/>
                    <a:moveTo>
                      <a:pt x="27" y="13"/>
                    </a:moveTo>
                    <a:cubicBezTo>
                      <a:pt x="34" y="30"/>
                      <a:pt x="34" y="30"/>
                      <a:pt x="34" y="30"/>
                    </a:cubicBezTo>
                    <a:cubicBezTo>
                      <a:pt x="31" y="31"/>
                      <a:pt x="29" y="34"/>
                      <a:pt x="27" y="37"/>
                    </a:cubicBezTo>
                    <a:cubicBezTo>
                      <a:pt x="11" y="31"/>
                      <a:pt x="11" y="31"/>
                      <a:pt x="11" y="31"/>
                    </a:cubicBezTo>
                    <a:cubicBezTo>
                      <a:pt x="14" y="24"/>
                      <a:pt x="19" y="17"/>
                      <a:pt x="27" y="13"/>
                    </a:cubicBezTo>
                    <a:close/>
                    <a:moveTo>
                      <a:pt x="10" y="35"/>
                    </a:moveTo>
                    <a:cubicBezTo>
                      <a:pt x="26" y="41"/>
                      <a:pt x="26" y="41"/>
                      <a:pt x="26" y="41"/>
                    </a:cubicBezTo>
                    <a:cubicBezTo>
                      <a:pt x="25" y="44"/>
                      <a:pt x="25" y="48"/>
                      <a:pt x="26" y="51"/>
                    </a:cubicBezTo>
                    <a:cubicBezTo>
                      <a:pt x="11" y="59"/>
                      <a:pt x="11" y="59"/>
                      <a:pt x="11" y="59"/>
                    </a:cubicBezTo>
                    <a:cubicBezTo>
                      <a:pt x="8" y="51"/>
                      <a:pt x="8" y="42"/>
                      <a:pt x="10" y="35"/>
                    </a:cubicBezTo>
                    <a:close/>
                    <a:moveTo>
                      <a:pt x="12" y="62"/>
                    </a:moveTo>
                    <a:cubicBezTo>
                      <a:pt x="28" y="55"/>
                      <a:pt x="28" y="55"/>
                      <a:pt x="28" y="55"/>
                    </a:cubicBezTo>
                    <a:cubicBezTo>
                      <a:pt x="30" y="58"/>
                      <a:pt x="32" y="60"/>
                      <a:pt x="36" y="62"/>
                    </a:cubicBezTo>
                    <a:cubicBezTo>
                      <a:pt x="30" y="79"/>
                      <a:pt x="30" y="79"/>
                      <a:pt x="30" y="79"/>
                    </a:cubicBezTo>
                    <a:cubicBezTo>
                      <a:pt x="22" y="76"/>
                      <a:pt x="16" y="70"/>
                      <a:pt x="12" y="62"/>
                    </a:cubicBezTo>
                    <a:close/>
                    <a:moveTo>
                      <a:pt x="33" y="80"/>
                    </a:moveTo>
                    <a:cubicBezTo>
                      <a:pt x="39" y="63"/>
                      <a:pt x="39" y="63"/>
                      <a:pt x="39" y="63"/>
                    </a:cubicBezTo>
                    <a:cubicBezTo>
                      <a:pt x="42" y="64"/>
                      <a:pt x="46" y="64"/>
                      <a:pt x="49" y="63"/>
                    </a:cubicBezTo>
                    <a:cubicBezTo>
                      <a:pt x="57" y="79"/>
                      <a:pt x="57" y="79"/>
                      <a:pt x="57" y="79"/>
                    </a:cubicBezTo>
                    <a:cubicBezTo>
                      <a:pt x="49" y="83"/>
                      <a:pt x="40" y="83"/>
                      <a:pt x="33" y="80"/>
                    </a:cubicBezTo>
                    <a:close/>
                    <a:moveTo>
                      <a:pt x="60" y="78"/>
                    </a:moveTo>
                    <a:cubicBezTo>
                      <a:pt x="52" y="61"/>
                      <a:pt x="52" y="61"/>
                      <a:pt x="52" y="61"/>
                    </a:cubicBezTo>
                    <a:cubicBezTo>
                      <a:pt x="55" y="59"/>
                      <a:pt x="58" y="56"/>
                      <a:pt x="59" y="53"/>
                    </a:cubicBezTo>
                    <a:cubicBezTo>
                      <a:pt x="76" y="59"/>
                      <a:pt x="76" y="59"/>
                      <a:pt x="76" y="59"/>
                    </a:cubicBezTo>
                    <a:cubicBezTo>
                      <a:pt x="73" y="67"/>
                      <a:pt x="67" y="73"/>
                      <a:pt x="60" y="78"/>
                    </a:cubicBezTo>
                    <a:close/>
                    <a:moveTo>
                      <a:pt x="77" y="56"/>
                    </a:moveTo>
                    <a:cubicBezTo>
                      <a:pt x="60" y="50"/>
                      <a:pt x="60" y="50"/>
                      <a:pt x="60" y="50"/>
                    </a:cubicBezTo>
                    <a:cubicBezTo>
                      <a:pt x="61" y="46"/>
                      <a:pt x="61" y="42"/>
                      <a:pt x="60" y="39"/>
                    </a:cubicBezTo>
                    <a:cubicBezTo>
                      <a:pt x="75" y="31"/>
                      <a:pt x="75" y="31"/>
                      <a:pt x="75" y="31"/>
                    </a:cubicBezTo>
                    <a:cubicBezTo>
                      <a:pt x="79" y="39"/>
                      <a:pt x="79" y="48"/>
                      <a:pt x="77" y="56"/>
                    </a:cubicBezTo>
                    <a:close/>
                  </a:path>
                </a:pathLst>
              </a:custGeom>
              <a:solidFill>
                <a:srgbClr val="3E3A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76" name="Freeform 11"/>
              <p:cNvSpPr>
                <a:spLocks noEditPoints="1"/>
              </p:cNvSpPr>
              <p:nvPr/>
            </p:nvSpPr>
            <p:spPr bwMode="auto">
              <a:xfrm>
                <a:off x="1127125" y="2659063"/>
                <a:ext cx="39688" cy="41275"/>
              </a:xfrm>
              <a:custGeom>
                <a:avLst/>
                <a:gdLst>
                  <a:gd name="T0" fmla="*/ 36 w 37"/>
                  <a:gd name="T1" fmla="*/ 26 h 38"/>
                  <a:gd name="T2" fmla="*/ 36 w 37"/>
                  <a:gd name="T3" fmla="*/ 24 h 38"/>
                  <a:gd name="T4" fmla="*/ 34 w 37"/>
                  <a:gd name="T5" fmla="*/ 21 h 38"/>
                  <a:gd name="T6" fmla="*/ 35 w 37"/>
                  <a:gd name="T7" fmla="*/ 19 h 38"/>
                  <a:gd name="T8" fmla="*/ 36 w 37"/>
                  <a:gd name="T9" fmla="*/ 16 h 38"/>
                  <a:gd name="T10" fmla="*/ 36 w 37"/>
                  <a:gd name="T11" fmla="*/ 14 h 38"/>
                  <a:gd name="T12" fmla="*/ 33 w 37"/>
                  <a:gd name="T13" fmla="*/ 12 h 38"/>
                  <a:gd name="T14" fmla="*/ 32 w 37"/>
                  <a:gd name="T15" fmla="*/ 10 h 38"/>
                  <a:gd name="T16" fmla="*/ 32 w 37"/>
                  <a:gd name="T17" fmla="*/ 6 h 38"/>
                  <a:gd name="T18" fmla="*/ 31 w 37"/>
                  <a:gd name="T19" fmla="*/ 5 h 38"/>
                  <a:gd name="T20" fmla="*/ 27 w 37"/>
                  <a:gd name="T21" fmla="*/ 5 h 38"/>
                  <a:gd name="T22" fmla="*/ 26 w 37"/>
                  <a:gd name="T23" fmla="*/ 4 h 38"/>
                  <a:gd name="T24" fmla="*/ 25 w 37"/>
                  <a:gd name="T25" fmla="*/ 1 h 38"/>
                  <a:gd name="T26" fmla="*/ 22 w 37"/>
                  <a:gd name="T27" fmla="*/ 3 h 38"/>
                  <a:gd name="T28" fmla="*/ 20 w 37"/>
                  <a:gd name="T29" fmla="*/ 2 h 38"/>
                  <a:gd name="T30" fmla="*/ 18 w 37"/>
                  <a:gd name="T31" fmla="*/ 0 h 38"/>
                  <a:gd name="T32" fmla="*/ 16 w 37"/>
                  <a:gd name="T33" fmla="*/ 0 h 38"/>
                  <a:gd name="T34" fmla="*/ 14 w 37"/>
                  <a:gd name="T35" fmla="*/ 3 h 38"/>
                  <a:gd name="T36" fmla="*/ 12 w 37"/>
                  <a:gd name="T37" fmla="*/ 4 h 38"/>
                  <a:gd name="T38" fmla="*/ 8 w 37"/>
                  <a:gd name="T39" fmla="*/ 3 h 38"/>
                  <a:gd name="T40" fmla="*/ 7 w 37"/>
                  <a:gd name="T41" fmla="*/ 4 h 38"/>
                  <a:gd name="T42" fmla="*/ 6 w 37"/>
                  <a:gd name="T43" fmla="*/ 8 h 38"/>
                  <a:gd name="T44" fmla="*/ 5 w 37"/>
                  <a:gd name="T45" fmla="*/ 10 h 38"/>
                  <a:gd name="T46" fmla="*/ 2 w 37"/>
                  <a:gd name="T47" fmla="*/ 11 h 38"/>
                  <a:gd name="T48" fmla="*/ 1 w 37"/>
                  <a:gd name="T49" fmla="*/ 13 h 38"/>
                  <a:gd name="T50" fmla="*/ 3 w 37"/>
                  <a:gd name="T51" fmla="*/ 16 h 38"/>
                  <a:gd name="T52" fmla="*/ 2 w 37"/>
                  <a:gd name="T53" fmla="*/ 18 h 38"/>
                  <a:gd name="T54" fmla="*/ 0 w 37"/>
                  <a:gd name="T55" fmla="*/ 21 h 38"/>
                  <a:gd name="T56" fmla="*/ 0 w 37"/>
                  <a:gd name="T57" fmla="*/ 23 h 38"/>
                  <a:gd name="T58" fmla="*/ 3 w 37"/>
                  <a:gd name="T59" fmla="*/ 25 h 38"/>
                  <a:gd name="T60" fmla="*/ 4 w 37"/>
                  <a:gd name="T61" fmla="*/ 27 h 38"/>
                  <a:gd name="T62" fmla="*/ 4 w 37"/>
                  <a:gd name="T63" fmla="*/ 30 h 38"/>
                  <a:gd name="T64" fmla="*/ 5 w 37"/>
                  <a:gd name="T65" fmla="*/ 32 h 38"/>
                  <a:gd name="T66" fmla="*/ 8 w 37"/>
                  <a:gd name="T67" fmla="*/ 32 h 38"/>
                  <a:gd name="T68" fmla="*/ 10 w 37"/>
                  <a:gd name="T69" fmla="*/ 33 h 38"/>
                  <a:gd name="T70" fmla="*/ 11 w 37"/>
                  <a:gd name="T71" fmla="*/ 37 h 38"/>
                  <a:gd name="T72" fmla="*/ 13 w 37"/>
                  <a:gd name="T73" fmla="*/ 35 h 38"/>
                  <a:gd name="T74" fmla="*/ 15 w 37"/>
                  <a:gd name="T75" fmla="*/ 36 h 38"/>
                  <a:gd name="T76" fmla="*/ 18 w 37"/>
                  <a:gd name="T77" fmla="*/ 38 h 38"/>
                  <a:gd name="T78" fmla="*/ 20 w 37"/>
                  <a:gd name="T79" fmla="*/ 38 h 38"/>
                  <a:gd name="T80" fmla="*/ 22 w 37"/>
                  <a:gd name="T81" fmla="*/ 36 h 38"/>
                  <a:gd name="T82" fmla="*/ 24 w 37"/>
                  <a:gd name="T83" fmla="*/ 35 h 38"/>
                  <a:gd name="T84" fmla="*/ 27 w 37"/>
                  <a:gd name="T85" fmla="*/ 36 h 38"/>
                  <a:gd name="T86" fmla="*/ 29 w 37"/>
                  <a:gd name="T87" fmla="*/ 35 h 38"/>
                  <a:gd name="T88" fmla="*/ 30 w 37"/>
                  <a:gd name="T89" fmla="*/ 31 h 38"/>
                  <a:gd name="T90" fmla="*/ 31 w 37"/>
                  <a:gd name="T91" fmla="*/ 30 h 38"/>
                  <a:gd name="T92" fmla="*/ 34 w 37"/>
                  <a:gd name="T93" fmla="*/ 29 h 38"/>
                  <a:gd name="T94" fmla="*/ 32 w 37"/>
                  <a:gd name="T95" fmla="*/ 25 h 38"/>
                  <a:gd name="T96" fmla="*/ 32 w 37"/>
                  <a:gd name="T97" fmla="*/ 14 h 38"/>
                  <a:gd name="T98" fmla="*/ 15 w 37"/>
                  <a:gd name="T99" fmla="*/ 17 h 38"/>
                  <a:gd name="T100" fmla="*/ 17 w 37"/>
                  <a:gd name="T101" fmla="*/ 23 h 38"/>
                  <a:gd name="T102" fmla="*/ 22 w 37"/>
                  <a:gd name="T103" fmla="*/ 12 h 38"/>
                  <a:gd name="T104" fmla="*/ 24 w 37"/>
                  <a:gd name="T105" fmla="*/ 5 h 38"/>
                  <a:gd name="T106" fmla="*/ 14 w 37"/>
                  <a:gd name="T107" fmla="*/ 4 h 38"/>
                  <a:gd name="T108" fmla="*/ 15 w 37"/>
                  <a:gd name="T109" fmla="*/ 12 h 38"/>
                  <a:gd name="T110" fmla="*/ 13 w 37"/>
                  <a:gd name="T111" fmla="*/ 5 h 38"/>
                  <a:gd name="T112" fmla="*/ 11 w 37"/>
                  <a:gd name="T113" fmla="*/ 21 h 38"/>
                  <a:gd name="T114" fmla="*/ 5 w 37"/>
                  <a:gd name="T115" fmla="*/ 25 h 38"/>
                  <a:gd name="T116" fmla="*/ 12 w 37"/>
                  <a:gd name="T117" fmla="*/ 33 h 38"/>
                  <a:gd name="T118" fmla="*/ 16 w 37"/>
                  <a:gd name="T119" fmla="*/ 26 h 38"/>
                  <a:gd name="T120" fmla="*/ 13 w 37"/>
                  <a:gd name="T121" fmla="*/ 33 h 38"/>
                  <a:gd name="T122" fmla="*/ 25 w 37"/>
                  <a:gd name="T123" fmla="*/ 23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7" h="38">
                    <a:moveTo>
                      <a:pt x="33" y="26"/>
                    </a:moveTo>
                    <a:cubicBezTo>
                      <a:pt x="35" y="27"/>
                      <a:pt x="35" y="27"/>
                      <a:pt x="35" y="27"/>
                    </a:cubicBezTo>
                    <a:cubicBezTo>
                      <a:pt x="35" y="27"/>
                      <a:pt x="35" y="26"/>
                      <a:pt x="36" y="26"/>
                    </a:cubicBezTo>
                    <a:cubicBezTo>
                      <a:pt x="34" y="25"/>
                      <a:pt x="34" y="25"/>
                      <a:pt x="34" y="25"/>
                    </a:cubicBezTo>
                    <a:cubicBezTo>
                      <a:pt x="34" y="24"/>
                      <a:pt x="34" y="24"/>
                      <a:pt x="34" y="24"/>
                    </a:cubicBezTo>
                    <a:cubicBezTo>
                      <a:pt x="36" y="24"/>
                      <a:pt x="36" y="24"/>
                      <a:pt x="36" y="24"/>
                    </a:cubicBezTo>
                    <a:cubicBezTo>
                      <a:pt x="36" y="23"/>
                      <a:pt x="36" y="23"/>
                      <a:pt x="37" y="22"/>
                    </a:cubicBezTo>
                    <a:cubicBezTo>
                      <a:pt x="34" y="22"/>
                      <a:pt x="34" y="22"/>
                      <a:pt x="34" y="22"/>
                    </a:cubicBezTo>
                    <a:cubicBezTo>
                      <a:pt x="34" y="21"/>
                      <a:pt x="34" y="21"/>
                      <a:pt x="34" y="21"/>
                    </a:cubicBezTo>
                    <a:cubicBezTo>
                      <a:pt x="37" y="20"/>
                      <a:pt x="37" y="20"/>
                      <a:pt x="37" y="20"/>
                    </a:cubicBezTo>
                    <a:cubicBezTo>
                      <a:pt x="37" y="20"/>
                      <a:pt x="37" y="20"/>
                      <a:pt x="37" y="19"/>
                    </a:cubicBezTo>
                    <a:cubicBezTo>
                      <a:pt x="35" y="19"/>
                      <a:pt x="35" y="19"/>
                      <a:pt x="35" y="19"/>
                    </a:cubicBezTo>
                    <a:cubicBezTo>
                      <a:pt x="35" y="18"/>
                      <a:pt x="34" y="18"/>
                      <a:pt x="34" y="18"/>
                    </a:cubicBezTo>
                    <a:cubicBezTo>
                      <a:pt x="37" y="17"/>
                      <a:pt x="37" y="17"/>
                      <a:pt x="37" y="17"/>
                    </a:cubicBezTo>
                    <a:cubicBezTo>
                      <a:pt x="37" y="17"/>
                      <a:pt x="37" y="16"/>
                      <a:pt x="36" y="16"/>
                    </a:cubicBezTo>
                    <a:cubicBezTo>
                      <a:pt x="34" y="16"/>
                      <a:pt x="34" y="16"/>
                      <a:pt x="34" y="16"/>
                    </a:cubicBezTo>
                    <a:cubicBezTo>
                      <a:pt x="34" y="15"/>
                      <a:pt x="34" y="15"/>
                      <a:pt x="34" y="15"/>
                    </a:cubicBezTo>
                    <a:cubicBezTo>
                      <a:pt x="36" y="14"/>
                      <a:pt x="36" y="14"/>
                      <a:pt x="36" y="14"/>
                    </a:cubicBezTo>
                    <a:cubicBezTo>
                      <a:pt x="36" y="13"/>
                      <a:pt x="36" y="13"/>
                      <a:pt x="36" y="12"/>
                    </a:cubicBezTo>
                    <a:cubicBezTo>
                      <a:pt x="33" y="13"/>
                      <a:pt x="33" y="13"/>
                      <a:pt x="33" y="13"/>
                    </a:cubicBezTo>
                    <a:cubicBezTo>
                      <a:pt x="33" y="13"/>
                      <a:pt x="33" y="12"/>
                      <a:pt x="33" y="12"/>
                    </a:cubicBezTo>
                    <a:cubicBezTo>
                      <a:pt x="35" y="11"/>
                      <a:pt x="35" y="11"/>
                      <a:pt x="35" y="11"/>
                    </a:cubicBezTo>
                    <a:cubicBezTo>
                      <a:pt x="35" y="10"/>
                      <a:pt x="34" y="10"/>
                      <a:pt x="34" y="9"/>
                    </a:cubicBezTo>
                    <a:cubicBezTo>
                      <a:pt x="32" y="10"/>
                      <a:pt x="32" y="10"/>
                      <a:pt x="32" y="10"/>
                    </a:cubicBezTo>
                    <a:cubicBezTo>
                      <a:pt x="32" y="10"/>
                      <a:pt x="32" y="10"/>
                      <a:pt x="31" y="9"/>
                    </a:cubicBezTo>
                    <a:cubicBezTo>
                      <a:pt x="33" y="8"/>
                      <a:pt x="33" y="8"/>
                      <a:pt x="33" y="8"/>
                    </a:cubicBezTo>
                    <a:cubicBezTo>
                      <a:pt x="33" y="7"/>
                      <a:pt x="32" y="7"/>
                      <a:pt x="32" y="6"/>
                    </a:cubicBezTo>
                    <a:cubicBezTo>
                      <a:pt x="30" y="8"/>
                      <a:pt x="30" y="8"/>
                      <a:pt x="30" y="8"/>
                    </a:cubicBezTo>
                    <a:cubicBezTo>
                      <a:pt x="30" y="8"/>
                      <a:pt x="30" y="7"/>
                      <a:pt x="30" y="7"/>
                    </a:cubicBezTo>
                    <a:cubicBezTo>
                      <a:pt x="31" y="5"/>
                      <a:pt x="31" y="5"/>
                      <a:pt x="31" y="5"/>
                    </a:cubicBezTo>
                    <a:cubicBezTo>
                      <a:pt x="31" y="5"/>
                      <a:pt x="30" y="4"/>
                      <a:pt x="30" y="4"/>
                    </a:cubicBezTo>
                    <a:cubicBezTo>
                      <a:pt x="28" y="6"/>
                      <a:pt x="28" y="6"/>
                      <a:pt x="28" y="6"/>
                    </a:cubicBezTo>
                    <a:cubicBezTo>
                      <a:pt x="28" y="6"/>
                      <a:pt x="28" y="5"/>
                      <a:pt x="27" y="5"/>
                    </a:cubicBezTo>
                    <a:cubicBezTo>
                      <a:pt x="28" y="3"/>
                      <a:pt x="28" y="3"/>
                      <a:pt x="28" y="3"/>
                    </a:cubicBezTo>
                    <a:cubicBezTo>
                      <a:pt x="28" y="3"/>
                      <a:pt x="27" y="2"/>
                      <a:pt x="27" y="2"/>
                    </a:cubicBezTo>
                    <a:cubicBezTo>
                      <a:pt x="26" y="4"/>
                      <a:pt x="26" y="4"/>
                      <a:pt x="26" y="4"/>
                    </a:cubicBezTo>
                    <a:cubicBezTo>
                      <a:pt x="26" y="4"/>
                      <a:pt x="25" y="4"/>
                      <a:pt x="25" y="4"/>
                    </a:cubicBezTo>
                    <a:cubicBezTo>
                      <a:pt x="25" y="4"/>
                      <a:pt x="25" y="4"/>
                      <a:pt x="25" y="4"/>
                    </a:cubicBezTo>
                    <a:cubicBezTo>
                      <a:pt x="25" y="1"/>
                      <a:pt x="25" y="1"/>
                      <a:pt x="25" y="1"/>
                    </a:cubicBezTo>
                    <a:cubicBezTo>
                      <a:pt x="25" y="1"/>
                      <a:pt x="24" y="1"/>
                      <a:pt x="24" y="1"/>
                    </a:cubicBezTo>
                    <a:cubicBezTo>
                      <a:pt x="23" y="3"/>
                      <a:pt x="23" y="3"/>
                      <a:pt x="23" y="3"/>
                    </a:cubicBezTo>
                    <a:cubicBezTo>
                      <a:pt x="23" y="3"/>
                      <a:pt x="22" y="3"/>
                      <a:pt x="22" y="3"/>
                    </a:cubicBezTo>
                    <a:cubicBezTo>
                      <a:pt x="22" y="0"/>
                      <a:pt x="22" y="0"/>
                      <a:pt x="22" y="0"/>
                    </a:cubicBezTo>
                    <a:cubicBezTo>
                      <a:pt x="22" y="0"/>
                      <a:pt x="21" y="0"/>
                      <a:pt x="21" y="0"/>
                    </a:cubicBezTo>
                    <a:cubicBezTo>
                      <a:pt x="20" y="2"/>
                      <a:pt x="20" y="2"/>
                      <a:pt x="20" y="2"/>
                    </a:cubicBezTo>
                    <a:cubicBezTo>
                      <a:pt x="20" y="2"/>
                      <a:pt x="20" y="2"/>
                      <a:pt x="19" y="2"/>
                    </a:cubicBezTo>
                    <a:cubicBezTo>
                      <a:pt x="19" y="0"/>
                      <a:pt x="19" y="0"/>
                      <a:pt x="19" y="0"/>
                    </a:cubicBezTo>
                    <a:cubicBezTo>
                      <a:pt x="19" y="0"/>
                      <a:pt x="18" y="0"/>
                      <a:pt x="18" y="0"/>
                    </a:cubicBezTo>
                    <a:cubicBezTo>
                      <a:pt x="17" y="2"/>
                      <a:pt x="17" y="2"/>
                      <a:pt x="17" y="2"/>
                    </a:cubicBezTo>
                    <a:cubicBezTo>
                      <a:pt x="17" y="2"/>
                      <a:pt x="17" y="2"/>
                      <a:pt x="16" y="2"/>
                    </a:cubicBezTo>
                    <a:cubicBezTo>
                      <a:pt x="16" y="0"/>
                      <a:pt x="16" y="0"/>
                      <a:pt x="16" y="0"/>
                    </a:cubicBezTo>
                    <a:cubicBezTo>
                      <a:pt x="15" y="0"/>
                      <a:pt x="15" y="0"/>
                      <a:pt x="14" y="0"/>
                    </a:cubicBezTo>
                    <a:cubicBezTo>
                      <a:pt x="15" y="3"/>
                      <a:pt x="15" y="3"/>
                      <a:pt x="15" y="3"/>
                    </a:cubicBezTo>
                    <a:cubicBezTo>
                      <a:pt x="14" y="3"/>
                      <a:pt x="14" y="3"/>
                      <a:pt x="14" y="3"/>
                    </a:cubicBezTo>
                    <a:cubicBezTo>
                      <a:pt x="13" y="1"/>
                      <a:pt x="13" y="1"/>
                      <a:pt x="13" y="1"/>
                    </a:cubicBezTo>
                    <a:cubicBezTo>
                      <a:pt x="12" y="1"/>
                      <a:pt x="12" y="1"/>
                      <a:pt x="11" y="2"/>
                    </a:cubicBezTo>
                    <a:cubicBezTo>
                      <a:pt x="12" y="4"/>
                      <a:pt x="12" y="4"/>
                      <a:pt x="12" y="4"/>
                    </a:cubicBezTo>
                    <a:cubicBezTo>
                      <a:pt x="12" y="4"/>
                      <a:pt x="11" y="4"/>
                      <a:pt x="11" y="4"/>
                    </a:cubicBezTo>
                    <a:cubicBezTo>
                      <a:pt x="10" y="2"/>
                      <a:pt x="10" y="2"/>
                      <a:pt x="10" y="2"/>
                    </a:cubicBezTo>
                    <a:cubicBezTo>
                      <a:pt x="9" y="3"/>
                      <a:pt x="9" y="3"/>
                      <a:pt x="8" y="3"/>
                    </a:cubicBezTo>
                    <a:cubicBezTo>
                      <a:pt x="9" y="5"/>
                      <a:pt x="9" y="5"/>
                      <a:pt x="9" y="5"/>
                    </a:cubicBezTo>
                    <a:cubicBezTo>
                      <a:pt x="9" y="6"/>
                      <a:pt x="9" y="6"/>
                      <a:pt x="8" y="6"/>
                    </a:cubicBezTo>
                    <a:cubicBezTo>
                      <a:pt x="7" y="4"/>
                      <a:pt x="7" y="4"/>
                      <a:pt x="7" y="4"/>
                    </a:cubicBezTo>
                    <a:cubicBezTo>
                      <a:pt x="6" y="5"/>
                      <a:pt x="6" y="5"/>
                      <a:pt x="6" y="5"/>
                    </a:cubicBezTo>
                    <a:cubicBezTo>
                      <a:pt x="7" y="7"/>
                      <a:pt x="7" y="7"/>
                      <a:pt x="7" y="7"/>
                    </a:cubicBezTo>
                    <a:cubicBezTo>
                      <a:pt x="7" y="7"/>
                      <a:pt x="7" y="8"/>
                      <a:pt x="6" y="8"/>
                    </a:cubicBezTo>
                    <a:cubicBezTo>
                      <a:pt x="4" y="7"/>
                      <a:pt x="4" y="7"/>
                      <a:pt x="4" y="7"/>
                    </a:cubicBezTo>
                    <a:cubicBezTo>
                      <a:pt x="4" y="7"/>
                      <a:pt x="4" y="8"/>
                      <a:pt x="4" y="8"/>
                    </a:cubicBezTo>
                    <a:cubicBezTo>
                      <a:pt x="5" y="10"/>
                      <a:pt x="5" y="10"/>
                      <a:pt x="5" y="10"/>
                    </a:cubicBezTo>
                    <a:cubicBezTo>
                      <a:pt x="5" y="10"/>
                      <a:pt x="5" y="10"/>
                      <a:pt x="5" y="10"/>
                    </a:cubicBezTo>
                    <a:cubicBezTo>
                      <a:pt x="3" y="10"/>
                      <a:pt x="3" y="10"/>
                      <a:pt x="3" y="10"/>
                    </a:cubicBezTo>
                    <a:cubicBezTo>
                      <a:pt x="2" y="10"/>
                      <a:pt x="2" y="10"/>
                      <a:pt x="2" y="11"/>
                    </a:cubicBezTo>
                    <a:cubicBezTo>
                      <a:pt x="4" y="12"/>
                      <a:pt x="4" y="12"/>
                      <a:pt x="4" y="12"/>
                    </a:cubicBezTo>
                    <a:cubicBezTo>
                      <a:pt x="4" y="12"/>
                      <a:pt x="4" y="13"/>
                      <a:pt x="3" y="13"/>
                    </a:cubicBezTo>
                    <a:cubicBezTo>
                      <a:pt x="1" y="13"/>
                      <a:pt x="1" y="13"/>
                      <a:pt x="1" y="13"/>
                    </a:cubicBezTo>
                    <a:cubicBezTo>
                      <a:pt x="1" y="13"/>
                      <a:pt x="1" y="14"/>
                      <a:pt x="1" y="14"/>
                    </a:cubicBezTo>
                    <a:cubicBezTo>
                      <a:pt x="3" y="15"/>
                      <a:pt x="3" y="15"/>
                      <a:pt x="3" y="15"/>
                    </a:cubicBezTo>
                    <a:cubicBezTo>
                      <a:pt x="3" y="15"/>
                      <a:pt x="3" y="16"/>
                      <a:pt x="3" y="16"/>
                    </a:cubicBezTo>
                    <a:cubicBezTo>
                      <a:pt x="0" y="16"/>
                      <a:pt x="0" y="16"/>
                      <a:pt x="0" y="16"/>
                    </a:cubicBezTo>
                    <a:cubicBezTo>
                      <a:pt x="0" y="16"/>
                      <a:pt x="0" y="17"/>
                      <a:pt x="0" y="17"/>
                    </a:cubicBezTo>
                    <a:cubicBezTo>
                      <a:pt x="2" y="18"/>
                      <a:pt x="2" y="18"/>
                      <a:pt x="2" y="18"/>
                    </a:cubicBezTo>
                    <a:cubicBezTo>
                      <a:pt x="2" y="18"/>
                      <a:pt x="2" y="19"/>
                      <a:pt x="2" y="19"/>
                    </a:cubicBezTo>
                    <a:cubicBezTo>
                      <a:pt x="0" y="19"/>
                      <a:pt x="0" y="19"/>
                      <a:pt x="0" y="19"/>
                    </a:cubicBezTo>
                    <a:cubicBezTo>
                      <a:pt x="0" y="20"/>
                      <a:pt x="0" y="20"/>
                      <a:pt x="0" y="21"/>
                    </a:cubicBezTo>
                    <a:cubicBezTo>
                      <a:pt x="2" y="21"/>
                      <a:pt x="2" y="21"/>
                      <a:pt x="2" y="21"/>
                    </a:cubicBezTo>
                    <a:cubicBezTo>
                      <a:pt x="3" y="21"/>
                      <a:pt x="3" y="22"/>
                      <a:pt x="3" y="22"/>
                    </a:cubicBezTo>
                    <a:cubicBezTo>
                      <a:pt x="0" y="23"/>
                      <a:pt x="0" y="23"/>
                      <a:pt x="0" y="23"/>
                    </a:cubicBezTo>
                    <a:cubicBezTo>
                      <a:pt x="1" y="23"/>
                      <a:pt x="1" y="24"/>
                      <a:pt x="1" y="24"/>
                    </a:cubicBezTo>
                    <a:cubicBezTo>
                      <a:pt x="3" y="24"/>
                      <a:pt x="3" y="24"/>
                      <a:pt x="3" y="24"/>
                    </a:cubicBezTo>
                    <a:cubicBezTo>
                      <a:pt x="3" y="24"/>
                      <a:pt x="3" y="25"/>
                      <a:pt x="3" y="25"/>
                    </a:cubicBezTo>
                    <a:cubicBezTo>
                      <a:pt x="1" y="26"/>
                      <a:pt x="1" y="26"/>
                      <a:pt x="1" y="26"/>
                    </a:cubicBezTo>
                    <a:cubicBezTo>
                      <a:pt x="2" y="27"/>
                      <a:pt x="2" y="27"/>
                      <a:pt x="2" y="27"/>
                    </a:cubicBezTo>
                    <a:cubicBezTo>
                      <a:pt x="4" y="27"/>
                      <a:pt x="4" y="27"/>
                      <a:pt x="4" y="27"/>
                    </a:cubicBezTo>
                    <a:cubicBezTo>
                      <a:pt x="4" y="27"/>
                      <a:pt x="4" y="27"/>
                      <a:pt x="5" y="28"/>
                    </a:cubicBezTo>
                    <a:cubicBezTo>
                      <a:pt x="3" y="29"/>
                      <a:pt x="3" y="29"/>
                      <a:pt x="3" y="29"/>
                    </a:cubicBezTo>
                    <a:cubicBezTo>
                      <a:pt x="3" y="30"/>
                      <a:pt x="3" y="30"/>
                      <a:pt x="4" y="30"/>
                    </a:cubicBezTo>
                    <a:cubicBezTo>
                      <a:pt x="6" y="29"/>
                      <a:pt x="6" y="29"/>
                      <a:pt x="6" y="29"/>
                    </a:cubicBezTo>
                    <a:cubicBezTo>
                      <a:pt x="6" y="30"/>
                      <a:pt x="6" y="30"/>
                      <a:pt x="6" y="30"/>
                    </a:cubicBezTo>
                    <a:cubicBezTo>
                      <a:pt x="5" y="32"/>
                      <a:pt x="5" y="32"/>
                      <a:pt x="5" y="32"/>
                    </a:cubicBezTo>
                    <a:cubicBezTo>
                      <a:pt x="5" y="32"/>
                      <a:pt x="5" y="33"/>
                      <a:pt x="6" y="33"/>
                    </a:cubicBezTo>
                    <a:cubicBezTo>
                      <a:pt x="8" y="32"/>
                      <a:pt x="8" y="32"/>
                      <a:pt x="8" y="32"/>
                    </a:cubicBezTo>
                    <a:cubicBezTo>
                      <a:pt x="8" y="32"/>
                      <a:pt x="8" y="32"/>
                      <a:pt x="8" y="32"/>
                    </a:cubicBezTo>
                    <a:cubicBezTo>
                      <a:pt x="7" y="34"/>
                      <a:pt x="7" y="34"/>
                      <a:pt x="7" y="34"/>
                    </a:cubicBezTo>
                    <a:cubicBezTo>
                      <a:pt x="8" y="35"/>
                      <a:pt x="8" y="35"/>
                      <a:pt x="8" y="35"/>
                    </a:cubicBezTo>
                    <a:cubicBezTo>
                      <a:pt x="10" y="33"/>
                      <a:pt x="10" y="33"/>
                      <a:pt x="10" y="33"/>
                    </a:cubicBezTo>
                    <a:cubicBezTo>
                      <a:pt x="10" y="34"/>
                      <a:pt x="11" y="34"/>
                      <a:pt x="11" y="34"/>
                    </a:cubicBezTo>
                    <a:cubicBezTo>
                      <a:pt x="10" y="36"/>
                      <a:pt x="10" y="36"/>
                      <a:pt x="10" y="36"/>
                    </a:cubicBezTo>
                    <a:cubicBezTo>
                      <a:pt x="10" y="36"/>
                      <a:pt x="11" y="36"/>
                      <a:pt x="11" y="37"/>
                    </a:cubicBezTo>
                    <a:cubicBezTo>
                      <a:pt x="11" y="37"/>
                      <a:pt x="11" y="37"/>
                      <a:pt x="11" y="37"/>
                    </a:cubicBezTo>
                    <a:cubicBezTo>
                      <a:pt x="12" y="35"/>
                      <a:pt x="12" y="35"/>
                      <a:pt x="12" y="35"/>
                    </a:cubicBezTo>
                    <a:cubicBezTo>
                      <a:pt x="13" y="35"/>
                      <a:pt x="13" y="35"/>
                      <a:pt x="13" y="35"/>
                    </a:cubicBezTo>
                    <a:cubicBezTo>
                      <a:pt x="13" y="37"/>
                      <a:pt x="13" y="37"/>
                      <a:pt x="13" y="37"/>
                    </a:cubicBezTo>
                    <a:cubicBezTo>
                      <a:pt x="14" y="38"/>
                      <a:pt x="14" y="38"/>
                      <a:pt x="14" y="38"/>
                    </a:cubicBezTo>
                    <a:cubicBezTo>
                      <a:pt x="15" y="36"/>
                      <a:pt x="15" y="36"/>
                      <a:pt x="15" y="36"/>
                    </a:cubicBezTo>
                    <a:cubicBezTo>
                      <a:pt x="16" y="36"/>
                      <a:pt x="16" y="36"/>
                      <a:pt x="16" y="36"/>
                    </a:cubicBezTo>
                    <a:cubicBezTo>
                      <a:pt x="16" y="38"/>
                      <a:pt x="16" y="38"/>
                      <a:pt x="16" y="38"/>
                    </a:cubicBezTo>
                    <a:cubicBezTo>
                      <a:pt x="17" y="38"/>
                      <a:pt x="17" y="38"/>
                      <a:pt x="18" y="38"/>
                    </a:cubicBezTo>
                    <a:cubicBezTo>
                      <a:pt x="18" y="36"/>
                      <a:pt x="18" y="36"/>
                      <a:pt x="18" y="36"/>
                    </a:cubicBezTo>
                    <a:cubicBezTo>
                      <a:pt x="18" y="36"/>
                      <a:pt x="19" y="36"/>
                      <a:pt x="19" y="36"/>
                    </a:cubicBezTo>
                    <a:cubicBezTo>
                      <a:pt x="20" y="38"/>
                      <a:pt x="20" y="38"/>
                      <a:pt x="20" y="38"/>
                    </a:cubicBezTo>
                    <a:cubicBezTo>
                      <a:pt x="20" y="38"/>
                      <a:pt x="21" y="38"/>
                      <a:pt x="21" y="38"/>
                    </a:cubicBezTo>
                    <a:cubicBezTo>
                      <a:pt x="21" y="36"/>
                      <a:pt x="21" y="36"/>
                      <a:pt x="21" y="36"/>
                    </a:cubicBezTo>
                    <a:cubicBezTo>
                      <a:pt x="21" y="36"/>
                      <a:pt x="22" y="36"/>
                      <a:pt x="22" y="36"/>
                    </a:cubicBezTo>
                    <a:cubicBezTo>
                      <a:pt x="23" y="38"/>
                      <a:pt x="23" y="38"/>
                      <a:pt x="23" y="38"/>
                    </a:cubicBezTo>
                    <a:cubicBezTo>
                      <a:pt x="23" y="38"/>
                      <a:pt x="24" y="37"/>
                      <a:pt x="24" y="37"/>
                    </a:cubicBezTo>
                    <a:cubicBezTo>
                      <a:pt x="24" y="35"/>
                      <a:pt x="24" y="35"/>
                      <a:pt x="24" y="35"/>
                    </a:cubicBezTo>
                    <a:cubicBezTo>
                      <a:pt x="24" y="35"/>
                      <a:pt x="24" y="35"/>
                      <a:pt x="25" y="35"/>
                    </a:cubicBezTo>
                    <a:cubicBezTo>
                      <a:pt x="26" y="37"/>
                      <a:pt x="26" y="37"/>
                      <a:pt x="26" y="37"/>
                    </a:cubicBezTo>
                    <a:cubicBezTo>
                      <a:pt x="26" y="36"/>
                      <a:pt x="27" y="36"/>
                      <a:pt x="27" y="36"/>
                    </a:cubicBezTo>
                    <a:cubicBezTo>
                      <a:pt x="26" y="34"/>
                      <a:pt x="26" y="34"/>
                      <a:pt x="26" y="34"/>
                    </a:cubicBezTo>
                    <a:cubicBezTo>
                      <a:pt x="27" y="34"/>
                      <a:pt x="27" y="33"/>
                      <a:pt x="27" y="33"/>
                    </a:cubicBezTo>
                    <a:cubicBezTo>
                      <a:pt x="29" y="35"/>
                      <a:pt x="29" y="35"/>
                      <a:pt x="29" y="35"/>
                    </a:cubicBezTo>
                    <a:cubicBezTo>
                      <a:pt x="29" y="35"/>
                      <a:pt x="30" y="34"/>
                      <a:pt x="30" y="34"/>
                    </a:cubicBezTo>
                    <a:cubicBezTo>
                      <a:pt x="29" y="32"/>
                      <a:pt x="29" y="32"/>
                      <a:pt x="29" y="32"/>
                    </a:cubicBezTo>
                    <a:cubicBezTo>
                      <a:pt x="29" y="32"/>
                      <a:pt x="29" y="32"/>
                      <a:pt x="30" y="31"/>
                    </a:cubicBezTo>
                    <a:cubicBezTo>
                      <a:pt x="31" y="33"/>
                      <a:pt x="31" y="33"/>
                      <a:pt x="31" y="33"/>
                    </a:cubicBezTo>
                    <a:cubicBezTo>
                      <a:pt x="32" y="32"/>
                      <a:pt x="32" y="32"/>
                      <a:pt x="32" y="32"/>
                    </a:cubicBezTo>
                    <a:cubicBezTo>
                      <a:pt x="31" y="30"/>
                      <a:pt x="31" y="30"/>
                      <a:pt x="31" y="30"/>
                    </a:cubicBezTo>
                    <a:cubicBezTo>
                      <a:pt x="31" y="30"/>
                      <a:pt x="31" y="29"/>
                      <a:pt x="31" y="29"/>
                    </a:cubicBezTo>
                    <a:cubicBezTo>
                      <a:pt x="33" y="30"/>
                      <a:pt x="33" y="30"/>
                      <a:pt x="33" y="30"/>
                    </a:cubicBezTo>
                    <a:cubicBezTo>
                      <a:pt x="34" y="30"/>
                      <a:pt x="34" y="29"/>
                      <a:pt x="34" y="29"/>
                    </a:cubicBezTo>
                    <a:cubicBezTo>
                      <a:pt x="32" y="27"/>
                      <a:pt x="32" y="27"/>
                      <a:pt x="32" y="27"/>
                    </a:cubicBezTo>
                    <a:cubicBezTo>
                      <a:pt x="33" y="27"/>
                      <a:pt x="33" y="27"/>
                      <a:pt x="33" y="26"/>
                    </a:cubicBezTo>
                    <a:close/>
                    <a:moveTo>
                      <a:pt x="32" y="25"/>
                    </a:moveTo>
                    <a:cubicBezTo>
                      <a:pt x="26" y="22"/>
                      <a:pt x="26" y="22"/>
                      <a:pt x="26" y="22"/>
                    </a:cubicBezTo>
                    <a:cubicBezTo>
                      <a:pt x="26" y="20"/>
                      <a:pt x="26" y="19"/>
                      <a:pt x="26" y="17"/>
                    </a:cubicBezTo>
                    <a:cubicBezTo>
                      <a:pt x="32" y="14"/>
                      <a:pt x="32" y="14"/>
                      <a:pt x="32" y="14"/>
                    </a:cubicBezTo>
                    <a:cubicBezTo>
                      <a:pt x="33" y="18"/>
                      <a:pt x="33" y="21"/>
                      <a:pt x="32" y="25"/>
                    </a:cubicBezTo>
                    <a:close/>
                    <a:moveTo>
                      <a:pt x="17" y="23"/>
                    </a:moveTo>
                    <a:cubicBezTo>
                      <a:pt x="15" y="22"/>
                      <a:pt x="14" y="20"/>
                      <a:pt x="15" y="17"/>
                    </a:cubicBezTo>
                    <a:cubicBezTo>
                      <a:pt x="16" y="15"/>
                      <a:pt x="18" y="14"/>
                      <a:pt x="20" y="15"/>
                    </a:cubicBezTo>
                    <a:cubicBezTo>
                      <a:pt x="22" y="16"/>
                      <a:pt x="23" y="19"/>
                      <a:pt x="22" y="21"/>
                    </a:cubicBezTo>
                    <a:cubicBezTo>
                      <a:pt x="21" y="23"/>
                      <a:pt x="19" y="24"/>
                      <a:pt x="17" y="23"/>
                    </a:cubicBezTo>
                    <a:close/>
                    <a:moveTo>
                      <a:pt x="32" y="13"/>
                    </a:moveTo>
                    <a:cubicBezTo>
                      <a:pt x="25" y="16"/>
                      <a:pt x="25" y="16"/>
                      <a:pt x="25" y="16"/>
                    </a:cubicBezTo>
                    <a:cubicBezTo>
                      <a:pt x="25" y="14"/>
                      <a:pt x="24" y="13"/>
                      <a:pt x="22" y="12"/>
                    </a:cubicBezTo>
                    <a:cubicBezTo>
                      <a:pt x="25" y="6"/>
                      <a:pt x="25" y="6"/>
                      <a:pt x="25" y="6"/>
                    </a:cubicBezTo>
                    <a:cubicBezTo>
                      <a:pt x="28" y="7"/>
                      <a:pt x="31" y="10"/>
                      <a:pt x="32" y="13"/>
                    </a:cubicBezTo>
                    <a:close/>
                    <a:moveTo>
                      <a:pt x="24" y="5"/>
                    </a:moveTo>
                    <a:cubicBezTo>
                      <a:pt x="21" y="12"/>
                      <a:pt x="21" y="12"/>
                      <a:pt x="21" y="12"/>
                    </a:cubicBezTo>
                    <a:cubicBezTo>
                      <a:pt x="20" y="11"/>
                      <a:pt x="18" y="11"/>
                      <a:pt x="17" y="12"/>
                    </a:cubicBezTo>
                    <a:cubicBezTo>
                      <a:pt x="14" y="4"/>
                      <a:pt x="14" y="4"/>
                      <a:pt x="14" y="4"/>
                    </a:cubicBezTo>
                    <a:cubicBezTo>
                      <a:pt x="17" y="3"/>
                      <a:pt x="21" y="3"/>
                      <a:pt x="24" y="5"/>
                    </a:cubicBezTo>
                    <a:close/>
                    <a:moveTo>
                      <a:pt x="13" y="5"/>
                    </a:moveTo>
                    <a:cubicBezTo>
                      <a:pt x="15" y="12"/>
                      <a:pt x="15" y="12"/>
                      <a:pt x="15" y="12"/>
                    </a:cubicBezTo>
                    <a:cubicBezTo>
                      <a:pt x="14" y="13"/>
                      <a:pt x="13" y="14"/>
                      <a:pt x="12" y="15"/>
                    </a:cubicBezTo>
                    <a:cubicBezTo>
                      <a:pt x="5" y="12"/>
                      <a:pt x="5" y="12"/>
                      <a:pt x="5" y="12"/>
                    </a:cubicBezTo>
                    <a:cubicBezTo>
                      <a:pt x="7" y="9"/>
                      <a:pt x="10" y="6"/>
                      <a:pt x="13" y="5"/>
                    </a:cubicBezTo>
                    <a:close/>
                    <a:moveTo>
                      <a:pt x="5" y="13"/>
                    </a:moveTo>
                    <a:cubicBezTo>
                      <a:pt x="11" y="16"/>
                      <a:pt x="11" y="16"/>
                      <a:pt x="11" y="16"/>
                    </a:cubicBezTo>
                    <a:cubicBezTo>
                      <a:pt x="11" y="18"/>
                      <a:pt x="11" y="20"/>
                      <a:pt x="11" y="21"/>
                    </a:cubicBezTo>
                    <a:cubicBezTo>
                      <a:pt x="4" y="24"/>
                      <a:pt x="4" y="24"/>
                      <a:pt x="4" y="24"/>
                    </a:cubicBezTo>
                    <a:cubicBezTo>
                      <a:pt x="3" y="20"/>
                      <a:pt x="4" y="17"/>
                      <a:pt x="5" y="13"/>
                    </a:cubicBezTo>
                    <a:close/>
                    <a:moveTo>
                      <a:pt x="5" y="25"/>
                    </a:moveTo>
                    <a:cubicBezTo>
                      <a:pt x="12" y="22"/>
                      <a:pt x="12" y="22"/>
                      <a:pt x="12" y="22"/>
                    </a:cubicBezTo>
                    <a:cubicBezTo>
                      <a:pt x="12" y="24"/>
                      <a:pt x="13" y="25"/>
                      <a:pt x="15" y="26"/>
                    </a:cubicBezTo>
                    <a:cubicBezTo>
                      <a:pt x="12" y="33"/>
                      <a:pt x="12" y="33"/>
                      <a:pt x="12" y="33"/>
                    </a:cubicBezTo>
                    <a:cubicBezTo>
                      <a:pt x="8" y="31"/>
                      <a:pt x="6" y="28"/>
                      <a:pt x="5" y="25"/>
                    </a:cubicBezTo>
                    <a:close/>
                    <a:moveTo>
                      <a:pt x="13" y="33"/>
                    </a:moveTo>
                    <a:cubicBezTo>
                      <a:pt x="16" y="26"/>
                      <a:pt x="16" y="26"/>
                      <a:pt x="16" y="26"/>
                    </a:cubicBezTo>
                    <a:cubicBezTo>
                      <a:pt x="17" y="27"/>
                      <a:pt x="19" y="27"/>
                      <a:pt x="20" y="27"/>
                    </a:cubicBezTo>
                    <a:cubicBezTo>
                      <a:pt x="23" y="34"/>
                      <a:pt x="23" y="34"/>
                      <a:pt x="23" y="34"/>
                    </a:cubicBezTo>
                    <a:cubicBezTo>
                      <a:pt x="20" y="35"/>
                      <a:pt x="16" y="35"/>
                      <a:pt x="13" y="33"/>
                    </a:cubicBezTo>
                    <a:close/>
                    <a:moveTo>
                      <a:pt x="24" y="33"/>
                    </a:moveTo>
                    <a:cubicBezTo>
                      <a:pt x="22" y="26"/>
                      <a:pt x="22" y="26"/>
                      <a:pt x="22" y="26"/>
                    </a:cubicBezTo>
                    <a:cubicBezTo>
                      <a:pt x="23" y="25"/>
                      <a:pt x="24" y="24"/>
                      <a:pt x="25" y="23"/>
                    </a:cubicBezTo>
                    <a:cubicBezTo>
                      <a:pt x="32" y="26"/>
                      <a:pt x="32" y="26"/>
                      <a:pt x="32" y="26"/>
                    </a:cubicBezTo>
                    <a:cubicBezTo>
                      <a:pt x="30" y="29"/>
                      <a:pt x="27" y="32"/>
                      <a:pt x="24" y="33"/>
                    </a:cubicBezTo>
                    <a:close/>
                  </a:path>
                </a:pathLst>
              </a:custGeom>
              <a:solidFill>
                <a:srgbClr val="3E3A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77" name="Freeform 12"/>
              <p:cNvSpPr>
                <a:spLocks noEditPoints="1"/>
              </p:cNvSpPr>
              <p:nvPr/>
            </p:nvSpPr>
            <p:spPr bwMode="auto">
              <a:xfrm>
                <a:off x="1038225" y="2528888"/>
                <a:ext cx="22225" cy="25400"/>
              </a:xfrm>
              <a:custGeom>
                <a:avLst/>
                <a:gdLst>
                  <a:gd name="T0" fmla="*/ 21 w 21"/>
                  <a:gd name="T1" fmla="*/ 11 h 23"/>
                  <a:gd name="T2" fmla="*/ 21 w 21"/>
                  <a:gd name="T3" fmla="*/ 9 h 23"/>
                  <a:gd name="T4" fmla="*/ 19 w 21"/>
                  <a:gd name="T5" fmla="*/ 8 h 23"/>
                  <a:gd name="T6" fmla="*/ 19 w 21"/>
                  <a:gd name="T7" fmla="*/ 7 h 23"/>
                  <a:gd name="T8" fmla="*/ 19 w 21"/>
                  <a:gd name="T9" fmla="*/ 5 h 23"/>
                  <a:gd name="T10" fmla="*/ 18 w 21"/>
                  <a:gd name="T11" fmla="*/ 4 h 23"/>
                  <a:gd name="T12" fmla="*/ 16 w 21"/>
                  <a:gd name="T13" fmla="*/ 4 h 23"/>
                  <a:gd name="T14" fmla="*/ 15 w 21"/>
                  <a:gd name="T15" fmla="*/ 3 h 23"/>
                  <a:gd name="T16" fmla="*/ 15 w 21"/>
                  <a:gd name="T17" fmla="*/ 1 h 23"/>
                  <a:gd name="T18" fmla="*/ 14 w 21"/>
                  <a:gd name="T19" fmla="*/ 1 h 23"/>
                  <a:gd name="T20" fmla="*/ 12 w 21"/>
                  <a:gd name="T21" fmla="*/ 2 h 23"/>
                  <a:gd name="T22" fmla="*/ 11 w 21"/>
                  <a:gd name="T23" fmla="*/ 2 h 23"/>
                  <a:gd name="T24" fmla="*/ 10 w 21"/>
                  <a:gd name="T25" fmla="*/ 0 h 23"/>
                  <a:gd name="T26" fmla="*/ 8 w 21"/>
                  <a:gd name="T27" fmla="*/ 2 h 23"/>
                  <a:gd name="T28" fmla="*/ 7 w 21"/>
                  <a:gd name="T29" fmla="*/ 2 h 23"/>
                  <a:gd name="T30" fmla="*/ 5 w 21"/>
                  <a:gd name="T31" fmla="*/ 2 h 23"/>
                  <a:gd name="T32" fmla="*/ 4 w 21"/>
                  <a:gd name="T33" fmla="*/ 2 h 23"/>
                  <a:gd name="T34" fmla="*/ 4 w 21"/>
                  <a:gd name="T35" fmla="*/ 4 h 23"/>
                  <a:gd name="T36" fmla="*/ 3 w 21"/>
                  <a:gd name="T37" fmla="*/ 5 h 23"/>
                  <a:gd name="T38" fmla="*/ 1 w 21"/>
                  <a:gd name="T39" fmla="*/ 6 h 23"/>
                  <a:gd name="T40" fmla="*/ 1 w 21"/>
                  <a:gd name="T41" fmla="*/ 7 h 23"/>
                  <a:gd name="T42" fmla="*/ 1 w 21"/>
                  <a:gd name="T43" fmla="*/ 9 h 23"/>
                  <a:gd name="T44" fmla="*/ 1 w 21"/>
                  <a:gd name="T45" fmla="*/ 10 h 23"/>
                  <a:gd name="T46" fmla="*/ 0 w 21"/>
                  <a:gd name="T47" fmla="*/ 11 h 23"/>
                  <a:gd name="T48" fmla="*/ 0 w 21"/>
                  <a:gd name="T49" fmla="*/ 12 h 23"/>
                  <a:gd name="T50" fmla="*/ 1 w 21"/>
                  <a:gd name="T51" fmla="*/ 14 h 23"/>
                  <a:gd name="T52" fmla="*/ 1 w 21"/>
                  <a:gd name="T53" fmla="*/ 15 h 23"/>
                  <a:gd name="T54" fmla="*/ 1 w 21"/>
                  <a:gd name="T55" fmla="*/ 17 h 23"/>
                  <a:gd name="T56" fmla="*/ 2 w 21"/>
                  <a:gd name="T57" fmla="*/ 18 h 23"/>
                  <a:gd name="T58" fmla="*/ 4 w 21"/>
                  <a:gd name="T59" fmla="*/ 18 h 23"/>
                  <a:gd name="T60" fmla="*/ 4 w 21"/>
                  <a:gd name="T61" fmla="*/ 19 h 23"/>
                  <a:gd name="T62" fmla="*/ 5 w 21"/>
                  <a:gd name="T63" fmla="*/ 21 h 23"/>
                  <a:gd name="T64" fmla="*/ 6 w 21"/>
                  <a:gd name="T65" fmla="*/ 22 h 23"/>
                  <a:gd name="T66" fmla="*/ 8 w 21"/>
                  <a:gd name="T67" fmla="*/ 21 h 23"/>
                  <a:gd name="T68" fmla="*/ 9 w 21"/>
                  <a:gd name="T69" fmla="*/ 21 h 23"/>
                  <a:gd name="T70" fmla="*/ 10 w 21"/>
                  <a:gd name="T71" fmla="*/ 23 h 23"/>
                  <a:gd name="T72" fmla="*/ 11 w 21"/>
                  <a:gd name="T73" fmla="*/ 21 h 23"/>
                  <a:gd name="T74" fmla="*/ 12 w 21"/>
                  <a:gd name="T75" fmla="*/ 21 h 23"/>
                  <a:gd name="T76" fmla="*/ 14 w 21"/>
                  <a:gd name="T77" fmla="*/ 22 h 23"/>
                  <a:gd name="T78" fmla="*/ 15 w 21"/>
                  <a:gd name="T79" fmla="*/ 21 h 23"/>
                  <a:gd name="T80" fmla="*/ 16 w 21"/>
                  <a:gd name="T81" fmla="*/ 19 h 23"/>
                  <a:gd name="T82" fmla="*/ 17 w 21"/>
                  <a:gd name="T83" fmla="*/ 19 h 23"/>
                  <a:gd name="T84" fmla="*/ 19 w 21"/>
                  <a:gd name="T85" fmla="*/ 18 h 23"/>
                  <a:gd name="T86" fmla="*/ 20 w 21"/>
                  <a:gd name="T87" fmla="*/ 17 h 23"/>
                  <a:gd name="T88" fmla="*/ 19 w 21"/>
                  <a:gd name="T89" fmla="*/ 15 h 23"/>
                  <a:gd name="T90" fmla="*/ 19 w 21"/>
                  <a:gd name="T91" fmla="*/ 14 h 23"/>
                  <a:gd name="T92" fmla="*/ 21 w 21"/>
                  <a:gd name="T93" fmla="*/ 13 h 23"/>
                  <a:gd name="T94" fmla="*/ 19 w 21"/>
                  <a:gd name="T95" fmla="*/ 11 h 23"/>
                  <a:gd name="T96" fmla="*/ 17 w 21"/>
                  <a:gd name="T97" fmla="*/ 5 h 23"/>
                  <a:gd name="T98" fmla="*/ 8 w 21"/>
                  <a:gd name="T99" fmla="*/ 11 h 23"/>
                  <a:gd name="T100" fmla="*/ 10 w 21"/>
                  <a:gd name="T101" fmla="*/ 14 h 23"/>
                  <a:gd name="T102" fmla="*/ 11 w 21"/>
                  <a:gd name="T103" fmla="*/ 7 h 23"/>
                  <a:gd name="T104" fmla="*/ 10 w 21"/>
                  <a:gd name="T105" fmla="*/ 2 h 23"/>
                  <a:gd name="T106" fmla="*/ 4 w 21"/>
                  <a:gd name="T107" fmla="*/ 5 h 23"/>
                  <a:gd name="T108" fmla="*/ 7 w 21"/>
                  <a:gd name="T109" fmla="*/ 8 h 23"/>
                  <a:gd name="T110" fmla="*/ 4 w 21"/>
                  <a:gd name="T111" fmla="*/ 5 h 23"/>
                  <a:gd name="T112" fmla="*/ 7 w 21"/>
                  <a:gd name="T113" fmla="*/ 14 h 23"/>
                  <a:gd name="T114" fmla="*/ 4 w 21"/>
                  <a:gd name="T115" fmla="*/ 18 h 23"/>
                  <a:gd name="T116" fmla="*/ 10 w 21"/>
                  <a:gd name="T117" fmla="*/ 20 h 23"/>
                  <a:gd name="T118" fmla="*/ 11 w 21"/>
                  <a:gd name="T119" fmla="*/ 16 h 23"/>
                  <a:gd name="T120" fmla="*/ 11 w 21"/>
                  <a:gd name="T121" fmla="*/ 20 h 23"/>
                  <a:gd name="T122" fmla="*/ 15 w 21"/>
                  <a:gd name="T123" fmla="*/ 1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1" h="23">
                    <a:moveTo>
                      <a:pt x="20" y="12"/>
                    </a:moveTo>
                    <a:cubicBezTo>
                      <a:pt x="21" y="11"/>
                      <a:pt x="21" y="11"/>
                      <a:pt x="21" y="11"/>
                    </a:cubicBezTo>
                    <a:cubicBezTo>
                      <a:pt x="21" y="11"/>
                      <a:pt x="21" y="11"/>
                      <a:pt x="21" y="11"/>
                    </a:cubicBezTo>
                    <a:cubicBezTo>
                      <a:pt x="20" y="10"/>
                      <a:pt x="20" y="10"/>
                      <a:pt x="20" y="10"/>
                    </a:cubicBezTo>
                    <a:cubicBezTo>
                      <a:pt x="20" y="10"/>
                      <a:pt x="20" y="10"/>
                      <a:pt x="20" y="10"/>
                    </a:cubicBezTo>
                    <a:cubicBezTo>
                      <a:pt x="21" y="9"/>
                      <a:pt x="21" y="9"/>
                      <a:pt x="21" y="9"/>
                    </a:cubicBezTo>
                    <a:cubicBezTo>
                      <a:pt x="21" y="9"/>
                      <a:pt x="21" y="9"/>
                      <a:pt x="21" y="9"/>
                    </a:cubicBezTo>
                    <a:cubicBezTo>
                      <a:pt x="19" y="9"/>
                      <a:pt x="19" y="9"/>
                      <a:pt x="19" y="9"/>
                    </a:cubicBezTo>
                    <a:cubicBezTo>
                      <a:pt x="19" y="9"/>
                      <a:pt x="19" y="8"/>
                      <a:pt x="19" y="8"/>
                    </a:cubicBezTo>
                    <a:cubicBezTo>
                      <a:pt x="20" y="7"/>
                      <a:pt x="20" y="7"/>
                      <a:pt x="20" y="7"/>
                    </a:cubicBezTo>
                    <a:cubicBezTo>
                      <a:pt x="20" y="7"/>
                      <a:pt x="20" y="7"/>
                      <a:pt x="20" y="7"/>
                    </a:cubicBezTo>
                    <a:cubicBezTo>
                      <a:pt x="19" y="7"/>
                      <a:pt x="19" y="7"/>
                      <a:pt x="19" y="7"/>
                    </a:cubicBezTo>
                    <a:cubicBezTo>
                      <a:pt x="19" y="7"/>
                      <a:pt x="18" y="7"/>
                      <a:pt x="18" y="7"/>
                    </a:cubicBezTo>
                    <a:cubicBezTo>
                      <a:pt x="19" y="6"/>
                      <a:pt x="19" y="6"/>
                      <a:pt x="19" y="6"/>
                    </a:cubicBezTo>
                    <a:cubicBezTo>
                      <a:pt x="19" y="5"/>
                      <a:pt x="19" y="5"/>
                      <a:pt x="19" y="5"/>
                    </a:cubicBezTo>
                    <a:cubicBezTo>
                      <a:pt x="18" y="6"/>
                      <a:pt x="18" y="6"/>
                      <a:pt x="18" y="6"/>
                    </a:cubicBezTo>
                    <a:cubicBezTo>
                      <a:pt x="18" y="5"/>
                      <a:pt x="18" y="5"/>
                      <a:pt x="17" y="5"/>
                    </a:cubicBezTo>
                    <a:cubicBezTo>
                      <a:pt x="18" y="4"/>
                      <a:pt x="18" y="4"/>
                      <a:pt x="18" y="4"/>
                    </a:cubicBezTo>
                    <a:cubicBezTo>
                      <a:pt x="18" y="4"/>
                      <a:pt x="18" y="4"/>
                      <a:pt x="18" y="3"/>
                    </a:cubicBezTo>
                    <a:cubicBezTo>
                      <a:pt x="17" y="4"/>
                      <a:pt x="17" y="4"/>
                      <a:pt x="17" y="4"/>
                    </a:cubicBezTo>
                    <a:cubicBezTo>
                      <a:pt x="17" y="4"/>
                      <a:pt x="16" y="4"/>
                      <a:pt x="16" y="4"/>
                    </a:cubicBezTo>
                    <a:cubicBezTo>
                      <a:pt x="17" y="3"/>
                      <a:pt x="17" y="3"/>
                      <a:pt x="17" y="3"/>
                    </a:cubicBezTo>
                    <a:cubicBezTo>
                      <a:pt x="17" y="2"/>
                      <a:pt x="16" y="2"/>
                      <a:pt x="16" y="2"/>
                    </a:cubicBezTo>
                    <a:cubicBezTo>
                      <a:pt x="15" y="3"/>
                      <a:pt x="15" y="3"/>
                      <a:pt x="15" y="3"/>
                    </a:cubicBezTo>
                    <a:cubicBezTo>
                      <a:pt x="15" y="3"/>
                      <a:pt x="15" y="3"/>
                      <a:pt x="15" y="3"/>
                    </a:cubicBezTo>
                    <a:cubicBezTo>
                      <a:pt x="15" y="2"/>
                      <a:pt x="15" y="2"/>
                      <a:pt x="15" y="2"/>
                    </a:cubicBezTo>
                    <a:cubicBezTo>
                      <a:pt x="15" y="1"/>
                      <a:pt x="15" y="1"/>
                      <a:pt x="15" y="1"/>
                    </a:cubicBezTo>
                    <a:cubicBezTo>
                      <a:pt x="14" y="2"/>
                      <a:pt x="14" y="2"/>
                      <a:pt x="14" y="2"/>
                    </a:cubicBezTo>
                    <a:cubicBezTo>
                      <a:pt x="14" y="2"/>
                      <a:pt x="13" y="2"/>
                      <a:pt x="13" y="2"/>
                    </a:cubicBezTo>
                    <a:cubicBezTo>
                      <a:pt x="14" y="1"/>
                      <a:pt x="14" y="1"/>
                      <a:pt x="14" y="1"/>
                    </a:cubicBezTo>
                    <a:cubicBezTo>
                      <a:pt x="13" y="1"/>
                      <a:pt x="13" y="1"/>
                      <a:pt x="13" y="1"/>
                    </a:cubicBezTo>
                    <a:cubicBezTo>
                      <a:pt x="12" y="2"/>
                      <a:pt x="12" y="2"/>
                      <a:pt x="12" y="2"/>
                    </a:cubicBezTo>
                    <a:cubicBezTo>
                      <a:pt x="12" y="2"/>
                      <a:pt x="12" y="2"/>
                      <a:pt x="12" y="2"/>
                    </a:cubicBezTo>
                    <a:cubicBezTo>
                      <a:pt x="12" y="0"/>
                      <a:pt x="12" y="0"/>
                      <a:pt x="12" y="0"/>
                    </a:cubicBezTo>
                    <a:cubicBezTo>
                      <a:pt x="11" y="0"/>
                      <a:pt x="11" y="0"/>
                      <a:pt x="11" y="0"/>
                    </a:cubicBezTo>
                    <a:cubicBezTo>
                      <a:pt x="11" y="2"/>
                      <a:pt x="11" y="2"/>
                      <a:pt x="11" y="2"/>
                    </a:cubicBezTo>
                    <a:cubicBezTo>
                      <a:pt x="10" y="2"/>
                      <a:pt x="10" y="2"/>
                      <a:pt x="10" y="2"/>
                    </a:cubicBezTo>
                    <a:cubicBezTo>
                      <a:pt x="10" y="2"/>
                      <a:pt x="10" y="2"/>
                      <a:pt x="10" y="2"/>
                    </a:cubicBezTo>
                    <a:cubicBezTo>
                      <a:pt x="10" y="0"/>
                      <a:pt x="10" y="0"/>
                      <a:pt x="10" y="0"/>
                    </a:cubicBezTo>
                    <a:cubicBezTo>
                      <a:pt x="9" y="0"/>
                      <a:pt x="9" y="0"/>
                      <a:pt x="9" y="0"/>
                    </a:cubicBezTo>
                    <a:cubicBezTo>
                      <a:pt x="9" y="2"/>
                      <a:pt x="9" y="2"/>
                      <a:pt x="9" y="2"/>
                    </a:cubicBezTo>
                    <a:cubicBezTo>
                      <a:pt x="9" y="2"/>
                      <a:pt x="8" y="2"/>
                      <a:pt x="8" y="2"/>
                    </a:cubicBezTo>
                    <a:cubicBezTo>
                      <a:pt x="8" y="1"/>
                      <a:pt x="8" y="1"/>
                      <a:pt x="8" y="1"/>
                    </a:cubicBezTo>
                    <a:cubicBezTo>
                      <a:pt x="8" y="1"/>
                      <a:pt x="7" y="1"/>
                      <a:pt x="7" y="1"/>
                    </a:cubicBezTo>
                    <a:cubicBezTo>
                      <a:pt x="7" y="2"/>
                      <a:pt x="7" y="2"/>
                      <a:pt x="7" y="2"/>
                    </a:cubicBezTo>
                    <a:cubicBezTo>
                      <a:pt x="7" y="2"/>
                      <a:pt x="7" y="2"/>
                      <a:pt x="7" y="2"/>
                    </a:cubicBezTo>
                    <a:cubicBezTo>
                      <a:pt x="6" y="1"/>
                      <a:pt x="6" y="1"/>
                      <a:pt x="6" y="1"/>
                    </a:cubicBezTo>
                    <a:cubicBezTo>
                      <a:pt x="6" y="1"/>
                      <a:pt x="5" y="1"/>
                      <a:pt x="5" y="2"/>
                    </a:cubicBezTo>
                    <a:cubicBezTo>
                      <a:pt x="6" y="3"/>
                      <a:pt x="6" y="3"/>
                      <a:pt x="6" y="3"/>
                    </a:cubicBezTo>
                    <a:cubicBezTo>
                      <a:pt x="6" y="3"/>
                      <a:pt x="5" y="3"/>
                      <a:pt x="5" y="3"/>
                    </a:cubicBezTo>
                    <a:cubicBezTo>
                      <a:pt x="4" y="2"/>
                      <a:pt x="4" y="2"/>
                      <a:pt x="4" y="2"/>
                    </a:cubicBezTo>
                    <a:cubicBezTo>
                      <a:pt x="4" y="2"/>
                      <a:pt x="4" y="2"/>
                      <a:pt x="4" y="3"/>
                    </a:cubicBezTo>
                    <a:cubicBezTo>
                      <a:pt x="4" y="4"/>
                      <a:pt x="4" y="4"/>
                      <a:pt x="4" y="4"/>
                    </a:cubicBezTo>
                    <a:cubicBezTo>
                      <a:pt x="4" y="4"/>
                      <a:pt x="4" y="4"/>
                      <a:pt x="4" y="4"/>
                    </a:cubicBezTo>
                    <a:cubicBezTo>
                      <a:pt x="3" y="3"/>
                      <a:pt x="3" y="3"/>
                      <a:pt x="3" y="3"/>
                    </a:cubicBezTo>
                    <a:cubicBezTo>
                      <a:pt x="3" y="4"/>
                      <a:pt x="2" y="4"/>
                      <a:pt x="2" y="4"/>
                    </a:cubicBezTo>
                    <a:cubicBezTo>
                      <a:pt x="3" y="5"/>
                      <a:pt x="3" y="5"/>
                      <a:pt x="3" y="5"/>
                    </a:cubicBezTo>
                    <a:cubicBezTo>
                      <a:pt x="3" y="5"/>
                      <a:pt x="3" y="5"/>
                      <a:pt x="3" y="6"/>
                    </a:cubicBezTo>
                    <a:cubicBezTo>
                      <a:pt x="2" y="5"/>
                      <a:pt x="2" y="5"/>
                      <a:pt x="2" y="5"/>
                    </a:cubicBezTo>
                    <a:cubicBezTo>
                      <a:pt x="1" y="5"/>
                      <a:pt x="1" y="5"/>
                      <a:pt x="1" y="6"/>
                    </a:cubicBezTo>
                    <a:cubicBezTo>
                      <a:pt x="2" y="6"/>
                      <a:pt x="2" y="6"/>
                      <a:pt x="2" y="6"/>
                    </a:cubicBezTo>
                    <a:cubicBezTo>
                      <a:pt x="2" y="7"/>
                      <a:pt x="2" y="7"/>
                      <a:pt x="2" y="7"/>
                    </a:cubicBezTo>
                    <a:cubicBezTo>
                      <a:pt x="1" y="7"/>
                      <a:pt x="1" y="7"/>
                      <a:pt x="1" y="7"/>
                    </a:cubicBezTo>
                    <a:cubicBezTo>
                      <a:pt x="0" y="7"/>
                      <a:pt x="0" y="7"/>
                      <a:pt x="0" y="7"/>
                    </a:cubicBezTo>
                    <a:cubicBezTo>
                      <a:pt x="1" y="8"/>
                      <a:pt x="1" y="8"/>
                      <a:pt x="1" y="8"/>
                    </a:cubicBezTo>
                    <a:cubicBezTo>
                      <a:pt x="1" y="8"/>
                      <a:pt x="1" y="8"/>
                      <a:pt x="1" y="9"/>
                    </a:cubicBezTo>
                    <a:cubicBezTo>
                      <a:pt x="0" y="8"/>
                      <a:pt x="0" y="8"/>
                      <a:pt x="0" y="8"/>
                    </a:cubicBezTo>
                    <a:cubicBezTo>
                      <a:pt x="0" y="9"/>
                      <a:pt x="0" y="9"/>
                      <a:pt x="0" y="9"/>
                    </a:cubicBezTo>
                    <a:cubicBezTo>
                      <a:pt x="1" y="10"/>
                      <a:pt x="1" y="10"/>
                      <a:pt x="1" y="10"/>
                    </a:cubicBezTo>
                    <a:cubicBezTo>
                      <a:pt x="1" y="10"/>
                      <a:pt x="1" y="10"/>
                      <a:pt x="1" y="10"/>
                    </a:cubicBezTo>
                    <a:cubicBezTo>
                      <a:pt x="0" y="10"/>
                      <a:pt x="0" y="10"/>
                      <a:pt x="0" y="10"/>
                    </a:cubicBezTo>
                    <a:cubicBezTo>
                      <a:pt x="0" y="11"/>
                      <a:pt x="0" y="11"/>
                      <a:pt x="0" y="11"/>
                    </a:cubicBezTo>
                    <a:cubicBezTo>
                      <a:pt x="1" y="12"/>
                      <a:pt x="1" y="12"/>
                      <a:pt x="1" y="12"/>
                    </a:cubicBezTo>
                    <a:cubicBezTo>
                      <a:pt x="1" y="12"/>
                      <a:pt x="1" y="12"/>
                      <a:pt x="1" y="12"/>
                    </a:cubicBezTo>
                    <a:cubicBezTo>
                      <a:pt x="0" y="12"/>
                      <a:pt x="0" y="12"/>
                      <a:pt x="0" y="12"/>
                    </a:cubicBezTo>
                    <a:cubicBezTo>
                      <a:pt x="0" y="13"/>
                      <a:pt x="0" y="13"/>
                      <a:pt x="0" y="13"/>
                    </a:cubicBezTo>
                    <a:cubicBezTo>
                      <a:pt x="1" y="13"/>
                      <a:pt x="1" y="13"/>
                      <a:pt x="1" y="13"/>
                    </a:cubicBezTo>
                    <a:cubicBezTo>
                      <a:pt x="1" y="14"/>
                      <a:pt x="1" y="14"/>
                      <a:pt x="1" y="14"/>
                    </a:cubicBezTo>
                    <a:cubicBezTo>
                      <a:pt x="0" y="14"/>
                      <a:pt x="0" y="14"/>
                      <a:pt x="0" y="14"/>
                    </a:cubicBezTo>
                    <a:cubicBezTo>
                      <a:pt x="0" y="15"/>
                      <a:pt x="0" y="15"/>
                      <a:pt x="0" y="15"/>
                    </a:cubicBezTo>
                    <a:cubicBezTo>
                      <a:pt x="1" y="15"/>
                      <a:pt x="1" y="15"/>
                      <a:pt x="1" y="15"/>
                    </a:cubicBezTo>
                    <a:cubicBezTo>
                      <a:pt x="2" y="15"/>
                      <a:pt x="2" y="15"/>
                      <a:pt x="2" y="16"/>
                    </a:cubicBezTo>
                    <a:cubicBezTo>
                      <a:pt x="1" y="16"/>
                      <a:pt x="1" y="16"/>
                      <a:pt x="1" y="16"/>
                    </a:cubicBezTo>
                    <a:cubicBezTo>
                      <a:pt x="1" y="17"/>
                      <a:pt x="1" y="17"/>
                      <a:pt x="1" y="17"/>
                    </a:cubicBezTo>
                    <a:cubicBezTo>
                      <a:pt x="2" y="17"/>
                      <a:pt x="2" y="17"/>
                      <a:pt x="2" y="17"/>
                    </a:cubicBezTo>
                    <a:cubicBezTo>
                      <a:pt x="2" y="17"/>
                      <a:pt x="2" y="17"/>
                      <a:pt x="3" y="17"/>
                    </a:cubicBezTo>
                    <a:cubicBezTo>
                      <a:pt x="2" y="18"/>
                      <a:pt x="2" y="18"/>
                      <a:pt x="2" y="18"/>
                    </a:cubicBezTo>
                    <a:cubicBezTo>
                      <a:pt x="2" y="18"/>
                      <a:pt x="2" y="19"/>
                      <a:pt x="2" y="19"/>
                    </a:cubicBezTo>
                    <a:cubicBezTo>
                      <a:pt x="3" y="18"/>
                      <a:pt x="3" y="18"/>
                      <a:pt x="3" y="18"/>
                    </a:cubicBezTo>
                    <a:cubicBezTo>
                      <a:pt x="3" y="18"/>
                      <a:pt x="3" y="18"/>
                      <a:pt x="4" y="18"/>
                    </a:cubicBezTo>
                    <a:cubicBezTo>
                      <a:pt x="3" y="20"/>
                      <a:pt x="3" y="20"/>
                      <a:pt x="3" y="20"/>
                    </a:cubicBezTo>
                    <a:cubicBezTo>
                      <a:pt x="3" y="20"/>
                      <a:pt x="3" y="20"/>
                      <a:pt x="3" y="20"/>
                    </a:cubicBezTo>
                    <a:cubicBezTo>
                      <a:pt x="4" y="19"/>
                      <a:pt x="4" y="19"/>
                      <a:pt x="4" y="19"/>
                    </a:cubicBezTo>
                    <a:cubicBezTo>
                      <a:pt x="5" y="19"/>
                      <a:pt x="5" y="19"/>
                      <a:pt x="5" y="20"/>
                    </a:cubicBezTo>
                    <a:cubicBezTo>
                      <a:pt x="4" y="21"/>
                      <a:pt x="4" y="21"/>
                      <a:pt x="4" y="21"/>
                    </a:cubicBezTo>
                    <a:cubicBezTo>
                      <a:pt x="5" y="21"/>
                      <a:pt x="5" y="21"/>
                      <a:pt x="5" y="21"/>
                    </a:cubicBezTo>
                    <a:cubicBezTo>
                      <a:pt x="6" y="20"/>
                      <a:pt x="6" y="20"/>
                      <a:pt x="6" y="20"/>
                    </a:cubicBezTo>
                    <a:cubicBezTo>
                      <a:pt x="6" y="20"/>
                      <a:pt x="6" y="20"/>
                      <a:pt x="6" y="20"/>
                    </a:cubicBezTo>
                    <a:cubicBezTo>
                      <a:pt x="6" y="22"/>
                      <a:pt x="6" y="22"/>
                      <a:pt x="6" y="22"/>
                    </a:cubicBezTo>
                    <a:cubicBezTo>
                      <a:pt x="6" y="22"/>
                      <a:pt x="7" y="22"/>
                      <a:pt x="7" y="22"/>
                    </a:cubicBezTo>
                    <a:cubicBezTo>
                      <a:pt x="7" y="21"/>
                      <a:pt x="7" y="21"/>
                      <a:pt x="7" y="21"/>
                    </a:cubicBezTo>
                    <a:cubicBezTo>
                      <a:pt x="8" y="21"/>
                      <a:pt x="8" y="21"/>
                      <a:pt x="8" y="21"/>
                    </a:cubicBezTo>
                    <a:cubicBezTo>
                      <a:pt x="8" y="22"/>
                      <a:pt x="8" y="22"/>
                      <a:pt x="8" y="22"/>
                    </a:cubicBezTo>
                    <a:cubicBezTo>
                      <a:pt x="8" y="22"/>
                      <a:pt x="8" y="23"/>
                      <a:pt x="9" y="23"/>
                    </a:cubicBezTo>
                    <a:cubicBezTo>
                      <a:pt x="9" y="21"/>
                      <a:pt x="9" y="21"/>
                      <a:pt x="9" y="21"/>
                    </a:cubicBezTo>
                    <a:cubicBezTo>
                      <a:pt x="9" y="21"/>
                      <a:pt x="9" y="21"/>
                      <a:pt x="10" y="21"/>
                    </a:cubicBezTo>
                    <a:cubicBezTo>
                      <a:pt x="10" y="23"/>
                      <a:pt x="10" y="23"/>
                      <a:pt x="10" y="23"/>
                    </a:cubicBezTo>
                    <a:cubicBezTo>
                      <a:pt x="10" y="23"/>
                      <a:pt x="10" y="23"/>
                      <a:pt x="10" y="23"/>
                    </a:cubicBezTo>
                    <a:cubicBezTo>
                      <a:pt x="10" y="23"/>
                      <a:pt x="11" y="23"/>
                      <a:pt x="11" y="23"/>
                    </a:cubicBezTo>
                    <a:cubicBezTo>
                      <a:pt x="11" y="21"/>
                      <a:pt x="11" y="21"/>
                      <a:pt x="11" y="21"/>
                    </a:cubicBezTo>
                    <a:cubicBezTo>
                      <a:pt x="11" y="21"/>
                      <a:pt x="11" y="21"/>
                      <a:pt x="11" y="21"/>
                    </a:cubicBezTo>
                    <a:cubicBezTo>
                      <a:pt x="12" y="23"/>
                      <a:pt x="12" y="23"/>
                      <a:pt x="12" y="23"/>
                    </a:cubicBezTo>
                    <a:cubicBezTo>
                      <a:pt x="12" y="23"/>
                      <a:pt x="12" y="22"/>
                      <a:pt x="13" y="22"/>
                    </a:cubicBezTo>
                    <a:cubicBezTo>
                      <a:pt x="12" y="21"/>
                      <a:pt x="12" y="21"/>
                      <a:pt x="12" y="21"/>
                    </a:cubicBezTo>
                    <a:cubicBezTo>
                      <a:pt x="13" y="21"/>
                      <a:pt x="13" y="21"/>
                      <a:pt x="13" y="21"/>
                    </a:cubicBezTo>
                    <a:cubicBezTo>
                      <a:pt x="14" y="22"/>
                      <a:pt x="14" y="22"/>
                      <a:pt x="14" y="22"/>
                    </a:cubicBezTo>
                    <a:cubicBezTo>
                      <a:pt x="14" y="22"/>
                      <a:pt x="14" y="22"/>
                      <a:pt x="14" y="22"/>
                    </a:cubicBezTo>
                    <a:cubicBezTo>
                      <a:pt x="14" y="20"/>
                      <a:pt x="14" y="20"/>
                      <a:pt x="14" y="20"/>
                    </a:cubicBezTo>
                    <a:cubicBezTo>
                      <a:pt x="14" y="20"/>
                      <a:pt x="14" y="20"/>
                      <a:pt x="15" y="20"/>
                    </a:cubicBezTo>
                    <a:cubicBezTo>
                      <a:pt x="15" y="21"/>
                      <a:pt x="15" y="21"/>
                      <a:pt x="15" y="21"/>
                    </a:cubicBezTo>
                    <a:cubicBezTo>
                      <a:pt x="16" y="21"/>
                      <a:pt x="16" y="21"/>
                      <a:pt x="16" y="21"/>
                    </a:cubicBezTo>
                    <a:cubicBezTo>
                      <a:pt x="16" y="20"/>
                      <a:pt x="16" y="20"/>
                      <a:pt x="16" y="20"/>
                    </a:cubicBezTo>
                    <a:cubicBezTo>
                      <a:pt x="16" y="19"/>
                      <a:pt x="16" y="19"/>
                      <a:pt x="16" y="19"/>
                    </a:cubicBezTo>
                    <a:cubicBezTo>
                      <a:pt x="17" y="20"/>
                      <a:pt x="17" y="20"/>
                      <a:pt x="17" y="20"/>
                    </a:cubicBezTo>
                    <a:cubicBezTo>
                      <a:pt x="17" y="20"/>
                      <a:pt x="17" y="20"/>
                      <a:pt x="18" y="20"/>
                    </a:cubicBezTo>
                    <a:cubicBezTo>
                      <a:pt x="17" y="19"/>
                      <a:pt x="17" y="19"/>
                      <a:pt x="17" y="19"/>
                    </a:cubicBezTo>
                    <a:cubicBezTo>
                      <a:pt x="17" y="18"/>
                      <a:pt x="17" y="18"/>
                      <a:pt x="17" y="18"/>
                    </a:cubicBezTo>
                    <a:cubicBezTo>
                      <a:pt x="18" y="19"/>
                      <a:pt x="18" y="19"/>
                      <a:pt x="18" y="19"/>
                    </a:cubicBezTo>
                    <a:cubicBezTo>
                      <a:pt x="19" y="19"/>
                      <a:pt x="19" y="18"/>
                      <a:pt x="19" y="18"/>
                    </a:cubicBezTo>
                    <a:cubicBezTo>
                      <a:pt x="18" y="17"/>
                      <a:pt x="18" y="17"/>
                      <a:pt x="18" y="17"/>
                    </a:cubicBezTo>
                    <a:cubicBezTo>
                      <a:pt x="18" y="17"/>
                      <a:pt x="18" y="17"/>
                      <a:pt x="18" y="17"/>
                    </a:cubicBezTo>
                    <a:cubicBezTo>
                      <a:pt x="20" y="17"/>
                      <a:pt x="20" y="17"/>
                      <a:pt x="20" y="17"/>
                    </a:cubicBezTo>
                    <a:cubicBezTo>
                      <a:pt x="20" y="17"/>
                      <a:pt x="20" y="17"/>
                      <a:pt x="20" y="16"/>
                    </a:cubicBezTo>
                    <a:cubicBezTo>
                      <a:pt x="19" y="16"/>
                      <a:pt x="19" y="16"/>
                      <a:pt x="19" y="16"/>
                    </a:cubicBezTo>
                    <a:cubicBezTo>
                      <a:pt x="19" y="15"/>
                      <a:pt x="19" y="15"/>
                      <a:pt x="19" y="15"/>
                    </a:cubicBezTo>
                    <a:cubicBezTo>
                      <a:pt x="20" y="15"/>
                      <a:pt x="20" y="15"/>
                      <a:pt x="20" y="15"/>
                    </a:cubicBezTo>
                    <a:cubicBezTo>
                      <a:pt x="20" y="15"/>
                      <a:pt x="21" y="15"/>
                      <a:pt x="21" y="15"/>
                    </a:cubicBezTo>
                    <a:cubicBezTo>
                      <a:pt x="19" y="14"/>
                      <a:pt x="19" y="14"/>
                      <a:pt x="19" y="14"/>
                    </a:cubicBezTo>
                    <a:cubicBezTo>
                      <a:pt x="19" y="14"/>
                      <a:pt x="19" y="14"/>
                      <a:pt x="20" y="13"/>
                    </a:cubicBezTo>
                    <a:cubicBezTo>
                      <a:pt x="21" y="13"/>
                      <a:pt x="21" y="13"/>
                      <a:pt x="21" y="13"/>
                    </a:cubicBezTo>
                    <a:cubicBezTo>
                      <a:pt x="21" y="13"/>
                      <a:pt x="21" y="13"/>
                      <a:pt x="21" y="13"/>
                    </a:cubicBezTo>
                    <a:cubicBezTo>
                      <a:pt x="20" y="12"/>
                      <a:pt x="20" y="12"/>
                      <a:pt x="20" y="12"/>
                    </a:cubicBezTo>
                    <a:cubicBezTo>
                      <a:pt x="20" y="12"/>
                      <a:pt x="20" y="12"/>
                      <a:pt x="20" y="12"/>
                    </a:cubicBezTo>
                    <a:close/>
                    <a:moveTo>
                      <a:pt x="19" y="11"/>
                    </a:moveTo>
                    <a:cubicBezTo>
                      <a:pt x="15" y="11"/>
                      <a:pt x="15" y="11"/>
                      <a:pt x="15" y="11"/>
                    </a:cubicBezTo>
                    <a:cubicBezTo>
                      <a:pt x="14" y="10"/>
                      <a:pt x="14" y="9"/>
                      <a:pt x="14" y="8"/>
                    </a:cubicBezTo>
                    <a:cubicBezTo>
                      <a:pt x="17" y="5"/>
                      <a:pt x="17" y="5"/>
                      <a:pt x="17" y="5"/>
                    </a:cubicBezTo>
                    <a:cubicBezTo>
                      <a:pt x="18" y="7"/>
                      <a:pt x="19" y="9"/>
                      <a:pt x="19" y="11"/>
                    </a:cubicBezTo>
                    <a:close/>
                    <a:moveTo>
                      <a:pt x="10" y="14"/>
                    </a:moveTo>
                    <a:cubicBezTo>
                      <a:pt x="9" y="14"/>
                      <a:pt x="8" y="13"/>
                      <a:pt x="8" y="11"/>
                    </a:cubicBezTo>
                    <a:cubicBezTo>
                      <a:pt x="8" y="10"/>
                      <a:pt x="9" y="9"/>
                      <a:pt x="10" y="9"/>
                    </a:cubicBezTo>
                    <a:cubicBezTo>
                      <a:pt x="12" y="9"/>
                      <a:pt x="13" y="10"/>
                      <a:pt x="13" y="11"/>
                    </a:cubicBezTo>
                    <a:cubicBezTo>
                      <a:pt x="13" y="13"/>
                      <a:pt x="12" y="14"/>
                      <a:pt x="10" y="14"/>
                    </a:cubicBezTo>
                    <a:close/>
                    <a:moveTo>
                      <a:pt x="16" y="5"/>
                    </a:moveTo>
                    <a:cubicBezTo>
                      <a:pt x="13" y="8"/>
                      <a:pt x="13" y="8"/>
                      <a:pt x="13" y="8"/>
                    </a:cubicBezTo>
                    <a:cubicBezTo>
                      <a:pt x="12" y="7"/>
                      <a:pt x="12" y="7"/>
                      <a:pt x="11" y="7"/>
                    </a:cubicBezTo>
                    <a:cubicBezTo>
                      <a:pt x="11" y="2"/>
                      <a:pt x="11" y="2"/>
                      <a:pt x="11" y="2"/>
                    </a:cubicBezTo>
                    <a:cubicBezTo>
                      <a:pt x="13" y="3"/>
                      <a:pt x="15" y="3"/>
                      <a:pt x="16" y="5"/>
                    </a:cubicBezTo>
                    <a:close/>
                    <a:moveTo>
                      <a:pt x="10" y="2"/>
                    </a:moveTo>
                    <a:cubicBezTo>
                      <a:pt x="10" y="7"/>
                      <a:pt x="10" y="7"/>
                      <a:pt x="10" y="7"/>
                    </a:cubicBezTo>
                    <a:cubicBezTo>
                      <a:pt x="9" y="7"/>
                      <a:pt x="8" y="7"/>
                      <a:pt x="8" y="8"/>
                    </a:cubicBezTo>
                    <a:cubicBezTo>
                      <a:pt x="4" y="5"/>
                      <a:pt x="4" y="5"/>
                      <a:pt x="4" y="5"/>
                    </a:cubicBezTo>
                    <a:cubicBezTo>
                      <a:pt x="6" y="3"/>
                      <a:pt x="8" y="3"/>
                      <a:pt x="10" y="2"/>
                    </a:cubicBezTo>
                    <a:close/>
                    <a:moveTo>
                      <a:pt x="4" y="5"/>
                    </a:moveTo>
                    <a:cubicBezTo>
                      <a:pt x="7" y="8"/>
                      <a:pt x="7" y="8"/>
                      <a:pt x="7" y="8"/>
                    </a:cubicBezTo>
                    <a:cubicBezTo>
                      <a:pt x="6" y="9"/>
                      <a:pt x="6" y="10"/>
                      <a:pt x="6" y="11"/>
                    </a:cubicBezTo>
                    <a:cubicBezTo>
                      <a:pt x="2" y="11"/>
                      <a:pt x="2" y="11"/>
                      <a:pt x="2" y="11"/>
                    </a:cubicBezTo>
                    <a:cubicBezTo>
                      <a:pt x="2" y="9"/>
                      <a:pt x="3" y="7"/>
                      <a:pt x="4" y="5"/>
                    </a:cubicBezTo>
                    <a:close/>
                    <a:moveTo>
                      <a:pt x="2" y="12"/>
                    </a:moveTo>
                    <a:cubicBezTo>
                      <a:pt x="6" y="12"/>
                      <a:pt x="6" y="12"/>
                      <a:pt x="6" y="12"/>
                    </a:cubicBezTo>
                    <a:cubicBezTo>
                      <a:pt x="6" y="13"/>
                      <a:pt x="6" y="14"/>
                      <a:pt x="7" y="14"/>
                    </a:cubicBezTo>
                    <a:cubicBezTo>
                      <a:pt x="4" y="17"/>
                      <a:pt x="4" y="17"/>
                      <a:pt x="4" y="17"/>
                    </a:cubicBezTo>
                    <a:cubicBezTo>
                      <a:pt x="3" y="16"/>
                      <a:pt x="2" y="14"/>
                      <a:pt x="2" y="12"/>
                    </a:cubicBezTo>
                    <a:close/>
                    <a:moveTo>
                      <a:pt x="4" y="18"/>
                    </a:moveTo>
                    <a:cubicBezTo>
                      <a:pt x="7" y="15"/>
                      <a:pt x="7" y="15"/>
                      <a:pt x="7" y="15"/>
                    </a:cubicBezTo>
                    <a:cubicBezTo>
                      <a:pt x="8" y="16"/>
                      <a:pt x="9" y="16"/>
                      <a:pt x="10" y="16"/>
                    </a:cubicBezTo>
                    <a:cubicBezTo>
                      <a:pt x="10" y="20"/>
                      <a:pt x="10" y="20"/>
                      <a:pt x="10" y="20"/>
                    </a:cubicBezTo>
                    <a:cubicBezTo>
                      <a:pt x="8" y="20"/>
                      <a:pt x="6" y="19"/>
                      <a:pt x="4" y="18"/>
                    </a:cubicBezTo>
                    <a:close/>
                    <a:moveTo>
                      <a:pt x="11" y="20"/>
                    </a:moveTo>
                    <a:cubicBezTo>
                      <a:pt x="11" y="16"/>
                      <a:pt x="11" y="16"/>
                      <a:pt x="11" y="16"/>
                    </a:cubicBezTo>
                    <a:cubicBezTo>
                      <a:pt x="12" y="16"/>
                      <a:pt x="12" y="16"/>
                      <a:pt x="13" y="15"/>
                    </a:cubicBezTo>
                    <a:cubicBezTo>
                      <a:pt x="16" y="18"/>
                      <a:pt x="16" y="18"/>
                      <a:pt x="16" y="18"/>
                    </a:cubicBezTo>
                    <a:cubicBezTo>
                      <a:pt x="15" y="19"/>
                      <a:pt x="13" y="20"/>
                      <a:pt x="11" y="20"/>
                    </a:cubicBezTo>
                    <a:close/>
                    <a:moveTo>
                      <a:pt x="17" y="17"/>
                    </a:moveTo>
                    <a:cubicBezTo>
                      <a:pt x="14" y="14"/>
                      <a:pt x="14" y="14"/>
                      <a:pt x="14" y="14"/>
                    </a:cubicBezTo>
                    <a:cubicBezTo>
                      <a:pt x="14" y="14"/>
                      <a:pt x="15" y="13"/>
                      <a:pt x="15" y="12"/>
                    </a:cubicBezTo>
                    <a:cubicBezTo>
                      <a:pt x="19" y="12"/>
                      <a:pt x="19" y="12"/>
                      <a:pt x="19" y="12"/>
                    </a:cubicBezTo>
                    <a:cubicBezTo>
                      <a:pt x="19" y="14"/>
                      <a:pt x="18" y="16"/>
                      <a:pt x="17" y="17"/>
                    </a:cubicBezTo>
                    <a:close/>
                  </a:path>
                </a:pathLst>
              </a:custGeom>
              <a:solidFill>
                <a:srgbClr val="3E3A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78" name="Freeform 13"/>
              <p:cNvSpPr>
                <a:spLocks noEditPoints="1"/>
              </p:cNvSpPr>
              <p:nvPr/>
            </p:nvSpPr>
            <p:spPr bwMode="auto">
              <a:xfrm>
                <a:off x="1322388" y="2455863"/>
                <a:ext cx="25400" cy="26988"/>
              </a:xfrm>
              <a:custGeom>
                <a:avLst/>
                <a:gdLst>
                  <a:gd name="T0" fmla="*/ 24 w 24"/>
                  <a:gd name="T1" fmla="*/ 15 h 25"/>
                  <a:gd name="T2" fmla="*/ 24 w 24"/>
                  <a:gd name="T3" fmla="*/ 14 h 25"/>
                  <a:gd name="T4" fmla="*/ 23 w 24"/>
                  <a:gd name="T5" fmla="*/ 12 h 25"/>
                  <a:gd name="T6" fmla="*/ 23 w 24"/>
                  <a:gd name="T7" fmla="*/ 11 h 25"/>
                  <a:gd name="T8" fmla="*/ 24 w 24"/>
                  <a:gd name="T9" fmla="*/ 8 h 25"/>
                  <a:gd name="T10" fmla="*/ 23 w 24"/>
                  <a:gd name="T11" fmla="*/ 7 h 25"/>
                  <a:gd name="T12" fmla="*/ 21 w 24"/>
                  <a:gd name="T13" fmla="*/ 6 h 25"/>
                  <a:gd name="T14" fmla="*/ 20 w 24"/>
                  <a:gd name="T15" fmla="*/ 5 h 25"/>
                  <a:gd name="T16" fmla="*/ 20 w 24"/>
                  <a:gd name="T17" fmla="*/ 3 h 25"/>
                  <a:gd name="T18" fmla="*/ 19 w 24"/>
                  <a:gd name="T19" fmla="*/ 2 h 25"/>
                  <a:gd name="T20" fmla="*/ 17 w 24"/>
                  <a:gd name="T21" fmla="*/ 3 h 25"/>
                  <a:gd name="T22" fmla="*/ 16 w 24"/>
                  <a:gd name="T23" fmla="*/ 2 h 25"/>
                  <a:gd name="T24" fmla="*/ 15 w 24"/>
                  <a:gd name="T25" fmla="*/ 1 h 25"/>
                  <a:gd name="T26" fmla="*/ 13 w 24"/>
                  <a:gd name="T27" fmla="*/ 2 h 25"/>
                  <a:gd name="T28" fmla="*/ 12 w 24"/>
                  <a:gd name="T29" fmla="*/ 2 h 25"/>
                  <a:gd name="T30" fmla="*/ 10 w 24"/>
                  <a:gd name="T31" fmla="*/ 0 h 25"/>
                  <a:gd name="T32" fmla="*/ 9 w 24"/>
                  <a:gd name="T33" fmla="*/ 1 h 25"/>
                  <a:gd name="T34" fmla="*/ 8 w 24"/>
                  <a:gd name="T35" fmla="*/ 3 h 25"/>
                  <a:gd name="T36" fmla="*/ 7 w 24"/>
                  <a:gd name="T37" fmla="*/ 4 h 25"/>
                  <a:gd name="T38" fmla="*/ 4 w 24"/>
                  <a:gd name="T39" fmla="*/ 4 h 25"/>
                  <a:gd name="T40" fmla="*/ 3 w 24"/>
                  <a:gd name="T41" fmla="*/ 4 h 25"/>
                  <a:gd name="T42" fmla="*/ 4 w 24"/>
                  <a:gd name="T43" fmla="*/ 7 h 25"/>
                  <a:gd name="T44" fmla="*/ 3 w 24"/>
                  <a:gd name="T45" fmla="*/ 8 h 25"/>
                  <a:gd name="T46" fmla="*/ 1 w 24"/>
                  <a:gd name="T47" fmla="*/ 9 h 25"/>
                  <a:gd name="T48" fmla="*/ 1 w 24"/>
                  <a:gd name="T49" fmla="*/ 10 h 25"/>
                  <a:gd name="T50" fmla="*/ 2 w 24"/>
                  <a:gd name="T51" fmla="*/ 12 h 25"/>
                  <a:gd name="T52" fmla="*/ 2 w 24"/>
                  <a:gd name="T53" fmla="*/ 14 h 25"/>
                  <a:gd name="T54" fmla="*/ 1 w 24"/>
                  <a:gd name="T55" fmla="*/ 16 h 25"/>
                  <a:gd name="T56" fmla="*/ 1 w 24"/>
                  <a:gd name="T57" fmla="*/ 17 h 25"/>
                  <a:gd name="T58" fmla="*/ 3 w 24"/>
                  <a:gd name="T59" fmla="*/ 18 h 25"/>
                  <a:gd name="T60" fmla="*/ 4 w 24"/>
                  <a:gd name="T61" fmla="*/ 19 h 25"/>
                  <a:gd name="T62" fmla="*/ 4 w 24"/>
                  <a:gd name="T63" fmla="*/ 22 h 25"/>
                  <a:gd name="T64" fmla="*/ 5 w 24"/>
                  <a:gd name="T65" fmla="*/ 22 h 25"/>
                  <a:gd name="T66" fmla="*/ 7 w 24"/>
                  <a:gd name="T67" fmla="*/ 22 h 25"/>
                  <a:gd name="T68" fmla="*/ 8 w 24"/>
                  <a:gd name="T69" fmla="*/ 23 h 25"/>
                  <a:gd name="T70" fmla="*/ 9 w 24"/>
                  <a:gd name="T71" fmla="*/ 25 h 25"/>
                  <a:gd name="T72" fmla="*/ 11 w 24"/>
                  <a:gd name="T73" fmla="*/ 24 h 25"/>
                  <a:gd name="T74" fmla="*/ 12 w 24"/>
                  <a:gd name="T75" fmla="*/ 24 h 25"/>
                  <a:gd name="T76" fmla="*/ 14 w 24"/>
                  <a:gd name="T77" fmla="*/ 25 h 25"/>
                  <a:gd name="T78" fmla="*/ 15 w 24"/>
                  <a:gd name="T79" fmla="*/ 25 h 25"/>
                  <a:gd name="T80" fmla="*/ 16 w 24"/>
                  <a:gd name="T81" fmla="*/ 23 h 25"/>
                  <a:gd name="T82" fmla="*/ 17 w 24"/>
                  <a:gd name="T83" fmla="*/ 22 h 25"/>
                  <a:gd name="T84" fmla="*/ 20 w 24"/>
                  <a:gd name="T85" fmla="*/ 23 h 25"/>
                  <a:gd name="T86" fmla="*/ 21 w 24"/>
                  <a:gd name="T87" fmla="*/ 22 h 25"/>
                  <a:gd name="T88" fmla="*/ 21 w 24"/>
                  <a:gd name="T89" fmla="*/ 19 h 25"/>
                  <a:gd name="T90" fmla="*/ 21 w 24"/>
                  <a:gd name="T91" fmla="*/ 18 h 25"/>
                  <a:gd name="T92" fmla="*/ 24 w 24"/>
                  <a:gd name="T93" fmla="*/ 17 h 25"/>
                  <a:gd name="T94" fmla="*/ 22 w 24"/>
                  <a:gd name="T95" fmla="*/ 15 h 25"/>
                  <a:gd name="T96" fmla="*/ 21 w 24"/>
                  <a:gd name="T97" fmla="*/ 8 h 25"/>
                  <a:gd name="T98" fmla="*/ 10 w 24"/>
                  <a:gd name="T99" fmla="*/ 12 h 25"/>
                  <a:gd name="T100" fmla="*/ 12 w 24"/>
                  <a:gd name="T101" fmla="*/ 15 h 25"/>
                  <a:gd name="T102" fmla="*/ 14 w 24"/>
                  <a:gd name="T103" fmla="*/ 8 h 25"/>
                  <a:gd name="T104" fmla="*/ 15 w 24"/>
                  <a:gd name="T105" fmla="*/ 3 h 25"/>
                  <a:gd name="T106" fmla="*/ 8 w 24"/>
                  <a:gd name="T107" fmla="*/ 4 h 25"/>
                  <a:gd name="T108" fmla="*/ 10 w 24"/>
                  <a:gd name="T109" fmla="*/ 9 h 25"/>
                  <a:gd name="T110" fmla="*/ 7 w 24"/>
                  <a:gd name="T111" fmla="*/ 4 h 25"/>
                  <a:gd name="T112" fmla="*/ 8 w 24"/>
                  <a:gd name="T113" fmla="*/ 15 h 25"/>
                  <a:gd name="T114" fmla="*/ 4 w 24"/>
                  <a:gd name="T115" fmla="*/ 18 h 25"/>
                  <a:gd name="T116" fmla="*/ 9 w 24"/>
                  <a:gd name="T117" fmla="*/ 22 h 25"/>
                  <a:gd name="T118" fmla="*/ 12 w 24"/>
                  <a:gd name="T119" fmla="*/ 18 h 25"/>
                  <a:gd name="T120" fmla="*/ 10 w 24"/>
                  <a:gd name="T121" fmla="*/ 23 h 25"/>
                  <a:gd name="T122" fmla="*/ 17 w 24"/>
                  <a:gd name="T123" fmla="*/ 14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4" h="25">
                    <a:moveTo>
                      <a:pt x="23" y="16"/>
                    </a:moveTo>
                    <a:cubicBezTo>
                      <a:pt x="24" y="16"/>
                      <a:pt x="24" y="16"/>
                      <a:pt x="24" y="16"/>
                    </a:cubicBezTo>
                    <a:cubicBezTo>
                      <a:pt x="24" y="16"/>
                      <a:pt x="24" y="15"/>
                      <a:pt x="24" y="15"/>
                    </a:cubicBezTo>
                    <a:cubicBezTo>
                      <a:pt x="23" y="15"/>
                      <a:pt x="23" y="15"/>
                      <a:pt x="23" y="15"/>
                    </a:cubicBezTo>
                    <a:cubicBezTo>
                      <a:pt x="23" y="14"/>
                      <a:pt x="23" y="14"/>
                      <a:pt x="23" y="14"/>
                    </a:cubicBezTo>
                    <a:cubicBezTo>
                      <a:pt x="24" y="14"/>
                      <a:pt x="24" y="14"/>
                      <a:pt x="24" y="14"/>
                    </a:cubicBezTo>
                    <a:cubicBezTo>
                      <a:pt x="24" y="13"/>
                      <a:pt x="24" y="13"/>
                      <a:pt x="24" y="13"/>
                    </a:cubicBezTo>
                    <a:cubicBezTo>
                      <a:pt x="23" y="13"/>
                      <a:pt x="23" y="13"/>
                      <a:pt x="23" y="13"/>
                    </a:cubicBezTo>
                    <a:cubicBezTo>
                      <a:pt x="23" y="12"/>
                      <a:pt x="23" y="12"/>
                      <a:pt x="23" y="12"/>
                    </a:cubicBezTo>
                    <a:cubicBezTo>
                      <a:pt x="24" y="12"/>
                      <a:pt x="24" y="12"/>
                      <a:pt x="24" y="12"/>
                    </a:cubicBezTo>
                    <a:cubicBezTo>
                      <a:pt x="24" y="11"/>
                      <a:pt x="24" y="11"/>
                      <a:pt x="24" y="11"/>
                    </a:cubicBezTo>
                    <a:cubicBezTo>
                      <a:pt x="23" y="11"/>
                      <a:pt x="23" y="11"/>
                      <a:pt x="23" y="11"/>
                    </a:cubicBezTo>
                    <a:cubicBezTo>
                      <a:pt x="23" y="10"/>
                      <a:pt x="23" y="10"/>
                      <a:pt x="23" y="10"/>
                    </a:cubicBezTo>
                    <a:cubicBezTo>
                      <a:pt x="24" y="9"/>
                      <a:pt x="24" y="9"/>
                      <a:pt x="24" y="9"/>
                    </a:cubicBezTo>
                    <a:cubicBezTo>
                      <a:pt x="24" y="9"/>
                      <a:pt x="24" y="9"/>
                      <a:pt x="24" y="8"/>
                    </a:cubicBezTo>
                    <a:cubicBezTo>
                      <a:pt x="22" y="9"/>
                      <a:pt x="22" y="9"/>
                      <a:pt x="22" y="9"/>
                    </a:cubicBezTo>
                    <a:cubicBezTo>
                      <a:pt x="22" y="9"/>
                      <a:pt x="22" y="8"/>
                      <a:pt x="22" y="8"/>
                    </a:cubicBezTo>
                    <a:cubicBezTo>
                      <a:pt x="23" y="7"/>
                      <a:pt x="23" y="7"/>
                      <a:pt x="23" y="7"/>
                    </a:cubicBezTo>
                    <a:cubicBezTo>
                      <a:pt x="23" y="7"/>
                      <a:pt x="23" y="7"/>
                      <a:pt x="23" y="6"/>
                    </a:cubicBezTo>
                    <a:cubicBezTo>
                      <a:pt x="21" y="7"/>
                      <a:pt x="21" y="7"/>
                      <a:pt x="21" y="7"/>
                    </a:cubicBezTo>
                    <a:cubicBezTo>
                      <a:pt x="21" y="7"/>
                      <a:pt x="21" y="7"/>
                      <a:pt x="21" y="6"/>
                    </a:cubicBezTo>
                    <a:cubicBezTo>
                      <a:pt x="22" y="5"/>
                      <a:pt x="22" y="5"/>
                      <a:pt x="22" y="5"/>
                    </a:cubicBezTo>
                    <a:cubicBezTo>
                      <a:pt x="22" y="5"/>
                      <a:pt x="22" y="5"/>
                      <a:pt x="22" y="5"/>
                    </a:cubicBezTo>
                    <a:cubicBezTo>
                      <a:pt x="20" y="5"/>
                      <a:pt x="20" y="5"/>
                      <a:pt x="20" y="5"/>
                    </a:cubicBezTo>
                    <a:cubicBezTo>
                      <a:pt x="20" y="5"/>
                      <a:pt x="20" y="5"/>
                      <a:pt x="20" y="5"/>
                    </a:cubicBezTo>
                    <a:cubicBezTo>
                      <a:pt x="21" y="4"/>
                      <a:pt x="21" y="4"/>
                      <a:pt x="21" y="4"/>
                    </a:cubicBezTo>
                    <a:cubicBezTo>
                      <a:pt x="20" y="3"/>
                      <a:pt x="20" y="3"/>
                      <a:pt x="20" y="3"/>
                    </a:cubicBezTo>
                    <a:cubicBezTo>
                      <a:pt x="19" y="4"/>
                      <a:pt x="19" y="4"/>
                      <a:pt x="19" y="4"/>
                    </a:cubicBezTo>
                    <a:cubicBezTo>
                      <a:pt x="19" y="4"/>
                      <a:pt x="19" y="4"/>
                      <a:pt x="18" y="4"/>
                    </a:cubicBezTo>
                    <a:cubicBezTo>
                      <a:pt x="19" y="2"/>
                      <a:pt x="19" y="2"/>
                      <a:pt x="19" y="2"/>
                    </a:cubicBezTo>
                    <a:cubicBezTo>
                      <a:pt x="19" y="2"/>
                      <a:pt x="18" y="2"/>
                      <a:pt x="18" y="2"/>
                    </a:cubicBezTo>
                    <a:cubicBezTo>
                      <a:pt x="17" y="3"/>
                      <a:pt x="17" y="3"/>
                      <a:pt x="17" y="3"/>
                    </a:cubicBezTo>
                    <a:cubicBezTo>
                      <a:pt x="17" y="3"/>
                      <a:pt x="17" y="3"/>
                      <a:pt x="17" y="3"/>
                    </a:cubicBezTo>
                    <a:cubicBezTo>
                      <a:pt x="17" y="1"/>
                      <a:pt x="17" y="1"/>
                      <a:pt x="17" y="1"/>
                    </a:cubicBezTo>
                    <a:cubicBezTo>
                      <a:pt x="17" y="1"/>
                      <a:pt x="17" y="1"/>
                      <a:pt x="16" y="1"/>
                    </a:cubicBezTo>
                    <a:cubicBezTo>
                      <a:pt x="16" y="2"/>
                      <a:pt x="16" y="2"/>
                      <a:pt x="16" y="2"/>
                    </a:cubicBezTo>
                    <a:cubicBezTo>
                      <a:pt x="15" y="2"/>
                      <a:pt x="15" y="2"/>
                      <a:pt x="15" y="2"/>
                    </a:cubicBezTo>
                    <a:cubicBezTo>
                      <a:pt x="15" y="2"/>
                      <a:pt x="15" y="2"/>
                      <a:pt x="15" y="2"/>
                    </a:cubicBezTo>
                    <a:cubicBezTo>
                      <a:pt x="15" y="1"/>
                      <a:pt x="15" y="1"/>
                      <a:pt x="15" y="1"/>
                    </a:cubicBezTo>
                    <a:cubicBezTo>
                      <a:pt x="15" y="0"/>
                      <a:pt x="14" y="0"/>
                      <a:pt x="14" y="0"/>
                    </a:cubicBezTo>
                    <a:cubicBezTo>
                      <a:pt x="14" y="2"/>
                      <a:pt x="14" y="2"/>
                      <a:pt x="14" y="2"/>
                    </a:cubicBezTo>
                    <a:cubicBezTo>
                      <a:pt x="14" y="2"/>
                      <a:pt x="13" y="2"/>
                      <a:pt x="13" y="2"/>
                    </a:cubicBezTo>
                    <a:cubicBezTo>
                      <a:pt x="13" y="0"/>
                      <a:pt x="13" y="0"/>
                      <a:pt x="13" y="0"/>
                    </a:cubicBezTo>
                    <a:cubicBezTo>
                      <a:pt x="13" y="0"/>
                      <a:pt x="12" y="0"/>
                      <a:pt x="12" y="0"/>
                    </a:cubicBezTo>
                    <a:cubicBezTo>
                      <a:pt x="12" y="2"/>
                      <a:pt x="12" y="2"/>
                      <a:pt x="12" y="2"/>
                    </a:cubicBezTo>
                    <a:cubicBezTo>
                      <a:pt x="12" y="2"/>
                      <a:pt x="11" y="2"/>
                      <a:pt x="11" y="2"/>
                    </a:cubicBezTo>
                    <a:cubicBezTo>
                      <a:pt x="11" y="0"/>
                      <a:pt x="11" y="0"/>
                      <a:pt x="11" y="0"/>
                    </a:cubicBezTo>
                    <a:cubicBezTo>
                      <a:pt x="11" y="0"/>
                      <a:pt x="10" y="0"/>
                      <a:pt x="10" y="0"/>
                    </a:cubicBezTo>
                    <a:cubicBezTo>
                      <a:pt x="10" y="2"/>
                      <a:pt x="10" y="2"/>
                      <a:pt x="10" y="2"/>
                    </a:cubicBezTo>
                    <a:cubicBezTo>
                      <a:pt x="10" y="2"/>
                      <a:pt x="10" y="2"/>
                      <a:pt x="9" y="2"/>
                    </a:cubicBezTo>
                    <a:cubicBezTo>
                      <a:pt x="9" y="1"/>
                      <a:pt x="9" y="1"/>
                      <a:pt x="9" y="1"/>
                    </a:cubicBezTo>
                    <a:cubicBezTo>
                      <a:pt x="8" y="1"/>
                      <a:pt x="8" y="1"/>
                      <a:pt x="8" y="1"/>
                    </a:cubicBezTo>
                    <a:cubicBezTo>
                      <a:pt x="8" y="3"/>
                      <a:pt x="8" y="3"/>
                      <a:pt x="8" y="3"/>
                    </a:cubicBezTo>
                    <a:cubicBezTo>
                      <a:pt x="8" y="3"/>
                      <a:pt x="8" y="3"/>
                      <a:pt x="8" y="3"/>
                    </a:cubicBezTo>
                    <a:cubicBezTo>
                      <a:pt x="7" y="2"/>
                      <a:pt x="7" y="2"/>
                      <a:pt x="7" y="2"/>
                    </a:cubicBezTo>
                    <a:cubicBezTo>
                      <a:pt x="6" y="2"/>
                      <a:pt x="6" y="2"/>
                      <a:pt x="6" y="2"/>
                    </a:cubicBezTo>
                    <a:cubicBezTo>
                      <a:pt x="7" y="4"/>
                      <a:pt x="7" y="4"/>
                      <a:pt x="7" y="4"/>
                    </a:cubicBezTo>
                    <a:cubicBezTo>
                      <a:pt x="6" y="4"/>
                      <a:pt x="6" y="4"/>
                      <a:pt x="6" y="4"/>
                    </a:cubicBezTo>
                    <a:cubicBezTo>
                      <a:pt x="5" y="3"/>
                      <a:pt x="5" y="3"/>
                      <a:pt x="5" y="3"/>
                    </a:cubicBezTo>
                    <a:cubicBezTo>
                      <a:pt x="5" y="3"/>
                      <a:pt x="5" y="3"/>
                      <a:pt x="4" y="4"/>
                    </a:cubicBezTo>
                    <a:cubicBezTo>
                      <a:pt x="5" y="5"/>
                      <a:pt x="5" y="5"/>
                      <a:pt x="5" y="5"/>
                    </a:cubicBezTo>
                    <a:cubicBezTo>
                      <a:pt x="5" y="5"/>
                      <a:pt x="5" y="5"/>
                      <a:pt x="5" y="5"/>
                    </a:cubicBezTo>
                    <a:cubicBezTo>
                      <a:pt x="3" y="4"/>
                      <a:pt x="3" y="4"/>
                      <a:pt x="3" y="4"/>
                    </a:cubicBezTo>
                    <a:cubicBezTo>
                      <a:pt x="3" y="5"/>
                      <a:pt x="3" y="5"/>
                      <a:pt x="3" y="5"/>
                    </a:cubicBezTo>
                    <a:cubicBezTo>
                      <a:pt x="4" y="6"/>
                      <a:pt x="4" y="6"/>
                      <a:pt x="4" y="6"/>
                    </a:cubicBezTo>
                    <a:cubicBezTo>
                      <a:pt x="4" y="6"/>
                      <a:pt x="4" y="7"/>
                      <a:pt x="4" y="7"/>
                    </a:cubicBezTo>
                    <a:cubicBezTo>
                      <a:pt x="2" y="6"/>
                      <a:pt x="2" y="6"/>
                      <a:pt x="2" y="6"/>
                    </a:cubicBezTo>
                    <a:cubicBezTo>
                      <a:pt x="2" y="7"/>
                      <a:pt x="2" y="7"/>
                      <a:pt x="2" y="7"/>
                    </a:cubicBezTo>
                    <a:cubicBezTo>
                      <a:pt x="3" y="8"/>
                      <a:pt x="3" y="8"/>
                      <a:pt x="3" y="8"/>
                    </a:cubicBezTo>
                    <a:cubicBezTo>
                      <a:pt x="3" y="8"/>
                      <a:pt x="3" y="8"/>
                      <a:pt x="3" y="9"/>
                    </a:cubicBezTo>
                    <a:cubicBezTo>
                      <a:pt x="1" y="8"/>
                      <a:pt x="1" y="8"/>
                      <a:pt x="1" y="8"/>
                    </a:cubicBezTo>
                    <a:cubicBezTo>
                      <a:pt x="1" y="9"/>
                      <a:pt x="1" y="9"/>
                      <a:pt x="1" y="9"/>
                    </a:cubicBezTo>
                    <a:cubicBezTo>
                      <a:pt x="2" y="10"/>
                      <a:pt x="2" y="10"/>
                      <a:pt x="2" y="10"/>
                    </a:cubicBezTo>
                    <a:cubicBezTo>
                      <a:pt x="2" y="10"/>
                      <a:pt x="2" y="10"/>
                      <a:pt x="2" y="11"/>
                    </a:cubicBezTo>
                    <a:cubicBezTo>
                      <a:pt x="1" y="10"/>
                      <a:pt x="1" y="10"/>
                      <a:pt x="1" y="10"/>
                    </a:cubicBezTo>
                    <a:cubicBezTo>
                      <a:pt x="1" y="11"/>
                      <a:pt x="1" y="11"/>
                      <a:pt x="1" y="11"/>
                    </a:cubicBezTo>
                    <a:cubicBezTo>
                      <a:pt x="2" y="12"/>
                      <a:pt x="2" y="12"/>
                      <a:pt x="2" y="12"/>
                    </a:cubicBezTo>
                    <a:cubicBezTo>
                      <a:pt x="2" y="12"/>
                      <a:pt x="2" y="12"/>
                      <a:pt x="2" y="12"/>
                    </a:cubicBezTo>
                    <a:cubicBezTo>
                      <a:pt x="0" y="13"/>
                      <a:pt x="0" y="13"/>
                      <a:pt x="0" y="13"/>
                    </a:cubicBezTo>
                    <a:cubicBezTo>
                      <a:pt x="0" y="13"/>
                      <a:pt x="0" y="13"/>
                      <a:pt x="0" y="14"/>
                    </a:cubicBezTo>
                    <a:cubicBezTo>
                      <a:pt x="2" y="14"/>
                      <a:pt x="2" y="14"/>
                      <a:pt x="2" y="14"/>
                    </a:cubicBezTo>
                    <a:cubicBezTo>
                      <a:pt x="2" y="14"/>
                      <a:pt x="2" y="14"/>
                      <a:pt x="2" y="14"/>
                    </a:cubicBezTo>
                    <a:cubicBezTo>
                      <a:pt x="1" y="15"/>
                      <a:pt x="1" y="15"/>
                      <a:pt x="1" y="15"/>
                    </a:cubicBezTo>
                    <a:cubicBezTo>
                      <a:pt x="1" y="15"/>
                      <a:pt x="1" y="16"/>
                      <a:pt x="1" y="16"/>
                    </a:cubicBezTo>
                    <a:cubicBezTo>
                      <a:pt x="2" y="16"/>
                      <a:pt x="2" y="16"/>
                      <a:pt x="2" y="16"/>
                    </a:cubicBezTo>
                    <a:cubicBezTo>
                      <a:pt x="2" y="16"/>
                      <a:pt x="2" y="16"/>
                      <a:pt x="3" y="16"/>
                    </a:cubicBezTo>
                    <a:cubicBezTo>
                      <a:pt x="1" y="17"/>
                      <a:pt x="1" y="17"/>
                      <a:pt x="1" y="17"/>
                    </a:cubicBezTo>
                    <a:cubicBezTo>
                      <a:pt x="1" y="17"/>
                      <a:pt x="1" y="18"/>
                      <a:pt x="2" y="18"/>
                    </a:cubicBezTo>
                    <a:cubicBezTo>
                      <a:pt x="3" y="18"/>
                      <a:pt x="3" y="18"/>
                      <a:pt x="3" y="18"/>
                    </a:cubicBezTo>
                    <a:cubicBezTo>
                      <a:pt x="3" y="18"/>
                      <a:pt x="3" y="18"/>
                      <a:pt x="3" y="18"/>
                    </a:cubicBezTo>
                    <a:cubicBezTo>
                      <a:pt x="2" y="19"/>
                      <a:pt x="2" y="19"/>
                      <a:pt x="2" y="19"/>
                    </a:cubicBezTo>
                    <a:cubicBezTo>
                      <a:pt x="2" y="19"/>
                      <a:pt x="2" y="20"/>
                      <a:pt x="3" y="20"/>
                    </a:cubicBezTo>
                    <a:cubicBezTo>
                      <a:pt x="4" y="19"/>
                      <a:pt x="4" y="19"/>
                      <a:pt x="4" y="19"/>
                    </a:cubicBezTo>
                    <a:cubicBezTo>
                      <a:pt x="4" y="19"/>
                      <a:pt x="4" y="20"/>
                      <a:pt x="4" y="20"/>
                    </a:cubicBezTo>
                    <a:cubicBezTo>
                      <a:pt x="3" y="21"/>
                      <a:pt x="3" y="21"/>
                      <a:pt x="3" y="21"/>
                    </a:cubicBezTo>
                    <a:cubicBezTo>
                      <a:pt x="4" y="21"/>
                      <a:pt x="4" y="21"/>
                      <a:pt x="4" y="22"/>
                    </a:cubicBezTo>
                    <a:cubicBezTo>
                      <a:pt x="5" y="21"/>
                      <a:pt x="5" y="21"/>
                      <a:pt x="5" y="21"/>
                    </a:cubicBezTo>
                    <a:cubicBezTo>
                      <a:pt x="5" y="21"/>
                      <a:pt x="6" y="21"/>
                      <a:pt x="6" y="21"/>
                    </a:cubicBezTo>
                    <a:cubicBezTo>
                      <a:pt x="5" y="22"/>
                      <a:pt x="5" y="22"/>
                      <a:pt x="5" y="22"/>
                    </a:cubicBezTo>
                    <a:cubicBezTo>
                      <a:pt x="5" y="23"/>
                      <a:pt x="5" y="23"/>
                      <a:pt x="6" y="23"/>
                    </a:cubicBezTo>
                    <a:cubicBezTo>
                      <a:pt x="7" y="22"/>
                      <a:pt x="7" y="22"/>
                      <a:pt x="7" y="22"/>
                    </a:cubicBezTo>
                    <a:cubicBezTo>
                      <a:pt x="7" y="22"/>
                      <a:pt x="7" y="22"/>
                      <a:pt x="7" y="22"/>
                    </a:cubicBezTo>
                    <a:cubicBezTo>
                      <a:pt x="7" y="24"/>
                      <a:pt x="7" y="24"/>
                      <a:pt x="7" y="24"/>
                    </a:cubicBezTo>
                    <a:cubicBezTo>
                      <a:pt x="7" y="24"/>
                      <a:pt x="7" y="24"/>
                      <a:pt x="8" y="24"/>
                    </a:cubicBezTo>
                    <a:cubicBezTo>
                      <a:pt x="8" y="23"/>
                      <a:pt x="8" y="23"/>
                      <a:pt x="8" y="23"/>
                    </a:cubicBezTo>
                    <a:cubicBezTo>
                      <a:pt x="9" y="23"/>
                      <a:pt x="9" y="23"/>
                      <a:pt x="9" y="23"/>
                    </a:cubicBezTo>
                    <a:cubicBezTo>
                      <a:pt x="9" y="25"/>
                      <a:pt x="9" y="25"/>
                      <a:pt x="9" y="25"/>
                    </a:cubicBezTo>
                    <a:cubicBezTo>
                      <a:pt x="9" y="25"/>
                      <a:pt x="9" y="25"/>
                      <a:pt x="9" y="25"/>
                    </a:cubicBezTo>
                    <a:cubicBezTo>
                      <a:pt x="9" y="25"/>
                      <a:pt x="9" y="25"/>
                      <a:pt x="10" y="25"/>
                    </a:cubicBezTo>
                    <a:cubicBezTo>
                      <a:pt x="10" y="23"/>
                      <a:pt x="10" y="23"/>
                      <a:pt x="10" y="23"/>
                    </a:cubicBezTo>
                    <a:cubicBezTo>
                      <a:pt x="10" y="23"/>
                      <a:pt x="11" y="24"/>
                      <a:pt x="11" y="24"/>
                    </a:cubicBezTo>
                    <a:cubicBezTo>
                      <a:pt x="11" y="25"/>
                      <a:pt x="11" y="25"/>
                      <a:pt x="11" y="25"/>
                    </a:cubicBezTo>
                    <a:cubicBezTo>
                      <a:pt x="11" y="25"/>
                      <a:pt x="11" y="25"/>
                      <a:pt x="12" y="25"/>
                    </a:cubicBezTo>
                    <a:cubicBezTo>
                      <a:pt x="12" y="24"/>
                      <a:pt x="12" y="24"/>
                      <a:pt x="12" y="24"/>
                    </a:cubicBezTo>
                    <a:cubicBezTo>
                      <a:pt x="12" y="24"/>
                      <a:pt x="12" y="24"/>
                      <a:pt x="13" y="24"/>
                    </a:cubicBezTo>
                    <a:cubicBezTo>
                      <a:pt x="13" y="25"/>
                      <a:pt x="13" y="25"/>
                      <a:pt x="13" y="25"/>
                    </a:cubicBezTo>
                    <a:cubicBezTo>
                      <a:pt x="13" y="25"/>
                      <a:pt x="14" y="25"/>
                      <a:pt x="14" y="25"/>
                    </a:cubicBezTo>
                    <a:cubicBezTo>
                      <a:pt x="14" y="24"/>
                      <a:pt x="14" y="24"/>
                      <a:pt x="14" y="24"/>
                    </a:cubicBezTo>
                    <a:cubicBezTo>
                      <a:pt x="14" y="24"/>
                      <a:pt x="14" y="24"/>
                      <a:pt x="15" y="23"/>
                    </a:cubicBezTo>
                    <a:cubicBezTo>
                      <a:pt x="15" y="25"/>
                      <a:pt x="15" y="25"/>
                      <a:pt x="15" y="25"/>
                    </a:cubicBezTo>
                    <a:cubicBezTo>
                      <a:pt x="15" y="25"/>
                      <a:pt x="16" y="25"/>
                      <a:pt x="16" y="25"/>
                    </a:cubicBezTo>
                    <a:cubicBezTo>
                      <a:pt x="16" y="23"/>
                      <a:pt x="16" y="23"/>
                      <a:pt x="16" y="23"/>
                    </a:cubicBezTo>
                    <a:cubicBezTo>
                      <a:pt x="16" y="23"/>
                      <a:pt x="16" y="23"/>
                      <a:pt x="16" y="23"/>
                    </a:cubicBezTo>
                    <a:cubicBezTo>
                      <a:pt x="17" y="24"/>
                      <a:pt x="17" y="24"/>
                      <a:pt x="17" y="24"/>
                    </a:cubicBezTo>
                    <a:cubicBezTo>
                      <a:pt x="17" y="24"/>
                      <a:pt x="18" y="24"/>
                      <a:pt x="18" y="24"/>
                    </a:cubicBezTo>
                    <a:cubicBezTo>
                      <a:pt x="17" y="22"/>
                      <a:pt x="17" y="22"/>
                      <a:pt x="17" y="22"/>
                    </a:cubicBezTo>
                    <a:cubicBezTo>
                      <a:pt x="18" y="22"/>
                      <a:pt x="18" y="22"/>
                      <a:pt x="18" y="22"/>
                    </a:cubicBezTo>
                    <a:cubicBezTo>
                      <a:pt x="19" y="23"/>
                      <a:pt x="19" y="23"/>
                      <a:pt x="19" y="23"/>
                    </a:cubicBezTo>
                    <a:cubicBezTo>
                      <a:pt x="19" y="23"/>
                      <a:pt x="20" y="23"/>
                      <a:pt x="20" y="23"/>
                    </a:cubicBezTo>
                    <a:cubicBezTo>
                      <a:pt x="19" y="21"/>
                      <a:pt x="19" y="21"/>
                      <a:pt x="19" y="21"/>
                    </a:cubicBezTo>
                    <a:cubicBezTo>
                      <a:pt x="19" y="21"/>
                      <a:pt x="19" y="21"/>
                      <a:pt x="20" y="21"/>
                    </a:cubicBezTo>
                    <a:cubicBezTo>
                      <a:pt x="21" y="22"/>
                      <a:pt x="21" y="22"/>
                      <a:pt x="21" y="22"/>
                    </a:cubicBezTo>
                    <a:cubicBezTo>
                      <a:pt x="21" y="22"/>
                      <a:pt x="21" y="21"/>
                      <a:pt x="21" y="21"/>
                    </a:cubicBezTo>
                    <a:cubicBezTo>
                      <a:pt x="20" y="20"/>
                      <a:pt x="20" y="20"/>
                      <a:pt x="20" y="20"/>
                    </a:cubicBezTo>
                    <a:cubicBezTo>
                      <a:pt x="21" y="20"/>
                      <a:pt x="21" y="20"/>
                      <a:pt x="21" y="19"/>
                    </a:cubicBezTo>
                    <a:cubicBezTo>
                      <a:pt x="22" y="20"/>
                      <a:pt x="22" y="20"/>
                      <a:pt x="22" y="20"/>
                    </a:cubicBezTo>
                    <a:cubicBezTo>
                      <a:pt x="22" y="20"/>
                      <a:pt x="22" y="20"/>
                      <a:pt x="23" y="19"/>
                    </a:cubicBezTo>
                    <a:cubicBezTo>
                      <a:pt x="21" y="18"/>
                      <a:pt x="21" y="18"/>
                      <a:pt x="21" y="18"/>
                    </a:cubicBezTo>
                    <a:cubicBezTo>
                      <a:pt x="22" y="18"/>
                      <a:pt x="22" y="18"/>
                      <a:pt x="22" y="18"/>
                    </a:cubicBezTo>
                    <a:cubicBezTo>
                      <a:pt x="23" y="18"/>
                      <a:pt x="23" y="18"/>
                      <a:pt x="23" y="18"/>
                    </a:cubicBezTo>
                    <a:cubicBezTo>
                      <a:pt x="23" y="18"/>
                      <a:pt x="23" y="18"/>
                      <a:pt x="24" y="17"/>
                    </a:cubicBezTo>
                    <a:cubicBezTo>
                      <a:pt x="22" y="16"/>
                      <a:pt x="22" y="16"/>
                      <a:pt x="22" y="16"/>
                    </a:cubicBezTo>
                    <a:cubicBezTo>
                      <a:pt x="22" y="16"/>
                      <a:pt x="22" y="16"/>
                      <a:pt x="23" y="16"/>
                    </a:cubicBezTo>
                    <a:close/>
                    <a:moveTo>
                      <a:pt x="22" y="15"/>
                    </a:moveTo>
                    <a:cubicBezTo>
                      <a:pt x="17" y="14"/>
                      <a:pt x="17" y="14"/>
                      <a:pt x="17" y="14"/>
                    </a:cubicBezTo>
                    <a:cubicBezTo>
                      <a:pt x="17" y="13"/>
                      <a:pt x="17" y="11"/>
                      <a:pt x="17" y="11"/>
                    </a:cubicBezTo>
                    <a:cubicBezTo>
                      <a:pt x="21" y="8"/>
                      <a:pt x="21" y="8"/>
                      <a:pt x="21" y="8"/>
                    </a:cubicBezTo>
                    <a:cubicBezTo>
                      <a:pt x="22" y="10"/>
                      <a:pt x="22" y="13"/>
                      <a:pt x="22" y="15"/>
                    </a:cubicBezTo>
                    <a:close/>
                    <a:moveTo>
                      <a:pt x="12" y="15"/>
                    </a:moveTo>
                    <a:cubicBezTo>
                      <a:pt x="10" y="15"/>
                      <a:pt x="9" y="13"/>
                      <a:pt x="10" y="12"/>
                    </a:cubicBezTo>
                    <a:cubicBezTo>
                      <a:pt x="10" y="10"/>
                      <a:pt x="12" y="10"/>
                      <a:pt x="13" y="10"/>
                    </a:cubicBezTo>
                    <a:cubicBezTo>
                      <a:pt x="15" y="10"/>
                      <a:pt x="15" y="12"/>
                      <a:pt x="15" y="13"/>
                    </a:cubicBezTo>
                    <a:cubicBezTo>
                      <a:pt x="15" y="15"/>
                      <a:pt x="13" y="16"/>
                      <a:pt x="12" y="15"/>
                    </a:cubicBezTo>
                    <a:close/>
                    <a:moveTo>
                      <a:pt x="21" y="7"/>
                    </a:moveTo>
                    <a:cubicBezTo>
                      <a:pt x="16" y="10"/>
                      <a:pt x="16" y="10"/>
                      <a:pt x="16" y="10"/>
                    </a:cubicBezTo>
                    <a:cubicBezTo>
                      <a:pt x="16" y="9"/>
                      <a:pt x="15" y="8"/>
                      <a:pt x="14" y="8"/>
                    </a:cubicBezTo>
                    <a:cubicBezTo>
                      <a:pt x="15" y="3"/>
                      <a:pt x="15" y="3"/>
                      <a:pt x="15" y="3"/>
                    </a:cubicBezTo>
                    <a:cubicBezTo>
                      <a:pt x="18" y="4"/>
                      <a:pt x="19" y="5"/>
                      <a:pt x="21" y="7"/>
                    </a:cubicBezTo>
                    <a:close/>
                    <a:moveTo>
                      <a:pt x="15" y="3"/>
                    </a:moveTo>
                    <a:cubicBezTo>
                      <a:pt x="13" y="8"/>
                      <a:pt x="13" y="8"/>
                      <a:pt x="13" y="8"/>
                    </a:cubicBezTo>
                    <a:cubicBezTo>
                      <a:pt x="12" y="8"/>
                      <a:pt x="11" y="8"/>
                      <a:pt x="11" y="8"/>
                    </a:cubicBezTo>
                    <a:cubicBezTo>
                      <a:pt x="8" y="4"/>
                      <a:pt x="8" y="4"/>
                      <a:pt x="8" y="4"/>
                    </a:cubicBezTo>
                    <a:cubicBezTo>
                      <a:pt x="10" y="3"/>
                      <a:pt x="12" y="2"/>
                      <a:pt x="15" y="3"/>
                    </a:cubicBezTo>
                    <a:close/>
                    <a:moveTo>
                      <a:pt x="7" y="4"/>
                    </a:moveTo>
                    <a:cubicBezTo>
                      <a:pt x="10" y="9"/>
                      <a:pt x="10" y="9"/>
                      <a:pt x="10" y="9"/>
                    </a:cubicBezTo>
                    <a:cubicBezTo>
                      <a:pt x="9" y="9"/>
                      <a:pt x="8" y="10"/>
                      <a:pt x="8" y="11"/>
                    </a:cubicBezTo>
                    <a:cubicBezTo>
                      <a:pt x="3" y="9"/>
                      <a:pt x="3" y="9"/>
                      <a:pt x="3" y="9"/>
                    </a:cubicBezTo>
                    <a:cubicBezTo>
                      <a:pt x="4" y="7"/>
                      <a:pt x="6" y="5"/>
                      <a:pt x="7" y="4"/>
                    </a:cubicBezTo>
                    <a:close/>
                    <a:moveTo>
                      <a:pt x="3" y="10"/>
                    </a:moveTo>
                    <a:cubicBezTo>
                      <a:pt x="8" y="12"/>
                      <a:pt x="8" y="12"/>
                      <a:pt x="8" y="12"/>
                    </a:cubicBezTo>
                    <a:cubicBezTo>
                      <a:pt x="7" y="13"/>
                      <a:pt x="8" y="14"/>
                      <a:pt x="8" y="15"/>
                    </a:cubicBezTo>
                    <a:cubicBezTo>
                      <a:pt x="4" y="17"/>
                      <a:pt x="4" y="17"/>
                      <a:pt x="4" y="17"/>
                    </a:cubicBezTo>
                    <a:cubicBezTo>
                      <a:pt x="3" y="15"/>
                      <a:pt x="3" y="13"/>
                      <a:pt x="3" y="10"/>
                    </a:cubicBezTo>
                    <a:close/>
                    <a:moveTo>
                      <a:pt x="4" y="18"/>
                    </a:moveTo>
                    <a:cubicBezTo>
                      <a:pt x="8" y="16"/>
                      <a:pt x="8" y="16"/>
                      <a:pt x="8" y="16"/>
                    </a:cubicBezTo>
                    <a:cubicBezTo>
                      <a:pt x="9" y="16"/>
                      <a:pt x="10" y="17"/>
                      <a:pt x="11" y="17"/>
                    </a:cubicBezTo>
                    <a:cubicBezTo>
                      <a:pt x="9" y="22"/>
                      <a:pt x="9" y="22"/>
                      <a:pt x="9" y="22"/>
                    </a:cubicBezTo>
                    <a:cubicBezTo>
                      <a:pt x="7" y="22"/>
                      <a:pt x="5" y="20"/>
                      <a:pt x="4" y="18"/>
                    </a:cubicBezTo>
                    <a:close/>
                    <a:moveTo>
                      <a:pt x="10" y="23"/>
                    </a:moveTo>
                    <a:cubicBezTo>
                      <a:pt x="12" y="18"/>
                      <a:pt x="12" y="18"/>
                      <a:pt x="12" y="18"/>
                    </a:cubicBezTo>
                    <a:cubicBezTo>
                      <a:pt x="13" y="18"/>
                      <a:pt x="14" y="18"/>
                      <a:pt x="14" y="17"/>
                    </a:cubicBezTo>
                    <a:cubicBezTo>
                      <a:pt x="17" y="22"/>
                      <a:pt x="17" y="22"/>
                      <a:pt x="17" y="22"/>
                    </a:cubicBezTo>
                    <a:cubicBezTo>
                      <a:pt x="15" y="23"/>
                      <a:pt x="13" y="23"/>
                      <a:pt x="10" y="23"/>
                    </a:cubicBezTo>
                    <a:close/>
                    <a:moveTo>
                      <a:pt x="18" y="21"/>
                    </a:moveTo>
                    <a:cubicBezTo>
                      <a:pt x="15" y="17"/>
                      <a:pt x="15" y="17"/>
                      <a:pt x="15" y="17"/>
                    </a:cubicBezTo>
                    <a:cubicBezTo>
                      <a:pt x="16" y="16"/>
                      <a:pt x="17" y="15"/>
                      <a:pt x="17" y="14"/>
                    </a:cubicBezTo>
                    <a:cubicBezTo>
                      <a:pt x="22" y="16"/>
                      <a:pt x="22" y="16"/>
                      <a:pt x="22" y="16"/>
                    </a:cubicBezTo>
                    <a:cubicBezTo>
                      <a:pt x="21" y="18"/>
                      <a:pt x="19" y="20"/>
                      <a:pt x="18" y="21"/>
                    </a:cubicBezTo>
                    <a:close/>
                  </a:path>
                </a:pathLst>
              </a:custGeom>
              <a:solidFill>
                <a:srgbClr val="3E3A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79" name="Freeform 14"/>
              <p:cNvSpPr>
                <a:spLocks noEditPoints="1"/>
              </p:cNvSpPr>
              <p:nvPr/>
            </p:nvSpPr>
            <p:spPr bwMode="auto">
              <a:xfrm>
                <a:off x="1054100" y="2536826"/>
                <a:ext cx="63500" cy="66675"/>
              </a:xfrm>
              <a:custGeom>
                <a:avLst/>
                <a:gdLst>
                  <a:gd name="T0" fmla="*/ 54 w 60"/>
                  <a:gd name="T1" fmla="*/ 14 h 63"/>
                  <a:gd name="T2" fmla="*/ 53 w 60"/>
                  <a:gd name="T3" fmla="*/ 11 h 63"/>
                  <a:gd name="T4" fmla="*/ 47 w 60"/>
                  <a:gd name="T5" fmla="*/ 11 h 63"/>
                  <a:gd name="T6" fmla="*/ 44 w 60"/>
                  <a:gd name="T7" fmla="*/ 9 h 63"/>
                  <a:gd name="T8" fmla="*/ 42 w 60"/>
                  <a:gd name="T9" fmla="*/ 3 h 63"/>
                  <a:gd name="T10" fmla="*/ 39 w 60"/>
                  <a:gd name="T11" fmla="*/ 2 h 63"/>
                  <a:gd name="T12" fmla="*/ 34 w 60"/>
                  <a:gd name="T13" fmla="*/ 4 h 63"/>
                  <a:gd name="T14" fmla="*/ 31 w 60"/>
                  <a:gd name="T15" fmla="*/ 4 h 63"/>
                  <a:gd name="T16" fmla="*/ 26 w 60"/>
                  <a:gd name="T17" fmla="*/ 0 h 63"/>
                  <a:gd name="T18" fmla="*/ 23 w 60"/>
                  <a:gd name="T19" fmla="*/ 1 h 63"/>
                  <a:gd name="T20" fmla="*/ 20 w 60"/>
                  <a:gd name="T21" fmla="*/ 6 h 63"/>
                  <a:gd name="T22" fmla="*/ 17 w 60"/>
                  <a:gd name="T23" fmla="*/ 7 h 63"/>
                  <a:gd name="T24" fmla="*/ 14 w 60"/>
                  <a:gd name="T25" fmla="*/ 5 h 63"/>
                  <a:gd name="T26" fmla="*/ 12 w 60"/>
                  <a:gd name="T27" fmla="*/ 11 h 63"/>
                  <a:gd name="T28" fmla="*/ 10 w 60"/>
                  <a:gd name="T29" fmla="*/ 13 h 63"/>
                  <a:gd name="T30" fmla="*/ 4 w 60"/>
                  <a:gd name="T31" fmla="*/ 15 h 63"/>
                  <a:gd name="T32" fmla="*/ 3 w 60"/>
                  <a:gd name="T33" fmla="*/ 17 h 63"/>
                  <a:gd name="T34" fmla="*/ 4 w 60"/>
                  <a:gd name="T35" fmla="*/ 23 h 63"/>
                  <a:gd name="T36" fmla="*/ 4 w 60"/>
                  <a:gd name="T37" fmla="*/ 26 h 63"/>
                  <a:gd name="T38" fmla="*/ 0 w 60"/>
                  <a:gd name="T39" fmla="*/ 30 h 63"/>
                  <a:gd name="T40" fmla="*/ 0 w 60"/>
                  <a:gd name="T41" fmla="*/ 34 h 63"/>
                  <a:gd name="T42" fmla="*/ 4 w 60"/>
                  <a:gd name="T43" fmla="*/ 38 h 63"/>
                  <a:gd name="T44" fmla="*/ 5 w 60"/>
                  <a:gd name="T45" fmla="*/ 41 h 63"/>
                  <a:gd name="T46" fmla="*/ 3 w 60"/>
                  <a:gd name="T47" fmla="*/ 47 h 63"/>
                  <a:gd name="T48" fmla="*/ 5 w 60"/>
                  <a:gd name="T49" fmla="*/ 49 h 63"/>
                  <a:gd name="T50" fmla="*/ 11 w 60"/>
                  <a:gd name="T51" fmla="*/ 51 h 63"/>
                  <a:gd name="T52" fmla="*/ 13 w 60"/>
                  <a:gd name="T53" fmla="*/ 53 h 63"/>
                  <a:gd name="T54" fmla="*/ 14 w 60"/>
                  <a:gd name="T55" fmla="*/ 59 h 63"/>
                  <a:gd name="T56" fmla="*/ 17 w 60"/>
                  <a:gd name="T57" fmla="*/ 60 h 63"/>
                  <a:gd name="T58" fmla="*/ 23 w 60"/>
                  <a:gd name="T59" fmla="*/ 58 h 63"/>
                  <a:gd name="T60" fmla="*/ 26 w 60"/>
                  <a:gd name="T61" fmla="*/ 59 h 63"/>
                  <a:gd name="T62" fmla="*/ 30 w 60"/>
                  <a:gd name="T63" fmla="*/ 63 h 63"/>
                  <a:gd name="T64" fmla="*/ 33 w 60"/>
                  <a:gd name="T65" fmla="*/ 63 h 63"/>
                  <a:gd name="T66" fmla="*/ 37 w 60"/>
                  <a:gd name="T67" fmla="*/ 58 h 63"/>
                  <a:gd name="T68" fmla="*/ 40 w 60"/>
                  <a:gd name="T69" fmla="*/ 57 h 63"/>
                  <a:gd name="T70" fmla="*/ 45 w 60"/>
                  <a:gd name="T71" fmla="*/ 59 h 63"/>
                  <a:gd name="T72" fmla="*/ 45 w 60"/>
                  <a:gd name="T73" fmla="*/ 54 h 63"/>
                  <a:gd name="T74" fmla="*/ 48 w 60"/>
                  <a:gd name="T75" fmla="*/ 52 h 63"/>
                  <a:gd name="T76" fmla="*/ 53 w 60"/>
                  <a:gd name="T77" fmla="*/ 51 h 63"/>
                  <a:gd name="T78" fmla="*/ 55 w 60"/>
                  <a:gd name="T79" fmla="*/ 48 h 63"/>
                  <a:gd name="T80" fmla="*/ 54 w 60"/>
                  <a:gd name="T81" fmla="*/ 42 h 63"/>
                  <a:gd name="T82" fmla="*/ 55 w 60"/>
                  <a:gd name="T83" fmla="*/ 39 h 63"/>
                  <a:gd name="T84" fmla="*/ 59 w 60"/>
                  <a:gd name="T85" fmla="*/ 35 h 63"/>
                  <a:gd name="T86" fmla="*/ 60 w 60"/>
                  <a:gd name="T87" fmla="*/ 32 h 63"/>
                  <a:gd name="T88" fmla="*/ 56 w 60"/>
                  <a:gd name="T89" fmla="*/ 28 h 63"/>
                  <a:gd name="T90" fmla="*/ 55 w 60"/>
                  <a:gd name="T91" fmla="*/ 24 h 63"/>
                  <a:gd name="T92" fmla="*/ 57 w 60"/>
                  <a:gd name="T93" fmla="*/ 19 h 63"/>
                  <a:gd name="T94" fmla="*/ 20 w 60"/>
                  <a:gd name="T95" fmla="*/ 47 h 63"/>
                  <a:gd name="T96" fmla="*/ 22 w 60"/>
                  <a:gd name="T97" fmla="*/ 36 h 63"/>
                  <a:gd name="T98" fmla="*/ 31 w 60"/>
                  <a:gd name="T99" fmla="*/ 50 h 63"/>
                  <a:gd name="T100" fmla="*/ 41 w 60"/>
                  <a:gd name="T101" fmla="*/ 53 h 63"/>
                  <a:gd name="T102" fmla="*/ 32 w 60"/>
                  <a:gd name="T103" fmla="*/ 30 h 63"/>
                  <a:gd name="T104" fmla="*/ 26 w 60"/>
                  <a:gd name="T105" fmla="*/ 24 h 63"/>
                  <a:gd name="T106" fmla="*/ 28 w 60"/>
                  <a:gd name="T107" fmla="*/ 13 h 63"/>
                  <a:gd name="T108" fmla="*/ 37 w 60"/>
                  <a:gd name="T109" fmla="*/ 27 h 63"/>
                  <a:gd name="T110" fmla="*/ 47 w 60"/>
                  <a:gd name="T111" fmla="*/ 3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0" h="63">
                    <a:moveTo>
                      <a:pt x="53" y="18"/>
                    </a:moveTo>
                    <a:cubicBezTo>
                      <a:pt x="56" y="16"/>
                      <a:pt x="56" y="16"/>
                      <a:pt x="56" y="16"/>
                    </a:cubicBezTo>
                    <a:cubicBezTo>
                      <a:pt x="55" y="15"/>
                      <a:pt x="55" y="14"/>
                      <a:pt x="54" y="14"/>
                    </a:cubicBezTo>
                    <a:cubicBezTo>
                      <a:pt x="51" y="16"/>
                      <a:pt x="51" y="16"/>
                      <a:pt x="51" y="16"/>
                    </a:cubicBezTo>
                    <a:cubicBezTo>
                      <a:pt x="51" y="15"/>
                      <a:pt x="50" y="15"/>
                      <a:pt x="50" y="14"/>
                    </a:cubicBezTo>
                    <a:cubicBezTo>
                      <a:pt x="53" y="11"/>
                      <a:pt x="53" y="11"/>
                      <a:pt x="53" y="11"/>
                    </a:cubicBezTo>
                    <a:cubicBezTo>
                      <a:pt x="52" y="11"/>
                      <a:pt x="52" y="10"/>
                      <a:pt x="51" y="9"/>
                    </a:cubicBezTo>
                    <a:cubicBezTo>
                      <a:pt x="48" y="12"/>
                      <a:pt x="48" y="12"/>
                      <a:pt x="48" y="12"/>
                    </a:cubicBezTo>
                    <a:cubicBezTo>
                      <a:pt x="48" y="11"/>
                      <a:pt x="47" y="11"/>
                      <a:pt x="47" y="11"/>
                    </a:cubicBezTo>
                    <a:cubicBezTo>
                      <a:pt x="49" y="7"/>
                      <a:pt x="49" y="7"/>
                      <a:pt x="49" y="7"/>
                    </a:cubicBezTo>
                    <a:cubicBezTo>
                      <a:pt x="48" y="7"/>
                      <a:pt x="48" y="6"/>
                      <a:pt x="47" y="6"/>
                    </a:cubicBezTo>
                    <a:cubicBezTo>
                      <a:pt x="44" y="9"/>
                      <a:pt x="44" y="9"/>
                      <a:pt x="44" y="9"/>
                    </a:cubicBezTo>
                    <a:cubicBezTo>
                      <a:pt x="44" y="8"/>
                      <a:pt x="43" y="8"/>
                      <a:pt x="43" y="8"/>
                    </a:cubicBezTo>
                    <a:cubicBezTo>
                      <a:pt x="44" y="4"/>
                      <a:pt x="44" y="4"/>
                      <a:pt x="44" y="4"/>
                    </a:cubicBezTo>
                    <a:cubicBezTo>
                      <a:pt x="44" y="4"/>
                      <a:pt x="43" y="3"/>
                      <a:pt x="42" y="3"/>
                    </a:cubicBezTo>
                    <a:cubicBezTo>
                      <a:pt x="40" y="6"/>
                      <a:pt x="40" y="6"/>
                      <a:pt x="40" y="6"/>
                    </a:cubicBezTo>
                    <a:cubicBezTo>
                      <a:pt x="40" y="6"/>
                      <a:pt x="39" y="6"/>
                      <a:pt x="39" y="6"/>
                    </a:cubicBezTo>
                    <a:cubicBezTo>
                      <a:pt x="39" y="2"/>
                      <a:pt x="39" y="2"/>
                      <a:pt x="39" y="2"/>
                    </a:cubicBezTo>
                    <a:cubicBezTo>
                      <a:pt x="39" y="2"/>
                      <a:pt x="38" y="1"/>
                      <a:pt x="37" y="1"/>
                    </a:cubicBezTo>
                    <a:cubicBezTo>
                      <a:pt x="36" y="5"/>
                      <a:pt x="36" y="5"/>
                      <a:pt x="36" y="5"/>
                    </a:cubicBezTo>
                    <a:cubicBezTo>
                      <a:pt x="35" y="5"/>
                      <a:pt x="35" y="4"/>
                      <a:pt x="34" y="4"/>
                    </a:cubicBezTo>
                    <a:cubicBezTo>
                      <a:pt x="34" y="0"/>
                      <a:pt x="34" y="0"/>
                      <a:pt x="34" y="0"/>
                    </a:cubicBezTo>
                    <a:cubicBezTo>
                      <a:pt x="33" y="0"/>
                      <a:pt x="33" y="0"/>
                      <a:pt x="32" y="0"/>
                    </a:cubicBezTo>
                    <a:cubicBezTo>
                      <a:pt x="31" y="4"/>
                      <a:pt x="31" y="4"/>
                      <a:pt x="31" y="4"/>
                    </a:cubicBezTo>
                    <a:cubicBezTo>
                      <a:pt x="31" y="4"/>
                      <a:pt x="30" y="4"/>
                      <a:pt x="29" y="4"/>
                    </a:cubicBezTo>
                    <a:cubicBezTo>
                      <a:pt x="29" y="0"/>
                      <a:pt x="29" y="0"/>
                      <a:pt x="29" y="0"/>
                    </a:cubicBezTo>
                    <a:cubicBezTo>
                      <a:pt x="28" y="0"/>
                      <a:pt x="27" y="0"/>
                      <a:pt x="26" y="0"/>
                    </a:cubicBezTo>
                    <a:cubicBezTo>
                      <a:pt x="26" y="4"/>
                      <a:pt x="26" y="4"/>
                      <a:pt x="26" y="4"/>
                    </a:cubicBezTo>
                    <a:cubicBezTo>
                      <a:pt x="26" y="4"/>
                      <a:pt x="25" y="4"/>
                      <a:pt x="25" y="4"/>
                    </a:cubicBezTo>
                    <a:cubicBezTo>
                      <a:pt x="23" y="1"/>
                      <a:pt x="23" y="1"/>
                      <a:pt x="23" y="1"/>
                    </a:cubicBezTo>
                    <a:cubicBezTo>
                      <a:pt x="23" y="1"/>
                      <a:pt x="22" y="1"/>
                      <a:pt x="21" y="1"/>
                    </a:cubicBezTo>
                    <a:cubicBezTo>
                      <a:pt x="22" y="5"/>
                      <a:pt x="22" y="5"/>
                      <a:pt x="22" y="5"/>
                    </a:cubicBezTo>
                    <a:cubicBezTo>
                      <a:pt x="21" y="5"/>
                      <a:pt x="21" y="6"/>
                      <a:pt x="20" y="6"/>
                    </a:cubicBezTo>
                    <a:cubicBezTo>
                      <a:pt x="18" y="2"/>
                      <a:pt x="18" y="2"/>
                      <a:pt x="18" y="2"/>
                    </a:cubicBezTo>
                    <a:cubicBezTo>
                      <a:pt x="18" y="3"/>
                      <a:pt x="17" y="3"/>
                      <a:pt x="16" y="3"/>
                    </a:cubicBezTo>
                    <a:cubicBezTo>
                      <a:pt x="17" y="7"/>
                      <a:pt x="17" y="7"/>
                      <a:pt x="17" y="7"/>
                    </a:cubicBezTo>
                    <a:cubicBezTo>
                      <a:pt x="17" y="7"/>
                      <a:pt x="17" y="7"/>
                      <a:pt x="16" y="8"/>
                    </a:cubicBezTo>
                    <a:cubicBezTo>
                      <a:pt x="16" y="8"/>
                      <a:pt x="16" y="8"/>
                      <a:pt x="16" y="8"/>
                    </a:cubicBezTo>
                    <a:cubicBezTo>
                      <a:pt x="14" y="5"/>
                      <a:pt x="14" y="5"/>
                      <a:pt x="14" y="5"/>
                    </a:cubicBezTo>
                    <a:cubicBezTo>
                      <a:pt x="13" y="5"/>
                      <a:pt x="12" y="6"/>
                      <a:pt x="12" y="6"/>
                    </a:cubicBezTo>
                    <a:cubicBezTo>
                      <a:pt x="13" y="10"/>
                      <a:pt x="13" y="10"/>
                      <a:pt x="13" y="10"/>
                    </a:cubicBezTo>
                    <a:cubicBezTo>
                      <a:pt x="13" y="10"/>
                      <a:pt x="13" y="10"/>
                      <a:pt x="12" y="11"/>
                    </a:cubicBezTo>
                    <a:cubicBezTo>
                      <a:pt x="9" y="8"/>
                      <a:pt x="9" y="8"/>
                      <a:pt x="9" y="8"/>
                    </a:cubicBezTo>
                    <a:cubicBezTo>
                      <a:pt x="9" y="9"/>
                      <a:pt x="8" y="9"/>
                      <a:pt x="8" y="10"/>
                    </a:cubicBezTo>
                    <a:cubicBezTo>
                      <a:pt x="10" y="13"/>
                      <a:pt x="10" y="13"/>
                      <a:pt x="10" y="13"/>
                    </a:cubicBezTo>
                    <a:cubicBezTo>
                      <a:pt x="10" y="14"/>
                      <a:pt x="9" y="14"/>
                      <a:pt x="9" y="14"/>
                    </a:cubicBezTo>
                    <a:cubicBezTo>
                      <a:pt x="6" y="13"/>
                      <a:pt x="6" y="13"/>
                      <a:pt x="6" y="13"/>
                    </a:cubicBezTo>
                    <a:cubicBezTo>
                      <a:pt x="5" y="13"/>
                      <a:pt x="5" y="14"/>
                      <a:pt x="4" y="15"/>
                    </a:cubicBezTo>
                    <a:cubicBezTo>
                      <a:pt x="7" y="17"/>
                      <a:pt x="7" y="17"/>
                      <a:pt x="7" y="17"/>
                    </a:cubicBezTo>
                    <a:cubicBezTo>
                      <a:pt x="7" y="18"/>
                      <a:pt x="7" y="18"/>
                      <a:pt x="6" y="19"/>
                    </a:cubicBezTo>
                    <a:cubicBezTo>
                      <a:pt x="3" y="17"/>
                      <a:pt x="3" y="17"/>
                      <a:pt x="3" y="17"/>
                    </a:cubicBezTo>
                    <a:cubicBezTo>
                      <a:pt x="2" y="18"/>
                      <a:pt x="2" y="19"/>
                      <a:pt x="2" y="20"/>
                    </a:cubicBezTo>
                    <a:cubicBezTo>
                      <a:pt x="5" y="21"/>
                      <a:pt x="5" y="21"/>
                      <a:pt x="5" y="21"/>
                    </a:cubicBezTo>
                    <a:cubicBezTo>
                      <a:pt x="5" y="22"/>
                      <a:pt x="5" y="23"/>
                      <a:pt x="4" y="23"/>
                    </a:cubicBezTo>
                    <a:cubicBezTo>
                      <a:pt x="1" y="23"/>
                      <a:pt x="1" y="23"/>
                      <a:pt x="1" y="23"/>
                    </a:cubicBezTo>
                    <a:cubicBezTo>
                      <a:pt x="1" y="23"/>
                      <a:pt x="0" y="24"/>
                      <a:pt x="0" y="25"/>
                    </a:cubicBezTo>
                    <a:cubicBezTo>
                      <a:pt x="4" y="26"/>
                      <a:pt x="4" y="26"/>
                      <a:pt x="4" y="26"/>
                    </a:cubicBezTo>
                    <a:cubicBezTo>
                      <a:pt x="4" y="27"/>
                      <a:pt x="3" y="27"/>
                      <a:pt x="3" y="28"/>
                    </a:cubicBezTo>
                    <a:cubicBezTo>
                      <a:pt x="0" y="28"/>
                      <a:pt x="0" y="28"/>
                      <a:pt x="0" y="28"/>
                    </a:cubicBezTo>
                    <a:cubicBezTo>
                      <a:pt x="0" y="29"/>
                      <a:pt x="0" y="30"/>
                      <a:pt x="0" y="30"/>
                    </a:cubicBezTo>
                    <a:cubicBezTo>
                      <a:pt x="3" y="31"/>
                      <a:pt x="3" y="31"/>
                      <a:pt x="3" y="31"/>
                    </a:cubicBezTo>
                    <a:cubicBezTo>
                      <a:pt x="3" y="32"/>
                      <a:pt x="3" y="32"/>
                      <a:pt x="3" y="33"/>
                    </a:cubicBezTo>
                    <a:cubicBezTo>
                      <a:pt x="0" y="34"/>
                      <a:pt x="0" y="34"/>
                      <a:pt x="0" y="34"/>
                    </a:cubicBezTo>
                    <a:cubicBezTo>
                      <a:pt x="0" y="34"/>
                      <a:pt x="0" y="35"/>
                      <a:pt x="0" y="36"/>
                    </a:cubicBezTo>
                    <a:cubicBezTo>
                      <a:pt x="4" y="36"/>
                      <a:pt x="4" y="36"/>
                      <a:pt x="4" y="36"/>
                    </a:cubicBezTo>
                    <a:cubicBezTo>
                      <a:pt x="4" y="37"/>
                      <a:pt x="4" y="37"/>
                      <a:pt x="4" y="38"/>
                    </a:cubicBezTo>
                    <a:cubicBezTo>
                      <a:pt x="0" y="39"/>
                      <a:pt x="0" y="39"/>
                      <a:pt x="0" y="39"/>
                    </a:cubicBezTo>
                    <a:cubicBezTo>
                      <a:pt x="1" y="40"/>
                      <a:pt x="1" y="41"/>
                      <a:pt x="1" y="42"/>
                    </a:cubicBezTo>
                    <a:cubicBezTo>
                      <a:pt x="5" y="41"/>
                      <a:pt x="5" y="41"/>
                      <a:pt x="5" y="41"/>
                    </a:cubicBezTo>
                    <a:cubicBezTo>
                      <a:pt x="5" y="41"/>
                      <a:pt x="5" y="42"/>
                      <a:pt x="5" y="42"/>
                    </a:cubicBezTo>
                    <a:cubicBezTo>
                      <a:pt x="2" y="45"/>
                      <a:pt x="2" y="45"/>
                      <a:pt x="2" y="45"/>
                    </a:cubicBezTo>
                    <a:cubicBezTo>
                      <a:pt x="3" y="45"/>
                      <a:pt x="3" y="46"/>
                      <a:pt x="3" y="47"/>
                    </a:cubicBezTo>
                    <a:cubicBezTo>
                      <a:pt x="7" y="45"/>
                      <a:pt x="7" y="45"/>
                      <a:pt x="7" y="45"/>
                    </a:cubicBezTo>
                    <a:cubicBezTo>
                      <a:pt x="7" y="46"/>
                      <a:pt x="7" y="46"/>
                      <a:pt x="8" y="47"/>
                    </a:cubicBezTo>
                    <a:cubicBezTo>
                      <a:pt x="5" y="49"/>
                      <a:pt x="5" y="49"/>
                      <a:pt x="5" y="49"/>
                    </a:cubicBezTo>
                    <a:cubicBezTo>
                      <a:pt x="5" y="50"/>
                      <a:pt x="6" y="51"/>
                      <a:pt x="6" y="51"/>
                    </a:cubicBezTo>
                    <a:cubicBezTo>
                      <a:pt x="9" y="49"/>
                      <a:pt x="9" y="49"/>
                      <a:pt x="9" y="49"/>
                    </a:cubicBezTo>
                    <a:cubicBezTo>
                      <a:pt x="10" y="50"/>
                      <a:pt x="10" y="50"/>
                      <a:pt x="11" y="51"/>
                    </a:cubicBezTo>
                    <a:cubicBezTo>
                      <a:pt x="8" y="54"/>
                      <a:pt x="8" y="54"/>
                      <a:pt x="8" y="54"/>
                    </a:cubicBezTo>
                    <a:cubicBezTo>
                      <a:pt x="9" y="54"/>
                      <a:pt x="9" y="55"/>
                      <a:pt x="10" y="55"/>
                    </a:cubicBezTo>
                    <a:cubicBezTo>
                      <a:pt x="13" y="53"/>
                      <a:pt x="13" y="53"/>
                      <a:pt x="13" y="53"/>
                    </a:cubicBezTo>
                    <a:cubicBezTo>
                      <a:pt x="13" y="53"/>
                      <a:pt x="14" y="54"/>
                      <a:pt x="14" y="54"/>
                    </a:cubicBezTo>
                    <a:cubicBezTo>
                      <a:pt x="12" y="57"/>
                      <a:pt x="12" y="57"/>
                      <a:pt x="12" y="57"/>
                    </a:cubicBezTo>
                    <a:cubicBezTo>
                      <a:pt x="13" y="58"/>
                      <a:pt x="14" y="58"/>
                      <a:pt x="14" y="59"/>
                    </a:cubicBezTo>
                    <a:cubicBezTo>
                      <a:pt x="17" y="56"/>
                      <a:pt x="17" y="56"/>
                      <a:pt x="17" y="56"/>
                    </a:cubicBezTo>
                    <a:cubicBezTo>
                      <a:pt x="17" y="56"/>
                      <a:pt x="18" y="56"/>
                      <a:pt x="18" y="56"/>
                    </a:cubicBezTo>
                    <a:cubicBezTo>
                      <a:pt x="17" y="60"/>
                      <a:pt x="17" y="60"/>
                      <a:pt x="17" y="60"/>
                    </a:cubicBezTo>
                    <a:cubicBezTo>
                      <a:pt x="18" y="61"/>
                      <a:pt x="19" y="61"/>
                      <a:pt x="19" y="61"/>
                    </a:cubicBezTo>
                    <a:cubicBezTo>
                      <a:pt x="21" y="58"/>
                      <a:pt x="21" y="58"/>
                      <a:pt x="21" y="58"/>
                    </a:cubicBezTo>
                    <a:cubicBezTo>
                      <a:pt x="22" y="58"/>
                      <a:pt x="22" y="58"/>
                      <a:pt x="23" y="58"/>
                    </a:cubicBezTo>
                    <a:cubicBezTo>
                      <a:pt x="22" y="62"/>
                      <a:pt x="22" y="62"/>
                      <a:pt x="22" y="62"/>
                    </a:cubicBezTo>
                    <a:cubicBezTo>
                      <a:pt x="23" y="62"/>
                      <a:pt x="24" y="62"/>
                      <a:pt x="25" y="63"/>
                    </a:cubicBezTo>
                    <a:cubicBezTo>
                      <a:pt x="26" y="59"/>
                      <a:pt x="26" y="59"/>
                      <a:pt x="26" y="59"/>
                    </a:cubicBezTo>
                    <a:cubicBezTo>
                      <a:pt x="26" y="59"/>
                      <a:pt x="27" y="59"/>
                      <a:pt x="27" y="59"/>
                    </a:cubicBezTo>
                    <a:cubicBezTo>
                      <a:pt x="28" y="63"/>
                      <a:pt x="28" y="63"/>
                      <a:pt x="28" y="63"/>
                    </a:cubicBezTo>
                    <a:cubicBezTo>
                      <a:pt x="28" y="63"/>
                      <a:pt x="29" y="63"/>
                      <a:pt x="30" y="63"/>
                    </a:cubicBezTo>
                    <a:cubicBezTo>
                      <a:pt x="30" y="59"/>
                      <a:pt x="30" y="59"/>
                      <a:pt x="30" y="59"/>
                    </a:cubicBezTo>
                    <a:cubicBezTo>
                      <a:pt x="31" y="59"/>
                      <a:pt x="32" y="59"/>
                      <a:pt x="32" y="59"/>
                    </a:cubicBezTo>
                    <a:cubicBezTo>
                      <a:pt x="33" y="63"/>
                      <a:pt x="33" y="63"/>
                      <a:pt x="33" y="63"/>
                    </a:cubicBezTo>
                    <a:cubicBezTo>
                      <a:pt x="34" y="63"/>
                      <a:pt x="35" y="63"/>
                      <a:pt x="35" y="62"/>
                    </a:cubicBezTo>
                    <a:cubicBezTo>
                      <a:pt x="35" y="59"/>
                      <a:pt x="35" y="59"/>
                      <a:pt x="35" y="59"/>
                    </a:cubicBezTo>
                    <a:cubicBezTo>
                      <a:pt x="36" y="58"/>
                      <a:pt x="36" y="58"/>
                      <a:pt x="37" y="58"/>
                    </a:cubicBezTo>
                    <a:cubicBezTo>
                      <a:pt x="38" y="62"/>
                      <a:pt x="38" y="62"/>
                      <a:pt x="38" y="62"/>
                    </a:cubicBezTo>
                    <a:cubicBezTo>
                      <a:pt x="39" y="61"/>
                      <a:pt x="40" y="61"/>
                      <a:pt x="41" y="61"/>
                    </a:cubicBezTo>
                    <a:cubicBezTo>
                      <a:pt x="40" y="57"/>
                      <a:pt x="40" y="57"/>
                      <a:pt x="40" y="57"/>
                    </a:cubicBezTo>
                    <a:cubicBezTo>
                      <a:pt x="40" y="57"/>
                      <a:pt x="41" y="57"/>
                      <a:pt x="41" y="56"/>
                    </a:cubicBezTo>
                    <a:cubicBezTo>
                      <a:pt x="43" y="60"/>
                      <a:pt x="43" y="60"/>
                      <a:pt x="43" y="60"/>
                    </a:cubicBezTo>
                    <a:cubicBezTo>
                      <a:pt x="44" y="59"/>
                      <a:pt x="44" y="59"/>
                      <a:pt x="45" y="59"/>
                    </a:cubicBezTo>
                    <a:cubicBezTo>
                      <a:pt x="45" y="59"/>
                      <a:pt x="45" y="59"/>
                      <a:pt x="45" y="58"/>
                    </a:cubicBezTo>
                    <a:cubicBezTo>
                      <a:pt x="44" y="55"/>
                      <a:pt x="44" y="55"/>
                      <a:pt x="44" y="55"/>
                    </a:cubicBezTo>
                    <a:cubicBezTo>
                      <a:pt x="44" y="54"/>
                      <a:pt x="45" y="54"/>
                      <a:pt x="45" y="54"/>
                    </a:cubicBezTo>
                    <a:cubicBezTo>
                      <a:pt x="48" y="57"/>
                      <a:pt x="48" y="57"/>
                      <a:pt x="48" y="57"/>
                    </a:cubicBezTo>
                    <a:cubicBezTo>
                      <a:pt x="49" y="56"/>
                      <a:pt x="49" y="56"/>
                      <a:pt x="50" y="55"/>
                    </a:cubicBezTo>
                    <a:cubicBezTo>
                      <a:pt x="48" y="52"/>
                      <a:pt x="48" y="52"/>
                      <a:pt x="48" y="52"/>
                    </a:cubicBezTo>
                    <a:cubicBezTo>
                      <a:pt x="48" y="51"/>
                      <a:pt x="48" y="51"/>
                      <a:pt x="49" y="50"/>
                    </a:cubicBezTo>
                    <a:cubicBezTo>
                      <a:pt x="52" y="53"/>
                      <a:pt x="52" y="53"/>
                      <a:pt x="52" y="53"/>
                    </a:cubicBezTo>
                    <a:cubicBezTo>
                      <a:pt x="52" y="52"/>
                      <a:pt x="53" y="51"/>
                      <a:pt x="53" y="51"/>
                    </a:cubicBezTo>
                    <a:cubicBezTo>
                      <a:pt x="51" y="48"/>
                      <a:pt x="51" y="48"/>
                      <a:pt x="51" y="48"/>
                    </a:cubicBezTo>
                    <a:cubicBezTo>
                      <a:pt x="51" y="48"/>
                      <a:pt x="51" y="47"/>
                      <a:pt x="52" y="47"/>
                    </a:cubicBezTo>
                    <a:cubicBezTo>
                      <a:pt x="55" y="48"/>
                      <a:pt x="55" y="48"/>
                      <a:pt x="55" y="48"/>
                    </a:cubicBezTo>
                    <a:cubicBezTo>
                      <a:pt x="56" y="47"/>
                      <a:pt x="56" y="47"/>
                      <a:pt x="56" y="46"/>
                    </a:cubicBezTo>
                    <a:cubicBezTo>
                      <a:pt x="53" y="44"/>
                      <a:pt x="53" y="44"/>
                      <a:pt x="53" y="44"/>
                    </a:cubicBezTo>
                    <a:cubicBezTo>
                      <a:pt x="54" y="43"/>
                      <a:pt x="54" y="43"/>
                      <a:pt x="54" y="42"/>
                    </a:cubicBezTo>
                    <a:cubicBezTo>
                      <a:pt x="58" y="43"/>
                      <a:pt x="58" y="43"/>
                      <a:pt x="58" y="43"/>
                    </a:cubicBezTo>
                    <a:cubicBezTo>
                      <a:pt x="58" y="42"/>
                      <a:pt x="58" y="42"/>
                      <a:pt x="58" y="41"/>
                    </a:cubicBezTo>
                    <a:cubicBezTo>
                      <a:pt x="55" y="39"/>
                      <a:pt x="55" y="39"/>
                      <a:pt x="55" y="39"/>
                    </a:cubicBezTo>
                    <a:cubicBezTo>
                      <a:pt x="55" y="39"/>
                      <a:pt x="55" y="38"/>
                      <a:pt x="55" y="37"/>
                    </a:cubicBezTo>
                    <a:cubicBezTo>
                      <a:pt x="59" y="38"/>
                      <a:pt x="59" y="38"/>
                      <a:pt x="59" y="38"/>
                    </a:cubicBezTo>
                    <a:cubicBezTo>
                      <a:pt x="59" y="37"/>
                      <a:pt x="59" y="36"/>
                      <a:pt x="59" y="35"/>
                    </a:cubicBezTo>
                    <a:cubicBezTo>
                      <a:pt x="56" y="34"/>
                      <a:pt x="56" y="34"/>
                      <a:pt x="56" y="34"/>
                    </a:cubicBezTo>
                    <a:cubicBezTo>
                      <a:pt x="56" y="34"/>
                      <a:pt x="56" y="33"/>
                      <a:pt x="56" y="33"/>
                    </a:cubicBezTo>
                    <a:cubicBezTo>
                      <a:pt x="60" y="32"/>
                      <a:pt x="60" y="32"/>
                      <a:pt x="60" y="32"/>
                    </a:cubicBezTo>
                    <a:cubicBezTo>
                      <a:pt x="60" y="31"/>
                      <a:pt x="60" y="30"/>
                      <a:pt x="60" y="30"/>
                    </a:cubicBezTo>
                    <a:cubicBezTo>
                      <a:pt x="56" y="29"/>
                      <a:pt x="56" y="29"/>
                      <a:pt x="56" y="29"/>
                    </a:cubicBezTo>
                    <a:cubicBezTo>
                      <a:pt x="56" y="29"/>
                      <a:pt x="56" y="28"/>
                      <a:pt x="56" y="28"/>
                    </a:cubicBezTo>
                    <a:cubicBezTo>
                      <a:pt x="59" y="26"/>
                      <a:pt x="59" y="26"/>
                      <a:pt x="59" y="26"/>
                    </a:cubicBezTo>
                    <a:cubicBezTo>
                      <a:pt x="59" y="26"/>
                      <a:pt x="59" y="25"/>
                      <a:pt x="59" y="24"/>
                    </a:cubicBezTo>
                    <a:cubicBezTo>
                      <a:pt x="55" y="24"/>
                      <a:pt x="55" y="24"/>
                      <a:pt x="55" y="24"/>
                    </a:cubicBezTo>
                    <a:cubicBezTo>
                      <a:pt x="55" y="24"/>
                      <a:pt x="55" y="23"/>
                      <a:pt x="55" y="23"/>
                    </a:cubicBezTo>
                    <a:cubicBezTo>
                      <a:pt x="58" y="21"/>
                      <a:pt x="58" y="21"/>
                      <a:pt x="58" y="21"/>
                    </a:cubicBezTo>
                    <a:cubicBezTo>
                      <a:pt x="58" y="20"/>
                      <a:pt x="57" y="19"/>
                      <a:pt x="57" y="19"/>
                    </a:cubicBezTo>
                    <a:cubicBezTo>
                      <a:pt x="54" y="20"/>
                      <a:pt x="54" y="20"/>
                      <a:pt x="54" y="20"/>
                    </a:cubicBezTo>
                    <a:cubicBezTo>
                      <a:pt x="53" y="19"/>
                      <a:pt x="53" y="19"/>
                      <a:pt x="53" y="18"/>
                    </a:cubicBezTo>
                    <a:close/>
                    <a:moveTo>
                      <a:pt x="20" y="47"/>
                    </a:moveTo>
                    <a:cubicBezTo>
                      <a:pt x="16" y="49"/>
                      <a:pt x="11" y="47"/>
                      <a:pt x="9" y="44"/>
                    </a:cubicBezTo>
                    <a:cubicBezTo>
                      <a:pt x="7" y="40"/>
                      <a:pt x="9" y="35"/>
                      <a:pt x="12" y="33"/>
                    </a:cubicBezTo>
                    <a:cubicBezTo>
                      <a:pt x="16" y="31"/>
                      <a:pt x="20" y="32"/>
                      <a:pt x="22" y="36"/>
                    </a:cubicBezTo>
                    <a:cubicBezTo>
                      <a:pt x="24" y="40"/>
                      <a:pt x="23" y="44"/>
                      <a:pt x="20" y="47"/>
                    </a:cubicBezTo>
                    <a:close/>
                    <a:moveTo>
                      <a:pt x="41" y="53"/>
                    </a:moveTo>
                    <a:cubicBezTo>
                      <a:pt x="38" y="55"/>
                      <a:pt x="33" y="54"/>
                      <a:pt x="31" y="50"/>
                    </a:cubicBezTo>
                    <a:cubicBezTo>
                      <a:pt x="29" y="46"/>
                      <a:pt x="30" y="41"/>
                      <a:pt x="34" y="39"/>
                    </a:cubicBezTo>
                    <a:cubicBezTo>
                      <a:pt x="37" y="37"/>
                      <a:pt x="42" y="38"/>
                      <a:pt x="44" y="42"/>
                    </a:cubicBezTo>
                    <a:cubicBezTo>
                      <a:pt x="46" y="46"/>
                      <a:pt x="45" y="50"/>
                      <a:pt x="41" y="53"/>
                    </a:cubicBezTo>
                    <a:close/>
                    <a:moveTo>
                      <a:pt x="27" y="33"/>
                    </a:moveTo>
                    <a:cubicBezTo>
                      <a:pt x="26" y="32"/>
                      <a:pt x="26" y="30"/>
                      <a:pt x="28" y="29"/>
                    </a:cubicBezTo>
                    <a:cubicBezTo>
                      <a:pt x="30" y="28"/>
                      <a:pt x="32" y="28"/>
                      <a:pt x="32" y="30"/>
                    </a:cubicBezTo>
                    <a:cubicBezTo>
                      <a:pt x="33" y="31"/>
                      <a:pt x="33" y="34"/>
                      <a:pt x="31" y="35"/>
                    </a:cubicBezTo>
                    <a:cubicBezTo>
                      <a:pt x="30" y="35"/>
                      <a:pt x="28" y="35"/>
                      <a:pt x="27" y="33"/>
                    </a:cubicBezTo>
                    <a:close/>
                    <a:moveTo>
                      <a:pt x="26" y="24"/>
                    </a:moveTo>
                    <a:cubicBezTo>
                      <a:pt x="22" y="26"/>
                      <a:pt x="17" y="25"/>
                      <a:pt x="15" y="21"/>
                    </a:cubicBezTo>
                    <a:cubicBezTo>
                      <a:pt x="13" y="17"/>
                      <a:pt x="14" y="13"/>
                      <a:pt x="18" y="10"/>
                    </a:cubicBezTo>
                    <a:cubicBezTo>
                      <a:pt x="22" y="8"/>
                      <a:pt x="26" y="10"/>
                      <a:pt x="28" y="13"/>
                    </a:cubicBezTo>
                    <a:cubicBezTo>
                      <a:pt x="30" y="17"/>
                      <a:pt x="29" y="22"/>
                      <a:pt x="26" y="24"/>
                    </a:cubicBezTo>
                    <a:close/>
                    <a:moveTo>
                      <a:pt x="47" y="30"/>
                    </a:moveTo>
                    <a:cubicBezTo>
                      <a:pt x="43" y="32"/>
                      <a:pt x="39" y="31"/>
                      <a:pt x="37" y="27"/>
                    </a:cubicBezTo>
                    <a:cubicBezTo>
                      <a:pt x="35" y="23"/>
                      <a:pt x="36" y="19"/>
                      <a:pt x="40" y="17"/>
                    </a:cubicBezTo>
                    <a:cubicBezTo>
                      <a:pt x="43" y="14"/>
                      <a:pt x="48" y="16"/>
                      <a:pt x="50" y="19"/>
                    </a:cubicBezTo>
                    <a:cubicBezTo>
                      <a:pt x="52" y="23"/>
                      <a:pt x="51" y="28"/>
                      <a:pt x="47" y="30"/>
                    </a:cubicBezTo>
                    <a:close/>
                  </a:path>
                </a:pathLst>
              </a:custGeom>
              <a:solidFill>
                <a:srgbClr val="3E3A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80" name="Freeform 15"/>
              <p:cNvSpPr>
                <a:spLocks noEditPoints="1"/>
              </p:cNvSpPr>
              <p:nvPr/>
            </p:nvSpPr>
            <p:spPr bwMode="auto">
              <a:xfrm>
                <a:off x="1225550" y="2528888"/>
                <a:ext cx="76200" cy="79375"/>
              </a:xfrm>
              <a:custGeom>
                <a:avLst/>
                <a:gdLst>
                  <a:gd name="T0" fmla="*/ 65 w 71"/>
                  <a:gd name="T1" fmla="*/ 17 h 75"/>
                  <a:gd name="T2" fmla="*/ 63 w 71"/>
                  <a:gd name="T3" fmla="*/ 14 h 75"/>
                  <a:gd name="T4" fmla="*/ 56 w 71"/>
                  <a:gd name="T5" fmla="*/ 13 h 75"/>
                  <a:gd name="T6" fmla="*/ 53 w 71"/>
                  <a:gd name="T7" fmla="*/ 11 h 75"/>
                  <a:gd name="T8" fmla="*/ 51 w 71"/>
                  <a:gd name="T9" fmla="*/ 4 h 75"/>
                  <a:gd name="T10" fmla="*/ 47 w 71"/>
                  <a:gd name="T11" fmla="*/ 2 h 75"/>
                  <a:gd name="T12" fmla="*/ 41 w 71"/>
                  <a:gd name="T13" fmla="*/ 5 h 75"/>
                  <a:gd name="T14" fmla="*/ 37 w 71"/>
                  <a:gd name="T15" fmla="*/ 5 h 75"/>
                  <a:gd name="T16" fmla="*/ 32 w 71"/>
                  <a:gd name="T17" fmla="*/ 1 h 75"/>
                  <a:gd name="T18" fmla="*/ 28 w 71"/>
                  <a:gd name="T19" fmla="*/ 1 h 75"/>
                  <a:gd name="T20" fmla="*/ 24 w 71"/>
                  <a:gd name="T21" fmla="*/ 7 h 75"/>
                  <a:gd name="T22" fmla="*/ 21 w 71"/>
                  <a:gd name="T23" fmla="*/ 9 h 75"/>
                  <a:gd name="T24" fmla="*/ 17 w 71"/>
                  <a:gd name="T25" fmla="*/ 6 h 75"/>
                  <a:gd name="T26" fmla="*/ 15 w 71"/>
                  <a:gd name="T27" fmla="*/ 13 h 75"/>
                  <a:gd name="T28" fmla="*/ 12 w 71"/>
                  <a:gd name="T29" fmla="*/ 16 h 75"/>
                  <a:gd name="T30" fmla="*/ 6 w 71"/>
                  <a:gd name="T31" fmla="*/ 18 h 75"/>
                  <a:gd name="T32" fmla="*/ 4 w 71"/>
                  <a:gd name="T33" fmla="*/ 21 h 75"/>
                  <a:gd name="T34" fmla="*/ 6 w 71"/>
                  <a:gd name="T35" fmla="*/ 28 h 75"/>
                  <a:gd name="T36" fmla="*/ 5 w 71"/>
                  <a:gd name="T37" fmla="*/ 31 h 75"/>
                  <a:gd name="T38" fmla="*/ 0 w 71"/>
                  <a:gd name="T39" fmla="*/ 36 h 75"/>
                  <a:gd name="T40" fmla="*/ 0 w 71"/>
                  <a:gd name="T41" fmla="*/ 40 h 75"/>
                  <a:gd name="T42" fmla="*/ 5 w 71"/>
                  <a:gd name="T43" fmla="*/ 45 h 75"/>
                  <a:gd name="T44" fmla="*/ 6 w 71"/>
                  <a:gd name="T45" fmla="*/ 49 h 75"/>
                  <a:gd name="T46" fmla="*/ 4 w 71"/>
                  <a:gd name="T47" fmla="*/ 56 h 75"/>
                  <a:gd name="T48" fmla="*/ 6 w 71"/>
                  <a:gd name="T49" fmla="*/ 59 h 75"/>
                  <a:gd name="T50" fmla="*/ 13 w 71"/>
                  <a:gd name="T51" fmla="*/ 60 h 75"/>
                  <a:gd name="T52" fmla="*/ 16 w 71"/>
                  <a:gd name="T53" fmla="*/ 63 h 75"/>
                  <a:gd name="T54" fmla="*/ 18 w 71"/>
                  <a:gd name="T55" fmla="*/ 70 h 75"/>
                  <a:gd name="T56" fmla="*/ 21 w 71"/>
                  <a:gd name="T57" fmla="*/ 72 h 75"/>
                  <a:gd name="T58" fmla="*/ 27 w 71"/>
                  <a:gd name="T59" fmla="*/ 69 h 75"/>
                  <a:gd name="T60" fmla="*/ 31 w 71"/>
                  <a:gd name="T61" fmla="*/ 70 h 75"/>
                  <a:gd name="T62" fmla="*/ 36 w 71"/>
                  <a:gd name="T63" fmla="*/ 75 h 75"/>
                  <a:gd name="T64" fmla="*/ 40 w 71"/>
                  <a:gd name="T65" fmla="*/ 75 h 75"/>
                  <a:gd name="T66" fmla="*/ 44 w 71"/>
                  <a:gd name="T67" fmla="*/ 69 h 75"/>
                  <a:gd name="T68" fmla="*/ 48 w 71"/>
                  <a:gd name="T69" fmla="*/ 68 h 75"/>
                  <a:gd name="T70" fmla="*/ 53 w 71"/>
                  <a:gd name="T71" fmla="*/ 70 h 75"/>
                  <a:gd name="T72" fmla="*/ 54 w 71"/>
                  <a:gd name="T73" fmla="*/ 64 h 75"/>
                  <a:gd name="T74" fmla="*/ 57 w 71"/>
                  <a:gd name="T75" fmla="*/ 62 h 75"/>
                  <a:gd name="T76" fmla="*/ 64 w 71"/>
                  <a:gd name="T77" fmla="*/ 61 h 75"/>
                  <a:gd name="T78" fmla="*/ 66 w 71"/>
                  <a:gd name="T79" fmla="*/ 57 h 75"/>
                  <a:gd name="T80" fmla="*/ 65 w 71"/>
                  <a:gd name="T81" fmla="*/ 50 h 75"/>
                  <a:gd name="T82" fmla="*/ 66 w 71"/>
                  <a:gd name="T83" fmla="*/ 47 h 75"/>
                  <a:gd name="T84" fmla="*/ 71 w 71"/>
                  <a:gd name="T85" fmla="*/ 42 h 75"/>
                  <a:gd name="T86" fmla="*/ 71 w 71"/>
                  <a:gd name="T87" fmla="*/ 38 h 75"/>
                  <a:gd name="T88" fmla="*/ 67 w 71"/>
                  <a:gd name="T89" fmla="*/ 33 h 75"/>
                  <a:gd name="T90" fmla="*/ 66 w 71"/>
                  <a:gd name="T91" fmla="*/ 29 h 75"/>
                  <a:gd name="T92" fmla="*/ 68 w 71"/>
                  <a:gd name="T93" fmla="*/ 23 h 75"/>
                  <a:gd name="T94" fmla="*/ 24 w 71"/>
                  <a:gd name="T95" fmla="*/ 56 h 75"/>
                  <a:gd name="T96" fmla="*/ 27 w 71"/>
                  <a:gd name="T97" fmla="*/ 43 h 75"/>
                  <a:gd name="T98" fmla="*/ 37 w 71"/>
                  <a:gd name="T99" fmla="*/ 59 h 75"/>
                  <a:gd name="T100" fmla="*/ 49 w 71"/>
                  <a:gd name="T101" fmla="*/ 63 h 75"/>
                  <a:gd name="T102" fmla="*/ 39 w 71"/>
                  <a:gd name="T103" fmla="*/ 36 h 75"/>
                  <a:gd name="T104" fmla="*/ 31 w 71"/>
                  <a:gd name="T105" fmla="*/ 29 h 75"/>
                  <a:gd name="T106" fmla="*/ 34 w 71"/>
                  <a:gd name="T107" fmla="*/ 16 h 75"/>
                  <a:gd name="T108" fmla="*/ 44 w 71"/>
                  <a:gd name="T109" fmla="*/ 33 h 75"/>
                  <a:gd name="T110" fmla="*/ 56 w 71"/>
                  <a:gd name="T111" fmla="*/ 36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1" h="75">
                    <a:moveTo>
                      <a:pt x="63" y="22"/>
                    </a:moveTo>
                    <a:cubicBezTo>
                      <a:pt x="67" y="19"/>
                      <a:pt x="67" y="19"/>
                      <a:pt x="67" y="19"/>
                    </a:cubicBezTo>
                    <a:cubicBezTo>
                      <a:pt x="66" y="18"/>
                      <a:pt x="66" y="17"/>
                      <a:pt x="65" y="17"/>
                    </a:cubicBezTo>
                    <a:cubicBezTo>
                      <a:pt x="61" y="19"/>
                      <a:pt x="61" y="19"/>
                      <a:pt x="61" y="19"/>
                    </a:cubicBezTo>
                    <a:cubicBezTo>
                      <a:pt x="61" y="18"/>
                      <a:pt x="60" y="18"/>
                      <a:pt x="60" y="17"/>
                    </a:cubicBezTo>
                    <a:cubicBezTo>
                      <a:pt x="63" y="14"/>
                      <a:pt x="63" y="14"/>
                      <a:pt x="63" y="14"/>
                    </a:cubicBezTo>
                    <a:cubicBezTo>
                      <a:pt x="62" y="13"/>
                      <a:pt x="62" y="12"/>
                      <a:pt x="61" y="11"/>
                    </a:cubicBezTo>
                    <a:cubicBezTo>
                      <a:pt x="58" y="14"/>
                      <a:pt x="58" y="14"/>
                      <a:pt x="58" y="14"/>
                    </a:cubicBezTo>
                    <a:cubicBezTo>
                      <a:pt x="57" y="14"/>
                      <a:pt x="57" y="13"/>
                      <a:pt x="56" y="13"/>
                    </a:cubicBezTo>
                    <a:cubicBezTo>
                      <a:pt x="58" y="9"/>
                      <a:pt x="58" y="9"/>
                      <a:pt x="58" y="9"/>
                    </a:cubicBezTo>
                    <a:cubicBezTo>
                      <a:pt x="58" y="8"/>
                      <a:pt x="57" y="8"/>
                      <a:pt x="56" y="7"/>
                    </a:cubicBezTo>
                    <a:cubicBezTo>
                      <a:pt x="53" y="11"/>
                      <a:pt x="53" y="11"/>
                      <a:pt x="53" y="11"/>
                    </a:cubicBezTo>
                    <a:cubicBezTo>
                      <a:pt x="53" y="10"/>
                      <a:pt x="52" y="10"/>
                      <a:pt x="51" y="9"/>
                    </a:cubicBezTo>
                    <a:cubicBezTo>
                      <a:pt x="53" y="5"/>
                      <a:pt x="53" y="5"/>
                      <a:pt x="53" y="5"/>
                    </a:cubicBezTo>
                    <a:cubicBezTo>
                      <a:pt x="52" y="5"/>
                      <a:pt x="51" y="4"/>
                      <a:pt x="51" y="4"/>
                    </a:cubicBezTo>
                    <a:cubicBezTo>
                      <a:pt x="48" y="8"/>
                      <a:pt x="48" y="8"/>
                      <a:pt x="48" y="8"/>
                    </a:cubicBezTo>
                    <a:cubicBezTo>
                      <a:pt x="48" y="7"/>
                      <a:pt x="47" y="7"/>
                      <a:pt x="46" y="7"/>
                    </a:cubicBezTo>
                    <a:cubicBezTo>
                      <a:pt x="47" y="2"/>
                      <a:pt x="47" y="2"/>
                      <a:pt x="47" y="2"/>
                    </a:cubicBezTo>
                    <a:cubicBezTo>
                      <a:pt x="46" y="2"/>
                      <a:pt x="46" y="2"/>
                      <a:pt x="45" y="2"/>
                    </a:cubicBezTo>
                    <a:cubicBezTo>
                      <a:pt x="43" y="6"/>
                      <a:pt x="43" y="6"/>
                      <a:pt x="43" y="6"/>
                    </a:cubicBezTo>
                    <a:cubicBezTo>
                      <a:pt x="42" y="6"/>
                      <a:pt x="42" y="6"/>
                      <a:pt x="41" y="5"/>
                    </a:cubicBezTo>
                    <a:cubicBezTo>
                      <a:pt x="41" y="1"/>
                      <a:pt x="41" y="1"/>
                      <a:pt x="41" y="1"/>
                    </a:cubicBezTo>
                    <a:cubicBezTo>
                      <a:pt x="40" y="1"/>
                      <a:pt x="39" y="1"/>
                      <a:pt x="38" y="0"/>
                    </a:cubicBezTo>
                    <a:cubicBezTo>
                      <a:pt x="37" y="5"/>
                      <a:pt x="37" y="5"/>
                      <a:pt x="37" y="5"/>
                    </a:cubicBezTo>
                    <a:cubicBezTo>
                      <a:pt x="37" y="5"/>
                      <a:pt x="36" y="5"/>
                      <a:pt x="35" y="5"/>
                    </a:cubicBezTo>
                    <a:cubicBezTo>
                      <a:pt x="35" y="0"/>
                      <a:pt x="35" y="0"/>
                      <a:pt x="35" y="0"/>
                    </a:cubicBezTo>
                    <a:cubicBezTo>
                      <a:pt x="34" y="0"/>
                      <a:pt x="33" y="0"/>
                      <a:pt x="32" y="1"/>
                    </a:cubicBezTo>
                    <a:cubicBezTo>
                      <a:pt x="32" y="5"/>
                      <a:pt x="32" y="5"/>
                      <a:pt x="32" y="5"/>
                    </a:cubicBezTo>
                    <a:cubicBezTo>
                      <a:pt x="31" y="5"/>
                      <a:pt x="30" y="5"/>
                      <a:pt x="30" y="6"/>
                    </a:cubicBezTo>
                    <a:cubicBezTo>
                      <a:pt x="28" y="1"/>
                      <a:pt x="28" y="1"/>
                      <a:pt x="28" y="1"/>
                    </a:cubicBezTo>
                    <a:cubicBezTo>
                      <a:pt x="27" y="1"/>
                      <a:pt x="27" y="2"/>
                      <a:pt x="26" y="2"/>
                    </a:cubicBezTo>
                    <a:cubicBezTo>
                      <a:pt x="26" y="6"/>
                      <a:pt x="26" y="6"/>
                      <a:pt x="26" y="6"/>
                    </a:cubicBezTo>
                    <a:cubicBezTo>
                      <a:pt x="26" y="7"/>
                      <a:pt x="25" y="7"/>
                      <a:pt x="24" y="7"/>
                    </a:cubicBezTo>
                    <a:cubicBezTo>
                      <a:pt x="22" y="3"/>
                      <a:pt x="22" y="3"/>
                      <a:pt x="22" y="3"/>
                    </a:cubicBezTo>
                    <a:cubicBezTo>
                      <a:pt x="21" y="3"/>
                      <a:pt x="21" y="4"/>
                      <a:pt x="20" y="4"/>
                    </a:cubicBezTo>
                    <a:cubicBezTo>
                      <a:pt x="21" y="9"/>
                      <a:pt x="21" y="9"/>
                      <a:pt x="21" y="9"/>
                    </a:cubicBezTo>
                    <a:cubicBezTo>
                      <a:pt x="21" y="9"/>
                      <a:pt x="20" y="9"/>
                      <a:pt x="20" y="9"/>
                    </a:cubicBezTo>
                    <a:cubicBezTo>
                      <a:pt x="20" y="9"/>
                      <a:pt x="20" y="10"/>
                      <a:pt x="19" y="10"/>
                    </a:cubicBezTo>
                    <a:cubicBezTo>
                      <a:pt x="17" y="6"/>
                      <a:pt x="17" y="6"/>
                      <a:pt x="17" y="6"/>
                    </a:cubicBezTo>
                    <a:cubicBezTo>
                      <a:pt x="16" y="7"/>
                      <a:pt x="15" y="7"/>
                      <a:pt x="14" y="8"/>
                    </a:cubicBezTo>
                    <a:cubicBezTo>
                      <a:pt x="16" y="12"/>
                      <a:pt x="16" y="12"/>
                      <a:pt x="16" y="12"/>
                    </a:cubicBezTo>
                    <a:cubicBezTo>
                      <a:pt x="16" y="12"/>
                      <a:pt x="15" y="13"/>
                      <a:pt x="15" y="13"/>
                    </a:cubicBezTo>
                    <a:cubicBezTo>
                      <a:pt x="11" y="10"/>
                      <a:pt x="11" y="10"/>
                      <a:pt x="11" y="10"/>
                    </a:cubicBezTo>
                    <a:cubicBezTo>
                      <a:pt x="11" y="11"/>
                      <a:pt x="10" y="12"/>
                      <a:pt x="10" y="12"/>
                    </a:cubicBezTo>
                    <a:cubicBezTo>
                      <a:pt x="12" y="16"/>
                      <a:pt x="12" y="16"/>
                      <a:pt x="12" y="16"/>
                    </a:cubicBezTo>
                    <a:cubicBezTo>
                      <a:pt x="12" y="16"/>
                      <a:pt x="11" y="17"/>
                      <a:pt x="11" y="17"/>
                    </a:cubicBezTo>
                    <a:cubicBezTo>
                      <a:pt x="7" y="15"/>
                      <a:pt x="7" y="15"/>
                      <a:pt x="7" y="15"/>
                    </a:cubicBezTo>
                    <a:cubicBezTo>
                      <a:pt x="7" y="16"/>
                      <a:pt x="6" y="17"/>
                      <a:pt x="6" y="18"/>
                    </a:cubicBezTo>
                    <a:cubicBezTo>
                      <a:pt x="9" y="21"/>
                      <a:pt x="9" y="21"/>
                      <a:pt x="9" y="21"/>
                    </a:cubicBezTo>
                    <a:cubicBezTo>
                      <a:pt x="9" y="21"/>
                      <a:pt x="8" y="22"/>
                      <a:pt x="8" y="22"/>
                    </a:cubicBezTo>
                    <a:cubicBezTo>
                      <a:pt x="4" y="21"/>
                      <a:pt x="4" y="21"/>
                      <a:pt x="4" y="21"/>
                    </a:cubicBezTo>
                    <a:cubicBezTo>
                      <a:pt x="3" y="22"/>
                      <a:pt x="3" y="23"/>
                      <a:pt x="3" y="23"/>
                    </a:cubicBezTo>
                    <a:cubicBezTo>
                      <a:pt x="6" y="26"/>
                      <a:pt x="6" y="26"/>
                      <a:pt x="6" y="26"/>
                    </a:cubicBezTo>
                    <a:cubicBezTo>
                      <a:pt x="6" y="26"/>
                      <a:pt x="6" y="27"/>
                      <a:pt x="6" y="28"/>
                    </a:cubicBezTo>
                    <a:cubicBezTo>
                      <a:pt x="1" y="27"/>
                      <a:pt x="1" y="27"/>
                      <a:pt x="1" y="27"/>
                    </a:cubicBezTo>
                    <a:cubicBezTo>
                      <a:pt x="1" y="28"/>
                      <a:pt x="1" y="29"/>
                      <a:pt x="1" y="30"/>
                    </a:cubicBezTo>
                    <a:cubicBezTo>
                      <a:pt x="5" y="31"/>
                      <a:pt x="5" y="31"/>
                      <a:pt x="5" y="31"/>
                    </a:cubicBezTo>
                    <a:cubicBezTo>
                      <a:pt x="5" y="32"/>
                      <a:pt x="5" y="33"/>
                      <a:pt x="5" y="33"/>
                    </a:cubicBezTo>
                    <a:cubicBezTo>
                      <a:pt x="0" y="34"/>
                      <a:pt x="0" y="34"/>
                      <a:pt x="0" y="34"/>
                    </a:cubicBezTo>
                    <a:cubicBezTo>
                      <a:pt x="0" y="35"/>
                      <a:pt x="0" y="36"/>
                      <a:pt x="0" y="36"/>
                    </a:cubicBezTo>
                    <a:cubicBezTo>
                      <a:pt x="4" y="37"/>
                      <a:pt x="4" y="37"/>
                      <a:pt x="4" y="37"/>
                    </a:cubicBezTo>
                    <a:cubicBezTo>
                      <a:pt x="4" y="38"/>
                      <a:pt x="4" y="39"/>
                      <a:pt x="4" y="39"/>
                    </a:cubicBezTo>
                    <a:cubicBezTo>
                      <a:pt x="0" y="40"/>
                      <a:pt x="0" y="40"/>
                      <a:pt x="0" y="40"/>
                    </a:cubicBezTo>
                    <a:cubicBezTo>
                      <a:pt x="0" y="41"/>
                      <a:pt x="0" y="42"/>
                      <a:pt x="0" y="43"/>
                    </a:cubicBezTo>
                    <a:cubicBezTo>
                      <a:pt x="5" y="43"/>
                      <a:pt x="5" y="43"/>
                      <a:pt x="5" y="43"/>
                    </a:cubicBezTo>
                    <a:cubicBezTo>
                      <a:pt x="5" y="44"/>
                      <a:pt x="5" y="44"/>
                      <a:pt x="5" y="45"/>
                    </a:cubicBezTo>
                    <a:cubicBezTo>
                      <a:pt x="1" y="47"/>
                      <a:pt x="1" y="47"/>
                      <a:pt x="1" y="47"/>
                    </a:cubicBezTo>
                    <a:cubicBezTo>
                      <a:pt x="1" y="48"/>
                      <a:pt x="2" y="49"/>
                      <a:pt x="2" y="50"/>
                    </a:cubicBezTo>
                    <a:cubicBezTo>
                      <a:pt x="6" y="49"/>
                      <a:pt x="6" y="49"/>
                      <a:pt x="6" y="49"/>
                    </a:cubicBezTo>
                    <a:cubicBezTo>
                      <a:pt x="6" y="49"/>
                      <a:pt x="7" y="50"/>
                      <a:pt x="7" y="51"/>
                    </a:cubicBezTo>
                    <a:cubicBezTo>
                      <a:pt x="3" y="53"/>
                      <a:pt x="3" y="53"/>
                      <a:pt x="3" y="53"/>
                    </a:cubicBezTo>
                    <a:cubicBezTo>
                      <a:pt x="4" y="54"/>
                      <a:pt x="4" y="55"/>
                      <a:pt x="4" y="56"/>
                    </a:cubicBezTo>
                    <a:cubicBezTo>
                      <a:pt x="9" y="54"/>
                      <a:pt x="9" y="54"/>
                      <a:pt x="9" y="54"/>
                    </a:cubicBezTo>
                    <a:cubicBezTo>
                      <a:pt x="9" y="55"/>
                      <a:pt x="9" y="55"/>
                      <a:pt x="10" y="56"/>
                    </a:cubicBezTo>
                    <a:cubicBezTo>
                      <a:pt x="6" y="59"/>
                      <a:pt x="6" y="59"/>
                      <a:pt x="6" y="59"/>
                    </a:cubicBezTo>
                    <a:cubicBezTo>
                      <a:pt x="7" y="60"/>
                      <a:pt x="7" y="61"/>
                      <a:pt x="8" y="61"/>
                    </a:cubicBezTo>
                    <a:cubicBezTo>
                      <a:pt x="12" y="59"/>
                      <a:pt x="12" y="59"/>
                      <a:pt x="12" y="59"/>
                    </a:cubicBezTo>
                    <a:cubicBezTo>
                      <a:pt x="12" y="59"/>
                      <a:pt x="13" y="60"/>
                      <a:pt x="13" y="60"/>
                    </a:cubicBezTo>
                    <a:cubicBezTo>
                      <a:pt x="10" y="64"/>
                      <a:pt x="10" y="64"/>
                      <a:pt x="10" y="64"/>
                    </a:cubicBezTo>
                    <a:cubicBezTo>
                      <a:pt x="11" y="65"/>
                      <a:pt x="12" y="65"/>
                      <a:pt x="12" y="66"/>
                    </a:cubicBezTo>
                    <a:cubicBezTo>
                      <a:pt x="16" y="63"/>
                      <a:pt x="16" y="63"/>
                      <a:pt x="16" y="63"/>
                    </a:cubicBezTo>
                    <a:cubicBezTo>
                      <a:pt x="16" y="63"/>
                      <a:pt x="17" y="64"/>
                      <a:pt x="17" y="64"/>
                    </a:cubicBezTo>
                    <a:cubicBezTo>
                      <a:pt x="15" y="68"/>
                      <a:pt x="15" y="68"/>
                      <a:pt x="15" y="68"/>
                    </a:cubicBezTo>
                    <a:cubicBezTo>
                      <a:pt x="16" y="69"/>
                      <a:pt x="17" y="69"/>
                      <a:pt x="18" y="70"/>
                    </a:cubicBezTo>
                    <a:cubicBezTo>
                      <a:pt x="20" y="66"/>
                      <a:pt x="20" y="66"/>
                      <a:pt x="20" y="66"/>
                    </a:cubicBezTo>
                    <a:cubicBezTo>
                      <a:pt x="21" y="67"/>
                      <a:pt x="22" y="67"/>
                      <a:pt x="22" y="67"/>
                    </a:cubicBezTo>
                    <a:cubicBezTo>
                      <a:pt x="21" y="72"/>
                      <a:pt x="21" y="72"/>
                      <a:pt x="21" y="72"/>
                    </a:cubicBezTo>
                    <a:cubicBezTo>
                      <a:pt x="22" y="72"/>
                      <a:pt x="23" y="72"/>
                      <a:pt x="23" y="73"/>
                    </a:cubicBezTo>
                    <a:cubicBezTo>
                      <a:pt x="25" y="69"/>
                      <a:pt x="25" y="69"/>
                      <a:pt x="25" y="69"/>
                    </a:cubicBezTo>
                    <a:cubicBezTo>
                      <a:pt x="26" y="69"/>
                      <a:pt x="27" y="69"/>
                      <a:pt x="27" y="69"/>
                    </a:cubicBezTo>
                    <a:cubicBezTo>
                      <a:pt x="27" y="74"/>
                      <a:pt x="27" y="74"/>
                      <a:pt x="27" y="74"/>
                    </a:cubicBezTo>
                    <a:cubicBezTo>
                      <a:pt x="28" y="74"/>
                      <a:pt x="29" y="74"/>
                      <a:pt x="30" y="75"/>
                    </a:cubicBezTo>
                    <a:cubicBezTo>
                      <a:pt x="31" y="70"/>
                      <a:pt x="31" y="70"/>
                      <a:pt x="31" y="70"/>
                    </a:cubicBezTo>
                    <a:cubicBezTo>
                      <a:pt x="32" y="70"/>
                      <a:pt x="32" y="70"/>
                      <a:pt x="33" y="70"/>
                    </a:cubicBezTo>
                    <a:cubicBezTo>
                      <a:pt x="33" y="75"/>
                      <a:pt x="33" y="75"/>
                      <a:pt x="33" y="75"/>
                    </a:cubicBezTo>
                    <a:cubicBezTo>
                      <a:pt x="34" y="75"/>
                      <a:pt x="35" y="75"/>
                      <a:pt x="36" y="75"/>
                    </a:cubicBezTo>
                    <a:cubicBezTo>
                      <a:pt x="37" y="70"/>
                      <a:pt x="37" y="70"/>
                      <a:pt x="37" y="70"/>
                    </a:cubicBezTo>
                    <a:cubicBezTo>
                      <a:pt x="37" y="70"/>
                      <a:pt x="38" y="70"/>
                      <a:pt x="39" y="70"/>
                    </a:cubicBezTo>
                    <a:cubicBezTo>
                      <a:pt x="40" y="75"/>
                      <a:pt x="40" y="75"/>
                      <a:pt x="40" y="75"/>
                    </a:cubicBezTo>
                    <a:cubicBezTo>
                      <a:pt x="41" y="75"/>
                      <a:pt x="42" y="75"/>
                      <a:pt x="42" y="74"/>
                    </a:cubicBezTo>
                    <a:cubicBezTo>
                      <a:pt x="42" y="70"/>
                      <a:pt x="42" y="70"/>
                      <a:pt x="42" y="70"/>
                    </a:cubicBezTo>
                    <a:cubicBezTo>
                      <a:pt x="43" y="70"/>
                      <a:pt x="43" y="69"/>
                      <a:pt x="44" y="69"/>
                    </a:cubicBezTo>
                    <a:cubicBezTo>
                      <a:pt x="46" y="73"/>
                      <a:pt x="46" y="73"/>
                      <a:pt x="46" y="73"/>
                    </a:cubicBezTo>
                    <a:cubicBezTo>
                      <a:pt x="47" y="73"/>
                      <a:pt x="48" y="73"/>
                      <a:pt x="49" y="73"/>
                    </a:cubicBezTo>
                    <a:cubicBezTo>
                      <a:pt x="48" y="68"/>
                      <a:pt x="48" y="68"/>
                      <a:pt x="48" y="68"/>
                    </a:cubicBezTo>
                    <a:cubicBezTo>
                      <a:pt x="48" y="68"/>
                      <a:pt x="49" y="67"/>
                      <a:pt x="49" y="67"/>
                    </a:cubicBezTo>
                    <a:cubicBezTo>
                      <a:pt x="52" y="71"/>
                      <a:pt x="52" y="71"/>
                      <a:pt x="52" y="71"/>
                    </a:cubicBezTo>
                    <a:cubicBezTo>
                      <a:pt x="52" y="71"/>
                      <a:pt x="53" y="70"/>
                      <a:pt x="53" y="70"/>
                    </a:cubicBezTo>
                    <a:cubicBezTo>
                      <a:pt x="54" y="70"/>
                      <a:pt x="54" y="70"/>
                      <a:pt x="54" y="70"/>
                    </a:cubicBezTo>
                    <a:cubicBezTo>
                      <a:pt x="53" y="65"/>
                      <a:pt x="53" y="65"/>
                      <a:pt x="53" y="65"/>
                    </a:cubicBezTo>
                    <a:cubicBezTo>
                      <a:pt x="53" y="65"/>
                      <a:pt x="54" y="64"/>
                      <a:pt x="54" y="64"/>
                    </a:cubicBezTo>
                    <a:cubicBezTo>
                      <a:pt x="57" y="67"/>
                      <a:pt x="57" y="67"/>
                      <a:pt x="57" y="67"/>
                    </a:cubicBezTo>
                    <a:cubicBezTo>
                      <a:pt x="58" y="67"/>
                      <a:pt x="59" y="66"/>
                      <a:pt x="59" y="66"/>
                    </a:cubicBezTo>
                    <a:cubicBezTo>
                      <a:pt x="57" y="62"/>
                      <a:pt x="57" y="62"/>
                      <a:pt x="57" y="62"/>
                    </a:cubicBezTo>
                    <a:cubicBezTo>
                      <a:pt x="57" y="61"/>
                      <a:pt x="58" y="61"/>
                      <a:pt x="58" y="60"/>
                    </a:cubicBezTo>
                    <a:cubicBezTo>
                      <a:pt x="62" y="63"/>
                      <a:pt x="62" y="63"/>
                      <a:pt x="62" y="63"/>
                    </a:cubicBezTo>
                    <a:cubicBezTo>
                      <a:pt x="63" y="62"/>
                      <a:pt x="63" y="61"/>
                      <a:pt x="64" y="61"/>
                    </a:cubicBezTo>
                    <a:cubicBezTo>
                      <a:pt x="61" y="57"/>
                      <a:pt x="61" y="57"/>
                      <a:pt x="61" y="57"/>
                    </a:cubicBezTo>
                    <a:cubicBezTo>
                      <a:pt x="61" y="57"/>
                      <a:pt x="62" y="56"/>
                      <a:pt x="62" y="56"/>
                    </a:cubicBezTo>
                    <a:cubicBezTo>
                      <a:pt x="66" y="57"/>
                      <a:pt x="66" y="57"/>
                      <a:pt x="66" y="57"/>
                    </a:cubicBezTo>
                    <a:cubicBezTo>
                      <a:pt x="66" y="57"/>
                      <a:pt x="67" y="56"/>
                      <a:pt x="67" y="55"/>
                    </a:cubicBezTo>
                    <a:cubicBezTo>
                      <a:pt x="64" y="52"/>
                      <a:pt x="64" y="52"/>
                      <a:pt x="64" y="52"/>
                    </a:cubicBezTo>
                    <a:cubicBezTo>
                      <a:pt x="64" y="52"/>
                      <a:pt x="64" y="51"/>
                      <a:pt x="65" y="50"/>
                    </a:cubicBezTo>
                    <a:cubicBezTo>
                      <a:pt x="69" y="51"/>
                      <a:pt x="69" y="51"/>
                      <a:pt x="69" y="51"/>
                    </a:cubicBezTo>
                    <a:cubicBezTo>
                      <a:pt x="69" y="51"/>
                      <a:pt x="69" y="50"/>
                      <a:pt x="70" y="49"/>
                    </a:cubicBezTo>
                    <a:cubicBezTo>
                      <a:pt x="66" y="47"/>
                      <a:pt x="66" y="47"/>
                      <a:pt x="66" y="47"/>
                    </a:cubicBezTo>
                    <a:cubicBezTo>
                      <a:pt x="66" y="46"/>
                      <a:pt x="66" y="45"/>
                      <a:pt x="66" y="45"/>
                    </a:cubicBezTo>
                    <a:cubicBezTo>
                      <a:pt x="71" y="45"/>
                      <a:pt x="71" y="45"/>
                      <a:pt x="71" y="45"/>
                    </a:cubicBezTo>
                    <a:cubicBezTo>
                      <a:pt x="71" y="44"/>
                      <a:pt x="71" y="43"/>
                      <a:pt x="71" y="42"/>
                    </a:cubicBezTo>
                    <a:cubicBezTo>
                      <a:pt x="67" y="41"/>
                      <a:pt x="67" y="41"/>
                      <a:pt x="67" y="41"/>
                    </a:cubicBezTo>
                    <a:cubicBezTo>
                      <a:pt x="67" y="40"/>
                      <a:pt x="67" y="40"/>
                      <a:pt x="67" y="39"/>
                    </a:cubicBezTo>
                    <a:cubicBezTo>
                      <a:pt x="71" y="38"/>
                      <a:pt x="71" y="38"/>
                      <a:pt x="71" y="38"/>
                    </a:cubicBezTo>
                    <a:cubicBezTo>
                      <a:pt x="71" y="37"/>
                      <a:pt x="71" y="36"/>
                      <a:pt x="71" y="35"/>
                    </a:cubicBezTo>
                    <a:cubicBezTo>
                      <a:pt x="67" y="35"/>
                      <a:pt x="67" y="35"/>
                      <a:pt x="67" y="35"/>
                    </a:cubicBezTo>
                    <a:cubicBezTo>
                      <a:pt x="67" y="34"/>
                      <a:pt x="67" y="34"/>
                      <a:pt x="67" y="33"/>
                    </a:cubicBezTo>
                    <a:cubicBezTo>
                      <a:pt x="71" y="32"/>
                      <a:pt x="71" y="32"/>
                      <a:pt x="71" y="32"/>
                    </a:cubicBezTo>
                    <a:cubicBezTo>
                      <a:pt x="71" y="31"/>
                      <a:pt x="71" y="30"/>
                      <a:pt x="70" y="29"/>
                    </a:cubicBezTo>
                    <a:cubicBezTo>
                      <a:pt x="66" y="29"/>
                      <a:pt x="66" y="29"/>
                      <a:pt x="66" y="29"/>
                    </a:cubicBezTo>
                    <a:cubicBezTo>
                      <a:pt x="66" y="29"/>
                      <a:pt x="66" y="28"/>
                      <a:pt x="65" y="27"/>
                    </a:cubicBezTo>
                    <a:cubicBezTo>
                      <a:pt x="69" y="25"/>
                      <a:pt x="69" y="25"/>
                      <a:pt x="69" y="25"/>
                    </a:cubicBezTo>
                    <a:cubicBezTo>
                      <a:pt x="69" y="24"/>
                      <a:pt x="69" y="23"/>
                      <a:pt x="68" y="23"/>
                    </a:cubicBezTo>
                    <a:cubicBezTo>
                      <a:pt x="64" y="24"/>
                      <a:pt x="64" y="24"/>
                      <a:pt x="64" y="24"/>
                    </a:cubicBezTo>
                    <a:cubicBezTo>
                      <a:pt x="64" y="23"/>
                      <a:pt x="63" y="23"/>
                      <a:pt x="63" y="22"/>
                    </a:cubicBezTo>
                    <a:close/>
                    <a:moveTo>
                      <a:pt x="24" y="56"/>
                    </a:moveTo>
                    <a:cubicBezTo>
                      <a:pt x="20" y="58"/>
                      <a:pt x="14" y="57"/>
                      <a:pt x="12" y="52"/>
                    </a:cubicBezTo>
                    <a:cubicBezTo>
                      <a:pt x="9" y="48"/>
                      <a:pt x="11" y="42"/>
                      <a:pt x="15" y="39"/>
                    </a:cubicBezTo>
                    <a:cubicBezTo>
                      <a:pt x="19" y="37"/>
                      <a:pt x="25" y="38"/>
                      <a:pt x="27" y="43"/>
                    </a:cubicBezTo>
                    <a:cubicBezTo>
                      <a:pt x="30" y="47"/>
                      <a:pt x="28" y="53"/>
                      <a:pt x="24" y="56"/>
                    </a:cubicBezTo>
                    <a:close/>
                    <a:moveTo>
                      <a:pt x="49" y="63"/>
                    </a:moveTo>
                    <a:cubicBezTo>
                      <a:pt x="45" y="65"/>
                      <a:pt x="40" y="64"/>
                      <a:pt x="37" y="59"/>
                    </a:cubicBezTo>
                    <a:cubicBezTo>
                      <a:pt x="35" y="55"/>
                      <a:pt x="36" y="49"/>
                      <a:pt x="41" y="47"/>
                    </a:cubicBezTo>
                    <a:cubicBezTo>
                      <a:pt x="45" y="44"/>
                      <a:pt x="50" y="46"/>
                      <a:pt x="53" y="50"/>
                    </a:cubicBezTo>
                    <a:cubicBezTo>
                      <a:pt x="55" y="55"/>
                      <a:pt x="54" y="60"/>
                      <a:pt x="49" y="63"/>
                    </a:cubicBezTo>
                    <a:close/>
                    <a:moveTo>
                      <a:pt x="32" y="40"/>
                    </a:moveTo>
                    <a:cubicBezTo>
                      <a:pt x="31" y="38"/>
                      <a:pt x="32" y="35"/>
                      <a:pt x="34" y="34"/>
                    </a:cubicBezTo>
                    <a:cubicBezTo>
                      <a:pt x="36" y="33"/>
                      <a:pt x="38" y="34"/>
                      <a:pt x="39" y="36"/>
                    </a:cubicBezTo>
                    <a:cubicBezTo>
                      <a:pt x="40" y="38"/>
                      <a:pt x="39" y="40"/>
                      <a:pt x="38" y="41"/>
                    </a:cubicBezTo>
                    <a:cubicBezTo>
                      <a:pt x="36" y="42"/>
                      <a:pt x="33" y="42"/>
                      <a:pt x="32" y="40"/>
                    </a:cubicBezTo>
                    <a:close/>
                    <a:moveTo>
                      <a:pt x="31" y="29"/>
                    </a:moveTo>
                    <a:cubicBezTo>
                      <a:pt x="27" y="31"/>
                      <a:pt x="21" y="30"/>
                      <a:pt x="19" y="25"/>
                    </a:cubicBezTo>
                    <a:cubicBezTo>
                      <a:pt x="16" y="21"/>
                      <a:pt x="18" y="15"/>
                      <a:pt x="22" y="13"/>
                    </a:cubicBezTo>
                    <a:cubicBezTo>
                      <a:pt x="26" y="10"/>
                      <a:pt x="32" y="12"/>
                      <a:pt x="34" y="16"/>
                    </a:cubicBezTo>
                    <a:cubicBezTo>
                      <a:pt x="36" y="21"/>
                      <a:pt x="35" y="26"/>
                      <a:pt x="31" y="29"/>
                    </a:cubicBezTo>
                    <a:close/>
                    <a:moveTo>
                      <a:pt x="56" y="36"/>
                    </a:moveTo>
                    <a:cubicBezTo>
                      <a:pt x="52" y="39"/>
                      <a:pt x="47" y="37"/>
                      <a:pt x="44" y="33"/>
                    </a:cubicBezTo>
                    <a:cubicBezTo>
                      <a:pt x="42" y="28"/>
                      <a:pt x="43" y="22"/>
                      <a:pt x="47" y="20"/>
                    </a:cubicBezTo>
                    <a:cubicBezTo>
                      <a:pt x="52" y="17"/>
                      <a:pt x="57" y="19"/>
                      <a:pt x="60" y="23"/>
                    </a:cubicBezTo>
                    <a:cubicBezTo>
                      <a:pt x="62" y="28"/>
                      <a:pt x="61" y="34"/>
                      <a:pt x="56" y="36"/>
                    </a:cubicBezTo>
                    <a:close/>
                  </a:path>
                </a:pathLst>
              </a:custGeom>
              <a:solidFill>
                <a:srgbClr val="3E3A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81" name="Freeform 16"/>
              <p:cNvSpPr>
                <a:spLocks noEditPoints="1"/>
              </p:cNvSpPr>
              <p:nvPr/>
            </p:nvSpPr>
            <p:spPr bwMode="auto">
              <a:xfrm>
                <a:off x="1192213" y="2576513"/>
                <a:ext cx="28575" cy="28575"/>
              </a:xfrm>
              <a:custGeom>
                <a:avLst/>
                <a:gdLst>
                  <a:gd name="T0" fmla="*/ 23 w 27"/>
                  <a:gd name="T1" fmla="*/ 14 h 27"/>
                  <a:gd name="T2" fmla="*/ 23 w 27"/>
                  <a:gd name="T3" fmla="*/ 14 h 27"/>
                  <a:gd name="T4" fmla="*/ 23 w 27"/>
                  <a:gd name="T5" fmla="*/ 12 h 27"/>
                  <a:gd name="T6" fmla="*/ 27 w 27"/>
                  <a:gd name="T7" fmla="*/ 10 h 27"/>
                  <a:gd name="T8" fmla="*/ 25 w 27"/>
                  <a:gd name="T9" fmla="*/ 6 h 27"/>
                  <a:gd name="T10" fmla="*/ 21 w 27"/>
                  <a:gd name="T11" fmla="*/ 7 h 27"/>
                  <a:gd name="T12" fmla="*/ 19 w 27"/>
                  <a:gd name="T13" fmla="*/ 5 h 27"/>
                  <a:gd name="T14" fmla="*/ 20 w 27"/>
                  <a:gd name="T15" fmla="*/ 1 h 27"/>
                  <a:gd name="T16" fmla="*/ 16 w 27"/>
                  <a:gd name="T17" fmla="*/ 0 h 27"/>
                  <a:gd name="T18" fmla="*/ 14 w 27"/>
                  <a:gd name="T19" fmla="*/ 3 h 27"/>
                  <a:gd name="T20" fmla="*/ 13 w 27"/>
                  <a:gd name="T21" fmla="*/ 3 h 27"/>
                  <a:gd name="T22" fmla="*/ 12 w 27"/>
                  <a:gd name="T23" fmla="*/ 3 h 27"/>
                  <a:gd name="T24" fmla="*/ 10 w 27"/>
                  <a:gd name="T25" fmla="*/ 0 h 27"/>
                  <a:gd name="T26" fmla="*/ 6 w 27"/>
                  <a:gd name="T27" fmla="*/ 2 h 27"/>
                  <a:gd name="T28" fmla="*/ 7 w 27"/>
                  <a:gd name="T29" fmla="*/ 6 h 27"/>
                  <a:gd name="T30" fmla="*/ 6 w 27"/>
                  <a:gd name="T31" fmla="*/ 7 h 27"/>
                  <a:gd name="T32" fmla="*/ 2 w 27"/>
                  <a:gd name="T33" fmla="*/ 6 h 27"/>
                  <a:gd name="T34" fmla="*/ 0 w 27"/>
                  <a:gd name="T35" fmla="*/ 11 h 27"/>
                  <a:gd name="T36" fmla="*/ 4 w 27"/>
                  <a:gd name="T37" fmla="*/ 13 h 27"/>
                  <a:gd name="T38" fmla="*/ 4 w 27"/>
                  <a:gd name="T39" fmla="*/ 14 h 27"/>
                  <a:gd name="T40" fmla="*/ 4 w 27"/>
                  <a:gd name="T41" fmla="*/ 15 h 27"/>
                  <a:gd name="T42" fmla="*/ 0 w 27"/>
                  <a:gd name="T43" fmla="*/ 17 h 27"/>
                  <a:gd name="T44" fmla="*/ 2 w 27"/>
                  <a:gd name="T45" fmla="*/ 21 h 27"/>
                  <a:gd name="T46" fmla="*/ 6 w 27"/>
                  <a:gd name="T47" fmla="*/ 20 h 27"/>
                  <a:gd name="T48" fmla="*/ 8 w 27"/>
                  <a:gd name="T49" fmla="*/ 22 h 27"/>
                  <a:gd name="T50" fmla="*/ 7 w 27"/>
                  <a:gd name="T51" fmla="*/ 26 h 27"/>
                  <a:gd name="T52" fmla="*/ 11 w 27"/>
                  <a:gd name="T53" fmla="*/ 27 h 27"/>
                  <a:gd name="T54" fmla="*/ 13 w 27"/>
                  <a:gd name="T55" fmla="*/ 24 h 27"/>
                  <a:gd name="T56" fmla="*/ 13 w 27"/>
                  <a:gd name="T57" fmla="*/ 24 h 27"/>
                  <a:gd name="T58" fmla="*/ 15 w 27"/>
                  <a:gd name="T59" fmla="*/ 24 h 27"/>
                  <a:gd name="T60" fmla="*/ 17 w 27"/>
                  <a:gd name="T61" fmla="*/ 27 h 27"/>
                  <a:gd name="T62" fmla="*/ 21 w 27"/>
                  <a:gd name="T63" fmla="*/ 25 h 27"/>
                  <a:gd name="T64" fmla="*/ 20 w 27"/>
                  <a:gd name="T65" fmla="*/ 21 h 27"/>
                  <a:gd name="T66" fmla="*/ 21 w 27"/>
                  <a:gd name="T67" fmla="*/ 20 h 27"/>
                  <a:gd name="T68" fmla="*/ 25 w 27"/>
                  <a:gd name="T69" fmla="*/ 21 h 27"/>
                  <a:gd name="T70" fmla="*/ 27 w 27"/>
                  <a:gd name="T71" fmla="*/ 16 h 27"/>
                  <a:gd name="T72" fmla="*/ 23 w 27"/>
                  <a:gd name="T73" fmla="*/ 14 h 27"/>
                  <a:gd name="T74" fmla="*/ 13 w 27"/>
                  <a:gd name="T75" fmla="*/ 18 h 27"/>
                  <a:gd name="T76" fmla="*/ 9 w 27"/>
                  <a:gd name="T77" fmla="*/ 14 h 27"/>
                  <a:gd name="T78" fmla="*/ 13 w 27"/>
                  <a:gd name="T79" fmla="*/ 9 h 27"/>
                  <a:gd name="T80" fmla="*/ 18 w 27"/>
                  <a:gd name="T81" fmla="*/ 14 h 27"/>
                  <a:gd name="T82" fmla="*/ 13 w 27"/>
                  <a:gd name="T83" fmla="*/ 18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7" h="27">
                    <a:moveTo>
                      <a:pt x="23" y="14"/>
                    </a:moveTo>
                    <a:cubicBezTo>
                      <a:pt x="23" y="14"/>
                      <a:pt x="23" y="14"/>
                      <a:pt x="23" y="14"/>
                    </a:cubicBezTo>
                    <a:cubicBezTo>
                      <a:pt x="23" y="13"/>
                      <a:pt x="23" y="13"/>
                      <a:pt x="23" y="12"/>
                    </a:cubicBezTo>
                    <a:cubicBezTo>
                      <a:pt x="27" y="10"/>
                      <a:pt x="27" y="10"/>
                      <a:pt x="27" y="10"/>
                    </a:cubicBezTo>
                    <a:cubicBezTo>
                      <a:pt x="26" y="8"/>
                      <a:pt x="26" y="7"/>
                      <a:pt x="25" y="6"/>
                    </a:cubicBezTo>
                    <a:cubicBezTo>
                      <a:pt x="21" y="7"/>
                      <a:pt x="21" y="7"/>
                      <a:pt x="21" y="7"/>
                    </a:cubicBezTo>
                    <a:cubicBezTo>
                      <a:pt x="20" y="6"/>
                      <a:pt x="20" y="6"/>
                      <a:pt x="19" y="5"/>
                    </a:cubicBezTo>
                    <a:cubicBezTo>
                      <a:pt x="20" y="1"/>
                      <a:pt x="20" y="1"/>
                      <a:pt x="20" y="1"/>
                    </a:cubicBezTo>
                    <a:cubicBezTo>
                      <a:pt x="19" y="1"/>
                      <a:pt x="18" y="0"/>
                      <a:pt x="16" y="0"/>
                    </a:cubicBezTo>
                    <a:cubicBezTo>
                      <a:pt x="14" y="3"/>
                      <a:pt x="14" y="3"/>
                      <a:pt x="14" y="3"/>
                    </a:cubicBezTo>
                    <a:cubicBezTo>
                      <a:pt x="14" y="3"/>
                      <a:pt x="14" y="3"/>
                      <a:pt x="13" y="3"/>
                    </a:cubicBezTo>
                    <a:cubicBezTo>
                      <a:pt x="13" y="3"/>
                      <a:pt x="13" y="3"/>
                      <a:pt x="12" y="3"/>
                    </a:cubicBezTo>
                    <a:cubicBezTo>
                      <a:pt x="10" y="0"/>
                      <a:pt x="10" y="0"/>
                      <a:pt x="10" y="0"/>
                    </a:cubicBezTo>
                    <a:cubicBezTo>
                      <a:pt x="9" y="0"/>
                      <a:pt x="7" y="1"/>
                      <a:pt x="6" y="2"/>
                    </a:cubicBezTo>
                    <a:cubicBezTo>
                      <a:pt x="7" y="6"/>
                      <a:pt x="7" y="6"/>
                      <a:pt x="7" y="6"/>
                    </a:cubicBezTo>
                    <a:cubicBezTo>
                      <a:pt x="7" y="6"/>
                      <a:pt x="6" y="7"/>
                      <a:pt x="6" y="7"/>
                    </a:cubicBezTo>
                    <a:cubicBezTo>
                      <a:pt x="2" y="6"/>
                      <a:pt x="2" y="6"/>
                      <a:pt x="2" y="6"/>
                    </a:cubicBezTo>
                    <a:cubicBezTo>
                      <a:pt x="1" y="8"/>
                      <a:pt x="1" y="9"/>
                      <a:pt x="0" y="11"/>
                    </a:cubicBezTo>
                    <a:cubicBezTo>
                      <a:pt x="4" y="13"/>
                      <a:pt x="4" y="13"/>
                      <a:pt x="4" y="13"/>
                    </a:cubicBezTo>
                    <a:cubicBezTo>
                      <a:pt x="4" y="13"/>
                      <a:pt x="4" y="13"/>
                      <a:pt x="4" y="14"/>
                    </a:cubicBezTo>
                    <a:cubicBezTo>
                      <a:pt x="4" y="14"/>
                      <a:pt x="4" y="14"/>
                      <a:pt x="4" y="15"/>
                    </a:cubicBezTo>
                    <a:cubicBezTo>
                      <a:pt x="0" y="17"/>
                      <a:pt x="0" y="17"/>
                      <a:pt x="0" y="17"/>
                    </a:cubicBezTo>
                    <a:cubicBezTo>
                      <a:pt x="1" y="19"/>
                      <a:pt x="1" y="20"/>
                      <a:pt x="2" y="21"/>
                    </a:cubicBezTo>
                    <a:cubicBezTo>
                      <a:pt x="6" y="20"/>
                      <a:pt x="6" y="20"/>
                      <a:pt x="6" y="20"/>
                    </a:cubicBezTo>
                    <a:cubicBezTo>
                      <a:pt x="6" y="21"/>
                      <a:pt x="7" y="21"/>
                      <a:pt x="8" y="22"/>
                    </a:cubicBezTo>
                    <a:cubicBezTo>
                      <a:pt x="7" y="26"/>
                      <a:pt x="7" y="26"/>
                      <a:pt x="7" y="26"/>
                    </a:cubicBezTo>
                    <a:cubicBezTo>
                      <a:pt x="8" y="26"/>
                      <a:pt x="9" y="27"/>
                      <a:pt x="11" y="27"/>
                    </a:cubicBezTo>
                    <a:cubicBezTo>
                      <a:pt x="13" y="24"/>
                      <a:pt x="13" y="24"/>
                      <a:pt x="13" y="24"/>
                    </a:cubicBezTo>
                    <a:cubicBezTo>
                      <a:pt x="13" y="24"/>
                      <a:pt x="13" y="24"/>
                      <a:pt x="13" y="24"/>
                    </a:cubicBezTo>
                    <a:cubicBezTo>
                      <a:pt x="14" y="24"/>
                      <a:pt x="14" y="24"/>
                      <a:pt x="15" y="24"/>
                    </a:cubicBezTo>
                    <a:cubicBezTo>
                      <a:pt x="17" y="27"/>
                      <a:pt x="17" y="27"/>
                      <a:pt x="17" y="27"/>
                    </a:cubicBezTo>
                    <a:cubicBezTo>
                      <a:pt x="18" y="27"/>
                      <a:pt x="20" y="26"/>
                      <a:pt x="21" y="25"/>
                    </a:cubicBezTo>
                    <a:cubicBezTo>
                      <a:pt x="20" y="21"/>
                      <a:pt x="20" y="21"/>
                      <a:pt x="20" y="21"/>
                    </a:cubicBezTo>
                    <a:cubicBezTo>
                      <a:pt x="20" y="21"/>
                      <a:pt x="21" y="20"/>
                      <a:pt x="21" y="20"/>
                    </a:cubicBezTo>
                    <a:cubicBezTo>
                      <a:pt x="25" y="21"/>
                      <a:pt x="25" y="21"/>
                      <a:pt x="25" y="21"/>
                    </a:cubicBezTo>
                    <a:cubicBezTo>
                      <a:pt x="26" y="19"/>
                      <a:pt x="26" y="18"/>
                      <a:pt x="27" y="16"/>
                    </a:cubicBezTo>
                    <a:lnTo>
                      <a:pt x="23" y="14"/>
                    </a:lnTo>
                    <a:close/>
                    <a:moveTo>
                      <a:pt x="13" y="18"/>
                    </a:moveTo>
                    <a:cubicBezTo>
                      <a:pt x="11" y="18"/>
                      <a:pt x="9" y="16"/>
                      <a:pt x="9" y="14"/>
                    </a:cubicBezTo>
                    <a:cubicBezTo>
                      <a:pt x="9" y="11"/>
                      <a:pt x="11" y="9"/>
                      <a:pt x="13" y="9"/>
                    </a:cubicBezTo>
                    <a:cubicBezTo>
                      <a:pt x="16" y="9"/>
                      <a:pt x="18" y="11"/>
                      <a:pt x="18" y="14"/>
                    </a:cubicBezTo>
                    <a:cubicBezTo>
                      <a:pt x="18" y="16"/>
                      <a:pt x="16" y="18"/>
                      <a:pt x="13" y="18"/>
                    </a:cubicBezTo>
                    <a:close/>
                  </a:path>
                </a:pathLst>
              </a:custGeom>
              <a:solidFill>
                <a:srgbClr val="3E3A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82" name="Freeform 17"/>
              <p:cNvSpPr>
                <a:spLocks noEditPoints="1"/>
              </p:cNvSpPr>
              <p:nvPr/>
            </p:nvSpPr>
            <p:spPr bwMode="auto">
              <a:xfrm>
                <a:off x="1203325" y="2713038"/>
                <a:ext cx="25400" cy="25400"/>
              </a:xfrm>
              <a:custGeom>
                <a:avLst/>
                <a:gdLst>
                  <a:gd name="T0" fmla="*/ 21 w 24"/>
                  <a:gd name="T1" fmla="*/ 13 h 25"/>
                  <a:gd name="T2" fmla="*/ 21 w 24"/>
                  <a:gd name="T3" fmla="*/ 12 h 25"/>
                  <a:gd name="T4" fmla="*/ 21 w 24"/>
                  <a:gd name="T5" fmla="*/ 11 h 25"/>
                  <a:gd name="T6" fmla="*/ 24 w 24"/>
                  <a:gd name="T7" fmla="*/ 9 h 25"/>
                  <a:gd name="T8" fmla="*/ 23 w 24"/>
                  <a:gd name="T9" fmla="*/ 5 h 25"/>
                  <a:gd name="T10" fmla="*/ 19 w 24"/>
                  <a:gd name="T11" fmla="*/ 6 h 25"/>
                  <a:gd name="T12" fmla="*/ 18 w 24"/>
                  <a:gd name="T13" fmla="*/ 5 h 25"/>
                  <a:gd name="T14" fmla="*/ 18 w 24"/>
                  <a:gd name="T15" fmla="*/ 1 h 25"/>
                  <a:gd name="T16" fmla="*/ 15 w 24"/>
                  <a:gd name="T17" fmla="*/ 0 h 25"/>
                  <a:gd name="T18" fmla="*/ 13 w 24"/>
                  <a:gd name="T19" fmla="*/ 3 h 25"/>
                  <a:gd name="T20" fmla="*/ 12 w 24"/>
                  <a:gd name="T21" fmla="*/ 3 h 25"/>
                  <a:gd name="T22" fmla="*/ 11 w 24"/>
                  <a:gd name="T23" fmla="*/ 3 h 25"/>
                  <a:gd name="T24" fmla="*/ 9 w 24"/>
                  <a:gd name="T25" fmla="*/ 0 h 25"/>
                  <a:gd name="T26" fmla="*/ 6 w 24"/>
                  <a:gd name="T27" fmla="*/ 2 h 25"/>
                  <a:gd name="T28" fmla="*/ 7 w 24"/>
                  <a:gd name="T29" fmla="*/ 5 h 25"/>
                  <a:gd name="T30" fmla="*/ 5 w 24"/>
                  <a:gd name="T31" fmla="*/ 7 h 25"/>
                  <a:gd name="T32" fmla="*/ 2 w 24"/>
                  <a:gd name="T33" fmla="*/ 6 h 25"/>
                  <a:gd name="T34" fmla="*/ 0 w 24"/>
                  <a:gd name="T35" fmla="*/ 10 h 25"/>
                  <a:gd name="T36" fmla="*/ 4 w 24"/>
                  <a:gd name="T37" fmla="*/ 11 h 25"/>
                  <a:gd name="T38" fmla="*/ 4 w 24"/>
                  <a:gd name="T39" fmla="*/ 12 h 25"/>
                  <a:gd name="T40" fmla="*/ 4 w 24"/>
                  <a:gd name="T41" fmla="*/ 13 h 25"/>
                  <a:gd name="T42" fmla="*/ 1 w 24"/>
                  <a:gd name="T43" fmla="*/ 15 h 25"/>
                  <a:gd name="T44" fmla="*/ 2 w 24"/>
                  <a:gd name="T45" fmla="*/ 19 h 25"/>
                  <a:gd name="T46" fmla="*/ 6 w 24"/>
                  <a:gd name="T47" fmla="*/ 18 h 25"/>
                  <a:gd name="T48" fmla="*/ 7 w 24"/>
                  <a:gd name="T49" fmla="*/ 20 h 25"/>
                  <a:gd name="T50" fmla="*/ 6 w 24"/>
                  <a:gd name="T51" fmla="*/ 23 h 25"/>
                  <a:gd name="T52" fmla="*/ 10 w 24"/>
                  <a:gd name="T53" fmla="*/ 25 h 25"/>
                  <a:gd name="T54" fmla="*/ 12 w 24"/>
                  <a:gd name="T55" fmla="*/ 21 h 25"/>
                  <a:gd name="T56" fmla="*/ 12 w 24"/>
                  <a:gd name="T57" fmla="*/ 21 h 25"/>
                  <a:gd name="T58" fmla="*/ 13 w 24"/>
                  <a:gd name="T59" fmla="*/ 21 h 25"/>
                  <a:gd name="T60" fmla="*/ 15 w 24"/>
                  <a:gd name="T61" fmla="*/ 25 h 25"/>
                  <a:gd name="T62" fmla="*/ 19 w 24"/>
                  <a:gd name="T63" fmla="*/ 23 h 25"/>
                  <a:gd name="T64" fmla="*/ 18 w 24"/>
                  <a:gd name="T65" fmla="*/ 19 h 25"/>
                  <a:gd name="T66" fmla="*/ 19 w 24"/>
                  <a:gd name="T67" fmla="*/ 18 h 25"/>
                  <a:gd name="T68" fmla="*/ 23 w 24"/>
                  <a:gd name="T69" fmla="*/ 19 h 25"/>
                  <a:gd name="T70" fmla="*/ 24 w 24"/>
                  <a:gd name="T71" fmla="*/ 15 h 25"/>
                  <a:gd name="T72" fmla="*/ 21 w 24"/>
                  <a:gd name="T73" fmla="*/ 13 h 25"/>
                  <a:gd name="T74" fmla="*/ 12 w 24"/>
                  <a:gd name="T75" fmla="*/ 16 h 25"/>
                  <a:gd name="T76" fmla="*/ 8 w 24"/>
                  <a:gd name="T77" fmla="*/ 12 h 25"/>
                  <a:gd name="T78" fmla="*/ 12 w 24"/>
                  <a:gd name="T79" fmla="*/ 8 h 25"/>
                  <a:gd name="T80" fmla="*/ 16 w 24"/>
                  <a:gd name="T81" fmla="*/ 12 h 25"/>
                  <a:gd name="T82" fmla="*/ 12 w 24"/>
                  <a:gd name="T83" fmla="*/ 16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4" h="25">
                    <a:moveTo>
                      <a:pt x="21" y="13"/>
                    </a:moveTo>
                    <a:cubicBezTo>
                      <a:pt x="21" y="13"/>
                      <a:pt x="21" y="13"/>
                      <a:pt x="21" y="12"/>
                    </a:cubicBezTo>
                    <a:cubicBezTo>
                      <a:pt x="21" y="12"/>
                      <a:pt x="21" y="11"/>
                      <a:pt x="21" y="11"/>
                    </a:cubicBezTo>
                    <a:cubicBezTo>
                      <a:pt x="24" y="9"/>
                      <a:pt x="24" y="9"/>
                      <a:pt x="24" y="9"/>
                    </a:cubicBezTo>
                    <a:cubicBezTo>
                      <a:pt x="24" y="8"/>
                      <a:pt x="23" y="6"/>
                      <a:pt x="23" y="5"/>
                    </a:cubicBezTo>
                    <a:cubicBezTo>
                      <a:pt x="19" y="6"/>
                      <a:pt x="19" y="6"/>
                      <a:pt x="19" y="6"/>
                    </a:cubicBezTo>
                    <a:cubicBezTo>
                      <a:pt x="19" y="6"/>
                      <a:pt x="18" y="5"/>
                      <a:pt x="18" y="5"/>
                    </a:cubicBezTo>
                    <a:cubicBezTo>
                      <a:pt x="18" y="1"/>
                      <a:pt x="18" y="1"/>
                      <a:pt x="18" y="1"/>
                    </a:cubicBezTo>
                    <a:cubicBezTo>
                      <a:pt x="17" y="1"/>
                      <a:pt x="16" y="0"/>
                      <a:pt x="15" y="0"/>
                    </a:cubicBezTo>
                    <a:cubicBezTo>
                      <a:pt x="13" y="3"/>
                      <a:pt x="13" y="3"/>
                      <a:pt x="13" y="3"/>
                    </a:cubicBezTo>
                    <a:cubicBezTo>
                      <a:pt x="13" y="3"/>
                      <a:pt x="13" y="3"/>
                      <a:pt x="12" y="3"/>
                    </a:cubicBezTo>
                    <a:cubicBezTo>
                      <a:pt x="12" y="3"/>
                      <a:pt x="12" y="3"/>
                      <a:pt x="11" y="3"/>
                    </a:cubicBezTo>
                    <a:cubicBezTo>
                      <a:pt x="9" y="0"/>
                      <a:pt x="9" y="0"/>
                      <a:pt x="9" y="0"/>
                    </a:cubicBezTo>
                    <a:cubicBezTo>
                      <a:pt x="8" y="0"/>
                      <a:pt x="7" y="1"/>
                      <a:pt x="6" y="2"/>
                    </a:cubicBezTo>
                    <a:cubicBezTo>
                      <a:pt x="7" y="5"/>
                      <a:pt x="7" y="5"/>
                      <a:pt x="7" y="5"/>
                    </a:cubicBezTo>
                    <a:cubicBezTo>
                      <a:pt x="6" y="6"/>
                      <a:pt x="6" y="6"/>
                      <a:pt x="5" y="7"/>
                    </a:cubicBezTo>
                    <a:cubicBezTo>
                      <a:pt x="2" y="6"/>
                      <a:pt x="2" y="6"/>
                      <a:pt x="2" y="6"/>
                    </a:cubicBezTo>
                    <a:cubicBezTo>
                      <a:pt x="1" y="7"/>
                      <a:pt x="1" y="8"/>
                      <a:pt x="0" y="10"/>
                    </a:cubicBezTo>
                    <a:cubicBezTo>
                      <a:pt x="4" y="11"/>
                      <a:pt x="4" y="11"/>
                      <a:pt x="4" y="11"/>
                    </a:cubicBezTo>
                    <a:cubicBezTo>
                      <a:pt x="4" y="12"/>
                      <a:pt x="4" y="12"/>
                      <a:pt x="4" y="12"/>
                    </a:cubicBezTo>
                    <a:cubicBezTo>
                      <a:pt x="4" y="13"/>
                      <a:pt x="4" y="13"/>
                      <a:pt x="4" y="13"/>
                    </a:cubicBezTo>
                    <a:cubicBezTo>
                      <a:pt x="1" y="15"/>
                      <a:pt x="1" y="15"/>
                      <a:pt x="1" y="15"/>
                    </a:cubicBezTo>
                    <a:cubicBezTo>
                      <a:pt x="1" y="17"/>
                      <a:pt x="1" y="18"/>
                      <a:pt x="2" y="19"/>
                    </a:cubicBezTo>
                    <a:cubicBezTo>
                      <a:pt x="6" y="18"/>
                      <a:pt x="6" y="18"/>
                      <a:pt x="6" y="18"/>
                    </a:cubicBezTo>
                    <a:cubicBezTo>
                      <a:pt x="6" y="19"/>
                      <a:pt x="6" y="19"/>
                      <a:pt x="7" y="20"/>
                    </a:cubicBezTo>
                    <a:cubicBezTo>
                      <a:pt x="6" y="23"/>
                      <a:pt x="6" y="23"/>
                      <a:pt x="6" y="23"/>
                    </a:cubicBezTo>
                    <a:cubicBezTo>
                      <a:pt x="7" y="24"/>
                      <a:pt x="8" y="24"/>
                      <a:pt x="10" y="25"/>
                    </a:cubicBezTo>
                    <a:cubicBezTo>
                      <a:pt x="12" y="21"/>
                      <a:pt x="12" y="21"/>
                      <a:pt x="12" y="21"/>
                    </a:cubicBezTo>
                    <a:cubicBezTo>
                      <a:pt x="12" y="21"/>
                      <a:pt x="12" y="21"/>
                      <a:pt x="12" y="21"/>
                    </a:cubicBezTo>
                    <a:cubicBezTo>
                      <a:pt x="13" y="21"/>
                      <a:pt x="13" y="21"/>
                      <a:pt x="13" y="21"/>
                    </a:cubicBezTo>
                    <a:cubicBezTo>
                      <a:pt x="15" y="25"/>
                      <a:pt x="15" y="25"/>
                      <a:pt x="15" y="25"/>
                    </a:cubicBezTo>
                    <a:cubicBezTo>
                      <a:pt x="17" y="24"/>
                      <a:pt x="18" y="24"/>
                      <a:pt x="19" y="23"/>
                    </a:cubicBezTo>
                    <a:cubicBezTo>
                      <a:pt x="18" y="19"/>
                      <a:pt x="18" y="19"/>
                      <a:pt x="18" y="19"/>
                    </a:cubicBezTo>
                    <a:cubicBezTo>
                      <a:pt x="18" y="19"/>
                      <a:pt x="19" y="18"/>
                      <a:pt x="19" y="18"/>
                    </a:cubicBezTo>
                    <a:cubicBezTo>
                      <a:pt x="23" y="19"/>
                      <a:pt x="23" y="19"/>
                      <a:pt x="23" y="19"/>
                    </a:cubicBezTo>
                    <a:cubicBezTo>
                      <a:pt x="23" y="18"/>
                      <a:pt x="24" y="16"/>
                      <a:pt x="24" y="15"/>
                    </a:cubicBezTo>
                    <a:lnTo>
                      <a:pt x="21" y="13"/>
                    </a:lnTo>
                    <a:close/>
                    <a:moveTo>
                      <a:pt x="12" y="16"/>
                    </a:moveTo>
                    <a:cubicBezTo>
                      <a:pt x="10" y="16"/>
                      <a:pt x="8" y="15"/>
                      <a:pt x="8" y="12"/>
                    </a:cubicBezTo>
                    <a:cubicBezTo>
                      <a:pt x="8" y="10"/>
                      <a:pt x="10" y="8"/>
                      <a:pt x="12" y="8"/>
                    </a:cubicBezTo>
                    <a:cubicBezTo>
                      <a:pt x="15" y="8"/>
                      <a:pt x="16" y="10"/>
                      <a:pt x="16" y="12"/>
                    </a:cubicBezTo>
                    <a:cubicBezTo>
                      <a:pt x="16" y="15"/>
                      <a:pt x="15" y="16"/>
                      <a:pt x="12" y="16"/>
                    </a:cubicBezTo>
                    <a:close/>
                  </a:path>
                </a:pathLst>
              </a:custGeom>
              <a:solidFill>
                <a:srgbClr val="3E3A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83" name="Freeform 18"/>
              <p:cNvSpPr>
                <a:spLocks noEditPoints="1"/>
              </p:cNvSpPr>
              <p:nvPr/>
            </p:nvSpPr>
            <p:spPr bwMode="auto">
              <a:xfrm>
                <a:off x="1301750" y="2359026"/>
                <a:ext cx="74613" cy="77788"/>
              </a:xfrm>
              <a:custGeom>
                <a:avLst/>
                <a:gdLst>
                  <a:gd name="T0" fmla="*/ 70 w 70"/>
                  <a:gd name="T1" fmla="*/ 37 h 73"/>
                  <a:gd name="T2" fmla="*/ 64 w 70"/>
                  <a:gd name="T3" fmla="*/ 31 h 73"/>
                  <a:gd name="T4" fmla="*/ 68 w 70"/>
                  <a:gd name="T5" fmla="*/ 27 h 73"/>
                  <a:gd name="T6" fmla="*/ 62 w 70"/>
                  <a:gd name="T7" fmla="*/ 23 h 73"/>
                  <a:gd name="T8" fmla="*/ 64 w 70"/>
                  <a:gd name="T9" fmla="*/ 17 h 73"/>
                  <a:gd name="T10" fmla="*/ 57 w 70"/>
                  <a:gd name="T11" fmla="*/ 16 h 73"/>
                  <a:gd name="T12" fmla="*/ 58 w 70"/>
                  <a:gd name="T13" fmla="*/ 9 h 73"/>
                  <a:gd name="T14" fmla="*/ 50 w 70"/>
                  <a:gd name="T15" fmla="*/ 10 h 73"/>
                  <a:gd name="T16" fmla="*/ 50 w 70"/>
                  <a:gd name="T17" fmla="*/ 4 h 73"/>
                  <a:gd name="T18" fmla="*/ 42 w 70"/>
                  <a:gd name="T19" fmla="*/ 7 h 73"/>
                  <a:gd name="T20" fmla="*/ 40 w 70"/>
                  <a:gd name="T21" fmla="*/ 1 h 73"/>
                  <a:gd name="T22" fmla="*/ 34 w 70"/>
                  <a:gd name="T23" fmla="*/ 6 h 73"/>
                  <a:gd name="T24" fmla="*/ 30 w 70"/>
                  <a:gd name="T25" fmla="*/ 1 h 73"/>
                  <a:gd name="T26" fmla="*/ 26 w 70"/>
                  <a:gd name="T27" fmla="*/ 7 h 73"/>
                  <a:gd name="T28" fmla="*/ 21 w 70"/>
                  <a:gd name="T29" fmla="*/ 4 h 73"/>
                  <a:gd name="T30" fmla="*/ 18 w 70"/>
                  <a:gd name="T31" fmla="*/ 11 h 73"/>
                  <a:gd name="T32" fmla="*/ 12 w 70"/>
                  <a:gd name="T33" fmla="*/ 9 h 73"/>
                  <a:gd name="T34" fmla="*/ 12 w 70"/>
                  <a:gd name="T35" fmla="*/ 17 h 73"/>
                  <a:gd name="T36" fmla="*/ 6 w 70"/>
                  <a:gd name="T37" fmla="*/ 17 h 73"/>
                  <a:gd name="T38" fmla="*/ 8 w 70"/>
                  <a:gd name="T39" fmla="*/ 25 h 73"/>
                  <a:gd name="T40" fmla="*/ 2 w 70"/>
                  <a:gd name="T41" fmla="*/ 26 h 73"/>
                  <a:gd name="T42" fmla="*/ 5 w 70"/>
                  <a:gd name="T43" fmla="*/ 33 h 73"/>
                  <a:gd name="T44" fmla="*/ 0 w 70"/>
                  <a:gd name="T45" fmla="*/ 36 h 73"/>
                  <a:gd name="T46" fmla="*/ 0 w 70"/>
                  <a:gd name="T47" fmla="*/ 42 h 73"/>
                  <a:gd name="T48" fmla="*/ 6 w 70"/>
                  <a:gd name="T49" fmla="*/ 44 h 73"/>
                  <a:gd name="T50" fmla="*/ 3 w 70"/>
                  <a:gd name="T51" fmla="*/ 52 h 73"/>
                  <a:gd name="T52" fmla="*/ 9 w 70"/>
                  <a:gd name="T53" fmla="*/ 52 h 73"/>
                  <a:gd name="T54" fmla="*/ 8 w 70"/>
                  <a:gd name="T55" fmla="*/ 60 h 73"/>
                  <a:gd name="T56" fmla="*/ 15 w 70"/>
                  <a:gd name="T57" fmla="*/ 59 h 73"/>
                  <a:gd name="T58" fmla="*/ 16 w 70"/>
                  <a:gd name="T59" fmla="*/ 67 h 73"/>
                  <a:gd name="T60" fmla="*/ 21 w 70"/>
                  <a:gd name="T61" fmla="*/ 64 h 73"/>
                  <a:gd name="T62" fmla="*/ 25 w 70"/>
                  <a:gd name="T63" fmla="*/ 72 h 73"/>
                  <a:gd name="T64" fmla="*/ 30 w 70"/>
                  <a:gd name="T65" fmla="*/ 67 h 73"/>
                  <a:gd name="T66" fmla="*/ 35 w 70"/>
                  <a:gd name="T67" fmla="*/ 73 h 73"/>
                  <a:gd name="T68" fmla="*/ 38 w 70"/>
                  <a:gd name="T69" fmla="*/ 68 h 73"/>
                  <a:gd name="T70" fmla="*/ 44 w 70"/>
                  <a:gd name="T71" fmla="*/ 72 h 73"/>
                  <a:gd name="T72" fmla="*/ 46 w 70"/>
                  <a:gd name="T73" fmla="*/ 65 h 73"/>
                  <a:gd name="T74" fmla="*/ 53 w 70"/>
                  <a:gd name="T75" fmla="*/ 67 h 73"/>
                  <a:gd name="T76" fmla="*/ 53 w 70"/>
                  <a:gd name="T77" fmla="*/ 61 h 73"/>
                  <a:gd name="T78" fmla="*/ 61 w 70"/>
                  <a:gd name="T79" fmla="*/ 61 h 73"/>
                  <a:gd name="T80" fmla="*/ 59 w 70"/>
                  <a:gd name="T81" fmla="*/ 54 h 73"/>
                  <a:gd name="T82" fmla="*/ 66 w 70"/>
                  <a:gd name="T83" fmla="*/ 52 h 73"/>
                  <a:gd name="T84" fmla="*/ 63 w 70"/>
                  <a:gd name="T85" fmla="*/ 47 h 73"/>
                  <a:gd name="T86" fmla="*/ 69 w 70"/>
                  <a:gd name="T87" fmla="*/ 42 h 73"/>
                  <a:gd name="T88" fmla="*/ 65 w 70"/>
                  <a:gd name="T89" fmla="*/ 38 h 73"/>
                  <a:gd name="T90" fmla="*/ 35 w 70"/>
                  <a:gd name="T91" fmla="*/ 64 h 73"/>
                  <a:gd name="T92" fmla="*/ 35 w 70"/>
                  <a:gd name="T93" fmla="*/ 10 h 73"/>
                  <a:gd name="T94" fmla="*/ 35 w 70"/>
                  <a:gd name="T95" fmla="*/ 64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0" h="73">
                    <a:moveTo>
                      <a:pt x="70" y="37"/>
                    </a:moveTo>
                    <a:cubicBezTo>
                      <a:pt x="70" y="37"/>
                      <a:pt x="70" y="37"/>
                      <a:pt x="70" y="37"/>
                    </a:cubicBezTo>
                    <a:cubicBezTo>
                      <a:pt x="70" y="35"/>
                      <a:pt x="70" y="33"/>
                      <a:pt x="69" y="32"/>
                    </a:cubicBezTo>
                    <a:cubicBezTo>
                      <a:pt x="64" y="31"/>
                      <a:pt x="64" y="31"/>
                      <a:pt x="64" y="31"/>
                    </a:cubicBezTo>
                    <a:cubicBezTo>
                      <a:pt x="64" y="31"/>
                      <a:pt x="64" y="30"/>
                      <a:pt x="64" y="29"/>
                    </a:cubicBezTo>
                    <a:cubicBezTo>
                      <a:pt x="68" y="27"/>
                      <a:pt x="68" y="27"/>
                      <a:pt x="68" y="27"/>
                    </a:cubicBezTo>
                    <a:cubicBezTo>
                      <a:pt x="68" y="25"/>
                      <a:pt x="67" y="23"/>
                      <a:pt x="67" y="22"/>
                    </a:cubicBezTo>
                    <a:cubicBezTo>
                      <a:pt x="62" y="23"/>
                      <a:pt x="62" y="23"/>
                      <a:pt x="62" y="23"/>
                    </a:cubicBezTo>
                    <a:cubicBezTo>
                      <a:pt x="61" y="22"/>
                      <a:pt x="61" y="22"/>
                      <a:pt x="60" y="21"/>
                    </a:cubicBezTo>
                    <a:cubicBezTo>
                      <a:pt x="64" y="17"/>
                      <a:pt x="64" y="17"/>
                      <a:pt x="64" y="17"/>
                    </a:cubicBezTo>
                    <a:cubicBezTo>
                      <a:pt x="63" y="16"/>
                      <a:pt x="62" y="14"/>
                      <a:pt x="61" y="13"/>
                    </a:cubicBezTo>
                    <a:cubicBezTo>
                      <a:pt x="57" y="16"/>
                      <a:pt x="57" y="16"/>
                      <a:pt x="57" y="16"/>
                    </a:cubicBezTo>
                    <a:cubicBezTo>
                      <a:pt x="56" y="15"/>
                      <a:pt x="56" y="15"/>
                      <a:pt x="55" y="14"/>
                    </a:cubicBezTo>
                    <a:cubicBezTo>
                      <a:pt x="58" y="9"/>
                      <a:pt x="58" y="9"/>
                      <a:pt x="58" y="9"/>
                    </a:cubicBezTo>
                    <a:cubicBezTo>
                      <a:pt x="57" y="8"/>
                      <a:pt x="55" y="7"/>
                      <a:pt x="54" y="6"/>
                    </a:cubicBezTo>
                    <a:cubicBezTo>
                      <a:pt x="50" y="10"/>
                      <a:pt x="50" y="10"/>
                      <a:pt x="50" y="10"/>
                    </a:cubicBezTo>
                    <a:cubicBezTo>
                      <a:pt x="50" y="10"/>
                      <a:pt x="49" y="9"/>
                      <a:pt x="48" y="9"/>
                    </a:cubicBezTo>
                    <a:cubicBezTo>
                      <a:pt x="50" y="4"/>
                      <a:pt x="50" y="4"/>
                      <a:pt x="50" y="4"/>
                    </a:cubicBezTo>
                    <a:cubicBezTo>
                      <a:pt x="48" y="3"/>
                      <a:pt x="46" y="2"/>
                      <a:pt x="45" y="2"/>
                    </a:cubicBezTo>
                    <a:cubicBezTo>
                      <a:pt x="42" y="7"/>
                      <a:pt x="42" y="7"/>
                      <a:pt x="42" y="7"/>
                    </a:cubicBezTo>
                    <a:cubicBezTo>
                      <a:pt x="42" y="6"/>
                      <a:pt x="41" y="6"/>
                      <a:pt x="40" y="6"/>
                    </a:cubicBezTo>
                    <a:cubicBezTo>
                      <a:pt x="40" y="1"/>
                      <a:pt x="40" y="1"/>
                      <a:pt x="40" y="1"/>
                    </a:cubicBezTo>
                    <a:cubicBezTo>
                      <a:pt x="38" y="0"/>
                      <a:pt x="37" y="0"/>
                      <a:pt x="35" y="0"/>
                    </a:cubicBezTo>
                    <a:cubicBezTo>
                      <a:pt x="34" y="6"/>
                      <a:pt x="34" y="6"/>
                      <a:pt x="34" y="6"/>
                    </a:cubicBezTo>
                    <a:cubicBezTo>
                      <a:pt x="33" y="6"/>
                      <a:pt x="33" y="6"/>
                      <a:pt x="32" y="6"/>
                    </a:cubicBezTo>
                    <a:cubicBezTo>
                      <a:pt x="30" y="1"/>
                      <a:pt x="30" y="1"/>
                      <a:pt x="30" y="1"/>
                    </a:cubicBezTo>
                    <a:cubicBezTo>
                      <a:pt x="28" y="1"/>
                      <a:pt x="27" y="1"/>
                      <a:pt x="25" y="2"/>
                    </a:cubicBezTo>
                    <a:cubicBezTo>
                      <a:pt x="26" y="7"/>
                      <a:pt x="26" y="7"/>
                      <a:pt x="26" y="7"/>
                    </a:cubicBezTo>
                    <a:cubicBezTo>
                      <a:pt x="25" y="7"/>
                      <a:pt x="24" y="8"/>
                      <a:pt x="24" y="8"/>
                    </a:cubicBezTo>
                    <a:cubicBezTo>
                      <a:pt x="21" y="4"/>
                      <a:pt x="21" y="4"/>
                      <a:pt x="21" y="4"/>
                    </a:cubicBezTo>
                    <a:cubicBezTo>
                      <a:pt x="19" y="4"/>
                      <a:pt x="18" y="5"/>
                      <a:pt x="16" y="6"/>
                    </a:cubicBezTo>
                    <a:cubicBezTo>
                      <a:pt x="18" y="11"/>
                      <a:pt x="18" y="11"/>
                      <a:pt x="18" y="11"/>
                    </a:cubicBezTo>
                    <a:cubicBezTo>
                      <a:pt x="18" y="11"/>
                      <a:pt x="17" y="12"/>
                      <a:pt x="16" y="12"/>
                    </a:cubicBezTo>
                    <a:cubicBezTo>
                      <a:pt x="12" y="9"/>
                      <a:pt x="12" y="9"/>
                      <a:pt x="12" y="9"/>
                    </a:cubicBezTo>
                    <a:cubicBezTo>
                      <a:pt x="11" y="10"/>
                      <a:pt x="10" y="11"/>
                      <a:pt x="9" y="13"/>
                    </a:cubicBezTo>
                    <a:cubicBezTo>
                      <a:pt x="12" y="17"/>
                      <a:pt x="12" y="17"/>
                      <a:pt x="12" y="17"/>
                    </a:cubicBezTo>
                    <a:cubicBezTo>
                      <a:pt x="11" y="18"/>
                      <a:pt x="11" y="18"/>
                      <a:pt x="10" y="19"/>
                    </a:cubicBezTo>
                    <a:cubicBezTo>
                      <a:pt x="6" y="17"/>
                      <a:pt x="6" y="17"/>
                      <a:pt x="6" y="17"/>
                    </a:cubicBezTo>
                    <a:cubicBezTo>
                      <a:pt x="5" y="18"/>
                      <a:pt x="4" y="20"/>
                      <a:pt x="3" y="21"/>
                    </a:cubicBezTo>
                    <a:cubicBezTo>
                      <a:pt x="8" y="25"/>
                      <a:pt x="8" y="25"/>
                      <a:pt x="8" y="25"/>
                    </a:cubicBezTo>
                    <a:cubicBezTo>
                      <a:pt x="7" y="25"/>
                      <a:pt x="7" y="26"/>
                      <a:pt x="7" y="27"/>
                    </a:cubicBezTo>
                    <a:cubicBezTo>
                      <a:pt x="2" y="26"/>
                      <a:pt x="2" y="26"/>
                      <a:pt x="2" y="26"/>
                    </a:cubicBezTo>
                    <a:cubicBezTo>
                      <a:pt x="1" y="28"/>
                      <a:pt x="1" y="30"/>
                      <a:pt x="0" y="31"/>
                    </a:cubicBezTo>
                    <a:cubicBezTo>
                      <a:pt x="5" y="33"/>
                      <a:pt x="5" y="33"/>
                      <a:pt x="5" y="33"/>
                    </a:cubicBezTo>
                    <a:cubicBezTo>
                      <a:pt x="5" y="34"/>
                      <a:pt x="5" y="35"/>
                      <a:pt x="5" y="36"/>
                    </a:cubicBezTo>
                    <a:cubicBezTo>
                      <a:pt x="0" y="36"/>
                      <a:pt x="0" y="36"/>
                      <a:pt x="0" y="36"/>
                    </a:cubicBezTo>
                    <a:cubicBezTo>
                      <a:pt x="0" y="37"/>
                      <a:pt x="0" y="37"/>
                      <a:pt x="0" y="37"/>
                    </a:cubicBezTo>
                    <a:cubicBezTo>
                      <a:pt x="0" y="38"/>
                      <a:pt x="0" y="40"/>
                      <a:pt x="0" y="42"/>
                    </a:cubicBezTo>
                    <a:cubicBezTo>
                      <a:pt x="6" y="42"/>
                      <a:pt x="6" y="42"/>
                      <a:pt x="6" y="42"/>
                    </a:cubicBezTo>
                    <a:cubicBezTo>
                      <a:pt x="6" y="43"/>
                      <a:pt x="6" y="44"/>
                      <a:pt x="6" y="44"/>
                    </a:cubicBezTo>
                    <a:cubicBezTo>
                      <a:pt x="1" y="47"/>
                      <a:pt x="1" y="47"/>
                      <a:pt x="1" y="47"/>
                    </a:cubicBezTo>
                    <a:cubicBezTo>
                      <a:pt x="2" y="48"/>
                      <a:pt x="2" y="50"/>
                      <a:pt x="3" y="52"/>
                    </a:cubicBezTo>
                    <a:cubicBezTo>
                      <a:pt x="8" y="50"/>
                      <a:pt x="8" y="50"/>
                      <a:pt x="8" y="50"/>
                    </a:cubicBezTo>
                    <a:cubicBezTo>
                      <a:pt x="8" y="51"/>
                      <a:pt x="9" y="52"/>
                      <a:pt x="9" y="52"/>
                    </a:cubicBezTo>
                    <a:cubicBezTo>
                      <a:pt x="5" y="56"/>
                      <a:pt x="5" y="56"/>
                      <a:pt x="5" y="56"/>
                    </a:cubicBezTo>
                    <a:cubicBezTo>
                      <a:pt x="6" y="58"/>
                      <a:pt x="7" y="59"/>
                      <a:pt x="8" y="60"/>
                    </a:cubicBezTo>
                    <a:cubicBezTo>
                      <a:pt x="13" y="58"/>
                      <a:pt x="13" y="58"/>
                      <a:pt x="13" y="58"/>
                    </a:cubicBezTo>
                    <a:cubicBezTo>
                      <a:pt x="13" y="58"/>
                      <a:pt x="14" y="59"/>
                      <a:pt x="15" y="59"/>
                    </a:cubicBezTo>
                    <a:cubicBezTo>
                      <a:pt x="12" y="64"/>
                      <a:pt x="12" y="64"/>
                      <a:pt x="12" y="64"/>
                    </a:cubicBezTo>
                    <a:cubicBezTo>
                      <a:pt x="13" y="65"/>
                      <a:pt x="14" y="66"/>
                      <a:pt x="16" y="67"/>
                    </a:cubicBezTo>
                    <a:cubicBezTo>
                      <a:pt x="19" y="63"/>
                      <a:pt x="19" y="63"/>
                      <a:pt x="19" y="63"/>
                    </a:cubicBezTo>
                    <a:cubicBezTo>
                      <a:pt x="20" y="64"/>
                      <a:pt x="21" y="64"/>
                      <a:pt x="21" y="64"/>
                    </a:cubicBezTo>
                    <a:cubicBezTo>
                      <a:pt x="20" y="70"/>
                      <a:pt x="20" y="70"/>
                      <a:pt x="20" y="70"/>
                    </a:cubicBezTo>
                    <a:cubicBezTo>
                      <a:pt x="22" y="70"/>
                      <a:pt x="23" y="71"/>
                      <a:pt x="25" y="72"/>
                    </a:cubicBezTo>
                    <a:cubicBezTo>
                      <a:pt x="27" y="67"/>
                      <a:pt x="27" y="67"/>
                      <a:pt x="27" y="67"/>
                    </a:cubicBezTo>
                    <a:cubicBezTo>
                      <a:pt x="28" y="67"/>
                      <a:pt x="29" y="67"/>
                      <a:pt x="30" y="67"/>
                    </a:cubicBezTo>
                    <a:cubicBezTo>
                      <a:pt x="30" y="73"/>
                      <a:pt x="30" y="73"/>
                      <a:pt x="30" y="73"/>
                    </a:cubicBezTo>
                    <a:cubicBezTo>
                      <a:pt x="31" y="73"/>
                      <a:pt x="33" y="73"/>
                      <a:pt x="35" y="73"/>
                    </a:cubicBezTo>
                    <a:cubicBezTo>
                      <a:pt x="36" y="68"/>
                      <a:pt x="36" y="68"/>
                      <a:pt x="36" y="68"/>
                    </a:cubicBezTo>
                    <a:cubicBezTo>
                      <a:pt x="36" y="68"/>
                      <a:pt x="37" y="68"/>
                      <a:pt x="38" y="68"/>
                    </a:cubicBezTo>
                    <a:cubicBezTo>
                      <a:pt x="40" y="73"/>
                      <a:pt x="40" y="73"/>
                      <a:pt x="40" y="73"/>
                    </a:cubicBezTo>
                    <a:cubicBezTo>
                      <a:pt x="41" y="73"/>
                      <a:pt x="43" y="72"/>
                      <a:pt x="44" y="72"/>
                    </a:cubicBezTo>
                    <a:cubicBezTo>
                      <a:pt x="44" y="66"/>
                      <a:pt x="44" y="66"/>
                      <a:pt x="44" y="66"/>
                    </a:cubicBezTo>
                    <a:cubicBezTo>
                      <a:pt x="45" y="66"/>
                      <a:pt x="45" y="66"/>
                      <a:pt x="46" y="65"/>
                    </a:cubicBezTo>
                    <a:cubicBezTo>
                      <a:pt x="49" y="70"/>
                      <a:pt x="49" y="70"/>
                      <a:pt x="49" y="70"/>
                    </a:cubicBezTo>
                    <a:cubicBezTo>
                      <a:pt x="51" y="69"/>
                      <a:pt x="52" y="68"/>
                      <a:pt x="53" y="67"/>
                    </a:cubicBezTo>
                    <a:cubicBezTo>
                      <a:pt x="52" y="62"/>
                      <a:pt x="52" y="62"/>
                      <a:pt x="52" y="62"/>
                    </a:cubicBezTo>
                    <a:cubicBezTo>
                      <a:pt x="52" y="62"/>
                      <a:pt x="53" y="61"/>
                      <a:pt x="53" y="61"/>
                    </a:cubicBezTo>
                    <a:cubicBezTo>
                      <a:pt x="57" y="64"/>
                      <a:pt x="57" y="64"/>
                      <a:pt x="57" y="64"/>
                    </a:cubicBezTo>
                    <a:cubicBezTo>
                      <a:pt x="59" y="63"/>
                      <a:pt x="60" y="62"/>
                      <a:pt x="61" y="61"/>
                    </a:cubicBezTo>
                    <a:cubicBezTo>
                      <a:pt x="58" y="56"/>
                      <a:pt x="58" y="56"/>
                      <a:pt x="58" y="56"/>
                    </a:cubicBezTo>
                    <a:cubicBezTo>
                      <a:pt x="58" y="56"/>
                      <a:pt x="59" y="55"/>
                      <a:pt x="59" y="54"/>
                    </a:cubicBezTo>
                    <a:cubicBezTo>
                      <a:pt x="64" y="57"/>
                      <a:pt x="64" y="57"/>
                      <a:pt x="64" y="57"/>
                    </a:cubicBezTo>
                    <a:cubicBezTo>
                      <a:pt x="65" y="55"/>
                      <a:pt x="66" y="54"/>
                      <a:pt x="66" y="52"/>
                    </a:cubicBezTo>
                    <a:cubicBezTo>
                      <a:pt x="62" y="49"/>
                      <a:pt x="62" y="49"/>
                      <a:pt x="62" y="49"/>
                    </a:cubicBezTo>
                    <a:cubicBezTo>
                      <a:pt x="63" y="48"/>
                      <a:pt x="63" y="47"/>
                      <a:pt x="63" y="47"/>
                    </a:cubicBezTo>
                    <a:cubicBezTo>
                      <a:pt x="68" y="47"/>
                      <a:pt x="68" y="47"/>
                      <a:pt x="68" y="47"/>
                    </a:cubicBezTo>
                    <a:cubicBezTo>
                      <a:pt x="69" y="46"/>
                      <a:pt x="69" y="44"/>
                      <a:pt x="69" y="42"/>
                    </a:cubicBezTo>
                    <a:cubicBezTo>
                      <a:pt x="64" y="40"/>
                      <a:pt x="64" y="40"/>
                      <a:pt x="64" y="40"/>
                    </a:cubicBezTo>
                    <a:cubicBezTo>
                      <a:pt x="64" y="40"/>
                      <a:pt x="65" y="39"/>
                      <a:pt x="65" y="38"/>
                    </a:cubicBezTo>
                    <a:lnTo>
                      <a:pt x="70" y="37"/>
                    </a:lnTo>
                    <a:close/>
                    <a:moveTo>
                      <a:pt x="35" y="64"/>
                    </a:moveTo>
                    <a:cubicBezTo>
                      <a:pt x="21" y="64"/>
                      <a:pt x="9" y="52"/>
                      <a:pt x="9" y="37"/>
                    </a:cubicBezTo>
                    <a:cubicBezTo>
                      <a:pt x="9" y="22"/>
                      <a:pt x="21" y="10"/>
                      <a:pt x="35" y="10"/>
                    </a:cubicBezTo>
                    <a:cubicBezTo>
                      <a:pt x="49" y="10"/>
                      <a:pt x="61" y="22"/>
                      <a:pt x="61" y="37"/>
                    </a:cubicBezTo>
                    <a:cubicBezTo>
                      <a:pt x="61" y="52"/>
                      <a:pt x="49" y="64"/>
                      <a:pt x="35" y="64"/>
                    </a:cubicBezTo>
                    <a:close/>
                  </a:path>
                </a:pathLst>
              </a:custGeom>
              <a:solidFill>
                <a:srgbClr val="3E3A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84" name="Freeform 19"/>
              <p:cNvSpPr>
                <a:spLocks noEditPoints="1"/>
              </p:cNvSpPr>
              <p:nvPr/>
            </p:nvSpPr>
            <p:spPr bwMode="auto">
              <a:xfrm>
                <a:off x="1312863" y="2371726"/>
                <a:ext cx="52388" cy="53975"/>
              </a:xfrm>
              <a:custGeom>
                <a:avLst/>
                <a:gdLst>
                  <a:gd name="T0" fmla="*/ 25 w 50"/>
                  <a:gd name="T1" fmla="*/ 0 h 52"/>
                  <a:gd name="T2" fmla="*/ 0 w 50"/>
                  <a:gd name="T3" fmla="*/ 26 h 52"/>
                  <a:gd name="T4" fmla="*/ 25 w 50"/>
                  <a:gd name="T5" fmla="*/ 52 h 52"/>
                  <a:gd name="T6" fmla="*/ 50 w 50"/>
                  <a:gd name="T7" fmla="*/ 26 h 52"/>
                  <a:gd name="T8" fmla="*/ 25 w 50"/>
                  <a:gd name="T9" fmla="*/ 0 h 52"/>
                  <a:gd name="T10" fmla="*/ 25 w 50"/>
                  <a:gd name="T11" fmla="*/ 48 h 52"/>
                  <a:gd name="T12" fmla="*/ 4 w 50"/>
                  <a:gd name="T13" fmla="*/ 26 h 52"/>
                  <a:gd name="T14" fmla="*/ 25 w 50"/>
                  <a:gd name="T15" fmla="*/ 4 h 52"/>
                  <a:gd name="T16" fmla="*/ 46 w 50"/>
                  <a:gd name="T17" fmla="*/ 26 h 52"/>
                  <a:gd name="T18" fmla="*/ 25 w 50"/>
                  <a:gd name="T19" fmla="*/ 48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0" h="52">
                    <a:moveTo>
                      <a:pt x="25" y="0"/>
                    </a:moveTo>
                    <a:cubicBezTo>
                      <a:pt x="11" y="0"/>
                      <a:pt x="0" y="11"/>
                      <a:pt x="0" y="26"/>
                    </a:cubicBezTo>
                    <a:cubicBezTo>
                      <a:pt x="0" y="40"/>
                      <a:pt x="11" y="52"/>
                      <a:pt x="25" y="52"/>
                    </a:cubicBezTo>
                    <a:cubicBezTo>
                      <a:pt x="39" y="52"/>
                      <a:pt x="50" y="40"/>
                      <a:pt x="50" y="26"/>
                    </a:cubicBezTo>
                    <a:cubicBezTo>
                      <a:pt x="50" y="11"/>
                      <a:pt x="39" y="0"/>
                      <a:pt x="25" y="0"/>
                    </a:cubicBezTo>
                    <a:close/>
                    <a:moveTo>
                      <a:pt x="25" y="48"/>
                    </a:moveTo>
                    <a:cubicBezTo>
                      <a:pt x="13" y="48"/>
                      <a:pt x="4" y="38"/>
                      <a:pt x="4" y="26"/>
                    </a:cubicBezTo>
                    <a:cubicBezTo>
                      <a:pt x="4" y="14"/>
                      <a:pt x="13" y="4"/>
                      <a:pt x="25" y="4"/>
                    </a:cubicBezTo>
                    <a:cubicBezTo>
                      <a:pt x="36" y="4"/>
                      <a:pt x="46" y="14"/>
                      <a:pt x="46" y="26"/>
                    </a:cubicBezTo>
                    <a:cubicBezTo>
                      <a:pt x="46" y="38"/>
                      <a:pt x="36" y="48"/>
                      <a:pt x="25" y="48"/>
                    </a:cubicBezTo>
                    <a:close/>
                  </a:path>
                </a:pathLst>
              </a:custGeom>
              <a:solidFill>
                <a:srgbClr val="3E3A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85" name="Freeform 20"/>
              <p:cNvSpPr>
                <a:spLocks noEditPoints="1"/>
              </p:cNvSpPr>
              <p:nvPr/>
            </p:nvSpPr>
            <p:spPr bwMode="auto">
              <a:xfrm>
                <a:off x="1133475" y="2698751"/>
                <a:ext cx="66675" cy="69850"/>
              </a:xfrm>
              <a:custGeom>
                <a:avLst/>
                <a:gdLst>
                  <a:gd name="T0" fmla="*/ 63 w 63"/>
                  <a:gd name="T1" fmla="*/ 33 h 66"/>
                  <a:gd name="T2" fmla="*/ 58 w 63"/>
                  <a:gd name="T3" fmla="*/ 28 h 66"/>
                  <a:gd name="T4" fmla="*/ 62 w 63"/>
                  <a:gd name="T5" fmla="*/ 24 h 66"/>
                  <a:gd name="T6" fmla="*/ 56 w 63"/>
                  <a:gd name="T7" fmla="*/ 20 h 66"/>
                  <a:gd name="T8" fmla="*/ 59 w 63"/>
                  <a:gd name="T9" fmla="*/ 15 h 66"/>
                  <a:gd name="T10" fmla="*/ 52 w 63"/>
                  <a:gd name="T11" fmla="*/ 14 h 66"/>
                  <a:gd name="T12" fmla="*/ 53 w 63"/>
                  <a:gd name="T13" fmla="*/ 8 h 66"/>
                  <a:gd name="T14" fmla="*/ 46 w 63"/>
                  <a:gd name="T15" fmla="*/ 9 h 66"/>
                  <a:gd name="T16" fmla="*/ 45 w 63"/>
                  <a:gd name="T17" fmla="*/ 3 h 66"/>
                  <a:gd name="T18" fmla="*/ 39 w 63"/>
                  <a:gd name="T19" fmla="*/ 5 h 66"/>
                  <a:gd name="T20" fmla="*/ 36 w 63"/>
                  <a:gd name="T21" fmla="*/ 0 h 66"/>
                  <a:gd name="T22" fmla="*/ 31 w 63"/>
                  <a:gd name="T23" fmla="*/ 4 h 66"/>
                  <a:gd name="T24" fmla="*/ 27 w 63"/>
                  <a:gd name="T25" fmla="*/ 0 h 66"/>
                  <a:gd name="T26" fmla="*/ 23 w 63"/>
                  <a:gd name="T27" fmla="*/ 6 h 66"/>
                  <a:gd name="T28" fmla="*/ 19 w 63"/>
                  <a:gd name="T29" fmla="*/ 3 h 66"/>
                  <a:gd name="T30" fmla="*/ 16 w 63"/>
                  <a:gd name="T31" fmla="*/ 9 h 66"/>
                  <a:gd name="T32" fmla="*/ 11 w 63"/>
                  <a:gd name="T33" fmla="*/ 8 h 66"/>
                  <a:gd name="T34" fmla="*/ 11 w 63"/>
                  <a:gd name="T35" fmla="*/ 15 h 66"/>
                  <a:gd name="T36" fmla="*/ 5 w 63"/>
                  <a:gd name="T37" fmla="*/ 15 h 66"/>
                  <a:gd name="T38" fmla="*/ 7 w 63"/>
                  <a:gd name="T39" fmla="*/ 22 h 66"/>
                  <a:gd name="T40" fmla="*/ 1 w 63"/>
                  <a:gd name="T41" fmla="*/ 23 h 66"/>
                  <a:gd name="T42" fmla="*/ 5 w 63"/>
                  <a:gd name="T43" fmla="*/ 30 h 66"/>
                  <a:gd name="T44" fmla="*/ 0 w 63"/>
                  <a:gd name="T45" fmla="*/ 33 h 66"/>
                  <a:gd name="T46" fmla="*/ 0 w 63"/>
                  <a:gd name="T47" fmla="*/ 37 h 66"/>
                  <a:gd name="T48" fmla="*/ 5 w 63"/>
                  <a:gd name="T49" fmla="*/ 40 h 66"/>
                  <a:gd name="T50" fmla="*/ 3 w 63"/>
                  <a:gd name="T51" fmla="*/ 46 h 66"/>
                  <a:gd name="T52" fmla="*/ 8 w 63"/>
                  <a:gd name="T53" fmla="*/ 47 h 66"/>
                  <a:gd name="T54" fmla="*/ 7 w 63"/>
                  <a:gd name="T55" fmla="*/ 54 h 66"/>
                  <a:gd name="T56" fmla="*/ 13 w 63"/>
                  <a:gd name="T57" fmla="*/ 54 h 66"/>
                  <a:gd name="T58" fmla="*/ 14 w 63"/>
                  <a:gd name="T59" fmla="*/ 61 h 66"/>
                  <a:gd name="T60" fmla="*/ 19 w 63"/>
                  <a:gd name="T61" fmla="*/ 58 h 66"/>
                  <a:gd name="T62" fmla="*/ 22 w 63"/>
                  <a:gd name="T63" fmla="*/ 65 h 66"/>
                  <a:gd name="T64" fmla="*/ 27 w 63"/>
                  <a:gd name="T65" fmla="*/ 61 h 66"/>
                  <a:gd name="T66" fmla="*/ 31 w 63"/>
                  <a:gd name="T67" fmla="*/ 66 h 66"/>
                  <a:gd name="T68" fmla="*/ 34 w 63"/>
                  <a:gd name="T69" fmla="*/ 61 h 66"/>
                  <a:gd name="T70" fmla="*/ 40 w 63"/>
                  <a:gd name="T71" fmla="*/ 65 h 66"/>
                  <a:gd name="T72" fmla="*/ 42 w 63"/>
                  <a:gd name="T73" fmla="*/ 59 h 66"/>
                  <a:gd name="T74" fmla="*/ 49 w 63"/>
                  <a:gd name="T75" fmla="*/ 61 h 66"/>
                  <a:gd name="T76" fmla="*/ 49 w 63"/>
                  <a:gd name="T77" fmla="*/ 55 h 66"/>
                  <a:gd name="T78" fmla="*/ 56 w 63"/>
                  <a:gd name="T79" fmla="*/ 55 h 66"/>
                  <a:gd name="T80" fmla="*/ 54 w 63"/>
                  <a:gd name="T81" fmla="*/ 49 h 66"/>
                  <a:gd name="T82" fmla="*/ 60 w 63"/>
                  <a:gd name="T83" fmla="*/ 47 h 66"/>
                  <a:gd name="T84" fmla="*/ 57 w 63"/>
                  <a:gd name="T85" fmla="*/ 42 h 66"/>
                  <a:gd name="T86" fmla="*/ 63 w 63"/>
                  <a:gd name="T87" fmla="*/ 38 h 66"/>
                  <a:gd name="T88" fmla="*/ 59 w 63"/>
                  <a:gd name="T89" fmla="*/ 34 h 66"/>
                  <a:gd name="T90" fmla="*/ 32 w 63"/>
                  <a:gd name="T91" fmla="*/ 57 h 66"/>
                  <a:gd name="T92" fmla="*/ 32 w 63"/>
                  <a:gd name="T93" fmla="*/ 8 h 66"/>
                  <a:gd name="T94" fmla="*/ 32 w 63"/>
                  <a:gd name="T95" fmla="*/ 57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3" h="66">
                    <a:moveTo>
                      <a:pt x="63" y="33"/>
                    </a:moveTo>
                    <a:cubicBezTo>
                      <a:pt x="63" y="33"/>
                      <a:pt x="63" y="33"/>
                      <a:pt x="63" y="33"/>
                    </a:cubicBezTo>
                    <a:cubicBezTo>
                      <a:pt x="63" y="31"/>
                      <a:pt x="63" y="30"/>
                      <a:pt x="63" y="28"/>
                    </a:cubicBezTo>
                    <a:cubicBezTo>
                      <a:pt x="58" y="28"/>
                      <a:pt x="58" y="28"/>
                      <a:pt x="58" y="28"/>
                    </a:cubicBezTo>
                    <a:cubicBezTo>
                      <a:pt x="58" y="27"/>
                      <a:pt x="58" y="27"/>
                      <a:pt x="58" y="26"/>
                    </a:cubicBezTo>
                    <a:cubicBezTo>
                      <a:pt x="62" y="24"/>
                      <a:pt x="62" y="24"/>
                      <a:pt x="62" y="24"/>
                    </a:cubicBezTo>
                    <a:cubicBezTo>
                      <a:pt x="62" y="22"/>
                      <a:pt x="61" y="21"/>
                      <a:pt x="61" y="19"/>
                    </a:cubicBezTo>
                    <a:cubicBezTo>
                      <a:pt x="56" y="20"/>
                      <a:pt x="56" y="20"/>
                      <a:pt x="56" y="20"/>
                    </a:cubicBezTo>
                    <a:cubicBezTo>
                      <a:pt x="56" y="20"/>
                      <a:pt x="55" y="19"/>
                      <a:pt x="55" y="18"/>
                    </a:cubicBezTo>
                    <a:cubicBezTo>
                      <a:pt x="59" y="15"/>
                      <a:pt x="59" y="15"/>
                      <a:pt x="59" y="15"/>
                    </a:cubicBezTo>
                    <a:cubicBezTo>
                      <a:pt x="58" y="14"/>
                      <a:pt x="57" y="12"/>
                      <a:pt x="56" y="11"/>
                    </a:cubicBezTo>
                    <a:cubicBezTo>
                      <a:pt x="52" y="14"/>
                      <a:pt x="52" y="14"/>
                      <a:pt x="52" y="14"/>
                    </a:cubicBezTo>
                    <a:cubicBezTo>
                      <a:pt x="51" y="13"/>
                      <a:pt x="51" y="13"/>
                      <a:pt x="50" y="12"/>
                    </a:cubicBezTo>
                    <a:cubicBezTo>
                      <a:pt x="53" y="8"/>
                      <a:pt x="53" y="8"/>
                      <a:pt x="53" y="8"/>
                    </a:cubicBezTo>
                    <a:cubicBezTo>
                      <a:pt x="52" y="7"/>
                      <a:pt x="50" y="6"/>
                      <a:pt x="49" y="5"/>
                    </a:cubicBezTo>
                    <a:cubicBezTo>
                      <a:pt x="46" y="9"/>
                      <a:pt x="46" y="9"/>
                      <a:pt x="46" y="9"/>
                    </a:cubicBezTo>
                    <a:cubicBezTo>
                      <a:pt x="45" y="8"/>
                      <a:pt x="45" y="8"/>
                      <a:pt x="44" y="8"/>
                    </a:cubicBezTo>
                    <a:cubicBezTo>
                      <a:pt x="45" y="3"/>
                      <a:pt x="45" y="3"/>
                      <a:pt x="45" y="3"/>
                    </a:cubicBezTo>
                    <a:cubicBezTo>
                      <a:pt x="44" y="2"/>
                      <a:pt x="42" y="1"/>
                      <a:pt x="41" y="1"/>
                    </a:cubicBezTo>
                    <a:cubicBezTo>
                      <a:pt x="39" y="5"/>
                      <a:pt x="39" y="5"/>
                      <a:pt x="39" y="5"/>
                    </a:cubicBezTo>
                    <a:cubicBezTo>
                      <a:pt x="38" y="5"/>
                      <a:pt x="37" y="5"/>
                      <a:pt x="37" y="5"/>
                    </a:cubicBezTo>
                    <a:cubicBezTo>
                      <a:pt x="36" y="0"/>
                      <a:pt x="36" y="0"/>
                      <a:pt x="36" y="0"/>
                    </a:cubicBezTo>
                    <a:cubicBezTo>
                      <a:pt x="35" y="0"/>
                      <a:pt x="33" y="0"/>
                      <a:pt x="32" y="0"/>
                    </a:cubicBezTo>
                    <a:cubicBezTo>
                      <a:pt x="31" y="4"/>
                      <a:pt x="31" y="4"/>
                      <a:pt x="31" y="4"/>
                    </a:cubicBezTo>
                    <a:cubicBezTo>
                      <a:pt x="30" y="5"/>
                      <a:pt x="30" y="5"/>
                      <a:pt x="29" y="5"/>
                    </a:cubicBezTo>
                    <a:cubicBezTo>
                      <a:pt x="27" y="0"/>
                      <a:pt x="27" y="0"/>
                      <a:pt x="27" y="0"/>
                    </a:cubicBezTo>
                    <a:cubicBezTo>
                      <a:pt x="26" y="0"/>
                      <a:pt x="24" y="0"/>
                      <a:pt x="23" y="1"/>
                    </a:cubicBezTo>
                    <a:cubicBezTo>
                      <a:pt x="23" y="6"/>
                      <a:pt x="23" y="6"/>
                      <a:pt x="23" y="6"/>
                    </a:cubicBezTo>
                    <a:cubicBezTo>
                      <a:pt x="23" y="6"/>
                      <a:pt x="22" y="6"/>
                      <a:pt x="21" y="7"/>
                    </a:cubicBezTo>
                    <a:cubicBezTo>
                      <a:pt x="19" y="3"/>
                      <a:pt x="19" y="3"/>
                      <a:pt x="19" y="3"/>
                    </a:cubicBezTo>
                    <a:cubicBezTo>
                      <a:pt x="17" y="3"/>
                      <a:pt x="16" y="4"/>
                      <a:pt x="15" y="5"/>
                    </a:cubicBezTo>
                    <a:cubicBezTo>
                      <a:pt x="16" y="9"/>
                      <a:pt x="16" y="9"/>
                      <a:pt x="16" y="9"/>
                    </a:cubicBezTo>
                    <a:cubicBezTo>
                      <a:pt x="16" y="10"/>
                      <a:pt x="15" y="10"/>
                      <a:pt x="15" y="11"/>
                    </a:cubicBezTo>
                    <a:cubicBezTo>
                      <a:pt x="11" y="8"/>
                      <a:pt x="11" y="8"/>
                      <a:pt x="11" y="8"/>
                    </a:cubicBezTo>
                    <a:cubicBezTo>
                      <a:pt x="10" y="9"/>
                      <a:pt x="9" y="10"/>
                      <a:pt x="8" y="11"/>
                    </a:cubicBezTo>
                    <a:cubicBezTo>
                      <a:pt x="11" y="15"/>
                      <a:pt x="11" y="15"/>
                      <a:pt x="11" y="15"/>
                    </a:cubicBezTo>
                    <a:cubicBezTo>
                      <a:pt x="10" y="15"/>
                      <a:pt x="10" y="16"/>
                      <a:pt x="9" y="17"/>
                    </a:cubicBezTo>
                    <a:cubicBezTo>
                      <a:pt x="5" y="15"/>
                      <a:pt x="5" y="15"/>
                      <a:pt x="5" y="15"/>
                    </a:cubicBezTo>
                    <a:cubicBezTo>
                      <a:pt x="4" y="16"/>
                      <a:pt x="3" y="17"/>
                      <a:pt x="3" y="19"/>
                    </a:cubicBezTo>
                    <a:cubicBezTo>
                      <a:pt x="7" y="22"/>
                      <a:pt x="7" y="22"/>
                      <a:pt x="7" y="22"/>
                    </a:cubicBezTo>
                    <a:cubicBezTo>
                      <a:pt x="6" y="22"/>
                      <a:pt x="6" y="23"/>
                      <a:pt x="6" y="24"/>
                    </a:cubicBezTo>
                    <a:cubicBezTo>
                      <a:pt x="1" y="23"/>
                      <a:pt x="1" y="23"/>
                      <a:pt x="1" y="23"/>
                    </a:cubicBezTo>
                    <a:cubicBezTo>
                      <a:pt x="1" y="25"/>
                      <a:pt x="0" y="26"/>
                      <a:pt x="0" y="28"/>
                    </a:cubicBezTo>
                    <a:cubicBezTo>
                      <a:pt x="5" y="30"/>
                      <a:pt x="5" y="30"/>
                      <a:pt x="5" y="30"/>
                    </a:cubicBezTo>
                    <a:cubicBezTo>
                      <a:pt x="5" y="30"/>
                      <a:pt x="5" y="31"/>
                      <a:pt x="5" y="32"/>
                    </a:cubicBezTo>
                    <a:cubicBezTo>
                      <a:pt x="0" y="33"/>
                      <a:pt x="0" y="33"/>
                      <a:pt x="0" y="33"/>
                    </a:cubicBezTo>
                    <a:cubicBezTo>
                      <a:pt x="0" y="33"/>
                      <a:pt x="0" y="33"/>
                      <a:pt x="0" y="33"/>
                    </a:cubicBezTo>
                    <a:cubicBezTo>
                      <a:pt x="0" y="34"/>
                      <a:pt x="0" y="36"/>
                      <a:pt x="0" y="37"/>
                    </a:cubicBezTo>
                    <a:cubicBezTo>
                      <a:pt x="5" y="38"/>
                      <a:pt x="5" y="38"/>
                      <a:pt x="5" y="38"/>
                    </a:cubicBezTo>
                    <a:cubicBezTo>
                      <a:pt x="5" y="38"/>
                      <a:pt x="5" y="39"/>
                      <a:pt x="5" y="40"/>
                    </a:cubicBezTo>
                    <a:cubicBezTo>
                      <a:pt x="1" y="42"/>
                      <a:pt x="1" y="42"/>
                      <a:pt x="1" y="42"/>
                    </a:cubicBezTo>
                    <a:cubicBezTo>
                      <a:pt x="1" y="44"/>
                      <a:pt x="2" y="45"/>
                      <a:pt x="3" y="46"/>
                    </a:cubicBezTo>
                    <a:cubicBezTo>
                      <a:pt x="7" y="45"/>
                      <a:pt x="7" y="45"/>
                      <a:pt x="7" y="45"/>
                    </a:cubicBezTo>
                    <a:cubicBezTo>
                      <a:pt x="8" y="46"/>
                      <a:pt x="8" y="47"/>
                      <a:pt x="8" y="47"/>
                    </a:cubicBezTo>
                    <a:cubicBezTo>
                      <a:pt x="5" y="51"/>
                      <a:pt x="5" y="51"/>
                      <a:pt x="5" y="51"/>
                    </a:cubicBezTo>
                    <a:cubicBezTo>
                      <a:pt x="6" y="52"/>
                      <a:pt x="6" y="53"/>
                      <a:pt x="7" y="54"/>
                    </a:cubicBezTo>
                    <a:cubicBezTo>
                      <a:pt x="12" y="52"/>
                      <a:pt x="12" y="52"/>
                      <a:pt x="12" y="52"/>
                    </a:cubicBezTo>
                    <a:cubicBezTo>
                      <a:pt x="12" y="53"/>
                      <a:pt x="13" y="53"/>
                      <a:pt x="13" y="54"/>
                    </a:cubicBezTo>
                    <a:cubicBezTo>
                      <a:pt x="11" y="58"/>
                      <a:pt x="11" y="58"/>
                      <a:pt x="11" y="58"/>
                    </a:cubicBezTo>
                    <a:cubicBezTo>
                      <a:pt x="12" y="59"/>
                      <a:pt x="13" y="60"/>
                      <a:pt x="14" y="61"/>
                    </a:cubicBezTo>
                    <a:cubicBezTo>
                      <a:pt x="18" y="57"/>
                      <a:pt x="18" y="57"/>
                      <a:pt x="18" y="57"/>
                    </a:cubicBezTo>
                    <a:cubicBezTo>
                      <a:pt x="18" y="58"/>
                      <a:pt x="19" y="58"/>
                      <a:pt x="19" y="58"/>
                    </a:cubicBezTo>
                    <a:cubicBezTo>
                      <a:pt x="18" y="63"/>
                      <a:pt x="18" y="63"/>
                      <a:pt x="18" y="63"/>
                    </a:cubicBezTo>
                    <a:cubicBezTo>
                      <a:pt x="20" y="64"/>
                      <a:pt x="21" y="64"/>
                      <a:pt x="22" y="65"/>
                    </a:cubicBezTo>
                    <a:cubicBezTo>
                      <a:pt x="25" y="60"/>
                      <a:pt x="25" y="60"/>
                      <a:pt x="25" y="60"/>
                    </a:cubicBezTo>
                    <a:cubicBezTo>
                      <a:pt x="25" y="61"/>
                      <a:pt x="26" y="61"/>
                      <a:pt x="27" y="61"/>
                    </a:cubicBezTo>
                    <a:cubicBezTo>
                      <a:pt x="27" y="66"/>
                      <a:pt x="27" y="66"/>
                      <a:pt x="27" y="66"/>
                    </a:cubicBezTo>
                    <a:cubicBezTo>
                      <a:pt x="28" y="66"/>
                      <a:pt x="30" y="66"/>
                      <a:pt x="31" y="66"/>
                    </a:cubicBezTo>
                    <a:cubicBezTo>
                      <a:pt x="32" y="61"/>
                      <a:pt x="32" y="61"/>
                      <a:pt x="32" y="61"/>
                    </a:cubicBezTo>
                    <a:cubicBezTo>
                      <a:pt x="33" y="61"/>
                      <a:pt x="34" y="61"/>
                      <a:pt x="34" y="61"/>
                    </a:cubicBezTo>
                    <a:cubicBezTo>
                      <a:pt x="36" y="66"/>
                      <a:pt x="36" y="66"/>
                      <a:pt x="36" y="66"/>
                    </a:cubicBezTo>
                    <a:cubicBezTo>
                      <a:pt x="37" y="66"/>
                      <a:pt x="39" y="65"/>
                      <a:pt x="40" y="65"/>
                    </a:cubicBezTo>
                    <a:cubicBezTo>
                      <a:pt x="40" y="60"/>
                      <a:pt x="40" y="60"/>
                      <a:pt x="40" y="60"/>
                    </a:cubicBezTo>
                    <a:cubicBezTo>
                      <a:pt x="41" y="60"/>
                      <a:pt x="41" y="59"/>
                      <a:pt x="42" y="59"/>
                    </a:cubicBezTo>
                    <a:cubicBezTo>
                      <a:pt x="45" y="63"/>
                      <a:pt x="45" y="63"/>
                      <a:pt x="45" y="63"/>
                    </a:cubicBezTo>
                    <a:cubicBezTo>
                      <a:pt x="46" y="63"/>
                      <a:pt x="47" y="62"/>
                      <a:pt x="49" y="61"/>
                    </a:cubicBezTo>
                    <a:cubicBezTo>
                      <a:pt x="47" y="56"/>
                      <a:pt x="47" y="56"/>
                      <a:pt x="47" y="56"/>
                    </a:cubicBezTo>
                    <a:cubicBezTo>
                      <a:pt x="48" y="56"/>
                      <a:pt x="48" y="56"/>
                      <a:pt x="49" y="55"/>
                    </a:cubicBezTo>
                    <a:cubicBezTo>
                      <a:pt x="52" y="58"/>
                      <a:pt x="52" y="58"/>
                      <a:pt x="52" y="58"/>
                    </a:cubicBezTo>
                    <a:cubicBezTo>
                      <a:pt x="53" y="57"/>
                      <a:pt x="55" y="56"/>
                      <a:pt x="56" y="55"/>
                    </a:cubicBezTo>
                    <a:cubicBezTo>
                      <a:pt x="53" y="51"/>
                      <a:pt x="53" y="51"/>
                      <a:pt x="53" y="51"/>
                    </a:cubicBezTo>
                    <a:cubicBezTo>
                      <a:pt x="53" y="50"/>
                      <a:pt x="54" y="50"/>
                      <a:pt x="54" y="49"/>
                    </a:cubicBezTo>
                    <a:cubicBezTo>
                      <a:pt x="58" y="51"/>
                      <a:pt x="58" y="51"/>
                      <a:pt x="58" y="51"/>
                    </a:cubicBezTo>
                    <a:cubicBezTo>
                      <a:pt x="59" y="50"/>
                      <a:pt x="60" y="48"/>
                      <a:pt x="60" y="47"/>
                    </a:cubicBezTo>
                    <a:cubicBezTo>
                      <a:pt x="57" y="44"/>
                      <a:pt x="57" y="44"/>
                      <a:pt x="57" y="44"/>
                    </a:cubicBezTo>
                    <a:cubicBezTo>
                      <a:pt x="57" y="43"/>
                      <a:pt x="57" y="43"/>
                      <a:pt x="57" y="42"/>
                    </a:cubicBezTo>
                    <a:cubicBezTo>
                      <a:pt x="62" y="42"/>
                      <a:pt x="62" y="42"/>
                      <a:pt x="62" y="42"/>
                    </a:cubicBezTo>
                    <a:cubicBezTo>
                      <a:pt x="63" y="41"/>
                      <a:pt x="63" y="39"/>
                      <a:pt x="63" y="38"/>
                    </a:cubicBezTo>
                    <a:cubicBezTo>
                      <a:pt x="59" y="36"/>
                      <a:pt x="59" y="36"/>
                      <a:pt x="59" y="36"/>
                    </a:cubicBezTo>
                    <a:cubicBezTo>
                      <a:pt x="59" y="35"/>
                      <a:pt x="59" y="35"/>
                      <a:pt x="59" y="34"/>
                    </a:cubicBezTo>
                    <a:lnTo>
                      <a:pt x="63" y="33"/>
                    </a:lnTo>
                    <a:close/>
                    <a:moveTo>
                      <a:pt x="32" y="57"/>
                    </a:moveTo>
                    <a:cubicBezTo>
                      <a:pt x="19" y="57"/>
                      <a:pt x="8" y="46"/>
                      <a:pt x="8" y="33"/>
                    </a:cubicBezTo>
                    <a:cubicBezTo>
                      <a:pt x="8" y="19"/>
                      <a:pt x="19" y="8"/>
                      <a:pt x="32" y="8"/>
                    </a:cubicBezTo>
                    <a:cubicBezTo>
                      <a:pt x="45" y="8"/>
                      <a:pt x="55" y="19"/>
                      <a:pt x="55" y="33"/>
                    </a:cubicBezTo>
                    <a:cubicBezTo>
                      <a:pt x="55" y="46"/>
                      <a:pt x="45" y="57"/>
                      <a:pt x="32" y="57"/>
                    </a:cubicBezTo>
                    <a:close/>
                  </a:path>
                </a:pathLst>
              </a:custGeom>
              <a:solidFill>
                <a:srgbClr val="3E3A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86" name="Freeform 21"/>
              <p:cNvSpPr>
                <a:spLocks noEditPoints="1"/>
              </p:cNvSpPr>
              <p:nvPr/>
            </p:nvSpPr>
            <p:spPr bwMode="auto">
              <a:xfrm>
                <a:off x="1143000" y="2708276"/>
                <a:ext cx="47625" cy="50800"/>
              </a:xfrm>
              <a:custGeom>
                <a:avLst/>
                <a:gdLst>
                  <a:gd name="T0" fmla="*/ 23 w 45"/>
                  <a:gd name="T1" fmla="*/ 0 h 48"/>
                  <a:gd name="T2" fmla="*/ 0 w 45"/>
                  <a:gd name="T3" fmla="*/ 24 h 48"/>
                  <a:gd name="T4" fmla="*/ 23 w 45"/>
                  <a:gd name="T5" fmla="*/ 48 h 48"/>
                  <a:gd name="T6" fmla="*/ 45 w 45"/>
                  <a:gd name="T7" fmla="*/ 24 h 48"/>
                  <a:gd name="T8" fmla="*/ 23 w 45"/>
                  <a:gd name="T9" fmla="*/ 0 h 48"/>
                  <a:gd name="T10" fmla="*/ 23 w 45"/>
                  <a:gd name="T11" fmla="*/ 44 h 48"/>
                  <a:gd name="T12" fmla="*/ 4 w 45"/>
                  <a:gd name="T13" fmla="*/ 24 h 48"/>
                  <a:gd name="T14" fmla="*/ 23 w 45"/>
                  <a:gd name="T15" fmla="*/ 4 h 48"/>
                  <a:gd name="T16" fmla="*/ 42 w 45"/>
                  <a:gd name="T17" fmla="*/ 24 h 48"/>
                  <a:gd name="T18" fmla="*/ 23 w 45"/>
                  <a:gd name="T19"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5" h="48">
                    <a:moveTo>
                      <a:pt x="23" y="0"/>
                    </a:moveTo>
                    <a:cubicBezTo>
                      <a:pt x="10" y="0"/>
                      <a:pt x="0" y="11"/>
                      <a:pt x="0" y="24"/>
                    </a:cubicBezTo>
                    <a:cubicBezTo>
                      <a:pt x="0" y="37"/>
                      <a:pt x="10" y="48"/>
                      <a:pt x="23" y="48"/>
                    </a:cubicBezTo>
                    <a:cubicBezTo>
                      <a:pt x="35" y="48"/>
                      <a:pt x="45" y="37"/>
                      <a:pt x="45" y="24"/>
                    </a:cubicBezTo>
                    <a:cubicBezTo>
                      <a:pt x="45" y="11"/>
                      <a:pt x="35" y="0"/>
                      <a:pt x="23" y="0"/>
                    </a:cubicBezTo>
                    <a:close/>
                    <a:moveTo>
                      <a:pt x="23" y="44"/>
                    </a:moveTo>
                    <a:cubicBezTo>
                      <a:pt x="12" y="44"/>
                      <a:pt x="4" y="35"/>
                      <a:pt x="4" y="24"/>
                    </a:cubicBezTo>
                    <a:cubicBezTo>
                      <a:pt x="4" y="13"/>
                      <a:pt x="12" y="4"/>
                      <a:pt x="23" y="4"/>
                    </a:cubicBezTo>
                    <a:cubicBezTo>
                      <a:pt x="33" y="4"/>
                      <a:pt x="42" y="13"/>
                      <a:pt x="42" y="24"/>
                    </a:cubicBezTo>
                    <a:cubicBezTo>
                      <a:pt x="42" y="35"/>
                      <a:pt x="33" y="44"/>
                      <a:pt x="23" y="44"/>
                    </a:cubicBezTo>
                    <a:close/>
                  </a:path>
                </a:pathLst>
              </a:custGeom>
              <a:solidFill>
                <a:srgbClr val="3E3A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87" name="Freeform 22"/>
              <p:cNvSpPr>
                <a:spLocks noEditPoints="1"/>
              </p:cNvSpPr>
              <p:nvPr/>
            </p:nvSpPr>
            <p:spPr bwMode="auto">
              <a:xfrm>
                <a:off x="1041400" y="2400301"/>
                <a:ext cx="34925" cy="38100"/>
              </a:xfrm>
              <a:custGeom>
                <a:avLst/>
                <a:gdLst>
                  <a:gd name="T0" fmla="*/ 34 w 34"/>
                  <a:gd name="T1" fmla="*/ 15 h 36"/>
                  <a:gd name="T2" fmla="*/ 31 w 34"/>
                  <a:gd name="T3" fmla="*/ 13 h 36"/>
                  <a:gd name="T4" fmla="*/ 32 w 34"/>
                  <a:gd name="T5" fmla="*/ 10 h 36"/>
                  <a:gd name="T6" fmla="*/ 29 w 34"/>
                  <a:gd name="T7" fmla="*/ 9 h 36"/>
                  <a:gd name="T8" fmla="*/ 29 w 34"/>
                  <a:gd name="T9" fmla="*/ 6 h 36"/>
                  <a:gd name="T10" fmla="*/ 26 w 34"/>
                  <a:gd name="T11" fmla="*/ 6 h 36"/>
                  <a:gd name="T12" fmla="*/ 26 w 34"/>
                  <a:gd name="T13" fmla="*/ 3 h 36"/>
                  <a:gd name="T14" fmla="*/ 22 w 34"/>
                  <a:gd name="T15" fmla="*/ 4 h 36"/>
                  <a:gd name="T16" fmla="*/ 21 w 34"/>
                  <a:gd name="T17" fmla="*/ 1 h 36"/>
                  <a:gd name="T18" fmla="*/ 18 w 34"/>
                  <a:gd name="T19" fmla="*/ 3 h 36"/>
                  <a:gd name="T20" fmla="*/ 16 w 34"/>
                  <a:gd name="T21" fmla="*/ 0 h 36"/>
                  <a:gd name="T22" fmla="*/ 14 w 34"/>
                  <a:gd name="T23" fmla="*/ 3 h 36"/>
                  <a:gd name="T24" fmla="*/ 12 w 34"/>
                  <a:gd name="T25" fmla="*/ 1 h 36"/>
                  <a:gd name="T26" fmla="*/ 10 w 34"/>
                  <a:gd name="T27" fmla="*/ 5 h 36"/>
                  <a:gd name="T28" fmla="*/ 7 w 34"/>
                  <a:gd name="T29" fmla="*/ 4 h 36"/>
                  <a:gd name="T30" fmla="*/ 7 w 34"/>
                  <a:gd name="T31" fmla="*/ 8 h 36"/>
                  <a:gd name="T32" fmla="*/ 4 w 34"/>
                  <a:gd name="T33" fmla="*/ 7 h 36"/>
                  <a:gd name="T34" fmla="*/ 4 w 34"/>
                  <a:gd name="T35" fmla="*/ 11 h 36"/>
                  <a:gd name="T36" fmla="*/ 2 w 34"/>
                  <a:gd name="T37" fmla="*/ 12 h 36"/>
                  <a:gd name="T38" fmla="*/ 3 w 34"/>
                  <a:gd name="T39" fmla="*/ 15 h 36"/>
                  <a:gd name="T40" fmla="*/ 0 w 34"/>
                  <a:gd name="T41" fmla="*/ 16 h 36"/>
                  <a:gd name="T42" fmla="*/ 3 w 34"/>
                  <a:gd name="T43" fmla="*/ 19 h 36"/>
                  <a:gd name="T44" fmla="*/ 1 w 34"/>
                  <a:gd name="T45" fmla="*/ 21 h 36"/>
                  <a:gd name="T46" fmla="*/ 1 w 34"/>
                  <a:gd name="T47" fmla="*/ 24 h 36"/>
                  <a:gd name="T48" fmla="*/ 4 w 34"/>
                  <a:gd name="T49" fmla="*/ 25 h 36"/>
                  <a:gd name="T50" fmla="*/ 3 w 34"/>
                  <a:gd name="T51" fmla="*/ 28 h 36"/>
                  <a:gd name="T52" fmla="*/ 6 w 34"/>
                  <a:gd name="T53" fmla="*/ 28 h 36"/>
                  <a:gd name="T54" fmla="*/ 7 w 34"/>
                  <a:gd name="T55" fmla="*/ 32 h 36"/>
                  <a:gd name="T56" fmla="*/ 10 w 34"/>
                  <a:gd name="T57" fmla="*/ 31 h 36"/>
                  <a:gd name="T58" fmla="*/ 11 w 34"/>
                  <a:gd name="T59" fmla="*/ 34 h 36"/>
                  <a:gd name="T60" fmla="*/ 13 w 34"/>
                  <a:gd name="T61" fmla="*/ 33 h 36"/>
                  <a:gd name="T62" fmla="*/ 16 w 34"/>
                  <a:gd name="T63" fmla="*/ 36 h 36"/>
                  <a:gd name="T64" fmla="*/ 17 w 34"/>
                  <a:gd name="T65" fmla="*/ 33 h 36"/>
                  <a:gd name="T66" fmla="*/ 20 w 34"/>
                  <a:gd name="T67" fmla="*/ 35 h 36"/>
                  <a:gd name="T68" fmla="*/ 22 w 34"/>
                  <a:gd name="T69" fmla="*/ 32 h 36"/>
                  <a:gd name="T70" fmla="*/ 25 w 34"/>
                  <a:gd name="T71" fmla="*/ 34 h 36"/>
                  <a:gd name="T72" fmla="*/ 25 w 34"/>
                  <a:gd name="T73" fmla="*/ 31 h 36"/>
                  <a:gd name="T74" fmla="*/ 29 w 34"/>
                  <a:gd name="T75" fmla="*/ 31 h 36"/>
                  <a:gd name="T76" fmla="*/ 28 w 34"/>
                  <a:gd name="T77" fmla="*/ 28 h 36"/>
                  <a:gd name="T78" fmla="*/ 32 w 34"/>
                  <a:gd name="T79" fmla="*/ 27 h 36"/>
                  <a:gd name="T80" fmla="*/ 30 w 34"/>
                  <a:gd name="T81" fmla="*/ 24 h 36"/>
                  <a:gd name="T82" fmla="*/ 34 w 34"/>
                  <a:gd name="T83" fmla="*/ 22 h 36"/>
                  <a:gd name="T84" fmla="*/ 31 w 34"/>
                  <a:gd name="T85" fmla="*/ 20 h 36"/>
                  <a:gd name="T86" fmla="*/ 34 w 34"/>
                  <a:gd name="T87" fmla="*/ 17 h 36"/>
                  <a:gd name="T88" fmla="*/ 31 w 34"/>
                  <a:gd name="T89" fmla="*/ 16 h 36"/>
                  <a:gd name="T90" fmla="*/ 20 w 34"/>
                  <a:gd name="T91" fmla="*/ 31 h 36"/>
                  <a:gd name="T92" fmla="*/ 15 w 34"/>
                  <a:gd name="T93" fmla="*/ 5 h 36"/>
                  <a:gd name="T94" fmla="*/ 20 w 34"/>
                  <a:gd name="T95"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4" h="36">
                    <a:moveTo>
                      <a:pt x="34" y="15"/>
                    </a:moveTo>
                    <a:cubicBezTo>
                      <a:pt x="34" y="15"/>
                      <a:pt x="34" y="15"/>
                      <a:pt x="34" y="15"/>
                    </a:cubicBezTo>
                    <a:cubicBezTo>
                      <a:pt x="34" y="14"/>
                      <a:pt x="33" y="13"/>
                      <a:pt x="33" y="12"/>
                    </a:cubicBezTo>
                    <a:cubicBezTo>
                      <a:pt x="31" y="13"/>
                      <a:pt x="31" y="13"/>
                      <a:pt x="31" y="13"/>
                    </a:cubicBezTo>
                    <a:cubicBezTo>
                      <a:pt x="30" y="12"/>
                      <a:pt x="30" y="12"/>
                      <a:pt x="30" y="12"/>
                    </a:cubicBezTo>
                    <a:cubicBezTo>
                      <a:pt x="32" y="10"/>
                      <a:pt x="32" y="10"/>
                      <a:pt x="32" y="10"/>
                    </a:cubicBezTo>
                    <a:cubicBezTo>
                      <a:pt x="32" y="9"/>
                      <a:pt x="31" y="8"/>
                      <a:pt x="31" y="8"/>
                    </a:cubicBezTo>
                    <a:cubicBezTo>
                      <a:pt x="29" y="9"/>
                      <a:pt x="29" y="9"/>
                      <a:pt x="29" y="9"/>
                    </a:cubicBezTo>
                    <a:cubicBezTo>
                      <a:pt x="28" y="9"/>
                      <a:pt x="28" y="8"/>
                      <a:pt x="28" y="8"/>
                    </a:cubicBezTo>
                    <a:cubicBezTo>
                      <a:pt x="29" y="6"/>
                      <a:pt x="29" y="6"/>
                      <a:pt x="29" y="6"/>
                    </a:cubicBezTo>
                    <a:cubicBezTo>
                      <a:pt x="29" y="5"/>
                      <a:pt x="28" y="5"/>
                      <a:pt x="28" y="4"/>
                    </a:cubicBezTo>
                    <a:cubicBezTo>
                      <a:pt x="26" y="6"/>
                      <a:pt x="26" y="6"/>
                      <a:pt x="26" y="6"/>
                    </a:cubicBezTo>
                    <a:cubicBezTo>
                      <a:pt x="25" y="6"/>
                      <a:pt x="25" y="5"/>
                      <a:pt x="25" y="5"/>
                    </a:cubicBezTo>
                    <a:cubicBezTo>
                      <a:pt x="26" y="3"/>
                      <a:pt x="26" y="3"/>
                      <a:pt x="26" y="3"/>
                    </a:cubicBezTo>
                    <a:cubicBezTo>
                      <a:pt x="25" y="2"/>
                      <a:pt x="24" y="2"/>
                      <a:pt x="23" y="2"/>
                    </a:cubicBezTo>
                    <a:cubicBezTo>
                      <a:pt x="22" y="4"/>
                      <a:pt x="22" y="4"/>
                      <a:pt x="22" y="4"/>
                    </a:cubicBezTo>
                    <a:cubicBezTo>
                      <a:pt x="22" y="4"/>
                      <a:pt x="21" y="4"/>
                      <a:pt x="21" y="4"/>
                    </a:cubicBezTo>
                    <a:cubicBezTo>
                      <a:pt x="21" y="1"/>
                      <a:pt x="21" y="1"/>
                      <a:pt x="21" y="1"/>
                    </a:cubicBezTo>
                    <a:cubicBezTo>
                      <a:pt x="20" y="1"/>
                      <a:pt x="20" y="1"/>
                      <a:pt x="19" y="1"/>
                    </a:cubicBezTo>
                    <a:cubicBezTo>
                      <a:pt x="18" y="3"/>
                      <a:pt x="18" y="3"/>
                      <a:pt x="18" y="3"/>
                    </a:cubicBezTo>
                    <a:cubicBezTo>
                      <a:pt x="18" y="3"/>
                      <a:pt x="17" y="3"/>
                      <a:pt x="17" y="3"/>
                    </a:cubicBezTo>
                    <a:cubicBezTo>
                      <a:pt x="16" y="0"/>
                      <a:pt x="16" y="0"/>
                      <a:pt x="16" y="0"/>
                    </a:cubicBezTo>
                    <a:cubicBezTo>
                      <a:pt x="16" y="1"/>
                      <a:pt x="15" y="1"/>
                      <a:pt x="14" y="1"/>
                    </a:cubicBezTo>
                    <a:cubicBezTo>
                      <a:pt x="14" y="3"/>
                      <a:pt x="14" y="3"/>
                      <a:pt x="14" y="3"/>
                    </a:cubicBezTo>
                    <a:cubicBezTo>
                      <a:pt x="14" y="3"/>
                      <a:pt x="13" y="4"/>
                      <a:pt x="13" y="4"/>
                    </a:cubicBezTo>
                    <a:cubicBezTo>
                      <a:pt x="12" y="1"/>
                      <a:pt x="12" y="1"/>
                      <a:pt x="12" y="1"/>
                    </a:cubicBezTo>
                    <a:cubicBezTo>
                      <a:pt x="11" y="2"/>
                      <a:pt x="10" y="2"/>
                      <a:pt x="9" y="2"/>
                    </a:cubicBezTo>
                    <a:cubicBezTo>
                      <a:pt x="10" y="5"/>
                      <a:pt x="10" y="5"/>
                      <a:pt x="10" y="5"/>
                    </a:cubicBezTo>
                    <a:cubicBezTo>
                      <a:pt x="10" y="5"/>
                      <a:pt x="9" y="5"/>
                      <a:pt x="9" y="6"/>
                    </a:cubicBezTo>
                    <a:cubicBezTo>
                      <a:pt x="7" y="4"/>
                      <a:pt x="7" y="4"/>
                      <a:pt x="7" y="4"/>
                    </a:cubicBezTo>
                    <a:cubicBezTo>
                      <a:pt x="7" y="4"/>
                      <a:pt x="6" y="5"/>
                      <a:pt x="6" y="5"/>
                    </a:cubicBezTo>
                    <a:cubicBezTo>
                      <a:pt x="7" y="8"/>
                      <a:pt x="7" y="8"/>
                      <a:pt x="7" y="8"/>
                    </a:cubicBezTo>
                    <a:cubicBezTo>
                      <a:pt x="7" y="8"/>
                      <a:pt x="6" y="8"/>
                      <a:pt x="6" y="8"/>
                    </a:cubicBezTo>
                    <a:cubicBezTo>
                      <a:pt x="4" y="7"/>
                      <a:pt x="4" y="7"/>
                      <a:pt x="4" y="7"/>
                    </a:cubicBezTo>
                    <a:cubicBezTo>
                      <a:pt x="3" y="8"/>
                      <a:pt x="3" y="9"/>
                      <a:pt x="3" y="9"/>
                    </a:cubicBezTo>
                    <a:cubicBezTo>
                      <a:pt x="4" y="11"/>
                      <a:pt x="4" y="11"/>
                      <a:pt x="4" y="11"/>
                    </a:cubicBezTo>
                    <a:cubicBezTo>
                      <a:pt x="4" y="11"/>
                      <a:pt x="4" y="12"/>
                      <a:pt x="4" y="12"/>
                    </a:cubicBezTo>
                    <a:cubicBezTo>
                      <a:pt x="2" y="12"/>
                      <a:pt x="2" y="12"/>
                      <a:pt x="2" y="12"/>
                    </a:cubicBezTo>
                    <a:cubicBezTo>
                      <a:pt x="1" y="12"/>
                      <a:pt x="1" y="13"/>
                      <a:pt x="1" y="14"/>
                    </a:cubicBezTo>
                    <a:cubicBezTo>
                      <a:pt x="3" y="15"/>
                      <a:pt x="3" y="15"/>
                      <a:pt x="3" y="15"/>
                    </a:cubicBezTo>
                    <a:cubicBezTo>
                      <a:pt x="3" y="15"/>
                      <a:pt x="3" y="16"/>
                      <a:pt x="3" y="16"/>
                    </a:cubicBezTo>
                    <a:cubicBezTo>
                      <a:pt x="0" y="16"/>
                      <a:pt x="0" y="16"/>
                      <a:pt x="0" y="16"/>
                    </a:cubicBezTo>
                    <a:cubicBezTo>
                      <a:pt x="0" y="17"/>
                      <a:pt x="0" y="18"/>
                      <a:pt x="0" y="19"/>
                    </a:cubicBezTo>
                    <a:cubicBezTo>
                      <a:pt x="3" y="19"/>
                      <a:pt x="3" y="19"/>
                      <a:pt x="3" y="19"/>
                    </a:cubicBezTo>
                    <a:cubicBezTo>
                      <a:pt x="3" y="20"/>
                      <a:pt x="3" y="20"/>
                      <a:pt x="3" y="21"/>
                    </a:cubicBezTo>
                    <a:cubicBezTo>
                      <a:pt x="1" y="21"/>
                      <a:pt x="1" y="21"/>
                      <a:pt x="1" y="21"/>
                    </a:cubicBezTo>
                    <a:cubicBezTo>
                      <a:pt x="1" y="22"/>
                      <a:pt x="1" y="22"/>
                      <a:pt x="1" y="22"/>
                    </a:cubicBezTo>
                    <a:cubicBezTo>
                      <a:pt x="1" y="22"/>
                      <a:pt x="1" y="23"/>
                      <a:pt x="1" y="24"/>
                    </a:cubicBezTo>
                    <a:cubicBezTo>
                      <a:pt x="4" y="24"/>
                      <a:pt x="4" y="24"/>
                      <a:pt x="4" y="24"/>
                    </a:cubicBezTo>
                    <a:cubicBezTo>
                      <a:pt x="4" y="24"/>
                      <a:pt x="4" y="24"/>
                      <a:pt x="4" y="25"/>
                    </a:cubicBezTo>
                    <a:cubicBezTo>
                      <a:pt x="2" y="26"/>
                      <a:pt x="2" y="26"/>
                      <a:pt x="2" y="26"/>
                    </a:cubicBezTo>
                    <a:cubicBezTo>
                      <a:pt x="3" y="27"/>
                      <a:pt x="3" y="28"/>
                      <a:pt x="3" y="28"/>
                    </a:cubicBezTo>
                    <a:cubicBezTo>
                      <a:pt x="6" y="27"/>
                      <a:pt x="6" y="27"/>
                      <a:pt x="6" y="27"/>
                    </a:cubicBezTo>
                    <a:cubicBezTo>
                      <a:pt x="6" y="28"/>
                      <a:pt x="6" y="28"/>
                      <a:pt x="6" y="28"/>
                    </a:cubicBezTo>
                    <a:cubicBezTo>
                      <a:pt x="5" y="30"/>
                      <a:pt x="5" y="30"/>
                      <a:pt x="5" y="30"/>
                    </a:cubicBezTo>
                    <a:cubicBezTo>
                      <a:pt x="6" y="31"/>
                      <a:pt x="6" y="31"/>
                      <a:pt x="7" y="32"/>
                    </a:cubicBezTo>
                    <a:cubicBezTo>
                      <a:pt x="9" y="30"/>
                      <a:pt x="9" y="30"/>
                      <a:pt x="9" y="30"/>
                    </a:cubicBezTo>
                    <a:cubicBezTo>
                      <a:pt x="9" y="30"/>
                      <a:pt x="9" y="31"/>
                      <a:pt x="10" y="31"/>
                    </a:cubicBezTo>
                    <a:cubicBezTo>
                      <a:pt x="9" y="33"/>
                      <a:pt x="9" y="33"/>
                      <a:pt x="9" y="33"/>
                    </a:cubicBezTo>
                    <a:cubicBezTo>
                      <a:pt x="10" y="34"/>
                      <a:pt x="10" y="34"/>
                      <a:pt x="11" y="34"/>
                    </a:cubicBezTo>
                    <a:cubicBezTo>
                      <a:pt x="12" y="32"/>
                      <a:pt x="12" y="32"/>
                      <a:pt x="12" y="32"/>
                    </a:cubicBezTo>
                    <a:cubicBezTo>
                      <a:pt x="13" y="32"/>
                      <a:pt x="13" y="33"/>
                      <a:pt x="13" y="33"/>
                    </a:cubicBezTo>
                    <a:cubicBezTo>
                      <a:pt x="13" y="35"/>
                      <a:pt x="13" y="35"/>
                      <a:pt x="13" y="35"/>
                    </a:cubicBezTo>
                    <a:cubicBezTo>
                      <a:pt x="14" y="35"/>
                      <a:pt x="15" y="36"/>
                      <a:pt x="16" y="36"/>
                    </a:cubicBezTo>
                    <a:cubicBezTo>
                      <a:pt x="16" y="33"/>
                      <a:pt x="16" y="33"/>
                      <a:pt x="16" y="33"/>
                    </a:cubicBezTo>
                    <a:cubicBezTo>
                      <a:pt x="17" y="33"/>
                      <a:pt x="17" y="33"/>
                      <a:pt x="17" y="33"/>
                    </a:cubicBezTo>
                    <a:cubicBezTo>
                      <a:pt x="18" y="36"/>
                      <a:pt x="18" y="36"/>
                      <a:pt x="18" y="36"/>
                    </a:cubicBezTo>
                    <a:cubicBezTo>
                      <a:pt x="19" y="36"/>
                      <a:pt x="20" y="36"/>
                      <a:pt x="20" y="35"/>
                    </a:cubicBezTo>
                    <a:cubicBezTo>
                      <a:pt x="20" y="33"/>
                      <a:pt x="20" y="33"/>
                      <a:pt x="20" y="33"/>
                    </a:cubicBezTo>
                    <a:cubicBezTo>
                      <a:pt x="21" y="33"/>
                      <a:pt x="21" y="33"/>
                      <a:pt x="22" y="32"/>
                    </a:cubicBezTo>
                    <a:cubicBezTo>
                      <a:pt x="23" y="35"/>
                      <a:pt x="23" y="35"/>
                      <a:pt x="23" y="35"/>
                    </a:cubicBezTo>
                    <a:cubicBezTo>
                      <a:pt x="24" y="34"/>
                      <a:pt x="24" y="34"/>
                      <a:pt x="25" y="34"/>
                    </a:cubicBezTo>
                    <a:cubicBezTo>
                      <a:pt x="24" y="31"/>
                      <a:pt x="24" y="31"/>
                      <a:pt x="24" y="31"/>
                    </a:cubicBezTo>
                    <a:cubicBezTo>
                      <a:pt x="25" y="31"/>
                      <a:pt x="25" y="31"/>
                      <a:pt x="25" y="31"/>
                    </a:cubicBezTo>
                    <a:cubicBezTo>
                      <a:pt x="27" y="32"/>
                      <a:pt x="27" y="32"/>
                      <a:pt x="27" y="32"/>
                    </a:cubicBezTo>
                    <a:cubicBezTo>
                      <a:pt x="28" y="32"/>
                      <a:pt x="28" y="31"/>
                      <a:pt x="29" y="31"/>
                    </a:cubicBezTo>
                    <a:cubicBezTo>
                      <a:pt x="27" y="29"/>
                      <a:pt x="27" y="29"/>
                      <a:pt x="27" y="29"/>
                    </a:cubicBezTo>
                    <a:cubicBezTo>
                      <a:pt x="28" y="28"/>
                      <a:pt x="28" y="28"/>
                      <a:pt x="28" y="28"/>
                    </a:cubicBezTo>
                    <a:cubicBezTo>
                      <a:pt x="30" y="29"/>
                      <a:pt x="30" y="29"/>
                      <a:pt x="30" y="29"/>
                    </a:cubicBezTo>
                    <a:cubicBezTo>
                      <a:pt x="31" y="28"/>
                      <a:pt x="31" y="28"/>
                      <a:pt x="32" y="27"/>
                    </a:cubicBezTo>
                    <a:cubicBezTo>
                      <a:pt x="30" y="25"/>
                      <a:pt x="30" y="25"/>
                      <a:pt x="30" y="25"/>
                    </a:cubicBezTo>
                    <a:cubicBezTo>
                      <a:pt x="30" y="25"/>
                      <a:pt x="30" y="24"/>
                      <a:pt x="30" y="24"/>
                    </a:cubicBezTo>
                    <a:cubicBezTo>
                      <a:pt x="33" y="25"/>
                      <a:pt x="33" y="25"/>
                      <a:pt x="33" y="25"/>
                    </a:cubicBezTo>
                    <a:cubicBezTo>
                      <a:pt x="33" y="24"/>
                      <a:pt x="33" y="23"/>
                      <a:pt x="34" y="22"/>
                    </a:cubicBezTo>
                    <a:cubicBezTo>
                      <a:pt x="31" y="21"/>
                      <a:pt x="31" y="21"/>
                      <a:pt x="31" y="21"/>
                    </a:cubicBezTo>
                    <a:cubicBezTo>
                      <a:pt x="31" y="21"/>
                      <a:pt x="31" y="20"/>
                      <a:pt x="31" y="20"/>
                    </a:cubicBezTo>
                    <a:cubicBezTo>
                      <a:pt x="34" y="20"/>
                      <a:pt x="34" y="20"/>
                      <a:pt x="34" y="20"/>
                    </a:cubicBezTo>
                    <a:cubicBezTo>
                      <a:pt x="34" y="19"/>
                      <a:pt x="34" y="18"/>
                      <a:pt x="34" y="17"/>
                    </a:cubicBezTo>
                    <a:cubicBezTo>
                      <a:pt x="32" y="17"/>
                      <a:pt x="32" y="17"/>
                      <a:pt x="32" y="17"/>
                    </a:cubicBezTo>
                    <a:cubicBezTo>
                      <a:pt x="32" y="16"/>
                      <a:pt x="31" y="16"/>
                      <a:pt x="31" y="16"/>
                    </a:cubicBezTo>
                    <a:lnTo>
                      <a:pt x="34" y="15"/>
                    </a:lnTo>
                    <a:close/>
                    <a:moveTo>
                      <a:pt x="20" y="31"/>
                    </a:moveTo>
                    <a:cubicBezTo>
                      <a:pt x="13" y="32"/>
                      <a:pt x="6" y="28"/>
                      <a:pt x="5" y="21"/>
                    </a:cubicBezTo>
                    <a:cubicBezTo>
                      <a:pt x="4" y="14"/>
                      <a:pt x="8" y="7"/>
                      <a:pt x="15" y="5"/>
                    </a:cubicBezTo>
                    <a:cubicBezTo>
                      <a:pt x="21" y="4"/>
                      <a:pt x="28" y="8"/>
                      <a:pt x="29" y="15"/>
                    </a:cubicBezTo>
                    <a:cubicBezTo>
                      <a:pt x="31" y="23"/>
                      <a:pt x="26" y="29"/>
                      <a:pt x="20" y="31"/>
                    </a:cubicBezTo>
                    <a:close/>
                  </a:path>
                </a:pathLst>
              </a:custGeom>
              <a:solidFill>
                <a:srgbClr val="3E3A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88" name="Freeform 23"/>
              <p:cNvSpPr>
                <a:spLocks noEditPoints="1"/>
              </p:cNvSpPr>
              <p:nvPr/>
            </p:nvSpPr>
            <p:spPr bwMode="auto">
              <a:xfrm>
                <a:off x="1044575" y="2405063"/>
                <a:ext cx="28575" cy="30163"/>
              </a:xfrm>
              <a:custGeom>
                <a:avLst/>
                <a:gdLst>
                  <a:gd name="T0" fmla="*/ 11 w 26"/>
                  <a:gd name="T1" fmla="*/ 2 h 28"/>
                  <a:gd name="T2" fmla="*/ 1 w 26"/>
                  <a:gd name="T3" fmla="*/ 17 h 28"/>
                  <a:gd name="T4" fmla="*/ 16 w 26"/>
                  <a:gd name="T5" fmla="*/ 26 h 28"/>
                  <a:gd name="T6" fmla="*/ 25 w 26"/>
                  <a:gd name="T7" fmla="*/ 12 h 28"/>
                  <a:gd name="T8" fmla="*/ 11 w 26"/>
                  <a:gd name="T9" fmla="*/ 2 h 28"/>
                  <a:gd name="T10" fmla="*/ 15 w 26"/>
                  <a:gd name="T11" fmla="*/ 24 h 28"/>
                  <a:gd name="T12" fmla="*/ 3 w 26"/>
                  <a:gd name="T13" fmla="*/ 16 h 28"/>
                  <a:gd name="T14" fmla="*/ 11 w 26"/>
                  <a:gd name="T15" fmla="*/ 4 h 28"/>
                  <a:gd name="T16" fmla="*/ 23 w 26"/>
                  <a:gd name="T17" fmla="*/ 12 h 28"/>
                  <a:gd name="T18" fmla="*/ 15 w 26"/>
                  <a:gd name="T19" fmla="*/ 2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28">
                    <a:moveTo>
                      <a:pt x="11" y="2"/>
                    </a:moveTo>
                    <a:cubicBezTo>
                      <a:pt x="4" y="3"/>
                      <a:pt x="0" y="10"/>
                      <a:pt x="1" y="17"/>
                    </a:cubicBezTo>
                    <a:cubicBezTo>
                      <a:pt x="3" y="23"/>
                      <a:pt x="9" y="28"/>
                      <a:pt x="16" y="26"/>
                    </a:cubicBezTo>
                    <a:cubicBezTo>
                      <a:pt x="22" y="25"/>
                      <a:pt x="26" y="18"/>
                      <a:pt x="25" y="12"/>
                    </a:cubicBezTo>
                    <a:cubicBezTo>
                      <a:pt x="24" y="5"/>
                      <a:pt x="17" y="0"/>
                      <a:pt x="11" y="2"/>
                    </a:cubicBezTo>
                    <a:close/>
                    <a:moveTo>
                      <a:pt x="15" y="24"/>
                    </a:moveTo>
                    <a:cubicBezTo>
                      <a:pt x="10" y="26"/>
                      <a:pt x="4" y="22"/>
                      <a:pt x="3" y="16"/>
                    </a:cubicBezTo>
                    <a:cubicBezTo>
                      <a:pt x="2" y="10"/>
                      <a:pt x="6" y="5"/>
                      <a:pt x="11" y="4"/>
                    </a:cubicBezTo>
                    <a:cubicBezTo>
                      <a:pt x="17" y="3"/>
                      <a:pt x="22" y="6"/>
                      <a:pt x="23" y="12"/>
                    </a:cubicBezTo>
                    <a:cubicBezTo>
                      <a:pt x="24" y="18"/>
                      <a:pt x="21" y="23"/>
                      <a:pt x="15" y="24"/>
                    </a:cubicBezTo>
                    <a:close/>
                  </a:path>
                </a:pathLst>
              </a:custGeom>
              <a:solidFill>
                <a:srgbClr val="3E3A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89" name="Freeform 24"/>
              <p:cNvSpPr>
                <a:spLocks noEditPoints="1"/>
              </p:cNvSpPr>
              <p:nvPr/>
            </p:nvSpPr>
            <p:spPr bwMode="auto">
              <a:xfrm>
                <a:off x="1309688" y="2579688"/>
                <a:ext cx="44450" cy="44450"/>
              </a:xfrm>
              <a:custGeom>
                <a:avLst/>
                <a:gdLst>
                  <a:gd name="T0" fmla="*/ 42 w 42"/>
                  <a:gd name="T1" fmla="*/ 21 h 43"/>
                  <a:gd name="T2" fmla="*/ 39 w 42"/>
                  <a:gd name="T3" fmla="*/ 18 h 43"/>
                  <a:gd name="T4" fmla="*/ 41 w 42"/>
                  <a:gd name="T5" fmla="*/ 15 h 43"/>
                  <a:gd name="T6" fmla="*/ 37 w 42"/>
                  <a:gd name="T7" fmla="*/ 13 h 43"/>
                  <a:gd name="T8" fmla="*/ 39 w 42"/>
                  <a:gd name="T9" fmla="*/ 10 h 43"/>
                  <a:gd name="T10" fmla="*/ 34 w 42"/>
                  <a:gd name="T11" fmla="*/ 9 h 43"/>
                  <a:gd name="T12" fmla="*/ 35 w 42"/>
                  <a:gd name="T13" fmla="*/ 5 h 43"/>
                  <a:gd name="T14" fmla="*/ 30 w 42"/>
                  <a:gd name="T15" fmla="*/ 6 h 43"/>
                  <a:gd name="T16" fmla="*/ 30 w 42"/>
                  <a:gd name="T17" fmla="*/ 2 h 43"/>
                  <a:gd name="T18" fmla="*/ 26 w 42"/>
                  <a:gd name="T19" fmla="*/ 3 h 43"/>
                  <a:gd name="T20" fmla="*/ 24 w 42"/>
                  <a:gd name="T21" fmla="*/ 0 h 43"/>
                  <a:gd name="T22" fmla="*/ 21 w 42"/>
                  <a:gd name="T23" fmla="*/ 3 h 43"/>
                  <a:gd name="T24" fmla="*/ 18 w 42"/>
                  <a:gd name="T25" fmla="*/ 0 h 43"/>
                  <a:gd name="T26" fmla="*/ 16 w 42"/>
                  <a:gd name="T27" fmla="*/ 4 h 43"/>
                  <a:gd name="T28" fmla="*/ 13 w 42"/>
                  <a:gd name="T29" fmla="*/ 2 h 43"/>
                  <a:gd name="T30" fmla="*/ 11 w 42"/>
                  <a:gd name="T31" fmla="*/ 6 h 43"/>
                  <a:gd name="T32" fmla="*/ 8 w 42"/>
                  <a:gd name="T33" fmla="*/ 5 h 43"/>
                  <a:gd name="T34" fmla="*/ 7 w 42"/>
                  <a:gd name="T35" fmla="*/ 10 h 43"/>
                  <a:gd name="T36" fmla="*/ 4 w 42"/>
                  <a:gd name="T37" fmla="*/ 10 h 43"/>
                  <a:gd name="T38" fmla="*/ 5 w 42"/>
                  <a:gd name="T39" fmla="*/ 14 h 43"/>
                  <a:gd name="T40" fmla="*/ 1 w 42"/>
                  <a:gd name="T41" fmla="*/ 15 h 43"/>
                  <a:gd name="T42" fmla="*/ 4 w 42"/>
                  <a:gd name="T43" fmla="*/ 19 h 43"/>
                  <a:gd name="T44" fmla="*/ 0 w 42"/>
                  <a:gd name="T45" fmla="*/ 21 h 43"/>
                  <a:gd name="T46" fmla="*/ 1 w 42"/>
                  <a:gd name="T47" fmla="*/ 24 h 43"/>
                  <a:gd name="T48" fmla="*/ 4 w 42"/>
                  <a:gd name="T49" fmla="*/ 26 h 43"/>
                  <a:gd name="T50" fmla="*/ 2 w 42"/>
                  <a:gd name="T51" fmla="*/ 30 h 43"/>
                  <a:gd name="T52" fmla="*/ 6 w 42"/>
                  <a:gd name="T53" fmla="*/ 31 h 43"/>
                  <a:gd name="T54" fmla="*/ 5 w 42"/>
                  <a:gd name="T55" fmla="*/ 36 h 43"/>
                  <a:gd name="T56" fmla="*/ 9 w 42"/>
                  <a:gd name="T57" fmla="*/ 35 h 43"/>
                  <a:gd name="T58" fmla="*/ 10 w 42"/>
                  <a:gd name="T59" fmla="*/ 40 h 43"/>
                  <a:gd name="T60" fmla="*/ 13 w 42"/>
                  <a:gd name="T61" fmla="*/ 38 h 43"/>
                  <a:gd name="T62" fmla="*/ 15 w 42"/>
                  <a:gd name="T63" fmla="*/ 42 h 43"/>
                  <a:gd name="T64" fmla="*/ 18 w 42"/>
                  <a:gd name="T65" fmla="*/ 40 h 43"/>
                  <a:gd name="T66" fmla="*/ 21 w 42"/>
                  <a:gd name="T67" fmla="*/ 43 h 43"/>
                  <a:gd name="T68" fmla="*/ 23 w 42"/>
                  <a:gd name="T69" fmla="*/ 40 h 43"/>
                  <a:gd name="T70" fmla="*/ 27 w 42"/>
                  <a:gd name="T71" fmla="*/ 42 h 43"/>
                  <a:gd name="T72" fmla="*/ 28 w 42"/>
                  <a:gd name="T73" fmla="*/ 39 h 43"/>
                  <a:gd name="T74" fmla="*/ 32 w 42"/>
                  <a:gd name="T75" fmla="*/ 40 h 43"/>
                  <a:gd name="T76" fmla="*/ 32 w 42"/>
                  <a:gd name="T77" fmla="*/ 36 h 43"/>
                  <a:gd name="T78" fmla="*/ 37 w 42"/>
                  <a:gd name="T79" fmla="*/ 36 h 43"/>
                  <a:gd name="T80" fmla="*/ 36 w 42"/>
                  <a:gd name="T81" fmla="*/ 32 h 43"/>
                  <a:gd name="T82" fmla="*/ 40 w 42"/>
                  <a:gd name="T83" fmla="*/ 31 h 43"/>
                  <a:gd name="T84" fmla="*/ 38 w 42"/>
                  <a:gd name="T85" fmla="*/ 27 h 43"/>
                  <a:gd name="T86" fmla="*/ 42 w 42"/>
                  <a:gd name="T87" fmla="*/ 25 h 43"/>
                  <a:gd name="T88" fmla="*/ 39 w 42"/>
                  <a:gd name="T89" fmla="*/ 22 h 43"/>
                  <a:gd name="T90" fmla="*/ 21 w 42"/>
                  <a:gd name="T91" fmla="*/ 38 h 43"/>
                  <a:gd name="T92" fmla="*/ 21 w 42"/>
                  <a:gd name="T93" fmla="*/ 5 h 43"/>
                  <a:gd name="T94" fmla="*/ 21 w 42"/>
                  <a:gd name="T95" fmla="*/ 38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2" h="43">
                    <a:moveTo>
                      <a:pt x="42" y="22"/>
                    </a:moveTo>
                    <a:cubicBezTo>
                      <a:pt x="42" y="22"/>
                      <a:pt x="42" y="21"/>
                      <a:pt x="42" y="21"/>
                    </a:cubicBezTo>
                    <a:cubicBezTo>
                      <a:pt x="42" y="20"/>
                      <a:pt x="42" y="19"/>
                      <a:pt x="42" y="18"/>
                    </a:cubicBezTo>
                    <a:cubicBezTo>
                      <a:pt x="39" y="18"/>
                      <a:pt x="39" y="18"/>
                      <a:pt x="39" y="18"/>
                    </a:cubicBezTo>
                    <a:cubicBezTo>
                      <a:pt x="39" y="18"/>
                      <a:pt x="39" y="17"/>
                      <a:pt x="38" y="17"/>
                    </a:cubicBezTo>
                    <a:cubicBezTo>
                      <a:pt x="41" y="15"/>
                      <a:pt x="41" y="15"/>
                      <a:pt x="41" y="15"/>
                    </a:cubicBezTo>
                    <a:cubicBezTo>
                      <a:pt x="41" y="14"/>
                      <a:pt x="41" y="13"/>
                      <a:pt x="40" y="13"/>
                    </a:cubicBezTo>
                    <a:cubicBezTo>
                      <a:pt x="37" y="13"/>
                      <a:pt x="37" y="13"/>
                      <a:pt x="37" y="13"/>
                    </a:cubicBezTo>
                    <a:cubicBezTo>
                      <a:pt x="37" y="13"/>
                      <a:pt x="37" y="12"/>
                      <a:pt x="37" y="12"/>
                    </a:cubicBezTo>
                    <a:cubicBezTo>
                      <a:pt x="39" y="10"/>
                      <a:pt x="39" y="10"/>
                      <a:pt x="39" y="10"/>
                    </a:cubicBezTo>
                    <a:cubicBezTo>
                      <a:pt x="38" y="9"/>
                      <a:pt x="38" y="8"/>
                      <a:pt x="37" y="7"/>
                    </a:cubicBezTo>
                    <a:cubicBezTo>
                      <a:pt x="34" y="9"/>
                      <a:pt x="34" y="9"/>
                      <a:pt x="34" y="9"/>
                    </a:cubicBezTo>
                    <a:cubicBezTo>
                      <a:pt x="34" y="9"/>
                      <a:pt x="34" y="8"/>
                      <a:pt x="33" y="8"/>
                    </a:cubicBezTo>
                    <a:cubicBezTo>
                      <a:pt x="35" y="5"/>
                      <a:pt x="35" y="5"/>
                      <a:pt x="35" y="5"/>
                    </a:cubicBezTo>
                    <a:cubicBezTo>
                      <a:pt x="34" y="4"/>
                      <a:pt x="33" y="4"/>
                      <a:pt x="33" y="3"/>
                    </a:cubicBezTo>
                    <a:cubicBezTo>
                      <a:pt x="30" y="6"/>
                      <a:pt x="30" y="6"/>
                      <a:pt x="30" y="6"/>
                    </a:cubicBezTo>
                    <a:cubicBezTo>
                      <a:pt x="30" y="5"/>
                      <a:pt x="30" y="5"/>
                      <a:pt x="29" y="5"/>
                    </a:cubicBezTo>
                    <a:cubicBezTo>
                      <a:pt x="30" y="2"/>
                      <a:pt x="30" y="2"/>
                      <a:pt x="30" y="2"/>
                    </a:cubicBezTo>
                    <a:cubicBezTo>
                      <a:pt x="29" y="1"/>
                      <a:pt x="28" y="1"/>
                      <a:pt x="27" y="1"/>
                    </a:cubicBezTo>
                    <a:cubicBezTo>
                      <a:pt x="26" y="3"/>
                      <a:pt x="26" y="3"/>
                      <a:pt x="26" y="3"/>
                    </a:cubicBezTo>
                    <a:cubicBezTo>
                      <a:pt x="25" y="3"/>
                      <a:pt x="25" y="3"/>
                      <a:pt x="24" y="3"/>
                    </a:cubicBezTo>
                    <a:cubicBezTo>
                      <a:pt x="24" y="0"/>
                      <a:pt x="24" y="0"/>
                      <a:pt x="24" y="0"/>
                    </a:cubicBezTo>
                    <a:cubicBezTo>
                      <a:pt x="23" y="0"/>
                      <a:pt x="22" y="0"/>
                      <a:pt x="21" y="0"/>
                    </a:cubicBezTo>
                    <a:cubicBezTo>
                      <a:pt x="21" y="3"/>
                      <a:pt x="21" y="3"/>
                      <a:pt x="21" y="3"/>
                    </a:cubicBezTo>
                    <a:cubicBezTo>
                      <a:pt x="20" y="3"/>
                      <a:pt x="20" y="3"/>
                      <a:pt x="19" y="3"/>
                    </a:cubicBezTo>
                    <a:cubicBezTo>
                      <a:pt x="18" y="0"/>
                      <a:pt x="18" y="0"/>
                      <a:pt x="18" y="0"/>
                    </a:cubicBezTo>
                    <a:cubicBezTo>
                      <a:pt x="17" y="0"/>
                      <a:pt x="16" y="0"/>
                      <a:pt x="15" y="0"/>
                    </a:cubicBezTo>
                    <a:cubicBezTo>
                      <a:pt x="16" y="4"/>
                      <a:pt x="16" y="4"/>
                      <a:pt x="16" y="4"/>
                    </a:cubicBezTo>
                    <a:cubicBezTo>
                      <a:pt x="15" y="4"/>
                      <a:pt x="15" y="4"/>
                      <a:pt x="14" y="4"/>
                    </a:cubicBezTo>
                    <a:cubicBezTo>
                      <a:pt x="13" y="2"/>
                      <a:pt x="13" y="2"/>
                      <a:pt x="13" y="2"/>
                    </a:cubicBezTo>
                    <a:cubicBezTo>
                      <a:pt x="12" y="2"/>
                      <a:pt x="11" y="2"/>
                      <a:pt x="10" y="3"/>
                    </a:cubicBezTo>
                    <a:cubicBezTo>
                      <a:pt x="11" y="6"/>
                      <a:pt x="11" y="6"/>
                      <a:pt x="11" y="6"/>
                    </a:cubicBezTo>
                    <a:cubicBezTo>
                      <a:pt x="11" y="6"/>
                      <a:pt x="10" y="7"/>
                      <a:pt x="10" y="7"/>
                    </a:cubicBezTo>
                    <a:cubicBezTo>
                      <a:pt x="8" y="5"/>
                      <a:pt x="8" y="5"/>
                      <a:pt x="8" y="5"/>
                    </a:cubicBezTo>
                    <a:cubicBezTo>
                      <a:pt x="7" y="6"/>
                      <a:pt x="6" y="6"/>
                      <a:pt x="6" y="7"/>
                    </a:cubicBezTo>
                    <a:cubicBezTo>
                      <a:pt x="7" y="10"/>
                      <a:pt x="7" y="10"/>
                      <a:pt x="7" y="10"/>
                    </a:cubicBezTo>
                    <a:cubicBezTo>
                      <a:pt x="7" y="10"/>
                      <a:pt x="7" y="10"/>
                      <a:pt x="7" y="11"/>
                    </a:cubicBezTo>
                    <a:cubicBezTo>
                      <a:pt x="4" y="10"/>
                      <a:pt x="4" y="10"/>
                      <a:pt x="4" y="10"/>
                    </a:cubicBezTo>
                    <a:cubicBezTo>
                      <a:pt x="3" y="10"/>
                      <a:pt x="3" y="11"/>
                      <a:pt x="2" y="12"/>
                    </a:cubicBezTo>
                    <a:cubicBezTo>
                      <a:pt x="5" y="14"/>
                      <a:pt x="5" y="14"/>
                      <a:pt x="5" y="14"/>
                    </a:cubicBezTo>
                    <a:cubicBezTo>
                      <a:pt x="5" y="15"/>
                      <a:pt x="5" y="15"/>
                      <a:pt x="4" y="16"/>
                    </a:cubicBezTo>
                    <a:cubicBezTo>
                      <a:pt x="1" y="15"/>
                      <a:pt x="1" y="15"/>
                      <a:pt x="1" y="15"/>
                    </a:cubicBezTo>
                    <a:cubicBezTo>
                      <a:pt x="1" y="16"/>
                      <a:pt x="1" y="17"/>
                      <a:pt x="1" y="18"/>
                    </a:cubicBezTo>
                    <a:cubicBezTo>
                      <a:pt x="4" y="19"/>
                      <a:pt x="4" y="19"/>
                      <a:pt x="4" y="19"/>
                    </a:cubicBezTo>
                    <a:cubicBezTo>
                      <a:pt x="4" y="20"/>
                      <a:pt x="3" y="20"/>
                      <a:pt x="3" y="21"/>
                    </a:cubicBezTo>
                    <a:cubicBezTo>
                      <a:pt x="0" y="21"/>
                      <a:pt x="0" y="21"/>
                      <a:pt x="0" y="21"/>
                    </a:cubicBezTo>
                    <a:cubicBezTo>
                      <a:pt x="0" y="21"/>
                      <a:pt x="0" y="21"/>
                      <a:pt x="0" y="21"/>
                    </a:cubicBezTo>
                    <a:cubicBezTo>
                      <a:pt x="0" y="22"/>
                      <a:pt x="0" y="23"/>
                      <a:pt x="1" y="24"/>
                    </a:cubicBezTo>
                    <a:cubicBezTo>
                      <a:pt x="4" y="25"/>
                      <a:pt x="4" y="25"/>
                      <a:pt x="4" y="25"/>
                    </a:cubicBezTo>
                    <a:cubicBezTo>
                      <a:pt x="4" y="25"/>
                      <a:pt x="4" y="26"/>
                      <a:pt x="4" y="26"/>
                    </a:cubicBezTo>
                    <a:cubicBezTo>
                      <a:pt x="1" y="27"/>
                      <a:pt x="1" y="27"/>
                      <a:pt x="1" y="27"/>
                    </a:cubicBezTo>
                    <a:cubicBezTo>
                      <a:pt x="1" y="28"/>
                      <a:pt x="2" y="29"/>
                      <a:pt x="2" y="30"/>
                    </a:cubicBezTo>
                    <a:cubicBezTo>
                      <a:pt x="5" y="30"/>
                      <a:pt x="5" y="30"/>
                      <a:pt x="5" y="30"/>
                    </a:cubicBezTo>
                    <a:cubicBezTo>
                      <a:pt x="5" y="30"/>
                      <a:pt x="6" y="30"/>
                      <a:pt x="6" y="31"/>
                    </a:cubicBezTo>
                    <a:cubicBezTo>
                      <a:pt x="4" y="33"/>
                      <a:pt x="4" y="33"/>
                      <a:pt x="4" y="33"/>
                    </a:cubicBezTo>
                    <a:cubicBezTo>
                      <a:pt x="4" y="34"/>
                      <a:pt x="5" y="35"/>
                      <a:pt x="5" y="36"/>
                    </a:cubicBezTo>
                    <a:cubicBezTo>
                      <a:pt x="8" y="34"/>
                      <a:pt x="8" y="34"/>
                      <a:pt x="8" y="34"/>
                    </a:cubicBezTo>
                    <a:cubicBezTo>
                      <a:pt x="8" y="34"/>
                      <a:pt x="9" y="35"/>
                      <a:pt x="9" y="35"/>
                    </a:cubicBezTo>
                    <a:cubicBezTo>
                      <a:pt x="7" y="38"/>
                      <a:pt x="7" y="38"/>
                      <a:pt x="7" y="38"/>
                    </a:cubicBezTo>
                    <a:cubicBezTo>
                      <a:pt x="8" y="38"/>
                      <a:pt x="9" y="39"/>
                      <a:pt x="10" y="40"/>
                    </a:cubicBezTo>
                    <a:cubicBezTo>
                      <a:pt x="12" y="37"/>
                      <a:pt x="12" y="37"/>
                      <a:pt x="12" y="37"/>
                    </a:cubicBezTo>
                    <a:cubicBezTo>
                      <a:pt x="12" y="38"/>
                      <a:pt x="13" y="38"/>
                      <a:pt x="13" y="38"/>
                    </a:cubicBezTo>
                    <a:cubicBezTo>
                      <a:pt x="12" y="41"/>
                      <a:pt x="12" y="41"/>
                      <a:pt x="12" y="41"/>
                    </a:cubicBezTo>
                    <a:cubicBezTo>
                      <a:pt x="13" y="42"/>
                      <a:pt x="14" y="42"/>
                      <a:pt x="15" y="42"/>
                    </a:cubicBezTo>
                    <a:cubicBezTo>
                      <a:pt x="17" y="39"/>
                      <a:pt x="17" y="39"/>
                      <a:pt x="17" y="39"/>
                    </a:cubicBezTo>
                    <a:cubicBezTo>
                      <a:pt x="17" y="40"/>
                      <a:pt x="18" y="40"/>
                      <a:pt x="18" y="40"/>
                    </a:cubicBezTo>
                    <a:cubicBezTo>
                      <a:pt x="18" y="43"/>
                      <a:pt x="18" y="43"/>
                      <a:pt x="18" y="43"/>
                    </a:cubicBezTo>
                    <a:cubicBezTo>
                      <a:pt x="19" y="43"/>
                      <a:pt x="20" y="43"/>
                      <a:pt x="21" y="43"/>
                    </a:cubicBezTo>
                    <a:cubicBezTo>
                      <a:pt x="22" y="40"/>
                      <a:pt x="22" y="40"/>
                      <a:pt x="22" y="40"/>
                    </a:cubicBezTo>
                    <a:cubicBezTo>
                      <a:pt x="22" y="40"/>
                      <a:pt x="23" y="40"/>
                      <a:pt x="23" y="40"/>
                    </a:cubicBezTo>
                    <a:cubicBezTo>
                      <a:pt x="24" y="43"/>
                      <a:pt x="24" y="43"/>
                      <a:pt x="24" y="43"/>
                    </a:cubicBezTo>
                    <a:cubicBezTo>
                      <a:pt x="25" y="43"/>
                      <a:pt x="26" y="43"/>
                      <a:pt x="27" y="42"/>
                    </a:cubicBezTo>
                    <a:cubicBezTo>
                      <a:pt x="27" y="39"/>
                      <a:pt x="27" y="39"/>
                      <a:pt x="27" y="39"/>
                    </a:cubicBezTo>
                    <a:cubicBezTo>
                      <a:pt x="27" y="39"/>
                      <a:pt x="28" y="39"/>
                      <a:pt x="28" y="39"/>
                    </a:cubicBezTo>
                    <a:cubicBezTo>
                      <a:pt x="30" y="41"/>
                      <a:pt x="30" y="41"/>
                      <a:pt x="30" y="41"/>
                    </a:cubicBezTo>
                    <a:cubicBezTo>
                      <a:pt x="31" y="41"/>
                      <a:pt x="32" y="40"/>
                      <a:pt x="32" y="40"/>
                    </a:cubicBezTo>
                    <a:cubicBezTo>
                      <a:pt x="31" y="37"/>
                      <a:pt x="31" y="37"/>
                      <a:pt x="31" y="37"/>
                    </a:cubicBezTo>
                    <a:cubicBezTo>
                      <a:pt x="32" y="37"/>
                      <a:pt x="32" y="36"/>
                      <a:pt x="32" y="36"/>
                    </a:cubicBezTo>
                    <a:cubicBezTo>
                      <a:pt x="35" y="38"/>
                      <a:pt x="35" y="38"/>
                      <a:pt x="35" y="38"/>
                    </a:cubicBezTo>
                    <a:cubicBezTo>
                      <a:pt x="36" y="37"/>
                      <a:pt x="36" y="37"/>
                      <a:pt x="37" y="36"/>
                    </a:cubicBezTo>
                    <a:cubicBezTo>
                      <a:pt x="35" y="33"/>
                      <a:pt x="35" y="33"/>
                      <a:pt x="35" y="33"/>
                    </a:cubicBezTo>
                    <a:cubicBezTo>
                      <a:pt x="35" y="33"/>
                      <a:pt x="36" y="32"/>
                      <a:pt x="36" y="32"/>
                    </a:cubicBezTo>
                    <a:cubicBezTo>
                      <a:pt x="39" y="33"/>
                      <a:pt x="39" y="33"/>
                      <a:pt x="39" y="33"/>
                    </a:cubicBezTo>
                    <a:cubicBezTo>
                      <a:pt x="39" y="32"/>
                      <a:pt x="40" y="32"/>
                      <a:pt x="40" y="31"/>
                    </a:cubicBezTo>
                    <a:cubicBezTo>
                      <a:pt x="38" y="29"/>
                      <a:pt x="38" y="29"/>
                      <a:pt x="38" y="29"/>
                    </a:cubicBezTo>
                    <a:cubicBezTo>
                      <a:pt x="38" y="28"/>
                      <a:pt x="38" y="28"/>
                      <a:pt x="38" y="27"/>
                    </a:cubicBezTo>
                    <a:cubicBezTo>
                      <a:pt x="41" y="28"/>
                      <a:pt x="41" y="28"/>
                      <a:pt x="41" y="28"/>
                    </a:cubicBezTo>
                    <a:cubicBezTo>
                      <a:pt x="41" y="27"/>
                      <a:pt x="42" y="26"/>
                      <a:pt x="42" y="25"/>
                    </a:cubicBezTo>
                    <a:cubicBezTo>
                      <a:pt x="39" y="24"/>
                      <a:pt x="39" y="24"/>
                      <a:pt x="39" y="24"/>
                    </a:cubicBezTo>
                    <a:cubicBezTo>
                      <a:pt x="39" y="23"/>
                      <a:pt x="39" y="23"/>
                      <a:pt x="39" y="22"/>
                    </a:cubicBezTo>
                    <a:lnTo>
                      <a:pt x="42" y="22"/>
                    </a:lnTo>
                    <a:close/>
                    <a:moveTo>
                      <a:pt x="21" y="38"/>
                    </a:moveTo>
                    <a:cubicBezTo>
                      <a:pt x="13" y="38"/>
                      <a:pt x="6" y="30"/>
                      <a:pt x="6" y="21"/>
                    </a:cubicBezTo>
                    <a:cubicBezTo>
                      <a:pt x="6" y="13"/>
                      <a:pt x="13" y="5"/>
                      <a:pt x="21" y="5"/>
                    </a:cubicBezTo>
                    <a:cubicBezTo>
                      <a:pt x="30" y="5"/>
                      <a:pt x="37" y="13"/>
                      <a:pt x="37" y="21"/>
                    </a:cubicBezTo>
                    <a:cubicBezTo>
                      <a:pt x="37" y="30"/>
                      <a:pt x="30" y="38"/>
                      <a:pt x="21" y="38"/>
                    </a:cubicBezTo>
                    <a:close/>
                  </a:path>
                </a:pathLst>
              </a:custGeom>
              <a:solidFill>
                <a:srgbClr val="3E3A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90" name="Freeform 25"/>
              <p:cNvSpPr>
                <a:spLocks noEditPoints="1"/>
              </p:cNvSpPr>
              <p:nvPr/>
            </p:nvSpPr>
            <p:spPr bwMode="auto">
              <a:xfrm>
                <a:off x="1316038" y="2586038"/>
                <a:ext cx="31750" cy="31750"/>
              </a:xfrm>
              <a:custGeom>
                <a:avLst/>
                <a:gdLst>
                  <a:gd name="T0" fmla="*/ 15 w 30"/>
                  <a:gd name="T1" fmla="*/ 0 h 31"/>
                  <a:gd name="T2" fmla="*/ 0 w 30"/>
                  <a:gd name="T3" fmla="*/ 15 h 31"/>
                  <a:gd name="T4" fmla="*/ 15 w 30"/>
                  <a:gd name="T5" fmla="*/ 31 h 31"/>
                  <a:gd name="T6" fmla="*/ 30 w 30"/>
                  <a:gd name="T7" fmla="*/ 15 h 31"/>
                  <a:gd name="T8" fmla="*/ 15 w 30"/>
                  <a:gd name="T9" fmla="*/ 0 h 31"/>
                  <a:gd name="T10" fmla="*/ 15 w 30"/>
                  <a:gd name="T11" fmla="*/ 29 h 31"/>
                  <a:gd name="T12" fmla="*/ 3 w 30"/>
                  <a:gd name="T13" fmla="*/ 15 h 31"/>
                  <a:gd name="T14" fmla="*/ 15 w 30"/>
                  <a:gd name="T15" fmla="*/ 2 h 31"/>
                  <a:gd name="T16" fmla="*/ 28 w 30"/>
                  <a:gd name="T17" fmla="*/ 15 h 31"/>
                  <a:gd name="T18" fmla="*/ 15 w 30"/>
                  <a:gd name="T19" fmla="*/ 29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 h="31">
                    <a:moveTo>
                      <a:pt x="15" y="0"/>
                    </a:moveTo>
                    <a:cubicBezTo>
                      <a:pt x="7" y="0"/>
                      <a:pt x="0" y="7"/>
                      <a:pt x="0" y="15"/>
                    </a:cubicBezTo>
                    <a:cubicBezTo>
                      <a:pt x="0" y="24"/>
                      <a:pt x="7" y="31"/>
                      <a:pt x="15" y="31"/>
                    </a:cubicBezTo>
                    <a:cubicBezTo>
                      <a:pt x="23" y="31"/>
                      <a:pt x="30" y="24"/>
                      <a:pt x="30" y="15"/>
                    </a:cubicBezTo>
                    <a:cubicBezTo>
                      <a:pt x="30" y="7"/>
                      <a:pt x="23" y="0"/>
                      <a:pt x="15" y="0"/>
                    </a:cubicBezTo>
                    <a:close/>
                    <a:moveTo>
                      <a:pt x="15" y="29"/>
                    </a:moveTo>
                    <a:cubicBezTo>
                      <a:pt x="8" y="29"/>
                      <a:pt x="3" y="23"/>
                      <a:pt x="3" y="15"/>
                    </a:cubicBezTo>
                    <a:cubicBezTo>
                      <a:pt x="3" y="8"/>
                      <a:pt x="8" y="2"/>
                      <a:pt x="15" y="2"/>
                    </a:cubicBezTo>
                    <a:cubicBezTo>
                      <a:pt x="22" y="2"/>
                      <a:pt x="28" y="8"/>
                      <a:pt x="28" y="15"/>
                    </a:cubicBezTo>
                    <a:cubicBezTo>
                      <a:pt x="28" y="23"/>
                      <a:pt x="22" y="29"/>
                      <a:pt x="15" y="29"/>
                    </a:cubicBezTo>
                    <a:close/>
                  </a:path>
                </a:pathLst>
              </a:custGeom>
              <a:solidFill>
                <a:srgbClr val="3E3A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91" name="Freeform 26"/>
              <p:cNvSpPr>
                <a:spLocks noEditPoints="1"/>
              </p:cNvSpPr>
              <p:nvPr/>
            </p:nvSpPr>
            <p:spPr bwMode="auto">
              <a:xfrm>
                <a:off x="1303338" y="2484438"/>
                <a:ext cx="88900" cy="92075"/>
              </a:xfrm>
              <a:custGeom>
                <a:avLst/>
                <a:gdLst>
                  <a:gd name="T0" fmla="*/ 72 w 83"/>
                  <a:gd name="T1" fmla="*/ 46 h 87"/>
                  <a:gd name="T2" fmla="*/ 72 w 83"/>
                  <a:gd name="T3" fmla="*/ 43 h 87"/>
                  <a:gd name="T4" fmla="*/ 72 w 83"/>
                  <a:gd name="T5" fmla="*/ 39 h 87"/>
                  <a:gd name="T6" fmla="*/ 82 w 83"/>
                  <a:gd name="T7" fmla="*/ 32 h 87"/>
                  <a:gd name="T8" fmla="*/ 77 w 83"/>
                  <a:gd name="T9" fmla="*/ 19 h 87"/>
                  <a:gd name="T10" fmla="*/ 65 w 83"/>
                  <a:gd name="T11" fmla="*/ 23 h 87"/>
                  <a:gd name="T12" fmla="*/ 60 w 83"/>
                  <a:gd name="T13" fmla="*/ 18 h 87"/>
                  <a:gd name="T14" fmla="*/ 63 w 83"/>
                  <a:gd name="T15" fmla="*/ 5 h 87"/>
                  <a:gd name="T16" fmla="*/ 50 w 83"/>
                  <a:gd name="T17" fmla="*/ 0 h 87"/>
                  <a:gd name="T18" fmla="*/ 44 w 83"/>
                  <a:gd name="T19" fmla="*/ 11 h 87"/>
                  <a:gd name="T20" fmla="*/ 41 w 83"/>
                  <a:gd name="T21" fmla="*/ 11 h 87"/>
                  <a:gd name="T22" fmla="*/ 37 w 83"/>
                  <a:gd name="T23" fmla="*/ 12 h 87"/>
                  <a:gd name="T24" fmla="*/ 31 w 83"/>
                  <a:gd name="T25" fmla="*/ 0 h 87"/>
                  <a:gd name="T26" fmla="*/ 18 w 83"/>
                  <a:gd name="T27" fmla="*/ 6 h 87"/>
                  <a:gd name="T28" fmla="*/ 22 w 83"/>
                  <a:gd name="T29" fmla="*/ 19 h 87"/>
                  <a:gd name="T30" fmla="*/ 17 w 83"/>
                  <a:gd name="T31" fmla="*/ 24 h 87"/>
                  <a:gd name="T32" fmla="*/ 5 w 83"/>
                  <a:gd name="T33" fmla="*/ 21 h 87"/>
                  <a:gd name="T34" fmla="*/ 0 w 83"/>
                  <a:gd name="T35" fmla="*/ 34 h 87"/>
                  <a:gd name="T36" fmla="*/ 11 w 83"/>
                  <a:gd name="T37" fmla="*/ 40 h 87"/>
                  <a:gd name="T38" fmla="*/ 11 w 83"/>
                  <a:gd name="T39" fmla="*/ 43 h 87"/>
                  <a:gd name="T40" fmla="*/ 11 w 83"/>
                  <a:gd name="T41" fmla="*/ 47 h 87"/>
                  <a:gd name="T42" fmla="*/ 0 w 83"/>
                  <a:gd name="T43" fmla="*/ 54 h 87"/>
                  <a:gd name="T44" fmla="*/ 6 w 83"/>
                  <a:gd name="T45" fmla="*/ 67 h 87"/>
                  <a:gd name="T46" fmla="*/ 18 w 83"/>
                  <a:gd name="T47" fmla="*/ 64 h 87"/>
                  <a:gd name="T48" fmla="*/ 23 w 83"/>
                  <a:gd name="T49" fmla="*/ 69 h 87"/>
                  <a:gd name="T50" fmla="*/ 20 w 83"/>
                  <a:gd name="T51" fmla="*/ 81 h 87"/>
                  <a:gd name="T52" fmla="*/ 33 w 83"/>
                  <a:gd name="T53" fmla="*/ 87 h 87"/>
                  <a:gd name="T54" fmla="*/ 39 w 83"/>
                  <a:gd name="T55" fmla="*/ 75 h 87"/>
                  <a:gd name="T56" fmla="*/ 41 w 83"/>
                  <a:gd name="T57" fmla="*/ 75 h 87"/>
                  <a:gd name="T58" fmla="*/ 45 w 83"/>
                  <a:gd name="T59" fmla="*/ 75 h 87"/>
                  <a:gd name="T60" fmla="*/ 52 w 83"/>
                  <a:gd name="T61" fmla="*/ 86 h 87"/>
                  <a:gd name="T62" fmla="*/ 64 w 83"/>
                  <a:gd name="T63" fmla="*/ 80 h 87"/>
                  <a:gd name="T64" fmla="*/ 61 w 83"/>
                  <a:gd name="T65" fmla="*/ 68 h 87"/>
                  <a:gd name="T66" fmla="*/ 66 w 83"/>
                  <a:gd name="T67" fmla="*/ 62 h 87"/>
                  <a:gd name="T68" fmla="*/ 78 w 83"/>
                  <a:gd name="T69" fmla="*/ 66 h 87"/>
                  <a:gd name="T70" fmla="*/ 83 w 83"/>
                  <a:gd name="T71" fmla="*/ 52 h 87"/>
                  <a:gd name="T72" fmla="*/ 72 w 83"/>
                  <a:gd name="T73" fmla="*/ 46 h 87"/>
                  <a:gd name="T74" fmla="*/ 41 w 83"/>
                  <a:gd name="T75" fmla="*/ 58 h 87"/>
                  <a:gd name="T76" fmla="*/ 27 w 83"/>
                  <a:gd name="T77" fmla="*/ 43 h 87"/>
                  <a:gd name="T78" fmla="*/ 41 w 83"/>
                  <a:gd name="T79" fmla="*/ 28 h 87"/>
                  <a:gd name="T80" fmla="*/ 55 w 83"/>
                  <a:gd name="T81" fmla="*/ 43 h 87"/>
                  <a:gd name="T82" fmla="*/ 41 w 83"/>
                  <a:gd name="T83" fmla="*/ 58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3" h="87">
                    <a:moveTo>
                      <a:pt x="72" y="46"/>
                    </a:moveTo>
                    <a:cubicBezTo>
                      <a:pt x="72" y="45"/>
                      <a:pt x="72" y="44"/>
                      <a:pt x="72" y="43"/>
                    </a:cubicBezTo>
                    <a:cubicBezTo>
                      <a:pt x="72" y="42"/>
                      <a:pt x="72" y="40"/>
                      <a:pt x="72" y="39"/>
                    </a:cubicBezTo>
                    <a:cubicBezTo>
                      <a:pt x="82" y="32"/>
                      <a:pt x="82" y="32"/>
                      <a:pt x="82" y="32"/>
                    </a:cubicBezTo>
                    <a:cubicBezTo>
                      <a:pt x="81" y="27"/>
                      <a:pt x="79" y="23"/>
                      <a:pt x="77" y="19"/>
                    </a:cubicBezTo>
                    <a:cubicBezTo>
                      <a:pt x="65" y="23"/>
                      <a:pt x="65" y="23"/>
                      <a:pt x="65" y="23"/>
                    </a:cubicBezTo>
                    <a:cubicBezTo>
                      <a:pt x="63" y="21"/>
                      <a:pt x="62" y="19"/>
                      <a:pt x="60" y="18"/>
                    </a:cubicBezTo>
                    <a:cubicBezTo>
                      <a:pt x="63" y="5"/>
                      <a:pt x="63" y="5"/>
                      <a:pt x="63" y="5"/>
                    </a:cubicBezTo>
                    <a:cubicBezTo>
                      <a:pt x="59" y="3"/>
                      <a:pt x="55" y="1"/>
                      <a:pt x="50" y="0"/>
                    </a:cubicBezTo>
                    <a:cubicBezTo>
                      <a:pt x="44" y="11"/>
                      <a:pt x="44" y="11"/>
                      <a:pt x="44" y="11"/>
                    </a:cubicBezTo>
                    <a:cubicBezTo>
                      <a:pt x="43" y="11"/>
                      <a:pt x="42" y="11"/>
                      <a:pt x="41" y="11"/>
                    </a:cubicBezTo>
                    <a:cubicBezTo>
                      <a:pt x="40" y="11"/>
                      <a:pt x="39" y="11"/>
                      <a:pt x="37" y="12"/>
                    </a:cubicBezTo>
                    <a:cubicBezTo>
                      <a:pt x="31" y="0"/>
                      <a:pt x="31" y="0"/>
                      <a:pt x="31" y="0"/>
                    </a:cubicBezTo>
                    <a:cubicBezTo>
                      <a:pt x="26" y="1"/>
                      <a:pt x="22" y="3"/>
                      <a:pt x="18" y="6"/>
                    </a:cubicBezTo>
                    <a:cubicBezTo>
                      <a:pt x="22" y="19"/>
                      <a:pt x="22" y="19"/>
                      <a:pt x="22" y="19"/>
                    </a:cubicBezTo>
                    <a:cubicBezTo>
                      <a:pt x="20" y="20"/>
                      <a:pt x="18" y="22"/>
                      <a:pt x="17" y="24"/>
                    </a:cubicBezTo>
                    <a:cubicBezTo>
                      <a:pt x="5" y="21"/>
                      <a:pt x="5" y="21"/>
                      <a:pt x="5" y="21"/>
                    </a:cubicBezTo>
                    <a:cubicBezTo>
                      <a:pt x="3" y="25"/>
                      <a:pt x="1" y="29"/>
                      <a:pt x="0" y="34"/>
                    </a:cubicBezTo>
                    <a:cubicBezTo>
                      <a:pt x="11" y="40"/>
                      <a:pt x="11" y="40"/>
                      <a:pt x="11" y="40"/>
                    </a:cubicBezTo>
                    <a:cubicBezTo>
                      <a:pt x="11" y="41"/>
                      <a:pt x="11" y="42"/>
                      <a:pt x="11" y="43"/>
                    </a:cubicBezTo>
                    <a:cubicBezTo>
                      <a:pt x="11" y="45"/>
                      <a:pt x="11" y="46"/>
                      <a:pt x="11" y="47"/>
                    </a:cubicBezTo>
                    <a:cubicBezTo>
                      <a:pt x="0" y="54"/>
                      <a:pt x="0" y="54"/>
                      <a:pt x="0" y="54"/>
                    </a:cubicBezTo>
                    <a:cubicBezTo>
                      <a:pt x="2" y="59"/>
                      <a:pt x="3" y="63"/>
                      <a:pt x="6" y="67"/>
                    </a:cubicBezTo>
                    <a:cubicBezTo>
                      <a:pt x="18" y="64"/>
                      <a:pt x="18" y="64"/>
                      <a:pt x="18" y="64"/>
                    </a:cubicBezTo>
                    <a:cubicBezTo>
                      <a:pt x="19" y="65"/>
                      <a:pt x="21" y="67"/>
                      <a:pt x="23" y="69"/>
                    </a:cubicBezTo>
                    <a:cubicBezTo>
                      <a:pt x="20" y="81"/>
                      <a:pt x="20" y="81"/>
                      <a:pt x="20" y="81"/>
                    </a:cubicBezTo>
                    <a:cubicBezTo>
                      <a:pt x="24" y="84"/>
                      <a:pt x="28" y="86"/>
                      <a:pt x="33" y="87"/>
                    </a:cubicBezTo>
                    <a:cubicBezTo>
                      <a:pt x="39" y="75"/>
                      <a:pt x="39" y="75"/>
                      <a:pt x="39" y="75"/>
                    </a:cubicBezTo>
                    <a:cubicBezTo>
                      <a:pt x="40" y="75"/>
                      <a:pt x="40" y="75"/>
                      <a:pt x="41" y="75"/>
                    </a:cubicBezTo>
                    <a:cubicBezTo>
                      <a:pt x="43" y="75"/>
                      <a:pt x="44" y="75"/>
                      <a:pt x="45" y="75"/>
                    </a:cubicBezTo>
                    <a:cubicBezTo>
                      <a:pt x="52" y="86"/>
                      <a:pt x="52" y="86"/>
                      <a:pt x="52" y="86"/>
                    </a:cubicBezTo>
                    <a:cubicBezTo>
                      <a:pt x="57" y="85"/>
                      <a:pt x="61" y="83"/>
                      <a:pt x="64" y="80"/>
                    </a:cubicBezTo>
                    <a:cubicBezTo>
                      <a:pt x="61" y="68"/>
                      <a:pt x="61" y="68"/>
                      <a:pt x="61" y="68"/>
                    </a:cubicBezTo>
                    <a:cubicBezTo>
                      <a:pt x="63" y="66"/>
                      <a:pt x="64" y="64"/>
                      <a:pt x="66" y="62"/>
                    </a:cubicBezTo>
                    <a:cubicBezTo>
                      <a:pt x="78" y="66"/>
                      <a:pt x="78" y="66"/>
                      <a:pt x="78" y="66"/>
                    </a:cubicBezTo>
                    <a:cubicBezTo>
                      <a:pt x="80" y="62"/>
                      <a:pt x="82" y="57"/>
                      <a:pt x="83" y="52"/>
                    </a:cubicBezTo>
                    <a:lnTo>
                      <a:pt x="72" y="46"/>
                    </a:lnTo>
                    <a:close/>
                    <a:moveTo>
                      <a:pt x="41" y="58"/>
                    </a:moveTo>
                    <a:cubicBezTo>
                      <a:pt x="34" y="58"/>
                      <a:pt x="27" y="51"/>
                      <a:pt x="27" y="43"/>
                    </a:cubicBezTo>
                    <a:cubicBezTo>
                      <a:pt x="27" y="35"/>
                      <a:pt x="34" y="28"/>
                      <a:pt x="41" y="28"/>
                    </a:cubicBezTo>
                    <a:cubicBezTo>
                      <a:pt x="49" y="28"/>
                      <a:pt x="55" y="35"/>
                      <a:pt x="55" y="43"/>
                    </a:cubicBezTo>
                    <a:cubicBezTo>
                      <a:pt x="55" y="51"/>
                      <a:pt x="49" y="58"/>
                      <a:pt x="41" y="58"/>
                    </a:cubicBezTo>
                    <a:close/>
                  </a:path>
                </a:pathLst>
              </a:custGeom>
              <a:solidFill>
                <a:srgbClr val="3E3A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92" name="Freeform 27"/>
              <p:cNvSpPr>
                <a:spLocks noEditPoints="1"/>
              </p:cNvSpPr>
              <p:nvPr/>
            </p:nvSpPr>
            <p:spPr bwMode="auto">
              <a:xfrm>
                <a:off x="1184275" y="2290763"/>
                <a:ext cx="41275" cy="42863"/>
              </a:xfrm>
              <a:custGeom>
                <a:avLst/>
                <a:gdLst>
                  <a:gd name="T0" fmla="*/ 31 w 38"/>
                  <a:gd name="T1" fmla="*/ 26 h 40"/>
                  <a:gd name="T2" fmla="*/ 32 w 38"/>
                  <a:gd name="T3" fmla="*/ 25 h 40"/>
                  <a:gd name="T4" fmla="*/ 32 w 38"/>
                  <a:gd name="T5" fmla="*/ 23 h 40"/>
                  <a:gd name="T6" fmla="*/ 38 w 38"/>
                  <a:gd name="T7" fmla="*/ 22 h 40"/>
                  <a:gd name="T8" fmla="*/ 37 w 38"/>
                  <a:gd name="T9" fmla="*/ 16 h 40"/>
                  <a:gd name="T10" fmla="*/ 32 w 38"/>
                  <a:gd name="T11" fmla="*/ 15 h 40"/>
                  <a:gd name="T12" fmla="*/ 31 w 38"/>
                  <a:gd name="T13" fmla="*/ 12 h 40"/>
                  <a:gd name="T14" fmla="*/ 34 w 38"/>
                  <a:gd name="T15" fmla="*/ 8 h 40"/>
                  <a:gd name="T16" fmla="*/ 29 w 38"/>
                  <a:gd name="T17" fmla="*/ 3 h 40"/>
                  <a:gd name="T18" fmla="*/ 25 w 38"/>
                  <a:gd name="T19" fmla="*/ 7 h 40"/>
                  <a:gd name="T20" fmla="*/ 24 w 38"/>
                  <a:gd name="T21" fmla="*/ 6 h 40"/>
                  <a:gd name="T22" fmla="*/ 22 w 38"/>
                  <a:gd name="T23" fmla="*/ 6 h 40"/>
                  <a:gd name="T24" fmla="*/ 21 w 38"/>
                  <a:gd name="T25" fmla="*/ 0 h 40"/>
                  <a:gd name="T26" fmla="*/ 15 w 38"/>
                  <a:gd name="T27" fmla="*/ 0 h 40"/>
                  <a:gd name="T28" fmla="*/ 15 w 38"/>
                  <a:gd name="T29" fmla="*/ 6 h 40"/>
                  <a:gd name="T30" fmla="*/ 12 w 38"/>
                  <a:gd name="T31" fmla="*/ 7 h 40"/>
                  <a:gd name="T32" fmla="*/ 7 w 38"/>
                  <a:gd name="T33" fmla="*/ 4 h 40"/>
                  <a:gd name="T34" fmla="*/ 3 w 38"/>
                  <a:gd name="T35" fmla="*/ 9 h 40"/>
                  <a:gd name="T36" fmla="*/ 7 w 38"/>
                  <a:gd name="T37" fmla="*/ 13 h 40"/>
                  <a:gd name="T38" fmla="*/ 6 w 38"/>
                  <a:gd name="T39" fmla="*/ 14 h 40"/>
                  <a:gd name="T40" fmla="*/ 6 w 38"/>
                  <a:gd name="T41" fmla="*/ 16 h 40"/>
                  <a:gd name="T42" fmla="*/ 0 w 38"/>
                  <a:gd name="T43" fmla="*/ 17 h 40"/>
                  <a:gd name="T44" fmla="*/ 0 w 38"/>
                  <a:gd name="T45" fmla="*/ 23 h 40"/>
                  <a:gd name="T46" fmla="*/ 6 w 38"/>
                  <a:gd name="T47" fmla="*/ 24 h 40"/>
                  <a:gd name="T48" fmla="*/ 7 w 38"/>
                  <a:gd name="T49" fmla="*/ 27 h 40"/>
                  <a:gd name="T50" fmla="*/ 4 w 38"/>
                  <a:gd name="T51" fmla="*/ 32 h 40"/>
                  <a:gd name="T52" fmla="*/ 8 w 38"/>
                  <a:gd name="T53" fmla="*/ 36 h 40"/>
                  <a:gd name="T54" fmla="*/ 13 w 38"/>
                  <a:gd name="T55" fmla="*/ 32 h 40"/>
                  <a:gd name="T56" fmla="*/ 14 w 38"/>
                  <a:gd name="T57" fmla="*/ 33 h 40"/>
                  <a:gd name="T58" fmla="*/ 16 w 38"/>
                  <a:gd name="T59" fmla="*/ 33 h 40"/>
                  <a:gd name="T60" fmla="*/ 17 w 38"/>
                  <a:gd name="T61" fmla="*/ 39 h 40"/>
                  <a:gd name="T62" fmla="*/ 23 w 38"/>
                  <a:gd name="T63" fmla="*/ 39 h 40"/>
                  <a:gd name="T64" fmla="*/ 23 w 38"/>
                  <a:gd name="T65" fmla="*/ 33 h 40"/>
                  <a:gd name="T66" fmla="*/ 26 w 38"/>
                  <a:gd name="T67" fmla="*/ 32 h 40"/>
                  <a:gd name="T68" fmla="*/ 30 w 38"/>
                  <a:gd name="T69" fmla="*/ 35 h 40"/>
                  <a:gd name="T70" fmla="*/ 35 w 38"/>
                  <a:gd name="T71" fmla="*/ 31 h 40"/>
                  <a:gd name="T72" fmla="*/ 31 w 38"/>
                  <a:gd name="T73" fmla="*/ 26 h 40"/>
                  <a:gd name="T74" fmla="*/ 17 w 38"/>
                  <a:gd name="T75" fmla="*/ 26 h 40"/>
                  <a:gd name="T76" fmla="*/ 13 w 38"/>
                  <a:gd name="T77" fmla="*/ 17 h 40"/>
                  <a:gd name="T78" fmla="*/ 21 w 38"/>
                  <a:gd name="T79" fmla="*/ 14 h 40"/>
                  <a:gd name="T80" fmla="*/ 25 w 38"/>
                  <a:gd name="T81" fmla="*/ 22 h 40"/>
                  <a:gd name="T82" fmla="*/ 17 w 38"/>
                  <a:gd name="T83" fmla="*/ 2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8" h="40">
                    <a:moveTo>
                      <a:pt x="31" y="26"/>
                    </a:moveTo>
                    <a:cubicBezTo>
                      <a:pt x="31" y="26"/>
                      <a:pt x="31" y="25"/>
                      <a:pt x="32" y="25"/>
                    </a:cubicBezTo>
                    <a:cubicBezTo>
                      <a:pt x="32" y="24"/>
                      <a:pt x="32" y="24"/>
                      <a:pt x="32" y="23"/>
                    </a:cubicBezTo>
                    <a:cubicBezTo>
                      <a:pt x="38" y="22"/>
                      <a:pt x="38" y="22"/>
                      <a:pt x="38" y="22"/>
                    </a:cubicBezTo>
                    <a:cubicBezTo>
                      <a:pt x="38" y="20"/>
                      <a:pt x="38" y="18"/>
                      <a:pt x="37" y="16"/>
                    </a:cubicBezTo>
                    <a:cubicBezTo>
                      <a:pt x="32" y="15"/>
                      <a:pt x="32" y="15"/>
                      <a:pt x="32" y="15"/>
                    </a:cubicBezTo>
                    <a:cubicBezTo>
                      <a:pt x="32" y="14"/>
                      <a:pt x="31" y="13"/>
                      <a:pt x="31" y="12"/>
                    </a:cubicBezTo>
                    <a:cubicBezTo>
                      <a:pt x="34" y="8"/>
                      <a:pt x="34" y="8"/>
                      <a:pt x="34" y="8"/>
                    </a:cubicBezTo>
                    <a:cubicBezTo>
                      <a:pt x="33" y="6"/>
                      <a:pt x="31" y="4"/>
                      <a:pt x="29" y="3"/>
                    </a:cubicBezTo>
                    <a:cubicBezTo>
                      <a:pt x="25" y="7"/>
                      <a:pt x="25" y="7"/>
                      <a:pt x="25" y="7"/>
                    </a:cubicBezTo>
                    <a:cubicBezTo>
                      <a:pt x="25" y="7"/>
                      <a:pt x="24" y="7"/>
                      <a:pt x="24" y="6"/>
                    </a:cubicBezTo>
                    <a:cubicBezTo>
                      <a:pt x="23" y="6"/>
                      <a:pt x="23" y="6"/>
                      <a:pt x="22" y="6"/>
                    </a:cubicBezTo>
                    <a:cubicBezTo>
                      <a:pt x="21" y="0"/>
                      <a:pt x="21" y="0"/>
                      <a:pt x="21" y="0"/>
                    </a:cubicBezTo>
                    <a:cubicBezTo>
                      <a:pt x="19" y="0"/>
                      <a:pt x="17" y="0"/>
                      <a:pt x="15" y="0"/>
                    </a:cubicBezTo>
                    <a:cubicBezTo>
                      <a:pt x="15" y="6"/>
                      <a:pt x="15" y="6"/>
                      <a:pt x="15" y="6"/>
                    </a:cubicBezTo>
                    <a:cubicBezTo>
                      <a:pt x="14" y="6"/>
                      <a:pt x="13" y="7"/>
                      <a:pt x="12" y="7"/>
                    </a:cubicBezTo>
                    <a:cubicBezTo>
                      <a:pt x="7" y="4"/>
                      <a:pt x="7" y="4"/>
                      <a:pt x="7" y="4"/>
                    </a:cubicBezTo>
                    <a:cubicBezTo>
                      <a:pt x="6" y="5"/>
                      <a:pt x="4" y="7"/>
                      <a:pt x="3" y="9"/>
                    </a:cubicBezTo>
                    <a:cubicBezTo>
                      <a:pt x="7" y="13"/>
                      <a:pt x="7" y="13"/>
                      <a:pt x="7" y="13"/>
                    </a:cubicBezTo>
                    <a:cubicBezTo>
                      <a:pt x="7" y="14"/>
                      <a:pt x="6" y="14"/>
                      <a:pt x="6" y="14"/>
                    </a:cubicBezTo>
                    <a:cubicBezTo>
                      <a:pt x="6" y="15"/>
                      <a:pt x="6" y="16"/>
                      <a:pt x="6" y="16"/>
                    </a:cubicBezTo>
                    <a:cubicBezTo>
                      <a:pt x="0" y="17"/>
                      <a:pt x="0" y="17"/>
                      <a:pt x="0" y="17"/>
                    </a:cubicBezTo>
                    <a:cubicBezTo>
                      <a:pt x="0" y="19"/>
                      <a:pt x="0" y="21"/>
                      <a:pt x="0" y="23"/>
                    </a:cubicBezTo>
                    <a:cubicBezTo>
                      <a:pt x="6" y="24"/>
                      <a:pt x="6" y="24"/>
                      <a:pt x="6" y="24"/>
                    </a:cubicBezTo>
                    <a:cubicBezTo>
                      <a:pt x="6" y="25"/>
                      <a:pt x="7" y="26"/>
                      <a:pt x="7" y="27"/>
                    </a:cubicBezTo>
                    <a:cubicBezTo>
                      <a:pt x="4" y="32"/>
                      <a:pt x="4" y="32"/>
                      <a:pt x="4" y="32"/>
                    </a:cubicBezTo>
                    <a:cubicBezTo>
                      <a:pt x="5" y="33"/>
                      <a:pt x="7" y="35"/>
                      <a:pt x="8" y="36"/>
                    </a:cubicBezTo>
                    <a:cubicBezTo>
                      <a:pt x="13" y="32"/>
                      <a:pt x="13" y="32"/>
                      <a:pt x="13" y="32"/>
                    </a:cubicBezTo>
                    <a:cubicBezTo>
                      <a:pt x="13" y="33"/>
                      <a:pt x="13" y="33"/>
                      <a:pt x="14" y="33"/>
                    </a:cubicBezTo>
                    <a:cubicBezTo>
                      <a:pt x="14" y="33"/>
                      <a:pt x="15" y="33"/>
                      <a:pt x="16" y="33"/>
                    </a:cubicBezTo>
                    <a:cubicBezTo>
                      <a:pt x="17" y="39"/>
                      <a:pt x="17" y="39"/>
                      <a:pt x="17" y="39"/>
                    </a:cubicBezTo>
                    <a:cubicBezTo>
                      <a:pt x="19" y="40"/>
                      <a:pt x="21" y="39"/>
                      <a:pt x="23" y="39"/>
                    </a:cubicBezTo>
                    <a:cubicBezTo>
                      <a:pt x="23" y="33"/>
                      <a:pt x="23" y="33"/>
                      <a:pt x="23" y="33"/>
                    </a:cubicBezTo>
                    <a:cubicBezTo>
                      <a:pt x="24" y="33"/>
                      <a:pt x="25" y="32"/>
                      <a:pt x="26" y="32"/>
                    </a:cubicBezTo>
                    <a:cubicBezTo>
                      <a:pt x="30" y="35"/>
                      <a:pt x="30" y="35"/>
                      <a:pt x="30" y="35"/>
                    </a:cubicBezTo>
                    <a:cubicBezTo>
                      <a:pt x="32" y="34"/>
                      <a:pt x="33" y="32"/>
                      <a:pt x="35" y="31"/>
                    </a:cubicBezTo>
                    <a:lnTo>
                      <a:pt x="31" y="26"/>
                    </a:lnTo>
                    <a:close/>
                    <a:moveTo>
                      <a:pt x="17" y="26"/>
                    </a:moveTo>
                    <a:cubicBezTo>
                      <a:pt x="13" y="24"/>
                      <a:pt x="12" y="21"/>
                      <a:pt x="13" y="17"/>
                    </a:cubicBezTo>
                    <a:cubicBezTo>
                      <a:pt x="14" y="14"/>
                      <a:pt x="18" y="12"/>
                      <a:pt x="21" y="14"/>
                    </a:cubicBezTo>
                    <a:cubicBezTo>
                      <a:pt x="24" y="15"/>
                      <a:pt x="26" y="19"/>
                      <a:pt x="25" y="22"/>
                    </a:cubicBezTo>
                    <a:cubicBezTo>
                      <a:pt x="23" y="25"/>
                      <a:pt x="20" y="27"/>
                      <a:pt x="17" y="26"/>
                    </a:cubicBezTo>
                    <a:close/>
                  </a:path>
                </a:pathLst>
              </a:custGeom>
              <a:solidFill>
                <a:srgbClr val="3E3A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93" name="Freeform 28"/>
              <p:cNvSpPr>
                <a:spLocks noEditPoints="1"/>
              </p:cNvSpPr>
              <p:nvPr/>
            </p:nvSpPr>
            <p:spPr bwMode="auto">
              <a:xfrm>
                <a:off x="1265238" y="2665413"/>
                <a:ext cx="36513" cy="38100"/>
              </a:xfrm>
              <a:custGeom>
                <a:avLst/>
                <a:gdLst>
                  <a:gd name="T0" fmla="*/ 29 w 35"/>
                  <a:gd name="T1" fmla="*/ 23 h 36"/>
                  <a:gd name="T2" fmla="*/ 29 w 35"/>
                  <a:gd name="T3" fmla="*/ 22 h 36"/>
                  <a:gd name="T4" fmla="*/ 30 w 35"/>
                  <a:gd name="T5" fmla="*/ 20 h 36"/>
                  <a:gd name="T6" fmla="*/ 34 w 35"/>
                  <a:gd name="T7" fmla="*/ 18 h 36"/>
                  <a:gd name="T8" fmla="*/ 34 w 35"/>
                  <a:gd name="T9" fmla="*/ 13 h 36"/>
                  <a:gd name="T10" fmla="*/ 29 w 35"/>
                  <a:gd name="T11" fmla="*/ 13 h 36"/>
                  <a:gd name="T12" fmla="*/ 27 w 35"/>
                  <a:gd name="T13" fmla="*/ 10 h 36"/>
                  <a:gd name="T14" fmla="*/ 30 w 35"/>
                  <a:gd name="T15" fmla="*/ 6 h 36"/>
                  <a:gd name="T16" fmla="*/ 26 w 35"/>
                  <a:gd name="T17" fmla="*/ 2 h 36"/>
                  <a:gd name="T18" fmla="*/ 22 w 35"/>
                  <a:gd name="T19" fmla="*/ 6 h 36"/>
                  <a:gd name="T20" fmla="*/ 21 w 35"/>
                  <a:gd name="T21" fmla="*/ 5 h 36"/>
                  <a:gd name="T22" fmla="*/ 19 w 35"/>
                  <a:gd name="T23" fmla="*/ 5 h 36"/>
                  <a:gd name="T24" fmla="*/ 18 w 35"/>
                  <a:gd name="T25" fmla="*/ 0 h 36"/>
                  <a:gd name="T26" fmla="*/ 13 w 35"/>
                  <a:gd name="T27" fmla="*/ 1 h 36"/>
                  <a:gd name="T28" fmla="*/ 13 w 35"/>
                  <a:gd name="T29" fmla="*/ 6 h 36"/>
                  <a:gd name="T30" fmla="*/ 10 w 35"/>
                  <a:gd name="T31" fmla="*/ 7 h 36"/>
                  <a:gd name="T32" fmla="*/ 6 w 35"/>
                  <a:gd name="T33" fmla="*/ 5 h 36"/>
                  <a:gd name="T34" fmla="*/ 2 w 35"/>
                  <a:gd name="T35" fmla="*/ 9 h 36"/>
                  <a:gd name="T36" fmla="*/ 6 w 35"/>
                  <a:gd name="T37" fmla="*/ 13 h 36"/>
                  <a:gd name="T38" fmla="*/ 6 w 35"/>
                  <a:gd name="T39" fmla="*/ 14 h 36"/>
                  <a:gd name="T40" fmla="*/ 5 w 35"/>
                  <a:gd name="T41" fmla="*/ 16 h 36"/>
                  <a:gd name="T42" fmla="*/ 0 w 35"/>
                  <a:gd name="T43" fmla="*/ 17 h 36"/>
                  <a:gd name="T44" fmla="*/ 1 w 35"/>
                  <a:gd name="T45" fmla="*/ 23 h 36"/>
                  <a:gd name="T46" fmla="*/ 6 w 35"/>
                  <a:gd name="T47" fmla="*/ 23 h 36"/>
                  <a:gd name="T48" fmla="*/ 7 w 35"/>
                  <a:gd name="T49" fmla="*/ 25 h 36"/>
                  <a:gd name="T50" fmla="*/ 5 w 35"/>
                  <a:gd name="T51" fmla="*/ 30 h 36"/>
                  <a:gd name="T52" fmla="*/ 9 w 35"/>
                  <a:gd name="T53" fmla="*/ 33 h 36"/>
                  <a:gd name="T54" fmla="*/ 13 w 35"/>
                  <a:gd name="T55" fmla="*/ 30 h 36"/>
                  <a:gd name="T56" fmla="*/ 14 w 35"/>
                  <a:gd name="T57" fmla="*/ 30 h 36"/>
                  <a:gd name="T58" fmla="*/ 15 w 35"/>
                  <a:gd name="T59" fmla="*/ 30 h 36"/>
                  <a:gd name="T60" fmla="*/ 17 w 35"/>
                  <a:gd name="T61" fmla="*/ 36 h 36"/>
                  <a:gd name="T62" fmla="*/ 22 w 35"/>
                  <a:gd name="T63" fmla="*/ 35 h 36"/>
                  <a:gd name="T64" fmla="*/ 22 w 35"/>
                  <a:gd name="T65" fmla="*/ 30 h 36"/>
                  <a:gd name="T66" fmla="*/ 25 w 35"/>
                  <a:gd name="T67" fmla="*/ 28 h 36"/>
                  <a:gd name="T68" fmla="*/ 29 w 35"/>
                  <a:gd name="T69" fmla="*/ 31 h 36"/>
                  <a:gd name="T70" fmla="*/ 32 w 35"/>
                  <a:gd name="T71" fmla="*/ 26 h 36"/>
                  <a:gd name="T72" fmla="*/ 29 w 35"/>
                  <a:gd name="T73" fmla="*/ 23 h 36"/>
                  <a:gd name="T74" fmla="*/ 16 w 35"/>
                  <a:gd name="T75" fmla="*/ 23 h 36"/>
                  <a:gd name="T76" fmla="*/ 12 w 35"/>
                  <a:gd name="T77" fmla="*/ 16 h 36"/>
                  <a:gd name="T78" fmla="*/ 19 w 35"/>
                  <a:gd name="T79" fmla="*/ 12 h 36"/>
                  <a:gd name="T80" fmla="*/ 23 w 35"/>
                  <a:gd name="T81" fmla="*/ 19 h 36"/>
                  <a:gd name="T82" fmla="*/ 16 w 35"/>
                  <a:gd name="T83" fmla="*/ 23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5" h="36">
                    <a:moveTo>
                      <a:pt x="29" y="23"/>
                    </a:moveTo>
                    <a:cubicBezTo>
                      <a:pt x="29" y="22"/>
                      <a:pt x="29" y="22"/>
                      <a:pt x="29" y="22"/>
                    </a:cubicBezTo>
                    <a:cubicBezTo>
                      <a:pt x="29" y="21"/>
                      <a:pt x="29" y="20"/>
                      <a:pt x="30" y="20"/>
                    </a:cubicBezTo>
                    <a:cubicBezTo>
                      <a:pt x="34" y="18"/>
                      <a:pt x="34" y="18"/>
                      <a:pt x="34" y="18"/>
                    </a:cubicBezTo>
                    <a:cubicBezTo>
                      <a:pt x="35" y="17"/>
                      <a:pt x="34" y="15"/>
                      <a:pt x="34" y="13"/>
                    </a:cubicBezTo>
                    <a:cubicBezTo>
                      <a:pt x="29" y="13"/>
                      <a:pt x="29" y="13"/>
                      <a:pt x="29" y="13"/>
                    </a:cubicBezTo>
                    <a:cubicBezTo>
                      <a:pt x="28" y="12"/>
                      <a:pt x="28" y="11"/>
                      <a:pt x="27" y="10"/>
                    </a:cubicBezTo>
                    <a:cubicBezTo>
                      <a:pt x="30" y="6"/>
                      <a:pt x="30" y="6"/>
                      <a:pt x="30" y="6"/>
                    </a:cubicBezTo>
                    <a:cubicBezTo>
                      <a:pt x="29" y="4"/>
                      <a:pt x="27" y="3"/>
                      <a:pt x="26" y="2"/>
                    </a:cubicBezTo>
                    <a:cubicBezTo>
                      <a:pt x="22" y="6"/>
                      <a:pt x="22" y="6"/>
                      <a:pt x="22" y="6"/>
                    </a:cubicBezTo>
                    <a:cubicBezTo>
                      <a:pt x="22" y="6"/>
                      <a:pt x="21" y="6"/>
                      <a:pt x="21" y="5"/>
                    </a:cubicBezTo>
                    <a:cubicBezTo>
                      <a:pt x="20" y="5"/>
                      <a:pt x="20" y="5"/>
                      <a:pt x="19" y="5"/>
                    </a:cubicBezTo>
                    <a:cubicBezTo>
                      <a:pt x="18" y="0"/>
                      <a:pt x="18" y="0"/>
                      <a:pt x="18" y="0"/>
                    </a:cubicBezTo>
                    <a:cubicBezTo>
                      <a:pt x="16" y="0"/>
                      <a:pt x="14" y="0"/>
                      <a:pt x="13" y="1"/>
                    </a:cubicBezTo>
                    <a:cubicBezTo>
                      <a:pt x="13" y="6"/>
                      <a:pt x="13" y="6"/>
                      <a:pt x="13" y="6"/>
                    </a:cubicBezTo>
                    <a:cubicBezTo>
                      <a:pt x="12" y="6"/>
                      <a:pt x="11" y="7"/>
                      <a:pt x="10" y="7"/>
                    </a:cubicBezTo>
                    <a:cubicBezTo>
                      <a:pt x="6" y="5"/>
                      <a:pt x="6" y="5"/>
                      <a:pt x="6" y="5"/>
                    </a:cubicBezTo>
                    <a:cubicBezTo>
                      <a:pt x="4" y="6"/>
                      <a:pt x="3" y="7"/>
                      <a:pt x="2" y="9"/>
                    </a:cubicBezTo>
                    <a:cubicBezTo>
                      <a:pt x="6" y="13"/>
                      <a:pt x="6" y="13"/>
                      <a:pt x="6" y="13"/>
                    </a:cubicBezTo>
                    <a:cubicBezTo>
                      <a:pt x="6" y="13"/>
                      <a:pt x="6" y="14"/>
                      <a:pt x="6" y="14"/>
                    </a:cubicBezTo>
                    <a:cubicBezTo>
                      <a:pt x="5" y="14"/>
                      <a:pt x="5" y="15"/>
                      <a:pt x="5" y="16"/>
                    </a:cubicBezTo>
                    <a:cubicBezTo>
                      <a:pt x="0" y="17"/>
                      <a:pt x="0" y="17"/>
                      <a:pt x="0" y="17"/>
                    </a:cubicBezTo>
                    <a:cubicBezTo>
                      <a:pt x="0" y="19"/>
                      <a:pt x="0" y="21"/>
                      <a:pt x="1" y="23"/>
                    </a:cubicBezTo>
                    <a:cubicBezTo>
                      <a:pt x="6" y="23"/>
                      <a:pt x="6" y="23"/>
                      <a:pt x="6" y="23"/>
                    </a:cubicBezTo>
                    <a:cubicBezTo>
                      <a:pt x="6" y="24"/>
                      <a:pt x="7" y="24"/>
                      <a:pt x="7" y="25"/>
                    </a:cubicBezTo>
                    <a:cubicBezTo>
                      <a:pt x="5" y="30"/>
                      <a:pt x="5" y="30"/>
                      <a:pt x="5" y="30"/>
                    </a:cubicBezTo>
                    <a:cubicBezTo>
                      <a:pt x="6" y="31"/>
                      <a:pt x="7" y="32"/>
                      <a:pt x="9" y="33"/>
                    </a:cubicBezTo>
                    <a:cubicBezTo>
                      <a:pt x="13" y="30"/>
                      <a:pt x="13" y="30"/>
                      <a:pt x="13" y="30"/>
                    </a:cubicBezTo>
                    <a:cubicBezTo>
                      <a:pt x="13" y="30"/>
                      <a:pt x="13" y="30"/>
                      <a:pt x="14" y="30"/>
                    </a:cubicBezTo>
                    <a:cubicBezTo>
                      <a:pt x="14" y="30"/>
                      <a:pt x="15" y="30"/>
                      <a:pt x="15" y="30"/>
                    </a:cubicBezTo>
                    <a:cubicBezTo>
                      <a:pt x="17" y="36"/>
                      <a:pt x="17" y="36"/>
                      <a:pt x="17" y="36"/>
                    </a:cubicBezTo>
                    <a:cubicBezTo>
                      <a:pt x="18" y="36"/>
                      <a:pt x="20" y="35"/>
                      <a:pt x="22" y="35"/>
                    </a:cubicBezTo>
                    <a:cubicBezTo>
                      <a:pt x="22" y="30"/>
                      <a:pt x="22" y="30"/>
                      <a:pt x="22" y="30"/>
                    </a:cubicBezTo>
                    <a:cubicBezTo>
                      <a:pt x="23" y="29"/>
                      <a:pt x="24" y="29"/>
                      <a:pt x="25" y="28"/>
                    </a:cubicBezTo>
                    <a:cubicBezTo>
                      <a:pt x="29" y="31"/>
                      <a:pt x="29" y="31"/>
                      <a:pt x="29" y="31"/>
                    </a:cubicBezTo>
                    <a:cubicBezTo>
                      <a:pt x="30" y="30"/>
                      <a:pt x="31" y="28"/>
                      <a:pt x="32" y="26"/>
                    </a:cubicBezTo>
                    <a:lnTo>
                      <a:pt x="29" y="23"/>
                    </a:lnTo>
                    <a:close/>
                    <a:moveTo>
                      <a:pt x="16" y="23"/>
                    </a:moveTo>
                    <a:cubicBezTo>
                      <a:pt x="13" y="22"/>
                      <a:pt x="11" y="19"/>
                      <a:pt x="12" y="16"/>
                    </a:cubicBezTo>
                    <a:cubicBezTo>
                      <a:pt x="13" y="13"/>
                      <a:pt x="16" y="11"/>
                      <a:pt x="19" y="12"/>
                    </a:cubicBezTo>
                    <a:cubicBezTo>
                      <a:pt x="22" y="13"/>
                      <a:pt x="24" y="16"/>
                      <a:pt x="23" y="19"/>
                    </a:cubicBezTo>
                    <a:cubicBezTo>
                      <a:pt x="22" y="23"/>
                      <a:pt x="19" y="24"/>
                      <a:pt x="16" y="23"/>
                    </a:cubicBezTo>
                    <a:close/>
                  </a:path>
                </a:pathLst>
              </a:custGeom>
              <a:solidFill>
                <a:srgbClr val="3E3A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94" name="Freeform 29"/>
              <p:cNvSpPr/>
              <p:nvPr/>
            </p:nvSpPr>
            <p:spPr bwMode="auto">
              <a:xfrm>
                <a:off x="1076325" y="2314576"/>
                <a:ext cx="141288" cy="146050"/>
              </a:xfrm>
              <a:custGeom>
                <a:avLst/>
                <a:gdLst>
                  <a:gd name="T0" fmla="*/ 133 w 133"/>
                  <a:gd name="T1" fmla="*/ 64 h 139"/>
                  <a:gd name="T2" fmla="*/ 132 w 133"/>
                  <a:gd name="T3" fmla="*/ 57 h 139"/>
                  <a:gd name="T4" fmla="*/ 122 w 133"/>
                  <a:gd name="T5" fmla="*/ 49 h 139"/>
                  <a:gd name="T6" fmla="*/ 119 w 133"/>
                  <a:gd name="T7" fmla="*/ 43 h 139"/>
                  <a:gd name="T8" fmla="*/ 121 w 133"/>
                  <a:gd name="T9" fmla="*/ 29 h 139"/>
                  <a:gd name="T10" fmla="*/ 117 w 133"/>
                  <a:gd name="T11" fmla="*/ 24 h 139"/>
                  <a:gd name="T12" fmla="*/ 104 w 133"/>
                  <a:gd name="T13" fmla="*/ 23 h 139"/>
                  <a:gd name="T14" fmla="*/ 98 w 133"/>
                  <a:gd name="T15" fmla="*/ 19 h 139"/>
                  <a:gd name="T16" fmla="*/ 94 w 133"/>
                  <a:gd name="T17" fmla="*/ 6 h 139"/>
                  <a:gd name="T18" fmla="*/ 87 w 133"/>
                  <a:gd name="T19" fmla="*/ 3 h 139"/>
                  <a:gd name="T20" fmla="*/ 76 w 133"/>
                  <a:gd name="T21" fmla="*/ 9 h 139"/>
                  <a:gd name="T22" fmla="*/ 69 w 133"/>
                  <a:gd name="T23" fmla="*/ 9 h 139"/>
                  <a:gd name="T24" fmla="*/ 64 w 133"/>
                  <a:gd name="T25" fmla="*/ 0 h 139"/>
                  <a:gd name="T26" fmla="*/ 55 w 133"/>
                  <a:gd name="T27" fmla="*/ 10 h 139"/>
                  <a:gd name="T28" fmla="*/ 48 w 133"/>
                  <a:gd name="T29" fmla="*/ 12 h 139"/>
                  <a:gd name="T30" fmla="*/ 36 w 133"/>
                  <a:gd name="T31" fmla="*/ 8 h 139"/>
                  <a:gd name="T32" fmla="*/ 30 w 133"/>
                  <a:gd name="T33" fmla="*/ 11 h 139"/>
                  <a:gd name="T34" fmla="*/ 27 w 133"/>
                  <a:gd name="T35" fmla="*/ 25 h 139"/>
                  <a:gd name="T36" fmla="*/ 23 w 133"/>
                  <a:gd name="T37" fmla="*/ 30 h 139"/>
                  <a:gd name="T38" fmla="*/ 10 w 133"/>
                  <a:gd name="T39" fmla="*/ 33 h 139"/>
                  <a:gd name="T40" fmla="*/ 7 w 133"/>
                  <a:gd name="T41" fmla="*/ 39 h 139"/>
                  <a:gd name="T42" fmla="*/ 11 w 133"/>
                  <a:gd name="T43" fmla="*/ 52 h 139"/>
                  <a:gd name="T44" fmla="*/ 9 w 133"/>
                  <a:gd name="T45" fmla="*/ 59 h 139"/>
                  <a:gd name="T46" fmla="*/ 0 w 133"/>
                  <a:gd name="T47" fmla="*/ 69 h 139"/>
                  <a:gd name="T48" fmla="*/ 0 w 133"/>
                  <a:gd name="T49" fmla="*/ 76 h 139"/>
                  <a:gd name="T50" fmla="*/ 10 w 133"/>
                  <a:gd name="T51" fmla="*/ 85 h 139"/>
                  <a:gd name="T52" fmla="*/ 12 w 133"/>
                  <a:gd name="T53" fmla="*/ 91 h 139"/>
                  <a:gd name="T54" fmla="*/ 9 w 133"/>
                  <a:gd name="T55" fmla="*/ 104 h 139"/>
                  <a:gd name="T56" fmla="*/ 13 w 133"/>
                  <a:gd name="T57" fmla="*/ 110 h 139"/>
                  <a:gd name="T58" fmla="*/ 25 w 133"/>
                  <a:gd name="T59" fmla="*/ 113 h 139"/>
                  <a:gd name="T60" fmla="*/ 30 w 133"/>
                  <a:gd name="T61" fmla="*/ 118 h 139"/>
                  <a:gd name="T62" fmla="*/ 34 w 133"/>
                  <a:gd name="T63" fmla="*/ 130 h 139"/>
                  <a:gd name="T64" fmla="*/ 40 w 133"/>
                  <a:gd name="T65" fmla="*/ 134 h 139"/>
                  <a:gd name="T66" fmla="*/ 52 w 133"/>
                  <a:gd name="T67" fmla="*/ 129 h 139"/>
                  <a:gd name="T68" fmla="*/ 59 w 133"/>
                  <a:gd name="T69" fmla="*/ 130 h 139"/>
                  <a:gd name="T70" fmla="*/ 67 w 133"/>
                  <a:gd name="T71" fmla="*/ 139 h 139"/>
                  <a:gd name="T72" fmla="*/ 73 w 133"/>
                  <a:gd name="T73" fmla="*/ 130 h 139"/>
                  <a:gd name="T74" fmla="*/ 80 w 133"/>
                  <a:gd name="T75" fmla="*/ 129 h 139"/>
                  <a:gd name="T76" fmla="*/ 92 w 133"/>
                  <a:gd name="T77" fmla="*/ 134 h 139"/>
                  <a:gd name="T78" fmla="*/ 98 w 133"/>
                  <a:gd name="T79" fmla="*/ 131 h 139"/>
                  <a:gd name="T80" fmla="*/ 102 w 133"/>
                  <a:gd name="T81" fmla="*/ 118 h 139"/>
                  <a:gd name="T82" fmla="*/ 107 w 133"/>
                  <a:gd name="T83" fmla="*/ 114 h 139"/>
                  <a:gd name="T84" fmla="*/ 120 w 133"/>
                  <a:gd name="T85" fmla="*/ 111 h 139"/>
                  <a:gd name="T86" fmla="*/ 124 w 133"/>
                  <a:gd name="T87" fmla="*/ 105 h 139"/>
                  <a:gd name="T88" fmla="*/ 121 w 133"/>
                  <a:gd name="T89" fmla="*/ 92 h 139"/>
                  <a:gd name="T90" fmla="*/ 123 w 133"/>
                  <a:gd name="T91" fmla="*/ 86 h 139"/>
                  <a:gd name="T92" fmla="*/ 133 w 133"/>
                  <a:gd name="T93" fmla="*/ 77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33" h="139">
                    <a:moveTo>
                      <a:pt x="125" y="71"/>
                    </a:moveTo>
                    <a:cubicBezTo>
                      <a:pt x="133" y="70"/>
                      <a:pt x="133" y="70"/>
                      <a:pt x="133" y="70"/>
                    </a:cubicBezTo>
                    <a:cubicBezTo>
                      <a:pt x="133" y="68"/>
                      <a:pt x="133" y="66"/>
                      <a:pt x="133" y="64"/>
                    </a:cubicBezTo>
                    <a:cubicBezTo>
                      <a:pt x="125" y="64"/>
                      <a:pt x="125" y="64"/>
                      <a:pt x="125" y="64"/>
                    </a:cubicBezTo>
                    <a:cubicBezTo>
                      <a:pt x="125" y="62"/>
                      <a:pt x="124" y="61"/>
                      <a:pt x="124" y="60"/>
                    </a:cubicBezTo>
                    <a:cubicBezTo>
                      <a:pt x="132" y="57"/>
                      <a:pt x="132" y="57"/>
                      <a:pt x="132" y="57"/>
                    </a:cubicBezTo>
                    <a:cubicBezTo>
                      <a:pt x="132" y="55"/>
                      <a:pt x="131" y="54"/>
                      <a:pt x="131" y="52"/>
                    </a:cubicBezTo>
                    <a:cubicBezTo>
                      <a:pt x="123" y="53"/>
                      <a:pt x="123" y="53"/>
                      <a:pt x="123" y="53"/>
                    </a:cubicBezTo>
                    <a:cubicBezTo>
                      <a:pt x="122" y="52"/>
                      <a:pt x="122" y="50"/>
                      <a:pt x="122" y="49"/>
                    </a:cubicBezTo>
                    <a:cubicBezTo>
                      <a:pt x="129" y="45"/>
                      <a:pt x="129" y="45"/>
                      <a:pt x="129" y="45"/>
                    </a:cubicBezTo>
                    <a:cubicBezTo>
                      <a:pt x="128" y="43"/>
                      <a:pt x="128" y="42"/>
                      <a:pt x="127" y="40"/>
                    </a:cubicBezTo>
                    <a:cubicBezTo>
                      <a:pt x="119" y="43"/>
                      <a:pt x="119" y="43"/>
                      <a:pt x="119" y="43"/>
                    </a:cubicBezTo>
                    <a:cubicBezTo>
                      <a:pt x="119" y="42"/>
                      <a:pt x="118" y="40"/>
                      <a:pt x="117" y="39"/>
                    </a:cubicBezTo>
                    <a:cubicBezTo>
                      <a:pt x="124" y="34"/>
                      <a:pt x="124" y="34"/>
                      <a:pt x="124" y="34"/>
                    </a:cubicBezTo>
                    <a:cubicBezTo>
                      <a:pt x="123" y="32"/>
                      <a:pt x="122" y="31"/>
                      <a:pt x="121" y="29"/>
                    </a:cubicBezTo>
                    <a:cubicBezTo>
                      <a:pt x="114" y="33"/>
                      <a:pt x="114" y="33"/>
                      <a:pt x="114" y="33"/>
                    </a:cubicBezTo>
                    <a:cubicBezTo>
                      <a:pt x="113" y="32"/>
                      <a:pt x="112" y="31"/>
                      <a:pt x="111" y="30"/>
                    </a:cubicBezTo>
                    <a:cubicBezTo>
                      <a:pt x="117" y="24"/>
                      <a:pt x="117" y="24"/>
                      <a:pt x="117" y="24"/>
                    </a:cubicBezTo>
                    <a:cubicBezTo>
                      <a:pt x="116" y="23"/>
                      <a:pt x="114" y="21"/>
                      <a:pt x="113" y="20"/>
                    </a:cubicBezTo>
                    <a:cubicBezTo>
                      <a:pt x="107" y="25"/>
                      <a:pt x="107" y="25"/>
                      <a:pt x="107" y="25"/>
                    </a:cubicBezTo>
                    <a:cubicBezTo>
                      <a:pt x="106" y="24"/>
                      <a:pt x="105" y="23"/>
                      <a:pt x="104" y="23"/>
                    </a:cubicBezTo>
                    <a:cubicBezTo>
                      <a:pt x="108" y="15"/>
                      <a:pt x="108" y="15"/>
                      <a:pt x="108" y="15"/>
                    </a:cubicBezTo>
                    <a:cubicBezTo>
                      <a:pt x="107" y="14"/>
                      <a:pt x="105" y="13"/>
                      <a:pt x="104" y="12"/>
                    </a:cubicBezTo>
                    <a:cubicBezTo>
                      <a:pt x="98" y="19"/>
                      <a:pt x="98" y="19"/>
                      <a:pt x="98" y="19"/>
                    </a:cubicBezTo>
                    <a:cubicBezTo>
                      <a:pt x="97" y="18"/>
                      <a:pt x="96" y="17"/>
                      <a:pt x="95" y="16"/>
                    </a:cubicBezTo>
                    <a:cubicBezTo>
                      <a:pt x="98" y="8"/>
                      <a:pt x="98" y="8"/>
                      <a:pt x="98" y="8"/>
                    </a:cubicBezTo>
                    <a:cubicBezTo>
                      <a:pt x="97" y="8"/>
                      <a:pt x="95" y="7"/>
                      <a:pt x="94" y="6"/>
                    </a:cubicBezTo>
                    <a:cubicBezTo>
                      <a:pt x="89" y="13"/>
                      <a:pt x="89" y="13"/>
                      <a:pt x="89" y="13"/>
                    </a:cubicBezTo>
                    <a:cubicBezTo>
                      <a:pt x="88" y="13"/>
                      <a:pt x="87" y="12"/>
                      <a:pt x="86" y="12"/>
                    </a:cubicBezTo>
                    <a:cubicBezTo>
                      <a:pt x="87" y="3"/>
                      <a:pt x="87" y="3"/>
                      <a:pt x="87" y="3"/>
                    </a:cubicBezTo>
                    <a:cubicBezTo>
                      <a:pt x="86" y="3"/>
                      <a:pt x="84" y="2"/>
                      <a:pt x="82" y="2"/>
                    </a:cubicBezTo>
                    <a:cubicBezTo>
                      <a:pt x="79" y="10"/>
                      <a:pt x="79" y="10"/>
                      <a:pt x="79" y="10"/>
                    </a:cubicBezTo>
                    <a:cubicBezTo>
                      <a:pt x="78" y="10"/>
                      <a:pt x="77" y="10"/>
                      <a:pt x="76" y="9"/>
                    </a:cubicBezTo>
                    <a:cubicBezTo>
                      <a:pt x="76" y="1"/>
                      <a:pt x="76" y="1"/>
                      <a:pt x="76" y="1"/>
                    </a:cubicBezTo>
                    <a:cubicBezTo>
                      <a:pt x="74" y="0"/>
                      <a:pt x="72" y="0"/>
                      <a:pt x="70" y="0"/>
                    </a:cubicBezTo>
                    <a:cubicBezTo>
                      <a:pt x="69" y="9"/>
                      <a:pt x="69" y="9"/>
                      <a:pt x="69" y="9"/>
                    </a:cubicBezTo>
                    <a:cubicBezTo>
                      <a:pt x="68" y="9"/>
                      <a:pt x="67" y="9"/>
                      <a:pt x="67" y="9"/>
                    </a:cubicBezTo>
                    <a:cubicBezTo>
                      <a:pt x="66" y="9"/>
                      <a:pt x="66" y="9"/>
                      <a:pt x="65" y="9"/>
                    </a:cubicBezTo>
                    <a:cubicBezTo>
                      <a:pt x="64" y="0"/>
                      <a:pt x="64" y="0"/>
                      <a:pt x="64" y="0"/>
                    </a:cubicBezTo>
                    <a:cubicBezTo>
                      <a:pt x="62" y="0"/>
                      <a:pt x="60" y="0"/>
                      <a:pt x="59" y="1"/>
                    </a:cubicBezTo>
                    <a:cubicBezTo>
                      <a:pt x="58" y="9"/>
                      <a:pt x="58" y="9"/>
                      <a:pt x="58" y="9"/>
                    </a:cubicBezTo>
                    <a:cubicBezTo>
                      <a:pt x="57" y="9"/>
                      <a:pt x="56" y="10"/>
                      <a:pt x="55" y="10"/>
                    </a:cubicBezTo>
                    <a:cubicBezTo>
                      <a:pt x="52" y="2"/>
                      <a:pt x="52" y="2"/>
                      <a:pt x="52" y="2"/>
                    </a:cubicBezTo>
                    <a:cubicBezTo>
                      <a:pt x="50" y="2"/>
                      <a:pt x="49" y="3"/>
                      <a:pt x="47" y="3"/>
                    </a:cubicBezTo>
                    <a:cubicBezTo>
                      <a:pt x="48" y="12"/>
                      <a:pt x="48" y="12"/>
                      <a:pt x="48" y="12"/>
                    </a:cubicBezTo>
                    <a:cubicBezTo>
                      <a:pt x="47" y="12"/>
                      <a:pt x="46" y="13"/>
                      <a:pt x="45" y="13"/>
                    </a:cubicBezTo>
                    <a:cubicBezTo>
                      <a:pt x="41" y="6"/>
                      <a:pt x="41" y="6"/>
                      <a:pt x="41" y="6"/>
                    </a:cubicBezTo>
                    <a:cubicBezTo>
                      <a:pt x="39" y="6"/>
                      <a:pt x="37" y="7"/>
                      <a:pt x="36" y="8"/>
                    </a:cubicBezTo>
                    <a:cubicBezTo>
                      <a:pt x="39" y="16"/>
                      <a:pt x="39" y="16"/>
                      <a:pt x="39" y="16"/>
                    </a:cubicBezTo>
                    <a:cubicBezTo>
                      <a:pt x="38" y="17"/>
                      <a:pt x="37" y="17"/>
                      <a:pt x="35" y="18"/>
                    </a:cubicBezTo>
                    <a:cubicBezTo>
                      <a:pt x="30" y="11"/>
                      <a:pt x="30" y="11"/>
                      <a:pt x="30" y="11"/>
                    </a:cubicBezTo>
                    <a:cubicBezTo>
                      <a:pt x="29" y="12"/>
                      <a:pt x="27" y="14"/>
                      <a:pt x="26" y="15"/>
                    </a:cubicBezTo>
                    <a:cubicBezTo>
                      <a:pt x="30" y="22"/>
                      <a:pt x="30" y="22"/>
                      <a:pt x="30" y="22"/>
                    </a:cubicBezTo>
                    <a:cubicBezTo>
                      <a:pt x="29" y="23"/>
                      <a:pt x="28" y="24"/>
                      <a:pt x="27" y="25"/>
                    </a:cubicBezTo>
                    <a:cubicBezTo>
                      <a:pt x="21" y="19"/>
                      <a:pt x="21" y="19"/>
                      <a:pt x="21" y="19"/>
                    </a:cubicBezTo>
                    <a:cubicBezTo>
                      <a:pt x="20" y="20"/>
                      <a:pt x="18" y="22"/>
                      <a:pt x="17" y="23"/>
                    </a:cubicBezTo>
                    <a:cubicBezTo>
                      <a:pt x="23" y="30"/>
                      <a:pt x="23" y="30"/>
                      <a:pt x="23" y="30"/>
                    </a:cubicBezTo>
                    <a:cubicBezTo>
                      <a:pt x="22" y="31"/>
                      <a:pt x="21" y="32"/>
                      <a:pt x="20" y="33"/>
                    </a:cubicBezTo>
                    <a:cubicBezTo>
                      <a:pt x="13" y="29"/>
                      <a:pt x="13" y="29"/>
                      <a:pt x="13" y="29"/>
                    </a:cubicBezTo>
                    <a:cubicBezTo>
                      <a:pt x="12" y="30"/>
                      <a:pt x="11" y="32"/>
                      <a:pt x="10" y="33"/>
                    </a:cubicBezTo>
                    <a:cubicBezTo>
                      <a:pt x="16" y="39"/>
                      <a:pt x="16" y="39"/>
                      <a:pt x="16" y="39"/>
                    </a:cubicBezTo>
                    <a:cubicBezTo>
                      <a:pt x="16" y="40"/>
                      <a:pt x="15" y="41"/>
                      <a:pt x="15" y="42"/>
                    </a:cubicBezTo>
                    <a:cubicBezTo>
                      <a:pt x="7" y="39"/>
                      <a:pt x="7" y="39"/>
                      <a:pt x="7" y="39"/>
                    </a:cubicBezTo>
                    <a:cubicBezTo>
                      <a:pt x="6" y="41"/>
                      <a:pt x="5" y="43"/>
                      <a:pt x="5" y="44"/>
                    </a:cubicBezTo>
                    <a:cubicBezTo>
                      <a:pt x="12" y="48"/>
                      <a:pt x="12" y="48"/>
                      <a:pt x="12" y="48"/>
                    </a:cubicBezTo>
                    <a:cubicBezTo>
                      <a:pt x="11" y="50"/>
                      <a:pt x="11" y="51"/>
                      <a:pt x="11" y="52"/>
                    </a:cubicBezTo>
                    <a:cubicBezTo>
                      <a:pt x="2" y="51"/>
                      <a:pt x="2" y="51"/>
                      <a:pt x="2" y="51"/>
                    </a:cubicBezTo>
                    <a:cubicBezTo>
                      <a:pt x="2" y="53"/>
                      <a:pt x="2" y="54"/>
                      <a:pt x="1" y="56"/>
                    </a:cubicBezTo>
                    <a:cubicBezTo>
                      <a:pt x="9" y="59"/>
                      <a:pt x="9" y="59"/>
                      <a:pt x="9" y="59"/>
                    </a:cubicBezTo>
                    <a:cubicBezTo>
                      <a:pt x="9" y="60"/>
                      <a:pt x="9" y="62"/>
                      <a:pt x="9" y="63"/>
                    </a:cubicBezTo>
                    <a:cubicBezTo>
                      <a:pt x="0" y="63"/>
                      <a:pt x="0" y="63"/>
                      <a:pt x="0" y="63"/>
                    </a:cubicBezTo>
                    <a:cubicBezTo>
                      <a:pt x="0" y="65"/>
                      <a:pt x="0" y="67"/>
                      <a:pt x="0" y="69"/>
                    </a:cubicBezTo>
                    <a:cubicBezTo>
                      <a:pt x="8" y="70"/>
                      <a:pt x="8" y="70"/>
                      <a:pt x="8" y="70"/>
                    </a:cubicBezTo>
                    <a:cubicBezTo>
                      <a:pt x="8" y="71"/>
                      <a:pt x="8" y="72"/>
                      <a:pt x="8" y="74"/>
                    </a:cubicBezTo>
                    <a:cubicBezTo>
                      <a:pt x="0" y="76"/>
                      <a:pt x="0" y="76"/>
                      <a:pt x="0" y="76"/>
                    </a:cubicBezTo>
                    <a:cubicBezTo>
                      <a:pt x="0" y="77"/>
                      <a:pt x="1" y="79"/>
                      <a:pt x="1" y="81"/>
                    </a:cubicBezTo>
                    <a:cubicBezTo>
                      <a:pt x="9" y="81"/>
                      <a:pt x="9" y="81"/>
                      <a:pt x="9" y="81"/>
                    </a:cubicBezTo>
                    <a:cubicBezTo>
                      <a:pt x="9" y="82"/>
                      <a:pt x="10" y="83"/>
                      <a:pt x="10" y="85"/>
                    </a:cubicBezTo>
                    <a:cubicBezTo>
                      <a:pt x="2" y="88"/>
                      <a:pt x="2" y="88"/>
                      <a:pt x="2" y="88"/>
                    </a:cubicBezTo>
                    <a:cubicBezTo>
                      <a:pt x="3" y="90"/>
                      <a:pt x="3" y="91"/>
                      <a:pt x="4" y="93"/>
                    </a:cubicBezTo>
                    <a:cubicBezTo>
                      <a:pt x="12" y="91"/>
                      <a:pt x="12" y="91"/>
                      <a:pt x="12" y="91"/>
                    </a:cubicBezTo>
                    <a:cubicBezTo>
                      <a:pt x="12" y="93"/>
                      <a:pt x="13" y="94"/>
                      <a:pt x="13" y="95"/>
                    </a:cubicBezTo>
                    <a:cubicBezTo>
                      <a:pt x="7" y="100"/>
                      <a:pt x="7" y="100"/>
                      <a:pt x="7" y="100"/>
                    </a:cubicBezTo>
                    <a:cubicBezTo>
                      <a:pt x="7" y="101"/>
                      <a:pt x="8" y="103"/>
                      <a:pt x="9" y="104"/>
                    </a:cubicBezTo>
                    <a:cubicBezTo>
                      <a:pt x="17" y="101"/>
                      <a:pt x="17" y="101"/>
                      <a:pt x="17" y="101"/>
                    </a:cubicBezTo>
                    <a:cubicBezTo>
                      <a:pt x="17" y="102"/>
                      <a:pt x="18" y="103"/>
                      <a:pt x="19" y="105"/>
                    </a:cubicBezTo>
                    <a:cubicBezTo>
                      <a:pt x="13" y="110"/>
                      <a:pt x="13" y="110"/>
                      <a:pt x="13" y="110"/>
                    </a:cubicBezTo>
                    <a:cubicBezTo>
                      <a:pt x="14" y="112"/>
                      <a:pt x="15" y="113"/>
                      <a:pt x="16" y="115"/>
                    </a:cubicBezTo>
                    <a:cubicBezTo>
                      <a:pt x="23" y="110"/>
                      <a:pt x="23" y="110"/>
                      <a:pt x="23" y="110"/>
                    </a:cubicBezTo>
                    <a:cubicBezTo>
                      <a:pt x="24" y="111"/>
                      <a:pt x="24" y="112"/>
                      <a:pt x="25" y="113"/>
                    </a:cubicBezTo>
                    <a:cubicBezTo>
                      <a:pt x="20" y="120"/>
                      <a:pt x="20" y="120"/>
                      <a:pt x="20" y="120"/>
                    </a:cubicBezTo>
                    <a:cubicBezTo>
                      <a:pt x="22" y="121"/>
                      <a:pt x="23" y="122"/>
                      <a:pt x="24" y="123"/>
                    </a:cubicBezTo>
                    <a:cubicBezTo>
                      <a:pt x="30" y="118"/>
                      <a:pt x="30" y="118"/>
                      <a:pt x="30" y="118"/>
                    </a:cubicBezTo>
                    <a:cubicBezTo>
                      <a:pt x="31" y="118"/>
                      <a:pt x="32" y="119"/>
                      <a:pt x="33" y="120"/>
                    </a:cubicBezTo>
                    <a:cubicBezTo>
                      <a:pt x="30" y="128"/>
                      <a:pt x="30" y="128"/>
                      <a:pt x="30" y="128"/>
                    </a:cubicBezTo>
                    <a:cubicBezTo>
                      <a:pt x="31" y="129"/>
                      <a:pt x="33" y="130"/>
                      <a:pt x="34" y="130"/>
                    </a:cubicBezTo>
                    <a:cubicBezTo>
                      <a:pt x="39" y="124"/>
                      <a:pt x="39" y="124"/>
                      <a:pt x="39" y="124"/>
                    </a:cubicBezTo>
                    <a:cubicBezTo>
                      <a:pt x="40" y="124"/>
                      <a:pt x="41" y="125"/>
                      <a:pt x="43" y="125"/>
                    </a:cubicBezTo>
                    <a:cubicBezTo>
                      <a:pt x="40" y="134"/>
                      <a:pt x="40" y="134"/>
                      <a:pt x="40" y="134"/>
                    </a:cubicBezTo>
                    <a:cubicBezTo>
                      <a:pt x="42" y="134"/>
                      <a:pt x="43" y="135"/>
                      <a:pt x="45" y="136"/>
                    </a:cubicBezTo>
                    <a:cubicBezTo>
                      <a:pt x="49" y="128"/>
                      <a:pt x="49" y="128"/>
                      <a:pt x="49" y="128"/>
                    </a:cubicBezTo>
                    <a:cubicBezTo>
                      <a:pt x="50" y="128"/>
                      <a:pt x="51" y="129"/>
                      <a:pt x="52" y="129"/>
                    </a:cubicBezTo>
                    <a:cubicBezTo>
                      <a:pt x="52" y="138"/>
                      <a:pt x="52" y="138"/>
                      <a:pt x="52" y="138"/>
                    </a:cubicBezTo>
                    <a:cubicBezTo>
                      <a:pt x="53" y="138"/>
                      <a:pt x="55" y="138"/>
                      <a:pt x="57" y="139"/>
                    </a:cubicBezTo>
                    <a:cubicBezTo>
                      <a:pt x="59" y="130"/>
                      <a:pt x="59" y="130"/>
                      <a:pt x="59" y="130"/>
                    </a:cubicBezTo>
                    <a:cubicBezTo>
                      <a:pt x="60" y="130"/>
                      <a:pt x="62" y="131"/>
                      <a:pt x="63" y="131"/>
                    </a:cubicBezTo>
                    <a:cubicBezTo>
                      <a:pt x="64" y="139"/>
                      <a:pt x="64" y="139"/>
                      <a:pt x="64" y="139"/>
                    </a:cubicBezTo>
                    <a:cubicBezTo>
                      <a:pt x="65" y="139"/>
                      <a:pt x="66" y="139"/>
                      <a:pt x="67" y="139"/>
                    </a:cubicBezTo>
                    <a:cubicBezTo>
                      <a:pt x="67" y="139"/>
                      <a:pt x="68" y="139"/>
                      <a:pt x="69" y="139"/>
                    </a:cubicBezTo>
                    <a:cubicBezTo>
                      <a:pt x="69" y="131"/>
                      <a:pt x="69" y="131"/>
                      <a:pt x="69" y="131"/>
                    </a:cubicBezTo>
                    <a:cubicBezTo>
                      <a:pt x="71" y="131"/>
                      <a:pt x="72" y="131"/>
                      <a:pt x="73" y="130"/>
                    </a:cubicBezTo>
                    <a:cubicBezTo>
                      <a:pt x="75" y="139"/>
                      <a:pt x="75" y="139"/>
                      <a:pt x="75" y="139"/>
                    </a:cubicBezTo>
                    <a:cubicBezTo>
                      <a:pt x="77" y="138"/>
                      <a:pt x="79" y="138"/>
                      <a:pt x="81" y="138"/>
                    </a:cubicBezTo>
                    <a:cubicBezTo>
                      <a:pt x="80" y="129"/>
                      <a:pt x="80" y="129"/>
                      <a:pt x="80" y="129"/>
                    </a:cubicBezTo>
                    <a:cubicBezTo>
                      <a:pt x="81" y="129"/>
                      <a:pt x="82" y="129"/>
                      <a:pt x="84" y="128"/>
                    </a:cubicBezTo>
                    <a:cubicBezTo>
                      <a:pt x="87" y="136"/>
                      <a:pt x="87" y="136"/>
                      <a:pt x="87" y="136"/>
                    </a:cubicBezTo>
                    <a:cubicBezTo>
                      <a:pt x="89" y="135"/>
                      <a:pt x="90" y="135"/>
                      <a:pt x="92" y="134"/>
                    </a:cubicBezTo>
                    <a:cubicBezTo>
                      <a:pt x="90" y="126"/>
                      <a:pt x="90" y="126"/>
                      <a:pt x="90" y="126"/>
                    </a:cubicBezTo>
                    <a:cubicBezTo>
                      <a:pt x="91" y="125"/>
                      <a:pt x="92" y="125"/>
                      <a:pt x="93" y="124"/>
                    </a:cubicBezTo>
                    <a:cubicBezTo>
                      <a:pt x="98" y="131"/>
                      <a:pt x="98" y="131"/>
                      <a:pt x="98" y="131"/>
                    </a:cubicBezTo>
                    <a:cubicBezTo>
                      <a:pt x="100" y="130"/>
                      <a:pt x="101" y="129"/>
                      <a:pt x="103" y="128"/>
                    </a:cubicBezTo>
                    <a:cubicBezTo>
                      <a:pt x="99" y="121"/>
                      <a:pt x="99" y="121"/>
                      <a:pt x="99" y="121"/>
                    </a:cubicBezTo>
                    <a:cubicBezTo>
                      <a:pt x="100" y="120"/>
                      <a:pt x="101" y="119"/>
                      <a:pt x="102" y="118"/>
                    </a:cubicBezTo>
                    <a:cubicBezTo>
                      <a:pt x="108" y="124"/>
                      <a:pt x="108" y="124"/>
                      <a:pt x="108" y="124"/>
                    </a:cubicBezTo>
                    <a:cubicBezTo>
                      <a:pt x="109" y="123"/>
                      <a:pt x="111" y="122"/>
                      <a:pt x="112" y="121"/>
                    </a:cubicBezTo>
                    <a:cubicBezTo>
                      <a:pt x="107" y="114"/>
                      <a:pt x="107" y="114"/>
                      <a:pt x="107" y="114"/>
                    </a:cubicBezTo>
                    <a:cubicBezTo>
                      <a:pt x="108" y="113"/>
                      <a:pt x="109" y="112"/>
                      <a:pt x="110" y="111"/>
                    </a:cubicBezTo>
                    <a:cubicBezTo>
                      <a:pt x="117" y="116"/>
                      <a:pt x="117" y="116"/>
                      <a:pt x="117" y="116"/>
                    </a:cubicBezTo>
                    <a:cubicBezTo>
                      <a:pt x="118" y="114"/>
                      <a:pt x="119" y="113"/>
                      <a:pt x="120" y="111"/>
                    </a:cubicBezTo>
                    <a:cubicBezTo>
                      <a:pt x="114" y="105"/>
                      <a:pt x="114" y="105"/>
                      <a:pt x="114" y="105"/>
                    </a:cubicBezTo>
                    <a:cubicBezTo>
                      <a:pt x="115" y="104"/>
                      <a:pt x="116" y="103"/>
                      <a:pt x="116" y="102"/>
                    </a:cubicBezTo>
                    <a:cubicBezTo>
                      <a:pt x="124" y="105"/>
                      <a:pt x="124" y="105"/>
                      <a:pt x="124" y="105"/>
                    </a:cubicBezTo>
                    <a:cubicBezTo>
                      <a:pt x="125" y="104"/>
                      <a:pt x="126" y="102"/>
                      <a:pt x="126" y="101"/>
                    </a:cubicBezTo>
                    <a:cubicBezTo>
                      <a:pt x="119" y="96"/>
                      <a:pt x="119" y="96"/>
                      <a:pt x="119" y="96"/>
                    </a:cubicBezTo>
                    <a:cubicBezTo>
                      <a:pt x="120" y="95"/>
                      <a:pt x="120" y="93"/>
                      <a:pt x="121" y="92"/>
                    </a:cubicBezTo>
                    <a:cubicBezTo>
                      <a:pt x="129" y="94"/>
                      <a:pt x="129" y="94"/>
                      <a:pt x="129" y="94"/>
                    </a:cubicBezTo>
                    <a:cubicBezTo>
                      <a:pt x="130" y="92"/>
                      <a:pt x="130" y="91"/>
                      <a:pt x="131" y="89"/>
                    </a:cubicBezTo>
                    <a:cubicBezTo>
                      <a:pt x="123" y="86"/>
                      <a:pt x="123" y="86"/>
                      <a:pt x="123" y="86"/>
                    </a:cubicBezTo>
                    <a:cubicBezTo>
                      <a:pt x="123" y="84"/>
                      <a:pt x="124" y="83"/>
                      <a:pt x="124" y="82"/>
                    </a:cubicBezTo>
                    <a:cubicBezTo>
                      <a:pt x="132" y="82"/>
                      <a:pt x="132" y="82"/>
                      <a:pt x="132" y="82"/>
                    </a:cubicBezTo>
                    <a:cubicBezTo>
                      <a:pt x="132" y="80"/>
                      <a:pt x="133" y="79"/>
                      <a:pt x="133" y="77"/>
                    </a:cubicBezTo>
                    <a:cubicBezTo>
                      <a:pt x="125" y="75"/>
                      <a:pt x="125" y="75"/>
                      <a:pt x="125" y="75"/>
                    </a:cubicBezTo>
                    <a:cubicBezTo>
                      <a:pt x="125" y="73"/>
                      <a:pt x="125" y="72"/>
                      <a:pt x="125" y="71"/>
                    </a:cubicBezTo>
                    <a:close/>
                  </a:path>
                </a:pathLst>
              </a:custGeom>
              <a:solidFill>
                <a:srgbClr val="3E3A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95" name="Freeform 30"/>
              <p:cNvSpPr/>
              <p:nvPr/>
            </p:nvSpPr>
            <p:spPr bwMode="auto">
              <a:xfrm>
                <a:off x="1157288" y="2359026"/>
                <a:ext cx="46038" cy="28575"/>
              </a:xfrm>
              <a:custGeom>
                <a:avLst/>
                <a:gdLst>
                  <a:gd name="T0" fmla="*/ 44 w 44"/>
                  <a:gd name="T1" fmla="*/ 26 h 26"/>
                  <a:gd name="T2" fmla="*/ 1 w 44"/>
                  <a:gd name="T3" fmla="*/ 26 h 26"/>
                  <a:gd name="T4" fmla="*/ 0 w 44"/>
                  <a:gd name="T5" fmla="*/ 22 h 26"/>
                  <a:gd name="T6" fmla="*/ 37 w 44"/>
                  <a:gd name="T7" fmla="*/ 0 h 26"/>
                  <a:gd name="T8" fmla="*/ 44 w 44"/>
                  <a:gd name="T9" fmla="*/ 26 h 26"/>
                </a:gdLst>
                <a:ahLst/>
                <a:cxnLst>
                  <a:cxn ang="0">
                    <a:pos x="T0" y="T1"/>
                  </a:cxn>
                  <a:cxn ang="0">
                    <a:pos x="T2" y="T3"/>
                  </a:cxn>
                  <a:cxn ang="0">
                    <a:pos x="T4" y="T5"/>
                  </a:cxn>
                  <a:cxn ang="0">
                    <a:pos x="T6" y="T7"/>
                  </a:cxn>
                  <a:cxn ang="0">
                    <a:pos x="T8" y="T9"/>
                  </a:cxn>
                </a:cxnLst>
                <a:rect l="0" t="0" r="r" b="b"/>
                <a:pathLst>
                  <a:path w="44" h="26">
                    <a:moveTo>
                      <a:pt x="44" y="26"/>
                    </a:moveTo>
                    <a:cubicBezTo>
                      <a:pt x="1" y="26"/>
                      <a:pt x="1" y="26"/>
                      <a:pt x="1" y="26"/>
                    </a:cubicBezTo>
                    <a:cubicBezTo>
                      <a:pt x="1" y="25"/>
                      <a:pt x="0" y="23"/>
                      <a:pt x="0" y="22"/>
                    </a:cubicBezTo>
                    <a:cubicBezTo>
                      <a:pt x="37" y="0"/>
                      <a:pt x="37" y="0"/>
                      <a:pt x="37" y="0"/>
                    </a:cubicBezTo>
                    <a:cubicBezTo>
                      <a:pt x="41" y="7"/>
                      <a:pt x="44" y="16"/>
                      <a:pt x="44" y="26"/>
                    </a:cubicBezTo>
                    <a:close/>
                  </a:path>
                </a:pathLst>
              </a:custGeom>
              <a:solidFill>
                <a:srgbClr val="DBDCD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96" name="Oval 31"/>
              <p:cNvSpPr>
                <a:spLocks noChangeArrowheads="1"/>
              </p:cNvSpPr>
              <p:nvPr/>
            </p:nvSpPr>
            <p:spPr bwMode="auto">
              <a:xfrm>
                <a:off x="1143000" y="2382838"/>
                <a:ext cx="9525" cy="11113"/>
              </a:xfrm>
              <a:prstGeom prst="ellipse">
                <a:avLst/>
              </a:prstGeom>
              <a:solidFill>
                <a:srgbClr val="DBDCD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97" name="Freeform 32"/>
              <p:cNvSpPr/>
              <p:nvPr/>
            </p:nvSpPr>
            <p:spPr bwMode="auto">
              <a:xfrm>
                <a:off x="1152525" y="2336801"/>
                <a:ext cx="42863" cy="44450"/>
              </a:xfrm>
              <a:custGeom>
                <a:avLst/>
                <a:gdLst>
                  <a:gd name="T0" fmla="*/ 40 w 40"/>
                  <a:gd name="T1" fmla="*/ 19 h 42"/>
                  <a:gd name="T2" fmla="*/ 3 w 40"/>
                  <a:gd name="T3" fmla="*/ 42 h 42"/>
                  <a:gd name="T4" fmla="*/ 0 w 40"/>
                  <a:gd name="T5" fmla="*/ 39 h 42"/>
                  <a:gd name="T6" fmla="*/ 22 w 40"/>
                  <a:gd name="T7" fmla="*/ 0 h 42"/>
                  <a:gd name="T8" fmla="*/ 40 w 40"/>
                  <a:gd name="T9" fmla="*/ 19 h 42"/>
                </a:gdLst>
                <a:ahLst/>
                <a:cxnLst>
                  <a:cxn ang="0">
                    <a:pos x="T0" y="T1"/>
                  </a:cxn>
                  <a:cxn ang="0">
                    <a:pos x="T2" y="T3"/>
                  </a:cxn>
                  <a:cxn ang="0">
                    <a:pos x="T4" y="T5"/>
                  </a:cxn>
                  <a:cxn ang="0">
                    <a:pos x="T6" y="T7"/>
                  </a:cxn>
                  <a:cxn ang="0">
                    <a:pos x="T8" y="T9"/>
                  </a:cxn>
                </a:cxnLst>
                <a:rect l="0" t="0" r="r" b="b"/>
                <a:pathLst>
                  <a:path w="40" h="42">
                    <a:moveTo>
                      <a:pt x="40" y="19"/>
                    </a:moveTo>
                    <a:cubicBezTo>
                      <a:pt x="3" y="42"/>
                      <a:pt x="3" y="42"/>
                      <a:pt x="3" y="42"/>
                    </a:cubicBezTo>
                    <a:cubicBezTo>
                      <a:pt x="2" y="41"/>
                      <a:pt x="1" y="40"/>
                      <a:pt x="0" y="39"/>
                    </a:cubicBezTo>
                    <a:cubicBezTo>
                      <a:pt x="22" y="0"/>
                      <a:pt x="22" y="0"/>
                      <a:pt x="22" y="0"/>
                    </a:cubicBezTo>
                    <a:cubicBezTo>
                      <a:pt x="30" y="5"/>
                      <a:pt x="36" y="11"/>
                      <a:pt x="40" y="19"/>
                    </a:cubicBezTo>
                    <a:close/>
                  </a:path>
                </a:pathLst>
              </a:custGeom>
              <a:solidFill>
                <a:srgbClr val="DBDCD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98" name="Freeform 33"/>
              <p:cNvSpPr/>
              <p:nvPr/>
            </p:nvSpPr>
            <p:spPr bwMode="auto">
              <a:xfrm>
                <a:off x="1147763" y="2328863"/>
                <a:ext cx="26988" cy="49213"/>
              </a:xfrm>
              <a:custGeom>
                <a:avLst/>
                <a:gdLst>
                  <a:gd name="T0" fmla="*/ 26 w 26"/>
                  <a:gd name="T1" fmla="*/ 7 h 46"/>
                  <a:gd name="T2" fmla="*/ 4 w 26"/>
                  <a:gd name="T3" fmla="*/ 46 h 46"/>
                  <a:gd name="T4" fmla="*/ 0 w 26"/>
                  <a:gd name="T5" fmla="*/ 45 h 46"/>
                  <a:gd name="T6" fmla="*/ 0 w 26"/>
                  <a:gd name="T7" fmla="*/ 0 h 46"/>
                  <a:gd name="T8" fmla="*/ 26 w 26"/>
                  <a:gd name="T9" fmla="*/ 7 h 46"/>
                </a:gdLst>
                <a:ahLst/>
                <a:cxnLst>
                  <a:cxn ang="0">
                    <a:pos x="T0" y="T1"/>
                  </a:cxn>
                  <a:cxn ang="0">
                    <a:pos x="T2" y="T3"/>
                  </a:cxn>
                  <a:cxn ang="0">
                    <a:pos x="T4" y="T5"/>
                  </a:cxn>
                  <a:cxn ang="0">
                    <a:pos x="T6" y="T7"/>
                  </a:cxn>
                  <a:cxn ang="0">
                    <a:pos x="T8" y="T9"/>
                  </a:cxn>
                </a:cxnLst>
                <a:rect l="0" t="0" r="r" b="b"/>
                <a:pathLst>
                  <a:path w="26" h="46">
                    <a:moveTo>
                      <a:pt x="26" y="7"/>
                    </a:moveTo>
                    <a:cubicBezTo>
                      <a:pt x="4" y="46"/>
                      <a:pt x="4" y="46"/>
                      <a:pt x="4" y="46"/>
                    </a:cubicBezTo>
                    <a:cubicBezTo>
                      <a:pt x="3" y="46"/>
                      <a:pt x="2" y="45"/>
                      <a:pt x="0" y="45"/>
                    </a:cubicBezTo>
                    <a:cubicBezTo>
                      <a:pt x="0" y="0"/>
                      <a:pt x="0" y="0"/>
                      <a:pt x="0" y="0"/>
                    </a:cubicBezTo>
                    <a:cubicBezTo>
                      <a:pt x="10" y="0"/>
                      <a:pt x="18" y="3"/>
                      <a:pt x="26" y="7"/>
                    </a:cubicBezTo>
                    <a:close/>
                  </a:path>
                </a:pathLst>
              </a:custGeom>
              <a:solidFill>
                <a:srgbClr val="DBDCD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99" name="Freeform 34"/>
              <p:cNvSpPr/>
              <p:nvPr/>
            </p:nvSpPr>
            <p:spPr bwMode="auto">
              <a:xfrm>
                <a:off x="1120775" y="2328863"/>
                <a:ext cx="25400" cy="49213"/>
              </a:xfrm>
              <a:custGeom>
                <a:avLst/>
                <a:gdLst>
                  <a:gd name="T0" fmla="*/ 25 w 25"/>
                  <a:gd name="T1" fmla="*/ 0 h 46"/>
                  <a:gd name="T2" fmla="*/ 25 w 25"/>
                  <a:gd name="T3" fmla="*/ 45 h 46"/>
                  <a:gd name="T4" fmla="*/ 21 w 25"/>
                  <a:gd name="T5" fmla="*/ 46 h 46"/>
                  <a:gd name="T6" fmla="*/ 0 w 25"/>
                  <a:gd name="T7" fmla="*/ 7 h 46"/>
                  <a:gd name="T8" fmla="*/ 25 w 25"/>
                  <a:gd name="T9" fmla="*/ 0 h 46"/>
                </a:gdLst>
                <a:ahLst/>
                <a:cxnLst>
                  <a:cxn ang="0">
                    <a:pos x="T0" y="T1"/>
                  </a:cxn>
                  <a:cxn ang="0">
                    <a:pos x="T2" y="T3"/>
                  </a:cxn>
                  <a:cxn ang="0">
                    <a:pos x="T4" y="T5"/>
                  </a:cxn>
                  <a:cxn ang="0">
                    <a:pos x="T6" y="T7"/>
                  </a:cxn>
                  <a:cxn ang="0">
                    <a:pos x="T8" y="T9"/>
                  </a:cxn>
                </a:cxnLst>
                <a:rect l="0" t="0" r="r" b="b"/>
                <a:pathLst>
                  <a:path w="25" h="46">
                    <a:moveTo>
                      <a:pt x="25" y="0"/>
                    </a:moveTo>
                    <a:cubicBezTo>
                      <a:pt x="25" y="45"/>
                      <a:pt x="25" y="45"/>
                      <a:pt x="25" y="45"/>
                    </a:cubicBezTo>
                    <a:cubicBezTo>
                      <a:pt x="24" y="45"/>
                      <a:pt x="22" y="46"/>
                      <a:pt x="21" y="46"/>
                    </a:cubicBezTo>
                    <a:cubicBezTo>
                      <a:pt x="0" y="7"/>
                      <a:pt x="0" y="7"/>
                      <a:pt x="0" y="7"/>
                    </a:cubicBezTo>
                    <a:cubicBezTo>
                      <a:pt x="7" y="3"/>
                      <a:pt x="16" y="0"/>
                      <a:pt x="25" y="0"/>
                    </a:cubicBezTo>
                    <a:close/>
                  </a:path>
                </a:pathLst>
              </a:custGeom>
              <a:solidFill>
                <a:srgbClr val="DBDCD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00" name="Freeform 35"/>
              <p:cNvSpPr/>
              <p:nvPr/>
            </p:nvSpPr>
            <p:spPr bwMode="auto">
              <a:xfrm>
                <a:off x="1098550" y="2336801"/>
                <a:ext cx="42863" cy="44450"/>
              </a:xfrm>
              <a:custGeom>
                <a:avLst/>
                <a:gdLst>
                  <a:gd name="T0" fmla="*/ 18 w 40"/>
                  <a:gd name="T1" fmla="*/ 0 h 42"/>
                  <a:gd name="T2" fmla="*/ 40 w 40"/>
                  <a:gd name="T3" fmla="*/ 39 h 42"/>
                  <a:gd name="T4" fmla="*/ 37 w 40"/>
                  <a:gd name="T5" fmla="*/ 42 h 42"/>
                  <a:gd name="T6" fmla="*/ 0 w 40"/>
                  <a:gd name="T7" fmla="*/ 19 h 42"/>
                  <a:gd name="T8" fmla="*/ 18 w 40"/>
                  <a:gd name="T9" fmla="*/ 0 h 42"/>
                </a:gdLst>
                <a:ahLst/>
                <a:cxnLst>
                  <a:cxn ang="0">
                    <a:pos x="T0" y="T1"/>
                  </a:cxn>
                  <a:cxn ang="0">
                    <a:pos x="T2" y="T3"/>
                  </a:cxn>
                  <a:cxn ang="0">
                    <a:pos x="T4" y="T5"/>
                  </a:cxn>
                  <a:cxn ang="0">
                    <a:pos x="T6" y="T7"/>
                  </a:cxn>
                  <a:cxn ang="0">
                    <a:pos x="T8" y="T9"/>
                  </a:cxn>
                </a:cxnLst>
                <a:rect l="0" t="0" r="r" b="b"/>
                <a:pathLst>
                  <a:path w="40" h="42">
                    <a:moveTo>
                      <a:pt x="18" y="0"/>
                    </a:moveTo>
                    <a:cubicBezTo>
                      <a:pt x="40" y="39"/>
                      <a:pt x="40" y="39"/>
                      <a:pt x="40" y="39"/>
                    </a:cubicBezTo>
                    <a:cubicBezTo>
                      <a:pt x="39" y="40"/>
                      <a:pt x="38" y="41"/>
                      <a:pt x="37" y="42"/>
                    </a:cubicBezTo>
                    <a:cubicBezTo>
                      <a:pt x="0" y="19"/>
                      <a:pt x="0" y="19"/>
                      <a:pt x="0" y="19"/>
                    </a:cubicBezTo>
                    <a:cubicBezTo>
                      <a:pt x="4" y="11"/>
                      <a:pt x="11" y="5"/>
                      <a:pt x="18" y="0"/>
                    </a:cubicBezTo>
                    <a:close/>
                  </a:path>
                </a:pathLst>
              </a:custGeom>
              <a:solidFill>
                <a:srgbClr val="DBDCD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01" name="Freeform 36"/>
              <p:cNvSpPr/>
              <p:nvPr/>
            </p:nvSpPr>
            <p:spPr bwMode="auto">
              <a:xfrm>
                <a:off x="1090613" y="2359026"/>
                <a:ext cx="47625" cy="28575"/>
              </a:xfrm>
              <a:custGeom>
                <a:avLst/>
                <a:gdLst>
                  <a:gd name="T0" fmla="*/ 7 w 45"/>
                  <a:gd name="T1" fmla="*/ 0 h 26"/>
                  <a:gd name="T2" fmla="*/ 45 w 45"/>
                  <a:gd name="T3" fmla="*/ 22 h 26"/>
                  <a:gd name="T4" fmla="*/ 44 w 45"/>
                  <a:gd name="T5" fmla="*/ 26 h 26"/>
                  <a:gd name="T6" fmla="*/ 0 w 45"/>
                  <a:gd name="T7" fmla="*/ 26 h 26"/>
                  <a:gd name="T8" fmla="*/ 7 w 45"/>
                  <a:gd name="T9" fmla="*/ 0 h 26"/>
                </a:gdLst>
                <a:ahLst/>
                <a:cxnLst>
                  <a:cxn ang="0">
                    <a:pos x="T0" y="T1"/>
                  </a:cxn>
                  <a:cxn ang="0">
                    <a:pos x="T2" y="T3"/>
                  </a:cxn>
                  <a:cxn ang="0">
                    <a:pos x="T4" y="T5"/>
                  </a:cxn>
                  <a:cxn ang="0">
                    <a:pos x="T6" y="T7"/>
                  </a:cxn>
                  <a:cxn ang="0">
                    <a:pos x="T8" y="T9"/>
                  </a:cxn>
                </a:cxnLst>
                <a:rect l="0" t="0" r="r" b="b"/>
                <a:pathLst>
                  <a:path w="45" h="26">
                    <a:moveTo>
                      <a:pt x="7" y="0"/>
                    </a:moveTo>
                    <a:cubicBezTo>
                      <a:pt x="45" y="22"/>
                      <a:pt x="45" y="22"/>
                      <a:pt x="45" y="22"/>
                    </a:cubicBezTo>
                    <a:cubicBezTo>
                      <a:pt x="44" y="23"/>
                      <a:pt x="44" y="25"/>
                      <a:pt x="44" y="26"/>
                    </a:cubicBezTo>
                    <a:cubicBezTo>
                      <a:pt x="0" y="26"/>
                      <a:pt x="0" y="26"/>
                      <a:pt x="0" y="26"/>
                    </a:cubicBezTo>
                    <a:cubicBezTo>
                      <a:pt x="0" y="16"/>
                      <a:pt x="3" y="7"/>
                      <a:pt x="7" y="0"/>
                    </a:cubicBezTo>
                    <a:close/>
                  </a:path>
                </a:pathLst>
              </a:custGeom>
              <a:solidFill>
                <a:srgbClr val="DBDCD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02" name="Freeform 37"/>
              <p:cNvSpPr/>
              <p:nvPr/>
            </p:nvSpPr>
            <p:spPr bwMode="auto">
              <a:xfrm>
                <a:off x="1090613" y="2389188"/>
                <a:ext cx="47625" cy="26988"/>
              </a:xfrm>
              <a:custGeom>
                <a:avLst/>
                <a:gdLst>
                  <a:gd name="T0" fmla="*/ 0 w 45"/>
                  <a:gd name="T1" fmla="*/ 0 h 26"/>
                  <a:gd name="T2" fmla="*/ 44 w 45"/>
                  <a:gd name="T3" fmla="*/ 0 h 26"/>
                  <a:gd name="T4" fmla="*/ 45 w 45"/>
                  <a:gd name="T5" fmla="*/ 3 h 26"/>
                  <a:gd name="T6" fmla="*/ 7 w 45"/>
                  <a:gd name="T7" fmla="*/ 26 h 26"/>
                  <a:gd name="T8" fmla="*/ 0 w 45"/>
                  <a:gd name="T9" fmla="*/ 0 h 26"/>
                </a:gdLst>
                <a:ahLst/>
                <a:cxnLst>
                  <a:cxn ang="0">
                    <a:pos x="T0" y="T1"/>
                  </a:cxn>
                  <a:cxn ang="0">
                    <a:pos x="T2" y="T3"/>
                  </a:cxn>
                  <a:cxn ang="0">
                    <a:pos x="T4" y="T5"/>
                  </a:cxn>
                  <a:cxn ang="0">
                    <a:pos x="T6" y="T7"/>
                  </a:cxn>
                  <a:cxn ang="0">
                    <a:pos x="T8" y="T9"/>
                  </a:cxn>
                </a:cxnLst>
                <a:rect l="0" t="0" r="r" b="b"/>
                <a:pathLst>
                  <a:path w="45" h="26">
                    <a:moveTo>
                      <a:pt x="0" y="0"/>
                    </a:moveTo>
                    <a:cubicBezTo>
                      <a:pt x="44" y="0"/>
                      <a:pt x="44" y="0"/>
                      <a:pt x="44" y="0"/>
                    </a:cubicBezTo>
                    <a:cubicBezTo>
                      <a:pt x="44" y="1"/>
                      <a:pt x="44" y="2"/>
                      <a:pt x="45" y="3"/>
                    </a:cubicBezTo>
                    <a:cubicBezTo>
                      <a:pt x="7" y="26"/>
                      <a:pt x="7" y="26"/>
                      <a:pt x="7" y="26"/>
                    </a:cubicBezTo>
                    <a:cubicBezTo>
                      <a:pt x="3" y="18"/>
                      <a:pt x="0" y="9"/>
                      <a:pt x="0" y="0"/>
                    </a:cubicBezTo>
                    <a:close/>
                  </a:path>
                </a:pathLst>
              </a:custGeom>
              <a:solidFill>
                <a:srgbClr val="DBDCD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03" name="Freeform 38"/>
              <p:cNvSpPr/>
              <p:nvPr/>
            </p:nvSpPr>
            <p:spPr bwMode="auto">
              <a:xfrm>
                <a:off x="1098550" y="2393951"/>
                <a:ext cx="42863" cy="44450"/>
              </a:xfrm>
              <a:custGeom>
                <a:avLst/>
                <a:gdLst>
                  <a:gd name="T0" fmla="*/ 0 w 40"/>
                  <a:gd name="T1" fmla="*/ 22 h 42"/>
                  <a:gd name="T2" fmla="*/ 37 w 40"/>
                  <a:gd name="T3" fmla="*/ 0 h 42"/>
                  <a:gd name="T4" fmla="*/ 40 w 40"/>
                  <a:gd name="T5" fmla="*/ 3 h 42"/>
                  <a:gd name="T6" fmla="*/ 18 w 40"/>
                  <a:gd name="T7" fmla="*/ 42 h 42"/>
                  <a:gd name="T8" fmla="*/ 0 w 40"/>
                  <a:gd name="T9" fmla="*/ 22 h 42"/>
                </a:gdLst>
                <a:ahLst/>
                <a:cxnLst>
                  <a:cxn ang="0">
                    <a:pos x="T0" y="T1"/>
                  </a:cxn>
                  <a:cxn ang="0">
                    <a:pos x="T2" y="T3"/>
                  </a:cxn>
                  <a:cxn ang="0">
                    <a:pos x="T4" y="T5"/>
                  </a:cxn>
                  <a:cxn ang="0">
                    <a:pos x="T6" y="T7"/>
                  </a:cxn>
                  <a:cxn ang="0">
                    <a:pos x="T8" y="T9"/>
                  </a:cxn>
                </a:cxnLst>
                <a:rect l="0" t="0" r="r" b="b"/>
                <a:pathLst>
                  <a:path w="40" h="42">
                    <a:moveTo>
                      <a:pt x="0" y="22"/>
                    </a:moveTo>
                    <a:cubicBezTo>
                      <a:pt x="37" y="0"/>
                      <a:pt x="37" y="0"/>
                      <a:pt x="37" y="0"/>
                    </a:cubicBezTo>
                    <a:cubicBezTo>
                      <a:pt x="38" y="1"/>
                      <a:pt x="39" y="2"/>
                      <a:pt x="40" y="3"/>
                    </a:cubicBezTo>
                    <a:cubicBezTo>
                      <a:pt x="18" y="42"/>
                      <a:pt x="18" y="42"/>
                      <a:pt x="18" y="42"/>
                    </a:cubicBezTo>
                    <a:cubicBezTo>
                      <a:pt x="11" y="37"/>
                      <a:pt x="4" y="30"/>
                      <a:pt x="0" y="22"/>
                    </a:cubicBezTo>
                    <a:close/>
                  </a:path>
                </a:pathLst>
              </a:custGeom>
              <a:solidFill>
                <a:srgbClr val="DBDCD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04" name="Freeform 39"/>
              <p:cNvSpPr/>
              <p:nvPr/>
            </p:nvSpPr>
            <p:spPr bwMode="auto">
              <a:xfrm>
                <a:off x="1120775" y="2397126"/>
                <a:ext cx="25400" cy="49213"/>
              </a:xfrm>
              <a:custGeom>
                <a:avLst/>
                <a:gdLst>
                  <a:gd name="T0" fmla="*/ 0 w 25"/>
                  <a:gd name="T1" fmla="*/ 39 h 46"/>
                  <a:gd name="T2" fmla="*/ 21 w 25"/>
                  <a:gd name="T3" fmla="*/ 0 h 46"/>
                  <a:gd name="T4" fmla="*/ 25 w 25"/>
                  <a:gd name="T5" fmla="*/ 1 h 46"/>
                  <a:gd name="T6" fmla="*/ 25 w 25"/>
                  <a:gd name="T7" fmla="*/ 46 h 46"/>
                  <a:gd name="T8" fmla="*/ 0 w 25"/>
                  <a:gd name="T9" fmla="*/ 39 h 46"/>
                </a:gdLst>
                <a:ahLst/>
                <a:cxnLst>
                  <a:cxn ang="0">
                    <a:pos x="T0" y="T1"/>
                  </a:cxn>
                  <a:cxn ang="0">
                    <a:pos x="T2" y="T3"/>
                  </a:cxn>
                  <a:cxn ang="0">
                    <a:pos x="T4" y="T5"/>
                  </a:cxn>
                  <a:cxn ang="0">
                    <a:pos x="T6" y="T7"/>
                  </a:cxn>
                  <a:cxn ang="0">
                    <a:pos x="T8" y="T9"/>
                  </a:cxn>
                </a:cxnLst>
                <a:rect l="0" t="0" r="r" b="b"/>
                <a:pathLst>
                  <a:path w="25" h="46">
                    <a:moveTo>
                      <a:pt x="0" y="39"/>
                    </a:moveTo>
                    <a:cubicBezTo>
                      <a:pt x="21" y="0"/>
                      <a:pt x="21" y="0"/>
                      <a:pt x="21" y="0"/>
                    </a:cubicBezTo>
                    <a:cubicBezTo>
                      <a:pt x="22" y="1"/>
                      <a:pt x="24" y="1"/>
                      <a:pt x="25" y="1"/>
                    </a:cubicBezTo>
                    <a:cubicBezTo>
                      <a:pt x="25" y="46"/>
                      <a:pt x="25" y="46"/>
                      <a:pt x="25" y="46"/>
                    </a:cubicBezTo>
                    <a:cubicBezTo>
                      <a:pt x="16" y="46"/>
                      <a:pt x="7" y="44"/>
                      <a:pt x="0" y="39"/>
                    </a:cubicBezTo>
                    <a:close/>
                  </a:path>
                </a:pathLst>
              </a:custGeom>
              <a:solidFill>
                <a:srgbClr val="DBDCD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05" name="Freeform 40"/>
              <p:cNvSpPr/>
              <p:nvPr/>
            </p:nvSpPr>
            <p:spPr bwMode="auto">
              <a:xfrm>
                <a:off x="1147763" y="2397126"/>
                <a:ext cx="26988" cy="49213"/>
              </a:xfrm>
              <a:custGeom>
                <a:avLst/>
                <a:gdLst>
                  <a:gd name="T0" fmla="*/ 0 w 26"/>
                  <a:gd name="T1" fmla="*/ 46 h 46"/>
                  <a:gd name="T2" fmla="*/ 0 w 26"/>
                  <a:gd name="T3" fmla="*/ 1 h 46"/>
                  <a:gd name="T4" fmla="*/ 4 w 26"/>
                  <a:gd name="T5" fmla="*/ 0 h 46"/>
                  <a:gd name="T6" fmla="*/ 26 w 26"/>
                  <a:gd name="T7" fmla="*/ 39 h 46"/>
                  <a:gd name="T8" fmla="*/ 0 w 26"/>
                  <a:gd name="T9" fmla="*/ 46 h 46"/>
                </a:gdLst>
                <a:ahLst/>
                <a:cxnLst>
                  <a:cxn ang="0">
                    <a:pos x="T0" y="T1"/>
                  </a:cxn>
                  <a:cxn ang="0">
                    <a:pos x="T2" y="T3"/>
                  </a:cxn>
                  <a:cxn ang="0">
                    <a:pos x="T4" y="T5"/>
                  </a:cxn>
                  <a:cxn ang="0">
                    <a:pos x="T6" y="T7"/>
                  </a:cxn>
                  <a:cxn ang="0">
                    <a:pos x="T8" y="T9"/>
                  </a:cxn>
                </a:cxnLst>
                <a:rect l="0" t="0" r="r" b="b"/>
                <a:pathLst>
                  <a:path w="26" h="46">
                    <a:moveTo>
                      <a:pt x="0" y="46"/>
                    </a:moveTo>
                    <a:cubicBezTo>
                      <a:pt x="0" y="1"/>
                      <a:pt x="0" y="1"/>
                      <a:pt x="0" y="1"/>
                    </a:cubicBezTo>
                    <a:cubicBezTo>
                      <a:pt x="2" y="1"/>
                      <a:pt x="3" y="1"/>
                      <a:pt x="4" y="0"/>
                    </a:cubicBezTo>
                    <a:cubicBezTo>
                      <a:pt x="26" y="39"/>
                      <a:pt x="26" y="39"/>
                      <a:pt x="26" y="39"/>
                    </a:cubicBezTo>
                    <a:cubicBezTo>
                      <a:pt x="18" y="44"/>
                      <a:pt x="10" y="46"/>
                      <a:pt x="0" y="46"/>
                    </a:cubicBezTo>
                    <a:close/>
                  </a:path>
                </a:pathLst>
              </a:custGeom>
              <a:solidFill>
                <a:srgbClr val="DBDCD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06" name="Freeform 41"/>
              <p:cNvSpPr/>
              <p:nvPr/>
            </p:nvSpPr>
            <p:spPr bwMode="auto">
              <a:xfrm>
                <a:off x="1152525" y="2393951"/>
                <a:ext cx="42863" cy="44450"/>
              </a:xfrm>
              <a:custGeom>
                <a:avLst/>
                <a:gdLst>
                  <a:gd name="T0" fmla="*/ 22 w 40"/>
                  <a:gd name="T1" fmla="*/ 42 h 42"/>
                  <a:gd name="T2" fmla="*/ 0 w 40"/>
                  <a:gd name="T3" fmla="*/ 3 h 42"/>
                  <a:gd name="T4" fmla="*/ 3 w 40"/>
                  <a:gd name="T5" fmla="*/ 0 h 42"/>
                  <a:gd name="T6" fmla="*/ 40 w 40"/>
                  <a:gd name="T7" fmla="*/ 22 h 42"/>
                  <a:gd name="T8" fmla="*/ 22 w 40"/>
                  <a:gd name="T9" fmla="*/ 42 h 42"/>
                </a:gdLst>
                <a:ahLst/>
                <a:cxnLst>
                  <a:cxn ang="0">
                    <a:pos x="T0" y="T1"/>
                  </a:cxn>
                  <a:cxn ang="0">
                    <a:pos x="T2" y="T3"/>
                  </a:cxn>
                  <a:cxn ang="0">
                    <a:pos x="T4" y="T5"/>
                  </a:cxn>
                  <a:cxn ang="0">
                    <a:pos x="T6" y="T7"/>
                  </a:cxn>
                  <a:cxn ang="0">
                    <a:pos x="T8" y="T9"/>
                  </a:cxn>
                </a:cxnLst>
                <a:rect l="0" t="0" r="r" b="b"/>
                <a:pathLst>
                  <a:path w="40" h="42">
                    <a:moveTo>
                      <a:pt x="22" y="42"/>
                    </a:moveTo>
                    <a:cubicBezTo>
                      <a:pt x="0" y="3"/>
                      <a:pt x="0" y="3"/>
                      <a:pt x="0" y="3"/>
                    </a:cubicBezTo>
                    <a:cubicBezTo>
                      <a:pt x="1" y="2"/>
                      <a:pt x="2" y="1"/>
                      <a:pt x="3" y="0"/>
                    </a:cubicBezTo>
                    <a:cubicBezTo>
                      <a:pt x="40" y="22"/>
                      <a:pt x="40" y="22"/>
                      <a:pt x="40" y="22"/>
                    </a:cubicBezTo>
                    <a:cubicBezTo>
                      <a:pt x="36" y="30"/>
                      <a:pt x="30" y="37"/>
                      <a:pt x="22" y="42"/>
                    </a:cubicBezTo>
                    <a:close/>
                  </a:path>
                </a:pathLst>
              </a:custGeom>
              <a:solidFill>
                <a:srgbClr val="DBDCD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07" name="Freeform 42"/>
              <p:cNvSpPr/>
              <p:nvPr/>
            </p:nvSpPr>
            <p:spPr bwMode="auto">
              <a:xfrm>
                <a:off x="1157288" y="2389188"/>
                <a:ext cx="46038" cy="26988"/>
              </a:xfrm>
              <a:custGeom>
                <a:avLst/>
                <a:gdLst>
                  <a:gd name="T0" fmla="*/ 37 w 44"/>
                  <a:gd name="T1" fmla="*/ 26 h 26"/>
                  <a:gd name="T2" fmla="*/ 0 w 44"/>
                  <a:gd name="T3" fmla="*/ 3 h 26"/>
                  <a:gd name="T4" fmla="*/ 1 w 44"/>
                  <a:gd name="T5" fmla="*/ 0 h 26"/>
                  <a:gd name="T6" fmla="*/ 44 w 44"/>
                  <a:gd name="T7" fmla="*/ 0 h 26"/>
                  <a:gd name="T8" fmla="*/ 37 w 44"/>
                  <a:gd name="T9" fmla="*/ 26 h 26"/>
                </a:gdLst>
                <a:ahLst/>
                <a:cxnLst>
                  <a:cxn ang="0">
                    <a:pos x="T0" y="T1"/>
                  </a:cxn>
                  <a:cxn ang="0">
                    <a:pos x="T2" y="T3"/>
                  </a:cxn>
                  <a:cxn ang="0">
                    <a:pos x="T4" y="T5"/>
                  </a:cxn>
                  <a:cxn ang="0">
                    <a:pos x="T6" y="T7"/>
                  </a:cxn>
                  <a:cxn ang="0">
                    <a:pos x="T8" y="T9"/>
                  </a:cxn>
                </a:cxnLst>
                <a:rect l="0" t="0" r="r" b="b"/>
                <a:pathLst>
                  <a:path w="44" h="26">
                    <a:moveTo>
                      <a:pt x="37" y="26"/>
                    </a:moveTo>
                    <a:cubicBezTo>
                      <a:pt x="0" y="3"/>
                      <a:pt x="0" y="3"/>
                      <a:pt x="0" y="3"/>
                    </a:cubicBezTo>
                    <a:cubicBezTo>
                      <a:pt x="0" y="2"/>
                      <a:pt x="1" y="1"/>
                      <a:pt x="1" y="0"/>
                    </a:cubicBezTo>
                    <a:cubicBezTo>
                      <a:pt x="44" y="0"/>
                      <a:pt x="44" y="0"/>
                      <a:pt x="44" y="0"/>
                    </a:cubicBezTo>
                    <a:cubicBezTo>
                      <a:pt x="44" y="9"/>
                      <a:pt x="41" y="18"/>
                      <a:pt x="37" y="26"/>
                    </a:cubicBezTo>
                    <a:close/>
                  </a:path>
                </a:pathLst>
              </a:custGeom>
              <a:solidFill>
                <a:srgbClr val="DBDCD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08" name="Freeform 43"/>
              <p:cNvSpPr/>
              <p:nvPr/>
            </p:nvSpPr>
            <p:spPr bwMode="auto">
              <a:xfrm>
                <a:off x="1211263" y="2414588"/>
                <a:ext cx="98425" cy="103188"/>
              </a:xfrm>
              <a:custGeom>
                <a:avLst/>
                <a:gdLst>
                  <a:gd name="T0" fmla="*/ 93 w 93"/>
                  <a:gd name="T1" fmla="*/ 45 h 97"/>
                  <a:gd name="T2" fmla="*/ 92 w 93"/>
                  <a:gd name="T3" fmla="*/ 40 h 97"/>
                  <a:gd name="T4" fmla="*/ 85 w 93"/>
                  <a:gd name="T5" fmla="*/ 34 h 97"/>
                  <a:gd name="T6" fmla="*/ 83 w 93"/>
                  <a:gd name="T7" fmla="*/ 30 h 97"/>
                  <a:gd name="T8" fmla="*/ 84 w 93"/>
                  <a:gd name="T9" fmla="*/ 21 h 97"/>
                  <a:gd name="T10" fmla="*/ 81 w 93"/>
                  <a:gd name="T11" fmla="*/ 17 h 97"/>
                  <a:gd name="T12" fmla="*/ 72 w 93"/>
                  <a:gd name="T13" fmla="*/ 16 h 97"/>
                  <a:gd name="T14" fmla="*/ 69 w 93"/>
                  <a:gd name="T15" fmla="*/ 13 h 97"/>
                  <a:gd name="T16" fmla="*/ 65 w 93"/>
                  <a:gd name="T17" fmla="*/ 4 h 97"/>
                  <a:gd name="T18" fmla="*/ 61 w 93"/>
                  <a:gd name="T19" fmla="*/ 3 h 97"/>
                  <a:gd name="T20" fmla="*/ 53 w 93"/>
                  <a:gd name="T21" fmla="*/ 7 h 97"/>
                  <a:gd name="T22" fmla="*/ 48 w 93"/>
                  <a:gd name="T23" fmla="*/ 6 h 97"/>
                  <a:gd name="T24" fmla="*/ 44 w 93"/>
                  <a:gd name="T25" fmla="*/ 0 h 97"/>
                  <a:gd name="T26" fmla="*/ 38 w 93"/>
                  <a:gd name="T27" fmla="*/ 7 h 97"/>
                  <a:gd name="T28" fmla="*/ 34 w 93"/>
                  <a:gd name="T29" fmla="*/ 8 h 97"/>
                  <a:gd name="T30" fmla="*/ 25 w 93"/>
                  <a:gd name="T31" fmla="*/ 6 h 97"/>
                  <a:gd name="T32" fmla="*/ 21 w 93"/>
                  <a:gd name="T33" fmla="*/ 8 h 97"/>
                  <a:gd name="T34" fmla="*/ 19 w 93"/>
                  <a:gd name="T35" fmla="*/ 17 h 97"/>
                  <a:gd name="T36" fmla="*/ 16 w 93"/>
                  <a:gd name="T37" fmla="*/ 21 h 97"/>
                  <a:gd name="T38" fmla="*/ 7 w 93"/>
                  <a:gd name="T39" fmla="*/ 23 h 97"/>
                  <a:gd name="T40" fmla="*/ 5 w 93"/>
                  <a:gd name="T41" fmla="*/ 27 h 97"/>
                  <a:gd name="T42" fmla="*/ 8 w 93"/>
                  <a:gd name="T43" fmla="*/ 36 h 97"/>
                  <a:gd name="T44" fmla="*/ 6 w 93"/>
                  <a:gd name="T45" fmla="*/ 41 h 97"/>
                  <a:gd name="T46" fmla="*/ 0 w 93"/>
                  <a:gd name="T47" fmla="*/ 48 h 97"/>
                  <a:gd name="T48" fmla="*/ 0 w 93"/>
                  <a:gd name="T49" fmla="*/ 53 h 97"/>
                  <a:gd name="T50" fmla="*/ 7 w 93"/>
                  <a:gd name="T51" fmla="*/ 59 h 97"/>
                  <a:gd name="T52" fmla="*/ 8 w 93"/>
                  <a:gd name="T53" fmla="*/ 64 h 97"/>
                  <a:gd name="T54" fmla="*/ 6 w 93"/>
                  <a:gd name="T55" fmla="*/ 73 h 97"/>
                  <a:gd name="T56" fmla="*/ 9 w 93"/>
                  <a:gd name="T57" fmla="*/ 77 h 97"/>
                  <a:gd name="T58" fmla="*/ 18 w 93"/>
                  <a:gd name="T59" fmla="*/ 79 h 97"/>
                  <a:gd name="T60" fmla="*/ 21 w 93"/>
                  <a:gd name="T61" fmla="*/ 82 h 97"/>
                  <a:gd name="T62" fmla="*/ 24 w 93"/>
                  <a:gd name="T63" fmla="*/ 91 h 97"/>
                  <a:gd name="T64" fmla="*/ 28 w 93"/>
                  <a:gd name="T65" fmla="*/ 93 h 97"/>
                  <a:gd name="T66" fmla="*/ 37 w 93"/>
                  <a:gd name="T67" fmla="*/ 90 h 97"/>
                  <a:gd name="T68" fmla="*/ 41 w 93"/>
                  <a:gd name="T69" fmla="*/ 91 h 97"/>
                  <a:gd name="T70" fmla="*/ 46 w 93"/>
                  <a:gd name="T71" fmla="*/ 97 h 97"/>
                  <a:gd name="T72" fmla="*/ 51 w 93"/>
                  <a:gd name="T73" fmla="*/ 91 h 97"/>
                  <a:gd name="T74" fmla="*/ 56 w 93"/>
                  <a:gd name="T75" fmla="*/ 90 h 97"/>
                  <a:gd name="T76" fmla="*/ 64 w 93"/>
                  <a:gd name="T77" fmla="*/ 93 h 97"/>
                  <a:gd name="T78" fmla="*/ 68 w 93"/>
                  <a:gd name="T79" fmla="*/ 91 h 97"/>
                  <a:gd name="T80" fmla="*/ 71 w 93"/>
                  <a:gd name="T81" fmla="*/ 82 h 97"/>
                  <a:gd name="T82" fmla="*/ 75 w 93"/>
                  <a:gd name="T83" fmla="*/ 79 h 97"/>
                  <a:gd name="T84" fmla="*/ 84 w 93"/>
                  <a:gd name="T85" fmla="*/ 78 h 97"/>
                  <a:gd name="T86" fmla="*/ 86 w 93"/>
                  <a:gd name="T87" fmla="*/ 73 h 97"/>
                  <a:gd name="T88" fmla="*/ 84 w 93"/>
                  <a:gd name="T89" fmla="*/ 64 h 97"/>
                  <a:gd name="T90" fmla="*/ 86 w 93"/>
                  <a:gd name="T91" fmla="*/ 60 h 97"/>
                  <a:gd name="T92" fmla="*/ 93 w 93"/>
                  <a:gd name="T93" fmla="*/ 54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3" h="97">
                    <a:moveTo>
                      <a:pt x="87" y="49"/>
                    </a:moveTo>
                    <a:cubicBezTo>
                      <a:pt x="93" y="49"/>
                      <a:pt x="93" y="49"/>
                      <a:pt x="93" y="49"/>
                    </a:cubicBezTo>
                    <a:cubicBezTo>
                      <a:pt x="93" y="47"/>
                      <a:pt x="93" y="46"/>
                      <a:pt x="93" y="45"/>
                    </a:cubicBezTo>
                    <a:cubicBezTo>
                      <a:pt x="87" y="45"/>
                      <a:pt x="87" y="45"/>
                      <a:pt x="87" y="45"/>
                    </a:cubicBezTo>
                    <a:cubicBezTo>
                      <a:pt x="87" y="44"/>
                      <a:pt x="87" y="43"/>
                      <a:pt x="87" y="42"/>
                    </a:cubicBezTo>
                    <a:cubicBezTo>
                      <a:pt x="92" y="40"/>
                      <a:pt x="92" y="40"/>
                      <a:pt x="92" y="40"/>
                    </a:cubicBezTo>
                    <a:cubicBezTo>
                      <a:pt x="92" y="39"/>
                      <a:pt x="92" y="37"/>
                      <a:pt x="91" y="36"/>
                    </a:cubicBezTo>
                    <a:cubicBezTo>
                      <a:pt x="86" y="37"/>
                      <a:pt x="86" y="37"/>
                      <a:pt x="86" y="37"/>
                    </a:cubicBezTo>
                    <a:cubicBezTo>
                      <a:pt x="85" y="36"/>
                      <a:pt x="85" y="35"/>
                      <a:pt x="85" y="34"/>
                    </a:cubicBezTo>
                    <a:cubicBezTo>
                      <a:pt x="90" y="32"/>
                      <a:pt x="90" y="32"/>
                      <a:pt x="90" y="32"/>
                    </a:cubicBezTo>
                    <a:cubicBezTo>
                      <a:pt x="89" y="30"/>
                      <a:pt x="89" y="29"/>
                      <a:pt x="88" y="28"/>
                    </a:cubicBezTo>
                    <a:cubicBezTo>
                      <a:pt x="83" y="30"/>
                      <a:pt x="83" y="30"/>
                      <a:pt x="83" y="30"/>
                    </a:cubicBezTo>
                    <a:cubicBezTo>
                      <a:pt x="83" y="29"/>
                      <a:pt x="82" y="28"/>
                      <a:pt x="82" y="27"/>
                    </a:cubicBezTo>
                    <a:cubicBezTo>
                      <a:pt x="86" y="24"/>
                      <a:pt x="86" y="24"/>
                      <a:pt x="86" y="24"/>
                    </a:cubicBezTo>
                    <a:cubicBezTo>
                      <a:pt x="86" y="23"/>
                      <a:pt x="85" y="22"/>
                      <a:pt x="84" y="21"/>
                    </a:cubicBezTo>
                    <a:cubicBezTo>
                      <a:pt x="79" y="23"/>
                      <a:pt x="79" y="23"/>
                      <a:pt x="79" y="23"/>
                    </a:cubicBezTo>
                    <a:cubicBezTo>
                      <a:pt x="79" y="23"/>
                      <a:pt x="78" y="22"/>
                      <a:pt x="78" y="21"/>
                    </a:cubicBezTo>
                    <a:cubicBezTo>
                      <a:pt x="81" y="17"/>
                      <a:pt x="81" y="17"/>
                      <a:pt x="81" y="17"/>
                    </a:cubicBezTo>
                    <a:cubicBezTo>
                      <a:pt x="81" y="16"/>
                      <a:pt x="80" y="15"/>
                      <a:pt x="79" y="14"/>
                    </a:cubicBezTo>
                    <a:cubicBezTo>
                      <a:pt x="74" y="18"/>
                      <a:pt x="74" y="18"/>
                      <a:pt x="74" y="18"/>
                    </a:cubicBezTo>
                    <a:cubicBezTo>
                      <a:pt x="74" y="17"/>
                      <a:pt x="73" y="16"/>
                      <a:pt x="72" y="16"/>
                    </a:cubicBezTo>
                    <a:cubicBezTo>
                      <a:pt x="75" y="11"/>
                      <a:pt x="75" y="11"/>
                      <a:pt x="75" y="11"/>
                    </a:cubicBezTo>
                    <a:cubicBezTo>
                      <a:pt x="74" y="10"/>
                      <a:pt x="73" y="9"/>
                      <a:pt x="72" y="9"/>
                    </a:cubicBezTo>
                    <a:cubicBezTo>
                      <a:pt x="69" y="13"/>
                      <a:pt x="69" y="13"/>
                      <a:pt x="69" y="13"/>
                    </a:cubicBezTo>
                    <a:cubicBezTo>
                      <a:pt x="68" y="13"/>
                      <a:pt x="67" y="12"/>
                      <a:pt x="66" y="12"/>
                    </a:cubicBezTo>
                    <a:cubicBezTo>
                      <a:pt x="68" y="6"/>
                      <a:pt x="68" y="6"/>
                      <a:pt x="68" y="6"/>
                    </a:cubicBezTo>
                    <a:cubicBezTo>
                      <a:pt x="67" y="5"/>
                      <a:pt x="66" y="5"/>
                      <a:pt x="65" y="4"/>
                    </a:cubicBezTo>
                    <a:cubicBezTo>
                      <a:pt x="62" y="9"/>
                      <a:pt x="62" y="9"/>
                      <a:pt x="62" y="9"/>
                    </a:cubicBezTo>
                    <a:cubicBezTo>
                      <a:pt x="61" y="9"/>
                      <a:pt x="61" y="9"/>
                      <a:pt x="60" y="8"/>
                    </a:cubicBezTo>
                    <a:cubicBezTo>
                      <a:pt x="61" y="3"/>
                      <a:pt x="61" y="3"/>
                      <a:pt x="61" y="3"/>
                    </a:cubicBezTo>
                    <a:cubicBezTo>
                      <a:pt x="60" y="2"/>
                      <a:pt x="59" y="2"/>
                      <a:pt x="57" y="2"/>
                    </a:cubicBezTo>
                    <a:cubicBezTo>
                      <a:pt x="55" y="7"/>
                      <a:pt x="55" y="7"/>
                      <a:pt x="55" y="7"/>
                    </a:cubicBezTo>
                    <a:cubicBezTo>
                      <a:pt x="54" y="7"/>
                      <a:pt x="54" y="7"/>
                      <a:pt x="53" y="7"/>
                    </a:cubicBezTo>
                    <a:cubicBezTo>
                      <a:pt x="53" y="1"/>
                      <a:pt x="53" y="1"/>
                      <a:pt x="53" y="1"/>
                    </a:cubicBezTo>
                    <a:cubicBezTo>
                      <a:pt x="52" y="0"/>
                      <a:pt x="50" y="0"/>
                      <a:pt x="49" y="0"/>
                    </a:cubicBezTo>
                    <a:cubicBezTo>
                      <a:pt x="48" y="6"/>
                      <a:pt x="48" y="6"/>
                      <a:pt x="48" y="6"/>
                    </a:cubicBezTo>
                    <a:cubicBezTo>
                      <a:pt x="48" y="6"/>
                      <a:pt x="47" y="6"/>
                      <a:pt x="46" y="6"/>
                    </a:cubicBezTo>
                    <a:cubicBezTo>
                      <a:pt x="46" y="6"/>
                      <a:pt x="46" y="6"/>
                      <a:pt x="45" y="6"/>
                    </a:cubicBezTo>
                    <a:cubicBezTo>
                      <a:pt x="44" y="0"/>
                      <a:pt x="44" y="0"/>
                      <a:pt x="44" y="0"/>
                    </a:cubicBezTo>
                    <a:cubicBezTo>
                      <a:pt x="43" y="0"/>
                      <a:pt x="42" y="0"/>
                      <a:pt x="41" y="1"/>
                    </a:cubicBezTo>
                    <a:cubicBezTo>
                      <a:pt x="41" y="7"/>
                      <a:pt x="41" y="7"/>
                      <a:pt x="41" y="7"/>
                    </a:cubicBezTo>
                    <a:cubicBezTo>
                      <a:pt x="40" y="7"/>
                      <a:pt x="39" y="7"/>
                      <a:pt x="38" y="7"/>
                    </a:cubicBezTo>
                    <a:cubicBezTo>
                      <a:pt x="36" y="1"/>
                      <a:pt x="36" y="1"/>
                      <a:pt x="36" y="1"/>
                    </a:cubicBezTo>
                    <a:cubicBezTo>
                      <a:pt x="35" y="2"/>
                      <a:pt x="34" y="2"/>
                      <a:pt x="33" y="2"/>
                    </a:cubicBezTo>
                    <a:cubicBezTo>
                      <a:pt x="34" y="8"/>
                      <a:pt x="34" y="8"/>
                      <a:pt x="34" y="8"/>
                    </a:cubicBezTo>
                    <a:cubicBezTo>
                      <a:pt x="33" y="9"/>
                      <a:pt x="32" y="9"/>
                      <a:pt x="31" y="9"/>
                    </a:cubicBezTo>
                    <a:cubicBezTo>
                      <a:pt x="28" y="4"/>
                      <a:pt x="28" y="4"/>
                      <a:pt x="28" y="4"/>
                    </a:cubicBezTo>
                    <a:cubicBezTo>
                      <a:pt x="27" y="5"/>
                      <a:pt x="26" y="5"/>
                      <a:pt x="25" y="6"/>
                    </a:cubicBezTo>
                    <a:cubicBezTo>
                      <a:pt x="27" y="11"/>
                      <a:pt x="27" y="11"/>
                      <a:pt x="27" y="11"/>
                    </a:cubicBezTo>
                    <a:cubicBezTo>
                      <a:pt x="26" y="12"/>
                      <a:pt x="26" y="12"/>
                      <a:pt x="25" y="13"/>
                    </a:cubicBezTo>
                    <a:cubicBezTo>
                      <a:pt x="21" y="8"/>
                      <a:pt x="21" y="8"/>
                      <a:pt x="21" y="8"/>
                    </a:cubicBezTo>
                    <a:cubicBezTo>
                      <a:pt x="20" y="9"/>
                      <a:pt x="19" y="10"/>
                      <a:pt x="18" y="10"/>
                    </a:cubicBezTo>
                    <a:cubicBezTo>
                      <a:pt x="21" y="15"/>
                      <a:pt x="21" y="15"/>
                      <a:pt x="21" y="15"/>
                    </a:cubicBezTo>
                    <a:cubicBezTo>
                      <a:pt x="20" y="16"/>
                      <a:pt x="20" y="17"/>
                      <a:pt x="19" y="17"/>
                    </a:cubicBezTo>
                    <a:cubicBezTo>
                      <a:pt x="15" y="14"/>
                      <a:pt x="15" y="14"/>
                      <a:pt x="15" y="14"/>
                    </a:cubicBezTo>
                    <a:cubicBezTo>
                      <a:pt x="14" y="14"/>
                      <a:pt x="13" y="15"/>
                      <a:pt x="12" y="16"/>
                    </a:cubicBezTo>
                    <a:cubicBezTo>
                      <a:pt x="16" y="21"/>
                      <a:pt x="16" y="21"/>
                      <a:pt x="16" y="21"/>
                    </a:cubicBezTo>
                    <a:cubicBezTo>
                      <a:pt x="15" y="21"/>
                      <a:pt x="15" y="22"/>
                      <a:pt x="14" y="23"/>
                    </a:cubicBezTo>
                    <a:cubicBezTo>
                      <a:pt x="9" y="20"/>
                      <a:pt x="9" y="20"/>
                      <a:pt x="9" y="20"/>
                    </a:cubicBezTo>
                    <a:cubicBezTo>
                      <a:pt x="8" y="21"/>
                      <a:pt x="8" y="22"/>
                      <a:pt x="7" y="23"/>
                    </a:cubicBezTo>
                    <a:cubicBezTo>
                      <a:pt x="12" y="27"/>
                      <a:pt x="12" y="27"/>
                      <a:pt x="12" y="27"/>
                    </a:cubicBezTo>
                    <a:cubicBezTo>
                      <a:pt x="11" y="28"/>
                      <a:pt x="11" y="29"/>
                      <a:pt x="10" y="29"/>
                    </a:cubicBezTo>
                    <a:cubicBezTo>
                      <a:pt x="5" y="27"/>
                      <a:pt x="5" y="27"/>
                      <a:pt x="5" y="27"/>
                    </a:cubicBezTo>
                    <a:cubicBezTo>
                      <a:pt x="4" y="29"/>
                      <a:pt x="4" y="30"/>
                      <a:pt x="3" y="31"/>
                    </a:cubicBezTo>
                    <a:cubicBezTo>
                      <a:pt x="8" y="34"/>
                      <a:pt x="8" y="34"/>
                      <a:pt x="8" y="34"/>
                    </a:cubicBezTo>
                    <a:cubicBezTo>
                      <a:pt x="8" y="35"/>
                      <a:pt x="8" y="36"/>
                      <a:pt x="8" y="36"/>
                    </a:cubicBezTo>
                    <a:cubicBezTo>
                      <a:pt x="2" y="36"/>
                      <a:pt x="2" y="36"/>
                      <a:pt x="2" y="36"/>
                    </a:cubicBezTo>
                    <a:cubicBezTo>
                      <a:pt x="2" y="37"/>
                      <a:pt x="1" y="38"/>
                      <a:pt x="1" y="39"/>
                    </a:cubicBezTo>
                    <a:cubicBezTo>
                      <a:pt x="6" y="41"/>
                      <a:pt x="6" y="41"/>
                      <a:pt x="6" y="41"/>
                    </a:cubicBezTo>
                    <a:cubicBezTo>
                      <a:pt x="6" y="42"/>
                      <a:pt x="6" y="43"/>
                      <a:pt x="6" y="44"/>
                    </a:cubicBezTo>
                    <a:cubicBezTo>
                      <a:pt x="0" y="44"/>
                      <a:pt x="0" y="44"/>
                      <a:pt x="0" y="44"/>
                    </a:cubicBezTo>
                    <a:cubicBezTo>
                      <a:pt x="0" y="45"/>
                      <a:pt x="0" y="47"/>
                      <a:pt x="0" y="48"/>
                    </a:cubicBezTo>
                    <a:cubicBezTo>
                      <a:pt x="6" y="49"/>
                      <a:pt x="6" y="49"/>
                      <a:pt x="6" y="49"/>
                    </a:cubicBezTo>
                    <a:cubicBezTo>
                      <a:pt x="6" y="50"/>
                      <a:pt x="6" y="51"/>
                      <a:pt x="6" y="51"/>
                    </a:cubicBezTo>
                    <a:cubicBezTo>
                      <a:pt x="0" y="53"/>
                      <a:pt x="0" y="53"/>
                      <a:pt x="0" y="53"/>
                    </a:cubicBezTo>
                    <a:cubicBezTo>
                      <a:pt x="0" y="54"/>
                      <a:pt x="1" y="55"/>
                      <a:pt x="1" y="57"/>
                    </a:cubicBezTo>
                    <a:cubicBezTo>
                      <a:pt x="6" y="56"/>
                      <a:pt x="6" y="56"/>
                      <a:pt x="6" y="56"/>
                    </a:cubicBezTo>
                    <a:cubicBezTo>
                      <a:pt x="7" y="57"/>
                      <a:pt x="7" y="58"/>
                      <a:pt x="7" y="59"/>
                    </a:cubicBezTo>
                    <a:cubicBezTo>
                      <a:pt x="2" y="61"/>
                      <a:pt x="2" y="61"/>
                      <a:pt x="2" y="61"/>
                    </a:cubicBezTo>
                    <a:cubicBezTo>
                      <a:pt x="2" y="63"/>
                      <a:pt x="2" y="64"/>
                      <a:pt x="3" y="65"/>
                    </a:cubicBezTo>
                    <a:cubicBezTo>
                      <a:pt x="8" y="64"/>
                      <a:pt x="8" y="64"/>
                      <a:pt x="8" y="64"/>
                    </a:cubicBezTo>
                    <a:cubicBezTo>
                      <a:pt x="9" y="65"/>
                      <a:pt x="9" y="65"/>
                      <a:pt x="9" y="66"/>
                    </a:cubicBezTo>
                    <a:cubicBezTo>
                      <a:pt x="5" y="69"/>
                      <a:pt x="5" y="69"/>
                      <a:pt x="5" y="69"/>
                    </a:cubicBezTo>
                    <a:cubicBezTo>
                      <a:pt x="5" y="71"/>
                      <a:pt x="6" y="72"/>
                      <a:pt x="6" y="73"/>
                    </a:cubicBezTo>
                    <a:cubicBezTo>
                      <a:pt x="12" y="70"/>
                      <a:pt x="12" y="70"/>
                      <a:pt x="12" y="70"/>
                    </a:cubicBezTo>
                    <a:cubicBezTo>
                      <a:pt x="12" y="71"/>
                      <a:pt x="13" y="72"/>
                      <a:pt x="13" y="73"/>
                    </a:cubicBezTo>
                    <a:cubicBezTo>
                      <a:pt x="9" y="77"/>
                      <a:pt x="9" y="77"/>
                      <a:pt x="9" y="77"/>
                    </a:cubicBezTo>
                    <a:cubicBezTo>
                      <a:pt x="10" y="78"/>
                      <a:pt x="10" y="79"/>
                      <a:pt x="11" y="80"/>
                    </a:cubicBezTo>
                    <a:cubicBezTo>
                      <a:pt x="16" y="77"/>
                      <a:pt x="16" y="77"/>
                      <a:pt x="16" y="77"/>
                    </a:cubicBezTo>
                    <a:cubicBezTo>
                      <a:pt x="17" y="77"/>
                      <a:pt x="17" y="78"/>
                      <a:pt x="18" y="79"/>
                    </a:cubicBezTo>
                    <a:cubicBezTo>
                      <a:pt x="14" y="84"/>
                      <a:pt x="14" y="84"/>
                      <a:pt x="14" y="84"/>
                    </a:cubicBezTo>
                    <a:cubicBezTo>
                      <a:pt x="15" y="84"/>
                      <a:pt x="16" y="85"/>
                      <a:pt x="17" y="86"/>
                    </a:cubicBezTo>
                    <a:cubicBezTo>
                      <a:pt x="21" y="82"/>
                      <a:pt x="21" y="82"/>
                      <a:pt x="21" y="82"/>
                    </a:cubicBezTo>
                    <a:cubicBezTo>
                      <a:pt x="22" y="82"/>
                      <a:pt x="23" y="83"/>
                      <a:pt x="23" y="84"/>
                    </a:cubicBezTo>
                    <a:cubicBezTo>
                      <a:pt x="21" y="89"/>
                      <a:pt x="21" y="89"/>
                      <a:pt x="21" y="89"/>
                    </a:cubicBezTo>
                    <a:cubicBezTo>
                      <a:pt x="22" y="90"/>
                      <a:pt x="23" y="90"/>
                      <a:pt x="24" y="91"/>
                    </a:cubicBezTo>
                    <a:cubicBezTo>
                      <a:pt x="27" y="86"/>
                      <a:pt x="27" y="86"/>
                      <a:pt x="27" y="86"/>
                    </a:cubicBezTo>
                    <a:cubicBezTo>
                      <a:pt x="28" y="87"/>
                      <a:pt x="29" y="87"/>
                      <a:pt x="30" y="87"/>
                    </a:cubicBezTo>
                    <a:cubicBezTo>
                      <a:pt x="28" y="93"/>
                      <a:pt x="28" y="93"/>
                      <a:pt x="28" y="93"/>
                    </a:cubicBezTo>
                    <a:cubicBezTo>
                      <a:pt x="29" y="94"/>
                      <a:pt x="30" y="94"/>
                      <a:pt x="31" y="94"/>
                    </a:cubicBezTo>
                    <a:cubicBezTo>
                      <a:pt x="34" y="89"/>
                      <a:pt x="34" y="89"/>
                      <a:pt x="34" y="89"/>
                    </a:cubicBezTo>
                    <a:cubicBezTo>
                      <a:pt x="35" y="89"/>
                      <a:pt x="36" y="90"/>
                      <a:pt x="37" y="90"/>
                    </a:cubicBezTo>
                    <a:cubicBezTo>
                      <a:pt x="36" y="96"/>
                      <a:pt x="36" y="96"/>
                      <a:pt x="36" y="96"/>
                    </a:cubicBezTo>
                    <a:cubicBezTo>
                      <a:pt x="37" y="96"/>
                      <a:pt x="38" y="96"/>
                      <a:pt x="40" y="97"/>
                    </a:cubicBezTo>
                    <a:cubicBezTo>
                      <a:pt x="41" y="91"/>
                      <a:pt x="41" y="91"/>
                      <a:pt x="41" y="91"/>
                    </a:cubicBezTo>
                    <a:cubicBezTo>
                      <a:pt x="42" y="91"/>
                      <a:pt x="43" y="91"/>
                      <a:pt x="44" y="91"/>
                    </a:cubicBezTo>
                    <a:cubicBezTo>
                      <a:pt x="44" y="97"/>
                      <a:pt x="44" y="97"/>
                      <a:pt x="44" y="97"/>
                    </a:cubicBezTo>
                    <a:cubicBezTo>
                      <a:pt x="45" y="97"/>
                      <a:pt x="46" y="97"/>
                      <a:pt x="46" y="97"/>
                    </a:cubicBezTo>
                    <a:cubicBezTo>
                      <a:pt x="47" y="97"/>
                      <a:pt x="47" y="97"/>
                      <a:pt x="48" y="97"/>
                    </a:cubicBezTo>
                    <a:cubicBezTo>
                      <a:pt x="48" y="91"/>
                      <a:pt x="48" y="91"/>
                      <a:pt x="48" y="91"/>
                    </a:cubicBezTo>
                    <a:cubicBezTo>
                      <a:pt x="49" y="91"/>
                      <a:pt x="50" y="91"/>
                      <a:pt x="51" y="91"/>
                    </a:cubicBezTo>
                    <a:cubicBezTo>
                      <a:pt x="53" y="97"/>
                      <a:pt x="53" y="97"/>
                      <a:pt x="53" y="97"/>
                    </a:cubicBezTo>
                    <a:cubicBezTo>
                      <a:pt x="54" y="96"/>
                      <a:pt x="55" y="96"/>
                      <a:pt x="56" y="96"/>
                    </a:cubicBezTo>
                    <a:cubicBezTo>
                      <a:pt x="56" y="90"/>
                      <a:pt x="56" y="90"/>
                      <a:pt x="56" y="90"/>
                    </a:cubicBezTo>
                    <a:cubicBezTo>
                      <a:pt x="57" y="90"/>
                      <a:pt x="57" y="90"/>
                      <a:pt x="58" y="89"/>
                    </a:cubicBezTo>
                    <a:cubicBezTo>
                      <a:pt x="61" y="95"/>
                      <a:pt x="61" y="95"/>
                      <a:pt x="61" y="95"/>
                    </a:cubicBezTo>
                    <a:cubicBezTo>
                      <a:pt x="62" y="94"/>
                      <a:pt x="63" y="94"/>
                      <a:pt x="64" y="93"/>
                    </a:cubicBezTo>
                    <a:cubicBezTo>
                      <a:pt x="63" y="88"/>
                      <a:pt x="63" y="88"/>
                      <a:pt x="63" y="88"/>
                    </a:cubicBezTo>
                    <a:cubicBezTo>
                      <a:pt x="63" y="87"/>
                      <a:pt x="64" y="87"/>
                      <a:pt x="65" y="86"/>
                    </a:cubicBezTo>
                    <a:cubicBezTo>
                      <a:pt x="68" y="91"/>
                      <a:pt x="68" y="91"/>
                      <a:pt x="68" y="91"/>
                    </a:cubicBezTo>
                    <a:cubicBezTo>
                      <a:pt x="69" y="91"/>
                      <a:pt x="71" y="90"/>
                      <a:pt x="72" y="89"/>
                    </a:cubicBezTo>
                    <a:cubicBezTo>
                      <a:pt x="69" y="84"/>
                      <a:pt x="69" y="84"/>
                      <a:pt x="69" y="84"/>
                    </a:cubicBezTo>
                    <a:cubicBezTo>
                      <a:pt x="70" y="83"/>
                      <a:pt x="71" y="83"/>
                      <a:pt x="71" y="82"/>
                    </a:cubicBezTo>
                    <a:cubicBezTo>
                      <a:pt x="75" y="87"/>
                      <a:pt x="75" y="87"/>
                      <a:pt x="75" y="87"/>
                    </a:cubicBezTo>
                    <a:cubicBezTo>
                      <a:pt x="76" y="86"/>
                      <a:pt x="77" y="85"/>
                      <a:pt x="78" y="84"/>
                    </a:cubicBezTo>
                    <a:cubicBezTo>
                      <a:pt x="75" y="79"/>
                      <a:pt x="75" y="79"/>
                      <a:pt x="75" y="79"/>
                    </a:cubicBezTo>
                    <a:cubicBezTo>
                      <a:pt x="75" y="79"/>
                      <a:pt x="76" y="78"/>
                      <a:pt x="77" y="77"/>
                    </a:cubicBezTo>
                    <a:cubicBezTo>
                      <a:pt x="81" y="81"/>
                      <a:pt x="81" y="81"/>
                      <a:pt x="81" y="81"/>
                    </a:cubicBezTo>
                    <a:cubicBezTo>
                      <a:pt x="82" y="80"/>
                      <a:pt x="83" y="79"/>
                      <a:pt x="84" y="78"/>
                    </a:cubicBezTo>
                    <a:cubicBezTo>
                      <a:pt x="80" y="73"/>
                      <a:pt x="80" y="73"/>
                      <a:pt x="80" y="73"/>
                    </a:cubicBezTo>
                    <a:cubicBezTo>
                      <a:pt x="80" y="73"/>
                      <a:pt x="81" y="72"/>
                      <a:pt x="81" y="71"/>
                    </a:cubicBezTo>
                    <a:cubicBezTo>
                      <a:pt x="86" y="73"/>
                      <a:pt x="86" y="73"/>
                      <a:pt x="86" y="73"/>
                    </a:cubicBezTo>
                    <a:cubicBezTo>
                      <a:pt x="87" y="72"/>
                      <a:pt x="87" y="71"/>
                      <a:pt x="88" y="70"/>
                    </a:cubicBezTo>
                    <a:cubicBezTo>
                      <a:pt x="83" y="67"/>
                      <a:pt x="83" y="67"/>
                      <a:pt x="83" y="67"/>
                    </a:cubicBezTo>
                    <a:cubicBezTo>
                      <a:pt x="84" y="66"/>
                      <a:pt x="84" y="65"/>
                      <a:pt x="84" y="64"/>
                    </a:cubicBezTo>
                    <a:cubicBezTo>
                      <a:pt x="90" y="66"/>
                      <a:pt x="90" y="66"/>
                      <a:pt x="90" y="66"/>
                    </a:cubicBezTo>
                    <a:cubicBezTo>
                      <a:pt x="90" y="64"/>
                      <a:pt x="91" y="63"/>
                      <a:pt x="91" y="62"/>
                    </a:cubicBezTo>
                    <a:cubicBezTo>
                      <a:pt x="86" y="60"/>
                      <a:pt x="86" y="60"/>
                      <a:pt x="86" y="60"/>
                    </a:cubicBezTo>
                    <a:cubicBezTo>
                      <a:pt x="86" y="59"/>
                      <a:pt x="86" y="58"/>
                      <a:pt x="86" y="57"/>
                    </a:cubicBezTo>
                    <a:cubicBezTo>
                      <a:pt x="92" y="57"/>
                      <a:pt x="92" y="57"/>
                      <a:pt x="92" y="57"/>
                    </a:cubicBezTo>
                    <a:cubicBezTo>
                      <a:pt x="92" y="56"/>
                      <a:pt x="92" y="55"/>
                      <a:pt x="93" y="54"/>
                    </a:cubicBezTo>
                    <a:cubicBezTo>
                      <a:pt x="87" y="52"/>
                      <a:pt x="87" y="52"/>
                      <a:pt x="87" y="52"/>
                    </a:cubicBezTo>
                    <a:cubicBezTo>
                      <a:pt x="87" y="51"/>
                      <a:pt x="87" y="50"/>
                      <a:pt x="87" y="49"/>
                    </a:cubicBezTo>
                    <a:close/>
                  </a:path>
                </a:pathLst>
              </a:custGeom>
              <a:solidFill>
                <a:srgbClr val="3E3A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09" name="Freeform 44"/>
              <p:cNvSpPr/>
              <p:nvPr/>
            </p:nvSpPr>
            <p:spPr bwMode="auto">
              <a:xfrm>
                <a:off x="1268413" y="2446338"/>
                <a:ext cx="31750" cy="19050"/>
              </a:xfrm>
              <a:custGeom>
                <a:avLst/>
                <a:gdLst>
                  <a:gd name="T0" fmla="*/ 31 w 31"/>
                  <a:gd name="T1" fmla="*/ 18 h 18"/>
                  <a:gd name="T2" fmla="*/ 1 w 31"/>
                  <a:gd name="T3" fmla="*/ 18 h 18"/>
                  <a:gd name="T4" fmla="*/ 0 w 31"/>
                  <a:gd name="T5" fmla="*/ 15 h 18"/>
                  <a:gd name="T6" fmla="*/ 26 w 31"/>
                  <a:gd name="T7" fmla="*/ 0 h 18"/>
                  <a:gd name="T8" fmla="*/ 31 w 31"/>
                  <a:gd name="T9" fmla="*/ 18 h 18"/>
                </a:gdLst>
                <a:ahLst/>
                <a:cxnLst>
                  <a:cxn ang="0">
                    <a:pos x="T0" y="T1"/>
                  </a:cxn>
                  <a:cxn ang="0">
                    <a:pos x="T2" y="T3"/>
                  </a:cxn>
                  <a:cxn ang="0">
                    <a:pos x="T4" y="T5"/>
                  </a:cxn>
                  <a:cxn ang="0">
                    <a:pos x="T6" y="T7"/>
                  </a:cxn>
                  <a:cxn ang="0">
                    <a:pos x="T8" y="T9"/>
                  </a:cxn>
                </a:cxnLst>
                <a:rect l="0" t="0" r="r" b="b"/>
                <a:pathLst>
                  <a:path w="31" h="18">
                    <a:moveTo>
                      <a:pt x="31" y="18"/>
                    </a:moveTo>
                    <a:cubicBezTo>
                      <a:pt x="1" y="18"/>
                      <a:pt x="1" y="18"/>
                      <a:pt x="1" y="18"/>
                    </a:cubicBezTo>
                    <a:cubicBezTo>
                      <a:pt x="0" y="17"/>
                      <a:pt x="0" y="16"/>
                      <a:pt x="0" y="15"/>
                    </a:cubicBezTo>
                    <a:cubicBezTo>
                      <a:pt x="26" y="0"/>
                      <a:pt x="26" y="0"/>
                      <a:pt x="26" y="0"/>
                    </a:cubicBezTo>
                    <a:cubicBezTo>
                      <a:pt x="29" y="5"/>
                      <a:pt x="30" y="11"/>
                      <a:pt x="31" y="18"/>
                    </a:cubicBezTo>
                    <a:close/>
                  </a:path>
                </a:pathLst>
              </a:custGeom>
              <a:solidFill>
                <a:srgbClr val="DBDCD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10" name="Oval 45"/>
              <p:cNvSpPr>
                <a:spLocks noChangeArrowheads="1"/>
              </p:cNvSpPr>
              <p:nvPr/>
            </p:nvSpPr>
            <p:spPr bwMode="auto">
              <a:xfrm>
                <a:off x="1257300" y="2462213"/>
                <a:ext cx="7938" cy="7938"/>
              </a:xfrm>
              <a:prstGeom prst="ellipse">
                <a:avLst/>
              </a:prstGeom>
              <a:solidFill>
                <a:srgbClr val="DBDCD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11" name="Freeform 46"/>
              <p:cNvSpPr/>
              <p:nvPr/>
            </p:nvSpPr>
            <p:spPr bwMode="auto">
              <a:xfrm>
                <a:off x="1265238" y="2430463"/>
                <a:ext cx="28575" cy="31750"/>
              </a:xfrm>
              <a:custGeom>
                <a:avLst/>
                <a:gdLst>
                  <a:gd name="T0" fmla="*/ 28 w 28"/>
                  <a:gd name="T1" fmla="*/ 14 h 30"/>
                  <a:gd name="T2" fmla="*/ 2 w 28"/>
                  <a:gd name="T3" fmla="*/ 30 h 30"/>
                  <a:gd name="T4" fmla="*/ 0 w 28"/>
                  <a:gd name="T5" fmla="*/ 28 h 30"/>
                  <a:gd name="T6" fmla="*/ 15 w 28"/>
                  <a:gd name="T7" fmla="*/ 0 h 30"/>
                  <a:gd name="T8" fmla="*/ 28 w 28"/>
                  <a:gd name="T9" fmla="*/ 14 h 30"/>
                </a:gdLst>
                <a:ahLst/>
                <a:cxnLst>
                  <a:cxn ang="0">
                    <a:pos x="T0" y="T1"/>
                  </a:cxn>
                  <a:cxn ang="0">
                    <a:pos x="T2" y="T3"/>
                  </a:cxn>
                  <a:cxn ang="0">
                    <a:pos x="T4" y="T5"/>
                  </a:cxn>
                  <a:cxn ang="0">
                    <a:pos x="T6" y="T7"/>
                  </a:cxn>
                  <a:cxn ang="0">
                    <a:pos x="T8" y="T9"/>
                  </a:cxn>
                </a:cxnLst>
                <a:rect l="0" t="0" r="r" b="b"/>
                <a:pathLst>
                  <a:path w="28" h="30">
                    <a:moveTo>
                      <a:pt x="28" y="14"/>
                    </a:moveTo>
                    <a:cubicBezTo>
                      <a:pt x="2" y="30"/>
                      <a:pt x="2" y="30"/>
                      <a:pt x="2" y="30"/>
                    </a:cubicBezTo>
                    <a:cubicBezTo>
                      <a:pt x="2" y="29"/>
                      <a:pt x="1" y="28"/>
                      <a:pt x="0" y="28"/>
                    </a:cubicBezTo>
                    <a:cubicBezTo>
                      <a:pt x="15" y="0"/>
                      <a:pt x="15" y="0"/>
                      <a:pt x="15" y="0"/>
                    </a:cubicBezTo>
                    <a:cubicBezTo>
                      <a:pt x="21" y="4"/>
                      <a:pt x="25" y="8"/>
                      <a:pt x="28" y="14"/>
                    </a:cubicBezTo>
                    <a:close/>
                  </a:path>
                </a:pathLst>
              </a:custGeom>
              <a:solidFill>
                <a:srgbClr val="DBDCD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12" name="Freeform 47"/>
              <p:cNvSpPr/>
              <p:nvPr/>
            </p:nvSpPr>
            <p:spPr bwMode="auto">
              <a:xfrm>
                <a:off x="1262063" y="2425701"/>
                <a:ext cx="19050" cy="33338"/>
              </a:xfrm>
              <a:custGeom>
                <a:avLst/>
                <a:gdLst>
                  <a:gd name="T0" fmla="*/ 18 w 18"/>
                  <a:gd name="T1" fmla="*/ 5 h 32"/>
                  <a:gd name="T2" fmla="*/ 3 w 18"/>
                  <a:gd name="T3" fmla="*/ 32 h 32"/>
                  <a:gd name="T4" fmla="*/ 0 w 18"/>
                  <a:gd name="T5" fmla="*/ 31 h 32"/>
                  <a:gd name="T6" fmla="*/ 0 w 18"/>
                  <a:gd name="T7" fmla="*/ 0 h 32"/>
                  <a:gd name="T8" fmla="*/ 18 w 18"/>
                  <a:gd name="T9" fmla="*/ 5 h 32"/>
                </a:gdLst>
                <a:ahLst/>
                <a:cxnLst>
                  <a:cxn ang="0">
                    <a:pos x="T0" y="T1"/>
                  </a:cxn>
                  <a:cxn ang="0">
                    <a:pos x="T2" y="T3"/>
                  </a:cxn>
                  <a:cxn ang="0">
                    <a:pos x="T4" y="T5"/>
                  </a:cxn>
                  <a:cxn ang="0">
                    <a:pos x="T6" y="T7"/>
                  </a:cxn>
                  <a:cxn ang="0">
                    <a:pos x="T8" y="T9"/>
                  </a:cxn>
                </a:cxnLst>
                <a:rect l="0" t="0" r="r" b="b"/>
                <a:pathLst>
                  <a:path w="18" h="32">
                    <a:moveTo>
                      <a:pt x="18" y="5"/>
                    </a:moveTo>
                    <a:cubicBezTo>
                      <a:pt x="3" y="32"/>
                      <a:pt x="3" y="32"/>
                      <a:pt x="3" y="32"/>
                    </a:cubicBezTo>
                    <a:cubicBezTo>
                      <a:pt x="2" y="32"/>
                      <a:pt x="1" y="31"/>
                      <a:pt x="0" y="31"/>
                    </a:cubicBezTo>
                    <a:cubicBezTo>
                      <a:pt x="0" y="0"/>
                      <a:pt x="0" y="0"/>
                      <a:pt x="0" y="0"/>
                    </a:cubicBezTo>
                    <a:cubicBezTo>
                      <a:pt x="6" y="0"/>
                      <a:pt x="12" y="2"/>
                      <a:pt x="18" y="5"/>
                    </a:cubicBezTo>
                    <a:close/>
                  </a:path>
                </a:pathLst>
              </a:custGeom>
              <a:solidFill>
                <a:srgbClr val="DBDCD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13" name="Freeform 48"/>
              <p:cNvSpPr/>
              <p:nvPr/>
            </p:nvSpPr>
            <p:spPr bwMode="auto">
              <a:xfrm>
                <a:off x="1241425" y="2425701"/>
                <a:ext cx="19050" cy="33338"/>
              </a:xfrm>
              <a:custGeom>
                <a:avLst/>
                <a:gdLst>
                  <a:gd name="T0" fmla="*/ 18 w 18"/>
                  <a:gd name="T1" fmla="*/ 0 h 32"/>
                  <a:gd name="T2" fmla="*/ 18 w 18"/>
                  <a:gd name="T3" fmla="*/ 31 h 32"/>
                  <a:gd name="T4" fmla="*/ 15 w 18"/>
                  <a:gd name="T5" fmla="*/ 32 h 32"/>
                  <a:gd name="T6" fmla="*/ 0 w 18"/>
                  <a:gd name="T7" fmla="*/ 5 h 32"/>
                  <a:gd name="T8" fmla="*/ 18 w 18"/>
                  <a:gd name="T9" fmla="*/ 0 h 32"/>
                </a:gdLst>
                <a:ahLst/>
                <a:cxnLst>
                  <a:cxn ang="0">
                    <a:pos x="T0" y="T1"/>
                  </a:cxn>
                  <a:cxn ang="0">
                    <a:pos x="T2" y="T3"/>
                  </a:cxn>
                  <a:cxn ang="0">
                    <a:pos x="T4" y="T5"/>
                  </a:cxn>
                  <a:cxn ang="0">
                    <a:pos x="T6" y="T7"/>
                  </a:cxn>
                  <a:cxn ang="0">
                    <a:pos x="T8" y="T9"/>
                  </a:cxn>
                </a:cxnLst>
                <a:rect l="0" t="0" r="r" b="b"/>
                <a:pathLst>
                  <a:path w="18" h="32">
                    <a:moveTo>
                      <a:pt x="18" y="0"/>
                    </a:moveTo>
                    <a:cubicBezTo>
                      <a:pt x="18" y="31"/>
                      <a:pt x="18" y="31"/>
                      <a:pt x="18" y="31"/>
                    </a:cubicBezTo>
                    <a:cubicBezTo>
                      <a:pt x="17" y="31"/>
                      <a:pt x="16" y="32"/>
                      <a:pt x="15" y="32"/>
                    </a:cubicBezTo>
                    <a:cubicBezTo>
                      <a:pt x="0" y="5"/>
                      <a:pt x="0" y="5"/>
                      <a:pt x="0" y="5"/>
                    </a:cubicBezTo>
                    <a:cubicBezTo>
                      <a:pt x="6" y="2"/>
                      <a:pt x="12" y="0"/>
                      <a:pt x="18" y="0"/>
                    </a:cubicBezTo>
                    <a:close/>
                  </a:path>
                </a:pathLst>
              </a:custGeom>
              <a:solidFill>
                <a:srgbClr val="DBDCD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14" name="Freeform 49"/>
              <p:cNvSpPr/>
              <p:nvPr/>
            </p:nvSpPr>
            <p:spPr bwMode="auto">
              <a:xfrm>
                <a:off x="1227138" y="2430463"/>
                <a:ext cx="30163" cy="31750"/>
              </a:xfrm>
              <a:custGeom>
                <a:avLst/>
                <a:gdLst>
                  <a:gd name="T0" fmla="*/ 13 w 28"/>
                  <a:gd name="T1" fmla="*/ 0 h 30"/>
                  <a:gd name="T2" fmla="*/ 28 w 28"/>
                  <a:gd name="T3" fmla="*/ 28 h 30"/>
                  <a:gd name="T4" fmla="*/ 26 w 28"/>
                  <a:gd name="T5" fmla="*/ 30 h 30"/>
                  <a:gd name="T6" fmla="*/ 0 w 28"/>
                  <a:gd name="T7" fmla="*/ 14 h 30"/>
                  <a:gd name="T8" fmla="*/ 13 w 28"/>
                  <a:gd name="T9" fmla="*/ 0 h 30"/>
                </a:gdLst>
                <a:ahLst/>
                <a:cxnLst>
                  <a:cxn ang="0">
                    <a:pos x="T0" y="T1"/>
                  </a:cxn>
                  <a:cxn ang="0">
                    <a:pos x="T2" y="T3"/>
                  </a:cxn>
                  <a:cxn ang="0">
                    <a:pos x="T4" y="T5"/>
                  </a:cxn>
                  <a:cxn ang="0">
                    <a:pos x="T6" y="T7"/>
                  </a:cxn>
                  <a:cxn ang="0">
                    <a:pos x="T8" y="T9"/>
                  </a:cxn>
                </a:cxnLst>
                <a:rect l="0" t="0" r="r" b="b"/>
                <a:pathLst>
                  <a:path w="28" h="30">
                    <a:moveTo>
                      <a:pt x="13" y="0"/>
                    </a:moveTo>
                    <a:cubicBezTo>
                      <a:pt x="28" y="28"/>
                      <a:pt x="28" y="28"/>
                      <a:pt x="28" y="28"/>
                    </a:cubicBezTo>
                    <a:cubicBezTo>
                      <a:pt x="27" y="28"/>
                      <a:pt x="26" y="29"/>
                      <a:pt x="26" y="30"/>
                    </a:cubicBezTo>
                    <a:cubicBezTo>
                      <a:pt x="0" y="14"/>
                      <a:pt x="0" y="14"/>
                      <a:pt x="0" y="14"/>
                    </a:cubicBezTo>
                    <a:cubicBezTo>
                      <a:pt x="3" y="8"/>
                      <a:pt x="7" y="4"/>
                      <a:pt x="13" y="0"/>
                    </a:cubicBezTo>
                    <a:close/>
                  </a:path>
                </a:pathLst>
              </a:custGeom>
              <a:solidFill>
                <a:srgbClr val="DBDCD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15" name="Freeform 50"/>
              <p:cNvSpPr/>
              <p:nvPr/>
            </p:nvSpPr>
            <p:spPr bwMode="auto">
              <a:xfrm>
                <a:off x="1220788" y="2446338"/>
                <a:ext cx="33338" cy="19050"/>
              </a:xfrm>
              <a:custGeom>
                <a:avLst/>
                <a:gdLst>
                  <a:gd name="T0" fmla="*/ 5 w 31"/>
                  <a:gd name="T1" fmla="*/ 0 h 18"/>
                  <a:gd name="T2" fmla="*/ 31 w 31"/>
                  <a:gd name="T3" fmla="*/ 15 h 18"/>
                  <a:gd name="T4" fmla="*/ 30 w 31"/>
                  <a:gd name="T5" fmla="*/ 18 h 18"/>
                  <a:gd name="T6" fmla="*/ 0 w 31"/>
                  <a:gd name="T7" fmla="*/ 18 h 18"/>
                  <a:gd name="T8" fmla="*/ 5 w 31"/>
                  <a:gd name="T9" fmla="*/ 0 h 18"/>
                </a:gdLst>
                <a:ahLst/>
                <a:cxnLst>
                  <a:cxn ang="0">
                    <a:pos x="T0" y="T1"/>
                  </a:cxn>
                  <a:cxn ang="0">
                    <a:pos x="T2" y="T3"/>
                  </a:cxn>
                  <a:cxn ang="0">
                    <a:pos x="T4" y="T5"/>
                  </a:cxn>
                  <a:cxn ang="0">
                    <a:pos x="T6" y="T7"/>
                  </a:cxn>
                  <a:cxn ang="0">
                    <a:pos x="T8" y="T9"/>
                  </a:cxn>
                </a:cxnLst>
                <a:rect l="0" t="0" r="r" b="b"/>
                <a:pathLst>
                  <a:path w="31" h="18">
                    <a:moveTo>
                      <a:pt x="5" y="0"/>
                    </a:moveTo>
                    <a:cubicBezTo>
                      <a:pt x="31" y="15"/>
                      <a:pt x="31" y="15"/>
                      <a:pt x="31" y="15"/>
                    </a:cubicBezTo>
                    <a:cubicBezTo>
                      <a:pt x="31" y="16"/>
                      <a:pt x="31" y="17"/>
                      <a:pt x="30" y="18"/>
                    </a:cubicBezTo>
                    <a:cubicBezTo>
                      <a:pt x="0" y="18"/>
                      <a:pt x="0" y="18"/>
                      <a:pt x="0" y="18"/>
                    </a:cubicBezTo>
                    <a:cubicBezTo>
                      <a:pt x="1" y="11"/>
                      <a:pt x="2" y="5"/>
                      <a:pt x="5" y="0"/>
                    </a:cubicBezTo>
                    <a:close/>
                  </a:path>
                </a:pathLst>
              </a:custGeom>
              <a:solidFill>
                <a:srgbClr val="DBDCD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16" name="Freeform 51"/>
              <p:cNvSpPr/>
              <p:nvPr/>
            </p:nvSpPr>
            <p:spPr bwMode="auto">
              <a:xfrm>
                <a:off x="1220788" y="2466976"/>
                <a:ext cx="33338" cy="19050"/>
              </a:xfrm>
              <a:custGeom>
                <a:avLst/>
                <a:gdLst>
                  <a:gd name="T0" fmla="*/ 0 w 31"/>
                  <a:gd name="T1" fmla="*/ 0 h 19"/>
                  <a:gd name="T2" fmla="*/ 30 w 31"/>
                  <a:gd name="T3" fmla="*/ 0 h 19"/>
                  <a:gd name="T4" fmla="*/ 31 w 31"/>
                  <a:gd name="T5" fmla="*/ 3 h 19"/>
                  <a:gd name="T6" fmla="*/ 5 w 31"/>
                  <a:gd name="T7" fmla="*/ 19 h 19"/>
                  <a:gd name="T8" fmla="*/ 0 w 31"/>
                  <a:gd name="T9" fmla="*/ 0 h 19"/>
                </a:gdLst>
                <a:ahLst/>
                <a:cxnLst>
                  <a:cxn ang="0">
                    <a:pos x="T0" y="T1"/>
                  </a:cxn>
                  <a:cxn ang="0">
                    <a:pos x="T2" y="T3"/>
                  </a:cxn>
                  <a:cxn ang="0">
                    <a:pos x="T4" y="T5"/>
                  </a:cxn>
                  <a:cxn ang="0">
                    <a:pos x="T6" y="T7"/>
                  </a:cxn>
                  <a:cxn ang="0">
                    <a:pos x="T8" y="T9"/>
                  </a:cxn>
                </a:cxnLst>
                <a:rect l="0" t="0" r="r" b="b"/>
                <a:pathLst>
                  <a:path w="31" h="19">
                    <a:moveTo>
                      <a:pt x="0" y="0"/>
                    </a:moveTo>
                    <a:cubicBezTo>
                      <a:pt x="30" y="0"/>
                      <a:pt x="30" y="0"/>
                      <a:pt x="30" y="0"/>
                    </a:cubicBezTo>
                    <a:cubicBezTo>
                      <a:pt x="31" y="1"/>
                      <a:pt x="31" y="2"/>
                      <a:pt x="31" y="3"/>
                    </a:cubicBezTo>
                    <a:cubicBezTo>
                      <a:pt x="5" y="19"/>
                      <a:pt x="5" y="19"/>
                      <a:pt x="5" y="19"/>
                    </a:cubicBezTo>
                    <a:cubicBezTo>
                      <a:pt x="2" y="13"/>
                      <a:pt x="1" y="7"/>
                      <a:pt x="0" y="0"/>
                    </a:cubicBezTo>
                    <a:close/>
                  </a:path>
                </a:pathLst>
              </a:custGeom>
              <a:solidFill>
                <a:srgbClr val="DBDCD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17" name="Freeform 52"/>
              <p:cNvSpPr/>
              <p:nvPr/>
            </p:nvSpPr>
            <p:spPr bwMode="auto">
              <a:xfrm>
                <a:off x="1227138" y="2470151"/>
                <a:ext cx="30163" cy="31750"/>
              </a:xfrm>
              <a:custGeom>
                <a:avLst/>
                <a:gdLst>
                  <a:gd name="T0" fmla="*/ 0 w 28"/>
                  <a:gd name="T1" fmla="*/ 16 h 29"/>
                  <a:gd name="T2" fmla="*/ 26 w 28"/>
                  <a:gd name="T3" fmla="*/ 0 h 29"/>
                  <a:gd name="T4" fmla="*/ 28 w 28"/>
                  <a:gd name="T5" fmla="*/ 2 h 29"/>
                  <a:gd name="T6" fmla="*/ 13 w 28"/>
                  <a:gd name="T7" fmla="*/ 29 h 29"/>
                  <a:gd name="T8" fmla="*/ 0 w 28"/>
                  <a:gd name="T9" fmla="*/ 16 h 29"/>
                </a:gdLst>
                <a:ahLst/>
                <a:cxnLst>
                  <a:cxn ang="0">
                    <a:pos x="T0" y="T1"/>
                  </a:cxn>
                  <a:cxn ang="0">
                    <a:pos x="T2" y="T3"/>
                  </a:cxn>
                  <a:cxn ang="0">
                    <a:pos x="T4" y="T5"/>
                  </a:cxn>
                  <a:cxn ang="0">
                    <a:pos x="T6" y="T7"/>
                  </a:cxn>
                  <a:cxn ang="0">
                    <a:pos x="T8" y="T9"/>
                  </a:cxn>
                </a:cxnLst>
                <a:rect l="0" t="0" r="r" b="b"/>
                <a:pathLst>
                  <a:path w="28" h="29">
                    <a:moveTo>
                      <a:pt x="0" y="16"/>
                    </a:moveTo>
                    <a:cubicBezTo>
                      <a:pt x="26" y="0"/>
                      <a:pt x="26" y="0"/>
                      <a:pt x="26" y="0"/>
                    </a:cubicBezTo>
                    <a:cubicBezTo>
                      <a:pt x="26" y="1"/>
                      <a:pt x="27" y="1"/>
                      <a:pt x="28" y="2"/>
                    </a:cubicBezTo>
                    <a:cubicBezTo>
                      <a:pt x="13" y="29"/>
                      <a:pt x="13" y="29"/>
                      <a:pt x="13" y="29"/>
                    </a:cubicBezTo>
                    <a:cubicBezTo>
                      <a:pt x="7" y="26"/>
                      <a:pt x="3" y="21"/>
                      <a:pt x="0" y="16"/>
                    </a:cubicBezTo>
                    <a:close/>
                  </a:path>
                </a:pathLst>
              </a:custGeom>
              <a:solidFill>
                <a:srgbClr val="DBDCD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18" name="Freeform 53"/>
              <p:cNvSpPr/>
              <p:nvPr/>
            </p:nvSpPr>
            <p:spPr bwMode="auto">
              <a:xfrm>
                <a:off x="1241425" y="2473326"/>
                <a:ext cx="19050" cy="33338"/>
              </a:xfrm>
              <a:custGeom>
                <a:avLst/>
                <a:gdLst>
                  <a:gd name="T0" fmla="*/ 0 w 18"/>
                  <a:gd name="T1" fmla="*/ 27 h 32"/>
                  <a:gd name="T2" fmla="*/ 15 w 18"/>
                  <a:gd name="T3" fmla="*/ 0 h 32"/>
                  <a:gd name="T4" fmla="*/ 18 w 18"/>
                  <a:gd name="T5" fmla="*/ 1 h 32"/>
                  <a:gd name="T6" fmla="*/ 18 w 18"/>
                  <a:gd name="T7" fmla="*/ 32 h 32"/>
                  <a:gd name="T8" fmla="*/ 0 w 18"/>
                  <a:gd name="T9" fmla="*/ 27 h 32"/>
                </a:gdLst>
                <a:ahLst/>
                <a:cxnLst>
                  <a:cxn ang="0">
                    <a:pos x="T0" y="T1"/>
                  </a:cxn>
                  <a:cxn ang="0">
                    <a:pos x="T2" y="T3"/>
                  </a:cxn>
                  <a:cxn ang="0">
                    <a:pos x="T4" y="T5"/>
                  </a:cxn>
                  <a:cxn ang="0">
                    <a:pos x="T6" y="T7"/>
                  </a:cxn>
                  <a:cxn ang="0">
                    <a:pos x="T8" y="T9"/>
                  </a:cxn>
                </a:cxnLst>
                <a:rect l="0" t="0" r="r" b="b"/>
                <a:pathLst>
                  <a:path w="18" h="32">
                    <a:moveTo>
                      <a:pt x="0" y="27"/>
                    </a:moveTo>
                    <a:cubicBezTo>
                      <a:pt x="15" y="0"/>
                      <a:pt x="15" y="0"/>
                      <a:pt x="15" y="0"/>
                    </a:cubicBezTo>
                    <a:cubicBezTo>
                      <a:pt x="16" y="1"/>
                      <a:pt x="17" y="1"/>
                      <a:pt x="18" y="1"/>
                    </a:cubicBezTo>
                    <a:cubicBezTo>
                      <a:pt x="18" y="32"/>
                      <a:pt x="18" y="32"/>
                      <a:pt x="18" y="32"/>
                    </a:cubicBezTo>
                    <a:cubicBezTo>
                      <a:pt x="12" y="32"/>
                      <a:pt x="6" y="31"/>
                      <a:pt x="0" y="27"/>
                    </a:cubicBezTo>
                    <a:close/>
                  </a:path>
                </a:pathLst>
              </a:custGeom>
              <a:solidFill>
                <a:srgbClr val="DBDCD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19" name="Freeform 54"/>
              <p:cNvSpPr/>
              <p:nvPr/>
            </p:nvSpPr>
            <p:spPr bwMode="auto">
              <a:xfrm>
                <a:off x="1262063" y="2473326"/>
                <a:ext cx="19050" cy="33338"/>
              </a:xfrm>
              <a:custGeom>
                <a:avLst/>
                <a:gdLst>
                  <a:gd name="T0" fmla="*/ 0 w 18"/>
                  <a:gd name="T1" fmla="*/ 32 h 32"/>
                  <a:gd name="T2" fmla="*/ 0 w 18"/>
                  <a:gd name="T3" fmla="*/ 1 h 32"/>
                  <a:gd name="T4" fmla="*/ 3 w 18"/>
                  <a:gd name="T5" fmla="*/ 0 h 32"/>
                  <a:gd name="T6" fmla="*/ 18 w 18"/>
                  <a:gd name="T7" fmla="*/ 27 h 32"/>
                  <a:gd name="T8" fmla="*/ 0 w 18"/>
                  <a:gd name="T9" fmla="*/ 32 h 32"/>
                </a:gdLst>
                <a:ahLst/>
                <a:cxnLst>
                  <a:cxn ang="0">
                    <a:pos x="T0" y="T1"/>
                  </a:cxn>
                  <a:cxn ang="0">
                    <a:pos x="T2" y="T3"/>
                  </a:cxn>
                  <a:cxn ang="0">
                    <a:pos x="T4" y="T5"/>
                  </a:cxn>
                  <a:cxn ang="0">
                    <a:pos x="T6" y="T7"/>
                  </a:cxn>
                  <a:cxn ang="0">
                    <a:pos x="T8" y="T9"/>
                  </a:cxn>
                </a:cxnLst>
                <a:rect l="0" t="0" r="r" b="b"/>
                <a:pathLst>
                  <a:path w="18" h="32">
                    <a:moveTo>
                      <a:pt x="0" y="32"/>
                    </a:moveTo>
                    <a:cubicBezTo>
                      <a:pt x="0" y="1"/>
                      <a:pt x="0" y="1"/>
                      <a:pt x="0" y="1"/>
                    </a:cubicBezTo>
                    <a:cubicBezTo>
                      <a:pt x="1" y="1"/>
                      <a:pt x="2" y="1"/>
                      <a:pt x="3" y="0"/>
                    </a:cubicBezTo>
                    <a:cubicBezTo>
                      <a:pt x="18" y="27"/>
                      <a:pt x="18" y="27"/>
                      <a:pt x="18" y="27"/>
                    </a:cubicBezTo>
                    <a:cubicBezTo>
                      <a:pt x="12" y="31"/>
                      <a:pt x="6" y="32"/>
                      <a:pt x="0" y="32"/>
                    </a:cubicBezTo>
                    <a:close/>
                  </a:path>
                </a:pathLst>
              </a:custGeom>
              <a:solidFill>
                <a:srgbClr val="DBDCD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20" name="Freeform 55"/>
              <p:cNvSpPr/>
              <p:nvPr/>
            </p:nvSpPr>
            <p:spPr bwMode="auto">
              <a:xfrm>
                <a:off x="1265238" y="2470151"/>
                <a:ext cx="28575" cy="31750"/>
              </a:xfrm>
              <a:custGeom>
                <a:avLst/>
                <a:gdLst>
                  <a:gd name="T0" fmla="*/ 15 w 28"/>
                  <a:gd name="T1" fmla="*/ 29 h 29"/>
                  <a:gd name="T2" fmla="*/ 0 w 28"/>
                  <a:gd name="T3" fmla="*/ 2 h 29"/>
                  <a:gd name="T4" fmla="*/ 2 w 28"/>
                  <a:gd name="T5" fmla="*/ 0 h 29"/>
                  <a:gd name="T6" fmla="*/ 28 w 28"/>
                  <a:gd name="T7" fmla="*/ 16 h 29"/>
                  <a:gd name="T8" fmla="*/ 15 w 28"/>
                  <a:gd name="T9" fmla="*/ 29 h 29"/>
                </a:gdLst>
                <a:ahLst/>
                <a:cxnLst>
                  <a:cxn ang="0">
                    <a:pos x="T0" y="T1"/>
                  </a:cxn>
                  <a:cxn ang="0">
                    <a:pos x="T2" y="T3"/>
                  </a:cxn>
                  <a:cxn ang="0">
                    <a:pos x="T4" y="T5"/>
                  </a:cxn>
                  <a:cxn ang="0">
                    <a:pos x="T6" y="T7"/>
                  </a:cxn>
                  <a:cxn ang="0">
                    <a:pos x="T8" y="T9"/>
                  </a:cxn>
                </a:cxnLst>
                <a:rect l="0" t="0" r="r" b="b"/>
                <a:pathLst>
                  <a:path w="28" h="29">
                    <a:moveTo>
                      <a:pt x="15" y="29"/>
                    </a:moveTo>
                    <a:cubicBezTo>
                      <a:pt x="0" y="2"/>
                      <a:pt x="0" y="2"/>
                      <a:pt x="0" y="2"/>
                    </a:cubicBezTo>
                    <a:cubicBezTo>
                      <a:pt x="1" y="1"/>
                      <a:pt x="2" y="1"/>
                      <a:pt x="2" y="0"/>
                    </a:cubicBezTo>
                    <a:cubicBezTo>
                      <a:pt x="28" y="16"/>
                      <a:pt x="28" y="16"/>
                      <a:pt x="28" y="16"/>
                    </a:cubicBezTo>
                    <a:cubicBezTo>
                      <a:pt x="25" y="21"/>
                      <a:pt x="21" y="26"/>
                      <a:pt x="15" y="29"/>
                    </a:cubicBezTo>
                    <a:close/>
                  </a:path>
                </a:pathLst>
              </a:custGeom>
              <a:solidFill>
                <a:srgbClr val="DBDCD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21" name="Freeform 56"/>
              <p:cNvSpPr/>
              <p:nvPr/>
            </p:nvSpPr>
            <p:spPr bwMode="auto">
              <a:xfrm>
                <a:off x="1268413" y="2466976"/>
                <a:ext cx="31750" cy="19050"/>
              </a:xfrm>
              <a:custGeom>
                <a:avLst/>
                <a:gdLst>
                  <a:gd name="T0" fmla="*/ 26 w 31"/>
                  <a:gd name="T1" fmla="*/ 19 h 19"/>
                  <a:gd name="T2" fmla="*/ 0 w 31"/>
                  <a:gd name="T3" fmla="*/ 3 h 19"/>
                  <a:gd name="T4" fmla="*/ 1 w 31"/>
                  <a:gd name="T5" fmla="*/ 0 h 19"/>
                  <a:gd name="T6" fmla="*/ 31 w 31"/>
                  <a:gd name="T7" fmla="*/ 0 h 19"/>
                  <a:gd name="T8" fmla="*/ 26 w 31"/>
                  <a:gd name="T9" fmla="*/ 19 h 19"/>
                </a:gdLst>
                <a:ahLst/>
                <a:cxnLst>
                  <a:cxn ang="0">
                    <a:pos x="T0" y="T1"/>
                  </a:cxn>
                  <a:cxn ang="0">
                    <a:pos x="T2" y="T3"/>
                  </a:cxn>
                  <a:cxn ang="0">
                    <a:pos x="T4" y="T5"/>
                  </a:cxn>
                  <a:cxn ang="0">
                    <a:pos x="T6" y="T7"/>
                  </a:cxn>
                  <a:cxn ang="0">
                    <a:pos x="T8" y="T9"/>
                  </a:cxn>
                </a:cxnLst>
                <a:rect l="0" t="0" r="r" b="b"/>
                <a:pathLst>
                  <a:path w="31" h="19">
                    <a:moveTo>
                      <a:pt x="26" y="19"/>
                    </a:moveTo>
                    <a:cubicBezTo>
                      <a:pt x="0" y="3"/>
                      <a:pt x="0" y="3"/>
                      <a:pt x="0" y="3"/>
                    </a:cubicBezTo>
                    <a:cubicBezTo>
                      <a:pt x="0" y="2"/>
                      <a:pt x="0" y="1"/>
                      <a:pt x="1" y="0"/>
                    </a:cubicBezTo>
                    <a:cubicBezTo>
                      <a:pt x="31" y="0"/>
                      <a:pt x="31" y="0"/>
                      <a:pt x="31" y="0"/>
                    </a:cubicBezTo>
                    <a:cubicBezTo>
                      <a:pt x="30" y="7"/>
                      <a:pt x="29" y="13"/>
                      <a:pt x="26" y="19"/>
                    </a:cubicBezTo>
                    <a:close/>
                  </a:path>
                </a:pathLst>
              </a:custGeom>
              <a:solidFill>
                <a:srgbClr val="DBDCD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22" name="Freeform 57"/>
              <p:cNvSpPr>
                <a:spLocks noEditPoints="1"/>
              </p:cNvSpPr>
              <p:nvPr/>
            </p:nvSpPr>
            <p:spPr bwMode="auto">
              <a:xfrm>
                <a:off x="1100138" y="2582863"/>
                <a:ext cx="74613" cy="76200"/>
              </a:xfrm>
              <a:custGeom>
                <a:avLst/>
                <a:gdLst>
                  <a:gd name="T0" fmla="*/ 63 w 70"/>
                  <a:gd name="T1" fmla="*/ 24 h 72"/>
                  <a:gd name="T2" fmla="*/ 61 w 70"/>
                  <a:gd name="T3" fmla="*/ 19 h 72"/>
                  <a:gd name="T4" fmla="*/ 58 w 70"/>
                  <a:gd name="T5" fmla="*/ 15 h 72"/>
                  <a:gd name="T6" fmla="*/ 54 w 70"/>
                  <a:gd name="T7" fmla="*/ 11 h 72"/>
                  <a:gd name="T8" fmla="*/ 49 w 70"/>
                  <a:gd name="T9" fmla="*/ 8 h 72"/>
                  <a:gd name="T10" fmla="*/ 44 w 70"/>
                  <a:gd name="T11" fmla="*/ 5 h 72"/>
                  <a:gd name="T12" fmla="*/ 39 w 70"/>
                  <a:gd name="T13" fmla="*/ 4 h 72"/>
                  <a:gd name="T14" fmla="*/ 33 w 70"/>
                  <a:gd name="T15" fmla="*/ 4 h 72"/>
                  <a:gd name="T16" fmla="*/ 28 w 70"/>
                  <a:gd name="T17" fmla="*/ 5 h 72"/>
                  <a:gd name="T18" fmla="*/ 22 w 70"/>
                  <a:gd name="T19" fmla="*/ 2 h 72"/>
                  <a:gd name="T20" fmla="*/ 16 w 70"/>
                  <a:gd name="T21" fmla="*/ 5 h 72"/>
                  <a:gd name="T22" fmla="*/ 11 w 70"/>
                  <a:gd name="T23" fmla="*/ 9 h 72"/>
                  <a:gd name="T24" fmla="*/ 7 w 70"/>
                  <a:gd name="T25" fmla="*/ 14 h 72"/>
                  <a:gd name="T26" fmla="*/ 4 w 70"/>
                  <a:gd name="T27" fmla="*/ 20 h 72"/>
                  <a:gd name="T28" fmla="*/ 2 w 70"/>
                  <a:gd name="T29" fmla="*/ 26 h 72"/>
                  <a:gd name="T30" fmla="*/ 1 w 70"/>
                  <a:gd name="T31" fmla="*/ 32 h 72"/>
                  <a:gd name="T32" fmla="*/ 1 w 70"/>
                  <a:gd name="T33" fmla="*/ 39 h 72"/>
                  <a:gd name="T34" fmla="*/ 2 w 70"/>
                  <a:gd name="T35" fmla="*/ 45 h 72"/>
                  <a:gd name="T36" fmla="*/ 4 w 70"/>
                  <a:gd name="T37" fmla="*/ 51 h 72"/>
                  <a:gd name="T38" fmla="*/ 7 w 70"/>
                  <a:gd name="T39" fmla="*/ 57 h 72"/>
                  <a:gd name="T40" fmla="*/ 11 w 70"/>
                  <a:gd name="T41" fmla="*/ 62 h 72"/>
                  <a:gd name="T42" fmla="*/ 16 w 70"/>
                  <a:gd name="T43" fmla="*/ 66 h 72"/>
                  <a:gd name="T44" fmla="*/ 21 w 70"/>
                  <a:gd name="T45" fmla="*/ 69 h 72"/>
                  <a:gd name="T46" fmla="*/ 27 w 70"/>
                  <a:gd name="T47" fmla="*/ 71 h 72"/>
                  <a:gd name="T48" fmla="*/ 33 w 70"/>
                  <a:gd name="T49" fmla="*/ 72 h 72"/>
                  <a:gd name="T50" fmla="*/ 39 w 70"/>
                  <a:gd name="T51" fmla="*/ 72 h 72"/>
                  <a:gd name="T52" fmla="*/ 44 w 70"/>
                  <a:gd name="T53" fmla="*/ 71 h 72"/>
                  <a:gd name="T54" fmla="*/ 49 w 70"/>
                  <a:gd name="T55" fmla="*/ 69 h 72"/>
                  <a:gd name="T56" fmla="*/ 54 w 70"/>
                  <a:gd name="T57" fmla="*/ 66 h 72"/>
                  <a:gd name="T58" fmla="*/ 59 w 70"/>
                  <a:gd name="T59" fmla="*/ 62 h 72"/>
                  <a:gd name="T60" fmla="*/ 63 w 70"/>
                  <a:gd name="T61" fmla="*/ 57 h 72"/>
                  <a:gd name="T62" fmla="*/ 66 w 70"/>
                  <a:gd name="T63" fmla="*/ 51 h 72"/>
                  <a:gd name="T64" fmla="*/ 68 w 70"/>
                  <a:gd name="T65" fmla="*/ 45 h 72"/>
                  <a:gd name="T66" fmla="*/ 69 w 70"/>
                  <a:gd name="T67" fmla="*/ 39 h 72"/>
                  <a:gd name="T68" fmla="*/ 69 w 70"/>
                  <a:gd name="T69" fmla="*/ 32 h 72"/>
                  <a:gd name="T70" fmla="*/ 62 w 70"/>
                  <a:gd name="T71" fmla="*/ 28 h 72"/>
                  <a:gd name="T72" fmla="*/ 62 w 70"/>
                  <a:gd name="T73" fmla="*/ 28 h 72"/>
                  <a:gd name="T74" fmla="*/ 38 w 70"/>
                  <a:gd name="T75" fmla="*/ 35 h 72"/>
                  <a:gd name="T76" fmla="*/ 37 w 70"/>
                  <a:gd name="T77" fmla="*/ 31 h 72"/>
                  <a:gd name="T78" fmla="*/ 36 w 70"/>
                  <a:gd name="T79" fmla="*/ 30 h 72"/>
                  <a:gd name="T80" fmla="*/ 27 w 70"/>
                  <a:gd name="T81" fmla="*/ 8 h 72"/>
                  <a:gd name="T82" fmla="*/ 27 w 70"/>
                  <a:gd name="T83" fmla="*/ 8 h 72"/>
                  <a:gd name="T84" fmla="*/ 8 w 70"/>
                  <a:gd name="T85" fmla="*/ 28 h 72"/>
                  <a:gd name="T86" fmla="*/ 30 w 70"/>
                  <a:gd name="T87" fmla="*/ 37 h 72"/>
                  <a:gd name="T88" fmla="*/ 30 w 70"/>
                  <a:gd name="T89" fmla="*/ 38 h 72"/>
                  <a:gd name="T90" fmla="*/ 16 w 70"/>
                  <a:gd name="T91" fmla="*/ 57 h 72"/>
                  <a:gd name="T92" fmla="*/ 16 w 70"/>
                  <a:gd name="T93" fmla="*/ 57 h 72"/>
                  <a:gd name="T94" fmla="*/ 42 w 70"/>
                  <a:gd name="T95" fmla="*/ 64 h 72"/>
                  <a:gd name="T96" fmla="*/ 39 w 70"/>
                  <a:gd name="T97" fmla="*/ 40 h 72"/>
                  <a:gd name="T98" fmla="*/ 39 w 70"/>
                  <a:gd name="T99" fmla="*/ 39 h 72"/>
                  <a:gd name="T100" fmla="*/ 62 w 70"/>
                  <a:gd name="T101" fmla="*/ 43 h 72"/>
                  <a:gd name="T102" fmla="*/ 62 w 70"/>
                  <a:gd name="T103" fmla="*/ 43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0" h="72">
                    <a:moveTo>
                      <a:pt x="64" y="28"/>
                    </a:moveTo>
                    <a:cubicBezTo>
                      <a:pt x="68" y="26"/>
                      <a:pt x="68" y="26"/>
                      <a:pt x="68" y="26"/>
                    </a:cubicBezTo>
                    <a:cubicBezTo>
                      <a:pt x="68" y="25"/>
                      <a:pt x="68" y="24"/>
                      <a:pt x="68" y="23"/>
                    </a:cubicBezTo>
                    <a:cubicBezTo>
                      <a:pt x="63" y="24"/>
                      <a:pt x="63" y="24"/>
                      <a:pt x="63" y="24"/>
                    </a:cubicBezTo>
                    <a:cubicBezTo>
                      <a:pt x="63" y="24"/>
                      <a:pt x="63" y="23"/>
                      <a:pt x="63" y="22"/>
                    </a:cubicBezTo>
                    <a:cubicBezTo>
                      <a:pt x="66" y="20"/>
                      <a:pt x="66" y="20"/>
                      <a:pt x="66" y="20"/>
                    </a:cubicBezTo>
                    <a:cubicBezTo>
                      <a:pt x="66" y="19"/>
                      <a:pt x="65" y="18"/>
                      <a:pt x="65" y="17"/>
                    </a:cubicBezTo>
                    <a:cubicBezTo>
                      <a:pt x="61" y="19"/>
                      <a:pt x="61" y="19"/>
                      <a:pt x="61" y="19"/>
                    </a:cubicBezTo>
                    <a:cubicBezTo>
                      <a:pt x="61" y="19"/>
                      <a:pt x="60" y="18"/>
                      <a:pt x="60" y="17"/>
                    </a:cubicBezTo>
                    <a:cubicBezTo>
                      <a:pt x="63" y="14"/>
                      <a:pt x="63" y="14"/>
                      <a:pt x="63" y="14"/>
                    </a:cubicBezTo>
                    <a:cubicBezTo>
                      <a:pt x="62" y="14"/>
                      <a:pt x="62" y="13"/>
                      <a:pt x="61" y="12"/>
                    </a:cubicBezTo>
                    <a:cubicBezTo>
                      <a:pt x="58" y="15"/>
                      <a:pt x="58" y="15"/>
                      <a:pt x="58" y="15"/>
                    </a:cubicBezTo>
                    <a:cubicBezTo>
                      <a:pt x="57" y="14"/>
                      <a:pt x="57" y="14"/>
                      <a:pt x="56" y="13"/>
                    </a:cubicBezTo>
                    <a:cubicBezTo>
                      <a:pt x="59" y="9"/>
                      <a:pt x="59" y="9"/>
                      <a:pt x="59" y="9"/>
                    </a:cubicBezTo>
                    <a:cubicBezTo>
                      <a:pt x="58" y="9"/>
                      <a:pt x="57" y="8"/>
                      <a:pt x="57" y="8"/>
                    </a:cubicBezTo>
                    <a:cubicBezTo>
                      <a:pt x="54" y="11"/>
                      <a:pt x="54" y="11"/>
                      <a:pt x="54" y="11"/>
                    </a:cubicBezTo>
                    <a:cubicBezTo>
                      <a:pt x="53" y="10"/>
                      <a:pt x="53" y="10"/>
                      <a:pt x="52" y="10"/>
                    </a:cubicBezTo>
                    <a:cubicBezTo>
                      <a:pt x="54" y="5"/>
                      <a:pt x="54" y="5"/>
                      <a:pt x="54" y="5"/>
                    </a:cubicBezTo>
                    <a:cubicBezTo>
                      <a:pt x="53" y="5"/>
                      <a:pt x="52" y="4"/>
                      <a:pt x="52" y="4"/>
                    </a:cubicBezTo>
                    <a:cubicBezTo>
                      <a:pt x="49" y="8"/>
                      <a:pt x="49" y="8"/>
                      <a:pt x="49" y="8"/>
                    </a:cubicBezTo>
                    <a:cubicBezTo>
                      <a:pt x="49" y="7"/>
                      <a:pt x="48" y="7"/>
                      <a:pt x="47" y="7"/>
                    </a:cubicBezTo>
                    <a:cubicBezTo>
                      <a:pt x="48" y="2"/>
                      <a:pt x="48" y="2"/>
                      <a:pt x="48" y="2"/>
                    </a:cubicBezTo>
                    <a:cubicBezTo>
                      <a:pt x="48" y="2"/>
                      <a:pt x="47" y="2"/>
                      <a:pt x="46" y="1"/>
                    </a:cubicBezTo>
                    <a:cubicBezTo>
                      <a:pt x="44" y="5"/>
                      <a:pt x="44" y="5"/>
                      <a:pt x="44" y="5"/>
                    </a:cubicBezTo>
                    <a:cubicBezTo>
                      <a:pt x="43" y="5"/>
                      <a:pt x="43" y="5"/>
                      <a:pt x="42" y="5"/>
                    </a:cubicBezTo>
                    <a:cubicBezTo>
                      <a:pt x="43" y="0"/>
                      <a:pt x="43" y="0"/>
                      <a:pt x="43" y="0"/>
                    </a:cubicBezTo>
                    <a:cubicBezTo>
                      <a:pt x="42" y="0"/>
                      <a:pt x="41" y="0"/>
                      <a:pt x="40" y="0"/>
                    </a:cubicBezTo>
                    <a:cubicBezTo>
                      <a:pt x="39" y="4"/>
                      <a:pt x="39" y="4"/>
                      <a:pt x="39" y="4"/>
                    </a:cubicBezTo>
                    <a:cubicBezTo>
                      <a:pt x="38" y="4"/>
                      <a:pt x="37" y="4"/>
                      <a:pt x="37" y="4"/>
                    </a:cubicBezTo>
                    <a:cubicBezTo>
                      <a:pt x="36" y="0"/>
                      <a:pt x="36" y="0"/>
                      <a:pt x="36" y="0"/>
                    </a:cubicBezTo>
                    <a:cubicBezTo>
                      <a:pt x="36" y="0"/>
                      <a:pt x="35" y="0"/>
                      <a:pt x="34" y="0"/>
                    </a:cubicBezTo>
                    <a:cubicBezTo>
                      <a:pt x="33" y="4"/>
                      <a:pt x="33" y="4"/>
                      <a:pt x="33" y="4"/>
                    </a:cubicBezTo>
                    <a:cubicBezTo>
                      <a:pt x="33" y="4"/>
                      <a:pt x="32" y="4"/>
                      <a:pt x="31" y="4"/>
                    </a:cubicBezTo>
                    <a:cubicBezTo>
                      <a:pt x="30" y="0"/>
                      <a:pt x="30" y="0"/>
                      <a:pt x="30" y="0"/>
                    </a:cubicBezTo>
                    <a:cubicBezTo>
                      <a:pt x="29" y="0"/>
                      <a:pt x="29" y="0"/>
                      <a:pt x="28" y="0"/>
                    </a:cubicBezTo>
                    <a:cubicBezTo>
                      <a:pt x="28" y="5"/>
                      <a:pt x="28" y="5"/>
                      <a:pt x="28" y="5"/>
                    </a:cubicBezTo>
                    <a:cubicBezTo>
                      <a:pt x="28" y="5"/>
                      <a:pt x="27" y="5"/>
                      <a:pt x="27" y="5"/>
                    </a:cubicBezTo>
                    <a:cubicBezTo>
                      <a:pt x="27" y="5"/>
                      <a:pt x="26" y="5"/>
                      <a:pt x="26" y="5"/>
                    </a:cubicBezTo>
                    <a:cubicBezTo>
                      <a:pt x="24" y="1"/>
                      <a:pt x="24" y="1"/>
                      <a:pt x="24" y="1"/>
                    </a:cubicBezTo>
                    <a:cubicBezTo>
                      <a:pt x="23" y="2"/>
                      <a:pt x="23" y="2"/>
                      <a:pt x="22" y="2"/>
                    </a:cubicBezTo>
                    <a:cubicBezTo>
                      <a:pt x="23" y="7"/>
                      <a:pt x="23" y="7"/>
                      <a:pt x="23" y="7"/>
                    </a:cubicBezTo>
                    <a:cubicBezTo>
                      <a:pt x="22" y="7"/>
                      <a:pt x="22" y="7"/>
                      <a:pt x="21" y="8"/>
                    </a:cubicBezTo>
                    <a:cubicBezTo>
                      <a:pt x="19" y="4"/>
                      <a:pt x="19" y="4"/>
                      <a:pt x="19" y="4"/>
                    </a:cubicBezTo>
                    <a:cubicBezTo>
                      <a:pt x="18" y="4"/>
                      <a:pt x="17" y="5"/>
                      <a:pt x="16" y="5"/>
                    </a:cubicBezTo>
                    <a:cubicBezTo>
                      <a:pt x="18" y="9"/>
                      <a:pt x="18" y="9"/>
                      <a:pt x="18" y="9"/>
                    </a:cubicBezTo>
                    <a:cubicBezTo>
                      <a:pt x="18" y="10"/>
                      <a:pt x="17" y="10"/>
                      <a:pt x="17" y="11"/>
                    </a:cubicBezTo>
                    <a:cubicBezTo>
                      <a:pt x="13" y="8"/>
                      <a:pt x="13" y="8"/>
                      <a:pt x="13" y="8"/>
                    </a:cubicBezTo>
                    <a:cubicBezTo>
                      <a:pt x="13" y="8"/>
                      <a:pt x="12" y="9"/>
                      <a:pt x="11" y="9"/>
                    </a:cubicBezTo>
                    <a:cubicBezTo>
                      <a:pt x="14" y="13"/>
                      <a:pt x="14" y="13"/>
                      <a:pt x="14" y="13"/>
                    </a:cubicBezTo>
                    <a:cubicBezTo>
                      <a:pt x="13" y="13"/>
                      <a:pt x="13" y="14"/>
                      <a:pt x="13" y="14"/>
                    </a:cubicBezTo>
                    <a:cubicBezTo>
                      <a:pt x="9" y="12"/>
                      <a:pt x="9" y="12"/>
                      <a:pt x="9" y="12"/>
                    </a:cubicBezTo>
                    <a:cubicBezTo>
                      <a:pt x="8" y="13"/>
                      <a:pt x="8" y="13"/>
                      <a:pt x="7" y="14"/>
                    </a:cubicBezTo>
                    <a:cubicBezTo>
                      <a:pt x="10" y="17"/>
                      <a:pt x="10" y="17"/>
                      <a:pt x="10" y="17"/>
                    </a:cubicBezTo>
                    <a:cubicBezTo>
                      <a:pt x="10" y="18"/>
                      <a:pt x="10" y="18"/>
                      <a:pt x="9" y="19"/>
                    </a:cubicBezTo>
                    <a:cubicBezTo>
                      <a:pt x="5" y="17"/>
                      <a:pt x="5" y="17"/>
                      <a:pt x="5" y="17"/>
                    </a:cubicBezTo>
                    <a:cubicBezTo>
                      <a:pt x="5" y="18"/>
                      <a:pt x="4" y="19"/>
                      <a:pt x="4" y="20"/>
                    </a:cubicBezTo>
                    <a:cubicBezTo>
                      <a:pt x="8" y="22"/>
                      <a:pt x="8" y="22"/>
                      <a:pt x="8" y="22"/>
                    </a:cubicBezTo>
                    <a:cubicBezTo>
                      <a:pt x="7" y="23"/>
                      <a:pt x="7" y="23"/>
                      <a:pt x="7" y="24"/>
                    </a:cubicBezTo>
                    <a:cubicBezTo>
                      <a:pt x="3" y="23"/>
                      <a:pt x="3" y="23"/>
                      <a:pt x="3" y="23"/>
                    </a:cubicBezTo>
                    <a:cubicBezTo>
                      <a:pt x="2" y="24"/>
                      <a:pt x="2" y="25"/>
                      <a:pt x="2" y="26"/>
                    </a:cubicBezTo>
                    <a:cubicBezTo>
                      <a:pt x="6" y="28"/>
                      <a:pt x="6" y="28"/>
                      <a:pt x="6" y="28"/>
                    </a:cubicBezTo>
                    <a:cubicBezTo>
                      <a:pt x="6" y="28"/>
                      <a:pt x="5" y="29"/>
                      <a:pt x="5" y="30"/>
                    </a:cubicBezTo>
                    <a:cubicBezTo>
                      <a:pt x="1" y="29"/>
                      <a:pt x="1" y="29"/>
                      <a:pt x="1" y="29"/>
                    </a:cubicBezTo>
                    <a:cubicBezTo>
                      <a:pt x="1" y="30"/>
                      <a:pt x="1" y="31"/>
                      <a:pt x="1" y="32"/>
                    </a:cubicBezTo>
                    <a:cubicBezTo>
                      <a:pt x="5" y="33"/>
                      <a:pt x="5" y="33"/>
                      <a:pt x="5" y="33"/>
                    </a:cubicBezTo>
                    <a:cubicBezTo>
                      <a:pt x="5" y="34"/>
                      <a:pt x="5" y="34"/>
                      <a:pt x="5" y="35"/>
                    </a:cubicBezTo>
                    <a:cubicBezTo>
                      <a:pt x="0" y="36"/>
                      <a:pt x="0" y="36"/>
                      <a:pt x="0" y="36"/>
                    </a:cubicBezTo>
                    <a:cubicBezTo>
                      <a:pt x="0" y="37"/>
                      <a:pt x="0" y="38"/>
                      <a:pt x="1" y="39"/>
                    </a:cubicBezTo>
                    <a:cubicBezTo>
                      <a:pt x="5" y="39"/>
                      <a:pt x="5" y="39"/>
                      <a:pt x="5" y="39"/>
                    </a:cubicBezTo>
                    <a:cubicBezTo>
                      <a:pt x="5" y="39"/>
                      <a:pt x="5" y="40"/>
                      <a:pt x="5" y="41"/>
                    </a:cubicBezTo>
                    <a:cubicBezTo>
                      <a:pt x="1" y="42"/>
                      <a:pt x="1" y="42"/>
                      <a:pt x="1" y="42"/>
                    </a:cubicBezTo>
                    <a:cubicBezTo>
                      <a:pt x="1" y="43"/>
                      <a:pt x="1" y="44"/>
                      <a:pt x="2" y="45"/>
                    </a:cubicBezTo>
                    <a:cubicBezTo>
                      <a:pt x="6" y="44"/>
                      <a:pt x="6" y="44"/>
                      <a:pt x="6" y="44"/>
                    </a:cubicBezTo>
                    <a:cubicBezTo>
                      <a:pt x="6" y="45"/>
                      <a:pt x="6" y="46"/>
                      <a:pt x="6" y="46"/>
                    </a:cubicBezTo>
                    <a:cubicBezTo>
                      <a:pt x="3" y="48"/>
                      <a:pt x="3" y="48"/>
                      <a:pt x="3" y="48"/>
                    </a:cubicBezTo>
                    <a:cubicBezTo>
                      <a:pt x="3" y="49"/>
                      <a:pt x="3" y="50"/>
                      <a:pt x="4" y="51"/>
                    </a:cubicBezTo>
                    <a:cubicBezTo>
                      <a:pt x="8" y="50"/>
                      <a:pt x="8" y="50"/>
                      <a:pt x="8" y="50"/>
                    </a:cubicBezTo>
                    <a:cubicBezTo>
                      <a:pt x="8" y="50"/>
                      <a:pt x="8" y="51"/>
                      <a:pt x="9" y="52"/>
                    </a:cubicBezTo>
                    <a:cubicBezTo>
                      <a:pt x="5" y="54"/>
                      <a:pt x="5" y="54"/>
                      <a:pt x="5" y="54"/>
                    </a:cubicBezTo>
                    <a:cubicBezTo>
                      <a:pt x="6" y="55"/>
                      <a:pt x="6" y="56"/>
                      <a:pt x="7" y="57"/>
                    </a:cubicBezTo>
                    <a:cubicBezTo>
                      <a:pt x="11" y="55"/>
                      <a:pt x="11" y="55"/>
                      <a:pt x="11" y="55"/>
                    </a:cubicBezTo>
                    <a:cubicBezTo>
                      <a:pt x="11" y="55"/>
                      <a:pt x="11" y="56"/>
                      <a:pt x="12" y="56"/>
                    </a:cubicBezTo>
                    <a:cubicBezTo>
                      <a:pt x="9" y="60"/>
                      <a:pt x="9" y="60"/>
                      <a:pt x="9" y="60"/>
                    </a:cubicBezTo>
                    <a:cubicBezTo>
                      <a:pt x="10" y="60"/>
                      <a:pt x="10" y="61"/>
                      <a:pt x="11" y="62"/>
                    </a:cubicBezTo>
                    <a:cubicBezTo>
                      <a:pt x="14" y="59"/>
                      <a:pt x="14" y="59"/>
                      <a:pt x="14" y="59"/>
                    </a:cubicBezTo>
                    <a:cubicBezTo>
                      <a:pt x="15" y="59"/>
                      <a:pt x="15" y="60"/>
                      <a:pt x="16" y="60"/>
                    </a:cubicBezTo>
                    <a:cubicBezTo>
                      <a:pt x="13" y="64"/>
                      <a:pt x="13" y="64"/>
                      <a:pt x="13" y="64"/>
                    </a:cubicBezTo>
                    <a:cubicBezTo>
                      <a:pt x="14" y="65"/>
                      <a:pt x="15" y="65"/>
                      <a:pt x="16" y="66"/>
                    </a:cubicBezTo>
                    <a:cubicBezTo>
                      <a:pt x="18" y="62"/>
                      <a:pt x="18" y="62"/>
                      <a:pt x="18" y="62"/>
                    </a:cubicBezTo>
                    <a:cubicBezTo>
                      <a:pt x="19" y="63"/>
                      <a:pt x="20" y="63"/>
                      <a:pt x="20" y="63"/>
                    </a:cubicBezTo>
                    <a:cubicBezTo>
                      <a:pt x="19" y="68"/>
                      <a:pt x="19" y="68"/>
                      <a:pt x="19" y="68"/>
                    </a:cubicBezTo>
                    <a:cubicBezTo>
                      <a:pt x="19" y="68"/>
                      <a:pt x="20" y="68"/>
                      <a:pt x="21" y="69"/>
                    </a:cubicBezTo>
                    <a:cubicBezTo>
                      <a:pt x="23" y="65"/>
                      <a:pt x="23" y="65"/>
                      <a:pt x="23" y="65"/>
                    </a:cubicBezTo>
                    <a:cubicBezTo>
                      <a:pt x="24" y="65"/>
                      <a:pt x="25" y="66"/>
                      <a:pt x="25" y="66"/>
                    </a:cubicBezTo>
                    <a:cubicBezTo>
                      <a:pt x="24" y="70"/>
                      <a:pt x="24" y="70"/>
                      <a:pt x="24" y="70"/>
                    </a:cubicBezTo>
                    <a:cubicBezTo>
                      <a:pt x="25" y="70"/>
                      <a:pt x="26" y="71"/>
                      <a:pt x="27" y="71"/>
                    </a:cubicBezTo>
                    <a:cubicBezTo>
                      <a:pt x="28" y="67"/>
                      <a:pt x="28" y="67"/>
                      <a:pt x="28" y="67"/>
                    </a:cubicBezTo>
                    <a:cubicBezTo>
                      <a:pt x="29" y="67"/>
                      <a:pt x="30" y="67"/>
                      <a:pt x="30" y="67"/>
                    </a:cubicBezTo>
                    <a:cubicBezTo>
                      <a:pt x="30" y="72"/>
                      <a:pt x="30" y="72"/>
                      <a:pt x="30" y="72"/>
                    </a:cubicBezTo>
                    <a:cubicBezTo>
                      <a:pt x="31" y="72"/>
                      <a:pt x="32" y="72"/>
                      <a:pt x="33" y="72"/>
                    </a:cubicBezTo>
                    <a:cubicBezTo>
                      <a:pt x="34" y="67"/>
                      <a:pt x="34" y="67"/>
                      <a:pt x="34" y="67"/>
                    </a:cubicBezTo>
                    <a:cubicBezTo>
                      <a:pt x="35" y="67"/>
                      <a:pt x="35" y="67"/>
                      <a:pt x="36" y="67"/>
                    </a:cubicBezTo>
                    <a:cubicBezTo>
                      <a:pt x="37" y="72"/>
                      <a:pt x="37" y="72"/>
                      <a:pt x="37" y="72"/>
                    </a:cubicBezTo>
                    <a:cubicBezTo>
                      <a:pt x="38" y="72"/>
                      <a:pt x="38" y="72"/>
                      <a:pt x="39" y="72"/>
                    </a:cubicBezTo>
                    <a:cubicBezTo>
                      <a:pt x="39" y="67"/>
                      <a:pt x="39" y="67"/>
                      <a:pt x="39" y="67"/>
                    </a:cubicBezTo>
                    <a:cubicBezTo>
                      <a:pt x="40" y="67"/>
                      <a:pt x="41" y="67"/>
                      <a:pt x="41" y="67"/>
                    </a:cubicBezTo>
                    <a:cubicBezTo>
                      <a:pt x="43" y="71"/>
                      <a:pt x="43" y="71"/>
                      <a:pt x="43" y="71"/>
                    </a:cubicBezTo>
                    <a:cubicBezTo>
                      <a:pt x="43" y="71"/>
                      <a:pt x="44" y="71"/>
                      <a:pt x="44" y="71"/>
                    </a:cubicBezTo>
                    <a:cubicBezTo>
                      <a:pt x="45" y="70"/>
                      <a:pt x="45" y="70"/>
                      <a:pt x="45" y="70"/>
                    </a:cubicBezTo>
                    <a:cubicBezTo>
                      <a:pt x="45" y="66"/>
                      <a:pt x="45" y="66"/>
                      <a:pt x="45" y="66"/>
                    </a:cubicBezTo>
                    <a:cubicBezTo>
                      <a:pt x="45" y="66"/>
                      <a:pt x="46" y="65"/>
                      <a:pt x="47" y="65"/>
                    </a:cubicBezTo>
                    <a:cubicBezTo>
                      <a:pt x="49" y="69"/>
                      <a:pt x="49" y="69"/>
                      <a:pt x="49" y="69"/>
                    </a:cubicBezTo>
                    <a:cubicBezTo>
                      <a:pt x="50" y="69"/>
                      <a:pt x="50" y="68"/>
                      <a:pt x="51" y="68"/>
                    </a:cubicBezTo>
                    <a:cubicBezTo>
                      <a:pt x="50" y="64"/>
                      <a:pt x="50" y="64"/>
                      <a:pt x="50" y="64"/>
                    </a:cubicBezTo>
                    <a:cubicBezTo>
                      <a:pt x="50" y="63"/>
                      <a:pt x="51" y="63"/>
                      <a:pt x="51" y="62"/>
                    </a:cubicBezTo>
                    <a:cubicBezTo>
                      <a:pt x="54" y="66"/>
                      <a:pt x="54" y="66"/>
                      <a:pt x="54" y="66"/>
                    </a:cubicBezTo>
                    <a:cubicBezTo>
                      <a:pt x="55" y="65"/>
                      <a:pt x="56" y="65"/>
                      <a:pt x="56" y="64"/>
                    </a:cubicBezTo>
                    <a:cubicBezTo>
                      <a:pt x="54" y="60"/>
                      <a:pt x="54" y="60"/>
                      <a:pt x="54" y="60"/>
                    </a:cubicBezTo>
                    <a:cubicBezTo>
                      <a:pt x="55" y="60"/>
                      <a:pt x="55" y="59"/>
                      <a:pt x="56" y="59"/>
                    </a:cubicBezTo>
                    <a:cubicBezTo>
                      <a:pt x="59" y="62"/>
                      <a:pt x="59" y="62"/>
                      <a:pt x="59" y="62"/>
                    </a:cubicBezTo>
                    <a:cubicBezTo>
                      <a:pt x="60" y="61"/>
                      <a:pt x="60" y="60"/>
                      <a:pt x="61" y="60"/>
                    </a:cubicBezTo>
                    <a:cubicBezTo>
                      <a:pt x="58" y="56"/>
                      <a:pt x="58" y="56"/>
                      <a:pt x="58" y="56"/>
                    </a:cubicBezTo>
                    <a:cubicBezTo>
                      <a:pt x="59" y="56"/>
                      <a:pt x="59" y="55"/>
                      <a:pt x="59" y="55"/>
                    </a:cubicBezTo>
                    <a:cubicBezTo>
                      <a:pt x="63" y="57"/>
                      <a:pt x="63" y="57"/>
                      <a:pt x="63" y="57"/>
                    </a:cubicBezTo>
                    <a:cubicBezTo>
                      <a:pt x="64" y="56"/>
                      <a:pt x="64" y="55"/>
                      <a:pt x="65" y="55"/>
                    </a:cubicBezTo>
                    <a:cubicBezTo>
                      <a:pt x="61" y="52"/>
                      <a:pt x="61" y="52"/>
                      <a:pt x="61" y="52"/>
                    </a:cubicBezTo>
                    <a:cubicBezTo>
                      <a:pt x="62" y="51"/>
                      <a:pt x="62" y="51"/>
                      <a:pt x="62" y="50"/>
                    </a:cubicBezTo>
                    <a:cubicBezTo>
                      <a:pt x="66" y="51"/>
                      <a:pt x="66" y="51"/>
                      <a:pt x="66" y="51"/>
                    </a:cubicBezTo>
                    <a:cubicBezTo>
                      <a:pt x="67" y="50"/>
                      <a:pt x="67" y="50"/>
                      <a:pt x="67" y="49"/>
                    </a:cubicBezTo>
                    <a:cubicBezTo>
                      <a:pt x="64" y="47"/>
                      <a:pt x="64" y="47"/>
                      <a:pt x="64" y="47"/>
                    </a:cubicBezTo>
                    <a:cubicBezTo>
                      <a:pt x="64" y="46"/>
                      <a:pt x="64" y="45"/>
                      <a:pt x="64" y="45"/>
                    </a:cubicBezTo>
                    <a:cubicBezTo>
                      <a:pt x="68" y="45"/>
                      <a:pt x="68" y="45"/>
                      <a:pt x="68" y="45"/>
                    </a:cubicBezTo>
                    <a:cubicBezTo>
                      <a:pt x="69" y="44"/>
                      <a:pt x="69" y="43"/>
                      <a:pt x="69" y="42"/>
                    </a:cubicBezTo>
                    <a:cubicBezTo>
                      <a:pt x="65" y="41"/>
                      <a:pt x="65" y="41"/>
                      <a:pt x="65" y="41"/>
                    </a:cubicBezTo>
                    <a:cubicBezTo>
                      <a:pt x="65" y="40"/>
                      <a:pt x="65" y="40"/>
                      <a:pt x="65" y="39"/>
                    </a:cubicBezTo>
                    <a:cubicBezTo>
                      <a:pt x="69" y="39"/>
                      <a:pt x="69" y="39"/>
                      <a:pt x="69" y="39"/>
                    </a:cubicBezTo>
                    <a:cubicBezTo>
                      <a:pt x="70" y="38"/>
                      <a:pt x="70" y="37"/>
                      <a:pt x="70" y="36"/>
                    </a:cubicBezTo>
                    <a:cubicBezTo>
                      <a:pt x="65" y="35"/>
                      <a:pt x="65" y="35"/>
                      <a:pt x="65" y="35"/>
                    </a:cubicBezTo>
                    <a:cubicBezTo>
                      <a:pt x="65" y="35"/>
                      <a:pt x="65" y="34"/>
                      <a:pt x="65" y="33"/>
                    </a:cubicBezTo>
                    <a:cubicBezTo>
                      <a:pt x="69" y="32"/>
                      <a:pt x="69" y="32"/>
                      <a:pt x="69" y="32"/>
                    </a:cubicBezTo>
                    <a:cubicBezTo>
                      <a:pt x="69" y="31"/>
                      <a:pt x="69" y="30"/>
                      <a:pt x="69" y="30"/>
                    </a:cubicBezTo>
                    <a:cubicBezTo>
                      <a:pt x="65" y="30"/>
                      <a:pt x="65" y="30"/>
                      <a:pt x="65" y="30"/>
                    </a:cubicBezTo>
                    <a:cubicBezTo>
                      <a:pt x="65" y="29"/>
                      <a:pt x="65" y="28"/>
                      <a:pt x="64" y="28"/>
                    </a:cubicBezTo>
                    <a:close/>
                    <a:moveTo>
                      <a:pt x="62" y="28"/>
                    </a:moveTo>
                    <a:cubicBezTo>
                      <a:pt x="40" y="34"/>
                      <a:pt x="40" y="34"/>
                      <a:pt x="40" y="34"/>
                    </a:cubicBezTo>
                    <a:cubicBezTo>
                      <a:pt x="40" y="33"/>
                      <a:pt x="39" y="33"/>
                      <a:pt x="39" y="32"/>
                    </a:cubicBezTo>
                    <a:cubicBezTo>
                      <a:pt x="55" y="15"/>
                      <a:pt x="55" y="15"/>
                      <a:pt x="55" y="15"/>
                    </a:cubicBezTo>
                    <a:cubicBezTo>
                      <a:pt x="58" y="19"/>
                      <a:pt x="60" y="23"/>
                      <a:pt x="62" y="28"/>
                    </a:cubicBezTo>
                    <a:close/>
                    <a:moveTo>
                      <a:pt x="36" y="38"/>
                    </a:moveTo>
                    <a:cubicBezTo>
                      <a:pt x="34" y="39"/>
                      <a:pt x="33" y="38"/>
                      <a:pt x="33" y="36"/>
                    </a:cubicBezTo>
                    <a:cubicBezTo>
                      <a:pt x="32" y="35"/>
                      <a:pt x="33" y="34"/>
                      <a:pt x="34" y="33"/>
                    </a:cubicBezTo>
                    <a:cubicBezTo>
                      <a:pt x="36" y="33"/>
                      <a:pt x="37" y="34"/>
                      <a:pt x="38" y="35"/>
                    </a:cubicBezTo>
                    <a:cubicBezTo>
                      <a:pt x="38" y="36"/>
                      <a:pt x="37" y="38"/>
                      <a:pt x="36" y="38"/>
                    </a:cubicBezTo>
                    <a:close/>
                    <a:moveTo>
                      <a:pt x="54" y="15"/>
                    </a:moveTo>
                    <a:cubicBezTo>
                      <a:pt x="38" y="32"/>
                      <a:pt x="38" y="32"/>
                      <a:pt x="38" y="32"/>
                    </a:cubicBezTo>
                    <a:cubicBezTo>
                      <a:pt x="38" y="31"/>
                      <a:pt x="37" y="31"/>
                      <a:pt x="37" y="31"/>
                    </a:cubicBezTo>
                    <a:cubicBezTo>
                      <a:pt x="42" y="8"/>
                      <a:pt x="42" y="8"/>
                      <a:pt x="42" y="8"/>
                    </a:cubicBezTo>
                    <a:cubicBezTo>
                      <a:pt x="47" y="9"/>
                      <a:pt x="51" y="11"/>
                      <a:pt x="54" y="15"/>
                    </a:cubicBezTo>
                    <a:close/>
                    <a:moveTo>
                      <a:pt x="42" y="8"/>
                    </a:moveTo>
                    <a:cubicBezTo>
                      <a:pt x="36" y="30"/>
                      <a:pt x="36" y="30"/>
                      <a:pt x="36" y="30"/>
                    </a:cubicBezTo>
                    <a:cubicBezTo>
                      <a:pt x="35" y="30"/>
                      <a:pt x="35" y="30"/>
                      <a:pt x="34" y="30"/>
                    </a:cubicBezTo>
                    <a:cubicBezTo>
                      <a:pt x="28" y="8"/>
                      <a:pt x="28" y="8"/>
                      <a:pt x="28" y="8"/>
                    </a:cubicBezTo>
                    <a:cubicBezTo>
                      <a:pt x="33" y="7"/>
                      <a:pt x="37" y="7"/>
                      <a:pt x="42" y="8"/>
                    </a:cubicBezTo>
                    <a:close/>
                    <a:moveTo>
                      <a:pt x="27" y="8"/>
                    </a:moveTo>
                    <a:cubicBezTo>
                      <a:pt x="33" y="31"/>
                      <a:pt x="33" y="31"/>
                      <a:pt x="33" y="31"/>
                    </a:cubicBezTo>
                    <a:cubicBezTo>
                      <a:pt x="33" y="31"/>
                      <a:pt x="32" y="31"/>
                      <a:pt x="32" y="32"/>
                    </a:cubicBezTo>
                    <a:cubicBezTo>
                      <a:pt x="16" y="15"/>
                      <a:pt x="16" y="15"/>
                      <a:pt x="16" y="15"/>
                    </a:cubicBezTo>
                    <a:cubicBezTo>
                      <a:pt x="19" y="12"/>
                      <a:pt x="23" y="9"/>
                      <a:pt x="27" y="8"/>
                    </a:cubicBezTo>
                    <a:close/>
                    <a:moveTo>
                      <a:pt x="15" y="16"/>
                    </a:moveTo>
                    <a:cubicBezTo>
                      <a:pt x="31" y="32"/>
                      <a:pt x="31" y="32"/>
                      <a:pt x="31" y="32"/>
                    </a:cubicBezTo>
                    <a:cubicBezTo>
                      <a:pt x="31" y="33"/>
                      <a:pt x="30" y="33"/>
                      <a:pt x="30" y="34"/>
                    </a:cubicBezTo>
                    <a:cubicBezTo>
                      <a:pt x="8" y="28"/>
                      <a:pt x="8" y="28"/>
                      <a:pt x="8" y="28"/>
                    </a:cubicBezTo>
                    <a:cubicBezTo>
                      <a:pt x="10" y="24"/>
                      <a:pt x="12" y="19"/>
                      <a:pt x="15" y="16"/>
                    </a:cubicBezTo>
                    <a:close/>
                    <a:moveTo>
                      <a:pt x="8" y="29"/>
                    </a:moveTo>
                    <a:cubicBezTo>
                      <a:pt x="30" y="35"/>
                      <a:pt x="30" y="35"/>
                      <a:pt x="30" y="35"/>
                    </a:cubicBezTo>
                    <a:cubicBezTo>
                      <a:pt x="30" y="35"/>
                      <a:pt x="30" y="36"/>
                      <a:pt x="30" y="37"/>
                    </a:cubicBezTo>
                    <a:cubicBezTo>
                      <a:pt x="8" y="43"/>
                      <a:pt x="8" y="43"/>
                      <a:pt x="8" y="43"/>
                    </a:cubicBezTo>
                    <a:cubicBezTo>
                      <a:pt x="7" y="38"/>
                      <a:pt x="7" y="34"/>
                      <a:pt x="8" y="29"/>
                    </a:cubicBezTo>
                    <a:close/>
                    <a:moveTo>
                      <a:pt x="9" y="44"/>
                    </a:moveTo>
                    <a:cubicBezTo>
                      <a:pt x="30" y="38"/>
                      <a:pt x="30" y="38"/>
                      <a:pt x="30" y="38"/>
                    </a:cubicBezTo>
                    <a:cubicBezTo>
                      <a:pt x="30" y="38"/>
                      <a:pt x="31" y="39"/>
                      <a:pt x="31" y="39"/>
                    </a:cubicBezTo>
                    <a:cubicBezTo>
                      <a:pt x="15" y="56"/>
                      <a:pt x="15" y="56"/>
                      <a:pt x="15" y="56"/>
                    </a:cubicBezTo>
                    <a:cubicBezTo>
                      <a:pt x="12" y="53"/>
                      <a:pt x="10" y="49"/>
                      <a:pt x="9" y="44"/>
                    </a:cubicBezTo>
                    <a:close/>
                    <a:moveTo>
                      <a:pt x="16" y="57"/>
                    </a:moveTo>
                    <a:cubicBezTo>
                      <a:pt x="32" y="40"/>
                      <a:pt x="32" y="40"/>
                      <a:pt x="32" y="40"/>
                    </a:cubicBezTo>
                    <a:cubicBezTo>
                      <a:pt x="32" y="40"/>
                      <a:pt x="33" y="41"/>
                      <a:pt x="33" y="41"/>
                    </a:cubicBezTo>
                    <a:cubicBezTo>
                      <a:pt x="28" y="64"/>
                      <a:pt x="28" y="64"/>
                      <a:pt x="28" y="64"/>
                    </a:cubicBezTo>
                    <a:cubicBezTo>
                      <a:pt x="23" y="62"/>
                      <a:pt x="19" y="60"/>
                      <a:pt x="16" y="57"/>
                    </a:cubicBezTo>
                    <a:close/>
                    <a:moveTo>
                      <a:pt x="29" y="64"/>
                    </a:moveTo>
                    <a:cubicBezTo>
                      <a:pt x="34" y="41"/>
                      <a:pt x="34" y="41"/>
                      <a:pt x="34" y="41"/>
                    </a:cubicBezTo>
                    <a:cubicBezTo>
                      <a:pt x="35" y="41"/>
                      <a:pt x="35" y="41"/>
                      <a:pt x="36" y="41"/>
                    </a:cubicBezTo>
                    <a:cubicBezTo>
                      <a:pt x="42" y="64"/>
                      <a:pt x="42" y="64"/>
                      <a:pt x="42" y="64"/>
                    </a:cubicBezTo>
                    <a:cubicBezTo>
                      <a:pt x="38" y="65"/>
                      <a:pt x="33" y="65"/>
                      <a:pt x="29" y="64"/>
                    </a:cubicBezTo>
                    <a:close/>
                    <a:moveTo>
                      <a:pt x="43" y="64"/>
                    </a:moveTo>
                    <a:cubicBezTo>
                      <a:pt x="37" y="41"/>
                      <a:pt x="37" y="41"/>
                      <a:pt x="37" y="41"/>
                    </a:cubicBezTo>
                    <a:cubicBezTo>
                      <a:pt x="37" y="41"/>
                      <a:pt x="38" y="40"/>
                      <a:pt x="39" y="40"/>
                    </a:cubicBezTo>
                    <a:cubicBezTo>
                      <a:pt x="55" y="56"/>
                      <a:pt x="55" y="56"/>
                      <a:pt x="55" y="56"/>
                    </a:cubicBezTo>
                    <a:cubicBezTo>
                      <a:pt x="51" y="60"/>
                      <a:pt x="47" y="62"/>
                      <a:pt x="43" y="64"/>
                    </a:cubicBezTo>
                    <a:close/>
                    <a:moveTo>
                      <a:pt x="55" y="56"/>
                    </a:moveTo>
                    <a:cubicBezTo>
                      <a:pt x="39" y="39"/>
                      <a:pt x="39" y="39"/>
                      <a:pt x="39" y="39"/>
                    </a:cubicBezTo>
                    <a:cubicBezTo>
                      <a:pt x="39" y="39"/>
                      <a:pt x="40" y="38"/>
                      <a:pt x="40" y="38"/>
                    </a:cubicBezTo>
                    <a:cubicBezTo>
                      <a:pt x="62" y="43"/>
                      <a:pt x="62" y="43"/>
                      <a:pt x="62" y="43"/>
                    </a:cubicBezTo>
                    <a:cubicBezTo>
                      <a:pt x="61" y="48"/>
                      <a:pt x="58" y="52"/>
                      <a:pt x="55" y="56"/>
                    </a:cubicBezTo>
                    <a:close/>
                    <a:moveTo>
                      <a:pt x="62" y="43"/>
                    </a:moveTo>
                    <a:cubicBezTo>
                      <a:pt x="40" y="37"/>
                      <a:pt x="40" y="37"/>
                      <a:pt x="40" y="37"/>
                    </a:cubicBezTo>
                    <a:cubicBezTo>
                      <a:pt x="40" y="36"/>
                      <a:pt x="40" y="35"/>
                      <a:pt x="40" y="35"/>
                    </a:cubicBezTo>
                    <a:cubicBezTo>
                      <a:pt x="62" y="28"/>
                      <a:pt x="62" y="28"/>
                      <a:pt x="62" y="28"/>
                    </a:cubicBezTo>
                    <a:cubicBezTo>
                      <a:pt x="63" y="33"/>
                      <a:pt x="63" y="38"/>
                      <a:pt x="62" y="43"/>
                    </a:cubicBezTo>
                    <a:close/>
                  </a:path>
                </a:pathLst>
              </a:custGeom>
              <a:solidFill>
                <a:srgbClr val="3E3A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23" name="Freeform 58"/>
              <p:cNvSpPr>
                <a:spLocks noEditPoints="1"/>
              </p:cNvSpPr>
              <p:nvPr/>
            </p:nvSpPr>
            <p:spPr bwMode="auto">
              <a:xfrm>
                <a:off x="1030288" y="2438401"/>
                <a:ext cx="90488" cy="95250"/>
              </a:xfrm>
              <a:custGeom>
                <a:avLst/>
                <a:gdLst>
                  <a:gd name="T0" fmla="*/ 85 w 85"/>
                  <a:gd name="T1" fmla="*/ 48 h 89"/>
                  <a:gd name="T2" fmla="*/ 85 w 85"/>
                  <a:gd name="T3" fmla="*/ 41 h 89"/>
                  <a:gd name="T4" fmla="*/ 75 w 85"/>
                  <a:gd name="T5" fmla="*/ 37 h 89"/>
                  <a:gd name="T6" fmla="*/ 74 w 85"/>
                  <a:gd name="T7" fmla="*/ 33 h 89"/>
                  <a:gd name="T8" fmla="*/ 81 w 85"/>
                  <a:gd name="T9" fmla="*/ 25 h 89"/>
                  <a:gd name="T10" fmla="*/ 78 w 85"/>
                  <a:gd name="T11" fmla="*/ 19 h 89"/>
                  <a:gd name="T12" fmla="*/ 68 w 85"/>
                  <a:gd name="T13" fmla="*/ 21 h 89"/>
                  <a:gd name="T14" fmla="*/ 68 w 85"/>
                  <a:gd name="T15" fmla="*/ 21 h 89"/>
                  <a:gd name="T16" fmla="*/ 65 w 85"/>
                  <a:gd name="T17" fmla="*/ 18 h 89"/>
                  <a:gd name="T18" fmla="*/ 65 w 85"/>
                  <a:gd name="T19" fmla="*/ 18 h 89"/>
                  <a:gd name="T20" fmla="*/ 67 w 85"/>
                  <a:gd name="T21" fmla="*/ 7 h 89"/>
                  <a:gd name="T22" fmla="*/ 61 w 85"/>
                  <a:gd name="T23" fmla="*/ 4 h 89"/>
                  <a:gd name="T24" fmla="*/ 53 w 85"/>
                  <a:gd name="T25" fmla="*/ 11 h 89"/>
                  <a:gd name="T26" fmla="*/ 53 w 85"/>
                  <a:gd name="T27" fmla="*/ 11 h 89"/>
                  <a:gd name="T28" fmla="*/ 49 w 85"/>
                  <a:gd name="T29" fmla="*/ 10 h 89"/>
                  <a:gd name="T30" fmla="*/ 49 w 85"/>
                  <a:gd name="T31" fmla="*/ 10 h 89"/>
                  <a:gd name="T32" fmla="*/ 46 w 85"/>
                  <a:gd name="T33" fmla="*/ 0 h 89"/>
                  <a:gd name="T34" fmla="*/ 39 w 85"/>
                  <a:gd name="T35" fmla="*/ 0 h 89"/>
                  <a:gd name="T36" fmla="*/ 36 w 85"/>
                  <a:gd name="T37" fmla="*/ 10 h 89"/>
                  <a:gd name="T38" fmla="*/ 36 w 85"/>
                  <a:gd name="T39" fmla="*/ 10 h 89"/>
                  <a:gd name="T40" fmla="*/ 32 w 85"/>
                  <a:gd name="T41" fmla="*/ 11 h 89"/>
                  <a:gd name="T42" fmla="*/ 32 w 85"/>
                  <a:gd name="T43" fmla="*/ 11 h 89"/>
                  <a:gd name="T44" fmla="*/ 24 w 85"/>
                  <a:gd name="T45" fmla="*/ 4 h 89"/>
                  <a:gd name="T46" fmla="*/ 18 w 85"/>
                  <a:gd name="T47" fmla="*/ 7 h 89"/>
                  <a:gd name="T48" fmla="*/ 20 w 85"/>
                  <a:gd name="T49" fmla="*/ 18 h 89"/>
                  <a:gd name="T50" fmla="*/ 20 w 85"/>
                  <a:gd name="T51" fmla="*/ 18 h 89"/>
                  <a:gd name="T52" fmla="*/ 17 w 85"/>
                  <a:gd name="T53" fmla="*/ 21 h 89"/>
                  <a:gd name="T54" fmla="*/ 17 w 85"/>
                  <a:gd name="T55" fmla="*/ 21 h 89"/>
                  <a:gd name="T56" fmla="*/ 7 w 85"/>
                  <a:gd name="T57" fmla="*/ 19 h 89"/>
                  <a:gd name="T58" fmla="*/ 4 w 85"/>
                  <a:gd name="T59" fmla="*/ 25 h 89"/>
                  <a:gd name="T60" fmla="*/ 10 w 85"/>
                  <a:gd name="T61" fmla="*/ 33 h 89"/>
                  <a:gd name="T62" fmla="*/ 9 w 85"/>
                  <a:gd name="T63" fmla="*/ 37 h 89"/>
                  <a:gd name="T64" fmla="*/ 0 w 85"/>
                  <a:gd name="T65" fmla="*/ 41 h 89"/>
                  <a:gd name="T66" fmla="*/ 0 w 85"/>
                  <a:gd name="T67" fmla="*/ 48 h 89"/>
                  <a:gd name="T68" fmla="*/ 9 w 85"/>
                  <a:gd name="T69" fmla="*/ 51 h 89"/>
                  <a:gd name="T70" fmla="*/ 10 w 85"/>
                  <a:gd name="T71" fmla="*/ 55 h 89"/>
                  <a:gd name="T72" fmla="*/ 4 w 85"/>
                  <a:gd name="T73" fmla="*/ 63 h 89"/>
                  <a:gd name="T74" fmla="*/ 7 w 85"/>
                  <a:gd name="T75" fmla="*/ 69 h 89"/>
                  <a:gd name="T76" fmla="*/ 17 w 85"/>
                  <a:gd name="T77" fmla="*/ 67 h 89"/>
                  <a:gd name="T78" fmla="*/ 20 w 85"/>
                  <a:gd name="T79" fmla="*/ 71 h 89"/>
                  <a:gd name="T80" fmla="*/ 18 w 85"/>
                  <a:gd name="T81" fmla="*/ 81 h 89"/>
                  <a:gd name="T82" fmla="*/ 24 w 85"/>
                  <a:gd name="T83" fmla="*/ 84 h 89"/>
                  <a:gd name="T84" fmla="*/ 32 w 85"/>
                  <a:gd name="T85" fmla="*/ 78 h 89"/>
                  <a:gd name="T86" fmla="*/ 36 w 85"/>
                  <a:gd name="T87" fmla="*/ 79 h 89"/>
                  <a:gd name="T88" fmla="*/ 39 w 85"/>
                  <a:gd name="T89" fmla="*/ 89 h 89"/>
                  <a:gd name="T90" fmla="*/ 46 w 85"/>
                  <a:gd name="T91" fmla="*/ 89 h 89"/>
                  <a:gd name="T92" fmla="*/ 49 w 85"/>
                  <a:gd name="T93" fmla="*/ 79 h 89"/>
                  <a:gd name="T94" fmla="*/ 53 w 85"/>
                  <a:gd name="T95" fmla="*/ 78 h 89"/>
                  <a:gd name="T96" fmla="*/ 61 w 85"/>
                  <a:gd name="T97" fmla="*/ 84 h 89"/>
                  <a:gd name="T98" fmla="*/ 67 w 85"/>
                  <a:gd name="T99" fmla="*/ 81 h 89"/>
                  <a:gd name="T100" fmla="*/ 65 w 85"/>
                  <a:gd name="T101" fmla="*/ 71 h 89"/>
                  <a:gd name="T102" fmla="*/ 68 w 85"/>
                  <a:gd name="T103" fmla="*/ 67 h 89"/>
                  <a:gd name="T104" fmla="*/ 78 w 85"/>
                  <a:gd name="T105" fmla="*/ 69 h 89"/>
                  <a:gd name="T106" fmla="*/ 81 w 85"/>
                  <a:gd name="T107" fmla="*/ 63 h 89"/>
                  <a:gd name="T108" fmla="*/ 74 w 85"/>
                  <a:gd name="T109" fmla="*/ 55 h 89"/>
                  <a:gd name="T110" fmla="*/ 75 w 85"/>
                  <a:gd name="T111" fmla="*/ 51 h 89"/>
                  <a:gd name="T112" fmla="*/ 85 w 85"/>
                  <a:gd name="T113" fmla="*/ 48 h 89"/>
                  <a:gd name="T114" fmla="*/ 42 w 85"/>
                  <a:gd name="T115" fmla="*/ 62 h 89"/>
                  <a:gd name="T116" fmla="*/ 25 w 85"/>
                  <a:gd name="T117" fmla="*/ 44 h 89"/>
                  <a:gd name="T118" fmla="*/ 42 w 85"/>
                  <a:gd name="T119" fmla="*/ 27 h 89"/>
                  <a:gd name="T120" fmla="*/ 59 w 85"/>
                  <a:gd name="T121" fmla="*/ 44 h 89"/>
                  <a:gd name="T122" fmla="*/ 42 w 85"/>
                  <a:gd name="T123" fmla="*/ 62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5" h="89">
                    <a:moveTo>
                      <a:pt x="85" y="48"/>
                    </a:moveTo>
                    <a:cubicBezTo>
                      <a:pt x="85" y="41"/>
                      <a:pt x="85" y="41"/>
                      <a:pt x="85" y="41"/>
                    </a:cubicBezTo>
                    <a:cubicBezTo>
                      <a:pt x="75" y="37"/>
                      <a:pt x="75" y="37"/>
                      <a:pt x="75" y="37"/>
                    </a:cubicBezTo>
                    <a:cubicBezTo>
                      <a:pt x="75" y="36"/>
                      <a:pt x="75" y="34"/>
                      <a:pt x="74" y="33"/>
                    </a:cubicBezTo>
                    <a:cubicBezTo>
                      <a:pt x="81" y="25"/>
                      <a:pt x="81" y="25"/>
                      <a:pt x="81" y="25"/>
                    </a:cubicBezTo>
                    <a:cubicBezTo>
                      <a:pt x="78" y="19"/>
                      <a:pt x="78" y="19"/>
                      <a:pt x="78" y="19"/>
                    </a:cubicBezTo>
                    <a:cubicBezTo>
                      <a:pt x="68" y="21"/>
                      <a:pt x="68" y="21"/>
                      <a:pt x="68" y="21"/>
                    </a:cubicBezTo>
                    <a:cubicBezTo>
                      <a:pt x="68" y="21"/>
                      <a:pt x="68" y="21"/>
                      <a:pt x="68" y="21"/>
                    </a:cubicBezTo>
                    <a:cubicBezTo>
                      <a:pt x="67" y="20"/>
                      <a:pt x="66" y="19"/>
                      <a:pt x="65" y="18"/>
                    </a:cubicBezTo>
                    <a:cubicBezTo>
                      <a:pt x="65" y="18"/>
                      <a:pt x="65" y="18"/>
                      <a:pt x="65" y="18"/>
                    </a:cubicBezTo>
                    <a:cubicBezTo>
                      <a:pt x="67" y="7"/>
                      <a:pt x="67" y="7"/>
                      <a:pt x="67" y="7"/>
                    </a:cubicBezTo>
                    <a:cubicBezTo>
                      <a:pt x="61" y="4"/>
                      <a:pt x="61" y="4"/>
                      <a:pt x="61" y="4"/>
                    </a:cubicBezTo>
                    <a:cubicBezTo>
                      <a:pt x="53" y="11"/>
                      <a:pt x="53" y="11"/>
                      <a:pt x="53" y="11"/>
                    </a:cubicBezTo>
                    <a:cubicBezTo>
                      <a:pt x="53" y="11"/>
                      <a:pt x="53" y="11"/>
                      <a:pt x="53" y="11"/>
                    </a:cubicBezTo>
                    <a:cubicBezTo>
                      <a:pt x="52" y="10"/>
                      <a:pt x="50" y="10"/>
                      <a:pt x="49" y="10"/>
                    </a:cubicBezTo>
                    <a:cubicBezTo>
                      <a:pt x="49" y="10"/>
                      <a:pt x="49" y="10"/>
                      <a:pt x="49" y="10"/>
                    </a:cubicBezTo>
                    <a:cubicBezTo>
                      <a:pt x="46" y="0"/>
                      <a:pt x="46" y="0"/>
                      <a:pt x="46" y="0"/>
                    </a:cubicBezTo>
                    <a:cubicBezTo>
                      <a:pt x="39" y="0"/>
                      <a:pt x="39" y="0"/>
                      <a:pt x="39" y="0"/>
                    </a:cubicBezTo>
                    <a:cubicBezTo>
                      <a:pt x="36" y="10"/>
                      <a:pt x="36" y="10"/>
                      <a:pt x="36" y="10"/>
                    </a:cubicBezTo>
                    <a:cubicBezTo>
                      <a:pt x="36" y="10"/>
                      <a:pt x="36" y="10"/>
                      <a:pt x="36" y="10"/>
                    </a:cubicBezTo>
                    <a:cubicBezTo>
                      <a:pt x="34" y="10"/>
                      <a:pt x="33" y="10"/>
                      <a:pt x="32" y="11"/>
                    </a:cubicBezTo>
                    <a:cubicBezTo>
                      <a:pt x="32" y="11"/>
                      <a:pt x="32" y="11"/>
                      <a:pt x="32" y="11"/>
                    </a:cubicBezTo>
                    <a:cubicBezTo>
                      <a:pt x="24" y="4"/>
                      <a:pt x="24" y="4"/>
                      <a:pt x="24" y="4"/>
                    </a:cubicBezTo>
                    <a:cubicBezTo>
                      <a:pt x="18" y="7"/>
                      <a:pt x="18" y="7"/>
                      <a:pt x="18" y="7"/>
                    </a:cubicBezTo>
                    <a:cubicBezTo>
                      <a:pt x="20" y="18"/>
                      <a:pt x="20" y="18"/>
                      <a:pt x="20" y="18"/>
                    </a:cubicBezTo>
                    <a:cubicBezTo>
                      <a:pt x="20" y="18"/>
                      <a:pt x="20" y="18"/>
                      <a:pt x="20" y="18"/>
                    </a:cubicBezTo>
                    <a:cubicBezTo>
                      <a:pt x="19" y="19"/>
                      <a:pt x="18" y="20"/>
                      <a:pt x="17" y="21"/>
                    </a:cubicBezTo>
                    <a:cubicBezTo>
                      <a:pt x="17" y="21"/>
                      <a:pt x="17" y="21"/>
                      <a:pt x="17" y="21"/>
                    </a:cubicBezTo>
                    <a:cubicBezTo>
                      <a:pt x="7" y="19"/>
                      <a:pt x="7" y="19"/>
                      <a:pt x="7" y="19"/>
                    </a:cubicBezTo>
                    <a:cubicBezTo>
                      <a:pt x="4" y="25"/>
                      <a:pt x="4" y="25"/>
                      <a:pt x="4" y="25"/>
                    </a:cubicBezTo>
                    <a:cubicBezTo>
                      <a:pt x="10" y="33"/>
                      <a:pt x="10" y="33"/>
                      <a:pt x="10" y="33"/>
                    </a:cubicBezTo>
                    <a:cubicBezTo>
                      <a:pt x="10" y="34"/>
                      <a:pt x="10" y="36"/>
                      <a:pt x="9" y="37"/>
                    </a:cubicBezTo>
                    <a:cubicBezTo>
                      <a:pt x="0" y="41"/>
                      <a:pt x="0" y="41"/>
                      <a:pt x="0" y="41"/>
                    </a:cubicBezTo>
                    <a:cubicBezTo>
                      <a:pt x="0" y="48"/>
                      <a:pt x="0" y="48"/>
                      <a:pt x="0" y="48"/>
                    </a:cubicBezTo>
                    <a:cubicBezTo>
                      <a:pt x="9" y="51"/>
                      <a:pt x="9" y="51"/>
                      <a:pt x="9" y="51"/>
                    </a:cubicBezTo>
                    <a:cubicBezTo>
                      <a:pt x="10" y="53"/>
                      <a:pt x="10" y="54"/>
                      <a:pt x="10" y="55"/>
                    </a:cubicBezTo>
                    <a:cubicBezTo>
                      <a:pt x="4" y="63"/>
                      <a:pt x="4" y="63"/>
                      <a:pt x="4" y="63"/>
                    </a:cubicBezTo>
                    <a:cubicBezTo>
                      <a:pt x="7" y="69"/>
                      <a:pt x="7" y="69"/>
                      <a:pt x="7" y="69"/>
                    </a:cubicBezTo>
                    <a:cubicBezTo>
                      <a:pt x="17" y="67"/>
                      <a:pt x="17" y="67"/>
                      <a:pt x="17" y="67"/>
                    </a:cubicBezTo>
                    <a:cubicBezTo>
                      <a:pt x="18" y="69"/>
                      <a:pt x="19" y="70"/>
                      <a:pt x="20" y="71"/>
                    </a:cubicBezTo>
                    <a:cubicBezTo>
                      <a:pt x="18" y="81"/>
                      <a:pt x="18" y="81"/>
                      <a:pt x="18" y="81"/>
                    </a:cubicBezTo>
                    <a:cubicBezTo>
                      <a:pt x="24" y="84"/>
                      <a:pt x="24" y="84"/>
                      <a:pt x="24" y="84"/>
                    </a:cubicBezTo>
                    <a:cubicBezTo>
                      <a:pt x="32" y="78"/>
                      <a:pt x="32" y="78"/>
                      <a:pt x="32" y="78"/>
                    </a:cubicBezTo>
                    <a:cubicBezTo>
                      <a:pt x="33" y="78"/>
                      <a:pt x="34" y="78"/>
                      <a:pt x="36" y="79"/>
                    </a:cubicBezTo>
                    <a:cubicBezTo>
                      <a:pt x="39" y="89"/>
                      <a:pt x="39" y="89"/>
                      <a:pt x="39" y="89"/>
                    </a:cubicBezTo>
                    <a:cubicBezTo>
                      <a:pt x="46" y="89"/>
                      <a:pt x="46" y="89"/>
                      <a:pt x="46" y="89"/>
                    </a:cubicBezTo>
                    <a:cubicBezTo>
                      <a:pt x="49" y="79"/>
                      <a:pt x="49" y="79"/>
                      <a:pt x="49" y="79"/>
                    </a:cubicBezTo>
                    <a:cubicBezTo>
                      <a:pt x="50" y="78"/>
                      <a:pt x="52" y="78"/>
                      <a:pt x="53" y="78"/>
                    </a:cubicBezTo>
                    <a:cubicBezTo>
                      <a:pt x="61" y="84"/>
                      <a:pt x="61" y="84"/>
                      <a:pt x="61" y="84"/>
                    </a:cubicBezTo>
                    <a:cubicBezTo>
                      <a:pt x="67" y="81"/>
                      <a:pt x="67" y="81"/>
                      <a:pt x="67" y="81"/>
                    </a:cubicBezTo>
                    <a:cubicBezTo>
                      <a:pt x="65" y="71"/>
                      <a:pt x="65" y="71"/>
                      <a:pt x="65" y="71"/>
                    </a:cubicBezTo>
                    <a:cubicBezTo>
                      <a:pt x="66" y="70"/>
                      <a:pt x="67" y="69"/>
                      <a:pt x="68" y="67"/>
                    </a:cubicBezTo>
                    <a:cubicBezTo>
                      <a:pt x="78" y="69"/>
                      <a:pt x="78" y="69"/>
                      <a:pt x="78" y="69"/>
                    </a:cubicBezTo>
                    <a:cubicBezTo>
                      <a:pt x="81" y="63"/>
                      <a:pt x="81" y="63"/>
                      <a:pt x="81" y="63"/>
                    </a:cubicBezTo>
                    <a:cubicBezTo>
                      <a:pt x="74" y="55"/>
                      <a:pt x="74" y="55"/>
                      <a:pt x="74" y="55"/>
                    </a:cubicBezTo>
                    <a:cubicBezTo>
                      <a:pt x="75" y="54"/>
                      <a:pt x="75" y="53"/>
                      <a:pt x="75" y="51"/>
                    </a:cubicBezTo>
                    <a:lnTo>
                      <a:pt x="85" y="48"/>
                    </a:lnTo>
                    <a:close/>
                    <a:moveTo>
                      <a:pt x="42" y="62"/>
                    </a:moveTo>
                    <a:cubicBezTo>
                      <a:pt x="33" y="62"/>
                      <a:pt x="25" y="54"/>
                      <a:pt x="25" y="44"/>
                    </a:cubicBezTo>
                    <a:cubicBezTo>
                      <a:pt x="25" y="34"/>
                      <a:pt x="33" y="27"/>
                      <a:pt x="42" y="27"/>
                    </a:cubicBezTo>
                    <a:cubicBezTo>
                      <a:pt x="52" y="27"/>
                      <a:pt x="59" y="34"/>
                      <a:pt x="59" y="44"/>
                    </a:cubicBezTo>
                    <a:cubicBezTo>
                      <a:pt x="59" y="54"/>
                      <a:pt x="52" y="62"/>
                      <a:pt x="42" y="62"/>
                    </a:cubicBezTo>
                    <a:close/>
                  </a:path>
                </a:pathLst>
              </a:custGeom>
              <a:solidFill>
                <a:srgbClr val="3E3A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24" name="Freeform 59"/>
              <p:cNvSpPr>
                <a:spLocks noEditPoints="1"/>
              </p:cNvSpPr>
              <p:nvPr/>
            </p:nvSpPr>
            <p:spPr bwMode="auto">
              <a:xfrm>
                <a:off x="1200150" y="2738438"/>
                <a:ext cx="28575" cy="31750"/>
              </a:xfrm>
              <a:custGeom>
                <a:avLst/>
                <a:gdLst>
                  <a:gd name="T0" fmla="*/ 27 w 27"/>
                  <a:gd name="T1" fmla="*/ 16 h 29"/>
                  <a:gd name="T2" fmla="*/ 27 w 27"/>
                  <a:gd name="T3" fmla="*/ 14 h 29"/>
                  <a:gd name="T4" fmla="*/ 24 w 27"/>
                  <a:gd name="T5" fmla="*/ 13 h 29"/>
                  <a:gd name="T6" fmla="*/ 24 w 27"/>
                  <a:gd name="T7" fmla="*/ 11 h 29"/>
                  <a:gd name="T8" fmla="*/ 26 w 27"/>
                  <a:gd name="T9" fmla="*/ 9 h 29"/>
                  <a:gd name="T10" fmla="*/ 25 w 27"/>
                  <a:gd name="T11" fmla="*/ 7 h 29"/>
                  <a:gd name="T12" fmla="*/ 22 w 27"/>
                  <a:gd name="T13" fmla="*/ 7 h 29"/>
                  <a:gd name="T14" fmla="*/ 22 w 27"/>
                  <a:gd name="T15" fmla="*/ 7 h 29"/>
                  <a:gd name="T16" fmla="*/ 21 w 27"/>
                  <a:gd name="T17" fmla="*/ 6 h 29"/>
                  <a:gd name="T18" fmla="*/ 21 w 27"/>
                  <a:gd name="T19" fmla="*/ 6 h 29"/>
                  <a:gd name="T20" fmla="*/ 21 w 27"/>
                  <a:gd name="T21" fmla="*/ 3 h 29"/>
                  <a:gd name="T22" fmla="*/ 19 w 27"/>
                  <a:gd name="T23" fmla="*/ 2 h 29"/>
                  <a:gd name="T24" fmla="*/ 17 w 27"/>
                  <a:gd name="T25" fmla="*/ 4 h 29"/>
                  <a:gd name="T26" fmla="*/ 17 w 27"/>
                  <a:gd name="T27" fmla="*/ 4 h 29"/>
                  <a:gd name="T28" fmla="*/ 16 w 27"/>
                  <a:gd name="T29" fmla="*/ 4 h 29"/>
                  <a:gd name="T30" fmla="*/ 16 w 27"/>
                  <a:gd name="T31" fmla="*/ 4 h 29"/>
                  <a:gd name="T32" fmla="*/ 15 w 27"/>
                  <a:gd name="T33" fmla="*/ 0 h 29"/>
                  <a:gd name="T34" fmla="*/ 12 w 27"/>
                  <a:gd name="T35" fmla="*/ 0 h 29"/>
                  <a:gd name="T36" fmla="*/ 11 w 27"/>
                  <a:gd name="T37" fmla="*/ 4 h 29"/>
                  <a:gd name="T38" fmla="*/ 11 w 27"/>
                  <a:gd name="T39" fmla="*/ 4 h 29"/>
                  <a:gd name="T40" fmla="*/ 10 w 27"/>
                  <a:gd name="T41" fmla="*/ 4 h 29"/>
                  <a:gd name="T42" fmla="*/ 10 w 27"/>
                  <a:gd name="T43" fmla="*/ 4 h 29"/>
                  <a:gd name="T44" fmla="*/ 7 w 27"/>
                  <a:gd name="T45" fmla="*/ 2 h 29"/>
                  <a:gd name="T46" fmla="*/ 6 w 27"/>
                  <a:gd name="T47" fmla="*/ 3 h 29"/>
                  <a:gd name="T48" fmla="*/ 6 w 27"/>
                  <a:gd name="T49" fmla="*/ 6 h 29"/>
                  <a:gd name="T50" fmla="*/ 6 w 27"/>
                  <a:gd name="T51" fmla="*/ 6 h 29"/>
                  <a:gd name="T52" fmla="*/ 5 w 27"/>
                  <a:gd name="T53" fmla="*/ 7 h 29"/>
                  <a:gd name="T54" fmla="*/ 5 w 27"/>
                  <a:gd name="T55" fmla="*/ 7 h 29"/>
                  <a:gd name="T56" fmla="*/ 2 w 27"/>
                  <a:gd name="T57" fmla="*/ 7 h 29"/>
                  <a:gd name="T58" fmla="*/ 1 w 27"/>
                  <a:gd name="T59" fmla="*/ 9 h 29"/>
                  <a:gd name="T60" fmla="*/ 3 w 27"/>
                  <a:gd name="T61" fmla="*/ 11 h 29"/>
                  <a:gd name="T62" fmla="*/ 3 w 27"/>
                  <a:gd name="T63" fmla="*/ 13 h 29"/>
                  <a:gd name="T64" fmla="*/ 0 w 27"/>
                  <a:gd name="T65" fmla="*/ 14 h 29"/>
                  <a:gd name="T66" fmla="*/ 0 w 27"/>
                  <a:gd name="T67" fmla="*/ 16 h 29"/>
                  <a:gd name="T68" fmla="*/ 3 w 27"/>
                  <a:gd name="T69" fmla="*/ 17 h 29"/>
                  <a:gd name="T70" fmla="*/ 3 w 27"/>
                  <a:gd name="T71" fmla="*/ 19 h 29"/>
                  <a:gd name="T72" fmla="*/ 1 w 27"/>
                  <a:gd name="T73" fmla="*/ 21 h 29"/>
                  <a:gd name="T74" fmla="*/ 2 w 27"/>
                  <a:gd name="T75" fmla="*/ 23 h 29"/>
                  <a:gd name="T76" fmla="*/ 5 w 27"/>
                  <a:gd name="T77" fmla="*/ 22 h 29"/>
                  <a:gd name="T78" fmla="*/ 6 w 27"/>
                  <a:gd name="T79" fmla="*/ 23 h 29"/>
                  <a:gd name="T80" fmla="*/ 6 w 27"/>
                  <a:gd name="T81" fmla="*/ 27 h 29"/>
                  <a:gd name="T82" fmla="*/ 7 w 27"/>
                  <a:gd name="T83" fmla="*/ 28 h 29"/>
                  <a:gd name="T84" fmla="*/ 10 w 27"/>
                  <a:gd name="T85" fmla="*/ 26 h 29"/>
                  <a:gd name="T86" fmla="*/ 11 w 27"/>
                  <a:gd name="T87" fmla="*/ 26 h 29"/>
                  <a:gd name="T88" fmla="*/ 12 w 27"/>
                  <a:gd name="T89" fmla="*/ 29 h 29"/>
                  <a:gd name="T90" fmla="*/ 15 w 27"/>
                  <a:gd name="T91" fmla="*/ 29 h 29"/>
                  <a:gd name="T92" fmla="*/ 16 w 27"/>
                  <a:gd name="T93" fmla="*/ 26 h 29"/>
                  <a:gd name="T94" fmla="*/ 17 w 27"/>
                  <a:gd name="T95" fmla="*/ 26 h 29"/>
                  <a:gd name="T96" fmla="*/ 19 w 27"/>
                  <a:gd name="T97" fmla="*/ 28 h 29"/>
                  <a:gd name="T98" fmla="*/ 21 w 27"/>
                  <a:gd name="T99" fmla="*/ 27 h 29"/>
                  <a:gd name="T100" fmla="*/ 21 w 27"/>
                  <a:gd name="T101" fmla="*/ 23 h 29"/>
                  <a:gd name="T102" fmla="*/ 22 w 27"/>
                  <a:gd name="T103" fmla="*/ 22 h 29"/>
                  <a:gd name="T104" fmla="*/ 25 w 27"/>
                  <a:gd name="T105" fmla="*/ 23 h 29"/>
                  <a:gd name="T106" fmla="*/ 26 w 27"/>
                  <a:gd name="T107" fmla="*/ 21 h 29"/>
                  <a:gd name="T108" fmla="*/ 24 w 27"/>
                  <a:gd name="T109" fmla="*/ 19 h 29"/>
                  <a:gd name="T110" fmla="*/ 24 w 27"/>
                  <a:gd name="T111" fmla="*/ 17 h 29"/>
                  <a:gd name="T112" fmla="*/ 27 w 27"/>
                  <a:gd name="T113" fmla="*/ 16 h 29"/>
                  <a:gd name="T114" fmla="*/ 13 w 27"/>
                  <a:gd name="T115" fmla="*/ 21 h 29"/>
                  <a:gd name="T116" fmla="*/ 8 w 27"/>
                  <a:gd name="T117" fmla="*/ 15 h 29"/>
                  <a:gd name="T118" fmla="*/ 13 w 27"/>
                  <a:gd name="T119" fmla="*/ 9 h 29"/>
                  <a:gd name="T120" fmla="*/ 19 w 27"/>
                  <a:gd name="T121" fmla="*/ 15 h 29"/>
                  <a:gd name="T122" fmla="*/ 13 w 27"/>
                  <a:gd name="T123" fmla="*/ 21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 h="29">
                    <a:moveTo>
                      <a:pt x="27" y="16"/>
                    </a:moveTo>
                    <a:cubicBezTo>
                      <a:pt x="27" y="14"/>
                      <a:pt x="27" y="14"/>
                      <a:pt x="27" y="14"/>
                    </a:cubicBezTo>
                    <a:cubicBezTo>
                      <a:pt x="24" y="13"/>
                      <a:pt x="24" y="13"/>
                      <a:pt x="24" y="13"/>
                    </a:cubicBezTo>
                    <a:cubicBezTo>
                      <a:pt x="24" y="12"/>
                      <a:pt x="24" y="12"/>
                      <a:pt x="24" y="11"/>
                    </a:cubicBezTo>
                    <a:cubicBezTo>
                      <a:pt x="26" y="9"/>
                      <a:pt x="26" y="9"/>
                      <a:pt x="26" y="9"/>
                    </a:cubicBezTo>
                    <a:cubicBezTo>
                      <a:pt x="25" y="7"/>
                      <a:pt x="25" y="7"/>
                      <a:pt x="25" y="7"/>
                    </a:cubicBezTo>
                    <a:cubicBezTo>
                      <a:pt x="22" y="7"/>
                      <a:pt x="22" y="7"/>
                      <a:pt x="22" y="7"/>
                    </a:cubicBezTo>
                    <a:cubicBezTo>
                      <a:pt x="22" y="7"/>
                      <a:pt x="22" y="7"/>
                      <a:pt x="22" y="7"/>
                    </a:cubicBezTo>
                    <a:cubicBezTo>
                      <a:pt x="21" y="7"/>
                      <a:pt x="21" y="7"/>
                      <a:pt x="21" y="6"/>
                    </a:cubicBezTo>
                    <a:cubicBezTo>
                      <a:pt x="21" y="6"/>
                      <a:pt x="21" y="6"/>
                      <a:pt x="21" y="6"/>
                    </a:cubicBezTo>
                    <a:cubicBezTo>
                      <a:pt x="21" y="3"/>
                      <a:pt x="21" y="3"/>
                      <a:pt x="21" y="3"/>
                    </a:cubicBezTo>
                    <a:cubicBezTo>
                      <a:pt x="19" y="2"/>
                      <a:pt x="19" y="2"/>
                      <a:pt x="19" y="2"/>
                    </a:cubicBezTo>
                    <a:cubicBezTo>
                      <a:pt x="17" y="4"/>
                      <a:pt x="17" y="4"/>
                      <a:pt x="17" y="4"/>
                    </a:cubicBezTo>
                    <a:cubicBezTo>
                      <a:pt x="17" y="4"/>
                      <a:pt x="17" y="4"/>
                      <a:pt x="17" y="4"/>
                    </a:cubicBezTo>
                    <a:cubicBezTo>
                      <a:pt x="16" y="4"/>
                      <a:pt x="16" y="4"/>
                      <a:pt x="16" y="4"/>
                    </a:cubicBezTo>
                    <a:cubicBezTo>
                      <a:pt x="16" y="4"/>
                      <a:pt x="16" y="4"/>
                      <a:pt x="16" y="4"/>
                    </a:cubicBezTo>
                    <a:cubicBezTo>
                      <a:pt x="15" y="0"/>
                      <a:pt x="15" y="0"/>
                      <a:pt x="15" y="0"/>
                    </a:cubicBezTo>
                    <a:cubicBezTo>
                      <a:pt x="12" y="0"/>
                      <a:pt x="12" y="0"/>
                      <a:pt x="12" y="0"/>
                    </a:cubicBezTo>
                    <a:cubicBezTo>
                      <a:pt x="11" y="4"/>
                      <a:pt x="11" y="4"/>
                      <a:pt x="11" y="4"/>
                    </a:cubicBezTo>
                    <a:cubicBezTo>
                      <a:pt x="11" y="4"/>
                      <a:pt x="11" y="4"/>
                      <a:pt x="11" y="4"/>
                    </a:cubicBezTo>
                    <a:cubicBezTo>
                      <a:pt x="11" y="4"/>
                      <a:pt x="10" y="4"/>
                      <a:pt x="10" y="4"/>
                    </a:cubicBezTo>
                    <a:cubicBezTo>
                      <a:pt x="10" y="4"/>
                      <a:pt x="10" y="4"/>
                      <a:pt x="10" y="4"/>
                    </a:cubicBezTo>
                    <a:cubicBezTo>
                      <a:pt x="7" y="2"/>
                      <a:pt x="7" y="2"/>
                      <a:pt x="7" y="2"/>
                    </a:cubicBezTo>
                    <a:cubicBezTo>
                      <a:pt x="6" y="3"/>
                      <a:pt x="6" y="3"/>
                      <a:pt x="6" y="3"/>
                    </a:cubicBezTo>
                    <a:cubicBezTo>
                      <a:pt x="6" y="6"/>
                      <a:pt x="6" y="6"/>
                      <a:pt x="6" y="6"/>
                    </a:cubicBezTo>
                    <a:cubicBezTo>
                      <a:pt x="6" y="6"/>
                      <a:pt x="6" y="6"/>
                      <a:pt x="6" y="6"/>
                    </a:cubicBezTo>
                    <a:cubicBezTo>
                      <a:pt x="6" y="7"/>
                      <a:pt x="6" y="7"/>
                      <a:pt x="5" y="7"/>
                    </a:cubicBezTo>
                    <a:cubicBezTo>
                      <a:pt x="5" y="7"/>
                      <a:pt x="5" y="7"/>
                      <a:pt x="5" y="7"/>
                    </a:cubicBezTo>
                    <a:cubicBezTo>
                      <a:pt x="2" y="7"/>
                      <a:pt x="2" y="7"/>
                      <a:pt x="2" y="7"/>
                    </a:cubicBezTo>
                    <a:cubicBezTo>
                      <a:pt x="1" y="9"/>
                      <a:pt x="1" y="9"/>
                      <a:pt x="1" y="9"/>
                    </a:cubicBezTo>
                    <a:cubicBezTo>
                      <a:pt x="3" y="11"/>
                      <a:pt x="3" y="11"/>
                      <a:pt x="3" y="11"/>
                    </a:cubicBezTo>
                    <a:cubicBezTo>
                      <a:pt x="3" y="12"/>
                      <a:pt x="3" y="12"/>
                      <a:pt x="3" y="13"/>
                    </a:cubicBezTo>
                    <a:cubicBezTo>
                      <a:pt x="0" y="14"/>
                      <a:pt x="0" y="14"/>
                      <a:pt x="0" y="14"/>
                    </a:cubicBezTo>
                    <a:cubicBezTo>
                      <a:pt x="0" y="16"/>
                      <a:pt x="0" y="16"/>
                      <a:pt x="0" y="16"/>
                    </a:cubicBezTo>
                    <a:cubicBezTo>
                      <a:pt x="3" y="17"/>
                      <a:pt x="3" y="17"/>
                      <a:pt x="3" y="17"/>
                    </a:cubicBezTo>
                    <a:cubicBezTo>
                      <a:pt x="3" y="18"/>
                      <a:pt x="3" y="18"/>
                      <a:pt x="3" y="19"/>
                    </a:cubicBezTo>
                    <a:cubicBezTo>
                      <a:pt x="1" y="21"/>
                      <a:pt x="1" y="21"/>
                      <a:pt x="1" y="21"/>
                    </a:cubicBezTo>
                    <a:cubicBezTo>
                      <a:pt x="2" y="23"/>
                      <a:pt x="2" y="23"/>
                      <a:pt x="2" y="23"/>
                    </a:cubicBezTo>
                    <a:cubicBezTo>
                      <a:pt x="5" y="22"/>
                      <a:pt x="5" y="22"/>
                      <a:pt x="5" y="22"/>
                    </a:cubicBezTo>
                    <a:cubicBezTo>
                      <a:pt x="6" y="23"/>
                      <a:pt x="6" y="23"/>
                      <a:pt x="6" y="23"/>
                    </a:cubicBezTo>
                    <a:cubicBezTo>
                      <a:pt x="6" y="27"/>
                      <a:pt x="6" y="27"/>
                      <a:pt x="6" y="27"/>
                    </a:cubicBezTo>
                    <a:cubicBezTo>
                      <a:pt x="7" y="28"/>
                      <a:pt x="7" y="28"/>
                      <a:pt x="7" y="28"/>
                    </a:cubicBezTo>
                    <a:cubicBezTo>
                      <a:pt x="10" y="26"/>
                      <a:pt x="10" y="26"/>
                      <a:pt x="10" y="26"/>
                    </a:cubicBezTo>
                    <a:cubicBezTo>
                      <a:pt x="10" y="26"/>
                      <a:pt x="11" y="26"/>
                      <a:pt x="11" y="26"/>
                    </a:cubicBezTo>
                    <a:cubicBezTo>
                      <a:pt x="12" y="29"/>
                      <a:pt x="12" y="29"/>
                      <a:pt x="12" y="29"/>
                    </a:cubicBezTo>
                    <a:cubicBezTo>
                      <a:pt x="15" y="29"/>
                      <a:pt x="15" y="29"/>
                      <a:pt x="15" y="29"/>
                    </a:cubicBezTo>
                    <a:cubicBezTo>
                      <a:pt x="16" y="26"/>
                      <a:pt x="16" y="26"/>
                      <a:pt x="16" y="26"/>
                    </a:cubicBezTo>
                    <a:cubicBezTo>
                      <a:pt x="16" y="26"/>
                      <a:pt x="17" y="26"/>
                      <a:pt x="17" y="26"/>
                    </a:cubicBezTo>
                    <a:cubicBezTo>
                      <a:pt x="19" y="28"/>
                      <a:pt x="19" y="28"/>
                      <a:pt x="19" y="28"/>
                    </a:cubicBezTo>
                    <a:cubicBezTo>
                      <a:pt x="21" y="27"/>
                      <a:pt x="21" y="27"/>
                      <a:pt x="21" y="27"/>
                    </a:cubicBezTo>
                    <a:cubicBezTo>
                      <a:pt x="21" y="23"/>
                      <a:pt x="21" y="23"/>
                      <a:pt x="21" y="23"/>
                    </a:cubicBezTo>
                    <a:cubicBezTo>
                      <a:pt x="21" y="23"/>
                      <a:pt x="21" y="23"/>
                      <a:pt x="22" y="22"/>
                    </a:cubicBezTo>
                    <a:cubicBezTo>
                      <a:pt x="25" y="23"/>
                      <a:pt x="25" y="23"/>
                      <a:pt x="25" y="23"/>
                    </a:cubicBezTo>
                    <a:cubicBezTo>
                      <a:pt x="26" y="21"/>
                      <a:pt x="26" y="21"/>
                      <a:pt x="26" y="21"/>
                    </a:cubicBezTo>
                    <a:cubicBezTo>
                      <a:pt x="24" y="19"/>
                      <a:pt x="24" y="19"/>
                      <a:pt x="24" y="19"/>
                    </a:cubicBezTo>
                    <a:cubicBezTo>
                      <a:pt x="24" y="18"/>
                      <a:pt x="24" y="18"/>
                      <a:pt x="24" y="17"/>
                    </a:cubicBezTo>
                    <a:lnTo>
                      <a:pt x="27" y="16"/>
                    </a:lnTo>
                    <a:close/>
                    <a:moveTo>
                      <a:pt x="13" y="21"/>
                    </a:moveTo>
                    <a:cubicBezTo>
                      <a:pt x="10" y="21"/>
                      <a:pt x="8" y="18"/>
                      <a:pt x="8" y="15"/>
                    </a:cubicBezTo>
                    <a:cubicBezTo>
                      <a:pt x="8" y="12"/>
                      <a:pt x="10" y="9"/>
                      <a:pt x="13" y="9"/>
                    </a:cubicBezTo>
                    <a:cubicBezTo>
                      <a:pt x="16" y="9"/>
                      <a:pt x="19" y="12"/>
                      <a:pt x="19" y="15"/>
                    </a:cubicBezTo>
                    <a:cubicBezTo>
                      <a:pt x="19" y="18"/>
                      <a:pt x="16" y="21"/>
                      <a:pt x="13" y="21"/>
                    </a:cubicBezTo>
                    <a:close/>
                  </a:path>
                </a:pathLst>
              </a:custGeom>
              <a:solidFill>
                <a:srgbClr val="3E3A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25" name="Freeform 60"/>
              <p:cNvSpPr>
                <a:spLocks noEditPoints="1"/>
              </p:cNvSpPr>
              <p:nvPr/>
            </p:nvSpPr>
            <p:spPr bwMode="auto">
              <a:xfrm>
                <a:off x="1347788" y="2432051"/>
                <a:ext cx="50800" cy="50800"/>
              </a:xfrm>
              <a:custGeom>
                <a:avLst/>
                <a:gdLst>
                  <a:gd name="T0" fmla="*/ 47 w 47"/>
                  <a:gd name="T1" fmla="*/ 27 h 49"/>
                  <a:gd name="T2" fmla="*/ 47 w 47"/>
                  <a:gd name="T3" fmla="*/ 23 h 49"/>
                  <a:gd name="T4" fmla="*/ 42 w 47"/>
                  <a:gd name="T5" fmla="*/ 21 h 49"/>
                  <a:gd name="T6" fmla="*/ 41 w 47"/>
                  <a:gd name="T7" fmla="*/ 19 h 49"/>
                  <a:gd name="T8" fmla="*/ 45 w 47"/>
                  <a:gd name="T9" fmla="*/ 14 h 49"/>
                  <a:gd name="T10" fmla="*/ 43 w 47"/>
                  <a:gd name="T11" fmla="*/ 11 h 49"/>
                  <a:gd name="T12" fmla="*/ 38 w 47"/>
                  <a:gd name="T13" fmla="*/ 12 h 49"/>
                  <a:gd name="T14" fmla="*/ 38 w 47"/>
                  <a:gd name="T15" fmla="*/ 12 h 49"/>
                  <a:gd name="T16" fmla="*/ 36 w 47"/>
                  <a:gd name="T17" fmla="*/ 10 h 49"/>
                  <a:gd name="T18" fmla="*/ 36 w 47"/>
                  <a:gd name="T19" fmla="*/ 10 h 49"/>
                  <a:gd name="T20" fmla="*/ 37 w 47"/>
                  <a:gd name="T21" fmla="*/ 5 h 49"/>
                  <a:gd name="T22" fmla="*/ 34 w 47"/>
                  <a:gd name="T23" fmla="*/ 3 h 49"/>
                  <a:gd name="T24" fmla="*/ 30 w 47"/>
                  <a:gd name="T25" fmla="*/ 7 h 49"/>
                  <a:gd name="T26" fmla="*/ 30 w 47"/>
                  <a:gd name="T27" fmla="*/ 7 h 49"/>
                  <a:gd name="T28" fmla="*/ 27 w 47"/>
                  <a:gd name="T29" fmla="*/ 6 h 49"/>
                  <a:gd name="T30" fmla="*/ 27 w 47"/>
                  <a:gd name="T31" fmla="*/ 6 h 49"/>
                  <a:gd name="T32" fmla="*/ 26 w 47"/>
                  <a:gd name="T33" fmla="*/ 0 h 49"/>
                  <a:gd name="T34" fmla="*/ 22 w 47"/>
                  <a:gd name="T35" fmla="*/ 0 h 49"/>
                  <a:gd name="T36" fmla="*/ 20 w 47"/>
                  <a:gd name="T37" fmla="*/ 6 h 49"/>
                  <a:gd name="T38" fmla="*/ 20 w 47"/>
                  <a:gd name="T39" fmla="*/ 6 h 49"/>
                  <a:gd name="T40" fmla="*/ 18 w 47"/>
                  <a:gd name="T41" fmla="*/ 7 h 49"/>
                  <a:gd name="T42" fmla="*/ 18 w 47"/>
                  <a:gd name="T43" fmla="*/ 7 h 49"/>
                  <a:gd name="T44" fmla="*/ 14 w 47"/>
                  <a:gd name="T45" fmla="*/ 3 h 49"/>
                  <a:gd name="T46" fmla="*/ 10 w 47"/>
                  <a:gd name="T47" fmla="*/ 5 h 49"/>
                  <a:gd name="T48" fmla="*/ 12 w 47"/>
                  <a:gd name="T49" fmla="*/ 10 h 49"/>
                  <a:gd name="T50" fmla="*/ 12 w 47"/>
                  <a:gd name="T51" fmla="*/ 10 h 49"/>
                  <a:gd name="T52" fmla="*/ 10 w 47"/>
                  <a:gd name="T53" fmla="*/ 12 h 49"/>
                  <a:gd name="T54" fmla="*/ 10 w 47"/>
                  <a:gd name="T55" fmla="*/ 12 h 49"/>
                  <a:gd name="T56" fmla="*/ 4 w 47"/>
                  <a:gd name="T57" fmla="*/ 11 h 49"/>
                  <a:gd name="T58" fmla="*/ 3 w 47"/>
                  <a:gd name="T59" fmla="*/ 14 h 49"/>
                  <a:gd name="T60" fmla="*/ 6 w 47"/>
                  <a:gd name="T61" fmla="*/ 19 h 49"/>
                  <a:gd name="T62" fmla="*/ 6 w 47"/>
                  <a:gd name="T63" fmla="*/ 21 h 49"/>
                  <a:gd name="T64" fmla="*/ 0 w 47"/>
                  <a:gd name="T65" fmla="*/ 23 h 49"/>
                  <a:gd name="T66" fmla="*/ 0 w 47"/>
                  <a:gd name="T67" fmla="*/ 27 h 49"/>
                  <a:gd name="T68" fmla="*/ 6 w 47"/>
                  <a:gd name="T69" fmla="*/ 29 h 49"/>
                  <a:gd name="T70" fmla="*/ 6 w 47"/>
                  <a:gd name="T71" fmla="*/ 31 h 49"/>
                  <a:gd name="T72" fmla="*/ 3 w 47"/>
                  <a:gd name="T73" fmla="*/ 35 h 49"/>
                  <a:gd name="T74" fmla="*/ 4 w 47"/>
                  <a:gd name="T75" fmla="*/ 39 h 49"/>
                  <a:gd name="T76" fmla="*/ 10 w 47"/>
                  <a:gd name="T77" fmla="*/ 38 h 49"/>
                  <a:gd name="T78" fmla="*/ 12 w 47"/>
                  <a:gd name="T79" fmla="*/ 39 h 49"/>
                  <a:gd name="T80" fmla="*/ 10 w 47"/>
                  <a:gd name="T81" fmla="*/ 45 h 49"/>
                  <a:gd name="T82" fmla="*/ 14 w 47"/>
                  <a:gd name="T83" fmla="*/ 47 h 49"/>
                  <a:gd name="T84" fmla="*/ 18 w 47"/>
                  <a:gd name="T85" fmla="*/ 43 h 49"/>
                  <a:gd name="T86" fmla="*/ 20 w 47"/>
                  <a:gd name="T87" fmla="*/ 44 h 49"/>
                  <a:gd name="T88" fmla="*/ 22 w 47"/>
                  <a:gd name="T89" fmla="*/ 49 h 49"/>
                  <a:gd name="T90" fmla="*/ 26 w 47"/>
                  <a:gd name="T91" fmla="*/ 49 h 49"/>
                  <a:gd name="T92" fmla="*/ 27 w 47"/>
                  <a:gd name="T93" fmla="*/ 44 h 49"/>
                  <a:gd name="T94" fmla="*/ 30 w 47"/>
                  <a:gd name="T95" fmla="*/ 43 h 49"/>
                  <a:gd name="T96" fmla="*/ 34 w 47"/>
                  <a:gd name="T97" fmla="*/ 47 h 49"/>
                  <a:gd name="T98" fmla="*/ 37 w 47"/>
                  <a:gd name="T99" fmla="*/ 45 h 49"/>
                  <a:gd name="T100" fmla="*/ 36 w 47"/>
                  <a:gd name="T101" fmla="*/ 39 h 49"/>
                  <a:gd name="T102" fmla="*/ 38 w 47"/>
                  <a:gd name="T103" fmla="*/ 38 h 49"/>
                  <a:gd name="T104" fmla="*/ 43 w 47"/>
                  <a:gd name="T105" fmla="*/ 39 h 49"/>
                  <a:gd name="T106" fmla="*/ 45 w 47"/>
                  <a:gd name="T107" fmla="*/ 35 h 49"/>
                  <a:gd name="T108" fmla="*/ 41 w 47"/>
                  <a:gd name="T109" fmla="*/ 31 h 49"/>
                  <a:gd name="T110" fmla="*/ 42 w 47"/>
                  <a:gd name="T111" fmla="*/ 29 h 49"/>
                  <a:gd name="T112" fmla="*/ 47 w 47"/>
                  <a:gd name="T113" fmla="*/ 27 h 49"/>
                  <a:gd name="T114" fmla="*/ 24 w 47"/>
                  <a:gd name="T115" fmla="*/ 35 h 49"/>
                  <a:gd name="T116" fmla="*/ 14 w 47"/>
                  <a:gd name="T117" fmla="*/ 25 h 49"/>
                  <a:gd name="T118" fmla="*/ 24 w 47"/>
                  <a:gd name="T119" fmla="*/ 15 h 49"/>
                  <a:gd name="T120" fmla="*/ 33 w 47"/>
                  <a:gd name="T121" fmla="*/ 25 h 49"/>
                  <a:gd name="T122" fmla="*/ 24 w 47"/>
                  <a:gd name="T123" fmla="*/ 3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7" h="49">
                    <a:moveTo>
                      <a:pt x="47" y="27"/>
                    </a:moveTo>
                    <a:cubicBezTo>
                      <a:pt x="47" y="23"/>
                      <a:pt x="47" y="23"/>
                      <a:pt x="47" y="23"/>
                    </a:cubicBezTo>
                    <a:cubicBezTo>
                      <a:pt x="42" y="21"/>
                      <a:pt x="42" y="21"/>
                      <a:pt x="42" y="21"/>
                    </a:cubicBezTo>
                    <a:cubicBezTo>
                      <a:pt x="42" y="20"/>
                      <a:pt x="41" y="19"/>
                      <a:pt x="41" y="19"/>
                    </a:cubicBezTo>
                    <a:cubicBezTo>
                      <a:pt x="45" y="14"/>
                      <a:pt x="45" y="14"/>
                      <a:pt x="45" y="14"/>
                    </a:cubicBezTo>
                    <a:cubicBezTo>
                      <a:pt x="43" y="11"/>
                      <a:pt x="43" y="11"/>
                      <a:pt x="43" y="11"/>
                    </a:cubicBezTo>
                    <a:cubicBezTo>
                      <a:pt x="38" y="12"/>
                      <a:pt x="38" y="12"/>
                      <a:pt x="38" y="12"/>
                    </a:cubicBezTo>
                    <a:cubicBezTo>
                      <a:pt x="38" y="12"/>
                      <a:pt x="38" y="12"/>
                      <a:pt x="38" y="12"/>
                    </a:cubicBezTo>
                    <a:cubicBezTo>
                      <a:pt x="37" y="11"/>
                      <a:pt x="37" y="11"/>
                      <a:pt x="36" y="10"/>
                    </a:cubicBezTo>
                    <a:cubicBezTo>
                      <a:pt x="36" y="10"/>
                      <a:pt x="36" y="10"/>
                      <a:pt x="36" y="10"/>
                    </a:cubicBezTo>
                    <a:cubicBezTo>
                      <a:pt x="37" y="5"/>
                      <a:pt x="37" y="5"/>
                      <a:pt x="37" y="5"/>
                    </a:cubicBezTo>
                    <a:cubicBezTo>
                      <a:pt x="34" y="3"/>
                      <a:pt x="34" y="3"/>
                      <a:pt x="34" y="3"/>
                    </a:cubicBezTo>
                    <a:cubicBezTo>
                      <a:pt x="30" y="7"/>
                      <a:pt x="30" y="7"/>
                      <a:pt x="30" y="7"/>
                    </a:cubicBezTo>
                    <a:cubicBezTo>
                      <a:pt x="30" y="7"/>
                      <a:pt x="30" y="7"/>
                      <a:pt x="30" y="7"/>
                    </a:cubicBezTo>
                    <a:cubicBezTo>
                      <a:pt x="29" y="6"/>
                      <a:pt x="28" y="6"/>
                      <a:pt x="27" y="6"/>
                    </a:cubicBezTo>
                    <a:cubicBezTo>
                      <a:pt x="27" y="6"/>
                      <a:pt x="27" y="6"/>
                      <a:pt x="27" y="6"/>
                    </a:cubicBezTo>
                    <a:cubicBezTo>
                      <a:pt x="26" y="0"/>
                      <a:pt x="26" y="0"/>
                      <a:pt x="26" y="0"/>
                    </a:cubicBezTo>
                    <a:cubicBezTo>
                      <a:pt x="22" y="0"/>
                      <a:pt x="22" y="0"/>
                      <a:pt x="22" y="0"/>
                    </a:cubicBezTo>
                    <a:cubicBezTo>
                      <a:pt x="20" y="6"/>
                      <a:pt x="20" y="6"/>
                      <a:pt x="20" y="6"/>
                    </a:cubicBezTo>
                    <a:cubicBezTo>
                      <a:pt x="20" y="6"/>
                      <a:pt x="20" y="6"/>
                      <a:pt x="20" y="6"/>
                    </a:cubicBezTo>
                    <a:cubicBezTo>
                      <a:pt x="19" y="6"/>
                      <a:pt x="19" y="6"/>
                      <a:pt x="18" y="7"/>
                    </a:cubicBezTo>
                    <a:cubicBezTo>
                      <a:pt x="18" y="7"/>
                      <a:pt x="18" y="7"/>
                      <a:pt x="18" y="7"/>
                    </a:cubicBezTo>
                    <a:cubicBezTo>
                      <a:pt x="14" y="3"/>
                      <a:pt x="14" y="3"/>
                      <a:pt x="14" y="3"/>
                    </a:cubicBezTo>
                    <a:cubicBezTo>
                      <a:pt x="10" y="5"/>
                      <a:pt x="10" y="5"/>
                      <a:pt x="10" y="5"/>
                    </a:cubicBezTo>
                    <a:cubicBezTo>
                      <a:pt x="12" y="10"/>
                      <a:pt x="12" y="10"/>
                      <a:pt x="12" y="10"/>
                    </a:cubicBezTo>
                    <a:cubicBezTo>
                      <a:pt x="12" y="10"/>
                      <a:pt x="12" y="10"/>
                      <a:pt x="12" y="10"/>
                    </a:cubicBezTo>
                    <a:cubicBezTo>
                      <a:pt x="11" y="11"/>
                      <a:pt x="10" y="11"/>
                      <a:pt x="10" y="12"/>
                    </a:cubicBezTo>
                    <a:cubicBezTo>
                      <a:pt x="10" y="12"/>
                      <a:pt x="10" y="12"/>
                      <a:pt x="10" y="12"/>
                    </a:cubicBezTo>
                    <a:cubicBezTo>
                      <a:pt x="4" y="11"/>
                      <a:pt x="4" y="11"/>
                      <a:pt x="4" y="11"/>
                    </a:cubicBezTo>
                    <a:cubicBezTo>
                      <a:pt x="3" y="14"/>
                      <a:pt x="3" y="14"/>
                      <a:pt x="3" y="14"/>
                    </a:cubicBezTo>
                    <a:cubicBezTo>
                      <a:pt x="6" y="19"/>
                      <a:pt x="6" y="19"/>
                      <a:pt x="6" y="19"/>
                    </a:cubicBezTo>
                    <a:cubicBezTo>
                      <a:pt x="6" y="19"/>
                      <a:pt x="6" y="20"/>
                      <a:pt x="6" y="21"/>
                    </a:cubicBezTo>
                    <a:cubicBezTo>
                      <a:pt x="0" y="23"/>
                      <a:pt x="0" y="23"/>
                      <a:pt x="0" y="23"/>
                    </a:cubicBezTo>
                    <a:cubicBezTo>
                      <a:pt x="0" y="27"/>
                      <a:pt x="0" y="27"/>
                      <a:pt x="0" y="27"/>
                    </a:cubicBezTo>
                    <a:cubicBezTo>
                      <a:pt x="6" y="29"/>
                      <a:pt x="6" y="29"/>
                      <a:pt x="6" y="29"/>
                    </a:cubicBezTo>
                    <a:cubicBezTo>
                      <a:pt x="6" y="29"/>
                      <a:pt x="6" y="30"/>
                      <a:pt x="6" y="31"/>
                    </a:cubicBezTo>
                    <a:cubicBezTo>
                      <a:pt x="3" y="35"/>
                      <a:pt x="3" y="35"/>
                      <a:pt x="3" y="35"/>
                    </a:cubicBezTo>
                    <a:cubicBezTo>
                      <a:pt x="4" y="39"/>
                      <a:pt x="4" y="39"/>
                      <a:pt x="4" y="39"/>
                    </a:cubicBezTo>
                    <a:cubicBezTo>
                      <a:pt x="10" y="38"/>
                      <a:pt x="10" y="38"/>
                      <a:pt x="10" y="38"/>
                    </a:cubicBezTo>
                    <a:cubicBezTo>
                      <a:pt x="10" y="38"/>
                      <a:pt x="11" y="39"/>
                      <a:pt x="12" y="39"/>
                    </a:cubicBezTo>
                    <a:cubicBezTo>
                      <a:pt x="10" y="45"/>
                      <a:pt x="10" y="45"/>
                      <a:pt x="10" y="45"/>
                    </a:cubicBezTo>
                    <a:cubicBezTo>
                      <a:pt x="14" y="47"/>
                      <a:pt x="14" y="47"/>
                      <a:pt x="14" y="47"/>
                    </a:cubicBezTo>
                    <a:cubicBezTo>
                      <a:pt x="18" y="43"/>
                      <a:pt x="18" y="43"/>
                      <a:pt x="18" y="43"/>
                    </a:cubicBezTo>
                    <a:cubicBezTo>
                      <a:pt x="19" y="43"/>
                      <a:pt x="19" y="44"/>
                      <a:pt x="20" y="44"/>
                    </a:cubicBezTo>
                    <a:cubicBezTo>
                      <a:pt x="22" y="49"/>
                      <a:pt x="22" y="49"/>
                      <a:pt x="22" y="49"/>
                    </a:cubicBezTo>
                    <a:cubicBezTo>
                      <a:pt x="26" y="49"/>
                      <a:pt x="26" y="49"/>
                      <a:pt x="26" y="49"/>
                    </a:cubicBezTo>
                    <a:cubicBezTo>
                      <a:pt x="27" y="44"/>
                      <a:pt x="27" y="44"/>
                      <a:pt x="27" y="44"/>
                    </a:cubicBezTo>
                    <a:cubicBezTo>
                      <a:pt x="28" y="44"/>
                      <a:pt x="29" y="43"/>
                      <a:pt x="30" y="43"/>
                    </a:cubicBezTo>
                    <a:cubicBezTo>
                      <a:pt x="34" y="47"/>
                      <a:pt x="34" y="47"/>
                      <a:pt x="34" y="47"/>
                    </a:cubicBezTo>
                    <a:cubicBezTo>
                      <a:pt x="37" y="45"/>
                      <a:pt x="37" y="45"/>
                      <a:pt x="37" y="45"/>
                    </a:cubicBezTo>
                    <a:cubicBezTo>
                      <a:pt x="36" y="39"/>
                      <a:pt x="36" y="39"/>
                      <a:pt x="36" y="39"/>
                    </a:cubicBezTo>
                    <a:cubicBezTo>
                      <a:pt x="37" y="39"/>
                      <a:pt x="37" y="38"/>
                      <a:pt x="38" y="38"/>
                    </a:cubicBezTo>
                    <a:cubicBezTo>
                      <a:pt x="43" y="39"/>
                      <a:pt x="43" y="39"/>
                      <a:pt x="43" y="39"/>
                    </a:cubicBezTo>
                    <a:cubicBezTo>
                      <a:pt x="45" y="35"/>
                      <a:pt x="45" y="35"/>
                      <a:pt x="45" y="35"/>
                    </a:cubicBezTo>
                    <a:cubicBezTo>
                      <a:pt x="41" y="31"/>
                      <a:pt x="41" y="31"/>
                      <a:pt x="41" y="31"/>
                    </a:cubicBezTo>
                    <a:cubicBezTo>
                      <a:pt x="41" y="30"/>
                      <a:pt x="42" y="29"/>
                      <a:pt x="42" y="29"/>
                    </a:cubicBezTo>
                    <a:lnTo>
                      <a:pt x="47" y="27"/>
                    </a:lnTo>
                    <a:close/>
                    <a:moveTo>
                      <a:pt x="24" y="35"/>
                    </a:moveTo>
                    <a:cubicBezTo>
                      <a:pt x="19" y="35"/>
                      <a:pt x="14" y="30"/>
                      <a:pt x="14" y="25"/>
                    </a:cubicBezTo>
                    <a:cubicBezTo>
                      <a:pt x="14" y="20"/>
                      <a:pt x="19" y="15"/>
                      <a:pt x="24" y="15"/>
                    </a:cubicBezTo>
                    <a:cubicBezTo>
                      <a:pt x="29" y="15"/>
                      <a:pt x="33" y="20"/>
                      <a:pt x="33" y="25"/>
                    </a:cubicBezTo>
                    <a:cubicBezTo>
                      <a:pt x="33" y="30"/>
                      <a:pt x="29" y="35"/>
                      <a:pt x="24" y="35"/>
                    </a:cubicBezTo>
                    <a:close/>
                  </a:path>
                </a:pathLst>
              </a:custGeom>
              <a:solidFill>
                <a:srgbClr val="3E3A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26" name="Freeform 61"/>
              <p:cNvSpPr>
                <a:spLocks noEditPoints="1"/>
              </p:cNvSpPr>
              <p:nvPr/>
            </p:nvSpPr>
            <p:spPr bwMode="auto">
              <a:xfrm>
                <a:off x="1270000" y="2611438"/>
                <a:ext cx="49213" cy="53975"/>
              </a:xfrm>
              <a:custGeom>
                <a:avLst/>
                <a:gdLst>
                  <a:gd name="T0" fmla="*/ 46 w 47"/>
                  <a:gd name="T1" fmla="*/ 35 h 50"/>
                  <a:gd name="T2" fmla="*/ 47 w 47"/>
                  <a:gd name="T3" fmla="*/ 31 h 50"/>
                  <a:gd name="T4" fmla="*/ 42 w 47"/>
                  <a:gd name="T5" fmla="*/ 27 h 50"/>
                  <a:gd name="T6" fmla="*/ 42 w 47"/>
                  <a:gd name="T7" fmla="*/ 25 h 50"/>
                  <a:gd name="T8" fmla="*/ 47 w 47"/>
                  <a:gd name="T9" fmla="*/ 22 h 50"/>
                  <a:gd name="T10" fmla="*/ 46 w 47"/>
                  <a:gd name="T11" fmla="*/ 18 h 50"/>
                  <a:gd name="T12" fmla="*/ 41 w 47"/>
                  <a:gd name="T13" fmla="*/ 17 h 50"/>
                  <a:gd name="T14" fmla="*/ 41 w 47"/>
                  <a:gd name="T15" fmla="*/ 17 h 50"/>
                  <a:gd name="T16" fmla="*/ 40 w 47"/>
                  <a:gd name="T17" fmla="*/ 15 h 50"/>
                  <a:gd name="T18" fmla="*/ 40 w 47"/>
                  <a:gd name="T19" fmla="*/ 15 h 50"/>
                  <a:gd name="T20" fmla="*/ 42 w 47"/>
                  <a:gd name="T21" fmla="*/ 10 h 50"/>
                  <a:gd name="T22" fmla="*/ 40 w 47"/>
                  <a:gd name="T23" fmla="*/ 7 h 50"/>
                  <a:gd name="T24" fmla="*/ 35 w 47"/>
                  <a:gd name="T25" fmla="*/ 9 h 50"/>
                  <a:gd name="T26" fmla="*/ 35 w 47"/>
                  <a:gd name="T27" fmla="*/ 9 h 50"/>
                  <a:gd name="T28" fmla="*/ 33 w 47"/>
                  <a:gd name="T29" fmla="*/ 8 h 50"/>
                  <a:gd name="T30" fmla="*/ 33 w 47"/>
                  <a:gd name="T31" fmla="*/ 8 h 50"/>
                  <a:gd name="T32" fmla="*/ 33 w 47"/>
                  <a:gd name="T33" fmla="*/ 2 h 50"/>
                  <a:gd name="T34" fmla="*/ 29 w 47"/>
                  <a:gd name="T35" fmla="*/ 1 h 50"/>
                  <a:gd name="T36" fmla="*/ 25 w 47"/>
                  <a:gd name="T37" fmla="*/ 5 h 50"/>
                  <a:gd name="T38" fmla="*/ 25 w 47"/>
                  <a:gd name="T39" fmla="*/ 5 h 50"/>
                  <a:gd name="T40" fmla="*/ 23 w 47"/>
                  <a:gd name="T41" fmla="*/ 5 h 50"/>
                  <a:gd name="T42" fmla="*/ 23 w 47"/>
                  <a:gd name="T43" fmla="*/ 5 h 50"/>
                  <a:gd name="T44" fmla="*/ 20 w 47"/>
                  <a:gd name="T45" fmla="*/ 0 h 50"/>
                  <a:gd name="T46" fmla="*/ 16 w 47"/>
                  <a:gd name="T47" fmla="*/ 1 h 50"/>
                  <a:gd name="T48" fmla="*/ 16 w 47"/>
                  <a:gd name="T49" fmla="*/ 7 h 50"/>
                  <a:gd name="T50" fmla="*/ 16 w 47"/>
                  <a:gd name="T51" fmla="*/ 7 h 50"/>
                  <a:gd name="T52" fmla="*/ 14 w 47"/>
                  <a:gd name="T53" fmla="*/ 8 h 50"/>
                  <a:gd name="T54" fmla="*/ 14 w 47"/>
                  <a:gd name="T55" fmla="*/ 8 h 50"/>
                  <a:gd name="T56" fmla="*/ 9 w 47"/>
                  <a:gd name="T57" fmla="*/ 5 h 50"/>
                  <a:gd name="T58" fmla="*/ 6 w 47"/>
                  <a:gd name="T59" fmla="*/ 8 h 50"/>
                  <a:gd name="T60" fmla="*/ 8 w 47"/>
                  <a:gd name="T61" fmla="*/ 13 h 50"/>
                  <a:gd name="T62" fmla="*/ 7 w 47"/>
                  <a:gd name="T63" fmla="*/ 15 h 50"/>
                  <a:gd name="T64" fmla="*/ 1 w 47"/>
                  <a:gd name="T65" fmla="*/ 15 h 50"/>
                  <a:gd name="T66" fmla="*/ 0 w 47"/>
                  <a:gd name="T67" fmla="*/ 19 h 50"/>
                  <a:gd name="T68" fmla="*/ 4 w 47"/>
                  <a:gd name="T69" fmla="*/ 23 h 50"/>
                  <a:gd name="T70" fmla="*/ 4 w 47"/>
                  <a:gd name="T71" fmla="*/ 25 h 50"/>
                  <a:gd name="T72" fmla="*/ 0 w 47"/>
                  <a:gd name="T73" fmla="*/ 28 h 50"/>
                  <a:gd name="T74" fmla="*/ 0 w 47"/>
                  <a:gd name="T75" fmla="*/ 32 h 50"/>
                  <a:gd name="T76" fmla="*/ 6 w 47"/>
                  <a:gd name="T77" fmla="*/ 33 h 50"/>
                  <a:gd name="T78" fmla="*/ 7 w 47"/>
                  <a:gd name="T79" fmla="*/ 35 h 50"/>
                  <a:gd name="T80" fmla="*/ 4 w 47"/>
                  <a:gd name="T81" fmla="*/ 40 h 50"/>
                  <a:gd name="T82" fmla="*/ 7 w 47"/>
                  <a:gd name="T83" fmla="*/ 43 h 50"/>
                  <a:gd name="T84" fmla="*/ 12 w 47"/>
                  <a:gd name="T85" fmla="*/ 41 h 50"/>
                  <a:gd name="T86" fmla="*/ 14 w 47"/>
                  <a:gd name="T87" fmla="*/ 42 h 50"/>
                  <a:gd name="T88" fmla="*/ 14 w 47"/>
                  <a:gd name="T89" fmla="*/ 48 h 50"/>
                  <a:gd name="T90" fmla="*/ 18 w 47"/>
                  <a:gd name="T91" fmla="*/ 49 h 50"/>
                  <a:gd name="T92" fmla="*/ 21 w 47"/>
                  <a:gd name="T93" fmla="*/ 45 h 50"/>
                  <a:gd name="T94" fmla="*/ 24 w 47"/>
                  <a:gd name="T95" fmla="*/ 45 h 50"/>
                  <a:gd name="T96" fmla="*/ 27 w 47"/>
                  <a:gd name="T97" fmla="*/ 50 h 50"/>
                  <a:gd name="T98" fmla="*/ 30 w 47"/>
                  <a:gd name="T99" fmla="*/ 49 h 50"/>
                  <a:gd name="T100" fmla="*/ 31 w 47"/>
                  <a:gd name="T101" fmla="*/ 43 h 50"/>
                  <a:gd name="T102" fmla="*/ 33 w 47"/>
                  <a:gd name="T103" fmla="*/ 42 h 50"/>
                  <a:gd name="T104" fmla="*/ 38 w 47"/>
                  <a:gd name="T105" fmla="*/ 45 h 50"/>
                  <a:gd name="T106" fmla="*/ 41 w 47"/>
                  <a:gd name="T107" fmla="*/ 42 h 50"/>
                  <a:gd name="T108" fmla="*/ 39 w 47"/>
                  <a:gd name="T109" fmla="*/ 37 h 50"/>
                  <a:gd name="T110" fmla="*/ 40 w 47"/>
                  <a:gd name="T111" fmla="*/ 35 h 50"/>
                  <a:gd name="T112" fmla="*/ 46 w 47"/>
                  <a:gd name="T113" fmla="*/ 35 h 50"/>
                  <a:gd name="T114" fmla="*/ 20 w 47"/>
                  <a:gd name="T115" fmla="*/ 35 h 50"/>
                  <a:gd name="T116" fmla="*/ 14 w 47"/>
                  <a:gd name="T117" fmla="*/ 22 h 50"/>
                  <a:gd name="T118" fmla="*/ 26 w 47"/>
                  <a:gd name="T119" fmla="*/ 16 h 50"/>
                  <a:gd name="T120" fmla="*/ 32 w 47"/>
                  <a:gd name="T121" fmla="*/ 28 h 50"/>
                  <a:gd name="T122" fmla="*/ 20 w 47"/>
                  <a:gd name="T123" fmla="*/ 35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7" h="50">
                    <a:moveTo>
                      <a:pt x="46" y="35"/>
                    </a:moveTo>
                    <a:cubicBezTo>
                      <a:pt x="47" y="31"/>
                      <a:pt x="47" y="31"/>
                      <a:pt x="47" y="31"/>
                    </a:cubicBezTo>
                    <a:cubicBezTo>
                      <a:pt x="42" y="27"/>
                      <a:pt x="42" y="27"/>
                      <a:pt x="42" y="27"/>
                    </a:cubicBezTo>
                    <a:cubicBezTo>
                      <a:pt x="42" y="26"/>
                      <a:pt x="42" y="26"/>
                      <a:pt x="42" y="25"/>
                    </a:cubicBezTo>
                    <a:cubicBezTo>
                      <a:pt x="47" y="22"/>
                      <a:pt x="47" y="22"/>
                      <a:pt x="47" y="22"/>
                    </a:cubicBezTo>
                    <a:cubicBezTo>
                      <a:pt x="46" y="18"/>
                      <a:pt x="46" y="18"/>
                      <a:pt x="46" y="18"/>
                    </a:cubicBezTo>
                    <a:cubicBezTo>
                      <a:pt x="41" y="17"/>
                      <a:pt x="41" y="17"/>
                      <a:pt x="41" y="17"/>
                    </a:cubicBezTo>
                    <a:cubicBezTo>
                      <a:pt x="41" y="17"/>
                      <a:pt x="41" y="17"/>
                      <a:pt x="41" y="17"/>
                    </a:cubicBezTo>
                    <a:cubicBezTo>
                      <a:pt x="40" y="16"/>
                      <a:pt x="40" y="16"/>
                      <a:pt x="40" y="15"/>
                    </a:cubicBezTo>
                    <a:cubicBezTo>
                      <a:pt x="40" y="15"/>
                      <a:pt x="40" y="15"/>
                      <a:pt x="40" y="15"/>
                    </a:cubicBezTo>
                    <a:cubicBezTo>
                      <a:pt x="42" y="10"/>
                      <a:pt x="42" y="10"/>
                      <a:pt x="42" y="10"/>
                    </a:cubicBezTo>
                    <a:cubicBezTo>
                      <a:pt x="40" y="7"/>
                      <a:pt x="40" y="7"/>
                      <a:pt x="40" y="7"/>
                    </a:cubicBezTo>
                    <a:cubicBezTo>
                      <a:pt x="35" y="9"/>
                      <a:pt x="35" y="9"/>
                      <a:pt x="35" y="9"/>
                    </a:cubicBezTo>
                    <a:cubicBezTo>
                      <a:pt x="35" y="9"/>
                      <a:pt x="35" y="9"/>
                      <a:pt x="35" y="9"/>
                    </a:cubicBezTo>
                    <a:cubicBezTo>
                      <a:pt x="34" y="9"/>
                      <a:pt x="33" y="8"/>
                      <a:pt x="33" y="8"/>
                    </a:cubicBezTo>
                    <a:cubicBezTo>
                      <a:pt x="33" y="8"/>
                      <a:pt x="33" y="8"/>
                      <a:pt x="33" y="8"/>
                    </a:cubicBezTo>
                    <a:cubicBezTo>
                      <a:pt x="33" y="2"/>
                      <a:pt x="33" y="2"/>
                      <a:pt x="33" y="2"/>
                    </a:cubicBezTo>
                    <a:cubicBezTo>
                      <a:pt x="29" y="1"/>
                      <a:pt x="29" y="1"/>
                      <a:pt x="29" y="1"/>
                    </a:cubicBezTo>
                    <a:cubicBezTo>
                      <a:pt x="25" y="5"/>
                      <a:pt x="25" y="5"/>
                      <a:pt x="25" y="5"/>
                    </a:cubicBezTo>
                    <a:cubicBezTo>
                      <a:pt x="25" y="5"/>
                      <a:pt x="25" y="5"/>
                      <a:pt x="25" y="5"/>
                    </a:cubicBezTo>
                    <a:cubicBezTo>
                      <a:pt x="25" y="5"/>
                      <a:pt x="24" y="5"/>
                      <a:pt x="23" y="5"/>
                    </a:cubicBezTo>
                    <a:cubicBezTo>
                      <a:pt x="23" y="5"/>
                      <a:pt x="23" y="5"/>
                      <a:pt x="23" y="5"/>
                    </a:cubicBezTo>
                    <a:cubicBezTo>
                      <a:pt x="20" y="0"/>
                      <a:pt x="20" y="0"/>
                      <a:pt x="20" y="0"/>
                    </a:cubicBezTo>
                    <a:cubicBezTo>
                      <a:pt x="16" y="1"/>
                      <a:pt x="16" y="1"/>
                      <a:pt x="16" y="1"/>
                    </a:cubicBezTo>
                    <a:cubicBezTo>
                      <a:pt x="16" y="7"/>
                      <a:pt x="16" y="7"/>
                      <a:pt x="16" y="7"/>
                    </a:cubicBezTo>
                    <a:cubicBezTo>
                      <a:pt x="16" y="7"/>
                      <a:pt x="16" y="7"/>
                      <a:pt x="16" y="7"/>
                    </a:cubicBezTo>
                    <a:cubicBezTo>
                      <a:pt x="15" y="7"/>
                      <a:pt x="14" y="8"/>
                      <a:pt x="14" y="8"/>
                    </a:cubicBezTo>
                    <a:cubicBezTo>
                      <a:pt x="14" y="8"/>
                      <a:pt x="14" y="8"/>
                      <a:pt x="14" y="8"/>
                    </a:cubicBezTo>
                    <a:cubicBezTo>
                      <a:pt x="9" y="5"/>
                      <a:pt x="9" y="5"/>
                      <a:pt x="9" y="5"/>
                    </a:cubicBezTo>
                    <a:cubicBezTo>
                      <a:pt x="6" y="8"/>
                      <a:pt x="6" y="8"/>
                      <a:pt x="6" y="8"/>
                    </a:cubicBezTo>
                    <a:cubicBezTo>
                      <a:pt x="8" y="13"/>
                      <a:pt x="8" y="13"/>
                      <a:pt x="8" y="13"/>
                    </a:cubicBezTo>
                    <a:cubicBezTo>
                      <a:pt x="8" y="14"/>
                      <a:pt x="7" y="15"/>
                      <a:pt x="7" y="15"/>
                    </a:cubicBezTo>
                    <a:cubicBezTo>
                      <a:pt x="1" y="15"/>
                      <a:pt x="1" y="15"/>
                      <a:pt x="1" y="15"/>
                    </a:cubicBezTo>
                    <a:cubicBezTo>
                      <a:pt x="0" y="19"/>
                      <a:pt x="0" y="19"/>
                      <a:pt x="0" y="19"/>
                    </a:cubicBezTo>
                    <a:cubicBezTo>
                      <a:pt x="4" y="23"/>
                      <a:pt x="4" y="23"/>
                      <a:pt x="4" y="23"/>
                    </a:cubicBezTo>
                    <a:cubicBezTo>
                      <a:pt x="4" y="24"/>
                      <a:pt x="4" y="24"/>
                      <a:pt x="4" y="25"/>
                    </a:cubicBezTo>
                    <a:cubicBezTo>
                      <a:pt x="0" y="28"/>
                      <a:pt x="0" y="28"/>
                      <a:pt x="0" y="28"/>
                    </a:cubicBezTo>
                    <a:cubicBezTo>
                      <a:pt x="0" y="32"/>
                      <a:pt x="0" y="32"/>
                      <a:pt x="0" y="32"/>
                    </a:cubicBezTo>
                    <a:cubicBezTo>
                      <a:pt x="6" y="33"/>
                      <a:pt x="6" y="33"/>
                      <a:pt x="6" y="33"/>
                    </a:cubicBezTo>
                    <a:cubicBezTo>
                      <a:pt x="6" y="34"/>
                      <a:pt x="7" y="34"/>
                      <a:pt x="7" y="35"/>
                    </a:cubicBezTo>
                    <a:cubicBezTo>
                      <a:pt x="4" y="40"/>
                      <a:pt x="4" y="40"/>
                      <a:pt x="4" y="40"/>
                    </a:cubicBezTo>
                    <a:cubicBezTo>
                      <a:pt x="7" y="43"/>
                      <a:pt x="7" y="43"/>
                      <a:pt x="7" y="43"/>
                    </a:cubicBezTo>
                    <a:cubicBezTo>
                      <a:pt x="12" y="41"/>
                      <a:pt x="12" y="41"/>
                      <a:pt x="12" y="41"/>
                    </a:cubicBezTo>
                    <a:cubicBezTo>
                      <a:pt x="13" y="42"/>
                      <a:pt x="13" y="42"/>
                      <a:pt x="14" y="42"/>
                    </a:cubicBezTo>
                    <a:cubicBezTo>
                      <a:pt x="14" y="48"/>
                      <a:pt x="14" y="48"/>
                      <a:pt x="14" y="48"/>
                    </a:cubicBezTo>
                    <a:cubicBezTo>
                      <a:pt x="18" y="49"/>
                      <a:pt x="18" y="49"/>
                      <a:pt x="18" y="49"/>
                    </a:cubicBezTo>
                    <a:cubicBezTo>
                      <a:pt x="21" y="45"/>
                      <a:pt x="21" y="45"/>
                      <a:pt x="21" y="45"/>
                    </a:cubicBezTo>
                    <a:cubicBezTo>
                      <a:pt x="22" y="45"/>
                      <a:pt x="23" y="45"/>
                      <a:pt x="24" y="45"/>
                    </a:cubicBezTo>
                    <a:cubicBezTo>
                      <a:pt x="27" y="50"/>
                      <a:pt x="27" y="50"/>
                      <a:pt x="27" y="50"/>
                    </a:cubicBezTo>
                    <a:cubicBezTo>
                      <a:pt x="30" y="49"/>
                      <a:pt x="30" y="49"/>
                      <a:pt x="30" y="49"/>
                    </a:cubicBezTo>
                    <a:cubicBezTo>
                      <a:pt x="31" y="43"/>
                      <a:pt x="31" y="43"/>
                      <a:pt x="31" y="43"/>
                    </a:cubicBezTo>
                    <a:cubicBezTo>
                      <a:pt x="32" y="43"/>
                      <a:pt x="32" y="43"/>
                      <a:pt x="33" y="42"/>
                    </a:cubicBezTo>
                    <a:cubicBezTo>
                      <a:pt x="38" y="45"/>
                      <a:pt x="38" y="45"/>
                      <a:pt x="38" y="45"/>
                    </a:cubicBezTo>
                    <a:cubicBezTo>
                      <a:pt x="41" y="42"/>
                      <a:pt x="41" y="42"/>
                      <a:pt x="41" y="42"/>
                    </a:cubicBezTo>
                    <a:cubicBezTo>
                      <a:pt x="39" y="37"/>
                      <a:pt x="39" y="37"/>
                      <a:pt x="39" y="37"/>
                    </a:cubicBezTo>
                    <a:cubicBezTo>
                      <a:pt x="39" y="36"/>
                      <a:pt x="40" y="35"/>
                      <a:pt x="40" y="35"/>
                    </a:cubicBezTo>
                    <a:lnTo>
                      <a:pt x="46" y="35"/>
                    </a:lnTo>
                    <a:close/>
                    <a:moveTo>
                      <a:pt x="20" y="35"/>
                    </a:moveTo>
                    <a:cubicBezTo>
                      <a:pt x="15" y="33"/>
                      <a:pt x="13" y="27"/>
                      <a:pt x="14" y="22"/>
                    </a:cubicBezTo>
                    <a:cubicBezTo>
                      <a:pt x="16" y="17"/>
                      <a:pt x="21" y="14"/>
                      <a:pt x="26" y="16"/>
                    </a:cubicBezTo>
                    <a:cubicBezTo>
                      <a:pt x="31" y="17"/>
                      <a:pt x="34" y="23"/>
                      <a:pt x="32" y="28"/>
                    </a:cubicBezTo>
                    <a:cubicBezTo>
                      <a:pt x="31" y="33"/>
                      <a:pt x="25" y="36"/>
                      <a:pt x="20" y="35"/>
                    </a:cubicBezTo>
                    <a:close/>
                  </a:path>
                </a:pathLst>
              </a:custGeom>
              <a:solidFill>
                <a:srgbClr val="3E3A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27" name="Freeform 62"/>
              <p:cNvSpPr>
                <a:spLocks noEditPoints="1"/>
              </p:cNvSpPr>
              <p:nvPr/>
            </p:nvSpPr>
            <p:spPr bwMode="auto">
              <a:xfrm>
                <a:off x="996950" y="2262188"/>
                <a:ext cx="434975" cy="696913"/>
              </a:xfrm>
              <a:custGeom>
                <a:avLst/>
                <a:gdLst>
                  <a:gd name="T0" fmla="*/ 217 w 410"/>
                  <a:gd name="T1" fmla="*/ 18 h 658"/>
                  <a:gd name="T2" fmla="*/ 392 w 410"/>
                  <a:gd name="T3" fmla="*/ 217 h 658"/>
                  <a:gd name="T4" fmla="*/ 330 w 410"/>
                  <a:gd name="T5" fmla="*/ 366 h 658"/>
                  <a:gd name="T6" fmla="*/ 290 w 410"/>
                  <a:gd name="T7" fmla="*/ 484 h 658"/>
                  <a:gd name="T8" fmla="*/ 296 w 410"/>
                  <a:gd name="T9" fmla="*/ 508 h 658"/>
                  <a:gd name="T10" fmla="*/ 296 w 410"/>
                  <a:gd name="T11" fmla="*/ 537 h 658"/>
                  <a:gd name="T12" fmla="*/ 287 w 410"/>
                  <a:gd name="T13" fmla="*/ 564 h 658"/>
                  <a:gd name="T14" fmla="*/ 289 w 410"/>
                  <a:gd name="T15" fmla="*/ 580 h 658"/>
                  <a:gd name="T16" fmla="*/ 259 w 410"/>
                  <a:gd name="T17" fmla="*/ 605 h 658"/>
                  <a:gd name="T18" fmla="*/ 259 w 410"/>
                  <a:gd name="T19" fmla="*/ 615 h 658"/>
                  <a:gd name="T20" fmla="*/ 177 w 410"/>
                  <a:gd name="T21" fmla="*/ 640 h 658"/>
                  <a:gd name="T22" fmla="*/ 152 w 410"/>
                  <a:gd name="T23" fmla="*/ 608 h 658"/>
                  <a:gd name="T24" fmla="*/ 147 w 410"/>
                  <a:gd name="T25" fmla="*/ 605 h 658"/>
                  <a:gd name="T26" fmla="*/ 122 w 410"/>
                  <a:gd name="T27" fmla="*/ 573 h 658"/>
                  <a:gd name="T28" fmla="*/ 115 w 410"/>
                  <a:gd name="T29" fmla="*/ 544 h 658"/>
                  <a:gd name="T30" fmla="*/ 119 w 410"/>
                  <a:gd name="T31" fmla="*/ 523 h 658"/>
                  <a:gd name="T32" fmla="*/ 115 w 410"/>
                  <a:gd name="T33" fmla="*/ 502 h 658"/>
                  <a:gd name="T34" fmla="*/ 117 w 410"/>
                  <a:gd name="T35" fmla="*/ 432 h 658"/>
                  <a:gd name="T36" fmla="*/ 39 w 410"/>
                  <a:gd name="T37" fmla="*/ 310 h 658"/>
                  <a:gd name="T38" fmla="*/ 72 w 410"/>
                  <a:gd name="T39" fmla="*/ 76 h 658"/>
                  <a:gd name="T40" fmla="*/ 205 w 410"/>
                  <a:gd name="T41" fmla="*/ 18 h 658"/>
                  <a:gd name="T42" fmla="*/ 193 w 410"/>
                  <a:gd name="T43" fmla="*/ 1 h 658"/>
                  <a:gd name="T44" fmla="*/ 192 w 410"/>
                  <a:gd name="T45" fmla="*/ 1 h 658"/>
                  <a:gd name="T46" fmla="*/ 60 w 410"/>
                  <a:gd name="T47" fmla="*/ 64 h 658"/>
                  <a:gd name="T48" fmla="*/ 24 w 410"/>
                  <a:gd name="T49" fmla="*/ 317 h 658"/>
                  <a:gd name="T50" fmla="*/ 100 w 410"/>
                  <a:gd name="T51" fmla="*/ 433 h 658"/>
                  <a:gd name="T52" fmla="*/ 98 w 410"/>
                  <a:gd name="T53" fmla="*/ 502 h 658"/>
                  <a:gd name="T54" fmla="*/ 101 w 410"/>
                  <a:gd name="T55" fmla="*/ 523 h 658"/>
                  <a:gd name="T56" fmla="*/ 98 w 410"/>
                  <a:gd name="T57" fmla="*/ 544 h 658"/>
                  <a:gd name="T58" fmla="*/ 106 w 410"/>
                  <a:gd name="T59" fmla="*/ 573 h 658"/>
                  <a:gd name="T60" fmla="*/ 136 w 410"/>
                  <a:gd name="T61" fmla="*/ 621 h 658"/>
                  <a:gd name="T62" fmla="*/ 234 w 410"/>
                  <a:gd name="T63" fmla="*/ 658 h 658"/>
                  <a:gd name="T64" fmla="*/ 305 w 410"/>
                  <a:gd name="T65" fmla="*/ 580 h 658"/>
                  <a:gd name="T66" fmla="*/ 305 w 410"/>
                  <a:gd name="T67" fmla="*/ 569 h 658"/>
                  <a:gd name="T68" fmla="*/ 313 w 410"/>
                  <a:gd name="T69" fmla="*/ 537 h 658"/>
                  <a:gd name="T70" fmla="*/ 313 w 410"/>
                  <a:gd name="T71" fmla="*/ 508 h 658"/>
                  <a:gd name="T72" fmla="*/ 307 w 410"/>
                  <a:gd name="T73" fmla="*/ 480 h 658"/>
                  <a:gd name="T74" fmla="*/ 341 w 410"/>
                  <a:gd name="T75" fmla="*/ 379 h 658"/>
                  <a:gd name="T76" fmla="*/ 409 w 410"/>
                  <a:gd name="T77" fmla="*/ 216 h 658"/>
                  <a:gd name="T78" fmla="*/ 290 w 410"/>
                  <a:gd name="T79" fmla="*/ 19 h 658"/>
                  <a:gd name="T80" fmla="*/ 218 w 410"/>
                  <a:gd name="T81" fmla="*/ 1 h 658"/>
                  <a:gd name="T82" fmla="*/ 205 w 410"/>
                  <a:gd name="T83" fmla="*/ 0 h 6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10" h="658">
                    <a:moveTo>
                      <a:pt x="205" y="18"/>
                    </a:moveTo>
                    <a:cubicBezTo>
                      <a:pt x="209" y="18"/>
                      <a:pt x="217" y="18"/>
                      <a:pt x="217" y="18"/>
                    </a:cubicBezTo>
                    <a:cubicBezTo>
                      <a:pt x="264" y="21"/>
                      <a:pt x="306" y="41"/>
                      <a:pt x="339" y="76"/>
                    </a:cubicBezTo>
                    <a:cubicBezTo>
                      <a:pt x="373" y="114"/>
                      <a:pt x="392" y="163"/>
                      <a:pt x="392" y="217"/>
                    </a:cubicBezTo>
                    <a:cubicBezTo>
                      <a:pt x="393" y="222"/>
                      <a:pt x="394" y="262"/>
                      <a:pt x="372" y="310"/>
                    </a:cubicBezTo>
                    <a:cubicBezTo>
                      <a:pt x="360" y="335"/>
                      <a:pt x="344" y="352"/>
                      <a:pt x="330" y="366"/>
                    </a:cubicBezTo>
                    <a:cubicBezTo>
                      <a:pt x="311" y="386"/>
                      <a:pt x="295" y="402"/>
                      <a:pt x="294" y="432"/>
                    </a:cubicBezTo>
                    <a:cubicBezTo>
                      <a:pt x="294" y="436"/>
                      <a:pt x="292" y="471"/>
                      <a:pt x="290" y="484"/>
                    </a:cubicBezTo>
                    <a:cubicBezTo>
                      <a:pt x="294" y="489"/>
                      <a:pt x="296" y="495"/>
                      <a:pt x="296" y="502"/>
                    </a:cubicBezTo>
                    <a:cubicBezTo>
                      <a:pt x="296" y="508"/>
                      <a:pt x="296" y="508"/>
                      <a:pt x="296" y="508"/>
                    </a:cubicBezTo>
                    <a:cubicBezTo>
                      <a:pt x="296" y="513"/>
                      <a:pt x="294" y="518"/>
                      <a:pt x="291" y="523"/>
                    </a:cubicBezTo>
                    <a:cubicBezTo>
                      <a:pt x="294" y="527"/>
                      <a:pt x="296" y="532"/>
                      <a:pt x="296" y="537"/>
                    </a:cubicBezTo>
                    <a:cubicBezTo>
                      <a:pt x="296" y="544"/>
                      <a:pt x="296" y="544"/>
                      <a:pt x="296" y="544"/>
                    </a:cubicBezTo>
                    <a:cubicBezTo>
                      <a:pt x="296" y="552"/>
                      <a:pt x="292" y="559"/>
                      <a:pt x="287" y="564"/>
                    </a:cubicBezTo>
                    <a:cubicBezTo>
                      <a:pt x="288" y="567"/>
                      <a:pt x="289" y="570"/>
                      <a:pt x="289" y="573"/>
                    </a:cubicBezTo>
                    <a:cubicBezTo>
                      <a:pt x="289" y="580"/>
                      <a:pt x="289" y="580"/>
                      <a:pt x="289" y="580"/>
                    </a:cubicBezTo>
                    <a:cubicBezTo>
                      <a:pt x="289" y="594"/>
                      <a:pt x="277" y="605"/>
                      <a:pt x="264" y="605"/>
                    </a:cubicBezTo>
                    <a:cubicBezTo>
                      <a:pt x="259" y="605"/>
                      <a:pt x="259" y="605"/>
                      <a:pt x="259" y="605"/>
                    </a:cubicBezTo>
                    <a:cubicBezTo>
                      <a:pt x="259" y="606"/>
                      <a:pt x="259" y="607"/>
                      <a:pt x="259" y="608"/>
                    </a:cubicBezTo>
                    <a:cubicBezTo>
                      <a:pt x="259" y="615"/>
                      <a:pt x="259" y="615"/>
                      <a:pt x="259" y="615"/>
                    </a:cubicBezTo>
                    <a:cubicBezTo>
                      <a:pt x="259" y="629"/>
                      <a:pt x="248" y="640"/>
                      <a:pt x="234" y="640"/>
                    </a:cubicBezTo>
                    <a:cubicBezTo>
                      <a:pt x="177" y="640"/>
                      <a:pt x="177" y="640"/>
                      <a:pt x="177" y="640"/>
                    </a:cubicBezTo>
                    <a:cubicBezTo>
                      <a:pt x="163" y="640"/>
                      <a:pt x="152" y="629"/>
                      <a:pt x="152" y="615"/>
                    </a:cubicBezTo>
                    <a:cubicBezTo>
                      <a:pt x="152" y="608"/>
                      <a:pt x="152" y="608"/>
                      <a:pt x="152" y="608"/>
                    </a:cubicBezTo>
                    <a:cubicBezTo>
                      <a:pt x="152" y="607"/>
                      <a:pt x="152" y="606"/>
                      <a:pt x="152" y="605"/>
                    </a:cubicBezTo>
                    <a:cubicBezTo>
                      <a:pt x="147" y="605"/>
                      <a:pt x="147" y="605"/>
                      <a:pt x="147" y="605"/>
                    </a:cubicBezTo>
                    <a:cubicBezTo>
                      <a:pt x="133" y="605"/>
                      <a:pt x="122" y="594"/>
                      <a:pt x="122" y="580"/>
                    </a:cubicBezTo>
                    <a:cubicBezTo>
                      <a:pt x="122" y="573"/>
                      <a:pt x="122" y="573"/>
                      <a:pt x="122" y="573"/>
                    </a:cubicBezTo>
                    <a:cubicBezTo>
                      <a:pt x="122" y="570"/>
                      <a:pt x="123" y="567"/>
                      <a:pt x="124" y="564"/>
                    </a:cubicBezTo>
                    <a:cubicBezTo>
                      <a:pt x="118" y="559"/>
                      <a:pt x="115" y="552"/>
                      <a:pt x="115" y="544"/>
                    </a:cubicBezTo>
                    <a:cubicBezTo>
                      <a:pt x="115" y="537"/>
                      <a:pt x="115" y="537"/>
                      <a:pt x="115" y="537"/>
                    </a:cubicBezTo>
                    <a:cubicBezTo>
                      <a:pt x="115" y="532"/>
                      <a:pt x="117" y="527"/>
                      <a:pt x="119" y="523"/>
                    </a:cubicBezTo>
                    <a:cubicBezTo>
                      <a:pt x="117" y="518"/>
                      <a:pt x="115" y="513"/>
                      <a:pt x="115" y="508"/>
                    </a:cubicBezTo>
                    <a:cubicBezTo>
                      <a:pt x="115" y="502"/>
                      <a:pt x="115" y="502"/>
                      <a:pt x="115" y="502"/>
                    </a:cubicBezTo>
                    <a:cubicBezTo>
                      <a:pt x="115" y="495"/>
                      <a:pt x="117" y="489"/>
                      <a:pt x="121" y="484"/>
                    </a:cubicBezTo>
                    <a:cubicBezTo>
                      <a:pt x="119" y="471"/>
                      <a:pt x="117" y="436"/>
                      <a:pt x="117" y="432"/>
                    </a:cubicBezTo>
                    <a:cubicBezTo>
                      <a:pt x="116" y="402"/>
                      <a:pt x="100" y="386"/>
                      <a:pt x="81" y="366"/>
                    </a:cubicBezTo>
                    <a:cubicBezTo>
                      <a:pt x="67" y="352"/>
                      <a:pt x="51" y="335"/>
                      <a:pt x="39" y="310"/>
                    </a:cubicBezTo>
                    <a:cubicBezTo>
                      <a:pt x="16" y="262"/>
                      <a:pt x="18" y="222"/>
                      <a:pt x="18" y="217"/>
                    </a:cubicBezTo>
                    <a:cubicBezTo>
                      <a:pt x="18" y="163"/>
                      <a:pt x="38" y="114"/>
                      <a:pt x="72" y="76"/>
                    </a:cubicBezTo>
                    <a:cubicBezTo>
                      <a:pt x="105" y="41"/>
                      <a:pt x="147" y="21"/>
                      <a:pt x="193" y="18"/>
                    </a:cubicBezTo>
                    <a:cubicBezTo>
                      <a:pt x="193" y="18"/>
                      <a:pt x="202" y="18"/>
                      <a:pt x="205" y="18"/>
                    </a:cubicBezTo>
                    <a:moveTo>
                      <a:pt x="205" y="0"/>
                    </a:moveTo>
                    <a:cubicBezTo>
                      <a:pt x="202" y="0"/>
                      <a:pt x="194" y="0"/>
                      <a:pt x="193" y="1"/>
                    </a:cubicBezTo>
                    <a:cubicBezTo>
                      <a:pt x="193" y="1"/>
                      <a:pt x="193" y="1"/>
                      <a:pt x="193" y="1"/>
                    </a:cubicBezTo>
                    <a:cubicBezTo>
                      <a:pt x="192" y="1"/>
                      <a:pt x="192" y="1"/>
                      <a:pt x="192" y="1"/>
                    </a:cubicBezTo>
                    <a:cubicBezTo>
                      <a:pt x="167" y="2"/>
                      <a:pt x="143" y="9"/>
                      <a:pt x="121" y="19"/>
                    </a:cubicBezTo>
                    <a:cubicBezTo>
                      <a:pt x="98" y="30"/>
                      <a:pt x="78" y="45"/>
                      <a:pt x="60" y="64"/>
                    </a:cubicBezTo>
                    <a:cubicBezTo>
                      <a:pt x="23" y="105"/>
                      <a:pt x="2" y="158"/>
                      <a:pt x="2" y="216"/>
                    </a:cubicBezTo>
                    <a:cubicBezTo>
                      <a:pt x="1" y="225"/>
                      <a:pt x="0" y="268"/>
                      <a:pt x="24" y="317"/>
                    </a:cubicBezTo>
                    <a:cubicBezTo>
                      <a:pt x="37" y="345"/>
                      <a:pt x="55" y="364"/>
                      <a:pt x="69" y="379"/>
                    </a:cubicBezTo>
                    <a:cubicBezTo>
                      <a:pt x="88" y="398"/>
                      <a:pt x="99" y="410"/>
                      <a:pt x="100" y="433"/>
                    </a:cubicBezTo>
                    <a:cubicBezTo>
                      <a:pt x="101" y="439"/>
                      <a:pt x="102" y="464"/>
                      <a:pt x="104" y="480"/>
                    </a:cubicBezTo>
                    <a:cubicBezTo>
                      <a:pt x="100" y="486"/>
                      <a:pt x="98" y="494"/>
                      <a:pt x="98" y="502"/>
                    </a:cubicBezTo>
                    <a:cubicBezTo>
                      <a:pt x="98" y="508"/>
                      <a:pt x="98" y="508"/>
                      <a:pt x="98" y="508"/>
                    </a:cubicBezTo>
                    <a:cubicBezTo>
                      <a:pt x="98" y="513"/>
                      <a:pt x="99" y="518"/>
                      <a:pt x="101" y="523"/>
                    </a:cubicBezTo>
                    <a:cubicBezTo>
                      <a:pt x="99" y="527"/>
                      <a:pt x="98" y="532"/>
                      <a:pt x="98" y="537"/>
                    </a:cubicBezTo>
                    <a:cubicBezTo>
                      <a:pt x="98" y="544"/>
                      <a:pt x="98" y="544"/>
                      <a:pt x="98" y="544"/>
                    </a:cubicBezTo>
                    <a:cubicBezTo>
                      <a:pt x="98" y="553"/>
                      <a:pt x="101" y="562"/>
                      <a:pt x="106" y="569"/>
                    </a:cubicBezTo>
                    <a:cubicBezTo>
                      <a:pt x="106" y="570"/>
                      <a:pt x="106" y="572"/>
                      <a:pt x="106" y="573"/>
                    </a:cubicBezTo>
                    <a:cubicBezTo>
                      <a:pt x="106" y="580"/>
                      <a:pt x="106" y="580"/>
                      <a:pt x="106" y="580"/>
                    </a:cubicBezTo>
                    <a:cubicBezTo>
                      <a:pt x="106" y="599"/>
                      <a:pt x="119" y="616"/>
                      <a:pt x="136" y="621"/>
                    </a:cubicBezTo>
                    <a:cubicBezTo>
                      <a:pt x="139" y="642"/>
                      <a:pt x="156" y="658"/>
                      <a:pt x="177" y="658"/>
                    </a:cubicBezTo>
                    <a:cubicBezTo>
                      <a:pt x="234" y="658"/>
                      <a:pt x="234" y="658"/>
                      <a:pt x="234" y="658"/>
                    </a:cubicBezTo>
                    <a:cubicBezTo>
                      <a:pt x="255" y="658"/>
                      <a:pt x="272" y="642"/>
                      <a:pt x="275" y="621"/>
                    </a:cubicBezTo>
                    <a:cubicBezTo>
                      <a:pt x="292" y="616"/>
                      <a:pt x="305" y="599"/>
                      <a:pt x="305" y="580"/>
                    </a:cubicBezTo>
                    <a:cubicBezTo>
                      <a:pt x="305" y="573"/>
                      <a:pt x="305" y="573"/>
                      <a:pt x="305" y="573"/>
                    </a:cubicBezTo>
                    <a:cubicBezTo>
                      <a:pt x="305" y="572"/>
                      <a:pt x="305" y="570"/>
                      <a:pt x="305" y="569"/>
                    </a:cubicBezTo>
                    <a:cubicBezTo>
                      <a:pt x="310" y="562"/>
                      <a:pt x="313" y="553"/>
                      <a:pt x="313" y="544"/>
                    </a:cubicBezTo>
                    <a:cubicBezTo>
                      <a:pt x="313" y="537"/>
                      <a:pt x="313" y="537"/>
                      <a:pt x="313" y="537"/>
                    </a:cubicBezTo>
                    <a:cubicBezTo>
                      <a:pt x="313" y="532"/>
                      <a:pt x="312" y="527"/>
                      <a:pt x="310" y="523"/>
                    </a:cubicBezTo>
                    <a:cubicBezTo>
                      <a:pt x="312" y="518"/>
                      <a:pt x="313" y="513"/>
                      <a:pt x="313" y="508"/>
                    </a:cubicBezTo>
                    <a:cubicBezTo>
                      <a:pt x="313" y="502"/>
                      <a:pt x="313" y="502"/>
                      <a:pt x="313" y="502"/>
                    </a:cubicBezTo>
                    <a:cubicBezTo>
                      <a:pt x="313" y="494"/>
                      <a:pt x="311" y="486"/>
                      <a:pt x="307" y="480"/>
                    </a:cubicBezTo>
                    <a:cubicBezTo>
                      <a:pt x="309" y="464"/>
                      <a:pt x="310" y="439"/>
                      <a:pt x="310" y="433"/>
                    </a:cubicBezTo>
                    <a:cubicBezTo>
                      <a:pt x="312" y="410"/>
                      <a:pt x="323" y="398"/>
                      <a:pt x="341" y="379"/>
                    </a:cubicBezTo>
                    <a:cubicBezTo>
                      <a:pt x="356" y="364"/>
                      <a:pt x="374" y="345"/>
                      <a:pt x="387" y="317"/>
                    </a:cubicBezTo>
                    <a:cubicBezTo>
                      <a:pt x="410" y="268"/>
                      <a:pt x="410" y="225"/>
                      <a:pt x="409" y="216"/>
                    </a:cubicBezTo>
                    <a:cubicBezTo>
                      <a:pt x="409" y="158"/>
                      <a:pt x="388" y="105"/>
                      <a:pt x="351" y="64"/>
                    </a:cubicBezTo>
                    <a:cubicBezTo>
                      <a:pt x="333" y="45"/>
                      <a:pt x="313" y="30"/>
                      <a:pt x="290" y="19"/>
                    </a:cubicBezTo>
                    <a:cubicBezTo>
                      <a:pt x="268" y="9"/>
                      <a:pt x="244" y="2"/>
                      <a:pt x="218" y="1"/>
                    </a:cubicBezTo>
                    <a:cubicBezTo>
                      <a:pt x="218" y="1"/>
                      <a:pt x="218" y="1"/>
                      <a:pt x="218" y="1"/>
                    </a:cubicBezTo>
                    <a:cubicBezTo>
                      <a:pt x="218" y="1"/>
                      <a:pt x="218" y="1"/>
                      <a:pt x="218" y="1"/>
                    </a:cubicBezTo>
                    <a:cubicBezTo>
                      <a:pt x="217" y="0"/>
                      <a:pt x="209" y="0"/>
                      <a:pt x="205" y="0"/>
                    </a:cubicBezTo>
                    <a:close/>
                  </a:path>
                </a:pathLst>
              </a:custGeom>
              <a:solidFill>
                <a:srgbClr val="3E3A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28" name="Freeform 63"/>
              <p:cNvSpPr/>
              <p:nvPr/>
            </p:nvSpPr>
            <p:spPr bwMode="auto">
              <a:xfrm>
                <a:off x="1127125" y="2776538"/>
                <a:ext cx="176213" cy="38100"/>
              </a:xfrm>
              <a:custGeom>
                <a:avLst/>
                <a:gdLst>
                  <a:gd name="T0" fmla="*/ 166 w 166"/>
                  <a:gd name="T1" fmla="*/ 21 h 36"/>
                  <a:gd name="T2" fmla="*/ 152 w 166"/>
                  <a:gd name="T3" fmla="*/ 36 h 36"/>
                  <a:gd name="T4" fmla="*/ 14 w 166"/>
                  <a:gd name="T5" fmla="*/ 36 h 36"/>
                  <a:gd name="T6" fmla="*/ 0 w 166"/>
                  <a:gd name="T7" fmla="*/ 21 h 36"/>
                  <a:gd name="T8" fmla="*/ 0 w 166"/>
                  <a:gd name="T9" fmla="*/ 15 h 36"/>
                  <a:gd name="T10" fmla="*/ 14 w 166"/>
                  <a:gd name="T11" fmla="*/ 0 h 36"/>
                  <a:gd name="T12" fmla="*/ 152 w 166"/>
                  <a:gd name="T13" fmla="*/ 0 h 36"/>
                  <a:gd name="T14" fmla="*/ 166 w 166"/>
                  <a:gd name="T15" fmla="*/ 15 h 36"/>
                  <a:gd name="T16" fmla="*/ 166 w 166"/>
                  <a:gd name="T17" fmla="*/ 2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6" h="36">
                    <a:moveTo>
                      <a:pt x="166" y="21"/>
                    </a:moveTo>
                    <a:cubicBezTo>
                      <a:pt x="166" y="29"/>
                      <a:pt x="160" y="36"/>
                      <a:pt x="152" y="36"/>
                    </a:cubicBezTo>
                    <a:cubicBezTo>
                      <a:pt x="14" y="36"/>
                      <a:pt x="14" y="36"/>
                      <a:pt x="14" y="36"/>
                    </a:cubicBezTo>
                    <a:cubicBezTo>
                      <a:pt x="7" y="36"/>
                      <a:pt x="0" y="29"/>
                      <a:pt x="0" y="21"/>
                    </a:cubicBezTo>
                    <a:cubicBezTo>
                      <a:pt x="0" y="15"/>
                      <a:pt x="0" y="15"/>
                      <a:pt x="0" y="15"/>
                    </a:cubicBezTo>
                    <a:cubicBezTo>
                      <a:pt x="0" y="7"/>
                      <a:pt x="7" y="0"/>
                      <a:pt x="14" y="0"/>
                    </a:cubicBezTo>
                    <a:cubicBezTo>
                      <a:pt x="152" y="0"/>
                      <a:pt x="152" y="0"/>
                      <a:pt x="152" y="0"/>
                    </a:cubicBezTo>
                    <a:cubicBezTo>
                      <a:pt x="160" y="0"/>
                      <a:pt x="166" y="7"/>
                      <a:pt x="166" y="15"/>
                    </a:cubicBezTo>
                    <a:lnTo>
                      <a:pt x="166" y="21"/>
                    </a:lnTo>
                    <a:close/>
                  </a:path>
                </a:pathLst>
              </a:custGeom>
              <a:solidFill>
                <a:srgbClr val="3E3A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29" name="Freeform 64"/>
              <p:cNvSpPr/>
              <p:nvPr/>
            </p:nvSpPr>
            <p:spPr bwMode="auto">
              <a:xfrm>
                <a:off x="1127125" y="2816226"/>
                <a:ext cx="176213" cy="38100"/>
              </a:xfrm>
              <a:custGeom>
                <a:avLst/>
                <a:gdLst>
                  <a:gd name="T0" fmla="*/ 166 w 166"/>
                  <a:gd name="T1" fmla="*/ 21 h 35"/>
                  <a:gd name="T2" fmla="*/ 152 w 166"/>
                  <a:gd name="T3" fmla="*/ 35 h 35"/>
                  <a:gd name="T4" fmla="*/ 14 w 166"/>
                  <a:gd name="T5" fmla="*/ 35 h 35"/>
                  <a:gd name="T6" fmla="*/ 0 w 166"/>
                  <a:gd name="T7" fmla="*/ 21 h 35"/>
                  <a:gd name="T8" fmla="*/ 0 w 166"/>
                  <a:gd name="T9" fmla="*/ 14 h 35"/>
                  <a:gd name="T10" fmla="*/ 14 w 166"/>
                  <a:gd name="T11" fmla="*/ 0 h 35"/>
                  <a:gd name="T12" fmla="*/ 152 w 166"/>
                  <a:gd name="T13" fmla="*/ 0 h 35"/>
                  <a:gd name="T14" fmla="*/ 166 w 166"/>
                  <a:gd name="T15" fmla="*/ 14 h 35"/>
                  <a:gd name="T16" fmla="*/ 166 w 166"/>
                  <a:gd name="T17" fmla="*/ 21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6" h="35">
                    <a:moveTo>
                      <a:pt x="166" y="21"/>
                    </a:moveTo>
                    <a:cubicBezTo>
                      <a:pt x="166" y="29"/>
                      <a:pt x="160" y="35"/>
                      <a:pt x="152" y="35"/>
                    </a:cubicBezTo>
                    <a:cubicBezTo>
                      <a:pt x="14" y="35"/>
                      <a:pt x="14" y="35"/>
                      <a:pt x="14" y="35"/>
                    </a:cubicBezTo>
                    <a:cubicBezTo>
                      <a:pt x="7" y="35"/>
                      <a:pt x="0" y="29"/>
                      <a:pt x="0" y="21"/>
                    </a:cubicBezTo>
                    <a:cubicBezTo>
                      <a:pt x="0" y="14"/>
                      <a:pt x="0" y="14"/>
                      <a:pt x="0" y="14"/>
                    </a:cubicBezTo>
                    <a:cubicBezTo>
                      <a:pt x="0" y="6"/>
                      <a:pt x="7" y="0"/>
                      <a:pt x="14" y="0"/>
                    </a:cubicBezTo>
                    <a:cubicBezTo>
                      <a:pt x="152" y="0"/>
                      <a:pt x="152" y="0"/>
                      <a:pt x="152" y="0"/>
                    </a:cubicBezTo>
                    <a:cubicBezTo>
                      <a:pt x="160" y="0"/>
                      <a:pt x="166" y="6"/>
                      <a:pt x="166" y="14"/>
                    </a:cubicBezTo>
                    <a:lnTo>
                      <a:pt x="166" y="21"/>
                    </a:lnTo>
                    <a:close/>
                  </a:path>
                </a:pathLst>
              </a:custGeom>
              <a:solidFill>
                <a:srgbClr val="3E3A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30" name="Freeform 65"/>
              <p:cNvSpPr/>
              <p:nvPr/>
            </p:nvSpPr>
            <p:spPr bwMode="auto">
              <a:xfrm>
                <a:off x="1136650" y="2857501"/>
                <a:ext cx="158750" cy="36513"/>
              </a:xfrm>
              <a:custGeom>
                <a:avLst/>
                <a:gdLst>
                  <a:gd name="T0" fmla="*/ 150 w 150"/>
                  <a:gd name="T1" fmla="*/ 20 h 35"/>
                  <a:gd name="T2" fmla="*/ 137 w 150"/>
                  <a:gd name="T3" fmla="*/ 35 h 35"/>
                  <a:gd name="T4" fmla="*/ 14 w 150"/>
                  <a:gd name="T5" fmla="*/ 35 h 35"/>
                  <a:gd name="T6" fmla="*/ 0 w 150"/>
                  <a:gd name="T7" fmla="*/ 20 h 35"/>
                  <a:gd name="T8" fmla="*/ 0 w 150"/>
                  <a:gd name="T9" fmla="*/ 14 h 35"/>
                  <a:gd name="T10" fmla="*/ 14 w 150"/>
                  <a:gd name="T11" fmla="*/ 0 h 35"/>
                  <a:gd name="T12" fmla="*/ 137 w 150"/>
                  <a:gd name="T13" fmla="*/ 0 h 35"/>
                  <a:gd name="T14" fmla="*/ 150 w 150"/>
                  <a:gd name="T15" fmla="*/ 14 h 35"/>
                  <a:gd name="T16" fmla="*/ 150 w 150"/>
                  <a:gd name="T17" fmla="*/ 2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0" h="35">
                    <a:moveTo>
                      <a:pt x="150" y="20"/>
                    </a:moveTo>
                    <a:cubicBezTo>
                      <a:pt x="150" y="28"/>
                      <a:pt x="144" y="35"/>
                      <a:pt x="137" y="35"/>
                    </a:cubicBezTo>
                    <a:cubicBezTo>
                      <a:pt x="14" y="35"/>
                      <a:pt x="14" y="35"/>
                      <a:pt x="14" y="35"/>
                    </a:cubicBezTo>
                    <a:cubicBezTo>
                      <a:pt x="6" y="35"/>
                      <a:pt x="0" y="28"/>
                      <a:pt x="0" y="20"/>
                    </a:cubicBezTo>
                    <a:cubicBezTo>
                      <a:pt x="0" y="14"/>
                      <a:pt x="0" y="14"/>
                      <a:pt x="0" y="14"/>
                    </a:cubicBezTo>
                    <a:cubicBezTo>
                      <a:pt x="0" y="6"/>
                      <a:pt x="6" y="0"/>
                      <a:pt x="14" y="0"/>
                    </a:cubicBezTo>
                    <a:cubicBezTo>
                      <a:pt x="137" y="0"/>
                      <a:pt x="137" y="0"/>
                      <a:pt x="137" y="0"/>
                    </a:cubicBezTo>
                    <a:cubicBezTo>
                      <a:pt x="144" y="0"/>
                      <a:pt x="150" y="6"/>
                      <a:pt x="150" y="14"/>
                    </a:cubicBezTo>
                    <a:lnTo>
                      <a:pt x="150" y="20"/>
                    </a:lnTo>
                    <a:close/>
                  </a:path>
                </a:pathLst>
              </a:custGeom>
              <a:solidFill>
                <a:srgbClr val="3E3A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31" name="Freeform 66"/>
              <p:cNvSpPr/>
              <p:nvPr/>
            </p:nvSpPr>
            <p:spPr bwMode="auto">
              <a:xfrm>
                <a:off x="1169988" y="2895601"/>
                <a:ext cx="92075" cy="38100"/>
              </a:xfrm>
              <a:custGeom>
                <a:avLst/>
                <a:gdLst>
                  <a:gd name="T0" fmla="*/ 87 w 87"/>
                  <a:gd name="T1" fmla="*/ 21 h 36"/>
                  <a:gd name="T2" fmla="*/ 73 w 87"/>
                  <a:gd name="T3" fmla="*/ 36 h 36"/>
                  <a:gd name="T4" fmla="*/ 13 w 87"/>
                  <a:gd name="T5" fmla="*/ 36 h 36"/>
                  <a:gd name="T6" fmla="*/ 0 w 87"/>
                  <a:gd name="T7" fmla="*/ 21 h 36"/>
                  <a:gd name="T8" fmla="*/ 0 w 87"/>
                  <a:gd name="T9" fmla="*/ 15 h 36"/>
                  <a:gd name="T10" fmla="*/ 13 w 87"/>
                  <a:gd name="T11" fmla="*/ 0 h 36"/>
                  <a:gd name="T12" fmla="*/ 73 w 87"/>
                  <a:gd name="T13" fmla="*/ 0 h 36"/>
                  <a:gd name="T14" fmla="*/ 87 w 87"/>
                  <a:gd name="T15" fmla="*/ 15 h 36"/>
                  <a:gd name="T16" fmla="*/ 87 w 87"/>
                  <a:gd name="T17" fmla="*/ 2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7" h="36">
                    <a:moveTo>
                      <a:pt x="87" y="21"/>
                    </a:moveTo>
                    <a:cubicBezTo>
                      <a:pt x="87" y="29"/>
                      <a:pt x="81" y="36"/>
                      <a:pt x="73" y="36"/>
                    </a:cubicBezTo>
                    <a:cubicBezTo>
                      <a:pt x="13" y="36"/>
                      <a:pt x="13" y="36"/>
                      <a:pt x="13" y="36"/>
                    </a:cubicBezTo>
                    <a:cubicBezTo>
                      <a:pt x="6" y="36"/>
                      <a:pt x="0" y="29"/>
                      <a:pt x="0" y="21"/>
                    </a:cubicBezTo>
                    <a:cubicBezTo>
                      <a:pt x="0" y="15"/>
                      <a:pt x="0" y="15"/>
                      <a:pt x="0" y="15"/>
                    </a:cubicBezTo>
                    <a:cubicBezTo>
                      <a:pt x="0" y="7"/>
                      <a:pt x="6" y="0"/>
                      <a:pt x="13" y="0"/>
                    </a:cubicBezTo>
                    <a:cubicBezTo>
                      <a:pt x="73" y="0"/>
                      <a:pt x="73" y="0"/>
                      <a:pt x="73" y="0"/>
                    </a:cubicBezTo>
                    <a:cubicBezTo>
                      <a:pt x="81" y="0"/>
                      <a:pt x="87" y="7"/>
                      <a:pt x="87" y="15"/>
                    </a:cubicBezTo>
                    <a:lnTo>
                      <a:pt x="87" y="21"/>
                    </a:lnTo>
                    <a:close/>
                  </a:path>
                </a:pathLst>
              </a:custGeom>
              <a:solidFill>
                <a:srgbClr val="3E3A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32" name="Freeform 67"/>
              <p:cNvSpPr>
                <a:spLocks noEditPoints="1"/>
              </p:cNvSpPr>
              <p:nvPr/>
            </p:nvSpPr>
            <p:spPr bwMode="auto">
              <a:xfrm>
                <a:off x="1228725" y="2700338"/>
                <a:ext cx="68263" cy="69850"/>
              </a:xfrm>
              <a:custGeom>
                <a:avLst/>
                <a:gdLst>
                  <a:gd name="T0" fmla="*/ 59 w 63"/>
                  <a:gd name="T1" fmla="*/ 30 h 65"/>
                  <a:gd name="T2" fmla="*/ 58 w 63"/>
                  <a:gd name="T3" fmla="*/ 25 h 65"/>
                  <a:gd name="T4" fmla="*/ 56 w 63"/>
                  <a:gd name="T5" fmla="*/ 20 h 65"/>
                  <a:gd name="T6" fmla="*/ 53 w 63"/>
                  <a:gd name="T7" fmla="*/ 16 h 65"/>
                  <a:gd name="T8" fmla="*/ 50 w 63"/>
                  <a:gd name="T9" fmla="*/ 12 h 65"/>
                  <a:gd name="T10" fmla="*/ 46 w 63"/>
                  <a:gd name="T11" fmla="*/ 9 h 65"/>
                  <a:gd name="T12" fmla="*/ 42 w 63"/>
                  <a:gd name="T13" fmla="*/ 7 h 65"/>
                  <a:gd name="T14" fmla="*/ 37 w 63"/>
                  <a:gd name="T15" fmla="*/ 5 h 65"/>
                  <a:gd name="T16" fmla="*/ 33 w 63"/>
                  <a:gd name="T17" fmla="*/ 4 h 65"/>
                  <a:gd name="T18" fmla="*/ 28 w 63"/>
                  <a:gd name="T19" fmla="*/ 1 h 65"/>
                  <a:gd name="T20" fmla="*/ 22 w 63"/>
                  <a:gd name="T21" fmla="*/ 2 h 65"/>
                  <a:gd name="T22" fmla="*/ 17 w 63"/>
                  <a:gd name="T23" fmla="*/ 4 h 65"/>
                  <a:gd name="T24" fmla="*/ 12 w 63"/>
                  <a:gd name="T25" fmla="*/ 7 h 65"/>
                  <a:gd name="T26" fmla="*/ 8 w 63"/>
                  <a:gd name="T27" fmla="*/ 11 h 65"/>
                  <a:gd name="T28" fmla="*/ 5 w 63"/>
                  <a:gd name="T29" fmla="*/ 16 h 65"/>
                  <a:gd name="T30" fmla="*/ 3 w 63"/>
                  <a:gd name="T31" fmla="*/ 21 h 65"/>
                  <a:gd name="T32" fmla="*/ 1 w 63"/>
                  <a:gd name="T33" fmla="*/ 27 h 65"/>
                  <a:gd name="T34" fmla="*/ 0 w 63"/>
                  <a:gd name="T35" fmla="*/ 32 h 65"/>
                  <a:gd name="T36" fmla="*/ 1 w 63"/>
                  <a:gd name="T37" fmla="*/ 38 h 65"/>
                  <a:gd name="T38" fmla="*/ 2 w 63"/>
                  <a:gd name="T39" fmla="*/ 44 h 65"/>
                  <a:gd name="T40" fmla="*/ 5 w 63"/>
                  <a:gd name="T41" fmla="*/ 49 h 65"/>
                  <a:gd name="T42" fmla="*/ 8 w 63"/>
                  <a:gd name="T43" fmla="*/ 54 h 65"/>
                  <a:gd name="T44" fmla="*/ 12 w 63"/>
                  <a:gd name="T45" fmla="*/ 58 h 65"/>
                  <a:gd name="T46" fmla="*/ 16 w 63"/>
                  <a:gd name="T47" fmla="*/ 61 h 65"/>
                  <a:gd name="T48" fmla="*/ 21 w 63"/>
                  <a:gd name="T49" fmla="*/ 64 h 65"/>
                  <a:gd name="T50" fmla="*/ 27 w 63"/>
                  <a:gd name="T51" fmla="*/ 65 h 65"/>
                  <a:gd name="T52" fmla="*/ 31 w 63"/>
                  <a:gd name="T53" fmla="*/ 65 h 65"/>
                  <a:gd name="T54" fmla="*/ 36 w 63"/>
                  <a:gd name="T55" fmla="*/ 65 h 65"/>
                  <a:gd name="T56" fmla="*/ 41 w 63"/>
                  <a:gd name="T57" fmla="*/ 64 h 65"/>
                  <a:gd name="T58" fmla="*/ 46 w 63"/>
                  <a:gd name="T59" fmla="*/ 61 h 65"/>
                  <a:gd name="T60" fmla="*/ 51 w 63"/>
                  <a:gd name="T61" fmla="*/ 58 h 65"/>
                  <a:gd name="T62" fmla="*/ 55 w 63"/>
                  <a:gd name="T63" fmla="*/ 54 h 65"/>
                  <a:gd name="T64" fmla="*/ 58 w 63"/>
                  <a:gd name="T65" fmla="*/ 49 h 65"/>
                  <a:gd name="T66" fmla="*/ 61 w 63"/>
                  <a:gd name="T67" fmla="*/ 44 h 65"/>
                  <a:gd name="T68" fmla="*/ 62 w 63"/>
                  <a:gd name="T69" fmla="*/ 39 h 65"/>
                  <a:gd name="T70" fmla="*/ 56 w 63"/>
                  <a:gd name="T71" fmla="*/ 32 h 65"/>
                  <a:gd name="T72" fmla="*/ 56 w 63"/>
                  <a:gd name="T73" fmla="*/ 32 h 65"/>
                  <a:gd name="T74" fmla="*/ 34 w 63"/>
                  <a:gd name="T75" fmla="*/ 33 h 65"/>
                  <a:gd name="T76" fmla="*/ 34 w 63"/>
                  <a:gd name="T77" fmla="*/ 29 h 65"/>
                  <a:gd name="T78" fmla="*/ 34 w 63"/>
                  <a:gd name="T79" fmla="*/ 28 h 65"/>
                  <a:gd name="T80" fmla="*/ 31 w 63"/>
                  <a:gd name="T81" fmla="*/ 7 h 65"/>
                  <a:gd name="T82" fmla="*/ 31 w 63"/>
                  <a:gd name="T83" fmla="*/ 7 h 65"/>
                  <a:gd name="T84" fmla="*/ 10 w 63"/>
                  <a:gd name="T85" fmla="*/ 20 h 65"/>
                  <a:gd name="T86" fmla="*/ 27 w 63"/>
                  <a:gd name="T87" fmla="*/ 32 h 65"/>
                  <a:gd name="T88" fmla="*/ 27 w 63"/>
                  <a:gd name="T89" fmla="*/ 33 h 65"/>
                  <a:gd name="T90" fmla="*/ 10 w 63"/>
                  <a:gd name="T91" fmla="*/ 46 h 65"/>
                  <a:gd name="T92" fmla="*/ 10 w 63"/>
                  <a:gd name="T93" fmla="*/ 46 h 65"/>
                  <a:gd name="T94" fmla="*/ 31 w 63"/>
                  <a:gd name="T95" fmla="*/ 59 h 65"/>
                  <a:gd name="T96" fmla="*/ 34 w 63"/>
                  <a:gd name="T97" fmla="*/ 37 h 65"/>
                  <a:gd name="T98" fmla="*/ 34 w 63"/>
                  <a:gd name="T99" fmla="*/ 37 h 65"/>
                  <a:gd name="T100" fmla="*/ 53 w 63"/>
                  <a:gd name="T101" fmla="*/ 46 h 65"/>
                  <a:gd name="T102" fmla="*/ 53 w 63"/>
                  <a:gd name="T103" fmla="*/ 46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3" h="65">
                    <a:moveTo>
                      <a:pt x="59" y="33"/>
                    </a:moveTo>
                    <a:cubicBezTo>
                      <a:pt x="63" y="33"/>
                      <a:pt x="63" y="33"/>
                      <a:pt x="63" y="33"/>
                    </a:cubicBezTo>
                    <a:cubicBezTo>
                      <a:pt x="63" y="32"/>
                      <a:pt x="62" y="31"/>
                      <a:pt x="62" y="30"/>
                    </a:cubicBezTo>
                    <a:cubicBezTo>
                      <a:pt x="59" y="30"/>
                      <a:pt x="59" y="30"/>
                      <a:pt x="59" y="30"/>
                    </a:cubicBezTo>
                    <a:cubicBezTo>
                      <a:pt x="59" y="29"/>
                      <a:pt x="58" y="29"/>
                      <a:pt x="58" y="28"/>
                    </a:cubicBezTo>
                    <a:cubicBezTo>
                      <a:pt x="62" y="27"/>
                      <a:pt x="62" y="27"/>
                      <a:pt x="62" y="27"/>
                    </a:cubicBezTo>
                    <a:cubicBezTo>
                      <a:pt x="62" y="26"/>
                      <a:pt x="62" y="25"/>
                      <a:pt x="61" y="25"/>
                    </a:cubicBezTo>
                    <a:cubicBezTo>
                      <a:pt x="58" y="25"/>
                      <a:pt x="58" y="25"/>
                      <a:pt x="58" y="25"/>
                    </a:cubicBezTo>
                    <a:cubicBezTo>
                      <a:pt x="57" y="24"/>
                      <a:pt x="57" y="24"/>
                      <a:pt x="57" y="23"/>
                    </a:cubicBezTo>
                    <a:cubicBezTo>
                      <a:pt x="61" y="21"/>
                      <a:pt x="61" y="21"/>
                      <a:pt x="61" y="21"/>
                    </a:cubicBezTo>
                    <a:cubicBezTo>
                      <a:pt x="60" y="21"/>
                      <a:pt x="60" y="20"/>
                      <a:pt x="60" y="19"/>
                    </a:cubicBezTo>
                    <a:cubicBezTo>
                      <a:pt x="56" y="20"/>
                      <a:pt x="56" y="20"/>
                      <a:pt x="56" y="20"/>
                    </a:cubicBezTo>
                    <a:cubicBezTo>
                      <a:pt x="56" y="20"/>
                      <a:pt x="55" y="19"/>
                      <a:pt x="55" y="19"/>
                    </a:cubicBezTo>
                    <a:cubicBezTo>
                      <a:pt x="58" y="16"/>
                      <a:pt x="58" y="16"/>
                      <a:pt x="58" y="16"/>
                    </a:cubicBezTo>
                    <a:cubicBezTo>
                      <a:pt x="58" y="15"/>
                      <a:pt x="57" y="15"/>
                      <a:pt x="57" y="14"/>
                    </a:cubicBezTo>
                    <a:cubicBezTo>
                      <a:pt x="53" y="16"/>
                      <a:pt x="53" y="16"/>
                      <a:pt x="53" y="16"/>
                    </a:cubicBezTo>
                    <a:cubicBezTo>
                      <a:pt x="53" y="15"/>
                      <a:pt x="53" y="15"/>
                      <a:pt x="52" y="14"/>
                    </a:cubicBezTo>
                    <a:cubicBezTo>
                      <a:pt x="55" y="11"/>
                      <a:pt x="55" y="11"/>
                      <a:pt x="55" y="11"/>
                    </a:cubicBezTo>
                    <a:cubicBezTo>
                      <a:pt x="54" y="11"/>
                      <a:pt x="54" y="10"/>
                      <a:pt x="53" y="10"/>
                    </a:cubicBezTo>
                    <a:cubicBezTo>
                      <a:pt x="50" y="12"/>
                      <a:pt x="50" y="12"/>
                      <a:pt x="50" y="12"/>
                    </a:cubicBezTo>
                    <a:cubicBezTo>
                      <a:pt x="50" y="12"/>
                      <a:pt x="49" y="11"/>
                      <a:pt x="49" y="11"/>
                    </a:cubicBezTo>
                    <a:cubicBezTo>
                      <a:pt x="51" y="7"/>
                      <a:pt x="51" y="7"/>
                      <a:pt x="51" y="7"/>
                    </a:cubicBezTo>
                    <a:cubicBezTo>
                      <a:pt x="50" y="7"/>
                      <a:pt x="50" y="6"/>
                      <a:pt x="49" y="6"/>
                    </a:cubicBezTo>
                    <a:cubicBezTo>
                      <a:pt x="46" y="9"/>
                      <a:pt x="46" y="9"/>
                      <a:pt x="46" y="9"/>
                    </a:cubicBezTo>
                    <a:cubicBezTo>
                      <a:pt x="46" y="9"/>
                      <a:pt x="45" y="8"/>
                      <a:pt x="45" y="8"/>
                    </a:cubicBezTo>
                    <a:cubicBezTo>
                      <a:pt x="46" y="4"/>
                      <a:pt x="46" y="4"/>
                      <a:pt x="46" y="4"/>
                    </a:cubicBezTo>
                    <a:cubicBezTo>
                      <a:pt x="45" y="4"/>
                      <a:pt x="45" y="3"/>
                      <a:pt x="44" y="3"/>
                    </a:cubicBezTo>
                    <a:cubicBezTo>
                      <a:pt x="42" y="7"/>
                      <a:pt x="42" y="7"/>
                      <a:pt x="42" y="7"/>
                    </a:cubicBezTo>
                    <a:cubicBezTo>
                      <a:pt x="41" y="6"/>
                      <a:pt x="41" y="6"/>
                      <a:pt x="40" y="6"/>
                    </a:cubicBezTo>
                    <a:cubicBezTo>
                      <a:pt x="41" y="2"/>
                      <a:pt x="41" y="2"/>
                      <a:pt x="41" y="2"/>
                    </a:cubicBezTo>
                    <a:cubicBezTo>
                      <a:pt x="40" y="2"/>
                      <a:pt x="40" y="1"/>
                      <a:pt x="39" y="1"/>
                    </a:cubicBezTo>
                    <a:cubicBezTo>
                      <a:pt x="37" y="5"/>
                      <a:pt x="37" y="5"/>
                      <a:pt x="37" y="5"/>
                    </a:cubicBezTo>
                    <a:cubicBezTo>
                      <a:pt x="37" y="5"/>
                      <a:pt x="36" y="5"/>
                      <a:pt x="36" y="5"/>
                    </a:cubicBezTo>
                    <a:cubicBezTo>
                      <a:pt x="36" y="1"/>
                      <a:pt x="36" y="1"/>
                      <a:pt x="36" y="1"/>
                    </a:cubicBezTo>
                    <a:cubicBezTo>
                      <a:pt x="35" y="1"/>
                      <a:pt x="34" y="0"/>
                      <a:pt x="33" y="0"/>
                    </a:cubicBezTo>
                    <a:cubicBezTo>
                      <a:pt x="33" y="4"/>
                      <a:pt x="33" y="4"/>
                      <a:pt x="33" y="4"/>
                    </a:cubicBezTo>
                    <a:cubicBezTo>
                      <a:pt x="32" y="4"/>
                      <a:pt x="32" y="4"/>
                      <a:pt x="31" y="4"/>
                    </a:cubicBezTo>
                    <a:cubicBezTo>
                      <a:pt x="31" y="4"/>
                      <a:pt x="31" y="4"/>
                      <a:pt x="31" y="4"/>
                    </a:cubicBezTo>
                    <a:cubicBezTo>
                      <a:pt x="30" y="0"/>
                      <a:pt x="30" y="0"/>
                      <a:pt x="30" y="0"/>
                    </a:cubicBezTo>
                    <a:cubicBezTo>
                      <a:pt x="29" y="0"/>
                      <a:pt x="28" y="1"/>
                      <a:pt x="28" y="1"/>
                    </a:cubicBezTo>
                    <a:cubicBezTo>
                      <a:pt x="28" y="5"/>
                      <a:pt x="28" y="5"/>
                      <a:pt x="28" y="5"/>
                    </a:cubicBezTo>
                    <a:cubicBezTo>
                      <a:pt x="27" y="5"/>
                      <a:pt x="26" y="5"/>
                      <a:pt x="26" y="5"/>
                    </a:cubicBezTo>
                    <a:cubicBezTo>
                      <a:pt x="25" y="1"/>
                      <a:pt x="25" y="1"/>
                      <a:pt x="25" y="1"/>
                    </a:cubicBezTo>
                    <a:cubicBezTo>
                      <a:pt x="24" y="1"/>
                      <a:pt x="23" y="2"/>
                      <a:pt x="22" y="2"/>
                    </a:cubicBezTo>
                    <a:cubicBezTo>
                      <a:pt x="23" y="6"/>
                      <a:pt x="23" y="6"/>
                      <a:pt x="23" y="6"/>
                    </a:cubicBezTo>
                    <a:cubicBezTo>
                      <a:pt x="22" y="6"/>
                      <a:pt x="22" y="6"/>
                      <a:pt x="21" y="6"/>
                    </a:cubicBezTo>
                    <a:cubicBezTo>
                      <a:pt x="19" y="3"/>
                      <a:pt x="19" y="3"/>
                      <a:pt x="19" y="3"/>
                    </a:cubicBezTo>
                    <a:cubicBezTo>
                      <a:pt x="19" y="3"/>
                      <a:pt x="18" y="4"/>
                      <a:pt x="17" y="4"/>
                    </a:cubicBezTo>
                    <a:cubicBezTo>
                      <a:pt x="18" y="8"/>
                      <a:pt x="18" y="8"/>
                      <a:pt x="18" y="8"/>
                    </a:cubicBezTo>
                    <a:cubicBezTo>
                      <a:pt x="18" y="8"/>
                      <a:pt x="17" y="8"/>
                      <a:pt x="17" y="9"/>
                    </a:cubicBezTo>
                    <a:cubicBezTo>
                      <a:pt x="14" y="6"/>
                      <a:pt x="14" y="6"/>
                      <a:pt x="14" y="6"/>
                    </a:cubicBezTo>
                    <a:cubicBezTo>
                      <a:pt x="14" y="6"/>
                      <a:pt x="13" y="7"/>
                      <a:pt x="12" y="7"/>
                    </a:cubicBezTo>
                    <a:cubicBezTo>
                      <a:pt x="14" y="11"/>
                      <a:pt x="14" y="11"/>
                      <a:pt x="14" y="11"/>
                    </a:cubicBezTo>
                    <a:cubicBezTo>
                      <a:pt x="14" y="11"/>
                      <a:pt x="13" y="11"/>
                      <a:pt x="13" y="12"/>
                    </a:cubicBezTo>
                    <a:cubicBezTo>
                      <a:pt x="10" y="9"/>
                      <a:pt x="10" y="9"/>
                      <a:pt x="10" y="9"/>
                    </a:cubicBezTo>
                    <a:cubicBezTo>
                      <a:pt x="9" y="10"/>
                      <a:pt x="9" y="10"/>
                      <a:pt x="8" y="11"/>
                    </a:cubicBezTo>
                    <a:cubicBezTo>
                      <a:pt x="11" y="14"/>
                      <a:pt x="11" y="14"/>
                      <a:pt x="11" y="14"/>
                    </a:cubicBezTo>
                    <a:cubicBezTo>
                      <a:pt x="11" y="15"/>
                      <a:pt x="10" y="15"/>
                      <a:pt x="10" y="16"/>
                    </a:cubicBezTo>
                    <a:cubicBezTo>
                      <a:pt x="6" y="14"/>
                      <a:pt x="6" y="14"/>
                      <a:pt x="6" y="14"/>
                    </a:cubicBezTo>
                    <a:cubicBezTo>
                      <a:pt x="6" y="14"/>
                      <a:pt x="5" y="15"/>
                      <a:pt x="5" y="16"/>
                    </a:cubicBezTo>
                    <a:cubicBezTo>
                      <a:pt x="8" y="18"/>
                      <a:pt x="8" y="18"/>
                      <a:pt x="8" y="18"/>
                    </a:cubicBezTo>
                    <a:cubicBezTo>
                      <a:pt x="8" y="19"/>
                      <a:pt x="7" y="19"/>
                      <a:pt x="7" y="20"/>
                    </a:cubicBezTo>
                    <a:cubicBezTo>
                      <a:pt x="4" y="19"/>
                      <a:pt x="4" y="19"/>
                      <a:pt x="4" y="19"/>
                    </a:cubicBezTo>
                    <a:cubicBezTo>
                      <a:pt x="3" y="19"/>
                      <a:pt x="3" y="20"/>
                      <a:pt x="3" y="21"/>
                    </a:cubicBezTo>
                    <a:cubicBezTo>
                      <a:pt x="6" y="23"/>
                      <a:pt x="6" y="23"/>
                      <a:pt x="6" y="23"/>
                    </a:cubicBezTo>
                    <a:cubicBezTo>
                      <a:pt x="6" y="23"/>
                      <a:pt x="6" y="24"/>
                      <a:pt x="5" y="25"/>
                    </a:cubicBezTo>
                    <a:cubicBezTo>
                      <a:pt x="2" y="24"/>
                      <a:pt x="2" y="24"/>
                      <a:pt x="2" y="24"/>
                    </a:cubicBezTo>
                    <a:cubicBezTo>
                      <a:pt x="1" y="25"/>
                      <a:pt x="1" y="26"/>
                      <a:pt x="1" y="27"/>
                    </a:cubicBezTo>
                    <a:cubicBezTo>
                      <a:pt x="5" y="28"/>
                      <a:pt x="5" y="28"/>
                      <a:pt x="5" y="28"/>
                    </a:cubicBezTo>
                    <a:cubicBezTo>
                      <a:pt x="5" y="28"/>
                      <a:pt x="4" y="29"/>
                      <a:pt x="4" y="30"/>
                    </a:cubicBezTo>
                    <a:cubicBezTo>
                      <a:pt x="1" y="30"/>
                      <a:pt x="1" y="30"/>
                      <a:pt x="1" y="30"/>
                    </a:cubicBezTo>
                    <a:cubicBezTo>
                      <a:pt x="0" y="31"/>
                      <a:pt x="0" y="31"/>
                      <a:pt x="0" y="32"/>
                    </a:cubicBezTo>
                    <a:cubicBezTo>
                      <a:pt x="4" y="33"/>
                      <a:pt x="4" y="33"/>
                      <a:pt x="4" y="33"/>
                    </a:cubicBezTo>
                    <a:cubicBezTo>
                      <a:pt x="4" y="34"/>
                      <a:pt x="4" y="34"/>
                      <a:pt x="4" y="35"/>
                    </a:cubicBezTo>
                    <a:cubicBezTo>
                      <a:pt x="1" y="36"/>
                      <a:pt x="1" y="36"/>
                      <a:pt x="1" y="36"/>
                    </a:cubicBezTo>
                    <a:cubicBezTo>
                      <a:pt x="1" y="36"/>
                      <a:pt x="1" y="37"/>
                      <a:pt x="1" y="38"/>
                    </a:cubicBezTo>
                    <a:cubicBezTo>
                      <a:pt x="5" y="38"/>
                      <a:pt x="5" y="38"/>
                      <a:pt x="5" y="38"/>
                    </a:cubicBezTo>
                    <a:cubicBezTo>
                      <a:pt x="5" y="39"/>
                      <a:pt x="5" y="39"/>
                      <a:pt x="5" y="40"/>
                    </a:cubicBezTo>
                    <a:cubicBezTo>
                      <a:pt x="1" y="41"/>
                      <a:pt x="1" y="41"/>
                      <a:pt x="1" y="41"/>
                    </a:cubicBezTo>
                    <a:cubicBezTo>
                      <a:pt x="2" y="42"/>
                      <a:pt x="2" y="43"/>
                      <a:pt x="2" y="44"/>
                    </a:cubicBezTo>
                    <a:cubicBezTo>
                      <a:pt x="6" y="43"/>
                      <a:pt x="6" y="43"/>
                      <a:pt x="6" y="43"/>
                    </a:cubicBezTo>
                    <a:cubicBezTo>
                      <a:pt x="6" y="43"/>
                      <a:pt x="6" y="44"/>
                      <a:pt x="7" y="45"/>
                    </a:cubicBezTo>
                    <a:cubicBezTo>
                      <a:pt x="3" y="47"/>
                      <a:pt x="3" y="47"/>
                      <a:pt x="3" y="47"/>
                    </a:cubicBezTo>
                    <a:cubicBezTo>
                      <a:pt x="4" y="48"/>
                      <a:pt x="4" y="48"/>
                      <a:pt x="5" y="49"/>
                    </a:cubicBezTo>
                    <a:cubicBezTo>
                      <a:pt x="8" y="47"/>
                      <a:pt x="8" y="47"/>
                      <a:pt x="8" y="47"/>
                    </a:cubicBezTo>
                    <a:cubicBezTo>
                      <a:pt x="8" y="48"/>
                      <a:pt x="9" y="49"/>
                      <a:pt x="9" y="49"/>
                    </a:cubicBezTo>
                    <a:cubicBezTo>
                      <a:pt x="6" y="52"/>
                      <a:pt x="6" y="52"/>
                      <a:pt x="6" y="52"/>
                    </a:cubicBezTo>
                    <a:cubicBezTo>
                      <a:pt x="7" y="53"/>
                      <a:pt x="7" y="53"/>
                      <a:pt x="8" y="54"/>
                    </a:cubicBezTo>
                    <a:cubicBezTo>
                      <a:pt x="11" y="52"/>
                      <a:pt x="11" y="52"/>
                      <a:pt x="11" y="52"/>
                    </a:cubicBezTo>
                    <a:cubicBezTo>
                      <a:pt x="11" y="52"/>
                      <a:pt x="12" y="53"/>
                      <a:pt x="12" y="53"/>
                    </a:cubicBezTo>
                    <a:cubicBezTo>
                      <a:pt x="10" y="56"/>
                      <a:pt x="10" y="56"/>
                      <a:pt x="10" y="56"/>
                    </a:cubicBezTo>
                    <a:cubicBezTo>
                      <a:pt x="10" y="57"/>
                      <a:pt x="11" y="57"/>
                      <a:pt x="12" y="58"/>
                    </a:cubicBezTo>
                    <a:cubicBezTo>
                      <a:pt x="15" y="55"/>
                      <a:pt x="15" y="55"/>
                      <a:pt x="15" y="55"/>
                    </a:cubicBezTo>
                    <a:cubicBezTo>
                      <a:pt x="15" y="56"/>
                      <a:pt x="15" y="56"/>
                      <a:pt x="16" y="56"/>
                    </a:cubicBezTo>
                    <a:cubicBezTo>
                      <a:pt x="14" y="60"/>
                      <a:pt x="14" y="60"/>
                      <a:pt x="14" y="60"/>
                    </a:cubicBezTo>
                    <a:cubicBezTo>
                      <a:pt x="15" y="60"/>
                      <a:pt x="16" y="61"/>
                      <a:pt x="16" y="61"/>
                    </a:cubicBezTo>
                    <a:cubicBezTo>
                      <a:pt x="19" y="58"/>
                      <a:pt x="19" y="58"/>
                      <a:pt x="19" y="58"/>
                    </a:cubicBezTo>
                    <a:cubicBezTo>
                      <a:pt x="19" y="58"/>
                      <a:pt x="20" y="59"/>
                      <a:pt x="20" y="59"/>
                    </a:cubicBezTo>
                    <a:cubicBezTo>
                      <a:pt x="19" y="63"/>
                      <a:pt x="19" y="63"/>
                      <a:pt x="19" y="63"/>
                    </a:cubicBezTo>
                    <a:cubicBezTo>
                      <a:pt x="20" y="63"/>
                      <a:pt x="21" y="63"/>
                      <a:pt x="21" y="64"/>
                    </a:cubicBezTo>
                    <a:cubicBezTo>
                      <a:pt x="23" y="60"/>
                      <a:pt x="23" y="60"/>
                      <a:pt x="23" y="60"/>
                    </a:cubicBezTo>
                    <a:cubicBezTo>
                      <a:pt x="24" y="60"/>
                      <a:pt x="24" y="60"/>
                      <a:pt x="25" y="60"/>
                    </a:cubicBezTo>
                    <a:cubicBezTo>
                      <a:pt x="24" y="64"/>
                      <a:pt x="24" y="64"/>
                      <a:pt x="24" y="64"/>
                    </a:cubicBezTo>
                    <a:cubicBezTo>
                      <a:pt x="25" y="65"/>
                      <a:pt x="26" y="65"/>
                      <a:pt x="27" y="65"/>
                    </a:cubicBezTo>
                    <a:cubicBezTo>
                      <a:pt x="28" y="61"/>
                      <a:pt x="28" y="61"/>
                      <a:pt x="28" y="61"/>
                    </a:cubicBezTo>
                    <a:cubicBezTo>
                      <a:pt x="28" y="61"/>
                      <a:pt x="29" y="61"/>
                      <a:pt x="30" y="61"/>
                    </a:cubicBezTo>
                    <a:cubicBezTo>
                      <a:pt x="30" y="65"/>
                      <a:pt x="30" y="65"/>
                      <a:pt x="30" y="65"/>
                    </a:cubicBezTo>
                    <a:cubicBezTo>
                      <a:pt x="30" y="65"/>
                      <a:pt x="31" y="65"/>
                      <a:pt x="31" y="65"/>
                    </a:cubicBezTo>
                    <a:cubicBezTo>
                      <a:pt x="32" y="65"/>
                      <a:pt x="32" y="65"/>
                      <a:pt x="32" y="65"/>
                    </a:cubicBezTo>
                    <a:cubicBezTo>
                      <a:pt x="33" y="61"/>
                      <a:pt x="33" y="61"/>
                      <a:pt x="33" y="61"/>
                    </a:cubicBezTo>
                    <a:cubicBezTo>
                      <a:pt x="33" y="61"/>
                      <a:pt x="34" y="61"/>
                      <a:pt x="35" y="61"/>
                    </a:cubicBezTo>
                    <a:cubicBezTo>
                      <a:pt x="36" y="65"/>
                      <a:pt x="36" y="65"/>
                      <a:pt x="36" y="65"/>
                    </a:cubicBezTo>
                    <a:cubicBezTo>
                      <a:pt x="36" y="65"/>
                      <a:pt x="37" y="65"/>
                      <a:pt x="38" y="65"/>
                    </a:cubicBezTo>
                    <a:cubicBezTo>
                      <a:pt x="38" y="61"/>
                      <a:pt x="38" y="61"/>
                      <a:pt x="38" y="61"/>
                    </a:cubicBezTo>
                    <a:cubicBezTo>
                      <a:pt x="38" y="60"/>
                      <a:pt x="39" y="60"/>
                      <a:pt x="39" y="60"/>
                    </a:cubicBezTo>
                    <a:cubicBezTo>
                      <a:pt x="41" y="64"/>
                      <a:pt x="41" y="64"/>
                      <a:pt x="41" y="64"/>
                    </a:cubicBezTo>
                    <a:cubicBezTo>
                      <a:pt x="42" y="63"/>
                      <a:pt x="43" y="63"/>
                      <a:pt x="43" y="63"/>
                    </a:cubicBezTo>
                    <a:cubicBezTo>
                      <a:pt x="42" y="59"/>
                      <a:pt x="42" y="59"/>
                      <a:pt x="42" y="59"/>
                    </a:cubicBezTo>
                    <a:cubicBezTo>
                      <a:pt x="43" y="59"/>
                      <a:pt x="43" y="58"/>
                      <a:pt x="44" y="58"/>
                    </a:cubicBezTo>
                    <a:cubicBezTo>
                      <a:pt x="46" y="61"/>
                      <a:pt x="46" y="61"/>
                      <a:pt x="46" y="61"/>
                    </a:cubicBezTo>
                    <a:cubicBezTo>
                      <a:pt x="47" y="61"/>
                      <a:pt x="48" y="61"/>
                      <a:pt x="48" y="60"/>
                    </a:cubicBezTo>
                    <a:cubicBezTo>
                      <a:pt x="47" y="57"/>
                      <a:pt x="47" y="57"/>
                      <a:pt x="47" y="57"/>
                    </a:cubicBezTo>
                    <a:cubicBezTo>
                      <a:pt x="47" y="56"/>
                      <a:pt x="48" y="56"/>
                      <a:pt x="48" y="55"/>
                    </a:cubicBezTo>
                    <a:cubicBezTo>
                      <a:pt x="51" y="58"/>
                      <a:pt x="51" y="58"/>
                      <a:pt x="51" y="58"/>
                    </a:cubicBezTo>
                    <a:cubicBezTo>
                      <a:pt x="51" y="58"/>
                      <a:pt x="52" y="57"/>
                      <a:pt x="53" y="57"/>
                    </a:cubicBezTo>
                    <a:cubicBezTo>
                      <a:pt x="50" y="53"/>
                      <a:pt x="50" y="53"/>
                      <a:pt x="50" y="53"/>
                    </a:cubicBezTo>
                    <a:cubicBezTo>
                      <a:pt x="51" y="53"/>
                      <a:pt x="51" y="52"/>
                      <a:pt x="52" y="52"/>
                    </a:cubicBezTo>
                    <a:cubicBezTo>
                      <a:pt x="55" y="54"/>
                      <a:pt x="55" y="54"/>
                      <a:pt x="55" y="54"/>
                    </a:cubicBezTo>
                    <a:cubicBezTo>
                      <a:pt x="55" y="54"/>
                      <a:pt x="56" y="53"/>
                      <a:pt x="56" y="52"/>
                    </a:cubicBezTo>
                    <a:cubicBezTo>
                      <a:pt x="54" y="49"/>
                      <a:pt x="54" y="49"/>
                      <a:pt x="54" y="49"/>
                    </a:cubicBezTo>
                    <a:cubicBezTo>
                      <a:pt x="54" y="49"/>
                      <a:pt x="54" y="48"/>
                      <a:pt x="55" y="48"/>
                    </a:cubicBezTo>
                    <a:cubicBezTo>
                      <a:pt x="58" y="49"/>
                      <a:pt x="58" y="49"/>
                      <a:pt x="58" y="49"/>
                    </a:cubicBezTo>
                    <a:cubicBezTo>
                      <a:pt x="59" y="49"/>
                      <a:pt x="59" y="48"/>
                      <a:pt x="59" y="47"/>
                    </a:cubicBezTo>
                    <a:cubicBezTo>
                      <a:pt x="56" y="45"/>
                      <a:pt x="56" y="45"/>
                      <a:pt x="56" y="45"/>
                    </a:cubicBezTo>
                    <a:cubicBezTo>
                      <a:pt x="56" y="44"/>
                      <a:pt x="57" y="44"/>
                      <a:pt x="57" y="43"/>
                    </a:cubicBezTo>
                    <a:cubicBezTo>
                      <a:pt x="61" y="44"/>
                      <a:pt x="61" y="44"/>
                      <a:pt x="61" y="44"/>
                    </a:cubicBezTo>
                    <a:cubicBezTo>
                      <a:pt x="61" y="43"/>
                      <a:pt x="61" y="43"/>
                      <a:pt x="61" y="42"/>
                    </a:cubicBezTo>
                    <a:cubicBezTo>
                      <a:pt x="58" y="40"/>
                      <a:pt x="58" y="40"/>
                      <a:pt x="58" y="40"/>
                    </a:cubicBezTo>
                    <a:cubicBezTo>
                      <a:pt x="58" y="40"/>
                      <a:pt x="58" y="39"/>
                      <a:pt x="58" y="38"/>
                    </a:cubicBezTo>
                    <a:cubicBezTo>
                      <a:pt x="62" y="39"/>
                      <a:pt x="62" y="39"/>
                      <a:pt x="62" y="39"/>
                    </a:cubicBezTo>
                    <a:cubicBezTo>
                      <a:pt x="62" y="38"/>
                      <a:pt x="62" y="37"/>
                      <a:pt x="62" y="36"/>
                    </a:cubicBezTo>
                    <a:cubicBezTo>
                      <a:pt x="59" y="35"/>
                      <a:pt x="59" y="35"/>
                      <a:pt x="59" y="35"/>
                    </a:cubicBezTo>
                    <a:cubicBezTo>
                      <a:pt x="59" y="35"/>
                      <a:pt x="59" y="34"/>
                      <a:pt x="59" y="33"/>
                    </a:cubicBezTo>
                    <a:close/>
                    <a:moveTo>
                      <a:pt x="56" y="32"/>
                    </a:moveTo>
                    <a:cubicBezTo>
                      <a:pt x="36" y="32"/>
                      <a:pt x="36" y="32"/>
                      <a:pt x="36" y="32"/>
                    </a:cubicBezTo>
                    <a:cubicBezTo>
                      <a:pt x="36" y="32"/>
                      <a:pt x="36" y="31"/>
                      <a:pt x="36" y="31"/>
                    </a:cubicBezTo>
                    <a:cubicBezTo>
                      <a:pt x="53" y="20"/>
                      <a:pt x="53" y="20"/>
                      <a:pt x="53" y="20"/>
                    </a:cubicBezTo>
                    <a:cubicBezTo>
                      <a:pt x="55" y="24"/>
                      <a:pt x="56" y="28"/>
                      <a:pt x="56" y="32"/>
                    </a:cubicBezTo>
                    <a:close/>
                    <a:moveTo>
                      <a:pt x="31" y="35"/>
                    </a:moveTo>
                    <a:cubicBezTo>
                      <a:pt x="30" y="35"/>
                      <a:pt x="29" y="34"/>
                      <a:pt x="29" y="33"/>
                    </a:cubicBezTo>
                    <a:cubicBezTo>
                      <a:pt x="29" y="32"/>
                      <a:pt x="30" y="30"/>
                      <a:pt x="31" y="30"/>
                    </a:cubicBezTo>
                    <a:cubicBezTo>
                      <a:pt x="33" y="30"/>
                      <a:pt x="34" y="32"/>
                      <a:pt x="34" y="33"/>
                    </a:cubicBezTo>
                    <a:cubicBezTo>
                      <a:pt x="34" y="34"/>
                      <a:pt x="33" y="35"/>
                      <a:pt x="31" y="35"/>
                    </a:cubicBezTo>
                    <a:close/>
                    <a:moveTo>
                      <a:pt x="53" y="20"/>
                    </a:moveTo>
                    <a:cubicBezTo>
                      <a:pt x="35" y="30"/>
                      <a:pt x="35" y="30"/>
                      <a:pt x="35" y="30"/>
                    </a:cubicBezTo>
                    <a:cubicBezTo>
                      <a:pt x="35" y="30"/>
                      <a:pt x="35" y="29"/>
                      <a:pt x="34" y="29"/>
                    </a:cubicBezTo>
                    <a:cubicBezTo>
                      <a:pt x="44" y="11"/>
                      <a:pt x="44" y="11"/>
                      <a:pt x="44" y="11"/>
                    </a:cubicBezTo>
                    <a:cubicBezTo>
                      <a:pt x="48" y="13"/>
                      <a:pt x="51" y="16"/>
                      <a:pt x="53" y="20"/>
                    </a:cubicBezTo>
                    <a:close/>
                    <a:moveTo>
                      <a:pt x="44" y="10"/>
                    </a:moveTo>
                    <a:cubicBezTo>
                      <a:pt x="34" y="28"/>
                      <a:pt x="34" y="28"/>
                      <a:pt x="34" y="28"/>
                    </a:cubicBezTo>
                    <a:cubicBezTo>
                      <a:pt x="33" y="28"/>
                      <a:pt x="32" y="28"/>
                      <a:pt x="32" y="28"/>
                    </a:cubicBezTo>
                    <a:cubicBezTo>
                      <a:pt x="32" y="7"/>
                      <a:pt x="32" y="7"/>
                      <a:pt x="32" y="7"/>
                    </a:cubicBezTo>
                    <a:cubicBezTo>
                      <a:pt x="36" y="7"/>
                      <a:pt x="40" y="8"/>
                      <a:pt x="44" y="10"/>
                    </a:cubicBezTo>
                    <a:close/>
                    <a:moveTo>
                      <a:pt x="31" y="7"/>
                    </a:moveTo>
                    <a:cubicBezTo>
                      <a:pt x="31" y="28"/>
                      <a:pt x="31" y="28"/>
                      <a:pt x="31" y="28"/>
                    </a:cubicBezTo>
                    <a:cubicBezTo>
                      <a:pt x="31" y="28"/>
                      <a:pt x="30" y="28"/>
                      <a:pt x="29" y="28"/>
                    </a:cubicBezTo>
                    <a:cubicBezTo>
                      <a:pt x="19" y="10"/>
                      <a:pt x="19" y="10"/>
                      <a:pt x="19" y="10"/>
                    </a:cubicBezTo>
                    <a:cubicBezTo>
                      <a:pt x="23" y="8"/>
                      <a:pt x="27" y="7"/>
                      <a:pt x="31" y="7"/>
                    </a:cubicBezTo>
                    <a:close/>
                    <a:moveTo>
                      <a:pt x="19" y="11"/>
                    </a:moveTo>
                    <a:cubicBezTo>
                      <a:pt x="29" y="29"/>
                      <a:pt x="29" y="29"/>
                      <a:pt x="29" y="29"/>
                    </a:cubicBezTo>
                    <a:cubicBezTo>
                      <a:pt x="28" y="29"/>
                      <a:pt x="28" y="30"/>
                      <a:pt x="28" y="30"/>
                    </a:cubicBezTo>
                    <a:cubicBezTo>
                      <a:pt x="10" y="20"/>
                      <a:pt x="10" y="20"/>
                      <a:pt x="10" y="20"/>
                    </a:cubicBezTo>
                    <a:cubicBezTo>
                      <a:pt x="12" y="16"/>
                      <a:pt x="15" y="13"/>
                      <a:pt x="19" y="11"/>
                    </a:cubicBezTo>
                    <a:close/>
                    <a:moveTo>
                      <a:pt x="10" y="20"/>
                    </a:moveTo>
                    <a:cubicBezTo>
                      <a:pt x="27" y="31"/>
                      <a:pt x="27" y="31"/>
                      <a:pt x="27" y="31"/>
                    </a:cubicBezTo>
                    <a:cubicBezTo>
                      <a:pt x="27" y="31"/>
                      <a:pt x="27" y="32"/>
                      <a:pt x="27" y="32"/>
                    </a:cubicBezTo>
                    <a:cubicBezTo>
                      <a:pt x="7" y="32"/>
                      <a:pt x="7" y="32"/>
                      <a:pt x="7" y="32"/>
                    </a:cubicBezTo>
                    <a:cubicBezTo>
                      <a:pt x="7" y="28"/>
                      <a:pt x="8" y="24"/>
                      <a:pt x="10" y="20"/>
                    </a:cubicBezTo>
                    <a:close/>
                    <a:moveTo>
                      <a:pt x="7" y="33"/>
                    </a:moveTo>
                    <a:cubicBezTo>
                      <a:pt x="27" y="33"/>
                      <a:pt x="27" y="33"/>
                      <a:pt x="27" y="33"/>
                    </a:cubicBezTo>
                    <a:cubicBezTo>
                      <a:pt x="27" y="34"/>
                      <a:pt x="27" y="34"/>
                      <a:pt x="27" y="35"/>
                    </a:cubicBezTo>
                    <a:cubicBezTo>
                      <a:pt x="10" y="46"/>
                      <a:pt x="10" y="46"/>
                      <a:pt x="10" y="46"/>
                    </a:cubicBezTo>
                    <a:cubicBezTo>
                      <a:pt x="8" y="42"/>
                      <a:pt x="7" y="38"/>
                      <a:pt x="7" y="33"/>
                    </a:cubicBezTo>
                    <a:close/>
                    <a:moveTo>
                      <a:pt x="10" y="46"/>
                    </a:moveTo>
                    <a:cubicBezTo>
                      <a:pt x="28" y="36"/>
                      <a:pt x="28" y="36"/>
                      <a:pt x="28" y="36"/>
                    </a:cubicBezTo>
                    <a:cubicBezTo>
                      <a:pt x="28" y="36"/>
                      <a:pt x="28" y="37"/>
                      <a:pt x="29" y="37"/>
                    </a:cubicBezTo>
                    <a:cubicBezTo>
                      <a:pt x="19" y="55"/>
                      <a:pt x="19" y="55"/>
                      <a:pt x="19" y="55"/>
                    </a:cubicBezTo>
                    <a:cubicBezTo>
                      <a:pt x="15" y="53"/>
                      <a:pt x="12" y="50"/>
                      <a:pt x="10" y="46"/>
                    </a:cubicBezTo>
                    <a:close/>
                    <a:moveTo>
                      <a:pt x="19" y="56"/>
                    </a:moveTo>
                    <a:cubicBezTo>
                      <a:pt x="29" y="37"/>
                      <a:pt x="29" y="37"/>
                      <a:pt x="29" y="37"/>
                    </a:cubicBezTo>
                    <a:cubicBezTo>
                      <a:pt x="30" y="38"/>
                      <a:pt x="31" y="38"/>
                      <a:pt x="31" y="38"/>
                    </a:cubicBezTo>
                    <a:cubicBezTo>
                      <a:pt x="31" y="59"/>
                      <a:pt x="31" y="59"/>
                      <a:pt x="31" y="59"/>
                    </a:cubicBezTo>
                    <a:cubicBezTo>
                      <a:pt x="27" y="59"/>
                      <a:pt x="23" y="58"/>
                      <a:pt x="19" y="56"/>
                    </a:cubicBezTo>
                    <a:close/>
                    <a:moveTo>
                      <a:pt x="32" y="59"/>
                    </a:moveTo>
                    <a:cubicBezTo>
                      <a:pt x="32" y="38"/>
                      <a:pt x="32" y="38"/>
                      <a:pt x="32" y="38"/>
                    </a:cubicBezTo>
                    <a:cubicBezTo>
                      <a:pt x="32" y="38"/>
                      <a:pt x="33" y="38"/>
                      <a:pt x="34" y="37"/>
                    </a:cubicBezTo>
                    <a:cubicBezTo>
                      <a:pt x="44" y="56"/>
                      <a:pt x="44" y="56"/>
                      <a:pt x="44" y="56"/>
                    </a:cubicBezTo>
                    <a:cubicBezTo>
                      <a:pt x="40" y="58"/>
                      <a:pt x="36" y="59"/>
                      <a:pt x="32" y="59"/>
                    </a:cubicBezTo>
                    <a:close/>
                    <a:moveTo>
                      <a:pt x="44" y="55"/>
                    </a:moveTo>
                    <a:cubicBezTo>
                      <a:pt x="34" y="37"/>
                      <a:pt x="34" y="37"/>
                      <a:pt x="34" y="37"/>
                    </a:cubicBezTo>
                    <a:cubicBezTo>
                      <a:pt x="35" y="37"/>
                      <a:pt x="35" y="36"/>
                      <a:pt x="35" y="36"/>
                    </a:cubicBezTo>
                    <a:cubicBezTo>
                      <a:pt x="53" y="46"/>
                      <a:pt x="53" y="46"/>
                      <a:pt x="53" y="46"/>
                    </a:cubicBezTo>
                    <a:cubicBezTo>
                      <a:pt x="51" y="50"/>
                      <a:pt x="48" y="53"/>
                      <a:pt x="44" y="55"/>
                    </a:cubicBezTo>
                    <a:close/>
                    <a:moveTo>
                      <a:pt x="53" y="46"/>
                    </a:moveTo>
                    <a:cubicBezTo>
                      <a:pt x="36" y="35"/>
                      <a:pt x="36" y="35"/>
                      <a:pt x="36" y="35"/>
                    </a:cubicBezTo>
                    <a:cubicBezTo>
                      <a:pt x="36" y="34"/>
                      <a:pt x="36" y="34"/>
                      <a:pt x="36" y="33"/>
                    </a:cubicBezTo>
                    <a:cubicBezTo>
                      <a:pt x="56" y="33"/>
                      <a:pt x="56" y="33"/>
                      <a:pt x="56" y="33"/>
                    </a:cubicBezTo>
                    <a:cubicBezTo>
                      <a:pt x="56" y="38"/>
                      <a:pt x="55" y="42"/>
                      <a:pt x="53" y="46"/>
                    </a:cubicBezTo>
                    <a:close/>
                  </a:path>
                </a:pathLst>
              </a:custGeom>
              <a:solidFill>
                <a:srgbClr val="3E3A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520" name="组合 519"/>
            <p:cNvGrpSpPr/>
            <p:nvPr/>
          </p:nvGrpSpPr>
          <p:grpSpPr>
            <a:xfrm>
              <a:off x="1940229" y="2263110"/>
              <a:ext cx="2399181" cy="2399181"/>
              <a:chOff x="817563" y="2030413"/>
              <a:chExt cx="765175" cy="765175"/>
            </a:xfrm>
            <a:solidFill>
              <a:schemeClr val="bg1">
                <a:lumMod val="75000"/>
              </a:schemeClr>
            </a:solidFill>
          </p:grpSpPr>
          <p:grpSp>
            <p:nvGrpSpPr>
              <p:cNvPr id="521" name="组合 520"/>
              <p:cNvGrpSpPr/>
              <p:nvPr/>
            </p:nvGrpSpPr>
            <p:grpSpPr>
              <a:xfrm>
                <a:off x="1050925" y="2039938"/>
                <a:ext cx="495300" cy="269876"/>
                <a:chOff x="1050925" y="2039938"/>
                <a:chExt cx="495300" cy="269876"/>
              </a:xfrm>
              <a:grpFill/>
            </p:grpSpPr>
            <p:sp>
              <p:nvSpPr>
                <p:cNvPr id="1435" name="Freeform 68"/>
                <p:cNvSpPr>
                  <a:spLocks noEditPoints="1"/>
                </p:cNvSpPr>
                <p:nvPr/>
              </p:nvSpPr>
              <p:spPr bwMode="auto">
                <a:xfrm>
                  <a:off x="1208088" y="2168526"/>
                  <a:ext cx="179388" cy="82550"/>
                </a:xfrm>
                <a:custGeom>
                  <a:avLst/>
                  <a:gdLst>
                    <a:gd name="T0" fmla="*/ 154 w 169"/>
                    <a:gd name="T1" fmla="*/ 62 h 77"/>
                    <a:gd name="T2" fmla="*/ 156 w 169"/>
                    <a:gd name="T3" fmla="*/ 36 h 77"/>
                    <a:gd name="T4" fmla="*/ 151 w 169"/>
                    <a:gd name="T5" fmla="*/ 36 h 77"/>
                    <a:gd name="T6" fmla="*/ 116 w 169"/>
                    <a:gd name="T7" fmla="*/ 57 h 77"/>
                    <a:gd name="T8" fmla="*/ 115 w 169"/>
                    <a:gd name="T9" fmla="*/ 50 h 77"/>
                    <a:gd name="T10" fmla="*/ 98 w 169"/>
                    <a:gd name="T11" fmla="*/ 45 h 77"/>
                    <a:gd name="T12" fmla="*/ 81 w 169"/>
                    <a:gd name="T13" fmla="*/ 67 h 77"/>
                    <a:gd name="T14" fmla="*/ 84 w 169"/>
                    <a:gd name="T15" fmla="*/ 51 h 77"/>
                    <a:gd name="T16" fmla="*/ 107 w 169"/>
                    <a:gd name="T17" fmla="*/ 1 h 77"/>
                    <a:gd name="T18" fmla="*/ 84 w 169"/>
                    <a:gd name="T19" fmla="*/ 37 h 77"/>
                    <a:gd name="T20" fmla="*/ 33 w 169"/>
                    <a:gd name="T21" fmla="*/ 69 h 77"/>
                    <a:gd name="T22" fmla="*/ 36 w 169"/>
                    <a:gd name="T23" fmla="*/ 36 h 77"/>
                    <a:gd name="T24" fmla="*/ 25 w 169"/>
                    <a:gd name="T25" fmla="*/ 50 h 77"/>
                    <a:gd name="T26" fmla="*/ 1 w 169"/>
                    <a:gd name="T27" fmla="*/ 70 h 77"/>
                    <a:gd name="T28" fmla="*/ 4 w 169"/>
                    <a:gd name="T29" fmla="*/ 73 h 77"/>
                    <a:gd name="T30" fmla="*/ 11 w 169"/>
                    <a:gd name="T31" fmla="*/ 70 h 77"/>
                    <a:gd name="T32" fmla="*/ 22 w 169"/>
                    <a:gd name="T33" fmla="*/ 62 h 77"/>
                    <a:gd name="T34" fmla="*/ 48 w 169"/>
                    <a:gd name="T35" fmla="*/ 64 h 77"/>
                    <a:gd name="T36" fmla="*/ 61 w 169"/>
                    <a:gd name="T37" fmla="*/ 72 h 77"/>
                    <a:gd name="T38" fmla="*/ 75 w 169"/>
                    <a:gd name="T39" fmla="*/ 67 h 77"/>
                    <a:gd name="T40" fmla="*/ 121 w 169"/>
                    <a:gd name="T41" fmla="*/ 58 h 77"/>
                    <a:gd name="T42" fmla="*/ 128 w 169"/>
                    <a:gd name="T43" fmla="*/ 68 h 77"/>
                    <a:gd name="T44" fmla="*/ 148 w 169"/>
                    <a:gd name="T45" fmla="*/ 60 h 77"/>
                    <a:gd name="T46" fmla="*/ 163 w 169"/>
                    <a:gd name="T47" fmla="*/ 58 h 77"/>
                    <a:gd name="T48" fmla="*/ 101 w 169"/>
                    <a:gd name="T49" fmla="*/ 12 h 77"/>
                    <a:gd name="T50" fmla="*/ 73 w 169"/>
                    <a:gd name="T51" fmla="*/ 59 h 77"/>
                    <a:gd name="T52" fmla="*/ 59 w 169"/>
                    <a:gd name="T53" fmla="*/ 55 h 77"/>
                    <a:gd name="T54" fmla="*/ 74 w 169"/>
                    <a:gd name="T55" fmla="*/ 59 h 77"/>
                    <a:gd name="T56" fmla="*/ 100 w 169"/>
                    <a:gd name="T57" fmla="*/ 54 h 77"/>
                    <a:gd name="T58" fmla="*/ 103 w 169"/>
                    <a:gd name="T59" fmla="*/ 58 h 77"/>
                    <a:gd name="T60" fmla="*/ 100 w 169"/>
                    <a:gd name="T61" fmla="*/ 54 h 77"/>
                    <a:gd name="T62" fmla="*/ 130 w 169"/>
                    <a:gd name="T63" fmla="*/ 64 h 77"/>
                    <a:gd name="T64" fmla="*/ 149 w 169"/>
                    <a:gd name="T65" fmla="*/ 38 h 77"/>
                    <a:gd name="T66" fmla="*/ 137 w 169"/>
                    <a:gd name="T67" fmla="*/ 6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9" h="77">
                      <a:moveTo>
                        <a:pt x="163" y="58"/>
                      </a:moveTo>
                      <a:cubicBezTo>
                        <a:pt x="161" y="59"/>
                        <a:pt x="157" y="63"/>
                        <a:pt x="154" y="62"/>
                      </a:cubicBezTo>
                      <a:cubicBezTo>
                        <a:pt x="151" y="61"/>
                        <a:pt x="152" y="56"/>
                        <a:pt x="152" y="54"/>
                      </a:cubicBezTo>
                      <a:cubicBezTo>
                        <a:pt x="151" y="48"/>
                        <a:pt x="153" y="41"/>
                        <a:pt x="156" y="36"/>
                      </a:cubicBezTo>
                      <a:cubicBezTo>
                        <a:pt x="158" y="33"/>
                        <a:pt x="154" y="31"/>
                        <a:pt x="153" y="33"/>
                      </a:cubicBezTo>
                      <a:cubicBezTo>
                        <a:pt x="152" y="34"/>
                        <a:pt x="152" y="35"/>
                        <a:pt x="151" y="36"/>
                      </a:cubicBezTo>
                      <a:cubicBezTo>
                        <a:pt x="151" y="35"/>
                        <a:pt x="151" y="34"/>
                        <a:pt x="150" y="34"/>
                      </a:cubicBezTo>
                      <a:cubicBezTo>
                        <a:pt x="132" y="26"/>
                        <a:pt x="125" y="46"/>
                        <a:pt x="116" y="57"/>
                      </a:cubicBezTo>
                      <a:cubicBezTo>
                        <a:pt x="113" y="61"/>
                        <a:pt x="108" y="63"/>
                        <a:pt x="104" y="63"/>
                      </a:cubicBezTo>
                      <a:cubicBezTo>
                        <a:pt x="109" y="58"/>
                        <a:pt x="113" y="53"/>
                        <a:pt x="115" y="50"/>
                      </a:cubicBezTo>
                      <a:cubicBezTo>
                        <a:pt x="118" y="45"/>
                        <a:pt x="120" y="36"/>
                        <a:pt x="113" y="33"/>
                      </a:cubicBezTo>
                      <a:cubicBezTo>
                        <a:pt x="106" y="30"/>
                        <a:pt x="100" y="41"/>
                        <a:pt x="98" y="45"/>
                      </a:cubicBezTo>
                      <a:cubicBezTo>
                        <a:pt x="95" y="51"/>
                        <a:pt x="93" y="59"/>
                        <a:pt x="97" y="64"/>
                      </a:cubicBezTo>
                      <a:cubicBezTo>
                        <a:pt x="92" y="68"/>
                        <a:pt x="85" y="71"/>
                        <a:pt x="81" y="67"/>
                      </a:cubicBezTo>
                      <a:cubicBezTo>
                        <a:pt x="78" y="66"/>
                        <a:pt x="78" y="63"/>
                        <a:pt x="78" y="61"/>
                      </a:cubicBezTo>
                      <a:cubicBezTo>
                        <a:pt x="81" y="57"/>
                        <a:pt x="83" y="54"/>
                        <a:pt x="84" y="51"/>
                      </a:cubicBezTo>
                      <a:cubicBezTo>
                        <a:pt x="94" y="36"/>
                        <a:pt x="102" y="20"/>
                        <a:pt x="110" y="4"/>
                      </a:cubicBezTo>
                      <a:cubicBezTo>
                        <a:pt x="111" y="2"/>
                        <a:pt x="109" y="0"/>
                        <a:pt x="107" y="1"/>
                      </a:cubicBezTo>
                      <a:cubicBezTo>
                        <a:pt x="95" y="8"/>
                        <a:pt x="91" y="23"/>
                        <a:pt x="85" y="34"/>
                      </a:cubicBezTo>
                      <a:cubicBezTo>
                        <a:pt x="85" y="35"/>
                        <a:pt x="84" y="36"/>
                        <a:pt x="84" y="37"/>
                      </a:cubicBezTo>
                      <a:cubicBezTo>
                        <a:pt x="74" y="36"/>
                        <a:pt x="66" y="39"/>
                        <a:pt x="58" y="46"/>
                      </a:cubicBezTo>
                      <a:cubicBezTo>
                        <a:pt x="50" y="53"/>
                        <a:pt x="45" y="66"/>
                        <a:pt x="33" y="69"/>
                      </a:cubicBezTo>
                      <a:cubicBezTo>
                        <a:pt x="25" y="72"/>
                        <a:pt x="27" y="60"/>
                        <a:pt x="30" y="50"/>
                      </a:cubicBezTo>
                      <a:cubicBezTo>
                        <a:pt x="33" y="45"/>
                        <a:pt x="34" y="40"/>
                        <a:pt x="36" y="36"/>
                      </a:cubicBezTo>
                      <a:cubicBezTo>
                        <a:pt x="37" y="33"/>
                        <a:pt x="34" y="32"/>
                        <a:pt x="32" y="34"/>
                      </a:cubicBezTo>
                      <a:cubicBezTo>
                        <a:pt x="30" y="39"/>
                        <a:pt x="27" y="44"/>
                        <a:pt x="25" y="50"/>
                      </a:cubicBezTo>
                      <a:cubicBezTo>
                        <a:pt x="23" y="54"/>
                        <a:pt x="20" y="59"/>
                        <a:pt x="16" y="63"/>
                      </a:cubicBezTo>
                      <a:cubicBezTo>
                        <a:pt x="11" y="66"/>
                        <a:pt x="5" y="66"/>
                        <a:pt x="1" y="70"/>
                      </a:cubicBezTo>
                      <a:cubicBezTo>
                        <a:pt x="0" y="71"/>
                        <a:pt x="1" y="73"/>
                        <a:pt x="2" y="73"/>
                      </a:cubicBezTo>
                      <a:cubicBezTo>
                        <a:pt x="3" y="73"/>
                        <a:pt x="3" y="73"/>
                        <a:pt x="4" y="73"/>
                      </a:cubicBezTo>
                      <a:cubicBezTo>
                        <a:pt x="5" y="73"/>
                        <a:pt x="6" y="73"/>
                        <a:pt x="6" y="72"/>
                      </a:cubicBezTo>
                      <a:cubicBezTo>
                        <a:pt x="8" y="71"/>
                        <a:pt x="10" y="71"/>
                        <a:pt x="11" y="70"/>
                      </a:cubicBezTo>
                      <a:cubicBezTo>
                        <a:pt x="15" y="69"/>
                        <a:pt x="19" y="66"/>
                        <a:pt x="22" y="63"/>
                      </a:cubicBezTo>
                      <a:cubicBezTo>
                        <a:pt x="22" y="63"/>
                        <a:pt x="22" y="62"/>
                        <a:pt x="22" y="62"/>
                      </a:cubicBezTo>
                      <a:cubicBezTo>
                        <a:pt x="22" y="66"/>
                        <a:pt x="23" y="70"/>
                        <a:pt x="26" y="73"/>
                      </a:cubicBezTo>
                      <a:cubicBezTo>
                        <a:pt x="34" y="77"/>
                        <a:pt x="43" y="69"/>
                        <a:pt x="48" y="64"/>
                      </a:cubicBezTo>
                      <a:cubicBezTo>
                        <a:pt x="50" y="62"/>
                        <a:pt x="52" y="60"/>
                        <a:pt x="53" y="58"/>
                      </a:cubicBezTo>
                      <a:cubicBezTo>
                        <a:pt x="51" y="65"/>
                        <a:pt x="52" y="72"/>
                        <a:pt x="61" y="72"/>
                      </a:cubicBezTo>
                      <a:cubicBezTo>
                        <a:pt x="66" y="72"/>
                        <a:pt x="70" y="69"/>
                        <a:pt x="74" y="65"/>
                      </a:cubicBezTo>
                      <a:cubicBezTo>
                        <a:pt x="74" y="66"/>
                        <a:pt x="74" y="66"/>
                        <a:pt x="75" y="67"/>
                      </a:cubicBezTo>
                      <a:cubicBezTo>
                        <a:pt x="80" y="77"/>
                        <a:pt x="91" y="74"/>
                        <a:pt x="100" y="67"/>
                      </a:cubicBezTo>
                      <a:cubicBezTo>
                        <a:pt x="107" y="71"/>
                        <a:pt x="117" y="63"/>
                        <a:pt x="121" y="58"/>
                      </a:cubicBezTo>
                      <a:cubicBezTo>
                        <a:pt x="121" y="57"/>
                        <a:pt x="122" y="56"/>
                        <a:pt x="123" y="55"/>
                      </a:cubicBezTo>
                      <a:cubicBezTo>
                        <a:pt x="121" y="61"/>
                        <a:pt x="122" y="66"/>
                        <a:pt x="128" y="68"/>
                      </a:cubicBezTo>
                      <a:cubicBezTo>
                        <a:pt x="137" y="71"/>
                        <a:pt x="143" y="63"/>
                        <a:pt x="147" y="54"/>
                      </a:cubicBezTo>
                      <a:cubicBezTo>
                        <a:pt x="147" y="56"/>
                        <a:pt x="147" y="58"/>
                        <a:pt x="148" y="60"/>
                      </a:cubicBezTo>
                      <a:cubicBezTo>
                        <a:pt x="150" y="70"/>
                        <a:pt x="161" y="65"/>
                        <a:pt x="166" y="61"/>
                      </a:cubicBezTo>
                      <a:cubicBezTo>
                        <a:pt x="169" y="59"/>
                        <a:pt x="165" y="56"/>
                        <a:pt x="163" y="58"/>
                      </a:cubicBezTo>
                      <a:close/>
                      <a:moveTo>
                        <a:pt x="91" y="32"/>
                      </a:moveTo>
                      <a:cubicBezTo>
                        <a:pt x="94" y="26"/>
                        <a:pt x="97" y="18"/>
                        <a:pt x="101" y="12"/>
                      </a:cubicBezTo>
                      <a:cubicBezTo>
                        <a:pt x="98" y="19"/>
                        <a:pt x="94" y="26"/>
                        <a:pt x="91" y="32"/>
                      </a:cubicBezTo>
                      <a:close/>
                      <a:moveTo>
                        <a:pt x="73" y="59"/>
                      </a:moveTo>
                      <a:cubicBezTo>
                        <a:pt x="70" y="62"/>
                        <a:pt x="67" y="66"/>
                        <a:pt x="63" y="67"/>
                      </a:cubicBezTo>
                      <a:cubicBezTo>
                        <a:pt x="54" y="71"/>
                        <a:pt x="57" y="59"/>
                        <a:pt x="59" y="55"/>
                      </a:cubicBezTo>
                      <a:cubicBezTo>
                        <a:pt x="63" y="46"/>
                        <a:pt x="72" y="42"/>
                        <a:pt x="81" y="41"/>
                      </a:cubicBezTo>
                      <a:cubicBezTo>
                        <a:pt x="78" y="47"/>
                        <a:pt x="75" y="53"/>
                        <a:pt x="74" y="59"/>
                      </a:cubicBezTo>
                      <a:cubicBezTo>
                        <a:pt x="74" y="59"/>
                        <a:pt x="73" y="59"/>
                        <a:pt x="73" y="59"/>
                      </a:cubicBezTo>
                      <a:close/>
                      <a:moveTo>
                        <a:pt x="100" y="54"/>
                      </a:moveTo>
                      <a:cubicBezTo>
                        <a:pt x="100" y="51"/>
                        <a:pt x="108" y="32"/>
                        <a:pt x="113" y="38"/>
                      </a:cubicBezTo>
                      <a:cubicBezTo>
                        <a:pt x="117" y="44"/>
                        <a:pt x="107" y="55"/>
                        <a:pt x="103" y="58"/>
                      </a:cubicBezTo>
                      <a:cubicBezTo>
                        <a:pt x="102" y="59"/>
                        <a:pt x="102" y="60"/>
                        <a:pt x="101" y="61"/>
                      </a:cubicBezTo>
                      <a:cubicBezTo>
                        <a:pt x="99" y="59"/>
                        <a:pt x="99" y="57"/>
                        <a:pt x="100" y="54"/>
                      </a:cubicBezTo>
                      <a:close/>
                      <a:moveTo>
                        <a:pt x="137" y="60"/>
                      </a:moveTo>
                      <a:cubicBezTo>
                        <a:pt x="136" y="63"/>
                        <a:pt x="133" y="65"/>
                        <a:pt x="130" y="64"/>
                      </a:cubicBezTo>
                      <a:cubicBezTo>
                        <a:pt x="124" y="63"/>
                        <a:pt x="127" y="54"/>
                        <a:pt x="129" y="51"/>
                      </a:cubicBezTo>
                      <a:cubicBezTo>
                        <a:pt x="133" y="43"/>
                        <a:pt x="139" y="37"/>
                        <a:pt x="149" y="38"/>
                      </a:cubicBezTo>
                      <a:cubicBezTo>
                        <a:pt x="149" y="38"/>
                        <a:pt x="150" y="38"/>
                        <a:pt x="150" y="37"/>
                      </a:cubicBezTo>
                      <a:cubicBezTo>
                        <a:pt x="146" y="45"/>
                        <a:pt x="143" y="54"/>
                        <a:pt x="137"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36" name="Freeform 69"/>
                <p:cNvSpPr/>
                <p:nvPr/>
              </p:nvSpPr>
              <p:spPr bwMode="auto">
                <a:xfrm>
                  <a:off x="1247775" y="2190751"/>
                  <a:ext cx="6350" cy="6350"/>
                </a:xfrm>
                <a:custGeom>
                  <a:avLst/>
                  <a:gdLst>
                    <a:gd name="T0" fmla="*/ 2 w 6"/>
                    <a:gd name="T1" fmla="*/ 5 h 6"/>
                    <a:gd name="T2" fmla="*/ 5 w 6"/>
                    <a:gd name="T3" fmla="*/ 4 h 6"/>
                    <a:gd name="T4" fmla="*/ 6 w 6"/>
                    <a:gd name="T5" fmla="*/ 2 h 6"/>
                    <a:gd name="T6" fmla="*/ 3 w 6"/>
                    <a:gd name="T7" fmla="*/ 0 h 6"/>
                    <a:gd name="T8" fmla="*/ 1 w 6"/>
                    <a:gd name="T9" fmla="*/ 2 h 6"/>
                    <a:gd name="T10" fmla="*/ 2 w 6"/>
                    <a:gd name="T11" fmla="*/ 5 h 6"/>
                  </a:gdLst>
                  <a:ahLst/>
                  <a:cxnLst>
                    <a:cxn ang="0">
                      <a:pos x="T0" y="T1"/>
                    </a:cxn>
                    <a:cxn ang="0">
                      <a:pos x="T2" y="T3"/>
                    </a:cxn>
                    <a:cxn ang="0">
                      <a:pos x="T4" y="T5"/>
                    </a:cxn>
                    <a:cxn ang="0">
                      <a:pos x="T6" y="T7"/>
                    </a:cxn>
                    <a:cxn ang="0">
                      <a:pos x="T8" y="T9"/>
                    </a:cxn>
                    <a:cxn ang="0">
                      <a:pos x="T10" y="T11"/>
                    </a:cxn>
                  </a:cxnLst>
                  <a:rect l="0" t="0" r="r" b="b"/>
                  <a:pathLst>
                    <a:path w="6" h="6">
                      <a:moveTo>
                        <a:pt x="2" y="5"/>
                      </a:moveTo>
                      <a:cubicBezTo>
                        <a:pt x="3" y="6"/>
                        <a:pt x="4" y="5"/>
                        <a:pt x="5" y="4"/>
                      </a:cubicBezTo>
                      <a:cubicBezTo>
                        <a:pt x="5" y="4"/>
                        <a:pt x="6" y="3"/>
                        <a:pt x="6" y="2"/>
                      </a:cubicBezTo>
                      <a:cubicBezTo>
                        <a:pt x="5" y="1"/>
                        <a:pt x="4" y="0"/>
                        <a:pt x="3" y="0"/>
                      </a:cubicBezTo>
                      <a:cubicBezTo>
                        <a:pt x="2" y="1"/>
                        <a:pt x="1" y="1"/>
                        <a:pt x="1" y="2"/>
                      </a:cubicBezTo>
                      <a:cubicBezTo>
                        <a:pt x="0" y="3"/>
                        <a:pt x="1" y="5"/>
                        <a:pt x="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37" name="Freeform 70"/>
                <p:cNvSpPr/>
                <p:nvPr/>
              </p:nvSpPr>
              <p:spPr bwMode="auto">
                <a:xfrm>
                  <a:off x="1154113" y="2085976"/>
                  <a:ext cx="123825" cy="92075"/>
                </a:xfrm>
                <a:custGeom>
                  <a:avLst/>
                  <a:gdLst>
                    <a:gd name="T0" fmla="*/ 0 w 116"/>
                    <a:gd name="T1" fmla="*/ 1 h 87"/>
                    <a:gd name="T2" fmla="*/ 2 w 116"/>
                    <a:gd name="T3" fmla="*/ 40 h 87"/>
                    <a:gd name="T4" fmla="*/ 4 w 116"/>
                    <a:gd name="T5" fmla="*/ 85 h 87"/>
                    <a:gd name="T6" fmla="*/ 5 w 116"/>
                    <a:gd name="T7" fmla="*/ 86 h 87"/>
                    <a:gd name="T8" fmla="*/ 63 w 116"/>
                    <a:gd name="T9" fmla="*/ 82 h 87"/>
                    <a:gd name="T10" fmla="*/ 116 w 116"/>
                    <a:gd name="T11" fmla="*/ 78 h 87"/>
                    <a:gd name="T12" fmla="*/ 116 w 116"/>
                    <a:gd name="T13" fmla="*/ 77 h 87"/>
                    <a:gd name="T14" fmla="*/ 115 w 116"/>
                    <a:gd name="T15" fmla="*/ 75 h 87"/>
                    <a:gd name="T16" fmla="*/ 114 w 116"/>
                    <a:gd name="T17" fmla="*/ 76 h 87"/>
                    <a:gd name="T18" fmla="*/ 91 w 116"/>
                    <a:gd name="T19" fmla="*/ 80 h 87"/>
                    <a:gd name="T20" fmla="*/ 67 w 116"/>
                    <a:gd name="T21" fmla="*/ 81 h 87"/>
                    <a:gd name="T22" fmla="*/ 16 w 116"/>
                    <a:gd name="T23" fmla="*/ 85 h 87"/>
                    <a:gd name="T24" fmla="*/ 5 w 116"/>
                    <a:gd name="T25" fmla="*/ 82 h 87"/>
                    <a:gd name="T26" fmla="*/ 5 w 116"/>
                    <a:gd name="T27" fmla="*/ 71 h 87"/>
                    <a:gd name="T28" fmla="*/ 4 w 116"/>
                    <a:gd name="T29" fmla="*/ 47 h 87"/>
                    <a:gd name="T30" fmla="*/ 2 w 116"/>
                    <a:gd name="T31" fmla="*/ 1 h 87"/>
                    <a:gd name="T32" fmla="*/ 0 w 116"/>
                    <a:gd name="T33" fmla="*/ 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6" h="87">
                      <a:moveTo>
                        <a:pt x="0" y="1"/>
                      </a:moveTo>
                      <a:cubicBezTo>
                        <a:pt x="0" y="14"/>
                        <a:pt x="1" y="27"/>
                        <a:pt x="2" y="40"/>
                      </a:cubicBezTo>
                      <a:cubicBezTo>
                        <a:pt x="4" y="55"/>
                        <a:pt x="3" y="70"/>
                        <a:pt x="4" y="85"/>
                      </a:cubicBezTo>
                      <a:cubicBezTo>
                        <a:pt x="4" y="86"/>
                        <a:pt x="4" y="86"/>
                        <a:pt x="5" y="86"/>
                      </a:cubicBezTo>
                      <a:cubicBezTo>
                        <a:pt x="24" y="87"/>
                        <a:pt x="44" y="83"/>
                        <a:pt x="63" y="82"/>
                      </a:cubicBezTo>
                      <a:cubicBezTo>
                        <a:pt x="81" y="82"/>
                        <a:pt x="98" y="81"/>
                        <a:pt x="116" y="78"/>
                      </a:cubicBezTo>
                      <a:cubicBezTo>
                        <a:pt x="116" y="78"/>
                        <a:pt x="116" y="77"/>
                        <a:pt x="116" y="77"/>
                      </a:cubicBezTo>
                      <a:cubicBezTo>
                        <a:pt x="116" y="76"/>
                        <a:pt x="115" y="76"/>
                        <a:pt x="115" y="75"/>
                      </a:cubicBezTo>
                      <a:cubicBezTo>
                        <a:pt x="114" y="74"/>
                        <a:pt x="113" y="75"/>
                        <a:pt x="114" y="76"/>
                      </a:cubicBezTo>
                      <a:cubicBezTo>
                        <a:pt x="114" y="77"/>
                        <a:pt x="94" y="80"/>
                        <a:pt x="91" y="80"/>
                      </a:cubicBezTo>
                      <a:cubicBezTo>
                        <a:pt x="83" y="80"/>
                        <a:pt x="75" y="81"/>
                        <a:pt x="67" y="81"/>
                      </a:cubicBezTo>
                      <a:cubicBezTo>
                        <a:pt x="49" y="82"/>
                        <a:pt x="33" y="84"/>
                        <a:pt x="16" y="85"/>
                      </a:cubicBezTo>
                      <a:cubicBezTo>
                        <a:pt x="13" y="85"/>
                        <a:pt x="5" y="86"/>
                        <a:pt x="5" y="82"/>
                      </a:cubicBezTo>
                      <a:cubicBezTo>
                        <a:pt x="5" y="78"/>
                        <a:pt x="5" y="75"/>
                        <a:pt x="5" y="71"/>
                      </a:cubicBezTo>
                      <a:cubicBezTo>
                        <a:pt x="5" y="63"/>
                        <a:pt x="4" y="55"/>
                        <a:pt x="4" y="47"/>
                      </a:cubicBezTo>
                      <a:cubicBezTo>
                        <a:pt x="4" y="31"/>
                        <a:pt x="1" y="16"/>
                        <a:pt x="2" y="1"/>
                      </a:cubicBezTo>
                      <a:cubicBezTo>
                        <a:pt x="2"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38" name="Freeform 71"/>
                <p:cNvSpPr/>
                <p:nvPr/>
              </p:nvSpPr>
              <p:spPr bwMode="auto">
                <a:xfrm>
                  <a:off x="1168400" y="2144713"/>
                  <a:ext cx="19050" cy="31750"/>
                </a:xfrm>
                <a:custGeom>
                  <a:avLst/>
                  <a:gdLst>
                    <a:gd name="T0" fmla="*/ 4 w 18"/>
                    <a:gd name="T1" fmla="*/ 29 h 30"/>
                    <a:gd name="T2" fmla="*/ 3 w 18"/>
                    <a:gd name="T3" fmla="*/ 12 h 30"/>
                    <a:gd name="T4" fmla="*/ 3 w 18"/>
                    <a:gd name="T5" fmla="*/ 5 h 30"/>
                    <a:gd name="T6" fmla="*/ 6 w 18"/>
                    <a:gd name="T7" fmla="*/ 2 h 30"/>
                    <a:gd name="T8" fmla="*/ 13 w 18"/>
                    <a:gd name="T9" fmla="*/ 3 h 30"/>
                    <a:gd name="T10" fmla="*/ 14 w 18"/>
                    <a:gd name="T11" fmla="*/ 9 h 30"/>
                    <a:gd name="T12" fmla="*/ 16 w 18"/>
                    <a:gd name="T13" fmla="*/ 29 h 30"/>
                    <a:gd name="T14" fmla="*/ 17 w 18"/>
                    <a:gd name="T15" fmla="*/ 29 h 30"/>
                    <a:gd name="T16" fmla="*/ 15 w 18"/>
                    <a:gd name="T17" fmla="*/ 1 h 30"/>
                    <a:gd name="T18" fmla="*/ 14 w 18"/>
                    <a:gd name="T19" fmla="*/ 0 h 30"/>
                    <a:gd name="T20" fmla="*/ 2 w 18"/>
                    <a:gd name="T21" fmla="*/ 0 h 30"/>
                    <a:gd name="T22" fmla="*/ 1 w 18"/>
                    <a:gd name="T23" fmla="*/ 1 h 30"/>
                    <a:gd name="T24" fmla="*/ 3 w 18"/>
                    <a:gd name="T25" fmla="*/ 29 h 30"/>
                    <a:gd name="T26" fmla="*/ 4 w 18"/>
                    <a:gd name="T27" fmla="*/ 2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 h="30">
                      <a:moveTo>
                        <a:pt x="4" y="29"/>
                      </a:moveTo>
                      <a:cubicBezTo>
                        <a:pt x="3" y="24"/>
                        <a:pt x="3" y="18"/>
                        <a:pt x="3" y="12"/>
                      </a:cubicBezTo>
                      <a:cubicBezTo>
                        <a:pt x="3" y="10"/>
                        <a:pt x="3" y="7"/>
                        <a:pt x="3" y="5"/>
                      </a:cubicBezTo>
                      <a:cubicBezTo>
                        <a:pt x="3" y="2"/>
                        <a:pt x="3" y="2"/>
                        <a:pt x="6" y="2"/>
                      </a:cubicBezTo>
                      <a:cubicBezTo>
                        <a:pt x="7" y="2"/>
                        <a:pt x="13" y="1"/>
                        <a:pt x="13" y="3"/>
                      </a:cubicBezTo>
                      <a:cubicBezTo>
                        <a:pt x="13" y="5"/>
                        <a:pt x="13" y="7"/>
                        <a:pt x="14" y="9"/>
                      </a:cubicBezTo>
                      <a:cubicBezTo>
                        <a:pt x="15" y="16"/>
                        <a:pt x="16" y="22"/>
                        <a:pt x="16" y="29"/>
                      </a:cubicBezTo>
                      <a:cubicBezTo>
                        <a:pt x="16" y="29"/>
                        <a:pt x="17" y="29"/>
                        <a:pt x="17" y="29"/>
                      </a:cubicBezTo>
                      <a:cubicBezTo>
                        <a:pt x="18" y="19"/>
                        <a:pt x="15" y="10"/>
                        <a:pt x="15" y="1"/>
                      </a:cubicBezTo>
                      <a:cubicBezTo>
                        <a:pt x="15" y="1"/>
                        <a:pt x="14" y="0"/>
                        <a:pt x="14" y="0"/>
                      </a:cubicBezTo>
                      <a:cubicBezTo>
                        <a:pt x="10" y="0"/>
                        <a:pt x="6" y="0"/>
                        <a:pt x="2" y="0"/>
                      </a:cubicBezTo>
                      <a:cubicBezTo>
                        <a:pt x="1" y="0"/>
                        <a:pt x="1" y="1"/>
                        <a:pt x="1" y="1"/>
                      </a:cubicBezTo>
                      <a:cubicBezTo>
                        <a:pt x="3" y="11"/>
                        <a:pt x="0" y="20"/>
                        <a:pt x="3" y="29"/>
                      </a:cubicBezTo>
                      <a:cubicBezTo>
                        <a:pt x="3" y="30"/>
                        <a:pt x="5" y="30"/>
                        <a:pt x="4" y="2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39" name="Freeform 72"/>
                <p:cNvSpPr/>
                <p:nvPr/>
              </p:nvSpPr>
              <p:spPr bwMode="auto">
                <a:xfrm>
                  <a:off x="1168400" y="2144713"/>
                  <a:ext cx="15875" cy="31750"/>
                </a:xfrm>
                <a:custGeom>
                  <a:avLst/>
                  <a:gdLst>
                    <a:gd name="T0" fmla="*/ 5 w 15"/>
                    <a:gd name="T1" fmla="*/ 1 h 29"/>
                    <a:gd name="T2" fmla="*/ 1 w 15"/>
                    <a:gd name="T3" fmla="*/ 6 h 29"/>
                    <a:gd name="T4" fmla="*/ 6 w 15"/>
                    <a:gd name="T5" fmla="*/ 3 h 29"/>
                    <a:gd name="T6" fmla="*/ 2 w 15"/>
                    <a:gd name="T7" fmla="*/ 8 h 29"/>
                    <a:gd name="T8" fmla="*/ 9 w 15"/>
                    <a:gd name="T9" fmla="*/ 4 h 29"/>
                    <a:gd name="T10" fmla="*/ 2 w 15"/>
                    <a:gd name="T11" fmla="*/ 11 h 29"/>
                    <a:gd name="T12" fmla="*/ 11 w 15"/>
                    <a:gd name="T13" fmla="*/ 2 h 29"/>
                    <a:gd name="T14" fmla="*/ 2 w 15"/>
                    <a:gd name="T15" fmla="*/ 13 h 29"/>
                    <a:gd name="T16" fmla="*/ 10 w 15"/>
                    <a:gd name="T17" fmla="*/ 6 h 29"/>
                    <a:gd name="T18" fmla="*/ 2 w 15"/>
                    <a:gd name="T19" fmla="*/ 16 h 29"/>
                    <a:gd name="T20" fmla="*/ 10 w 15"/>
                    <a:gd name="T21" fmla="*/ 8 h 29"/>
                    <a:gd name="T22" fmla="*/ 2 w 15"/>
                    <a:gd name="T23" fmla="*/ 19 h 29"/>
                    <a:gd name="T24" fmla="*/ 11 w 15"/>
                    <a:gd name="T25" fmla="*/ 11 h 29"/>
                    <a:gd name="T26" fmla="*/ 3 w 15"/>
                    <a:gd name="T27" fmla="*/ 22 h 29"/>
                    <a:gd name="T28" fmla="*/ 12 w 15"/>
                    <a:gd name="T29" fmla="*/ 12 h 29"/>
                    <a:gd name="T30" fmla="*/ 2 w 15"/>
                    <a:gd name="T31" fmla="*/ 26 h 29"/>
                    <a:gd name="T32" fmla="*/ 12 w 15"/>
                    <a:gd name="T33" fmla="*/ 13 h 29"/>
                    <a:gd name="T34" fmla="*/ 6 w 15"/>
                    <a:gd name="T35" fmla="*/ 23 h 29"/>
                    <a:gd name="T36" fmla="*/ 14 w 15"/>
                    <a:gd name="T37" fmla="*/ 14 h 29"/>
                    <a:gd name="T38" fmla="*/ 6 w 15"/>
                    <a:gd name="T39" fmla="*/ 26 h 29"/>
                    <a:gd name="T40" fmla="*/ 13 w 15"/>
                    <a:gd name="T41" fmla="*/ 18 h 29"/>
                    <a:gd name="T42" fmla="*/ 7 w 15"/>
                    <a:gd name="T43" fmla="*/ 26 h 29"/>
                    <a:gd name="T44" fmla="*/ 13 w 15"/>
                    <a:gd name="T45" fmla="*/ 20 h 29"/>
                    <a:gd name="T46" fmla="*/ 9 w 15"/>
                    <a:gd name="T47" fmla="*/ 27 h 29"/>
                    <a:gd name="T48" fmla="*/ 14 w 15"/>
                    <a:gd name="T49" fmla="*/ 22 h 29"/>
                    <a:gd name="T50" fmla="*/ 10 w 15"/>
                    <a:gd name="T51" fmla="*/ 26 h 29"/>
                    <a:gd name="T52" fmla="*/ 13 w 15"/>
                    <a:gd name="T53" fmla="*/ 26 h 29"/>
                    <a:gd name="T54" fmla="*/ 14 w 15"/>
                    <a:gd name="T55" fmla="*/ 23 h 29"/>
                    <a:gd name="T56" fmla="*/ 10 w 15"/>
                    <a:gd name="T57" fmla="*/ 26 h 29"/>
                    <a:gd name="T58" fmla="*/ 14 w 15"/>
                    <a:gd name="T59" fmla="*/ 22 h 29"/>
                    <a:gd name="T60" fmla="*/ 9 w 15"/>
                    <a:gd name="T61" fmla="*/ 27 h 29"/>
                    <a:gd name="T62" fmla="*/ 14 w 15"/>
                    <a:gd name="T63" fmla="*/ 20 h 29"/>
                    <a:gd name="T64" fmla="*/ 7 w 15"/>
                    <a:gd name="T65" fmla="*/ 26 h 29"/>
                    <a:gd name="T66" fmla="*/ 13 w 15"/>
                    <a:gd name="T67" fmla="*/ 18 h 29"/>
                    <a:gd name="T68" fmla="*/ 6 w 15"/>
                    <a:gd name="T69" fmla="*/ 26 h 29"/>
                    <a:gd name="T70" fmla="*/ 14 w 15"/>
                    <a:gd name="T71" fmla="*/ 14 h 29"/>
                    <a:gd name="T72" fmla="*/ 6 w 15"/>
                    <a:gd name="T73" fmla="*/ 23 h 29"/>
                    <a:gd name="T74" fmla="*/ 12 w 15"/>
                    <a:gd name="T75" fmla="*/ 13 h 29"/>
                    <a:gd name="T76" fmla="*/ 2 w 15"/>
                    <a:gd name="T77" fmla="*/ 26 h 29"/>
                    <a:gd name="T78" fmla="*/ 12 w 15"/>
                    <a:gd name="T79" fmla="*/ 12 h 29"/>
                    <a:gd name="T80" fmla="*/ 3 w 15"/>
                    <a:gd name="T81" fmla="*/ 22 h 29"/>
                    <a:gd name="T82" fmla="*/ 11 w 15"/>
                    <a:gd name="T83" fmla="*/ 11 h 29"/>
                    <a:gd name="T84" fmla="*/ 2 w 15"/>
                    <a:gd name="T85" fmla="*/ 19 h 29"/>
                    <a:gd name="T86" fmla="*/ 10 w 15"/>
                    <a:gd name="T87" fmla="*/ 8 h 29"/>
                    <a:gd name="T88" fmla="*/ 2 w 15"/>
                    <a:gd name="T89" fmla="*/ 16 h 29"/>
                    <a:gd name="T90" fmla="*/ 10 w 15"/>
                    <a:gd name="T91" fmla="*/ 6 h 29"/>
                    <a:gd name="T92" fmla="*/ 2 w 15"/>
                    <a:gd name="T93" fmla="*/ 13 h 29"/>
                    <a:gd name="T94" fmla="*/ 11 w 15"/>
                    <a:gd name="T95" fmla="*/ 2 h 29"/>
                    <a:gd name="T96" fmla="*/ 2 w 15"/>
                    <a:gd name="T97" fmla="*/ 11 h 29"/>
                    <a:gd name="T98" fmla="*/ 9 w 15"/>
                    <a:gd name="T99" fmla="*/ 3 h 29"/>
                    <a:gd name="T100" fmla="*/ 2 w 15"/>
                    <a:gd name="T101" fmla="*/ 8 h 29"/>
                    <a:gd name="T102" fmla="*/ 6 w 15"/>
                    <a:gd name="T103" fmla="*/ 3 h 29"/>
                    <a:gd name="T104" fmla="*/ 1 w 15"/>
                    <a:gd name="T105" fmla="*/ 6 h 29"/>
                    <a:gd name="T106" fmla="*/ 6 w 15"/>
                    <a:gd name="T107" fmla="*/ 1 h 29"/>
                    <a:gd name="T108" fmla="*/ 1 w 15"/>
                    <a:gd name="T109" fmla="*/ 2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5" h="29">
                      <a:moveTo>
                        <a:pt x="2" y="3"/>
                      </a:moveTo>
                      <a:cubicBezTo>
                        <a:pt x="3" y="3"/>
                        <a:pt x="4" y="2"/>
                        <a:pt x="5" y="1"/>
                      </a:cubicBezTo>
                      <a:cubicBezTo>
                        <a:pt x="5" y="1"/>
                        <a:pt x="5" y="1"/>
                        <a:pt x="4" y="0"/>
                      </a:cubicBezTo>
                      <a:cubicBezTo>
                        <a:pt x="3" y="2"/>
                        <a:pt x="2" y="4"/>
                        <a:pt x="1" y="6"/>
                      </a:cubicBezTo>
                      <a:cubicBezTo>
                        <a:pt x="1" y="7"/>
                        <a:pt x="1" y="8"/>
                        <a:pt x="2" y="7"/>
                      </a:cubicBezTo>
                      <a:cubicBezTo>
                        <a:pt x="4" y="6"/>
                        <a:pt x="5" y="5"/>
                        <a:pt x="6" y="3"/>
                      </a:cubicBezTo>
                      <a:cubicBezTo>
                        <a:pt x="6" y="3"/>
                        <a:pt x="6" y="3"/>
                        <a:pt x="5" y="2"/>
                      </a:cubicBezTo>
                      <a:cubicBezTo>
                        <a:pt x="4" y="4"/>
                        <a:pt x="3" y="6"/>
                        <a:pt x="2" y="8"/>
                      </a:cubicBezTo>
                      <a:cubicBezTo>
                        <a:pt x="1" y="9"/>
                        <a:pt x="2" y="10"/>
                        <a:pt x="3" y="9"/>
                      </a:cubicBezTo>
                      <a:cubicBezTo>
                        <a:pt x="5" y="7"/>
                        <a:pt x="7" y="5"/>
                        <a:pt x="9" y="4"/>
                      </a:cubicBezTo>
                      <a:cubicBezTo>
                        <a:pt x="9" y="3"/>
                        <a:pt x="9" y="3"/>
                        <a:pt x="8" y="3"/>
                      </a:cubicBezTo>
                      <a:cubicBezTo>
                        <a:pt x="6" y="5"/>
                        <a:pt x="4" y="8"/>
                        <a:pt x="2" y="11"/>
                      </a:cubicBezTo>
                      <a:cubicBezTo>
                        <a:pt x="2" y="12"/>
                        <a:pt x="3" y="12"/>
                        <a:pt x="3" y="12"/>
                      </a:cubicBezTo>
                      <a:cubicBezTo>
                        <a:pt x="6" y="8"/>
                        <a:pt x="8" y="5"/>
                        <a:pt x="11" y="2"/>
                      </a:cubicBezTo>
                      <a:cubicBezTo>
                        <a:pt x="10" y="2"/>
                        <a:pt x="10" y="2"/>
                        <a:pt x="10" y="2"/>
                      </a:cubicBezTo>
                      <a:cubicBezTo>
                        <a:pt x="7" y="5"/>
                        <a:pt x="5" y="9"/>
                        <a:pt x="2" y="13"/>
                      </a:cubicBezTo>
                      <a:cubicBezTo>
                        <a:pt x="2" y="14"/>
                        <a:pt x="3" y="14"/>
                        <a:pt x="4" y="14"/>
                      </a:cubicBezTo>
                      <a:cubicBezTo>
                        <a:pt x="6" y="11"/>
                        <a:pt x="8" y="9"/>
                        <a:pt x="10" y="6"/>
                      </a:cubicBezTo>
                      <a:cubicBezTo>
                        <a:pt x="10" y="5"/>
                        <a:pt x="9" y="5"/>
                        <a:pt x="9" y="5"/>
                      </a:cubicBezTo>
                      <a:cubicBezTo>
                        <a:pt x="6" y="9"/>
                        <a:pt x="3" y="12"/>
                        <a:pt x="2" y="16"/>
                      </a:cubicBezTo>
                      <a:cubicBezTo>
                        <a:pt x="1" y="17"/>
                        <a:pt x="2" y="18"/>
                        <a:pt x="3" y="17"/>
                      </a:cubicBezTo>
                      <a:cubicBezTo>
                        <a:pt x="5" y="14"/>
                        <a:pt x="8" y="11"/>
                        <a:pt x="10" y="8"/>
                      </a:cubicBezTo>
                      <a:cubicBezTo>
                        <a:pt x="11" y="7"/>
                        <a:pt x="10" y="7"/>
                        <a:pt x="9" y="7"/>
                      </a:cubicBezTo>
                      <a:cubicBezTo>
                        <a:pt x="7" y="11"/>
                        <a:pt x="4" y="15"/>
                        <a:pt x="2" y="19"/>
                      </a:cubicBezTo>
                      <a:cubicBezTo>
                        <a:pt x="2" y="19"/>
                        <a:pt x="3" y="20"/>
                        <a:pt x="3" y="20"/>
                      </a:cubicBezTo>
                      <a:cubicBezTo>
                        <a:pt x="6" y="17"/>
                        <a:pt x="8" y="14"/>
                        <a:pt x="11" y="11"/>
                      </a:cubicBezTo>
                      <a:cubicBezTo>
                        <a:pt x="10" y="11"/>
                        <a:pt x="10" y="11"/>
                        <a:pt x="9" y="10"/>
                      </a:cubicBezTo>
                      <a:cubicBezTo>
                        <a:pt x="8" y="15"/>
                        <a:pt x="5" y="18"/>
                        <a:pt x="3" y="22"/>
                      </a:cubicBezTo>
                      <a:cubicBezTo>
                        <a:pt x="3" y="23"/>
                        <a:pt x="4" y="23"/>
                        <a:pt x="4" y="23"/>
                      </a:cubicBezTo>
                      <a:cubicBezTo>
                        <a:pt x="7" y="19"/>
                        <a:pt x="9" y="16"/>
                        <a:pt x="12" y="12"/>
                      </a:cubicBezTo>
                      <a:cubicBezTo>
                        <a:pt x="12" y="12"/>
                        <a:pt x="11" y="12"/>
                        <a:pt x="11" y="11"/>
                      </a:cubicBezTo>
                      <a:cubicBezTo>
                        <a:pt x="8" y="16"/>
                        <a:pt x="4" y="21"/>
                        <a:pt x="2" y="26"/>
                      </a:cubicBezTo>
                      <a:cubicBezTo>
                        <a:pt x="2" y="26"/>
                        <a:pt x="3" y="26"/>
                        <a:pt x="3" y="27"/>
                      </a:cubicBezTo>
                      <a:cubicBezTo>
                        <a:pt x="6" y="22"/>
                        <a:pt x="9" y="18"/>
                        <a:pt x="12" y="13"/>
                      </a:cubicBezTo>
                      <a:cubicBezTo>
                        <a:pt x="12" y="13"/>
                        <a:pt x="11" y="13"/>
                        <a:pt x="11" y="13"/>
                      </a:cubicBezTo>
                      <a:cubicBezTo>
                        <a:pt x="9" y="16"/>
                        <a:pt x="7" y="20"/>
                        <a:pt x="6" y="23"/>
                      </a:cubicBezTo>
                      <a:cubicBezTo>
                        <a:pt x="5" y="24"/>
                        <a:pt x="6" y="25"/>
                        <a:pt x="7" y="24"/>
                      </a:cubicBezTo>
                      <a:cubicBezTo>
                        <a:pt x="10" y="21"/>
                        <a:pt x="13" y="18"/>
                        <a:pt x="14" y="14"/>
                      </a:cubicBezTo>
                      <a:cubicBezTo>
                        <a:pt x="15" y="13"/>
                        <a:pt x="14" y="12"/>
                        <a:pt x="13" y="13"/>
                      </a:cubicBezTo>
                      <a:cubicBezTo>
                        <a:pt x="11" y="17"/>
                        <a:pt x="8" y="21"/>
                        <a:pt x="6" y="26"/>
                      </a:cubicBezTo>
                      <a:cubicBezTo>
                        <a:pt x="6" y="27"/>
                        <a:pt x="7" y="27"/>
                        <a:pt x="7" y="27"/>
                      </a:cubicBezTo>
                      <a:cubicBezTo>
                        <a:pt x="9" y="24"/>
                        <a:pt x="11" y="21"/>
                        <a:pt x="13" y="18"/>
                      </a:cubicBezTo>
                      <a:cubicBezTo>
                        <a:pt x="13" y="17"/>
                        <a:pt x="12" y="17"/>
                        <a:pt x="12" y="17"/>
                      </a:cubicBezTo>
                      <a:cubicBezTo>
                        <a:pt x="10" y="20"/>
                        <a:pt x="9" y="23"/>
                        <a:pt x="7" y="26"/>
                      </a:cubicBezTo>
                      <a:cubicBezTo>
                        <a:pt x="7" y="27"/>
                        <a:pt x="8" y="27"/>
                        <a:pt x="9" y="26"/>
                      </a:cubicBezTo>
                      <a:cubicBezTo>
                        <a:pt x="10" y="24"/>
                        <a:pt x="12" y="22"/>
                        <a:pt x="13" y="20"/>
                      </a:cubicBezTo>
                      <a:cubicBezTo>
                        <a:pt x="13" y="20"/>
                        <a:pt x="13" y="20"/>
                        <a:pt x="12" y="19"/>
                      </a:cubicBezTo>
                      <a:cubicBezTo>
                        <a:pt x="11" y="22"/>
                        <a:pt x="10" y="25"/>
                        <a:pt x="9" y="27"/>
                      </a:cubicBezTo>
                      <a:cubicBezTo>
                        <a:pt x="8" y="28"/>
                        <a:pt x="10" y="29"/>
                        <a:pt x="10" y="28"/>
                      </a:cubicBezTo>
                      <a:cubicBezTo>
                        <a:pt x="11" y="26"/>
                        <a:pt x="13" y="24"/>
                        <a:pt x="14" y="22"/>
                      </a:cubicBezTo>
                      <a:cubicBezTo>
                        <a:pt x="13" y="22"/>
                        <a:pt x="13" y="21"/>
                        <a:pt x="13" y="21"/>
                      </a:cubicBezTo>
                      <a:cubicBezTo>
                        <a:pt x="12" y="23"/>
                        <a:pt x="11" y="25"/>
                        <a:pt x="10" y="26"/>
                      </a:cubicBezTo>
                      <a:cubicBezTo>
                        <a:pt x="10" y="27"/>
                        <a:pt x="11" y="28"/>
                        <a:pt x="11" y="27"/>
                      </a:cubicBezTo>
                      <a:cubicBezTo>
                        <a:pt x="12" y="27"/>
                        <a:pt x="12" y="27"/>
                        <a:pt x="13" y="26"/>
                      </a:cubicBezTo>
                      <a:cubicBezTo>
                        <a:pt x="13" y="27"/>
                        <a:pt x="14" y="27"/>
                        <a:pt x="14" y="26"/>
                      </a:cubicBezTo>
                      <a:cubicBezTo>
                        <a:pt x="14" y="25"/>
                        <a:pt x="15" y="25"/>
                        <a:pt x="14" y="23"/>
                      </a:cubicBezTo>
                      <a:cubicBezTo>
                        <a:pt x="14" y="23"/>
                        <a:pt x="13" y="23"/>
                        <a:pt x="13" y="23"/>
                      </a:cubicBezTo>
                      <a:cubicBezTo>
                        <a:pt x="12" y="24"/>
                        <a:pt x="11" y="25"/>
                        <a:pt x="10" y="26"/>
                      </a:cubicBezTo>
                      <a:cubicBezTo>
                        <a:pt x="11" y="26"/>
                        <a:pt x="11" y="27"/>
                        <a:pt x="12" y="27"/>
                      </a:cubicBezTo>
                      <a:cubicBezTo>
                        <a:pt x="12" y="25"/>
                        <a:pt x="13" y="23"/>
                        <a:pt x="14" y="22"/>
                      </a:cubicBezTo>
                      <a:cubicBezTo>
                        <a:pt x="14" y="21"/>
                        <a:pt x="13" y="20"/>
                        <a:pt x="13" y="21"/>
                      </a:cubicBezTo>
                      <a:cubicBezTo>
                        <a:pt x="11" y="23"/>
                        <a:pt x="10" y="25"/>
                        <a:pt x="9" y="27"/>
                      </a:cubicBezTo>
                      <a:cubicBezTo>
                        <a:pt x="9" y="27"/>
                        <a:pt x="10" y="28"/>
                        <a:pt x="10" y="28"/>
                      </a:cubicBezTo>
                      <a:cubicBezTo>
                        <a:pt x="12" y="25"/>
                        <a:pt x="13" y="23"/>
                        <a:pt x="14" y="20"/>
                      </a:cubicBezTo>
                      <a:cubicBezTo>
                        <a:pt x="14" y="19"/>
                        <a:pt x="13" y="19"/>
                        <a:pt x="12" y="19"/>
                      </a:cubicBezTo>
                      <a:cubicBezTo>
                        <a:pt x="11" y="21"/>
                        <a:pt x="9" y="24"/>
                        <a:pt x="7" y="26"/>
                      </a:cubicBezTo>
                      <a:cubicBezTo>
                        <a:pt x="8" y="26"/>
                        <a:pt x="8" y="26"/>
                        <a:pt x="9" y="26"/>
                      </a:cubicBezTo>
                      <a:cubicBezTo>
                        <a:pt x="10" y="23"/>
                        <a:pt x="11" y="21"/>
                        <a:pt x="13" y="18"/>
                      </a:cubicBezTo>
                      <a:cubicBezTo>
                        <a:pt x="12" y="18"/>
                        <a:pt x="12" y="18"/>
                        <a:pt x="12" y="17"/>
                      </a:cubicBezTo>
                      <a:cubicBezTo>
                        <a:pt x="10" y="20"/>
                        <a:pt x="8" y="23"/>
                        <a:pt x="6" y="26"/>
                      </a:cubicBezTo>
                      <a:cubicBezTo>
                        <a:pt x="6" y="26"/>
                        <a:pt x="7" y="26"/>
                        <a:pt x="7" y="27"/>
                      </a:cubicBezTo>
                      <a:cubicBezTo>
                        <a:pt x="10" y="22"/>
                        <a:pt x="12" y="18"/>
                        <a:pt x="14" y="14"/>
                      </a:cubicBezTo>
                      <a:cubicBezTo>
                        <a:pt x="14" y="13"/>
                        <a:pt x="14" y="13"/>
                        <a:pt x="13" y="13"/>
                      </a:cubicBezTo>
                      <a:cubicBezTo>
                        <a:pt x="11" y="17"/>
                        <a:pt x="9" y="20"/>
                        <a:pt x="6" y="23"/>
                      </a:cubicBezTo>
                      <a:cubicBezTo>
                        <a:pt x="6" y="23"/>
                        <a:pt x="6" y="24"/>
                        <a:pt x="7" y="24"/>
                      </a:cubicBezTo>
                      <a:cubicBezTo>
                        <a:pt x="9" y="20"/>
                        <a:pt x="10" y="17"/>
                        <a:pt x="12" y="13"/>
                      </a:cubicBezTo>
                      <a:cubicBezTo>
                        <a:pt x="13" y="12"/>
                        <a:pt x="11" y="12"/>
                        <a:pt x="11" y="13"/>
                      </a:cubicBezTo>
                      <a:cubicBezTo>
                        <a:pt x="8" y="17"/>
                        <a:pt x="4" y="21"/>
                        <a:pt x="2" y="26"/>
                      </a:cubicBezTo>
                      <a:cubicBezTo>
                        <a:pt x="2" y="27"/>
                        <a:pt x="3" y="27"/>
                        <a:pt x="3" y="27"/>
                      </a:cubicBezTo>
                      <a:cubicBezTo>
                        <a:pt x="6" y="21"/>
                        <a:pt x="9" y="17"/>
                        <a:pt x="12" y="12"/>
                      </a:cubicBezTo>
                      <a:cubicBezTo>
                        <a:pt x="13" y="11"/>
                        <a:pt x="11" y="11"/>
                        <a:pt x="11" y="11"/>
                      </a:cubicBezTo>
                      <a:cubicBezTo>
                        <a:pt x="8" y="15"/>
                        <a:pt x="6" y="18"/>
                        <a:pt x="3" y="22"/>
                      </a:cubicBezTo>
                      <a:cubicBezTo>
                        <a:pt x="3" y="22"/>
                        <a:pt x="4" y="22"/>
                        <a:pt x="4" y="23"/>
                      </a:cubicBezTo>
                      <a:cubicBezTo>
                        <a:pt x="6" y="19"/>
                        <a:pt x="9" y="15"/>
                        <a:pt x="11" y="11"/>
                      </a:cubicBezTo>
                      <a:cubicBezTo>
                        <a:pt x="11" y="10"/>
                        <a:pt x="10" y="10"/>
                        <a:pt x="10" y="10"/>
                      </a:cubicBezTo>
                      <a:cubicBezTo>
                        <a:pt x="7" y="13"/>
                        <a:pt x="5" y="16"/>
                        <a:pt x="2" y="19"/>
                      </a:cubicBezTo>
                      <a:cubicBezTo>
                        <a:pt x="3" y="19"/>
                        <a:pt x="3" y="19"/>
                        <a:pt x="4" y="19"/>
                      </a:cubicBezTo>
                      <a:cubicBezTo>
                        <a:pt x="5" y="15"/>
                        <a:pt x="8" y="12"/>
                        <a:pt x="10" y="8"/>
                      </a:cubicBezTo>
                      <a:cubicBezTo>
                        <a:pt x="10" y="8"/>
                        <a:pt x="10" y="8"/>
                        <a:pt x="9" y="7"/>
                      </a:cubicBezTo>
                      <a:cubicBezTo>
                        <a:pt x="7" y="11"/>
                        <a:pt x="4" y="13"/>
                        <a:pt x="2" y="16"/>
                      </a:cubicBezTo>
                      <a:cubicBezTo>
                        <a:pt x="2" y="17"/>
                        <a:pt x="2" y="17"/>
                        <a:pt x="3" y="17"/>
                      </a:cubicBezTo>
                      <a:cubicBezTo>
                        <a:pt x="5" y="13"/>
                        <a:pt x="8" y="10"/>
                        <a:pt x="10" y="6"/>
                      </a:cubicBezTo>
                      <a:cubicBezTo>
                        <a:pt x="10" y="5"/>
                        <a:pt x="9" y="4"/>
                        <a:pt x="9" y="5"/>
                      </a:cubicBezTo>
                      <a:cubicBezTo>
                        <a:pt x="7" y="8"/>
                        <a:pt x="5" y="10"/>
                        <a:pt x="2" y="13"/>
                      </a:cubicBezTo>
                      <a:cubicBezTo>
                        <a:pt x="3" y="13"/>
                        <a:pt x="3" y="13"/>
                        <a:pt x="4" y="14"/>
                      </a:cubicBezTo>
                      <a:cubicBezTo>
                        <a:pt x="6" y="10"/>
                        <a:pt x="9" y="6"/>
                        <a:pt x="11" y="2"/>
                      </a:cubicBezTo>
                      <a:cubicBezTo>
                        <a:pt x="11" y="2"/>
                        <a:pt x="10" y="1"/>
                        <a:pt x="10" y="1"/>
                      </a:cubicBezTo>
                      <a:cubicBezTo>
                        <a:pt x="7" y="5"/>
                        <a:pt x="4" y="8"/>
                        <a:pt x="2" y="11"/>
                      </a:cubicBezTo>
                      <a:cubicBezTo>
                        <a:pt x="2" y="11"/>
                        <a:pt x="3" y="11"/>
                        <a:pt x="3" y="12"/>
                      </a:cubicBezTo>
                      <a:cubicBezTo>
                        <a:pt x="5" y="8"/>
                        <a:pt x="7" y="6"/>
                        <a:pt x="9" y="3"/>
                      </a:cubicBezTo>
                      <a:cubicBezTo>
                        <a:pt x="10" y="3"/>
                        <a:pt x="9" y="2"/>
                        <a:pt x="9" y="2"/>
                      </a:cubicBezTo>
                      <a:cubicBezTo>
                        <a:pt x="6" y="4"/>
                        <a:pt x="4" y="6"/>
                        <a:pt x="2" y="8"/>
                      </a:cubicBezTo>
                      <a:cubicBezTo>
                        <a:pt x="2" y="8"/>
                        <a:pt x="3" y="9"/>
                        <a:pt x="3" y="9"/>
                      </a:cubicBezTo>
                      <a:cubicBezTo>
                        <a:pt x="4" y="7"/>
                        <a:pt x="5" y="5"/>
                        <a:pt x="6" y="3"/>
                      </a:cubicBezTo>
                      <a:cubicBezTo>
                        <a:pt x="7" y="2"/>
                        <a:pt x="6" y="1"/>
                        <a:pt x="5" y="2"/>
                      </a:cubicBezTo>
                      <a:cubicBezTo>
                        <a:pt x="4" y="4"/>
                        <a:pt x="2" y="5"/>
                        <a:pt x="1" y="6"/>
                      </a:cubicBezTo>
                      <a:cubicBezTo>
                        <a:pt x="1" y="7"/>
                        <a:pt x="2" y="7"/>
                        <a:pt x="2" y="7"/>
                      </a:cubicBezTo>
                      <a:cubicBezTo>
                        <a:pt x="3" y="5"/>
                        <a:pt x="4" y="3"/>
                        <a:pt x="6" y="1"/>
                      </a:cubicBezTo>
                      <a:cubicBezTo>
                        <a:pt x="6" y="0"/>
                        <a:pt x="5" y="0"/>
                        <a:pt x="5" y="0"/>
                      </a:cubicBezTo>
                      <a:cubicBezTo>
                        <a:pt x="4" y="1"/>
                        <a:pt x="2" y="1"/>
                        <a:pt x="1" y="2"/>
                      </a:cubicBezTo>
                      <a:cubicBezTo>
                        <a:pt x="0" y="2"/>
                        <a:pt x="1" y="4"/>
                        <a:pt x="2"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40" name="Freeform 73"/>
                <p:cNvSpPr/>
                <p:nvPr/>
              </p:nvSpPr>
              <p:spPr bwMode="auto">
                <a:xfrm>
                  <a:off x="1187450" y="2135188"/>
                  <a:ext cx="20638" cy="39688"/>
                </a:xfrm>
                <a:custGeom>
                  <a:avLst/>
                  <a:gdLst>
                    <a:gd name="T0" fmla="*/ 1 w 19"/>
                    <a:gd name="T1" fmla="*/ 37 h 37"/>
                    <a:gd name="T2" fmla="*/ 3 w 19"/>
                    <a:gd name="T3" fmla="*/ 37 h 37"/>
                    <a:gd name="T4" fmla="*/ 4 w 19"/>
                    <a:gd name="T5" fmla="*/ 36 h 37"/>
                    <a:gd name="T6" fmla="*/ 3 w 19"/>
                    <a:gd name="T7" fmla="*/ 18 h 37"/>
                    <a:gd name="T8" fmla="*/ 2 w 19"/>
                    <a:gd name="T9" fmla="*/ 8 h 37"/>
                    <a:gd name="T10" fmla="*/ 6 w 19"/>
                    <a:gd name="T11" fmla="*/ 3 h 37"/>
                    <a:gd name="T12" fmla="*/ 15 w 19"/>
                    <a:gd name="T13" fmla="*/ 12 h 37"/>
                    <a:gd name="T14" fmla="*/ 17 w 19"/>
                    <a:gd name="T15" fmla="*/ 34 h 37"/>
                    <a:gd name="T16" fmla="*/ 19 w 19"/>
                    <a:gd name="T17" fmla="*/ 34 h 37"/>
                    <a:gd name="T18" fmla="*/ 18 w 19"/>
                    <a:gd name="T19" fmla="*/ 19 h 37"/>
                    <a:gd name="T20" fmla="*/ 15 w 19"/>
                    <a:gd name="T21" fmla="*/ 5 h 37"/>
                    <a:gd name="T22" fmla="*/ 2 w 19"/>
                    <a:gd name="T23" fmla="*/ 2 h 37"/>
                    <a:gd name="T24" fmla="*/ 1 w 19"/>
                    <a:gd name="T25" fmla="*/ 2 h 37"/>
                    <a:gd name="T26" fmla="*/ 2 w 19"/>
                    <a:gd name="T27" fmla="*/ 18 h 37"/>
                    <a:gd name="T28" fmla="*/ 2 w 19"/>
                    <a:gd name="T29" fmla="*/ 35 h 37"/>
                    <a:gd name="T30" fmla="*/ 1 w 19"/>
                    <a:gd name="T31" fmla="*/ 3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37">
                      <a:moveTo>
                        <a:pt x="1" y="37"/>
                      </a:moveTo>
                      <a:cubicBezTo>
                        <a:pt x="2" y="37"/>
                        <a:pt x="2" y="37"/>
                        <a:pt x="3" y="37"/>
                      </a:cubicBezTo>
                      <a:cubicBezTo>
                        <a:pt x="4" y="37"/>
                        <a:pt x="4" y="37"/>
                        <a:pt x="4" y="36"/>
                      </a:cubicBezTo>
                      <a:cubicBezTo>
                        <a:pt x="4" y="30"/>
                        <a:pt x="4" y="24"/>
                        <a:pt x="3" y="18"/>
                      </a:cubicBezTo>
                      <a:cubicBezTo>
                        <a:pt x="3" y="15"/>
                        <a:pt x="2" y="11"/>
                        <a:pt x="2" y="8"/>
                      </a:cubicBezTo>
                      <a:cubicBezTo>
                        <a:pt x="2" y="4"/>
                        <a:pt x="3" y="3"/>
                        <a:pt x="6" y="3"/>
                      </a:cubicBezTo>
                      <a:cubicBezTo>
                        <a:pt x="13" y="2"/>
                        <a:pt x="14" y="7"/>
                        <a:pt x="15" y="12"/>
                      </a:cubicBezTo>
                      <a:cubicBezTo>
                        <a:pt x="16" y="20"/>
                        <a:pt x="17" y="27"/>
                        <a:pt x="17" y="34"/>
                      </a:cubicBezTo>
                      <a:cubicBezTo>
                        <a:pt x="17" y="35"/>
                        <a:pt x="19" y="35"/>
                        <a:pt x="19" y="34"/>
                      </a:cubicBezTo>
                      <a:cubicBezTo>
                        <a:pt x="19" y="29"/>
                        <a:pt x="18" y="24"/>
                        <a:pt x="18" y="19"/>
                      </a:cubicBezTo>
                      <a:cubicBezTo>
                        <a:pt x="17" y="15"/>
                        <a:pt x="17" y="9"/>
                        <a:pt x="15" y="5"/>
                      </a:cubicBezTo>
                      <a:cubicBezTo>
                        <a:pt x="12" y="0"/>
                        <a:pt x="7" y="1"/>
                        <a:pt x="2" y="2"/>
                      </a:cubicBezTo>
                      <a:cubicBezTo>
                        <a:pt x="1" y="2"/>
                        <a:pt x="1" y="2"/>
                        <a:pt x="1" y="2"/>
                      </a:cubicBezTo>
                      <a:cubicBezTo>
                        <a:pt x="1" y="8"/>
                        <a:pt x="1" y="13"/>
                        <a:pt x="2" y="18"/>
                      </a:cubicBezTo>
                      <a:cubicBezTo>
                        <a:pt x="2" y="19"/>
                        <a:pt x="3" y="36"/>
                        <a:pt x="2" y="35"/>
                      </a:cubicBezTo>
                      <a:cubicBezTo>
                        <a:pt x="1" y="35"/>
                        <a:pt x="0" y="36"/>
                        <a:pt x="1" y="3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41" name="Freeform 74"/>
                <p:cNvSpPr/>
                <p:nvPr/>
              </p:nvSpPr>
              <p:spPr bwMode="auto">
                <a:xfrm>
                  <a:off x="1187450" y="2138363"/>
                  <a:ext cx="19050" cy="36513"/>
                </a:xfrm>
                <a:custGeom>
                  <a:avLst/>
                  <a:gdLst>
                    <a:gd name="T0" fmla="*/ 1 w 17"/>
                    <a:gd name="T1" fmla="*/ 5 h 34"/>
                    <a:gd name="T2" fmla="*/ 5 w 17"/>
                    <a:gd name="T3" fmla="*/ 2 h 34"/>
                    <a:gd name="T4" fmla="*/ 0 w 17"/>
                    <a:gd name="T5" fmla="*/ 7 h 34"/>
                    <a:gd name="T6" fmla="*/ 7 w 17"/>
                    <a:gd name="T7" fmla="*/ 2 h 34"/>
                    <a:gd name="T8" fmla="*/ 1 w 17"/>
                    <a:gd name="T9" fmla="*/ 9 h 34"/>
                    <a:gd name="T10" fmla="*/ 10 w 17"/>
                    <a:gd name="T11" fmla="*/ 1 h 34"/>
                    <a:gd name="T12" fmla="*/ 2 w 17"/>
                    <a:gd name="T13" fmla="*/ 10 h 34"/>
                    <a:gd name="T14" fmla="*/ 10 w 17"/>
                    <a:gd name="T15" fmla="*/ 2 h 34"/>
                    <a:gd name="T16" fmla="*/ 2 w 17"/>
                    <a:gd name="T17" fmla="*/ 14 h 34"/>
                    <a:gd name="T18" fmla="*/ 11 w 17"/>
                    <a:gd name="T19" fmla="*/ 6 h 34"/>
                    <a:gd name="T20" fmla="*/ 4 w 17"/>
                    <a:gd name="T21" fmla="*/ 15 h 34"/>
                    <a:gd name="T22" fmla="*/ 14 w 17"/>
                    <a:gd name="T23" fmla="*/ 5 h 34"/>
                    <a:gd name="T24" fmla="*/ 5 w 17"/>
                    <a:gd name="T25" fmla="*/ 16 h 34"/>
                    <a:gd name="T26" fmla="*/ 15 w 17"/>
                    <a:gd name="T27" fmla="*/ 6 h 34"/>
                    <a:gd name="T28" fmla="*/ 3 w 17"/>
                    <a:gd name="T29" fmla="*/ 21 h 34"/>
                    <a:gd name="T30" fmla="*/ 11 w 17"/>
                    <a:gd name="T31" fmla="*/ 13 h 34"/>
                    <a:gd name="T32" fmla="*/ 2 w 17"/>
                    <a:gd name="T33" fmla="*/ 25 h 34"/>
                    <a:gd name="T34" fmla="*/ 14 w 17"/>
                    <a:gd name="T35" fmla="*/ 12 h 34"/>
                    <a:gd name="T36" fmla="*/ 3 w 17"/>
                    <a:gd name="T37" fmla="*/ 29 h 34"/>
                    <a:gd name="T38" fmla="*/ 15 w 17"/>
                    <a:gd name="T39" fmla="*/ 15 h 34"/>
                    <a:gd name="T40" fmla="*/ 8 w 17"/>
                    <a:gd name="T41" fmla="*/ 27 h 34"/>
                    <a:gd name="T42" fmla="*/ 17 w 17"/>
                    <a:gd name="T43" fmla="*/ 18 h 34"/>
                    <a:gd name="T44" fmla="*/ 7 w 17"/>
                    <a:gd name="T45" fmla="*/ 33 h 34"/>
                    <a:gd name="T46" fmla="*/ 17 w 17"/>
                    <a:gd name="T47" fmla="*/ 22 h 34"/>
                    <a:gd name="T48" fmla="*/ 10 w 17"/>
                    <a:gd name="T49" fmla="*/ 31 h 34"/>
                    <a:gd name="T50" fmla="*/ 17 w 17"/>
                    <a:gd name="T51" fmla="*/ 27 h 34"/>
                    <a:gd name="T52" fmla="*/ 13 w 17"/>
                    <a:gd name="T53" fmla="*/ 31 h 34"/>
                    <a:gd name="T54" fmla="*/ 17 w 17"/>
                    <a:gd name="T55" fmla="*/ 27 h 34"/>
                    <a:gd name="T56" fmla="*/ 10 w 17"/>
                    <a:gd name="T57" fmla="*/ 31 h 34"/>
                    <a:gd name="T58" fmla="*/ 17 w 17"/>
                    <a:gd name="T59" fmla="*/ 22 h 34"/>
                    <a:gd name="T60" fmla="*/ 7 w 17"/>
                    <a:gd name="T61" fmla="*/ 32 h 34"/>
                    <a:gd name="T62" fmla="*/ 17 w 17"/>
                    <a:gd name="T63" fmla="*/ 18 h 34"/>
                    <a:gd name="T64" fmla="*/ 8 w 17"/>
                    <a:gd name="T65" fmla="*/ 27 h 34"/>
                    <a:gd name="T66" fmla="*/ 15 w 17"/>
                    <a:gd name="T67" fmla="*/ 15 h 34"/>
                    <a:gd name="T68" fmla="*/ 4 w 17"/>
                    <a:gd name="T69" fmla="*/ 29 h 34"/>
                    <a:gd name="T70" fmla="*/ 14 w 17"/>
                    <a:gd name="T71" fmla="*/ 12 h 34"/>
                    <a:gd name="T72" fmla="*/ 2 w 17"/>
                    <a:gd name="T73" fmla="*/ 25 h 34"/>
                    <a:gd name="T74" fmla="*/ 11 w 17"/>
                    <a:gd name="T75" fmla="*/ 13 h 34"/>
                    <a:gd name="T76" fmla="*/ 3 w 17"/>
                    <a:gd name="T77" fmla="*/ 21 h 34"/>
                    <a:gd name="T78" fmla="*/ 15 w 17"/>
                    <a:gd name="T79" fmla="*/ 6 h 34"/>
                    <a:gd name="T80" fmla="*/ 5 w 17"/>
                    <a:gd name="T81" fmla="*/ 16 h 34"/>
                    <a:gd name="T82" fmla="*/ 14 w 17"/>
                    <a:gd name="T83" fmla="*/ 5 h 34"/>
                    <a:gd name="T84" fmla="*/ 4 w 17"/>
                    <a:gd name="T85" fmla="*/ 15 h 34"/>
                    <a:gd name="T86" fmla="*/ 11 w 17"/>
                    <a:gd name="T87" fmla="*/ 6 h 34"/>
                    <a:gd name="T88" fmla="*/ 2 w 17"/>
                    <a:gd name="T89" fmla="*/ 14 h 34"/>
                    <a:gd name="T90" fmla="*/ 11 w 17"/>
                    <a:gd name="T91" fmla="*/ 2 h 34"/>
                    <a:gd name="T92" fmla="*/ 2 w 17"/>
                    <a:gd name="T93" fmla="*/ 10 h 34"/>
                    <a:gd name="T94" fmla="*/ 10 w 17"/>
                    <a:gd name="T95" fmla="*/ 1 h 34"/>
                    <a:gd name="T96" fmla="*/ 1 w 17"/>
                    <a:gd name="T97" fmla="*/ 9 h 34"/>
                    <a:gd name="T98" fmla="*/ 7 w 17"/>
                    <a:gd name="T99" fmla="*/ 2 h 34"/>
                    <a:gd name="T100" fmla="*/ 0 w 17"/>
                    <a:gd name="T101" fmla="*/ 7 h 34"/>
                    <a:gd name="T102" fmla="*/ 5 w 17"/>
                    <a:gd name="T103" fmla="*/ 2 h 34"/>
                    <a:gd name="T104" fmla="*/ 1 w 17"/>
                    <a:gd name="T105" fmla="*/ 5 h 34"/>
                    <a:gd name="T106" fmla="*/ 3 w 17"/>
                    <a:gd name="T107" fmla="*/ 3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7" h="34">
                      <a:moveTo>
                        <a:pt x="2" y="3"/>
                      </a:moveTo>
                      <a:cubicBezTo>
                        <a:pt x="2" y="3"/>
                        <a:pt x="1" y="4"/>
                        <a:pt x="1" y="5"/>
                      </a:cubicBezTo>
                      <a:cubicBezTo>
                        <a:pt x="0" y="6"/>
                        <a:pt x="1" y="6"/>
                        <a:pt x="2" y="6"/>
                      </a:cubicBezTo>
                      <a:cubicBezTo>
                        <a:pt x="3" y="5"/>
                        <a:pt x="4" y="3"/>
                        <a:pt x="5" y="2"/>
                      </a:cubicBezTo>
                      <a:cubicBezTo>
                        <a:pt x="5" y="2"/>
                        <a:pt x="4" y="2"/>
                        <a:pt x="4" y="1"/>
                      </a:cubicBezTo>
                      <a:cubicBezTo>
                        <a:pt x="3" y="3"/>
                        <a:pt x="1" y="5"/>
                        <a:pt x="0" y="7"/>
                      </a:cubicBezTo>
                      <a:cubicBezTo>
                        <a:pt x="0" y="8"/>
                        <a:pt x="1" y="8"/>
                        <a:pt x="1" y="8"/>
                      </a:cubicBezTo>
                      <a:cubicBezTo>
                        <a:pt x="3" y="5"/>
                        <a:pt x="5" y="4"/>
                        <a:pt x="7" y="2"/>
                      </a:cubicBezTo>
                      <a:cubicBezTo>
                        <a:pt x="7" y="2"/>
                        <a:pt x="6" y="1"/>
                        <a:pt x="6" y="1"/>
                      </a:cubicBezTo>
                      <a:cubicBezTo>
                        <a:pt x="4" y="4"/>
                        <a:pt x="3" y="6"/>
                        <a:pt x="1" y="9"/>
                      </a:cubicBezTo>
                      <a:cubicBezTo>
                        <a:pt x="1" y="9"/>
                        <a:pt x="2" y="10"/>
                        <a:pt x="2" y="10"/>
                      </a:cubicBezTo>
                      <a:cubicBezTo>
                        <a:pt x="5" y="7"/>
                        <a:pt x="7" y="4"/>
                        <a:pt x="10" y="1"/>
                      </a:cubicBezTo>
                      <a:cubicBezTo>
                        <a:pt x="9" y="1"/>
                        <a:pt x="9" y="1"/>
                        <a:pt x="9" y="0"/>
                      </a:cubicBezTo>
                      <a:cubicBezTo>
                        <a:pt x="7" y="4"/>
                        <a:pt x="4" y="7"/>
                        <a:pt x="2" y="10"/>
                      </a:cubicBezTo>
                      <a:cubicBezTo>
                        <a:pt x="1" y="11"/>
                        <a:pt x="2" y="12"/>
                        <a:pt x="3" y="11"/>
                      </a:cubicBezTo>
                      <a:cubicBezTo>
                        <a:pt x="6" y="8"/>
                        <a:pt x="8" y="5"/>
                        <a:pt x="10" y="2"/>
                      </a:cubicBezTo>
                      <a:cubicBezTo>
                        <a:pt x="10" y="2"/>
                        <a:pt x="10" y="2"/>
                        <a:pt x="9" y="2"/>
                      </a:cubicBezTo>
                      <a:cubicBezTo>
                        <a:pt x="7" y="6"/>
                        <a:pt x="5" y="10"/>
                        <a:pt x="2" y="14"/>
                      </a:cubicBezTo>
                      <a:cubicBezTo>
                        <a:pt x="2" y="14"/>
                        <a:pt x="3" y="15"/>
                        <a:pt x="3" y="15"/>
                      </a:cubicBezTo>
                      <a:cubicBezTo>
                        <a:pt x="6" y="12"/>
                        <a:pt x="8" y="9"/>
                        <a:pt x="11" y="6"/>
                      </a:cubicBezTo>
                      <a:cubicBezTo>
                        <a:pt x="11" y="6"/>
                        <a:pt x="10" y="5"/>
                        <a:pt x="10" y="5"/>
                      </a:cubicBezTo>
                      <a:cubicBezTo>
                        <a:pt x="8" y="8"/>
                        <a:pt x="6" y="11"/>
                        <a:pt x="4" y="15"/>
                      </a:cubicBezTo>
                      <a:cubicBezTo>
                        <a:pt x="4" y="15"/>
                        <a:pt x="5" y="16"/>
                        <a:pt x="5" y="16"/>
                      </a:cubicBezTo>
                      <a:cubicBezTo>
                        <a:pt x="8" y="12"/>
                        <a:pt x="11" y="9"/>
                        <a:pt x="14" y="5"/>
                      </a:cubicBezTo>
                      <a:cubicBezTo>
                        <a:pt x="13" y="5"/>
                        <a:pt x="13" y="4"/>
                        <a:pt x="12" y="4"/>
                      </a:cubicBezTo>
                      <a:cubicBezTo>
                        <a:pt x="10" y="9"/>
                        <a:pt x="8" y="13"/>
                        <a:pt x="5" y="16"/>
                      </a:cubicBezTo>
                      <a:cubicBezTo>
                        <a:pt x="5" y="17"/>
                        <a:pt x="6" y="17"/>
                        <a:pt x="6" y="17"/>
                      </a:cubicBezTo>
                      <a:cubicBezTo>
                        <a:pt x="9" y="13"/>
                        <a:pt x="12" y="10"/>
                        <a:pt x="15" y="6"/>
                      </a:cubicBezTo>
                      <a:cubicBezTo>
                        <a:pt x="15" y="5"/>
                        <a:pt x="14" y="4"/>
                        <a:pt x="14" y="5"/>
                      </a:cubicBezTo>
                      <a:cubicBezTo>
                        <a:pt x="9" y="10"/>
                        <a:pt x="6" y="16"/>
                        <a:pt x="3" y="21"/>
                      </a:cubicBezTo>
                      <a:cubicBezTo>
                        <a:pt x="2" y="22"/>
                        <a:pt x="3" y="23"/>
                        <a:pt x="4" y="22"/>
                      </a:cubicBezTo>
                      <a:cubicBezTo>
                        <a:pt x="6" y="19"/>
                        <a:pt x="9" y="16"/>
                        <a:pt x="11" y="13"/>
                      </a:cubicBezTo>
                      <a:cubicBezTo>
                        <a:pt x="11" y="12"/>
                        <a:pt x="10" y="12"/>
                        <a:pt x="10" y="12"/>
                      </a:cubicBezTo>
                      <a:cubicBezTo>
                        <a:pt x="7" y="16"/>
                        <a:pt x="4" y="21"/>
                        <a:pt x="2" y="25"/>
                      </a:cubicBezTo>
                      <a:cubicBezTo>
                        <a:pt x="1" y="26"/>
                        <a:pt x="2" y="26"/>
                        <a:pt x="3" y="26"/>
                      </a:cubicBezTo>
                      <a:cubicBezTo>
                        <a:pt x="8" y="23"/>
                        <a:pt x="11" y="17"/>
                        <a:pt x="14" y="12"/>
                      </a:cubicBezTo>
                      <a:cubicBezTo>
                        <a:pt x="14" y="12"/>
                        <a:pt x="13" y="12"/>
                        <a:pt x="13" y="12"/>
                      </a:cubicBezTo>
                      <a:cubicBezTo>
                        <a:pt x="10" y="17"/>
                        <a:pt x="7" y="23"/>
                        <a:pt x="3" y="29"/>
                      </a:cubicBezTo>
                      <a:cubicBezTo>
                        <a:pt x="3" y="30"/>
                        <a:pt x="4" y="30"/>
                        <a:pt x="5" y="30"/>
                      </a:cubicBezTo>
                      <a:cubicBezTo>
                        <a:pt x="9" y="25"/>
                        <a:pt x="12" y="20"/>
                        <a:pt x="15" y="15"/>
                      </a:cubicBezTo>
                      <a:cubicBezTo>
                        <a:pt x="15" y="15"/>
                        <a:pt x="14" y="15"/>
                        <a:pt x="14" y="15"/>
                      </a:cubicBezTo>
                      <a:cubicBezTo>
                        <a:pt x="12" y="19"/>
                        <a:pt x="10" y="23"/>
                        <a:pt x="8" y="27"/>
                      </a:cubicBezTo>
                      <a:cubicBezTo>
                        <a:pt x="7" y="28"/>
                        <a:pt x="9" y="28"/>
                        <a:pt x="9" y="27"/>
                      </a:cubicBezTo>
                      <a:cubicBezTo>
                        <a:pt x="12" y="24"/>
                        <a:pt x="14" y="21"/>
                        <a:pt x="17" y="18"/>
                      </a:cubicBezTo>
                      <a:cubicBezTo>
                        <a:pt x="16" y="18"/>
                        <a:pt x="16" y="17"/>
                        <a:pt x="15" y="17"/>
                      </a:cubicBezTo>
                      <a:cubicBezTo>
                        <a:pt x="12" y="22"/>
                        <a:pt x="9" y="27"/>
                        <a:pt x="7" y="33"/>
                      </a:cubicBezTo>
                      <a:cubicBezTo>
                        <a:pt x="6" y="33"/>
                        <a:pt x="7" y="34"/>
                        <a:pt x="8" y="33"/>
                      </a:cubicBezTo>
                      <a:cubicBezTo>
                        <a:pt x="11" y="30"/>
                        <a:pt x="14" y="26"/>
                        <a:pt x="17" y="22"/>
                      </a:cubicBezTo>
                      <a:cubicBezTo>
                        <a:pt x="17" y="21"/>
                        <a:pt x="16" y="21"/>
                        <a:pt x="15" y="21"/>
                      </a:cubicBezTo>
                      <a:cubicBezTo>
                        <a:pt x="13" y="24"/>
                        <a:pt x="11" y="28"/>
                        <a:pt x="10" y="31"/>
                      </a:cubicBezTo>
                      <a:cubicBezTo>
                        <a:pt x="9" y="32"/>
                        <a:pt x="10" y="33"/>
                        <a:pt x="11" y="32"/>
                      </a:cubicBezTo>
                      <a:cubicBezTo>
                        <a:pt x="13" y="31"/>
                        <a:pt x="15" y="29"/>
                        <a:pt x="17" y="27"/>
                      </a:cubicBezTo>
                      <a:cubicBezTo>
                        <a:pt x="16" y="27"/>
                        <a:pt x="16" y="27"/>
                        <a:pt x="15" y="27"/>
                      </a:cubicBezTo>
                      <a:cubicBezTo>
                        <a:pt x="15" y="28"/>
                        <a:pt x="14" y="29"/>
                        <a:pt x="13" y="31"/>
                      </a:cubicBezTo>
                      <a:cubicBezTo>
                        <a:pt x="12" y="31"/>
                        <a:pt x="13" y="32"/>
                        <a:pt x="14" y="32"/>
                      </a:cubicBezTo>
                      <a:cubicBezTo>
                        <a:pt x="16" y="30"/>
                        <a:pt x="16" y="29"/>
                        <a:pt x="17" y="27"/>
                      </a:cubicBezTo>
                      <a:cubicBezTo>
                        <a:pt x="17" y="26"/>
                        <a:pt x="16" y="26"/>
                        <a:pt x="16" y="26"/>
                      </a:cubicBezTo>
                      <a:cubicBezTo>
                        <a:pt x="14" y="28"/>
                        <a:pt x="12" y="29"/>
                        <a:pt x="10" y="31"/>
                      </a:cubicBezTo>
                      <a:cubicBezTo>
                        <a:pt x="10" y="31"/>
                        <a:pt x="11" y="32"/>
                        <a:pt x="11" y="32"/>
                      </a:cubicBezTo>
                      <a:cubicBezTo>
                        <a:pt x="12" y="28"/>
                        <a:pt x="14" y="25"/>
                        <a:pt x="17" y="22"/>
                      </a:cubicBezTo>
                      <a:cubicBezTo>
                        <a:pt x="16" y="22"/>
                        <a:pt x="16" y="22"/>
                        <a:pt x="15" y="21"/>
                      </a:cubicBezTo>
                      <a:cubicBezTo>
                        <a:pt x="13" y="25"/>
                        <a:pt x="10" y="29"/>
                        <a:pt x="7" y="32"/>
                      </a:cubicBezTo>
                      <a:cubicBezTo>
                        <a:pt x="7" y="33"/>
                        <a:pt x="7" y="33"/>
                        <a:pt x="8" y="33"/>
                      </a:cubicBezTo>
                      <a:cubicBezTo>
                        <a:pt x="11" y="28"/>
                        <a:pt x="13" y="23"/>
                        <a:pt x="17" y="18"/>
                      </a:cubicBezTo>
                      <a:cubicBezTo>
                        <a:pt x="17" y="17"/>
                        <a:pt x="16" y="16"/>
                        <a:pt x="16" y="17"/>
                      </a:cubicBezTo>
                      <a:cubicBezTo>
                        <a:pt x="13" y="20"/>
                        <a:pt x="10" y="23"/>
                        <a:pt x="8" y="27"/>
                      </a:cubicBezTo>
                      <a:cubicBezTo>
                        <a:pt x="8" y="27"/>
                        <a:pt x="9" y="27"/>
                        <a:pt x="9" y="27"/>
                      </a:cubicBezTo>
                      <a:cubicBezTo>
                        <a:pt x="11" y="23"/>
                        <a:pt x="13" y="19"/>
                        <a:pt x="15" y="15"/>
                      </a:cubicBezTo>
                      <a:cubicBezTo>
                        <a:pt x="16" y="15"/>
                        <a:pt x="15" y="14"/>
                        <a:pt x="14" y="15"/>
                      </a:cubicBezTo>
                      <a:cubicBezTo>
                        <a:pt x="11" y="19"/>
                        <a:pt x="8" y="24"/>
                        <a:pt x="4" y="29"/>
                      </a:cubicBezTo>
                      <a:cubicBezTo>
                        <a:pt x="4" y="29"/>
                        <a:pt x="4" y="29"/>
                        <a:pt x="5" y="30"/>
                      </a:cubicBezTo>
                      <a:cubicBezTo>
                        <a:pt x="8" y="24"/>
                        <a:pt x="11" y="18"/>
                        <a:pt x="14" y="12"/>
                      </a:cubicBezTo>
                      <a:cubicBezTo>
                        <a:pt x="15" y="12"/>
                        <a:pt x="13" y="11"/>
                        <a:pt x="13" y="12"/>
                      </a:cubicBezTo>
                      <a:cubicBezTo>
                        <a:pt x="10" y="16"/>
                        <a:pt x="7" y="21"/>
                        <a:pt x="2" y="25"/>
                      </a:cubicBezTo>
                      <a:cubicBezTo>
                        <a:pt x="2" y="25"/>
                        <a:pt x="2" y="25"/>
                        <a:pt x="3" y="26"/>
                      </a:cubicBezTo>
                      <a:cubicBezTo>
                        <a:pt x="5" y="21"/>
                        <a:pt x="8" y="17"/>
                        <a:pt x="11" y="13"/>
                      </a:cubicBezTo>
                      <a:cubicBezTo>
                        <a:pt x="12" y="12"/>
                        <a:pt x="10" y="11"/>
                        <a:pt x="10" y="12"/>
                      </a:cubicBezTo>
                      <a:cubicBezTo>
                        <a:pt x="8" y="15"/>
                        <a:pt x="5" y="18"/>
                        <a:pt x="3" y="21"/>
                      </a:cubicBezTo>
                      <a:cubicBezTo>
                        <a:pt x="3" y="21"/>
                        <a:pt x="4" y="22"/>
                        <a:pt x="4" y="22"/>
                      </a:cubicBezTo>
                      <a:cubicBezTo>
                        <a:pt x="8" y="17"/>
                        <a:pt x="10" y="11"/>
                        <a:pt x="15" y="6"/>
                      </a:cubicBezTo>
                      <a:cubicBezTo>
                        <a:pt x="14" y="6"/>
                        <a:pt x="14" y="5"/>
                        <a:pt x="14" y="5"/>
                      </a:cubicBezTo>
                      <a:cubicBezTo>
                        <a:pt x="10" y="9"/>
                        <a:pt x="8" y="13"/>
                        <a:pt x="5" y="16"/>
                      </a:cubicBezTo>
                      <a:cubicBezTo>
                        <a:pt x="4" y="17"/>
                        <a:pt x="5" y="18"/>
                        <a:pt x="6" y="17"/>
                      </a:cubicBezTo>
                      <a:cubicBezTo>
                        <a:pt x="9" y="14"/>
                        <a:pt x="12" y="9"/>
                        <a:pt x="14" y="5"/>
                      </a:cubicBezTo>
                      <a:cubicBezTo>
                        <a:pt x="14" y="4"/>
                        <a:pt x="13" y="3"/>
                        <a:pt x="12" y="4"/>
                      </a:cubicBezTo>
                      <a:cubicBezTo>
                        <a:pt x="10" y="8"/>
                        <a:pt x="7" y="11"/>
                        <a:pt x="4" y="15"/>
                      </a:cubicBezTo>
                      <a:cubicBezTo>
                        <a:pt x="5" y="15"/>
                        <a:pt x="5" y="15"/>
                        <a:pt x="6" y="15"/>
                      </a:cubicBezTo>
                      <a:cubicBezTo>
                        <a:pt x="7" y="12"/>
                        <a:pt x="9" y="9"/>
                        <a:pt x="11" y="6"/>
                      </a:cubicBezTo>
                      <a:cubicBezTo>
                        <a:pt x="12" y="5"/>
                        <a:pt x="11" y="4"/>
                        <a:pt x="10" y="5"/>
                      </a:cubicBezTo>
                      <a:cubicBezTo>
                        <a:pt x="7" y="8"/>
                        <a:pt x="5" y="11"/>
                        <a:pt x="2" y="14"/>
                      </a:cubicBezTo>
                      <a:cubicBezTo>
                        <a:pt x="3" y="14"/>
                        <a:pt x="3" y="14"/>
                        <a:pt x="3" y="14"/>
                      </a:cubicBezTo>
                      <a:cubicBezTo>
                        <a:pt x="6" y="10"/>
                        <a:pt x="9" y="6"/>
                        <a:pt x="11" y="2"/>
                      </a:cubicBezTo>
                      <a:cubicBezTo>
                        <a:pt x="11" y="1"/>
                        <a:pt x="10" y="1"/>
                        <a:pt x="9" y="1"/>
                      </a:cubicBezTo>
                      <a:cubicBezTo>
                        <a:pt x="7" y="4"/>
                        <a:pt x="4" y="7"/>
                        <a:pt x="2" y="10"/>
                      </a:cubicBezTo>
                      <a:cubicBezTo>
                        <a:pt x="2" y="10"/>
                        <a:pt x="2" y="11"/>
                        <a:pt x="3" y="11"/>
                      </a:cubicBezTo>
                      <a:cubicBezTo>
                        <a:pt x="5" y="8"/>
                        <a:pt x="8" y="5"/>
                        <a:pt x="10" y="1"/>
                      </a:cubicBezTo>
                      <a:cubicBezTo>
                        <a:pt x="10" y="0"/>
                        <a:pt x="9" y="0"/>
                        <a:pt x="9" y="0"/>
                      </a:cubicBezTo>
                      <a:cubicBezTo>
                        <a:pt x="6" y="3"/>
                        <a:pt x="4" y="6"/>
                        <a:pt x="1" y="9"/>
                      </a:cubicBezTo>
                      <a:cubicBezTo>
                        <a:pt x="2" y="9"/>
                        <a:pt x="2" y="9"/>
                        <a:pt x="3" y="9"/>
                      </a:cubicBezTo>
                      <a:cubicBezTo>
                        <a:pt x="4" y="7"/>
                        <a:pt x="5" y="4"/>
                        <a:pt x="7" y="2"/>
                      </a:cubicBezTo>
                      <a:cubicBezTo>
                        <a:pt x="7" y="1"/>
                        <a:pt x="7" y="0"/>
                        <a:pt x="6" y="1"/>
                      </a:cubicBezTo>
                      <a:cubicBezTo>
                        <a:pt x="4" y="3"/>
                        <a:pt x="2" y="5"/>
                        <a:pt x="0" y="7"/>
                      </a:cubicBezTo>
                      <a:cubicBezTo>
                        <a:pt x="0" y="7"/>
                        <a:pt x="1" y="7"/>
                        <a:pt x="1" y="8"/>
                      </a:cubicBezTo>
                      <a:cubicBezTo>
                        <a:pt x="2" y="6"/>
                        <a:pt x="4" y="4"/>
                        <a:pt x="5" y="2"/>
                      </a:cubicBezTo>
                      <a:cubicBezTo>
                        <a:pt x="6" y="2"/>
                        <a:pt x="5" y="1"/>
                        <a:pt x="4" y="1"/>
                      </a:cubicBezTo>
                      <a:cubicBezTo>
                        <a:pt x="3" y="2"/>
                        <a:pt x="2" y="4"/>
                        <a:pt x="1" y="5"/>
                      </a:cubicBezTo>
                      <a:cubicBezTo>
                        <a:pt x="1" y="5"/>
                        <a:pt x="2" y="5"/>
                        <a:pt x="2" y="6"/>
                      </a:cubicBezTo>
                      <a:cubicBezTo>
                        <a:pt x="2" y="5"/>
                        <a:pt x="3" y="4"/>
                        <a:pt x="3" y="3"/>
                      </a:cubicBezTo>
                      <a:cubicBezTo>
                        <a:pt x="4" y="3"/>
                        <a:pt x="3" y="2"/>
                        <a:pt x="2"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42" name="Freeform 75"/>
                <p:cNvSpPr/>
                <p:nvPr/>
              </p:nvSpPr>
              <p:spPr bwMode="auto">
                <a:xfrm>
                  <a:off x="1209675" y="2119313"/>
                  <a:ext cx="19050" cy="52388"/>
                </a:xfrm>
                <a:custGeom>
                  <a:avLst/>
                  <a:gdLst>
                    <a:gd name="T0" fmla="*/ 2 w 18"/>
                    <a:gd name="T1" fmla="*/ 50 h 50"/>
                    <a:gd name="T2" fmla="*/ 4 w 18"/>
                    <a:gd name="T3" fmla="*/ 38 h 50"/>
                    <a:gd name="T4" fmla="*/ 2 w 18"/>
                    <a:gd name="T5" fmla="*/ 14 h 50"/>
                    <a:gd name="T6" fmla="*/ 8 w 18"/>
                    <a:gd name="T7" fmla="*/ 2 h 50"/>
                    <a:gd name="T8" fmla="*/ 14 w 18"/>
                    <a:gd name="T9" fmla="*/ 13 h 50"/>
                    <a:gd name="T10" fmla="*/ 17 w 18"/>
                    <a:gd name="T11" fmla="*/ 49 h 50"/>
                    <a:gd name="T12" fmla="*/ 18 w 18"/>
                    <a:gd name="T13" fmla="*/ 49 h 50"/>
                    <a:gd name="T14" fmla="*/ 16 w 18"/>
                    <a:gd name="T15" fmla="*/ 1 h 50"/>
                    <a:gd name="T16" fmla="*/ 15 w 18"/>
                    <a:gd name="T17" fmla="*/ 0 h 50"/>
                    <a:gd name="T18" fmla="*/ 2 w 18"/>
                    <a:gd name="T19" fmla="*/ 0 h 50"/>
                    <a:gd name="T20" fmla="*/ 1 w 18"/>
                    <a:gd name="T21" fmla="*/ 1 h 50"/>
                    <a:gd name="T22" fmla="*/ 2 w 18"/>
                    <a:gd name="T23" fmla="*/ 26 h 50"/>
                    <a:gd name="T24" fmla="*/ 1 w 18"/>
                    <a:gd name="T25" fmla="*/ 49 h 50"/>
                    <a:gd name="T26" fmla="*/ 2 w 18"/>
                    <a:gd name="T27" fmla="*/ 5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 h="50">
                      <a:moveTo>
                        <a:pt x="2" y="50"/>
                      </a:moveTo>
                      <a:cubicBezTo>
                        <a:pt x="5" y="47"/>
                        <a:pt x="4" y="42"/>
                        <a:pt x="4" y="38"/>
                      </a:cubicBezTo>
                      <a:cubicBezTo>
                        <a:pt x="4" y="30"/>
                        <a:pt x="3" y="22"/>
                        <a:pt x="2" y="14"/>
                      </a:cubicBezTo>
                      <a:cubicBezTo>
                        <a:pt x="2" y="7"/>
                        <a:pt x="0" y="2"/>
                        <a:pt x="8" y="2"/>
                      </a:cubicBezTo>
                      <a:cubicBezTo>
                        <a:pt x="17" y="1"/>
                        <a:pt x="14" y="7"/>
                        <a:pt x="14" y="13"/>
                      </a:cubicBezTo>
                      <a:cubicBezTo>
                        <a:pt x="14" y="25"/>
                        <a:pt x="16" y="37"/>
                        <a:pt x="17" y="49"/>
                      </a:cubicBezTo>
                      <a:cubicBezTo>
                        <a:pt x="17" y="50"/>
                        <a:pt x="18" y="50"/>
                        <a:pt x="18" y="49"/>
                      </a:cubicBezTo>
                      <a:cubicBezTo>
                        <a:pt x="18" y="33"/>
                        <a:pt x="14" y="17"/>
                        <a:pt x="16" y="1"/>
                      </a:cubicBezTo>
                      <a:cubicBezTo>
                        <a:pt x="16" y="1"/>
                        <a:pt x="16" y="0"/>
                        <a:pt x="15" y="0"/>
                      </a:cubicBezTo>
                      <a:cubicBezTo>
                        <a:pt x="11" y="0"/>
                        <a:pt x="6" y="1"/>
                        <a:pt x="2" y="0"/>
                      </a:cubicBezTo>
                      <a:cubicBezTo>
                        <a:pt x="1" y="0"/>
                        <a:pt x="1" y="0"/>
                        <a:pt x="1" y="1"/>
                      </a:cubicBezTo>
                      <a:cubicBezTo>
                        <a:pt x="0" y="9"/>
                        <a:pt x="1" y="18"/>
                        <a:pt x="2" y="26"/>
                      </a:cubicBezTo>
                      <a:cubicBezTo>
                        <a:pt x="3" y="31"/>
                        <a:pt x="6" y="45"/>
                        <a:pt x="1" y="49"/>
                      </a:cubicBezTo>
                      <a:cubicBezTo>
                        <a:pt x="0" y="49"/>
                        <a:pt x="1" y="50"/>
                        <a:pt x="2" y="5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43" name="Freeform 76"/>
                <p:cNvSpPr/>
                <p:nvPr/>
              </p:nvSpPr>
              <p:spPr bwMode="auto">
                <a:xfrm>
                  <a:off x="1208088" y="2120901"/>
                  <a:ext cx="17463" cy="50800"/>
                </a:xfrm>
                <a:custGeom>
                  <a:avLst/>
                  <a:gdLst>
                    <a:gd name="T0" fmla="*/ 5 w 16"/>
                    <a:gd name="T1" fmla="*/ 4 h 48"/>
                    <a:gd name="T2" fmla="*/ 0 w 16"/>
                    <a:gd name="T3" fmla="*/ 11 h 48"/>
                    <a:gd name="T4" fmla="*/ 6 w 16"/>
                    <a:gd name="T5" fmla="*/ 5 h 48"/>
                    <a:gd name="T6" fmla="*/ 3 w 16"/>
                    <a:gd name="T7" fmla="*/ 13 h 48"/>
                    <a:gd name="T8" fmla="*/ 9 w 16"/>
                    <a:gd name="T9" fmla="*/ 6 h 48"/>
                    <a:gd name="T10" fmla="*/ 6 w 16"/>
                    <a:gd name="T11" fmla="*/ 14 h 48"/>
                    <a:gd name="T12" fmla="*/ 9 w 16"/>
                    <a:gd name="T13" fmla="*/ 6 h 48"/>
                    <a:gd name="T14" fmla="*/ 4 w 16"/>
                    <a:gd name="T15" fmla="*/ 16 h 48"/>
                    <a:gd name="T16" fmla="*/ 12 w 16"/>
                    <a:gd name="T17" fmla="*/ 6 h 48"/>
                    <a:gd name="T18" fmla="*/ 4 w 16"/>
                    <a:gd name="T19" fmla="*/ 18 h 48"/>
                    <a:gd name="T20" fmla="*/ 10 w 16"/>
                    <a:gd name="T21" fmla="*/ 12 h 48"/>
                    <a:gd name="T22" fmla="*/ 12 w 16"/>
                    <a:gd name="T23" fmla="*/ 7 h 48"/>
                    <a:gd name="T24" fmla="*/ 7 w 16"/>
                    <a:gd name="T25" fmla="*/ 21 h 48"/>
                    <a:gd name="T26" fmla="*/ 13 w 16"/>
                    <a:gd name="T27" fmla="*/ 12 h 48"/>
                    <a:gd name="T28" fmla="*/ 4 w 16"/>
                    <a:gd name="T29" fmla="*/ 30 h 48"/>
                    <a:gd name="T30" fmla="*/ 6 w 16"/>
                    <a:gd name="T31" fmla="*/ 31 h 48"/>
                    <a:gd name="T32" fmla="*/ 13 w 16"/>
                    <a:gd name="T33" fmla="*/ 24 h 48"/>
                    <a:gd name="T34" fmla="*/ 7 w 16"/>
                    <a:gd name="T35" fmla="*/ 36 h 48"/>
                    <a:gd name="T36" fmla="*/ 13 w 16"/>
                    <a:gd name="T37" fmla="*/ 25 h 48"/>
                    <a:gd name="T38" fmla="*/ 4 w 16"/>
                    <a:gd name="T39" fmla="*/ 41 h 48"/>
                    <a:gd name="T40" fmla="*/ 12 w 16"/>
                    <a:gd name="T41" fmla="*/ 31 h 48"/>
                    <a:gd name="T42" fmla="*/ 4 w 16"/>
                    <a:gd name="T43" fmla="*/ 43 h 48"/>
                    <a:gd name="T44" fmla="*/ 11 w 16"/>
                    <a:gd name="T45" fmla="*/ 37 h 48"/>
                    <a:gd name="T46" fmla="*/ 7 w 16"/>
                    <a:gd name="T47" fmla="*/ 44 h 48"/>
                    <a:gd name="T48" fmla="*/ 14 w 16"/>
                    <a:gd name="T49" fmla="*/ 37 h 48"/>
                    <a:gd name="T50" fmla="*/ 9 w 16"/>
                    <a:gd name="T51" fmla="*/ 47 h 48"/>
                    <a:gd name="T52" fmla="*/ 13 w 16"/>
                    <a:gd name="T53" fmla="*/ 47 h 48"/>
                    <a:gd name="T54" fmla="*/ 14 w 16"/>
                    <a:gd name="T55" fmla="*/ 43 h 48"/>
                    <a:gd name="T56" fmla="*/ 14 w 16"/>
                    <a:gd name="T57" fmla="*/ 38 h 48"/>
                    <a:gd name="T58" fmla="*/ 11 w 16"/>
                    <a:gd name="T59" fmla="*/ 44 h 48"/>
                    <a:gd name="T60" fmla="*/ 15 w 16"/>
                    <a:gd name="T61" fmla="*/ 34 h 48"/>
                    <a:gd name="T62" fmla="*/ 10 w 16"/>
                    <a:gd name="T63" fmla="*/ 43 h 48"/>
                    <a:gd name="T64" fmla="*/ 13 w 16"/>
                    <a:gd name="T65" fmla="*/ 32 h 48"/>
                    <a:gd name="T66" fmla="*/ 15 w 16"/>
                    <a:gd name="T67" fmla="*/ 29 h 48"/>
                    <a:gd name="T68" fmla="*/ 5 w 16"/>
                    <a:gd name="T69" fmla="*/ 38 h 48"/>
                    <a:gd name="T70" fmla="*/ 12 w 16"/>
                    <a:gd name="T71" fmla="*/ 28 h 48"/>
                    <a:gd name="T72" fmla="*/ 9 w 16"/>
                    <a:gd name="T73" fmla="*/ 33 h 48"/>
                    <a:gd name="T74" fmla="*/ 14 w 16"/>
                    <a:gd name="T75" fmla="*/ 20 h 48"/>
                    <a:gd name="T76" fmla="*/ 10 w 16"/>
                    <a:gd name="T77" fmla="*/ 27 h 48"/>
                    <a:gd name="T78" fmla="*/ 13 w 16"/>
                    <a:gd name="T79" fmla="*/ 19 h 48"/>
                    <a:gd name="T80" fmla="*/ 7 w 16"/>
                    <a:gd name="T81" fmla="*/ 25 h 48"/>
                    <a:gd name="T82" fmla="*/ 15 w 16"/>
                    <a:gd name="T83" fmla="*/ 9 h 48"/>
                    <a:gd name="T84" fmla="*/ 15 w 16"/>
                    <a:gd name="T85" fmla="*/ 5 h 48"/>
                    <a:gd name="T86" fmla="*/ 6 w 16"/>
                    <a:gd name="T87" fmla="*/ 16 h 48"/>
                    <a:gd name="T88" fmla="*/ 10 w 16"/>
                    <a:gd name="T89" fmla="*/ 11 h 48"/>
                    <a:gd name="T90" fmla="*/ 13 w 16"/>
                    <a:gd name="T91" fmla="*/ 3 h 48"/>
                    <a:gd name="T92" fmla="*/ 6 w 16"/>
                    <a:gd name="T93" fmla="*/ 14 h 48"/>
                    <a:gd name="T94" fmla="*/ 11 w 16"/>
                    <a:gd name="T95" fmla="*/ 3 h 48"/>
                    <a:gd name="T96" fmla="*/ 7 w 16"/>
                    <a:gd name="T97" fmla="*/ 11 h 48"/>
                    <a:gd name="T98" fmla="*/ 11 w 16"/>
                    <a:gd name="T99" fmla="*/ 1 h 48"/>
                    <a:gd name="T100" fmla="*/ 6 w 16"/>
                    <a:gd name="T101" fmla="*/ 8 h 48"/>
                    <a:gd name="T102" fmla="*/ 7 w 16"/>
                    <a:gd name="T103" fmla="*/ 2 h 48"/>
                    <a:gd name="T104" fmla="*/ 2 w 16"/>
                    <a:gd name="T105" fmla="*/ 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6" h="48">
                      <a:moveTo>
                        <a:pt x="3" y="8"/>
                      </a:moveTo>
                      <a:cubicBezTo>
                        <a:pt x="4" y="7"/>
                        <a:pt x="4" y="6"/>
                        <a:pt x="5" y="4"/>
                      </a:cubicBezTo>
                      <a:cubicBezTo>
                        <a:pt x="5" y="4"/>
                        <a:pt x="4" y="3"/>
                        <a:pt x="3" y="4"/>
                      </a:cubicBezTo>
                      <a:cubicBezTo>
                        <a:pt x="2" y="6"/>
                        <a:pt x="1" y="8"/>
                        <a:pt x="0" y="11"/>
                      </a:cubicBezTo>
                      <a:cubicBezTo>
                        <a:pt x="0" y="12"/>
                        <a:pt x="1" y="12"/>
                        <a:pt x="2" y="11"/>
                      </a:cubicBezTo>
                      <a:cubicBezTo>
                        <a:pt x="3" y="10"/>
                        <a:pt x="6" y="4"/>
                        <a:pt x="6" y="5"/>
                      </a:cubicBezTo>
                      <a:cubicBezTo>
                        <a:pt x="4" y="7"/>
                        <a:pt x="3" y="10"/>
                        <a:pt x="2" y="12"/>
                      </a:cubicBezTo>
                      <a:cubicBezTo>
                        <a:pt x="2" y="13"/>
                        <a:pt x="2" y="13"/>
                        <a:pt x="3" y="13"/>
                      </a:cubicBezTo>
                      <a:cubicBezTo>
                        <a:pt x="6" y="10"/>
                        <a:pt x="8" y="7"/>
                        <a:pt x="11" y="4"/>
                      </a:cubicBezTo>
                      <a:cubicBezTo>
                        <a:pt x="10" y="3"/>
                        <a:pt x="9" y="3"/>
                        <a:pt x="9" y="6"/>
                      </a:cubicBezTo>
                      <a:cubicBezTo>
                        <a:pt x="7" y="8"/>
                        <a:pt x="6" y="11"/>
                        <a:pt x="4" y="13"/>
                      </a:cubicBezTo>
                      <a:cubicBezTo>
                        <a:pt x="4" y="14"/>
                        <a:pt x="5" y="15"/>
                        <a:pt x="6" y="14"/>
                      </a:cubicBezTo>
                      <a:cubicBezTo>
                        <a:pt x="7" y="12"/>
                        <a:pt x="8" y="11"/>
                        <a:pt x="9" y="9"/>
                      </a:cubicBezTo>
                      <a:cubicBezTo>
                        <a:pt x="11" y="7"/>
                        <a:pt x="11" y="6"/>
                        <a:pt x="9" y="6"/>
                      </a:cubicBezTo>
                      <a:cubicBezTo>
                        <a:pt x="7" y="9"/>
                        <a:pt x="5" y="12"/>
                        <a:pt x="3" y="16"/>
                      </a:cubicBezTo>
                      <a:cubicBezTo>
                        <a:pt x="3" y="16"/>
                        <a:pt x="4" y="17"/>
                        <a:pt x="4" y="16"/>
                      </a:cubicBezTo>
                      <a:cubicBezTo>
                        <a:pt x="7" y="13"/>
                        <a:pt x="10" y="10"/>
                        <a:pt x="12" y="7"/>
                      </a:cubicBezTo>
                      <a:cubicBezTo>
                        <a:pt x="12" y="6"/>
                        <a:pt x="12" y="6"/>
                        <a:pt x="12" y="6"/>
                      </a:cubicBezTo>
                      <a:cubicBezTo>
                        <a:pt x="11" y="8"/>
                        <a:pt x="10" y="9"/>
                        <a:pt x="9" y="11"/>
                      </a:cubicBezTo>
                      <a:cubicBezTo>
                        <a:pt x="7" y="13"/>
                        <a:pt x="6" y="16"/>
                        <a:pt x="4" y="18"/>
                      </a:cubicBezTo>
                      <a:cubicBezTo>
                        <a:pt x="4" y="19"/>
                        <a:pt x="5" y="20"/>
                        <a:pt x="6" y="19"/>
                      </a:cubicBezTo>
                      <a:cubicBezTo>
                        <a:pt x="7" y="16"/>
                        <a:pt x="8" y="14"/>
                        <a:pt x="10" y="12"/>
                      </a:cubicBezTo>
                      <a:cubicBezTo>
                        <a:pt x="11" y="11"/>
                        <a:pt x="11" y="10"/>
                        <a:pt x="12" y="10"/>
                      </a:cubicBezTo>
                      <a:cubicBezTo>
                        <a:pt x="14" y="8"/>
                        <a:pt x="14" y="7"/>
                        <a:pt x="12" y="7"/>
                      </a:cubicBezTo>
                      <a:cubicBezTo>
                        <a:pt x="10" y="11"/>
                        <a:pt x="8" y="16"/>
                        <a:pt x="6" y="20"/>
                      </a:cubicBezTo>
                      <a:cubicBezTo>
                        <a:pt x="6" y="21"/>
                        <a:pt x="7" y="21"/>
                        <a:pt x="7" y="21"/>
                      </a:cubicBezTo>
                      <a:cubicBezTo>
                        <a:pt x="9" y="19"/>
                        <a:pt x="11" y="17"/>
                        <a:pt x="13" y="14"/>
                      </a:cubicBezTo>
                      <a:cubicBezTo>
                        <a:pt x="15" y="12"/>
                        <a:pt x="13" y="12"/>
                        <a:pt x="13" y="12"/>
                      </a:cubicBezTo>
                      <a:cubicBezTo>
                        <a:pt x="10" y="18"/>
                        <a:pt x="6" y="23"/>
                        <a:pt x="3" y="29"/>
                      </a:cubicBezTo>
                      <a:cubicBezTo>
                        <a:pt x="3" y="30"/>
                        <a:pt x="4" y="31"/>
                        <a:pt x="4" y="30"/>
                      </a:cubicBezTo>
                      <a:cubicBezTo>
                        <a:pt x="7" y="27"/>
                        <a:pt x="10" y="25"/>
                        <a:pt x="12" y="22"/>
                      </a:cubicBezTo>
                      <a:cubicBezTo>
                        <a:pt x="11" y="23"/>
                        <a:pt x="8" y="28"/>
                        <a:pt x="6" y="31"/>
                      </a:cubicBezTo>
                      <a:cubicBezTo>
                        <a:pt x="5" y="31"/>
                        <a:pt x="6" y="32"/>
                        <a:pt x="7" y="31"/>
                      </a:cubicBezTo>
                      <a:cubicBezTo>
                        <a:pt x="7" y="32"/>
                        <a:pt x="13" y="23"/>
                        <a:pt x="13" y="24"/>
                      </a:cubicBezTo>
                      <a:cubicBezTo>
                        <a:pt x="10" y="27"/>
                        <a:pt x="8" y="31"/>
                        <a:pt x="5" y="35"/>
                      </a:cubicBezTo>
                      <a:cubicBezTo>
                        <a:pt x="5" y="36"/>
                        <a:pt x="6" y="37"/>
                        <a:pt x="7" y="36"/>
                      </a:cubicBezTo>
                      <a:cubicBezTo>
                        <a:pt x="9" y="33"/>
                        <a:pt x="12" y="29"/>
                        <a:pt x="15" y="26"/>
                      </a:cubicBezTo>
                      <a:cubicBezTo>
                        <a:pt x="15" y="25"/>
                        <a:pt x="14" y="25"/>
                        <a:pt x="13" y="25"/>
                      </a:cubicBezTo>
                      <a:cubicBezTo>
                        <a:pt x="9" y="30"/>
                        <a:pt x="6" y="35"/>
                        <a:pt x="3" y="40"/>
                      </a:cubicBezTo>
                      <a:cubicBezTo>
                        <a:pt x="3" y="41"/>
                        <a:pt x="3" y="42"/>
                        <a:pt x="4" y="41"/>
                      </a:cubicBezTo>
                      <a:cubicBezTo>
                        <a:pt x="7" y="38"/>
                        <a:pt x="10" y="35"/>
                        <a:pt x="13" y="32"/>
                      </a:cubicBezTo>
                      <a:cubicBezTo>
                        <a:pt x="12" y="31"/>
                        <a:pt x="12" y="31"/>
                        <a:pt x="12" y="31"/>
                      </a:cubicBezTo>
                      <a:cubicBezTo>
                        <a:pt x="11" y="32"/>
                        <a:pt x="10" y="34"/>
                        <a:pt x="9" y="36"/>
                      </a:cubicBezTo>
                      <a:cubicBezTo>
                        <a:pt x="7" y="38"/>
                        <a:pt x="6" y="41"/>
                        <a:pt x="4" y="43"/>
                      </a:cubicBezTo>
                      <a:cubicBezTo>
                        <a:pt x="4" y="44"/>
                        <a:pt x="5" y="45"/>
                        <a:pt x="5" y="44"/>
                      </a:cubicBezTo>
                      <a:cubicBezTo>
                        <a:pt x="7" y="42"/>
                        <a:pt x="9" y="39"/>
                        <a:pt x="11" y="37"/>
                      </a:cubicBezTo>
                      <a:cubicBezTo>
                        <a:pt x="13" y="34"/>
                        <a:pt x="13" y="34"/>
                        <a:pt x="11" y="37"/>
                      </a:cubicBezTo>
                      <a:cubicBezTo>
                        <a:pt x="10" y="39"/>
                        <a:pt x="8" y="42"/>
                        <a:pt x="7" y="44"/>
                      </a:cubicBezTo>
                      <a:cubicBezTo>
                        <a:pt x="7" y="45"/>
                        <a:pt x="8" y="46"/>
                        <a:pt x="8" y="45"/>
                      </a:cubicBezTo>
                      <a:cubicBezTo>
                        <a:pt x="10" y="42"/>
                        <a:pt x="12" y="40"/>
                        <a:pt x="14" y="37"/>
                      </a:cubicBezTo>
                      <a:cubicBezTo>
                        <a:pt x="13" y="39"/>
                        <a:pt x="10" y="43"/>
                        <a:pt x="8" y="46"/>
                      </a:cubicBezTo>
                      <a:cubicBezTo>
                        <a:pt x="8" y="47"/>
                        <a:pt x="9" y="48"/>
                        <a:pt x="9" y="47"/>
                      </a:cubicBezTo>
                      <a:cubicBezTo>
                        <a:pt x="13" y="42"/>
                        <a:pt x="14" y="38"/>
                        <a:pt x="11" y="46"/>
                      </a:cubicBezTo>
                      <a:cubicBezTo>
                        <a:pt x="11" y="46"/>
                        <a:pt x="12" y="47"/>
                        <a:pt x="13" y="47"/>
                      </a:cubicBezTo>
                      <a:cubicBezTo>
                        <a:pt x="14" y="45"/>
                        <a:pt x="14" y="45"/>
                        <a:pt x="15" y="43"/>
                      </a:cubicBezTo>
                      <a:cubicBezTo>
                        <a:pt x="16" y="43"/>
                        <a:pt x="14" y="42"/>
                        <a:pt x="14" y="43"/>
                      </a:cubicBezTo>
                      <a:cubicBezTo>
                        <a:pt x="12" y="45"/>
                        <a:pt x="15" y="39"/>
                        <a:pt x="15" y="39"/>
                      </a:cubicBezTo>
                      <a:cubicBezTo>
                        <a:pt x="15" y="38"/>
                        <a:pt x="14" y="37"/>
                        <a:pt x="14" y="38"/>
                      </a:cubicBezTo>
                      <a:cubicBezTo>
                        <a:pt x="13" y="39"/>
                        <a:pt x="13" y="40"/>
                        <a:pt x="12" y="41"/>
                      </a:cubicBezTo>
                      <a:cubicBezTo>
                        <a:pt x="9" y="42"/>
                        <a:pt x="9" y="43"/>
                        <a:pt x="11" y="44"/>
                      </a:cubicBezTo>
                      <a:cubicBezTo>
                        <a:pt x="13" y="41"/>
                        <a:pt x="14" y="38"/>
                        <a:pt x="16" y="35"/>
                      </a:cubicBezTo>
                      <a:cubicBezTo>
                        <a:pt x="16" y="34"/>
                        <a:pt x="15" y="33"/>
                        <a:pt x="15" y="34"/>
                      </a:cubicBezTo>
                      <a:cubicBezTo>
                        <a:pt x="13" y="36"/>
                        <a:pt x="12" y="37"/>
                        <a:pt x="11" y="39"/>
                      </a:cubicBezTo>
                      <a:cubicBezTo>
                        <a:pt x="9" y="40"/>
                        <a:pt x="8" y="41"/>
                        <a:pt x="10" y="43"/>
                      </a:cubicBezTo>
                      <a:cubicBezTo>
                        <a:pt x="11" y="39"/>
                        <a:pt x="13" y="36"/>
                        <a:pt x="14" y="32"/>
                      </a:cubicBezTo>
                      <a:cubicBezTo>
                        <a:pt x="15" y="31"/>
                        <a:pt x="13" y="31"/>
                        <a:pt x="13" y="32"/>
                      </a:cubicBezTo>
                      <a:cubicBezTo>
                        <a:pt x="11" y="35"/>
                        <a:pt x="9" y="38"/>
                        <a:pt x="7" y="41"/>
                      </a:cubicBezTo>
                      <a:cubicBezTo>
                        <a:pt x="9" y="37"/>
                        <a:pt x="12" y="33"/>
                        <a:pt x="15" y="29"/>
                      </a:cubicBezTo>
                      <a:cubicBezTo>
                        <a:pt x="15" y="28"/>
                        <a:pt x="14" y="28"/>
                        <a:pt x="13" y="28"/>
                      </a:cubicBezTo>
                      <a:cubicBezTo>
                        <a:pt x="11" y="32"/>
                        <a:pt x="8" y="35"/>
                        <a:pt x="5" y="38"/>
                      </a:cubicBezTo>
                      <a:cubicBezTo>
                        <a:pt x="6" y="39"/>
                        <a:pt x="6" y="39"/>
                        <a:pt x="7" y="36"/>
                      </a:cubicBezTo>
                      <a:cubicBezTo>
                        <a:pt x="9" y="33"/>
                        <a:pt x="11" y="31"/>
                        <a:pt x="12" y="28"/>
                      </a:cubicBezTo>
                      <a:cubicBezTo>
                        <a:pt x="10" y="29"/>
                        <a:pt x="9" y="31"/>
                        <a:pt x="8" y="33"/>
                      </a:cubicBezTo>
                      <a:cubicBezTo>
                        <a:pt x="7" y="33"/>
                        <a:pt x="7" y="33"/>
                        <a:pt x="9" y="33"/>
                      </a:cubicBezTo>
                      <a:cubicBezTo>
                        <a:pt x="11" y="29"/>
                        <a:pt x="13" y="25"/>
                        <a:pt x="16" y="21"/>
                      </a:cubicBezTo>
                      <a:cubicBezTo>
                        <a:pt x="16" y="21"/>
                        <a:pt x="15" y="20"/>
                        <a:pt x="14" y="20"/>
                      </a:cubicBezTo>
                      <a:cubicBezTo>
                        <a:pt x="12" y="23"/>
                        <a:pt x="10" y="25"/>
                        <a:pt x="8" y="28"/>
                      </a:cubicBezTo>
                      <a:cubicBezTo>
                        <a:pt x="8" y="30"/>
                        <a:pt x="9" y="29"/>
                        <a:pt x="10" y="27"/>
                      </a:cubicBezTo>
                      <a:cubicBezTo>
                        <a:pt x="11" y="24"/>
                        <a:pt x="13" y="22"/>
                        <a:pt x="14" y="20"/>
                      </a:cubicBezTo>
                      <a:cubicBezTo>
                        <a:pt x="15" y="19"/>
                        <a:pt x="14" y="18"/>
                        <a:pt x="13" y="19"/>
                      </a:cubicBezTo>
                      <a:cubicBezTo>
                        <a:pt x="11" y="21"/>
                        <a:pt x="9" y="23"/>
                        <a:pt x="7" y="25"/>
                      </a:cubicBezTo>
                      <a:cubicBezTo>
                        <a:pt x="4" y="28"/>
                        <a:pt x="5" y="28"/>
                        <a:pt x="7" y="25"/>
                      </a:cubicBezTo>
                      <a:cubicBezTo>
                        <a:pt x="10" y="20"/>
                        <a:pt x="13" y="15"/>
                        <a:pt x="16" y="10"/>
                      </a:cubicBezTo>
                      <a:cubicBezTo>
                        <a:pt x="16" y="9"/>
                        <a:pt x="15" y="8"/>
                        <a:pt x="15" y="9"/>
                      </a:cubicBezTo>
                      <a:cubicBezTo>
                        <a:pt x="13" y="12"/>
                        <a:pt x="9" y="16"/>
                        <a:pt x="9" y="18"/>
                      </a:cubicBezTo>
                      <a:cubicBezTo>
                        <a:pt x="11" y="13"/>
                        <a:pt x="13" y="9"/>
                        <a:pt x="15" y="5"/>
                      </a:cubicBezTo>
                      <a:cubicBezTo>
                        <a:pt x="16" y="4"/>
                        <a:pt x="15" y="4"/>
                        <a:pt x="14" y="4"/>
                      </a:cubicBezTo>
                      <a:cubicBezTo>
                        <a:pt x="11" y="8"/>
                        <a:pt x="8" y="12"/>
                        <a:pt x="6" y="16"/>
                      </a:cubicBezTo>
                      <a:cubicBezTo>
                        <a:pt x="6" y="16"/>
                        <a:pt x="6" y="16"/>
                        <a:pt x="7" y="16"/>
                      </a:cubicBezTo>
                      <a:cubicBezTo>
                        <a:pt x="8" y="15"/>
                        <a:pt x="9" y="13"/>
                        <a:pt x="10" y="11"/>
                      </a:cubicBezTo>
                      <a:cubicBezTo>
                        <a:pt x="12" y="9"/>
                        <a:pt x="13" y="7"/>
                        <a:pt x="14" y="4"/>
                      </a:cubicBezTo>
                      <a:cubicBezTo>
                        <a:pt x="15" y="3"/>
                        <a:pt x="14" y="3"/>
                        <a:pt x="13" y="3"/>
                      </a:cubicBezTo>
                      <a:cubicBezTo>
                        <a:pt x="12" y="5"/>
                        <a:pt x="11" y="7"/>
                        <a:pt x="9" y="8"/>
                      </a:cubicBezTo>
                      <a:cubicBezTo>
                        <a:pt x="5" y="10"/>
                        <a:pt x="4" y="12"/>
                        <a:pt x="6" y="14"/>
                      </a:cubicBezTo>
                      <a:cubicBezTo>
                        <a:pt x="8" y="11"/>
                        <a:pt x="10" y="7"/>
                        <a:pt x="12" y="4"/>
                      </a:cubicBezTo>
                      <a:cubicBezTo>
                        <a:pt x="12" y="3"/>
                        <a:pt x="11" y="3"/>
                        <a:pt x="11" y="3"/>
                      </a:cubicBezTo>
                      <a:cubicBezTo>
                        <a:pt x="9" y="5"/>
                        <a:pt x="8" y="7"/>
                        <a:pt x="7" y="8"/>
                      </a:cubicBezTo>
                      <a:cubicBezTo>
                        <a:pt x="5" y="10"/>
                        <a:pt x="5" y="11"/>
                        <a:pt x="7" y="11"/>
                      </a:cubicBezTo>
                      <a:cubicBezTo>
                        <a:pt x="9" y="8"/>
                        <a:pt x="11" y="5"/>
                        <a:pt x="13" y="2"/>
                      </a:cubicBezTo>
                      <a:cubicBezTo>
                        <a:pt x="13" y="1"/>
                        <a:pt x="12" y="0"/>
                        <a:pt x="11" y="1"/>
                      </a:cubicBezTo>
                      <a:cubicBezTo>
                        <a:pt x="9" y="4"/>
                        <a:pt x="7" y="7"/>
                        <a:pt x="4" y="10"/>
                      </a:cubicBezTo>
                      <a:cubicBezTo>
                        <a:pt x="5" y="11"/>
                        <a:pt x="5" y="10"/>
                        <a:pt x="6" y="8"/>
                      </a:cubicBezTo>
                      <a:cubicBezTo>
                        <a:pt x="7" y="6"/>
                        <a:pt x="7" y="5"/>
                        <a:pt x="8" y="3"/>
                      </a:cubicBezTo>
                      <a:cubicBezTo>
                        <a:pt x="9" y="2"/>
                        <a:pt x="8" y="2"/>
                        <a:pt x="7" y="2"/>
                      </a:cubicBezTo>
                      <a:cubicBezTo>
                        <a:pt x="5" y="4"/>
                        <a:pt x="3" y="6"/>
                        <a:pt x="2" y="8"/>
                      </a:cubicBezTo>
                      <a:cubicBezTo>
                        <a:pt x="3" y="6"/>
                        <a:pt x="3" y="4"/>
                        <a:pt x="2" y="8"/>
                      </a:cubicBezTo>
                      <a:cubicBezTo>
                        <a:pt x="1" y="9"/>
                        <a:pt x="3" y="9"/>
                        <a:pt x="3"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44" name="Freeform 77"/>
                <p:cNvSpPr/>
                <p:nvPr/>
              </p:nvSpPr>
              <p:spPr bwMode="auto">
                <a:xfrm>
                  <a:off x="1227138" y="2103438"/>
                  <a:ext cx="22225" cy="68263"/>
                </a:xfrm>
                <a:custGeom>
                  <a:avLst/>
                  <a:gdLst>
                    <a:gd name="T0" fmla="*/ 7 w 20"/>
                    <a:gd name="T1" fmla="*/ 63 h 64"/>
                    <a:gd name="T2" fmla="*/ 6 w 20"/>
                    <a:gd name="T3" fmla="*/ 36 h 64"/>
                    <a:gd name="T4" fmla="*/ 3 w 20"/>
                    <a:gd name="T5" fmla="*/ 16 h 64"/>
                    <a:gd name="T6" fmla="*/ 7 w 20"/>
                    <a:gd name="T7" fmla="*/ 3 h 64"/>
                    <a:gd name="T8" fmla="*/ 13 w 20"/>
                    <a:gd name="T9" fmla="*/ 2 h 64"/>
                    <a:gd name="T10" fmla="*/ 16 w 20"/>
                    <a:gd name="T11" fmla="*/ 11 h 64"/>
                    <a:gd name="T12" fmla="*/ 17 w 20"/>
                    <a:gd name="T13" fmla="*/ 28 h 64"/>
                    <a:gd name="T14" fmla="*/ 19 w 20"/>
                    <a:gd name="T15" fmla="*/ 60 h 64"/>
                    <a:gd name="T16" fmla="*/ 20 w 20"/>
                    <a:gd name="T17" fmla="*/ 60 h 64"/>
                    <a:gd name="T18" fmla="*/ 16 w 20"/>
                    <a:gd name="T19" fmla="*/ 1 h 64"/>
                    <a:gd name="T20" fmla="*/ 16 w 20"/>
                    <a:gd name="T21" fmla="*/ 0 h 64"/>
                    <a:gd name="T22" fmla="*/ 1 w 20"/>
                    <a:gd name="T23" fmla="*/ 2 h 64"/>
                    <a:gd name="T24" fmla="*/ 0 w 20"/>
                    <a:gd name="T25" fmla="*/ 2 h 64"/>
                    <a:gd name="T26" fmla="*/ 4 w 20"/>
                    <a:gd name="T27" fmla="*/ 33 h 64"/>
                    <a:gd name="T28" fmla="*/ 5 w 20"/>
                    <a:gd name="T29" fmla="*/ 51 h 64"/>
                    <a:gd name="T30" fmla="*/ 6 w 20"/>
                    <a:gd name="T31" fmla="*/ 64 h 64"/>
                    <a:gd name="T32" fmla="*/ 7 w 20"/>
                    <a:gd name="T33" fmla="*/ 63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 h="64">
                      <a:moveTo>
                        <a:pt x="7" y="63"/>
                      </a:moveTo>
                      <a:cubicBezTo>
                        <a:pt x="5" y="55"/>
                        <a:pt x="7" y="45"/>
                        <a:pt x="6" y="36"/>
                      </a:cubicBezTo>
                      <a:cubicBezTo>
                        <a:pt x="5" y="29"/>
                        <a:pt x="4" y="23"/>
                        <a:pt x="3" y="16"/>
                      </a:cubicBezTo>
                      <a:cubicBezTo>
                        <a:pt x="3" y="11"/>
                        <a:pt x="0" y="3"/>
                        <a:pt x="7" y="3"/>
                      </a:cubicBezTo>
                      <a:cubicBezTo>
                        <a:pt x="9" y="2"/>
                        <a:pt x="11" y="2"/>
                        <a:pt x="13" y="2"/>
                      </a:cubicBezTo>
                      <a:cubicBezTo>
                        <a:pt x="16" y="2"/>
                        <a:pt x="15" y="10"/>
                        <a:pt x="16" y="11"/>
                      </a:cubicBezTo>
                      <a:cubicBezTo>
                        <a:pt x="16" y="17"/>
                        <a:pt x="16" y="22"/>
                        <a:pt x="17" y="28"/>
                      </a:cubicBezTo>
                      <a:cubicBezTo>
                        <a:pt x="18" y="39"/>
                        <a:pt x="19" y="49"/>
                        <a:pt x="19" y="60"/>
                      </a:cubicBezTo>
                      <a:cubicBezTo>
                        <a:pt x="19" y="61"/>
                        <a:pt x="20" y="61"/>
                        <a:pt x="20" y="60"/>
                      </a:cubicBezTo>
                      <a:cubicBezTo>
                        <a:pt x="20" y="41"/>
                        <a:pt x="17" y="21"/>
                        <a:pt x="16" y="1"/>
                      </a:cubicBezTo>
                      <a:cubicBezTo>
                        <a:pt x="16" y="1"/>
                        <a:pt x="16" y="0"/>
                        <a:pt x="16" y="0"/>
                      </a:cubicBezTo>
                      <a:cubicBezTo>
                        <a:pt x="11" y="0"/>
                        <a:pt x="6" y="1"/>
                        <a:pt x="1" y="2"/>
                      </a:cubicBezTo>
                      <a:cubicBezTo>
                        <a:pt x="1" y="2"/>
                        <a:pt x="0" y="2"/>
                        <a:pt x="0" y="2"/>
                      </a:cubicBezTo>
                      <a:cubicBezTo>
                        <a:pt x="1" y="13"/>
                        <a:pt x="2" y="23"/>
                        <a:pt x="4" y="33"/>
                      </a:cubicBezTo>
                      <a:cubicBezTo>
                        <a:pt x="5" y="39"/>
                        <a:pt x="6" y="45"/>
                        <a:pt x="5" y="51"/>
                      </a:cubicBezTo>
                      <a:cubicBezTo>
                        <a:pt x="5" y="55"/>
                        <a:pt x="5" y="59"/>
                        <a:pt x="6" y="64"/>
                      </a:cubicBezTo>
                      <a:cubicBezTo>
                        <a:pt x="6" y="64"/>
                        <a:pt x="8" y="64"/>
                        <a:pt x="7" y="6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45" name="Freeform 78"/>
                <p:cNvSpPr/>
                <p:nvPr/>
              </p:nvSpPr>
              <p:spPr bwMode="auto">
                <a:xfrm>
                  <a:off x="1228725" y="2106613"/>
                  <a:ext cx="17463" cy="65088"/>
                </a:xfrm>
                <a:custGeom>
                  <a:avLst/>
                  <a:gdLst>
                    <a:gd name="T0" fmla="*/ 0 w 17"/>
                    <a:gd name="T1" fmla="*/ 10 h 61"/>
                    <a:gd name="T2" fmla="*/ 6 w 17"/>
                    <a:gd name="T3" fmla="*/ 4 h 61"/>
                    <a:gd name="T4" fmla="*/ 3 w 17"/>
                    <a:gd name="T5" fmla="*/ 12 h 61"/>
                    <a:gd name="T6" fmla="*/ 3 w 17"/>
                    <a:gd name="T7" fmla="*/ 16 h 61"/>
                    <a:gd name="T8" fmla="*/ 7 w 17"/>
                    <a:gd name="T9" fmla="*/ 12 h 61"/>
                    <a:gd name="T10" fmla="*/ 10 w 17"/>
                    <a:gd name="T11" fmla="*/ 7 h 61"/>
                    <a:gd name="T12" fmla="*/ 4 w 17"/>
                    <a:gd name="T13" fmla="*/ 21 h 61"/>
                    <a:gd name="T14" fmla="*/ 6 w 17"/>
                    <a:gd name="T15" fmla="*/ 23 h 61"/>
                    <a:gd name="T16" fmla="*/ 10 w 17"/>
                    <a:gd name="T17" fmla="*/ 19 h 61"/>
                    <a:gd name="T18" fmla="*/ 13 w 17"/>
                    <a:gd name="T19" fmla="*/ 14 h 61"/>
                    <a:gd name="T20" fmla="*/ 6 w 17"/>
                    <a:gd name="T21" fmla="*/ 30 h 61"/>
                    <a:gd name="T22" fmla="*/ 10 w 17"/>
                    <a:gd name="T23" fmla="*/ 22 h 61"/>
                    <a:gd name="T24" fmla="*/ 6 w 17"/>
                    <a:gd name="T25" fmla="*/ 32 h 61"/>
                    <a:gd name="T26" fmla="*/ 12 w 17"/>
                    <a:gd name="T27" fmla="*/ 26 h 61"/>
                    <a:gd name="T28" fmla="*/ 4 w 17"/>
                    <a:gd name="T29" fmla="*/ 38 h 61"/>
                    <a:gd name="T30" fmla="*/ 11 w 17"/>
                    <a:gd name="T31" fmla="*/ 29 h 61"/>
                    <a:gd name="T32" fmla="*/ 7 w 17"/>
                    <a:gd name="T33" fmla="*/ 42 h 61"/>
                    <a:gd name="T34" fmla="*/ 5 w 17"/>
                    <a:gd name="T35" fmla="*/ 47 h 61"/>
                    <a:gd name="T36" fmla="*/ 12 w 17"/>
                    <a:gd name="T37" fmla="*/ 39 h 61"/>
                    <a:gd name="T38" fmla="*/ 7 w 17"/>
                    <a:gd name="T39" fmla="*/ 51 h 61"/>
                    <a:gd name="T40" fmla="*/ 8 w 17"/>
                    <a:gd name="T41" fmla="*/ 54 h 61"/>
                    <a:gd name="T42" fmla="*/ 15 w 17"/>
                    <a:gd name="T43" fmla="*/ 47 h 61"/>
                    <a:gd name="T44" fmla="*/ 9 w 17"/>
                    <a:gd name="T45" fmla="*/ 59 h 61"/>
                    <a:gd name="T46" fmla="*/ 13 w 17"/>
                    <a:gd name="T47" fmla="*/ 52 h 61"/>
                    <a:gd name="T48" fmla="*/ 10 w 17"/>
                    <a:gd name="T49" fmla="*/ 60 h 61"/>
                    <a:gd name="T50" fmla="*/ 11 w 17"/>
                    <a:gd name="T51" fmla="*/ 58 h 61"/>
                    <a:gd name="T52" fmla="*/ 15 w 17"/>
                    <a:gd name="T53" fmla="*/ 49 h 61"/>
                    <a:gd name="T54" fmla="*/ 11 w 17"/>
                    <a:gd name="T55" fmla="*/ 56 h 61"/>
                    <a:gd name="T56" fmla="*/ 15 w 17"/>
                    <a:gd name="T57" fmla="*/ 43 h 61"/>
                    <a:gd name="T58" fmla="*/ 11 w 17"/>
                    <a:gd name="T59" fmla="*/ 50 h 61"/>
                    <a:gd name="T60" fmla="*/ 15 w 17"/>
                    <a:gd name="T61" fmla="*/ 39 h 61"/>
                    <a:gd name="T62" fmla="*/ 15 w 17"/>
                    <a:gd name="T63" fmla="*/ 36 h 61"/>
                    <a:gd name="T64" fmla="*/ 6 w 17"/>
                    <a:gd name="T65" fmla="*/ 45 h 61"/>
                    <a:gd name="T66" fmla="*/ 10 w 17"/>
                    <a:gd name="T67" fmla="*/ 40 h 61"/>
                    <a:gd name="T68" fmla="*/ 14 w 17"/>
                    <a:gd name="T69" fmla="*/ 31 h 61"/>
                    <a:gd name="T70" fmla="*/ 14 w 17"/>
                    <a:gd name="T71" fmla="*/ 27 h 61"/>
                    <a:gd name="T72" fmla="*/ 8 w 17"/>
                    <a:gd name="T73" fmla="*/ 33 h 61"/>
                    <a:gd name="T74" fmla="*/ 14 w 17"/>
                    <a:gd name="T75" fmla="*/ 21 h 61"/>
                    <a:gd name="T76" fmla="*/ 13 w 17"/>
                    <a:gd name="T77" fmla="*/ 20 h 61"/>
                    <a:gd name="T78" fmla="*/ 8 w 17"/>
                    <a:gd name="T79" fmla="*/ 24 h 61"/>
                    <a:gd name="T80" fmla="*/ 16 w 17"/>
                    <a:gd name="T81" fmla="*/ 12 h 61"/>
                    <a:gd name="T82" fmla="*/ 7 w 17"/>
                    <a:gd name="T83" fmla="*/ 21 h 61"/>
                    <a:gd name="T84" fmla="*/ 12 w 17"/>
                    <a:gd name="T85" fmla="*/ 10 h 61"/>
                    <a:gd name="T86" fmla="*/ 12 w 17"/>
                    <a:gd name="T87" fmla="*/ 5 h 61"/>
                    <a:gd name="T88" fmla="*/ 8 w 17"/>
                    <a:gd name="T89" fmla="*/ 9 h 61"/>
                    <a:gd name="T90" fmla="*/ 11 w 17"/>
                    <a:gd name="T91" fmla="*/ 1 h 61"/>
                    <a:gd name="T92" fmla="*/ 5 w 17"/>
                    <a:gd name="T93" fmla="*/ 7 h 61"/>
                    <a:gd name="T94" fmla="*/ 9 w 17"/>
                    <a:gd name="T95" fmla="*/ 3 h 61"/>
                    <a:gd name="T96" fmla="*/ 5 w 17"/>
                    <a:gd name="T97" fmla="*/ 2 h 61"/>
                    <a:gd name="T98" fmla="*/ 0 w 17"/>
                    <a:gd name="T99" fmla="*/ 7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7" h="61">
                      <a:moveTo>
                        <a:pt x="1" y="8"/>
                      </a:moveTo>
                      <a:cubicBezTo>
                        <a:pt x="5" y="1"/>
                        <a:pt x="1" y="7"/>
                        <a:pt x="0" y="10"/>
                      </a:cubicBezTo>
                      <a:cubicBezTo>
                        <a:pt x="0" y="10"/>
                        <a:pt x="1" y="11"/>
                        <a:pt x="2" y="10"/>
                      </a:cubicBezTo>
                      <a:cubicBezTo>
                        <a:pt x="0" y="12"/>
                        <a:pt x="7" y="3"/>
                        <a:pt x="6" y="4"/>
                      </a:cubicBezTo>
                      <a:cubicBezTo>
                        <a:pt x="5" y="7"/>
                        <a:pt x="3" y="9"/>
                        <a:pt x="2" y="12"/>
                      </a:cubicBezTo>
                      <a:cubicBezTo>
                        <a:pt x="2" y="13"/>
                        <a:pt x="3" y="13"/>
                        <a:pt x="3" y="12"/>
                      </a:cubicBezTo>
                      <a:cubicBezTo>
                        <a:pt x="5" y="10"/>
                        <a:pt x="9" y="6"/>
                        <a:pt x="9" y="4"/>
                      </a:cubicBezTo>
                      <a:cubicBezTo>
                        <a:pt x="8" y="8"/>
                        <a:pt x="5" y="12"/>
                        <a:pt x="3" y="16"/>
                      </a:cubicBezTo>
                      <a:cubicBezTo>
                        <a:pt x="2" y="16"/>
                        <a:pt x="3" y="17"/>
                        <a:pt x="4" y="17"/>
                      </a:cubicBezTo>
                      <a:cubicBezTo>
                        <a:pt x="6" y="14"/>
                        <a:pt x="6" y="14"/>
                        <a:pt x="7" y="12"/>
                      </a:cubicBezTo>
                      <a:cubicBezTo>
                        <a:pt x="8" y="11"/>
                        <a:pt x="9" y="10"/>
                        <a:pt x="9" y="10"/>
                      </a:cubicBezTo>
                      <a:cubicBezTo>
                        <a:pt x="11" y="8"/>
                        <a:pt x="11" y="7"/>
                        <a:pt x="10" y="7"/>
                      </a:cubicBezTo>
                      <a:cubicBezTo>
                        <a:pt x="7" y="11"/>
                        <a:pt x="5" y="15"/>
                        <a:pt x="3" y="20"/>
                      </a:cubicBezTo>
                      <a:cubicBezTo>
                        <a:pt x="3" y="21"/>
                        <a:pt x="4" y="21"/>
                        <a:pt x="4" y="21"/>
                      </a:cubicBezTo>
                      <a:cubicBezTo>
                        <a:pt x="7" y="18"/>
                        <a:pt x="9" y="15"/>
                        <a:pt x="10" y="13"/>
                      </a:cubicBezTo>
                      <a:cubicBezTo>
                        <a:pt x="9" y="16"/>
                        <a:pt x="7" y="20"/>
                        <a:pt x="6" y="23"/>
                      </a:cubicBezTo>
                      <a:cubicBezTo>
                        <a:pt x="5" y="24"/>
                        <a:pt x="7" y="25"/>
                        <a:pt x="7" y="24"/>
                      </a:cubicBezTo>
                      <a:cubicBezTo>
                        <a:pt x="8" y="22"/>
                        <a:pt x="9" y="21"/>
                        <a:pt x="10" y="19"/>
                      </a:cubicBezTo>
                      <a:cubicBezTo>
                        <a:pt x="12" y="18"/>
                        <a:pt x="13" y="16"/>
                        <a:pt x="14" y="15"/>
                      </a:cubicBezTo>
                      <a:cubicBezTo>
                        <a:pt x="14" y="14"/>
                        <a:pt x="14" y="14"/>
                        <a:pt x="13" y="14"/>
                      </a:cubicBezTo>
                      <a:cubicBezTo>
                        <a:pt x="10" y="19"/>
                        <a:pt x="7" y="24"/>
                        <a:pt x="5" y="29"/>
                      </a:cubicBezTo>
                      <a:cubicBezTo>
                        <a:pt x="4" y="30"/>
                        <a:pt x="5" y="30"/>
                        <a:pt x="6" y="30"/>
                      </a:cubicBezTo>
                      <a:cubicBezTo>
                        <a:pt x="7" y="28"/>
                        <a:pt x="8" y="26"/>
                        <a:pt x="9" y="25"/>
                      </a:cubicBezTo>
                      <a:cubicBezTo>
                        <a:pt x="11" y="24"/>
                        <a:pt x="12" y="22"/>
                        <a:pt x="10" y="22"/>
                      </a:cubicBezTo>
                      <a:cubicBezTo>
                        <a:pt x="9" y="25"/>
                        <a:pt x="7" y="28"/>
                        <a:pt x="5" y="31"/>
                      </a:cubicBezTo>
                      <a:cubicBezTo>
                        <a:pt x="5" y="32"/>
                        <a:pt x="6" y="33"/>
                        <a:pt x="6" y="32"/>
                      </a:cubicBezTo>
                      <a:cubicBezTo>
                        <a:pt x="8" y="31"/>
                        <a:pt x="9" y="30"/>
                        <a:pt x="10" y="28"/>
                      </a:cubicBezTo>
                      <a:cubicBezTo>
                        <a:pt x="11" y="28"/>
                        <a:pt x="11" y="27"/>
                        <a:pt x="12" y="26"/>
                      </a:cubicBezTo>
                      <a:cubicBezTo>
                        <a:pt x="14" y="25"/>
                        <a:pt x="14" y="24"/>
                        <a:pt x="12" y="24"/>
                      </a:cubicBezTo>
                      <a:cubicBezTo>
                        <a:pt x="10" y="29"/>
                        <a:pt x="6" y="33"/>
                        <a:pt x="4" y="38"/>
                      </a:cubicBezTo>
                      <a:cubicBezTo>
                        <a:pt x="4" y="38"/>
                        <a:pt x="5" y="39"/>
                        <a:pt x="5" y="38"/>
                      </a:cubicBezTo>
                      <a:cubicBezTo>
                        <a:pt x="8" y="35"/>
                        <a:pt x="10" y="32"/>
                        <a:pt x="11" y="29"/>
                      </a:cubicBezTo>
                      <a:cubicBezTo>
                        <a:pt x="9" y="33"/>
                        <a:pt x="7" y="37"/>
                        <a:pt x="5" y="41"/>
                      </a:cubicBezTo>
                      <a:cubicBezTo>
                        <a:pt x="5" y="42"/>
                        <a:pt x="6" y="43"/>
                        <a:pt x="7" y="42"/>
                      </a:cubicBezTo>
                      <a:cubicBezTo>
                        <a:pt x="7" y="42"/>
                        <a:pt x="15" y="29"/>
                        <a:pt x="11" y="37"/>
                      </a:cubicBezTo>
                      <a:cubicBezTo>
                        <a:pt x="9" y="40"/>
                        <a:pt x="6" y="43"/>
                        <a:pt x="5" y="47"/>
                      </a:cubicBezTo>
                      <a:cubicBezTo>
                        <a:pt x="4" y="48"/>
                        <a:pt x="5" y="48"/>
                        <a:pt x="6" y="48"/>
                      </a:cubicBezTo>
                      <a:cubicBezTo>
                        <a:pt x="7" y="46"/>
                        <a:pt x="12" y="39"/>
                        <a:pt x="12" y="39"/>
                      </a:cubicBezTo>
                      <a:cubicBezTo>
                        <a:pt x="9" y="42"/>
                        <a:pt x="7" y="46"/>
                        <a:pt x="6" y="50"/>
                      </a:cubicBezTo>
                      <a:cubicBezTo>
                        <a:pt x="5" y="51"/>
                        <a:pt x="6" y="51"/>
                        <a:pt x="7" y="51"/>
                      </a:cubicBezTo>
                      <a:cubicBezTo>
                        <a:pt x="9" y="48"/>
                        <a:pt x="13" y="43"/>
                        <a:pt x="14" y="41"/>
                      </a:cubicBezTo>
                      <a:cubicBezTo>
                        <a:pt x="12" y="46"/>
                        <a:pt x="9" y="50"/>
                        <a:pt x="8" y="54"/>
                      </a:cubicBezTo>
                      <a:cubicBezTo>
                        <a:pt x="7" y="55"/>
                        <a:pt x="9" y="56"/>
                        <a:pt x="9" y="55"/>
                      </a:cubicBezTo>
                      <a:cubicBezTo>
                        <a:pt x="11" y="52"/>
                        <a:pt x="13" y="49"/>
                        <a:pt x="15" y="47"/>
                      </a:cubicBezTo>
                      <a:cubicBezTo>
                        <a:pt x="12" y="50"/>
                        <a:pt x="10" y="54"/>
                        <a:pt x="8" y="58"/>
                      </a:cubicBezTo>
                      <a:cubicBezTo>
                        <a:pt x="7" y="59"/>
                        <a:pt x="9" y="60"/>
                        <a:pt x="9" y="59"/>
                      </a:cubicBezTo>
                      <a:cubicBezTo>
                        <a:pt x="10" y="57"/>
                        <a:pt x="11" y="56"/>
                        <a:pt x="12" y="54"/>
                      </a:cubicBezTo>
                      <a:cubicBezTo>
                        <a:pt x="15" y="53"/>
                        <a:pt x="15" y="52"/>
                        <a:pt x="13" y="52"/>
                      </a:cubicBezTo>
                      <a:cubicBezTo>
                        <a:pt x="12" y="54"/>
                        <a:pt x="10" y="57"/>
                        <a:pt x="9" y="60"/>
                      </a:cubicBezTo>
                      <a:cubicBezTo>
                        <a:pt x="9" y="60"/>
                        <a:pt x="10" y="61"/>
                        <a:pt x="10" y="60"/>
                      </a:cubicBezTo>
                      <a:cubicBezTo>
                        <a:pt x="11" y="60"/>
                        <a:pt x="11" y="60"/>
                        <a:pt x="12" y="59"/>
                      </a:cubicBezTo>
                      <a:cubicBezTo>
                        <a:pt x="13" y="58"/>
                        <a:pt x="12" y="57"/>
                        <a:pt x="11" y="58"/>
                      </a:cubicBezTo>
                      <a:cubicBezTo>
                        <a:pt x="13" y="56"/>
                        <a:pt x="14" y="52"/>
                        <a:pt x="16" y="50"/>
                      </a:cubicBezTo>
                      <a:cubicBezTo>
                        <a:pt x="16" y="49"/>
                        <a:pt x="15" y="48"/>
                        <a:pt x="15" y="49"/>
                      </a:cubicBezTo>
                      <a:cubicBezTo>
                        <a:pt x="13" y="50"/>
                        <a:pt x="12" y="52"/>
                        <a:pt x="11" y="54"/>
                      </a:cubicBezTo>
                      <a:cubicBezTo>
                        <a:pt x="9" y="55"/>
                        <a:pt x="9" y="56"/>
                        <a:pt x="11" y="56"/>
                      </a:cubicBezTo>
                      <a:cubicBezTo>
                        <a:pt x="13" y="52"/>
                        <a:pt x="15" y="48"/>
                        <a:pt x="17" y="44"/>
                      </a:cubicBezTo>
                      <a:cubicBezTo>
                        <a:pt x="17" y="43"/>
                        <a:pt x="16" y="43"/>
                        <a:pt x="15" y="43"/>
                      </a:cubicBezTo>
                      <a:cubicBezTo>
                        <a:pt x="14" y="45"/>
                        <a:pt x="13" y="47"/>
                        <a:pt x="11" y="49"/>
                      </a:cubicBezTo>
                      <a:cubicBezTo>
                        <a:pt x="9" y="52"/>
                        <a:pt x="9" y="52"/>
                        <a:pt x="11" y="50"/>
                      </a:cubicBezTo>
                      <a:cubicBezTo>
                        <a:pt x="13" y="46"/>
                        <a:pt x="15" y="43"/>
                        <a:pt x="16" y="40"/>
                      </a:cubicBezTo>
                      <a:cubicBezTo>
                        <a:pt x="17" y="39"/>
                        <a:pt x="16" y="38"/>
                        <a:pt x="15" y="39"/>
                      </a:cubicBezTo>
                      <a:cubicBezTo>
                        <a:pt x="13" y="42"/>
                        <a:pt x="10" y="45"/>
                        <a:pt x="8" y="48"/>
                      </a:cubicBezTo>
                      <a:cubicBezTo>
                        <a:pt x="11" y="45"/>
                        <a:pt x="13" y="40"/>
                        <a:pt x="15" y="36"/>
                      </a:cubicBezTo>
                      <a:cubicBezTo>
                        <a:pt x="15" y="36"/>
                        <a:pt x="14" y="35"/>
                        <a:pt x="14" y="36"/>
                      </a:cubicBezTo>
                      <a:cubicBezTo>
                        <a:pt x="11" y="38"/>
                        <a:pt x="8" y="41"/>
                        <a:pt x="6" y="45"/>
                      </a:cubicBezTo>
                      <a:cubicBezTo>
                        <a:pt x="7" y="45"/>
                        <a:pt x="7" y="45"/>
                        <a:pt x="7" y="45"/>
                      </a:cubicBezTo>
                      <a:cubicBezTo>
                        <a:pt x="8" y="43"/>
                        <a:pt x="9" y="42"/>
                        <a:pt x="10" y="40"/>
                      </a:cubicBezTo>
                      <a:cubicBezTo>
                        <a:pt x="12" y="37"/>
                        <a:pt x="13" y="35"/>
                        <a:pt x="15" y="32"/>
                      </a:cubicBezTo>
                      <a:cubicBezTo>
                        <a:pt x="15" y="32"/>
                        <a:pt x="14" y="31"/>
                        <a:pt x="14" y="31"/>
                      </a:cubicBezTo>
                      <a:cubicBezTo>
                        <a:pt x="11" y="34"/>
                        <a:pt x="9" y="36"/>
                        <a:pt x="7" y="39"/>
                      </a:cubicBezTo>
                      <a:cubicBezTo>
                        <a:pt x="10" y="35"/>
                        <a:pt x="12" y="31"/>
                        <a:pt x="14" y="27"/>
                      </a:cubicBezTo>
                      <a:cubicBezTo>
                        <a:pt x="14" y="26"/>
                        <a:pt x="13" y="26"/>
                        <a:pt x="13" y="26"/>
                      </a:cubicBezTo>
                      <a:cubicBezTo>
                        <a:pt x="11" y="29"/>
                        <a:pt x="4" y="40"/>
                        <a:pt x="8" y="33"/>
                      </a:cubicBezTo>
                      <a:cubicBezTo>
                        <a:pt x="10" y="29"/>
                        <a:pt x="13" y="26"/>
                        <a:pt x="15" y="22"/>
                      </a:cubicBezTo>
                      <a:cubicBezTo>
                        <a:pt x="16" y="22"/>
                        <a:pt x="15" y="21"/>
                        <a:pt x="14" y="21"/>
                      </a:cubicBezTo>
                      <a:cubicBezTo>
                        <a:pt x="12" y="24"/>
                        <a:pt x="10" y="27"/>
                        <a:pt x="7" y="29"/>
                      </a:cubicBezTo>
                      <a:cubicBezTo>
                        <a:pt x="9" y="27"/>
                        <a:pt x="11" y="23"/>
                        <a:pt x="13" y="20"/>
                      </a:cubicBezTo>
                      <a:cubicBezTo>
                        <a:pt x="13" y="19"/>
                        <a:pt x="12" y="18"/>
                        <a:pt x="12" y="19"/>
                      </a:cubicBezTo>
                      <a:cubicBezTo>
                        <a:pt x="10" y="21"/>
                        <a:pt x="9" y="22"/>
                        <a:pt x="8" y="24"/>
                      </a:cubicBezTo>
                      <a:cubicBezTo>
                        <a:pt x="6" y="26"/>
                        <a:pt x="6" y="27"/>
                        <a:pt x="7" y="27"/>
                      </a:cubicBezTo>
                      <a:cubicBezTo>
                        <a:pt x="10" y="22"/>
                        <a:pt x="13" y="17"/>
                        <a:pt x="16" y="12"/>
                      </a:cubicBezTo>
                      <a:cubicBezTo>
                        <a:pt x="16" y="11"/>
                        <a:pt x="15" y="11"/>
                        <a:pt x="15" y="11"/>
                      </a:cubicBezTo>
                      <a:cubicBezTo>
                        <a:pt x="12" y="15"/>
                        <a:pt x="10" y="18"/>
                        <a:pt x="7" y="21"/>
                      </a:cubicBezTo>
                      <a:cubicBezTo>
                        <a:pt x="9" y="19"/>
                        <a:pt x="11" y="14"/>
                        <a:pt x="13" y="11"/>
                      </a:cubicBezTo>
                      <a:cubicBezTo>
                        <a:pt x="13" y="10"/>
                        <a:pt x="12" y="10"/>
                        <a:pt x="12" y="10"/>
                      </a:cubicBezTo>
                      <a:cubicBezTo>
                        <a:pt x="10" y="12"/>
                        <a:pt x="6" y="15"/>
                        <a:pt x="5" y="18"/>
                      </a:cubicBezTo>
                      <a:cubicBezTo>
                        <a:pt x="7" y="13"/>
                        <a:pt x="10" y="9"/>
                        <a:pt x="12" y="5"/>
                      </a:cubicBezTo>
                      <a:cubicBezTo>
                        <a:pt x="13" y="4"/>
                        <a:pt x="11" y="3"/>
                        <a:pt x="11" y="4"/>
                      </a:cubicBezTo>
                      <a:cubicBezTo>
                        <a:pt x="10" y="6"/>
                        <a:pt x="9" y="7"/>
                        <a:pt x="8" y="9"/>
                      </a:cubicBezTo>
                      <a:cubicBezTo>
                        <a:pt x="7" y="10"/>
                        <a:pt x="3" y="18"/>
                        <a:pt x="7" y="12"/>
                      </a:cubicBezTo>
                      <a:cubicBezTo>
                        <a:pt x="9" y="9"/>
                        <a:pt x="10" y="5"/>
                        <a:pt x="11" y="1"/>
                      </a:cubicBezTo>
                      <a:cubicBezTo>
                        <a:pt x="12" y="1"/>
                        <a:pt x="11" y="0"/>
                        <a:pt x="10" y="1"/>
                      </a:cubicBezTo>
                      <a:cubicBezTo>
                        <a:pt x="8" y="3"/>
                        <a:pt x="7" y="5"/>
                        <a:pt x="5" y="7"/>
                      </a:cubicBezTo>
                      <a:cubicBezTo>
                        <a:pt x="3" y="9"/>
                        <a:pt x="3" y="10"/>
                        <a:pt x="5" y="10"/>
                      </a:cubicBezTo>
                      <a:cubicBezTo>
                        <a:pt x="6" y="8"/>
                        <a:pt x="7" y="5"/>
                        <a:pt x="9" y="3"/>
                      </a:cubicBezTo>
                      <a:cubicBezTo>
                        <a:pt x="9" y="2"/>
                        <a:pt x="8" y="1"/>
                        <a:pt x="8" y="2"/>
                      </a:cubicBezTo>
                      <a:cubicBezTo>
                        <a:pt x="3" y="5"/>
                        <a:pt x="0" y="11"/>
                        <a:pt x="5" y="2"/>
                      </a:cubicBezTo>
                      <a:cubicBezTo>
                        <a:pt x="5" y="2"/>
                        <a:pt x="4" y="1"/>
                        <a:pt x="4" y="2"/>
                      </a:cubicBezTo>
                      <a:cubicBezTo>
                        <a:pt x="1" y="5"/>
                        <a:pt x="2" y="3"/>
                        <a:pt x="0" y="7"/>
                      </a:cubicBezTo>
                      <a:cubicBezTo>
                        <a:pt x="0" y="8"/>
                        <a:pt x="1" y="8"/>
                        <a:pt x="1"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46" name="Freeform 79"/>
                <p:cNvSpPr/>
                <p:nvPr/>
              </p:nvSpPr>
              <p:spPr bwMode="auto">
                <a:xfrm>
                  <a:off x="1163638" y="2068513"/>
                  <a:ext cx="68263" cy="50800"/>
                </a:xfrm>
                <a:custGeom>
                  <a:avLst/>
                  <a:gdLst>
                    <a:gd name="T0" fmla="*/ 1 w 64"/>
                    <a:gd name="T1" fmla="*/ 47 h 48"/>
                    <a:gd name="T2" fmla="*/ 35 w 64"/>
                    <a:gd name="T3" fmla="*/ 35 h 48"/>
                    <a:gd name="T4" fmla="*/ 60 w 64"/>
                    <a:gd name="T5" fmla="*/ 1 h 48"/>
                    <a:gd name="T6" fmla="*/ 59 w 64"/>
                    <a:gd name="T7" fmla="*/ 0 h 48"/>
                    <a:gd name="T8" fmla="*/ 49 w 64"/>
                    <a:gd name="T9" fmla="*/ 7 h 48"/>
                    <a:gd name="T10" fmla="*/ 49 w 64"/>
                    <a:gd name="T11" fmla="*/ 8 h 48"/>
                    <a:gd name="T12" fmla="*/ 58 w 64"/>
                    <a:gd name="T13" fmla="*/ 3 h 48"/>
                    <a:gd name="T14" fmla="*/ 62 w 64"/>
                    <a:gd name="T15" fmla="*/ 13 h 48"/>
                    <a:gd name="T16" fmla="*/ 64 w 64"/>
                    <a:gd name="T17" fmla="*/ 13 h 48"/>
                    <a:gd name="T18" fmla="*/ 61 w 64"/>
                    <a:gd name="T19" fmla="*/ 1 h 48"/>
                    <a:gd name="T20" fmla="*/ 60 w 64"/>
                    <a:gd name="T21" fmla="*/ 0 h 48"/>
                    <a:gd name="T22" fmla="*/ 51 w 64"/>
                    <a:gd name="T23" fmla="*/ 5 h 48"/>
                    <a:gd name="T24" fmla="*/ 58 w 64"/>
                    <a:gd name="T25" fmla="*/ 4 h 48"/>
                    <a:gd name="T26" fmla="*/ 44 w 64"/>
                    <a:gd name="T27" fmla="*/ 27 h 48"/>
                    <a:gd name="T28" fmla="*/ 2 w 64"/>
                    <a:gd name="T29" fmla="*/ 45 h 48"/>
                    <a:gd name="T30" fmla="*/ 1 w 64"/>
                    <a:gd name="T31" fmla="*/ 47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4" h="48">
                      <a:moveTo>
                        <a:pt x="1" y="47"/>
                      </a:moveTo>
                      <a:cubicBezTo>
                        <a:pt x="14" y="48"/>
                        <a:pt x="25" y="42"/>
                        <a:pt x="35" y="35"/>
                      </a:cubicBezTo>
                      <a:cubicBezTo>
                        <a:pt x="48" y="26"/>
                        <a:pt x="54" y="15"/>
                        <a:pt x="60" y="1"/>
                      </a:cubicBezTo>
                      <a:cubicBezTo>
                        <a:pt x="61" y="1"/>
                        <a:pt x="60" y="0"/>
                        <a:pt x="59" y="0"/>
                      </a:cubicBezTo>
                      <a:cubicBezTo>
                        <a:pt x="55" y="2"/>
                        <a:pt x="52" y="4"/>
                        <a:pt x="49" y="7"/>
                      </a:cubicBezTo>
                      <a:cubicBezTo>
                        <a:pt x="48" y="7"/>
                        <a:pt x="49" y="9"/>
                        <a:pt x="49" y="8"/>
                      </a:cubicBezTo>
                      <a:cubicBezTo>
                        <a:pt x="52" y="7"/>
                        <a:pt x="55" y="5"/>
                        <a:pt x="58" y="3"/>
                      </a:cubicBezTo>
                      <a:cubicBezTo>
                        <a:pt x="61" y="2"/>
                        <a:pt x="62" y="11"/>
                        <a:pt x="62" y="13"/>
                      </a:cubicBezTo>
                      <a:cubicBezTo>
                        <a:pt x="62" y="14"/>
                        <a:pt x="64" y="13"/>
                        <a:pt x="64" y="13"/>
                      </a:cubicBezTo>
                      <a:cubicBezTo>
                        <a:pt x="63" y="8"/>
                        <a:pt x="63" y="5"/>
                        <a:pt x="61" y="1"/>
                      </a:cubicBezTo>
                      <a:cubicBezTo>
                        <a:pt x="61" y="0"/>
                        <a:pt x="60" y="0"/>
                        <a:pt x="60" y="0"/>
                      </a:cubicBezTo>
                      <a:cubicBezTo>
                        <a:pt x="57" y="2"/>
                        <a:pt x="54" y="4"/>
                        <a:pt x="51" y="5"/>
                      </a:cubicBezTo>
                      <a:cubicBezTo>
                        <a:pt x="48" y="7"/>
                        <a:pt x="58" y="4"/>
                        <a:pt x="58" y="4"/>
                      </a:cubicBezTo>
                      <a:cubicBezTo>
                        <a:pt x="54" y="12"/>
                        <a:pt x="51" y="20"/>
                        <a:pt x="44" y="27"/>
                      </a:cubicBezTo>
                      <a:cubicBezTo>
                        <a:pt x="34" y="37"/>
                        <a:pt x="17" y="47"/>
                        <a:pt x="2" y="45"/>
                      </a:cubicBezTo>
                      <a:cubicBezTo>
                        <a:pt x="1" y="45"/>
                        <a:pt x="0" y="46"/>
                        <a:pt x="1" y="4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47" name="Freeform 80"/>
                <p:cNvSpPr/>
                <p:nvPr/>
              </p:nvSpPr>
              <p:spPr bwMode="auto">
                <a:xfrm>
                  <a:off x="1265238" y="2162176"/>
                  <a:ext cx="14288" cy="15875"/>
                </a:xfrm>
                <a:custGeom>
                  <a:avLst/>
                  <a:gdLst>
                    <a:gd name="T0" fmla="*/ 2 w 14"/>
                    <a:gd name="T1" fmla="*/ 0 h 15"/>
                    <a:gd name="T2" fmla="*/ 1 w 14"/>
                    <a:gd name="T3" fmla="*/ 0 h 15"/>
                    <a:gd name="T4" fmla="*/ 1 w 14"/>
                    <a:gd name="T5" fmla="*/ 1 h 15"/>
                    <a:gd name="T6" fmla="*/ 13 w 14"/>
                    <a:gd name="T7" fmla="*/ 4 h 15"/>
                    <a:gd name="T8" fmla="*/ 13 w 14"/>
                    <a:gd name="T9" fmla="*/ 3 h 15"/>
                    <a:gd name="T10" fmla="*/ 8 w 14"/>
                    <a:gd name="T11" fmla="*/ 13 h 15"/>
                    <a:gd name="T12" fmla="*/ 9 w 14"/>
                    <a:gd name="T13" fmla="*/ 14 h 15"/>
                    <a:gd name="T14" fmla="*/ 14 w 14"/>
                    <a:gd name="T15" fmla="*/ 4 h 15"/>
                    <a:gd name="T16" fmla="*/ 13 w 14"/>
                    <a:gd name="T17" fmla="*/ 3 h 15"/>
                    <a:gd name="T18" fmla="*/ 1 w 14"/>
                    <a:gd name="T19" fmla="*/ 0 h 15"/>
                    <a:gd name="T20" fmla="*/ 0 w 14"/>
                    <a:gd name="T21" fmla="*/ 1 h 15"/>
                    <a:gd name="T22" fmla="*/ 1 w 14"/>
                    <a:gd name="T23" fmla="*/ 1 h 15"/>
                    <a:gd name="T24" fmla="*/ 2 w 14"/>
                    <a:gd name="T25"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 h="15">
                      <a:moveTo>
                        <a:pt x="2" y="0"/>
                      </a:moveTo>
                      <a:cubicBezTo>
                        <a:pt x="2" y="0"/>
                        <a:pt x="2" y="0"/>
                        <a:pt x="1" y="0"/>
                      </a:cubicBezTo>
                      <a:cubicBezTo>
                        <a:pt x="1" y="0"/>
                        <a:pt x="1" y="1"/>
                        <a:pt x="1" y="1"/>
                      </a:cubicBezTo>
                      <a:cubicBezTo>
                        <a:pt x="5" y="1"/>
                        <a:pt x="9" y="3"/>
                        <a:pt x="13" y="4"/>
                      </a:cubicBezTo>
                      <a:cubicBezTo>
                        <a:pt x="13" y="4"/>
                        <a:pt x="13" y="4"/>
                        <a:pt x="13" y="3"/>
                      </a:cubicBezTo>
                      <a:cubicBezTo>
                        <a:pt x="12" y="7"/>
                        <a:pt x="10" y="10"/>
                        <a:pt x="8" y="13"/>
                      </a:cubicBezTo>
                      <a:cubicBezTo>
                        <a:pt x="7" y="14"/>
                        <a:pt x="8" y="15"/>
                        <a:pt x="9" y="14"/>
                      </a:cubicBezTo>
                      <a:cubicBezTo>
                        <a:pt x="11" y="11"/>
                        <a:pt x="13" y="7"/>
                        <a:pt x="14" y="4"/>
                      </a:cubicBezTo>
                      <a:cubicBezTo>
                        <a:pt x="14" y="3"/>
                        <a:pt x="14" y="3"/>
                        <a:pt x="13" y="3"/>
                      </a:cubicBezTo>
                      <a:cubicBezTo>
                        <a:pt x="9" y="2"/>
                        <a:pt x="5" y="0"/>
                        <a:pt x="1" y="0"/>
                      </a:cubicBezTo>
                      <a:cubicBezTo>
                        <a:pt x="0" y="0"/>
                        <a:pt x="0" y="0"/>
                        <a:pt x="0" y="1"/>
                      </a:cubicBezTo>
                      <a:cubicBezTo>
                        <a:pt x="1" y="1"/>
                        <a:pt x="1" y="1"/>
                        <a:pt x="1" y="1"/>
                      </a:cubicBezTo>
                      <a:cubicBezTo>
                        <a:pt x="2" y="2"/>
                        <a:pt x="3" y="1"/>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48" name="Freeform 81"/>
                <p:cNvSpPr/>
                <p:nvPr/>
              </p:nvSpPr>
              <p:spPr bwMode="auto">
                <a:xfrm>
                  <a:off x="1144588" y="2081213"/>
                  <a:ext cx="20638" cy="17463"/>
                </a:xfrm>
                <a:custGeom>
                  <a:avLst/>
                  <a:gdLst>
                    <a:gd name="T0" fmla="*/ 1 w 19"/>
                    <a:gd name="T1" fmla="*/ 16 h 16"/>
                    <a:gd name="T2" fmla="*/ 12 w 19"/>
                    <a:gd name="T3" fmla="*/ 1 h 16"/>
                    <a:gd name="T4" fmla="*/ 11 w 19"/>
                    <a:gd name="T5" fmla="*/ 1 h 16"/>
                    <a:gd name="T6" fmla="*/ 17 w 19"/>
                    <a:gd name="T7" fmla="*/ 13 h 16"/>
                    <a:gd name="T8" fmla="*/ 18 w 19"/>
                    <a:gd name="T9" fmla="*/ 12 h 16"/>
                    <a:gd name="T10" fmla="*/ 12 w 19"/>
                    <a:gd name="T11" fmla="*/ 1 h 16"/>
                    <a:gd name="T12" fmla="*/ 11 w 19"/>
                    <a:gd name="T13" fmla="*/ 1 h 16"/>
                    <a:gd name="T14" fmla="*/ 1 w 19"/>
                    <a:gd name="T15" fmla="*/ 14 h 16"/>
                    <a:gd name="T16" fmla="*/ 1 w 19"/>
                    <a:gd name="T17"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16">
                      <a:moveTo>
                        <a:pt x="1" y="16"/>
                      </a:moveTo>
                      <a:cubicBezTo>
                        <a:pt x="7" y="14"/>
                        <a:pt x="10" y="6"/>
                        <a:pt x="12" y="1"/>
                      </a:cubicBezTo>
                      <a:cubicBezTo>
                        <a:pt x="12" y="1"/>
                        <a:pt x="11" y="1"/>
                        <a:pt x="11" y="1"/>
                      </a:cubicBezTo>
                      <a:cubicBezTo>
                        <a:pt x="13" y="5"/>
                        <a:pt x="14" y="10"/>
                        <a:pt x="17" y="13"/>
                      </a:cubicBezTo>
                      <a:cubicBezTo>
                        <a:pt x="18" y="14"/>
                        <a:pt x="19" y="13"/>
                        <a:pt x="18" y="12"/>
                      </a:cubicBezTo>
                      <a:cubicBezTo>
                        <a:pt x="15" y="9"/>
                        <a:pt x="15" y="4"/>
                        <a:pt x="12" y="1"/>
                      </a:cubicBezTo>
                      <a:cubicBezTo>
                        <a:pt x="12" y="0"/>
                        <a:pt x="11" y="0"/>
                        <a:pt x="11" y="1"/>
                      </a:cubicBezTo>
                      <a:cubicBezTo>
                        <a:pt x="9" y="5"/>
                        <a:pt x="6" y="13"/>
                        <a:pt x="1" y="14"/>
                      </a:cubicBezTo>
                      <a:cubicBezTo>
                        <a:pt x="0" y="15"/>
                        <a:pt x="0" y="16"/>
                        <a:pt x="1"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49" name="Freeform 95"/>
                <p:cNvSpPr/>
                <p:nvPr/>
              </p:nvSpPr>
              <p:spPr bwMode="auto">
                <a:xfrm>
                  <a:off x="1050925" y="2143126"/>
                  <a:ext cx="92075" cy="84138"/>
                </a:xfrm>
                <a:custGeom>
                  <a:avLst/>
                  <a:gdLst>
                    <a:gd name="T0" fmla="*/ 55 w 87"/>
                    <a:gd name="T1" fmla="*/ 6 h 79"/>
                    <a:gd name="T2" fmla="*/ 28 w 87"/>
                    <a:gd name="T3" fmla="*/ 10 h 79"/>
                    <a:gd name="T4" fmla="*/ 7 w 87"/>
                    <a:gd name="T5" fmla="*/ 38 h 79"/>
                    <a:gd name="T6" fmla="*/ 44 w 87"/>
                    <a:gd name="T7" fmla="*/ 78 h 79"/>
                    <a:gd name="T8" fmla="*/ 81 w 87"/>
                    <a:gd name="T9" fmla="*/ 35 h 79"/>
                    <a:gd name="T10" fmla="*/ 47 w 87"/>
                    <a:gd name="T11" fmla="*/ 3 h 79"/>
                    <a:gd name="T12" fmla="*/ 48 w 87"/>
                    <a:gd name="T13" fmla="*/ 5 h 79"/>
                    <a:gd name="T14" fmla="*/ 79 w 87"/>
                    <a:gd name="T15" fmla="*/ 32 h 79"/>
                    <a:gd name="T16" fmla="*/ 47 w 87"/>
                    <a:gd name="T17" fmla="*/ 77 h 79"/>
                    <a:gd name="T18" fmla="*/ 7 w 87"/>
                    <a:gd name="T19" fmla="*/ 43 h 79"/>
                    <a:gd name="T20" fmla="*/ 25 w 87"/>
                    <a:gd name="T21" fmla="*/ 13 h 79"/>
                    <a:gd name="T22" fmla="*/ 54 w 87"/>
                    <a:gd name="T23" fmla="*/ 7 h 79"/>
                    <a:gd name="T24" fmla="*/ 55 w 87"/>
                    <a:gd name="T25" fmla="*/ 6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7" h="79">
                      <a:moveTo>
                        <a:pt x="55" y="6"/>
                      </a:moveTo>
                      <a:cubicBezTo>
                        <a:pt x="47" y="0"/>
                        <a:pt x="36" y="6"/>
                        <a:pt x="28" y="10"/>
                      </a:cubicBezTo>
                      <a:cubicBezTo>
                        <a:pt x="17" y="15"/>
                        <a:pt x="10" y="26"/>
                        <a:pt x="7" y="38"/>
                      </a:cubicBezTo>
                      <a:cubicBezTo>
                        <a:pt x="0" y="60"/>
                        <a:pt x="23" y="78"/>
                        <a:pt x="44" y="78"/>
                      </a:cubicBezTo>
                      <a:cubicBezTo>
                        <a:pt x="65" y="79"/>
                        <a:pt x="86" y="55"/>
                        <a:pt x="81" y="35"/>
                      </a:cubicBezTo>
                      <a:cubicBezTo>
                        <a:pt x="79" y="24"/>
                        <a:pt x="62" y="0"/>
                        <a:pt x="47" y="3"/>
                      </a:cubicBezTo>
                      <a:cubicBezTo>
                        <a:pt x="46" y="4"/>
                        <a:pt x="47" y="5"/>
                        <a:pt x="48" y="5"/>
                      </a:cubicBezTo>
                      <a:cubicBezTo>
                        <a:pt x="60" y="1"/>
                        <a:pt x="75" y="23"/>
                        <a:pt x="79" y="32"/>
                      </a:cubicBezTo>
                      <a:cubicBezTo>
                        <a:pt x="87" y="52"/>
                        <a:pt x="66" y="75"/>
                        <a:pt x="47" y="77"/>
                      </a:cubicBezTo>
                      <a:cubicBezTo>
                        <a:pt x="27" y="79"/>
                        <a:pt x="6" y="63"/>
                        <a:pt x="7" y="43"/>
                      </a:cubicBezTo>
                      <a:cubicBezTo>
                        <a:pt x="7" y="32"/>
                        <a:pt x="16" y="20"/>
                        <a:pt x="25" y="13"/>
                      </a:cubicBezTo>
                      <a:cubicBezTo>
                        <a:pt x="33" y="8"/>
                        <a:pt x="46" y="1"/>
                        <a:pt x="54" y="7"/>
                      </a:cubicBezTo>
                      <a:cubicBezTo>
                        <a:pt x="55" y="8"/>
                        <a:pt x="55" y="6"/>
                        <a:pt x="55"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50" name="Freeform 96"/>
                <p:cNvSpPr/>
                <p:nvPr/>
              </p:nvSpPr>
              <p:spPr bwMode="auto">
                <a:xfrm>
                  <a:off x="1063625" y="2144713"/>
                  <a:ext cx="73025" cy="74613"/>
                </a:xfrm>
                <a:custGeom>
                  <a:avLst/>
                  <a:gdLst>
                    <a:gd name="T0" fmla="*/ 0 w 70"/>
                    <a:gd name="T1" fmla="*/ 24 h 70"/>
                    <a:gd name="T2" fmla="*/ 13 w 70"/>
                    <a:gd name="T3" fmla="*/ 37 h 70"/>
                    <a:gd name="T4" fmla="*/ 27 w 70"/>
                    <a:gd name="T5" fmla="*/ 39 h 70"/>
                    <a:gd name="T6" fmla="*/ 43 w 70"/>
                    <a:gd name="T7" fmla="*/ 40 h 70"/>
                    <a:gd name="T8" fmla="*/ 44 w 70"/>
                    <a:gd name="T9" fmla="*/ 47 h 70"/>
                    <a:gd name="T10" fmla="*/ 49 w 70"/>
                    <a:gd name="T11" fmla="*/ 68 h 70"/>
                    <a:gd name="T12" fmla="*/ 50 w 70"/>
                    <a:gd name="T13" fmla="*/ 69 h 70"/>
                    <a:gd name="T14" fmla="*/ 61 w 70"/>
                    <a:gd name="T15" fmla="*/ 48 h 70"/>
                    <a:gd name="T16" fmla="*/ 64 w 70"/>
                    <a:gd name="T17" fmla="*/ 36 h 70"/>
                    <a:gd name="T18" fmla="*/ 48 w 70"/>
                    <a:gd name="T19" fmla="*/ 32 h 70"/>
                    <a:gd name="T20" fmla="*/ 33 w 70"/>
                    <a:gd name="T21" fmla="*/ 35 h 70"/>
                    <a:gd name="T22" fmla="*/ 28 w 70"/>
                    <a:gd name="T23" fmla="*/ 34 h 70"/>
                    <a:gd name="T24" fmla="*/ 30 w 70"/>
                    <a:gd name="T25" fmla="*/ 26 h 70"/>
                    <a:gd name="T26" fmla="*/ 36 w 70"/>
                    <a:gd name="T27" fmla="*/ 22 h 70"/>
                    <a:gd name="T28" fmla="*/ 42 w 70"/>
                    <a:gd name="T29" fmla="*/ 11 h 70"/>
                    <a:gd name="T30" fmla="*/ 41 w 70"/>
                    <a:gd name="T31" fmla="*/ 1 h 70"/>
                    <a:gd name="T32" fmla="*/ 41 w 70"/>
                    <a:gd name="T33" fmla="*/ 0 h 70"/>
                    <a:gd name="T34" fmla="*/ 37 w 70"/>
                    <a:gd name="T35" fmla="*/ 6 h 70"/>
                    <a:gd name="T36" fmla="*/ 39 w 70"/>
                    <a:gd name="T37" fmla="*/ 10 h 70"/>
                    <a:gd name="T38" fmla="*/ 37 w 70"/>
                    <a:gd name="T39" fmla="*/ 18 h 70"/>
                    <a:gd name="T40" fmla="*/ 24 w 70"/>
                    <a:gd name="T41" fmla="*/ 28 h 70"/>
                    <a:gd name="T42" fmla="*/ 56 w 70"/>
                    <a:gd name="T43" fmla="*/ 32 h 70"/>
                    <a:gd name="T44" fmla="*/ 55 w 70"/>
                    <a:gd name="T45" fmla="*/ 57 h 70"/>
                    <a:gd name="T46" fmla="*/ 52 w 70"/>
                    <a:gd name="T47" fmla="*/ 62 h 70"/>
                    <a:gd name="T48" fmla="*/ 51 w 70"/>
                    <a:gd name="T49" fmla="*/ 67 h 70"/>
                    <a:gd name="T50" fmla="*/ 53 w 70"/>
                    <a:gd name="T51" fmla="*/ 62 h 70"/>
                    <a:gd name="T52" fmla="*/ 50 w 70"/>
                    <a:gd name="T53" fmla="*/ 54 h 70"/>
                    <a:gd name="T54" fmla="*/ 45 w 70"/>
                    <a:gd name="T55" fmla="*/ 40 h 70"/>
                    <a:gd name="T56" fmla="*/ 27 w 70"/>
                    <a:gd name="T57" fmla="*/ 38 h 70"/>
                    <a:gd name="T58" fmla="*/ 6 w 70"/>
                    <a:gd name="T59" fmla="*/ 26 h 70"/>
                    <a:gd name="T60" fmla="*/ 0 w 70"/>
                    <a:gd name="T61" fmla="*/ 23 h 70"/>
                    <a:gd name="T62" fmla="*/ 0 w 70"/>
                    <a:gd name="T63" fmla="*/ 2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0" h="70">
                      <a:moveTo>
                        <a:pt x="0" y="24"/>
                      </a:moveTo>
                      <a:cubicBezTo>
                        <a:pt x="5" y="24"/>
                        <a:pt x="9" y="35"/>
                        <a:pt x="13" y="37"/>
                      </a:cubicBezTo>
                      <a:cubicBezTo>
                        <a:pt x="18" y="40"/>
                        <a:pt x="23" y="40"/>
                        <a:pt x="27" y="39"/>
                      </a:cubicBezTo>
                      <a:cubicBezTo>
                        <a:pt x="31" y="38"/>
                        <a:pt x="41" y="35"/>
                        <a:pt x="43" y="40"/>
                      </a:cubicBezTo>
                      <a:cubicBezTo>
                        <a:pt x="44" y="42"/>
                        <a:pt x="44" y="45"/>
                        <a:pt x="44" y="47"/>
                      </a:cubicBezTo>
                      <a:cubicBezTo>
                        <a:pt x="45" y="55"/>
                        <a:pt x="55" y="57"/>
                        <a:pt x="49" y="68"/>
                      </a:cubicBezTo>
                      <a:cubicBezTo>
                        <a:pt x="48" y="69"/>
                        <a:pt x="49" y="70"/>
                        <a:pt x="50" y="69"/>
                      </a:cubicBezTo>
                      <a:cubicBezTo>
                        <a:pt x="54" y="62"/>
                        <a:pt x="58" y="55"/>
                        <a:pt x="61" y="48"/>
                      </a:cubicBezTo>
                      <a:cubicBezTo>
                        <a:pt x="62" y="45"/>
                        <a:pt x="65" y="40"/>
                        <a:pt x="64" y="36"/>
                      </a:cubicBezTo>
                      <a:cubicBezTo>
                        <a:pt x="62" y="29"/>
                        <a:pt x="53" y="31"/>
                        <a:pt x="48" y="32"/>
                      </a:cubicBezTo>
                      <a:cubicBezTo>
                        <a:pt x="43" y="33"/>
                        <a:pt x="38" y="35"/>
                        <a:pt x="33" y="35"/>
                      </a:cubicBezTo>
                      <a:cubicBezTo>
                        <a:pt x="31" y="35"/>
                        <a:pt x="30" y="35"/>
                        <a:pt x="28" y="34"/>
                      </a:cubicBezTo>
                      <a:cubicBezTo>
                        <a:pt x="26" y="30"/>
                        <a:pt x="27" y="27"/>
                        <a:pt x="30" y="26"/>
                      </a:cubicBezTo>
                      <a:cubicBezTo>
                        <a:pt x="32" y="25"/>
                        <a:pt x="34" y="24"/>
                        <a:pt x="36" y="22"/>
                      </a:cubicBezTo>
                      <a:cubicBezTo>
                        <a:pt x="38" y="21"/>
                        <a:pt x="42" y="14"/>
                        <a:pt x="42" y="11"/>
                      </a:cubicBezTo>
                      <a:cubicBezTo>
                        <a:pt x="42" y="10"/>
                        <a:pt x="33" y="1"/>
                        <a:pt x="41" y="1"/>
                      </a:cubicBezTo>
                      <a:cubicBezTo>
                        <a:pt x="42" y="1"/>
                        <a:pt x="42" y="0"/>
                        <a:pt x="41" y="0"/>
                      </a:cubicBezTo>
                      <a:cubicBezTo>
                        <a:pt x="36" y="0"/>
                        <a:pt x="35" y="2"/>
                        <a:pt x="37" y="6"/>
                      </a:cubicBezTo>
                      <a:cubicBezTo>
                        <a:pt x="37" y="7"/>
                        <a:pt x="39" y="8"/>
                        <a:pt x="39" y="10"/>
                      </a:cubicBezTo>
                      <a:cubicBezTo>
                        <a:pt x="41" y="12"/>
                        <a:pt x="39" y="15"/>
                        <a:pt x="37" y="18"/>
                      </a:cubicBezTo>
                      <a:cubicBezTo>
                        <a:pt x="35" y="24"/>
                        <a:pt x="27" y="23"/>
                        <a:pt x="24" y="28"/>
                      </a:cubicBezTo>
                      <a:cubicBezTo>
                        <a:pt x="16" y="43"/>
                        <a:pt x="52" y="32"/>
                        <a:pt x="56" y="32"/>
                      </a:cubicBezTo>
                      <a:cubicBezTo>
                        <a:pt x="70" y="32"/>
                        <a:pt x="58" y="52"/>
                        <a:pt x="55" y="57"/>
                      </a:cubicBezTo>
                      <a:cubicBezTo>
                        <a:pt x="54" y="59"/>
                        <a:pt x="53" y="61"/>
                        <a:pt x="52" y="62"/>
                      </a:cubicBezTo>
                      <a:cubicBezTo>
                        <a:pt x="50" y="64"/>
                        <a:pt x="50" y="65"/>
                        <a:pt x="51" y="67"/>
                      </a:cubicBezTo>
                      <a:cubicBezTo>
                        <a:pt x="52" y="65"/>
                        <a:pt x="53" y="63"/>
                        <a:pt x="53" y="62"/>
                      </a:cubicBezTo>
                      <a:cubicBezTo>
                        <a:pt x="53" y="59"/>
                        <a:pt x="53" y="56"/>
                        <a:pt x="50" y="54"/>
                      </a:cubicBezTo>
                      <a:cubicBezTo>
                        <a:pt x="45" y="49"/>
                        <a:pt x="46" y="46"/>
                        <a:pt x="45" y="40"/>
                      </a:cubicBezTo>
                      <a:cubicBezTo>
                        <a:pt x="44" y="33"/>
                        <a:pt x="31" y="37"/>
                        <a:pt x="27" y="38"/>
                      </a:cubicBezTo>
                      <a:cubicBezTo>
                        <a:pt x="17" y="40"/>
                        <a:pt x="11" y="35"/>
                        <a:pt x="6" y="26"/>
                      </a:cubicBezTo>
                      <a:cubicBezTo>
                        <a:pt x="5" y="24"/>
                        <a:pt x="3" y="23"/>
                        <a:pt x="0" y="23"/>
                      </a:cubicBezTo>
                      <a:cubicBezTo>
                        <a:pt x="0" y="22"/>
                        <a:pt x="0" y="24"/>
                        <a:pt x="0" y="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51" name="Freeform 99"/>
                <p:cNvSpPr/>
                <p:nvPr/>
              </p:nvSpPr>
              <p:spPr bwMode="auto">
                <a:xfrm>
                  <a:off x="1104900" y="2179638"/>
                  <a:ext cx="25400" cy="30163"/>
                </a:xfrm>
                <a:custGeom>
                  <a:avLst/>
                  <a:gdLst>
                    <a:gd name="T0" fmla="*/ 2 w 24"/>
                    <a:gd name="T1" fmla="*/ 6 h 28"/>
                    <a:gd name="T2" fmla="*/ 5 w 24"/>
                    <a:gd name="T3" fmla="*/ 6 h 28"/>
                    <a:gd name="T4" fmla="*/ 5 w 24"/>
                    <a:gd name="T5" fmla="*/ 13 h 28"/>
                    <a:gd name="T6" fmla="*/ 8 w 24"/>
                    <a:gd name="T7" fmla="*/ 19 h 28"/>
                    <a:gd name="T8" fmla="*/ 11 w 24"/>
                    <a:gd name="T9" fmla="*/ 22 h 28"/>
                    <a:gd name="T10" fmla="*/ 13 w 24"/>
                    <a:gd name="T11" fmla="*/ 25 h 28"/>
                    <a:gd name="T12" fmla="*/ 14 w 24"/>
                    <a:gd name="T13" fmla="*/ 27 h 28"/>
                    <a:gd name="T14" fmla="*/ 16 w 24"/>
                    <a:gd name="T15" fmla="*/ 17 h 28"/>
                    <a:gd name="T16" fmla="*/ 17 w 24"/>
                    <a:gd name="T17" fmla="*/ 16 h 28"/>
                    <a:gd name="T18" fmla="*/ 18 w 24"/>
                    <a:gd name="T19" fmla="*/ 16 h 28"/>
                    <a:gd name="T20" fmla="*/ 20 w 24"/>
                    <a:gd name="T21" fmla="*/ 14 h 28"/>
                    <a:gd name="T22" fmla="*/ 21 w 24"/>
                    <a:gd name="T23" fmla="*/ 8 h 28"/>
                    <a:gd name="T24" fmla="*/ 14 w 24"/>
                    <a:gd name="T25" fmla="*/ 10 h 28"/>
                    <a:gd name="T26" fmla="*/ 13 w 24"/>
                    <a:gd name="T27" fmla="*/ 14 h 28"/>
                    <a:gd name="T28" fmla="*/ 9 w 24"/>
                    <a:gd name="T29" fmla="*/ 11 h 28"/>
                    <a:gd name="T30" fmla="*/ 10 w 24"/>
                    <a:gd name="T31" fmla="*/ 15 h 28"/>
                    <a:gd name="T32" fmla="*/ 7 w 24"/>
                    <a:gd name="T33" fmla="*/ 6 h 28"/>
                    <a:gd name="T34" fmla="*/ 20 w 24"/>
                    <a:gd name="T35" fmla="*/ 10 h 28"/>
                    <a:gd name="T36" fmla="*/ 18 w 24"/>
                    <a:gd name="T37" fmla="*/ 16 h 28"/>
                    <a:gd name="T38" fmla="*/ 14 w 24"/>
                    <a:gd name="T39" fmla="*/ 16 h 28"/>
                    <a:gd name="T40" fmla="*/ 11 w 24"/>
                    <a:gd name="T41" fmla="*/ 18 h 28"/>
                    <a:gd name="T42" fmla="*/ 7 w 24"/>
                    <a:gd name="T43" fmla="*/ 19 h 28"/>
                    <a:gd name="T44" fmla="*/ 17 w 24"/>
                    <a:gd name="T45" fmla="*/ 4 h 28"/>
                    <a:gd name="T46" fmla="*/ 11 w 24"/>
                    <a:gd name="T47" fmla="*/ 14 h 28"/>
                    <a:gd name="T48" fmla="*/ 9 w 24"/>
                    <a:gd name="T49" fmla="*/ 18 h 28"/>
                    <a:gd name="T50" fmla="*/ 10 w 24"/>
                    <a:gd name="T51" fmla="*/ 11 h 28"/>
                    <a:gd name="T52" fmla="*/ 10 w 24"/>
                    <a:gd name="T53" fmla="*/ 6 h 28"/>
                    <a:gd name="T54" fmla="*/ 13 w 24"/>
                    <a:gd name="T55" fmla="*/ 8 h 28"/>
                    <a:gd name="T56" fmla="*/ 12 w 24"/>
                    <a:gd name="T57" fmla="*/ 11 h 28"/>
                    <a:gd name="T58" fmla="*/ 17 w 24"/>
                    <a:gd name="T59" fmla="*/ 4 h 28"/>
                    <a:gd name="T60" fmla="*/ 8 w 24"/>
                    <a:gd name="T61" fmla="*/ 21 h 28"/>
                    <a:gd name="T62" fmla="*/ 11 w 24"/>
                    <a:gd name="T63" fmla="*/ 18 h 28"/>
                    <a:gd name="T64" fmla="*/ 13 w 24"/>
                    <a:gd name="T65" fmla="*/ 25 h 28"/>
                    <a:gd name="T66" fmla="*/ 15 w 24"/>
                    <a:gd name="T67" fmla="*/ 23 h 28"/>
                    <a:gd name="T68" fmla="*/ 15 w 24"/>
                    <a:gd name="T69" fmla="*/ 14 h 28"/>
                    <a:gd name="T70" fmla="*/ 7 w 24"/>
                    <a:gd name="T71" fmla="*/ 6 h 28"/>
                    <a:gd name="T72" fmla="*/ 10 w 24"/>
                    <a:gd name="T73" fmla="*/ 15 h 28"/>
                    <a:gd name="T74" fmla="*/ 9 w 24"/>
                    <a:gd name="T75" fmla="*/ 12 h 28"/>
                    <a:gd name="T76" fmla="*/ 13 w 24"/>
                    <a:gd name="T77" fmla="*/ 15 h 28"/>
                    <a:gd name="T78" fmla="*/ 14 w 24"/>
                    <a:gd name="T79" fmla="*/ 10 h 28"/>
                    <a:gd name="T80" fmla="*/ 22 w 24"/>
                    <a:gd name="T81" fmla="*/ 8 h 28"/>
                    <a:gd name="T82" fmla="*/ 22 w 24"/>
                    <a:gd name="T83" fmla="*/ 14 h 28"/>
                    <a:gd name="T84" fmla="*/ 20 w 24"/>
                    <a:gd name="T85" fmla="*/ 16 h 28"/>
                    <a:gd name="T86" fmla="*/ 18 w 24"/>
                    <a:gd name="T87" fmla="*/ 16 h 28"/>
                    <a:gd name="T88" fmla="*/ 18 w 24"/>
                    <a:gd name="T89" fmla="*/ 18 h 28"/>
                    <a:gd name="T90" fmla="*/ 15 w 24"/>
                    <a:gd name="T91" fmla="*/ 27 h 28"/>
                    <a:gd name="T92" fmla="*/ 15 w 24"/>
                    <a:gd name="T93" fmla="*/ 25 h 28"/>
                    <a:gd name="T94" fmla="*/ 12 w 24"/>
                    <a:gd name="T95" fmla="*/ 22 h 28"/>
                    <a:gd name="T96" fmla="*/ 9 w 24"/>
                    <a:gd name="T97" fmla="*/ 19 h 28"/>
                    <a:gd name="T98" fmla="*/ 6 w 24"/>
                    <a:gd name="T99" fmla="*/ 14 h 28"/>
                    <a:gd name="T100" fmla="*/ 6 w 24"/>
                    <a:gd name="T101" fmla="*/ 6 h 28"/>
                    <a:gd name="T102" fmla="*/ 0 w 24"/>
                    <a:gd name="T10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 h="28">
                      <a:moveTo>
                        <a:pt x="2" y="4"/>
                      </a:moveTo>
                      <a:cubicBezTo>
                        <a:pt x="2" y="4"/>
                        <a:pt x="2" y="4"/>
                        <a:pt x="2" y="4"/>
                      </a:cubicBezTo>
                      <a:cubicBezTo>
                        <a:pt x="1" y="4"/>
                        <a:pt x="1" y="4"/>
                        <a:pt x="1" y="5"/>
                      </a:cubicBezTo>
                      <a:cubicBezTo>
                        <a:pt x="1" y="5"/>
                        <a:pt x="1" y="6"/>
                        <a:pt x="2" y="6"/>
                      </a:cubicBezTo>
                      <a:cubicBezTo>
                        <a:pt x="2" y="7"/>
                        <a:pt x="3" y="7"/>
                        <a:pt x="3" y="7"/>
                      </a:cubicBezTo>
                      <a:cubicBezTo>
                        <a:pt x="4" y="6"/>
                        <a:pt x="5" y="5"/>
                        <a:pt x="6" y="4"/>
                      </a:cubicBezTo>
                      <a:cubicBezTo>
                        <a:pt x="5" y="4"/>
                        <a:pt x="5" y="4"/>
                        <a:pt x="4" y="3"/>
                      </a:cubicBezTo>
                      <a:cubicBezTo>
                        <a:pt x="5" y="4"/>
                        <a:pt x="5" y="5"/>
                        <a:pt x="5" y="6"/>
                      </a:cubicBezTo>
                      <a:cubicBezTo>
                        <a:pt x="5" y="7"/>
                        <a:pt x="6" y="7"/>
                        <a:pt x="6" y="6"/>
                      </a:cubicBezTo>
                      <a:cubicBezTo>
                        <a:pt x="7" y="5"/>
                        <a:pt x="7" y="4"/>
                        <a:pt x="7" y="3"/>
                      </a:cubicBezTo>
                      <a:cubicBezTo>
                        <a:pt x="7" y="3"/>
                        <a:pt x="7" y="3"/>
                        <a:pt x="6" y="3"/>
                      </a:cubicBezTo>
                      <a:cubicBezTo>
                        <a:pt x="6" y="7"/>
                        <a:pt x="5" y="10"/>
                        <a:pt x="5" y="13"/>
                      </a:cubicBezTo>
                      <a:cubicBezTo>
                        <a:pt x="4" y="14"/>
                        <a:pt x="6" y="15"/>
                        <a:pt x="6" y="14"/>
                      </a:cubicBezTo>
                      <a:cubicBezTo>
                        <a:pt x="7" y="10"/>
                        <a:pt x="8" y="7"/>
                        <a:pt x="9" y="3"/>
                      </a:cubicBezTo>
                      <a:cubicBezTo>
                        <a:pt x="9" y="3"/>
                        <a:pt x="8" y="3"/>
                        <a:pt x="8" y="3"/>
                      </a:cubicBezTo>
                      <a:cubicBezTo>
                        <a:pt x="9" y="8"/>
                        <a:pt x="7" y="14"/>
                        <a:pt x="8" y="19"/>
                      </a:cubicBezTo>
                      <a:cubicBezTo>
                        <a:pt x="8" y="20"/>
                        <a:pt x="9" y="20"/>
                        <a:pt x="9" y="19"/>
                      </a:cubicBezTo>
                      <a:cubicBezTo>
                        <a:pt x="11" y="15"/>
                        <a:pt x="11" y="10"/>
                        <a:pt x="12" y="5"/>
                      </a:cubicBezTo>
                      <a:cubicBezTo>
                        <a:pt x="11" y="5"/>
                        <a:pt x="11" y="5"/>
                        <a:pt x="11" y="5"/>
                      </a:cubicBezTo>
                      <a:cubicBezTo>
                        <a:pt x="11" y="11"/>
                        <a:pt x="11" y="16"/>
                        <a:pt x="11" y="22"/>
                      </a:cubicBezTo>
                      <a:cubicBezTo>
                        <a:pt x="11" y="23"/>
                        <a:pt x="12" y="23"/>
                        <a:pt x="12" y="22"/>
                      </a:cubicBezTo>
                      <a:cubicBezTo>
                        <a:pt x="13" y="15"/>
                        <a:pt x="15" y="8"/>
                        <a:pt x="16" y="2"/>
                      </a:cubicBezTo>
                      <a:cubicBezTo>
                        <a:pt x="16" y="1"/>
                        <a:pt x="16" y="1"/>
                        <a:pt x="15" y="1"/>
                      </a:cubicBezTo>
                      <a:cubicBezTo>
                        <a:pt x="15" y="9"/>
                        <a:pt x="14" y="17"/>
                        <a:pt x="13" y="25"/>
                      </a:cubicBezTo>
                      <a:cubicBezTo>
                        <a:pt x="14" y="25"/>
                        <a:pt x="14" y="25"/>
                        <a:pt x="15" y="25"/>
                      </a:cubicBezTo>
                      <a:cubicBezTo>
                        <a:pt x="15" y="18"/>
                        <a:pt x="16" y="11"/>
                        <a:pt x="17" y="3"/>
                      </a:cubicBezTo>
                      <a:cubicBezTo>
                        <a:pt x="17" y="3"/>
                        <a:pt x="16" y="3"/>
                        <a:pt x="16" y="3"/>
                      </a:cubicBezTo>
                      <a:cubicBezTo>
                        <a:pt x="16" y="11"/>
                        <a:pt x="14" y="19"/>
                        <a:pt x="14" y="27"/>
                      </a:cubicBezTo>
                      <a:cubicBezTo>
                        <a:pt x="14" y="28"/>
                        <a:pt x="15" y="28"/>
                        <a:pt x="15" y="27"/>
                      </a:cubicBezTo>
                      <a:cubicBezTo>
                        <a:pt x="16" y="19"/>
                        <a:pt x="18" y="12"/>
                        <a:pt x="20" y="5"/>
                      </a:cubicBezTo>
                      <a:cubicBezTo>
                        <a:pt x="19" y="5"/>
                        <a:pt x="19" y="5"/>
                        <a:pt x="18" y="5"/>
                      </a:cubicBezTo>
                      <a:cubicBezTo>
                        <a:pt x="18" y="9"/>
                        <a:pt x="17" y="13"/>
                        <a:pt x="16" y="17"/>
                      </a:cubicBezTo>
                      <a:cubicBezTo>
                        <a:pt x="17" y="17"/>
                        <a:pt x="17" y="17"/>
                        <a:pt x="18" y="17"/>
                      </a:cubicBezTo>
                      <a:cubicBezTo>
                        <a:pt x="18" y="12"/>
                        <a:pt x="19" y="7"/>
                        <a:pt x="20" y="3"/>
                      </a:cubicBezTo>
                      <a:cubicBezTo>
                        <a:pt x="19" y="3"/>
                        <a:pt x="19" y="2"/>
                        <a:pt x="18" y="2"/>
                      </a:cubicBezTo>
                      <a:cubicBezTo>
                        <a:pt x="19" y="7"/>
                        <a:pt x="18" y="11"/>
                        <a:pt x="17" y="16"/>
                      </a:cubicBezTo>
                      <a:cubicBezTo>
                        <a:pt x="18" y="16"/>
                        <a:pt x="18" y="16"/>
                        <a:pt x="18" y="16"/>
                      </a:cubicBezTo>
                      <a:cubicBezTo>
                        <a:pt x="18" y="12"/>
                        <a:pt x="19" y="9"/>
                        <a:pt x="20" y="5"/>
                      </a:cubicBezTo>
                      <a:cubicBezTo>
                        <a:pt x="20" y="5"/>
                        <a:pt x="19" y="5"/>
                        <a:pt x="19" y="5"/>
                      </a:cubicBezTo>
                      <a:cubicBezTo>
                        <a:pt x="19" y="9"/>
                        <a:pt x="19" y="12"/>
                        <a:pt x="18" y="16"/>
                      </a:cubicBezTo>
                      <a:cubicBezTo>
                        <a:pt x="19" y="16"/>
                        <a:pt x="19" y="16"/>
                        <a:pt x="20" y="16"/>
                      </a:cubicBezTo>
                      <a:cubicBezTo>
                        <a:pt x="20" y="11"/>
                        <a:pt x="21" y="7"/>
                        <a:pt x="22" y="3"/>
                      </a:cubicBezTo>
                      <a:cubicBezTo>
                        <a:pt x="22" y="3"/>
                        <a:pt x="21" y="3"/>
                        <a:pt x="21" y="3"/>
                      </a:cubicBezTo>
                      <a:cubicBezTo>
                        <a:pt x="21" y="6"/>
                        <a:pt x="20" y="10"/>
                        <a:pt x="20" y="14"/>
                      </a:cubicBezTo>
                      <a:cubicBezTo>
                        <a:pt x="21" y="14"/>
                        <a:pt x="21" y="14"/>
                        <a:pt x="22" y="14"/>
                      </a:cubicBezTo>
                      <a:cubicBezTo>
                        <a:pt x="22" y="9"/>
                        <a:pt x="23" y="5"/>
                        <a:pt x="24" y="1"/>
                      </a:cubicBezTo>
                      <a:cubicBezTo>
                        <a:pt x="24" y="1"/>
                        <a:pt x="23" y="1"/>
                        <a:pt x="23" y="1"/>
                      </a:cubicBezTo>
                      <a:cubicBezTo>
                        <a:pt x="22" y="3"/>
                        <a:pt x="22" y="6"/>
                        <a:pt x="21" y="8"/>
                      </a:cubicBezTo>
                      <a:cubicBezTo>
                        <a:pt x="21" y="8"/>
                        <a:pt x="22" y="8"/>
                        <a:pt x="22" y="8"/>
                      </a:cubicBezTo>
                      <a:cubicBezTo>
                        <a:pt x="21" y="6"/>
                        <a:pt x="20" y="5"/>
                        <a:pt x="19" y="3"/>
                      </a:cubicBezTo>
                      <a:cubicBezTo>
                        <a:pt x="19" y="3"/>
                        <a:pt x="18" y="3"/>
                        <a:pt x="18" y="3"/>
                      </a:cubicBezTo>
                      <a:cubicBezTo>
                        <a:pt x="16" y="5"/>
                        <a:pt x="15" y="7"/>
                        <a:pt x="14" y="10"/>
                      </a:cubicBezTo>
                      <a:cubicBezTo>
                        <a:pt x="15" y="10"/>
                        <a:pt x="15" y="10"/>
                        <a:pt x="16" y="10"/>
                      </a:cubicBezTo>
                      <a:cubicBezTo>
                        <a:pt x="16" y="8"/>
                        <a:pt x="16" y="6"/>
                        <a:pt x="17" y="3"/>
                      </a:cubicBezTo>
                      <a:cubicBezTo>
                        <a:pt x="17" y="2"/>
                        <a:pt x="15" y="2"/>
                        <a:pt x="15" y="3"/>
                      </a:cubicBezTo>
                      <a:cubicBezTo>
                        <a:pt x="14" y="7"/>
                        <a:pt x="14" y="11"/>
                        <a:pt x="13" y="14"/>
                      </a:cubicBezTo>
                      <a:cubicBezTo>
                        <a:pt x="14" y="14"/>
                        <a:pt x="14" y="15"/>
                        <a:pt x="15" y="15"/>
                      </a:cubicBezTo>
                      <a:cubicBezTo>
                        <a:pt x="15" y="10"/>
                        <a:pt x="15" y="6"/>
                        <a:pt x="14" y="2"/>
                      </a:cubicBezTo>
                      <a:cubicBezTo>
                        <a:pt x="14" y="1"/>
                        <a:pt x="13" y="1"/>
                        <a:pt x="13" y="2"/>
                      </a:cubicBezTo>
                      <a:cubicBezTo>
                        <a:pt x="11" y="5"/>
                        <a:pt x="10" y="8"/>
                        <a:pt x="9" y="11"/>
                      </a:cubicBezTo>
                      <a:cubicBezTo>
                        <a:pt x="10" y="11"/>
                        <a:pt x="10" y="12"/>
                        <a:pt x="11" y="12"/>
                      </a:cubicBezTo>
                      <a:cubicBezTo>
                        <a:pt x="10" y="8"/>
                        <a:pt x="11" y="5"/>
                        <a:pt x="11" y="1"/>
                      </a:cubicBezTo>
                      <a:cubicBezTo>
                        <a:pt x="11" y="1"/>
                        <a:pt x="10" y="1"/>
                        <a:pt x="10" y="1"/>
                      </a:cubicBezTo>
                      <a:cubicBezTo>
                        <a:pt x="11" y="6"/>
                        <a:pt x="10" y="10"/>
                        <a:pt x="10" y="15"/>
                      </a:cubicBezTo>
                      <a:cubicBezTo>
                        <a:pt x="10" y="16"/>
                        <a:pt x="11" y="16"/>
                        <a:pt x="11" y="15"/>
                      </a:cubicBezTo>
                      <a:cubicBezTo>
                        <a:pt x="12" y="11"/>
                        <a:pt x="12" y="7"/>
                        <a:pt x="11" y="3"/>
                      </a:cubicBezTo>
                      <a:cubicBezTo>
                        <a:pt x="11" y="3"/>
                        <a:pt x="10" y="3"/>
                        <a:pt x="10" y="3"/>
                      </a:cubicBezTo>
                      <a:cubicBezTo>
                        <a:pt x="9" y="4"/>
                        <a:pt x="8" y="5"/>
                        <a:pt x="7" y="6"/>
                      </a:cubicBezTo>
                      <a:cubicBezTo>
                        <a:pt x="8" y="7"/>
                        <a:pt x="8" y="7"/>
                        <a:pt x="9" y="7"/>
                      </a:cubicBezTo>
                      <a:cubicBezTo>
                        <a:pt x="12" y="1"/>
                        <a:pt x="14" y="12"/>
                        <a:pt x="14" y="14"/>
                      </a:cubicBezTo>
                      <a:cubicBezTo>
                        <a:pt x="15" y="15"/>
                        <a:pt x="15" y="15"/>
                        <a:pt x="16" y="15"/>
                      </a:cubicBezTo>
                      <a:cubicBezTo>
                        <a:pt x="17" y="13"/>
                        <a:pt x="18" y="11"/>
                        <a:pt x="20" y="10"/>
                      </a:cubicBezTo>
                      <a:cubicBezTo>
                        <a:pt x="20" y="10"/>
                        <a:pt x="19" y="9"/>
                        <a:pt x="19" y="9"/>
                      </a:cubicBezTo>
                      <a:cubicBezTo>
                        <a:pt x="19" y="14"/>
                        <a:pt x="18" y="18"/>
                        <a:pt x="15" y="23"/>
                      </a:cubicBezTo>
                      <a:cubicBezTo>
                        <a:pt x="16" y="23"/>
                        <a:pt x="16" y="23"/>
                        <a:pt x="17" y="23"/>
                      </a:cubicBezTo>
                      <a:cubicBezTo>
                        <a:pt x="17" y="20"/>
                        <a:pt x="17" y="18"/>
                        <a:pt x="18" y="16"/>
                      </a:cubicBezTo>
                      <a:cubicBezTo>
                        <a:pt x="18" y="16"/>
                        <a:pt x="17" y="16"/>
                        <a:pt x="17" y="16"/>
                      </a:cubicBezTo>
                      <a:cubicBezTo>
                        <a:pt x="16" y="19"/>
                        <a:pt x="14" y="22"/>
                        <a:pt x="13" y="25"/>
                      </a:cubicBezTo>
                      <a:cubicBezTo>
                        <a:pt x="14" y="25"/>
                        <a:pt x="14" y="25"/>
                        <a:pt x="15" y="25"/>
                      </a:cubicBezTo>
                      <a:cubicBezTo>
                        <a:pt x="15" y="22"/>
                        <a:pt x="15" y="19"/>
                        <a:pt x="14" y="16"/>
                      </a:cubicBezTo>
                      <a:cubicBezTo>
                        <a:pt x="13" y="14"/>
                        <a:pt x="10" y="14"/>
                        <a:pt x="9" y="11"/>
                      </a:cubicBezTo>
                      <a:cubicBezTo>
                        <a:pt x="9" y="11"/>
                        <a:pt x="7" y="11"/>
                        <a:pt x="8" y="12"/>
                      </a:cubicBezTo>
                      <a:cubicBezTo>
                        <a:pt x="9" y="14"/>
                        <a:pt x="9" y="16"/>
                        <a:pt x="10" y="18"/>
                      </a:cubicBezTo>
                      <a:cubicBezTo>
                        <a:pt x="10" y="19"/>
                        <a:pt x="12" y="19"/>
                        <a:pt x="11" y="18"/>
                      </a:cubicBezTo>
                      <a:cubicBezTo>
                        <a:pt x="11" y="15"/>
                        <a:pt x="10" y="12"/>
                        <a:pt x="10" y="9"/>
                      </a:cubicBezTo>
                      <a:cubicBezTo>
                        <a:pt x="10" y="8"/>
                        <a:pt x="9" y="8"/>
                        <a:pt x="9" y="9"/>
                      </a:cubicBezTo>
                      <a:cubicBezTo>
                        <a:pt x="9" y="11"/>
                        <a:pt x="9" y="13"/>
                        <a:pt x="9" y="15"/>
                      </a:cubicBezTo>
                      <a:cubicBezTo>
                        <a:pt x="9" y="15"/>
                        <a:pt x="8" y="20"/>
                        <a:pt x="7" y="19"/>
                      </a:cubicBezTo>
                      <a:cubicBezTo>
                        <a:pt x="6" y="18"/>
                        <a:pt x="6" y="16"/>
                        <a:pt x="6" y="15"/>
                      </a:cubicBezTo>
                      <a:cubicBezTo>
                        <a:pt x="5" y="11"/>
                        <a:pt x="6" y="11"/>
                        <a:pt x="9" y="9"/>
                      </a:cubicBezTo>
                      <a:cubicBezTo>
                        <a:pt x="11" y="7"/>
                        <a:pt x="2" y="12"/>
                        <a:pt x="12" y="5"/>
                      </a:cubicBezTo>
                      <a:cubicBezTo>
                        <a:pt x="13" y="4"/>
                        <a:pt x="15" y="4"/>
                        <a:pt x="17" y="4"/>
                      </a:cubicBezTo>
                      <a:cubicBezTo>
                        <a:pt x="18" y="4"/>
                        <a:pt x="18" y="2"/>
                        <a:pt x="17" y="2"/>
                      </a:cubicBezTo>
                      <a:cubicBezTo>
                        <a:pt x="16" y="2"/>
                        <a:pt x="15" y="2"/>
                        <a:pt x="15" y="2"/>
                      </a:cubicBezTo>
                      <a:cubicBezTo>
                        <a:pt x="14" y="2"/>
                        <a:pt x="14" y="3"/>
                        <a:pt x="14" y="3"/>
                      </a:cubicBezTo>
                      <a:cubicBezTo>
                        <a:pt x="14" y="7"/>
                        <a:pt x="12" y="10"/>
                        <a:pt x="11" y="14"/>
                      </a:cubicBezTo>
                      <a:cubicBezTo>
                        <a:pt x="11" y="14"/>
                        <a:pt x="11" y="14"/>
                        <a:pt x="12" y="14"/>
                      </a:cubicBezTo>
                      <a:cubicBezTo>
                        <a:pt x="12" y="13"/>
                        <a:pt x="12" y="12"/>
                        <a:pt x="12" y="11"/>
                      </a:cubicBezTo>
                      <a:cubicBezTo>
                        <a:pt x="11" y="11"/>
                        <a:pt x="10" y="11"/>
                        <a:pt x="10" y="11"/>
                      </a:cubicBezTo>
                      <a:cubicBezTo>
                        <a:pt x="10" y="14"/>
                        <a:pt x="10" y="16"/>
                        <a:pt x="9" y="18"/>
                      </a:cubicBezTo>
                      <a:cubicBezTo>
                        <a:pt x="9" y="19"/>
                        <a:pt x="11" y="19"/>
                        <a:pt x="11" y="18"/>
                      </a:cubicBezTo>
                      <a:cubicBezTo>
                        <a:pt x="12" y="15"/>
                        <a:pt x="12" y="11"/>
                        <a:pt x="13" y="8"/>
                      </a:cubicBezTo>
                      <a:cubicBezTo>
                        <a:pt x="13" y="7"/>
                        <a:pt x="12" y="7"/>
                        <a:pt x="11" y="7"/>
                      </a:cubicBezTo>
                      <a:cubicBezTo>
                        <a:pt x="11" y="9"/>
                        <a:pt x="11" y="10"/>
                        <a:pt x="10" y="11"/>
                      </a:cubicBezTo>
                      <a:cubicBezTo>
                        <a:pt x="9" y="11"/>
                        <a:pt x="8" y="11"/>
                        <a:pt x="8" y="11"/>
                      </a:cubicBezTo>
                      <a:cubicBezTo>
                        <a:pt x="8" y="9"/>
                        <a:pt x="9" y="8"/>
                        <a:pt x="11" y="8"/>
                      </a:cubicBezTo>
                      <a:cubicBezTo>
                        <a:pt x="12" y="9"/>
                        <a:pt x="13" y="8"/>
                        <a:pt x="13" y="8"/>
                      </a:cubicBezTo>
                      <a:cubicBezTo>
                        <a:pt x="12" y="6"/>
                        <a:pt x="12" y="7"/>
                        <a:pt x="10" y="6"/>
                      </a:cubicBezTo>
                      <a:cubicBezTo>
                        <a:pt x="10" y="6"/>
                        <a:pt x="10" y="6"/>
                        <a:pt x="10" y="6"/>
                      </a:cubicBezTo>
                      <a:cubicBezTo>
                        <a:pt x="7" y="8"/>
                        <a:pt x="6" y="10"/>
                        <a:pt x="5" y="13"/>
                      </a:cubicBezTo>
                      <a:cubicBezTo>
                        <a:pt x="5" y="13"/>
                        <a:pt x="5" y="14"/>
                        <a:pt x="5" y="14"/>
                      </a:cubicBezTo>
                      <a:cubicBezTo>
                        <a:pt x="10" y="15"/>
                        <a:pt x="12" y="12"/>
                        <a:pt x="13" y="8"/>
                      </a:cubicBezTo>
                      <a:cubicBezTo>
                        <a:pt x="12" y="8"/>
                        <a:pt x="12" y="8"/>
                        <a:pt x="11" y="8"/>
                      </a:cubicBezTo>
                      <a:cubicBezTo>
                        <a:pt x="11" y="11"/>
                        <a:pt x="11" y="14"/>
                        <a:pt x="9" y="18"/>
                      </a:cubicBezTo>
                      <a:cubicBezTo>
                        <a:pt x="10" y="18"/>
                        <a:pt x="10" y="18"/>
                        <a:pt x="11" y="18"/>
                      </a:cubicBezTo>
                      <a:cubicBezTo>
                        <a:pt x="11" y="16"/>
                        <a:pt x="11" y="14"/>
                        <a:pt x="12" y="11"/>
                      </a:cubicBezTo>
                      <a:cubicBezTo>
                        <a:pt x="11" y="11"/>
                        <a:pt x="11" y="11"/>
                        <a:pt x="10" y="11"/>
                      </a:cubicBezTo>
                      <a:cubicBezTo>
                        <a:pt x="10" y="13"/>
                        <a:pt x="10" y="13"/>
                        <a:pt x="11" y="14"/>
                      </a:cubicBezTo>
                      <a:cubicBezTo>
                        <a:pt x="11" y="15"/>
                        <a:pt x="12" y="15"/>
                        <a:pt x="12" y="14"/>
                      </a:cubicBezTo>
                      <a:cubicBezTo>
                        <a:pt x="13" y="12"/>
                        <a:pt x="14" y="4"/>
                        <a:pt x="17" y="4"/>
                      </a:cubicBezTo>
                      <a:cubicBezTo>
                        <a:pt x="17" y="3"/>
                        <a:pt x="17" y="3"/>
                        <a:pt x="17" y="2"/>
                      </a:cubicBezTo>
                      <a:cubicBezTo>
                        <a:pt x="11" y="3"/>
                        <a:pt x="9" y="6"/>
                        <a:pt x="5" y="9"/>
                      </a:cubicBezTo>
                      <a:cubicBezTo>
                        <a:pt x="2" y="12"/>
                        <a:pt x="5" y="19"/>
                        <a:pt x="7" y="21"/>
                      </a:cubicBezTo>
                      <a:cubicBezTo>
                        <a:pt x="8" y="22"/>
                        <a:pt x="8" y="21"/>
                        <a:pt x="8" y="21"/>
                      </a:cubicBezTo>
                      <a:cubicBezTo>
                        <a:pt x="12" y="18"/>
                        <a:pt x="10" y="13"/>
                        <a:pt x="10" y="9"/>
                      </a:cubicBezTo>
                      <a:cubicBezTo>
                        <a:pt x="10" y="9"/>
                        <a:pt x="9" y="9"/>
                        <a:pt x="9" y="9"/>
                      </a:cubicBezTo>
                      <a:cubicBezTo>
                        <a:pt x="9" y="12"/>
                        <a:pt x="10" y="15"/>
                        <a:pt x="10" y="18"/>
                      </a:cubicBezTo>
                      <a:cubicBezTo>
                        <a:pt x="10" y="18"/>
                        <a:pt x="11" y="18"/>
                        <a:pt x="11" y="18"/>
                      </a:cubicBezTo>
                      <a:cubicBezTo>
                        <a:pt x="11" y="16"/>
                        <a:pt x="10" y="14"/>
                        <a:pt x="9" y="12"/>
                      </a:cubicBezTo>
                      <a:cubicBezTo>
                        <a:pt x="9" y="12"/>
                        <a:pt x="8" y="12"/>
                        <a:pt x="8" y="12"/>
                      </a:cubicBezTo>
                      <a:cubicBezTo>
                        <a:pt x="9" y="14"/>
                        <a:pt x="9" y="15"/>
                        <a:pt x="11" y="15"/>
                      </a:cubicBezTo>
                      <a:cubicBezTo>
                        <a:pt x="14" y="17"/>
                        <a:pt x="13" y="22"/>
                        <a:pt x="13" y="25"/>
                      </a:cubicBezTo>
                      <a:cubicBezTo>
                        <a:pt x="13" y="26"/>
                        <a:pt x="15" y="26"/>
                        <a:pt x="15" y="25"/>
                      </a:cubicBezTo>
                      <a:cubicBezTo>
                        <a:pt x="16" y="22"/>
                        <a:pt x="17" y="19"/>
                        <a:pt x="18" y="16"/>
                      </a:cubicBezTo>
                      <a:cubicBezTo>
                        <a:pt x="19" y="15"/>
                        <a:pt x="17" y="15"/>
                        <a:pt x="17" y="16"/>
                      </a:cubicBezTo>
                      <a:cubicBezTo>
                        <a:pt x="16" y="18"/>
                        <a:pt x="15" y="20"/>
                        <a:pt x="15" y="23"/>
                      </a:cubicBezTo>
                      <a:cubicBezTo>
                        <a:pt x="15" y="24"/>
                        <a:pt x="16" y="24"/>
                        <a:pt x="17" y="23"/>
                      </a:cubicBezTo>
                      <a:cubicBezTo>
                        <a:pt x="19" y="19"/>
                        <a:pt x="21" y="14"/>
                        <a:pt x="20" y="9"/>
                      </a:cubicBezTo>
                      <a:cubicBezTo>
                        <a:pt x="20" y="9"/>
                        <a:pt x="20" y="8"/>
                        <a:pt x="19" y="9"/>
                      </a:cubicBezTo>
                      <a:cubicBezTo>
                        <a:pt x="17" y="10"/>
                        <a:pt x="16" y="12"/>
                        <a:pt x="15" y="14"/>
                      </a:cubicBezTo>
                      <a:cubicBezTo>
                        <a:pt x="15" y="14"/>
                        <a:pt x="15" y="14"/>
                        <a:pt x="16" y="14"/>
                      </a:cubicBezTo>
                      <a:cubicBezTo>
                        <a:pt x="15" y="10"/>
                        <a:pt x="15" y="6"/>
                        <a:pt x="11" y="3"/>
                      </a:cubicBezTo>
                      <a:cubicBezTo>
                        <a:pt x="11" y="3"/>
                        <a:pt x="10" y="3"/>
                        <a:pt x="10" y="3"/>
                      </a:cubicBezTo>
                      <a:cubicBezTo>
                        <a:pt x="9" y="4"/>
                        <a:pt x="8" y="5"/>
                        <a:pt x="7" y="6"/>
                      </a:cubicBezTo>
                      <a:cubicBezTo>
                        <a:pt x="7" y="7"/>
                        <a:pt x="8" y="8"/>
                        <a:pt x="9" y="7"/>
                      </a:cubicBezTo>
                      <a:cubicBezTo>
                        <a:pt x="9" y="6"/>
                        <a:pt x="10" y="5"/>
                        <a:pt x="11" y="4"/>
                      </a:cubicBezTo>
                      <a:cubicBezTo>
                        <a:pt x="10" y="4"/>
                        <a:pt x="10" y="4"/>
                        <a:pt x="9" y="4"/>
                      </a:cubicBezTo>
                      <a:cubicBezTo>
                        <a:pt x="10" y="7"/>
                        <a:pt x="10" y="11"/>
                        <a:pt x="10" y="15"/>
                      </a:cubicBezTo>
                      <a:cubicBezTo>
                        <a:pt x="11" y="15"/>
                        <a:pt x="11" y="15"/>
                        <a:pt x="11" y="15"/>
                      </a:cubicBezTo>
                      <a:cubicBezTo>
                        <a:pt x="12" y="10"/>
                        <a:pt x="12" y="5"/>
                        <a:pt x="11" y="1"/>
                      </a:cubicBezTo>
                      <a:cubicBezTo>
                        <a:pt x="11" y="0"/>
                        <a:pt x="10" y="0"/>
                        <a:pt x="10" y="1"/>
                      </a:cubicBezTo>
                      <a:cubicBezTo>
                        <a:pt x="9" y="4"/>
                        <a:pt x="9" y="8"/>
                        <a:pt x="9" y="12"/>
                      </a:cubicBezTo>
                      <a:cubicBezTo>
                        <a:pt x="9" y="12"/>
                        <a:pt x="10" y="13"/>
                        <a:pt x="11" y="12"/>
                      </a:cubicBezTo>
                      <a:cubicBezTo>
                        <a:pt x="11" y="8"/>
                        <a:pt x="12" y="5"/>
                        <a:pt x="14" y="2"/>
                      </a:cubicBezTo>
                      <a:cubicBezTo>
                        <a:pt x="14" y="2"/>
                        <a:pt x="13" y="2"/>
                        <a:pt x="13" y="2"/>
                      </a:cubicBezTo>
                      <a:cubicBezTo>
                        <a:pt x="14" y="6"/>
                        <a:pt x="13" y="10"/>
                        <a:pt x="13" y="15"/>
                      </a:cubicBezTo>
                      <a:cubicBezTo>
                        <a:pt x="13" y="15"/>
                        <a:pt x="14" y="16"/>
                        <a:pt x="15" y="15"/>
                      </a:cubicBezTo>
                      <a:cubicBezTo>
                        <a:pt x="15" y="11"/>
                        <a:pt x="15" y="7"/>
                        <a:pt x="16" y="3"/>
                      </a:cubicBezTo>
                      <a:cubicBezTo>
                        <a:pt x="16" y="3"/>
                        <a:pt x="16" y="3"/>
                        <a:pt x="15" y="3"/>
                      </a:cubicBezTo>
                      <a:cubicBezTo>
                        <a:pt x="15" y="6"/>
                        <a:pt x="15" y="8"/>
                        <a:pt x="14" y="10"/>
                      </a:cubicBezTo>
                      <a:cubicBezTo>
                        <a:pt x="14" y="11"/>
                        <a:pt x="16" y="11"/>
                        <a:pt x="16" y="10"/>
                      </a:cubicBezTo>
                      <a:cubicBezTo>
                        <a:pt x="16" y="10"/>
                        <a:pt x="18" y="4"/>
                        <a:pt x="19" y="5"/>
                      </a:cubicBezTo>
                      <a:cubicBezTo>
                        <a:pt x="19" y="6"/>
                        <a:pt x="20" y="7"/>
                        <a:pt x="21" y="8"/>
                      </a:cubicBezTo>
                      <a:cubicBezTo>
                        <a:pt x="21" y="9"/>
                        <a:pt x="22" y="9"/>
                        <a:pt x="22" y="8"/>
                      </a:cubicBezTo>
                      <a:cubicBezTo>
                        <a:pt x="23" y="6"/>
                        <a:pt x="24" y="4"/>
                        <a:pt x="24" y="1"/>
                      </a:cubicBezTo>
                      <a:cubicBezTo>
                        <a:pt x="24" y="0"/>
                        <a:pt x="23" y="0"/>
                        <a:pt x="23" y="1"/>
                      </a:cubicBezTo>
                      <a:cubicBezTo>
                        <a:pt x="21" y="5"/>
                        <a:pt x="20" y="9"/>
                        <a:pt x="20" y="14"/>
                      </a:cubicBezTo>
                      <a:cubicBezTo>
                        <a:pt x="20" y="15"/>
                        <a:pt x="22" y="15"/>
                        <a:pt x="22" y="14"/>
                      </a:cubicBezTo>
                      <a:cubicBezTo>
                        <a:pt x="22" y="10"/>
                        <a:pt x="22" y="6"/>
                        <a:pt x="22" y="3"/>
                      </a:cubicBezTo>
                      <a:cubicBezTo>
                        <a:pt x="22" y="2"/>
                        <a:pt x="21" y="2"/>
                        <a:pt x="21" y="3"/>
                      </a:cubicBezTo>
                      <a:cubicBezTo>
                        <a:pt x="20" y="7"/>
                        <a:pt x="19" y="11"/>
                        <a:pt x="18" y="16"/>
                      </a:cubicBezTo>
                      <a:cubicBezTo>
                        <a:pt x="18" y="16"/>
                        <a:pt x="20" y="16"/>
                        <a:pt x="20" y="16"/>
                      </a:cubicBezTo>
                      <a:cubicBezTo>
                        <a:pt x="20" y="12"/>
                        <a:pt x="21" y="9"/>
                        <a:pt x="20" y="5"/>
                      </a:cubicBezTo>
                      <a:cubicBezTo>
                        <a:pt x="20" y="4"/>
                        <a:pt x="19" y="4"/>
                        <a:pt x="19" y="5"/>
                      </a:cubicBezTo>
                      <a:cubicBezTo>
                        <a:pt x="18" y="8"/>
                        <a:pt x="17" y="12"/>
                        <a:pt x="17" y="16"/>
                      </a:cubicBezTo>
                      <a:cubicBezTo>
                        <a:pt x="17" y="17"/>
                        <a:pt x="18" y="17"/>
                        <a:pt x="18" y="16"/>
                      </a:cubicBezTo>
                      <a:cubicBezTo>
                        <a:pt x="20" y="12"/>
                        <a:pt x="20" y="7"/>
                        <a:pt x="20" y="2"/>
                      </a:cubicBezTo>
                      <a:cubicBezTo>
                        <a:pt x="20" y="2"/>
                        <a:pt x="18" y="1"/>
                        <a:pt x="18" y="2"/>
                      </a:cubicBezTo>
                      <a:cubicBezTo>
                        <a:pt x="17" y="7"/>
                        <a:pt x="17" y="12"/>
                        <a:pt x="16" y="17"/>
                      </a:cubicBezTo>
                      <a:cubicBezTo>
                        <a:pt x="16" y="18"/>
                        <a:pt x="18" y="18"/>
                        <a:pt x="18" y="18"/>
                      </a:cubicBezTo>
                      <a:cubicBezTo>
                        <a:pt x="19" y="13"/>
                        <a:pt x="19" y="9"/>
                        <a:pt x="20" y="5"/>
                      </a:cubicBezTo>
                      <a:cubicBezTo>
                        <a:pt x="20" y="4"/>
                        <a:pt x="19" y="4"/>
                        <a:pt x="18" y="5"/>
                      </a:cubicBezTo>
                      <a:cubicBezTo>
                        <a:pt x="16" y="12"/>
                        <a:pt x="15" y="19"/>
                        <a:pt x="14" y="27"/>
                      </a:cubicBezTo>
                      <a:cubicBezTo>
                        <a:pt x="14" y="27"/>
                        <a:pt x="15" y="27"/>
                        <a:pt x="15" y="27"/>
                      </a:cubicBezTo>
                      <a:cubicBezTo>
                        <a:pt x="16" y="19"/>
                        <a:pt x="17" y="11"/>
                        <a:pt x="17" y="3"/>
                      </a:cubicBezTo>
                      <a:cubicBezTo>
                        <a:pt x="17" y="2"/>
                        <a:pt x="16" y="2"/>
                        <a:pt x="16" y="3"/>
                      </a:cubicBezTo>
                      <a:cubicBezTo>
                        <a:pt x="14" y="10"/>
                        <a:pt x="14" y="18"/>
                        <a:pt x="13" y="25"/>
                      </a:cubicBezTo>
                      <a:cubicBezTo>
                        <a:pt x="13" y="26"/>
                        <a:pt x="15" y="26"/>
                        <a:pt x="15" y="25"/>
                      </a:cubicBezTo>
                      <a:cubicBezTo>
                        <a:pt x="15" y="17"/>
                        <a:pt x="16" y="9"/>
                        <a:pt x="16" y="1"/>
                      </a:cubicBezTo>
                      <a:cubicBezTo>
                        <a:pt x="17" y="1"/>
                        <a:pt x="15" y="0"/>
                        <a:pt x="15" y="1"/>
                      </a:cubicBezTo>
                      <a:cubicBezTo>
                        <a:pt x="14" y="8"/>
                        <a:pt x="11" y="15"/>
                        <a:pt x="11" y="22"/>
                      </a:cubicBezTo>
                      <a:cubicBezTo>
                        <a:pt x="11" y="22"/>
                        <a:pt x="12" y="22"/>
                        <a:pt x="12" y="22"/>
                      </a:cubicBezTo>
                      <a:cubicBezTo>
                        <a:pt x="12" y="16"/>
                        <a:pt x="12" y="11"/>
                        <a:pt x="12" y="5"/>
                      </a:cubicBezTo>
                      <a:cubicBezTo>
                        <a:pt x="12" y="4"/>
                        <a:pt x="11" y="4"/>
                        <a:pt x="11" y="5"/>
                      </a:cubicBezTo>
                      <a:cubicBezTo>
                        <a:pt x="10" y="9"/>
                        <a:pt x="9" y="14"/>
                        <a:pt x="8" y="19"/>
                      </a:cubicBezTo>
                      <a:cubicBezTo>
                        <a:pt x="8" y="19"/>
                        <a:pt x="9" y="19"/>
                        <a:pt x="9" y="19"/>
                      </a:cubicBezTo>
                      <a:cubicBezTo>
                        <a:pt x="9" y="13"/>
                        <a:pt x="10" y="8"/>
                        <a:pt x="9" y="3"/>
                      </a:cubicBezTo>
                      <a:cubicBezTo>
                        <a:pt x="9" y="2"/>
                        <a:pt x="8" y="2"/>
                        <a:pt x="8" y="3"/>
                      </a:cubicBezTo>
                      <a:cubicBezTo>
                        <a:pt x="6" y="6"/>
                        <a:pt x="5" y="10"/>
                        <a:pt x="5" y="13"/>
                      </a:cubicBezTo>
                      <a:cubicBezTo>
                        <a:pt x="5" y="13"/>
                        <a:pt x="5" y="14"/>
                        <a:pt x="6" y="14"/>
                      </a:cubicBezTo>
                      <a:cubicBezTo>
                        <a:pt x="7" y="10"/>
                        <a:pt x="8" y="7"/>
                        <a:pt x="8" y="3"/>
                      </a:cubicBezTo>
                      <a:cubicBezTo>
                        <a:pt x="8" y="2"/>
                        <a:pt x="6" y="2"/>
                        <a:pt x="6" y="3"/>
                      </a:cubicBezTo>
                      <a:cubicBezTo>
                        <a:pt x="6" y="4"/>
                        <a:pt x="5" y="5"/>
                        <a:pt x="5" y="6"/>
                      </a:cubicBezTo>
                      <a:cubicBezTo>
                        <a:pt x="5" y="6"/>
                        <a:pt x="6" y="6"/>
                        <a:pt x="6" y="6"/>
                      </a:cubicBezTo>
                      <a:cubicBezTo>
                        <a:pt x="6" y="4"/>
                        <a:pt x="6" y="5"/>
                        <a:pt x="6" y="3"/>
                      </a:cubicBezTo>
                      <a:cubicBezTo>
                        <a:pt x="6" y="3"/>
                        <a:pt x="5" y="2"/>
                        <a:pt x="5" y="3"/>
                      </a:cubicBezTo>
                      <a:cubicBezTo>
                        <a:pt x="3" y="5"/>
                        <a:pt x="3" y="6"/>
                        <a:pt x="2" y="4"/>
                      </a:cubicBezTo>
                      <a:cubicBezTo>
                        <a:pt x="1" y="3"/>
                        <a:pt x="1" y="3"/>
                        <a:pt x="0" y="4"/>
                      </a:cubicBezTo>
                      <a:cubicBezTo>
                        <a:pt x="0" y="4"/>
                        <a:pt x="0" y="4"/>
                        <a:pt x="0" y="4"/>
                      </a:cubicBezTo>
                      <a:cubicBezTo>
                        <a:pt x="0" y="5"/>
                        <a:pt x="2" y="5"/>
                        <a:pt x="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52" name="Freeform 167"/>
                <p:cNvSpPr/>
                <p:nvPr/>
              </p:nvSpPr>
              <p:spPr bwMode="auto">
                <a:xfrm>
                  <a:off x="1460500" y="2222501"/>
                  <a:ext cx="85725" cy="87313"/>
                </a:xfrm>
                <a:custGeom>
                  <a:avLst/>
                  <a:gdLst>
                    <a:gd name="T0" fmla="*/ 47 w 81"/>
                    <a:gd name="T1" fmla="*/ 2 h 82"/>
                    <a:gd name="T2" fmla="*/ 6 w 81"/>
                    <a:gd name="T3" fmla="*/ 34 h 82"/>
                    <a:gd name="T4" fmla="*/ 34 w 81"/>
                    <a:gd name="T5" fmla="*/ 77 h 82"/>
                    <a:gd name="T6" fmla="*/ 81 w 81"/>
                    <a:gd name="T7" fmla="*/ 37 h 82"/>
                    <a:gd name="T8" fmla="*/ 65 w 81"/>
                    <a:gd name="T9" fmla="*/ 13 h 82"/>
                    <a:gd name="T10" fmla="*/ 41 w 81"/>
                    <a:gd name="T11" fmla="*/ 2 h 82"/>
                    <a:gd name="T12" fmla="*/ 41 w 81"/>
                    <a:gd name="T13" fmla="*/ 3 h 82"/>
                    <a:gd name="T14" fmla="*/ 65 w 81"/>
                    <a:gd name="T15" fmla="*/ 16 h 82"/>
                    <a:gd name="T16" fmla="*/ 79 w 81"/>
                    <a:gd name="T17" fmla="*/ 40 h 82"/>
                    <a:gd name="T18" fmla="*/ 59 w 81"/>
                    <a:gd name="T19" fmla="*/ 70 h 82"/>
                    <a:gd name="T20" fmla="*/ 24 w 81"/>
                    <a:gd name="T21" fmla="*/ 72 h 82"/>
                    <a:gd name="T22" fmla="*/ 8 w 81"/>
                    <a:gd name="T23" fmla="*/ 31 h 82"/>
                    <a:gd name="T24" fmla="*/ 47 w 81"/>
                    <a:gd name="T25" fmla="*/ 4 h 82"/>
                    <a:gd name="T26" fmla="*/ 47 w 81"/>
                    <a:gd name="T27" fmla="*/ 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1" h="82">
                      <a:moveTo>
                        <a:pt x="47" y="2"/>
                      </a:moveTo>
                      <a:cubicBezTo>
                        <a:pt x="27" y="3"/>
                        <a:pt x="10" y="15"/>
                        <a:pt x="6" y="34"/>
                      </a:cubicBezTo>
                      <a:cubicBezTo>
                        <a:pt x="0" y="53"/>
                        <a:pt x="14" y="73"/>
                        <a:pt x="34" y="77"/>
                      </a:cubicBezTo>
                      <a:cubicBezTo>
                        <a:pt x="57" y="82"/>
                        <a:pt x="80" y="59"/>
                        <a:pt x="81" y="37"/>
                      </a:cubicBezTo>
                      <a:cubicBezTo>
                        <a:pt x="81" y="27"/>
                        <a:pt x="71" y="19"/>
                        <a:pt x="65" y="13"/>
                      </a:cubicBezTo>
                      <a:cubicBezTo>
                        <a:pt x="58" y="7"/>
                        <a:pt x="50" y="0"/>
                        <a:pt x="41" y="2"/>
                      </a:cubicBezTo>
                      <a:cubicBezTo>
                        <a:pt x="40" y="2"/>
                        <a:pt x="40" y="3"/>
                        <a:pt x="41" y="3"/>
                      </a:cubicBezTo>
                      <a:cubicBezTo>
                        <a:pt x="50" y="1"/>
                        <a:pt x="59" y="10"/>
                        <a:pt x="65" y="16"/>
                      </a:cubicBezTo>
                      <a:cubicBezTo>
                        <a:pt x="73" y="22"/>
                        <a:pt x="79" y="29"/>
                        <a:pt x="79" y="40"/>
                      </a:cubicBezTo>
                      <a:cubicBezTo>
                        <a:pt x="79" y="52"/>
                        <a:pt x="69" y="64"/>
                        <a:pt x="59" y="70"/>
                      </a:cubicBezTo>
                      <a:cubicBezTo>
                        <a:pt x="49" y="77"/>
                        <a:pt x="35" y="78"/>
                        <a:pt x="24" y="72"/>
                      </a:cubicBezTo>
                      <a:cubicBezTo>
                        <a:pt x="9" y="65"/>
                        <a:pt x="3" y="46"/>
                        <a:pt x="8" y="31"/>
                      </a:cubicBezTo>
                      <a:cubicBezTo>
                        <a:pt x="13" y="14"/>
                        <a:pt x="30" y="4"/>
                        <a:pt x="47" y="4"/>
                      </a:cubicBezTo>
                      <a:cubicBezTo>
                        <a:pt x="48" y="4"/>
                        <a:pt x="48" y="2"/>
                        <a:pt x="47"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53" name="Freeform 168"/>
                <p:cNvSpPr/>
                <p:nvPr/>
              </p:nvSpPr>
              <p:spPr bwMode="auto">
                <a:xfrm>
                  <a:off x="1503363" y="2225676"/>
                  <a:ext cx="38100" cy="55563"/>
                </a:xfrm>
                <a:custGeom>
                  <a:avLst/>
                  <a:gdLst>
                    <a:gd name="T0" fmla="*/ 7 w 35"/>
                    <a:gd name="T1" fmla="*/ 1 h 52"/>
                    <a:gd name="T2" fmla="*/ 0 w 35"/>
                    <a:gd name="T3" fmla="*/ 6 h 52"/>
                    <a:gd name="T4" fmla="*/ 3 w 35"/>
                    <a:gd name="T5" fmla="*/ 16 h 52"/>
                    <a:gd name="T6" fmla="*/ 11 w 35"/>
                    <a:gd name="T7" fmla="*/ 18 h 52"/>
                    <a:gd name="T8" fmla="*/ 16 w 35"/>
                    <a:gd name="T9" fmla="*/ 11 h 52"/>
                    <a:gd name="T10" fmla="*/ 19 w 35"/>
                    <a:gd name="T11" fmla="*/ 15 h 52"/>
                    <a:gd name="T12" fmla="*/ 16 w 35"/>
                    <a:gd name="T13" fmla="*/ 18 h 52"/>
                    <a:gd name="T14" fmla="*/ 12 w 35"/>
                    <a:gd name="T15" fmla="*/ 29 h 52"/>
                    <a:gd name="T16" fmla="*/ 18 w 35"/>
                    <a:gd name="T17" fmla="*/ 36 h 52"/>
                    <a:gd name="T18" fmla="*/ 24 w 35"/>
                    <a:gd name="T19" fmla="*/ 36 h 52"/>
                    <a:gd name="T20" fmla="*/ 32 w 35"/>
                    <a:gd name="T21" fmla="*/ 51 h 52"/>
                    <a:gd name="T22" fmla="*/ 34 w 35"/>
                    <a:gd name="T23" fmla="*/ 52 h 52"/>
                    <a:gd name="T24" fmla="*/ 27 w 35"/>
                    <a:gd name="T25" fmla="*/ 33 h 52"/>
                    <a:gd name="T26" fmla="*/ 25 w 35"/>
                    <a:gd name="T27" fmla="*/ 34 h 52"/>
                    <a:gd name="T28" fmla="*/ 17 w 35"/>
                    <a:gd name="T29" fmla="*/ 19 h 52"/>
                    <a:gd name="T30" fmla="*/ 23 w 35"/>
                    <a:gd name="T31" fmla="*/ 12 h 52"/>
                    <a:gd name="T32" fmla="*/ 12 w 35"/>
                    <a:gd name="T33" fmla="*/ 12 h 52"/>
                    <a:gd name="T34" fmla="*/ 10 w 35"/>
                    <a:gd name="T35" fmla="*/ 15 h 52"/>
                    <a:gd name="T36" fmla="*/ 9 w 35"/>
                    <a:gd name="T37" fmla="*/ 19 h 52"/>
                    <a:gd name="T38" fmla="*/ 5 w 35"/>
                    <a:gd name="T39" fmla="*/ 15 h 52"/>
                    <a:gd name="T40" fmla="*/ 6 w 35"/>
                    <a:gd name="T41" fmla="*/ 13 h 52"/>
                    <a:gd name="T42" fmla="*/ 6 w 35"/>
                    <a:gd name="T43" fmla="*/ 11 h 52"/>
                    <a:gd name="T44" fmla="*/ 5 w 35"/>
                    <a:gd name="T45" fmla="*/ 10 h 52"/>
                    <a:gd name="T46" fmla="*/ 5 w 35"/>
                    <a:gd name="T47" fmla="*/ 10 h 52"/>
                    <a:gd name="T48" fmla="*/ 7 w 35"/>
                    <a:gd name="T49" fmla="*/ 2 h 52"/>
                    <a:gd name="T50" fmla="*/ 7 w 35"/>
                    <a:gd name="T51" fmla="*/ 1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5" h="52">
                      <a:moveTo>
                        <a:pt x="7" y="1"/>
                      </a:moveTo>
                      <a:cubicBezTo>
                        <a:pt x="4" y="0"/>
                        <a:pt x="0" y="2"/>
                        <a:pt x="0" y="6"/>
                      </a:cubicBezTo>
                      <a:cubicBezTo>
                        <a:pt x="0" y="10"/>
                        <a:pt x="5" y="11"/>
                        <a:pt x="3" y="16"/>
                      </a:cubicBezTo>
                      <a:cubicBezTo>
                        <a:pt x="2" y="22"/>
                        <a:pt x="9" y="24"/>
                        <a:pt x="11" y="18"/>
                      </a:cubicBezTo>
                      <a:cubicBezTo>
                        <a:pt x="12" y="15"/>
                        <a:pt x="12" y="12"/>
                        <a:pt x="16" y="11"/>
                      </a:cubicBezTo>
                      <a:cubicBezTo>
                        <a:pt x="20" y="13"/>
                        <a:pt x="21" y="15"/>
                        <a:pt x="19" y="15"/>
                      </a:cubicBezTo>
                      <a:cubicBezTo>
                        <a:pt x="17" y="16"/>
                        <a:pt x="18" y="16"/>
                        <a:pt x="16" y="18"/>
                      </a:cubicBezTo>
                      <a:cubicBezTo>
                        <a:pt x="13" y="20"/>
                        <a:pt x="11" y="25"/>
                        <a:pt x="12" y="29"/>
                      </a:cubicBezTo>
                      <a:cubicBezTo>
                        <a:pt x="12" y="32"/>
                        <a:pt x="14" y="36"/>
                        <a:pt x="18" y="36"/>
                      </a:cubicBezTo>
                      <a:cubicBezTo>
                        <a:pt x="20" y="37"/>
                        <a:pt x="22" y="37"/>
                        <a:pt x="24" y="36"/>
                      </a:cubicBezTo>
                      <a:cubicBezTo>
                        <a:pt x="33" y="32"/>
                        <a:pt x="34" y="47"/>
                        <a:pt x="32" y="51"/>
                      </a:cubicBezTo>
                      <a:cubicBezTo>
                        <a:pt x="32" y="52"/>
                        <a:pt x="34" y="52"/>
                        <a:pt x="34" y="52"/>
                      </a:cubicBezTo>
                      <a:cubicBezTo>
                        <a:pt x="35" y="47"/>
                        <a:pt x="34" y="33"/>
                        <a:pt x="27" y="33"/>
                      </a:cubicBezTo>
                      <a:cubicBezTo>
                        <a:pt x="27" y="33"/>
                        <a:pt x="26" y="33"/>
                        <a:pt x="25" y="34"/>
                      </a:cubicBezTo>
                      <a:cubicBezTo>
                        <a:pt x="13" y="39"/>
                        <a:pt x="11" y="25"/>
                        <a:pt x="17" y="19"/>
                      </a:cubicBezTo>
                      <a:cubicBezTo>
                        <a:pt x="19" y="16"/>
                        <a:pt x="24" y="16"/>
                        <a:pt x="23" y="12"/>
                      </a:cubicBezTo>
                      <a:cubicBezTo>
                        <a:pt x="23" y="7"/>
                        <a:pt x="14" y="9"/>
                        <a:pt x="12" y="12"/>
                      </a:cubicBezTo>
                      <a:cubicBezTo>
                        <a:pt x="11" y="13"/>
                        <a:pt x="11" y="14"/>
                        <a:pt x="10" y="15"/>
                      </a:cubicBezTo>
                      <a:cubicBezTo>
                        <a:pt x="10" y="16"/>
                        <a:pt x="9" y="18"/>
                        <a:pt x="9" y="19"/>
                      </a:cubicBezTo>
                      <a:cubicBezTo>
                        <a:pt x="8" y="18"/>
                        <a:pt x="7" y="16"/>
                        <a:pt x="5" y="15"/>
                      </a:cubicBezTo>
                      <a:cubicBezTo>
                        <a:pt x="6" y="15"/>
                        <a:pt x="6" y="14"/>
                        <a:pt x="6" y="13"/>
                      </a:cubicBezTo>
                      <a:cubicBezTo>
                        <a:pt x="6" y="13"/>
                        <a:pt x="7" y="12"/>
                        <a:pt x="6" y="11"/>
                      </a:cubicBezTo>
                      <a:cubicBezTo>
                        <a:pt x="6" y="11"/>
                        <a:pt x="6" y="10"/>
                        <a:pt x="5" y="10"/>
                      </a:cubicBezTo>
                      <a:cubicBezTo>
                        <a:pt x="5" y="10"/>
                        <a:pt x="5" y="10"/>
                        <a:pt x="5" y="10"/>
                      </a:cubicBezTo>
                      <a:cubicBezTo>
                        <a:pt x="1" y="9"/>
                        <a:pt x="2" y="6"/>
                        <a:pt x="7" y="2"/>
                      </a:cubicBezTo>
                      <a:cubicBezTo>
                        <a:pt x="8" y="2"/>
                        <a:pt x="8" y="1"/>
                        <a:pt x="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54" name="Freeform 169"/>
                <p:cNvSpPr/>
                <p:nvPr/>
              </p:nvSpPr>
              <p:spPr bwMode="auto">
                <a:xfrm>
                  <a:off x="1465263" y="2232026"/>
                  <a:ext cx="50800" cy="73025"/>
                </a:xfrm>
                <a:custGeom>
                  <a:avLst/>
                  <a:gdLst>
                    <a:gd name="T0" fmla="*/ 15 w 49"/>
                    <a:gd name="T1" fmla="*/ 5 h 68"/>
                    <a:gd name="T2" fmla="*/ 20 w 49"/>
                    <a:gd name="T3" fmla="*/ 3 h 68"/>
                    <a:gd name="T4" fmla="*/ 20 w 49"/>
                    <a:gd name="T5" fmla="*/ 9 h 68"/>
                    <a:gd name="T6" fmla="*/ 18 w 49"/>
                    <a:gd name="T7" fmla="*/ 8 h 68"/>
                    <a:gd name="T8" fmla="*/ 15 w 49"/>
                    <a:gd name="T9" fmla="*/ 9 h 68"/>
                    <a:gd name="T10" fmla="*/ 19 w 49"/>
                    <a:gd name="T11" fmla="*/ 17 h 68"/>
                    <a:gd name="T12" fmla="*/ 17 w 49"/>
                    <a:gd name="T13" fmla="*/ 26 h 68"/>
                    <a:gd name="T14" fmla="*/ 13 w 49"/>
                    <a:gd name="T15" fmla="*/ 37 h 68"/>
                    <a:gd name="T16" fmla="*/ 12 w 49"/>
                    <a:gd name="T17" fmla="*/ 42 h 68"/>
                    <a:gd name="T18" fmla="*/ 25 w 49"/>
                    <a:gd name="T19" fmla="*/ 47 h 68"/>
                    <a:gd name="T20" fmla="*/ 38 w 49"/>
                    <a:gd name="T21" fmla="*/ 47 h 68"/>
                    <a:gd name="T22" fmla="*/ 47 w 49"/>
                    <a:gd name="T23" fmla="*/ 46 h 68"/>
                    <a:gd name="T24" fmla="*/ 45 w 49"/>
                    <a:gd name="T25" fmla="*/ 58 h 68"/>
                    <a:gd name="T26" fmla="*/ 40 w 49"/>
                    <a:gd name="T27" fmla="*/ 65 h 68"/>
                    <a:gd name="T28" fmla="*/ 34 w 49"/>
                    <a:gd name="T29" fmla="*/ 61 h 68"/>
                    <a:gd name="T30" fmla="*/ 21 w 49"/>
                    <a:gd name="T31" fmla="*/ 50 h 68"/>
                    <a:gd name="T32" fmla="*/ 15 w 49"/>
                    <a:gd name="T33" fmla="*/ 44 h 68"/>
                    <a:gd name="T34" fmla="*/ 2 w 49"/>
                    <a:gd name="T35" fmla="*/ 32 h 68"/>
                    <a:gd name="T36" fmla="*/ 0 w 49"/>
                    <a:gd name="T37" fmla="*/ 33 h 68"/>
                    <a:gd name="T38" fmla="*/ 20 w 49"/>
                    <a:gd name="T39" fmla="*/ 51 h 68"/>
                    <a:gd name="T40" fmla="*/ 44 w 49"/>
                    <a:gd name="T41" fmla="*/ 68 h 68"/>
                    <a:gd name="T42" fmla="*/ 44 w 49"/>
                    <a:gd name="T43" fmla="*/ 67 h 68"/>
                    <a:gd name="T44" fmla="*/ 49 w 49"/>
                    <a:gd name="T45" fmla="*/ 44 h 68"/>
                    <a:gd name="T46" fmla="*/ 48 w 49"/>
                    <a:gd name="T47" fmla="*/ 43 h 68"/>
                    <a:gd name="T48" fmla="*/ 28 w 49"/>
                    <a:gd name="T49" fmla="*/ 45 h 68"/>
                    <a:gd name="T50" fmla="*/ 17 w 49"/>
                    <a:gd name="T51" fmla="*/ 43 h 68"/>
                    <a:gd name="T52" fmla="*/ 15 w 49"/>
                    <a:gd name="T53" fmla="*/ 38 h 68"/>
                    <a:gd name="T54" fmla="*/ 20 w 49"/>
                    <a:gd name="T55" fmla="*/ 26 h 68"/>
                    <a:gd name="T56" fmla="*/ 24 w 49"/>
                    <a:gd name="T57" fmla="*/ 18 h 68"/>
                    <a:gd name="T58" fmla="*/ 20 w 49"/>
                    <a:gd name="T59" fmla="*/ 10 h 68"/>
                    <a:gd name="T60" fmla="*/ 27 w 49"/>
                    <a:gd name="T61" fmla="*/ 8 h 68"/>
                    <a:gd name="T62" fmla="*/ 14 w 49"/>
                    <a:gd name="T63" fmla="*/ 4 h 68"/>
                    <a:gd name="T64" fmla="*/ 15 w 49"/>
                    <a:gd name="T65" fmla="*/ 5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9" h="68">
                      <a:moveTo>
                        <a:pt x="15" y="5"/>
                      </a:moveTo>
                      <a:cubicBezTo>
                        <a:pt x="16" y="4"/>
                        <a:pt x="18" y="4"/>
                        <a:pt x="20" y="3"/>
                      </a:cubicBezTo>
                      <a:cubicBezTo>
                        <a:pt x="20" y="5"/>
                        <a:pt x="20" y="7"/>
                        <a:pt x="20" y="9"/>
                      </a:cubicBezTo>
                      <a:cubicBezTo>
                        <a:pt x="20" y="8"/>
                        <a:pt x="19" y="8"/>
                        <a:pt x="18" y="8"/>
                      </a:cubicBezTo>
                      <a:cubicBezTo>
                        <a:pt x="17" y="8"/>
                        <a:pt x="16" y="8"/>
                        <a:pt x="15" y="9"/>
                      </a:cubicBezTo>
                      <a:cubicBezTo>
                        <a:pt x="12" y="12"/>
                        <a:pt x="17" y="16"/>
                        <a:pt x="19" y="17"/>
                      </a:cubicBezTo>
                      <a:cubicBezTo>
                        <a:pt x="24" y="20"/>
                        <a:pt x="20" y="24"/>
                        <a:pt x="17" y="26"/>
                      </a:cubicBezTo>
                      <a:cubicBezTo>
                        <a:pt x="15" y="28"/>
                        <a:pt x="15" y="36"/>
                        <a:pt x="13" y="37"/>
                      </a:cubicBezTo>
                      <a:cubicBezTo>
                        <a:pt x="11" y="37"/>
                        <a:pt x="10" y="40"/>
                        <a:pt x="12" y="42"/>
                      </a:cubicBezTo>
                      <a:cubicBezTo>
                        <a:pt x="15" y="45"/>
                        <a:pt x="21" y="46"/>
                        <a:pt x="25" y="47"/>
                      </a:cubicBezTo>
                      <a:cubicBezTo>
                        <a:pt x="29" y="47"/>
                        <a:pt x="35" y="48"/>
                        <a:pt x="38" y="47"/>
                      </a:cubicBezTo>
                      <a:cubicBezTo>
                        <a:pt x="39" y="46"/>
                        <a:pt x="48" y="43"/>
                        <a:pt x="47" y="46"/>
                      </a:cubicBezTo>
                      <a:cubicBezTo>
                        <a:pt x="47" y="50"/>
                        <a:pt x="46" y="54"/>
                        <a:pt x="45" y="58"/>
                      </a:cubicBezTo>
                      <a:cubicBezTo>
                        <a:pt x="45" y="60"/>
                        <a:pt x="44" y="67"/>
                        <a:pt x="40" y="65"/>
                      </a:cubicBezTo>
                      <a:cubicBezTo>
                        <a:pt x="38" y="64"/>
                        <a:pt x="36" y="62"/>
                        <a:pt x="34" y="61"/>
                      </a:cubicBezTo>
                      <a:cubicBezTo>
                        <a:pt x="30" y="58"/>
                        <a:pt x="25" y="54"/>
                        <a:pt x="21" y="50"/>
                      </a:cubicBezTo>
                      <a:cubicBezTo>
                        <a:pt x="19" y="48"/>
                        <a:pt x="17" y="45"/>
                        <a:pt x="15" y="44"/>
                      </a:cubicBezTo>
                      <a:cubicBezTo>
                        <a:pt x="9" y="40"/>
                        <a:pt x="5" y="38"/>
                        <a:pt x="2" y="32"/>
                      </a:cubicBezTo>
                      <a:cubicBezTo>
                        <a:pt x="1" y="31"/>
                        <a:pt x="0" y="32"/>
                        <a:pt x="0" y="33"/>
                      </a:cubicBezTo>
                      <a:cubicBezTo>
                        <a:pt x="5" y="41"/>
                        <a:pt x="14" y="44"/>
                        <a:pt x="20" y="51"/>
                      </a:cubicBezTo>
                      <a:cubicBezTo>
                        <a:pt x="26" y="58"/>
                        <a:pt x="35" y="64"/>
                        <a:pt x="44" y="68"/>
                      </a:cubicBezTo>
                      <a:cubicBezTo>
                        <a:pt x="44" y="68"/>
                        <a:pt x="44" y="68"/>
                        <a:pt x="44" y="67"/>
                      </a:cubicBezTo>
                      <a:cubicBezTo>
                        <a:pt x="46" y="59"/>
                        <a:pt x="49" y="52"/>
                        <a:pt x="49" y="44"/>
                      </a:cubicBezTo>
                      <a:cubicBezTo>
                        <a:pt x="49" y="43"/>
                        <a:pt x="49" y="43"/>
                        <a:pt x="48" y="43"/>
                      </a:cubicBezTo>
                      <a:cubicBezTo>
                        <a:pt x="41" y="43"/>
                        <a:pt x="35" y="45"/>
                        <a:pt x="28" y="45"/>
                      </a:cubicBezTo>
                      <a:cubicBezTo>
                        <a:pt x="24" y="45"/>
                        <a:pt x="21" y="45"/>
                        <a:pt x="17" y="43"/>
                      </a:cubicBezTo>
                      <a:cubicBezTo>
                        <a:pt x="16" y="42"/>
                        <a:pt x="10" y="39"/>
                        <a:pt x="15" y="38"/>
                      </a:cubicBezTo>
                      <a:cubicBezTo>
                        <a:pt x="16" y="37"/>
                        <a:pt x="19" y="26"/>
                        <a:pt x="20" y="26"/>
                      </a:cubicBezTo>
                      <a:cubicBezTo>
                        <a:pt x="22" y="24"/>
                        <a:pt x="25" y="21"/>
                        <a:pt x="24" y="18"/>
                      </a:cubicBezTo>
                      <a:cubicBezTo>
                        <a:pt x="24" y="18"/>
                        <a:pt x="12" y="9"/>
                        <a:pt x="20" y="10"/>
                      </a:cubicBezTo>
                      <a:cubicBezTo>
                        <a:pt x="22" y="10"/>
                        <a:pt x="25" y="11"/>
                        <a:pt x="27" y="8"/>
                      </a:cubicBezTo>
                      <a:cubicBezTo>
                        <a:pt x="33" y="0"/>
                        <a:pt x="18" y="2"/>
                        <a:pt x="14" y="4"/>
                      </a:cubicBezTo>
                      <a:cubicBezTo>
                        <a:pt x="13" y="4"/>
                        <a:pt x="14" y="5"/>
                        <a:pt x="15"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55" name="Freeform 170"/>
                <p:cNvSpPr/>
                <p:nvPr/>
              </p:nvSpPr>
              <p:spPr bwMode="auto">
                <a:xfrm>
                  <a:off x="1466850" y="2235201"/>
                  <a:ext cx="20638" cy="39688"/>
                </a:xfrm>
                <a:custGeom>
                  <a:avLst/>
                  <a:gdLst>
                    <a:gd name="T0" fmla="*/ 5 w 20"/>
                    <a:gd name="T1" fmla="*/ 19 h 38"/>
                    <a:gd name="T2" fmla="*/ 0 w 20"/>
                    <a:gd name="T3" fmla="*/ 29 h 38"/>
                    <a:gd name="T4" fmla="*/ 5 w 20"/>
                    <a:gd name="T5" fmla="*/ 20 h 38"/>
                    <a:gd name="T6" fmla="*/ 2 w 20"/>
                    <a:gd name="T7" fmla="*/ 29 h 38"/>
                    <a:gd name="T8" fmla="*/ 8 w 20"/>
                    <a:gd name="T9" fmla="*/ 18 h 38"/>
                    <a:gd name="T10" fmla="*/ 6 w 20"/>
                    <a:gd name="T11" fmla="*/ 24 h 38"/>
                    <a:gd name="T12" fmla="*/ 7 w 20"/>
                    <a:gd name="T13" fmla="*/ 34 h 38"/>
                    <a:gd name="T14" fmla="*/ 7 w 20"/>
                    <a:gd name="T15" fmla="*/ 21 h 38"/>
                    <a:gd name="T16" fmla="*/ 8 w 20"/>
                    <a:gd name="T17" fmla="*/ 34 h 38"/>
                    <a:gd name="T18" fmla="*/ 7 w 20"/>
                    <a:gd name="T19" fmla="*/ 25 h 38"/>
                    <a:gd name="T20" fmla="*/ 2 w 20"/>
                    <a:gd name="T21" fmla="*/ 29 h 38"/>
                    <a:gd name="T22" fmla="*/ 3 w 20"/>
                    <a:gd name="T23" fmla="*/ 36 h 38"/>
                    <a:gd name="T24" fmla="*/ 4 w 20"/>
                    <a:gd name="T25" fmla="*/ 34 h 38"/>
                    <a:gd name="T26" fmla="*/ 5 w 20"/>
                    <a:gd name="T27" fmla="*/ 38 h 38"/>
                    <a:gd name="T28" fmla="*/ 7 w 20"/>
                    <a:gd name="T29" fmla="*/ 34 h 38"/>
                    <a:gd name="T30" fmla="*/ 7 w 20"/>
                    <a:gd name="T31" fmla="*/ 37 h 38"/>
                    <a:gd name="T32" fmla="*/ 11 w 20"/>
                    <a:gd name="T33" fmla="*/ 21 h 38"/>
                    <a:gd name="T34" fmla="*/ 15 w 20"/>
                    <a:gd name="T35" fmla="*/ 19 h 38"/>
                    <a:gd name="T36" fmla="*/ 11 w 20"/>
                    <a:gd name="T37" fmla="*/ 28 h 38"/>
                    <a:gd name="T38" fmla="*/ 15 w 20"/>
                    <a:gd name="T39" fmla="*/ 19 h 38"/>
                    <a:gd name="T40" fmla="*/ 11 w 20"/>
                    <a:gd name="T41" fmla="*/ 27 h 38"/>
                    <a:gd name="T42" fmla="*/ 14 w 20"/>
                    <a:gd name="T43" fmla="*/ 23 h 38"/>
                    <a:gd name="T44" fmla="*/ 15 w 20"/>
                    <a:gd name="T45" fmla="*/ 17 h 38"/>
                    <a:gd name="T46" fmla="*/ 14 w 20"/>
                    <a:gd name="T47" fmla="*/ 15 h 38"/>
                    <a:gd name="T48" fmla="*/ 9 w 20"/>
                    <a:gd name="T49" fmla="*/ 17 h 38"/>
                    <a:gd name="T50" fmla="*/ 11 w 20"/>
                    <a:gd name="T51" fmla="*/ 14 h 38"/>
                    <a:gd name="T52" fmla="*/ 9 w 20"/>
                    <a:gd name="T53" fmla="*/ 10 h 38"/>
                    <a:gd name="T54" fmla="*/ 11 w 20"/>
                    <a:gd name="T55" fmla="*/ 5 h 38"/>
                    <a:gd name="T56" fmla="*/ 17 w 20"/>
                    <a:gd name="T57" fmla="*/ 3 h 38"/>
                    <a:gd name="T58" fmla="*/ 18 w 20"/>
                    <a:gd name="T59" fmla="*/ 2 h 38"/>
                    <a:gd name="T60" fmla="*/ 20 w 20"/>
                    <a:gd name="T61" fmla="*/ 1 h 38"/>
                    <a:gd name="T62" fmla="*/ 15 w 20"/>
                    <a:gd name="T63" fmla="*/ 2 h 38"/>
                    <a:gd name="T64" fmla="*/ 11 w 20"/>
                    <a:gd name="T65" fmla="*/ 5 h 38"/>
                    <a:gd name="T66" fmla="*/ 8 w 20"/>
                    <a:gd name="T67" fmla="*/ 9 h 38"/>
                    <a:gd name="T68" fmla="*/ 12 w 20"/>
                    <a:gd name="T69" fmla="*/ 4 h 38"/>
                    <a:gd name="T70" fmla="*/ 6 w 20"/>
                    <a:gd name="T71" fmla="*/ 15 h 38"/>
                    <a:gd name="T72" fmla="*/ 9 w 20"/>
                    <a:gd name="T73" fmla="*/ 21 h 38"/>
                    <a:gd name="T74" fmla="*/ 13 w 20"/>
                    <a:gd name="T75" fmla="*/ 10 h 38"/>
                    <a:gd name="T76" fmla="*/ 9 w 20"/>
                    <a:gd name="T77" fmla="*/ 19 h 38"/>
                    <a:gd name="T78" fmla="*/ 12 w 20"/>
                    <a:gd name="T79" fmla="*/ 10 h 38"/>
                    <a:gd name="T80" fmla="*/ 7 w 20"/>
                    <a:gd name="T81" fmla="*/ 20 h 38"/>
                    <a:gd name="T82" fmla="*/ 13 w 20"/>
                    <a:gd name="T83" fmla="*/ 21 h 38"/>
                    <a:gd name="T84" fmla="*/ 17 w 20"/>
                    <a:gd name="T85" fmla="*/ 16 h 38"/>
                    <a:gd name="T86" fmla="*/ 16 w 20"/>
                    <a:gd name="T87" fmla="*/ 16 h 38"/>
                    <a:gd name="T88" fmla="*/ 14 w 20"/>
                    <a:gd name="T89" fmla="*/ 21 h 38"/>
                    <a:gd name="T90" fmla="*/ 12 w 20"/>
                    <a:gd name="T91" fmla="*/ 24 h 38"/>
                    <a:gd name="T92" fmla="*/ 12 w 20"/>
                    <a:gd name="T93" fmla="*/ 31 h 38"/>
                    <a:gd name="T94" fmla="*/ 14 w 20"/>
                    <a:gd name="T95" fmla="*/ 24 h 38"/>
                    <a:gd name="T96" fmla="*/ 10 w 20"/>
                    <a:gd name="T97" fmla="*/ 31 h 38"/>
                    <a:gd name="T98" fmla="*/ 13 w 20"/>
                    <a:gd name="T99" fmla="*/ 19 h 38"/>
                    <a:gd name="T100" fmla="*/ 9 w 20"/>
                    <a:gd name="T101" fmla="*/ 28 h 38"/>
                    <a:gd name="T102" fmla="*/ 7 w 20"/>
                    <a:gd name="T103" fmla="*/ 31 h 38"/>
                    <a:gd name="T104" fmla="*/ 2 w 20"/>
                    <a:gd name="T105" fmla="*/ 30 h 38"/>
                    <a:gd name="T106" fmla="*/ 2 w 20"/>
                    <a:gd name="T107" fmla="*/ 34 h 38"/>
                    <a:gd name="T108" fmla="*/ 8 w 20"/>
                    <a:gd name="T109" fmla="*/ 35 h 38"/>
                    <a:gd name="T110" fmla="*/ 8 w 20"/>
                    <a:gd name="T111" fmla="*/ 28 h 38"/>
                    <a:gd name="T112" fmla="*/ 8 w 20"/>
                    <a:gd name="T113" fmla="*/ 27 h 38"/>
                    <a:gd name="T114" fmla="*/ 7 w 20"/>
                    <a:gd name="T115" fmla="*/ 31 h 38"/>
                    <a:gd name="T116" fmla="*/ 8 w 20"/>
                    <a:gd name="T117" fmla="*/ 15 h 38"/>
                    <a:gd name="T118" fmla="*/ 4 w 20"/>
                    <a:gd name="T119" fmla="*/ 28 h 38"/>
                    <a:gd name="T120" fmla="*/ 4 w 20"/>
                    <a:gd name="T121" fmla="*/ 16 h 38"/>
                    <a:gd name="T122" fmla="*/ 7 w 20"/>
                    <a:gd name="T123" fmla="*/ 17 h 38"/>
                    <a:gd name="T124" fmla="*/ 0 w 20"/>
                    <a:gd name="T125" fmla="*/ 25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 h="38">
                      <a:moveTo>
                        <a:pt x="2" y="25"/>
                      </a:moveTo>
                      <a:cubicBezTo>
                        <a:pt x="2" y="23"/>
                        <a:pt x="3" y="21"/>
                        <a:pt x="5" y="19"/>
                      </a:cubicBezTo>
                      <a:cubicBezTo>
                        <a:pt x="4" y="18"/>
                        <a:pt x="3" y="18"/>
                        <a:pt x="3" y="20"/>
                      </a:cubicBezTo>
                      <a:cubicBezTo>
                        <a:pt x="1" y="23"/>
                        <a:pt x="1" y="26"/>
                        <a:pt x="0" y="29"/>
                      </a:cubicBezTo>
                      <a:cubicBezTo>
                        <a:pt x="0" y="30"/>
                        <a:pt x="1" y="30"/>
                        <a:pt x="2" y="29"/>
                      </a:cubicBezTo>
                      <a:cubicBezTo>
                        <a:pt x="4" y="27"/>
                        <a:pt x="4" y="24"/>
                        <a:pt x="5" y="20"/>
                      </a:cubicBezTo>
                      <a:cubicBezTo>
                        <a:pt x="6" y="16"/>
                        <a:pt x="4" y="20"/>
                        <a:pt x="4" y="22"/>
                      </a:cubicBezTo>
                      <a:cubicBezTo>
                        <a:pt x="3" y="24"/>
                        <a:pt x="3" y="27"/>
                        <a:pt x="2" y="29"/>
                      </a:cubicBezTo>
                      <a:cubicBezTo>
                        <a:pt x="2" y="30"/>
                        <a:pt x="3" y="31"/>
                        <a:pt x="4" y="30"/>
                      </a:cubicBezTo>
                      <a:cubicBezTo>
                        <a:pt x="6" y="26"/>
                        <a:pt x="7" y="22"/>
                        <a:pt x="8" y="18"/>
                      </a:cubicBezTo>
                      <a:cubicBezTo>
                        <a:pt x="6" y="17"/>
                        <a:pt x="6" y="18"/>
                        <a:pt x="6" y="20"/>
                      </a:cubicBezTo>
                      <a:cubicBezTo>
                        <a:pt x="6" y="21"/>
                        <a:pt x="6" y="23"/>
                        <a:pt x="6" y="24"/>
                      </a:cubicBezTo>
                      <a:cubicBezTo>
                        <a:pt x="5" y="27"/>
                        <a:pt x="6" y="30"/>
                        <a:pt x="6" y="33"/>
                      </a:cubicBezTo>
                      <a:cubicBezTo>
                        <a:pt x="6" y="34"/>
                        <a:pt x="7" y="34"/>
                        <a:pt x="7" y="34"/>
                      </a:cubicBezTo>
                      <a:cubicBezTo>
                        <a:pt x="9" y="29"/>
                        <a:pt x="9" y="25"/>
                        <a:pt x="9" y="21"/>
                      </a:cubicBezTo>
                      <a:cubicBezTo>
                        <a:pt x="8" y="20"/>
                        <a:pt x="7" y="20"/>
                        <a:pt x="7" y="21"/>
                      </a:cubicBezTo>
                      <a:cubicBezTo>
                        <a:pt x="6" y="25"/>
                        <a:pt x="6" y="29"/>
                        <a:pt x="6" y="34"/>
                      </a:cubicBezTo>
                      <a:cubicBezTo>
                        <a:pt x="6" y="34"/>
                        <a:pt x="8" y="35"/>
                        <a:pt x="8" y="34"/>
                      </a:cubicBezTo>
                      <a:cubicBezTo>
                        <a:pt x="8" y="31"/>
                        <a:pt x="9" y="28"/>
                        <a:pt x="9" y="25"/>
                      </a:cubicBezTo>
                      <a:cubicBezTo>
                        <a:pt x="8" y="24"/>
                        <a:pt x="7" y="24"/>
                        <a:pt x="7" y="25"/>
                      </a:cubicBezTo>
                      <a:cubicBezTo>
                        <a:pt x="7" y="27"/>
                        <a:pt x="6" y="32"/>
                        <a:pt x="8" y="33"/>
                      </a:cubicBezTo>
                      <a:cubicBezTo>
                        <a:pt x="6" y="31"/>
                        <a:pt x="4" y="30"/>
                        <a:pt x="2" y="29"/>
                      </a:cubicBezTo>
                      <a:cubicBezTo>
                        <a:pt x="2" y="28"/>
                        <a:pt x="1" y="29"/>
                        <a:pt x="1" y="29"/>
                      </a:cubicBezTo>
                      <a:cubicBezTo>
                        <a:pt x="1" y="32"/>
                        <a:pt x="2" y="34"/>
                        <a:pt x="3" y="36"/>
                      </a:cubicBezTo>
                      <a:cubicBezTo>
                        <a:pt x="3" y="37"/>
                        <a:pt x="4" y="36"/>
                        <a:pt x="4" y="36"/>
                      </a:cubicBezTo>
                      <a:cubicBezTo>
                        <a:pt x="4" y="35"/>
                        <a:pt x="4" y="34"/>
                        <a:pt x="4" y="34"/>
                      </a:cubicBezTo>
                      <a:cubicBezTo>
                        <a:pt x="4" y="32"/>
                        <a:pt x="3" y="31"/>
                        <a:pt x="2" y="32"/>
                      </a:cubicBezTo>
                      <a:cubicBezTo>
                        <a:pt x="3" y="34"/>
                        <a:pt x="4" y="36"/>
                        <a:pt x="5" y="38"/>
                      </a:cubicBezTo>
                      <a:cubicBezTo>
                        <a:pt x="6" y="38"/>
                        <a:pt x="7" y="38"/>
                        <a:pt x="7" y="38"/>
                      </a:cubicBezTo>
                      <a:cubicBezTo>
                        <a:pt x="7" y="36"/>
                        <a:pt x="7" y="35"/>
                        <a:pt x="7" y="34"/>
                      </a:cubicBezTo>
                      <a:cubicBezTo>
                        <a:pt x="7" y="34"/>
                        <a:pt x="7" y="34"/>
                        <a:pt x="6" y="34"/>
                      </a:cubicBezTo>
                      <a:cubicBezTo>
                        <a:pt x="7" y="35"/>
                        <a:pt x="7" y="36"/>
                        <a:pt x="7" y="37"/>
                      </a:cubicBezTo>
                      <a:cubicBezTo>
                        <a:pt x="7" y="38"/>
                        <a:pt x="9" y="38"/>
                        <a:pt x="9" y="37"/>
                      </a:cubicBezTo>
                      <a:cubicBezTo>
                        <a:pt x="10" y="32"/>
                        <a:pt x="11" y="27"/>
                        <a:pt x="11" y="21"/>
                      </a:cubicBezTo>
                      <a:cubicBezTo>
                        <a:pt x="11" y="22"/>
                        <a:pt x="10" y="34"/>
                        <a:pt x="12" y="27"/>
                      </a:cubicBezTo>
                      <a:cubicBezTo>
                        <a:pt x="13" y="24"/>
                        <a:pt x="14" y="22"/>
                        <a:pt x="15" y="19"/>
                      </a:cubicBezTo>
                      <a:cubicBezTo>
                        <a:pt x="15" y="18"/>
                        <a:pt x="14" y="17"/>
                        <a:pt x="14" y="18"/>
                      </a:cubicBezTo>
                      <a:cubicBezTo>
                        <a:pt x="13" y="21"/>
                        <a:pt x="12" y="25"/>
                        <a:pt x="11" y="28"/>
                      </a:cubicBezTo>
                      <a:cubicBezTo>
                        <a:pt x="12" y="29"/>
                        <a:pt x="13" y="29"/>
                        <a:pt x="13" y="26"/>
                      </a:cubicBezTo>
                      <a:cubicBezTo>
                        <a:pt x="13" y="24"/>
                        <a:pt x="14" y="22"/>
                        <a:pt x="15" y="19"/>
                      </a:cubicBezTo>
                      <a:cubicBezTo>
                        <a:pt x="15" y="18"/>
                        <a:pt x="13" y="18"/>
                        <a:pt x="13" y="19"/>
                      </a:cubicBezTo>
                      <a:cubicBezTo>
                        <a:pt x="12" y="22"/>
                        <a:pt x="12" y="24"/>
                        <a:pt x="11" y="27"/>
                      </a:cubicBezTo>
                      <a:cubicBezTo>
                        <a:pt x="11" y="28"/>
                        <a:pt x="12" y="29"/>
                        <a:pt x="12" y="28"/>
                      </a:cubicBezTo>
                      <a:cubicBezTo>
                        <a:pt x="14" y="25"/>
                        <a:pt x="13" y="26"/>
                        <a:pt x="14" y="23"/>
                      </a:cubicBezTo>
                      <a:cubicBezTo>
                        <a:pt x="15" y="22"/>
                        <a:pt x="15" y="22"/>
                        <a:pt x="15" y="21"/>
                      </a:cubicBezTo>
                      <a:cubicBezTo>
                        <a:pt x="16" y="19"/>
                        <a:pt x="16" y="18"/>
                        <a:pt x="15" y="17"/>
                      </a:cubicBezTo>
                      <a:cubicBezTo>
                        <a:pt x="14" y="18"/>
                        <a:pt x="15" y="19"/>
                        <a:pt x="16" y="18"/>
                      </a:cubicBezTo>
                      <a:cubicBezTo>
                        <a:pt x="14" y="22"/>
                        <a:pt x="14" y="17"/>
                        <a:pt x="14" y="15"/>
                      </a:cubicBezTo>
                      <a:cubicBezTo>
                        <a:pt x="14" y="15"/>
                        <a:pt x="13" y="15"/>
                        <a:pt x="13" y="15"/>
                      </a:cubicBezTo>
                      <a:cubicBezTo>
                        <a:pt x="11" y="16"/>
                        <a:pt x="11" y="15"/>
                        <a:pt x="9" y="17"/>
                      </a:cubicBezTo>
                      <a:cubicBezTo>
                        <a:pt x="5" y="21"/>
                        <a:pt x="10" y="14"/>
                        <a:pt x="11" y="12"/>
                      </a:cubicBezTo>
                      <a:cubicBezTo>
                        <a:pt x="10" y="19"/>
                        <a:pt x="13" y="7"/>
                        <a:pt x="11" y="14"/>
                      </a:cubicBezTo>
                      <a:cubicBezTo>
                        <a:pt x="10" y="20"/>
                        <a:pt x="10" y="12"/>
                        <a:pt x="10" y="11"/>
                      </a:cubicBezTo>
                      <a:cubicBezTo>
                        <a:pt x="10" y="10"/>
                        <a:pt x="9" y="10"/>
                        <a:pt x="9" y="10"/>
                      </a:cubicBezTo>
                      <a:cubicBezTo>
                        <a:pt x="4" y="16"/>
                        <a:pt x="10" y="7"/>
                        <a:pt x="12" y="6"/>
                      </a:cubicBezTo>
                      <a:cubicBezTo>
                        <a:pt x="12" y="6"/>
                        <a:pt x="11" y="6"/>
                        <a:pt x="11" y="5"/>
                      </a:cubicBezTo>
                      <a:cubicBezTo>
                        <a:pt x="12" y="7"/>
                        <a:pt x="13" y="7"/>
                        <a:pt x="14" y="5"/>
                      </a:cubicBezTo>
                      <a:cubicBezTo>
                        <a:pt x="16" y="4"/>
                        <a:pt x="16" y="4"/>
                        <a:pt x="17" y="3"/>
                      </a:cubicBezTo>
                      <a:cubicBezTo>
                        <a:pt x="18" y="2"/>
                        <a:pt x="17" y="1"/>
                        <a:pt x="17" y="2"/>
                      </a:cubicBezTo>
                      <a:cubicBezTo>
                        <a:pt x="14" y="2"/>
                        <a:pt x="17" y="2"/>
                        <a:pt x="18" y="2"/>
                      </a:cubicBezTo>
                      <a:cubicBezTo>
                        <a:pt x="17" y="3"/>
                        <a:pt x="18" y="3"/>
                        <a:pt x="19" y="3"/>
                      </a:cubicBezTo>
                      <a:cubicBezTo>
                        <a:pt x="19" y="2"/>
                        <a:pt x="20" y="1"/>
                        <a:pt x="20" y="1"/>
                      </a:cubicBezTo>
                      <a:cubicBezTo>
                        <a:pt x="20" y="0"/>
                        <a:pt x="19" y="0"/>
                        <a:pt x="19" y="0"/>
                      </a:cubicBezTo>
                      <a:cubicBezTo>
                        <a:pt x="18" y="1"/>
                        <a:pt x="16" y="1"/>
                        <a:pt x="15" y="2"/>
                      </a:cubicBezTo>
                      <a:cubicBezTo>
                        <a:pt x="14" y="2"/>
                        <a:pt x="15" y="4"/>
                        <a:pt x="16" y="3"/>
                      </a:cubicBezTo>
                      <a:cubicBezTo>
                        <a:pt x="18" y="2"/>
                        <a:pt x="11" y="5"/>
                        <a:pt x="11" y="5"/>
                      </a:cubicBezTo>
                      <a:cubicBezTo>
                        <a:pt x="10" y="6"/>
                        <a:pt x="9" y="7"/>
                        <a:pt x="8" y="8"/>
                      </a:cubicBezTo>
                      <a:cubicBezTo>
                        <a:pt x="7" y="8"/>
                        <a:pt x="8" y="9"/>
                        <a:pt x="8" y="9"/>
                      </a:cubicBezTo>
                      <a:cubicBezTo>
                        <a:pt x="11" y="8"/>
                        <a:pt x="12" y="7"/>
                        <a:pt x="14" y="5"/>
                      </a:cubicBezTo>
                      <a:cubicBezTo>
                        <a:pt x="14" y="4"/>
                        <a:pt x="13" y="3"/>
                        <a:pt x="12" y="4"/>
                      </a:cubicBezTo>
                      <a:cubicBezTo>
                        <a:pt x="9" y="7"/>
                        <a:pt x="5" y="9"/>
                        <a:pt x="5" y="14"/>
                      </a:cubicBezTo>
                      <a:cubicBezTo>
                        <a:pt x="5" y="15"/>
                        <a:pt x="6" y="15"/>
                        <a:pt x="6" y="15"/>
                      </a:cubicBezTo>
                      <a:cubicBezTo>
                        <a:pt x="7" y="14"/>
                        <a:pt x="8" y="11"/>
                        <a:pt x="8" y="13"/>
                      </a:cubicBezTo>
                      <a:cubicBezTo>
                        <a:pt x="8" y="16"/>
                        <a:pt x="8" y="18"/>
                        <a:pt x="9" y="21"/>
                      </a:cubicBezTo>
                      <a:cubicBezTo>
                        <a:pt x="9" y="22"/>
                        <a:pt x="10" y="22"/>
                        <a:pt x="10" y="21"/>
                      </a:cubicBezTo>
                      <a:cubicBezTo>
                        <a:pt x="12" y="17"/>
                        <a:pt x="13" y="14"/>
                        <a:pt x="13" y="10"/>
                      </a:cubicBezTo>
                      <a:cubicBezTo>
                        <a:pt x="13" y="9"/>
                        <a:pt x="12" y="9"/>
                        <a:pt x="12" y="10"/>
                      </a:cubicBezTo>
                      <a:cubicBezTo>
                        <a:pt x="10" y="13"/>
                        <a:pt x="9" y="15"/>
                        <a:pt x="9" y="19"/>
                      </a:cubicBezTo>
                      <a:cubicBezTo>
                        <a:pt x="9" y="19"/>
                        <a:pt x="10" y="20"/>
                        <a:pt x="10" y="19"/>
                      </a:cubicBezTo>
                      <a:cubicBezTo>
                        <a:pt x="11" y="16"/>
                        <a:pt x="12" y="14"/>
                        <a:pt x="12" y="10"/>
                      </a:cubicBezTo>
                      <a:cubicBezTo>
                        <a:pt x="13" y="10"/>
                        <a:pt x="12" y="9"/>
                        <a:pt x="11" y="10"/>
                      </a:cubicBezTo>
                      <a:cubicBezTo>
                        <a:pt x="9" y="13"/>
                        <a:pt x="7" y="16"/>
                        <a:pt x="7" y="20"/>
                      </a:cubicBezTo>
                      <a:cubicBezTo>
                        <a:pt x="7" y="21"/>
                        <a:pt x="7" y="21"/>
                        <a:pt x="8" y="21"/>
                      </a:cubicBezTo>
                      <a:cubicBezTo>
                        <a:pt x="10" y="18"/>
                        <a:pt x="13" y="15"/>
                        <a:pt x="13" y="21"/>
                      </a:cubicBezTo>
                      <a:cubicBezTo>
                        <a:pt x="13" y="22"/>
                        <a:pt x="14" y="22"/>
                        <a:pt x="14" y="22"/>
                      </a:cubicBezTo>
                      <a:cubicBezTo>
                        <a:pt x="16" y="20"/>
                        <a:pt x="17" y="18"/>
                        <a:pt x="17" y="16"/>
                      </a:cubicBezTo>
                      <a:cubicBezTo>
                        <a:pt x="18" y="15"/>
                        <a:pt x="17" y="15"/>
                        <a:pt x="16" y="15"/>
                      </a:cubicBezTo>
                      <a:cubicBezTo>
                        <a:pt x="13" y="19"/>
                        <a:pt x="17" y="14"/>
                        <a:pt x="16" y="16"/>
                      </a:cubicBezTo>
                      <a:cubicBezTo>
                        <a:pt x="17" y="16"/>
                        <a:pt x="15" y="15"/>
                        <a:pt x="15" y="16"/>
                      </a:cubicBezTo>
                      <a:cubicBezTo>
                        <a:pt x="15" y="18"/>
                        <a:pt x="14" y="19"/>
                        <a:pt x="14" y="21"/>
                      </a:cubicBezTo>
                      <a:cubicBezTo>
                        <a:pt x="13" y="22"/>
                        <a:pt x="12" y="29"/>
                        <a:pt x="14" y="22"/>
                      </a:cubicBezTo>
                      <a:cubicBezTo>
                        <a:pt x="12" y="21"/>
                        <a:pt x="12" y="21"/>
                        <a:pt x="12" y="24"/>
                      </a:cubicBezTo>
                      <a:cubicBezTo>
                        <a:pt x="11" y="26"/>
                        <a:pt x="11" y="28"/>
                        <a:pt x="10" y="31"/>
                      </a:cubicBezTo>
                      <a:cubicBezTo>
                        <a:pt x="10" y="32"/>
                        <a:pt x="11" y="32"/>
                        <a:pt x="12" y="31"/>
                      </a:cubicBezTo>
                      <a:cubicBezTo>
                        <a:pt x="12" y="29"/>
                        <a:pt x="12" y="28"/>
                        <a:pt x="13" y="26"/>
                      </a:cubicBezTo>
                      <a:cubicBezTo>
                        <a:pt x="13" y="25"/>
                        <a:pt x="13" y="24"/>
                        <a:pt x="14" y="24"/>
                      </a:cubicBezTo>
                      <a:cubicBezTo>
                        <a:pt x="15" y="22"/>
                        <a:pt x="15" y="21"/>
                        <a:pt x="13" y="20"/>
                      </a:cubicBezTo>
                      <a:cubicBezTo>
                        <a:pt x="12" y="24"/>
                        <a:pt x="10" y="27"/>
                        <a:pt x="10" y="31"/>
                      </a:cubicBezTo>
                      <a:cubicBezTo>
                        <a:pt x="10" y="32"/>
                        <a:pt x="11" y="32"/>
                        <a:pt x="11" y="31"/>
                      </a:cubicBezTo>
                      <a:cubicBezTo>
                        <a:pt x="12" y="27"/>
                        <a:pt x="13" y="23"/>
                        <a:pt x="13" y="19"/>
                      </a:cubicBezTo>
                      <a:cubicBezTo>
                        <a:pt x="13" y="18"/>
                        <a:pt x="12" y="18"/>
                        <a:pt x="12" y="19"/>
                      </a:cubicBezTo>
                      <a:cubicBezTo>
                        <a:pt x="10" y="22"/>
                        <a:pt x="9" y="24"/>
                        <a:pt x="9" y="28"/>
                      </a:cubicBezTo>
                      <a:cubicBezTo>
                        <a:pt x="8" y="30"/>
                        <a:pt x="8" y="32"/>
                        <a:pt x="8" y="35"/>
                      </a:cubicBezTo>
                      <a:cubicBezTo>
                        <a:pt x="8" y="36"/>
                        <a:pt x="7" y="32"/>
                        <a:pt x="7" y="31"/>
                      </a:cubicBezTo>
                      <a:cubicBezTo>
                        <a:pt x="7" y="31"/>
                        <a:pt x="6" y="31"/>
                        <a:pt x="6" y="32"/>
                      </a:cubicBezTo>
                      <a:cubicBezTo>
                        <a:pt x="6" y="38"/>
                        <a:pt x="4" y="32"/>
                        <a:pt x="2" y="30"/>
                      </a:cubicBezTo>
                      <a:cubicBezTo>
                        <a:pt x="2" y="29"/>
                        <a:pt x="1" y="29"/>
                        <a:pt x="1" y="30"/>
                      </a:cubicBezTo>
                      <a:cubicBezTo>
                        <a:pt x="1" y="31"/>
                        <a:pt x="2" y="33"/>
                        <a:pt x="2" y="34"/>
                      </a:cubicBezTo>
                      <a:cubicBezTo>
                        <a:pt x="1" y="30"/>
                        <a:pt x="2" y="29"/>
                        <a:pt x="4" y="33"/>
                      </a:cubicBezTo>
                      <a:cubicBezTo>
                        <a:pt x="5" y="34"/>
                        <a:pt x="7" y="34"/>
                        <a:pt x="8" y="35"/>
                      </a:cubicBezTo>
                      <a:cubicBezTo>
                        <a:pt x="9" y="35"/>
                        <a:pt x="9" y="35"/>
                        <a:pt x="9" y="34"/>
                      </a:cubicBezTo>
                      <a:cubicBezTo>
                        <a:pt x="9" y="32"/>
                        <a:pt x="8" y="30"/>
                        <a:pt x="8" y="28"/>
                      </a:cubicBezTo>
                      <a:cubicBezTo>
                        <a:pt x="7" y="28"/>
                        <a:pt x="6" y="29"/>
                        <a:pt x="8" y="32"/>
                      </a:cubicBezTo>
                      <a:cubicBezTo>
                        <a:pt x="8" y="30"/>
                        <a:pt x="8" y="29"/>
                        <a:pt x="8" y="27"/>
                      </a:cubicBezTo>
                      <a:cubicBezTo>
                        <a:pt x="8" y="26"/>
                        <a:pt x="7" y="19"/>
                        <a:pt x="7" y="25"/>
                      </a:cubicBezTo>
                      <a:cubicBezTo>
                        <a:pt x="8" y="27"/>
                        <a:pt x="7" y="29"/>
                        <a:pt x="7" y="31"/>
                      </a:cubicBezTo>
                      <a:cubicBezTo>
                        <a:pt x="7" y="30"/>
                        <a:pt x="7" y="28"/>
                        <a:pt x="7" y="27"/>
                      </a:cubicBezTo>
                      <a:cubicBezTo>
                        <a:pt x="7" y="23"/>
                        <a:pt x="8" y="19"/>
                        <a:pt x="8" y="15"/>
                      </a:cubicBezTo>
                      <a:cubicBezTo>
                        <a:pt x="8" y="15"/>
                        <a:pt x="7" y="14"/>
                        <a:pt x="7" y="15"/>
                      </a:cubicBezTo>
                      <a:cubicBezTo>
                        <a:pt x="6" y="19"/>
                        <a:pt x="5" y="24"/>
                        <a:pt x="4" y="28"/>
                      </a:cubicBezTo>
                      <a:cubicBezTo>
                        <a:pt x="5" y="25"/>
                        <a:pt x="5" y="20"/>
                        <a:pt x="6" y="17"/>
                      </a:cubicBezTo>
                      <a:cubicBezTo>
                        <a:pt x="6" y="16"/>
                        <a:pt x="5" y="15"/>
                        <a:pt x="4" y="16"/>
                      </a:cubicBezTo>
                      <a:cubicBezTo>
                        <a:pt x="4" y="20"/>
                        <a:pt x="3" y="24"/>
                        <a:pt x="2" y="27"/>
                      </a:cubicBezTo>
                      <a:cubicBezTo>
                        <a:pt x="3" y="24"/>
                        <a:pt x="4" y="20"/>
                        <a:pt x="7" y="17"/>
                      </a:cubicBezTo>
                      <a:cubicBezTo>
                        <a:pt x="7" y="16"/>
                        <a:pt x="6" y="16"/>
                        <a:pt x="5" y="16"/>
                      </a:cubicBezTo>
                      <a:cubicBezTo>
                        <a:pt x="2" y="19"/>
                        <a:pt x="1" y="21"/>
                        <a:pt x="0" y="25"/>
                      </a:cubicBezTo>
                      <a:cubicBezTo>
                        <a:pt x="0" y="26"/>
                        <a:pt x="1" y="26"/>
                        <a:pt x="2"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56" name="Freeform 171"/>
                <p:cNvSpPr/>
                <p:nvPr/>
              </p:nvSpPr>
              <p:spPr bwMode="auto">
                <a:xfrm>
                  <a:off x="1482725" y="2279651"/>
                  <a:ext cx="22225" cy="20638"/>
                </a:xfrm>
                <a:custGeom>
                  <a:avLst/>
                  <a:gdLst>
                    <a:gd name="T0" fmla="*/ 9 w 21"/>
                    <a:gd name="T1" fmla="*/ 4 h 19"/>
                    <a:gd name="T2" fmla="*/ 8 w 21"/>
                    <a:gd name="T3" fmla="*/ 2 h 19"/>
                    <a:gd name="T4" fmla="*/ 7 w 21"/>
                    <a:gd name="T5" fmla="*/ 3 h 19"/>
                    <a:gd name="T6" fmla="*/ 11 w 21"/>
                    <a:gd name="T7" fmla="*/ 7 h 19"/>
                    <a:gd name="T8" fmla="*/ 12 w 21"/>
                    <a:gd name="T9" fmla="*/ 6 h 19"/>
                    <a:gd name="T10" fmla="*/ 2 w 21"/>
                    <a:gd name="T11" fmla="*/ 0 h 19"/>
                    <a:gd name="T12" fmla="*/ 1 w 21"/>
                    <a:gd name="T13" fmla="*/ 2 h 19"/>
                    <a:gd name="T14" fmla="*/ 9 w 21"/>
                    <a:gd name="T15" fmla="*/ 8 h 19"/>
                    <a:gd name="T16" fmla="*/ 10 w 21"/>
                    <a:gd name="T17" fmla="*/ 7 h 19"/>
                    <a:gd name="T18" fmla="*/ 4 w 21"/>
                    <a:gd name="T19" fmla="*/ 2 h 19"/>
                    <a:gd name="T20" fmla="*/ 3 w 21"/>
                    <a:gd name="T21" fmla="*/ 3 h 19"/>
                    <a:gd name="T22" fmla="*/ 12 w 21"/>
                    <a:gd name="T23" fmla="*/ 10 h 19"/>
                    <a:gd name="T24" fmla="*/ 13 w 21"/>
                    <a:gd name="T25" fmla="*/ 9 h 19"/>
                    <a:gd name="T26" fmla="*/ 10 w 21"/>
                    <a:gd name="T27" fmla="*/ 6 h 19"/>
                    <a:gd name="T28" fmla="*/ 9 w 21"/>
                    <a:gd name="T29" fmla="*/ 7 h 19"/>
                    <a:gd name="T30" fmla="*/ 19 w 21"/>
                    <a:gd name="T31" fmla="*/ 12 h 19"/>
                    <a:gd name="T32" fmla="*/ 20 w 21"/>
                    <a:gd name="T33" fmla="*/ 11 h 19"/>
                    <a:gd name="T34" fmla="*/ 11 w 21"/>
                    <a:gd name="T35" fmla="*/ 3 h 19"/>
                    <a:gd name="T36" fmla="*/ 10 w 21"/>
                    <a:gd name="T37" fmla="*/ 4 h 19"/>
                    <a:gd name="T38" fmla="*/ 20 w 21"/>
                    <a:gd name="T39" fmla="*/ 18 h 19"/>
                    <a:gd name="T40" fmla="*/ 21 w 21"/>
                    <a:gd name="T41" fmla="*/ 17 h 19"/>
                    <a:gd name="T42" fmla="*/ 9 w 21"/>
                    <a:gd name="T43" fmla="*/ 7 h 19"/>
                    <a:gd name="T44" fmla="*/ 8 w 21"/>
                    <a:gd name="T45" fmla="*/ 8 h 19"/>
                    <a:gd name="T46" fmla="*/ 18 w 21"/>
                    <a:gd name="T47" fmla="*/ 16 h 19"/>
                    <a:gd name="T48" fmla="*/ 19 w 21"/>
                    <a:gd name="T49" fmla="*/ 15 h 19"/>
                    <a:gd name="T50" fmla="*/ 16 w 21"/>
                    <a:gd name="T51" fmla="*/ 9 h 19"/>
                    <a:gd name="T52" fmla="*/ 15 w 21"/>
                    <a:gd name="T53" fmla="*/ 8 h 19"/>
                    <a:gd name="T54" fmla="*/ 18 w 21"/>
                    <a:gd name="T55" fmla="*/ 16 h 19"/>
                    <a:gd name="T56" fmla="*/ 19 w 21"/>
                    <a:gd name="T57" fmla="*/ 15 h 19"/>
                    <a:gd name="T58" fmla="*/ 9 w 21"/>
                    <a:gd name="T59" fmla="*/ 7 h 19"/>
                    <a:gd name="T60" fmla="*/ 8 w 21"/>
                    <a:gd name="T61" fmla="*/ 8 h 19"/>
                    <a:gd name="T62" fmla="*/ 20 w 21"/>
                    <a:gd name="T63" fmla="*/ 18 h 19"/>
                    <a:gd name="T64" fmla="*/ 21 w 21"/>
                    <a:gd name="T65" fmla="*/ 18 h 19"/>
                    <a:gd name="T66" fmla="*/ 11 w 21"/>
                    <a:gd name="T67" fmla="*/ 3 h 19"/>
                    <a:gd name="T68" fmla="*/ 10 w 21"/>
                    <a:gd name="T69" fmla="*/ 4 h 19"/>
                    <a:gd name="T70" fmla="*/ 19 w 21"/>
                    <a:gd name="T71" fmla="*/ 12 h 19"/>
                    <a:gd name="T72" fmla="*/ 20 w 21"/>
                    <a:gd name="T73" fmla="*/ 11 h 19"/>
                    <a:gd name="T74" fmla="*/ 9 w 21"/>
                    <a:gd name="T75" fmla="*/ 5 h 19"/>
                    <a:gd name="T76" fmla="*/ 9 w 21"/>
                    <a:gd name="T77" fmla="*/ 7 h 19"/>
                    <a:gd name="T78" fmla="*/ 12 w 21"/>
                    <a:gd name="T79" fmla="*/ 10 h 19"/>
                    <a:gd name="T80" fmla="*/ 13 w 21"/>
                    <a:gd name="T81" fmla="*/ 9 h 19"/>
                    <a:gd name="T82" fmla="*/ 4 w 21"/>
                    <a:gd name="T83" fmla="*/ 2 h 19"/>
                    <a:gd name="T84" fmla="*/ 3 w 21"/>
                    <a:gd name="T85" fmla="*/ 3 h 19"/>
                    <a:gd name="T86" fmla="*/ 9 w 21"/>
                    <a:gd name="T87" fmla="*/ 8 h 19"/>
                    <a:gd name="T88" fmla="*/ 10 w 21"/>
                    <a:gd name="T89" fmla="*/ 7 h 19"/>
                    <a:gd name="T90" fmla="*/ 2 w 21"/>
                    <a:gd name="T91" fmla="*/ 1 h 19"/>
                    <a:gd name="T92" fmla="*/ 1 w 21"/>
                    <a:gd name="T93" fmla="*/ 2 h 19"/>
                    <a:gd name="T94" fmla="*/ 12 w 21"/>
                    <a:gd name="T95" fmla="*/ 7 h 19"/>
                    <a:gd name="T96" fmla="*/ 12 w 21"/>
                    <a:gd name="T97" fmla="*/ 6 h 19"/>
                    <a:gd name="T98" fmla="*/ 8 w 21"/>
                    <a:gd name="T99" fmla="*/ 2 h 19"/>
                    <a:gd name="T100" fmla="*/ 6 w 21"/>
                    <a:gd name="T101" fmla="*/ 3 h 19"/>
                    <a:gd name="T102" fmla="*/ 8 w 21"/>
                    <a:gd name="T103" fmla="*/ 5 h 19"/>
                    <a:gd name="T104" fmla="*/ 9 w 21"/>
                    <a:gd name="T105" fmla="*/ 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1" h="19">
                      <a:moveTo>
                        <a:pt x="9" y="4"/>
                      </a:moveTo>
                      <a:cubicBezTo>
                        <a:pt x="8" y="3"/>
                        <a:pt x="8" y="3"/>
                        <a:pt x="8" y="2"/>
                      </a:cubicBezTo>
                      <a:cubicBezTo>
                        <a:pt x="7" y="2"/>
                        <a:pt x="7" y="3"/>
                        <a:pt x="7" y="3"/>
                      </a:cubicBezTo>
                      <a:cubicBezTo>
                        <a:pt x="8" y="4"/>
                        <a:pt x="10" y="6"/>
                        <a:pt x="11" y="7"/>
                      </a:cubicBezTo>
                      <a:cubicBezTo>
                        <a:pt x="12" y="7"/>
                        <a:pt x="12" y="6"/>
                        <a:pt x="12" y="6"/>
                      </a:cubicBezTo>
                      <a:cubicBezTo>
                        <a:pt x="8" y="4"/>
                        <a:pt x="5" y="2"/>
                        <a:pt x="2" y="0"/>
                      </a:cubicBezTo>
                      <a:cubicBezTo>
                        <a:pt x="1" y="0"/>
                        <a:pt x="0" y="1"/>
                        <a:pt x="1" y="2"/>
                      </a:cubicBezTo>
                      <a:cubicBezTo>
                        <a:pt x="3" y="4"/>
                        <a:pt x="6" y="6"/>
                        <a:pt x="9" y="8"/>
                      </a:cubicBezTo>
                      <a:cubicBezTo>
                        <a:pt x="10" y="9"/>
                        <a:pt x="11" y="8"/>
                        <a:pt x="10" y="7"/>
                      </a:cubicBezTo>
                      <a:cubicBezTo>
                        <a:pt x="8" y="5"/>
                        <a:pt x="6" y="4"/>
                        <a:pt x="4" y="2"/>
                      </a:cubicBezTo>
                      <a:cubicBezTo>
                        <a:pt x="3" y="2"/>
                        <a:pt x="3" y="3"/>
                        <a:pt x="3" y="3"/>
                      </a:cubicBezTo>
                      <a:cubicBezTo>
                        <a:pt x="6" y="5"/>
                        <a:pt x="9" y="8"/>
                        <a:pt x="12" y="10"/>
                      </a:cubicBezTo>
                      <a:cubicBezTo>
                        <a:pt x="13" y="10"/>
                        <a:pt x="14" y="9"/>
                        <a:pt x="13" y="9"/>
                      </a:cubicBezTo>
                      <a:cubicBezTo>
                        <a:pt x="12" y="8"/>
                        <a:pt x="11" y="7"/>
                        <a:pt x="10" y="6"/>
                      </a:cubicBezTo>
                      <a:cubicBezTo>
                        <a:pt x="10" y="6"/>
                        <a:pt x="9" y="6"/>
                        <a:pt x="9" y="7"/>
                      </a:cubicBezTo>
                      <a:cubicBezTo>
                        <a:pt x="13" y="8"/>
                        <a:pt x="16" y="10"/>
                        <a:pt x="19" y="12"/>
                      </a:cubicBezTo>
                      <a:cubicBezTo>
                        <a:pt x="20" y="12"/>
                        <a:pt x="21" y="11"/>
                        <a:pt x="20" y="11"/>
                      </a:cubicBezTo>
                      <a:cubicBezTo>
                        <a:pt x="17" y="9"/>
                        <a:pt x="14" y="6"/>
                        <a:pt x="11" y="3"/>
                      </a:cubicBezTo>
                      <a:cubicBezTo>
                        <a:pt x="11" y="3"/>
                        <a:pt x="11" y="4"/>
                        <a:pt x="10" y="4"/>
                      </a:cubicBezTo>
                      <a:cubicBezTo>
                        <a:pt x="14" y="8"/>
                        <a:pt x="18" y="13"/>
                        <a:pt x="20" y="18"/>
                      </a:cubicBezTo>
                      <a:cubicBezTo>
                        <a:pt x="20" y="18"/>
                        <a:pt x="20" y="17"/>
                        <a:pt x="21" y="17"/>
                      </a:cubicBezTo>
                      <a:cubicBezTo>
                        <a:pt x="16" y="14"/>
                        <a:pt x="12" y="11"/>
                        <a:pt x="9" y="7"/>
                      </a:cubicBezTo>
                      <a:cubicBezTo>
                        <a:pt x="9" y="7"/>
                        <a:pt x="8" y="8"/>
                        <a:pt x="8" y="8"/>
                      </a:cubicBezTo>
                      <a:cubicBezTo>
                        <a:pt x="11" y="11"/>
                        <a:pt x="14" y="14"/>
                        <a:pt x="18" y="16"/>
                      </a:cubicBezTo>
                      <a:cubicBezTo>
                        <a:pt x="19" y="16"/>
                        <a:pt x="19" y="15"/>
                        <a:pt x="19" y="15"/>
                      </a:cubicBezTo>
                      <a:cubicBezTo>
                        <a:pt x="17" y="13"/>
                        <a:pt x="14" y="12"/>
                        <a:pt x="16" y="9"/>
                      </a:cubicBezTo>
                      <a:cubicBezTo>
                        <a:pt x="17" y="8"/>
                        <a:pt x="15" y="7"/>
                        <a:pt x="15" y="8"/>
                      </a:cubicBezTo>
                      <a:cubicBezTo>
                        <a:pt x="12" y="11"/>
                        <a:pt x="15" y="13"/>
                        <a:pt x="18" y="16"/>
                      </a:cubicBezTo>
                      <a:cubicBezTo>
                        <a:pt x="18" y="15"/>
                        <a:pt x="18" y="15"/>
                        <a:pt x="19" y="15"/>
                      </a:cubicBezTo>
                      <a:cubicBezTo>
                        <a:pt x="15" y="13"/>
                        <a:pt x="12" y="10"/>
                        <a:pt x="9" y="7"/>
                      </a:cubicBezTo>
                      <a:cubicBezTo>
                        <a:pt x="8" y="6"/>
                        <a:pt x="7" y="7"/>
                        <a:pt x="8" y="8"/>
                      </a:cubicBezTo>
                      <a:cubicBezTo>
                        <a:pt x="11" y="12"/>
                        <a:pt x="15" y="16"/>
                        <a:pt x="20" y="18"/>
                      </a:cubicBezTo>
                      <a:cubicBezTo>
                        <a:pt x="20" y="19"/>
                        <a:pt x="21" y="18"/>
                        <a:pt x="21" y="18"/>
                      </a:cubicBezTo>
                      <a:cubicBezTo>
                        <a:pt x="19" y="12"/>
                        <a:pt x="15" y="7"/>
                        <a:pt x="11" y="3"/>
                      </a:cubicBezTo>
                      <a:cubicBezTo>
                        <a:pt x="11" y="2"/>
                        <a:pt x="10" y="3"/>
                        <a:pt x="10" y="4"/>
                      </a:cubicBezTo>
                      <a:cubicBezTo>
                        <a:pt x="13" y="7"/>
                        <a:pt x="16" y="10"/>
                        <a:pt x="19" y="12"/>
                      </a:cubicBezTo>
                      <a:cubicBezTo>
                        <a:pt x="19" y="12"/>
                        <a:pt x="20" y="11"/>
                        <a:pt x="20" y="11"/>
                      </a:cubicBezTo>
                      <a:cubicBezTo>
                        <a:pt x="17" y="9"/>
                        <a:pt x="13" y="7"/>
                        <a:pt x="9" y="5"/>
                      </a:cubicBezTo>
                      <a:cubicBezTo>
                        <a:pt x="9" y="5"/>
                        <a:pt x="8" y="6"/>
                        <a:pt x="9" y="7"/>
                      </a:cubicBezTo>
                      <a:cubicBezTo>
                        <a:pt x="10" y="8"/>
                        <a:pt x="11" y="9"/>
                        <a:pt x="12" y="10"/>
                      </a:cubicBezTo>
                      <a:cubicBezTo>
                        <a:pt x="12" y="9"/>
                        <a:pt x="13" y="9"/>
                        <a:pt x="13" y="9"/>
                      </a:cubicBezTo>
                      <a:cubicBezTo>
                        <a:pt x="10" y="7"/>
                        <a:pt x="7" y="4"/>
                        <a:pt x="4" y="2"/>
                      </a:cubicBezTo>
                      <a:cubicBezTo>
                        <a:pt x="3" y="1"/>
                        <a:pt x="2" y="2"/>
                        <a:pt x="3" y="3"/>
                      </a:cubicBezTo>
                      <a:cubicBezTo>
                        <a:pt x="5" y="5"/>
                        <a:pt x="7" y="6"/>
                        <a:pt x="9" y="8"/>
                      </a:cubicBezTo>
                      <a:cubicBezTo>
                        <a:pt x="9" y="8"/>
                        <a:pt x="10" y="7"/>
                        <a:pt x="10" y="7"/>
                      </a:cubicBezTo>
                      <a:cubicBezTo>
                        <a:pt x="7" y="5"/>
                        <a:pt x="4" y="3"/>
                        <a:pt x="2" y="1"/>
                      </a:cubicBezTo>
                      <a:cubicBezTo>
                        <a:pt x="2" y="1"/>
                        <a:pt x="2" y="1"/>
                        <a:pt x="1" y="2"/>
                      </a:cubicBezTo>
                      <a:cubicBezTo>
                        <a:pt x="5" y="3"/>
                        <a:pt x="8" y="6"/>
                        <a:pt x="12" y="7"/>
                      </a:cubicBezTo>
                      <a:cubicBezTo>
                        <a:pt x="12" y="7"/>
                        <a:pt x="13" y="6"/>
                        <a:pt x="12" y="6"/>
                      </a:cubicBezTo>
                      <a:cubicBezTo>
                        <a:pt x="11" y="5"/>
                        <a:pt x="9" y="3"/>
                        <a:pt x="8" y="2"/>
                      </a:cubicBezTo>
                      <a:cubicBezTo>
                        <a:pt x="7" y="1"/>
                        <a:pt x="6" y="2"/>
                        <a:pt x="6" y="3"/>
                      </a:cubicBezTo>
                      <a:cubicBezTo>
                        <a:pt x="7" y="4"/>
                        <a:pt x="7" y="4"/>
                        <a:pt x="8" y="5"/>
                      </a:cubicBezTo>
                      <a:cubicBezTo>
                        <a:pt x="9" y="5"/>
                        <a:pt x="10" y="4"/>
                        <a:pt x="9"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57" name="Freeform 172"/>
                <p:cNvSpPr/>
                <p:nvPr/>
              </p:nvSpPr>
              <p:spPr bwMode="auto">
                <a:xfrm>
                  <a:off x="1477963" y="2270126"/>
                  <a:ext cx="38100" cy="34925"/>
                </a:xfrm>
                <a:custGeom>
                  <a:avLst/>
                  <a:gdLst>
                    <a:gd name="T0" fmla="*/ 2 w 37"/>
                    <a:gd name="T1" fmla="*/ 9 h 33"/>
                    <a:gd name="T2" fmla="*/ 15 w 37"/>
                    <a:gd name="T3" fmla="*/ 4 h 33"/>
                    <a:gd name="T4" fmla="*/ 22 w 37"/>
                    <a:gd name="T5" fmla="*/ 9 h 33"/>
                    <a:gd name="T6" fmla="*/ 31 w 37"/>
                    <a:gd name="T7" fmla="*/ 10 h 33"/>
                    <a:gd name="T8" fmla="*/ 32 w 37"/>
                    <a:gd name="T9" fmla="*/ 15 h 33"/>
                    <a:gd name="T10" fmla="*/ 31 w 37"/>
                    <a:gd name="T11" fmla="*/ 17 h 33"/>
                    <a:gd name="T12" fmla="*/ 29 w 37"/>
                    <a:gd name="T13" fmla="*/ 20 h 33"/>
                    <a:gd name="T14" fmla="*/ 30 w 37"/>
                    <a:gd name="T15" fmla="*/ 29 h 33"/>
                    <a:gd name="T16" fmla="*/ 29 w 37"/>
                    <a:gd name="T17" fmla="*/ 31 h 33"/>
                    <a:gd name="T18" fmla="*/ 32 w 37"/>
                    <a:gd name="T19" fmla="*/ 26 h 33"/>
                    <a:gd name="T20" fmla="*/ 34 w 37"/>
                    <a:gd name="T21" fmla="*/ 15 h 33"/>
                    <a:gd name="T22" fmla="*/ 36 w 37"/>
                    <a:gd name="T23" fmla="*/ 10 h 33"/>
                    <a:gd name="T24" fmla="*/ 32 w 37"/>
                    <a:gd name="T25" fmla="*/ 8 h 33"/>
                    <a:gd name="T26" fmla="*/ 25 w 37"/>
                    <a:gd name="T27" fmla="*/ 9 h 33"/>
                    <a:gd name="T28" fmla="*/ 19 w 37"/>
                    <a:gd name="T29" fmla="*/ 5 h 33"/>
                    <a:gd name="T30" fmla="*/ 1 w 37"/>
                    <a:gd name="T31" fmla="*/ 8 h 33"/>
                    <a:gd name="T32" fmla="*/ 2 w 37"/>
                    <a:gd name="T33" fmla="*/ 9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7" h="33">
                      <a:moveTo>
                        <a:pt x="2" y="9"/>
                      </a:moveTo>
                      <a:cubicBezTo>
                        <a:pt x="6" y="6"/>
                        <a:pt x="9" y="3"/>
                        <a:pt x="15" y="4"/>
                      </a:cubicBezTo>
                      <a:cubicBezTo>
                        <a:pt x="17" y="5"/>
                        <a:pt x="20" y="7"/>
                        <a:pt x="22" y="9"/>
                      </a:cubicBezTo>
                      <a:cubicBezTo>
                        <a:pt x="25" y="11"/>
                        <a:pt x="28" y="11"/>
                        <a:pt x="31" y="10"/>
                      </a:cubicBezTo>
                      <a:cubicBezTo>
                        <a:pt x="35" y="11"/>
                        <a:pt x="35" y="13"/>
                        <a:pt x="32" y="15"/>
                      </a:cubicBezTo>
                      <a:cubicBezTo>
                        <a:pt x="32" y="15"/>
                        <a:pt x="31" y="16"/>
                        <a:pt x="31" y="17"/>
                      </a:cubicBezTo>
                      <a:cubicBezTo>
                        <a:pt x="30" y="18"/>
                        <a:pt x="29" y="19"/>
                        <a:pt x="29" y="20"/>
                      </a:cubicBezTo>
                      <a:cubicBezTo>
                        <a:pt x="29" y="21"/>
                        <a:pt x="30" y="30"/>
                        <a:pt x="30" y="29"/>
                      </a:cubicBezTo>
                      <a:cubicBezTo>
                        <a:pt x="29" y="29"/>
                        <a:pt x="28" y="30"/>
                        <a:pt x="29" y="31"/>
                      </a:cubicBezTo>
                      <a:cubicBezTo>
                        <a:pt x="32" y="33"/>
                        <a:pt x="32" y="27"/>
                        <a:pt x="32" y="26"/>
                      </a:cubicBezTo>
                      <a:cubicBezTo>
                        <a:pt x="31" y="21"/>
                        <a:pt x="31" y="18"/>
                        <a:pt x="34" y="15"/>
                      </a:cubicBezTo>
                      <a:cubicBezTo>
                        <a:pt x="36" y="13"/>
                        <a:pt x="37" y="12"/>
                        <a:pt x="36" y="10"/>
                      </a:cubicBezTo>
                      <a:cubicBezTo>
                        <a:pt x="36" y="8"/>
                        <a:pt x="34" y="8"/>
                        <a:pt x="32" y="8"/>
                      </a:cubicBezTo>
                      <a:cubicBezTo>
                        <a:pt x="29" y="8"/>
                        <a:pt x="28" y="10"/>
                        <a:pt x="25" y="9"/>
                      </a:cubicBezTo>
                      <a:cubicBezTo>
                        <a:pt x="23" y="9"/>
                        <a:pt x="21" y="6"/>
                        <a:pt x="19" y="5"/>
                      </a:cubicBezTo>
                      <a:cubicBezTo>
                        <a:pt x="12" y="0"/>
                        <a:pt x="6" y="4"/>
                        <a:pt x="1" y="8"/>
                      </a:cubicBezTo>
                      <a:cubicBezTo>
                        <a:pt x="0" y="9"/>
                        <a:pt x="1" y="10"/>
                        <a:pt x="2"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58" name="Freeform 173"/>
                <p:cNvSpPr/>
                <p:nvPr/>
              </p:nvSpPr>
              <p:spPr bwMode="auto">
                <a:xfrm>
                  <a:off x="1508125" y="2286001"/>
                  <a:ext cx="4763" cy="14288"/>
                </a:xfrm>
                <a:custGeom>
                  <a:avLst/>
                  <a:gdLst>
                    <a:gd name="T0" fmla="*/ 2 w 5"/>
                    <a:gd name="T1" fmla="*/ 12 h 13"/>
                    <a:gd name="T2" fmla="*/ 3 w 5"/>
                    <a:gd name="T3" fmla="*/ 8 h 13"/>
                    <a:gd name="T4" fmla="*/ 5 w 5"/>
                    <a:gd name="T5" fmla="*/ 3 h 13"/>
                    <a:gd name="T6" fmla="*/ 3 w 5"/>
                    <a:gd name="T7" fmla="*/ 3 h 13"/>
                    <a:gd name="T8" fmla="*/ 0 w 5"/>
                    <a:gd name="T9" fmla="*/ 9 h 13"/>
                    <a:gd name="T10" fmla="*/ 1 w 5"/>
                    <a:gd name="T11" fmla="*/ 10 h 13"/>
                    <a:gd name="T12" fmla="*/ 3 w 5"/>
                    <a:gd name="T13" fmla="*/ 2 h 13"/>
                    <a:gd name="T14" fmla="*/ 2 w 5"/>
                    <a:gd name="T15" fmla="*/ 1 h 13"/>
                    <a:gd name="T16" fmla="*/ 0 w 5"/>
                    <a:gd name="T17" fmla="*/ 8 h 13"/>
                    <a:gd name="T18" fmla="*/ 2 w 5"/>
                    <a:gd name="T19" fmla="*/ 8 h 13"/>
                    <a:gd name="T20" fmla="*/ 3 w 5"/>
                    <a:gd name="T21" fmla="*/ 1 h 13"/>
                    <a:gd name="T22" fmla="*/ 2 w 5"/>
                    <a:gd name="T23" fmla="*/ 1 h 13"/>
                    <a:gd name="T24" fmla="*/ 0 w 5"/>
                    <a:gd name="T25" fmla="*/ 8 h 13"/>
                    <a:gd name="T26" fmla="*/ 2 w 5"/>
                    <a:gd name="T27" fmla="*/ 8 h 13"/>
                    <a:gd name="T28" fmla="*/ 3 w 5"/>
                    <a:gd name="T29" fmla="*/ 2 h 13"/>
                    <a:gd name="T30" fmla="*/ 2 w 5"/>
                    <a:gd name="T31" fmla="*/ 1 h 13"/>
                    <a:gd name="T32" fmla="*/ 0 w 5"/>
                    <a:gd name="T33" fmla="*/ 10 h 13"/>
                    <a:gd name="T34" fmla="*/ 1 w 5"/>
                    <a:gd name="T35" fmla="*/ 10 h 13"/>
                    <a:gd name="T36" fmla="*/ 5 w 5"/>
                    <a:gd name="T37" fmla="*/ 3 h 13"/>
                    <a:gd name="T38" fmla="*/ 3 w 5"/>
                    <a:gd name="T39" fmla="*/ 3 h 13"/>
                    <a:gd name="T40" fmla="*/ 1 w 5"/>
                    <a:gd name="T41" fmla="*/ 8 h 13"/>
                    <a:gd name="T42" fmla="*/ 1 w 5"/>
                    <a:gd name="T43" fmla="*/ 12 h 13"/>
                    <a:gd name="T44" fmla="*/ 2 w 5"/>
                    <a:gd name="T45" fmla="*/ 12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 h="13">
                      <a:moveTo>
                        <a:pt x="2" y="12"/>
                      </a:moveTo>
                      <a:cubicBezTo>
                        <a:pt x="2" y="10"/>
                        <a:pt x="3" y="9"/>
                        <a:pt x="3" y="8"/>
                      </a:cubicBezTo>
                      <a:cubicBezTo>
                        <a:pt x="3" y="6"/>
                        <a:pt x="4" y="4"/>
                        <a:pt x="5" y="3"/>
                      </a:cubicBezTo>
                      <a:cubicBezTo>
                        <a:pt x="4" y="3"/>
                        <a:pt x="4" y="3"/>
                        <a:pt x="3" y="3"/>
                      </a:cubicBezTo>
                      <a:cubicBezTo>
                        <a:pt x="2" y="5"/>
                        <a:pt x="1" y="7"/>
                        <a:pt x="0" y="9"/>
                      </a:cubicBezTo>
                      <a:cubicBezTo>
                        <a:pt x="0" y="10"/>
                        <a:pt x="1" y="10"/>
                        <a:pt x="1" y="10"/>
                      </a:cubicBezTo>
                      <a:cubicBezTo>
                        <a:pt x="1" y="7"/>
                        <a:pt x="2" y="4"/>
                        <a:pt x="3" y="2"/>
                      </a:cubicBezTo>
                      <a:cubicBezTo>
                        <a:pt x="3" y="2"/>
                        <a:pt x="2" y="1"/>
                        <a:pt x="2" y="1"/>
                      </a:cubicBezTo>
                      <a:cubicBezTo>
                        <a:pt x="1" y="3"/>
                        <a:pt x="1" y="5"/>
                        <a:pt x="0" y="8"/>
                      </a:cubicBezTo>
                      <a:cubicBezTo>
                        <a:pt x="1" y="8"/>
                        <a:pt x="1" y="8"/>
                        <a:pt x="2" y="8"/>
                      </a:cubicBezTo>
                      <a:cubicBezTo>
                        <a:pt x="2" y="6"/>
                        <a:pt x="2" y="3"/>
                        <a:pt x="3" y="1"/>
                      </a:cubicBezTo>
                      <a:cubicBezTo>
                        <a:pt x="3" y="1"/>
                        <a:pt x="2" y="0"/>
                        <a:pt x="2" y="1"/>
                      </a:cubicBezTo>
                      <a:cubicBezTo>
                        <a:pt x="1" y="3"/>
                        <a:pt x="0" y="6"/>
                        <a:pt x="0" y="8"/>
                      </a:cubicBezTo>
                      <a:cubicBezTo>
                        <a:pt x="0" y="8"/>
                        <a:pt x="1" y="9"/>
                        <a:pt x="2" y="8"/>
                      </a:cubicBezTo>
                      <a:cubicBezTo>
                        <a:pt x="2" y="6"/>
                        <a:pt x="3" y="4"/>
                        <a:pt x="3" y="2"/>
                      </a:cubicBezTo>
                      <a:cubicBezTo>
                        <a:pt x="3" y="1"/>
                        <a:pt x="2" y="0"/>
                        <a:pt x="2" y="1"/>
                      </a:cubicBezTo>
                      <a:cubicBezTo>
                        <a:pt x="1" y="4"/>
                        <a:pt x="0" y="7"/>
                        <a:pt x="0" y="10"/>
                      </a:cubicBezTo>
                      <a:cubicBezTo>
                        <a:pt x="0" y="10"/>
                        <a:pt x="1" y="11"/>
                        <a:pt x="1" y="10"/>
                      </a:cubicBezTo>
                      <a:cubicBezTo>
                        <a:pt x="2" y="8"/>
                        <a:pt x="4" y="5"/>
                        <a:pt x="5" y="3"/>
                      </a:cubicBezTo>
                      <a:cubicBezTo>
                        <a:pt x="5" y="2"/>
                        <a:pt x="4" y="2"/>
                        <a:pt x="3" y="3"/>
                      </a:cubicBezTo>
                      <a:cubicBezTo>
                        <a:pt x="3" y="4"/>
                        <a:pt x="2" y="6"/>
                        <a:pt x="1" y="8"/>
                      </a:cubicBezTo>
                      <a:cubicBezTo>
                        <a:pt x="1" y="9"/>
                        <a:pt x="1" y="11"/>
                        <a:pt x="1" y="12"/>
                      </a:cubicBezTo>
                      <a:cubicBezTo>
                        <a:pt x="1" y="13"/>
                        <a:pt x="3" y="13"/>
                        <a:pt x="2"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59" name="Freeform 174"/>
                <p:cNvSpPr/>
                <p:nvPr/>
              </p:nvSpPr>
              <p:spPr bwMode="auto">
                <a:xfrm>
                  <a:off x="1481138" y="2273301"/>
                  <a:ext cx="31750" cy="25400"/>
                </a:xfrm>
                <a:custGeom>
                  <a:avLst/>
                  <a:gdLst>
                    <a:gd name="T0" fmla="*/ 23 w 30"/>
                    <a:gd name="T1" fmla="*/ 23 h 24"/>
                    <a:gd name="T2" fmla="*/ 27 w 30"/>
                    <a:gd name="T3" fmla="*/ 16 h 24"/>
                    <a:gd name="T4" fmla="*/ 22 w 30"/>
                    <a:gd name="T5" fmla="*/ 17 h 24"/>
                    <a:gd name="T6" fmla="*/ 21 w 30"/>
                    <a:gd name="T7" fmla="*/ 12 h 24"/>
                    <a:gd name="T8" fmla="*/ 22 w 30"/>
                    <a:gd name="T9" fmla="*/ 19 h 24"/>
                    <a:gd name="T10" fmla="*/ 23 w 30"/>
                    <a:gd name="T11" fmla="*/ 18 h 24"/>
                    <a:gd name="T12" fmla="*/ 25 w 30"/>
                    <a:gd name="T13" fmla="*/ 9 h 24"/>
                    <a:gd name="T14" fmla="*/ 24 w 30"/>
                    <a:gd name="T15" fmla="*/ 10 h 24"/>
                    <a:gd name="T16" fmla="*/ 22 w 30"/>
                    <a:gd name="T17" fmla="*/ 13 h 24"/>
                    <a:gd name="T18" fmla="*/ 17 w 30"/>
                    <a:gd name="T19" fmla="*/ 12 h 24"/>
                    <a:gd name="T20" fmla="*/ 14 w 30"/>
                    <a:gd name="T21" fmla="*/ 9 h 24"/>
                    <a:gd name="T22" fmla="*/ 1 w 30"/>
                    <a:gd name="T23" fmla="*/ 5 h 24"/>
                    <a:gd name="T24" fmla="*/ 7 w 30"/>
                    <a:gd name="T25" fmla="*/ 5 h 24"/>
                    <a:gd name="T26" fmla="*/ 6 w 30"/>
                    <a:gd name="T27" fmla="*/ 4 h 24"/>
                    <a:gd name="T28" fmla="*/ 12 w 30"/>
                    <a:gd name="T29" fmla="*/ 3 h 24"/>
                    <a:gd name="T30" fmla="*/ 11 w 30"/>
                    <a:gd name="T31" fmla="*/ 9 h 24"/>
                    <a:gd name="T32" fmla="*/ 18 w 30"/>
                    <a:gd name="T33" fmla="*/ 10 h 24"/>
                    <a:gd name="T34" fmla="*/ 26 w 30"/>
                    <a:gd name="T35" fmla="*/ 11 h 24"/>
                    <a:gd name="T36" fmla="*/ 24 w 30"/>
                    <a:gd name="T37" fmla="*/ 8 h 24"/>
                    <a:gd name="T38" fmla="*/ 23 w 30"/>
                    <a:gd name="T39" fmla="*/ 13 h 24"/>
                    <a:gd name="T40" fmla="*/ 22 w 30"/>
                    <a:gd name="T41" fmla="*/ 15 h 24"/>
                    <a:gd name="T42" fmla="*/ 24 w 30"/>
                    <a:gd name="T43" fmla="*/ 8 h 24"/>
                    <a:gd name="T44" fmla="*/ 27 w 30"/>
                    <a:gd name="T45" fmla="*/ 11 h 24"/>
                    <a:gd name="T46" fmla="*/ 17 w 30"/>
                    <a:gd name="T47" fmla="*/ 9 h 24"/>
                    <a:gd name="T48" fmla="*/ 20 w 30"/>
                    <a:gd name="T49" fmla="*/ 14 h 24"/>
                    <a:gd name="T50" fmla="*/ 12 w 30"/>
                    <a:gd name="T51" fmla="*/ 8 h 24"/>
                    <a:gd name="T52" fmla="*/ 18 w 30"/>
                    <a:gd name="T53" fmla="*/ 13 h 24"/>
                    <a:gd name="T54" fmla="*/ 11 w 30"/>
                    <a:gd name="T55" fmla="*/ 11 h 24"/>
                    <a:gd name="T56" fmla="*/ 18 w 30"/>
                    <a:gd name="T57" fmla="*/ 13 h 24"/>
                    <a:gd name="T58" fmla="*/ 11 w 30"/>
                    <a:gd name="T59" fmla="*/ 9 h 24"/>
                    <a:gd name="T60" fmla="*/ 11 w 30"/>
                    <a:gd name="T61" fmla="*/ 4 h 24"/>
                    <a:gd name="T62" fmla="*/ 4 w 30"/>
                    <a:gd name="T63" fmla="*/ 4 h 24"/>
                    <a:gd name="T64" fmla="*/ 13 w 30"/>
                    <a:gd name="T65" fmla="*/ 6 h 24"/>
                    <a:gd name="T66" fmla="*/ 1 w 30"/>
                    <a:gd name="T67" fmla="*/ 5 h 24"/>
                    <a:gd name="T68" fmla="*/ 11 w 30"/>
                    <a:gd name="T69" fmla="*/ 4 h 24"/>
                    <a:gd name="T70" fmla="*/ 3 w 30"/>
                    <a:gd name="T71" fmla="*/ 4 h 24"/>
                    <a:gd name="T72" fmla="*/ 12 w 30"/>
                    <a:gd name="T73" fmla="*/ 5 h 24"/>
                    <a:gd name="T74" fmla="*/ 6 w 30"/>
                    <a:gd name="T75" fmla="*/ 3 h 24"/>
                    <a:gd name="T76" fmla="*/ 12 w 30"/>
                    <a:gd name="T77" fmla="*/ 7 h 24"/>
                    <a:gd name="T78" fmla="*/ 7 w 30"/>
                    <a:gd name="T79" fmla="*/ 5 h 24"/>
                    <a:gd name="T80" fmla="*/ 14 w 30"/>
                    <a:gd name="T81" fmla="*/ 10 h 24"/>
                    <a:gd name="T82" fmla="*/ 11 w 30"/>
                    <a:gd name="T83" fmla="*/ 9 h 24"/>
                    <a:gd name="T84" fmla="*/ 21 w 30"/>
                    <a:gd name="T85" fmla="*/ 10 h 24"/>
                    <a:gd name="T86" fmla="*/ 15 w 30"/>
                    <a:gd name="T87" fmla="*/ 13 h 24"/>
                    <a:gd name="T88" fmla="*/ 27 w 30"/>
                    <a:gd name="T89" fmla="*/ 8 h 24"/>
                    <a:gd name="T90" fmla="*/ 22 w 30"/>
                    <a:gd name="T91" fmla="*/ 15 h 24"/>
                    <a:gd name="T92" fmla="*/ 27 w 30"/>
                    <a:gd name="T93" fmla="*/ 8 h 24"/>
                    <a:gd name="T94" fmla="*/ 21 w 30"/>
                    <a:gd name="T95" fmla="*/ 16 h 24"/>
                    <a:gd name="T96" fmla="*/ 27 w 30"/>
                    <a:gd name="T97" fmla="*/ 10 h 24"/>
                    <a:gd name="T98" fmla="*/ 21 w 30"/>
                    <a:gd name="T99" fmla="*/ 19 h 24"/>
                    <a:gd name="T100" fmla="*/ 24 w 30"/>
                    <a:gd name="T101" fmla="*/ 11 h 24"/>
                    <a:gd name="T102" fmla="*/ 22 w 30"/>
                    <a:gd name="T103" fmla="*/ 22 h 24"/>
                    <a:gd name="T104" fmla="*/ 23 w 30"/>
                    <a:gd name="T105" fmla="*/ 11 h 24"/>
                    <a:gd name="T106" fmla="*/ 23 w 30"/>
                    <a:gd name="T107" fmla="*/ 21 h 24"/>
                    <a:gd name="T108" fmla="*/ 23 w 30"/>
                    <a:gd name="T109" fmla="*/ 13 h 24"/>
                    <a:gd name="T110" fmla="*/ 27 w 30"/>
                    <a:gd name="T111" fmla="*/ 16 h 24"/>
                    <a:gd name="T112" fmla="*/ 23 w 30"/>
                    <a:gd name="T113" fmla="*/ 23 h 24"/>
                    <a:gd name="T114" fmla="*/ 29 w 30"/>
                    <a:gd name="T115" fmla="*/ 13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0" h="24">
                      <a:moveTo>
                        <a:pt x="28" y="12"/>
                      </a:moveTo>
                      <a:cubicBezTo>
                        <a:pt x="26" y="16"/>
                        <a:pt x="25" y="19"/>
                        <a:pt x="23" y="23"/>
                      </a:cubicBezTo>
                      <a:cubicBezTo>
                        <a:pt x="24" y="23"/>
                        <a:pt x="24" y="23"/>
                        <a:pt x="25" y="23"/>
                      </a:cubicBezTo>
                      <a:cubicBezTo>
                        <a:pt x="25" y="21"/>
                        <a:pt x="26" y="18"/>
                        <a:pt x="27" y="16"/>
                      </a:cubicBezTo>
                      <a:cubicBezTo>
                        <a:pt x="27" y="15"/>
                        <a:pt x="26" y="15"/>
                        <a:pt x="25" y="15"/>
                      </a:cubicBezTo>
                      <a:cubicBezTo>
                        <a:pt x="24" y="16"/>
                        <a:pt x="23" y="16"/>
                        <a:pt x="22" y="17"/>
                      </a:cubicBezTo>
                      <a:cubicBezTo>
                        <a:pt x="22" y="15"/>
                        <a:pt x="22" y="13"/>
                        <a:pt x="23" y="12"/>
                      </a:cubicBezTo>
                      <a:cubicBezTo>
                        <a:pt x="22" y="12"/>
                        <a:pt x="22" y="12"/>
                        <a:pt x="21" y="12"/>
                      </a:cubicBezTo>
                      <a:cubicBezTo>
                        <a:pt x="22" y="13"/>
                        <a:pt x="22" y="14"/>
                        <a:pt x="23" y="14"/>
                      </a:cubicBezTo>
                      <a:cubicBezTo>
                        <a:pt x="23" y="16"/>
                        <a:pt x="23" y="18"/>
                        <a:pt x="22" y="19"/>
                      </a:cubicBezTo>
                      <a:cubicBezTo>
                        <a:pt x="20" y="15"/>
                        <a:pt x="26" y="12"/>
                        <a:pt x="21" y="18"/>
                      </a:cubicBezTo>
                      <a:cubicBezTo>
                        <a:pt x="22" y="18"/>
                        <a:pt x="22" y="18"/>
                        <a:pt x="23" y="18"/>
                      </a:cubicBezTo>
                      <a:cubicBezTo>
                        <a:pt x="22" y="15"/>
                        <a:pt x="23" y="12"/>
                        <a:pt x="26" y="10"/>
                      </a:cubicBezTo>
                      <a:cubicBezTo>
                        <a:pt x="26" y="10"/>
                        <a:pt x="26" y="10"/>
                        <a:pt x="25" y="9"/>
                      </a:cubicBezTo>
                      <a:cubicBezTo>
                        <a:pt x="25" y="10"/>
                        <a:pt x="25" y="10"/>
                        <a:pt x="25" y="11"/>
                      </a:cubicBezTo>
                      <a:cubicBezTo>
                        <a:pt x="23" y="15"/>
                        <a:pt x="23" y="15"/>
                        <a:pt x="24" y="10"/>
                      </a:cubicBezTo>
                      <a:cubicBezTo>
                        <a:pt x="24" y="11"/>
                        <a:pt x="25" y="12"/>
                        <a:pt x="25" y="12"/>
                      </a:cubicBezTo>
                      <a:cubicBezTo>
                        <a:pt x="24" y="11"/>
                        <a:pt x="23" y="11"/>
                        <a:pt x="22" y="13"/>
                      </a:cubicBezTo>
                      <a:cubicBezTo>
                        <a:pt x="21" y="13"/>
                        <a:pt x="20" y="13"/>
                        <a:pt x="19" y="14"/>
                      </a:cubicBezTo>
                      <a:cubicBezTo>
                        <a:pt x="20" y="11"/>
                        <a:pt x="19" y="10"/>
                        <a:pt x="17" y="12"/>
                      </a:cubicBezTo>
                      <a:cubicBezTo>
                        <a:pt x="16" y="12"/>
                        <a:pt x="10" y="11"/>
                        <a:pt x="14" y="10"/>
                      </a:cubicBezTo>
                      <a:cubicBezTo>
                        <a:pt x="15" y="10"/>
                        <a:pt x="14" y="9"/>
                        <a:pt x="14" y="9"/>
                      </a:cubicBezTo>
                      <a:cubicBezTo>
                        <a:pt x="10" y="9"/>
                        <a:pt x="9" y="7"/>
                        <a:pt x="10" y="5"/>
                      </a:cubicBezTo>
                      <a:cubicBezTo>
                        <a:pt x="7" y="7"/>
                        <a:pt x="4" y="7"/>
                        <a:pt x="1" y="5"/>
                      </a:cubicBezTo>
                      <a:cubicBezTo>
                        <a:pt x="1" y="6"/>
                        <a:pt x="1" y="6"/>
                        <a:pt x="1" y="6"/>
                      </a:cubicBezTo>
                      <a:cubicBezTo>
                        <a:pt x="3" y="6"/>
                        <a:pt x="5" y="5"/>
                        <a:pt x="7" y="5"/>
                      </a:cubicBezTo>
                      <a:cubicBezTo>
                        <a:pt x="7" y="5"/>
                        <a:pt x="8" y="5"/>
                        <a:pt x="8" y="5"/>
                      </a:cubicBezTo>
                      <a:cubicBezTo>
                        <a:pt x="13" y="6"/>
                        <a:pt x="12" y="5"/>
                        <a:pt x="6" y="4"/>
                      </a:cubicBezTo>
                      <a:cubicBezTo>
                        <a:pt x="7" y="3"/>
                        <a:pt x="8" y="2"/>
                        <a:pt x="9" y="2"/>
                      </a:cubicBezTo>
                      <a:cubicBezTo>
                        <a:pt x="10" y="2"/>
                        <a:pt x="11" y="2"/>
                        <a:pt x="12" y="3"/>
                      </a:cubicBezTo>
                      <a:cubicBezTo>
                        <a:pt x="13" y="4"/>
                        <a:pt x="15" y="8"/>
                        <a:pt x="11" y="8"/>
                      </a:cubicBezTo>
                      <a:cubicBezTo>
                        <a:pt x="11" y="8"/>
                        <a:pt x="11" y="9"/>
                        <a:pt x="11" y="9"/>
                      </a:cubicBezTo>
                      <a:cubicBezTo>
                        <a:pt x="13" y="8"/>
                        <a:pt x="14" y="9"/>
                        <a:pt x="13" y="11"/>
                      </a:cubicBezTo>
                      <a:cubicBezTo>
                        <a:pt x="15" y="9"/>
                        <a:pt x="17" y="8"/>
                        <a:pt x="18" y="10"/>
                      </a:cubicBezTo>
                      <a:cubicBezTo>
                        <a:pt x="19" y="10"/>
                        <a:pt x="20" y="10"/>
                        <a:pt x="20" y="10"/>
                      </a:cubicBezTo>
                      <a:cubicBezTo>
                        <a:pt x="23" y="9"/>
                        <a:pt x="25" y="9"/>
                        <a:pt x="26" y="11"/>
                      </a:cubicBezTo>
                      <a:cubicBezTo>
                        <a:pt x="27" y="10"/>
                        <a:pt x="27" y="10"/>
                        <a:pt x="27" y="10"/>
                      </a:cubicBezTo>
                      <a:cubicBezTo>
                        <a:pt x="26" y="9"/>
                        <a:pt x="25" y="9"/>
                        <a:pt x="24" y="8"/>
                      </a:cubicBezTo>
                      <a:cubicBezTo>
                        <a:pt x="23" y="8"/>
                        <a:pt x="23" y="9"/>
                        <a:pt x="23" y="9"/>
                      </a:cubicBezTo>
                      <a:cubicBezTo>
                        <a:pt x="23" y="10"/>
                        <a:pt x="23" y="12"/>
                        <a:pt x="23" y="13"/>
                      </a:cubicBezTo>
                      <a:cubicBezTo>
                        <a:pt x="23" y="12"/>
                        <a:pt x="21" y="12"/>
                        <a:pt x="21" y="13"/>
                      </a:cubicBezTo>
                      <a:cubicBezTo>
                        <a:pt x="22" y="14"/>
                        <a:pt x="22" y="14"/>
                        <a:pt x="22" y="15"/>
                      </a:cubicBezTo>
                      <a:cubicBezTo>
                        <a:pt x="22" y="15"/>
                        <a:pt x="23" y="15"/>
                        <a:pt x="23" y="15"/>
                      </a:cubicBezTo>
                      <a:cubicBezTo>
                        <a:pt x="26" y="13"/>
                        <a:pt x="27" y="10"/>
                        <a:pt x="24" y="8"/>
                      </a:cubicBezTo>
                      <a:cubicBezTo>
                        <a:pt x="24" y="9"/>
                        <a:pt x="23" y="9"/>
                        <a:pt x="23" y="9"/>
                      </a:cubicBezTo>
                      <a:cubicBezTo>
                        <a:pt x="24" y="10"/>
                        <a:pt x="25" y="10"/>
                        <a:pt x="27" y="11"/>
                      </a:cubicBezTo>
                      <a:cubicBezTo>
                        <a:pt x="27" y="11"/>
                        <a:pt x="28" y="10"/>
                        <a:pt x="27" y="10"/>
                      </a:cubicBezTo>
                      <a:cubicBezTo>
                        <a:pt x="24" y="7"/>
                        <a:pt x="20" y="8"/>
                        <a:pt x="17" y="9"/>
                      </a:cubicBezTo>
                      <a:cubicBezTo>
                        <a:pt x="17" y="9"/>
                        <a:pt x="16" y="10"/>
                        <a:pt x="16" y="10"/>
                      </a:cubicBezTo>
                      <a:cubicBezTo>
                        <a:pt x="17" y="13"/>
                        <a:pt x="17" y="13"/>
                        <a:pt x="20" y="14"/>
                      </a:cubicBezTo>
                      <a:cubicBezTo>
                        <a:pt x="20" y="14"/>
                        <a:pt x="21" y="14"/>
                        <a:pt x="21" y="13"/>
                      </a:cubicBezTo>
                      <a:cubicBezTo>
                        <a:pt x="21" y="10"/>
                        <a:pt x="15" y="5"/>
                        <a:pt x="12" y="8"/>
                      </a:cubicBezTo>
                      <a:cubicBezTo>
                        <a:pt x="8" y="12"/>
                        <a:pt x="14" y="16"/>
                        <a:pt x="18" y="14"/>
                      </a:cubicBezTo>
                      <a:cubicBezTo>
                        <a:pt x="18" y="14"/>
                        <a:pt x="18" y="14"/>
                        <a:pt x="18" y="13"/>
                      </a:cubicBezTo>
                      <a:cubicBezTo>
                        <a:pt x="18" y="10"/>
                        <a:pt x="15" y="9"/>
                        <a:pt x="11" y="10"/>
                      </a:cubicBezTo>
                      <a:cubicBezTo>
                        <a:pt x="11" y="10"/>
                        <a:pt x="10" y="11"/>
                        <a:pt x="11" y="11"/>
                      </a:cubicBezTo>
                      <a:cubicBezTo>
                        <a:pt x="12" y="14"/>
                        <a:pt x="15" y="14"/>
                        <a:pt x="18" y="13"/>
                      </a:cubicBezTo>
                      <a:cubicBezTo>
                        <a:pt x="18" y="13"/>
                        <a:pt x="18" y="13"/>
                        <a:pt x="18" y="13"/>
                      </a:cubicBezTo>
                      <a:cubicBezTo>
                        <a:pt x="18" y="8"/>
                        <a:pt x="14" y="7"/>
                        <a:pt x="10" y="8"/>
                      </a:cubicBezTo>
                      <a:cubicBezTo>
                        <a:pt x="10" y="8"/>
                        <a:pt x="10" y="9"/>
                        <a:pt x="11" y="9"/>
                      </a:cubicBezTo>
                      <a:cubicBezTo>
                        <a:pt x="19" y="10"/>
                        <a:pt x="13" y="0"/>
                        <a:pt x="8" y="0"/>
                      </a:cubicBezTo>
                      <a:cubicBezTo>
                        <a:pt x="1" y="1"/>
                        <a:pt x="6" y="9"/>
                        <a:pt x="11" y="4"/>
                      </a:cubicBezTo>
                      <a:cubicBezTo>
                        <a:pt x="11" y="4"/>
                        <a:pt x="11" y="4"/>
                        <a:pt x="10" y="3"/>
                      </a:cubicBezTo>
                      <a:cubicBezTo>
                        <a:pt x="8" y="1"/>
                        <a:pt x="6" y="2"/>
                        <a:pt x="4" y="4"/>
                      </a:cubicBezTo>
                      <a:cubicBezTo>
                        <a:pt x="3" y="4"/>
                        <a:pt x="4" y="5"/>
                        <a:pt x="4" y="5"/>
                      </a:cubicBezTo>
                      <a:cubicBezTo>
                        <a:pt x="6" y="8"/>
                        <a:pt x="10" y="8"/>
                        <a:pt x="13" y="6"/>
                      </a:cubicBezTo>
                      <a:cubicBezTo>
                        <a:pt x="13" y="5"/>
                        <a:pt x="13" y="5"/>
                        <a:pt x="13" y="4"/>
                      </a:cubicBezTo>
                      <a:cubicBezTo>
                        <a:pt x="9" y="3"/>
                        <a:pt x="5" y="4"/>
                        <a:pt x="1" y="5"/>
                      </a:cubicBezTo>
                      <a:cubicBezTo>
                        <a:pt x="0" y="5"/>
                        <a:pt x="0" y="6"/>
                        <a:pt x="1" y="6"/>
                      </a:cubicBezTo>
                      <a:cubicBezTo>
                        <a:pt x="5" y="9"/>
                        <a:pt x="9" y="8"/>
                        <a:pt x="11" y="4"/>
                      </a:cubicBezTo>
                      <a:cubicBezTo>
                        <a:pt x="11" y="4"/>
                        <a:pt x="11" y="4"/>
                        <a:pt x="11" y="3"/>
                      </a:cubicBezTo>
                      <a:cubicBezTo>
                        <a:pt x="8" y="1"/>
                        <a:pt x="6" y="1"/>
                        <a:pt x="3" y="4"/>
                      </a:cubicBezTo>
                      <a:cubicBezTo>
                        <a:pt x="3" y="4"/>
                        <a:pt x="3" y="5"/>
                        <a:pt x="3" y="5"/>
                      </a:cubicBezTo>
                      <a:cubicBezTo>
                        <a:pt x="6" y="8"/>
                        <a:pt x="9" y="8"/>
                        <a:pt x="12" y="5"/>
                      </a:cubicBezTo>
                      <a:cubicBezTo>
                        <a:pt x="12" y="5"/>
                        <a:pt x="12" y="4"/>
                        <a:pt x="11" y="4"/>
                      </a:cubicBezTo>
                      <a:cubicBezTo>
                        <a:pt x="10" y="3"/>
                        <a:pt x="8" y="3"/>
                        <a:pt x="6" y="3"/>
                      </a:cubicBezTo>
                      <a:cubicBezTo>
                        <a:pt x="6" y="3"/>
                        <a:pt x="6" y="4"/>
                        <a:pt x="6" y="4"/>
                      </a:cubicBezTo>
                      <a:cubicBezTo>
                        <a:pt x="7" y="7"/>
                        <a:pt x="10" y="11"/>
                        <a:pt x="12" y="7"/>
                      </a:cubicBezTo>
                      <a:cubicBezTo>
                        <a:pt x="13" y="7"/>
                        <a:pt x="13" y="7"/>
                        <a:pt x="12" y="7"/>
                      </a:cubicBezTo>
                      <a:cubicBezTo>
                        <a:pt x="10" y="5"/>
                        <a:pt x="9" y="4"/>
                        <a:pt x="7" y="5"/>
                      </a:cubicBezTo>
                      <a:cubicBezTo>
                        <a:pt x="6" y="5"/>
                        <a:pt x="6" y="6"/>
                        <a:pt x="6" y="6"/>
                      </a:cubicBezTo>
                      <a:cubicBezTo>
                        <a:pt x="8" y="9"/>
                        <a:pt x="10" y="11"/>
                        <a:pt x="14" y="10"/>
                      </a:cubicBezTo>
                      <a:cubicBezTo>
                        <a:pt x="14" y="10"/>
                        <a:pt x="14" y="9"/>
                        <a:pt x="14" y="9"/>
                      </a:cubicBezTo>
                      <a:cubicBezTo>
                        <a:pt x="12" y="9"/>
                        <a:pt x="11" y="9"/>
                        <a:pt x="11" y="9"/>
                      </a:cubicBezTo>
                      <a:cubicBezTo>
                        <a:pt x="10" y="10"/>
                        <a:pt x="10" y="10"/>
                        <a:pt x="10" y="11"/>
                      </a:cubicBezTo>
                      <a:cubicBezTo>
                        <a:pt x="13" y="13"/>
                        <a:pt x="19" y="15"/>
                        <a:pt x="21" y="10"/>
                      </a:cubicBezTo>
                      <a:cubicBezTo>
                        <a:pt x="21" y="10"/>
                        <a:pt x="20" y="9"/>
                        <a:pt x="20" y="9"/>
                      </a:cubicBezTo>
                      <a:cubicBezTo>
                        <a:pt x="17" y="10"/>
                        <a:pt x="16" y="11"/>
                        <a:pt x="15" y="13"/>
                      </a:cubicBezTo>
                      <a:cubicBezTo>
                        <a:pt x="15" y="13"/>
                        <a:pt x="15" y="14"/>
                        <a:pt x="15" y="14"/>
                      </a:cubicBezTo>
                      <a:cubicBezTo>
                        <a:pt x="20" y="17"/>
                        <a:pt x="27" y="13"/>
                        <a:pt x="27" y="8"/>
                      </a:cubicBezTo>
                      <a:cubicBezTo>
                        <a:pt x="27" y="7"/>
                        <a:pt x="27" y="7"/>
                        <a:pt x="27" y="7"/>
                      </a:cubicBezTo>
                      <a:cubicBezTo>
                        <a:pt x="22" y="7"/>
                        <a:pt x="18" y="11"/>
                        <a:pt x="22" y="15"/>
                      </a:cubicBezTo>
                      <a:cubicBezTo>
                        <a:pt x="22" y="15"/>
                        <a:pt x="23" y="15"/>
                        <a:pt x="23" y="15"/>
                      </a:cubicBezTo>
                      <a:cubicBezTo>
                        <a:pt x="26" y="14"/>
                        <a:pt x="28" y="12"/>
                        <a:pt x="27" y="8"/>
                      </a:cubicBezTo>
                      <a:cubicBezTo>
                        <a:pt x="27" y="8"/>
                        <a:pt x="27" y="8"/>
                        <a:pt x="26" y="8"/>
                      </a:cubicBezTo>
                      <a:cubicBezTo>
                        <a:pt x="22" y="8"/>
                        <a:pt x="19" y="12"/>
                        <a:pt x="21" y="16"/>
                      </a:cubicBezTo>
                      <a:cubicBezTo>
                        <a:pt x="21" y="16"/>
                        <a:pt x="21" y="17"/>
                        <a:pt x="22" y="16"/>
                      </a:cubicBezTo>
                      <a:cubicBezTo>
                        <a:pt x="25" y="15"/>
                        <a:pt x="26" y="13"/>
                        <a:pt x="27" y="10"/>
                      </a:cubicBezTo>
                      <a:cubicBezTo>
                        <a:pt x="27" y="9"/>
                        <a:pt x="26" y="9"/>
                        <a:pt x="26" y="9"/>
                      </a:cubicBezTo>
                      <a:cubicBezTo>
                        <a:pt x="22" y="11"/>
                        <a:pt x="20" y="15"/>
                        <a:pt x="21" y="19"/>
                      </a:cubicBezTo>
                      <a:cubicBezTo>
                        <a:pt x="22" y="19"/>
                        <a:pt x="22" y="19"/>
                        <a:pt x="23" y="19"/>
                      </a:cubicBezTo>
                      <a:cubicBezTo>
                        <a:pt x="24" y="16"/>
                        <a:pt x="25" y="14"/>
                        <a:pt x="24" y="11"/>
                      </a:cubicBezTo>
                      <a:cubicBezTo>
                        <a:pt x="23" y="11"/>
                        <a:pt x="23" y="11"/>
                        <a:pt x="22" y="11"/>
                      </a:cubicBezTo>
                      <a:cubicBezTo>
                        <a:pt x="19" y="14"/>
                        <a:pt x="20" y="18"/>
                        <a:pt x="22" y="22"/>
                      </a:cubicBezTo>
                      <a:cubicBezTo>
                        <a:pt x="22" y="22"/>
                        <a:pt x="23" y="22"/>
                        <a:pt x="23" y="22"/>
                      </a:cubicBezTo>
                      <a:cubicBezTo>
                        <a:pt x="25" y="18"/>
                        <a:pt x="24" y="15"/>
                        <a:pt x="23" y="11"/>
                      </a:cubicBezTo>
                      <a:cubicBezTo>
                        <a:pt x="22" y="11"/>
                        <a:pt x="22" y="11"/>
                        <a:pt x="21" y="11"/>
                      </a:cubicBezTo>
                      <a:cubicBezTo>
                        <a:pt x="20" y="15"/>
                        <a:pt x="21" y="18"/>
                        <a:pt x="23" y="21"/>
                      </a:cubicBezTo>
                      <a:cubicBezTo>
                        <a:pt x="24" y="21"/>
                        <a:pt x="24" y="21"/>
                        <a:pt x="25" y="20"/>
                      </a:cubicBezTo>
                      <a:cubicBezTo>
                        <a:pt x="26" y="18"/>
                        <a:pt x="26" y="15"/>
                        <a:pt x="23" y="13"/>
                      </a:cubicBezTo>
                      <a:cubicBezTo>
                        <a:pt x="23" y="13"/>
                        <a:pt x="23" y="13"/>
                        <a:pt x="22" y="13"/>
                      </a:cubicBezTo>
                      <a:cubicBezTo>
                        <a:pt x="17" y="18"/>
                        <a:pt x="23" y="22"/>
                        <a:pt x="27" y="16"/>
                      </a:cubicBezTo>
                      <a:cubicBezTo>
                        <a:pt x="26" y="16"/>
                        <a:pt x="26" y="16"/>
                        <a:pt x="25" y="16"/>
                      </a:cubicBezTo>
                      <a:cubicBezTo>
                        <a:pt x="25" y="18"/>
                        <a:pt x="24" y="20"/>
                        <a:pt x="23" y="23"/>
                      </a:cubicBezTo>
                      <a:cubicBezTo>
                        <a:pt x="23" y="24"/>
                        <a:pt x="24" y="24"/>
                        <a:pt x="25" y="23"/>
                      </a:cubicBezTo>
                      <a:cubicBezTo>
                        <a:pt x="26" y="20"/>
                        <a:pt x="27" y="16"/>
                        <a:pt x="29" y="13"/>
                      </a:cubicBezTo>
                      <a:cubicBezTo>
                        <a:pt x="30" y="12"/>
                        <a:pt x="28" y="11"/>
                        <a:pt x="28"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60" name="Freeform 175"/>
                <p:cNvSpPr/>
                <p:nvPr/>
              </p:nvSpPr>
              <p:spPr bwMode="auto">
                <a:xfrm>
                  <a:off x="1501775" y="2225676"/>
                  <a:ext cx="42863" cy="52388"/>
                </a:xfrm>
                <a:custGeom>
                  <a:avLst/>
                  <a:gdLst>
                    <a:gd name="T0" fmla="*/ 13 w 41"/>
                    <a:gd name="T1" fmla="*/ 6 h 49"/>
                    <a:gd name="T2" fmla="*/ 8 w 41"/>
                    <a:gd name="T3" fmla="*/ 12 h 49"/>
                    <a:gd name="T4" fmla="*/ 9 w 41"/>
                    <a:gd name="T5" fmla="*/ 19 h 49"/>
                    <a:gd name="T6" fmla="*/ 13 w 41"/>
                    <a:gd name="T7" fmla="*/ 6 h 49"/>
                    <a:gd name="T8" fmla="*/ 18 w 41"/>
                    <a:gd name="T9" fmla="*/ 6 h 49"/>
                    <a:gd name="T10" fmla="*/ 10 w 41"/>
                    <a:gd name="T11" fmla="*/ 17 h 49"/>
                    <a:gd name="T12" fmla="*/ 20 w 41"/>
                    <a:gd name="T13" fmla="*/ 8 h 49"/>
                    <a:gd name="T14" fmla="*/ 26 w 41"/>
                    <a:gd name="T15" fmla="*/ 27 h 49"/>
                    <a:gd name="T16" fmla="*/ 17 w 41"/>
                    <a:gd name="T17" fmla="*/ 24 h 49"/>
                    <a:gd name="T18" fmla="*/ 22 w 41"/>
                    <a:gd name="T19" fmla="*/ 26 h 49"/>
                    <a:gd name="T20" fmla="*/ 27 w 41"/>
                    <a:gd name="T21" fmla="*/ 18 h 49"/>
                    <a:gd name="T22" fmla="*/ 23 w 41"/>
                    <a:gd name="T23" fmla="*/ 30 h 49"/>
                    <a:gd name="T24" fmla="*/ 22 w 41"/>
                    <a:gd name="T25" fmla="*/ 34 h 49"/>
                    <a:gd name="T26" fmla="*/ 26 w 41"/>
                    <a:gd name="T27" fmla="*/ 32 h 49"/>
                    <a:gd name="T28" fmla="*/ 30 w 41"/>
                    <a:gd name="T29" fmla="*/ 28 h 49"/>
                    <a:gd name="T30" fmla="*/ 30 w 41"/>
                    <a:gd name="T31" fmla="*/ 31 h 49"/>
                    <a:gd name="T32" fmla="*/ 34 w 41"/>
                    <a:gd name="T33" fmla="*/ 24 h 49"/>
                    <a:gd name="T34" fmla="*/ 30 w 41"/>
                    <a:gd name="T35" fmla="*/ 18 h 49"/>
                    <a:gd name="T36" fmla="*/ 36 w 41"/>
                    <a:gd name="T37" fmla="*/ 47 h 49"/>
                    <a:gd name="T38" fmla="*/ 36 w 41"/>
                    <a:gd name="T39" fmla="*/ 44 h 49"/>
                    <a:gd name="T40" fmla="*/ 33 w 41"/>
                    <a:gd name="T41" fmla="*/ 23 h 49"/>
                    <a:gd name="T42" fmla="*/ 33 w 41"/>
                    <a:gd name="T43" fmla="*/ 21 h 49"/>
                    <a:gd name="T44" fmla="*/ 36 w 41"/>
                    <a:gd name="T45" fmla="*/ 31 h 49"/>
                    <a:gd name="T46" fmla="*/ 32 w 41"/>
                    <a:gd name="T47" fmla="*/ 31 h 49"/>
                    <a:gd name="T48" fmla="*/ 33 w 41"/>
                    <a:gd name="T49" fmla="*/ 35 h 49"/>
                    <a:gd name="T50" fmla="*/ 31 w 41"/>
                    <a:gd name="T51" fmla="*/ 33 h 49"/>
                    <a:gd name="T52" fmla="*/ 26 w 41"/>
                    <a:gd name="T53" fmla="*/ 29 h 49"/>
                    <a:gd name="T54" fmla="*/ 25 w 41"/>
                    <a:gd name="T55" fmla="*/ 33 h 49"/>
                    <a:gd name="T56" fmla="*/ 28 w 41"/>
                    <a:gd name="T57" fmla="*/ 30 h 49"/>
                    <a:gd name="T58" fmla="*/ 29 w 41"/>
                    <a:gd name="T59" fmla="*/ 19 h 49"/>
                    <a:gd name="T60" fmla="*/ 25 w 41"/>
                    <a:gd name="T61" fmla="*/ 16 h 49"/>
                    <a:gd name="T62" fmla="*/ 28 w 41"/>
                    <a:gd name="T63" fmla="*/ 13 h 49"/>
                    <a:gd name="T64" fmla="*/ 26 w 41"/>
                    <a:gd name="T65" fmla="*/ 16 h 49"/>
                    <a:gd name="T66" fmla="*/ 24 w 41"/>
                    <a:gd name="T67" fmla="*/ 18 h 49"/>
                    <a:gd name="T68" fmla="*/ 24 w 41"/>
                    <a:gd name="T69" fmla="*/ 20 h 49"/>
                    <a:gd name="T70" fmla="*/ 22 w 41"/>
                    <a:gd name="T71" fmla="*/ 20 h 49"/>
                    <a:gd name="T72" fmla="*/ 18 w 41"/>
                    <a:gd name="T73" fmla="*/ 20 h 49"/>
                    <a:gd name="T74" fmla="*/ 18 w 41"/>
                    <a:gd name="T75" fmla="*/ 30 h 49"/>
                    <a:gd name="T76" fmla="*/ 28 w 41"/>
                    <a:gd name="T77" fmla="*/ 26 h 49"/>
                    <a:gd name="T78" fmla="*/ 24 w 41"/>
                    <a:gd name="T79" fmla="*/ 21 h 49"/>
                    <a:gd name="T80" fmla="*/ 19 w 41"/>
                    <a:gd name="T81" fmla="*/ 25 h 49"/>
                    <a:gd name="T82" fmla="*/ 19 w 41"/>
                    <a:gd name="T83" fmla="*/ 21 h 49"/>
                    <a:gd name="T84" fmla="*/ 9 w 41"/>
                    <a:gd name="T85" fmla="*/ 16 h 49"/>
                    <a:gd name="T86" fmla="*/ 10 w 41"/>
                    <a:gd name="T87" fmla="*/ 13 h 49"/>
                    <a:gd name="T88" fmla="*/ 6 w 41"/>
                    <a:gd name="T89" fmla="*/ 2 h 49"/>
                    <a:gd name="T90" fmla="*/ 17 w 41"/>
                    <a:gd name="T91" fmla="*/ 9 h 49"/>
                    <a:gd name="T92" fmla="*/ 15 w 41"/>
                    <a:gd name="T93" fmla="*/ 4 h 49"/>
                    <a:gd name="T94" fmla="*/ 14 w 41"/>
                    <a:gd name="T95" fmla="*/ 3 h 49"/>
                    <a:gd name="T96" fmla="*/ 10 w 41"/>
                    <a:gd name="T97" fmla="*/ 14 h 49"/>
                    <a:gd name="T98" fmla="*/ 13 w 41"/>
                    <a:gd name="T99" fmla="*/ 11 h 49"/>
                    <a:gd name="T100" fmla="*/ 8 w 41"/>
                    <a:gd name="T101" fmla="*/ 16 h 49"/>
                    <a:gd name="T102" fmla="*/ 9 w 41"/>
                    <a:gd name="T103" fmla="*/ 17 h 49"/>
                    <a:gd name="T104" fmla="*/ 12 w 41"/>
                    <a:gd name="T105" fmla="*/ 12 h 49"/>
                    <a:gd name="T106" fmla="*/ 5 w 41"/>
                    <a:gd name="T107" fmla="*/ 10 h 49"/>
                    <a:gd name="T108" fmla="*/ 6 w 41"/>
                    <a:gd name="T109" fmla="*/ 5 h 49"/>
                    <a:gd name="T110" fmla="*/ 11 w 41"/>
                    <a:gd name="T111" fmla="*/ 4 h 49"/>
                    <a:gd name="T112" fmla="*/ 11 w 41"/>
                    <a:gd name="T113" fmla="*/ 6 h 49"/>
                    <a:gd name="T114" fmla="*/ 9 w 41"/>
                    <a:gd name="T115" fmla="*/ 7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1" h="49">
                      <a:moveTo>
                        <a:pt x="10" y="6"/>
                      </a:moveTo>
                      <a:cubicBezTo>
                        <a:pt x="10" y="6"/>
                        <a:pt x="9" y="6"/>
                        <a:pt x="9" y="6"/>
                      </a:cubicBezTo>
                      <a:cubicBezTo>
                        <a:pt x="9" y="6"/>
                        <a:pt x="10" y="6"/>
                        <a:pt x="12" y="6"/>
                      </a:cubicBezTo>
                      <a:cubicBezTo>
                        <a:pt x="11" y="6"/>
                        <a:pt x="11" y="6"/>
                        <a:pt x="13" y="6"/>
                      </a:cubicBezTo>
                      <a:cubicBezTo>
                        <a:pt x="16" y="7"/>
                        <a:pt x="14" y="13"/>
                        <a:pt x="11" y="9"/>
                      </a:cubicBezTo>
                      <a:cubicBezTo>
                        <a:pt x="10" y="8"/>
                        <a:pt x="10" y="8"/>
                        <a:pt x="9" y="9"/>
                      </a:cubicBezTo>
                      <a:cubicBezTo>
                        <a:pt x="9" y="12"/>
                        <a:pt x="10" y="11"/>
                        <a:pt x="8" y="11"/>
                      </a:cubicBezTo>
                      <a:cubicBezTo>
                        <a:pt x="8" y="11"/>
                        <a:pt x="8" y="12"/>
                        <a:pt x="8" y="12"/>
                      </a:cubicBezTo>
                      <a:cubicBezTo>
                        <a:pt x="8" y="14"/>
                        <a:pt x="8" y="15"/>
                        <a:pt x="9" y="14"/>
                      </a:cubicBezTo>
                      <a:cubicBezTo>
                        <a:pt x="9" y="13"/>
                        <a:pt x="8" y="13"/>
                        <a:pt x="7" y="14"/>
                      </a:cubicBezTo>
                      <a:cubicBezTo>
                        <a:pt x="8" y="16"/>
                        <a:pt x="8" y="18"/>
                        <a:pt x="8" y="20"/>
                      </a:cubicBezTo>
                      <a:cubicBezTo>
                        <a:pt x="8" y="20"/>
                        <a:pt x="9" y="20"/>
                        <a:pt x="9" y="19"/>
                      </a:cubicBezTo>
                      <a:cubicBezTo>
                        <a:pt x="9" y="14"/>
                        <a:pt x="12" y="10"/>
                        <a:pt x="14" y="5"/>
                      </a:cubicBezTo>
                      <a:cubicBezTo>
                        <a:pt x="14" y="5"/>
                        <a:pt x="14" y="5"/>
                        <a:pt x="13" y="5"/>
                      </a:cubicBezTo>
                      <a:cubicBezTo>
                        <a:pt x="8" y="4"/>
                        <a:pt x="16" y="3"/>
                        <a:pt x="13" y="5"/>
                      </a:cubicBezTo>
                      <a:cubicBezTo>
                        <a:pt x="12" y="5"/>
                        <a:pt x="12" y="6"/>
                        <a:pt x="13" y="6"/>
                      </a:cubicBezTo>
                      <a:cubicBezTo>
                        <a:pt x="14" y="6"/>
                        <a:pt x="18" y="9"/>
                        <a:pt x="19" y="9"/>
                      </a:cubicBezTo>
                      <a:cubicBezTo>
                        <a:pt x="20" y="9"/>
                        <a:pt x="20" y="8"/>
                        <a:pt x="19" y="8"/>
                      </a:cubicBezTo>
                      <a:cubicBezTo>
                        <a:pt x="17" y="7"/>
                        <a:pt x="16" y="7"/>
                        <a:pt x="18" y="8"/>
                      </a:cubicBezTo>
                      <a:cubicBezTo>
                        <a:pt x="18" y="8"/>
                        <a:pt x="19" y="7"/>
                        <a:pt x="18" y="6"/>
                      </a:cubicBezTo>
                      <a:cubicBezTo>
                        <a:pt x="15" y="5"/>
                        <a:pt x="12" y="3"/>
                        <a:pt x="9" y="2"/>
                      </a:cubicBezTo>
                      <a:cubicBezTo>
                        <a:pt x="12" y="3"/>
                        <a:pt x="9" y="12"/>
                        <a:pt x="8" y="14"/>
                      </a:cubicBezTo>
                      <a:cubicBezTo>
                        <a:pt x="8" y="15"/>
                        <a:pt x="9" y="16"/>
                        <a:pt x="9" y="15"/>
                      </a:cubicBezTo>
                      <a:cubicBezTo>
                        <a:pt x="11" y="14"/>
                        <a:pt x="10" y="16"/>
                        <a:pt x="10" y="17"/>
                      </a:cubicBezTo>
                      <a:cubicBezTo>
                        <a:pt x="10" y="18"/>
                        <a:pt x="11" y="18"/>
                        <a:pt x="12" y="18"/>
                      </a:cubicBezTo>
                      <a:cubicBezTo>
                        <a:pt x="12" y="16"/>
                        <a:pt x="12" y="15"/>
                        <a:pt x="12" y="14"/>
                      </a:cubicBezTo>
                      <a:cubicBezTo>
                        <a:pt x="12" y="13"/>
                        <a:pt x="11" y="13"/>
                        <a:pt x="11" y="14"/>
                      </a:cubicBezTo>
                      <a:cubicBezTo>
                        <a:pt x="13" y="10"/>
                        <a:pt x="16" y="8"/>
                        <a:pt x="20" y="8"/>
                      </a:cubicBezTo>
                      <a:cubicBezTo>
                        <a:pt x="29" y="8"/>
                        <a:pt x="29" y="13"/>
                        <a:pt x="20" y="23"/>
                      </a:cubicBezTo>
                      <a:cubicBezTo>
                        <a:pt x="22" y="22"/>
                        <a:pt x="24" y="22"/>
                        <a:pt x="24" y="25"/>
                      </a:cubicBezTo>
                      <a:cubicBezTo>
                        <a:pt x="24" y="25"/>
                        <a:pt x="14" y="29"/>
                        <a:pt x="21" y="23"/>
                      </a:cubicBezTo>
                      <a:cubicBezTo>
                        <a:pt x="24" y="21"/>
                        <a:pt x="26" y="23"/>
                        <a:pt x="26" y="27"/>
                      </a:cubicBezTo>
                      <a:cubicBezTo>
                        <a:pt x="22" y="32"/>
                        <a:pt x="20" y="32"/>
                        <a:pt x="19" y="27"/>
                      </a:cubicBezTo>
                      <a:cubicBezTo>
                        <a:pt x="22" y="20"/>
                        <a:pt x="23" y="19"/>
                        <a:pt x="20" y="24"/>
                      </a:cubicBezTo>
                      <a:cubicBezTo>
                        <a:pt x="18" y="28"/>
                        <a:pt x="18" y="28"/>
                        <a:pt x="19" y="25"/>
                      </a:cubicBezTo>
                      <a:cubicBezTo>
                        <a:pt x="19" y="24"/>
                        <a:pt x="18" y="24"/>
                        <a:pt x="17" y="24"/>
                      </a:cubicBezTo>
                      <a:cubicBezTo>
                        <a:pt x="16" y="27"/>
                        <a:pt x="16" y="26"/>
                        <a:pt x="19" y="23"/>
                      </a:cubicBezTo>
                      <a:cubicBezTo>
                        <a:pt x="19" y="26"/>
                        <a:pt x="20" y="28"/>
                        <a:pt x="20" y="31"/>
                      </a:cubicBezTo>
                      <a:cubicBezTo>
                        <a:pt x="20" y="32"/>
                        <a:pt x="21" y="32"/>
                        <a:pt x="21" y="31"/>
                      </a:cubicBezTo>
                      <a:cubicBezTo>
                        <a:pt x="22" y="24"/>
                        <a:pt x="22" y="22"/>
                        <a:pt x="22" y="26"/>
                      </a:cubicBezTo>
                      <a:cubicBezTo>
                        <a:pt x="23" y="30"/>
                        <a:pt x="24" y="29"/>
                        <a:pt x="24" y="23"/>
                      </a:cubicBezTo>
                      <a:cubicBezTo>
                        <a:pt x="24" y="25"/>
                        <a:pt x="24" y="26"/>
                        <a:pt x="24" y="28"/>
                      </a:cubicBezTo>
                      <a:cubicBezTo>
                        <a:pt x="24" y="28"/>
                        <a:pt x="26" y="25"/>
                        <a:pt x="26" y="24"/>
                      </a:cubicBezTo>
                      <a:cubicBezTo>
                        <a:pt x="26" y="22"/>
                        <a:pt x="27" y="20"/>
                        <a:pt x="27" y="18"/>
                      </a:cubicBezTo>
                      <a:cubicBezTo>
                        <a:pt x="29" y="22"/>
                        <a:pt x="29" y="29"/>
                        <a:pt x="28" y="18"/>
                      </a:cubicBezTo>
                      <a:cubicBezTo>
                        <a:pt x="29" y="20"/>
                        <a:pt x="30" y="22"/>
                        <a:pt x="31" y="24"/>
                      </a:cubicBezTo>
                      <a:cubicBezTo>
                        <a:pt x="33" y="33"/>
                        <a:pt x="26" y="29"/>
                        <a:pt x="23" y="28"/>
                      </a:cubicBezTo>
                      <a:cubicBezTo>
                        <a:pt x="23" y="28"/>
                        <a:pt x="22" y="30"/>
                        <a:pt x="23" y="30"/>
                      </a:cubicBezTo>
                      <a:cubicBezTo>
                        <a:pt x="26" y="31"/>
                        <a:pt x="25" y="31"/>
                        <a:pt x="29" y="31"/>
                      </a:cubicBezTo>
                      <a:cubicBezTo>
                        <a:pt x="29" y="31"/>
                        <a:pt x="29" y="29"/>
                        <a:pt x="28" y="29"/>
                      </a:cubicBezTo>
                      <a:cubicBezTo>
                        <a:pt x="25" y="30"/>
                        <a:pt x="24" y="30"/>
                        <a:pt x="22" y="33"/>
                      </a:cubicBezTo>
                      <a:cubicBezTo>
                        <a:pt x="21" y="33"/>
                        <a:pt x="22" y="33"/>
                        <a:pt x="22" y="34"/>
                      </a:cubicBezTo>
                      <a:cubicBezTo>
                        <a:pt x="22" y="33"/>
                        <a:pt x="21" y="32"/>
                        <a:pt x="19" y="33"/>
                      </a:cubicBezTo>
                      <a:cubicBezTo>
                        <a:pt x="18" y="33"/>
                        <a:pt x="18" y="35"/>
                        <a:pt x="19" y="35"/>
                      </a:cubicBezTo>
                      <a:cubicBezTo>
                        <a:pt x="22" y="35"/>
                        <a:pt x="24" y="34"/>
                        <a:pt x="27" y="33"/>
                      </a:cubicBezTo>
                      <a:cubicBezTo>
                        <a:pt x="27" y="33"/>
                        <a:pt x="27" y="32"/>
                        <a:pt x="26" y="32"/>
                      </a:cubicBezTo>
                      <a:cubicBezTo>
                        <a:pt x="25" y="32"/>
                        <a:pt x="25" y="32"/>
                        <a:pt x="24" y="33"/>
                      </a:cubicBezTo>
                      <a:cubicBezTo>
                        <a:pt x="23" y="33"/>
                        <a:pt x="23" y="34"/>
                        <a:pt x="24" y="34"/>
                      </a:cubicBezTo>
                      <a:cubicBezTo>
                        <a:pt x="28" y="34"/>
                        <a:pt x="30" y="32"/>
                        <a:pt x="31" y="28"/>
                      </a:cubicBezTo>
                      <a:cubicBezTo>
                        <a:pt x="31" y="28"/>
                        <a:pt x="30" y="27"/>
                        <a:pt x="30" y="28"/>
                      </a:cubicBezTo>
                      <a:cubicBezTo>
                        <a:pt x="25" y="29"/>
                        <a:pt x="31" y="27"/>
                        <a:pt x="31" y="30"/>
                      </a:cubicBezTo>
                      <a:cubicBezTo>
                        <a:pt x="33" y="30"/>
                        <a:pt x="33" y="29"/>
                        <a:pt x="32" y="27"/>
                      </a:cubicBezTo>
                      <a:cubicBezTo>
                        <a:pt x="34" y="32"/>
                        <a:pt x="33" y="33"/>
                        <a:pt x="30" y="30"/>
                      </a:cubicBezTo>
                      <a:cubicBezTo>
                        <a:pt x="30" y="31"/>
                        <a:pt x="30" y="31"/>
                        <a:pt x="30" y="31"/>
                      </a:cubicBezTo>
                      <a:cubicBezTo>
                        <a:pt x="31" y="33"/>
                        <a:pt x="33" y="35"/>
                        <a:pt x="34" y="36"/>
                      </a:cubicBezTo>
                      <a:cubicBezTo>
                        <a:pt x="37" y="35"/>
                        <a:pt x="38" y="36"/>
                        <a:pt x="38" y="39"/>
                      </a:cubicBezTo>
                      <a:cubicBezTo>
                        <a:pt x="37" y="38"/>
                        <a:pt x="37" y="34"/>
                        <a:pt x="37" y="32"/>
                      </a:cubicBezTo>
                      <a:cubicBezTo>
                        <a:pt x="36" y="29"/>
                        <a:pt x="36" y="26"/>
                        <a:pt x="34" y="24"/>
                      </a:cubicBezTo>
                      <a:cubicBezTo>
                        <a:pt x="39" y="30"/>
                        <a:pt x="39" y="32"/>
                        <a:pt x="34" y="28"/>
                      </a:cubicBezTo>
                      <a:cubicBezTo>
                        <a:pt x="32" y="22"/>
                        <a:pt x="35" y="30"/>
                        <a:pt x="35" y="30"/>
                      </a:cubicBezTo>
                      <a:cubicBezTo>
                        <a:pt x="35" y="31"/>
                        <a:pt x="37" y="30"/>
                        <a:pt x="36" y="30"/>
                      </a:cubicBezTo>
                      <a:cubicBezTo>
                        <a:pt x="35" y="25"/>
                        <a:pt x="33" y="21"/>
                        <a:pt x="30" y="18"/>
                      </a:cubicBezTo>
                      <a:cubicBezTo>
                        <a:pt x="29" y="17"/>
                        <a:pt x="28" y="17"/>
                        <a:pt x="29" y="18"/>
                      </a:cubicBezTo>
                      <a:cubicBezTo>
                        <a:pt x="29" y="21"/>
                        <a:pt x="31" y="22"/>
                        <a:pt x="33" y="24"/>
                      </a:cubicBezTo>
                      <a:cubicBezTo>
                        <a:pt x="36" y="28"/>
                        <a:pt x="38" y="29"/>
                        <a:pt x="38" y="35"/>
                      </a:cubicBezTo>
                      <a:cubicBezTo>
                        <a:pt x="39" y="37"/>
                        <a:pt x="36" y="45"/>
                        <a:pt x="36" y="47"/>
                      </a:cubicBezTo>
                      <a:cubicBezTo>
                        <a:pt x="36" y="48"/>
                        <a:pt x="37" y="49"/>
                        <a:pt x="37" y="48"/>
                      </a:cubicBezTo>
                      <a:cubicBezTo>
                        <a:pt x="38" y="45"/>
                        <a:pt x="38" y="43"/>
                        <a:pt x="37" y="39"/>
                      </a:cubicBezTo>
                      <a:cubicBezTo>
                        <a:pt x="37" y="39"/>
                        <a:pt x="36" y="39"/>
                        <a:pt x="36" y="40"/>
                      </a:cubicBezTo>
                      <a:cubicBezTo>
                        <a:pt x="36" y="41"/>
                        <a:pt x="36" y="42"/>
                        <a:pt x="36" y="44"/>
                      </a:cubicBezTo>
                      <a:cubicBezTo>
                        <a:pt x="37" y="45"/>
                        <a:pt x="38" y="44"/>
                        <a:pt x="38" y="44"/>
                      </a:cubicBezTo>
                      <a:cubicBezTo>
                        <a:pt x="40" y="38"/>
                        <a:pt x="41" y="33"/>
                        <a:pt x="38" y="28"/>
                      </a:cubicBezTo>
                      <a:cubicBezTo>
                        <a:pt x="36" y="26"/>
                        <a:pt x="34" y="24"/>
                        <a:pt x="32" y="22"/>
                      </a:cubicBezTo>
                      <a:cubicBezTo>
                        <a:pt x="27" y="16"/>
                        <a:pt x="39" y="35"/>
                        <a:pt x="33" y="23"/>
                      </a:cubicBezTo>
                      <a:cubicBezTo>
                        <a:pt x="33" y="23"/>
                        <a:pt x="32" y="23"/>
                        <a:pt x="32" y="24"/>
                      </a:cubicBezTo>
                      <a:cubicBezTo>
                        <a:pt x="33" y="28"/>
                        <a:pt x="33" y="33"/>
                        <a:pt x="37" y="35"/>
                      </a:cubicBezTo>
                      <a:cubicBezTo>
                        <a:pt x="38" y="35"/>
                        <a:pt x="38" y="35"/>
                        <a:pt x="39" y="34"/>
                      </a:cubicBezTo>
                      <a:cubicBezTo>
                        <a:pt x="39" y="29"/>
                        <a:pt x="37" y="25"/>
                        <a:pt x="33" y="21"/>
                      </a:cubicBezTo>
                      <a:cubicBezTo>
                        <a:pt x="32" y="21"/>
                        <a:pt x="31" y="22"/>
                        <a:pt x="32" y="22"/>
                      </a:cubicBezTo>
                      <a:cubicBezTo>
                        <a:pt x="36" y="28"/>
                        <a:pt x="36" y="35"/>
                        <a:pt x="38" y="41"/>
                      </a:cubicBezTo>
                      <a:cubicBezTo>
                        <a:pt x="38" y="42"/>
                        <a:pt x="40" y="41"/>
                        <a:pt x="39" y="41"/>
                      </a:cubicBezTo>
                      <a:cubicBezTo>
                        <a:pt x="39" y="37"/>
                        <a:pt x="38" y="34"/>
                        <a:pt x="36" y="31"/>
                      </a:cubicBezTo>
                      <a:cubicBezTo>
                        <a:pt x="36" y="30"/>
                        <a:pt x="35" y="31"/>
                        <a:pt x="35" y="31"/>
                      </a:cubicBezTo>
                      <a:cubicBezTo>
                        <a:pt x="34" y="35"/>
                        <a:pt x="34" y="37"/>
                        <a:pt x="37" y="40"/>
                      </a:cubicBezTo>
                      <a:cubicBezTo>
                        <a:pt x="37" y="41"/>
                        <a:pt x="38" y="40"/>
                        <a:pt x="38" y="39"/>
                      </a:cubicBezTo>
                      <a:cubicBezTo>
                        <a:pt x="37" y="38"/>
                        <a:pt x="32" y="31"/>
                        <a:pt x="32" y="31"/>
                      </a:cubicBezTo>
                      <a:cubicBezTo>
                        <a:pt x="33" y="30"/>
                        <a:pt x="33" y="30"/>
                        <a:pt x="32" y="30"/>
                      </a:cubicBezTo>
                      <a:cubicBezTo>
                        <a:pt x="31" y="28"/>
                        <a:pt x="32" y="28"/>
                        <a:pt x="30" y="28"/>
                      </a:cubicBezTo>
                      <a:cubicBezTo>
                        <a:pt x="29" y="27"/>
                        <a:pt x="29" y="28"/>
                        <a:pt x="29" y="28"/>
                      </a:cubicBezTo>
                      <a:cubicBezTo>
                        <a:pt x="30" y="31"/>
                        <a:pt x="30" y="33"/>
                        <a:pt x="33" y="35"/>
                      </a:cubicBezTo>
                      <a:cubicBezTo>
                        <a:pt x="33" y="35"/>
                        <a:pt x="34" y="35"/>
                        <a:pt x="34" y="34"/>
                      </a:cubicBezTo>
                      <a:cubicBezTo>
                        <a:pt x="34" y="30"/>
                        <a:pt x="34" y="26"/>
                        <a:pt x="32" y="22"/>
                      </a:cubicBezTo>
                      <a:cubicBezTo>
                        <a:pt x="32" y="22"/>
                        <a:pt x="31" y="22"/>
                        <a:pt x="31" y="22"/>
                      </a:cubicBezTo>
                      <a:cubicBezTo>
                        <a:pt x="30" y="26"/>
                        <a:pt x="30" y="29"/>
                        <a:pt x="31" y="33"/>
                      </a:cubicBezTo>
                      <a:cubicBezTo>
                        <a:pt x="31" y="33"/>
                        <a:pt x="33" y="33"/>
                        <a:pt x="33" y="32"/>
                      </a:cubicBezTo>
                      <a:cubicBezTo>
                        <a:pt x="33" y="29"/>
                        <a:pt x="33" y="27"/>
                        <a:pt x="31" y="24"/>
                      </a:cubicBezTo>
                      <a:cubicBezTo>
                        <a:pt x="31" y="23"/>
                        <a:pt x="31" y="23"/>
                        <a:pt x="30" y="24"/>
                      </a:cubicBezTo>
                      <a:cubicBezTo>
                        <a:pt x="29" y="25"/>
                        <a:pt x="27" y="27"/>
                        <a:pt x="26" y="29"/>
                      </a:cubicBezTo>
                      <a:cubicBezTo>
                        <a:pt x="25" y="30"/>
                        <a:pt x="26" y="31"/>
                        <a:pt x="27" y="30"/>
                      </a:cubicBezTo>
                      <a:cubicBezTo>
                        <a:pt x="27" y="34"/>
                        <a:pt x="26" y="35"/>
                        <a:pt x="24" y="33"/>
                      </a:cubicBezTo>
                      <a:cubicBezTo>
                        <a:pt x="21" y="35"/>
                        <a:pt x="21" y="35"/>
                        <a:pt x="25" y="35"/>
                      </a:cubicBezTo>
                      <a:cubicBezTo>
                        <a:pt x="26" y="35"/>
                        <a:pt x="26" y="34"/>
                        <a:pt x="25" y="33"/>
                      </a:cubicBezTo>
                      <a:cubicBezTo>
                        <a:pt x="24" y="32"/>
                        <a:pt x="23" y="31"/>
                        <a:pt x="23" y="30"/>
                      </a:cubicBezTo>
                      <a:cubicBezTo>
                        <a:pt x="22" y="30"/>
                        <a:pt x="22" y="31"/>
                        <a:pt x="23" y="31"/>
                      </a:cubicBezTo>
                      <a:cubicBezTo>
                        <a:pt x="24" y="32"/>
                        <a:pt x="26" y="31"/>
                        <a:pt x="27" y="31"/>
                      </a:cubicBezTo>
                      <a:cubicBezTo>
                        <a:pt x="28" y="31"/>
                        <a:pt x="28" y="30"/>
                        <a:pt x="28" y="30"/>
                      </a:cubicBezTo>
                      <a:cubicBezTo>
                        <a:pt x="23" y="28"/>
                        <a:pt x="26" y="32"/>
                        <a:pt x="29" y="32"/>
                      </a:cubicBezTo>
                      <a:cubicBezTo>
                        <a:pt x="31" y="32"/>
                        <a:pt x="33" y="32"/>
                        <a:pt x="34" y="31"/>
                      </a:cubicBezTo>
                      <a:cubicBezTo>
                        <a:pt x="36" y="26"/>
                        <a:pt x="34" y="22"/>
                        <a:pt x="30" y="19"/>
                      </a:cubicBezTo>
                      <a:cubicBezTo>
                        <a:pt x="30" y="19"/>
                        <a:pt x="30" y="19"/>
                        <a:pt x="29" y="19"/>
                      </a:cubicBezTo>
                      <a:cubicBezTo>
                        <a:pt x="28" y="23"/>
                        <a:pt x="28" y="25"/>
                        <a:pt x="31" y="28"/>
                      </a:cubicBezTo>
                      <a:cubicBezTo>
                        <a:pt x="32" y="28"/>
                        <a:pt x="32" y="28"/>
                        <a:pt x="32" y="28"/>
                      </a:cubicBezTo>
                      <a:cubicBezTo>
                        <a:pt x="32" y="22"/>
                        <a:pt x="31" y="18"/>
                        <a:pt x="26" y="15"/>
                      </a:cubicBezTo>
                      <a:cubicBezTo>
                        <a:pt x="25" y="15"/>
                        <a:pt x="24" y="16"/>
                        <a:pt x="25" y="16"/>
                      </a:cubicBezTo>
                      <a:cubicBezTo>
                        <a:pt x="26" y="18"/>
                        <a:pt x="27" y="19"/>
                        <a:pt x="29" y="19"/>
                      </a:cubicBezTo>
                      <a:cubicBezTo>
                        <a:pt x="30" y="19"/>
                        <a:pt x="30" y="19"/>
                        <a:pt x="30" y="18"/>
                      </a:cubicBezTo>
                      <a:cubicBezTo>
                        <a:pt x="30" y="15"/>
                        <a:pt x="30" y="16"/>
                        <a:pt x="29" y="13"/>
                      </a:cubicBezTo>
                      <a:cubicBezTo>
                        <a:pt x="29" y="12"/>
                        <a:pt x="28" y="12"/>
                        <a:pt x="28" y="13"/>
                      </a:cubicBezTo>
                      <a:cubicBezTo>
                        <a:pt x="26" y="18"/>
                        <a:pt x="27" y="22"/>
                        <a:pt x="28" y="26"/>
                      </a:cubicBezTo>
                      <a:cubicBezTo>
                        <a:pt x="28" y="27"/>
                        <a:pt x="30" y="27"/>
                        <a:pt x="30" y="26"/>
                      </a:cubicBezTo>
                      <a:cubicBezTo>
                        <a:pt x="29" y="22"/>
                        <a:pt x="29" y="19"/>
                        <a:pt x="28" y="16"/>
                      </a:cubicBezTo>
                      <a:cubicBezTo>
                        <a:pt x="27" y="15"/>
                        <a:pt x="26" y="15"/>
                        <a:pt x="26" y="16"/>
                      </a:cubicBezTo>
                      <a:cubicBezTo>
                        <a:pt x="25" y="20"/>
                        <a:pt x="25" y="23"/>
                        <a:pt x="26" y="28"/>
                      </a:cubicBezTo>
                      <a:cubicBezTo>
                        <a:pt x="26" y="28"/>
                        <a:pt x="27" y="28"/>
                        <a:pt x="27" y="28"/>
                      </a:cubicBezTo>
                      <a:cubicBezTo>
                        <a:pt x="27" y="24"/>
                        <a:pt x="27" y="21"/>
                        <a:pt x="26" y="18"/>
                      </a:cubicBezTo>
                      <a:cubicBezTo>
                        <a:pt x="26" y="17"/>
                        <a:pt x="24" y="17"/>
                        <a:pt x="24" y="18"/>
                      </a:cubicBezTo>
                      <a:cubicBezTo>
                        <a:pt x="24" y="22"/>
                        <a:pt x="24" y="27"/>
                        <a:pt x="24" y="31"/>
                      </a:cubicBezTo>
                      <a:cubicBezTo>
                        <a:pt x="24" y="32"/>
                        <a:pt x="25" y="32"/>
                        <a:pt x="25" y="31"/>
                      </a:cubicBezTo>
                      <a:cubicBezTo>
                        <a:pt x="25" y="27"/>
                        <a:pt x="26" y="23"/>
                        <a:pt x="25" y="20"/>
                      </a:cubicBezTo>
                      <a:cubicBezTo>
                        <a:pt x="25" y="19"/>
                        <a:pt x="24" y="19"/>
                        <a:pt x="24" y="20"/>
                      </a:cubicBezTo>
                      <a:cubicBezTo>
                        <a:pt x="22" y="24"/>
                        <a:pt x="22" y="27"/>
                        <a:pt x="22" y="31"/>
                      </a:cubicBezTo>
                      <a:cubicBezTo>
                        <a:pt x="22" y="32"/>
                        <a:pt x="23" y="32"/>
                        <a:pt x="23" y="31"/>
                      </a:cubicBezTo>
                      <a:cubicBezTo>
                        <a:pt x="24" y="28"/>
                        <a:pt x="24" y="24"/>
                        <a:pt x="23" y="20"/>
                      </a:cubicBezTo>
                      <a:cubicBezTo>
                        <a:pt x="23" y="20"/>
                        <a:pt x="22" y="20"/>
                        <a:pt x="22" y="20"/>
                      </a:cubicBezTo>
                      <a:cubicBezTo>
                        <a:pt x="21" y="23"/>
                        <a:pt x="20" y="25"/>
                        <a:pt x="20" y="27"/>
                      </a:cubicBezTo>
                      <a:cubicBezTo>
                        <a:pt x="20" y="28"/>
                        <a:pt x="20" y="28"/>
                        <a:pt x="21" y="28"/>
                      </a:cubicBezTo>
                      <a:cubicBezTo>
                        <a:pt x="21" y="26"/>
                        <a:pt x="20" y="23"/>
                        <a:pt x="19" y="21"/>
                      </a:cubicBezTo>
                      <a:cubicBezTo>
                        <a:pt x="19" y="20"/>
                        <a:pt x="18" y="20"/>
                        <a:pt x="18" y="20"/>
                      </a:cubicBezTo>
                      <a:cubicBezTo>
                        <a:pt x="15" y="23"/>
                        <a:pt x="15" y="24"/>
                        <a:pt x="15" y="27"/>
                      </a:cubicBezTo>
                      <a:cubicBezTo>
                        <a:pt x="15" y="28"/>
                        <a:pt x="16" y="28"/>
                        <a:pt x="17" y="28"/>
                      </a:cubicBezTo>
                      <a:cubicBezTo>
                        <a:pt x="18" y="25"/>
                        <a:pt x="17" y="28"/>
                        <a:pt x="17" y="29"/>
                      </a:cubicBezTo>
                      <a:cubicBezTo>
                        <a:pt x="17" y="30"/>
                        <a:pt x="18" y="30"/>
                        <a:pt x="18" y="30"/>
                      </a:cubicBezTo>
                      <a:cubicBezTo>
                        <a:pt x="21" y="26"/>
                        <a:pt x="23" y="23"/>
                        <a:pt x="24" y="19"/>
                      </a:cubicBezTo>
                      <a:cubicBezTo>
                        <a:pt x="24" y="19"/>
                        <a:pt x="24" y="18"/>
                        <a:pt x="23" y="19"/>
                      </a:cubicBezTo>
                      <a:cubicBezTo>
                        <a:pt x="17" y="21"/>
                        <a:pt x="15" y="26"/>
                        <a:pt x="19" y="31"/>
                      </a:cubicBezTo>
                      <a:cubicBezTo>
                        <a:pt x="23" y="36"/>
                        <a:pt x="28" y="30"/>
                        <a:pt x="28" y="26"/>
                      </a:cubicBezTo>
                      <a:cubicBezTo>
                        <a:pt x="28" y="15"/>
                        <a:pt x="8" y="27"/>
                        <a:pt x="20" y="34"/>
                      </a:cubicBezTo>
                      <a:cubicBezTo>
                        <a:pt x="20" y="34"/>
                        <a:pt x="20" y="34"/>
                        <a:pt x="20" y="34"/>
                      </a:cubicBezTo>
                      <a:cubicBezTo>
                        <a:pt x="24" y="31"/>
                        <a:pt x="27" y="27"/>
                        <a:pt x="25" y="22"/>
                      </a:cubicBezTo>
                      <a:cubicBezTo>
                        <a:pt x="25" y="22"/>
                        <a:pt x="24" y="21"/>
                        <a:pt x="24" y="21"/>
                      </a:cubicBezTo>
                      <a:cubicBezTo>
                        <a:pt x="20" y="22"/>
                        <a:pt x="18" y="24"/>
                        <a:pt x="18" y="28"/>
                      </a:cubicBezTo>
                      <a:cubicBezTo>
                        <a:pt x="18" y="28"/>
                        <a:pt x="18" y="28"/>
                        <a:pt x="18" y="28"/>
                      </a:cubicBezTo>
                      <a:cubicBezTo>
                        <a:pt x="32" y="32"/>
                        <a:pt x="20" y="12"/>
                        <a:pt x="18" y="24"/>
                      </a:cubicBezTo>
                      <a:cubicBezTo>
                        <a:pt x="18" y="25"/>
                        <a:pt x="18" y="25"/>
                        <a:pt x="19" y="25"/>
                      </a:cubicBezTo>
                      <a:cubicBezTo>
                        <a:pt x="23" y="24"/>
                        <a:pt x="25" y="22"/>
                        <a:pt x="24" y="17"/>
                      </a:cubicBezTo>
                      <a:cubicBezTo>
                        <a:pt x="24" y="17"/>
                        <a:pt x="23" y="17"/>
                        <a:pt x="23" y="17"/>
                      </a:cubicBezTo>
                      <a:cubicBezTo>
                        <a:pt x="20" y="18"/>
                        <a:pt x="20" y="18"/>
                        <a:pt x="19" y="20"/>
                      </a:cubicBezTo>
                      <a:cubicBezTo>
                        <a:pt x="18" y="21"/>
                        <a:pt x="19" y="21"/>
                        <a:pt x="19" y="21"/>
                      </a:cubicBezTo>
                      <a:cubicBezTo>
                        <a:pt x="24" y="20"/>
                        <a:pt x="26" y="18"/>
                        <a:pt x="25" y="13"/>
                      </a:cubicBezTo>
                      <a:cubicBezTo>
                        <a:pt x="25" y="12"/>
                        <a:pt x="24" y="13"/>
                        <a:pt x="24" y="13"/>
                      </a:cubicBezTo>
                      <a:cubicBezTo>
                        <a:pt x="23" y="20"/>
                        <a:pt x="32" y="17"/>
                        <a:pt x="30" y="12"/>
                      </a:cubicBezTo>
                      <a:cubicBezTo>
                        <a:pt x="26" y="3"/>
                        <a:pt x="9" y="5"/>
                        <a:pt x="9" y="16"/>
                      </a:cubicBezTo>
                      <a:cubicBezTo>
                        <a:pt x="9" y="16"/>
                        <a:pt x="10" y="17"/>
                        <a:pt x="11" y="16"/>
                      </a:cubicBezTo>
                      <a:cubicBezTo>
                        <a:pt x="11" y="16"/>
                        <a:pt x="11" y="16"/>
                        <a:pt x="12" y="15"/>
                      </a:cubicBezTo>
                      <a:cubicBezTo>
                        <a:pt x="10" y="17"/>
                        <a:pt x="12" y="15"/>
                        <a:pt x="11" y="13"/>
                      </a:cubicBezTo>
                      <a:cubicBezTo>
                        <a:pt x="11" y="13"/>
                        <a:pt x="11" y="12"/>
                        <a:pt x="10" y="13"/>
                      </a:cubicBezTo>
                      <a:cubicBezTo>
                        <a:pt x="8" y="14"/>
                        <a:pt x="11" y="12"/>
                        <a:pt x="11" y="10"/>
                      </a:cubicBezTo>
                      <a:cubicBezTo>
                        <a:pt x="11" y="9"/>
                        <a:pt x="11" y="7"/>
                        <a:pt x="11" y="6"/>
                      </a:cubicBezTo>
                      <a:cubicBezTo>
                        <a:pt x="10" y="3"/>
                        <a:pt x="9" y="2"/>
                        <a:pt x="6" y="1"/>
                      </a:cubicBezTo>
                      <a:cubicBezTo>
                        <a:pt x="5" y="1"/>
                        <a:pt x="5" y="2"/>
                        <a:pt x="6" y="2"/>
                      </a:cubicBezTo>
                      <a:cubicBezTo>
                        <a:pt x="3" y="1"/>
                        <a:pt x="17" y="6"/>
                        <a:pt x="15" y="7"/>
                      </a:cubicBezTo>
                      <a:cubicBezTo>
                        <a:pt x="14" y="8"/>
                        <a:pt x="14" y="9"/>
                        <a:pt x="15" y="9"/>
                      </a:cubicBezTo>
                      <a:cubicBezTo>
                        <a:pt x="16" y="9"/>
                        <a:pt x="17" y="9"/>
                        <a:pt x="18" y="8"/>
                      </a:cubicBezTo>
                      <a:cubicBezTo>
                        <a:pt x="17" y="8"/>
                        <a:pt x="17" y="9"/>
                        <a:pt x="17" y="9"/>
                      </a:cubicBezTo>
                      <a:cubicBezTo>
                        <a:pt x="19" y="9"/>
                        <a:pt x="20" y="9"/>
                        <a:pt x="22" y="10"/>
                      </a:cubicBezTo>
                      <a:cubicBezTo>
                        <a:pt x="22" y="10"/>
                        <a:pt x="22" y="8"/>
                        <a:pt x="22" y="8"/>
                      </a:cubicBezTo>
                      <a:cubicBezTo>
                        <a:pt x="21" y="8"/>
                        <a:pt x="12" y="6"/>
                        <a:pt x="16" y="5"/>
                      </a:cubicBezTo>
                      <a:cubicBezTo>
                        <a:pt x="16" y="4"/>
                        <a:pt x="16" y="4"/>
                        <a:pt x="15" y="4"/>
                      </a:cubicBezTo>
                      <a:cubicBezTo>
                        <a:pt x="14" y="3"/>
                        <a:pt x="12" y="3"/>
                        <a:pt x="10" y="4"/>
                      </a:cubicBezTo>
                      <a:cubicBezTo>
                        <a:pt x="9" y="4"/>
                        <a:pt x="9" y="5"/>
                        <a:pt x="10" y="5"/>
                      </a:cubicBezTo>
                      <a:cubicBezTo>
                        <a:pt x="11" y="5"/>
                        <a:pt x="13" y="5"/>
                        <a:pt x="14" y="5"/>
                      </a:cubicBezTo>
                      <a:cubicBezTo>
                        <a:pt x="15" y="5"/>
                        <a:pt x="15" y="3"/>
                        <a:pt x="14" y="3"/>
                      </a:cubicBezTo>
                      <a:cubicBezTo>
                        <a:pt x="11" y="4"/>
                        <a:pt x="12" y="3"/>
                        <a:pt x="9" y="4"/>
                      </a:cubicBezTo>
                      <a:cubicBezTo>
                        <a:pt x="8" y="5"/>
                        <a:pt x="8" y="6"/>
                        <a:pt x="9" y="6"/>
                      </a:cubicBezTo>
                      <a:cubicBezTo>
                        <a:pt x="14" y="6"/>
                        <a:pt x="10" y="10"/>
                        <a:pt x="10" y="13"/>
                      </a:cubicBezTo>
                      <a:cubicBezTo>
                        <a:pt x="9" y="13"/>
                        <a:pt x="10" y="14"/>
                        <a:pt x="10" y="14"/>
                      </a:cubicBezTo>
                      <a:cubicBezTo>
                        <a:pt x="14" y="13"/>
                        <a:pt x="16" y="12"/>
                        <a:pt x="18" y="9"/>
                      </a:cubicBezTo>
                      <a:cubicBezTo>
                        <a:pt x="18" y="8"/>
                        <a:pt x="18" y="7"/>
                        <a:pt x="17" y="7"/>
                      </a:cubicBezTo>
                      <a:cubicBezTo>
                        <a:pt x="14" y="8"/>
                        <a:pt x="12" y="8"/>
                        <a:pt x="11" y="11"/>
                      </a:cubicBezTo>
                      <a:cubicBezTo>
                        <a:pt x="11" y="12"/>
                        <a:pt x="13" y="12"/>
                        <a:pt x="13" y="11"/>
                      </a:cubicBezTo>
                      <a:cubicBezTo>
                        <a:pt x="13" y="9"/>
                        <a:pt x="13" y="10"/>
                        <a:pt x="13" y="8"/>
                      </a:cubicBezTo>
                      <a:cubicBezTo>
                        <a:pt x="13" y="7"/>
                        <a:pt x="13" y="7"/>
                        <a:pt x="12" y="7"/>
                      </a:cubicBezTo>
                      <a:cubicBezTo>
                        <a:pt x="10" y="9"/>
                        <a:pt x="9" y="11"/>
                        <a:pt x="8" y="14"/>
                      </a:cubicBezTo>
                      <a:cubicBezTo>
                        <a:pt x="7" y="16"/>
                        <a:pt x="9" y="19"/>
                        <a:pt x="8" y="16"/>
                      </a:cubicBezTo>
                      <a:cubicBezTo>
                        <a:pt x="7" y="15"/>
                        <a:pt x="6" y="16"/>
                        <a:pt x="6" y="16"/>
                      </a:cubicBezTo>
                      <a:cubicBezTo>
                        <a:pt x="6" y="18"/>
                        <a:pt x="6" y="18"/>
                        <a:pt x="7" y="20"/>
                      </a:cubicBezTo>
                      <a:cubicBezTo>
                        <a:pt x="7" y="21"/>
                        <a:pt x="8" y="20"/>
                        <a:pt x="8" y="20"/>
                      </a:cubicBezTo>
                      <a:cubicBezTo>
                        <a:pt x="7" y="22"/>
                        <a:pt x="9" y="17"/>
                        <a:pt x="9" y="17"/>
                      </a:cubicBezTo>
                      <a:cubicBezTo>
                        <a:pt x="9" y="17"/>
                        <a:pt x="10" y="17"/>
                        <a:pt x="10" y="16"/>
                      </a:cubicBezTo>
                      <a:cubicBezTo>
                        <a:pt x="10" y="16"/>
                        <a:pt x="9" y="13"/>
                        <a:pt x="10" y="13"/>
                      </a:cubicBezTo>
                      <a:cubicBezTo>
                        <a:pt x="10" y="13"/>
                        <a:pt x="11" y="12"/>
                        <a:pt x="11" y="12"/>
                      </a:cubicBezTo>
                      <a:cubicBezTo>
                        <a:pt x="11" y="10"/>
                        <a:pt x="10" y="11"/>
                        <a:pt x="12" y="12"/>
                      </a:cubicBezTo>
                      <a:cubicBezTo>
                        <a:pt x="12" y="12"/>
                        <a:pt x="12" y="12"/>
                        <a:pt x="13" y="12"/>
                      </a:cubicBezTo>
                      <a:cubicBezTo>
                        <a:pt x="26" y="5"/>
                        <a:pt x="1" y="2"/>
                        <a:pt x="10" y="11"/>
                      </a:cubicBezTo>
                      <a:cubicBezTo>
                        <a:pt x="11" y="11"/>
                        <a:pt x="11" y="11"/>
                        <a:pt x="11" y="11"/>
                      </a:cubicBezTo>
                      <a:cubicBezTo>
                        <a:pt x="22" y="5"/>
                        <a:pt x="0" y="0"/>
                        <a:pt x="5" y="10"/>
                      </a:cubicBezTo>
                      <a:cubicBezTo>
                        <a:pt x="5" y="11"/>
                        <a:pt x="6" y="11"/>
                        <a:pt x="6" y="11"/>
                      </a:cubicBezTo>
                      <a:cubicBezTo>
                        <a:pt x="9" y="9"/>
                        <a:pt x="10" y="9"/>
                        <a:pt x="10" y="5"/>
                      </a:cubicBezTo>
                      <a:cubicBezTo>
                        <a:pt x="10" y="5"/>
                        <a:pt x="10" y="5"/>
                        <a:pt x="10" y="5"/>
                      </a:cubicBezTo>
                      <a:cubicBezTo>
                        <a:pt x="7" y="4"/>
                        <a:pt x="8" y="4"/>
                        <a:pt x="6" y="5"/>
                      </a:cubicBezTo>
                      <a:cubicBezTo>
                        <a:pt x="5" y="5"/>
                        <a:pt x="5" y="6"/>
                        <a:pt x="5" y="6"/>
                      </a:cubicBezTo>
                      <a:cubicBezTo>
                        <a:pt x="5" y="7"/>
                        <a:pt x="5" y="7"/>
                        <a:pt x="6" y="8"/>
                      </a:cubicBezTo>
                      <a:cubicBezTo>
                        <a:pt x="6" y="8"/>
                        <a:pt x="6" y="8"/>
                        <a:pt x="6" y="8"/>
                      </a:cubicBezTo>
                      <a:cubicBezTo>
                        <a:pt x="9" y="7"/>
                        <a:pt x="10" y="7"/>
                        <a:pt x="11" y="4"/>
                      </a:cubicBezTo>
                      <a:cubicBezTo>
                        <a:pt x="11" y="4"/>
                        <a:pt x="10" y="3"/>
                        <a:pt x="10" y="4"/>
                      </a:cubicBezTo>
                      <a:cubicBezTo>
                        <a:pt x="8" y="5"/>
                        <a:pt x="8" y="5"/>
                        <a:pt x="7" y="7"/>
                      </a:cubicBezTo>
                      <a:cubicBezTo>
                        <a:pt x="7" y="8"/>
                        <a:pt x="8" y="8"/>
                        <a:pt x="9" y="8"/>
                      </a:cubicBezTo>
                      <a:cubicBezTo>
                        <a:pt x="9" y="7"/>
                        <a:pt x="10" y="7"/>
                        <a:pt x="11" y="6"/>
                      </a:cubicBezTo>
                      <a:cubicBezTo>
                        <a:pt x="11" y="6"/>
                        <a:pt x="11" y="5"/>
                        <a:pt x="10" y="5"/>
                      </a:cubicBezTo>
                      <a:cubicBezTo>
                        <a:pt x="10" y="5"/>
                        <a:pt x="9" y="5"/>
                        <a:pt x="9" y="5"/>
                      </a:cubicBezTo>
                      <a:cubicBezTo>
                        <a:pt x="9" y="5"/>
                        <a:pt x="8" y="6"/>
                        <a:pt x="9" y="6"/>
                      </a:cubicBezTo>
                      <a:cubicBezTo>
                        <a:pt x="9" y="6"/>
                        <a:pt x="9" y="7"/>
                        <a:pt x="9" y="7"/>
                      </a:cubicBezTo>
                      <a:cubicBezTo>
                        <a:pt x="9" y="8"/>
                        <a:pt x="11" y="7"/>
                        <a:pt x="10"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61" name="Freeform 184"/>
                <p:cNvSpPr>
                  <a:spLocks noEditPoints="1"/>
                </p:cNvSpPr>
                <p:nvPr/>
              </p:nvSpPr>
              <p:spPr bwMode="auto">
                <a:xfrm>
                  <a:off x="1401763" y="2203451"/>
                  <a:ext cx="58738" cy="28575"/>
                </a:xfrm>
                <a:custGeom>
                  <a:avLst/>
                  <a:gdLst>
                    <a:gd name="T0" fmla="*/ 54 w 55"/>
                    <a:gd name="T1" fmla="*/ 21 h 26"/>
                    <a:gd name="T2" fmla="*/ 49 w 55"/>
                    <a:gd name="T3" fmla="*/ 17 h 26"/>
                    <a:gd name="T4" fmla="*/ 49 w 55"/>
                    <a:gd name="T5" fmla="*/ 16 h 26"/>
                    <a:gd name="T6" fmla="*/ 49 w 55"/>
                    <a:gd name="T7" fmla="*/ 16 h 26"/>
                    <a:gd name="T8" fmla="*/ 50 w 55"/>
                    <a:gd name="T9" fmla="*/ 15 h 26"/>
                    <a:gd name="T10" fmla="*/ 50 w 55"/>
                    <a:gd name="T11" fmla="*/ 14 h 26"/>
                    <a:gd name="T12" fmla="*/ 50 w 55"/>
                    <a:gd name="T13" fmla="*/ 12 h 26"/>
                    <a:gd name="T14" fmla="*/ 49 w 55"/>
                    <a:gd name="T15" fmla="*/ 11 h 26"/>
                    <a:gd name="T16" fmla="*/ 49 w 55"/>
                    <a:gd name="T17" fmla="*/ 12 h 26"/>
                    <a:gd name="T18" fmla="*/ 49 w 55"/>
                    <a:gd name="T19" fmla="*/ 12 h 26"/>
                    <a:gd name="T20" fmla="*/ 42 w 55"/>
                    <a:gd name="T21" fmla="*/ 15 h 26"/>
                    <a:gd name="T22" fmla="*/ 42 w 55"/>
                    <a:gd name="T23" fmla="*/ 16 h 26"/>
                    <a:gd name="T24" fmla="*/ 40 w 55"/>
                    <a:gd name="T25" fmla="*/ 19 h 26"/>
                    <a:gd name="T26" fmla="*/ 36 w 55"/>
                    <a:gd name="T27" fmla="*/ 16 h 26"/>
                    <a:gd name="T28" fmla="*/ 36 w 55"/>
                    <a:gd name="T29" fmla="*/ 13 h 26"/>
                    <a:gd name="T30" fmla="*/ 35 w 55"/>
                    <a:gd name="T31" fmla="*/ 12 h 26"/>
                    <a:gd name="T32" fmla="*/ 32 w 55"/>
                    <a:gd name="T33" fmla="*/ 21 h 26"/>
                    <a:gd name="T34" fmla="*/ 27 w 55"/>
                    <a:gd name="T35" fmla="*/ 18 h 26"/>
                    <a:gd name="T36" fmla="*/ 34 w 55"/>
                    <a:gd name="T37" fmla="*/ 1 h 26"/>
                    <a:gd name="T38" fmla="*/ 33 w 55"/>
                    <a:gd name="T39" fmla="*/ 1 h 26"/>
                    <a:gd name="T40" fmla="*/ 27 w 55"/>
                    <a:gd name="T41" fmla="*/ 11 h 26"/>
                    <a:gd name="T42" fmla="*/ 26 w 55"/>
                    <a:gd name="T43" fmla="*/ 12 h 26"/>
                    <a:gd name="T44" fmla="*/ 25 w 55"/>
                    <a:gd name="T45" fmla="*/ 12 h 26"/>
                    <a:gd name="T46" fmla="*/ 23 w 55"/>
                    <a:gd name="T47" fmla="*/ 13 h 26"/>
                    <a:gd name="T48" fmla="*/ 18 w 55"/>
                    <a:gd name="T49" fmla="*/ 18 h 26"/>
                    <a:gd name="T50" fmla="*/ 18 w 55"/>
                    <a:gd name="T51" fmla="*/ 20 h 26"/>
                    <a:gd name="T52" fmla="*/ 12 w 55"/>
                    <a:gd name="T53" fmla="*/ 19 h 26"/>
                    <a:gd name="T54" fmla="*/ 15 w 55"/>
                    <a:gd name="T55" fmla="*/ 11 h 26"/>
                    <a:gd name="T56" fmla="*/ 14 w 55"/>
                    <a:gd name="T57" fmla="*/ 10 h 26"/>
                    <a:gd name="T58" fmla="*/ 10 w 55"/>
                    <a:gd name="T59" fmla="*/ 20 h 26"/>
                    <a:gd name="T60" fmla="*/ 0 w 55"/>
                    <a:gd name="T61" fmla="*/ 23 h 26"/>
                    <a:gd name="T62" fmla="*/ 0 w 55"/>
                    <a:gd name="T63" fmla="*/ 25 h 26"/>
                    <a:gd name="T64" fmla="*/ 10 w 55"/>
                    <a:gd name="T65" fmla="*/ 21 h 26"/>
                    <a:gd name="T66" fmla="*/ 11 w 55"/>
                    <a:gd name="T67" fmla="*/ 25 h 26"/>
                    <a:gd name="T68" fmla="*/ 18 w 55"/>
                    <a:gd name="T69" fmla="*/ 24 h 26"/>
                    <a:gd name="T70" fmla="*/ 19 w 55"/>
                    <a:gd name="T71" fmla="*/ 23 h 26"/>
                    <a:gd name="T72" fmla="*/ 20 w 55"/>
                    <a:gd name="T73" fmla="*/ 24 h 26"/>
                    <a:gd name="T74" fmla="*/ 25 w 55"/>
                    <a:gd name="T75" fmla="*/ 21 h 26"/>
                    <a:gd name="T76" fmla="*/ 26 w 55"/>
                    <a:gd name="T77" fmla="*/ 24 h 26"/>
                    <a:gd name="T78" fmla="*/ 33 w 55"/>
                    <a:gd name="T79" fmla="*/ 22 h 26"/>
                    <a:gd name="T80" fmla="*/ 37 w 55"/>
                    <a:gd name="T81" fmla="*/ 23 h 26"/>
                    <a:gd name="T82" fmla="*/ 39 w 55"/>
                    <a:gd name="T83" fmla="*/ 22 h 26"/>
                    <a:gd name="T84" fmla="*/ 39 w 55"/>
                    <a:gd name="T85" fmla="*/ 22 h 26"/>
                    <a:gd name="T86" fmla="*/ 43 w 55"/>
                    <a:gd name="T87" fmla="*/ 25 h 26"/>
                    <a:gd name="T88" fmla="*/ 47 w 55"/>
                    <a:gd name="T89" fmla="*/ 21 h 26"/>
                    <a:gd name="T90" fmla="*/ 47 w 55"/>
                    <a:gd name="T91" fmla="*/ 22 h 26"/>
                    <a:gd name="T92" fmla="*/ 55 w 55"/>
                    <a:gd name="T93" fmla="*/ 22 h 26"/>
                    <a:gd name="T94" fmla="*/ 54 w 55"/>
                    <a:gd name="T95" fmla="*/ 21 h 26"/>
                    <a:gd name="T96" fmla="*/ 24 w 55"/>
                    <a:gd name="T97" fmla="*/ 19 h 26"/>
                    <a:gd name="T98" fmla="*/ 21 w 55"/>
                    <a:gd name="T99" fmla="*/ 18 h 26"/>
                    <a:gd name="T100" fmla="*/ 23 w 55"/>
                    <a:gd name="T101" fmla="*/ 15 h 26"/>
                    <a:gd name="T102" fmla="*/ 25 w 55"/>
                    <a:gd name="T103" fmla="*/ 14 h 26"/>
                    <a:gd name="T104" fmla="*/ 26 w 55"/>
                    <a:gd name="T105" fmla="*/ 13 h 26"/>
                    <a:gd name="T106" fmla="*/ 25 w 55"/>
                    <a:gd name="T107" fmla="*/ 18 h 26"/>
                    <a:gd name="T108" fmla="*/ 24 w 55"/>
                    <a:gd name="T109" fmla="*/ 19 h 26"/>
                    <a:gd name="T110" fmla="*/ 45 w 55"/>
                    <a:gd name="T111" fmla="*/ 21 h 26"/>
                    <a:gd name="T112" fmla="*/ 43 w 55"/>
                    <a:gd name="T113" fmla="*/ 17 h 26"/>
                    <a:gd name="T114" fmla="*/ 44 w 55"/>
                    <a:gd name="T115" fmla="*/ 17 h 26"/>
                    <a:gd name="T116" fmla="*/ 48 w 55"/>
                    <a:gd name="T117" fmla="*/ 14 h 26"/>
                    <a:gd name="T118" fmla="*/ 47 w 55"/>
                    <a:gd name="T119" fmla="*/ 16 h 26"/>
                    <a:gd name="T120" fmla="*/ 45 w 55"/>
                    <a:gd name="T121" fmla="*/ 21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5" h="26">
                      <a:moveTo>
                        <a:pt x="54" y="21"/>
                      </a:moveTo>
                      <a:cubicBezTo>
                        <a:pt x="50" y="20"/>
                        <a:pt x="48" y="19"/>
                        <a:pt x="49" y="17"/>
                      </a:cubicBezTo>
                      <a:cubicBezTo>
                        <a:pt x="49" y="17"/>
                        <a:pt x="49" y="16"/>
                        <a:pt x="49" y="16"/>
                      </a:cubicBezTo>
                      <a:cubicBezTo>
                        <a:pt x="49" y="16"/>
                        <a:pt x="49" y="16"/>
                        <a:pt x="49" y="16"/>
                      </a:cubicBezTo>
                      <a:cubicBezTo>
                        <a:pt x="49" y="15"/>
                        <a:pt x="49" y="15"/>
                        <a:pt x="50" y="15"/>
                      </a:cubicBezTo>
                      <a:cubicBezTo>
                        <a:pt x="50" y="14"/>
                        <a:pt x="50" y="14"/>
                        <a:pt x="50" y="14"/>
                      </a:cubicBezTo>
                      <a:cubicBezTo>
                        <a:pt x="50" y="13"/>
                        <a:pt x="50" y="12"/>
                        <a:pt x="50" y="12"/>
                      </a:cubicBezTo>
                      <a:cubicBezTo>
                        <a:pt x="51" y="11"/>
                        <a:pt x="49" y="11"/>
                        <a:pt x="49" y="11"/>
                      </a:cubicBezTo>
                      <a:cubicBezTo>
                        <a:pt x="49" y="12"/>
                        <a:pt x="49" y="12"/>
                        <a:pt x="49" y="12"/>
                      </a:cubicBezTo>
                      <a:cubicBezTo>
                        <a:pt x="49" y="12"/>
                        <a:pt x="49" y="12"/>
                        <a:pt x="49" y="12"/>
                      </a:cubicBezTo>
                      <a:cubicBezTo>
                        <a:pt x="46" y="12"/>
                        <a:pt x="44" y="13"/>
                        <a:pt x="42" y="15"/>
                      </a:cubicBezTo>
                      <a:cubicBezTo>
                        <a:pt x="42" y="15"/>
                        <a:pt x="42" y="16"/>
                        <a:pt x="42" y="16"/>
                      </a:cubicBezTo>
                      <a:cubicBezTo>
                        <a:pt x="41" y="17"/>
                        <a:pt x="40" y="18"/>
                        <a:pt x="40" y="19"/>
                      </a:cubicBezTo>
                      <a:cubicBezTo>
                        <a:pt x="38" y="19"/>
                        <a:pt x="37" y="18"/>
                        <a:pt x="36" y="16"/>
                      </a:cubicBezTo>
                      <a:cubicBezTo>
                        <a:pt x="36" y="15"/>
                        <a:pt x="36" y="14"/>
                        <a:pt x="36" y="13"/>
                      </a:cubicBezTo>
                      <a:cubicBezTo>
                        <a:pt x="36" y="12"/>
                        <a:pt x="36" y="12"/>
                        <a:pt x="35" y="12"/>
                      </a:cubicBezTo>
                      <a:cubicBezTo>
                        <a:pt x="31" y="14"/>
                        <a:pt x="30" y="19"/>
                        <a:pt x="32" y="21"/>
                      </a:cubicBezTo>
                      <a:cubicBezTo>
                        <a:pt x="31" y="22"/>
                        <a:pt x="29" y="21"/>
                        <a:pt x="27" y="18"/>
                      </a:cubicBezTo>
                      <a:cubicBezTo>
                        <a:pt x="31" y="13"/>
                        <a:pt x="33" y="5"/>
                        <a:pt x="34" y="1"/>
                      </a:cubicBezTo>
                      <a:cubicBezTo>
                        <a:pt x="34" y="0"/>
                        <a:pt x="33" y="0"/>
                        <a:pt x="33" y="1"/>
                      </a:cubicBezTo>
                      <a:cubicBezTo>
                        <a:pt x="32" y="3"/>
                        <a:pt x="29" y="7"/>
                        <a:pt x="27" y="11"/>
                      </a:cubicBezTo>
                      <a:cubicBezTo>
                        <a:pt x="27" y="12"/>
                        <a:pt x="26" y="12"/>
                        <a:pt x="26" y="12"/>
                      </a:cubicBezTo>
                      <a:cubicBezTo>
                        <a:pt x="26" y="12"/>
                        <a:pt x="25" y="12"/>
                        <a:pt x="25" y="12"/>
                      </a:cubicBezTo>
                      <a:cubicBezTo>
                        <a:pt x="24" y="12"/>
                        <a:pt x="23" y="13"/>
                        <a:pt x="23" y="13"/>
                      </a:cubicBezTo>
                      <a:cubicBezTo>
                        <a:pt x="21" y="14"/>
                        <a:pt x="19" y="16"/>
                        <a:pt x="18" y="18"/>
                      </a:cubicBezTo>
                      <a:cubicBezTo>
                        <a:pt x="18" y="19"/>
                        <a:pt x="18" y="20"/>
                        <a:pt x="18" y="20"/>
                      </a:cubicBezTo>
                      <a:cubicBezTo>
                        <a:pt x="17" y="21"/>
                        <a:pt x="15" y="21"/>
                        <a:pt x="12" y="19"/>
                      </a:cubicBezTo>
                      <a:cubicBezTo>
                        <a:pt x="13" y="17"/>
                        <a:pt x="15" y="14"/>
                        <a:pt x="15" y="11"/>
                      </a:cubicBezTo>
                      <a:cubicBezTo>
                        <a:pt x="15" y="10"/>
                        <a:pt x="14" y="9"/>
                        <a:pt x="14" y="10"/>
                      </a:cubicBezTo>
                      <a:cubicBezTo>
                        <a:pt x="13" y="12"/>
                        <a:pt x="10" y="16"/>
                        <a:pt x="10" y="20"/>
                      </a:cubicBezTo>
                      <a:cubicBezTo>
                        <a:pt x="7" y="22"/>
                        <a:pt x="4" y="23"/>
                        <a:pt x="0" y="23"/>
                      </a:cubicBezTo>
                      <a:cubicBezTo>
                        <a:pt x="0" y="23"/>
                        <a:pt x="0" y="25"/>
                        <a:pt x="0" y="25"/>
                      </a:cubicBezTo>
                      <a:cubicBezTo>
                        <a:pt x="4" y="24"/>
                        <a:pt x="7" y="23"/>
                        <a:pt x="10" y="21"/>
                      </a:cubicBezTo>
                      <a:cubicBezTo>
                        <a:pt x="10" y="23"/>
                        <a:pt x="10" y="24"/>
                        <a:pt x="11" y="25"/>
                      </a:cubicBezTo>
                      <a:cubicBezTo>
                        <a:pt x="14" y="26"/>
                        <a:pt x="16" y="25"/>
                        <a:pt x="18" y="24"/>
                      </a:cubicBezTo>
                      <a:cubicBezTo>
                        <a:pt x="18" y="23"/>
                        <a:pt x="18" y="23"/>
                        <a:pt x="19" y="23"/>
                      </a:cubicBezTo>
                      <a:cubicBezTo>
                        <a:pt x="19" y="23"/>
                        <a:pt x="20" y="24"/>
                        <a:pt x="20" y="24"/>
                      </a:cubicBezTo>
                      <a:cubicBezTo>
                        <a:pt x="22" y="24"/>
                        <a:pt x="24" y="23"/>
                        <a:pt x="25" y="21"/>
                      </a:cubicBezTo>
                      <a:cubicBezTo>
                        <a:pt x="25" y="22"/>
                        <a:pt x="26" y="23"/>
                        <a:pt x="26" y="24"/>
                      </a:cubicBezTo>
                      <a:cubicBezTo>
                        <a:pt x="29" y="26"/>
                        <a:pt x="31" y="25"/>
                        <a:pt x="33" y="22"/>
                      </a:cubicBezTo>
                      <a:cubicBezTo>
                        <a:pt x="34" y="23"/>
                        <a:pt x="35" y="23"/>
                        <a:pt x="37" y="23"/>
                      </a:cubicBezTo>
                      <a:cubicBezTo>
                        <a:pt x="38" y="23"/>
                        <a:pt x="38" y="22"/>
                        <a:pt x="39" y="22"/>
                      </a:cubicBezTo>
                      <a:cubicBezTo>
                        <a:pt x="39" y="22"/>
                        <a:pt x="39" y="22"/>
                        <a:pt x="39" y="22"/>
                      </a:cubicBezTo>
                      <a:cubicBezTo>
                        <a:pt x="39" y="24"/>
                        <a:pt x="42" y="25"/>
                        <a:pt x="43" y="25"/>
                      </a:cubicBezTo>
                      <a:cubicBezTo>
                        <a:pt x="45" y="24"/>
                        <a:pt x="46" y="23"/>
                        <a:pt x="47" y="21"/>
                      </a:cubicBezTo>
                      <a:cubicBezTo>
                        <a:pt x="47" y="21"/>
                        <a:pt x="47" y="22"/>
                        <a:pt x="47" y="22"/>
                      </a:cubicBezTo>
                      <a:cubicBezTo>
                        <a:pt x="50" y="25"/>
                        <a:pt x="52" y="25"/>
                        <a:pt x="55" y="22"/>
                      </a:cubicBezTo>
                      <a:cubicBezTo>
                        <a:pt x="55" y="21"/>
                        <a:pt x="54" y="20"/>
                        <a:pt x="54" y="21"/>
                      </a:cubicBezTo>
                      <a:close/>
                      <a:moveTo>
                        <a:pt x="24" y="19"/>
                      </a:moveTo>
                      <a:cubicBezTo>
                        <a:pt x="22" y="23"/>
                        <a:pt x="21" y="22"/>
                        <a:pt x="21" y="18"/>
                      </a:cubicBezTo>
                      <a:cubicBezTo>
                        <a:pt x="22" y="17"/>
                        <a:pt x="22" y="16"/>
                        <a:pt x="23" y="15"/>
                      </a:cubicBezTo>
                      <a:cubicBezTo>
                        <a:pt x="24" y="15"/>
                        <a:pt x="24" y="14"/>
                        <a:pt x="25" y="14"/>
                      </a:cubicBezTo>
                      <a:cubicBezTo>
                        <a:pt x="25" y="14"/>
                        <a:pt x="26" y="13"/>
                        <a:pt x="26" y="13"/>
                      </a:cubicBezTo>
                      <a:cubicBezTo>
                        <a:pt x="25" y="15"/>
                        <a:pt x="25" y="17"/>
                        <a:pt x="25" y="18"/>
                      </a:cubicBezTo>
                      <a:cubicBezTo>
                        <a:pt x="25" y="19"/>
                        <a:pt x="24" y="19"/>
                        <a:pt x="24" y="19"/>
                      </a:cubicBezTo>
                      <a:close/>
                      <a:moveTo>
                        <a:pt x="45" y="21"/>
                      </a:moveTo>
                      <a:cubicBezTo>
                        <a:pt x="45" y="20"/>
                        <a:pt x="44" y="18"/>
                        <a:pt x="43" y="17"/>
                      </a:cubicBezTo>
                      <a:cubicBezTo>
                        <a:pt x="43" y="17"/>
                        <a:pt x="43" y="17"/>
                        <a:pt x="44" y="17"/>
                      </a:cubicBezTo>
                      <a:cubicBezTo>
                        <a:pt x="45" y="15"/>
                        <a:pt x="47" y="14"/>
                        <a:pt x="48" y="14"/>
                      </a:cubicBezTo>
                      <a:cubicBezTo>
                        <a:pt x="48" y="15"/>
                        <a:pt x="48" y="15"/>
                        <a:pt x="47" y="16"/>
                      </a:cubicBezTo>
                      <a:cubicBezTo>
                        <a:pt x="47" y="18"/>
                        <a:pt x="46" y="20"/>
                        <a:pt x="45" y="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62" name="Freeform 185"/>
                <p:cNvSpPr/>
                <p:nvPr/>
              </p:nvSpPr>
              <p:spPr bwMode="auto">
                <a:xfrm>
                  <a:off x="1417638" y="2205038"/>
                  <a:ext cx="3175" cy="3175"/>
                </a:xfrm>
                <a:custGeom>
                  <a:avLst/>
                  <a:gdLst>
                    <a:gd name="T0" fmla="*/ 2 w 3"/>
                    <a:gd name="T1" fmla="*/ 1 h 3"/>
                    <a:gd name="T2" fmla="*/ 1 w 3"/>
                    <a:gd name="T3" fmla="*/ 1 h 3"/>
                    <a:gd name="T4" fmla="*/ 0 w 3"/>
                    <a:gd name="T5" fmla="*/ 2 h 3"/>
                    <a:gd name="T6" fmla="*/ 1 w 3"/>
                    <a:gd name="T7" fmla="*/ 2 h 3"/>
                    <a:gd name="T8" fmla="*/ 2 w 3"/>
                    <a:gd name="T9" fmla="*/ 1 h 3"/>
                  </a:gdLst>
                  <a:ahLst/>
                  <a:cxnLst>
                    <a:cxn ang="0">
                      <a:pos x="T0" y="T1"/>
                    </a:cxn>
                    <a:cxn ang="0">
                      <a:pos x="T2" y="T3"/>
                    </a:cxn>
                    <a:cxn ang="0">
                      <a:pos x="T4" y="T5"/>
                    </a:cxn>
                    <a:cxn ang="0">
                      <a:pos x="T6" y="T7"/>
                    </a:cxn>
                    <a:cxn ang="0">
                      <a:pos x="T8" y="T9"/>
                    </a:cxn>
                  </a:cxnLst>
                  <a:rect l="0" t="0" r="r" b="b"/>
                  <a:pathLst>
                    <a:path w="3" h="3">
                      <a:moveTo>
                        <a:pt x="2" y="1"/>
                      </a:moveTo>
                      <a:cubicBezTo>
                        <a:pt x="2" y="1"/>
                        <a:pt x="2" y="1"/>
                        <a:pt x="1" y="1"/>
                      </a:cubicBezTo>
                      <a:cubicBezTo>
                        <a:pt x="1" y="0"/>
                        <a:pt x="0" y="1"/>
                        <a:pt x="0" y="2"/>
                      </a:cubicBezTo>
                      <a:cubicBezTo>
                        <a:pt x="1" y="2"/>
                        <a:pt x="1" y="2"/>
                        <a:pt x="1" y="2"/>
                      </a:cubicBezTo>
                      <a:cubicBezTo>
                        <a:pt x="2" y="3"/>
                        <a:pt x="3" y="2"/>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63" name="Freeform 186"/>
                <p:cNvSpPr/>
                <p:nvPr/>
              </p:nvSpPr>
              <p:spPr bwMode="auto">
                <a:xfrm>
                  <a:off x="1401763" y="2225676"/>
                  <a:ext cx="31750" cy="53975"/>
                </a:xfrm>
                <a:custGeom>
                  <a:avLst/>
                  <a:gdLst>
                    <a:gd name="T0" fmla="*/ 1 w 31"/>
                    <a:gd name="T1" fmla="*/ 5 h 50"/>
                    <a:gd name="T2" fmla="*/ 21 w 31"/>
                    <a:gd name="T3" fmla="*/ 19 h 50"/>
                    <a:gd name="T4" fmla="*/ 27 w 31"/>
                    <a:gd name="T5" fmla="*/ 49 h 50"/>
                    <a:gd name="T6" fmla="*/ 29 w 31"/>
                    <a:gd name="T7" fmla="*/ 49 h 50"/>
                    <a:gd name="T8" fmla="*/ 29 w 31"/>
                    <a:gd name="T9" fmla="*/ 47 h 50"/>
                    <a:gd name="T10" fmla="*/ 28 w 31"/>
                    <a:gd name="T11" fmla="*/ 46 h 50"/>
                    <a:gd name="T12" fmla="*/ 1 w 31"/>
                    <a:gd name="T13" fmla="*/ 3 h 50"/>
                    <a:gd name="T14" fmla="*/ 1 w 31"/>
                    <a:gd name="T15" fmla="*/ 5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1" h="50">
                      <a:moveTo>
                        <a:pt x="1" y="5"/>
                      </a:moveTo>
                      <a:cubicBezTo>
                        <a:pt x="10" y="3"/>
                        <a:pt x="17" y="13"/>
                        <a:pt x="21" y="19"/>
                      </a:cubicBezTo>
                      <a:cubicBezTo>
                        <a:pt x="26" y="28"/>
                        <a:pt x="27" y="39"/>
                        <a:pt x="27" y="49"/>
                      </a:cubicBezTo>
                      <a:cubicBezTo>
                        <a:pt x="27" y="49"/>
                        <a:pt x="28" y="50"/>
                        <a:pt x="29" y="49"/>
                      </a:cubicBezTo>
                      <a:cubicBezTo>
                        <a:pt x="29" y="48"/>
                        <a:pt x="29" y="47"/>
                        <a:pt x="29" y="47"/>
                      </a:cubicBezTo>
                      <a:cubicBezTo>
                        <a:pt x="29" y="46"/>
                        <a:pt x="28" y="46"/>
                        <a:pt x="28" y="46"/>
                      </a:cubicBezTo>
                      <a:cubicBezTo>
                        <a:pt x="31" y="33"/>
                        <a:pt x="20" y="0"/>
                        <a:pt x="1" y="3"/>
                      </a:cubicBezTo>
                      <a:cubicBezTo>
                        <a:pt x="0" y="4"/>
                        <a:pt x="0" y="5"/>
                        <a:pt x="1"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64" name="Freeform 187"/>
                <p:cNvSpPr/>
                <p:nvPr/>
              </p:nvSpPr>
              <p:spPr bwMode="auto">
                <a:xfrm>
                  <a:off x="1433513" y="2225676"/>
                  <a:ext cx="25400" cy="50800"/>
                </a:xfrm>
                <a:custGeom>
                  <a:avLst/>
                  <a:gdLst>
                    <a:gd name="T0" fmla="*/ 23 w 24"/>
                    <a:gd name="T1" fmla="*/ 0 h 48"/>
                    <a:gd name="T2" fmla="*/ 0 w 24"/>
                    <a:gd name="T3" fmla="*/ 47 h 48"/>
                    <a:gd name="T4" fmla="*/ 1 w 24"/>
                    <a:gd name="T5" fmla="*/ 47 h 48"/>
                    <a:gd name="T6" fmla="*/ 23 w 24"/>
                    <a:gd name="T7" fmla="*/ 2 h 48"/>
                    <a:gd name="T8" fmla="*/ 23 w 24"/>
                    <a:gd name="T9" fmla="*/ 0 h 48"/>
                  </a:gdLst>
                  <a:ahLst/>
                  <a:cxnLst>
                    <a:cxn ang="0">
                      <a:pos x="T0" y="T1"/>
                    </a:cxn>
                    <a:cxn ang="0">
                      <a:pos x="T2" y="T3"/>
                    </a:cxn>
                    <a:cxn ang="0">
                      <a:pos x="T4" y="T5"/>
                    </a:cxn>
                    <a:cxn ang="0">
                      <a:pos x="T6" y="T7"/>
                    </a:cxn>
                    <a:cxn ang="0">
                      <a:pos x="T8" y="T9"/>
                    </a:cxn>
                  </a:cxnLst>
                  <a:rect l="0" t="0" r="r" b="b"/>
                  <a:pathLst>
                    <a:path w="24" h="48">
                      <a:moveTo>
                        <a:pt x="23" y="0"/>
                      </a:moveTo>
                      <a:cubicBezTo>
                        <a:pt x="5" y="11"/>
                        <a:pt x="0" y="28"/>
                        <a:pt x="0" y="47"/>
                      </a:cubicBezTo>
                      <a:cubicBezTo>
                        <a:pt x="0" y="48"/>
                        <a:pt x="1" y="48"/>
                        <a:pt x="1" y="47"/>
                      </a:cubicBezTo>
                      <a:cubicBezTo>
                        <a:pt x="1" y="29"/>
                        <a:pt x="6" y="12"/>
                        <a:pt x="23" y="2"/>
                      </a:cubicBezTo>
                      <a:cubicBezTo>
                        <a:pt x="24" y="1"/>
                        <a:pt x="23" y="0"/>
                        <a:pt x="2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65" name="Freeform 188"/>
                <p:cNvSpPr/>
                <p:nvPr/>
              </p:nvSpPr>
              <p:spPr bwMode="auto">
                <a:xfrm>
                  <a:off x="1395413" y="2182813"/>
                  <a:ext cx="76200" cy="98425"/>
                </a:xfrm>
                <a:custGeom>
                  <a:avLst/>
                  <a:gdLst>
                    <a:gd name="T0" fmla="*/ 21 w 73"/>
                    <a:gd name="T1" fmla="*/ 90 h 93"/>
                    <a:gd name="T2" fmla="*/ 18 w 73"/>
                    <a:gd name="T3" fmla="*/ 69 h 93"/>
                    <a:gd name="T4" fmla="*/ 7 w 73"/>
                    <a:gd name="T5" fmla="*/ 46 h 93"/>
                    <a:gd name="T6" fmla="*/ 39 w 73"/>
                    <a:gd name="T7" fmla="*/ 4 h 93"/>
                    <a:gd name="T8" fmla="*/ 65 w 73"/>
                    <a:gd name="T9" fmla="*/ 23 h 93"/>
                    <a:gd name="T10" fmla="*/ 61 w 73"/>
                    <a:gd name="T11" fmla="*/ 50 h 93"/>
                    <a:gd name="T12" fmla="*/ 50 w 73"/>
                    <a:gd name="T13" fmla="*/ 66 h 93"/>
                    <a:gd name="T14" fmla="*/ 44 w 73"/>
                    <a:gd name="T15" fmla="*/ 92 h 93"/>
                    <a:gd name="T16" fmla="*/ 45 w 73"/>
                    <a:gd name="T17" fmla="*/ 93 h 93"/>
                    <a:gd name="T18" fmla="*/ 53 w 73"/>
                    <a:gd name="T19" fmla="*/ 64 h 93"/>
                    <a:gd name="T20" fmla="*/ 67 w 73"/>
                    <a:gd name="T21" fmla="*/ 40 h 93"/>
                    <a:gd name="T22" fmla="*/ 42 w 73"/>
                    <a:gd name="T23" fmla="*/ 3 h 93"/>
                    <a:gd name="T24" fmla="*/ 5 w 73"/>
                    <a:gd name="T25" fmla="*/ 32 h 93"/>
                    <a:gd name="T26" fmla="*/ 10 w 73"/>
                    <a:gd name="T27" fmla="*/ 57 h 93"/>
                    <a:gd name="T28" fmla="*/ 17 w 73"/>
                    <a:gd name="T29" fmla="*/ 79 h 93"/>
                    <a:gd name="T30" fmla="*/ 20 w 73"/>
                    <a:gd name="T31" fmla="*/ 91 h 93"/>
                    <a:gd name="T32" fmla="*/ 21 w 73"/>
                    <a:gd name="T33" fmla="*/ 9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3" h="93">
                      <a:moveTo>
                        <a:pt x="21" y="90"/>
                      </a:moveTo>
                      <a:cubicBezTo>
                        <a:pt x="16" y="84"/>
                        <a:pt x="19" y="76"/>
                        <a:pt x="18" y="69"/>
                      </a:cubicBezTo>
                      <a:cubicBezTo>
                        <a:pt x="16" y="61"/>
                        <a:pt x="9" y="54"/>
                        <a:pt x="7" y="46"/>
                      </a:cubicBezTo>
                      <a:cubicBezTo>
                        <a:pt x="0" y="26"/>
                        <a:pt x="19" y="4"/>
                        <a:pt x="39" y="4"/>
                      </a:cubicBezTo>
                      <a:cubicBezTo>
                        <a:pt x="51" y="4"/>
                        <a:pt x="61" y="13"/>
                        <a:pt x="65" y="23"/>
                      </a:cubicBezTo>
                      <a:cubicBezTo>
                        <a:pt x="69" y="33"/>
                        <a:pt x="66" y="42"/>
                        <a:pt x="61" y="50"/>
                      </a:cubicBezTo>
                      <a:cubicBezTo>
                        <a:pt x="57" y="55"/>
                        <a:pt x="53" y="60"/>
                        <a:pt x="50" y="66"/>
                      </a:cubicBezTo>
                      <a:cubicBezTo>
                        <a:pt x="47" y="74"/>
                        <a:pt x="50" y="85"/>
                        <a:pt x="44" y="92"/>
                      </a:cubicBezTo>
                      <a:cubicBezTo>
                        <a:pt x="43" y="92"/>
                        <a:pt x="44" y="93"/>
                        <a:pt x="45" y="93"/>
                      </a:cubicBezTo>
                      <a:cubicBezTo>
                        <a:pt x="52" y="85"/>
                        <a:pt x="48" y="74"/>
                        <a:pt x="53" y="64"/>
                      </a:cubicBezTo>
                      <a:cubicBezTo>
                        <a:pt x="57" y="56"/>
                        <a:pt x="64" y="50"/>
                        <a:pt x="67" y="40"/>
                      </a:cubicBezTo>
                      <a:cubicBezTo>
                        <a:pt x="73" y="23"/>
                        <a:pt x="59" y="5"/>
                        <a:pt x="42" y="3"/>
                      </a:cubicBezTo>
                      <a:cubicBezTo>
                        <a:pt x="24" y="0"/>
                        <a:pt x="9" y="16"/>
                        <a:pt x="5" y="32"/>
                      </a:cubicBezTo>
                      <a:cubicBezTo>
                        <a:pt x="3" y="41"/>
                        <a:pt x="6" y="49"/>
                        <a:pt x="10" y="57"/>
                      </a:cubicBezTo>
                      <a:cubicBezTo>
                        <a:pt x="15" y="64"/>
                        <a:pt x="17" y="70"/>
                        <a:pt x="17" y="79"/>
                      </a:cubicBezTo>
                      <a:cubicBezTo>
                        <a:pt x="16" y="84"/>
                        <a:pt x="17" y="87"/>
                        <a:pt x="20" y="91"/>
                      </a:cubicBezTo>
                      <a:cubicBezTo>
                        <a:pt x="20" y="92"/>
                        <a:pt x="21" y="91"/>
                        <a:pt x="21" y="9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66" name="Freeform 189"/>
                <p:cNvSpPr/>
                <p:nvPr/>
              </p:nvSpPr>
              <p:spPr bwMode="auto">
                <a:xfrm>
                  <a:off x="1411288" y="2281238"/>
                  <a:ext cx="34925" cy="4763"/>
                </a:xfrm>
                <a:custGeom>
                  <a:avLst/>
                  <a:gdLst>
                    <a:gd name="T0" fmla="*/ 3 w 33"/>
                    <a:gd name="T1" fmla="*/ 4 h 4"/>
                    <a:gd name="T2" fmla="*/ 30 w 33"/>
                    <a:gd name="T3" fmla="*/ 4 h 4"/>
                    <a:gd name="T4" fmla="*/ 30 w 33"/>
                    <a:gd name="T5" fmla="*/ 0 h 4"/>
                    <a:gd name="T6" fmla="*/ 3 w 33"/>
                    <a:gd name="T7" fmla="*/ 0 h 4"/>
                    <a:gd name="T8" fmla="*/ 3 w 33"/>
                    <a:gd name="T9" fmla="*/ 4 h 4"/>
                  </a:gdLst>
                  <a:ahLst/>
                  <a:cxnLst>
                    <a:cxn ang="0">
                      <a:pos x="T0" y="T1"/>
                    </a:cxn>
                    <a:cxn ang="0">
                      <a:pos x="T2" y="T3"/>
                    </a:cxn>
                    <a:cxn ang="0">
                      <a:pos x="T4" y="T5"/>
                    </a:cxn>
                    <a:cxn ang="0">
                      <a:pos x="T6" y="T7"/>
                    </a:cxn>
                    <a:cxn ang="0">
                      <a:pos x="T8" y="T9"/>
                    </a:cxn>
                  </a:cxnLst>
                  <a:rect l="0" t="0" r="r" b="b"/>
                  <a:pathLst>
                    <a:path w="33" h="4">
                      <a:moveTo>
                        <a:pt x="3" y="4"/>
                      </a:moveTo>
                      <a:cubicBezTo>
                        <a:pt x="12" y="4"/>
                        <a:pt x="21" y="4"/>
                        <a:pt x="30" y="4"/>
                      </a:cubicBezTo>
                      <a:cubicBezTo>
                        <a:pt x="33" y="4"/>
                        <a:pt x="33" y="0"/>
                        <a:pt x="30" y="0"/>
                      </a:cubicBezTo>
                      <a:cubicBezTo>
                        <a:pt x="21" y="0"/>
                        <a:pt x="12" y="0"/>
                        <a:pt x="3" y="0"/>
                      </a:cubicBezTo>
                      <a:cubicBezTo>
                        <a:pt x="0" y="0"/>
                        <a:pt x="0" y="4"/>
                        <a:pt x="3"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67" name="Freeform 190"/>
                <p:cNvSpPr/>
                <p:nvPr/>
              </p:nvSpPr>
              <p:spPr bwMode="auto">
                <a:xfrm>
                  <a:off x="1411288" y="2287588"/>
                  <a:ext cx="34925" cy="4763"/>
                </a:xfrm>
                <a:custGeom>
                  <a:avLst/>
                  <a:gdLst>
                    <a:gd name="T0" fmla="*/ 3 w 33"/>
                    <a:gd name="T1" fmla="*/ 4 h 4"/>
                    <a:gd name="T2" fmla="*/ 30 w 33"/>
                    <a:gd name="T3" fmla="*/ 4 h 4"/>
                    <a:gd name="T4" fmla="*/ 30 w 33"/>
                    <a:gd name="T5" fmla="*/ 0 h 4"/>
                    <a:gd name="T6" fmla="*/ 3 w 33"/>
                    <a:gd name="T7" fmla="*/ 0 h 4"/>
                    <a:gd name="T8" fmla="*/ 3 w 33"/>
                    <a:gd name="T9" fmla="*/ 4 h 4"/>
                  </a:gdLst>
                  <a:ahLst/>
                  <a:cxnLst>
                    <a:cxn ang="0">
                      <a:pos x="T0" y="T1"/>
                    </a:cxn>
                    <a:cxn ang="0">
                      <a:pos x="T2" y="T3"/>
                    </a:cxn>
                    <a:cxn ang="0">
                      <a:pos x="T4" y="T5"/>
                    </a:cxn>
                    <a:cxn ang="0">
                      <a:pos x="T6" y="T7"/>
                    </a:cxn>
                    <a:cxn ang="0">
                      <a:pos x="T8" y="T9"/>
                    </a:cxn>
                  </a:cxnLst>
                  <a:rect l="0" t="0" r="r" b="b"/>
                  <a:pathLst>
                    <a:path w="33" h="4">
                      <a:moveTo>
                        <a:pt x="3" y="4"/>
                      </a:moveTo>
                      <a:cubicBezTo>
                        <a:pt x="12" y="4"/>
                        <a:pt x="21" y="4"/>
                        <a:pt x="30" y="4"/>
                      </a:cubicBezTo>
                      <a:cubicBezTo>
                        <a:pt x="33" y="4"/>
                        <a:pt x="33" y="0"/>
                        <a:pt x="30" y="0"/>
                      </a:cubicBezTo>
                      <a:cubicBezTo>
                        <a:pt x="21" y="0"/>
                        <a:pt x="12" y="0"/>
                        <a:pt x="3" y="0"/>
                      </a:cubicBezTo>
                      <a:cubicBezTo>
                        <a:pt x="0" y="0"/>
                        <a:pt x="0" y="4"/>
                        <a:pt x="3"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68" name="Freeform 191"/>
                <p:cNvSpPr/>
                <p:nvPr/>
              </p:nvSpPr>
              <p:spPr bwMode="auto">
                <a:xfrm>
                  <a:off x="1412875" y="2293938"/>
                  <a:ext cx="33338" cy="4763"/>
                </a:xfrm>
                <a:custGeom>
                  <a:avLst/>
                  <a:gdLst>
                    <a:gd name="T0" fmla="*/ 3 w 31"/>
                    <a:gd name="T1" fmla="*/ 5 h 5"/>
                    <a:gd name="T2" fmla="*/ 28 w 31"/>
                    <a:gd name="T3" fmla="*/ 5 h 5"/>
                    <a:gd name="T4" fmla="*/ 28 w 31"/>
                    <a:gd name="T5" fmla="*/ 0 h 5"/>
                    <a:gd name="T6" fmla="*/ 3 w 31"/>
                    <a:gd name="T7" fmla="*/ 0 h 5"/>
                    <a:gd name="T8" fmla="*/ 3 w 31"/>
                    <a:gd name="T9" fmla="*/ 5 h 5"/>
                  </a:gdLst>
                  <a:ahLst/>
                  <a:cxnLst>
                    <a:cxn ang="0">
                      <a:pos x="T0" y="T1"/>
                    </a:cxn>
                    <a:cxn ang="0">
                      <a:pos x="T2" y="T3"/>
                    </a:cxn>
                    <a:cxn ang="0">
                      <a:pos x="T4" y="T5"/>
                    </a:cxn>
                    <a:cxn ang="0">
                      <a:pos x="T6" y="T7"/>
                    </a:cxn>
                    <a:cxn ang="0">
                      <a:pos x="T8" y="T9"/>
                    </a:cxn>
                  </a:cxnLst>
                  <a:rect l="0" t="0" r="r" b="b"/>
                  <a:pathLst>
                    <a:path w="31" h="5">
                      <a:moveTo>
                        <a:pt x="3" y="5"/>
                      </a:moveTo>
                      <a:cubicBezTo>
                        <a:pt x="11" y="5"/>
                        <a:pt x="20" y="5"/>
                        <a:pt x="28" y="5"/>
                      </a:cubicBezTo>
                      <a:cubicBezTo>
                        <a:pt x="31" y="5"/>
                        <a:pt x="31" y="0"/>
                        <a:pt x="28" y="0"/>
                      </a:cubicBezTo>
                      <a:cubicBezTo>
                        <a:pt x="20" y="0"/>
                        <a:pt x="11" y="0"/>
                        <a:pt x="3" y="0"/>
                      </a:cubicBezTo>
                      <a:cubicBezTo>
                        <a:pt x="0" y="0"/>
                        <a:pt x="0" y="5"/>
                        <a:pt x="3"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69" name="Freeform 192"/>
                <p:cNvSpPr/>
                <p:nvPr/>
              </p:nvSpPr>
              <p:spPr bwMode="auto">
                <a:xfrm>
                  <a:off x="1417638" y="2301876"/>
                  <a:ext cx="25400" cy="4763"/>
                </a:xfrm>
                <a:custGeom>
                  <a:avLst/>
                  <a:gdLst>
                    <a:gd name="T0" fmla="*/ 4 w 25"/>
                    <a:gd name="T1" fmla="*/ 5 h 5"/>
                    <a:gd name="T2" fmla="*/ 21 w 25"/>
                    <a:gd name="T3" fmla="*/ 5 h 5"/>
                    <a:gd name="T4" fmla="*/ 21 w 25"/>
                    <a:gd name="T5" fmla="*/ 0 h 5"/>
                    <a:gd name="T6" fmla="*/ 4 w 25"/>
                    <a:gd name="T7" fmla="*/ 0 h 5"/>
                    <a:gd name="T8" fmla="*/ 4 w 25"/>
                    <a:gd name="T9" fmla="*/ 5 h 5"/>
                  </a:gdLst>
                  <a:ahLst/>
                  <a:cxnLst>
                    <a:cxn ang="0">
                      <a:pos x="T0" y="T1"/>
                    </a:cxn>
                    <a:cxn ang="0">
                      <a:pos x="T2" y="T3"/>
                    </a:cxn>
                    <a:cxn ang="0">
                      <a:pos x="T4" y="T5"/>
                    </a:cxn>
                    <a:cxn ang="0">
                      <a:pos x="T6" y="T7"/>
                    </a:cxn>
                    <a:cxn ang="0">
                      <a:pos x="T8" y="T9"/>
                    </a:cxn>
                  </a:cxnLst>
                  <a:rect l="0" t="0" r="r" b="b"/>
                  <a:pathLst>
                    <a:path w="25" h="5">
                      <a:moveTo>
                        <a:pt x="4" y="5"/>
                      </a:moveTo>
                      <a:cubicBezTo>
                        <a:pt x="10" y="5"/>
                        <a:pt x="15" y="5"/>
                        <a:pt x="21" y="5"/>
                      </a:cubicBezTo>
                      <a:cubicBezTo>
                        <a:pt x="25" y="5"/>
                        <a:pt x="25" y="0"/>
                        <a:pt x="21" y="0"/>
                      </a:cubicBezTo>
                      <a:cubicBezTo>
                        <a:pt x="15" y="0"/>
                        <a:pt x="10" y="0"/>
                        <a:pt x="4" y="0"/>
                      </a:cubicBezTo>
                      <a:cubicBezTo>
                        <a:pt x="0" y="0"/>
                        <a:pt x="0" y="5"/>
                        <a:pt x="4"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70" name="Freeform 197"/>
                <p:cNvSpPr/>
                <p:nvPr/>
              </p:nvSpPr>
              <p:spPr bwMode="auto">
                <a:xfrm>
                  <a:off x="1052513" y="2039938"/>
                  <a:ext cx="76200" cy="85725"/>
                </a:xfrm>
                <a:custGeom>
                  <a:avLst/>
                  <a:gdLst>
                    <a:gd name="T0" fmla="*/ 24 w 72"/>
                    <a:gd name="T1" fmla="*/ 63 h 80"/>
                    <a:gd name="T2" fmla="*/ 2 w 72"/>
                    <a:gd name="T3" fmla="*/ 65 h 80"/>
                    <a:gd name="T4" fmla="*/ 14 w 72"/>
                    <a:gd name="T5" fmla="*/ 78 h 80"/>
                    <a:gd name="T6" fmla="*/ 26 w 72"/>
                    <a:gd name="T7" fmla="*/ 43 h 80"/>
                    <a:gd name="T8" fmla="*/ 28 w 72"/>
                    <a:gd name="T9" fmla="*/ 16 h 80"/>
                    <a:gd name="T10" fmla="*/ 58 w 72"/>
                    <a:gd name="T11" fmla="*/ 9 h 80"/>
                    <a:gd name="T12" fmla="*/ 69 w 72"/>
                    <a:gd name="T13" fmla="*/ 6 h 80"/>
                    <a:gd name="T14" fmla="*/ 66 w 72"/>
                    <a:gd name="T15" fmla="*/ 25 h 80"/>
                    <a:gd name="T16" fmla="*/ 65 w 72"/>
                    <a:gd name="T17" fmla="*/ 59 h 80"/>
                    <a:gd name="T18" fmla="*/ 65 w 72"/>
                    <a:gd name="T19" fmla="*/ 67 h 80"/>
                    <a:gd name="T20" fmla="*/ 65 w 72"/>
                    <a:gd name="T21" fmla="*/ 65 h 80"/>
                    <a:gd name="T22" fmla="*/ 53 w 72"/>
                    <a:gd name="T23" fmla="*/ 62 h 80"/>
                    <a:gd name="T24" fmla="*/ 48 w 72"/>
                    <a:gd name="T25" fmla="*/ 75 h 80"/>
                    <a:gd name="T26" fmla="*/ 69 w 72"/>
                    <a:gd name="T27" fmla="*/ 70 h 80"/>
                    <a:gd name="T28" fmla="*/ 67 w 72"/>
                    <a:gd name="T29" fmla="*/ 68 h 80"/>
                    <a:gd name="T30" fmla="*/ 60 w 72"/>
                    <a:gd name="T31" fmla="*/ 72 h 80"/>
                    <a:gd name="T32" fmla="*/ 66 w 72"/>
                    <a:gd name="T33" fmla="*/ 70 h 80"/>
                    <a:gd name="T34" fmla="*/ 69 w 72"/>
                    <a:gd name="T35" fmla="*/ 69 h 80"/>
                    <a:gd name="T36" fmla="*/ 71 w 72"/>
                    <a:gd name="T37" fmla="*/ 2 h 80"/>
                    <a:gd name="T38" fmla="*/ 69 w 72"/>
                    <a:gd name="T39" fmla="*/ 0 h 80"/>
                    <a:gd name="T40" fmla="*/ 24 w 72"/>
                    <a:gd name="T41" fmla="*/ 12 h 80"/>
                    <a:gd name="T42" fmla="*/ 22 w 72"/>
                    <a:gd name="T43" fmla="*/ 14 h 80"/>
                    <a:gd name="T44" fmla="*/ 23 w 72"/>
                    <a:gd name="T45" fmla="*/ 48 h 80"/>
                    <a:gd name="T46" fmla="*/ 22 w 72"/>
                    <a:gd name="T47" fmla="*/ 61 h 80"/>
                    <a:gd name="T48" fmla="*/ 18 w 72"/>
                    <a:gd name="T49" fmla="*/ 65 h 80"/>
                    <a:gd name="T50" fmla="*/ 23 w 72"/>
                    <a:gd name="T51" fmla="*/ 66 h 80"/>
                    <a:gd name="T52" fmla="*/ 24 w 72"/>
                    <a:gd name="T53" fmla="*/ 63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2" h="80">
                      <a:moveTo>
                        <a:pt x="24" y="63"/>
                      </a:moveTo>
                      <a:cubicBezTo>
                        <a:pt x="18" y="62"/>
                        <a:pt x="5" y="58"/>
                        <a:pt x="2" y="65"/>
                      </a:cubicBezTo>
                      <a:cubicBezTo>
                        <a:pt x="0" y="72"/>
                        <a:pt x="6" y="80"/>
                        <a:pt x="14" y="78"/>
                      </a:cubicBezTo>
                      <a:cubicBezTo>
                        <a:pt x="27" y="73"/>
                        <a:pt x="26" y="55"/>
                        <a:pt x="26" y="43"/>
                      </a:cubicBezTo>
                      <a:cubicBezTo>
                        <a:pt x="26" y="39"/>
                        <a:pt x="20" y="15"/>
                        <a:pt x="28" y="16"/>
                      </a:cubicBezTo>
                      <a:cubicBezTo>
                        <a:pt x="39" y="17"/>
                        <a:pt x="48" y="14"/>
                        <a:pt x="58" y="9"/>
                      </a:cubicBezTo>
                      <a:cubicBezTo>
                        <a:pt x="59" y="9"/>
                        <a:pt x="69" y="2"/>
                        <a:pt x="69" y="6"/>
                      </a:cubicBezTo>
                      <a:cubicBezTo>
                        <a:pt x="69" y="12"/>
                        <a:pt x="67" y="18"/>
                        <a:pt x="66" y="25"/>
                      </a:cubicBezTo>
                      <a:cubicBezTo>
                        <a:pt x="65" y="36"/>
                        <a:pt x="66" y="47"/>
                        <a:pt x="65" y="59"/>
                      </a:cubicBezTo>
                      <a:cubicBezTo>
                        <a:pt x="65" y="61"/>
                        <a:pt x="65" y="64"/>
                        <a:pt x="65" y="67"/>
                      </a:cubicBezTo>
                      <a:cubicBezTo>
                        <a:pt x="65" y="66"/>
                        <a:pt x="71" y="68"/>
                        <a:pt x="65" y="65"/>
                      </a:cubicBezTo>
                      <a:cubicBezTo>
                        <a:pt x="61" y="63"/>
                        <a:pt x="57" y="61"/>
                        <a:pt x="53" y="62"/>
                      </a:cubicBezTo>
                      <a:cubicBezTo>
                        <a:pt x="47" y="64"/>
                        <a:pt x="44" y="70"/>
                        <a:pt x="48" y="75"/>
                      </a:cubicBezTo>
                      <a:cubicBezTo>
                        <a:pt x="53" y="80"/>
                        <a:pt x="66" y="74"/>
                        <a:pt x="69" y="70"/>
                      </a:cubicBezTo>
                      <a:cubicBezTo>
                        <a:pt x="70" y="68"/>
                        <a:pt x="68" y="66"/>
                        <a:pt x="67" y="68"/>
                      </a:cubicBezTo>
                      <a:cubicBezTo>
                        <a:pt x="65" y="70"/>
                        <a:pt x="63" y="72"/>
                        <a:pt x="60" y="72"/>
                      </a:cubicBezTo>
                      <a:cubicBezTo>
                        <a:pt x="55" y="74"/>
                        <a:pt x="56" y="55"/>
                        <a:pt x="66" y="70"/>
                      </a:cubicBezTo>
                      <a:cubicBezTo>
                        <a:pt x="67" y="72"/>
                        <a:pt x="69" y="71"/>
                        <a:pt x="69" y="69"/>
                      </a:cubicBezTo>
                      <a:cubicBezTo>
                        <a:pt x="63" y="47"/>
                        <a:pt x="72" y="24"/>
                        <a:pt x="71" y="2"/>
                      </a:cubicBezTo>
                      <a:cubicBezTo>
                        <a:pt x="71" y="0"/>
                        <a:pt x="70" y="0"/>
                        <a:pt x="69" y="0"/>
                      </a:cubicBezTo>
                      <a:cubicBezTo>
                        <a:pt x="54" y="7"/>
                        <a:pt x="42" y="17"/>
                        <a:pt x="24" y="12"/>
                      </a:cubicBezTo>
                      <a:cubicBezTo>
                        <a:pt x="23" y="12"/>
                        <a:pt x="22" y="13"/>
                        <a:pt x="22" y="14"/>
                      </a:cubicBezTo>
                      <a:cubicBezTo>
                        <a:pt x="21" y="25"/>
                        <a:pt x="23" y="36"/>
                        <a:pt x="23" y="48"/>
                      </a:cubicBezTo>
                      <a:cubicBezTo>
                        <a:pt x="23" y="52"/>
                        <a:pt x="23" y="57"/>
                        <a:pt x="22" y="61"/>
                      </a:cubicBezTo>
                      <a:cubicBezTo>
                        <a:pt x="14" y="63"/>
                        <a:pt x="13" y="64"/>
                        <a:pt x="18" y="65"/>
                      </a:cubicBezTo>
                      <a:cubicBezTo>
                        <a:pt x="20" y="65"/>
                        <a:pt x="21" y="66"/>
                        <a:pt x="23" y="66"/>
                      </a:cubicBezTo>
                      <a:cubicBezTo>
                        <a:pt x="25" y="66"/>
                        <a:pt x="25" y="64"/>
                        <a:pt x="24" y="6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71" name="Freeform 198"/>
                <p:cNvSpPr/>
                <p:nvPr/>
              </p:nvSpPr>
              <p:spPr bwMode="auto">
                <a:xfrm>
                  <a:off x="1073150" y="2051051"/>
                  <a:ext cx="57150" cy="20638"/>
                </a:xfrm>
                <a:custGeom>
                  <a:avLst/>
                  <a:gdLst>
                    <a:gd name="T0" fmla="*/ 2 w 53"/>
                    <a:gd name="T1" fmla="*/ 19 h 20"/>
                    <a:gd name="T2" fmla="*/ 21 w 53"/>
                    <a:gd name="T3" fmla="*/ 14 h 20"/>
                    <a:gd name="T4" fmla="*/ 51 w 53"/>
                    <a:gd name="T5" fmla="*/ 3 h 20"/>
                    <a:gd name="T6" fmla="*/ 50 w 53"/>
                    <a:gd name="T7" fmla="*/ 1 h 20"/>
                    <a:gd name="T8" fmla="*/ 28 w 53"/>
                    <a:gd name="T9" fmla="*/ 9 h 20"/>
                    <a:gd name="T10" fmla="*/ 3 w 53"/>
                    <a:gd name="T11" fmla="*/ 16 h 20"/>
                    <a:gd name="T12" fmla="*/ 2 w 53"/>
                    <a:gd name="T13" fmla="*/ 19 h 20"/>
                  </a:gdLst>
                  <a:ahLst/>
                  <a:cxnLst>
                    <a:cxn ang="0">
                      <a:pos x="T0" y="T1"/>
                    </a:cxn>
                    <a:cxn ang="0">
                      <a:pos x="T2" y="T3"/>
                    </a:cxn>
                    <a:cxn ang="0">
                      <a:pos x="T4" y="T5"/>
                    </a:cxn>
                    <a:cxn ang="0">
                      <a:pos x="T6" y="T7"/>
                    </a:cxn>
                    <a:cxn ang="0">
                      <a:pos x="T8" y="T9"/>
                    </a:cxn>
                    <a:cxn ang="0">
                      <a:pos x="T10" y="T11"/>
                    </a:cxn>
                    <a:cxn ang="0">
                      <a:pos x="T12" y="T13"/>
                    </a:cxn>
                  </a:cxnLst>
                  <a:rect l="0" t="0" r="r" b="b"/>
                  <a:pathLst>
                    <a:path w="53" h="20">
                      <a:moveTo>
                        <a:pt x="2" y="19"/>
                      </a:moveTo>
                      <a:cubicBezTo>
                        <a:pt x="8" y="20"/>
                        <a:pt x="16" y="16"/>
                        <a:pt x="21" y="14"/>
                      </a:cubicBezTo>
                      <a:cubicBezTo>
                        <a:pt x="31" y="11"/>
                        <a:pt x="42" y="8"/>
                        <a:pt x="51" y="3"/>
                      </a:cubicBezTo>
                      <a:cubicBezTo>
                        <a:pt x="53" y="2"/>
                        <a:pt x="51" y="0"/>
                        <a:pt x="50" y="1"/>
                      </a:cubicBezTo>
                      <a:cubicBezTo>
                        <a:pt x="43" y="5"/>
                        <a:pt x="35" y="7"/>
                        <a:pt x="28" y="9"/>
                      </a:cubicBezTo>
                      <a:cubicBezTo>
                        <a:pt x="21" y="11"/>
                        <a:pt x="10" y="18"/>
                        <a:pt x="3" y="16"/>
                      </a:cubicBezTo>
                      <a:cubicBezTo>
                        <a:pt x="1" y="16"/>
                        <a:pt x="0" y="18"/>
                        <a:pt x="2" y="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72" name="Freeform 199"/>
                <p:cNvSpPr/>
                <p:nvPr/>
              </p:nvSpPr>
              <p:spPr bwMode="auto">
                <a:xfrm>
                  <a:off x="1111250" y="2106613"/>
                  <a:ext cx="11113" cy="12700"/>
                </a:xfrm>
                <a:custGeom>
                  <a:avLst/>
                  <a:gdLst>
                    <a:gd name="T0" fmla="*/ 1 w 10"/>
                    <a:gd name="T1" fmla="*/ 4 h 11"/>
                    <a:gd name="T2" fmla="*/ 1 w 10"/>
                    <a:gd name="T3" fmla="*/ 5 h 11"/>
                    <a:gd name="T4" fmla="*/ 3 w 10"/>
                    <a:gd name="T5" fmla="*/ 5 h 11"/>
                    <a:gd name="T6" fmla="*/ 3 w 10"/>
                    <a:gd name="T7" fmla="*/ 1 h 11"/>
                    <a:gd name="T8" fmla="*/ 0 w 10"/>
                    <a:gd name="T9" fmla="*/ 1 h 11"/>
                    <a:gd name="T10" fmla="*/ 2 w 10"/>
                    <a:gd name="T11" fmla="*/ 5 h 11"/>
                    <a:gd name="T12" fmla="*/ 4 w 10"/>
                    <a:gd name="T13" fmla="*/ 5 h 11"/>
                    <a:gd name="T14" fmla="*/ 3 w 10"/>
                    <a:gd name="T15" fmla="*/ 4 h 11"/>
                    <a:gd name="T16" fmla="*/ 4 w 10"/>
                    <a:gd name="T17" fmla="*/ 5 h 11"/>
                    <a:gd name="T18" fmla="*/ 2 w 10"/>
                    <a:gd name="T19" fmla="*/ 5 h 11"/>
                    <a:gd name="T20" fmla="*/ 3 w 10"/>
                    <a:gd name="T21" fmla="*/ 6 h 11"/>
                    <a:gd name="T22" fmla="*/ 6 w 10"/>
                    <a:gd name="T23" fmla="*/ 5 h 11"/>
                    <a:gd name="T24" fmla="*/ 3 w 10"/>
                    <a:gd name="T25" fmla="*/ 7 h 11"/>
                    <a:gd name="T26" fmla="*/ 4 w 10"/>
                    <a:gd name="T27" fmla="*/ 9 h 11"/>
                    <a:gd name="T28" fmla="*/ 8 w 10"/>
                    <a:gd name="T29" fmla="*/ 7 h 11"/>
                    <a:gd name="T30" fmla="*/ 7 w 10"/>
                    <a:gd name="T31" fmla="*/ 6 h 11"/>
                    <a:gd name="T32" fmla="*/ 5 w 10"/>
                    <a:gd name="T33" fmla="*/ 7 h 11"/>
                    <a:gd name="T34" fmla="*/ 3 w 10"/>
                    <a:gd name="T35" fmla="*/ 9 h 11"/>
                    <a:gd name="T36" fmla="*/ 9 w 10"/>
                    <a:gd name="T37" fmla="*/ 5 h 11"/>
                    <a:gd name="T38" fmla="*/ 8 w 10"/>
                    <a:gd name="T39" fmla="*/ 4 h 11"/>
                    <a:gd name="T40" fmla="*/ 1 w 10"/>
                    <a:gd name="T41" fmla="*/ 7 h 11"/>
                    <a:gd name="T42" fmla="*/ 2 w 10"/>
                    <a:gd name="T43" fmla="*/ 9 h 11"/>
                    <a:gd name="T44" fmla="*/ 9 w 10"/>
                    <a:gd name="T45" fmla="*/ 3 h 11"/>
                    <a:gd name="T46" fmla="*/ 3 w 10"/>
                    <a:gd name="T47" fmla="*/ 2 h 11"/>
                    <a:gd name="T48" fmla="*/ 1 w 10"/>
                    <a:gd name="T49" fmla="*/ 7 h 11"/>
                    <a:gd name="T50" fmla="*/ 2 w 10"/>
                    <a:gd name="T51" fmla="*/ 8 h 11"/>
                    <a:gd name="T52" fmla="*/ 6 w 10"/>
                    <a:gd name="T53" fmla="*/ 7 h 11"/>
                    <a:gd name="T54" fmla="*/ 6 w 10"/>
                    <a:gd name="T55" fmla="*/ 3 h 11"/>
                    <a:gd name="T56" fmla="*/ 4 w 10"/>
                    <a:gd name="T57" fmla="*/ 2 h 11"/>
                    <a:gd name="T58" fmla="*/ 1 w 10"/>
                    <a:gd name="T59" fmla="*/ 5 h 11"/>
                    <a:gd name="T60" fmla="*/ 4 w 10"/>
                    <a:gd name="T61" fmla="*/ 4 h 11"/>
                    <a:gd name="T62" fmla="*/ 3 w 10"/>
                    <a:gd name="T63" fmla="*/ 1 h 11"/>
                    <a:gd name="T64" fmla="*/ 0 w 10"/>
                    <a:gd name="T65" fmla="*/ 1 h 11"/>
                    <a:gd name="T66" fmla="*/ 1 w 10"/>
                    <a:gd name="T67" fmla="*/ 6 h 11"/>
                    <a:gd name="T68" fmla="*/ 3 w 10"/>
                    <a:gd name="T69" fmla="*/ 6 h 11"/>
                    <a:gd name="T70" fmla="*/ 4 w 10"/>
                    <a:gd name="T71" fmla="*/ 5 h 11"/>
                    <a:gd name="T72" fmla="*/ 1 w 10"/>
                    <a:gd name="T73" fmla="*/ 4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 h="11">
                      <a:moveTo>
                        <a:pt x="1" y="4"/>
                      </a:moveTo>
                      <a:cubicBezTo>
                        <a:pt x="1" y="5"/>
                        <a:pt x="1" y="5"/>
                        <a:pt x="1" y="5"/>
                      </a:cubicBezTo>
                      <a:cubicBezTo>
                        <a:pt x="2" y="5"/>
                        <a:pt x="2" y="5"/>
                        <a:pt x="3" y="5"/>
                      </a:cubicBezTo>
                      <a:cubicBezTo>
                        <a:pt x="3" y="4"/>
                        <a:pt x="3" y="3"/>
                        <a:pt x="3" y="1"/>
                      </a:cubicBezTo>
                      <a:cubicBezTo>
                        <a:pt x="2" y="1"/>
                        <a:pt x="1" y="1"/>
                        <a:pt x="0" y="1"/>
                      </a:cubicBezTo>
                      <a:cubicBezTo>
                        <a:pt x="0" y="3"/>
                        <a:pt x="1" y="4"/>
                        <a:pt x="2" y="5"/>
                      </a:cubicBezTo>
                      <a:cubicBezTo>
                        <a:pt x="2" y="7"/>
                        <a:pt x="4" y="6"/>
                        <a:pt x="4" y="5"/>
                      </a:cubicBezTo>
                      <a:cubicBezTo>
                        <a:pt x="4" y="3"/>
                        <a:pt x="4" y="5"/>
                        <a:pt x="3" y="4"/>
                      </a:cubicBezTo>
                      <a:cubicBezTo>
                        <a:pt x="3" y="4"/>
                        <a:pt x="4" y="5"/>
                        <a:pt x="4" y="5"/>
                      </a:cubicBezTo>
                      <a:cubicBezTo>
                        <a:pt x="4" y="6"/>
                        <a:pt x="3" y="5"/>
                        <a:pt x="2" y="5"/>
                      </a:cubicBezTo>
                      <a:cubicBezTo>
                        <a:pt x="3" y="6"/>
                        <a:pt x="3" y="6"/>
                        <a:pt x="3" y="6"/>
                      </a:cubicBezTo>
                      <a:cubicBezTo>
                        <a:pt x="3" y="5"/>
                        <a:pt x="6" y="4"/>
                        <a:pt x="6" y="5"/>
                      </a:cubicBezTo>
                      <a:cubicBezTo>
                        <a:pt x="6" y="6"/>
                        <a:pt x="4" y="7"/>
                        <a:pt x="3" y="7"/>
                      </a:cubicBezTo>
                      <a:cubicBezTo>
                        <a:pt x="3" y="8"/>
                        <a:pt x="3" y="8"/>
                        <a:pt x="4" y="9"/>
                      </a:cubicBezTo>
                      <a:cubicBezTo>
                        <a:pt x="4" y="8"/>
                        <a:pt x="6" y="7"/>
                        <a:pt x="8" y="7"/>
                      </a:cubicBezTo>
                      <a:cubicBezTo>
                        <a:pt x="7" y="6"/>
                        <a:pt x="7" y="6"/>
                        <a:pt x="7" y="6"/>
                      </a:cubicBezTo>
                      <a:cubicBezTo>
                        <a:pt x="7" y="7"/>
                        <a:pt x="6" y="7"/>
                        <a:pt x="5" y="7"/>
                      </a:cubicBezTo>
                      <a:cubicBezTo>
                        <a:pt x="3" y="6"/>
                        <a:pt x="2" y="9"/>
                        <a:pt x="3" y="9"/>
                      </a:cubicBezTo>
                      <a:cubicBezTo>
                        <a:pt x="7" y="11"/>
                        <a:pt x="10" y="9"/>
                        <a:pt x="9" y="5"/>
                      </a:cubicBezTo>
                      <a:cubicBezTo>
                        <a:pt x="9" y="5"/>
                        <a:pt x="9" y="4"/>
                        <a:pt x="8" y="4"/>
                      </a:cubicBezTo>
                      <a:cubicBezTo>
                        <a:pt x="5" y="4"/>
                        <a:pt x="3" y="5"/>
                        <a:pt x="1" y="7"/>
                      </a:cubicBezTo>
                      <a:cubicBezTo>
                        <a:pt x="1" y="8"/>
                        <a:pt x="1" y="9"/>
                        <a:pt x="2" y="9"/>
                      </a:cubicBezTo>
                      <a:cubicBezTo>
                        <a:pt x="5" y="11"/>
                        <a:pt x="10" y="7"/>
                        <a:pt x="9" y="3"/>
                      </a:cubicBezTo>
                      <a:cubicBezTo>
                        <a:pt x="8" y="1"/>
                        <a:pt x="5" y="1"/>
                        <a:pt x="3" y="2"/>
                      </a:cubicBezTo>
                      <a:cubicBezTo>
                        <a:pt x="1" y="3"/>
                        <a:pt x="0" y="5"/>
                        <a:pt x="1" y="7"/>
                      </a:cubicBezTo>
                      <a:cubicBezTo>
                        <a:pt x="1" y="8"/>
                        <a:pt x="1" y="8"/>
                        <a:pt x="2" y="8"/>
                      </a:cubicBezTo>
                      <a:cubicBezTo>
                        <a:pt x="3" y="8"/>
                        <a:pt x="5" y="8"/>
                        <a:pt x="6" y="7"/>
                      </a:cubicBezTo>
                      <a:cubicBezTo>
                        <a:pt x="7" y="6"/>
                        <a:pt x="7" y="5"/>
                        <a:pt x="6" y="3"/>
                      </a:cubicBezTo>
                      <a:cubicBezTo>
                        <a:pt x="6" y="2"/>
                        <a:pt x="5" y="2"/>
                        <a:pt x="4" y="2"/>
                      </a:cubicBezTo>
                      <a:cubicBezTo>
                        <a:pt x="2" y="1"/>
                        <a:pt x="2" y="3"/>
                        <a:pt x="1" y="5"/>
                      </a:cubicBezTo>
                      <a:cubicBezTo>
                        <a:pt x="2" y="4"/>
                        <a:pt x="3" y="4"/>
                        <a:pt x="4" y="4"/>
                      </a:cubicBezTo>
                      <a:cubicBezTo>
                        <a:pt x="4" y="3"/>
                        <a:pt x="3" y="2"/>
                        <a:pt x="3" y="1"/>
                      </a:cubicBezTo>
                      <a:cubicBezTo>
                        <a:pt x="3" y="0"/>
                        <a:pt x="0" y="0"/>
                        <a:pt x="0" y="1"/>
                      </a:cubicBezTo>
                      <a:cubicBezTo>
                        <a:pt x="0" y="3"/>
                        <a:pt x="0" y="5"/>
                        <a:pt x="1" y="6"/>
                      </a:cubicBezTo>
                      <a:cubicBezTo>
                        <a:pt x="1" y="7"/>
                        <a:pt x="3" y="7"/>
                        <a:pt x="3" y="6"/>
                      </a:cubicBezTo>
                      <a:cubicBezTo>
                        <a:pt x="4" y="6"/>
                        <a:pt x="4" y="6"/>
                        <a:pt x="4" y="5"/>
                      </a:cubicBezTo>
                      <a:cubicBezTo>
                        <a:pt x="5" y="3"/>
                        <a:pt x="2" y="3"/>
                        <a:pt x="1"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522" name="组合 521"/>
              <p:cNvGrpSpPr/>
              <p:nvPr/>
            </p:nvGrpSpPr>
            <p:grpSpPr>
              <a:xfrm>
                <a:off x="1341438" y="2374901"/>
                <a:ext cx="174625" cy="404812"/>
                <a:chOff x="1341438" y="2374901"/>
                <a:chExt cx="174625" cy="404812"/>
              </a:xfrm>
              <a:grpFill/>
            </p:grpSpPr>
            <p:sp>
              <p:nvSpPr>
                <p:cNvPr id="1362" name="Freeform 92"/>
                <p:cNvSpPr/>
                <p:nvPr/>
              </p:nvSpPr>
              <p:spPr bwMode="auto">
                <a:xfrm>
                  <a:off x="1470025" y="2381251"/>
                  <a:ext cx="44450" cy="47625"/>
                </a:xfrm>
                <a:custGeom>
                  <a:avLst/>
                  <a:gdLst>
                    <a:gd name="T0" fmla="*/ 36 w 42"/>
                    <a:gd name="T1" fmla="*/ 2 h 46"/>
                    <a:gd name="T2" fmla="*/ 11 w 42"/>
                    <a:gd name="T3" fmla="*/ 7 h 46"/>
                    <a:gd name="T4" fmla="*/ 17 w 42"/>
                    <a:gd name="T5" fmla="*/ 17 h 46"/>
                    <a:gd name="T6" fmla="*/ 29 w 42"/>
                    <a:gd name="T7" fmla="*/ 19 h 46"/>
                    <a:gd name="T8" fmla="*/ 32 w 42"/>
                    <a:gd name="T9" fmla="*/ 34 h 46"/>
                    <a:gd name="T10" fmla="*/ 11 w 42"/>
                    <a:gd name="T11" fmla="*/ 22 h 46"/>
                    <a:gd name="T12" fmla="*/ 8 w 42"/>
                    <a:gd name="T13" fmla="*/ 21 h 46"/>
                    <a:gd name="T14" fmla="*/ 37 w 42"/>
                    <a:gd name="T15" fmla="*/ 33 h 46"/>
                    <a:gd name="T16" fmla="*/ 29 w 42"/>
                    <a:gd name="T17" fmla="*/ 16 h 46"/>
                    <a:gd name="T18" fmla="*/ 17 w 42"/>
                    <a:gd name="T19" fmla="*/ 14 h 46"/>
                    <a:gd name="T20" fmla="*/ 14 w 42"/>
                    <a:gd name="T21" fmla="*/ 8 h 46"/>
                    <a:gd name="T22" fmla="*/ 23 w 42"/>
                    <a:gd name="T23" fmla="*/ 4 h 46"/>
                    <a:gd name="T24" fmla="*/ 36 w 42"/>
                    <a:gd name="T25" fmla="*/ 5 h 46"/>
                    <a:gd name="T26" fmla="*/ 36 w 42"/>
                    <a:gd name="T27" fmla="*/ 2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2" h="46">
                      <a:moveTo>
                        <a:pt x="36" y="2"/>
                      </a:moveTo>
                      <a:cubicBezTo>
                        <a:pt x="27" y="2"/>
                        <a:pt x="18" y="0"/>
                        <a:pt x="11" y="7"/>
                      </a:cubicBezTo>
                      <a:cubicBezTo>
                        <a:pt x="7" y="12"/>
                        <a:pt x="13" y="16"/>
                        <a:pt x="17" y="17"/>
                      </a:cubicBezTo>
                      <a:cubicBezTo>
                        <a:pt x="21" y="18"/>
                        <a:pt x="25" y="17"/>
                        <a:pt x="29" y="19"/>
                      </a:cubicBezTo>
                      <a:cubicBezTo>
                        <a:pt x="35" y="22"/>
                        <a:pt x="39" y="30"/>
                        <a:pt x="32" y="34"/>
                      </a:cubicBezTo>
                      <a:cubicBezTo>
                        <a:pt x="24" y="39"/>
                        <a:pt x="5" y="33"/>
                        <a:pt x="11" y="22"/>
                      </a:cubicBezTo>
                      <a:cubicBezTo>
                        <a:pt x="12" y="20"/>
                        <a:pt x="9" y="19"/>
                        <a:pt x="8" y="21"/>
                      </a:cubicBezTo>
                      <a:cubicBezTo>
                        <a:pt x="0" y="36"/>
                        <a:pt x="29" y="46"/>
                        <a:pt x="37" y="33"/>
                      </a:cubicBezTo>
                      <a:cubicBezTo>
                        <a:pt x="42" y="26"/>
                        <a:pt x="35" y="19"/>
                        <a:pt x="29" y="16"/>
                      </a:cubicBezTo>
                      <a:cubicBezTo>
                        <a:pt x="25" y="14"/>
                        <a:pt x="21" y="15"/>
                        <a:pt x="17" y="14"/>
                      </a:cubicBezTo>
                      <a:cubicBezTo>
                        <a:pt x="14" y="14"/>
                        <a:pt x="13" y="12"/>
                        <a:pt x="14" y="8"/>
                      </a:cubicBezTo>
                      <a:cubicBezTo>
                        <a:pt x="16" y="6"/>
                        <a:pt x="21" y="5"/>
                        <a:pt x="23" y="4"/>
                      </a:cubicBezTo>
                      <a:cubicBezTo>
                        <a:pt x="27" y="4"/>
                        <a:pt x="32" y="5"/>
                        <a:pt x="36" y="5"/>
                      </a:cubicBezTo>
                      <a:cubicBezTo>
                        <a:pt x="38" y="5"/>
                        <a:pt x="38" y="2"/>
                        <a:pt x="36"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63" name="Freeform 93"/>
                <p:cNvSpPr/>
                <p:nvPr/>
              </p:nvSpPr>
              <p:spPr bwMode="auto">
                <a:xfrm>
                  <a:off x="1487488" y="2374901"/>
                  <a:ext cx="9525" cy="57150"/>
                </a:xfrm>
                <a:custGeom>
                  <a:avLst/>
                  <a:gdLst>
                    <a:gd name="T0" fmla="*/ 8 w 9"/>
                    <a:gd name="T1" fmla="*/ 2 h 53"/>
                    <a:gd name="T2" fmla="*/ 7 w 9"/>
                    <a:gd name="T3" fmla="*/ 0 h 53"/>
                    <a:gd name="T4" fmla="*/ 4 w 9"/>
                    <a:gd name="T5" fmla="*/ 1 h 53"/>
                    <a:gd name="T6" fmla="*/ 4 w 9"/>
                    <a:gd name="T7" fmla="*/ 51 h 53"/>
                    <a:gd name="T8" fmla="*/ 7 w 9"/>
                    <a:gd name="T9" fmla="*/ 51 h 53"/>
                    <a:gd name="T10" fmla="*/ 7 w 9"/>
                    <a:gd name="T11" fmla="*/ 49 h 53"/>
                    <a:gd name="T12" fmla="*/ 4 w 9"/>
                    <a:gd name="T13" fmla="*/ 49 h 53"/>
                    <a:gd name="T14" fmla="*/ 4 w 9"/>
                    <a:gd name="T15" fmla="*/ 51 h 53"/>
                    <a:gd name="T16" fmla="*/ 7 w 9"/>
                    <a:gd name="T17" fmla="*/ 51 h 53"/>
                    <a:gd name="T18" fmla="*/ 7 w 9"/>
                    <a:gd name="T19" fmla="*/ 2 h 53"/>
                    <a:gd name="T20" fmla="*/ 5 w 9"/>
                    <a:gd name="T21" fmla="*/ 2 h 53"/>
                    <a:gd name="T22" fmla="*/ 6 w 9"/>
                    <a:gd name="T23" fmla="*/ 4 h 53"/>
                    <a:gd name="T24" fmla="*/ 8 w 9"/>
                    <a:gd name="T25" fmla="*/ 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 h="53">
                      <a:moveTo>
                        <a:pt x="8" y="2"/>
                      </a:moveTo>
                      <a:cubicBezTo>
                        <a:pt x="8" y="1"/>
                        <a:pt x="7" y="1"/>
                        <a:pt x="7" y="0"/>
                      </a:cubicBezTo>
                      <a:cubicBezTo>
                        <a:pt x="6" y="0"/>
                        <a:pt x="4" y="0"/>
                        <a:pt x="4" y="1"/>
                      </a:cubicBezTo>
                      <a:cubicBezTo>
                        <a:pt x="0" y="17"/>
                        <a:pt x="5" y="34"/>
                        <a:pt x="4" y="51"/>
                      </a:cubicBezTo>
                      <a:cubicBezTo>
                        <a:pt x="5" y="51"/>
                        <a:pt x="6" y="51"/>
                        <a:pt x="7" y="51"/>
                      </a:cubicBezTo>
                      <a:cubicBezTo>
                        <a:pt x="7" y="51"/>
                        <a:pt x="7" y="50"/>
                        <a:pt x="7" y="49"/>
                      </a:cubicBezTo>
                      <a:cubicBezTo>
                        <a:pt x="7" y="48"/>
                        <a:pt x="4" y="48"/>
                        <a:pt x="4" y="49"/>
                      </a:cubicBezTo>
                      <a:cubicBezTo>
                        <a:pt x="4" y="50"/>
                        <a:pt x="4" y="51"/>
                        <a:pt x="4" y="51"/>
                      </a:cubicBezTo>
                      <a:cubicBezTo>
                        <a:pt x="4" y="53"/>
                        <a:pt x="7" y="53"/>
                        <a:pt x="7" y="51"/>
                      </a:cubicBezTo>
                      <a:cubicBezTo>
                        <a:pt x="7" y="35"/>
                        <a:pt x="3" y="18"/>
                        <a:pt x="7" y="2"/>
                      </a:cubicBezTo>
                      <a:cubicBezTo>
                        <a:pt x="6" y="2"/>
                        <a:pt x="5" y="2"/>
                        <a:pt x="5" y="2"/>
                      </a:cubicBezTo>
                      <a:cubicBezTo>
                        <a:pt x="5" y="3"/>
                        <a:pt x="6" y="3"/>
                        <a:pt x="6" y="4"/>
                      </a:cubicBezTo>
                      <a:cubicBezTo>
                        <a:pt x="7" y="5"/>
                        <a:pt x="9" y="3"/>
                        <a:pt x="8"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64" name="Freeform 94"/>
                <p:cNvSpPr/>
                <p:nvPr/>
              </p:nvSpPr>
              <p:spPr bwMode="auto">
                <a:xfrm>
                  <a:off x="1493838" y="2376488"/>
                  <a:ext cx="9525" cy="55563"/>
                </a:xfrm>
                <a:custGeom>
                  <a:avLst/>
                  <a:gdLst>
                    <a:gd name="T0" fmla="*/ 4 w 8"/>
                    <a:gd name="T1" fmla="*/ 1 h 53"/>
                    <a:gd name="T2" fmla="*/ 2 w 8"/>
                    <a:gd name="T3" fmla="*/ 22 h 53"/>
                    <a:gd name="T4" fmla="*/ 2 w 8"/>
                    <a:gd name="T5" fmla="*/ 51 h 53"/>
                    <a:gd name="T6" fmla="*/ 5 w 8"/>
                    <a:gd name="T7" fmla="*/ 51 h 53"/>
                    <a:gd name="T8" fmla="*/ 5 w 8"/>
                    <a:gd name="T9" fmla="*/ 29 h 53"/>
                    <a:gd name="T10" fmla="*/ 6 w 8"/>
                    <a:gd name="T11" fmla="*/ 3 h 53"/>
                    <a:gd name="T12" fmla="*/ 4 w 8"/>
                    <a:gd name="T13" fmla="*/ 1 h 53"/>
                  </a:gdLst>
                  <a:ahLst/>
                  <a:cxnLst>
                    <a:cxn ang="0">
                      <a:pos x="T0" y="T1"/>
                    </a:cxn>
                    <a:cxn ang="0">
                      <a:pos x="T2" y="T3"/>
                    </a:cxn>
                    <a:cxn ang="0">
                      <a:pos x="T4" y="T5"/>
                    </a:cxn>
                    <a:cxn ang="0">
                      <a:pos x="T6" y="T7"/>
                    </a:cxn>
                    <a:cxn ang="0">
                      <a:pos x="T8" y="T9"/>
                    </a:cxn>
                    <a:cxn ang="0">
                      <a:pos x="T10" y="T11"/>
                    </a:cxn>
                    <a:cxn ang="0">
                      <a:pos x="T12" y="T13"/>
                    </a:cxn>
                  </a:cxnLst>
                  <a:rect l="0" t="0" r="r" b="b"/>
                  <a:pathLst>
                    <a:path w="8" h="53">
                      <a:moveTo>
                        <a:pt x="4" y="1"/>
                      </a:moveTo>
                      <a:cubicBezTo>
                        <a:pt x="0" y="7"/>
                        <a:pt x="1" y="16"/>
                        <a:pt x="2" y="22"/>
                      </a:cubicBezTo>
                      <a:cubicBezTo>
                        <a:pt x="2" y="32"/>
                        <a:pt x="2" y="42"/>
                        <a:pt x="2" y="51"/>
                      </a:cubicBezTo>
                      <a:cubicBezTo>
                        <a:pt x="2" y="53"/>
                        <a:pt x="5" y="53"/>
                        <a:pt x="5" y="51"/>
                      </a:cubicBezTo>
                      <a:cubicBezTo>
                        <a:pt x="5" y="44"/>
                        <a:pt x="6" y="36"/>
                        <a:pt x="5" y="29"/>
                      </a:cubicBezTo>
                      <a:cubicBezTo>
                        <a:pt x="5" y="21"/>
                        <a:pt x="2" y="9"/>
                        <a:pt x="6" y="3"/>
                      </a:cubicBezTo>
                      <a:cubicBezTo>
                        <a:pt x="8" y="1"/>
                        <a:pt x="5" y="0"/>
                        <a:pt x="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65" name="Freeform 101"/>
                <p:cNvSpPr/>
                <p:nvPr/>
              </p:nvSpPr>
              <p:spPr bwMode="auto">
                <a:xfrm>
                  <a:off x="1341438" y="2697163"/>
                  <a:ext cx="85725" cy="82550"/>
                </a:xfrm>
                <a:custGeom>
                  <a:avLst/>
                  <a:gdLst>
                    <a:gd name="T0" fmla="*/ 54 w 80"/>
                    <a:gd name="T1" fmla="*/ 8 h 77"/>
                    <a:gd name="T2" fmla="*/ 6 w 80"/>
                    <a:gd name="T3" fmla="*/ 25 h 77"/>
                    <a:gd name="T4" fmla="*/ 28 w 80"/>
                    <a:gd name="T5" fmla="*/ 71 h 77"/>
                    <a:gd name="T6" fmla="*/ 75 w 80"/>
                    <a:gd name="T7" fmla="*/ 48 h 77"/>
                    <a:gd name="T8" fmla="*/ 47 w 80"/>
                    <a:gd name="T9" fmla="*/ 7 h 77"/>
                    <a:gd name="T10" fmla="*/ 47 w 80"/>
                    <a:gd name="T11" fmla="*/ 8 h 77"/>
                    <a:gd name="T12" fmla="*/ 75 w 80"/>
                    <a:gd name="T13" fmla="*/ 44 h 77"/>
                    <a:gd name="T14" fmla="*/ 34 w 80"/>
                    <a:gd name="T15" fmla="*/ 71 h 77"/>
                    <a:gd name="T16" fmla="*/ 6 w 80"/>
                    <a:gd name="T17" fmla="*/ 33 h 77"/>
                    <a:gd name="T18" fmla="*/ 53 w 80"/>
                    <a:gd name="T19" fmla="*/ 9 h 77"/>
                    <a:gd name="T20" fmla="*/ 54 w 80"/>
                    <a:gd name="T21" fmla="*/ 8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0" h="77">
                      <a:moveTo>
                        <a:pt x="54" y="8"/>
                      </a:moveTo>
                      <a:cubicBezTo>
                        <a:pt x="37" y="0"/>
                        <a:pt x="12" y="7"/>
                        <a:pt x="6" y="25"/>
                      </a:cubicBezTo>
                      <a:cubicBezTo>
                        <a:pt x="0" y="43"/>
                        <a:pt x="11" y="65"/>
                        <a:pt x="28" y="71"/>
                      </a:cubicBezTo>
                      <a:cubicBezTo>
                        <a:pt x="45" y="77"/>
                        <a:pt x="70" y="64"/>
                        <a:pt x="75" y="48"/>
                      </a:cubicBezTo>
                      <a:cubicBezTo>
                        <a:pt x="80" y="30"/>
                        <a:pt x="65" y="9"/>
                        <a:pt x="47" y="7"/>
                      </a:cubicBezTo>
                      <a:cubicBezTo>
                        <a:pt x="46" y="7"/>
                        <a:pt x="46" y="8"/>
                        <a:pt x="47" y="8"/>
                      </a:cubicBezTo>
                      <a:cubicBezTo>
                        <a:pt x="64" y="11"/>
                        <a:pt x="75" y="27"/>
                        <a:pt x="75" y="44"/>
                      </a:cubicBezTo>
                      <a:cubicBezTo>
                        <a:pt x="73" y="62"/>
                        <a:pt x="50" y="71"/>
                        <a:pt x="34" y="71"/>
                      </a:cubicBezTo>
                      <a:cubicBezTo>
                        <a:pt x="16" y="70"/>
                        <a:pt x="5" y="49"/>
                        <a:pt x="6" y="33"/>
                      </a:cubicBezTo>
                      <a:cubicBezTo>
                        <a:pt x="6" y="12"/>
                        <a:pt x="35" y="1"/>
                        <a:pt x="53" y="9"/>
                      </a:cubicBezTo>
                      <a:cubicBezTo>
                        <a:pt x="54" y="9"/>
                        <a:pt x="55" y="8"/>
                        <a:pt x="54"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66" name="Freeform 102"/>
                <p:cNvSpPr/>
                <p:nvPr/>
              </p:nvSpPr>
              <p:spPr bwMode="auto">
                <a:xfrm>
                  <a:off x="1347788" y="2703513"/>
                  <a:ext cx="66675" cy="69850"/>
                </a:xfrm>
                <a:custGeom>
                  <a:avLst/>
                  <a:gdLst>
                    <a:gd name="T0" fmla="*/ 33 w 63"/>
                    <a:gd name="T1" fmla="*/ 0 h 66"/>
                    <a:gd name="T2" fmla="*/ 16 w 63"/>
                    <a:gd name="T3" fmla="*/ 13 h 66"/>
                    <a:gd name="T4" fmla="*/ 6 w 63"/>
                    <a:gd name="T5" fmla="*/ 23 h 66"/>
                    <a:gd name="T6" fmla="*/ 16 w 63"/>
                    <a:gd name="T7" fmla="*/ 29 h 66"/>
                    <a:gd name="T8" fmla="*/ 19 w 63"/>
                    <a:gd name="T9" fmla="*/ 30 h 66"/>
                    <a:gd name="T10" fmla="*/ 12 w 63"/>
                    <a:gd name="T11" fmla="*/ 31 h 66"/>
                    <a:gd name="T12" fmla="*/ 7 w 63"/>
                    <a:gd name="T13" fmla="*/ 32 h 66"/>
                    <a:gd name="T14" fmla="*/ 5 w 63"/>
                    <a:gd name="T15" fmla="*/ 42 h 66"/>
                    <a:gd name="T16" fmla="*/ 17 w 63"/>
                    <a:gd name="T17" fmla="*/ 51 h 66"/>
                    <a:gd name="T18" fmla="*/ 34 w 63"/>
                    <a:gd name="T19" fmla="*/ 64 h 66"/>
                    <a:gd name="T20" fmla="*/ 38 w 63"/>
                    <a:gd name="T21" fmla="*/ 50 h 66"/>
                    <a:gd name="T22" fmla="*/ 38 w 63"/>
                    <a:gd name="T23" fmla="*/ 38 h 66"/>
                    <a:gd name="T24" fmla="*/ 37 w 63"/>
                    <a:gd name="T25" fmla="*/ 34 h 66"/>
                    <a:gd name="T26" fmla="*/ 38 w 63"/>
                    <a:gd name="T27" fmla="*/ 29 h 66"/>
                    <a:gd name="T28" fmla="*/ 45 w 63"/>
                    <a:gd name="T29" fmla="*/ 34 h 66"/>
                    <a:gd name="T30" fmla="*/ 51 w 63"/>
                    <a:gd name="T31" fmla="*/ 35 h 66"/>
                    <a:gd name="T32" fmla="*/ 55 w 63"/>
                    <a:gd name="T33" fmla="*/ 26 h 66"/>
                    <a:gd name="T34" fmla="*/ 54 w 63"/>
                    <a:gd name="T35" fmla="*/ 8 h 66"/>
                    <a:gd name="T36" fmla="*/ 53 w 63"/>
                    <a:gd name="T37" fmla="*/ 9 h 66"/>
                    <a:gd name="T38" fmla="*/ 56 w 63"/>
                    <a:gd name="T39" fmla="*/ 19 h 66"/>
                    <a:gd name="T40" fmla="*/ 51 w 63"/>
                    <a:gd name="T41" fmla="*/ 24 h 66"/>
                    <a:gd name="T42" fmla="*/ 49 w 63"/>
                    <a:gd name="T43" fmla="*/ 25 h 66"/>
                    <a:gd name="T44" fmla="*/ 48 w 63"/>
                    <a:gd name="T45" fmla="*/ 34 h 66"/>
                    <a:gd name="T46" fmla="*/ 33 w 63"/>
                    <a:gd name="T47" fmla="*/ 28 h 66"/>
                    <a:gd name="T48" fmla="*/ 36 w 63"/>
                    <a:gd name="T49" fmla="*/ 40 h 66"/>
                    <a:gd name="T50" fmla="*/ 38 w 63"/>
                    <a:gd name="T51" fmla="*/ 58 h 66"/>
                    <a:gd name="T52" fmla="*/ 30 w 63"/>
                    <a:gd name="T53" fmla="*/ 61 h 66"/>
                    <a:gd name="T54" fmla="*/ 25 w 63"/>
                    <a:gd name="T55" fmla="*/ 55 h 66"/>
                    <a:gd name="T56" fmla="*/ 19 w 63"/>
                    <a:gd name="T57" fmla="*/ 50 h 66"/>
                    <a:gd name="T58" fmla="*/ 15 w 63"/>
                    <a:gd name="T59" fmla="*/ 49 h 66"/>
                    <a:gd name="T60" fmla="*/ 11 w 63"/>
                    <a:gd name="T61" fmla="*/ 47 h 66"/>
                    <a:gd name="T62" fmla="*/ 12 w 63"/>
                    <a:gd name="T63" fmla="*/ 32 h 66"/>
                    <a:gd name="T64" fmla="*/ 21 w 63"/>
                    <a:gd name="T65" fmla="*/ 31 h 66"/>
                    <a:gd name="T66" fmla="*/ 22 w 63"/>
                    <a:gd name="T67" fmla="*/ 30 h 66"/>
                    <a:gd name="T68" fmla="*/ 18 w 63"/>
                    <a:gd name="T69" fmla="*/ 27 h 66"/>
                    <a:gd name="T70" fmla="*/ 11 w 63"/>
                    <a:gd name="T71" fmla="*/ 29 h 66"/>
                    <a:gd name="T72" fmla="*/ 12 w 63"/>
                    <a:gd name="T73" fmla="*/ 17 h 66"/>
                    <a:gd name="T74" fmla="*/ 35 w 63"/>
                    <a:gd name="T75" fmla="*/ 0 h 66"/>
                    <a:gd name="T76" fmla="*/ 33 w 63"/>
                    <a:gd name="T77" fmla="*/ 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3" h="66">
                      <a:moveTo>
                        <a:pt x="33" y="0"/>
                      </a:moveTo>
                      <a:cubicBezTo>
                        <a:pt x="33" y="9"/>
                        <a:pt x="23" y="11"/>
                        <a:pt x="16" y="13"/>
                      </a:cubicBezTo>
                      <a:cubicBezTo>
                        <a:pt x="12" y="15"/>
                        <a:pt x="9" y="19"/>
                        <a:pt x="6" y="23"/>
                      </a:cubicBezTo>
                      <a:cubicBezTo>
                        <a:pt x="0" y="32"/>
                        <a:pt x="9" y="31"/>
                        <a:pt x="16" y="29"/>
                      </a:cubicBezTo>
                      <a:cubicBezTo>
                        <a:pt x="17" y="28"/>
                        <a:pt x="18" y="29"/>
                        <a:pt x="19" y="30"/>
                      </a:cubicBezTo>
                      <a:cubicBezTo>
                        <a:pt x="17" y="31"/>
                        <a:pt x="14" y="31"/>
                        <a:pt x="12" y="31"/>
                      </a:cubicBezTo>
                      <a:cubicBezTo>
                        <a:pt x="10" y="30"/>
                        <a:pt x="8" y="31"/>
                        <a:pt x="7" y="32"/>
                      </a:cubicBezTo>
                      <a:cubicBezTo>
                        <a:pt x="4" y="34"/>
                        <a:pt x="3" y="40"/>
                        <a:pt x="5" y="42"/>
                      </a:cubicBezTo>
                      <a:cubicBezTo>
                        <a:pt x="7" y="47"/>
                        <a:pt x="12" y="49"/>
                        <a:pt x="17" y="51"/>
                      </a:cubicBezTo>
                      <a:cubicBezTo>
                        <a:pt x="24" y="53"/>
                        <a:pt x="26" y="61"/>
                        <a:pt x="34" y="64"/>
                      </a:cubicBezTo>
                      <a:cubicBezTo>
                        <a:pt x="41" y="66"/>
                        <a:pt x="39" y="54"/>
                        <a:pt x="38" y="50"/>
                      </a:cubicBezTo>
                      <a:cubicBezTo>
                        <a:pt x="37" y="46"/>
                        <a:pt x="37" y="43"/>
                        <a:pt x="38" y="38"/>
                      </a:cubicBezTo>
                      <a:cubicBezTo>
                        <a:pt x="39" y="36"/>
                        <a:pt x="38" y="36"/>
                        <a:pt x="37" y="34"/>
                      </a:cubicBezTo>
                      <a:cubicBezTo>
                        <a:pt x="36" y="33"/>
                        <a:pt x="31" y="25"/>
                        <a:pt x="38" y="29"/>
                      </a:cubicBezTo>
                      <a:cubicBezTo>
                        <a:pt x="40" y="30"/>
                        <a:pt x="43" y="32"/>
                        <a:pt x="45" y="34"/>
                      </a:cubicBezTo>
                      <a:cubicBezTo>
                        <a:pt x="46" y="35"/>
                        <a:pt x="49" y="36"/>
                        <a:pt x="51" y="35"/>
                      </a:cubicBezTo>
                      <a:cubicBezTo>
                        <a:pt x="55" y="33"/>
                        <a:pt x="45" y="24"/>
                        <a:pt x="55" y="26"/>
                      </a:cubicBezTo>
                      <a:cubicBezTo>
                        <a:pt x="63" y="28"/>
                        <a:pt x="55" y="10"/>
                        <a:pt x="54" y="8"/>
                      </a:cubicBezTo>
                      <a:cubicBezTo>
                        <a:pt x="53" y="7"/>
                        <a:pt x="52" y="8"/>
                        <a:pt x="53" y="9"/>
                      </a:cubicBezTo>
                      <a:cubicBezTo>
                        <a:pt x="55" y="12"/>
                        <a:pt x="55" y="15"/>
                        <a:pt x="56" y="19"/>
                      </a:cubicBezTo>
                      <a:cubicBezTo>
                        <a:pt x="58" y="24"/>
                        <a:pt x="54" y="23"/>
                        <a:pt x="51" y="24"/>
                      </a:cubicBezTo>
                      <a:cubicBezTo>
                        <a:pt x="50" y="24"/>
                        <a:pt x="50" y="25"/>
                        <a:pt x="49" y="25"/>
                      </a:cubicBezTo>
                      <a:cubicBezTo>
                        <a:pt x="49" y="27"/>
                        <a:pt x="50" y="35"/>
                        <a:pt x="48" y="34"/>
                      </a:cubicBezTo>
                      <a:cubicBezTo>
                        <a:pt x="45" y="33"/>
                        <a:pt x="35" y="23"/>
                        <a:pt x="33" y="28"/>
                      </a:cubicBezTo>
                      <a:cubicBezTo>
                        <a:pt x="31" y="32"/>
                        <a:pt x="38" y="35"/>
                        <a:pt x="36" y="40"/>
                      </a:cubicBezTo>
                      <a:cubicBezTo>
                        <a:pt x="34" y="45"/>
                        <a:pt x="37" y="53"/>
                        <a:pt x="38" y="58"/>
                      </a:cubicBezTo>
                      <a:cubicBezTo>
                        <a:pt x="38" y="62"/>
                        <a:pt x="36" y="63"/>
                        <a:pt x="30" y="61"/>
                      </a:cubicBezTo>
                      <a:cubicBezTo>
                        <a:pt x="27" y="59"/>
                        <a:pt x="27" y="57"/>
                        <a:pt x="25" y="55"/>
                      </a:cubicBezTo>
                      <a:cubicBezTo>
                        <a:pt x="23" y="53"/>
                        <a:pt x="21" y="51"/>
                        <a:pt x="19" y="50"/>
                      </a:cubicBezTo>
                      <a:cubicBezTo>
                        <a:pt x="17" y="50"/>
                        <a:pt x="16" y="49"/>
                        <a:pt x="15" y="49"/>
                      </a:cubicBezTo>
                      <a:cubicBezTo>
                        <a:pt x="14" y="48"/>
                        <a:pt x="12" y="48"/>
                        <a:pt x="11" y="47"/>
                      </a:cubicBezTo>
                      <a:cubicBezTo>
                        <a:pt x="5" y="44"/>
                        <a:pt x="5" y="39"/>
                        <a:pt x="12" y="32"/>
                      </a:cubicBezTo>
                      <a:cubicBezTo>
                        <a:pt x="15" y="32"/>
                        <a:pt x="18" y="32"/>
                        <a:pt x="21" y="31"/>
                      </a:cubicBezTo>
                      <a:cubicBezTo>
                        <a:pt x="21" y="31"/>
                        <a:pt x="22" y="30"/>
                        <a:pt x="22" y="30"/>
                      </a:cubicBezTo>
                      <a:cubicBezTo>
                        <a:pt x="21" y="28"/>
                        <a:pt x="20" y="27"/>
                        <a:pt x="18" y="27"/>
                      </a:cubicBezTo>
                      <a:cubicBezTo>
                        <a:pt x="15" y="28"/>
                        <a:pt x="13" y="29"/>
                        <a:pt x="11" y="29"/>
                      </a:cubicBezTo>
                      <a:cubicBezTo>
                        <a:pt x="1" y="33"/>
                        <a:pt x="10" y="20"/>
                        <a:pt x="12" y="17"/>
                      </a:cubicBezTo>
                      <a:cubicBezTo>
                        <a:pt x="19" y="11"/>
                        <a:pt x="34" y="12"/>
                        <a:pt x="35" y="0"/>
                      </a:cubicBezTo>
                      <a:cubicBezTo>
                        <a:pt x="35" y="0"/>
                        <a:pt x="33" y="0"/>
                        <a:pt x="3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67" name="Freeform 103"/>
                <p:cNvSpPr/>
                <p:nvPr/>
              </p:nvSpPr>
              <p:spPr bwMode="auto">
                <a:xfrm>
                  <a:off x="1354138" y="2735263"/>
                  <a:ext cx="6350" cy="12700"/>
                </a:xfrm>
                <a:custGeom>
                  <a:avLst/>
                  <a:gdLst>
                    <a:gd name="T0" fmla="*/ 2 w 7"/>
                    <a:gd name="T1" fmla="*/ 9 h 11"/>
                    <a:gd name="T2" fmla="*/ 1 w 7"/>
                    <a:gd name="T3" fmla="*/ 10 h 11"/>
                    <a:gd name="T4" fmla="*/ 2 w 7"/>
                    <a:gd name="T5" fmla="*/ 11 h 11"/>
                    <a:gd name="T6" fmla="*/ 7 w 7"/>
                    <a:gd name="T7" fmla="*/ 2 h 11"/>
                    <a:gd name="T8" fmla="*/ 6 w 7"/>
                    <a:gd name="T9" fmla="*/ 1 h 11"/>
                    <a:gd name="T10" fmla="*/ 0 w 7"/>
                    <a:gd name="T11" fmla="*/ 10 h 11"/>
                    <a:gd name="T12" fmla="*/ 1 w 7"/>
                    <a:gd name="T13" fmla="*/ 11 h 11"/>
                    <a:gd name="T14" fmla="*/ 3 w 7"/>
                    <a:gd name="T15" fmla="*/ 10 h 11"/>
                    <a:gd name="T16" fmla="*/ 2 w 7"/>
                    <a:gd name="T17" fmla="*/ 9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11">
                      <a:moveTo>
                        <a:pt x="2" y="9"/>
                      </a:moveTo>
                      <a:cubicBezTo>
                        <a:pt x="1" y="9"/>
                        <a:pt x="1" y="10"/>
                        <a:pt x="1" y="10"/>
                      </a:cubicBezTo>
                      <a:cubicBezTo>
                        <a:pt x="1" y="10"/>
                        <a:pt x="1" y="10"/>
                        <a:pt x="2" y="11"/>
                      </a:cubicBezTo>
                      <a:cubicBezTo>
                        <a:pt x="3" y="7"/>
                        <a:pt x="4" y="4"/>
                        <a:pt x="7" y="2"/>
                      </a:cubicBezTo>
                      <a:cubicBezTo>
                        <a:pt x="7" y="1"/>
                        <a:pt x="6" y="0"/>
                        <a:pt x="6" y="1"/>
                      </a:cubicBezTo>
                      <a:cubicBezTo>
                        <a:pt x="3" y="3"/>
                        <a:pt x="2" y="7"/>
                        <a:pt x="0" y="10"/>
                      </a:cubicBezTo>
                      <a:cubicBezTo>
                        <a:pt x="0" y="11"/>
                        <a:pt x="1" y="11"/>
                        <a:pt x="1" y="11"/>
                      </a:cubicBezTo>
                      <a:cubicBezTo>
                        <a:pt x="2" y="11"/>
                        <a:pt x="2" y="10"/>
                        <a:pt x="3" y="10"/>
                      </a:cubicBezTo>
                      <a:cubicBezTo>
                        <a:pt x="3" y="9"/>
                        <a:pt x="2" y="8"/>
                        <a:pt x="2"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68" name="Freeform 104"/>
                <p:cNvSpPr/>
                <p:nvPr/>
              </p:nvSpPr>
              <p:spPr bwMode="auto">
                <a:xfrm>
                  <a:off x="1355725" y="2735263"/>
                  <a:ext cx="9525" cy="15875"/>
                </a:xfrm>
                <a:custGeom>
                  <a:avLst/>
                  <a:gdLst>
                    <a:gd name="T0" fmla="*/ 1 w 9"/>
                    <a:gd name="T1" fmla="*/ 14 h 15"/>
                    <a:gd name="T2" fmla="*/ 8 w 9"/>
                    <a:gd name="T3" fmla="*/ 1 h 15"/>
                    <a:gd name="T4" fmla="*/ 7 w 9"/>
                    <a:gd name="T5" fmla="*/ 1 h 15"/>
                    <a:gd name="T6" fmla="*/ 0 w 9"/>
                    <a:gd name="T7" fmla="*/ 14 h 15"/>
                    <a:gd name="T8" fmla="*/ 1 w 9"/>
                    <a:gd name="T9" fmla="*/ 14 h 15"/>
                  </a:gdLst>
                  <a:ahLst/>
                  <a:cxnLst>
                    <a:cxn ang="0">
                      <a:pos x="T0" y="T1"/>
                    </a:cxn>
                    <a:cxn ang="0">
                      <a:pos x="T2" y="T3"/>
                    </a:cxn>
                    <a:cxn ang="0">
                      <a:pos x="T4" y="T5"/>
                    </a:cxn>
                    <a:cxn ang="0">
                      <a:pos x="T6" y="T7"/>
                    </a:cxn>
                    <a:cxn ang="0">
                      <a:pos x="T8" y="T9"/>
                    </a:cxn>
                  </a:cxnLst>
                  <a:rect l="0" t="0" r="r" b="b"/>
                  <a:pathLst>
                    <a:path w="9" h="15">
                      <a:moveTo>
                        <a:pt x="1" y="14"/>
                      </a:moveTo>
                      <a:cubicBezTo>
                        <a:pt x="4" y="10"/>
                        <a:pt x="6" y="6"/>
                        <a:pt x="8" y="1"/>
                      </a:cubicBezTo>
                      <a:cubicBezTo>
                        <a:pt x="9" y="1"/>
                        <a:pt x="7" y="0"/>
                        <a:pt x="7" y="1"/>
                      </a:cubicBezTo>
                      <a:cubicBezTo>
                        <a:pt x="5" y="5"/>
                        <a:pt x="3" y="10"/>
                        <a:pt x="0" y="14"/>
                      </a:cubicBezTo>
                      <a:cubicBezTo>
                        <a:pt x="0" y="14"/>
                        <a:pt x="1" y="15"/>
                        <a:pt x="1"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69" name="Freeform 105"/>
                <p:cNvSpPr/>
                <p:nvPr/>
              </p:nvSpPr>
              <p:spPr bwMode="auto">
                <a:xfrm>
                  <a:off x="1357313" y="2735263"/>
                  <a:ext cx="9525" cy="15875"/>
                </a:xfrm>
                <a:custGeom>
                  <a:avLst/>
                  <a:gdLst>
                    <a:gd name="T0" fmla="*/ 1 w 10"/>
                    <a:gd name="T1" fmla="*/ 14 h 15"/>
                    <a:gd name="T2" fmla="*/ 3 w 10"/>
                    <a:gd name="T3" fmla="*/ 12 h 15"/>
                    <a:gd name="T4" fmla="*/ 6 w 10"/>
                    <a:gd name="T5" fmla="*/ 8 h 15"/>
                    <a:gd name="T6" fmla="*/ 8 w 10"/>
                    <a:gd name="T7" fmla="*/ 4 h 15"/>
                    <a:gd name="T8" fmla="*/ 10 w 10"/>
                    <a:gd name="T9" fmla="*/ 1 h 15"/>
                    <a:gd name="T10" fmla="*/ 9 w 10"/>
                    <a:gd name="T11" fmla="*/ 1 h 15"/>
                    <a:gd name="T12" fmla="*/ 8 w 10"/>
                    <a:gd name="T13" fmla="*/ 1 h 15"/>
                    <a:gd name="T14" fmla="*/ 10 w 10"/>
                    <a:gd name="T15" fmla="*/ 1 h 15"/>
                    <a:gd name="T16" fmla="*/ 10 w 10"/>
                    <a:gd name="T17" fmla="*/ 0 h 15"/>
                    <a:gd name="T18" fmla="*/ 9 w 10"/>
                    <a:gd name="T19" fmla="*/ 0 h 15"/>
                    <a:gd name="T20" fmla="*/ 5 w 10"/>
                    <a:gd name="T21" fmla="*/ 6 h 15"/>
                    <a:gd name="T22" fmla="*/ 3 w 10"/>
                    <a:gd name="T23" fmla="*/ 9 h 15"/>
                    <a:gd name="T24" fmla="*/ 1 w 10"/>
                    <a:gd name="T25" fmla="*/ 13 h 15"/>
                    <a:gd name="T26" fmla="*/ 1 w 10"/>
                    <a:gd name="T27" fmla="*/ 1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 h="15">
                      <a:moveTo>
                        <a:pt x="1" y="14"/>
                      </a:moveTo>
                      <a:cubicBezTo>
                        <a:pt x="2" y="14"/>
                        <a:pt x="3" y="12"/>
                        <a:pt x="3" y="12"/>
                      </a:cubicBezTo>
                      <a:cubicBezTo>
                        <a:pt x="4" y="10"/>
                        <a:pt x="5" y="9"/>
                        <a:pt x="6" y="8"/>
                      </a:cubicBezTo>
                      <a:cubicBezTo>
                        <a:pt x="6" y="6"/>
                        <a:pt x="7" y="5"/>
                        <a:pt x="8" y="4"/>
                      </a:cubicBezTo>
                      <a:cubicBezTo>
                        <a:pt x="8" y="3"/>
                        <a:pt x="9" y="2"/>
                        <a:pt x="10" y="1"/>
                      </a:cubicBezTo>
                      <a:cubicBezTo>
                        <a:pt x="9" y="1"/>
                        <a:pt x="9" y="1"/>
                        <a:pt x="9" y="1"/>
                      </a:cubicBezTo>
                      <a:cubicBezTo>
                        <a:pt x="8" y="1"/>
                        <a:pt x="9" y="1"/>
                        <a:pt x="8" y="1"/>
                      </a:cubicBezTo>
                      <a:cubicBezTo>
                        <a:pt x="8" y="2"/>
                        <a:pt x="9" y="2"/>
                        <a:pt x="10" y="1"/>
                      </a:cubicBezTo>
                      <a:cubicBezTo>
                        <a:pt x="10" y="1"/>
                        <a:pt x="10" y="1"/>
                        <a:pt x="10" y="0"/>
                      </a:cubicBezTo>
                      <a:cubicBezTo>
                        <a:pt x="10" y="0"/>
                        <a:pt x="9" y="0"/>
                        <a:pt x="9" y="0"/>
                      </a:cubicBezTo>
                      <a:cubicBezTo>
                        <a:pt x="7" y="1"/>
                        <a:pt x="6" y="4"/>
                        <a:pt x="5" y="6"/>
                      </a:cubicBezTo>
                      <a:cubicBezTo>
                        <a:pt x="5" y="7"/>
                        <a:pt x="4" y="8"/>
                        <a:pt x="3" y="9"/>
                      </a:cubicBezTo>
                      <a:cubicBezTo>
                        <a:pt x="3" y="10"/>
                        <a:pt x="2" y="13"/>
                        <a:pt x="1" y="13"/>
                      </a:cubicBezTo>
                      <a:cubicBezTo>
                        <a:pt x="0" y="14"/>
                        <a:pt x="0" y="15"/>
                        <a:pt x="1"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70" name="Freeform 106"/>
                <p:cNvSpPr/>
                <p:nvPr/>
              </p:nvSpPr>
              <p:spPr bwMode="auto">
                <a:xfrm>
                  <a:off x="1358900" y="2735263"/>
                  <a:ext cx="11113" cy="17463"/>
                </a:xfrm>
                <a:custGeom>
                  <a:avLst/>
                  <a:gdLst>
                    <a:gd name="T0" fmla="*/ 2 w 10"/>
                    <a:gd name="T1" fmla="*/ 16 h 17"/>
                    <a:gd name="T2" fmla="*/ 10 w 10"/>
                    <a:gd name="T3" fmla="*/ 1 h 17"/>
                    <a:gd name="T4" fmla="*/ 9 w 10"/>
                    <a:gd name="T5" fmla="*/ 1 h 17"/>
                    <a:gd name="T6" fmla="*/ 1 w 10"/>
                    <a:gd name="T7" fmla="*/ 16 h 17"/>
                    <a:gd name="T8" fmla="*/ 2 w 10"/>
                    <a:gd name="T9" fmla="*/ 16 h 17"/>
                  </a:gdLst>
                  <a:ahLst/>
                  <a:cxnLst>
                    <a:cxn ang="0">
                      <a:pos x="T0" y="T1"/>
                    </a:cxn>
                    <a:cxn ang="0">
                      <a:pos x="T2" y="T3"/>
                    </a:cxn>
                    <a:cxn ang="0">
                      <a:pos x="T4" y="T5"/>
                    </a:cxn>
                    <a:cxn ang="0">
                      <a:pos x="T6" y="T7"/>
                    </a:cxn>
                    <a:cxn ang="0">
                      <a:pos x="T8" y="T9"/>
                    </a:cxn>
                  </a:cxnLst>
                  <a:rect l="0" t="0" r="r" b="b"/>
                  <a:pathLst>
                    <a:path w="10" h="17">
                      <a:moveTo>
                        <a:pt x="2" y="16"/>
                      </a:moveTo>
                      <a:cubicBezTo>
                        <a:pt x="4" y="11"/>
                        <a:pt x="8" y="7"/>
                        <a:pt x="10" y="1"/>
                      </a:cubicBezTo>
                      <a:cubicBezTo>
                        <a:pt x="10" y="1"/>
                        <a:pt x="9" y="0"/>
                        <a:pt x="9" y="1"/>
                      </a:cubicBezTo>
                      <a:cubicBezTo>
                        <a:pt x="7" y="6"/>
                        <a:pt x="3" y="11"/>
                        <a:pt x="1" y="16"/>
                      </a:cubicBezTo>
                      <a:cubicBezTo>
                        <a:pt x="0" y="16"/>
                        <a:pt x="1" y="17"/>
                        <a:pt x="2"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71" name="Freeform 107"/>
                <p:cNvSpPr/>
                <p:nvPr/>
              </p:nvSpPr>
              <p:spPr bwMode="auto">
                <a:xfrm>
                  <a:off x="1362075" y="2735263"/>
                  <a:ext cx="9525" cy="15875"/>
                </a:xfrm>
                <a:custGeom>
                  <a:avLst/>
                  <a:gdLst>
                    <a:gd name="T0" fmla="*/ 1 w 9"/>
                    <a:gd name="T1" fmla="*/ 14 h 15"/>
                    <a:gd name="T2" fmla="*/ 9 w 9"/>
                    <a:gd name="T3" fmla="*/ 2 h 15"/>
                    <a:gd name="T4" fmla="*/ 8 w 9"/>
                    <a:gd name="T5" fmla="*/ 1 h 15"/>
                    <a:gd name="T6" fmla="*/ 0 w 9"/>
                    <a:gd name="T7" fmla="*/ 14 h 15"/>
                    <a:gd name="T8" fmla="*/ 1 w 9"/>
                    <a:gd name="T9" fmla="*/ 14 h 15"/>
                  </a:gdLst>
                  <a:ahLst/>
                  <a:cxnLst>
                    <a:cxn ang="0">
                      <a:pos x="T0" y="T1"/>
                    </a:cxn>
                    <a:cxn ang="0">
                      <a:pos x="T2" y="T3"/>
                    </a:cxn>
                    <a:cxn ang="0">
                      <a:pos x="T4" y="T5"/>
                    </a:cxn>
                    <a:cxn ang="0">
                      <a:pos x="T6" y="T7"/>
                    </a:cxn>
                    <a:cxn ang="0">
                      <a:pos x="T8" y="T9"/>
                    </a:cxn>
                  </a:cxnLst>
                  <a:rect l="0" t="0" r="r" b="b"/>
                  <a:pathLst>
                    <a:path w="9" h="15">
                      <a:moveTo>
                        <a:pt x="1" y="14"/>
                      </a:moveTo>
                      <a:cubicBezTo>
                        <a:pt x="4" y="10"/>
                        <a:pt x="6" y="6"/>
                        <a:pt x="9" y="2"/>
                      </a:cubicBezTo>
                      <a:cubicBezTo>
                        <a:pt x="9" y="1"/>
                        <a:pt x="8" y="0"/>
                        <a:pt x="8" y="1"/>
                      </a:cubicBezTo>
                      <a:cubicBezTo>
                        <a:pt x="5" y="5"/>
                        <a:pt x="3" y="9"/>
                        <a:pt x="0" y="14"/>
                      </a:cubicBezTo>
                      <a:cubicBezTo>
                        <a:pt x="0" y="14"/>
                        <a:pt x="1" y="15"/>
                        <a:pt x="1"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72" name="Freeform 108"/>
                <p:cNvSpPr/>
                <p:nvPr/>
              </p:nvSpPr>
              <p:spPr bwMode="auto">
                <a:xfrm>
                  <a:off x="1363663" y="2735263"/>
                  <a:ext cx="12700" cy="19050"/>
                </a:xfrm>
                <a:custGeom>
                  <a:avLst/>
                  <a:gdLst>
                    <a:gd name="T0" fmla="*/ 2 w 12"/>
                    <a:gd name="T1" fmla="*/ 18 h 19"/>
                    <a:gd name="T2" fmla="*/ 11 w 12"/>
                    <a:gd name="T3" fmla="*/ 2 h 19"/>
                    <a:gd name="T4" fmla="*/ 10 w 12"/>
                    <a:gd name="T5" fmla="*/ 1 h 19"/>
                    <a:gd name="T6" fmla="*/ 1 w 12"/>
                    <a:gd name="T7" fmla="*/ 18 h 19"/>
                    <a:gd name="T8" fmla="*/ 2 w 12"/>
                    <a:gd name="T9" fmla="*/ 18 h 19"/>
                  </a:gdLst>
                  <a:ahLst/>
                  <a:cxnLst>
                    <a:cxn ang="0">
                      <a:pos x="T0" y="T1"/>
                    </a:cxn>
                    <a:cxn ang="0">
                      <a:pos x="T2" y="T3"/>
                    </a:cxn>
                    <a:cxn ang="0">
                      <a:pos x="T4" y="T5"/>
                    </a:cxn>
                    <a:cxn ang="0">
                      <a:pos x="T6" y="T7"/>
                    </a:cxn>
                    <a:cxn ang="0">
                      <a:pos x="T8" y="T9"/>
                    </a:cxn>
                  </a:cxnLst>
                  <a:rect l="0" t="0" r="r" b="b"/>
                  <a:pathLst>
                    <a:path w="12" h="19">
                      <a:moveTo>
                        <a:pt x="2" y="18"/>
                      </a:moveTo>
                      <a:cubicBezTo>
                        <a:pt x="4" y="12"/>
                        <a:pt x="7" y="6"/>
                        <a:pt x="11" y="2"/>
                      </a:cubicBezTo>
                      <a:cubicBezTo>
                        <a:pt x="12" y="1"/>
                        <a:pt x="11" y="0"/>
                        <a:pt x="10" y="1"/>
                      </a:cubicBezTo>
                      <a:cubicBezTo>
                        <a:pt x="6" y="6"/>
                        <a:pt x="2" y="11"/>
                        <a:pt x="1" y="18"/>
                      </a:cubicBezTo>
                      <a:cubicBezTo>
                        <a:pt x="0" y="18"/>
                        <a:pt x="2" y="19"/>
                        <a:pt x="2"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73" name="Freeform 109"/>
                <p:cNvSpPr/>
                <p:nvPr/>
              </p:nvSpPr>
              <p:spPr bwMode="auto">
                <a:xfrm>
                  <a:off x="1365250" y="2738438"/>
                  <a:ext cx="11113" cy="17463"/>
                </a:xfrm>
                <a:custGeom>
                  <a:avLst/>
                  <a:gdLst>
                    <a:gd name="T0" fmla="*/ 2 w 11"/>
                    <a:gd name="T1" fmla="*/ 16 h 17"/>
                    <a:gd name="T2" fmla="*/ 11 w 11"/>
                    <a:gd name="T3" fmla="*/ 1 h 17"/>
                    <a:gd name="T4" fmla="*/ 10 w 11"/>
                    <a:gd name="T5" fmla="*/ 1 h 17"/>
                    <a:gd name="T6" fmla="*/ 0 w 11"/>
                    <a:gd name="T7" fmla="*/ 16 h 17"/>
                    <a:gd name="T8" fmla="*/ 2 w 11"/>
                    <a:gd name="T9" fmla="*/ 16 h 17"/>
                  </a:gdLst>
                  <a:ahLst/>
                  <a:cxnLst>
                    <a:cxn ang="0">
                      <a:pos x="T0" y="T1"/>
                    </a:cxn>
                    <a:cxn ang="0">
                      <a:pos x="T2" y="T3"/>
                    </a:cxn>
                    <a:cxn ang="0">
                      <a:pos x="T4" y="T5"/>
                    </a:cxn>
                    <a:cxn ang="0">
                      <a:pos x="T6" y="T7"/>
                    </a:cxn>
                    <a:cxn ang="0">
                      <a:pos x="T8" y="T9"/>
                    </a:cxn>
                  </a:cxnLst>
                  <a:rect l="0" t="0" r="r" b="b"/>
                  <a:pathLst>
                    <a:path w="11" h="17">
                      <a:moveTo>
                        <a:pt x="2" y="16"/>
                      </a:moveTo>
                      <a:cubicBezTo>
                        <a:pt x="5" y="11"/>
                        <a:pt x="7" y="6"/>
                        <a:pt x="11" y="1"/>
                      </a:cubicBezTo>
                      <a:cubicBezTo>
                        <a:pt x="11" y="1"/>
                        <a:pt x="10" y="0"/>
                        <a:pt x="10" y="1"/>
                      </a:cubicBezTo>
                      <a:cubicBezTo>
                        <a:pt x="6" y="5"/>
                        <a:pt x="4" y="11"/>
                        <a:pt x="0" y="16"/>
                      </a:cubicBezTo>
                      <a:cubicBezTo>
                        <a:pt x="0" y="16"/>
                        <a:pt x="1" y="17"/>
                        <a:pt x="2"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74" name="Freeform 110"/>
                <p:cNvSpPr/>
                <p:nvPr/>
              </p:nvSpPr>
              <p:spPr bwMode="auto">
                <a:xfrm>
                  <a:off x="1368425" y="2740026"/>
                  <a:ext cx="9525" cy="15875"/>
                </a:xfrm>
                <a:custGeom>
                  <a:avLst/>
                  <a:gdLst>
                    <a:gd name="T0" fmla="*/ 2 w 9"/>
                    <a:gd name="T1" fmla="*/ 14 h 15"/>
                    <a:gd name="T2" fmla="*/ 9 w 9"/>
                    <a:gd name="T3" fmla="*/ 1 h 15"/>
                    <a:gd name="T4" fmla="*/ 7 w 9"/>
                    <a:gd name="T5" fmla="*/ 0 h 15"/>
                    <a:gd name="T6" fmla="*/ 0 w 9"/>
                    <a:gd name="T7" fmla="*/ 14 h 15"/>
                    <a:gd name="T8" fmla="*/ 2 w 9"/>
                    <a:gd name="T9" fmla="*/ 14 h 15"/>
                  </a:gdLst>
                  <a:ahLst/>
                  <a:cxnLst>
                    <a:cxn ang="0">
                      <a:pos x="T0" y="T1"/>
                    </a:cxn>
                    <a:cxn ang="0">
                      <a:pos x="T2" y="T3"/>
                    </a:cxn>
                    <a:cxn ang="0">
                      <a:pos x="T4" y="T5"/>
                    </a:cxn>
                    <a:cxn ang="0">
                      <a:pos x="T6" y="T7"/>
                    </a:cxn>
                    <a:cxn ang="0">
                      <a:pos x="T8" y="T9"/>
                    </a:cxn>
                  </a:cxnLst>
                  <a:rect l="0" t="0" r="r" b="b"/>
                  <a:pathLst>
                    <a:path w="9" h="15">
                      <a:moveTo>
                        <a:pt x="2" y="14"/>
                      </a:moveTo>
                      <a:cubicBezTo>
                        <a:pt x="3" y="9"/>
                        <a:pt x="6" y="5"/>
                        <a:pt x="9" y="1"/>
                      </a:cubicBezTo>
                      <a:cubicBezTo>
                        <a:pt x="9" y="0"/>
                        <a:pt x="8" y="0"/>
                        <a:pt x="7" y="0"/>
                      </a:cubicBezTo>
                      <a:cubicBezTo>
                        <a:pt x="5" y="5"/>
                        <a:pt x="2" y="9"/>
                        <a:pt x="0" y="14"/>
                      </a:cubicBezTo>
                      <a:cubicBezTo>
                        <a:pt x="0" y="14"/>
                        <a:pt x="1" y="15"/>
                        <a:pt x="2"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75" name="Freeform 111"/>
                <p:cNvSpPr/>
                <p:nvPr/>
              </p:nvSpPr>
              <p:spPr bwMode="auto">
                <a:xfrm>
                  <a:off x="1370013" y="2743201"/>
                  <a:ext cx="9525" cy="17463"/>
                </a:xfrm>
                <a:custGeom>
                  <a:avLst/>
                  <a:gdLst>
                    <a:gd name="T0" fmla="*/ 1 w 8"/>
                    <a:gd name="T1" fmla="*/ 16 h 16"/>
                    <a:gd name="T2" fmla="*/ 8 w 8"/>
                    <a:gd name="T3" fmla="*/ 1 h 16"/>
                    <a:gd name="T4" fmla="*/ 7 w 8"/>
                    <a:gd name="T5" fmla="*/ 1 h 16"/>
                    <a:gd name="T6" fmla="*/ 0 w 8"/>
                    <a:gd name="T7" fmla="*/ 15 h 16"/>
                    <a:gd name="T8" fmla="*/ 1 w 8"/>
                    <a:gd name="T9" fmla="*/ 16 h 16"/>
                  </a:gdLst>
                  <a:ahLst/>
                  <a:cxnLst>
                    <a:cxn ang="0">
                      <a:pos x="T0" y="T1"/>
                    </a:cxn>
                    <a:cxn ang="0">
                      <a:pos x="T2" y="T3"/>
                    </a:cxn>
                    <a:cxn ang="0">
                      <a:pos x="T4" y="T5"/>
                    </a:cxn>
                    <a:cxn ang="0">
                      <a:pos x="T6" y="T7"/>
                    </a:cxn>
                    <a:cxn ang="0">
                      <a:pos x="T8" y="T9"/>
                    </a:cxn>
                  </a:cxnLst>
                  <a:rect l="0" t="0" r="r" b="b"/>
                  <a:pathLst>
                    <a:path w="8" h="16">
                      <a:moveTo>
                        <a:pt x="1" y="16"/>
                      </a:moveTo>
                      <a:cubicBezTo>
                        <a:pt x="3" y="11"/>
                        <a:pt x="6" y="6"/>
                        <a:pt x="8" y="1"/>
                      </a:cubicBezTo>
                      <a:cubicBezTo>
                        <a:pt x="8" y="1"/>
                        <a:pt x="7" y="0"/>
                        <a:pt x="7" y="1"/>
                      </a:cubicBezTo>
                      <a:cubicBezTo>
                        <a:pt x="4" y="6"/>
                        <a:pt x="2" y="10"/>
                        <a:pt x="0" y="15"/>
                      </a:cubicBezTo>
                      <a:cubicBezTo>
                        <a:pt x="0" y="16"/>
                        <a:pt x="1" y="16"/>
                        <a:pt x="1"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76" name="Freeform 112"/>
                <p:cNvSpPr/>
                <p:nvPr/>
              </p:nvSpPr>
              <p:spPr bwMode="auto">
                <a:xfrm>
                  <a:off x="1373188" y="2743201"/>
                  <a:ext cx="7938" cy="17463"/>
                </a:xfrm>
                <a:custGeom>
                  <a:avLst/>
                  <a:gdLst>
                    <a:gd name="T0" fmla="*/ 2 w 8"/>
                    <a:gd name="T1" fmla="*/ 15 h 16"/>
                    <a:gd name="T2" fmla="*/ 8 w 8"/>
                    <a:gd name="T3" fmla="*/ 1 h 16"/>
                    <a:gd name="T4" fmla="*/ 7 w 8"/>
                    <a:gd name="T5" fmla="*/ 1 h 16"/>
                    <a:gd name="T6" fmla="*/ 1 w 8"/>
                    <a:gd name="T7" fmla="*/ 14 h 16"/>
                    <a:gd name="T8" fmla="*/ 2 w 8"/>
                    <a:gd name="T9" fmla="*/ 15 h 16"/>
                  </a:gdLst>
                  <a:ahLst/>
                  <a:cxnLst>
                    <a:cxn ang="0">
                      <a:pos x="T0" y="T1"/>
                    </a:cxn>
                    <a:cxn ang="0">
                      <a:pos x="T2" y="T3"/>
                    </a:cxn>
                    <a:cxn ang="0">
                      <a:pos x="T4" y="T5"/>
                    </a:cxn>
                    <a:cxn ang="0">
                      <a:pos x="T6" y="T7"/>
                    </a:cxn>
                    <a:cxn ang="0">
                      <a:pos x="T8" y="T9"/>
                    </a:cxn>
                  </a:cxnLst>
                  <a:rect l="0" t="0" r="r" b="b"/>
                  <a:pathLst>
                    <a:path w="8" h="16">
                      <a:moveTo>
                        <a:pt x="2" y="15"/>
                      </a:moveTo>
                      <a:cubicBezTo>
                        <a:pt x="4" y="11"/>
                        <a:pt x="6" y="6"/>
                        <a:pt x="8" y="1"/>
                      </a:cubicBezTo>
                      <a:cubicBezTo>
                        <a:pt x="8" y="1"/>
                        <a:pt x="7" y="0"/>
                        <a:pt x="7" y="1"/>
                      </a:cubicBezTo>
                      <a:cubicBezTo>
                        <a:pt x="5" y="5"/>
                        <a:pt x="3" y="10"/>
                        <a:pt x="1" y="14"/>
                      </a:cubicBezTo>
                      <a:cubicBezTo>
                        <a:pt x="0" y="15"/>
                        <a:pt x="1" y="16"/>
                        <a:pt x="2"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77" name="Freeform 113"/>
                <p:cNvSpPr/>
                <p:nvPr/>
              </p:nvSpPr>
              <p:spPr bwMode="auto">
                <a:xfrm>
                  <a:off x="1376363" y="2744788"/>
                  <a:ext cx="6350" cy="20638"/>
                </a:xfrm>
                <a:custGeom>
                  <a:avLst/>
                  <a:gdLst>
                    <a:gd name="T0" fmla="*/ 2 w 6"/>
                    <a:gd name="T1" fmla="*/ 19 h 19"/>
                    <a:gd name="T2" fmla="*/ 6 w 6"/>
                    <a:gd name="T3" fmla="*/ 1 h 19"/>
                    <a:gd name="T4" fmla="*/ 5 w 6"/>
                    <a:gd name="T5" fmla="*/ 1 h 19"/>
                    <a:gd name="T6" fmla="*/ 0 w 6"/>
                    <a:gd name="T7" fmla="*/ 19 h 19"/>
                    <a:gd name="T8" fmla="*/ 2 w 6"/>
                    <a:gd name="T9" fmla="*/ 19 h 19"/>
                  </a:gdLst>
                  <a:ahLst/>
                  <a:cxnLst>
                    <a:cxn ang="0">
                      <a:pos x="T0" y="T1"/>
                    </a:cxn>
                    <a:cxn ang="0">
                      <a:pos x="T2" y="T3"/>
                    </a:cxn>
                    <a:cxn ang="0">
                      <a:pos x="T4" y="T5"/>
                    </a:cxn>
                    <a:cxn ang="0">
                      <a:pos x="T6" y="T7"/>
                    </a:cxn>
                    <a:cxn ang="0">
                      <a:pos x="T8" y="T9"/>
                    </a:cxn>
                  </a:cxnLst>
                  <a:rect l="0" t="0" r="r" b="b"/>
                  <a:pathLst>
                    <a:path w="6" h="19">
                      <a:moveTo>
                        <a:pt x="2" y="19"/>
                      </a:moveTo>
                      <a:cubicBezTo>
                        <a:pt x="2" y="12"/>
                        <a:pt x="5" y="7"/>
                        <a:pt x="6" y="1"/>
                      </a:cubicBezTo>
                      <a:cubicBezTo>
                        <a:pt x="6" y="0"/>
                        <a:pt x="5" y="0"/>
                        <a:pt x="5" y="1"/>
                      </a:cubicBezTo>
                      <a:cubicBezTo>
                        <a:pt x="4" y="7"/>
                        <a:pt x="1" y="12"/>
                        <a:pt x="0" y="19"/>
                      </a:cubicBezTo>
                      <a:cubicBezTo>
                        <a:pt x="0" y="19"/>
                        <a:pt x="2" y="19"/>
                        <a:pt x="2" y="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78" name="Freeform 114"/>
                <p:cNvSpPr/>
                <p:nvPr/>
              </p:nvSpPr>
              <p:spPr bwMode="auto">
                <a:xfrm>
                  <a:off x="1376363" y="2751138"/>
                  <a:ext cx="6350" cy="15875"/>
                </a:xfrm>
                <a:custGeom>
                  <a:avLst/>
                  <a:gdLst>
                    <a:gd name="T0" fmla="*/ 1 w 6"/>
                    <a:gd name="T1" fmla="*/ 14 h 15"/>
                    <a:gd name="T2" fmla="*/ 5 w 6"/>
                    <a:gd name="T3" fmla="*/ 1 h 15"/>
                    <a:gd name="T4" fmla="*/ 4 w 6"/>
                    <a:gd name="T5" fmla="*/ 1 h 15"/>
                    <a:gd name="T6" fmla="*/ 0 w 6"/>
                    <a:gd name="T7" fmla="*/ 13 h 15"/>
                    <a:gd name="T8" fmla="*/ 1 w 6"/>
                    <a:gd name="T9" fmla="*/ 14 h 15"/>
                  </a:gdLst>
                  <a:ahLst/>
                  <a:cxnLst>
                    <a:cxn ang="0">
                      <a:pos x="T0" y="T1"/>
                    </a:cxn>
                    <a:cxn ang="0">
                      <a:pos x="T2" y="T3"/>
                    </a:cxn>
                    <a:cxn ang="0">
                      <a:pos x="T4" y="T5"/>
                    </a:cxn>
                    <a:cxn ang="0">
                      <a:pos x="T6" y="T7"/>
                    </a:cxn>
                    <a:cxn ang="0">
                      <a:pos x="T8" y="T9"/>
                    </a:cxn>
                  </a:cxnLst>
                  <a:rect l="0" t="0" r="r" b="b"/>
                  <a:pathLst>
                    <a:path w="6" h="15">
                      <a:moveTo>
                        <a:pt x="1" y="14"/>
                      </a:moveTo>
                      <a:cubicBezTo>
                        <a:pt x="2" y="10"/>
                        <a:pt x="4" y="6"/>
                        <a:pt x="5" y="1"/>
                      </a:cubicBezTo>
                      <a:cubicBezTo>
                        <a:pt x="6" y="0"/>
                        <a:pt x="4" y="0"/>
                        <a:pt x="4" y="1"/>
                      </a:cubicBezTo>
                      <a:cubicBezTo>
                        <a:pt x="3" y="5"/>
                        <a:pt x="1" y="9"/>
                        <a:pt x="0" y="13"/>
                      </a:cubicBezTo>
                      <a:cubicBezTo>
                        <a:pt x="0" y="14"/>
                        <a:pt x="1" y="15"/>
                        <a:pt x="1"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79" name="Freeform 115"/>
                <p:cNvSpPr/>
                <p:nvPr/>
              </p:nvSpPr>
              <p:spPr bwMode="auto">
                <a:xfrm>
                  <a:off x="1379538" y="2754313"/>
                  <a:ext cx="4763" cy="14288"/>
                </a:xfrm>
                <a:custGeom>
                  <a:avLst/>
                  <a:gdLst>
                    <a:gd name="T0" fmla="*/ 2 w 4"/>
                    <a:gd name="T1" fmla="*/ 13 h 14"/>
                    <a:gd name="T2" fmla="*/ 3 w 4"/>
                    <a:gd name="T3" fmla="*/ 2 h 14"/>
                    <a:gd name="T4" fmla="*/ 2 w 4"/>
                    <a:gd name="T5" fmla="*/ 1 h 14"/>
                    <a:gd name="T6" fmla="*/ 0 w 4"/>
                    <a:gd name="T7" fmla="*/ 13 h 14"/>
                    <a:gd name="T8" fmla="*/ 2 w 4"/>
                    <a:gd name="T9" fmla="*/ 13 h 14"/>
                  </a:gdLst>
                  <a:ahLst/>
                  <a:cxnLst>
                    <a:cxn ang="0">
                      <a:pos x="T0" y="T1"/>
                    </a:cxn>
                    <a:cxn ang="0">
                      <a:pos x="T2" y="T3"/>
                    </a:cxn>
                    <a:cxn ang="0">
                      <a:pos x="T4" y="T5"/>
                    </a:cxn>
                    <a:cxn ang="0">
                      <a:pos x="T6" y="T7"/>
                    </a:cxn>
                    <a:cxn ang="0">
                      <a:pos x="T8" y="T9"/>
                    </a:cxn>
                  </a:cxnLst>
                  <a:rect l="0" t="0" r="r" b="b"/>
                  <a:pathLst>
                    <a:path w="4" h="14">
                      <a:moveTo>
                        <a:pt x="2" y="13"/>
                      </a:moveTo>
                      <a:cubicBezTo>
                        <a:pt x="2" y="9"/>
                        <a:pt x="3" y="5"/>
                        <a:pt x="3" y="2"/>
                      </a:cubicBezTo>
                      <a:cubicBezTo>
                        <a:pt x="4" y="1"/>
                        <a:pt x="2" y="0"/>
                        <a:pt x="2" y="1"/>
                      </a:cubicBezTo>
                      <a:cubicBezTo>
                        <a:pt x="1" y="5"/>
                        <a:pt x="1" y="9"/>
                        <a:pt x="0" y="13"/>
                      </a:cubicBezTo>
                      <a:cubicBezTo>
                        <a:pt x="0" y="14"/>
                        <a:pt x="2" y="14"/>
                        <a:pt x="2"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80" name="Freeform 116"/>
                <p:cNvSpPr/>
                <p:nvPr/>
              </p:nvSpPr>
              <p:spPr bwMode="auto">
                <a:xfrm>
                  <a:off x="1382713" y="2754313"/>
                  <a:ext cx="1588" cy="15875"/>
                </a:xfrm>
                <a:custGeom>
                  <a:avLst/>
                  <a:gdLst>
                    <a:gd name="T0" fmla="*/ 2 w 2"/>
                    <a:gd name="T1" fmla="*/ 14 h 14"/>
                    <a:gd name="T2" fmla="*/ 2 w 2"/>
                    <a:gd name="T3" fmla="*/ 1 h 14"/>
                    <a:gd name="T4" fmla="*/ 1 w 2"/>
                    <a:gd name="T5" fmla="*/ 1 h 14"/>
                    <a:gd name="T6" fmla="*/ 0 w 2"/>
                    <a:gd name="T7" fmla="*/ 14 h 14"/>
                    <a:gd name="T8" fmla="*/ 2 w 2"/>
                    <a:gd name="T9" fmla="*/ 14 h 14"/>
                  </a:gdLst>
                  <a:ahLst/>
                  <a:cxnLst>
                    <a:cxn ang="0">
                      <a:pos x="T0" y="T1"/>
                    </a:cxn>
                    <a:cxn ang="0">
                      <a:pos x="T2" y="T3"/>
                    </a:cxn>
                    <a:cxn ang="0">
                      <a:pos x="T4" y="T5"/>
                    </a:cxn>
                    <a:cxn ang="0">
                      <a:pos x="T6" y="T7"/>
                    </a:cxn>
                    <a:cxn ang="0">
                      <a:pos x="T8" y="T9"/>
                    </a:cxn>
                  </a:cxnLst>
                  <a:rect l="0" t="0" r="r" b="b"/>
                  <a:pathLst>
                    <a:path w="2" h="14">
                      <a:moveTo>
                        <a:pt x="2" y="14"/>
                      </a:moveTo>
                      <a:cubicBezTo>
                        <a:pt x="2" y="9"/>
                        <a:pt x="1" y="5"/>
                        <a:pt x="2" y="1"/>
                      </a:cubicBezTo>
                      <a:cubicBezTo>
                        <a:pt x="2" y="0"/>
                        <a:pt x="1" y="0"/>
                        <a:pt x="1" y="1"/>
                      </a:cubicBezTo>
                      <a:cubicBezTo>
                        <a:pt x="0" y="5"/>
                        <a:pt x="0" y="9"/>
                        <a:pt x="0" y="14"/>
                      </a:cubicBezTo>
                      <a:cubicBezTo>
                        <a:pt x="0" y="14"/>
                        <a:pt x="2" y="14"/>
                        <a:pt x="2"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81" name="Freeform 117"/>
                <p:cNvSpPr/>
                <p:nvPr/>
              </p:nvSpPr>
              <p:spPr bwMode="auto">
                <a:xfrm>
                  <a:off x="1384300" y="2755901"/>
                  <a:ext cx="1588" cy="14288"/>
                </a:xfrm>
                <a:custGeom>
                  <a:avLst/>
                  <a:gdLst>
                    <a:gd name="T0" fmla="*/ 1 w 2"/>
                    <a:gd name="T1" fmla="*/ 12 h 13"/>
                    <a:gd name="T2" fmla="*/ 2 w 2"/>
                    <a:gd name="T3" fmla="*/ 1 h 13"/>
                    <a:gd name="T4" fmla="*/ 1 w 2"/>
                    <a:gd name="T5" fmla="*/ 1 h 13"/>
                    <a:gd name="T6" fmla="*/ 0 w 2"/>
                    <a:gd name="T7" fmla="*/ 12 h 13"/>
                    <a:gd name="T8" fmla="*/ 1 w 2"/>
                    <a:gd name="T9" fmla="*/ 12 h 13"/>
                  </a:gdLst>
                  <a:ahLst/>
                  <a:cxnLst>
                    <a:cxn ang="0">
                      <a:pos x="T0" y="T1"/>
                    </a:cxn>
                    <a:cxn ang="0">
                      <a:pos x="T2" y="T3"/>
                    </a:cxn>
                    <a:cxn ang="0">
                      <a:pos x="T4" y="T5"/>
                    </a:cxn>
                    <a:cxn ang="0">
                      <a:pos x="T6" y="T7"/>
                    </a:cxn>
                    <a:cxn ang="0">
                      <a:pos x="T8" y="T9"/>
                    </a:cxn>
                  </a:cxnLst>
                  <a:rect l="0" t="0" r="r" b="b"/>
                  <a:pathLst>
                    <a:path w="2" h="13">
                      <a:moveTo>
                        <a:pt x="1" y="12"/>
                      </a:moveTo>
                      <a:cubicBezTo>
                        <a:pt x="2" y="8"/>
                        <a:pt x="2" y="4"/>
                        <a:pt x="2" y="1"/>
                      </a:cubicBezTo>
                      <a:cubicBezTo>
                        <a:pt x="2" y="0"/>
                        <a:pt x="1" y="0"/>
                        <a:pt x="1" y="1"/>
                      </a:cubicBezTo>
                      <a:cubicBezTo>
                        <a:pt x="1" y="4"/>
                        <a:pt x="1" y="8"/>
                        <a:pt x="0" y="12"/>
                      </a:cubicBezTo>
                      <a:cubicBezTo>
                        <a:pt x="0" y="13"/>
                        <a:pt x="1" y="13"/>
                        <a:pt x="1"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82" name="Freeform 118"/>
                <p:cNvSpPr/>
                <p:nvPr/>
              </p:nvSpPr>
              <p:spPr bwMode="auto">
                <a:xfrm>
                  <a:off x="1385888" y="2751138"/>
                  <a:ext cx="0" cy="15875"/>
                </a:xfrm>
                <a:custGeom>
                  <a:avLst/>
                  <a:gdLst>
                    <a:gd name="T0" fmla="*/ 1 w 1"/>
                    <a:gd name="T1" fmla="*/ 13 h 14"/>
                    <a:gd name="T2" fmla="*/ 1 w 1"/>
                    <a:gd name="T3" fmla="*/ 1 h 14"/>
                    <a:gd name="T4" fmla="*/ 0 w 1"/>
                    <a:gd name="T5" fmla="*/ 1 h 14"/>
                    <a:gd name="T6" fmla="*/ 0 w 1"/>
                    <a:gd name="T7" fmla="*/ 13 h 14"/>
                    <a:gd name="T8" fmla="*/ 1 w 1"/>
                    <a:gd name="T9" fmla="*/ 13 h 14"/>
                  </a:gdLst>
                  <a:ahLst/>
                  <a:cxnLst>
                    <a:cxn ang="0">
                      <a:pos x="T0" y="T1"/>
                    </a:cxn>
                    <a:cxn ang="0">
                      <a:pos x="T2" y="T3"/>
                    </a:cxn>
                    <a:cxn ang="0">
                      <a:pos x="T4" y="T5"/>
                    </a:cxn>
                    <a:cxn ang="0">
                      <a:pos x="T6" y="T7"/>
                    </a:cxn>
                    <a:cxn ang="0">
                      <a:pos x="T8" y="T9"/>
                    </a:cxn>
                  </a:cxnLst>
                  <a:rect l="0" t="0" r="r" b="b"/>
                  <a:pathLst>
                    <a:path w="1" h="14">
                      <a:moveTo>
                        <a:pt x="1" y="13"/>
                      </a:moveTo>
                      <a:cubicBezTo>
                        <a:pt x="1" y="9"/>
                        <a:pt x="1" y="5"/>
                        <a:pt x="1" y="1"/>
                      </a:cubicBezTo>
                      <a:cubicBezTo>
                        <a:pt x="1" y="0"/>
                        <a:pt x="0" y="0"/>
                        <a:pt x="0" y="1"/>
                      </a:cubicBezTo>
                      <a:cubicBezTo>
                        <a:pt x="0" y="5"/>
                        <a:pt x="0" y="9"/>
                        <a:pt x="0" y="13"/>
                      </a:cubicBezTo>
                      <a:cubicBezTo>
                        <a:pt x="0" y="14"/>
                        <a:pt x="1" y="14"/>
                        <a:pt x="1"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83" name="Freeform 119"/>
                <p:cNvSpPr/>
                <p:nvPr/>
              </p:nvSpPr>
              <p:spPr bwMode="auto">
                <a:xfrm>
                  <a:off x="1354138" y="2720976"/>
                  <a:ext cx="9525" cy="12700"/>
                </a:xfrm>
                <a:custGeom>
                  <a:avLst/>
                  <a:gdLst>
                    <a:gd name="T0" fmla="*/ 1 w 9"/>
                    <a:gd name="T1" fmla="*/ 11 h 12"/>
                    <a:gd name="T2" fmla="*/ 9 w 9"/>
                    <a:gd name="T3" fmla="*/ 1 h 12"/>
                    <a:gd name="T4" fmla="*/ 8 w 9"/>
                    <a:gd name="T5" fmla="*/ 1 h 12"/>
                    <a:gd name="T6" fmla="*/ 0 w 9"/>
                    <a:gd name="T7" fmla="*/ 10 h 12"/>
                    <a:gd name="T8" fmla="*/ 1 w 9"/>
                    <a:gd name="T9" fmla="*/ 11 h 12"/>
                  </a:gdLst>
                  <a:ahLst/>
                  <a:cxnLst>
                    <a:cxn ang="0">
                      <a:pos x="T0" y="T1"/>
                    </a:cxn>
                    <a:cxn ang="0">
                      <a:pos x="T2" y="T3"/>
                    </a:cxn>
                    <a:cxn ang="0">
                      <a:pos x="T4" y="T5"/>
                    </a:cxn>
                    <a:cxn ang="0">
                      <a:pos x="T6" y="T7"/>
                    </a:cxn>
                    <a:cxn ang="0">
                      <a:pos x="T8" y="T9"/>
                    </a:cxn>
                  </a:cxnLst>
                  <a:rect l="0" t="0" r="r" b="b"/>
                  <a:pathLst>
                    <a:path w="9" h="12">
                      <a:moveTo>
                        <a:pt x="1" y="11"/>
                      </a:moveTo>
                      <a:cubicBezTo>
                        <a:pt x="4" y="8"/>
                        <a:pt x="6" y="4"/>
                        <a:pt x="9" y="1"/>
                      </a:cubicBezTo>
                      <a:cubicBezTo>
                        <a:pt x="9" y="1"/>
                        <a:pt x="8" y="0"/>
                        <a:pt x="8" y="1"/>
                      </a:cubicBezTo>
                      <a:cubicBezTo>
                        <a:pt x="5" y="4"/>
                        <a:pt x="3" y="7"/>
                        <a:pt x="0" y="10"/>
                      </a:cubicBezTo>
                      <a:cubicBezTo>
                        <a:pt x="0" y="11"/>
                        <a:pt x="0" y="12"/>
                        <a:pt x="1"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84" name="Freeform 120"/>
                <p:cNvSpPr/>
                <p:nvPr/>
              </p:nvSpPr>
              <p:spPr bwMode="auto">
                <a:xfrm>
                  <a:off x="1355725" y="2720976"/>
                  <a:ext cx="11113" cy="12700"/>
                </a:xfrm>
                <a:custGeom>
                  <a:avLst/>
                  <a:gdLst>
                    <a:gd name="T0" fmla="*/ 1 w 10"/>
                    <a:gd name="T1" fmla="*/ 11 h 12"/>
                    <a:gd name="T2" fmla="*/ 9 w 10"/>
                    <a:gd name="T3" fmla="*/ 1 h 12"/>
                    <a:gd name="T4" fmla="*/ 8 w 10"/>
                    <a:gd name="T5" fmla="*/ 1 h 12"/>
                    <a:gd name="T6" fmla="*/ 0 w 10"/>
                    <a:gd name="T7" fmla="*/ 11 h 12"/>
                    <a:gd name="T8" fmla="*/ 1 w 10"/>
                    <a:gd name="T9" fmla="*/ 11 h 12"/>
                  </a:gdLst>
                  <a:ahLst/>
                  <a:cxnLst>
                    <a:cxn ang="0">
                      <a:pos x="T0" y="T1"/>
                    </a:cxn>
                    <a:cxn ang="0">
                      <a:pos x="T2" y="T3"/>
                    </a:cxn>
                    <a:cxn ang="0">
                      <a:pos x="T4" y="T5"/>
                    </a:cxn>
                    <a:cxn ang="0">
                      <a:pos x="T6" y="T7"/>
                    </a:cxn>
                    <a:cxn ang="0">
                      <a:pos x="T8" y="T9"/>
                    </a:cxn>
                  </a:cxnLst>
                  <a:rect l="0" t="0" r="r" b="b"/>
                  <a:pathLst>
                    <a:path w="10" h="12">
                      <a:moveTo>
                        <a:pt x="1" y="11"/>
                      </a:moveTo>
                      <a:cubicBezTo>
                        <a:pt x="3" y="7"/>
                        <a:pt x="6" y="4"/>
                        <a:pt x="9" y="1"/>
                      </a:cubicBezTo>
                      <a:cubicBezTo>
                        <a:pt x="10" y="1"/>
                        <a:pt x="9" y="0"/>
                        <a:pt x="8" y="1"/>
                      </a:cubicBezTo>
                      <a:cubicBezTo>
                        <a:pt x="5" y="3"/>
                        <a:pt x="2" y="7"/>
                        <a:pt x="0" y="11"/>
                      </a:cubicBezTo>
                      <a:cubicBezTo>
                        <a:pt x="0" y="11"/>
                        <a:pt x="1" y="12"/>
                        <a:pt x="1"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85" name="Freeform 121"/>
                <p:cNvSpPr/>
                <p:nvPr/>
              </p:nvSpPr>
              <p:spPr bwMode="auto">
                <a:xfrm>
                  <a:off x="1360488" y="2720976"/>
                  <a:ext cx="9525" cy="11113"/>
                </a:xfrm>
                <a:custGeom>
                  <a:avLst/>
                  <a:gdLst>
                    <a:gd name="T0" fmla="*/ 2 w 8"/>
                    <a:gd name="T1" fmla="*/ 9 h 10"/>
                    <a:gd name="T2" fmla="*/ 8 w 8"/>
                    <a:gd name="T3" fmla="*/ 1 h 10"/>
                    <a:gd name="T4" fmla="*/ 7 w 8"/>
                    <a:gd name="T5" fmla="*/ 1 h 10"/>
                    <a:gd name="T6" fmla="*/ 1 w 8"/>
                    <a:gd name="T7" fmla="*/ 9 h 10"/>
                    <a:gd name="T8" fmla="*/ 2 w 8"/>
                    <a:gd name="T9" fmla="*/ 9 h 10"/>
                  </a:gdLst>
                  <a:ahLst/>
                  <a:cxnLst>
                    <a:cxn ang="0">
                      <a:pos x="T0" y="T1"/>
                    </a:cxn>
                    <a:cxn ang="0">
                      <a:pos x="T2" y="T3"/>
                    </a:cxn>
                    <a:cxn ang="0">
                      <a:pos x="T4" y="T5"/>
                    </a:cxn>
                    <a:cxn ang="0">
                      <a:pos x="T6" y="T7"/>
                    </a:cxn>
                    <a:cxn ang="0">
                      <a:pos x="T8" y="T9"/>
                    </a:cxn>
                  </a:cxnLst>
                  <a:rect l="0" t="0" r="r" b="b"/>
                  <a:pathLst>
                    <a:path w="8" h="10">
                      <a:moveTo>
                        <a:pt x="2" y="9"/>
                      </a:moveTo>
                      <a:cubicBezTo>
                        <a:pt x="4" y="7"/>
                        <a:pt x="6" y="4"/>
                        <a:pt x="8" y="1"/>
                      </a:cubicBezTo>
                      <a:cubicBezTo>
                        <a:pt x="8" y="1"/>
                        <a:pt x="7" y="0"/>
                        <a:pt x="7" y="1"/>
                      </a:cubicBezTo>
                      <a:cubicBezTo>
                        <a:pt x="5" y="3"/>
                        <a:pt x="3" y="6"/>
                        <a:pt x="1" y="9"/>
                      </a:cubicBezTo>
                      <a:cubicBezTo>
                        <a:pt x="0" y="9"/>
                        <a:pt x="2" y="10"/>
                        <a:pt x="2"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86" name="Freeform 122"/>
                <p:cNvSpPr/>
                <p:nvPr/>
              </p:nvSpPr>
              <p:spPr bwMode="auto">
                <a:xfrm>
                  <a:off x="1362075" y="2720976"/>
                  <a:ext cx="7938" cy="11113"/>
                </a:xfrm>
                <a:custGeom>
                  <a:avLst/>
                  <a:gdLst>
                    <a:gd name="T0" fmla="*/ 1 w 8"/>
                    <a:gd name="T1" fmla="*/ 10 h 11"/>
                    <a:gd name="T2" fmla="*/ 7 w 8"/>
                    <a:gd name="T3" fmla="*/ 1 h 11"/>
                    <a:gd name="T4" fmla="*/ 7 w 8"/>
                    <a:gd name="T5" fmla="*/ 1 h 11"/>
                    <a:gd name="T6" fmla="*/ 0 w 8"/>
                    <a:gd name="T7" fmla="*/ 9 h 11"/>
                    <a:gd name="T8" fmla="*/ 1 w 8"/>
                    <a:gd name="T9" fmla="*/ 10 h 11"/>
                  </a:gdLst>
                  <a:ahLst/>
                  <a:cxnLst>
                    <a:cxn ang="0">
                      <a:pos x="T0" y="T1"/>
                    </a:cxn>
                    <a:cxn ang="0">
                      <a:pos x="T2" y="T3"/>
                    </a:cxn>
                    <a:cxn ang="0">
                      <a:pos x="T4" y="T5"/>
                    </a:cxn>
                    <a:cxn ang="0">
                      <a:pos x="T6" y="T7"/>
                    </a:cxn>
                    <a:cxn ang="0">
                      <a:pos x="T8" y="T9"/>
                    </a:cxn>
                  </a:cxnLst>
                  <a:rect l="0" t="0" r="r" b="b"/>
                  <a:pathLst>
                    <a:path w="8" h="11">
                      <a:moveTo>
                        <a:pt x="1" y="10"/>
                      </a:moveTo>
                      <a:cubicBezTo>
                        <a:pt x="3" y="7"/>
                        <a:pt x="5" y="4"/>
                        <a:pt x="7" y="1"/>
                      </a:cubicBezTo>
                      <a:cubicBezTo>
                        <a:pt x="8" y="1"/>
                        <a:pt x="7" y="0"/>
                        <a:pt x="7" y="1"/>
                      </a:cubicBezTo>
                      <a:cubicBezTo>
                        <a:pt x="4" y="3"/>
                        <a:pt x="2" y="6"/>
                        <a:pt x="0" y="9"/>
                      </a:cubicBezTo>
                      <a:cubicBezTo>
                        <a:pt x="0" y="10"/>
                        <a:pt x="1" y="11"/>
                        <a:pt x="1"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87" name="Freeform 123"/>
                <p:cNvSpPr/>
                <p:nvPr/>
              </p:nvSpPr>
              <p:spPr bwMode="auto">
                <a:xfrm>
                  <a:off x="1363663" y="2719388"/>
                  <a:ext cx="12700" cy="11113"/>
                </a:xfrm>
                <a:custGeom>
                  <a:avLst/>
                  <a:gdLst>
                    <a:gd name="T0" fmla="*/ 1 w 11"/>
                    <a:gd name="T1" fmla="*/ 10 h 11"/>
                    <a:gd name="T2" fmla="*/ 10 w 11"/>
                    <a:gd name="T3" fmla="*/ 2 h 11"/>
                    <a:gd name="T4" fmla="*/ 9 w 11"/>
                    <a:gd name="T5" fmla="*/ 1 h 11"/>
                    <a:gd name="T6" fmla="*/ 1 w 11"/>
                    <a:gd name="T7" fmla="*/ 9 h 11"/>
                    <a:gd name="T8" fmla="*/ 1 w 11"/>
                    <a:gd name="T9" fmla="*/ 10 h 11"/>
                  </a:gdLst>
                  <a:ahLst/>
                  <a:cxnLst>
                    <a:cxn ang="0">
                      <a:pos x="T0" y="T1"/>
                    </a:cxn>
                    <a:cxn ang="0">
                      <a:pos x="T2" y="T3"/>
                    </a:cxn>
                    <a:cxn ang="0">
                      <a:pos x="T4" y="T5"/>
                    </a:cxn>
                    <a:cxn ang="0">
                      <a:pos x="T6" y="T7"/>
                    </a:cxn>
                    <a:cxn ang="0">
                      <a:pos x="T8" y="T9"/>
                    </a:cxn>
                  </a:cxnLst>
                  <a:rect l="0" t="0" r="r" b="b"/>
                  <a:pathLst>
                    <a:path w="11" h="11">
                      <a:moveTo>
                        <a:pt x="1" y="10"/>
                      </a:moveTo>
                      <a:cubicBezTo>
                        <a:pt x="5" y="8"/>
                        <a:pt x="8" y="5"/>
                        <a:pt x="10" y="2"/>
                      </a:cubicBezTo>
                      <a:cubicBezTo>
                        <a:pt x="11" y="1"/>
                        <a:pt x="10" y="0"/>
                        <a:pt x="9" y="1"/>
                      </a:cubicBezTo>
                      <a:cubicBezTo>
                        <a:pt x="7" y="4"/>
                        <a:pt x="4" y="7"/>
                        <a:pt x="1" y="9"/>
                      </a:cubicBezTo>
                      <a:cubicBezTo>
                        <a:pt x="0" y="10"/>
                        <a:pt x="0" y="11"/>
                        <a:pt x="1"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88" name="Freeform 124"/>
                <p:cNvSpPr/>
                <p:nvPr/>
              </p:nvSpPr>
              <p:spPr bwMode="auto">
                <a:xfrm>
                  <a:off x="1368425" y="2722563"/>
                  <a:ext cx="7938" cy="9525"/>
                </a:xfrm>
                <a:custGeom>
                  <a:avLst/>
                  <a:gdLst>
                    <a:gd name="T0" fmla="*/ 1 w 8"/>
                    <a:gd name="T1" fmla="*/ 9 h 9"/>
                    <a:gd name="T2" fmla="*/ 8 w 8"/>
                    <a:gd name="T3" fmla="*/ 2 h 9"/>
                    <a:gd name="T4" fmla="*/ 7 w 8"/>
                    <a:gd name="T5" fmla="*/ 1 h 9"/>
                    <a:gd name="T6" fmla="*/ 1 w 8"/>
                    <a:gd name="T7" fmla="*/ 8 h 9"/>
                    <a:gd name="T8" fmla="*/ 1 w 8"/>
                    <a:gd name="T9" fmla="*/ 9 h 9"/>
                  </a:gdLst>
                  <a:ahLst/>
                  <a:cxnLst>
                    <a:cxn ang="0">
                      <a:pos x="T0" y="T1"/>
                    </a:cxn>
                    <a:cxn ang="0">
                      <a:pos x="T2" y="T3"/>
                    </a:cxn>
                    <a:cxn ang="0">
                      <a:pos x="T4" y="T5"/>
                    </a:cxn>
                    <a:cxn ang="0">
                      <a:pos x="T6" y="T7"/>
                    </a:cxn>
                    <a:cxn ang="0">
                      <a:pos x="T8" y="T9"/>
                    </a:cxn>
                  </a:cxnLst>
                  <a:rect l="0" t="0" r="r" b="b"/>
                  <a:pathLst>
                    <a:path w="8" h="9">
                      <a:moveTo>
                        <a:pt x="1" y="9"/>
                      </a:moveTo>
                      <a:cubicBezTo>
                        <a:pt x="4" y="7"/>
                        <a:pt x="6" y="4"/>
                        <a:pt x="8" y="2"/>
                      </a:cubicBezTo>
                      <a:cubicBezTo>
                        <a:pt x="8" y="1"/>
                        <a:pt x="7" y="0"/>
                        <a:pt x="7" y="1"/>
                      </a:cubicBezTo>
                      <a:cubicBezTo>
                        <a:pt x="5" y="4"/>
                        <a:pt x="3" y="6"/>
                        <a:pt x="1" y="8"/>
                      </a:cubicBezTo>
                      <a:cubicBezTo>
                        <a:pt x="0" y="8"/>
                        <a:pt x="1" y="9"/>
                        <a:pt x="1"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89" name="Freeform 125"/>
                <p:cNvSpPr/>
                <p:nvPr/>
              </p:nvSpPr>
              <p:spPr bwMode="auto">
                <a:xfrm>
                  <a:off x="1370013" y="2724151"/>
                  <a:ext cx="9525" cy="11113"/>
                </a:xfrm>
                <a:custGeom>
                  <a:avLst/>
                  <a:gdLst>
                    <a:gd name="T0" fmla="*/ 1 w 9"/>
                    <a:gd name="T1" fmla="*/ 10 h 11"/>
                    <a:gd name="T2" fmla="*/ 9 w 9"/>
                    <a:gd name="T3" fmla="*/ 1 h 11"/>
                    <a:gd name="T4" fmla="*/ 8 w 9"/>
                    <a:gd name="T5" fmla="*/ 0 h 11"/>
                    <a:gd name="T6" fmla="*/ 0 w 9"/>
                    <a:gd name="T7" fmla="*/ 9 h 11"/>
                    <a:gd name="T8" fmla="*/ 1 w 9"/>
                    <a:gd name="T9" fmla="*/ 10 h 11"/>
                  </a:gdLst>
                  <a:ahLst/>
                  <a:cxnLst>
                    <a:cxn ang="0">
                      <a:pos x="T0" y="T1"/>
                    </a:cxn>
                    <a:cxn ang="0">
                      <a:pos x="T2" y="T3"/>
                    </a:cxn>
                    <a:cxn ang="0">
                      <a:pos x="T4" y="T5"/>
                    </a:cxn>
                    <a:cxn ang="0">
                      <a:pos x="T6" y="T7"/>
                    </a:cxn>
                    <a:cxn ang="0">
                      <a:pos x="T8" y="T9"/>
                    </a:cxn>
                  </a:cxnLst>
                  <a:rect l="0" t="0" r="r" b="b"/>
                  <a:pathLst>
                    <a:path w="9" h="11">
                      <a:moveTo>
                        <a:pt x="1" y="10"/>
                      </a:moveTo>
                      <a:cubicBezTo>
                        <a:pt x="4" y="7"/>
                        <a:pt x="6" y="4"/>
                        <a:pt x="9" y="1"/>
                      </a:cubicBezTo>
                      <a:cubicBezTo>
                        <a:pt x="9" y="1"/>
                        <a:pt x="9" y="0"/>
                        <a:pt x="8" y="0"/>
                      </a:cubicBezTo>
                      <a:cubicBezTo>
                        <a:pt x="5" y="3"/>
                        <a:pt x="3" y="6"/>
                        <a:pt x="0" y="9"/>
                      </a:cubicBezTo>
                      <a:cubicBezTo>
                        <a:pt x="0" y="10"/>
                        <a:pt x="1" y="11"/>
                        <a:pt x="1"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90" name="Freeform 126"/>
                <p:cNvSpPr/>
                <p:nvPr/>
              </p:nvSpPr>
              <p:spPr bwMode="auto">
                <a:xfrm>
                  <a:off x="1370013" y="2727326"/>
                  <a:ext cx="12700" cy="15875"/>
                </a:xfrm>
                <a:custGeom>
                  <a:avLst/>
                  <a:gdLst>
                    <a:gd name="T0" fmla="*/ 2 w 11"/>
                    <a:gd name="T1" fmla="*/ 14 h 15"/>
                    <a:gd name="T2" fmla="*/ 10 w 11"/>
                    <a:gd name="T3" fmla="*/ 2 h 15"/>
                    <a:gd name="T4" fmla="*/ 9 w 11"/>
                    <a:gd name="T5" fmla="*/ 1 h 15"/>
                    <a:gd name="T6" fmla="*/ 1 w 11"/>
                    <a:gd name="T7" fmla="*/ 14 h 15"/>
                    <a:gd name="T8" fmla="*/ 2 w 11"/>
                    <a:gd name="T9" fmla="*/ 14 h 15"/>
                  </a:gdLst>
                  <a:ahLst/>
                  <a:cxnLst>
                    <a:cxn ang="0">
                      <a:pos x="T0" y="T1"/>
                    </a:cxn>
                    <a:cxn ang="0">
                      <a:pos x="T2" y="T3"/>
                    </a:cxn>
                    <a:cxn ang="0">
                      <a:pos x="T4" y="T5"/>
                    </a:cxn>
                    <a:cxn ang="0">
                      <a:pos x="T6" y="T7"/>
                    </a:cxn>
                    <a:cxn ang="0">
                      <a:pos x="T8" y="T9"/>
                    </a:cxn>
                  </a:cxnLst>
                  <a:rect l="0" t="0" r="r" b="b"/>
                  <a:pathLst>
                    <a:path w="11" h="15">
                      <a:moveTo>
                        <a:pt x="2" y="14"/>
                      </a:moveTo>
                      <a:cubicBezTo>
                        <a:pt x="4" y="10"/>
                        <a:pt x="7" y="6"/>
                        <a:pt x="10" y="2"/>
                      </a:cubicBezTo>
                      <a:cubicBezTo>
                        <a:pt x="11" y="1"/>
                        <a:pt x="9" y="0"/>
                        <a:pt x="9" y="1"/>
                      </a:cubicBezTo>
                      <a:cubicBezTo>
                        <a:pt x="6" y="5"/>
                        <a:pt x="3" y="9"/>
                        <a:pt x="1" y="14"/>
                      </a:cubicBezTo>
                      <a:cubicBezTo>
                        <a:pt x="0" y="14"/>
                        <a:pt x="2" y="15"/>
                        <a:pt x="2"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91" name="Freeform 127"/>
                <p:cNvSpPr/>
                <p:nvPr/>
              </p:nvSpPr>
              <p:spPr bwMode="auto">
                <a:xfrm>
                  <a:off x="1374775" y="2725738"/>
                  <a:ext cx="9525" cy="17463"/>
                </a:xfrm>
                <a:custGeom>
                  <a:avLst/>
                  <a:gdLst>
                    <a:gd name="T0" fmla="*/ 1 w 9"/>
                    <a:gd name="T1" fmla="*/ 17 h 17"/>
                    <a:gd name="T2" fmla="*/ 9 w 9"/>
                    <a:gd name="T3" fmla="*/ 1 h 17"/>
                    <a:gd name="T4" fmla="*/ 8 w 9"/>
                    <a:gd name="T5" fmla="*/ 1 h 17"/>
                    <a:gd name="T6" fmla="*/ 0 w 9"/>
                    <a:gd name="T7" fmla="*/ 16 h 17"/>
                    <a:gd name="T8" fmla="*/ 1 w 9"/>
                    <a:gd name="T9" fmla="*/ 17 h 17"/>
                  </a:gdLst>
                  <a:ahLst/>
                  <a:cxnLst>
                    <a:cxn ang="0">
                      <a:pos x="T0" y="T1"/>
                    </a:cxn>
                    <a:cxn ang="0">
                      <a:pos x="T2" y="T3"/>
                    </a:cxn>
                    <a:cxn ang="0">
                      <a:pos x="T4" y="T5"/>
                    </a:cxn>
                    <a:cxn ang="0">
                      <a:pos x="T6" y="T7"/>
                    </a:cxn>
                    <a:cxn ang="0">
                      <a:pos x="T8" y="T9"/>
                    </a:cxn>
                  </a:cxnLst>
                  <a:rect l="0" t="0" r="r" b="b"/>
                  <a:pathLst>
                    <a:path w="9" h="17">
                      <a:moveTo>
                        <a:pt x="1" y="17"/>
                      </a:moveTo>
                      <a:cubicBezTo>
                        <a:pt x="4" y="12"/>
                        <a:pt x="6" y="6"/>
                        <a:pt x="9" y="1"/>
                      </a:cubicBezTo>
                      <a:cubicBezTo>
                        <a:pt x="9" y="1"/>
                        <a:pt x="8" y="0"/>
                        <a:pt x="8" y="1"/>
                      </a:cubicBezTo>
                      <a:cubicBezTo>
                        <a:pt x="5" y="6"/>
                        <a:pt x="3" y="11"/>
                        <a:pt x="0" y="16"/>
                      </a:cubicBezTo>
                      <a:cubicBezTo>
                        <a:pt x="0" y="17"/>
                        <a:pt x="1" y="17"/>
                        <a:pt x="1" y="1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92" name="Freeform 128"/>
                <p:cNvSpPr/>
                <p:nvPr/>
              </p:nvSpPr>
              <p:spPr bwMode="auto">
                <a:xfrm>
                  <a:off x="1373188" y="2713038"/>
                  <a:ext cx="9525" cy="12700"/>
                </a:xfrm>
                <a:custGeom>
                  <a:avLst/>
                  <a:gdLst>
                    <a:gd name="T0" fmla="*/ 1 w 10"/>
                    <a:gd name="T1" fmla="*/ 13 h 13"/>
                    <a:gd name="T2" fmla="*/ 9 w 10"/>
                    <a:gd name="T3" fmla="*/ 2 h 13"/>
                    <a:gd name="T4" fmla="*/ 8 w 10"/>
                    <a:gd name="T5" fmla="*/ 1 h 13"/>
                    <a:gd name="T6" fmla="*/ 0 w 10"/>
                    <a:gd name="T7" fmla="*/ 12 h 13"/>
                    <a:gd name="T8" fmla="*/ 1 w 10"/>
                    <a:gd name="T9" fmla="*/ 13 h 13"/>
                  </a:gdLst>
                  <a:ahLst/>
                  <a:cxnLst>
                    <a:cxn ang="0">
                      <a:pos x="T0" y="T1"/>
                    </a:cxn>
                    <a:cxn ang="0">
                      <a:pos x="T2" y="T3"/>
                    </a:cxn>
                    <a:cxn ang="0">
                      <a:pos x="T4" y="T5"/>
                    </a:cxn>
                    <a:cxn ang="0">
                      <a:pos x="T6" y="T7"/>
                    </a:cxn>
                    <a:cxn ang="0">
                      <a:pos x="T8" y="T9"/>
                    </a:cxn>
                  </a:cxnLst>
                  <a:rect l="0" t="0" r="r" b="b"/>
                  <a:pathLst>
                    <a:path w="10" h="13">
                      <a:moveTo>
                        <a:pt x="1" y="13"/>
                      </a:moveTo>
                      <a:cubicBezTo>
                        <a:pt x="3" y="8"/>
                        <a:pt x="6" y="5"/>
                        <a:pt x="9" y="2"/>
                      </a:cubicBezTo>
                      <a:cubicBezTo>
                        <a:pt x="10" y="1"/>
                        <a:pt x="9" y="0"/>
                        <a:pt x="8" y="1"/>
                      </a:cubicBezTo>
                      <a:cubicBezTo>
                        <a:pt x="5" y="4"/>
                        <a:pt x="1" y="8"/>
                        <a:pt x="0" y="12"/>
                      </a:cubicBezTo>
                      <a:cubicBezTo>
                        <a:pt x="0" y="13"/>
                        <a:pt x="1" y="13"/>
                        <a:pt x="1"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93" name="Freeform 129"/>
                <p:cNvSpPr/>
                <p:nvPr/>
              </p:nvSpPr>
              <p:spPr bwMode="auto">
                <a:xfrm>
                  <a:off x="1370013" y="2709863"/>
                  <a:ext cx="12700" cy="14288"/>
                </a:xfrm>
                <a:custGeom>
                  <a:avLst/>
                  <a:gdLst>
                    <a:gd name="T0" fmla="*/ 2 w 12"/>
                    <a:gd name="T1" fmla="*/ 12 h 13"/>
                    <a:gd name="T2" fmla="*/ 11 w 12"/>
                    <a:gd name="T3" fmla="*/ 2 h 13"/>
                    <a:gd name="T4" fmla="*/ 10 w 12"/>
                    <a:gd name="T5" fmla="*/ 1 h 13"/>
                    <a:gd name="T6" fmla="*/ 1 w 12"/>
                    <a:gd name="T7" fmla="*/ 11 h 13"/>
                    <a:gd name="T8" fmla="*/ 2 w 12"/>
                    <a:gd name="T9" fmla="*/ 12 h 13"/>
                  </a:gdLst>
                  <a:ahLst/>
                  <a:cxnLst>
                    <a:cxn ang="0">
                      <a:pos x="T0" y="T1"/>
                    </a:cxn>
                    <a:cxn ang="0">
                      <a:pos x="T2" y="T3"/>
                    </a:cxn>
                    <a:cxn ang="0">
                      <a:pos x="T4" y="T5"/>
                    </a:cxn>
                    <a:cxn ang="0">
                      <a:pos x="T6" y="T7"/>
                    </a:cxn>
                    <a:cxn ang="0">
                      <a:pos x="T8" y="T9"/>
                    </a:cxn>
                  </a:cxnLst>
                  <a:rect l="0" t="0" r="r" b="b"/>
                  <a:pathLst>
                    <a:path w="12" h="13">
                      <a:moveTo>
                        <a:pt x="2" y="12"/>
                      </a:moveTo>
                      <a:cubicBezTo>
                        <a:pt x="4" y="8"/>
                        <a:pt x="8" y="5"/>
                        <a:pt x="11" y="2"/>
                      </a:cubicBezTo>
                      <a:cubicBezTo>
                        <a:pt x="12" y="1"/>
                        <a:pt x="11" y="0"/>
                        <a:pt x="10" y="1"/>
                      </a:cubicBezTo>
                      <a:cubicBezTo>
                        <a:pt x="7" y="5"/>
                        <a:pt x="3" y="7"/>
                        <a:pt x="1" y="11"/>
                      </a:cubicBezTo>
                      <a:cubicBezTo>
                        <a:pt x="0" y="12"/>
                        <a:pt x="1" y="13"/>
                        <a:pt x="2"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94" name="Freeform 130"/>
                <p:cNvSpPr/>
                <p:nvPr/>
              </p:nvSpPr>
              <p:spPr bwMode="auto">
                <a:xfrm>
                  <a:off x="1363663" y="2714626"/>
                  <a:ext cx="9525" cy="11113"/>
                </a:xfrm>
                <a:custGeom>
                  <a:avLst/>
                  <a:gdLst>
                    <a:gd name="T0" fmla="*/ 1 w 9"/>
                    <a:gd name="T1" fmla="*/ 9 h 10"/>
                    <a:gd name="T2" fmla="*/ 9 w 9"/>
                    <a:gd name="T3" fmla="*/ 2 h 10"/>
                    <a:gd name="T4" fmla="*/ 8 w 9"/>
                    <a:gd name="T5" fmla="*/ 1 h 10"/>
                    <a:gd name="T6" fmla="*/ 0 w 9"/>
                    <a:gd name="T7" fmla="*/ 8 h 10"/>
                    <a:gd name="T8" fmla="*/ 1 w 9"/>
                    <a:gd name="T9" fmla="*/ 9 h 10"/>
                  </a:gdLst>
                  <a:ahLst/>
                  <a:cxnLst>
                    <a:cxn ang="0">
                      <a:pos x="T0" y="T1"/>
                    </a:cxn>
                    <a:cxn ang="0">
                      <a:pos x="T2" y="T3"/>
                    </a:cxn>
                    <a:cxn ang="0">
                      <a:pos x="T4" y="T5"/>
                    </a:cxn>
                    <a:cxn ang="0">
                      <a:pos x="T6" y="T7"/>
                    </a:cxn>
                    <a:cxn ang="0">
                      <a:pos x="T8" y="T9"/>
                    </a:cxn>
                  </a:cxnLst>
                  <a:rect l="0" t="0" r="r" b="b"/>
                  <a:pathLst>
                    <a:path w="9" h="10">
                      <a:moveTo>
                        <a:pt x="1" y="9"/>
                      </a:moveTo>
                      <a:cubicBezTo>
                        <a:pt x="3" y="6"/>
                        <a:pt x="6" y="4"/>
                        <a:pt x="9" y="2"/>
                      </a:cubicBezTo>
                      <a:cubicBezTo>
                        <a:pt x="9" y="1"/>
                        <a:pt x="8" y="0"/>
                        <a:pt x="8" y="1"/>
                      </a:cubicBezTo>
                      <a:cubicBezTo>
                        <a:pt x="5" y="3"/>
                        <a:pt x="2" y="6"/>
                        <a:pt x="0" y="8"/>
                      </a:cubicBezTo>
                      <a:cubicBezTo>
                        <a:pt x="0" y="9"/>
                        <a:pt x="1" y="10"/>
                        <a:pt x="1"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95" name="Freeform 131"/>
                <p:cNvSpPr/>
                <p:nvPr/>
              </p:nvSpPr>
              <p:spPr bwMode="auto">
                <a:xfrm>
                  <a:off x="1370013" y="2708276"/>
                  <a:ext cx="15875" cy="11113"/>
                </a:xfrm>
                <a:custGeom>
                  <a:avLst/>
                  <a:gdLst>
                    <a:gd name="T0" fmla="*/ 1 w 15"/>
                    <a:gd name="T1" fmla="*/ 11 h 11"/>
                    <a:gd name="T2" fmla="*/ 15 w 15"/>
                    <a:gd name="T3" fmla="*/ 2 h 11"/>
                    <a:gd name="T4" fmla="*/ 14 w 15"/>
                    <a:gd name="T5" fmla="*/ 1 h 11"/>
                    <a:gd name="T6" fmla="*/ 0 w 15"/>
                    <a:gd name="T7" fmla="*/ 10 h 11"/>
                    <a:gd name="T8" fmla="*/ 1 w 15"/>
                    <a:gd name="T9" fmla="*/ 11 h 11"/>
                  </a:gdLst>
                  <a:ahLst/>
                  <a:cxnLst>
                    <a:cxn ang="0">
                      <a:pos x="T0" y="T1"/>
                    </a:cxn>
                    <a:cxn ang="0">
                      <a:pos x="T2" y="T3"/>
                    </a:cxn>
                    <a:cxn ang="0">
                      <a:pos x="T4" y="T5"/>
                    </a:cxn>
                    <a:cxn ang="0">
                      <a:pos x="T6" y="T7"/>
                    </a:cxn>
                    <a:cxn ang="0">
                      <a:pos x="T8" y="T9"/>
                    </a:cxn>
                  </a:cxnLst>
                  <a:rect l="0" t="0" r="r" b="b"/>
                  <a:pathLst>
                    <a:path w="15" h="11">
                      <a:moveTo>
                        <a:pt x="1" y="11"/>
                      </a:moveTo>
                      <a:cubicBezTo>
                        <a:pt x="6" y="8"/>
                        <a:pt x="10" y="5"/>
                        <a:pt x="15" y="2"/>
                      </a:cubicBezTo>
                      <a:cubicBezTo>
                        <a:pt x="15" y="1"/>
                        <a:pt x="15" y="0"/>
                        <a:pt x="14" y="1"/>
                      </a:cubicBezTo>
                      <a:cubicBezTo>
                        <a:pt x="10" y="4"/>
                        <a:pt x="5" y="7"/>
                        <a:pt x="0" y="10"/>
                      </a:cubicBezTo>
                      <a:cubicBezTo>
                        <a:pt x="0" y="10"/>
                        <a:pt x="0" y="11"/>
                        <a:pt x="1"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96" name="Freeform 132"/>
                <p:cNvSpPr/>
                <p:nvPr/>
              </p:nvSpPr>
              <p:spPr bwMode="auto">
                <a:xfrm>
                  <a:off x="1376363" y="2701926"/>
                  <a:ext cx="9525" cy="14288"/>
                </a:xfrm>
                <a:custGeom>
                  <a:avLst/>
                  <a:gdLst>
                    <a:gd name="T0" fmla="*/ 2 w 9"/>
                    <a:gd name="T1" fmla="*/ 13 h 14"/>
                    <a:gd name="T2" fmla="*/ 9 w 9"/>
                    <a:gd name="T3" fmla="*/ 1 h 14"/>
                    <a:gd name="T4" fmla="*/ 8 w 9"/>
                    <a:gd name="T5" fmla="*/ 1 h 14"/>
                    <a:gd name="T6" fmla="*/ 1 w 9"/>
                    <a:gd name="T7" fmla="*/ 12 h 14"/>
                    <a:gd name="T8" fmla="*/ 2 w 9"/>
                    <a:gd name="T9" fmla="*/ 13 h 14"/>
                  </a:gdLst>
                  <a:ahLst/>
                  <a:cxnLst>
                    <a:cxn ang="0">
                      <a:pos x="T0" y="T1"/>
                    </a:cxn>
                    <a:cxn ang="0">
                      <a:pos x="T2" y="T3"/>
                    </a:cxn>
                    <a:cxn ang="0">
                      <a:pos x="T4" y="T5"/>
                    </a:cxn>
                    <a:cxn ang="0">
                      <a:pos x="T6" y="T7"/>
                    </a:cxn>
                    <a:cxn ang="0">
                      <a:pos x="T8" y="T9"/>
                    </a:cxn>
                  </a:cxnLst>
                  <a:rect l="0" t="0" r="r" b="b"/>
                  <a:pathLst>
                    <a:path w="9" h="14">
                      <a:moveTo>
                        <a:pt x="2" y="13"/>
                      </a:moveTo>
                      <a:cubicBezTo>
                        <a:pt x="4" y="9"/>
                        <a:pt x="7" y="5"/>
                        <a:pt x="9" y="1"/>
                      </a:cubicBezTo>
                      <a:cubicBezTo>
                        <a:pt x="9" y="0"/>
                        <a:pt x="8" y="0"/>
                        <a:pt x="8" y="1"/>
                      </a:cubicBezTo>
                      <a:cubicBezTo>
                        <a:pt x="6" y="5"/>
                        <a:pt x="3" y="8"/>
                        <a:pt x="1" y="12"/>
                      </a:cubicBezTo>
                      <a:cubicBezTo>
                        <a:pt x="0" y="13"/>
                        <a:pt x="1" y="14"/>
                        <a:pt x="2"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97" name="Freeform 133"/>
                <p:cNvSpPr/>
                <p:nvPr/>
              </p:nvSpPr>
              <p:spPr bwMode="auto">
                <a:xfrm>
                  <a:off x="1377950" y="2703513"/>
                  <a:ext cx="7938" cy="20638"/>
                </a:xfrm>
                <a:custGeom>
                  <a:avLst/>
                  <a:gdLst>
                    <a:gd name="T0" fmla="*/ 7 w 8"/>
                    <a:gd name="T1" fmla="*/ 1 h 19"/>
                    <a:gd name="T2" fmla="*/ 0 w 8"/>
                    <a:gd name="T3" fmla="*/ 17 h 19"/>
                    <a:gd name="T4" fmla="*/ 1 w 8"/>
                    <a:gd name="T5" fmla="*/ 18 h 19"/>
                    <a:gd name="T6" fmla="*/ 8 w 8"/>
                    <a:gd name="T7" fmla="*/ 1 h 19"/>
                    <a:gd name="T8" fmla="*/ 7 w 8"/>
                    <a:gd name="T9" fmla="*/ 1 h 19"/>
                  </a:gdLst>
                  <a:ahLst/>
                  <a:cxnLst>
                    <a:cxn ang="0">
                      <a:pos x="T0" y="T1"/>
                    </a:cxn>
                    <a:cxn ang="0">
                      <a:pos x="T2" y="T3"/>
                    </a:cxn>
                    <a:cxn ang="0">
                      <a:pos x="T4" y="T5"/>
                    </a:cxn>
                    <a:cxn ang="0">
                      <a:pos x="T6" y="T7"/>
                    </a:cxn>
                    <a:cxn ang="0">
                      <a:pos x="T8" y="T9"/>
                    </a:cxn>
                  </a:cxnLst>
                  <a:rect l="0" t="0" r="r" b="b"/>
                  <a:pathLst>
                    <a:path w="8" h="19">
                      <a:moveTo>
                        <a:pt x="7" y="1"/>
                      </a:moveTo>
                      <a:cubicBezTo>
                        <a:pt x="7" y="7"/>
                        <a:pt x="3" y="12"/>
                        <a:pt x="0" y="17"/>
                      </a:cubicBezTo>
                      <a:cubicBezTo>
                        <a:pt x="0" y="18"/>
                        <a:pt x="1" y="19"/>
                        <a:pt x="1" y="18"/>
                      </a:cubicBezTo>
                      <a:cubicBezTo>
                        <a:pt x="5" y="13"/>
                        <a:pt x="8" y="7"/>
                        <a:pt x="8" y="1"/>
                      </a:cubicBezTo>
                      <a:cubicBezTo>
                        <a:pt x="8" y="0"/>
                        <a:pt x="7" y="0"/>
                        <a:pt x="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98" name="Freeform 134"/>
                <p:cNvSpPr/>
                <p:nvPr/>
              </p:nvSpPr>
              <p:spPr bwMode="auto">
                <a:xfrm>
                  <a:off x="1379538" y="2703513"/>
                  <a:ext cx="9525" cy="22225"/>
                </a:xfrm>
                <a:custGeom>
                  <a:avLst/>
                  <a:gdLst>
                    <a:gd name="T0" fmla="*/ 7 w 9"/>
                    <a:gd name="T1" fmla="*/ 1 h 20"/>
                    <a:gd name="T2" fmla="*/ 0 w 9"/>
                    <a:gd name="T3" fmla="*/ 19 h 20"/>
                    <a:gd name="T4" fmla="*/ 2 w 9"/>
                    <a:gd name="T5" fmla="*/ 20 h 20"/>
                    <a:gd name="T6" fmla="*/ 9 w 9"/>
                    <a:gd name="T7" fmla="*/ 1 h 20"/>
                    <a:gd name="T8" fmla="*/ 7 w 9"/>
                    <a:gd name="T9" fmla="*/ 1 h 20"/>
                  </a:gdLst>
                  <a:ahLst/>
                  <a:cxnLst>
                    <a:cxn ang="0">
                      <a:pos x="T0" y="T1"/>
                    </a:cxn>
                    <a:cxn ang="0">
                      <a:pos x="T2" y="T3"/>
                    </a:cxn>
                    <a:cxn ang="0">
                      <a:pos x="T4" y="T5"/>
                    </a:cxn>
                    <a:cxn ang="0">
                      <a:pos x="T6" y="T7"/>
                    </a:cxn>
                    <a:cxn ang="0">
                      <a:pos x="T8" y="T9"/>
                    </a:cxn>
                  </a:cxnLst>
                  <a:rect l="0" t="0" r="r" b="b"/>
                  <a:pathLst>
                    <a:path w="9" h="20">
                      <a:moveTo>
                        <a:pt x="7" y="1"/>
                      </a:moveTo>
                      <a:cubicBezTo>
                        <a:pt x="7" y="7"/>
                        <a:pt x="3" y="13"/>
                        <a:pt x="0" y="19"/>
                      </a:cubicBezTo>
                      <a:cubicBezTo>
                        <a:pt x="0" y="20"/>
                        <a:pt x="1" y="20"/>
                        <a:pt x="2" y="20"/>
                      </a:cubicBezTo>
                      <a:cubicBezTo>
                        <a:pt x="5" y="14"/>
                        <a:pt x="8" y="7"/>
                        <a:pt x="9" y="1"/>
                      </a:cubicBezTo>
                      <a:cubicBezTo>
                        <a:pt x="9" y="0"/>
                        <a:pt x="7" y="0"/>
                        <a:pt x="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99" name="Freeform 135"/>
                <p:cNvSpPr/>
                <p:nvPr/>
              </p:nvSpPr>
              <p:spPr bwMode="auto">
                <a:xfrm>
                  <a:off x="1384300" y="2703513"/>
                  <a:ext cx="7938" cy="19050"/>
                </a:xfrm>
                <a:custGeom>
                  <a:avLst/>
                  <a:gdLst>
                    <a:gd name="T0" fmla="*/ 5 w 7"/>
                    <a:gd name="T1" fmla="*/ 2 h 19"/>
                    <a:gd name="T2" fmla="*/ 6 w 7"/>
                    <a:gd name="T3" fmla="*/ 1 h 19"/>
                    <a:gd name="T4" fmla="*/ 5 w 7"/>
                    <a:gd name="T5" fmla="*/ 2 h 19"/>
                    <a:gd name="T6" fmla="*/ 4 w 7"/>
                    <a:gd name="T7" fmla="*/ 9 h 19"/>
                    <a:gd name="T8" fmla="*/ 2 w 7"/>
                    <a:gd name="T9" fmla="*/ 14 h 19"/>
                    <a:gd name="T10" fmla="*/ 1 w 7"/>
                    <a:gd name="T11" fmla="*/ 16 h 19"/>
                    <a:gd name="T12" fmla="*/ 0 w 7"/>
                    <a:gd name="T13" fmla="*/ 18 h 19"/>
                    <a:gd name="T14" fmla="*/ 1 w 7"/>
                    <a:gd name="T15" fmla="*/ 18 h 19"/>
                    <a:gd name="T16" fmla="*/ 0 w 7"/>
                    <a:gd name="T17" fmla="*/ 17 h 19"/>
                    <a:gd name="T18" fmla="*/ 0 w 7"/>
                    <a:gd name="T19" fmla="*/ 18 h 19"/>
                    <a:gd name="T20" fmla="*/ 0 w 7"/>
                    <a:gd name="T21" fmla="*/ 19 h 19"/>
                    <a:gd name="T22" fmla="*/ 1 w 7"/>
                    <a:gd name="T23" fmla="*/ 19 h 19"/>
                    <a:gd name="T24" fmla="*/ 1 w 7"/>
                    <a:gd name="T25" fmla="*/ 19 h 19"/>
                    <a:gd name="T26" fmla="*/ 3 w 7"/>
                    <a:gd name="T27" fmla="*/ 13 h 19"/>
                    <a:gd name="T28" fmla="*/ 6 w 7"/>
                    <a:gd name="T29" fmla="*/ 5 h 19"/>
                    <a:gd name="T30" fmla="*/ 5 w 7"/>
                    <a:gd name="T31" fmla="*/ 1 h 19"/>
                    <a:gd name="T32" fmla="*/ 4 w 7"/>
                    <a:gd name="T33" fmla="*/ 1 h 19"/>
                    <a:gd name="T34" fmla="*/ 4 w 7"/>
                    <a:gd name="T35" fmla="*/ 2 h 19"/>
                    <a:gd name="T36" fmla="*/ 5 w 7"/>
                    <a:gd name="T37" fmla="*/ 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 h="19">
                      <a:moveTo>
                        <a:pt x="5" y="2"/>
                      </a:moveTo>
                      <a:cubicBezTo>
                        <a:pt x="6" y="2"/>
                        <a:pt x="5" y="2"/>
                        <a:pt x="6" y="1"/>
                      </a:cubicBezTo>
                      <a:cubicBezTo>
                        <a:pt x="5" y="1"/>
                        <a:pt x="5" y="1"/>
                        <a:pt x="5" y="2"/>
                      </a:cubicBezTo>
                      <a:cubicBezTo>
                        <a:pt x="6" y="3"/>
                        <a:pt x="4" y="7"/>
                        <a:pt x="4" y="9"/>
                      </a:cubicBezTo>
                      <a:cubicBezTo>
                        <a:pt x="3" y="11"/>
                        <a:pt x="2" y="12"/>
                        <a:pt x="2" y="14"/>
                      </a:cubicBezTo>
                      <a:cubicBezTo>
                        <a:pt x="1" y="15"/>
                        <a:pt x="1" y="16"/>
                        <a:pt x="1" y="16"/>
                      </a:cubicBezTo>
                      <a:cubicBezTo>
                        <a:pt x="1" y="17"/>
                        <a:pt x="0" y="17"/>
                        <a:pt x="0" y="18"/>
                      </a:cubicBezTo>
                      <a:cubicBezTo>
                        <a:pt x="0" y="18"/>
                        <a:pt x="1" y="19"/>
                        <a:pt x="1" y="18"/>
                      </a:cubicBezTo>
                      <a:cubicBezTo>
                        <a:pt x="1" y="17"/>
                        <a:pt x="0" y="16"/>
                        <a:pt x="0" y="17"/>
                      </a:cubicBezTo>
                      <a:cubicBezTo>
                        <a:pt x="0" y="18"/>
                        <a:pt x="0" y="18"/>
                        <a:pt x="0" y="18"/>
                      </a:cubicBezTo>
                      <a:cubicBezTo>
                        <a:pt x="0" y="19"/>
                        <a:pt x="0" y="19"/>
                        <a:pt x="0" y="19"/>
                      </a:cubicBezTo>
                      <a:cubicBezTo>
                        <a:pt x="1" y="19"/>
                        <a:pt x="1" y="19"/>
                        <a:pt x="1" y="19"/>
                      </a:cubicBezTo>
                      <a:cubicBezTo>
                        <a:pt x="1" y="19"/>
                        <a:pt x="1" y="19"/>
                        <a:pt x="1" y="19"/>
                      </a:cubicBezTo>
                      <a:cubicBezTo>
                        <a:pt x="2" y="17"/>
                        <a:pt x="3" y="15"/>
                        <a:pt x="3" y="13"/>
                      </a:cubicBezTo>
                      <a:cubicBezTo>
                        <a:pt x="5" y="11"/>
                        <a:pt x="5" y="8"/>
                        <a:pt x="6" y="5"/>
                      </a:cubicBezTo>
                      <a:cubicBezTo>
                        <a:pt x="6" y="4"/>
                        <a:pt x="7" y="2"/>
                        <a:pt x="5" y="1"/>
                      </a:cubicBezTo>
                      <a:cubicBezTo>
                        <a:pt x="5" y="0"/>
                        <a:pt x="5" y="0"/>
                        <a:pt x="4" y="1"/>
                      </a:cubicBezTo>
                      <a:cubicBezTo>
                        <a:pt x="4" y="1"/>
                        <a:pt x="4" y="2"/>
                        <a:pt x="4" y="2"/>
                      </a:cubicBezTo>
                      <a:cubicBezTo>
                        <a:pt x="4" y="2"/>
                        <a:pt x="5" y="3"/>
                        <a:pt x="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00" name="Freeform 136"/>
                <p:cNvSpPr/>
                <p:nvPr/>
              </p:nvSpPr>
              <p:spPr bwMode="auto">
                <a:xfrm>
                  <a:off x="1385888" y="2705101"/>
                  <a:ext cx="7938" cy="19050"/>
                </a:xfrm>
                <a:custGeom>
                  <a:avLst/>
                  <a:gdLst>
                    <a:gd name="T0" fmla="*/ 5 w 7"/>
                    <a:gd name="T1" fmla="*/ 1 h 18"/>
                    <a:gd name="T2" fmla="*/ 0 w 7"/>
                    <a:gd name="T3" fmla="*/ 17 h 18"/>
                    <a:gd name="T4" fmla="*/ 2 w 7"/>
                    <a:gd name="T5" fmla="*/ 17 h 18"/>
                    <a:gd name="T6" fmla="*/ 6 w 7"/>
                    <a:gd name="T7" fmla="*/ 1 h 18"/>
                    <a:gd name="T8" fmla="*/ 5 w 7"/>
                    <a:gd name="T9" fmla="*/ 1 h 18"/>
                  </a:gdLst>
                  <a:ahLst/>
                  <a:cxnLst>
                    <a:cxn ang="0">
                      <a:pos x="T0" y="T1"/>
                    </a:cxn>
                    <a:cxn ang="0">
                      <a:pos x="T2" y="T3"/>
                    </a:cxn>
                    <a:cxn ang="0">
                      <a:pos x="T4" y="T5"/>
                    </a:cxn>
                    <a:cxn ang="0">
                      <a:pos x="T6" y="T7"/>
                    </a:cxn>
                    <a:cxn ang="0">
                      <a:pos x="T8" y="T9"/>
                    </a:cxn>
                  </a:cxnLst>
                  <a:rect l="0" t="0" r="r" b="b"/>
                  <a:pathLst>
                    <a:path w="7" h="18">
                      <a:moveTo>
                        <a:pt x="5" y="1"/>
                      </a:moveTo>
                      <a:cubicBezTo>
                        <a:pt x="5" y="6"/>
                        <a:pt x="2" y="12"/>
                        <a:pt x="0" y="17"/>
                      </a:cubicBezTo>
                      <a:cubicBezTo>
                        <a:pt x="0" y="18"/>
                        <a:pt x="1" y="18"/>
                        <a:pt x="2" y="17"/>
                      </a:cubicBezTo>
                      <a:cubicBezTo>
                        <a:pt x="3" y="12"/>
                        <a:pt x="7" y="7"/>
                        <a:pt x="6" y="1"/>
                      </a:cubicBezTo>
                      <a:cubicBezTo>
                        <a:pt x="6" y="0"/>
                        <a:pt x="5" y="0"/>
                        <a:pt x="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01" name="Freeform 137"/>
                <p:cNvSpPr/>
                <p:nvPr/>
              </p:nvSpPr>
              <p:spPr bwMode="auto">
                <a:xfrm>
                  <a:off x="1389063" y="2705101"/>
                  <a:ext cx="6350" cy="20638"/>
                </a:xfrm>
                <a:custGeom>
                  <a:avLst/>
                  <a:gdLst>
                    <a:gd name="T0" fmla="*/ 5 w 7"/>
                    <a:gd name="T1" fmla="*/ 1 h 19"/>
                    <a:gd name="T2" fmla="*/ 1 w 7"/>
                    <a:gd name="T3" fmla="*/ 17 h 19"/>
                    <a:gd name="T4" fmla="*/ 2 w 7"/>
                    <a:gd name="T5" fmla="*/ 18 h 19"/>
                    <a:gd name="T6" fmla="*/ 5 w 7"/>
                    <a:gd name="T7" fmla="*/ 11 h 19"/>
                    <a:gd name="T8" fmla="*/ 7 w 7"/>
                    <a:gd name="T9" fmla="*/ 1 h 19"/>
                    <a:gd name="T10" fmla="*/ 5 w 7"/>
                    <a:gd name="T11" fmla="*/ 1 h 19"/>
                  </a:gdLst>
                  <a:ahLst/>
                  <a:cxnLst>
                    <a:cxn ang="0">
                      <a:pos x="T0" y="T1"/>
                    </a:cxn>
                    <a:cxn ang="0">
                      <a:pos x="T2" y="T3"/>
                    </a:cxn>
                    <a:cxn ang="0">
                      <a:pos x="T4" y="T5"/>
                    </a:cxn>
                    <a:cxn ang="0">
                      <a:pos x="T6" y="T7"/>
                    </a:cxn>
                    <a:cxn ang="0">
                      <a:pos x="T8" y="T9"/>
                    </a:cxn>
                    <a:cxn ang="0">
                      <a:pos x="T10" y="T11"/>
                    </a:cxn>
                  </a:cxnLst>
                  <a:rect l="0" t="0" r="r" b="b"/>
                  <a:pathLst>
                    <a:path w="7" h="19">
                      <a:moveTo>
                        <a:pt x="5" y="1"/>
                      </a:moveTo>
                      <a:cubicBezTo>
                        <a:pt x="5" y="6"/>
                        <a:pt x="4" y="13"/>
                        <a:pt x="1" y="17"/>
                      </a:cubicBezTo>
                      <a:cubicBezTo>
                        <a:pt x="0" y="18"/>
                        <a:pt x="1" y="19"/>
                        <a:pt x="2" y="18"/>
                      </a:cubicBezTo>
                      <a:cubicBezTo>
                        <a:pt x="3" y="16"/>
                        <a:pt x="4" y="13"/>
                        <a:pt x="5" y="11"/>
                      </a:cubicBezTo>
                      <a:cubicBezTo>
                        <a:pt x="6" y="8"/>
                        <a:pt x="7" y="4"/>
                        <a:pt x="7" y="1"/>
                      </a:cubicBezTo>
                      <a:cubicBezTo>
                        <a:pt x="7" y="0"/>
                        <a:pt x="5" y="0"/>
                        <a:pt x="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02" name="Freeform 138"/>
                <p:cNvSpPr/>
                <p:nvPr/>
              </p:nvSpPr>
              <p:spPr bwMode="auto">
                <a:xfrm>
                  <a:off x="1389063" y="2706688"/>
                  <a:ext cx="7938" cy="19050"/>
                </a:xfrm>
                <a:custGeom>
                  <a:avLst/>
                  <a:gdLst>
                    <a:gd name="T0" fmla="*/ 5 w 7"/>
                    <a:gd name="T1" fmla="*/ 1 h 17"/>
                    <a:gd name="T2" fmla="*/ 1 w 7"/>
                    <a:gd name="T3" fmla="*/ 15 h 17"/>
                    <a:gd name="T4" fmla="*/ 2 w 7"/>
                    <a:gd name="T5" fmla="*/ 16 h 17"/>
                    <a:gd name="T6" fmla="*/ 7 w 7"/>
                    <a:gd name="T7" fmla="*/ 1 h 17"/>
                    <a:gd name="T8" fmla="*/ 5 w 7"/>
                    <a:gd name="T9" fmla="*/ 1 h 17"/>
                  </a:gdLst>
                  <a:ahLst/>
                  <a:cxnLst>
                    <a:cxn ang="0">
                      <a:pos x="T0" y="T1"/>
                    </a:cxn>
                    <a:cxn ang="0">
                      <a:pos x="T2" y="T3"/>
                    </a:cxn>
                    <a:cxn ang="0">
                      <a:pos x="T4" y="T5"/>
                    </a:cxn>
                    <a:cxn ang="0">
                      <a:pos x="T6" y="T7"/>
                    </a:cxn>
                    <a:cxn ang="0">
                      <a:pos x="T8" y="T9"/>
                    </a:cxn>
                  </a:cxnLst>
                  <a:rect l="0" t="0" r="r" b="b"/>
                  <a:pathLst>
                    <a:path w="7" h="17">
                      <a:moveTo>
                        <a:pt x="5" y="1"/>
                      </a:moveTo>
                      <a:cubicBezTo>
                        <a:pt x="6" y="6"/>
                        <a:pt x="3" y="11"/>
                        <a:pt x="1" y="15"/>
                      </a:cubicBezTo>
                      <a:cubicBezTo>
                        <a:pt x="0" y="16"/>
                        <a:pt x="2" y="17"/>
                        <a:pt x="2" y="16"/>
                      </a:cubicBezTo>
                      <a:cubicBezTo>
                        <a:pt x="5" y="12"/>
                        <a:pt x="7" y="6"/>
                        <a:pt x="7" y="1"/>
                      </a:cubicBezTo>
                      <a:cubicBezTo>
                        <a:pt x="7" y="0"/>
                        <a:pt x="5" y="0"/>
                        <a:pt x="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03" name="Freeform 139"/>
                <p:cNvSpPr/>
                <p:nvPr/>
              </p:nvSpPr>
              <p:spPr bwMode="auto">
                <a:xfrm>
                  <a:off x="1389063" y="2708276"/>
                  <a:ext cx="11113" cy="20638"/>
                </a:xfrm>
                <a:custGeom>
                  <a:avLst/>
                  <a:gdLst>
                    <a:gd name="T0" fmla="*/ 9 w 11"/>
                    <a:gd name="T1" fmla="*/ 1 h 19"/>
                    <a:gd name="T2" fmla="*/ 0 w 11"/>
                    <a:gd name="T3" fmla="*/ 17 h 19"/>
                    <a:gd name="T4" fmla="*/ 1 w 11"/>
                    <a:gd name="T5" fmla="*/ 18 h 19"/>
                    <a:gd name="T6" fmla="*/ 11 w 11"/>
                    <a:gd name="T7" fmla="*/ 1 h 19"/>
                    <a:gd name="T8" fmla="*/ 9 w 11"/>
                    <a:gd name="T9" fmla="*/ 1 h 19"/>
                  </a:gdLst>
                  <a:ahLst/>
                  <a:cxnLst>
                    <a:cxn ang="0">
                      <a:pos x="T0" y="T1"/>
                    </a:cxn>
                    <a:cxn ang="0">
                      <a:pos x="T2" y="T3"/>
                    </a:cxn>
                    <a:cxn ang="0">
                      <a:pos x="T4" y="T5"/>
                    </a:cxn>
                    <a:cxn ang="0">
                      <a:pos x="T6" y="T7"/>
                    </a:cxn>
                    <a:cxn ang="0">
                      <a:pos x="T8" y="T9"/>
                    </a:cxn>
                  </a:cxnLst>
                  <a:rect l="0" t="0" r="r" b="b"/>
                  <a:pathLst>
                    <a:path w="11" h="19">
                      <a:moveTo>
                        <a:pt x="9" y="1"/>
                      </a:moveTo>
                      <a:cubicBezTo>
                        <a:pt x="9" y="7"/>
                        <a:pt x="5" y="13"/>
                        <a:pt x="0" y="17"/>
                      </a:cubicBezTo>
                      <a:cubicBezTo>
                        <a:pt x="0" y="18"/>
                        <a:pt x="1" y="19"/>
                        <a:pt x="1" y="18"/>
                      </a:cubicBezTo>
                      <a:cubicBezTo>
                        <a:pt x="6" y="14"/>
                        <a:pt x="10" y="8"/>
                        <a:pt x="11" y="1"/>
                      </a:cubicBezTo>
                      <a:cubicBezTo>
                        <a:pt x="11" y="0"/>
                        <a:pt x="9" y="0"/>
                        <a:pt x="9"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04" name="Freeform 140"/>
                <p:cNvSpPr/>
                <p:nvPr/>
              </p:nvSpPr>
              <p:spPr bwMode="auto">
                <a:xfrm>
                  <a:off x="1373188" y="2714626"/>
                  <a:ext cx="17463" cy="33338"/>
                </a:xfrm>
                <a:custGeom>
                  <a:avLst/>
                  <a:gdLst>
                    <a:gd name="T0" fmla="*/ 16 w 17"/>
                    <a:gd name="T1" fmla="*/ 3 h 31"/>
                    <a:gd name="T2" fmla="*/ 6 w 17"/>
                    <a:gd name="T3" fmla="*/ 11 h 31"/>
                    <a:gd name="T4" fmla="*/ 12 w 17"/>
                    <a:gd name="T5" fmla="*/ 3 h 31"/>
                    <a:gd name="T6" fmla="*/ 3 w 17"/>
                    <a:gd name="T7" fmla="*/ 11 h 31"/>
                    <a:gd name="T8" fmla="*/ 9 w 17"/>
                    <a:gd name="T9" fmla="*/ 3 h 31"/>
                    <a:gd name="T10" fmla="*/ 6 w 17"/>
                    <a:gd name="T11" fmla="*/ 5 h 31"/>
                    <a:gd name="T12" fmla="*/ 11 w 17"/>
                    <a:gd name="T13" fmla="*/ 3 h 31"/>
                    <a:gd name="T14" fmla="*/ 4 w 17"/>
                    <a:gd name="T15" fmla="*/ 15 h 31"/>
                    <a:gd name="T16" fmla="*/ 11 w 17"/>
                    <a:gd name="T17" fmla="*/ 12 h 31"/>
                    <a:gd name="T18" fmla="*/ 1 w 17"/>
                    <a:gd name="T19" fmla="*/ 22 h 31"/>
                    <a:gd name="T20" fmla="*/ 12 w 17"/>
                    <a:gd name="T21" fmla="*/ 12 h 31"/>
                    <a:gd name="T22" fmla="*/ 5 w 17"/>
                    <a:gd name="T23" fmla="*/ 22 h 31"/>
                    <a:gd name="T24" fmla="*/ 7 w 17"/>
                    <a:gd name="T25" fmla="*/ 21 h 31"/>
                    <a:gd name="T26" fmla="*/ 4 w 17"/>
                    <a:gd name="T27" fmla="*/ 27 h 31"/>
                    <a:gd name="T28" fmla="*/ 9 w 17"/>
                    <a:gd name="T29" fmla="*/ 21 h 31"/>
                    <a:gd name="T30" fmla="*/ 4 w 17"/>
                    <a:gd name="T31" fmla="*/ 29 h 31"/>
                    <a:gd name="T32" fmla="*/ 6 w 17"/>
                    <a:gd name="T33" fmla="*/ 30 h 31"/>
                    <a:gd name="T34" fmla="*/ 9 w 17"/>
                    <a:gd name="T35" fmla="*/ 26 h 31"/>
                    <a:gd name="T36" fmla="*/ 6 w 17"/>
                    <a:gd name="T37" fmla="*/ 30 h 31"/>
                    <a:gd name="T38" fmla="*/ 9 w 17"/>
                    <a:gd name="T39" fmla="*/ 23 h 31"/>
                    <a:gd name="T40" fmla="*/ 5 w 17"/>
                    <a:gd name="T41" fmla="*/ 28 h 31"/>
                    <a:gd name="T42" fmla="*/ 9 w 17"/>
                    <a:gd name="T43" fmla="*/ 21 h 31"/>
                    <a:gd name="T44" fmla="*/ 5 w 17"/>
                    <a:gd name="T45" fmla="*/ 27 h 31"/>
                    <a:gd name="T46" fmla="*/ 7 w 17"/>
                    <a:gd name="T47" fmla="*/ 21 h 31"/>
                    <a:gd name="T48" fmla="*/ 5 w 17"/>
                    <a:gd name="T49" fmla="*/ 22 h 31"/>
                    <a:gd name="T50" fmla="*/ 12 w 17"/>
                    <a:gd name="T51" fmla="*/ 11 h 31"/>
                    <a:gd name="T52" fmla="*/ 1 w 17"/>
                    <a:gd name="T53" fmla="*/ 21 h 31"/>
                    <a:gd name="T54" fmla="*/ 11 w 17"/>
                    <a:gd name="T55" fmla="*/ 11 h 31"/>
                    <a:gd name="T56" fmla="*/ 4 w 17"/>
                    <a:gd name="T57" fmla="*/ 15 h 31"/>
                    <a:gd name="T58" fmla="*/ 14 w 17"/>
                    <a:gd name="T59" fmla="*/ 1 h 31"/>
                    <a:gd name="T60" fmla="*/ 6 w 17"/>
                    <a:gd name="T61" fmla="*/ 5 h 31"/>
                    <a:gd name="T62" fmla="*/ 9 w 17"/>
                    <a:gd name="T63" fmla="*/ 4 h 31"/>
                    <a:gd name="T64" fmla="*/ 3 w 17"/>
                    <a:gd name="T65" fmla="*/ 11 h 31"/>
                    <a:gd name="T66" fmla="*/ 12 w 17"/>
                    <a:gd name="T67" fmla="*/ 4 h 31"/>
                    <a:gd name="T68" fmla="*/ 6 w 17"/>
                    <a:gd name="T69" fmla="*/ 11 h 31"/>
                    <a:gd name="T70" fmla="*/ 16 w 17"/>
                    <a:gd name="T71" fmla="*/ 3 h 31"/>
                    <a:gd name="T72" fmla="*/ 9 w 17"/>
                    <a:gd name="T73" fmla="*/ 1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7" h="31">
                      <a:moveTo>
                        <a:pt x="10" y="12"/>
                      </a:moveTo>
                      <a:cubicBezTo>
                        <a:pt x="13" y="9"/>
                        <a:pt x="15" y="6"/>
                        <a:pt x="16" y="3"/>
                      </a:cubicBezTo>
                      <a:cubicBezTo>
                        <a:pt x="17" y="2"/>
                        <a:pt x="16" y="2"/>
                        <a:pt x="15" y="2"/>
                      </a:cubicBezTo>
                      <a:cubicBezTo>
                        <a:pt x="12" y="5"/>
                        <a:pt x="9" y="8"/>
                        <a:pt x="6" y="11"/>
                      </a:cubicBezTo>
                      <a:cubicBezTo>
                        <a:pt x="7" y="11"/>
                        <a:pt x="7" y="11"/>
                        <a:pt x="7" y="12"/>
                      </a:cubicBezTo>
                      <a:cubicBezTo>
                        <a:pt x="9" y="9"/>
                        <a:pt x="11" y="6"/>
                        <a:pt x="12" y="3"/>
                      </a:cubicBezTo>
                      <a:cubicBezTo>
                        <a:pt x="12" y="3"/>
                        <a:pt x="12" y="2"/>
                        <a:pt x="11" y="3"/>
                      </a:cubicBezTo>
                      <a:cubicBezTo>
                        <a:pt x="8" y="5"/>
                        <a:pt x="6" y="8"/>
                        <a:pt x="3" y="11"/>
                      </a:cubicBezTo>
                      <a:cubicBezTo>
                        <a:pt x="4" y="11"/>
                        <a:pt x="4" y="12"/>
                        <a:pt x="4" y="12"/>
                      </a:cubicBezTo>
                      <a:cubicBezTo>
                        <a:pt x="6" y="9"/>
                        <a:pt x="8" y="6"/>
                        <a:pt x="9" y="3"/>
                      </a:cubicBezTo>
                      <a:cubicBezTo>
                        <a:pt x="10" y="3"/>
                        <a:pt x="9" y="2"/>
                        <a:pt x="8" y="3"/>
                      </a:cubicBezTo>
                      <a:cubicBezTo>
                        <a:pt x="7" y="4"/>
                        <a:pt x="6" y="4"/>
                        <a:pt x="6" y="5"/>
                      </a:cubicBezTo>
                      <a:cubicBezTo>
                        <a:pt x="5" y="6"/>
                        <a:pt x="6" y="7"/>
                        <a:pt x="6" y="6"/>
                      </a:cubicBezTo>
                      <a:cubicBezTo>
                        <a:pt x="8" y="5"/>
                        <a:pt x="10" y="4"/>
                        <a:pt x="11" y="3"/>
                      </a:cubicBezTo>
                      <a:cubicBezTo>
                        <a:pt x="15" y="1"/>
                        <a:pt x="11" y="5"/>
                        <a:pt x="11" y="6"/>
                      </a:cubicBezTo>
                      <a:cubicBezTo>
                        <a:pt x="9" y="9"/>
                        <a:pt x="6" y="12"/>
                        <a:pt x="4" y="15"/>
                      </a:cubicBezTo>
                      <a:cubicBezTo>
                        <a:pt x="4" y="15"/>
                        <a:pt x="4" y="16"/>
                        <a:pt x="5" y="16"/>
                      </a:cubicBezTo>
                      <a:cubicBezTo>
                        <a:pt x="7" y="14"/>
                        <a:pt x="9" y="13"/>
                        <a:pt x="11" y="12"/>
                      </a:cubicBezTo>
                      <a:cubicBezTo>
                        <a:pt x="10" y="11"/>
                        <a:pt x="10" y="11"/>
                        <a:pt x="10" y="11"/>
                      </a:cubicBezTo>
                      <a:cubicBezTo>
                        <a:pt x="7" y="15"/>
                        <a:pt x="3" y="18"/>
                        <a:pt x="1" y="22"/>
                      </a:cubicBezTo>
                      <a:cubicBezTo>
                        <a:pt x="0" y="22"/>
                        <a:pt x="1" y="23"/>
                        <a:pt x="2" y="22"/>
                      </a:cubicBezTo>
                      <a:cubicBezTo>
                        <a:pt x="6" y="19"/>
                        <a:pt x="8" y="15"/>
                        <a:pt x="12" y="12"/>
                      </a:cubicBezTo>
                      <a:cubicBezTo>
                        <a:pt x="12" y="11"/>
                        <a:pt x="11" y="11"/>
                        <a:pt x="11" y="11"/>
                      </a:cubicBezTo>
                      <a:cubicBezTo>
                        <a:pt x="8" y="14"/>
                        <a:pt x="6" y="18"/>
                        <a:pt x="5" y="22"/>
                      </a:cubicBezTo>
                      <a:cubicBezTo>
                        <a:pt x="4" y="23"/>
                        <a:pt x="5" y="23"/>
                        <a:pt x="6" y="23"/>
                      </a:cubicBezTo>
                      <a:cubicBezTo>
                        <a:pt x="6" y="22"/>
                        <a:pt x="6" y="22"/>
                        <a:pt x="7" y="21"/>
                      </a:cubicBezTo>
                      <a:cubicBezTo>
                        <a:pt x="6" y="21"/>
                        <a:pt x="6" y="21"/>
                        <a:pt x="6" y="21"/>
                      </a:cubicBezTo>
                      <a:cubicBezTo>
                        <a:pt x="5" y="23"/>
                        <a:pt x="5" y="25"/>
                        <a:pt x="4" y="27"/>
                      </a:cubicBezTo>
                      <a:cubicBezTo>
                        <a:pt x="4" y="27"/>
                        <a:pt x="5" y="28"/>
                        <a:pt x="6" y="27"/>
                      </a:cubicBezTo>
                      <a:cubicBezTo>
                        <a:pt x="7" y="25"/>
                        <a:pt x="8" y="23"/>
                        <a:pt x="9" y="21"/>
                      </a:cubicBezTo>
                      <a:cubicBezTo>
                        <a:pt x="8" y="21"/>
                        <a:pt x="8" y="21"/>
                        <a:pt x="7" y="21"/>
                      </a:cubicBezTo>
                      <a:cubicBezTo>
                        <a:pt x="6" y="23"/>
                        <a:pt x="5" y="26"/>
                        <a:pt x="4" y="29"/>
                      </a:cubicBezTo>
                      <a:cubicBezTo>
                        <a:pt x="4" y="29"/>
                        <a:pt x="5" y="30"/>
                        <a:pt x="6" y="29"/>
                      </a:cubicBezTo>
                      <a:cubicBezTo>
                        <a:pt x="7" y="26"/>
                        <a:pt x="9" y="25"/>
                        <a:pt x="6" y="30"/>
                      </a:cubicBezTo>
                      <a:cubicBezTo>
                        <a:pt x="6" y="30"/>
                        <a:pt x="7" y="30"/>
                        <a:pt x="7" y="30"/>
                      </a:cubicBezTo>
                      <a:cubicBezTo>
                        <a:pt x="8" y="29"/>
                        <a:pt x="8" y="27"/>
                        <a:pt x="9" y="26"/>
                      </a:cubicBezTo>
                      <a:cubicBezTo>
                        <a:pt x="10" y="25"/>
                        <a:pt x="8" y="24"/>
                        <a:pt x="8" y="25"/>
                      </a:cubicBezTo>
                      <a:cubicBezTo>
                        <a:pt x="7" y="27"/>
                        <a:pt x="7" y="28"/>
                        <a:pt x="6" y="30"/>
                      </a:cubicBezTo>
                      <a:cubicBezTo>
                        <a:pt x="6" y="31"/>
                        <a:pt x="7" y="31"/>
                        <a:pt x="7" y="30"/>
                      </a:cubicBezTo>
                      <a:cubicBezTo>
                        <a:pt x="8" y="28"/>
                        <a:pt x="9" y="26"/>
                        <a:pt x="9" y="23"/>
                      </a:cubicBezTo>
                      <a:cubicBezTo>
                        <a:pt x="9" y="23"/>
                        <a:pt x="9" y="23"/>
                        <a:pt x="8" y="23"/>
                      </a:cubicBezTo>
                      <a:cubicBezTo>
                        <a:pt x="6" y="25"/>
                        <a:pt x="5" y="26"/>
                        <a:pt x="5" y="28"/>
                      </a:cubicBezTo>
                      <a:cubicBezTo>
                        <a:pt x="5" y="29"/>
                        <a:pt x="5" y="29"/>
                        <a:pt x="6" y="29"/>
                      </a:cubicBezTo>
                      <a:cubicBezTo>
                        <a:pt x="7" y="26"/>
                        <a:pt x="8" y="24"/>
                        <a:pt x="9" y="21"/>
                      </a:cubicBezTo>
                      <a:cubicBezTo>
                        <a:pt x="9" y="20"/>
                        <a:pt x="8" y="20"/>
                        <a:pt x="8" y="21"/>
                      </a:cubicBezTo>
                      <a:cubicBezTo>
                        <a:pt x="7" y="23"/>
                        <a:pt x="6" y="25"/>
                        <a:pt x="5" y="27"/>
                      </a:cubicBezTo>
                      <a:cubicBezTo>
                        <a:pt x="5" y="27"/>
                        <a:pt x="5" y="27"/>
                        <a:pt x="6" y="27"/>
                      </a:cubicBezTo>
                      <a:cubicBezTo>
                        <a:pt x="6" y="25"/>
                        <a:pt x="7" y="23"/>
                        <a:pt x="7" y="21"/>
                      </a:cubicBezTo>
                      <a:cubicBezTo>
                        <a:pt x="7" y="20"/>
                        <a:pt x="6" y="20"/>
                        <a:pt x="6" y="20"/>
                      </a:cubicBezTo>
                      <a:cubicBezTo>
                        <a:pt x="5" y="21"/>
                        <a:pt x="5" y="21"/>
                        <a:pt x="5" y="22"/>
                      </a:cubicBezTo>
                      <a:cubicBezTo>
                        <a:pt x="5" y="22"/>
                        <a:pt x="6" y="22"/>
                        <a:pt x="6" y="23"/>
                      </a:cubicBezTo>
                      <a:cubicBezTo>
                        <a:pt x="7" y="18"/>
                        <a:pt x="9" y="15"/>
                        <a:pt x="12" y="11"/>
                      </a:cubicBezTo>
                      <a:cubicBezTo>
                        <a:pt x="12" y="11"/>
                        <a:pt x="11" y="10"/>
                        <a:pt x="11" y="11"/>
                      </a:cubicBezTo>
                      <a:cubicBezTo>
                        <a:pt x="8" y="14"/>
                        <a:pt x="5" y="18"/>
                        <a:pt x="1" y="21"/>
                      </a:cubicBezTo>
                      <a:cubicBezTo>
                        <a:pt x="1" y="22"/>
                        <a:pt x="2" y="22"/>
                        <a:pt x="2" y="22"/>
                      </a:cubicBezTo>
                      <a:cubicBezTo>
                        <a:pt x="5" y="18"/>
                        <a:pt x="8" y="15"/>
                        <a:pt x="11" y="11"/>
                      </a:cubicBezTo>
                      <a:cubicBezTo>
                        <a:pt x="11" y="11"/>
                        <a:pt x="10" y="10"/>
                        <a:pt x="10" y="10"/>
                      </a:cubicBezTo>
                      <a:cubicBezTo>
                        <a:pt x="8" y="12"/>
                        <a:pt x="6" y="13"/>
                        <a:pt x="4" y="15"/>
                      </a:cubicBezTo>
                      <a:cubicBezTo>
                        <a:pt x="4" y="15"/>
                        <a:pt x="5" y="15"/>
                        <a:pt x="5" y="15"/>
                      </a:cubicBezTo>
                      <a:cubicBezTo>
                        <a:pt x="8" y="11"/>
                        <a:pt x="12" y="6"/>
                        <a:pt x="14" y="1"/>
                      </a:cubicBezTo>
                      <a:cubicBezTo>
                        <a:pt x="15" y="0"/>
                        <a:pt x="14" y="0"/>
                        <a:pt x="13" y="0"/>
                      </a:cubicBezTo>
                      <a:cubicBezTo>
                        <a:pt x="11" y="2"/>
                        <a:pt x="8" y="4"/>
                        <a:pt x="6" y="5"/>
                      </a:cubicBezTo>
                      <a:cubicBezTo>
                        <a:pt x="6" y="5"/>
                        <a:pt x="6" y="6"/>
                        <a:pt x="7" y="6"/>
                      </a:cubicBezTo>
                      <a:cubicBezTo>
                        <a:pt x="7" y="5"/>
                        <a:pt x="8" y="4"/>
                        <a:pt x="9" y="4"/>
                      </a:cubicBezTo>
                      <a:cubicBezTo>
                        <a:pt x="9" y="3"/>
                        <a:pt x="8" y="3"/>
                        <a:pt x="8" y="3"/>
                      </a:cubicBezTo>
                      <a:cubicBezTo>
                        <a:pt x="7" y="6"/>
                        <a:pt x="5" y="9"/>
                        <a:pt x="3" y="11"/>
                      </a:cubicBezTo>
                      <a:cubicBezTo>
                        <a:pt x="3" y="12"/>
                        <a:pt x="4" y="13"/>
                        <a:pt x="4" y="12"/>
                      </a:cubicBezTo>
                      <a:cubicBezTo>
                        <a:pt x="7" y="9"/>
                        <a:pt x="9" y="6"/>
                        <a:pt x="12" y="4"/>
                      </a:cubicBezTo>
                      <a:cubicBezTo>
                        <a:pt x="12" y="3"/>
                        <a:pt x="11" y="3"/>
                        <a:pt x="11" y="3"/>
                      </a:cubicBezTo>
                      <a:cubicBezTo>
                        <a:pt x="9" y="6"/>
                        <a:pt x="8" y="8"/>
                        <a:pt x="6" y="11"/>
                      </a:cubicBezTo>
                      <a:cubicBezTo>
                        <a:pt x="6" y="12"/>
                        <a:pt x="7" y="12"/>
                        <a:pt x="7" y="12"/>
                      </a:cubicBezTo>
                      <a:cubicBezTo>
                        <a:pt x="10" y="9"/>
                        <a:pt x="13" y="6"/>
                        <a:pt x="16" y="3"/>
                      </a:cubicBezTo>
                      <a:cubicBezTo>
                        <a:pt x="16" y="3"/>
                        <a:pt x="15" y="3"/>
                        <a:pt x="15" y="2"/>
                      </a:cubicBezTo>
                      <a:cubicBezTo>
                        <a:pt x="14" y="6"/>
                        <a:pt x="12" y="8"/>
                        <a:pt x="9" y="11"/>
                      </a:cubicBezTo>
                      <a:cubicBezTo>
                        <a:pt x="9" y="12"/>
                        <a:pt x="10" y="13"/>
                        <a:pt x="10"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05" name="Freeform 141"/>
                <p:cNvSpPr/>
                <p:nvPr/>
              </p:nvSpPr>
              <p:spPr bwMode="auto">
                <a:xfrm>
                  <a:off x="1376363" y="2722563"/>
                  <a:ext cx="12700" cy="31750"/>
                </a:xfrm>
                <a:custGeom>
                  <a:avLst/>
                  <a:gdLst>
                    <a:gd name="T0" fmla="*/ 7 w 12"/>
                    <a:gd name="T1" fmla="*/ 15 h 31"/>
                    <a:gd name="T2" fmla="*/ 6 w 12"/>
                    <a:gd name="T3" fmla="*/ 25 h 31"/>
                    <a:gd name="T4" fmla="*/ 7 w 12"/>
                    <a:gd name="T5" fmla="*/ 25 h 31"/>
                    <a:gd name="T6" fmla="*/ 8 w 12"/>
                    <a:gd name="T7" fmla="*/ 24 h 31"/>
                    <a:gd name="T8" fmla="*/ 5 w 12"/>
                    <a:gd name="T9" fmla="*/ 30 h 31"/>
                    <a:gd name="T10" fmla="*/ 7 w 12"/>
                    <a:gd name="T11" fmla="*/ 30 h 31"/>
                    <a:gd name="T12" fmla="*/ 7 w 12"/>
                    <a:gd name="T13" fmla="*/ 18 h 31"/>
                    <a:gd name="T14" fmla="*/ 6 w 12"/>
                    <a:gd name="T15" fmla="*/ 8 h 31"/>
                    <a:gd name="T16" fmla="*/ 9 w 12"/>
                    <a:gd name="T17" fmla="*/ 3 h 31"/>
                    <a:gd name="T18" fmla="*/ 10 w 12"/>
                    <a:gd name="T19" fmla="*/ 5 h 31"/>
                    <a:gd name="T20" fmla="*/ 11 w 12"/>
                    <a:gd name="T21" fmla="*/ 5 h 31"/>
                    <a:gd name="T22" fmla="*/ 9 w 12"/>
                    <a:gd name="T23" fmla="*/ 6 h 31"/>
                    <a:gd name="T24" fmla="*/ 10 w 12"/>
                    <a:gd name="T25" fmla="*/ 7 h 31"/>
                    <a:gd name="T26" fmla="*/ 12 w 12"/>
                    <a:gd name="T27" fmla="*/ 4 h 31"/>
                    <a:gd name="T28" fmla="*/ 11 w 12"/>
                    <a:gd name="T29" fmla="*/ 3 h 31"/>
                    <a:gd name="T30" fmla="*/ 10 w 12"/>
                    <a:gd name="T31" fmla="*/ 4 h 31"/>
                    <a:gd name="T32" fmla="*/ 11 w 12"/>
                    <a:gd name="T33" fmla="*/ 5 h 31"/>
                    <a:gd name="T34" fmla="*/ 12 w 12"/>
                    <a:gd name="T35" fmla="*/ 1 h 31"/>
                    <a:gd name="T36" fmla="*/ 11 w 12"/>
                    <a:gd name="T37" fmla="*/ 0 h 31"/>
                    <a:gd name="T38" fmla="*/ 5 w 12"/>
                    <a:gd name="T39" fmla="*/ 30 h 31"/>
                    <a:gd name="T40" fmla="*/ 7 w 12"/>
                    <a:gd name="T41" fmla="*/ 31 h 31"/>
                    <a:gd name="T42" fmla="*/ 9 w 12"/>
                    <a:gd name="T43" fmla="*/ 20 h 31"/>
                    <a:gd name="T44" fmla="*/ 8 w 12"/>
                    <a:gd name="T45" fmla="*/ 20 h 31"/>
                    <a:gd name="T46" fmla="*/ 6 w 12"/>
                    <a:gd name="T47" fmla="*/ 25 h 31"/>
                    <a:gd name="T48" fmla="*/ 7 w 12"/>
                    <a:gd name="T49" fmla="*/ 25 h 31"/>
                    <a:gd name="T50" fmla="*/ 9 w 12"/>
                    <a:gd name="T51" fmla="*/ 15 h 31"/>
                    <a:gd name="T52" fmla="*/ 7 w 12"/>
                    <a:gd name="T53" fmla="*/ 15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2" h="31">
                      <a:moveTo>
                        <a:pt x="7" y="15"/>
                      </a:moveTo>
                      <a:cubicBezTo>
                        <a:pt x="8" y="18"/>
                        <a:pt x="7" y="22"/>
                        <a:pt x="6" y="25"/>
                      </a:cubicBezTo>
                      <a:cubicBezTo>
                        <a:pt x="6" y="25"/>
                        <a:pt x="7" y="25"/>
                        <a:pt x="7" y="25"/>
                      </a:cubicBezTo>
                      <a:cubicBezTo>
                        <a:pt x="7" y="25"/>
                        <a:pt x="7" y="25"/>
                        <a:pt x="8" y="24"/>
                      </a:cubicBezTo>
                      <a:cubicBezTo>
                        <a:pt x="7" y="26"/>
                        <a:pt x="6" y="28"/>
                        <a:pt x="5" y="30"/>
                      </a:cubicBezTo>
                      <a:cubicBezTo>
                        <a:pt x="6" y="30"/>
                        <a:pt x="6" y="30"/>
                        <a:pt x="7" y="30"/>
                      </a:cubicBezTo>
                      <a:cubicBezTo>
                        <a:pt x="8" y="26"/>
                        <a:pt x="8" y="22"/>
                        <a:pt x="7" y="18"/>
                      </a:cubicBezTo>
                      <a:cubicBezTo>
                        <a:pt x="7" y="15"/>
                        <a:pt x="6" y="11"/>
                        <a:pt x="6" y="8"/>
                      </a:cubicBezTo>
                      <a:cubicBezTo>
                        <a:pt x="7" y="6"/>
                        <a:pt x="8" y="5"/>
                        <a:pt x="9" y="3"/>
                      </a:cubicBezTo>
                      <a:cubicBezTo>
                        <a:pt x="12" y="1"/>
                        <a:pt x="10" y="3"/>
                        <a:pt x="10" y="5"/>
                      </a:cubicBezTo>
                      <a:cubicBezTo>
                        <a:pt x="10" y="5"/>
                        <a:pt x="11" y="6"/>
                        <a:pt x="11" y="5"/>
                      </a:cubicBezTo>
                      <a:cubicBezTo>
                        <a:pt x="11" y="6"/>
                        <a:pt x="10" y="6"/>
                        <a:pt x="9" y="6"/>
                      </a:cubicBezTo>
                      <a:cubicBezTo>
                        <a:pt x="9" y="7"/>
                        <a:pt x="9" y="8"/>
                        <a:pt x="10" y="7"/>
                      </a:cubicBezTo>
                      <a:cubicBezTo>
                        <a:pt x="12" y="6"/>
                        <a:pt x="12" y="6"/>
                        <a:pt x="12" y="4"/>
                      </a:cubicBezTo>
                      <a:cubicBezTo>
                        <a:pt x="12" y="3"/>
                        <a:pt x="12" y="3"/>
                        <a:pt x="11" y="3"/>
                      </a:cubicBezTo>
                      <a:cubicBezTo>
                        <a:pt x="11" y="4"/>
                        <a:pt x="10" y="4"/>
                        <a:pt x="10" y="4"/>
                      </a:cubicBezTo>
                      <a:cubicBezTo>
                        <a:pt x="10" y="5"/>
                        <a:pt x="11" y="5"/>
                        <a:pt x="11" y="5"/>
                      </a:cubicBezTo>
                      <a:cubicBezTo>
                        <a:pt x="12" y="4"/>
                        <a:pt x="12" y="2"/>
                        <a:pt x="12" y="1"/>
                      </a:cubicBezTo>
                      <a:cubicBezTo>
                        <a:pt x="12" y="1"/>
                        <a:pt x="12" y="0"/>
                        <a:pt x="11" y="0"/>
                      </a:cubicBezTo>
                      <a:cubicBezTo>
                        <a:pt x="0" y="7"/>
                        <a:pt x="8" y="20"/>
                        <a:pt x="5" y="30"/>
                      </a:cubicBezTo>
                      <a:cubicBezTo>
                        <a:pt x="5" y="31"/>
                        <a:pt x="6" y="31"/>
                        <a:pt x="7" y="31"/>
                      </a:cubicBezTo>
                      <a:cubicBezTo>
                        <a:pt x="8" y="27"/>
                        <a:pt x="9" y="24"/>
                        <a:pt x="9" y="20"/>
                      </a:cubicBezTo>
                      <a:cubicBezTo>
                        <a:pt x="9" y="20"/>
                        <a:pt x="8" y="20"/>
                        <a:pt x="8" y="20"/>
                      </a:cubicBezTo>
                      <a:cubicBezTo>
                        <a:pt x="7" y="22"/>
                        <a:pt x="6" y="23"/>
                        <a:pt x="6" y="25"/>
                      </a:cubicBezTo>
                      <a:cubicBezTo>
                        <a:pt x="6" y="26"/>
                        <a:pt x="7" y="26"/>
                        <a:pt x="7" y="25"/>
                      </a:cubicBezTo>
                      <a:cubicBezTo>
                        <a:pt x="8" y="22"/>
                        <a:pt x="9" y="19"/>
                        <a:pt x="9" y="15"/>
                      </a:cubicBezTo>
                      <a:cubicBezTo>
                        <a:pt x="9" y="14"/>
                        <a:pt x="7" y="14"/>
                        <a:pt x="7"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06" name="Freeform 142"/>
                <p:cNvSpPr/>
                <p:nvPr/>
              </p:nvSpPr>
              <p:spPr bwMode="auto">
                <a:xfrm>
                  <a:off x="1382713" y="2724151"/>
                  <a:ext cx="9525" cy="7938"/>
                </a:xfrm>
                <a:custGeom>
                  <a:avLst/>
                  <a:gdLst>
                    <a:gd name="T0" fmla="*/ 1 w 10"/>
                    <a:gd name="T1" fmla="*/ 4 h 8"/>
                    <a:gd name="T2" fmla="*/ 0 w 10"/>
                    <a:gd name="T3" fmla="*/ 6 h 8"/>
                    <a:gd name="T4" fmla="*/ 1 w 10"/>
                    <a:gd name="T5" fmla="*/ 7 h 8"/>
                    <a:gd name="T6" fmla="*/ 6 w 10"/>
                    <a:gd name="T7" fmla="*/ 3 h 8"/>
                    <a:gd name="T8" fmla="*/ 4 w 10"/>
                    <a:gd name="T9" fmla="*/ 3 h 8"/>
                    <a:gd name="T10" fmla="*/ 4 w 10"/>
                    <a:gd name="T11" fmla="*/ 7 h 8"/>
                    <a:gd name="T12" fmla="*/ 5 w 10"/>
                    <a:gd name="T13" fmla="*/ 7 h 8"/>
                    <a:gd name="T14" fmla="*/ 9 w 10"/>
                    <a:gd name="T15" fmla="*/ 1 h 8"/>
                    <a:gd name="T16" fmla="*/ 7 w 10"/>
                    <a:gd name="T17" fmla="*/ 1 h 8"/>
                    <a:gd name="T18" fmla="*/ 7 w 10"/>
                    <a:gd name="T19" fmla="*/ 6 h 8"/>
                    <a:gd name="T20" fmla="*/ 9 w 10"/>
                    <a:gd name="T21" fmla="*/ 7 h 8"/>
                    <a:gd name="T22" fmla="*/ 10 w 10"/>
                    <a:gd name="T23" fmla="*/ 3 h 8"/>
                    <a:gd name="T24" fmla="*/ 8 w 10"/>
                    <a:gd name="T25" fmla="*/ 2 h 8"/>
                    <a:gd name="T26" fmla="*/ 7 w 10"/>
                    <a:gd name="T27" fmla="*/ 6 h 8"/>
                    <a:gd name="T28" fmla="*/ 9 w 10"/>
                    <a:gd name="T29" fmla="*/ 7 h 8"/>
                    <a:gd name="T30" fmla="*/ 9 w 10"/>
                    <a:gd name="T31" fmla="*/ 1 h 8"/>
                    <a:gd name="T32" fmla="*/ 7 w 10"/>
                    <a:gd name="T33" fmla="*/ 1 h 8"/>
                    <a:gd name="T34" fmla="*/ 4 w 10"/>
                    <a:gd name="T35" fmla="*/ 7 h 8"/>
                    <a:gd name="T36" fmla="*/ 6 w 10"/>
                    <a:gd name="T37" fmla="*/ 7 h 8"/>
                    <a:gd name="T38" fmla="*/ 6 w 10"/>
                    <a:gd name="T39" fmla="*/ 3 h 8"/>
                    <a:gd name="T40" fmla="*/ 4 w 10"/>
                    <a:gd name="T41" fmla="*/ 3 h 8"/>
                    <a:gd name="T42" fmla="*/ 0 w 10"/>
                    <a:gd name="T43" fmla="*/ 5 h 8"/>
                    <a:gd name="T44" fmla="*/ 1 w 10"/>
                    <a:gd name="T45" fmla="*/ 6 h 8"/>
                    <a:gd name="T46" fmla="*/ 2 w 10"/>
                    <a:gd name="T47" fmla="*/ 5 h 8"/>
                    <a:gd name="T48" fmla="*/ 1 w 10"/>
                    <a:gd name="T49"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 h="8">
                      <a:moveTo>
                        <a:pt x="1" y="4"/>
                      </a:moveTo>
                      <a:cubicBezTo>
                        <a:pt x="1" y="5"/>
                        <a:pt x="0" y="5"/>
                        <a:pt x="0" y="6"/>
                      </a:cubicBezTo>
                      <a:cubicBezTo>
                        <a:pt x="0" y="6"/>
                        <a:pt x="0" y="7"/>
                        <a:pt x="1" y="7"/>
                      </a:cubicBezTo>
                      <a:cubicBezTo>
                        <a:pt x="3" y="6"/>
                        <a:pt x="4" y="5"/>
                        <a:pt x="6" y="3"/>
                      </a:cubicBezTo>
                      <a:cubicBezTo>
                        <a:pt x="5" y="3"/>
                        <a:pt x="5" y="3"/>
                        <a:pt x="4" y="3"/>
                      </a:cubicBezTo>
                      <a:cubicBezTo>
                        <a:pt x="4" y="4"/>
                        <a:pt x="4" y="6"/>
                        <a:pt x="4" y="7"/>
                      </a:cubicBezTo>
                      <a:cubicBezTo>
                        <a:pt x="4" y="8"/>
                        <a:pt x="5" y="8"/>
                        <a:pt x="5" y="7"/>
                      </a:cubicBezTo>
                      <a:cubicBezTo>
                        <a:pt x="7" y="5"/>
                        <a:pt x="8" y="3"/>
                        <a:pt x="9" y="1"/>
                      </a:cubicBezTo>
                      <a:cubicBezTo>
                        <a:pt x="8" y="1"/>
                        <a:pt x="8" y="1"/>
                        <a:pt x="7" y="1"/>
                      </a:cubicBezTo>
                      <a:cubicBezTo>
                        <a:pt x="8" y="3"/>
                        <a:pt x="8" y="5"/>
                        <a:pt x="7" y="6"/>
                      </a:cubicBezTo>
                      <a:cubicBezTo>
                        <a:pt x="7" y="7"/>
                        <a:pt x="8" y="8"/>
                        <a:pt x="9" y="7"/>
                      </a:cubicBezTo>
                      <a:cubicBezTo>
                        <a:pt x="9" y="6"/>
                        <a:pt x="9" y="4"/>
                        <a:pt x="10" y="3"/>
                      </a:cubicBezTo>
                      <a:cubicBezTo>
                        <a:pt x="10" y="2"/>
                        <a:pt x="9" y="2"/>
                        <a:pt x="8" y="2"/>
                      </a:cubicBezTo>
                      <a:cubicBezTo>
                        <a:pt x="8" y="4"/>
                        <a:pt x="8" y="5"/>
                        <a:pt x="7" y="6"/>
                      </a:cubicBezTo>
                      <a:cubicBezTo>
                        <a:pt x="8" y="6"/>
                        <a:pt x="8" y="7"/>
                        <a:pt x="9" y="7"/>
                      </a:cubicBezTo>
                      <a:cubicBezTo>
                        <a:pt x="9" y="5"/>
                        <a:pt x="9" y="3"/>
                        <a:pt x="9" y="1"/>
                      </a:cubicBezTo>
                      <a:cubicBezTo>
                        <a:pt x="9" y="0"/>
                        <a:pt x="8" y="0"/>
                        <a:pt x="7" y="1"/>
                      </a:cubicBezTo>
                      <a:cubicBezTo>
                        <a:pt x="6" y="3"/>
                        <a:pt x="5" y="5"/>
                        <a:pt x="4" y="7"/>
                      </a:cubicBezTo>
                      <a:cubicBezTo>
                        <a:pt x="5" y="7"/>
                        <a:pt x="5" y="7"/>
                        <a:pt x="6" y="7"/>
                      </a:cubicBezTo>
                      <a:cubicBezTo>
                        <a:pt x="6" y="6"/>
                        <a:pt x="6" y="4"/>
                        <a:pt x="6" y="3"/>
                      </a:cubicBezTo>
                      <a:cubicBezTo>
                        <a:pt x="6" y="2"/>
                        <a:pt x="5" y="2"/>
                        <a:pt x="4" y="3"/>
                      </a:cubicBezTo>
                      <a:cubicBezTo>
                        <a:pt x="3" y="4"/>
                        <a:pt x="2" y="5"/>
                        <a:pt x="0" y="5"/>
                      </a:cubicBezTo>
                      <a:cubicBezTo>
                        <a:pt x="1" y="6"/>
                        <a:pt x="1" y="6"/>
                        <a:pt x="1" y="6"/>
                      </a:cubicBezTo>
                      <a:cubicBezTo>
                        <a:pt x="1" y="6"/>
                        <a:pt x="2" y="6"/>
                        <a:pt x="2" y="5"/>
                      </a:cubicBezTo>
                      <a:cubicBezTo>
                        <a:pt x="3" y="5"/>
                        <a:pt x="2" y="4"/>
                        <a:pt x="1"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07" name="Freeform 143"/>
                <p:cNvSpPr/>
                <p:nvPr/>
              </p:nvSpPr>
              <p:spPr bwMode="auto">
                <a:xfrm>
                  <a:off x="1392238" y="2722563"/>
                  <a:ext cx="3175" cy="9525"/>
                </a:xfrm>
                <a:custGeom>
                  <a:avLst/>
                  <a:gdLst>
                    <a:gd name="T0" fmla="*/ 2 w 3"/>
                    <a:gd name="T1" fmla="*/ 1 h 10"/>
                    <a:gd name="T2" fmla="*/ 0 w 3"/>
                    <a:gd name="T3" fmla="*/ 9 h 10"/>
                    <a:gd name="T4" fmla="*/ 1 w 3"/>
                    <a:gd name="T5" fmla="*/ 9 h 10"/>
                    <a:gd name="T6" fmla="*/ 2 w 3"/>
                    <a:gd name="T7" fmla="*/ 6 h 10"/>
                    <a:gd name="T8" fmla="*/ 1 w 3"/>
                    <a:gd name="T9" fmla="*/ 6 h 10"/>
                    <a:gd name="T10" fmla="*/ 0 w 3"/>
                    <a:gd name="T11" fmla="*/ 9 h 10"/>
                    <a:gd name="T12" fmla="*/ 1 w 3"/>
                    <a:gd name="T13" fmla="*/ 10 h 10"/>
                    <a:gd name="T14" fmla="*/ 3 w 3"/>
                    <a:gd name="T15" fmla="*/ 1 h 10"/>
                    <a:gd name="T16" fmla="*/ 2 w 3"/>
                    <a:gd name="T17" fmla="*/ 1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10">
                      <a:moveTo>
                        <a:pt x="2" y="1"/>
                      </a:moveTo>
                      <a:cubicBezTo>
                        <a:pt x="2" y="4"/>
                        <a:pt x="1" y="7"/>
                        <a:pt x="0" y="9"/>
                      </a:cubicBezTo>
                      <a:cubicBezTo>
                        <a:pt x="1" y="9"/>
                        <a:pt x="1" y="9"/>
                        <a:pt x="1" y="9"/>
                      </a:cubicBezTo>
                      <a:cubicBezTo>
                        <a:pt x="1" y="8"/>
                        <a:pt x="2" y="7"/>
                        <a:pt x="2" y="6"/>
                      </a:cubicBezTo>
                      <a:cubicBezTo>
                        <a:pt x="3" y="5"/>
                        <a:pt x="1" y="5"/>
                        <a:pt x="1" y="6"/>
                      </a:cubicBezTo>
                      <a:cubicBezTo>
                        <a:pt x="1" y="7"/>
                        <a:pt x="0" y="8"/>
                        <a:pt x="0" y="9"/>
                      </a:cubicBezTo>
                      <a:cubicBezTo>
                        <a:pt x="0" y="10"/>
                        <a:pt x="1" y="10"/>
                        <a:pt x="1" y="10"/>
                      </a:cubicBezTo>
                      <a:cubicBezTo>
                        <a:pt x="2" y="7"/>
                        <a:pt x="3" y="4"/>
                        <a:pt x="3" y="1"/>
                      </a:cubicBezTo>
                      <a:cubicBezTo>
                        <a:pt x="3" y="0"/>
                        <a:pt x="2" y="0"/>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08" name="Freeform 144"/>
                <p:cNvSpPr/>
                <p:nvPr/>
              </p:nvSpPr>
              <p:spPr bwMode="auto">
                <a:xfrm>
                  <a:off x="1392238" y="2722563"/>
                  <a:ext cx="3175" cy="12700"/>
                </a:xfrm>
                <a:custGeom>
                  <a:avLst/>
                  <a:gdLst>
                    <a:gd name="T0" fmla="*/ 2 w 4"/>
                    <a:gd name="T1" fmla="*/ 0 h 12"/>
                    <a:gd name="T2" fmla="*/ 0 w 4"/>
                    <a:gd name="T3" fmla="*/ 11 h 12"/>
                    <a:gd name="T4" fmla="*/ 1 w 4"/>
                    <a:gd name="T5" fmla="*/ 11 h 12"/>
                    <a:gd name="T6" fmla="*/ 4 w 4"/>
                    <a:gd name="T7" fmla="*/ 5 h 12"/>
                    <a:gd name="T8" fmla="*/ 2 w 4"/>
                    <a:gd name="T9" fmla="*/ 4 h 12"/>
                    <a:gd name="T10" fmla="*/ 0 w 4"/>
                    <a:gd name="T11" fmla="*/ 11 h 12"/>
                    <a:gd name="T12" fmla="*/ 1 w 4"/>
                    <a:gd name="T13" fmla="*/ 11 h 12"/>
                    <a:gd name="T14" fmla="*/ 3 w 4"/>
                    <a:gd name="T15" fmla="*/ 1 h 12"/>
                    <a:gd name="T16" fmla="*/ 2 w 4"/>
                    <a:gd name="T1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12">
                      <a:moveTo>
                        <a:pt x="2" y="0"/>
                      </a:moveTo>
                      <a:cubicBezTo>
                        <a:pt x="1" y="4"/>
                        <a:pt x="0" y="7"/>
                        <a:pt x="0" y="11"/>
                      </a:cubicBezTo>
                      <a:cubicBezTo>
                        <a:pt x="0" y="11"/>
                        <a:pt x="1" y="12"/>
                        <a:pt x="1" y="11"/>
                      </a:cubicBezTo>
                      <a:cubicBezTo>
                        <a:pt x="2" y="9"/>
                        <a:pt x="3" y="7"/>
                        <a:pt x="4" y="5"/>
                      </a:cubicBezTo>
                      <a:cubicBezTo>
                        <a:pt x="4" y="4"/>
                        <a:pt x="3" y="4"/>
                        <a:pt x="2" y="4"/>
                      </a:cubicBezTo>
                      <a:cubicBezTo>
                        <a:pt x="2" y="7"/>
                        <a:pt x="1" y="9"/>
                        <a:pt x="0" y="11"/>
                      </a:cubicBezTo>
                      <a:cubicBezTo>
                        <a:pt x="0" y="11"/>
                        <a:pt x="1" y="11"/>
                        <a:pt x="1" y="11"/>
                      </a:cubicBezTo>
                      <a:cubicBezTo>
                        <a:pt x="1" y="7"/>
                        <a:pt x="2" y="4"/>
                        <a:pt x="3" y="1"/>
                      </a:cubicBezTo>
                      <a:cubicBezTo>
                        <a:pt x="3"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09" name="Freeform 145"/>
                <p:cNvSpPr/>
                <p:nvPr/>
              </p:nvSpPr>
              <p:spPr bwMode="auto">
                <a:xfrm>
                  <a:off x="1393825" y="2722563"/>
                  <a:ext cx="1588" cy="9525"/>
                </a:xfrm>
                <a:custGeom>
                  <a:avLst/>
                  <a:gdLst>
                    <a:gd name="T0" fmla="*/ 0 w 2"/>
                    <a:gd name="T1" fmla="*/ 1 h 9"/>
                    <a:gd name="T2" fmla="*/ 0 w 2"/>
                    <a:gd name="T3" fmla="*/ 8 h 9"/>
                    <a:gd name="T4" fmla="*/ 2 w 2"/>
                    <a:gd name="T5" fmla="*/ 8 h 9"/>
                    <a:gd name="T6" fmla="*/ 2 w 2"/>
                    <a:gd name="T7" fmla="*/ 7 h 9"/>
                    <a:gd name="T8" fmla="*/ 0 w 2"/>
                    <a:gd name="T9" fmla="*/ 7 h 9"/>
                    <a:gd name="T10" fmla="*/ 0 w 2"/>
                    <a:gd name="T11" fmla="*/ 8 h 9"/>
                    <a:gd name="T12" fmla="*/ 2 w 2"/>
                    <a:gd name="T13" fmla="*/ 8 h 9"/>
                    <a:gd name="T14" fmla="*/ 1 w 2"/>
                    <a:gd name="T15" fmla="*/ 0 h 9"/>
                    <a:gd name="T16" fmla="*/ 0 w 2"/>
                    <a:gd name="T17" fmla="*/ 1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9">
                      <a:moveTo>
                        <a:pt x="0" y="1"/>
                      </a:moveTo>
                      <a:cubicBezTo>
                        <a:pt x="0" y="3"/>
                        <a:pt x="0" y="6"/>
                        <a:pt x="0" y="8"/>
                      </a:cubicBezTo>
                      <a:cubicBezTo>
                        <a:pt x="1" y="8"/>
                        <a:pt x="1" y="8"/>
                        <a:pt x="2" y="8"/>
                      </a:cubicBezTo>
                      <a:cubicBezTo>
                        <a:pt x="2" y="8"/>
                        <a:pt x="2" y="7"/>
                        <a:pt x="2" y="7"/>
                      </a:cubicBezTo>
                      <a:cubicBezTo>
                        <a:pt x="2" y="6"/>
                        <a:pt x="0" y="6"/>
                        <a:pt x="0" y="7"/>
                      </a:cubicBezTo>
                      <a:cubicBezTo>
                        <a:pt x="0" y="7"/>
                        <a:pt x="0" y="8"/>
                        <a:pt x="0" y="8"/>
                      </a:cubicBezTo>
                      <a:cubicBezTo>
                        <a:pt x="0" y="9"/>
                        <a:pt x="2" y="9"/>
                        <a:pt x="2" y="8"/>
                      </a:cubicBezTo>
                      <a:cubicBezTo>
                        <a:pt x="2" y="6"/>
                        <a:pt x="2" y="3"/>
                        <a:pt x="1" y="0"/>
                      </a:cubicBezTo>
                      <a:cubicBezTo>
                        <a:pt x="1"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10" name="Freeform 146"/>
                <p:cNvSpPr/>
                <p:nvPr/>
              </p:nvSpPr>
              <p:spPr bwMode="auto">
                <a:xfrm>
                  <a:off x="1392238" y="2724151"/>
                  <a:ext cx="7938" cy="14288"/>
                </a:xfrm>
                <a:custGeom>
                  <a:avLst/>
                  <a:gdLst>
                    <a:gd name="T0" fmla="*/ 3 w 8"/>
                    <a:gd name="T1" fmla="*/ 3 h 14"/>
                    <a:gd name="T2" fmla="*/ 3 w 8"/>
                    <a:gd name="T3" fmla="*/ 10 h 14"/>
                    <a:gd name="T4" fmla="*/ 5 w 8"/>
                    <a:gd name="T5" fmla="*/ 9 h 14"/>
                    <a:gd name="T6" fmla="*/ 3 w 8"/>
                    <a:gd name="T7" fmla="*/ 9 h 14"/>
                    <a:gd name="T8" fmla="*/ 2 w 8"/>
                    <a:gd name="T9" fmla="*/ 9 h 14"/>
                    <a:gd name="T10" fmla="*/ 3 w 8"/>
                    <a:gd name="T11" fmla="*/ 12 h 14"/>
                    <a:gd name="T12" fmla="*/ 4 w 8"/>
                    <a:gd name="T13" fmla="*/ 11 h 14"/>
                    <a:gd name="T14" fmla="*/ 1 w 8"/>
                    <a:gd name="T15" fmla="*/ 8 h 14"/>
                    <a:gd name="T16" fmla="*/ 1 w 8"/>
                    <a:gd name="T17" fmla="*/ 9 h 14"/>
                    <a:gd name="T18" fmla="*/ 6 w 8"/>
                    <a:gd name="T19" fmla="*/ 13 h 14"/>
                    <a:gd name="T20" fmla="*/ 7 w 8"/>
                    <a:gd name="T21" fmla="*/ 13 h 14"/>
                    <a:gd name="T22" fmla="*/ 6 w 8"/>
                    <a:gd name="T23" fmla="*/ 6 h 14"/>
                    <a:gd name="T24" fmla="*/ 5 w 8"/>
                    <a:gd name="T25" fmla="*/ 7 h 14"/>
                    <a:gd name="T26" fmla="*/ 6 w 8"/>
                    <a:gd name="T27" fmla="*/ 12 h 14"/>
                    <a:gd name="T28" fmla="*/ 7 w 8"/>
                    <a:gd name="T29" fmla="*/ 12 h 14"/>
                    <a:gd name="T30" fmla="*/ 7 w 8"/>
                    <a:gd name="T31" fmla="*/ 1 h 14"/>
                    <a:gd name="T32" fmla="*/ 6 w 8"/>
                    <a:gd name="T33" fmla="*/ 1 h 14"/>
                    <a:gd name="T34" fmla="*/ 5 w 8"/>
                    <a:gd name="T35" fmla="*/ 10 h 14"/>
                    <a:gd name="T36" fmla="*/ 7 w 8"/>
                    <a:gd name="T37" fmla="*/ 10 h 14"/>
                    <a:gd name="T38" fmla="*/ 7 w 8"/>
                    <a:gd name="T39" fmla="*/ 5 h 14"/>
                    <a:gd name="T40" fmla="*/ 6 w 8"/>
                    <a:gd name="T41" fmla="*/ 5 h 14"/>
                    <a:gd name="T42" fmla="*/ 5 w 8"/>
                    <a:gd name="T43" fmla="*/ 10 h 14"/>
                    <a:gd name="T44" fmla="*/ 7 w 8"/>
                    <a:gd name="T45" fmla="*/ 10 h 14"/>
                    <a:gd name="T46" fmla="*/ 7 w 8"/>
                    <a:gd name="T47" fmla="*/ 1 h 14"/>
                    <a:gd name="T48" fmla="*/ 6 w 8"/>
                    <a:gd name="T49" fmla="*/ 1 h 14"/>
                    <a:gd name="T50" fmla="*/ 6 w 8"/>
                    <a:gd name="T51" fmla="*/ 12 h 14"/>
                    <a:gd name="T52" fmla="*/ 7 w 8"/>
                    <a:gd name="T53" fmla="*/ 12 h 14"/>
                    <a:gd name="T54" fmla="*/ 6 w 8"/>
                    <a:gd name="T55" fmla="*/ 7 h 14"/>
                    <a:gd name="T56" fmla="*/ 5 w 8"/>
                    <a:gd name="T57" fmla="*/ 7 h 14"/>
                    <a:gd name="T58" fmla="*/ 6 w 8"/>
                    <a:gd name="T59" fmla="*/ 13 h 14"/>
                    <a:gd name="T60" fmla="*/ 7 w 8"/>
                    <a:gd name="T61" fmla="*/ 12 h 14"/>
                    <a:gd name="T62" fmla="*/ 1 w 8"/>
                    <a:gd name="T63" fmla="*/ 8 h 14"/>
                    <a:gd name="T64" fmla="*/ 0 w 8"/>
                    <a:gd name="T65" fmla="*/ 9 h 14"/>
                    <a:gd name="T66" fmla="*/ 4 w 8"/>
                    <a:gd name="T67" fmla="*/ 12 h 14"/>
                    <a:gd name="T68" fmla="*/ 5 w 8"/>
                    <a:gd name="T69" fmla="*/ 12 h 14"/>
                    <a:gd name="T70" fmla="*/ 4 w 8"/>
                    <a:gd name="T71" fmla="*/ 9 h 14"/>
                    <a:gd name="T72" fmla="*/ 3 w 8"/>
                    <a:gd name="T73" fmla="*/ 10 h 14"/>
                    <a:gd name="T74" fmla="*/ 4 w 8"/>
                    <a:gd name="T75" fmla="*/ 10 h 14"/>
                    <a:gd name="T76" fmla="*/ 5 w 8"/>
                    <a:gd name="T77" fmla="*/ 10 h 14"/>
                    <a:gd name="T78" fmla="*/ 4 w 8"/>
                    <a:gd name="T79" fmla="*/ 3 h 14"/>
                    <a:gd name="T80" fmla="*/ 3 w 8"/>
                    <a:gd name="T81" fmla="*/ 3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 h="14">
                      <a:moveTo>
                        <a:pt x="3" y="3"/>
                      </a:moveTo>
                      <a:cubicBezTo>
                        <a:pt x="4" y="6"/>
                        <a:pt x="4" y="8"/>
                        <a:pt x="3" y="10"/>
                      </a:cubicBezTo>
                      <a:cubicBezTo>
                        <a:pt x="4" y="10"/>
                        <a:pt x="4" y="10"/>
                        <a:pt x="5" y="9"/>
                      </a:cubicBezTo>
                      <a:cubicBezTo>
                        <a:pt x="4" y="9"/>
                        <a:pt x="4" y="9"/>
                        <a:pt x="3" y="9"/>
                      </a:cubicBezTo>
                      <a:cubicBezTo>
                        <a:pt x="3" y="8"/>
                        <a:pt x="2" y="9"/>
                        <a:pt x="2" y="9"/>
                      </a:cubicBezTo>
                      <a:cubicBezTo>
                        <a:pt x="3" y="10"/>
                        <a:pt x="3" y="11"/>
                        <a:pt x="3" y="12"/>
                      </a:cubicBezTo>
                      <a:cubicBezTo>
                        <a:pt x="4" y="12"/>
                        <a:pt x="4" y="12"/>
                        <a:pt x="4" y="11"/>
                      </a:cubicBezTo>
                      <a:cubicBezTo>
                        <a:pt x="3" y="10"/>
                        <a:pt x="2" y="9"/>
                        <a:pt x="1" y="8"/>
                      </a:cubicBezTo>
                      <a:cubicBezTo>
                        <a:pt x="1" y="8"/>
                        <a:pt x="1" y="9"/>
                        <a:pt x="1" y="9"/>
                      </a:cubicBezTo>
                      <a:cubicBezTo>
                        <a:pt x="2" y="10"/>
                        <a:pt x="4" y="12"/>
                        <a:pt x="6" y="13"/>
                      </a:cubicBezTo>
                      <a:cubicBezTo>
                        <a:pt x="6" y="14"/>
                        <a:pt x="7" y="14"/>
                        <a:pt x="7" y="13"/>
                      </a:cubicBezTo>
                      <a:cubicBezTo>
                        <a:pt x="8" y="11"/>
                        <a:pt x="7" y="9"/>
                        <a:pt x="6" y="6"/>
                      </a:cubicBezTo>
                      <a:cubicBezTo>
                        <a:pt x="6" y="6"/>
                        <a:pt x="5" y="6"/>
                        <a:pt x="5" y="7"/>
                      </a:cubicBezTo>
                      <a:cubicBezTo>
                        <a:pt x="5" y="9"/>
                        <a:pt x="6" y="10"/>
                        <a:pt x="6" y="12"/>
                      </a:cubicBezTo>
                      <a:cubicBezTo>
                        <a:pt x="6" y="13"/>
                        <a:pt x="7" y="13"/>
                        <a:pt x="7" y="12"/>
                      </a:cubicBezTo>
                      <a:cubicBezTo>
                        <a:pt x="7" y="8"/>
                        <a:pt x="7" y="5"/>
                        <a:pt x="7" y="1"/>
                      </a:cubicBezTo>
                      <a:cubicBezTo>
                        <a:pt x="7" y="1"/>
                        <a:pt x="6" y="1"/>
                        <a:pt x="6" y="1"/>
                      </a:cubicBezTo>
                      <a:cubicBezTo>
                        <a:pt x="6" y="4"/>
                        <a:pt x="6" y="7"/>
                        <a:pt x="5" y="10"/>
                      </a:cubicBezTo>
                      <a:cubicBezTo>
                        <a:pt x="6" y="10"/>
                        <a:pt x="6" y="10"/>
                        <a:pt x="7" y="10"/>
                      </a:cubicBezTo>
                      <a:cubicBezTo>
                        <a:pt x="6" y="8"/>
                        <a:pt x="7" y="7"/>
                        <a:pt x="7" y="5"/>
                      </a:cubicBezTo>
                      <a:cubicBezTo>
                        <a:pt x="7" y="4"/>
                        <a:pt x="6" y="4"/>
                        <a:pt x="6" y="5"/>
                      </a:cubicBezTo>
                      <a:cubicBezTo>
                        <a:pt x="5" y="6"/>
                        <a:pt x="5" y="8"/>
                        <a:pt x="5" y="10"/>
                      </a:cubicBezTo>
                      <a:cubicBezTo>
                        <a:pt x="5" y="10"/>
                        <a:pt x="6" y="11"/>
                        <a:pt x="7" y="10"/>
                      </a:cubicBezTo>
                      <a:cubicBezTo>
                        <a:pt x="7" y="7"/>
                        <a:pt x="7" y="4"/>
                        <a:pt x="7" y="1"/>
                      </a:cubicBezTo>
                      <a:cubicBezTo>
                        <a:pt x="7" y="0"/>
                        <a:pt x="6" y="0"/>
                        <a:pt x="6" y="1"/>
                      </a:cubicBezTo>
                      <a:cubicBezTo>
                        <a:pt x="6" y="5"/>
                        <a:pt x="6" y="8"/>
                        <a:pt x="6" y="12"/>
                      </a:cubicBezTo>
                      <a:cubicBezTo>
                        <a:pt x="6" y="12"/>
                        <a:pt x="7" y="12"/>
                        <a:pt x="7" y="12"/>
                      </a:cubicBezTo>
                      <a:cubicBezTo>
                        <a:pt x="7" y="10"/>
                        <a:pt x="7" y="9"/>
                        <a:pt x="6" y="7"/>
                      </a:cubicBezTo>
                      <a:cubicBezTo>
                        <a:pt x="6" y="7"/>
                        <a:pt x="5" y="7"/>
                        <a:pt x="5" y="7"/>
                      </a:cubicBezTo>
                      <a:cubicBezTo>
                        <a:pt x="6" y="9"/>
                        <a:pt x="6" y="11"/>
                        <a:pt x="6" y="13"/>
                      </a:cubicBezTo>
                      <a:cubicBezTo>
                        <a:pt x="6" y="13"/>
                        <a:pt x="6" y="13"/>
                        <a:pt x="7" y="12"/>
                      </a:cubicBezTo>
                      <a:cubicBezTo>
                        <a:pt x="5" y="11"/>
                        <a:pt x="3" y="9"/>
                        <a:pt x="1" y="8"/>
                      </a:cubicBezTo>
                      <a:cubicBezTo>
                        <a:pt x="1" y="7"/>
                        <a:pt x="0" y="8"/>
                        <a:pt x="0" y="9"/>
                      </a:cubicBezTo>
                      <a:cubicBezTo>
                        <a:pt x="1" y="10"/>
                        <a:pt x="2" y="11"/>
                        <a:pt x="4" y="12"/>
                      </a:cubicBezTo>
                      <a:cubicBezTo>
                        <a:pt x="4" y="13"/>
                        <a:pt x="5" y="12"/>
                        <a:pt x="5" y="12"/>
                      </a:cubicBezTo>
                      <a:cubicBezTo>
                        <a:pt x="4" y="11"/>
                        <a:pt x="4" y="10"/>
                        <a:pt x="4" y="9"/>
                      </a:cubicBezTo>
                      <a:cubicBezTo>
                        <a:pt x="3" y="9"/>
                        <a:pt x="3" y="10"/>
                        <a:pt x="3" y="10"/>
                      </a:cubicBezTo>
                      <a:cubicBezTo>
                        <a:pt x="3" y="10"/>
                        <a:pt x="3" y="10"/>
                        <a:pt x="4" y="10"/>
                      </a:cubicBezTo>
                      <a:cubicBezTo>
                        <a:pt x="4" y="11"/>
                        <a:pt x="5" y="10"/>
                        <a:pt x="5" y="10"/>
                      </a:cubicBezTo>
                      <a:cubicBezTo>
                        <a:pt x="5" y="8"/>
                        <a:pt x="5" y="5"/>
                        <a:pt x="4" y="3"/>
                      </a:cubicBezTo>
                      <a:cubicBezTo>
                        <a:pt x="4" y="2"/>
                        <a:pt x="3" y="3"/>
                        <a:pt x="3"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11" name="Freeform 147"/>
                <p:cNvSpPr/>
                <p:nvPr/>
              </p:nvSpPr>
              <p:spPr bwMode="auto">
                <a:xfrm>
                  <a:off x="1393825" y="2714626"/>
                  <a:ext cx="6350" cy="14288"/>
                </a:xfrm>
                <a:custGeom>
                  <a:avLst/>
                  <a:gdLst>
                    <a:gd name="T0" fmla="*/ 2 w 6"/>
                    <a:gd name="T1" fmla="*/ 13 h 14"/>
                    <a:gd name="T2" fmla="*/ 6 w 6"/>
                    <a:gd name="T3" fmla="*/ 2 h 14"/>
                    <a:gd name="T4" fmla="*/ 5 w 6"/>
                    <a:gd name="T5" fmla="*/ 1 h 14"/>
                    <a:gd name="T6" fmla="*/ 1 w 6"/>
                    <a:gd name="T7" fmla="*/ 11 h 14"/>
                    <a:gd name="T8" fmla="*/ 2 w 6"/>
                    <a:gd name="T9" fmla="*/ 11 h 14"/>
                    <a:gd name="T10" fmla="*/ 3 w 6"/>
                    <a:gd name="T11" fmla="*/ 6 h 14"/>
                    <a:gd name="T12" fmla="*/ 2 w 6"/>
                    <a:gd name="T13" fmla="*/ 6 h 14"/>
                    <a:gd name="T14" fmla="*/ 1 w 6"/>
                    <a:gd name="T15" fmla="*/ 11 h 14"/>
                    <a:gd name="T16" fmla="*/ 2 w 6"/>
                    <a:gd name="T17" fmla="*/ 11 h 14"/>
                    <a:gd name="T18" fmla="*/ 6 w 6"/>
                    <a:gd name="T19" fmla="*/ 2 h 14"/>
                    <a:gd name="T20" fmla="*/ 5 w 6"/>
                    <a:gd name="T21" fmla="*/ 1 h 14"/>
                    <a:gd name="T22" fmla="*/ 0 w 6"/>
                    <a:gd name="T23" fmla="*/ 13 h 14"/>
                    <a:gd name="T24" fmla="*/ 2 w 6"/>
                    <a:gd name="T25" fmla="*/ 13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14">
                      <a:moveTo>
                        <a:pt x="2" y="13"/>
                      </a:moveTo>
                      <a:cubicBezTo>
                        <a:pt x="2" y="9"/>
                        <a:pt x="4" y="5"/>
                        <a:pt x="6" y="2"/>
                      </a:cubicBezTo>
                      <a:cubicBezTo>
                        <a:pt x="6" y="2"/>
                        <a:pt x="5" y="1"/>
                        <a:pt x="5" y="1"/>
                      </a:cubicBezTo>
                      <a:cubicBezTo>
                        <a:pt x="4" y="5"/>
                        <a:pt x="3" y="8"/>
                        <a:pt x="1" y="11"/>
                      </a:cubicBezTo>
                      <a:cubicBezTo>
                        <a:pt x="1" y="11"/>
                        <a:pt x="2" y="11"/>
                        <a:pt x="2" y="11"/>
                      </a:cubicBezTo>
                      <a:cubicBezTo>
                        <a:pt x="2" y="9"/>
                        <a:pt x="3" y="8"/>
                        <a:pt x="3" y="6"/>
                      </a:cubicBezTo>
                      <a:cubicBezTo>
                        <a:pt x="4" y="5"/>
                        <a:pt x="2" y="5"/>
                        <a:pt x="2" y="6"/>
                      </a:cubicBezTo>
                      <a:cubicBezTo>
                        <a:pt x="2" y="7"/>
                        <a:pt x="1" y="9"/>
                        <a:pt x="1" y="11"/>
                      </a:cubicBezTo>
                      <a:cubicBezTo>
                        <a:pt x="1" y="11"/>
                        <a:pt x="2" y="12"/>
                        <a:pt x="2" y="11"/>
                      </a:cubicBezTo>
                      <a:cubicBezTo>
                        <a:pt x="4" y="8"/>
                        <a:pt x="6" y="5"/>
                        <a:pt x="6" y="2"/>
                      </a:cubicBezTo>
                      <a:cubicBezTo>
                        <a:pt x="6" y="1"/>
                        <a:pt x="6" y="0"/>
                        <a:pt x="5" y="1"/>
                      </a:cubicBezTo>
                      <a:cubicBezTo>
                        <a:pt x="2" y="4"/>
                        <a:pt x="0" y="9"/>
                        <a:pt x="0" y="13"/>
                      </a:cubicBezTo>
                      <a:cubicBezTo>
                        <a:pt x="0" y="14"/>
                        <a:pt x="2" y="14"/>
                        <a:pt x="2"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12" name="Freeform 148"/>
                <p:cNvSpPr/>
                <p:nvPr/>
              </p:nvSpPr>
              <p:spPr bwMode="auto">
                <a:xfrm>
                  <a:off x="1392238" y="2713038"/>
                  <a:ext cx="9525" cy="9525"/>
                </a:xfrm>
                <a:custGeom>
                  <a:avLst/>
                  <a:gdLst>
                    <a:gd name="T0" fmla="*/ 7 w 9"/>
                    <a:gd name="T1" fmla="*/ 0 h 9"/>
                    <a:gd name="T2" fmla="*/ 1 w 9"/>
                    <a:gd name="T3" fmla="*/ 8 h 9"/>
                    <a:gd name="T4" fmla="*/ 2 w 9"/>
                    <a:gd name="T5" fmla="*/ 9 h 9"/>
                    <a:gd name="T6" fmla="*/ 3 w 9"/>
                    <a:gd name="T7" fmla="*/ 4 h 9"/>
                    <a:gd name="T8" fmla="*/ 2 w 9"/>
                    <a:gd name="T9" fmla="*/ 3 h 9"/>
                    <a:gd name="T10" fmla="*/ 1 w 9"/>
                    <a:gd name="T11" fmla="*/ 9 h 9"/>
                    <a:gd name="T12" fmla="*/ 2 w 9"/>
                    <a:gd name="T13" fmla="*/ 9 h 9"/>
                    <a:gd name="T14" fmla="*/ 8 w 9"/>
                    <a:gd name="T15" fmla="*/ 1 h 9"/>
                    <a:gd name="T16" fmla="*/ 7 w 9"/>
                    <a:gd name="T1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9">
                      <a:moveTo>
                        <a:pt x="7" y="0"/>
                      </a:moveTo>
                      <a:cubicBezTo>
                        <a:pt x="5" y="3"/>
                        <a:pt x="4" y="6"/>
                        <a:pt x="1" y="8"/>
                      </a:cubicBezTo>
                      <a:cubicBezTo>
                        <a:pt x="2" y="8"/>
                        <a:pt x="2" y="8"/>
                        <a:pt x="2" y="9"/>
                      </a:cubicBezTo>
                      <a:cubicBezTo>
                        <a:pt x="2" y="7"/>
                        <a:pt x="2" y="5"/>
                        <a:pt x="3" y="4"/>
                      </a:cubicBezTo>
                      <a:cubicBezTo>
                        <a:pt x="3" y="3"/>
                        <a:pt x="2" y="2"/>
                        <a:pt x="2" y="3"/>
                      </a:cubicBezTo>
                      <a:cubicBezTo>
                        <a:pt x="1" y="5"/>
                        <a:pt x="0" y="7"/>
                        <a:pt x="1" y="9"/>
                      </a:cubicBezTo>
                      <a:cubicBezTo>
                        <a:pt x="1" y="9"/>
                        <a:pt x="2" y="9"/>
                        <a:pt x="2" y="9"/>
                      </a:cubicBezTo>
                      <a:cubicBezTo>
                        <a:pt x="5" y="7"/>
                        <a:pt x="6" y="4"/>
                        <a:pt x="8" y="1"/>
                      </a:cubicBezTo>
                      <a:cubicBezTo>
                        <a:pt x="9" y="0"/>
                        <a:pt x="8" y="0"/>
                        <a:pt x="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13" name="Freeform 149"/>
                <p:cNvSpPr/>
                <p:nvPr/>
              </p:nvSpPr>
              <p:spPr bwMode="auto">
                <a:xfrm>
                  <a:off x="1354138" y="2705101"/>
                  <a:ext cx="55563" cy="65088"/>
                </a:xfrm>
                <a:custGeom>
                  <a:avLst/>
                  <a:gdLst>
                    <a:gd name="T0" fmla="*/ 33 w 53"/>
                    <a:gd name="T1" fmla="*/ 14 h 62"/>
                    <a:gd name="T2" fmla="*/ 42 w 53"/>
                    <a:gd name="T3" fmla="*/ 18 h 62"/>
                    <a:gd name="T4" fmla="*/ 45 w 53"/>
                    <a:gd name="T5" fmla="*/ 19 h 62"/>
                    <a:gd name="T6" fmla="*/ 49 w 53"/>
                    <a:gd name="T7" fmla="*/ 22 h 62"/>
                    <a:gd name="T8" fmla="*/ 44 w 53"/>
                    <a:gd name="T9" fmla="*/ 7 h 62"/>
                    <a:gd name="T10" fmla="*/ 35 w 53"/>
                    <a:gd name="T11" fmla="*/ 5 h 62"/>
                    <a:gd name="T12" fmla="*/ 24 w 53"/>
                    <a:gd name="T13" fmla="*/ 17 h 62"/>
                    <a:gd name="T14" fmla="*/ 12 w 53"/>
                    <a:gd name="T15" fmla="*/ 22 h 62"/>
                    <a:gd name="T16" fmla="*/ 11 w 53"/>
                    <a:gd name="T17" fmla="*/ 18 h 62"/>
                    <a:gd name="T18" fmla="*/ 10 w 53"/>
                    <a:gd name="T19" fmla="*/ 15 h 62"/>
                    <a:gd name="T20" fmla="*/ 16 w 53"/>
                    <a:gd name="T21" fmla="*/ 17 h 62"/>
                    <a:gd name="T22" fmla="*/ 23 w 53"/>
                    <a:gd name="T23" fmla="*/ 11 h 62"/>
                    <a:gd name="T24" fmla="*/ 24 w 53"/>
                    <a:gd name="T25" fmla="*/ 22 h 62"/>
                    <a:gd name="T26" fmla="*/ 6 w 53"/>
                    <a:gd name="T27" fmla="*/ 35 h 62"/>
                    <a:gd name="T28" fmla="*/ 10 w 53"/>
                    <a:gd name="T29" fmla="*/ 35 h 62"/>
                    <a:gd name="T30" fmla="*/ 14 w 53"/>
                    <a:gd name="T31" fmla="*/ 44 h 62"/>
                    <a:gd name="T32" fmla="*/ 18 w 53"/>
                    <a:gd name="T33" fmla="*/ 39 h 62"/>
                    <a:gd name="T34" fmla="*/ 23 w 53"/>
                    <a:gd name="T35" fmla="*/ 43 h 62"/>
                    <a:gd name="T36" fmla="*/ 21 w 53"/>
                    <a:gd name="T37" fmla="*/ 51 h 62"/>
                    <a:gd name="T38" fmla="*/ 18 w 53"/>
                    <a:gd name="T39" fmla="*/ 53 h 62"/>
                    <a:gd name="T40" fmla="*/ 12 w 53"/>
                    <a:gd name="T41" fmla="*/ 45 h 62"/>
                    <a:gd name="T42" fmla="*/ 23 w 53"/>
                    <a:gd name="T43" fmla="*/ 53 h 62"/>
                    <a:gd name="T44" fmla="*/ 24 w 53"/>
                    <a:gd name="T45" fmla="*/ 53 h 62"/>
                    <a:gd name="T46" fmla="*/ 28 w 53"/>
                    <a:gd name="T47" fmla="*/ 57 h 62"/>
                    <a:gd name="T48" fmla="*/ 31 w 53"/>
                    <a:gd name="T49" fmla="*/ 57 h 62"/>
                    <a:gd name="T50" fmla="*/ 29 w 53"/>
                    <a:gd name="T51" fmla="*/ 35 h 62"/>
                    <a:gd name="T52" fmla="*/ 29 w 53"/>
                    <a:gd name="T53" fmla="*/ 46 h 62"/>
                    <a:gd name="T54" fmla="*/ 30 w 53"/>
                    <a:gd name="T55" fmla="*/ 49 h 62"/>
                    <a:gd name="T56" fmla="*/ 28 w 53"/>
                    <a:gd name="T57" fmla="*/ 48 h 62"/>
                    <a:gd name="T58" fmla="*/ 25 w 53"/>
                    <a:gd name="T59" fmla="*/ 56 h 62"/>
                    <a:gd name="T60" fmla="*/ 24 w 53"/>
                    <a:gd name="T61" fmla="*/ 49 h 62"/>
                    <a:gd name="T62" fmla="*/ 16 w 53"/>
                    <a:gd name="T63" fmla="*/ 48 h 62"/>
                    <a:gd name="T64" fmla="*/ 23 w 53"/>
                    <a:gd name="T65" fmla="*/ 56 h 62"/>
                    <a:gd name="T66" fmla="*/ 22 w 53"/>
                    <a:gd name="T67" fmla="*/ 52 h 62"/>
                    <a:gd name="T68" fmla="*/ 23 w 53"/>
                    <a:gd name="T69" fmla="*/ 48 h 62"/>
                    <a:gd name="T70" fmla="*/ 22 w 53"/>
                    <a:gd name="T71" fmla="*/ 38 h 62"/>
                    <a:gd name="T72" fmla="*/ 20 w 53"/>
                    <a:gd name="T73" fmla="*/ 36 h 62"/>
                    <a:gd name="T74" fmla="*/ 16 w 53"/>
                    <a:gd name="T75" fmla="*/ 42 h 62"/>
                    <a:gd name="T76" fmla="*/ 11 w 53"/>
                    <a:gd name="T77" fmla="*/ 39 h 62"/>
                    <a:gd name="T78" fmla="*/ 12 w 53"/>
                    <a:gd name="T79" fmla="*/ 32 h 62"/>
                    <a:gd name="T80" fmla="*/ 9 w 53"/>
                    <a:gd name="T81" fmla="*/ 32 h 62"/>
                    <a:gd name="T82" fmla="*/ 16 w 53"/>
                    <a:gd name="T83" fmla="*/ 29 h 62"/>
                    <a:gd name="T84" fmla="*/ 31 w 53"/>
                    <a:gd name="T85" fmla="*/ 10 h 62"/>
                    <a:gd name="T86" fmla="*/ 18 w 53"/>
                    <a:gd name="T87" fmla="*/ 14 h 62"/>
                    <a:gd name="T88" fmla="*/ 13 w 53"/>
                    <a:gd name="T89" fmla="*/ 15 h 62"/>
                    <a:gd name="T90" fmla="*/ 6 w 53"/>
                    <a:gd name="T91" fmla="*/ 24 h 62"/>
                    <a:gd name="T92" fmla="*/ 15 w 53"/>
                    <a:gd name="T93" fmla="*/ 21 h 62"/>
                    <a:gd name="T94" fmla="*/ 28 w 53"/>
                    <a:gd name="T95" fmla="*/ 10 h 62"/>
                    <a:gd name="T96" fmla="*/ 35 w 53"/>
                    <a:gd name="T97" fmla="*/ 8 h 62"/>
                    <a:gd name="T98" fmla="*/ 45 w 53"/>
                    <a:gd name="T99" fmla="*/ 12 h 62"/>
                    <a:gd name="T100" fmla="*/ 47 w 53"/>
                    <a:gd name="T101" fmla="*/ 7 h 62"/>
                    <a:gd name="T102" fmla="*/ 52 w 53"/>
                    <a:gd name="T103" fmla="*/ 19 h 62"/>
                    <a:gd name="T104" fmla="*/ 49 w 53"/>
                    <a:gd name="T105" fmla="*/ 18 h 62"/>
                    <a:gd name="T106" fmla="*/ 48 w 53"/>
                    <a:gd name="T107" fmla="*/ 14 h 62"/>
                    <a:gd name="T108" fmla="*/ 44 w 53"/>
                    <a:gd name="T109" fmla="*/ 21 h 62"/>
                    <a:gd name="T110" fmla="*/ 43 w 53"/>
                    <a:gd name="T111" fmla="*/ 10 h 62"/>
                    <a:gd name="T112" fmla="*/ 33 w 53"/>
                    <a:gd name="T113" fmla="*/ 9 h 62"/>
                    <a:gd name="T114" fmla="*/ 36 w 53"/>
                    <a:gd name="T115" fmla="*/ 13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3" h="62">
                      <a:moveTo>
                        <a:pt x="43" y="8"/>
                      </a:moveTo>
                      <a:cubicBezTo>
                        <a:pt x="41" y="8"/>
                        <a:pt x="39" y="10"/>
                        <a:pt x="38" y="11"/>
                      </a:cubicBezTo>
                      <a:cubicBezTo>
                        <a:pt x="39" y="10"/>
                        <a:pt x="40" y="6"/>
                        <a:pt x="41" y="4"/>
                      </a:cubicBezTo>
                      <a:cubicBezTo>
                        <a:pt x="41" y="3"/>
                        <a:pt x="40" y="3"/>
                        <a:pt x="40" y="3"/>
                      </a:cubicBezTo>
                      <a:cubicBezTo>
                        <a:pt x="37" y="6"/>
                        <a:pt x="36" y="9"/>
                        <a:pt x="34" y="12"/>
                      </a:cubicBezTo>
                      <a:cubicBezTo>
                        <a:pt x="34" y="13"/>
                        <a:pt x="31" y="21"/>
                        <a:pt x="33" y="14"/>
                      </a:cubicBezTo>
                      <a:cubicBezTo>
                        <a:pt x="34" y="11"/>
                        <a:pt x="36" y="8"/>
                        <a:pt x="38" y="5"/>
                      </a:cubicBezTo>
                      <a:cubicBezTo>
                        <a:pt x="38" y="4"/>
                        <a:pt x="37" y="3"/>
                        <a:pt x="37" y="4"/>
                      </a:cubicBezTo>
                      <a:cubicBezTo>
                        <a:pt x="31" y="6"/>
                        <a:pt x="33" y="6"/>
                        <a:pt x="43" y="6"/>
                      </a:cubicBezTo>
                      <a:cubicBezTo>
                        <a:pt x="42" y="8"/>
                        <a:pt x="42" y="9"/>
                        <a:pt x="42" y="11"/>
                      </a:cubicBezTo>
                      <a:cubicBezTo>
                        <a:pt x="41" y="13"/>
                        <a:pt x="41" y="15"/>
                        <a:pt x="41" y="17"/>
                      </a:cubicBezTo>
                      <a:cubicBezTo>
                        <a:pt x="41" y="18"/>
                        <a:pt x="42" y="18"/>
                        <a:pt x="42" y="18"/>
                      </a:cubicBezTo>
                      <a:cubicBezTo>
                        <a:pt x="43" y="11"/>
                        <a:pt x="41" y="19"/>
                        <a:pt x="41" y="19"/>
                      </a:cubicBezTo>
                      <a:cubicBezTo>
                        <a:pt x="42" y="20"/>
                        <a:pt x="42" y="20"/>
                        <a:pt x="43" y="18"/>
                      </a:cubicBezTo>
                      <a:cubicBezTo>
                        <a:pt x="43" y="20"/>
                        <a:pt x="43" y="22"/>
                        <a:pt x="42" y="24"/>
                      </a:cubicBezTo>
                      <a:cubicBezTo>
                        <a:pt x="42" y="25"/>
                        <a:pt x="44" y="25"/>
                        <a:pt x="44" y="24"/>
                      </a:cubicBezTo>
                      <a:cubicBezTo>
                        <a:pt x="44" y="27"/>
                        <a:pt x="44" y="27"/>
                        <a:pt x="44" y="25"/>
                      </a:cubicBezTo>
                      <a:cubicBezTo>
                        <a:pt x="44" y="23"/>
                        <a:pt x="44" y="20"/>
                        <a:pt x="45" y="19"/>
                      </a:cubicBezTo>
                      <a:cubicBezTo>
                        <a:pt x="46" y="16"/>
                        <a:pt x="46" y="16"/>
                        <a:pt x="47" y="18"/>
                      </a:cubicBezTo>
                      <a:cubicBezTo>
                        <a:pt x="46" y="18"/>
                        <a:pt x="46" y="18"/>
                        <a:pt x="46" y="18"/>
                      </a:cubicBezTo>
                      <a:cubicBezTo>
                        <a:pt x="46" y="19"/>
                        <a:pt x="46" y="20"/>
                        <a:pt x="45" y="21"/>
                      </a:cubicBezTo>
                      <a:cubicBezTo>
                        <a:pt x="45" y="22"/>
                        <a:pt x="46" y="22"/>
                        <a:pt x="47" y="21"/>
                      </a:cubicBezTo>
                      <a:cubicBezTo>
                        <a:pt x="48" y="20"/>
                        <a:pt x="48" y="18"/>
                        <a:pt x="48" y="21"/>
                      </a:cubicBezTo>
                      <a:cubicBezTo>
                        <a:pt x="48" y="22"/>
                        <a:pt x="49" y="22"/>
                        <a:pt x="49" y="22"/>
                      </a:cubicBezTo>
                      <a:cubicBezTo>
                        <a:pt x="53" y="17"/>
                        <a:pt x="48" y="10"/>
                        <a:pt x="44" y="7"/>
                      </a:cubicBezTo>
                      <a:cubicBezTo>
                        <a:pt x="44" y="7"/>
                        <a:pt x="43" y="7"/>
                        <a:pt x="43" y="8"/>
                      </a:cubicBezTo>
                      <a:cubicBezTo>
                        <a:pt x="45" y="10"/>
                        <a:pt x="46" y="12"/>
                        <a:pt x="46" y="14"/>
                      </a:cubicBezTo>
                      <a:cubicBezTo>
                        <a:pt x="46" y="15"/>
                        <a:pt x="47" y="15"/>
                        <a:pt x="47" y="14"/>
                      </a:cubicBezTo>
                      <a:cubicBezTo>
                        <a:pt x="45" y="1"/>
                        <a:pt x="48" y="20"/>
                        <a:pt x="46" y="14"/>
                      </a:cubicBezTo>
                      <a:cubicBezTo>
                        <a:pt x="45" y="10"/>
                        <a:pt x="45" y="10"/>
                        <a:pt x="44" y="7"/>
                      </a:cubicBezTo>
                      <a:cubicBezTo>
                        <a:pt x="44" y="6"/>
                        <a:pt x="43" y="6"/>
                        <a:pt x="43" y="7"/>
                      </a:cubicBezTo>
                      <a:cubicBezTo>
                        <a:pt x="43" y="8"/>
                        <a:pt x="44" y="18"/>
                        <a:pt x="43" y="14"/>
                      </a:cubicBezTo>
                      <a:cubicBezTo>
                        <a:pt x="43" y="13"/>
                        <a:pt x="42" y="11"/>
                        <a:pt x="42" y="10"/>
                      </a:cubicBezTo>
                      <a:cubicBezTo>
                        <a:pt x="41" y="8"/>
                        <a:pt x="41" y="7"/>
                        <a:pt x="39" y="5"/>
                      </a:cubicBezTo>
                      <a:cubicBezTo>
                        <a:pt x="37" y="3"/>
                        <a:pt x="35" y="9"/>
                        <a:pt x="36" y="5"/>
                      </a:cubicBezTo>
                      <a:cubicBezTo>
                        <a:pt x="36" y="5"/>
                        <a:pt x="35" y="4"/>
                        <a:pt x="35" y="5"/>
                      </a:cubicBezTo>
                      <a:cubicBezTo>
                        <a:pt x="33" y="9"/>
                        <a:pt x="32" y="10"/>
                        <a:pt x="34" y="5"/>
                      </a:cubicBezTo>
                      <a:cubicBezTo>
                        <a:pt x="35" y="4"/>
                        <a:pt x="34" y="4"/>
                        <a:pt x="33" y="5"/>
                      </a:cubicBezTo>
                      <a:cubicBezTo>
                        <a:pt x="31" y="8"/>
                        <a:pt x="25" y="20"/>
                        <a:pt x="31" y="8"/>
                      </a:cubicBezTo>
                      <a:cubicBezTo>
                        <a:pt x="31" y="7"/>
                        <a:pt x="30" y="7"/>
                        <a:pt x="30" y="7"/>
                      </a:cubicBezTo>
                      <a:cubicBezTo>
                        <a:pt x="28" y="10"/>
                        <a:pt x="25" y="13"/>
                        <a:pt x="23" y="16"/>
                      </a:cubicBezTo>
                      <a:cubicBezTo>
                        <a:pt x="22" y="17"/>
                        <a:pt x="23" y="17"/>
                        <a:pt x="24" y="17"/>
                      </a:cubicBezTo>
                      <a:cubicBezTo>
                        <a:pt x="25" y="16"/>
                        <a:pt x="26" y="15"/>
                        <a:pt x="28" y="14"/>
                      </a:cubicBezTo>
                      <a:cubicBezTo>
                        <a:pt x="28" y="13"/>
                        <a:pt x="27" y="12"/>
                        <a:pt x="27" y="13"/>
                      </a:cubicBezTo>
                      <a:cubicBezTo>
                        <a:pt x="24" y="14"/>
                        <a:pt x="21" y="16"/>
                        <a:pt x="19" y="17"/>
                      </a:cubicBezTo>
                      <a:cubicBezTo>
                        <a:pt x="16" y="19"/>
                        <a:pt x="17" y="20"/>
                        <a:pt x="19" y="17"/>
                      </a:cubicBezTo>
                      <a:cubicBezTo>
                        <a:pt x="19" y="16"/>
                        <a:pt x="18" y="15"/>
                        <a:pt x="18" y="16"/>
                      </a:cubicBezTo>
                      <a:cubicBezTo>
                        <a:pt x="16" y="18"/>
                        <a:pt x="14" y="20"/>
                        <a:pt x="12" y="22"/>
                      </a:cubicBezTo>
                      <a:cubicBezTo>
                        <a:pt x="12" y="23"/>
                        <a:pt x="13" y="24"/>
                        <a:pt x="13" y="23"/>
                      </a:cubicBezTo>
                      <a:cubicBezTo>
                        <a:pt x="14" y="23"/>
                        <a:pt x="14" y="23"/>
                        <a:pt x="14" y="22"/>
                      </a:cubicBezTo>
                      <a:cubicBezTo>
                        <a:pt x="15" y="22"/>
                        <a:pt x="14" y="21"/>
                        <a:pt x="14" y="21"/>
                      </a:cubicBezTo>
                      <a:cubicBezTo>
                        <a:pt x="11" y="22"/>
                        <a:pt x="7" y="23"/>
                        <a:pt x="5" y="25"/>
                      </a:cubicBezTo>
                      <a:cubicBezTo>
                        <a:pt x="7" y="23"/>
                        <a:pt x="10" y="21"/>
                        <a:pt x="12" y="19"/>
                      </a:cubicBezTo>
                      <a:cubicBezTo>
                        <a:pt x="12" y="18"/>
                        <a:pt x="11" y="17"/>
                        <a:pt x="11" y="18"/>
                      </a:cubicBezTo>
                      <a:cubicBezTo>
                        <a:pt x="10" y="18"/>
                        <a:pt x="10" y="19"/>
                        <a:pt x="9" y="20"/>
                      </a:cubicBezTo>
                      <a:cubicBezTo>
                        <a:pt x="7" y="21"/>
                        <a:pt x="6" y="22"/>
                        <a:pt x="8" y="22"/>
                      </a:cubicBezTo>
                      <a:cubicBezTo>
                        <a:pt x="10" y="20"/>
                        <a:pt x="12" y="18"/>
                        <a:pt x="14" y="16"/>
                      </a:cubicBezTo>
                      <a:cubicBezTo>
                        <a:pt x="15" y="16"/>
                        <a:pt x="14" y="15"/>
                        <a:pt x="13" y="15"/>
                      </a:cubicBezTo>
                      <a:cubicBezTo>
                        <a:pt x="12" y="16"/>
                        <a:pt x="12" y="17"/>
                        <a:pt x="11" y="17"/>
                      </a:cubicBezTo>
                      <a:cubicBezTo>
                        <a:pt x="10" y="18"/>
                        <a:pt x="10" y="17"/>
                        <a:pt x="10" y="15"/>
                      </a:cubicBezTo>
                      <a:cubicBezTo>
                        <a:pt x="7" y="17"/>
                        <a:pt x="7" y="19"/>
                        <a:pt x="5" y="20"/>
                      </a:cubicBezTo>
                      <a:cubicBezTo>
                        <a:pt x="7" y="18"/>
                        <a:pt x="9" y="15"/>
                        <a:pt x="12" y="13"/>
                      </a:cubicBezTo>
                      <a:cubicBezTo>
                        <a:pt x="9" y="15"/>
                        <a:pt x="8" y="17"/>
                        <a:pt x="7" y="20"/>
                      </a:cubicBezTo>
                      <a:cubicBezTo>
                        <a:pt x="6" y="20"/>
                        <a:pt x="7" y="21"/>
                        <a:pt x="7" y="20"/>
                      </a:cubicBezTo>
                      <a:cubicBezTo>
                        <a:pt x="10" y="19"/>
                        <a:pt x="10" y="19"/>
                        <a:pt x="13" y="16"/>
                      </a:cubicBezTo>
                      <a:cubicBezTo>
                        <a:pt x="14" y="17"/>
                        <a:pt x="15" y="17"/>
                        <a:pt x="16" y="17"/>
                      </a:cubicBezTo>
                      <a:cubicBezTo>
                        <a:pt x="17" y="16"/>
                        <a:pt x="18" y="14"/>
                        <a:pt x="19" y="12"/>
                      </a:cubicBezTo>
                      <a:cubicBezTo>
                        <a:pt x="19" y="12"/>
                        <a:pt x="19" y="11"/>
                        <a:pt x="18" y="12"/>
                      </a:cubicBezTo>
                      <a:cubicBezTo>
                        <a:pt x="16" y="13"/>
                        <a:pt x="15" y="15"/>
                        <a:pt x="14" y="16"/>
                      </a:cubicBezTo>
                      <a:cubicBezTo>
                        <a:pt x="13" y="17"/>
                        <a:pt x="14" y="17"/>
                        <a:pt x="14" y="17"/>
                      </a:cubicBezTo>
                      <a:cubicBezTo>
                        <a:pt x="17" y="16"/>
                        <a:pt x="19" y="15"/>
                        <a:pt x="22" y="13"/>
                      </a:cubicBezTo>
                      <a:cubicBezTo>
                        <a:pt x="24" y="13"/>
                        <a:pt x="25" y="12"/>
                        <a:pt x="23" y="11"/>
                      </a:cubicBezTo>
                      <a:cubicBezTo>
                        <a:pt x="22" y="12"/>
                        <a:pt x="21" y="14"/>
                        <a:pt x="20" y="15"/>
                      </a:cubicBezTo>
                      <a:cubicBezTo>
                        <a:pt x="20" y="16"/>
                        <a:pt x="20" y="16"/>
                        <a:pt x="21" y="16"/>
                      </a:cubicBezTo>
                      <a:cubicBezTo>
                        <a:pt x="24" y="15"/>
                        <a:pt x="27" y="14"/>
                        <a:pt x="29" y="13"/>
                      </a:cubicBezTo>
                      <a:cubicBezTo>
                        <a:pt x="33" y="11"/>
                        <a:pt x="28" y="20"/>
                        <a:pt x="29" y="19"/>
                      </a:cubicBezTo>
                      <a:cubicBezTo>
                        <a:pt x="27" y="23"/>
                        <a:pt x="23" y="26"/>
                        <a:pt x="19" y="29"/>
                      </a:cubicBezTo>
                      <a:cubicBezTo>
                        <a:pt x="21" y="27"/>
                        <a:pt x="23" y="24"/>
                        <a:pt x="24" y="22"/>
                      </a:cubicBezTo>
                      <a:cubicBezTo>
                        <a:pt x="24" y="22"/>
                        <a:pt x="24" y="21"/>
                        <a:pt x="23" y="22"/>
                      </a:cubicBezTo>
                      <a:cubicBezTo>
                        <a:pt x="18" y="26"/>
                        <a:pt x="15" y="30"/>
                        <a:pt x="8" y="32"/>
                      </a:cubicBezTo>
                      <a:cubicBezTo>
                        <a:pt x="7" y="32"/>
                        <a:pt x="6" y="32"/>
                        <a:pt x="5" y="33"/>
                      </a:cubicBezTo>
                      <a:cubicBezTo>
                        <a:pt x="4" y="34"/>
                        <a:pt x="3" y="36"/>
                        <a:pt x="3" y="37"/>
                      </a:cubicBezTo>
                      <a:cubicBezTo>
                        <a:pt x="2" y="38"/>
                        <a:pt x="3" y="39"/>
                        <a:pt x="4" y="38"/>
                      </a:cubicBezTo>
                      <a:cubicBezTo>
                        <a:pt x="5" y="36"/>
                        <a:pt x="5" y="37"/>
                        <a:pt x="6" y="35"/>
                      </a:cubicBezTo>
                      <a:cubicBezTo>
                        <a:pt x="7" y="34"/>
                        <a:pt x="6" y="33"/>
                        <a:pt x="5" y="34"/>
                      </a:cubicBezTo>
                      <a:cubicBezTo>
                        <a:pt x="4" y="36"/>
                        <a:pt x="3" y="37"/>
                        <a:pt x="3" y="39"/>
                      </a:cubicBezTo>
                      <a:cubicBezTo>
                        <a:pt x="2" y="40"/>
                        <a:pt x="3" y="40"/>
                        <a:pt x="4" y="40"/>
                      </a:cubicBezTo>
                      <a:cubicBezTo>
                        <a:pt x="6" y="34"/>
                        <a:pt x="6" y="34"/>
                        <a:pt x="5" y="40"/>
                      </a:cubicBezTo>
                      <a:cubicBezTo>
                        <a:pt x="5" y="40"/>
                        <a:pt x="6" y="41"/>
                        <a:pt x="6" y="40"/>
                      </a:cubicBezTo>
                      <a:cubicBezTo>
                        <a:pt x="8" y="39"/>
                        <a:pt x="9" y="37"/>
                        <a:pt x="10" y="35"/>
                      </a:cubicBezTo>
                      <a:cubicBezTo>
                        <a:pt x="9" y="36"/>
                        <a:pt x="10" y="40"/>
                        <a:pt x="10" y="42"/>
                      </a:cubicBezTo>
                      <a:cubicBezTo>
                        <a:pt x="10" y="43"/>
                        <a:pt x="11" y="43"/>
                        <a:pt x="11" y="42"/>
                      </a:cubicBezTo>
                      <a:cubicBezTo>
                        <a:pt x="15" y="31"/>
                        <a:pt x="12" y="41"/>
                        <a:pt x="11" y="43"/>
                      </a:cubicBezTo>
                      <a:cubicBezTo>
                        <a:pt x="11" y="44"/>
                        <a:pt x="12" y="44"/>
                        <a:pt x="12" y="44"/>
                      </a:cubicBezTo>
                      <a:cubicBezTo>
                        <a:pt x="13" y="42"/>
                        <a:pt x="14" y="41"/>
                        <a:pt x="15" y="39"/>
                      </a:cubicBezTo>
                      <a:cubicBezTo>
                        <a:pt x="14" y="41"/>
                        <a:pt x="14" y="42"/>
                        <a:pt x="14" y="44"/>
                      </a:cubicBezTo>
                      <a:cubicBezTo>
                        <a:pt x="14" y="45"/>
                        <a:pt x="15" y="45"/>
                        <a:pt x="15" y="45"/>
                      </a:cubicBezTo>
                      <a:cubicBezTo>
                        <a:pt x="16" y="42"/>
                        <a:pt x="16" y="42"/>
                        <a:pt x="17" y="39"/>
                      </a:cubicBezTo>
                      <a:cubicBezTo>
                        <a:pt x="17" y="37"/>
                        <a:pt x="16" y="38"/>
                        <a:pt x="16" y="41"/>
                      </a:cubicBezTo>
                      <a:cubicBezTo>
                        <a:pt x="16" y="42"/>
                        <a:pt x="15" y="44"/>
                        <a:pt x="15" y="45"/>
                      </a:cubicBezTo>
                      <a:cubicBezTo>
                        <a:pt x="15" y="46"/>
                        <a:pt x="16" y="47"/>
                        <a:pt x="16" y="46"/>
                      </a:cubicBezTo>
                      <a:cubicBezTo>
                        <a:pt x="17" y="43"/>
                        <a:pt x="18" y="41"/>
                        <a:pt x="18" y="39"/>
                      </a:cubicBezTo>
                      <a:cubicBezTo>
                        <a:pt x="18" y="41"/>
                        <a:pt x="18" y="44"/>
                        <a:pt x="17" y="47"/>
                      </a:cubicBezTo>
                      <a:cubicBezTo>
                        <a:pt x="17" y="47"/>
                        <a:pt x="19" y="47"/>
                        <a:pt x="19" y="47"/>
                      </a:cubicBezTo>
                      <a:cubicBezTo>
                        <a:pt x="19" y="45"/>
                        <a:pt x="20" y="43"/>
                        <a:pt x="21" y="42"/>
                      </a:cubicBezTo>
                      <a:cubicBezTo>
                        <a:pt x="22" y="37"/>
                        <a:pt x="21" y="39"/>
                        <a:pt x="20" y="42"/>
                      </a:cubicBezTo>
                      <a:cubicBezTo>
                        <a:pt x="18" y="54"/>
                        <a:pt x="24" y="30"/>
                        <a:pt x="22" y="45"/>
                      </a:cubicBezTo>
                      <a:cubicBezTo>
                        <a:pt x="22" y="46"/>
                        <a:pt x="22" y="45"/>
                        <a:pt x="23" y="43"/>
                      </a:cubicBezTo>
                      <a:cubicBezTo>
                        <a:pt x="24" y="34"/>
                        <a:pt x="21" y="54"/>
                        <a:pt x="24" y="43"/>
                      </a:cubicBezTo>
                      <a:cubicBezTo>
                        <a:pt x="23" y="48"/>
                        <a:pt x="25" y="51"/>
                        <a:pt x="22" y="45"/>
                      </a:cubicBezTo>
                      <a:cubicBezTo>
                        <a:pt x="22" y="45"/>
                        <a:pt x="21" y="45"/>
                        <a:pt x="21" y="45"/>
                      </a:cubicBezTo>
                      <a:cubicBezTo>
                        <a:pt x="19" y="47"/>
                        <a:pt x="19" y="49"/>
                        <a:pt x="20" y="51"/>
                      </a:cubicBezTo>
                      <a:cubicBezTo>
                        <a:pt x="19" y="48"/>
                        <a:pt x="24" y="55"/>
                        <a:pt x="20" y="49"/>
                      </a:cubicBezTo>
                      <a:cubicBezTo>
                        <a:pt x="18" y="50"/>
                        <a:pt x="19" y="50"/>
                        <a:pt x="21" y="51"/>
                      </a:cubicBezTo>
                      <a:cubicBezTo>
                        <a:pt x="22" y="52"/>
                        <a:pt x="22" y="52"/>
                        <a:pt x="23" y="53"/>
                      </a:cubicBezTo>
                      <a:cubicBezTo>
                        <a:pt x="24" y="53"/>
                        <a:pt x="24" y="52"/>
                        <a:pt x="24" y="52"/>
                      </a:cubicBezTo>
                      <a:cubicBezTo>
                        <a:pt x="23" y="50"/>
                        <a:pt x="22" y="49"/>
                        <a:pt x="21" y="48"/>
                      </a:cubicBezTo>
                      <a:cubicBezTo>
                        <a:pt x="20" y="48"/>
                        <a:pt x="19" y="48"/>
                        <a:pt x="20" y="49"/>
                      </a:cubicBezTo>
                      <a:cubicBezTo>
                        <a:pt x="21" y="52"/>
                        <a:pt x="24" y="55"/>
                        <a:pt x="19" y="52"/>
                      </a:cubicBezTo>
                      <a:cubicBezTo>
                        <a:pt x="18" y="52"/>
                        <a:pt x="18" y="52"/>
                        <a:pt x="18" y="53"/>
                      </a:cubicBezTo>
                      <a:cubicBezTo>
                        <a:pt x="19" y="54"/>
                        <a:pt x="19" y="54"/>
                        <a:pt x="20" y="55"/>
                      </a:cubicBezTo>
                      <a:cubicBezTo>
                        <a:pt x="20" y="56"/>
                        <a:pt x="21" y="55"/>
                        <a:pt x="21" y="55"/>
                      </a:cubicBezTo>
                      <a:cubicBezTo>
                        <a:pt x="19" y="51"/>
                        <a:pt x="17" y="48"/>
                        <a:pt x="14" y="46"/>
                      </a:cubicBezTo>
                      <a:cubicBezTo>
                        <a:pt x="12" y="44"/>
                        <a:pt x="10" y="44"/>
                        <a:pt x="8" y="43"/>
                      </a:cubicBezTo>
                      <a:cubicBezTo>
                        <a:pt x="6" y="42"/>
                        <a:pt x="5" y="42"/>
                        <a:pt x="5" y="44"/>
                      </a:cubicBezTo>
                      <a:cubicBezTo>
                        <a:pt x="8" y="44"/>
                        <a:pt x="10" y="45"/>
                        <a:pt x="12" y="45"/>
                      </a:cubicBezTo>
                      <a:cubicBezTo>
                        <a:pt x="11" y="45"/>
                        <a:pt x="11" y="46"/>
                        <a:pt x="11" y="46"/>
                      </a:cubicBezTo>
                      <a:cubicBezTo>
                        <a:pt x="16" y="50"/>
                        <a:pt x="12" y="46"/>
                        <a:pt x="12" y="46"/>
                      </a:cubicBezTo>
                      <a:cubicBezTo>
                        <a:pt x="10" y="42"/>
                        <a:pt x="11" y="42"/>
                        <a:pt x="15" y="45"/>
                      </a:cubicBezTo>
                      <a:cubicBezTo>
                        <a:pt x="16" y="46"/>
                        <a:pt x="18" y="47"/>
                        <a:pt x="19" y="47"/>
                      </a:cubicBezTo>
                      <a:cubicBezTo>
                        <a:pt x="20" y="47"/>
                        <a:pt x="20" y="47"/>
                        <a:pt x="20" y="47"/>
                      </a:cubicBezTo>
                      <a:cubicBezTo>
                        <a:pt x="22" y="49"/>
                        <a:pt x="23" y="51"/>
                        <a:pt x="23" y="53"/>
                      </a:cubicBezTo>
                      <a:cubicBezTo>
                        <a:pt x="24" y="54"/>
                        <a:pt x="25" y="54"/>
                        <a:pt x="25" y="53"/>
                      </a:cubicBezTo>
                      <a:cubicBezTo>
                        <a:pt x="25" y="51"/>
                        <a:pt x="25" y="50"/>
                        <a:pt x="24" y="48"/>
                      </a:cubicBezTo>
                      <a:cubicBezTo>
                        <a:pt x="24" y="48"/>
                        <a:pt x="23" y="48"/>
                        <a:pt x="23" y="48"/>
                      </a:cubicBezTo>
                      <a:cubicBezTo>
                        <a:pt x="23" y="51"/>
                        <a:pt x="23" y="53"/>
                        <a:pt x="23" y="55"/>
                      </a:cubicBezTo>
                      <a:cubicBezTo>
                        <a:pt x="23" y="56"/>
                        <a:pt x="24" y="56"/>
                        <a:pt x="24" y="55"/>
                      </a:cubicBezTo>
                      <a:cubicBezTo>
                        <a:pt x="26" y="53"/>
                        <a:pt x="26" y="53"/>
                        <a:pt x="24" y="53"/>
                      </a:cubicBezTo>
                      <a:cubicBezTo>
                        <a:pt x="24" y="55"/>
                        <a:pt x="24" y="57"/>
                        <a:pt x="24" y="59"/>
                      </a:cubicBezTo>
                      <a:cubicBezTo>
                        <a:pt x="24" y="60"/>
                        <a:pt x="25" y="60"/>
                        <a:pt x="26" y="59"/>
                      </a:cubicBezTo>
                      <a:cubicBezTo>
                        <a:pt x="27" y="55"/>
                        <a:pt x="27" y="52"/>
                        <a:pt x="27" y="48"/>
                      </a:cubicBezTo>
                      <a:cubicBezTo>
                        <a:pt x="27" y="47"/>
                        <a:pt x="26" y="47"/>
                        <a:pt x="26" y="48"/>
                      </a:cubicBezTo>
                      <a:cubicBezTo>
                        <a:pt x="26" y="53"/>
                        <a:pt x="26" y="53"/>
                        <a:pt x="27" y="57"/>
                      </a:cubicBezTo>
                      <a:cubicBezTo>
                        <a:pt x="27" y="58"/>
                        <a:pt x="28" y="58"/>
                        <a:pt x="28" y="57"/>
                      </a:cubicBezTo>
                      <a:cubicBezTo>
                        <a:pt x="29" y="50"/>
                        <a:pt x="27" y="51"/>
                        <a:pt x="29" y="57"/>
                      </a:cubicBezTo>
                      <a:cubicBezTo>
                        <a:pt x="29" y="58"/>
                        <a:pt x="30" y="58"/>
                        <a:pt x="30" y="57"/>
                      </a:cubicBezTo>
                      <a:cubicBezTo>
                        <a:pt x="31" y="54"/>
                        <a:pt x="31" y="54"/>
                        <a:pt x="31" y="51"/>
                      </a:cubicBezTo>
                      <a:cubicBezTo>
                        <a:pt x="30" y="51"/>
                        <a:pt x="30" y="51"/>
                        <a:pt x="30" y="51"/>
                      </a:cubicBezTo>
                      <a:cubicBezTo>
                        <a:pt x="30" y="53"/>
                        <a:pt x="30" y="55"/>
                        <a:pt x="30" y="57"/>
                      </a:cubicBezTo>
                      <a:cubicBezTo>
                        <a:pt x="30" y="58"/>
                        <a:pt x="31" y="58"/>
                        <a:pt x="31" y="57"/>
                      </a:cubicBezTo>
                      <a:cubicBezTo>
                        <a:pt x="31" y="55"/>
                        <a:pt x="30" y="49"/>
                        <a:pt x="31" y="54"/>
                      </a:cubicBezTo>
                      <a:cubicBezTo>
                        <a:pt x="33" y="55"/>
                        <a:pt x="33" y="54"/>
                        <a:pt x="30" y="51"/>
                      </a:cubicBezTo>
                      <a:cubicBezTo>
                        <a:pt x="30" y="49"/>
                        <a:pt x="29" y="48"/>
                        <a:pt x="29" y="46"/>
                      </a:cubicBezTo>
                      <a:cubicBezTo>
                        <a:pt x="27" y="42"/>
                        <a:pt x="29" y="46"/>
                        <a:pt x="30" y="41"/>
                      </a:cubicBezTo>
                      <a:cubicBezTo>
                        <a:pt x="29" y="43"/>
                        <a:pt x="30" y="37"/>
                        <a:pt x="30" y="35"/>
                      </a:cubicBezTo>
                      <a:cubicBezTo>
                        <a:pt x="30" y="35"/>
                        <a:pt x="29" y="35"/>
                        <a:pt x="29" y="35"/>
                      </a:cubicBezTo>
                      <a:cubicBezTo>
                        <a:pt x="29" y="38"/>
                        <a:pt x="29" y="41"/>
                        <a:pt x="28" y="44"/>
                      </a:cubicBezTo>
                      <a:cubicBezTo>
                        <a:pt x="28" y="45"/>
                        <a:pt x="30" y="45"/>
                        <a:pt x="30" y="45"/>
                      </a:cubicBezTo>
                      <a:cubicBezTo>
                        <a:pt x="30" y="43"/>
                        <a:pt x="30" y="41"/>
                        <a:pt x="30" y="39"/>
                      </a:cubicBezTo>
                      <a:cubicBezTo>
                        <a:pt x="31" y="38"/>
                        <a:pt x="29" y="38"/>
                        <a:pt x="29" y="39"/>
                      </a:cubicBezTo>
                      <a:cubicBezTo>
                        <a:pt x="28" y="41"/>
                        <a:pt x="28" y="43"/>
                        <a:pt x="27" y="46"/>
                      </a:cubicBezTo>
                      <a:cubicBezTo>
                        <a:pt x="27" y="47"/>
                        <a:pt x="28" y="47"/>
                        <a:pt x="29" y="46"/>
                      </a:cubicBezTo>
                      <a:cubicBezTo>
                        <a:pt x="29" y="43"/>
                        <a:pt x="30" y="40"/>
                        <a:pt x="29" y="37"/>
                      </a:cubicBezTo>
                      <a:cubicBezTo>
                        <a:pt x="29" y="36"/>
                        <a:pt x="28" y="36"/>
                        <a:pt x="28" y="36"/>
                      </a:cubicBezTo>
                      <a:cubicBezTo>
                        <a:pt x="24" y="43"/>
                        <a:pt x="29" y="51"/>
                        <a:pt x="31" y="57"/>
                      </a:cubicBezTo>
                      <a:cubicBezTo>
                        <a:pt x="32" y="57"/>
                        <a:pt x="33" y="57"/>
                        <a:pt x="33" y="56"/>
                      </a:cubicBezTo>
                      <a:cubicBezTo>
                        <a:pt x="32" y="54"/>
                        <a:pt x="32" y="52"/>
                        <a:pt x="31" y="49"/>
                      </a:cubicBezTo>
                      <a:cubicBezTo>
                        <a:pt x="31" y="48"/>
                        <a:pt x="30" y="49"/>
                        <a:pt x="30" y="49"/>
                      </a:cubicBezTo>
                      <a:cubicBezTo>
                        <a:pt x="30" y="51"/>
                        <a:pt x="30" y="53"/>
                        <a:pt x="30" y="54"/>
                      </a:cubicBezTo>
                      <a:cubicBezTo>
                        <a:pt x="31" y="54"/>
                        <a:pt x="31" y="54"/>
                        <a:pt x="31" y="54"/>
                      </a:cubicBezTo>
                      <a:cubicBezTo>
                        <a:pt x="31" y="52"/>
                        <a:pt x="31" y="50"/>
                        <a:pt x="31" y="48"/>
                      </a:cubicBezTo>
                      <a:cubicBezTo>
                        <a:pt x="31" y="47"/>
                        <a:pt x="30" y="47"/>
                        <a:pt x="30" y="48"/>
                      </a:cubicBezTo>
                      <a:cubicBezTo>
                        <a:pt x="30" y="50"/>
                        <a:pt x="30" y="52"/>
                        <a:pt x="29" y="54"/>
                      </a:cubicBezTo>
                      <a:cubicBezTo>
                        <a:pt x="29" y="52"/>
                        <a:pt x="29" y="50"/>
                        <a:pt x="28" y="48"/>
                      </a:cubicBezTo>
                      <a:cubicBezTo>
                        <a:pt x="28" y="47"/>
                        <a:pt x="27" y="47"/>
                        <a:pt x="27" y="48"/>
                      </a:cubicBezTo>
                      <a:cubicBezTo>
                        <a:pt x="27" y="49"/>
                        <a:pt x="27" y="50"/>
                        <a:pt x="27" y="51"/>
                      </a:cubicBezTo>
                      <a:cubicBezTo>
                        <a:pt x="26" y="53"/>
                        <a:pt x="26" y="54"/>
                        <a:pt x="28" y="54"/>
                      </a:cubicBezTo>
                      <a:cubicBezTo>
                        <a:pt x="28" y="51"/>
                        <a:pt x="28" y="51"/>
                        <a:pt x="27" y="48"/>
                      </a:cubicBezTo>
                      <a:cubicBezTo>
                        <a:pt x="27" y="47"/>
                        <a:pt x="26" y="47"/>
                        <a:pt x="26" y="48"/>
                      </a:cubicBezTo>
                      <a:cubicBezTo>
                        <a:pt x="26" y="51"/>
                        <a:pt x="25" y="53"/>
                        <a:pt x="25" y="56"/>
                      </a:cubicBezTo>
                      <a:cubicBezTo>
                        <a:pt x="25" y="57"/>
                        <a:pt x="27" y="57"/>
                        <a:pt x="27" y="56"/>
                      </a:cubicBezTo>
                      <a:cubicBezTo>
                        <a:pt x="27" y="55"/>
                        <a:pt x="27" y="54"/>
                        <a:pt x="27" y="53"/>
                      </a:cubicBezTo>
                      <a:cubicBezTo>
                        <a:pt x="28" y="51"/>
                        <a:pt x="28" y="50"/>
                        <a:pt x="26" y="51"/>
                      </a:cubicBezTo>
                      <a:cubicBezTo>
                        <a:pt x="26" y="62"/>
                        <a:pt x="26" y="53"/>
                        <a:pt x="26" y="50"/>
                      </a:cubicBezTo>
                      <a:cubicBezTo>
                        <a:pt x="26" y="50"/>
                        <a:pt x="25" y="50"/>
                        <a:pt x="25" y="50"/>
                      </a:cubicBezTo>
                      <a:cubicBezTo>
                        <a:pt x="23" y="55"/>
                        <a:pt x="24" y="53"/>
                        <a:pt x="24" y="49"/>
                      </a:cubicBezTo>
                      <a:cubicBezTo>
                        <a:pt x="24" y="53"/>
                        <a:pt x="22" y="45"/>
                        <a:pt x="22" y="44"/>
                      </a:cubicBezTo>
                      <a:cubicBezTo>
                        <a:pt x="21" y="44"/>
                        <a:pt x="21" y="44"/>
                        <a:pt x="20" y="44"/>
                      </a:cubicBezTo>
                      <a:cubicBezTo>
                        <a:pt x="19" y="46"/>
                        <a:pt x="9" y="41"/>
                        <a:pt x="6" y="42"/>
                      </a:cubicBezTo>
                      <a:cubicBezTo>
                        <a:pt x="6" y="42"/>
                        <a:pt x="5" y="42"/>
                        <a:pt x="6" y="43"/>
                      </a:cubicBezTo>
                      <a:cubicBezTo>
                        <a:pt x="8" y="46"/>
                        <a:pt x="11" y="48"/>
                        <a:pt x="15" y="49"/>
                      </a:cubicBezTo>
                      <a:cubicBezTo>
                        <a:pt x="16" y="49"/>
                        <a:pt x="16" y="48"/>
                        <a:pt x="16" y="48"/>
                      </a:cubicBezTo>
                      <a:cubicBezTo>
                        <a:pt x="15" y="47"/>
                        <a:pt x="14" y="47"/>
                        <a:pt x="14" y="46"/>
                      </a:cubicBezTo>
                      <a:cubicBezTo>
                        <a:pt x="14" y="46"/>
                        <a:pt x="14" y="45"/>
                        <a:pt x="14" y="45"/>
                      </a:cubicBezTo>
                      <a:cubicBezTo>
                        <a:pt x="10" y="44"/>
                        <a:pt x="7" y="43"/>
                        <a:pt x="3" y="42"/>
                      </a:cubicBezTo>
                      <a:cubicBezTo>
                        <a:pt x="2" y="42"/>
                        <a:pt x="2" y="43"/>
                        <a:pt x="3" y="43"/>
                      </a:cubicBezTo>
                      <a:cubicBezTo>
                        <a:pt x="6" y="44"/>
                        <a:pt x="10" y="45"/>
                        <a:pt x="13" y="47"/>
                      </a:cubicBezTo>
                      <a:cubicBezTo>
                        <a:pt x="17" y="49"/>
                        <a:pt x="19" y="53"/>
                        <a:pt x="23" y="56"/>
                      </a:cubicBezTo>
                      <a:cubicBezTo>
                        <a:pt x="23" y="56"/>
                        <a:pt x="24" y="56"/>
                        <a:pt x="24" y="55"/>
                      </a:cubicBezTo>
                      <a:cubicBezTo>
                        <a:pt x="23" y="53"/>
                        <a:pt x="22" y="52"/>
                        <a:pt x="21" y="50"/>
                      </a:cubicBezTo>
                      <a:cubicBezTo>
                        <a:pt x="25" y="55"/>
                        <a:pt x="20" y="49"/>
                        <a:pt x="18" y="47"/>
                      </a:cubicBezTo>
                      <a:cubicBezTo>
                        <a:pt x="18" y="46"/>
                        <a:pt x="17" y="47"/>
                        <a:pt x="17" y="47"/>
                      </a:cubicBezTo>
                      <a:cubicBezTo>
                        <a:pt x="19" y="49"/>
                        <a:pt x="20" y="51"/>
                        <a:pt x="21" y="53"/>
                      </a:cubicBezTo>
                      <a:cubicBezTo>
                        <a:pt x="22" y="54"/>
                        <a:pt x="23" y="53"/>
                        <a:pt x="22" y="52"/>
                      </a:cubicBezTo>
                      <a:cubicBezTo>
                        <a:pt x="22" y="49"/>
                        <a:pt x="23" y="49"/>
                        <a:pt x="23" y="52"/>
                      </a:cubicBezTo>
                      <a:cubicBezTo>
                        <a:pt x="23" y="52"/>
                        <a:pt x="24" y="52"/>
                        <a:pt x="24" y="52"/>
                      </a:cubicBezTo>
                      <a:cubicBezTo>
                        <a:pt x="25" y="47"/>
                        <a:pt x="26" y="44"/>
                        <a:pt x="25" y="39"/>
                      </a:cubicBezTo>
                      <a:cubicBezTo>
                        <a:pt x="25" y="39"/>
                        <a:pt x="24" y="39"/>
                        <a:pt x="24" y="39"/>
                      </a:cubicBezTo>
                      <a:cubicBezTo>
                        <a:pt x="23" y="42"/>
                        <a:pt x="22" y="45"/>
                        <a:pt x="22" y="48"/>
                      </a:cubicBezTo>
                      <a:cubicBezTo>
                        <a:pt x="22" y="49"/>
                        <a:pt x="23" y="49"/>
                        <a:pt x="23" y="48"/>
                      </a:cubicBezTo>
                      <a:cubicBezTo>
                        <a:pt x="24" y="45"/>
                        <a:pt x="25" y="42"/>
                        <a:pt x="25" y="38"/>
                      </a:cubicBezTo>
                      <a:cubicBezTo>
                        <a:pt x="25" y="37"/>
                        <a:pt x="24" y="37"/>
                        <a:pt x="24" y="37"/>
                      </a:cubicBezTo>
                      <a:cubicBezTo>
                        <a:pt x="22" y="41"/>
                        <a:pt x="21" y="44"/>
                        <a:pt x="21" y="48"/>
                      </a:cubicBezTo>
                      <a:cubicBezTo>
                        <a:pt x="21" y="49"/>
                        <a:pt x="23" y="49"/>
                        <a:pt x="23" y="48"/>
                      </a:cubicBezTo>
                      <a:cubicBezTo>
                        <a:pt x="23" y="44"/>
                        <a:pt x="24" y="41"/>
                        <a:pt x="23" y="38"/>
                      </a:cubicBezTo>
                      <a:cubicBezTo>
                        <a:pt x="23" y="37"/>
                        <a:pt x="22" y="37"/>
                        <a:pt x="22" y="38"/>
                      </a:cubicBezTo>
                      <a:cubicBezTo>
                        <a:pt x="21" y="41"/>
                        <a:pt x="19" y="44"/>
                        <a:pt x="19" y="48"/>
                      </a:cubicBezTo>
                      <a:cubicBezTo>
                        <a:pt x="19" y="49"/>
                        <a:pt x="20" y="49"/>
                        <a:pt x="20" y="48"/>
                      </a:cubicBezTo>
                      <a:cubicBezTo>
                        <a:pt x="21" y="44"/>
                        <a:pt x="22" y="40"/>
                        <a:pt x="23" y="36"/>
                      </a:cubicBezTo>
                      <a:cubicBezTo>
                        <a:pt x="23" y="35"/>
                        <a:pt x="22" y="35"/>
                        <a:pt x="21" y="36"/>
                      </a:cubicBezTo>
                      <a:cubicBezTo>
                        <a:pt x="20" y="39"/>
                        <a:pt x="19" y="41"/>
                        <a:pt x="18" y="44"/>
                      </a:cubicBezTo>
                      <a:cubicBezTo>
                        <a:pt x="19" y="43"/>
                        <a:pt x="20" y="39"/>
                        <a:pt x="20" y="36"/>
                      </a:cubicBezTo>
                      <a:cubicBezTo>
                        <a:pt x="20" y="36"/>
                        <a:pt x="19" y="35"/>
                        <a:pt x="19" y="36"/>
                      </a:cubicBezTo>
                      <a:cubicBezTo>
                        <a:pt x="18" y="38"/>
                        <a:pt x="17" y="41"/>
                        <a:pt x="16" y="43"/>
                      </a:cubicBezTo>
                      <a:cubicBezTo>
                        <a:pt x="17" y="44"/>
                        <a:pt x="18" y="43"/>
                        <a:pt x="17" y="41"/>
                      </a:cubicBezTo>
                      <a:cubicBezTo>
                        <a:pt x="18" y="39"/>
                        <a:pt x="18" y="38"/>
                        <a:pt x="19" y="36"/>
                      </a:cubicBezTo>
                      <a:cubicBezTo>
                        <a:pt x="19" y="35"/>
                        <a:pt x="18" y="35"/>
                        <a:pt x="17" y="36"/>
                      </a:cubicBezTo>
                      <a:cubicBezTo>
                        <a:pt x="16" y="37"/>
                        <a:pt x="16" y="40"/>
                        <a:pt x="16" y="42"/>
                      </a:cubicBezTo>
                      <a:cubicBezTo>
                        <a:pt x="16" y="39"/>
                        <a:pt x="16" y="39"/>
                        <a:pt x="16" y="36"/>
                      </a:cubicBezTo>
                      <a:cubicBezTo>
                        <a:pt x="16" y="36"/>
                        <a:pt x="15" y="35"/>
                        <a:pt x="15" y="36"/>
                      </a:cubicBezTo>
                      <a:cubicBezTo>
                        <a:pt x="14" y="37"/>
                        <a:pt x="13" y="39"/>
                        <a:pt x="12" y="41"/>
                      </a:cubicBezTo>
                      <a:cubicBezTo>
                        <a:pt x="13" y="39"/>
                        <a:pt x="14" y="37"/>
                        <a:pt x="14" y="35"/>
                      </a:cubicBezTo>
                      <a:cubicBezTo>
                        <a:pt x="15" y="34"/>
                        <a:pt x="14" y="33"/>
                        <a:pt x="13" y="34"/>
                      </a:cubicBezTo>
                      <a:cubicBezTo>
                        <a:pt x="12" y="36"/>
                        <a:pt x="11" y="38"/>
                        <a:pt x="11" y="39"/>
                      </a:cubicBezTo>
                      <a:cubicBezTo>
                        <a:pt x="12" y="40"/>
                        <a:pt x="13" y="39"/>
                        <a:pt x="12" y="37"/>
                      </a:cubicBezTo>
                      <a:cubicBezTo>
                        <a:pt x="13" y="36"/>
                        <a:pt x="13" y="35"/>
                        <a:pt x="13" y="34"/>
                      </a:cubicBezTo>
                      <a:cubicBezTo>
                        <a:pt x="13" y="33"/>
                        <a:pt x="12" y="33"/>
                        <a:pt x="11" y="34"/>
                      </a:cubicBezTo>
                      <a:cubicBezTo>
                        <a:pt x="10" y="36"/>
                        <a:pt x="9" y="38"/>
                        <a:pt x="9" y="41"/>
                      </a:cubicBezTo>
                      <a:cubicBezTo>
                        <a:pt x="8" y="42"/>
                        <a:pt x="10" y="42"/>
                        <a:pt x="10" y="41"/>
                      </a:cubicBezTo>
                      <a:cubicBezTo>
                        <a:pt x="11" y="38"/>
                        <a:pt x="12" y="35"/>
                        <a:pt x="12" y="32"/>
                      </a:cubicBezTo>
                      <a:cubicBezTo>
                        <a:pt x="12" y="31"/>
                        <a:pt x="11" y="31"/>
                        <a:pt x="11" y="31"/>
                      </a:cubicBezTo>
                      <a:cubicBezTo>
                        <a:pt x="10" y="33"/>
                        <a:pt x="10" y="33"/>
                        <a:pt x="9" y="35"/>
                      </a:cubicBezTo>
                      <a:cubicBezTo>
                        <a:pt x="6" y="39"/>
                        <a:pt x="7" y="36"/>
                        <a:pt x="8" y="33"/>
                      </a:cubicBezTo>
                      <a:cubicBezTo>
                        <a:pt x="8" y="32"/>
                        <a:pt x="7" y="32"/>
                        <a:pt x="7" y="32"/>
                      </a:cubicBezTo>
                      <a:cubicBezTo>
                        <a:pt x="6" y="33"/>
                        <a:pt x="5" y="35"/>
                        <a:pt x="4" y="37"/>
                      </a:cubicBezTo>
                      <a:cubicBezTo>
                        <a:pt x="6" y="36"/>
                        <a:pt x="8" y="35"/>
                        <a:pt x="9" y="32"/>
                      </a:cubicBezTo>
                      <a:cubicBezTo>
                        <a:pt x="10" y="32"/>
                        <a:pt x="10" y="31"/>
                        <a:pt x="9" y="31"/>
                      </a:cubicBezTo>
                      <a:cubicBezTo>
                        <a:pt x="8" y="31"/>
                        <a:pt x="6" y="32"/>
                        <a:pt x="5" y="32"/>
                      </a:cubicBezTo>
                      <a:cubicBezTo>
                        <a:pt x="4" y="32"/>
                        <a:pt x="5" y="33"/>
                        <a:pt x="5" y="33"/>
                      </a:cubicBezTo>
                      <a:cubicBezTo>
                        <a:pt x="12" y="32"/>
                        <a:pt x="17" y="31"/>
                        <a:pt x="21" y="25"/>
                      </a:cubicBezTo>
                      <a:cubicBezTo>
                        <a:pt x="22" y="25"/>
                        <a:pt x="21" y="24"/>
                        <a:pt x="20" y="24"/>
                      </a:cubicBezTo>
                      <a:cubicBezTo>
                        <a:pt x="18" y="26"/>
                        <a:pt x="17" y="27"/>
                        <a:pt x="16" y="29"/>
                      </a:cubicBezTo>
                      <a:cubicBezTo>
                        <a:pt x="15" y="29"/>
                        <a:pt x="16" y="30"/>
                        <a:pt x="17" y="30"/>
                      </a:cubicBezTo>
                      <a:cubicBezTo>
                        <a:pt x="18" y="28"/>
                        <a:pt x="20" y="26"/>
                        <a:pt x="22" y="24"/>
                      </a:cubicBezTo>
                      <a:cubicBezTo>
                        <a:pt x="22" y="24"/>
                        <a:pt x="18" y="29"/>
                        <a:pt x="17" y="30"/>
                      </a:cubicBezTo>
                      <a:cubicBezTo>
                        <a:pt x="16" y="31"/>
                        <a:pt x="17" y="31"/>
                        <a:pt x="18" y="31"/>
                      </a:cubicBezTo>
                      <a:cubicBezTo>
                        <a:pt x="25" y="27"/>
                        <a:pt x="34" y="19"/>
                        <a:pt x="32" y="10"/>
                      </a:cubicBezTo>
                      <a:cubicBezTo>
                        <a:pt x="32" y="10"/>
                        <a:pt x="32" y="10"/>
                        <a:pt x="31" y="10"/>
                      </a:cubicBezTo>
                      <a:cubicBezTo>
                        <a:pt x="28" y="12"/>
                        <a:pt x="19" y="18"/>
                        <a:pt x="26" y="10"/>
                      </a:cubicBezTo>
                      <a:cubicBezTo>
                        <a:pt x="26" y="9"/>
                        <a:pt x="26" y="8"/>
                        <a:pt x="25" y="9"/>
                      </a:cubicBezTo>
                      <a:cubicBezTo>
                        <a:pt x="22" y="11"/>
                        <a:pt x="18" y="13"/>
                        <a:pt x="16" y="16"/>
                      </a:cubicBezTo>
                      <a:cubicBezTo>
                        <a:pt x="20" y="11"/>
                        <a:pt x="14" y="18"/>
                        <a:pt x="13" y="19"/>
                      </a:cubicBezTo>
                      <a:cubicBezTo>
                        <a:pt x="13" y="20"/>
                        <a:pt x="14" y="20"/>
                        <a:pt x="14" y="20"/>
                      </a:cubicBezTo>
                      <a:cubicBezTo>
                        <a:pt x="16" y="18"/>
                        <a:pt x="17" y="16"/>
                        <a:pt x="18" y="14"/>
                      </a:cubicBezTo>
                      <a:cubicBezTo>
                        <a:pt x="18" y="13"/>
                        <a:pt x="17" y="13"/>
                        <a:pt x="17" y="13"/>
                      </a:cubicBezTo>
                      <a:cubicBezTo>
                        <a:pt x="12" y="15"/>
                        <a:pt x="7" y="19"/>
                        <a:pt x="15" y="12"/>
                      </a:cubicBezTo>
                      <a:cubicBezTo>
                        <a:pt x="15" y="12"/>
                        <a:pt x="14" y="11"/>
                        <a:pt x="14" y="11"/>
                      </a:cubicBezTo>
                      <a:cubicBezTo>
                        <a:pt x="9" y="13"/>
                        <a:pt x="7" y="17"/>
                        <a:pt x="3" y="21"/>
                      </a:cubicBezTo>
                      <a:cubicBezTo>
                        <a:pt x="3" y="21"/>
                        <a:pt x="4" y="22"/>
                        <a:pt x="4" y="22"/>
                      </a:cubicBezTo>
                      <a:cubicBezTo>
                        <a:pt x="7" y="19"/>
                        <a:pt x="10" y="17"/>
                        <a:pt x="13" y="15"/>
                      </a:cubicBezTo>
                      <a:cubicBezTo>
                        <a:pt x="14" y="14"/>
                        <a:pt x="13" y="13"/>
                        <a:pt x="12" y="14"/>
                      </a:cubicBezTo>
                      <a:cubicBezTo>
                        <a:pt x="9" y="15"/>
                        <a:pt x="7" y="17"/>
                        <a:pt x="6" y="21"/>
                      </a:cubicBezTo>
                      <a:cubicBezTo>
                        <a:pt x="6" y="21"/>
                        <a:pt x="7" y="22"/>
                        <a:pt x="7" y="22"/>
                      </a:cubicBezTo>
                      <a:cubicBezTo>
                        <a:pt x="18" y="13"/>
                        <a:pt x="0" y="26"/>
                        <a:pt x="11" y="17"/>
                      </a:cubicBezTo>
                      <a:cubicBezTo>
                        <a:pt x="9" y="19"/>
                        <a:pt x="7" y="21"/>
                        <a:pt x="5" y="23"/>
                      </a:cubicBezTo>
                      <a:cubicBezTo>
                        <a:pt x="5" y="24"/>
                        <a:pt x="6" y="25"/>
                        <a:pt x="6" y="24"/>
                      </a:cubicBezTo>
                      <a:cubicBezTo>
                        <a:pt x="7" y="24"/>
                        <a:pt x="7" y="23"/>
                        <a:pt x="8" y="23"/>
                      </a:cubicBezTo>
                      <a:cubicBezTo>
                        <a:pt x="10" y="22"/>
                        <a:pt x="11" y="21"/>
                        <a:pt x="9" y="19"/>
                      </a:cubicBezTo>
                      <a:cubicBezTo>
                        <a:pt x="7" y="22"/>
                        <a:pt x="5" y="23"/>
                        <a:pt x="2" y="25"/>
                      </a:cubicBezTo>
                      <a:cubicBezTo>
                        <a:pt x="2" y="25"/>
                        <a:pt x="2" y="26"/>
                        <a:pt x="2" y="26"/>
                      </a:cubicBezTo>
                      <a:cubicBezTo>
                        <a:pt x="5" y="26"/>
                        <a:pt x="7" y="25"/>
                        <a:pt x="10" y="24"/>
                      </a:cubicBezTo>
                      <a:cubicBezTo>
                        <a:pt x="12" y="24"/>
                        <a:pt x="13" y="23"/>
                        <a:pt x="15" y="21"/>
                      </a:cubicBezTo>
                      <a:cubicBezTo>
                        <a:pt x="17" y="19"/>
                        <a:pt x="17" y="16"/>
                        <a:pt x="15" y="21"/>
                      </a:cubicBezTo>
                      <a:cubicBezTo>
                        <a:pt x="15" y="21"/>
                        <a:pt x="16" y="22"/>
                        <a:pt x="16" y="21"/>
                      </a:cubicBezTo>
                      <a:cubicBezTo>
                        <a:pt x="18" y="19"/>
                        <a:pt x="21" y="17"/>
                        <a:pt x="23" y="16"/>
                      </a:cubicBezTo>
                      <a:cubicBezTo>
                        <a:pt x="25" y="15"/>
                        <a:pt x="26" y="15"/>
                        <a:pt x="26" y="15"/>
                      </a:cubicBezTo>
                      <a:cubicBezTo>
                        <a:pt x="27" y="13"/>
                        <a:pt x="28" y="12"/>
                        <a:pt x="29" y="10"/>
                      </a:cubicBezTo>
                      <a:cubicBezTo>
                        <a:pt x="29" y="10"/>
                        <a:pt x="28" y="10"/>
                        <a:pt x="28" y="10"/>
                      </a:cubicBezTo>
                      <a:cubicBezTo>
                        <a:pt x="27" y="12"/>
                        <a:pt x="27" y="14"/>
                        <a:pt x="27" y="16"/>
                      </a:cubicBezTo>
                      <a:cubicBezTo>
                        <a:pt x="26" y="16"/>
                        <a:pt x="27" y="17"/>
                        <a:pt x="28" y="16"/>
                      </a:cubicBezTo>
                      <a:cubicBezTo>
                        <a:pt x="30" y="13"/>
                        <a:pt x="31" y="10"/>
                        <a:pt x="33" y="7"/>
                      </a:cubicBezTo>
                      <a:cubicBezTo>
                        <a:pt x="33" y="8"/>
                        <a:pt x="32" y="10"/>
                        <a:pt x="32" y="11"/>
                      </a:cubicBezTo>
                      <a:cubicBezTo>
                        <a:pt x="32" y="12"/>
                        <a:pt x="33" y="12"/>
                        <a:pt x="33" y="12"/>
                      </a:cubicBezTo>
                      <a:cubicBezTo>
                        <a:pt x="34" y="10"/>
                        <a:pt x="34" y="9"/>
                        <a:pt x="35" y="8"/>
                      </a:cubicBezTo>
                      <a:cubicBezTo>
                        <a:pt x="35" y="6"/>
                        <a:pt x="34" y="6"/>
                        <a:pt x="34" y="8"/>
                      </a:cubicBezTo>
                      <a:cubicBezTo>
                        <a:pt x="34" y="9"/>
                        <a:pt x="35" y="9"/>
                        <a:pt x="36" y="9"/>
                      </a:cubicBezTo>
                      <a:cubicBezTo>
                        <a:pt x="40" y="3"/>
                        <a:pt x="42" y="14"/>
                        <a:pt x="42" y="16"/>
                      </a:cubicBezTo>
                      <a:cubicBezTo>
                        <a:pt x="43" y="17"/>
                        <a:pt x="43" y="17"/>
                        <a:pt x="44" y="16"/>
                      </a:cubicBezTo>
                      <a:cubicBezTo>
                        <a:pt x="44" y="13"/>
                        <a:pt x="44" y="13"/>
                        <a:pt x="44" y="10"/>
                      </a:cubicBezTo>
                      <a:cubicBezTo>
                        <a:pt x="44" y="8"/>
                        <a:pt x="44" y="10"/>
                        <a:pt x="45" y="12"/>
                      </a:cubicBezTo>
                      <a:cubicBezTo>
                        <a:pt x="46" y="12"/>
                        <a:pt x="47" y="12"/>
                        <a:pt x="47" y="12"/>
                      </a:cubicBezTo>
                      <a:cubicBezTo>
                        <a:pt x="47" y="8"/>
                        <a:pt x="47" y="7"/>
                        <a:pt x="45" y="4"/>
                      </a:cubicBezTo>
                      <a:cubicBezTo>
                        <a:pt x="45" y="3"/>
                        <a:pt x="45" y="3"/>
                        <a:pt x="44" y="4"/>
                      </a:cubicBezTo>
                      <a:cubicBezTo>
                        <a:pt x="41" y="7"/>
                        <a:pt x="44" y="13"/>
                        <a:pt x="46" y="17"/>
                      </a:cubicBezTo>
                      <a:cubicBezTo>
                        <a:pt x="46" y="18"/>
                        <a:pt x="47" y="18"/>
                        <a:pt x="47" y="17"/>
                      </a:cubicBezTo>
                      <a:cubicBezTo>
                        <a:pt x="47" y="14"/>
                        <a:pt x="47" y="11"/>
                        <a:pt x="47" y="7"/>
                      </a:cubicBezTo>
                      <a:cubicBezTo>
                        <a:pt x="47" y="7"/>
                        <a:pt x="45" y="7"/>
                        <a:pt x="45" y="8"/>
                      </a:cubicBezTo>
                      <a:cubicBezTo>
                        <a:pt x="45" y="9"/>
                        <a:pt x="45" y="10"/>
                        <a:pt x="46" y="12"/>
                      </a:cubicBezTo>
                      <a:cubicBezTo>
                        <a:pt x="45" y="11"/>
                        <a:pt x="48" y="13"/>
                        <a:pt x="46" y="9"/>
                      </a:cubicBezTo>
                      <a:cubicBezTo>
                        <a:pt x="48" y="13"/>
                        <a:pt x="48" y="17"/>
                        <a:pt x="50" y="21"/>
                      </a:cubicBezTo>
                      <a:cubicBezTo>
                        <a:pt x="50" y="21"/>
                        <a:pt x="51" y="21"/>
                        <a:pt x="51" y="21"/>
                      </a:cubicBezTo>
                      <a:cubicBezTo>
                        <a:pt x="51" y="20"/>
                        <a:pt x="51" y="20"/>
                        <a:pt x="52" y="19"/>
                      </a:cubicBezTo>
                      <a:cubicBezTo>
                        <a:pt x="52" y="18"/>
                        <a:pt x="51" y="18"/>
                        <a:pt x="51" y="18"/>
                      </a:cubicBezTo>
                      <a:cubicBezTo>
                        <a:pt x="49" y="20"/>
                        <a:pt x="50" y="20"/>
                        <a:pt x="49" y="18"/>
                      </a:cubicBezTo>
                      <a:cubicBezTo>
                        <a:pt x="49" y="17"/>
                        <a:pt x="49" y="17"/>
                        <a:pt x="48" y="18"/>
                      </a:cubicBezTo>
                      <a:cubicBezTo>
                        <a:pt x="47" y="21"/>
                        <a:pt x="47" y="19"/>
                        <a:pt x="46" y="23"/>
                      </a:cubicBezTo>
                      <a:cubicBezTo>
                        <a:pt x="46" y="23"/>
                        <a:pt x="47" y="24"/>
                        <a:pt x="47" y="23"/>
                      </a:cubicBezTo>
                      <a:cubicBezTo>
                        <a:pt x="48" y="21"/>
                        <a:pt x="49" y="19"/>
                        <a:pt x="49" y="18"/>
                      </a:cubicBezTo>
                      <a:cubicBezTo>
                        <a:pt x="49" y="17"/>
                        <a:pt x="48" y="16"/>
                        <a:pt x="48" y="17"/>
                      </a:cubicBezTo>
                      <a:cubicBezTo>
                        <a:pt x="46" y="20"/>
                        <a:pt x="46" y="19"/>
                        <a:pt x="47" y="16"/>
                      </a:cubicBezTo>
                      <a:cubicBezTo>
                        <a:pt x="48" y="15"/>
                        <a:pt x="46" y="15"/>
                        <a:pt x="46" y="16"/>
                      </a:cubicBezTo>
                      <a:cubicBezTo>
                        <a:pt x="46" y="17"/>
                        <a:pt x="45" y="18"/>
                        <a:pt x="45" y="20"/>
                      </a:cubicBezTo>
                      <a:cubicBezTo>
                        <a:pt x="45" y="21"/>
                        <a:pt x="46" y="21"/>
                        <a:pt x="46" y="20"/>
                      </a:cubicBezTo>
                      <a:cubicBezTo>
                        <a:pt x="47" y="18"/>
                        <a:pt x="48" y="16"/>
                        <a:pt x="48" y="14"/>
                      </a:cubicBezTo>
                      <a:cubicBezTo>
                        <a:pt x="49" y="13"/>
                        <a:pt x="48" y="13"/>
                        <a:pt x="47" y="13"/>
                      </a:cubicBezTo>
                      <a:cubicBezTo>
                        <a:pt x="43" y="17"/>
                        <a:pt x="43" y="23"/>
                        <a:pt x="43" y="28"/>
                      </a:cubicBezTo>
                      <a:cubicBezTo>
                        <a:pt x="43" y="29"/>
                        <a:pt x="44" y="29"/>
                        <a:pt x="44" y="28"/>
                      </a:cubicBezTo>
                      <a:cubicBezTo>
                        <a:pt x="44" y="25"/>
                        <a:pt x="44" y="26"/>
                        <a:pt x="44" y="23"/>
                      </a:cubicBezTo>
                      <a:cubicBezTo>
                        <a:pt x="44" y="22"/>
                        <a:pt x="43" y="22"/>
                        <a:pt x="43" y="23"/>
                      </a:cubicBezTo>
                      <a:cubicBezTo>
                        <a:pt x="43" y="22"/>
                        <a:pt x="43" y="22"/>
                        <a:pt x="44" y="21"/>
                      </a:cubicBezTo>
                      <a:cubicBezTo>
                        <a:pt x="44" y="19"/>
                        <a:pt x="44" y="18"/>
                        <a:pt x="44" y="16"/>
                      </a:cubicBezTo>
                      <a:cubicBezTo>
                        <a:pt x="44" y="15"/>
                        <a:pt x="43" y="15"/>
                        <a:pt x="43" y="15"/>
                      </a:cubicBezTo>
                      <a:cubicBezTo>
                        <a:pt x="41" y="17"/>
                        <a:pt x="41" y="19"/>
                        <a:pt x="40" y="21"/>
                      </a:cubicBezTo>
                      <a:cubicBezTo>
                        <a:pt x="40" y="22"/>
                        <a:pt x="41" y="23"/>
                        <a:pt x="42" y="22"/>
                      </a:cubicBezTo>
                      <a:cubicBezTo>
                        <a:pt x="43" y="18"/>
                        <a:pt x="44" y="14"/>
                        <a:pt x="44" y="11"/>
                      </a:cubicBezTo>
                      <a:cubicBezTo>
                        <a:pt x="44" y="10"/>
                        <a:pt x="43" y="10"/>
                        <a:pt x="43" y="10"/>
                      </a:cubicBezTo>
                      <a:cubicBezTo>
                        <a:pt x="43" y="11"/>
                        <a:pt x="42" y="12"/>
                        <a:pt x="42" y="13"/>
                      </a:cubicBezTo>
                      <a:cubicBezTo>
                        <a:pt x="41" y="15"/>
                        <a:pt x="41" y="15"/>
                        <a:pt x="42" y="15"/>
                      </a:cubicBezTo>
                      <a:cubicBezTo>
                        <a:pt x="43" y="12"/>
                        <a:pt x="43" y="10"/>
                        <a:pt x="44" y="8"/>
                      </a:cubicBezTo>
                      <a:cubicBezTo>
                        <a:pt x="44" y="5"/>
                        <a:pt x="44" y="4"/>
                        <a:pt x="42" y="2"/>
                      </a:cubicBezTo>
                      <a:cubicBezTo>
                        <a:pt x="41" y="0"/>
                        <a:pt x="38" y="0"/>
                        <a:pt x="36" y="1"/>
                      </a:cubicBezTo>
                      <a:cubicBezTo>
                        <a:pt x="33" y="3"/>
                        <a:pt x="33" y="5"/>
                        <a:pt x="33" y="9"/>
                      </a:cubicBezTo>
                      <a:cubicBezTo>
                        <a:pt x="33" y="9"/>
                        <a:pt x="33" y="9"/>
                        <a:pt x="34" y="9"/>
                      </a:cubicBezTo>
                      <a:cubicBezTo>
                        <a:pt x="37" y="7"/>
                        <a:pt x="36" y="4"/>
                        <a:pt x="34" y="9"/>
                      </a:cubicBezTo>
                      <a:cubicBezTo>
                        <a:pt x="32" y="12"/>
                        <a:pt x="31" y="16"/>
                        <a:pt x="31" y="19"/>
                      </a:cubicBezTo>
                      <a:cubicBezTo>
                        <a:pt x="31" y="20"/>
                        <a:pt x="32" y="20"/>
                        <a:pt x="32" y="20"/>
                      </a:cubicBezTo>
                      <a:cubicBezTo>
                        <a:pt x="34" y="17"/>
                        <a:pt x="35" y="14"/>
                        <a:pt x="36" y="10"/>
                      </a:cubicBezTo>
                      <a:cubicBezTo>
                        <a:pt x="39" y="4"/>
                        <a:pt x="36" y="11"/>
                        <a:pt x="36" y="13"/>
                      </a:cubicBezTo>
                      <a:cubicBezTo>
                        <a:pt x="35" y="13"/>
                        <a:pt x="36" y="14"/>
                        <a:pt x="37" y="13"/>
                      </a:cubicBezTo>
                      <a:cubicBezTo>
                        <a:pt x="39" y="11"/>
                        <a:pt x="41" y="10"/>
                        <a:pt x="44" y="9"/>
                      </a:cubicBezTo>
                      <a:cubicBezTo>
                        <a:pt x="45" y="8"/>
                        <a:pt x="44" y="7"/>
                        <a:pt x="43"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14" name="Freeform 150"/>
                <p:cNvSpPr/>
                <p:nvPr/>
              </p:nvSpPr>
              <p:spPr bwMode="auto">
                <a:xfrm>
                  <a:off x="1376363" y="2711451"/>
                  <a:ext cx="9525" cy="11113"/>
                </a:xfrm>
                <a:custGeom>
                  <a:avLst/>
                  <a:gdLst>
                    <a:gd name="T0" fmla="*/ 5 w 8"/>
                    <a:gd name="T1" fmla="*/ 9 h 10"/>
                    <a:gd name="T2" fmla="*/ 7 w 8"/>
                    <a:gd name="T3" fmla="*/ 1 h 10"/>
                    <a:gd name="T4" fmla="*/ 6 w 8"/>
                    <a:gd name="T5" fmla="*/ 0 h 10"/>
                    <a:gd name="T6" fmla="*/ 1 w 8"/>
                    <a:gd name="T7" fmla="*/ 6 h 10"/>
                    <a:gd name="T8" fmla="*/ 2 w 8"/>
                    <a:gd name="T9" fmla="*/ 7 h 10"/>
                    <a:gd name="T10" fmla="*/ 7 w 8"/>
                    <a:gd name="T11" fmla="*/ 2 h 10"/>
                    <a:gd name="T12" fmla="*/ 6 w 8"/>
                    <a:gd name="T13" fmla="*/ 1 h 10"/>
                    <a:gd name="T14" fmla="*/ 1 w 8"/>
                    <a:gd name="T15" fmla="*/ 6 h 10"/>
                    <a:gd name="T16" fmla="*/ 2 w 8"/>
                    <a:gd name="T17" fmla="*/ 7 h 10"/>
                    <a:gd name="T18" fmla="*/ 7 w 8"/>
                    <a:gd name="T19" fmla="*/ 1 h 10"/>
                    <a:gd name="T20" fmla="*/ 6 w 8"/>
                    <a:gd name="T21" fmla="*/ 1 h 10"/>
                    <a:gd name="T22" fmla="*/ 3 w 8"/>
                    <a:gd name="T23" fmla="*/ 9 h 10"/>
                    <a:gd name="T24" fmla="*/ 5 w 8"/>
                    <a:gd name="T25" fmla="*/ 9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10">
                      <a:moveTo>
                        <a:pt x="5" y="9"/>
                      </a:moveTo>
                      <a:cubicBezTo>
                        <a:pt x="5" y="6"/>
                        <a:pt x="7" y="4"/>
                        <a:pt x="7" y="1"/>
                      </a:cubicBezTo>
                      <a:cubicBezTo>
                        <a:pt x="7" y="0"/>
                        <a:pt x="7" y="0"/>
                        <a:pt x="6" y="0"/>
                      </a:cubicBezTo>
                      <a:cubicBezTo>
                        <a:pt x="4" y="2"/>
                        <a:pt x="3" y="5"/>
                        <a:pt x="1" y="6"/>
                      </a:cubicBezTo>
                      <a:cubicBezTo>
                        <a:pt x="1" y="6"/>
                        <a:pt x="2" y="7"/>
                        <a:pt x="2" y="7"/>
                      </a:cubicBezTo>
                      <a:cubicBezTo>
                        <a:pt x="3" y="5"/>
                        <a:pt x="5" y="3"/>
                        <a:pt x="7" y="2"/>
                      </a:cubicBezTo>
                      <a:cubicBezTo>
                        <a:pt x="8" y="1"/>
                        <a:pt x="7" y="1"/>
                        <a:pt x="6" y="1"/>
                      </a:cubicBezTo>
                      <a:cubicBezTo>
                        <a:pt x="4" y="3"/>
                        <a:pt x="2" y="4"/>
                        <a:pt x="1" y="6"/>
                      </a:cubicBezTo>
                      <a:cubicBezTo>
                        <a:pt x="0" y="7"/>
                        <a:pt x="1" y="7"/>
                        <a:pt x="2" y="7"/>
                      </a:cubicBezTo>
                      <a:cubicBezTo>
                        <a:pt x="4" y="6"/>
                        <a:pt x="5" y="3"/>
                        <a:pt x="7" y="1"/>
                      </a:cubicBezTo>
                      <a:cubicBezTo>
                        <a:pt x="7" y="1"/>
                        <a:pt x="6" y="1"/>
                        <a:pt x="6" y="1"/>
                      </a:cubicBezTo>
                      <a:cubicBezTo>
                        <a:pt x="6" y="3"/>
                        <a:pt x="4" y="6"/>
                        <a:pt x="3" y="9"/>
                      </a:cubicBezTo>
                      <a:cubicBezTo>
                        <a:pt x="3" y="10"/>
                        <a:pt x="5" y="10"/>
                        <a:pt x="5"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15" name="Freeform 456"/>
                <p:cNvSpPr/>
                <p:nvPr/>
              </p:nvSpPr>
              <p:spPr bwMode="auto">
                <a:xfrm>
                  <a:off x="1481138" y="2513013"/>
                  <a:ext cx="34925" cy="42863"/>
                </a:xfrm>
                <a:custGeom>
                  <a:avLst/>
                  <a:gdLst>
                    <a:gd name="T0" fmla="*/ 3 w 34"/>
                    <a:gd name="T1" fmla="*/ 1 h 40"/>
                    <a:gd name="T2" fmla="*/ 3 w 34"/>
                    <a:gd name="T3" fmla="*/ 1 h 40"/>
                    <a:gd name="T4" fmla="*/ 2 w 34"/>
                    <a:gd name="T5" fmla="*/ 1 h 40"/>
                    <a:gd name="T6" fmla="*/ 1 w 34"/>
                    <a:gd name="T7" fmla="*/ 13 h 40"/>
                    <a:gd name="T8" fmla="*/ 2 w 34"/>
                    <a:gd name="T9" fmla="*/ 39 h 40"/>
                    <a:gd name="T10" fmla="*/ 3 w 34"/>
                    <a:gd name="T11" fmla="*/ 39 h 40"/>
                    <a:gd name="T12" fmla="*/ 33 w 34"/>
                    <a:gd name="T13" fmla="*/ 20 h 40"/>
                    <a:gd name="T14" fmla="*/ 34 w 34"/>
                    <a:gd name="T15" fmla="*/ 19 h 40"/>
                    <a:gd name="T16" fmla="*/ 3 w 34"/>
                    <a:gd name="T17" fmla="*/ 0 h 40"/>
                    <a:gd name="T18" fmla="*/ 2 w 34"/>
                    <a:gd name="T19" fmla="*/ 2 h 40"/>
                    <a:gd name="T20" fmla="*/ 24 w 34"/>
                    <a:gd name="T21" fmla="*/ 15 h 40"/>
                    <a:gd name="T22" fmla="*/ 31 w 34"/>
                    <a:gd name="T23" fmla="*/ 19 h 40"/>
                    <a:gd name="T24" fmla="*/ 29 w 34"/>
                    <a:gd name="T25" fmla="*/ 19 h 40"/>
                    <a:gd name="T26" fmla="*/ 20 w 34"/>
                    <a:gd name="T27" fmla="*/ 24 h 40"/>
                    <a:gd name="T28" fmla="*/ 12 w 34"/>
                    <a:gd name="T29" fmla="*/ 30 h 40"/>
                    <a:gd name="T30" fmla="*/ 4 w 34"/>
                    <a:gd name="T31" fmla="*/ 36 h 40"/>
                    <a:gd name="T32" fmla="*/ 3 w 34"/>
                    <a:gd name="T33" fmla="*/ 19 h 40"/>
                    <a:gd name="T34" fmla="*/ 2 w 34"/>
                    <a:gd name="T35" fmla="*/ 2 h 40"/>
                    <a:gd name="T36" fmla="*/ 3 w 34"/>
                    <a:gd name="T37" fmla="*/ 1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4" h="40">
                      <a:moveTo>
                        <a:pt x="3" y="1"/>
                      </a:moveTo>
                      <a:cubicBezTo>
                        <a:pt x="3" y="1"/>
                        <a:pt x="3" y="1"/>
                        <a:pt x="3" y="1"/>
                      </a:cubicBezTo>
                      <a:cubicBezTo>
                        <a:pt x="3" y="1"/>
                        <a:pt x="2" y="1"/>
                        <a:pt x="2" y="1"/>
                      </a:cubicBezTo>
                      <a:cubicBezTo>
                        <a:pt x="0" y="2"/>
                        <a:pt x="1" y="11"/>
                        <a:pt x="1" y="13"/>
                      </a:cubicBezTo>
                      <a:cubicBezTo>
                        <a:pt x="2" y="22"/>
                        <a:pt x="2" y="30"/>
                        <a:pt x="2" y="39"/>
                      </a:cubicBezTo>
                      <a:cubicBezTo>
                        <a:pt x="2" y="40"/>
                        <a:pt x="3" y="40"/>
                        <a:pt x="3" y="39"/>
                      </a:cubicBezTo>
                      <a:cubicBezTo>
                        <a:pt x="13" y="32"/>
                        <a:pt x="21" y="21"/>
                        <a:pt x="33" y="20"/>
                      </a:cubicBezTo>
                      <a:cubicBezTo>
                        <a:pt x="34" y="20"/>
                        <a:pt x="34" y="19"/>
                        <a:pt x="34" y="19"/>
                      </a:cubicBezTo>
                      <a:cubicBezTo>
                        <a:pt x="23" y="13"/>
                        <a:pt x="13" y="6"/>
                        <a:pt x="3" y="0"/>
                      </a:cubicBezTo>
                      <a:cubicBezTo>
                        <a:pt x="2" y="0"/>
                        <a:pt x="1" y="1"/>
                        <a:pt x="2" y="2"/>
                      </a:cubicBezTo>
                      <a:cubicBezTo>
                        <a:pt x="9" y="6"/>
                        <a:pt x="16" y="11"/>
                        <a:pt x="24" y="15"/>
                      </a:cubicBezTo>
                      <a:cubicBezTo>
                        <a:pt x="26" y="16"/>
                        <a:pt x="28" y="17"/>
                        <a:pt x="31" y="19"/>
                      </a:cubicBezTo>
                      <a:cubicBezTo>
                        <a:pt x="31" y="19"/>
                        <a:pt x="32" y="19"/>
                        <a:pt x="29" y="19"/>
                      </a:cubicBezTo>
                      <a:cubicBezTo>
                        <a:pt x="26" y="20"/>
                        <a:pt x="23" y="22"/>
                        <a:pt x="20" y="24"/>
                      </a:cubicBezTo>
                      <a:cubicBezTo>
                        <a:pt x="17" y="26"/>
                        <a:pt x="14" y="28"/>
                        <a:pt x="12" y="30"/>
                      </a:cubicBezTo>
                      <a:cubicBezTo>
                        <a:pt x="10" y="32"/>
                        <a:pt x="4" y="38"/>
                        <a:pt x="4" y="36"/>
                      </a:cubicBezTo>
                      <a:cubicBezTo>
                        <a:pt x="3" y="30"/>
                        <a:pt x="3" y="25"/>
                        <a:pt x="3" y="19"/>
                      </a:cubicBezTo>
                      <a:cubicBezTo>
                        <a:pt x="3" y="14"/>
                        <a:pt x="4" y="7"/>
                        <a:pt x="2" y="2"/>
                      </a:cubicBezTo>
                      <a:cubicBezTo>
                        <a:pt x="2" y="3"/>
                        <a:pt x="3" y="2"/>
                        <a:pt x="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16" name="Freeform 457"/>
                <p:cNvSpPr>
                  <a:spLocks noEditPoints="1"/>
                </p:cNvSpPr>
                <p:nvPr/>
              </p:nvSpPr>
              <p:spPr bwMode="auto">
                <a:xfrm>
                  <a:off x="1482725" y="2516188"/>
                  <a:ext cx="30163" cy="34925"/>
                </a:xfrm>
                <a:custGeom>
                  <a:avLst/>
                  <a:gdLst>
                    <a:gd name="T0" fmla="*/ 26 w 29"/>
                    <a:gd name="T1" fmla="*/ 15 h 34"/>
                    <a:gd name="T2" fmla="*/ 22 w 29"/>
                    <a:gd name="T3" fmla="*/ 16 h 34"/>
                    <a:gd name="T4" fmla="*/ 24 w 29"/>
                    <a:gd name="T5" fmla="*/ 13 h 34"/>
                    <a:gd name="T6" fmla="*/ 19 w 29"/>
                    <a:gd name="T7" fmla="*/ 15 h 34"/>
                    <a:gd name="T8" fmla="*/ 21 w 29"/>
                    <a:gd name="T9" fmla="*/ 12 h 34"/>
                    <a:gd name="T10" fmla="*/ 18 w 29"/>
                    <a:gd name="T11" fmla="*/ 13 h 34"/>
                    <a:gd name="T12" fmla="*/ 17 w 29"/>
                    <a:gd name="T13" fmla="*/ 12 h 34"/>
                    <a:gd name="T14" fmla="*/ 17 w 29"/>
                    <a:gd name="T15" fmla="*/ 10 h 34"/>
                    <a:gd name="T16" fmla="*/ 17 w 29"/>
                    <a:gd name="T17" fmla="*/ 10 h 34"/>
                    <a:gd name="T18" fmla="*/ 11 w 29"/>
                    <a:gd name="T19" fmla="*/ 13 h 34"/>
                    <a:gd name="T20" fmla="*/ 12 w 29"/>
                    <a:gd name="T21" fmla="*/ 9 h 34"/>
                    <a:gd name="T22" fmla="*/ 10 w 29"/>
                    <a:gd name="T23" fmla="*/ 9 h 34"/>
                    <a:gd name="T24" fmla="*/ 12 w 29"/>
                    <a:gd name="T25" fmla="*/ 6 h 34"/>
                    <a:gd name="T26" fmla="*/ 9 w 29"/>
                    <a:gd name="T27" fmla="*/ 6 h 34"/>
                    <a:gd name="T28" fmla="*/ 7 w 29"/>
                    <a:gd name="T29" fmla="*/ 5 h 34"/>
                    <a:gd name="T30" fmla="*/ 5 w 29"/>
                    <a:gd name="T31" fmla="*/ 5 h 34"/>
                    <a:gd name="T32" fmla="*/ 4 w 29"/>
                    <a:gd name="T33" fmla="*/ 3 h 34"/>
                    <a:gd name="T34" fmla="*/ 2 w 29"/>
                    <a:gd name="T35" fmla="*/ 1 h 34"/>
                    <a:gd name="T36" fmla="*/ 0 w 29"/>
                    <a:gd name="T37" fmla="*/ 2 h 34"/>
                    <a:gd name="T38" fmla="*/ 0 w 29"/>
                    <a:gd name="T39" fmla="*/ 4 h 34"/>
                    <a:gd name="T40" fmla="*/ 2 w 29"/>
                    <a:gd name="T41" fmla="*/ 6 h 34"/>
                    <a:gd name="T42" fmla="*/ 2 w 29"/>
                    <a:gd name="T43" fmla="*/ 8 h 34"/>
                    <a:gd name="T44" fmla="*/ 2 w 29"/>
                    <a:gd name="T45" fmla="*/ 10 h 34"/>
                    <a:gd name="T46" fmla="*/ 1 w 29"/>
                    <a:gd name="T47" fmla="*/ 13 h 34"/>
                    <a:gd name="T48" fmla="*/ 7 w 29"/>
                    <a:gd name="T49" fmla="*/ 10 h 34"/>
                    <a:gd name="T50" fmla="*/ 2 w 29"/>
                    <a:gd name="T51" fmla="*/ 16 h 34"/>
                    <a:gd name="T52" fmla="*/ 1 w 29"/>
                    <a:gd name="T53" fmla="*/ 18 h 34"/>
                    <a:gd name="T54" fmla="*/ 1 w 29"/>
                    <a:gd name="T55" fmla="*/ 20 h 34"/>
                    <a:gd name="T56" fmla="*/ 1 w 29"/>
                    <a:gd name="T57" fmla="*/ 22 h 34"/>
                    <a:gd name="T58" fmla="*/ 5 w 29"/>
                    <a:gd name="T59" fmla="*/ 21 h 34"/>
                    <a:gd name="T60" fmla="*/ 1 w 29"/>
                    <a:gd name="T61" fmla="*/ 26 h 34"/>
                    <a:gd name="T62" fmla="*/ 1 w 29"/>
                    <a:gd name="T63" fmla="*/ 26 h 34"/>
                    <a:gd name="T64" fmla="*/ 1 w 29"/>
                    <a:gd name="T65" fmla="*/ 29 h 34"/>
                    <a:gd name="T66" fmla="*/ 13 w 29"/>
                    <a:gd name="T67" fmla="*/ 19 h 34"/>
                    <a:gd name="T68" fmla="*/ 10 w 29"/>
                    <a:gd name="T69" fmla="*/ 23 h 34"/>
                    <a:gd name="T70" fmla="*/ 3 w 29"/>
                    <a:gd name="T71" fmla="*/ 30 h 34"/>
                    <a:gd name="T72" fmla="*/ 13 w 29"/>
                    <a:gd name="T73" fmla="*/ 23 h 34"/>
                    <a:gd name="T74" fmla="*/ 4 w 29"/>
                    <a:gd name="T75" fmla="*/ 34 h 34"/>
                    <a:gd name="T76" fmla="*/ 24 w 29"/>
                    <a:gd name="T77" fmla="*/ 19 h 34"/>
                    <a:gd name="T78" fmla="*/ 21 w 29"/>
                    <a:gd name="T79" fmla="*/ 15 h 34"/>
                    <a:gd name="T80" fmla="*/ 21 w 29"/>
                    <a:gd name="T81" fmla="*/ 14 h 34"/>
                    <a:gd name="T82" fmla="*/ 12 w 29"/>
                    <a:gd name="T83" fmla="*/ 15 h 34"/>
                    <a:gd name="T84" fmla="*/ 13 w 29"/>
                    <a:gd name="T85" fmla="*/ 10 h 34"/>
                    <a:gd name="T86" fmla="*/ 11 w 29"/>
                    <a:gd name="T87" fmla="*/ 10 h 34"/>
                    <a:gd name="T88" fmla="*/ 7 w 29"/>
                    <a:gd name="T89" fmla="*/ 9 h 34"/>
                    <a:gd name="T90" fmla="*/ 11 w 29"/>
                    <a:gd name="T91" fmla="*/ 8 h 34"/>
                    <a:gd name="T92" fmla="*/ 9 w 29"/>
                    <a:gd name="T93" fmla="*/ 10 h 34"/>
                    <a:gd name="T94" fmla="*/ 6 w 29"/>
                    <a:gd name="T95" fmla="*/ 18 h 34"/>
                    <a:gd name="T96" fmla="*/ 14 w 29"/>
                    <a:gd name="T97" fmla="*/ 14 h 34"/>
                    <a:gd name="T98" fmla="*/ 3 w 29"/>
                    <a:gd name="T99" fmla="*/ 26 h 34"/>
                    <a:gd name="T100" fmla="*/ 10 w 29"/>
                    <a:gd name="T101" fmla="*/ 19 h 34"/>
                    <a:gd name="T102" fmla="*/ 13 w 29"/>
                    <a:gd name="T103" fmla="*/ 18 h 34"/>
                    <a:gd name="T104" fmla="*/ 16 w 29"/>
                    <a:gd name="T105" fmla="*/ 17 h 34"/>
                    <a:gd name="T106" fmla="*/ 14 w 29"/>
                    <a:gd name="T107" fmla="*/ 19 h 34"/>
                    <a:gd name="T108" fmla="*/ 14 w 29"/>
                    <a:gd name="T109" fmla="*/ 19 h 34"/>
                    <a:gd name="T110" fmla="*/ 14 w 29"/>
                    <a:gd name="T111" fmla="*/ 21 h 34"/>
                    <a:gd name="T112" fmla="*/ 6 w 29"/>
                    <a:gd name="T113" fmla="*/ 31 h 34"/>
                    <a:gd name="T114" fmla="*/ 21 w 29"/>
                    <a:gd name="T115" fmla="*/ 17 h 34"/>
                    <a:gd name="T116" fmla="*/ 20 w 29"/>
                    <a:gd name="T117" fmla="*/ 19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9" h="34">
                      <a:moveTo>
                        <a:pt x="29" y="16"/>
                      </a:moveTo>
                      <a:cubicBezTo>
                        <a:pt x="27" y="17"/>
                        <a:pt x="25" y="18"/>
                        <a:pt x="28" y="16"/>
                      </a:cubicBezTo>
                      <a:cubicBezTo>
                        <a:pt x="29" y="16"/>
                        <a:pt x="28" y="16"/>
                        <a:pt x="28" y="16"/>
                      </a:cubicBezTo>
                      <a:cubicBezTo>
                        <a:pt x="25" y="18"/>
                        <a:pt x="23" y="19"/>
                        <a:pt x="27" y="15"/>
                      </a:cubicBezTo>
                      <a:cubicBezTo>
                        <a:pt x="27" y="15"/>
                        <a:pt x="27" y="15"/>
                        <a:pt x="27" y="15"/>
                      </a:cubicBezTo>
                      <a:cubicBezTo>
                        <a:pt x="26" y="15"/>
                        <a:pt x="26" y="16"/>
                        <a:pt x="25" y="16"/>
                      </a:cubicBezTo>
                      <a:cubicBezTo>
                        <a:pt x="25" y="16"/>
                        <a:pt x="26" y="16"/>
                        <a:pt x="26" y="15"/>
                      </a:cubicBezTo>
                      <a:cubicBezTo>
                        <a:pt x="26" y="15"/>
                        <a:pt x="26" y="15"/>
                        <a:pt x="26" y="15"/>
                      </a:cubicBezTo>
                      <a:cubicBezTo>
                        <a:pt x="25" y="16"/>
                        <a:pt x="24" y="16"/>
                        <a:pt x="23" y="17"/>
                      </a:cubicBezTo>
                      <a:cubicBezTo>
                        <a:pt x="25" y="16"/>
                        <a:pt x="26" y="15"/>
                        <a:pt x="27" y="14"/>
                      </a:cubicBezTo>
                      <a:cubicBezTo>
                        <a:pt x="27" y="14"/>
                        <a:pt x="26" y="14"/>
                        <a:pt x="26" y="14"/>
                      </a:cubicBezTo>
                      <a:cubicBezTo>
                        <a:pt x="26" y="14"/>
                        <a:pt x="25" y="15"/>
                        <a:pt x="25" y="15"/>
                      </a:cubicBezTo>
                      <a:cubicBezTo>
                        <a:pt x="25" y="15"/>
                        <a:pt x="25" y="14"/>
                        <a:pt x="26" y="14"/>
                      </a:cubicBezTo>
                      <a:cubicBezTo>
                        <a:pt x="26" y="14"/>
                        <a:pt x="26" y="14"/>
                        <a:pt x="26" y="14"/>
                      </a:cubicBezTo>
                      <a:cubicBezTo>
                        <a:pt x="24" y="15"/>
                        <a:pt x="23" y="15"/>
                        <a:pt x="22" y="16"/>
                      </a:cubicBezTo>
                      <a:cubicBezTo>
                        <a:pt x="22" y="16"/>
                        <a:pt x="22" y="16"/>
                        <a:pt x="22" y="16"/>
                      </a:cubicBezTo>
                      <a:cubicBezTo>
                        <a:pt x="22" y="16"/>
                        <a:pt x="22" y="16"/>
                        <a:pt x="22" y="16"/>
                      </a:cubicBezTo>
                      <a:cubicBezTo>
                        <a:pt x="22" y="16"/>
                        <a:pt x="23" y="15"/>
                        <a:pt x="23" y="15"/>
                      </a:cubicBezTo>
                      <a:cubicBezTo>
                        <a:pt x="23" y="15"/>
                        <a:pt x="23" y="15"/>
                        <a:pt x="23" y="15"/>
                      </a:cubicBezTo>
                      <a:cubicBezTo>
                        <a:pt x="22" y="15"/>
                        <a:pt x="22" y="16"/>
                        <a:pt x="21" y="16"/>
                      </a:cubicBezTo>
                      <a:cubicBezTo>
                        <a:pt x="21" y="16"/>
                        <a:pt x="21" y="16"/>
                        <a:pt x="21" y="16"/>
                      </a:cubicBezTo>
                      <a:cubicBezTo>
                        <a:pt x="21" y="16"/>
                        <a:pt x="21" y="16"/>
                        <a:pt x="21" y="17"/>
                      </a:cubicBezTo>
                      <a:cubicBezTo>
                        <a:pt x="22" y="15"/>
                        <a:pt x="24" y="14"/>
                        <a:pt x="25" y="13"/>
                      </a:cubicBezTo>
                      <a:cubicBezTo>
                        <a:pt x="24" y="13"/>
                        <a:pt x="24" y="13"/>
                        <a:pt x="24" y="13"/>
                      </a:cubicBezTo>
                      <a:cubicBezTo>
                        <a:pt x="23" y="14"/>
                        <a:pt x="22" y="15"/>
                        <a:pt x="20" y="15"/>
                      </a:cubicBezTo>
                      <a:cubicBezTo>
                        <a:pt x="20" y="15"/>
                        <a:pt x="20" y="15"/>
                        <a:pt x="20" y="15"/>
                      </a:cubicBezTo>
                      <a:cubicBezTo>
                        <a:pt x="20" y="15"/>
                        <a:pt x="20" y="15"/>
                        <a:pt x="20" y="15"/>
                      </a:cubicBezTo>
                      <a:cubicBezTo>
                        <a:pt x="20" y="15"/>
                        <a:pt x="20" y="15"/>
                        <a:pt x="20" y="15"/>
                      </a:cubicBezTo>
                      <a:cubicBezTo>
                        <a:pt x="21" y="15"/>
                        <a:pt x="22" y="14"/>
                        <a:pt x="23" y="13"/>
                      </a:cubicBezTo>
                      <a:cubicBezTo>
                        <a:pt x="23" y="13"/>
                        <a:pt x="23" y="13"/>
                        <a:pt x="22" y="13"/>
                      </a:cubicBezTo>
                      <a:cubicBezTo>
                        <a:pt x="21" y="14"/>
                        <a:pt x="20" y="15"/>
                        <a:pt x="19" y="15"/>
                      </a:cubicBezTo>
                      <a:cubicBezTo>
                        <a:pt x="19" y="15"/>
                        <a:pt x="19" y="15"/>
                        <a:pt x="19" y="15"/>
                      </a:cubicBezTo>
                      <a:cubicBezTo>
                        <a:pt x="20" y="15"/>
                        <a:pt x="20" y="14"/>
                        <a:pt x="21" y="14"/>
                      </a:cubicBezTo>
                      <a:cubicBezTo>
                        <a:pt x="21" y="14"/>
                        <a:pt x="21" y="14"/>
                        <a:pt x="21" y="14"/>
                      </a:cubicBezTo>
                      <a:cubicBezTo>
                        <a:pt x="21" y="13"/>
                        <a:pt x="21" y="13"/>
                        <a:pt x="21" y="13"/>
                      </a:cubicBezTo>
                      <a:cubicBezTo>
                        <a:pt x="21" y="13"/>
                        <a:pt x="21" y="13"/>
                        <a:pt x="21" y="13"/>
                      </a:cubicBezTo>
                      <a:cubicBezTo>
                        <a:pt x="20" y="13"/>
                        <a:pt x="19" y="14"/>
                        <a:pt x="19" y="14"/>
                      </a:cubicBezTo>
                      <a:cubicBezTo>
                        <a:pt x="20" y="13"/>
                        <a:pt x="20" y="13"/>
                        <a:pt x="21" y="12"/>
                      </a:cubicBezTo>
                      <a:cubicBezTo>
                        <a:pt x="21" y="12"/>
                        <a:pt x="21" y="12"/>
                        <a:pt x="21" y="12"/>
                      </a:cubicBezTo>
                      <a:cubicBezTo>
                        <a:pt x="21" y="12"/>
                        <a:pt x="21" y="12"/>
                        <a:pt x="21" y="12"/>
                      </a:cubicBezTo>
                      <a:cubicBezTo>
                        <a:pt x="21" y="12"/>
                        <a:pt x="21" y="12"/>
                        <a:pt x="21" y="12"/>
                      </a:cubicBezTo>
                      <a:cubicBezTo>
                        <a:pt x="21" y="12"/>
                        <a:pt x="21" y="12"/>
                        <a:pt x="21" y="12"/>
                      </a:cubicBezTo>
                      <a:cubicBezTo>
                        <a:pt x="20" y="12"/>
                        <a:pt x="19" y="13"/>
                        <a:pt x="19" y="13"/>
                      </a:cubicBezTo>
                      <a:cubicBezTo>
                        <a:pt x="19" y="13"/>
                        <a:pt x="19" y="13"/>
                        <a:pt x="19" y="13"/>
                      </a:cubicBezTo>
                      <a:cubicBezTo>
                        <a:pt x="19" y="13"/>
                        <a:pt x="19" y="13"/>
                        <a:pt x="19" y="13"/>
                      </a:cubicBezTo>
                      <a:cubicBezTo>
                        <a:pt x="19" y="13"/>
                        <a:pt x="19" y="13"/>
                        <a:pt x="19" y="13"/>
                      </a:cubicBezTo>
                      <a:cubicBezTo>
                        <a:pt x="19" y="13"/>
                        <a:pt x="19" y="13"/>
                        <a:pt x="19" y="13"/>
                      </a:cubicBezTo>
                      <a:cubicBezTo>
                        <a:pt x="19" y="13"/>
                        <a:pt x="19" y="13"/>
                        <a:pt x="18" y="13"/>
                      </a:cubicBezTo>
                      <a:cubicBezTo>
                        <a:pt x="18" y="13"/>
                        <a:pt x="18" y="13"/>
                        <a:pt x="17" y="13"/>
                      </a:cubicBezTo>
                      <a:cubicBezTo>
                        <a:pt x="18" y="12"/>
                        <a:pt x="19" y="12"/>
                        <a:pt x="20" y="11"/>
                      </a:cubicBezTo>
                      <a:cubicBezTo>
                        <a:pt x="20" y="11"/>
                        <a:pt x="20" y="11"/>
                        <a:pt x="20" y="11"/>
                      </a:cubicBezTo>
                      <a:cubicBezTo>
                        <a:pt x="19" y="11"/>
                        <a:pt x="19" y="12"/>
                        <a:pt x="18" y="13"/>
                      </a:cubicBezTo>
                      <a:cubicBezTo>
                        <a:pt x="21" y="10"/>
                        <a:pt x="18" y="12"/>
                        <a:pt x="16" y="14"/>
                      </a:cubicBezTo>
                      <a:cubicBezTo>
                        <a:pt x="16" y="14"/>
                        <a:pt x="16" y="14"/>
                        <a:pt x="16" y="14"/>
                      </a:cubicBezTo>
                      <a:cubicBezTo>
                        <a:pt x="16" y="13"/>
                        <a:pt x="17" y="13"/>
                        <a:pt x="17" y="12"/>
                      </a:cubicBezTo>
                      <a:cubicBezTo>
                        <a:pt x="17" y="12"/>
                        <a:pt x="17" y="12"/>
                        <a:pt x="17" y="12"/>
                      </a:cubicBezTo>
                      <a:cubicBezTo>
                        <a:pt x="17" y="12"/>
                        <a:pt x="17" y="12"/>
                        <a:pt x="17" y="12"/>
                      </a:cubicBezTo>
                      <a:cubicBezTo>
                        <a:pt x="17" y="12"/>
                        <a:pt x="18" y="12"/>
                        <a:pt x="18" y="11"/>
                      </a:cubicBezTo>
                      <a:cubicBezTo>
                        <a:pt x="18" y="11"/>
                        <a:pt x="18" y="11"/>
                        <a:pt x="18" y="11"/>
                      </a:cubicBezTo>
                      <a:cubicBezTo>
                        <a:pt x="17" y="11"/>
                        <a:pt x="17" y="12"/>
                        <a:pt x="16" y="12"/>
                      </a:cubicBezTo>
                      <a:cubicBezTo>
                        <a:pt x="17" y="12"/>
                        <a:pt x="17" y="11"/>
                        <a:pt x="17" y="11"/>
                      </a:cubicBezTo>
                      <a:cubicBezTo>
                        <a:pt x="17" y="10"/>
                        <a:pt x="18" y="10"/>
                        <a:pt x="18" y="10"/>
                      </a:cubicBezTo>
                      <a:cubicBezTo>
                        <a:pt x="18" y="10"/>
                        <a:pt x="18" y="10"/>
                        <a:pt x="18" y="10"/>
                      </a:cubicBezTo>
                      <a:cubicBezTo>
                        <a:pt x="18" y="10"/>
                        <a:pt x="18" y="10"/>
                        <a:pt x="17" y="10"/>
                      </a:cubicBezTo>
                      <a:cubicBezTo>
                        <a:pt x="17" y="10"/>
                        <a:pt x="17" y="10"/>
                        <a:pt x="17" y="10"/>
                      </a:cubicBezTo>
                      <a:cubicBezTo>
                        <a:pt x="17" y="10"/>
                        <a:pt x="17" y="10"/>
                        <a:pt x="17" y="10"/>
                      </a:cubicBezTo>
                      <a:cubicBezTo>
                        <a:pt x="17" y="10"/>
                        <a:pt x="17" y="10"/>
                        <a:pt x="17" y="10"/>
                      </a:cubicBezTo>
                      <a:cubicBezTo>
                        <a:pt x="17" y="10"/>
                        <a:pt x="17" y="10"/>
                        <a:pt x="17" y="10"/>
                      </a:cubicBezTo>
                      <a:cubicBezTo>
                        <a:pt x="17" y="10"/>
                        <a:pt x="17" y="10"/>
                        <a:pt x="17" y="10"/>
                      </a:cubicBezTo>
                      <a:cubicBezTo>
                        <a:pt x="17" y="10"/>
                        <a:pt x="17" y="10"/>
                        <a:pt x="17" y="10"/>
                      </a:cubicBezTo>
                      <a:cubicBezTo>
                        <a:pt x="17" y="10"/>
                        <a:pt x="17" y="10"/>
                        <a:pt x="17" y="10"/>
                      </a:cubicBezTo>
                      <a:cubicBezTo>
                        <a:pt x="17" y="10"/>
                        <a:pt x="17" y="10"/>
                        <a:pt x="17" y="10"/>
                      </a:cubicBezTo>
                      <a:cubicBezTo>
                        <a:pt x="17" y="10"/>
                        <a:pt x="16" y="10"/>
                        <a:pt x="16" y="11"/>
                      </a:cubicBezTo>
                      <a:cubicBezTo>
                        <a:pt x="16" y="11"/>
                        <a:pt x="16" y="11"/>
                        <a:pt x="16" y="11"/>
                      </a:cubicBezTo>
                      <a:cubicBezTo>
                        <a:pt x="16" y="10"/>
                        <a:pt x="16" y="10"/>
                        <a:pt x="16" y="10"/>
                      </a:cubicBezTo>
                      <a:cubicBezTo>
                        <a:pt x="16" y="10"/>
                        <a:pt x="16" y="10"/>
                        <a:pt x="16" y="10"/>
                      </a:cubicBezTo>
                      <a:cubicBezTo>
                        <a:pt x="16" y="10"/>
                        <a:pt x="16" y="10"/>
                        <a:pt x="16" y="10"/>
                      </a:cubicBezTo>
                      <a:cubicBezTo>
                        <a:pt x="16" y="10"/>
                        <a:pt x="16" y="10"/>
                        <a:pt x="16" y="10"/>
                      </a:cubicBezTo>
                      <a:cubicBezTo>
                        <a:pt x="15" y="11"/>
                        <a:pt x="13" y="12"/>
                        <a:pt x="12" y="13"/>
                      </a:cubicBezTo>
                      <a:cubicBezTo>
                        <a:pt x="11" y="13"/>
                        <a:pt x="11" y="13"/>
                        <a:pt x="11" y="13"/>
                      </a:cubicBezTo>
                      <a:cubicBezTo>
                        <a:pt x="13" y="12"/>
                        <a:pt x="15" y="10"/>
                        <a:pt x="17" y="9"/>
                      </a:cubicBezTo>
                      <a:cubicBezTo>
                        <a:pt x="17" y="8"/>
                        <a:pt x="17" y="8"/>
                        <a:pt x="16" y="8"/>
                      </a:cubicBezTo>
                      <a:cubicBezTo>
                        <a:pt x="15" y="9"/>
                        <a:pt x="14" y="9"/>
                        <a:pt x="12" y="10"/>
                      </a:cubicBezTo>
                      <a:cubicBezTo>
                        <a:pt x="13" y="10"/>
                        <a:pt x="13" y="10"/>
                        <a:pt x="14" y="9"/>
                      </a:cubicBezTo>
                      <a:cubicBezTo>
                        <a:pt x="14" y="9"/>
                        <a:pt x="14" y="9"/>
                        <a:pt x="14" y="9"/>
                      </a:cubicBezTo>
                      <a:cubicBezTo>
                        <a:pt x="14" y="9"/>
                        <a:pt x="15" y="8"/>
                        <a:pt x="16" y="8"/>
                      </a:cubicBezTo>
                      <a:cubicBezTo>
                        <a:pt x="16" y="8"/>
                        <a:pt x="15" y="7"/>
                        <a:pt x="15" y="7"/>
                      </a:cubicBezTo>
                      <a:cubicBezTo>
                        <a:pt x="14" y="8"/>
                        <a:pt x="13" y="8"/>
                        <a:pt x="12" y="9"/>
                      </a:cubicBezTo>
                      <a:cubicBezTo>
                        <a:pt x="13" y="8"/>
                        <a:pt x="14" y="8"/>
                        <a:pt x="15" y="7"/>
                      </a:cubicBezTo>
                      <a:cubicBezTo>
                        <a:pt x="15" y="7"/>
                        <a:pt x="15" y="7"/>
                        <a:pt x="15" y="7"/>
                      </a:cubicBezTo>
                      <a:cubicBezTo>
                        <a:pt x="15" y="7"/>
                        <a:pt x="15" y="7"/>
                        <a:pt x="15" y="7"/>
                      </a:cubicBezTo>
                      <a:cubicBezTo>
                        <a:pt x="15" y="7"/>
                        <a:pt x="15" y="7"/>
                        <a:pt x="15" y="7"/>
                      </a:cubicBezTo>
                      <a:cubicBezTo>
                        <a:pt x="14" y="7"/>
                        <a:pt x="14" y="7"/>
                        <a:pt x="13" y="7"/>
                      </a:cubicBezTo>
                      <a:cubicBezTo>
                        <a:pt x="13" y="7"/>
                        <a:pt x="13" y="7"/>
                        <a:pt x="13" y="7"/>
                      </a:cubicBezTo>
                      <a:cubicBezTo>
                        <a:pt x="12" y="8"/>
                        <a:pt x="11" y="9"/>
                        <a:pt x="10" y="10"/>
                      </a:cubicBezTo>
                      <a:cubicBezTo>
                        <a:pt x="10" y="10"/>
                        <a:pt x="10" y="9"/>
                        <a:pt x="10" y="9"/>
                      </a:cubicBezTo>
                      <a:cubicBezTo>
                        <a:pt x="11" y="9"/>
                        <a:pt x="12" y="8"/>
                        <a:pt x="12" y="7"/>
                      </a:cubicBezTo>
                      <a:cubicBezTo>
                        <a:pt x="12" y="7"/>
                        <a:pt x="12" y="7"/>
                        <a:pt x="13" y="7"/>
                      </a:cubicBezTo>
                      <a:cubicBezTo>
                        <a:pt x="13" y="7"/>
                        <a:pt x="13" y="7"/>
                        <a:pt x="13" y="7"/>
                      </a:cubicBezTo>
                      <a:cubicBezTo>
                        <a:pt x="13" y="7"/>
                        <a:pt x="13" y="6"/>
                        <a:pt x="13" y="6"/>
                      </a:cubicBezTo>
                      <a:cubicBezTo>
                        <a:pt x="13" y="6"/>
                        <a:pt x="13" y="6"/>
                        <a:pt x="13" y="6"/>
                      </a:cubicBezTo>
                      <a:cubicBezTo>
                        <a:pt x="13" y="6"/>
                        <a:pt x="12" y="6"/>
                        <a:pt x="12" y="6"/>
                      </a:cubicBezTo>
                      <a:cubicBezTo>
                        <a:pt x="12" y="6"/>
                        <a:pt x="12" y="6"/>
                        <a:pt x="12" y="6"/>
                      </a:cubicBezTo>
                      <a:cubicBezTo>
                        <a:pt x="12" y="6"/>
                        <a:pt x="12" y="5"/>
                        <a:pt x="12" y="6"/>
                      </a:cubicBezTo>
                      <a:cubicBezTo>
                        <a:pt x="11" y="6"/>
                        <a:pt x="10" y="6"/>
                        <a:pt x="9" y="7"/>
                      </a:cubicBezTo>
                      <a:cubicBezTo>
                        <a:pt x="10" y="7"/>
                        <a:pt x="10" y="6"/>
                        <a:pt x="10" y="6"/>
                      </a:cubicBezTo>
                      <a:cubicBezTo>
                        <a:pt x="10" y="6"/>
                        <a:pt x="10" y="6"/>
                        <a:pt x="10" y="6"/>
                      </a:cubicBezTo>
                      <a:cubicBezTo>
                        <a:pt x="8" y="7"/>
                        <a:pt x="7" y="8"/>
                        <a:pt x="6" y="9"/>
                      </a:cubicBezTo>
                      <a:cubicBezTo>
                        <a:pt x="5" y="9"/>
                        <a:pt x="5" y="10"/>
                        <a:pt x="4" y="10"/>
                      </a:cubicBezTo>
                      <a:cubicBezTo>
                        <a:pt x="4" y="10"/>
                        <a:pt x="3" y="11"/>
                        <a:pt x="2" y="11"/>
                      </a:cubicBezTo>
                      <a:cubicBezTo>
                        <a:pt x="5" y="10"/>
                        <a:pt x="7" y="8"/>
                        <a:pt x="9" y="6"/>
                      </a:cubicBezTo>
                      <a:cubicBezTo>
                        <a:pt x="9" y="6"/>
                        <a:pt x="9" y="6"/>
                        <a:pt x="9" y="6"/>
                      </a:cubicBezTo>
                      <a:cubicBezTo>
                        <a:pt x="8" y="6"/>
                        <a:pt x="7" y="7"/>
                        <a:pt x="6" y="7"/>
                      </a:cubicBezTo>
                      <a:cubicBezTo>
                        <a:pt x="8" y="6"/>
                        <a:pt x="9" y="5"/>
                        <a:pt x="9" y="5"/>
                      </a:cubicBezTo>
                      <a:cubicBezTo>
                        <a:pt x="9" y="5"/>
                        <a:pt x="9" y="5"/>
                        <a:pt x="9" y="5"/>
                      </a:cubicBezTo>
                      <a:cubicBezTo>
                        <a:pt x="8" y="6"/>
                        <a:pt x="3" y="9"/>
                        <a:pt x="3" y="9"/>
                      </a:cubicBezTo>
                      <a:cubicBezTo>
                        <a:pt x="5" y="7"/>
                        <a:pt x="7" y="6"/>
                        <a:pt x="8" y="5"/>
                      </a:cubicBezTo>
                      <a:cubicBezTo>
                        <a:pt x="9" y="5"/>
                        <a:pt x="8" y="5"/>
                        <a:pt x="8" y="5"/>
                      </a:cubicBezTo>
                      <a:cubicBezTo>
                        <a:pt x="7" y="6"/>
                        <a:pt x="6" y="6"/>
                        <a:pt x="5" y="7"/>
                      </a:cubicBezTo>
                      <a:cubicBezTo>
                        <a:pt x="5" y="7"/>
                        <a:pt x="7" y="6"/>
                        <a:pt x="7" y="5"/>
                      </a:cubicBezTo>
                      <a:cubicBezTo>
                        <a:pt x="7" y="5"/>
                        <a:pt x="7" y="5"/>
                        <a:pt x="7" y="5"/>
                      </a:cubicBezTo>
                      <a:cubicBezTo>
                        <a:pt x="5" y="6"/>
                        <a:pt x="4" y="7"/>
                        <a:pt x="2" y="8"/>
                      </a:cubicBezTo>
                      <a:cubicBezTo>
                        <a:pt x="4" y="7"/>
                        <a:pt x="6" y="6"/>
                        <a:pt x="7" y="4"/>
                      </a:cubicBezTo>
                      <a:cubicBezTo>
                        <a:pt x="7" y="4"/>
                        <a:pt x="7" y="4"/>
                        <a:pt x="7" y="4"/>
                      </a:cubicBezTo>
                      <a:cubicBezTo>
                        <a:pt x="6" y="5"/>
                        <a:pt x="6" y="5"/>
                        <a:pt x="5" y="5"/>
                      </a:cubicBezTo>
                      <a:cubicBezTo>
                        <a:pt x="5" y="5"/>
                        <a:pt x="6" y="5"/>
                        <a:pt x="7" y="4"/>
                      </a:cubicBezTo>
                      <a:cubicBezTo>
                        <a:pt x="7" y="4"/>
                        <a:pt x="7" y="4"/>
                        <a:pt x="7" y="4"/>
                      </a:cubicBezTo>
                      <a:cubicBezTo>
                        <a:pt x="6" y="4"/>
                        <a:pt x="6" y="4"/>
                        <a:pt x="5" y="5"/>
                      </a:cubicBezTo>
                      <a:cubicBezTo>
                        <a:pt x="6" y="4"/>
                        <a:pt x="6" y="4"/>
                        <a:pt x="7" y="3"/>
                      </a:cubicBezTo>
                      <a:cubicBezTo>
                        <a:pt x="7" y="3"/>
                        <a:pt x="7" y="3"/>
                        <a:pt x="7" y="3"/>
                      </a:cubicBezTo>
                      <a:cubicBezTo>
                        <a:pt x="5" y="4"/>
                        <a:pt x="4" y="4"/>
                        <a:pt x="4" y="5"/>
                      </a:cubicBezTo>
                      <a:cubicBezTo>
                        <a:pt x="4" y="5"/>
                        <a:pt x="5" y="4"/>
                        <a:pt x="6" y="3"/>
                      </a:cubicBezTo>
                      <a:cubicBezTo>
                        <a:pt x="6" y="3"/>
                        <a:pt x="6" y="3"/>
                        <a:pt x="5" y="3"/>
                      </a:cubicBezTo>
                      <a:cubicBezTo>
                        <a:pt x="0" y="7"/>
                        <a:pt x="5" y="3"/>
                        <a:pt x="6" y="2"/>
                      </a:cubicBezTo>
                      <a:cubicBezTo>
                        <a:pt x="6" y="2"/>
                        <a:pt x="6" y="2"/>
                        <a:pt x="6" y="2"/>
                      </a:cubicBezTo>
                      <a:cubicBezTo>
                        <a:pt x="5" y="3"/>
                        <a:pt x="1" y="6"/>
                        <a:pt x="4" y="3"/>
                      </a:cubicBezTo>
                      <a:cubicBezTo>
                        <a:pt x="4" y="3"/>
                        <a:pt x="4" y="3"/>
                        <a:pt x="4" y="3"/>
                      </a:cubicBezTo>
                      <a:cubicBezTo>
                        <a:pt x="2" y="4"/>
                        <a:pt x="2" y="4"/>
                        <a:pt x="4" y="2"/>
                      </a:cubicBezTo>
                      <a:cubicBezTo>
                        <a:pt x="4" y="2"/>
                        <a:pt x="4" y="2"/>
                        <a:pt x="4" y="2"/>
                      </a:cubicBezTo>
                      <a:cubicBezTo>
                        <a:pt x="2" y="4"/>
                        <a:pt x="1" y="4"/>
                        <a:pt x="4" y="2"/>
                      </a:cubicBezTo>
                      <a:cubicBezTo>
                        <a:pt x="4" y="2"/>
                        <a:pt x="4" y="2"/>
                        <a:pt x="3" y="2"/>
                      </a:cubicBezTo>
                      <a:cubicBezTo>
                        <a:pt x="2" y="2"/>
                        <a:pt x="1" y="4"/>
                        <a:pt x="3" y="2"/>
                      </a:cubicBezTo>
                      <a:cubicBezTo>
                        <a:pt x="3" y="2"/>
                        <a:pt x="3" y="2"/>
                        <a:pt x="2" y="2"/>
                      </a:cubicBezTo>
                      <a:cubicBezTo>
                        <a:pt x="0" y="3"/>
                        <a:pt x="1" y="2"/>
                        <a:pt x="2" y="1"/>
                      </a:cubicBezTo>
                      <a:cubicBezTo>
                        <a:pt x="3" y="1"/>
                        <a:pt x="2" y="1"/>
                        <a:pt x="2" y="1"/>
                      </a:cubicBezTo>
                      <a:cubicBezTo>
                        <a:pt x="2" y="1"/>
                        <a:pt x="2" y="1"/>
                        <a:pt x="2" y="1"/>
                      </a:cubicBezTo>
                      <a:cubicBezTo>
                        <a:pt x="2" y="1"/>
                        <a:pt x="2" y="1"/>
                        <a:pt x="2" y="1"/>
                      </a:cubicBezTo>
                      <a:cubicBezTo>
                        <a:pt x="1" y="1"/>
                        <a:pt x="1" y="1"/>
                        <a:pt x="1" y="1"/>
                      </a:cubicBezTo>
                      <a:cubicBezTo>
                        <a:pt x="1" y="1"/>
                        <a:pt x="1" y="0"/>
                        <a:pt x="1" y="0"/>
                      </a:cubicBezTo>
                      <a:cubicBezTo>
                        <a:pt x="1" y="1"/>
                        <a:pt x="0" y="1"/>
                        <a:pt x="0" y="1"/>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3"/>
                        <a:pt x="0" y="2"/>
                      </a:cubicBezTo>
                      <a:cubicBezTo>
                        <a:pt x="2" y="2"/>
                        <a:pt x="1" y="2"/>
                        <a:pt x="0" y="3"/>
                      </a:cubicBezTo>
                      <a:cubicBezTo>
                        <a:pt x="0" y="3"/>
                        <a:pt x="0" y="4"/>
                        <a:pt x="0" y="4"/>
                      </a:cubicBezTo>
                      <a:cubicBezTo>
                        <a:pt x="2" y="2"/>
                        <a:pt x="2" y="2"/>
                        <a:pt x="0" y="4"/>
                      </a:cubicBezTo>
                      <a:cubicBezTo>
                        <a:pt x="0" y="4"/>
                        <a:pt x="0" y="4"/>
                        <a:pt x="0" y="4"/>
                      </a:cubicBezTo>
                      <a:cubicBezTo>
                        <a:pt x="4" y="2"/>
                        <a:pt x="1" y="4"/>
                        <a:pt x="0" y="5"/>
                      </a:cubicBezTo>
                      <a:cubicBezTo>
                        <a:pt x="0" y="5"/>
                        <a:pt x="0" y="5"/>
                        <a:pt x="0" y="5"/>
                      </a:cubicBezTo>
                      <a:cubicBezTo>
                        <a:pt x="2" y="4"/>
                        <a:pt x="4" y="2"/>
                        <a:pt x="1" y="5"/>
                      </a:cubicBezTo>
                      <a:cubicBezTo>
                        <a:pt x="1" y="5"/>
                        <a:pt x="1" y="5"/>
                        <a:pt x="1" y="5"/>
                      </a:cubicBezTo>
                      <a:cubicBezTo>
                        <a:pt x="4" y="3"/>
                        <a:pt x="2" y="4"/>
                        <a:pt x="1" y="5"/>
                      </a:cubicBezTo>
                      <a:cubicBezTo>
                        <a:pt x="1" y="5"/>
                        <a:pt x="1" y="6"/>
                        <a:pt x="1" y="6"/>
                      </a:cubicBezTo>
                      <a:cubicBezTo>
                        <a:pt x="2" y="5"/>
                        <a:pt x="2" y="5"/>
                        <a:pt x="3" y="4"/>
                      </a:cubicBezTo>
                      <a:cubicBezTo>
                        <a:pt x="7" y="1"/>
                        <a:pt x="2" y="6"/>
                        <a:pt x="2" y="6"/>
                      </a:cubicBezTo>
                      <a:cubicBezTo>
                        <a:pt x="1" y="6"/>
                        <a:pt x="2" y="6"/>
                        <a:pt x="2" y="6"/>
                      </a:cubicBezTo>
                      <a:cubicBezTo>
                        <a:pt x="6" y="3"/>
                        <a:pt x="3" y="5"/>
                        <a:pt x="1" y="7"/>
                      </a:cubicBezTo>
                      <a:cubicBezTo>
                        <a:pt x="1" y="7"/>
                        <a:pt x="1" y="7"/>
                        <a:pt x="1" y="7"/>
                      </a:cubicBezTo>
                      <a:cubicBezTo>
                        <a:pt x="9" y="1"/>
                        <a:pt x="3" y="6"/>
                        <a:pt x="1" y="7"/>
                      </a:cubicBezTo>
                      <a:cubicBezTo>
                        <a:pt x="1" y="7"/>
                        <a:pt x="1" y="7"/>
                        <a:pt x="2" y="7"/>
                      </a:cubicBezTo>
                      <a:cubicBezTo>
                        <a:pt x="3" y="7"/>
                        <a:pt x="4" y="6"/>
                        <a:pt x="5" y="5"/>
                      </a:cubicBezTo>
                      <a:cubicBezTo>
                        <a:pt x="4" y="6"/>
                        <a:pt x="3" y="7"/>
                        <a:pt x="2" y="8"/>
                      </a:cubicBezTo>
                      <a:cubicBezTo>
                        <a:pt x="2" y="8"/>
                        <a:pt x="2" y="8"/>
                        <a:pt x="2" y="8"/>
                      </a:cubicBezTo>
                      <a:cubicBezTo>
                        <a:pt x="3" y="7"/>
                        <a:pt x="4" y="6"/>
                        <a:pt x="5" y="5"/>
                      </a:cubicBezTo>
                      <a:cubicBezTo>
                        <a:pt x="4" y="7"/>
                        <a:pt x="2" y="8"/>
                        <a:pt x="1" y="9"/>
                      </a:cubicBezTo>
                      <a:cubicBezTo>
                        <a:pt x="1" y="9"/>
                        <a:pt x="1" y="9"/>
                        <a:pt x="1" y="9"/>
                      </a:cubicBezTo>
                      <a:cubicBezTo>
                        <a:pt x="2" y="8"/>
                        <a:pt x="4" y="7"/>
                        <a:pt x="6" y="6"/>
                      </a:cubicBezTo>
                      <a:cubicBezTo>
                        <a:pt x="5" y="6"/>
                        <a:pt x="3" y="8"/>
                        <a:pt x="2" y="9"/>
                      </a:cubicBezTo>
                      <a:cubicBezTo>
                        <a:pt x="2" y="9"/>
                        <a:pt x="2" y="9"/>
                        <a:pt x="2" y="9"/>
                      </a:cubicBezTo>
                      <a:cubicBezTo>
                        <a:pt x="2" y="9"/>
                        <a:pt x="2" y="10"/>
                        <a:pt x="2" y="10"/>
                      </a:cubicBezTo>
                      <a:cubicBezTo>
                        <a:pt x="1" y="10"/>
                        <a:pt x="2" y="10"/>
                        <a:pt x="2" y="10"/>
                      </a:cubicBezTo>
                      <a:cubicBezTo>
                        <a:pt x="4" y="9"/>
                        <a:pt x="5" y="8"/>
                        <a:pt x="7" y="6"/>
                      </a:cubicBezTo>
                      <a:cubicBezTo>
                        <a:pt x="5" y="8"/>
                        <a:pt x="3" y="9"/>
                        <a:pt x="2" y="11"/>
                      </a:cubicBezTo>
                      <a:cubicBezTo>
                        <a:pt x="2" y="11"/>
                        <a:pt x="2" y="11"/>
                        <a:pt x="2" y="11"/>
                      </a:cubicBezTo>
                      <a:cubicBezTo>
                        <a:pt x="11" y="4"/>
                        <a:pt x="4" y="10"/>
                        <a:pt x="1" y="12"/>
                      </a:cubicBezTo>
                      <a:cubicBezTo>
                        <a:pt x="0" y="13"/>
                        <a:pt x="1" y="13"/>
                        <a:pt x="1" y="13"/>
                      </a:cubicBezTo>
                      <a:cubicBezTo>
                        <a:pt x="1" y="12"/>
                        <a:pt x="2" y="12"/>
                        <a:pt x="2" y="12"/>
                      </a:cubicBezTo>
                      <a:cubicBezTo>
                        <a:pt x="2" y="12"/>
                        <a:pt x="1" y="13"/>
                        <a:pt x="1" y="13"/>
                      </a:cubicBezTo>
                      <a:cubicBezTo>
                        <a:pt x="1" y="13"/>
                        <a:pt x="1" y="13"/>
                        <a:pt x="1" y="13"/>
                      </a:cubicBezTo>
                      <a:cubicBezTo>
                        <a:pt x="1" y="13"/>
                        <a:pt x="2" y="13"/>
                        <a:pt x="2" y="13"/>
                      </a:cubicBezTo>
                      <a:cubicBezTo>
                        <a:pt x="2" y="13"/>
                        <a:pt x="2" y="13"/>
                        <a:pt x="2" y="13"/>
                      </a:cubicBezTo>
                      <a:cubicBezTo>
                        <a:pt x="3" y="12"/>
                        <a:pt x="4" y="11"/>
                        <a:pt x="5" y="10"/>
                      </a:cubicBezTo>
                      <a:cubicBezTo>
                        <a:pt x="6" y="10"/>
                        <a:pt x="6" y="10"/>
                        <a:pt x="7" y="9"/>
                      </a:cubicBezTo>
                      <a:cubicBezTo>
                        <a:pt x="5" y="11"/>
                        <a:pt x="3" y="13"/>
                        <a:pt x="1" y="14"/>
                      </a:cubicBezTo>
                      <a:cubicBezTo>
                        <a:pt x="1" y="14"/>
                        <a:pt x="1" y="14"/>
                        <a:pt x="2" y="14"/>
                      </a:cubicBezTo>
                      <a:cubicBezTo>
                        <a:pt x="3" y="13"/>
                        <a:pt x="5" y="11"/>
                        <a:pt x="7" y="10"/>
                      </a:cubicBezTo>
                      <a:cubicBezTo>
                        <a:pt x="12" y="6"/>
                        <a:pt x="7" y="10"/>
                        <a:pt x="7" y="10"/>
                      </a:cubicBezTo>
                      <a:cubicBezTo>
                        <a:pt x="5" y="11"/>
                        <a:pt x="4" y="12"/>
                        <a:pt x="3" y="14"/>
                      </a:cubicBezTo>
                      <a:cubicBezTo>
                        <a:pt x="3" y="14"/>
                        <a:pt x="3" y="14"/>
                        <a:pt x="3" y="14"/>
                      </a:cubicBezTo>
                      <a:cubicBezTo>
                        <a:pt x="3" y="14"/>
                        <a:pt x="3" y="14"/>
                        <a:pt x="3" y="14"/>
                      </a:cubicBezTo>
                      <a:cubicBezTo>
                        <a:pt x="3" y="14"/>
                        <a:pt x="2" y="15"/>
                        <a:pt x="2" y="15"/>
                      </a:cubicBezTo>
                      <a:cubicBezTo>
                        <a:pt x="2" y="15"/>
                        <a:pt x="2" y="16"/>
                        <a:pt x="2" y="16"/>
                      </a:cubicBezTo>
                      <a:cubicBezTo>
                        <a:pt x="1" y="16"/>
                        <a:pt x="1" y="16"/>
                        <a:pt x="1" y="16"/>
                      </a:cubicBezTo>
                      <a:cubicBezTo>
                        <a:pt x="1" y="17"/>
                        <a:pt x="1" y="17"/>
                        <a:pt x="1" y="17"/>
                      </a:cubicBezTo>
                      <a:cubicBezTo>
                        <a:pt x="1" y="16"/>
                        <a:pt x="1" y="16"/>
                        <a:pt x="2" y="16"/>
                      </a:cubicBezTo>
                      <a:cubicBezTo>
                        <a:pt x="2" y="16"/>
                        <a:pt x="2" y="16"/>
                        <a:pt x="2" y="16"/>
                      </a:cubicBezTo>
                      <a:cubicBezTo>
                        <a:pt x="3" y="16"/>
                        <a:pt x="4" y="15"/>
                        <a:pt x="5" y="14"/>
                      </a:cubicBezTo>
                      <a:cubicBezTo>
                        <a:pt x="4" y="15"/>
                        <a:pt x="3" y="15"/>
                        <a:pt x="3" y="16"/>
                      </a:cubicBezTo>
                      <a:cubicBezTo>
                        <a:pt x="3" y="16"/>
                        <a:pt x="3" y="16"/>
                        <a:pt x="3" y="16"/>
                      </a:cubicBezTo>
                      <a:cubicBezTo>
                        <a:pt x="4" y="15"/>
                        <a:pt x="5" y="14"/>
                        <a:pt x="6" y="13"/>
                      </a:cubicBezTo>
                      <a:cubicBezTo>
                        <a:pt x="6" y="13"/>
                        <a:pt x="6" y="14"/>
                        <a:pt x="6" y="14"/>
                      </a:cubicBezTo>
                      <a:cubicBezTo>
                        <a:pt x="5" y="15"/>
                        <a:pt x="4" y="16"/>
                        <a:pt x="3" y="17"/>
                      </a:cubicBezTo>
                      <a:cubicBezTo>
                        <a:pt x="2" y="17"/>
                        <a:pt x="1" y="18"/>
                        <a:pt x="1" y="18"/>
                      </a:cubicBezTo>
                      <a:cubicBezTo>
                        <a:pt x="1" y="18"/>
                        <a:pt x="1" y="18"/>
                        <a:pt x="1" y="18"/>
                      </a:cubicBezTo>
                      <a:cubicBezTo>
                        <a:pt x="1" y="18"/>
                        <a:pt x="2" y="18"/>
                        <a:pt x="2" y="18"/>
                      </a:cubicBezTo>
                      <a:cubicBezTo>
                        <a:pt x="2" y="18"/>
                        <a:pt x="2" y="18"/>
                        <a:pt x="2" y="18"/>
                      </a:cubicBezTo>
                      <a:cubicBezTo>
                        <a:pt x="3" y="17"/>
                        <a:pt x="4" y="16"/>
                        <a:pt x="5" y="16"/>
                      </a:cubicBezTo>
                      <a:cubicBezTo>
                        <a:pt x="5" y="16"/>
                        <a:pt x="5" y="16"/>
                        <a:pt x="5" y="16"/>
                      </a:cubicBezTo>
                      <a:cubicBezTo>
                        <a:pt x="3" y="17"/>
                        <a:pt x="2" y="18"/>
                        <a:pt x="1" y="19"/>
                      </a:cubicBezTo>
                      <a:cubicBezTo>
                        <a:pt x="1" y="20"/>
                        <a:pt x="1" y="21"/>
                        <a:pt x="1" y="21"/>
                      </a:cubicBezTo>
                      <a:cubicBezTo>
                        <a:pt x="1" y="21"/>
                        <a:pt x="1" y="21"/>
                        <a:pt x="1" y="20"/>
                      </a:cubicBezTo>
                      <a:cubicBezTo>
                        <a:pt x="1" y="20"/>
                        <a:pt x="1" y="20"/>
                        <a:pt x="1" y="20"/>
                      </a:cubicBezTo>
                      <a:cubicBezTo>
                        <a:pt x="2" y="20"/>
                        <a:pt x="2" y="20"/>
                        <a:pt x="2" y="20"/>
                      </a:cubicBezTo>
                      <a:cubicBezTo>
                        <a:pt x="2" y="20"/>
                        <a:pt x="3" y="19"/>
                        <a:pt x="4" y="19"/>
                      </a:cubicBezTo>
                      <a:cubicBezTo>
                        <a:pt x="3" y="19"/>
                        <a:pt x="2" y="20"/>
                        <a:pt x="1" y="21"/>
                      </a:cubicBezTo>
                      <a:cubicBezTo>
                        <a:pt x="1" y="21"/>
                        <a:pt x="1" y="22"/>
                        <a:pt x="1" y="22"/>
                      </a:cubicBezTo>
                      <a:cubicBezTo>
                        <a:pt x="3" y="21"/>
                        <a:pt x="4" y="20"/>
                        <a:pt x="5" y="19"/>
                      </a:cubicBezTo>
                      <a:cubicBezTo>
                        <a:pt x="5" y="19"/>
                        <a:pt x="5" y="19"/>
                        <a:pt x="5" y="19"/>
                      </a:cubicBezTo>
                      <a:cubicBezTo>
                        <a:pt x="3" y="20"/>
                        <a:pt x="2" y="21"/>
                        <a:pt x="1" y="22"/>
                      </a:cubicBezTo>
                      <a:cubicBezTo>
                        <a:pt x="1" y="23"/>
                        <a:pt x="1" y="23"/>
                        <a:pt x="1" y="23"/>
                      </a:cubicBezTo>
                      <a:cubicBezTo>
                        <a:pt x="1" y="22"/>
                        <a:pt x="2" y="22"/>
                        <a:pt x="3" y="21"/>
                      </a:cubicBezTo>
                      <a:cubicBezTo>
                        <a:pt x="2" y="22"/>
                        <a:pt x="1" y="22"/>
                        <a:pt x="1" y="23"/>
                      </a:cubicBezTo>
                      <a:cubicBezTo>
                        <a:pt x="1" y="23"/>
                        <a:pt x="1" y="24"/>
                        <a:pt x="1" y="24"/>
                      </a:cubicBezTo>
                      <a:cubicBezTo>
                        <a:pt x="1" y="24"/>
                        <a:pt x="2" y="24"/>
                        <a:pt x="2" y="23"/>
                      </a:cubicBezTo>
                      <a:cubicBezTo>
                        <a:pt x="2" y="23"/>
                        <a:pt x="2" y="23"/>
                        <a:pt x="2" y="23"/>
                      </a:cubicBezTo>
                      <a:cubicBezTo>
                        <a:pt x="2" y="23"/>
                        <a:pt x="2" y="24"/>
                        <a:pt x="2" y="24"/>
                      </a:cubicBezTo>
                      <a:cubicBezTo>
                        <a:pt x="3" y="23"/>
                        <a:pt x="4" y="22"/>
                        <a:pt x="5" y="21"/>
                      </a:cubicBezTo>
                      <a:cubicBezTo>
                        <a:pt x="5" y="21"/>
                        <a:pt x="6" y="21"/>
                        <a:pt x="6" y="20"/>
                      </a:cubicBezTo>
                      <a:cubicBezTo>
                        <a:pt x="7" y="20"/>
                        <a:pt x="7" y="19"/>
                        <a:pt x="8" y="19"/>
                      </a:cubicBezTo>
                      <a:cubicBezTo>
                        <a:pt x="8" y="19"/>
                        <a:pt x="8" y="19"/>
                        <a:pt x="8" y="19"/>
                      </a:cubicBezTo>
                      <a:cubicBezTo>
                        <a:pt x="8" y="19"/>
                        <a:pt x="8" y="19"/>
                        <a:pt x="8" y="19"/>
                      </a:cubicBezTo>
                      <a:cubicBezTo>
                        <a:pt x="8" y="19"/>
                        <a:pt x="9" y="19"/>
                        <a:pt x="10" y="18"/>
                      </a:cubicBezTo>
                      <a:cubicBezTo>
                        <a:pt x="8" y="20"/>
                        <a:pt x="6" y="21"/>
                        <a:pt x="5" y="22"/>
                      </a:cubicBezTo>
                      <a:cubicBezTo>
                        <a:pt x="3" y="23"/>
                        <a:pt x="2" y="24"/>
                        <a:pt x="1" y="26"/>
                      </a:cubicBezTo>
                      <a:cubicBezTo>
                        <a:pt x="1" y="26"/>
                        <a:pt x="1" y="26"/>
                        <a:pt x="1" y="26"/>
                      </a:cubicBezTo>
                      <a:cubicBezTo>
                        <a:pt x="1" y="26"/>
                        <a:pt x="1" y="26"/>
                        <a:pt x="2" y="25"/>
                      </a:cubicBezTo>
                      <a:cubicBezTo>
                        <a:pt x="3" y="24"/>
                        <a:pt x="4" y="23"/>
                        <a:pt x="6" y="22"/>
                      </a:cubicBezTo>
                      <a:cubicBezTo>
                        <a:pt x="6" y="22"/>
                        <a:pt x="5" y="22"/>
                        <a:pt x="5" y="23"/>
                      </a:cubicBezTo>
                      <a:cubicBezTo>
                        <a:pt x="5" y="22"/>
                        <a:pt x="6" y="22"/>
                        <a:pt x="6" y="22"/>
                      </a:cubicBezTo>
                      <a:cubicBezTo>
                        <a:pt x="6" y="22"/>
                        <a:pt x="6" y="22"/>
                        <a:pt x="6" y="21"/>
                      </a:cubicBezTo>
                      <a:cubicBezTo>
                        <a:pt x="6" y="22"/>
                        <a:pt x="6" y="22"/>
                        <a:pt x="5" y="22"/>
                      </a:cubicBezTo>
                      <a:cubicBezTo>
                        <a:pt x="4" y="23"/>
                        <a:pt x="3" y="24"/>
                        <a:pt x="2" y="25"/>
                      </a:cubicBezTo>
                      <a:cubicBezTo>
                        <a:pt x="2" y="25"/>
                        <a:pt x="1" y="26"/>
                        <a:pt x="1" y="26"/>
                      </a:cubicBezTo>
                      <a:cubicBezTo>
                        <a:pt x="1" y="26"/>
                        <a:pt x="1" y="26"/>
                        <a:pt x="1" y="26"/>
                      </a:cubicBezTo>
                      <a:cubicBezTo>
                        <a:pt x="2" y="26"/>
                        <a:pt x="3" y="25"/>
                        <a:pt x="3" y="24"/>
                      </a:cubicBezTo>
                      <a:cubicBezTo>
                        <a:pt x="3" y="24"/>
                        <a:pt x="4" y="24"/>
                        <a:pt x="4" y="24"/>
                      </a:cubicBezTo>
                      <a:cubicBezTo>
                        <a:pt x="4" y="24"/>
                        <a:pt x="5" y="23"/>
                        <a:pt x="5" y="23"/>
                      </a:cubicBezTo>
                      <a:cubicBezTo>
                        <a:pt x="7" y="21"/>
                        <a:pt x="9" y="20"/>
                        <a:pt x="11" y="18"/>
                      </a:cubicBezTo>
                      <a:cubicBezTo>
                        <a:pt x="10" y="19"/>
                        <a:pt x="9" y="21"/>
                        <a:pt x="7" y="22"/>
                      </a:cubicBezTo>
                      <a:cubicBezTo>
                        <a:pt x="5" y="24"/>
                        <a:pt x="3" y="26"/>
                        <a:pt x="1" y="28"/>
                      </a:cubicBezTo>
                      <a:cubicBezTo>
                        <a:pt x="1" y="28"/>
                        <a:pt x="1" y="29"/>
                        <a:pt x="1" y="29"/>
                      </a:cubicBezTo>
                      <a:cubicBezTo>
                        <a:pt x="2" y="29"/>
                        <a:pt x="1" y="29"/>
                        <a:pt x="2" y="28"/>
                      </a:cubicBezTo>
                      <a:cubicBezTo>
                        <a:pt x="3" y="27"/>
                        <a:pt x="4" y="26"/>
                        <a:pt x="5" y="26"/>
                      </a:cubicBezTo>
                      <a:cubicBezTo>
                        <a:pt x="4" y="26"/>
                        <a:pt x="3" y="27"/>
                        <a:pt x="2" y="28"/>
                      </a:cubicBezTo>
                      <a:cubicBezTo>
                        <a:pt x="1" y="29"/>
                        <a:pt x="2" y="28"/>
                        <a:pt x="3" y="26"/>
                      </a:cubicBezTo>
                      <a:cubicBezTo>
                        <a:pt x="3" y="27"/>
                        <a:pt x="3" y="27"/>
                        <a:pt x="3" y="27"/>
                      </a:cubicBezTo>
                      <a:cubicBezTo>
                        <a:pt x="6" y="24"/>
                        <a:pt x="9" y="21"/>
                        <a:pt x="12" y="19"/>
                      </a:cubicBezTo>
                      <a:cubicBezTo>
                        <a:pt x="14" y="18"/>
                        <a:pt x="15" y="17"/>
                        <a:pt x="16" y="16"/>
                      </a:cubicBezTo>
                      <a:cubicBezTo>
                        <a:pt x="15" y="17"/>
                        <a:pt x="14" y="18"/>
                        <a:pt x="13" y="19"/>
                      </a:cubicBezTo>
                      <a:cubicBezTo>
                        <a:pt x="12" y="20"/>
                        <a:pt x="10" y="21"/>
                        <a:pt x="9" y="23"/>
                      </a:cubicBezTo>
                      <a:cubicBezTo>
                        <a:pt x="8" y="24"/>
                        <a:pt x="7" y="25"/>
                        <a:pt x="5" y="25"/>
                      </a:cubicBezTo>
                      <a:cubicBezTo>
                        <a:pt x="6" y="25"/>
                        <a:pt x="7" y="24"/>
                        <a:pt x="8" y="23"/>
                      </a:cubicBezTo>
                      <a:cubicBezTo>
                        <a:pt x="8" y="23"/>
                        <a:pt x="8" y="24"/>
                        <a:pt x="8" y="24"/>
                      </a:cubicBezTo>
                      <a:cubicBezTo>
                        <a:pt x="7" y="24"/>
                        <a:pt x="7" y="25"/>
                        <a:pt x="6" y="25"/>
                      </a:cubicBezTo>
                      <a:cubicBezTo>
                        <a:pt x="6" y="26"/>
                        <a:pt x="5" y="27"/>
                        <a:pt x="4" y="27"/>
                      </a:cubicBezTo>
                      <a:cubicBezTo>
                        <a:pt x="4" y="28"/>
                        <a:pt x="4" y="28"/>
                        <a:pt x="4" y="28"/>
                      </a:cubicBezTo>
                      <a:cubicBezTo>
                        <a:pt x="6" y="26"/>
                        <a:pt x="8" y="24"/>
                        <a:pt x="10" y="23"/>
                      </a:cubicBezTo>
                      <a:cubicBezTo>
                        <a:pt x="10" y="22"/>
                        <a:pt x="11" y="22"/>
                        <a:pt x="11" y="21"/>
                      </a:cubicBezTo>
                      <a:cubicBezTo>
                        <a:pt x="12" y="21"/>
                        <a:pt x="12" y="21"/>
                        <a:pt x="13" y="20"/>
                      </a:cubicBezTo>
                      <a:cubicBezTo>
                        <a:pt x="10" y="23"/>
                        <a:pt x="7" y="25"/>
                        <a:pt x="5" y="28"/>
                      </a:cubicBezTo>
                      <a:cubicBezTo>
                        <a:pt x="6" y="27"/>
                        <a:pt x="7" y="26"/>
                        <a:pt x="8" y="25"/>
                      </a:cubicBezTo>
                      <a:cubicBezTo>
                        <a:pt x="6" y="26"/>
                        <a:pt x="5" y="28"/>
                        <a:pt x="3" y="30"/>
                      </a:cubicBezTo>
                      <a:cubicBezTo>
                        <a:pt x="3" y="30"/>
                        <a:pt x="3" y="30"/>
                        <a:pt x="3" y="30"/>
                      </a:cubicBezTo>
                      <a:cubicBezTo>
                        <a:pt x="3" y="30"/>
                        <a:pt x="3" y="30"/>
                        <a:pt x="3" y="30"/>
                      </a:cubicBezTo>
                      <a:cubicBezTo>
                        <a:pt x="3" y="30"/>
                        <a:pt x="3" y="31"/>
                        <a:pt x="3" y="30"/>
                      </a:cubicBezTo>
                      <a:cubicBezTo>
                        <a:pt x="4" y="29"/>
                        <a:pt x="6" y="28"/>
                        <a:pt x="7" y="27"/>
                      </a:cubicBezTo>
                      <a:cubicBezTo>
                        <a:pt x="7" y="27"/>
                        <a:pt x="7" y="27"/>
                        <a:pt x="7" y="27"/>
                      </a:cubicBezTo>
                      <a:cubicBezTo>
                        <a:pt x="6" y="27"/>
                        <a:pt x="6" y="28"/>
                        <a:pt x="5" y="29"/>
                      </a:cubicBezTo>
                      <a:cubicBezTo>
                        <a:pt x="4" y="29"/>
                        <a:pt x="4" y="30"/>
                        <a:pt x="3" y="31"/>
                      </a:cubicBezTo>
                      <a:cubicBezTo>
                        <a:pt x="3" y="31"/>
                        <a:pt x="3" y="32"/>
                        <a:pt x="3" y="31"/>
                      </a:cubicBezTo>
                      <a:cubicBezTo>
                        <a:pt x="4" y="31"/>
                        <a:pt x="4" y="30"/>
                        <a:pt x="5" y="30"/>
                      </a:cubicBezTo>
                      <a:cubicBezTo>
                        <a:pt x="6" y="29"/>
                        <a:pt x="7" y="28"/>
                        <a:pt x="8" y="26"/>
                      </a:cubicBezTo>
                      <a:cubicBezTo>
                        <a:pt x="10" y="25"/>
                        <a:pt x="11" y="24"/>
                        <a:pt x="13" y="23"/>
                      </a:cubicBezTo>
                      <a:cubicBezTo>
                        <a:pt x="9" y="26"/>
                        <a:pt x="6" y="30"/>
                        <a:pt x="3" y="33"/>
                      </a:cubicBezTo>
                      <a:cubicBezTo>
                        <a:pt x="3" y="34"/>
                        <a:pt x="3" y="34"/>
                        <a:pt x="3" y="34"/>
                      </a:cubicBezTo>
                      <a:cubicBezTo>
                        <a:pt x="3" y="33"/>
                        <a:pt x="4" y="33"/>
                        <a:pt x="4" y="32"/>
                      </a:cubicBezTo>
                      <a:cubicBezTo>
                        <a:pt x="4" y="32"/>
                        <a:pt x="4" y="32"/>
                        <a:pt x="4" y="32"/>
                      </a:cubicBezTo>
                      <a:cubicBezTo>
                        <a:pt x="5" y="32"/>
                        <a:pt x="5" y="31"/>
                        <a:pt x="6" y="31"/>
                      </a:cubicBezTo>
                      <a:cubicBezTo>
                        <a:pt x="6" y="31"/>
                        <a:pt x="6" y="31"/>
                        <a:pt x="6" y="31"/>
                      </a:cubicBezTo>
                      <a:cubicBezTo>
                        <a:pt x="6" y="32"/>
                        <a:pt x="5" y="33"/>
                        <a:pt x="4" y="34"/>
                      </a:cubicBezTo>
                      <a:cubicBezTo>
                        <a:pt x="4" y="34"/>
                        <a:pt x="4" y="34"/>
                        <a:pt x="4" y="34"/>
                      </a:cubicBezTo>
                      <a:cubicBezTo>
                        <a:pt x="8" y="30"/>
                        <a:pt x="12" y="27"/>
                        <a:pt x="15" y="23"/>
                      </a:cubicBezTo>
                      <a:cubicBezTo>
                        <a:pt x="18" y="22"/>
                        <a:pt x="20" y="20"/>
                        <a:pt x="23" y="18"/>
                      </a:cubicBezTo>
                      <a:cubicBezTo>
                        <a:pt x="24" y="17"/>
                        <a:pt x="24" y="17"/>
                        <a:pt x="25" y="16"/>
                      </a:cubicBezTo>
                      <a:cubicBezTo>
                        <a:pt x="28" y="15"/>
                        <a:pt x="25" y="17"/>
                        <a:pt x="24" y="17"/>
                      </a:cubicBezTo>
                      <a:cubicBezTo>
                        <a:pt x="22" y="19"/>
                        <a:pt x="24" y="17"/>
                        <a:pt x="21" y="20"/>
                      </a:cubicBezTo>
                      <a:cubicBezTo>
                        <a:pt x="21" y="20"/>
                        <a:pt x="21" y="20"/>
                        <a:pt x="22" y="20"/>
                      </a:cubicBezTo>
                      <a:cubicBezTo>
                        <a:pt x="23" y="19"/>
                        <a:pt x="25" y="18"/>
                        <a:pt x="27" y="17"/>
                      </a:cubicBezTo>
                      <a:cubicBezTo>
                        <a:pt x="28" y="16"/>
                        <a:pt x="24" y="18"/>
                        <a:pt x="24" y="19"/>
                      </a:cubicBezTo>
                      <a:cubicBezTo>
                        <a:pt x="24" y="19"/>
                        <a:pt x="24" y="19"/>
                        <a:pt x="24" y="19"/>
                      </a:cubicBezTo>
                      <a:cubicBezTo>
                        <a:pt x="26" y="18"/>
                        <a:pt x="28" y="17"/>
                        <a:pt x="29" y="16"/>
                      </a:cubicBezTo>
                      <a:cubicBezTo>
                        <a:pt x="29" y="16"/>
                        <a:pt x="29" y="16"/>
                        <a:pt x="29" y="16"/>
                      </a:cubicBezTo>
                      <a:close/>
                      <a:moveTo>
                        <a:pt x="19" y="17"/>
                      </a:moveTo>
                      <a:cubicBezTo>
                        <a:pt x="19" y="17"/>
                        <a:pt x="18" y="18"/>
                        <a:pt x="18" y="18"/>
                      </a:cubicBezTo>
                      <a:cubicBezTo>
                        <a:pt x="19" y="17"/>
                        <a:pt x="20" y="16"/>
                        <a:pt x="21" y="16"/>
                      </a:cubicBezTo>
                      <a:cubicBezTo>
                        <a:pt x="20" y="16"/>
                        <a:pt x="20" y="17"/>
                        <a:pt x="19" y="17"/>
                      </a:cubicBezTo>
                      <a:close/>
                      <a:moveTo>
                        <a:pt x="21" y="15"/>
                      </a:moveTo>
                      <a:cubicBezTo>
                        <a:pt x="20" y="16"/>
                        <a:pt x="20" y="16"/>
                        <a:pt x="19" y="17"/>
                      </a:cubicBezTo>
                      <a:cubicBezTo>
                        <a:pt x="19" y="17"/>
                        <a:pt x="19" y="17"/>
                        <a:pt x="20" y="16"/>
                      </a:cubicBezTo>
                      <a:cubicBezTo>
                        <a:pt x="20" y="16"/>
                        <a:pt x="21" y="16"/>
                        <a:pt x="21" y="15"/>
                      </a:cubicBezTo>
                      <a:close/>
                      <a:moveTo>
                        <a:pt x="21" y="14"/>
                      </a:moveTo>
                      <a:cubicBezTo>
                        <a:pt x="20" y="15"/>
                        <a:pt x="19" y="16"/>
                        <a:pt x="18" y="16"/>
                      </a:cubicBezTo>
                      <a:cubicBezTo>
                        <a:pt x="17" y="17"/>
                        <a:pt x="16" y="17"/>
                        <a:pt x="16" y="18"/>
                      </a:cubicBezTo>
                      <a:cubicBezTo>
                        <a:pt x="16" y="18"/>
                        <a:pt x="16" y="17"/>
                        <a:pt x="17" y="17"/>
                      </a:cubicBezTo>
                      <a:cubicBezTo>
                        <a:pt x="18" y="16"/>
                        <a:pt x="21" y="15"/>
                        <a:pt x="21" y="14"/>
                      </a:cubicBezTo>
                      <a:close/>
                      <a:moveTo>
                        <a:pt x="14" y="12"/>
                      </a:moveTo>
                      <a:cubicBezTo>
                        <a:pt x="14" y="12"/>
                        <a:pt x="15" y="12"/>
                        <a:pt x="15" y="12"/>
                      </a:cubicBezTo>
                      <a:cubicBezTo>
                        <a:pt x="13" y="13"/>
                        <a:pt x="11" y="14"/>
                        <a:pt x="9" y="16"/>
                      </a:cubicBezTo>
                      <a:cubicBezTo>
                        <a:pt x="11" y="15"/>
                        <a:pt x="12" y="13"/>
                        <a:pt x="14" y="12"/>
                      </a:cubicBezTo>
                      <a:close/>
                      <a:moveTo>
                        <a:pt x="16" y="12"/>
                      </a:moveTo>
                      <a:cubicBezTo>
                        <a:pt x="15" y="12"/>
                        <a:pt x="15" y="13"/>
                        <a:pt x="15" y="13"/>
                      </a:cubicBezTo>
                      <a:cubicBezTo>
                        <a:pt x="14" y="13"/>
                        <a:pt x="14" y="13"/>
                        <a:pt x="14" y="13"/>
                      </a:cubicBezTo>
                      <a:cubicBezTo>
                        <a:pt x="13" y="14"/>
                        <a:pt x="12" y="15"/>
                        <a:pt x="12" y="15"/>
                      </a:cubicBezTo>
                      <a:cubicBezTo>
                        <a:pt x="13" y="14"/>
                        <a:pt x="14" y="13"/>
                        <a:pt x="16" y="12"/>
                      </a:cubicBezTo>
                      <a:close/>
                      <a:moveTo>
                        <a:pt x="13" y="10"/>
                      </a:moveTo>
                      <a:cubicBezTo>
                        <a:pt x="16" y="8"/>
                        <a:pt x="17" y="8"/>
                        <a:pt x="15" y="10"/>
                      </a:cubicBezTo>
                      <a:cubicBezTo>
                        <a:pt x="15" y="10"/>
                        <a:pt x="15" y="10"/>
                        <a:pt x="15" y="10"/>
                      </a:cubicBezTo>
                      <a:cubicBezTo>
                        <a:pt x="13" y="11"/>
                        <a:pt x="11" y="12"/>
                        <a:pt x="9" y="13"/>
                      </a:cubicBezTo>
                      <a:cubicBezTo>
                        <a:pt x="9" y="13"/>
                        <a:pt x="9" y="13"/>
                        <a:pt x="8" y="14"/>
                      </a:cubicBezTo>
                      <a:cubicBezTo>
                        <a:pt x="9" y="13"/>
                        <a:pt x="9" y="13"/>
                        <a:pt x="9" y="13"/>
                      </a:cubicBezTo>
                      <a:cubicBezTo>
                        <a:pt x="10" y="12"/>
                        <a:pt x="12" y="11"/>
                        <a:pt x="13" y="10"/>
                      </a:cubicBezTo>
                      <a:close/>
                      <a:moveTo>
                        <a:pt x="7" y="14"/>
                      </a:moveTo>
                      <a:cubicBezTo>
                        <a:pt x="7" y="14"/>
                        <a:pt x="7" y="14"/>
                        <a:pt x="6" y="15"/>
                      </a:cubicBezTo>
                      <a:cubicBezTo>
                        <a:pt x="6" y="14"/>
                        <a:pt x="7" y="14"/>
                        <a:pt x="7" y="14"/>
                      </a:cubicBezTo>
                      <a:cubicBezTo>
                        <a:pt x="8" y="13"/>
                        <a:pt x="10" y="11"/>
                        <a:pt x="12" y="10"/>
                      </a:cubicBezTo>
                      <a:cubicBezTo>
                        <a:pt x="10" y="11"/>
                        <a:pt x="9" y="13"/>
                        <a:pt x="7" y="14"/>
                      </a:cubicBezTo>
                      <a:close/>
                      <a:moveTo>
                        <a:pt x="13" y="9"/>
                      </a:moveTo>
                      <a:cubicBezTo>
                        <a:pt x="14" y="8"/>
                        <a:pt x="16" y="7"/>
                        <a:pt x="13" y="9"/>
                      </a:cubicBezTo>
                      <a:cubicBezTo>
                        <a:pt x="12" y="10"/>
                        <a:pt x="12" y="10"/>
                        <a:pt x="11" y="10"/>
                      </a:cubicBezTo>
                      <a:cubicBezTo>
                        <a:pt x="12" y="10"/>
                        <a:pt x="12" y="9"/>
                        <a:pt x="13" y="9"/>
                      </a:cubicBezTo>
                      <a:close/>
                      <a:moveTo>
                        <a:pt x="9" y="11"/>
                      </a:moveTo>
                      <a:cubicBezTo>
                        <a:pt x="9" y="12"/>
                        <a:pt x="9" y="12"/>
                        <a:pt x="8" y="12"/>
                      </a:cubicBezTo>
                      <a:cubicBezTo>
                        <a:pt x="8" y="12"/>
                        <a:pt x="8" y="13"/>
                        <a:pt x="7" y="13"/>
                      </a:cubicBezTo>
                      <a:cubicBezTo>
                        <a:pt x="7" y="13"/>
                        <a:pt x="8" y="13"/>
                        <a:pt x="8" y="12"/>
                      </a:cubicBezTo>
                      <a:cubicBezTo>
                        <a:pt x="8" y="12"/>
                        <a:pt x="8" y="12"/>
                        <a:pt x="8" y="12"/>
                      </a:cubicBezTo>
                      <a:cubicBezTo>
                        <a:pt x="11" y="10"/>
                        <a:pt x="14" y="8"/>
                        <a:pt x="9" y="11"/>
                      </a:cubicBezTo>
                      <a:close/>
                      <a:moveTo>
                        <a:pt x="7" y="9"/>
                      </a:moveTo>
                      <a:cubicBezTo>
                        <a:pt x="6" y="9"/>
                        <a:pt x="6" y="10"/>
                        <a:pt x="5" y="10"/>
                      </a:cubicBezTo>
                      <a:cubicBezTo>
                        <a:pt x="5" y="10"/>
                        <a:pt x="5" y="10"/>
                        <a:pt x="5" y="10"/>
                      </a:cubicBezTo>
                      <a:cubicBezTo>
                        <a:pt x="6" y="10"/>
                        <a:pt x="8" y="8"/>
                        <a:pt x="9" y="7"/>
                      </a:cubicBezTo>
                      <a:cubicBezTo>
                        <a:pt x="9" y="7"/>
                        <a:pt x="10" y="7"/>
                        <a:pt x="10" y="7"/>
                      </a:cubicBezTo>
                      <a:cubicBezTo>
                        <a:pt x="9" y="7"/>
                        <a:pt x="8" y="8"/>
                        <a:pt x="7" y="9"/>
                      </a:cubicBezTo>
                      <a:close/>
                      <a:moveTo>
                        <a:pt x="6" y="11"/>
                      </a:moveTo>
                      <a:cubicBezTo>
                        <a:pt x="7" y="10"/>
                        <a:pt x="9" y="9"/>
                        <a:pt x="10" y="8"/>
                      </a:cubicBezTo>
                      <a:cubicBezTo>
                        <a:pt x="11" y="8"/>
                        <a:pt x="11" y="8"/>
                        <a:pt x="11" y="8"/>
                      </a:cubicBezTo>
                      <a:cubicBezTo>
                        <a:pt x="10" y="8"/>
                        <a:pt x="9" y="9"/>
                        <a:pt x="8" y="10"/>
                      </a:cubicBezTo>
                      <a:cubicBezTo>
                        <a:pt x="8" y="10"/>
                        <a:pt x="2" y="14"/>
                        <a:pt x="6" y="11"/>
                      </a:cubicBezTo>
                      <a:close/>
                      <a:moveTo>
                        <a:pt x="5" y="13"/>
                      </a:moveTo>
                      <a:cubicBezTo>
                        <a:pt x="4" y="13"/>
                        <a:pt x="4" y="14"/>
                        <a:pt x="4" y="14"/>
                      </a:cubicBezTo>
                      <a:cubicBezTo>
                        <a:pt x="4" y="14"/>
                        <a:pt x="4" y="14"/>
                        <a:pt x="4" y="14"/>
                      </a:cubicBezTo>
                      <a:cubicBezTo>
                        <a:pt x="4" y="14"/>
                        <a:pt x="4" y="14"/>
                        <a:pt x="4" y="14"/>
                      </a:cubicBezTo>
                      <a:cubicBezTo>
                        <a:pt x="5" y="13"/>
                        <a:pt x="6" y="12"/>
                        <a:pt x="7" y="12"/>
                      </a:cubicBezTo>
                      <a:cubicBezTo>
                        <a:pt x="7" y="11"/>
                        <a:pt x="8" y="11"/>
                        <a:pt x="9" y="10"/>
                      </a:cubicBezTo>
                      <a:cubicBezTo>
                        <a:pt x="9" y="10"/>
                        <a:pt x="9" y="10"/>
                        <a:pt x="9" y="10"/>
                      </a:cubicBezTo>
                      <a:cubicBezTo>
                        <a:pt x="9" y="10"/>
                        <a:pt x="9" y="10"/>
                        <a:pt x="9" y="10"/>
                      </a:cubicBezTo>
                      <a:cubicBezTo>
                        <a:pt x="7" y="11"/>
                        <a:pt x="6" y="12"/>
                        <a:pt x="5" y="13"/>
                      </a:cubicBezTo>
                      <a:close/>
                      <a:moveTo>
                        <a:pt x="6" y="18"/>
                      </a:moveTo>
                      <a:cubicBezTo>
                        <a:pt x="8" y="17"/>
                        <a:pt x="11" y="15"/>
                        <a:pt x="13" y="13"/>
                      </a:cubicBezTo>
                      <a:cubicBezTo>
                        <a:pt x="13" y="13"/>
                        <a:pt x="13" y="14"/>
                        <a:pt x="12" y="14"/>
                      </a:cubicBezTo>
                      <a:cubicBezTo>
                        <a:pt x="10" y="16"/>
                        <a:pt x="7" y="17"/>
                        <a:pt x="5" y="19"/>
                      </a:cubicBezTo>
                      <a:cubicBezTo>
                        <a:pt x="5" y="19"/>
                        <a:pt x="6" y="19"/>
                        <a:pt x="6" y="18"/>
                      </a:cubicBezTo>
                      <a:close/>
                      <a:moveTo>
                        <a:pt x="8" y="18"/>
                      </a:moveTo>
                      <a:cubicBezTo>
                        <a:pt x="8" y="18"/>
                        <a:pt x="8" y="18"/>
                        <a:pt x="8" y="18"/>
                      </a:cubicBezTo>
                      <a:cubicBezTo>
                        <a:pt x="6" y="19"/>
                        <a:pt x="4" y="21"/>
                        <a:pt x="3" y="22"/>
                      </a:cubicBezTo>
                      <a:cubicBezTo>
                        <a:pt x="5" y="20"/>
                        <a:pt x="7" y="18"/>
                        <a:pt x="10" y="16"/>
                      </a:cubicBezTo>
                      <a:cubicBezTo>
                        <a:pt x="9" y="17"/>
                        <a:pt x="8" y="18"/>
                        <a:pt x="8" y="18"/>
                      </a:cubicBezTo>
                      <a:close/>
                      <a:moveTo>
                        <a:pt x="9" y="18"/>
                      </a:moveTo>
                      <a:cubicBezTo>
                        <a:pt x="10" y="17"/>
                        <a:pt x="10" y="17"/>
                        <a:pt x="10" y="17"/>
                      </a:cubicBezTo>
                      <a:cubicBezTo>
                        <a:pt x="12" y="16"/>
                        <a:pt x="13" y="15"/>
                        <a:pt x="14" y="14"/>
                      </a:cubicBezTo>
                      <a:cubicBezTo>
                        <a:pt x="15" y="14"/>
                        <a:pt x="15" y="14"/>
                        <a:pt x="15" y="14"/>
                      </a:cubicBezTo>
                      <a:cubicBezTo>
                        <a:pt x="15" y="14"/>
                        <a:pt x="15" y="14"/>
                        <a:pt x="15" y="14"/>
                      </a:cubicBezTo>
                      <a:cubicBezTo>
                        <a:pt x="14" y="15"/>
                        <a:pt x="13" y="16"/>
                        <a:pt x="12" y="16"/>
                      </a:cubicBezTo>
                      <a:cubicBezTo>
                        <a:pt x="11" y="17"/>
                        <a:pt x="10" y="17"/>
                        <a:pt x="9" y="18"/>
                      </a:cubicBezTo>
                      <a:close/>
                      <a:moveTo>
                        <a:pt x="3" y="26"/>
                      </a:moveTo>
                      <a:cubicBezTo>
                        <a:pt x="4" y="26"/>
                        <a:pt x="4" y="25"/>
                        <a:pt x="4" y="25"/>
                      </a:cubicBezTo>
                      <a:cubicBezTo>
                        <a:pt x="5" y="24"/>
                        <a:pt x="5" y="24"/>
                        <a:pt x="6" y="23"/>
                      </a:cubicBezTo>
                      <a:cubicBezTo>
                        <a:pt x="5" y="24"/>
                        <a:pt x="4" y="25"/>
                        <a:pt x="3" y="26"/>
                      </a:cubicBezTo>
                      <a:close/>
                      <a:moveTo>
                        <a:pt x="10" y="20"/>
                      </a:moveTo>
                      <a:cubicBezTo>
                        <a:pt x="8" y="22"/>
                        <a:pt x="6" y="23"/>
                        <a:pt x="5" y="25"/>
                      </a:cubicBezTo>
                      <a:cubicBezTo>
                        <a:pt x="6" y="24"/>
                        <a:pt x="7" y="23"/>
                        <a:pt x="8" y="22"/>
                      </a:cubicBezTo>
                      <a:cubicBezTo>
                        <a:pt x="8" y="21"/>
                        <a:pt x="9" y="21"/>
                        <a:pt x="9" y="21"/>
                      </a:cubicBezTo>
                      <a:cubicBezTo>
                        <a:pt x="10" y="20"/>
                        <a:pt x="10" y="20"/>
                        <a:pt x="11" y="19"/>
                      </a:cubicBezTo>
                      <a:cubicBezTo>
                        <a:pt x="11" y="19"/>
                        <a:pt x="11" y="19"/>
                        <a:pt x="11" y="19"/>
                      </a:cubicBezTo>
                      <a:cubicBezTo>
                        <a:pt x="11" y="20"/>
                        <a:pt x="10" y="20"/>
                        <a:pt x="10" y="20"/>
                      </a:cubicBezTo>
                      <a:close/>
                      <a:moveTo>
                        <a:pt x="10" y="19"/>
                      </a:moveTo>
                      <a:cubicBezTo>
                        <a:pt x="10" y="20"/>
                        <a:pt x="9" y="20"/>
                        <a:pt x="9" y="21"/>
                      </a:cubicBezTo>
                      <a:cubicBezTo>
                        <a:pt x="9" y="20"/>
                        <a:pt x="9" y="20"/>
                        <a:pt x="10" y="20"/>
                      </a:cubicBezTo>
                      <a:cubicBezTo>
                        <a:pt x="11" y="19"/>
                        <a:pt x="12" y="18"/>
                        <a:pt x="13" y="17"/>
                      </a:cubicBezTo>
                      <a:cubicBezTo>
                        <a:pt x="13" y="16"/>
                        <a:pt x="14" y="16"/>
                        <a:pt x="15" y="15"/>
                      </a:cubicBezTo>
                      <a:cubicBezTo>
                        <a:pt x="15" y="15"/>
                        <a:pt x="16" y="14"/>
                        <a:pt x="17" y="14"/>
                      </a:cubicBezTo>
                      <a:cubicBezTo>
                        <a:pt x="17" y="14"/>
                        <a:pt x="17" y="14"/>
                        <a:pt x="17" y="14"/>
                      </a:cubicBezTo>
                      <a:cubicBezTo>
                        <a:pt x="15" y="15"/>
                        <a:pt x="13" y="18"/>
                        <a:pt x="10" y="19"/>
                      </a:cubicBezTo>
                      <a:close/>
                      <a:moveTo>
                        <a:pt x="13" y="18"/>
                      </a:moveTo>
                      <a:cubicBezTo>
                        <a:pt x="13" y="18"/>
                        <a:pt x="13" y="18"/>
                        <a:pt x="13" y="18"/>
                      </a:cubicBezTo>
                      <a:cubicBezTo>
                        <a:pt x="14" y="18"/>
                        <a:pt x="14" y="17"/>
                        <a:pt x="15" y="16"/>
                      </a:cubicBezTo>
                      <a:cubicBezTo>
                        <a:pt x="17" y="15"/>
                        <a:pt x="19" y="14"/>
                        <a:pt x="20" y="13"/>
                      </a:cubicBezTo>
                      <a:cubicBezTo>
                        <a:pt x="19" y="14"/>
                        <a:pt x="18" y="14"/>
                        <a:pt x="18" y="15"/>
                      </a:cubicBezTo>
                      <a:cubicBezTo>
                        <a:pt x="16" y="16"/>
                        <a:pt x="15" y="17"/>
                        <a:pt x="13" y="18"/>
                      </a:cubicBezTo>
                      <a:close/>
                      <a:moveTo>
                        <a:pt x="18" y="15"/>
                      </a:moveTo>
                      <a:cubicBezTo>
                        <a:pt x="18" y="15"/>
                        <a:pt x="19" y="15"/>
                        <a:pt x="19" y="14"/>
                      </a:cubicBezTo>
                      <a:cubicBezTo>
                        <a:pt x="22" y="13"/>
                        <a:pt x="18" y="16"/>
                        <a:pt x="16" y="17"/>
                      </a:cubicBezTo>
                      <a:cubicBezTo>
                        <a:pt x="17" y="16"/>
                        <a:pt x="17" y="16"/>
                        <a:pt x="18" y="15"/>
                      </a:cubicBezTo>
                      <a:close/>
                      <a:moveTo>
                        <a:pt x="12" y="20"/>
                      </a:moveTo>
                      <a:cubicBezTo>
                        <a:pt x="13" y="20"/>
                        <a:pt x="13" y="19"/>
                        <a:pt x="14" y="19"/>
                      </a:cubicBezTo>
                      <a:cubicBezTo>
                        <a:pt x="14" y="18"/>
                        <a:pt x="15" y="18"/>
                        <a:pt x="16" y="18"/>
                      </a:cubicBezTo>
                      <a:cubicBezTo>
                        <a:pt x="15" y="18"/>
                        <a:pt x="15" y="18"/>
                        <a:pt x="14" y="19"/>
                      </a:cubicBezTo>
                      <a:cubicBezTo>
                        <a:pt x="14" y="19"/>
                        <a:pt x="14" y="19"/>
                        <a:pt x="13" y="20"/>
                      </a:cubicBezTo>
                      <a:cubicBezTo>
                        <a:pt x="13" y="20"/>
                        <a:pt x="13" y="20"/>
                        <a:pt x="12" y="20"/>
                      </a:cubicBezTo>
                      <a:close/>
                      <a:moveTo>
                        <a:pt x="14" y="19"/>
                      </a:moveTo>
                      <a:cubicBezTo>
                        <a:pt x="14" y="19"/>
                        <a:pt x="14" y="19"/>
                        <a:pt x="15" y="19"/>
                      </a:cubicBezTo>
                      <a:cubicBezTo>
                        <a:pt x="16" y="18"/>
                        <a:pt x="17" y="17"/>
                        <a:pt x="17" y="17"/>
                      </a:cubicBezTo>
                      <a:cubicBezTo>
                        <a:pt x="17" y="18"/>
                        <a:pt x="16" y="18"/>
                        <a:pt x="15" y="19"/>
                      </a:cubicBezTo>
                      <a:cubicBezTo>
                        <a:pt x="15" y="19"/>
                        <a:pt x="15" y="19"/>
                        <a:pt x="15" y="19"/>
                      </a:cubicBezTo>
                      <a:cubicBezTo>
                        <a:pt x="15" y="19"/>
                        <a:pt x="15" y="19"/>
                        <a:pt x="15" y="19"/>
                      </a:cubicBezTo>
                      <a:cubicBezTo>
                        <a:pt x="15" y="20"/>
                        <a:pt x="14" y="20"/>
                        <a:pt x="13" y="21"/>
                      </a:cubicBezTo>
                      <a:cubicBezTo>
                        <a:pt x="11" y="22"/>
                        <a:pt x="10" y="23"/>
                        <a:pt x="8" y="25"/>
                      </a:cubicBezTo>
                      <a:cubicBezTo>
                        <a:pt x="10" y="23"/>
                        <a:pt x="12" y="21"/>
                        <a:pt x="14" y="19"/>
                      </a:cubicBezTo>
                      <a:close/>
                      <a:moveTo>
                        <a:pt x="10" y="24"/>
                      </a:moveTo>
                      <a:cubicBezTo>
                        <a:pt x="9" y="25"/>
                        <a:pt x="9" y="25"/>
                        <a:pt x="8" y="25"/>
                      </a:cubicBezTo>
                      <a:cubicBezTo>
                        <a:pt x="8" y="26"/>
                        <a:pt x="7" y="26"/>
                        <a:pt x="6" y="27"/>
                      </a:cubicBezTo>
                      <a:cubicBezTo>
                        <a:pt x="7" y="26"/>
                        <a:pt x="8" y="25"/>
                        <a:pt x="8" y="25"/>
                      </a:cubicBezTo>
                      <a:cubicBezTo>
                        <a:pt x="9" y="24"/>
                        <a:pt x="10" y="23"/>
                        <a:pt x="12" y="22"/>
                      </a:cubicBezTo>
                      <a:cubicBezTo>
                        <a:pt x="11" y="23"/>
                        <a:pt x="10" y="23"/>
                        <a:pt x="10" y="24"/>
                      </a:cubicBezTo>
                      <a:close/>
                      <a:moveTo>
                        <a:pt x="12" y="22"/>
                      </a:moveTo>
                      <a:cubicBezTo>
                        <a:pt x="13" y="22"/>
                        <a:pt x="13" y="21"/>
                        <a:pt x="14" y="21"/>
                      </a:cubicBezTo>
                      <a:cubicBezTo>
                        <a:pt x="15" y="20"/>
                        <a:pt x="15" y="20"/>
                        <a:pt x="16" y="19"/>
                      </a:cubicBezTo>
                      <a:cubicBezTo>
                        <a:pt x="16" y="19"/>
                        <a:pt x="16" y="20"/>
                        <a:pt x="15" y="20"/>
                      </a:cubicBezTo>
                      <a:cubicBezTo>
                        <a:pt x="14" y="21"/>
                        <a:pt x="13" y="21"/>
                        <a:pt x="12" y="22"/>
                      </a:cubicBezTo>
                      <a:close/>
                      <a:moveTo>
                        <a:pt x="6" y="30"/>
                      </a:moveTo>
                      <a:cubicBezTo>
                        <a:pt x="3" y="33"/>
                        <a:pt x="5" y="31"/>
                        <a:pt x="7" y="29"/>
                      </a:cubicBezTo>
                      <a:cubicBezTo>
                        <a:pt x="6" y="30"/>
                        <a:pt x="6" y="30"/>
                        <a:pt x="6" y="30"/>
                      </a:cubicBezTo>
                      <a:close/>
                      <a:moveTo>
                        <a:pt x="9" y="29"/>
                      </a:moveTo>
                      <a:cubicBezTo>
                        <a:pt x="10" y="28"/>
                        <a:pt x="4" y="34"/>
                        <a:pt x="6" y="31"/>
                      </a:cubicBezTo>
                      <a:cubicBezTo>
                        <a:pt x="8" y="30"/>
                        <a:pt x="9" y="28"/>
                        <a:pt x="11" y="27"/>
                      </a:cubicBezTo>
                      <a:cubicBezTo>
                        <a:pt x="11" y="28"/>
                        <a:pt x="10" y="28"/>
                        <a:pt x="9" y="29"/>
                      </a:cubicBezTo>
                      <a:close/>
                      <a:moveTo>
                        <a:pt x="16" y="23"/>
                      </a:moveTo>
                      <a:cubicBezTo>
                        <a:pt x="15" y="23"/>
                        <a:pt x="14" y="24"/>
                        <a:pt x="13" y="25"/>
                      </a:cubicBezTo>
                      <a:cubicBezTo>
                        <a:pt x="12" y="26"/>
                        <a:pt x="11" y="27"/>
                        <a:pt x="10" y="28"/>
                      </a:cubicBezTo>
                      <a:cubicBezTo>
                        <a:pt x="9" y="28"/>
                        <a:pt x="9" y="28"/>
                        <a:pt x="9" y="28"/>
                      </a:cubicBezTo>
                      <a:cubicBezTo>
                        <a:pt x="11" y="26"/>
                        <a:pt x="12" y="24"/>
                        <a:pt x="14" y="23"/>
                      </a:cubicBezTo>
                      <a:cubicBezTo>
                        <a:pt x="16" y="21"/>
                        <a:pt x="19" y="19"/>
                        <a:pt x="21" y="17"/>
                      </a:cubicBezTo>
                      <a:cubicBezTo>
                        <a:pt x="22" y="16"/>
                        <a:pt x="23" y="16"/>
                        <a:pt x="24" y="15"/>
                      </a:cubicBezTo>
                      <a:cubicBezTo>
                        <a:pt x="27" y="13"/>
                        <a:pt x="23" y="16"/>
                        <a:pt x="22" y="17"/>
                      </a:cubicBezTo>
                      <a:cubicBezTo>
                        <a:pt x="21" y="18"/>
                        <a:pt x="20" y="19"/>
                        <a:pt x="18" y="20"/>
                      </a:cubicBezTo>
                      <a:cubicBezTo>
                        <a:pt x="18" y="20"/>
                        <a:pt x="18" y="20"/>
                        <a:pt x="18" y="20"/>
                      </a:cubicBezTo>
                      <a:cubicBezTo>
                        <a:pt x="19" y="20"/>
                        <a:pt x="19" y="20"/>
                        <a:pt x="19" y="20"/>
                      </a:cubicBezTo>
                      <a:cubicBezTo>
                        <a:pt x="18" y="21"/>
                        <a:pt x="17" y="22"/>
                        <a:pt x="16" y="23"/>
                      </a:cubicBezTo>
                      <a:close/>
                      <a:moveTo>
                        <a:pt x="22" y="18"/>
                      </a:moveTo>
                      <a:cubicBezTo>
                        <a:pt x="21" y="18"/>
                        <a:pt x="21" y="18"/>
                        <a:pt x="20" y="19"/>
                      </a:cubicBezTo>
                      <a:cubicBezTo>
                        <a:pt x="20" y="19"/>
                        <a:pt x="20" y="18"/>
                        <a:pt x="21" y="18"/>
                      </a:cubicBezTo>
                      <a:cubicBezTo>
                        <a:pt x="22" y="17"/>
                        <a:pt x="22" y="17"/>
                        <a:pt x="23" y="16"/>
                      </a:cubicBezTo>
                      <a:cubicBezTo>
                        <a:pt x="23" y="17"/>
                        <a:pt x="22" y="17"/>
                        <a:pt x="22"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17" name="Freeform 458"/>
                <p:cNvSpPr/>
                <p:nvPr/>
              </p:nvSpPr>
              <p:spPr bwMode="auto">
                <a:xfrm>
                  <a:off x="1485900" y="2525713"/>
                  <a:ext cx="1588"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18" name="Freeform 459"/>
                <p:cNvSpPr/>
                <p:nvPr/>
              </p:nvSpPr>
              <p:spPr bwMode="auto">
                <a:xfrm>
                  <a:off x="1506538" y="2533651"/>
                  <a:ext cx="1588"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19" name="Oval 460"/>
                <p:cNvSpPr>
                  <a:spLocks noChangeArrowheads="1"/>
                </p:cNvSpPr>
                <p:nvPr/>
              </p:nvSpPr>
              <p:spPr bwMode="auto">
                <a:xfrm>
                  <a:off x="1493838" y="2541588"/>
                  <a:ext cx="1588" cy="158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20" name="Freeform 461"/>
                <p:cNvSpPr/>
                <p:nvPr/>
              </p:nvSpPr>
              <p:spPr bwMode="auto">
                <a:xfrm>
                  <a:off x="1500188" y="2533651"/>
                  <a:ext cx="0" cy="1588"/>
                </a:xfrm>
                <a:custGeom>
                  <a:avLst/>
                  <a:gdLst>
                    <a:gd name="T0" fmla="*/ 1 h 1"/>
                    <a:gd name="T1" fmla="*/ 0 h 1"/>
                    <a:gd name="T2" fmla="*/ 0 h 1"/>
                    <a:gd name="T3" fmla="*/ 1 h 1"/>
                  </a:gdLst>
                  <a:ahLst/>
                  <a:cxnLst>
                    <a:cxn ang="0">
                      <a:pos x="0" y="T0"/>
                    </a:cxn>
                    <a:cxn ang="0">
                      <a:pos x="0" y="T1"/>
                    </a:cxn>
                    <a:cxn ang="0">
                      <a:pos x="0" y="T2"/>
                    </a:cxn>
                    <a:cxn ang="0">
                      <a:pos x="0" y="T3"/>
                    </a:cxn>
                  </a:cxnLst>
                  <a:rect l="0" t="0" r="r" b="b"/>
                  <a:pathLst>
                    <a:path h="1">
                      <a:moveTo>
                        <a:pt x="0" y="1"/>
                      </a:moveTo>
                      <a:cubicBezTo>
                        <a:pt x="0" y="1"/>
                        <a:pt x="0" y="0"/>
                        <a:pt x="0" y="0"/>
                      </a:cubicBezTo>
                      <a:cubicBezTo>
                        <a:pt x="0" y="0"/>
                        <a:pt x="0" y="0"/>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21" name="Freeform 462"/>
                <p:cNvSpPr/>
                <p:nvPr/>
              </p:nvSpPr>
              <p:spPr bwMode="auto">
                <a:xfrm>
                  <a:off x="1506538" y="2532063"/>
                  <a:ext cx="3175" cy="1588"/>
                </a:xfrm>
                <a:custGeom>
                  <a:avLst/>
                  <a:gdLst>
                    <a:gd name="T0" fmla="*/ 0 w 3"/>
                    <a:gd name="T1" fmla="*/ 2 h 2"/>
                    <a:gd name="T2" fmla="*/ 0 w 3"/>
                    <a:gd name="T3" fmla="*/ 2 h 2"/>
                    <a:gd name="T4" fmla="*/ 0 w 3"/>
                    <a:gd name="T5" fmla="*/ 2 h 2"/>
                  </a:gdLst>
                  <a:ahLst/>
                  <a:cxnLst>
                    <a:cxn ang="0">
                      <a:pos x="T0" y="T1"/>
                    </a:cxn>
                    <a:cxn ang="0">
                      <a:pos x="T2" y="T3"/>
                    </a:cxn>
                    <a:cxn ang="0">
                      <a:pos x="T4" y="T5"/>
                    </a:cxn>
                  </a:cxnLst>
                  <a:rect l="0" t="0" r="r" b="b"/>
                  <a:pathLst>
                    <a:path w="3" h="2">
                      <a:moveTo>
                        <a:pt x="0" y="2"/>
                      </a:moveTo>
                      <a:cubicBezTo>
                        <a:pt x="0" y="2"/>
                        <a:pt x="0" y="2"/>
                        <a:pt x="0" y="2"/>
                      </a:cubicBezTo>
                      <a:cubicBezTo>
                        <a:pt x="3" y="0"/>
                        <a:pt x="2"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22" name="Freeform 463"/>
                <p:cNvSpPr/>
                <p:nvPr/>
              </p:nvSpPr>
              <p:spPr bwMode="auto">
                <a:xfrm>
                  <a:off x="1506538" y="253047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23" name="Freeform 464"/>
                <p:cNvSpPr/>
                <p:nvPr/>
              </p:nvSpPr>
              <p:spPr bwMode="auto">
                <a:xfrm>
                  <a:off x="1500188" y="2528888"/>
                  <a:ext cx="0" cy="0"/>
                </a:xfrm>
                <a:custGeom>
                  <a:avLst/>
                  <a:gdLst>
                    <a:gd name="T0" fmla="*/ 0 w 1"/>
                    <a:gd name="T1" fmla="*/ 1 h 1"/>
                    <a:gd name="T2" fmla="*/ 0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0" y="1"/>
                        <a:pt x="1" y="0"/>
                        <a:pt x="1" y="0"/>
                      </a:cubicBezTo>
                      <a:cubicBezTo>
                        <a:pt x="1"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24" name="Freeform 465"/>
                <p:cNvSpPr/>
                <p:nvPr/>
              </p:nvSpPr>
              <p:spPr bwMode="auto">
                <a:xfrm>
                  <a:off x="1498600" y="2528888"/>
                  <a:ext cx="1588" cy="0"/>
                </a:xfrm>
                <a:custGeom>
                  <a:avLst/>
                  <a:gdLst>
                    <a:gd name="T0" fmla="*/ 1 w 1"/>
                    <a:gd name="T1" fmla="*/ 1 w 1"/>
                    <a:gd name="T2" fmla="*/ 0 w 1"/>
                    <a:gd name="T3" fmla="*/ 0 w 1"/>
                    <a:gd name="T4" fmla="*/ 1 w 1"/>
                  </a:gdLst>
                  <a:ahLst/>
                  <a:cxnLst>
                    <a:cxn ang="0">
                      <a:pos x="T0" y="0"/>
                    </a:cxn>
                    <a:cxn ang="0">
                      <a:pos x="T1" y="0"/>
                    </a:cxn>
                    <a:cxn ang="0">
                      <a:pos x="T2" y="0"/>
                    </a:cxn>
                    <a:cxn ang="0">
                      <a:pos x="T3" y="0"/>
                    </a:cxn>
                    <a:cxn ang="0">
                      <a:pos x="T4" y="0"/>
                    </a:cxn>
                  </a:cxnLst>
                  <a:rect l="0" t="0" r="r" b="b"/>
                  <a:pathLst>
                    <a:path w="1">
                      <a:moveTo>
                        <a:pt x="1" y="0"/>
                      </a:moveTo>
                      <a:cubicBezTo>
                        <a:pt x="1" y="0"/>
                        <a:pt x="1" y="0"/>
                        <a:pt x="1" y="0"/>
                      </a:cubicBezTo>
                      <a:cubicBezTo>
                        <a:pt x="0" y="0"/>
                        <a:pt x="0" y="0"/>
                        <a:pt x="0" y="0"/>
                      </a:cubicBezTo>
                      <a:cubicBezTo>
                        <a:pt x="0"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25" name="Freeform 466"/>
                <p:cNvSpPr/>
                <p:nvPr/>
              </p:nvSpPr>
              <p:spPr bwMode="auto">
                <a:xfrm>
                  <a:off x="1490663" y="2530476"/>
                  <a:ext cx="1588" cy="1588"/>
                </a:xfrm>
                <a:custGeom>
                  <a:avLst/>
                  <a:gdLst>
                    <a:gd name="T0" fmla="*/ 2 w 2"/>
                    <a:gd name="T1" fmla="*/ 0 h 2"/>
                    <a:gd name="T2" fmla="*/ 0 w 2"/>
                    <a:gd name="T3" fmla="*/ 2 h 2"/>
                    <a:gd name="T4" fmla="*/ 2 w 2"/>
                    <a:gd name="T5" fmla="*/ 1 h 2"/>
                    <a:gd name="T6" fmla="*/ 2 w 2"/>
                    <a:gd name="T7" fmla="*/ 0 h 2"/>
                  </a:gdLst>
                  <a:ahLst/>
                  <a:cxnLst>
                    <a:cxn ang="0">
                      <a:pos x="T0" y="T1"/>
                    </a:cxn>
                    <a:cxn ang="0">
                      <a:pos x="T2" y="T3"/>
                    </a:cxn>
                    <a:cxn ang="0">
                      <a:pos x="T4" y="T5"/>
                    </a:cxn>
                    <a:cxn ang="0">
                      <a:pos x="T6" y="T7"/>
                    </a:cxn>
                  </a:cxnLst>
                  <a:rect l="0" t="0" r="r" b="b"/>
                  <a:pathLst>
                    <a:path w="2" h="2">
                      <a:moveTo>
                        <a:pt x="2" y="0"/>
                      </a:moveTo>
                      <a:cubicBezTo>
                        <a:pt x="2" y="1"/>
                        <a:pt x="1" y="1"/>
                        <a:pt x="0" y="2"/>
                      </a:cubicBezTo>
                      <a:cubicBezTo>
                        <a:pt x="1" y="1"/>
                        <a:pt x="1" y="1"/>
                        <a:pt x="2" y="1"/>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26" name="Freeform 467"/>
                <p:cNvSpPr/>
                <p:nvPr/>
              </p:nvSpPr>
              <p:spPr bwMode="auto">
                <a:xfrm>
                  <a:off x="1485900" y="2528888"/>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27" name="Freeform 468"/>
                <p:cNvSpPr/>
                <p:nvPr/>
              </p:nvSpPr>
              <p:spPr bwMode="auto">
                <a:xfrm>
                  <a:off x="1490663" y="2524126"/>
                  <a:ext cx="1588"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cubicBezTo>
                        <a:pt x="0" y="0"/>
                        <a:pt x="1" y="0"/>
                        <a:pt x="1" y="0"/>
                      </a:cubicBezTo>
                      <a:cubicBezTo>
                        <a:pt x="1" y="0"/>
                        <a:pt x="1"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28" name="Freeform 469"/>
                <p:cNvSpPr/>
                <p:nvPr/>
              </p:nvSpPr>
              <p:spPr bwMode="auto">
                <a:xfrm>
                  <a:off x="1485900" y="2528888"/>
                  <a:ext cx="1588"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29" name="Freeform 470"/>
                <p:cNvSpPr/>
                <p:nvPr/>
              </p:nvSpPr>
              <p:spPr bwMode="auto">
                <a:xfrm>
                  <a:off x="1492250" y="2524126"/>
                  <a:ext cx="1588" cy="0"/>
                </a:xfrm>
                <a:custGeom>
                  <a:avLst/>
                  <a:gdLst>
                    <a:gd name="T0" fmla="*/ 0 w 1"/>
                    <a:gd name="T1" fmla="*/ 1 w 1"/>
                    <a:gd name="T2" fmla="*/ 1 w 1"/>
                    <a:gd name="T3" fmla="*/ 0 w 1"/>
                  </a:gdLst>
                  <a:ahLst/>
                  <a:cxnLst>
                    <a:cxn ang="0">
                      <a:pos x="T0" y="0"/>
                    </a:cxn>
                    <a:cxn ang="0">
                      <a:pos x="T1" y="0"/>
                    </a:cxn>
                    <a:cxn ang="0">
                      <a:pos x="T2" y="0"/>
                    </a:cxn>
                    <a:cxn ang="0">
                      <a:pos x="T3" y="0"/>
                    </a:cxn>
                  </a:cxnLst>
                  <a:rect l="0" t="0" r="r" b="b"/>
                  <a:pathLst>
                    <a:path w="1">
                      <a:moveTo>
                        <a:pt x="0" y="0"/>
                      </a:moveTo>
                      <a:cubicBezTo>
                        <a:pt x="0" y="0"/>
                        <a:pt x="1" y="0"/>
                        <a:pt x="1" y="0"/>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30" name="Freeform 471"/>
                <p:cNvSpPr/>
                <p:nvPr/>
              </p:nvSpPr>
              <p:spPr bwMode="auto">
                <a:xfrm>
                  <a:off x="1485900" y="2530476"/>
                  <a:ext cx="1588"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31" name="Freeform 472"/>
                <p:cNvSpPr/>
                <p:nvPr/>
              </p:nvSpPr>
              <p:spPr bwMode="auto">
                <a:xfrm>
                  <a:off x="1487488" y="2532063"/>
                  <a:ext cx="0" cy="0"/>
                </a:xfrm>
                <a:custGeom>
                  <a:avLst/>
                  <a:gdLst>
                    <a:gd name="T0" fmla="*/ 1 w 1"/>
                    <a:gd name="T1" fmla="*/ 0 h 1"/>
                    <a:gd name="T2" fmla="*/ 1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1" y="0"/>
                        <a:pt x="1" y="1"/>
                      </a:cubicBezTo>
                      <a:cubicBezTo>
                        <a:pt x="0" y="1"/>
                        <a:pt x="0" y="1"/>
                        <a:pt x="0" y="1"/>
                      </a:cubicBezTo>
                      <a:cubicBezTo>
                        <a:pt x="0"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32" name="Freeform 473"/>
                <p:cNvSpPr/>
                <p:nvPr/>
              </p:nvSpPr>
              <p:spPr bwMode="auto">
                <a:xfrm>
                  <a:off x="1482725" y="2532063"/>
                  <a:ext cx="9525" cy="7938"/>
                </a:xfrm>
                <a:custGeom>
                  <a:avLst/>
                  <a:gdLst>
                    <a:gd name="T0" fmla="*/ 8 w 9"/>
                    <a:gd name="T1" fmla="*/ 1 h 8"/>
                    <a:gd name="T2" fmla="*/ 9 w 9"/>
                    <a:gd name="T3" fmla="*/ 0 h 8"/>
                    <a:gd name="T4" fmla="*/ 5 w 9"/>
                    <a:gd name="T5" fmla="*/ 4 h 8"/>
                    <a:gd name="T6" fmla="*/ 8 w 9"/>
                    <a:gd name="T7" fmla="*/ 1 h 8"/>
                  </a:gdLst>
                  <a:ahLst/>
                  <a:cxnLst>
                    <a:cxn ang="0">
                      <a:pos x="T0" y="T1"/>
                    </a:cxn>
                    <a:cxn ang="0">
                      <a:pos x="T2" y="T3"/>
                    </a:cxn>
                    <a:cxn ang="0">
                      <a:pos x="T4" y="T5"/>
                    </a:cxn>
                    <a:cxn ang="0">
                      <a:pos x="T6" y="T7"/>
                    </a:cxn>
                  </a:cxnLst>
                  <a:rect l="0" t="0" r="r" b="b"/>
                  <a:pathLst>
                    <a:path w="9" h="8">
                      <a:moveTo>
                        <a:pt x="8" y="1"/>
                      </a:moveTo>
                      <a:cubicBezTo>
                        <a:pt x="8" y="1"/>
                        <a:pt x="9" y="1"/>
                        <a:pt x="9" y="0"/>
                      </a:cubicBezTo>
                      <a:cubicBezTo>
                        <a:pt x="7" y="1"/>
                        <a:pt x="6" y="2"/>
                        <a:pt x="5" y="4"/>
                      </a:cubicBezTo>
                      <a:cubicBezTo>
                        <a:pt x="0" y="8"/>
                        <a:pt x="6" y="3"/>
                        <a:pt x="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33" name="Rectangle 474"/>
                <p:cNvSpPr>
                  <a:spLocks noChangeArrowheads="1"/>
                </p:cNvSpPr>
                <p:nvPr/>
              </p:nvSpPr>
              <p:spPr bwMode="auto">
                <a:xfrm>
                  <a:off x="1492250" y="2535238"/>
                  <a:ext cx="1588" cy="15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434" name="Freeform 475"/>
                <p:cNvSpPr/>
                <p:nvPr/>
              </p:nvSpPr>
              <p:spPr bwMode="auto">
                <a:xfrm>
                  <a:off x="1497013" y="2535238"/>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523" name="组合 522"/>
              <p:cNvGrpSpPr/>
              <p:nvPr/>
            </p:nvGrpSpPr>
            <p:grpSpPr>
              <a:xfrm>
                <a:off x="817563" y="2030413"/>
                <a:ext cx="765175" cy="765175"/>
                <a:chOff x="817563" y="2030413"/>
                <a:chExt cx="765175" cy="765175"/>
              </a:xfrm>
              <a:grpFill/>
            </p:grpSpPr>
            <p:grpSp>
              <p:nvGrpSpPr>
                <p:cNvPr id="524" name="Group 407"/>
                <p:cNvGrpSpPr/>
                <p:nvPr/>
              </p:nvGrpSpPr>
              <p:grpSpPr bwMode="auto">
                <a:xfrm>
                  <a:off x="817563" y="2030413"/>
                  <a:ext cx="765175" cy="763588"/>
                  <a:chOff x="515" y="1279"/>
                  <a:chExt cx="482" cy="481"/>
                </a:xfrm>
                <a:grpFill/>
              </p:grpSpPr>
              <p:sp>
                <p:nvSpPr>
                  <p:cNvPr id="1162" name="Freeform 207"/>
                  <p:cNvSpPr/>
                  <p:nvPr/>
                </p:nvSpPr>
                <p:spPr bwMode="auto">
                  <a:xfrm>
                    <a:off x="652" y="1424"/>
                    <a:ext cx="7" cy="4"/>
                  </a:xfrm>
                  <a:custGeom>
                    <a:avLst/>
                    <a:gdLst>
                      <a:gd name="T0" fmla="*/ 4 w 11"/>
                      <a:gd name="T1" fmla="*/ 0 h 7"/>
                      <a:gd name="T2" fmla="*/ 1 w 11"/>
                      <a:gd name="T3" fmla="*/ 5 h 7"/>
                      <a:gd name="T4" fmla="*/ 2 w 11"/>
                      <a:gd name="T5" fmla="*/ 7 h 7"/>
                      <a:gd name="T6" fmla="*/ 10 w 11"/>
                      <a:gd name="T7" fmla="*/ 7 h 7"/>
                      <a:gd name="T8" fmla="*/ 11 w 11"/>
                      <a:gd name="T9" fmla="*/ 6 h 7"/>
                      <a:gd name="T10" fmla="*/ 11 w 11"/>
                      <a:gd name="T11" fmla="*/ 2 h 7"/>
                      <a:gd name="T12" fmla="*/ 10 w 11"/>
                      <a:gd name="T13" fmla="*/ 0 h 7"/>
                      <a:gd name="T14" fmla="*/ 4 w 11"/>
                      <a:gd name="T15" fmla="*/ 0 h 7"/>
                      <a:gd name="T16" fmla="*/ 3 w 11"/>
                      <a:gd name="T17" fmla="*/ 3 h 7"/>
                      <a:gd name="T18" fmla="*/ 3 w 11"/>
                      <a:gd name="T19" fmla="*/ 2 h 7"/>
                      <a:gd name="T20" fmla="*/ 2 w 11"/>
                      <a:gd name="T21" fmla="*/ 3 h 7"/>
                      <a:gd name="T22" fmla="*/ 4 w 11"/>
                      <a:gd name="T23" fmla="*/ 5 h 7"/>
                      <a:gd name="T24" fmla="*/ 6 w 11"/>
                      <a:gd name="T25" fmla="*/ 5 h 7"/>
                      <a:gd name="T26" fmla="*/ 4 w 11"/>
                      <a:gd name="T27" fmla="*/ 2 h 7"/>
                      <a:gd name="T28" fmla="*/ 2 w 11"/>
                      <a:gd name="T29" fmla="*/ 3 h 7"/>
                      <a:gd name="T30" fmla="*/ 3 w 11"/>
                      <a:gd name="T31" fmla="*/ 6 h 7"/>
                      <a:gd name="T32" fmla="*/ 7 w 11"/>
                      <a:gd name="T33" fmla="*/ 6 h 7"/>
                      <a:gd name="T34" fmla="*/ 8 w 11"/>
                      <a:gd name="T35" fmla="*/ 3 h 7"/>
                      <a:gd name="T36" fmla="*/ 8 w 11"/>
                      <a:gd name="T37" fmla="*/ 3 h 7"/>
                      <a:gd name="T38" fmla="*/ 5 w 11"/>
                      <a:gd name="T39" fmla="*/ 4 h 7"/>
                      <a:gd name="T40" fmla="*/ 7 w 11"/>
                      <a:gd name="T41" fmla="*/ 6 h 7"/>
                      <a:gd name="T42" fmla="*/ 7 w 11"/>
                      <a:gd name="T43" fmla="*/ 3 h 7"/>
                      <a:gd name="T44" fmla="*/ 3 w 11"/>
                      <a:gd name="T45" fmla="*/ 3 h 7"/>
                      <a:gd name="T46" fmla="*/ 4 w 11"/>
                      <a:gd name="T47" fmla="*/ 6 h 7"/>
                      <a:gd name="T48" fmla="*/ 6 w 11"/>
                      <a:gd name="T49" fmla="*/ 5 h 7"/>
                      <a:gd name="T50" fmla="*/ 4 w 11"/>
                      <a:gd name="T51" fmla="*/ 2 h 7"/>
                      <a:gd name="T52" fmla="*/ 3 w 11"/>
                      <a:gd name="T53" fmla="*/ 3 h 7"/>
                      <a:gd name="T54" fmla="*/ 5 w 11"/>
                      <a:gd name="T55" fmla="*/ 5 h 7"/>
                      <a:gd name="T56" fmla="*/ 4 w 11"/>
                      <a:gd name="T57" fmla="*/ 0 h 7"/>
                      <a:gd name="T58" fmla="*/ 4 w 11"/>
                      <a:gd name="T59" fmla="*/ 3 h 7"/>
                      <a:gd name="T60" fmla="*/ 10 w 11"/>
                      <a:gd name="T61" fmla="*/ 3 h 7"/>
                      <a:gd name="T62" fmla="*/ 8 w 11"/>
                      <a:gd name="T63" fmla="*/ 2 h 7"/>
                      <a:gd name="T64" fmla="*/ 8 w 11"/>
                      <a:gd name="T65" fmla="*/ 6 h 7"/>
                      <a:gd name="T66" fmla="*/ 10 w 11"/>
                      <a:gd name="T67" fmla="*/ 4 h 7"/>
                      <a:gd name="T68" fmla="*/ 2 w 11"/>
                      <a:gd name="T69" fmla="*/ 4 h 7"/>
                      <a:gd name="T70" fmla="*/ 3 w 11"/>
                      <a:gd name="T71" fmla="*/ 5 h 7"/>
                      <a:gd name="T72" fmla="*/ 4 w 11"/>
                      <a:gd name="T73" fmla="*/ 2 h 7"/>
                      <a:gd name="T74" fmla="*/ 4 w 11"/>
                      <a:gd name="T75"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1" h="7">
                        <a:moveTo>
                          <a:pt x="4" y="0"/>
                        </a:moveTo>
                        <a:cubicBezTo>
                          <a:pt x="1" y="0"/>
                          <a:pt x="1" y="3"/>
                          <a:pt x="1" y="5"/>
                        </a:cubicBezTo>
                        <a:cubicBezTo>
                          <a:pt x="0" y="6"/>
                          <a:pt x="1" y="6"/>
                          <a:pt x="2" y="7"/>
                        </a:cubicBezTo>
                        <a:cubicBezTo>
                          <a:pt x="4" y="7"/>
                          <a:pt x="7" y="7"/>
                          <a:pt x="10" y="7"/>
                        </a:cubicBezTo>
                        <a:cubicBezTo>
                          <a:pt x="11" y="7"/>
                          <a:pt x="11" y="6"/>
                          <a:pt x="11" y="6"/>
                        </a:cubicBezTo>
                        <a:cubicBezTo>
                          <a:pt x="11" y="4"/>
                          <a:pt x="11" y="3"/>
                          <a:pt x="11" y="2"/>
                        </a:cubicBezTo>
                        <a:cubicBezTo>
                          <a:pt x="11" y="1"/>
                          <a:pt x="11" y="1"/>
                          <a:pt x="10" y="0"/>
                        </a:cubicBezTo>
                        <a:cubicBezTo>
                          <a:pt x="8" y="0"/>
                          <a:pt x="6" y="0"/>
                          <a:pt x="4" y="0"/>
                        </a:cubicBezTo>
                        <a:cubicBezTo>
                          <a:pt x="2" y="0"/>
                          <a:pt x="2" y="2"/>
                          <a:pt x="3" y="3"/>
                        </a:cubicBezTo>
                        <a:cubicBezTo>
                          <a:pt x="3" y="3"/>
                          <a:pt x="3" y="3"/>
                          <a:pt x="3" y="2"/>
                        </a:cubicBezTo>
                        <a:cubicBezTo>
                          <a:pt x="3" y="3"/>
                          <a:pt x="3" y="3"/>
                          <a:pt x="2" y="3"/>
                        </a:cubicBezTo>
                        <a:cubicBezTo>
                          <a:pt x="2" y="5"/>
                          <a:pt x="3" y="6"/>
                          <a:pt x="4" y="5"/>
                        </a:cubicBezTo>
                        <a:cubicBezTo>
                          <a:pt x="5" y="5"/>
                          <a:pt x="5" y="5"/>
                          <a:pt x="6" y="5"/>
                        </a:cubicBezTo>
                        <a:cubicBezTo>
                          <a:pt x="7" y="4"/>
                          <a:pt x="6" y="2"/>
                          <a:pt x="4" y="2"/>
                        </a:cubicBezTo>
                        <a:cubicBezTo>
                          <a:pt x="4" y="3"/>
                          <a:pt x="3" y="3"/>
                          <a:pt x="2" y="3"/>
                        </a:cubicBezTo>
                        <a:cubicBezTo>
                          <a:pt x="1" y="4"/>
                          <a:pt x="2" y="6"/>
                          <a:pt x="3" y="6"/>
                        </a:cubicBezTo>
                        <a:cubicBezTo>
                          <a:pt x="5" y="6"/>
                          <a:pt x="6" y="6"/>
                          <a:pt x="7" y="6"/>
                        </a:cubicBezTo>
                        <a:cubicBezTo>
                          <a:pt x="9" y="6"/>
                          <a:pt x="9" y="4"/>
                          <a:pt x="8" y="3"/>
                        </a:cubicBezTo>
                        <a:cubicBezTo>
                          <a:pt x="8" y="3"/>
                          <a:pt x="8" y="3"/>
                          <a:pt x="8" y="3"/>
                        </a:cubicBezTo>
                        <a:cubicBezTo>
                          <a:pt x="7" y="2"/>
                          <a:pt x="4" y="3"/>
                          <a:pt x="5" y="4"/>
                        </a:cubicBezTo>
                        <a:cubicBezTo>
                          <a:pt x="6" y="5"/>
                          <a:pt x="6" y="5"/>
                          <a:pt x="7" y="6"/>
                        </a:cubicBezTo>
                        <a:cubicBezTo>
                          <a:pt x="7" y="5"/>
                          <a:pt x="7" y="4"/>
                          <a:pt x="7" y="3"/>
                        </a:cubicBezTo>
                        <a:cubicBezTo>
                          <a:pt x="6" y="3"/>
                          <a:pt x="5" y="3"/>
                          <a:pt x="3" y="3"/>
                        </a:cubicBezTo>
                        <a:cubicBezTo>
                          <a:pt x="3" y="4"/>
                          <a:pt x="4" y="5"/>
                          <a:pt x="4" y="6"/>
                        </a:cubicBezTo>
                        <a:cubicBezTo>
                          <a:pt x="5" y="5"/>
                          <a:pt x="5" y="5"/>
                          <a:pt x="6" y="5"/>
                        </a:cubicBezTo>
                        <a:cubicBezTo>
                          <a:pt x="5" y="4"/>
                          <a:pt x="5" y="3"/>
                          <a:pt x="4" y="2"/>
                        </a:cubicBezTo>
                        <a:cubicBezTo>
                          <a:pt x="4" y="3"/>
                          <a:pt x="3" y="3"/>
                          <a:pt x="3" y="3"/>
                        </a:cubicBezTo>
                        <a:cubicBezTo>
                          <a:pt x="4" y="4"/>
                          <a:pt x="4" y="4"/>
                          <a:pt x="5" y="5"/>
                        </a:cubicBezTo>
                        <a:cubicBezTo>
                          <a:pt x="6" y="3"/>
                          <a:pt x="6" y="2"/>
                          <a:pt x="4" y="0"/>
                        </a:cubicBezTo>
                        <a:cubicBezTo>
                          <a:pt x="4" y="1"/>
                          <a:pt x="4" y="2"/>
                          <a:pt x="4" y="3"/>
                        </a:cubicBezTo>
                        <a:cubicBezTo>
                          <a:pt x="6" y="3"/>
                          <a:pt x="8" y="3"/>
                          <a:pt x="10" y="3"/>
                        </a:cubicBezTo>
                        <a:cubicBezTo>
                          <a:pt x="9" y="3"/>
                          <a:pt x="9" y="2"/>
                          <a:pt x="8" y="2"/>
                        </a:cubicBezTo>
                        <a:cubicBezTo>
                          <a:pt x="9" y="3"/>
                          <a:pt x="8" y="4"/>
                          <a:pt x="8" y="6"/>
                        </a:cubicBezTo>
                        <a:cubicBezTo>
                          <a:pt x="9" y="5"/>
                          <a:pt x="9" y="5"/>
                          <a:pt x="10" y="4"/>
                        </a:cubicBezTo>
                        <a:cubicBezTo>
                          <a:pt x="7" y="4"/>
                          <a:pt x="5" y="5"/>
                          <a:pt x="2" y="4"/>
                        </a:cubicBezTo>
                        <a:cubicBezTo>
                          <a:pt x="3" y="4"/>
                          <a:pt x="3" y="5"/>
                          <a:pt x="3" y="5"/>
                        </a:cubicBezTo>
                        <a:cubicBezTo>
                          <a:pt x="4" y="5"/>
                          <a:pt x="4" y="2"/>
                          <a:pt x="4" y="2"/>
                        </a:cubicBezTo>
                        <a:cubicBezTo>
                          <a:pt x="6" y="2"/>
                          <a:pt x="6" y="0"/>
                          <a:pt x="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3" name="Freeform 208"/>
                  <p:cNvSpPr/>
                  <p:nvPr/>
                </p:nvSpPr>
                <p:spPr bwMode="auto">
                  <a:xfrm>
                    <a:off x="654" y="1424"/>
                    <a:ext cx="3" cy="3"/>
                  </a:xfrm>
                  <a:custGeom>
                    <a:avLst/>
                    <a:gdLst>
                      <a:gd name="T0" fmla="*/ 3 w 5"/>
                      <a:gd name="T1" fmla="*/ 3 h 4"/>
                      <a:gd name="T2" fmla="*/ 3 w 5"/>
                      <a:gd name="T3" fmla="*/ 3 h 4"/>
                      <a:gd name="T4" fmla="*/ 2 w 5"/>
                      <a:gd name="T5" fmla="*/ 3 h 4"/>
                      <a:gd name="T6" fmla="*/ 2 w 5"/>
                      <a:gd name="T7" fmla="*/ 3 h 4"/>
                      <a:gd name="T8" fmla="*/ 2 w 5"/>
                      <a:gd name="T9" fmla="*/ 2 h 4"/>
                      <a:gd name="T10" fmla="*/ 2 w 5"/>
                      <a:gd name="T11" fmla="*/ 3 h 4"/>
                      <a:gd name="T12" fmla="*/ 5 w 5"/>
                      <a:gd name="T13" fmla="*/ 2 h 4"/>
                      <a:gd name="T14" fmla="*/ 2 w 5"/>
                      <a:gd name="T15" fmla="*/ 1 h 4"/>
                      <a:gd name="T16" fmla="*/ 3 w 5"/>
                      <a:gd name="T17"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4">
                        <a:moveTo>
                          <a:pt x="3" y="3"/>
                        </a:moveTo>
                        <a:cubicBezTo>
                          <a:pt x="3" y="3"/>
                          <a:pt x="3" y="3"/>
                          <a:pt x="3" y="3"/>
                        </a:cubicBezTo>
                        <a:cubicBezTo>
                          <a:pt x="3" y="3"/>
                          <a:pt x="3" y="3"/>
                          <a:pt x="2" y="3"/>
                        </a:cubicBezTo>
                        <a:cubicBezTo>
                          <a:pt x="2" y="3"/>
                          <a:pt x="2" y="3"/>
                          <a:pt x="2" y="3"/>
                        </a:cubicBezTo>
                        <a:cubicBezTo>
                          <a:pt x="2" y="3"/>
                          <a:pt x="2" y="3"/>
                          <a:pt x="2" y="2"/>
                        </a:cubicBezTo>
                        <a:cubicBezTo>
                          <a:pt x="2" y="3"/>
                          <a:pt x="2" y="3"/>
                          <a:pt x="2" y="3"/>
                        </a:cubicBezTo>
                        <a:cubicBezTo>
                          <a:pt x="3" y="4"/>
                          <a:pt x="5" y="4"/>
                          <a:pt x="5" y="2"/>
                        </a:cubicBezTo>
                        <a:cubicBezTo>
                          <a:pt x="4" y="1"/>
                          <a:pt x="3" y="0"/>
                          <a:pt x="2" y="1"/>
                        </a:cubicBezTo>
                        <a:cubicBezTo>
                          <a:pt x="0" y="1"/>
                          <a:pt x="1" y="4"/>
                          <a:pt x="3"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4" name="Freeform 209"/>
                  <p:cNvSpPr/>
                  <p:nvPr/>
                </p:nvSpPr>
                <p:spPr bwMode="auto">
                  <a:xfrm>
                    <a:off x="647" y="1402"/>
                    <a:ext cx="20" cy="22"/>
                  </a:xfrm>
                  <a:custGeom>
                    <a:avLst/>
                    <a:gdLst>
                      <a:gd name="T0" fmla="*/ 4 w 30"/>
                      <a:gd name="T1" fmla="*/ 21 h 32"/>
                      <a:gd name="T2" fmla="*/ 8 w 30"/>
                      <a:gd name="T3" fmla="*/ 20 h 32"/>
                      <a:gd name="T4" fmla="*/ 6 w 30"/>
                      <a:gd name="T5" fmla="*/ 19 h 32"/>
                      <a:gd name="T6" fmla="*/ 13 w 30"/>
                      <a:gd name="T7" fmla="*/ 30 h 32"/>
                      <a:gd name="T8" fmla="*/ 23 w 30"/>
                      <a:gd name="T9" fmla="*/ 24 h 32"/>
                      <a:gd name="T10" fmla="*/ 11 w 30"/>
                      <a:gd name="T11" fmla="*/ 16 h 32"/>
                      <a:gd name="T12" fmla="*/ 6 w 30"/>
                      <a:gd name="T13" fmla="*/ 12 h 32"/>
                      <a:gd name="T14" fmla="*/ 14 w 30"/>
                      <a:gd name="T15" fmla="*/ 8 h 32"/>
                      <a:gd name="T16" fmla="*/ 28 w 30"/>
                      <a:gd name="T17" fmla="*/ 10 h 32"/>
                      <a:gd name="T18" fmla="*/ 29 w 30"/>
                      <a:gd name="T19" fmla="*/ 8 h 32"/>
                      <a:gd name="T20" fmla="*/ 29 w 30"/>
                      <a:gd name="T21" fmla="*/ 5 h 32"/>
                      <a:gd name="T22" fmla="*/ 27 w 30"/>
                      <a:gd name="T23" fmla="*/ 4 h 32"/>
                      <a:gd name="T24" fmla="*/ 5 w 30"/>
                      <a:gd name="T25" fmla="*/ 7 h 32"/>
                      <a:gd name="T26" fmla="*/ 8 w 30"/>
                      <a:gd name="T27" fmla="*/ 9 h 32"/>
                      <a:gd name="T28" fmla="*/ 12 w 30"/>
                      <a:gd name="T29" fmla="*/ 6 h 32"/>
                      <a:gd name="T30" fmla="*/ 12 w 30"/>
                      <a:gd name="T31" fmla="*/ 3 h 32"/>
                      <a:gd name="T32" fmla="*/ 3 w 30"/>
                      <a:gd name="T33" fmla="*/ 7 h 32"/>
                      <a:gd name="T34" fmla="*/ 5 w 30"/>
                      <a:gd name="T35" fmla="*/ 9 h 32"/>
                      <a:gd name="T36" fmla="*/ 21 w 30"/>
                      <a:gd name="T37" fmla="*/ 7 h 32"/>
                      <a:gd name="T38" fmla="*/ 29 w 30"/>
                      <a:gd name="T39" fmla="*/ 8 h 32"/>
                      <a:gd name="T40" fmla="*/ 28 w 30"/>
                      <a:gd name="T41" fmla="*/ 6 h 32"/>
                      <a:gd name="T42" fmla="*/ 28 w 30"/>
                      <a:gd name="T43" fmla="*/ 6 h 32"/>
                      <a:gd name="T44" fmla="*/ 26 w 30"/>
                      <a:gd name="T45" fmla="*/ 8 h 32"/>
                      <a:gd name="T46" fmla="*/ 27 w 30"/>
                      <a:gd name="T47" fmla="*/ 8 h 32"/>
                      <a:gd name="T48" fmla="*/ 27 w 30"/>
                      <a:gd name="T49" fmla="*/ 6 h 32"/>
                      <a:gd name="T50" fmla="*/ 15 w 30"/>
                      <a:gd name="T51" fmla="*/ 3 h 32"/>
                      <a:gd name="T52" fmla="*/ 4 w 30"/>
                      <a:gd name="T53" fmla="*/ 7 h 32"/>
                      <a:gd name="T54" fmla="*/ 5 w 30"/>
                      <a:gd name="T55" fmla="*/ 9 h 32"/>
                      <a:gd name="T56" fmla="*/ 12 w 30"/>
                      <a:gd name="T57" fmla="*/ 6 h 32"/>
                      <a:gd name="T58" fmla="*/ 12 w 30"/>
                      <a:gd name="T59" fmla="*/ 3 h 32"/>
                      <a:gd name="T60" fmla="*/ 5 w 30"/>
                      <a:gd name="T61" fmla="*/ 8 h 32"/>
                      <a:gd name="T62" fmla="*/ 8 w 30"/>
                      <a:gd name="T63" fmla="*/ 9 h 32"/>
                      <a:gd name="T64" fmla="*/ 28 w 30"/>
                      <a:gd name="T65" fmla="*/ 7 h 32"/>
                      <a:gd name="T66" fmla="*/ 26 w 30"/>
                      <a:gd name="T67" fmla="*/ 6 h 32"/>
                      <a:gd name="T68" fmla="*/ 27 w 30"/>
                      <a:gd name="T69" fmla="*/ 8 h 32"/>
                      <a:gd name="T70" fmla="*/ 28 w 30"/>
                      <a:gd name="T71" fmla="*/ 7 h 32"/>
                      <a:gd name="T72" fmla="*/ 3 w 30"/>
                      <a:gd name="T73" fmla="*/ 12 h 32"/>
                      <a:gd name="T74" fmla="*/ 13 w 30"/>
                      <a:gd name="T75" fmla="*/ 19 h 32"/>
                      <a:gd name="T76" fmla="*/ 16 w 30"/>
                      <a:gd name="T77" fmla="*/ 20 h 32"/>
                      <a:gd name="T78" fmla="*/ 16 w 30"/>
                      <a:gd name="T79" fmla="*/ 28 h 32"/>
                      <a:gd name="T80" fmla="*/ 9 w 30"/>
                      <a:gd name="T81" fmla="*/ 19 h 32"/>
                      <a:gd name="T82" fmla="*/ 7 w 30"/>
                      <a:gd name="T83" fmla="*/ 18 h 32"/>
                      <a:gd name="T84" fmla="*/ 4 w 30"/>
                      <a:gd name="T85" fmla="*/ 18 h 32"/>
                      <a:gd name="T86" fmla="*/ 4 w 30"/>
                      <a:gd name="T87" fmla="*/ 2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0" h="32">
                        <a:moveTo>
                          <a:pt x="4" y="21"/>
                        </a:moveTo>
                        <a:cubicBezTo>
                          <a:pt x="6" y="21"/>
                          <a:pt x="7" y="21"/>
                          <a:pt x="8" y="20"/>
                        </a:cubicBezTo>
                        <a:cubicBezTo>
                          <a:pt x="8" y="20"/>
                          <a:pt x="7" y="19"/>
                          <a:pt x="6" y="19"/>
                        </a:cubicBezTo>
                        <a:cubicBezTo>
                          <a:pt x="6" y="24"/>
                          <a:pt x="8" y="28"/>
                          <a:pt x="13" y="30"/>
                        </a:cubicBezTo>
                        <a:cubicBezTo>
                          <a:pt x="18" y="32"/>
                          <a:pt x="23" y="28"/>
                          <a:pt x="23" y="24"/>
                        </a:cubicBezTo>
                        <a:cubicBezTo>
                          <a:pt x="24" y="17"/>
                          <a:pt x="15" y="17"/>
                          <a:pt x="11" y="16"/>
                        </a:cubicBezTo>
                        <a:cubicBezTo>
                          <a:pt x="9" y="16"/>
                          <a:pt x="7" y="14"/>
                          <a:pt x="6" y="12"/>
                        </a:cubicBezTo>
                        <a:cubicBezTo>
                          <a:pt x="4" y="8"/>
                          <a:pt x="12" y="8"/>
                          <a:pt x="14" y="8"/>
                        </a:cubicBezTo>
                        <a:cubicBezTo>
                          <a:pt x="18" y="8"/>
                          <a:pt x="23" y="10"/>
                          <a:pt x="28" y="10"/>
                        </a:cubicBezTo>
                        <a:cubicBezTo>
                          <a:pt x="29" y="10"/>
                          <a:pt x="29" y="9"/>
                          <a:pt x="29" y="8"/>
                        </a:cubicBezTo>
                        <a:cubicBezTo>
                          <a:pt x="30" y="6"/>
                          <a:pt x="30" y="7"/>
                          <a:pt x="29" y="5"/>
                        </a:cubicBezTo>
                        <a:cubicBezTo>
                          <a:pt x="29" y="4"/>
                          <a:pt x="28" y="4"/>
                          <a:pt x="27" y="4"/>
                        </a:cubicBezTo>
                        <a:cubicBezTo>
                          <a:pt x="20" y="5"/>
                          <a:pt x="12" y="2"/>
                          <a:pt x="5" y="7"/>
                        </a:cubicBezTo>
                        <a:cubicBezTo>
                          <a:pt x="6" y="8"/>
                          <a:pt x="7" y="8"/>
                          <a:pt x="8" y="9"/>
                        </a:cubicBezTo>
                        <a:cubicBezTo>
                          <a:pt x="9" y="7"/>
                          <a:pt x="11" y="6"/>
                          <a:pt x="12" y="6"/>
                        </a:cubicBezTo>
                        <a:cubicBezTo>
                          <a:pt x="14" y="5"/>
                          <a:pt x="13" y="3"/>
                          <a:pt x="12" y="3"/>
                        </a:cubicBezTo>
                        <a:cubicBezTo>
                          <a:pt x="8" y="4"/>
                          <a:pt x="6" y="4"/>
                          <a:pt x="3" y="7"/>
                        </a:cubicBezTo>
                        <a:cubicBezTo>
                          <a:pt x="2" y="8"/>
                          <a:pt x="4" y="10"/>
                          <a:pt x="5" y="9"/>
                        </a:cubicBezTo>
                        <a:cubicBezTo>
                          <a:pt x="10" y="6"/>
                          <a:pt x="15" y="6"/>
                          <a:pt x="21" y="7"/>
                        </a:cubicBezTo>
                        <a:cubicBezTo>
                          <a:pt x="23" y="8"/>
                          <a:pt x="27" y="10"/>
                          <a:pt x="29" y="8"/>
                        </a:cubicBezTo>
                        <a:cubicBezTo>
                          <a:pt x="29" y="7"/>
                          <a:pt x="29" y="6"/>
                          <a:pt x="28" y="6"/>
                        </a:cubicBezTo>
                        <a:cubicBezTo>
                          <a:pt x="28" y="6"/>
                          <a:pt x="28" y="6"/>
                          <a:pt x="28" y="6"/>
                        </a:cubicBezTo>
                        <a:cubicBezTo>
                          <a:pt x="27" y="5"/>
                          <a:pt x="25" y="7"/>
                          <a:pt x="26" y="8"/>
                        </a:cubicBezTo>
                        <a:cubicBezTo>
                          <a:pt x="26" y="8"/>
                          <a:pt x="27" y="8"/>
                          <a:pt x="27" y="8"/>
                        </a:cubicBezTo>
                        <a:cubicBezTo>
                          <a:pt x="27" y="8"/>
                          <a:pt x="27" y="7"/>
                          <a:pt x="27" y="6"/>
                        </a:cubicBezTo>
                        <a:cubicBezTo>
                          <a:pt x="26" y="6"/>
                          <a:pt x="16" y="3"/>
                          <a:pt x="15" y="3"/>
                        </a:cubicBezTo>
                        <a:cubicBezTo>
                          <a:pt x="11" y="3"/>
                          <a:pt x="7" y="4"/>
                          <a:pt x="4" y="7"/>
                        </a:cubicBezTo>
                        <a:cubicBezTo>
                          <a:pt x="4" y="7"/>
                          <a:pt x="5" y="8"/>
                          <a:pt x="5" y="9"/>
                        </a:cubicBezTo>
                        <a:cubicBezTo>
                          <a:pt x="7" y="7"/>
                          <a:pt x="10" y="6"/>
                          <a:pt x="12" y="6"/>
                        </a:cubicBezTo>
                        <a:cubicBezTo>
                          <a:pt x="12" y="5"/>
                          <a:pt x="12" y="4"/>
                          <a:pt x="12" y="3"/>
                        </a:cubicBezTo>
                        <a:cubicBezTo>
                          <a:pt x="9" y="4"/>
                          <a:pt x="6" y="5"/>
                          <a:pt x="5" y="8"/>
                        </a:cubicBezTo>
                        <a:cubicBezTo>
                          <a:pt x="4" y="10"/>
                          <a:pt x="7" y="10"/>
                          <a:pt x="8" y="9"/>
                        </a:cubicBezTo>
                        <a:cubicBezTo>
                          <a:pt x="13" y="5"/>
                          <a:pt x="21" y="8"/>
                          <a:pt x="28" y="7"/>
                        </a:cubicBezTo>
                        <a:cubicBezTo>
                          <a:pt x="27" y="6"/>
                          <a:pt x="27" y="6"/>
                          <a:pt x="26" y="6"/>
                        </a:cubicBezTo>
                        <a:cubicBezTo>
                          <a:pt x="26" y="6"/>
                          <a:pt x="26" y="7"/>
                          <a:pt x="27" y="8"/>
                        </a:cubicBezTo>
                        <a:cubicBezTo>
                          <a:pt x="27" y="8"/>
                          <a:pt x="27" y="7"/>
                          <a:pt x="28" y="7"/>
                        </a:cubicBezTo>
                        <a:cubicBezTo>
                          <a:pt x="23" y="7"/>
                          <a:pt x="0" y="0"/>
                          <a:pt x="3" y="12"/>
                        </a:cubicBezTo>
                        <a:cubicBezTo>
                          <a:pt x="4" y="16"/>
                          <a:pt x="9" y="19"/>
                          <a:pt x="13" y="19"/>
                        </a:cubicBezTo>
                        <a:cubicBezTo>
                          <a:pt x="14" y="20"/>
                          <a:pt x="15" y="20"/>
                          <a:pt x="16" y="20"/>
                        </a:cubicBezTo>
                        <a:cubicBezTo>
                          <a:pt x="22" y="21"/>
                          <a:pt x="21" y="27"/>
                          <a:pt x="16" y="28"/>
                        </a:cubicBezTo>
                        <a:cubicBezTo>
                          <a:pt x="11" y="29"/>
                          <a:pt x="9" y="22"/>
                          <a:pt x="9" y="19"/>
                        </a:cubicBezTo>
                        <a:cubicBezTo>
                          <a:pt x="9" y="18"/>
                          <a:pt x="8" y="17"/>
                          <a:pt x="7" y="18"/>
                        </a:cubicBezTo>
                        <a:cubicBezTo>
                          <a:pt x="6" y="18"/>
                          <a:pt x="5" y="18"/>
                          <a:pt x="4" y="18"/>
                        </a:cubicBezTo>
                        <a:cubicBezTo>
                          <a:pt x="2" y="19"/>
                          <a:pt x="2" y="21"/>
                          <a:pt x="4" y="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5" name="Freeform 210"/>
                  <p:cNvSpPr/>
                  <p:nvPr/>
                </p:nvSpPr>
                <p:spPr bwMode="auto">
                  <a:xfrm>
                    <a:off x="649" y="1415"/>
                    <a:ext cx="16" cy="10"/>
                  </a:xfrm>
                  <a:custGeom>
                    <a:avLst/>
                    <a:gdLst>
                      <a:gd name="T0" fmla="*/ 0 w 24"/>
                      <a:gd name="T1" fmla="*/ 2 h 15"/>
                      <a:gd name="T2" fmla="*/ 9 w 24"/>
                      <a:gd name="T3" fmla="*/ 14 h 15"/>
                      <a:gd name="T4" fmla="*/ 10 w 24"/>
                      <a:gd name="T5" fmla="*/ 12 h 15"/>
                      <a:gd name="T6" fmla="*/ 5 w 24"/>
                      <a:gd name="T7" fmla="*/ 2 h 15"/>
                      <a:gd name="T8" fmla="*/ 2 w 24"/>
                      <a:gd name="T9" fmla="*/ 2 h 15"/>
                      <a:gd name="T10" fmla="*/ 12 w 24"/>
                      <a:gd name="T11" fmla="*/ 13 h 15"/>
                      <a:gd name="T12" fmla="*/ 24 w 24"/>
                      <a:gd name="T13" fmla="*/ 4 h 15"/>
                      <a:gd name="T14" fmla="*/ 21 w 24"/>
                      <a:gd name="T15" fmla="*/ 4 h 15"/>
                      <a:gd name="T16" fmla="*/ 5 w 24"/>
                      <a:gd name="T17" fmla="*/ 2 h 15"/>
                      <a:gd name="T18" fmla="*/ 2 w 24"/>
                      <a:gd name="T19" fmla="*/ 2 h 15"/>
                      <a:gd name="T20" fmla="*/ 8 w 24"/>
                      <a:gd name="T21" fmla="*/ 14 h 15"/>
                      <a:gd name="T22" fmla="*/ 9 w 24"/>
                      <a:gd name="T23" fmla="*/ 12 h 15"/>
                      <a:gd name="T24" fmla="*/ 3 w 24"/>
                      <a:gd name="T25" fmla="*/ 2 h 15"/>
                      <a:gd name="T26" fmla="*/ 0 w 24"/>
                      <a:gd name="T27" fmla="*/ 2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4" h="15">
                        <a:moveTo>
                          <a:pt x="0" y="2"/>
                        </a:moveTo>
                        <a:cubicBezTo>
                          <a:pt x="2" y="8"/>
                          <a:pt x="2" y="13"/>
                          <a:pt x="9" y="14"/>
                        </a:cubicBezTo>
                        <a:cubicBezTo>
                          <a:pt x="10" y="15"/>
                          <a:pt x="11" y="13"/>
                          <a:pt x="10" y="12"/>
                        </a:cubicBezTo>
                        <a:cubicBezTo>
                          <a:pt x="8" y="9"/>
                          <a:pt x="5" y="6"/>
                          <a:pt x="5" y="2"/>
                        </a:cubicBezTo>
                        <a:cubicBezTo>
                          <a:pt x="4" y="2"/>
                          <a:pt x="3" y="2"/>
                          <a:pt x="2" y="2"/>
                        </a:cubicBezTo>
                        <a:cubicBezTo>
                          <a:pt x="2" y="7"/>
                          <a:pt x="6" y="12"/>
                          <a:pt x="12" y="13"/>
                        </a:cubicBezTo>
                        <a:cubicBezTo>
                          <a:pt x="18" y="14"/>
                          <a:pt x="22" y="10"/>
                          <a:pt x="24" y="4"/>
                        </a:cubicBezTo>
                        <a:cubicBezTo>
                          <a:pt x="24" y="3"/>
                          <a:pt x="21" y="2"/>
                          <a:pt x="21" y="4"/>
                        </a:cubicBezTo>
                        <a:cubicBezTo>
                          <a:pt x="18" y="13"/>
                          <a:pt x="6" y="12"/>
                          <a:pt x="5" y="2"/>
                        </a:cubicBezTo>
                        <a:cubicBezTo>
                          <a:pt x="5" y="0"/>
                          <a:pt x="2" y="0"/>
                          <a:pt x="2" y="2"/>
                        </a:cubicBezTo>
                        <a:cubicBezTo>
                          <a:pt x="2" y="7"/>
                          <a:pt x="5" y="10"/>
                          <a:pt x="8" y="14"/>
                        </a:cubicBezTo>
                        <a:cubicBezTo>
                          <a:pt x="8" y="13"/>
                          <a:pt x="9" y="12"/>
                          <a:pt x="9" y="12"/>
                        </a:cubicBezTo>
                        <a:cubicBezTo>
                          <a:pt x="4" y="10"/>
                          <a:pt x="4" y="6"/>
                          <a:pt x="3" y="2"/>
                        </a:cubicBezTo>
                        <a:cubicBezTo>
                          <a:pt x="2" y="0"/>
                          <a:pt x="0"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6" name="Freeform 211"/>
                  <p:cNvSpPr/>
                  <p:nvPr/>
                </p:nvSpPr>
                <p:spPr bwMode="auto">
                  <a:xfrm>
                    <a:off x="817" y="1326"/>
                    <a:ext cx="18" cy="28"/>
                  </a:xfrm>
                  <a:custGeom>
                    <a:avLst/>
                    <a:gdLst>
                      <a:gd name="T0" fmla="*/ 27 w 28"/>
                      <a:gd name="T1" fmla="*/ 8 h 42"/>
                      <a:gd name="T2" fmla="*/ 5 w 28"/>
                      <a:gd name="T3" fmla="*/ 8 h 42"/>
                      <a:gd name="T4" fmla="*/ 13 w 28"/>
                      <a:gd name="T5" fmla="*/ 18 h 42"/>
                      <a:gd name="T6" fmla="*/ 21 w 28"/>
                      <a:gd name="T7" fmla="*/ 28 h 42"/>
                      <a:gd name="T8" fmla="*/ 12 w 28"/>
                      <a:gd name="T9" fmla="*/ 37 h 42"/>
                      <a:gd name="T10" fmla="*/ 5 w 28"/>
                      <a:gd name="T11" fmla="*/ 24 h 42"/>
                      <a:gd name="T12" fmla="*/ 2 w 28"/>
                      <a:gd name="T13" fmla="*/ 23 h 42"/>
                      <a:gd name="T14" fmla="*/ 10 w 28"/>
                      <a:gd name="T15" fmla="*/ 40 h 42"/>
                      <a:gd name="T16" fmla="*/ 24 w 28"/>
                      <a:gd name="T17" fmla="*/ 30 h 42"/>
                      <a:gd name="T18" fmla="*/ 14 w 28"/>
                      <a:gd name="T19" fmla="*/ 16 h 42"/>
                      <a:gd name="T20" fmla="*/ 11 w 28"/>
                      <a:gd name="T21" fmla="*/ 6 h 42"/>
                      <a:gd name="T22" fmla="*/ 24 w 28"/>
                      <a:gd name="T23" fmla="*/ 8 h 42"/>
                      <a:gd name="T24" fmla="*/ 27 w 28"/>
                      <a:gd name="T25" fmla="*/ 8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8" h="42">
                        <a:moveTo>
                          <a:pt x="27" y="8"/>
                        </a:moveTo>
                        <a:cubicBezTo>
                          <a:pt x="26" y="0"/>
                          <a:pt x="7" y="0"/>
                          <a:pt x="5" y="8"/>
                        </a:cubicBezTo>
                        <a:cubicBezTo>
                          <a:pt x="3" y="12"/>
                          <a:pt x="10" y="16"/>
                          <a:pt x="13" y="18"/>
                        </a:cubicBezTo>
                        <a:cubicBezTo>
                          <a:pt x="17" y="21"/>
                          <a:pt x="21" y="23"/>
                          <a:pt x="21" y="28"/>
                        </a:cubicBezTo>
                        <a:cubicBezTo>
                          <a:pt x="21" y="33"/>
                          <a:pt x="17" y="37"/>
                          <a:pt x="12" y="37"/>
                        </a:cubicBezTo>
                        <a:cubicBezTo>
                          <a:pt x="3" y="38"/>
                          <a:pt x="3" y="29"/>
                          <a:pt x="5" y="24"/>
                        </a:cubicBezTo>
                        <a:cubicBezTo>
                          <a:pt x="6" y="22"/>
                          <a:pt x="3" y="21"/>
                          <a:pt x="2" y="23"/>
                        </a:cubicBezTo>
                        <a:cubicBezTo>
                          <a:pt x="0" y="31"/>
                          <a:pt x="1" y="37"/>
                          <a:pt x="10" y="40"/>
                        </a:cubicBezTo>
                        <a:cubicBezTo>
                          <a:pt x="16" y="42"/>
                          <a:pt x="23" y="36"/>
                          <a:pt x="24" y="30"/>
                        </a:cubicBezTo>
                        <a:cubicBezTo>
                          <a:pt x="25" y="22"/>
                          <a:pt x="20" y="19"/>
                          <a:pt x="14" y="16"/>
                        </a:cubicBezTo>
                        <a:cubicBezTo>
                          <a:pt x="11" y="13"/>
                          <a:pt x="3" y="7"/>
                          <a:pt x="11" y="6"/>
                        </a:cubicBezTo>
                        <a:cubicBezTo>
                          <a:pt x="14" y="5"/>
                          <a:pt x="24" y="4"/>
                          <a:pt x="24" y="8"/>
                        </a:cubicBezTo>
                        <a:cubicBezTo>
                          <a:pt x="25" y="10"/>
                          <a:pt x="28" y="10"/>
                          <a:pt x="27"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7" name="Freeform 212"/>
                  <p:cNvSpPr/>
                  <p:nvPr/>
                </p:nvSpPr>
                <p:spPr bwMode="auto">
                  <a:xfrm>
                    <a:off x="817" y="1322"/>
                    <a:ext cx="14" cy="35"/>
                  </a:xfrm>
                  <a:custGeom>
                    <a:avLst/>
                    <a:gdLst>
                      <a:gd name="T0" fmla="*/ 17 w 21"/>
                      <a:gd name="T1" fmla="*/ 2 h 53"/>
                      <a:gd name="T2" fmla="*/ 0 w 21"/>
                      <a:gd name="T3" fmla="*/ 50 h 53"/>
                      <a:gd name="T4" fmla="*/ 3 w 21"/>
                      <a:gd name="T5" fmla="*/ 51 h 53"/>
                      <a:gd name="T6" fmla="*/ 20 w 21"/>
                      <a:gd name="T7" fmla="*/ 3 h 53"/>
                      <a:gd name="T8" fmla="*/ 17 w 21"/>
                      <a:gd name="T9" fmla="*/ 2 h 53"/>
                    </a:gdLst>
                    <a:ahLst/>
                    <a:cxnLst>
                      <a:cxn ang="0">
                        <a:pos x="T0" y="T1"/>
                      </a:cxn>
                      <a:cxn ang="0">
                        <a:pos x="T2" y="T3"/>
                      </a:cxn>
                      <a:cxn ang="0">
                        <a:pos x="T4" y="T5"/>
                      </a:cxn>
                      <a:cxn ang="0">
                        <a:pos x="T6" y="T7"/>
                      </a:cxn>
                      <a:cxn ang="0">
                        <a:pos x="T8" y="T9"/>
                      </a:cxn>
                    </a:cxnLst>
                    <a:rect l="0" t="0" r="r" b="b"/>
                    <a:pathLst>
                      <a:path w="21" h="53">
                        <a:moveTo>
                          <a:pt x="17" y="2"/>
                        </a:moveTo>
                        <a:cubicBezTo>
                          <a:pt x="8" y="16"/>
                          <a:pt x="8" y="34"/>
                          <a:pt x="0" y="50"/>
                        </a:cubicBezTo>
                        <a:cubicBezTo>
                          <a:pt x="0" y="51"/>
                          <a:pt x="2" y="53"/>
                          <a:pt x="3" y="51"/>
                        </a:cubicBezTo>
                        <a:cubicBezTo>
                          <a:pt x="10" y="36"/>
                          <a:pt x="11" y="17"/>
                          <a:pt x="20" y="3"/>
                        </a:cubicBezTo>
                        <a:cubicBezTo>
                          <a:pt x="21" y="1"/>
                          <a:pt x="18" y="0"/>
                          <a:pt x="17"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8" name="Freeform 213"/>
                  <p:cNvSpPr/>
                  <p:nvPr/>
                </p:nvSpPr>
                <p:spPr bwMode="auto">
                  <a:xfrm>
                    <a:off x="820" y="1324"/>
                    <a:ext cx="13" cy="33"/>
                  </a:xfrm>
                  <a:custGeom>
                    <a:avLst/>
                    <a:gdLst>
                      <a:gd name="T0" fmla="*/ 20 w 20"/>
                      <a:gd name="T1" fmla="*/ 2 h 50"/>
                      <a:gd name="T2" fmla="*/ 19 w 20"/>
                      <a:gd name="T3" fmla="*/ 1 h 50"/>
                      <a:gd name="T4" fmla="*/ 17 w 20"/>
                      <a:gd name="T5" fmla="*/ 1 h 50"/>
                      <a:gd name="T6" fmla="*/ 10 w 20"/>
                      <a:gd name="T7" fmla="*/ 20 h 50"/>
                      <a:gd name="T8" fmla="*/ 6 w 20"/>
                      <a:gd name="T9" fmla="*/ 33 h 50"/>
                      <a:gd name="T10" fmla="*/ 1 w 20"/>
                      <a:gd name="T11" fmla="*/ 47 h 50"/>
                      <a:gd name="T12" fmla="*/ 3 w 20"/>
                      <a:gd name="T13" fmla="*/ 48 h 50"/>
                      <a:gd name="T14" fmla="*/ 3 w 20"/>
                      <a:gd name="T15" fmla="*/ 48 h 50"/>
                      <a:gd name="T16" fmla="*/ 0 w 20"/>
                      <a:gd name="T17" fmla="*/ 48 h 50"/>
                      <a:gd name="T18" fmla="*/ 0 w 20"/>
                      <a:gd name="T19" fmla="*/ 48 h 50"/>
                      <a:gd name="T20" fmla="*/ 2 w 20"/>
                      <a:gd name="T21" fmla="*/ 49 h 50"/>
                      <a:gd name="T22" fmla="*/ 4 w 20"/>
                      <a:gd name="T23" fmla="*/ 45 h 50"/>
                      <a:gd name="T24" fmla="*/ 10 w 20"/>
                      <a:gd name="T25" fmla="*/ 30 h 50"/>
                      <a:gd name="T26" fmla="*/ 19 w 20"/>
                      <a:gd name="T27" fmla="*/ 2 h 50"/>
                      <a:gd name="T28" fmla="*/ 17 w 20"/>
                      <a:gd name="T29" fmla="*/ 2 h 50"/>
                      <a:gd name="T30" fmla="*/ 17 w 20"/>
                      <a:gd name="T31" fmla="*/ 2 h 50"/>
                      <a:gd name="T32" fmla="*/ 20 w 20"/>
                      <a:gd name="T33" fmla="*/ 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 h="50">
                        <a:moveTo>
                          <a:pt x="20" y="2"/>
                        </a:moveTo>
                        <a:cubicBezTo>
                          <a:pt x="19" y="1"/>
                          <a:pt x="19" y="1"/>
                          <a:pt x="19" y="1"/>
                        </a:cubicBezTo>
                        <a:cubicBezTo>
                          <a:pt x="19" y="0"/>
                          <a:pt x="17" y="0"/>
                          <a:pt x="17" y="1"/>
                        </a:cubicBezTo>
                        <a:cubicBezTo>
                          <a:pt x="14" y="7"/>
                          <a:pt x="12" y="14"/>
                          <a:pt x="10" y="20"/>
                        </a:cubicBezTo>
                        <a:cubicBezTo>
                          <a:pt x="9" y="25"/>
                          <a:pt x="7" y="29"/>
                          <a:pt x="6" y="33"/>
                        </a:cubicBezTo>
                        <a:cubicBezTo>
                          <a:pt x="5" y="35"/>
                          <a:pt x="2" y="46"/>
                          <a:pt x="1" y="47"/>
                        </a:cubicBezTo>
                        <a:cubicBezTo>
                          <a:pt x="1" y="47"/>
                          <a:pt x="2" y="48"/>
                          <a:pt x="3" y="48"/>
                        </a:cubicBezTo>
                        <a:cubicBezTo>
                          <a:pt x="3" y="48"/>
                          <a:pt x="3" y="48"/>
                          <a:pt x="3" y="48"/>
                        </a:cubicBezTo>
                        <a:cubicBezTo>
                          <a:pt x="3" y="46"/>
                          <a:pt x="0" y="46"/>
                          <a:pt x="0" y="48"/>
                        </a:cubicBezTo>
                        <a:cubicBezTo>
                          <a:pt x="0" y="48"/>
                          <a:pt x="0" y="48"/>
                          <a:pt x="0" y="48"/>
                        </a:cubicBezTo>
                        <a:cubicBezTo>
                          <a:pt x="0" y="49"/>
                          <a:pt x="1" y="50"/>
                          <a:pt x="2" y="49"/>
                        </a:cubicBezTo>
                        <a:cubicBezTo>
                          <a:pt x="4" y="49"/>
                          <a:pt x="4" y="46"/>
                          <a:pt x="4" y="45"/>
                        </a:cubicBezTo>
                        <a:cubicBezTo>
                          <a:pt x="6" y="40"/>
                          <a:pt x="8" y="35"/>
                          <a:pt x="10" y="30"/>
                        </a:cubicBezTo>
                        <a:cubicBezTo>
                          <a:pt x="13" y="21"/>
                          <a:pt x="16" y="11"/>
                          <a:pt x="19" y="2"/>
                        </a:cubicBezTo>
                        <a:cubicBezTo>
                          <a:pt x="18" y="2"/>
                          <a:pt x="17" y="2"/>
                          <a:pt x="17" y="2"/>
                        </a:cubicBezTo>
                        <a:cubicBezTo>
                          <a:pt x="17" y="2"/>
                          <a:pt x="17" y="2"/>
                          <a:pt x="17" y="2"/>
                        </a:cubicBezTo>
                        <a:cubicBezTo>
                          <a:pt x="17" y="4"/>
                          <a:pt x="20" y="3"/>
                          <a:pt x="2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9" name="Freeform 214"/>
                  <p:cNvSpPr/>
                  <p:nvPr/>
                </p:nvSpPr>
                <p:spPr bwMode="auto">
                  <a:xfrm>
                    <a:off x="544" y="1510"/>
                    <a:ext cx="26" cy="40"/>
                  </a:xfrm>
                  <a:custGeom>
                    <a:avLst/>
                    <a:gdLst>
                      <a:gd name="T0" fmla="*/ 27 w 39"/>
                      <a:gd name="T1" fmla="*/ 57 h 60"/>
                      <a:gd name="T2" fmla="*/ 16 w 39"/>
                      <a:gd name="T3" fmla="*/ 36 h 60"/>
                      <a:gd name="T4" fmla="*/ 5 w 39"/>
                      <a:gd name="T5" fmla="*/ 22 h 60"/>
                      <a:gd name="T6" fmla="*/ 18 w 39"/>
                      <a:gd name="T7" fmla="*/ 4 h 60"/>
                      <a:gd name="T8" fmla="*/ 33 w 39"/>
                      <a:gd name="T9" fmla="*/ 30 h 60"/>
                      <a:gd name="T10" fmla="*/ 23 w 39"/>
                      <a:gd name="T11" fmla="*/ 57 h 60"/>
                      <a:gd name="T12" fmla="*/ 26 w 39"/>
                      <a:gd name="T13" fmla="*/ 57 h 60"/>
                      <a:gd name="T14" fmla="*/ 37 w 39"/>
                      <a:gd name="T15" fmla="*/ 16 h 60"/>
                      <a:gd name="T16" fmla="*/ 15 w 39"/>
                      <a:gd name="T17" fmla="*/ 1 h 60"/>
                      <a:gd name="T18" fmla="*/ 2 w 39"/>
                      <a:gd name="T19" fmla="*/ 20 h 60"/>
                      <a:gd name="T20" fmla="*/ 9 w 39"/>
                      <a:gd name="T21" fmla="*/ 34 h 60"/>
                      <a:gd name="T22" fmla="*/ 21 w 39"/>
                      <a:gd name="T23" fmla="*/ 48 h 60"/>
                      <a:gd name="T24" fmla="*/ 24 w 39"/>
                      <a:gd name="T25" fmla="*/ 59 h 60"/>
                      <a:gd name="T26" fmla="*/ 27 w 39"/>
                      <a:gd name="T27" fmla="*/ 57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9" h="60">
                        <a:moveTo>
                          <a:pt x="27" y="57"/>
                        </a:moveTo>
                        <a:cubicBezTo>
                          <a:pt x="23" y="49"/>
                          <a:pt x="23" y="43"/>
                          <a:pt x="16" y="36"/>
                        </a:cubicBezTo>
                        <a:cubicBezTo>
                          <a:pt x="11" y="32"/>
                          <a:pt x="7" y="28"/>
                          <a:pt x="5" y="22"/>
                        </a:cubicBezTo>
                        <a:cubicBezTo>
                          <a:pt x="2" y="12"/>
                          <a:pt x="9" y="5"/>
                          <a:pt x="18" y="4"/>
                        </a:cubicBezTo>
                        <a:cubicBezTo>
                          <a:pt x="35" y="1"/>
                          <a:pt x="35" y="20"/>
                          <a:pt x="33" y="30"/>
                        </a:cubicBezTo>
                        <a:cubicBezTo>
                          <a:pt x="30" y="39"/>
                          <a:pt x="24" y="47"/>
                          <a:pt x="23" y="57"/>
                        </a:cubicBezTo>
                        <a:cubicBezTo>
                          <a:pt x="23" y="58"/>
                          <a:pt x="26" y="58"/>
                          <a:pt x="26" y="57"/>
                        </a:cubicBezTo>
                        <a:cubicBezTo>
                          <a:pt x="27" y="43"/>
                          <a:pt x="39" y="31"/>
                          <a:pt x="37" y="16"/>
                        </a:cubicBezTo>
                        <a:cubicBezTo>
                          <a:pt x="35" y="5"/>
                          <a:pt x="27" y="0"/>
                          <a:pt x="15" y="1"/>
                        </a:cubicBezTo>
                        <a:cubicBezTo>
                          <a:pt x="7" y="2"/>
                          <a:pt x="0" y="12"/>
                          <a:pt x="2" y="20"/>
                        </a:cubicBezTo>
                        <a:cubicBezTo>
                          <a:pt x="2" y="26"/>
                          <a:pt x="5" y="30"/>
                          <a:pt x="9" y="34"/>
                        </a:cubicBezTo>
                        <a:cubicBezTo>
                          <a:pt x="14" y="39"/>
                          <a:pt x="19" y="41"/>
                          <a:pt x="21" y="48"/>
                        </a:cubicBezTo>
                        <a:cubicBezTo>
                          <a:pt x="22" y="52"/>
                          <a:pt x="23" y="55"/>
                          <a:pt x="24" y="59"/>
                        </a:cubicBezTo>
                        <a:cubicBezTo>
                          <a:pt x="25" y="60"/>
                          <a:pt x="28" y="59"/>
                          <a:pt x="27" y="5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0" name="Freeform 215"/>
                  <p:cNvSpPr/>
                  <p:nvPr/>
                </p:nvSpPr>
                <p:spPr bwMode="auto">
                  <a:xfrm>
                    <a:off x="549" y="1514"/>
                    <a:ext cx="16" cy="17"/>
                  </a:xfrm>
                  <a:custGeom>
                    <a:avLst/>
                    <a:gdLst>
                      <a:gd name="T0" fmla="*/ 11 w 24"/>
                      <a:gd name="T1" fmla="*/ 22 h 25"/>
                      <a:gd name="T2" fmla="*/ 8 w 24"/>
                      <a:gd name="T3" fmla="*/ 5 h 25"/>
                      <a:gd name="T4" fmla="*/ 20 w 24"/>
                      <a:gd name="T5" fmla="*/ 11 h 25"/>
                      <a:gd name="T6" fmla="*/ 6 w 24"/>
                      <a:gd name="T7" fmla="*/ 19 h 25"/>
                      <a:gd name="T8" fmla="*/ 5 w 24"/>
                      <a:gd name="T9" fmla="*/ 22 h 25"/>
                      <a:gd name="T10" fmla="*/ 23 w 24"/>
                      <a:gd name="T11" fmla="*/ 13 h 25"/>
                      <a:gd name="T12" fmla="*/ 10 w 24"/>
                      <a:gd name="T13" fmla="*/ 1 h 25"/>
                      <a:gd name="T14" fmla="*/ 0 w 24"/>
                      <a:gd name="T15" fmla="*/ 13 h 25"/>
                      <a:gd name="T16" fmla="*/ 11 w 24"/>
                      <a:gd name="T17" fmla="*/ 25 h 25"/>
                      <a:gd name="T18" fmla="*/ 11 w 24"/>
                      <a:gd name="T19" fmla="*/ 22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25">
                        <a:moveTo>
                          <a:pt x="11" y="22"/>
                        </a:moveTo>
                        <a:cubicBezTo>
                          <a:pt x="2" y="21"/>
                          <a:pt x="1" y="9"/>
                          <a:pt x="8" y="5"/>
                        </a:cubicBezTo>
                        <a:cubicBezTo>
                          <a:pt x="13" y="2"/>
                          <a:pt x="20" y="5"/>
                          <a:pt x="20" y="11"/>
                        </a:cubicBezTo>
                        <a:cubicBezTo>
                          <a:pt x="20" y="19"/>
                          <a:pt x="12" y="20"/>
                          <a:pt x="6" y="19"/>
                        </a:cubicBezTo>
                        <a:cubicBezTo>
                          <a:pt x="4" y="19"/>
                          <a:pt x="3" y="21"/>
                          <a:pt x="5" y="22"/>
                        </a:cubicBezTo>
                        <a:cubicBezTo>
                          <a:pt x="13" y="23"/>
                          <a:pt x="21" y="21"/>
                          <a:pt x="23" y="13"/>
                        </a:cubicBezTo>
                        <a:cubicBezTo>
                          <a:pt x="24" y="5"/>
                          <a:pt x="18" y="0"/>
                          <a:pt x="10" y="1"/>
                        </a:cubicBezTo>
                        <a:cubicBezTo>
                          <a:pt x="4" y="2"/>
                          <a:pt x="1" y="7"/>
                          <a:pt x="0" y="13"/>
                        </a:cubicBezTo>
                        <a:cubicBezTo>
                          <a:pt x="0" y="19"/>
                          <a:pt x="5" y="24"/>
                          <a:pt x="11" y="25"/>
                        </a:cubicBezTo>
                        <a:cubicBezTo>
                          <a:pt x="13" y="25"/>
                          <a:pt x="13" y="22"/>
                          <a:pt x="11" y="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1" name="Freeform 216"/>
                  <p:cNvSpPr/>
                  <p:nvPr/>
                </p:nvSpPr>
                <p:spPr bwMode="auto">
                  <a:xfrm>
                    <a:off x="549" y="1516"/>
                    <a:ext cx="14" cy="14"/>
                  </a:xfrm>
                  <a:custGeom>
                    <a:avLst/>
                    <a:gdLst>
                      <a:gd name="T0" fmla="*/ 4 w 21"/>
                      <a:gd name="T1" fmla="*/ 5 h 21"/>
                      <a:gd name="T2" fmla="*/ 7 w 21"/>
                      <a:gd name="T3" fmla="*/ 7 h 21"/>
                      <a:gd name="T4" fmla="*/ 5 w 21"/>
                      <a:gd name="T5" fmla="*/ 15 h 21"/>
                      <a:gd name="T6" fmla="*/ 4 w 21"/>
                      <a:gd name="T7" fmla="*/ 14 h 21"/>
                      <a:gd name="T8" fmla="*/ 8 w 21"/>
                      <a:gd name="T9" fmla="*/ 6 h 21"/>
                      <a:gd name="T10" fmla="*/ 12 w 21"/>
                      <a:gd name="T11" fmla="*/ 6 h 21"/>
                      <a:gd name="T12" fmla="*/ 9 w 21"/>
                      <a:gd name="T13" fmla="*/ 18 h 21"/>
                      <a:gd name="T14" fmla="*/ 8 w 21"/>
                      <a:gd name="T15" fmla="*/ 15 h 21"/>
                      <a:gd name="T16" fmla="*/ 13 w 21"/>
                      <a:gd name="T17" fmla="*/ 4 h 21"/>
                      <a:gd name="T18" fmla="*/ 17 w 21"/>
                      <a:gd name="T19" fmla="*/ 3 h 21"/>
                      <a:gd name="T20" fmla="*/ 12 w 21"/>
                      <a:gd name="T21" fmla="*/ 5 h 21"/>
                      <a:gd name="T22" fmla="*/ 11 w 21"/>
                      <a:gd name="T23" fmla="*/ 3 h 21"/>
                      <a:gd name="T24" fmla="*/ 9 w 21"/>
                      <a:gd name="T25" fmla="*/ 10 h 21"/>
                      <a:gd name="T26" fmla="*/ 9 w 21"/>
                      <a:gd name="T27" fmla="*/ 14 h 21"/>
                      <a:gd name="T28" fmla="*/ 12 w 21"/>
                      <a:gd name="T29" fmla="*/ 14 h 21"/>
                      <a:gd name="T30" fmla="*/ 13 w 21"/>
                      <a:gd name="T31" fmla="*/ 13 h 21"/>
                      <a:gd name="T32" fmla="*/ 18 w 21"/>
                      <a:gd name="T33" fmla="*/ 9 h 21"/>
                      <a:gd name="T34" fmla="*/ 17 w 21"/>
                      <a:gd name="T35" fmla="*/ 11 h 21"/>
                      <a:gd name="T36" fmla="*/ 15 w 21"/>
                      <a:gd name="T37" fmla="*/ 8 h 21"/>
                      <a:gd name="T38" fmla="*/ 7 w 21"/>
                      <a:gd name="T39" fmla="*/ 10 h 21"/>
                      <a:gd name="T40" fmla="*/ 7 w 21"/>
                      <a:gd name="T41" fmla="*/ 10 h 21"/>
                      <a:gd name="T42" fmla="*/ 8 w 21"/>
                      <a:gd name="T43" fmla="*/ 14 h 21"/>
                      <a:gd name="T44" fmla="*/ 12 w 21"/>
                      <a:gd name="T45" fmla="*/ 1 h 21"/>
                      <a:gd name="T46" fmla="*/ 17 w 21"/>
                      <a:gd name="T47" fmla="*/ 4 h 21"/>
                      <a:gd name="T48" fmla="*/ 18 w 21"/>
                      <a:gd name="T49" fmla="*/ 10 h 21"/>
                      <a:gd name="T50" fmla="*/ 20 w 21"/>
                      <a:gd name="T51" fmla="*/ 10 h 21"/>
                      <a:gd name="T52" fmla="*/ 21 w 21"/>
                      <a:gd name="T53" fmla="*/ 8 h 21"/>
                      <a:gd name="T54" fmla="*/ 18 w 21"/>
                      <a:gd name="T55" fmla="*/ 8 h 21"/>
                      <a:gd name="T56" fmla="*/ 18 w 21"/>
                      <a:gd name="T57" fmla="*/ 13 h 21"/>
                      <a:gd name="T58" fmla="*/ 15 w 21"/>
                      <a:gd name="T59" fmla="*/ 13 h 21"/>
                      <a:gd name="T60" fmla="*/ 17 w 21"/>
                      <a:gd name="T61" fmla="*/ 6 h 21"/>
                      <a:gd name="T62" fmla="*/ 16 w 21"/>
                      <a:gd name="T63" fmla="*/ 5 h 21"/>
                      <a:gd name="T64" fmla="*/ 11 w 21"/>
                      <a:gd name="T65" fmla="*/ 5 h 21"/>
                      <a:gd name="T66" fmla="*/ 10 w 21"/>
                      <a:gd name="T67" fmla="*/ 13 h 21"/>
                      <a:gd name="T68" fmla="*/ 13 w 21"/>
                      <a:gd name="T69" fmla="*/ 3 h 21"/>
                      <a:gd name="T70" fmla="*/ 14 w 21"/>
                      <a:gd name="T71" fmla="*/ 6 h 21"/>
                      <a:gd name="T72" fmla="*/ 9 w 21"/>
                      <a:gd name="T73" fmla="*/ 17 h 21"/>
                      <a:gd name="T74" fmla="*/ 5 w 21"/>
                      <a:gd name="T75" fmla="*/ 17 h 21"/>
                      <a:gd name="T76" fmla="*/ 8 w 21"/>
                      <a:gd name="T77" fmla="*/ 5 h 21"/>
                      <a:gd name="T78" fmla="*/ 10 w 21"/>
                      <a:gd name="T79" fmla="*/ 4 h 21"/>
                      <a:gd name="T80" fmla="*/ 5 w 21"/>
                      <a:gd name="T81" fmla="*/ 14 h 21"/>
                      <a:gd name="T82" fmla="*/ 1 w 21"/>
                      <a:gd name="T83" fmla="*/ 13 h 21"/>
                      <a:gd name="T84" fmla="*/ 4 w 21"/>
                      <a:gd name="T85" fmla="*/ 5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1" h="21">
                        <a:moveTo>
                          <a:pt x="6" y="11"/>
                        </a:moveTo>
                        <a:cubicBezTo>
                          <a:pt x="6" y="10"/>
                          <a:pt x="6" y="8"/>
                          <a:pt x="7" y="7"/>
                        </a:cubicBezTo>
                        <a:cubicBezTo>
                          <a:pt x="6" y="6"/>
                          <a:pt x="5" y="6"/>
                          <a:pt x="4" y="5"/>
                        </a:cubicBezTo>
                        <a:cubicBezTo>
                          <a:pt x="4" y="8"/>
                          <a:pt x="2" y="11"/>
                          <a:pt x="1" y="13"/>
                        </a:cubicBezTo>
                        <a:cubicBezTo>
                          <a:pt x="2" y="13"/>
                          <a:pt x="3" y="14"/>
                          <a:pt x="3" y="14"/>
                        </a:cubicBezTo>
                        <a:cubicBezTo>
                          <a:pt x="5" y="12"/>
                          <a:pt x="5" y="10"/>
                          <a:pt x="7" y="7"/>
                        </a:cubicBezTo>
                        <a:cubicBezTo>
                          <a:pt x="6" y="7"/>
                          <a:pt x="5" y="7"/>
                          <a:pt x="4" y="7"/>
                        </a:cubicBezTo>
                        <a:cubicBezTo>
                          <a:pt x="4" y="9"/>
                          <a:pt x="3" y="12"/>
                          <a:pt x="2" y="14"/>
                        </a:cubicBezTo>
                        <a:cubicBezTo>
                          <a:pt x="2" y="16"/>
                          <a:pt x="4" y="16"/>
                          <a:pt x="5" y="15"/>
                        </a:cubicBezTo>
                        <a:cubicBezTo>
                          <a:pt x="7" y="12"/>
                          <a:pt x="8" y="8"/>
                          <a:pt x="9" y="5"/>
                        </a:cubicBezTo>
                        <a:cubicBezTo>
                          <a:pt x="9" y="4"/>
                          <a:pt x="8" y="4"/>
                          <a:pt x="7" y="4"/>
                        </a:cubicBezTo>
                        <a:cubicBezTo>
                          <a:pt x="7" y="8"/>
                          <a:pt x="5" y="11"/>
                          <a:pt x="4" y="14"/>
                        </a:cubicBezTo>
                        <a:cubicBezTo>
                          <a:pt x="5" y="14"/>
                          <a:pt x="5" y="15"/>
                          <a:pt x="6" y="15"/>
                        </a:cubicBezTo>
                        <a:cubicBezTo>
                          <a:pt x="8" y="12"/>
                          <a:pt x="9" y="9"/>
                          <a:pt x="11" y="6"/>
                        </a:cubicBezTo>
                        <a:cubicBezTo>
                          <a:pt x="10" y="6"/>
                          <a:pt x="9" y="6"/>
                          <a:pt x="8" y="6"/>
                        </a:cubicBezTo>
                        <a:cubicBezTo>
                          <a:pt x="8" y="10"/>
                          <a:pt x="5" y="13"/>
                          <a:pt x="5" y="17"/>
                        </a:cubicBezTo>
                        <a:cubicBezTo>
                          <a:pt x="5" y="19"/>
                          <a:pt x="8" y="19"/>
                          <a:pt x="8" y="18"/>
                        </a:cubicBezTo>
                        <a:cubicBezTo>
                          <a:pt x="10" y="14"/>
                          <a:pt x="11" y="10"/>
                          <a:pt x="12" y="6"/>
                        </a:cubicBezTo>
                        <a:cubicBezTo>
                          <a:pt x="13" y="4"/>
                          <a:pt x="10" y="3"/>
                          <a:pt x="10" y="5"/>
                        </a:cubicBezTo>
                        <a:cubicBezTo>
                          <a:pt x="8" y="9"/>
                          <a:pt x="6" y="13"/>
                          <a:pt x="6" y="17"/>
                        </a:cubicBezTo>
                        <a:cubicBezTo>
                          <a:pt x="6" y="18"/>
                          <a:pt x="8" y="19"/>
                          <a:pt x="9" y="18"/>
                        </a:cubicBezTo>
                        <a:cubicBezTo>
                          <a:pt x="11" y="14"/>
                          <a:pt x="12" y="10"/>
                          <a:pt x="14" y="6"/>
                        </a:cubicBezTo>
                        <a:cubicBezTo>
                          <a:pt x="13" y="6"/>
                          <a:pt x="12" y="5"/>
                          <a:pt x="11" y="5"/>
                        </a:cubicBezTo>
                        <a:cubicBezTo>
                          <a:pt x="10" y="9"/>
                          <a:pt x="9" y="12"/>
                          <a:pt x="8" y="15"/>
                        </a:cubicBezTo>
                        <a:cubicBezTo>
                          <a:pt x="9" y="16"/>
                          <a:pt x="9" y="16"/>
                          <a:pt x="10" y="16"/>
                        </a:cubicBezTo>
                        <a:cubicBezTo>
                          <a:pt x="12" y="12"/>
                          <a:pt x="12" y="8"/>
                          <a:pt x="15" y="5"/>
                        </a:cubicBezTo>
                        <a:cubicBezTo>
                          <a:pt x="14" y="4"/>
                          <a:pt x="13" y="4"/>
                          <a:pt x="13" y="4"/>
                        </a:cubicBezTo>
                        <a:cubicBezTo>
                          <a:pt x="13" y="7"/>
                          <a:pt x="11" y="10"/>
                          <a:pt x="10" y="13"/>
                        </a:cubicBezTo>
                        <a:cubicBezTo>
                          <a:pt x="11" y="14"/>
                          <a:pt x="12" y="14"/>
                          <a:pt x="13" y="14"/>
                        </a:cubicBezTo>
                        <a:cubicBezTo>
                          <a:pt x="14" y="10"/>
                          <a:pt x="15" y="6"/>
                          <a:pt x="17" y="3"/>
                        </a:cubicBezTo>
                        <a:cubicBezTo>
                          <a:pt x="18" y="1"/>
                          <a:pt x="15" y="0"/>
                          <a:pt x="14" y="1"/>
                        </a:cubicBezTo>
                        <a:cubicBezTo>
                          <a:pt x="13" y="2"/>
                          <a:pt x="13" y="2"/>
                          <a:pt x="12" y="3"/>
                        </a:cubicBezTo>
                        <a:cubicBezTo>
                          <a:pt x="12" y="4"/>
                          <a:pt x="12" y="4"/>
                          <a:pt x="12" y="5"/>
                        </a:cubicBezTo>
                        <a:cubicBezTo>
                          <a:pt x="13" y="5"/>
                          <a:pt x="14" y="4"/>
                          <a:pt x="15" y="5"/>
                        </a:cubicBezTo>
                        <a:cubicBezTo>
                          <a:pt x="15" y="4"/>
                          <a:pt x="14" y="3"/>
                          <a:pt x="14" y="2"/>
                        </a:cubicBezTo>
                        <a:cubicBezTo>
                          <a:pt x="13" y="3"/>
                          <a:pt x="12" y="4"/>
                          <a:pt x="11" y="3"/>
                        </a:cubicBezTo>
                        <a:cubicBezTo>
                          <a:pt x="11" y="4"/>
                          <a:pt x="11" y="5"/>
                          <a:pt x="11" y="6"/>
                        </a:cubicBezTo>
                        <a:cubicBezTo>
                          <a:pt x="12" y="5"/>
                          <a:pt x="15" y="5"/>
                          <a:pt x="14" y="7"/>
                        </a:cubicBezTo>
                        <a:cubicBezTo>
                          <a:pt x="13" y="9"/>
                          <a:pt x="11" y="10"/>
                          <a:pt x="9" y="10"/>
                        </a:cubicBezTo>
                        <a:cubicBezTo>
                          <a:pt x="10" y="11"/>
                          <a:pt x="10" y="12"/>
                          <a:pt x="11" y="13"/>
                        </a:cubicBezTo>
                        <a:cubicBezTo>
                          <a:pt x="12" y="10"/>
                          <a:pt x="13" y="14"/>
                          <a:pt x="11" y="15"/>
                        </a:cubicBezTo>
                        <a:cubicBezTo>
                          <a:pt x="10" y="15"/>
                          <a:pt x="9" y="15"/>
                          <a:pt x="9" y="14"/>
                        </a:cubicBezTo>
                        <a:cubicBezTo>
                          <a:pt x="8" y="13"/>
                          <a:pt x="10" y="12"/>
                          <a:pt x="11" y="11"/>
                        </a:cubicBezTo>
                        <a:cubicBezTo>
                          <a:pt x="12" y="10"/>
                          <a:pt x="14" y="9"/>
                          <a:pt x="15" y="11"/>
                        </a:cubicBezTo>
                        <a:cubicBezTo>
                          <a:pt x="16" y="13"/>
                          <a:pt x="13" y="14"/>
                          <a:pt x="12" y="14"/>
                        </a:cubicBezTo>
                        <a:cubicBezTo>
                          <a:pt x="9" y="15"/>
                          <a:pt x="11" y="11"/>
                          <a:pt x="11" y="10"/>
                        </a:cubicBezTo>
                        <a:cubicBezTo>
                          <a:pt x="12" y="9"/>
                          <a:pt x="13" y="8"/>
                          <a:pt x="14" y="8"/>
                        </a:cubicBezTo>
                        <a:cubicBezTo>
                          <a:pt x="17" y="9"/>
                          <a:pt x="14" y="12"/>
                          <a:pt x="13" y="13"/>
                        </a:cubicBezTo>
                        <a:cubicBezTo>
                          <a:pt x="11" y="14"/>
                          <a:pt x="11" y="11"/>
                          <a:pt x="12" y="10"/>
                        </a:cubicBezTo>
                        <a:cubicBezTo>
                          <a:pt x="12" y="9"/>
                          <a:pt x="14" y="8"/>
                          <a:pt x="15" y="8"/>
                        </a:cubicBezTo>
                        <a:cubicBezTo>
                          <a:pt x="16" y="7"/>
                          <a:pt x="18" y="7"/>
                          <a:pt x="18" y="9"/>
                        </a:cubicBezTo>
                        <a:cubicBezTo>
                          <a:pt x="17" y="11"/>
                          <a:pt x="15" y="13"/>
                          <a:pt x="14" y="13"/>
                        </a:cubicBezTo>
                        <a:cubicBezTo>
                          <a:pt x="10" y="12"/>
                          <a:pt x="14" y="7"/>
                          <a:pt x="16" y="7"/>
                        </a:cubicBezTo>
                        <a:cubicBezTo>
                          <a:pt x="18" y="7"/>
                          <a:pt x="17" y="10"/>
                          <a:pt x="17" y="11"/>
                        </a:cubicBezTo>
                        <a:cubicBezTo>
                          <a:pt x="16" y="13"/>
                          <a:pt x="14" y="14"/>
                          <a:pt x="12" y="14"/>
                        </a:cubicBezTo>
                        <a:cubicBezTo>
                          <a:pt x="7" y="15"/>
                          <a:pt x="10" y="9"/>
                          <a:pt x="11" y="8"/>
                        </a:cubicBezTo>
                        <a:cubicBezTo>
                          <a:pt x="13" y="7"/>
                          <a:pt x="14" y="7"/>
                          <a:pt x="15" y="8"/>
                        </a:cubicBezTo>
                        <a:cubicBezTo>
                          <a:pt x="16" y="10"/>
                          <a:pt x="15" y="12"/>
                          <a:pt x="13" y="14"/>
                        </a:cubicBezTo>
                        <a:cubicBezTo>
                          <a:pt x="12" y="15"/>
                          <a:pt x="10" y="16"/>
                          <a:pt x="8" y="15"/>
                        </a:cubicBezTo>
                        <a:cubicBezTo>
                          <a:pt x="7" y="14"/>
                          <a:pt x="7" y="11"/>
                          <a:pt x="7" y="10"/>
                        </a:cubicBezTo>
                        <a:cubicBezTo>
                          <a:pt x="7" y="7"/>
                          <a:pt x="11" y="3"/>
                          <a:pt x="14" y="5"/>
                        </a:cubicBezTo>
                        <a:cubicBezTo>
                          <a:pt x="17" y="6"/>
                          <a:pt x="17" y="11"/>
                          <a:pt x="15" y="13"/>
                        </a:cubicBezTo>
                        <a:cubicBezTo>
                          <a:pt x="13" y="19"/>
                          <a:pt x="7" y="15"/>
                          <a:pt x="7" y="10"/>
                        </a:cubicBezTo>
                        <a:cubicBezTo>
                          <a:pt x="6" y="7"/>
                          <a:pt x="9" y="4"/>
                          <a:pt x="12" y="4"/>
                        </a:cubicBezTo>
                        <a:cubicBezTo>
                          <a:pt x="17" y="3"/>
                          <a:pt x="18" y="8"/>
                          <a:pt x="16" y="11"/>
                        </a:cubicBezTo>
                        <a:cubicBezTo>
                          <a:pt x="15" y="14"/>
                          <a:pt x="11" y="15"/>
                          <a:pt x="8" y="14"/>
                        </a:cubicBezTo>
                        <a:cubicBezTo>
                          <a:pt x="6" y="13"/>
                          <a:pt x="5" y="15"/>
                          <a:pt x="7" y="16"/>
                        </a:cubicBezTo>
                        <a:cubicBezTo>
                          <a:pt x="12" y="19"/>
                          <a:pt x="19" y="15"/>
                          <a:pt x="20" y="9"/>
                        </a:cubicBezTo>
                        <a:cubicBezTo>
                          <a:pt x="20" y="5"/>
                          <a:pt x="17" y="0"/>
                          <a:pt x="12" y="1"/>
                        </a:cubicBezTo>
                        <a:cubicBezTo>
                          <a:pt x="7" y="2"/>
                          <a:pt x="3" y="7"/>
                          <a:pt x="4" y="12"/>
                        </a:cubicBezTo>
                        <a:cubicBezTo>
                          <a:pt x="5" y="17"/>
                          <a:pt x="11" y="21"/>
                          <a:pt x="16" y="17"/>
                        </a:cubicBezTo>
                        <a:cubicBezTo>
                          <a:pt x="20" y="14"/>
                          <a:pt x="20" y="8"/>
                          <a:pt x="17" y="4"/>
                        </a:cubicBezTo>
                        <a:cubicBezTo>
                          <a:pt x="14" y="0"/>
                          <a:pt x="9" y="1"/>
                          <a:pt x="6" y="5"/>
                        </a:cubicBezTo>
                        <a:cubicBezTo>
                          <a:pt x="3" y="9"/>
                          <a:pt x="3" y="16"/>
                          <a:pt x="8" y="18"/>
                        </a:cubicBezTo>
                        <a:cubicBezTo>
                          <a:pt x="13" y="20"/>
                          <a:pt x="18" y="15"/>
                          <a:pt x="18" y="10"/>
                        </a:cubicBezTo>
                        <a:cubicBezTo>
                          <a:pt x="19" y="5"/>
                          <a:pt x="13" y="2"/>
                          <a:pt x="10" y="5"/>
                        </a:cubicBezTo>
                        <a:cubicBezTo>
                          <a:pt x="6" y="8"/>
                          <a:pt x="5" y="13"/>
                          <a:pt x="9" y="16"/>
                        </a:cubicBezTo>
                        <a:cubicBezTo>
                          <a:pt x="13" y="19"/>
                          <a:pt x="19" y="14"/>
                          <a:pt x="20" y="10"/>
                        </a:cubicBezTo>
                        <a:cubicBezTo>
                          <a:pt x="21" y="6"/>
                          <a:pt x="17" y="3"/>
                          <a:pt x="13" y="5"/>
                        </a:cubicBezTo>
                        <a:cubicBezTo>
                          <a:pt x="9" y="7"/>
                          <a:pt x="8" y="13"/>
                          <a:pt x="12" y="15"/>
                        </a:cubicBezTo>
                        <a:cubicBezTo>
                          <a:pt x="16" y="18"/>
                          <a:pt x="21" y="12"/>
                          <a:pt x="21" y="8"/>
                        </a:cubicBezTo>
                        <a:cubicBezTo>
                          <a:pt x="19" y="3"/>
                          <a:pt x="14" y="5"/>
                          <a:pt x="11" y="7"/>
                        </a:cubicBezTo>
                        <a:cubicBezTo>
                          <a:pt x="8" y="9"/>
                          <a:pt x="7" y="15"/>
                          <a:pt x="12" y="16"/>
                        </a:cubicBezTo>
                        <a:cubicBezTo>
                          <a:pt x="16" y="16"/>
                          <a:pt x="18" y="12"/>
                          <a:pt x="18" y="8"/>
                        </a:cubicBezTo>
                        <a:cubicBezTo>
                          <a:pt x="17" y="4"/>
                          <a:pt x="12" y="5"/>
                          <a:pt x="10" y="7"/>
                        </a:cubicBezTo>
                        <a:cubicBezTo>
                          <a:pt x="8" y="9"/>
                          <a:pt x="6" y="14"/>
                          <a:pt x="8" y="16"/>
                        </a:cubicBezTo>
                        <a:cubicBezTo>
                          <a:pt x="11" y="18"/>
                          <a:pt x="17" y="16"/>
                          <a:pt x="18" y="13"/>
                        </a:cubicBezTo>
                        <a:cubicBezTo>
                          <a:pt x="19" y="10"/>
                          <a:pt x="16" y="6"/>
                          <a:pt x="13" y="7"/>
                        </a:cubicBezTo>
                        <a:cubicBezTo>
                          <a:pt x="9" y="8"/>
                          <a:pt x="3" y="13"/>
                          <a:pt x="7" y="16"/>
                        </a:cubicBezTo>
                        <a:cubicBezTo>
                          <a:pt x="10" y="19"/>
                          <a:pt x="15" y="16"/>
                          <a:pt x="15" y="13"/>
                        </a:cubicBezTo>
                        <a:cubicBezTo>
                          <a:pt x="16" y="8"/>
                          <a:pt x="10" y="8"/>
                          <a:pt x="8" y="11"/>
                        </a:cubicBezTo>
                        <a:cubicBezTo>
                          <a:pt x="8" y="12"/>
                          <a:pt x="9" y="14"/>
                          <a:pt x="10" y="13"/>
                        </a:cubicBezTo>
                        <a:cubicBezTo>
                          <a:pt x="13" y="12"/>
                          <a:pt x="16" y="10"/>
                          <a:pt x="17" y="6"/>
                        </a:cubicBezTo>
                        <a:cubicBezTo>
                          <a:pt x="18" y="2"/>
                          <a:pt x="12" y="3"/>
                          <a:pt x="10" y="3"/>
                        </a:cubicBezTo>
                        <a:cubicBezTo>
                          <a:pt x="8" y="3"/>
                          <a:pt x="9" y="5"/>
                          <a:pt x="10" y="6"/>
                        </a:cubicBezTo>
                        <a:cubicBezTo>
                          <a:pt x="12" y="6"/>
                          <a:pt x="14" y="6"/>
                          <a:pt x="16" y="5"/>
                        </a:cubicBezTo>
                        <a:cubicBezTo>
                          <a:pt x="17" y="4"/>
                          <a:pt x="17" y="2"/>
                          <a:pt x="15" y="2"/>
                        </a:cubicBezTo>
                        <a:cubicBezTo>
                          <a:pt x="14" y="2"/>
                          <a:pt x="12" y="2"/>
                          <a:pt x="11" y="3"/>
                        </a:cubicBezTo>
                        <a:cubicBezTo>
                          <a:pt x="9" y="3"/>
                          <a:pt x="10" y="5"/>
                          <a:pt x="11" y="5"/>
                        </a:cubicBezTo>
                        <a:cubicBezTo>
                          <a:pt x="13" y="6"/>
                          <a:pt x="15" y="5"/>
                          <a:pt x="17" y="3"/>
                        </a:cubicBezTo>
                        <a:cubicBezTo>
                          <a:pt x="16" y="2"/>
                          <a:pt x="15" y="2"/>
                          <a:pt x="14" y="1"/>
                        </a:cubicBezTo>
                        <a:cubicBezTo>
                          <a:pt x="12" y="5"/>
                          <a:pt x="11" y="9"/>
                          <a:pt x="10" y="13"/>
                        </a:cubicBezTo>
                        <a:cubicBezTo>
                          <a:pt x="10" y="15"/>
                          <a:pt x="13" y="16"/>
                          <a:pt x="13" y="14"/>
                        </a:cubicBezTo>
                        <a:cubicBezTo>
                          <a:pt x="14" y="11"/>
                          <a:pt x="16" y="7"/>
                          <a:pt x="16" y="4"/>
                        </a:cubicBezTo>
                        <a:cubicBezTo>
                          <a:pt x="15" y="2"/>
                          <a:pt x="14" y="1"/>
                          <a:pt x="13" y="3"/>
                        </a:cubicBezTo>
                        <a:cubicBezTo>
                          <a:pt x="10" y="6"/>
                          <a:pt x="9" y="11"/>
                          <a:pt x="8" y="16"/>
                        </a:cubicBezTo>
                        <a:cubicBezTo>
                          <a:pt x="7" y="17"/>
                          <a:pt x="9" y="18"/>
                          <a:pt x="10" y="17"/>
                        </a:cubicBezTo>
                        <a:cubicBezTo>
                          <a:pt x="12" y="13"/>
                          <a:pt x="13" y="10"/>
                          <a:pt x="14" y="6"/>
                        </a:cubicBezTo>
                        <a:cubicBezTo>
                          <a:pt x="14" y="4"/>
                          <a:pt x="12" y="3"/>
                          <a:pt x="11" y="5"/>
                        </a:cubicBezTo>
                        <a:cubicBezTo>
                          <a:pt x="10" y="9"/>
                          <a:pt x="8" y="13"/>
                          <a:pt x="6" y="16"/>
                        </a:cubicBezTo>
                        <a:cubicBezTo>
                          <a:pt x="7" y="17"/>
                          <a:pt x="8" y="17"/>
                          <a:pt x="9" y="17"/>
                        </a:cubicBezTo>
                        <a:cubicBezTo>
                          <a:pt x="9" y="13"/>
                          <a:pt x="10" y="10"/>
                          <a:pt x="12" y="6"/>
                        </a:cubicBezTo>
                        <a:cubicBezTo>
                          <a:pt x="11" y="6"/>
                          <a:pt x="10" y="6"/>
                          <a:pt x="9" y="5"/>
                        </a:cubicBezTo>
                        <a:cubicBezTo>
                          <a:pt x="8" y="9"/>
                          <a:pt x="7" y="13"/>
                          <a:pt x="5" y="17"/>
                        </a:cubicBezTo>
                        <a:cubicBezTo>
                          <a:pt x="6" y="17"/>
                          <a:pt x="7" y="17"/>
                          <a:pt x="8" y="17"/>
                        </a:cubicBezTo>
                        <a:cubicBezTo>
                          <a:pt x="8" y="13"/>
                          <a:pt x="10" y="10"/>
                          <a:pt x="11" y="6"/>
                        </a:cubicBezTo>
                        <a:cubicBezTo>
                          <a:pt x="11" y="4"/>
                          <a:pt x="9" y="4"/>
                          <a:pt x="8" y="5"/>
                        </a:cubicBezTo>
                        <a:cubicBezTo>
                          <a:pt x="6" y="8"/>
                          <a:pt x="5" y="11"/>
                          <a:pt x="4" y="14"/>
                        </a:cubicBezTo>
                        <a:cubicBezTo>
                          <a:pt x="3" y="16"/>
                          <a:pt x="5" y="17"/>
                          <a:pt x="6" y="15"/>
                        </a:cubicBezTo>
                        <a:cubicBezTo>
                          <a:pt x="8" y="12"/>
                          <a:pt x="9" y="8"/>
                          <a:pt x="10" y="4"/>
                        </a:cubicBezTo>
                        <a:cubicBezTo>
                          <a:pt x="10" y="2"/>
                          <a:pt x="7" y="2"/>
                          <a:pt x="7" y="4"/>
                        </a:cubicBezTo>
                        <a:cubicBezTo>
                          <a:pt x="5" y="7"/>
                          <a:pt x="4" y="10"/>
                          <a:pt x="2" y="13"/>
                        </a:cubicBezTo>
                        <a:cubicBezTo>
                          <a:pt x="3" y="14"/>
                          <a:pt x="4" y="14"/>
                          <a:pt x="5" y="14"/>
                        </a:cubicBezTo>
                        <a:cubicBezTo>
                          <a:pt x="5" y="12"/>
                          <a:pt x="7" y="9"/>
                          <a:pt x="7" y="7"/>
                        </a:cubicBezTo>
                        <a:cubicBezTo>
                          <a:pt x="7" y="5"/>
                          <a:pt x="5" y="5"/>
                          <a:pt x="4" y="6"/>
                        </a:cubicBezTo>
                        <a:cubicBezTo>
                          <a:pt x="3" y="8"/>
                          <a:pt x="2" y="11"/>
                          <a:pt x="1" y="13"/>
                        </a:cubicBezTo>
                        <a:cubicBezTo>
                          <a:pt x="0" y="15"/>
                          <a:pt x="3" y="16"/>
                          <a:pt x="3" y="14"/>
                        </a:cubicBezTo>
                        <a:cubicBezTo>
                          <a:pt x="5" y="12"/>
                          <a:pt x="6" y="9"/>
                          <a:pt x="7" y="6"/>
                        </a:cubicBezTo>
                        <a:cubicBezTo>
                          <a:pt x="7" y="5"/>
                          <a:pt x="5" y="4"/>
                          <a:pt x="4" y="5"/>
                        </a:cubicBezTo>
                        <a:cubicBezTo>
                          <a:pt x="3" y="7"/>
                          <a:pt x="3" y="9"/>
                          <a:pt x="3" y="11"/>
                        </a:cubicBezTo>
                        <a:cubicBezTo>
                          <a:pt x="3" y="13"/>
                          <a:pt x="6" y="13"/>
                          <a:pt x="6"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2" name="Freeform 217"/>
                  <p:cNvSpPr/>
                  <p:nvPr/>
                </p:nvSpPr>
                <p:spPr bwMode="auto">
                  <a:xfrm>
                    <a:off x="530" y="1583"/>
                    <a:ext cx="36" cy="52"/>
                  </a:xfrm>
                  <a:custGeom>
                    <a:avLst/>
                    <a:gdLst>
                      <a:gd name="T0" fmla="*/ 30 w 54"/>
                      <a:gd name="T1" fmla="*/ 2 h 78"/>
                      <a:gd name="T2" fmla="*/ 7 w 54"/>
                      <a:gd name="T3" fmla="*/ 11 h 78"/>
                      <a:gd name="T4" fmla="*/ 5 w 54"/>
                      <a:gd name="T5" fmla="*/ 47 h 78"/>
                      <a:gd name="T6" fmla="*/ 30 w 54"/>
                      <a:gd name="T7" fmla="*/ 74 h 78"/>
                      <a:gd name="T8" fmla="*/ 54 w 54"/>
                      <a:gd name="T9" fmla="*/ 63 h 78"/>
                      <a:gd name="T10" fmla="*/ 54 w 54"/>
                      <a:gd name="T11" fmla="*/ 61 h 78"/>
                      <a:gd name="T12" fmla="*/ 43 w 54"/>
                      <a:gd name="T13" fmla="*/ 50 h 78"/>
                      <a:gd name="T14" fmla="*/ 40 w 54"/>
                      <a:gd name="T15" fmla="*/ 51 h 78"/>
                      <a:gd name="T16" fmla="*/ 17 w 54"/>
                      <a:gd name="T17" fmla="*/ 34 h 78"/>
                      <a:gd name="T18" fmla="*/ 29 w 54"/>
                      <a:gd name="T19" fmla="*/ 20 h 78"/>
                      <a:gd name="T20" fmla="*/ 27 w 54"/>
                      <a:gd name="T21" fmla="*/ 4 h 78"/>
                      <a:gd name="T22" fmla="*/ 25 w 54"/>
                      <a:gd name="T23" fmla="*/ 4 h 78"/>
                      <a:gd name="T24" fmla="*/ 24 w 54"/>
                      <a:gd name="T25" fmla="*/ 20 h 78"/>
                      <a:gd name="T26" fmla="*/ 20 w 54"/>
                      <a:gd name="T27" fmla="*/ 22 h 78"/>
                      <a:gd name="T28" fmla="*/ 15 w 54"/>
                      <a:gd name="T29" fmla="*/ 31 h 78"/>
                      <a:gd name="T30" fmla="*/ 26 w 54"/>
                      <a:gd name="T31" fmla="*/ 55 h 78"/>
                      <a:gd name="T32" fmla="*/ 38 w 54"/>
                      <a:gd name="T33" fmla="*/ 55 h 78"/>
                      <a:gd name="T34" fmla="*/ 49 w 54"/>
                      <a:gd name="T35" fmla="*/ 60 h 78"/>
                      <a:gd name="T36" fmla="*/ 48 w 54"/>
                      <a:gd name="T37" fmla="*/ 68 h 78"/>
                      <a:gd name="T38" fmla="*/ 21 w 54"/>
                      <a:gd name="T39" fmla="*/ 67 h 78"/>
                      <a:gd name="T40" fmla="*/ 5 w 54"/>
                      <a:gd name="T41" fmla="*/ 33 h 78"/>
                      <a:gd name="T42" fmla="*/ 9 w 54"/>
                      <a:gd name="T43" fmla="*/ 12 h 78"/>
                      <a:gd name="T44" fmla="*/ 30 w 54"/>
                      <a:gd name="T45" fmla="*/ 5 h 78"/>
                      <a:gd name="T46" fmla="*/ 30 w 54"/>
                      <a:gd name="T47" fmla="*/ 2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4" h="78">
                        <a:moveTo>
                          <a:pt x="30" y="2"/>
                        </a:moveTo>
                        <a:cubicBezTo>
                          <a:pt x="19" y="2"/>
                          <a:pt x="13" y="0"/>
                          <a:pt x="7" y="11"/>
                        </a:cubicBezTo>
                        <a:cubicBezTo>
                          <a:pt x="1" y="22"/>
                          <a:pt x="0" y="36"/>
                          <a:pt x="5" y="47"/>
                        </a:cubicBezTo>
                        <a:cubicBezTo>
                          <a:pt x="10" y="59"/>
                          <a:pt x="17" y="70"/>
                          <a:pt x="30" y="74"/>
                        </a:cubicBezTo>
                        <a:cubicBezTo>
                          <a:pt x="40" y="78"/>
                          <a:pt x="50" y="72"/>
                          <a:pt x="54" y="63"/>
                        </a:cubicBezTo>
                        <a:cubicBezTo>
                          <a:pt x="54" y="62"/>
                          <a:pt x="54" y="62"/>
                          <a:pt x="54" y="61"/>
                        </a:cubicBezTo>
                        <a:cubicBezTo>
                          <a:pt x="51" y="58"/>
                          <a:pt x="48" y="52"/>
                          <a:pt x="43" y="50"/>
                        </a:cubicBezTo>
                        <a:cubicBezTo>
                          <a:pt x="42" y="50"/>
                          <a:pt x="40" y="51"/>
                          <a:pt x="40" y="51"/>
                        </a:cubicBezTo>
                        <a:cubicBezTo>
                          <a:pt x="22" y="56"/>
                          <a:pt x="18" y="46"/>
                          <a:pt x="17" y="34"/>
                        </a:cubicBezTo>
                        <a:cubicBezTo>
                          <a:pt x="16" y="12"/>
                          <a:pt x="28" y="29"/>
                          <a:pt x="29" y="20"/>
                        </a:cubicBezTo>
                        <a:cubicBezTo>
                          <a:pt x="31" y="15"/>
                          <a:pt x="30" y="9"/>
                          <a:pt x="27" y="4"/>
                        </a:cubicBezTo>
                        <a:cubicBezTo>
                          <a:pt x="27" y="2"/>
                          <a:pt x="24" y="3"/>
                          <a:pt x="25" y="4"/>
                        </a:cubicBezTo>
                        <a:cubicBezTo>
                          <a:pt x="26" y="8"/>
                          <a:pt x="30" y="18"/>
                          <a:pt x="24" y="20"/>
                        </a:cubicBezTo>
                        <a:cubicBezTo>
                          <a:pt x="24" y="20"/>
                          <a:pt x="20" y="21"/>
                          <a:pt x="20" y="22"/>
                        </a:cubicBezTo>
                        <a:cubicBezTo>
                          <a:pt x="17" y="25"/>
                          <a:pt x="15" y="27"/>
                          <a:pt x="15" y="31"/>
                        </a:cubicBezTo>
                        <a:cubicBezTo>
                          <a:pt x="14" y="41"/>
                          <a:pt x="16" y="50"/>
                          <a:pt x="26" y="55"/>
                        </a:cubicBezTo>
                        <a:cubicBezTo>
                          <a:pt x="30" y="57"/>
                          <a:pt x="34" y="56"/>
                          <a:pt x="38" y="55"/>
                        </a:cubicBezTo>
                        <a:cubicBezTo>
                          <a:pt x="42" y="54"/>
                          <a:pt x="46" y="57"/>
                          <a:pt x="49" y="60"/>
                        </a:cubicBezTo>
                        <a:cubicBezTo>
                          <a:pt x="49" y="63"/>
                          <a:pt x="48" y="65"/>
                          <a:pt x="48" y="68"/>
                        </a:cubicBezTo>
                        <a:cubicBezTo>
                          <a:pt x="38" y="74"/>
                          <a:pt x="29" y="73"/>
                          <a:pt x="21" y="67"/>
                        </a:cubicBezTo>
                        <a:cubicBezTo>
                          <a:pt x="12" y="59"/>
                          <a:pt x="6" y="44"/>
                          <a:pt x="5" y="33"/>
                        </a:cubicBezTo>
                        <a:cubicBezTo>
                          <a:pt x="4" y="26"/>
                          <a:pt x="6" y="19"/>
                          <a:pt x="9" y="12"/>
                        </a:cubicBezTo>
                        <a:cubicBezTo>
                          <a:pt x="13" y="4"/>
                          <a:pt x="22" y="5"/>
                          <a:pt x="30" y="5"/>
                        </a:cubicBezTo>
                        <a:cubicBezTo>
                          <a:pt x="32" y="5"/>
                          <a:pt x="32" y="2"/>
                          <a:pt x="3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3" name="Freeform 218"/>
                  <p:cNvSpPr/>
                  <p:nvPr/>
                </p:nvSpPr>
                <p:spPr bwMode="auto">
                  <a:xfrm>
                    <a:off x="547" y="1585"/>
                    <a:ext cx="5" cy="14"/>
                  </a:xfrm>
                  <a:custGeom>
                    <a:avLst/>
                    <a:gdLst>
                      <a:gd name="T0" fmla="*/ 3 w 8"/>
                      <a:gd name="T1" fmla="*/ 0 h 21"/>
                      <a:gd name="T2" fmla="*/ 3 w 8"/>
                      <a:gd name="T3" fmla="*/ 0 h 21"/>
                      <a:gd name="T4" fmla="*/ 1 w 8"/>
                      <a:gd name="T5" fmla="*/ 1 h 21"/>
                      <a:gd name="T6" fmla="*/ 1 w 8"/>
                      <a:gd name="T7" fmla="*/ 2 h 21"/>
                      <a:gd name="T8" fmla="*/ 2 w 8"/>
                      <a:gd name="T9" fmla="*/ 3 h 21"/>
                      <a:gd name="T10" fmla="*/ 5 w 8"/>
                      <a:gd name="T11" fmla="*/ 12 h 21"/>
                      <a:gd name="T12" fmla="*/ 5 w 8"/>
                      <a:gd name="T13" fmla="*/ 16 h 21"/>
                      <a:gd name="T14" fmla="*/ 2 w 8"/>
                      <a:gd name="T15" fmla="*/ 18 h 21"/>
                      <a:gd name="T16" fmla="*/ 2 w 8"/>
                      <a:gd name="T17" fmla="*/ 21 h 21"/>
                      <a:gd name="T18" fmla="*/ 8 w 8"/>
                      <a:gd name="T19" fmla="*/ 15 h 21"/>
                      <a:gd name="T20" fmla="*/ 4 w 8"/>
                      <a:gd name="T21" fmla="*/ 1 h 21"/>
                      <a:gd name="T22" fmla="*/ 4 w 8"/>
                      <a:gd name="T23" fmla="*/ 2 h 21"/>
                      <a:gd name="T24" fmla="*/ 4 w 8"/>
                      <a:gd name="T25" fmla="*/ 2 h 21"/>
                      <a:gd name="T26" fmla="*/ 2 w 8"/>
                      <a:gd name="T27" fmla="*/ 3 h 21"/>
                      <a:gd name="T28" fmla="*/ 3 w 8"/>
                      <a:gd name="T29" fmla="*/ 3 h 21"/>
                      <a:gd name="T30" fmla="*/ 3 w 8"/>
                      <a:gd name="T31"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 h="21">
                        <a:moveTo>
                          <a:pt x="3" y="0"/>
                        </a:moveTo>
                        <a:cubicBezTo>
                          <a:pt x="3" y="0"/>
                          <a:pt x="3" y="0"/>
                          <a:pt x="3" y="0"/>
                        </a:cubicBezTo>
                        <a:cubicBezTo>
                          <a:pt x="2" y="0"/>
                          <a:pt x="2" y="0"/>
                          <a:pt x="1" y="1"/>
                        </a:cubicBezTo>
                        <a:cubicBezTo>
                          <a:pt x="1" y="1"/>
                          <a:pt x="1" y="1"/>
                          <a:pt x="1" y="2"/>
                        </a:cubicBezTo>
                        <a:cubicBezTo>
                          <a:pt x="1" y="2"/>
                          <a:pt x="1" y="3"/>
                          <a:pt x="2" y="3"/>
                        </a:cubicBezTo>
                        <a:cubicBezTo>
                          <a:pt x="4" y="5"/>
                          <a:pt x="5" y="9"/>
                          <a:pt x="5" y="12"/>
                        </a:cubicBezTo>
                        <a:cubicBezTo>
                          <a:pt x="5" y="13"/>
                          <a:pt x="5" y="14"/>
                          <a:pt x="5" y="16"/>
                        </a:cubicBezTo>
                        <a:cubicBezTo>
                          <a:pt x="5" y="18"/>
                          <a:pt x="4" y="18"/>
                          <a:pt x="2" y="18"/>
                        </a:cubicBezTo>
                        <a:cubicBezTo>
                          <a:pt x="0" y="18"/>
                          <a:pt x="0" y="21"/>
                          <a:pt x="2" y="21"/>
                        </a:cubicBezTo>
                        <a:cubicBezTo>
                          <a:pt x="7" y="21"/>
                          <a:pt x="8" y="19"/>
                          <a:pt x="8" y="15"/>
                        </a:cubicBezTo>
                        <a:cubicBezTo>
                          <a:pt x="8" y="10"/>
                          <a:pt x="7" y="5"/>
                          <a:pt x="4" y="1"/>
                        </a:cubicBezTo>
                        <a:cubicBezTo>
                          <a:pt x="4" y="1"/>
                          <a:pt x="4" y="2"/>
                          <a:pt x="4" y="2"/>
                        </a:cubicBezTo>
                        <a:cubicBezTo>
                          <a:pt x="4" y="2"/>
                          <a:pt x="4" y="2"/>
                          <a:pt x="4" y="2"/>
                        </a:cubicBezTo>
                        <a:cubicBezTo>
                          <a:pt x="3" y="2"/>
                          <a:pt x="3" y="3"/>
                          <a:pt x="2" y="3"/>
                        </a:cubicBezTo>
                        <a:cubicBezTo>
                          <a:pt x="3" y="3"/>
                          <a:pt x="3" y="3"/>
                          <a:pt x="3" y="3"/>
                        </a:cubicBezTo>
                        <a:cubicBezTo>
                          <a:pt x="5" y="3"/>
                          <a:pt x="5"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4" name="Freeform 219"/>
                  <p:cNvSpPr/>
                  <p:nvPr/>
                </p:nvSpPr>
                <p:spPr bwMode="auto">
                  <a:xfrm>
                    <a:off x="548" y="1585"/>
                    <a:ext cx="2" cy="3"/>
                  </a:xfrm>
                  <a:custGeom>
                    <a:avLst/>
                    <a:gdLst>
                      <a:gd name="T0" fmla="*/ 0 w 3"/>
                      <a:gd name="T1" fmla="*/ 2 h 4"/>
                      <a:gd name="T2" fmla="*/ 0 w 3"/>
                      <a:gd name="T3" fmla="*/ 2 h 4"/>
                      <a:gd name="T4" fmla="*/ 3 w 3"/>
                      <a:gd name="T5" fmla="*/ 2 h 4"/>
                      <a:gd name="T6" fmla="*/ 3 w 3"/>
                      <a:gd name="T7" fmla="*/ 2 h 4"/>
                      <a:gd name="T8" fmla="*/ 0 w 3"/>
                      <a:gd name="T9" fmla="*/ 2 h 4"/>
                      <a:gd name="T10" fmla="*/ 0 w 3"/>
                      <a:gd name="T11" fmla="*/ 2 h 4"/>
                      <a:gd name="T12" fmla="*/ 3 w 3"/>
                      <a:gd name="T13" fmla="*/ 2 h 4"/>
                      <a:gd name="T14" fmla="*/ 3 w 3"/>
                      <a:gd name="T15" fmla="*/ 2 h 4"/>
                      <a:gd name="T16" fmla="*/ 0 w 3"/>
                      <a:gd name="T17"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4">
                        <a:moveTo>
                          <a:pt x="0" y="2"/>
                        </a:moveTo>
                        <a:cubicBezTo>
                          <a:pt x="0" y="2"/>
                          <a:pt x="0" y="2"/>
                          <a:pt x="0" y="2"/>
                        </a:cubicBezTo>
                        <a:cubicBezTo>
                          <a:pt x="0" y="4"/>
                          <a:pt x="3" y="4"/>
                          <a:pt x="3" y="2"/>
                        </a:cubicBezTo>
                        <a:cubicBezTo>
                          <a:pt x="3" y="2"/>
                          <a:pt x="3" y="2"/>
                          <a:pt x="3" y="2"/>
                        </a:cubicBezTo>
                        <a:cubicBezTo>
                          <a:pt x="3" y="0"/>
                          <a:pt x="0" y="0"/>
                          <a:pt x="0" y="2"/>
                        </a:cubicBezTo>
                        <a:cubicBezTo>
                          <a:pt x="0" y="2"/>
                          <a:pt x="0" y="2"/>
                          <a:pt x="0" y="2"/>
                        </a:cubicBezTo>
                        <a:cubicBezTo>
                          <a:pt x="0" y="4"/>
                          <a:pt x="3" y="4"/>
                          <a:pt x="3" y="2"/>
                        </a:cubicBezTo>
                        <a:cubicBezTo>
                          <a:pt x="3" y="2"/>
                          <a:pt x="3" y="2"/>
                          <a:pt x="3" y="2"/>
                        </a:cubicBezTo>
                        <a:cubicBezTo>
                          <a:pt x="3" y="0"/>
                          <a:pt x="0" y="0"/>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5" name="Freeform 220"/>
                  <p:cNvSpPr/>
                  <p:nvPr/>
                </p:nvSpPr>
                <p:spPr bwMode="auto">
                  <a:xfrm>
                    <a:off x="556" y="1615"/>
                    <a:ext cx="13" cy="12"/>
                  </a:xfrm>
                  <a:custGeom>
                    <a:avLst/>
                    <a:gdLst>
                      <a:gd name="T0" fmla="*/ 3 w 20"/>
                      <a:gd name="T1" fmla="*/ 7 h 19"/>
                      <a:gd name="T2" fmla="*/ 6 w 20"/>
                      <a:gd name="T3" fmla="*/ 2 h 19"/>
                      <a:gd name="T4" fmla="*/ 4 w 20"/>
                      <a:gd name="T5" fmla="*/ 3 h 19"/>
                      <a:gd name="T6" fmla="*/ 17 w 20"/>
                      <a:gd name="T7" fmla="*/ 13 h 19"/>
                      <a:gd name="T8" fmla="*/ 17 w 20"/>
                      <a:gd name="T9" fmla="*/ 11 h 19"/>
                      <a:gd name="T10" fmla="*/ 14 w 20"/>
                      <a:gd name="T11" fmla="*/ 16 h 19"/>
                      <a:gd name="T12" fmla="*/ 17 w 20"/>
                      <a:gd name="T13" fmla="*/ 16 h 19"/>
                      <a:gd name="T14" fmla="*/ 12 w 20"/>
                      <a:gd name="T15" fmla="*/ 11 h 19"/>
                      <a:gd name="T16" fmla="*/ 10 w 20"/>
                      <a:gd name="T17" fmla="*/ 13 h 19"/>
                      <a:gd name="T18" fmla="*/ 13 w 20"/>
                      <a:gd name="T19" fmla="*/ 14 h 19"/>
                      <a:gd name="T20" fmla="*/ 15 w 20"/>
                      <a:gd name="T21" fmla="*/ 12 h 19"/>
                      <a:gd name="T22" fmla="*/ 14 w 20"/>
                      <a:gd name="T23" fmla="*/ 10 h 19"/>
                      <a:gd name="T24" fmla="*/ 13 w 20"/>
                      <a:gd name="T25" fmla="*/ 12 h 19"/>
                      <a:gd name="T26" fmla="*/ 14 w 20"/>
                      <a:gd name="T27" fmla="*/ 13 h 19"/>
                      <a:gd name="T28" fmla="*/ 16 w 20"/>
                      <a:gd name="T29" fmla="*/ 11 h 19"/>
                      <a:gd name="T30" fmla="*/ 12 w 20"/>
                      <a:gd name="T31" fmla="*/ 9 h 19"/>
                      <a:gd name="T32" fmla="*/ 11 w 20"/>
                      <a:gd name="T33" fmla="*/ 12 h 19"/>
                      <a:gd name="T34" fmla="*/ 12 w 20"/>
                      <a:gd name="T35" fmla="*/ 13 h 19"/>
                      <a:gd name="T36" fmla="*/ 14 w 20"/>
                      <a:gd name="T37" fmla="*/ 11 h 19"/>
                      <a:gd name="T38" fmla="*/ 12 w 20"/>
                      <a:gd name="T39" fmla="*/ 10 h 19"/>
                      <a:gd name="T40" fmla="*/ 10 w 20"/>
                      <a:gd name="T41" fmla="*/ 12 h 19"/>
                      <a:gd name="T42" fmla="*/ 14 w 20"/>
                      <a:gd name="T43" fmla="*/ 18 h 19"/>
                      <a:gd name="T44" fmla="*/ 17 w 20"/>
                      <a:gd name="T45" fmla="*/ 18 h 19"/>
                      <a:gd name="T46" fmla="*/ 19 w 20"/>
                      <a:gd name="T47" fmla="*/ 13 h 19"/>
                      <a:gd name="T48" fmla="*/ 19 w 20"/>
                      <a:gd name="T49" fmla="*/ 11 h 19"/>
                      <a:gd name="T50" fmla="*/ 5 w 20"/>
                      <a:gd name="T51" fmla="*/ 0 h 19"/>
                      <a:gd name="T52" fmla="*/ 3 w 20"/>
                      <a:gd name="T53" fmla="*/ 1 h 19"/>
                      <a:gd name="T54" fmla="*/ 1 w 20"/>
                      <a:gd name="T55" fmla="*/ 5 h 19"/>
                      <a:gd name="T56" fmla="*/ 3 w 20"/>
                      <a:gd name="T57" fmla="*/ 7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0" h="19">
                        <a:moveTo>
                          <a:pt x="3" y="7"/>
                        </a:moveTo>
                        <a:cubicBezTo>
                          <a:pt x="5" y="5"/>
                          <a:pt x="5" y="4"/>
                          <a:pt x="6" y="2"/>
                        </a:cubicBezTo>
                        <a:cubicBezTo>
                          <a:pt x="5" y="2"/>
                          <a:pt x="4" y="2"/>
                          <a:pt x="4" y="3"/>
                        </a:cubicBezTo>
                        <a:cubicBezTo>
                          <a:pt x="8" y="6"/>
                          <a:pt x="13" y="9"/>
                          <a:pt x="17" y="13"/>
                        </a:cubicBezTo>
                        <a:cubicBezTo>
                          <a:pt x="17" y="12"/>
                          <a:pt x="17" y="12"/>
                          <a:pt x="17" y="11"/>
                        </a:cubicBezTo>
                        <a:cubicBezTo>
                          <a:pt x="16" y="13"/>
                          <a:pt x="15" y="15"/>
                          <a:pt x="14" y="16"/>
                        </a:cubicBezTo>
                        <a:cubicBezTo>
                          <a:pt x="15" y="16"/>
                          <a:pt x="16" y="16"/>
                          <a:pt x="17" y="16"/>
                        </a:cubicBezTo>
                        <a:cubicBezTo>
                          <a:pt x="16" y="14"/>
                          <a:pt x="14" y="13"/>
                          <a:pt x="12" y="11"/>
                        </a:cubicBezTo>
                        <a:cubicBezTo>
                          <a:pt x="12" y="11"/>
                          <a:pt x="11" y="12"/>
                          <a:pt x="10" y="13"/>
                        </a:cubicBezTo>
                        <a:cubicBezTo>
                          <a:pt x="11" y="13"/>
                          <a:pt x="12" y="13"/>
                          <a:pt x="13" y="14"/>
                        </a:cubicBezTo>
                        <a:cubicBezTo>
                          <a:pt x="14" y="14"/>
                          <a:pt x="16" y="13"/>
                          <a:pt x="15" y="12"/>
                        </a:cubicBezTo>
                        <a:cubicBezTo>
                          <a:pt x="15" y="11"/>
                          <a:pt x="14" y="11"/>
                          <a:pt x="14" y="10"/>
                        </a:cubicBezTo>
                        <a:cubicBezTo>
                          <a:pt x="14" y="11"/>
                          <a:pt x="13" y="11"/>
                          <a:pt x="13" y="12"/>
                        </a:cubicBezTo>
                        <a:cubicBezTo>
                          <a:pt x="13" y="12"/>
                          <a:pt x="13" y="12"/>
                          <a:pt x="14" y="13"/>
                        </a:cubicBezTo>
                        <a:cubicBezTo>
                          <a:pt x="15" y="14"/>
                          <a:pt x="17" y="12"/>
                          <a:pt x="16" y="11"/>
                        </a:cubicBezTo>
                        <a:cubicBezTo>
                          <a:pt x="15" y="9"/>
                          <a:pt x="14" y="9"/>
                          <a:pt x="12" y="9"/>
                        </a:cubicBezTo>
                        <a:cubicBezTo>
                          <a:pt x="11" y="10"/>
                          <a:pt x="11" y="11"/>
                          <a:pt x="11" y="12"/>
                        </a:cubicBezTo>
                        <a:cubicBezTo>
                          <a:pt x="12" y="12"/>
                          <a:pt x="12" y="13"/>
                          <a:pt x="12" y="13"/>
                        </a:cubicBezTo>
                        <a:cubicBezTo>
                          <a:pt x="13" y="13"/>
                          <a:pt x="14" y="12"/>
                          <a:pt x="14" y="11"/>
                        </a:cubicBezTo>
                        <a:cubicBezTo>
                          <a:pt x="14" y="11"/>
                          <a:pt x="13" y="11"/>
                          <a:pt x="12" y="10"/>
                        </a:cubicBezTo>
                        <a:cubicBezTo>
                          <a:pt x="11" y="10"/>
                          <a:pt x="9" y="11"/>
                          <a:pt x="10" y="12"/>
                        </a:cubicBezTo>
                        <a:cubicBezTo>
                          <a:pt x="11" y="14"/>
                          <a:pt x="13" y="16"/>
                          <a:pt x="14" y="18"/>
                        </a:cubicBezTo>
                        <a:cubicBezTo>
                          <a:pt x="15" y="19"/>
                          <a:pt x="16" y="19"/>
                          <a:pt x="17" y="18"/>
                        </a:cubicBezTo>
                        <a:cubicBezTo>
                          <a:pt x="17" y="16"/>
                          <a:pt x="18" y="14"/>
                          <a:pt x="19" y="13"/>
                        </a:cubicBezTo>
                        <a:cubicBezTo>
                          <a:pt x="20" y="12"/>
                          <a:pt x="20" y="11"/>
                          <a:pt x="19" y="11"/>
                        </a:cubicBezTo>
                        <a:cubicBezTo>
                          <a:pt x="15" y="7"/>
                          <a:pt x="10" y="4"/>
                          <a:pt x="5" y="0"/>
                        </a:cubicBezTo>
                        <a:cubicBezTo>
                          <a:pt x="4" y="0"/>
                          <a:pt x="3" y="0"/>
                          <a:pt x="3" y="1"/>
                        </a:cubicBezTo>
                        <a:cubicBezTo>
                          <a:pt x="3" y="3"/>
                          <a:pt x="2" y="4"/>
                          <a:pt x="1" y="5"/>
                        </a:cubicBezTo>
                        <a:cubicBezTo>
                          <a:pt x="0" y="6"/>
                          <a:pt x="2" y="8"/>
                          <a:pt x="3"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6" name="Freeform 221"/>
                  <p:cNvSpPr/>
                  <p:nvPr/>
                </p:nvSpPr>
                <p:spPr bwMode="auto">
                  <a:xfrm>
                    <a:off x="564" y="1622"/>
                    <a:ext cx="3" cy="3"/>
                  </a:xfrm>
                  <a:custGeom>
                    <a:avLst/>
                    <a:gdLst>
                      <a:gd name="T0" fmla="*/ 3 w 5"/>
                      <a:gd name="T1" fmla="*/ 4 h 5"/>
                      <a:gd name="T2" fmla="*/ 3 w 5"/>
                      <a:gd name="T3" fmla="*/ 3 h 5"/>
                      <a:gd name="T4" fmla="*/ 1 w 5"/>
                      <a:gd name="T5" fmla="*/ 2 h 5"/>
                      <a:gd name="T6" fmla="*/ 1 w 5"/>
                      <a:gd name="T7" fmla="*/ 2 h 5"/>
                      <a:gd name="T8" fmla="*/ 4 w 5"/>
                      <a:gd name="T9" fmla="*/ 3 h 5"/>
                      <a:gd name="T10" fmla="*/ 4 w 5"/>
                      <a:gd name="T11" fmla="*/ 2 h 5"/>
                      <a:gd name="T12" fmla="*/ 2 w 5"/>
                      <a:gd name="T13" fmla="*/ 2 h 5"/>
                      <a:gd name="T14" fmla="*/ 2 w 5"/>
                      <a:gd name="T15" fmla="*/ 2 h 5"/>
                      <a:gd name="T16" fmla="*/ 5 w 5"/>
                      <a:gd name="T17" fmla="*/ 2 h 5"/>
                      <a:gd name="T18" fmla="*/ 5 w 5"/>
                      <a:gd name="T19" fmla="*/ 0 h 5"/>
                      <a:gd name="T20" fmla="*/ 3 w 5"/>
                      <a:gd name="T21" fmla="*/ 0 h 5"/>
                      <a:gd name="T22" fmla="*/ 1 w 5"/>
                      <a:gd name="T23" fmla="*/ 1 h 5"/>
                      <a:gd name="T24" fmla="*/ 4 w 5"/>
                      <a:gd name="T25" fmla="*/ 2 h 5"/>
                      <a:gd name="T26" fmla="*/ 4 w 5"/>
                      <a:gd name="T27" fmla="*/ 1 h 5"/>
                      <a:gd name="T28" fmla="*/ 2 w 5"/>
                      <a:gd name="T29" fmla="*/ 0 h 5"/>
                      <a:gd name="T30" fmla="*/ 0 w 5"/>
                      <a:gd name="T31" fmla="*/ 3 h 5"/>
                      <a:gd name="T32" fmla="*/ 3 w 5"/>
                      <a:gd name="T33"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 h="5">
                        <a:moveTo>
                          <a:pt x="3" y="4"/>
                        </a:moveTo>
                        <a:cubicBezTo>
                          <a:pt x="3" y="3"/>
                          <a:pt x="3" y="3"/>
                          <a:pt x="3" y="3"/>
                        </a:cubicBezTo>
                        <a:cubicBezTo>
                          <a:pt x="2" y="2"/>
                          <a:pt x="2" y="2"/>
                          <a:pt x="1" y="2"/>
                        </a:cubicBezTo>
                        <a:cubicBezTo>
                          <a:pt x="1" y="2"/>
                          <a:pt x="1" y="2"/>
                          <a:pt x="1" y="2"/>
                        </a:cubicBezTo>
                        <a:cubicBezTo>
                          <a:pt x="2" y="4"/>
                          <a:pt x="3" y="4"/>
                          <a:pt x="4" y="3"/>
                        </a:cubicBezTo>
                        <a:cubicBezTo>
                          <a:pt x="4" y="3"/>
                          <a:pt x="4" y="2"/>
                          <a:pt x="4" y="2"/>
                        </a:cubicBezTo>
                        <a:cubicBezTo>
                          <a:pt x="4" y="2"/>
                          <a:pt x="3" y="2"/>
                          <a:pt x="2" y="2"/>
                        </a:cubicBezTo>
                        <a:cubicBezTo>
                          <a:pt x="2" y="2"/>
                          <a:pt x="2" y="2"/>
                          <a:pt x="2" y="2"/>
                        </a:cubicBezTo>
                        <a:cubicBezTo>
                          <a:pt x="3" y="4"/>
                          <a:pt x="5" y="3"/>
                          <a:pt x="5" y="2"/>
                        </a:cubicBezTo>
                        <a:cubicBezTo>
                          <a:pt x="5" y="1"/>
                          <a:pt x="5" y="1"/>
                          <a:pt x="5" y="0"/>
                        </a:cubicBezTo>
                        <a:cubicBezTo>
                          <a:pt x="4" y="0"/>
                          <a:pt x="3" y="0"/>
                          <a:pt x="3" y="0"/>
                        </a:cubicBezTo>
                        <a:cubicBezTo>
                          <a:pt x="2" y="0"/>
                          <a:pt x="2" y="1"/>
                          <a:pt x="1" y="1"/>
                        </a:cubicBezTo>
                        <a:cubicBezTo>
                          <a:pt x="2" y="1"/>
                          <a:pt x="3" y="1"/>
                          <a:pt x="4" y="2"/>
                        </a:cubicBezTo>
                        <a:cubicBezTo>
                          <a:pt x="4" y="1"/>
                          <a:pt x="4" y="1"/>
                          <a:pt x="4" y="1"/>
                        </a:cubicBezTo>
                        <a:cubicBezTo>
                          <a:pt x="4" y="0"/>
                          <a:pt x="3" y="0"/>
                          <a:pt x="2" y="0"/>
                        </a:cubicBezTo>
                        <a:cubicBezTo>
                          <a:pt x="1" y="1"/>
                          <a:pt x="0" y="2"/>
                          <a:pt x="0" y="3"/>
                        </a:cubicBezTo>
                        <a:cubicBezTo>
                          <a:pt x="0" y="5"/>
                          <a:pt x="2" y="5"/>
                          <a:pt x="3"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7" name="Freeform 222"/>
                  <p:cNvSpPr/>
                  <p:nvPr/>
                </p:nvSpPr>
                <p:spPr bwMode="auto">
                  <a:xfrm>
                    <a:off x="553" y="1618"/>
                    <a:ext cx="13" cy="13"/>
                  </a:xfrm>
                  <a:custGeom>
                    <a:avLst/>
                    <a:gdLst>
                      <a:gd name="T0" fmla="*/ 1 w 20"/>
                      <a:gd name="T1" fmla="*/ 3 h 19"/>
                      <a:gd name="T2" fmla="*/ 17 w 20"/>
                      <a:gd name="T3" fmla="*/ 17 h 19"/>
                      <a:gd name="T4" fmla="*/ 18 w 20"/>
                      <a:gd name="T5" fmla="*/ 15 h 19"/>
                      <a:gd name="T6" fmla="*/ 3 w 20"/>
                      <a:gd name="T7" fmla="*/ 1 h 19"/>
                      <a:gd name="T8" fmla="*/ 1 w 20"/>
                      <a:gd name="T9" fmla="*/ 3 h 19"/>
                    </a:gdLst>
                    <a:ahLst/>
                    <a:cxnLst>
                      <a:cxn ang="0">
                        <a:pos x="T0" y="T1"/>
                      </a:cxn>
                      <a:cxn ang="0">
                        <a:pos x="T2" y="T3"/>
                      </a:cxn>
                      <a:cxn ang="0">
                        <a:pos x="T4" y="T5"/>
                      </a:cxn>
                      <a:cxn ang="0">
                        <a:pos x="T6" y="T7"/>
                      </a:cxn>
                      <a:cxn ang="0">
                        <a:pos x="T8" y="T9"/>
                      </a:cxn>
                    </a:cxnLst>
                    <a:rect l="0" t="0" r="r" b="b"/>
                    <a:pathLst>
                      <a:path w="20" h="19">
                        <a:moveTo>
                          <a:pt x="1" y="3"/>
                        </a:moveTo>
                        <a:cubicBezTo>
                          <a:pt x="6" y="8"/>
                          <a:pt x="11" y="13"/>
                          <a:pt x="17" y="17"/>
                        </a:cubicBezTo>
                        <a:cubicBezTo>
                          <a:pt x="19" y="19"/>
                          <a:pt x="20" y="16"/>
                          <a:pt x="18" y="15"/>
                        </a:cubicBezTo>
                        <a:cubicBezTo>
                          <a:pt x="13" y="11"/>
                          <a:pt x="8" y="6"/>
                          <a:pt x="3" y="1"/>
                        </a:cubicBezTo>
                        <a:cubicBezTo>
                          <a:pt x="2" y="0"/>
                          <a:pt x="0" y="2"/>
                          <a:pt x="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8" name="Freeform 223"/>
                  <p:cNvSpPr/>
                  <p:nvPr/>
                </p:nvSpPr>
                <p:spPr bwMode="auto">
                  <a:xfrm>
                    <a:off x="542" y="1585"/>
                    <a:ext cx="6" cy="14"/>
                  </a:xfrm>
                  <a:custGeom>
                    <a:avLst/>
                    <a:gdLst>
                      <a:gd name="T0" fmla="*/ 8 w 8"/>
                      <a:gd name="T1" fmla="*/ 19 h 21"/>
                      <a:gd name="T2" fmla="*/ 6 w 8"/>
                      <a:gd name="T3" fmla="*/ 11 h 21"/>
                      <a:gd name="T4" fmla="*/ 3 w 8"/>
                      <a:gd name="T5" fmla="*/ 2 h 21"/>
                      <a:gd name="T6" fmla="*/ 0 w 8"/>
                      <a:gd name="T7" fmla="*/ 2 h 21"/>
                      <a:gd name="T8" fmla="*/ 3 w 8"/>
                      <a:gd name="T9" fmla="*/ 10 h 21"/>
                      <a:gd name="T10" fmla="*/ 5 w 8"/>
                      <a:gd name="T11" fmla="*/ 20 h 21"/>
                      <a:gd name="T12" fmla="*/ 8 w 8"/>
                      <a:gd name="T13" fmla="*/ 19 h 21"/>
                    </a:gdLst>
                    <a:ahLst/>
                    <a:cxnLst>
                      <a:cxn ang="0">
                        <a:pos x="T0" y="T1"/>
                      </a:cxn>
                      <a:cxn ang="0">
                        <a:pos x="T2" y="T3"/>
                      </a:cxn>
                      <a:cxn ang="0">
                        <a:pos x="T4" y="T5"/>
                      </a:cxn>
                      <a:cxn ang="0">
                        <a:pos x="T6" y="T7"/>
                      </a:cxn>
                      <a:cxn ang="0">
                        <a:pos x="T8" y="T9"/>
                      </a:cxn>
                      <a:cxn ang="0">
                        <a:pos x="T10" y="T11"/>
                      </a:cxn>
                      <a:cxn ang="0">
                        <a:pos x="T12" y="T13"/>
                      </a:cxn>
                    </a:cxnLst>
                    <a:rect l="0" t="0" r="r" b="b"/>
                    <a:pathLst>
                      <a:path w="8" h="21">
                        <a:moveTo>
                          <a:pt x="8" y="19"/>
                        </a:moveTo>
                        <a:cubicBezTo>
                          <a:pt x="7" y="16"/>
                          <a:pt x="6" y="14"/>
                          <a:pt x="6" y="11"/>
                        </a:cubicBezTo>
                        <a:cubicBezTo>
                          <a:pt x="5" y="8"/>
                          <a:pt x="3" y="5"/>
                          <a:pt x="3" y="2"/>
                        </a:cubicBezTo>
                        <a:cubicBezTo>
                          <a:pt x="3" y="0"/>
                          <a:pt x="0" y="0"/>
                          <a:pt x="0" y="2"/>
                        </a:cubicBezTo>
                        <a:cubicBezTo>
                          <a:pt x="0" y="5"/>
                          <a:pt x="2" y="8"/>
                          <a:pt x="3" y="10"/>
                        </a:cubicBezTo>
                        <a:cubicBezTo>
                          <a:pt x="4" y="13"/>
                          <a:pt x="4" y="17"/>
                          <a:pt x="5" y="20"/>
                        </a:cubicBezTo>
                        <a:cubicBezTo>
                          <a:pt x="6" y="21"/>
                          <a:pt x="8" y="21"/>
                          <a:pt x="8" y="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9" name="Freeform 224"/>
                  <p:cNvSpPr/>
                  <p:nvPr/>
                </p:nvSpPr>
                <p:spPr bwMode="auto">
                  <a:xfrm>
                    <a:off x="936" y="1544"/>
                    <a:ext cx="43" cy="44"/>
                  </a:xfrm>
                  <a:custGeom>
                    <a:avLst/>
                    <a:gdLst>
                      <a:gd name="T0" fmla="*/ 42 w 65"/>
                      <a:gd name="T1" fmla="*/ 16 h 65"/>
                      <a:gd name="T2" fmla="*/ 22 w 65"/>
                      <a:gd name="T3" fmla="*/ 24 h 65"/>
                      <a:gd name="T4" fmla="*/ 19 w 65"/>
                      <a:gd name="T5" fmla="*/ 40 h 65"/>
                      <a:gd name="T6" fmla="*/ 32 w 65"/>
                      <a:gd name="T7" fmla="*/ 41 h 65"/>
                      <a:gd name="T8" fmla="*/ 43 w 65"/>
                      <a:gd name="T9" fmla="*/ 16 h 65"/>
                      <a:gd name="T10" fmla="*/ 40 w 65"/>
                      <a:gd name="T11" fmla="*/ 16 h 65"/>
                      <a:gd name="T12" fmla="*/ 50 w 65"/>
                      <a:gd name="T13" fmla="*/ 43 h 65"/>
                      <a:gd name="T14" fmla="*/ 63 w 65"/>
                      <a:gd name="T15" fmla="*/ 22 h 65"/>
                      <a:gd name="T16" fmla="*/ 46 w 65"/>
                      <a:gd name="T17" fmla="*/ 4 h 65"/>
                      <a:gd name="T18" fmla="*/ 4 w 65"/>
                      <a:gd name="T19" fmla="*/ 33 h 65"/>
                      <a:gd name="T20" fmla="*/ 52 w 65"/>
                      <a:gd name="T21" fmla="*/ 49 h 65"/>
                      <a:gd name="T22" fmla="*/ 50 w 65"/>
                      <a:gd name="T23" fmla="*/ 47 h 65"/>
                      <a:gd name="T24" fmla="*/ 10 w 65"/>
                      <a:gd name="T25" fmla="*/ 40 h 65"/>
                      <a:gd name="T26" fmla="*/ 33 w 65"/>
                      <a:gd name="T27" fmla="*/ 6 h 65"/>
                      <a:gd name="T28" fmla="*/ 56 w 65"/>
                      <a:gd name="T29" fmla="*/ 12 h 65"/>
                      <a:gd name="T30" fmla="*/ 49 w 65"/>
                      <a:gd name="T31" fmla="*/ 40 h 65"/>
                      <a:gd name="T32" fmla="*/ 43 w 65"/>
                      <a:gd name="T33" fmla="*/ 16 h 65"/>
                      <a:gd name="T34" fmla="*/ 40 w 65"/>
                      <a:gd name="T35" fmla="*/ 16 h 65"/>
                      <a:gd name="T36" fmla="*/ 32 w 65"/>
                      <a:gd name="T37" fmla="*/ 37 h 65"/>
                      <a:gd name="T38" fmla="*/ 28 w 65"/>
                      <a:gd name="T39" fmla="*/ 40 h 65"/>
                      <a:gd name="T40" fmla="*/ 26 w 65"/>
                      <a:gd name="T41" fmla="*/ 23 h 65"/>
                      <a:gd name="T42" fmla="*/ 42 w 65"/>
                      <a:gd name="T43" fmla="*/ 18 h 65"/>
                      <a:gd name="T44" fmla="*/ 42 w 65"/>
                      <a:gd name="T45" fmla="*/ 16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5" h="65">
                        <a:moveTo>
                          <a:pt x="42" y="16"/>
                        </a:moveTo>
                        <a:cubicBezTo>
                          <a:pt x="33" y="15"/>
                          <a:pt x="27" y="17"/>
                          <a:pt x="22" y="24"/>
                        </a:cubicBezTo>
                        <a:cubicBezTo>
                          <a:pt x="18" y="29"/>
                          <a:pt x="16" y="34"/>
                          <a:pt x="19" y="40"/>
                        </a:cubicBezTo>
                        <a:cubicBezTo>
                          <a:pt x="22" y="45"/>
                          <a:pt x="28" y="43"/>
                          <a:pt x="32" y="41"/>
                        </a:cubicBezTo>
                        <a:cubicBezTo>
                          <a:pt x="39" y="35"/>
                          <a:pt x="39" y="24"/>
                          <a:pt x="43" y="16"/>
                        </a:cubicBezTo>
                        <a:cubicBezTo>
                          <a:pt x="42" y="16"/>
                          <a:pt x="41" y="16"/>
                          <a:pt x="40" y="16"/>
                        </a:cubicBezTo>
                        <a:cubicBezTo>
                          <a:pt x="39" y="23"/>
                          <a:pt x="37" y="46"/>
                          <a:pt x="50" y="43"/>
                        </a:cubicBezTo>
                        <a:cubicBezTo>
                          <a:pt x="59" y="41"/>
                          <a:pt x="63" y="30"/>
                          <a:pt x="63" y="22"/>
                        </a:cubicBezTo>
                        <a:cubicBezTo>
                          <a:pt x="63" y="12"/>
                          <a:pt x="55" y="6"/>
                          <a:pt x="46" y="4"/>
                        </a:cubicBezTo>
                        <a:cubicBezTo>
                          <a:pt x="29" y="0"/>
                          <a:pt x="0" y="14"/>
                          <a:pt x="4" y="33"/>
                        </a:cubicBezTo>
                        <a:cubicBezTo>
                          <a:pt x="9" y="54"/>
                          <a:pt x="36" y="65"/>
                          <a:pt x="52" y="49"/>
                        </a:cubicBezTo>
                        <a:cubicBezTo>
                          <a:pt x="53" y="48"/>
                          <a:pt x="51" y="46"/>
                          <a:pt x="50" y="47"/>
                        </a:cubicBezTo>
                        <a:cubicBezTo>
                          <a:pt x="37" y="60"/>
                          <a:pt x="19" y="54"/>
                          <a:pt x="10" y="40"/>
                        </a:cubicBezTo>
                        <a:cubicBezTo>
                          <a:pt x="0" y="23"/>
                          <a:pt x="19" y="10"/>
                          <a:pt x="33" y="6"/>
                        </a:cubicBezTo>
                        <a:cubicBezTo>
                          <a:pt x="41" y="5"/>
                          <a:pt x="50" y="7"/>
                          <a:pt x="56" y="12"/>
                        </a:cubicBezTo>
                        <a:cubicBezTo>
                          <a:pt x="65" y="20"/>
                          <a:pt x="59" y="36"/>
                          <a:pt x="49" y="40"/>
                        </a:cubicBezTo>
                        <a:cubicBezTo>
                          <a:pt x="40" y="44"/>
                          <a:pt x="42" y="20"/>
                          <a:pt x="43" y="16"/>
                        </a:cubicBezTo>
                        <a:cubicBezTo>
                          <a:pt x="43" y="14"/>
                          <a:pt x="40" y="14"/>
                          <a:pt x="40" y="16"/>
                        </a:cubicBezTo>
                        <a:cubicBezTo>
                          <a:pt x="37" y="23"/>
                          <a:pt x="37" y="30"/>
                          <a:pt x="32" y="37"/>
                        </a:cubicBezTo>
                        <a:cubicBezTo>
                          <a:pt x="30" y="38"/>
                          <a:pt x="29" y="39"/>
                          <a:pt x="28" y="40"/>
                        </a:cubicBezTo>
                        <a:cubicBezTo>
                          <a:pt x="21" y="34"/>
                          <a:pt x="20" y="28"/>
                          <a:pt x="26" y="23"/>
                        </a:cubicBezTo>
                        <a:cubicBezTo>
                          <a:pt x="30" y="18"/>
                          <a:pt x="36" y="18"/>
                          <a:pt x="42" y="18"/>
                        </a:cubicBezTo>
                        <a:cubicBezTo>
                          <a:pt x="44" y="19"/>
                          <a:pt x="44" y="16"/>
                          <a:pt x="42"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0" name="Freeform 225"/>
                  <p:cNvSpPr/>
                  <p:nvPr/>
                </p:nvSpPr>
                <p:spPr bwMode="auto">
                  <a:xfrm>
                    <a:off x="960" y="1515"/>
                    <a:ext cx="35" cy="20"/>
                  </a:xfrm>
                  <a:custGeom>
                    <a:avLst/>
                    <a:gdLst>
                      <a:gd name="T0" fmla="*/ 4 w 52"/>
                      <a:gd name="T1" fmla="*/ 6 h 30"/>
                      <a:gd name="T2" fmla="*/ 31 w 52"/>
                      <a:gd name="T3" fmla="*/ 6 h 30"/>
                      <a:gd name="T4" fmla="*/ 42 w 52"/>
                      <a:gd name="T5" fmla="*/ 5 h 30"/>
                      <a:gd name="T6" fmla="*/ 40 w 52"/>
                      <a:gd name="T7" fmla="*/ 13 h 30"/>
                      <a:gd name="T8" fmla="*/ 32 w 52"/>
                      <a:gd name="T9" fmla="*/ 22 h 30"/>
                      <a:gd name="T10" fmla="*/ 29 w 52"/>
                      <a:gd name="T11" fmla="*/ 25 h 30"/>
                      <a:gd name="T12" fmla="*/ 19 w 52"/>
                      <a:gd name="T13" fmla="*/ 21 h 30"/>
                      <a:gd name="T14" fmla="*/ 2 w 52"/>
                      <a:gd name="T15" fmla="*/ 6 h 30"/>
                      <a:gd name="T16" fmla="*/ 0 w 52"/>
                      <a:gd name="T17" fmla="*/ 7 h 30"/>
                      <a:gd name="T18" fmla="*/ 24 w 52"/>
                      <a:gd name="T19" fmla="*/ 28 h 30"/>
                      <a:gd name="T20" fmla="*/ 32 w 52"/>
                      <a:gd name="T21" fmla="*/ 25 h 30"/>
                      <a:gd name="T22" fmla="*/ 51 w 52"/>
                      <a:gd name="T23" fmla="*/ 6 h 30"/>
                      <a:gd name="T24" fmla="*/ 50 w 52"/>
                      <a:gd name="T25" fmla="*/ 5 h 30"/>
                      <a:gd name="T26" fmla="*/ 3 w 52"/>
                      <a:gd name="T27" fmla="*/ 5 h 30"/>
                      <a:gd name="T28" fmla="*/ 3 w 52"/>
                      <a:gd name="T29" fmla="*/ 7 h 30"/>
                      <a:gd name="T30" fmla="*/ 4 w 52"/>
                      <a:gd name="T31" fmla="*/ 7 h 30"/>
                      <a:gd name="T32" fmla="*/ 4 w 52"/>
                      <a:gd name="T33" fmla="*/ 6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30">
                        <a:moveTo>
                          <a:pt x="4" y="6"/>
                        </a:moveTo>
                        <a:cubicBezTo>
                          <a:pt x="12" y="9"/>
                          <a:pt x="23" y="7"/>
                          <a:pt x="31" y="6"/>
                        </a:cubicBezTo>
                        <a:cubicBezTo>
                          <a:pt x="35" y="5"/>
                          <a:pt x="39" y="5"/>
                          <a:pt x="42" y="5"/>
                        </a:cubicBezTo>
                        <a:cubicBezTo>
                          <a:pt x="52" y="5"/>
                          <a:pt x="43" y="10"/>
                          <a:pt x="40" y="13"/>
                        </a:cubicBezTo>
                        <a:cubicBezTo>
                          <a:pt x="37" y="16"/>
                          <a:pt x="35" y="19"/>
                          <a:pt x="32" y="22"/>
                        </a:cubicBezTo>
                        <a:cubicBezTo>
                          <a:pt x="31" y="23"/>
                          <a:pt x="30" y="24"/>
                          <a:pt x="29" y="25"/>
                        </a:cubicBezTo>
                        <a:cubicBezTo>
                          <a:pt x="26" y="28"/>
                          <a:pt x="21" y="23"/>
                          <a:pt x="19" y="21"/>
                        </a:cubicBezTo>
                        <a:cubicBezTo>
                          <a:pt x="13" y="17"/>
                          <a:pt x="5" y="13"/>
                          <a:pt x="2" y="6"/>
                        </a:cubicBezTo>
                        <a:cubicBezTo>
                          <a:pt x="2" y="5"/>
                          <a:pt x="0" y="5"/>
                          <a:pt x="0" y="7"/>
                        </a:cubicBezTo>
                        <a:cubicBezTo>
                          <a:pt x="4" y="16"/>
                          <a:pt x="17" y="23"/>
                          <a:pt x="24" y="28"/>
                        </a:cubicBezTo>
                        <a:cubicBezTo>
                          <a:pt x="28" y="30"/>
                          <a:pt x="30" y="27"/>
                          <a:pt x="32" y="25"/>
                        </a:cubicBezTo>
                        <a:cubicBezTo>
                          <a:pt x="38" y="18"/>
                          <a:pt x="44" y="12"/>
                          <a:pt x="51" y="6"/>
                        </a:cubicBezTo>
                        <a:cubicBezTo>
                          <a:pt x="51" y="6"/>
                          <a:pt x="51" y="5"/>
                          <a:pt x="50" y="5"/>
                        </a:cubicBezTo>
                        <a:cubicBezTo>
                          <a:pt x="36" y="0"/>
                          <a:pt x="18" y="5"/>
                          <a:pt x="3" y="5"/>
                        </a:cubicBezTo>
                        <a:cubicBezTo>
                          <a:pt x="2" y="5"/>
                          <a:pt x="2" y="7"/>
                          <a:pt x="3" y="7"/>
                        </a:cubicBezTo>
                        <a:cubicBezTo>
                          <a:pt x="3" y="7"/>
                          <a:pt x="3" y="7"/>
                          <a:pt x="4" y="7"/>
                        </a:cubicBezTo>
                        <a:cubicBezTo>
                          <a:pt x="5" y="8"/>
                          <a:pt x="5" y="6"/>
                          <a:pt x="4"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1" name="Freeform 226"/>
                  <p:cNvSpPr/>
                  <p:nvPr/>
                </p:nvSpPr>
                <p:spPr bwMode="auto">
                  <a:xfrm>
                    <a:off x="960" y="1516"/>
                    <a:ext cx="37" cy="27"/>
                  </a:xfrm>
                  <a:custGeom>
                    <a:avLst/>
                    <a:gdLst>
                      <a:gd name="T0" fmla="*/ 3 w 55"/>
                      <a:gd name="T1" fmla="*/ 5 h 40"/>
                      <a:gd name="T2" fmla="*/ 2 w 55"/>
                      <a:gd name="T3" fmla="*/ 4 h 40"/>
                      <a:gd name="T4" fmla="*/ 0 w 55"/>
                      <a:gd name="T5" fmla="*/ 5 h 40"/>
                      <a:gd name="T6" fmla="*/ 2 w 55"/>
                      <a:gd name="T7" fmla="*/ 37 h 40"/>
                      <a:gd name="T8" fmla="*/ 3 w 55"/>
                      <a:gd name="T9" fmla="*/ 38 h 40"/>
                      <a:gd name="T10" fmla="*/ 34 w 55"/>
                      <a:gd name="T11" fmla="*/ 38 h 40"/>
                      <a:gd name="T12" fmla="*/ 51 w 55"/>
                      <a:gd name="T13" fmla="*/ 36 h 40"/>
                      <a:gd name="T14" fmla="*/ 53 w 55"/>
                      <a:gd name="T15" fmla="*/ 23 h 40"/>
                      <a:gd name="T16" fmla="*/ 50 w 55"/>
                      <a:gd name="T17" fmla="*/ 1 h 40"/>
                      <a:gd name="T18" fmla="*/ 48 w 55"/>
                      <a:gd name="T19" fmla="*/ 2 h 40"/>
                      <a:gd name="T20" fmla="*/ 50 w 55"/>
                      <a:gd name="T21" fmla="*/ 13 h 40"/>
                      <a:gd name="T22" fmla="*/ 51 w 55"/>
                      <a:gd name="T23" fmla="*/ 26 h 40"/>
                      <a:gd name="T24" fmla="*/ 47 w 55"/>
                      <a:gd name="T25" fmla="*/ 36 h 40"/>
                      <a:gd name="T26" fmla="*/ 30 w 55"/>
                      <a:gd name="T27" fmla="*/ 36 h 40"/>
                      <a:gd name="T28" fmla="*/ 4 w 55"/>
                      <a:gd name="T29" fmla="*/ 33 h 40"/>
                      <a:gd name="T30" fmla="*/ 3 w 55"/>
                      <a:gd name="T31" fmla="*/ 19 h 40"/>
                      <a:gd name="T32" fmla="*/ 2 w 55"/>
                      <a:gd name="T33" fmla="*/ 6 h 40"/>
                      <a:gd name="T34" fmla="*/ 3 w 55"/>
                      <a:gd name="T35" fmla="*/ 5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5" h="40">
                        <a:moveTo>
                          <a:pt x="3" y="5"/>
                        </a:moveTo>
                        <a:cubicBezTo>
                          <a:pt x="2" y="5"/>
                          <a:pt x="2" y="4"/>
                          <a:pt x="2" y="4"/>
                        </a:cubicBezTo>
                        <a:cubicBezTo>
                          <a:pt x="1" y="4"/>
                          <a:pt x="0" y="4"/>
                          <a:pt x="0" y="5"/>
                        </a:cubicBezTo>
                        <a:cubicBezTo>
                          <a:pt x="0" y="16"/>
                          <a:pt x="2" y="26"/>
                          <a:pt x="2" y="37"/>
                        </a:cubicBezTo>
                        <a:cubicBezTo>
                          <a:pt x="2" y="37"/>
                          <a:pt x="2" y="38"/>
                          <a:pt x="3" y="38"/>
                        </a:cubicBezTo>
                        <a:cubicBezTo>
                          <a:pt x="13" y="37"/>
                          <a:pt x="23" y="37"/>
                          <a:pt x="34" y="38"/>
                        </a:cubicBezTo>
                        <a:cubicBezTo>
                          <a:pt x="38" y="38"/>
                          <a:pt x="47" y="40"/>
                          <a:pt x="51" y="36"/>
                        </a:cubicBezTo>
                        <a:cubicBezTo>
                          <a:pt x="55" y="34"/>
                          <a:pt x="53" y="27"/>
                          <a:pt x="53" y="23"/>
                        </a:cubicBezTo>
                        <a:cubicBezTo>
                          <a:pt x="53" y="17"/>
                          <a:pt x="53" y="6"/>
                          <a:pt x="50" y="1"/>
                        </a:cubicBezTo>
                        <a:cubicBezTo>
                          <a:pt x="49" y="0"/>
                          <a:pt x="48" y="1"/>
                          <a:pt x="48" y="2"/>
                        </a:cubicBezTo>
                        <a:cubicBezTo>
                          <a:pt x="50" y="5"/>
                          <a:pt x="50" y="10"/>
                          <a:pt x="50" y="13"/>
                        </a:cubicBezTo>
                        <a:cubicBezTo>
                          <a:pt x="50" y="17"/>
                          <a:pt x="51" y="22"/>
                          <a:pt x="51" y="26"/>
                        </a:cubicBezTo>
                        <a:cubicBezTo>
                          <a:pt x="51" y="30"/>
                          <a:pt x="52" y="35"/>
                          <a:pt x="47" y="36"/>
                        </a:cubicBezTo>
                        <a:cubicBezTo>
                          <a:pt x="42" y="37"/>
                          <a:pt x="36" y="36"/>
                          <a:pt x="30" y="36"/>
                        </a:cubicBezTo>
                        <a:cubicBezTo>
                          <a:pt x="28" y="35"/>
                          <a:pt x="4" y="36"/>
                          <a:pt x="4" y="33"/>
                        </a:cubicBezTo>
                        <a:cubicBezTo>
                          <a:pt x="4" y="28"/>
                          <a:pt x="4" y="24"/>
                          <a:pt x="3" y="19"/>
                        </a:cubicBezTo>
                        <a:cubicBezTo>
                          <a:pt x="3" y="17"/>
                          <a:pt x="3" y="7"/>
                          <a:pt x="2" y="6"/>
                        </a:cubicBezTo>
                        <a:cubicBezTo>
                          <a:pt x="3" y="7"/>
                          <a:pt x="4" y="5"/>
                          <a:pt x="3"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2" name="Freeform 227"/>
                  <p:cNvSpPr/>
                  <p:nvPr/>
                </p:nvSpPr>
                <p:spPr bwMode="auto">
                  <a:xfrm>
                    <a:off x="959" y="1504"/>
                    <a:ext cx="36" cy="17"/>
                  </a:xfrm>
                  <a:custGeom>
                    <a:avLst/>
                    <a:gdLst>
                      <a:gd name="T0" fmla="*/ 3 w 53"/>
                      <a:gd name="T1" fmla="*/ 25 h 26"/>
                      <a:gd name="T2" fmla="*/ 11 w 53"/>
                      <a:gd name="T3" fmla="*/ 17 h 26"/>
                      <a:gd name="T4" fmla="*/ 22 w 53"/>
                      <a:gd name="T5" fmla="*/ 7 h 26"/>
                      <a:gd name="T6" fmla="*/ 34 w 53"/>
                      <a:gd name="T7" fmla="*/ 7 h 26"/>
                      <a:gd name="T8" fmla="*/ 51 w 53"/>
                      <a:gd name="T9" fmla="*/ 22 h 26"/>
                      <a:gd name="T10" fmla="*/ 52 w 53"/>
                      <a:gd name="T11" fmla="*/ 21 h 26"/>
                      <a:gd name="T12" fmla="*/ 39 w 53"/>
                      <a:gd name="T13" fmla="*/ 9 h 26"/>
                      <a:gd name="T14" fmla="*/ 26 w 53"/>
                      <a:gd name="T15" fmla="*/ 0 h 26"/>
                      <a:gd name="T16" fmla="*/ 20 w 53"/>
                      <a:gd name="T17" fmla="*/ 6 h 26"/>
                      <a:gd name="T18" fmla="*/ 12 w 53"/>
                      <a:gd name="T19" fmla="*/ 14 h 26"/>
                      <a:gd name="T20" fmla="*/ 2 w 53"/>
                      <a:gd name="T21" fmla="*/ 24 h 26"/>
                      <a:gd name="T22" fmla="*/ 3 w 53"/>
                      <a:gd name="T23" fmla="*/ 25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3" h="26">
                        <a:moveTo>
                          <a:pt x="3" y="25"/>
                        </a:moveTo>
                        <a:cubicBezTo>
                          <a:pt x="6" y="23"/>
                          <a:pt x="8" y="20"/>
                          <a:pt x="11" y="17"/>
                        </a:cubicBezTo>
                        <a:cubicBezTo>
                          <a:pt x="15" y="14"/>
                          <a:pt x="19" y="11"/>
                          <a:pt x="22" y="7"/>
                        </a:cubicBezTo>
                        <a:cubicBezTo>
                          <a:pt x="26" y="1"/>
                          <a:pt x="29" y="4"/>
                          <a:pt x="34" y="7"/>
                        </a:cubicBezTo>
                        <a:cubicBezTo>
                          <a:pt x="40" y="12"/>
                          <a:pt x="47" y="16"/>
                          <a:pt x="51" y="22"/>
                        </a:cubicBezTo>
                        <a:cubicBezTo>
                          <a:pt x="51" y="23"/>
                          <a:pt x="53" y="22"/>
                          <a:pt x="52" y="21"/>
                        </a:cubicBezTo>
                        <a:cubicBezTo>
                          <a:pt x="49" y="16"/>
                          <a:pt x="44" y="12"/>
                          <a:pt x="39" y="9"/>
                        </a:cubicBezTo>
                        <a:cubicBezTo>
                          <a:pt x="36" y="6"/>
                          <a:pt x="31" y="1"/>
                          <a:pt x="26" y="0"/>
                        </a:cubicBezTo>
                        <a:cubicBezTo>
                          <a:pt x="24" y="0"/>
                          <a:pt x="21" y="4"/>
                          <a:pt x="20" y="6"/>
                        </a:cubicBezTo>
                        <a:cubicBezTo>
                          <a:pt x="18" y="9"/>
                          <a:pt x="15" y="11"/>
                          <a:pt x="12" y="14"/>
                        </a:cubicBezTo>
                        <a:cubicBezTo>
                          <a:pt x="8" y="17"/>
                          <a:pt x="6" y="21"/>
                          <a:pt x="2" y="24"/>
                        </a:cubicBezTo>
                        <a:cubicBezTo>
                          <a:pt x="0" y="24"/>
                          <a:pt x="1" y="26"/>
                          <a:pt x="3"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3" name="Freeform 228"/>
                  <p:cNvSpPr/>
                  <p:nvPr/>
                </p:nvSpPr>
                <p:spPr bwMode="auto">
                  <a:xfrm>
                    <a:off x="911" y="1456"/>
                    <a:ext cx="8" cy="58"/>
                  </a:xfrm>
                  <a:custGeom>
                    <a:avLst/>
                    <a:gdLst>
                      <a:gd name="T0" fmla="*/ 3 w 13"/>
                      <a:gd name="T1" fmla="*/ 2 h 87"/>
                      <a:gd name="T2" fmla="*/ 2 w 13"/>
                      <a:gd name="T3" fmla="*/ 40 h 87"/>
                      <a:gd name="T4" fmla="*/ 4 w 13"/>
                      <a:gd name="T5" fmla="*/ 82 h 87"/>
                      <a:gd name="T6" fmla="*/ 6 w 13"/>
                      <a:gd name="T7" fmla="*/ 83 h 87"/>
                      <a:gd name="T8" fmla="*/ 11 w 13"/>
                      <a:gd name="T9" fmla="*/ 76 h 87"/>
                      <a:gd name="T10" fmla="*/ 8 w 13"/>
                      <a:gd name="T11" fmla="*/ 32 h 87"/>
                      <a:gd name="T12" fmla="*/ 2 w 13"/>
                      <a:gd name="T13" fmla="*/ 2 h 87"/>
                      <a:gd name="T14" fmla="*/ 1 w 13"/>
                      <a:gd name="T15" fmla="*/ 4 h 87"/>
                      <a:gd name="T16" fmla="*/ 3 w 13"/>
                      <a:gd name="T17" fmla="*/ 6 h 87"/>
                      <a:gd name="T18" fmla="*/ 5 w 13"/>
                      <a:gd name="T19" fmla="*/ 4 h 87"/>
                      <a:gd name="T20" fmla="*/ 6 w 13"/>
                      <a:gd name="T21" fmla="*/ 32 h 87"/>
                      <a:gd name="T22" fmla="*/ 8 w 13"/>
                      <a:gd name="T23" fmla="*/ 59 h 87"/>
                      <a:gd name="T24" fmla="*/ 8 w 13"/>
                      <a:gd name="T25" fmla="*/ 71 h 87"/>
                      <a:gd name="T26" fmla="*/ 8 w 13"/>
                      <a:gd name="T27" fmla="*/ 69 h 87"/>
                      <a:gd name="T28" fmla="*/ 7 w 13"/>
                      <a:gd name="T29" fmla="*/ 39 h 87"/>
                      <a:gd name="T30" fmla="*/ 4 w 13"/>
                      <a:gd name="T31" fmla="*/ 38 h 87"/>
                      <a:gd name="T32" fmla="*/ 3 w 13"/>
                      <a:gd name="T33" fmla="*/ 63 h 87"/>
                      <a:gd name="T34" fmla="*/ 6 w 13"/>
                      <a:gd name="T35" fmla="*/ 63 h 87"/>
                      <a:gd name="T36" fmla="*/ 6 w 13"/>
                      <a:gd name="T37" fmla="*/ 51 h 87"/>
                      <a:gd name="T38" fmla="*/ 5 w 13"/>
                      <a:gd name="T39" fmla="*/ 49 h 87"/>
                      <a:gd name="T40" fmla="*/ 5 w 13"/>
                      <a:gd name="T41" fmla="*/ 81 h 87"/>
                      <a:gd name="T42" fmla="*/ 8 w 13"/>
                      <a:gd name="T43" fmla="*/ 81 h 87"/>
                      <a:gd name="T44" fmla="*/ 10 w 13"/>
                      <a:gd name="T45" fmla="*/ 52 h 87"/>
                      <a:gd name="T46" fmla="*/ 8 w 13"/>
                      <a:gd name="T47" fmla="*/ 2 h 87"/>
                      <a:gd name="T48" fmla="*/ 6 w 13"/>
                      <a:gd name="T49" fmla="*/ 1 h 87"/>
                      <a:gd name="T50" fmla="*/ 3 w 13"/>
                      <a:gd name="T51" fmla="*/ 1 h 87"/>
                      <a:gd name="T52" fmla="*/ 1 w 13"/>
                      <a:gd name="T53" fmla="*/ 3 h 87"/>
                      <a:gd name="T54" fmla="*/ 7 w 13"/>
                      <a:gd name="T55" fmla="*/ 56 h 87"/>
                      <a:gd name="T56" fmla="*/ 8 w 13"/>
                      <a:gd name="T57" fmla="*/ 76 h 87"/>
                      <a:gd name="T58" fmla="*/ 6 w 13"/>
                      <a:gd name="T59" fmla="*/ 67 h 87"/>
                      <a:gd name="T60" fmla="*/ 6 w 13"/>
                      <a:gd name="T61" fmla="*/ 58 h 87"/>
                      <a:gd name="T62" fmla="*/ 5 w 13"/>
                      <a:gd name="T63" fmla="*/ 3 h 87"/>
                      <a:gd name="T64" fmla="*/ 3 w 13"/>
                      <a:gd name="T65" fmla="*/ 2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 h="87">
                        <a:moveTo>
                          <a:pt x="3" y="2"/>
                        </a:moveTo>
                        <a:cubicBezTo>
                          <a:pt x="1" y="14"/>
                          <a:pt x="2" y="28"/>
                          <a:pt x="2" y="40"/>
                        </a:cubicBezTo>
                        <a:cubicBezTo>
                          <a:pt x="3" y="54"/>
                          <a:pt x="2" y="69"/>
                          <a:pt x="4" y="82"/>
                        </a:cubicBezTo>
                        <a:cubicBezTo>
                          <a:pt x="4" y="83"/>
                          <a:pt x="5" y="83"/>
                          <a:pt x="6" y="83"/>
                        </a:cubicBezTo>
                        <a:cubicBezTo>
                          <a:pt x="10" y="82"/>
                          <a:pt x="11" y="80"/>
                          <a:pt x="11" y="76"/>
                        </a:cubicBezTo>
                        <a:cubicBezTo>
                          <a:pt x="11" y="61"/>
                          <a:pt x="9" y="46"/>
                          <a:pt x="8" y="32"/>
                        </a:cubicBezTo>
                        <a:cubicBezTo>
                          <a:pt x="7" y="26"/>
                          <a:pt x="10" y="3"/>
                          <a:pt x="2" y="2"/>
                        </a:cubicBezTo>
                        <a:cubicBezTo>
                          <a:pt x="1" y="1"/>
                          <a:pt x="0" y="3"/>
                          <a:pt x="1" y="4"/>
                        </a:cubicBezTo>
                        <a:cubicBezTo>
                          <a:pt x="1" y="5"/>
                          <a:pt x="2" y="5"/>
                          <a:pt x="3" y="6"/>
                        </a:cubicBezTo>
                        <a:cubicBezTo>
                          <a:pt x="4" y="7"/>
                          <a:pt x="6" y="6"/>
                          <a:pt x="5" y="4"/>
                        </a:cubicBezTo>
                        <a:cubicBezTo>
                          <a:pt x="9" y="10"/>
                          <a:pt x="6" y="25"/>
                          <a:pt x="6" y="32"/>
                        </a:cubicBezTo>
                        <a:cubicBezTo>
                          <a:pt x="6" y="41"/>
                          <a:pt x="7" y="50"/>
                          <a:pt x="8" y="59"/>
                        </a:cubicBezTo>
                        <a:cubicBezTo>
                          <a:pt x="8" y="63"/>
                          <a:pt x="8" y="67"/>
                          <a:pt x="8" y="71"/>
                        </a:cubicBezTo>
                        <a:cubicBezTo>
                          <a:pt x="8" y="87"/>
                          <a:pt x="8" y="71"/>
                          <a:pt x="8" y="69"/>
                        </a:cubicBezTo>
                        <a:cubicBezTo>
                          <a:pt x="8" y="59"/>
                          <a:pt x="7" y="49"/>
                          <a:pt x="7" y="39"/>
                        </a:cubicBezTo>
                        <a:cubicBezTo>
                          <a:pt x="7" y="37"/>
                          <a:pt x="4" y="37"/>
                          <a:pt x="4" y="38"/>
                        </a:cubicBezTo>
                        <a:cubicBezTo>
                          <a:pt x="2" y="46"/>
                          <a:pt x="3" y="55"/>
                          <a:pt x="3" y="63"/>
                        </a:cubicBezTo>
                        <a:cubicBezTo>
                          <a:pt x="3" y="65"/>
                          <a:pt x="6" y="65"/>
                          <a:pt x="6" y="63"/>
                        </a:cubicBezTo>
                        <a:cubicBezTo>
                          <a:pt x="6" y="59"/>
                          <a:pt x="6" y="55"/>
                          <a:pt x="6" y="51"/>
                        </a:cubicBezTo>
                        <a:cubicBezTo>
                          <a:pt x="6" y="49"/>
                          <a:pt x="4" y="37"/>
                          <a:pt x="5" y="49"/>
                        </a:cubicBezTo>
                        <a:cubicBezTo>
                          <a:pt x="5" y="59"/>
                          <a:pt x="4" y="70"/>
                          <a:pt x="5" y="81"/>
                        </a:cubicBezTo>
                        <a:cubicBezTo>
                          <a:pt x="5" y="82"/>
                          <a:pt x="7" y="83"/>
                          <a:pt x="8" y="81"/>
                        </a:cubicBezTo>
                        <a:cubicBezTo>
                          <a:pt x="13" y="73"/>
                          <a:pt x="11" y="62"/>
                          <a:pt x="10" y="52"/>
                        </a:cubicBezTo>
                        <a:cubicBezTo>
                          <a:pt x="8" y="36"/>
                          <a:pt x="11" y="18"/>
                          <a:pt x="8" y="2"/>
                        </a:cubicBezTo>
                        <a:cubicBezTo>
                          <a:pt x="8" y="1"/>
                          <a:pt x="7" y="1"/>
                          <a:pt x="6" y="1"/>
                        </a:cubicBezTo>
                        <a:cubicBezTo>
                          <a:pt x="5" y="1"/>
                          <a:pt x="4" y="1"/>
                          <a:pt x="3" y="1"/>
                        </a:cubicBezTo>
                        <a:cubicBezTo>
                          <a:pt x="2" y="1"/>
                          <a:pt x="1" y="2"/>
                          <a:pt x="1" y="3"/>
                        </a:cubicBezTo>
                        <a:cubicBezTo>
                          <a:pt x="4" y="20"/>
                          <a:pt x="6" y="38"/>
                          <a:pt x="7" y="56"/>
                        </a:cubicBezTo>
                        <a:cubicBezTo>
                          <a:pt x="8" y="62"/>
                          <a:pt x="7" y="69"/>
                          <a:pt x="8" y="76"/>
                        </a:cubicBezTo>
                        <a:cubicBezTo>
                          <a:pt x="5" y="74"/>
                          <a:pt x="5" y="71"/>
                          <a:pt x="6" y="67"/>
                        </a:cubicBezTo>
                        <a:cubicBezTo>
                          <a:pt x="6" y="64"/>
                          <a:pt x="6" y="61"/>
                          <a:pt x="6" y="58"/>
                        </a:cubicBezTo>
                        <a:cubicBezTo>
                          <a:pt x="6" y="39"/>
                          <a:pt x="3" y="21"/>
                          <a:pt x="5" y="3"/>
                        </a:cubicBezTo>
                        <a:cubicBezTo>
                          <a:pt x="6" y="1"/>
                          <a:pt x="3" y="0"/>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4" name="Freeform 229"/>
                  <p:cNvSpPr/>
                  <p:nvPr/>
                </p:nvSpPr>
                <p:spPr bwMode="auto">
                  <a:xfrm>
                    <a:off x="913" y="1457"/>
                    <a:ext cx="31" cy="8"/>
                  </a:xfrm>
                  <a:custGeom>
                    <a:avLst/>
                    <a:gdLst>
                      <a:gd name="T0" fmla="*/ 1 w 47"/>
                      <a:gd name="T1" fmla="*/ 7 h 12"/>
                      <a:gd name="T2" fmla="*/ 15 w 47"/>
                      <a:gd name="T3" fmla="*/ 7 h 12"/>
                      <a:gd name="T4" fmla="*/ 30 w 47"/>
                      <a:gd name="T5" fmla="*/ 11 h 12"/>
                      <a:gd name="T6" fmla="*/ 46 w 47"/>
                      <a:gd name="T7" fmla="*/ 3 h 12"/>
                      <a:gd name="T8" fmla="*/ 44 w 47"/>
                      <a:gd name="T9" fmla="*/ 2 h 12"/>
                      <a:gd name="T10" fmla="*/ 18 w 47"/>
                      <a:gd name="T11" fmla="*/ 5 h 12"/>
                      <a:gd name="T12" fmla="*/ 2 w 47"/>
                      <a:gd name="T13" fmla="*/ 4 h 12"/>
                      <a:gd name="T14" fmla="*/ 1 w 47"/>
                      <a:gd name="T15" fmla="*/ 7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7" h="12">
                        <a:moveTo>
                          <a:pt x="1" y="7"/>
                        </a:moveTo>
                        <a:cubicBezTo>
                          <a:pt x="6" y="8"/>
                          <a:pt x="10" y="6"/>
                          <a:pt x="15" y="7"/>
                        </a:cubicBezTo>
                        <a:cubicBezTo>
                          <a:pt x="20" y="8"/>
                          <a:pt x="24" y="11"/>
                          <a:pt x="30" y="11"/>
                        </a:cubicBezTo>
                        <a:cubicBezTo>
                          <a:pt x="36" y="11"/>
                          <a:pt x="44" y="9"/>
                          <a:pt x="46" y="3"/>
                        </a:cubicBezTo>
                        <a:cubicBezTo>
                          <a:pt x="47" y="1"/>
                          <a:pt x="44" y="0"/>
                          <a:pt x="44" y="2"/>
                        </a:cubicBezTo>
                        <a:cubicBezTo>
                          <a:pt x="40" y="12"/>
                          <a:pt x="25" y="8"/>
                          <a:pt x="18" y="5"/>
                        </a:cubicBezTo>
                        <a:cubicBezTo>
                          <a:pt x="12" y="3"/>
                          <a:pt x="8" y="6"/>
                          <a:pt x="2" y="4"/>
                        </a:cubicBezTo>
                        <a:cubicBezTo>
                          <a:pt x="0" y="4"/>
                          <a:pt x="0" y="6"/>
                          <a:pt x="1"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5" name="Freeform 230"/>
                  <p:cNvSpPr/>
                  <p:nvPr/>
                </p:nvSpPr>
                <p:spPr bwMode="auto">
                  <a:xfrm>
                    <a:off x="912" y="1474"/>
                    <a:ext cx="32" cy="8"/>
                  </a:xfrm>
                  <a:custGeom>
                    <a:avLst/>
                    <a:gdLst>
                      <a:gd name="T0" fmla="*/ 3 w 48"/>
                      <a:gd name="T1" fmla="*/ 10 h 11"/>
                      <a:gd name="T2" fmla="*/ 34 w 48"/>
                      <a:gd name="T3" fmla="*/ 10 h 11"/>
                      <a:gd name="T4" fmla="*/ 47 w 48"/>
                      <a:gd name="T5" fmla="*/ 2 h 11"/>
                      <a:gd name="T6" fmla="*/ 44 w 48"/>
                      <a:gd name="T7" fmla="*/ 2 h 11"/>
                      <a:gd name="T8" fmla="*/ 19 w 48"/>
                      <a:gd name="T9" fmla="*/ 5 h 11"/>
                      <a:gd name="T10" fmla="*/ 2 w 48"/>
                      <a:gd name="T11" fmla="*/ 8 h 11"/>
                      <a:gd name="T12" fmla="*/ 3 w 48"/>
                      <a:gd name="T13" fmla="*/ 10 h 11"/>
                    </a:gdLst>
                    <a:ahLst/>
                    <a:cxnLst>
                      <a:cxn ang="0">
                        <a:pos x="T0" y="T1"/>
                      </a:cxn>
                      <a:cxn ang="0">
                        <a:pos x="T2" y="T3"/>
                      </a:cxn>
                      <a:cxn ang="0">
                        <a:pos x="T4" y="T5"/>
                      </a:cxn>
                      <a:cxn ang="0">
                        <a:pos x="T6" y="T7"/>
                      </a:cxn>
                      <a:cxn ang="0">
                        <a:pos x="T8" y="T9"/>
                      </a:cxn>
                      <a:cxn ang="0">
                        <a:pos x="T10" y="T11"/>
                      </a:cxn>
                      <a:cxn ang="0">
                        <a:pos x="T12" y="T13"/>
                      </a:cxn>
                    </a:cxnLst>
                    <a:rect l="0" t="0" r="r" b="b"/>
                    <a:pathLst>
                      <a:path w="48" h="11">
                        <a:moveTo>
                          <a:pt x="3" y="10"/>
                        </a:moveTo>
                        <a:cubicBezTo>
                          <a:pt x="14" y="3"/>
                          <a:pt x="23" y="11"/>
                          <a:pt x="34" y="10"/>
                        </a:cubicBezTo>
                        <a:cubicBezTo>
                          <a:pt x="39" y="9"/>
                          <a:pt x="45" y="8"/>
                          <a:pt x="47" y="2"/>
                        </a:cubicBezTo>
                        <a:cubicBezTo>
                          <a:pt x="48" y="1"/>
                          <a:pt x="45" y="0"/>
                          <a:pt x="44" y="2"/>
                        </a:cubicBezTo>
                        <a:cubicBezTo>
                          <a:pt x="42" y="10"/>
                          <a:pt x="25" y="7"/>
                          <a:pt x="19" y="5"/>
                        </a:cubicBezTo>
                        <a:cubicBezTo>
                          <a:pt x="13" y="4"/>
                          <a:pt x="8" y="4"/>
                          <a:pt x="2" y="8"/>
                        </a:cubicBezTo>
                        <a:cubicBezTo>
                          <a:pt x="0" y="9"/>
                          <a:pt x="2" y="11"/>
                          <a:pt x="3"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6" name="Freeform 231"/>
                  <p:cNvSpPr/>
                  <p:nvPr/>
                </p:nvSpPr>
                <p:spPr bwMode="auto">
                  <a:xfrm>
                    <a:off x="941" y="1458"/>
                    <a:ext cx="3" cy="20"/>
                  </a:xfrm>
                  <a:custGeom>
                    <a:avLst/>
                    <a:gdLst>
                      <a:gd name="T0" fmla="*/ 1 w 5"/>
                      <a:gd name="T1" fmla="*/ 2 h 30"/>
                      <a:gd name="T2" fmla="*/ 1 w 5"/>
                      <a:gd name="T3" fmla="*/ 14 h 30"/>
                      <a:gd name="T4" fmla="*/ 1 w 5"/>
                      <a:gd name="T5" fmla="*/ 28 h 30"/>
                      <a:gd name="T6" fmla="*/ 4 w 5"/>
                      <a:gd name="T7" fmla="*/ 28 h 30"/>
                      <a:gd name="T8" fmla="*/ 4 w 5"/>
                      <a:gd name="T9" fmla="*/ 15 h 30"/>
                      <a:gd name="T10" fmla="*/ 4 w 5"/>
                      <a:gd name="T11" fmla="*/ 3 h 30"/>
                      <a:gd name="T12" fmla="*/ 1 w 5"/>
                      <a:gd name="T13" fmla="*/ 2 h 30"/>
                    </a:gdLst>
                    <a:ahLst/>
                    <a:cxnLst>
                      <a:cxn ang="0">
                        <a:pos x="T0" y="T1"/>
                      </a:cxn>
                      <a:cxn ang="0">
                        <a:pos x="T2" y="T3"/>
                      </a:cxn>
                      <a:cxn ang="0">
                        <a:pos x="T4" y="T5"/>
                      </a:cxn>
                      <a:cxn ang="0">
                        <a:pos x="T6" y="T7"/>
                      </a:cxn>
                      <a:cxn ang="0">
                        <a:pos x="T8" y="T9"/>
                      </a:cxn>
                      <a:cxn ang="0">
                        <a:pos x="T10" y="T11"/>
                      </a:cxn>
                      <a:cxn ang="0">
                        <a:pos x="T12" y="T13"/>
                      </a:cxn>
                    </a:cxnLst>
                    <a:rect l="0" t="0" r="r" b="b"/>
                    <a:pathLst>
                      <a:path w="5" h="30">
                        <a:moveTo>
                          <a:pt x="1" y="2"/>
                        </a:moveTo>
                        <a:cubicBezTo>
                          <a:pt x="0" y="6"/>
                          <a:pt x="0" y="10"/>
                          <a:pt x="1" y="14"/>
                        </a:cubicBezTo>
                        <a:cubicBezTo>
                          <a:pt x="1" y="19"/>
                          <a:pt x="1" y="23"/>
                          <a:pt x="1" y="28"/>
                        </a:cubicBezTo>
                        <a:cubicBezTo>
                          <a:pt x="1" y="30"/>
                          <a:pt x="4" y="30"/>
                          <a:pt x="4" y="28"/>
                        </a:cubicBezTo>
                        <a:cubicBezTo>
                          <a:pt x="4" y="24"/>
                          <a:pt x="4" y="19"/>
                          <a:pt x="4" y="15"/>
                        </a:cubicBezTo>
                        <a:cubicBezTo>
                          <a:pt x="3" y="11"/>
                          <a:pt x="3" y="7"/>
                          <a:pt x="4" y="3"/>
                        </a:cubicBezTo>
                        <a:cubicBezTo>
                          <a:pt x="5" y="1"/>
                          <a:pt x="2" y="0"/>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7" name="Freeform 232"/>
                  <p:cNvSpPr/>
                  <p:nvPr/>
                </p:nvSpPr>
                <p:spPr bwMode="auto">
                  <a:xfrm>
                    <a:off x="914" y="1460"/>
                    <a:ext cx="8" cy="4"/>
                  </a:xfrm>
                  <a:custGeom>
                    <a:avLst/>
                    <a:gdLst>
                      <a:gd name="T0" fmla="*/ 2 w 12"/>
                      <a:gd name="T1" fmla="*/ 6 h 7"/>
                      <a:gd name="T2" fmla="*/ 5 w 12"/>
                      <a:gd name="T3" fmla="*/ 6 h 7"/>
                      <a:gd name="T4" fmla="*/ 10 w 12"/>
                      <a:gd name="T5" fmla="*/ 3 h 7"/>
                      <a:gd name="T6" fmla="*/ 9 w 12"/>
                      <a:gd name="T7" fmla="*/ 1 h 7"/>
                      <a:gd name="T8" fmla="*/ 6 w 12"/>
                      <a:gd name="T9" fmla="*/ 3 h 7"/>
                      <a:gd name="T10" fmla="*/ 4 w 12"/>
                      <a:gd name="T11" fmla="*/ 3 h 7"/>
                      <a:gd name="T12" fmla="*/ 3 w 12"/>
                      <a:gd name="T13" fmla="*/ 4 h 7"/>
                      <a:gd name="T14" fmla="*/ 2 w 12"/>
                      <a:gd name="T15" fmla="*/ 6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7">
                        <a:moveTo>
                          <a:pt x="2" y="6"/>
                        </a:moveTo>
                        <a:cubicBezTo>
                          <a:pt x="3" y="7"/>
                          <a:pt x="4" y="6"/>
                          <a:pt x="5" y="6"/>
                        </a:cubicBezTo>
                        <a:cubicBezTo>
                          <a:pt x="7" y="5"/>
                          <a:pt x="9" y="4"/>
                          <a:pt x="10" y="3"/>
                        </a:cubicBezTo>
                        <a:cubicBezTo>
                          <a:pt x="12" y="3"/>
                          <a:pt x="11" y="0"/>
                          <a:pt x="9" y="1"/>
                        </a:cubicBezTo>
                        <a:cubicBezTo>
                          <a:pt x="8" y="1"/>
                          <a:pt x="7" y="2"/>
                          <a:pt x="6" y="3"/>
                        </a:cubicBezTo>
                        <a:cubicBezTo>
                          <a:pt x="5" y="3"/>
                          <a:pt x="4" y="3"/>
                          <a:pt x="4" y="3"/>
                        </a:cubicBezTo>
                        <a:cubicBezTo>
                          <a:pt x="3" y="3"/>
                          <a:pt x="3" y="3"/>
                          <a:pt x="3" y="4"/>
                        </a:cubicBezTo>
                        <a:cubicBezTo>
                          <a:pt x="2" y="3"/>
                          <a:pt x="0" y="5"/>
                          <a:pt x="2"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8" name="Freeform 233"/>
                  <p:cNvSpPr/>
                  <p:nvPr/>
                </p:nvSpPr>
                <p:spPr bwMode="auto">
                  <a:xfrm>
                    <a:off x="913" y="1462"/>
                    <a:ext cx="10" cy="6"/>
                  </a:xfrm>
                  <a:custGeom>
                    <a:avLst/>
                    <a:gdLst>
                      <a:gd name="T0" fmla="*/ 3 w 14"/>
                      <a:gd name="T1" fmla="*/ 9 h 9"/>
                      <a:gd name="T2" fmla="*/ 12 w 14"/>
                      <a:gd name="T3" fmla="*/ 3 h 9"/>
                      <a:gd name="T4" fmla="*/ 11 w 14"/>
                      <a:gd name="T5" fmla="*/ 1 h 9"/>
                      <a:gd name="T6" fmla="*/ 1 w 14"/>
                      <a:gd name="T7" fmla="*/ 6 h 9"/>
                      <a:gd name="T8" fmla="*/ 3 w 14"/>
                      <a:gd name="T9" fmla="*/ 9 h 9"/>
                    </a:gdLst>
                    <a:ahLst/>
                    <a:cxnLst>
                      <a:cxn ang="0">
                        <a:pos x="T0" y="T1"/>
                      </a:cxn>
                      <a:cxn ang="0">
                        <a:pos x="T2" y="T3"/>
                      </a:cxn>
                      <a:cxn ang="0">
                        <a:pos x="T4" y="T5"/>
                      </a:cxn>
                      <a:cxn ang="0">
                        <a:pos x="T6" y="T7"/>
                      </a:cxn>
                      <a:cxn ang="0">
                        <a:pos x="T8" y="T9"/>
                      </a:cxn>
                    </a:cxnLst>
                    <a:rect l="0" t="0" r="r" b="b"/>
                    <a:pathLst>
                      <a:path w="14" h="9">
                        <a:moveTo>
                          <a:pt x="3" y="9"/>
                        </a:moveTo>
                        <a:cubicBezTo>
                          <a:pt x="6" y="7"/>
                          <a:pt x="9" y="5"/>
                          <a:pt x="12" y="3"/>
                        </a:cubicBezTo>
                        <a:cubicBezTo>
                          <a:pt x="14" y="2"/>
                          <a:pt x="12" y="0"/>
                          <a:pt x="11" y="1"/>
                        </a:cubicBezTo>
                        <a:cubicBezTo>
                          <a:pt x="7" y="2"/>
                          <a:pt x="4" y="4"/>
                          <a:pt x="1" y="6"/>
                        </a:cubicBezTo>
                        <a:cubicBezTo>
                          <a:pt x="0" y="7"/>
                          <a:pt x="1" y="9"/>
                          <a:pt x="3"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9" name="Freeform 234"/>
                  <p:cNvSpPr/>
                  <p:nvPr/>
                </p:nvSpPr>
                <p:spPr bwMode="auto">
                  <a:xfrm>
                    <a:off x="914" y="1463"/>
                    <a:ext cx="10" cy="5"/>
                  </a:xfrm>
                  <a:custGeom>
                    <a:avLst/>
                    <a:gdLst>
                      <a:gd name="T0" fmla="*/ 3 w 15"/>
                      <a:gd name="T1" fmla="*/ 8 h 8"/>
                      <a:gd name="T2" fmla="*/ 13 w 15"/>
                      <a:gd name="T3" fmla="*/ 4 h 8"/>
                      <a:gd name="T4" fmla="*/ 12 w 15"/>
                      <a:gd name="T5" fmla="*/ 1 h 8"/>
                      <a:gd name="T6" fmla="*/ 2 w 15"/>
                      <a:gd name="T7" fmla="*/ 5 h 8"/>
                      <a:gd name="T8" fmla="*/ 3 w 15"/>
                      <a:gd name="T9" fmla="*/ 8 h 8"/>
                    </a:gdLst>
                    <a:ahLst/>
                    <a:cxnLst>
                      <a:cxn ang="0">
                        <a:pos x="T0" y="T1"/>
                      </a:cxn>
                      <a:cxn ang="0">
                        <a:pos x="T2" y="T3"/>
                      </a:cxn>
                      <a:cxn ang="0">
                        <a:pos x="T4" y="T5"/>
                      </a:cxn>
                      <a:cxn ang="0">
                        <a:pos x="T6" y="T7"/>
                      </a:cxn>
                      <a:cxn ang="0">
                        <a:pos x="T8" y="T9"/>
                      </a:cxn>
                    </a:cxnLst>
                    <a:rect l="0" t="0" r="r" b="b"/>
                    <a:pathLst>
                      <a:path w="15" h="8">
                        <a:moveTo>
                          <a:pt x="3" y="8"/>
                        </a:moveTo>
                        <a:cubicBezTo>
                          <a:pt x="6" y="7"/>
                          <a:pt x="10" y="5"/>
                          <a:pt x="13" y="4"/>
                        </a:cubicBezTo>
                        <a:cubicBezTo>
                          <a:pt x="15" y="3"/>
                          <a:pt x="14" y="0"/>
                          <a:pt x="12" y="1"/>
                        </a:cubicBezTo>
                        <a:cubicBezTo>
                          <a:pt x="9" y="2"/>
                          <a:pt x="5" y="4"/>
                          <a:pt x="2" y="5"/>
                        </a:cubicBezTo>
                        <a:cubicBezTo>
                          <a:pt x="0" y="6"/>
                          <a:pt x="1" y="8"/>
                          <a:pt x="3"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0" name="Freeform 235"/>
                  <p:cNvSpPr/>
                  <p:nvPr/>
                </p:nvSpPr>
                <p:spPr bwMode="auto">
                  <a:xfrm>
                    <a:off x="913" y="1464"/>
                    <a:ext cx="14" cy="9"/>
                  </a:xfrm>
                  <a:custGeom>
                    <a:avLst/>
                    <a:gdLst>
                      <a:gd name="T0" fmla="*/ 3 w 21"/>
                      <a:gd name="T1" fmla="*/ 13 h 14"/>
                      <a:gd name="T2" fmla="*/ 19 w 21"/>
                      <a:gd name="T3" fmla="*/ 3 h 14"/>
                      <a:gd name="T4" fmla="*/ 18 w 21"/>
                      <a:gd name="T5" fmla="*/ 1 h 14"/>
                      <a:gd name="T6" fmla="*/ 2 w 21"/>
                      <a:gd name="T7" fmla="*/ 10 h 14"/>
                      <a:gd name="T8" fmla="*/ 3 w 21"/>
                      <a:gd name="T9" fmla="*/ 13 h 14"/>
                    </a:gdLst>
                    <a:ahLst/>
                    <a:cxnLst>
                      <a:cxn ang="0">
                        <a:pos x="T0" y="T1"/>
                      </a:cxn>
                      <a:cxn ang="0">
                        <a:pos x="T2" y="T3"/>
                      </a:cxn>
                      <a:cxn ang="0">
                        <a:pos x="T4" y="T5"/>
                      </a:cxn>
                      <a:cxn ang="0">
                        <a:pos x="T6" y="T7"/>
                      </a:cxn>
                      <a:cxn ang="0">
                        <a:pos x="T8" y="T9"/>
                      </a:cxn>
                    </a:cxnLst>
                    <a:rect l="0" t="0" r="r" b="b"/>
                    <a:pathLst>
                      <a:path w="21" h="14">
                        <a:moveTo>
                          <a:pt x="3" y="13"/>
                        </a:moveTo>
                        <a:cubicBezTo>
                          <a:pt x="8" y="9"/>
                          <a:pt x="14" y="6"/>
                          <a:pt x="19" y="3"/>
                        </a:cubicBezTo>
                        <a:cubicBezTo>
                          <a:pt x="21" y="2"/>
                          <a:pt x="19" y="0"/>
                          <a:pt x="18" y="1"/>
                        </a:cubicBezTo>
                        <a:cubicBezTo>
                          <a:pt x="12" y="4"/>
                          <a:pt x="7" y="7"/>
                          <a:pt x="2" y="10"/>
                        </a:cubicBezTo>
                        <a:cubicBezTo>
                          <a:pt x="0" y="11"/>
                          <a:pt x="2" y="14"/>
                          <a:pt x="3"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1" name="Freeform 236"/>
                  <p:cNvSpPr/>
                  <p:nvPr/>
                </p:nvSpPr>
                <p:spPr bwMode="auto">
                  <a:xfrm>
                    <a:off x="914" y="1464"/>
                    <a:ext cx="15" cy="10"/>
                  </a:xfrm>
                  <a:custGeom>
                    <a:avLst/>
                    <a:gdLst>
                      <a:gd name="T0" fmla="*/ 3 w 23"/>
                      <a:gd name="T1" fmla="*/ 14 h 15"/>
                      <a:gd name="T2" fmla="*/ 22 w 23"/>
                      <a:gd name="T3" fmla="*/ 4 h 15"/>
                      <a:gd name="T4" fmla="*/ 20 w 23"/>
                      <a:gd name="T5" fmla="*/ 1 h 15"/>
                      <a:gd name="T6" fmla="*/ 2 w 23"/>
                      <a:gd name="T7" fmla="*/ 12 h 15"/>
                      <a:gd name="T8" fmla="*/ 3 w 23"/>
                      <a:gd name="T9" fmla="*/ 14 h 15"/>
                    </a:gdLst>
                    <a:ahLst/>
                    <a:cxnLst>
                      <a:cxn ang="0">
                        <a:pos x="T0" y="T1"/>
                      </a:cxn>
                      <a:cxn ang="0">
                        <a:pos x="T2" y="T3"/>
                      </a:cxn>
                      <a:cxn ang="0">
                        <a:pos x="T4" y="T5"/>
                      </a:cxn>
                      <a:cxn ang="0">
                        <a:pos x="T6" y="T7"/>
                      </a:cxn>
                      <a:cxn ang="0">
                        <a:pos x="T8" y="T9"/>
                      </a:cxn>
                    </a:cxnLst>
                    <a:rect l="0" t="0" r="r" b="b"/>
                    <a:pathLst>
                      <a:path w="23" h="15">
                        <a:moveTo>
                          <a:pt x="3" y="14"/>
                        </a:moveTo>
                        <a:cubicBezTo>
                          <a:pt x="10" y="12"/>
                          <a:pt x="16" y="7"/>
                          <a:pt x="22" y="4"/>
                        </a:cubicBezTo>
                        <a:cubicBezTo>
                          <a:pt x="23" y="3"/>
                          <a:pt x="22" y="0"/>
                          <a:pt x="20" y="1"/>
                        </a:cubicBezTo>
                        <a:cubicBezTo>
                          <a:pt x="14" y="5"/>
                          <a:pt x="8" y="9"/>
                          <a:pt x="2" y="12"/>
                        </a:cubicBezTo>
                        <a:cubicBezTo>
                          <a:pt x="0" y="13"/>
                          <a:pt x="2" y="15"/>
                          <a:pt x="3"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2" name="Freeform 237"/>
                  <p:cNvSpPr/>
                  <p:nvPr/>
                </p:nvSpPr>
                <p:spPr bwMode="auto">
                  <a:xfrm>
                    <a:off x="915" y="1464"/>
                    <a:ext cx="19" cy="12"/>
                  </a:xfrm>
                  <a:custGeom>
                    <a:avLst/>
                    <a:gdLst>
                      <a:gd name="T0" fmla="*/ 3 w 28"/>
                      <a:gd name="T1" fmla="*/ 16 h 17"/>
                      <a:gd name="T2" fmla="*/ 26 w 28"/>
                      <a:gd name="T3" fmla="*/ 3 h 17"/>
                      <a:gd name="T4" fmla="*/ 24 w 28"/>
                      <a:gd name="T5" fmla="*/ 1 h 17"/>
                      <a:gd name="T6" fmla="*/ 2 w 28"/>
                      <a:gd name="T7" fmla="*/ 14 h 17"/>
                      <a:gd name="T8" fmla="*/ 3 w 28"/>
                      <a:gd name="T9" fmla="*/ 16 h 17"/>
                    </a:gdLst>
                    <a:ahLst/>
                    <a:cxnLst>
                      <a:cxn ang="0">
                        <a:pos x="T0" y="T1"/>
                      </a:cxn>
                      <a:cxn ang="0">
                        <a:pos x="T2" y="T3"/>
                      </a:cxn>
                      <a:cxn ang="0">
                        <a:pos x="T4" y="T5"/>
                      </a:cxn>
                      <a:cxn ang="0">
                        <a:pos x="T6" y="T7"/>
                      </a:cxn>
                      <a:cxn ang="0">
                        <a:pos x="T8" y="T9"/>
                      </a:cxn>
                    </a:cxnLst>
                    <a:rect l="0" t="0" r="r" b="b"/>
                    <a:pathLst>
                      <a:path w="28" h="17">
                        <a:moveTo>
                          <a:pt x="3" y="16"/>
                        </a:moveTo>
                        <a:cubicBezTo>
                          <a:pt x="11" y="12"/>
                          <a:pt x="18" y="7"/>
                          <a:pt x="26" y="3"/>
                        </a:cubicBezTo>
                        <a:cubicBezTo>
                          <a:pt x="28" y="2"/>
                          <a:pt x="26" y="0"/>
                          <a:pt x="24" y="1"/>
                        </a:cubicBezTo>
                        <a:cubicBezTo>
                          <a:pt x="16" y="4"/>
                          <a:pt x="10" y="10"/>
                          <a:pt x="2" y="14"/>
                        </a:cubicBezTo>
                        <a:cubicBezTo>
                          <a:pt x="0" y="15"/>
                          <a:pt x="2" y="17"/>
                          <a:pt x="3"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3" name="Freeform 238"/>
                  <p:cNvSpPr/>
                  <p:nvPr/>
                </p:nvSpPr>
                <p:spPr bwMode="auto">
                  <a:xfrm>
                    <a:off x="915" y="1468"/>
                    <a:ext cx="19" cy="12"/>
                  </a:xfrm>
                  <a:custGeom>
                    <a:avLst/>
                    <a:gdLst>
                      <a:gd name="T0" fmla="*/ 3 w 29"/>
                      <a:gd name="T1" fmla="*/ 18 h 19"/>
                      <a:gd name="T2" fmla="*/ 27 w 29"/>
                      <a:gd name="T3" fmla="*/ 3 h 19"/>
                      <a:gd name="T4" fmla="*/ 26 w 29"/>
                      <a:gd name="T5" fmla="*/ 1 h 19"/>
                      <a:gd name="T6" fmla="*/ 2 w 29"/>
                      <a:gd name="T7" fmla="*/ 15 h 19"/>
                      <a:gd name="T8" fmla="*/ 3 w 29"/>
                      <a:gd name="T9" fmla="*/ 18 h 19"/>
                    </a:gdLst>
                    <a:ahLst/>
                    <a:cxnLst>
                      <a:cxn ang="0">
                        <a:pos x="T0" y="T1"/>
                      </a:cxn>
                      <a:cxn ang="0">
                        <a:pos x="T2" y="T3"/>
                      </a:cxn>
                      <a:cxn ang="0">
                        <a:pos x="T4" y="T5"/>
                      </a:cxn>
                      <a:cxn ang="0">
                        <a:pos x="T6" y="T7"/>
                      </a:cxn>
                      <a:cxn ang="0">
                        <a:pos x="T8" y="T9"/>
                      </a:cxn>
                    </a:cxnLst>
                    <a:rect l="0" t="0" r="r" b="b"/>
                    <a:pathLst>
                      <a:path w="29" h="19">
                        <a:moveTo>
                          <a:pt x="3" y="18"/>
                        </a:moveTo>
                        <a:cubicBezTo>
                          <a:pt x="11" y="13"/>
                          <a:pt x="19" y="8"/>
                          <a:pt x="27" y="3"/>
                        </a:cubicBezTo>
                        <a:cubicBezTo>
                          <a:pt x="29" y="2"/>
                          <a:pt x="27" y="0"/>
                          <a:pt x="26" y="1"/>
                        </a:cubicBezTo>
                        <a:cubicBezTo>
                          <a:pt x="18" y="6"/>
                          <a:pt x="10" y="11"/>
                          <a:pt x="2" y="15"/>
                        </a:cubicBezTo>
                        <a:cubicBezTo>
                          <a:pt x="0" y="16"/>
                          <a:pt x="1" y="19"/>
                          <a:pt x="3"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4" name="Freeform 239"/>
                  <p:cNvSpPr/>
                  <p:nvPr/>
                </p:nvSpPr>
                <p:spPr bwMode="auto">
                  <a:xfrm>
                    <a:off x="920" y="1468"/>
                    <a:ext cx="16" cy="11"/>
                  </a:xfrm>
                  <a:custGeom>
                    <a:avLst/>
                    <a:gdLst>
                      <a:gd name="T0" fmla="*/ 3 w 24"/>
                      <a:gd name="T1" fmla="*/ 16 h 17"/>
                      <a:gd name="T2" fmla="*/ 22 w 24"/>
                      <a:gd name="T3" fmla="*/ 3 h 17"/>
                      <a:gd name="T4" fmla="*/ 21 w 24"/>
                      <a:gd name="T5" fmla="*/ 1 h 17"/>
                      <a:gd name="T6" fmla="*/ 2 w 24"/>
                      <a:gd name="T7" fmla="*/ 13 h 17"/>
                      <a:gd name="T8" fmla="*/ 3 w 24"/>
                      <a:gd name="T9" fmla="*/ 16 h 17"/>
                    </a:gdLst>
                    <a:ahLst/>
                    <a:cxnLst>
                      <a:cxn ang="0">
                        <a:pos x="T0" y="T1"/>
                      </a:cxn>
                      <a:cxn ang="0">
                        <a:pos x="T2" y="T3"/>
                      </a:cxn>
                      <a:cxn ang="0">
                        <a:pos x="T4" y="T5"/>
                      </a:cxn>
                      <a:cxn ang="0">
                        <a:pos x="T6" y="T7"/>
                      </a:cxn>
                      <a:cxn ang="0">
                        <a:pos x="T8" y="T9"/>
                      </a:cxn>
                    </a:cxnLst>
                    <a:rect l="0" t="0" r="r" b="b"/>
                    <a:pathLst>
                      <a:path w="24" h="17">
                        <a:moveTo>
                          <a:pt x="3" y="16"/>
                        </a:moveTo>
                        <a:cubicBezTo>
                          <a:pt x="10" y="12"/>
                          <a:pt x="16" y="8"/>
                          <a:pt x="22" y="3"/>
                        </a:cubicBezTo>
                        <a:cubicBezTo>
                          <a:pt x="24" y="2"/>
                          <a:pt x="23" y="0"/>
                          <a:pt x="21" y="1"/>
                        </a:cubicBezTo>
                        <a:cubicBezTo>
                          <a:pt x="15" y="5"/>
                          <a:pt x="8" y="9"/>
                          <a:pt x="2" y="13"/>
                        </a:cubicBezTo>
                        <a:cubicBezTo>
                          <a:pt x="0" y="14"/>
                          <a:pt x="2" y="17"/>
                          <a:pt x="3"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5" name="Freeform 240"/>
                  <p:cNvSpPr/>
                  <p:nvPr/>
                </p:nvSpPr>
                <p:spPr bwMode="auto">
                  <a:xfrm>
                    <a:off x="922" y="1470"/>
                    <a:ext cx="14" cy="10"/>
                  </a:xfrm>
                  <a:custGeom>
                    <a:avLst/>
                    <a:gdLst>
                      <a:gd name="T0" fmla="*/ 3 w 21"/>
                      <a:gd name="T1" fmla="*/ 14 h 15"/>
                      <a:gd name="T2" fmla="*/ 19 w 21"/>
                      <a:gd name="T3" fmla="*/ 4 h 15"/>
                      <a:gd name="T4" fmla="*/ 18 w 21"/>
                      <a:gd name="T5" fmla="*/ 1 h 15"/>
                      <a:gd name="T6" fmla="*/ 2 w 21"/>
                      <a:gd name="T7" fmla="*/ 12 h 15"/>
                      <a:gd name="T8" fmla="*/ 3 w 21"/>
                      <a:gd name="T9" fmla="*/ 14 h 15"/>
                    </a:gdLst>
                    <a:ahLst/>
                    <a:cxnLst>
                      <a:cxn ang="0">
                        <a:pos x="T0" y="T1"/>
                      </a:cxn>
                      <a:cxn ang="0">
                        <a:pos x="T2" y="T3"/>
                      </a:cxn>
                      <a:cxn ang="0">
                        <a:pos x="T4" y="T5"/>
                      </a:cxn>
                      <a:cxn ang="0">
                        <a:pos x="T6" y="T7"/>
                      </a:cxn>
                      <a:cxn ang="0">
                        <a:pos x="T8" y="T9"/>
                      </a:cxn>
                    </a:cxnLst>
                    <a:rect l="0" t="0" r="r" b="b"/>
                    <a:pathLst>
                      <a:path w="21" h="15">
                        <a:moveTo>
                          <a:pt x="3" y="14"/>
                        </a:moveTo>
                        <a:cubicBezTo>
                          <a:pt x="8" y="11"/>
                          <a:pt x="14" y="7"/>
                          <a:pt x="19" y="4"/>
                        </a:cubicBezTo>
                        <a:cubicBezTo>
                          <a:pt x="21" y="3"/>
                          <a:pt x="19" y="0"/>
                          <a:pt x="18" y="1"/>
                        </a:cubicBezTo>
                        <a:cubicBezTo>
                          <a:pt x="12" y="4"/>
                          <a:pt x="7" y="8"/>
                          <a:pt x="2" y="12"/>
                        </a:cubicBezTo>
                        <a:cubicBezTo>
                          <a:pt x="0" y="13"/>
                          <a:pt x="2" y="15"/>
                          <a:pt x="3"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6" name="Freeform 241"/>
                  <p:cNvSpPr/>
                  <p:nvPr/>
                </p:nvSpPr>
                <p:spPr bwMode="auto">
                  <a:xfrm>
                    <a:off x="926" y="1472"/>
                    <a:ext cx="11" cy="8"/>
                  </a:xfrm>
                  <a:custGeom>
                    <a:avLst/>
                    <a:gdLst>
                      <a:gd name="T0" fmla="*/ 3 w 17"/>
                      <a:gd name="T1" fmla="*/ 12 h 13"/>
                      <a:gd name="T2" fmla="*/ 15 w 17"/>
                      <a:gd name="T3" fmla="*/ 4 h 13"/>
                      <a:gd name="T4" fmla="*/ 14 w 17"/>
                      <a:gd name="T5" fmla="*/ 1 h 13"/>
                      <a:gd name="T6" fmla="*/ 1 w 17"/>
                      <a:gd name="T7" fmla="*/ 10 h 13"/>
                      <a:gd name="T8" fmla="*/ 3 w 17"/>
                      <a:gd name="T9" fmla="*/ 12 h 13"/>
                    </a:gdLst>
                    <a:ahLst/>
                    <a:cxnLst>
                      <a:cxn ang="0">
                        <a:pos x="T0" y="T1"/>
                      </a:cxn>
                      <a:cxn ang="0">
                        <a:pos x="T2" y="T3"/>
                      </a:cxn>
                      <a:cxn ang="0">
                        <a:pos x="T4" y="T5"/>
                      </a:cxn>
                      <a:cxn ang="0">
                        <a:pos x="T6" y="T7"/>
                      </a:cxn>
                      <a:cxn ang="0">
                        <a:pos x="T8" y="T9"/>
                      </a:cxn>
                    </a:cxnLst>
                    <a:rect l="0" t="0" r="r" b="b"/>
                    <a:pathLst>
                      <a:path w="17" h="13">
                        <a:moveTo>
                          <a:pt x="3" y="12"/>
                        </a:moveTo>
                        <a:cubicBezTo>
                          <a:pt x="7" y="9"/>
                          <a:pt x="11" y="6"/>
                          <a:pt x="15" y="4"/>
                        </a:cubicBezTo>
                        <a:cubicBezTo>
                          <a:pt x="17" y="3"/>
                          <a:pt x="15" y="0"/>
                          <a:pt x="14" y="1"/>
                        </a:cubicBezTo>
                        <a:cubicBezTo>
                          <a:pt x="9" y="4"/>
                          <a:pt x="5" y="6"/>
                          <a:pt x="1" y="10"/>
                        </a:cubicBezTo>
                        <a:cubicBezTo>
                          <a:pt x="0" y="11"/>
                          <a:pt x="2" y="13"/>
                          <a:pt x="3"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7" name="Freeform 242"/>
                  <p:cNvSpPr/>
                  <p:nvPr/>
                </p:nvSpPr>
                <p:spPr bwMode="auto">
                  <a:xfrm>
                    <a:off x="929" y="1472"/>
                    <a:ext cx="11" cy="8"/>
                  </a:xfrm>
                  <a:custGeom>
                    <a:avLst/>
                    <a:gdLst>
                      <a:gd name="T0" fmla="*/ 3 w 17"/>
                      <a:gd name="T1" fmla="*/ 11 h 11"/>
                      <a:gd name="T2" fmla="*/ 15 w 17"/>
                      <a:gd name="T3" fmla="*/ 3 h 11"/>
                      <a:gd name="T4" fmla="*/ 14 w 17"/>
                      <a:gd name="T5" fmla="*/ 1 h 11"/>
                      <a:gd name="T6" fmla="*/ 2 w 17"/>
                      <a:gd name="T7" fmla="*/ 8 h 11"/>
                      <a:gd name="T8" fmla="*/ 3 w 17"/>
                      <a:gd name="T9" fmla="*/ 11 h 11"/>
                    </a:gdLst>
                    <a:ahLst/>
                    <a:cxnLst>
                      <a:cxn ang="0">
                        <a:pos x="T0" y="T1"/>
                      </a:cxn>
                      <a:cxn ang="0">
                        <a:pos x="T2" y="T3"/>
                      </a:cxn>
                      <a:cxn ang="0">
                        <a:pos x="T4" y="T5"/>
                      </a:cxn>
                      <a:cxn ang="0">
                        <a:pos x="T6" y="T7"/>
                      </a:cxn>
                      <a:cxn ang="0">
                        <a:pos x="T8" y="T9"/>
                      </a:cxn>
                    </a:cxnLst>
                    <a:rect l="0" t="0" r="r" b="b"/>
                    <a:pathLst>
                      <a:path w="17" h="11">
                        <a:moveTo>
                          <a:pt x="3" y="11"/>
                        </a:moveTo>
                        <a:cubicBezTo>
                          <a:pt x="8" y="9"/>
                          <a:pt x="11" y="6"/>
                          <a:pt x="15" y="3"/>
                        </a:cubicBezTo>
                        <a:cubicBezTo>
                          <a:pt x="17" y="2"/>
                          <a:pt x="15" y="0"/>
                          <a:pt x="14" y="1"/>
                        </a:cubicBezTo>
                        <a:cubicBezTo>
                          <a:pt x="10" y="3"/>
                          <a:pt x="6" y="6"/>
                          <a:pt x="2" y="8"/>
                        </a:cubicBezTo>
                        <a:cubicBezTo>
                          <a:pt x="0" y="9"/>
                          <a:pt x="1" y="11"/>
                          <a:pt x="3"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8" name="Freeform 243"/>
                  <p:cNvSpPr/>
                  <p:nvPr/>
                </p:nvSpPr>
                <p:spPr bwMode="auto">
                  <a:xfrm>
                    <a:off x="931" y="1472"/>
                    <a:ext cx="10" cy="8"/>
                  </a:xfrm>
                  <a:custGeom>
                    <a:avLst/>
                    <a:gdLst>
                      <a:gd name="T0" fmla="*/ 4 w 14"/>
                      <a:gd name="T1" fmla="*/ 10 h 11"/>
                      <a:gd name="T2" fmla="*/ 13 w 14"/>
                      <a:gd name="T3" fmla="*/ 4 h 11"/>
                      <a:gd name="T4" fmla="*/ 11 w 14"/>
                      <a:gd name="T5" fmla="*/ 1 h 11"/>
                      <a:gd name="T6" fmla="*/ 2 w 14"/>
                      <a:gd name="T7" fmla="*/ 8 h 11"/>
                      <a:gd name="T8" fmla="*/ 4 w 14"/>
                      <a:gd name="T9" fmla="*/ 10 h 11"/>
                    </a:gdLst>
                    <a:ahLst/>
                    <a:cxnLst>
                      <a:cxn ang="0">
                        <a:pos x="T0" y="T1"/>
                      </a:cxn>
                      <a:cxn ang="0">
                        <a:pos x="T2" y="T3"/>
                      </a:cxn>
                      <a:cxn ang="0">
                        <a:pos x="T4" y="T5"/>
                      </a:cxn>
                      <a:cxn ang="0">
                        <a:pos x="T6" y="T7"/>
                      </a:cxn>
                      <a:cxn ang="0">
                        <a:pos x="T8" y="T9"/>
                      </a:cxn>
                    </a:cxnLst>
                    <a:rect l="0" t="0" r="r" b="b"/>
                    <a:pathLst>
                      <a:path w="14" h="11">
                        <a:moveTo>
                          <a:pt x="4" y="10"/>
                        </a:moveTo>
                        <a:cubicBezTo>
                          <a:pt x="6" y="7"/>
                          <a:pt x="10" y="6"/>
                          <a:pt x="13" y="4"/>
                        </a:cubicBezTo>
                        <a:cubicBezTo>
                          <a:pt x="14" y="3"/>
                          <a:pt x="13" y="0"/>
                          <a:pt x="11" y="1"/>
                        </a:cubicBezTo>
                        <a:cubicBezTo>
                          <a:pt x="8" y="3"/>
                          <a:pt x="4" y="5"/>
                          <a:pt x="2" y="8"/>
                        </a:cubicBezTo>
                        <a:cubicBezTo>
                          <a:pt x="0" y="9"/>
                          <a:pt x="2" y="11"/>
                          <a:pt x="4"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9" name="Freeform 244"/>
                  <p:cNvSpPr/>
                  <p:nvPr/>
                </p:nvSpPr>
                <p:spPr bwMode="auto">
                  <a:xfrm>
                    <a:off x="932" y="1474"/>
                    <a:ext cx="11" cy="6"/>
                  </a:xfrm>
                  <a:custGeom>
                    <a:avLst/>
                    <a:gdLst>
                      <a:gd name="T0" fmla="*/ 3 w 16"/>
                      <a:gd name="T1" fmla="*/ 9 h 10"/>
                      <a:gd name="T2" fmla="*/ 15 w 16"/>
                      <a:gd name="T3" fmla="*/ 3 h 10"/>
                      <a:gd name="T4" fmla="*/ 13 w 16"/>
                      <a:gd name="T5" fmla="*/ 1 h 10"/>
                      <a:gd name="T6" fmla="*/ 2 w 16"/>
                      <a:gd name="T7" fmla="*/ 7 h 10"/>
                      <a:gd name="T8" fmla="*/ 3 w 16"/>
                      <a:gd name="T9" fmla="*/ 9 h 10"/>
                    </a:gdLst>
                    <a:ahLst/>
                    <a:cxnLst>
                      <a:cxn ang="0">
                        <a:pos x="T0" y="T1"/>
                      </a:cxn>
                      <a:cxn ang="0">
                        <a:pos x="T2" y="T3"/>
                      </a:cxn>
                      <a:cxn ang="0">
                        <a:pos x="T4" y="T5"/>
                      </a:cxn>
                      <a:cxn ang="0">
                        <a:pos x="T6" y="T7"/>
                      </a:cxn>
                      <a:cxn ang="0">
                        <a:pos x="T8" y="T9"/>
                      </a:cxn>
                    </a:cxnLst>
                    <a:rect l="0" t="0" r="r" b="b"/>
                    <a:pathLst>
                      <a:path w="16" h="10">
                        <a:moveTo>
                          <a:pt x="3" y="9"/>
                        </a:moveTo>
                        <a:cubicBezTo>
                          <a:pt x="7" y="7"/>
                          <a:pt x="11" y="6"/>
                          <a:pt x="15" y="3"/>
                        </a:cubicBezTo>
                        <a:cubicBezTo>
                          <a:pt x="16" y="2"/>
                          <a:pt x="14" y="0"/>
                          <a:pt x="13" y="1"/>
                        </a:cubicBezTo>
                        <a:cubicBezTo>
                          <a:pt x="9" y="3"/>
                          <a:pt x="6" y="5"/>
                          <a:pt x="2" y="7"/>
                        </a:cubicBezTo>
                        <a:cubicBezTo>
                          <a:pt x="0" y="7"/>
                          <a:pt x="2" y="10"/>
                          <a:pt x="3"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0" name="Freeform 245"/>
                  <p:cNvSpPr/>
                  <p:nvPr/>
                </p:nvSpPr>
                <p:spPr bwMode="auto">
                  <a:xfrm>
                    <a:off x="935" y="1476"/>
                    <a:ext cx="5" cy="4"/>
                  </a:xfrm>
                  <a:custGeom>
                    <a:avLst/>
                    <a:gdLst>
                      <a:gd name="T0" fmla="*/ 3 w 8"/>
                      <a:gd name="T1" fmla="*/ 6 h 7"/>
                      <a:gd name="T2" fmla="*/ 7 w 8"/>
                      <a:gd name="T3" fmla="*/ 3 h 7"/>
                      <a:gd name="T4" fmla="*/ 5 w 8"/>
                      <a:gd name="T5" fmla="*/ 1 h 7"/>
                      <a:gd name="T6" fmla="*/ 2 w 8"/>
                      <a:gd name="T7" fmla="*/ 3 h 7"/>
                      <a:gd name="T8" fmla="*/ 3 w 8"/>
                      <a:gd name="T9" fmla="*/ 6 h 7"/>
                    </a:gdLst>
                    <a:ahLst/>
                    <a:cxnLst>
                      <a:cxn ang="0">
                        <a:pos x="T0" y="T1"/>
                      </a:cxn>
                      <a:cxn ang="0">
                        <a:pos x="T2" y="T3"/>
                      </a:cxn>
                      <a:cxn ang="0">
                        <a:pos x="T4" y="T5"/>
                      </a:cxn>
                      <a:cxn ang="0">
                        <a:pos x="T6" y="T7"/>
                      </a:cxn>
                      <a:cxn ang="0">
                        <a:pos x="T8" y="T9"/>
                      </a:cxn>
                    </a:cxnLst>
                    <a:rect l="0" t="0" r="r" b="b"/>
                    <a:pathLst>
                      <a:path w="8" h="7">
                        <a:moveTo>
                          <a:pt x="3" y="6"/>
                        </a:moveTo>
                        <a:cubicBezTo>
                          <a:pt x="5" y="5"/>
                          <a:pt x="6" y="4"/>
                          <a:pt x="7" y="3"/>
                        </a:cubicBezTo>
                        <a:cubicBezTo>
                          <a:pt x="8" y="2"/>
                          <a:pt x="6" y="0"/>
                          <a:pt x="5" y="1"/>
                        </a:cubicBezTo>
                        <a:cubicBezTo>
                          <a:pt x="4" y="2"/>
                          <a:pt x="3" y="3"/>
                          <a:pt x="2" y="3"/>
                        </a:cubicBezTo>
                        <a:cubicBezTo>
                          <a:pt x="0" y="4"/>
                          <a:pt x="2" y="7"/>
                          <a:pt x="3"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1" name="Freeform 246"/>
                  <p:cNvSpPr/>
                  <p:nvPr/>
                </p:nvSpPr>
                <p:spPr bwMode="auto">
                  <a:xfrm>
                    <a:off x="935" y="1468"/>
                    <a:ext cx="8" cy="8"/>
                  </a:xfrm>
                  <a:custGeom>
                    <a:avLst/>
                    <a:gdLst>
                      <a:gd name="T0" fmla="*/ 4 w 12"/>
                      <a:gd name="T1" fmla="*/ 10 h 12"/>
                      <a:gd name="T2" fmla="*/ 10 w 12"/>
                      <a:gd name="T3" fmla="*/ 4 h 12"/>
                      <a:gd name="T4" fmla="*/ 9 w 12"/>
                      <a:gd name="T5" fmla="*/ 1 h 12"/>
                      <a:gd name="T6" fmla="*/ 1 w 12"/>
                      <a:gd name="T7" fmla="*/ 9 h 12"/>
                      <a:gd name="T8" fmla="*/ 4 w 12"/>
                      <a:gd name="T9" fmla="*/ 10 h 12"/>
                    </a:gdLst>
                    <a:ahLst/>
                    <a:cxnLst>
                      <a:cxn ang="0">
                        <a:pos x="T0" y="T1"/>
                      </a:cxn>
                      <a:cxn ang="0">
                        <a:pos x="T2" y="T3"/>
                      </a:cxn>
                      <a:cxn ang="0">
                        <a:pos x="T4" y="T5"/>
                      </a:cxn>
                      <a:cxn ang="0">
                        <a:pos x="T6" y="T7"/>
                      </a:cxn>
                      <a:cxn ang="0">
                        <a:pos x="T8" y="T9"/>
                      </a:cxn>
                    </a:cxnLst>
                    <a:rect l="0" t="0" r="r" b="b"/>
                    <a:pathLst>
                      <a:path w="12" h="12">
                        <a:moveTo>
                          <a:pt x="4" y="10"/>
                        </a:moveTo>
                        <a:cubicBezTo>
                          <a:pt x="6" y="8"/>
                          <a:pt x="8" y="5"/>
                          <a:pt x="10" y="4"/>
                        </a:cubicBezTo>
                        <a:cubicBezTo>
                          <a:pt x="12" y="3"/>
                          <a:pt x="10" y="0"/>
                          <a:pt x="9" y="1"/>
                        </a:cubicBezTo>
                        <a:cubicBezTo>
                          <a:pt x="6" y="3"/>
                          <a:pt x="3" y="6"/>
                          <a:pt x="1" y="9"/>
                        </a:cubicBezTo>
                        <a:cubicBezTo>
                          <a:pt x="0" y="10"/>
                          <a:pt x="3" y="12"/>
                          <a:pt x="4"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2" name="Freeform 247"/>
                  <p:cNvSpPr/>
                  <p:nvPr/>
                </p:nvSpPr>
                <p:spPr bwMode="auto">
                  <a:xfrm>
                    <a:off x="933" y="1466"/>
                    <a:ext cx="8" cy="9"/>
                  </a:xfrm>
                  <a:custGeom>
                    <a:avLst/>
                    <a:gdLst>
                      <a:gd name="T0" fmla="*/ 3 w 13"/>
                      <a:gd name="T1" fmla="*/ 12 h 13"/>
                      <a:gd name="T2" fmla="*/ 12 w 13"/>
                      <a:gd name="T3" fmla="*/ 3 h 13"/>
                      <a:gd name="T4" fmla="*/ 9 w 13"/>
                      <a:gd name="T5" fmla="*/ 2 h 13"/>
                      <a:gd name="T6" fmla="*/ 1 w 13"/>
                      <a:gd name="T7" fmla="*/ 10 h 13"/>
                      <a:gd name="T8" fmla="*/ 3 w 13"/>
                      <a:gd name="T9" fmla="*/ 12 h 13"/>
                    </a:gdLst>
                    <a:ahLst/>
                    <a:cxnLst>
                      <a:cxn ang="0">
                        <a:pos x="T0" y="T1"/>
                      </a:cxn>
                      <a:cxn ang="0">
                        <a:pos x="T2" y="T3"/>
                      </a:cxn>
                      <a:cxn ang="0">
                        <a:pos x="T4" y="T5"/>
                      </a:cxn>
                      <a:cxn ang="0">
                        <a:pos x="T6" y="T7"/>
                      </a:cxn>
                      <a:cxn ang="0">
                        <a:pos x="T8" y="T9"/>
                      </a:cxn>
                    </a:cxnLst>
                    <a:rect l="0" t="0" r="r" b="b"/>
                    <a:pathLst>
                      <a:path w="13" h="13">
                        <a:moveTo>
                          <a:pt x="3" y="12"/>
                        </a:moveTo>
                        <a:cubicBezTo>
                          <a:pt x="6" y="9"/>
                          <a:pt x="10" y="7"/>
                          <a:pt x="12" y="3"/>
                        </a:cubicBezTo>
                        <a:cubicBezTo>
                          <a:pt x="13" y="2"/>
                          <a:pt x="10" y="0"/>
                          <a:pt x="9" y="2"/>
                        </a:cubicBezTo>
                        <a:cubicBezTo>
                          <a:pt x="8" y="5"/>
                          <a:pt x="4" y="7"/>
                          <a:pt x="1" y="10"/>
                        </a:cubicBezTo>
                        <a:cubicBezTo>
                          <a:pt x="0" y="11"/>
                          <a:pt x="2" y="13"/>
                          <a:pt x="3"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3" name="Freeform 248"/>
                  <p:cNvSpPr/>
                  <p:nvPr/>
                </p:nvSpPr>
                <p:spPr bwMode="auto">
                  <a:xfrm>
                    <a:off x="930" y="1465"/>
                    <a:ext cx="9" cy="9"/>
                  </a:xfrm>
                  <a:custGeom>
                    <a:avLst/>
                    <a:gdLst>
                      <a:gd name="T0" fmla="*/ 4 w 14"/>
                      <a:gd name="T1" fmla="*/ 12 h 13"/>
                      <a:gd name="T2" fmla="*/ 13 w 14"/>
                      <a:gd name="T3" fmla="*/ 3 h 13"/>
                      <a:gd name="T4" fmla="*/ 11 w 14"/>
                      <a:gd name="T5" fmla="*/ 1 h 13"/>
                      <a:gd name="T6" fmla="*/ 1 w 14"/>
                      <a:gd name="T7" fmla="*/ 11 h 13"/>
                      <a:gd name="T8" fmla="*/ 4 w 14"/>
                      <a:gd name="T9" fmla="*/ 12 h 13"/>
                    </a:gdLst>
                    <a:ahLst/>
                    <a:cxnLst>
                      <a:cxn ang="0">
                        <a:pos x="T0" y="T1"/>
                      </a:cxn>
                      <a:cxn ang="0">
                        <a:pos x="T2" y="T3"/>
                      </a:cxn>
                      <a:cxn ang="0">
                        <a:pos x="T4" y="T5"/>
                      </a:cxn>
                      <a:cxn ang="0">
                        <a:pos x="T6" y="T7"/>
                      </a:cxn>
                      <a:cxn ang="0">
                        <a:pos x="T8" y="T9"/>
                      </a:cxn>
                    </a:cxnLst>
                    <a:rect l="0" t="0" r="r" b="b"/>
                    <a:pathLst>
                      <a:path w="14" h="13">
                        <a:moveTo>
                          <a:pt x="4" y="12"/>
                        </a:moveTo>
                        <a:cubicBezTo>
                          <a:pt x="6" y="8"/>
                          <a:pt x="10" y="6"/>
                          <a:pt x="13" y="3"/>
                        </a:cubicBezTo>
                        <a:cubicBezTo>
                          <a:pt x="14" y="2"/>
                          <a:pt x="12" y="0"/>
                          <a:pt x="11" y="1"/>
                        </a:cubicBezTo>
                        <a:cubicBezTo>
                          <a:pt x="8" y="4"/>
                          <a:pt x="4" y="7"/>
                          <a:pt x="1" y="11"/>
                        </a:cubicBezTo>
                        <a:cubicBezTo>
                          <a:pt x="0" y="12"/>
                          <a:pt x="3" y="13"/>
                          <a:pt x="4"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4" name="Freeform 249"/>
                  <p:cNvSpPr/>
                  <p:nvPr/>
                </p:nvSpPr>
                <p:spPr bwMode="auto">
                  <a:xfrm>
                    <a:off x="931" y="1464"/>
                    <a:ext cx="10" cy="8"/>
                  </a:xfrm>
                  <a:custGeom>
                    <a:avLst/>
                    <a:gdLst>
                      <a:gd name="T0" fmla="*/ 3 w 15"/>
                      <a:gd name="T1" fmla="*/ 12 h 13"/>
                      <a:gd name="T2" fmla="*/ 14 w 15"/>
                      <a:gd name="T3" fmla="*/ 3 h 13"/>
                      <a:gd name="T4" fmla="*/ 12 w 15"/>
                      <a:gd name="T5" fmla="*/ 1 h 13"/>
                      <a:gd name="T6" fmla="*/ 1 w 15"/>
                      <a:gd name="T7" fmla="*/ 11 h 13"/>
                      <a:gd name="T8" fmla="*/ 3 w 15"/>
                      <a:gd name="T9" fmla="*/ 12 h 13"/>
                    </a:gdLst>
                    <a:ahLst/>
                    <a:cxnLst>
                      <a:cxn ang="0">
                        <a:pos x="T0" y="T1"/>
                      </a:cxn>
                      <a:cxn ang="0">
                        <a:pos x="T2" y="T3"/>
                      </a:cxn>
                      <a:cxn ang="0">
                        <a:pos x="T4" y="T5"/>
                      </a:cxn>
                      <a:cxn ang="0">
                        <a:pos x="T6" y="T7"/>
                      </a:cxn>
                      <a:cxn ang="0">
                        <a:pos x="T8" y="T9"/>
                      </a:cxn>
                    </a:cxnLst>
                    <a:rect l="0" t="0" r="r" b="b"/>
                    <a:pathLst>
                      <a:path w="15" h="13">
                        <a:moveTo>
                          <a:pt x="3" y="12"/>
                        </a:moveTo>
                        <a:cubicBezTo>
                          <a:pt x="6" y="8"/>
                          <a:pt x="11" y="6"/>
                          <a:pt x="14" y="3"/>
                        </a:cubicBezTo>
                        <a:cubicBezTo>
                          <a:pt x="15" y="2"/>
                          <a:pt x="13" y="0"/>
                          <a:pt x="12" y="1"/>
                        </a:cubicBezTo>
                        <a:cubicBezTo>
                          <a:pt x="8" y="5"/>
                          <a:pt x="4" y="7"/>
                          <a:pt x="1" y="11"/>
                        </a:cubicBezTo>
                        <a:cubicBezTo>
                          <a:pt x="0" y="12"/>
                          <a:pt x="2" y="13"/>
                          <a:pt x="3"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5" name="Freeform 250"/>
                  <p:cNvSpPr/>
                  <p:nvPr/>
                </p:nvSpPr>
                <p:spPr bwMode="auto">
                  <a:xfrm>
                    <a:off x="934" y="1463"/>
                    <a:ext cx="6" cy="4"/>
                  </a:xfrm>
                  <a:custGeom>
                    <a:avLst/>
                    <a:gdLst>
                      <a:gd name="T0" fmla="*/ 3 w 9"/>
                      <a:gd name="T1" fmla="*/ 5 h 6"/>
                      <a:gd name="T2" fmla="*/ 7 w 9"/>
                      <a:gd name="T3" fmla="*/ 3 h 6"/>
                      <a:gd name="T4" fmla="*/ 7 w 9"/>
                      <a:gd name="T5" fmla="*/ 0 h 6"/>
                      <a:gd name="T6" fmla="*/ 2 w 9"/>
                      <a:gd name="T7" fmla="*/ 3 h 6"/>
                      <a:gd name="T8" fmla="*/ 3 w 9"/>
                      <a:gd name="T9" fmla="*/ 5 h 6"/>
                    </a:gdLst>
                    <a:ahLst/>
                    <a:cxnLst>
                      <a:cxn ang="0">
                        <a:pos x="T0" y="T1"/>
                      </a:cxn>
                      <a:cxn ang="0">
                        <a:pos x="T2" y="T3"/>
                      </a:cxn>
                      <a:cxn ang="0">
                        <a:pos x="T4" y="T5"/>
                      </a:cxn>
                      <a:cxn ang="0">
                        <a:pos x="T6" y="T7"/>
                      </a:cxn>
                      <a:cxn ang="0">
                        <a:pos x="T8" y="T9"/>
                      </a:cxn>
                    </a:cxnLst>
                    <a:rect l="0" t="0" r="r" b="b"/>
                    <a:pathLst>
                      <a:path w="9" h="6">
                        <a:moveTo>
                          <a:pt x="3" y="5"/>
                        </a:moveTo>
                        <a:cubicBezTo>
                          <a:pt x="5" y="4"/>
                          <a:pt x="6" y="4"/>
                          <a:pt x="7" y="3"/>
                        </a:cubicBezTo>
                        <a:cubicBezTo>
                          <a:pt x="9" y="3"/>
                          <a:pt x="8" y="0"/>
                          <a:pt x="7" y="0"/>
                        </a:cubicBezTo>
                        <a:cubicBezTo>
                          <a:pt x="5" y="1"/>
                          <a:pt x="4" y="2"/>
                          <a:pt x="2" y="3"/>
                        </a:cubicBezTo>
                        <a:cubicBezTo>
                          <a:pt x="0" y="3"/>
                          <a:pt x="2" y="6"/>
                          <a:pt x="3"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6" name="Freeform 251"/>
                  <p:cNvSpPr/>
                  <p:nvPr/>
                </p:nvSpPr>
                <p:spPr bwMode="auto">
                  <a:xfrm>
                    <a:off x="925" y="1465"/>
                    <a:ext cx="10" cy="8"/>
                  </a:xfrm>
                  <a:custGeom>
                    <a:avLst/>
                    <a:gdLst>
                      <a:gd name="T0" fmla="*/ 4 w 14"/>
                      <a:gd name="T1" fmla="*/ 10 h 12"/>
                      <a:gd name="T2" fmla="*/ 12 w 14"/>
                      <a:gd name="T3" fmla="*/ 4 h 12"/>
                      <a:gd name="T4" fmla="*/ 11 w 14"/>
                      <a:gd name="T5" fmla="*/ 1 h 12"/>
                      <a:gd name="T6" fmla="*/ 2 w 14"/>
                      <a:gd name="T7" fmla="*/ 8 h 12"/>
                      <a:gd name="T8" fmla="*/ 4 w 14"/>
                      <a:gd name="T9" fmla="*/ 10 h 12"/>
                    </a:gdLst>
                    <a:ahLst/>
                    <a:cxnLst>
                      <a:cxn ang="0">
                        <a:pos x="T0" y="T1"/>
                      </a:cxn>
                      <a:cxn ang="0">
                        <a:pos x="T2" y="T3"/>
                      </a:cxn>
                      <a:cxn ang="0">
                        <a:pos x="T4" y="T5"/>
                      </a:cxn>
                      <a:cxn ang="0">
                        <a:pos x="T6" y="T7"/>
                      </a:cxn>
                      <a:cxn ang="0">
                        <a:pos x="T8" y="T9"/>
                      </a:cxn>
                    </a:cxnLst>
                    <a:rect l="0" t="0" r="r" b="b"/>
                    <a:pathLst>
                      <a:path w="14" h="12">
                        <a:moveTo>
                          <a:pt x="4" y="10"/>
                        </a:moveTo>
                        <a:cubicBezTo>
                          <a:pt x="6" y="8"/>
                          <a:pt x="9" y="6"/>
                          <a:pt x="12" y="4"/>
                        </a:cubicBezTo>
                        <a:cubicBezTo>
                          <a:pt x="14" y="2"/>
                          <a:pt x="13" y="0"/>
                          <a:pt x="11" y="1"/>
                        </a:cubicBezTo>
                        <a:cubicBezTo>
                          <a:pt x="8" y="3"/>
                          <a:pt x="4" y="5"/>
                          <a:pt x="2" y="8"/>
                        </a:cubicBezTo>
                        <a:cubicBezTo>
                          <a:pt x="0" y="10"/>
                          <a:pt x="2" y="12"/>
                          <a:pt x="4"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7" name="Freeform 252"/>
                  <p:cNvSpPr/>
                  <p:nvPr/>
                </p:nvSpPr>
                <p:spPr bwMode="auto">
                  <a:xfrm>
                    <a:off x="922" y="1467"/>
                    <a:ext cx="9" cy="7"/>
                  </a:xfrm>
                  <a:custGeom>
                    <a:avLst/>
                    <a:gdLst>
                      <a:gd name="T0" fmla="*/ 3 w 14"/>
                      <a:gd name="T1" fmla="*/ 10 h 11"/>
                      <a:gd name="T2" fmla="*/ 13 w 14"/>
                      <a:gd name="T3" fmla="*/ 3 h 11"/>
                      <a:gd name="T4" fmla="*/ 11 w 14"/>
                      <a:gd name="T5" fmla="*/ 1 h 11"/>
                      <a:gd name="T6" fmla="*/ 2 w 14"/>
                      <a:gd name="T7" fmla="*/ 7 h 11"/>
                      <a:gd name="T8" fmla="*/ 3 w 14"/>
                      <a:gd name="T9" fmla="*/ 10 h 11"/>
                    </a:gdLst>
                    <a:ahLst/>
                    <a:cxnLst>
                      <a:cxn ang="0">
                        <a:pos x="T0" y="T1"/>
                      </a:cxn>
                      <a:cxn ang="0">
                        <a:pos x="T2" y="T3"/>
                      </a:cxn>
                      <a:cxn ang="0">
                        <a:pos x="T4" y="T5"/>
                      </a:cxn>
                      <a:cxn ang="0">
                        <a:pos x="T6" y="T7"/>
                      </a:cxn>
                      <a:cxn ang="0">
                        <a:pos x="T8" y="T9"/>
                      </a:cxn>
                    </a:cxnLst>
                    <a:rect l="0" t="0" r="r" b="b"/>
                    <a:pathLst>
                      <a:path w="14" h="11">
                        <a:moveTo>
                          <a:pt x="3" y="10"/>
                        </a:moveTo>
                        <a:cubicBezTo>
                          <a:pt x="6" y="8"/>
                          <a:pt x="10" y="6"/>
                          <a:pt x="13" y="3"/>
                        </a:cubicBezTo>
                        <a:cubicBezTo>
                          <a:pt x="14" y="2"/>
                          <a:pt x="13" y="0"/>
                          <a:pt x="11" y="1"/>
                        </a:cubicBezTo>
                        <a:cubicBezTo>
                          <a:pt x="8" y="3"/>
                          <a:pt x="5" y="5"/>
                          <a:pt x="2" y="7"/>
                        </a:cubicBezTo>
                        <a:cubicBezTo>
                          <a:pt x="0" y="8"/>
                          <a:pt x="2" y="11"/>
                          <a:pt x="3"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8" name="Freeform 253"/>
                  <p:cNvSpPr/>
                  <p:nvPr/>
                </p:nvSpPr>
                <p:spPr bwMode="auto">
                  <a:xfrm>
                    <a:off x="921" y="1461"/>
                    <a:ext cx="6" cy="5"/>
                  </a:xfrm>
                  <a:custGeom>
                    <a:avLst/>
                    <a:gdLst>
                      <a:gd name="T0" fmla="*/ 3 w 9"/>
                      <a:gd name="T1" fmla="*/ 6 h 7"/>
                      <a:gd name="T2" fmla="*/ 7 w 9"/>
                      <a:gd name="T3" fmla="*/ 4 h 7"/>
                      <a:gd name="T4" fmla="*/ 7 w 9"/>
                      <a:gd name="T5" fmla="*/ 1 h 7"/>
                      <a:gd name="T6" fmla="*/ 1 w 9"/>
                      <a:gd name="T7" fmla="*/ 3 h 7"/>
                      <a:gd name="T8" fmla="*/ 3 w 9"/>
                      <a:gd name="T9" fmla="*/ 6 h 7"/>
                    </a:gdLst>
                    <a:ahLst/>
                    <a:cxnLst>
                      <a:cxn ang="0">
                        <a:pos x="T0" y="T1"/>
                      </a:cxn>
                      <a:cxn ang="0">
                        <a:pos x="T2" y="T3"/>
                      </a:cxn>
                      <a:cxn ang="0">
                        <a:pos x="T4" y="T5"/>
                      </a:cxn>
                      <a:cxn ang="0">
                        <a:pos x="T6" y="T7"/>
                      </a:cxn>
                      <a:cxn ang="0">
                        <a:pos x="T8" y="T9"/>
                      </a:cxn>
                    </a:cxnLst>
                    <a:rect l="0" t="0" r="r" b="b"/>
                    <a:pathLst>
                      <a:path w="9" h="7">
                        <a:moveTo>
                          <a:pt x="3" y="6"/>
                        </a:moveTo>
                        <a:cubicBezTo>
                          <a:pt x="4" y="5"/>
                          <a:pt x="6" y="4"/>
                          <a:pt x="7" y="4"/>
                        </a:cubicBezTo>
                        <a:cubicBezTo>
                          <a:pt x="9" y="3"/>
                          <a:pt x="8" y="0"/>
                          <a:pt x="7" y="1"/>
                        </a:cubicBezTo>
                        <a:cubicBezTo>
                          <a:pt x="5" y="2"/>
                          <a:pt x="3" y="2"/>
                          <a:pt x="1" y="3"/>
                        </a:cubicBezTo>
                        <a:cubicBezTo>
                          <a:pt x="0" y="4"/>
                          <a:pt x="1" y="7"/>
                          <a:pt x="3"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9" name="Freeform 254"/>
                  <p:cNvSpPr/>
                  <p:nvPr/>
                </p:nvSpPr>
                <p:spPr bwMode="auto">
                  <a:xfrm>
                    <a:off x="726" y="1379"/>
                    <a:ext cx="40" cy="25"/>
                  </a:xfrm>
                  <a:custGeom>
                    <a:avLst/>
                    <a:gdLst>
                      <a:gd name="T0" fmla="*/ 2 w 59"/>
                      <a:gd name="T1" fmla="*/ 5 h 37"/>
                      <a:gd name="T2" fmla="*/ 3 w 59"/>
                      <a:gd name="T3" fmla="*/ 34 h 37"/>
                      <a:gd name="T4" fmla="*/ 4 w 59"/>
                      <a:gd name="T5" fmla="*/ 35 h 37"/>
                      <a:gd name="T6" fmla="*/ 36 w 59"/>
                      <a:gd name="T7" fmla="*/ 34 h 37"/>
                      <a:gd name="T8" fmla="*/ 57 w 59"/>
                      <a:gd name="T9" fmla="*/ 35 h 37"/>
                      <a:gd name="T10" fmla="*/ 58 w 59"/>
                      <a:gd name="T11" fmla="*/ 34 h 37"/>
                      <a:gd name="T12" fmla="*/ 57 w 59"/>
                      <a:gd name="T13" fmla="*/ 7 h 37"/>
                      <a:gd name="T14" fmla="*/ 54 w 59"/>
                      <a:gd name="T15" fmla="*/ 1 h 37"/>
                      <a:gd name="T16" fmla="*/ 33 w 59"/>
                      <a:gd name="T17" fmla="*/ 4 h 37"/>
                      <a:gd name="T18" fmla="*/ 2 w 59"/>
                      <a:gd name="T19" fmla="*/ 2 h 37"/>
                      <a:gd name="T20" fmla="*/ 2 w 59"/>
                      <a:gd name="T21" fmla="*/ 5 h 37"/>
                      <a:gd name="T22" fmla="*/ 41 w 59"/>
                      <a:gd name="T23" fmla="*/ 6 h 37"/>
                      <a:gd name="T24" fmla="*/ 54 w 59"/>
                      <a:gd name="T25" fmla="*/ 7 h 37"/>
                      <a:gd name="T26" fmla="*/ 56 w 59"/>
                      <a:gd name="T27" fmla="*/ 26 h 37"/>
                      <a:gd name="T28" fmla="*/ 24 w 59"/>
                      <a:gd name="T29" fmla="*/ 32 h 37"/>
                      <a:gd name="T30" fmla="*/ 5 w 59"/>
                      <a:gd name="T31" fmla="*/ 30 h 37"/>
                      <a:gd name="T32" fmla="*/ 5 w 59"/>
                      <a:gd name="T33" fmla="*/ 5 h 37"/>
                      <a:gd name="T34" fmla="*/ 2 w 59"/>
                      <a:gd name="T35" fmla="*/ 5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9" h="37">
                        <a:moveTo>
                          <a:pt x="2" y="5"/>
                        </a:moveTo>
                        <a:cubicBezTo>
                          <a:pt x="2" y="15"/>
                          <a:pt x="2" y="24"/>
                          <a:pt x="3" y="34"/>
                        </a:cubicBezTo>
                        <a:cubicBezTo>
                          <a:pt x="3" y="34"/>
                          <a:pt x="3" y="35"/>
                          <a:pt x="4" y="35"/>
                        </a:cubicBezTo>
                        <a:cubicBezTo>
                          <a:pt x="15" y="35"/>
                          <a:pt x="25" y="34"/>
                          <a:pt x="36" y="34"/>
                        </a:cubicBezTo>
                        <a:cubicBezTo>
                          <a:pt x="43" y="35"/>
                          <a:pt x="50" y="36"/>
                          <a:pt x="57" y="35"/>
                        </a:cubicBezTo>
                        <a:cubicBezTo>
                          <a:pt x="58" y="35"/>
                          <a:pt x="58" y="34"/>
                          <a:pt x="58" y="34"/>
                        </a:cubicBezTo>
                        <a:cubicBezTo>
                          <a:pt x="59" y="25"/>
                          <a:pt x="58" y="16"/>
                          <a:pt x="57" y="7"/>
                        </a:cubicBezTo>
                        <a:cubicBezTo>
                          <a:pt x="57" y="5"/>
                          <a:pt x="57" y="2"/>
                          <a:pt x="54" y="1"/>
                        </a:cubicBezTo>
                        <a:cubicBezTo>
                          <a:pt x="48" y="0"/>
                          <a:pt x="39" y="3"/>
                          <a:pt x="33" y="4"/>
                        </a:cubicBezTo>
                        <a:cubicBezTo>
                          <a:pt x="23" y="4"/>
                          <a:pt x="12" y="3"/>
                          <a:pt x="2" y="2"/>
                        </a:cubicBezTo>
                        <a:cubicBezTo>
                          <a:pt x="0" y="2"/>
                          <a:pt x="0" y="5"/>
                          <a:pt x="2" y="5"/>
                        </a:cubicBezTo>
                        <a:cubicBezTo>
                          <a:pt x="15" y="6"/>
                          <a:pt x="28" y="7"/>
                          <a:pt x="41" y="6"/>
                        </a:cubicBezTo>
                        <a:cubicBezTo>
                          <a:pt x="45" y="5"/>
                          <a:pt x="53" y="1"/>
                          <a:pt x="54" y="7"/>
                        </a:cubicBezTo>
                        <a:cubicBezTo>
                          <a:pt x="55" y="14"/>
                          <a:pt x="56" y="20"/>
                          <a:pt x="56" y="26"/>
                        </a:cubicBezTo>
                        <a:cubicBezTo>
                          <a:pt x="56" y="37"/>
                          <a:pt x="32" y="31"/>
                          <a:pt x="24" y="32"/>
                        </a:cubicBezTo>
                        <a:cubicBezTo>
                          <a:pt x="21" y="32"/>
                          <a:pt x="5" y="35"/>
                          <a:pt x="5" y="30"/>
                        </a:cubicBezTo>
                        <a:cubicBezTo>
                          <a:pt x="5" y="22"/>
                          <a:pt x="5" y="14"/>
                          <a:pt x="5" y="5"/>
                        </a:cubicBezTo>
                        <a:cubicBezTo>
                          <a:pt x="5" y="4"/>
                          <a:pt x="2" y="4"/>
                          <a:pt x="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0" name="Freeform 255"/>
                  <p:cNvSpPr/>
                  <p:nvPr/>
                </p:nvSpPr>
                <p:spPr bwMode="auto">
                  <a:xfrm>
                    <a:off x="738" y="1400"/>
                    <a:ext cx="4" cy="8"/>
                  </a:xfrm>
                  <a:custGeom>
                    <a:avLst/>
                    <a:gdLst>
                      <a:gd name="T0" fmla="*/ 3 w 6"/>
                      <a:gd name="T1" fmla="*/ 3 h 12"/>
                      <a:gd name="T2" fmla="*/ 3 w 6"/>
                      <a:gd name="T3" fmla="*/ 4 h 12"/>
                      <a:gd name="T4" fmla="*/ 3 w 6"/>
                      <a:gd name="T5" fmla="*/ 6 h 12"/>
                      <a:gd name="T6" fmla="*/ 2 w 6"/>
                      <a:gd name="T7" fmla="*/ 9 h 12"/>
                      <a:gd name="T8" fmla="*/ 4 w 6"/>
                      <a:gd name="T9" fmla="*/ 11 h 12"/>
                      <a:gd name="T10" fmla="*/ 6 w 6"/>
                      <a:gd name="T11" fmla="*/ 6 h 12"/>
                      <a:gd name="T12" fmla="*/ 4 w 6"/>
                      <a:gd name="T13" fmla="*/ 1 h 12"/>
                      <a:gd name="T14" fmla="*/ 3 w 6"/>
                      <a:gd name="T15" fmla="*/ 3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12">
                        <a:moveTo>
                          <a:pt x="3" y="3"/>
                        </a:moveTo>
                        <a:cubicBezTo>
                          <a:pt x="2" y="3"/>
                          <a:pt x="3" y="3"/>
                          <a:pt x="3" y="4"/>
                        </a:cubicBezTo>
                        <a:cubicBezTo>
                          <a:pt x="3" y="5"/>
                          <a:pt x="3" y="5"/>
                          <a:pt x="3" y="6"/>
                        </a:cubicBezTo>
                        <a:cubicBezTo>
                          <a:pt x="3" y="7"/>
                          <a:pt x="3" y="9"/>
                          <a:pt x="2" y="9"/>
                        </a:cubicBezTo>
                        <a:cubicBezTo>
                          <a:pt x="0" y="10"/>
                          <a:pt x="2" y="12"/>
                          <a:pt x="4" y="11"/>
                        </a:cubicBezTo>
                        <a:cubicBezTo>
                          <a:pt x="6" y="11"/>
                          <a:pt x="6" y="8"/>
                          <a:pt x="6" y="6"/>
                        </a:cubicBezTo>
                        <a:cubicBezTo>
                          <a:pt x="6" y="4"/>
                          <a:pt x="6" y="2"/>
                          <a:pt x="4" y="1"/>
                        </a:cubicBezTo>
                        <a:cubicBezTo>
                          <a:pt x="3" y="0"/>
                          <a:pt x="1" y="2"/>
                          <a:pt x="3"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1" name="Freeform 256"/>
                  <p:cNvSpPr/>
                  <p:nvPr/>
                </p:nvSpPr>
                <p:spPr bwMode="auto">
                  <a:xfrm>
                    <a:off x="749" y="1400"/>
                    <a:ext cx="5" cy="8"/>
                  </a:xfrm>
                  <a:custGeom>
                    <a:avLst/>
                    <a:gdLst>
                      <a:gd name="T0" fmla="*/ 1 w 8"/>
                      <a:gd name="T1" fmla="*/ 2 h 12"/>
                      <a:gd name="T2" fmla="*/ 5 w 8"/>
                      <a:gd name="T3" fmla="*/ 11 h 12"/>
                      <a:gd name="T4" fmla="*/ 6 w 8"/>
                      <a:gd name="T5" fmla="*/ 8 h 12"/>
                      <a:gd name="T6" fmla="*/ 4 w 8"/>
                      <a:gd name="T7" fmla="*/ 2 h 12"/>
                      <a:gd name="T8" fmla="*/ 1 w 8"/>
                      <a:gd name="T9" fmla="*/ 2 h 12"/>
                    </a:gdLst>
                    <a:ahLst/>
                    <a:cxnLst>
                      <a:cxn ang="0">
                        <a:pos x="T0" y="T1"/>
                      </a:cxn>
                      <a:cxn ang="0">
                        <a:pos x="T2" y="T3"/>
                      </a:cxn>
                      <a:cxn ang="0">
                        <a:pos x="T4" y="T5"/>
                      </a:cxn>
                      <a:cxn ang="0">
                        <a:pos x="T6" y="T7"/>
                      </a:cxn>
                      <a:cxn ang="0">
                        <a:pos x="T8" y="T9"/>
                      </a:cxn>
                    </a:cxnLst>
                    <a:rect l="0" t="0" r="r" b="b"/>
                    <a:pathLst>
                      <a:path w="8" h="12">
                        <a:moveTo>
                          <a:pt x="1" y="2"/>
                        </a:moveTo>
                        <a:cubicBezTo>
                          <a:pt x="1" y="6"/>
                          <a:pt x="0" y="10"/>
                          <a:pt x="5" y="11"/>
                        </a:cubicBezTo>
                        <a:cubicBezTo>
                          <a:pt x="7" y="12"/>
                          <a:pt x="8" y="9"/>
                          <a:pt x="6" y="8"/>
                        </a:cubicBezTo>
                        <a:cubicBezTo>
                          <a:pt x="3" y="8"/>
                          <a:pt x="4" y="4"/>
                          <a:pt x="4" y="2"/>
                        </a:cubicBezTo>
                        <a:cubicBezTo>
                          <a:pt x="4" y="0"/>
                          <a:pt x="1" y="0"/>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2" name="Freeform 257"/>
                  <p:cNvSpPr/>
                  <p:nvPr/>
                </p:nvSpPr>
                <p:spPr bwMode="auto">
                  <a:xfrm>
                    <a:off x="738" y="1407"/>
                    <a:ext cx="16" cy="3"/>
                  </a:xfrm>
                  <a:custGeom>
                    <a:avLst/>
                    <a:gdLst>
                      <a:gd name="T0" fmla="*/ 3 w 23"/>
                      <a:gd name="T1" fmla="*/ 4 h 5"/>
                      <a:gd name="T2" fmla="*/ 11 w 23"/>
                      <a:gd name="T3" fmla="*/ 3 h 5"/>
                      <a:gd name="T4" fmla="*/ 21 w 23"/>
                      <a:gd name="T5" fmla="*/ 4 h 5"/>
                      <a:gd name="T6" fmla="*/ 21 w 23"/>
                      <a:gd name="T7" fmla="*/ 1 h 5"/>
                      <a:gd name="T8" fmla="*/ 10 w 23"/>
                      <a:gd name="T9" fmla="*/ 0 h 5"/>
                      <a:gd name="T10" fmla="*/ 1 w 23"/>
                      <a:gd name="T11" fmla="*/ 1 h 5"/>
                      <a:gd name="T12" fmla="*/ 3 w 23"/>
                      <a:gd name="T13" fmla="*/ 4 h 5"/>
                    </a:gdLst>
                    <a:ahLst/>
                    <a:cxnLst>
                      <a:cxn ang="0">
                        <a:pos x="T0" y="T1"/>
                      </a:cxn>
                      <a:cxn ang="0">
                        <a:pos x="T2" y="T3"/>
                      </a:cxn>
                      <a:cxn ang="0">
                        <a:pos x="T4" y="T5"/>
                      </a:cxn>
                      <a:cxn ang="0">
                        <a:pos x="T6" y="T7"/>
                      </a:cxn>
                      <a:cxn ang="0">
                        <a:pos x="T8" y="T9"/>
                      </a:cxn>
                      <a:cxn ang="0">
                        <a:pos x="T10" y="T11"/>
                      </a:cxn>
                      <a:cxn ang="0">
                        <a:pos x="T12" y="T13"/>
                      </a:cxn>
                    </a:cxnLst>
                    <a:rect l="0" t="0" r="r" b="b"/>
                    <a:pathLst>
                      <a:path w="23" h="5">
                        <a:moveTo>
                          <a:pt x="3" y="4"/>
                        </a:moveTo>
                        <a:cubicBezTo>
                          <a:pt x="5" y="2"/>
                          <a:pt x="9" y="3"/>
                          <a:pt x="11" y="3"/>
                        </a:cubicBezTo>
                        <a:cubicBezTo>
                          <a:pt x="15" y="3"/>
                          <a:pt x="18" y="4"/>
                          <a:pt x="21" y="4"/>
                        </a:cubicBezTo>
                        <a:cubicBezTo>
                          <a:pt x="23" y="4"/>
                          <a:pt x="23" y="1"/>
                          <a:pt x="21" y="1"/>
                        </a:cubicBezTo>
                        <a:cubicBezTo>
                          <a:pt x="18" y="1"/>
                          <a:pt x="14" y="0"/>
                          <a:pt x="10" y="0"/>
                        </a:cubicBezTo>
                        <a:cubicBezTo>
                          <a:pt x="7" y="0"/>
                          <a:pt x="4" y="0"/>
                          <a:pt x="1" y="1"/>
                        </a:cubicBezTo>
                        <a:cubicBezTo>
                          <a:pt x="0" y="2"/>
                          <a:pt x="1" y="5"/>
                          <a:pt x="3"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3" name="Freeform 258"/>
                  <p:cNvSpPr/>
                  <p:nvPr/>
                </p:nvSpPr>
                <p:spPr bwMode="auto">
                  <a:xfrm>
                    <a:off x="951" y="1465"/>
                    <a:ext cx="35" cy="35"/>
                  </a:xfrm>
                  <a:custGeom>
                    <a:avLst/>
                    <a:gdLst>
                      <a:gd name="T0" fmla="*/ 29 w 53"/>
                      <a:gd name="T1" fmla="*/ 8 h 53"/>
                      <a:gd name="T2" fmla="*/ 3 w 53"/>
                      <a:gd name="T3" fmla="*/ 28 h 53"/>
                      <a:gd name="T4" fmla="*/ 30 w 53"/>
                      <a:gd name="T5" fmla="*/ 51 h 53"/>
                      <a:gd name="T6" fmla="*/ 50 w 53"/>
                      <a:gd name="T7" fmla="*/ 25 h 53"/>
                      <a:gd name="T8" fmla="*/ 24 w 53"/>
                      <a:gd name="T9" fmla="*/ 10 h 53"/>
                      <a:gd name="T10" fmla="*/ 25 w 53"/>
                      <a:gd name="T11" fmla="*/ 11 h 53"/>
                      <a:gd name="T12" fmla="*/ 38 w 53"/>
                      <a:gd name="T13" fmla="*/ 12 h 53"/>
                      <a:gd name="T14" fmla="*/ 49 w 53"/>
                      <a:gd name="T15" fmla="*/ 29 h 53"/>
                      <a:gd name="T16" fmla="*/ 27 w 53"/>
                      <a:gd name="T17" fmla="*/ 49 h 53"/>
                      <a:gd name="T18" fmla="*/ 6 w 53"/>
                      <a:gd name="T19" fmla="*/ 23 h 53"/>
                      <a:gd name="T20" fmla="*/ 29 w 53"/>
                      <a:gd name="T21" fmla="*/ 10 h 53"/>
                      <a:gd name="T22" fmla="*/ 29 w 53"/>
                      <a:gd name="T23" fmla="*/ 8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3" h="53">
                        <a:moveTo>
                          <a:pt x="29" y="8"/>
                        </a:moveTo>
                        <a:cubicBezTo>
                          <a:pt x="18" y="9"/>
                          <a:pt x="4" y="17"/>
                          <a:pt x="3" y="28"/>
                        </a:cubicBezTo>
                        <a:cubicBezTo>
                          <a:pt x="2" y="41"/>
                          <a:pt x="17" y="53"/>
                          <a:pt x="30" y="51"/>
                        </a:cubicBezTo>
                        <a:cubicBezTo>
                          <a:pt x="43" y="49"/>
                          <a:pt x="53" y="38"/>
                          <a:pt x="50" y="25"/>
                        </a:cubicBezTo>
                        <a:cubicBezTo>
                          <a:pt x="48" y="17"/>
                          <a:pt x="33" y="0"/>
                          <a:pt x="24" y="10"/>
                        </a:cubicBezTo>
                        <a:cubicBezTo>
                          <a:pt x="23" y="11"/>
                          <a:pt x="25" y="12"/>
                          <a:pt x="25" y="11"/>
                        </a:cubicBezTo>
                        <a:cubicBezTo>
                          <a:pt x="29" y="7"/>
                          <a:pt x="35" y="10"/>
                          <a:pt x="38" y="12"/>
                        </a:cubicBezTo>
                        <a:cubicBezTo>
                          <a:pt x="45" y="15"/>
                          <a:pt x="48" y="23"/>
                          <a:pt x="49" y="29"/>
                        </a:cubicBezTo>
                        <a:cubicBezTo>
                          <a:pt x="50" y="41"/>
                          <a:pt x="37" y="49"/>
                          <a:pt x="27" y="49"/>
                        </a:cubicBezTo>
                        <a:cubicBezTo>
                          <a:pt x="13" y="50"/>
                          <a:pt x="0" y="36"/>
                          <a:pt x="6" y="23"/>
                        </a:cubicBezTo>
                        <a:cubicBezTo>
                          <a:pt x="10" y="15"/>
                          <a:pt x="20" y="11"/>
                          <a:pt x="29" y="10"/>
                        </a:cubicBezTo>
                        <a:cubicBezTo>
                          <a:pt x="30" y="10"/>
                          <a:pt x="30" y="8"/>
                          <a:pt x="29"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4" name="Freeform 259"/>
                  <p:cNvSpPr/>
                  <p:nvPr/>
                </p:nvSpPr>
                <p:spPr bwMode="auto">
                  <a:xfrm>
                    <a:off x="965" y="1474"/>
                    <a:ext cx="4" cy="4"/>
                  </a:xfrm>
                  <a:custGeom>
                    <a:avLst/>
                    <a:gdLst>
                      <a:gd name="T0" fmla="*/ 4 w 6"/>
                      <a:gd name="T1" fmla="*/ 0 h 6"/>
                      <a:gd name="T2" fmla="*/ 1 w 6"/>
                      <a:gd name="T3" fmla="*/ 4 h 6"/>
                      <a:gd name="T4" fmla="*/ 2 w 6"/>
                      <a:gd name="T5" fmla="*/ 5 h 6"/>
                      <a:gd name="T6" fmla="*/ 5 w 6"/>
                      <a:gd name="T7" fmla="*/ 2 h 6"/>
                      <a:gd name="T8" fmla="*/ 4 w 6"/>
                      <a:gd name="T9" fmla="*/ 0 h 6"/>
                    </a:gdLst>
                    <a:ahLst/>
                    <a:cxnLst>
                      <a:cxn ang="0">
                        <a:pos x="T0" y="T1"/>
                      </a:cxn>
                      <a:cxn ang="0">
                        <a:pos x="T2" y="T3"/>
                      </a:cxn>
                      <a:cxn ang="0">
                        <a:pos x="T4" y="T5"/>
                      </a:cxn>
                      <a:cxn ang="0">
                        <a:pos x="T6" y="T7"/>
                      </a:cxn>
                      <a:cxn ang="0">
                        <a:pos x="T8" y="T9"/>
                      </a:cxn>
                    </a:cxnLst>
                    <a:rect l="0" t="0" r="r" b="b"/>
                    <a:pathLst>
                      <a:path w="6" h="6">
                        <a:moveTo>
                          <a:pt x="4" y="0"/>
                        </a:moveTo>
                        <a:cubicBezTo>
                          <a:pt x="3" y="2"/>
                          <a:pt x="2" y="3"/>
                          <a:pt x="1" y="4"/>
                        </a:cubicBezTo>
                        <a:cubicBezTo>
                          <a:pt x="0" y="5"/>
                          <a:pt x="1" y="6"/>
                          <a:pt x="2" y="5"/>
                        </a:cubicBezTo>
                        <a:cubicBezTo>
                          <a:pt x="3" y="4"/>
                          <a:pt x="4" y="3"/>
                          <a:pt x="5" y="2"/>
                        </a:cubicBezTo>
                        <a:cubicBezTo>
                          <a:pt x="6" y="1"/>
                          <a:pt x="5" y="0"/>
                          <a:pt x="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5" name="Freeform 260"/>
                  <p:cNvSpPr/>
                  <p:nvPr/>
                </p:nvSpPr>
                <p:spPr bwMode="auto">
                  <a:xfrm>
                    <a:off x="965" y="1476"/>
                    <a:ext cx="4" cy="12"/>
                  </a:xfrm>
                  <a:custGeom>
                    <a:avLst/>
                    <a:gdLst>
                      <a:gd name="T0" fmla="*/ 0 w 6"/>
                      <a:gd name="T1" fmla="*/ 2 h 17"/>
                      <a:gd name="T2" fmla="*/ 3 w 6"/>
                      <a:gd name="T3" fmla="*/ 10 h 17"/>
                      <a:gd name="T4" fmla="*/ 4 w 6"/>
                      <a:gd name="T5" fmla="*/ 16 h 17"/>
                      <a:gd name="T6" fmla="*/ 6 w 6"/>
                      <a:gd name="T7" fmla="*/ 16 h 17"/>
                      <a:gd name="T8" fmla="*/ 5 w 6"/>
                      <a:gd name="T9" fmla="*/ 10 h 17"/>
                      <a:gd name="T10" fmla="*/ 2 w 6"/>
                      <a:gd name="T11" fmla="*/ 1 h 17"/>
                      <a:gd name="T12" fmla="*/ 0 w 6"/>
                      <a:gd name="T13" fmla="*/ 2 h 17"/>
                    </a:gdLst>
                    <a:ahLst/>
                    <a:cxnLst>
                      <a:cxn ang="0">
                        <a:pos x="T0" y="T1"/>
                      </a:cxn>
                      <a:cxn ang="0">
                        <a:pos x="T2" y="T3"/>
                      </a:cxn>
                      <a:cxn ang="0">
                        <a:pos x="T4" y="T5"/>
                      </a:cxn>
                      <a:cxn ang="0">
                        <a:pos x="T6" y="T7"/>
                      </a:cxn>
                      <a:cxn ang="0">
                        <a:pos x="T8" y="T9"/>
                      </a:cxn>
                      <a:cxn ang="0">
                        <a:pos x="T10" y="T11"/>
                      </a:cxn>
                      <a:cxn ang="0">
                        <a:pos x="T12" y="T13"/>
                      </a:cxn>
                    </a:cxnLst>
                    <a:rect l="0" t="0" r="r" b="b"/>
                    <a:pathLst>
                      <a:path w="6" h="17">
                        <a:moveTo>
                          <a:pt x="0" y="2"/>
                        </a:moveTo>
                        <a:cubicBezTo>
                          <a:pt x="1" y="4"/>
                          <a:pt x="2" y="7"/>
                          <a:pt x="3" y="10"/>
                        </a:cubicBezTo>
                        <a:cubicBezTo>
                          <a:pt x="4" y="12"/>
                          <a:pt x="3" y="14"/>
                          <a:pt x="4" y="16"/>
                        </a:cubicBezTo>
                        <a:cubicBezTo>
                          <a:pt x="5" y="17"/>
                          <a:pt x="6" y="17"/>
                          <a:pt x="6" y="16"/>
                        </a:cubicBezTo>
                        <a:cubicBezTo>
                          <a:pt x="5" y="14"/>
                          <a:pt x="5" y="12"/>
                          <a:pt x="5" y="10"/>
                        </a:cubicBezTo>
                        <a:cubicBezTo>
                          <a:pt x="4" y="7"/>
                          <a:pt x="2" y="4"/>
                          <a:pt x="2" y="1"/>
                        </a:cubicBezTo>
                        <a:cubicBezTo>
                          <a:pt x="2" y="0"/>
                          <a:pt x="0"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6" name="Freeform 261"/>
                  <p:cNvSpPr/>
                  <p:nvPr/>
                </p:nvSpPr>
                <p:spPr bwMode="auto">
                  <a:xfrm>
                    <a:off x="967" y="1476"/>
                    <a:ext cx="4" cy="11"/>
                  </a:xfrm>
                  <a:custGeom>
                    <a:avLst/>
                    <a:gdLst>
                      <a:gd name="T0" fmla="*/ 2 w 5"/>
                      <a:gd name="T1" fmla="*/ 15 h 16"/>
                      <a:gd name="T2" fmla="*/ 4 w 5"/>
                      <a:gd name="T3" fmla="*/ 2 h 16"/>
                      <a:gd name="T4" fmla="*/ 3 w 5"/>
                      <a:gd name="T5" fmla="*/ 1 h 16"/>
                      <a:gd name="T6" fmla="*/ 0 w 5"/>
                      <a:gd name="T7" fmla="*/ 15 h 16"/>
                      <a:gd name="T8" fmla="*/ 2 w 5"/>
                      <a:gd name="T9" fmla="*/ 15 h 16"/>
                    </a:gdLst>
                    <a:ahLst/>
                    <a:cxnLst>
                      <a:cxn ang="0">
                        <a:pos x="T0" y="T1"/>
                      </a:cxn>
                      <a:cxn ang="0">
                        <a:pos x="T2" y="T3"/>
                      </a:cxn>
                      <a:cxn ang="0">
                        <a:pos x="T4" y="T5"/>
                      </a:cxn>
                      <a:cxn ang="0">
                        <a:pos x="T6" y="T7"/>
                      </a:cxn>
                      <a:cxn ang="0">
                        <a:pos x="T8" y="T9"/>
                      </a:cxn>
                    </a:cxnLst>
                    <a:rect l="0" t="0" r="r" b="b"/>
                    <a:pathLst>
                      <a:path w="5" h="16">
                        <a:moveTo>
                          <a:pt x="2" y="15"/>
                        </a:moveTo>
                        <a:cubicBezTo>
                          <a:pt x="4" y="11"/>
                          <a:pt x="3" y="6"/>
                          <a:pt x="4" y="2"/>
                        </a:cubicBezTo>
                        <a:cubicBezTo>
                          <a:pt x="5" y="1"/>
                          <a:pt x="3" y="0"/>
                          <a:pt x="3" y="1"/>
                        </a:cubicBezTo>
                        <a:cubicBezTo>
                          <a:pt x="2" y="6"/>
                          <a:pt x="2" y="11"/>
                          <a:pt x="0" y="15"/>
                        </a:cubicBezTo>
                        <a:cubicBezTo>
                          <a:pt x="0" y="16"/>
                          <a:pt x="2" y="16"/>
                          <a:pt x="2"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7" name="Freeform 262"/>
                  <p:cNvSpPr/>
                  <p:nvPr/>
                </p:nvSpPr>
                <p:spPr bwMode="auto">
                  <a:xfrm>
                    <a:off x="967" y="1474"/>
                    <a:ext cx="4" cy="4"/>
                  </a:xfrm>
                  <a:custGeom>
                    <a:avLst/>
                    <a:gdLst>
                      <a:gd name="T0" fmla="*/ 2 w 6"/>
                      <a:gd name="T1" fmla="*/ 1 h 7"/>
                      <a:gd name="T2" fmla="*/ 2 w 6"/>
                      <a:gd name="T3" fmla="*/ 1 h 7"/>
                      <a:gd name="T4" fmla="*/ 0 w 6"/>
                      <a:gd name="T5" fmla="*/ 2 h 7"/>
                      <a:gd name="T6" fmla="*/ 4 w 6"/>
                      <a:gd name="T7" fmla="*/ 6 h 7"/>
                      <a:gd name="T8" fmla="*/ 5 w 6"/>
                      <a:gd name="T9" fmla="*/ 5 h 7"/>
                      <a:gd name="T10" fmla="*/ 2 w 6"/>
                      <a:gd name="T11" fmla="*/ 1 h 7"/>
                      <a:gd name="T12" fmla="*/ 0 w 6"/>
                      <a:gd name="T13" fmla="*/ 1 h 7"/>
                      <a:gd name="T14" fmla="*/ 1 w 6"/>
                      <a:gd name="T15" fmla="*/ 2 h 7"/>
                      <a:gd name="T16" fmla="*/ 2 w 6"/>
                      <a:gd name="T17"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7">
                        <a:moveTo>
                          <a:pt x="2" y="1"/>
                        </a:moveTo>
                        <a:cubicBezTo>
                          <a:pt x="2" y="1"/>
                          <a:pt x="2" y="1"/>
                          <a:pt x="2" y="1"/>
                        </a:cubicBezTo>
                        <a:cubicBezTo>
                          <a:pt x="1" y="1"/>
                          <a:pt x="1" y="1"/>
                          <a:pt x="0" y="2"/>
                        </a:cubicBezTo>
                        <a:cubicBezTo>
                          <a:pt x="2" y="3"/>
                          <a:pt x="3" y="5"/>
                          <a:pt x="4" y="6"/>
                        </a:cubicBezTo>
                        <a:cubicBezTo>
                          <a:pt x="5" y="7"/>
                          <a:pt x="6" y="6"/>
                          <a:pt x="5" y="5"/>
                        </a:cubicBezTo>
                        <a:cubicBezTo>
                          <a:pt x="4" y="4"/>
                          <a:pt x="3" y="2"/>
                          <a:pt x="2" y="1"/>
                        </a:cubicBezTo>
                        <a:cubicBezTo>
                          <a:pt x="1" y="0"/>
                          <a:pt x="0" y="1"/>
                          <a:pt x="0" y="1"/>
                        </a:cubicBezTo>
                        <a:cubicBezTo>
                          <a:pt x="0" y="2"/>
                          <a:pt x="1" y="2"/>
                          <a:pt x="1" y="2"/>
                        </a:cubicBezTo>
                        <a:cubicBezTo>
                          <a:pt x="2" y="3"/>
                          <a:pt x="3" y="2"/>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8" name="Freeform 263"/>
                  <p:cNvSpPr/>
                  <p:nvPr/>
                </p:nvSpPr>
                <p:spPr bwMode="auto">
                  <a:xfrm>
                    <a:off x="967" y="1484"/>
                    <a:ext cx="7" cy="4"/>
                  </a:xfrm>
                  <a:custGeom>
                    <a:avLst/>
                    <a:gdLst>
                      <a:gd name="T0" fmla="*/ 2 w 10"/>
                      <a:gd name="T1" fmla="*/ 5 h 6"/>
                      <a:gd name="T2" fmla="*/ 9 w 10"/>
                      <a:gd name="T3" fmla="*/ 2 h 6"/>
                      <a:gd name="T4" fmla="*/ 8 w 10"/>
                      <a:gd name="T5" fmla="*/ 0 h 6"/>
                      <a:gd name="T6" fmla="*/ 1 w 10"/>
                      <a:gd name="T7" fmla="*/ 3 h 6"/>
                      <a:gd name="T8" fmla="*/ 2 w 10"/>
                      <a:gd name="T9" fmla="*/ 5 h 6"/>
                    </a:gdLst>
                    <a:ahLst/>
                    <a:cxnLst>
                      <a:cxn ang="0">
                        <a:pos x="T0" y="T1"/>
                      </a:cxn>
                      <a:cxn ang="0">
                        <a:pos x="T2" y="T3"/>
                      </a:cxn>
                      <a:cxn ang="0">
                        <a:pos x="T4" y="T5"/>
                      </a:cxn>
                      <a:cxn ang="0">
                        <a:pos x="T6" y="T7"/>
                      </a:cxn>
                      <a:cxn ang="0">
                        <a:pos x="T8" y="T9"/>
                      </a:cxn>
                    </a:cxnLst>
                    <a:rect l="0" t="0" r="r" b="b"/>
                    <a:pathLst>
                      <a:path w="10" h="6">
                        <a:moveTo>
                          <a:pt x="2" y="5"/>
                        </a:moveTo>
                        <a:cubicBezTo>
                          <a:pt x="4" y="3"/>
                          <a:pt x="7" y="3"/>
                          <a:pt x="9" y="2"/>
                        </a:cubicBezTo>
                        <a:cubicBezTo>
                          <a:pt x="10" y="1"/>
                          <a:pt x="9" y="0"/>
                          <a:pt x="8" y="0"/>
                        </a:cubicBezTo>
                        <a:cubicBezTo>
                          <a:pt x="6" y="2"/>
                          <a:pt x="3" y="2"/>
                          <a:pt x="1" y="3"/>
                        </a:cubicBezTo>
                        <a:cubicBezTo>
                          <a:pt x="0" y="4"/>
                          <a:pt x="1" y="6"/>
                          <a:pt x="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9" name="Freeform 264"/>
                  <p:cNvSpPr/>
                  <p:nvPr/>
                </p:nvSpPr>
                <p:spPr bwMode="auto">
                  <a:xfrm>
                    <a:off x="972" y="1484"/>
                    <a:ext cx="4" cy="4"/>
                  </a:xfrm>
                  <a:custGeom>
                    <a:avLst/>
                    <a:gdLst>
                      <a:gd name="T0" fmla="*/ 0 w 6"/>
                      <a:gd name="T1" fmla="*/ 2 h 6"/>
                      <a:gd name="T2" fmla="*/ 4 w 6"/>
                      <a:gd name="T3" fmla="*/ 5 h 6"/>
                      <a:gd name="T4" fmla="*/ 5 w 6"/>
                      <a:gd name="T5" fmla="*/ 4 h 6"/>
                      <a:gd name="T6" fmla="*/ 2 w 6"/>
                      <a:gd name="T7" fmla="*/ 1 h 6"/>
                      <a:gd name="T8" fmla="*/ 0 w 6"/>
                      <a:gd name="T9" fmla="*/ 2 h 6"/>
                    </a:gdLst>
                    <a:ahLst/>
                    <a:cxnLst>
                      <a:cxn ang="0">
                        <a:pos x="T0" y="T1"/>
                      </a:cxn>
                      <a:cxn ang="0">
                        <a:pos x="T2" y="T3"/>
                      </a:cxn>
                      <a:cxn ang="0">
                        <a:pos x="T4" y="T5"/>
                      </a:cxn>
                      <a:cxn ang="0">
                        <a:pos x="T6" y="T7"/>
                      </a:cxn>
                      <a:cxn ang="0">
                        <a:pos x="T8" y="T9"/>
                      </a:cxn>
                    </a:cxnLst>
                    <a:rect l="0" t="0" r="r" b="b"/>
                    <a:pathLst>
                      <a:path w="6" h="6">
                        <a:moveTo>
                          <a:pt x="0" y="2"/>
                        </a:moveTo>
                        <a:cubicBezTo>
                          <a:pt x="1" y="3"/>
                          <a:pt x="3" y="4"/>
                          <a:pt x="4" y="5"/>
                        </a:cubicBezTo>
                        <a:cubicBezTo>
                          <a:pt x="5" y="6"/>
                          <a:pt x="6" y="4"/>
                          <a:pt x="5" y="4"/>
                        </a:cubicBezTo>
                        <a:cubicBezTo>
                          <a:pt x="4" y="3"/>
                          <a:pt x="3" y="2"/>
                          <a:pt x="2" y="1"/>
                        </a:cubicBezTo>
                        <a:cubicBezTo>
                          <a:pt x="1" y="0"/>
                          <a:pt x="0"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0" name="Freeform 265"/>
                  <p:cNvSpPr/>
                  <p:nvPr/>
                </p:nvSpPr>
                <p:spPr bwMode="auto">
                  <a:xfrm>
                    <a:off x="967" y="1487"/>
                    <a:ext cx="6" cy="3"/>
                  </a:xfrm>
                  <a:custGeom>
                    <a:avLst/>
                    <a:gdLst>
                      <a:gd name="T0" fmla="*/ 1 w 9"/>
                      <a:gd name="T1" fmla="*/ 2 h 4"/>
                      <a:gd name="T2" fmla="*/ 7 w 9"/>
                      <a:gd name="T3" fmla="*/ 4 h 4"/>
                      <a:gd name="T4" fmla="*/ 8 w 9"/>
                      <a:gd name="T5" fmla="*/ 2 h 4"/>
                      <a:gd name="T6" fmla="*/ 1 w 9"/>
                      <a:gd name="T7" fmla="*/ 0 h 4"/>
                      <a:gd name="T8" fmla="*/ 1 w 9"/>
                      <a:gd name="T9" fmla="*/ 2 h 4"/>
                    </a:gdLst>
                    <a:ahLst/>
                    <a:cxnLst>
                      <a:cxn ang="0">
                        <a:pos x="T0" y="T1"/>
                      </a:cxn>
                      <a:cxn ang="0">
                        <a:pos x="T2" y="T3"/>
                      </a:cxn>
                      <a:cxn ang="0">
                        <a:pos x="T4" y="T5"/>
                      </a:cxn>
                      <a:cxn ang="0">
                        <a:pos x="T6" y="T7"/>
                      </a:cxn>
                      <a:cxn ang="0">
                        <a:pos x="T8" y="T9"/>
                      </a:cxn>
                    </a:cxnLst>
                    <a:rect l="0" t="0" r="r" b="b"/>
                    <a:pathLst>
                      <a:path w="9" h="4">
                        <a:moveTo>
                          <a:pt x="1" y="2"/>
                        </a:moveTo>
                        <a:cubicBezTo>
                          <a:pt x="3" y="1"/>
                          <a:pt x="5" y="3"/>
                          <a:pt x="7" y="4"/>
                        </a:cubicBezTo>
                        <a:cubicBezTo>
                          <a:pt x="8" y="4"/>
                          <a:pt x="9" y="2"/>
                          <a:pt x="8" y="2"/>
                        </a:cubicBezTo>
                        <a:cubicBezTo>
                          <a:pt x="6" y="2"/>
                          <a:pt x="4" y="0"/>
                          <a:pt x="1" y="0"/>
                        </a:cubicBezTo>
                        <a:cubicBezTo>
                          <a:pt x="0" y="0"/>
                          <a:pt x="0" y="2"/>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1" name="Freeform 266"/>
                  <p:cNvSpPr/>
                  <p:nvPr/>
                </p:nvSpPr>
                <p:spPr bwMode="auto">
                  <a:xfrm>
                    <a:off x="971" y="1486"/>
                    <a:ext cx="5" cy="4"/>
                  </a:xfrm>
                  <a:custGeom>
                    <a:avLst/>
                    <a:gdLst>
                      <a:gd name="T0" fmla="*/ 2 w 7"/>
                      <a:gd name="T1" fmla="*/ 5 h 5"/>
                      <a:gd name="T2" fmla="*/ 6 w 7"/>
                      <a:gd name="T3" fmla="*/ 2 h 5"/>
                      <a:gd name="T4" fmla="*/ 5 w 7"/>
                      <a:gd name="T5" fmla="*/ 1 h 5"/>
                      <a:gd name="T6" fmla="*/ 1 w 7"/>
                      <a:gd name="T7" fmla="*/ 3 h 5"/>
                      <a:gd name="T8" fmla="*/ 2 w 7"/>
                      <a:gd name="T9" fmla="*/ 5 h 5"/>
                    </a:gdLst>
                    <a:ahLst/>
                    <a:cxnLst>
                      <a:cxn ang="0">
                        <a:pos x="T0" y="T1"/>
                      </a:cxn>
                      <a:cxn ang="0">
                        <a:pos x="T2" y="T3"/>
                      </a:cxn>
                      <a:cxn ang="0">
                        <a:pos x="T4" y="T5"/>
                      </a:cxn>
                      <a:cxn ang="0">
                        <a:pos x="T6" y="T7"/>
                      </a:cxn>
                      <a:cxn ang="0">
                        <a:pos x="T8" y="T9"/>
                      </a:cxn>
                    </a:cxnLst>
                    <a:rect l="0" t="0" r="r" b="b"/>
                    <a:pathLst>
                      <a:path w="7" h="5">
                        <a:moveTo>
                          <a:pt x="2" y="5"/>
                        </a:moveTo>
                        <a:cubicBezTo>
                          <a:pt x="3" y="4"/>
                          <a:pt x="4" y="3"/>
                          <a:pt x="6" y="2"/>
                        </a:cubicBezTo>
                        <a:cubicBezTo>
                          <a:pt x="7" y="2"/>
                          <a:pt x="6" y="0"/>
                          <a:pt x="5" y="1"/>
                        </a:cubicBezTo>
                        <a:cubicBezTo>
                          <a:pt x="4" y="2"/>
                          <a:pt x="2" y="2"/>
                          <a:pt x="1" y="3"/>
                        </a:cubicBezTo>
                        <a:cubicBezTo>
                          <a:pt x="0" y="4"/>
                          <a:pt x="1" y="5"/>
                          <a:pt x="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2" name="Freeform 267"/>
                  <p:cNvSpPr/>
                  <p:nvPr/>
                </p:nvSpPr>
                <p:spPr bwMode="auto">
                  <a:xfrm>
                    <a:off x="965" y="1478"/>
                    <a:ext cx="2" cy="3"/>
                  </a:xfrm>
                  <a:custGeom>
                    <a:avLst/>
                    <a:gdLst>
                      <a:gd name="T0" fmla="*/ 0 w 3"/>
                      <a:gd name="T1" fmla="*/ 1 h 5"/>
                      <a:gd name="T2" fmla="*/ 1 w 3"/>
                      <a:gd name="T3" fmla="*/ 4 h 5"/>
                      <a:gd name="T4" fmla="*/ 3 w 3"/>
                      <a:gd name="T5" fmla="*/ 3 h 5"/>
                      <a:gd name="T6" fmla="*/ 2 w 3"/>
                      <a:gd name="T7" fmla="*/ 1 h 5"/>
                      <a:gd name="T8" fmla="*/ 0 w 3"/>
                      <a:gd name="T9" fmla="*/ 1 h 5"/>
                    </a:gdLst>
                    <a:ahLst/>
                    <a:cxnLst>
                      <a:cxn ang="0">
                        <a:pos x="T0" y="T1"/>
                      </a:cxn>
                      <a:cxn ang="0">
                        <a:pos x="T2" y="T3"/>
                      </a:cxn>
                      <a:cxn ang="0">
                        <a:pos x="T4" y="T5"/>
                      </a:cxn>
                      <a:cxn ang="0">
                        <a:pos x="T6" y="T7"/>
                      </a:cxn>
                      <a:cxn ang="0">
                        <a:pos x="T8" y="T9"/>
                      </a:cxn>
                    </a:cxnLst>
                    <a:rect l="0" t="0" r="r" b="b"/>
                    <a:pathLst>
                      <a:path w="3" h="5">
                        <a:moveTo>
                          <a:pt x="0" y="1"/>
                        </a:moveTo>
                        <a:cubicBezTo>
                          <a:pt x="0" y="2"/>
                          <a:pt x="1" y="3"/>
                          <a:pt x="1" y="4"/>
                        </a:cubicBezTo>
                        <a:cubicBezTo>
                          <a:pt x="1" y="5"/>
                          <a:pt x="3" y="4"/>
                          <a:pt x="3" y="3"/>
                        </a:cubicBezTo>
                        <a:cubicBezTo>
                          <a:pt x="2" y="2"/>
                          <a:pt x="2" y="2"/>
                          <a:pt x="2" y="1"/>
                        </a:cubicBezTo>
                        <a:cubicBezTo>
                          <a:pt x="2"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3" name="Freeform 268"/>
                  <p:cNvSpPr/>
                  <p:nvPr/>
                </p:nvSpPr>
                <p:spPr bwMode="auto">
                  <a:xfrm>
                    <a:off x="965" y="1476"/>
                    <a:ext cx="2" cy="6"/>
                  </a:xfrm>
                  <a:custGeom>
                    <a:avLst/>
                    <a:gdLst>
                      <a:gd name="T0" fmla="*/ 2 w 3"/>
                      <a:gd name="T1" fmla="*/ 1 h 9"/>
                      <a:gd name="T2" fmla="*/ 2 w 3"/>
                      <a:gd name="T3" fmla="*/ 0 h 9"/>
                      <a:gd name="T4" fmla="*/ 1 w 3"/>
                      <a:gd name="T5" fmla="*/ 2 h 9"/>
                      <a:gd name="T6" fmla="*/ 1 w 3"/>
                      <a:gd name="T7" fmla="*/ 2 h 9"/>
                      <a:gd name="T8" fmla="*/ 1 w 3"/>
                      <a:gd name="T9" fmla="*/ 3 h 9"/>
                      <a:gd name="T10" fmla="*/ 1 w 3"/>
                      <a:gd name="T11" fmla="*/ 5 h 9"/>
                      <a:gd name="T12" fmla="*/ 2 w 3"/>
                      <a:gd name="T13" fmla="*/ 8 h 9"/>
                      <a:gd name="T14" fmla="*/ 3 w 3"/>
                      <a:gd name="T15" fmla="*/ 8 h 9"/>
                      <a:gd name="T16" fmla="*/ 3 w 3"/>
                      <a:gd name="T17" fmla="*/ 3 h 9"/>
                      <a:gd name="T18" fmla="*/ 1 w 3"/>
                      <a:gd name="T19" fmla="*/ 0 h 9"/>
                      <a:gd name="T20" fmla="*/ 0 w 3"/>
                      <a:gd name="T21" fmla="*/ 1 h 9"/>
                      <a:gd name="T22" fmla="*/ 1 w 3"/>
                      <a:gd name="T23" fmla="*/ 2 h 9"/>
                      <a:gd name="T24" fmla="*/ 2 w 3"/>
                      <a:gd name="T25" fmla="*/ 1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 h="9">
                        <a:moveTo>
                          <a:pt x="2" y="1"/>
                        </a:moveTo>
                        <a:cubicBezTo>
                          <a:pt x="2" y="1"/>
                          <a:pt x="2" y="1"/>
                          <a:pt x="2" y="0"/>
                        </a:cubicBezTo>
                        <a:cubicBezTo>
                          <a:pt x="2" y="1"/>
                          <a:pt x="1" y="1"/>
                          <a:pt x="1" y="2"/>
                        </a:cubicBezTo>
                        <a:cubicBezTo>
                          <a:pt x="1" y="2"/>
                          <a:pt x="1" y="2"/>
                          <a:pt x="1" y="2"/>
                        </a:cubicBezTo>
                        <a:cubicBezTo>
                          <a:pt x="1" y="2"/>
                          <a:pt x="1" y="3"/>
                          <a:pt x="1" y="3"/>
                        </a:cubicBezTo>
                        <a:cubicBezTo>
                          <a:pt x="1" y="3"/>
                          <a:pt x="1" y="4"/>
                          <a:pt x="1" y="5"/>
                        </a:cubicBezTo>
                        <a:cubicBezTo>
                          <a:pt x="2" y="6"/>
                          <a:pt x="2" y="7"/>
                          <a:pt x="2" y="8"/>
                        </a:cubicBezTo>
                        <a:cubicBezTo>
                          <a:pt x="2" y="9"/>
                          <a:pt x="3" y="9"/>
                          <a:pt x="3" y="8"/>
                        </a:cubicBezTo>
                        <a:cubicBezTo>
                          <a:pt x="3" y="6"/>
                          <a:pt x="3" y="5"/>
                          <a:pt x="3" y="3"/>
                        </a:cubicBezTo>
                        <a:cubicBezTo>
                          <a:pt x="3" y="2"/>
                          <a:pt x="2" y="0"/>
                          <a:pt x="1" y="0"/>
                        </a:cubicBezTo>
                        <a:cubicBezTo>
                          <a:pt x="1" y="0"/>
                          <a:pt x="0" y="1"/>
                          <a:pt x="0" y="1"/>
                        </a:cubicBezTo>
                        <a:cubicBezTo>
                          <a:pt x="0" y="1"/>
                          <a:pt x="0" y="1"/>
                          <a:pt x="1" y="2"/>
                        </a:cubicBezTo>
                        <a:cubicBezTo>
                          <a:pt x="1" y="3"/>
                          <a:pt x="2" y="2"/>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4" name="Freeform 269"/>
                  <p:cNvSpPr/>
                  <p:nvPr/>
                </p:nvSpPr>
                <p:spPr bwMode="auto">
                  <a:xfrm>
                    <a:off x="967" y="1476"/>
                    <a:ext cx="1" cy="6"/>
                  </a:xfrm>
                  <a:custGeom>
                    <a:avLst/>
                    <a:gdLst>
                      <a:gd name="T0" fmla="*/ 0 w 2"/>
                      <a:gd name="T1" fmla="*/ 1 h 10"/>
                      <a:gd name="T2" fmla="*/ 0 w 2"/>
                      <a:gd name="T3" fmla="*/ 9 h 10"/>
                      <a:gd name="T4" fmla="*/ 2 w 2"/>
                      <a:gd name="T5" fmla="*/ 9 h 10"/>
                      <a:gd name="T6" fmla="*/ 1 w 2"/>
                      <a:gd name="T7" fmla="*/ 1 h 10"/>
                      <a:gd name="T8" fmla="*/ 0 w 2"/>
                      <a:gd name="T9" fmla="*/ 1 h 10"/>
                    </a:gdLst>
                    <a:ahLst/>
                    <a:cxnLst>
                      <a:cxn ang="0">
                        <a:pos x="T0" y="T1"/>
                      </a:cxn>
                      <a:cxn ang="0">
                        <a:pos x="T2" y="T3"/>
                      </a:cxn>
                      <a:cxn ang="0">
                        <a:pos x="T4" y="T5"/>
                      </a:cxn>
                      <a:cxn ang="0">
                        <a:pos x="T6" y="T7"/>
                      </a:cxn>
                      <a:cxn ang="0">
                        <a:pos x="T8" y="T9"/>
                      </a:cxn>
                    </a:cxnLst>
                    <a:rect l="0" t="0" r="r" b="b"/>
                    <a:pathLst>
                      <a:path w="2" h="10">
                        <a:moveTo>
                          <a:pt x="0" y="1"/>
                        </a:moveTo>
                        <a:cubicBezTo>
                          <a:pt x="0" y="4"/>
                          <a:pt x="0" y="6"/>
                          <a:pt x="0" y="9"/>
                        </a:cubicBezTo>
                        <a:cubicBezTo>
                          <a:pt x="0" y="10"/>
                          <a:pt x="2" y="10"/>
                          <a:pt x="2" y="9"/>
                        </a:cubicBezTo>
                        <a:cubicBezTo>
                          <a:pt x="2" y="6"/>
                          <a:pt x="1" y="4"/>
                          <a:pt x="1" y="1"/>
                        </a:cubicBezTo>
                        <a:cubicBezTo>
                          <a:pt x="1"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5" name="Freeform 270"/>
                  <p:cNvSpPr/>
                  <p:nvPr/>
                </p:nvSpPr>
                <p:spPr bwMode="auto">
                  <a:xfrm>
                    <a:off x="966" y="1476"/>
                    <a:ext cx="3" cy="8"/>
                  </a:xfrm>
                  <a:custGeom>
                    <a:avLst/>
                    <a:gdLst>
                      <a:gd name="T0" fmla="*/ 1 w 4"/>
                      <a:gd name="T1" fmla="*/ 2 h 13"/>
                      <a:gd name="T2" fmla="*/ 1 w 4"/>
                      <a:gd name="T3" fmla="*/ 2 h 13"/>
                      <a:gd name="T4" fmla="*/ 2 w 4"/>
                      <a:gd name="T5" fmla="*/ 4 h 13"/>
                      <a:gd name="T6" fmla="*/ 2 w 4"/>
                      <a:gd name="T7" fmla="*/ 7 h 13"/>
                      <a:gd name="T8" fmla="*/ 2 w 4"/>
                      <a:gd name="T9" fmla="*/ 11 h 13"/>
                      <a:gd name="T10" fmla="*/ 3 w 4"/>
                      <a:gd name="T11" fmla="*/ 11 h 13"/>
                      <a:gd name="T12" fmla="*/ 3 w 4"/>
                      <a:gd name="T13" fmla="*/ 5 h 13"/>
                      <a:gd name="T14" fmla="*/ 2 w 4"/>
                      <a:gd name="T15" fmla="*/ 0 h 13"/>
                      <a:gd name="T16" fmla="*/ 1 w 4"/>
                      <a:gd name="T17" fmla="*/ 2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13">
                        <a:moveTo>
                          <a:pt x="1" y="2"/>
                        </a:moveTo>
                        <a:cubicBezTo>
                          <a:pt x="1" y="2"/>
                          <a:pt x="1" y="2"/>
                          <a:pt x="1" y="2"/>
                        </a:cubicBezTo>
                        <a:cubicBezTo>
                          <a:pt x="2" y="3"/>
                          <a:pt x="2" y="3"/>
                          <a:pt x="2" y="4"/>
                        </a:cubicBezTo>
                        <a:cubicBezTo>
                          <a:pt x="2" y="5"/>
                          <a:pt x="2" y="6"/>
                          <a:pt x="2" y="7"/>
                        </a:cubicBezTo>
                        <a:cubicBezTo>
                          <a:pt x="2" y="8"/>
                          <a:pt x="2" y="10"/>
                          <a:pt x="2" y="11"/>
                        </a:cubicBezTo>
                        <a:cubicBezTo>
                          <a:pt x="2" y="13"/>
                          <a:pt x="3" y="13"/>
                          <a:pt x="3" y="11"/>
                        </a:cubicBezTo>
                        <a:cubicBezTo>
                          <a:pt x="3" y="9"/>
                          <a:pt x="3" y="7"/>
                          <a:pt x="3" y="5"/>
                        </a:cubicBezTo>
                        <a:cubicBezTo>
                          <a:pt x="3" y="4"/>
                          <a:pt x="4" y="1"/>
                          <a:pt x="2" y="0"/>
                        </a:cubicBezTo>
                        <a:cubicBezTo>
                          <a:pt x="1" y="0"/>
                          <a:pt x="0"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6" name="Freeform 271"/>
                  <p:cNvSpPr/>
                  <p:nvPr/>
                </p:nvSpPr>
                <p:spPr bwMode="auto">
                  <a:xfrm>
                    <a:off x="967" y="1476"/>
                    <a:ext cx="2" cy="7"/>
                  </a:xfrm>
                  <a:custGeom>
                    <a:avLst/>
                    <a:gdLst>
                      <a:gd name="T0" fmla="*/ 0 w 2"/>
                      <a:gd name="T1" fmla="*/ 1 h 10"/>
                      <a:gd name="T2" fmla="*/ 0 w 2"/>
                      <a:gd name="T3" fmla="*/ 9 h 10"/>
                      <a:gd name="T4" fmla="*/ 2 w 2"/>
                      <a:gd name="T5" fmla="*/ 9 h 10"/>
                      <a:gd name="T6" fmla="*/ 2 w 2"/>
                      <a:gd name="T7" fmla="*/ 1 h 10"/>
                      <a:gd name="T8" fmla="*/ 0 w 2"/>
                      <a:gd name="T9" fmla="*/ 1 h 10"/>
                    </a:gdLst>
                    <a:ahLst/>
                    <a:cxnLst>
                      <a:cxn ang="0">
                        <a:pos x="T0" y="T1"/>
                      </a:cxn>
                      <a:cxn ang="0">
                        <a:pos x="T2" y="T3"/>
                      </a:cxn>
                      <a:cxn ang="0">
                        <a:pos x="T4" y="T5"/>
                      </a:cxn>
                      <a:cxn ang="0">
                        <a:pos x="T6" y="T7"/>
                      </a:cxn>
                      <a:cxn ang="0">
                        <a:pos x="T8" y="T9"/>
                      </a:cxn>
                    </a:cxnLst>
                    <a:rect l="0" t="0" r="r" b="b"/>
                    <a:pathLst>
                      <a:path w="2" h="10">
                        <a:moveTo>
                          <a:pt x="0" y="1"/>
                        </a:moveTo>
                        <a:cubicBezTo>
                          <a:pt x="0" y="4"/>
                          <a:pt x="0" y="7"/>
                          <a:pt x="0" y="9"/>
                        </a:cubicBezTo>
                        <a:cubicBezTo>
                          <a:pt x="0" y="10"/>
                          <a:pt x="2" y="10"/>
                          <a:pt x="2" y="9"/>
                        </a:cubicBezTo>
                        <a:cubicBezTo>
                          <a:pt x="2" y="7"/>
                          <a:pt x="2" y="4"/>
                          <a:pt x="2" y="1"/>
                        </a:cubicBezTo>
                        <a:cubicBezTo>
                          <a:pt x="2"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7" name="Freeform 272"/>
                  <p:cNvSpPr/>
                  <p:nvPr/>
                </p:nvSpPr>
                <p:spPr bwMode="auto">
                  <a:xfrm>
                    <a:off x="967" y="1474"/>
                    <a:ext cx="3" cy="6"/>
                  </a:xfrm>
                  <a:custGeom>
                    <a:avLst/>
                    <a:gdLst>
                      <a:gd name="T0" fmla="*/ 2 w 5"/>
                      <a:gd name="T1" fmla="*/ 3 h 8"/>
                      <a:gd name="T2" fmla="*/ 1 w 5"/>
                      <a:gd name="T3" fmla="*/ 3 h 8"/>
                      <a:gd name="T4" fmla="*/ 1 w 5"/>
                      <a:gd name="T5" fmla="*/ 3 h 8"/>
                      <a:gd name="T6" fmla="*/ 2 w 5"/>
                      <a:gd name="T7" fmla="*/ 5 h 8"/>
                      <a:gd name="T8" fmla="*/ 3 w 5"/>
                      <a:gd name="T9" fmla="*/ 7 h 8"/>
                      <a:gd name="T10" fmla="*/ 4 w 5"/>
                      <a:gd name="T11" fmla="*/ 7 h 8"/>
                      <a:gd name="T12" fmla="*/ 3 w 5"/>
                      <a:gd name="T13" fmla="*/ 3 h 8"/>
                      <a:gd name="T14" fmla="*/ 0 w 5"/>
                      <a:gd name="T15" fmla="*/ 2 h 8"/>
                      <a:gd name="T16" fmla="*/ 2 w 5"/>
                      <a:gd name="T17" fmla="*/ 3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8">
                        <a:moveTo>
                          <a:pt x="2" y="3"/>
                        </a:moveTo>
                        <a:cubicBezTo>
                          <a:pt x="1" y="4"/>
                          <a:pt x="0" y="2"/>
                          <a:pt x="1" y="3"/>
                        </a:cubicBezTo>
                        <a:cubicBezTo>
                          <a:pt x="1" y="3"/>
                          <a:pt x="1" y="3"/>
                          <a:pt x="1" y="3"/>
                        </a:cubicBezTo>
                        <a:cubicBezTo>
                          <a:pt x="1" y="4"/>
                          <a:pt x="2" y="4"/>
                          <a:pt x="2" y="5"/>
                        </a:cubicBezTo>
                        <a:cubicBezTo>
                          <a:pt x="2" y="6"/>
                          <a:pt x="3" y="7"/>
                          <a:pt x="3" y="7"/>
                        </a:cubicBezTo>
                        <a:cubicBezTo>
                          <a:pt x="3" y="8"/>
                          <a:pt x="5" y="8"/>
                          <a:pt x="4" y="7"/>
                        </a:cubicBezTo>
                        <a:cubicBezTo>
                          <a:pt x="4" y="6"/>
                          <a:pt x="3" y="4"/>
                          <a:pt x="3" y="3"/>
                        </a:cubicBezTo>
                        <a:cubicBezTo>
                          <a:pt x="2" y="2"/>
                          <a:pt x="1" y="0"/>
                          <a:pt x="0" y="2"/>
                        </a:cubicBezTo>
                        <a:cubicBezTo>
                          <a:pt x="0" y="3"/>
                          <a:pt x="1" y="4"/>
                          <a:pt x="2"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8" name="Freeform 273"/>
                  <p:cNvSpPr/>
                  <p:nvPr/>
                </p:nvSpPr>
                <p:spPr bwMode="auto">
                  <a:xfrm>
                    <a:off x="968" y="1486"/>
                    <a:ext cx="4" cy="2"/>
                  </a:xfrm>
                  <a:custGeom>
                    <a:avLst/>
                    <a:gdLst>
                      <a:gd name="T0" fmla="*/ 2 w 6"/>
                      <a:gd name="T1" fmla="*/ 2 h 2"/>
                      <a:gd name="T2" fmla="*/ 5 w 6"/>
                      <a:gd name="T3" fmla="*/ 1 h 2"/>
                      <a:gd name="T4" fmla="*/ 5 w 6"/>
                      <a:gd name="T5" fmla="*/ 0 h 2"/>
                      <a:gd name="T6" fmla="*/ 1 w 6"/>
                      <a:gd name="T7" fmla="*/ 0 h 2"/>
                      <a:gd name="T8" fmla="*/ 2 w 6"/>
                      <a:gd name="T9" fmla="*/ 2 h 2"/>
                    </a:gdLst>
                    <a:ahLst/>
                    <a:cxnLst>
                      <a:cxn ang="0">
                        <a:pos x="T0" y="T1"/>
                      </a:cxn>
                      <a:cxn ang="0">
                        <a:pos x="T2" y="T3"/>
                      </a:cxn>
                      <a:cxn ang="0">
                        <a:pos x="T4" y="T5"/>
                      </a:cxn>
                      <a:cxn ang="0">
                        <a:pos x="T6" y="T7"/>
                      </a:cxn>
                      <a:cxn ang="0">
                        <a:pos x="T8" y="T9"/>
                      </a:cxn>
                    </a:cxnLst>
                    <a:rect l="0" t="0" r="r" b="b"/>
                    <a:pathLst>
                      <a:path w="6" h="2">
                        <a:moveTo>
                          <a:pt x="2" y="2"/>
                        </a:moveTo>
                        <a:cubicBezTo>
                          <a:pt x="3" y="2"/>
                          <a:pt x="4" y="1"/>
                          <a:pt x="5" y="1"/>
                        </a:cubicBezTo>
                        <a:cubicBezTo>
                          <a:pt x="6" y="1"/>
                          <a:pt x="6" y="0"/>
                          <a:pt x="5" y="0"/>
                        </a:cubicBezTo>
                        <a:cubicBezTo>
                          <a:pt x="4" y="0"/>
                          <a:pt x="3" y="0"/>
                          <a:pt x="1" y="0"/>
                        </a:cubicBezTo>
                        <a:cubicBezTo>
                          <a:pt x="0" y="1"/>
                          <a:pt x="1" y="2"/>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9" name="Freeform 274"/>
                  <p:cNvSpPr/>
                  <p:nvPr/>
                </p:nvSpPr>
                <p:spPr bwMode="auto">
                  <a:xfrm>
                    <a:off x="969" y="1486"/>
                    <a:ext cx="4" cy="2"/>
                  </a:xfrm>
                  <a:custGeom>
                    <a:avLst/>
                    <a:gdLst>
                      <a:gd name="T0" fmla="*/ 1 w 6"/>
                      <a:gd name="T1" fmla="*/ 3 h 3"/>
                      <a:gd name="T2" fmla="*/ 5 w 6"/>
                      <a:gd name="T3" fmla="*/ 2 h 3"/>
                      <a:gd name="T4" fmla="*/ 5 w 6"/>
                      <a:gd name="T5" fmla="*/ 0 h 3"/>
                      <a:gd name="T6" fmla="*/ 1 w 6"/>
                      <a:gd name="T7" fmla="*/ 1 h 3"/>
                      <a:gd name="T8" fmla="*/ 1 w 6"/>
                      <a:gd name="T9" fmla="*/ 3 h 3"/>
                    </a:gdLst>
                    <a:ahLst/>
                    <a:cxnLst>
                      <a:cxn ang="0">
                        <a:pos x="T0" y="T1"/>
                      </a:cxn>
                      <a:cxn ang="0">
                        <a:pos x="T2" y="T3"/>
                      </a:cxn>
                      <a:cxn ang="0">
                        <a:pos x="T4" y="T5"/>
                      </a:cxn>
                      <a:cxn ang="0">
                        <a:pos x="T6" y="T7"/>
                      </a:cxn>
                      <a:cxn ang="0">
                        <a:pos x="T8" y="T9"/>
                      </a:cxn>
                    </a:cxnLst>
                    <a:rect l="0" t="0" r="r" b="b"/>
                    <a:pathLst>
                      <a:path w="6" h="3">
                        <a:moveTo>
                          <a:pt x="1" y="3"/>
                        </a:moveTo>
                        <a:cubicBezTo>
                          <a:pt x="3" y="3"/>
                          <a:pt x="4" y="3"/>
                          <a:pt x="5" y="2"/>
                        </a:cubicBezTo>
                        <a:cubicBezTo>
                          <a:pt x="6" y="2"/>
                          <a:pt x="6" y="0"/>
                          <a:pt x="5" y="0"/>
                        </a:cubicBezTo>
                        <a:cubicBezTo>
                          <a:pt x="3" y="1"/>
                          <a:pt x="2" y="1"/>
                          <a:pt x="1" y="1"/>
                        </a:cubicBezTo>
                        <a:cubicBezTo>
                          <a:pt x="0" y="2"/>
                          <a:pt x="0" y="3"/>
                          <a:pt x="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0" name="Freeform 275"/>
                  <p:cNvSpPr/>
                  <p:nvPr/>
                </p:nvSpPr>
                <p:spPr bwMode="auto">
                  <a:xfrm>
                    <a:off x="970" y="1486"/>
                    <a:ext cx="5" cy="2"/>
                  </a:xfrm>
                  <a:custGeom>
                    <a:avLst/>
                    <a:gdLst>
                      <a:gd name="T0" fmla="*/ 1 w 8"/>
                      <a:gd name="T1" fmla="*/ 2 h 4"/>
                      <a:gd name="T2" fmla="*/ 4 w 8"/>
                      <a:gd name="T3" fmla="*/ 2 h 4"/>
                      <a:gd name="T4" fmla="*/ 4 w 8"/>
                      <a:gd name="T5" fmla="*/ 0 h 4"/>
                      <a:gd name="T6" fmla="*/ 3 w 8"/>
                      <a:gd name="T7" fmla="*/ 0 h 4"/>
                      <a:gd name="T8" fmla="*/ 3 w 8"/>
                      <a:gd name="T9" fmla="*/ 1 h 4"/>
                      <a:gd name="T10" fmla="*/ 2 w 8"/>
                      <a:gd name="T11" fmla="*/ 2 h 4"/>
                      <a:gd name="T12" fmla="*/ 2 w 8"/>
                      <a:gd name="T13" fmla="*/ 4 h 4"/>
                      <a:gd name="T14" fmla="*/ 4 w 8"/>
                      <a:gd name="T15" fmla="*/ 3 h 4"/>
                      <a:gd name="T16" fmla="*/ 4 w 8"/>
                      <a:gd name="T17" fmla="*/ 2 h 4"/>
                      <a:gd name="T18" fmla="*/ 1 w 8"/>
                      <a:gd name="T19" fmla="*/ 2 h 4"/>
                      <a:gd name="T20" fmla="*/ 1 w 8"/>
                      <a:gd name="T21" fmla="*/ 4 h 4"/>
                      <a:gd name="T22" fmla="*/ 3 w 8"/>
                      <a:gd name="T23" fmla="*/ 4 h 4"/>
                      <a:gd name="T24" fmla="*/ 3 w 8"/>
                      <a:gd name="T25" fmla="*/ 3 h 4"/>
                      <a:gd name="T26" fmla="*/ 2 w 8"/>
                      <a:gd name="T27" fmla="*/ 2 h 4"/>
                      <a:gd name="T28" fmla="*/ 1 w 8"/>
                      <a:gd name="T29" fmla="*/ 3 h 4"/>
                      <a:gd name="T30" fmla="*/ 6 w 8"/>
                      <a:gd name="T31" fmla="*/ 1 h 4"/>
                      <a:gd name="T32" fmla="*/ 4 w 8"/>
                      <a:gd name="T33" fmla="*/ 2 h 4"/>
                      <a:gd name="T34" fmla="*/ 5 w 8"/>
                      <a:gd name="T35" fmla="*/ 2 h 4"/>
                      <a:gd name="T36" fmla="*/ 6 w 8"/>
                      <a:gd name="T37" fmla="*/ 2 h 4"/>
                      <a:gd name="T38" fmla="*/ 7 w 8"/>
                      <a:gd name="T39" fmla="*/ 1 h 4"/>
                      <a:gd name="T40" fmla="*/ 6 w 8"/>
                      <a:gd name="T41" fmla="*/ 1 h 4"/>
                      <a:gd name="T42" fmla="*/ 6 w 8"/>
                      <a:gd name="T43" fmla="*/ 1 h 4"/>
                      <a:gd name="T44" fmla="*/ 4 w 8"/>
                      <a:gd name="T45" fmla="*/ 1 h 4"/>
                      <a:gd name="T46" fmla="*/ 2 w 8"/>
                      <a:gd name="T47" fmla="*/ 2 h 4"/>
                      <a:gd name="T48" fmla="*/ 1 w 8"/>
                      <a:gd name="T49" fmla="*/ 3 h 4"/>
                      <a:gd name="T50" fmla="*/ 2 w 8"/>
                      <a:gd name="T51" fmla="*/ 4 h 4"/>
                      <a:gd name="T52" fmla="*/ 3 w 8"/>
                      <a:gd name="T53" fmla="*/ 2 h 4"/>
                      <a:gd name="T54" fmla="*/ 1 w 8"/>
                      <a:gd name="T55" fmla="*/ 2 h 4"/>
                      <a:gd name="T56" fmla="*/ 2 w 8"/>
                      <a:gd name="T57" fmla="*/ 4 h 4"/>
                      <a:gd name="T58" fmla="*/ 4 w 8"/>
                      <a:gd name="T59" fmla="*/ 3 h 4"/>
                      <a:gd name="T60" fmla="*/ 4 w 8"/>
                      <a:gd name="T61" fmla="*/ 2 h 4"/>
                      <a:gd name="T62" fmla="*/ 2 w 8"/>
                      <a:gd name="T63" fmla="*/ 2 h 4"/>
                      <a:gd name="T64" fmla="*/ 3 w 8"/>
                      <a:gd name="T65" fmla="*/ 3 h 4"/>
                      <a:gd name="T66" fmla="*/ 4 w 8"/>
                      <a:gd name="T67" fmla="*/ 0 h 4"/>
                      <a:gd name="T68" fmla="*/ 3 w 8"/>
                      <a:gd name="T69" fmla="*/ 1 h 4"/>
                      <a:gd name="T70" fmla="*/ 4 w 8"/>
                      <a:gd name="T71" fmla="*/ 1 h 4"/>
                      <a:gd name="T72" fmla="*/ 4 w 8"/>
                      <a:gd name="T73" fmla="*/ 0 h 4"/>
                      <a:gd name="T74" fmla="*/ 1 w 8"/>
                      <a:gd name="T75" fmla="*/ 0 h 4"/>
                      <a:gd name="T76" fmla="*/ 1 w 8"/>
                      <a:gd name="T77"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8" h="4">
                        <a:moveTo>
                          <a:pt x="1" y="2"/>
                        </a:moveTo>
                        <a:cubicBezTo>
                          <a:pt x="2" y="2"/>
                          <a:pt x="3" y="2"/>
                          <a:pt x="4" y="2"/>
                        </a:cubicBezTo>
                        <a:cubicBezTo>
                          <a:pt x="5" y="1"/>
                          <a:pt x="5" y="0"/>
                          <a:pt x="4" y="0"/>
                        </a:cubicBezTo>
                        <a:cubicBezTo>
                          <a:pt x="4" y="0"/>
                          <a:pt x="4" y="0"/>
                          <a:pt x="3" y="0"/>
                        </a:cubicBezTo>
                        <a:cubicBezTo>
                          <a:pt x="2" y="0"/>
                          <a:pt x="2" y="1"/>
                          <a:pt x="3" y="1"/>
                        </a:cubicBezTo>
                        <a:cubicBezTo>
                          <a:pt x="3" y="1"/>
                          <a:pt x="2" y="2"/>
                          <a:pt x="2" y="2"/>
                        </a:cubicBezTo>
                        <a:cubicBezTo>
                          <a:pt x="1" y="3"/>
                          <a:pt x="2" y="4"/>
                          <a:pt x="2" y="4"/>
                        </a:cubicBezTo>
                        <a:cubicBezTo>
                          <a:pt x="3" y="4"/>
                          <a:pt x="4" y="4"/>
                          <a:pt x="4" y="3"/>
                        </a:cubicBezTo>
                        <a:cubicBezTo>
                          <a:pt x="4" y="3"/>
                          <a:pt x="4" y="2"/>
                          <a:pt x="4" y="2"/>
                        </a:cubicBezTo>
                        <a:cubicBezTo>
                          <a:pt x="3" y="2"/>
                          <a:pt x="2" y="2"/>
                          <a:pt x="1" y="2"/>
                        </a:cubicBezTo>
                        <a:cubicBezTo>
                          <a:pt x="0" y="3"/>
                          <a:pt x="0" y="4"/>
                          <a:pt x="1" y="4"/>
                        </a:cubicBezTo>
                        <a:cubicBezTo>
                          <a:pt x="2" y="4"/>
                          <a:pt x="2" y="4"/>
                          <a:pt x="3" y="4"/>
                        </a:cubicBezTo>
                        <a:cubicBezTo>
                          <a:pt x="4" y="4"/>
                          <a:pt x="4" y="3"/>
                          <a:pt x="3" y="3"/>
                        </a:cubicBezTo>
                        <a:cubicBezTo>
                          <a:pt x="3" y="2"/>
                          <a:pt x="2" y="2"/>
                          <a:pt x="2" y="2"/>
                        </a:cubicBezTo>
                        <a:cubicBezTo>
                          <a:pt x="1" y="2"/>
                          <a:pt x="1" y="3"/>
                          <a:pt x="1" y="3"/>
                        </a:cubicBezTo>
                        <a:cubicBezTo>
                          <a:pt x="3" y="4"/>
                          <a:pt x="6" y="4"/>
                          <a:pt x="6" y="1"/>
                        </a:cubicBezTo>
                        <a:cubicBezTo>
                          <a:pt x="5" y="1"/>
                          <a:pt x="5" y="1"/>
                          <a:pt x="4" y="2"/>
                        </a:cubicBezTo>
                        <a:cubicBezTo>
                          <a:pt x="4" y="2"/>
                          <a:pt x="5" y="2"/>
                          <a:pt x="5" y="2"/>
                        </a:cubicBezTo>
                        <a:cubicBezTo>
                          <a:pt x="5" y="2"/>
                          <a:pt x="6" y="2"/>
                          <a:pt x="6" y="2"/>
                        </a:cubicBezTo>
                        <a:cubicBezTo>
                          <a:pt x="7" y="3"/>
                          <a:pt x="8" y="1"/>
                          <a:pt x="7" y="1"/>
                        </a:cubicBezTo>
                        <a:cubicBezTo>
                          <a:pt x="6" y="1"/>
                          <a:pt x="6" y="1"/>
                          <a:pt x="6" y="1"/>
                        </a:cubicBezTo>
                        <a:cubicBezTo>
                          <a:pt x="6" y="1"/>
                          <a:pt x="6" y="1"/>
                          <a:pt x="6" y="1"/>
                        </a:cubicBezTo>
                        <a:cubicBezTo>
                          <a:pt x="5" y="0"/>
                          <a:pt x="4" y="0"/>
                          <a:pt x="4" y="1"/>
                        </a:cubicBezTo>
                        <a:cubicBezTo>
                          <a:pt x="4" y="2"/>
                          <a:pt x="2" y="2"/>
                          <a:pt x="2" y="2"/>
                        </a:cubicBezTo>
                        <a:cubicBezTo>
                          <a:pt x="0" y="2"/>
                          <a:pt x="0" y="3"/>
                          <a:pt x="1" y="3"/>
                        </a:cubicBezTo>
                        <a:cubicBezTo>
                          <a:pt x="2" y="4"/>
                          <a:pt x="2" y="4"/>
                          <a:pt x="2" y="4"/>
                        </a:cubicBezTo>
                        <a:cubicBezTo>
                          <a:pt x="2" y="3"/>
                          <a:pt x="3" y="3"/>
                          <a:pt x="3" y="2"/>
                        </a:cubicBezTo>
                        <a:cubicBezTo>
                          <a:pt x="2" y="2"/>
                          <a:pt x="2" y="2"/>
                          <a:pt x="1" y="2"/>
                        </a:cubicBezTo>
                        <a:cubicBezTo>
                          <a:pt x="2" y="3"/>
                          <a:pt x="2" y="4"/>
                          <a:pt x="2" y="4"/>
                        </a:cubicBezTo>
                        <a:cubicBezTo>
                          <a:pt x="2" y="4"/>
                          <a:pt x="3" y="4"/>
                          <a:pt x="4" y="3"/>
                        </a:cubicBezTo>
                        <a:cubicBezTo>
                          <a:pt x="5" y="3"/>
                          <a:pt x="5" y="2"/>
                          <a:pt x="4" y="2"/>
                        </a:cubicBezTo>
                        <a:cubicBezTo>
                          <a:pt x="3" y="2"/>
                          <a:pt x="3" y="2"/>
                          <a:pt x="2" y="2"/>
                        </a:cubicBezTo>
                        <a:cubicBezTo>
                          <a:pt x="3" y="2"/>
                          <a:pt x="3" y="3"/>
                          <a:pt x="3" y="3"/>
                        </a:cubicBezTo>
                        <a:cubicBezTo>
                          <a:pt x="4" y="2"/>
                          <a:pt x="5" y="1"/>
                          <a:pt x="4" y="0"/>
                        </a:cubicBezTo>
                        <a:cubicBezTo>
                          <a:pt x="4" y="0"/>
                          <a:pt x="3" y="1"/>
                          <a:pt x="3" y="1"/>
                        </a:cubicBezTo>
                        <a:cubicBezTo>
                          <a:pt x="3" y="1"/>
                          <a:pt x="4" y="1"/>
                          <a:pt x="4" y="1"/>
                        </a:cubicBezTo>
                        <a:cubicBezTo>
                          <a:pt x="4" y="1"/>
                          <a:pt x="4" y="0"/>
                          <a:pt x="4" y="0"/>
                        </a:cubicBezTo>
                        <a:cubicBezTo>
                          <a:pt x="3" y="0"/>
                          <a:pt x="2" y="0"/>
                          <a:pt x="1" y="0"/>
                        </a:cubicBezTo>
                        <a:cubicBezTo>
                          <a:pt x="0" y="0"/>
                          <a:pt x="0" y="2"/>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1" name="Freeform 276"/>
                  <p:cNvSpPr/>
                  <p:nvPr/>
                </p:nvSpPr>
                <p:spPr bwMode="auto">
                  <a:xfrm>
                    <a:off x="843" y="1328"/>
                    <a:ext cx="58" cy="40"/>
                  </a:xfrm>
                  <a:custGeom>
                    <a:avLst/>
                    <a:gdLst>
                      <a:gd name="T0" fmla="*/ 13 w 88"/>
                      <a:gd name="T1" fmla="*/ 57 h 60"/>
                      <a:gd name="T2" fmla="*/ 42 w 88"/>
                      <a:gd name="T3" fmla="*/ 7 h 60"/>
                      <a:gd name="T4" fmla="*/ 75 w 88"/>
                      <a:gd name="T5" fmla="*/ 54 h 60"/>
                      <a:gd name="T6" fmla="*/ 78 w 88"/>
                      <a:gd name="T7" fmla="*/ 55 h 60"/>
                      <a:gd name="T8" fmla="*/ 49 w 88"/>
                      <a:gd name="T9" fmla="*/ 4 h 60"/>
                      <a:gd name="T10" fmla="*/ 11 w 88"/>
                      <a:gd name="T11" fmla="*/ 58 h 60"/>
                      <a:gd name="T12" fmla="*/ 13 w 88"/>
                      <a:gd name="T13" fmla="*/ 57 h 60"/>
                    </a:gdLst>
                    <a:ahLst/>
                    <a:cxnLst>
                      <a:cxn ang="0">
                        <a:pos x="T0" y="T1"/>
                      </a:cxn>
                      <a:cxn ang="0">
                        <a:pos x="T2" y="T3"/>
                      </a:cxn>
                      <a:cxn ang="0">
                        <a:pos x="T4" y="T5"/>
                      </a:cxn>
                      <a:cxn ang="0">
                        <a:pos x="T6" y="T7"/>
                      </a:cxn>
                      <a:cxn ang="0">
                        <a:pos x="T8" y="T9"/>
                      </a:cxn>
                      <a:cxn ang="0">
                        <a:pos x="T10" y="T11"/>
                      </a:cxn>
                      <a:cxn ang="0">
                        <a:pos x="T12" y="T13"/>
                      </a:cxn>
                    </a:cxnLst>
                    <a:rect l="0" t="0" r="r" b="b"/>
                    <a:pathLst>
                      <a:path w="88" h="60">
                        <a:moveTo>
                          <a:pt x="13" y="57"/>
                        </a:moveTo>
                        <a:cubicBezTo>
                          <a:pt x="4" y="37"/>
                          <a:pt x="23" y="13"/>
                          <a:pt x="42" y="7"/>
                        </a:cubicBezTo>
                        <a:cubicBezTo>
                          <a:pt x="65" y="0"/>
                          <a:pt x="86" y="36"/>
                          <a:pt x="75" y="54"/>
                        </a:cubicBezTo>
                        <a:cubicBezTo>
                          <a:pt x="74" y="55"/>
                          <a:pt x="77" y="57"/>
                          <a:pt x="78" y="55"/>
                        </a:cubicBezTo>
                        <a:cubicBezTo>
                          <a:pt x="88" y="38"/>
                          <a:pt x="71" y="4"/>
                          <a:pt x="49" y="4"/>
                        </a:cubicBezTo>
                        <a:cubicBezTo>
                          <a:pt x="24" y="4"/>
                          <a:pt x="0" y="35"/>
                          <a:pt x="11" y="58"/>
                        </a:cubicBezTo>
                        <a:cubicBezTo>
                          <a:pt x="11" y="60"/>
                          <a:pt x="14" y="58"/>
                          <a:pt x="13" y="5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2" name="Freeform 277"/>
                  <p:cNvSpPr/>
                  <p:nvPr/>
                </p:nvSpPr>
                <p:spPr bwMode="auto">
                  <a:xfrm>
                    <a:off x="849" y="1346"/>
                    <a:ext cx="10" cy="27"/>
                  </a:xfrm>
                  <a:custGeom>
                    <a:avLst/>
                    <a:gdLst>
                      <a:gd name="T0" fmla="*/ 4 w 15"/>
                      <a:gd name="T1" fmla="*/ 10 h 40"/>
                      <a:gd name="T2" fmla="*/ 10 w 15"/>
                      <a:gd name="T3" fmla="*/ 20 h 40"/>
                      <a:gd name="T4" fmla="*/ 11 w 15"/>
                      <a:gd name="T5" fmla="*/ 26 h 40"/>
                      <a:gd name="T6" fmla="*/ 10 w 15"/>
                      <a:gd name="T7" fmla="*/ 32 h 40"/>
                      <a:gd name="T8" fmla="*/ 5 w 15"/>
                      <a:gd name="T9" fmla="*/ 33 h 40"/>
                      <a:gd name="T10" fmla="*/ 4 w 15"/>
                      <a:gd name="T11" fmla="*/ 30 h 40"/>
                      <a:gd name="T12" fmla="*/ 1 w 15"/>
                      <a:gd name="T13" fmla="*/ 31 h 40"/>
                      <a:gd name="T14" fmla="*/ 11 w 15"/>
                      <a:gd name="T15" fmla="*/ 37 h 40"/>
                      <a:gd name="T16" fmla="*/ 13 w 15"/>
                      <a:gd name="T17" fmla="*/ 23 h 40"/>
                      <a:gd name="T18" fmla="*/ 2 w 15"/>
                      <a:gd name="T19" fmla="*/ 8 h 40"/>
                      <a:gd name="T20" fmla="*/ 4 w 15"/>
                      <a:gd name="T21" fmla="*/ 1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40">
                        <a:moveTo>
                          <a:pt x="4" y="10"/>
                        </a:moveTo>
                        <a:cubicBezTo>
                          <a:pt x="8" y="6"/>
                          <a:pt x="10" y="18"/>
                          <a:pt x="10" y="20"/>
                        </a:cubicBezTo>
                        <a:cubicBezTo>
                          <a:pt x="10" y="22"/>
                          <a:pt x="11" y="24"/>
                          <a:pt x="11" y="26"/>
                        </a:cubicBezTo>
                        <a:cubicBezTo>
                          <a:pt x="11" y="28"/>
                          <a:pt x="11" y="30"/>
                          <a:pt x="10" y="32"/>
                        </a:cubicBezTo>
                        <a:cubicBezTo>
                          <a:pt x="8" y="35"/>
                          <a:pt x="6" y="36"/>
                          <a:pt x="5" y="33"/>
                        </a:cubicBezTo>
                        <a:cubicBezTo>
                          <a:pt x="4" y="32"/>
                          <a:pt x="4" y="31"/>
                          <a:pt x="4" y="30"/>
                        </a:cubicBezTo>
                        <a:cubicBezTo>
                          <a:pt x="3" y="28"/>
                          <a:pt x="0" y="29"/>
                          <a:pt x="1" y="31"/>
                        </a:cubicBezTo>
                        <a:cubicBezTo>
                          <a:pt x="2" y="35"/>
                          <a:pt x="6" y="40"/>
                          <a:pt x="11" y="37"/>
                        </a:cubicBezTo>
                        <a:cubicBezTo>
                          <a:pt x="15" y="34"/>
                          <a:pt x="14" y="27"/>
                          <a:pt x="13" y="23"/>
                        </a:cubicBezTo>
                        <a:cubicBezTo>
                          <a:pt x="13" y="18"/>
                          <a:pt x="10" y="0"/>
                          <a:pt x="2" y="8"/>
                        </a:cubicBezTo>
                        <a:cubicBezTo>
                          <a:pt x="0" y="9"/>
                          <a:pt x="2" y="11"/>
                          <a:pt x="4"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3" name="Freeform 278"/>
                  <p:cNvSpPr/>
                  <p:nvPr/>
                </p:nvSpPr>
                <p:spPr bwMode="auto">
                  <a:xfrm>
                    <a:off x="886" y="1346"/>
                    <a:ext cx="10" cy="21"/>
                  </a:xfrm>
                  <a:custGeom>
                    <a:avLst/>
                    <a:gdLst>
                      <a:gd name="T0" fmla="*/ 14 w 15"/>
                      <a:gd name="T1" fmla="*/ 3 h 32"/>
                      <a:gd name="T2" fmla="*/ 5 w 15"/>
                      <a:gd name="T3" fmla="*/ 4 h 32"/>
                      <a:gd name="T4" fmla="*/ 0 w 15"/>
                      <a:gd name="T5" fmla="*/ 18 h 32"/>
                      <a:gd name="T6" fmla="*/ 6 w 15"/>
                      <a:gd name="T7" fmla="*/ 30 h 32"/>
                      <a:gd name="T8" fmla="*/ 14 w 15"/>
                      <a:gd name="T9" fmla="*/ 26 h 32"/>
                      <a:gd name="T10" fmla="*/ 11 w 15"/>
                      <a:gd name="T11" fmla="*/ 25 h 32"/>
                      <a:gd name="T12" fmla="*/ 3 w 15"/>
                      <a:gd name="T13" fmla="*/ 22 h 32"/>
                      <a:gd name="T14" fmla="*/ 3 w 15"/>
                      <a:gd name="T15" fmla="*/ 17 h 32"/>
                      <a:gd name="T16" fmla="*/ 4 w 15"/>
                      <a:gd name="T17" fmla="*/ 11 h 32"/>
                      <a:gd name="T18" fmla="*/ 11 w 15"/>
                      <a:gd name="T19" fmla="*/ 5 h 32"/>
                      <a:gd name="T20" fmla="*/ 14 w 15"/>
                      <a:gd name="T21" fmla="*/ 3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32">
                        <a:moveTo>
                          <a:pt x="14" y="3"/>
                        </a:moveTo>
                        <a:cubicBezTo>
                          <a:pt x="11" y="0"/>
                          <a:pt x="8" y="1"/>
                          <a:pt x="5" y="4"/>
                        </a:cubicBezTo>
                        <a:cubicBezTo>
                          <a:pt x="1" y="7"/>
                          <a:pt x="1" y="13"/>
                          <a:pt x="0" y="18"/>
                        </a:cubicBezTo>
                        <a:cubicBezTo>
                          <a:pt x="0" y="23"/>
                          <a:pt x="1" y="28"/>
                          <a:pt x="6" y="30"/>
                        </a:cubicBezTo>
                        <a:cubicBezTo>
                          <a:pt x="9" y="32"/>
                          <a:pt x="13" y="29"/>
                          <a:pt x="14" y="26"/>
                        </a:cubicBezTo>
                        <a:cubicBezTo>
                          <a:pt x="15" y="24"/>
                          <a:pt x="12" y="24"/>
                          <a:pt x="11" y="25"/>
                        </a:cubicBezTo>
                        <a:cubicBezTo>
                          <a:pt x="9" y="32"/>
                          <a:pt x="4" y="26"/>
                          <a:pt x="3" y="22"/>
                        </a:cubicBezTo>
                        <a:cubicBezTo>
                          <a:pt x="3" y="20"/>
                          <a:pt x="3" y="18"/>
                          <a:pt x="3" y="17"/>
                        </a:cubicBezTo>
                        <a:cubicBezTo>
                          <a:pt x="3" y="15"/>
                          <a:pt x="4" y="13"/>
                          <a:pt x="4" y="11"/>
                        </a:cubicBezTo>
                        <a:cubicBezTo>
                          <a:pt x="5" y="9"/>
                          <a:pt x="8" y="1"/>
                          <a:pt x="11" y="5"/>
                        </a:cubicBezTo>
                        <a:cubicBezTo>
                          <a:pt x="12" y="6"/>
                          <a:pt x="15" y="5"/>
                          <a:pt x="14"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4" name="Freeform 279"/>
                  <p:cNvSpPr/>
                  <p:nvPr/>
                </p:nvSpPr>
                <p:spPr bwMode="auto">
                  <a:xfrm>
                    <a:off x="850" y="1353"/>
                    <a:ext cx="4" cy="16"/>
                  </a:xfrm>
                  <a:custGeom>
                    <a:avLst/>
                    <a:gdLst>
                      <a:gd name="T0" fmla="*/ 3 w 6"/>
                      <a:gd name="T1" fmla="*/ 0 h 24"/>
                      <a:gd name="T2" fmla="*/ 1 w 6"/>
                      <a:gd name="T3" fmla="*/ 9 h 24"/>
                      <a:gd name="T4" fmla="*/ 3 w 6"/>
                      <a:gd name="T5" fmla="*/ 22 h 24"/>
                      <a:gd name="T6" fmla="*/ 6 w 6"/>
                      <a:gd name="T7" fmla="*/ 21 h 24"/>
                      <a:gd name="T8" fmla="*/ 4 w 6"/>
                      <a:gd name="T9" fmla="*/ 12 h 24"/>
                      <a:gd name="T10" fmla="*/ 4 w 6"/>
                      <a:gd name="T11" fmla="*/ 3 h 24"/>
                      <a:gd name="T12" fmla="*/ 3 w 6"/>
                      <a:gd name="T13" fmla="*/ 0 h 24"/>
                    </a:gdLst>
                    <a:ahLst/>
                    <a:cxnLst>
                      <a:cxn ang="0">
                        <a:pos x="T0" y="T1"/>
                      </a:cxn>
                      <a:cxn ang="0">
                        <a:pos x="T2" y="T3"/>
                      </a:cxn>
                      <a:cxn ang="0">
                        <a:pos x="T4" y="T5"/>
                      </a:cxn>
                      <a:cxn ang="0">
                        <a:pos x="T6" y="T7"/>
                      </a:cxn>
                      <a:cxn ang="0">
                        <a:pos x="T8" y="T9"/>
                      </a:cxn>
                      <a:cxn ang="0">
                        <a:pos x="T10" y="T11"/>
                      </a:cxn>
                      <a:cxn ang="0">
                        <a:pos x="T12" y="T13"/>
                      </a:cxn>
                    </a:cxnLst>
                    <a:rect l="0" t="0" r="r" b="b"/>
                    <a:pathLst>
                      <a:path w="6" h="24">
                        <a:moveTo>
                          <a:pt x="3" y="0"/>
                        </a:moveTo>
                        <a:cubicBezTo>
                          <a:pt x="0" y="1"/>
                          <a:pt x="1" y="6"/>
                          <a:pt x="1" y="9"/>
                        </a:cubicBezTo>
                        <a:cubicBezTo>
                          <a:pt x="1" y="13"/>
                          <a:pt x="2" y="18"/>
                          <a:pt x="3" y="22"/>
                        </a:cubicBezTo>
                        <a:cubicBezTo>
                          <a:pt x="4" y="24"/>
                          <a:pt x="6" y="23"/>
                          <a:pt x="6" y="21"/>
                        </a:cubicBezTo>
                        <a:cubicBezTo>
                          <a:pt x="5" y="18"/>
                          <a:pt x="5" y="15"/>
                          <a:pt x="4" y="12"/>
                        </a:cubicBezTo>
                        <a:cubicBezTo>
                          <a:pt x="4" y="11"/>
                          <a:pt x="3" y="3"/>
                          <a:pt x="4" y="3"/>
                        </a:cubicBezTo>
                        <a:cubicBezTo>
                          <a:pt x="6" y="2"/>
                          <a:pt x="5"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5" name="Freeform 280"/>
                  <p:cNvSpPr/>
                  <p:nvPr/>
                </p:nvSpPr>
                <p:spPr bwMode="auto">
                  <a:xfrm>
                    <a:off x="849" y="1352"/>
                    <a:ext cx="5" cy="16"/>
                  </a:xfrm>
                  <a:custGeom>
                    <a:avLst/>
                    <a:gdLst>
                      <a:gd name="T0" fmla="*/ 3 w 7"/>
                      <a:gd name="T1" fmla="*/ 1 h 24"/>
                      <a:gd name="T2" fmla="*/ 4 w 7"/>
                      <a:gd name="T3" fmla="*/ 22 h 24"/>
                      <a:gd name="T4" fmla="*/ 6 w 7"/>
                      <a:gd name="T5" fmla="*/ 22 h 24"/>
                      <a:gd name="T6" fmla="*/ 7 w 7"/>
                      <a:gd name="T7" fmla="*/ 20 h 24"/>
                      <a:gd name="T8" fmla="*/ 4 w 7"/>
                      <a:gd name="T9" fmla="*/ 20 h 24"/>
                      <a:gd name="T10" fmla="*/ 4 w 7"/>
                      <a:gd name="T11" fmla="*/ 22 h 24"/>
                      <a:gd name="T12" fmla="*/ 6 w 7"/>
                      <a:gd name="T13" fmla="*/ 22 h 24"/>
                      <a:gd name="T14" fmla="*/ 6 w 7"/>
                      <a:gd name="T15" fmla="*/ 3 h 24"/>
                      <a:gd name="T16" fmla="*/ 3 w 7"/>
                      <a:gd name="T17" fmla="*/ 1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24">
                        <a:moveTo>
                          <a:pt x="3" y="1"/>
                        </a:moveTo>
                        <a:cubicBezTo>
                          <a:pt x="0" y="8"/>
                          <a:pt x="2" y="16"/>
                          <a:pt x="4" y="22"/>
                        </a:cubicBezTo>
                        <a:cubicBezTo>
                          <a:pt x="4" y="24"/>
                          <a:pt x="6" y="24"/>
                          <a:pt x="6" y="22"/>
                        </a:cubicBezTo>
                        <a:cubicBezTo>
                          <a:pt x="7" y="22"/>
                          <a:pt x="7" y="21"/>
                          <a:pt x="7" y="20"/>
                        </a:cubicBezTo>
                        <a:cubicBezTo>
                          <a:pt x="7" y="19"/>
                          <a:pt x="4" y="18"/>
                          <a:pt x="4" y="20"/>
                        </a:cubicBezTo>
                        <a:cubicBezTo>
                          <a:pt x="4" y="20"/>
                          <a:pt x="4" y="21"/>
                          <a:pt x="4" y="22"/>
                        </a:cubicBezTo>
                        <a:cubicBezTo>
                          <a:pt x="5" y="22"/>
                          <a:pt x="6" y="22"/>
                          <a:pt x="6" y="22"/>
                        </a:cubicBezTo>
                        <a:cubicBezTo>
                          <a:pt x="5" y="16"/>
                          <a:pt x="3" y="8"/>
                          <a:pt x="6" y="3"/>
                        </a:cubicBezTo>
                        <a:cubicBezTo>
                          <a:pt x="6" y="1"/>
                          <a:pt x="4" y="0"/>
                          <a:pt x="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6" name="Freeform 281"/>
                  <p:cNvSpPr/>
                  <p:nvPr/>
                </p:nvSpPr>
                <p:spPr bwMode="auto">
                  <a:xfrm>
                    <a:off x="848" y="1353"/>
                    <a:ext cx="11" cy="16"/>
                  </a:xfrm>
                  <a:custGeom>
                    <a:avLst/>
                    <a:gdLst>
                      <a:gd name="T0" fmla="*/ 7 w 17"/>
                      <a:gd name="T1" fmla="*/ 5 h 24"/>
                      <a:gd name="T2" fmla="*/ 6 w 17"/>
                      <a:gd name="T3" fmla="*/ 4 h 24"/>
                      <a:gd name="T4" fmla="*/ 4 w 17"/>
                      <a:gd name="T5" fmla="*/ 3 h 24"/>
                      <a:gd name="T6" fmla="*/ 3 w 17"/>
                      <a:gd name="T7" fmla="*/ 22 h 24"/>
                      <a:gd name="T8" fmla="*/ 6 w 17"/>
                      <a:gd name="T9" fmla="*/ 23 h 24"/>
                      <a:gd name="T10" fmla="*/ 6 w 17"/>
                      <a:gd name="T11" fmla="*/ 2 h 24"/>
                      <a:gd name="T12" fmla="*/ 4 w 17"/>
                      <a:gd name="T13" fmla="*/ 2 h 24"/>
                      <a:gd name="T14" fmla="*/ 6 w 17"/>
                      <a:gd name="T15" fmla="*/ 22 h 24"/>
                      <a:gd name="T16" fmla="*/ 9 w 17"/>
                      <a:gd name="T17" fmla="*/ 21 h 24"/>
                      <a:gd name="T18" fmla="*/ 9 w 17"/>
                      <a:gd name="T19" fmla="*/ 3 h 24"/>
                      <a:gd name="T20" fmla="*/ 6 w 17"/>
                      <a:gd name="T21" fmla="*/ 3 h 24"/>
                      <a:gd name="T22" fmla="*/ 7 w 17"/>
                      <a:gd name="T23" fmla="*/ 21 h 24"/>
                      <a:gd name="T24" fmla="*/ 10 w 17"/>
                      <a:gd name="T25" fmla="*/ 20 h 24"/>
                      <a:gd name="T26" fmla="*/ 9 w 17"/>
                      <a:gd name="T27" fmla="*/ 3 h 24"/>
                      <a:gd name="T28" fmla="*/ 7 w 17"/>
                      <a:gd name="T29" fmla="*/ 4 h 24"/>
                      <a:gd name="T30" fmla="*/ 8 w 17"/>
                      <a:gd name="T31" fmla="*/ 20 h 24"/>
                      <a:gd name="T32" fmla="*/ 10 w 17"/>
                      <a:gd name="T33" fmla="*/ 19 h 24"/>
                      <a:gd name="T34" fmla="*/ 7 w 17"/>
                      <a:gd name="T35" fmla="*/ 5 h 24"/>
                      <a:gd name="T36" fmla="*/ 5 w 17"/>
                      <a:gd name="T37" fmla="*/ 20 h 24"/>
                      <a:gd name="T38" fmla="*/ 5 w 17"/>
                      <a:gd name="T39" fmla="*/ 23 h 24"/>
                      <a:gd name="T40" fmla="*/ 8 w 17"/>
                      <a:gd name="T41" fmla="*/ 2 h 24"/>
                      <a:gd name="T42" fmla="*/ 9 w 17"/>
                      <a:gd name="T43" fmla="*/ 22 h 24"/>
                      <a:gd name="T44" fmla="*/ 11 w 17"/>
                      <a:gd name="T45" fmla="*/ 21 h 24"/>
                      <a:gd name="T46" fmla="*/ 8 w 17"/>
                      <a:gd name="T47" fmla="*/ 2 h 24"/>
                      <a:gd name="T48" fmla="*/ 6 w 17"/>
                      <a:gd name="T49" fmla="*/ 3 h 24"/>
                      <a:gd name="T50" fmla="*/ 7 w 17"/>
                      <a:gd name="T51" fmla="*/ 21 h 24"/>
                      <a:gd name="T52" fmla="*/ 10 w 17"/>
                      <a:gd name="T53" fmla="*/ 21 h 24"/>
                      <a:gd name="T54" fmla="*/ 9 w 17"/>
                      <a:gd name="T55" fmla="*/ 2 h 24"/>
                      <a:gd name="T56" fmla="*/ 6 w 17"/>
                      <a:gd name="T57" fmla="*/ 2 h 24"/>
                      <a:gd name="T58" fmla="*/ 6 w 17"/>
                      <a:gd name="T59" fmla="*/ 21 h 24"/>
                      <a:gd name="T60" fmla="*/ 9 w 17"/>
                      <a:gd name="T61" fmla="*/ 21 h 24"/>
                      <a:gd name="T62" fmla="*/ 6 w 17"/>
                      <a:gd name="T63" fmla="*/ 1 h 24"/>
                      <a:gd name="T64" fmla="*/ 4 w 17"/>
                      <a:gd name="T65" fmla="*/ 1 h 24"/>
                      <a:gd name="T66" fmla="*/ 3 w 17"/>
                      <a:gd name="T67" fmla="*/ 21 h 24"/>
                      <a:gd name="T68" fmla="*/ 6 w 17"/>
                      <a:gd name="T69" fmla="*/ 22 h 24"/>
                      <a:gd name="T70" fmla="*/ 6 w 17"/>
                      <a:gd name="T71" fmla="*/ 5 h 24"/>
                      <a:gd name="T72" fmla="*/ 4 w 17"/>
                      <a:gd name="T73" fmla="*/ 5 h 24"/>
                      <a:gd name="T74" fmla="*/ 4 w 17"/>
                      <a:gd name="T75" fmla="*/ 6 h 24"/>
                      <a:gd name="T76" fmla="*/ 7 w 17"/>
                      <a:gd name="T77" fmla="*/ 5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7" h="24">
                        <a:moveTo>
                          <a:pt x="7" y="5"/>
                        </a:moveTo>
                        <a:cubicBezTo>
                          <a:pt x="7" y="4"/>
                          <a:pt x="7" y="4"/>
                          <a:pt x="6" y="4"/>
                        </a:cubicBezTo>
                        <a:cubicBezTo>
                          <a:pt x="6" y="3"/>
                          <a:pt x="4" y="2"/>
                          <a:pt x="4" y="3"/>
                        </a:cubicBezTo>
                        <a:cubicBezTo>
                          <a:pt x="1" y="9"/>
                          <a:pt x="1" y="16"/>
                          <a:pt x="3" y="22"/>
                        </a:cubicBezTo>
                        <a:cubicBezTo>
                          <a:pt x="3" y="23"/>
                          <a:pt x="5" y="24"/>
                          <a:pt x="6" y="23"/>
                        </a:cubicBezTo>
                        <a:cubicBezTo>
                          <a:pt x="10" y="16"/>
                          <a:pt x="3" y="9"/>
                          <a:pt x="6" y="2"/>
                        </a:cubicBezTo>
                        <a:cubicBezTo>
                          <a:pt x="6" y="2"/>
                          <a:pt x="5" y="2"/>
                          <a:pt x="4" y="2"/>
                        </a:cubicBezTo>
                        <a:cubicBezTo>
                          <a:pt x="7" y="8"/>
                          <a:pt x="5" y="15"/>
                          <a:pt x="6" y="22"/>
                        </a:cubicBezTo>
                        <a:cubicBezTo>
                          <a:pt x="7" y="23"/>
                          <a:pt x="9" y="23"/>
                          <a:pt x="9" y="21"/>
                        </a:cubicBezTo>
                        <a:cubicBezTo>
                          <a:pt x="10" y="15"/>
                          <a:pt x="8" y="9"/>
                          <a:pt x="9" y="3"/>
                        </a:cubicBezTo>
                        <a:cubicBezTo>
                          <a:pt x="8" y="3"/>
                          <a:pt x="7" y="3"/>
                          <a:pt x="6" y="3"/>
                        </a:cubicBezTo>
                        <a:cubicBezTo>
                          <a:pt x="9" y="8"/>
                          <a:pt x="8" y="15"/>
                          <a:pt x="7" y="21"/>
                        </a:cubicBezTo>
                        <a:cubicBezTo>
                          <a:pt x="8" y="20"/>
                          <a:pt x="9" y="20"/>
                          <a:pt x="10" y="20"/>
                        </a:cubicBezTo>
                        <a:cubicBezTo>
                          <a:pt x="8" y="15"/>
                          <a:pt x="7" y="9"/>
                          <a:pt x="9" y="3"/>
                        </a:cubicBezTo>
                        <a:cubicBezTo>
                          <a:pt x="8" y="4"/>
                          <a:pt x="8" y="4"/>
                          <a:pt x="7" y="4"/>
                        </a:cubicBezTo>
                        <a:cubicBezTo>
                          <a:pt x="11" y="7"/>
                          <a:pt x="9" y="17"/>
                          <a:pt x="8" y="20"/>
                        </a:cubicBezTo>
                        <a:cubicBezTo>
                          <a:pt x="9" y="20"/>
                          <a:pt x="9" y="20"/>
                          <a:pt x="10" y="19"/>
                        </a:cubicBezTo>
                        <a:cubicBezTo>
                          <a:pt x="7" y="18"/>
                          <a:pt x="4" y="5"/>
                          <a:pt x="7" y="5"/>
                        </a:cubicBezTo>
                        <a:cubicBezTo>
                          <a:pt x="13" y="6"/>
                          <a:pt x="11" y="20"/>
                          <a:pt x="5" y="20"/>
                        </a:cubicBezTo>
                        <a:cubicBezTo>
                          <a:pt x="3" y="20"/>
                          <a:pt x="3" y="23"/>
                          <a:pt x="5" y="23"/>
                        </a:cubicBezTo>
                        <a:cubicBezTo>
                          <a:pt x="14" y="23"/>
                          <a:pt x="17" y="5"/>
                          <a:pt x="8" y="2"/>
                        </a:cubicBezTo>
                        <a:cubicBezTo>
                          <a:pt x="0" y="0"/>
                          <a:pt x="3" y="20"/>
                          <a:pt x="9" y="22"/>
                        </a:cubicBezTo>
                        <a:cubicBezTo>
                          <a:pt x="10" y="22"/>
                          <a:pt x="11" y="22"/>
                          <a:pt x="11" y="21"/>
                        </a:cubicBezTo>
                        <a:cubicBezTo>
                          <a:pt x="13" y="16"/>
                          <a:pt x="13" y="5"/>
                          <a:pt x="8" y="2"/>
                        </a:cubicBezTo>
                        <a:cubicBezTo>
                          <a:pt x="7" y="1"/>
                          <a:pt x="7" y="2"/>
                          <a:pt x="6" y="3"/>
                        </a:cubicBezTo>
                        <a:cubicBezTo>
                          <a:pt x="4" y="9"/>
                          <a:pt x="5" y="16"/>
                          <a:pt x="7" y="21"/>
                        </a:cubicBezTo>
                        <a:cubicBezTo>
                          <a:pt x="8" y="23"/>
                          <a:pt x="10" y="22"/>
                          <a:pt x="10" y="21"/>
                        </a:cubicBezTo>
                        <a:cubicBezTo>
                          <a:pt x="11" y="15"/>
                          <a:pt x="12" y="8"/>
                          <a:pt x="9" y="2"/>
                        </a:cubicBezTo>
                        <a:cubicBezTo>
                          <a:pt x="8" y="1"/>
                          <a:pt x="6" y="1"/>
                          <a:pt x="6" y="2"/>
                        </a:cubicBezTo>
                        <a:cubicBezTo>
                          <a:pt x="5" y="9"/>
                          <a:pt x="7" y="15"/>
                          <a:pt x="6" y="21"/>
                        </a:cubicBezTo>
                        <a:cubicBezTo>
                          <a:pt x="7" y="21"/>
                          <a:pt x="8" y="21"/>
                          <a:pt x="9" y="21"/>
                        </a:cubicBezTo>
                        <a:cubicBezTo>
                          <a:pt x="8" y="14"/>
                          <a:pt x="10" y="7"/>
                          <a:pt x="6" y="1"/>
                        </a:cubicBezTo>
                        <a:cubicBezTo>
                          <a:pt x="6" y="0"/>
                          <a:pt x="4" y="0"/>
                          <a:pt x="4" y="1"/>
                        </a:cubicBezTo>
                        <a:cubicBezTo>
                          <a:pt x="1" y="7"/>
                          <a:pt x="7" y="15"/>
                          <a:pt x="3" y="21"/>
                        </a:cubicBezTo>
                        <a:cubicBezTo>
                          <a:pt x="4" y="21"/>
                          <a:pt x="5" y="21"/>
                          <a:pt x="6" y="22"/>
                        </a:cubicBezTo>
                        <a:cubicBezTo>
                          <a:pt x="4" y="16"/>
                          <a:pt x="4" y="10"/>
                          <a:pt x="6" y="5"/>
                        </a:cubicBezTo>
                        <a:cubicBezTo>
                          <a:pt x="5" y="5"/>
                          <a:pt x="5" y="5"/>
                          <a:pt x="4" y="5"/>
                        </a:cubicBezTo>
                        <a:cubicBezTo>
                          <a:pt x="4" y="5"/>
                          <a:pt x="4" y="6"/>
                          <a:pt x="4" y="6"/>
                        </a:cubicBezTo>
                        <a:cubicBezTo>
                          <a:pt x="5" y="8"/>
                          <a:pt x="8" y="6"/>
                          <a:pt x="7"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7" name="Freeform 282"/>
                  <p:cNvSpPr/>
                  <p:nvPr/>
                </p:nvSpPr>
                <p:spPr bwMode="auto">
                  <a:xfrm>
                    <a:off x="886" y="1349"/>
                    <a:ext cx="11" cy="17"/>
                  </a:xfrm>
                  <a:custGeom>
                    <a:avLst/>
                    <a:gdLst>
                      <a:gd name="T0" fmla="*/ 7 w 17"/>
                      <a:gd name="T1" fmla="*/ 8 h 26"/>
                      <a:gd name="T2" fmla="*/ 3 w 17"/>
                      <a:gd name="T3" fmla="*/ 20 h 26"/>
                      <a:gd name="T4" fmla="*/ 7 w 17"/>
                      <a:gd name="T5" fmla="*/ 7 h 26"/>
                      <a:gd name="T6" fmla="*/ 6 w 17"/>
                      <a:gd name="T7" fmla="*/ 17 h 26"/>
                      <a:gd name="T8" fmla="*/ 8 w 17"/>
                      <a:gd name="T9" fmla="*/ 3 h 26"/>
                      <a:gd name="T10" fmla="*/ 6 w 17"/>
                      <a:gd name="T11" fmla="*/ 21 h 26"/>
                      <a:gd name="T12" fmla="*/ 10 w 17"/>
                      <a:gd name="T13" fmla="*/ 3 h 26"/>
                      <a:gd name="T14" fmla="*/ 7 w 17"/>
                      <a:gd name="T15" fmla="*/ 20 h 26"/>
                      <a:gd name="T16" fmla="*/ 8 w 17"/>
                      <a:gd name="T17" fmla="*/ 6 h 26"/>
                      <a:gd name="T18" fmla="*/ 11 w 17"/>
                      <a:gd name="T19" fmla="*/ 11 h 26"/>
                      <a:gd name="T20" fmla="*/ 10 w 17"/>
                      <a:gd name="T21" fmla="*/ 19 h 26"/>
                      <a:gd name="T22" fmla="*/ 8 w 17"/>
                      <a:gd name="T23" fmla="*/ 2 h 26"/>
                      <a:gd name="T24" fmla="*/ 9 w 17"/>
                      <a:gd name="T25" fmla="*/ 20 h 26"/>
                      <a:gd name="T26" fmla="*/ 7 w 17"/>
                      <a:gd name="T27" fmla="*/ 5 h 26"/>
                      <a:gd name="T28" fmla="*/ 9 w 17"/>
                      <a:gd name="T29" fmla="*/ 18 h 26"/>
                      <a:gd name="T30" fmla="*/ 9 w 17"/>
                      <a:gd name="T31" fmla="*/ 26 h 26"/>
                      <a:gd name="T32" fmla="*/ 10 w 17"/>
                      <a:gd name="T33" fmla="*/ 23 h 26"/>
                      <a:gd name="T34" fmla="*/ 12 w 17"/>
                      <a:gd name="T35" fmla="*/ 23 h 26"/>
                      <a:gd name="T36" fmla="*/ 8 w 17"/>
                      <a:gd name="T37" fmla="*/ 23 h 26"/>
                      <a:gd name="T38" fmla="*/ 8 w 17"/>
                      <a:gd name="T39" fmla="*/ 26 h 26"/>
                      <a:gd name="T40" fmla="*/ 9 w 17"/>
                      <a:gd name="T41" fmla="*/ 23 h 26"/>
                      <a:gd name="T42" fmla="*/ 12 w 17"/>
                      <a:gd name="T43" fmla="*/ 15 h 26"/>
                      <a:gd name="T44" fmla="*/ 10 w 17"/>
                      <a:gd name="T45" fmla="*/ 0 h 26"/>
                      <a:gd name="T46" fmla="*/ 8 w 17"/>
                      <a:gd name="T47" fmla="*/ 23 h 26"/>
                      <a:gd name="T48" fmla="*/ 8 w 17"/>
                      <a:gd name="T49" fmla="*/ 0 h 26"/>
                      <a:gd name="T50" fmla="*/ 10 w 17"/>
                      <a:gd name="T51" fmla="*/ 21 h 26"/>
                      <a:gd name="T52" fmla="*/ 7 w 17"/>
                      <a:gd name="T53" fmla="*/ 21 h 26"/>
                      <a:gd name="T54" fmla="*/ 11 w 17"/>
                      <a:gd name="T55" fmla="*/ 2 h 26"/>
                      <a:gd name="T56" fmla="*/ 7 w 17"/>
                      <a:gd name="T57" fmla="*/ 23 h 26"/>
                      <a:gd name="T58" fmla="*/ 9 w 17"/>
                      <a:gd name="T59" fmla="*/ 1 h 26"/>
                      <a:gd name="T60" fmla="*/ 6 w 17"/>
                      <a:gd name="T61" fmla="*/ 19 h 26"/>
                      <a:gd name="T62" fmla="*/ 7 w 17"/>
                      <a:gd name="T63" fmla="*/ 5 h 26"/>
                      <a:gd name="T64" fmla="*/ 3 w 17"/>
                      <a:gd name="T65" fmla="*/ 21 h 26"/>
                      <a:gd name="T66" fmla="*/ 7 w 17"/>
                      <a:gd name="T67" fmla="*/ 7 h 26"/>
                      <a:gd name="T68" fmla="*/ 4 w 17"/>
                      <a:gd name="T69" fmla="*/ 1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7" h="26">
                        <a:moveTo>
                          <a:pt x="6" y="15"/>
                        </a:moveTo>
                        <a:cubicBezTo>
                          <a:pt x="5" y="13"/>
                          <a:pt x="5" y="11"/>
                          <a:pt x="7" y="8"/>
                        </a:cubicBezTo>
                        <a:cubicBezTo>
                          <a:pt x="6" y="8"/>
                          <a:pt x="5" y="8"/>
                          <a:pt x="4" y="8"/>
                        </a:cubicBezTo>
                        <a:cubicBezTo>
                          <a:pt x="5" y="11"/>
                          <a:pt x="6" y="18"/>
                          <a:pt x="3" y="20"/>
                        </a:cubicBezTo>
                        <a:cubicBezTo>
                          <a:pt x="4" y="20"/>
                          <a:pt x="5" y="20"/>
                          <a:pt x="5" y="20"/>
                        </a:cubicBezTo>
                        <a:cubicBezTo>
                          <a:pt x="4" y="16"/>
                          <a:pt x="4" y="10"/>
                          <a:pt x="7" y="7"/>
                        </a:cubicBezTo>
                        <a:cubicBezTo>
                          <a:pt x="6" y="7"/>
                          <a:pt x="6" y="7"/>
                          <a:pt x="5" y="7"/>
                        </a:cubicBezTo>
                        <a:cubicBezTo>
                          <a:pt x="7" y="9"/>
                          <a:pt x="8" y="15"/>
                          <a:pt x="6" y="17"/>
                        </a:cubicBezTo>
                        <a:cubicBezTo>
                          <a:pt x="7" y="17"/>
                          <a:pt x="7" y="17"/>
                          <a:pt x="8" y="17"/>
                        </a:cubicBezTo>
                        <a:cubicBezTo>
                          <a:pt x="6" y="13"/>
                          <a:pt x="5" y="7"/>
                          <a:pt x="8" y="3"/>
                        </a:cubicBezTo>
                        <a:cubicBezTo>
                          <a:pt x="8" y="3"/>
                          <a:pt x="7" y="3"/>
                          <a:pt x="6" y="3"/>
                        </a:cubicBezTo>
                        <a:cubicBezTo>
                          <a:pt x="10" y="8"/>
                          <a:pt x="9" y="16"/>
                          <a:pt x="6" y="21"/>
                        </a:cubicBezTo>
                        <a:cubicBezTo>
                          <a:pt x="7" y="21"/>
                          <a:pt x="7" y="20"/>
                          <a:pt x="8" y="20"/>
                        </a:cubicBezTo>
                        <a:cubicBezTo>
                          <a:pt x="4" y="18"/>
                          <a:pt x="7" y="5"/>
                          <a:pt x="10" y="3"/>
                        </a:cubicBezTo>
                        <a:cubicBezTo>
                          <a:pt x="10" y="3"/>
                          <a:pt x="9" y="3"/>
                          <a:pt x="8" y="3"/>
                        </a:cubicBezTo>
                        <a:cubicBezTo>
                          <a:pt x="11" y="7"/>
                          <a:pt x="10" y="15"/>
                          <a:pt x="7" y="20"/>
                        </a:cubicBezTo>
                        <a:cubicBezTo>
                          <a:pt x="8" y="20"/>
                          <a:pt x="9" y="20"/>
                          <a:pt x="10" y="20"/>
                        </a:cubicBezTo>
                        <a:cubicBezTo>
                          <a:pt x="7" y="16"/>
                          <a:pt x="7" y="10"/>
                          <a:pt x="8" y="6"/>
                        </a:cubicBezTo>
                        <a:cubicBezTo>
                          <a:pt x="8" y="4"/>
                          <a:pt x="10" y="6"/>
                          <a:pt x="11" y="7"/>
                        </a:cubicBezTo>
                        <a:cubicBezTo>
                          <a:pt x="11" y="8"/>
                          <a:pt x="11" y="10"/>
                          <a:pt x="11" y="11"/>
                        </a:cubicBezTo>
                        <a:cubicBezTo>
                          <a:pt x="11" y="14"/>
                          <a:pt x="10" y="17"/>
                          <a:pt x="8" y="19"/>
                        </a:cubicBezTo>
                        <a:cubicBezTo>
                          <a:pt x="9" y="19"/>
                          <a:pt x="10" y="19"/>
                          <a:pt x="10" y="19"/>
                        </a:cubicBezTo>
                        <a:cubicBezTo>
                          <a:pt x="7" y="16"/>
                          <a:pt x="7" y="6"/>
                          <a:pt x="10" y="2"/>
                        </a:cubicBezTo>
                        <a:cubicBezTo>
                          <a:pt x="10" y="2"/>
                          <a:pt x="9" y="2"/>
                          <a:pt x="8" y="2"/>
                        </a:cubicBezTo>
                        <a:cubicBezTo>
                          <a:pt x="11" y="5"/>
                          <a:pt x="13" y="18"/>
                          <a:pt x="8" y="20"/>
                        </a:cubicBezTo>
                        <a:cubicBezTo>
                          <a:pt x="8" y="20"/>
                          <a:pt x="9" y="20"/>
                          <a:pt x="9" y="20"/>
                        </a:cubicBezTo>
                        <a:cubicBezTo>
                          <a:pt x="7" y="18"/>
                          <a:pt x="7" y="14"/>
                          <a:pt x="7" y="10"/>
                        </a:cubicBezTo>
                        <a:cubicBezTo>
                          <a:pt x="7" y="9"/>
                          <a:pt x="7" y="7"/>
                          <a:pt x="7" y="5"/>
                        </a:cubicBezTo>
                        <a:cubicBezTo>
                          <a:pt x="9" y="0"/>
                          <a:pt x="10" y="8"/>
                          <a:pt x="10" y="9"/>
                        </a:cubicBezTo>
                        <a:cubicBezTo>
                          <a:pt x="10" y="12"/>
                          <a:pt x="10" y="15"/>
                          <a:pt x="9" y="18"/>
                        </a:cubicBezTo>
                        <a:cubicBezTo>
                          <a:pt x="8" y="20"/>
                          <a:pt x="8" y="20"/>
                          <a:pt x="6" y="22"/>
                        </a:cubicBezTo>
                        <a:cubicBezTo>
                          <a:pt x="4" y="24"/>
                          <a:pt x="7" y="26"/>
                          <a:pt x="9" y="26"/>
                        </a:cubicBezTo>
                        <a:cubicBezTo>
                          <a:pt x="10" y="26"/>
                          <a:pt x="11" y="25"/>
                          <a:pt x="10" y="24"/>
                        </a:cubicBezTo>
                        <a:cubicBezTo>
                          <a:pt x="10" y="24"/>
                          <a:pt x="10" y="23"/>
                          <a:pt x="10" y="23"/>
                        </a:cubicBezTo>
                        <a:cubicBezTo>
                          <a:pt x="10" y="24"/>
                          <a:pt x="10" y="25"/>
                          <a:pt x="10" y="25"/>
                        </a:cubicBezTo>
                        <a:cubicBezTo>
                          <a:pt x="11" y="24"/>
                          <a:pt x="11" y="24"/>
                          <a:pt x="12" y="23"/>
                        </a:cubicBezTo>
                        <a:cubicBezTo>
                          <a:pt x="13" y="21"/>
                          <a:pt x="10" y="20"/>
                          <a:pt x="9" y="21"/>
                        </a:cubicBezTo>
                        <a:cubicBezTo>
                          <a:pt x="9" y="22"/>
                          <a:pt x="8" y="23"/>
                          <a:pt x="8" y="23"/>
                        </a:cubicBezTo>
                        <a:cubicBezTo>
                          <a:pt x="7" y="24"/>
                          <a:pt x="7" y="25"/>
                          <a:pt x="8" y="25"/>
                        </a:cubicBezTo>
                        <a:cubicBezTo>
                          <a:pt x="8" y="25"/>
                          <a:pt x="8" y="26"/>
                          <a:pt x="8" y="26"/>
                        </a:cubicBezTo>
                        <a:cubicBezTo>
                          <a:pt x="9" y="25"/>
                          <a:pt x="9" y="24"/>
                          <a:pt x="10" y="23"/>
                        </a:cubicBezTo>
                        <a:cubicBezTo>
                          <a:pt x="8" y="23"/>
                          <a:pt x="8" y="24"/>
                          <a:pt x="9" y="23"/>
                        </a:cubicBezTo>
                        <a:cubicBezTo>
                          <a:pt x="10" y="23"/>
                          <a:pt x="10" y="22"/>
                          <a:pt x="11" y="22"/>
                        </a:cubicBezTo>
                        <a:cubicBezTo>
                          <a:pt x="12" y="19"/>
                          <a:pt x="12" y="17"/>
                          <a:pt x="12" y="15"/>
                        </a:cubicBezTo>
                        <a:cubicBezTo>
                          <a:pt x="13" y="10"/>
                          <a:pt x="13" y="5"/>
                          <a:pt x="11" y="0"/>
                        </a:cubicBezTo>
                        <a:cubicBezTo>
                          <a:pt x="11" y="0"/>
                          <a:pt x="10" y="0"/>
                          <a:pt x="10" y="0"/>
                        </a:cubicBezTo>
                        <a:cubicBezTo>
                          <a:pt x="1" y="1"/>
                          <a:pt x="3" y="17"/>
                          <a:pt x="7" y="22"/>
                        </a:cubicBezTo>
                        <a:cubicBezTo>
                          <a:pt x="7" y="22"/>
                          <a:pt x="8" y="23"/>
                          <a:pt x="8" y="23"/>
                        </a:cubicBezTo>
                        <a:cubicBezTo>
                          <a:pt x="16" y="20"/>
                          <a:pt x="15" y="5"/>
                          <a:pt x="10" y="0"/>
                        </a:cubicBezTo>
                        <a:cubicBezTo>
                          <a:pt x="10" y="0"/>
                          <a:pt x="9" y="0"/>
                          <a:pt x="8" y="0"/>
                        </a:cubicBezTo>
                        <a:cubicBezTo>
                          <a:pt x="4" y="5"/>
                          <a:pt x="3" y="17"/>
                          <a:pt x="8" y="21"/>
                        </a:cubicBezTo>
                        <a:cubicBezTo>
                          <a:pt x="9" y="21"/>
                          <a:pt x="10" y="21"/>
                          <a:pt x="10" y="21"/>
                        </a:cubicBezTo>
                        <a:cubicBezTo>
                          <a:pt x="14" y="18"/>
                          <a:pt x="17" y="2"/>
                          <a:pt x="9" y="2"/>
                        </a:cubicBezTo>
                        <a:cubicBezTo>
                          <a:pt x="1" y="2"/>
                          <a:pt x="4" y="17"/>
                          <a:pt x="7" y="21"/>
                        </a:cubicBezTo>
                        <a:cubicBezTo>
                          <a:pt x="8" y="22"/>
                          <a:pt x="9" y="22"/>
                          <a:pt x="10" y="21"/>
                        </a:cubicBezTo>
                        <a:cubicBezTo>
                          <a:pt x="13" y="16"/>
                          <a:pt x="14" y="7"/>
                          <a:pt x="11" y="2"/>
                        </a:cubicBezTo>
                        <a:cubicBezTo>
                          <a:pt x="10" y="1"/>
                          <a:pt x="10" y="1"/>
                          <a:pt x="9" y="1"/>
                        </a:cubicBezTo>
                        <a:cubicBezTo>
                          <a:pt x="3" y="4"/>
                          <a:pt x="0" y="20"/>
                          <a:pt x="7" y="23"/>
                        </a:cubicBezTo>
                        <a:cubicBezTo>
                          <a:pt x="7" y="23"/>
                          <a:pt x="8" y="23"/>
                          <a:pt x="9" y="22"/>
                        </a:cubicBezTo>
                        <a:cubicBezTo>
                          <a:pt x="12" y="16"/>
                          <a:pt x="13" y="7"/>
                          <a:pt x="9" y="1"/>
                        </a:cubicBezTo>
                        <a:cubicBezTo>
                          <a:pt x="8" y="1"/>
                          <a:pt x="7" y="1"/>
                          <a:pt x="6" y="1"/>
                        </a:cubicBezTo>
                        <a:cubicBezTo>
                          <a:pt x="2" y="6"/>
                          <a:pt x="3" y="14"/>
                          <a:pt x="6" y="19"/>
                        </a:cubicBezTo>
                        <a:cubicBezTo>
                          <a:pt x="6" y="19"/>
                          <a:pt x="7" y="20"/>
                          <a:pt x="8" y="19"/>
                        </a:cubicBezTo>
                        <a:cubicBezTo>
                          <a:pt x="11" y="15"/>
                          <a:pt x="10" y="9"/>
                          <a:pt x="7" y="5"/>
                        </a:cubicBezTo>
                        <a:cubicBezTo>
                          <a:pt x="7" y="4"/>
                          <a:pt x="6" y="5"/>
                          <a:pt x="5" y="5"/>
                        </a:cubicBezTo>
                        <a:cubicBezTo>
                          <a:pt x="1" y="9"/>
                          <a:pt x="0" y="16"/>
                          <a:pt x="3" y="21"/>
                        </a:cubicBezTo>
                        <a:cubicBezTo>
                          <a:pt x="3" y="22"/>
                          <a:pt x="4" y="23"/>
                          <a:pt x="5" y="22"/>
                        </a:cubicBezTo>
                        <a:cubicBezTo>
                          <a:pt x="9" y="19"/>
                          <a:pt x="8" y="12"/>
                          <a:pt x="7" y="7"/>
                        </a:cubicBezTo>
                        <a:cubicBezTo>
                          <a:pt x="6" y="6"/>
                          <a:pt x="5" y="6"/>
                          <a:pt x="4" y="7"/>
                        </a:cubicBezTo>
                        <a:cubicBezTo>
                          <a:pt x="2" y="10"/>
                          <a:pt x="2" y="13"/>
                          <a:pt x="4" y="16"/>
                        </a:cubicBezTo>
                        <a:cubicBezTo>
                          <a:pt x="4" y="18"/>
                          <a:pt x="7" y="17"/>
                          <a:pt x="6"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8" name="Freeform 283"/>
                  <p:cNvSpPr/>
                  <p:nvPr/>
                </p:nvSpPr>
                <p:spPr bwMode="auto">
                  <a:xfrm>
                    <a:off x="852" y="1366"/>
                    <a:ext cx="4" cy="4"/>
                  </a:xfrm>
                  <a:custGeom>
                    <a:avLst/>
                    <a:gdLst>
                      <a:gd name="T0" fmla="*/ 3 w 6"/>
                      <a:gd name="T1" fmla="*/ 5 h 6"/>
                      <a:gd name="T2" fmla="*/ 2 w 6"/>
                      <a:gd name="T3" fmla="*/ 5 h 6"/>
                      <a:gd name="T4" fmla="*/ 3 w 6"/>
                      <a:gd name="T5" fmla="*/ 5 h 6"/>
                      <a:gd name="T6" fmla="*/ 5 w 6"/>
                      <a:gd name="T7" fmla="*/ 5 h 6"/>
                      <a:gd name="T8" fmla="*/ 6 w 6"/>
                      <a:gd name="T9" fmla="*/ 3 h 6"/>
                      <a:gd name="T10" fmla="*/ 5 w 6"/>
                      <a:gd name="T11" fmla="*/ 1 h 6"/>
                      <a:gd name="T12" fmla="*/ 2 w 6"/>
                      <a:gd name="T13" fmla="*/ 3 h 6"/>
                      <a:gd name="T14" fmla="*/ 3 w 6"/>
                      <a:gd name="T15" fmla="*/ 4 h 6"/>
                      <a:gd name="T16" fmla="*/ 4 w 6"/>
                      <a:gd name="T17" fmla="*/ 2 h 6"/>
                      <a:gd name="T18" fmla="*/ 0 w 6"/>
                      <a:gd name="T19" fmla="*/ 5 h 6"/>
                      <a:gd name="T20" fmla="*/ 3 w 6"/>
                      <a:gd name="T21"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6">
                        <a:moveTo>
                          <a:pt x="3" y="5"/>
                        </a:moveTo>
                        <a:cubicBezTo>
                          <a:pt x="2" y="5"/>
                          <a:pt x="2" y="5"/>
                          <a:pt x="2" y="5"/>
                        </a:cubicBezTo>
                        <a:cubicBezTo>
                          <a:pt x="3" y="5"/>
                          <a:pt x="3" y="5"/>
                          <a:pt x="3" y="5"/>
                        </a:cubicBezTo>
                        <a:cubicBezTo>
                          <a:pt x="4" y="5"/>
                          <a:pt x="4" y="5"/>
                          <a:pt x="5" y="5"/>
                        </a:cubicBezTo>
                        <a:cubicBezTo>
                          <a:pt x="5" y="4"/>
                          <a:pt x="6" y="4"/>
                          <a:pt x="6" y="3"/>
                        </a:cubicBezTo>
                        <a:cubicBezTo>
                          <a:pt x="5" y="2"/>
                          <a:pt x="5" y="2"/>
                          <a:pt x="5" y="1"/>
                        </a:cubicBezTo>
                        <a:cubicBezTo>
                          <a:pt x="3" y="0"/>
                          <a:pt x="1" y="2"/>
                          <a:pt x="2" y="3"/>
                        </a:cubicBezTo>
                        <a:cubicBezTo>
                          <a:pt x="3" y="3"/>
                          <a:pt x="3" y="3"/>
                          <a:pt x="3" y="4"/>
                        </a:cubicBezTo>
                        <a:cubicBezTo>
                          <a:pt x="3" y="3"/>
                          <a:pt x="3" y="2"/>
                          <a:pt x="4" y="2"/>
                        </a:cubicBezTo>
                        <a:cubicBezTo>
                          <a:pt x="2" y="2"/>
                          <a:pt x="0" y="2"/>
                          <a:pt x="0" y="5"/>
                        </a:cubicBezTo>
                        <a:cubicBezTo>
                          <a:pt x="0" y="6"/>
                          <a:pt x="3" y="6"/>
                          <a:pt x="3"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9" name="Freeform 284"/>
                  <p:cNvSpPr/>
                  <p:nvPr/>
                </p:nvSpPr>
                <p:spPr bwMode="auto">
                  <a:xfrm>
                    <a:off x="849" y="1350"/>
                    <a:ext cx="8" cy="7"/>
                  </a:xfrm>
                  <a:custGeom>
                    <a:avLst/>
                    <a:gdLst>
                      <a:gd name="T0" fmla="*/ 3 w 12"/>
                      <a:gd name="T1" fmla="*/ 6 h 11"/>
                      <a:gd name="T2" fmla="*/ 9 w 12"/>
                      <a:gd name="T3" fmla="*/ 9 h 11"/>
                      <a:gd name="T4" fmla="*/ 11 w 12"/>
                      <a:gd name="T5" fmla="*/ 8 h 11"/>
                      <a:gd name="T6" fmla="*/ 1 w 12"/>
                      <a:gd name="T7" fmla="*/ 5 h 11"/>
                      <a:gd name="T8" fmla="*/ 3 w 12"/>
                      <a:gd name="T9" fmla="*/ 6 h 11"/>
                    </a:gdLst>
                    <a:ahLst/>
                    <a:cxnLst>
                      <a:cxn ang="0">
                        <a:pos x="T0" y="T1"/>
                      </a:cxn>
                      <a:cxn ang="0">
                        <a:pos x="T2" y="T3"/>
                      </a:cxn>
                      <a:cxn ang="0">
                        <a:pos x="T4" y="T5"/>
                      </a:cxn>
                      <a:cxn ang="0">
                        <a:pos x="T6" y="T7"/>
                      </a:cxn>
                      <a:cxn ang="0">
                        <a:pos x="T8" y="T9"/>
                      </a:cxn>
                    </a:cxnLst>
                    <a:rect l="0" t="0" r="r" b="b"/>
                    <a:pathLst>
                      <a:path w="12" h="11">
                        <a:moveTo>
                          <a:pt x="3" y="6"/>
                        </a:moveTo>
                        <a:cubicBezTo>
                          <a:pt x="5" y="3"/>
                          <a:pt x="8" y="7"/>
                          <a:pt x="9" y="9"/>
                        </a:cubicBezTo>
                        <a:cubicBezTo>
                          <a:pt x="10" y="11"/>
                          <a:pt x="12" y="9"/>
                          <a:pt x="11" y="8"/>
                        </a:cubicBezTo>
                        <a:cubicBezTo>
                          <a:pt x="9" y="4"/>
                          <a:pt x="3" y="0"/>
                          <a:pt x="1" y="5"/>
                        </a:cubicBezTo>
                        <a:cubicBezTo>
                          <a:pt x="0" y="7"/>
                          <a:pt x="2" y="8"/>
                          <a:pt x="3"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0" name="Freeform 285"/>
                  <p:cNvSpPr/>
                  <p:nvPr/>
                </p:nvSpPr>
                <p:spPr bwMode="auto">
                  <a:xfrm>
                    <a:off x="901" y="1608"/>
                    <a:ext cx="54" cy="49"/>
                  </a:xfrm>
                  <a:custGeom>
                    <a:avLst/>
                    <a:gdLst>
                      <a:gd name="T0" fmla="*/ 44 w 80"/>
                      <a:gd name="T1" fmla="*/ 67 h 74"/>
                      <a:gd name="T2" fmla="*/ 6 w 80"/>
                      <a:gd name="T3" fmla="*/ 44 h 74"/>
                      <a:gd name="T4" fmla="*/ 27 w 80"/>
                      <a:gd name="T5" fmla="*/ 11 h 74"/>
                      <a:gd name="T6" fmla="*/ 39 w 80"/>
                      <a:gd name="T7" fmla="*/ 66 h 74"/>
                      <a:gd name="T8" fmla="*/ 39 w 80"/>
                      <a:gd name="T9" fmla="*/ 69 h 74"/>
                      <a:gd name="T10" fmla="*/ 66 w 80"/>
                      <a:gd name="T11" fmla="*/ 34 h 74"/>
                      <a:gd name="T12" fmla="*/ 32 w 80"/>
                      <a:gd name="T13" fmla="*/ 8 h 74"/>
                      <a:gd name="T14" fmla="*/ 3 w 80"/>
                      <a:gd name="T15" fmla="*/ 42 h 74"/>
                      <a:gd name="T16" fmla="*/ 44 w 80"/>
                      <a:gd name="T17" fmla="*/ 69 h 74"/>
                      <a:gd name="T18" fmla="*/ 44 w 80"/>
                      <a:gd name="T19" fmla="*/ 67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0" h="74">
                        <a:moveTo>
                          <a:pt x="44" y="67"/>
                        </a:moveTo>
                        <a:cubicBezTo>
                          <a:pt x="29" y="71"/>
                          <a:pt x="11" y="57"/>
                          <a:pt x="6" y="44"/>
                        </a:cubicBezTo>
                        <a:cubicBezTo>
                          <a:pt x="0" y="29"/>
                          <a:pt x="13" y="16"/>
                          <a:pt x="27" y="11"/>
                        </a:cubicBezTo>
                        <a:cubicBezTo>
                          <a:pt x="66" y="0"/>
                          <a:pt x="80" y="63"/>
                          <a:pt x="39" y="66"/>
                        </a:cubicBezTo>
                        <a:cubicBezTo>
                          <a:pt x="37" y="66"/>
                          <a:pt x="37" y="69"/>
                          <a:pt x="39" y="69"/>
                        </a:cubicBezTo>
                        <a:cubicBezTo>
                          <a:pt x="58" y="67"/>
                          <a:pt x="69" y="51"/>
                          <a:pt x="66" y="34"/>
                        </a:cubicBezTo>
                        <a:cubicBezTo>
                          <a:pt x="63" y="17"/>
                          <a:pt x="49" y="5"/>
                          <a:pt x="32" y="8"/>
                        </a:cubicBezTo>
                        <a:cubicBezTo>
                          <a:pt x="14" y="11"/>
                          <a:pt x="1" y="24"/>
                          <a:pt x="3" y="42"/>
                        </a:cubicBezTo>
                        <a:cubicBezTo>
                          <a:pt x="6" y="58"/>
                          <a:pt x="28" y="74"/>
                          <a:pt x="44" y="69"/>
                        </a:cubicBezTo>
                        <a:cubicBezTo>
                          <a:pt x="46" y="68"/>
                          <a:pt x="45" y="66"/>
                          <a:pt x="44" y="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1" name="Freeform 286"/>
                  <p:cNvSpPr/>
                  <p:nvPr/>
                </p:nvSpPr>
                <p:spPr bwMode="auto">
                  <a:xfrm>
                    <a:off x="929" y="1652"/>
                    <a:ext cx="12" cy="8"/>
                  </a:xfrm>
                  <a:custGeom>
                    <a:avLst/>
                    <a:gdLst>
                      <a:gd name="T0" fmla="*/ 1 w 18"/>
                      <a:gd name="T1" fmla="*/ 2 h 12"/>
                      <a:gd name="T2" fmla="*/ 16 w 18"/>
                      <a:gd name="T3" fmla="*/ 11 h 12"/>
                      <a:gd name="T4" fmla="*/ 16 w 18"/>
                      <a:gd name="T5" fmla="*/ 9 h 12"/>
                      <a:gd name="T6" fmla="*/ 3 w 18"/>
                      <a:gd name="T7" fmla="*/ 1 h 12"/>
                      <a:gd name="T8" fmla="*/ 1 w 18"/>
                      <a:gd name="T9" fmla="*/ 2 h 12"/>
                    </a:gdLst>
                    <a:ahLst/>
                    <a:cxnLst>
                      <a:cxn ang="0">
                        <a:pos x="T0" y="T1"/>
                      </a:cxn>
                      <a:cxn ang="0">
                        <a:pos x="T2" y="T3"/>
                      </a:cxn>
                      <a:cxn ang="0">
                        <a:pos x="T4" y="T5"/>
                      </a:cxn>
                      <a:cxn ang="0">
                        <a:pos x="T6" y="T7"/>
                      </a:cxn>
                      <a:cxn ang="0">
                        <a:pos x="T8" y="T9"/>
                      </a:cxn>
                    </a:cxnLst>
                    <a:rect l="0" t="0" r="r" b="b"/>
                    <a:pathLst>
                      <a:path w="18" h="12">
                        <a:moveTo>
                          <a:pt x="1" y="2"/>
                        </a:moveTo>
                        <a:cubicBezTo>
                          <a:pt x="4" y="8"/>
                          <a:pt x="10" y="12"/>
                          <a:pt x="16" y="11"/>
                        </a:cubicBezTo>
                        <a:cubicBezTo>
                          <a:pt x="18" y="11"/>
                          <a:pt x="18" y="9"/>
                          <a:pt x="16" y="9"/>
                        </a:cubicBezTo>
                        <a:cubicBezTo>
                          <a:pt x="10" y="9"/>
                          <a:pt x="6" y="6"/>
                          <a:pt x="3" y="1"/>
                        </a:cubicBezTo>
                        <a:cubicBezTo>
                          <a:pt x="2" y="0"/>
                          <a:pt x="0"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2" name="Freeform 287"/>
                  <p:cNvSpPr/>
                  <p:nvPr/>
                </p:nvSpPr>
                <p:spPr bwMode="auto">
                  <a:xfrm>
                    <a:off x="933" y="1651"/>
                    <a:ext cx="8" cy="8"/>
                  </a:xfrm>
                  <a:custGeom>
                    <a:avLst/>
                    <a:gdLst>
                      <a:gd name="T0" fmla="*/ 0 w 12"/>
                      <a:gd name="T1" fmla="*/ 2 h 12"/>
                      <a:gd name="T2" fmla="*/ 10 w 12"/>
                      <a:gd name="T3" fmla="*/ 12 h 12"/>
                      <a:gd name="T4" fmla="*/ 10 w 12"/>
                      <a:gd name="T5" fmla="*/ 10 h 12"/>
                      <a:gd name="T6" fmla="*/ 2 w 12"/>
                      <a:gd name="T7" fmla="*/ 2 h 12"/>
                      <a:gd name="T8" fmla="*/ 0 w 12"/>
                      <a:gd name="T9" fmla="*/ 2 h 12"/>
                    </a:gdLst>
                    <a:ahLst/>
                    <a:cxnLst>
                      <a:cxn ang="0">
                        <a:pos x="T0" y="T1"/>
                      </a:cxn>
                      <a:cxn ang="0">
                        <a:pos x="T2" y="T3"/>
                      </a:cxn>
                      <a:cxn ang="0">
                        <a:pos x="T4" y="T5"/>
                      </a:cxn>
                      <a:cxn ang="0">
                        <a:pos x="T6" y="T7"/>
                      </a:cxn>
                      <a:cxn ang="0">
                        <a:pos x="T8" y="T9"/>
                      </a:cxn>
                    </a:cxnLst>
                    <a:rect l="0" t="0" r="r" b="b"/>
                    <a:pathLst>
                      <a:path w="12" h="12">
                        <a:moveTo>
                          <a:pt x="0" y="2"/>
                        </a:moveTo>
                        <a:cubicBezTo>
                          <a:pt x="0" y="7"/>
                          <a:pt x="4" y="12"/>
                          <a:pt x="10" y="12"/>
                        </a:cubicBezTo>
                        <a:cubicBezTo>
                          <a:pt x="12" y="12"/>
                          <a:pt x="12" y="10"/>
                          <a:pt x="10" y="10"/>
                        </a:cubicBezTo>
                        <a:cubicBezTo>
                          <a:pt x="6" y="10"/>
                          <a:pt x="2" y="6"/>
                          <a:pt x="2" y="2"/>
                        </a:cubicBezTo>
                        <a:cubicBezTo>
                          <a:pt x="2" y="0"/>
                          <a:pt x="0" y="0"/>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3" name="Freeform 288"/>
                  <p:cNvSpPr/>
                  <p:nvPr/>
                </p:nvSpPr>
                <p:spPr bwMode="auto">
                  <a:xfrm>
                    <a:off x="930" y="1651"/>
                    <a:ext cx="7" cy="7"/>
                  </a:xfrm>
                  <a:custGeom>
                    <a:avLst/>
                    <a:gdLst>
                      <a:gd name="T0" fmla="*/ 2 w 10"/>
                      <a:gd name="T1" fmla="*/ 3 h 10"/>
                      <a:gd name="T2" fmla="*/ 7 w 10"/>
                      <a:gd name="T3" fmla="*/ 7 h 10"/>
                      <a:gd name="T4" fmla="*/ 8 w 10"/>
                      <a:gd name="T5" fmla="*/ 6 h 10"/>
                      <a:gd name="T6" fmla="*/ 5 w 10"/>
                      <a:gd name="T7" fmla="*/ 3 h 10"/>
                      <a:gd name="T8" fmla="*/ 3 w 10"/>
                      <a:gd name="T9" fmla="*/ 5 h 10"/>
                      <a:gd name="T10" fmla="*/ 8 w 10"/>
                      <a:gd name="T11" fmla="*/ 9 h 10"/>
                      <a:gd name="T12" fmla="*/ 9 w 10"/>
                      <a:gd name="T13" fmla="*/ 7 h 10"/>
                      <a:gd name="T14" fmla="*/ 5 w 10"/>
                      <a:gd name="T15" fmla="*/ 4 h 10"/>
                      <a:gd name="T16" fmla="*/ 3 w 10"/>
                      <a:gd name="T17" fmla="*/ 6 h 10"/>
                      <a:gd name="T18" fmla="*/ 8 w 10"/>
                      <a:gd name="T19" fmla="*/ 10 h 10"/>
                      <a:gd name="T20" fmla="*/ 9 w 10"/>
                      <a:gd name="T21" fmla="*/ 8 h 10"/>
                      <a:gd name="T22" fmla="*/ 2 w 10"/>
                      <a:gd name="T23" fmla="*/ 2 h 10"/>
                      <a:gd name="T24" fmla="*/ 2 w 10"/>
                      <a:gd name="T25" fmla="*/ 3 h 10"/>
                      <a:gd name="T26" fmla="*/ 5 w 10"/>
                      <a:gd name="T27" fmla="*/ 4 h 10"/>
                      <a:gd name="T28" fmla="*/ 6 w 10"/>
                      <a:gd name="T29" fmla="*/ 3 h 10"/>
                      <a:gd name="T30" fmla="*/ 6 w 10"/>
                      <a:gd name="T31" fmla="*/ 1 h 10"/>
                      <a:gd name="T32" fmla="*/ 4 w 10"/>
                      <a:gd name="T33" fmla="*/ 2 h 10"/>
                      <a:gd name="T34" fmla="*/ 4 w 10"/>
                      <a:gd name="T35" fmla="*/ 3 h 10"/>
                      <a:gd name="T36" fmla="*/ 6 w 10"/>
                      <a:gd name="T37" fmla="*/ 2 h 10"/>
                      <a:gd name="T38" fmla="*/ 1 w 10"/>
                      <a:gd name="T39" fmla="*/ 1 h 10"/>
                      <a:gd name="T40" fmla="*/ 0 w 10"/>
                      <a:gd name="T41" fmla="*/ 3 h 10"/>
                      <a:gd name="T42" fmla="*/ 8 w 10"/>
                      <a:gd name="T43" fmla="*/ 10 h 10"/>
                      <a:gd name="T44" fmla="*/ 9 w 10"/>
                      <a:gd name="T45" fmla="*/ 8 h 10"/>
                      <a:gd name="T46" fmla="*/ 5 w 10"/>
                      <a:gd name="T47" fmla="*/ 4 h 10"/>
                      <a:gd name="T48" fmla="*/ 3 w 10"/>
                      <a:gd name="T49" fmla="*/ 6 h 10"/>
                      <a:gd name="T50" fmla="*/ 8 w 10"/>
                      <a:gd name="T51" fmla="*/ 9 h 10"/>
                      <a:gd name="T52" fmla="*/ 9 w 10"/>
                      <a:gd name="T53" fmla="*/ 8 h 10"/>
                      <a:gd name="T54" fmla="*/ 5 w 10"/>
                      <a:gd name="T55" fmla="*/ 4 h 10"/>
                      <a:gd name="T56" fmla="*/ 4 w 10"/>
                      <a:gd name="T57" fmla="*/ 5 h 10"/>
                      <a:gd name="T58" fmla="*/ 7 w 10"/>
                      <a:gd name="T59" fmla="*/ 8 h 10"/>
                      <a:gd name="T60" fmla="*/ 9 w 10"/>
                      <a:gd name="T61" fmla="*/ 6 h 10"/>
                      <a:gd name="T62" fmla="*/ 4 w 10"/>
                      <a:gd name="T63" fmla="*/ 1 h 10"/>
                      <a:gd name="T64" fmla="*/ 2 w 10"/>
                      <a:gd name="T65" fmla="*/ 3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 h="10">
                        <a:moveTo>
                          <a:pt x="2" y="3"/>
                        </a:moveTo>
                        <a:cubicBezTo>
                          <a:pt x="4" y="5"/>
                          <a:pt x="5" y="6"/>
                          <a:pt x="7" y="7"/>
                        </a:cubicBezTo>
                        <a:cubicBezTo>
                          <a:pt x="8" y="7"/>
                          <a:pt x="8" y="6"/>
                          <a:pt x="8" y="6"/>
                        </a:cubicBezTo>
                        <a:cubicBezTo>
                          <a:pt x="7" y="5"/>
                          <a:pt x="6" y="4"/>
                          <a:pt x="5" y="3"/>
                        </a:cubicBezTo>
                        <a:cubicBezTo>
                          <a:pt x="4" y="3"/>
                          <a:pt x="2" y="4"/>
                          <a:pt x="3" y="5"/>
                        </a:cubicBezTo>
                        <a:cubicBezTo>
                          <a:pt x="4" y="7"/>
                          <a:pt x="6" y="8"/>
                          <a:pt x="8" y="9"/>
                        </a:cubicBezTo>
                        <a:cubicBezTo>
                          <a:pt x="8" y="9"/>
                          <a:pt x="9" y="8"/>
                          <a:pt x="9" y="7"/>
                        </a:cubicBezTo>
                        <a:cubicBezTo>
                          <a:pt x="7" y="7"/>
                          <a:pt x="6" y="5"/>
                          <a:pt x="5" y="4"/>
                        </a:cubicBezTo>
                        <a:cubicBezTo>
                          <a:pt x="4" y="5"/>
                          <a:pt x="4" y="5"/>
                          <a:pt x="3" y="6"/>
                        </a:cubicBezTo>
                        <a:cubicBezTo>
                          <a:pt x="5" y="7"/>
                          <a:pt x="6" y="8"/>
                          <a:pt x="8" y="10"/>
                        </a:cubicBezTo>
                        <a:cubicBezTo>
                          <a:pt x="8" y="9"/>
                          <a:pt x="9" y="9"/>
                          <a:pt x="9" y="8"/>
                        </a:cubicBezTo>
                        <a:cubicBezTo>
                          <a:pt x="6" y="7"/>
                          <a:pt x="4" y="4"/>
                          <a:pt x="2" y="2"/>
                        </a:cubicBezTo>
                        <a:cubicBezTo>
                          <a:pt x="2" y="2"/>
                          <a:pt x="2" y="3"/>
                          <a:pt x="2" y="3"/>
                        </a:cubicBezTo>
                        <a:cubicBezTo>
                          <a:pt x="3" y="3"/>
                          <a:pt x="4" y="3"/>
                          <a:pt x="5" y="4"/>
                        </a:cubicBezTo>
                        <a:cubicBezTo>
                          <a:pt x="5" y="4"/>
                          <a:pt x="6" y="3"/>
                          <a:pt x="6" y="3"/>
                        </a:cubicBezTo>
                        <a:cubicBezTo>
                          <a:pt x="6" y="2"/>
                          <a:pt x="6" y="2"/>
                          <a:pt x="6" y="1"/>
                        </a:cubicBezTo>
                        <a:cubicBezTo>
                          <a:pt x="6" y="0"/>
                          <a:pt x="4" y="0"/>
                          <a:pt x="4" y="2"/>
                        </a:cubicBezTo>
                        <a:cubicBezTo>
                          <a:pt x="4" y="2"/>
                          <a:pt x="4" y="2"/>
                          <a:pt x="4" y="3"/>
                        </a:cubicBezTo>
                        <a:cubicBezTo>
                          <a:pt x="5" y="2"/>
                          <a:pt x="5" y="2"/>
                          <a:pt x="6" y="2"/>
                        </a:cubicBezTo>
                        <a:cubicBezTo>
                          <a:pt x="4" y="1"/>
                          <a:pt x="3" y="1"/>
                          <a:pt x="1" y="1"/>
                        </a:cubicBezTo>
                        <a:cubicBezTo>
                          <a:pt x="0" y="2"/>
                          <a:pt x="0" y="2"/>
                          <a:pt x="0" y="3"/>
                        </a:cubicBezTo>
                        <a:cubicBezTo>
                          <a:pt x="2" y="6"/>
                          <a:pt x="5" y="9"/>
                          <a:pt x="8" y="10"/>
                        </a:cubicBezTo>
                        <a:cubicBezTo>
                          <a:pt x="9" y="10"/>
                          <a:pt x="10" y="9"/>
                          <a:pt x="9" y="8"/>
                        </a:cubicBezTo>
                        <a:cubicBezTo>
                          <a:pt x="8" y="7"/>
                          <a:pt x="6" y="5"/>
                          <a:pt x="5" y="4"/>
                        </a:cubicBezTo>
                        <a:cubicBezTo>
                          <a:pt x="4" y="3"/>
                          <a:pt x="2" y="5"/>
                          <a:pt x="3" y="6"/>
                        </a:cubicBezTo>
                        <a:cubicBezTo>
                          <a:pt x="5" y="7"/>
                          <a:pt x="6" y="9"/>
                          <a:pt x="8" y="9"/>
                        </a:cubicBezTo>
                        <a:cubicBezTo>
                          <a:pt x="9" y="10"/>
                          <a:pt x="10" y="9"/>
                          <a:pt x="9" y="8"/>
                        </a:cubicBezTo>
                        <a:cubicBezTo>
                          <a:pt x="8" y="6"/>
                          <a:pt x="6" y="5"/>
                          <a:pt x="5" y="4"/>
                        </a:cubicBezTo>
                        <a:cubicBezTo>
                          <a:pt x="5" y="4"/>
                          <a:pt x="4" y="5"/>
                          <a:pt x="4" y="5"/>
                        </a:cubicBezTo>
                        <a:cubicBezTo>
                          <a:pt x="5" y="6"/>
                          <a:pt x="6" y="7"/>
                          <a:pt x="7" y="8"/>
                        </a:cubicBezTo>
                        <a:cubicBezTo>
                          <a:pt x="8" y="8"/>
                          <a:pt x="10" y="7"/>
                          <a:pt x="9" y="6"/>
                        </a:cubicBezTo>
                        <a:cubicBezTo>
                          <a:pt x="7" y="4"/>
                          <a:pt x="5" y="3"/>
                          <a:pt x="4" y="1"/>
                        </a:cubicBezTo>
                        <a:cubicBezTo>
                          <a:pt x="3" y="0"/>
                          <a:pt x="1" y="2"/>
                          <a:pt x="2"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4" name="Freeform 289"/>
                  <p:cNvSpPr/>
                  <p:nvPr/>
                </p:nvSpPr>
                <p:spPr bwMode="auto">
                  <a:xfrm>
                    <a:off x="905" y="1627"/>
                    <a:ext cx="4" cy="7"/>
                  </a:xfrm>
                  <a:custGeom>
                    <a:avLst/>
                    <a:gdLst>
                      <a:gd name="T0" fmla="*/ 3 w 6"/>
                      <a:gd name="T1" fmla="*/ 1 h 11"/>
                      <a:gd name="T2" fmla="*/ 1 w 6"/>
                      <a:gd name="T3" fmla="*/ 10 h 11"/>
                      <a:gd name="T4" fmla="*/ 3 w 6"/>
                      <a:gd name="T5" fmla="*/ 11 h 11"/>
                      <a:gd name="T6" fmla="*/ 5 w 6"/>
                      <a:gd name="T7" fmla="*/ 5 h 11"/>
                      <a:gd name="T8" fmla="*/ 3 w 6"/>
                      <a:gd name="T9" fmla="*/ 5 h 11"/>
                      <a:gd name="T10" fmla="*/ 1 w 6"/>
                      <a:gd name="T11" fmla="*/ 9 h 11"/>
                      <a:gd name="T12" fmla="*/ 3 w 6"/>
                      <a:gd name="T13" fmla="*/ 10 h 11"/>
                      <a:gd name="T14" fmla="*/ 5 w 6"/>
                      <a:gd name="T15" fmla="*/ 2 h 11"/>
                      <a:gd name="T16" fmla="*/ 3 w 6"/>
                      <a:gd name="T17" fmla="*/ 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11">
                        <a:moveTo>
                          <a:pt x="3" y="1"/>
                        </a:moveTo>
                        <a:cubicBezTo>
                          <a:pt x="2" y="4"/>
                          <a:pt x="0" y="7"/>
                          <a:pt x="1" y="10"/>
                        </a:cubicBezTo>
                        <a:cubicBezTo>
                          <a:pt x="1" y="11"/>
                          <a:pt x="2" y="11"/>
                          <a:pt x="3" y="11"/>
                        </a:cubicBezTo>
                        <a:cubicBezTo>
                          <a:pt x="4" y="9"/>
                          <a:pt x="5" y="7"/>
                          <a:pt x="5" y="5"/>
                        </a:cubicBezTo>
                        <a:cubicBezTo>
                          <a:pt x="6" y="4"/>
                          <a:pt x="3" y="3"/>
                          <a:pt x="3" y="5"/>
                        </a:cubicBezTo>
                        <a:cubicBezTo>
                          <a:pt x="2" y="6"/>
                          <a:pt x="2" y="8"/>
                          <a:pt x="1" y="9"/>
                        </a:cubicBezTo>
                        <a:cubicBezTo>
                          <a:pt x="2" y="10"/>
                          <a:pt x="2" y="10"/>
                          <a:pt x="3" y="10"/>
                        </a:cubicBezTo>
                        <a:cubicBezTo>
                          <a:pt x="2" y="7"/>
                          <a:pt x="4" y="4"/>
                          <a:pt x="5" y="2"/>
                        </a:cubicBezTo>
                        <a:cubicBezTo>
                          <a:pt x="6" y="0"/>
                          <a:pt x="3" y="0"/>
                          <a:pt x="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5" name="Freeform 290"/>
                  <p:cNvSpPr/>
                  <p:nvPr/>
                </p:nvSpPr>
                <p:spPr bwMode="auto">
                  <a:xfrm>
                    <a:off x="905" y="1623"/>
                    <a:ext cx="4" cy="11"/>
                  </a:xfrm>
                  <a:custGeom>
                    <a:avLst/>
                    <a:gdLst>
                      <a:gd name="T0" fmla="*/ 3 w 6"/>
                      <a:gd name="T1" fmla="*/ 2 h 17"/>
                      <a:gd name="T2" fmla="*/ 1 w 6"/>
                      <a:gd name="T3" fmla="*/ 15 h 17"/>
                      <a:gd name="T4" fmla="*/ 3 w 6"/>
                      <a:gd name="T5" fmla="*/ 15 h 17"/>
                      <a:gd name="T6" fmla="*/ 3 w 6"/>
                      <a:gd name="T7" fmla="*/ 12 h 17"/>
                      <a:gd name="T8" fmla="*/ 1 w 6"/>
                      <a:gd name="T9" fmla="*/ 12 h 17"/>
                      <a:gd name="T10" fmla="*/ 0 w 6"/>
                      <a:gd name="T11" fmla="*/ 15 h 17"/>
                      <a:gd name="T12" fmla="*/ 3 w 6"/>
                      <a:gd name="T13" fmla="*/ 15 h 17"/>
                      <a:gd name="T14" fmla="*/ 5 w 6"/>
                      <a:gd name="T15" fmla="*/ 3 h 17"/>
                      <a:gd name="T16" fmla="*/ 3 w 6"/>
                      <a:gd name="T17" fmla="*/ 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17">
                        <a:moveTo>
                          <a:pt x="3" y="2"/>
                        </a:moveTo>
                        <a:cubicBezTo>
                          <a:pt x="1" y="6"/>
                          <a:pt x="1" y="10"/>
                          <a:pt x="1" y="15"/>
                        </a:cubicBezTo>
                        <a:cubicBezTo>
                          <a:pt x="1" y="15"/>
                          <a:pt x="2" y="15"/>
                          <a:pt x="3" y="15"/>
                        </a:cubicBezTo>
                        <a:cubicBezTo>
                          <a:pt x="3" y="14"/>
                          <a:pt x="3" y="13"/>
                          <a:pt x="3" y="12"/>
                        </a:cubicBezTo>
                        <a:cubicBezTo>
                          <a:pt x="3" y="11"/>
                          <a:pt x="1" y="10"/>
                          <a:pt x="1" y="12"/>
                        </a:cubicBezTo>
                        <a:cubicBezTo>
                          <a:pt x="1" y="13"/>
                          <a:pt x="0" y="14"/>
                          <a:pt x="0" y="15"/>
                        </a:cubicBezTo>
                        <a:cubicBezTo>
                          <a:pt x="1" y="16"/>
                          <a:pt x="3" y="17"/>
                          <a:pt x="3" y="15"/>
                        </a:cubicBezTo>
                        <a:cubicBezTo>
                          <a:pt x="4" y="11"/>
                          <a:pt x="3" y="7"/>
                          <a:pt x="5" y="3"/>
                        </a:cubicBezTo>
                        <a:cubicBezTo>
                          <a:pt x="6" y="2"/>
                          <a:pt x="4" y="0"/>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6" name="Freeform 291"/>
                  <p:cNvSpPr/>
                  <p:nvPr/>
                </p:nvSpPr>
                <p:spPr bwMode="auto">
                  <a:xfrm>
                    <a:off x="905" y="1625"/>
                    <a:ext cx="3" cy="11"/>
                  </a:xfrm>
                  <a:custGeom>
                    <a:avLst/>
                    <a:gdLst>
                      <a:gd name="T0" fmla="*/ 2 w 5"/>
                      <a:gd name="T1" fmla="*/ 1 h 16"/>
                      <a:gd name="T2" fmla="*/ 0 w 5"/>
                      <a:gd name="T3" fmla="*/ 15 h 16"/>
                      <a:gd name="T4" fmla="*/ 2 w 5"/>
                      <a:gd name="T5" fmla="*/ 15 h 16"/>
                      <a:gd name="T6" fmla="*/ 3 w 5"/>
                      <a:gd name="T7" fmla="*/ 10 h 16"/>
                      <a:gd name="T8" fmla="*/ 0 w 5"/>
                      <a:gd name="T9" fmla="*/ 10 h 16"/>
                      <a:gd name="T10" fmla="*/ 0 w 5"/>
                      <a:gd name="T11" fmla="*/ 15 h 16"/>
                      <a:gd name="T12" fmla="*/ 2 w 5"/>
                      <a:gd name="T13" fmla="*/ 15 h 16"/>
                      <a:gd name="T14" fmla="*/ 4 w 5"/>
                      <a:gd name="T15" fmla="*/ 2 h 16"/>
                      <a:gd name="T16" fmla="*/ 2 w 5"/>
                      <a:gd name="T17" fmla="*/ 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16">
                        <a:moveTo>
                          <a:pt x="2" y="1"/>
                        </a:moveTo>
                        <a:cubicBezTo>
                          <a:pt x="0" y="5"/>
                          <a:pt x="0" y="10"/>
                          <a:pt x="0" y="15"/>
                        </a:cubicBezTo>
                        <a:cubicBezTo>
                          <a:pt x="0" y="16"/>
                          <a:pt x="2" y="16"/>
                          <a:pt x="2" y="15"/>
                        </a:cubicBezTo>
                        <a:cubicBezTo>
                          <a:pt x="2" y="13"/>
                          <a:pt x="2" y="11"/>
                          <a:pt x="3" y="10"/>
                        </a:cubicBezTo>
                        <a:cubicBezTo>
                          <a:pt x="3" y="8"/>
                          <a:pt x="0" y="8"/>
                          <a:pt x="0" y="10"/>
                        </a:cubicBezTo>
                        <a:cubicBezTo>
                          <a:pt x="0" y="11"/>
                          <a:pt x="0" y="13"/>
                          <a:pt x="0" y="15"/>
                        </a:cubicBezTo>
                        <a:cubicBezTo>
                          <a:pt x="1" y="15"/>
                          <a:pt x="1" y="15"/>
                          <a:pt x="2" y="15"/>
                        </a:cubicBezTo>
                        <a:cubicBezTo>
                          <a:pt x="2" y="10"/>
                          <a:pt x="2" y="6"/>
                          <a:pt x="4" y="2"/>
                        </a:cubicBezTo>
                        <a:cubicBezTo>
                          <a:pt x="5" y="1"/>
                          <a:pt x="3" y="0"/>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7" name="Freeform 292"/>
                  <p:cNvSpPr/>
                  <p:nvPr/>
                </p:nvSpPr>
                <p:spPr bwMode="auto">
                  <a:xfrm>
                    <a:off x="903" y="1627"/>
                    <a:ext cx="4" cy="8"/>
                  </a:xfrm>
                  <a:custGeom>
                    <a:avLst/>
                    <a:gdLst>
                      <a:gd name="T0" fmla="*/ 2 w 5"/>
                      <a:gd name="T1" fmla="*/ 1 h 11"/>
                      <a:gd name="T2" fmla="*/ 2 w 5"/>
                      <a:gd name="T3" fmla="*/ 11 h 11"/>
                      <a:gd name="T4" fmla="*/ 4 w 5"/>
                      <a:gd name="T5" fmla="*/ 11 h 11"/>
                      <a:gd name="T6" fmla="*/ 4 w 5"/>
                      <a:gd name="T7" fmla="*/ 10 h 11"/>
                      <a:gd name="T8" fmla="*/ 2 w 5"/>
                      <a:gd name="T9" fmla="*/ 9 h 11"/>
                      <a:gd name="T10" fmla="*/ 2 w 5"/>
                      <a:gd name="T11" fmla="*/ 9 h 11"/>
                      <a:gd name="T12" fmla="*/ 4 w 5"/>
                      <a:gd name="T13" fmla="*/ 9 h 11"/>
                      <a:gd name="T14" fmla="*/ 4 w 5"/>
                      <a:gd name="T15" fmla="*/ 2 h 11"/>
                      <a:gd name="T16" fmla="*/ 2 w 5"/>
                      <a:gd name="T17" fmla="*/ 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11">
                        <a:moveTo>
                          <a:pt x="2" y="1"/>
                        </a:moveTo>
                        <a:cubicBezTo>
                          <a:pt x="1" y="4"/>
                          <a:pt x="0" y="8"/>
                          <a:pt x="2" y="11"/>
                        </a:cubicBezTo>
                        <a:cubicBezTo>
                          <a:pt x="2" y="11"/>
                          <a:pt x="3" y="11"/>
                          <a:pt x="4" y="11"/>
                        </a:cubicBezTo>
                        <a:cubicBezTo>
                          <a:pt x="4" y="10"/>
                          <a:pt x="4" y="10"/>
                          <a:pt x="4" y="10"/>
                        </a:cubicBezTo>
                        <a:cubicBezTo>
                          <a:pt x="5" y="8"/>
                          <a:pt x="3" y="7"/>
                          <a:pt x="2" y="9"/>
                        </a:cubicBezTo>
                        <a:cubicBezTo>
                          <a:pt x="2" y="9"/>
                          <a:pt x="2" y="9"/>
                          <a:pt x="2" y="9"/>
                        </a:cubicBezTo>
                        <a:cubicBezTo>
                          <a:pt x="3" y="9"/>
                          <a:pt x="3" y="9"/>
                          <a:pt x="4" y="9"/>
                        </a:cubicBezTo>
                        <a:cubicBezTo>
                          <a:pt x="2" y="7"/>
                          <a:pt x="3" y="4"/>
                          <a:pt x="4" y="2"/>
                        </a:cubicBezTo>
                        <a:cubicBezTo>
                          <a:pt x="4" y="0"/>
                          <a:pt x="2" y="0"/>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8" name="Freeform 293"/>
                  <p:cNvSpPr/>
                  <p:nvPr/>
                </p:nvSpPr>
                <p:spPr bwMode="auto">
                  <a:xfrm>
                    <a:off x="905" y="1627"/>
                    <a:ext cx="3" cy="10"/>
                  </a:xfrm>
                  <a:custGeom>
                    <a:avLst/>
                    <a:gdLst>
                      <a:gd name="T0" fmla="*/ 1 w 4"/>
                      <a:gd name="T1" fmla="*/ 1 h 16"/>
                      <a:gd name="T2" fmla="*/ 0 w 4"/>
                      <a:gd name="T3" fmla="*/ 14 h 16"/>
                      <a:gd name="T4" fmla="*/ 2 w 4"/>
                      <a:gd name="T5" fmla="*/ 14 h 16"/>
                      <a:gd name="T6" fmla="*/ 4 w 4"/>
                      <a:gd name="T7" fmla="*/ 7 h 16"/>
                      <a:gd name="T8" fmla="*/ 2 w 4"/>
                      <a:gd name="T9" fmla="*/ 6 h 16"/>
                      <a:gd name="T10" fmla="*/ 0 w 4"/>
                      <a:gd name="T11" fmla="*/ 14 h 16"/>
                      <a:gd name="T12" fmla="*/ 2 w 4"/>
                      <a:gd name="T13" fmla="*/ 14 h 16"/>
                      <a:gd name="T14" fmla="*/ 4 w 4"/>
                      <a:gd name="T15" fmla="*/ 1 h 16"/>
                      <a:gd name="T16" fmla="*/ 1 w 4"/>
                      <a:gd name="T17" fmla="*/ 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16">
                        <a:moveTo>
                          <a:pt x="1" y="1"/>
                        </a:moveTo>
                        <a:cubicBezTo>
                          <a:pt x="2" y="5"/>
                          <a:pt x="1" y="10"/>
                          <a:pt x="0" y="14"/>
                        </a:cubicBezTo>
                        <a:cubicBezTo>
                          <a:pt x="0" y="15"/>
                          <a:pt x="2" y="16"/>
                          <a:pt x="2" y="14"/>
                        </a:cubicBezTo>
                        <a:cubicBezTo>
                          <a:pt x="3" y="12"/>
                          <a:pt x="4" y="9"/>
                          <a:pt x="4" y="7"/>
                        </a:cubicBezTo>
                        <a:cubicBezTo>
                          <a:pt x="4" y="6"/>
                          <a:pt x="2" y="5"/>
                          <a:pt x="2" y="6"/>
                        </a:cubicBezTo>
                        <a:cubicBezTo>
                          <a:pt x="1" y="9"/>
                          <a:pt x="1" y="11"/>
                          <a:pt x="0" y="14"/>
                        </a:cubicBezTo>
                        <a:cubicBezTo>
                          <a:pt x="1" y="14"/>
                          <a:pt x="2" y="14"/>
                          <a:pt x="2" y="14"/>
                        </a:cubicBezTo>
                        <a:cubicBezTo>
                          <a:pt x="3" y="10"/>
                          <a:pt x="4" y="5"/>
                          <a:pt x="4" y="1"/>
                        </a:cubicBezTo>
                        <a:cubicBezTo>
                          <a:pt x="4" y="0"/>
                          <a:pt x="1"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9" name="Freeform 294"/>
                  <p:cNvSpPr/>
                  <p:nvPr/>
                </p:nvSpPr>
                <p:spPr bwMode="auto">
                  <a:xfrm>
                    <a:off x="905" y="1626"/>
                    <a:ext cx="3" cy="13"/>
                  </a:xfrm>
                  <a:custGeom>
                    <a:avLst/>
                    <a:gdLst>
                      <a:gd name="T0" fmla="*/ 2 w 5"/>
                      <a:gd name="T1" fmla="*/ 2 h 20"/>
                      <a:gd name="T2" fmla="*/ 2 w 5"/>
                      <a:gd name="T3" fmla="*/ 18 h 20"/>
                      <a:gd name="T4" fmla="*/ 4 w 5"/>
                      <a:gd name="T5" fmla="*/ 18 h 20"/>
                      <a:gd name="T6" fmla="*/ 5 w 5"/>
                      <a:gd name="T7" fmla="*/ 10 h 20"/>
                      <a:gd name="T8" fmla="*/ 3 w 5"/>
                      <a:gd name="T9" fmla="*/ 9 h 20"/>
                      <a:gd name="T10" fmla="*/ 2 w 5"/>
                      <a:gd name="T11" fmla="*/ 18 h 20"/>
                      <a:gd name="T12" fmla="*/ 4 w 5"/>
                      <a:gd name="T13" fmla="*/ 18 h 20"/>
                      <a:gd name="T14" fmla="*/ 4 w 5"/>
                      <a:gd name="T15" fmla="*/ 15 h 20"/>
                      <a:gd name="T16" fmla="*/ 2 w 5"/>
                      <a:gd name="T17" fmla="*/ 15 h 20"/>
                      <a:gd name="T18" fmla="*/ 2 w 5"/>
                      <a:gd name="T19" fmla="*/ 18 h 20"/>
                      <a:gd name="T20" fmla="*/ 4 w 5"/>
                      <a:gd name="T21" fmla="*/ 18 h 20"/>
                      <a:gd name="T22" fmla="*/ 5 w 5"/>
                      <a:gd name="T23" fmla="*/ 10 h 20"/>
                      <a:gd name="T24" fmla="*/ 3 w 5"/>
                      <a:gd name="T25" fmla="*/ 10 h 20"/>
                      <a:gd name="T26" fmla="*/ 2 w 5"/>
                      <a:gd name="T27" fmla="*/ 17 h 20"/>
                      <a:gd name="T28" fmla="*/ 4 w 5"/>
                      <a:gd name="T29" fmla="*/ 17 h 20"/>
                      <a:gd name="T30" fmla="*/ 5 w 5"/>
                      <a:gd name="T31" fmla="*/ 2 h 20"/>
                      <a:gd name="T32" fmla="*/ 2 w 5"/>
                      <a:gd name="T33" fmla="*/ 2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 h="20">
                        <a:moveTo>
                          <a:pt x="2" y="2"/>
                        </a:moveTo>
                        <a:cubicBezTo>
                          <a:pt x="3" y="7"/>
                          <a:pt x="0" y="13"/>
                          <a:pt x="2" y="18"/>
                        </a:cubicBezTo>
                        <a:cubicBezTo>
                          <a:pt x="3" y="19"/>
                          <a:pt x="4" y="18"/>
                          <a:pt x="4" y="18"/>
                        </a:cubicBezTo>
                        <a:cubicBezTo>
                          <a:pt x="5" y="15"/>
                          <a:pt x="5" y="12"/>
                          <a:pt x="5" y="10"/>
                        </a:cubicBezTo>
                        <a:cubicBezTo>
                          <a:pt x="5" y="9"/>
                          <a:pt x="3" y="8"/>
                          <a:pt x="3" y="9"/>
                        </a:cubicBezTo>
                        <a:cubicBezTo>
                          <a:pt x="3" y="12"/>
                          <a:pt x="2" y="15"/>
                          <a:pt x="2" y="18"/>
                        </a:cubicBezTo>
                        <a:cubicBezTo>
                          <a:pt x="2" y="18"/>
                          <a:pt x="3" y="18"/>
                          <a:pt x="4" y="18"/>
                        </a:cubicBezTo>
                        <a:cubicBezTo>
                          <a:pt x="4" y="17"/>
                          <a:pt x="4" y="16"/>
                          <a:pt x="4" y="15"/>
                        </a:cubicBezTo>
                        <a:cubicBezTo>
                          <a:pt x="4" y="14"/>
                          <a:pt x="2" y="14"/>
                          <a:pt x="2" y="15"/>
                        </a:cubicBezTo>
                        <a:cubicBezTo>
                          <a:pt x="1" y="16"/>
                          <a:pt x="2" y="17"/>
                          <a:pt x="2" y="18"/>
                        </a:cubicBezTo>
                        <a:cubicBezTo>
                          <a:pt x="2" y="19"/>
                          <a:pt x="4" y="20"/>
                          <a:pt x="4" y="18"/>
                        </a:cubicBezTo>
                        <a:cubicBezTo>
                          <a:pt x="4" y="15"/>
                          <a:pt x="5" y="13"/>
                          <a:pt x="5" y="10"/>
                        </a:cubicBezTo>
                        <a:cubicBezTo>
                          <a:pt x="5" y="10"/>
                          <a:pt x="4" y="10"/>
                          <a:pt x="3" y="10"/>
                        </a:cubicBezTo>
                        <a:cubicBezTo>
                          <a:pt x="3" y="12"/>
                          <a:pt x="3" y="15"/>
                          <a:pt x="2" y="17"/>
                        </a:cubicBezTo>
                        <a:cubicBezTo>
                          <a:pt x="3" y="17"/>
                          <a:pt x="4" y="17"/>
                          <a:pt x="4" y="17"/>
                        </a:cubicBezTo>
                        <a:cubicBezTo>
                          <a:pt x="2" y="12"/>
                          <a:pt x="5" y="6"/>
                          <a:pt x="5" y="2"/>
                        </a:cubicBezTo>
                        <a:cubicBezTo>
                          <a:pt x="5" y="0"/>
                          <a:pt x="2" y="0"/>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0" name="Freeform 295"/>
                  <p:cNvSpPr/>
                  <p:nvPr/>
                </p:nvSpPr>
                <p:spPr bwMode="auto">
                  <a:xfrm>
                    <a:off x="905" y="1632"/>
                    <a:ext cx="2" cy="7"/>
                  </a:xfrm>
                  <a:custGeom>
                    <a:avLst/>
                    <a:gdLst>
                      <a:gd name="T0" fmla="*/ 1 w 4"/>
                      <a:gd name="T1" fmla="*/ 1 h 11"/>
                      <a:gd name="T2" fmla="*/ 1 w 4"/>
                      <a:gd name="T3" fmla="*/ 9 h 11"/>
                      <a:gd name="T4" fmla="*/ 3 w 4"/>
                      <a:gd name="T5" fmla="*/ 10 h 11"/>
                      <a:gd name="T6" fmla="*/ 4 w 4"/>
                      <a:gd name="T7" fmla="*/ 4 h 11"/>
                      <a:gd name="T8" fmla="*/ 2 w 4"/>
                      <a:gd name="T9" fmla="*/ 3 h 11"/>
                      <a:gd name="T10" fmla="*/ 1 w 4"/>
                      <a:gd name="T11" fmla="*/ 8 h 11"/>
                      <a:gd name="T12" fmla="*/ 3 w 4"/>
                      <a:gd name="T13" fmla="*/ 9 h 11"/>
                      <a:gd name="T14" fmla="*/ 3 w 4"/>
                      <a:gd name="T15" fmla="*/ 2 h 11"/>
                      <a:gd name="T16" fmla="*/ 1 w 4"/>
                      <a:gd name="T17" fmla="*/ 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11">
                        <a:moveTo>
                          <a:pt x="1" y="1"/>
                        </a:moveTo>
                        <a:cubicBezTo>
                          <a:pt x="0" y="4"/>
                          <a:pt x="0" y="7"/>
                          <a:pt x="1" y="9"/>
                        </a:cubicBezTo>
                        <a:cubicBezTo>
                          <a:pt x="1" y="10"/>
                          <a:pt x="2" y="11"/>
                          <a:pt x="3" y="10"/>
                        </a:cubicBezTo>
                        <a:cubicBezTo>
                          <a:pt x="4" y="8"/>
                          <a:pt x="4" y="6"/>
                          <a:pt x="4" y="4"/>
                        </a:cubicBezTo>
                        <a:cubicBezTo>
                          <a:pt x="4" y="3"/>
                          <a:pt x="2" y="2"/>
                          <a:pt x="2" y="3"/>
                        </a:cubicBezTo>
                        <a:cubicBezTo>
                          <a:pt x="2" y="5"/>
                          <a:pt x="1" y="7"/>
                          <a:pt x="1" y="8"/>
                        </a:cubicBezTo>
                        <a:cubicBezTo>
                          <a:pt x="1" y="9"/>
                          <a:pt x="2" y="9"/>
                          <a:pt x="3" y="9"/>
                        </a:cubicBezTo>
                        <a:cubicBezTo>
                          <a:pt x="2" y="6"/>
                          <a:pt x="2" y="4"/>
                          <a:pt x="3" y="2"/>
                        </a:cubicBezTo>
                        <a:cubicBezTo>
                          <a:pt x="3" y="0"/>
                          <a:pt x="1"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1" name="Freeform 296"/>
                  <p:cNvSpPr/>
                  <p:nvPr/>
                </p:nvSpPr>
                <p:spPr bwMode="auto">
                  <a:xfrm>
                    <a:off x="905" y="1616"/>
                    <a:ext cx="32" cy="38"/>
                  </a:xfrm>
                  <a:custGeom>
                    <a:avLst/>
                    <a:gdLst>
                      <a:gd name="T0" fmla="*/ 15 w 48"/>
                      <a:gd name="T1" fmla="*/ 44 h 57"/>
                      <a:gd name="T2" fmla="*/ 3 w 48"/>
                      <a:gd name="T3" fmla="*/ 35 h 57"/>
                      <a:gd name="T4" fmla="*/ 26 w 48"/>
                      <a:gd name="T5" fmla="*/ 53 h 57"/>
                      <a:gd name="T6" fmla="*/ 22 w 48"/>
                      <a:gd name="T7" fmla="*/ 51 h 57"/>
                      <a:gd name="T8" fmla="*/ 20 w 48"/>
                      <a:gd name="T9" fmla="*/ 48 h 57"/>
                      <a:gd name="T10" fmla="*/ 12 w 48"/>
                      <a:gd name="T11" fmla="*/ 15 h 57"/>
                      <a:gd name="T12" fmla="*/ 10 w 48"/>
                      <a:gd name="T13" fmla="*/ 26 h 57"/>
                      <a:gd name="T14" fmla="*/ 18 w 48"/>
                      <a:gd name="T15" fmla="*/ 44 h 57"/>
                      <a:gd name="T16" fmla="*/ 6 w 48"/>
                      <a:gd name="T17" fmla="*/ 34 h 57"/>
                      <a:gd name="T18" fmla="*/ 13 w 48"/>
                      <a:gd name="T19" fmla="*/ 10 h 57"/>
                      <a:gd name="T20" fmla="*/ 19 w 48"/>
                      <a:gd name="T21" fmla="*/ 14 h 57"/>
                      <a:gd name="T22" fmla="*/ 10 w 48"/>
                      <a:gd name="T23" fmla="*/ 21 h 57"/>
                      <a:gd name="T24" fmla="*/ 20 w 48"/>
                      <a:gd name="T25" fmla="*/ 17 h 57"/>
                      <a:gd name="T26" fmla="*/ 31 w 48"/>
                      <a:gd name="T27" fmla="*/ 22 h 57"/>
                      <a:gd name="T28" fmla="*/ 33 w 48"/>
                      <a:gd name="T29" fmla="*/ 17 h 57"/>
                      <a:gd name="T30" fmla="*/ 19 w 48"/>
                      <a:gd name="T31" fmla="*/ 38 h 57"/>
                      <a:gd name="T32" fmla="*/ 15 w 48"/>
                      <a:gd name="T33" fmla="*/ 22 h 57"/>
                      <a:gd name="T34" fmla="*/ 24 w 48"/>
                      <a:gd name="T35" fmla="*/ 44 h 57"/>
                      <a:gd name="T36" fmla="*/ 32 w 48"/>
                      <a:gd name="T37" fmla="*/ 37 h 57"/>
                      <a:gd name="T38" fmla="*/ 35 w 48"/>
                      <a:gd name="T39" fmla="*/ 53 h 57"/>
                      <a:gd name="T40" fmla="*/ 34 w 48"/>
                      <a:gd name="T41" fmla="*/ 52 h 57"/>
                      <a:gd name="T42" fmla="*/ 42 w 48"/>
                      <a:gd name="T43" fmla="*/ 35 h 57"/>
                      <a:gd name="T44" fmla="*/ 40 w 48"/>
                      <a:gd name="T45" fmla="*/ 52 h 57"/>
                      <a:gd name="T46" fmla="*/ 43 w 48"/>
                      <a:gd name="T47" fmla="*/ 28 h 57"/>
                      <a:gd name="T48" fmla="*/ 37 w 48"/>
                      <a:gd name="T49" fmla="*/ 35 h 57"/>
                      <a:gd name="T50" fmla="*/ 37 w 48"/>
                      <a:gd name="T51" fmla="*/ 10 h 57"/>
                      <a:gd name="T52" fmla="*/ 26 w 48"/>
                      <a:gd name="T53" fmla="*/ 27 h 57"/>
                      <a:gd name="T54" fmla="*/ 23 w 48"/>
                      <a:gd name="T55" fmla="*/ 7 h 57"/>
                      <a:gd name="T56" fmla="*/ 21 w 48"/>
                      <a:gd name="T57" fmla="*/ 24 h 57"/>
                      <a:gd name="T58" fmla="*/ 32 w 48"/>
                      <a:gd name="T59" fmla="*/ 13 h 57"/>
                      <a:gd name="T60" fmla="*/ 35 w 48"/>
                      <a:gd name="T61" fmla="*/ 32 h 57"/>
                      <a:gd name="T62" fmla="*/ 43 w 48"/>
                      <a:gd name="T63" fmla="*/ 19 h 57"/>
                      <a:gd name="T64" fmla="*/ 44 w 48"/>
                      <a:gd name="T65" fmla="*/ 49 h 57"/>
                      <a:gd name="T66" fmla="*/ 44 w 48"/>
                      <a:gd name="T67" fmla="*/ 37 h 57"/>
                      <a:gd name="T68" fmla="*/ 39 w 48"/>
                      <a:gd name="T69" fmla="*/ 44 h 57"/>
                      <a:gd name="T70" fmla="*/ 25 w 48"/>
                      <a:gd name="T71" fmla="*/ 44 h 57"/>
                      <a:gd name="T72" fmla="*/ 35 w 48"/>
                      <a:gd name="T73" fmla="*/ 37 h 57"/>
                      <a:gd name="T74" fmla="*/ 27 w 48"/>
                      <a:gd name="T75" fmla="*/ 37 h 57"/>
                      <a:gd name="T76" fmla="*/ 20 w 48"/>
                      <a:gd name="T77" fmla="*/ 21 h 57"/>
                      <a:gd name="T78" fmla="*/ 24 w 48"/>
                      <a:gd name="T79" fmla="*/ 15 h 57"/>
                      <a:gd name="T80" fmla="*/ 32 w 48"/>
                      <a:gd name="T81" fmla="*/ 17 h 57"/>
                      <a:gd name="T82" fmla="*/ 23 w 48"/>
                      <a:gd name="T83" fmla="*/ 38 h 57"/>
                      <a:gd name="T84" fmla="*/ 20 w 48"/>
                      <a:gd name="T85" fmla="*/ 28 h 57"/>
                      <a:gd name="T86" fmla="*/ 20 w 48"/>
                      <a:gd name="T87" fmla="*/ 19 h 57"/>
                      <a:gd name="T88" fmla="*/ 17 w 48"/>
                      <a:gd name="T89" fmla="*/ 8 h 57"/>
                      <a:gd name="T90" fmla="*/ 16 w 48"/>
                      <a:gd name="T91" fmla="*/ 35 h 57"/>
                      <a:gd name="T92" fmla="*/ 20 w 48"/>
                      <a:gd name="T93" fmla="*/ 3 h 57"/>
                      <a:gd name="T94" fmla="*/ 5 w 48"/>
                      <a:gd name="T95" fmla="*/ 20 h 57"/>
                      <a:gd name="T96" fmla="*/ 8 w 48"/>
                      <a:gd name="T97" fmla="*/ 33 h 57"/>
                      <a:gd name="T98" fmla="*/ 16 w 48"/>
                      <a:gd name="T99" fmla="*/ 46 h 57"/>
                      <a:gd name="T100" fmla="*/ 7 w 48"/>
                      <a:gd name="T101" fmla="*/ 19 h 57"/>
                      <a:gd name="T102" fmla="*/ 7 w 48"/>
                      <a:gd name="T103" fmla="*/ 31 h 57"/>
                      <a:gd name="T104" fmla="*/ 16 w 48"/>
                      <a:gd name="T105" fmla="*/ 25 h 57"/>
                      <a:gd name="T106" fmla="*/ 23 w 48"/>
                      <a:gd name="T107" fmla="*/ 48 h 57"/>
                      <a:gd name="T108" fmla="*/ 27 w 48"/>
                      <a:gd name="T109" fmla="*/ 52 h 57"/>
                      <a:gd name="T110" fmla="*/ 15 w 48"/>
                      <a:gd name="T111" fmla="*/ 48 h 57"/>
                      <a:gd name="T112" fmla="*/ 16 w 48"/>
                      <a:gd name="T113" fmla="*/ 45 h 57"/>
                      <a:gd name="T114" fmla="*/ 3 w 48"/>
                      <a:gd name="T115" fmla="*/ 37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8" h="57">
                        <a:moveTo>
                          <a:pt x="1" y="26"/>
                        </a:moveTo>
                        <a:cubicBezTo>
                          <a:pt x="1" y="30"/>
                          <a:pt x="1" y="33"/>
                          <a:pt x="3" y="37"/>
                        </a:cubicBezTo>
                        <a:cubicBezTo>
                          <a:pt x="3" y="39"/>
                          <a:pt x="5" y="38"/>
                          <a:pt x="5" y="37"/>
                        </a:cubicBezTo>
                        <a:cubicBezTo>
                          <a:pt x="5" y="35"/>
                          <a:pt x="5" y="33"/>
                          <a:pt x="5" y="31"/>
                        </a:cubicBezTo>
                        <a:cubicBezTo>
                          <a:pt x="4" y="31"/>
                          <a:pt x="4" y="31"/>
                          <a:pt x="3" y="31"/>
                        </a:cubicBezTo>
                        <a:cubicBezTo>
                          <a:pt x="4" y="34"/>
                          <a:pt x="5" y="37"/>
                          <a:pt x="7" y="40"/>
                        </a:cubicBezTo>
                        <a:cubicBezTo>
                          <a:pt x="8" y="41"/>
                          <a:pt x="10" y="40"/>
                          <a:pt x="9" y="39"/>
                        </a:cubicBezTo>
                        <a:cubicBezTo>
                          <a:pt x="8" y="37"/>
                          <a:pt x="7" y="35"/>
                          <a:pt x="7" y="33"/>
                        </a:cubicBezTo>
                        <a:cubicBezTo>
                          <a:pt x="6" y="33"/>
                          <a:pt x="5" y="34"/>
                          <a:pt x="5" y="34"/>
                        </a:cubicBezTo>
                        <a:cubicBezTo>
                          <a:pt x="8" y="37"/>
                          <a:pt x="11" y="41"/>
                          <a:pt x="15" y="44"/>
                        </a:cubicBezTo>
                        <a:cubicBezTo>
                          <a:pt x="16" y="45"/>
                          <a:pt x="17" y="44"/>
                          <a:pt x="16" y="43"/>
                        </a:cubicBezTo>
                        <a:cubicBezTo>
                          <a:pt x="14" y="40"/>
                          <a:pt x="12" y="38"/>
                          <a:pt x="8" y="36"/>
                        </a:cubicBezTo>
                        <a:cubicBezTo>
                          <a:pt x="7" y="36"/>
                          <a:pt x="6" y="37"/>
                          <a:pt x="7" y="38"/>
                        </a:cubicBezTo>
                        <a:cubicBezTo>
                          <a:pt x="8" y="42"/>
                          <a:pt x="12" y="44"/>
                          <a:pt x="15" y="47"/>
                        </a:cubicBezTo>
                        <a:cubicBezTo>
                          <a:pt x="16" y="46"/>
                          <a:pt x="16" y="45"/>
                          <a:pt x="16" y="45"/>
                        </a:cubicBezTo>
                        <a:cubicBezTo>
                          <a:pt x="13" y="43"/>
                          <a:pt x="11" y="41"/>
                          <a:pt x="8" y="39"/>
                        </a:cubicBezTo>
                        <a:cubicBezTo>
                          <a:pt x="8" y="39"/>
                          <a:pt x="7" y="40"/>
                          <a:pt x="7" y="41"/>
                        </a:cubicBezTo>
                        <a:cubicBezTo>
                          <a:pt x="10" y="42"/>
                          <a:pt x="13" y="44"/>
                          <a:pt x="15" y="47"/>
                        </a:cubicBezTo>
                        <a:cubicBezTo>
                          <a:pt x="16" y="46"/>
                          <a:pt x="16" y="45"/>
                          <a:pt x="17" y="45"/>
                        </a:cubicBezTo>
                        <a:cubicBezTo>
                          <a:pt x="11" y="43"/>
                          <a:pt x="8" y="38"/>
                          <a:pt x="3" y="35"/>
                        </a:cubicBezTo>
                        <a:cubicBezTo>
                          <a:pt x="2" y="34"/>
                          <a:pt x="1" y="36"/>
                          <a:pt x="2" y="37"/>
                        </a:cubicBezTo>
                        <a:cubicBezTo>
                          <a:pt x="7" y="45"/>
                          <a:pt x="14" y="49"/>
                          <a:pt x="23" y="52"/>
                        </a:cubicBezTo>
                        <a:cubicBezTo>
                          <a:pt x="25" y="52"/>
                          <a:pt x="26" y="51"/>
                          <a:pt x="24" y="50"/>
                        </a:cubicBezTo>
                        <a:cubicBezTo>
                          <a:pt x="22" y="49"/>
                          <a:pt x="19" y="48"/>
                          <a:pt x="17" y="46"/>
                        </a:cubicBezTo>
                        <a:cubicBezTo>
                          <a:pt x="16" y="47"/>
                          <a:pt x="16" y="47"/>
                          <a:pt x="16" y="48"/>
                        </a:cubicBezTo>
                        <a:cubicBezTo>
                          <a:pt x="20" y="49"/>
                          <a:pt x="23" y="51"/>
                          <a:pt x="27" y="53"/>
                        </a:cubicBezTo>
                        <a:cubicBezTo>
                          <a:pt x="27" y="52"/>
                          <a:pt x="28" y="52"/>
                          <a:pt x="28" y="51"/>
                        </a:cubicBezTo>
                        <a:cubicBezTo>
                          <a:pt x="25" y="51"/>
                          <a:pt x="22" y="50"/>
                          <a:pt x="19" y="48"/>
                        </a:cubicBezTo>
                        <a:cubicBezTo>
                          <a:pt x="19" y="48"/>
                          <a:pt x="18" y="49"/>
                          <a:pt x="18" y="50"/>
                        </a:cubicBezTo>
                        <a:cubicBezTo>
                          <a:pt x="21" y="51"/>
                          <a:pt x="23" y="52"/>
                          <a:pt x="26" y="53"/>
                        </a:cubicBezTo>
                        <a:cubicBezTo>
                          <a:pt x="28" y="54"/>
                          <a:pt x="28" y="52"/>
                          <a:pt x="27" y="51"/>
                        </a:cubicBezTo>
                        <a:cubicBezTo>
                          <a:pt x="25" y="50"/>
                          <a:pt x="26" y="50"/>
                          <a:pt x="23" y="49"/>
                        </a:cubicBezTo>
                        <a:cubicBezTo>
                          <a:pt x="21" y="49"/>
                          <a:pt x="21" y="51"/>
                          <a:pt x="22" y="52"/>
                        </a:cubicBezTo>
                        <a:cubicBezTo>
                          <a:pt x="23" y="53"/>
                          <a:pt x="24" y="53"/>
                          <a:pt x="26" y="54"/>
                        </a:cubicBezTo>
                        <a:cubicBezTo>
                          <a:pt x="26" y="53"/>
                          <a:pt x="27" y="53"/>
                          <a:pt x="27" y="52"/>
                        </a:cubicBezTo>
                        <a:cubicBezTo>
                          <a:pt x="23" y="51"/>
                          <a:pt x="24" y="51"/>
                          <a:pt x="21" y="51"/>
                        </a:cubicBezTo>
                        <a:cubicBezTo>
                          <a:pt x="20" y="51"/>
                          <a:pt x="19" y="52"/>
                          <a:pt x="20" y="53"/>
                        </a:cubicBezTo>
                        <a:cubicBezTo>
                          <a:pt x="22" y="55"/>
                          <a:pt x="23" y="55"/>
                          <a:pt x="25" y="55"/>
                        </a:cubicBezTo>
                        <a:cubicBezTo>
                          <a:pt x="27" y="55"/>
                          <a:pt x="27" y="54"/>
                          <a:pt x="26" y="53"/>
                        </a:cubicBezTo>
                        <a:cubicBezTo>
                          <a:pt x="24" y="52"/>
                          <a:pt x="24" y="52"/>
                          <a:pt x="22" y="51"/>
                        </a:cubicBezTo>
                        <a:cubicBezTo>
                          <a:pt x="21" y="52"/>
                          <a:pt x="21" y="53"/>
                          <a:pt x="21" y="54"/>
                        </a:cubicBezTo>
                        <a:cubicBezTo>
                          <a:pt x="26" y="54"/>
                          <a:pt x="29" y="55"/>
                          <a:pt x="33" y="56"/>
                        </a:cubicBezTo>
                        <a:cubicBezTo>
                          <a:pt x="35" y="56"/>
                          <a:pt x="35" y="54"/>
                          <a:pt x="34" y="54"/>
                        </a:cubicBezTo>
                        <a:cubicBezTo>
                          <a:pt x="31" y="52"/>
                          <a:pt x="29" y="52"/>
                          <a:pt x="26" y="52"/>
                        </a:cubicBezTo>
                        <a:cubicBezTo>
                          <a:pt x="25" y="52"/>
                          <a:pt x="24" y="54"/>
                          <a:pt x="26" y="54"/>
                        </a:cubicBezTo>
                        <a:cubicBezTo>
                          <a:pt x="29" y="56"/>
                          <a:pt x="28" y="55"/>
                          <a:pt x="32" y="56"/>
                        </a:cubicBezTo>
                        <a:cubicBezTo>
                          <a:pt x="33" y="56"/>
                          <a:pt x="34" y="55"/>
                          <a:pt x="33" y="54"/>
                        </a:cubicBezTo>
                        <a:cubicBezTo>
                          <a:pt x="30" y="49"/>
                          <a:pt x="23" y="47"/>
                          <a:pt x="20" y="41"/>
                        </a:cubicBezTo>
                        <a:cubicBezTo>
                          <a:pt x="19" y="40"/>
                          <a:pt x="17" y="41"/>
                          <a:pt x="18" y="42"/>
                        </a:cubicBezTo>
                        <a:cubicBezTo>
                          <a:pt x="19" y="44"/>
                          <a:pt x="19" y="46"/>
                          <a:pt x="20" y="48"/>
                        </a:cubicBezTo>
                        <a:cubicBezTo>
                          <a:pt x="21" y="49"/>
                          <a:pt x="23" y="49"/>
                          <a:pt x="23" y="47"/>
                        </a:cubicBezTo>
                        <a:cubicBezTo>
                          <a:pt x="21" y="42"/>
                          <a:pt x="19" y="38"/>
                          <a:pt x="18" y="33"/>
                        </a:cubicBezTo>
                        <a:cubicBezTo>
                          <a:pt x="17" y="33"/>
                          <a:pt x="16" y="33"/>
                          <a:pt x="16" y="34"/>
                        </a:cubicBezTo>
                        <a:cubicBezTo>
                          <a:pt x="18" y="39"/>
                          <a:pt x="18" y="39"/>
                          <a:pt x="16" y="36"/>
                        </a:cubicBezTo>
                        <a:cubicBezTo>
                          <a:pt x="15" y="32"/>
                          <a:pt x="15" y="29"/>
                          <a:pt x="16" y="25"/>
                        </a:cubicBezTo>
                        <a:cubicBezTo>
                          <a:pt x="16" y="24"/>
                          <a:pt x="14" y="23"/>
                          <a:pt x="13" y="25"/>
                        </a:cubicBezTo>
                        <a:cubicBezTo>
                          <a:pt x="10" y="28"/>
                          <a:pt x="9" y="27"/>
                          <a:pt x="10" y="22"/>
                        </a:cubicBezTo>
                        <a:cubicBezTo>
                          <a:pt x="12" y="20"/>
                          <a:pt x="13" y="21"/>
                          <a:pt x="11" y="25"/>
                        </a:cubicBezTo>
                        <a:cubicBezTo>
                          <a:pt x="10" y="28"/>
                          <a:pt x="9" y="28"/>
                          <a:pt x="10" y="25"/>
                        </a:cubicBezTo>
                        <a:cubicBezTo>
                          <a:pt x="10" y="21"/>
                          <a:pt x="10" y="18"/>
                          <a:pt x="12" y="15"/>
                        </a:cubicBezTo>
                        <a:cubicBezTo>
                          <a:pt x="11" y="14"/>
                          <a:pt x="10" y="14"/>
                          <a:pt x="10" y="14"/>
                        </a:cubicBezTo>
                        <a:cubicBezTo>
                          <a:pt x="9" y="20"/>
                          <a:pt x="9" y="25"/>
                          <a:pt x="7" y="30"/>
                        </a:cubicBezTo>
                        <a:cubicBezTo>
                          <a:pt x="8" y="30"/>
                          <a:pt x="9" y="30"/>
                          <a:pt x="10" y="31"/>
                        </a:cubicBezTo>
                        <a:cubicBezTo>
                          <a:pt x="10" y="26"/>
                          <a:pt x="11" y="21"/>
                          <a:pt x="11" y="16"/>
                        </a:cubicBezTo>
                        <a:cubicBezTo>
                          <a:pt x="11" y="15"/>
                          <a:pt x="9" y="14"/>
                          <a:pt x="8" y="16"/>
                        </a:cubicBezTo>
                        <a:cubicBezTo>
                          <a:pt x="7" y="21"/>
                          <a:pt x="7" y="26"/>
                          <a:pt x="6" y="31"/>
                        </a:cubicBezTo>
                        <a:cubicBezTo>
                          <a:pt x="7" y="31"/>
                          <a:pt x="7" y="31"/>
                          <a:pt x="8" y="31"/>
                        </a:cubicBezTo>
                        <a:cubicBezTo>
                          <a:pt x="8" y="29"/>
                          <a:pt x="7" y="26"/>
                          <a:pt x="7" y="23"/>
                        </a:cubicBezTo>
                        <a:cubicBezTo>
                          <a:pt x="7" y="21"/>
                          <a:pt x="9" y="12"/>
                          <a:pt x="9" y="22"/>
                        </a:cubicBezTo>
                        <a:cubicBezTo>
                          <a:pt x="9" y="35"/>
                          <a:pt x="2" y="13"/>
                          <a:pt x="10" y="26"/>
                        </a:cubicBezTo>
                        <a:cubicBezTo>
                          <a:pt x="13" y="30"/>
                          <a:pt x="14" y="35"/>
                          <a:pt x="15" y="39"/>
                        </a:cubicBezTo>
                        <a:cubicBezTo>
                          <a:pt x="16" y="39"/>
                          <a:pt x="17" y="38"/>
                          <a:pt x="17" y="38"/>
                        </a:cubicBezTo>
                        <a:cubicBezTo>
                          <a:pt x="14" y="35"/>
                          <a:pt x="12" y="31"/>
                          <a:pt x="10" y="27"/>
                        </a:cubicBezTo>
                        <a:cubicBezTo>
                          <a:pt x="9" y="27"/>
                          <a:pt x="8" y="28"/>
                          <a:pt x="8" y="28"/>
                        </a:cubicBezTo>
                        <a:cubicBezTo>
                          <a:pt x="11" y="32"/>
                          <a:pt x="16" y="37"/>
                          <a:pt x="18" y="41"/>
                        </a:cubicBezTo>
                        <a:cubicBezTo>
                          <a:pt x="19" y="41"/>
                          <a:pt x="19" y="40"/>
                          <a:pt x="20" y="39"/>
                        </a:cubicBezTo>
                        <a:cubicBezTo>
                          <a:pt x="16" y="36"/>
                          <a:pt x="13" y="33"/>
                          <a:pt x="10" y="29"/>
                        </a:cubicBezTo>
                        <a:cubicBezTo>
                          <a:pt x="9" y="28"/>
                          <a:pt x="7" y="29"/>
                          <a:pt x="8" y="30"/>
                        </a:cubicBezTo>
                        <a:cubicBezTo>
                          <a:pt x="10" y="35"/>
                          <a:pt x="14" y="40"/>
                          <a:pt x="16" y="46"/>
                        </a:cubicBezTo>
                        <a:cubicBezTo>
                          <a:pt x="17" y="45"/>
                          <a:pt x="17" y="45"/>
                          <a:pt x="18" y="44"/>
                        </a:cubicBezTo>
                        <a:cubicBezTo>
                          <a:pt x="14" y="41"/>
                          <a:pt x="12" y="37"/>
                          <a:pt x="10" y="33"/>
                        </a:cubicBezTo>
                        <a:cubicBezTo>
                          <a:pt x="9" y="33"/>
                          <a:pt x="9" y="34"/>
                          <a:pt x="8" y="34"/>
                        </a:cubicBezTo>
                        <a:cubicBezTo>
                          <a:pt x="14" y="38"/>
                          <a:pt x="17" y="43"/>
                          <a:pt x="21" y="48"/>
                        </a:cubicBezTo>
                        <a:cubicBezTo>
                          <a:pt x="21" y="47"/>
                          <a:pt x="22" y="47"/>
                          <a:pt x="22" y="47"/>
                        </a:cubicBezTo>
                        <a:cubicBezTo>
                          <a:pt x="17" y="42"/>
                          <a:pt x="13" y="37"/>
                          <a:pt x="9" y="31"/>
                        </a:cubicBezTo>
                        <a:cubicBezTo>
                          <a:pt x="8" y="31"/>
                          <a:pt x="8" y="32"/>
                          <a:pt x="7" y="32"/>
                        </a:cubicBezTo>
                        <a:cubicBezTo>
                          <a:pt x="10" y="36"/>
                          <a:pt x="14" y="39"/>
                          <a:pt x="16" y="44"/>
                        </a:cubicBezTo>
                        <a:cubicBezTo>
                          <a:pt x="17" y="43"/>
                          <a:pt x="17" y="43"/>
                          <a:pt x="18" y="42"/>
                        </a:cubicBezTo>
                        <a:cubicBezTo>
                          <a:pt x="14" y="40"/>
                          <a:pt x="11" y="36"/>
                          <a:pt x="8" y="33"/>
                        </a:cubicBezTo>
                        <a:cubicBezTo>
                          <a:pt x="8" y="31"/>
                          <a:pt x="6" y="32"/>
                          <a:pt x="6" y="34"/>
                        </a:cubicBezTo>
                        <a:cubicBezTo>
                          <a:pt x="8" y="35"/>
                          <a:pt x="9" y="37"/>
                          <a:pt x="10" y="40"/>
                        </a:cubicBezTo>
                        <a:cubicBezTo>
                          <a:pt x="10" y="39"/>
                          <a:pt x="11" y="39"/>
                          <a:pt x="12" y="38"/>
                        </a:cubicBezTo>
                        <a:cubicBezTo>
                          <a:pt x="5" y="33"/>
                          <a:pt x="5" y="25"/>
                          <a:pt x="7" y="18"/>
                        </a:cubicBezTo>
                        <a:cubicBezTo>
                          <a:pt x="7" y="18"/>
                          <a:pt x="6" y="17"/>
                          <a:pt x="5" y="17"/>
                        </a:cubicBezTo>
                        <a:cubicBezTo>
                          <a:pt x="5" y="21"/>
                          <a:pt x="4" y="24"/>
                          <a:pt x="3" y="27"/>
                        </a:cubicBezTo>
                        <a:cubicBezTo>
                          <a:pt x="3" y="27"/>
                          <a:pt x="4" y="27"/>
                          <a:pt x="5" y="27"/>
                        </a:cubicBezTo>
                        <a:cubicBezTo>
                          <a:pt x="5" y="26"/>
                          <a:pt x="5" y="24"/>
                          <a:pt x="5" y="22"/>
                        </a:cubicBezTo>
                        <a:cubicBezTo>
                          <a:pt x="5" y="18"/>
                          <a:pt x="9" y="11"/>
                          <a:pt x="5" y="20"/>
                        </a:cubicBezTo>
                        <a:cubicBezTo>
                          <a:pt x="6" y="20"/>
                          <a:pt x="7" y="20"/>
                          <a:pt x="7" y="21"/>
                        </a:cubicBezTo>
                        <a:cubicBezTo>
                          <a:pt x="9" y="17"/>
                          <a:pt x="9" y="12"/>
                          <a:pt x="13" y="10"/>
                        </a:cubicBezTo>
                        <a:cubicBezTo>
                          <a:pt x="12" y="10"/>
                          <a:pt x="12" y="9"/>
                          <a:pt x="11" y="9"/>
                        </a:cubicBezTo>
                        <a:cubicBezTo>
                          <a:pt x="9" y="11"/>
                          <a:pt x="7" y="13"/>
                          <a:pt x="5" y="15"/>
                        </a:cubicBezTo>
                        <a:cubicBezTo>
                          <a:pt x="9" y="9"/>
                          <a:pt x="11" y="5"/>
                          <a:pt x="19" y="3"/>
                        </a:cubicBezTo>
                        <a:cubicBezTo>
                          <a:pt x="19" y="3"/>
                          <a:pt x="19" y="2"/>
                          <a:pt x="18" y="1"/>
                        </a:cubicBezTo>
                        <a:cubicBezTo>
                          <a:pt x="12" y="4"/>
                          <a:pt x="6" y="10"/>
                          <a:pt x="7" y="18"/>
                        </a:cubicBezTo>
                        <a:cubicBezTo>
                          <a:pt x="7" y="19"/>
                          <a:pt x="9" y="19"/>
                          <a:pt x="9" y="19"/>
                        </a:cubicBezTo>
                        <a:cubicBezTo>
                          <a:pt x="12" y="16"/>
                          <a:pt x="23" y="0"/>
                          <a:pt x="17" y="13"/>
                        </a:cubicBezTo>
                        <a:cubicBezTo>
                          <a:pt x="14" y="18"/>
                          <a:pt x="13" y="23"/>
                          <a:pt x="12" y="29"/>
                        </a:cubicBezTo>
                        <a:cubicBezTo>
                          <a:pt x="12" y="30"/>
                          <a:pt x="14" y="30"/>
                          <a:pt x="15" y="29"/>
                        </a:cubicBezTo>
                        <a:cubicBezTo>
                          <a:pt x="18" y="25"/>
                          <a:pt x="18" y="19"/>
                          <a:pt x="19" y="14"/>
                        </a:cubicBezTo>
                        <a:cubicBezTo>
                          <a:pt x="19" y="12"/>
                          <a:pt x="17" y="12"/>
                          <a:pt x="17" y="13"/>
                        </a:cubicBezTo>
                        <a:cubicBezTo>
                          <a:pt x="14" y="21"/>
                          <a:pt x="12" y="28"/>
                          <a:pt x="14" y="36"/>
                        </a:cubicBezTo>
                        <a:cubicBezTo>
                          <a:pt x="14" y="37"/>
                          <a:pt x="15" y="37"/>
                          <a:pt x="16" y="36"/>
                        </a:cubicBezTo>
                        <a:cubicBezTo>
                          <a:pt x="19" y="29"/>
                          <a:pt x="18" y="19"/>
                          <a:pt x="18" y="12"/>
                        </a:cubicBezTo>
                        <a:cubicBezTo>
                          <a:pt x="18" y="11"/>
                          <a:pt x="17" y="11"/>
                          <a:pt x="17" y="11"/>
                        </a:cubicBezTo>
                        <a:cubicBezTo>
                          <a:pt x="12" y="11"/>
                          <a:pt x="11" y="15"/>
                          <a:pt x="10" y="19"/>
                        </a:cubicBezTo>
                        <a:cubicBezTo>
                          <a:pt x="9" y="20"/>
                          <a:pt x="11" y="21"/>
                          <a:pt x="12" y="20"/>
                        </a:cubicBezTo>
                        <a:cubicBezTo>
                          <a:pt x="15" y="17"/>
                          <a:pt x="17" y="13"/>
                          <a:pt x="19" y="9"/>
                        </a:cubicBezTo>
                        <a:cubicBezTo>
                          <a:pt x="19" y="9"/>
                          <a:pt x="18" y="9"/>
                          <a:pt x="17" y="8"/>
                        </a:cubicBezTo>
                        <a:cubicBezTo>
                          <a:pt x="15" y="12"/>
                          <a:pt x="12" y="17"/>
                          <a:pt x="10" y="21"/>
                        </a:cubicBezTo>
                        <a:cubicBezTo>
                          <a:pt x="11" y="21"/>
                          <a:pt x="11" y="22"/>
                          <a:pt x="12" y="22"/>
                        </a:cubicBezTo>
                        <a:cubicBezTo>
                          <a:pt x="14" y="18"/>
                          <a:pt x="16" y="13"/>
                          <a:pt x="19" y="9"/>
                        </a:cubicBezTo>
                        <a:cubicBezTo>
                          <a:pt x="19" y="9"/>
                          <a:pt x="18" y="8"/>
                          <a:pt x="17" y="8"/>
                        </a:cubicBezTo>
                        <a:cubicBezTo>
                          <a:pt x="17" y="16"/>
                          <a:pt x="14" y="22"/>
                          <a:pt x="13" y="29"/>
                        </a:cubicBezTo>
                        <a:cubicBezTo>
                          <a:pt x="13" y="30"/>
                          <a:pt x="14" y="31"/>
                          <a:pt x="15" y="30"/>
                        </a:cubicBezTo>
                        <a:cubicBezTo>
                          <a:pt x="17" y="26"/>
                          <a:pt x="18" y="23"/>
                          <a:pt x="18" y="19"/>
                        </a:cubicBezTo>
                        <a:cubicBezTo>
                          <a:pt x="18" y="21"/>
                          <a:pt x="17" y="25"/>
                          <a:pt x="17" y="29"/>
                        </a:cubicBezTo>
                        <a:cubicBezTo>
                          <a:pt x="17" y="33"/>
                          <a:pt x="17" y="38"/>
                          <a:pt x="21" y="39"/>
                        </a:cubicBezTo>
                        <a:cubicBezTo>
                          <a:pt x="30" y="42"/>
                          <a:pt x="24" y="19"/>
                          <a:pt x="22" y="17"/>
                        </a:cubicBezTo>
                        <a:cubicBezTo>
                          <a:pt x="22" y="16"/>
                          <a:pt x="20" y="16"/>
                          <a:pt x="20" y="17"/>
                        </a:cubicBezTo>
                        <a:cubicBezTo>
                          <a:pt x="17" y="23"/>
                          <a:pt x="20" y="41"/>
                          <a:pt x="28" y="43"/>
                        </a:cubicBezTo>
                        <a:cubicBezTo>
                          <a:pt x="28" y="44"/>
                          <a:pt x="29" y="43"/>
                          <a:pt x="29" y="43"/>
                        </a:cubicBezTo>
                        <a:cubicBezTo>
                          <a:pt x="33" y="36"/>
                          <a:pt x="29" y="25"/>
                          <a:pt x="24" y="19"/>
                        </a:cubicBezTo>
                        <a:cubicBezTo>
                          <a:pt x="24" y="18"/>
                          <a:pt x="23" y="18"/>
                          <a:pt x="22" y="19"/>
                        </a:cubicBezTo>
                        <a:cubicBezTo>
                          <a:pt x="19" y="25"/>
                          <a:pt x="19" y="41"/>
                          <a:pt x="28" y="44"/>
                        </a:cubicBezTo>
                        <a:cubicBezTo>
                          <a:pt x="28" y="44"/>
                          <a:pt x="29" y="44"/>
                          <a:pt x="29" y="43"/>
                        </a:cubicBezTo>
                        <a:cubicBezTo>
                          <a:pt x="34" y="38"/>
                          <a:pt x="32" y="16"/>
                          <a:pt x="22" y="19"/>
                        </a:cubicBezTo>
                        <a:cubicBezTo>
                          <a:pt x="12" y="21"/>
                          <a:pt x="21" y="39"/>
                          <a:pt x="24" y="43"/>
                        </a:cubicBezTo>
                        <a:cubicBezTo>
                          <a:pt x="26" y="45"/>
                          <a:pt x="29" y="45"/>
                          <a:pt x="31" y="43"/>
                        </a:cubicBezTo>
                        <a:cubicBezTo>
                          <a:pt x="36" y="39"/>
                          <a:pt x="34" y="27"/>
                          <a:pt x="31" y="22"/>
                        </a:cubicBezTo>
                        <a:cubicBezTo>
                          <a:pt x="30" y="20"/>
                          <a:pt x="25" y="13"/>
                          <a:pt x="21" y="18"/>
                        </a:cubicBezTo>
                        <a:cubicBezTo>
                          <a:pt x="17" y="23"/>
                          <a:pt x="17" y="31"/>
                          <a:pt x="20" y="37"/>
                        </a:cubicBezTo>
                        <a:cubicBezTo>
                          <a:pt x="22" y="40"/>
                          <a:pt x="26" y="48"/>
                          <a:pt x="31" y="46"/>
                        </a:cubicBezTo>
                        <a:cubicBezTo>
                          <a:pt x="37" y="43"/>
                          <a:pt x="37" y="35"/>
                          <a:pt x="37" y="29"/>
                        </a:cubicBezTo>
                        <a:cubicBezTo>
                          <a:pt x="36" y="16"/>
                          <a:pt x="20" y="14"/>
                          <a:pt x="19" y="28"/>
                        </a:cubicBezTo>
                        <a:cubicBezTo>
                          <a:pt x="18" y="38"/>
                          <a:pt x="30" y="57"/>
                          <a:pt x="38" y="42"/>
                        </a:cubicBezTo>
                        <a:cubicBezTo>
                          <a:pt x="42" y="36"/>
                          <a:pt x="41" y="27"/>
                          <a:pt x="37" y="22"/>
                        </a:cubicBezTo>
                        <a:cubicBezTo>
                          <a:pt x="33" y="17"/>
                          <a:pt x="27" y="16"/>
                          <a:pt x="23" y="20"/>
                        </a:cubicBezTo>
                        <a:cubicBezTo>
                          <a:pt x="19" y="25"/>
                          <a:pt x="26" y="45"/>
                          <a:pt x="34" y="43"/>
                        </a:cubicBezTo>
                        <a:cubicBezTo>
                          <a:pt x="41" y="41"/>
                          <a:pt x="35" y="21"/>
                          <a:pt x="33" y="17"/>
                        </a:cubicBezTo>
                        <a:cubicBezTo>
                          <a:pt x="33" y="16"/>
                          <a:pt x="31" y="16"/>
                          <a:pt x="31" y="17"/>
                        </a:cubicBezTo>
                        <a:cubicBezTo>
                          <a:pt x="32" y="24"/>
                          <a:pt x="32" y="30"/>
                          <a:pt x="33" y="37"/>
                        </a:cubicBezTo>
                        <a:cubicBezTo>
                          <a:pt x="33" y="39"/>
                          <a:pt x="35" y="39"/>
                          <a:pt x="35" y="37"/>
                        </a:cubicBezTo>
                        <a:cubicBezTo>
                          <a:pt x="35" y="30"/>
                          <a:pt x="35" y="24"/>
                          <a:pt x="34" y="17"/>
                        </a:cubicBezTo>
                        <a:cubicBezTo>
                          <a:pt x="34" y="16"/>
                          <a:pt x="32" y="15"/>
                          <a:pt x="32" y="16"/>
                        </a:cubicBezTo>
                        <a:cubicBezTo>
                          <a:pt x="31" y="22"/>
                          <a:pt x="31" y="27"/>
                          <a:pt x="30" y="33"/>
                        </a:cubicBezTo>
                        <a:cubicBezTo>
                          <a:pt x="30" y="41"/>
                          <a:pt x="29" y="28"/>
                          <a:pt x="28" y="26"/>
                        </a:cubicBezTo>
                        <a:cubicBezTo>
                          <a:pt x="28" y="22"/>
                          <a:pt x="28" y="16"/>
                          <a:pt x="24" y="14"/>
                        </a:cubicBezTo>
                        <a:cubicBezTo>
                          <a:pt x="23" y="14"/>
                          <a:pt x="23" y="14"/>
                          <a:pt x="22" y="15"/>
                        </a:cubicBezTo>
                        <a:cubicBezTo>
                          <a:pt x="20" y="23"/>
                          <a:pt x="19" y="30"/>
                          <a:pt x="19" y="38"/>
                        </a:cubicBezTo>
                        <a:cubicBezTo>
                          <a:pt x="19" y="39"/>
                          <a:pt x="21" y="40"/>
                          <a:pt x="21" y="38"/>
                        </a:cubicBezTo>
                        <a:cubicBezTo>
                          <a:pt x="23" y="30"/>
                          <a:pt x="23" y="22"/>
                          <a:pt x="24" y="15"/>
                        </a:cubicBezTo>
                        <a:cubicBezTo>
                          <a:pt x="24" y="13"/>
                          <a:pt x="22" y="13"/>
                          <a:pt x="22" y="14"/>
                        </a:cubicBezTo>
                        <a:cubicBezTo>
                          <a:pt x="20" y="20"/>
                          <a:pt x="20" y="26"/>
                          <a:pt x="17" y="31"/>
                        </a:cubicBezTo>
                        <a:cubicBezTo>
                          <a:pt x="17" y="31"/>
                          <a:pt x="18" y="31"/>
                          <a:pt x="19" y="31"/>
                        </a:cubicBezTo>
                        <a:cubicBezTo>
                          <a:pt x="18" y="24"/>
                          <a:pt x="20" y="17"/>
                          <a:pt x="21" y="10"/>
                        </a:cubicBezTo>
                        <a:cubicBezTo>
                          <a:pt x="22" y="9"/>
                          <a:pt x="20" y="8"/>
                          <a:pt x="19" y="9"/>
                        </a:cubicBezTo>
                        <a:cubicBezTo>
                          <a:pt x="18" y="11"/>
                          <a:pt x="17" y="14"/>
                          <a:pt x="16" y="16"/>
                        </a:cubicBezTo>
                        <a:cubicBezTo>
                          <a:pt x="15" y="20"/>
                          <a:pt x="14" y="23"/>
                          <a:pt x="13" y="27"/>
                        </a:cubicBezTo>
                        <a:cubicBezTo>
                          <a:pt x="14" y="25"/>
                          <a:pt x="15" y="23"/>
                          <a:pt x="15" y="22"/>
                        </a:cubicBezTo>
                        <a:cubicBezTo>
                          <a:pt x="16" y="19"/>
                          <a:pt x="17" y="17"/>
                          <a:pt x="18" y="14"/>
                        </a:cubicBezTo>
                        <a:cubicBezTo>
                          <a:pt x="20" y="11"/>
                          <a:pt x="19" y="9"/>
                          <a:pt x="18" y="15"/>
                        </a:cubicBezTo>
                        <a:cubicBezTo>
                          <a:pt x="17" y="21"/>
                          <a:pt x="15" y="25"/>
                          <a:pt x="15" y="31"/>
                        </a:cubicBezTo>
                        <a:cubicBezTo>
                          <a:pt x="15" y="32"/>
                          <a:pt x="16" y="32"/>
                          <a:pt x="17" y="32"/>
                        </a:cubicBezTo>
                        <a:cubicBezTo>
                          <a:pt x="20" y="30"/>
                          <a:pt x="20" y="28"/>
                          <a:pt x="21" y="25"/>
                        </a:cubicBezTo>
                        <a:cubicBezTo>
                          <a:pt x="19" y="31"/>
                          <a:pt x="21" y="39"/>
                          <a:pt x="22" y="46"/>
                        </a:cubicBezTo>
                        <a:cubicBezTo>
                          <a:pt x="22" y="46"/>
                          <a:pt x="23" y="47"/>
                          <a:pt x="24" y="46"/>
                        </a:cubicBezTo>
                        <a:cubicBezTo>
                          <a:pt x="28" y="43"/>
                          <a:pt x="27" y="35"/>
                          <a:pt x="27" y="31"/>
                        </a:cubicBezTo>
                        <a:cubicBezTo>
                          <a:pt x="27" y="30"/>
                          <a:pt x="25" y="29"/>
                          <a:pt x="25" y="30"/>
                        </a:cubicBezTo>
                        <a:cubicBezTo>
                          <a:pt x="24" y="35"/>
                          <a:pt x="24" y="39"/>
                          <a:pt x="24" y="44"/>
                        </a:cubicBezTo>
                        <a:cubicBezTo>
                          <a:pt x="24" y="45"/>
                          <a:pt x="26" y="45"/>
                          <a:pt x="26" y="44"/>
                        </a:cubicBezTo>
                        <a:cubicBezTo>
                          <a:pt x="27" y="40"/>
                          <a:pt x="28" y="36"/>
                          <a:pt x="26" y="32"/>
                        </a:cubicBezTo>
                        <a:cubicBezTo>
                          <a:pt x="25" y="31"/>
                          <a:pt x="24" y="31"/>
                          <a:pt x="24" y="32"/>
                        </a:cubicBezTo>
                        <a:cubicBezTo>
                          <a:pt x="22" y="37"/>
                          <a:pt x="22" y="42"/>
                          <a:pt x="24" y="47"/>
                        </a:cubicBezTo>
                        <a:cubicBezTo>
                          <a:pt x="24" y="48"/>
                          <a:pt x="25" y="48"/>
                          <a:pt x="26" y="48"/>
                        </a:cubicBezTo>
                        <a:cubicBezTo>
                          <a:pt x="29" y="45"/>
                          <a:pt x="29" y="40"/>
                          <a:pt x="30" y="35"/>
                        </a:cubicBezTo>
                        <a:cubicBezTo>
                          <a:pt x="29" y="35"/>
                          <a:pt x="29" y="35"/>
                          <a:pt x="28" y="35"/>
                        </a:cubicBezTo>
                        <a:cubicBezTo>
                          <a:pt x="28" y="40"/>
                          <a:pt x="28" y="46"/>
                          <a:pt x="28" y="51"/>
                        </a:cubicBezTo>
                        <a:cubicBezTo>
                          <a:pt x="29" y="52"/>
                          <a:pt x="30" y="52"/>
                          <a:pt x="31" y="51"/>
                        </a:cubicBezTo>
                        <a:cubicBezTo>
                          <a:pt x="32" y="47"/>
                          <a:pt x="32" y="42"/>
                          <a:pt x="32" y="37"/>
                        </a:cubicBezTo>
                        <a:cubicBezTo>
                          <a:pt x="32" y="37"/>
                          <a:pt x="31" y="37"/>
                          <a:pt x="30" y="37"/>
                        </a:cubicBezTo>
                        <a:cubicBezTo>
                          <a:pt x="30" y="42"/>
                          <a:pt x="30" y="46"/>
                          <a:pt x="31" y="51"/>
                        </a:cubicBezTo>
                        <a:cubicBezTo>
                          <a:pt x="31" y="52"/>
                          <a:pt x="33" y="52"/>
                          <a:pt x="33" y="51"/>
                        </a:cubicBezTo>
                        <a:cubicBezTo>
                          <a:pt x="34" y="46"/>
                          <a:pt x="34" y="42"/>
                          <a:pt x="35" y="38"/>
                        </a:cubicBezTo>
                        <a:cubicBezTo>
                          <a:pt x="34" y="38"/>
                          <a:pt x="33" y="37"/>
                          <a:pt x="32" y="37"/>
                        </a:cubicBezTo>
                        <a:cubicBezTo>
                          <a:pt x="33" y="42"/>
                          <a:pt x="32" y="47"/>
                          <a:pt x="33" y="52"/>
                        </a:cubicBezTo>
                        <a:cubicBezTo>
                          <a:pt x="34" y="54"/>
                          <a:pt x="35" y="54"/>
                          <a:pt x="36" y="52"/>
                        </a:cubicBezTo>
                        <a:cubicBezTo>
                          <a:pt x="36" y="48"/>
                          <a:pt x="36" y="44"/>
                          <a:pt x="36" y="40"/>
                        </a:cubicBezTo>
                        <a:cubicBezTo>
                          <a:pt x="36" y="38"/>
                          <a:pt x="34" y="38"/>
                          <a:pt x="34" y="40"/>
                        </a:cubicBezTo>
                        <a:cubicBezTo>
                          <a:pt x="34" y="44"/>
                          <a:pt x="34" y="48"/>
                          <a:pt x="35" y="53"/>
                        </a:cubicBezTo>
                        <a:cubicBezTo>
                          <a:pt x="35" y="54"/>
                          <a:pt x="37" y="54"/>
                          <a:pt x="37" y="53"/>
                        </a:cubicBezTo>
                        <a:cubicBezTo>
                          <a:pt x="38" y="49"/>
                          <a:pt x="38" y="46"/>
                          <a:pt x="37" y="42"/>
                        </a:cubicBezTo>
                        <a:cubicBezTo>
                          <a:pt x="37" y="41"/>
                          <a:pt x="36" y="41"/>
                          <a:pt x="35" y="41"/>
                        </a:cubicBezTo>
                        <a:cubicBezTo>
                          <a:pt x="33" y="43"/>
                          <a:pt x="30" y="46"/>
                          <a:pt x="27" y="47"/>
                        </a:cubicBezTo>
                        <a:cubicBezTo>
                          <a:pt x="26" y="47"/>
                          <a:pt x="31" y="50"/>
                          <a:pt x="32" y="51"/>
                        </a:cubicBezTo>
                        <a:cubicBezTo>
                          <a:pt x="32" y="50"/>
                          <a:pt x="33" y="50"/>
                          <a:pt x="33" y="49"/>
                        </a:cubicBezTo>
                        <a:cubicBezTo>
                          <a:pt x="31" y="47"/>
                          <a:pt x="29" y="45"/>
                          <a:pt x="27" y="43"/>
                        </a:cubicBezTo>
                        <a:cubicBezTo>
                          <a:pt x="26" y="43"/>
                          <a:pt x="26" y="44"/>
                          <a:pt x="25" y="44"/>
                        </a:cubicBezTo>
                        <a:cubicBezTo>
                          <a:pt x="28" y="47"/>
                          <a:pt x="30" y="50"/>
                          <a:pt x="32" y="53"/>
                        </a:cubicBezTo>
                        <a:cubicBezTo>
                          <a:pt x="33" y="53"/>
                          <a:pt x="34" y="52"/>
                          <a:pt x="34" y="52"/>
                        </a:cubicBezTo>
                        <a:cubicBezTo>
                          <a:pt x="29" y="47"/>
                          <a:pt x="24" y="42"/>
                          <a:pt x="18" y="38"/>
                        </a:cubicBezTo>
                        <a:cubicBezTo>
                          <a:pt x="17" y="37"/>
                          <a:pt x="16" y="38"/>
                          <a:pt x="16" y="39"/>
                        </a:cubicBezTo>
                        <a:cubicBezTo>
                          <a:pt x="20" y="45"/>
                          <a:pt x="26" y="49"/>
                          <a:pt x="32" y="52"/>
                        </a:cubicBezTo>
                        <a:cubicBezTo>
                          <a:pt x="32" y="53"/>
                          <a:pt x="34" y="52"/>
                          <a:pt x="33" y="51"/>
                        </a:cubicBezTo>
                        <a:cubicBezTo>
                          <a:pt x="34" y="54"/>
                          <a:pt x="38" y="50"/>
                          <a:pt x="39" y="50"/>
                        </a:cubicBezTo>
                        <a:cubicBezTo>
                          <a:pt x="41" y="48"/>
                          <a:pt x="40" y="44"/>
                          <a:pt x="39" y="42"/>
                        </a:cubicBezTo>
                        <a:cubicBezTo>
                          <a:pt x="38" y="42"/>
                          <a:pt x="38" y="42"/>
                          <a:pt x="37" y="42"/>
                        </a:cubicBezTo>
                        <a:cubicBezTo>
                          <a:pt x="32" y="44"/>
                          <a:pt x="33" y="52"/>
                          <a:pt x="36" y="56"/>
                        </a:cubicBezTo>
                        <a:cubicBezTo>
                          <a:pt x="36" y="56"/>
                          <a:pt x="37" y="56"/>
                          <a:pt x="37" y="56"/>
                        </a:cubicBezTo>
                        <a:cubicBezTo>
                          <a:pt x="43" y="52"/>
                          <a:pt x="42" y="41"/>
                          <a:pt x="42" y="35"/>
                        </a:cubicBezTo>
                        <a:cubicBezTo>
                          <a:pt x="41" y="34"/>
                          <a:pt x="39" y="33"/>
                          <a:pt x="39" y="35"/>
                        </a:cubicBezTo>
                        <a:cubicBezTo>
                          <a:pt x="38" y="41"/>
                          <a:pt x="36" y="47"/>
                          <a:pt x="37" y="53"/>
                        </a:cubicBezTo>
                        <a:cubicBezTo>
                          <a:pt x="38" y="54"/>
                          <a:pt x="39" y="54"/>
                          <a:pt x="40" y="53"/>
                        </a:cubicBezTo>
                        <a:cubicBezTo>
                          <a:pt x="41" y="46"/>
                          <a:pt x="41" y="39"/>
                          <a:pt x="42" y="32"/>
                        </a:cubicBezTo>
                        <a:cubicBezTo>
                          <a:pt x="42" y="32"/>
                          <a:pt x="41" y="32"/>
                          <a:pt x="40" y="32"/>
                        </a:cubicBezTo>
                        <a:cubicBezTo>
                          <a:pt x="42" y="39"/>
                          <a:pt x="39" y="46"/>
                          <a:pt x="39" y="53"/>
                        </a:cubicBezTo>
                        <a:cubicBezTo>
                          <a:pt x="39" y="55"/>
                          <a:pt x="41" y="55"/>
                          <a:pt x="41" y="54"/>
                        </a:cubicBezTo>
                        <a:cubicBezTo>
                          <a:pt x="42" y="48"/>
                          <a:pt x="43" y="42"/>
                          <a:pt x="44" y="37"/>
                        </a:cubicBezTo>
                        <a:cubicBezTo>
                          <a:pt x="43" y="37"/>
                          <a:pt x="42" y="37"/>
                          <a:pt x="42" y="37"/>
                        </a:cubicBezTo>
                        <a:cubicBezTo>
                          <a:pt x="41" y="42"/>
                          <a:pt x="41" y="47"/>
                          <a:pt x="40" y="52"/>
                        </a:cubicBezTo>
                        <a:cubicBezTo>
                          <a:pt x="40" y="54"/>
                          <a:pt x="42" y="54"/>
                          <a:pt x="43" y="53"/>
                        </a:cubicBezTo>
                        <a:cubicBezTo>
                          <a:pt x="44" y="47"/>
                          <a:pt x="44" y="42"/>
                          <a:pt x="46" y="37"/>
                        </a:cubicBezTo>
                        <a:cubicBezTo>
                          <a:pt x="45" y="37"/>
                          <a:pt x="44" y="37"/>
                          <a:pt x="44" y="36"/>
                        </a:cubicBezTo>
                        <a:cubicBezTo>
                          <a:pt x="43" y="41"/>
                          <a:pt x="43" y="46"/>
                          <a:pt x="42" y="50"/>
                        </a:cubicBezTo>
                        <a:cubicBezTo>
                          <a:pt x="43" y="50"/>
                          <a:pt x="44" y="50"/>
                          <a:pt x="45" y="50"/>
                        </a:cubicBezTo>
                        <a:cubicBezTo>
                          <a:pt x="45" y="45"/>
                          <a:pt x="45" y="40"/>
                          <a:pt x="47" y="35"/>
                        </a:cubicBezTo>
                        <a:cubicBezTo>
                          <a:pt x="46" y="35"/>
                          <a:pt x="46" y="35"/>
                          <a:pt x="45" y="34"/>
                        </a:cubicBezTo>
                        <a:cubicBezTo>
                          <a:pt x="45" y="39"/>
                          <a:pt x="44" y="44"/>
                          <a:pt x="44" y="49"/>
                        </a:cubicBezTo>
                        <a:cubicBezTo>
                          <a:pt x="44" y="49"/>
                          <a:pt x="45" y="49"/>
                          <a:pt x="46" y="49"/>
                        </a:cubicBezTo>
                        <a:cubicBezTo>
                          <a:pt x="47" y="44"/>
                          <a:pt x="48" y="32"/>
                          <a:pt x="43" y="28"/>
                        </a:cubicBezTo>
                        <a:cubicBezTo>
                          <a:pt x="42" y="28"/>
                          <a:pt x="42" y="28"/>
                          <a:pt x="41" y="29"/>
                        </a:cubicBezTo>
                        <a:cubicBezTo>
                          <a:pt x="39" y="32"/>
                          <a:pt x="38" y="35"/>
                          <a:pt x="38" y="39"/>
                        </a:cubicBezTo>
                        <a:cubicBezTo>
                          <a:pt x="38" y="41"/>
                          <a:pt x="40" y="41"/>
                          <a:pt x="40" y="40"/>
                        </a:cubicBezTo>
                        <a:cubicBezTo>
                          <a:pt x="42" y="34"/>
                          <a:pt x="42" y="29"/>
                          <a:pt x="43" y="24"/>
                        </a:cubicBezTo>
                        <a:cubicBezTo>
                          <a:pt x="42" y="24"/>
                          <a:pt x="41" y="24"/>
                          <a:pt x="40" y="24"/>
                        </a:cubicBezTo>
                        <a:cubicBezTo>
                          <a:pt x="41" y="30"/>
                          <a:pt x="39" y="36"/>
                          <a:pt x="38" y="42"/>
                        </a:cubicBezTo>
                        <a:cubicBezTo>
                          <a:pt x="38" y="44"/>
                          <a:pt x="40" y="44"/>
                          <a:pt x="41" y="43"/>
                        </a:cubicBezTo>
                        <a:cubicBezTo>
                          <a:pt x="43" y="35"/>
                          <a:pt x="43" y="27"/>
                          <a:pt x="43" y="19"/>
                        </a:cubicBezTo>
                        <a:cubicBezTo>
                          <a:pt x="43" y="17"/>
                          <a:pt x="40" y="17"/>
                          <a:pt x="40" y="19"/>
                        </a:cubicBezTo>
                        <a:cubicBezTo>
                          <a:pt x="40" y="24"/>
                          <a:pt x="39" y="29"/>
                          <a:pt x="37" y="35"/>
                        </a:cubicBezTo>
                        <a:cubicBezTo>
                          <a:pt x="38" y="35"/>
                          <a:pt x="39" y="35"/>
                          <a:pt x="40" y="35"/>
                        </a:cubicBezTo>
                        <a:cubicBezTo>
                          <a:pt x="40" y="29"/>
                          <a:pt x="39" y="22"/>
                          <a:pt x="41" y="16"/>
                        </a:cubicBezTo>
                        <a:cubicBezTo>
                          <a:pt x="40" y="16"/>
                          <a:pt x="39" y="16"/>
                          <a:pt x="39" y="16"/>
                        </a:cubicBezTo>
                        <a:cubicBezTo>
                          <a:pt x="39" y="22"/>
                          <a:pt x="38" y="27"/>
                          <a:pt x="37" y="33"/>
                        </a:cubicBezTo>
                        <a:cubicBezTo>
                          <a:pt x="38" y="33"/>
                          <a:pt x="38" y="33"/>
                          <a:pt x="39" y="33"/>
                        </a:cubicBezTo>
                        <a:cubicBezTo>
                          <a:pt x="39" y="26"/>
                          <a:pt x="40" y="20"/>
                          <a:pt x="40" y="13"/>
                        </a:cubicBezTo>
                        <a:cubicBezTo>
                          <a:pt x="40" y="11"/>
                          <a:pt x="38" y="11"/>
                          <a:pt x="38" y="12"/>
                        </a:cubicBezTo>
                        <a:cubicBezTo>
                          <a:pt x="37" y="19"/>
                          <a:pt x="36" y="25"/>
                          <a:pt x="35" y="32"/>
                        </a:cubicBezTo>
                        <a:cubicBezTo>
                          <a:pt x="36" y="32"/>
                          <a:pt x="37" y="32"/>
                          <a:pt x="38" y="32"/>
                        </a:cubicBezTo>
                        <a:cubicBezTo>
                          <a:pt x="37" y="25"/>
                          <a:pt x="37" y="17"/>
                          <a:pt x="37" y="10"/>
                        </a:cubicBezTo>
                        <a:cubicBezTo>
                          <a:pt x="37" y="9"/>
                          <a:pt x="35" y="9"/>
                          <a:pt x="34" y="10"/>
                        </a:cubicBezTo>
                        <a:cubicBezTo>
                          <a:pt x="34" y="17"/>
                          <a:pt x="33" y="24"/>
                          <a:pt x="32" y="31"/>
                        </a:cubicBezTo>
                        <a:cubicBezTo>
                          <a:pt x="32" y="31"/>
                          <a:pt x="33" y="31"/>
                          <a:pt x="34" y="31"/>
                        </a:cubicBezTo>
                        <a:cubicBezTo>
                          <a:pt x="33" y="25"/>
                          <a:pt x="34" y="18"/>
                          <a:pt x="34" y="12"/>
                        </a:cubicBezTo>
                        <a:cubicBezTo>
                          <a:pt x="34" y="10"/>
                          <a:pt x="32" y="10"/>
                          <a:pt x="32" y="12"/>
                        </a:cubicBezTo>
                        <a:cubicBezTo>
                          <a:pt x="31" y="18"/>
                          <a:pt x="30" y="24"/>
                          <a:pt x="29" y="31"/>
                        </a:cubicBezTo>
                        <a:cubicBezTo>
                          <a:pt x="30" y="31"/>
                          <a:pt x="30" y="31"/>
                          <a:pt x="31" y="31"/>
                        </a:cubicBezTo>
                        <a:cubicBezTo>
                          <a:pt x="31" y="25"/>
                          <a:pt x="32" y="19"/>
                          <a:pt x="32" y="13"/>
                        </a:cubicBezTo>
                        <a:cubicBezTo>
                          <a:pt x="32" y="11"/>
                          <a:pt x="30" y="11"/>
                          <a:pt x="30" y="12"/>
                        </a:cubicBezTo>
                        <a:cubicBezTo>
                          <a:pt x="29" y="17"/>
                          <a:pt x="28" y="23"/>
                          <a:pt x="26" y="27"/>
                        </a:cubicBezTo>
                        <a:cubicBezTo>
                          <a:pt x="27" y="28"/>
                          <a:pt x="28" y="28"/>
                          <a:pt x="29" y="28"/>
                        </a:cubicBezTo>
                        <a:cubicBezTo>
                          <a:pt x="29" y="22"/>
                          <a:pt x="29" y="17"/>
                          <a:pt x="30" y="11"/>
                        </a:cubicBezTo>
                        <a:cubicBezTo>
                          <a:pt x="30" y="10"/>
                          <a:pt x="28" y="10"/>
                          <a:pt x="28" y="11"/>
                        </a:cubicBezTo>
                        <a:cubicBezTo>
                          <a:pt x="27" y="17"/>
                          <a:pt x="26" y="22"/>
                          <a:pt x="25" y="28"/>
                        </a:cubicBezTo>
                        <a:cubicBezTo>
                          <a:pt x="25" y="28"/>
                          <a:pt x="26" y="28"/>
                          <a:pt x="27" y="28"/>
                        </a:cubicBezTo>
                        <a:cubicBezTo>
                          <a:pt x="27" y="22"/>
                          <a:pt x="27" y="17"/>
                          <a:pt x="27" y="11"/>
                        </a:cubicBezTo>
                        <a:cubicBezTo>
                          <a:pt x="27" y="10"/>
                          <a:pt x="25" y="9"/>
                          <a:pt x="25" y="10"/>
                        </a:cubicBezTo>
                        <a:cubicBezTo>
                          <a:pt x="23" y="14"/>
                          <a:pt x="22" y="19"/>
                          <a:pt x="21" y="23"/>
                        </a:cubicBezTo>
                        <a:cubicBezTo>
                          <a:pt x="22" y="23"/>
                          <a:pt x="23" y="23"/>
                          <a:pt x="23" y="23"/>
                        </a:cubicBezTo>
                        <a:cubicBezTo>
                          <a:pt x="22" y="18"/>
                          <a:pt x="24" y="13"/>
                          <a:pt x="23" y="7"/>
                        </a:cubicBezTo>
                        <a:cubicBezTo>
                          <a:pt x="22" y="6"/>
                          <a:pt x="21" y="6"/>
                          <a:pt x="20" y="7"/>
                        </a:cubicBezTo>
                        <a:cubicBezTo>
                          <a:pt x="19" y="12"/>
                          <a:pt x="18" y="16"/>
                          <a:pt x="17" y="21"/>
                        </a:cubicBezTo>
                        <a:cubicBezTo>
                          <a:pt x="17" y="22"/>
                          <a:pt x="19" y="23"/>
                          <a:pt x="19" y="22"/>
                        </a:cubicBezTo>
                        <a:cubicBezTo>
                          <a:pt x="20" y="20"/>
                          <a:pt x="20" y="19"/>
                          <a:pt x="20" y="18"/>
                        </a:cubicBezTo>
                        <a:cubicBezTo>
                          <a:pt x="21" y="16"/>
                          <a:pt x="18" y="16"/>
                          <a:pt x="18" y="17"/>
                        </a:cubicBezTo>
                        <a:cubicBezTo>
                          <a:pt x="18" y="18"/>
                          <a:pt x="17" y="20"/>
                          <a:pt x="17" y="21"/>
                        </a:cubicBezTo>
                        <a:cubicBezTo>
                          <a:pt x="18" y="21"/>
                          <a:pt x="19" y="21"/>
                          <a:pt x="19" y="22"/>
                        </a:cubicBezTo>
                        <a:cubicBezTo>
                          <a:pt x="20" y="17"/>
                          <a:pt x="21" y="12"/>
                          <a:pt x="23" y="8"/>
                        </a:cubicBezTo>
                        <a:cubicBezTo>
                          <a:pt x="22" y="8"/>
                          <a:pt x="21" y="8"/>
                          <a:pt x="20" y="8"/>
                        </a:cubicBezTo>
                        <a:cubicBezTo>
                          <a:pt x="22" y="13"/>
                          <a:pt x="20" y="19"/>
                          <a:pt x="21" y="24"/>
                        </a:cubicBezTo>
                        <a:cubicBezTo>
                          <a:pt x="21" y="25"/>
                          <a:pt x="23" y="25"/>
                          <a:pt x="23" y="24"/>
                        </a:cubicBezTo>
                        <a:cubicBezTo>
                          <a:pt x="24" y="20"/>
                          <a:pt x="25" y="15"/>
                          <a:pt x="27" y="11"/>
                        </a:cubicBezTo>
                        <a:cubicBezTo>
                          <a:pt x="26" y="11"/>
                          <a:pt x="25" y="11"/>
                          <a:pt x="25" y="11"/>
                        </a:cubicBezTo>
                        <a:cubicBezTo>
                          <a:pt x="25" y="17"/>
                          <a:pt x="25" y="22"/>
                          <a:pt x="25" y="28"/>
                        </a:cubicBezTo>
                        <a:cubicBezTo>
                          <a:pt x="25" y="29"/>
                          <a:pt x="27" y="30"/>
                          <a:pt x="27" y="28"/>
                        </a:cubicBezTo>
                        <a:cubicBezTo>
                          <a:pt x="28" y="23"/>
                          <a:pt x="29" y="17"/>
                          <a:pt x="30" y="12"/>
                        </a:cubicBezTo>
                        <a:cubicBezTo>
                          <a:pt x="29" y="12"/>
                          <a:pt x="28" y="12"/>
                          <a:pt x="28" y="11"/>
                        </a:cubicBezTo>
                        <a:cubicBezTo>
                          <a:pt x="27" y="17"/>
                          <a:pt x="26" y="22"/>
                          <a:pt x="26" y="28"/>
                        </a:cubicBezTo>
                        <a:cubicBezTo>
                          <a:pt x="26" y="29"/>
                          <a:pt x="28" y="29"/>
                          <a:pt x="29" y="28"/>
                        </a:cubicBezTo>
                        <a:cubicBezTo>
                          <a:pt x="31" y="23"/>
                          <a:pt x="31" y="18"/>
                          <a:pt x="32" y="13"/>
                        </a:cubicBezTo>
                        <a:cubicBezTo>
                          <a:pt x="32" y="13"/>
                          <a:pt x="31" y="13"/>
                          <a:pt x="30" y="13"/>
                        </a:cubicBezTo>
                        <a:cubicBezTo>
                          <a:pt x="30" y="19"/>
                          <a:pt x="29" y="25"/>
                          <a:pt x="29" y="31"/>
                        </a:cubicBezTo>
                        <a:cubicBezTo>
                          <a:pt x="29" y="32"/>
                          <a:pt x="31" y="32"/>
                          <a:pt x="31" y="31"/>
                        </a:cubicBezTo>
                        <a:cubicBezTo>
                          <a:pt x="33" y="25"/>
                          <a:pt x="34" y="18"/>
                          <a:pt x="34" y="12"/>
                        </a:cubicBezTo>
                        <a:cubicBezTo>
                          <a:pt x="33" y="12"/>
                          <a:pt x="32" y="12"/>
                          <a:pt x="32" y="12"/>
                        </a:cubicBezTo>
                        <a:cubicBezTo>
                          <a:pt x="32" y="18"/>
                          <a:pt x="31" y="25"/>
                          <a:pt x="32" y="31"/>
                        </a:cubicBezTo>
                        <a:cubicBezTo>
                          <a:pt x="32" y="32"/>
                          <a:pt x="34" y="33"/>
                          <a:pt x="34" y="31"/>
                        </a:cubicBezTo>
                        <a:cubicBezTo>
                          <a:pt x="35" y="24"/>
                          <a:pt x="36" y="17"/>
                          <a:pt x="37" y="10"/>
                        </a:cubicBezTo>
                        <a:cubicBezTo>
                          <a:pt x="36" y="10"/>
                          <a:pt x="35" y="10"/>
                          <a:pt x="34" y="10"/>
                        </a:cubicBezTo>
                        <a:cubicBezTo>
                          <a:pt x="35" y="17"/>
                          <a:pt x="35" y="25"/>
                          <a:pt x="35" y="32"/>
                        </a:cubicBezTo>
                        <a:cubicBezTo>
                          <a:pt x="35" y="33"/>
                          <a:pt x="37" y="34"/>
                          <a:pt x="38" y="32"/>
                        </a:cubicBezTo>
                        <a:cubicBezTo>
                          <a:pt x="39" y="26"/>
                          <a:pt x="39" y="19"/>
                          <a:pt x="40" y="13"/>
                        </a:cubicBezTo>
                        <a:cubicBezTo>
                          <a:pt x="39" y="13"/>
                          <a:pt x="38" y="13"/>
                          <a:pt x="38" y="13"/>
                        </a:cubicBezTo>
                        <a:cubicBezTo>
                          <a:pt x="37" y="20"/>
                          <a:pt x="37" y="26"/>
                          <a:pt x="37" y="33"/>
                        </a:cubicBezTo>
                        <a:cubicBezTo>
                          <a:pt x="37" y="35"/>
                          <a:pt x="39" y="35"/>
                          <a:pt x="39" y="34"/>
                        </a:cubicBezTo>
                        <a:cubicBezTo>
                          <a:pt x="40" y="28"/>
                          <a:pt x="41" y="22"/>
                          <a:pt x="41" y="16"/>
                        </a:cubicBezTo>
                        <a:cubicBezTo>
                          <a:pt x="41" y="14"/>
                          <a:pt x="39" y="14"/>
                          <a:pt x="39" y="15"/>
                        </a:cubicBezTo>
                        <a:cubicBezTo>
                          <a:pt x="37" y="22"/>
                          <a:pt x="38" y="29"/>
                          <a:pt x="37" y="35"/>
                        </a:cubicBezTo>
                        <a:cubicBezTo>
                          <a:pt x="37" y="36"/>
                          <a:pt x="39" y="37"/>
                          <a:pt x="40" y="35"/>
                        </a:cubicBezTo>
                        <a:cubicBezTo>
                          <a:pt x="41" y="30"/>
                          <a:pt x="42" y="24"/>
                          <a:pt x="43" y="19"/>
                        </a:cubicBezTo>
                        <a:cubicBezTo>
                          <a:pt x="42" y="19"/>
                          <a:pt x="41" y="19"/>
                          <a:pt x="40" y="19"/>
                        </a:cubicBezTo>
                        <a:cubicBezTo>
                          <a:pt x="40" y="27"/>
                          <a:pt x="41" y="35"/>
                          <a:pt x="38" y="42"/>
                        </a:cubicBezTo>
                        <a:cubicBezTo>
                          <a:pt x="39" y="43"/>
                          <a:pt x="40" y="43"/>
                          <a:pt x="41" y="43"/>
                        </a:cubicBezTo>
                        <a:cubicBezTo>
                          <a:pt x="42" y="36"/>
                          <a:pt x="43" y="30"/>
                          <a:pt x="43" y="24"/>
                        </a:cubicBezTo>
                        <a:cubicBezTo>
                          <a:pt x="43" y="22"/>
                          <a:pt x="40" y="22"/>
                          <a:pt x="40" y="24"/>
                        </a:cubicBezTo>
                        <a:cubicBezTo>
                          <a:pt x="40" y="29"/>
                          <a:pt x="40" y="34"/>
                          <a:pt x="38" y="39"/>
                        </a:cubicBezTo>
                        <a:cubicBezTo>
                          <a:pt x="39" y="39"/>
                          <a:pt x="39" y="39"/>
                          <a:pt x="40" y="39"/>
                        </a:cubicBezTo>
                        <a:cubicBezTo>
                          <a:pt x="40" y="36"/>
                          <a:pt x="41" y="34"/>
                          <a:pt x="43" y="32"/>
                        </a:cubicBezTo>
                        <a:cubicBezTo>
                          <a:pt x="44" y="35"/>
                          <a:pt x="44" y="38"/>
                          <a:pt x="44" y="40"/>
                        </a:cubicBezTo>
                        <a:cubicBezTo>
                          <a:pt x="44" y="43"/>
                          <a:pt x="44" y="46"/>
                          <a:pt x="44" y="49"/>
                        </a:cubicBezTo>
                        <a:cubicBezTo>
                          <a:pt x="44" y="50"/>
                          <a:pt x="46" y="51"/>
                          <a:pt x="46" y="49"/>
                        </a:cubicBezTo>
                        <a:cubicBezTo>
                          <a:pt x="47" y="44"/>
                          <a:pt x="47" y="40"/>
                          <a:pt x="47" y="34"/>
                        </a:cubicBezTo>
                        <a:cubicBezTo>
                          <a:pt x="47" y="33"/>
                          <a:pt x="45" y="33"/>
                          <a:pt x="45" y="34"/>
                        </a:cubicBezTo>
                        <a:cubicBezTo>
                          <a:pt x="42" y="39"/>
                          <a:pt x="42" y="45"/>
                          <a:pt x="42" y="50"/>
                        </a:cubicBezTo>
                        <a:cubicBezTo>
                          <a:pt x="42" y="52"/>
                          <a:pt x="44" y="52"/>
                          <a:pt x="45" y="50"/>
                        </a:cubicBezTo>
                        <a:cubicBezTo>
                          <a:pt x="45" y="46"/>
                          <a:pt x="46" y="41"/>
                          <a:pt x="46" y="36"/>
                        </a:cubicBezTo>
                        <a:cubicBezTo>
                          <a:pt x="46" y="35"/>
                          <a:pt x="44" y="35"/>
                          <a:pt x="44" y="36"/>
                        </a:cubicBezTo>
                        <a:cubicBezTo>
                          <a:pt x="42" y="41"/>
                          <a:pt x="42" y="47"/>
                          <a:pt x="40" y="52"/>
                        </a:cubicBezTo>
                        <a:cubicBezTo>
                          <a:pt x="41" y="52"/>
                          <a:pt x="42" y="52"/>
                          <a:pt x="43" y="52"/>
                        </a:cubicBezTo>
                        <a:cubicBezTo>
                          <a:pt x="43" y="47"/>
                          <a:pt x="44" y="42"/>
                          <a:pt x="44" y="37"/>
                        </a:cubicBezTo>
                        <a:cubicBezTo>
                          <a:pt x="44" y="35"/>
                          <a:pt x="42" y="35"/>
                          <a:pt x="42" y="36"/>
                        </a:cubicBezTo>
                        <a:cubicBezTo>
                          <a:pt x="40" y="42"/>
                          <a:pt x="40" y="48"/>
                          <a:pt x="39" y="53"/>
                        </a:cubicBezTo>
                        <a:cubicBezTo>
                          <a:pt x="40" y="53"/>
                          <a:pt x="40" y="53"/>
                          <a:pt x="41" y="53"/>
                        </a:cubicBezTo>
                        <a:cubicBezTo>
                          <a:pt x="42" y="46"/>
                          <a:pt x="44" y="39"/>
                          <a:pt x="42" y="32"/>
                        </a:cubicBezTo>
                        <a:cubicBezTo>
                          <a:pt x="42" y="31"/>
                          <a:pt x="40" y="31"/>
                          <a:pt x="40" y="32"/>
                        </a:cubicBezTo>
                        <a:cubicBezTo>
                          <a:pt x="39" y="39"/>
                          <a:pt x="39" y="46"/>
                          <a:pt x="37" y="52"/>
                        </a:cubicBezTo>
                        <a:cubicBezTo>
                          <a:pt x="38" y="52"/>
                          <a:pt x="39" y="52"/>
                          <a:pt x="40" y="52"/>
                        </a:cubicBezTo>
                        <a:cubicBezTo>
                          <a:pt x="38" y="47"/>
                          <a:pt x="40" y="41"/>
                          <a:pt x="41" y="35"/>
                        </a:cubicBezTo>
                        <a:cubicBezTo>
                          <a:pt x="41" y="35"/>
                          <a:pt x="40" y="35"/>
                          <a:pt x="39" y="35"/>
                        </a:cubicBezTo>
                        <a:cubicBezTo>
                          <a:pt x="39" y="38"/>
                          <a:pt x="39" y="41"/>
                          <a:pt x="39" y="44"/>
                        </a:cubicBezTo>
                        <a:cubicBezTo>
                          <a:pt x="39" y="46"/>
                          <a:pt x="39" y="48"/>
                          <a:pt x="39" y="50"/>
                        </a:cubicBezTo>
                        <a:cubicBezTo>
                          <a:pt x="38" y="50"/>
                          <a:pt x="37" y="50"/>
                          <a:pt x="36" y="51"/>
                        </a:cubicBezTo>
                        <a:cubicBezTo>
                          <a:pt x="37" y="46"/>
                          <a:pt x="36" y="45"/>
                          <a:pt x="33" y="50"/>
                        </a:cubicBezTo>
                        <a:cubicBezTo>
                          <a:pt x="32" y="49"/>
                          <a:pt x="31" y="50"/>
                          <a:pt x="31" y="51"/>
                        </a:cubicBezTo>
                        <a:cubicBezTo>
                          <a:pt x="31" y="47"/>
                          <a:pt x="21" y="42"/>
                          <a:pt x="18" y="38"/>
                        </a:cubicBezTo>
                        <a:cubicBezTo>
                          <a:pt x="18" y="38"/>
                          <a:pt x="17" y="39"/>
                          <a:pt x="17" y="39"/>
                        </a:cubicBezTo>
                        <a:cubicBezTo>
                          <a:pt x="22" y="44"/>
                          <a:pt x="27" y="49"/>
                          <a:pt x="33" y="53"/>
                        </a:cubicBezTo>
                        <a:cubicBezTo>
                          <a:pt x="34" y="54"/>
                          <a:pt x="35" y="53"/>
                          <a:pt x="34" y="52"/>
                        </a:cubicBezTo>
                        <a:cubicBezTo>
                          <a:pt x="32" y="49"/>
                          <a:pt x="30" y="46"/>
                          <a:pt x="27" y="43"/>
                        </a:cubicBezTo>
                        <a:cubicBezTo>
                          <a:pt x="26" y="42"/>
                          <a:pt x="24" y="43"/>
                          <a:pt x="25" y="44"/>
                        </a:cubicBezTo>
                        <a:cubicBezTo>
                          <a:pt x="27" y="47"/>
                          <a:pt x="29" y="49"/>
                          <a:pt x="32" y="51"/>
                        </a:cubicBezTo>
                        <a:cubicBezTo>
                          <a:pt x="33" y="52"/>
                          <a:pt x="34" y="50"/>
                          <a:pt x="33" y="49"/>
                        </a:cubicBezTo>
                        <a:cubicBezTo>
                          <a:pt x="31" y="47"/>
                          <a:pt x="23" y="40"/>
                          <a:pt x="23" y="47"/>
                        </a:cubicBezTo>
                        <a:cubicBezTo>
                          <a:pt x="23" y="55"/>
                          <a:pt x="39" y="37"/>
                          <a:pt x="35" y="52"/>
                        </a:cubicBezTo>
                        <a:cubicBezTo>
                          <a:pt x="36" y="52"/>
                          <a:pt x="36" y="52"/>
                          <a:pt x="37" y="52"/>
                        </a:cubicBezTo>
                        <a:cubicBezTo>
                          <a:pt x="36" y="48"/>
                          <a:pt x="36" y="44"/>
                          <a:pt x="36" y="40"/>
                        </a:cubicBezTo>
                        <a:cubicBezTo>
                          <a:pt x="35" y="40"/>
                          <a:pt x="35" y="40"/>
                          <a:pt x="34" y="40"/>
                        </a:cubicBezTo>
                        <a:cubicBezTo>
                          <a:pt x="34" y="44"/>
                          <a:pt x="34" y="48"/>
                          <a:pt x="33" y="52"/>
                        </a:cubicBezTo>
                        <a:cubicBezTo>
                          <a:pt x="34" y="52"/>
                          <a:pt x="35" y="52"/>
                          <a:pt x="36" y="52"/>
                        </a:cubicBezTo>
                        <a:cubicBezTo>
                          <a:pt x="34" y="47"/>
                          <a:pt x="35" y="42"/>
                          <a:pt x="35" y="37"/>
                        </a:cubicBezTo>
                        <a:cubicBezTo>
                          <a:pt x="34" y="36"/>
                          <a:pt x="32" y="36"/>
                          <a:pt x="32" y="37"/>
                        </a:cubicBezTo>
                        <a:cubicBezTo>
                          <a:pt x="32" y="41"/>
                          <a:pt x="32" y="46"/>
                          <a:pt x="31" y="50"/>
                        </a:cubicBezTo>
                        <a:cubicBezTo>
                          <a:pt x="32" y="50"/>
                          <a:pt x="32" y="50"/>
                          <a:pt x="33" y="51"/>
                        </a:cubicBezTo>
                        <a:cubicBezTo>
                          <a:pt x="33" y="46"/>
                          <a:pt x="33" y="42"/>
                          <a:pt x="32" y="37"/>
                        </a:cubicBezTo>
                        <a:cubicBezTo>
                          <a:pt x="32" y="36"/>
                          <a:pt x="30" y="36"/>
                          <a:pt x="30" y="37"/>
                        </a:cubicBezTo>
                        <a:cubicBezTo>
                          <a:pt x="30" y="42"/>
                          <a:pt x="29" y="46"/>
                          <a:pt x="28" y="50"/>
                        </a:cubicBezTo>
                        <a:cubicBezTo>
                          <a:pt x="29" y="51"/>
                          <a:pt x="30" y="51"/>
                          <a:pt x="31" y="51"/>
                        </a:cubicBezTo>
                        <a:cubicBezTo>
                          <a:pt x="30" y="46"/>
                          <a:pt x="30" y="40"/>
                          <a:pt x="30" y="35"/>
                        </a:cubicBezTo>
                        <a:cubicBezTo>
                          <a:pt x="30" y="34"/>
                          <a:pt x="28" y="34"/>
                          <a:pt x="28" y="35"/>
                        </a:cubicBezTo>
                        <a:cubicBezTo>
                          <a:pt x="28" y="36"/>
                          <a:pt x="28" y="36"/>
                          <a:pt x="27" y="37"/>
                        </a:cubicBezTo>
                        <a:cubicBezTo>
                          <a:pt x="28" y="41"/>
                          <a:pt x="27" y="42"/>
                          <a:pt x="25" y="41"/>
                        </a:cubicBezTo>
                        <a:cubicBezTo>
                          <a:pt x="26" y="35"/>
                          <a:pt x="26" y="33"/>
                          <a:pt x="25" y="38"/>
                        </a:cubicBezTo>
                        <a:cubicBezTo>
                          <a:pt x="24" y="40"/>
                          <a:pt x="24" y="42"/>
                          <a:pt x="24" y="44"/>
                        </a:cubicBezTo>
                        <a:cubicBezTo>
                          <a:pt x="25" y="44"/>
                          <a:pt x="25" y="44"/>
                          <a:pt x="26" y="44"/>
                        </a:cubicBezTo>
                        <a:cubicBezTo>
                          <a:pt x="26" y="39"/>
                          <a:pt x="26" y="35"/>
                          <a:pt x="27" y="31"/>
                        </a:cubicBezTo>
                        <a:cubicBezTo>
                          <a:pt x="26" y="31"/>
                          <a:pt x="26" y="31"/>
                          <a:pt x="25" y="31"/>
                        </a:cubicBezTo>
                        <a:cubicBezTo>
                          <a:pt x="25" y="34"/>
                          <a:pt x="25" y="38"/>
                          <a:pt x="24" y="42"/>
                        </a:cubicBezTo>
                        <a:cubicBezTo>
                          <a:pt x="23" y="39"/>
                          <a:pt x="23" y="36"/>
                          <a:pt x="23" y="33"/>
                        </a:cubicBezTo>
                        <a:cubicBezTo>
                          <a:pt x="23" y="29"/>
                          <a:pt x="23" y="25"/>
                          <a:pt x="22" y="21"/>
                        </a:cubicBezTo>
                        <a:cubicBezTo>
                          <a:pt x="22" y="21"/>
                          <a:pt x="21" y="20"/>
                          <a:pt x="20" y="21"/>
                        </a:cubicBezTo>
                        <a:cubicBezTo>
                          <a:pt x="19" y="22"/>
                          <a:pt x="18" y="27"/>
                          <a:pt x="18" y="25"/>
                        </a:cubicBezTo>
                        <a:cubicBezTo>
                          <a:pt x="19" y="20"/>
                          <a:pt x="21" y="15"/>
                          <a:pt x="21" y="10"/>
                        </a:cubicBezTo>
                        <a:cubicBezTo>
                          <a:pt x="21" y="9"/>
                          <a:pt x="20" y="8"/>
                          <a:pt x="19" y="9"/>
                        </a:cubicBezTo>
                        <a:cubicBezTo>
                          <a:pt x="15" y="12"/>
                          <a:pt x="9" y="25"/>
                          <a:pt x="11" y="30"/>
                        </a:cubicBezTo>
                        <a:cubicBezTo>
                          <a:pt x="11" y="30"/>
                          <a:pt x="13" y="31"/>
                          <a:pt x="13" y="30"/>
                        </a:cubicBezTo>
                        <a:cubicBezTo>
                          <a:pt x="16" y="23"/>
                          <a:pt x="18" y="16"/>
                          <a:pt x="21" y="10"/>
                        </a:cubicBezTo>
                        <a:cubicBezTo>
                          <a:pt x="21" y="10"/>
                          <a:pt x="20" y="9"/>
                          <a:pt x="19" y="9"/>
                        </a:cubicBezTo>
                        <a:cubicBezTo>
                          <a:pt x="18" y="17"/>
                          <a:pt x="16" y="24"/>
                          <a:pt x="17" y="31"/>
                        </a:cubicBezTo>
                        <a:cubicBezTo>
                          <a:pt x="17" y="32"/>
                          <a:pt x="18" y="33"/>
                          <a:pt x="19" y="32"/>
                        </a:cubicBezTo>
                        <a:cubicBezTo>
                          <a:pt x="22" y="27"/>
                          <a:pt x="23" y="21"/>
                          <a:pt x="24" y="15"/>
                        </a:cubicBezTo>
                        <a:cubicBezTo>
                          <a:pt x="23" y="15"/>
                          <a:pt x="22" y="15"/>
                          <a:pt x="22" y="15"/>
                        </a:cubicBezTo>
                        <a:cubicBezTo>
                          <a:pt x="21" y="22"/>
                          <a:pt x="20" y="30"/>
                          <a:pt x="19" y="38"/>
                        </a:cubicBezTo>
                        <a:cubicBezTo>
                          <a:pt x="20" y="38"/>
                          <a:pt x="21" y="38"/>
                          <a:pt x="22" y="38"/>
                        </a:cubicBezTo>
                        <a:cubicBezTo>
                          <a:pt x="21" y="34"/>
                          <a:pt x="22" y="29"/>
                          <a:pt x="22" y="25"/>
                        </a:cubicBezTo>
                        <a:cubicBezTo>
                          <a:pt x="22" y="25"/>
                          <a:pt x="24" y="16"/>
                          <a:pt x="25" y="19"/>
                        </a:cubicBezTo>
                        <a:cubicBezTo>
                          <a:pt x="26" y="23"/>
                          <a:pt x="26" y="27"/>
                          <a:pt x="27" y="32"/>
                        </a:cubicBezTo>
                        <a:cubicBezTo>
                          <a:pt x="27" y="34"/>
                          <a:pt x="27" y="40"/>
                          <a:pt x="31" y="41"/>
                        </a:cubicBezTo>
                        <a:cubicBezTo>
                          <a:pt x="31" y="41"/>
                          <a:pt x="32" y="40"/>
                          <a:pt x="32" y="40"/>
                        </a:cubicBezTo>
                        <a:cubicBezTo>
                          <a:pt x="33" y="32"/>
                          <a:pt x="33" y="25"/>
                          <a:pt x="34" y="17"/>
                        </a:cubicBezTo>
                        <a:cubicBezTo>
                          <a:pt x="33" y="17"/>
                          <a:pt x="33" y="17"/>
                          <a:pt x="32" y="17"/>
                        </a:cubicBezTo>
                        <a:cubicBezTo>
                          <a:pt x="32" y="24"/>
                          <a:pt x="33" y="30"/>
                          <a:pt x="33" y="37"/>
                        </a:cubicBezTo>
                        <a:cubicBezTo>
                          <a:pt x="34" y="37"/>
                          <a:pt x="34" y="37"/>
                          <a:pt x="35" y="37"/>
                        </a:cubicBezTo>
                        <a:cubicBezTo>
                          <a:pt x="34" y="30"/>
                          <a:pt x="34" y="24"/>
                          <a:pt x="34" y="17"/>
                        </a:cubicBezTo>
                        <a:cubicBezTo>
                          <a:pt x="33" y="17"/>
                          <a:pt x="32" y="17"/>
                          <a:pt x="31" y="17"/>
                        </a:cubicBezTo>
                        <a:cubicBezTo>
                          <a:pt x="34" y="24"/>
                          <a:pt x="36" y="33"/>
                          <a:pt x="34" y="40"/>
                        </a:cubicBezTo>
                        <a:cubicBezTo>
                          <a:pt x="33" y="46"/>
                          <a:pt x="25" y="29"/>
                          <a:pt x="26" y="31"/>
                        </a:cubicBezTo>
                        <a:cubicBezTo>
                          <a:pt x="25" y="30"/>
                          <a:pt x="25" y="30"/>
                          <a:pt x="25" y="29"/>
                        </a:cubicBezTo>
                        <a:cubicBezTo>
                          <a:pt x="22" y="22"/>
                          <a:pt x="26" y="21"/>
                          <a:pt x="37" y="26"/>
                        </a:cubicBezTo>
                        <a:cubicBezTo>
                          <a:pt x="38" y="30"/>
                          <a:pt x="38" y="35"/>
                          <a:pt x="37" y="39"/>
                        </a:cubicBezTo>
                        <a:cubicBezTo>
                          <a:pt x="30" y="43"/>
                          <a:pt x="25" y="43"/>
                          <a:pt x="23" y="38"/>
                        </a:cubicBezTo>
                        <a:cubicBezTo>
                          <a:pt x="23" y="37"/>
                          <a:pt x="22" y="35"/>
                          <a:pt x="22" y="33"/>
                        </a:cubicBezTo>
                        <a:cubicBezTo>
                          <a:pt x="21" y="32"/>
                          <a:pt x="21" y="31"/>
                          <a:pt x="21" y="30"/>
                        </a:cubicBezTo>
                        <a:cubicBezTo>
                          <a:pt x="20" y="24"/>
                          <a:pt x="24" y="22"/>
                          <a:pt x="33" y="24"/>
                        </a:cubicBezTo>
                        <a:cubicBezTo>
                          <a:pt x="35" y="26"/>
                          <a:pt x="35" y="30"/>
                          <a:pt x="35" y="33"/>
                        </a:cubicBezTo>
                        <a:cubicBezTo>
                          <a:pt x="35" y="36"/>
                          <a:pt x="33" y="47"/>
                          <a:pt x="26" y="42"/>
                        </a:cubicBezTo>
                        <a:cubicBezTo>
                          <a:pt x="22" y="39"/>
                          <a:pt x="21" y="31"/>
                          <a:pt x="20" y="27"/>
                        </a:cubicBezTo>
                        <a:cubicBezTo>
                          <a:pt x="20" y="26"/>
                          <a:pt x="20" y="25"/>
                          <a:pt x="20" y="25"/>
                        </a:cubicBezTo>
                        <a:cubicBezTo>
                          <a:pt x="28" y="22"/>
                          <a:pt x="32" y="25"/>
                          <a:pt x="31" y="31"/>
                        </a:cubicBezTo>
                        <a:cubicBezTo>
                          <a:pt x="31" y="32"/>
                          <a:pt x="31" y="46"/>
                          <a:pt x="26" y="41"/>
                        </a:cubicBezTo>
                        <a:cubicBezTo>
                          <a:pt x="22" y="38"/>
                          <a:pt x="21" y="32"/>
                          <a:pt x="20" y="28"/>
                        </a:cubicBezTo>
                        <a:cubicBezTo>
                          <a:pt x="20" y="27"/>
                          <a:pt x="20" y="26"/>
                          <a:pt x="20" y="26"/>
                        </a:cubicBezTo>
                        <a:cubicBezTo>
                          <a:pt x="20" y="22"/>
                          <a:pt x="22" y="22"/>
                          <a:pt x="27" y="24"/>
                        </a:cubicBezTo>
                        <a:cubicBezTo>
                          <a:pt x="28" y="26"/>
                          <a:pt x="29" y="29"/>
                          <a:pt x="29" y="32"/>
                        </a:cubicBezTo>
                        <a:cubicBezTo>
                          <a:pt x="29" y="32"/>
                          <a:pt x="29" y="33"/>
                          <a:pt x="30" y="34"/>
                        </a:cubicBezTo>
                        <a:cubicBezTo>
                          <a:pt x="30" y="37"/>
                          <a:pt x="29" y="38"/>
                          <a:pt x="24" y="37"/>
                        </a:cubicBezTo>
                        <a:cubicBezTo>
                          <a:pt x="23" y="34"/>
                          <a:pt x="23" y="30"/>
                          <a:pt x="23" y="27"/>
                        </a:cubicBezTo>
                        <a:cubicBezTo>
                          <a:pt x="23" y="18"/>
                          <a:pt x="25" y="23"/>
                          <a:pt x="26" y="28"/>
                        </a:cubicBezTo>
                        <a:cubicBezTo>
                          <a:pt x="27" y="31"/>
                          <a:pt x="28" y="34"/>
                          <a:pt x="28" y="37"/>
                        </a:cubicBezTo>
                        <a:cubicBezTo>
                          <a:pt x="28" y="43"/>
                          <a:pt x="24" y="34"/>
                          <a:pt x="23" y="33"/>
                        </a:cubicBezTo>
                        <a:cubicBezTo>
                          <a:pt x="22" y="28"/>
                          <a:pt x="23" y="22"/>
                          <a:pt x="20" y="19"/>
                        </a:cubicBezTo>
                        <a:cubicBezTo>
                          <a:pt x="23" y="22"/>
                          <a:pt x="24" y="29"/>
                          <a:pt x="23" y="34"/>
                        </a:cubicBezTo>
                        <a:cubicBezTo>
                          <a:pt x="22" y="33"/>
                          <a:pt x="21" y="33"/>
                          <a:pt x="19" y="33"/>
                        </a:cubicBezTo>
                        <a:cubicBezTo>
                          <a:pt x="19" y="31"/>
                          <a:pt x="19" y="30"/>
                          <a:pt x="19" y="29"/>
                        </a:cubicBezTo>
                        <a:cubicBezTo>
                          <a:pt x="19" y="27"/>
                          <a:pt x="20" y="25"/>
                          <a:pt x="20" y="22"/>
                        </a:cubicBezTo>
                        <a:cubicBezTo>
                          <a:pt x="20" y="20"/>
                          <a:pt x="21" y="17"/>
                          <a:pt x="19" y="15"/>
                        </a:cubicBezTo>
                        <a:cubicBezTo>
                          <a:pt x="19" y="14"/>
                          <a:pt x="17" y="14"/>
                          <a:pt x="17" y="15"/>
                        </a:cubicBezTo>
                        <a:cubicBezTo>
                          <a:pt x="16" y="20"/>
                          <a:pt x="15" y="25"/>
                          <a:pt x="13" y="29"/>
                        </a:cubicBezTo>
                        <a:cubicBezTo>
                          <a:pt x="14" y="29"/>
                          <a:pt x="14" y="30"/>
                          <a:pt x="15" y="30"/>
                        </a:cubicBezTo>
                        <a:cubicBezTo>
                          <a:pt x="16" y="22"/>
                          <a:pt x="20" y="16"/>
                          <a:pt x="20" y="8"/>
                        </a:cubicBezTo>
                        <a:cubicBezTo>
                          <a:pt x="20" y="7"/>
                          <a:pt x="18" y="7"/>
                          <a:pt x="17" y="8"/>
                        </a:cubicBezTo>
                        <a:cubicBezTo>
                          <a:pt x="14" y="12"/>
                          <a:pt x="12" y="16"/>
                          <a:pt x="10" y="21"/>
                        </a:cubicBezTo>
                        <a:cubicBezTo>
                          <a:pt x="9" y="22"/>
                          <a:pt x="11" y="23"/>
                          <a:pt x="12" y="22"/>
                        </a:cubicBezTo>
                        <a:cubicBezTo>
                          <a:pt x="14" y="18"/>
                          <a:pt x="17" y="14"/>
                          <a:pt x="19" y="9"/>
                        </a:cubicBezTo>
                        <a:cubicBezTo>
                          <a:pt x="20" y="8"/>
                          <a:pt x="18" y="7"/>
                          <a:pt x="17" y="8"/>
                        </a:cubicBezTo>
                        <a:cubicBezTo>
                          <a:pt x="15" y="12"/>
                          <a:pt x="13" y="15"/>
                          <a:pt x="10" y="18"/>
                        </a:cubicBezTo>
                        <a:cubicBezTo>
                          <a:pt x="11" y="18"/>
                          <a:pt x="11" y="19"/>
                          <a:pt x="12" y="19"/>
                        </a:cubicBezTo>
                        <a:cubicBezTo>
                          <a:pt x="12" y="16"/>
                          <a:pt x="13" y="15"/>
                          <a:pt x="16" y="15"/>
                        </a:cubicBezTo>
                        <a:cubicBezTo>
                          <a:pt x="16" y="17"/>
                          <a:pt x="16" y="19"/>
                          <a:pt x="15" y="21"/>
                        </a:cubicBezTo>
                        <a:cubicBezTo>
                          <a:pt x="15" y="26"/>
                          <a:pt x="15" y="31"/>
                          <a:pt x="14" y="35"/>
                        </a:cubicBezTo>
                        <a:cubicBezTo>
                          <a:pt x="14" y="35"/>
                          <a:pt x="15" y="35"/>
                          <a:pt x="16" y="35"/>
                        </a:cubicBezTo>
                        <a:cubicBezTo>
                          <a:pt x="15" y="28"/>
                          <a:pt x="17" y="21"/>
                          <a:pt x="19" y="14"/>
                        </a:cubicBezTo>
                        <a:cubicBezTo>
                          <a:pt x="18" y="14"/>
                          <a:pt x="17" y="14"/>
                          <a:pt x="17" y="14"/>
                        </a:cubicBezTo>
                        <a:cubicBezTo>
                          <a:pt x="16" y="19"/>
                          <a:pt x="16" y="24"/>
                          <a:pt x="13" y="28"/>
                        </a:cubicBezTo>
                        <a:cubicBezTo>
                          <a:pt x="13" y="29"/>
                          <a:pt x="14" y="29"/>
                          <a:pt x="15" y="29"/>
                        </a:cubicBezTo>
                        <a:cubicBezTo>
                          <a:pt x="15" y="20"/>
                          <a:pt x="20" y="14"/>
                          <a:pt x="22" y="6"/>
                        </a:cubicBezTo>
                        <a:cubicBezTo>
                          <a:pt x="22" y="5"/>
                          <a:pt x="21" y="4"/>
                          <a:pt x="21" y="4"/>
                        </a:cubicBezTo>
                        <a:cubicBezTo>
                          <a:pt x="18" y="5"/>
                          <a:pt x="16" y="5"/>
                          <a:pt x="14" y="7"/>
                        </a:cubicBezTo>
                        <a:cubicBezTo>
                          <a:pt x="13" y="8"/>
                          <a:pt x="12" y="10"/>
                          <a:pt x="11" y="12"/>
                        </a:cubicBezTo>
                        <a:cubicBezTo>
                          <a:pt x="9" y="16"/>
                          <a:pt x="9" y="14"/>
                          <a:pt x="13" y="7"/>
                        </a:cubicBezTo>
                        <a:cubicBezTo>
                          <a:pt x="15" y="5"/>
                          <a:pt x="17" y="4"/>
                          <a:pt x="20" y="3"/>
                        </a:cubicBezTo>
                        <a:cubicBezTo>
                          <a:pt x="21" y="3"/>
                          <a:pt x="20" y="1"/>
                          <a:pt x="19" y="1"/>
                        </a:cubicBezTo>
                        <a:cubicBezTo>
                          <a:pt x="11" y="2"/>
                          <a:pt x="0" y="10"/>
                          <a:pt x="3" y="19"/>
                        </a:cubicBezTo>
                        <a:cubicBezTo>
                          <a:pt x="3" y="20"/>
                          <a:pt x="4" y="20"/>
                          <a:pt x="5" y="19"/>
                        </a:cubicBezTo>
                        <a:cubicBezTo>
                          <a:pt x="7" y="16"/>
                          <a:pt x="10" y="13"/>
                          <a:pt x="13" y="10"/>
                        </a:cubicBezTo>
                        <a:cubicBezTo>
                          <a:pt x="14" y="9"/>
                          <a:pt x="13" y="8"/>
                          <a:pt x="12" y="8"/>
                        </a:cubicBezTo>
                        <a:cubicBezTo>
                          <a:pt x="8" y="10"/>
                          <a:pt x="7" y="12"/>
                          <a:pt x="5" y="15"/>
                        </a:cubicBezTo>
                        <a:cubicBezTo>
                          <a:pt x="5" y="16"/>
                          <a:pt x="5" y="17"/>
                          <a:pt x="6" y="17"/>
                        </a:cubicBezTo>
                        <a:cubicBezTo>
                          <a:pt x="10" y="17"/>
                          <a:pt x="13" y="14"/>
                          <a:pt x="16" y="11"/>
                        </a:cubicBezTo>
                        <a:cubicBezTo>
                          <a:pt x="16" y="10"/>
                          <a:pt x="15" y="9"/>
                          <a:pt x="15" y="9"/>
                        </a:cubicBezTo>
                        <a:cubicBezTo>
                          <a:pt x="9" y="8"/>
                          <a:pt x="7" y="16"/>
                          <a:pt x="5" y="20"/>
                        </a:cubicBezTo>
                        <a:cubicBezTo>
                          <a:pt x="4" y="21"/>
                          <a:pt x="7" y="22"/>
                          <a:pt x="7" y="21"/>
                        </a:cubicBezTo>
                        <a:cubicBezTo>
                          <a:pt x="9" y="17"/>
                          <a:pt x="10" y="14"/>
                          <a:pt x="9" y="11"/>
                        </a:cubicBezTo>
                        <a:cubicBezTo>
                          <a:pt x="9" y="10"/>
                          <a:pt x="8" y="9"/>
                          <a:pt x="8" y="10"/>
                        </a:cubicBezTo>
                        <a:cubicBezTo>
                          <a:pt x="2" y="12"/>
                          <a:pt x="2" y="22"/>
                          <a:pt x="3" y="27"/>
                        </a:cubicBezTo>
                        <a:cubicBezTo>
                          <a:pt x="3" y="28"/>
                          <a:pt x="4" y="29"/>
                          <a:pt x="5" y="28"/>
                        </a:cubicBezTo>
                        <a:cubicBezTo>
                          <a:pt x="6" y="24"/>
                          <a:pt x="7" y="21"/>
                          <a:pt x="7" y="17"/>
                        </a:cubicBezTo>
                        <a:cubicBezTo>
                          <a:pt x="8" y="16"/>
                          <a:pt x="5" y="16"/>
                          <a:pt x="5" y="17"/>
                        </a:cubicBezTo>
                        <a:cubicBezTo>
                          <a:pt x="3" y="25"/>
                          <a:pt x="3" y="34"/>
                          <a:pt x="10" y="40"/>
                        </a:cubicBezTo>
                        <a:cubicBezTo>
                          <a:pt x="11" y="41"/>
                          <a:pt x="12" y="40"/>
                          <a:pt x="12" y="39"/>
                        </a:cubicBezTo>
                        <a:cubicBezTo>
                          <a:pt x="11" y="36"/>
                          <a:pt x="10" y="35"/>
                          <a:pt x="8" y="33"/>
                        </a:cubicBezTo>
                        <a:cubicBezTo>
                          <a:pt x="8" y="33"/>
                          <a:pt x="7" y="33"/>
                          <a:pt x="6" y="34"/>
                        </a:cubicBezTo>
                        <a:cubicBezTo>
                          <a:pt x="9" y="38"/>
                          <a:pt x="12" y="41"/>
                          <a:pt x="17" y="44"/>
                        </a:cubicBezTo>
                        <a:cubicBezTo>
                          <a:pt x="18" y="45"/>
                          <a:pt x="19" y="43"/>
                          <a:pt x="18" y="42"/>
                        </a:cubicBezTo>
                        <a:cubicBezTo>
                          <a:pt x="16" y="38"/>
                          <a:pt x="12" y="35"/>
                          <a:pt x="9" y="31"/>
                        </a:cubicBezTo>
                        <a:cubicBezTo>
                          <a:pt x="8" y="30"/>
                          <a:pt x="6" y="31"/>
                          <a:pt x="7" y="32"/>
                        </a:cubicBezTo>
                        <a:cubicBezTo>
                          <a:pt x="11" y="38"/>
                          <a:pt x="15" y="44"/>
                          <a:pt x="21" y="48"/>
                        </a:cubicBezTo>
                        <a:cubicBezTo>
                          <a:pt x="22" y="49"/>
                          <a:pt x="23" y="48"/>
                          <a:pt x="23" y="47"/>
                        </a:cubicBezTo>
                        <a:cubicBezTo>
                          <a:pt x="19" y="41"/>
                          <a:pt x="15" y="36"/>
                          <a:pt x="10" y="32"/>
                        </a:cubicBezTo>
                        <a:cubicBezTo>
                          <a:pt x="9" y="32"/>
                          <a:pt x="7" y="33"/>
                          <a:pt x="8" y="34"/>
                        </a:cubicBezTo>
                        <a:cubicBezTo>
                          <a:pt x="10" y="38"/>
                          <a:pt x="12" y="42"/>
                          <a:pt x="16" y="46"/>
                        </a:cubicBezTo>
                        <a:cubicBezTo>
                          <a:pt x="17" y="47"/>
                          <a:pt x="19" y="46"/>
                          <a:pt x="18" y="44"/>
                        </a:cubicBezTo>
                        <a:cubicBezTo>
                          <a:pt x="16" y="39"/>
                          <a:pt x="12" y="34"/>
                          <a:pt x="10" y="29"/>
                        </a:cubicBezTo>
                        <a:cubicBezTo>
                          <a:pt x="9" y="29"/>
                          <a:pt x="9" y="30"/>
                          <a:pt x="8" y="30"/>
                        </a:cubicBezTo>
                        <a:cubicBezTo>
                          <a:pt x="11" y="34"/>
                          <a:pt x="14" y="38"/>
                          <a:pt x="18" y="41"/>
                        </a:cubicBezTo>
                        <a:cubicBezTo>
                          <a:pt x="19" y="42"/>
                          <a:pt x="21" y="41"/>
                          <a:pt x="20" y="40"/>
                        </a:cubicBezTo>
                        <a:cubicBezTo>
                          <a:pt x="17" y="35"/>
                          <a:pt x="13" y="31"/>
                          <a:pt x="9" y="27"/>
                        </a:cubicBezTo>
                        <a:cubicBezTo>
                          <a:pt x="8" y="26"/>
                          <a:pt x="7" y="27"/>
                          <a:pt x="8" y="28"/>
                        </a:cubicBezTo>
                        <a:cubicBezTo>
                          <a:pt x="10" y="32"/>
                          <a:pt x="12" y="36"/>
                          <a:pt x="16" y="40"/>
                        </a:cubicBezTo>
                        <a:cubicBezTo>
                          <a:pt x="16" y="41"/>
                          <a:pt x="18" y="40"/>
                          <a:pt x="18" y="39"/>
                        </a:cubicBezTo>
                        <a:cubicBezTo>
                          <a:pt x="16" y="31"/>
                          <a:pt x="13" y="24"/>
                          <a:pt x="7" y="19"/>
                        </a:cubicBezTo>
                        <a:cubicBezTo>
                          <a:pt x="6" y="18"/>
                          <a:pt x="5" y="18"/>
                          <a:pt x="5" y="19"/>
                        </a:cubicBezTo>
                        <a:cubicBezTo>
                          <a:pt x="4" y="23"/>
                          <a:pt x="5" y="26"/>
                          <a:pt x="6" y="29"/>
                        </a:cubicBezTo>
                        <a:cubicBezTo>
                          <a:pt x="7" y="30"/>
                          <a:pt x="8" y="30"/>
                          <a:pt x="8" y="30"/>
                        </a:cubicBezTo>
                        <a:cubicBezTo>
                          <a:pt x="13" y="26"/>
                          <a:pt x="13" y="18"/>
                          <a:pt x="9" y="13"/>
                        </a:cubicBezTo>
                        <a:cubicBezTo>
                          <a:pt x="9" y="13"/>
                          <a:pt x="8" y="13"/>
                          <a:pt x="7" y="13"/>
                        </a:cubicBezTo>
                        <a:cubicBezTo>
                          <a:pt x="2" y="18"/>
                          <a:pt x="5" y="26"/>
                          <a:pt x="6" y="32"/>
                        </a:cubicBezTo>
                        <a:cubicBezTo>
                          <a:pt x="6" y="33"/>
                          <a:pt x="8" y="33"/>
                          <a:pt x="8" y="32"/>
                        </a:cubicBezTo>
                        <a:cubicBezTo>
                          <a:pt x="9" y="27"/>
                          <a:pt x="9" y="21"/>
                          <a:pt x="11" y="16"/>
                        </a:cubicBezTo>
                        <a:cubicBezTo>
                          <a:pt x="10" y="16"/>
                          <a:pt x="9" y="16"/>
                          <a:pt x="8" y="16"/>
                        </a:cubicBezTo>
                        <a:cubicBezTo>
                          <a:pt x="8" y="21"/>
                          <a:pt x="8" y="26"/>
                          <a:pt x="7" y="31"/>
                        </a:cubicBezTo>
                        <a:cubicBezTo>
                          <a:pt x="7" y="32"/>
                          <a:pt x="9" y="32"/>
                          <a:pt x="10" y="31"/>
                        </a:cubicBezTo>
                        <a:cubicBezTo>
                          <a:pt x="11" y="25"/>
                          <a:pt x="12" y="20"/>
                          <a:pt x="12" y="14"/>
                        </a:cubicBezTo>
                        <a:cubicBezTo>
                          <a:pt x="12" y="13"/>
                          <a:pt x="10" y="13"/>
                          <a:pt x="10" y="14"/>
                        </a:cubicBezTo>
                        <a:cubicBezTo>
                          <a:pt x="7" y="19"/>
                          <a:pt x="7" y="24"/>
                          <a:pt x="8" y="30"/>
                        </a:cubicBezTo>
                        <a:cubicBezTo>
                          <a:pt x="8" y="31"/>
                          <a:pt x="9" y="31"/>
                          <a:pt x="9" y="31"/>
                        </a:cubicBezTo>
                        <a:cubicBezTo>
                          <a:pt x="14" y="28"/>
                          <a:pt x="14" y="22"/>
                          <a:pt x="14" y="17"/>
                        </a:cubicBezTo>
                        <a:cubicBezTo>
                          <a:pt x="14" y="17"/>
                          <a:pt x="13" y="16"/>
                          <a:pt x="12" y="17"/>
                        </a:cubicBezTo>
                        <a:cubicBezTo>
                          <a:pt x="7" y="20"/>
                          <a:pt x="6" y="28"/>
                          <a:pt x="9" y="33"/>
                        </a:cubicBezTo>
                        <a:cubicBezTo>
                          <a:pt x="10" y="33"/>
                          <a:pt x="11" y="33"/>
                          <a:pt x="11" y="33"/>
                        </a:cubicBezTo>
                        <a:cubicBezTo>
                          <a:pt x="14" y="31"/>
                          <a:pt x="15" y="29"/>
                          <a:pt x="16" y="25"/>
                        </a:cubicBezTo>
                        <a:cubicBezTo>
                          <a:pt x="15" y="25"/>
                          <a:pt x="14" y="25"/>
                          <a:pt x="13" y="25"/>
                        </a:cubicBezTo>
                        <a:cubicBezTo>
                          <a:pt x="12" y="32"/>
                          <a:pt x="14" y="38"/>
                          <a:pt x="19" y="43"/>
                        </a:cubicBezTo>
                        <a:cubicBezTo>
                          <a:pt x="19" y="44"/>
                          <a:pt x="21" y="44"/>
                          <a:pt x="21" y="43"/>
                        </a:cubicBezTo>
                        <a:cubicBezTo>
                          <a:pt x="20" y="39"/>
                          <a:pt x="20" y="36"/>
                          <a:pt x="18" y="32"/>
                        </a:cubicBezTo>
                        <a:cubicBezTo>
                          <a:pt x="17" y="31"/>
                          <a:pt x="15" y="32"/>
                          <a:pt x="15" y="33"/>
                        </a:cubicBezTo>
                        <a:cubicBezTo>
                          <a:pt x="17" y="38"/>
                          <a:pt x="18" y="43"/>
                          <a:pt x="20" y="48"/>
                        </a:cubicBezTo>
                        <a:cubicBezTo>
                          <a:pt x="21" y="48"/>
                          <a:pt x="22" y="47"/>
                          <a:pt x="23" y="47"/>
                        </a:cubicBezTo>
                        <a:cubicBezTo>
                          <a:pt x="21" y="44"/>
                          <a:pt x="21" y="44"/>
                          <a:pt x="20" y="41"/>
                        </a:cubicBezTo>
                        <a:cubicBezTo>
                          <a:pt x="19" y="41"/>
                          <a:pt x="18" y="42"/>
                          <a:pt x="18" y="42"/>
                        </a:cubicBezTo>
                        <a:cubicBezTo>
                          <a:pt x="19" y="44"/>
                          <a:pt x="20" y="46"/>
                          <a:pt x="23" y="48"/>
                        </a:cubicBezTo>
                        <a:cubicBezTo>
                          <a:pt x="23" y="48"/>
                          <a:pt x="33" y="54"/>
                          <a:pt x="26" y="52"/>
                        </a:cubicBezTo>
                        <a:cubicBezTo>
                          <a:pt x="26" y="53"/>
                          <a:pt x="26" y="54"/>
                          <a:pt x="26" y="55"/>
                        </a:cubicBezTo>
                        <a:cubicBezTo>
                          <a:pt x="28" y="55"/>
                          <a:pt x="31" y="55"/>
                          <a:pt x="33" y="56"/>
                        </a:cubicBezTo>
                        <a:cubicBezTo>
                          <a:pt x="33" y="55"/>
                          <a:pt x="34" y="54"/>
                          <a:pt x="34" y="54"/>
                        </a:cubicBezTo>
                        <a:cubicBezTo>
                          <a:pt x="30" y="53"/>
                          <a:pt x="26" y="52"/>
                          <a:pt x="21" y="51"/>
                        </a:cubicBezTo>
                        <a:cubicBezTo>
                          <a:pt x="20" y="51"/>
                          <a:pt x="20" y="53"/>
                          <a:pt x="21" y="54"/>
                        </a:cubicBezTo>
                        <a:cubicBezTo>
                          <a:pt x="22" y="54"/>
                          <a:pt x="24" y="55"/>
                          <a:pt x="25" y="55"/>
                        </a:cubicBezTo>
                        <a:cubicBezTo>
                          <a:pt x="25" y="54"/>
                          <a:pt x="25" y="54"/>
                          <a:pt x="25" y="53"/>
                        </a:cubicBezTo>
                        <a:cubicBezTo>
                          <a:pt x="26" y="53"/>
                          <a:pt x="26" y="54"/>
                          <a:pt x="26" y="54"/>
                        </a:cubicBezTo>
                        <a:cubicBezTo>
                          <a:pt x="28" y="54"/>
                          <a:pt x="28" y="53"/>
                          <a:pt x="27" y="52"/>
                        </a:cubicBezTo>
                        <a:cubicBezTo>
                          <a:pt x="26" y="51"/>
                          <a:pt x="24" y="51"/>
                          <a:pt x="23" y="50"/>
                        </a:cubicBezTo>
                        <a:cubicBezTo>
                          <a:pt x="23" y="50"/>
                          <a:pt x="22" y="51"/>
                          <a:pt x="22" y="52"/>
                        </a:cubicBezTo>
                        <a:cubicBezTo>
                          <a:pt x="23" y="52"/>
                          <a:pt x="25" y="53"/>
                          <a:pt x="26" y="53"/>
                        </a:cubicBezTo>
                        <a:cubicBezTo>
                          <a:pt x="26" y="52"/>
                          <a:pt x="27" y="52"/>
                          <a:pt x="27" y="51"/>
                        </a:cubicBezTo>
                        <a:cubicBezTo>
                          <a:pt x="24" y="50"/>
                          <a:pt x="22" y="49"/>
                          <a:pt x="19" y="48"/>
                        </a:cubicBezTo>
                        <a:cubicBezTo>
                          <a:pt x="18" y="47"/>
                          <a:pt x="17" y="49"/>
                          <a:pt x="18" y="50"/>
                        </a:cubicBezTo>
                        <a:cubicBezTo>
                          <a:pt x="21" y="52"/>
                          <a:pt x="24" y="52"/>
                          <a:pt x="27" y="53"/>
                        </a:cubicBezTo>
                        <a:cubicBezTo>
                          <a:pt x="29" y="53"/>
                          <a:pt x="30" y="52"/>
                          <a:pt x="28" y="51"/>
                        </a:cubicBezTo>
                        <a:cubicBezTo>
                          <a:pt x="24" y="49"/>
                          <a:pt x="21" y="47"/>
                          <a:pt x="16" y="46"/>
                        </a:cubicBezTo>
                        <a:cubicBezTo>
                          <a:pt x="15" y="45"/>
                          <a:pt x="14" y="47"/>
                          <a:pt x="15" y="48"/>
                        </a:cubicBezTo>
                        <a:cubicBezTo>
                          <a:pt x="18" y="49"/>
                          <a:pt x="21" y="51"/>
                          <a:pt x="23" y="52"/>
                        </a:cubicBezTo>
                        <a:cubicBezTo>
                          <a:pt x="23" y="51"/>
                          <a:pt x="24" y="51"/>
                          <a:pt x="24" y="50"/>
                        </a:cubicBezTo>
                        <a:cubicBezTo>
                          <a:pt x="15" y="47"/>
                          <a:pt x="9" y="43"/>
                          <a:pt x="4" y="36"/>
                        </a:cubicBezTo>
                        <a:cubicBezTo>
                          <a:pt x="3" y="36"/>
                          <a:pt x="3" y="37"/>
                          <a:pt x="2" y="37"/>
                        </a:cubicBezTo>
                        <a:cubicBezTo>
                          <a:pt x="7" y="41"/>
                          <a:pt x="10" y="45"/>
                          <a:pt x="16" y="47"/>
                        </a:cubicBezTo>
                        <a:cubicBezTo>
                          <a:pt x="17" y="47"/>
                          <a:pt x="18" y="46"/>
                          <a:pt x="17" y="45"/>
                        </a:cubicBezTo>
                        <a:cubicBezTo>
                          <a:pt x="14" y="42"/>
                          <a:pt x="12" y="41"/>
                          <a:pt x="8" y="39"/>
                        </a:cubicBezTo>
                        <a:cubicBezTo>
                          <a:pt x="7" y="38"/>
                          <a:pt x="6" y="40"/>
                          <a:pt x="7" y="41"/>
                        </a:cubicBezTo>
                        <a:cubicBezTo>
                          <a:pt x="10" y="43"/>
                          <a:pt x="12" y="45"/>
                          <a:pt x="15" y="47"/>
                        </a:cubicBezTo>
                        <a:cubicBezTo>
                          <a:pt x="16" y="47"/>
                          <a:pt x="18" y="45"/>
                          <a:pt x="16" y="45"/>
                        </a:cubicBezTo>
                        <a:cubicBezTo>
                          <a:pt x="14" y="43"/>
                          <a:pt x="13" y="42"/>
                          <a:pt x="11" y="40"/>
                        </a:cubicBezTo>
                        <a:cubicBezTo>
                          <a:pt x="8" y="38"/>
                          <a:pt x="9" y="39"/>
                          <a:pt x="14" y="44"/>
                        </a:cubicBezTo>
                        <a:cubicBezTo>
                          <a:pt x="15" y="43"/>
                          <a:pt x="16" y="43"/>
                          <a:pt x="16" y="42"/>
                        </a:cubicBezTo>
                        <a:cubicBezTo>
                          <a:pt x="13" y="39"/>
                          <a:pt x="10" y="35"/>
                          <a:pt x="6" y="32"/>
                        </a:cubicBezTo>
                        <a:cubicBezTo>
                          <a:pt x="5" y="32"/>
                          <a:pt x="4" y="32"/>
                          <a:pt x="4" y="33"/>
                        </a:cubicBezTo>
                        <a:cubicBezTo>
                          <a:pt x="6" y="37"/>
                          <a:pt x="5" y="37"/>
                          <a:pt x="7" y="40"/>
                        </a:cubicBezTo>
                        <a:cubicBezTo>
                          <a:pt x="8" y="40"/>
                          <a:pt x="8" y="39"/>
                          <a:pt x="9" y="39"/>
                        </a:cubicBezTo>
                        <a:cubicBezTo>
                          <a:pt x="7" y="36"/>
                          <a:pt x="6" y="34"/>
                          <a:pt x="5" y="31"/>
                        </a:cubicBezTo>
                        <a:cubicBezTo>
                          <a:pt x="5" y="30"/>
                          <a:pt x="3" y="30"/>
                          <a:pt x="3" y="31"/>
                        </a:cubicBezTo>
                        <a:cubicBezTo>
                          <a:pt x="3" y="33"/>
                          <a:pt x="3" y="35"/>
                          <a:pt x="3" y="37"/>
                        </a:cubicBezTo>
                        <a:cubicBezTo>
                          <a:pt x="4" y="37"/>
                          <a:pt x="4" y="37"/>
                          <a:pt x="5" y="37"/>
                        </a:cubicBezTo>
                        <a:cubicBezTo>
                          <a:pt x="4" y="33"/>
                          <a:pt x="4" y="29"/>
                          <a:pt x="3" y="25"/>
                        </a:cubicBezTo>
                        <a:cubicBezTo>
                          <a:pt x="3" y="24"/>
                          <a:pt x="0" y="24"/>
                          <a:pt x="1" y="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2" name="Freeform 297"/>
                  <p:cNvSpPr/>
                  <p:nvPr/>
                </p:nvSpPr>
                <p:spPr bwMode="auto">
                  <a:xfrm>
                    <a:off x="911" y="1613"/>
                    <a:ext cx="35" cy="39"/>
                  </a:xfrm>
                  <a:custGeom>
                    <a:avLst/>
                    <a:gdLst>
                      <a:gd name="T0" fmla="*/ 11 w 52"/>
                      <a:gd name="T1" fmla="*/ 10 h 59"/>
                      <a:gd name="T2" fmla="*/ 1 w 52"/>
                      <a:gd name="T3" fmla="*/ 13 h 59"/>
                      <a:gd name="T4" fmla="*/ 20 w 52"/>
                      <a:gd name="T5" fmla="*/ 9 h 59"/>
                      <a:gd name="T6" fmla="*/ 12 w 52"/>
                      <a:gd name="T7" fmla="*/ 8 h 59"/>
                      <a:gd name="T8" fmla="*/ 15 w 52"/>
                      <a:gd name="T9" fmla="*/ 4 h 59"/>
                      <a:gd name="T10" fmla="*/ 18 w 52"/>
                      <a:gd name="T11" fmla="*/ 18 h 59"/>
                      <a:gd name="T12" fmla="*/ 15 w 52"/>
                      <a:gd name="T13" fmla="*/ 7 h 59"/>
                      <a:gd name="T14" fmla="*/ 18 w 52"/>
                      <a:gd name="T15" fmla="*/ 7 h 59"/>
                      <a:gd name="T16" fmla="*/ 18 w 52"/>
                      <a:gd name="T17" fmla="*/ 15 h 59"/>
                      <a:gd name="T18" fmla="*/ 22 w 52"/>
                      <a:gd name="T19" fmla="*/ 17 h 59"/>
                      <a:gd name="T20" fmla="*/ 31 w 52"/>
                      <a:gd name="T21" fmla="*/ 18 h 59"/>
                      <a:gd name="T22" fmla="*/ 33 w 52"/>
                      <a:gd name="T23" fmla="*/ 22 h 59"/>
                      <a:gd name="T24" fmla="*/ 34 w 52"/>
                      <a:gd name="T25" fmla="*/ 38 h 59"/>
                      <a:gd name="T26" fmla="*/ 35 w 52"/>
                      <a:gd name="T27" fmla="*/ 48 h 59"/>
                      <a:gd name="T28" fmla="*/ 38 w 52"/>
                      <a:gd name="T29" fmla="*/ 49 h 59"/>
                      <a:gd name="T30" fmla="*/ 38 w 52"/>
                      <a:gd name="T31" fmla="*/ 54 h 59"/>
                      <a:gd name="T32" fmla="*/ 30 w 52"/>
                      <a:gd name="T33" fmla="*/ 16 h 59"/>
                      <a:gd name="T34" fmla="*/ 37 w 52"/>
                      <a:gd name="T35" fmla="*/ 38 h 59"/>
                      <a:gd name="T36" fmla="*/ 38 w 52"/>
                      <a:gd name="T37" fmla="*/ 33 h 59"/>
                      <a:gd name="T38" fmla="*/ 32 w 52"/>
                      <a:gd name="T39" fmla="*/ 10 h 59"/>
                      <a:gd name="T40" fmla="*/ 38 w 52"/>
                      <a:gd name="T41" fmla="*/ 15 h 59"/>
                      <a:gd name="T42" fmla="*/ 45 w 52"/>
                      <a:gd name="T43" fmla="*/ 39 h 59"/>
                      <a:gd name="T44" fmla="*/ 40 w 52"/>
                      <a:gd name="T45" fmla="*/ 15 h 59"/>
                      <a:gd name="T46" fmla="*/ 45 w 52"/>
                      <a:gd name="T47" fmla="*/ 35 h 59"/>
                      <a:gd name="T48" fmla="*/ 43 w 52"/>
                      <a:gd name="T49" fmla="*/ 41 h 59"/>
                      <a:gd name="T50" fmla="*/ 44 w 52"/>
                      <a:gd name="T51" fmla="*/ 44 h 59"/>
                      <a:gd name="T52" fmla="*/ 48 w 52"/>
                      <a:gd name="T53" fmla="*/ 38 h 59"/>
                      <a:gd name="T54" fmla="*/ 45 w 52"/>
                      <a:gd name="T55" fmla="*/ 43 h 59"/>
                      <a:gd name="T56" fmla="*/ 47 w 52"/>
                      <a:gd name="T57" fmla="*/ 38 h 59"/>
                      <a:gd name="T58" fmla="*/ 43 w 52"/>
                      <a:gd name="T59" fmla="*/ 41 h 59"/>
                      <a:gd name="T60" fmla="*/ 45 w 52"/>
                      <a:gd name="T61" fmla="*/ 35 h 59"/>
                      <a:gd name="T62" fmla="*/ 47 w 52"/>
                      <a:gd name="T63" fmla="*/ 36 h 59"/>
                      <a:gd name="T64" fmla="*/ 40 w 52"/>
                      <a:gd name="T65" fmla="*/ 15 h 59"/>
                      <a:gd name="T66" fmla="*/ 43 w 52"/>
                      <a:gd name="T67" fmla="*/ 40 h 59"/>
                      <a:gd name="T68" fmla="*/ 44 w 52"/>
                      <a:gd name="T69" fmla="*/ 42 h 59"/>
                      <a:gd name="T70" fmla="*/ 36 w 52"/>
                      <a:gd name="T71" fmla="*/ 16 h 59"/>
                      <a:gd name="T72" fmla="*/ 30 w 52"/>
                      <a:gd name="T73" fmla="*/ 13 h 59"/>
                      <a:gd name="T74" fmla="*/ 42 w 52"/>
                      <a:gd name="T75" fmla="*/ 40 h 59"/>
                      <a:gd name="T76" fmla="*/ 36 w 52"/>
                      <a:gd name="T77" fmla="*/ 24 h 59"/>
                      <a:gd name="T78" fmla="*/ 38 w 52"/>
                      <a:gd name="T79" fmla="*/ 29 h 59"/>
                      <a:gd name="T80" fmla="*/ 40 w 52"/>
                      <a:gd name="T81" fmla="*/ 48 h 59"/>
                      <a:gd name="T82" fmla="*/ 31 w 52"/>
                      <a:gd name="T83" fmla="*/ 58 h 59"/>
                      <a:gd name="T84" fmla="*/ 38 w 52"/>
                      <a:gd name="T85" fmla="*/ 39 h 59"/>
                      <a:gd name="T86" fmla="*/ 35 w 52"/>
                      <a:gd name="T87" fmla="*/ 47 h 59"/>
                      <a:gd name="T88" fmla="*/ 34 w 52"/>
                      <a:gd name="T89" fmla="*/ 24 h 59"/>
                      <a:gd name="T90" fmla="*/ 34 w 52"/>
                      <a:gd name="T91" fmla="*/ 37 h 59"/>
                      <a:gd name="T92" fmla="*/ 28 w 52"/>
                      <a:gd name="T93" fmla="*/ 11 h 59"/>
                      <a:gd name="T94" fmla="*/ 27 w 52"/>
                      <a:gd name="T95" fmla="*/ 5 h 59"/>
                      <a:gd name="T96" fmla="*/ 27 w 52"/>
                      <a:gd name="T97" fmla="*/ 8 h 59"/>
                      <a:gd name="T98" fmla="*/ 22 w 52"/>
                      <a:gd name="T99" fmla="*/ 20 h 59"/>
                      <a:gd name="T100" fmla="*/ 16 w 52"/>
                      <a:gd name="T101" fmla="*/ 14 h 59"/>
                      <a:gd name="T102" fmla="*/ 21 w 52"/>
                      <a:gd name="T103" fmla="*/ 7 h 59"/>
                      <a:gd name="T104" fmla="*/ 9 w 52"/>
                      <a:gd name="T105" fmla="*/ 18 h 59"/>
                      <a:gd name="T106" fmla="*/ 16 w 52"/>
                      <a:gd name="T107" fmla="*/ 17 h 59"/>
                      <a:gd name="T108" fmla="*/ 15 w 52"/>
                      <a:gd name="T109" fmla="*/ 7 h 59"/>
                      <a:gd name="T110" fmla="*/ 8 w 52"/>
                      <a:gd name="T111" fmla="*/ 8 h 59"/>
                      <a:gd name="T112" fmla="*/ 20 w 52"/>
                      <a:gd name="T113" fmla="*/ 9 h 59"/>
                      <a:gd name="T114" fmla="*/ 0 w 52"/>
                      <a:gd name="T115" fmla="*/ 13 h 59"/>
                      <a:gd name="T116" fmla="*/ 11 w 52"/>
                      <a:gd name="T117" fmla="*/ 10 h 59"/>
                      <a:gd name="T118" fmla="*/ 3 w 52"/>
                      <a:gd name="T119" fmla="*/ 15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2" h="59">
                        <a:moveTo>
                          <a:pt x="4" y="17"/>
                        </a:moveTo>
                        <a:cubicBezTo>
                          <a:pt x="8" y="15"/>
                          <a:pt x="11" y="14"/>
                          <a:pt x="16" y="13"/>
                        </a:cubicBezTo>
                        <a:cubicBezTo>
                          <a:pt x="17" y="12"/>
                          <a:pt x="16" y="10"/>
                          <a:pt x="15" y="11"/>
                        </a:cubicBezTo>
                        <a:cubicBezTo>
                          <a:pt x="10" y="12"/>
                          <a:pt x="6" y="13"/>
                          <a:pt x="2" y="15"/>
                        </a:cubicBezTo>
                        <a:cubicBezTo>
                          <a:pt x="2" y="15"/>
                          <a:pt x="3" y="16"/>
                          <a:pt x="3" y="16"/>
                        </a:cubicBezTo>
                        <a:cubicBezTo>
                          <a:pt x="6" y="14"/>
                          <a:pt x="8" y="12"/>
                          <a:pt x="11" y="10"/>
                        </a:cubicBezTo>
                        <a:cubicBezTo>
                          <a:pt x="12" y="9"/>
                          <a:pt x="11" y="7"/>
                          <a:pt x="9" y="8"/>
                        </a:cubicBezTo>
                        <a:cubicBezTo>
                          <a:pt x="6" y="10"/>
                          <a:pt x="3" y="12"/>
                          <a:pt x="1" y="15"/>
                        </a:cubicBezTo>
                        <a:cubicBezTo>
                          <a:pt x="0" y="16"/>
                          <a:pt x="1" y="18"/>
                          <a:pt x="2" y="17"/>
                        </a:cubicBezTo>
                        <a:cubicBezTo>
                          <a:pt x="5" y="14"/>
                          <a:pt x="8" y="11"/>
                          <a:pt x="11" y="8"/>
                        </a:cubicBezTo>
                        <a:cubicBezTo>
                          <a:pt x="12" y="7"/>
                          <a:pt x="11" y="6"/>
                          <a:pt x="10" y="7"/>
                        </a:cubicBezTo>
                        <a:cubicBezTo>
                          <a:pt x="7" y="9"/>
                          <a:pt x="4" y="11"/>
                          <a:pt x="1" y="13"/>
                        </a:cubicBezTo>
                        <a:cubicBezTo>
                          <a:pt x="1" y="14"/>
                          <a:pt x="2" y="14"/>
                          <a:pt x="2" y="15"/>
                        </a:cubicBezTo>
                        <a:cubicBezTo>
                          <a:pt x="6" y="12"/>
                          <a:pt x="10" y="10"/>
                          <a:pt x="14" y="8"/>
                        </a:cubicBezTo>
                        <a:cubicBezTo>
                          <a:pt x="16" y="7"/>
                          <a:pt x="15" y="6"/>
                          <a:pt x="13" y="6"/>
                        </a:cubicBezTo>
                        <a:cubicBezTo>
                          <a:pt x="10" y="7"/>
                          <a:pt x="6" y="8"/>
                          <a:pt x="3" y="9"/>
                        </a:cubicBezTo>
                        <a:cubicBezTo>
                          <a:pt x="1" y="9"/>
                          <a:pt x="2" y="11"/>
                          <a:pt x="3" y="11"/>
                        </a:cubicBezTo>
                        <a:cubicBezTo>
                          <a:pt x="9" y="12"/>
                          <a:pt x="14" y="10"/>
                          <a:pt x="20" y="9"/>
                        </a:cubicBezTo>
                        <a:cubicBezTo>
                          <a:pt x="21" y="9"/>
                          <a:pt x="21" y="7"/>
                          <a:pt x="19" y="7"/>
                        </a:cubicBezTo>
                        <a:cubicBezTo>
                          <a:pt x="16" y="8"/>
                          <a:pt x="12" y="8"/>
                          <a:pt x="8" y="8"/>
                        </a:cubicBezTo>
                        <a:cubicBezTo>
                          <a:pt x="7" y="8"/>
                          <a:pt x="7" y="10"/>
                          <a:pt x="8" y="10"/>
                        </a:cubicBezTo>
                        <a:cubicBezTo>
                          <a:pt x="12" y="10"/>
                          <a:pt x="15" y="10"/>
                          <a:pt x="19" y="10"/>
                        </a:cubicBezTo>
                        <a:cubicBezTo>
                          <a:pt x="19" y="9"/>
                          <a:pt x="19" y="8"/>
                          <a:pt x="19" y="8"/>
                        </a:cubicBezTo>
                        <a:cubicBezTo>
                          <a:pt x="17" y="8"/>
                          <a:pt x="14" y="8"/>
                          <a:pt x="12" y="8"/>
                        </a:cubicBezTo>
                        <a:cubicBezTo>
                          <a:pt x="14" y="7"/>
                          <a:pt x="16" y="6"/>
                          <a:pt x="19" y="6"/>
                        </a:cubicBezTo>
                        <a:cubicBezTo>
                          <a:pt x="19" y="6"/>
                          <a:pt x="19" y="5"/>
                          <a:pt x="18" y="4"/>
                        </a:cubicBezTo>
                        <a:cubicBezTo>
                          <a:pt x="15" y="6"/>
                          <a:pt x="12" y="7"/>
                          <a:pt x="9" y="6"/>
                        </a:cubicBezTo>
                        <a:cubicBezTo>
                          <a:pt x="9" y="7"/>
                          <a:pt x="9" y="8"/>
                          <a:pt x="9" y="8"/>
                        </a:cubicBezTo>
                        <a:cubicBezTo>
                          <a:pt x="11" y="8"/>
                          <a:pt x="13" y="7"/>
                          <a:pt x="15" y="7"/>
                        </a:cubicBezTo>
                        <a:cubicBezTo>
                          <a:pt x="17" y="6"/>
                          <a:pt x="16" y="4"/>
                          <a:pt x="15" y="4"/>
                        </a:cubicBezTo>
                        <a:cubicBezTo>
                          <a:pt x="12" y="5"/>
                          <a:pt x="10" y="5"/>
                          <a:pt x="7" y="6"/>
                        </a:cubicBezTo>
                        <a:cubicBezTo>
                          <a:pt x="7" y="7"/>
                          <a:pt x="8" y="7"/>
                          <a:pt x="8" y="8"/>
                        </a:cubicBezTo>
                        <a:cubicBezTo>
                          <a:pt x="13" y="5"/>
                          <a:pt x="19" y="5"/>
                          <a:pt x="25" y="3"/>
                        </a:cubicBezTo>
                        <a:cubicBezTo>
                          <a:pt x="24" y="4"/>
                          <a:pt x="23" y="5"/>
                          <a:pt x="22" y="6"/>
                        </a:cubicBezTo>
                        <a:cubicBezTo>
                          <a:pt x="19" y="9"/>
                          <a:pt x="17" y="13"/>
                          <a:pt x="16" y="17"/>
                        </a:cubicBezTo>
                        <a:cubicBezTo>
                          <a:pt x="15" y="19"/>
                          <a:pt x="17" y="19"/>
                          <a:pt x="18" y="18"/>
                        </a:cubicBezTo>
                        <a:cubicBezTo>
                          <a:pt x="20" y="15"/>
                          <a:pt x="21" y="12"/>
                          <a:pt x="20" y="8"/>
                        </a:cubicBezTo>
                        <a:cubicBezTo>
                          <a:pt x="19" y="8"/>
                          <a:pt x="19" y="7"/>
                          <a:pt x="18" y="8"/>
                        </a:cubicBezTo>
                        <a:cubicBezTo>
                          <a:pt x="15" y="9"/>
                          <a:pt x="13" y="11"/>
                          <a:pt x="11" y="13"/>
                        </a:cubicBezTo>
                        <a:cubicBezTo>
                          <a:pt x="11" y="14"/>
                          <a:pt x="12" y="14"/>
                          <a:pt x="12" y="15"/>
                        </a:cubicBezTo>
                        <a:cubicBezTo>
                          <a:pt x="14" y="13"/>
                          <a:pt x="16" y="10"/>
                          <a:pt x="17" y="8"/>
                        </a:cubicBezTo>
                        <a:cubicBezTo>
                          <a:pt x="17" y="8"/>
                          <a:pt x="16" y="7"/>
                          <a:pt x="15" y="7"/>
                        </a:cubicBezTo>
                        <a:cubicBezTo>
                          <a:pt x="13" y="11"/>
                          <a:pt x="11" y="14"/>
                          <a:pt x="9" y="17"/>
                        </a:cubicBezTo>
                        <a:cubicBezTo>
                          <a:pt x="10" y="18"/>
                          <a:pt x="10" y="18"/>
                          <a:pt x="11" y="18"/>
                        </a:cubicBezTo>
                        <a:cubicBezTo>
                          <a:pt x="11" y="10"/>
                          <a:pt x="13" y="17"/>
                          <a:pt x="13" y="19"/>
                        </a:cubicBezTo>
                        <a:cubicBezTo>
                          <a:pt x="13" y="20"/>
                          <a:pt x="14" y="21"/>
                          <a:pt x="15" y="20"/>
                        </a:cubicBezTo>
                        <a:cubicBezTo>
                          <a:pt x="17" y="16"/>
                          <a:pt x="19" y="12"/>
                          <a:pt x="21" y="8"/>
                        </a:cubicBezTo>
                        <a:cubicBezTo>
                          <a:pt x="20" y="7"/>
                          <a:pt x="19" y="7"/>
                          <a:pt x="18" y="7"/>
                        </a:cubicBezTo>
                        <a:cubicBezTo>
                          <a:pt x="17" y="11"/>
                          <a:pt x="14" y="16"/>
                          <a:pt x="13" y="20"/>
                        </a:cubicBezTo>
                        <a:cubicBezTo>
                          <a:pt x="13" y="20"/>
                          <a:pt x="14" y="21"/>
                          <a:pt x="15" y="21"/>
                        </a:cubicBezTo>
                        <a:cubicBezTo>
                          <a:pt x="17" y="16"/>
                          <a:pt x="18" y="11"/>
                          <a:pt x="22" y="8"/>
                        </a:cubicBezTo>
                        <a:cubicBezTo>
                          <a:pt x="21" y="8"/>
                          <a:pt x="20" y="7"/>
                          <a:pt x="20" y="7"/>
                        </a:cubicBezTo>
                        <a:cubicBezTo>
                          <a:pt x="19" y="9"/>
                          <a:pt x="18" y="12"/>
                          <a:pt x="16" y="14"/>
                        </a:cubicBezTo>
                        <a:cubicBezTo>
                          <a:pt x="17" y="14"/>
                          <a:pt x="18" y="14"/>
                          <a:pt x="18" y="15"/>
                        </a:cubicBezTo>
                        <a:cubicBezTo>
                          <a:pt x="19" y="12"/>
                          <a:pt x="24" y="6"/>
                          <a:pt x="22" y="13"/>
                        </a:cubicBezTo>
                        <a:cubicBezTo>
                          <a:pt x="22" y="18"/>
                          <a:pt x="20" y="12"/>
                          <a:pt x="22" y="8"/>
                        </a:cubicBezTo>
                        <a:cubicBezTo>
                          <a:pt x="23" y="9"/>
                          <a:pt x="25" y="10"/>
                          <a:pt x="26" y="11"/>
                        </a:cubicBezTo>
                        <a:cubicBezTo>
                          <a:pt x="26" y="12"/>
                          <a:pt x="25" y="14"/>
                          <a:pt x="24" y="16"/>
                        </a:cubicBezTo>
                        <a:cubicBezTo>
                          <a:pt x="23" y="8"/>
                          <a:pt x="23" y="8"/>
                          <a:pt x="22" y="14"/>
                        </a:cubicBezTo>
                        <a:cubicBezTo>
                          <a:pt x="22" y="15"/>
                          <a:pt x="22" y="16"/>
                          <a:pt x="22" y="17"/>
                        </a:cubicBezTo>
                        <a:cubicBezTo>
                          <a:pt x="22" y="17"/>
                          <a:pt x="23" y="18"/>
                          <a:pt x="24" y="18"/>
                        </a:cubicBezTo>
                        <a:cubicBezTo>
                          <a:pt x="24" y="14"/>
                          <a:pt x="27" y="4"/>
                          <a:pt x="25" y="15"/>
                        </a:cubicBezTo>
                        <a:cubicBezTo>
                          <a:pt x="25" y="12"/>
                          <a:pt x="28" y="9"/>
                          <a:pt x="28" y="13"/>
                        </a:cubicBezTo>
                        <a:cubicBezTo>
                          <a:pt x="28" y="16"/>
                          <a:pt x="28" y="18"/>
                          <a:pt x="27" y="21"/>
                        </a:cubicBezTo>
                        <a:cubicBezTo>
                          <a:pt x="27" y="25"/>
                          <a:pt x="28" y="23"/>
                          <a:pt x="28" y="18"/>
                        </a:cubicBezTo>
                        <a:cubicBezTo>
                          <a:pt x="29" y="18"/>
                          <a:pt x="30" y="18"/>
                          <a:pt x="31" y="18"/>
                        </a:cubicBezTo>
                        <a:cubicBezTo>
                          <a:pt x="31" y="20"/>
                          <a:pt x="31" y="23"/>
                          <a:pt x="30" y="25"/>
                        </a:cubicBezTo>
                        <a:cubicBezTo>
                          <a:pt x="29" y="32"/>
                          <a:pt x="32" y="14"/>
                          <a:pt x="32" y="24"/>
                        </a:cubicBezTo>
                        <a:cubicBezTo>
                          <a:pt x="33" y="28"/>
                          <a:pt x="32" y="32"/>
                          <a:pt x="32" y="37"/>
                        </a:cubicBezTo>
                        <a:cubicBezTo>
                          <a:pt x="32" y="36"/>
                          <a:pt x="33" y="36"/>
                          <a:pt x="34" y="36"/>
                        </a:cubicBezTo>
                        <a:cubicBezTo>
                          <a:pt x="33" y="34"/>
                          <a:pt x="33" y="32"/>
                          <a:pt x="33" y="30"/>
                        </a:cubicBezTo>
                        <a:cubicBezTo>
                          <a:pt x="32" y="28"/>
                          <a:pt x="34" y="23"/>
                          <a:pt x="33" y="22"/>
                        </a:cubicBezTo>
                        <a:cubicBezTo>
                          <a:pt x="36" y="27"/>
                          <a:pt x="33" y="35"/>
                          <a:pt x="32" y="40"/>
                        </a:cubicBezTo>
                        <a:cubicBezTo>
                          <a:pt x="33" y="40"/>
                          <a:pt x="34" y="40"/>
                          <a:pt x="34" y="40"/>
                        </a:cubicBezTo>
                        <a:cubicBezTo>
                          <a:pt x="34" y="37"/>
                          <a:pt x="35" y="33"/>
                          <a:pt x="35" y="29"/>
                        </a:cubicBezTo>
                        <a:cubicBezTo>
                          <a:pt x="35" y="32"/>
                          <a:pt x="34" y="35"/>
                          <a:pt x="34" y="37"/>
                        </a:cubicBezTo>
                        <a:cubicBezTo>
                          <a:pt x="32" y="46"/>
                          <a:pt x="35" y="30"/>
                          <a:pt x="34" y="32"/>
                        </a:cubicBezTo>
                        <a:cubicBezTo>
                          <a:pt x="36" y="25"/>
                          <a:pt x="35" y="36"/>
                          <a:pt x="34" y="38"/>
                        </a:cubicBezTo>
                        <a:cubicBezTo>
                          <a:pt x="34" y="40"/>
                          <a:pt x="33" y="43"/>
                          <a:pt x="32" y="46"/>
                        </a:cubicBezTo>
                        <a:cubicBezTo>
                          <a:pt x="33" y="46"/>
                          <a:pt x="34" y="46"/>
                          <a:pt x="35" y="46"/>
                        </a:cubicBezTo>
                        <a:cubicBezTo>
                          <a:pt x="35" y="43"/>
                          <a:pt x="35" y="40"/>
                          <a:pt x="37" y="36"/>
                        </a:cubicBezTo>
                        <a:cubicBezTo>
                          <a:pt x="38" y="39"/>
                          <a:pt x="37" y="41"/>
                          <a:pt x="35" y="43"/>
                        </a:cubicBezTo>
                        <a:cubicBezTo>
                          <a:pt x="34" y="44"/>
                          <a:pt x="34" y="46"/>
                          <a:pt x="33" y="47"/>
                        </a:cubicBezTo>
                        <a:cubicBezTo>
                          <a:pt x="33" y="47"/>
                          <a:pt x="34" y="47"/>
                          <a:pt x="35" y="48"/>
                        </a:cubicBezTo>
                        <a:cubicBezTo>
                          <a:pt x="34" y="50"/>
                          <a:pt x="32" y="51"/>
                          <a:pt x="30" y="53"/>
                        </a:cubicBezTo>
                        <a:cubicBezTo>
                          <a:pt x="29" y="54"/>
                          <a:pt x="30" y="55"/>
                          <a:pt x="31" y="55"/>
                        </a:cubicBezTo>
                        <a:cubicBezTo>
                          <a:pt x="38" y="54"/>
                          <a:pt x="39" y="47"/>
                          <a:pt x="41" y="41"/>
                        </a:cubicBezTo>
                        <a:cubicBezTo>
                          <a:pt x="40" y="41"/>
                          <a:pt x="39" y="41"/>
                          <a:pt x="39" y="41"/>
                        </a:cubicBezTo>
                        <a:cubicBezTo>
                          <a:pt x="39" y="46"/>
                          <a:pt x="31" y="59"/>
                          <a:pt x="39" y="51"/>
                        </a:cubicBezTo>
                        <a:cubicBezTo>
                          <a:pt x="39" y="50"/>
                          <a:pt x="38" y="50"/>
                          <a:pt x="38" y="49"/>
                        </a:cubicBezTo>
                        <a:cubicBezTo>
                          <a:pt x="36" y="51"/>
                          <a:pt x="34" y="52"/>
                          <a:pt x="33" y="54"/>
                        </a:cubicBezTo>
                        <a:cubicBezTo>
                          <a:pt x="32" y="55"/>
                          <a:pt x="33" y="57"/>
                          <a:pt x="34" y="56"/>
                        </a:cubicBezTo>
                        <a:cubicBezTo>
                          <a:pt x="38" y="55"/>
                          <a:pt x="40" y="53"/>
                          <a:pt x="42" y="49"/>
                        </a:cubicBezTo>
                        <a:cubicBezTo>
                          <a:pt x="42" y="48"/>
                          <a:pt x="41" y="46"/>
                          <a:pt x="40" y="48"/>
                        </a:cubicBezTo>
                        <a:cubicBezTo>
                          <a:pt x="37" y="50"/>
                          <a:pt x="38" y="49"/>
                          <a:pt x="36" y="53"/>
                        </a:cubicBezTo>
                        <a:cubicBezTo>
                          <a:pt x="35" y="54"/>
                          <a:pt x="37" y="55"/>
                          <a:pt x="38" y="54"/>
                        </a:cubicBezTo>
                        <a:cubicBezTo>
                          <a:pt x="41" y="50"/>
                          <a:pt x="43" y="46"/>
                          <a:pt x="43" y="41"/>
                        </a:cubicBezTo>
                        <a:cubicBezTo>
                          <a:pt x="44" y="33"/>
                          <a:pt x="38" y="28"/>
                          <a:pt x="35" y="21"/>
                        </a:cubicBezTo>
                        <a:cubicBezTo>
                          <a:pt x="34" y="21"/>
                          <a:pt x="34" y="22"/>
                          <a:pt x="33" y="22"/>
                        </a:cubicBezTo>
                        <a:cubicBezTo>
                          <a:pt x="34" y="25"/>
                          <a:pt x="35" y="27"/>
                          <a:pt x="36" y="29"/>
                        </a:cubicBezTo>
                        <a:cubicBezTo>
                          <a:pt x="37" y="31"/>
                          <a:pt x="39" y="30"/>
                          <a:pt x="38" y="29"/>
                        </a:cubicBezTo>
                        <a:cubicBezTo>
                          <a:pt x="37" y="25"/>
                          <a:pt x="36" y="16"/>
                          <a:pt x="30" y="16"/>
                        </a:cubicBezTo>
                        <a:cubicBezTo>
                          <a:pt x="29" y="16"/>
                          <a:pt x="29" y="17"/>
                          <a:pt x="29" y="17"/>
                        </a:cubicBezTo>
                        <a:cubicBezTo>
                          <a:pt x="30" y="26"/>
                          <a:pt x="33" y="34"/>
                          <a:pt x="34" y="42"/>
                        </a:cubicBezTo>
                        <a:cubicBezTo>
                          <a:pt x="34" y="44"/>
                          <a:pt x="36" y="43"/>
                          <a:pt x="36" y="42"/>
                        </a:cubicBezTo>
                        <a:cubicBezTo>
                          <a:pt x="37" y="36"/>
                          <a:pt x="39" y="30"/>
                          <a:pt x="38" y="24"/>
                        </a:cubicBezTo>
                        <a:cubicBezTo>
                          <a:pt x="37" y="24"/>
                          <a:pt x="37" y="24"/>
                          <a:pt x="36" y="24"/>
                        </a:cubicBezTo>
                        <a:cubicBezTo>
                          <a:pt x="37" y="29"/>
                          <a:pt x="38" y="33"/>
                          <a:pt x="37" y="38"/>
                        </a:cubicBezTo>
                        <a:cubicBezTo>
                          <a:pt x="38" y="38"/>
                          <a:pt x="39" y="38"/>
                          <a:pt x="40" y="37"/>
                        </a:cubicBezTo>
                        <a:cubicBezTo>
                          <a:pt x="40" y="38"/>
                          <a:pt x="40" y="39"/>
                          <a:pt x="40" y="40"/>
                        </a:cubicBezTo>
                        <a:cubicBezTo>
                          <a:pt x="41" y="40"/>
                          <a:pt x="41" y="40"/>
                          <a:pt x="42" y="40"/>
                        </a:cubicBezTo>
                        <a:cubicBezTo>
                          <a:pt x="41" y="30"/>
                          <a:pt x="40" y="22"/>
                          <a:pt x="32" y="15"/>
                        </a:cubicBezTo>
                        <a:cubicBezTo>
                          <a:pt x="32" y="15"/>
                          <a:pt x="32" y="16"/>
                          <a:pt x="31" y="17"/>
                        </a:cubicBezTo>
                        <a:cubicBezTo>
                          <a:pt x="38" y="18"/>
                          <a:pt x="38" y="28"/>
                          <a:pt x="38" y="33"/>
                        </a:cubicBezTo>
                        <a:cubicBezTo>
                          <a:pt x="38" y="33"/>
                          <a:pt x="38" y="26"/>
                          <a:pt x="38" y="24"/>
                        </a:cubicBezTo>
                        <a:cubicBezTo>
                          <a:pt x="38" y="18"/>
                          <a:pt x="36" y="14"/>
                          <a:pt x="31" y="11"/>
                        </a:cubicBezTo>
                        <a:cubicBezTo>
                          <a:pt x="30" y="10"/>
                          <a:pt x="28" y="12"/>
                          <a:pt x="30" y="13"/>
                        </a:cubicBezTo>
                        <a:cubicBezTo>
                          <a:pt x="37" y="19"/>
                          <a:pt x="39" y="23"/>
                          <a:pt x="42" y="32"/>
                        </a:cubicBezTo>
                        <a:cubicBezTo>
                          <a:pt x="41" y="29"/>
                          <a:pt x="41" y="24"/>
                          <a:pt x="40" y="20"/>
                        </a:cubicBezTo>
                        <a:cubicBezTo>
                          <a:pt x="39" y="16"/>
                          <a:pt x="37" y="11"/>
                          <a:pt x="32" y="10"/>
                        </a:cubicBezTo>
                        <a:cubicBezTo>
                          <a:pt x="31" y="10"/>
                          <a:pt x="30" y="11"/>
                          <a:pt x="31" y="12"/>
                        </a:cubicBezTo>
                        <a:cubicBezTo>
                          <a:pt x="36" y="20"/>
                          <a:pt x="41" y="27"/>
                          <a:pt x="43" y="37"/>
                        </a:cubicBezTo>
                        <a:cubicBezTo>
                          <a:pt x="42" y="31"/>
                          <a:pt x="41" y="26"/>
                          <a:pt x="37" y="20"/>
                        </a:cubicBezTo>
                        <a:cubicBezTo>
                          <a:pt x="39" y="23"/>
                          <a:pt x="41" y="26"/>
                          <a:pt x="42" y="29"/>
                        </a:cubicBezTo>
                        <a:cubicBezTo>
                          <a:pt x="42" y="32"/>
                          <a:pt x="43" y="42"/>
                          <a:pt x="43" y="33"/>
                        </a:cubicBezTo>
                        <a:cubicBezTo>
                          <a:pt x="43" y="26"/>
                          <a:pt x="41" y="21"/>
                          <a:pt x="38" y="15"/>
                        </a:cubicBezTo>
                        <a:cubicBezTo>
                          <a:pt x="37" y="15"/>
                          <a:pt x="36" y="16"/>
                          <a:pt x="36" y="16"/>
                        </a:cubicBezTo>
                        <a:cubicBezTo>
                          <a:pt x="43" y="22"/>
                          <a:pt x="45" y="31"/>
                          <a:pt x="43" y="39"/>
                        </a:cubicBezTo>
                        <a:cubicBezTo>
                          <a:pt x="44" y="39"/>
                          <a:pt x="45" y="40"/>
                          <a:pt x="46" y="40"/>
                        </a:cubicBezTo>
                        <a:cubicBezTo>
                          <a:pt x="44" y="29"/>
                          <a:pt x="46" y="21"/>
                          <a:pt x="38" y="13"/>
                        </a:cubicBezTo>
                        <a:cubicBezTo>
                          <a:pt x="37" y="12"/>
                          <a:pt x="35" y="14"/>
                          <a:pt x="36" y="15"/>
                        </a:cubicBezTo>
                        <a:cubicBezTo>
                          <a:pt x="43" y="22"/>
                          <a:pt x="47" y="30"/>
                          <a:pt x="45" y="39"/>
                        </a:cubicBezTo>
                        <a:cubicBezTo>
                          <a:pt x="46" y="39"/>
                          <a:pt x="46" y="39"/>
                          <a:pt x="47" y="40"/>
                        </a:cubicBezTo>
                        <a:cubicBezTo>
                          <a:pt x="46" y="30"/>
                          <a:pt x="47" y="22"/>
                          <a:pt x="40" y="15"/>
                        </a:cubicBezTo>
                        <a:cubicBezTo>
                          <a:pt x="39" y="14"/>
                          <a:pt x="37" y="15"/>
                          <a:pt x="38" y="16"/>
                        </a:cubicBezTo>
                        <a:cubicBezTo>
                          <a:pt x="42" y="20"/>
                          <a:pt x="44" y="24"/>
                          <a:pt x="45" y="28"/>
                        </a:cubicBezTo>
                        <a:cubicBezTo>
                          <a:pt x="48" y="36"/>
                          <a:pt x="47" y="28"/>
                          <a:pt x="47" y="26"/>
                        </a:cubicBezTo>
                        <a:cubicBezTo>
                          <a:pt x="46" y="21"/>
                          <a:pt x="44" y="18"/>
                          <a:pt x="40" y="15"/>
                        </a:cubicBezTo>
                        <a:cubicBezTo>
                          <a:pt x="40" y="15"/>
                          <a:pt x="39" y="16"/>
                          <a:pt x="39" y="16"/>
                        </a:cubicBezTo>
                        <a:cubicBezTo>
                          <a:pt x="46" y="20"/>
                          <a:pt x="46" y="28"/>
                          <a:pt x="47" y="36"/>
                        </a:cubicBezTo>
                        <a:cubicBezTo>
                          <a:pt x="48" y="36"/>
                          <a:pt x="48" y="36"/>
                          <a:pt x="49" y="35"/>
                        </a:cubicBezTo>
                        <a:cubicBezTo>
                          <a:pt x="48" y="29"/>
                          <a:pt x="45" y="23"/>
                          <a:pt x="43" y="16"/>
                        </a:cubicBezTo>
                        <a:cubicBezTo>
                          <a:pt x="42" y="17"/>
                          <a:pt x="41" y="17"/>
                          <a:pt x="41" y="18"/>
                        </a:cubicBezTo>
                        <a:cubicBezTo>
                          <a:pt x="46" y="22"/>
                          <a:pt x="45" y="29"/>
                          <a:pt x="45" y="35"/>
                        </a:cubicBezTo>
                        <a:cubicBezTo>
                          <a:pt x="45" y="40"/>
                          <a:pt x="42" y="42"/>
                          <a:pt x="42" y="47"/>
                        </a:cubicBezTo>
                        <a:cubicBezTo>
                          <a:pt x="42" y="43"/>
                          <a:pt x="44" y="39"/>
                          <a:pt x="45" y="36"/>
                        </a:cubicBezTo>
                        <a:cubicBezTo>
                          <a:pt x="45" y="36"/>
                          <a:pt x="44" y="35"/>
                          <a:pt x="43" y="35"/>
                        </a:cubicBezTo>
                        <a:cubicBezTo>
                          <a:pt x="43" y="39"/>
                          <a:pt x="42" y="42"/>
                          <a:pt x="40" y="45"/>
                        </a:cubicBezTo>
                        <a:cubicBezTo>
                          <a:pt x="41" y="46"/>
                          <a:pt x="42" y="46"/>
                          <a:pt x="42" y="46"/>
                        </a:cubicBezTo>
                        <a:cubicBezTo>
                          <a:pt x="43" y="45"/>
                          <a:pt x="43" y="43"/>
                          <a:pt x="43" y="41"/>
                        </a:cubicBezTo>
                        <a:cubicBezTo>
                          <a:pt x="44" y="41"/>
                          <a:pt x="44" y="42"/>
                          <a:pt x="45" y="42"/>
                        </a:cubicBezTo>
                        <a:cubicBezTo>
                          <a:pt x="44" y="43"/>
                          <a:pt x="43" y="44"/>
                          <a:pt x="43" y="45"/>
                        </a:cubicBezTo>
                        <a:cubicBezTo>
                          <a:pt x="43" y="45"/>
                          <a:pt x="44" y="46"/>
                          <a:pt x="45" y="46"/>
                        </a:cubicBezTo>
                        <a:cubicBezTo>
                          <a:pt x="46" y="43"/>
                          <a:pt x="46" y="41"/>
                          <a:pt x="47" y="39"/>
                        </a:cubicBezTo>
                        <a:cubicBezTo>
                          <a:pt x="46" y="39"/>
                          <a:pt x="46" y="38"/>
                          <a:pt x="45" y="38"/>
                        </a:cubicBezTo>
                        <a:cubicBezTo>
                          <a:pt x="44" y="40"/>
                          <a:pt x="44" y="42"/>
                          <a:pt x="44" y="44"/>
                        </a:cubicBezTo>
                        <a:cubicBezTo>
                          <a:pt x="44" y="44"/>
                          <a:pt x="45" y="44"/>
                          <a:pt x="46" y="44"/>
                        </a:cubicBezTo>
                        <a:cubicBezTo>
                          <a:pt x="47" y="42"/>
                          <a:pt x="48" y="39"/>
                          <a:pt x="49" y="36"/>
                        </a:cubicBezTo>
                        <a:cubicBezTo>
                          <a:pt x="48" y="36"/>
                          <a:pt x="47" y="35"/>
                          <a:pt x="47" y="35"/>
                        </a:cubicBezTo>
                        <a:cubicBezTo>
                          <a:pt x="46" y="38"/>
                          <a:pt x="46" y="40"/>
                          <a:pt x="45" y="43"/>
                        </a:cubicBezTo>
                        <a:cubicBezTo>
                          <a:pt x="46" y="43"/>
                          <a:pt x="46" y="44"/>
                          <a:pt x="47" y="44"/>
                        </a:cubicBezTo>
                        <a:cubicBezTo>
                          <a:pt x="47" y="42"/>
                          <a:pt x="48" y="40"/>
                          <a:pt x="48" y="38"/>
                        </a:cubicBezTo>
                        <a:cubicBezTo>
                          <a:pt x="49" y="37"/>
                          <a:pt x="46" y="36"/>
                          <a:pt x="46" y="38"/>
                        </a:cubicBezTo>
                        <a:cubicBezTo>
                          <a:pt x="45" y="42"/>
                          <a:pt x="43" y="45"/>
                          <a:pt x="39" y="48"/>
                        </a:cubicBezTo>
                        <a:cubicBezTo>
                          <a:pt x="38" y="49"/>
                          <a:pt x="39" y="51"/>
                          <a:pt x="41" y="50"/>
                        </a:cubicBezTo>
                        <a:cubicBezTo>
                          <a:pt x="45" y="47"/>
                          <a:pt x="47" y="43"/>
                          <a:pt x="48" y="38"/>
                        </a:cubicBezTo>
                        <a:cubicBezTo>
                          <a:pt x="47" y="38"/>
                          <a:pt x="47" y="38"/>
                          <a:pt x="46" y="38"/>
                        </a:cubicBezTo>
                        <a:cubicBezTo>
                          <a:pt x="45" y="39"/>
                          <a:pt x="45" y="41"/>
                          <a:pt x="45" y="43"/>
                        </a:cubicBezTo>
                        <a:cubicBezTo>
                          <a:pt x="45" y="44"/>
                          <a:pt x="47" y="45"/>
                          <a:pt x="47" y="44"/>
                        </a:cubicBezTo>
                        <a:cubicBezTo>
                          <a:pt x="48" y="41"/>
                          <a:pt x="48" y="39"/>
                          <a:pt x="49" y="36"/>
                        </a:cubicBezTo>
                        <a:cubicBezTo>
                          <a:pt x="49" y="35"/>
                          <a:pt x="47" y="34"/>
                          <a:pt x="47" y="35"/>
                        </a:cubicBezTo>
                        <a:cubicBezTo>
                          <a:pt x="45" y="38"/>
                          <a:pt x="44" y="41"/>
                          <a:pt x="44" y="44"/>
                        </a:cubicBezTo>
                        <a:cubicBezTo>
                          <a:pt x="43" y="46"/>
                          <a:pt x="45" y="46"/>
                          <a:pt x="46" y="45"/>
                        </a:cubicBezTo>
                        <a:cubicBezTo>
                          <a:pt x="47" y="41"/>
                          <a:pt x="47" y="42"/>
                          <a:pt x="47" y="38"/>
                        </a:cubicBezTo>
                        <a:cubicBezTo>
                          <a:pt x="47" y="37"/>
                          <a:pt x="46" y="37"/>
                          <a:pt x="45" y="38"/>
                        </a:cubicBezTo>
                        <a:cubicBezTo>
                          <a:pt x="43" y="40"/>
                          <a:pt x="43" y="43"/>
                          <a:pt x="42" y="46"/>
                        </a:cubicBezTo>
                        <a:cubicBezTo>
                          <a:pt x="42" y="47"/>
                          <a:pt x="44" y="47"/>
                          <a:pt x="45" y="46"/>
                        </a:cubicBezTo>
                        <a:cubicBezTo>
                          <a:pt x="46" y="44"/>
                          <a:pt x="47" y="42"/>
                          <a:pt x="47" y="39"/>
                        </a:cubicBezTo>
                        <a:cubicBezTo>
                          <a:pt x="47" y="38"/>
                          <a:pt x="46" y="37"/>
                          <a:pt x="45" y="38"/>
                        </a:cubicBezTo>
                        <a:cubicBezTo>
                          <a:pt x="43" y="39"/>
                          <a:pt x="44" y="39"/>
                          <a:pt x="43" y="41"/>
                        </a:cubicBezTo>
                        <a:cubicBezTo>
                          <a:pt x="43" y="43"/>
                          <a:pt x="44" y="43"/>
                          <a:pt x="45" y="42"/>
                        </a:cubicBezTo>
                        <a:cubicBezTo>
                          <a:pt x="47" y="40"/>
                          <a:pt x="47" y="38"/>
                          <a:pt x="47" y="35"/>
                        </a:cubicBezTo>
                        <a:cubicBezTo>
                          <a:pt x="48" y="34"/>
                          <a:pt x="46" y="34"/>
                          <a:pt x="45" y="34"/>
                        </a:cubicBezTo>
                        <a:cubicBezTo>
                          <a:pt x="42" y="38"/>
                          <a:pt x="41" y="41"/>
                          <a:pt x="40" y="46"/>
                        </a:cubicBezTo>
                        <a:cubicBezTo>
                          <a:pt x="40" y="47"/>
                          <a:pt x="41" y="48"/>
                          <a:pt x="42" y="47"/>
                        </a:cubicBezTo>
                        <a:cubicBezTo>
                          <a:pt x="44" y="43"/>
                          <a:pt x="45" y="39"/>
                          <a:pt x="45" y="35"/>
                        </a:cubicBezTo>
                        <a:cubicBezTo>
                          <a:pt x="45" y="34"/>
                          <a:pt x="44" y="34"/>
                          <a:pt x="43" y="35"/>
                        </a:cubicBezTo>
                        <a:cubicBezTo>
                          <a:pt x="41" y="39"/>
                          <a:pt x="40" y="44"/>
                          <a:pt x="39" y="49"/>
                        </a:cubicBezTo>
                        <a:cubicBezTo>
                          <a:pt x="39" y="50"/>
                          <a:pt x="40" y="51"/>
                          <a:pt x="41" y="51"/>
                        </a:cubicBezTo>
                        <a:cubicBezTo>
                          <a:pt x="49" y="44"/>
                          <a:pt x="52" y="23"/>
                          <a:pt x="42" y="16"/>
                        </a:cubicBezTo>
                        <a:cubicBezTo>
                          <a:pt x="41" y="15"/>
                          <a:pt x="40" y="16"/>
                          <a:pt x="40" y="18"/>
                        </a:cubicBezTo>
                        <a:cubicBezTo>
                          <a:pt x="43" y="24"/>
                          <a:pt x="46" y="30"/>
                          <a:pt x="47" y="36"/>
                        </a:cubicBezTo>
                        <a:cubicBezTo>
                          <a:pt x="47" y="37"/>
                          <a:pt x="49" y="37"/>
                          <a:pt x="49" y="36"/>
                        </a:cubicBezTo>
                        <a:cubicBezTo>
                          <a:pt x="49" y="28"/>
                          <a:pt x="48" y="19"/>
                          <a:pt x="40" y="15"/>
                        </a:cubicBezTo>
                        <a:cubicBezTo>
                          <a:pt x="39" y="14"/>
                          <a:pt x="38" y="15"/>
                          <a:pt x="39" y="16"/>
                        </a:cubicBezTo>
                        <a:cubicBezTo>
                          <a:pt x="46" y="23"/>
                          <a:pt x="42" y="29"/>
                          <a:pt x="45" y="37"/>
                        </a:cubicBezTo>
                        <a:cubicBezTo>
                          <a:pt x="45" y="38"/>
                          <a:pt x="47" y="38"/>
                          <a:pt x="47" y="37"/>
                        </a:cubicBezTo>
                        <a:cubicBezTo>
                          <a:pt x="49" y="28"/>
                          <a:pt x="46" y="21"/>
                          <a:pt x="40" y="15"/>
                        </a:cubicBezTo>
                        <a:cubicBezTo>
                          <a:pt x="39" y="15"/>
                          <a:pt x="39" y="16"/>
                          <a:pt x="38" y="16"/>
                        </a:cubicBezTo>
                        <a:cubicBezTo>
                          <a:pt x="45" y="23"/>
                          <a:pt x="44" y="31"/>
                          <a:pt x="45" y="40"/>
                        </a:cubicBezTo>
                        <a:cubicBezTo>
                          <a:pt x="45" y="41"/>
                          <a:pt x="47" y="41"/>
                          <a:pt x="47" y="40"/>
                        </a:cubicBezTo>
                        <a:cubicBezTo>
                          <a:pt x="49" y="30"/>
                          <a:pt x="45" y="21"/>
                          <a:pt x="38" y="13"/>
                        </a:cubicBezTo>
                        <a:cubicBezTo>
                          <a:pt x="37" y="14"/>
                          <a:pt x="37" y="14"/>
                          <a:pt x="36" y="15"/>
                        </a:cubicBezTo>
                        <a:cubicBezTo>
                          <a:pt x="44" y="23"/>
                          <a:pt x="42" y="30"/>
                          <a:pt x="43" y="40"/>
                        </a:cubicBezTo>
                        <a:cubicBezTo>
                          <a:pt x="43" y="41"/>
                          <a:pt x="45" y="41"/>
                          <a:pt x="46" y="40"/>
                        </a:cubicBezTo>
                        <a:cubicBezTo>
                          <a:pt x="48" y="30"/>
                          <a:pt x="45" y="21"/>
                          <a:pt x="37" y="14"/>
                        </a:cubicBezTo>
                        <a:cubicBezTo>
                          <a:pt x="36" y="14"/>
                          <a:pt x="35" y="15"/>
                          <a:pt x="36" y="16"/>
                        </a:cubicBezTo>
                        <a:cubicBezTo>
                          <a:pt x="39" y="21"/>
                          <a:pt x="41" y="26"/>
                          <a:pt x="41" y="33"/>
                        </a:cubicBezTo>
                        <a:cubicBezTo>
                          <a:pt x="41" y="36"/>
                          <a:pt x="41" y="39"/>
                          <a:pt x="42" y="42"/>
                        </a:cubicBezTo>
                        <a:cubicBezTo>
                          <a:pt x="42" y="44"/>
                          <a:pt x="43" y="43"/>
                          <a:pt x="44" y="42"/>
                        </a:cubicBezTo>
                        <a:cubicBezTo>
                          <a:pt x="48" y="33"/>
                          <a:pt x="43" y="19"/>
                          <a:pt x="35" y="13"/>
                        </a:cubicBezTo>
                        <a:cubicBezTo>
                          <a:pt x="34" y="13"/>
                          <a:pt x="33" y="13"/>
                          <a:pt x="33" y="14"/>
                        </a:cubicBezTo>
                        <a:cubicBezTo>
                          <a:pt x="33" y="17"/>
                          <a:pt x="34" y="19"/>
                          <a:pt x="35" y="21"/>
                        </a:cubicBezTo>
                        <a:cubicBezTo>
                          <a:pt x="39" y="28"/>
                          <a:pt x="40" y="34"/>
                          <a:pt x="42" y="41"/>
                        </a:cubicBezTo>
                        <a:cubicBezTo>
                          <a:pt x="42" y="42"/>
                          <a:pt x="44" y="42"/>
                          <a:pt x="44" y="41"/>
                        </a:cubicBezTo>
                        <a:cubicBezTo>
                          <a:pt x="46" y="31"/>
                          <a:pt x="42" y="24"/>
                          <a:pt x="36" y="16"/>
                        </a:cubicBezTo>
                        <a:cubicBezTo>
                          <a:pt x="34" y="12"/>
                          <a:pt x="34" y="12"/>
                          <a:pt x="36" y="16"/>
                        </a:cubicBezTo>
                        <a:cubicBezTo>
                          <a:pt x="37" y="18"/>
                          <a:pt x="38" y="21"/>
                          <a:pt x="38" y="23"/>
                        </a:cubicBezTo>
                        <a:cubicBezTo>
                          <a:pt x="39" y="27"/>
                          <a:pt x="39" y="31"/>
                          <a:pt x="41" y="34"/>
                        </a:cubicBezTo>
                        <a:cubicBezTo>
                          <a:pt x="41" y="35"/>
                          <a:pt x="43" y="35"/>
                          <a:pt x="43" y="34"/>
                        </a:cubicBezTo>
                        <a:cubicBezTo>
                          <a:pt x="45" y="24"/>
                          <a:pt x="39" y="18"/>
                          <a:pt x="31" y="11"/>
                        </a:cubicBezTo>
                        <a:cubicBezTo>
                          <a:pt x="31" y="12"/>
                          <a:pt x="30" y="12"/>
                          <a:pt x="30" y="13"/>
                        </a:cubicBezTo>
                        <a:cubicBezTo>
                          <a:pt x="38" y="18"/>
                          <a:pt x="36" y="30"/>
                          <a:pt x="37" y="38"/>
                        </a:cubicBezTo>
                        <a:cubicBezTo>
                          <a:pt x="37" y="39"/>
                          <a:pt x="39" y="39"/>
                          <a:pt x="39" y="38"/>
                        </a:cubicBezTo>
                        <a:cubicBezTo>
                          <a:pt x="42" y="31"/>
                          <a:pt x="41" y="17"/>
                          <a:pt x="32" y="14"/>
                        </a:cubicBezTo>
                        <a:cubicBezTo>
                          <a:pt x="31" y="14"/>
                          <a:pt x="30" y="16"/>
                          <a:pt x="31" y="16"/>
                        </a:cubicBezTo>
                        <a:cubicBezTo>
                          <a:pt x="38" y="23"/>
                          <a:pt x="39" y="30"/>
                          <a:pt x="40" y="40"/>
                        </a:cubicBezTo>
                        <a:cubicBezTo>
                          <a:pt x="40" y="41"/>
                          <a:pt x="42" y="41"/>
                          <a:pt x="42" y="40"/>
                        </a:cubicBezTo>
                        <a:cubicBezTo>
                          <a:pt x="42" y="36"/>
                          <a:pt x="42" y="34"/>
                          <a:pt x="40" y="30"/>
                        </a:cubicBezTo>
                        <a:cubicBezTo>
                          <a:pt x="40" y="30"/>
                          <a:pt x="39" y="30"/>
                          <a:pt x="38" y="30"/>
                        </a:cubicBezTo>
                        <a:cubicBezTo>
                          <a:pt x="37" y="33"/>
                          <a:pt x="37" y="35"/>
                          <a:pt x="37" y="38"/>
                        </a:cubicBezTo>
                        <a:cubicBezTo>
                          <a:pt x="38" y="39"/>
                          <a:pt x="40" y="39"/>
                          <a:pt x="40" y="38"/>
                        </a:cubicBezTo>
                        <a:cubicBezTo>
                          <a:pt x="40" y="33"/>
                          <a:pt x="40" y="28"/>
                          <a:pt x="38" y="24"/>
                        </a:cubicBezTo>
                        <a:cubicBezTo>
                          <a:pt x="38" y="22"/>
                          <a:pt x="36" y="23"/>
                          <a:pt x="36" y="24"/>
                        </a:cubicBezTo>
                        <a:cubicBezTo>
                          <a:pt x="36" y="30"/>
                          <a:pt x="35" y="36"/>
                          <a:pt x="34" y="42"/>
                        </a:cubicBezTo>
                        <a:cubicBezTo>
                          <a:pt x="35" y="42"/>
                          <a:pt x="36" y="42"/>
                          <a:pt x="36" y="42"/>
                        </a:cubicBezTo>
                        <a:cubicBezTo>
                          <a:pt x="36" y="36"/>
                          <a:pt x="35" y="31"/>
                          <a:pt x="33" y="26"/>
                        </a:cubicBezTo>
                        <a:cubicBezTo>
                          <a:pt x="33" y="24"/>
                          <a:pt x="31" y="15"/>
                          <a:pt x="34" y="24"/>
                        </a:cubicBezTo>
                        <a:cubicBezTo>
                          <a:pt x="35" y="26"/>
                          <a:pt x="36" y="28"/>
                          <a:pt x="36" y="29"/>
                        </a:cubicBezTo>
                        <a:cubicBezTo>
                          <a:pt x="37" y="29"/>
                          <a:pt x="38" y="29"/>
                          <a:pt x="38" y="29"/>
                        </a:cubicBezTo>
                        <a:cubicBezTo>
                          <a:pt x="37" y="26"/>
                          <a:pt x="36" y="24"/>
                          <a:pt x="35" y="21"/>
                        </a:cubicBezTo>
                        <a:cubicBezTo>
                          <a:pt x="34" y="20"/>
                          <a:pt x="32" y="21"/>
                          <a:pt x="33" y="22"/>
                        </a:cubicBezTo>
                        <a:cubicBezTo>
                          <a:pt x="38" y="33"/>
                          <a:pt x="46" y="41"/>
                          <a:pt x="36" y="53"/>
                        </a:cubicBezTo>
                        <a:cubicBezTo>
                          <a:pt x="37" y="53"/>
                          <a:pt x="37" y="53"/>
                          <a:pt x="38" y="54"/>
                        </a:cubicBezTo>
                        <a:cubicBezTo>
                          <a:pt x="39" y="52"/>
                          <a:pt x="40" y="51"/>
                          <a:pt x="41" y="49"/>
                        </a:cubicBezTo>
                        <a:cubicBezTo>
                          <a:pt x="41" y="49"/>
                          <a:pt x="40" y="48"/>
                          <a:pt x="40" y="48"/>
                        </a:cubicBezTo>
                        <a:cubicBezTo>
                          <a:pt x="39" y="51"/>
                          <a:pt x="37" y="53"/>
                          <a:pt x="33" y="54"/>
                        </a:cubicBezTo>
                        <a:cubicBezTo>
                          <a:pt x="34" y="55"/>
                          <a:pt x="34" y="55"/>
                          <a:pt x="35" y="56"/>
                        </a:cubicBezTo>
                        <a:cubicBezTo>
                          <a:pt x="36" y="54"/>
                          <a:pt x="38" y="52"/>
                          <a:pt x="39" y="51"/>
                        </a:cubicBezTo>
                        <a:cubicBezTo>
                          <a:pt x="40" y="50"/>
                          <a:pt x="39" y="48"/>
                          <a:pt x="38" y="49"/>
                        </a:cubicBezTo>
                        <a:cubicBezTo>
                          <a:pt x="35" y="52"/>
                          <a:pt x="32" y="53"/>
                          <a:pt x="30" y="56"/>
                        </a:cubicBezTo>
                        <a:cubicBezTo>
                          <a:pt x="30" y="57"/>
                          <a:pt x="31" y="58"/>
                          <a:pt x="31" y="58"/>
                        </a:cubicBezTo>
                        <a:cubicBezTo>
                          <a:pt x="38" y="57"/>
                          <a:pt x="42" y="46"/>
                          <a:pt x="41" y="41"/>
                        </a:cubicBezTo>
                        <a:cubicBezTo>
                          <a:pt x="41" y="40"/>
                          <a:pt x="39" y="39"/>
                          <a:pt x="39" y="41"/>
                        </a:cubicBezTo>
                        <a:cubicBezTo>
                          <a:pt x="37" y="45"/>
                          <a:pt x="36" y="52"/>
                          <a:pt x="31" y="53"/>
                        </a:cubicBezTo>
                        <a:cubicBezTo>
                          <a:pt x="31" y="53"/>
                          <a:pt x="31" y="54"/>
                          <a:pt x="32" y="54"/>
                        </a:cubicBezTo>
                        <a:cubicBezTo>
                          <a:pt x="36" y="51"/>
                          <a:pt x="43" y="46"/>
                          <a:pt x="40" y="40"/>
                        </a:cubicBezTo>
                        <a:cubicBezTo>
                          <a:pt x="39" y="39"/>
                          <a:pt x="38" y="39"/>
                          <a:pt x="38" y="39"/>
                        </a:cubicBezTo>
                        <a:cubicBezTo>
                          <a:pt x="35" y="42"/>
                          <a:pt x="34" y="44"/>
                          <a:pt x="33" y="47"/>
                        </a:cubicBezTo>
                        <a:cubicBezTo>
                          <a:pt x="32" y="48"/>
                          <a:pt x="34" y="49"/>
                          <a:pt x="35" y="48"/>
                        </a:cubicBezTo>
                        <a:cubicBezTo>
                          <a:pt x="38" y="43"/>
                          <a:pt x="41" y="38"/>
                          <a:pt x="39" y="33"/>
                        </a:cubicBezTo>
                        <a:cubicBezTo>
                          <a:pt x="39" y="32"/>
                          <a:pt x="38" y="32"/>
                          <a:pt x="38" y="32"/>
                        </a:cubicBezTo>
                        <a:cubicBezTo>
                          <a:pt x="33" y="35"/>
                          <a:pt x="32" y="41"/>
                          <a:pt x="32" y="46"/>
                        </a:cubicBezTo>
                        <a:cubicBezTo>
                          <a:pt x="32" y="48"/>
                          <a:pt x="34" y="48"/>
                          <a:pt x="35" y="47"/>
                        </a:cubicBezTo>
                        <a:cubicBezTo>
                          <a:pt x="36" y="42"/>
                          <a:pt x="41" y="30"/>
                          <a:pt x="36" y="26"/>
                        </a:cubicBezTo>
                        <a:cubicBezTo>
                          <a:pt x="35" y="25"/>
                          <a:pt x="34" y="25"/>
                          <a:pt x="34" y="26"/>
                        </a:cubicBezTo>
                        <a:cubicBezTo>
                          <a:pt x="32" y="32"/>
                          <a:pt x="31" y="37"/>
                          <a:pt x="32" y="43"/>
                        </a:cubicBezTo>
                        <a:cubicBezTo>
                          <a:pt x="32" y="44"/>
                          <a:pt x="34" y="44"/>
                          <a:pt x="34" y="43"/>
                        </a:cubicBezTo>
                        <a:cubicBezTo>
                          <a:pt x="36" y="37"/>
                          <a:pt x="38" y="30"/>
                          <a:pt x="36" y="24"/>
                        </a:cubicBezTo>
                        <a:cubicBezTo>
                          <a:pt x="36" y="23"/>
                          <a:pt x="34" y="23"/>
                          <a:pt x="34" y="24"/>
                        </a:cubicBezTo>
                        <a:cubicBezTo>
                          <a:pt x="32" y="29"/>
                          <a:pt x="31" y="35"/>
                          <a:pt x="32" y="40"/>
                        </a:cubicBezTo>
                        <a:cubicBezTo>
                          <a:pt x="32" y="42"/>
                          <a:pt x="34" y="42"/>
                          <a:pt x="34" y="41"/>
                        </a:cubicBezTo>
                        <a:cubicBezTo>
                          <a:pt x="36" y="34"/>
                          <a:pt x="38" y="26"/>
                          <a:pt x="35" y="19"/>
                        </a:cubicBezTo>
                        <a:cubicBezTo>
                          <a:pt x="34" y="18"/>
                          <a:pt x="33" y="18"/>
                          <a:pt x="33" y="19"/>
                        </a:cubicBezTo>
                        <a:cubicBezTo>
                          <a:pt x="29" y="24"/>
                          <a:pt x="30" y="31"/>
                          <a:pt x="32" y="37"/>
                        </a:cubicBezTo>
                        <a:cubicBezTo>
                          <a:pt x="32" y="38"/>
                          <a:pt x="34" y="38"/>
                          <a:pt x="34" y="37"/>
                        </a:cubicBezTo>
                        <a:cubicBezTo>
                          <a:pt x="34" y="32"/>
                          <a:pt x="38" y="19"/>
                          <a:pt x="31" y="17"/>
                        </a:cubicBezTo>
                        <a:cubicBezTo>
                          <a:pt x="31" y="17"/>
                          <a:pt x="30" y="17"/>
                          <a:pt x="30" y="18"/>
                        </a:cubicBezTo>
                        <a:cubicBezTo>
                          <a:pt x="28" y="22"/>
                          <a:pt x="28" y="26"/>
                          <a:pt x="28" y="30"/>
                        </a:cubicBezTo>
                        <a:cubicBezTo>
                          <a:pt x="29" y="31"/>
                          <a:pt x="30" y="31"/>
                          <a:pt x="31" y="30"/>
                        </a:cubicBezTo>
                        <a:cubicBezTo>
                          <a:pt x="34" y="25"/>
                          <a:pt x="35" y="16"/>
                          <a:pt x="30" y="11"/>
                        </a:cubicBezTo>
                        <a:cubicBezTo>
                          <a:pt x="30" y="10"/>
                          <a:pt x="29" y="10"/>
                          <a:pt x="28" y="11"/>
                        </a:cubicBezTo>
                        <a:cubicBezTo>
                          <a:pt x="25" y="14"/>
                          <a:pt x="25" y="20"/>
                          <a:pt x="26" y="25"/>
                        </a:cubicBezTo>
                        <a:cubicBezTo>
                          <a:pt x="27" y="26"/>
                          <a:pt x="28" y="26"/>
                          <a:pt x="29" y="25"/>
                        </a:cubicBezTo>
                        <a:cubicBezTo>
                          <a:pt x="31" y="20"/>
                          <a:pt x="33" y="9"/>
                          <a:pt x="28" y="6"/>
                        </a:cubicBezTo>
                        <a:cubicBezTo>
                          <a:pt x="23" y="2"/>
                          <a:pt x="22" y="16"/>
                          <a:pt x="23" y="19"/>
                        </a:cubicBezTo>
                        <a:cubicBezTo>
                          <a:pt x="24" y="19"/>
                          <a:pt x="25" y="19"/>
                          <a:pt x="26" y="18"/>
                        </a:cubicBezTo>
                        <a:cubicBezTo>
                          <a:pt x="28" y="13"/>
                          <a:pt x="28" y="10"/>
                          <a:pt x="27" y="5"/>
                        </a:cubicBezTo>
                        <a:cubicBezTo>
                          <a:pt x="27" y="4"/>
                          <a:pt x="26" y="4"/>
                          <a:pt x="25" y="5"/>
                        </a:cubicBezTo>
                        <a:cubicBezTo>
                          <a:pt x="22" y="9"/>
                          <a:pt x="22" y="13"/>
                          <a:pt x="22" y="18"/>
                        </a:cubicBezTo>
                        <a:cubicBezTo>
                          <a:pt x="22" y="19"/>
                          <a:pt x="24" y="19"/>
                          <a:pt x="24" y="18"/>
                        </a:cubicBezTo>
                        <a:cubicBezTo>
                          <a:pt x="25" y="14"/>
                          <a:pt x="27" y="7"/>
                          <a:pt x="24" y="4"/>
                        </a:cubicBezTo>
                        <a:cubicBezTo>
                          <a:pt x="22" y="2"/>
                          <a:pt x="18" y="3"/>
                          <a:pt x="17" y="5"/>
                        </a:cubicBezTo>
                        <a:cubicBezTo>
                          <a:pt x="15" y="13"/>
                          <a:pt x="28" y="18"/>
                          <a:pt x="27" y="8"/>
                        </a:cubicBezTo>
                        <a:cubicBezTo>
                          <a:pt x="26" y="7"/>
                          <a:pt x="26" y="7"/>
                          <a:pt x="25" y="7"/>
                        </a:cubicBezTo>
                        <a:cubicBezTo>
                          <a:pt x="19" y="8"/>
                          <a:pt x="19" y="16"/>
                          <a:pt x="23" y="19"/>
                        </a:cubicBezTo>
                        <a:cubicBezTo>
                          <a:pt x="23" y="20"/>
                          <a:pt x="24" y="20"/>
                          <a:pt x="24" y="19"/>
                        </a:cubicBezTo>
                        <a:cubicBezTo>
                          <a:pt x="27" y="16"/>
                          <a:pt x="32" y="6"/>
                          <a:pt x="26" y="4"/>
                        </a:cubicBezTo>
                        <a:cubicBezTo>
                          <a:pt x="18" y="2"/>
                          <a:pt x="18" y="16"/>
                          <a:pt x="20" y="20"/>
                        </a:cubicBezTo>
                        <a:cubicBezTo>
                          <a:pt x="20" y="20"/>
                          <a:pt x="21" y="21"/>
                          <a:pt x="22" y="20"/>
                        </a:cubicBezTo>
                        <a:cubicBezTo>
                          <a:pt x="25" y="17"/>
                          <a:pt x="27" y="9"/>
                          <a:pt x="24" y="5"/>
                        </a:cubicBezTo>
                        <a:cubicBezTo>
                          <a:pt x="20" y="0"/>
                          <a:pt x="18" y="13"/>
                          <a:pt x="18" y="15"/>
                        </a:cubicBezTo>
                        <a:cubicBezTo>
                          <a:pt x="19" y="16"/>
                          <a:pt x="20" y="16"/>
                          <a:pt x="21" y="15"/>
                        </a:cubicBezTo>
                        <a:cubicBezTo>
                          <a:pt x="23" y="12"/>
                          <a:pt x="24" y="10"/>
                          <a:pt x="22" y="6"/>
                        </a:cubicBezTo>
                        <a:cubicBezTo>
                          <a:pt x="22" y="5"/>
                          <a:pt x="21" y="5"/>
                          <a:pt x="20" y="5"/>
                        </a:cubicBezTo>
                        <a:cubicBezTo>
                          <a:pt x="18" y="8"/>
                          <a:pt x="17" y="11"/>
                          <a:pt x="16" y="14"/>
                        </a:cubicBezTo>
                        <a:cubicBezTo>
                          <a:pt x="16" y="15"/>
                          <a:pt x="17" y="16"/>
                          <a:pt x="18" y="15"/>
                        </a:cubicBezTo>
                        <a:cubicBezTo>
                          <a:pt x="20" y="12"/>
                          <a:pt x="21" y="10"/>
                          <a:pt x="22" y="7"/>
                        </a:cubicBezTo>
                        <a:cubicBezTo>
                          <a:pt x="22" y="6"/>
                          <a:pt x="21" y="6"/>
                          <a:pt x="20" y="6"/>
                        </a:cubicBezTo>
                        <a:cubicBezTo>
                          <a:pt x="16" y="10"/>
                          <a:pt x="14" y="15"/>
                          <a:pt x="12" y="20"/>
                        </a:cubicBezTo>
                        <a:cubicBezTo>
                          <a:pt x="12" y="22"/>
                          <a:pt x="14" y="22"/>
                          <a:pt x="15" y="21"/>
                        </a:cubicBezTo>
                        <a:cubicBezTo>
                          <a:pt x="17" y="17"/>
                          <a:pt x="19" y="12"/>
                          <a:pt x="21" y="7"/>
                        </a:cubicBezTo>
                        <a:cubicBezTo>
                          <a:pt x="21" y="6"/>
                          <a:pt x="19" y="5"/>
                          <a:pt x="19" y="7"/>
                        </a:cubicBezTo>
                        <a:cubicBezTo>
                          <a:pt x="16" y="10"/>
                          <a:pt x="15" y="15"/>
                          <a:pt x="13" y="18"/>
                        </a:cubicBezTo>
                        <a:cubicBezTo>
                          <a:pt x="14" y="19"/>
                          <a:pt x="14" y="19"/>
                          <a:pt x="15" y="19"/>
                        </a:cubicBezTo>
                        <a:cubicBezTo>
                          <a:pt x="16" y="15"/>
                          <a:pt x="16" y="12"/>
                          <a:pt x="15" y="8"/>
                        </a:cubicBezTo>
                        <a:cubicBezTo>
                          <a:pt x="15" y="7"/>
                          <a:pt x="14" y="7"/>
                          <a:pt x="13" y="8"/>
                        </a:cubicBezTo>
                        <a:cubicBezTo>
                          <a:pt x="10" y="11"/>
                          <a:pt x="9" y="14"/>
                          <a:pt x="9" y="18"/>
                        </a:cubicBezTo>
                        <a:cubicBezTo>
                          <a:pt x="9" y="19"/>
                          <a:pt x="10" y="19"/>
                          <a:pt x="11" y="19"/>
                        </a:cubicBezTo>
                        <a:cubicBezTo>
                          <a:pt x="13" y="15"/>
                          <a:pt x="15" y="12"/>
                          <a:pt x="17" y="8"/>
                        </a:cubicBezTo>
                        <a:cubicBezTo>
                          <a:pt x="18" y="7"/>
                          <a:pt x="16" y="5"/>
                          <a:pt x="15" y="7"/>
                        </a:cubicBezTo>
                        <a:cubicBezTo>
                          <a:pt x="14" y="9"/>
                          <a:pt x="13" y="11"/>
                          <a:pt x="11" y="13"/>
                        </a:cubicBezTo>
                        <a:cubicBezTo>
                          <a:pt x="10" y="14"/>
                          <a:pt x="11" y="16"/>
                          <a:pt x="12" y="15"/>
                        </a:cubicBezTo>
                        <a:cubicBezTo>
                          <a:pt x="15" y="11"/>
                          <a:pt x="16" y="12"/>
                          <a:pt x="16" y="17"/>
                        </a:cubicBezTo>
                        <a:cubicBezTo>
                          <a:pt x="16" y="17"/>
                          <a:pt x="17" y="18"/>
                          <a:pt x="18" y="18"/>
                        </a:cubicBezTo>
                        <a:cubicBezTo>
                          <a:pt x="19" y="14"/>
                          <a:pt x="22" y="7"/>
                          <a:pt x="27" y="5"/>
                        </a:cubicBezTo>
                        <a:cubicBezTo>
                          <a:pt x="28" y="5"/>
                          <a:pt x="28" y="3"/>
                          <a:pt x="27" y="3"/>
                        </a:cubicBezTo>
                        <a:cubicBezTo>
                          <a:pt x="19" y="1"/>
                          <a:pt x="13" y="2"/>
                          <a:pt x="7" y="6"/>
                        </a:cubicBezTo>
                        <a:cubicBezTo>
                          <a:pt x="6" y="7"/>
                          <a:pt x="6" y="8"/>
                          <a:pt x="8" y="8"/>
                        </a:cubicBezTo>
                        <a:cubicBezTo>
                          <a:pt x="10" y="8"/>
                          <a:pt x="13" y="7"/>
                          <a:pt x="15" y="7"/>
                        </a:cubicBezTo>
                        <a:cubicBezTo>
                          <a:pt x="15" y="6"/>
                          <a:pt x="15" y="5"/>
                          <a:pt x="15" y="4"/>
                        </a:cubicBezTo>
                        <a:cubicBezTo>
                          <a:pt x="13" y="5"/>
                          <a:pt x="11" y="6"/>
                          <a:pt x="8" y="6"/>
                        </a:cubicBezTo>
                        <a:cubicBezTo>
                          <a:pt x="7" y="7"/>
                          <a:pt x="7" y="9"/>
                          <a:pt x="9" y="9"/>
                        </a:cubicBezTo>
                        <a:cubicBezTo>
                          <a:pt x="13" y="9"/>
                          <a:pt x="16" y="8"/>
                          <a:pt x="19" y="6"/>
                        </a:cubicBezTo>
                        <a:cubicBezTo>
                          <a:pt x="20" y="6"/>
                          <a:pt x="20" y="4"/>
                          <a:pt x="19" y="4"/>
                        </a:cubicBezTo>
                        <a:cubicBezTo>
                          <a:pt x="15" y="4"/>
                          <a:pt x="11" y="5"/>
                          <a:pt x="8" y="8"/>
                        </a:cubicBezTo>
                        <a:cubicBezTo>
                          <a:pt x="7" y="9"/>
                          <a:pt x="8" y="10"/>
                          <a:pt x="9" y="10"/>
                        </a:cubicBezTo>
                        <a:cubicBezTo>
                          <a:pt x="12" y="10"/>
                          <a:pt x="15" y="10"/>
                          <a:pt x="19" y="10"/>
                        </a:cubicBezTo>
                        <a:cubicBezTo>
                          <a:pt x="20" y="10"/>
                          <a:pt x="20" y="8"/>
                          <a:pt x="19" y="8"/>
                        </a:cubicBezTo>
                        <a:cubicBezTo>
                          <a:pt x="15" y="8"/>
                          <a:pt x="12" y="8"/>
                          <a:pt x="8" y="8"/>
                        </a:cubicBezTo>
                        <a:cubicBezTo>
                          <a:pt x="8" y="9"/>
                          <a:pt x="8" y="9"/>
                          <a:pt x="8" y="10"/>
                        </a:cubicBezTo>
                        <a:cubicBezTo>
                          <a:pt x="12" y="10"/>
                          <a:pt x="16" y="10"/>
                          <a:pt x="20" y="9"/>
                        </a:cubicBezTo>
                        <a:cubicBezTo>
                          <a:pt x="20" y="8"/>
                          <a:pt x="19" y="8"/>
                          <a:pt x="19" y="7"/>
                        </a:cubicBezTo>
                        <a:cubicBezTo>
                          <a:pt x="14" y="8"/>
                          <a:pt x="9" y="9"/>
                          <a:pt x="3" y="9"/>
                        </a:cubicBezTo>
                        <a:cubicBezTo>
                          <a:pt x="3" y="9"/>
                          <a:pt x="3" y="10"/>
                          <a:pt x="3" y="11"/>
                        </a:cubicBezTo>
                        <a:cubicBezTo>
                          <a:pt x="7" y="10"/>
                          <a:pt x="10" y="9"/>
                          <a:pt x="14" y="8"/>
                        </a:cubicBezTo>
                        <a:cubicBezTo>
                          <a:pt x="14" y="7"/>
                          <a:pt x="13" y="7"/>
                          <a:pt x="13" y="6"/>
                        </a:cubicBezTo>
                        <a:cubicBezTo>
                          <a:pt x="8" y="8"/>
                          <a:pt x="4" y="10"/>
                          <a:pt x="0" y="13"/>
                        </a:cubicBezTo>
                        <a:cubicBezTo>
                          <a:pt x="0" y="14"/>
                          <a:pt x="1" y="16"/>
                          <a:pt x="2" y="15"/>
                        </a:cubicBezTo>
                        <a:cubicBezTo>
                          <a:pt x="5" y="13"/>
                          <a:pt x="8" y="11"/>
                          <a:pt x="11" y="9"/>
                        </a:cubicBezTo>
                        <a:cubicBezTo>
                          <a:pt x="11" y="8"/>
                          <a:pt x="10" y="7"/>
                          <a:pt x="10" y="7"/>
                        </a:cubicBezTo>
                        <a:cubicBezTo>
                          <a:pt x="7" y="10"/>
                          <a:pt x="4" y="12"/>
                          <a:pt x="1" y="15"/>
                        </a:cubicBezTo>
                        <a:cubicBezTo>
                          <a:pt x="1" y="16"/>
                          <a:pt x="2" y="16"/>
                          <a:pt x="2" y="17"/>
                        </a:cubicBezTo>
                        <a:cubicBezTo>
                          <a:pt x="5" y="14"/>
                          <a:pt x="8" y="12"/>
                          <a:pt x="11" y="10"/>
                        </a:cubicBezTo>
                        <a:cubicBezTo>
                          <a:pt x="10" y="9"/>
                          <a:pt x="10" y="9"/>
                          <a:pt x="9" y="8"/>
                        </a:cubicBezTo>
                        <a:cubicBezTo>
                          <a:pt x="7" y="10"/>
                          <a:pt x="4" y="13"/>
                          <a:pt x="2" y="15"/>
                        </a:cubicBezTo>
                        <a:cubicBezTo>
                          <a:pt x="0" y="16"/>
                          <a:pt x="2" y="17"/>
                          <a:pt x="3" y="17"/>
                        </a:cubicBezTo>
                        <a:cubicBezTo>
                          <a:pt x="7" y="15"/>
                          <a:pt x="11" y="14"/>
                          <a:pt x="16" y="13"/>
                        </a:cubicBezTo>
                        <a:cubicBezTo>
                          <a:pt x="15" y="12"/>
                          <a:pt x="15" y="11"/>
                          <a:pt x="15" y="11"/>
                        </a:cubicBezTo>
                        <a:cubicBezTo>
                          <a:pt x="11" y="12"/>
                          <a:pt x="7" y="13"/>
                          <a:pt x="3" y="15"/>
                        </a:cubicBezTo>
                        <a:cubicBezTo>
                          <a:pt x="1" y="16"/>
                          <a:pt x="3" y="18"/>
                          <a:pt x="4" y="1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3" name="Freeform 298"/>
                  <p:cNvSpPr/>
                  <p:nvPr/>
                </p:nvSpPr>
                <p:spPr bwMode="auto">
                  <a:xfrm>
                    <a:off x="927" y="1615"/>
                    <a:ext cx="18" cy="36"/>
                  </a:xfrm>
                  <a:custGeom>
                    <a:avLst/>
                    <a:gdLst>
                      <a:gd name="T0" fmla="*/ 12 w 26"/>
                      <a:gd name="T1" fmla="*/ 48 h 53"/>
                      <a:gd name="T2" fmla="*/ 22 w 26"/>
                      <a:gd name="T3" fmla="*/ 42 h 53"/>
                      <a:gd name="T4" fmla="*/ 10 w 26"/>
                      <a:gd name="T5" fmla="*/ 50 h 53"/>
                      <a:gd name="T6" fmla="*/ 23 w 26"/>
                      <a:gd name="T7" fmla="*/ 40 h 53"/>
                      <a:gd name="T8" fmla="*/ 20 w 26"/>
                      <a:gd name="T9" fmla="*/ 41 h 53"/>
                      <a:gd name="T10" fmla="*/ 23 w 26"/>
                      <a:gd name="T11" fmla="*/ 23 h 53"/>
                      <a:gd name="T12" fmla="*/ 13 w 26"/>
                      <a:gd name="T13" fmla="*/ 10 h 53"/>
                      <a:gd name="T14" fmla="*/ 19 w 26"/>
                      <a:gd name="T15" fmla="*/ 10 h 53"/>
                      <a:gd name="T16" fmla="*/ 6 w 26"/>
                      <a:gd name="T17" fmla="*/ 7 h 53"/>
                      <a:gd name="T18" fmla="*/ 14 w 26"/>
                      <a:gd name="T19" fmla="*/ 9 h 53"/>
                      <a:gd name="T20" fmla="*/ 5 w 26"/>
                      <a:gd name="T21" fmla="*/ 4 h 53"/>
                      <a:gd name="T22" fmla="*/ 11 w 26"/>
                      <a:gd name="T23" fmla="*/ 5 h 53"/>
                      <a:gd name="T24" fmla="*/ 5 w 26"/>
                      <a:gd name="T25" fmla="*/ 2 h 53"/>
                      <a:gd name="T26" fmla="*/ 11 w 26"/>
                      <a:gd name="T27" fmla="*/ 2 h 53"/>
                      <a:gd name="T28" fmla="*/ 2 w 26"/>
                      <a:gd name="T29" fmla="*/ 3 h 53"/>
                      <a:gd name="T30" fmla="*/ 16 w 26"/>
                      <a:gd name="T31" fmla="*/ 9 h 53"/>
                      <a:gd name="T32" fmla="*/ 16 w 26"/>
                      <a:gd name="T33" fmla="*/ 9 h 53"/>
                      <a:gd name="T34" fmla="*/ 10 w 26"/>
                      <a:gd name="T35" fmla="*/ 7 h 53"/>
                      <a:gd name="T36" fmla="*/ 20 w 26"/>
                      <a:gd name="T37" fmla="*/ 13 h 53"/>
                      <a:gd name="T38" fmla="*/ 18 w 26"/>
                      <a:gd name="T39" fmla="*/ 15 h 53"/>
                      <a:gd name="T40" fmla="*/ 25 w 26"/>
                      <a:gd name="T41" fmla="*/ 21 h 53"/>
                      <a:gd name="T42" fmla="*/ 18 w 26"/>
                      <a:gd name="T43" fmla="*/ 15 h 53"/>
                      <a:gd name="T44" fmla="*/ 20 w 26"/>
                      <a:gd name="T45" fmla="*/ 14 h 53"/>
                      <a:gd name="T46" fmla="*/ 10 w 26"/>
                      <a:gd name="T47" fmla="*/ 6 h 53"/>
                      <a:gd name="T48" fmla="*/ 17 w 26"/>
                      <a:gd name="T49" fmla="*/ 9 h 53"/>
                      <a:gd name="T50" fmla="*/ 9 w 26"/>
                      <a:gd name="T51" fmla="*/ 5 h 53"/>
                      <a:gd name="T52" fmla="*/ 16 w 26"/>
                      <a:gd name="T53" fmla="*/ 9 h 53"/>
                      <a:gd name="T54" fmla="*/ 2 w 26"/>
                      <a:gd name="T55" fmla="*/ 3 h 53"/>
                      <a:gd name="T56" fmla="*/ 11 w 26"/>
                      <a:gd name="T57" fmla="*/ 2 h 53"/>
                      <a:gd name="T58" fmla="*/ 4 w 26"/>
                      <a:gd name="T59" fmla="*/ 2 h 53"/>
                      <a:gd name="T60" fmla="*/ 11 w 26"/>
                      <a:gd name="T61" fmla="*/ 5 h 53"/>
                      <a:gd name="T62" fmla="*/ 4 w 26"/>
                      <a:gd name="T63" fmla="*/ 4 h 53"/>
                      <a:gd name="T64" fmla="*/ 14 w 26"/>
                      <a:gd name="T65" fmla="*/ 9 h 53"/>
                      <a:gd name="T66" fmla="*/ 7 w 26"/>
                      <a:gd name="T67" fmla="*/ 7 h 53"/>
                      <a:gd name="T68" fmla="*/ 19 w 26"/>
                      <a:gd name="T69" fmla="*/ 10 h 53"/>
                      <a:gd name="T70" fmla="*/ 13 w 26"/>
                      <a:gd name="T71" fmla="*/ 10 h 53"/>
                      <a:gd name="T72" fmla="*/ 20 w 26"/>
                      <a:gd name="T73" fmla="*/ 41 h 53"/>
                      <a:gd name="T74" fmla="*/ 23 w 26"/>
                      <a:gd name="T75" fmla="*/ 40 h 53"/>
                      <a:gd name="T76" fmla="*/ 10 w 26"/>
                      <a:gd name="T77" fmla="*/ 50 h 53"/>
                      <a:gd name="T78" fmla="*/ 22 w 26"/>
                      <a:gd name="T79" fmla="*/ 41 h 53"/>
                      <a:gd name="T80" fmla="*/ 12 w 26"/>
                      <a:gd name="T81" fmla="*/ 48 h 53"/>
                      <a:gd name="T82" fmla="*/ 23 w 26"/>
                      <a:gd name="T83" fmla="*/ 38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 h="53">
                        <a:moveTo>
                          <a:pt x="20" y="37"/>
                        </a:moveTo>
                        <a:cubicBezTo>
                          <a:pt x="19" y="42"/>
                          <a:pt x="16" y="45"/>
                          <a:pt x="12" y="48"/>
                        </a:cubicBezTo>
                        <a:cubicBezTo>
                          <a:pt x="11" y="49"/>
                          <a:pt x="13" y="50"/>
                          <a:pt x="14" y="50"/>
                        </a:cubicBezTo>
                        <a:cubicBezTo>
                          <a:pt x="17" y="47"/>
                          <a:pt x="19" y="44"/>
                          <a:pt x="22" y="42"/>
                        </a:cubicBezTo>
                        <a:cubicBezTo>
                          <a:pt x="21" y="41"/>
                          <a:pt x="20" y="41"/>
                          <a:pt x="20" y="41"/>
                        </a:cubicBezTo>
                        <a:cubicBezTo>
                          <a:pt x="18" y="46"/>
                          <a:pt x="15" y="48"/>
                          <a:pt x="10" y="50"/>
                        </a:cubicBezTo>
                        <a:cubicBezTo>
                          <a:pt x="11" y="51"/>
                          <a:pt x="11" y="52"/>
                          <a:pt x="11" y="52"/>
                        </a:cubicBezTo>
                        <a:cubicBezTo>
                          <a:pt x="16" y="49"/>
                          <a:pt x="20" y="45"/>
                          <a:pt x="23" y="40"/>
                        </a:cubicBezTo>
                        <a:cubicBezTo>
                          <a:pt x="24" y="39"/>
                          <a:pt x="22" y="38"/>
                          <a:pt x="21" y="39"/>
                        </a:cubicBezTo>
                        <a:cubicBezTo>
                          <a:pt x="21" y="40"/>
                          <a:pt x="20" y="40"/>
                          <a:pt x="20" y="41"/>
                        </a:cubicBezTo>
                        <a:cubicBezTo>
                          <a:pt x="21" y="41"/>
                          <a:pt x="22" y="41"/>
                          <a:pt x="22" y="41"/>
                        </a:cubicBezTo>
                        <a:cubicBezTo>
                          <a:pt x="23" y="34"/>
                          <a:pt x="26" y="30"/>
                          <a:pt x="23" y="23"/>
                        </a:cubicBezTo>
                        <a:cubicBezTo>
                          <a:pt x="21" y="18"/>
                          <a:pt x="19" y="13"/>
                          <a:pt x="15" y="9"/>
                        </a:cubicBezTo>
                        <a:cubicBezTo>
                          <a:pt x="14" y="9"/>
                          <a:pt x="14" y="10"/>
                          <a:pt x="13" y="10"/>
                        </a:cubicBezTo>
                        <a:cubicBezTo>
                          <a:pt x="16" y="12"/>
                          <a:pt x="15" y="12"/>
                          <a:pt x="18" y="13"/>
                        </a:cubicBezTo>
                        <a:cubicBezTo>
                          <a:pt x="20" y="13"/>
                          <a:pt x="20" y="11"/>
                          <a:pt x="19" y="10"/>
                        </a:cubicBezTo>
                        <a:cubicBezTo>
                          <a:pt x="15" y="8"/>
                          <a:pt x="12" y="6"/>
                          <a:pt x="7" y="5"/>
                        </a:cubicBezTo>
                        <a:cubicBezTo>
                          <a:pt x="6" y="4"/>
                          <a:pt x="5" y="6"/>
                          <a:pt x="6" y="7"/>
                        </a:cubicBezTo>
                        <a:cubicBezTo>
                          <a:pt x="8" y="8"/>
                          <a:pt x="10" y="9"/>
                          <a:pt x="13" y="11"/>
                        </a:cubicBezTo>
                        <a:cubicBezTo>
                          <a:pt x="14" y="11"/>
                          <a:pt x="15" y="10"/>
                          <a:pt x="14" y="9"/>
                        </a:cubicBezTo>
                        <a:cubicBezTo>
                          <a:pt x="11" y="7"/>
                          <a:pt x="8" y="5"/>
                          <a:pt x="6" y="2"/>
                        </a:cubicBezTo>
                        <a:cubicBezTo>
                          <a:pt x="6" y="3"/>
                          <a:pt x="5" y="3"/>
                          <a:pt x="5" y="4"/>
                        </a:cubicBezTo>
                        <a:cubicBezTo>
                          <a:pt x="6" y="5"/>
                          <a:pt x="8" y="6"/>
                          <a:pt x="10" y="7"/>
                        </a:cubicBezTo>
                        <a:cubicBezTo>
                          <a:pt x="11" y="8"/>
                          <a:pt x="12" y="6"/>
                          <a:pt x="11" y="5"/>
                        </a:cubicBezTo>
                        <a:cubicBezTo>
                          <a:pt x="9" y="4"/>
                          <a:pt x="7" y="2"/>
                          <a:pt x="6" y="1"/>
                        </a:cubicBezTo>
                        <a:cubicBezTo>
                          <a:pt x="5" y="1"/>
                          <a:pt x="5" y="2"/>
                          <a:pt x="5" y="2"/>
                        </a:cubicBezTo>
                        <a:cubicBezTo>
                          <a:pt x="6" y="3"/>
                          <a:pt x="8" y="3"/>
                          <a:pt x="10" y="4"/>
                        </a:cubicBezTo>
                        <a:cubicBezTo>
                          <a:pt x="10" y="3"/>
                          <a:pt x="10" y="2"/>
                          <a:pt x="11" y="2"/>
                        </a:cubicBezTo>
                        <a:cubicBezTo>
                          <a:pt x="7" y="1"/>
                          <a:pt x="5" y="1"/>
                          <a:pt x="2" y="1"/>
                        </a:cubicBezTo>
                        <a:cubicBezTo>
                          <a:pt x="2" y="1"/>
                          <a:pt x="2" y="2"/>
                          <a:pt x="2" y="3"/>
                        </a:cubicBezTo>
                        <a:cubicBezTo>
                          <a:pt x="9" y="3"/>
                          <a:pt x="11" y="7"/>
                          <a:pt x="14" y="11"/>
                        </a:cubicBezTo>
                        <a:cubicBezTo>
                          <a:pt x="15" y="10"/>
                          <a:pt x="15" y="10"/>
                          <a:pt x="16" y="9"/>
                        </a:cubicBezTo>
                        <a:cubicBezTo>
                          <a:pt x="13" y="7"/>
                          <a:pt x="13" y="7"/>
                          <a:pt x="15" y="10"/>
                        </a:cubicBezTo>
                        <a:cubicBezTo>
                          <a:pt x="15" y="10"/>
                          <a:pt x="16" y="9"/>
                          <a:pt x="16" y="9"/>
                        </a:cubicBezTo>
                        <a:cubicBezTo>
                          <a:pt x="15" y="7"/>
                          <a:pt x="13" y="6"/>
                          <a:pt x="12" y="5"/>
                        </a:cubicBezTo>
                        <a:cubicBezTo>
                          <a:pt x="11" y="5"/>
                          <a:pt x="11" y="6"/>
                          <a:pt x="10" y="7"/>
                        </a:cubicBezTo>
                        <a:cubicBezTo>
                          <a:pt x="14" y="9"/>
                          <a:pt x="16" y="11"/>
                          <a:pt x="18" y="15"/>
                        </a:cubicBezTo>
                        <a:cubicBezTo>
                          <a:pt x="19" y="14"/>
                          <a:pt x="19" y="14"/>
                          <a:pt x="20" y="13"/>
                        </a:cubicBezTo>
                        <a:cubicBezTo>
                          <a:pt x="20" y="13"/>
                          <a:pt x="19" y="13"/>
                          <a:pt x="19" y="13"/>
                        </a:cubicBezTo>
                        <a:cubicBezTo>
                          <a:pt x="18" y="12"/>
                          <a:pt x="16" y="14"/>
                          <a:pt x="18" y="15"/>
                        </a:cubicBezTo>
                        <a:cubicBezTo>
                          <a:pt x="19" y="17"/>
                          <a:pt x="21" y="19"/>
                          <a:pt x="22" y="21"/>
                        </a:cubicBezTo>
                        <a:cubicBezTo>
                          <a:pt x="22" y="22"/>
                          <a:pt x="25" y="22"/>
                          <a:pt x="25" y="21"/>
                        </a:cubicBezTo>
                        <a:cubicBezTo>
                          <a:pt x="25" y="17"/>
                          <a:pt x="23" y="15"/>
                          <a:pt x="19" y="13"/>
                        </a:cubicBezTo>
                        <a:cubicBezTo>
                          <a:pt x="19" y="14"/>
                          <a:pt x="18" y="14"/>
                          <a:pt x="18" y="15"/>
                        </a:cubicBezTo>
                        <a:cubicBezTo>
                          <a:pt x="18" y="15"/>
                          <a:pt x="18" y="15"/>
                          <a:pt x="19" y="15"/>
                        </a:cubicBezTo>
                        <a:cubicBezTo>
                          <a:pt x="20" y="16"/>
                          <a:pt x="21" y="15"/>
                          <a:pt x="20" y="14"/>
                        </a:cubicBezTo>
                        <a:cubicBezTo>
                          <a:pt x="18" y="10"/>
                          <a:pt x="15" y="7"/>
                          <a:pt x="11" y="5"/>
                        </a:cubicBezTo>
                        <a:cubicBezTo>
                          <a:pt x="10" y="4"/>
                          <a:pt x="9" y="5"/>
                          <a:pt x="10" y="6"/>
                        </a:cubicBezTo>
                        <a:cubicBezTo>
                          <a:pt x="13" y="10"/>
                          <a:pt x="11" y="9"/>
                          <a:pt x="15" y="11"/>
                        </a:cubicBezTo>
                        <a:cubicBezTo>
                          <a:pt x="16" y="11"/>
                          <a:pt x="17" y="10"/>
                          <a:pt x="17" y="9"/>
                        </a:cubicBezTo>
                        <a:cubicBezTo>
                          <a:pt x="15" y="6"/>
                          <a:pt x="13" y="5"/>
                          <a:pt x="10" y="4"/>
                        </a:cubicBezTo>
                        <a:cubicBezTo>
                          <a:pt x="9" y="3"/>
                          <a:pt x="8" y="4"/>
                          <a:pt x="9" y="5"/>
                        </a:cubicBezTo>
                        <a:cubicBezTo>
                          <a:pt x="10" y="8"/>
                          <a:pt x="12" y="9"/>
                          <a:pt x="14" y="11"/>
                        </a:cubicBezTo>
                        <a:cubicBezTo>
                          <a:pt x="15" y="12"/>
                          <a:pt x="17" y="10"/>
                          <a:pt x="16" y="9"/>
                        </a:cubicBezTo>
                        <a:cubicBezTo>
                          <a:pt x="12" y="4"/>
                          <a:pt x="9" y="1"/>
                          <a:pt x="2" y="1"/>
                        </a:cubicBezTo>
                        <a:cubicBezTo>
                          <a:pt x="0" y="1"/>
                          <a:pt x="0" y="3"/>
                          <a:pt x="2" y="3"/>
                        </a:cubicBezTo>
                        <a:cubicBezTo>
                          <a:pt x="4" y="3"/>
                          <a:pt x="7" y="3"/>
                          <a:pt x="10" y="4"/>
                        </a:cubicBezTo>
                        <a:cubicBezTo>
                          <a:pt x="11" y="4"/>
                          <a:pt x="12" y="2"/>
                          <a:pt x="11" y="2"/>
                        </a:cubicBezTo>
                        <a:cubicBezTo>
                          <a:pt x="9" y="1"/>
                          <a:pt x="7" y="1"/>
                          <a:pt x="5" y="0"/>
                        </a:cubicBezTo>
                        <a:cubicBezTo>
                          <a:pt x="4" y="0"/>
                          <a:pt x="3" y="1"/>
                          <a:pt x="4" y="2"/>
                        </a:cubicBezTo>
                        <a:cubicBezTo>
                          <a:pt x="6" y="4"/>
                          <a:pt x="8" y="5"/>
                          <a:pt x="9" y="7"/>
                        </a:cubicBezTo>
                        <a:cubicBezTo>
                          <a:pt x="10" y="6"/>
                          <a:pt x="10" y="6"/>
                          <a:pt x="11" y="5"/>
                        </a:cubicBezTo>
                        <a:cubicBezTo>
                          <a:pt x="9" y="4"/>
                          <a:pt x="8" y="3"/>
                          <a:pt x="6" y="2"/>
                        </a:cubicBezTo>
                        <a:cubicBezTo>
                          <a:pt x="5" y="1"/>
                          <a:pt x="4" y="3"/>
                          <a:pt x="4" y="4"/>
                        </a:cubicBezTo>
                        <a:cubicBezTo>
                          <a:pt x="7" y="7"/>
                          <a:pt x="10" y="8"/>
                          <a:pt x="12" y="10"/>
                        </a:cubicBezTo>
                        <a:cubicBezTo>
                          <a:pt x="13" y="10"/>
                          <a:pt x="13" y="9"/>
                          <a:pt x="14" y="9"/>
                        </a:cubicBezTo>
                        <a:cubicBezTo>
                          <a:pt x="12" y="8"/>
                          <a:pt x="10" y="6"/>
                          <a:pt x="8" y="5"/>
                        </a:cubicBezTo>
                        <a:cubicBezTo>
                          <a:pt x="7" y="6"/>
                          <a:pt x="7" y="6"/>
                          <a:pt x="7" y="7"/>
                        </a:cubicBezTo>
                        <a:cubicBezTo>
                          <a:pt x="11" y="8"/>
                          <a:pt x="14" y="10"/>
                          <a:pt x="18" y="12"/>
                        </a:cubicBezTo>
                        <a:cubicBezTo>
                          <a:pt x="18" y="12"/>
                          <a:pt x="19" y="11"/>
                          <a:pt x="19" y="10"/>
                        </a:cubicBezTo>
                        <a:cubicBezTo>
                          <a:pt x="17" y="10"/>
                          <a:pt x="16" y="9"/>
                          <a:pt x="14" y="8"/>
                        </a:cubicBezTo>
                        <a:cubicBezTo>
                          <a:pt x="13" y="8"/>
                          <a:pt x="12" y="9"/>
                          <a:pt x="13" y="10"/>
                        </a:cubicBezTo>
                        <a:cubicBezTo>
                          <a:pt x="18" y="15"/>
                          <a:pt x="20" y="20"/>
                          <a:pt x="22" y="26"/>
                        </a:cubicBezTo>
                        <a:cubicBezTo>
                          <a:pt x="23" y="31"/>
                          <a:pt x="20" y="36"/>
                          <a:pt x="20" y="41"/>
                        </a:cubicBezTo>
                        <a:cubicBezTo>
                          <a:pt x="20" y="42"/>
                          <a:pt x="22" y="43"/>
                          <a:pt x="22" y="42"/>
                        </a:cubicBezTo>
                        <a:cubicBezTo>
                          <a:pt x="22" y="41"/>
                          <a:pt x="23" y="41"/>
                          <a:pt x="23" y="40"/>
                        </a:cubicBezTo>
                        <a:cubicBezTo>
                          <a:pt x="22" y="40"/>
                          <a:pt x="22" y="39"/>
                          <a:pt x="21" y="39"/>
                        </a:cubicBezTo>
                        <a:cubicBezTo>
                          <a:pt x="18" y="44"/>
                          <a:pt x="15" y="47"/>
                          <a:pt x="10" y="50"/>
                        </a:cubicBezTo>
                        <a:cubicBezTo>
                          <a:pt x="9" y="51"/>
                          <a:pt x="10" y="53"/>
                          <a:pt x="11" y="52"/>
                        </a:cubicBezTo>
                        <a:cubicBezTo>
                          <a:pt x="16" y="49"/>
                          <a:pt x="20" y="47"/>
                          <a:pt x="22" y="41"/>
                        </a:cubicBezTo>
                        <a:cubicBezTo>
                          <a:pt x="22" y="40"/>
                          <a:pt x="21" y="39"/>
                          <a:pt x="20" y="40"/>
                        </a:cubicBezTo>
                        <a:cubicBezTo>
                          <a:pt x="17" y="42"/>
                          <a:pt x="15" y="46"/>
                          <a:pt x="12" y="48"/>
                        </a:cubicBezTo>
                        <a:cubicBezTo>
                          <a:pt x="13" y="48"/>
                          <a:pt x="13" y="49"/>
                          <a:pt x="14" y="50"/>
                        </a:cubicBezTo>
                        <a:cubicBezTo>
                          <a:pt x="18" y="46"/>
                          <a:pt x="21" y="43"/>
                          <a:pt x="23" y="38"/>
                        </a:cubicBezTo>
                        <a:cubicBezTo>
                          <a:pt x="23" y="36"/>
                          <a:pt x="21" y="36"/>
                          <a:pt x="20" y="3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4" name="Freeform 299"/>
                  <p:cNvSpPr/>
                  <p:nvPr/>
                </p:nvSpPr>
                <p:spPr bwMode="auto">
                  <a:xfrm>
                    <a:off x="895" y="1695"/>
                    <a:ext cx="10" cy="10"/>
                  </a:xfrm>
                  <a:custGeom>
                    <a:avLst/>
                    <a:gdLst>
                      <a:gd name="T0" fmla="*/ 8 w 14"/>
                      <a:gd name="T1" fmla="*/ 1 h 14"/>
                      <a:gd name="T2" fmla="*/ 1 w 14"/>
                      <a:gd name="T3" fmla="*/ 4 h 14"/>
                      <a:gd name="T4" fmla="*/ 1 w 14"/>
                      <a:gd name="T5" fmla="*/ 10 h 14"/>
                      <a:gd name="T6" fmla="*/ 13 w 14"/>
                      <a:gd name="T7" fmla="*/ 9 h 14"/>
                      <a:gd name="T8" fmla="*/ 4 w 14"/>
                      <a:gd name="T9" fmla="*/ 1 h 14"/>
                      <a:gd name="T10" fmla="*/ 1 w 14"/>
                      <a:gd name="T11" fmla="*/ 9 h 14"/>
                      <a:gd name="T12" fmla="*/ 8 w 14"/>
                      <a:gd name="T13" fmla="*/ 12 h 14"/>
                      <a:gd name="T14" fmla="*/ 11 w 14"/>
                      <a:gd name="T15" fmla="*/ 5 h 14"/>
                      <a:gd name="T16" fmla="*/ 4 w 14"/>
                      <a:gd name="T17" fmla="*/ 4 h 14"/>
                      <a:gd name="T18" fmla="*/ 8 w 14"/>
                      <a:gd name="T19" fmla="*/ 9 h 14"/>
                      <a:gd name="T20" fmla="*/ 7 w 14"/>
                      <a:gd name="T21" fmla="*/ 3 h 14"/>
                      <a:gd name="T22" fmla="*/ 3 w 14"/>
                      <a:gd name="T23" fmla="*/ 8 h 14"/>
                      <a:gd name="T24" fmla="*/ 8 w 14"/>
                      <a:gd name="T25" fmla="*/ 8 h 14"/>
                      <a:gd name="T26" fmla="*/ 4 w 14"/>
                      <a:gd name="T27" fmla="*/ 5 h 14"/>
                      <a:gd name="T28" fmla="*/ 6 w 14"/>
                      <a:gd name="T29" fmla="*/ 9 h 14"/>
                      <a:gd name="T30" fmla="*/ 10 w 14"/>
                      <a:gd name="T31" fmla="*/ 6 h 14"/>
                      <a:gd name="T32" fmla="*/ 10 w 14"/>
                      <a:gd name="T33" fmla="*/ 5 h 14"/>
                      <a:gd name="T34" fmla="*/ 7 w 14"/>
                      <a:gd name="T35" fmla="*/ 5 h 14"/>
                      <a:gd name="T36" fmla="*/ 8 w 14"/>
                      <a:gd name="T37" fmla="*/ 7 h 14"/>
                      <a:gd name="T38" fmla="*/ 9 w 14"/>
                      <a:gd name="T39" fmla="*/ 7 h 14"/>
                      <a:gd name="T40" fmla="*/ 8 w 14"/>
                      <a:gd name="T41" fmla="*/ 5 h 14"/>
                      <a:gd name="T42" fmla="*/ 5 w 14"/>
                      <a:gd name="T43" fmla="*/ 7 h 14"/>
                      <a:gd name="T44" fmla="*/ 6 w 14"/>
                      <a:gd name="T45" fmla="*/ 8 h 14"/>
                      <a:gd name="T46" fmla="*/ 6 w 14"/>
                      <a:gd name="T47" fmla="*/ 7 h 14"/>
                      <a:gd name="T48" fmla="*/ 6 w 14"/>
                      <a:gd name="T49" fmla="*/ 7 h 14"/>
                      <a:gd name="T50" fmla="*/ 5 w 14"/>
                      <a:gd name="T51" fmla="*/ 7 h 14"/>
                      <a:gd name="T52" fmla="*/ 7 w 14"/>
                      <a:gd name="T53" fmla="*/ 5 h 14"/>
                      <a:gd name="T54" fmla="*/ 6 w 14"/>
                      <a:gd name="T55" fmla="*/ 7 h 14"/>
                      <a:gd name="T56" fmla="*/ 7 w 14"/>
                      <a:gd name="T57" fmla="*/ 5 h 14"/>
                      <a:gd name="T58" fmla="*/ 9 w 14"/>
                      <a:gd name="T59" fmla="*/ 8 h 14"/>
                      <a:gd name="T60" fmla="*/ 5 w 14"/>
                      <a:gd name="T61" fmla="*/ 10 h 14"/>
                      <a:gd name="T62" fmla="*/ 6 w 14"/>
                      <a:gd name="T63" fmla="*/ 3 h 14"/>
                      <a:gd name="T64" fmla="*/ 10 w 14"/>
                      <a:gd name="T65" fmla="*/ 7 h 14"/>
                      <a:gd name="T66" fmla="*/ 6 w 14"/>
                      <a:gd name="T67" fmla="*/ 11 h 14"/>
                      <a:gd name="T68" fmla="*/ 2 w 14"/>
                      <a:gd name="T69" fmla="*/ 7 h 14"/>
                      <a:gd name="T70" fmla="*/ 8 w 14"/>
                      <a:gd name="T71" fmla="*/ 3 h 14"/>
                      <a:gd name="T72" fmla="*/ 8 w 14"/>
                      <a:gd name="T73" fmla="*/ 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4" h="14">
                        <a:moveTo>
                          <a:pt x="8" y="1"/>
                        </a:moveTo>
                        <a:cubicBezTo>
                          <a:pt x="5" y="1"/>
                          <a:pt x="2" y="2"/>
                          <a:pt x="1" y="4"/>
                        </a:cubicBezTo>
                        <a:cubicBezTo>
                          <a:pt x="0" y="6"/>
                          <a:pt x="0" y="8"/>
                          <a:pt x="1" y="10"/>
                        </a:cubicBezTo>
                        <a:cubicBezTo>
                          <a:pt x="4" y="14"/>
                          <a:pt x="11" y="14"/>
                          <a:pt x="13" y="9"/>
                        </a:cubicBezTo>
                        <a:cubicBezTo>
                          <a:pt x="14" y="4"/>
                          <a:pt x="8" y="0"/>
                          <a:pt x="4" y="1"/>
                        </a:cubicBezTo>
                        <a:cubicBezTo>
                          <a:pt x="2" y="3"/>
                          <a:pt x="0" y="6"/>
                          <a:pt x="1" y="9"/>
                        </a:cubicBezTo>
                        <a:cubicBezTo>
                          <a:pt x="2" y="11"/>
                          <a:pt x="5" y="13"/>
                          <a:pt x="8" y="12"/>
                        </a:cubicBezTo>
                        <a:cubicBezTo>
                          <a:pt x="11" y="11"/>
                          <a:pt x="12" y="8"/>
                          <a:pt x="11" y="5"/>
                        </a:cubicBezTo>
                        <a:cubicBezTo>
                          <a:pt x="10" y="3"/>
                          <a:pt x="6" y="1"/>
                          <a:pt x="4" y="4"/>
                        </a:cubicBezTo>
                        <a:cubicBezTo>
                          <a:pt x="3" y="7"/>
                          <a:pt x="5" y="10"/>
                          <a:pt x="8" y="9"/>
                        </a:cubicBezTo>
                        <a:cubicBezTo>
                          <a:pt x="11" y="7"/>
                          <a:pt x="10" y="3"/>
                          <a:pt x="7" y="3"/>
                        </a:cubicBezTo>
                        <a:cubicBezTo>
                          <a:pt x="4" y="3"/>
                          <a:pt x="3" y="5"/>
                          <a:pt x="3" y="8"/>
                        </a:cubicBezTo>
                        <a:cubicBezTo>
                          <a:pt x="3" y="11"/>
                          <a:pt x="7" y="10"/>
                          <a:pt x="8" y="8"/>
                        </a:cubicBezTo>
                        <a:cubicBezTo>
                          <a:pt x="10" y="6"/>
                          <a:pt x="7" y="3"/>
                          <a:pt x="4" y="5"/>
                        </a:cubicBezTo>
                        <a:cubicBezTo>
                          <a:pt x="2" y="7"/>
                          <a:pt x="3" y="10"/>
                          <a:pt x="6" y="9"/>
                        </a:cubicBezTo>
                        <a:cubicBezTo>
                          <a:pt x="8" y="9"/>
                          <a:pt x="10" y="8"/>
                          <a:pt x="10" y="6"/>
                        </a:cubicBezTo>
                        <a:cubicBezTo>
                          <a:pt x="11" y="6"/>
                          <a:pt x="10" y="5"/>
                          <a:pt x="10" y="5"/>
                        </a:cubicBezTo>
                        <a:cubicBezTo>
                          <a:pt x="9" y="4"/>
                          <a:pt x="8" y="5"/>
                          <a:pt x="7" y="5"/>
                        </a:cubicBezTo>
                        <a:cubicBezTo>
                          <a:pt x="6" y="5"/>
                          <a:pt x="6" y="7"/>
                          <a:pt x="8" y="7"/>
                        </a:cubicBezTo>
                        <a:cubicBezTo>
                          <a:pt x="8" y="7"/>
                          <a:pt x="8" y="7"/>
                          <a:pt x="9" y="7"/>
                        </a:cubicBezTo>
                        <a:cubicBezTo>
                          <a:pt x="9" y="6"/>
                          <a:pt x="9" y="6"/>
                          <a:pt x="8" y="5"/>
                        </a:cubicBezTo>
                        <a:cubicBezTo>
                          <a:pt x="8" y="6"/>
                          <a:pt x="7" y="7"/>
                          <a:pt x="5" y="7"/>
                        </a:cubicBezTo>
                        <a:cubicBezTo>
                          <a:pt x="5" y="7"/>
                          <a:pt x="5" y="7"/>
                          <a:pt x="6" y="8"/>
                        </a:cubicBezTo>
                        <a:cubicBezTo>
                          <a:pt x="6" y="7"/>
                          <a:pt x="6" y="7"/>
                          <a:pt x="6" y="7"/>
                        </a:cubicBezTo>
                        <a:cubicBezTo>
                          <a:pt x="6" y="6"/>
                          <a:pt x="7" y="7"/>
                          <a:pt x="6" y="7"/>
                        </a:cubicBezTo>
                        <a:cubicBezTo>
                          <a:pt x="6" y="8"/>
                          <a:pt x="5" y="8"/>
                          <a:pt x="5" y="7"/>
                        </a:cubicBezTo>
                        <a:cubicBezTo>
                          <a:pt x="5" y="6"/>
                          <a:pt x="6" y="5"/>
                          <a:pt x="7" y="5"/>
                        </a:cubicBezTo>
                        <a:cubicBezTo>
                          <a:pt x="8" y="6"/>
                          <a:pt x="7" y="7"/>
                          <a:pt x="6" y="7"/>
                        </a:cubicBezTo>
                        <a:cubicBezTo>
                          <a:pt x="6" y="6"/>
                          <a:pt x="6" y="5"/>
                          <a:pt x="7" y="5"/>
                        </a:cubicBezTo>
                        <a:cubicBezTo>
                          <a:pt x="9" y="4"/>
                          <a:pt x="9" y="7"/>
                          <a:pt x="9" y="8"/>
                        </a:cubicBezTo>
                        <a:cubicBezTo>
                          <a:pt x="9" y="10"/>
                          <a:pt x="7" y="10"/>
                          <a:pt x="5" y="10"/>
                        </a:cubicBezTo>
                        <a:cubicBezTo>
                          <a:pt x="2" y="8"/>
                          <a:pt x="3" y="4"/>
                          <a:pt x="6" y="3"/>
                        </a:cubicBezTo>
                        <a:cubicBezTo>
                          <a:pt x="8" y="3"/>
                          <a:pt x="10" y="5"/>
                          <a:pt x="10" y="7"/>
                        </a:cubicBezTo>
                        <a:cubicBezTo>
                          <a:pt x="11" y="9"/>
                          <a:pt x="8" y="11"/>
                          <a:pt x="6" y="11"/>
                        </a:cubicBezTo>
                        <a:cubicBezTo>
                          <a:pt x="4" y="11"/>
                          <a:pt x="2" y="9"/>
                          <a:pt x="2" y="7"/>
                        </a:cubicBezTo>
                        <a:cubicBezTo>
                          <a:pt x="2" y="4"/>
                          <a:pt x="5" y="3"/>
                          <a:pt x="8" y="3"/>
                        </a:cubicBezTo>
                        <a:cubicBezTo>
                          <a:pt x="9" y="4"/>
                          <a:pt x="9" y="1"/>
                          <a:pt x="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5" name="Freeform 300"/>
                  <p:cNvSpPr/>
                  <p:nvPr/>
                </p:nvSpPr>
                <p:spPr bwMode="auto">
                  <a:xfrm>
                    <a:off x="896" y="1685"/>
                    <a:ext cx="20" cy="18"/>
                  </a:xfrm>
                  <a:custGeom>
                    <a:avLst/>
                    <a:gdLst>
                      <a:gd name="T0" fmla="*/ 22 w 30"/>
                      <a:gd name="T1" fmla="*/ 27 h 28"/>
                      <a:gd name="T2" fmla="*/ 30 w 30"/>
                      <a:gd name="T3" fmla="*/ 22 h 28"/>
                      <a:gd name="T4" fmla="*/ 1 w 30"/>
                      <a:gd name="T5" fmla="*/ 8 h 28"/>
                      <a:gd name="T6" fmla="*/ 3 w 30"/>
                      <a:gd name="T7" fmla="*/ 4 h 28"/>
                      <a:gd name="T8" fmla="*/ 5 w 30"/>
                      <a:gd name="T9" fmla="*/ 4 h 28"/>
                      <a:gd name="T10" fmla="*/ 6 w 30"/>
                      <a:gd name="T11" fmla="*/ 8 h 28"/>
                      <a:gd name="T12" fmla="*/ 5 w 30"/>
                      <a:gd name="T13" fmla="*/ 7 h 28"/>
                      <a:gd name="T14" fmla="*/ 6 w 30"/>
                      <a:gd name="T15" fmla="*/ 3 h 28"/>
                      <a:gd name="T16" fmla="*/ 10 w 30"/>
                      <a:gd name="T17" fmla="*/ 4 h 28"/>
                      <a:gd name="T18" fmla="*/ 10 w 30"/>
                      <a:gd name="T19" fmla="*/ 8 h 28"/>
                      <a:gd name="T20" fmla="*/ 10 w 30"/>
                      <a:gd name="T21" fmla="*/ 8 h 28"/>
                      <a:gd name="T22" fmla="*/ 12 w 30"/>
                      <a:gd name="T23" fmla="*/ 4 h 28"/>
                      <a:gd name="T24" fmla="*/ 15 w 30"/>
                      <a:gd name="T25" fmla="*/ 7 h 28"/>
                      <a:gd name="T26" fmla="*/ 14 w 30"/>
                      <a:gd name="T27" fmla="*/ 9 h 28"/>
                      <a:gd name="T28" fmla="*/ 13 w 30"/>
                      <a:gd name="T29" fmla="*/ 9 h 28"/>
                      <a:gd name="T30" fmla="*/ 15 w 30"/>
                      <a:gd name="T31" fmla="*/ 8 h 28"/>
                      <a:gd name="T32" fmla="*/ 18 w 30"/>
                      <a:gd name="T33" fmla="*/ 10 h 28"/>
                      <a:gd name="T34" fmla="*/ 17 w 30"/>
                      <a:gd name="T35" fmla="*/ 14 h 28"/>
                      <a:gd name="T36" fmla="*/ 17 w 30"/>
                      <a:gd name="T37" fmla="*/ 12 h 28"/>
                      <a:gd name="T38" fmla="*/ 20 w 30"/>
                      <a:gd name="T39" fmla="*/ 11 h 28"/>
                      <a:gd name="T40" fmla="*/ 23 w 30"/>
                      <a:gd name="T41" fmla="*/ 15 h 28"/>
                      <a:gd name="T42" fmla="*/ 21 w 30"/>
                      <a:gd name="T43" fmla="*/ 18 h 28"/>
                      <a:gd name="T44" fmla="*/ 21 w 30"/>
                      <a:gd name="T45" fmla="*/ 18 h 28"/>
                      <a:gd name="T46" fmla="*/ 23 w 30"/>
                      <a:gd name="T47" fmla="*/ 17 h 28"/>
                      <a:gd name="T48" fmla="*/ 25 w 30"/>
                      <a:gd name="T49" fmla="*/ 22 h 28"/>
                      <a:gd name="T50" fmla="*/ 23 w 30"/>
                      <a:gd name="T51" fmla="*/ 25 h 28"/>
                      <a:gd name="T52" fmla="*/ 23 w 30"/>
                      <a:gd name="T53" fmla="*/ 25 h 28"/>
                      <a:gd name="T54" fmla="*/ 24 w 30"/>
                      <a:gd name="T55" fmla="*/ 20 h 28"/>
                      <a:gd name="T56" fmla="*/ 19 w 30"/>
                      <a:gd name="T57" fmla="*/ 9 h 28"/>
                      <a:gd name="T58" fmla="*/ 22 w 30"/>
                      <a:gd name="T59" fmla="*/ 11 h 28"/>
                      <a:gd name="T60" fmla="*/ 20 w 30"/>
                      <a:gd name="T61" fmla="*/ 12 h 28"/>
                      <a:gd name="T62" fmla="*/ 17 w 30"/>
                      <a:gd name="T63" fmla="*/ 10 h 28"/>
                      <a:gd name="T64" fmla="*/ 26 w 30"/>
                      <a:gd name="T65" fmla="*/ 18 h 28"/>
                      <a:gd name="T66" fmla="*/ 24 w 30"/>
                      <a:gd name="T67" fmla="*/ 26 h 28"/>
                      <a:gd name="T68" fmla="*/ 23 w 30"/>
                      <a:gd name="T69" fmla="*/ 23 h 28"/>
                      <a:gd name="T70" fmla="*/ 24 w 30"/>
                      <a:gd name="T71" fmla="*/ 20 h 28"/>
                      <a:gd name="T72" fmla="*/ 25 w 30"/>
                      <a:gd name="T73" fmla="*/ 18 h 28"/>
                      <a:gd name="T74" fmla="*/ 23 w 30"/>
                      <a:gd name="T75" fmla="*/ 19 h 28"/>
                      <a:gd name="T76" fmla="*/ 21 w 30"/>
                      <a:gd name="T77" fmla="*/ 16 h 28"/>
                      <a:gd name="T78" fmla="*/ 22 w 30"/>
                      <a:gd name="T79" fmla="*/ 13 h 28"/>
                      <a:gd name="T80" fmla="*/ 22 w 30"/>
                      <a:gd name="T81" fmla="*/ 12 h 28"/>
                      <a:gd name="T82" fmla="*/ 19 w 30"/>
                      <a:gd name="T83" fmla="*/ 14 h 28"/>
                      <a:gd name="T84" fmla="*/ 16 w 30"/>
                      <a:gd name="T85" fmla="*/ 12 h 28"/>
                      <a:gd name="T86" fmla="*/ 17 w 30"/>
                      <a:gd name="T87" fmla="*/ 9 h 28"/>
                      <a:gd name="T88" fmla="*/ 17 w 30"/>
                      <a:gd name="T89" fmla="*/ 8 h 28"/>
                      <a:gd name="T90" fmla="*/ 15 w 30"/>
                      <a:gd name="T91" fmla="*/ 10 h 28"/>
                      <a:gd name="T92" fmla="*/ 13 w 30"/>
                      <a:gd name="T93" fmla="*/ 7 h 28"/>
                      <a:gd name="T94" fmla="*/ 14 w 30"/>
                      <a:gd name="T95" fmla="*/ 6 h 28"/>
                      <a:gd name="T96" fmla="*/ 14 w 30"/>
                      <a:gd name="T97" fmla="*/ 4 h 28"/>
                      <a:gd name="T98" fmla="*/ 12 w 30"/>
                      <a:gd name="T99" fmla="*/ 8 h 28"/>
                      <a:gd name="T100" fmla="*/ 8 w 30"/>
                      <a:gd name="T101" fmla="*/ 7 h 28"/>
                      <a:gd name="T102" fmla="*/ 8 w 30"/>
                      <a:gd name="T103" fmla="*/ 4 h 28"/>
                      <a:gd name="T104" fmla="*/ 8 w 30"/>
                      <a:gd name="T105" fmla="*/ 3 h 28"/>
                      <a:gd name="T106" fmla="*/ 7 w 30"/>
                      <a:gd name="T107" fmla="*/ 7 h 28"/>
                      <a:gd name="T108" fmla="*/ 3 w 30"/>
                      <a:gd name="T109" fmla="*/ 8 h 28"/>
                      <a:gd name="T110" fmla="*/ 3 w 30"/>
                      <a:gd name="T111" fmla="*/ 4 h 28"/>
                      <a:gd name="T112" fmla="*/ 5 w 30"/>
                      <a:gd name="T113" fmla="*/ 4 h 28"/>
                      <a:gd name="T114" fmla="*/ 3 w 30"/>
                      <a:gd name="T115" fmla="*/ 8 h 28"/>
                      <a:gd name="T116" fmla="*/ 19 w 30"/>
                      <a:gd name="T117" fmla="*/ 9 h 28"/>
                      <a:gd name="T118" fmla="*/ 24 w 30"/>
                      <a:gd name="T119" fmla="*/ 26 h 28"/>
                      <a:gd name="T120" fmla="*/ 2 w 30"/>
                      <a:gd name="T121" fmla="*/ 1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0" h="28">
                        <a:moveTo>
                          <a:pt x="2" y="10"/>
                        </a:moveTo>
                        <a:cubicBezTo>
                          <a:pt x="7" y="10"/>
                          <a:pt x="11" y="10"/>
                          <a:pt x="14" y="13"/>
                        </a:cubicBezTo>
                        <a:cubicBezTo>
                          <a:pt x="20" y="16"/>
                          <a:pt x="21" y="22"/>
                          <a:pt x="22" y="27"/>
                        </a:cubicBezTo>
                        <a:cubicBezTo>
                          <a:pt x="22" y="28"/>
                          <a:pt x="23" y="28"/>
                          <a:pt x="24" y="27"/>
                        </a:cubicBezTo>
                        <a:cubicBezTo>
                          <a:pt x="26" y="26"/>
                          <a:pt x="27" y="24"/>
                          <a:pt x="29" y="23"/>
                        </a:cubicBezTo>
                        <a:cubicBezTo>
                          <a:pt x="30" y="23"/>
                          <a:pt x="30" y="23"/>
                          <a:pt x="30" y="22"/>
                        </a:cubicBezTo>
                        <a:cubicBezTo>
                          <a:pt x="29" y="14"/>
                          <a:pt x="21" y="6"/>
                          <a:pt x="14" y="3"/>
                        </a:cubicBezTo>
                        <a:cubicBezTo>
                          <a:pt x="11" y="1"/>
                          <a:pt x="6" y="0"/>
                          <a:pt x="2" y="1"/>
                        </a:cubicBezTo>
                        <a:cubicBezTo>
                          <a:pt x="0" y="2"/>
                          <a:pt x="1" y="7"/>
                          <a:pt x="1" y="8"/>
                        </a:cubicBezTo>
                        <a:cubicBezTo>
                          <a:pt x="1" y="10"/>
                          <a:pt x="3" y="10"/>
                          <a:pt x="3" y="9"/>
                        </a:cubicBezTo>
                        <a:cubicBezTo>
                          <a:pt x="3" y="7"/>
                          <a:pt x="4" y="6"/>
                          <a:pt x="5" y="4"/>
                        </a:cubicBezTo>
                        <a:cubicBezTo>
                          <a:pt x="4" y="4"/>
                          <a:pt x="3" y="4"/>
                          <a:pt x="3" y="4"/>
                        </a:cubicBezTo>
                        <a:cubicBezTo>
                          <a:pt x="3" y="5"/>
                          <a:pt x="3" y="6"/>
                          <a:pt x="3" y="7"/>
                        </a:cubicBezTo>
                        <a:cubicBezTo>
                          <a:pt x="3" y="9"/>
                          <a:pt x="5" y="9"/>
                          <a:pt x="5" y="7"/>
                        </a:cubicBezTo>
                        <a:cubicBezTo>
                          <a:pt x="5" y="6"/>
                          <a:pt x="5" y="5"/>
                          <a:pt x="5" y="4"/>
                        </a:cubicBezTo>
                        <a:cubicBezTo>
                          <a:pt x="4" y="4"/>
                          <a:pt x="4" y="4"/>
                          <a:pt x="3" y="4"/>
                        </a:cubicBezTo>
                        <a:cubicBezTo>
                          <a:pt x="3" y="5"/>
                          <a:pt x="3" y="7"/>
                          <a:pt x="3" y="8"/>
                        </a:cubicBezTo>
                        <a:cubicBezTo>
                          <a:pt x="4" y="9"/>
                          <a:pt x="5" y="9"/>
                          <a:pt x="6" y="8"/>
                        </a:cubicBezTo>
                        <a:cubicBezTo>
                          <a:pt x="6" y="7"/>
                          <a:pt x="6" y="6"/>
                          <a:pt x="7" y="4"/>
                        </a:cubicBezTo>
                        <a:cubicBezTo>
                          <a:pt x="6" y="4"/>
                          <a:pt x="5" y="4"/>
                          <a:pt x="5" y="4"/>
                        </a:cubicBezTo>
                        <a:cubicBezTo>
                          <a:pt x="5" y="5"/>
                          <a:pt x="5" y="6"/>
                          <a:pt x="5" y="7"/>
                        </a:cubicBezTo>
                        <a:cubicBezTo>
                          <a:pt x="5" y="8"/>
                          <a:pt x="7" y="9"/>
                          <a:pt x="7" y="8"/>
                        </a:cubicBezTo>
                        <a:cubicBezTo>
                          <a:pt x="8" y="6"/>
                          <a:pt x="8" y="5"/>
                          <a:pt x="8" y="3"/>
                        </a:cubicBezTo>
                        <a:cubicBezTo>
                          <a:pt x="8" y="3"/>
                          <a:pt x="7" y="3"/>
                          <a:pt x="6" y="3"/>
                        </a:cubicBezTo>
                        <a:cubicBezTo>
                          <a:pt x="6" y="5"/>
                          <a:pt x="6" y="6"/>
                          <a:pt x="6" y="8"/>
                        </a:cubicBezTo>
                        <a:cubicBezTo>
                          <a:pt x="6" y="9"/>
                          <a:pt x="8" y="10"/>
                          <a:pt x="9" y="9"/>
                        </a:cubicBezTo>
                        <a:cubicBezTo>
                          <a:pt x="9" y="7"/>
                          <a:pt x="10" y="6"/>
                          <a:pt x="10" y="4"/>
                        </a:cubicBezTo>
                        <a:cubicBezTo>
                          <a:pt x="9" y="4"/>
                          <a:pt x="9" y="4"/>
                          <a:pt x="8" y="4"/>
                        </a:cubicBezTo>
                        <a:cubicBezTo>
                          <a:pt x="8" y="5"/>
                          <a:pt x="8" y="6"/>
                          <a:pt x="8" y="8"/>
                        </a:cubicBezTo>
                        <a:cubicBezTo>
                          <a:pt x="8" y="9"/>
                          <a:pt x="10" y="9"/>
                          <a:pt x="10" y="8"/>
                        </a:cubicBezTo>
                        <a:cubicBezTo>
                          <a:pt x="11" y="6"/>
                          <a:pt x="11" y="5"/>
                          <a:pt x="12" y="3"/>
                        </a:cubicBezTo>
                        <a:cubicBezTo>
                          <a:pt x="11" y="3"/>
                          <a:pt x="10" y="3"/>
                          <a:pt x="10" y="3"/>
                        </a:cubicBezTo>
                        <a:cubicBezTo>
                          <a:pt x="10" y="5"/>
                          <a:pt x="10" y="6"/>
                          <a:pt x="10" y="8"/>
                        </a:cubicBezTo>
                        <a:cubicBezTo>
                          <a:pt x="10" y="9"/>
                          <a:pt x="11" y="10"/>
                          <a:pt x="12" y="9"/>
                        </a:cubicBezTo>
                        <a:cubicBezTo>
                          <a:pt x="12" y="7"/>
                          <a:pt x="13" y="6"/>
                          <a:pt x="14" y="5"/>
                        </a:cubicBezTo>
                        <a:cubicBezTo>
                          <a:pt x="13" y="5"/>
                          <a:pt x="12" y="4"/>
                          <a:pt x="12" y="4"/>
                        </a:cubicBezTo>
                        <a:cubicBezTo>
                          <a:pt x="12" y="5"/>
                          <a:pt x="12" y="6"/>
                          <a:pt x="11" y="8"/>
                        </a:cubicBezTo>
                        <a:cubicBezTo>
                          <a:pt x="11" y="9"/>
                          <a:pt x="12" y="9"/>
                          <a:pt x="13" y="9"/>
                        </a:cubicBezTo>
                        <a:cubicBezTo>
                          <a:pt x="14" y="8"/>
                          <a:pt x="15" y="8"/>
                          <a:pt x="15" y="7"/>
                        </a:cubicBezTo>
                        <a:cubicBezTo>
                          <a:pt x="15" y="7"/>
                          <a:pt x="14" y="6"/>
                          <a:pt x="13" y="6"/>
                        </a:cubicBezTo>
                        <a:cubicBezTo>
                          <a:pt x="13" y="7"/>
                          <a:pt x="13" y="7"/>
                          <a:pt x="13" y="8"/>
                        </a:cubicBezTo>
                        <a:cubicBezTo>
                          <a:pt x="12" y="9"/>
                          <a:pt x="13" y="10"/>
                          <a:pt x="14" y="9"/>
                        </a:cubicBezTo>
                        <a:cubicBezTo>
                          <a:pt x="15" y="8"/>
                          <a:pt x="16" y="8"/>
                          <a:pt x="17" y="7"/>
                        </a:cubicBezTo>
                        <a:cubicBezTo>
                          <a:pt x="17" y="7"/>
                          <a:pt x="16" y="6"/>
                          <a:pt x="16" y="5"/>
                        </a:cubicBezTo>
                        <a:cubicBezTo>
                          <a:pt x="15" y="7"/>
                          <a:pt x="14" y="7"/>
                          <a:pt x="13" y="9"/>
                        </a:cubicBezTo>
                        <a:cubicBezTo>
                          <a:pt x="13" y="9"/>
                          <a:pt x="14" y="11"/>
                          <a:pt x="15" y="10"/>
                        </a:cubicBezTo>
                        <a:cubicBezTo>
                          <a:pt x="15" y="10"/>
                          <a:pt x="16" y="9"/>
                          <a:pt x="16" y="9"/>
                        </a:cubicBezTo>
                        <a:cubicBezTo>
                          <a:pt x="16" y="9"/>
                          <a:pt x="15" y="8"/>
                          <a:pt x="15" y="8"/>
                        </a:cubicBezTo>
                        <a:cubicBezTo>
                          <a:pt x="14" y="9"/>
                          <a:pt x="14" y="10"/>
                          <a:pt x="14" y="11"/>
                        </a:cubicBezTo>
                        <a:cubicBezTo>
                          <a:pt x="13" y="11"/>
                          <a:pt x="14" y="12"/>
                          <a:pt x="15" y="12"/>
                        </a:cubicBezTo>
                        <a:cubicBezTo>
                          <a:pt x="17" y="11"/>
                          <a:pt x="17" y="11"/>
                          <a:pt x="18" y="10"/>
                        </a:cubicBezTo>
                        <a:cubicBezTo>
                          <a:pt x="18" y="10"/>
                          <a:pt x="17" y="9"/>
                          <a:pt x="17" y="9"/>
                        </a:cubicBezTo>
                        <a:cubicBezTo>
                          <a:pt x="16" y="10"/>
                          <a:pt x="16" y="11"/>
                          <a:pt x="15" y="12"/>
                        </a:cubicBezTo>
                        <a:cubicBezTo>
                          <a:pt x="15" y="13"/>
                          <a:pt x="16" y="14"/>
                          <a:pt x="17" y="14"/>
                        </a:cubicBezTo>
                        <a:cubicBezTo>
                          <a:pt x="18" y="13"/>
                          <a:pt x="19" y="12"/>
                          <a:pt x="20" y="12"/>
                        </a:cubicBezTo>
                        <a:cubicBezTo>
                          <a:pt x="20" y="11"/>
                          <a:pt x="20" y="11"/>
                          <a:pt x="19" y="10"/>
                        </a:cubicBezTo>
                        <a:cubicBezTo>
                          <a:pt x="18" y="11"/>
                          <a:pt x="18" y="11"/>
                          <a:pt x="17" y="12"/>
                        </a:cubicBezTo>
                        <a:cubicBezTo>
                          <a:pt x="16" y="13"/>
                          <a:pt x="17" y="14"/>
                          <a:pt x="18" y="14"/>
                        </a:cubicBezTo>
                        <a:cubicBezTo>
                          <a:pt x="19" y="13"/>
                          <a:pt x="20" y="13"/>
                          <a:pt x="21" y="13"/>
                        </a:cubicBezTo>
                        <a:cubicBezTo>
                          <a:pt x="21" y="12"/>
                          <a:pt x="20" y="12"/>
                          <a:pt x="20" y="11"/>
                        </a:cubicBezTo>
                        <a:cubicBezTo>
                          <a:pt x="19" y="12"/>
                          <a:pt x="19" y="13"/>
                          <a:pt x="18" y="15"/>
                        </a:cubicBezTo>
                        <a:cubicBezTo>
                          <a:pt x="18" y="15"/>
                          <a:pt x="18" y="17"/>
                          <a:pt x="19" y="16"/>
                        </a:cubicBezTo>
                        <a:cubicBezTo>
                          <a:pt x="21" y="16"/>
                          <a:pt x="21" y="15"/>
                          <a:pt x="23" y="15"/>
                        </a:cubicBezTo>
                        <a:cubicBezTo>
                          <a:pt x="22" y="14"/>
                          <a:pt x="22" y="14"/>
                          <a:pt x="21" y="13"/>
                        </a:cubicBezTo>
                        <a:cubicBezTo>
                          <a:pt x="21" y="14"/>
                          <a:pt x="20" y="15"/>
                          <a:pt x="20" y="16"/>
                        </a:cubicBezTo>
                        <a:cubicBezTo>
                          <a:pt x="19" y="17"/>
                          <a:pt x="20" y="18"/>
                          <a:pt x="21" y="18"/>
                        </a:cubicBezTo>
                        <a:cubicBezTo>
                          <a:pt x="23" y="17"/>
                          <a:pt x="23" y="17"/>
                          <a:pt x="24" y="16"/>
                        </a:cubicBezTo>
                        <a:cubicBezTo>
                          <a:pt x="24" y="16"/>
                          <a:pt x="24" y="15"/>
                          <a:pt x="23" y="15"/>
                        </a:cubicBezTo>
                        <a:cubicBezTo>
                          <a:pt x="22" y="16"/>
                          <a:pt x="22" y="17"/>
                          <a:pt x="21" y="18"/>
                        </a:cubicBezTo>
                        <a:cubicBezTo>
                          <a:pt x="20" y="19"/>
                          <a:pt x="21" y="20"/>
                          <a:pt x="22" y="20"/>
                        </a:cubicBezTo>
                        <a:cubicBezTo>
                          <a:pt x="23" y="19"/>
                          <a:pt x="24" y="19"/>
                          <a:pt x="25" y="19"/>
                        </a:cubicBezTo>
                        <a:cubicBezTo>
                          <a:pt x="24" y="18"/>
                          <a:pt x="24" y="18"/>
                          <a:pt x="23" y="17"/>
                        </a:cubicBezTo>
                        <a:cubicBezTo>
                          <a:pt x="23" y="18"/>
                          <a:pt x="22" y="19"/>
                          <a:pt x="22" y="20"/>
                        </a:cubicBezTo>
                        <a:cubicBezTo>
                          <a:pt x="22" y="21"/>
                          <a:pt x="22" y="22"/>
                          <a:pt x="23" y="22"/>
                        </a:cubicBezTo>
                        <a:cubicBezTo>
                          <a:pt x="24" y="22"/>
                          <a:pt x="24" y="22"/>
                          <a:pt x="25" y="22"/>
                        </a:cubicBezTo>
                        <a:cubicBezTo>
                          <a:pt x="25" y="21"/>
                          <a:pt x="24" y="21"/>
                          <a:pt x="24" y="20"/>
                        </a:cubicBezTo>
                        <a:cubicBezTo>
                          <a:pt x="23" y="21"/>
                          <a:pt x="23" y="22"/>
                          <a:pt x="22" y="23"/>
                        </a:cubicBezTo>
                        <a:cubicBezTo>
                          <a:pt x="22" y="24"/>
                          <a:pt x="23" y="25"/>
                          <a:pt x="23" y="25"/>
                        </a:cubicBezTo>
                        <a:cubicBezTo>
                          <a:pt x="24" y="24"/>
                          <a:pt x="25" y="24"/>
                          <a:pt x="25" y="24"/>
                        </a:cubicBezTo>
                        <a:cubicBezTo>
                          <a:pt x="25" y="24"/>
                          <a:pt x="25" y="23"/>
                          <a:pt x="24" y="23"/>
                        </a:cubicBezTo>
                        <a:cubicBezTo>
                          <a:pt x="24" y="23"/>
                          <a:pt x="23" y="24"/>
                          <a:pt x="23" y="25"/>
                        </a:cubicBezTo>
                        <a:cubicBezTo>
                          <a:pt x="22" y="26"/>
                          <a:pt x="23" y="27"/>
                          <a:pt x="24" y="26"/>
                        </a:cubicBezTo>
                        <a:cubicBezTo>
                          <a:pt x="26" y="24"/>
                          <a:pt x="26" y="22"/>
                          <a:pt x="26" y="19"/>
                        </a:cubicBezTo>
                        <a:cubicBezTo>
                          <a:pt x="26" y="19"/>
                          <a:pt x="25" y="20"/>
                          <a:pt x="24" y="20"/>
                        </a:cubicBezTo>
                        <a:cubicBezTo>
                          <a:pt x="25" y="20"/>
                          <a:pt x="25" y="21"/>
                          <a:pt x="26" y="22"/>
                        </a:cubicBezTo>
                        <a:cubicBezTo>
                          <a:pt x="26" y="21"/>
                          <a:pt x="27" y="21"/>
                          <a:pt x="27" y="20"/>
                        </a:cubicBezTo>
                        <a:cubicBezTo>
                          <a:pt x="25" y="16"/>
                          <a:pt x="23" y="12"/>
                          <a:pt x="19" y="9"/>
                        </a:cubicBezTo>
                        <a:cubicBezTo>
                          <a:pt x="18" y="9"/>
                          <a:pt x="18" y="10"/>
                          <a:pt x="17" y="10"/>
                        </a:cubicBezTo>
                        <a:cubicBezTo>
                          <a:pt x="18" y="11"/>
                          <a:pt x="20" y="12"/>
                          <a:pt x="21" y="12"/>
                        </a:cubicBezTo>
                        <a:cubicBezTo>
                          <a:pt x="22" y="13"/>
                          <a:pt x="23" y="11"/>
                          <a:pt x="22" y="11"/>
                        </a:cubicBezTo>
                        <a:cubicBezTo>
                          <a:pt x="20" y="9"/>
                          <a:pt x="19" y="9"/>
                          <a:pt x="17" y="8"/>
                        </a:cubicBezTo>
                        <a:cubicBezTo>
                          <a:pt x="16" y="7"/>
                          <a:pt x="15" y="9"/>
                          <a:pt x="17" y="10"/>
                        </a:cubicBezTo>
                        <a:cubicBezTo>
                          <a:pt x="18" y="11"/>
                          <a:pt x="19" y="11"/>
                          <a:pt x="20" y="12"/>
                        </a:cubicBezTo>
                        <a:cubicBezTo>
                          <a:pt x="21" y="12"/>
                          <a:pt x="21" y="11"/>
                          <a:pt x="21" y="10"/>
                        </a:cubicBezTo>
                        <a:cubicBezTo>
                          <a:pt x="21" y="10"/>
                          <a:pt x="20" y="9"/>
                          <a:pt x="19" y="9"/>
                        </a:cubicBezTo>
                        <a:cubicBezTo>
                          <a:pt x="18" y="8"/>
                          <a:pt x="16" y="9"/>
                          <a:pt x="17" y="10"/>
                        </a:cubicBezTo>
                        <a:cubicBezTo>
                          <a:pt x="21" y="14"/>
                          <a:pt x="23" y="17"/>
                          <a:pt x="26" y="22"/>
                        </a:cubicBezTo>
                        <a:cubicBezTo>
                          <a:pt x="26" y="23"/>
                          <a:pt x="28" y="22"/>
                          <a:pt x="27" y="20"/>
                        </a:cubicBezTo>
                        <a:cubicBezTo>
                          <a:pt x="27" y="19"/>
                          <a:pt x="27" y="19"/>
                          <a:pt x="26" y="18"/>
                        </a:cubicBezTo>
                        <a:cubicBezTo>
                          <a:pt x="25" y="18"/>
                          <a:pt x="24" y="18"/>
                          <a:pt x="24" y="19"/>
                        </a:cubicBezTo>
                        <a:cubicBezTo>
                          <a:pt x="24" y="21"/>
                          <a:pt x="24" y="23"/>
                          <a:pt x="23" y="25"/>
                        </a:cubicBezTo>
                        <a:cubicBezTo>
                          <a:pt x="23" y="25"/>
                          <a:pt x="24" y="26"/>
                          <a:pt x="24" y="26"/>
                        </a:cubicBezTo>
                        <a:cubicBezTo>
                          <a:pt x="25" y="25"/>
                          <a:pt x="25" y="25"/>
                          <a:pt x="26" y="24"/>
                        </a:cubicBezTo>
                        <a:cubicBezTo>
                          <a:pt x="26" y="23"/>
                          <a:pt x="26" y="22"/>
                          <a:pt x="25" y="22"/>
                        </a:cubicBezTo>
                        <a:cubicBezTo>
                          <a:pt x="24" y="22"/>
                          <a:pt x="24" y="22"/>
                          <a:pt x="23" y="23"/>
                        </a:cubicBezTo>
                        <a:cubicBezTo>
                          <a:pt x="23" y="23"/>
                          <a:pt x="24" y="24"/>
                          <a:pt x="24" y="24"/>
                        </a:cubicBezTo>
                        <a:cubicBezTo>
                          <a:pt x="25" y="23"/>
                          <a:pt x="25" y="23"/>
                          <a:pt x="26" y="21"/>
                        </a:cubicBezTo>
                        <a:cubicBezTo>
                          <a:pt x="26" y="20"/>
                          <a:pt x="25" y="19"/>
                          <a:pt x="24" y="20"/>
                        </a:cubicBezTo>
                        <a:cubicBezTo>
                          <a:pt x="24" y="20"/>
                          <a:pt x="23" y="20"/>
                          <a:pt x="23" y="20"/>
                        </a:cubicBezTo>
                        <a:cubicBezTo>
                          <a:pt x="23" y="20"/>
                          <a:pt x="23" y="21"/>
                          <a:pt x="24" y="22"/>
                        </a:cubicBezTo>
                        <a:cubicBezTo>
                          <a:pt x="25" y="20"/>
                          <a:pt x="25" y="20"/>
                          <a:pt x="25" y="18"/>
                        </a:cubicBezTo>
                        <a:cubicBezTo>
                          <a:pt x="26" y="17"/>
                          <a:pt x="24" y="16"/>
                          <a:pt x="24" y="17"/>
                        </a:cubicBezTo>
                        <a:cubicBezTo>
                          <a:pt x="23" y="17"/>
                          <a:pt x="22" y="17"/>
                          <a:pt x="22" y="17"/>
                        </a:cubicBezTo>
                        <a:cubicBezTo>
                          <a:pt x="22" y="18"/>
                          <a:pt x="22" y="19"/>
                          <a:pt x="23" y="19"/>
                        </a:cubicBezTo>
                        <a:cubicBezTo>
                          <a:pt x="23" y="18"/>
                          <a:pt x="24" y="17"/>
                          <a:pt x="25" y="16"/>
                        </a:cubicBezTo>
                        <a:cubicBezTo>
                          <a:pt x="25" y="15"/>
                          <a:pt x="24" y="14"/>
                          <a:pt x="23" y="14"/>
                        </a:cubicBezTo>
                        <a:cubicBezTo>
                          <a:pt x="22" y="15"/>
                          <a:pt x="22" y="15"/>
                          <a:pt x="21" y="16"/>
                        </a:cubicBezTo>
                        <a:cubicBezTo>
                          <a:pt x="21" y="16"/>
                          <a:pt x="22" y="17"/>
                          <a:pt x="22" y="17"/>
                        </a:cubicBezTo>
                        <a:cubicBezTo>
                          <a:pt x="23" y="15"/>
                          <a:pt x="23" y="16"/>
                          <a:pt x="23" y="14"/>
                        </a:cubicBezTo>
                        <a:cubicBezTo>
                          <a:pt x="24" y="13"/>
                          <a:pt x="23" y="12"/>
                          <a:pt x="22" y="13"/>
                        </a:cubicBezTo>
                        <a:cubicBezTo>
                          <a:pt x="21" y="13"/>
                          <a:pt x="20" y="14"/>
                          <a:pt x="19" y="14"/>
                        </a:cubicBezTo>
                        <a:cubicBezTo>
                          <a:pt x="19" y="15"/>
                          <a:pt x="19" y="15"/>
                          <a:pt x="20" y="16"/>
                        </a:cubicBezTo>
                        <a:cubicBezTo>
                          <a:pt x="21" y="15"/>
                          <a:pt x="21" y="13"/>
                          <a:pt x="22" y="12"/>
                        </a:cubicBezTo>
                        <a:cubicBezTo>
                          <a:pt x="22" y="11"/>
                          <a:pt x="22" y="10"/>
                          <a:pt x="21" y="11"/>
                        </a:cubicBezTo>
                        <a:cubicBezTo>
                          <a:pt x="19" y="11"/>
                          <a:pt x="18" y="11"/>
                          <a:pt x="17" y="12"/>
                        </a:cubicBezTo>
                        <a:cubicBezTo>
                          <a:pt x="18" y="13"/>
                          <a:pt x="18" y="13"/>
                          <a:pt x="19" y="14"/>
                        </a:cubicBezTo>
                        <a:cubicBezTo>
                          <a:pt x="19" y="13"/>
                          <a:pt x="20" y="12"/>
                          <a:pt x="21" y="12"/>
                        </a:cubicBezTo>
                        <a:cubicBezTo>
                          <a:pt x="21" y="11"/>
                          <a:pt x="21" y="9"/>
                          <a:pt x="20" y="10"/>
                        </a:cubicBezTo>
                        <a:cubicBezTo>
                          <a:pt x="18" y="10"/>
                          <a:pt x="17" y="11"/>
                          <a:pt x="16" y="12"/>
                        </a:cubicBezTo>
                        <a:cubicBezTo>
                          <a:pt x="16" y="12"/>
                          <a:pt x="17" y="13"/>
                          <a:pt x="17" y="13"/>
                        </a:cubicBezTo>
                        <a:cubicBezTo>
                          <a:pt x="18" y="12"/>
                          <a:pt x="18" y="11"/>
                          <a:pt x="19" y="10"/>
                        </a:cubicBezTo>
                        <a:cubicBezTo>
                          <a:pt x="19" y="9"/>
                          <a:pt x="18" y="8"/>
                          <a:pt x="17" y="9"/>
                        </a:cubicBezTo>
                        <a:cubicBezTo>
                          <a:pt x="16" y="9"/>
                          <a:pt x="15" y="10"/>
                          <a:pt x="14" y="10"/>
                        </a:cubicBezTo>
                        <a:cubicBezTo>
                          <a:pt x="15" y="10"/>
                          <a:pt x="15" y="11"/>
                          <a:pt x="16" y="11"/>
                        </a:cubicBezTo>
                        <a:cubicBezTo>
                          <a:pt x="16" y="10"/>
                          <a:pt x="17" y="9"/>
                          <a:pt x="17" y="8"/>
                        </a:cubicBezTo>
                        <a:cubicBezTo>
                          <a:pt x="17" y="7"/>
                          <a:pt x="16" y="7"/>
                          <a:pt x="15" y="7"/>
                        </a:cubicBezTo>
                        <a:cubicBezTo>
                          <a:pt x="15" y="7"/>
                          <a:pt x="14" y="8"/>
                          <a:pt x="14" y="8"/>
                        </a:cubicBezTo>
                        <a:cubicBezTo>
                          <a:pt x="14" y="9"/>
                          <a:pt x="15" y="9"/>
                          <a:pt x="15" y="10"/>
                        </a:cubicBezTo>
                        <a:cubicBezTo>
                          <a:pt x="16" y="9"/>
                          <a:pt x="17" y="8"/>
                          <a:pt x="17" y="7"/>
                        </a:cubicBezTo>
                        <a:cubicBezTo>
                          <a:pt x="18" y="6"/>
                          <a:pt x="17" y="5"/>
                          <a:pt x="16" y="5"/>
                        </a:cubicBezTo>
                        <a:cubicBezTo>
                          <a:pt x="15" y="6"/>
                          <a:pt x="14" y="7"/>
                          <a:pt x="13" y="7"/>
                        </a:cubicBezTo>
                        <a:cubicBezTo>
                          <a:pt x="14" y="8"/>
                          <a:pt x="14" y="8"/>
                          <a:pt x="15" y="8"/>
                        </a:cubicBezTo>
                        <a:cubicBezTo>
                          <a:pt x="15" y="8"/>
                          <a:pt x="15" y="7"/>
                          <a:pt x="15" y="7"/>
                        </a:cubicBezTo>
                        <a:cubicBezTo>
                          <a:pt x="16" y="5"/>
                          <a:pt x="14" y="5"/>
                          <a:pt x="14" y="6"/>
                        </a:cubicBezTo>
                        <a:cubicBezTo>
                          <a:pt x="13" y="6"/>
                          <a:pt x="12" y="7"/>
                          <a:pt x="12" y="7"/>
                        </a:cubicBezTo>
                        <a:cubicBezTo>
                          <a:pt x="12" y="7"/>
                          <a:pt x="13" y="8"/>
                          <a:pt x="14" y="8"/>
                        </a:cubicBezTo>
                        <a:cubicBezTo>
                          <a:pt x="14" y="6"/>
                          <a:pt x="14" y="6"/>
                          <a:pt x="14" y="4"/>
                        </a:cubicBezTo>
                        <a:cubicBezTo>
                          <a:pt x="14" y="3"/>
                          <a:pt x="12" y="3"/>
                          <a:pt x="12" y="4"/>
                        </a:cubicBezTo>
                        <a:cubicBezTo>
                          <a:pt x="11" y="5"/>
                          <a:pt x="11" y="6"/>
                          <a:pt x="10" y="8"/>
                        </a:cubicBezTo>
                        <a:cubicBezTo>
                          <a:pt x="11" y="8"/>
                          <a:pt x="11" y="8"/>
                          <a:pt x="12" y="8"/>
                        </a:cubicBezTo>
                        <a:cubicBezTo>
                          <a:pt x="12" y="6"/>
                          <a:pt x="12" y="5"/>
                          <a:pt x="12" y="3"/>
                        </a:cubicBezTo>
                        <a:cubicBezTo>
                          <a:pt x="12" y="2"/>
                          <a:pt x="10" y="2"/>
                          <a:pt x="10" y="3"/>
                        </a:cubicBezTo>
                        <a:cubicBezTo>
                          <a:pt x="9" y="4"/>
                          <a:pt x="9" y="6"/>
                          <a:pt x="8" y="7"/>
                        </a:cubicBezTo>
                        <a:cubicBezTo>
                          <a:pt x="9" y="7"/>
                          <a:pt x="10" y="7"/>
                          <a:pt x="10" y="8"/>
                        </a:cubicBezTo>
                        <a:cubicBezTo>
                          <a:pt x="11" y="6"/>
                          <a:pt x="10" y="5"/>
                          <a:pt x="10" y="4"/>
                        </a:cubicBezTo>
                        <a:cubicBezTo>
                          <a:pt x="10" y="3"/>
                          <a:pt x="9" y="2"/>
                          <a:pt x="8" y="4"/>
                        </a:cubicBezTo>
                        <a:cubicBezTo>
                          <a:pt x="7" y="5"/>
                          <a:pt x="7" y="7"/>
                          <a:pt x="6" y="8"/>
                        </a:cubicBezTo>
                        <a:cubicBezTo>
                          <a:pt x="7" y="8"/>
                          <a:pt x="8" y="8"/>
                          <a:pt x="9" y="8"/>
                        </a:cubicBezTo>
                        <a:cubicBezTo>
                          <a:pt x="9" y="6"/>
                          <a:pt x="9" y="5"/>
                          <a:pt x="8" y="3"/>
                        </a:cubicBezTo>
                        <a:cubicBezTo>
                          <a:pt x="8" y="2"/>
                          <a:pt x="7" y="2"/>
                          <a:pt x="6" y="3"/>
                        </a:cubicBezTo>
                        <a:cubicBezTo>
                          <a:pt x="6" y="4"/>
                          <a:pt x="5" y="6"/>
                          <a:pt x="5" y="7"/>
                        </a:cubicBezTo>
                        <a:cubicBezTo>
                          <a:pt x="6" y="7"/>
                          <a:pt x="6" y="7"/>
                          <a:pt x="7" y="7"/>
                        </a:cubicBezTo>
                        <a:cubicBezTo>
                          <a:pt x="7" y="6"/>
                          <a:pt x="7" y="5"/>
                          <a:pt x="7" y="4"/>
                        </a:cubicBezTo>
                        <a:cubicBezTo>
                          <a:pt x="7" y="3"/>
                          <a:pt x="5" y="3"/>
                          <a:pt x="5" y="3"/>
                        </a:cubicBezTo>
                        <a:cubicBezTo>
                          <a:pt x="4" y="5"/>
                          <a:pt x="4" y="6"/>
                          <a:pt x="3" y="8"/>
                        </a:cubicBezTo>
                        <a:cubicBezTo>
                          <a:pt x="4" y="8"/>
                          <a:pt x="5" y="8"/>
                          <a:pt x="6" y="8"/>
                        </a:cubicBezTo>
                        <a:cubicBezTo>
                          <a:pt x="5" y="6"/>
                          <a:pt x="5" y="5"/>
                          <a:pt x="5" y="4"/>
                        </a:cubicBezTo>
                        <a:cubicBezTo>
                          <a:pt x="5" y="2"/>
                          <a:pt x="3" y="3"/>
                          <a:pt x="3" y="4"/>
                        </a:cubicBezTo>
                        <a:cubicBezTo>
                          <a:pt x="3" y="5"/>
                          <a:pt x="3" y="6"/>
                          <a:pt x="3" y="7"/>
                        </a:cubicBezTo>
                        <a:cubicBezTo>
                          <a:pt x="3" y="7"/>
                          <a:pt x="4" y="7"/>
                          <a:pt x="5" y="7"/>
                        </a:cubicBezTo>
                        <a:cubicBezTo>
                          <a:pt x="5" y="6"/>
                          <a:pt x="5" y="5"/>
                          <a:pt x="5" y="4"/>
                        </a:cubicBezTo>
                        <a:cubicBezTo>
                          <a:pt x="5" y="3"/>
                          <a:pt x="3" y="3"/>
                          <a:pt x="3" y="4"/>
                        </a:cubicBezTo>
                        <a:cubicBezTo>
                          <a:pt x="2" y="6"/>
                          <a:pt x="1" y="6"/>
                          <a:pt x="1" y="8"/>
                        </a:cubicBezTo>
                        <a:cubicBezTo>
                          <a:pt x="2" y="8"/>
                          <a:pt x="2" y="8"/>
                          <a:pt x="3" y="8"/>
                        </a:cubicBezTo>
                        <a:cubicBezTo>
                          <a:pt x="3" y="7"/>
                          <a:pt x="3" y="5"/>
                          <a:pt x="3" y="3"/>
                        </a:cubicBezTo>
                        <a:cubicBezTo>
                          <a:pt x="3" y="2"/>
                          <a:pt x="9" y="3"/>
                          <a:pt x="9" y="3"/>
                        </a:cubicBezTo>
                        <a:cubicBezTo>
                          <a:pt x="13" y="4"/>
                          <a:pt x="16" y="6"/>
                          <a:pt x="19" y="9"/>
                        </a:cubicBezTo>
                        <a:cubicBezTo>
                          <a:pt x="22" y="11"/>
                          <a:pt x="24" y="14"/>
                          <a:pt x="26" y="17"/>
                        </a:cubicBezTo>
                        <a:cubicBezTo>
                          <a:pt x="29" y="22"/>
                          <a:pt x="26" y="23"/>
                          <a:pt x="22" y="26"/>
                        </a:cubicBezTo>
                        <a:cubicBezTo>
                          <a:pt x="23" y="26"/>
                          <a:pt x="24" y="26"/>
                          <a:pt x="24" y="26"/>
                        </a:cubicBezTo>
                        <a:cubicBezTo>
                          <a:pt x="23" y="21"/>
                          <a:pt x="21" y="16"/>
                          <a:pt x="17" y="12"/>
                        </a:cubicBezTo>
                        <a:cubicBezTo>
                          <a:pt x="13" y="8"/>
                          <a:pt x="8" y="8"/>
                          <a:pt x="2" y="7"/>
                        </a:cubicBezTo>
                        <a:cubicBezTo>
                          <a:pt x="1" y="7"/>
                          <a:pt x="1" y="10"/>
                          <a:pt x="2"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6" name="Freeform 301"/>
                  <p:cNvSpPr/>
                  <p:nvPr/>
                </p:nvSpPr>
                <p:spPr bwMode="auto">
                  <a:xfrm>
                    <a:off x="893" y="1671"/>
                    <a:ext cx="36" cy="29"/>
                  </a:xfrm>
                  <a:custGeom>
                    <a:avLst/>
                    <a:gdLst>
                      <a:gd name="T0" fmla="*/ 5 w 53"/>
                      <a:gd name="T1" fmla="*/ 12 h 44"/>
                      <a:gd name="T2" fmla="*/ 10 w 53"/>
                      <a:gd name="T3" fmla="*/ 3 h 44"/>
                      <a:gd name="T4" fmla="*/ 33 w 53"/>
                      <a:gd name="T5" fmla="*/ 13 h 44"/>
                      <a:gd name="T6" fmla="*/ 45 w 53"/>
                      <a:gd name="T7" fmla="*/ 28 h 44"/>
                      <a:gd name="T8" fmla="*/ 49 w 53"/>
                      <a:gd name="T9" fmla="*/ 37 h 44"/>
                      <a:gd name="T10" fmla="*/ 44 w 53"/>
                      <a:gd name="T11" fmla="*/ 41 h 44"/>
                      <a:gd name="T12" fmla="*/ 38 w 53"/>
                      <a:gd name="T13" fmla="*/ 30 h 44"/>
                      <a:gd name="T14" fmla="*/ 27 w 53"/>
                      <a:gd name="T15" fmla="*/ 17 h 44"/>
                      <a:gd name="T16" fmla="*/ 3 w 53"/>
                      <a:gd name="T17" fmla="*/ 10 h 44"/>
                      <a:gd name="T18" fmla="*/ 4 w 53"/>
                      <a:gd name="T19" fmla="*/ 12 h 44"/>
                      <a:gd name="T20" fmla="*/ 42 w 53"/>
                      <a:gd name="T21" fmla="*/ 43 h 44"/>
                      <a:gd name="T22" fmla="*/ 43 w 53"/>
                      <a:gd name="T23" fmla="*/ 44 h 44"/>
                      <a:gd name="T24" fmla="*/ 52 w 53"/>
                      <a:gd name="T25" fmla="*/ 40 h 44"/>
                      <a:gd name="T26" fmla="*/ 35 w 53"/>
                      <a:gd name="T27" fmla="*/ 11 h 44"/>
                      <a:gd name="T28" fmla="*/ 8 w 53"/>
                      <a:gd name="T29" fmla="*/ 1 h 44"/>
                      <a:gd name="T30" fmla="*/ 3 w 53"/>
                      <a:gd name="T31" fmla="*/ 12 h 44"/>
                      <a:gd name="T32" fmla="*/ 5 w 53"/>
                      <a:gd name="T33" fmla="*/ 1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3" h="44">
                        <a:moveTo>
                          <a:pt x="5" y="12"/>
                        </a:moveTo>
                        <a:cubicBezTo>
                          <a:pt x="5" y="8"/>
                          <a:pt x="3" y="3"/>
                          <a:pt x="10" y="3"/>
                        </a:cubicBezTo>
                        <a:cubicBezTo>
                          <a:pt x="19" y="3"/>
                          <a:pt x="27" y="8"/>
                          <a:pt x="33" y="13"/>
                        </a:cubicBezTo>
                        <a:cubicBezTo>
                          <a:pt x="38" y="17"/>
                          <a:pt x="42" y="22"/>
                          <a:pt x="45" y="28"/>
                        </a:cubicBezTo>
                        <a:cubicBezTo>
                          <a:pt x="47" y="31"/>
                          <a:pt x="48" y="34"/>
                          <a:pt x="49" y="37"/>
                        </a:cubicBezTo>
                        <a:cubicBezTo>
                          <a:pt x="50" y="41"/>
                          <a:pt x="47" y="41"/>
                          <a:pt x="44" y="41"/>
                        </a:cubicBezTo>
                        <a:cubicBezTo>
                          <a:pt x="45" y="41"/>
                          <a:pt x="38" y="30"/>
                          <a:pt x="38" y="30"/>
                        </a:cubicBezTo>
                        <a:cubicBezTo>
                          <a:pt x="35" y="25"/>
                          <a:pt x="31" y="21"/>
                          <a:pt x="27" y="17"/>
                        </a:cubicBezTo>
                        <a:cubicBezTo>
                          <a:pt x="21" y="12"/>
                          <a:pt x="11" y="8"/>
                          <a:pt x="3" y="10"/>
                        </a:cubicBezTo>
                        <a:cubicBezTo>
                          <a:pt x="2" y="11"/>
                          <a:pt x="2" y="13"/>
                          <a:pt x="4" y="12"/>
                        </a:cubicBezTo>
                        <a:cubicBezTo>
                          <a:pt x="20" y="8"/>
                          <a:pt x="39" y="28"/>
                          <a:pt x="42" y="43"/>
                        </a:cubicBezTo>
                        <a:cubicBezTo>
                          <a:pt x="42" y="43"/>
                          <a:pt x="42" y="44"/>
                          <a:pt x="43" y="44"/>
                        </a:cubicBezTo>
                        <a:cubicBezTo>
                          <a:pt x="45" y="43"/>
                          <a:pt x="53" y="44"/>
                          <a:pt x="52" y="40"/>
                        </a:cubicBezTo>
                        <a:cubicBezTo>
                          <a:pt x="49" y="29"/>
                          <a:pt x="43" y="19"/>
                          <a:pt x="35" y="11"/>
                        </a:cubicBezTo>
                        <a:cubicBezTo>
                          <a:pt x="27" y="5"/>
                          <a:pt x="18" y="1"/>
                          <a:pt x="8" y="1"/>
                        </a:cubicBezTo>
                        <a:cubicBezTo>
                          <a:pt x="0" y="0"/>
                          <a:pt x="3" y="7"/>
                          <a:pt x="3" y="12"/>
                        </a:cubicBezTo>
                        <a:cubicBezTo>
                          <a:pt x="3" y="14"/>
                          <a:pt x="5" y="14"/>
                          <a:pt x="5"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7" name="Freeform 302"/>
                  <p:cNvSpPr/>
                  <p:nvPr/>
                </p:nvSpPr>
                <p:spPr bwMode="auto">
                  <a:xfrm>
                    <a:off x="895" y="1672"/>
                    <a:ext cx="24" cy="17"/>
                  </a:xfrm>
                  <a:custGeom>
                    <a:avLst/>
                    <a:gdLst>
                      <a:gd name="T0" fmla="*/ 4 w 35"/>
                      <a:gd name="T1" fmla="*/ 4 h 25"/>
                      <a:gd name="T2" fmla="*/ 3 w 35"/>
                      <a:gd name="T3" fmla="*/ 3 h 25"/>
                      <a:gd name="T4" fmla="*/ 4 w 35"/>
                      <a:gd name="T5" fmla="*/ 2 h 25"/>
                      <a:gd name="T6" fmla="*/ 5 w 35"/>
                      <a:gd name="T7" fmla="*/ 2 h 25"/>
                      <a:gd name="T8" fmla="*/ 5 w 35"/>
                      <a:gd name="T9" fmla="*/ 6 h 25"/>
                      <a:gd name="T10" fmla="*/ 6 w 35"/>
                      <a:gd name="T11" fmla="*/ 6 h 25"/>
                      <a:gd name="T12" fmla="*/ 11 w 35"/>
                      <a:gd name="T13" fmla="*/ 7 h 25"/>
                      <a:gd name="T14" fmla="*/ 12 w 35"/>
                      <a:gd name="T15" fmla="*/ 9 h 25"/>
                      <a:gd name="T16" fmla="*/ 14 w 35"/>
                      <a:gd name="T17" fmla="*/ 9 h 25"/>
                      <a:gd name="T18" fmla="*/ 15 w 35"/>
                      <a:gd name="T19" fmla="*/ 11 h 25"/>
                      <a:gd name="T20" fmla="*/ 15 w 35"/>
                      <a:gd name="T21" fmla="*/ 9 h 25"/>
                      <a:gd name="T22" fmla="*/ 15 w 35"/>
                      <a:gd name="T23" fmla="*/ 8 h 25"/>
                      <a:gd name="T24" fmla="*/ 15 w 35"/>
                      <a:gd name="T25" fmla="*/ 6 h 25"/>
                      <a:gd name="T26" fmla="*/ 16 w 35"/>
                      <a:gd name="T27" fmla="*/ 5 h 25"/>
                      <a:gd name="T28" fmla="*/ 15 w 35"/>
                      <a:gd name="T29" fmla="*/ 5 h 25"/>
                      <a:gd name="T30" fmla="*/ 14 w 35"/>
                      <a:gd name="T31" fmla="*/ 2 h 25"/>
                      <a:gd name="T32" fmla="*/ 19 w 35"/>
                      <a:gd name="T33" fmla="*/ 5 h 25"/>
                      <a:gd name="T34" fmla="*/ 18 w 35"/>
                      <a:gd name="T35" fmla="*/ 7 h 25"/>
                      <a:gd name="T36" fmla="*/ 22 w 35"/>
                      <a:gd name="T37" fmla="*/ 13 h 25"/>
                      <a:gd name="T38" fmla="*/ 22 w 35"/>
                      <a:gd name="T39" fmla="*/ 14 h 25"/>
                      <a:gd name="T40" fmla="*/ 24 w 35"/>
                      <a:gd name="T41" fmla="*/ 15 h 25"/>
                      <a:gd name="T42" fmla="*/ 25 w 35"/>
                      <a:gd name="T43" fmla="*/ 17 h 25"/>
                      <a:gd name="T44" fmla="*/ 26 w 35"/>
                      <a:gd name="T45" fmla="*/ 15 h 25"/>
                      <a:gd name="T46" fmla="*/ 28 w 35"/>
                      <a:gd name="T47" fmla="*/ 18 h 25"/>
                      <a:gd name="T48" fmla="*/ 29 w 35"/>
                      <a:gd name="T49" fmla="*/ 13 h 25"/>
                      <a:gd name="T50" fmla="*/ 30 w 35"/>
                      <a:gd name="T51" fmla="*/ 16 h 25"/>
                      <a:gd name="T52" fmla="*/ 33 w 35"/>
                      <a:gd name="T53" fmla="*/ 24 h 25"/>
                      <a:gd name="T54" fmla="*/ 20 w 35"/>
                      <a:gd name="T55" fmla="*/ 6 h 25"/>
                      <a:gd name="T56" fmla="*/ 24 w 35"/>
                      <a:gd name="T57" fmla="*/ 9 h 25"/>
                      <a:gd name="T58" fmla="*/ 29 w 35"/>
                      <a:gd name="T59" fmla="*/ 19 h 25"/>
                      <a:gd name="T60" fmla="*/ 27 w 35"/>
                      <a:gd name="T61" fmla="*/ 16 h 25"/>
                      <a:gd name="T62" fmla="*/ 25 w 35"/>
                      <a:gd name="T63" fmla="*/ 18 h 25"/>
                      <a:gd name="T64" fmla="*/ 24 w 35"/>
                      <a:gd name="T65" fmla="*/ 15 h 25"/>
                      <a:gd name="T66" fmla="*/ 23 w 35"/>
                      <a:gd name="T67" fmla="*/ 14 h 25"/>
                      <a:gd name="T68" fmla="*/ 23 w 35"/>
                      <a:gd name="T69" fmla="*/ 13 h 25"/>
                      <a:gd name="T70" fmla="*/ 23 w 35"/>
                      <a:gd name="T71" fmla="*/ 11 h 25"/>
                      <a:gd name="T72" fmla="*/ 20 w 35"/>
                      <a:gd name="T73" fmla="*/ 6 h 25"/>
                      <a:gd name="T74" fmla="*/ 14 w 35"/>
                      <a:gd name="T75" fmla="*/ 2 h 25"/>
                      <a:gd name="T76" fmla="*/ 15 w 35"/>
                      <a:gd name="T77" fmla="*/ 5 h 25"/>
                      <a:gd name="T78" fmla="*/ 16 w 35"/>
                      <a:gd name="T79" fmla="*/ 5 h 25"/>
                      <a:gd name="T80" fmla="*/ 15 w 35"/>
                      <a:gd name="T81" fmla="*/ 7 h 25"/>
                      <a:gd name="T82" fmla="*/ 16 w 35"/>
                      <a:gd name="T83" fmla="*/ 8 h 25"/>
                      <a:gd name="T84" fmla="*/ 15 w 35"/>
                      <a:gd name="T85" fmla="*/ 8 h 25"/>
                      <a:gd name="T86" fmla="*/ 15 w 35"/>
                      <a:gd name="T87" fmla="*/ 11 h 25"/>
                      <a:gd name="T88" fmla="*/ 15 w 35"/>
                      <a:gd name="T89" fmla="*/ 9 h 25"/>
                      <a:gd name="T90" fmla="*/ 12 w 35"/>
                      <a:gd name="T91" fmla="*/ 9 h 25"/>
                      <a:gd name="T92" fmla="*/ 11 w 35"/>
                      <a:gd name="T93" fmla="*/ 7 h 25"/>
                      <a:gd name="T94" fmla="*/ 7 w 35"/>
                      <a:gd name="T95" fmla="*/ 5 h 25"/>
                      <a:gd name="T96" fmla="*/ 6 w 35"/>
                      <a:gd name="T97" fmla="*/ 8 h 25"/>
                      <a:gd name="T98" fmla="*/ 6 w 35"/>
                      <a:gd name="T99" fmla="*/ 8 h 25"/>
                      <a:gd name="T100" fmla="*/ 5 w 35"/>
                      <a:gd name="T101" fmla="*/ 1 h 25"/>
                      <a:gd name="T102" fmla="*/ 4 w 35"/>
                      <a:gd name="T103" fmla="*/ 1 h 25"/>
                      <a:gd name="T104" fmla="*/ 3 w 35"/>
                      <a:gd name="T105" fmla="*/ 3 h 25"/>
                      <a:gd name="T106" fmla="*/ 4 w 35"/>
                      <a:gd name="T107" fmla="*/ 4 h 25"/>
                      <a:gd name="T108" fmla="*/ 4 w 35"/>
                      <a:gd name="T109" fmla="*/ 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5" h="25">
                        <a:moveTo>
                          <a:pt x="2" y="4"/>
                        </a:moveTo>
                        <a:cubicBezTo>
                          <a:pt x="2" y="4"/>
                          <a:pt x="2" y="4"/>
                          <a:pt x="2" y="4"/>
                        </a:cubicBezTo>
                        <a:cubicBezTo>
                          <a:pt x="2" y="5"/>
                          <a:pt x="3" y="5"/>
                          <a:pt x="4" y="5"/>
                        </a:cubicBezTo>
                        <a:cubicBezTo>
                          <a:pt x="4" y="5"/>
                          <a:pt x="4" y="4"/>
                          <a:pt x="4" y="4"/>
                        </a:cubicBezTo>
                        <a:cubicBezTo>
                          <a:pt x="4" y="2"/>
                          <a:pt x="2" y="2"/>
                          <a:pt x="2" y="4"/>
                        </a:cubicBezTo>
                        <a:cubicBezTo>
                          <a:pt x="1" y="5"/>
                          <a:pt x="1" y="6"/>
                          <a:pt x="1" y="7"/>
                        </a:cubicBezTo>
                        <a:cubicBezTo>
                          <a:pt x="2" y="7"/>
                          <a:pt x="3" y="7"/>
                          <a:pt x="3" y="7"/>
                        </a:cubicBezTo>
                        <a:cubicBezTo>
                          <a:pt x="3" y="6"/>
                          <a:pt x="3" y="4"/>
                          <a:pt x="3" y="3"/>
                        </a:cubicBezTo>
                        <a:cubicBezTo>
                          <a:pt x="3" y="2"/>
                          <a:pt x="1" y="1"/>
                          <a:pt x="1" y="2"/>
                        </a:cubicBezTo>
                        <a:cubicBezTo>
                          <a:pt x="1" y="3"/>
                          <a:pt x="1" y="4"/>
                          <a:pt x="1" y="5"/>
                        </a:cubicBezTo>
                        <a:cubicBezTo>
                          <a:pt x="1" y="5"/>
                          <a:pt x="2" y="6"/>
                          <a:pt x="3" y="6"/>
                        </a:cubicBezTo>
                        <a:cubicBezTo>
                          <a:pt x="3" y="4"/>
                          <a:pt x="3" y="3"/>
                          <a:pt x="4" y="2"/>
                        </a:cubicBezTo>
                        <a:cubicBezTo>
                          <a:pt x="4" y="2"/>
                          <a:pt x="3" y="2"/>
                          <a:pt x="2" y="2"/>
                        </a:cubicBezTo>
                        <a:cubicBezTo>
                          <a:pt x="3" y="3"/>
                          <a:pt x="3" y="4"/>
                          <a:pt x="3" y="5"/>
                        </a:cubicBezTo>
                        <a:cubicBezTo>
                          <a:pt x="3" y="5"/>
                          <a:pt x="4" y="5"/>
                          <a:pt x="5" y="5"/>
                        </a:cubicBezTo>
                        <a:cubicBezTo>
                          <a:pt x="5" y="4"/>
                          <a:pt x="5" y="3"/>
                          <a:pt x="5" y="2"/>
                        </a:cubicBezTo>
                        <a:cubicBezTo>
                          <a:pt x="5" y="2"/>
                          <a:pt x="4" y="2"/>
                          <a:pt x="4" y="2"/>
                        </a:cubicBezTo>
                        <a:cubicBezTo>
                          <a:pt x="4" y="4"/>
                          <a:pt x="3" y="5"/>
                          <a:pt x="3" y="6"/>
                        </a:cubicBezTo>
                        <a:cubicBezTo>
                          <a:pt x="4" y="6"/>
                          <a:pt x="5" y="6"/>
                          <a:pt x="5" y="6"/>
                        </a:cubicBezTo>
                        <a:cubicBezTo>
                          <a:pt x="5" y="6"/>
                          <a:pt x="5" y="6"/>
                          <a:pt x="5" y="6"/>
                        </a:cubicBezTo>
                        <a:cubicBezTo>
                          <a:pt x="5" y="6"/>
                          <a:pt x="6" y="6"/>
                          <a:pt x="7" y="7"/>
                        </a:cubicBezTo>
                        <a:cubicBezTo>
                          <a:pt x="6" y="6"/>
                          <a:pt x="5" y="6"/>
                          <a:pt x="5" y="6"/>
                        </a:cubicBezTo>
                        <a:cubicBezTo>
                          <a:pt x="5" y="6"/>
                          <a:pt x="6" y="6"/>
                          <a:pt x="7" y="7"/>
                        </a:cubicBezTo>
                        <a:cubicBezTo>
                          <a:pt x="6" y="6"/>
                          <a:pt x="6" y="6"/>
                          <a:pt x="6" y="6"/>
                        </a:cubicBezTo>
                        <a:cubicBezTo>
                          <a:pt x="6" y="5"/>
                          <a:pt x="5" y="5"/>
                          <a:pt x="5" y="4"/>
                        </a:cubicBezTo>
                        <a:cubicBezTo>
                          <a:pt x="4" y="5"/>
                          <a:pt x="4" y="5"/>
                          <a:pt x="3" y="6"/>
                        </a:cubicBezTo>
                        <a:cubicBezTo>
                          <a:pt x="2" y="6"/>
                          <a:pt x="2" y="8"/>
                          <a:pt x="4" y="8"/>
                        </a:cubicBezTo>
                        <a:cubicBezTo>
                          <a:pt x="6" y="8"/>
                          <a:pt x="8" y="7"/>
                          <a:pt x="11" y="7"/>
                        </a:cubicBezTo>
                        <a:cubicBezTo>
                          <a:pt x="12" y="7"/>
                          <a:pt x="12" y="5"/>
                          <a:pt x="10" y="5"/>
                        </a:cubicBezTo>
                        <a:cubicBezTo>
                          <a:pt x="9" y="5"/>
                          <a:pt x="9" y="5"/>
                          <a:pt x="8" y="6"/>
                        </a:cubicBezTo>
                        <a:cubicBezTo>
                          <a:pt x="7" y="6"/>
                          <a:pt x="7" y="7"/>
                          <a:pt x="8" y="8"/>
                        </a:cubicBezTo>
                        <a:cubicBezTo>
                          <a:pt x="10" y="9"/>
                          <a:pt x="9" y="8"/>
                          <a:pt x="12" y="9"/>
                        </a:cubicBezTo>
                        <a:cubicBezTo>
                          <a:pt x="12" y="8"/>
                          <a:pt x="12" y="7"/>
                          <a:pt x="12" y="7"/>
                        </a:cubicBezTo>
                        <a:cubicBezTo>
                          <a:pt x="11" y="7"/>
                          <a:pt x="9" y="6"/>
                          <a:pt x="8" y="6"/>
                        </a:cubicBezTo>
                        <a:cubicBezTo>
                          <a:pt x="8" y="7"/>
                          <a:pt x="7" y="7"/>
                          <a:pt x="7" y="8"/>
                        </a:cubicBezTo>
                        <a:cubicBezTo>
                          <a:pt x="10" y="8"/>
                          <a:pt x="12" y="9"/>
                          <a:pt x="14" y="9"/>
                        </a:cubicBezTo>
                        <a:cubicBezTo>
                          <a:pt x="14" y="9"/>
                          <a:pt x="14" y="8"/>
                          <a:pt x="14" y="7"/>
                        </a:cubicBezTo>
                        <a:cubicBezTo>
                          <a:pt x="12" y="8"/>
                          <a:pt x="10" y="8"/>
                          <a:pt x="9" y="7"/>
                        </a:cubicBezTo>
                        <a:cubicBezTo>
                          <a:pt x="7" y="7"/>
                          <a:pt x="7" y="9"/>
                          <a:pt x="8" y="9"/>
                        </a:cubicBezTo>
                        <a:cubicBezTo>
                          <a:pt x="10" y="10"/>
                          <a:pt x="13" y="11"/>
                          <a:pt x="15" y="11"/>
                        </a:cubicBezTo>
                        <a:cubicBezTo>
                          <a:pt x="16" y="12"/>
                          <a:pt x="17" y="10"/>
                          <a:pt x="16" y="9"/>
                        </a:cubicBezTo>
                        <a:cubicBezTo>
                          <a:pt x="13" y="9"/>
                          <a:pt x="11" y="8"/>
                          <a:pt x="10" y="6"/>
                        </a:cubicBezTo>
                        <a:cubicBezTo>
                          <a:pt x="10" y="6"/>
                          <a:pt x="10" y="7"/>
                          <a:pt x="9" y="7"/>
                        </a:cubicBezTo>
                        <a:cubicBezTo>
                          <a:pt x="11" y="7"/>
                          <a:pt x="13" y="8"/>
                          <a:pt x="15" y="9"/>
                        </a:cubicBezTo>
                        <a:cubicBezTo>
                          <a:pt x="16" y="9"/>
                          <a:pt x="17" y="8"/>
                          <a:pt x="16" y="7"/>
                        </a:cubicBezTo>
                        <a:cubicBezTo>
                          <a:pt x="15" y="6"/>
                          <a:pt x="13" y="4"/>
                          <a:pt x="12" y="3"/>
                        </a:cubicBezTo>
                        <a:cubicBezTo>
                          <a:pt x="12" y="3"/>
                          <a:pt x="11" y="4"/>
                          <a:pt x="11" y="4"/>
                        </a:cubicBezTo>
                        <a:cubicBezTo>
                          <a:pt x="12" y="5"/>
                          <a:pt x="14" y="7"/>
                          <a:pt x="15" y="8"/>
                        </a:cubicBezTo>
                        <a:cubicBezTo>
                          <a:pt x="16" y="7"/>
                          <a:pt x="16" y="7"/>
                          <a:pt x="16" y="6"/>
                        </a:cubicBezTo>
                        <a:cubicBezTo>
                          <a:pt x="14" y="6"/>
                          <a:pt x="12" y="4"/>
                          <a:pt x="10" y="3"/>
                        </a:cubicBezTo>
                        <a:cubicBezTo>
                          <a:pt x="9" y="4"/>
                          <a:pt x="9" y="4"/>
                          <a:pt x="9" y="5"/>
                        </a:cubicBezTo>
                        <a:cubicBezTo>
                          <a:pt x="11" y="5"/>
                          <a:pt x="13" y="6"/>
                          <a:pt x="15" y="6"/>
                        </a:cubicBezTo>
                        <a:cubicBezTo>
                          <a:pt x="15" y="6"/>
                          <a:pt x="15" y="5"/>
                          <a:pt x="15" y="4"/>
                        </a:cubicBezTo>
                        <a:cubicBezTo>
                          <a:pt x="13" y="5"/>
                          <a:pt x="11" y="4"/>
                          <a:pt x="9" y="2"/>
                        </a:cubicBezTo>
                        <a:cubicBezTo>
                          <a:pt x="9" y="3"/>
                          <a:pt x="9" y="4"/>
                          <a:pt x="8" y="4"/>
                        </a:cubicBezTo>
                        <a:cubicBezTo>
                          <a:pt x="11" y="4"/>
                          <a:pt x="13" y="4"/>
                          <a:pt x="16" y="5"/>
                        </a:cubicBezTo>
                        <a:cubicBezTo>
                          <a:pt x="16" y="5"/>
                          <a:pt x="16" y="4"/>
                          <a:pt x="16" y="3"/>
                        </a:cubicBezTo>
                        <a:cubicBezTo>
                          <a:pt x="13" y="3"/>
                          <a:pt x="11" y="3"/>
                          <a:pt x="9" y="3"/>
                        </a:cubicBezTo>
                        <a:cubicBezTo>
                          <a:pt x="9" y="3"/>
                          <a:pt x="9" y="4"/>
                          <a:pt x="9" y="5"/>
                        </a:cubicBezTo>
                        <a:cubicBezTo>
                          <a:pt x="11" y="5"/>
                          <a:pt x="13" y="5"/>
                          <a:pt x="15" y="5"/>
                        </a:cubicBezTo>
                        <a:cubicBezTo>
                          <a:pt x="15" y="4"/>
                          <a:pt x="15" y="3"/>
                          <a:pt x="15" y="3"/>
                        </a:cubicBezTo>
                        <a:cubicBezTo>
                          <a:pt x="12" y="3"/>
                          <a:pt x="10" y="2"/>
                          <a:pt x="8" y="0"/>
                        </a:cubicBezTo>
                        <a:cubicBezTo>
                          <a:pt x="8" y="1"/>
                          <a:pt x="8" y="1"/>
                          <a:pt x="8" y="2"/>
                        </a:cubicBezTo>
                        <a:cubicBezTo>
                          <a:pt x="10" y="2"/>
                          <a:pt x="12" y="2"/>
                          <a:pt x="14" y="2"/>
                        </a:cubicBezTo>
                        <a:cubicBezTo>
                          <a:pt x="14" y="2"/>
                          <a:pt x="14" y="1"/>
                          <a:pt x="14" y="0"/>
                        </a:cubicBezTo>
                        <a:cubicBezTo>
                          <a:pt x="12" y="0"/>
                          <a:pt x="11" y="0"/>
                          <a:pt x="10" y="0"/>
                        </a:cubicBezTo>
                        <a:cubicBezTo>
                          <a:pt x="8" y="0"/>
                          <a:pt x="8" y="2"/>
                          <a:pt x="9" y="2"/>
                        </a:cubicBezTo>
                        <a:cubicBezTo>
                          <a:pt x="12" y="3"/>
                          <a:pt x="16" y="3"/>
                          <a:pt x="19" y="5"/>
                        </a:cubicBezTo>
                        <a:cubicBezTo>
                          <a:pt x="19" y="5"/>
                          <a:pt x="19" y="4"/>
                          <a:pt x="20" y="4"/>
                        </a:cubicBezTo>
                        <a:cubicBezTo>
                          <a:pt x="19" y="4"/>
                          <a:pt x="17" y="3"/>
                          <a:pt x="16" y="3"/>
                        </a:cubicBezTo>
                        <a:cubicBezTo>
                          <a:pt x="15" y="3"/>
                          <a:pt x="14" y="5"/>
                          <a:pt x="15" y="5"/>
                        </a:cubicBezTo>
                        <a:cubicBezTo>
                          <a:pt x="16" y="6"/>
                          <a:pt x="17" y="6"/>
                          <a:pt x="18" y="7"/>
                        </a:cubicBezTo>
                        <a:cubicBezTo>
                          <a:pt x="19" y="7"/>
                          <a:pt x="20" y="8"/>
                          <a:pt x="21" y="9"/>
                        </a:cubicBezTo>
                        <a:cubicBezTo>
                          <a:pt x="19" y="9"/>
                          <a:pt x="17" y="8"/>
                          <a:pt x="16" y="6"/>
                        </a:cubicBezTo>
                        <a:cubicBezTo>
                          <a:pt x="15" y="7"/>
                          <a:pt x="15" y="7"/>
                          <a:pt x="15" y="8"/>
                        </a:cubicBezTo>
                        <a:cubicBezTo>
                          <a:pt x="18" y="9"/>
                          <a:pt x="20" y="10"/>
                          <a:pt x="22" y="13"/>
                        </a:cubicBezTo>
                        <a:cubicBezTo>
                          <a:pt x="23" y="12"/>
                          <a:pt x="23" y="11"/>
                          <a:pt x="23" y="11"/>
                        </a:cubicBezTo>
                        <a:cubicBezTo>
                          <a:pt x="21" y="10"/>
                          <a:pt x="18" y="9"/>
                          <a:pt x="16" y="8"/>
                        </a:cubicBezTo>
                        <a:cubicBezTo>
                          <a:pt x="16" y="8"/>
                          <a:pt x="15" y="9"/>
                          <a:pt x="15" y="10"/>
                        </a:cubicBezTo>
                        <a:cubicBezTo>
                          <a:pt x="18" y="11"/>
                          <a:pt x="20" y="12"/>
                          <a:pt x="22" y="14"/>
                        </a:cubicBezTo>
                        <a:cubicBezTo>
                          <a:pt x="22" y="13"/>
                          <a:pt x="22" y="12"/>
                          <a:pt x="23" y="12"/>
                        </a:cubicBezTo>
                        <a:cubicBezTo>
                          <a:pt x="20" y="12"/>
                          <a:pt x="18" y="11"/>
                          <a:pt x="15" y="9"/>
                        </a:cubicBezTo>
                        <a:cubicBezTo>
                          <a:pt x="15" y="10"/>
                          <a:pt x="15" y="11"/>
                          <a:pt x="15" y="11"/>
                        </a:cubicBezTo>
                        <a:cubicBezTo>
                          <a:pt x="18" y="12"/>
                          <a:pt x="21" y="14"/>
                          <a:pt x="24" y="15"/>
                        </a:cubicBezTo>
                        <a:cubicBezTo>
                          <a:pt x="25" y="16"/>
                          <a:pt x="26" y="14"/>
                          <a:pt x="25" y="14"/>
                        </a:cubicBezTo>
                        <a:cubicBezTo>
                          <a:pt x="23" y="12"/>
                          <a:pt x="21" y="11"/>
                          <a:pt x="19" y="9"/>
                        </a:cubicBezTo>
                        <a:cubicBezTo>
                          <a:pt x="19" y="10"/>
                          <a:pt x="18" y="10"/>
                          <a:pt x="18" y="11"/>
                        </a:cubicBezTo>
                        <a:cubicBezTo>
                          <a:pt x="21" y="12"/>
                          <a:pt x="23" y="14"/>
                          <a:pt x="25" y="17"/>
                        </a:cubicBezTo>
                        <a:cubicBezTo>
                          <a:pt x="26" y="17"/>
                          <a:pt x="26" y="16"/>
                          <a:pt x="27" y="16"/>
                        </a:cubicBezTo>
                        <a:cubicBezTo>
                          <a:pt x="24" y="14"/>
                          <a:pt x="21" y="11"/>
                          <a:pt x="20" y="7"/>
                        </a:cubicBezTo>
                        <a:cubicBezTo>
                          <a:pt x="20" y="8"/>
                          <a:pt x="19" y="8"/>
                          <a:pt x="19" y="9"/>
                        </a:cubicBezTo>
                        <a:cubicBezTo>
                          <a:pt x="23" y="9"/>
                          <a:pt x="25" y="12"/>
                          <a:pt x="26" y="15"/>
                        </a:cubicBezTo>
                        <a:cubicBezTo>
                          <a:pt x="27" y="15"/>
                          <a:pt x="27" y="14"/>
                          <a:pt x="28" y="14"/>
                        </a:cubicBezTo>
                        <a:cubicBezTo>
                          <a:pt x="25" y="13"/>
                          <a:pt x="21" y="9"/>
                          <a:pt x="21" y="6"/>
                        </a:cubicBezTo>
                        <a:cubicBezTo>
                          <a:pt x="21" y="7"/>
                          <a:pt x="20" y="7"/>
                          <a:pt x="20" y="7"/>
                        </a:cubicBezTo>
                        <a:cubicBezTo>
                          <a:pt x="24" y="9"/>
                          <a:pt x="28" y="13"/>
                          <a:pt x="28" y="18"/>
                        </a:cubicBezTo>
                        <a:cubicBezTo>
                          <a:pt x="29" y="18"/>
                          <a:pt x="29" y="17"/>
                          <a:pt x="30" y="17"/>
                        </a:cubicBezTo>
                        <a:cubicBezTo>
                          <a:pt x="28" y="16"/>
                          <a:pt x="26" y="14"/>
                          <a:pt x="25" y="12"/>
                        </a:cubicBezTo>
                        <a:cubicBezTo>
                          <a:pt x="26" y="11"/>
                          <a:pt x="26" y="11"/>
                          <a:pt x="27" y="10"/>
                        </a:cubicBezTo>
                        <a:cubicBezTo>
                          <a:pt x="28" y="11"/>
                          <a:pt x="29" y="12"/>
                          <a:pt x="29" y="13"/>
                        </a:cubicBezTo>
                        <a:cubicBezTo>
                          <a:pt x="30" y="14"/>
                          <a:pt x="31" y="16"/>
                          <a:pt x="31" y="18"/>
                        </a:cubicBezTo>
                        <a:cubicBezTo>
                          <a:pt x="31" y="17"/>
                          <a:pt x="32" y="17"/>
                          <a:pt x="32" y="17"/>
                        </a:cubicBezTo>
                        <a:cubicBezTo>
                          <a:pt x="31" y="16"/>
                          <a:pt x="29" y="15"/>
                          <a:pt x="28" y="14"/>
                        </a:cubicBezTo>
                        <a:cubicBezTo>
                          <a:pt x="25" y="11"/>
                          <a:pt x="30" y="10"/>
                          <a:pt x="30" y="16"/>
                        </a:cubicBezTo>
                        <a:cubicBezTo>
                          <a:pt x="30" y="15"/>
                          <a:pt x="31" y="15"/>
                          <a:pt x="31" y="15"/>
                        </a:cubicBezTo>
                        <a:cubicBezTo>
                          <a:pt x="27" y="13"/>
                          <a:pt x="23" y="9"/>
                          <a:pt x="22" y="5"/>
                        </a:cubicBezTo>
                        <a:cubicBezTo>
                          <a:pt x="21" y="6"/>
                          <a:pt x="21" y="6"/>
                          <a:pt x="20" y="7"/>
                        </a:cubicBezTo>
                        <a:cubicBezTo>
                          <a:pt x="29" y="9"/>
                          <a:pt x="28" y="18"/>
                          <a:pt x="33" y="24"/>
                        </a:cubicBezTo>
                        <a:cubicBezTo>
                          <a:pt x="34" y="25"/>
                          <a:pt x="35" y="23"/>
                          <a:pt x="34" y="22"/>
                        </a:cubicBezTo>
                        <a:cubicBezTo>
                          <a:pt x="32" y="19"/>
                          <a:pt x="31" y="14"/>
                          <a:pt x="29" y="10"/>
                        </a:cubicBezTo>
                        <a:cubicBezTo>
                          <a:pt x="27" y="7"/>
                          <a:pt x="24" y="6"/>
                          <a:pt x="21" y="5"/>
                        </a:cubicBezTo>
                        <a:cubicBezTo>
                          <a:pt x="20" y="4"/>
                          <a:pt x="19" y="5"/>
                          <a:pt x="20" y="6"/>
                        </a:cubicBezTo>
                        <a:cubicBezTo>
                          <a:pt x="22" y="11"/>
                          <a:pt x="26" y="15"/>
                          <a:pt x="30" y="17"/>
                        </a:cubicBezTo>
                        <a:cubicBezTo>
                          <a:pt x="31" y="17"/>
                          <a:pt x="32" y="16"/>
                          <a:pt x="32" y="16"/>
                        </a:cubicBezTo>
                        <a:cubicBezTo>
                          <a:pt x="32" y="12"/>
                          <a:pt x="29" y="9"/>
                          <a:pt x="25" y="8"/>
                        </a:cubicBezTo>
                        <a:cubicBezTo>
                          <a:pt x="25" y="8"/>
                          <a:pt x="24" y="9"/>
                          <a:pt x="24" y="9"/>
                        </a:cubicBezTo>
                        <a:cubicBezTo>
                          <a:pt x="23" y="14"/>
                          <a:pt x="27" y="17"/>
                          <a:pt x="32" y="19"/>
                        </a:cubicBezTo>
                        <a:cubicBezTo>
                          <a:pt x="32" y="19"/>
                          <a:pt x="33" y="18"/>
                          <a:pt x="33" y="18"/>
                        </a:cubicBezTo>
                        <a:cubicBezTo>
                          <a:pt x="33" y="15"/>
                          <a:pt x="28" y="5"/>
                          <a:pt x="24" y="7"/>
                        </a:cubicBezTo>
                        <a:cubicBezTo>
                          <a:pt x="19" y="10"/>
                          <a:pt x="26" y="17"/>
                          <a:pt x="29" y="19"/>
                        </a:cubicBezTo>
                        <a:cubicBezTo>
                          <a:pt x="29" y="19"/>
                          <a:pt x="30" y="19"/>
                          <a:pt x="30" y="18"/>
                        </a:cubicBezTo>
                        <a:cubicBezTo>
                          <a:pt x="30" y="12"/>
                          <a:pt x="25" y="7"/>
                          <a:pt x="20" y="5"/>
                        </a:cubicBezTo>
                        <a:cubicBezTo>
                          <a:pt x="19" y="5"/>
                          <a:pt x="19" y="6"/>
                          <a:pt x="19" y="6"/>
                        </a:cubicBezTo>
                        <a:cubicBezTo>
                          <a:pt x="19" y="11"/>
                          <a:pt x="24" y="14"/>
                          <a:pt x="27" y="16"/>
                        </a:cubicBezTo>
                        <a:cubicBezTo>
                          <a:pt x="28" y="16"/>
                          <a:pt x="29" y="15"/>
                          <a:pt x="28" y="14"/>
                        </a:cubicBezTo>
                        <a:cubicBezTo>
                          <a:pt x="26" y="11"/>
                          <a:pt x="24" y="7"/>
                          <a:pt x="20" y="6"/>
                        </a:cubicBezTo>
                        <a:cubicBezTo>
                          <a:pt x="19" y="6"/>
                          <a:pt x="18" y="7"/>
                          <a:pt x="18" y="8"/>
                        </a:cubicBezTo>
                        <a:cubicBezTo>
                          <a:pt x="19" y="12"/>
                          <a:pt x="22" y="15"/>
                          <a:pt x="25" y="18"/>
                        </a:cubicBezTo>
                        <a:cubicBezTo>
                          <a:pt x="26" y="18"/>
                          <a:pt x="28" y="17"/>
                          <a:pt x="27" y="16"/>
                        </a:cubicBezTo>
                        <a:cubicBezTo>
                          <a:pt x="25" y="13"/>
                          <a:pt x="22" y="10"/>
                          <a:pt x="18" y="9"/>
                        </a:cubicBezTo>
                        <a:cubicBezTo>
                          <a:pt x="17" y="9"/>
                          <a:pt x="17" y="10"/>
                          <a:pt x="17" y="11"/>
                        </a:cubicBezTo>
                        <a:cubicBezTo>
                          <a:pt x="19" y="13"/>
                          <a:pt x="21" y="14"/>
                          <a:pt x="24" y="15"/>
                        </a:cubicBezTo>
                        <a:cubicBezTo>
                          <a:pt x="24" y="15"/>
                          <a:pt x="24" y="14"/>
                          <a:pt x="25" y="14"/>
                        </a:cubicBezTo>
                        <a:cubicBezTo>
                          <a:pt x="22" y="12"/>
                          <a:pt x="19" y="10"/>
                          <a:pt x="15" y="9"/>
                        </a:cubicBezTo>
                        <a:cubicBezTo>
                          <a:pt x="14" y="9"/>
                          <a:pt x="13" y="11"/>
                          <a:pt x="14" y="11"/>
                        </a:cubicBezTo>
                        <a:cubicBezTo>
                          <a:pt x="17" y="13"/>
                          <a:pt x="19" y="14"/>
                          <a:pt x="23" y="14"/>
                        </a:cubicBezTo>
                        <a:cubicBezTo>
                          <a:pt x="24" y="14"/>
                          <a:pt x="24" y="13"/>
                          <a:pt x="23" y="12"/>
                        </a:cubicBezTo>
                        <a:cubicBezTo>
                          <a:pt x="21" y="10"/>
                          <a:pt x="19" y="9"/>
                          <a:pt x="16" y="8"/>
                        </a:cubicBezTo>
                        <a:cubicBezTo>
                          <a:pt x="15" y="7"/>
                          <a:pt x="14" y="9"/>
                          <a:pt x="15" y="10"/>
                        </a:cubicBezTo>
                        <a:cubicBezTo>
                          <a:pt x="18" y="11"/>
                          <a:pt x="20" y="12"/>
                          <a:pt x="23" y="13"/>
                        </a:cubicBezTo>
                        <a:cubicBezTo>
                          <a:pt x="24" y="13"/>
                          <a:pt x="25" y="12"/>
                          <a:pt x="24" y="11"/>
                        </a:cubicBezTo>
                        <a:cubicBezTo>
                          <a:pt x="21" y="9"/>
                          <a:pt x="19" y="7"/>
                          <a:pt x="15" y="6"/>
                        </a:cubicBezTo>
                        <a:cubicBezTo>
                          <a:pt x="14" y="6"/>
                          <a:pt x="13" y="7"/>
                          <a:pt x="14" y="8"/>
                        </a:cubicBezTo>
                        <a:cubicBezTo>
                          <a:pt x="17" y="10"/>
                          <a:pt x="19" y="11"/>
                          <a:pt x="23" y="11"/>
                        </a:cubicBezTo>
                        <a:cubicBezTo>
                          <a:pt x="23" y="11"/>
                          <a:pt x="24" y="11"/>
                          <a:pt x="24" y="10"/>
                        </a:cubicBezTo>
                        <a:cubicBezTo>
                          <a:pt x="24" y="7"/>
                          <a:pt x="19" y="5"/>
                          <a:pt x="16" y="3"/>
                        </a:cubicBezTo>
                        <a:cubicBezTo>
                          <a:pt x="16" y="4"/>
                          <a:pt x="16" y="5"/>
                          <a:pt x="15" y="5"/>
                        </a:cubicBezTo>
                        <a:cubicBezTo>
                          <a:pt x="18" y="6"/>
                          <a:pt x="18" y="6"/>
                          <a:pt x="20" y="6"/>
                        </a:cubicBezTo>
                        <a:cubicBezTo>
                          <a:pt x="21" y="6"/>
                          <a:pt x="21" y="5"/>
                          <a:pt x="21" y="4"/>
                        </a:cubicBezTo>
                        <a:cubicBezTo>
                          <a:pt x="18" y="1"/>
                          <a:pt x="13" y="1"/>
                          <a:pt x="10" y="0"/>
                        </a:cubicBezTo>
                        <a:cubicBezTo>
                          <a:pt x="9" y="1"/>
                          <a:pt x="9" y="2"/>
                          <a:pt x="9" y="2"/>
                        </a:cubicBezTo>
                        <a:cubicBezTo>
                          <a:pt x="12" y="3"/>
                          <a:pt x="11" y="3"/>
                          <a:pt x="14" y="2"/>
                        </a:cubicBezTo>
                        <a:cubicBezTo>
                          <a:pt x="15" y="2"/>
                          <a:pt x="15" y="0"/>
                          <a:pt x="14" y="0"/>
                        </a:cubicBezTo>
                        <a:cubicBezTo>
                          <a:pt x="12" y="0"/>
                          <a:pt x="10" y="0"/>
                          <a:pt x="8" y="0"/>
                        </a:cubicBezTo>
                        <a:cubicBezTo>
                          <a:pt x="7" y="0"/>
                          <a:pt x="6" y="1"/>
                          <a:pt x="7" y="2"/>
                        </a:cubicBezTo>
                        <a:cubicBezTo>
                          <a:pt x="9" y="4"/>
                          <a:pt x="12" y="4"/>
                          <a:pt x="15" y="5"/>
                        </a:cubicBezTo>
                        <a:cubicBezTo>
                          <a:pt x="16" y="5"/>
                          <a:pt x="16" y="3"/>
                          <a:pt x="15" y="3"/>
                        </a:cubicBezTo>
                        <a:cubicBezTo>
                          <a:pt x="13" y="2"/>
                          <a:pt x="11" y="2"/>
                          <a:pt x="9" y="3"/>
                        </a:cubicBezTo>
                        <a:cubicBezTo>
                          <a:pt x="8" y="3"/>
                          <a:pt x="8" y="5"/>
                          <a:pt x="9" y="5"/>
                        </a:cubicBezTo>
                        <a:cubicBezTo>
                          <a:pt x="11" y="5"/>
                          <a:pt x="14" y="6"/>
                          <a:pt x="16" y="5"/>
                        </a:cubicBezTo>
                        <a:cubicBezTo>
                          <a:pt x="17" y="5"/>
                          <a:pt x="17" y="4"/>
                          <a:pt x="16" y="3"/>
                        </a:cubicBezTo>
                        <a:cubicBezTo>
                          <a:pt x="14" y="2"/>
                          <a:pt x="11" y="2"/>
                          <a:pt x="8" y="2"/>
                        </a:cubicBezTo>
                        <a:cubicBezTo>
                          <a:pt x="7" y="2"/>
                          <a:pt x="7" y="3"/>
                          <a:pt x="8" y="4"/>
                        </a:cubicBezTo>
                        <a:cubicBezTo>
                          <a:pt x="10" y="6"/>
                          <a:pt x="12" y="7"/>
                          <a:pt x="15" y="7"/>
                        </a:cubicBezTo>
                        <a:cubicBezTo>
                          <a:pt x="16" y="6"/>
                          <a:pt x="17" y="5"/>
                          <a:pt x="15" y="4"/>
                        </a:cubicBezTo>
                        <a:cubicBezTo>
                          <a:pt x="13" y="4"/>
                          <a:pt x="11" y="3"/>
                          <a:pt x="10" y="3"/>
                        </a:cubicBezTo>
                        <a:cubicBezTo>
                          <a:pt x="8" y="2"/>
                          <a:pt x="8" y="4"/>
                          <a:pt x="9" y="5"/>
                        </a:cubicBezTo>
                        <a:cubicBezTo>
                          <a:pt x="11" y="6"/>
                          <a:pt x="13" y="8"/>
                          <a:pt x="16" y="8"/>
                        </a:cubicBezTo>
                        <a:cubicBezTo>
                          <a:pt x="17" y="8"/>
                          <a:pt x="18" y="7"/>
                          <a:pt x="17" y="6"/>
                        </a:cubicBezTo>
                        <a:cubicBezTo>
                          <a:pt x="15" y="5"/>
                          <a:pt x="14" y="4"/>
                          <a:pt x="12" y="3"/>
                        </a:cubicBezTo>
                        <a:cubicBezTo>
                          <a:pt x="11" y="2"/>
                          <a:pt x="10" y="3"/>
                          <a:pt x="10" y="4"/>
                        </a:cubicBezTo>
                        <a:cubicBezTo>
                          <a:pt x="12" y="6"/>
                          <a:pt x="13" y="7"/>
                          <a:pt x="15" y="8"/>
                        </a:cubicBezTo>
                        <a:cubicBezTo>
                          <a:pt x="15" y="8"/>
                          <a:pt x="15" y="7"/>
                          <a:pt x="16" y="7"/>
                        </a:cubicBezTo>
                        <a:cubicBezTo>
                          <a:pt x="14" y="6"/>
                          <a:pt x="12" y="5"/>
                          <a:pt x="9" y="5"/>
                        </a:cubicBezTo>
                        <a:cubicBezTo>
                          <a:pt x="8" y="5"/>
                          <a:pt x="8" y="6"/>
                          <a:pt x="8" y="7"/>
                        </a:cubicBezTo>
                        <a:cubicBezTo>
                          <a:pt x="10" y="9"/>
                          <a:pt x="12" y="10"/>
                          <a:pt x="15" y="11"/>
                        </a:cubicBezTo>
                        <a:cubicBezTo>
                          <a:pt x="15" y="11"/>
                          <a:pt x="15" y="10"/>
                          <a:pt x="16" y="9"/>
                        </a:cubicBezTo>
                        <a:cubicBezTo>
                          <a:pt x="13" y="9"/>
                          <a:pt x="11" y="8"/>
                          <a:pt x="9" y="7"/>
                        </a:cubicBezTo>
                        <a:cubicBezTo>
                          <a:pt x="9" y="8"/>
                          <a:pt x="8" y="9"/>
                          <a:pt x="8" y="9"/>
                        </a:cubicBezTo>
                        <a:cubicBezTo>
                          <a:pt x="11" y="10"/>
                          <a:pt x="12" y="10"/>
                          <a:pt x="15" y="9"/>
                        </a:cubicBezTo>
                        <a:cubicBezTo>
                          <a:pt x="16" y="9"/>
                          <a:pt x="15" y="8"/>
                          <a:pt x="15" y="7"/>
                        </a:cubicBezTo>
                        <a:cubicBezTo>
                          <a:pt x="12" y="7"/>
                          <a:pt x="10" y="6"/>
                          <a:pt x="7" y="6"/>
                        </a:cubicBezTo>
                        <a:cubicBezTo>
                          <a:pt x="6" y="6"/>
                          <a:pt x="6" y="8"/>
                          <a:pt x="7" y="8"/>
                        </a:cubicBezTo>
                        <a:cubicBezTo>
                          <a:pt x="10" y="9"/>
                          <a:pt x="9" y="9"/>
                          <a:pt x="12" y="9"/>
                        </a:cubicBezTo>
                        <a:cubicBezTo>
                          <a:pt x="13" y="9"/>
                          <a:pt x="14" y="7"/>
                          <a:pt x="12" y="7"/>
                        </a:cubicBezTo>
                        <a:cubicBezTo>
                          <a:pt x="11" y="6"/>
                          <a:pt x="10" y="6"/>
                          <a:pt x="9" y="6"/>
                        </a:cubicBezTo>
                        <a:cubicBezTo>
                          <a:pt x="9" y="6"/>
                          <a:pt x="9" y="7"/>
                          <a:pt x="9" y="8"/>
                        </a:cubicBezTo>
                        <a:cubicBezTo>
                          <a:pt x="10" y="7"/>
                          <a:pt x="10" y="7"/>
                          <a:pt x="11" y="7"/>
                        </a:cubicBezTo>
                        <a:cubicBezTo>
                          <a:pt x="11" y="6"/>
                          <a:pt x="10" y="6"/>
                          <a:pt x="10" y="5"/>
                        </a:cubicBezTo>
                        <a:cubicBezTo>
                          <a:pt x="8" y="5"/>
                          <a:pt x="6" y="5"/>
                          <a:pt x="4" y="6"/>
                        </a:cubicBezTo>
                        <a:cubicBezTo>
                          <a:pt x="4" y="6"/>
                          <a:pt x="4" y="7"/>
                          <a:pt x="4" y="8"/>
                        </a:cubicBezTo>
                        <a:cubicBezTo>
                          <a:pt x="6" y="7"/>
                          <a:pt x="6" y="7"/>
                          <a:pt x="7" y="5"/>
                        </a:cubicBezTo>
                        <a:cubicBezTo>
                          <a:pt x="7" y="5"/>
                          <a:pt x="6" y="4"/>
                          <a:pt x="6" y="4"/>
                        </a:cubicBezTo>
                        <a:cubicBezTo>
                          <a:pt x="0" y="5"/>
                          <a:pt x="7" y="11"/>
                          <a:pt x="9" y="6"/>
                        </a:cubicBezTo>
                        <a:cubicBezTo>
                          <a:pt x="11" y="1"/>
                          <a:pt x="2" y="1"/>
                          <a:pt x="4" y="7"/>
                        </a:cubicBezTo>
                        <a:cubicBezTo>
                          <a:pt x="5" y="8"/>
                          <a:pt x="6" y="8"/>
                          <a:pt x="6" y="8"/>
                        </a:cubicBezTo>
                        <a:cubicBezTo>
                          <a:pt x="9" y="6"/>
                          <a:pt x="9" y="3"/>
                          <a:pt x="7" y="1"/>
                        </a:cubicBezTo>
                        <a:cubicBezTo>
                          <a:pt x="7" y="1"/>
                          <a:pt x="6" y="0"/>
                          <a:pt x="6" y="1"/>
                        </a:cubicBezTo>
                        <a:cubicBezTo>
                          <a:pt x="4" y="3"/>
                          <a:pt x="4" y="5"/>
                          <a:pt x="4" y="7"/>
                        </a:cubicBezTo>
                        <a:cubicBezTo>
                          <a:pt x="5" y="8"/>
                          <a:pt x="6" y="8"/>
                          <a:pt x="6" y="8"/>
                        </a:cubicBezTo>
                        <a:cubicBezTo>
                          <a:pt x="8" y="6"/>
                          <a:pt x="9" y="2"/>
                          <a:pt x="6" y="2"/>
                        </a:cubicBezTo>
                        <a:cubicBezTo>
                          <a:pt x="3" y="1"/>
                          <a:pt x="2" y="5"/>
                          <a:pt x="3" y="7"/>
                        </a:cubicBezTo>
                        <a:cubicBezTo>
                          <a:pt x="4" y="8"/>
                          <a:pt x="5" y="8"/>
                          <a:pt x="5" y="7"/>
                        </a:cubicBezTo>
                        <a:cubicBezTo>
                          <a:pt x="7" y="5"/>
                          <a:pt x="7" y="3"/>
                          <a:pt x="5" y="1"/>
                        </a:cubicBezTo>
                        <a:cubicBezTo>
                          <a:pt x="5" y="0"/>
                          <a:pt x="4" y="1"/>
                          <a:pt x="3" y="1"/>
                        </a:cubicBezTo>
                        <a:cubicBezTo>
                          <a:pt x="2" y="3"/>
                          <a:pt x="2" y="4"/>
                          <a:pt x="3" y="6"/>
                        </a:cubicBezTo>
                        <a:cubicBezTo>
                          <a:pt x="3" y="7"/>
                          <a:pt x="4" y="7"/>
                          <a:pt x="5" y="6"/>
                        </a:cubicBezTo>
                        <a:cubicBezTo>
                          <a:pt x="5" y="4"/>
                          <a:pt x="5" y="2"/>
                          <a:pt x="4" y="1"/>
                        </a:cubicBezTo>
                        <a:cubicBezTo>
                          <a:pt x="4" y="0"/>
                          <a:pt x="3" y="0"/>
                          <a:pt x="2" y="1"/>
                        </a:cubicBezTo>
                        <a:cubicBezTo>
                          <a:pt x="1" y="2"/>
                          <a:pt x="1" y="3"/>
                          <a:pt x="1" y="5"/>
                        </a:cubicBezTo>
                        <a:cubicBezTo>
                          <a:pt x="1" y="6"/>
                          <a:pt x="3" y="7"/>
                          <a:pt x="3" y="6"/>
                        </a:cubicBezTo>
                        <a:cubicBezTo>
                          <a:pt x="3" y="5"/>
                          <a:pt x="3" y="4"/>
                          <a:pt x="3" y="3"/>
                        </a:cubicBezTo>
                        <a:cubicBezTo>
                          <a:pt x="3" y="3"/>
                          <a:pt x="2" y="3"/>
                          <a:pt x="1" y="3"/>
                        </a:cubicBezTo>
                        <a:cubicBezTo>
                          <a:pt x="1" y="4"/>
                          <a:pt x="1" y="6"/>
                          <a:pt x="1" y="7"/>
                        </a:cubicBezTo>
                        <a:cubicBezTo>
                          <a:pt x="1" y="8"/>
                          <a:pt x="3" y="8"/>
                          <a:pt x="3" y="7"/>
                        </a:cubicBezTo>
                        <a:cubicBezTo>
                          <a:pt x="4" y="6"/>
                          <a:pt x="4" y="5"/>
                          <a:pt x="4" y="4"/>
                        </a:cubicBezTo>
                        <a:cubicBezTo>
                          <a:pt x="3" y="4"/>
                          <a:pt x="2" y="4"/>
                          <a:pt x="2" y="4"/>
                        </a:cubicBezTo>
                        <a:cubicBezTo>
                          <a:pt x="2" y="4"/>
                          <a:pt x="2" y="5"/>
                          <a:pt x="2" y="5"/>
                        </a:cubicBezTo>
                        <a:cubicBezTo>
                          <a:pt x="2" y="6"/>
                          <a:pt x="3" y="7"/>
                          <a:pt x="3" y="6"/>
                        </a:cubicBezTo>
                        <a:cubicBezTo>
                          <a:pt x="4" y="6"/>
                          <a:pt x="4" y="6"/>
                          <a:pt x="4" y="5"/>
                        </a:cubicBezTo>
                        <a:cubicBezTo>
                          <a:pt x="5" y="4"/>
                          <a:pt x="3" y="3"/>
                          <a:pt x="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8" name="Freeform 303"/>
                  <p:cNvSpPr/>
                  <p:nvPr/>
                </p:nvSpPr>
                <p:spPr bwMode="auto">
                  <a:xfrm>
                    <a:off x="913" y="1677"/>
                    <a:ext cx="14" cy="22"/>
                  </a:xfrm>
                  <a:custGeom>
                    <a:avLst/>
                    <a:gdLst>
                      <a:gd name="T0" fmla="*/ 5 w 21"/>
                      <a:gd name="T1" fmla="*/ 13 h 34"/>
                      <a:gd name="T2" fmla="*/ 6 w 21"/>
                      <a:gd name="T3" fmla="*/ 13 h 34"/>
                      <a:gd name="T4" fmla="*/ 12 w 21"/>
                      <a:gd name="T5" fmla="*/ 21 h 34"/>
                      <a:gd name="T6" fmla="*/ 3 w 21"/>
                      <a:gd name="T7" fmla="*/ 15 h 34"/>
                      <a:gd name="T8" fmla="*/ 1 w 21"/>
                      <a:gd name="T9" fmla="*/ 12 h 34"/>
                      <a:gd name="T10" fmla="*/ 10 w 21"/>
                      <a:gd name="T11" fmla="*/ 17 h 34"/>
                      <a:gd name="T12" fmla="*/ 14 w 21"/>
                      <a:gd name="T13" fmla="*/ 26 h 34"/>
                      <a:gd name="T14" fmla="*/ 13 w 21"/>
                      <a:gd name="T15" fmla="*/ 28 h 34"/>
                      <a:gd name="T16" fmla="*/ 10 w 21"/>
                      <a:gd name="T17" fmla="*/ 23 h 34"/>
                      <a:gd name="T18" fmla="*/ 12 w 21"/>
                      <a:gd name="T19" fmla="*/ 25 h 34"/>
                      <a:gd name="T20" fmla="*/ 13 w 21"/>
                      <a:gd name="T21" fmla="*/ 32 h 34"/>
                      <a:gd name="T22" fmla="*/ 15 w 21"/>
                      <a:gd name="T23" fmla="*/ 24 h 34"/>
                      <a:gd name="T24" fmla="*/ 16 w 21"/>
                      <a:gd name="T25" fmla="*/ 32 h 34"/>
                      <a:gd name="T26" fmla="*/ 15 w 21"/>
                      <a:gd name="T27" fmla="*/ 24 h 34"/>
                      <a:gd name="T28" fmla="*/ 19 w 21"/>
                      <a:gd name="T29" fmla="*/ 31 h 34"/>
                      <a:gd name="T30" fmla="*/ 19 w 21"/>
                      <a:gd name="T31" fmla="*/ 30 h 34"/>
                      <a:gd name="T32" fmla="*/ 14 w 21"/>
                      <a:gd name="T33" fmla="*/ 21 h 34"/>
                      <a:gd name="T34" fmla="*/ 15 w 21"/>
                      <a:gd name="T35" fmla="*/ 18 h 34"/>
                      <a:gd name="T36" fmla="*/ 19 w 21"/>
                      <a:gd name="T37" fmla="*/ 26 h 34"/>
                      <a:gd name="T38" fmla="*/ 14 w 21"/>
                      <a:gd name="T39" fmla="*/ 23 h 34"/>
                      <a:gd name="T40" fmla="*/ 7 w 21"/>
                      <a:gd name="T41" fmla="*/ 13 h 34"/>
                      <a:gd name="T42" fmla="*/ 8 w 21"/>
                      <a:gd name="T43" fmla="*/ 8 h 34"/>
                      <a:gd name="T44" fmla="*/ 16 w 21"/>
                      <a:gd name="T45" fmla="*/ 18 h 34"/>
                      <a:gd name="T46" fmla="*/ 14 w 21"/>
                      <a:gd name="T47" fmla="*/ 19 h 34"/>
                      <a:gd name="T48" fmla="*/ 3 w 21"/>
                      <a:gd name="T49" fmla="*/ 6 h 34"/>
                      <a:gd name="T50" fmla="*/ 10 w 21"/>
                      <a:gd name="T51" fmla="*/ 13 h 34"/>
                      <a:gd name="T52" fmla="*/ 6 w 21"/>
                      <a:gd name="T53" fmla="*/ 8 h 34"/>
                      <a:gd name="T54" fmla="*/ 17 w 21"/>
                      <a:gd name="T55" fmla="*/ 26 h 34"/>
                      <a:gd name="T56" fmla="*/ 15 w 21"/>
                      <a:gd name="T57" fmla="*/ 26 h 34"/>
                      <a:gd name="T58" fmla="*/ 8 w 21"/>
                      <a:gd name="T59" fmla="*/ 6 h 34"/>
                      <a:gd name="T60" fmla="*/ 12 w 21"/>
                      <a:gd name="T61" fmla="*/ 11 h 34"/>
                      <a:gd name="T62" fmla="*/ 14 w 21"/>
                      <a:gd name="T63" fmla="*/ 20 h 34"/>
                      <a:gd name="T64" fmla="*/ 8 w 21"/>
                      <a:gd name="T65" fmla="*/ 9 h 34"/>
                      <a:gd name="T66" fmla="*/ 7 w 21"/>
                      <a:gd name="T67" fmla="*/ 8 h 34"/>
                      <a:gd name="T68" fmla="*/ 15 w 21"/>
                      <a:gd name="T69" fmla="*/ 19 h 34"/>
                      <a:gd name="T70" fmla="*/ 14 w 21"/>
                      <a:gd name="T71" fmla="*/ 23 h 34"/>
                      <a:gd name="T72" fmla="*/ 9 w 21"/>
                      <a:gd name="T73" fmla="*/ 15 h 34"/>
                      <a:gd name="T74" fmla="*/ 15 w 21"/>
                      <a:gd name="T75" fmla="*/ 18 h 34"/>
                      <a:gd name="T76" fmla="*/ 20 w 21"/>
                      <a:gd name="T77" fmla="*/ 28 h 34"/>
                      <a:gd name="T78" fmla="*/ 19 w 21"/>
                      <a:gd name="T79" fmla="*/ 30 h 34"/>
                      <a:gd name="T80" fmla="*/ 14 w 21"/>
                      <a:gd name="T81" fmla="*/ 23 h 34"/>
                      <a:gd name="T82" fmla="*/ 15 w 21"/>
                      <a:gd name="T83" fmla="*/ 24 h 34"/>
                      <a:gd name="T84" fmla="*/ 18 w 21"/>
                      <a:gd name="T85" fmla="*/ 28 h 34"/>
                      <a:gd name="T86" fmla="*/ 14 w 21"/>
                      <a:gd name="T87" fmla="*/ 33 h 34"/>
                      <a:gd name="T88" fmla="*/ 13 w 21"/>
                      <a:gd name="T89" fmla="*/ 25 h 34"/>
                      <a:gd name="T90" fmla="*/ 12 w 21"/>
                      <a:gd name="T91" fmla="*/ 25 h 34"/>
                      <a:gd name="T92" fmla="*/ 15 w 21"/>
                      <a:gd name="T93" fmla="*/ 31 h 34"/>
                      <a:gd name="T94" fmla="*/ 14 w 21"/>
                      <a:gd name="T95" fmla="*/ 29 h 34"/>
                      <a:gd name="T96" fmla="*/ 10 w 21"/>
                      <a:gd name="T97" fmla="*/ 20 h 34"/>
                      <a:gd name="T98" fmla="*/ 10 w 21"/>
                      <a:gd name="T99" fmla="*/ 17 h 34"/>
                      <a:gd name="T100" fmla="*/ 10 w 21"/>
                      <a:gd name="T101" fmla="*/ 17 h 34"/>
                      <a:gd name="T102" fmla="*/ 3 w 21"/>
                      <a:gd name="T103" fmla="*/ 15 h 34"/>
                      <a:gd name="T104" fmla="*/ 2 w 21"/>
                      <a:gd name="T105" fmla="*/ 12 h 34"/>
                      <a:gd name="T106" fmla="*/ 6 w 21"/>
                      <a:gd name="T107" fmla="*/ 13 h 34"/>
                      <a:gd name="T108" fmla="*/ 12 w 21"/>
                      <a:gd name="T109" fmla="*/ 22 h 34"/>
                      <a:gd name="T110" fmla="*/ 6 w 21"/>
                      <a:gd name="T111" fmla="*/ 15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1" h="34">
                        <a:moveTo>
                          <a:pt x="8" y="14"/>
                        </a:moveTo>
                        <a:cubicBezTo>
                          <a:pt x="7" y="13"/>
                          <a:pt x="7" y="13"/>
                          <a:pt x="6" y="12"/>
                        </a:cubicBezTo>
                        <a:cubicBezTo>
                          <a:pt x="6" y="12"/>
                          <a:pt x="5" y="13"/>
                          <a:pt x="5" y="13"/>
                        </a:cubicBezTo>
                        <a:cubicBezTo>
                          <a:pt x="8" y="15"/>
                          <a:pt x="9" y="18"/>
                          <a:pt x="10" y="22"/>
                        </a:cubicBezTo>
                        <a:cubicBezTo>
                          <a:pt x="10" y="22"/>
                          <a:pt x="11" y="21"/>
                          <a:pt x="12" y="21"/>
                        </a:cubicBezTo>
                        <a:cubicBezTo>
                          <a:pt x="9" y="19"/>
                          <a:pt x="8" y="16"/>
                          <a:pt x="6" y="13"/>
                        </a:cubicBezTo>
                        <a:cubicBezTo>
                          <a:pt x="6" y="13"/>
                          <a:pt x="5" y="14"/>
                          <a:pt x="5" y="14"/>
                        </a:cubicBezTo>
                        <a:cubicBezTo>
                          <a:pt x="7" y="17"/>
                          <a:pt x="9" y="19"/>
                          <a:pt x="10" y="22"/>
                        </a:cubicBezTo>
                        <a:cubicBezTo>
                          <a:pt x="11" y="22"/>
                          <a:pt x="12" y="22"/>
                          <a:pt x="12" y="21"/>
                        </a:cubicBezTo>
                        <a:cubicBezTo>
                          <a:pt x="9" y="18"/>
                          <a:pt x="6" y="15"/>
                          <a:pt x="4" y="11"/>
                        </a:cubicBezTo>
                        <a:cubicBezTo>
                          <a:pt x="3" y="10"/>
                          <a:pt x="2" y="11"/>
                          <a:pt x="2" y="12"/>
                        </a:cubicBezTo>
                        <a:cubicBezTo>
                          <a:pt x="2" y="13"/>
                          <a:pt x="2" y="14"/>
                          <a:pt x="3" y="15"/>
                        </a:cubicBezTo>
                        <a:cubicBezTo>
                          <a:pt x="3" y="15"/>
                          <a:pt x="4" y="14"/>
                          <a:pt x="5" y="14"/>
                        </a:cubicBezTo>
                        <a:cubicBezTo>
                          <a:pt x="4" y="13"/>
                          <a:pt x="3" y="12"/>
                          <a:pt x="2" y="11"/>
                        </a:cubicBezTo>
                        <a:cubicBezTo>
                          <a:pt x="2" y="11"/>
                          <a:pt x="1" y="12"/>
                          <a:pt x="1" y="12"/>
                        </a:cubicBezTo>
                        <a:cubicBezTo>
                          <a:pt x="4" y="14"/>
                          <a:pt x="6" y="16"/>
                          <a:pt x="9" y="19"/>
                        </a:cubicBezTo>
                        <a:cubicBezTo>
                          <a:pt x="9" y="18"/>
                          <a:pt x="10" y="18"/>
                          <a:pt x="10" y="17"/>
                        </a:cubicBezTo>
                        <a:cubicBezTo>
                          <a:pt x="10" y="17"/>
                          <a:pt x="10" y="17"/>
                          <a:pt x="10" y="17"/>
                        </a:cubicBezTo>
                        <a:cubicBezTo>
                          <a:pt x="9" y="16"/>
                          <a:pt x="7" y="17"/>
                          <a:pt x="8" y="18"/>
                        </a:cubicBezTo>
                        <a:cubicBezTo>
                          <a:pt x="9" y="21"/>
                          <a:pt x="11" y="24"/>
                          <a:pt x="12" y="27"/>
                        </a:cubicBezTo>
                        <a:cubicBezTo>
                          <a:pt x="13" y="28"/>
                          <a:pt x="15" y="28"/>
                          <a:pt x="14" y="26"/>
                        </a:cubicBezTo>
                        <a:cubicBezTo>
                          <a:pt x="13" y="24"/>
                          <a:pt x="13" y="22"/>
                          <a:pt x="13" y="20"/>
                        </a:cubicBezTo>
                        <a:cubicBezTo>
                          <a:pt x="12" y="20"/>
                          <a:pt x="11" y="20"/>
                          <a:pt x="11" y="21"/>
                        </a:cubicBezTo>
                        <a:cubicBezTo>
                          <a:pt x="13" y="23"/>
                          <a:pt x="13" y="26"/>
                          <a:pt x="13" y="28"/>
                        </a:cubicBezTo>
                        <a:cubicBezTo>
                          <a:pt x="14" y="28"/>
                          <a:pt x="15" y="28"/>
                          <a:pt x="15" y="28"/>
                        </a:cubicBezTo>
                        <a:cubicBezTo>
                          <a:pt x="14" y="26"/>
                          <a:pt x="13" y="24"/>
                          <a:pt x="12" y="22"/>
                        </a:cubicBezTo>
                        <a:cubicBezTo>
                          <a:pt x="11" y="23"/>
                          <a:pt x="11" y="23"/>
                          <a:pt x="10" y="23"/>
                        </a:cubicBezTo>
                        <a:cubicBezTo>
                          <a:pt x="12" y="26"/>
                          <a:pt x="13" y="28"/>
                          <a:pt x="13" y="31"/>
                        </a:cubicBezTo>
                        <a:cubicBezTo>
                          <a:pt x="14" y="31"/>
                          <a:pt x="15" y="31"/>
                          <a:pt x="15" y="30"/>
                        </a:cubicBezTo>
                        <a:cubicBezTo>
                          <a:pt x="14" y="29"/>
                          <a:pt x="13" y="27"/>
                          <a:pt x="12" y="25"/>
                        </a:cubicBezTo>
                        <a:cubicBezTo>
                          <a:pt x="12" y="26"/>
                          <a:pt x="11" y="26"/>
                          <a:pt x="11" y="27"/>
                        </a:cubicBezTo>
                        <a:cubicBezTo>
                          <a:pt x="11" y="28"/>
                          <a:pt x="12" y="29"/>
                          <a:pt x="13" y="31"/>
                        </a:cubicBezTo>
                        <a:cubicBezTo>
                          <a:pt x="13" y="31"/>
                          <a:pt x="13" y="32"/>
                          <a:pt x="13" y="32"/>
                        </a:cubicBezTo>
                        <a:cubicBezTo>
                          <a:pt x="16" y="32"/>
                          <a:pt x="15" y="32"/>
                          <a:pt x="18" y="32"/>
                        </a:cubicBezTo>
                        <a:cubicBezTo>
                          <a:pt x="18" y="32"/>
                          <a:pt x="19" y="32"/>
                          <a:pt x="19" y="31"/>
                        </a:cubicBezTo>
                        <a:cubicBezTo>
                          <a:pt x="18" y="28"/>
                          <a:pt x="16" y="26"/>
                          <a:pt x="15" y="24"/>
                        </a:cubicBezTo>
                        <a:cubicBezTo>
                          <a:pt x="14" y="22"/>
                          <a:pt x="12" y="24"/>
                          <a:pt x="13" y="25"/>
                        </a:cubicBezTo>
                        <a:cubicBezTo>
                          <a:pt x="14" y="27"/>
                          <a:pt x="14" y="29"/>
                          <a:pt x="14" y="32"/>
                        </a:cubicBezTo>
                        <a:cubicBezTo>
                          <a:pt x="15" y="32"/>
                          <a:pt x="16" y="32"/>
                          <a:pt x="16" y="32"/>
                        </a:cubicBezTo>
                        <a:cubicBezTo>
                          <a:pt x="17" y="31"/>
                          <a:pt x="17" y="31"/>
                          <a:pt x="17" y="30"/>
                        </a:cubicBezTo>
                        <a:cubicBezTo>
                          <a:pt x="18" y="31"/>
                          <a:pt x="19" y="30"/>
                          <a:pt x="19" y="29"/>
                        </a:cubicBezTo>
                        <a:cubicBezTo>
                          <a:pt x="18" y="27"/>
                          <a:pt x="17" y="25"/>
                          <a:pt x="15" y="24"/>
                        </a:cubicBezTo>
                        <a:cubicBezTo>
                          <a:pt x="14" y="22"/>
                          <a:pt x="13" y="23"/>
                          <a:pt x="13" y="25"/>
                        </a:cubicBezTo>
                        <a:cubicBezTo>
                          <a:pt x="15" y="27"/>
                          <a:pt x="16" y="30"/>
                          <a:pt x="17" y="32"/>
                        </a:cubicBezTo>
                        <a:cubicBezTo>
                          <a:pt x="18" y="33"/>
                          <a:pt x="20" y="32"/>
                          <a:pt x="19" y="31"/>
                        </a:cubicBezTo>
                        <a:cubicBezTo>
                          <a:pt x="18" y="28"/>
                          <a:pt x="17" y="26"/>
                          <a:pt x="16" y="23"/>
                        </a:cubicBezTo>
                        <a:cubicBezTo>
                          <a:pt x="16" y="23"/>
                          <a:pt x="15" y="24"/>
                          <a:pt x="14" y="24"/>
                        </a:cubicBezTo>
                        <a:cubicBezTo>
                          <a:pt x="16" y="26"/>
                          <a:pt x="17" y="28"/>
                          <a:pt x="19" y="30"/>
                        </a:cubicBezTo>
                        <a:cubicBezTo>
                          <a:pt x="19" y="30"/>
                          <a:pt x="20" y="30"/>
                          <a:pt x="20" y="29"/>
                        </a:cubicBezTo>
                        <a:cubicBezTo>
                          <a:pt x="19" y="26"/>
                          <a:pt x="17" y="23"/>
                          <a:pt x="16" y="20"/>
                        </a:cubicBezTo>
                        <a:cubicBezTo>
                          <a:pt x="16" y="21"/>
                          <a:pt x="15" y="21"/>
                          <a:pt x="14" y="21"/>
                        </a:cubicBezTo>
                        <a:cubicBezTo>
                          <a:pt x="16" y="24"/>
                          <a:pt x="17" y="26"/>
                          <a:pt x="18" y="29"/>
                        </a:cubicBezTo>
                        <a:cubicBezTo>
                          <a:pt x="18" y="29"/>
                          <a:pt x="19" y="28"/>
                          <a:pt x="20" y="28"/>
                        </a:cubicBezTo>
                        <a:cubicBezTo>
                          <a:pt x="18" y="25"/>
                          <a:pt x="16" y="21"/>
                          <a:pt x="15" y="18"/>
                        </a:cubicBezTo>
                        <a:cubicBezTo>
                          <a:pt x="14" y="18"/>
                          <a:pt x="13" y="19"/>
                          <a:pt x="13" y="19"/>
                        </a:cubicBezTo>
                        <a:cubicBezTo>
                          <a:pt x="14" y="22"/>
                          <a:pt x="16" y="25"/>
                          <a:pt x="17" y="27"/>
                        </a:cubicBezTo>
                        <a:cubicBezTo>
                          <a:pt x="18" y="27"/>
                          <a:pt x="18" y="27"/>
                          <a:pt x="19" y="26"/>
                        </a:cubicBezTo>
                        <a:cubicBezTo>
                          <a:pt x="16" y="22"/>
                          <a:pt x="13" y="19"/>
                          <a:pt x="11" y="14"/>
                        </a:cubicBezTo>
                        <a:cubicBezTo>
                          <a:pt x="10" y="15"/>
                          <a:pt x="9" y="15"/>
                          <a:pt x="9" y="15"/>
                        </a:cubicBezTo>
                        <a:cubicBezTo>
                          <a:pt x="11" y="18"/>
                          <a:pt x="13" y="21"/>
                          <a:pt x="14" y="23"/>
                        </a:cubicBezTo>
                        <a:cubicBezTo>
                          <a:pt x="15" y="24"/>
                          <a:pt x="17" y="23"/>
                          <a:pt x="16" y="22"/>
                        </a:cubicBezTo>
                        <a:cubicBezTo>
                          <a:pt x="14" y="18"/>
                          <a:pt x="11" y="15"/>
                          <a:pt x="9" y="12"/>
                        </a:cubicBezTo>
                        <a:cubicBezTo>
                          <a:pt x="8" y="12"/>
                          <a:pt x="7" y="13"/>
                          <a:pt x="7" y="13"/>
                        </a:cubicBezTo>
                        <a:cubicBezTo>
                          <a:pt x="9" y="15"/>
                          <a:pt x="11" y="18"/>
                          <a:pt x="13" y="20"/>
                        </a:cubicBezTo>
                        <a:cubicBezTo>
                          <a:pt x="14" y="20"/>
                          <a:pt x="14" y="19"/>
                          <a:pt x="15" y="19"/>
                        </a:cubicBezTo>
                        <a:cubicBezTo>
                          <a:pt x="12" y="16"/>
                          <a:pt x="9" y="12"/>
                          <a:pt x="8" y="8"/>
                        </a:cubicBezTo>
                        <a:cubicBezTo>
                          <a:pt x="7" y="9"/>
                          <a:pt x="7" y="9"/>
                          <a:pt x="6" y="10"/>
                        </a:cubicBezTo>
                        <a:cubicBezTo>
                          <a:pt x="10" y="12"/>
                          <a:pt x="12" y="16"/>
                          <a:pt x="14" y="19"/>
                        </a:cubicBezTo>
                        <a:cubicBezTo>
                          <a:pt x="15" y="19"/>
                          <a:pt x="16" y="18"/>
                          <a:pt x="16" y="18"/>
                        </a:cubicBezTo>
                        <a:cubicBezTo>
                          <a:pt x="14" y="15"/>
                          <a:pt x="11" y="12"/>
                          <a:pt x="10" y="8"/>
                        </a:cubicBezTo>
                        <a:cubicBezTo>
                          <a:pt x="9" y="8"/>
                          <a:pt x="9" y="9"/>
                          <a:pt x="8" y="9"/>
                        </a:cubicBezTo>
                        <a:cubicBezTo>
                          <a:pt x="11" y="12"/>
                          <a:pt x="13" y="15"/>
                          <a:pt x="14" y="19"/>
                        </a:cubicBezTo>
                        <a:cubicBezTo>
                          <a:pt x="14" y="19"/>
                          <a:pt x="15" y="19"/>
                          <a:pt x="16" y="18"/>
                        </a:cubicBezTo>
                        <a:cubicBezTo>
                          <a:pt x="12" y="16"/>
                          <a:pt x="10" y="13"/>
                          <a:pt x="8" y="10"/>
                        </a:cubicBezTo>
                        <a:cubicBezTo>
                          <a:pt x="7" y="9"/>
                          <a:pt x="5" y="7"/>
                          <a:pt x="3" y="6"/>
                        </a:cubicBezTo>
                        <a:cubicBezTo>
                          <a:pt x="2" y="4"/>
                          <a:pt x="5" y="7"/>
                          <a:pt x="5" y="7"/>
                        </a:cubicBezTo>
                        <a:cubicBezTo>
                          <a:pt x="6" y="8"/>
                          <a:pt x="6" y="8"/>
                          <a:pt x="7" y="9"/>
                        </a:cubicBezTo>
                        <a:cubicBezTo>
                          <a:pt x="8" y="10"/>
                          <a:pt x="9" y="12"/>
                          <a:pt x="10" y="13"/>
                        </a:cubicBezTo>
                        <a:cubicBezTo>
                          <a:pt x="11" y="14"/>
                          <a:pt x="13" y="12"/>
                          <a:pt x="12" y="11"/>
                        </a:cubicBezTo>
                        <a:cubicBezTo>
                          <a:pt x="10" y="10"/>
                          <a:pt x="9" y="8"/>
                          <a:pt x="8" y="6"/>
                        </a:cubicBezTo>
                        <a:cubicBezTo>
                          <a:pt x="8" y="7"/>
                          <a:pt x="7" y="7"/>
                          <a:pt x="6" y="8"/>
                        </a:cubicBezTo>
                        <a:cubicBezTo>
                          <a:pt x="8" y="10"/>
                          <a:pt x="10" y="14"/>
                          <a:pt x="12" y="17"/>
                        </a:cubicBezTo>
                        <a:cubicBezTo>
                          <a:pt x="13" y="20"/>
                          <a:pt x="14" y="23"/>
                          <a:pt x="16" y="27"/>
                        </a:cubicBezTo>
                        <a:cubicBezTo>
                          <a:pt x="16" y="28"/>
                          <a:pt x="18" y="27"/>
                          <a:pt x="17" y="26"/>
                        </a:cubicBezTo>
                        <a:cubicBezTo>
                          <a:pt x="17" y="25"/>
                          <a:pt x="17" y="25"/>
                          <a:pt x="17" y="24"/>
                        </a:cubicBezTo>
                        <a:cubicBezTo>
                          <a:pt x="16" y="23"/>
                          <a:pt x="14" y="25"/>
                          <a:pt x="15" y="26"/>
                        </a:cubicBezTo>
                        <a:cubicBezTo>
                          <a:pt x="15" y="26"/>
                          <a:pt x="15" y="26"/>
                          <a:pt x="15" y="26"/>
                        </a:cubicBezTo>
                        <a:cubicBezTo>
                          <a:pt x="16" y="26"/>
                          <a:pt x="17" y="26"/>
                          <a:pt x="17" y="26"/>
                        </a:cubicBezTo>
                        <a:cubicBezTo>
                          <a:pt x="16" y="23"/>
                          <a:pt x="16" y="20"/>
                          <a:pt x="15" y="17"/>
                        </a:cubicBezTo>
                        <a:cubicBezTo>
                          <a:pt x="13" y="14"/>
                          <a:pt x="11" y="10"/>
                          <a:pt x="8" y="6"/>
                        </a:cubicBezTo>
                        <a:cubicBezTo>
                          <a:pt x="8" y="5"/>
                          <a:pt x="6" y="6"/>
                          <a:pt x="6" y="8"/>
                        </a:cubicBezTo>
                        <a:cubicBezTo>
                          <a:pt x="8" y="9"/>
                          <a:pt x="9" y="11"/>
                          <a:pt x="10" y="13"/>
                        </a:cubicBezTo>
                        <a:cubicBezTo>
                          <a:pt x="11" y="12"/>
                          <a:pt x="11" y="12"/>
                          <a:pt x="12" y="11"/>
                        </a:cubicBezTo>
                        <a:cubicBezTo>
                          <a:pt x="10" y="10"/>
                          <a:pt x="3" y="0"/>
                          <a:pt x="1" y="4"/>
                        </a:cubicBezTo>
                        <a:cubicBezTo>
                          <a:pt x="0" y="6"/>
                          <a:pt x="3" y="8"/>
                          <a:pt x="4" y="10"/>
                        </a:cubicBezTo>
                        <a:cubicBezTo>
                          <a:pt x="8" y="13"/>
                          <a:pt x="10" y="17"/>
                          <a:pt x="14" y="20"/>
                        </a:cubicBezTo>
                        <a:cubicBezTo>
                          <a:pt x="15" y="21"/>
                          <a:pt x="16" y="20"/>
                          <a:pt x="16" y="19"/>
                        </a:cubicBezTo>
                        <a:cubicBezTo>
                          <a:pt x="15" y="15"/>
                          <a:pt x="13" y="10"/>
                          <a:pt x="10" y="8"/>
                        </a:cubicBezTo>
                        <a:cubicBezTo>
                          <a:pt x="9" y="7"/>
                          <a:pt x="7" y="8"/>
                          <a:pt x="8" y="9"/>
                        </a:cubicBezTo>
                        <a:cubicBezTo>
                          <a:pt x="9" y="13"/>
                          <a:pt x="12" y="16"/>
                          <a:pt x="14" y="19"/>
                        </a:cubicBezTo>
                        <a:cubicBezTo>
                          <a:pt x="15" y="20"/>
                          <a:pt x="17" y="19"/>
                          <a:pt x="16" y="18"/>
                        </a:cubicBezTo>
                        <a:cubicBezTo>
                          <a:pt x="14" y="14"/>
                          <a:pt x="12" y="10"/>
                          <a:pt x="7" y="8"/>
                        </a:cubicBezTo>
                        <a:cubicBezTo>
                          <a:pt x="7" y="7"/>
                          <a:pt x="5" y="8"/>
                          <a:pt x="6" y="9"/>
                        </a:cubicBezTo>
                        <a:cubicBezTo>
                          <a:pt x="7" y="13"/>
                          <a:pt x="10" y="17"/>
                          <a:pt x="13" y="20"/>
                        </a:cubicBezTo>
                        <a:cubicBezTo>
                          <a:pt x="14" y="21"/>
                          <a:pt x="16" y="20"/>
                          <a:pt x="15" y="19"/>
                        </a:cubicBezTo>
                        <a:cubicBezTo>
                          <a:pt x="13" y="16"/>
                          <a:pt x="11" y="14"/>
                          <a:pt x="9" y="12"/>
                        </a:cubicBezTo>
                        <a:cubicBezTo>
                          <a:pt x="7" y="11"/>
                          <a:pt x="6" y="12"/>
                          <a:pt x="7" y="13"/>
                        </a:cubicBezTo>
                        <a:cubicBezTo>
                          <a:pt x="10" y="16"/>
                          <a:pt x="12" y="19"/>
                          <a:pt x="14" y="23"/>
                        </a:cubicBezTo>
                        <a:cubicBezTo>
                          <a:pt x="15" y="23"/>
                          <a:pt x="16" y="23"/>
                          <a:pt x="16" y="22"/>
                        </a:cubicBezTo>
                        <a:cubicBezTo>
                          <a:pt x="14" y="20"/>
                          <a:pt x="13" y="17"/>
                          <a:pt x="11" y="14"/>
                        </a:cubicBezTo>
                        <a:cubicBezTo>
                          <a:pt x="10" y="13"/>
                          <a:pt x="8" y="14"/>
                          <a:pt x="9" y="15"/>
                        </a:cubicBezTo>
                        <a:cubicBezTo>
                          <a:pt x="11" y="20"/>
                          <a:pt x="14" y="24"/>
                          <a:pt x="17" y="27"/>
                        </a:cubicBezTo>
                        <a:cubicBezTo>
                          <a:pt x="18" y="28"/>
                          <a:pt x="20" y="28"/>
                          <a:pt x="19" y="26"/>
                        </a:cubicBezTo>
                        <a:cubicBezTo>
                          <a:pt x="17" y="24"/>
                          <a:pt x="16" y="21"/>
                          <a:pt x="15" y="18"/>
                        </a:cubicBezTo>
                        <a:cubicBezTo>
                          <a:pt x="14" y="17"/>
                          <a:pt x="12" y="18"/>
                          <a:pt x="13" y="19"/>
                        </a:cubicBezTo>
                        <a:cubicBezTo>
                          <a:pt x="14" y="23"/>
                          <a:pt x="16" y="26"/>
                          <a:pt x="18" y="29"/>
                        </a:cubicBezTo>
                        <a:cubicBezTo>
                          <a:pt x="18" y="30"/>
                          <a:pt x="20" y="30"/>
                          <a:pt x="20" y="28"/>
                        </a:cubicBezTo>
                        <a:cubicBezTo>
                          <a:pt x="19" y="25"/>
                          <a:pt x="18" y="23"/>
                          <a:pt x="16" y="20"/>
                        </a:cubicBezTo>
                        <a:cubicBezTo>
                          <a:pt x="16" y="19"/>
                          <a:pt x="14" y="20"/>
                          <a:pt x="14" y="21"/>
                        </a:cubicBezTo>
                        <a:cubicBezTo>
                          <a:pt x="15" y="24"/>
                          <a:pt x="17" y="27"/>
                          <a:pt x="19" y="30"/>
                        </a:cubicBezTo>
                        <a:cubicBezTo>
                          <a:pt x="19" y="32"/>
                          <a:pt x="21" y="30"/>
                          <a:pt x="20" y="29"/>
                        </a:cubicBezTo>
                        <a:cubicBezTo>
                          <a:pt x="19" y="27"/>
                          <a:pt x="18" y="25"/>
                          <a:pt x="16" y="22"/>
                        </a:cubicBezTo>
                        <a:cubicBezTo>
                          <a:pt x="15" y="22"/>
                          <a:pt x="14" y="22"/>
                          <a:pt x="14" y="23"/>
                        </a:cubicBezTo>
                        <a:cubicBezTo>
                          <a:pt x="14" y="26"/>
                          <a:pt x="16" y="29"/>
                          <a:pt x="17" y="32"/>
                        </a:cubicBezTo>
                        <a:cubicBezTo>
                          <a:pt x="18" y="32"/>
                          <a:pt x="18" y="31"/>
                          <a:pt x="19" y="31"/>
                        </a:cubicBezTo>
                        <a:cubicBezTo>
                          <a:pt x="17" y="29"/>
                          <a:pt x="17" y="26"/>
                          <a:pt x="15" y="24"/>
                        </a:cubicBezTo>
                        <a:cubicBezTo>
                          <a:pt x="15" y="24"/>
                          <a:pt x="14" y="24"/>
                          <a:pt x="13" y="25"/>
                        </a:cubicBezTo>
                        <a:cubicBezTo>
                          <a:pt x="15" y="26"/>
                          <a:pt x="16" y="28"/>
                          <a:pt x="17" y="30"/>
                        </a:cubicBezTo>
                        <a:cubicBezTo>
                          <a:pt x="17" y="29"/>
                          <a:pt x="18" y="29"/>
                          <a:pt x="18" y="28"/>
                        </a:cubicBezTo>
                        <a:cubicBezTo>
                          <a:pt x="17" y="27"/>
                          <a:pt x="15" y="27"/>
                          <a:pt x="14" y="27"/>
                        </a:cubicBezTo>
                        <a:cubicBezTo>
                          <a:pt x="13" y="27"/>
                          <a:pt x="12" y="27"/>
                          <a:pt x="13" y="28"/>
                        </a:cubicBezTo>
                        <a:cubicBezTo>
                          <a:pt x="13" y="30"/>
                          <a:pt x="13" y="31"/>
                          <a:pt x="14" y="33"/>
                        </a:cubicBezTo>
                        <a:cubicBezTo>
                          <a:pt x="15" y="34"/>
                          <a:pt x="16" y="33"/>
                          <a:pt x="16" y="32"/>
                        </a:cubicBezTo>
                        <a:cubicBezTo>
                          <a:pt x="17" y="29"/>
                          <a:pt x="16" y="26"/>
                          <a:pt x="15" y="24"/>
                        </a:cubicBezTo>
                        <a:cubicBezTo>
                          <a:pt x="14" y="24"/>
                          <a:pt x="14" y="24"/>
                          <a:pt x="13" y="25"/>
                        </a:cubicBezTo>
                        <a:cubicBezTo>
                          <a:pt x="14" y="27"/>
                          <a:pt x="16" y="29"/>
                          <a:pt x="16" y="31"/>
                        </a:cubicBezTo>
                        <a:cubicBezTo>
                          <a:pt x="17" y="31"/>
                          <a:pt x="17" y="31"/>
                          <a:pt x="18" y="30"/>
                        </a:cubicBezTo>
                        <a:cubicBezTo>
                          <a:pt x="14" y="30"/>
                          <a:pt x="14" y="27"/>
                          <a:pt x="12" y="25"/>
                        </a:cubicBezTo>
                        <a:cubicBezTo>
                          <a:pt x="11" y="24"/>
                          <a:pt x="10" y="25"/>
                          <a:pt x="10" y="26"/>
                        </a:cubicBezTo>
                        <a:cubicBezTo>
                          <a:pt x="11" y="28"/>
                          <a:pt x="12" y="30"/>
                          <a:pt x="13" y="31"/>
                        </a:cubicBezTo>
                        <a:cubicBezTo>
                          <a:pt x="14" y="32"/>
                          <a:pt x="16" y="32"/>
                          <a:pt x="15" y="31"/>
                        </a:cubicBezTo>
                        <a:cubicBezTo>
                          <a:pt x="15" y="27"/>
                          <a:pt x="14" y="25"/>
                          <a:pt x="12" y="22"/>
                        </a:cubicBezTo>
                        <a:cubicBezTo>
                          <a:pt x="11" y="21"/>
                          <a:pt x="9" y="22"/>
                          <a:pt x="10" y="23"/>
                        </a:cubicBezTo>
                        <a:cubicBezTo>
                          <a:pt x="11" y="25"/>
                          <a:pt x="12" y="27"/>
                          <a:pt x="14" y="29"/>
                        </a:cubicBezTo>
                        <a:cubicBezTo>
                          <a:pt x="14" y="30"/>
                          <a:pt x="16" y="29"/>
                          <a:pt x="15" y="28"/>
                        </a:cubicBezTo>
                        <a:cubicBezTo>
                          <a:pt x="15" y="25"/>
                          <a:pt x="15" y="22"/>
                          <a:pt x="12" y="19"/>
                        </a:cubicBezTo>
                        <a:cubicBezTo>
                          <a:pt x="12" y="19"/>
                          <a:pt x="10" y="19"/>
                          <a:pt x="10" y="20"/>
                        </a:cubicBezTo>
                        <a:cubicBezTo>
                          <a:pt x="11" y="22"/>
                          <a:pt x="11" y="25"/>
                          <a:pt x="12" y="27"/>
                        </a:cubicBezTo>
                        <a:cubicBezTo>
                          <a:pt x="13" y="27"/>
                          <a:pt x="13" y="26"/>
                          <a:pt x="14" y="26"/>
                        </a:cubicBezTo>
                        <a:cubicBezTo>
                          <a:pt x="13" y="23"/>
                          <a:pt x="11" y="20"/>
                          <a:pt x="10" y="17"/>
                        </a:cubicBezTo>
                        <a:cubicBezTo>
                          <a:pt x="9" y="17"/>
                          <a:pt x="9" y="18"/>
                          <a:pt x="8" y="18"/>
                        </a:cubicBezTo>
                        <a:cubicBezTo>
                          <a:pt x="8" y="18"/>
                          <a:pt x="9" y="19"/>
                          <a:pt x="9" y="19"/>
                        </a:cubicBezTo>
                        <a:cubicBezTo>
                          <a:pt x="10" y="20"/>
                          <a:pt x="11" y="18"/>
                          <a:pt x="10" y="17"/>
                        </a:cubicBezTo>
                        <a:cubicBezTo>
                          <a:pt x="8" y="15"/>
                          <a:pt x="5" y="12"/>
                          <a:pt x="2" y="11"/>
                        </a:cubicBezTo>
                        <a:cubicBezTo>
                          <a:pt x="1" y="10"/>
                          <a:pt x="0" y="11"/>
                          <a:pt x="0" y="12"/>
                        </a:cubicBezTo>
                        <a:cubicBezTo>
                          <a:pt x="1" y="13"/>
                          <a:pt x="2" y="14"/>
                          <a:pt x="3" y="15"/>
                        </a:cubicBezTo>
                        <a:cubicBezTo>
                          <a:pt x="4" y="16"/>
                          <a:pt x="5" y="15"/>
                          <a:pt x="5" y="14"/>
                        </a:cubicBezTo>
                        <a:cubicBezTo>
                          <a:pt x="4" y="13"/>
                          <a:pt x="4" y="13"/>
                          <a:pt x="4" y="12"/>
                        </a:cubicBezTo>
                        <a:cubicBezTo>
                          <a:pt x="3" y="12"/>
                          <a:pt x="3" y="12"/>
                          <a:pt x="2" y="12"/>
                        </a:cubicBezTo>
                        <a:cubicBezTo>
                          <a:pt x="4" y="16"/>
                          <a:pt x="7" y="20"/>
                          <a:pt x="11" y="23"/>
                        </a:cubicBezTo>
                        <a:cubicBezTo>
                          <a:pt x="11" y="23"/>
                          <a:pt x="13" y="23"/>
                          <a:pt x="13" y="22"/>
                        </a:cubicBezTo>
                        <a:cubicBezTo>
                          <a:pt x="11" y="18"/>
                          <a:pt x="9" y="15"/>
                          <a:pt x="6" y="13"/>
                        </a:cubicBezTo>
                        <a:cubicBezTo>
                          <a:pt x="5" y="12"/>
                          <a:pt x="4" y="13"/>
                          <a:pt x="4" y="14"/>
                        </a:cubicBezTo>
                        <a:cubicBezTo>
                          <a:pt x="6" y="17"/>
                          <a:pt x="7" y="20"/>
                          <a:pt x="10" y="23"/>
                        </a:cubicBezTo>
                        <a:cubicBezTo>
                          <a:pt x="11" y="23"/>
                          <a:pt x="12" y="23"/>
                          <a:pt x="12" y="22"/>
                        </a:cubicBezTo>
                        <a:cubicBezTo>
                          <a:pt x="11" y="18"/>
                          <a:pt x="10" y="14"/>
                          <a:pt x="6" y="12"/>
                        </a:cubicBezTo>
                        <a:cubicBezTo>
                          <a:pt x="5" y="11"/>
                          <a:pt x="4" y="12"/>
                          <a:pt x="5" y="13"/>
                        </a:cubicBezTo>
                        <a:cubicBezTo>
                          <a:pt x="5" y="14"/>
                          <a:pt x="6" y="14"/>
                          <a:pt x="6" y="15"/>
                        </a:cubicBezTo>
                        <a:cubicBezTo>
                          <a:pt x="7" y="16"/>
                          <a:pt x="9" y="15"/>
                          <a:pt x="8"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9" name="Freeform 304"/>
                  <p:cNvSpPr/>
                  <p:nvPr/>
                </p:nvSpPr>
                <p:spPr bwMode="auto">
                  <a:xfrm>
                    <a:off x="949" y="1598"/>
                    <a:ext cx="31" cy="30"/>
                  </a:xfrm>
                  <a:custGeom>
                    <a:avLst/>
                    <a:gdLst>
                      <a:gd name="T0" fmla="*/ 3 w 47"/>
                      <a:gd name="T1" fmla="*/ 30 h 45"/>
                      <a:gd name="T2" fmla="*/ 3 w 47"/>
                      <a:gd name="T3" fmla="*/ 30 h 45"/>
                      <a:gd name="T4" fmla="*/ 4 w 47"/>
                      <a:gd name="T5" fmla="*/ 32 h 45"/>
                      <a:gd name="T6" fmla="*/ 10 w 47"/>
                      <a:gd name="T7" fmla="*/ 23 h 45"/>
                      <a:gd name="T8" fmla="*/ 18 w 47"/>
                      <a:gd name="T9" fmla="*/ 30 h 45"/>
                      <a:gd name="T10" fmla="*/ 20 w 47"/>
                      <a:gd name="T11" fmla="*/ 30 h 45"/>
                      <a:gd name="T12" fmla="*/ 32 w 47"/>
                      <a:gd name="T13" fmla="*/ 10 h 45"/>
                      <a:gd name="T14" fmla="*/ 39 w 47"/>
                      <a:gd name="T15" fmla="*/ 5 h 45"/>
                      <a:gd name="T16" fmla="*/ 39 w 47"/>
                      <a:gd name="T17" fmla="*/ 18 h 45"/>
                      <a:gd name="T18" fmla="*/ 28 w 47"/>
                      <a:gd name="T19" fmla="*/ 41 h 45"/>
                      <a:gd name="T20" fmla="*/ 15 w 47"/>
                      <a:gd name="T21" fmla="*/ 36 h 45"/>
                      <a:gd name="T22" fmla="*/ 3 w 47"/>
                      <a:gd name="T23" fmla="*/ 31 h 45"/>
                      <a:gd name="T24" fmla="*/ 2 w 47"/>
                      <a:gd name="T25" fmla="*/ 33 h 45"/>
                      <a:gd name="T26" fmla="*/ 12 w 47"/>
                      <a:gd name="T27" fmla="*/ 38 h 45"/>
                      <a:gd name="T28" fmla="*/ 30 w 47"/>
                      <a:gd name="T29" fmla="*/ 45 h 45"/>
                      <a:gd name="T30" fmla="*/ 32 w 47"/>
                      <a:gd name="T31" fmla="*/ 44 h 45"/>
                      <a:gd name="T32" fmla="*/ 45 w 47"/>
                      <a:gd name="T33" fmla="*/ 11 h 45"/>
                      <a:gd name="T34" fmla="*/ 34 w 47"/>
                      <a:gd name="T35" fmla="*/ 0 h 45"/>
                      <a:gd name="T36" fmla="*/ 33 w 47"/>
                      <a:gd name="T37" fmla="*/ 1 h 45"/>
                      <a:gd name="T38" fmla="*/ 18 w 47"/>
                      <a:gd name="T39" fmla="*/ 29 h 45"/>
                      <a:gd name="T40" fmla="*/ 20 w 47"/>
                      <a:gd name="T41" fmla="*/ 28 h 45"/>
                      <a:gd name="T42" fmla="*/ 8 w 47"/>
                      <a:gd name="T43" fmla="*/ 20 h 45"/>
                      <a:gd name="T44" fmla="*/ 2 w 47"/>
                      <a:gd name="T45" fmla="*/ 31 h 45"/>
                      <a:gd name="T46" fmla="*/ 3 w 47"/>
                      <a:gd name="T47" fmla="*/ 33 h 45"/>
                      <a:gd name="T48" fmla="*/ 5 w 47"/>
                      <a:gd name="T49" fmla="*/ 32 h 45"/>
                      <a:gd name="T50" fmla="*/ 3 w 47"/>
                      <a:gd name="T51" fmla="*/ 3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7" h="45">
                        <a:moveTo>
                          <a:pt x="3" y="30"/>
                        </a:moveTo>
                        <a:cubicBezTo>
                          <a:pt x="3" y="30"/>
                          <a:pt x="3" y="30"/>
                          <a:pt x="3" y="30"/>
                        </a:cubicBezTo>
                        <a:cubicBezTo>
                          <a:pt x="3" y="31"/>
                          <a:pt x="4" y="31"/>
                          <a:pt x="4" y="32"/>
                        </a:cubicBezTo>
                        <a:cubicBezTo>
                          <a:pt x="5" y="30"/>
                          <a:pt x="7" y="22"/>
                          <a:pt x="10" y="23"/>
                        </a:cubicBezTo>
                        <a:cubicBezTo>
                          <a:pt x="13" y="25"/>
                          <a:pt x="15" y="28"/>
                          <a:pt x="18" y="30"/>
                        </a:cubicBezTo>
                        <a:cubicBezTo>
                          <a:pt x="19" y="31"/>
                          <a:pt x="20" y="31"/>
                          <a:pt x="20" y="30"/>
                        </a:cubicBezTo>
                        <a:cubicBezTo>
                          <a:pt x="25" y="24"/>
                          <a:pt x="29" y="17"/>
                          <a:pt x="32" y="10"/>
                        </a:cubicBezTo>
                        <a:cubicBezTo>
                          <a:pt x="34" y="5"/>
                          <a:pt x="34" y="3"/>
                          <a:pt x="39" y="5"/>
                        </a:cubicBezTo>
                        <a:cubicBezTo>
                          <a:pt x="45" y="8"/>
                          <a:pt x="40" y="15"/>
                          <a:pt x="39" y="18"/>
                        </a:cubicBezTo>
                        <a:cubicBezTo>
                          <a:pt x="38" y="21"/>
                          <a:pt x="31" y="42"/>
                          <a:pt x="28" y="41"/>
                        </a:cubicBezTo>
                        <a:cubicBezTo>
                          <a:pt x="24" y="40"/>
                          <a:pt x="20" y="37"/>
                          <a:pt x="15" y="36"/>
                        </a:cubicBezTo>
                        <a:cubicBezTo>
                          <a:pt x="11" y="34"/>
                          <a:pt x="7" y="33"/>
                          <a:pt x="3" y="31"/>
                        </a:cubicBezTo>
                        <a:cubicBezTo>
                          <a:pt x="2" y="30"/>
                          <a:pt x="0" y="32"/>
                          <a:pt x="2" y="33"/>
                        </a:cubicBezTo>
                        <a:cubicBezTo>
                          <a:pt x="5" y="35"/>
                          <a:pt x="8" y="37"/>
                          <a:pt x="12" y="38"/>
                        </a:cubicBezTo>
                        <a:cubicBezTo>
                          <a:pt x="18" y="40"/>
                          <a:pt x="24" y="43"/>
                          <a:pt x="30" y="45"/>
                        </a:cubicBezTo>
                        <a:cubicBezTo>
                          <a:pt x="31" y="45"/>
                          <a:pt x="32" y="44"/>
                          <a:pt x="32" y="44"/>
                        </a:cubicBezTo>
                        <a:cubicBezTo>
                          <a:pt x="36" y="33"/>
                          <a:pt x="42" y="22"/>
                          <a:pt x="45" y="11"/>
                        </a:cubicBezTo>
                        <a:cubicBezTo>
                          <a:pt x="47" y="4"/>
                          <a:pt x="40" y="2"/>
                          <a:pt x="34" y="0"/>
                        </a:cubicBezTo>
                        <a:cubicBezTo>
                          <a:pt x="34" y="0"/>
                          <a:pt x="33" y="1"/>
                          <a:pt x="33" y="1"/>
                        </a:cubicBezTo>
                        <a:cubicBezTo>
                          <a:pt x="28" y="11"/>
                          <a:pt x="24" y="20"/>
                          <a:pt x="18" y="29"/>
                        </a:cubicBezTo>
                        <a:cubicBezTo>
                          <a:pt x="19" y="28"/>
                          <a:pt x="19" y="28"/>
                          <a:pt x="20" y="28"/>
                        </a:cubicBezTo>
                        <a:cubicBezTo>
                          <a:pt x="18" y="26"/>
                          <a:pt x="12" y="19"/>
                          <a:pt x="8" y="20"/>
                        </a:cubicBezTo>
                        <a:cubicBezTo>
                          <a:pt x="4" y="21"/>
                          <a:pt x="3" y="28"/>
                          <a:pt x="2" y="31"/>
                        </a:cubicBezTo>
                        <a:cubicBezTo>
                          <a:pt x="1" y="32"/>
                          <a:pt x="2" y="33"/>
                          <a:pt x="3" y="33"/>
                        </a:cubicBezTo>
                        <a:cubicBezTo>
                          <a:pt x="4" y="33"/>
                          <a:pt x="5" y="32"/>
                          <a:pt x="5" y="32"/>
                        </a:cubicBezTo>
                        <a:cubicBezTo>
                          <a:pt x="6" y="31"/>
                          <a:pt x="4" y="29"/>
                          <a:pt x="3"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0" name="Freeform 305"/>
                  <p:cNvSpPr/>
                  <p:nvPr/>
                </p:nvSpPr>
                <p:spPr bwMode="auto">
                  <a:xfrm>
                    <a:off x="951" y="1598"/>
                    <a:ext cx="28" cy="28"/>
                  </a:xfrm>
                  <a:custGeom>
                    <a:avLst/>
                    <a:gdLst>
                      <a:gd name="T0" fmla="*/ 4 w 43"/>
                      <a:gd name="T1" fmla="*/ 31 h 42"/>
                      <a:gd name="T2" fmla="*/ 6 w 43"/>
                      <a:gd name="T3" fmla="*/ 25 h 42"/>
                      <a:gd name="T4" fmla="*/ 4 w 43"/>
                      <a:gd name="T5" fmla="*/ 26 h 42"/>
                      <a:gd name="T6" fmla="*/ 3 w 43"/>
                      <a:gd name="T7" fmla="*/ 26 h 42"/>
                      <a:gd name="T8" fmla="*/ 8 w 43"/>
                      <a:gd name="T9" fmla="*/ 34 h 42"/>
                      <a:gd name="T10" fmla="*/ 9 w 43"/>
                      <a:gd name="T11" fmla="*/ 27 h 42"/>
                      <a:gd name="T12" fmla="*/ 7 w 43"/>
                      <a:gd name="T13" fmla="*/ 27 h 42"/>
                      <a:gd name="T14" fmla="*/ 12 w 43"/>
                      <a:gd name="T15" fmla="*/ 35 h 42"/>
                      <a:gd name="T16" fmla="*/ 12 w 43"/>
                      <a:gd name="T17" fmla="*/ 37 h 42"/>
                      <a:gd name="T18" fmla="*/ 13 w 43"/>
                      <a:gd name="T19" fmla="*/ 31 h 42"/>
                      <a:gd name="T20" fmla="*/ 14 w 43"/>
                      <a:gd name="T21" fmla="*/ 34 h 42"/>
                      <a:gd name="T22" fmla="*/ 16 w 43"/>
                      <a:gd name="T23" fmla="*/ 32 h 42"/>
                      <a:gd name="T24" fmla="*/ 23 w 43"/>
                      <a:gd name="T25" fmla="*/ 31 h 42"/>
                      <a:gd name="T26" fmla="*/ 22 w 43"/>
                      <a:gd name="T27" fmla="*/ 23 h 42"/>
                      <a:gd name="T28" fmla="*/ 16 w 43"/>
                      <a:gd name="T29" fmla="*/ 32 h 42"/>
                      <a:gd name="T30" fmla="*/ 21 w 43"/>
                      <a:gd name="T31" fmla="*/ 29 h 42"/>
                      <a:gd name="T32" fmla="*/ 31 w 43"/>
                      <a:gd name="T33" fmla="*/ 10 h 42"/>
                      <a:gd name="T34" fmla="*/ 29 w 43"/>
                      <a:gd name="T35" fmla="*/ 12 h 42"/>
                      <a:gd name="T36" fmla="*/ 23 w 43"/>
                      <a:gd name="T37" fmla="*/ 34 h 42"/>
                      <a:gd name="T38" fmla="*/ 25 w 43"/>
                      <a:gd name="T39" fmla="*/ 39 h 42"/>
                      <a:gd name="T40" fmla="*/ 28 w 43"/>
                      <a:gd name="T41" fmla="*/ 31 h 42"/>
                      <a:gd name="T42" fmla="*/ 29 w 43"/>
                      <a:gd name="T43" fmla="*/ 19 h 42"/>
                      <a:gd name="T44" fmla="*/ 25 w 43"/>
                      <a:gd name="T45" fmla="*/ 35 h 42"/>
                      <a:gd name="T46" fmla="*/ 32 w 43"/>
                      <a:gd name="T47" fmla="*/ 34 h 42"/>
                      <a:gd name="T48" fmla="*/ 38 w 43"/>
                      <a:gd name="T49" fmla="*/ 10 h 42"/>
                      <a:gd name="T50" fmla="*/ 34 w 43"/>
                      <a:gd name="T51" fmla="*/ 10 h 42"/>
                      <a:gd name="T52" fmla="*/ 36 w 43"/>
                      <a:gd name="T53" fmla="*/ 12 h 42"/>
                      <a:gd name="T54" fmla="*/ 32 w 43"/>
                      <a:gd name="T55" fmla="*/ 11 h 42"/>
                      <a:gd name="T56" fmla="*/ 34 w 43"/>
                      <a:gd name="T57" fmla="*/ 16 h 42"/>
                      <a:gd name="T58" fmla="*/ 32 w 43"/>
                      <a:gd name="T59" fmla="*/ 14 h 42"/>
                      <a:gd name="T60" fmla="*/ 35 w 43"/>
                      <a:gd name="T61" fmla="*/ 10 h 42"/>
                      <a:gd name="T62" fmla="*/ 30 w 43"/>
                      <a:gd name="T63" fmla="*/ 33 h 42"/>
                      <a:gd name="T64" fmla="*/ 28 w 43"/>
                      <a:gd name="T65" fmla="*/ 36 h 42"/>
                      <a:gd name="T66" fmla="*/ 32 w 43"/>
                      <a:gd name="T67" fmla="*/ 20 h 42"/>
                      <a:gd name="T68" fmla="*/ 25 w 43"/>
                      <a:gd name="T69" fmla="*/ 30 h 42"/>
                      <a:gd name="T70" fmla="*/ 22 w 43"/>
                      <a:gd name="T71" fmla="*/ 39 h 42"/>
                      <a:gd name="T72" fmla="*/ 26 w 43"/>
                      <a:gd name="T73" fmla="*/ 35 h 42"/>
                      <a:gd name="T74" fmla="*/ 31 w 43"/>
                      <a:gd name="T75" fmla="*/ 12 h 42"/>
                      <a:gd name="T76" fmla="*/ 28 w 43"/>
                      <a:gd name="T77" fmla="*/ 9 h 42"/>
                      <a:gd name="T78" fmla="*/ 19 w 43"/>
                      <a:gd name="T79" fmla="*/ 27 h 42"/>
                      <a:gd name="T80" fmla="*/ 19 w 43"/>
                      <a:gd name="T81" fmla="*/ 33 h 42"/>
                      <a:gd name="T82" fmla="*/ 25 w 43"/>
                      <a:gd name="T83" fmla="*/ 24 h 42"/>
                      <a:gd name="T84" fmla="*/ 20 w 43"/>
                      <a:gd name="T85" fmla="*/ 32 h 42"/>
                      <a:gd name="T86" fmla="*/ 20 w 43"/>
                      <a:gd name="T87" fmla="*/ 40 h 42"/>
                      <a:gd name="T88" fmla="*/ 23 w 43"/>
                      <a:gd name="T89" fmla="*/ 39 h 42"/>
                      <a:gd name="T90" fmla="*/ 12 w 43"/>
                      <a:gd name="T91" fmla="*/ 30 h 42"/>
                      <a:gd name="T92" fmla="*/ 7 w 43"/>
                      <a:gd name="T93" fmla="*/ 31 h 42"/>
                      <a:gd name="T94" fmla="*/ 12 w 43"/>
                      <a:gd name="T95" fmla="*/ 35 h 42"/>
                      <a:gd name="T96" fmla="*/ 9 w 43"/>
                      <a:gd name="T97" fmla="*/ 33 h 42"/>
                      <a:gd name="T98" fmla="*/ 9 w 43"/>
                      <a:gd name="T99" fmla="*/ 26 h 42"/>
                      <a:gd name="T100" fmla="*/ 5 w 43"/>
                      <a:gd name="T101" fmla="*/ 26 h 42"/>
                      <a:gd name="T102" fmla="*/ 3 w 43"/>
                      <a:gd name="T103" fmla="*/ 28 h 42"/>
                      <a:gd name="T104" fmla="*/ 6 w 43"/>
                      <a:gd name="T105" fmla="*/ 34 h 42"/>
                      <a:gd name="T106" fmla="*/ 6 w 43"/>
                      <a:gd name="T107" fmla="*/ 24 h 42"/>
                      <a:gd name="T108" fmla="*/ 2 w 43"/>
                      <a:gd name="T109" fmla="*/ 26 h 42"/>
                      <a:gd name="T110" fmla="*/ 4 w 43"/>
                      <a:gd name="T111" fmla="*/ 3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3" h="42">
                        <a:moveTo>
                          <a:pt x="7" y="30"/>
                        </a:moveTo>
                        <a:cubicBezTo>
                          <a:pt x="7" y="28"/>
                          <a:pt x="7" y="27"/>
                          <a:pt x="7" y="26"/>
                        </a:cubicBezTo>
                        <a:cubicBezTo>
                          <a:pt x="7" y="24"/>
                          <a:pt x="5" y="23"/>
                          <a:pt x="4" y="25"/>
                        </a:cubicBezTo>
                        <a:cubicBezTo>
                          <a:pt x="3" y="27"/>
                          <a:pt x="2" y="29"/>
                          <a:pt x="1" y="31"/>
                        </a:cubicBezTo>
                        <a:cubicBezTo>
                          <a:pt x="2" y="31"/>
                          <a:pt x="3" y="31"/>
                          <a:pt x="4" y="31"/>
                        </a:cubicBezTo>
                        <a:cubicBezTo>
                          <a:pt x="4" y="30"/>
                          <a:pt x="4" y="28"/>
                          <a:pt x="5" y="26"/>
                        </a:cubicBezTo>
                        <a:cubicBezTo>
                          <a:pt x="5" y="25"/>
                          <a:pt x="3" y="24"/>
                          <a:pt x="2" y="26"/>
                        </a:cubicBezTo>
                        <a:cubicBezTo>
                          <a:pt x="1" y="27"/>
                          <a:pt x="1" y="29"/>
                          <a:pt x="0" y="31"/>
                        </a:cubicBezTo>
                        <a:cubicBezTo>
                          <a:pt x="0" y="33"/>
                          <a:pt x="2" y="34"/>
                          <a:pt x="3" y="32"/>
                        </a:cubicBezTo>
                        <a:cubicBezTo>
                          <a:pt x="4" y="30"/>
                          <a:pt x="5" y="27"/>
                          <a:pt x="6" y="25"/>
                        </a:cubicBezTo>
                        <a:cubicBezTo>
                          <a:pt x="5" y="25"/>
                          <a:pt x="4" y="25"/>
                          <a:pt x="3" y="24"/>
                        </a:cubicBezTo>
                        <a:cubicBezTo>
                          <a:pt x="3" y="28"/>
                          <a:pt x="2" y="31"/>
                          <a:pt x="2" y="34"/>
                        </a:cubicBezTo>
                        <a:cubicBezTo>
                          <a:pt x="2" y="35"/>
                          <a:pt x="5" y="36"/>
                          <a:pt x="5" y="34"/>
                        </a:cubicBezTo>
                        <a:cubicBezTo>
                          <a:pt x="6" y="32"/>
                          <a:pt x="6" y="29"/>
                          <a:pt x="7" y="26"/>
                        </a:cubicBezTo>
                        <a:cubicBezTo>
                          <a:pt x="6" y="26"/>
                          <a:pt x="5" y="26"/>
                          <a:pt x="4" y="26"/>
                        </a:cubicBezTo>
                        <a:cubicBezTo>
                          <a:pt x="4" y="29"/>
                          <a:pt x="4" y="32"/>
                          <a:pt x="3" y="34"/>
                        </a:cubicBezTo>
                        <a:cubicBezTo>
                          <a:pt x="4" y="34"/>
                          <a:pt x="5" y="34"/>
                          <a:pt x="6" y="34"/>
                        </a:cubicBezTo>
                        <a:cubicBezTo>
                          <a:pt x="7" y="31"/>
                          <a:pt x="7" y="28"/>
                          <a:pt x="7" y="25"/>
                        </a:cubicBezTo>
                        <a:cubicBezTo>
                          <a:pt x="7" y="23"/>
                          <a:pt x="5" y="23"/>
                          <a:pt x="4" y="24"/>
                        </a:cubicBezTo>
                        <a:cubicBezTo>
                          <a:pt x="4" y="25"/>
                          <a:pt x="3" y="26"/>
                          <a:pt x="3" y="26"/>
                        </a:cubicBezTo>
                        <a:cubicBezTo>
                          <a:pt x="4" y="27"/>
                          <a:pt x="5" y="27"/>
                          <a:pt x="6" y="27"/>
                        </a:cubicBezTo>
                        <a:cubicBezTo>
                          <a:pt x="6" y="26"/>
                          <a:pt x="6" y="26"/>
                          <a:pt x="6" y="26"/>
                        </a:cubicBezTo>
                        <a:cubicBezTo>
                          <a:pt x="5" y="25"/>
                          <a:pt x="5" y="25"/>
                          <a:pt x="4" y="25"/>
                        </a:cubicBezTo>
                        <a:cubicBezTo>
                          <a:pt x="5" y="28"/>
                          <a:pt x="5" y="31"/>
                          <a:pt x="5" y="34"/>
                        </a:cubicBezTo>
                        <a:cubicBezTo>
                          <a:pt x="5" y="36"/>
                          <a:pt x="8" y="36"/>
                          <a:pt x="8" y="34"/>
                        </a:cubicBezTo>
                        <a:cubicBezTo>
                          <a:pt x="8" y="31"/>
                          <a:pt x="8" y="29"/>
                          <a:pt x="8" y="26"/>
                        </a:cubicBezTo>
                        <a:cubicBezTo>
                          <a:pt x="7" y="26"/>
                          <a:pt x="6" y="26"/>
                          <a:pt x="5" y="26"/>
                        </a:cubicBezTo>
                        <a:cubicBezTo>
                          <a:pt x="6" y="29"/>
                          <a:pt x="6" y="31"/>
                          <a:pt x="6" y="34"/>
                        </a:cubicBezTo>
                        <a:cubicBezTo>
                          <a:pt x="7" y="34"/>
                          <a:pt x="8" y="34"/>
                          <a:pt x="8" y="34"/>
                        </a:cubicBezTo>
                        <a:cubicBezTo>
                          <a:pt x="8" y="31"/>
                          <a:pt x="9" y="29"/>
                          <a:pt x="9" y="27"/>
                        </a:cubicBezTo>
                        <a:cubicBezTo>
                          <a:pt x="8" y="27"/>
                          <a:pt x="7" y="27"/>
                          <a:pt x="7" y="27"/>
                        </a:cubicBezTo>
                        <a:cubicBezTo>
                          <a:pt x="7" y="30"/>
                          <a:pt x="7" y="32"/>
                          <a:pt x="7" y="35"/>
                        </a:cubicBezTo>
                        <a:cubicBezTo>
                          <a:pt x="8" y="35"/>
                          <a:pt x="9" y="35"/>
                          <a:pt x="10" y="35"/>
                        </a:cubicBezTo>
                        <a:cubicBezTo>
                          <a:pt x="9" y="32"/>
                          <a:pt x="9" y="30"/>
                          <a:pt x="10" y="27"/>
                        </a:cubicBezTo>
                        <a:cubicBezTo>
                          <a:pt x="9" y="27"/>
                          <a:pt x="8" y="27"/>
                          <a:pt x="7" y="27"/>
                        </a:cubicBezTo>
                        <a:cubicBezTo>
                          <a:pt x="7" y="28"/>
                          <a:pt x="7" y="30"/>
                          <a:pt x="7" y="31"/>
                        </a:cubicBezTo>
                        <a:cubicBezTo>
                          <a:pt x="7" y="31"/>
                          <a:pt x="8" y="31"/>
                          <a:pt x="9" y="32"/>
                        </a:cubicBezTo>
                        <a:cubicBezTo>
                          <a:pt x="8" y="29"/>
                          <a:pt x="8" y="26"/>
                          <a:pt x="7" y="23"/>
                        </a:cubicBezTo>
                        <a:cubicBezTo>
                          <a:pt x="6" y="23"/>
                          <a:pt x="6" y="24"/>
                          <a:pt x="5" y="24"/>
                        </a:cubicBezTo>
                        <a:cubicBezTo>
                          <a:pt x="9" y="26"/>
                          <a:pt x="11" y="30"/>
                          <a:pt x="12" y="35"/>
                        </a:cubicBezTo>
                        <a:cubicBezTo>
                          <a:pt x="13" y="34"/>
                          <a:pt x="14" y="34"/>
                          <a:pt x="15" y="34"/>
                        </a:cubicBezTo>
                        <a:cubicBezTo>
                          <a:pt x="14" y="33"/>
                          <a:pt x="13" y="31"/>
                          <a:pt x="12" y="30"/>
                        </a:cubicBezTo>
                        <a:cubicBezTo>
                          <a:pt x="12" y="29"/>
                          <a:pt x="10" y="29"/>
                          <a:pt x="10" y="31"/>
                        </a:cubicBezTo>
                        <a:cubicBezTo>
                          <a:pt x="10" y="33"/>
                          <a:pt x="10" y="35"/>
                          <a:pt x="10" y="38"/>
                        </a:cubicBezTo>
                        <a:cubicBezTo>
                          <a:pt x="11" y="37"/>
                          <a:pt x="12" y="37"/>
                          <a:pt x="12" y="37"/>
                        </a:cubicBezTo>
                        <a:cubicBezTo>
                          <a:pt x="11" y="35"/>
                          <a:pt x="10" y="33"/>
                          <a:pt x="9" y="30"/>
                        </a:cubicBezTo>
                        <a:cubicBezTo>
                          <a:pt x="9" y="31"/>
                          <a:pt x="8" y="31"/>
                          <a:pt x="8" y="32"/>
                        </a:cubicBezTo>
                        <a:cubicBezTo>
                          <a:pt x="11" y="32"/>
                          <a:pt x="13" y="34"/>
                          <a:pt x="14" y="36"/>
                        </a:cubicBezTo>
                        <a:cubicBezTo>
                          <a:pt x="14" y="35"/>
                          <a:pt x="15" y="35"/>
                          <a:pt x="16" y="34"/>
                        </a:cubicBezTo>
                        <a:cubicBezTo>
                          <a:pt x="15" y="33"/>
                          <a:pt x="14" y="32"/>
                          <a:pt x="13" y="31"/>
                        </a:cubicBezTo>
                        <a:cubicBezTo>
                          <a:pt x="12" y="31"/>
                          <a:pt x="12" y="32"/>
                          <a:pt x="11" y="33"/>
                        </a:cubicBezTo>
                        <a:cubicBezTo>
                          <a:pt x="14" y="34"/>
                          <a:pt x="16" y="36"/>
                          <a:pt x="17" y="38"/>
                        </a:cubicBezTo>
                        <a:cubicBezTo>
                          <a:pt x="18" y="38"/>
                          <a:pt x="18" y="37"/>
                          <a:pt x="19" y="36"/>
                        </a:cubicBezTo>
                        <a:cubicBezTo>
                          <a:pt x="18" y="35"/>
                          <a:pt x="16" y="33"/>
                          <a:pt x="16" y="32"/>
                        </a:cubicBezTo>
                        <a:cubicBezTo>
                          <a:pt x="15" y="32"/>
                          <a:pt x="15" y="33"/>
                          <a:pt x="14" y="34"/>
                        </a:cubicBezTo>
                        <a:cubicBezTo>
                          <a:pt x="17" y="35"/>
                          <a:pt x="19" y="37"/>
                          <a:pt x="20" y="40"/>
                        </a:cubicBezTo>
                        <a:cubicBezTo>
                          <a:pt x="21" y="40"/>
                          <a:pt x="22" y="39"/>
                          <a:pt x="22" y="39"/>
                        </a:cubicBezTo>
                        <a:cubicBezTo>
                          <a:pt x="21" y="37"/>
                          <a:pt x="20" y="34"/>
                          <a:pt x="19" y="32"/>
                        </a:cubicBezTo>
                        <a:cubicBezTo>
                          <a:pt x="19" y="32"/>
                          <a:pt x="18" y="33"/>
                          <a:pt x="17" y="33"/>
                        </a:cubicBezTo>
                        <a:cubicBezTo>
                          <a:pt x="17" y="35"/>
                          <a:pt x="17" y="34"/>
                          <a:pt x="16" y="32"/>
                        </a:cubicBezTo>
                        <a:cubicBezTo>
                          <a:pt x="16" y="31"/>
                          <a:pt x="15" y="30"/>
                          <a:pt x="15" y="28"/>
                        </a:cubicBezTo>
                        <a:cubicBezTo>
                          <a:pt x="14" y="29"/>
                          <a:pt x="14" y="30"/>
                          <a:pt x="13" y="30"/>
                        </a:cubicBezTo>
                        <a:cubicBezTo>
                          <a:pt x="16" y="32"/>
                          <a:pt x="18" y="35"/>
                          <a:pt x="21" y="37"/>
                        </a:cubicBezTo>
                        <a:cubicBezTo>
                          <a:pt x="22" y="37"/>
                          <a:pt x="23" y="37"/>
                          <a:pt x="24" y="37"/>
                        </a:cubicBezTo>
                        <a:cubicBezTo>
                          <a:pt x="23" y="34"/>
                          <a:pt x="23" y="33"/>
                          <a:pt x="23" y="31"/>
                        </a:cubicBezTo>
                        <a:cubicBezTo>
                          <a:pt x="22" y="29"/>
                          <a:pt x="20" y="30"/>
                          <a:pt x="20" y="31"/>
                        </a:cubicBezTo>
                        <a:cubicBezTo>
                          <a:pt x="19" y="32"/>
                          <a:pt x="19" y="33"/>
                          <a:pt x="19" y="35"/>
                        </a:cubicBezTo>
                        <a:cubicBezTo>
                          <a:pt x="19" y="36"/>
                          <a:pt x="22" y="37"/>
                          <a:pt x="22" y="35"/>
                        </a:cubicBezTo>
                        <a:cubicBezTo>
                          <a:pt x="23" y="31"/>
                          <a:pt x="23" y="27"/>
                          <a:pt x="25" y="24"/>
                        </a:cubicBezTo>
                        <a:cubicBezTo>
                          <a:pt x="24" y="23"/>
                          <a:pt x="23" y="23"/>
                          <a:pt x="22" y="23"/>
                        </a:cubicBezTo>
                        <a:cubicBezTo>
                          <a:pt x="21" y="26"/>
                          <a:pt x="20" y="30"/>
                          <a:pt x="18" y="33"/>
                        </a:cubicBezTo>
                        <a:cubicBezTo>
                          <a:pt x="18" y="35"/>
                          <a:pt x="21" y="36"/>
                          <a:pt x="21" y="34"/>
                        </a:cubicBezTo>
                        <a:cubicBezTo>
                          <a:pt x="23" y="29"/>
                          <a:pt x="24" y="25"/>
                          <a:pt x="26" y="20"/>
                        </a:cubicBezTo>
                        <a:cubicBezTo>
                          <a:pt x="27" y="18"/>
                          <a:pt x="25" y="17"/>
                          <a:pt x="24" y="19"/>
                        </a:cubicBezTo>
                        <a:cubicBezTo>
                          <a:pt x="21" y="23"/>
                          <a:pt x="19" y="27"/>
                          <a:pt x="16" y="32"/>
                        </a:cubicBezTo>
                        <a:cubicBezTo>
                          <a:pt x="15" y="33"/>
                          <a:pt x="18" y="35"/>
                          <a:pt x="19" y="33"/>
                        </a:cubicBezTo>
                        <a:cubicBezTo>
                          <a:pt x="22" y="28"/>
                          <a:pt x="24" y="22"/>
                          <a:pt x="27" y="16"/>
                        </a:cubicBezTo>
                        <a:cubicBezTo>
                          <a:pt x="26" y="16"/>
                          <a:pt x="26" y="15"/>
                          <a:pt x="25" y="15"/>
                        </a:cubicBezTo>
                        <a:cubicBezTo>
                          <a:pt x="22" y="19"/>
                          <a:pt x="20" y="23"/>
                          <a:pt x="18" y="28"/>
                        </a:cubicBezTo>
                        <a:cubicBezTo>
                          <a:pt x="18" y="29"/>
                          <a:pt x="20" y="30"/>
                          <a:pt x="21" y="29"/>
                        </a:cubicBezTo>
                        <a:cubicBezTo>
                          <a:pt x="26" y="24"/>
                          <a:pt x="27" y="17"/>
                          <a:pt x="31" y="11"/>
                        </a:cubicBezTo>
                        <a:cubicBezTo>
                          <a:pt x="30" y="11"/>
                          <a:pt x="29" y="10"/>
                          <a:pt x="28" y="10"/>
                        </a:cubicBezTo>
                        <a:cubicBezTo>
                          <a:pt x="26" y="14"/>
                          <a:pt x="24" y="19"/>
                          <a:pt x="23" y="23"/>
                        </a:cubicBezTo>
                        <a:cubicBezTo>
                          <a:pt x="24" y="24"/>
                          <a:pt x="25" y="24"/>
                          <a:pt x="26" y="24"/>
                        </a:cubicBezTo>
                        <a:cubicBezTo>
                          <a:pt x="27" y="19"/>
                          <a:pt x="28" y="14"/>
                          <a:pt x="31" y="10"/>
                        </a:cubicBezTo>
                        <a:cubicBezTo>
                          <a:pt x="30" y="10"/>
                          <a:pt x="29" y="9"/>
                          <a:pt x="28" y="9"/>
                        </a:cubicBezTo>
                        <a:cubicBezTo>
                          <a:pt x="27" y="17"/>
                          <a:pt x="23" y="24"/>
                          <a:pt x="20" y="32"/>
                        </a:cubicBezTo>
                        <a:cubicBezTo>
                          <a:pt x="20" y="34"/>
                          <a:pt x="23" y="35"/>
                          <a:pt x="23" y="33"/>
                        </a:cubicBezTo>
                        <a:cubicBezTo>
                          <a:pt x="26" y="26"/>
                          <a:pt x="26" y="18"/>
                          <a:pt x="31" y="13"/>
                        </a:cubicBezTo>
                        <a:cubicBezTo>
                          <a:pt x="30" y="12"/>
                          <a:pt x="29" y="12"/>
                          <a:pt x="29" y="12"/>
                        </a:cubicBezTo>
                        <a:cubicBezTo>
                          <a:pt x="27" y="19"/>
                          <a:pt x="24" y="25"/>
                          <a:pt x="23" y="32"/>
                        </a:cubicBezTo>
                        <a:cubicBezTo>
                          <a:pt x="23" y="34"/>
                          <a:pt x="25" y="34"/>
                          <a:pt x="26" y="33"/>
                        </a:cubicBezTo>
                        <a:cubicBezTo>
                          <a:pt x="28" y="27"/>
                          <a:pt x="30" y="21"/>
                          <a:pt x="32" y="16"/>
                        </a:cubicBezTo>
                        <a:cubicBezTo>
                          <a:pt x="32" y="15"/>
                          <a:pt x="31" y="15"/>
                          <a:pt x="30" y="15"/>
                        </a:cubicBezTo>
                        <a:cubicBezTo>
                          <a:pt x="27" y="21"/>
                          <a:pt x="24" y="27"/>
                          <a:pt x="23" y="34"/>
                        </a:cubicBezTo>
                        <a:cubicBezTo>
                          <a:pt x="23" y="36"/>
                          <a:pt x="25" y="36"/>
                          <a:pt x="26" y="35"/>
                        </a:cubicBezTo>
                        <a:cubicBezTo>
                          <a:pt x="27" y="32"/>
                          <a:pt x="27" y="29"/>
                          <a:pt x="28" y="27"/>
                        </a:cubicBezTo>
                        <a:cubicBezTo>
                          <a:pt x="27" y="26"/>
                          <a:pt x="26" y="26"/>
                          <a:pt x="25" y="26"/>
                        </a:cubicBezTo>
                        <a:cubicBezTo>
                          <a:pt x="25" y="30"/>
                          <a:pt x="24" y="35"/>
                          <a:pt x="22" y="39"/>
                        </a:cubicBezTo>
                        <a:cubicBezTo>
                          <a:pt x="23" y="39"/>
                          <a:pt x="24" y="39"/>
                          <a:pt x="25" y="39"/>
                        </a:cubicBezTo>
                        <a:cubicBezTo>
                          <a:pt x="25" y="38"/>
                          <a:pt x="25" y="36"/>
                          <a:pt x="25" y="35"/>
                        </a:cubicBezTo>
                        <a:cubicBezTo>
                          <a:pt x="24" y="35"/>
                          <a:pt x="23" y="35"/>
                          <a:pt x="22" y="35"/>
                        </a:cubicBezTo>
                        <a:cubicBezTo>
                          <a:pt x="22" y="38"/>
                          <a:pt x="22" y="37"/>
                          <a:pt x="22" y="40"/>
                        </a:cubicBezTo>
                        <a:cubicBezTo>
                          <a:pt x="23" y="41"/>
                          <a:pt x="25" y="41"/>
                          <a:pt x="25" y="40"/>
                        </a:cubicBezTo>
                        <a:cubicBezTo>
                          <a:pt x="27" y="37"/>
                          <a:pt x="27" y="34"/>
                          <a:pt x="28" y="31"/>
                        </a:cubicBezTo>
                        <a:cubicBezTo>
                          <a:pt x="27" y="30"/>
                          <a:pt x="26" y="30"/>
                          <a:pt x="25" y="30"/>
                        </a:cubicBezTo>
                        <a:cubicBezTo>
                          <a:pt x="26" y="33"/>
                          <a:pt x="25" y="36"/>
                          <a:pt x="25" y="38"/>
                        </a:cubicBezTo>
                        <a:cubicBezTo>
                          <a:pt x="26" y="39"/>
                          <a:pt x="27" y="39"/>
                          <a:pt x="28" y="39"/>
                        </a:cubicBezTo>
                        <a:cubicBezTo>
                          <a:pt x="28" y="32"/>
                          <a:pt x="30" y="26"/>
                          <a:pt x="32" y="20"/>
                        </a:cubicBezTo>
                        <a:cubicBezTo>
                          <a:pt x="31" y="20"/>
                          <a:pt x="30" y="20"/>
                          <a:pt x="29" y="19"/>
                        </a:cubicBezTo>
                        <a:cubicBezTo>
                          <a:pt x="28" y="24"/>
                          <a:pt x="26" y="30"/>
                          <a:pt x="25" y="35"/>
                        </a:cubicBezTo>
                        <a:cubicBezTo>
                          <a:pt x="25" y="36"/>
                          <a:pt x="27" y="37"/>
                          <a:pt x="28" y="36"/>
                        </a:cubicBezTo>
                        <a:cubicBezTo>
                          <a:pt x="31" y="30"/>
                          <a:pt x="33" y="24"/>
                          <a:pt x="35" y="17"/>
                        </a:cubicBezTo>
                        <a:cubicBezTo>
                          <a:pt x="35" y="16"/>
                          <a:pt x="33" y="15"/>
                          <a:pt x="32" y="16"/>
                        </a:cubicBezTo>
                        <a:cubicBezTo>
                          <a:pt x="29" y="22"/>
                          <a:pt x="26" y="29"/>
                          <a:pt x="25" y="35"/>
                        </a:cubicBezTo>
                        <a:cubicBezTo>
                          <a:pt x="24" y="37"/>
                          <a:pt x="26" y="38"/>
                          <a:pt x="27" y="37"/>
                        </a:cubicBezTo>
                        <a:cubicBezTo>
                          <a:pt x="34" y="32"/>
                          <a:pt x="35" y="21"/>
                          <a:pt x="38" y="14"/>
                        </a:cubicBezTo>
                        <a:cubicBezTo>
                          <a:pt x="37" y="14"/>
                          <a:pt x="36" y="14"/>
                          <a:pt x="36" y="13"/>
                        </a:cubicBezTo>
                        <a:cubicBezTo>
                          <a:pt x="36" y="20"/>
                          <a:pt x="31" y="26"/>
                          <a:pt x="29" y="33"/>
                        </a:cubicBezTo>
                        <a:cubicBezTo>
                          <a:pt x="29" y="35"/>
                          <a:pt x="31" y="36"/>
                          <a:pt x="32" y="34"/>
                        </a:cubicBezTo>
                        <a:cubicBezTo>
                          <a:pt x="35" y="28"/>
                          <a:pt x="37" y="21"/>
                          <a:pt x="40" y="14"/>
                        </a:cubicBezTo>
                        <a:cubicBezTo>
                          <a:pt x="39" y="14"/>
                          <a:pt x="38" y="14"/>
                          <a:pt x="37" y="13"/>
                        </a:cubicBezTo>
                        <a:cubicBezTo>
                          <a:pt x="36" y="18"/>
                          <a:pt x="34" y="23"/>
                          <a:pt x="31" y="27"/>
                        </a:cubicBezTo>
                        <a:cubicBezTo>
                          <a:pt x="31" y="28"/>
                          <a:pt x="32" y="28"/>
                          <a:pt x="33" y="29"/>
                        </a:cubicBezTo>
                        <a:cubicBezTo>
                          <a:pt x="35" y="22"/>
                          <a:pt x="39" y="17"/>
                          <a:pt x="38" y="10"/>
                        </a:cubicBezTo>
                        <a:cubicBezTo>
                          <a:pt x="38" y="9"/>
                          <a:pt x="37" y="8"/>
                          <a:pt x="36" y="9"/>
                        </a:cubicBezTo>
                        <a:cubicBezTo>
                          <a:pt x="35" y="9"/>
                          <a:pt x="35" y="10"/>
                          <a:pt x="34" y="11"/>
                        </a:cubicBezTo>
                        <a:cubicBezTo>
                          <a:pt x="33" y="13"/>
                          <a:pt x="31" y="13"/>
                          <a:pt x="30" y="12"/>
                        </a:cubicBezTo>
                        <a:cubicBezTo>
                          <a:pt x="30" y="12"/>
                          <a:pt x="34" y="12"/>
                          <a:pt x="34" y="12"/>
                        </a:cubicBezTo>
                        <a:cubicBezTo>
                          <a:pt x="33" y="11"/>
                          <a:pt x="33" y="10"/>
                          <a:pt x="34" y="10"/>
                        </a:cubicBezTo>
                        <a:cubicBezTo>
                          <a:pt x="34" y="14"/>
                          <a:pt x="33" y="15"/>
                          <a:pt x="33" y="13"/>
                        </a:cubicBezTo>
                        <a:cubicBezTo>
                          <a:pt x="31" y="8"/>
                          <a:pt x="36" y="11"/>
                          <a:pt x="32" y="14"/>
                        </a:cubicBezTo>
                        <a:cubicBezTo>
                          <a:pt x="33" y="14"/>
                          <a:pt x="33" y="14"/>
                          <a:pt x="34" y="15"/>
                        </a:cubicBezTo>
                        <a:cubicBezTo>
                          <a:pt x="33" y="13"/>
                          <a:pt x="34" y="11"/>
                          <a:pt x="35" y="9"/>
                        </a:cubicBezTo>
                        <a:cubicBezTo>
                          <a:pt x="37" y="10"/>
                          <a:pt x="37" y="10"/>
                          <a:pt x="36" y="12"/>
                        </a:cubicBezTo>
                        <a:cubicBezTo>
                          <a:pt x="35" y="14"/>
                          <a:pt x="33" y="15"/>
                          <a:pt x="31" y="14"/>
                        </a:cubicBezTo>
                        <a:cubicBezTo>
                          <a:pt x="30" y="6"/>
                          <a:pt x="31" y="6"/>
                          <a:pt x="34" y="11"/>
                        </a:cubicBezTo>
                        <a:cubicBezTo>
                          <a:pt x="36" y="12"/>
                          <a:pt x="37" y="9"/>
                          <a:pt x="35" y="9"/>
                        </a:cubicBezTo>
                        <a:cubicBezTo>
                          <a:pt x="34" y="8"/>
                          <a:pt x="33" y="8"/>
                          <a:pt x="32" y="9"/>
                        </a:cubicBezTo>
                        <a:cubicBezTo>
                          <a:pt x="31" y="10"/>
                          <a:pt x="31" y="10"/>
                          <a:pt x="32" y="11"/>
                        </a:cubicBezTo>
                        <a:cubicBezTo>
                          <a:pt x="36" y="18"/>
                          <a:pt x="43" y="8"/>
                          <a:pt x="36" y="4"/>
                        </a:cubicBezTo>
                        <a:cubicBezTo>
                          <a:pt x="29" y="0"/>
                          <a:pt x="25" y="12"/>
                          <a:pt x="30" y="16"/>
                        </a:cubicBezTo>
                        <a:cubicBezTo>
                          <a:pt x="34" y="21"/>
                          <a:pt x="41" y="13"/>
                          <a:pt x="39" y="9"/>
                        </a:cubicBezTo>
                        <a:cubicBezTo>
                          <a:pt x="37" y="1"/>
                          <a:pt x="29" y="10"/>
                          <a:pt x="32" y="15"/>
                        </a:cubicBezTo>
                        <a:cubicBezTo>
                          <a:pt x="32" y="16"/>
                          <a:pt x="33" y="17"/>
                          <a:pt x="34" y="16"/>
                        </a:cubicBezTo>
                        <a:cubicBezTo>
                          <a:pt x="37" y="14"/>
                          <a:pt x="39" y="7"/>
                          <a:pt x="34" y="5"/>
                        </a:cubicBezTo>
                        <a:cubicBezTo>
                          <a:pt x="28" y="4"/>
                          <a:pt x="29" y="12"/>
                          <a:pt x="30" y="15"/>
                        </a:cubicBezTo>
                        <a:cubicBezTo>
                          <a:pt x="31" y="16"/>
                          <a:pt x="31" y="17"/>
                          <a:pt x="32" y="16"/>
                        </a:cubicBezTo>
                        <a:cubicBezTo>
                          <a:pt x="36" y="15"/>
                          <a:pt x="40" y="8"/>
                          <a:pt x="35" y="6"/>
                        </a:cubicBezTo>
                        <a:cubicBezTo>
                          <a:pt x="29" y="2"/>
                          <a:pt x="30" y="12"/>
                          <a:pt x="32" y="14"/>
                        </a:cubicBezTo>
                        <a:cubicBezTo>
                          <a:pt x="32" y="15"/>
                          <a:pt x="33" y="15"/>
                          <a:pt x="34" y="15"/>
                        </a:cubicBezTo>
                        <a:cubicBezTo>
                          <a:pt x="43" y="10"/>
                          <a:pt x="19" y="6"/>
                          <a:pt x="30" y="16"/>
                        </a:cubicBezTo>
                        <a:cubicBezTo>
                          <a:pt x="31" y="16"/>
                          <a:pt x="31" y="16"/>
                          <a:pt x="32" y="16"/>
                        </a:cubicBezTo>
                        <a:cubicBezTo>
                          <a:pt x="34" y="14"/>
                          <a:pt x="36" y="13"/>
                          <a:pt x="38" y="11"/>
                        </a:cubicBezTo>
                        <a:cubicBezTo>
                          <a:pt x="37" y="11"/>
                          <a:pt x="36" y="10"/>
                          <a:pt x="35" y="10"/>
                        </a:cubicBezTo>
                        <a:cubicBezTo>
                          <a:pt x="36" y="16"/>
                          <a:pt x="32" y="22"/>
                          <a:pt x="30" y="28"/>
                        </a:cubicBezTo>
                        <a:cubicBezTo>
                          <a:pt x="30" y="29"/>
                          <a:pt x="32" y="30"/>
                          <a:pt x="33" y="29"/>
                        </a:cubicBezTo>
                        <a:cubicBezTo>
                          <a:pt x="36" y="24"/>
                          <a:pt x="38" y="19"/>
                          <a:pt x="40" y="14"/>
                        </a:cubicBezTo>
                        <a:cubicBezTo>
                          <a:pt x="40" y="13"/>
                          <a:pt x="38" y="12"/>
                          <a:pt x="37" y="13"/>
                        </a:cubicBezTo>
                        <a:cubicBezTo>
                          <a:pt x="34" y="19"/>
                          <a:pt x="33" y="27"/>
                          <a:pt x="30" y="33"/>
                        </a:cubicBezTo>
                        <a:cubicBezTo>
                          <a:pt x="31" y="33"/>
                          <a:pt x="31" y="34"/>
                          <a:pt x="32" y="34"/>
                        </a:cubicBezTo>
                        <a:cubicBezTo>
                          <a:pt x="33" y="27"/>
                          <a:pt x="38" y="21"/>
                          <a:pt x="38" y="13"/>
                        </a:cubicBezTo>
                        <a:cubicBezTo>
                          <a:pt x="38" y="12"/>
                          <a:pt x="36" y="11"/>
                          <a:pt x="36" y="13"/>
                        </a:cubicBezTo>
                        <a:cubicBezTo>
                          <a:pt x="32" y="20"/>
                          <a:pt x="32" y="30"/>
                          <a:pt x="25" y="35"/>
                        </a:cubicBezTo>
                        <a:cubicBezTo>
                          <a:pt x="26" y="35"/>
                          <a:pt x="27" y="36"/>
                          <a:pt x="28" y="36"/>
                        </a:cubicBezTo>
                        <a:cubicBezTo>
                          <a:pt x="29" y="30"/>
                          <a:pt x="31" y="24"/>
                          <a:pt x="34" y="18"/>
                        </a:cubicBezTo>
                        <a:cubicBezTo>
                          <a:pt x="34" y="17"/>
                          <a:pt x="33" y="17"/>
                          <a:pt x="32" y="17"/>
                        </a:cubicBezTo>
                        <a:cubicBezTo>
                          <a:pt x="31" y="23"/>
                          <a:pt x="28" y="29"/>
                          <a:pt x="25" y="34"/>
                        </a:cubicBezTo>
                        <a:cubicBezTo>
                          <a:pt x="26" y="35"/>
                          <a:pt x="27" y="35"/>
                          <a:pt x="28" y="35"/>
                        </a:cubicBezTo>
                        <a:cubicBezTo>
                          <a:pt x="29" y="30"/>
                          <a:pt x="31" y="25"/>
                          <a:pt x="32" y="20"/>
                        </a:cubicBezTo>
                        <a:cubicBezTo>
                          <a:pt x="33" y="18"/>
                          <a:pt x="30" y="18"/>
                          <a:pt x="29" y="19"/>
                        </a:cubicBezTo>
                        <a:cubicBezTo>
                          <a:pt x="27" y="26"/>
                          <a:pt x="26" y="32"/>
                          <a:pt x="25" y="39"/>
                        </a:cubicBezTo>
                        <a:cubicBezTo>
                          <a:pt x="25" y="40"/>
                          <a:pt x="28" y="41"/>
                          <a:pt x="28" y="39"/>
                        </a:cubicBezTo>
                        <a:cubicBezTo>
                          <a:pt x="28" y="36"/>
                          <a:pt x="28" y="33"/>
                          <a:pt x="28" y="30"/>
                        </a:cubicBezTo>
                        <a:cubicBezTo>
                          <a:pt x="28" y="29"/>
                          <a:pt x="26" y="28"/>
                          <a:pt x="25" y="30"/>
                        </a:cubicBezTo>
                        <a:cubicBezTo>
                          <a:pt x="24" y="33"/>
                          <a:pt x="24" y="36"/>
                          <a:pt x="23" y="39"/>
                        </a:cubicBezTo>
                        <a:cubicBezTo>
                          <a:pt x="24" y="39"/>
                          <a:pt x="24" y="39"/>
                          <a:pt x="25" y="39"/>
                        </a:cubicBezTo>
                        <a:cubicBezTo>
                          <a:pt x="25" y="38"/>
                          <a:pt x="25" y="36"/>
                          <a:pt x="25" y="35"/>
                        </a:cubicBezTo>
                        <a:cubicBezTo>
                          <a:pt x="25" y="33"/>
                          <a:pt x="22" y="33"/>
                          <a:pt x="22" y="35"/>
                        </a:cubicBezTo>
                        <a:cubicBezTo>
                          <a:pt x="22" y="36"/>
                          <a:pt x="22" y="38"/>
                          <a:pt x="22" y="39"/>
                        </a:cubicBezTo>
                        <a:cubicBezTo>
                          <a:pt x="22" y="41"/>
                          <a:pt x="24" y="41"/>
                          <a:pt x="25" y="40"/>
                        </a:cubicBezTo>
                        <a:cubicBezTo>
                          <a:pt x="27" y="35"/>
                          <a:pt x="28" y="31"/>
                          <a:pt x="28" y="27"/>
                        </a:cubicBezTo>
                        <a:cubicBezTo>
                          <a:pt x="28" y="25"/>
                          <a:pt x="26" y="24"/>
                          <a:pt x="25" y="26"/>
                        </a:cubicBezTo>
                        <a:cubicBezTo>
                          <a:pt x="25" y="29"/>
                          <a:pt x="24" y="31"/>
                          <a:pt x="23" y="34"/>
                        </a:cubicBezTo>
                        <a:cubicBezTo>
                          <a:pt x="24" y="34"/>
                          <a:pt x="25" y="34"/>
                          <a:pt x="26" y="35"/>
                        </a:cubicBezTo>
                        <a:cubicBezTo>
                          <a:pt x="27" y="28"/>
                          <a:pt x="30" y="22"/>
                          <a:pt x="32" y="16"/>
                        </a:cubicBezTo>
                        <a:cubicBezTo>
                          <a:pt x="33" y="14"/>
                          <a:pt x="30" y="13"/>
                          <a:pt x="30" y="15"/>
                        </a:cubicBezTo>
                        <a:cubicBezTo>
                          <a:pt x="27" y="20"/>
                          <a:pt x="25" y="26"/>
                          <a:pt x="23" y="32"/>
                        </a:cubicBezTo>
                        <a:cubicBezTo>
                          <a:pt x="24" y="32"/>
                          <a:pt x="25" y="32"/>
                          <a:pt x="26" y="32"/>
                        </a:cubicBezTo>
                        <a:cubicBezTo>
                          <a:pt x="27" y="25"/>
                          <a:pt x="30" y="19"/>
                          <a:pt x="31" y="12"/>
                        </a:cubicBezTo>
                        <a:cubicBezTo>
                          <a:pt x="32" y="11"/>
                          <a:pt x="30" y="10"/>
                          <a:pt x="29" y="11"/>
                        </a:cubicBezTo>
                        <a:cubicBezTo>
                          <a:pt x="23" y="16"/>
                          <a:pt x="23" y="25"/>
                          <a:pt x="20" y="32"/>
                        </a:cubicBezTo>
                        <a:cubicBezTo>
                          <a:pt x="21" y="32"/>
                          <a:pt x="22" y="33"/>
                          <a:pt x="23" y="33"/>
                        </a:cubicBezTo>
                        <a:cubicBezTo>
                          <a:pt x="26" y="25"/>
                          <a:pt x="30" y="18"/>
                          <a:pt x="31" y="10"/>
                        </a:cubicBezTo>
                        <a:cubicBezTo>
                          <a:pt x="31" y="8"/>
                          <a:pt x="29" y="7"/>
                          <a:pt x="28" y="9"/>
                        </a:cubicBezTo>
                        <a:cubicBezTo>
                          <a:pt x="25" y="13"/>
                          <a:pt x="24" y="18"/>
                          <a:pt x="23" y="23"/>
                        </a:cubicBezTo>
                        <a:cubicBezTo>
                          <a:pt x="22" y="25"/>
                          <a:pt x="25" y="26"/>
                          <a:pt x="26" y="24"/>
                        </a:cubicBezTo>
                        <a:cubicBezTo>
                          <a:pt x="27" y="20"/>
                          <a:pt x="29" y="15"/>
                          <a:pt x="31" y="11"/>
                        </a:cubicBezTo>
                        <a:cubicBezTo>
                          <a:pt x="31" y="9"/>
                          <a:pt x="29" y="8"/>
                          <a:pt x="28" y="10"/>
                        </a:cubicBezTo>
                        <a:cubicBezTo>
                          <a:pt x="25" y="15"/>
                          <a:pt x="24" y="22"/>
                          <a:pt x="19" y="27"/>
                        </a:cubicBezTo>
                        <a:cubicBezTo>
                          <a:pt x="20" y="27"/>
                          <a:pt x="20" y="28"/>
                          <a:pt x="21" y="28"/>
                        </a:cubicBezTo>
                        <a:cubicBezTo>
                          <a:pt x="22" y="24"/>
                          <a:pt x="25" y="20"/>
                          <a:pt x="27" y="16"/>
                        </a:cubicBezTo>
                        <a:cubicBezTo>
                          <a:pt x="28" y="15"/>
                          <a:pt x="26" y="13"/>
                          <a:pt x="25" y="15"/>
                        </a:cubicBezTo>
                        <a:cubicBezTo>
                          <a:pt x="21" y="20"/>
                          <a:pt x="20" y="26"/>
                          <a:pt x="16" y="32"/>
                        </a:cubicBezTo>
                        <a:cubicBezTo>
                          <a:pt x="17" y="32"/>
                          <a:pt x="18" y="33"/>
                          <a:pt x="19" y="33"/>
                        </a:cubicBezTo>
                        <a:cubicBezTo>
                          <a:pt x="21" y="29"/>
                          <a:pt x="24" y="24"/>
                          <a:pt x="26" y="20"/>
                        </a:cubicBezTo>
                        <a:cubicBezTo>
                          <a:pt x="25" y="20"/>
                          <a:pt x="25" y="19"/>
                          <a:pt x="24" y="19"/>
                        </a:cubicBezTo>
                        <a:cubicBezTo>
                          <a:pt x="22" y="23"/>
                          <a:pt x="20" y="28"/>
                          <a:pt x="18" y="33"/>
                        </a:cubicBezTo>
                        <a:cubicBezTo>
                          <a:pt x="19" y="34"/>
                          <a:pt x="20" y="34"/>
                          <a:pt x="21" y="34"/>
                        </a:cubicBezTo>
                        <a:cubicBezTo>
                          <a:pt x="22" y="31"/>
                          <a:pt x="23" y="27"/>
                          <a:pt x="25" y="24"/>
                        </a:cubicBezTo>
                        <a:cubicBezTo>
                          <a:pt x="25" y="22"/>
                          <a:pt x="23" y="21"/>
                          <a:pt x="22" y="23"/>
                        </a:cubicBezTo>
                        <a:cubicBezTo>
                          <a:pt x="21" y="27"/>
                          <a:pt x="20" y="31"/>
                          <a:pt x="19" y="35"/>
                        </a:cubicBezTo>
                        <a:cubicBezTo>
                          <a:pt x="20" y="35"/>
                          <a:pt x="21" y="35"/>
                          <a:pt x="22" y="35"/>
                        </a:cubicBezTo>
                        <a:cubicBezTo>
                          <a:pt x="22" y="34"/>
                          <a:pt x="22" y="33"/>
                          <a:pt x="23" y="32"/>
                        </a:cubicBezTo>
                        <a:cubicBezTo>
                          <a:pt x="22" y="32"/>
                          <a:pt x="21" y="32"/>
                          <a:pt x="20" y="32"/>
                        </a:cubicBezTo>
                        <a:cubicBezTo>
                          <a:pt x="20" y="33"/>
                          <a:pt x="20" y="36"/>
                          <a:pt x="21" y="37"/>
                        </a:cubicBezTo>
                        <a:cubicBezTo>
                          <a:pt x="21" y="39"/>
                          <a:pt x="24" y="39"/>
                          <a:pt x="24" y="37"/>
                        </a:cubicBezTo>
                        <a:cubicBezTo>
                          <a:pt x="23" y="31"/>
                          <a:pt x="19" y="27"/>
                          <a:pt x="13" y="27"/>
                        </a:cubicBezTo>
                        <a:cubicBezTo>
                          <a:pt x="12" y="27"/>
                          <a:pt x="12" y="28"/>
                          <a:pt x="12" y="29"/>
                        </a:cubicBezTo>
                        <a:cubicBezTo>
                          <a:pt x="13" y="34"/>
                          <a:pt x="16" y="38"/>
                          <a:pt x="20" y="40"/>
                        </a:cubicBezTo>
                        <a:cubicBezTo>
                          <a:pt x="21" y="40"/>
                          <a:pt x="22" y="40"/>
                          <a:pt x="22" y="39"/>
                        </a:cubicBezTo>
                        <a:cubicBezTo>
                          <a:pt x="23" y="35"/>
                          <a:pt x="22" y="33"/>
                          <a:pt x="19" y="31"/>
                        </a:cubicBezTo>
                        <a:cubicBezTo>
                          <a:pt x="18" y="30"/>
                          <a:pt x="16" y="31"/>
                          <a:pt x="16" y="32"/>
                        </a:cubicBezTo>
                        <a:cubicBezTo>
                          <a:pt x="17" y="35"/>
                          <a:pt x="18" y="38"/>
                          <a:pt x="20" y="41"/>
                        </a:cubicBezTo>
                        <a:cubicBezTo>
                          <a:pt x="21" y="42"/>
                          <a:pt x="23" y="41"/>
                          <a:pt x="23" y="39"/>
                        </a:cubicBezTo>
                        <a:cubicBezTo>
                          <a:pt x="22" y="35"/>
                          <a:pt x="19" y="32"/>
                          <a:pt x="15" y="31"/>
                        </a:cubicBezTo>
                        <a:cubicBezTo>
                          <a:pt x="14" y="30"/>
                          <a:pt x="13" y="32"/>
                          <a:pt x="13" y="33"/>
                        </a:cubicBezTo>
                        <a:cubicBezTo>
                          <a:pt x="14" y="35"/>
                          <a:pt x="15" y="37"/>
                          <a:pt x="17" y="38"/>
                        </a:cubicBezTo>
                        <a:cubicBezTo>
                          <a:pt x="18" y="40"/>
                          <a:pt x="20" y="38"/>
                          <a:pt x="19" y="37"/>
                        </a:cubicBezTo>
                        <a:cubicBezTo>
                          <a:pt x="18" y="33"/>
                          <a:pt x="15" y="31"/>
                          <a:pt x="12" y="30"/>
                        </a:cubicBezTo>
                        <a:cubicBezTo>
                          <a:pt x="11" y="29"/>
                          <a:pt x="10" y="31"/>
                          <a:pt x="10" y="32"/>
                        </a:cubicBezTo>
                        <a:cubicBezTo>
                          <a:pt x="11" y="34"/>
                          <a:pt x="12" y="35"/>
                          <a:pt x="14" y="36"/>
                        </a:cubicBezTo>
                        <a:cubicBezTo>
                          <a:pt x="15" y="37"/>
                          <a:pt x="17" y="36"/>
                          <a:pt x="16" y="34"/>
                        </a:cubicBezTo>
                        <a:cubicBezTo>
                          <a:pt x="14" y="32"/>
                          <a:pt x="12" y="29"/>
                          <a:pt x="8" y="29"/>
                        </a:cubicBezTo>
                        <a:cubicBezTo>
                          <a:pt x="7" y="29"/>
                          <a:pt x="6" y="30"/>
                          <a:pt x="7" y="31"/>
                        </a:cubicBezTo>
                        <a:cubicBezTo>
                          <a:pt x="7" y="34"/>
                          <a:pt x="8" y="36"/>
                          <a:pt x="10" y="39"/>
                        </a:cubicBezTo>
                        <a:cubicBezTo>
                          <a:pt x="11" y="40"/>
                          <a:pt x="13" y="39"/>
                          <a:pt x="13" y="38"/>
                        </a:cubicBezTo>
                        <a:cubicBezTo>
                          <a:pt x="13" y="35"/>
                          <a:pt x="13" y="33"/>
                          <a:pt x="13" y="31"/>
                        </a:cubicBezTo>
                        <a:cubicBezTo>
                          <a:pt x="12" y="31"/>
                          <a:pt x="11" y="31"/>
                          <a:pt x="10" y="31"/>
                        </a:cubicBezTo>
                        <a:cubicBezTo>
                          <a:pt x="11" y="33"/>
                          <a:pt x="11" y="34"/>
                          <a:pt x="12" y="35"/>
                        </a:cubicBezTo>
                        <a:cubicBezTo>
                          <a:pt x="13" y="36"/>
                          <a:pt x="15" y="36"/>
                          <a:pt x="15" y="35"/>
                        </a:cubicBezTo>
                        <a:cubicBezTo>
                          <a:pt x="14" y="29"/>
                          <a:pt x="12" y="24"/>
                          <a:pt x="6" y="22"/>
                        </a:cubicBezTo>
                        <a:cubicBezTo>
                          <a:pt x="5" y="21"/>
                          <a:pt x="4" y="22"/>
                          <a:pt x="4" y="23"/>
                        </a:cubicBezTo>
                        <a:cubicBezTo>
                          <a:pt x="5" y="26"/>
                          <a:pt x="6" y="29"/>
                          <a:pt x="6" y="32"/>
                        </a:cubicBezTo>
                        <a:cubicBezTo>
                          <a:pt x="7" y="33"/>
                          <a:pt x="9" y="34"/>
                          <a:pt x="9" y="33"/>
                        </a:cubicBezTo>
                        <a:cubicBezTo>
                          <a:pt x="10" y="30"/>
                          <a:pt x="10" y="29"/>
                          <a:pt x="10" y="26"/>
                        </a:cubicBezTo>
                        <a:cubicBezTo>
                          <a:pt x="10" y="24"/>
                          <a:pt x="8" y="25"/>
                          <a:pt x="7" y="26"/>
                        </a:cubicBezTo>
                        <a:cubicBezTo>
                          <a:pt x="6" y="29"/>
                          <a:pt x="7" y="32"/>
                          <a:pt x="7" y="35"/>
                        </a:cubicBezTo>
                        <a:cubicBezTo>
                          <a:pt x="7" y="37"/>
                          <a:pt x="10" y="37"/>
                          <a:pt x="10" y="35"/>
                        </a:cubicBezTo>
                        <a:cubicBezTo>
                          <a:pt x="10" y="32"/>
                          <a:pt x="10" y="29"/>
                          <a:pt x="9" y="26"/>
                        </a:cubicBezTo>
                        <a:cubicBezTo>
                          <a:pt x="9" y="24"/>
                          <a:pt x="7" y="25"/>
                          <a:pt x="7" y="26"/>
                        </a:cubicBezTo>
                        <a:cubicBezTo>
                          <a:pt x="6" y="29"/>
                          <a:pt x="6" y="31"/>
                          <a:pt x="6" y="34"/>
                        </a:cubicBezTo>
                        <a:cubicBezTo>
                          <a:pt x="6" y="36"/>
                          <a:pt x="8" y="36"/>
                          <a:pt x="8" y="34"/>
                        </a:cubicBezTo>
                        <a:cubicBezTo>
                          <a:pt x="9" y="31"/>
                          <a:pt x="9" y="29"/>
                          <a:pt x="8" y="26"/>
                        </a:cubicBezTo>
                        <a:cubicBezTo>
                          <a:pt x="8" y="24"/>
                          <a:pt x="6" y="24"/>
                          <a:pt x="5" y="26"/>
                        </a:cubicBezTo>
                        <a:cubicBezTo>
                          <a:pt x="5" y="29"/>
                          <a:pt x="5" y="31"/>
                          <a:pt x="5" y="34"/>
                        </a:cubicBezTo>
                        <a:cubicBezTo>
                          <a:pt x="6" y="34"/>
                          <a:pt x="7" y="34"/>
                          <a:pt x="8" y="34"/>
                        </a:cubicBezTo>
                        <a:cubicBezTo>
                          <a:pt x="8" y="30"/>
                          <a:pt x="8" y="27"/>
                          <a:pt x="7" y="24"/>
                        </a:cubicBezTo>
                        <a:cubicBezTo>
                          <a:pt x="7" y="23"/>
                          <a:pt x="5" y="23"/>
                          <a:pt x="5" y="23"/>
                        </a:cubicBezTo>
                        <a:cubicBezTo>
                          <a:pt x="3" y="24"/>
                          <a:pt x="2" y="25"/>
                          <a:pt x="3" y="28"/>
                        </a:cubicBezTo>
                        <a:cubicBezTo>
                          <a:pt x="3" y="29"/>
                          <a:pt x="5" y="29"/>
                          <a:pt x="5" y="28"/>
                        </a:cubicBezTo>
                        <a:cubicBezTo>
                          <a:pt x="6" y="27"/>
                          <a:pt x="6" y="26"/>
                          <a:pt x="7" y="26"/>
                        </a:cubicBezTo>
                        <a:cubicBezTo>
                          <a:pt x="6" y="25"/>
                          <a:pt x="5" y="25"/>
                          <a:pt x="4" y="25"/>
                        </a:cubicBezTo>
                        <a:cubicBezTo>
                          <a:pt x="4" y="28"/>
                          <a:pt x="4" y="31"/>
                          <a:pt x="3" y="34"/>
                        </a:cubicBezTo>
                        <a:cubicBezTo>
                          <a:pt x="3" y="36"/>
                          <a:pt x="6" y="36"/>
                          <a:pt x="6" y="34"/>
                        </a:cubicBezTo>
                        <a:cubicBezTo>
                          <a:pt x="7" y="32"/>
                          <a:pt x="7" y="29"/>
                          <a:pt x="7" y="26"/>
                        </a:cubicBezTo>
                        <a:cubicBezTo>
                          <a:pt x="7" y="24"/>
                          <a:pt x="5" y="24"/>
                          <a:pt x="4" y="26"/>
                        </a:cubicBezTo>
                        <a:cubicBezTo>
                          <a:pt x="3" y="28"/>
                          <a:pt x="3" y="31"/>
                          <a:pt x="2" y="34"/>
                        </a:cubicBezTo>
                        <a:cubicBezTo>
                          <a:pt x="3" y="34"/>
                          <a:pt x="4" y="34"/>
                          <a:pt x="5" y="34"/>
                        </a:cubicBezTo>
                        <a:cubicBezTo>
                          <a:pt x="5" y="31"/>
                          <a:pt x="6" y="28"/>
                          <a:pt x="6" y="24"/>
                        </a:cubicBezTo>
                        <a:cubicBezTo>
                          <a:pt x="6" y="23"/>
                          <a:pt x="3" y="23"/>
                          <a:pt x="3" y="24"/>
                        </a:cubicBezTo>
                        <a:cubicBezTo>
                          <a:pt x="2" y="26"/>
                          <a:pt x="1" y="29"/>
                          <a:pt x="0" y="31"/>
                        </a:cubicBezTo>
                        <a:cubicBezTo>
                          <a:pt x="1" y="31"/>
                          <a:pt x="2" y="32"/>
                          <a:pt x="3" y="32"/>
                        </a:cubicBezTo>
                        <a:cubicBezTo>
                          <a:pt x="3" y="30"/>
                          <a:pt x="4" y="28"/>
                          <a:pt x="5" y="26"/>
                        </a:cubicBezTo>
                        <a:cubicBezTo>
                          <a:pt x="4" y="26"/>
                          <a:pt x="3" y="26"/>
                          <a:pt x="2" y="26"/>
                        </a:cubicBezTo>
                        <a:cubicBezTo>
                          <a:pt x="1" y="28"/>
                          <a:pt x="1" y="29"/>
                          <a:pt x="1" y="31"/>
                        </a:cubicBezTo>
                        <a:cubicBezTo>
                          <a:pt x="1" y="33"/>
                          <a:pt x="3" y="33"/>
                          <a:pt x="4" y="32"/>
                        </a:cubicBezTo>
                        <a:cubicBezTo>
                          <a:pt x="5" y="30"/>
                          <a:pt x="5" y="29"/>
                          <a:pt x="7" y="26"/>
                        </a:cubicBezTo>
                        <a:cubicBezTo>
                          <a:pt x="6" y="26"/>
                          <a:pt x="5" y="25"/>
                          <a:pt x="4" y="25"/>
                        </a:cubicBezTo>
                        <a:cubicBezTo>
                          <a:pt x="4" y="27"/>
                          <a:pt x="4" y="28"/>
                          <a:pt x="4" y="30"/>
                        </a:cubicBezTo>
                        <a:cubicBezTo>
                          <a:pt x="4" y="31"/>
                          <a:pt x="6" y="31"/>
                          <a:pt x="7"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1" name="Freeform 306"/>
                  <p:cNvSpPr/>
                  <p:nvPr/>
                </p:nvSpPr>
                <p:spPr bwMode="auto">
                  <a:xfrm>
                    <a:off x="933" y="1668"/>
                    <a:ext cx="30" cy="17"/>
                  </a:xfrm>
                  <a:custGeom>
                    <a:avLst/>
                    <a:gdLst>
                      <a:gd name="T0" fmla="*/ 3 w 44"/>
                      <a:gd name="T1" fmla="*/ 22 h 25"/>
                      <a:gd name="T2" fmla="*/ 19 w 44"/>
                      <a:gd name="T3" fmla="*/ 5 h 25"/>
                      <a:gd name="T4" fmla="*/ 32 w 44"/>
                      <a:gd name="T5" fmla="*/ 12 h 25"/>
                      <a:gd name="T6" fmla="*/ 41 w 44"/>
                      <a:gd name="T7" fmla="*/ 21 h 25"/>
                      <a:gd name="T8" fmla="*/ 42 w 44"/>
                      <a:gd name="T9" fmla="*/ 19 h 25"/>
                      <a:gd name="T10" fmla="*/ 41 w 44"/>
                      <a:gd name="T11" fmla="*/ 19 h 25"/>
                      <a:gd name="T12" fmla="*/ 42 w 44"/>
                      <a:gd name="T13" fmla="*/ 22 h 25"/>
                      <a:gd name="T14" fmla="*/ 43 w 44"/>
                      <a:gd name="T15" fmla="*/ 22 h 25"/>
                      <a:gd name="T16" fmla="*/ 44 w 44"/>
                      <a:gd name="T17" fmla="*/ 20 h 25"/>
                      <a:gd name="T18" fmla="*/ 33 w 44"/>
                      <a:gd name="T19" fmla="*/ 9 h 25"/>
                      <a:gd name="T20" fmla="*/ 22 w 44"/>
                      <a:gd name="T21" fmla="*/ 0 h 25"/>
                      <a:gd name="T22" fmla="*/ 14 w 44"/>
                      <a:gd name="T23" fmla="*/ 8 h 25"/>
                      <a:gd name="T24" fmla="*/ 0 w 44"/>
                      <a:gd name="T25" fmla="*/ 22 h 25"/>
                      <a:gd name="T26" fmla="*/ 0 w 44"/>
                      <a:gd name="T27" fmla="*/ 23 h 25"/>
                      <a:gd name="T28" fmla="*/ 0 w 44"/>
                      <a:gd name="T29" fmla="*/ 23 h 25"/>
                      <a:gd name="T30" fmla="*/ 3 w 44"/>
                      <a:gd name="T31" fmla="*/ 22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4" h="25">
                        <a:moveTo>
                          <a:pt x="3" y="22"/>
                        </a:moveTo>
                        <a:cubicBezTo>
                          <a:pt x="4" y="23"/>
                          <a:pt x="18" y="7"/>
                          <a:pt x="19" y="5"/>
                        </a:cubicBezTo>
                        <a:cubicBezTo>
                          <a:pt x="23" y="0"/>
                          <a:pt x="30" y="9"/>
                          <a:pt x="32" y="12"/>
                        </a:cubicBezTo>
                        <a:cubicBezTo>
                          <a:pt x="35" y="15"/>
                          <a:pt x="39" y="17"/>
                          <a:pt x="41" y="21"/>
                        </a:cubicBezTo>
                        <a:cubicBezTo>
                          <a:pt x="42" y="20"/>
                          <a:pt x="42" y="20"/>
                          <a:pt x="42" y="19"/>
                        </a:cubicBezTo>
                        <a:cubicBezTo>
                          <a:pt x="42" y="19"/>
                          <a:pt x="42" y="19"/>
                          <a:pt x="41" y="19"/>
                        </a:cubicBezTo>
                        <a:cubicBezTo>
                          <a:pt x="39" y="20"/>
                          <a:pt x="40" y="22"/>
                          <a:pt x="42" y="22"/>
                        </a:cubicBezTo>
                        <a:cubicBezTo>
                          <a:pt x="42" y="22"/>
                          <a:pt x="43" y="22"/>
                          <a:pt x="43" y="22"/>
                        </a:cubicBezTo>
                        <a:cubicBezTo>
                          <a:pt x="44" y="22"/>
                          <a:pt x="44" y="20"/>
                          <a:pt x="44" y="20"/>
                        </a:cubicBezTo>
                        <a:cubicBezTo>
                          <a:pt x="42" y="15"/>
                          <a:pt x="36" y="12"/>
                          <a:pt x="33" y="9"/>
                        </a:cubicBezTo>
                        <a:cubicBezTo>
                          <a:pt x="30" y="6"/>
                          <a:pt x="26" y="0"/>
                          <a:pt x="22" y="0"/>
                        </a:cubicBezTo>
                        <a:cubicBezTo>
                          <a:pt x="18" y="0"/>
                          <a:pt x="15" y="5"/>
                          <a:pt x="14" y="8"/>
                        </a:cubicBezTo>
                        <a:cubicBezTo>
                          <a:pt x="10" y="13"/>
                          <a:pt x="4" y="16"/>
                          <a:pt x="0" y="22"/>
                        </a:cubicBezTo>
                        <a:cubicBezTo>
                          <a:pt x="0" y="22"/>
                          <a:pt x="0" y="23"/>
                          <a:pt x="0" y="23"/>
                        </a:cubicBezTo>
                        <a:cubicBezTo>
                          <a:pt x="0" y="23"/>
                          <a:pt x="0" y="23"/>
                          <a:pt x="0" y="23"/>
                        </a:cubicBezTo>
                        <a:cubicBezTo>
                          <a:pt x="1" y="25"/>
                          <a:pt x="4" y="23"/>
                          <a:pt x="3" y="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2" name="Freeform 307"/>
                  <p:cNvSpPr/>
                  <p:nvPr/>
                </p:nvSpPr>
                <p:spPr bwMode="auto">
                  <a:xfrm>
                    <a:off x="936" y="1677"/>
                    <a:ext cx="25" cy="22"/>
                  </a:xfrm>
                  <a:custGeom>
                    <a:avLst/>
                    <a:gdLst>
                      <a:gd name="T0" fmla="*/ 1 w 37"/>
                      <a:gd name="T1" fmla="*/ 6 h 33"/>
                      <a:gd name="T2" fmla="*/ 2 w 37"/>
                      <a:gd name="T3" fmla="*/ 31 h 33"/>
                      <a:gd name="T4" fmla="*/ 4 w 37"/>
                      <a:gd name="T5" fmla="*/ 33 h 33"/>
                      <a:gd name="T6" fmla="*/ 24 w 37"/>
                      <a:gd name="T7" fmla="*/ 32 h 33"/>
                      <a:gd name="T8" fmla="*/ 35 w 37"/>
                      <a:gd name="T9" fmla="*/ 30 h 33"/>
                      <a:gd name="T10" fmla="*/ 36 w 37"/>
                      <a:gd name="T11" fmla="*/ 19 h 33"/>
                      <a:gd name="T12" fmla="*/ 34 w 37"/>
                      <a:gd name="T13" fmla="*/ 2 h 33"/>
                      <a:gd name="T14" fmla="*/ 31 w 37"/>
                      <a:gd name="T15" fmla="*/ 3 h 33"/>
                      <a:gd name="T16" fmla="*/ 33 w 37"/>
                      <a:gd name="T17" fmla="*/ 27 h 33"/>
                      <a:gd name="T18" fmla="*/ 20 w 37"/>
                      <a:gd name="T19" fmla="*/ 29 h 33"/>
                      <a:gd name="T20" fmla="*/ 4 w 37"/>
                      <a:gd name="T21" fmla="*/ 30 h 33"/>
                      <a:gd name="T22" fmla="*/ 5 w 37"/>
                      <a:gd name="T23" fmla="*/ 31 h 33"/>
                      <a:gd name="T24" fmla="*/ 3 w 37"/>
                      <a:gd name="T25" fmla="*/ 5 h 33"/>
                      <a:gd name="T26" fmla="*/ 1 w 37"/>
                      <a:gd name="T27" fmla="*/ 6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7" h="33">
                        <a:moveTo>
                          <a:pt x="1" y="6"/>
                        </a:moveTo>
                        <a:cubicBezTo>
                          <a:pt x="2" y="14"/>
                          <a:pt x="2" y="23"/>
                          <a:pt x="2" y="31"/>
                        </a:cubicBezTo>
                        <a:cubicBezTo>
                          <a:pt x="3" y="32"/>
                          <a:pt x="3" y="33"/>
                          <a:pt x="4" y="33"/>
                        </a:cubicBezTo>
                        <a:cubicBezTo>
                          <a:pt x="11" y="33"/>
                          <a:pt x="17" y="32"/>
                          <a:pt x="24" y="32"/>
                        </a:cubicBezTo>
                        <a:cubicBezTo>
                          <a:pt x="27" y="32"/>
                          <a:pt x="32" y="33"/>
                          <a:pt x="35" y="30"/>
                        </a:cubicBezTo>
                        <a:cubicBezTo>
                          <a:pt x="37" y="27"/>
                          <a:pt x="36" y="22"/>
                          <a:pt x="36" y="19"/>
                        </a:cubicBezTo>
                        <a:cubicBezTo>
                          <a:pt x="36" y="13"/>
                          <a:pt x="36" y="8"/>
                          <a:pt x="34" y="2"/>
                        </a:cubicBezTo>
                        <a:cubicBezTo>
                          <a:pt x="33" y="0"/>
                          <a:pt x="30" y="1"/>
                          <a:pt x="31" y="3"/>
                        </a:cubicBezTo>
                        <a:cubicBezTo>
                          <a:pt x="33" y="10"/>
                          <a:pt x="35" y="20"/>
                          <a:pt x="33" y="27"/>
                        </a:cubicBezTo>
                        <a:cubicBezTo>
                          <a:pt x="32" y="31"/>
                          <a:pt x="22" y="29"/>
                          <a:pt x="20" y="29"/>
                        </a:cubicBezTo>
                        <a:cubicBezTo>
                          <a:pt x="14" y="29"/>
                          <a:pt x="9" y="30"/>
                          <a:pt x="4" y="30"/>
                        </a:cubicBezTo>
                        <a:cubicBezTo>
                          <a:pt x="4" y="30"/>
                          <a:pt x="5" y="31"/>
                          <a:pt x="5" y="31"/>
                        </a:cubicBezTo>
                        <a:cubicBezTo>
                          <a:pt x="5" y="22"/>
                          <a:pt x="5" y="14"/>
                          <a:pt x="3" y="5"/>
                        </a:cubicBezTo>
                        <a:cubicBezTo>
                          <a:pt x="3" y="3"/>
                          <a:pt x="0" y="4"/>
                          <a:pt x="1"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3" name="Freeform 308"/>
                  <p:cNvSpPr/>
                  <p:nvPr/>
                </p:nvSpPr>
                <p:spPr bwMode="auto">
                  <a:xfrm>
                    <a:off x="943" y="1681"/>
                    <a:ext cx="12" cy="17"/>
                  </a:xfrm>
                  <a:custGeom>
                    <a:avLst/>
                    <a:gdLst>
                      <a:gd name="T0" fmla="*/ 2 w 19"/>
                      <a:gd name="T1" fmla="*/ 24 h 26"/>
                      <a:gd name="T2" fmla="*/ 2 w 19"/>
                      <a:gd name="T3" fmla="*/ 24 h 26"/>
                      <a:gd name="T4" fmla="*/ 5 w 19"/>
                      <a:gd name="T5" fmla="*/ 24 h 26"/>
                      <a:gd name="T6" fmla="*/ 5 w 19"/>
                      <a:gd name="T7" fmla="*/ 14 h 26"/>
                      <a:gd name="T8" fmla="*/ 12 w 19"/>
                      <a:gd name="T9" fmla="*/ 7 h 26"/>
                      <a:gd name="T10" fmla="*/ 15 w 19"/>
                      <a:gd name="T11" fmla="*/ 24 h 26"/>
                      <a:gd name="T12" fmla="*/ 18 w 19"/>
                      <a:gd name="T13" fmla="*/ 24 h 26"/>
                      <a:gd name="T14" fmla="*/ 11 w 19"/>
                      <a:gd name="T15" fmla="*/ 3 h 26"/>
                      <a:gd name="T16" fmla="*/ 2 w 19"/>
                      <a:gd name="T17" fmla="*/ 24 h 26"/>
                      <a:gd name="T18" fmla="*/ 5 w 19"/>
                      <a:gd name="T19" fmla="*/ 24 h 26"/>
                      <a:gd name="T20" fmla="*/ 5 w 19"/>
                      <a:gd name="T21" fmla="*/ 24 h 26"/>
                      <a:gd name="T22" fmla="*/ 2 w 19"/>
                      <a:gd name="T23" fmla="*/ 24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 h="26">
                        <a:moveTo>
                          <a:pt x="2" y="24"/>
                        </a:moveTo>
                        <a:cubicBezTo>
                          <a:pt x="2" y="24"/>
                          <a:pt x="2" y="24"/>
                          <a:pt x="2" y="24"/>
                        </a:cubicBezTo>
                        <a:cubicBezTo>
                          <a:pt x="2" y="26"/>
                          <a:pt x="5" y="26"/>
                          <a:pt x="5" y="24"/>
                        </a:cubicBezTo>
                        <a:cubicBezTo>
                          <a:pt x="5" y="21"/>
                          <a:pt x="5" y="17"/>
                          <a:pt x="5" y="14"/>
                        </a:cubicBezTo>
                        <a:cubicBezTo>
                          <a:pt x="5" y="10"/>
                          <a:pt x="7" y="2"/>
                          <a:pt x="12" y="7"/>
                        </a:cubicBezTo>
                        <a:cubicBezTo>
                          <a:pt x="16" y="11"/>
                          <a:pt x="15" y="19"/>
                          <a:pt x="15" y="24"/>
                        </a:cubicBezTo>
                        <a:cubicBezTo>
                          <a:pt x="15" y="26"/>
                          <a:pt x="18" y="26"/>
                          <a:pt x="18" y="24"/>
                        </a:cubicBezTo>
                        <a:cubicBezTo>
                          <a:pt x="18" y="19"/>
                          <a:pt x="19" y="5"/>
                          <a:pt x="11" y="3"/>
                        </a:cubicBezTo>
                        <a:cubicBezTo>
                          <a:pt x="0" y="0"/>
                          <a:pt x="2" y="19"/>
                          <a:pt x="2" y="24"/>
                        </a:cubicBezTo>
                        <a:cubicBezTo>
                          <a:pt x="2" y="26"/>
                          <a:pt x="5" y="26"/>
                          <a:pt x="5" y="24"/>
                        </a:cubicBezTo>
                        <a:cubicBezTo>
                          <a:pt x="5" y="24"/>
                          <a:pt x="5" y="24"/>
                          <a:pt x="5" y="24"/>
                        </a:cubicBezTo>
                        <a:cubicBezTo>
                          <a:pt x="5" y="22"/>
                          <a:pt x="2" y="22"/>
                          <a:pt x="2" y="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4" name="Freeform 309"/>
                  <p:cNvSpPr/>
                  <p:nvPr/>
                </p:nvSpPr>
                <p:spPr bwMode="auto">
                  <a:xfrm>
                    <a:off x="945" y="1689"/>
                    <a:ext cx="4" cy="3"/>
                  </a:xfrm>
                  <a:custGeom>
                    <a:avLst/>
                    <a:gdLst>
                      <a:gd name="T0" fmla="*/ 4 w 5"/>
                      <a:gd name="T1" fmla="*/ 4 h 5"/>
                      <a:gd name="T2" fmla="*/ 4 w 5"/>
                      <a:gd name="T3" fmla="*/ 3 h 5"/>
                      <a:gd name="T4" fmla="*/ 2 w 5"/>
                      <a:gd name="T5" fmla="*/ 1 h 5"/>
                      <a:gd name="T6" fmla="*/ 2 w 5"/>
                      <a:gd name="T7" fmla="*/ 2 h 5"/>
                      <a:gd name="T8" fmla="*/ 4 w 5"/>
                      <a:gd name="T9" fmla="*/ 4 h 5"/>
                    </a:gdLst>
                    <a:ahLst/>
                    <a:cxnLst>
                      <a:cxn ang="0">
                        <a:pos x="T0" y="T1"/>
                      </a:cxn>
                      <a:cxn ang="0">
                        <a:pos x="T2" y="T3"/>
                      </a:cxn>
                      <a:cxn ang="0">
                        <a:pos x="T4" y="T5"/>
                      </a:cxn>
                      <a:cxn ang="0">
                        <a:pos x="T6" y="T7"/>
                      </a:cxn>
                      <a:cxn ang="0">
                        <a:pos x="T8" y="T9"/>
                      </a:cxn>
                    </a:cxnLst>
                    <a:rect l="0" t="0" r="r" b="b"/>
                    <a:pathLst>
                      <a:path w="5" h="5">
                        <a:moveTo>
                          <a:pt x="4" y="4"/>
                        </a:moveTo>
                        <a:cubicBezTo>
                          <a:pt x="4" y="4"/>
                          <a:pt x="4" y="3"/>
                          <a:pt x="4" y="3"/>
                        </a:cubicBezTo>
                        <a:cubicBezTo>
                          <a:pt x="5" y="2"/>
                          <a:pt x="3" y="0"/>
                          <a:pt x="2" y="1"/>
                        </a:cubicBezTo>
                        <a:cubicBezTo>
                          <a:pt x="2" y="2"/>
                          <a:pt x="2" y="2"/>
                          <a:pt x="2" y="2"/>
                        </a:cubicBezTo>
                        <a:cubicBezTo>
                          <a:pt x="0" y="3"/>
                          <a:pt x="2" y="5"/>
                          <a:pt x="4"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5" name="Freeform 310"/>
                  <p:cNvSpPr/>
                  <p:nvPr/>
                </p:nvSpPr>
                <p:spPr bwMode="auto">
                  <a:xfrm>
                    <a:off x="937" y="1676"/>
                    <a:ext cx="6" cy="7"/>
                  </a:xfrm>
                  <a:custGeom>
                    <a:avLst/>
                    <a:gdLst>
                      <a:gd name="T0" fmla="*/ 3 w 9"/>
                      <a:gd name="T1" fmla="*/ 10 h 11"/>
                      <a:gd name="T2" fmla="*/ 7 w 9"/>
                      <a:gd name="T3" fmla="*/ 3 h 11"/>
                      <a:gd name="T4" fmla="*/ 5 w 9"/>
                      <a:gd name="T5" fmla="*/ 2 h 11"/>
                      <a:gd name="T6" fmla="*/ 1 w 9"/>
                      <a:gd name="T7" fmla="*/ 8 h 11"/>
                      <a:gd name="T8" fmla="*/ 3 w 9"/>
                      <a:gd name="T9" fmla="*/ 10 h 11"/>
                    </a:gdLst>
                    <a:ahLst/>
                    <a:cxnLst>
                      <a:cxn ang="0">
                        <a:pos x="T0" y="T1"/>
                      </a:cxn>
                      <a:cxn ang="0">
                        <a:pos x="T2" y="T3"/>
                      </a:cxn>
                      <a:cxn ang="0">
                        <a:pos x="T4" y="T5"/>
                      </a:cxn>
                      <a:cxn ang="0">
                        <a:pos x="T6" y="T7"/>
                      </a:cxn>
                      <a:cxn ang="0">
                        <a:pos x="T8" y="T9"/>
                      </a:cxn>
                    </a:cxnLst>
                    <a:rect l="0" t="0" r="r" b="b"/>
                    <a:pathLst>
                      <a:path w="9" h="11">
                        <a:moveTo>
                          <a:pt x="3" y="10"/>
                        </a:moveTo>
                        <a:cubicBezTo>
                          <a:pt x="4" y="7"/>
                          <a:pt x="6" y="5"/>
                          <a:pt x="7" y="3"/>
                        </a:cubicBezTo>
                        <a:cubicBezTo>
                          <a:pt x="9" y="2"/>
                          <a:pt x="6" y="0"/>
                          <a:pt x="5" y="2"/>
                        </a:cubicBezTo>
                        <a:cubicBezTo>
                          <a:pt x="3" y="4"/>
                          <a:pt x="2" y="6"/>
                          <a:pt x="1" y="8"/>
                        </a:cubicBezTo>
                        <a:cubicBezTo>
                          <a:pt x="0" y="10"/>
                          <a:pt x="2" y="11"/>
                          <a:pt x="3"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6" name="Freeform 311"/>
                  <p:cNvSpPr/>
                  <p:nvPr/>
                </p:nvSpPr>
                <p:spPr bwMode="auto">
                  <a:xfrm>
                    <a:off x="936" y="1671"/>
                    <a:ext cx="13" cy="16"/>
                  </a:xfrm>
                  <a:custGeom>
                    <a:avLst/>
                    <a:gdLst>
                      <a:gd name="T0" fmla="*/ 4 w 19"/>
                      <a:gd name="T1" fmla="*/ 22 h 24"/>
                      <a:gd name="T2" fmla="*/ 17 w 19"/>
                      <a:gd name="T3" fmla="*/ 3 h 24"/>
                      <a:gd name="T4" fmla="*/ 15 w 19"/>
                      <a:gd name="T5" fmla="*/ 2 h 24"/>
                      <a:gd name="T6" fmla="*/ 1 w 19"/>
                      <a:gd name="T7" fmla="*/ 21 h 24"/>
                      <a:gd name="T8" fmla="*/ 4 w 19"/>
                      <a:gd name="T9" fmla="*/ 22 h 24"/>
                    </a:gdLst>
                    <a:ahLst/>
                    <a:cxnLst>
                      <a:cxn ang="0">
                        <a:pos x="T0" y="T1"/>
                      </a:cxn>
                      <a:cxn ang="0">
                        <a:pos x="T2" y="T3"/>
                      </a:cxn>
                      <a:cxn ang="0">
                        <a:pos x="T4" y="T5"/>
                      </a:cxn>
                      <a:cxn ang="0">
                        <a:pos x="T6" y="T7"/>
                      </a:cxn>
                      <a:cxn ang="0">
                        <a:pos x="T8" y="T9"/>
                      </a:cxn>
                    </a:cxnLst>
                    <a:rect l="0" t="0" r="r" b="b"/>
                    <a:pathLst>
                      <a:path w="19" h="24">
                        <a:moveTo>
                          <a:pt x="4" y="22"/>
                        </a:moveTo>
                        <a:cubicBezTo>
                          <a:pt x="8" y="16"/>
                          <a:pt x="13" y="9"/>
                          <a:pt x="17" y="3"/>
                        </a:cubicBezTo>
                        <a:cubicBezTo>
                          <a:pt x="19" y="1"/>
                          <a:pt x="16" y="0"/>
                          <a:pt x="15" y="2"/>
                        </a:cubicBezTo>
                        <a:cubicBezTo>
                          <a:pt x="10" y="8"/>
                          <a:pt x="6" y="14"/>
                          <a:pt x="1" y="21"/>
                        </a:cubicBezTo>
                        <a:cubicBezTo>
                          <a:pt x="0" y="22"/>
                          <a:pt x="3" y="24"/>
                          <a:pt x="4" y="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7" name="Freeform 312"/>
                  <p:cNvSpPr/>
                  <p:nvPr/>
                </p:nvSpPr>
                <p:spPr bwMode="auto">
                  <a:xfrm>
                    <a:off x="939" y="1671"/>
                    <a:ext cx="11" cy="16"/>
                  </a:xfrm>
                  <a:custGeom>
                    <a:avLst/>
                    <a:gdLst>
                      <a:gd name="T0" fmla="*/ 4 w 17"/>
                      <a:gd name="T1" fmla="*/ 22 h 24"/>
                      <a:gd name="T2" fmla="*/ 15 w 17"/>
                      <a:gd name="T3" fmla="*/ 3 h 24"/>
                      <a:gd name="T4" fmla="*/ 13 w 17"/>
                      <a:gd name="T5" fmla="*/ 1 h 24"/>
                      <a:gd name="T6" fmla="*/ 1 w 17"/>
                      <a:gd name="T7" fmla="*/ 21 h 24"/>
                      <a:gd name="T8" fmla="*/ 4 w 17"/>
                      <a:gd name="T9" fmla="*/ 22 h 24"/>
                    </a:gdLst>
                    <a:ahLst/>
                    <a:cxnLst>
                      <a:cxn ang="0">
                        <a:pos x="T0" y="T1"/>
                      </a:cxn>
                      <a:cxn ang="0">
                        <a:pos x="T2" y="T3"/>
                      </a:cxn>
                      <a:cxn ang="0">
                        <a:pos x="T4" y="T5"/>
                      </a:cxn>
                      <a:cxn ang="0">
                        <a:pos x="T6" y="T7"/>
                      </a:cxn>
                      <a:cxn ang="0">
                        <a:pos x="T8" y="T9"/>
                      </a:cxn>
                    </a:cxnLst>
                    <a:rect l="0" t="0" r="r" b="b"/>
                    <a:pathLst>
                      <a:path w="17" h="24">
                        <a:moveTo>
                          <a:pt x="4" y="22"/>
                        </a:moveTo>
                        <a:cubicBezTo>
                          <a:pt x="6" y="15"/>
                          <a:pt x="11" y="9"/>
                          <a:pt x="15" y="3"/>
                        </a:cubicBezTo>
                        <a:cubicBezTo>
                          <a:pt x="17" y="1"/>
                          <a:pt x="14" y="0"/>
                          <a:pt x="13" y="1"/>
                        </a:cubicBezTo>
                        <a:cubicBezTo>
                          <a:pt x="8" y="7"/>
                          <a:pt x="3" y="14"/>
                          <a:pt x="1" y="21"/>
                        </a:cubicBezTo>
                        <a:cubicBezTo>
                          <a:pt x="0" y="23"/>
                          <a:pt x="3" y="24"/>
                          <a:pt x="4" y="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8" name="Freeform 313"/>
                  <p:cNvSpPr/>
                  <p:nvPr/>
                </p:nvSpPr>
                <p:spPr bwMode="auto">
                  <a:xfrm>
                    <a:off x="939" y="1671"/>
                    <a:ext cx="12" cy="18"/>
                  </a:xfrm>
                  <a:custGeom>
                    <a:avLst/>
                    <a:gdLst>
                      <a:gd name="T0" fmla="*/ 3 w 19"/>
                      <a:gd name="T1" fmla="*/ 26 h 27"/>
                      <a:gd name="T2" fmla="*/ 8 w 19"/>
                      <a:gd name="T3" fmla="*/ 17 h 27"/>
                      <a:gd name="T4" fmla="*/ 18 w 19"/>
                      <a:gd name="T5" fmla="*/ 3 h 27"/>
                      <a:gd name="T6" fmla="*/ 16 w 19"/>
                      <a:gd name="T7" fmla="*/ 1 h 27"/>
                      <a:gd name="T8" fmla="*/ 7 w 19"/>
                      <a:gd name="T9" fmla="*/ 14 h 27"/>
                      <a:gd name="T10" fmla="*/ 1 w 19"/>
                      <a:gd name="T11" fmla="*/ 23 h 27"/>
                      <a:gd name="T12" fmla="*/ 3 w 19"/>
                      <a:gd name="T13" fmla="*/ 26 h 27"/>
                    </a:gdLst>
                    <a:ahLst/>
                    <a:cxnLst>
                      <a:cxn ang="0">
                        <a:pos x="T0" y="T1"/>
                      </a:cxn>
                      <a:cxn ang="0">
                        <a:pos x="T2" y="T3"/>
                      </a:cxn>
                      <a:cxn ang="0">
                        <a:pos x="T4" y="T5"/>
                      </a:cxn>
                      <a:cxn ang="0">
                        <a:pos x="T6" y="T7"/>
                      </a:cxn>
                      <a:cxn ang="0">
                        <a:pos x="T8" y="T9"/>
                      </a:cxn>
                      <a:cxn ang="0">
                        <a:pos x="T10" y="T11"/>
                      </a:cxn>
                      <a:cxn ang="0">
                        <a:pos x="T12" y="T13"/>
                      </a:cxn>
                    </a:cxnLst>
                    <a:rect l="0" t="0" r="r" b="b"/>
                    <a:pathLst>
                      <a:path w="19" h="27">
                        <a:moveTo>
                          <a:pt x="3" y="26"/>
                        </a:moveTo>
                        <a:cubicBezTo>
                          <a:pt x="6" y="24"/>
                          <a:pt x="7" y="20"/>
                          <a:pt x="8" y="17"/>
                        </a:cubicBezTo>
                        <a:cubicBezTo>
                          <a:pt x="11" y="12"/>
                          <a:pt x="15" y="7"/>
                          <a:pt x="18" y="3"/>
                        </a:cubicBezTo>
                        <a:cubicBezTo>
                          <a:pt x="19" y="1"/>
                          <a:pt x="17" y="0"/>
                          <a:pt x="16" y="1"/>
                        </a:cubicBezTo>
                        <a:cubicBezTo>
                          <a:pt x="13" y="5"/>
                          <a:pt x="10" y="10"/>
                          <a:pt x="7" y="14"/>
                        </a:cubicBezTo>
                        <a:cubicBezTo>
                          <a:pt x="5" y="17"/>
                          <a:pt x="4" y="21"/>
                          <a:pt x="1" y="23"/>
                        </a:cubicBezTo>
                        <a:cubicBezTo>
                          <a:pt x="0" y="24"/>
                          <a:pt x="1" y="27"/>
                          <a:pt x="3" y="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9" name="Freeform 314"/>
                  <p:cNvSpPr/>
                  <p:nvPr/>
                </p:nvSpPr>
                <p:spPr bwMode="auto">
                  <a:xfrm>
                    <a:off x="941" y="1672"/>
                    <a:ext cx="12" cy="17"/>
                  </a:xfrm>
                  <a:custGeom>
                    <a:avLst/>
                    <a:gdLst>
                      <a:gd name="T0" fmla="*/ 4 w 17"/>
                      <a:gd name="T1" fmla="*/ 23 h 25"/>
                      <a:gd name="T2" fmla="*/ 16 w 17"/>
                      <a:gd name="T3" fmla="*/ 3 h 25"/>
                      <a:gd name="T4" fmla="*/ 13 w 17"/>
                      <a:gd name="T5" fmla="*/ 2 h 25"/>
                      <a:gd name="T6" fmla="*/ 1 w 17"/>
                      <a:gd name="T7" fmla="*/ 22 h 25"/>
                      <a:gd name="T8" fmla="*/ 4 w 17"/>
                      <a:gd name="T9" fmla="*/ 23 h 25"/>
                    </a:gdLst>
                    <a:ahLst/>
                    <a:cxnLst>
                      <a:cxn ang="0">
                        <a:pos x="T0" y="T1"/>
                      </a:cxn>
                      <a:cxn ang="0">
                        <a:pos x="T2" y="T3"/>
                      </a:cxn>
                      <a:cxn ang="0">
                        <a:pos x="T4" y="T5"/>
                      </a:cxn>
                      <a:cxn ang="0">
                        <a:pos x="T6" y="T7"/>
                      </a:cxn>
                      <a:cxn ang="0">
                        <a:pos x="T8" y="T9"/>
                      </a:cxn>
                    </a:cxnLst>
                    <a:rect l="0" t="0" r="r" b="b"/>
                    <a:pathLst>
                      <a:path w="17" h="25">
                        <a:moveTo>
                          <a:pt x="4" y="23"/>
                        </a:moveTo>
                        <a:cubicBezTo>
                          <a:pt x="6" y="16"/>
                          <a:pt x="12" y="10"/>
                          <a:pt x="16" y="3"/>
                        </a:cubicBezTo>
                        <a:cubicBezTo>
                          <a:pt x="17" y="2"/>
                          <a:pt x="14" y="0"/>
                          <a:pt x="13" y="2"/>
                        </a:cubicBezTo>
                        <a:cubicBezTo>
                          <a:pt x="9" y="9"/>
                          <a:pt x="3" y="15"/>
                          <a:pt x="1" y="22"/>
                        </a:cubicBezTo>
                        <a:cubicBezTo>
                          <a:pt x="0" y="24"/>
                          <a:pt x="3" y="25"/>
                          <a:pt x="4" y="2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0" name="Freeform 315"/>
                  <p:cNvSpPr/>
                  <p:nvPr/>
                </p:nvSpPr>
                <p:spPr bwMode="auto">
                  <a:xfrm>
                    <a:off x="945" y="1675"/>
                    <a:ext cx="10" cy="10"/>
                  </a:xfrm>
                  <a:custGeom>
                    <a:avLst/>
                    <a:gdLst>
                      <a:gd name="T0" fmla="*/ 3 w 14"/>
                      <a:gd name="T1" fmla="*/ 14 h 15"/>
                      <a:gd name="T2" fmla="*/ 12 w 14"/>
                      <a:gd name="T3" fmla="*/ 3 h 15"/>
                      <a:gd name="T4" fmla="*/ 10 w 14"/>
                      <a:gd name="T5" fmla="*/ 1 h 15"/>
                      <a:gd name="T6" fmla="*/ 1 w 14"/>
                      <a:gd name="T7" fmla="*/ 12 h 15"/>
                      <a:gd name="T8" fmla="*/ 3 w 14"/>
                      <a:gd name="T9" fmla="*/ 14 h 15"/>
                    </a:gdLst>
                    <a:ahLst/>
                    <a:cxnLst>
                      <a:cxn ang="0">
                        <a:pos x="T0" y="T1"/>
                      </a:cxn>
                      <a:cxn ang="0">
                        <a:pos x="T2" y="T3"/>
                      </a:cxn>
                      <a:cxn ang="0">
                        <a:pos x="T4" y="T5"/>
                      </a:cxn>
                      <a:cxn ang="0">
                        <a:pos x="T6" y="T7"/>
                      </a:cxn>
                      <a:cxn ang="0">
                        <a:pos x="T8" y="T9"/>
                      </a:cxn>
                    </a:cxnLst>
                    <a:rect l="0" t="0" r="r" b="b"/>
                    <a:pathLst>
                      <a:path w="14" h="15">
                        <a:moveTo>
                          <a:pt x="3" y="14"/>
                        </a:moveTo>
                        <a:cubicBezTo>
                          <a:pt x="6" y="10"/>
                          <a:pt x="9" y="6"/>
                          <a:pt x="12" y="3"/>
                        </a:cubicBezTo>
                        <a:cubicBezTo>
                          <a:pt x="14" y="2"/>
                          <a:pt x="12" y="0"/>
                          <a:pt x="10" y="1"/>
                        </a:cubicBezTo>
                        <a:cubicBezTo>
                          <a:pt x="7" y="4"/>
                          <a:pt x="4" y="8"/>
                          <a:pt x="1" y="12"/>
                        </a:cubicBezTo>
                        <a:cubicBezTo>
                          <a:pt x="0" y="13"/>
                          <a:pt x="2" y="15"/>
                          <a:pt x="3"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1" name="Freeform 316"/>
                  <p:cNvSpPr/>
                  <p:nvPr/>
                </p:nvSpPr>
                <p:spPr bwMode="auto">
                  <a:xfrm>
                    <a:off x="947" y="1675"/>
                    <a:ext cx="10" cy="9"/>
                  </a:xfrm>
                  <a:custGeom>
                    <a:avLst/>
                    <a:gdLst>
                      <a:gd name="T0" fmla="*/ 4 w 14"/>
                      <a:gd name="T1" fmla="*/ 13 h 14"/>
                      <a:gd name="T2" fmla="*/ 13 w 14"/>
                      <a:gd name="T3" fmla="*/ 3 h 14"/>
                      <a:gd name="T4" fmla="*/ 10 w 14"/>
                      <a:gd name="T5" fmla="*/ 1 h 14"/>
                      <a:gd name="T6" fmla="*/ 2 w 14"/>
                      <a:gd name="T7" fmla="*/ 11 h 14"/>
                      <a:gd name="T8" fmla="*/ 4 w 14"/>
                      <a:gd name="T9" fmla="*/ 13 h 14"/>
                    </a:gdLst>
                    <a:ahLst/>
                    <a:cxnLst>
                      <a:cxn ang="0">
                        <a:pos x="T0" y="T1"/>
                      </a:cxn>
                      <a:cxn ang="0">
                        <a:pos x="T2" y="T3"/>
                      </a:cxn>
                      <a:cxn ang="0">
                        <a:pos x="T4" y="T5"/>
                      </a:cxn>
                      <a:cxn ang="0">
                        <a:pos x="T6" y="T7"/>
                      </a:cxn>
                      <a:cxn ang="0">
                        <a:pos x="T8" y="T9"/>
                      </a:cxn>
                    </a:cxnLst>
                    <a:rect l="0" t="0" r="r" b="b"/>
                    <a:pathLst>
                      <a:path w="14" h="14">
                        <a:moveTo>
                          <a:pt x="4" y="13"/>
                        </a:moveTo>
                        <a:cubicBezTo>
                          <a:pt x="7" y="10"/>
                          <a:pt x="9" y="6"/>
                          <a:pt x="13" y="3"/>
                        </a:cubicBezTo>
                        <a:cubicBezTo>
                          <a:pt x="14" y="2"/>
                          <a:pt x="12" y="0"/>
                          <a:pt x="10" y="1"/>
                        </a:cubicBezTo>
                        <a:cubicBezTo>
                          <a:pt x="7" y="4"/>
                          <a:pt x="5" y="8"/>
                          <a:pt x="2" y="11"/>
                        </a:cubicBezTo>
                        <a:cubicBezTo>
                          <a:pt x="0" y="12"/>
                          <a:pt x="2" y="14"/>
                          <a:pt x="4"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2" name="Freeform 317"/>
                  <p:cNvSpPr/>
                  <p:nvPr/>
                </p:nvSpPr>
                <p:spPr bwMode="auto">
                  <a:xfrm>
                    <a:off x="950" y="1677"/>
                    <a:ext cx="7" cy="8"/>
                  </a:xfrm>
                  <a:custGeom>
                    <a:avLst/>
                    <a:gdLst>
                      <a:gd name="T0" fmla="*/ 1 w 10"/>
                      <a:gd name="T1" fmla="*/ 10 h 11"/>
                      <a:gd name="T2" fmla="*/ 5 w 10"/>
                      <a:gd name="T3" fmla="*/ 8 h 11"/>
                      <a:gd name="T4" fmla="*/ 9 w 10"/>
                      <a:gd name="T5" fmla="*/ 3 h 11"/>
                      <a:gd name="T6" fmla="*/ 7 w 10"/>
                      <a:gd name="T7" fmla="*/ 2 h 11"/>
                      <a:gd name="T8" fmla="*/ 4 w 10"/>
                      <a:gd name="T9" fmla="*/ 5 h 11"/>
                      <a:gd name="T10" fmla="*/ 3 w 10"/>
                      <a:gd name="T11" fmla="*/ 6 h 11"/>
                      <a:gd name="T12" fmla="*/ 2 w 10"/>
                      <a:gd name="T13" fmla="*/ 7 h 11"/>
                      <a:gd name="T14" fmla="*/ 3 w 10"/>
                      <a:gd name="T15" fmla="*/ 7 h 11"/>
                      <a:gd name="T16" fmla="*/ 1 w 10"/>
                      <a:gd name="T17" fmla="*/ 1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11">
                        <a:moveTo>
                          <a:pt x="1" y="10"/>
                        </a:moveTo>
                        <a:cubicBezTo>
                          <a:pt x="3" y="11"/>
                          <a:pt x="4" y="9"/>
                          <a:pt x="5" y="8"/>
                        </a:cubicBezTo>
                        <a:cubicBezTo>
                          <a:pt x="7" y="7"/>
                          <a:pt x="8" y="5"/>
                          <a:pt x="9" y="3"/>
                        </a:cubicBezTo>
                        <a:cubicBezTo>
                          <a:pt x="10" y="2"/>
                          <a:pt x="8" y="0"/>
                          <a:pt x="7" y="2"/>
                        </a:cubicBezTo>
                        <a:cubicBezTo>
                          <a:pt x="6" y="3"/>
                          <a:pt x="5" y="4"/>
                          <a:pt x="4" y="5"/>
                        </a:cubicBezTo>
                        <a:cubicBezTo>
                          <a:pt x="4" y="5"/>
                          <a:pt x="3" y="6"/>
                          <a:pt x="3" y="6"/>
                        </a:cubicBezTo>
                        <a:cubicBezTo>
                          <a:pt x="2" y="7"/>
                          <a:pt x="2" y="7"/>
                          <a:pt x="2" y="7"/>
                        </a:cubicBezTo>
                        <a:cubicBezTo>
                          <a:pt x="1" y="8"/>
                          <a:pt x="2" y="7"/>
                          <a:pt x="3" y="7"/>
                        </a:cubicBezTo>
                        <a:cubicBezTo>
                          <a:pt x="1" y="6"/>
                          <a:pt x="0" y="9"/>
                          <a:pt x="1"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3" name="Freeform 318"/>
                  <p:cNvSpPr/>
                  <p:nvPr/>
                </p:nvSpPr>
                <p:spPr bwMode="auto">
                  <a:xfrm>
                    <a:off x="950" y="1679"/>
                    <a:ext cx="8" cy="8"/>
                  </a:xfrm>
                  <a:custGeom>
                    <a:avLst/>
                    <a:gdLst>
                      <a:gd name="T0" fmla="*/ 4 w 12"/>
                      <a:gd name="T1" fmla="*/ 11 h 13"/>
                      <a:gd name="T2" fmla="*/ 11 w 12"/>
                      <a:gd name="T3" fmla="*/ 4 h 13"/>
                      <a:gd name="T4" fmla="*/ 8 w 12"/>
                      <a:gd name="T5" fmla="*/ 2 h 13"/>
                      <a:gd name="T6" fmla="*/ 1 w 12"/>
                      <a:gd name="T7" fmla="*/ 10 h 13"/>
                      <a:gd name="T8" fmla="*/ 4 w 12"/>
                      <a:gd name="T9" fmla="*/ 11 h 13"/>
                    </a:gdLst>
                    <a:ahLst/>
                    <a:cxnLst>
                      <a:cxn ang="0">
                        <a:pos x="T0" y="T1"/>
                      </a:cxn>
                      <a:cxn ang="0">
                        <a:pos x="T2" y="T3"/>
                      </a:cxn>
                      <a:cxn ang="0">
                        <a:pos x="T4" y="T5"/>
                      </a:cxn>
                      <a:cxn ang="0">
                        <a:pos x="T6" y="T7"/>
                      </a:cxn>
                      <a:cxn ang="0">
                        <a:pos x="T8" y="T9"/>
                      </a:cxn>
                    </a:cxnLst>
                    <a:rect l="0" t="0" r="r" b="b"/>
                    <a:pathLst>
                      <a:path w="12" h="13">
                        <a:moveTo>
                          <a:pt x="4" y="11"/>
                        </a:moveTo>
                        <a:cubicBezTo>
                          <a:pt x="6" y="9"/>
                          <a:pt x="8" y="6"/>
                          <a:pt x="11" y="4"/>
                        </a:cubicBezTo>
                        <a:cubicBezTo>
                          <a:pt x="12" y="2"/>
                          <a:pt x="10" y="0"/>
                          <a:pt x="8" y="2"/>
                        </a:cubicBezTo>
                        <a:cubicBezTo>
                          <a:pt x="6" y="4"/>
                          <a:pt x="4" y="7"/>
                          <a:pt x="1" y="10"/>
                        </a:cubicBezTo>
                        <a:cubicBezTo>
                          <a:pt x="0" y="12"/>
                          <a:pt x="3" y="13"/>
                          <a:pt x="4"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4" name="Freeform 319"/>
                  <p:cNvSpPr/>
                  <p:nvPr/>
                </p:nvSpPr>
                <p:spPr bwMode="auto">
                  <a:xfrm>
                    <a:off x="951" y="1681"/>
                    <a:ext cx="8" cy="8"/>
                  </a:xfrm>
                  <a:custGeom>
                    <a:avLst/>
                    <a:gdLst>
                      <a:gd name="T0" fmla="*/ 2 w 11"/>
                      <a:gd name="T1" fmla="*/ 10 h 11"/>
                      <a:gd name="T2" fmla="*/ 10 w 11"/>
                      <a:gd name="T3" fmla="*/ 3 h 11"/>
                      <a:gd name="T4" fmla="*/ 8 w 11"/>
                      <a:gd name="T5" fmla="*/ 1 h 11"/>
                      <a:gd name="T6" fmla="*/ 2 w 11"/>
                      <a:gd name="T7" fmla="*/ 7 h 11"/>
                      <a:gd name="T8" fmla="*/ 2 w 11"/>
                      <a:gd name="T9" fmla="*/ 10 h 11"/>
                    </a:gdLst>
                    <a:ahLst/>
                    <a:cxnLst>
                      <a:cxn ang="0">
                        <a:pos x="T0" y="T1"/>
                      </a:cxn>
                      <a:cxn ang="0">
                        <a:pos x="T2" y="T3"/>
                      </a:cxn>
                      <a:cxn ang="0">
                        <a:pos x="T4" y="T5"/>
                      </a:cxn>
                      <a:cxn ang="0">
                        <a:pos x="T6" y="T7"/>
                      </a:cxn>
                      <a:cxn ang="0">
                        <a:pos x="T8" y="T9"/>
                      </a:cxn>
                    </a:cxnLst>
                    <a:rect l="0" t="0" r="r" b="b"/>
                    <a:pathLst>
                      <a:path w="11" h="11">
                        <a:moveTo>
                          <a:pt x="2" y="10"/>
                        </a:moveTo>
                        <a:cubicBezTo>
                          <a:pt x="6" y="9"/>
                          <a:pt x="8" y="6"/>
                          <a:pt x="10" y="3"/>
                        </a:cubicBezTo>
                        <a:cubicBezTo>
                          <a:pt x="11" y="2"/>
                          <a:pt x="9" y="0"/>
                          <a:pt x="8" y="1"/>
                        </a:cubicBezTo>
                        <a:cubicBezTo>
                          <a:pt x="6" y="3"/>
                          <a:pt x="4" y="6"/>
                          <a:pt x="2" y="7"/>
                        </a:cubicBezTo>
                        <a:cubicBezTo>
                          <a:pt x="0" y="8"/>
                          <a:pt x="1" y="11"/>
                          <a:pt x="2"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5" name="Freeform 320"/>
                  <p:cNvSpPr/>
                  <p:nvPr/>
                </p:nvSpPr>
                <p:spPr bwMode="auto">
                  <a:xfrm>
                    <a:off x="953" y="1684"/>
                    <a:ext cx="6" cy="6"/>
                  </a:xfrm>
                  <a:custGeom>
                    <a:avLst/>
                    <a:gdLst>
                      <a:gd name="T0" fmla="*/ 3 w 8"/>
                      <a:gd name="T1" fmla="*/ 8 h 9"/>
                      <a:gd name="T2" fmla="*/ 7 w 8"/>
                      <a:gd name="T3" fmla="*/ 3 h 9"/>
                      <a:gd name="T4" fmla="*/ 5 w 8"/>
                      <a:gd name="T5" fmla="*/ 2 h 9"/>
                      <a:gd name="T6" fmla="*/ 1 w 8"/>
                      <a:gd name="T7" fmla="*/ 6 h 9"/>
                      <a:gd name="T8" fmla="*/ 3 w 8"/>
                      <a:gd name="T9" fmla="*/ 8 h 9"/>
                    </a:gdLst>
                    <a:ahLst/>
                    <a:cxnLst>
                      <a:cxn ang="0">
                        <a:pos x="T0" y="T1"/>
                      </a:cxn>
                      <a:cxn ang="0">
                        <a:pos x="T2" y="T3"/>
                      </a:cxn>
                      <a:cxn ang="0">
                        <a:pos x="T4" y="T5"/>
                      </a:cxn>
                      <a:cxn ang="0">
                        <a:pos x="T6" y="T7"/>
                      </a:cxn>
                      <a:cxn ang="0">
                        <a:pos x="T8" y="T9"/>
                      </a:cxn>
                    </a:cxnLst>
                    <a:rect l="0" t="0" r="r" b="b"/>
                    <a:pathLst>
                      <a:path w="8" h="9">
                        <a:moveTo>
                          <a:pt x="3" y="8"/>
                        </a:moveTo>
                        <a:cubicBezTo>
                          <a:pt x="5" y="6"/>
                          <a:pt x="6" y="5"/>
                          <a:pt x="7" y="3"/>
                        </a:cubicBezTo>
                        <a:cubicBezTo>
                          <a:pt x="8" y="2"/>
                          <a:pt x="6" y="0"/>
                          <a:pt x="5" y="2"/>
                        </a:cubicBezTo>
                        <a:cubicBezTo>
                          <a:pt x="4" y="3"/>
                          <a:pt x="2" y="4"/>
                          <a:pt x="1" y="6"/>
                        </a:cubicBezTo>
                        <a:cubicBezTo>
                          <a:pt x="0" y="7"/>
                          <a:pt x="2" y="9"/>
                          <a:pt x="3"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6" name="Freeform 321"/>
                  <p:cNvSpPr/>
                  <p:nvPr/>
                </p:nvSpPr>
                <p:spPr bwMode="auto">
                  <a:xfrm>
                    <a:off x="953" y="1687"/>
                    <a:ext cx="6" cy="6"/>
                  </a:xfrm>
                  <a:custGeom>
                    <a:avLst/>
                    <a:gdLst>
                      <a:gd name="T0" fmla="*/ 3 w 9"/>
                      <a:gd name="T1" fmla="*/ 8 h 9"/>
                      <a:gd name="T2" fmla="*/ 7 w 9"/>
                      <a:gd name="T3" fmla="*/ 3 h 9"/>
                      <a:gd name="T4" fmla="*/ 5 w 9"/>
                      <a:gd name="T5" fmla="*/ 1 h 9"/>
                      <a:gd name="T6" fmla="*/ 1 w 9"/>
                      <a:gd name="T7" fmla="*/ 5 h 9"/>
                      <a:gd name="T8" fmla="*/ 3 w 9"/>
                      <a:gd name="T9" fmla="*/ 8 h 9"/>
                    </a:gdLst>
                    <a:ahLst/>
                    <a:cxnLst>
                      <a:cxn ang="0">
                        <a:pos x="T0" y="T1"/>
                      </a:cxn>
                      <a:cxn ang="0">
                        <a:pos x="T2" y="T3"/>
                      </a:cxn>
                      <a:cxn ang="0">
                        <a:pos x="T4" y="T5"/>
                      </a:cxn>
                      <a:cxn ang="0">
                        <a:pos x="T6" y="T7"/>
                      </a:cxn>
                      <a:cxn ang="0">
                        <a:pos x="T8" y="T9"/>
                      </a:cxn>
                    </a:cxnLst>
                    <a:rect l="0" t="0" r="r" b="b"/>
                    <a:pathLst>
                      <a:path w="9" h="9">
                        <a:moveTo>
                          <a:pt x="3" y="8"/>
                        </a:moveTo>
                        <a:cubicBezTo>
                          <a:pt x="5" y="7"/>
                          <a:pt x="6" y="5"/>
                          <a:pt x="7" y="3"/>
                        </a:cubicBezTo>
                        <a:cubicBezTo>
                          <a:pt x="9" y="2"/>
                          <a:pt x="6" y="0"/>
                          <a:pt x="5" y="1"/>
                        </a:cubicBezTo>
                        <a:cubicBezTo>
                          <a:pt x="4" y="3"/>
                          <a:pt x="3" y="4"/>
                          <a:pt x="1" y="5"/>
                        </a:cubicBezTo>
                        <a:cubicBezTo>
                          <a:pt x="0" y="6"/>
                          <a:pt x="1" y="9"/>
                          <a:pt x="3"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7" name="Freeform 322"/>
                  <p:cNvSpPr/>
                  <p:nvPr/>
                </p:nvSpPr>
                <p:spPr bwMode="auto">
                  <a:xfrm>
                    <a:off x="953" y="1689"/>
                    <a:ext cx="6" cy="6"/>
                  </a:xfrm>
                  <a:custGeom>
                    <a:avLst/>
                    <a:gdLst>
                      <a:gd name="T0" fmla="*/ 4 w 10"/>
                      <a:gd name="T1" fmla="*/ 8 h 9"/>
                      <a:gd name="T2" fmla="*/ 8 w 10"/>
                      <a:gd name="T3" fmla="*/ 3 h 9"/>
                      <a:gd name="T4" fmla="*/ 6 w 10"/>
                      <a:gd name="T5" fmla="*/ 1 h 9"/>
                      <a:gd name="T6" fmla="*/ 2 w 10"/>
                      <a:gd name="T7" fmla="*/ 6 h 9"/>
                      <a:gd name="T8" fmla="*/ 4 w 10"/>
                      <a:gd name="T9" fmla="*/ 8 h 9"/>
                    </a:gdLst>
                    <a:ahLst/>
                    <a:cxnLst>
                      <a:cxn ang="0">
                        <a:pos x="T0" y="T1"/>
                      </a:cxn>
                      <a:cxn ang="0">
                        <a:pos x="T2" y="T3"/>
                      </a:cxn>
                      <a:cxn ang="0">
                        <a:pos x="T4" y="T5"/>
                      </a:cxn>
                      <a:cxn ang="0">
                        <a:pos x="T6" y="T7"/>
                      </a:cxn>
                      <a:cxn ang="0">
                        <a:pos x="T8" y="T9"/>
                      </a:cxn>
                    </a:cxnLst>
                    <a:rect l="0" t="0" r="r" b="b"/>
                    <a:pathLst>
                      <a:path w="10" h="9">
                        <a:moveTo>
                          <a:pt x="4" y="8"/>
                        </a:moveTo>
                        <a:cubicBezTo>
                          <a:pt x="5" y="7"/>
                          <a:pt x="7" y="5"/>
                          <a:pt x="8" y="3"/>
                        </a:cubicBezTo>
                        <a:cubicBezTo>
                          <a:pt x="10" y="2"/>
                          <a:pt x="8" y="0"/>
                          <a:pt x="6" y="1"/>
                        </a:cubicBezTo>
                        <a:cubicBezTo>
                          <a:pt x="5" y="3"/>
                          <a:pt x="3" y="5"/>
                          <a:pt x="2" y="6"/>
                        </a:cubicBezTo>
                        <a:cubicBezTo>
                          <a:pt x="0" y="7"/>
                          <a:pt x="2" y="9"/>
                          <a:pt x="4"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8" name="Freeform 323"/>
                  <p:cNvSpPr/>
                  <p:nvPr/>
                </p:nvSpPr>
                <p:spPr bwMode="auto">
                  <a:xfrm>
                    <a:off x="953" y="1693"/>
                    <a:ext cx="4" cy="5"/>
                  </a:xfrm>
                  <a:custGeom>
                    <a:avLst/>
                    <a:gdLst>
                      <a:gd name="T0" fmla="*/ 4 w 7"/>
                      <a:gd name="T1" fmla="*/ 6 h 8"/>
                      <a:gd name="T2" fmla="*/ 6 w 7"/>
                      <a:gd name="T3" fmla="*/ 3 h 8"/>
                      <a:gd name="T4" fmla="*/ 4 w 7"/>
                      <a:gd name="T5" fmla="*/ 2 h 8"/>
                      <a:gd name="T6" fmla="*/ 2 w 7"/>
                      <a:gd name="T7" fmla="*/ 4 h 8"/>
                      <a:gd name="T8" fmla="*/ 4 w 7"/>
                      <a:gd name="T9" fmla="*/ 6 h 8"/>
                    </a:gdLst>
                    <a:ahLst/>
                    <a:cxnLst>
                      <a:cxn ang="0">
                        <a:pos x="T0" y="T1"/>
                      </a:cxn>
                      <a:cxn ang="0">
                        <a:pos x="T2" y="T3"/>
                      </a:cxn>
                      <a:cxn ang="0">
                        <a:pos x="T4" y="T5"/>
                      </a:cxn>
                      <a:cxn ang="0">
                        <a:pos x="T6" y="T7"/>
                      </a:cxn>
                      <a:cxn ang="0">
                        <a:pos x="T8" y="T9"/>
                      </a:cxn>
                    </a:cxnLst>
                    <a:rect l="0" t="0" r="r" b="b"/>
                    <a:pathLst>
                      <a:path w="7" h="8">
                        <a:moveTo>
                          <a:pt x="4" y="6"/>
                        </a:moveTo>
                        <a:cubicBezTo>
                          <a:pt x="5" y="5"/>
                          <a:pt x="6" y="4"/>
                          <a:pt x="6" y="3"/>
                        </a:cubicBezTo>
                        <a:cubicBezTo>
                          <a:pt x="7" y="2"/>
                          <a:pt x="5" y="0"/>
                          <a:pt x="4" y="2"/>
                        </a:cubicBezTo>
                        <a:cubicBezTo>
                          <a:pt x="3" y="3"/>
                          <a:pt x="2" y="4"/>
                          <a:pt x="2" y="4"/>
                        </a:cubicBezTo>
                        <a:cubicBezTo>
                          <a:pt x="0" y="6"/>
                          <a:pt x="2" y="8"/>
                          <a:pt x="4"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9" name="Freeform 324"/>
                  <p:cNvSpPr/>
                  <p:nvPr/>
                </p:nvSpPr>
                <p:spPr bwMode="auto">
                  <a:xfrm>
                    <a:off x="937" y="1687"/>
                    <a:ext cx="6" cy="6"/>
                  </a:xfrm>
                  <a:custGeom>
                    <a:avLst/>
                    <a:gdLst>
                      <a:gd name="T0" fmla="*/ 4 w 8"/>
                      <a:gd name="T1" fmla="*/ 6 h 8"/>
                      <a:gd name="T2" fmla="*/ 7 w 8"/>
                      <a:gd name="T3" fmla="*/ 3 h 8"/>
                      <a:gd name="T4" fmla="*/ 5 w 8"/>
                      <a:gd name="T5" fmla="*/ 1 h 8"/>
                      <a:gd name="T6" fmla="*/ 2 w 8"/>
                      <a:gd name="T7" fmla="*/ 4 h 8"/>
                      <a:gd name="T8" fmla="*/ 4 w 8"/>
                      <a:gd name="T9" fmla="*/ 6 h 8"/>
                    </a:gdLst>
                    <a:ahLst/>
                    <a:cxnLst>
                      <a:cxn ang="0">
                        <a:pos x="T0" y="T1"/>
                      </a:cxn>
                      <a:cxn ang="0">
                        <a:pos x="T2" y="T3"/>
                      </a:cxn>
                      <a:cxn ang="0">
                        <a:pos x="T4" y="T5"/>
                      </a:cxn>
                      <a:cxn ang="0">
                        <a:pos x="T6" y="T7"/>
                      </a:cxn>
                      <a:cxn ang="0">
                        <a:pos x="T8" y="T9"/>
                      </a:cxn>
                    </a:cxnLst>
                    <a:rect l="0" t="0" r="r" b="b"/>
                    <a:pathLst>
                      <a:path w="8" h="8">
                        <a:moveTo>
                          <a:pt x="4" y="6"/>
                        </a:moveTo>
                        <a:cubicBezTo>
                          <a:pt x="5" y="5"/>
                          <a:pt x="6" y="4"/>
                          <a:pt x="7" y="3"/>
                        </a:cubicBezTo>
                        <a:cubicBezTo>
                          <a:pt x="8" y="2"/>
                          <a:pt x="6" y="0"/>
                          <a:pt x="5" y="1"/>
                        </a:cubicBezTo>
                        <a:cubicBezTo>
                          <a:pt x="4" y="2"/>
                          <a:pt x="3" y="3"/>
                          <a:pt x="2" y="4"/>
                        </a:cubicBezTo>
                        <a:cubicBezTo>
                          <a:pt x="0" y="6"/>
                          <a:pt x="3" y="8"/>
                          <a:pt x="4"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0" name="Freeform 325"/>
                  <p:cNvSpPr/>
                  <p:nvPr/>
                </p:nvSpPr>
                <p:spPr bwMode="auto">
                  <a:xfrm>
                    <a:off x="937" y="1689"/>
                    <a:ext cx="6" cy="8"/>
                  </a:xfrm>
                  <a:custGeom>
                    <a:avLst/>
                    <a:gdLst>
                      <a:gd name="T0" fmla="*/ 3 w 9"/>
                      <a:gd name="T1" fmla="*/ 9 h 11"/>
                      <a:gd name="T2" fmla="*/ 8 w 9"/>
                      <a:gd name="T3" fmla="*/ 3 h 11"/>
                      <a:gd name="T4" fmla="*/ 6 w 9"/>
                      <a:gd name="T5" fmla="*/ 1 h 11"/>
                      <a:gd name="T6" fmla="*/ 1 w 9"/>
                      <a:gd name="T7" fmla="*/ 8 h 11"/>
                      <a:gd name="T8" fmla="*/ 3 w 9"/>
                      <a:gd name="T9" fmla="*/ 9 h 11"/>
                    </a:gdLst>
                    <a:ahLst/>
                    <a:cxnLst>
                      <a:cxn ang="0">
                        <a:pos x="T0" y="T1"/>
                      </a:cxn>
                      <a:cxn ang="0">
                        <a:pos x="T2" y="T3"/>
                      </a:cxn>
                      <a:cxn ang="0">
                        <a:pos x="T4" y="T5"/>
                      </a:cxn>
                      <a:cxn ang="0">
                        <a:pos x="T6" y="T7"/>
                      </a:cxn>
                      <a:cxn ang="0">
                        <a:pos x="T8" y="T9"/>
                      </a:cxn>
                    </a:cxnLst>
                    <a:rect l="0" t="0" r="r" b="b"/>
                    <a:pathLst>
                      <a:path w="9" h="11">
                        <a:moveTo>
                          <a:pt x="3" y="9"/>
                        </a:moveTo>
                        <a:cubicBezTo>
                          <a:pt x="5" y="7"/>
                          <a:pt x="7" y="5"/>
                          <a:pt x="8" y="3"/>
                        </a:cubicBezTo>
                        <a:cubicBezTo>
                          <a:pt x="9" y="1"/>
                          <a:pt x="7" y="0"/>
                          <a:pt x="6" y="1"/>
                        </a:cubicBezTo>
                        <a:cubicBezTo>
                          <a:pt x="4" y="4"/>
                          <a:pt x="2" y="5"/>
                          <a:pt x="1" y="8"/>
                        </a:cubicBezTo>
                        <a:cubicBezTo>
                          <a:pt x="0" y="9"/>
                          <a:pt x="2" y="11"/>
                          <a:pt x="3"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1" name="Freeform 326"/>
                  <p:cNvSpPr/>
                  <p:nvPr/>
                </p:nvSpPr>
                <p:spPr bwMode="auto">
                  <a:xfrm>
                    <a:off x="937" y="1689"/>
                    <a:ext cx="8" cy="9"/>
                  </a:xfrm>
                  <a:custGeom>
                    <a:avLst/>
                    <a:gdLst>
                      <a:gd name="T0" fmla="*/ 3 w 11"/>
                      <a:gd name="T1" fmla="*/ 11 h 13"/>
                      <a:gd name="T2" fmla="*/ 10 w 11"/>
                      <a:gd name="T3" fmla="*/ 3 h 13"/>
                      <a:gd name="T4" fmla="*/ 7 w 11"/>
                      <a:gd name="T5" fmla="*/ 2 h 13"/>
                      <a:gd name="T6" fmla="*/ 1 w 11"/>
                      <a:gd name="T7" fmla="*/ 9 h 13"/>
                      <a:gd name="T8" fmla="*/ 3 w 11"/>
                      <a:gd name="T9" fmla="*/ 11 h 13"/>
                    </a:gdLst>
                    <a:ahLst/>
                    <a:cxnLst>
                      <a:cxn ang="0">
                        <a:pos x="T0" y="T1"/>
                      </a:cxn>
                      <a:cxn ang="0">
                        <a:pos x="T2" y="T3"/>
                      </a:cxn>
                      <a:cxn ang="0">
                        <a:pos x="T4" y="T5"/>
                      </a:cxn>
                      <a:cxn ang="0">
                        <a:pos x="T6" y="T7"/>
                      </a:cxn>
                      <a:cxn ang="0">
                        <a:pos x="T8" y="T9"/>
                      </a:cxn>
                    </a:cxnLst>
                    <a:rect l="0" t="0" r="r" b="b"/>
                    <a:pathLst>
                      <a:path w="11" h="13">
                        <a:moveTo>
                          <a:pt x="3" y="11"/>
                        </a:moveTo>
                        <a:cubicBezTo>
                          <a:pt x="6" y="9"/>
                          <a:pt x="8" y="6"/>
                          <a:pt x="10" y="3"/>
                        </a:cubicBezTo>
                        <a:cubicBezTo>
                          <a:pt x="11" y="2"/>
                          <a:pt x="8" y="0"/>
                          <a:pt x="7" y="2"/>
                        </a:cubicBezTo>
                        <a:cubicBezTo>
                          <a:pt x="6" y="5"/>
                          <a:pt x="3" y="7"/>
                          <a:pt x="1" y="9"/>
                        </a:cubicBezTo>
                        <a:cubicBezTo>
                          <a:pt x="0" y="11"/>
                          <a:pt x="2" y="13"/>
                          <a:pt x="3"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2" name="Freeform 327"/>
                  <p:cNvSpPr/>
                  <p:nvPr/>
                </p:nvSpPr>
                <p:spPr bwMode="auto">
                  <a:xfrm>
                    <a:off x="938" y="1693"/>
                    <a:ext cx="5" cy="6"/>
                  </a:xfrm>
                  <a:custGeom>
                    <a:avLst/>
                    <a:gdLst>
                      <a:gd name="T0" fmla="*/ 4 w 7"/>
                      <a:gd name="T1" fmla="*/ 7 h 8"/>
                      <a:gd name="T2" fmla="*/ 6 w 7"/>
                      <a:gd name="T3" fmla="*/ 3 h 8"/>
                      <a:gd name="T4" fmla="*/ 4 w 7"/>
                      <a:gd name="T5" fmla="*/ 1 h 8"/>
                      <a:gd name="T6" fmla="*/ 1 w 7"/>
                      <a:gd name="T7" fmla="*/ 5 h 8"/>
                      <a:gd name="T8" fmla="*/ 4 w 7"/>
                      <a:gd name="T9" fmla="*/ 7 h 8"/>
                    </a:gdLst>
                    <a:ahLst/>
                    <a:cxnLst>
                      <a:cxn ang="0">
                        <a:pos x="T0" y="T1"/>
                      </a:cxn>
                      <a:cxn ang="0">
                        <a:pos x="T2" y="T3"/>
                      </a:cxn>
                      <a:cxn ang="0">
                        <a:pos x="T4" y="T5"/>
                      </a:cxn>
                      <a:cxn ang="0">
                        <a:pos x="T6" y="T7"/>
                      </a:cxn>
                      <a:cxn ang="0">
                        <a:pos x="T8" y="T9"/>
                      </a:cxn>
                    </a:cxnLst>
                    <a:rect l="0" t="0" r="r" b="b"/>
                    <a:pathLst>
                      <a:path w="7" h="8">
                        <a:moveTo>
                          <a:pt x="4" y="7"/>
                        </a:moveTo>
                        <a:cubicBezTo>
                          <a:pt x="4" y="5"/>
                          <a:pt x="5" y="4"/>
                          <a:pt x="6" y="3"/>
                        </a:cubicBezTo>
                        <a:cubicBezTo>
                          <a:pt x="7" y="2"/>
                          <a:pt x="5" y="0"/>
                          <a:pt x="4" y="1"/>
                        </a:cubicBezTo>
                        <a:cubicBezTo>
                          <a:pt x="3" y="3"/>
                          <a:pt x="2" y="4"/>
                          <a:pt x="1" y="5"/>
                        </a:cubicBezTo>
                        <a:cubicBezTo>
                          <a:pt x="0" y="7"/>
                          <a:pt x="3" y="8"/>
                          <a:pt x="4"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3" name="Freeform 328"/>
                  <p:cNvSpPr/>
                  <p:nvPr/>
                </p:nvSpPr>
                <p:spPr bwMode="auto">
                  <a:xfrm>
                    <a:off x="940" y="1685"/>
                    <a:ext cx="4" cy="5"/>
                  </a:xfrm>
                  <a:custGeom>
                    <a:avLst/>
                    <a:gdLst>
                      <a:gd name="T0" fmla="*/ 3 w 6"/>
                      <a:gd name="T1" fmla="*/ 5 h 7"/>
                      <a:gd name="T2" fmla="*/ 4 w 6"/>
                      <a:gd name="T3" fmla="*/ 4 h 7"/>
                      <a:gd name="T4" fmla="*/ 2 w 6"/>
                      <a:gd name="T5" fmla="*/ 2 h 7"/>
                      <a:gd name="T6" fmla="*/ 1 w 6"/>
                      <a:gd name="T7" fmla="*/ 4 h 7"/>
                      <a:gd name="T8" fmla="*/ 3 w 6"/>
                      <a:gd name="T9" fmla="*/ 5 h 7"/>
                    </a:gdLst>
                    <a:ahLst/>
                    <a:cxnLst>
                      <a:cxn ang="0">
                        <a:pos x="T0" y="T1"/>
                      </a:cxn>
                      <a:cxn ang="0">
                        <a:pos x="T2" y="T3"/>
                      </a:cxn>
                      <a:cxn ang="0">
                        <a:pos x="T4" y="T5"/>
                      </a:cxn>
                      <a:cxn ang="0">
                        <a:pos x="T6" y="T7"/>
                      </a:cxn>
                      <a:cxn ang="0">
                        <a:pos x="T8" y="T9"/>
                      </a:cxn>
                    </a:cxnLst>
                    <a:rect l="0" t="0" r="r" b="b"/>
                    <a:pathLst>
                      <a:path w="6" h="7">
                        <a:moveTo>
                          <a:pt x="3" y="5"/>
                        </a:moveTo>
                        <a:cubicBezTo>
                          <a:pt x="4" y="5"/>
                          <a:pt x="4" y="4"/>
                          <a:pt x="4" y="4"/>
                        </a:cubicBezTo>
                        <a:cubicBezTo>
                          <a:pt x="6" y="2"/>
                          <a:pt x="4" y="0"/>
                          <a:pt x="2" y="2"/>
                        </a:cubicBezTo>
                        <a:cubicBezTo>
                          <a:pt x="2" y="2"/>
                          <a:pt x="1" y="3"/>
                          <a:pt x="1" y="4"/>
                        </a:cubicBezTo>
                        <a:cubicBezTo>
                          <a:pt x="0" y="5"/>
                          <a:pt x="2" y="7"/>
                          <a:pt x="3"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4" name="Freeform 329"/>
                  <p:cNvSpPr/>
                  <p:nvPr/>
                </p:nvSpPr>
                <p:spPr bwMode="auto">
                  <a:xfrm>
                    <a:off x="940" y="1691"/>
                    <a:ext cx="5" cy="5"/>
                  </a:xfrm>
                  <a:custGeom>
                    <a:avLst/>
                    <a:gdLst>
                      <a:gd name="T0" fmla="*/ 2 w 8"/>
                      <a:gd name="T1" fmla="*/ 6 h 7"/>
                      <a:gd name="T2" fmla="*/ 7 w 8"/>
                      <a:gd name="T3" fmla="*/ 3 h 7"/>
                      <a:gd name="T4" fmla="*/ 4 w 8"/>
                      <a:gd name="T5" fmla="*/ 2 h 7"/>
                      <a:gd name="T6" fmla="*/ 1 w 8"/>
                      <a:gd name="T7" fmla="*/ 4 h 7"/>
                      <a:gd name="T8" fmla="*/ 2 w 8"/>
                      <a:gd name="T9" fmla="*/ 6 h 7"/>
                    </a:gdLst>
                    <a:ahLst/>
                    <a:cxnLst>
                      <a:cxn ang="0">
                        <a:pos x="T0" y="T1"/>
                      </a:cxn>
                      <a:cxn ang="0">
                        <a:pos x="T2" y="T3"/>
                      </a:cxn>
                      <a:cxn ang="0">
                        <a:pos x="T4" y="T5"/>
                      </a:cxn>
                      <a:cxn ang="0">
                        <a:pos x="T6" y="T7"/>
                      </a:cxn>
                      <a:cxn ang="0">
                        <a:pos x="T8" y="T9"/>
                      </a:cxn>
                    </a:cxnLst>
                    <a:rect l="0" t="0" r="r" b="b"/>
                    <a:pathLst>
                      <a:path w="8" h="7">
                        <a:moveTo>
                          <a:pt x="2" y="6"/>
                        </a:moveTo>
                        <a:cubicBezTo>
                          <a:pt x="4" y="6"/>
                          <a:pt x="6" y="5"/>
                          <a:pt x="7" y="3"/>
                        </a:cubicBezTo>
                        <a:cubicBezTo>
                          <a:pt x="8" y="2"/>
                          <a:pt x="5" y="0"/>
                          <a:pt x="4" y="2"/>
                        </a:cubicBezTo>
                        <a:cubicBezTo>
                          <a:pt x="3" y="3"/>
                          <a:pt x="3" y="3"/>
                          <a:pt x="1" y="4"/>
                        </a:cubicBezTo>
                        <a:cubicBezTo>
                          <a:pt x="0" y="4"/>
                          <a:pt x="0" y="7"/>
                          <a:pt x="2"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5" name="Freeform 330"/>
                  <p:cNvSpPr/>
                  <p:nvPr/>
                </p:nvSpPr>
                <p:spPr bwMode="auto">
                  <a:xfrm>
                    <a:off x="941" y="1693"/>
                    <a:ext cx="4" cy="5"/>
                  </a:xfrm>
                  <a:custGeom>
                    <a:avLst/>
                    <a:gdLst>
                      <a:gd name="T0" fmla="*/ 4 w 7"/>
                      <a:gd name="T1" fmla="*/ 7 h 8"/>
                      <a:gd name="T2" fmla="*/ 6 w 7"/>
                      <a:gd name="T3" fmla="*/ 3 h 8"/>
                      <a:gd name="T4" fmla="*/ 4 w 7"/>
                      <a:gd name="T5" fmla="*/ 1 h 8"/>
                      <a:gd name="T6" fmla="*/ 1 w 7"/>
                      <a:gd name="T7" fmla="*/ 5 h 8"/>
                      <a:gd name="T8" fmla="*/ 4 w 7"/>
                      <a:gd name="T9" fmla="*/ 7 h 8"/>
                    </a:gdLst>
                    <a:ahLst/>
                    <a:cxnLst>
                      <a:cxn ang="0">
                        <a:pos x="T0" y="T1"/>
                      </a:cxn>
                      <a:cxn ang="0">
                        <a:pos x="T2" y="T3"/>
                      </a:cxn>
                      <a:cxn ang="0">
                        <a:pos x="T4" y="T5"/>
                      </a:cxn>
                      <a:cxn ang="0">
                        <a:pos x="T6" y="T7"/>
                      </a:cxn>
                      <a:cxn ang="0">
                        <a:pos x="T8" y="T9"/>
                      </a:cxn>
                    </a:cxnLst>
                    <a:rect l="0" t="0" r="r" b="b"/>
                    <a:pathLst>
                      <a:path w="7" h="8">
                        <a:moveTo>
                          <a:pt x="4" y="7"/>
                        </a:moveTo>
                        <a:cubicBezTo>
                          <a:pt x="5" y="5"/>
                          <a:pt x="6" y="4"/>
                          <a:pt x="6" y="3"/>
                        </a:cubicBezTo>
                        <a:cubicBezTo>
                          <a:pt x="7" y="1"/>
                          <a:pt x="5" y="0"/>
                          <a:pt x="4" y="1"/>
                        </a:cubicBezTo>
                        <a:cubicBezTo>
                          <a:pt x="3" y="3"/>
                          <a:pt x="2" y="4"/>
                          <a:pt x="1" y="5"/>
                        </a:cubicBezTo>
                        <a:cubicBezTo>
                          <a:pt x="0" y="7"/>
                          <a:pt x="3" y="8"/>
                          <a:pt x="4"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6" name="Freeform 331"/>
                  <p:cNvSpPr/>
                  <p:nvPr/>
                </p:nvSpPr>
                <p:spPr bwMode="auto">
                  <a:xfrm>
                    <a:off x="787" y="1279"/>
                    <a:ext cx="41" cy="39"/>
                  </a:xfrm>
                  <a:custGeom>
                    <a:avLst/>
                    <a:gdLst>
                      <a:gd name="T0" fmla="*/ 39 w 61"/>
                      <a:gd name="T1" fmla="*/ 8 h 58"/>
                      <a:gd name="T2" fmla="*/ 5 w 61"/>
                      <a:gd name="T3" fmla="*/ 20 h 58"/>
                      <a:gd name="T4" fmla="*/ 22 w 61"/>
                      <a:gd name="T5" fmla="*/ 53 h 58"/>
                      <a:gd name="T6" fmla="*/ 33 w 61"/>
                      <a:gd name="T7" fmla="*/ 8 h 58"/>
                      <a:gd name="T8" fmla="*/ 33 w 61"/>
                      <a:gd name="T9" fmla="*/ 11 h 58"/>
                      <a:gd name="T10" fmla="*/ 46 w 61"/>
                      <a:gd name="T11" fmla="*/ 29 h 58"/>
                      <a:gd name="T12" fmla="*/ 25 w 61"/>
                      <a:gd name="T13" fmla="*/ 50 h 58"/>
                      <a:gd name="T14" fmla="*/ 7 w 61"/>
                      <a:gd name="T15" fmla="*/ 23 h 58"/>
                      <a:gd name="T16" fmla="*/ 38 w 61"/>
                      <a:gd name="T17" fmla="*/ 10 h 58"/>
                      <a:gd name="T18" fmla="*/ 39 w 61"/>
                      <a:gd name="T19" fmla="*/ 8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1" h="58">
                        <a:moveTo>
                          <a:pt x="39" y="8"/>
                        </a:moveTo>
                        <a:cubicBezTo>
                          <a:pt x="27" y="0"/>
                          <a:pt x="10" y="7"/>
                          <a:pt x="5" y="20"/>
                        </a:cubicBezTo>
                        <a:cubicBezTo>
                          <a:pt x="0" y="34"/>
                          <a:pt x="8" y="50"/>
                          <a:pt x="22" y="53"/>
                        </a:cubicBezTo>
                        <a:cubicBezTo>
                          <a:pt x="48" y="58"/>
                          <a:pt x="61" y="9"/>
                          <a:pt x="33" y="8"/>
                        </a:cubicBezTo>
                        <a:cubicBezTo>
                          <a:pt x="31" y="8"/>
                          <a:pt x="31" y="11"/>
                          <a:pt x="33" y="11"/>
                        </a:cubicBezTo>
                        <a:cubicBezTo>
                          <a:pt x="43" y="11"/>
                          <a:pt x="46" y="20"/>
                          <a:pt x="46" y="29"/>
                        </a:cubicBezTo>
                        <a:cubicBezTo>
                          <a:pt x="46" y="40"/>
                          <a:pt x="36" y="50"/>
                          <a:pt x="25" y="50"/>
                        </a:cubicBezTo>
                        <a:cubicBezTo>
                          <a:pt x="11" y="51"/>
                          <a:pt x="4" y="34"/>
                          <a:pt x="7" y="23"/>
                        </a:cubicBezTo>
                        <a:cubicBezTo>
                          <a:pt x="11" y="11"/>
                          <a:pt x="27" y="3"/>
                          <a:pt x="38" y="10"/>
                        </a:cubicBezTo>
                        <a:cubicBezTo>
                          <a:pt x="39" y="11"/>
                          <a:pt x="41" y="9"/>
                          <a:pt x="39"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7" name="Freeform 332"/>
                  <p:cNvSpPr/>
                  <p:nvPr/>
                </p:nvSpPr>
                <p:spPr bwMode="auto">
                  <a:xfrm>
                    <a:off x="803" y="1286"/>
                    <a:ext cx="12" cy="14"/>
                  </a:xfrm>
                  <a:custGeom>
                    <a:avLst/>
                    <a:gdLst>
                      <a:gd name="T0" fmla="*/ 4 w 18"/>
                      <a:gd name="T1" fmla="*/ 3 h 21"/>
                      <a:gd name="T2" fmla="*/ 4 w 18"/>
                      <a:gd name="T3" fmla="*/ 2 h 21"/>
                      <a:gd name="T4" fmla="*/ 1 w 18"/>
                      <a:gd name="T5" fmla="*/ 2 h 21"/>
                      <a:gd name="T6" fmla="*/ 0 w 18"/>
                      <a:gd name="T7" fmla="*/ 20 h 21"/>
                      <a:gd name="T8" fmla="*/ 2 w 18"/>
                      <a:gd name="T9" fmla="*/ 21 h 21"/>
                      <a:gd name="T10" fmla="*/ 16 w 18"/>
                      <a:gd name="T11" fmla="*/ 20 h 21"/>
                      <a:gd name="T12" fmla="*/ 16 w 18"/>
                      <a:gd name="T13" fmla="*/ 17 h 21"/>
                      <a:gd name="T14" fmla="*/ 1 w 18"/>
                      <a:gd name="T15" fmla="*/ 19 h 21"/>
                      <a:gd name="T16" fmla="*/ 3 w 18"/>
                      <a:gd name="T17" fmla="*/ 20 h 21"/>
                      <a:gd name="T18" fmla="*/ 4 w 18"/>
                      <a:gd name="T19" fmla="*/ 2 h 21"/>
                      <a:gd name="T20" fmla="*/ 1 w 18"/>
                      <a:gd name="T21" fmla="*/ 2 h 21"/>
                      <a:gd name="T22" fmla="*/ 1 w 18"/>
                      <a:gd name="T23" fmla="*/ 3 h 21"/>
                      <a:gd name="T24" fmla="*/ 4 w 18"/>
                      <a:gd name="T25" fmla="*/ 3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 h="21">
                        <a:moveTo>
                          <a:pt x="4" y="3"/>
                        </a:moveTo>
                        <a:cubicBezTo>
                          <a:pt x="4" y="3"/>
                          <a:pt x="4" y="2"/>
                          <a:pt x="4" y="2"/>
                        </a:cubicBezTo>
                        <a:cubicBezTo>
                          <a:pt x="3" y="2"/>
                          <a:pt x="2" y="2"/>
                          <a:pt x="1" y="2"/>
                        </a:cubicBezTo>
                        <a:cubicBezTo>
                          <a:pt x="1" y="8"/>
                          <a:pt x="0" y="14"/>
                          <a:pt x="0" y="20"/>
                        </a:cubicBezTo>
                        <a:cubicBezTo>
                          <a:pt x="0" y="21"/>
                          <a:pt x="1" y="21"/>
                          <a:pt x="2" y="21"/>
                        </a:cubicBezTo>
                        <a:cubicBezTo>
                          <a:pt x="6" y="20"/>
                          <a:pt x="11" y="20"/>
                          <a:pt x="16" y="20"/>
                        </a:cubicBezTo>
                        <a:cubicBezTo>
                          <a:pt x="18" y="20"/>
                          <a:pt x="18" y="17"/>
                          <a:pt x="16" y="17"/>
                        </a:cubicBezTo>
                        <a:cubicBezTo>
                          <a:pt x="11" y="17"/>
                          <a:pt x="6" y="17"/>
                          <a:pt x="1" y="19"/>
                        </a:cubicBezTo>
                        <a:cubicBezTo>
                          <a:pt x="2" y="19"/>
                          <a:pt x="2" y="19"/>
                          <a:pt x="3" y="20"/>
                        </a:cubicBezTo>
                        <a:cubicBezTo>
                          <a:pt x="3" y="14"/>
                          <a:pt x="4" y="8"/>
                          <a:pt x="4" y="2"/>
                        </a:cubicBezTo>
                        <a:cubicBezTo>
                          <a:pt x="4" y="0"/>
                          <a:pt x="1" y="0"/>
                          <a:pt x="1" y="2"/>
                        </a:cubicBezTo>
                        <a:cubicBezTo>
                          <a:pt x="1" y="2"/>
                          <a:pt x="1" y="3"/>
                          <a:pt x="1" y="3"/>
                        </a:cubicBezTo>
                        <a:cubicBezTo>
                          <a:pt x="1" y="5"/>
                          <a:pt x="4" y="5"/>
                          <a:pt x="4"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8" name="Freeform 333"/>
                  <p:cNvSpPr/>
                  <p:nvPr/>
                </p:nvSpPr>
                <p:spPr bwMode="auto">
                  <a:xfrm>
                    <a:off x="515" y="1470"/>
                    <a:ext cx="28" cy="40"/>
                  </a:xfrm>
                  <a:custGeom>
                    <a:avLst/>
                    <a:gdLst>
                      <a:gd name="T0" fmla="*/ 6 w 42"/>
                      <a:gd name="T1" fmla="*/ 7 h 60"/>
                      <a:gd name="T2" fmla="*/ 6 w 42"/>
                      <a:gd name="T3" fmla="*/ 5 h 60"/>
                      <a:gd name="T4" fmla="*/ 3 w 42"/>
                      <a:gd name="T5" fmla="*/ 4 h 60"/>
                      <a:gd name="T6" fmla="*/ 4 w 42"/>
                      <a:gd name="T7" fmla="*/ 58 h 60"/>
                      <a:gd name="T8" fmla="*/ 6 w 42"/>
                      <a:gd name="T9" fmla="*/ 59 h 60"/>
                      <a:gd name="T10" fmla="*/ 36 w 42"/>
                      <a:gd name="T11" fmla="*/ 60 h 60"/>
                      <a:gd name="T12" fmla="*/ 38 w 42"/>
                      <a:gd name="T13" fmla="*/ 59 h 60"/>
                      <a:gd name="T14" fmla="*/ 38 w 42"/>
                      <a:gd name="T15" fmla="*/ 5 h 60"/>
                      <a:gd name="T16" fmla="*/ 34 w 42"/>
                      <a:gd name="T17" fmla="*/ 0 h 60"/>
                      <a:gd name="T18" fmla="*/ 3 w 42"/>
                      <a:gd name="T19" fmla="*/ 3 h 60"/>
                      <a:gd name="T20" fmla="*/ 2 w 42"/>
                      <a:gd name="T21" fmla="*/ 6 h 60"/>
                      <a:gd name="T22" fmla="*/ 32 w 42"/>
                      <a:gd name="T23" fmla="*/ 3 h 60"/>
                      <a:gd name="T24" fmla="*/ 36 w 42"/>
                      <a:gd name="T25" fmla="*/ 43 h 60"/>
                      <a:gd name="T26" fmla="*/ 28 w 42"/>
                      <a:gd name="T27" fmla="*/ 57 h 60"/>
                      <a:gd name="T28" fmla="*/ 7 w 42"/>
                      <a:gd name="T29" fmla="*/ 49 h 60"/>
                      <a:gd name="T30" fmla="*/ 6 w 42"/>
                      <a:gd name="T31" fmla="*/ 4 h 60"/>
                      <a:gd name="T32" fmla="*/ 3 w 42"/>
                      <a:gd name="T33" fmla="*/ 4 h 60"/>
                      <a:gd name="T34" fmla="*/ 3 w 42"/>
                      <a:gd name="T35" fmla="*/ 6 h 60"/>
                      <a:gd name="T36" fmla="*/ 6 w 42"/>
                      <a:gd name="T37" fmla="*/ 7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60">
                        <a:moveTo>
                          <a:pt x="6" y="7"/>
                        </a:moveTo>
                        <a:cubicBezTo>
                          <a:pt x="6" y="6"/>
                          <a:pt x="6" y="5"/>
                          <a:pt x="6" y="5"/>
                        </a:cubicBezTo>
                        <a:cubicBezTo>
                          <a:pt x="5" y="4"/>
                          <a:pt x="4" y="4"/>
                          <a:pt x="3" y="4"/>
                        </a:cubicBezTo>
                        <a:cubicBezTo>
                          <a:pt x="3" y="22"/>
                          <a:pt x="4" y="40"/>
                          <a:pt x="4" y="58"/>
                        </a:cubicBezTo>
                        <a:cubicBezTo>
                          <a:pt x="4" y="59"/>
                          <a:pt x="5" y="59"/>
                          <a:pt x="6" y="59"/>
                        </a:cubicBezTo>
                        <a:cubicBezTo>
                          <a:pt x="16" y="60"/>
                          <a:pt x="26" y="60"/>
                          <a:pt x="36" y="60"/>
                        </a:cubicBezTo>
                        <a:cubicBezTo>
                          <a:pt x="37" y="60"/>
                          <a:pt x="38" y="59"/>
                          <a:pt x="38" y="59"/>
                        </a:cubicBezTo>
                        <a:cubicBezTo>
                          <a:pt x="38" y="41"/>
                          <a:pt x="42" y="22"/>
                          <a:pt x="38" y="5"/>
                        </a:cubicBezTo>
                        <a:cubicBezTo>
                          <a:pt x="38" y="3"/>
                          <a:pt x="36" y="0"/>
                          <a:pt x="34" y="0"/>
                        </a:cubicBezTo>
                        <a:cubicBezTo>
                          <a:pt x="24" y="0"/>
                          <a:pt x="13" y="5"/>
                          <a:pt x="3" y="3"/>
                        </a:cubicBezTo>
                        <a:cubicBezTo>
                          <a:pt x="1" y="3"/>
                          <a:pt x="0" y="5"/>
                          <a:pt x="2" y="6"/>
                        </a:cubicBezTo>
                        <a:cubicBezTo>
                          <a:pt x="11" y="8"/>
                          <a:pt x="23" y="5"/>
                          <a:pt x="32" y="3"/>
                        </a:cubicBezTo>
                        <a:cubicBezTo>
                          <a:pt x="39" y="2"/>
                          <a:pt x="36" y="38"/>
                          <a:pt x="36" y="43"/>
                        </a:cubicBezTo>
                        <a:cubicBezTo>
                          <a:pt x="35" y="50"/>
                          <a:pt x="37" y="57"/>
                          <a:pt x="28" y="57"/>
                        </a:cubicBezTo>
                        <a:cubicBezTo>
                          <a:pt x="20" y="57"/>
                          <a:pt x="7" y="60"/>
                          <a:pt x="7" y="49"/>
                        </a:cubicBezTo>
                        <a:cubicBezTo>
                          <a:pt x="7" y="34"/>
                          <a:pt x="6" y="19"/>
                          <a:pt x="6" y="4"/>
                        </a:cubicBezTo>
                        <a:cubicBezTo>
                          <a:pt x="6" y="3"/>
                          <a:pt x="3" y="2"/>
                          <a:pt x="3" y="4"/>
                        </a:cubicBezTo>
                        <a:cubicBezTo>
                          <a:pt x="3" y="5"/>
                          <a:pt x="3" y="5"/>
                          <a:pt x="3" y="6"/>
                        </a:cubicBezTo>
                        <a:cubicBezTo>
                          <a:pt x="2" y="8"/>
                          <a:pt x="5" y="9"/>
                          <a:pt x="6"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9" name="Freeform 334"/>
                  <p:cNvSpPr/>
                  <p:nvPr/>
                </p:nvSpPr>
                <p:spPr bwMode="auto">
                  <a:xfrm>
                    <a:off x="518" y="1473"/>
                    <a:ext cx="22" cy="32"/>
                  </a:xfrm>
                  <a:custGeom>
                    <a:avLst/>
                    <a:gdLst>
                      <a:gd name="T0" fmla="*/ 4 w 33"/>
                      <a:gd name="T1" fmla="*/ 3 h 48"/>
                      <a:gd name="T2" fmla="*/ 4 w 33"/>
                      <a:gd name="T3" fmla="*/ 2 h 48"/>
                      <a:gd name="T4" fmla="*/ 1 w 33"/>
                      <a:gd name="T5" fmla="*/ 2 h 48"/>
                      <a:gd name="T6" fmla="*/ 1 w 33"/>
                      <a:gd name="T7" fmla="*/ 46 h 48"/>
                      <a:gd name="T8" fmla="*/ 2 w 33"/>
                      <a:gd name="T9" fmla="*/ 48 h 48"/>
                      <a:gd name="T10" fmla="*/ 31 w 33"/>
                      <a:gd name="T11" fmla="*/ 47 h 48"/>
                      <a:gd name="T12" fmla="*/ 31 w 33"/>
                      <a:gd name="T13" fmla="*/ 44 h 48"/>
                      <a:gd name="T14" fmla="*/ 15 w 33"/>
                      <a:gd name="T15" fmla="*/ 45 h 48"/>
                      <a:gd name="T16" fmla="*/ 5 w 33"/>
                      <a:gd name="T17" fmla="*/ 45 h 48"/>
                      <a:gd name="T18" fmla="*/ 3 w 33"/>
                      <a:gd name="T19" fmla="*/ 38 h 48"/>
                      <a:gd name="T20" fmla="*/ 4 w 33"/>
                      <a:gd name="T21" fmla="*/ 2 h 48"/>
                      <a:gd name="T22" fmla="*/ 1 w 33"/>
                      <a:gd name="T23" fmla="*/ 2 h 48"/>
                      <a:gd name="T24" fmla="*/ 1 w 33"/>
                      <a:gd name="T25" fmla="*/ 3 h 48"/>
                      <a:gd name="T26" fmla="*/ 4 w 33"/>
                      <a:gd name="T27" fmla="*/ 3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3" h="48">
                        <a:moveTo>
                          <a:pt x="4" y="3"/>
                        </a:moveTo>
                        <a:cubicBezTo>
                          <a:pt x="4" y="3"/>
                          <a:pt x="4" y="2"/>
                          <a:pt x="4" y="2"/>
                        </a:cubicBezTo>
                        <a:cubicBezTo>
                          <a:pt x="4" y="0"/>
                          <a:pt x="1" y="0"/>
                          <a:pt x="1" y="2"/>
                        </a:cubicBezTo>
                        <a:cubicBezTo>
                          <a:pt x="1" y="17"/>
                          <a:pt x="0" y="32"/>
                          <a:pt x="1" y="46"/>
                        </a:cubicBezTo>
                        <a:cubicBezTo>
                          <a:pt x="1" y="47"/>
                          <a:pt x="1" y="48"/>
                          <a:pt x="2" y="48"/>
                        </a:cubicBezTo>
                        <a:cubicBezTo>
                          <a:pt x="12" y="48"/>
                          <a:pt x="21" y="48"/>
                          <a:pt x="31" y="47"/>
                        </a:cubicBezTo>
                        <a:cubicBezTo>
                          <a:pt x="33" y="46"/>
                          <a:pt x="33" y="43"/>
                          <a:pt x="31" y="44"/>
                        </a:cubicBezTo>
                        <a:cubicBezTo>
                          <a:pt x="25" y="44"/>
                          <a:pt x="20" y="45"/>
                          <a:pt x="15" y="45"/>
                        </a:cubicBezTo>
                        <a:cubicBezTo>
                          <a:pt x="12" y="45"/>
                          <a:pt x="9" y="45"/>
                          <a:pt x="5" y="45"/>
                        </a:cubicBezTo>
                        <a:cubicBezTo>
                          <a:pt x="2" y="45"/>
                          <a:pt x="3" y="39"/>
                          <a:pt x="3" y="38"/>
                        </a:cubicBezTo>
                        <a:cubicBezTo>
                          <a:pt x="4" y="26"/>
                          <a:pt x="4" y="14"/>
                          <a:pt x="4" y="2"/>
                        </a:cubicBezTo>
                        <a:cubicBezTo>
                          <a:pt x="4" y="0"/>
                          <a:pt x="1" y="0"/>
                          <a:pt x="1" y="2"/>
                        </a:cubicBezTo>
                        <a:cubicBezTo>
                          <a:pt x="1" y="2"/>
                          <a:pt x="1" y="3"/>
                          <a:pt x="1" y="3"/>
                        </a:cubicBezTo>
                        <a:cubicBezTo>
                          <a:pt x="1" y="5"/>
                          <a:pt x="4" y="5"/>
                          <a:pt x="4"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0" name="Freeform 335"/>
                  <p:cNvSpPr/>
                  <p:nvPr/>
                </p:nvSpPr>
                <p:spPr bwMode="auto">
                  <a:xfrm>
                    <a:off x="522" y="1502"/>
                    <a:ext cx="12" cy="8"/>
                  </a:xfrm>
                  <a:custGeom>
                    <a:avLst/>
                    <a:gdLst>
                      <a:gd name="T0" fmla="*/ 12 w 17"/>
                      <a:gd name="T1" fmla="*/ 0 h 11"/>
                      <a:gd name="T2" fmla="*/ 3 w 17"/>
                      <a:gd name="T3" fmla="*/ 4 h 11"/>
                      <a:gd name="T4" fmla="*/ 7 w 17"/>
                      <a:gd name="T5" fmla="*/ 11 h 11"/>
                      <a:gd name="T6" fmla="*/ 15 w 17"/>
                      <a:gd name="T7" fmla="*/ 7 h 11"/>
                      <a:gd name="T8" fmla="*/ 11 w 17"/>
                      <a:gd name="T9" fmla="*/ 1 h 11"/>
                      <a:gd name="T10" fmla="*/ 11 w 17"/>
                      <a:gd name="T11" fmla="*/ 4 h 11"/>
                      <a:gd name="T12" fmla="*/ 12 w 17"/>
                      <a:gd name="T13" fmla="*/ 6 h 11"/>
                      <a:gd name="T14" fmla="*/ 7 w 17"/>
                      <a:gd name="T15" fmla="*/ 8 h 11"/>
                      <a:gd name="T16" fmla="*/ 5 w 17"/>
                      <a:gd name="T17" fmla="*/ 6 h 11"/>
                      <a:gd name="T18" fmla="*/ 7 w 17"/>
                      <a:gd name="T19" fmla="*/ 5 h 11"/>
                      <a:gd name="T20" fmla="*/ 12 w 17"/>
                      <a:gd name="T21" fmla="*/ 3 h 11"/>
                      <a:gd name="T22" fmla="*/ 12 w 17"/>
                      <a:gd name="T23"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11">
                        <a:moveTo>
                          <a:pt x="12" y="0"/>
                        </a:moveTo>
                        <a:cubicBezTo>
                          <a:pt x="9" y="0"/>
                          <a:pt x="5" y="2"/>
                          <a:pt x="3" y="4"/>
                        </a:cubicBezTo>
                        <a:cubicBezTo>
                          <a:pt x="0" y="7"/>
                          <a:pt x="4" y="10"/>
                          <a:pt x="7" y="11"/>
                        </a:cubicBezTo>
                        <a:cubicBezTo>
                          <a:pt x="10" y="11"/>
                          <a:pt x="14" y="9"/>
                          <a:pt x="15" y="7"/>
                        </a:cubicBezTo>
                        <a:cubicBezTo>
                          <a:pt x="17" y="4"/>
                          <a:pt x="15" y="1"/>
                          <a:pt x="11" y="1"/>
                        </a:cubicBezTo>
                        <a:cubicBezTo>
                          <a:pt x="10" y="1"/>
                          <a:pt x="10" y="4"/>
                          <a:pt x="11" y="4"/>
                        </a:cubicBezTo>
                        <a:cubicBezTo>
                          <a:pt x="13" y="4"/>
                          <a:pt x="13" y="5"/>
                          <a:pt x="12" y="6"/>
                        </a:cubicBezTo>
                        <a:cubicBezTo>
                          <a:pt x="11" y="7"/>
                          <a:pt x="9" y="8"/>
                          <a:pt x="7" y="8"/>
                        </a:cubicBezTo>
                        <a:cubicBezTo>
                          <a:pt x="7" y="7"/>
                          <a:pt x="5" y="7"/>
                          <a:pt x="5" y="6"/>
                        </a:cubicBezTo>
                        <a:cubicBezTo>
                          <a:pt x="5" y="6"/>
                          <a:pt x="6" y="5"/>
                          <a:pt x="7" y="5"/>
                        </a:cubicBezTo>
                        <a:cubicBezTo>
                          <a:pt x="8" y="4"/>
                          <a:pt x="10" y="3"/>
                          <a:pt x="12" y="3"/>
                        </a:cubicBezTo>
                        <a:cubicBezTo>
                          <a:pt x="14" y="3"/>
                          <a:pt x="14" y="0"/>
                          <a:pt x="1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1" name="Freeform 336"/>
                  <p:cNvSpPr/>
                  <p:nvPr/>
                </p:nvSpPr>
                <p:spPr bwMode="auto">
                  <a:xfrm>
                    <a:off x="532" y="1503"/>
                    <a:ext cx="7" cy="6"/>
                  </a:xfrm>
                  <a:custGeom>
                    <a:avLst/>
                    <a:gdLst>
                      <a:gd name="T0" fmla="*/ 0 w 11"/>
                      <a:gd name="T1" fmla="*/ 4 h 9"/>
                      <a:gd name="T2" fmla="*/ 0 w 11"/>
                      <a:gd name="T3" fmla="*/ 7 h 9"/>
                      <a:gd name="T4" fmla="*/ 3 w 11"/>
                      <a:gd name="T5" fmla="*/ 7 h 9"/>
                      <a:gd name="T6" fmla="*/ 3 w 11"/>
                      <a:gd name="T7" fmla="*/ 4 h 9"/>
                      <a:gd name="T8" fmla="*/ 0 w 11"/>
                      <a:gd name="T9" fmla="*/ 4 h 9"/>
                      <a:gd name="T10" fmla="*/ 1 w 11"/>
                      <a:gd name="T11" fmla="*/ 7 h 9"/>
                      <a:gd name="T12" fmla="*/ 4 w 11"/>
                      <a:gd name="T13" fmla="*/ 6 h 9"/>
                      <a:gd name="T14" fmla="*/ 4 w 11"/>
                      <a:gd name="T15" fmla="*/ 3 h 9"/>
                      <a:gd name="T16" fmla="*/ 1 w 11"/>
                      <a:gd name="T17" fmla="*/ 2 h 9"/>
                      <a:gd name="T18" fmla="*/ 1 w 11"/>
                      <a:gd name="T19" fmla="*/ 7 h 9"/>
                      <a:gd name="T20" fmla="*/ 4 w 11"/>
                      <a:gd name="T21" fmla="*/ 8 h 9"/>
                      <a:gd name="T22" fmla="*/ 6 w 11"/>
                      <a:gd name="T23" fmla="*/ 3 h 9"/>
                      <a:gd name="T24" fmla="*/ 3 w 11"/>
                      <a:gd name="T25" fmla="*/ 3 h 9"/>
                      <a:gd name="T26" fmla="*/ 3 w 11"/>
                      <a:gd name="T27" fmla="*/ 5 h 9"/>
                      <a:gd name="T28" fmla="*/ 6 w 11"/>
                      <a:gd name="T29" fmla="*/ 5 h 9"/>
                      <a:gd name="T30" fmla="*/ 7 w 11"/>
                      <a:gd name="T31" fmla="*/ 3 h 9"/>
                      <a:gd name="T32" fmla="*/ 5 w 11"/>
                      <a:gd name="T33" fmla="*/ 3 h 9"/>
                      <a:gd name="T34" fmla="*/ 5 w 11"/>
                      <a:gd name="T35" fmla="*/ 5 h 9"/>
                      <a:gd name="T36" fmla="*/ 8 w 11"/>
                      <a:gd name="T37" fmla="*/ 5 h 9"/>
                      <a:gd name="T38" fmla="*/ 9 w 11"/>
                      <a:gd name="T39" fmla="*/ 2 h 9"/>
                      <a:gd name="T40" fmla="*/ 6 w 11"/>
                      <a:gd name="T41" fmla="*/ 3 h 9"/>
                      <a:gd name="T42" fmla="*/ 7 w 11"/>
                      <a:gd name="T43" fmla="*/ 5 h 9"/>
                      <a:gd name="T44" fmla="*/ 10 w 11"/>
                      <a:gd name="T45" fmla="*/ 5 h 9"/>
                      <a:gd name="T46" fmla="*/ 10 w 11"/>
                      <a:gd name="T47" fmla="*/ 2 h 9"/>
                      <a:gd name="T48" fmla="*/ 8 w 11"/>
                      <a:gd name="T49" fmla="*/ 2 h 9"/>
                      <a:gd name="T50" fmla="*/ 7 w 11"/>
                      <a:gd name="T51" fmla="*/ 3 h 9"/>
                      <a:gd name="T52" fmla="*/ 10 w 11"/>
                      <a:gd name="T53" fmla="*/ 4 h 9"/>
                      <a:gd name="T54" fmla="*/ 10 w 11"/>
                      <a:gd name="T55" fmla="*/ 1 h 9"/>
                      <a:gd name="T56" fmla="*/ 7 w 11"/>
                      <a:gd name="T57" fmla="*/ 1 h 9"/>
                      <a:gd name="T58" fmla="*/ 7 w 11"/>
                      <a:gd name="T59" fmla="*/ 5 h 9"/>
                      <a:gd name="T60" fmla="*/ 10 w 11"/>
                      <a:gd name="T61" fmla="*/ 5 h 9"/>
                      <a:gd name="T62" fmla="*/ 9 w 11"/>
                      <a:gd name="T63" fmla="*/ 1 h 9"/>
                      <a:gd name="T64" fmla="*/ 6 w 11"/>
                      <a:gd name="T65" fmla="*/ 2 h 9"/>
                      <a:gd name="T66" fmla="*/ 5 w 11"/>
                      <a:gd name="T67" fmla="*/ 5 h 9"/>
                      <a:gd name="T68" fmla="*/ 8 w 11"/>
                      <a:gd name="T69" fmla="*/ 5 h 9"/>
                      <a:gd name="T70" fmla="*/ 8 w 11"/>
                      <a:gd name="T71" fmla="*/ 2 h 9"/>
                      <a:gd name="T72" fmla="*/ 5 w 11"/>
                      <a:gd name="T73" fmla="*/ 2 h 9"/>
                      <a:gd name="T74" fmla="*/ 3 w 11"/>
                      <a:gd name="T75" fmla="*/ 5 h 9"/>
                      <a:gd name="T76" fmla="*/ 6 w 11"/>
                      <a:gd name="T77" fmla="*/ 5 h 9"/>
                      <a:gd name="T78" fmla="*/ 6 w 11"/>
                      <a:gd name="T79" fmla="*/ 2 h 9"/>
                      <a:gd name="T80" fmla="*/ 3 w 11"/>
                      <a:gd name="T81" fmla="*/ 2 h 9"/>
                      <a:gd name="T82" fmla="*/ 2 w 11"/>
                      <a:gd name="T83" fmla="*/ 7 h 9"/>
                      <a:gd name="T84" fmla="*/ 4 w 11"/>
                      <a:gd name="T85" fmla="*/ 7 h 9"/>
                      <a:gd name="T86" fmla="*/ 4 w 11"/>
                      <a:gd name="T87" fmla="*/ 2 h 9"/>
                      <a:gd name="T88" fmla="*/ 1 w 11"/>
                      <a:gd name="T89" fmla="*/ 2 h 9"/>
                      <a:gd name="T90" fmla="*/ 1 w 11"/>
                      <a:gd name="T91" fmla="*/ 6 h 9"/>
                      <a:gd name="T92" fmla="*/ 4 w 11"/>
                      <a:gd name="T93" fmla="*/ 6 h 9"/>
                      <a:gd name="T94" fmla="*/ 3 w 11"/>
                      <a:gd name="T95" fmla="*/ 4 h 9"/>
                      <a:gd name="T96" fmla="*/ 0 w 11"/>
                      <a:gd name="T97" fmla="*/ 4 h 9"/>
                      <a:gd name="T98" fmla="*/ 0 w 11"/>
                      <a:gd name="T99" fmla="*/ 7 h 9"/>
                      <a:gd name="T100" fmla="*/ 3 w 11"/>
                      <a:gd name="T101" fmla="*/ 7 h 9"/>
                      <a:gd name="T102" fmla="*/ 3 w 11"/>
                      <a:gd name="T103" fmla="*/ 4 h 9"/>
                      <a:gd name="T104" fmla="*/ 0 w 11"/>
                      <a:gd name="T105" fmla="*/ 4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1" h="9">
                        <a:moveTo>
                          <a:pt x="0" y="4"/>
                        </a:moveTo>
                        <a:cubicBezTo>
                          <a:pt x="0" y="5"/>
                          <a:pt x="0" y="6"/>
                          <a:pt x="0" y="7"/>
                        </a:cubicBezTo>
                        <a:cubicBezTo>
                          <a:pt x="1" y="7"/>
                          <a:pt x="2" y="7"/>
                          <a:pt x="3" y="7"/>
                        </a:cubicBezTo>
                        <a:cubicBezTo>
                          <a:pt x="3" y="6"/>
                          <a:pt x="3" y="5"/>
                          <a:pt x="3" y="4"/>
                        </a:cubicBezTo>
                        <a:cubicBezTo>
                          <a:pt x="2" y="4"/>
                          <a:pt x="1" y="4"/>
                          <a:pt x="0" y="4"/>
                        </a:cubicBezTo>
                        <a:cubicBezTo>
                          <a:pt x="0" y="5"/>
                          <a:pt x="1" y="6"/>
                          <a:pt x="1" y="7"/>
                        </a:cubicBezTo>
                        <a:cubicBezTo>
                          <a:pt x="1" y="8"/>
                          <a:pt x="4" y="8"/>
                          <a:pt x="4" y="6"/>
                        </a:cubicBezTo>
                        <a:cubicBezTo>
                          <a:pt x="4" y="5"/>
                          <a:pt x="4" y="4"/>
                          <a:pt x="4" y="3"/>
                        </a:cubicBezTo>
                        <a:cubicBezTo>
                          <a:pt x="3" y="3"/>
                          <a:pt x="2" y="3"/>
                          <a:pt x="1" y="2"/>
                        </a:cubicBezTo>
                        <a:cubicBezTo>
                          <a:pt x="2" y="4"/>
                          <a:pt x="1" y="6"/>
                          <a:pt x="1" y="7"/>
                        </a:cubicBezTo>
                        <a:cubicBezTo>
                          <a:pt x="1" y="9"/>
                          <a:pt x="4" y="9"/>
                          <a:pt x="4" y="8"/>
                        </a:cubicBezTo>
                        <a:cubicBezTo>
                          <a:pt x="5" y="6"/>
                          <a:pt x="5" y="5"/>
                          <a:pt x="6" y="3"/>
                        </a:cubicBezTo>
                        <a:cubicBezTo>
                          <a:pt x="5" y="3"/>
                          <a:pt x="4" y="3"/>
                          <a:pt x="3" y="3"/>
                        </a:cubicBezTo>
                        <a:cubicBezTo>
                          <a:pt x="3" y="4"/>
                          <a:pt x="3" y="5"/>
                          <a:pt x="3" y="5"/>
                        </a:cubicBezTo>
                        <a:cubicBezTo>
                          <a:pt x="4" y="7"/>
                          <a:pt x="6" y="7"/>
                          <a:pt x="6" y="5"/>
                        </a:cubicBezTo>
                        <a:cubicBezTo>
                          <a:pt x="6" y="5"/>
                          <a:pt x="7" y="4"/>
                          <a:pt x="7" y="3"/>
                        </a:cubicBezTo>
                        <a:cubicBezTo>
                          <a:pt x="7" y="3"/>
                          <a:pt x="6" y="3"/>
                          <a:pt x="5" y="3"/>
                        </a:cubicBezTo>
                        <a:cubicBezTo>
                          <a:pt x="5" y="4"/>
                          <a:pt x="5" y="4"/>
                          <a:pt x="5" y="5"/>
                        </a:cubicBezTo>
                        <a:cubicBezTo>
                          <a:pt x="5" y="7"/>
                          <a:pt x="8" y="7"/>
                          <a:pt x="8" y="5"/>
                        </a:cubicBezTo>
                        <a:cubicBezTo>
                          <a:pt x="8" y="4"/>
                          <a:pt x="8" y="3"/>
                          <a:pt x="9" y="2"/>
                        </a:cubicBezTo>
                        <a:cubicBezTo>
                          <a:pt x="8" y="2"/>
                          <a:pt x="7" y="3"/>
                          <a:pt x="6" y="3"/>
                        </a:cubicBezTo>
                        <a:cubicBezTo>
                          <a:pt x="7" y="4"/>
                          <a:pt x="7" y="4"/>
                          <a:pt x="7" y="5"/>
                        </a:cubicBezTo>
                        <a:cubicBezTo>
                          <a:pt x="7" y="7"/>
                          <a:pt x="10" y="7"/>
                          <a:pt x="10" y="5"/>
                        </a:cubicBezTo>
                        <a:cubicBezTo>
                          <a:pt x="10" y="4"/>
                          <a:pt x="10" y="3"/>
                          <a:pt x="10" y="2"/>
                        </a:cubicBezTo>
                        <a:cubicBezTo>
                          <a:pt x="9" y="2"/>
                          <a:pt x="8" y="2"/>
                          <a:pt x="8" y="2"/>
                        </a:cubicBezTo>
                        <a:cubicBezTo>
                          <a:pt x="8" y="2"/>
                          <a:pt x="8" y="2"/>
                          <a:pt x="7" y="3"/>
                        </a:cubicBezTo>
                        <a:cubicBezTo>
                          <a:pt x="7" y="5"/>
                          <a:pt x="10" y="5"/>
                          <a:pt x="10" y="4"/>
                        </a:cubicBezTo>
                        <a:cubicBezTo>
                          <a:pt x="11" y="2"/>
                          <a:pt x="11" y="2"/>
                          <a:pt x="10" y="1"/>
                        </a:cubicBezTo>
                        <a:cubicBezTo>
                          <a:pt x="9" y="0"/>
                          <a:pt x="8" y="0"/>
                          <a:pt x="7" y="1"/>
                        </a:cubicBezTo>
                        <a:cubicBezTo>
                          <a:pt x="7" y="2"/>
                          <a:pt x="7" y="4"/>
                          <a:pt x="7" y="5"/>
                        </a:cubicBezTo>
                        <a:cubicBezTo>
                          <a:pt x="8" y="5"/>
                          <a:pt x="9" y="5"/>
                          <a:pt x="10" y="5"/>
                        </a:cubicBezTo>
                        <a:cubicBezTo>
                          <a:pt x="10" y="3"/>
                          <a:pt x="9" y="2"/>
                          <a:pt x="9" y="1"/>
                        </a:cubicBezTo>
                        <a:cubicBezTo>
                          <a:pt x="8" y="0"/>
                          <a:pt x="6" y="1"/>
                          <a:pt x="6" y="2"/>
                        </a:cubicBezTo>
                        <a:cubicBezTo>
                          <a:pt x="5" y="3"/>
                          <a:pt x="5" y="4"/>
                          <a:pt x="5" y="5"/>
                        </a:cubicBezTo>
                        <a:cubicBezTo>
                          <a:pt x="6" y="5"/>
                          <a:pt x="7" y="5"/>
                          <a:pt x="8" y="5"/>
                        </a:cubicBezTo>
                        <a:cubicBezTo>
                          <a:pt x="8" y="4"/>
                          <a:pt x="8" y="3"/>
                          <a:pt x="8" y="2"/>
                        </a:cubicBezTo>
                        <a:cubicBezTo>
                          <a:pt x="7" y="1"/>
                          <a:pt x="6" y="1"/>
                          <a:pt x="5" y="2"/>
                        </a:cubicBezTo>
                        <a:cubicBezTo>
                          <a:pt x="4" y="3"/>
                          <a:pt x="4" y="4"/>
                          <a:pt x="3" y="5"/>
                        </a:cubicBezTo>
                        <a:cubicBezTo>
                          <a:pt x="4" y="5"/>
                          <a:pt x="5" y="5"/>
                          <a:pt x="6" y="5"/>
                        </a:cubicBezTo>
                        <a:cubicBezTo>
                          <a:pt x="6" y="4"/>
                          <a:pt x="6" y="3"/>
                          <a:pt x="6" y="2"/>
                        </a:cubicBezTo>
                        <a:cubicBezTo>
                          <a:pt x="6" y="1"/>
                          <a:pt x="4" y="1"/>
                          <a:pt x="3" y="2"/>
                        </a:cubicBezTo>
                        <a:cubicBezTo>
                          <a:pt x="2" y="3"/>
                          <a:pt x="2" y="5"/>
                          <a:pt x="2" y="7"/>
                        </a:cubicBezTo>
                        <a:cubicBezTo>
                          <a:pt x="2" y="7"/>
                          <a:pt x="3" y="7"/>
                          <a:pt x="4" y="7"/>
                        </a:cubicBezTo>
                        <a:cubicBezTo>
                          <a:pt x="4" y="6"/>
                          <a:pt x="4" y="4"/>
                          <a:pt x="4" y="2"/>
                        </a:cubicBezTo>
                        <a:cubicBezTo>
                          <a:pt x="4" y="1"/>
                          <a:pt x="2" y="1"/>
                          <a:pt x="1" y="2"/>
                        </a:cubicBezTo>
                        <a:cubicBezTo>
                          <a:pt x="1" y="3"/>
                          <a:pt x="1" y="5"/>
                          <a:pt x="1" y="6"/>
                        </a:cubicBezTo>
                        <a:cubicBezTo>
                          <a:pt x="2" y="6"/>
                          <a:pt x="3" y="6"/>
                          <a:pt x="4" y="6"/>
                        </a:cubicBezTo>
                        <a:cubicBezTo>
                          <a:pt x="3" y="5"/>
                          <a:pt x="3" y="4"/>
                          <a:pt x="3" y="4"/>
                        </a:cubicBezTo>
                        <a:cubicBezTo>
                          <a:pt x="3" y="2"/>
                          <a:pt x="0" y="2"/>
                          <a:pt x="0" y="4"/>
                        </a:cubicBezTo>
                        <a:cubicBezTo>
                          <a:pt x="0" y="5"/>
                          <a:pt x="0" y="6"/>
                          <a:pt x="0" y="7"/>
                        </a:cubicBezTo>
                        <a:cubicBezTo>
                          <a:pt x="0" y="9"/>
                          <a:pt x="3" y="9"/>
                          <a:pt x="3" y="7"/>
                        </a:cubicBezTo>
                        <a:cubicBezTo>
                          <a:pt x="3" y="6"/>
                          <a:pt x="3" y="5"/>
                          <a:pt x="3" y="4"/>
                        </a:cubicBezTo>
                        <a:cubicBezTo>
                          <a:pt x="3" y="2"/>
                          <a:pt x="0" y="2"/>
                          <a:pt x="0"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2" name="Freeform 337"/>
                  <p:cNvSpPr/>
                  <p:nvPr/>
                </p:nvSpPr>
                <p:spPr bwMode="auto">
                  <a:xfrm>
                    <a:off x="520" y="1503"/>
                    <a:ext cx="5" cy="5"/>
                  </a:xfrm>
                  <a:custGeom>
                    <a:avLst/>
                    <a:gdLst>
                      <a:gd name="T0" fmla="*/ 1 w 8"/>
                      <a:gd name="T1" fmla="*/ 4 h 8"/>
                      <a:gd name="T2" fmla="*/ 2 w 8"/>
                      <a:gd name="T3" fmla="*/ 6 h 8"/>
                      <a:gd name="T4" fmla="*/ 4 w 8"/>
                      <a:gd name="T5" fmla="*/ 5 h 8"/>
                      <a:gd name="T6" fmla="*/ 3 w 8"/>
                      <a:gd name="T7" fmla="*/ 2 h 8"/>
                      <a:gd name="T8" fmla="*/ 1 w 8"/>
                      <a:gd name="T9" fmla="*/ 3 h 8"/>
                      <a:gd name="T10" fmla="*/ 3 w 8"/>
                      <a:gd name="T11" fmla="*/ 6 h 8"/>
                      <a:gd name="T12" fmla="*/ 6 w 8"/>
                      <a:gd name="T13" fmla="*/ 7 h 8"/>
                      <a:gd name="T14" fmla="*/ 7 w 8"/>
                      <a:gd name="T15" fmla="*/ 3 h 8"/>
                      <a:gd name="T16" fmla="*/ 4 w 8"/>
                      <a:gd name="T17" fmla="*/ 3 h 8"/>
                      <a:gd name="T18" fmla="*/ 4 w 8"/>
                      <a:gd name="T19" fmla="*/ 5 h 8"/>
                      <a:gd name="T20" fmla="*/ 6 w 8"/>
                      <a:gd name="T21" fmla="*/ 7 h 8"/>
                      <a:gd name="T22" fmla="*/ 7 w 8"/>
                      <a:gd name="T23" fmla="*/ 2 h 8"/>
                      <a:gd name="T24" fmla="*/ 4 w 8"/>
                      <a:gd name="T25" fmla="*/ 2 h 8"/>
                      <a:gd name="T26" fmla="*/ 3 w 8"/>
                      <a:gd name="T27" fmla="*/ 6 h 8"/>
                      <a:gd name="T28" fmla="*/ 6 w 8"/>
                      <a:gd name="T29" fmla="*/ 6 h 8"/>
                      <a:gd name="T30" fmla="*/ 5 w 8"/>
                      <a:gd name="T31" fmla="*/ 4 h 8"/>
                      <a:gd name="T32" fmla="*/ 3 w 8"/>
                      <a:gd name="T33" fmla="*/ 2 h 8"/>
                      <a:gd name="T34" fmla="*/ 1 w 8"/>
                      <a:gd name="T35" fmla="*/ 3 h 8"/>
                      <a:gd name="T36" fmla="*/ 2 w 8"/>
                      <a:gd name="T37" fmla="*/ 6 h 8"/>
                      <a:gd name="T38" fmla="*/ 5 w 8"/>
                      <a:gd name="T39" fmla="*/ 6 h 8"/>
                      <a:gd name="T40" fmla="*/ 4 w 8"/>
                      <a:gd name="T41" fmla="*/ 3 h 8"/>
                      <a:gd name="T42" fmla="*/ 1 w 8"/>
                      <a:gd name="T43"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 h="8">
                        <a:moveTo>
                          <a:pt x="1" y="4"/>
                        </a:moveTo>
                        <a:cubicBezTo>
                          <a:pt x="1" y="5"/>
                          <a:pt x="2" y="5"/>
                          <a:pt x="2" y="6"/>
                        </a:cubicBezTo>
                        <a:cubicBezTo>
                          <a:pt x="3" y="6"/>
                          <a:pt x="4" y="6"/>
                          <a:pt x="4" y="5"/>
                        </a:cubicBezTo>
                        <a:cubicBezTo>
                          <a:pt x="4" y="4"/>
                          <a:pt x="4" y="3"/>
                          <a:pt x="3" y="2"/>
                        </a:cubicBezTo>
                        <a:cubicBezTo>
                          <a:pt x="2" y="0"/>
                          <a:pt x="0" y="1"/>
                          <a:pt x="1" y="3"/>
                        </a:cubicBezTo>
                        <a:cubicBezTo>
                          <a:pt x="1" y="4"/>
                          <a:pt x="3" y="5"/>
                          <a:pt x="3" y="6"/>
                        </a:cubicBezTo>
                        <a:cubicBezTo>
                          <a:pt x="3" y="8"/>
                          <a:pt x="6" y="8"/>
                          <a:pt x="6" y="7"/>
                        </a:cubicBezTo>
                        <a:cubicBezTo>
                          <a:pt x="6" y="5"/>
                          <a:pt x="7" y="4"/>
                          <a:pt x="7" y="3"/>
                        </a:cubicBezTo>
                        <a:cubicBezTo>
                          <a:pt x="6" y="3"/>
                          <a:pt x="5" y="3"/>
                          <a:pt x="4" y="3"/>
                        </a:cubicBezTo>
                        <a:cubicBezTo>
                          <a:pt x="5" y="4"/>
                          <a:pt x="5" y="4"/>
                          <a:pt x="4" y="5"/>
                        </a:cubicBezTo>
                        <a:cubicBezTo>
                          <a:pt x="3" y="6"/>
                          <a:pt x="5" y="8"/>
                          <a:pt x="6" y="7"/>
                        </a:cubicBezTo>
                        <a:cubicBezTo>
                          <a:pt x="7" y="6"/>
                          <a:pt x="8" y="4"/>
                          <a:pt x="7" y="2"/>
                        </a:cubicBezTo>
                        <a:cubicBezTo>
                          <a:pt x="7" y="1"/>
                          <a:pt x="5" y="1"/>
                          <a:pt x="4" y="2"/>
                        </a:cubicBezTo>
                        <a:cubicBezTo>
                          <a:pt x="4" y="4"/>
                          <a:pt x="4" y="5"/>
                          <a:pt x="3" y="6"/>
                        </a:cubicBezTo>
                        <a:cubicBezTo>
                          <a:pt x="4" y="6"/>
                          <a:pt x="5" y="6"/>
                          <a:pt x="6" y="6"/>
                        </a:cubicBezTo>
                        <a:cubicBezTo>
                          <a:pt x="6" y="5"/>
                          <a:pt x="6" y="4"/>
                          <a:pt x="5" y="4"/>
                        </a:cubicBezTo>
                        <a:cubicBezTo>
                          <a:pt x="5" y="3"/>
                          <a:pt x="4" y="2"/>
                          <a:pt x="3" y="2"/>
                        </a:cubicBezTo>
                        <a:cubicBezTo>
                          <a:pt x="2" y="2"/>
                          <a:pt x="2" y="2"/>
                          <a:pt x="1" y="3"/>
                        </a:cubicBezTo>
                        <a:cubicBezTo>
                          <a:pt x="1" y="4"/>
                          <a:pt x="2" y="5"/>
                          <a:pt x="2" y="6"/>
                        </a:cubicBezTo>
                        <a:cubicBezTo>
                          <a:pt x="2" y="8"/>
                          <a:pt x="5" y="7"/>
                          <a:pt x="5" y="6"/>
                        </a:cubicBezTo>
                        <a:cubicBezTo>
                          <a:pt x="5" y="5"/>
                          <a:pt x="4" y="4"/>
                          <a:pt x="4" y="3"/>
                        </a:cubicBezTo>
                        <a:cubicBezTo>
                          <a:pt x="3" y="1"/>
                          <a:pt x="1" y="2"/>
                          <a:pt x="1"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3" name="Freeform 338"/>
                  <p:cNvSpPr/>
                  <p:nvPr/>
                </p:nvSpPr>
                <p:spPr bwMode="auto">
                  <a:xfrm>
                    <a:off x="536" y="1469"/>
                    <a:ext cx="4" cy="35"/>
                  </a:xfrm>
                  <a:custGeom>
                    <a:avLst/>
                    <a:gdLst>
                      <a:gd name="T0" fmla="*/ 5 w 7"/>
                      <a:gd name="T1" fmla="*/ 51 h 53"/>
                      <a:gd name="T2" fmla="*/ 6 w 7"/>
                      <a:gd name="T3" fmla="*/ 20 h 53"/>
                      <a:gd name="T4" fmla="*/ 4 w 7"/>
                      <a:gd name="T5" fmla="*/ 2 h 53"/>
                      <a:gd name="T6" fmla="*/ 1 w 7"/>
                      <a:gd name="T7" fmla="*/ 3 h 53"/>
                      <a:gd name="T8" fmla="*/ 3 w 7"/>
                      <a:gd name="T9" fmla="*/ 22 h 53"/>
                      <a:gd name="T10" fmla="*/ 2 w 7"/>
                      <a:gd name="T11" fmla="*/ 51 h 53"/>
                      <a:gd name="T12" fmla="*/ 5 w 7"/>
                      <a:gd name="T13" fmla="*/ 51 h 53"/>
                    </a:gdLst>
                    <a:ahLst/>
                    <a:cxnLst>
                      <a:cxn ang="0">
                        <a:pos x="T0" y="T1"/>
                      </a:cxn>
                      <a:cxn ang="0">
                        <a:pos x="T2" y="T3"/>
                      </a:cxn>
                      <a:cxn ang="0">
                        <a:pos x="T4" y="T5"/>
                      </a:cxn>
                      <a:cxn ang="0">
                        <a:pos x="T6" y="T7"/>
                      </a:cxn>
                      <a:cxn ang="0">
                        <a:pos x="T8" y="T9"/>
                      </a:cxn>
                      <a:cxn ang="0">
                        <a:pos x="T10" y="T11"/>
                      </a:cxn>
                      <a:cxn ang="0">
                        <a:pos x="T12" y="T13"/>
                      </a:cxn>
                    </a:cxnLst>
                    <a:rect l="0" t="0" r="r" b="b"/>
                    <a:pathLst>
                      <a:path w="7" h="53">
                        <a:moveTo>
                          <a:pt x="5" y="51"/>
                        </a:moveTo>
                        <a:cubicBezTo>
                          <a:pt x="5" y="41"/>
                          <a:pt x="5" y="30"/>
                          <a:pt x="6" y="20"/>
                        </a:cubicBezTo>
                        <a:cubicBezTo>
                          <a:pt x="6" y="14"/>
                          <a:pt x="7" y="7"/>
                          <a:pt x="4" y="2"/>
                        </a:cubicBezTo>
                        <a:cubicBezTo>
                          <a:pt x="3" y="0"/>
                          <a:pt x="0" y="2"/>
                          <a:pt x="1" y="3"/>
                        </a:cubicBezTo>
                        <a:cubicBezTo>
                          <a:pt x="4" y="9"/>
                          <a:pt x="3" y="16"/>
                          <a:pt x="3" y="22"/>
                        </a:cubicBezTo>
                        <a:cubicBezTo>
                          <a:pt x="2" y="32"/>
                          <a:pt x="2" y="42"/>
                          <a:pt x="2" y="51"/>
                        </a:cubicBezTo>
                        <a:cubicBezTo>
                          <a:pt x="2" y="53"/>
                          <a:pt x="5" y="53"/>
                          <a:pt x="5" y="5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4" name="Freeform 339"/>
                  <p:cNvSpPr/>
                  <p:nvPr/>
                </p:nvSpPr>
                <p:spPr bwMode="auto">
                  <a:xfrm>
                    <a:off x="517" y="1470"/>
                    <a:ext cx="21" cy="6"/>
                  </a:xfrm>
                  <a:custGeom>
                    <a:avLst/>
                    <a:gdLst>
                      <a:gd name="T0" fmla="*/ 4 w 32"/>
                      <a:gd name="T1" fmla="*/ 6 h 10"/>
                      <a:gd name="T2" fmla="*/ 3 w 32"/>
                      <a:gd name="T3" fmla="*/ 3 h 10"/>
                      <a:gd name="T4" fmla="*/ 0 w 32"/>
                      <a:gd name="T5" fmla="*/ 3 h 10"/>
                      <a:gd name="T6" fmla="*/ 0 w 32"/>
                      <a:gd name="T7" fmla="*/ 7 h 10"/>
                      <a:gd name="T8" fmla="*/ 3 w 32"/>
                      <a:gd name="T9" fmla="*/ 8 h 10"/>
                      <a:gd name="T10" fmla="*/ 13 w 32"/>
                      <a:gd name="T11" fmla="*/ 4 h 10"/>
                      <a:gd name="T12" fmla="*/ 30 w 32"/>
                      <a:gd name="T13" fmla="*/ 5 h 10"/>
                      <a:gd name="T14" fmla="*/ 29 w 32"/>
                      <a:gd name="T15" fmla="*/ 2 h 10"/>
                      <a:gd name="T16" fmla="*/ 28 w 32"/>
                      <a:gd name="T17" fmla="*/ 3 h 10"/>
                      <a:gd name="T18" fmla="*/ 30 w 32"/>
                      <a:gd name="T19" fmla="*/ 5 h 10"/>
                      <a:gd name="T20" fmla="*/ 31 w 32"/>
                      <a:gd name="T21" fmla="*/ 4 h 10"/>
                      <a:gd name="T22" fmla="*/ 30 w 32"/>
                      <a:gd name="T23" fmla="*/ 2 h 10"/>
                      <a:gd name="T24" fmla="*/ 17 w 32"/>
                      <a:gd name="T25" fmla="*/ 1 h 10"/>
                      <a:gd name="T26" fmla="*/ 6 w 32"/>
                      <a:gd name="T27" fmla="*/ 0 h 10"/>
                      <a:gd name="T28" fmla="*/ 0 w 32"/>
                      <a:gd name="T29" fmla="*/ 8 h 10"/>
                      <a:gd name="T30" fmla="*/ 3 w 32"/>
                      <a:gd name="T31" fmla="*/ 8 h 10"/>
                      <a:gd name="T32" fmla="*/ 3 w 32"/>
                      <a:gd name="T33" fmla="*/ 3 h 10"/>
                      <a:gd name="T34" fmla="*/ 0 w 32"/>
                      <a:gd name="T35" fmla="*/ 3 h 10"/>
                      <a:gd name="T36" fmla="*/ 1 w 32"/>
                      <a:gd name="T37" fmla="*/ 6 h 10"/>
                      <a:gd name="T38" fmla="*/ 4 w 32"/>
                      <a:gd name="T39"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2" h="10">
                        <a:moveTo>
                          <a:pt x="4" y="6"/>
                        </a:moveTo>
                        <a:cubicBezTo>
                          <a:pt x="4" y="5"/>
                          <a:pt x="3" y="4"/>
                          <a:pt x="3" y="3"/>
                        </a:cubicBezTo>
                        <a:cubicBezTo>
                          <a:pt x="3" y="1"/>
                          <a:pt x="0" y="1"/>
                          <a:pt x="0" y="3"/>
                        </a:cubicBezTo>
                        <a:cubicBezTo>
                          <a:pt x="1" y="4"/>
                          <a:pt x="0" y="6"/>
                          <a:pt x="0" y="7"/>
                        </a:cubicBezTo>
                        <a:cubicBezTo>
                          <a:pt x="1" y="8"/>
                          <a:pt x="2" y="8"/>
                          <a:pt x="3" y="8"/>
                        </a:cubicBezTo>
                        <a:cubicBezTo>
                          <a:pt x="3" y="2"/>
                          <a:pt x="9" y="3"/>
                          <a:pt x="13" y="4"/>
                        </a:cubicBezTo>
                        <a:cubicBezTo>
                          <a:pt x="19" y="5"/>
                          <a:pt x="24" y="4"/>
                          <a:pt x="30" y="5"/>
                        </a:cubicBezTo>
                        <a:cubicBezTo>
                          <a:pt x="30" y="4"/>
                          <a:pt x="30" y="3"/>
                          <a:pt x="29" y="2"/>
                        </a:cubicBezTo>
                        <a:cubicBezTo>
                          <a:pt x="29" y="3"/>
                          <a:pt x="29" y="3"/>
                          <a:pt x="28" y="3"/>
                        </a:cubicBezTo>
                        <a:cubicBezTo>
                          <a:pt x="27" y="4"/>
                          <a:pt x="29" y="6"/>
                          <a:pt x="30" y="5"/>
                        </a:cubicBezTo>
                        <a:cubicBezTo>
                          <a:pt x="31" y="5"/>
                          <a:pt x="31" y="5"/>
                          <a:pt x="31" y="4"/>
                        </a:cubicBezTo>
                        <a:cubicBezTo>
                          <a:pt x="32" y="3"/>
                          <a:pt x="31" y="2"/>
                          <a:pt x="30" y="2"/>
                        </a:cubicBezTo>
                        <a:cubicBezTo>
                          <a:pt x="26" y="2"/>
                          <a:pt x="22" y="2"/>
                          <a:pt x="17" y="1"/>
                        </a:cubicBezTo>
                        <a:cubicBezTo>
                          <a:pt x="13" y="1"/>
                          <a:pt x="10" y="0"/>
                          <a:pt x="6" y="0"/>
                        </a:cubicBezTo>
                        <a:cubicBezTo>
                          <a:pt x="1" y="1"/>
                          <a:pt x="0" y="4"/>
                          <a:pt x="0" y="8"/>
                        </a:cubicBezTo>
                        <a:cubicBezTo>
                          <a:pt x="0" y="9"/>
                          <a:pt x="3" y="10"/>
                          <a:pt x="3" y="8"/>
                        </a:cubicBezTo>
                        <a:cubicBezTo>
                          <a:pt x="3" y="6"/>
                          <a:pt x="3" y="5"/>
                          <a:pt x="3" y="3"/>
                        </a:cubicBezTo>
                        <a:cubicBezTo>
                          <a:pt x="2" y="3"/>
                          <a:pt x="1" y="3"/>
                          <a:pt x="0" y="3"/>
                        </a:cubicBezTo>
                        <a:cubicBezTo>
                          <a:pt x="1" y="4"/>
                          <a:pt x="1" y="5"/>
                          <a:pt x="1" y="6"/>
                        </a:cubicBezTo>
                        <a:cubicBezTo>
                          <a:pt x="1" y="8"/>
                          <a:pt x="4" y="8"/>
                          <a:pt x="4"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5" name="Freeform 340"/>
                  <p:cNvSpPr/>
                  <p:nvPr/>
                </p:nvSpPr>
                <p:spPr bwMode="auto">
                  <a:xfrm>
                    <a:off x="519" y="1469"/>
                    <a:ext cx="21" cy="6"/>
                  </a:xfrm>
                  <a:custGeom>
                    <a:avLst/>
                    <a:gdLst>
                      <a:gd name="T0" fmla="*/ 3 w 31"/>
                      <a:gd name="T1" fmla="*/ 6 h 9"/>
                      <a:gd name="T2" fmla="*/ 5 w 31"/>
                      <a:gd name="T3" fmla="*/ 7 h 9"/>
                      <a:gd name="T4" fmla="*/ 10 w 31"/>
                      <a:gd name="T5" fmla="*/ 6 h 9"/>
                      <a:gd name="T6" fmla="*/ 10 w 31"/>
                      <a:gd name="T7" fmla="*/ 3 h 9"/>
                      <a:gd name="T8" fmla="*/ 2 w 31"/>
                      <a:gd name="T9" fmla="*/ 4 h 9"/>
                      <a:gd name="T10" fmla="*/ 2 w 31"/>
                      <a:gd name="T11" fmla="*/ 7 h 9"/>
                      <a:gd name="T12" fmla="*/ 9 w 31"/>
                      <a:gd name="T13" fmla="*/ 6 h 9"/>
                      <a:gd name="T14" fmla="*/ 8 w 31"/>
                      <a:gd name="T15" fmla="*/ 3 h 9"/>
                      <a:gd name="T16" fmla="*/ 4 w 31"/>
                      <a:gd name="T17" fmla="*/ 3 h 9"/>
                      <a:gd name="T18" fmla="*/ 4 w 31"/>
                      <a:gd name="T19" fmla="*/ 6 h 9"/>
                      <a:gd name="T20" fmla="*/ 16 w 31"/>
                      <a:gd name="T21" fmla="*/ 5 h 9"/>
                      <a:gd name="T22" fmla="*/ 16 w 31"/>
                      <a:gd name="T23" fmla="*/ 2 h 9"/>
                      <a:gd name="T24" fmla="*/ 10 w 31"/>
                      <a:gd name="T25" fmla="*/ 3 h 9"/>
                      <a:gd name="T26" fmla="*/ 11 w 31"/>
                      <a:gd name="T27" fmla="*/ 6 h 9"/>
                      <a:gd name="T28" fmla="*/ 21 w 31"/>
                      <a:gd name="T29" fmla="*/ 5 h 9"/>
                      <a:gd name="T30" fmla="*/ 21 w 31"/>
                      <a:gd name="T31" fmla="*/ 2 h 9"/>
                      <a:gd name="T32" fmla="*/ 8 w 31"/>
                      <a:gd name="T33" fmla="*/ 3 h 9"/>
                      <a:gd name="T34" fmla="*/ 9 w 31"/>
                      <a:gd name="T35" fmla="*/ 5 h 9"/>
                      <a:gd name="T36" fmla="*/ 21 w 31"/>
                      <a:gd name="T37" fmla="*/ 4 h 9"/>
                      <a:gd name="T38" fmla="*/ 21 w 31"/>
                      <a:gd name="T39" fmla="*/ 1 h 9"/>
                      <a:gd name="T40" fmla="*/ 15 w 31"/>
                      <a:gd name="T41" fmla="*/ 1 h 9"/>
                      <a:gd name="T42" fmla="*/ 15 w 31"/>
                      <a:gd name="T43" fmla="*/ 4 h 9"/>
                      <a:gd name="T44" fmla="*/ 28 w 31"/>
                      <a:gd name="T45" fmla="*/ 2 h 9"/>
                      <a:gd name="T46" fmla="*/ 30 w 31"/>
                      <a:gd name="T47" fmla="*/ 5 h 9"/>
                      <a:gd name="T48" fmla="*/ 30 w 31"/>
                      <a:gd name="T49" fmla="*/ 4 h 9"/>
                      <a:gd name="T50" fmla="*/ 31 w 31"/>
                      <a:gd name="T51" fmla="*/ 3 h 9"/>
                      <a:gd name="T52" fmla="*/ 31 w 31"/>
                      <a:gd name="T53" fmla="*/ 3 h 9"/>
                      <a:gd name="T54" fmla="*/ 30 w 31"/>
                      <a:gd name="T55" fmla="*/ 1 h 9"/>
                      <a:gd name="T56" fmla="*/ 15 w 31"/>
                      <a:gd name="T57" fmla="*/ 1 h 9"/>
                      <a:gd name="T58" fmla="*/ 16 w 31"/>
                      <a:gd name="T59" fmla="*/ 4 h 9"/>
                      <a:gd name="T60" fmla="*/ 21 w 31"/>
                      <a:gd name="T61" fmla="*/ 4 h 9"/>
                      <a:gd name="T62" fmla="*/ 21 w 31"/>
                      <a:gd name="T63" fmla="*/ 1 h 9"/>
                      <a:gd name="T64" fmla="*/ 7 w 31"/>
                      <a:gd name="T65" fmla="*/ 3 h 9"/>
                      <a:gd name="T66" fmla="*/ 8 w 31"/>
                      <a:gd name="T67" fmla="*/ 6 h 9"/>
                      <a:gd name="T68" fmla="*/ 21 w 31"/>
                      <a:gd name="T69" fmla="*/ 5 h 9"/>
                      <a:gd name="T70" fmla="*/ 21 w 31"/>
                      <a:gd name="T71" fmla="*/ 2 h 9"/>
                      <a:gd name="T72" fmla="*/ 10 w 31"/>
                      <a:gd name="T73" fmla="*/ 3 h 9"/>
                      <a:gd name="T74" fmla="*/ 11 w 31"/>
                      <a:gd name="T75" fmla="*/ 6 h 9"/>
                      <a:gd name="T76" fmla="*/ 16 w 31"/>
                      <a:gd name="T77" fmla="*/ 5 h 9"/>
                      <a:gd name="T78" fmla="*/ 16 w 31"/>
                      <a:gd name="T79" fmla="*/ 2 h 9"/>
                      <a:gd name="T80" fmla="*/ 3 w 31"/>
                      <a:gd name="T81" fmla="*/ 4 h 9"/>
                      <a:gd name="T82" fmla="*/ 4 w 31"/>
                      <a:gd name="T83" fmla="*/ 6 h 9"/>
                      <a:gd name="T84" fmla="*/ 9 w 31"/>
                      <a:gd name="T85" fmla="*/ 6 h 9"/>
                      <a:gd name="T86" fmla="*/ 8 w 31"/>
                      <a:gd name="T87" fmla="*/ 3 h 9"/>
                      <a:gd name="T88" fmla="*/ 2 w 31"/>
                      <a:gd name="T89" fmla="*/ 4 h 9"/>
                      <a:gd name="T90" fmla="*/ 2 w 31"/>
                      <a:gd name="T91" fmla="*/ 7 h 9"/>
                      <a:gd name="T92" fmla="*/ 11 w 31"/>
                      <a:gd name="T93" fmla="*/ 6 h 9"/>
                      <a:gd name="T94" fmla="*/ 10 w 31"/>
                      <a:gd name="T95" fmla="*/ 3 h 9"/>
                      <a:gd name="T96" fmla="*/ 1 w 31"/>
                      <a:gd name="T97" fmla="*/ 5 h 9"/>
                      <a:gd name="T98" fmla="*/ 0 w 31"/>
                      <a:gd name="T99" fmla="*/ 6 h 9"/>
                      <a:gd name="T100" fmla="*/ 1 w 31"/>
                      <a:gd name="T101" fmla="*/ 8 h 9"/>
                      <a:gd name="T102" fmla="*/ 3 w 31"/>
                      <a:gd name="T103" fmla="*/ 6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1" h="9">
                        <a:moveTo>
                          <a:pt x="3" y="6"/>
                        </a:moveTo>
                        <a:cubicBezTo>
                          <a:pt x="3" y="7"/>
                          <a:pt x="4" y="8"/>
                          <a:pt x="5" y="7"/>
                        </a:cubicBezTo>
                        <a:cubicBezTo>
                          <a:pt x="7" y="6"/>
                          <a:pt x="9" y="6"/>
                          <a:pt x="10" y="6"/>
                        </a:cubicBezTo>
                        <a:cubicBezTo>
                          <a:pt x="10" y="5"/>
                          <a:pt x="10" y="4"/>
                          <a:pt x="10" y="3"/>
                        </a:cubicBezTo>
                        <a:cubicBezTo>
                          <a:pt x="7" y="4"/>
                          <a:pt x="5" y="4"/>
                          <a:pt x="2" y="4"/>
                        </a:cubicBezTo>
                        <a:cubicBezTo>
                          <a:pt x="2" y="5"/>
                          <a:pt x="2" y="6"/>
                          <a:pt x="2" y="7"/>
                        </a:cubicBezTo>
                        <a:cubicBezTo>
                          <a:pt x="5" y="7"/>
                          <a:pt x="7" y="6"/>
                          <a:pt x="9" y="6"/>
                        </a:cubicBezTo>
                        <a:cubicBezTo>
                          <a:pt x="11" y="5"/>
                          <a:pt x="10" y="3"/>
                          <a:pt x="8" y="3"/>
                        </a:cubicBezTo>
                        <a:cubicBezTo>
                          <a:pt x="7" y="3"/>
                          <a:pt x="5" y="3"/>
                          <a:pt x="4" y="3"/>
                        </a:cubicBezTo>
                        <a:cubicBezTo>
                          <a:pt x="4" y="4"/>
                          <a:pt x="4" y="5"/>
                          <a:pt x="4" y="6"/>
                        </a:cubicBezTo>
                        <a:cubicBezTo>
                          <a:pt x="8" y="5"/>
                          <a:pt x="12" y="5"/>
                          <a:pt x="16" y="5"/>
                        </a:cubicBezTo>
                        <a:cubicBezTo>
                          <a:pt x="18" y="5"/>
                          <a:pt x="18" y="3"/>
                          <a:pt x="16" y="2"/>
                        </a:cubicBezTo>
                        <a:cubicBezTo>
                          <a:pt x="14" y="2"/>
                          <a:pt x="12" y="3"/>
                          <a:pt x="10" y="3"/>
                        </a:cubicBezTo>
                        <a:cubicBezTo>
                          <a:pt x="8" y="3"/>
                          <a:pt x="9" y="6"/>
                          <a:pt x="11" y="6"/>
                        </a:cubicBezTo>
                        <a:cubicBezTo>
                          <a:pt x="14" y="5"/>
                          <a:pt x="17" y="5"/>
                          <a:pt x="21" y="5"/>
                        </a:cubicBezTo>
                        <a:cubicBezTo>
                          <a:pt x="21" y="4"/>
                          <a:pt x="21" y="3"/>
                          <a:pt x="21" y="2"/>
                        </a:cubicBezTo>
                        <a:cubicBezTo>
                          <a:pt x="16" y="2"/>
                          <a:pt x="12" y="3"/>
                          <a:pt x="8" y="3"/>
                        </a:cubicBezTo>
                        <a:cubicBezTo>
                          <a:pt x="8" y="4"/>
                          <a:pt x="9" y="4"/>
                          <a:pt x="9" y="5"/>
                        </a:cubicBezTo>
                        <a:cubicBezTo>
                          <a:pt x="12" y="2"/>
                          <a:pt x="17" y="3"/>
                          <a:pt x="21" y="4"/>
                        </a:cubicBezTo>
                        <a:cubicBezTo>
                          <a:pt x="23" y="4"/>
                          <a:pt x="23" y="1"/>
                          <a:pt x="21" y="1"/>
                        </a:cubicBezTo>
                        <a:cubicBezTo>
                          <a:pt x="19" y="1"/>
                          <a:pt x="17" y="1"/>
                          <a:pt x="15" y="1"/>
                        </a:cubicBezTo>
                        <a:cubicBezTo>
                          <a:pt x="13" y="2"/>
                          <a:pt x="14" y="4"/>
                          <a:pt x="15" y="4"/>
                        </a:cubicBezTo>
                        <a:cubicBezTo>
                          <a:pt x="20" y="4"/>
                          <a:pt x="24" y="4"/>
                          <a:pt x="28" y="2"/>
                        </a:cubicBezTo>
                        <a:cubicBezTo>
                          <a:pt x="27" y="3"/>
                          <a:pt x="28" y="6"/>
                          <a:pt x="30" y="5"/>
                        </a:cubicBezTo>
                        <a:cubicBezTo>
                          <a:pt x="30" y="5"/>
                          <a:pt x="30" y="5"/>
                          <a:pt x="30" y="4"/>
                        </a:cubicBezTo>
                        <a:cubicBezTo>
                          <a:pt x="31" y="4"/>
                          <a:pt x="31" y="4"/>
                          <a:pt x="31" y="3"/>
                        </a:cubicBezTo>
                        <a:cubicBezTo>
                          <a:pt x="31" y="3"/>
                          <a:pt x="31" y="3"/>
                          <a:pt x="31" y="3"/>
                        </a:cubicBezTo>
                        <a:cubicBezTo>
                          <a:pt x="31" y="2"/>
                          <a:pt x="31" y="2"/>
                          <a:pt x="30" y="1"/>
                        </a:cubicBezTo>
                        <a:cubicBezTo>
                          <a:pt x="25" y="1"/>
                          <a:pt x="20" y="1"/>
                          <a:pt x="15" y="1"/>
                        </a:cubicBezTo>
                        <a:cubicBezTo>
                          <a:pt x="15" y="2"/>
                          <a:pt x="16" y="3"/>
                          <a:pt x="16" y="4"/>
                        </a:cubicBezTo>
                        <a:cubicBezTo>
                          <a:pt x="17" y="4"/>
                          <a:pt x="19" y="3"/>
                          <a:pt x="21" y="4"/>
                        </a:cubicBezTo>
                        <a:cubicBezTo>
                          <a:pt x="21" y="3"/>
                          <a:pt x="21" y="2"/>
                          <a:pt x="21" y="1"/>
                        </a:cubicBezTo>
                        <a:cubicBezTo>
                          <a:pt x="16" y="1"/>
                          <a:pt x="11" y="0"/>
                          <a:pt x="7" y="3"/>
                        </a:cubicBezTo>
                        <a:cubicBezTo>
                          <a:pt x="6" y="4"/>
                          <a:pt x="7" y="5"/>
                          <a:pt x="8" y="6"/>
                        </a:cubicBezTo>
                        <a:cubicBezTo>
                          <a:pt x="12" y="6"/>
                          <a:pt x="16" y="5"/>
                          <a:pt x="21" y="5"/>
                        </a:cubicBezTo>
                        <a:cubicBezTo>
                          <a:pt x="22" y="5"/>
                          <a:pt x="22" y="2"/>
                          <a:pt x="21" y="2"/>
                        </a:cubicBezTo>
                        <a:cubicBezTo>
                          <a:pt x="17" y="2"/>
                          <a:pt x="14" y="2"/>
                          <a:pt x="10" y="3"/>
                        </a:cubicBezTo>
                        <a:cubicBezTo>
                          <a:pt x="10" y="4"/>
                          <a:pt x="11" y="5"/>
                          <a:pt x="11" y="6"/>
                        </a:cubicBezTo>
                        <a:cubicBezTo>
                          <a:pt x="13" y="5"/>
                          <a:pt x="14" y="5"/>
                          <a:pt x="16" y="5"/>
                        </a:cubicBezTo>
                        <a:cubicBezTo>
                          <a:pt x="16" y="4"/>
                          <a:pt x="16" y="3"/>
                          <a:pt x="16" y="2"/>
                        </a:cubicBezTo>
                        <a:cubicBezTo>
                          <a:pt x="11" y="2"/>
                          <a:pt x="7" y="2"/>
                          <a:pt x="3" y="4"/>
                        </a:cubicBezTo>
                        <a:cubicBezTo>
                          <a:pt x="2" y="4"/>
                          <a:pt x="2" y="6"/>
                          <a:pt x="4" y="6"/>
                        </a:cubicBezTo>
                        <a:cubicBezTo>
                          <a:pt x="5" y="6"/>
                          <a:pt x="7" y="6"/>
                          <a:pt x="9" y="6"/>
                        </a:cubicBezTo>
                        <a:cubicBezTo>
                          <a:pt x="9" y="5"/>
                          <a:pt x="9" y="4"/>
                          <a:pt x="8" y="3"/>
                        </a:cubicBezTo>
                        <a:cubicBezTo>
                          <a:pt x="6" y="3"/>
                          <a:pt x="4" y="4"/>
                          <a:pt x="2" y="4"/>
                        </a:cubicBezTo>
                        <a:cubicBezTo>
                          <a:pt x="0" y="4"/>
                          <a:pt x="0" y="7"/>
                          <a:pt x="2" y="7"/>
                        </a:cubicBezTo>
                        <a:cubicBezTo>
                          <a:pt x="5" y="7"/>
                          <a:pt x="8" y="7"/>
                          <a:pt x="11" y="6"/>
                        </a:cubicBezTo>
                        <a:cubicBezTo>
                          <a:pt x="12" y="6"/>
                          <a:pt x="12" y="3"/>
                          <a:pt x="10" y="3"/>
                        </a:cubicBezTo>
                        <a:cubicBezTo>
                          <a:pt x="7" y="4"/>
                          <a:pt x="4" y="4"/>
                          <a:pt x="1" y="5"/>
                        </a:cubicBezTo>
                        <a:cubicBezTo>
                          <a:pt x="1" y="5"/>
                          <a:pt x="0" y="6"/>
                          <a:pt x="0" y="6"/>
                        </a:cubicBezTo>
                        <a:cubicBezTo>
                          <a:pt x="0" y="7"/>
                          <a:pt x="1" y="8"/>
                          <a:pt x="1" y="8"/>
                        </a:cubicBezTo>
                        <a:cubicBezTo>
                          <a:pt x="3" y="9"/>
                          <a:pt x="4" y="7"/>
                          <a:pt x="3"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6" name="Freeform 341"/>
                  <p:cNvSpPr/>
                  <p:nvPr/>
                </p:nvSpPr>
                <p:spPr bwMode="auto">
                  <a:xfrm>
                    <a:off x="546" y="1469"/>
                    <a:ext cx="9" cy="12"/>
                  </a:xfrm>
                  <a:custGeom>
                    <a:avLst/>
                    <a:gdLst>
                      <a:gd name="T0" fmla="*/ 5 w 14"/>
                      <a:gd name="T1" fmla="*/ 15 h 18"/>
                      <a:gd name="T2" fmla="*/ 5 w 14"/>
                      <a:gd name="T3" fmla="*/ 2 h 18"/>
                      <a:gd name="T4" fmla="*/ 4 w 14"/>
                      <a:gd name="T5" fmla="*/ 3 h 18"/>
                      <a:gd name="T6" fmla="*/ 10 w 14"/>
                      <a:gd name="T7" fmla="*/ 4 h 18"/>
                      <a:gd name="T8" fmla="*/ 10 w 14"/>
                      <a:gd name="T9" fmla="*/ 8 h 18"/>
                      <a:gd name="T10" fmla="*/ 10 w 14"/>
                      <a:gd name="T11" fmla="*/ 16 h 18"/>
                      <a:gd name="T12" fmla="*/ 11 w 14"/>
                      <a:gd name="T13" fmla="*/ 15 h 18"/>
                      <a:gd name="T14" fmla="*/ 3 w 14"/>
                      <a:gd name="T15" fmla="*/ 15 h 18"/>
                      <a:gd name="T16" fmla="*/ 2 w 14"/>
                      <a:gd name="T17" fmla="*/ 17 h 18"/>
                      <a:gd name="T18" fmla="*/ 11 w 14"/>
                      <a:gd name="T19" fmla="*/ 18 h 18"/>
                      <a:gd name="T20" fmla="*/ 13 w 14"/>
                      <a:gd name="T21" fmla="*/ 16 h 18"/>
                      <a:gd name="T22" fmla="*/ 13 w 14"/>
                      <a:gd name="T23" fmla="*/ 4 h 18"/>
                      <a:gd name="T24" fmla="*/ 4 w 14"/>
                      <a:gd name="T25" fmla="*/ 1 h 18"/>
                      <a:gd name="T26" fmla="*/ 3 w 14"/>
                      <a:gd name="T27" fmla="*/ 2 h 18"/>
                      <a:gd name="T28" fmla="*/ 2 w 14"/>
                      <a:gd name="T29" fmla="*/ 15 h 18"/>
                      <a:gd name="T30" fmla="*/ 5 w 14"/>
                      <a:gd name="T31" fmla="*/ 15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 h="18">
                        <a:moveTo>
                          <a:pt x="5" y="15"/>
                        </a:moveTo>
                        <a:cubicBezTo>
                          <a:pt x="5" y="11"/>
                          <a:pt x="5" y="6"/>
                          <a:pt x="5" y="2"/>
                        </a:cubicBezTo>
                        <a:cubicBezTo>
                          <a:pt x="5" y="2"/>
                          <a:pt x="4" y="3"/>
                          <a:pt x="4" y="3"/>
                        </a:cubicBezTo>
                        <a:cubicBezTo>
                          <a:pt x="6" y="3"/>
                          <a:pt x="9" y="3"/>
                          <a:pt x="10" y="4"/>
                        </a:cubicBezTo>
                        <a:cubicBezTo>
                          <a:pt x="11" y="5"/>
                          <a:pt x="10" y="7"/>
                          <a:pt x="10" y="8"/>
                        </a:cubicBezTo>
                        <a:cubicBezTo>
                          <a:pt x="10" y="11"/>
                          <a:pt x="10" y="13"/>
                          <a:pt x="10" y="16"/>
                        </a:cubicBezTo>
                        <a:cubicBezTo>
                          <a:pt x="10" y="16"/>
                          <a:pt x="10" y="15"/>
                          <a:pt x="11" y="15"/>
                        </a:cubicBezTo>
                        <a:cubicBezTo>
                          <a:pt x="8" y="16"/>
                          <a:pt x="5" y="15"/>
                          <a:pt x="3" y="15"/>
                        </a:cubicBezTo>
                        <a:cubicBezTo>
                          <a:pt x="1" y="14"/>
                          <a:pt x="0" y="17"/>
                          <a:pt x="2" y="17"/>
                        </a:cubicBezTo>
                        <a:cubicBezTo>
                          <a:pt x="5" y="18"/>
                          <a:pt x="8" y="18"/>
                          <a:pt x="11" y="18"/>
                        </a:cubicBezTo>
                        <a:cubicBezTo>
                          <a:pt x="12" y="17"/>
                          <a:pt x="12" y="17"/>
                          <a:pt x="13" y="16"/>
                        </a:cubicBezTo>
                        <a:cubicBezTo>
                          <a:pt x="13" y="12"/>
                          <a:pt x="14" y="8"/>
                          <a:pt x="13" y="4"/>
                        </a:cubicBezTo>
                        <a:cubicBezTo>
                          <a:pt x="12" y="0"/>
                          <a:pt x="7" y="0"/>
                          <a:pt x="4" y="1"/>
                        </a:cubicBezTo>
                        <a:cubicBezTo>
                          <a:pt x="3" y="1"/>
                          <a:pt x="3" y="1"/>
                          <a:pt x="3" y="2"/>
                        </a:cubicBezTo>
                        <a:cubicBezTo>
                          <a:pt x="2" y="6"/>
                          <a:pt x="2" y="11"/>
                          <a:pt x="2" y="15"/>
                        </a:cubicBezTo>
                        <a:cubicBezTo>
                          <a:pt x="2" y="17"/>
                          <a:pt x="5" y="17"/>
                          <a:pt x="5"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7" name="Freeform 342"/>
                  <p:cNvSpPr/>
                  <p:nvPr/>
                </p:nvSpPr>
                <p:spPr bwMode="auto">
                  <a:xfrm>
                    <a:off x="552" y="1466"/>
                    <a:ext cx="9" cy="16"/>
                  </a:xfrm>
                  <a:custGeom>
                    <a:avLst/>
                    <a:gdLst>
                      <a:gd name="T0" fmla="*/ 5 w 14"/>
                      <a:gd name="T1" fmla="*/ 21 h 24"/>
                      <a:gd name="T2" fmla="*/ 5 w 14"/>
                      <a:gd name="T3" fmla="*/ 10 h 24"/>
                      <a:gd name="T4" fmla="*/ 5 w 14"/>
                      <a:gd name="T5" fmla="*/ 6 h 24"/>
                      <a:gd name="T6" fmla="*/ 8 w 14"/>
                      <a:gd name="T7" fmla="*/ 3 h 24"/>
                      <a:gd name="T8" fmla="*/ 11 w 14"/>
                      <a:gd name="T9" fmla="*/ 9 h 24"/>
                      <a:gd name="T10" fmla="*/ 11 w 14"/>
                      <a:gd name="T11" fmla="*/ 21 h 24"/>
                      <a:gd name="T12" fmla="*/ 12 w 14"/>
                      <a:gd name="T13" fmla="*/ 20 h 24"/>
                      <a:gd name="T14" fmla="*/ 3 w 14"/>
                      <a:gd name="T15" fmla="*/ 20 h 24"/>
                      <a:gd name="T16" fmla="*/ 2 w 14"/>
                      <a:gd name="T17" fmla="*/ 22 h 24"/>
                      <a:gd name="T18" fmla="*/ 13 w 14"/>
                      <a:gd name="T19" fmla="*/ 23 h 24"/>
                      <a:gd name="T20" fmla="*/ 14 w 14"/>
                      <a:gd name="T21" fmla="*/ 21 h 24"/>
                      <a:gd name="T22" fmla="*/ 14 w 14"/>
                      <a:gd name="T23" fmla="*/ 5 h 24"/>
                      <a:gd name="T24" fmla="*/ 9 w 14"/>
                      <a:gd name="T25" fmla="*/ 1 h 24"/>
                      <a:gd name="T26" fmla="*/ 2 w 14"/>
                      <a:gd name="T27" fmla="*/ 4 h 24"/>
                      <a:gd name="T28" fmla="*/ 2 w 14"/>
                      <a:gd name="T29" fmla="*/ 10 h 24"/>
                      <a:gd name="T30" fmla="*/ 2 w 14"/>
                      <a:gd name="T31" fmla="*/ 21 h 24"/>
                      <a:gd name="T32" fmla="*/ 5 w 14"/>
                      <a:gd name="T33" fmla="*/ 21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4" h="24">
                        <a:moveTo>
                          <a:pt x="5" y="21"/>
                        </a:moveTo>
                        <a:cubicBezTo>
                          <a:pt x="5" y="18"/>
                          <a:pt x="5" y="14"/>
                          <a:pt x="5" y="10"/>
                        </a:cubicBezTo>
                        <a:cubicBezTo>
                          <a:pt x="5" y="9"/>
                          <a:pt x="5" y="7"/>
                          <a:pt x="5" y="6"/>
                        </a:cubicBezTo>
                        <a:cubicBezTo>
                          <a:pt x="5" y="3"/>
                          <a:pt x="6" y="3"/>
                          <a:pt x="8" y="3"/>
                        </a:cubicBezTo>
                        <a:cubicBezTo>
                          <a:pt x="12" y="3"/>
                          <a:pt x="11" y="6"/>
                          <a:pt x="11" y="9"/>
                        </a:cubicBezTo>
                        <a:cubicBezTo>
                          <a:pt x="11" y="13"/>
                          <a:pt x="11" y="17"/>
                          <a:pt x="11" y="21"/>
                        </a:cubicBezTo>
                        <a:cubicBezTo>
                          <a:pt x="11" y="21"/>
                          <a:pt x="12" y="20"/>
                          <a:pt x="12" y="20"/>
                        </a:cubicBezTo>
                        <a:cubicBezTo>
                          <a:pt x="9" y="21"/>
                          <a:pt x="6" y="20"/>
                          <a:pt x="3" y="20"/>
                        </a:cubicBezTo>
                        <a:cubicBezTo>
                          <a:pt x="1" y="19"/>
                          <a:pt x="0" y="22"/>
                          <a:pt x="2" y="22"/>
                        </a:cubicBezTo>
                        <a:cubicBezTo>
                          <a:pt x="6" y="23"/>
                          <a:pt x="9" y="24"/>
                          <a:pt x="13" y="23"/>
                        </a:cubicBezTo>
                        <a:cubicBezTo>
                          <a:pt x="13" y="22"/>
                          <a:pt x="14" y="22"/>
                          <a:pt x="14" y="21"/>
                        </a:cubicBezTo>
                        <a:cubicBezTo>
                          <a:pt x="14" y="16"/>
                          <a:pt x="14" y="10"/>
                          <a:pt x="14" y="5"/>
                        </a:cubicBezTo>
                        <a:cubicBezTo>
                          <a:pt x="14" y="2"/>
                          <a:pt x="12" y="1"/>
                          <a:pt x="9" y="1"/>
                        </a:cubicBezTo>
                        <a:cubicBezTo>
                          <a:pt x="6" y="0"/>
                          <a:pt x="3" y="1"/>
                          <a:pt x="2" y="4"/>
                        </a:cubicBezTo>
                        <a:cubicBezTo>
                          <a:pt x="2" y="6"/>
                          <a:pt x="2" y="8"/>
                          <a:pt x="2" y="10"/>
                        </a:cubicBezTo>
                        <a:cubicBezTo>
                          <a:pt x="2" y="14"/>
                          <a:pt x="2" y="18"/>
                          <a:pt x="2" y="21"/>
                        </a:cubicBezTo>
                        <a:cubicBezTo>
                          <a:pt x="2" y="23"/>
                          <a:pt x="5" y="23"/>
                          <a:pt x="5" y="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8" name="Freeform 343"/>
                  <p:cNvSpPr/>
                  <p:nvPr/>
                </p:nvSpPr>
                <p:spPr bwMode="auto">
                  <a:xfrm>
                    <a:off x="557" y="1462"/>
                    <a:ext cx="11" cy="20"/>
                  </a:xfrm>
                  <a:custGeom>
                    <a:avLst/>
                    <a:gdLst>
                      <a:gd name="T0" fmla="*/ 2 w 16"/>
                      <a:gd name="T1" fmla="*/ 27 h 30"/>
                      <a:gd name="T2" fmla="*/ 2 w 16"/>
                      <a:gd name="T3" fmla="*/ 28 h 30"/>
                      <a:gd name="T4" fmla="*/ 5 w 16"/>
                      <a:gd name="T5" fmla="*/ 28 h 30"/>
                      <a:gd name="T6" fmla="*/ 6 w 16"/>
                      <a:gd name="T7" fmla="*/ 12 h 30"/>
                      <a:gd name="T8" fmla="*/ 7 w 16"/>
                      <a:gd name="T9" fmla="*/ 4 h 30"/>
                      <a:gd name="T10" fmla="*/ 13 w 16"/>
                      <a:gd name="T11" fmla="*/ 4 h 30"/>
                      <a:gd name="T12" fmla="*/ 12 w 16"/>
                      <a:gd name="T13" fmla="*/ 3 h 30"/>
                      <a:gd name="T14" fmla="*/ 12 w 16"/>
                      <a:gd name="T15" fmla="*/ 27 h 30"/>
                      <a:gd name="T16" fmla="*/ 14 w 16"/>
                      <a:gd name="T17" fmla="*/ 26 h 30"/>
                      <a:gd name="T18" fmla="*/ 2 w 16"/>
                      <a:gd name="T19" fmla="*/ 25 h 30"/>
                      <a:gd name="T20" fmla="*/ 2 w 16"/>
                      <a:gd name="T21" fmla="*/ 28 h 30"/>
                      <a:gd name="T22" fmla="*/ 14 w 16"/>
                      <a:gd name="T23" fmla="*/ 29 h 30"/>
                      <a:gd name="T24" fmla="*/ 15 w 16"/>
                      <a:gd name="T25" fmla="*/ 27 h 30"/>
                      <a:gd name="T26" fmla="*/ 15 w 16"/>
                      <a:gd name="T27" fmla="*/ 3 h 30"/>
                      <a:gd name="T28" fmla="*/ 13 w 16"/>
                      <a:gd name="T29" fmla="*/ 2 h 30"/>
                      <a:gd name="T30" fmla="*/ 3 w 16"/>
                      <a:gd name="T31" fmla="*/ 5 h 30"/>
                      <a:gd name="T32" fmla="*/ 2 w 16"/>
                      <a:gd name="T33" fmla="*/ 28 h 30"/>
                      <a:gd name="T34" fmla="*/ 5 w 16"/>
                      <a:gd name="T35" fmla="*/ 28 h 30"/>
                      <a:gd name="T36" fmla="*/ 5 w 16"/>
                      <a:gd name="T37" fmla="*/ 27 h 30"/>
                      <a:gd name="T38" fmla="*/ 2 w 16"/>
                      <a:gd name="T39" fmla="*/ 27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6" h="30">
                        <a:moveTo>
                          <a:pt x="2" y="27"/>
                        </a:moveTo>
                        <a:cubicBezTo>
                          <a:pt x="2" y="27"/>
                          <a:pt x="2" y="28"/>
                          <a:pt x="2" y="28"/>
                        </a:cubicBezTo>
                        <a:cubicBezTo>
                          <a:pt x="2" y="30"/>
                          <a:pt x="4" y="30"/>
                          <a:pt x="5" y="28"/>
                        </a:cubicBezTo>
                        <a:cubicBezTo>
                          <a:pt x="7" y="23"/>
                          <a:pt x="7" y="18"/>
                          <a:pt x="6" y="12"/>
                        </a:cubicBezTo>
                        <a:cubicBezTo>
                          <a:pt x="6" y="11"/>
                          <a:pt x="5" y="4"/>
                          <a:pt x="7" y="4"/>
                        </a:cubicBezTo>
                        <a:cubicBezTo>
                          <a:pt x="9" y="4"/>
                          <a:pt x="11" y="4"/>
                          <a:pt x="13" y="4"/>
                        </a:cubicBezTo>
                        <a:cubicBezTo>
                          <a:pt x="13" y="4"/>
                          <a:pt x="13" y="3"/>
                          <a:pt x="12" y="3"/>
                        </a:cubicBezTo>
                        <a:cubicBezTo>
                          <a:pt x="12" y="11"/>
                          <a:pt x="13" y="19"/>
                          <a:pt x="12" y="27"/>
                        </a:cubicBezTo>
                        <a:cubicBezTo>
                          <a:pt x="13" y="27"/>
                          <a:pt x="13" y="26"/>
                          <a:pt x="14" y="26"/>
                        </a:cubicBezTo>
                        <a:cubicBezTo>
                          <a:pt x="10" y="26"/>
                          <a:pt x="6" y="25"/>
                          <a:pt x="2" y="25"/>
                        </a:cubicBezTo>
                        <a:cubicBezTo>
                          <a:pt x="0" y="25"/>
                          <a:pt x="0" y="28"/>
                          <a:pt x="2" y="28"/>
                        </a:cubicBezTo>
                        <a:cubicBezTo>
                          <a:pt x="6" y="28"/>
                          <a:pt x="10" y="29"/>
                          <a:pt x="14" y="29"/>
                        </a:cubicBezTo>
                        <a:cubicBezTo>
                          <a:pt x="15" y="29"/>
                          <a:pt x="15" y="28"/>
                          <a:pt x="15" y="27"/>
                        </a:cubicBezTo>
                        <a:cubicBezTo>
                          <a:pt x="16" y="19"/>
                          <a:pt x="15" y="11"/>
                          <a:pt x="15" y="3"/>
                        </a:cubicBezTo>
                        <a:cubicBezTo>
                          <a:pt x="15" y="2"/>
                          <a:pt x="14" y="2"/>
                          <a:pt x="13" y="2"/>
                        </a:cubicBezTo>
                        <a:cubicBezTo>
                          <a:pt x="11" y="1"/>
                          <a:pt x="3" y="0"/>
                          <a:pt x="3" y="5"/>
                        </a:cubicBezTo>
                        <a:cubicBezTo>
                          <a:pt x="3" y="12"/>
                          <a:pt x="5" y="20"/>
                          <a:pt x="2" y="28"/>
                        </a:cubicBezTo>
                        <a:cubicBezTo>
                          <a:pt x="3" y="28"/>
                          <a:pt x="4" y="28"/>
                          <a:pt x="5" y="28"/>
                        </a:cubicBezTo>
                        <a:cubicBezTo>
                          <a:pt x="5" y="28"/>
                          <a:pt x="5" y="27"/>
                          <a:pt x="5" y="27"/>
                        </a:cubicBezTo>
                        <a:cubicBezTo>
                          <a:pt x="5" y="25"/>
                          <a:pt x="2" y="25"/>
                          <a:pt x="2" y="2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9" name="Freeform 344"/>
                  <p:cNvSpPr/>
                  <p:nvPr/>
                </p:nvSpPr>
                <p:spPr bwMode="auto">
                  <a:xfrm>
                    <a:off x="564" y="1458"/>
                    <a:ext cx="8" cy="24"/>
                  </a:xfrm>
                  <a:custGeom>
                    <a:avLst/>
                    <a:gdLst>
                      <a:gd name="T0" fmla="*/ 4 w 13"/>
                      <a:gd name="T1" fmla="*/ 33 h 35"/>
                      <a:gd name="T2" fmla="*/ 6 w 13"/>
                      <a:gd name="T3" fmla="*/ 22 h 35"/>
                      <a:gd name="T4" fmla="*/ 4 w 13"/>
                      <a:gd name="T5" fmla="*/ 3 h 35"/>
                      <a:gd name="T6" fmla="*/ 2 w 13"/>
                      <a:gd name="T7" fmla="*/ 4 h 35"/>
                      <a:gd name="T8" fmla="*/ 10 w 13"/>
                      <a:gd name="T9" fmla="*/ 7 h 35"/>
                      <a:gd name="T10" fmla="*/ 10 w 13"/>
                      <a:gd name="T11" fmla="*/ 14 h 35"/>
                      <a:gd name="T12" fmla="*/ 10 w 13"/>
                      <a:gd name="T13" fmla="*/ 33 h 35"/>
                      <a:gd name="T14" fmla="*/ 12 w 13"/>
                      <a:gd name="T15" fmla="*/ 32 h 35"/>
                      <a:gd name="T16" fmla="*/ 3 w 13"/>
                      <a:gd name="T17" fmla="*/ 31 h 35"/>
                      <a:gd name="T18" fmla="*/ 2 w 13"/>
                      <a:gd name="T19" fmla="*/ 34 h 35"/>
                      <a:gd name="T20" fmla="*/ 12 w 13"/>
                      <a:gd name="T21" fmla="*/ 35 h 35"/>
                      <a:gd name="T22" fmla="*/ 13 w 13"/>
                      <a:gd name="T23" fmla="*/ 33 h 35"/>
                      <a:gd name="T24" fmla="*/ 12 w 13"/>
                      <a:gd name="T25" fmla="*/ 5 h 35"/>
                      <a:gd name="T26" fmla="*/ 2 w 13"/>
                      <a:gd name="T27" fmla="*/ 1 h 35"/>
                      <a:gd name="T28" fmla="*/ 1 w 13"/>
                      <a:gd name="T29" fmla="*/ 3 h 35"/>
                      <a:gd name="T30" fmla="*/ 1 w 13"/>
                      <a:gd name="T31" fmla="*/ 16 h 35"/>
                      <a:gd name="T32" fmla="*/ 2 w 13"/>
                      <a:gd name="T33" fmla="*/ 32 h 35"/>
                      <a:gd name="T34" fmla="*/ 4 w 13"/>
                      <a:gd name="T35" fmla="*/ 33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3" h="35">
                        <a:moveTo>
                          <a:pt x="4" y="33"/>
                        </a:moveTo>
                        <a:cubicBezTo>
                          <a:pt x="7" y="30"/>
                          <a:pt x="6" y="26"/>
                          <a:pt x="6" y="22"/>
                        </a:cubicBezTo>
                        <a:cubicBezTo>
                          <a:pt x="5" y="15"/>
                          <a:pt x="4" y="9"/>
                          <a:pt x="4" y="3"/>
                        </a:cubicBezTo>
                        <a:cubicBezTo>
                          <a:pt x="3" y="3"/>
                          <a:pt x="3" y="3"/>
                          <a:pt x="2" y="4"/>
                        </a:cubicBezTo>
                        <a:cubicBezTo>
                          <a:pt x="5" y="4"/>
                          <a:pt x="10" y="2"/>
                          <a:pt x="10" y="7"/>
                        </a:cubicBezTo>
                        <a:cubicBezTo>
                          <a:pt x="10" y="9"/>
                          <a:pt x="10" y="12"/>
                          <a:pt x="10" y="14"/>
                        </a:cubicBezTo>
                        <a:cubicBezTo>
                          <a:pt x="10" y="21"/>
                          <a:pt x="11" y="27"/>
                          <a:pt x="10" y="33"/>
                        </a:cubicBezTo>
                        <a:cubicBezTo>
                          <a:pt x="11" y="33"/>
                          <a:pt x="11" y="32"/>
                          <a:pt x="12" y="32"/>
                        </a:cubicBezTo>
                        <a:cubicBezTo>
                          <a:pt x="9" y="32"/>
                          <a:pt x="6" y="32"/>
                          <a:pt x="3" y="31"/>
                        </a:cubicBezTo>
                        <a:cubicBezTo>
                          <a:pt x="1" y="31"/>
                          <a:pt x="0" y="34"/>
                          <a:pt x="2" y="34"/>
                        </a:cubicBezTo>
                        <a:cubicBezTo>
                          <a:pt x="5" y="35"/>
                          <a:pt x="8" y="35"/>
                          <a:pt x="12" y="35"/>
                        </a:cubicBezTo>
                        <a:cubicBezTo>
                          <a:pt x="13" y="35"/>
                          <a:pt x="13" y="34"/>
                          <a:pt x="13" y="33"/>
                        </a:cubicBezTo>
                        <a:cubicBezTo>
                          <a:pt x="13" y="24"/>
                          <a:pt x="13" y="15"/>
                          <a:pt x="12" y="5"/>
                        </a:cubicBezTo>
                        <a:cubicBezTo>
                          <a:pt x="12" y="0"/>
                          <a:pt x="6" y="1"/>
                          <a:pt x="2" y="1"/>
                        </a:cubicBezTo>
                        <a:cubicBezTo>
                          <a:pt x="2" y="1"/>
                          <a:pt x="1" y="2"/>
                          <a:pt x="1" y="3"/>
                        </a:cubicBezTo>
                        <a:cubicBezTo>
                          <a:pt x="1" y="7"/>
                          <a:pt x="1" y="12"/>
                          <a:pt x="1" y="16"/>
                        </a:cubicBezTo>
                        <a:cubicBezTo>
                          <a:pt x="2" y="21"/>
                          <a:pt x="5" y="27"/>
                          <a:pt x="2" y="32"/>
                        </a:cubicBezTo>
                        <a:cubicBezTo>
                          <a:pt x="1" y="34"/>
                          <a:pt x="3" y="35"/>
                          <a:pt x="4" y="3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0" name="Freeform 345"/>
                  <p:cNvSpPr/>
                  <p:nvPr/>
                </p:nvSpPr>
                <p:spPr bwMode="auto">
                  <a:xfrm>
                    <a:off x="569" y="1454"/>
                    <a:ext cx="10" cy="28"/>
                  </a:xfrm>
                  <a:custGeom>
                    <a:avLst/>
                    <a:gdLst>
                      <a:gd name="T0" fmla="*/ 6 w 15"/>
                      <a:gd name="T1" fmla="*/ 40 h 42"/>
                      <a:gd name="T2" fmla="*/ 4 w 15"/>
                      <a:gd name="T3" fmla="*/ 16 h 42"/>
                      <a:gd name="T4" fmla="*/ 4 w 15"/>
                      <a:gd name="T5" fmla="*/ 4 h 42"/>
                      <a:gd name="T6" fmla="*/ 5 w 15"/>
                      <a:gd name="T7" fmla="*/ 3 h 42"/>
                      <a:gd name="T8" fmla="*/ 11 w 15"/>
                      <a:gd name="T9" fmla="*/ 8 h 42"/>
                      <a:gd name="T10" fmla="*/ 11 w 15"/>
                      <a:gd name="T11" fmla="*/ 25 h 42"/>
                      <a:gd name="T12" fmla="*/ 12 w 15"/>
                      <a:gd name="T13" fmla="*/ 35 h 42"/>
                      <a:gd name="T14" fmla="*/ 2 w 15"/>
                      <a:gd name="T15" fmla="*/ 38 h 42"/>
                      <a:gd name="T16" fmla="*/ 2 w 15"/>
                      <a:gd name="T17" fmla="*/ 41 h 42"/>
                      <a:gd name="T18" fmla="*/ 13 w 15"/>
                      <a:gd name="T19" fmla="*/ 41 h 42"/>
                      <a:gd name="T20" fmla="*/ 15 w 15"/>
                      <a:gd name="T21" fmla="*/ 40 h 42"/>
                      <a:gd name="T22" fmla="*/ 14 w 15"/>
                      <a:gd name="T23" fmla="*/ 23 h 42"/>
                      <a:gd name="T24" fmla="*/ 14 w 15"/>
                      <a:gd name="T25" fmla="*/ 8 h 42"/>
                      <a:gd name="T26" fmla="*/ 2 w 15"/>
                      <a:gd name="T27" fmla="*/ 0 h 42"/>
                      <a:gd name="T28" fmla="*/ 1 w 15"/>
                      <a:gd name="T29" fmla="*/ 1 h 42"/>
                      <a:gd name="T30" fmla="*/ 3 w 15"/>
                      <a:gd name="T31" fmla="*/ 40 h 42"/>
                      <a:gd name="T32" fmla="*/ 6 w 15"/>
                      <a:gd name="T33" fmla="*/ 4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 h="42">
                        <a:moveTo>
                          <a:pt x="6" y="40"/>
                        </a:moveTo>
                        <a:cubicBezTo>
                          <a:pt x="6" y="32"/>
                          <a:pt x="5" y="24"/>
                          <a:pt x="4" y="16"/>
                        </a:cubicBezTo>
                        <a:cubicBezTo>
                          <a:pt x="4" y="12"/>
                          <a:pt x="4" y="8"/>
                          <a:pt x="4" y="4"/>
                        </a:cubicBezTo>
                        <a:cubicBezTo>
                          <a:pt x="3" y="2"/>
                          <a:pt x="4" y="2"/>
                          <a:pt x="5" y="3"/>
                        </a:cubicBezTo>
                        <a:cubicBezTo>
                          <a:pt x="9" y="3"/>
                          <a:pt x="11" y="4"/>
                          <a:pt x="11" y="8"/>
                        </a:cubicBezTo>
                        <a:cubicBezTo>
                          <a:pt x="11" y="14"/>
                          <a:pt x="11" y="19"/>
                          <a:pt x="11" y="25"/>
                        </a:cubicBezTo>
                        <a:cubicBezTo>
                          <a:pt x="12" y="28"/>
                          <a:pt x="12" y="32"/>
                          <a:pt x="12" y="35"/>
                        </a:cubicBezTo>
                        <a:cubicBezTo>
                          <a:pt x="12" y="40"/>
                          <a:pt x="5" y="38"/>
                          <a:pt x="2" y="38"/>
                        </a:cubicBezTo>
                        <a:cubicBezTo>
                          <a:pt x="0" y="38"/>
                          <a:pt x="0" y="41"/>
                          <a:pt x="2" y="41"/>
                        </a:cubicBezTo>
                        <a:cubicBezTo>
                          <a:pt x="5" y="41"/>
                          <a:pt x="9" y="41"/>
                          <a:pt x="13" y="41"/>
                        </a:cubicBezTo>
                        <a:cubicBezTo>
                          <a:pt x="14" y="41"/>
                          <a:pt x="15" y="40"/>
                          <a:pt x="15" y="40"/>
                        </a:cubicBezTo>
                        <a:cubicBezTo>
                          <a:pt x="15" y="34"/>
                          <a:pt x="15" y="28"/>
                          <a:pt x="14" y="23"/>
                        </a:cubicBezTo>
                        <a:cubicBezTo>
                          <a:pt x="13" y="18"/>
                          <a:pt x="14" y="13"/>
                          <a:pt x="14" y="8"/>
                        </a:cubicBezTo>
                        <a:cubicBezTo>
                          <a:pt x="14" y="0"/>
                          <a:pt x="9" y="0"/>
                          <a:pt x="2" y="0"/>
                        </a:cubicBezTo>
                        <a:cubicBezTo>
                          <a:pt x="1" y="0"/>
                          <a:pt x="1" y="0"/>
                          <a:pt x="1" y="1"/>
                        </a:cubicBezTo>
                        <a:cubicBezTo>
                          <a:pt x="2" y="14"/>
                          <a:pt x="3" y="27"/>
                          <a:pt x="3" y="40"/>
                        </a:cubicBezTo>
                        <a:cubicBezTo>
                          <a:pt x="3" y="42"/>
                          <a:pt x="6" y="42"/>
                          <a:pt x="6" y="4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1" name="Freeform 346"/>
                  <p:cNvSpPr/>
                  <p:nvPr/>
                </p:nvSpPr>
                <p:spPr bwMode="auto">
                  <a:xfrm>
                    <a:off x="550" y="1471"/>
                    <a:ext cx="2" cy="3"/>
                  </a:xfrm>
                  <a:custGeom>
                    <a:avLst/>
                    <a:gdLst>
                      <a:gd name="T0" fmla="*/ 2 w 4"/>
                      <a:gd name="T1" fmla="*/ 3 h 4"/>
                      <a:gd name="T2" fmla="*/ 3 w 4"/>
                      <a:gd name="T3" fmla="*/ 2 h 4"/>
                      <a:gd name="T4" fmla="*/ 2 w 4"/>
                      <a:gd name="T5" fmla="*/ 1 h 4"/>
                      <a:gd name="T6" fmla="*/ 1 w 4"/>
                      <a:gd name="T7" fmla="*/ 2 h 4"/>
                      <a:gd name="T8" fmla="*/ 2 w 4"/>
                      <a:gd name="T9" fmla="*/ 3 h 4"/>
                    </a:gdLst>
                    <a:ahLst/>
                    <a:cxnLst>
                      <a:cxn ang="0">
                        <a:pos x="T0" y="T1"/>
                      </a:cxn>
                      <a:cxn ang="0">
                        <a:pos x="T2" y="T3"/>
                      </a:cxn>
                      <a:cxn ang="0">
                        <a:pos x="T4" y="T5"/>
                      </a:cxn>
                      <a:cxn ang="0">
                        <a:pos x="T6" y="T7"/>
                      </a:cxn>
                      <a:cxn ang="0">
                        <a:pos x="T8" y="T9"/>
                      </a:cxn>
                    </a:cxnLst>
                    <a:rect l="0" t="0" r="r" b="b"/>
                    <a:pathLst>
                      <a:path w="4" h="4">
                        <a:moveTo>
                          <a:pt x="2" y="3"/>
                        </a:moveTo>
                        <a:cubicBezTo>
                          <a:pt x="3" y="3"/>
                          <a:pt x="3" y="2"/>
                          <a:pt x="3" y="2"/>
                        </a:cubicBezTo>
                        <a:cubicBezTo>
                          <a:pt x="4" y="1"/>
                          <a:pt x="3" y="0"/>
                          <a:pt x="2" y="1"/>
                        </a:cubicBezTo>
                        <a:cubicBezTo>
                          <a:pt x="2" y="1"/>
                          <a:pt x="1" y="1"/>
                          <a:pt x="1" y="2"/>
                        </a:cubicBezTo>
                        <a:cubicBezTo>
                          <a:pt x="0" y="3"/>
                          <a:pt x="1" y="4"/>
                          <a:pt x="2"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2" name="Freeform 347"/>
                  <p:cNvSpPr/>
                  <p:nvPr/>
                </p:nvSpPr>
                <p:spPr bwMode="auto">
                  <a:xfrm>
                    <a:off x="550" y="1472"/>
                    <a:ext cx="2" cy="2"/>
                  </a:xfrm>
                  <a:custGeom>
                    <a:avLst/>
                    <a:gdLst>
                      <a:gd name="T0" fmla="*/ 2 w 4"/>
                      <a:gd name="T1" fmla="*/ 2 h 3"/>
                      <a:gd name="T2" fmla="*/ 3 w 4"/>
                      <a:gd name="T3" fmla="*/ 2 h 3"/>
                      <a:gd name="T4" fmla="*/ 2 w 4"/>
                      <a:gd name="T5" fmla="*/ 0 h 3"/>
                      <a:gd name="T6" fmla="*/ 1 w 4"/>
                      <a:gd name="T7" fmla="*/ 1 h 3"/>
                      <a:gd name="T8" fmla="*/ 2 w 4"/>
                      <a:gd name="T9" fmla="*/ 2 h 3"/>
                    </a:gdLst>
                    <a:ahLst/>
                    <a:cxnLst>
                      <a:cxn ang="0">
                        <a:pos x="T0" y="T1"/>
                      </a:cxn>
                      <a:cxn ang="0">
                        <a:pos x="T2" y="T3"/>
                      </a:cxn>
                      <a:cxn ang="0">
                        <a:pos x="T4" y="T5"/>
                      </a:cxn>
                      <a:cxn ang="0">
                        <a:pos x="T6" y="T7"/>
                      </a:cxn>
                      <a:cxn ang="0">
                        <a:pos x="T8" y="T9"/>
                      </a:cxn>
                    </a:cxnLst>
                    <a:rect l="0" t="0" r="r" b="b"/>
                    <a:pathLst>
                      <a:path w="4" h="3">
                        <a:moveTo>
                          <a:pt x="2" y="2"/>
                        </a:moveTo>
                        <a:cubicBezTo>
                          <a:pt x="2" y="2"/>
                          <a:pt x="2" y="2"/>
                          <a:pt x="3" y="2"/>
                        </a:cubicBezTo>
                        <a:cubicBezTo>
                          <a:pt x="4" y="1"/>
                          <a:pt x="3" y="0"/>
                          <a:pt x="2" y="0"/>
                        </a:cubicBezTo>
                        <a:cubicBezTo>
                          <a:pt x="2" y="0"/>
                          <a:pt x="1" y="1"/>
                          <a:pt x="1" y="1"/>
                        </a:cubicBezTo>
                        <a:cubicBezTo>
                          <a:pt x="0" y="1"/>
                          <a:pt x="1" y="3"/>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3" name="Freeform 348"/>
                  <p:cNvSpPr/>
                  <p:nvPr/>
                </p:nvSpPr>
                <p:spPr bwMode="auto">
                  <a:xfrm>
                    <a:off x="547" y="1472"/>
                    <a:ext cx="7" cy="6"/>
                  </a:xfrm>
                  <a:custGeom>
                    <a:avLst/>
                    <a:gdLst>
                      <a:gd name="T0" fmla="*/ 2 w 10"/>
                      <a:gd name="T1" fmla="*/ 8 h 9"/>
                      <a:gd name="T2" fmla="*/ 9 w 10"/>
                      <a:gd name="T3" fmla="*/ 2 h 9"/>
                      <a:gd name="T4" fmla="*/ 8 w 10"/>
                      <a:gd name="T5" fmla="*/ 0 h 9"/>
                      <a:gd name="T6" fmla="*/ 1 w 10"/>
                      <a:gd name="T7" fmla="*/ 8 h 9"/>
                      <a:gd name="T8" fmla="*/ 2 w 10"/>
                      <a:gd name="T9" fmla="*/ 8 h 9"/>
                    </a:gdLst>
                    <a:ahLst/>
                    <a:cxnLst>
                      <a:cxn ang="0">
                        <a:pos x="T0" y="T1"/>
                      </a:cxn>
                      <a:cxn ang="0">
                        <a:pos x="T2" y="T3"/>
                      </a:cxn>
                      <a:cxn ang="0">
                        <a:pos x="T4" y="T5"/>
                      </a:cxn>
                      <a:cxn ang="0">
                        <a:pos x="T6" y="T7"/>
                      </a:cxn>
                      <a:cxn ang="0">
                        <a:pos x="T8" y="T9"/>
                      </a:cxn>
                    </a:cxnLst>
                    <a:rect l="0" t="0" r="r" b="b"/>
                    <a:pathLst>
                      <a:path w="10" h="9">
                        <a:moveTo>
                          <a:pt x="2" y="8"/>
                        </a:moveTo>
                        <a:cubicBezTo>
                          <a:pt x="3" y="5"/>
                          <a:pt x="7" y="4"/>
                          <a:pt x="9" y="2"/>
                        </a:cubicBezTo>
                        <a:cubicBezTo>
                          <a:pt x="10" y="1"/>
                          <a:pt x="9" y="0"/>
                          <a:pt x="8" y="0"/>
                        </a:cubicBezTo>
                        <a:cubicBezTo>
                          <a:pt x="6" y="3"/>
                          <a:pt x="2" y="4"/>
                          <a:pt x="1" y="8"/>
                        </a:cubicBezTo>
                        <a:cubicBezTo>
                          <a:pt x="0" y="9"/>
                          <a:pt x="2" y="9"/>
                          <a:pt x="2"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4" name="Freeform 349"/>
                  <p:cNvSpPr/>
                  <p:nvPr/>
                </p:nvSpPr>
                <p:spPr bwMode="auto">
                  <a:xfrm>
                    <a:off x="547" y="1473"/>
                    <a:ext cx="7" cy="7"/>
                  </a:xfrm>
                  <a:custGeom>
                    <a:avLst/>
                    <a:gdLst>
                      <a:gd name="T0" fmla="*/ 2 w 10"/>
                      <a:gd name="T1" fmla="*/ 9 h 10"/>
                      <a:gd name="T2" fmla="*/ 10 w 10"/>
                      <a:gd name="T3" fmla="*/ 2 h 10"/>
                      <a:gd name="T4" fmla="*/ 9 w 10"/>
                      <a:gd name="T5" fmla="*/ 1 h 10"/>
                      <a:gd name="T6" fmla="*/ 1 w 10"/>
                      <a:gd name="T7" fmla="*/ 8 h 10"/>
                      <a:gd name="T8" fmla="*/ 2 w 10"/>
                      <a:gd name="T9" fmla="*/ 9 h 10"/>
                    </a:gdLst>
                    <a:ahLst/>
                    <a:cxnLst>
                      <a:cxn ang="0">
                        <a:pos x="T0" y="T1"/>
                      </a:cxn>
                      <a:cxn ang="0">
                        <a:pos x="T2" y="T3"/>
                      </a:cxn>
                      <a:cxn ang="0">
                        <a:pos x="T4" y="T5"/>
                      </a:cxn>
                      <a:cxn ang="0">
                        <a:pos x="T6" y="T7"/>
                      </a:cxn>
                      <a:cxn ang="0">
                        <a:pos x="T8" y="T9"/>
                      </a:cxn>
                    </a:cxnLst>
                    <a:rect l="0" t="0" r="r" b="b"/>
                    <a:pathLst>
                      <a:path w="10" h="10">
                        <a:moveTo>
                          <a:pt x="2" y="9"/>
                        </a:moveTo>
                        <a:cubicBezTo>
                          <a:pt x="4" y="6"/>
                          <a:pt x="7" y="4"/>
                          <a:pt x="10" y="2"/>
                        </a:cubicBezTo>
                        <a:cubicBezTo>
                          <a:pt x="10" y="1"/>
                          <a:pt x="10" y="0"/>
                          <a:pt x="9" y="1"/>
                        </a:cubicBezTo>
                        <a:cubicBezTo>
                          <a:pt x="6" y="3"/>
                          <a:pt x="3" y="5"/>
                          <a:pt x="1" y="8"/>
                        </a:cubicBezTo>
                        <a:cubicBezTo>
                          <a:pt x="0" y="9"/>
                          <a:pt x="1" y="10"/>
                          <a:pt x="2"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5" name="Freeform 350"/>
                  <p:cNvSpPr/>
                  <p:nvPr/>
                </p:nvSpPr>
                <p:spPr bwMode="auto">
                  <a:xfrm>
                    <a:off x="548" y="1474"/>
                    <a:ext cx="6" cy="6"/>
                  </a:xfrm>
                  <a:custGeom>
                    <a:avLst/>
                    <a:gdLst>
                      <a:gd name="T0" fmla="*/ 1 w 9"/>
                      <a:gd name="T1" fmla="*/ 7 h 8"/>
                      <a:gd name="T2" fmla="*/ 9 w 9"/>
                      <a:gd name="T3" fmla="*/ 2 h 8"/>
                      <a:gd name="T4" fmla="*/ 8 w 9"/>
                      <a:gd name="T5" fmla="*/ 1 h 8"/>
                      <a:gd name="T6" fmla="*/ 1 w 9"/>
                      <a:gd name="T7" fmla="*/ 6 h 8"/>
                      <a:gd name="T8" fmla="*/ 1 w 9"/>
                      <a:gd name="T9" fmla="*/ 7 h 8"/>
                    </a:gdLst>
                    <a:ahLst/>
                    <a:cxnLst>
                      <a:cxn ang="0">
                        <a:pos x="T0" y="T1"/>
                      </a:cxn>
                      <a:cxn ang="0">
                        <a:pos x="T2" y="T3"/>
                      </a:cxn>
                      <a:cxn ang="0">
                        <a:pos x="T4" y="T5"/>
                      </a:cxn>
                      <a:cxn ang="0">
                        <a:pos x="T6" y="T7"/>
                      </a:cxn>
                      <a:cxn ang="0">
                        <a:pos x="T8" y="T9"/>
                      </a:cxn>
                    </a:cxnLst>
                    <a:rect l="0" t="0" r="r" b="b"/>
                    <a:pathLst>
                      <a:path w="9" h="8">
                        <a:moveTo>
                          <a:pt x="1" y="7"/>
                        </a:moveTo>
                        <a:cubicBezTo>
                          <a:pt x="4" y="6"/>
                          <a:pt x="6" y="4"/>
                          <a:pt x="9" y="2"/>
                        </a:cubicBezTo>
                        <a:cubicBezTo>
                          <a:pt x="9" y="2"/>
                          <a:pt x="9" y="0"/>
                          <a:pt x="8" y="1"/>
                        </a:cubicBezTo>
                        <a:cubicBezTo>
                          <a:pt x="5" y="2"/>
                          <a:pt x="3" y="5"/>
                          <a:pt x="1" y="6"/>
                        </a:cubicBezTo>
                        <a:cubicBezTo>
                          <a:pt x="0" y="6"/>
                          <a:pt x="0" y="8"/>
                          <a:pt x="1"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6" name="Freeform 351"/>
                  <p:cNvSpPr/>
                  <p:nvPr/>
                </p:nvSpPr>
                <p:spPr bwMode="auto">
                  <a:xfrm>
                    <a:off x="548" y="1471"/>
                    <a:ext cx="2" cy="3"/>
                  </a:xfrm>
                  <a:custGeom>
                    <a:avLst/>
                    <a:gdLst>
                      <a:gd name="T0" fmla="*/ 2 w 4"/>
                      <a:gd name="T1" fmla="*/ 3 h 4"/>
                      <a:gd name="T2" fmla="*/ 4 w 4"/>
                      <a:gd name="T3" fmla="*/ 2 h 4"/>
                      <a:gd name="T4" fmla="*/ 2 w 4"/>
                      <a:gd name="T5" fmla="*/ 1 h 4"/>
                      <a:gd name="T6" fmla="*/ 2 w 4"/>
                      <a:gd name="T7" fmla="*/ 1 h 4"/>
                      <a:gd name="T8" fmla="*/ 3 w 4"/>
                      <a:gd name="T9" fmla="*/ 2 h 4"/>
                      <a:gd name="T10" fmla="*/ 4 w 4"/>
                      <a:gd name="T11" fmla="*/ 2 h 4"/>
                      <a:gd name="T12" fmla="*/ 2 w 4"/>
                      <a:gd name="T13" fmla="*/ 1 h 4"/>
                      <a:gd name="T14" fmla="*/ 1 w 4"/>
                      <a:gd name="T15" fmla="*/ 2 h 4"/>
                      <a:gd name="T16" fmla="*/ 2 w 4"/>
                      <a:gd name="T17"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4">
                        <a:moveTo>
                          <a:pt x="2" y="3"/>
                        </a:moveTo>
                        <a:cubicBezTo>
                          <a:pt x="3" y="3"/>
                          <a:pt x="3" y="2"/>
                          <a:pt x="4" y="2"/>
                        </a:cubicBezTo>
                        <a:cubicBezTo>
                          <a:pt x="3" y="1"/>
                          <a:pt x="3" y="1"/>
                          <a:pt x="2" y="1"/>
                        </a:cubicBezTo>
                        <a:cubicBezTo>
                          <a:pt x="2" y="1"/>
                          <a:pt x="2" y="1"/>
                          <a:pt x="2" y="1"/>
                        </a:cubicBezTo>
                        <a:cubicBezTo>
                          <a:pt x="1" y="2"/>
                          <a:pt x="2" y="3"/>
                          <a:pt x="3" y="2"/>
                        </a:cubicBezTo>
                        <a:cubicBezTo>
                          <a:pt x="3" y="2"/>
                          <a:pt x="3" y="2"/>
                          <a:pt x="4" y="2"/>
                        </a:cubicBezTo>
                        <a:cubicBezTo>
                          <a:pt x="4" y="1"/>
                          <a:pt x="3" y="0"/>
                          <a:pt x="2" y="1"/>
                        </a:cubicBezTo>
                        <a:cubicBezTo>
                          <a:pt x="2" y="1"/>
                          <a:pt x="2" y="1"/>
                          <a:pt x="1" y="2"/>
                        </a:cubicBezTo>
                        <a:cubicBezTo>
                          <a:pt x="0" y="3"/>
                          <a:pt x="2" y="4"/>
                          <a:pt x="2"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7" name="Freeform 352"/>
                  <p:cNvSpPr/>
                  <p:nvPr/>
                </p:nvSpPr>
                <p:spPr bwMode="auto">
                  <a:xfrm>
                    <a:off x="554" y="1468"/>
                    <a:ext cx="5" cy="4"/>
                  </a:xfrm>
                  <a:custGeom>
                    <a:avLst/>
                    <a:gdLst>
                      <a:gd name="T0" fmla="*/ 2 w 8"/>
                      <a:gd name="T1" fmla="*/ 6 h 7"/>
                      <a:gd name="T2" fmla="*/ 7 w 8"/>
                      <a:gd name="T3" fmla="*/ 2 h 7"/>
                      <a:gd name="T4" fmla="*/ 6 w 8"/>
                      <a:gd name="T5" fmla="*/ 1 h 7"/>
                      <a:gd name="T6" fmla="*/ 1 w 8"/>
                      <a:gd name="T7" fmla="*/ 5 h 7"/>
                      <a:gd name="T8" fmla="*/ 2 w 8"/>
                      <a:gd name="T9" fmla="*/ 6 h 7"/>
                    </a:gdLst>
                    <a:ahLst/>
                    <a:cxnLst>
                      <a:cxn ang="0">
                        <a:pos x="T0" y="T1"/>
                      </a:cxn>
                      <a:cxn ang="0">
                        <a:pos x="T2" y="T3"/>
                      </a:cxn>
                      <a:cxn ang="0">
                        <a:pos x="T4" y="T5"/>
                      </a:cxn>
                      <a:cxn ang="0">
                        <a:pos x="T6" y="T7"/>
                      </a:cxn>
                      <a:cxn ang="0">
                        <a:pos x="T8" y="T9"/>
                      </a:cxn>
                    </a:cxnLst>
                    <a:rect l="0" t="0" r="r" b="b"/>
                    <a:pathLst>
                      <a:path w="8" h="7">
                        <a:moveTo>
                          <a:pt x="2" y="6"/>
                        </a:moveTo>
                        <a:cubicBezTo>
                          <a:pt x="3" y="5"/>
                          <a:pt x="5" y="4"/>
                          <a:pt x="7" y="2"/>
                        </a:cubicBezTo>
                        <a:cubicBezTo>
                          <a:pt x="8" y="2"/>
                          <a:pt x="7" y="0"/>
                          <a:pt x="6" y="1"/>
                        </a:cubicBezTo>
                        <a:cubicBezTo>
                          <a:pt x="4" y="2"/>
                          <a:pt x="2" y="4"/>
                          <a:pt x="1" y="5"/>
                        </a:cubicBezTo>
                        <a:cubicBezTo>
                          <a:pt x="0" y="5"/>
                          <a:pt x="1" y="7"/>
                          <a:pt x="2"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8" name="Freeform 353"/>
                  <p:cNvSpPr/>
                  <p:nvPr/>
                </p:nvSpPr>
                <p:spPr bwMode="auto">
                  <a:xfrm>
                    <a:off x="553" y="1470"/>
                    <a:ext cx="7" cy="5"/>
                  </a:xfrm>
                  <a:custGeom>
                    <a:avLst/>
                    <a:gdLst>
                      <a:gd name="T0" fmla="*/ 2 w 10"/>
                      <a:gd name="T1" fmla="*/ 7 h 8"/>
                      <a:gd name="T2" fmla="*/ 9 w 10"/>
                      <a:gd name="T3" fmla="*/ 2 h 8"/>
                      <a:gd name="T4" fmla="*/ 8 w 10"/>
                      <a:gd name="T5" fmla="*/ 0 h 8"/>
                      <a:gd name="T6" fmla="*/ 1 w 10"/>
                      <a:gd name="T7" fmla="*/ 6 h 8"/>
                      <a:gd name="T8" fmla="*/ 2 w 10"/>
                      <a:gd name="T9" fmla="*/ 7 h 8"/>
                    </a:gdLst>
                    <a:ahLst/>
                    <a:cxnLst>
                      <a:cxn ang="0">
                        <a:pos x="T0" y="T1"/>
                      </a:cxn>
                      <a:cxn ang="0">
                        <a:pos x="T2" y="T3"/>
                      </a:cxn>
                      <a:cxn ang="0">
                        <a:pos x="T4" y="T5"/>
                      </a:cxn>
                      <a:cxn ang="0">
                        <a:pos x="T6" y="T7"/>
                      </a:cxn>
                      <a:cxn ang="0">
                        <a:pos x="T8" y="T9"/>
                      </a:cxn>
                    </a:cxnLst>
                    <a:rect l="0" t="0" r="r" b="b"/>
                    <a:pathLst>
                      <a:path w="10" h="8">
                        <a:moveTo>
                          <a:pt x="2" y="7"/>
                        </a:moveTo>
                        <a:cubicBezTo>
                          <a:pt x="4" y="5"/>
                          <a:pt x="6" y="3"/>
                          <a:pt x="9" y="2"/>
                        </a:cubicBezTo>
                        <a:cubicBezTo>
                          <a:pt x="10" y="1"/>
                          <a:pt x="9" y="0"/>
                          <a:pt x="8" y="0"/>
                        </a:cubicBezTo>
                        <a:cubicBezTo>
                          <a:pt x="5" y="2"/>
                          <a:pt x="3" y="4"/>
                          <a:pt x="1" y="6"/>
                        </a:cubicBezTo>
                        <a:cubicBezTo>
                          <a:pt x="0" y="7"/>
                          <a:pt x="1" y="8"/>
                          <a:pt x="2"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9" name="Freeform 354"/>
                  <p:cNvSpPr/>
                  <p:nvPr/>
                </p:nvSpPr>
                <p:spPr bwMode="auto">
                  <a:xfrm>
                    <a:off x="554" y="1472"/>
                    <a:ext cx="6" cy="4"/>
                  </a:xfrm>
                  <a:custGeom>
                    <a:avLst/>
                    <a:gdLst>
                      <a:gd name="T0" fmla="*/ 2 w 9"/>
                      <a:gd name="T1" fmla="*/ 6 h 7"/>
                      <a:gd name="T2" fmla="*/ 8 w 9"/>
                      <a:gd name="T3" fmla="*/ 2 h 7"/>
                      <a:gd name="T4" fmla="*/ 7 w 9"/>
                      <a:gd name="T5" fmla="*/ 0 h 7"/>
                      <a:gd name="T6" fmla="*/ 0 w 9"/>
                      <a:gd name="T7" fmla="*/ 5 h 7"/>
                      <a:gd name="T8" fmla="*/ 2 w 9"/>
                      <a:gd name="T9" fmla="*/ 6 h 7"/>
                    </a:gdLst>
                    <a:ahLst/>
                    <a:cxnLst>
                      <a:cxn ang="0">
                        <a:pos x="T0" y="T1"/>
                      </a:cxn>
                      <a:cxn ang="0">
                        <a:pos x="T2" y="T3"/>
                      </a:cxn>
                      <a:cxn ang="0">
                        <a:pos x="T4" y="T5"/>
                      </a:cxn>
                      <a:cxn ang="0">
                        <a:pos x="T6" y="T7"/>
                      </a:cxn>
                      <a:cxn ang="0">
                        <a:pos x="T8" y="T9"/>
                      </a:cxn>
                    </a:cxnLst>
                    <a:rect l="0" t="0" r="r" b="b"/>
                    <a:pathLst>
                      <a:path w="9" h="7">
                        <a:moveTo>
                          <a:pt x="2" y="6"/>
                        </a:moveTo>
                        <a:cubicBezTo>
                          <a:pt x="4" y="4"/>
                          <a:pt x="6" y="3"/>
                          <a:pt x="8" y="2"/>
                        </a:cubicBezTo>
                        <a:cubicBezTo>
                          <a:pt x="9" y="1"/>
                          <a:pt x="8" y="0"/>
                          <a:pt x="7" y="0"/>
                        </a:cubicBezTo>
                        <a:cubicBezTo>
                          <a:pt x="5" y="2"/>
                          <a:pt x="2" y="3"/>
                          <a:pt x="0" y="5"/>
                        </a:cubicBezTo>
                        <a:cubicBezTo>
                          <a:pt x="0" y="6"/>
                          <a:pt x="1" y="7"/>
                          <a:pt x="2"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0" name="Freeform 355"/>
                  <p:cNvSpPr/>
                  <p:nvPr/>
                </p:nvSpPr>
                <p:spPr bwMode="auto">
                  <a:xfrm>
                    <a:off x="553" y="1474"/>
                    <a:ext cx="6" cy="5"/>
                  </a:xfrm>
                  <a:custGeom>
                    <a:avLst/>
                    <a:gdLst>
                      <a:gd name="T0" fmla="*/ 2 w 9"/>
                      <a:gd name="T1" fmla="*/ 7 h 8"/>
                      <a:gd name="T2" fmla="*/ 8 w 9"/>
                      <a:gd name="T3" fmla="*/ 2 h 8"/>
                      <a:gd name="T4" fmla="*/ 7 w 9"/>
                      <a:gd name="T5" fmla="*/ 1 h 8"/>
                      <a:gd name="T6" fmla="*/ 1 w 9"/>
                      <a:gd name="T7" fmla="*/ 6 h 8"/>
                      <a:gd name="T8" fmla="*/ 2 w 9"/>
                      <a:gd name="T9" fmla="*/ 7 h 8"/>
                    </a:gdLst>
                    <a:ahLst/>
                    <a:cxnLst>
                      <a:cxn ang="0">
                        <a:pos x="T0" y="T1"/>
                      </a:cxn>
                      <a:cxn ang="0">
                        <a:pos x="T2" y="T3"/>
                      </a:cxn>
                      <a:cxn ang="0">
                        <a:pos x="T4" y="T5"/>
                      </a:cxn>
                      <a:cxn ang="0">
                        <a:pos x="T6" y="T7"/>
                      </a:cxn>
                      <a:cxn ang="0">
                        <a:pos x="T8" y="T9"/>
                      </a:cxn>
                    </a:cxnLst>
                    <a:rect l="0" t="0" r="r" b="b"/>
                    <a:pathLst>
                      <a:path w="9" h="8">
                        <a:moveTo>
                          <a:pt x="2" y="7"/>
                        </a:moveTo>
                        <a:cubicBezTo>
                          <a:pt x="4" y="5"/>
                          <a:pt x="6" y="3"/>
                          <a:pt x="8" y="2"/>
                        </a:cubicBezTo>
                        <a:cubicBezTo>
                          <a:pt x="9" y="1"/>
                          <a:pt x="8" y="0"/>
                          <a:pt x="7" y="1"/>
                        </a:cubicBezTo>
                        <a:cubicBezTo>
                          <a:pt x="5" y="2"/>
                          <a:pt x="3" y="4"/>
                          <a:pt x="1" y="6"/>
                        </a:cubicBezTo>
                        <a:cubicBezTo>
                          <a:pt x="0" y="6"/>
                          <a:pt x="2" y="8"/>
                          <a:pt x="2"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1" name="Freeform 356"/>
                  <p:cNvSpPr/>
                  <p:nvPr/>
                </p:nvSpPr>
                <p:spPr bwMode="auto">
                  <a:xfrm>
                    <a:off x="554" y="1476"/>
                    <a:ext cx="5" cy="4"/>
                  </a:xfrm>
                  <a:custGeom>
                    <a:avLst/>
                    <a:gdLst>
                      <a:gd name="T0" fmla="*/ 2 w 7"/>
                      <a:gd name="T1" fmla="*/ 5 h 6"/>
                      <a:gd name="T2" fmla="*/ 6 w 7"/>
                      <a:gd name="T3" fmla="*/ 1 h 6"/>
                      <a:gd name="T4" fmla="*/ 4 w 7"/>
                      <a:gd name="T5" fmla="*/ 0 h 6"/>
                      <a:gd name="T6" fmla="*/ 1 w 7"/>
                      <a:gd name="T7" fmla="*/ 4 h 6"/>
                      <a:gd name="T8" fmla="*/ 2 w 7"/>
                      <a:gd name="T9" fmla="*/ 5 h 6"/>
                    </a:gdLst>
                    <a:ahLst/>
                    <a:cxnLst>
                      <a:cxn ang="0">
                        <a:pos x="T0" y="T1"/>
                      </a:cxn>
                      <a:cxn ang="0">
                        <a:pos x="T2" y="T3"/>
                      </a:cxn>
                      <a:cxn ang="0">
                        <a:pos x="T4" y="T5"/>
                      </a:cxn>
                      <a:cxn ang="0">
                        <a:pos x="T6" y="T7"/>
                      </a:cxn>
                      <a:cxn ang="0">
                        <a:pos x="T8" y="T9"/>
                      </a:cxn>
                    </a:cxnLst>
                    <a:rect l="0" t="0" r="r" b="b"/>
                    <a:pathLst>
                      <a:path w="7" h="6">
                        <a:moveTo>
                          <a:pt x="2" y="5"/>
                        </a:moveTo>
                        <a:cubicBezTo>
                          <a:pt x="3" y="4"/>
                          <a:pt x="5" y="3"/>
                          <a:pt x="6" y="1"/>
                        </a:cubicBezTo>
                        <a:cubicBezTo>
                          <a:pt x="7" y="0"/>
                          <a:pt x="5" y="0"/>
                          <a:pt x="4" y="0"/>
                        </a:cubicBezTo>
                        <a:cubicBezTo>
                          <a:pt x="3" y="2"/>
                          <a:pt x="2" y="3"/>
                          <a:pt x="1" y="4"/>
                        </a:cubicBezTo>
                        <a:cubicBezTo>
                          <a:pt x="0" y="5"/>
                          <a:pt x="1" y="6"/>
                          <a:pt x="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2" name="Freeform 357"/>
                  <p:cNvSpPr/>
                  <p:nvPr/>
                </p:nvSpPr>
                <p:spPr bwMode="auto">
                  <a:xfrm>
                    <a:off x="559" y="1463"/>
                    <a:ext cx="5" cy="5"/>
                  </a:xfrm>
                  <a:custGeom>
                    <a:avLst/>
                    <a:gdLst>
                      <a:gd name="T0" fmla="*/ 2 w 8"/>
                      <a:gd name="T1" fmla="*/ 7 h 8"/>
                      <a:gd name="T2" fmla="*/ 8 w 8"/>
                      <a:gd name="T3" fmla="*/ 1 h 8"/>
                      <a:gd name="T4" fmla="*/ 6 w 8"/>
                      <a:gd name="T5" fmla="*/ 0 h 8"/>
                      <a:gd name="T6" fmla="*/ 1 w 8"/>
                      <a:gd name="T7" fmla="*/ 6 h 8"/>
                      <a:gd name="T8" fmla="*/ 2 w 8"/>
                      <a:gd name="T9" fmla="*/ 7 h 8"/>
                    </a:gdLst>
                    <a:ahLst/>
                    <a:cxnLst>
                      <a:cxn ang="0">
                        <a:pos x="T0" y="T1"/>
                      </a:cxn>
                      <a:cxn ang="0">
                        <a:pos x="T2" y="T3"/>
                      </a:cxn>
                      <a:cxn ang="0">
                        <a:pos x="T4" y="T5"/>
                      </a:cxn>
                      <a:cxn ang="0">
                        <a:pos x="T6" y="T7"/>
                      </a:cxn>
                      <a:cxn ang="0">
                        <a:pos x="T8" y="T9"/>
                      </a:cxn>
                    </a:cxnLst>
                    <a:rect l="0" t="0" r="r" b="b"/>
                    <a:pathLst>
                      <a:path w="8" h="8">
                        <a:moveTo>
                          <a:pt x="2" y="7"/>
                        </a:moveTo>
                        <a:cubicBezTo>
                          <a:pt x="5" y="6"/>
                          <a:pt x="6" y="4"/>
                          <a:pt x="8" y="1"/>
                        </a:cubicBezTo>
                        <a:cubicBezTo>
                          <a:pt x="8" y="0"/>
                          <a:pt x="7" y="0"/>
                          <a:pt x="6" y="0"/>
                        </a:cubicBezTo>
                        <a:cubicBezTo>
                          <a:pt x="5" y="2"/>
                          <a:pt x="3" y="4"/>
                          <a:pt x="1" y="6"/>
                        </a:cubicBezTo>
                        <a:cubicBezTo>
                          <a:pt x="0" y="6"/>
                          <a:pt x="1" y="8"/>
                          <a:pt x="2"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3" name="Freeform 358"/>
                  <p:cNvSpPr/>
                  <p:nvPr/>
                </p:nvSpPr>
                <p:spPr bwMode="auto">
                  <a:xfrm>
                    <a:off x="558" y="1466"/>
                    <a:ext cx="8" cy="5"/>
                  </a:xfrm>
                  <a:custGeom>
                    <a:avLst/>
                    <a:gdLst>
                      <a:gd name="T0" fmla="*/ 2 w 12"/>
                      <a:gd name="T1" fmla="*/ 7 h 8"/>
                      <a:gd name="T2" fmla="*/ 11 w 12"/>
                      <a:gd name="T3" fmla="*/ 1 h 8"/>
                      <a:gd name="T4" fmla="*/ 11 w 12"/>
                      <a:gd name="T5" fmla="*/ 0 h 8"/>
                      <a:gd name="T6" fmla="*/ 1 w 12"/>
                      <a:gd name="T7" fmla="*/ 6 h 8"/>
                      <a:gd name="T8" fmla="*/ 2 w 12"/>
                      <a:gd name="T9" fmla="*/ 7 h 8"/>
                    </a:gdLst>
                    <a:ahLst/>
                    <a:cxnLst>
                      <a:cxn ang="0">
                        <a:pos x="T0" y="T1"/>
                      </a:cxn>
                      <a:cxn ang="0">
                        <a:pos x="T2" y="T3"/>
                      </a:cxn>
                      <a:cxn ang="0">
                        <a:pos x="T4" y="T5"/>
                      </a:cxn>
                      <a:cxn ang="0">
                        <a:pos x="T6" y="T7"/>
                      </a:cxn>
                      <a:cxn ang="0">
                        <a:pos x="T8" y="T9"/>
                      </a:cxn>
                    </a:cxnLst>
                    <a:rect l="0" t="0" r="r" b="b"/>
                    <a:pathLst>
                      <a:path w="12" h="8">
                        <a:moveTo>
                          <a:pt x="2" y="7"/>
                        </a:moveTo>
                        <a:cubicBezTo>
                          <a:pt x="5" y="6"/>
                          <a:pt x="8" y="3"/>
                          <a:pt x="11" y="1"/>
                        </a:cubicBezTo>
                        <a:cubicBezTo>
                          <a:pt x="12" y="1"/>
                          <a:pt x="12" y="0"/>
                          <a:pt x="11" y="0"/>
                        </a:cubicBezTo>
                        <a:cubicBezTo>
                          <a:pt x="7" y="2"/>
                          <a:pt x="5" y="4"/>
                          <a:pt x="1" y="6"/>
                        </a:cubicBezTo>
                        <a:cubicBezTo>
                          <a:pt x="0" y="6"/>
                          <a:pt x="1" y="8"/>
                          <a:pt x="2"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4" name="Freeform 359"/>
                  <p:cNvSpPr/>
                  <p:nvPr/>
                </p:nvSpPr>
                <p:spPr bwMode="auto">
                  <a:xfrm>
                    <a:off x="559" y="1467"/>
                    <a:ext cx="7" cy="6"/>
                  </a:xfrm>
                  <a:custGeom>
                    <a:avLst/>
                    <a:gdLst>
                      <a:gd name="T0" fmla="*/ 2 w 11"/>
                      <a:gd name="T1" fmla="*/ 8 h 9"/>
                      <a:gd name="T2" fmla="*/ 10 w 11"/>
                      <a:gd name="T3" fmla="*/ 2 h 9"/>
                      <a:gd name="T4" fmla="*/ 9 w 11"/>
                      <a:gd name="T5" fmla="*/ 1 h 9"/>
                      <a:gd name="T6" fmla="*/ 1 w 11"/>
                      <a:gd name="T7" fmla="*/ 7 h 9"/>
                      <a:gd name="T8" fmla="*/ 2 w 11"/>
                      <a:gd name="T9" fmla="*/ 8 h 9"/>
                    </a:gdLst>
                    <a:ahLst/>
                    <a:cxnLst>
                      <a:cxn ang="0">
                        <a:pos x="T0" y="T1"/>
                      </a:cxn>
                      <a:cxn ang="0">
                        <a:pos x="T2" y="T3"/>
                      </a:cxn>
                      <a:cxn ang="0">
                        <a:pos x="T4" y="T5"/>
                      </a:cxn>
                      <a:cxn ang="0">
                        <a:pos x="T6" y="T7"/>
                      </a:cxn>
                      <a:cxn ang="0">
                        <a:pos x="T8" y="T9"/>
                      </a:cxn>
                    </a:cxnLst>
                    <a:rect l="0" t="0" r="r" b="b"/>
                    <a:pathLst>
                      <a:path w="11" h="9">
                        <a:moveTo>
                          <a:pt x="2" y="8"/>
                        </a:moveTo>
                        <a:cubicBezTo>
                          <a:pt x="5" y="6"/>
                          <a:pt x="7" y="4"/>
                          <a:pt x="10" y="2"/>
                        </a:cubicBezTo>
                        <a:cubicBezTo>
                          <a:pt x="11" y="2"/>
                          <a:pt x="10" y="0"/>
                          <a:pt x="9" y="1"/>
                        </a:cubicBezTo>
                        <a:cubicBezTo>
                          <a:pt x="6" y="3"/>
                          <a:pt x="3" y="4"/>
                          <a:pt x="1" y="7"/>
                        </a:cubicBezTo>
                        <a:cubicBezTo>
                          <a:pt x="0" y="7"/>
                          <a:pt x="2" y="9"/>
                          <a:pt x="2"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5" name="Freeform 360"/>
                  <p:cNvSpPr/>
                  <p:nvPr/>
                </p:nvSpPr>
                <p:spPr bwMode="auto">
                  <a:xfrm>
                    <a:off x="559" y="1470"/>
                    <a:ext cx="7" cy="5"/>
                  </a:xfrm>
                  <a:custGeom>
                    <a:avLst/>
                    <a:gdLst>
                      <a:gd name="T0" fmla="*/ 2 w 10"/>
                      <a:gd name="T1" fmla="*/ 7 h 8"/>
                      <a:gd name="T2" fmla="*/ 9 w 10"/>
                      <a:gd name="T3" fmla="*/ 2 h 8"/>
                      <a:gd name="T4" fmla="*/ 8 w 10"/>
                      <a:gd name="T5" fmla="*/ 1 h 8"/>
                      <a:gd name="T6" fmla="*/ 0 w 10"/>
                      <a:gd name="T7" fmla="*/ 6 h 8"/>
                      <a:gd name="T8" fmla="*/ 2 w 10"/>
                      <a:gd name="T9" fmla="*/ 7 h 8"/>
                    </a:gdLst>
                    <a:ahLst/>
                    <a:cxnLst>
                      <a:cxn ang="0">
                        <a:pos x="T0" y="T1"/>
                      </a:cxn>
                      <a:cxn ang="0">
                        <a:pos x="T2" y="T3"/>
                      </a:cxn>
                      <a:cxn ang="0">
                        <a:pos x="T4" y="T5"/>
                      </a:cxn>
                      <a:cxn ang="0">
                        <a:pos x="T6" y="T7"/>
                      </a:cxn>
                      <a:cxn ang="0">
                        <a:pos x="T8" y="T9"/>
                      </a:cxn>
                    </a:cxnLst>
                    <a:rect l="0" t="0" r="r" b="b"/>
                    <a:pathLst>
                      <a:path w="10" h="8">
                        <a:moveTo>
                          <a:pt x="2" y="7"/>
                        </a:moveTo>
                        <a:cubicBezTo>
                          <a:pt x="4" y="5"/>
                          <a:pt x="6" y="3"/>
                          <a:pt x="9" y="2"/>
                        </a:cubicBezTo>
                        <a:cubicBezTo>
                          <a:pt x="10" y="2"/>
                          <a:pt x="9" y="0"/>
                          <a:pt x="8" y="1"/>
                        </a:cubicBezTo>
                        <a:cubicBezTo>
                          <a:pt x="5" y="2"/>
                          <a:pt x="3" y="4"/>
                          <a:pt x="0" y="6"/>
                        </a:cubicBezTo>
                        <a:cubicBezTo>
                          <a:pt x="0" y="7"/>
                          <a:pt x="1" y="8"/>
                          <a:pt x="2"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6" name="Freeform 361"/>
                  <p:cNvSpPr/>
                  <p:nvPr/>
                </p:nvSpPr>
                <p:spPr bwMode="auto">
                  <a:xfrm>
                    <a:off x="560" y="1472"/>
                    <a:ext cx="6" cy="4"/>
                  </a:xfrm>
                  <a:custGeom>
                    <a:avLst/>
                    <a:gdLst>
                      <a:gd name="T0" fmla="*/ 1 w 9"/>
                      <a:gd name="T1" fmla="*/ 6 h 7"/>
                      <a:gd name="T2" fmla="*/ 8 w 9"/>
                      <a:gd name="T3" fmla="*/ 2 h 7"/>
                      <a:gd name="T4" fmla="*/ 7 w 9"/>
                      <a:gd name="T5" fmla="*/ 0 h 7"/>
                      <a:gd name="T6" fmla="*/ 1 w 9"/>
                      <a:gd name="T7" fmla="*/ 5 h 7"/>
                      <a:gd name="T8" fmla="*/ 1 w 9"/>
                      <a:gd name="T9" fmla="*/ 6 h 7"/>
                    </a:gdLst>
                    <a:ahLst/>
                    <a:cxnLst>
                      <a:cxn ang="0">
                        <a:pos x="T0" y="T1"/>
                      </a:cxn>
                      <a:cxn ang="0">
                        <a:pos x="T2" y="T3"/>
                      </a:cxn>
                      <a:cxn ang="0">
                        <a:pos x="T4" y="T5"/>
                      </a:cxn>
                      <a:cxn ang="0">
                        <a:pos x="T6" y="T7"/>
                      </a:cxn>
                      <a:cxn ang="0">
                        <a:pos x="T8" y="T9"/>
                      </a:cxn>
                    </a:cxnLst>
                    <a:rect l="0" t="0" r="r" b="b"/>
                    <a:pathLst>
                      <a:path w="9" h="7">
                        <a:moveTo>
                          <a:pt x="1" y="6"/>
                        </a:moveTo>
                        <a:cubicBezTo>
                          <a:pt x="4" y="5"/>
                          <a:pt x="6" y="3"/>
                          <a:pt x="8" y="2"/>
                        </a:cubicBezTo>
                        <a:cubicBezTo>
                          <a:pt x="9" y="1"/>
                          <a:pt x="8" y="0"/>
                          <a:pt x="7" y="0"/>
                        </a:cubicBezTo>
                        <a:cubicBezTo>
                          <a:pt x="5" y="2"/>
                          <a:pt x="3" y="3"/>
                          <a:pt x="1" y="5"/>
                        </a:cubicBezTo>
                        <a:cubicBezTo>
                          <a:pt x="0" y="5"/>
                          <a:pt x="0" y="7"/>
                          <a:pt x="1"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7" name="Freeform 362"/>
                  <p:cNvSpPr/>
                  <p:nvPr/>
                </p:nvSpPr>
                <p:spPr bwMode="auto">
                  <a:xfrm>
                    <a:off x="559" y="1473"/>
                    <a:ext cx="7" cy="5"/>
                  </a:xfrm>
                  <a:custGeom>
                    <a:avLst/>
                    <a:gdLst>
                      <a:gd name="T0" fmla="*/ 2 w 10"/>
                      <a:gd name="T1" fmla="*/ 8 h 8"/>
                      <a:gd name="T2" fmla="*/ 9 w 10"/>
                      <a:gd name="T3" fmla="*/ 2 h 8"/>
                      <a:gd name="T4" fmla="*/ 8 w 10"/>
                      <a:gd name="T5" fmla="*/ 1 h 8"/>
                      <a:gd name="T6" fmla="*/ 1 w 10"/>
                      <a:gd name="T7" fmla="*/ 6 h 8"/>
                      <a:gd name="T8" fmla="*/ 2 w 10"/>
                      <a:gd name="T9" fmla="*/ 8 h 8"/>
                    </a:gdLst>
                    <a:ahLst/>
                    <a:cxnLst>
                      <a:cxn ang="0">
                        <a:pos x="T0" y="T1"/>
                      </a:cxn>
                      <a:cxn ang="0">
                        <a:pos x="T2" y="T3"/>
                      </a:cxn>
                      <a:cxn ang="0">
                        <a:pos x="T4" y="T5"/>
                      </a:cxn>
                      <a:cxn ang="0">
                        <a:pos x="T6" y="T7"/>
                      </a:cxn>
                      <a:cxn ang="0">
                        <a:pos x="T8" y="T9"/>
                      </a:cxn>
                    </a:cxnLst>
                    <a:rect l="0" t="0" r="r" b="b"/>
                    <a:pathLst>
                      <a:path w="10" h="8">
                        <a:moveTo>
                          <a:pt x="2" y="8"/>
                        </a:moveTo>
                        <a:cubicBezTo>
                          <a:pt x="5" y="6"/>
                          <a:pt x="7" y="4"/>
                          <a:pt x="9" y="2"/>
                        </a:cubicBezTo>
                        <a:cubicBezTo>
                          <a:pt x="10" y="2"/>
                          <a:pt x="9" y="0"/>
                          <a:pt x="8" y="1"/>
                        </a:cubicBezTo>
                        <a:cubicBezTo>
                          <a:pt x="6" y="3"/>
                          <a:pt x="4" y="5"/>
                          <a:pt x="1" y="6"/>
                        </a:cubicBezTo>
                        <a:cubicBezTo>
                          <a:pt x="0" y="7"/>
                          <a:pt x="1" y="8"/>
                          <a:pt x="2"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8" name="Freeform 363"/>
                  <p:cNvSpPr/>
                  <p:nvPr/>
                </p:nvSpPr>
                <p:spPr bwMode="auto">
                  <a:xfrm>
                    <a:off x="560" y="1476"/>
                    <a:ext cx="5" cy="4"/>
                  </a:xfrm>
                  <a:custGeom>
                    <a:avLst/>
                    <a:gdLst>
                      <a:gd name="T0" fmla="*/ 1 w 7"/>
                      <a:gd name="T1" fmla="*/ 5 h 5"/>
                      <a:gd name="T2" fmla="*/ 6 w 7"/>
                      <a:gd name="T3" fmla="*/ 2 h 5"/>
                      <a:gd name="T4" fmla="*/ 5 w 7"/>
                      <a:gd name="T5" fmla="*/ 0 h 5"/>
                      <a:gd name="T6" fmla="*/ 1 w 7"/>
                      <a:gd name="T7" fmla="*/ 3 h 5"/>
                      <a:gd name="T8" fmla="*/ 1 w 7"/>
                      <a:gd name="T9" fmla="*/ 5 h 5"/>
                    </a:gdLst>
                    <a:ahLst/>
                    <a:cxnLst>
                      <a:cxn ang="0">
                        <a:pos x="T0" y="T1"/>
                      </a:cxn>
                      <a:cxn ang="0">
                        <a:pos x="T2" y="T3"/>
                      </a:cxn>
                      <a:cxn ang="0">
                        <a:pos x="T4" y="T5"/>
                      </a:cxn>
                      <a:cxn ang="0">
                        <a:pos x="T6" y="T7"/>
                      </a:cxn>
                      <a:cxn ang="0">
                        <a:pos x="T8" y="T9"/>
                      </a:cxn>
                    </a:cxnLst>
                    <a:rect l="0" t="0" r="r" b="b"/>
                    <a:pathLst>
                      <a:path w="7" h="5">
                        <a:moveTo>
                          <a:pt x="1" y="5"/>
                        </a:moveTo>
                        <a:cubicBezTo>
                          <a:pt x="3" y="4"/>
                          <a:pt x="5" y="3"/>
                          <a:pt x="6" y="2"/>
                        </a:cubicBezTo>
                        <a:cubicBezTo>
                          <a:pt x="7" y="1"/>
                          <a:pt x="6" y="0"/>
                          <a:pt x="5" y="0"/>
                        </a:cubicBezTo>
                        <a:cubicBezTo>
                          <a:pt x="4" y="2"/>
                          <a:pt x="3" y="3"/>
                          <a:pt x="1" y="3"/>
                        </a:cubicBezTo>
                        <a:cubicBezTo>
                          <a:pt x="0" y="3"/>
                          <a:pt x="0" y="5"/>
                          <a:pt x="1"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9" name="Freeform 364"/>
                  <p:cNvSpPr/>
                  <p:nvPr/>
                </p:nvSpPr>
                <p:spPr bwMode="auto">
                  <a:xfrm>
                    <a:off x="564" y="1460"/>
                    <a:ext cx="6" cy="5"/>
                  </a:xfrm>
                  <a:custGeom>
                    <a:avLst/>
                    <a:gdLst>
                      <a:gd name="T0" fmla="*/ 3 w 9"/>
                      <a:gd name="T1" fmla="*/ 7 h 8"/>
                      <a:gd name="T2" fmla="*/ 8 w 9"/>
                      <a:gd name="T3" fmla="*/ 1 h 8"/>
                      <a:gd name="T4" fmla="*/ 7 w 9"/>
                      <a:gd name="T5" fmla="*/ 0 h 8"/>
                      <a:gd name="T6" fmla="*/ 1 w 9"/>
                      <a:gd name="T7" fmla="*/ 6 h 8"/>
                      <a:gd name="T8" fmla="*/ 3 w 9"/>
                      <a:gd name="T9" fmla="*/ 7 h 8"/>
                    </a:gdLst>
                    <a:ahLst/>
                    <a:cxnLst>
                      <a:cxn ang="0">
                        <a:pos x="T0" y="T1"/>
                      </a:cxn>
                      <a:cxn ang="0">
                        <a:pos x="T2" y="T3"/>
                      </a:cxn>
                      <a:cxn ang="0">
                        <a:pos x="T4" y="T5"/>
                      </a:cxn>
                      <a:cxn ang="0">
                        <a:pos x="T6" y="T7"/>
                      </a:cxn>
                      <a:cxn ang="0">
                        <a:pos x="T8" y="T9"/>
                      </a:cxn>
                    </a:cxnLst>
                    <a:rect l="0" t="0" r="r" b="b"/>
                    <a:pathLst>
                      <a:path w="9" h="8">
                        <a:moveTo>
                          <a:pt x="3" y="7"/>
                        </a:moveTo>
                        <a:cubicBezTo>
                          <a:pt x="4" y="5"/>
                          <a:pt x="6" y="3"/>
                          <a:pt x="8" y="1"/>
                        </a:cubicBezTo>
                        <a:cubicBezTo>
                          <a:pt x="9" y="1"/>
                          <a:pt x="8" y="0"/>
                          <a:pt x="7" y="0"/>
                        </a:cubicBezTo>
                        <a:cubicBezTo>
                          <a:pt x="4" y="2"/>
                          <a:pt x="2" y="4"/>
                          <a:pt x="1" y="6"/>
                        </a:cubicBezTo>
                        <a:cubicBezTo>
                          <a:pt x="0" y="7"/>
                          <a:pt x="2" y="8"/>
                          <a:pt x="3"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20" name="Freeform 365"/>
                  <p:cNvSpPr/>
                  <p:nvPr/>
                </p:nvSpPr>
                <p:spPr bwMode="auto">
                  <a:xfrm>
                    <a:off x="565" y="1461"/>
                    <a:ext cx="6" cy="6"/>
                  </a:xfrm>
                  <a:custGeom>
                    <a:avLst/>
                    <a:gdLst>
                      <a:gd name="T0" fmla="*/ 2 w 9"/>
                      <a:gd name="T1" fmla="*/ 8 h 9"/>
                      <a:gd name="T2" fmla="*/ 8 w 9"/>
                      <a:gd name="T3" fmla="*/ 1 h 9"/>
                      <a:gd name="T4" fmla="*/ 7 w 9"/>
                      <a:gd name="T5" fmla="*/ 0 h 9"/>
                      <a:gd name="T6" fmla="*/ 1 w 9"/>
                      <a:gd name="T7" fmla="*/ 7 h 9"/>
                      <a:gd name="T8" fmla="*/ 2 w 9"/>
                      <a:gd name="T9" fmla="*/ 8 h 9"/>
                    </a:gdLst>
                    <a:ahLst/>
                    <a:cxnLst>
                      <a:cxn ang="0">
                        <a:pos x="T0" y="T1"/>
                      </a:cxn>
                      <a:cxn ang="0">
                        <a:pos x="T2" y="T3"/>
                      </a:cxn>
                      <a:cxn ang="0">
                        <a:pos x="T4" y="T5"/>
                      </a:cxn>
                      <a:cxn ang="0">
                        <a:pos x="T6" y="T7"/>
                      </a:cxn>
                      <a:cxn ang="0">
                        <a:pos x="T8" y="T9"/>
                      </a:cxn>
                    </a:cxnLst>
                    <a:rect l="0" t="0" r="r" b="b"/>
                    <a:pathLst>
                      <a:path w="9" h="9">
                        <a:moveTo>
                          <a:pt x="2" y="8"/>
                        </a:moveTo>
                        <a:cubicBezTo>
                          <a:pt x="4" y="6"/>
                          <a:pt x="6" y="4"/>
                          <a:pt x="8" y="1"/>
                        </a:cubicBezTo>
                        <a:cubicBezTo>
                          <a:pt x="9" y="0"/>
                          <a:pt x="7" y="0"/>
                          <a:pt x="7" y="0"/>
                        </a:cubicBezTo>
                        <a:cubicBezTo>
                          <a:pt x="5" y="3"/>
                          <a:pt x="2" y="5"/>
                          <a:pt x="1" y="7"/>
                        </a:cubicBezTo>
                        <a:cubicBezTo>
                          <a:pt x="0" y="8"/>
                          <a:pt x="2" y="9"/>
                          <a:pt x="2"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21" name="Freeform 366"/>
                  <p:cNvSpPr/>
                  <p:nvPr/>
                </p:nvSpPr>
                <p:spPr bwMode="auto">
                  <a:xfrm>
                    <a:off x="565" y="1463"/>
                    <a:ext cx="6" cy="5"/>
                  </a:xfrm>
                  <a:custGeom>
                    <a:avLst/>
                    <a:gdLst>
                      <a:gd name="T0" fmla="*/ 2 w 9"/>
                      <a:gd name="T1" fmla="*/ 7 h 8"/>
                      <a:gd name="T2" fmla="*/ 8 w 9"/>
                      <a:gd name="T3" fmla="*/ 2 h 8"/>
                      <a:gd name="T4" fmla="*/ 7 w 9"/>
                      <a:gd name="T5" fmla="*/ 0 h 8"/>
                      <a:gd name="T6" fmla="*/ 1 w 9"/>
                      <a:gd name="T7" fmla="*/ 6 h 8"/>
                      <a:gd name="T8" fmla="*/ 2 w 9"/>
                      <a:gd name="T9" fmla="*/ 7 h 8"/>
                    </a:gdLst>
                    <a:ahLst/>
                    <a:cxnLst>
                      <a:cxn ang="0">
                        <a:pos x="T0" y="T1"/>
                      </a:cxn>
                      <a:cxn ang="0">
                        <a:pos x="T2" y="T3"/>
                      </a:cxn>
                      <a:cxn ang="0">
                        <a:pos x="T4" y="T5"/>
                      </a:cxn>
                      <a:cxn ang="0">
                        <a:pos x="T6" y="T7"/>
                      </a:cxn>
                      <a:cxn ang="0">
                        <a:pos x="T8" y="T9"/>
                      </a:cxn>
                    </a:cxnLst>
                    <a:rect l="0" t="0" r="r" b="b"/>
                    <a:pathLst>
                      <a:path w="9" h="8">
                        <a:moveTo>
                          <a:pt x="2" y="7"/>
                        </a:moveTo>
                        <a:cubicBezTo>
                          <a:pt x="4" y="5"/>
                          <a:pt x="6" y="3"/>
                          <a:pt x="8" y="2"/>
                        </a:cubicBezTo>
                        <a:cubicBezTo>
                          <a:pt x="9" y="2"/>
                          <a:pt x="8" y="0"/>
                          <a:pt x="7" y="0"/>
                        </a:cubicBezTo>
                        <a:cubicBezTo>
                          <a:pt x="5" y="1"/>
                          <a:pt x="3" y="4"/>
                          <a:pt x="1" y="6"/>
                        </a:cubicBezTo>
                        <a:cubicBezTo>
                          <a:pt x="0" y="6"/>
                          <a:pt x="1" y="8"/>
                          <a:pt x="2"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22" name="Freeform 367"/>
                  <p:cNvSpPr/>
                  <p:nvPr/>
                </p:nvSpPr>
                <p:spPr bwMode="auto">
                  <a:xfrm>
                    <a:off x="564" y="1466"/>
                    <a:ext cx="7" cy="5"/>
                  </a:xfrm>
                  <a:custGeom>
                    <a:avLst/>
                    <a:gdLst>
                      <a:gd name="T0" fmla="*/ 2 w 10"/>
                      <a:gd name="T1" fmla="*/ 8 h 8"/>
                      <a:gd name="T2" fmla="*/ 9 w 10"/>
                      <a:gd name="T3" fmla="*/ 2 h 8"/>
                      <a:gd name="T4" fmla="*/ 8 w 10"/>
                      <a:gd name="T5" fmla="*/ 1 h 8"/>
                      <a:gd name="T6" fmla="*/ 1 w 10"/>
                      <a:gd name="T7" fmla="*/ 6 h 8"/>
                      <a:gd name="T8" fmla="*/ 2 w 10"/>
                      <a:gd name="T9" fmla="*/ 8 h 8"/>
                    </a:gdLst>
                    <a:ahLst/>
                    <a:cxnLst>
                      <a:cxn ang="0">
                        <a:pos x="T0" y="T1"/>
                      </a:cxn>
                      <a:cxn ang="0">
                        <a:pos x="T2" y="T3"/>
                      </a:cxn>
                      <a:cxn ang="0">
                        <a:pos x="T4" y="T5"/>
                      </a:cxn>
                      <a:cxn ang="0">
                        <a:pos x="T6" y="T7"/>
                      </a:cxn>
                      <a:cxn ang="0">
                        <a:pos x="T8" y="T9"/>
                      </a:cxn>
                    </a:cxnLst>
                    <a:rect l="0" t="0" r="r" b="b"/>
                    <a:pathLst>
                      <a:path w="10" h="8">
                        <a:moveTo>
                          <a:pt x="2" y="8"/>
                        </a:moveTo>
                        <a:cubicBezTo>
                          <a:pt x="5" y="7"/>
                          <a:pt x="7" y="4"/>
                          <a:pt x="9" y="2"/>
                        </a:cubicBezTo>
                        <a:cubicBezTo>
                          <a:pt x="10" y="1"/>
                          <a:pt x="8" y="0"/>
                          <a:pt x="8" y="1"/>
                        </a:cubicBezTo>
                        <a:cubicBezTo>
                          <a:pt x="6" y="3"/>
                          <a:pt x="4" y="5"/>
                          <a:pt x="1" y="6"/>
                        </a:cubicBezTo>
                        <a:cubicBezTo>
                          <a:pt x="0" y="7"/>
                          <a:pt x="1" y="8"/>
                          <a:pt x="2"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23" name="Freeform 368"/>
                  <p:cNvSpPr/>
                  <p:nvPr/>
                </p:nvSpPr>
                <p:spPr bwMode="auto">
                  <a:xfrm>
                    <a:off x="565" y="1467"/>
                    <a:ext cx="6" cy="6"/>
                  </a:xfrm>
                  <a:custGeom>
                    <a:avLst/>
                    <a:gdLst>
                      <a:gd name="T0" fmla="*/ 2 w 9"/>
                      <a:gd name="T1" fmla="*/ 8 h 9"/>
                      <a:gd name="T2" fmla="*/ 9 w 9"/>
                      <a:gd name="T3" fmla="*/ 2 h 9"/>
                      <a:gd name="T4" fmla="*/ 7 w 9"/>
                      <a:gd name="T5" fmla="*/ 1 h 9"/>
                      <a:gd name="T6" fmla="*/ 1 w 9"/>
                      <a:gd name="T7" fmla="*/ 7 h 9"/>
                      <a:gd name="T8" fmla="*/ 2 w 9"/>
                      <a:gd name="T9" fmla="*/ 8 h 9"/>
                    </a:gdLst>
                    <a:ahLst/>
                    <a:cxnLst>
                      <a:cxn ang="0">
                        <a:pos x="T0" y="T1"/>
                      </a:cxn>
                      <a:cxn ang="0">
                        <a:pos x="T2" y="T3"/>
                      </a:cxn>
                      <a:cxn ang="0">
                        <a:pos x="T4" y="T5"/>
                      </a:cxn>
                      <a:cxn ang="0">
                        <a:pos x="T6" y="T7"/>
                      </a:cxn>
                      <a:cxn ang="0">
                        <a:pos x="T8" y="T9"/>
                      </a:cxn>
                    </a:cxnLst>
                    <a:rect l="0" t="0" r="r" b="b"/>
                    <a:pathLst>
                      <a:path w="9" h="9">
                        <a:moveTo>
                          <a:pt x="2" y="8"/>
                        </a:moveTo>
                        <a:cubicBezTo>
                          <a:pt x="4" y="6"/>
                          <a:pt x="6" y="4"/>
                          <a:pt x="9" y="2"/>
                        </a:cubicBezTo>
                        <a:cubicBezTo>
                          <a:pt x="9" y="1"/>
                          <a:pt x="8" y="0"/>
                          <a:pt x="7" y="1"/>
                        </a:cubicBezTo>
                        <a:cubicBezTo>
                          <a:pt x="5" y="3"/>
                          <a:pt x="3" y="5"/>
                          <a:pt x="1" y="7"/>
                        </a:cubicBezTo>
                        <a:cubicBezTo>
                          <a:pt x="0" y="8"/>
                          <a:pt x="1" y="9"/>
                          <a:pt x="2"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24" name="Freeform 369"/>
                  <p:cNvSpPr/>
                  <p:nvPr/>
                </p:nvSpPr>
                <p:spPr bwMode="auto">
                  <a:xfrm>
                    <a:off x="564" y="1470"/>
                    <a:ext cx="7" cy="5"/>
                  </a:xfrm>
                  <a:custGeom>
                    <a:avLst/>
                    <a:gdLst>
                      <a:gd name="T0" fmla="*/ 2 w 10"/>
                      <a:gd name="T1" fmla="*/ 8 h 8"/>
                      <a:gd name="T2" fmla="*/ 9 w 10"/>
                      <a:gd name="T3" fmla="*/ 2 h 8"/>
                      <a:gd name="T4" fmla="*/ 8 w 10"/>
                      <a:gd name="T5" fmla="*/ 1 h 8"/>
                      <a:gd name="T6" fmla="*/ 1 w 10"/>
                      <a:gd name="T7" fmla="*/ 7 h 8"/>
                      <a:gd name="T8" fmla="*/ 2 w 10"/>
                      <a:gd name="T9" fmla="*/ 8 h 8"/>
                    </a:gdLst>
                    <a:ahLst/>
                    <a:cxnLst>
                      <a:cxn ang="0">
                        <a:pos x="T0" y="T1"/>
                      </a:cxn>
                      <a:cxn ang="0">
                        <a:pos x="T2" y="T3"/>
                      </a:cxn>
                      <a:cxn ang="0">
                        <a:pos x="T4" y="T5"/>
                      </a:cxn>
                      <a:cxn ang="0">
                        <a:pos x="T6" y="T7"/>
                      </a:cxn>
                      <a:cxn ang="0">
                        <a:pos x="T8" y="T9"/>
                      </a:cxn>
                    </a:cxnLst>
                    <a:rect l="0" t="0" r="r" b="b"/>
                    <a:pathLst>
                      <a:path w="10" h="8">
                        <a:moveTo>
                          <a:pt x="2" y="8"/>
                        </a:moveTo>
                        <a:cubicBezTo>
                          <a:pt x="4" y="6"/>
                          <a:pt x="6" y="4"/>
                          <a:pt x="9" y="2"/>
                        </a:cubicBezTo>
                        <a:cubicBezTo>
                          <a:pt x="10" y="1"/>
                          <a:pt x="8" y="0"/>
                          <a:pt x="8" y="1"/>
                        </a:cubicBezTo>
                        <a:cubicBezTo>
                          <a:pt x="5" y="3"/>
                          <a:pt x="3" y="5"/>
                          <a:pt x="1" y="7"/>
                        </a:cubicBezTo>
                        <a:cubicBezTo>
                          <a:pt x="0" y="7"/>
                          <a:pt x="1" y="8"/>
                          <a:pt x="2"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25" name="Freeform 370"/>
                  <p:cNvSpPr/>
                  <p:nvPr/>
                </p:nvSpPr>
                <p:spPr bwMode="auto">
                  <a:xfrm>
                    <a:off x="564" y="1472"/>
                    <a:ext cx="7" cy="6"/>
                  </a:xfrm>
                  <a:custGeom>
                    <a:avLst/>
                    <a:gdLst>
                      <a:gd name="T0" fmla="*/ 2 w 10"/>
                      <a:gd name="T1" fmla="*/ 8 h 8"/>
                      <a:gd name="T2" fmla="*/ 9 w 10"/>
                      <a:gd name="T3" fmla="*/ 2 h 8"/>
                      <a:gd name="T4" fmla="*/ 8 w 10"/>
                      <a:gd name="T5" fmla="*/ 0 h 8"/>
                      <a:gd name="T6" fmla="*/ 1 w 10"/>
                      <a:gd name="T7" fmla="*/ 6 h 8"/>
                      <a:gd name="T8" fmla="*/ 2 w 10"/>
                      <a:gd name="T9" fmla="*/ 8 h 8"/>
                    </a:gdLst>
                    <a:ahLst/>
                    <a:cxnLst>
                      <a:cxn ang="0">
                        <a:pos x="T0" y="T1"/>
                      </a:cxn>
                      <a:cxn ang="0">
                        <a:pos x="T2" y="T3"/>
                      </a:cxn>
                      <a:cxn ang="0">
                        <a:pos x="T4" y="T5"/>
                      </a:cxn>
                      <a:cxn ang="0">
                        <a:pos x="T6" y="T7"/>
                      </a:cxn>
                      <a:cxn ang="0">
                        <a:pos x="T8" y="T9"/>
                      </a:cxn>
                    </a:cxnLst>
                    <a:rect l="0" t="0" r="r" b="b"/>
                    <a:pathLst>
                      <a:path w="10" h="8">
                        <a:moveTo>
                          <a:pt x="2" y="8"/>
                        </a:moveTo>
                        <a:cubicBezTo>
                          <a:pt x="4" y="6"/>
                          <a:pt x="7" y="4"/>
                          <a:pt x="9" y="2"/>
                        </a:cubicBezTo>
                        <a:cubicBezTo>
                          <a:pt x="10" y="1"/>
                          <a:pt x="9" y="0"/>
                          <a:pt x="8" y="0"/>
                        </a:cubicBezTo>
                        <a:cubicBezTo>
                          <a:pt x="6" y="2"/>
                          <a:pt x="3" y="4"/>
                          <a:pt x="1" y="6"/>
                        </a:cubicBezTo>
                        <a:cubicBezTo>
                          <a:pt x="0" y="7"/>
                          <a:pt x="1" y="8"/>
                          <a:pt x="2"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26" name="Freeform 371"/>
                  <p:cNvSpPr/>
                  <p:nvPr/>
                </p:nvSpPr>
                <p:spPr bwMode="auto">
                  <a:xfrm>
                    <a:off x="566" y="1474"/>
                    <a:ext cx="5" cy="6"/>
                  </a:xfrm>
                  <a:custGeom>
                    <a:avLst/>
                    <a:gdLst>
                      <a:gd name="T0" fmla="*/ 2 w 8"/>
                      <a:gd name="T1" fmla="*/ 7 h 8"/>
                      <a:gd name="T2" fmla="*/ 7 w 8"/>
                      <a:gd name="T3" fmla="*/ 2 h 8"/>
                      <a:gd name="T4" fmla="*/ 6 w 8"/>
                      <a:gd name="T5" fmla="*/ 1 h 8"/>
                      <a:gd name="T6" fmla="*/ 0 w 8"/>
                      <a:gd name="T7" fmla="*/ 6 h 8"/>
                      <a:gd name="T8" fmla="*/ 2 w 8"/>
                      <a:gd name="T9" fmla="*/ 7 h 8"/>
                    </a:gdLst>
                    <a:ahLst/>
                    <a:cxnLst>
                      <a:cxn ang="0">
                        <a:pos x="T0" y="T1"/>
                      </a:cxn>
                      <a:cxn ang="0">
                        <a:pos x="T2" y="T3"/>
                      </a:cxn>
                      <a:cxn ang="0">
                        <a:pos x="T4" y="T5"/>
                      </a:cxn>
                      <a:cxn ang="0">
                        <a:pos x="T6" y="T7"/>
                      </a:cxn>
                      <a:cxn ang="0">
                        <a:pos x="T8" y="T9"/>
                      </a:cxn>
                    </a:cxnLst>
                    <a:rect l="0" t="0" r="r" b="b"/>
                    <a:pathLst>
                      <a:path w="8" h="8">
                        <a:moveTo>
                          <a:pt x="2" y="7"/>
                        </a:moveTo>
                        <a:cubicBezTo>
                          <a:pt x="3" y="5"/>
                          <a:pt x="5" y="4"/>
                          <a:pt x="7" y="2"/>
                        </a:cubicBezTo>
                        <a:cubicBezTo>
                          <a:pt x="8" y="1"/>
                          <a:pt x="7" y="0"/>
                          <a:pt x="6" y="1"/>
                        </a:cubicBezTo>
                        <a:cubicBezTo>
                          <a:pt x="4" y="2"/>
                          <a:pt x="2" y="4"/>
                          <a:pt x="0" y="6"/>
                        </a:cubicBezTo>
                        <a:cubicBezTo>
                          <a:pt x="0" y="7"/>
                          <a:pt x="1" y="8"/>
                          <a:pt x="2"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27" name="Freeform 372"/>
                  <p:cNvSpPr/>
                  <p:nvPr/>
                </p:nvSpPr>
                <p:spPr bwMode="auto">
                  <a:xfrm>
                    <a:off x="566" y="1476"/>
                    <a:ext cx="5" cy="5"/>
                  </a:xfrm>
                  <a:custGeom>
                    <a:avLst/>
                    <a:gdLst>
                      <a:gd name="T0" fmla="*/ 2 w 8"/>
                      <a:gd name="T1" fmla="*/ 6 h 7"/>
                      <a:gd name="T2" fmla="*/ 8 w 8"/>
                      <a:gd name="T3" fmla="*/ 2 h 7"/>
                      <a:gd name="T4" fmla="*/ 6 w 8"/>
                      <a:gd name="T5" fmla="*/ 1 h 7"/>
                      <a:gd name="T6" fmla="*/ 1 w 8"/>
                      <a:gd name="T7" fmla="*/ 5 h 7"/>
                      <a:gd name="T8" fmla="*/ 2 w 8"/>
                      <a:gd name="T9" fmla="*/ 6 h 7"/>
                    </a:gdLst>
                    <a:ahLst/>
                    <a:cxnLst>
                      <a:cxn ang="0">
                        <a:pos x="T0" y="T1"/>
                      </a:cxn>
                      <a:cxn ang="0">
                        <a:pos x="T2" y="T3"/>
                      </a:cxn>
                      <a:cxn ang="0">
                        <a:pos x="T4" y="T5"/>
                      </a:cxn>
                      <a:cxn ang="0">
                        <a:pos x="T6" y="T7"/>
                      </a:cxn>
                      <a:cxn ang="0">
                        <a:pos x="T8" y="T9"/>
                      </a:cxn>
                    </a:cxnLst>
                    <a:rect l="0" t="0" r="r" b="b"/>
                    <a:pathLst>
                      <a:path w="8" h="7">
                        <a:moveTo>
                          <a:pt x="2" y="6"/>
                        </a:moveTo>
                        <a:cubicBezTo>
                          <a:pt x="4" y="5"/>
                          <a:pt x="6" y="4"/>
                          <a:pt x="8" y="2"/>
                        </a:cubicBezTo>
                        <a:cubicBezTo>
                          <a:pt x="8" y="1"/>
                          <a:pt x="7" y="0"/>
                          <a:pt x="6" y="1"/>
                        </a:cubicBezTo>
                        <a:cubicBezTo>
                          <a:pt x="5" y="2"/>
                          <a:pt x="3" y="4"/>
                          <a:pt x="1" y="5"/>
                        </a:cubicBezTo>
                        <a:cubicBezTo>
                          <a:pt x="0" y="6"/>
                          <a:pt x="1" y="7"/>
                          <a:pt x="2"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28" name="Freeform 373"/>
                  <p:cNvSpPr/>
                  <p:nvPr/>
                </p:nvSpPr>
                <p:spPr bwMode="auto">
                  <a:xfrm>
                    <a:off x="570" y="1455"/>
                    <a:ext cx="5" cy="3"/>
                  </a:xfrm>
                  <a:custGeom>
                    <a:avLst/>
                    <a:gdLst>
                      <a:gd name="T0" fmla="*/ 2 w 7"/>
                      <a:gd name="T1" fmla="*/ 5 h 5"/>
                      <a:gd name="T2" fmla="*/ 6 w 7"/>
                      <a:gd name="T3" fmla="*/ 2 h 5"/>
                      <a:gd name="T4" fmla="*/ 5 w 7"/>
                      <a:gd name="T5" fmla="*/ 1 h 5"/>
                      <a:gd name="T6" fmla="*/ 1 w 7"/>
                      <a:gd name="T7" fmla="*/ 3 h 5"/>
                      <a:gd name="T8" fmla="*/ 2 w 7"/>
                      <a:gd name="T9" fmla="*/ 5 h 5"/>
                    </a:gdLst>
                    <a:ahLst/>
                    <a:cxnLst>
                      <a:cxn ang="0">
                        <a:pos x="T0" y="T1"/>
                      </a:cxn>
                      <a:cxn ang="0">
                        <a:pos x="T2" y="T3"/>
                      </a:cxn>
                      <a:cxn ang="0">
                        <a:pos x="T4" y="T5"/>
                      </a:cxn>
                      <a:cxn ang="0">
                        <a:pos x="T6" y="T7"/>
                      </a:cxn>
                      <a:cxn ang="0">
                        <a:pos x="T8" y="T9"/>
                      </a:cxn>
                    </a:cxnLst>
                    <a:rect l="0" t="0" r="r" b="b"/>
                    <a:pathLst>
                      <a:path w="7" h="5">
                        <a:moveTo>
                          <a:pt x="2" y="5"/>
                        </a:moveTo>
                        <a:cubicBezTo>
                          <a:pt x="4" y="4"/>
                          <a:pt x="5" y="3"/>
                          <a:pt x="6" y="2"/>
                        </a:cubicBezTo>
                        <a:cubicBezTo>
                          <a:pt x="7" y="1"/>
                          <a:pt x="6" y="0"/>
                          <a:pt x="5" y="1"/>
                        </a:cubicBezTo>
                        <a:cubicBezTo>
                          <a:pt x="4" y="2"/>
                          <a:pt x="3" y="2"/>
                          <a:pt x="1" y="3"/>
                        </a:cubicBezTo>
                        <a:cubicBezTo>
                          <a:pt x="0" y="4"/>
                          <a:pt x="2" y="5"/>
                          <a:pt x="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29" name="Freeform 374"/>
                  <p:cNvSpPr/>
                  <p:nvPr/>
                </p:nvSpPr>
                <p:spPr bwMode="auto">
                  <a:xfrm>
                    <a:off x="570" y="1456"/>
                    <a:ext cx="6" cy="6"/>
                  </a:xfrm>
                  <a:custGeom>
                    <a:avLst/>
                    <a:gdLst>
                      <a:gd name="T0" fmla="*/ 2 w 9"/>
                      <a:gd name="T1" fmla="*/ 7 h 8"/>
                      <a:gd name="T2" fmla="*/ 8 w 9"/>
                      <a:gd name="T3" fmla="*/ 2 h 8"/>
                      <a:gd name="T4" fmla="*/ 7 w 9"/>
                      <a:gd name="T5" fmla="*/ 1 h 8"/>
                      <a:gd name="T6" fmla="*/ 1 w 9"/>
                      <a:gd name="T7" fmla="*/ 6 h 8"/>
                      <a:gd name="T8" fmla="*/ 2 w 9"/>
                      <a:gd name="T9" fmla="*/ 7 h 8"/>
                    </a:gdLst>
                    <a:ahLst/>
                    <a:cxnLst>
                      <a:cxn ang="0">
                        <a:pos x="T0" y="T1"/>
                      </a:cxn>
                      <a:cxn ang="0">
                        <a:pos x="T2" y="T3"/>
                      </a:cxn>
                      <a:cxn ang="0">
                        <a:pos x="T4" y="T5"/>
                      </a:cxn>
                      <a:cxn ang="0">
                        <a:pos x="T6" y="T7"/>
                      </a:cxn>
                      <a:cxn ang="0">
                        <a:pos x="T8" y="T9"/>
                      </a:cxn>
                    </a:cxnLst>
                    <a:rect l="0" t="0" r="r" b="b"/>
                    <a:pathLst>
                      <a:path w="9" h="8">
                        <a:moveTo>
                          <a:pt x="2" y="7"/>
                        </a:moveTo>
                        <a:cubicBezTo>
                          <a:pt x="4" y="5"/>
                          <a:pt x="6" y="3"/>
                          <a:pt x="8" y="2"/>
                        </a:cubicBezTo>
                        <a:cubicBezTo>
                          <a:pt x="9" y="2"/>
                          <a:pt x="8" y="0"/>
                          <a:pt x="7" y="1"/>
                        </a:cubicBezTo>
                        <a:cubicBezTo>
                          <a:pt x="5" y="2"/>
                          <a:pt x="3" y="4"/>
                          <a:pt x="1" y="6"/>
                        </a:cubicBezTo>
                        <a:cubicBezTo>
                          <a:pt x="0" y="6"/>
                          <a:pt x="1" y="8"/>
                          <a:pt x="2"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30" name="Freeform 375"/>
                  <p:cNvSpPr/>
                  <p:nvPr/>
                </p:nvSpPr>
                <p:spPr bwMode="auto">
                  <a:xfrm>
                    <a:off x="570" y="1458"/>
                    <a:ext cx="6" cy="5"/>
                  </a:xfrm>
                  <a:custGeom>
                    <a:avLst/>
                    <a:gdLst>
                      <a:gd name="T0" fmla="*/ 2 w 10"/>
                      <a:gd name="T1" fmla="*/ 7 h 7"/>
                      <a:gd name="T2" fmla="*/ 9 w 10"/>
                      <a:gd name="T3" fmla="*/ 2 h 7"/>
                      <a:gd name="T4" fmla="*/ 8 w 10"/>
                      <a:gd name="T5" fmla="*/ 1 h 7"/>
                      <a:gd name="T6" fmla="*/ 1 w 10"/>
                      <a:gd name="T7" fmla="*/ 5 h 7"/>
                      <a:gd name="T8" fmla="*/ 2 w 10"/>
                      <a:gd name="T9" fmla="*/ 7 h 7"/>
                    </a:gdLst>
                    <a:ahLst/>
                    <a:cxnLst>
                      <a:cxn ang="0">
                        <a:pos x="T0" y="T1"/>
                      </a:cxn>
                      <a:cxn ang="0">
                        <a:pos x="T2" y="T3"/>
                      </a:cxn>
                      <a:cxn ang="0">
                        <a:pos x="T4" y="T5"/>
                      </a:cxn>
                      <a:cxn ang="0">
                        <a:pos x="T6" y="T7"/>
                      </a:cxn>
                      <a:cxn ang="0">
                        <a:pos x="T8" y="T9"/>
                      </a:cxn>
                    </a:cxnLst>
                    <a:rect l="0" t="0" r="r" b="b"/>
                    <a:pathLst>
                      <a:path w="10" h="7">
                        <a:moveTo>
                          <a:pt x="2" y="7"/>
                        </a:moveTo>
                        <a:cubicBezTo>
                          <a:pt x="5" y="6"/>
                          <a:pt x="6" y="3"/>
                          <a:pt x="9" y="2"/>
                        </a:cubicBezTo>
                        <a:cubicBezTo>
                          <a:pt x="10" y="2"/>
                          <a:pt x="9" y="0"/>
                          <a:pt x="8" y="1"/>
                        </a:cubicBezTo>
                        <a:cubicBezTo>
                          <a:pt x="6" y="2"/>
                          <a:pt x="4" y="5"/>
                          <a:pt x="1" y="5"/>
                        </a:cubicBezTo>
                        <a:cubicBezTo>
                          <a:pt x="0" y="5"/>
                          <a:pt x="1" y="7"/>
                          <a:pt x="2"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31" name="Freeform 376"/>
                  <p:cNvSpPr/>
                  <p:nvPr/>
                </p:nvSpPr>
                <p:spPr bwMode="auto">
                  <a:xfrm>
                    <a:off x="570" y="1460"/>
                    <a:ext cx="6" cy="6"/>
                  </a:xfrm>
                  <a:custGeom>
                    <a:avLst/>
                    <a:gdLst>
                      <a:gd name="T0" fmla="*/ 2 w 10"/>
                      <a:gd name="T1" fmla="*/ 9 h 9"/>
                      <a:gd name="T2" fmla="*/ 9 w 10"/>
                      <a:gd name="T3" fmla="*/ 2 h 9"/>
                      <a:gd name="T4" fmla="*/ 8 w 10"/>
                      <a:gd name="T5" fmla="*/ 1 h 9"/>
                      <a:gd name="T6" fmla="*/ 1 w 10"/>
                      <a:gd name="T7" fmla="*/ 7 h 9"/>
                      <a:gd name="T8" fmla="*/ 2 w 10"/>
                      <a:gd name="T9" fmla="*/ 9 h 9"/>
                    </a:gdLst>
                    <a:ahLst/>
                    <a:cxnLst>
                      <a:cxn ang="0">
                        <a:pos x="T0" y="T1"/>
                      </a:cxn>
                      <a:cxn ang="0">
                        <a:pos x="T2" y="T3"/>
                      </a:cxn>
                      <a:cxn ang="0">
                        <a:pos x="T4" y="T5"/>
                      </a:cxn>
                      <a:cxn ang="0">
                        <a:pos x="T6" y="T7"/>
                      </a:cxn>
                      <a:cxn ang="0">
                        <a:pos x="T8" y="T9"/>
                      </a:cxn>
                    </a:cxnLst>
                    <a:rect l="0" t="0" r="r" b="b"/>
                    <a:pathLst>
                      <a:path w="10" h="9">
                        <a:moveTo>
                          <a:pt x="2" y="9"/>
                        </a:moveTo>
                        <a:cubicBezTo>
                          <a:pt x="5" y="7"/>
                          <a:pt x="7" y="5"/>
                          <a:pt x="9" y="2"/>
                        </a:cubicBezTo>
                        <a:cubicBezTo>
                          <a:pt x="10" y="1"/>
                          <a:pt x="9" y="0"/>
                          <a:pt x="8" y="1"/>
                        </a:cubicBezTo>
                        <a:cubicBezTo>
                          <a:pt x="6" y="3"/>
                          <a:pt x="4" y="6"/>
                          <a:pt x="1" y="7"/>
                        </a:cubicBezTo>
                        <a:cubicBezTo>
                          <a:pt x="0" y="8"/>
                          <a:pt x="1" y="9"/>
                          <a:pt x="2"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32" name="Freeform 377"/>
                  <p:cNvSpPr/>
                  <p:nvPr/>
                </p:nvSpPr>
                <p:spPr bwMode="auto">
                  <a:xfrm>
                    <a:off x="569" y="1462"/>
                    <a:ext cx="8" cy="6"/>
                  </a:xfrm>
                  <a:custGeom>
                    <a:avLst/>
                    <a:gdLst>
                      <a:gd name="T0" fmla="*/ 2 w 12"/>
                      <a:gd name="T1" fmla="*/ 8 h 9"/>
                      <a:gd name="T2" fmla="*/ 11 w 12"/>
                      <a:gd name="T3" fmla="*/ 2 h 9"/>
                      <a:gd name="T4" fmla="*/ 10 w 12"/>
                      <a:gd name="T5" fmla="*/ 1 h 9"/>
                      <a:gd name="T6" fmla="*/ 1 w 12"/>
                      <a:gd name="T7" fmla="*/ 7 h 9"/>
                      <a:gd name="T8" fmla="*/ 2 w 12"/>
                      <a:gd name="T9" fmla="*/ 8 h 9"/>
                    </a:gdLst>
                    <a:ahLst/>
                    <a:cxnLst>
                      <a:cxn ang="0">
                        <a:pos x="T0" y="T1"/>
                      </a:cxn>
                      <a:cxn ang="0">
                        <a:pos x="T2" y="T3"/>
                      </a:cxn>
                      <a:cxn ang="0">
                        <a:pos x="T4" y="T5"/>
                      </a:cxn>
                      <a:cxn ang="0">
                        <a:pos x="T6" y="T7"/>
                      </a:cxn>
                      <a:cxn ang="0">
                        <a:pos x="T8" y="T9"/>
                      </a:cxn>
                    </a:cxnLst>
                    <a:rect l="0" t="0" r="r" b="b"/>
                    <a:pathLst>
                      <a:path w="12" h="9">
                        <a:moveTo>
                          <a:pt x="2" y="8"/>
                        </a:moveTo>
                        <a:cubicBezTo>
                          <a:pt x="5" y="6"/>
                          <a:pt x="8" y="4"/>
                          <a:pt x="11" y="2"/>
                        </a:cubicBezTo>
                        <a:cubicBezTo>
                          <a:pt x="12" y="2"/>
                          <a:pt x="11" y="0"/>
                          <a:pt x="10" y="1"/>
                        </a:cubicBezTo>
                        <a:cubicBezTo>
                          <a:pt x="7" y="3"/>
                          <a:pt x="4" y="5"/>
                          <a:pt x="1" y="7"/>
                        </a:cubicBezTo>
                        <a:cubicBezTo>
                          <a:pt x="0" y="7"/>
                          <a:pt x="1" y="9"/>
                          <a:pt x="2"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33" name="Freeform 378"/>
                  <p:cNvSpPr/>
                  <p:nvPr/>
                </p:nvSpPr>
                <p:spPr bwMode="auto">
                  <a:xfrm>
                    <a:off x="570" y="1465"/>
                    <a:ext cx="6" cy="6"/>
                  </a:xfrm>
                  <a:custGeom>
                    <a:avLst/>
                    <a:gdLst>
                      <a:gd name="T0" fmla="*/ 2 w 10"/>
                      <a:gd name="T1" fmla="*/ 8 h 9"/>
                      <a:gd name="T2" fmla="*/ 9 w 10"/>
                      <a:gd name="T3" fmla="*/ 2 h 9"/>
                      <a:gd name="T4" fmla="*/ 8 w 10"/>
                      <a:gd name="T5" fmla="*/ 1 h 9"/>
                      <a:gd name="T6" fmla="*/ 1 w 10"/>
                      <a:gd name="T7" fmla="*/ 7 h 9"/>
                      <a:gd name="T8" fmla="*/ 2 w 10"/>
                      <a:gd name="T9" fmla="*/ 8 h 9"/>
                    </a:gdLst>
                    <a:ahLst/>
                    <a:cxnLst>
                      <a:cxn ang="0">
                        <a:pos x="T0" y="T1"/>
                      </a:cxn>
                      <a:cxn ang="0">
                        <a:pos x="T2" y="T3"/>
                      </a:cxn>
                      <a:cxn ang="0">
                        <a:pos x="T4" y="T5"/>
                      </a:cxn>
                      <a:cxn ang="0">
                        <a:pos x="T6" y="T7"/>
                      </a:cxn>
                      <a:cxn ang="0">
                        <a:pos x="T8" y="T9"/>
                      </a:cxn>
                    </a:cxnLst>
                    <a:rect l="0" t="0" r="r" b="b"/>
                    <a:pathLst>
                      <a:path w="10" h="9">
                        <a:moveTo>
                          <a:pt x="2" y="8"/>
                        </a:moveTo>
                        <a:cubicBezTo>
                          <a:pt x="5" y="6"/>
                          <a:pt x="7" y="4"/>
                          <a:pt x="9" y="2"/>
                        </a:cubicBezTo>
                        <a:cubicBezTo>
                          <a:pt x="10" y="1"/>
                          <a:pt x="8" y="0"/>
                          <a:pt x="8" y="1"/>
                        </a:cubicBezTo>
                        <a:cubicBezTo>
                          <a:pt x="6" y="3"/>
                          <a:pt x="3" y="5"/>
                          <a:pt x="1" y="7"/>
                        </a:cubicBezTo>
                        <a:cubicBezTo>
                          <a:pt x="0" y="8"/>
                          <a:pt x="1" y="9"/>
                          <a:pt x="2"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34" name="Freeform 379"/>
                  <p:cNvSpPr/>
                  <p:nvPr/>
                </p:nvSpPr>
                <p:spPr bwMode="auto">
                  <a:xfrm>
                    <a:off x="570" y="1468"/>
                    <a:ext cx="6" cy="6"/>
                  </a:xfrm>
                  <a:custGeom>
                    <a:avLst/>
                    <a:gdLst>
                      <a:gd name="T0" fmla="*/ 2 w 10"/>
                      <a:gd name="T1" fmla="*/ 7 h 8"/>
                      <a:gd name="T2" fmla="*/ 9 w 10"/>
                      <a:gd name="T3" fmla="*/ 2 h 8"/>
                      <a:gd name="T4" fmla="*/ 8 w 10"/>
                      <a:gd name="T5" fmla="*/ 1 h 8"/>
                      <a:gd name="T6" fmla="*/ 1 w 10"/>
                      <a:gd name="T7" fmla="*/ 6 h 8"/>
                      <a:gd name="T8" fmla="*/ 2 w 10"/>
                      <a:gd name="T9" fmla="*/ 7 h 8"/>
                    </a:gdLst>
                    <a:ahLst/>
                    <a:cxnLst>
                      <a:cxn ang="0">
                        <a:pos x="T0" y="T1"/>
                      </a:cxn>
                      <a:cxn ang="0">
                        <a:pos x="T2" y="T3"/>
                      </a:cxn>
                      <a:cxn ang="0">
                        <a:pos x="T4" y="T5"/>
                      </a:cxn>
                      <a:cxn ang="0">
                        <a:pos x="T6" y="T7"/>
                      </a:cxn>
                      <a:cxn ang="0">
                        <a:pos x="T8" y="T9"/>
                      </a:cxn>
                    </a:cxnLst>
                    <a:rect l="0" t="0" r="r" b="b"/>
                    <a:pathLst>
                      <a:path w="10" h="8">
                        <a:moveTo>
                          <a:pt x="2" y="7"/>
                        </a:moveTo>
                        <a:cubicBezTo>
                          <a:pt x="5" y="6"/>
                          <a:pt x="7" y="4"/>
                          <a:pt x="9" y="2"/>
                        </a:cubicBezTo>
                        <a:cubicBezTo>
                          <a:pt x="10" y="2"/>
                          <a:pt x="9" y="0"/>
                          <a:pt x="8" y="1"/>
                        </a:cubicBezTo>
                        <a:cubicBezTo>
                          <a:pt x="6" y="3"/>
                          <a:pt x="4" y="5"/>
                          <a:pt x="1" y="6"/>
                        </a:cubicBezTo>
                        <a:cubicBezTo>
                          <a:pt x="0" y="6"/>
                          <a:pt x="1" y="8"/>
                          <a:pt x="2"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35" name="Freeform 380"/>
                  <p:cNvSpPr/>
                  <p:nvPr/>
                </p:nvSpPr>
                <p:spPr bwMode="auto">
                  <a:xfrm>
                    <a:off x="570" y="1472"/>
                    <a:ext cx="6" cy="4"/>
                  </a:xfrm>
                  <a:custGeom>
                    <a:avLst/>
                    <a:gdLst>
                      <a:gd name="T0" fmla="*/ 2 w 9"/>
                      <a:gd name="T1" fmla="*/ 6 h 7"/>
                      <a:gd name="T2" fmla="*/ 8 w 9"/>
                      <a:gd name="T3" fmla="*/ 2 h 7"/>
                      <a:gd name="T4" fmla="*/ 7 w 9"/>
                      <a:gd name="T5" fmla="*/ 1 h 7"/>
                      <a:gd name="T6" fmla="*/ 1 w 9"/>
                      <a:gd name="T7" fmla="*/ 5 h 7"/>
                      <a:gd name="T8" fmla="*/ 2 w 9"/>
                      <a:gd name="T9" fmla="*/ 6 h 7"/>
                    </a:gdLst>
                    <a:ahLst/>
                    <a:cxnLst>
                      <a:cxn ang="0">
                        <a:pos x="T0" y="T1"/>
                      </a:cxn>
                      <a:cxn ang="0">
                        <a:pos x="T2" y="T3"/>
                      </a:cxn>
                      <a:cxn ang="0">
                        <a:pos x="T4" y="T5"/>
                      </a:cxn>
                      <a:cxn ang="0">
                        <a:pos x="T6" y="T7"/>
                      </a:cxn>
                      <a:cxn ang="0">
                        <a:pos x="T8" y="T9"/>
                      </a:cxn>
                    </a:cxnLst>
                    <a:rect l="0" t="0" r="r" b="b"/>
                    <a:pathLst>
                      <a:path w="9" h="7">
                        <a:moveTo>
                          <a:pt x="2" y="6"/>
                        </a:moveTo>
                        <a:cubicBezTo>
                          <a:pt x="4" y="5"/>
                          <a:pt x="6" y="4"/>
                          <a:pt x="8" y="2"/>
                        </a:cubicBezTo>
                        <a:cubicBezTo>
                          <a:pt x="9" y="1"/>
                          <a:pt x="8" y="0"/>
                          <a:pt x="7" y="1"/>
                        </a:cubicBezTo>
                        <a:cubicBezTo>
                          <a:pt x="5" y="3"/>
                          <a:pt x="3" y="4"/>
                          <a:pt x="1" y="5"/>
                        </a:cubicBezTo>
                        <a:cubicBezTo>
                          <a:pt x="0" y="5"/>
                          <a:pt x="1" y="7"/>
                          <a:pt x="2"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36" name="Freeform 381"/>
                  <p:cNvSpPr/>
                  <p:nvPr/>
                </p:nvSpPr>
                <p:spPr bwMode="auto">
                  <a:xfrm>
                    <a:off x="570" y="1475"/>
                    <a:ext cx="6" cy="5"/>
                  </a:xfrm>
                  <a:custGeom>
                    <a:avLst/>
                    <a:gdLst>
                      <a:gd name="T0" fmla="*/ 2 w 10"/>
                      <a:gd name="T1" fmla="*/ 7 h 7"/>
                      <a:gd name="T2" fmla="*/ 9 w 10"/>
                      <a:gd name="T3" fmla="*/ 2 h 7"/>
                      <a:gd name="T4" fmla="*/ 7 w 10"/>
                      <a:gd name="T5" fmla="*/ 1 h 7"/>
                      <a:gd name="T6" fmla="*/ 1 w 10"/>
                      <a:gd name="T7" fmla="*/ 5 h 7"/>
                      <a:gd name="T8" fmla="*/ 2 w 10"/>
                      <a:gd name="T9" fmla="*/ 7 h 7"/>
                    </a:gdLst>
                    <a:ahLst/>
                    <a:cxnLst>
                      <a:cxn ang="0">
                        <a:pos x="T0" y="T1"/>
                      </a:cxn>
                      <a:cxn ang="0">
                        <a:pos x="T2" y="T3"/>
                      </a:cxn>
                      <a:cxn ang="0">
                        <a:pos x="T4" y="T5"/>
                      </a:cxn>
                      <a:cxn ang="0">
                        <a:pos x="T6" y="T7"/>
                      </a:cxn>
                      <a:cxn ang="0">
                        <a:pos x="T8" y="T9"/>
                      </a:cxn>
                    </a:cxnLst>
                    <a:rect l="0" t="0" r="r" b="b"/>
                    <a:pathLst>
                      <a:path w="10" h="7">
                        <a:moveTo>
                          <a:pt x="2" y="7"/>
                        </a:moveTo>
                        <a:cubicBezTo>
                          <a:pt x="5" y="6"/>
                          <a:pt x="7" y="4"/>
                          <a:pt x="9" y="2"/>
                        </a:cubicBezTo>
                        <a:cubicBezTo>
                          <a:pt x="10" y="1"/>
                          <a:pt x="8" y="0"/>
                          <a:pt x="7" y="1"/>
                        </a:cubicBezTo>
                        <a:cubicBezTo>
                          <a:pt x="6" y="2"/>
                          <a:pt x="4" y="4"/>
                          <a:pt x="1" y="5"/>
                        </a:cubicBezTo>
                        <a:cubicBezTo>
                          <a:pt x="0" y="5"/>
                          <a:pt x="1" y="7"/>
                          <a:pt x="2"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37" name="Freeform 382"/>
                  <p:cNvSpPr/>
                  <p:nvPr/>
                </p:nvSpPr>
                <p:spPr bwMode="auto">
                  <a:xfrm>
                    <a:off x="571" y="1476"/>
                    <a:ext cx="6" cy="4"/>
                  </a:xfrm>
                  <a:custGeom>
                    <a:avLst/>
                    <a:gdLst>
                      <a:gd name="T0" fmla="*/ 1 w 9"/>
                      <a:gd name="T1" fmla="*/ 6 h 6"/>
                      <a:gd name="T2" fmla="*/ 8 w 9"/>
                      <a:gd name="T3" fmla="*/ 2 h 6"/>
                      <a:gd name="T4" fmla="*/ 7 w 9"/>
                      <a:gd name="T5" fmla="*/ 0 h 6"/>
                      <a:gd name="T6" fmla="*/ 1 w 9"/>
                      <a:gd name="T7" fmla="*/ 4 h 6"/>
                      <a:gd name="T8" fmla="*/ 1 w 9"/>
                      <a:gd name="T9" fmla="*/ 6 h 6"/>
                    </a:gdLst>
                    <a:ahLst/>
                    <a:cxnLst>
                      <a:cxn ang="0">
                        <a:pos x="T0" y="T1"/>
                      </a:cxn>
                      <a:cxn ang="0">
                        <a:pos x="T2" y="T3"/>
                      </a:cxn>
                      <a:cxn ang="0">
                        <a:pos x="T4" y="T5"/>
                      </a:cxn>
                      <a:cxn ang="0">
                        <a:pos x="T6" y="T7"/>
                      </a:cxn>
                      <a:cxn ang="0">
                        <a:pos x="T8" y="T9"/>
                      </a:cxn>
                    </a:cxnLst>
                    <a:rect l="0" t="0" r="r" b="b"/>
                    <a:pathLst>
                      <a:path w="9" h="6">
                        <a:moveTo>
                          <a:pt x="1" y="6"/>
                        </a:moveTo>
                        <a:cubicBezTo>
                          <a:pt x="3" y="5"/>
                          <a:pt x="6" y="3"/>
                          <a:pt x="8" y="2"/>
                        </a:cubicBezTo>
                        <a:cubicBezTo>
                          <a:pt x="9" y="1"/>
                          <a:pt x="8" y="0"/>
                          <a:pt x="7" y="0"/>
                        </a:cubicBezTo>
                        <a:cubicBezTo>
                          <a:pt x="5" y="2"/>
                          <a:pt x="3" y="3"/>
                          <a:pt x="1" y="4"/>
                        </a:cubicBezTo>
                        <a:cubicBezTo>
                          <a:pt x="0" y="4"/>
                          <a:pt x="0" y="6"/>
                          <a:pt x="1"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38" name="Freeform 383"/>
                  <p:cNvSpPr/>
                  <p:nvPr/>
                </p:nvSpPr>
                <p:spPr bwMode="auto">
                  <a:xfrm>
                    <a:off x="571" y="1469"/>
                    <a:ext cx="5" cy="6"/>
                  </a:xfrm>
                  <a:custGeom>
                    <a:avLst/>
                    <a:gdLst>
                      <a:gd name="T0" fmla="*/ 2 w 8"/>
                      <a:gd name="T1" fmla="*/ 8 h 9"/>
                      <a:gd name="T2" fmla="*/ 7 w 8"/>
                      <a:gd name="T3" fmla="*/ 2 h 9"/>
                      <a:gd name="T4" fmla="*/ 6 w 8"/>
                      <a:gd name="T5" fmla="*/ 1 h 9"/>
                      <a:gd name="T6" fmla="*/ 1 w 8"/>
                      <a:gd name="T7" fmla="*/ 7 h 9"/>
                      <a:gd name="T8" fmla="*/ 2 w 8"/>
                      <a:gd name="T9" fmla="*/ 8 h 9"/>
                    </a:gdLst>
                    <a:ahLst/>
                    <a:cxnLst>
                      <a:cxn ang="0">
                        <a:pos x="T0" y="T1"/>
                      </a:cxn>
                      <a:cxn ang="0">
                        <a:pos x="T2" y="T3"/>
                      </a:cxn>
                      <a:cxn ang="0">
                        <a:pos x="T4" y="T5"/>
                      </a:cxn>
                      <a:cxn ang="0">
                        <a:pos x="T6" y="T7"/>
                      </a:cxn>
                      <a:cxn ang="0">
                        <a:pos x="T8" y="T9"/>
                      </a:cxn>
                    </a:cxnLst>
                    <a:rect l="0" t="0" r="r" b="b"/>
                    <a:pathLst>
                      <a:path w="8" h="9">
                        <a:moveTo>
                          <a:pt x="2" y="8"/>
                        </a:moveTo>
                        <a:cubicBezTo>
                          <a:pt x="3" y="6"/>
                          <a:pt x="5" y="4"/>
                          <a:pt x="7" y="2"/>
                        </a:cubicBezTo>
                        <a:cubicBezTo>
                          <a:pt x="8" y="1"/>
                          <a:pt x="7" y="0"/>
                          <a:pt x="6" y="1"/>
                        </a:cubicBezTo>
                        <a:cubicBezTo>
                          <a:pt x="4" y="3"/>
                          <a:pt x="2" y="5"/>
                          <a:pt x="1" y="7"/>
                        </a:cubicBezTo>
                        <a:cubicBezTo>
                          <a:pt x="0" y="8"/>
                          <a:pt x="1" y="9"/>
                          <a:pt x="2"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39" name="Freeform 384"/>
                  <p:cNvSpPr/>
                  <p:nvPr/>
                </p:nvSpPr>
                <p:spPr bwMode="auto">
                  <a:xfrm>
                    <a:off x="571" y="1474"/>
                    <a:ext cx="7" cy="4"/>
                  </a:xfrm>
                  <a:custGeom>
                    <a:avLst/>
                    <a:gdLst>
                      <a:gd name="T0" fmla="*/ 2 w 10"/>
                      <a:gd name="T1" fmla="*/ 5 h 6"/>
                      <a:gd name="T2" fmla="*/ 9 w 10"/>
                      <a:gd name="T3" fmla="*/ 2 h 6"/>
                      <a:gd name="T4" fmla="*/ 9 w 10"/>
                      <a:gd name="T5" fmla="*/ 0 h 6"/>
                      <a:gd name="T6" fmla="*/ 1 w 10"/>
                      <a:gd name="T7" fmla="*/ 4 h 6"/>
                      <a:gd name="T8" fmla="*/ 2 w 10"/>
                      <a:gd name="T9" fmla="*/ 5 h 6"/>
                    </a:gdLst>
                    <a:ahLst/>
                    <a:cxnLst>
                      <a:cxn ang="0">
                        <a:pos x="T0" y="T1"/>
                      </a:cxn>
                      <a:cxn ang="0">
                        <a:pos x="T2" y="T3"/>
                      </a:cxn>
                      <a:cxn ang="0">
                        <a:pos x="T4" y="T5"/>
                      </a:cxn>
                      <a:cxn ang="0">
                        <a:pos x="T6" y="T7"/>
                      </a:cxn>
                      <a:cxn ang="0">
                        <a:pos x="T8" y="T9"/>
                      </a:cxn>
                    </a:cxnLst>
                    <a:rect l="0" t="0" r="r" b="b"/>
                    <a:pathLst>
                      <a:path w="10" h="6">
                        <a:moveTo>
                          <a:pt x="2" y="5"/>
                        </a:moveTo>
                        <a:cubicBezTo>
                          <a:pt x="4" y="4"/>
                          <a:pt x="6" y="2"/>
                          <a:pt x="9" y="2"/>
                        </a:cubicBezTo>
                        <a:cubicBezTo>
                          <a:pt x="10" y="2"/>
                          <a:pt x="10" y="0"/>
                          <a:pt x="9" y="0"/>
                        </a:cubicBezTo>
                        <a:cubicBezTo>
                          <a:pt x="6" y="0"/>
                          <a:pt x="4" y="2"/>
                          <a:pt x="1" y="4"/>
                        </a:cubicBezTo>
                        <a:cubicBezTo>
                          <a:pt x="0" y="4"/>
                          <a:pt x="1" y="6"/>
                          <a:pt x="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40" name="Freeform 385"/>
                  <p:cNvSpPr/>
                  <p:nvPr/>
                </p:nvSpPr>
                <p:spPr bwMode="auto">
                  <a:xfrm>
                    <a:off x="573" y="1476"/>
                    <a:ext cx="4" cy="4"/>
                  </a:xfrm>
                  <a:custGeom>
                    <a:avLst/>
                    <a:gdLst>
                      <a:gd name="T0" fmla="*/ 2 w 6"/>
                      <a:gd name="T1" fmla="*/ 5 h 6"/>
                      <a:gd name="T2" fmla="*/ 5 w 6"/>
                      <a:gd name="T3" fmla="*/ 2 h 6"/>
                      <a:gd name="T4" fmla="*/ 4 w 6"/>
                      <a:gd name="T5" fmla="*/ 1 h 6"/>
                      <a:gd name="T6" fmla="*/ 0 w 6"/>
                      <a:gd name="T7" fmla="*/ 4 h 6"/>
                      <a:gd name="T8" fmla="*/ 2 w 6"/>
                      <a:gd name="T9" fmla="*/ 5 h 6"/>
                    </a:gdLst>
                    <a:ahLst/>
                    <a:cxnLst>
                      <a:cxn ang="0">
                        <a:pos x="T0" y="T1"/>
                      </a:cxn>
                      <a:cxn ang="0">
                        <a:pos x="T2" y="T3"/>
                      </a:cxn>
                      <a:cxn ang="0">
                        <a:pos x="T4" y="T5"/>
                      </a:cxn>
                      <a:cxn ang="0">
                        <a:pos x="T6" y="T7"/>
                      </a:cxn>
                      <a:cxn ang="0">
                        <a:pos x="T8" y="T9"/>
                      </a:cxn>
                    </a:cxnLst>
                    <a:rect l="0" t="0" r="r" b="b"/>
                    <a:pathLst>
                      <a:path w="6" h="6">
                        <a:moveTo>
                          <a:pt x="2" y="5"/>
                        </a:moveTo>
                        <a:cubicBezTo>
                          <a:pt x="3" y="4"/>
                          <a:pt x="4" y="3"/>
                          <a:pt x="5" y="2"/>
                        </a:cubicBezTo>
                        <a:cubicBezTo>
                          <a:pt x="6" y="1"/>
                          <a:pt x="5" y="0"/>
                          <a:pt x="4" y="1"/>
                        </a:cubicBezTo>
                        <a:cubicBezTo>
                          <a:pt x="3" y="2"/>
                          <a:pt x="2" y="3"/>
                          <a:pt x="0" y="4"/>
                        </a:cubicBezTo>
                        <a:cubicBezTo>
                          <a:pt x="0" y="5"/>
                          <a:pt x="1" y="6"/>
                          <a:pt x="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41" name="Freeform 386"/>
                  <p:cNvSpPr/>
                  <p:nvPr/>
                </p:nvSpPr>
                <p:spPr bwMode="auto">
                  <a:xfrm>
                    <a:off x="900" y="1709"/>
                    <a:ext cx="23" cy="24"/>
                  </a:xfrm>
                  <a:custGeom>
                    <a:avLst/>
                    <a:gdLst>
                      <a:gd name="T0" fmla="*/ 24 w 35"/>
                      <a:gd name="T1" fmla="*/ 5 h 35"/>
                      <a:gd name="T2" fmla="*/ 3 w 35"/>
                      <a:gd name="T3" fmla="*/ 13 h 35"/>
                      <a:gd name="T4" fmla="*/ 14 w 35"/>
                      <a:gd name="T5" fmla="*/ 32 h 35"/>
                      <a:gd name="T6" fmla="*/ 33 w 35"/>
                      <a:gd name="T7" fmla="*/ 23 h 35"/>
                      <a:gd name="T8" fmla="*/ 21 w 35"/>
                      <a:gd name="T9" fmla="*/ 5 h 35"/>
                      <a:gd name="T10" fmla="*/ 22 w 35"/>
                      <a:gd name="T11" fmla="*/ 7 h 35"/>
                      <a:gd name="T12" fmla="*/ 30 w 35"/>
                      <a:gd name="T13" fmla="*/ 13 h 35"/>
                      <a:gd name="T14" fmla="*/ 30 w 35"/>
                      <a:gd name="T15" fmla="*/ 25 h 35"/>
                      <a:gd name="T16" fmla="*/ 15 w 35"/>
                      <a:gd name="T17" fmla="*/ 31 h 35"/>
                      <a:gd name="T18" fmla="*/ 5 w 35"/>
                      <a:gd name="T19" fmla="*/ 14 h 35"/>
                      <a:gd name="T20" fmla="*/ 11 w 35"/>
                      <a:gd name="T21" fmla="*/ 5 h 35"/>
                      <a:gd name="T22" fmla="*/ 23 w 35"/>
                      <a:gd name="T23" fmla="*/ 7 h 35"/>
                      <a:gd name="T24" fmla="*/ 24 w 35"/>
                      <a:gd name="T25" fmla="*/ 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5" h="35">
                        <a:moveTo>
                          <a:pt x="24" y="5"/>
                        </a:moveTo>
                        <a:cubicBezTo>
                          <a:pt x="15" y="0"/>
                          <a:pt x="7" y="3"/>
                          <a:pt x="3" y="13"/>
                        </a:cubicBezTo>
                        <a:cubicBezTo>
                          <a:pt x="0" y="21"/>
                          <a:pt x="6" y="30"/>
                          <a:pt x="14" y="32"/>
                        </a:cubicBezTo>
                        <a:cubicBezTo>
                          <a:pt x="22" y="35"/>
                          <a:pt x="30" y="31"/>
                          <a:pt x="33" y="23"/>
                        </a:cubicBezTo>
                        <a:cubicBezTo>
                          <a:pt x="35" y="17"/>
                          <a:pt x="30" y="3"/>
                          <a:pt x="21" y="5"/>
                        </a:cubicBezTo>
                        <a:cubicBezTo>
                          <a:pt x="20" y="5"/>
                          <a:pt x="21" y="7"/>
                          <a:pt x="22" y="7"/>
                        </a:cubicBezTo>
                        <a:cubicBezTo>
                          <a:pt x="26" y="6"/>
                          <a:pt x="28" y="10"/>
                          <a:pt x="30" y="13"/>
                        </a:cubicBezTo>
                        <a:cubicBezTo>
                          <a:pt x="32" y="17"/>
                          <a:pt x="32" y="21"/>
                          <a:pt x="30" y="25"/>
                        </a:cubicBezTo>
                        <a:cubicBezTo>
                          <a:pt x="28" y="31"/>
                          <a:pt x="20" y="32"/>
                          <a:pt x="15" y="31"/>
                        </a:cubicBezTo>
                        <a:cubicBezTo>
                          <a:pt x="7" y="29"/>
                          <a:pt x="3" y="22"/>
                          <a:pt x="5" y="14"/>
                        </a:cubicBezTo>
                        <a:cubicBezTo>
                          <a:pt x="5" y="11"/>
                          <a:pt x="8" y="7"/>
                          <a:pt x="11" y="5"/>
                        </a:cubicBezTo>
                        <a:cubicBezTo>
                          <a:pt x="15" y="2"/>
                          <a:pt x="20" y="4"/>
                          <a:pt x="23" y="7"/>
                        </a:cubicBezTo>
                        <a:cubicBezTo>
                          <a:pt x="24" y="7"/>
                          <a:pt x="25" y="6"/>
                          <a:pt x="24"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42" name="Freeform 387"/>
                  <p:cNvSpPr/>
                  <p:nvPr/>
                </p:nvSpPr>
                <p:spPr bwMode="auto">
                  <a:xfrm>
                    <a:off x="916" y="1727"/>
                    <a:ext cx="12" cy="10"/>
                  </a:xfrm>
                  <a:custGeom>
                    <a:avLst/>
                    <a:gdLst>
                      <a:gd name="T0" fmla="*/ 2 w 18"/>
                      <a:gd name="T1" fmla="*/ 5 h 16"/>
                      <a:gd name="T2" fmla="*/ 2 w 18"/>
                      <a:gd name="T3" fmla="*/ 5 h 16"/>
                      <a:gd name="T4" fmla="*/ 1 w 18"/>
                      <a:gd name="T5" fmla="*/ 6 h 16"/>
                      <a:gd name="T6" fmla="*/ 6 w 18"/>
                      <a:gd name="T7" fmla="*/ 10 h 16"/>
                      <a:gd name="T8" fmla="*/ 10 w 18"/>
                      <a:gd name="T9" fmla="*/ 14 h 16"/>
                      <a:gd name="T10" fmla="*/ 15 w 18"/>
                      <a:gd name="T11" fmla="*/ 14 h 16"/>
                      <a:gd name="T12" fmla="*/ 16 w 18"/>
                      <a:gd name="T13" fmla="*/ 8 h 16"/>
                      <a:gd name="T14" fmla="*/ 6 w 18"/>
                      <a:gd name="T15" fmla="*/ 1 h 16"/>
                      <a:gd name="T16" fmla="*/ 5 w 18"/>
                      <a:gd name="T17" fmla="*/ 2 h 16"/>
                      <a:gd name="T18" fmla="*/ 14 w 18"/>
                      <a:gd name="T19" fmla="*/ 8 h 16"/>
                      <a:gd name="T20" fmla="*/ 14 w 18"/>
                      <a:gd name="T21" fmla="*/ 13 h 16"/>
                      <a:gd name="T22" fmla="*/ 13 w 18"/>
                      <a:gd name="T23" fmla="*/ 14 h 16"/>
                      <a:gd name="T24" fmla="*/ 11 w 18"/>
                      <a:gd name="T25" fmla="*/ 12 h 16"/>
                      <a:gd name="T26" fmla="*/ 0 w 18"/>
                      <a:gd name="T27" fmla="*/ 5 h 16"/>
                      <a:gd name="T28" fmla="*/ 0 w 18"/>
                      <a:gd name="T29" fmla="*/ 6 h 16"/>
                      <a:gd name="T30" fmla="*/ 0 w 18"/>
                      <a:gd name="T31" fmla="*/ 6 h 16"/>
                      <a:gd name="T32" fmla="*/ 2 w 18"/>
                      <a:gd name="T33" fmla="*/ 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8" h="16">
                        <a:moveTo>
                          <a:pt x="2" y="5"/>
                        </a:moveTo>
                        <a:cubicBezTo>
                          <a:pt x="2" y="5"/>
                          <a:pt x="2" y="5"/>
                          <a:pt x="2" y="5"/>
                        </a:cubicBezTo>
                        <a:cubicBezTo>
                          <a:pt x="2" y="5"/>
                          <a:pt x="2" y="6"/>
                          <a:pt x="1" y="6"/>
                        </a:cubicBezTo>
                        <a:cubicBezTo>
                          <a:pt x="2" y="6"/>
                          <a:pt x="5" y="9"/>
                          <a:pt x="6" y="10"/>
                        </a:cubicBezTo>
                        <a:cubicBezTo>
                          <a:pt x="7" y="11"/>
                          <a:pt x="9" y="12"/>
                          <a:pt x="10" y="14"/>
                        </a:cubicBezTo>
                        <a:cubicBezTo>
                          <a:pt x="13" y="16"/>
                          <a:pt x="13" y="16"/>
                          <a:pt x="15" y="14"/>
                        </a:cubicBezTo>
                        <a:cubicBezTo>
                          <a:pt x="17" y="12"/>
                          <a:pt x="18" y="10"/>
                          <a:pt x="16" y="8"/>
                        </a:cubicBezTo>
                        <a:cubicBezTo>
                          <a:pt x="13" y="5"/>
                          <a:pt x="10" y="3"/>
                          <a:pt x="6" y="1"/>
                        </a:cubicBezTo>
                        <a:cubicBezTo>
                          <a:pt x="5" y="0"/>
                          <a:pt x="4" y="2"/>
                          <a:pt x="5" y="2"/>
                        </a:cubicBezTo>
                        <a:cubicBezTo>
                          <a:pt x="8" y="4"/>
                          <a:pt x="11" y="6"/>
                          <a:pt x="14" y="8"/>
                        </a:cubicBezTo>
                        <a:cubicBezTo>
                          <a:pt x="16" y="10"/>
                          <a:pt x="15" y="11"/>
                          <a:pt x="14" y="13"/>
                        </a:cubicBezTo>
                        <a:cubicBezTo>
                          <a:pt x="13" y="13"/>
                          <a:pt x="13" y="14"/>
                          <a:pt x="13" y="14"/>
                        </a:cubicBezTo>
                        <a:cubicBezTo>
                          <a:pt x="12" y="13"/>
                          <a:pt x="12" y="13"/>
                          <a:pt x="11" y="12"/>
                        </a:cubicBezTo>
                        <a:cubicBezTo>
                          <a:pt x="9" y="11"/>
                          <a:pt x="3" y="3"/>
                          <a:pt x="0" y="5"/>
                        </a:cubicBezTo>
                        <a:cubicBezTo>
                          <a:pt x="0" y="5"/>
                          <a:pt x="0" y="5"/>
                          <a:pt x="0" y="6"/>
                        </a:cubicBezTo>
                        <a:cubicBezTo>
                          <a:pt x="0" y="6"/>
                          <a:pt x="0" y="6"/>
                          <a:pt x="0" y="6"/>
                        </a:cubicBezTo>
                        <a:cubicBezTo>
                          <a:pt x="1" y="7"/>
                          <a:pt x="2" y="6"/>
                          <a:pt x="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43" name="Freeform 388"/>
                  <p:cNvSpPr/>
                  <p:nvPr/>
                </p:nvSpPr>
                <p:spPr bwMode="auto">
                  <a:xfrm>
                    <a:off x="902" y="1708"/>
                    <a:ext cx="20" cy="25"/>
                  </a:xfrm>
                  <a:custGeom>
                    <a:avLst/>
                    <a:gdLst>
                      <a:gd name="T0" fmla="*/ 19 w 30"/>
                      <a:gd name="T1" fmla="*/ 7 h 37"/>
                      <a:gd name="T2" fmla="*/ 2 w 30"/>
                      <a:gd name="T3" fmla="*/ 18 h 37"/>
                      <a:gd name="T4" fmla="*/ 21 w 30"/>
                      <a:gd name="T5" fmla="*/ 32 h 37"/>
                      <a:gd name="T6" fmla="*/ 25 w 30"/>
                      <a:gd name="T7" fmla="*/ 11 h 37"/>
                      <a:gd name="T8" fmla="*/ 5 w 30"/>
                      <a:gd name="T9" fmla="*/ 10 h 37"/>
                      <a:gd name="T10" fmla="*/ 7 w 30"/>
                      <a:gd name="T11" fmla="*/ 11 h 37"/>
                      <a:gd name="T12" fmla="*/ 20 w 30"/>
                      <a:gd name="T13" fmla="*/ 10 h 37"/>
                      <a:gd name="T14" fmla="*/ 26 w 30"/>
                      <a:gd name="T15" fmla="*/ 24 h 37"/>
                      <a:gd name="T16" fmla="*/ 5 w 30"/>
                      <a:gd name="T17" fmla="*/ 24 h 37"/>
                      <a:gd name="T18" fmla="*/ 18 w 30"/>
                      <a:gd name="T19" fmla="*/ 9 h 37"/>
                      <a:gd name="T20" fmla="*/ 19 w 30"/>
                      <a:gd name="T21" fmla="*/ 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37">
                        <a:moveTo>
                          <a:pt x="19" y="7"/>
                        </a:moveTo>
                        <a:cubicBezTo>
                          <a:pt x="12" y="0"/>
                          <a:pt x="3" y="11"/>
                          <a:pt x="2" y="18"/>
                        </a:cubicBezTo>
                        <a:cubicBezTo>
                          <a:pt x="1" y="26"/>
                          <a:pt x="12" y="37"/>
                          <a:pt x="21" y="32"/>
                        </a:cubicBezTo>
                        <a:cubicBezTo>
                          <a:pt x="29" y="27"/>
                          <a:pt x="30" y="18"/>
                          <a:pt x="25" y="11"/>
                        </a:cubicBezTo>
                        <a:cubicBezTo>
                          <a:pt x="20" y="6"/>
                          <a:pt x="10" y="3"/>
                          <a:pt x="5" y="10"/>
                        </a:cubicBezTo>
                        <a:cubicBezTo>
                          <a:pt x="5" y="11"/>
                          <a:pt x="6" y="12"/>
                          <a:pt x="7" y="11"/>
                        </a:cubicBezTo>
                        <a:cubicBezTo>
                          <a:pt x="10" y="6"/>
                          <a:pt x="16" y="7"/>
                          <a:pt x="20" y="10"/>
                        </a:cubicBezTo>
                        <a:cubicBezTo>
                          <a:pt x="25" y="13"/>
                          <a:pt x="28" y="18"/>
                          <a:pt x="26" y="24"/>
                        </a:cubicBezTo>
                        <a:cubicBezTo>
                          <a:pt x="22" y="34"/>
                          <a:pt x="10" y="32"/>
                          <a:pt x="5" y="24"/>
                        </a:cubicBezTo>
                        <a:cubicBezTo>
                          <a:pt x="0" y="17"/>
                          <a:pt x="11" y="1"/>
                          <a:pt x="18" y="9"/>
                        </a:cubicBezTo>
                        <a:cubicBezTo>
                          <a:pt x="19" y="9"/>
                          <a:pt x="20" y="8"/>
                          <a:pt x="19"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44" name="Freeform 389"/>
                  <p:cNvSpPr/>
                  <p:nvPr/>
                </p:nvSpPr>
                <p:spPr bwMode="auto">
                  <a:xfrm>
                    <a:off x="918" y="1727"/>
                    <a:ext cx="3" cy="6"/>
                  </a:xfrm>
                  <a:custGeom>
                    <a:avLst/>
                    <a:gdLst>
                      <a:gd name="T0" fmla="*/ 3 w 5"/>
                      <a:gd name="T1" fmla="*/ 5 h 8"/>
                      <a:gd name="T2" fmla="*/ 3 w 5"/>
                      <a:gd name="T3" fmla="*/ 3 h 8"/>
                      <a:gd name="T4" fmla="*/ 1 w 5"/>
                      <a:gd name="T5" fmla="*/ 3 h 8"/>
                      <a:gd name="T6" fmla="*/ 0 w 5"/>
                      <a:gd name="T7" fmla="*/ 5 h 8"/>
                      <a:gd name="T8" fmla="*/ 2 w 5"/>
                      <a:gd name="T9" fmla="*/ 5 h 8"/>
                      <a:gd name="T10" fmla="*/ 2 w 5"/>
                      <a:gd name="T11" fmla="*/ 3 h 8"/>
                      <a:gd name="T12" fmla="*/ 0 w 5"/>
                      <a:gd name="T13" fmla="*/ 3 h 8"/>
                      <a:gd name="T14" fmla="*/ 0 w 5"/>
                      <a:gd name="T15" fmla="*/ 4 h 8"/>
                      <a:gd name="T16" fmla="*/ 1 w 5"/>
                      <a:gd name="T17" fmla="*/ 4 h 8"/>
                      <a:gd name="T18" fmla="*/ 2 w 5"/>
                      <a:gd name="T19" fmla="*/ 3 h 8"/>
                      <a:gd name="T20" fmla="*/ 1 w 5"/>
                      <a:gd name="T21" fmla="*/ 3 h 8"/>
                      <a:gd name="T22" fmla="*/ 1 w 5"/>
                      <a:gd name="T23" fmla="*/ 6 h 8"/>
                      <a:gd name="T24" fmla="*/ 3 w 5"/>
                      <a:gd name="T25" fmla="*/ 6 h 8"/>
                      <a:gd name="T26" fmla="*/ 4 w 5"/>
                      <a:gd name="T27" fmla="*/ 1 h 8"/>
                      <a:gd name="T28" fmla="*/ 2 w 5"/>
                      <a:gd name="T29" fmla="*/ 2 h 8"/>
                      <a:gd name="T30" fmla="*/ 3 w 5"/>
                      <a:gd name="T31" fmla="*/ 7 h 8"/>
                      <a:gd name="T32" fmla="*/ 4 w 5"/>
                      <a:gd name="T33" fmla="*/ 7 h 8"/>
                      <a:gd name="T34" fmla="*/ 5 w 5"/>
                      <a:gd name="T35" fmla="*/ 4 h 8"/>
                      <a:gd name="T36" fmla="*/ 3 w 5"/>
                      <a:gd name="T37" fmla="*/ 4 h 8"/>
                      <a:gd name="T38" fmla="*/ 3 w 5"/>
                      <a:gd name="T39" fmla="*/ 7 h 8"/>
                      <a:gd name="T40" fmla="*/ 4 w 5"/>
                      <a:gd name="T41" fmla="*/ 6 h 8"/>
                      <a:gd name="T42" fmla="*/ 4 w 5"/>
                      <a:gd name="T43" fmla="*/ 1 h 8"/>
                      <a:gd name="T44" fmla="*/ 2 w 5"/>
                      <a:gd name="T45" fmla="*/ 1 h 8"/>
                      <a:gd name="T46" fmla="*/ 1 w 5"/>
                      <a:gd name="T47" fmla="*/ 5 h 8"/>
                      <a:gd name="T48" fmla="*/ 3 w 5"/>
                      <a:gd name="T49" fmla="*/ 5 h 8"/>
                      <a:gd name="T50" fmla="*/ 2 w 5"/>
                      <a:gd name="T51" fmla="*/ 2 h 8"/>
                      <a:gd name="T52" fmla="*/ 1 w 5"/>
                      <a:gd name="T53" fmla="*/ 2 h 8"/>
                      <a:gd name="T54" fmla="*/ 0 w 5"/>
                      <a:gd name="T55" fmla="*/ 3 h 8"/>
                      <a:gd name="T56" fmla="*/ 1 w 5"/>
                      <a:gd name="T57" fmla="*/ 4 h 8"/>
                      <a:gd name="T58" fmla="*/ 2 w 5"/>
                      <a:gd name="T59" fmla="*/ 3 h 8"/>
                      <a:gd name="T60" fmla="*/ 0 w 5"/>
                      <a:gd name="T61" fmla="*/ 3 h 8"/>
                      <a:gd name="T62" fmla="*/ 0 w 5"/>
                      <a:gd name="T63" fmla="*/ 5 h 8"/>
                      <a:gd name="T64" fmla="*/ 2 w 5"/>
                      <a:gd name="T65" fmla="*/ 5 h 8"/>
                      <a:gd name="T66" fmla="*/ 3 w 5"/>
                      <a:gd name="T67" fmla="*/ 4 h 8"/>
                      <a:gd name="T68" fmla="*/ 1 w 5"/>
                      <a:gd name="T69" fmla="*/ 3 h 8"/>
                      <a:gd name="T70" fmla="*/ 1 w 5"/>
                      <a:gd name="T71" fmla="*/ 5 h 8"/>
                      <a:gd name="T72" fmla="*/ 3 w 5"/>
                      <a:gd name="T73"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 h="8">
                        <a:moveTo>
                          <a:pt x="3" y="5"/>
                        </a:moveTo>
                        <a:cubicBezTo>
                          <a:pt x="3" y="4"/>
                          <a:pt x="3" y="4"/>
                          <a:pt x="3" y="3"/>
                        </a:cubicBezTo>
                        <a:cubicBezTo>
                          <a:pt x="3" y="2"/>
                          <a:pt x="2" y="2"/>
                          <a:pt x="1" y="3"/>
                        </a:cubicBezTo>
                        <a:cubicBezTo>
                          <a:pt x="1" y="3"/>
                          <a:pt x="1" y="4"/>
                          <a:pt x="0" y="5"/>
                        </a:cubicBezTo>
                        <a:cubicBezTo>
                          <a:pt x="1" y="5"/>
                          <a:pt x="2" y="5"/>
                          <a:pt x="2" y="5"/>
                        </a:cubicBezTo>
                        <a:cubicBezTo>
                          <a:pt x="2" y="4"/>
                          <a:pt x="2" y="3"/>
                          <a:pt x="2" y="3"/>
                        </a:cubicBezTo>
                        <a:cubicBezTo>
                          <a:pt x="2" y="2"/>
                          <a:pt x="0" y="2"/>
                          <a:pt x="0" y="3"/>
                        </a:cubicBezTo>
                        <a:cubicBezTo>
                          <a:pt x="0" y="3"/>
                          <a:pt x="0" y="3"/>
                          <a:pt x="0" y="4"/>
                        </a:cubicBezTo>
                        <a:cubicBezTo>
                          <a:pt x="0" y="5"/>
                          <a:pt x="1" y="5"/>
                          <a:pt x="1" y="4"/>
                        </a:cubicBezTo>
                        <a:cubicBezTo>
                          <a:pt x="2" y="4"/>
                          <a:pt x="2" y="4"/>
                          <a:pt x="2" y="3"/>
                        </a:cubicBezTo>
                        <a:cubicBezTo>
                          <a:pt x="2" y="3"/>
                          <a:pt x="1" y="3"/>
                          <a:pt x="1" y="3"/>
                        </a:cubicBezTo>
                        <a:cubicBezTo>
                          <a:pt x="1" y="4"/>
                          <a:pt x="1" y="5"/>
                          <a:pt x="1" y="6"/>
                        </a:cubicBezTo>
                        <a:cubicBezTo>
                          <a:pt x="1" y="6"/>
                          <a:pt x="3" y="6"/>
                          <a:pt x="3" y="6"/>
                        </a:cubicBezTo>
                        <a:cubicBezTo>
                          <a:pt x="3" y="4"/>
                          <a:pt x="3" y="3"/>
                          <a:pt x="4" y="1"/>
                        </a:cubicBezTo>
                        <a:cubicBezTo>
                          <a:pt x="3" y="2"/>
                          <a:pt x="2" y="2"/>
                          <a:pt x="2" y="2"/>
                        </a:cubicBezTo>
                        <a:cubicBezTo>
                          <a:pt x="2" y="4"/>
                          <a:pt x="2" y="6"/>
                          <a:pt x="3" y="7"/>
                        </a:cubicBezTo>
                        <a:cubicBezTo>
                          <a:pt x="3" y="8"/>
                          <a:pt x="4" y="8"/>
                          <a:pt x="4" y="7"/>
                        </a:cubicBezTo>
                        <a:cubicBezTo>
                          <a:pt x="4" y="6"/>
                          <a:pt x="5" y="5"/>
                          <a:pt x="5" y="4"/>
                        </a:cubicBezTo>
                        <a:cubicBezTo>
                          <a:pt x="5" y="3"/>
                          <a:pt x="3" y="3"/>
                          <a:pt x="3" y="4"/>
                        </a:cubicBezTo>
                        <a:cubicBezTo>
                          <a:pt x="3" y="5"/>
                          <a:pt x="3" y="6"/>
                          <a:pt x="3" y="7"/>
                        </a:cubicBezTo>
                        <a:cubicBezTo>
                          <a:pt x="3" y="7"/>
                          <a:pt x="4" y="6"/>
                          <a:pt x="4" y="6"/>
                        </a:cubicBezTo>
                        <a:cubicBezTo>
                          <a:pt x="3" y="5"/>
                          <a:pt x="4" y="3"/>
                          <a:pt x="4" y="1"/>
                        </a:cubicBezTo>
                        <a:cubicBezTo>
                          <a:pt x="3" y="0"/>
                          <a:pt x="2" y="1"/>
                          <a:pt x="2" y="1"/>
                        </a:cubicBezTo>
                        <a:cubicBezTo>
                          <a:pt x="2" y="3"/>
                          <a:pt x="2" y="4"/>
                          <a:pt x="1" y="5"/>
                        </a:cubicBezTo>
                        <a:cubicBezTo>
                          <a:pt x="2" y="5"/>
                          <a:pt x="2" y="5"/>
                          <a:pt x="3" y="5"/>
                        </a:cubicBezTo>
                        <a:cubicBezTo>
                          <a:pt x="3" y="4"/>
                          <a:pt x="3" y="3"/>
                          <a:pt x="2" y="2"/>
                        </a:cubicBezTo>
                        <a:cubicBezTo>
                          <a:pt x="2" y="2"/>
                          <a:pt x="1" y="2"/>
                          <a:pt x="1" y="2"/>
                        </a:cubicBezTo>
                        <a:cubicBezTo>
                          <a:pt x="0" y="3"/>
                          <a:pt x="0" y="3"/>
                          <a:pt x="0" y="3"/>
                        </a:cubicBezTo>
                        <a:cubicBezTo>
                          <a:pt x="0" y="4"/>
                          <a:pt x="1" y="4"/>
                          <a:pt x="1" y="4"/>
                        </a:cubicBezTo>
                        <a:cubicBezTo>
                          <a:pt x="1" y="4"/>
                          <a:pt x="2" y="4"/>
                          <a:pt x="2" y="3"/>
                        </a:cubicBezTo>
                        <a:cubicBezTo>
                          <a:pt x="1" y="3"/>
                          <a:pt x="1" y="3"/>
                          <a:pt x="0" y="3"/>
                        </a:cubicBezTo>
                        <a:cubicBezTo>
                          <a:pt x="0" y="4"/>
                          <a:pt x="0" y="4"/>
                          <a:pt x="0" y="5"/>
                        </a:cubicBezTo>
                        <a:cubicBezTo>
                          <a:pt x="1" y="6"/>
                          <a:pt x="2" y="6"/>
                          <a:pt x="2" y="5"/>
                        </a:cubicBezTo>
                        <a:cubicBezTo>
                          <a:pt x="2" y="5"/>
                          <a:pt x="3" y="4"/>
                          <a:pt x="3" y="4"/>
                        </a:cubicBezTo>
                        <a:cubicBezTo>
                          <a:pt x="2" y="3"/>
                          <a:pt x="2" y="3"/>
                          <a:pt x="1" y="3"/>
                        </a:cubicBezTo>
                        <a:cubicBezTo>
                          <a:pt x="1" y="4"/>
                          <a:pt x="1" y="4"/>
                          <a:pt x="1" y="5"/>
                        </a:cubicBezTo>
                        <a:cubicBezTo>
                          <a:pt x="1" y="6"/>
                          <a:pt x="3" y="6"/>
                          <a:pt x="3"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45" name="Freeform 390"/>
                  <p:cNvSpPr/>
                  <p:nvPr/>
                </p:nvSpPr>
                <p:spPr bwMode="auto">
                  <a:xfrm>
                    <a:off x="920" y="1728"/>
                    <a:ext cx="2" cy="5"/>
                  </a:xfrm>
                  <a:custGeom>
                    <a:avLst/>
                    <a:gdLst>
                      <a:gd name="T0" fmla="*/ 0 w 3"/>
                      <a:gd name="T1" fmla="*/ 1 h 8"/>
                      <a:gd name="T2" fmla="*/ 1 w 3"/>
                      <a:gd name="T3" fmla="*/ 7 h 8"/>
                      <a:gd name="T4" fmla="*/ 2 w 3"/>
                      <a:gd name="T5" fmla="*/ 7 h 8"/>
                      <a:gd name="T6" fmla="*/ 2 w 3"/>
                      <a:gd name="T7" fmla="*/ 7 h 8"/>
                      <a:gd name="T8" fmla="*/ 3 w 3"/>
                      <a:gd name="T9" fmla="*/ 7 h 8"/>
                      <a:gd name="T10" fmla="*/ 3 w 3"/>
                      <a:gd name="T11" fmla="*/ 6 h 8"/>
                      <a:gd name="T12" fmla="*/ 1 w 3"/>
                      <a:gd name="T13" fmla="*/ 6 h 8"/>
                      <a:gd name="T14" fmla="*/ 1 w 3"/>
                      <a:gd name="T15" fmla="*/ 7 h 8"/>
                      <a:gd name="T16" fmla="*/ 1 w 3"/>
                      <a:gd name="T17" fmla="*/ 6 h 8"/>
                      <a:gd name="T18" fmla="*/ 1 w 3"/>
                      <a:gd name="T19" fmla="*/ 6 h 8"/>
                      <a:gd name="T20" fmla="*/ 2 w 3"/>
                      <a:gd name="T21" fmla="*/ 6 h 8"/>
                      <a:gd name="T22" fmla="*/ 2 w 3"/>
                      <a:gd name="T23" fmla="*/ 1 h 8"/>
                      <a:gd name="T24" fmla="*/ 0 w 3"/>
                      <a:gd name="T25" fmla="*/ 1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 h="8">
                        <a:moveTo>
                          <a:pt x="0" y="1"/>
                        </a:moveTo>
                        <a:cubicBezTo>
                          <a:pt x="0" y="3"/>
                          <a:pt x="0" y="5"/>
                          <a:pt x="1" y="7"/>
                        </a:cubicBezTo>
                        <a:cubicBezTo>
                          <a:pt x="1" y="7"/>
                          <a:pt x="1" y="8"/>
                          <a:pt x="2" y="7"/>
                        </a:cubicBezTo>
                        <a:cubicBezTo>
                          <a:pt x="2" y="7"/>
                          <a:pt x="2" y="7"/>
                          <a:pt x="2" y="7"/>
                        </a:cubicBezTo>
                        <a:cubicBezTo>
                          <a:pt x="2" y="7"/>
                          <a:pt x="3" y="7"/>
                          <a:pt x="3" y="7"/>
                        </a:cubicBezTo>
                        <a:cubicBezTo>
                          <a:pt x="3" y="6"/>
                          <a:pt x="3" y="6"/>
                          <a:pt x="3" y="6"/>
                        </a:cubicBezTo>
                        <a:cubicBezTo>
                          <a:pt x="2" y="5"/>
                          <a:pt x="1" y="5"/>
                          <a:pt x="1" y="6"/>
                        </a:cubicBezTo>
                        <a:cubicBezTo>
                          <a:pt x="1" y="6"/>
                          <a:pt x="1" y="6"/>
                          <a:pt x="1" y="7"/>
                        </a:cubicBezTo>
                        <a:cubicBezTo>
                          <a:pt x="1" y="6"/>
                          <a:pt x="1" y="6"/>
                          <a:pt x="1" y="6"/>
                        </a:cubicBezTo>
                        <a:cubicBezTo>
                          <a:pt x="1" y="6"/>
                          <a:pt x="1" y="6"/>
                          <a:pt x="1" y="6"/>
                        </a:cubicBezTo>
                        <a:cubicBezTo>
                          <a:pt x="2" y="6"/>
                          <a:pt x="2" y="6"/>
                          <a:pt x="2" y="6"/>
                        </a:cubicBezTo>
                        <a:cubicBezTo>
                          <a:pt x="2" y="5"/>
                          <a:pt x="2" y="3"/>
                          <a:pt x="2" y="1"/>
                        </a:cubicBezTo>
                        <a:cubicBezTo>
                          <a:pt x="2"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46" name="Freeform 391"/>
                  <p:cNvSpPr/>
                  <p:nvPr/>
                </p:nvSpPr>
                <p:spPr bwMode="auto">
                  <a:xfrm>
                    <a:off x="921" y="1729"/>
                    <a:ext cx="2" cy="4"/>
                  </a:xfrm>
                  <a:custGeom>
                    <a:avLst/>
                    <a:gdLst>
                      <a:gd name="T0" fmla="*/ 0 w 3"/>
                      <a:gd name="T1" fmla="*/ 1 h 7"/>
                      <a:gd name="T2" fmla="*/ 1 w 3"/>
                      <a:gd name="T3" fmla="*/ 6 h 7"/>
                      <a:gd name="T4" fmla="*/ 2 w 3"/>
                      <a:gd name="T5" fmla="*/ 6 h 7"/>
                      <a:gd name="T6" fmla="*/ 2 w 3"/>
                      <a:gd name="T7" fmla="*/ 5 h 7"/>
                      <a:gd name="T8" fmla="*/ 1 w 3"/>
                      <a:gd name="T9" fmla="*/ 5 h 7"/>
                      <a:gd name="T10" fmla="*/ 1 w 3"/>
                      <a:gd name="T11" fmla="*/ 6 h 7"/>
                      <a:gd name="T12" fmla="*/ 2 w 3"/>
                      <a:gd name="T13" fmla="*/ 6 h 7"/>
                      <a:gd name="T14" fmla="*/ 2 w 3"/>
                      <a:gd name="T15" fmla="*/ 1 h 7"/>
                      <a:gd name="T16" fmla="*/ 0 w 3"/>
                      <a:gd name="T17"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7">
                        <a:moveTo>
                          <a:pt x="0" y="1"/>
                        </a:moveTo>
                        <a:cubicBezTo>
                          <a:pt x="0" y="3"/>
                          <a:pt x="0" y="4"/>
                          <a:pt x="1" y="6"/>
                        </a:cubicBezTo>
                        <a:cubicBezTo>
                          <a:pt x="1" y="7"/>
                          <a:pt x="2" y="7"/>
                          <a:pt x="2" y="6"/>
                        </a:cubicBezTo>
                        <a:cubicBezTo>
                          <a:pt x="2" y="6"/>
                          <a:pt x="2" y="6"/>
                          <a:pt x="2" y="5"/>
                        </a:cubicBezTo>
                        <a:cubicBezTo>
                          <a:pt x="3" y="4"/>
                          <a:pt x="1" y="4"/>
                          <a:pt x="1" y="5"/>
                        </a:cubicBezTo>
                        <a:cubicBezTo>
                          <a:pt x="1" y="5"/>
                          <a:pt x="1" y="5"/>
                          <a:pt x="1" y="6"/>
                        </a:cubicBezTo>
                        <a:cubicBezTo>
                          <a:pt x="1" y="6"/>
                          <a:pt x="2" y="6"/>
                          <a:pt x="2" y="6"/>
                        </a:cubicBezTo>
                        <a:cubicBezTo>
                          <a:pt x="2" y="4"/>
                          <a:pt x="2" y="3"/>
                          <a:pt x="2" y="1"/>
                        </a:cubicBezTo>
                        <a:cubicBezTo>
                          <a:pt x="2"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47" name="Freeform 392"/>
                  <p:cNvSpPr/>
                  <p:nvPr/>
                </p:nvSpPr>
                <p:spPr bwMode="auto">
                  <a:xfrm>
                    <a:off x="921" y="1729"/>
                    <a:ext cx="2" cy="6"/>
                  </a:xfrm>
                  <a:custGeom>
                    <a:avLst/>
                    <a:gdLst>
                      <a:gd name="T0" fmla="*/ 0 w 3"/>
                      <a:gd name="T1" fmla="*/ 2 h 8"/>
                      <a:gd name="T2" fmla="*/ 1 w 3"/>
                      <a:gd name="T3" fmla="*/ 7 h 8"/>
                      <a:gd name="T4" fmla="*/ 2 w 3"/>
                      <a:gd name="T5" fmla="*/ 7 h 8"/>
                      <a:gd name="T6" fmla="*/ 3 w 3"/>
                      <a:gd name="T7" fmla="*/ 5 h 8"/>
                      <a:gd name="T8" fmla="*/ 1 w 3"/>
                      <a:gd name="T9" fmla="*/ 5 h 8"/>
                      <a:gd name="T10" fmla="*/ 1 w 3"/>
                      <a:gd name="T11" fmla="*/ 7 h 8"/>
                      <a:gd name="T12" fmla="*/ 2 w 3"/>
                      <a:gd name="T13" fmla="*/ 7 h 8"/>
                      <a:gd name="T14" fmla="*/ 2 w 3"/>
                      <a:gd name="T15" fmla="*/ 2 h 8"/>
                      <a:gd name="T16" fmla="*/ 0 w 3"/>
                      <a:gd name="T17"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8">
                        <a:moveTo>
                          <a:pt x="0" y="2"/>
                        </a:moveTo>
                        <a:cubicBezTo>
                          <a:pt x="0" y="3"/>
                          <a:pt x="0" y="5"/>
                          <a:pt x="1" y="7"/>
                        </a:cubicBezTo>
                        <a:cubicBezTo>
                          <a:pt x="1" y="8"/>
                          <a:pt x="2" y="8"/>
                          <a:pt x="2" y="7"/>
                        </a:cubicBezTo>
                        <a:cubicBezTo>
                          <a:pt x="3" y="6"/>
                          <a:pt x="3" y="6"/>
                          <a:pt x="3" y="5"/>
                        </a:cubicBezTo>
                        <a:cubicBezTo>
                          <a:pt x="3" y="4"/>
                          <a:pt x="1" y="4"/>
                          <a:pt x="1" y="5"/>
                        </a:cubicBezTo>
                        <a:cubicBezTo>
                          <a:pt x="1" y="5"/>
                          <a:pt x="1" y="6"/>
                          <a:pt x="1" y="7"/>
                        </a:cubicBezTo>
                        <a:cubicBezTo>
                          <a:pt x="1" y="7"/>
                          <a:pt x="2" y="7"/>
                          <a:pt x="2" y="7"/>
                        </a:cubicBezTo>
                        <a:cubicBezTo>
                          <a:pt x="2" y="5"/>
                          <a:pt x="2" y="3"/>
                          <a:pt x="2" y="2"/>
                        </a:cubicBezTo>
                        <a:cubicBezTo>
                          <a:pt x="2" y="0"/>
                          <a:pt x="0" y="0"/>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48" name="Freeform 393"/>
                  <p:cNvSpPr/>
                  <p:nvPr/>
                </p:nvSpPr>
                <p:spPr bwMode="auto">
                  <a:xfrm>
                    <a:off x="921" y="1729"/>
                    <a:ext cx="4" cy="7"/>
                  </a:xfrm>
                  <a:custGeom>
                    <a:avLst/>
                    <a:gdLst>
                      <a:gd name="T0" fmla="*/ 0 w 5"/>
                      <a:gd name="T1" fmla="*/ 2 h 10"/>
                      <a:gd name="T2" fmla="*/ 2 w 5"/>
                      <a:gd name="T3" fmla="*/ 7 h 10"/>
                      <a:gd name="T4" fmla="*/ 4 w 5"/>
                      <a:gd name="T5" fmla="*/ 7 h 10"/>
                      <a:gd name="T6" fmla="*/ 4 w 5"/>
                      <a:gd name="T7" fmla="*/ 2 h 10"/>
                      <a:gd name="T8" fmla="*/ 2 w 5"/>
                      <a:gd name="T9" fmla="*/ 2 h 10"/>
                      <a:gd name="T10" fmla="*/ 3 w 5"/>
                      <a:gd name="T11" fmla="*/ 7 h 10"/>
                      <a:gd name="T12" fmla="*/ 4 w 5"/>
                      <a:gd name="T13" fmla="*/ 7 h 10"/>
                      <a:gd name="T14" fmla="*/ 4 w 5"/>
                      <a:gd name="T15" fmla="*/ 3 h 10"/>
                      <a:gd name="T16" fmla="*/ 3 w 5"/>
                      <a:gd name="T17" fmla="*/ 3 h 10"/>
                      <a:gd name="T18" fmla="*/ 3 w 5"/>
                      <a:gd name="T19" fmla="*/ 9 h 10"/>
                      <a:gd name="T20" fmla="*/ 5 w 5"/>
                      <a:gd name="T21" fmla="*/ 9 h 10"/>
                      <a:gd name="T22" fmla="*/ 5 w 5"/>
                      <a:gd name="T23" fmla="*/ 7 h 10"/>
                      <a:gd name="T24" fmla="*/ 3 w 5"/>
                      <a:gd name="T25" fmla="*/ 7 h 10"/>
                      <a:gd name="T26" fmla="*/ 3 w 5"/>
                      <a:gd name="T27" fmla="*/ 9 h 10"/>
                      <a:gd name="T28" fmla="*/ 5 w 5"/>
                      <a:gd name="T29" fmla="*/ 9 h 10"/>
                      <a:gd name="T30" fmla="*/ 4 w 5"/>
                      <a:gd name="T31" fmla="*/ 3 h 10"/>
                      <a:gd name="T32" fmla="*/ 3 w 5"/>
                      <a:gd name="T33" fmla="*/ 3 h 10"/>
                      <a:gd name="T34" fmla="*/ 3 w 5"/>
                      <a:gd name="T35" fmla="*/ 7 h 10"/>
                      <a:gd name="T36" fmla="*/ 4 w 5"/>
                      <a:gd name="T37" fmla="*/ 7 h 10"/>
                      <a:gd name="T38" fmla="*/ 4 w 5"/>
                      <a:gd name="T39" fmla="*/ 2 h 10"/>
                      <a:gd name="T40" fmla="*/ 2 w 5"/>
                      <a:gd name="T41" fmla="*/ 2 h 10"/>
                      <a:gd name="T42" fmla="*/ 2 w 5"/>
                      <a:gd name="T43" fmla="*/ 7 h 10"/>
                      <a:gd name="T44" fmla="*/ 3 w 5"/>
                      <a:gd name="T45" fmla="*/ 6 h 10"/>
                      <a:gd name="T46" fmla="*/ 2 w 5"/>
                      <a:gd name="T47" fmla="*/ 1 h 10"/>
                      <a:gd name="T48" fmla="*/ 0 w 5"/>
                      <a:gd name="T49"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 h="10">
                        <a:moveTo>
                          <a:pt x="0" y="2"/>
                        </a:moveTo>
                        <a:cubicBezTo>
                          <a:pt x="1" y="3"/>
                          <a:pt x="1" y="5"/>
                          <a:pt x="2" y="7"/>
                        </a:cubicBezTo>
                        <a:cubicBezTo>
                          <a:pt x="2" y="8"/>
                          <a:pt x="4" y="7"/>
                          <a:pt x="4" y="7"/>
                        </a:cubicBezTo>
                        <a:cubicBezTo>
                          <a:pt x="4" y="5"/>
                          <a:pt x="3" y="4"/>
                          <a:pt x="4" y="2"/>
                        </a:cubicBezTo>
                        <a:cubicBezTo>
                          <a:pt x="3" y="2"/>
                          <a:pt x="2" y="2"/>
                          <a:pt x="2" y="2"/>
                        </a:cubicBezTo>
                        <a:cubicBezTo>
                          <a:pt x="2" y="4"/>
                          <a:pt x="2" y="5"/>
                          <a:pt x="3" y="7"/>
                        </a:cubicBezTo>
                        <a:cubicBezTo>
                          <a:pt x="3" y="8"/>
                          <a:pt x="4" y="8"/>
                          <a:pt x="4" y="7"/>
                        </a:cubicBezTo>
                        <a:cubicBezTo>
                          <a:pt x="4" y="6"/>
                          <a:pt x="4" y="4"/>
                          <a:pt x="4" y="3"/>
                        </a:cubicBezTo>
                        <a:cubicBezTo>
                          <a:pt x="4" y="3"/>
                          <a:pt x="3" y="3"/>
                          <a:pt x="3" y="3"/>
                        </a:cubicBezTo>
                        <a:cubicBezTo>
                          <a:pt x="3" y="5"/>
                          <a:pt x="3" y="7"/>
                          <a:pt x="3" y="9"/>
                        </a:cubicBezTo>
                        <a:cubicBezTo>
                          <a:pt x="4" y="9"/>
                          <a:pt x="4" y="9"/>
                          <a:pt x="5" y="9"/>
                        </a:cubicBezTo>
                        <a:cubicBezTo>
                          <a:pt x="5" y="8"/>
                          <a:pt x="5" y="8"/>
                          <a:pt x="5" y="7"/>
                        </a:cubicBezTo>
                        <a:cubicBezTo>
                          <a:pt x="5" y="6"/>
                          <a:pt x="3" y="6"/>
                          <a:pt x="3" y="7"/>
                        </a:cubicBezTo>
                        <a:cubicBezTo>
                          <a:pt x="3" y="8"/>
                          <a:pt x="3" y="8"/>
                          <a:pt x="3" y="9"/>
                        </a:cubicBezTo>
                        <a:cubicBezTo>
                          <a:pt x="3" y="10"/>
                          <a:pt x="5" y="10"/>
                          <a:pt x="5" y="9"/>
                        </a:cubicBezTo>
                        <a:cubicBezTo>
                          <a:pt x="5" y="7"/>
                          <a:pt x="5" y="4"/>
                          <a:pt x="4" y="3"/>
                        </a:cubicBezTo>
                        <a:cubicBezTo>
                          <a:pt x="4" y="2"/>
                          <a:pt x="3" y="2"/>
                          <a:pt x="3" y="3"/>
                        </a:cubicBezTo>
                        <a:cubicBezTo>
                          <a:pt x="2" y="4"/>
                          <a:pt x="3" y="5"/>
                          <a:pt x="3" y="7"/>
                        </a:cubicBezTo>
                        <a:cubicBezTo>
                          <a:pt x="3" y="7"/>
                          <a:pt x="4" y="7"/>
                          <a:pt x="4" y="7"/>
                        </a:cubicBezTo>
                        <a:cubicBezTo>
                          <a:pt x="4" y="5"/>
                          <a:pt x="4" y="3"/>
                          <a:pt x="4" y="2"/>
                        </a:cubicBezTo>
                        <a:cubicBezTo>
                          <a:pt x="3" y="1"/>
                          <a:pt x="2" y="1"/>
                          <a:pt x="2" y="2"/>
                        </a:cubicBezTo>
                        <a:cubicBezTo>
                          <a:pt x="2" y="3"/>
                          <a:pt x="2" y="5"/>
                          <a:pt x="2" y="7"/>
                        </a:cubicBezTo>
                        <a:cubicBezTo>
                          <a:pt x="2" y="6"/>
                          <a:pt x="3" y="6"/>
                          <a:pt x="3" y="6"/>
                        </a:cubicBezTo>
                        <a:cubicBezTo>
                          <a:pt x="3" y="4"/>
                          <a:pt x="3" y="2"/>
                          <a:pt x="2" y="1"/>
                        </a:cubicBezTo>
                        <a:cubicBezTo>
                          <a:pt x="1" y="0"/>
                          <a:pt x="0"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49" name="Freeform 394"/>
                  <p:cNvSpPr/>
                  <p:nvPr/>
                </p:nvSpPr>
                <p:spPr bwMode="auto">
                  <a:xfrm>
                    <a:off x="922" y="1731"/>
                    <a:ext cx="3" cy="5"/>
                  </a:xfrm>
                  <a:custGeom>
                    <a:avLst/>
                    <a:gdLst>
                      <a:gd name="T0" fmla="*/ 1 w 5"/>
                      <a:gd name="T1" fmla="*/ 1 h 7"/>
                      <a:gd name="T2" fmla="*/ 1 w 5"/>
                      <a:gd name="T3" fmla="*/ 6 h 7"/>
                      <a:gd name="T4" fmla="*/ 2 w 5"/>
                      <a:gd name="T5" fmla="*/ 5 h 7"/>
                      <a:gd name="T6" fmla="*/ 2 w 5"/>
                      <a:gd name="T7" fmla="*/ 5 h 7"/>
                      <a:gd name="T8" fmla="*/ 1 w 5"/>
                      <a:gd name="T9" fmla="*/ 5 h 7"/>
                      <a:gd name="T10" fmla="*/ 3 w 5"/>
                      <a:gd name="T11" fmla="*/ 7 h 7"/>
                      <a:gd name="T12" fmla="*/ 4 w 5"/>
                      <a:gd name="T13" fmla="*/ 7 h 7"/>
                      <a:gd name="T14" fmla="*/ 4 w 5"/>
                      <a:gd name="T15" fmla="*/ 3 h 7"/>
                      <a:gd name="T16" fmla="*/ 2 w 5"/>
                      <a:gd name="T17" fmla="*/ 3 h 7"/>
                      <a:gd name="T18" fmla="*/ 3 w 5"/>
                      <a:gd name="T19" fmla="*/ 6 h 7"/>
                      <a:gd name="T20" fmla="*/ 4 w 5"/>
                      <a:gd name="T21" fmla="*/ 6 h 7"/>
                      <a:gd name="T22" fmla="*/ 2 w 5"/>
                      <a:gd name="T23" fmla="*/ 3 h 7"/>
                      <a:gd name="T24" fmla="*/ 1 w 5"/>
                      <a:gd name="T25" fmla="*/ 4 h 7"/>
                      <a:gd name="T26" fmla="*/ 1 w 5"/>
                      <a:gd name="T27" fmla="*/ 6 h 7"/>
                      <a:gd name="T28" fmla="*/ 2 w 5"/>
                      <a:gd name="T29" fmla="*/ 6 h 7"/>
                      <a:gd name="T30" fmla="*/ 2 w 5"/>
                      <a:gd name="T31" fmla="*/ 1 h 7"/>
                      <a:gd name="T32" fmla="*/ 1 w 5"/>
                      <a:gd name="T33"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 h="7">
                        <a:moveTo>
                          <a:pt x="1" y="1"/>
                        </a:moveTo>
                        <a:cubicBezTo>
                          <a:pt x="1" y="3"/>
                          <a:pt x="1" y="4"/>
                          <a:pt x="1" y="6"/>
                        </a:cubicBezTo>
                        <a:cubicBezTo>
                          <a:pt x="1" y="6"/>
                          <a:pt x="2" y="5"/>
                          <a:pt x="2" y="5"/>
                        </a:cubicBezTo>
                        <a:cubicBezTo>
                          <a:pt x="2" y="5"/>
                          <a:pt x="2" y="5"/>
                          <a:pt x="2" y="5"/>
                        </a:cubicBezTo>
                        <a:cubicBezTo>
                          <a:pt x="2" y="5"/>
                          <a:pt x="1" y="5"/>
                          <a:pt x="1" y="5"/>
                        </a:cubicBezTo>
                        <a:cubicBezTo>
                          <a:pt x="2" y="5"/>
                          <a:pt x="2" y="6"/>
                          <a:pt x="3" y="7"/>
                        </a:cubicBezTo>
                        <a:cubicBezTo>
                          <a:pt x="4" y="7"/>
                          <a:pt x="4" y="7"/>
                          <a:pt x="4" y="7"/>
                        </a:cubicBezTo>
                        <a:cubicBezTo>
                          <a:pt x="5" y="5"/>
                          <a:pt x="4" y="4"/>
                          <a:pt x="4" y="3"/>
                        </a:cubicBezTo>
                        <a:cubicBezTo>
                          <a:pt x="3" y="2"/>
                          <a:pt x="2" y="3"/>
                          <a:pt x="2" y="3"/>
                        </a:cubicBezTo>
                        <a:cubicBezTo>
                          <a:pt x="2" y="4"/>
                          <a:pt x="3" y="5"/>
                          <a:pt x="3" y="6"/>
                        </a:cubicBezTo>
                        <a:cubicBezTo>
                          <a:pt x="3" y="6"/>
                          <a:pt x="3" y="6"/>
                          <a:pt x="4" y="6"/>
                        </a:cubicBezTo>
                        <a:cubicBezTo>
                          <a:pt x="3" y="5"/>
                          <a:pt x="3" y="4"/>
                          <a:pt x="2" y="3"/>
                        </a:cubicBezTo>
                        <a:cubicBezTo>
                          <a:pt x="2" y="3"/>
                          <a:pt x="1" y="3"/>
                          <a:pt x="1" y="4"/>
                        </a:cubicBezTo>
                        <a:cubicBezTo>
                          <a:pt x="0" y="5"/>
                          <a:pt x="0" y="5"/>
                          <a:pt x="1" y="6"/>
                        </a:cubicBezTo>
                        <a:cubicBezTo>
                          <a:pt x="1" y="7"/>
                          <a:pt x="2" y="7"/>
                          <a:pt x="2" y="6"/>
                        </a:cubicBezTo>
                        <a:cubicBezTo>
                          <a:pt x="2" y="4"/>
                          <a:pt x="2" y="3"/>
                          <a:pt x="2" y="1"/>
                        </a:cubicBezTo>
                        <a:cubicBezTo>
                          <a:pt x="3" y="0"/>
                          <a:pt x="1"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50" name="Freeform 395"/>
                  <p:cNvSpPr/>
                  <p:nvPr/>
                </p:nvSpPr>
                <p:spPr bwMode="auto">
                  <a:xfrm>
                    <a:off x="923" y="1731"/>
                    <a:ext cx="4" cy="4"/>
                  </a:xfrm>
                  <a:custGeom>
                    <a:avLst/>
                    <a:gdLst>
                      <a:gd name="T0" fmla="*/ 1 w 6"/>
                      <a:gd name="T1" fmla="*/ 1 h 6"/>
                      <a:gd name="T2" fmla="*/ 2 w 6"/>
                      <a:gd name="T3" fmla="*/ 5 h 6"/>
                      <a:gd name="T4" fmla="*/ 4 w 6"/>
                      <a:gd name="T5" fmla="*/ 5 h 6"/>
                      <a:gd name="T6" fmla="*/ 4 w 6"/>
                      <a:gd name="T7" fmla="*/ 1 h 6"/>
                      <a:gd name="T8" fmla="*/ 2 w 6"/>
                      <a:gd name="T9" fmla="*/ 1 h 6"/>
                      <a:gd name="T10" fmla="*/ 3 w 6"/>
                      <a:gd name="T11" fmla="*/ 4 h 6"/>
                      <a:gd name="T12" fmla="*/ 5 w 6"/>
                      <a:gd name="T13" fmla="*/ 4 h 6"/>
                      <a:gd name="T14" fmla="*/ 5 w 6"/>
                      <a:gd name="T15" fmla="*/ 1 h 6"/>
                      <a:gd name="T16" fmla="*/ 3 w 6"/>
                      <a:gd name="T17" fmla="*/ 1 h 6"/>
                      <a:gd name="T18" fmla="*/ 4 w 6"/>
                      <a:gd name="T19" fmla="*/ 4 h 6"/>
                      <a:gd name="T20" fmla="*/ 6 w 6"/>
                      <a:gd name="T21" fmla="*/ 4 h 6"/>
                      <a:gd name="T22" fmla="*/ 6 w 6"/>
                      <a:gd name="T23" fmla="*/ 2 h 6"/>
                      <a:gd name="T24" fmla="*/ 4 w 6"/>
                      <a:gd name="T25" fmla="*/ 2 h 6"/>
                      <a:gd name="T26" fmla="*/ 4 w 6"/>
                      <a:gd name="T27" fmla="*/ 4 h 6"/>
                      <a:gd name="T28" fmla="*/ 6 w 6"/>
                      <a:gd name="T29" fmla="*/ 4 h 6"/>
                      <a:gd name="T30" fmla="*/ 5 w 6"/>
                      <a:gd name="T31" fmla="*/ 1 h 6"/>
                      <a:gd name="T32" fmla="*/ 3 w 6"/>
                      <a:gd name="T33" fmla="*/ 1 h 6"/>
                      <a:gd name="T34" fmla="*/ 3 w 6"/>
                      <a:gd name="T35" fmla="*/ 4 h 6"/>
                      <a:gd name="T36" fmla="*/ 5 w 6"/>
                      <a:gd name="T37" fmla="*/ 4 h 6"/>
                      <a:gd name="T38" fmla="*/ 4 w 6"/>
                      <a:gd name="T39" fmla="*/ 0 h 6"/>
                      <a:gd name="T40" fmla="*/ 2 w 6"/>
                      <a:gd name="T41" fmla="*/ 1 h 6"/>
                      <a:gd name="T42" fmla="*/ 2 w 6"/>
                      <a:gd name="T43" fmla="*/ 5 h 6"/>
                      <a:gd name="T44" fmla="*/ 4 w 6"/>
                      <a:gd name="T45" fmla="*/ 5 h 6"/>
                      <a:gd name="T46" fmla="*/ 2 w 6"/>
                      <a:gd name="T47" fmla="*/ 0 h 6"/>
                      <a:gd name="T48" fmla="*/ 1 w 6"/>
                      <a:gd name="T49" fmla="*/ 1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 h="6">
                        <a:moveTo>
                          <a:pt x="1" y="1"/>
                        </a:moveTo>
                        <a:cubicBezTo>
                          <a:pt x="2" y="2"/>
                          <a:pt x="2" y="4"/>
                          <a:pt x="2" y="5"/>
                        </a:cubicBezTo>
                        <a:cubicBezTo>
                          <a:pt x="3" y="6"/>
                          <a:pt x="4" y="6"/>
                          <a:pt x="4" y="5"/>
                        </a:cubicBezTo>
                        <a:cubicBezTo>
                          <a:pt x="4" y="3"/>
                          <a:pt x="4" y="2"/>
                          <a:pt x="4" y="1"/>
                        </a:cubicBezTo>
                        <a:cubicBezTo>
                          <a:pt x="3" y="1"/>
                          <a:pt x="3" y="1"/>
                          <a:pt x="2" y="1"/>
                        </a:cubicBezTo>
                        <a:cubicBezTo>
                          <a:pt x="3" y="2"/>
                          <a:pt x="3" y="4"/>
                          <a:pt x="3" y="4"/>
                        </a:cubicBezTo>
                        <a:cubicBezTo>
                          <a:pt x="3" y="5"/>
                          <a:pt x="5" y="5"/>
                          <a:pt x="5" y="4"/>
                        </a:cubicBezTo>
                        <a:cubicBezTo>
                          <a:pt x="5" y="3"/>
                          <a:pt x="5" y="2"/>
                          <a:pt x="5" y="1"/>
                        </a:cubicBezTo>
                        <a:cubicBezTo>
                          <a:pt x="4" y="1"/>
                          <a:pt x="4" y="1"/>
                          <a:pt x="3" y="1"/>
                        </a:cubicBezTo>
                        <a:cubicBezTo>
                          <a:pt x="4" y="2"/>
                          <a:pt x="4" y="3"/>
                          <a:pt x="4" y="4"/>
                        </a:cubicBezTo>
                        <a:cubicBezTo>
                          <a:pt x="4" y="5"/>
                          <a:pt x="6" y="5"/>
                          <a:pt x="6" y="4"/>
                        </a:cubicBezTo>
                        <a:cubicBezTo>
                          <a:pt x="6" y="3"/>
                          <a:pt x="6" y="3"/>
                          <a:pt x="6" y="2"/>
                        </a:cubicBezTo>
                        <a:cubicBezTo>
                          <a:pt x="6" y="1"/>
                          <a:pt x="4" y="1"/>
                          <a:pt x="4" y="2"/>
                        </a:cubicBezTo>
                        <a:cubicBezTo>
                          <a:pt x="4" y="3"/>
                          <a:pt x="4" y="3"/>
                          <a:pt x="4" y="4"/>
                        </a:cubicBezTo>
                        <a:cubicBezTo>
                          <a:pt x="5" y="4"/>
                          <a:pt x="5" y="4"/>
                          <a:pt x="6" y="4"/>
                        </a:cubicBezTo>
                        <a:cubicBezTo>
                          <a:pt x="5" y="3"/>
                          <a:pt x="5" y="2"/>
                          <a:pt x="5" y="1"/>
                        </a:cubicBezTo>
                        <a:cubicBezTo>
                          <a:pt x="5" y="0"/>
                          <a:pt x="4" y="0"/>
                          <a:pt x="3" y="1"/>
                        </a:cubicBezTo>
                        <a:cubicBezTo>
                          <a:pt x="3" y="2"/>
                          <a:pt x="3" y="3"/>
                          <a:pt x="3" y="4"/>
                        </a:cubicBezTo>
                        <a:cubicBezTo>
                          <a:pt x="4" y="4"/>
                          <a:pt x="4" y="4"/>
                          <a:pt x="5" y="4"/>
                        </a:cubicBezTo>
                        <a:cubicBezTo>
                          <a:pt x="4" y="3"/>
                          <a:pt x="5" y="1"/>
                          <a:pt x="4" y="0"/>
                        </a:cubicBezTo>
                        <a:cubicBezTo>
                          <a:pt x="3" y="0"/>
                          <a:pt x="2" y="0"/>
                          <a:pt x="2" y="1"/>
                        </a:cubicBezTo>
                        <a:cubicBezTo>
                          <a:pt x="2" y="2"/>
                          <a:pt x="2" y="3"/>
                          <a:pt x="2" y="5"/>
                        </a:cubicBezTo>
                        <a:cubicBezTo>
                          <a:pt x="3" y="5"/>
                          <a:pt x="4" y="5"/>
                          <a:pt x="4" y="5"/>
                        </a:cubicBezTo>
                        <a:cubicBezTo>
                          <a:pt x="4" y="3"/>
                          <a:pt x="4" y="0"/>
                          <a:pt x="2" y="0"/>
                        </a:cubicBezTo>
                        <a:cubicBezTo>
                          <a:pt x="1" y="0"/>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51" name="Freeform 396"/>
                  <p:cNvSpPr/>
                  <p:nvPr/>
                </p:nvSpPr>
                <p:spPr bwMode="auto">
                  <a:xfrm>
                    <a:off x="591" y="1334"/>
                    <a:ext cx="21" cy="27"/>
                  </a:xfrm>
                  <a:custGeom>
                    <a:avLst/>
                    <a:gdLst>
                      <a:gd name="T0" fmla="*/ 7 w 31"/>
                      <a:gd name="T1" fmla="*/ 16 h 41"/>
                      <a:gd name="T2" fmla="*/ 11 w 31"/>
                      <a:gd name="T3" fmla="*/ 4 h 41"/>
                      <a:gd name="T4" fmla="*/ 19 w 31"/>
                      <a:gd name="T5" fmla="*/ 3 h 41"/>
                      <a:gd name="T6" fmla="*/ 24 w 31"/>
                      <a:gd name="T7" fmla="*/ 21 h 41"/>
                      <a:gd name="T8" fmla="*/ 16 w 31"/>
                      <a:gd name="T9" fmla="*/ 40 h 41"/>
                      <a:gd name="T10" fmla="*/ 18 w 31"/>
                      <a:gd name="T11" fmla="*/ 40 h 41"/>
                      <a:gd name="T12" fmla="*/ 24 w 31"/>
                      <a:gd name="T13" fmla="*/ 23 h 41"/>
                      <a:gd name="T14" fmla="*/ 29 w 31"/>
                      <a:gd name="T15" fmla="*/ 16 h 41"/>
                      <a:gd name="T16" fmla="*/ 21 w 31"/>
                      <a:gd name="T17" fmla="*/ 2 h 41"/>
                      <a:gd name="T18" fmla="*/ 4 w 31"/>
                      <a:gd name="T19" fmla="*/ 7 h 41"/>
                      <a:gd name="T20" fmla="*/ 6 w 31"/>
                      <a:gd name="T21" fmla="*/ 18 h 41"/>
                      <a:gd name="T22" fmla="*/ 7 w 31"/>
                      <a:gd name="T23" fmla="*/ 1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 h="41">
                        <a:moveTo>
                          <a:pt x="7" y="16"/>
                        </a:moveTo>
                        <a:cubicBezTo>
                          <a:pt x="0" y="14"/>
                          <a:pt x="7" y="5"/>
                          <a:pt x="11" y="4"/>
                        </a:cubicBezTo>
                        <a:cubicBezTo>
                          <a:pt x="14" y="3"/>
                          <a:pt x="16" y="3"/>
                          <a:pt x="19" y="3"/>
                        </a:cubicBezTo>
                        <a:cubicBezTo>
                          <a:pt x="28" y="5"/>
                          <a:pt x="29" y="14"/>
                          <a:pt x="24" y="21"/>
                        </a:cubicBezTo>
                        <a:cubicBezTo>
                          <a:pt x="19" y="27"/>
                          <a:pt x="15" y="31"/>
                          <a:pt x="16" y="40"/>
                        </a:cubicBezTo>
                        <a:cubicBezTo>
                          <a:pt x="16" y="41"/>
                          <a:pt x="18" y="41"/>
                          <a:pt x="18" y="40"/>
                        </a:cubicBezTo>
                        <a:cubicBezTo>
                          <a:pt x="17" y="33"/>
                          <a:pt x="20" y="28"/>
                          <a:pt x="24" y="23"/>
                        </a:cubicBezTo>
                        <a:cubicBezTo>
                          <a:pt x="26" y="21"/>
                          <a:pt x="28" y="19"/>
                          <a:pt x="29" y="16"/>
                        </a:cubicBezTo>
                        <a:cubicBezTo>
                          <a:pt x="31" y="10"/>
                          <a:pt x="26" y="5"/>
                          <a:pt x="21" y="2"/>
                        </a:cubicBezTo>
                        <a:cubicBezTo>
                          <a:pt x="15" y="0"/>
                          <a:pt x="9" y="2"/>
                          <a:pt x="4" y="7"/>
                        </a:cubicBezTo>
                        <a:cubicBezTo>
                          <a:pt x="1" y="10"/>
                          <a:pt x="1" y="16"/>
                          <a:pt x="6" y="18"/>
                        </a:cubicBezTo>
                        <a:cubicBezTo>
                          <a:pt x="7" y="18"/>
                          <a:pt x="8" y="17"/>
                          <a:pt x="7"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52" name="Freeform 397"/>
                  <p:cNvSpPr/>
                  <p:nvPr/>
                </p:nvSpPr>
                <p:spPr bwMode="auto">
                  <a:xfrm>
                    <a:off x="598" y="1363"/>
                    <a:ext cx="8" cy="8"/>
                  </a:xfrm>
                  <a:custGeom>
                    <a:avLst/>
                    <a:gdLst>
                      <a:gd name="T0" fmla="*/ 9 w 12"/>
                      <a:gd name="T1" fmla="*/ 1 h 11"/>
                      <a:gd name="T2" fmla="*/ 2 w 12"/>
                      <a:gd name="T3" fmla="*/ 2 h 11"/>
                      <a:gd name="T4" fmla="*/ 2 w 12"/>
                      <a:gd name="T5" fmla="*/ 7 h 11"/>
                      <a:gd name="T6" fmla="*/ 11 w 12"/>
                      <a:gd name="T7" fmla="*/ 2 h 11"/>
                      <a:gd name="T8" fmla="*/ 9 w 12"/>
                      <a:gd name="T9" fmla="*/ 3 h 11"/>
                      <a:gd name="T10" fmla="*/ 3 w 12"/>
                      <a:gd name="T11" fmla="*/ 6 h 11"/>
                      <a:gd name="T12" fmla="*/ 4 w 12"/>
                      <a:gd name="T13" fmla="*/ 3 h 11"/>
                      <a:gd name="T14" fmla="*/ 8 w 12"/>
                      <a:gd name="T15" fmla="*/ 2 h 11"/>
                      <a:gd name="T16" fmla="*/ 9 w 12"/>
                      <a:gd name="T17" fmla="*/ 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11">
                        <a:moveTo>
                          <a:pt x="9" y="1"/>
                        </a:moveTo>
                        <a:cubicBezTo>
                          <a:pt x="6" y="0"/>
                          <a:pt x="4" y="0"/>
                          <a:pt x="2" y="2"/>
                        </a:cubicBezTo>
                        <a:cubicBezTo>
                          <a:pt x="0" y="3"/>
                          <a:pt x="0" y="6"/>
                          <a:pt x="2" y="7"/>
                        </a:cubicBezTo>
                        <a:cubicBezTo>
                          <a:pt x="5" y="11"/>
                          <a:pt x="12" y="7"/>
                          <a:pt x="11" y="2"/>
                        </a:cubicBezTo>
                        <a:cubicBezTo>
                          <a:pt x="11" y="1"/>
                          <a:pt x="9" y="2"/>
                          <a:pt x="9" y="3"/>
                        </a:cubicBezTo>
                        <a:cubicBezTo>
                          <a:pt x="10" y="6"/>
                          <a:pt x="5" y="8"/>
                          <a:pt x="3" y="6"/>
                        </a:cubicBezTo>
                        <a:cubicBezTo>
                          <a:pt x="2" y="5"/>
                          <a:pt x="2" y="3"/>
                          <a:pt x="4" y="3"/>
                        </a:cubicBezTo>
                        <a:cubicBezTo>
                          <a:pt x="5" y="2"/>
                          <a:pt x="7" y="2"/>
                          <a:pt x="8" y="2"/>
                        </a:cubicBezTo>
                        <a:cubicBezTo>
                          <a:pt x="9" y="3"/>
                          <a:pt x="10" y="1"/>
                          <a:pt x="9"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53" name="Freeform 398"/>
                  <p:cNvSpPr/>
                  <p:nvPr/>
                </p:nvSpPr>
                <p:spPr bwMode="auto">
                  <a:xfrm>
                    <a:off x="599" y="1365"/>
                    <a:ext cx="1" cy="2"/>
                  </a:xfrm>
                  <a:custGeom>
                    <a:avLst/>
                    <a:gdLst>
                      <a:gd name="T0" fmla="*/ 0 w 2"/>
                      <a:gd name="T1" fmla="*/ 3 h 4"/>
                      <a:gd name="T2" fmla="*/ 2 w 2"/>
                      <a:gd name="T3" fmla="*/ 0 h 4"/>
                      <a:gd name="T4" fmla="*/ 1 w 2"/>
                      <a:gd name="T5" fmla="*/ 0 h 4"/>
                      <a:gd name="T6" fmla="*/ 0 w 2"/>
                      <a:gd name="T7" fmla="*/ 3 h 4"/>
                      <a:gd name="T8" fmla="*/ 0 w 2"/>
                      <a:gd name="T9" fmla="*/ 3 h 4"/>
                    </a:gdLst>
                    <a:ahLst/>
                    <a:cxnLst>
                      <a:cxn ang="0">
                        <a:pos x="T0" y="T1"/>
                      </a:cxn>
                      <a:cxn ang="0">
                        <a:pos x="T2" y="T3"/>
                      </a:cxn>
                      <a:cxn ang="0">
                        <a:pos x="T4" y="T5"/>
                      </a:cxn>
                      <a:cxn ang="0">
                        <a:pos x="T6" y="T7"/>
                      </a:cxn>
                      <a:cxn ang="0">
                        <a:pos x="T8" y="T9"/>
                      </a:cxn>
                    </a:cxnLst>
                    <a:rect l="0" t="0" r="r" b="b"/>
                    <a:pathLst>
                      <a:path w="2" h="4">
                        <a:moveTo>
                          <a:pt x="0" y="3"/>
                        </a:moveTo>
                        <a:cubicBezTo>
                          <a:pt x="1" y="2"/>
                          <a:pt x="1" y="1"/>
                          <a:pt x="2" y="0"/>
                        </a:cubicBezTo>
                        <a:cubicBezTo>
                          <a:pt x="2" y="0"/>
                          <a:pt x="2" y="0"/>
                          <a:pt x="1" y="0"/>
                        </a:cubicBezTo>
                        <a:cubicBezTo>
                          <a:pt x="1" y="1"/>
                          <a:pt x="0" y="2"/>
                          <a:pt x="0" y="3"/>
                        </a:cubicBezTo>
                        <a:cubicBezTo>
                          <a:pt x="0" y="4"/>
                          <a:pt x="0" y="4"/>
                          <a:pt x="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54" name="Freeform 399"/>
                  <p:cNvSpPr/>
                  <p:nvPr/>
                </p:nvSpPr>
                <p:spPr bwMode="auto">
                  <a:xfrm>
                    <a:off x="599" y="1365"/>
                    <a:ext cx="2" cy="2"/>
                  </a:xfrm>
                  <a:custGeom>
                    <a:avLst/>
                    <a:gdLst>
                      <a:gd name="T0" fmla="*/ 1 w 3"/>
                      <a:gd name="T1" fmla="*/ 4 h 4"/>
                      <a:gd name="T2" fmla="*/ 3 w 3"/>
                      <a:gd name="T3" fmla="*/ 1 h 4"/>
                      <a:gd name="T4" fmla="*/ 2 w 3"/>
                      <a:gd name="T5" fmla="*/ 0 h 4"/>
                      <a:gd name="T6" fmla="*/ 0 w 3"/>
                      <a:gd name="T7" fmla="*/ 4 h 4"/>
                      <a:gd name="T8" fmla="*/ 1 w 3"/>
                      <a:gd name="T9" fmla="*/ 4 h 4"/>
                    </a:gdLst>
                    <a:ahLst/>
                    <a:cxnLst>
                      <a:cxn ang="0">
                        <a:pos x="T0" y="T1"/>
                      </a:cxn>
                      <a:cxn ang="0">
                        <a:pos x="T2" y="T3"/>
                      </a:cxn>
                      <a:cxn ang="0">
                        <a:pos x="T4" y="T5"/>
                      </a:cxn>
                      <a:cxn ang="0">
                        <a:pos x="T6" y="T7"/>
                      </a:cxn>
                      <a:cxn ang="0">
                        <a:pos x="T8" y="T9"/>
                      </a:cxn>
                    </a:cxnLst>
                    <a:rect l="0" t="0" r="r" b="b"/>
                    <a:pathLst>
                      <a:path w="3" h="4">
                        <a:moveTo>
                          <a:pt x="1" y="4"/>
                        </a:moveTo>
                        <a:cubicBezTo>
                          <a:pt x="1" y="3"/>
                          <a:pt x="2" y="2"/>
                          <a:pt x="3" y="1"/>
                        </a:cubicBezTo>
                        <a:cubicBezTo>
                          <a:pt x="3" y="0"/>
                          <a:pt x="3" y="0"/>
                          <a:pt x="2" y="0"/>
                        </a:cubicBezTo>
                        <a:cubicBezTo>
                          <a:pt x="2" y="1"/>
                          <a:pt x="1" y="2"/>
                          <a:pt x="0" y="4"/>
                        </a:cubicBezTo>
                        <a:cubicBezTo>
                          <a:pt x="0" y="4"/>
                          <a:pt x="1" y="4"/>
                          <a:pt x="1"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55" name="Freeform 400"/>
                  <p:cNvSpPr/>
                  <p:nvPr/>
                </p:nvSpPr>
                <p:spPr bwMode="auto">
                  <a:xfrm>
                    <a:off x="600" y="1365"/>
                    <a:ext cx="2" cy="3"/>
                  </a:xfrm>
                  <a:custGeom>
                    <a:avLst/>
                    <a:gdLst>
                      <a:gd name="T0" fmla="*/ 0 w 3"/>
                      <a:gd name="T1" fmla="*/ 5 h 5"/>
                      <a:gd name="T2" fmla="*/ 3 w 3"/>
                      <a:gd name="T3" fmla="*/ 1 h 5"/>
                      <a:gd name="T4" fmla="*/ 2 w 3"/>
                      <a:gd name="T5" fmla="*/ 0 h 5"/>
                      <a:gd name="T6" fmla="*/ 0 w 3"/>
                      <a:gd name="T7" fmla="*/ 5 h 5"/>
                      <a:gd name="T8" fmla="*/ 0 w 3"/>
                      <a:gd name="T9" fmla="*/ 5 h 5"/>
                    </a:gdLst>
                    <a:ahLst/>
                    <a:cxnLst>
                      <a:cxn ang="0">
                        <a:pos x="T0" y="T1"/>
                      </a:cxn>
                      <a:cxn ang="0">
                        <a:pos x="T2" y="T3"/>
                      </a:cxn>
                      <a:cxn ang="0">
                        <a:pos x="T4" y="T5"/>
                      </a:cxn>
                      <a:cxn ang="0">
                        <a:pos x="T6" y="T7"/>
                      </a:cxn>
                      <a:cxn ang="0">
                        <a:pos x="T8" y="T9"/>
                      </a:cxn>
                    </a:cxnLst>
                    <a:rect l="0" t="0" r="r" b="b"/>
                    <a:pathLst>
                      <a:path w="3" h="5">
                        <a:moveTo>
                          <a:pt x="0" y="5"/>
                        </a:moveTo>
                        <a:cubicBezTo>
                          <a:pt x="1" y="3"/>
                          <a:pt x="2" y="2"/>
                          <a:pt x="3" y="1"/>
                        </a:cubicBezTo>
                        <a:cubicBezTo>
                          <a:pt x="3" y="1"/>
                          <a:pt x="3" y="0"/>
                          <a:pt x="2" y="0"/>
                        </a:cubicBezTo>
                        <a:cubicBezTo>
                          <a:pt x="1" y="2"/>
                          <a:pt x="0" y="3"/>
                          <a:pt x="0" y="5"/>
                        </a:cubicBezTo>
                        <a:cubicBezTo>
                          <a:pt x="0" y="5"/>
                          <a:pt x="0" y="5"/>
                          <a:pt x="0"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56" name="Freeform 401"/>
                  <p:cNvSpPr/>
                  <p:nvPr/>
                </p:nvSpPr>
                <p:spPr bwMode="auto">
                  <a:xfrm>
                    <a:off x="600" y="1365"/>
                    <a:ext cx="2" cy="3"/>
                  </a:xfrm>
                  <a:custGeom>
                    <a:avLst/>
                    <a:gdLst>
                      <a:gd name="T0" fmla="*/ 0 w 3"/>
                      <a:gd name="T1" fmla="*/ 5 h 5"/>
                      <a:gd name="T2" fmla="*/ 3 w 3"/>
                      <a:gd name="T3" fmla="*/ 0 h 5"/>
                      <a:gd name="T4" fmla="*/ 2 w 3"/>
                      <a:gd name="T5" fmla="*/ 0 h 5"/>
                      <a:gd name="T6" fmla="*/ 0 w 3"/>
                      <a:gd name="T7" fmla="*/ 5 h 5"/>
                      <a:gd name="T8" fmla="*/ 0 w 3"/>
                      <a:gd name="T9" fmla="*/ 5 h 5"/>
                    </a:gdLst>
                    <a:ahLst/>
                    <a:cxnLst>
                      <a:cxn ang="0">
                        <a:pos x="T0" y="T1"/>
                      </a:cxn>
                      <a:cxn ang="0">
                        <a:pos x="T2" y="T3"/>
                      </a:cxn>
                      <a:cxn ang="0">
                        <a:pos x="T4" y="T5"/>
                      </a:cxn>
                      <a:cxn ang="0">
                        <a:pos x="T6" y="T7"/>
                      </a:cxn>
                      <a:cxn ang="0">
                        <a:pos x="T8" y="T9"/>
                      </a:cxn>
                    </a:cxnLst>
                    <a:rect l="0" t="0" r="r" b="b"/>
                    <a:pathLst>
                      <a:path w="3" h="5">
                        <a:moveTo>
                          <a:pt x="0" y="5"/>
                        </a:moveTo>
                        <a:cubicBezTo>
                          <a:pt x="1" y="3"/>
                          <a:pt x="2" y="2"/>
                          <a:pt x="3" y="0"/>
                        </a:cubicBezTo>
                        <a:cubicBezTo>
                          <a:pt x="3" y="0"/>
                          <a:pt x="3" y="0"/>
                          <a:pt x="2" y="0"/>
                        </a:cubicBezTo>
                        <a:cubicBezTo>
                          <a:pt x="2" y="2"/>
                          <a:pt x="0" y="3"/>
                          <a:pt x="0" y="5"/>
                        </a:cubicBezTo>
                        <a:cubicBezTo>
                          <a:pt x="0" y="5"/>
                          <a:pt x="0" y="5"/>
                          <a:pt x="0"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57" name="Freeform 402"/>
                  <p:cNvSpPr/>
                  <p:nvPr/>
                </p:nvSpPr>
                <p:spPr bwMode="auto">
                  <a:xfrm>
                    <a:off x="601" y="1365"/>
                    <a:ext cx="2" cy="3"/>
                  </a:xfrm>
                  <a:custGeom>
                    <a:avLst/>
                    <a:gdLst>
                      <a:gd name="T0" fmla="*/ 0 w 3"/>
                      <a:gd name="T1" fmla="*/ 5 h 5"/>
                      <a:gd name="T2" fmla="*/ 3 w 3"/>
                      <a:gd name="T3" fmla="*/ 1 h 5"/>
                      <a:gd name="T4" fmla="*/ 2 w 3"/>
                      <a:gd name="T5" fmla="*/ 0 h 5"/>
                      <a:gd name="T6" fmla="*/ 0 w 3"/>
                      <a:gd name="T7" fmla="*/ 5 h 5"/>
                      <a:gd name="T8" fmla="*/ 0 w 3"/>
                      <a:gd name="T9" fmla="*/ 5 h 5"/>
                    </a:gdLst>
                    <a:ahLst/>
                    <a:cxnLst>
                      <a:cxn ang="0">
                        <a:pos x="T0" y="T1"/>
                      </a:cxn>
                      <a:cxn ang="0">
                        <a:pos x="T2" y="T3"/>
                      </a:cxn>
                      <a:cxn ang="0">
                        <a:pos x="T4" y="T5"/>
                      </a:cxn>
                      <a:cxn ang="0">
                        <a:pos x="T6" y="T7"/>
                      </a:cxn>
                      <a:cxn ang="0">
                        <a:pos x="T8" y="T9"/>
                      </a:cxn>
                    </a:cxnLst>
                    <a:rect l="0" t="0" r="r" b="b"/>
                    <a:pathLst>
                      <a:path w="3" h="5">
                        <a:moveTo>
                          <a:pt x="0" y="5"/>
                        </a:moveTo>
                        <a:cubicBezTo>
                          <a:pt x="0" y="3"/>
                          <a:pt x="1" y="2"/>
                          <a:pt x="3" y="1"/>
                        </a:cubicBezTo>
                        <a:cubicBezTo>
                          <a:pt x="3" y="1"/>
                          <a:pt x="2" y="0"/>
                          <a:pt x="2" y="0"/>
                        </a:cubicBezTo>
                        <a:cubicBezTo>
                          <a:pt x="1" y="2"/>
                          <a:pt x="0" y="3"/>
                          <a:pt x="0" y="5"/>
                        </a:cubicBezTo>
                        <a:cubicBezTo>
                          <a:pt x="0" y="5"/>
                          <a:pt x="0" y="5"/>
                          <a:pt x="0"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58" name="Freeform 403"/>
                  <p:cNvSpPr/>
                  <p:nvPr/>
                </p:nvSpPr>
                <p:spPr bwMode="auto">
                  <a:xfrm>
                    <a:off x="602" y="1365"/>
                    <a:ext cx="2" cy="3"/>
                  </a:xfrm>
                  <a:custGeom>
                    <a:avLst/>
                    <a:gdLst>
                      <a:gd name="T0" fmla="*/ 0 w 3"/>
                      <a:gd name="T1" fmla="*/ 5 h 5"/>
                      <a:gd name="T2" fmla="*/ 3 w 3"/>
                      <a:gd name="T3" fmla="*/ 1 h 5"/>
                      <a:gd name="T4" fmla="*/ 2 w 3"/>
                      <a:gd name="T5" fmla="*/ 0 h 5"/>
                      <a:gd name="T6" fmla="*/ 0 w 3"/>
                      <a:gd name="T7" fmla="*/ 5 h 5"/>
                      <a:gd name="T8" fmla="*/ 0 w 3"/>
                      <a:gd name="T9" fmla="*/ 5 h 5"/>
                    </a:gdLst>
                    <a:ahLst/>
                    <a:cxnLst>
                      <a:cxn ang="0">
                        <a:pos x="T0" y="T1"/>
                      </a:cxn>
                      <a:cxn ang="0">
                        <a:pos x="T2" y="T3"/>
                      </a:cxn>
                      <a:cxn ang="0">
                        <a:pos x="T4" y="T5"/>
                      </a:cxn>
                      <a:cxn ang="0">
                        <a:pos x="T6" y="T7"/>
                      </a:cxn>
                      <a:cxn ang="0">
                        <a:pos x="T8" y="T9"/>
                      </a:cxn>
                    </a:cxnLst>
                    <a:rect l="0" t="0" r="r" b="b"/>
                    <a:pathLst>
                      <a:path w="3" h="5">
                        <a:moveTo>
                          <a:pt x="0" y="5"/>
                        </a:moveTo>
                        <a:cubicBezTo>
                          <a:pt x="1" y="3"/>
                          <a:pt x="2" y="2"/>
                          <a:pt x="3" y="1"/>
                        </a:cubicBezTo>
                        <a:cubicBezTo>
                          <a:pt x="3" y="0"/>
                          <a:pt x="2" y="0"/>
                          <a:pt x="2" y="0"/>
                        </a:cubicBezTo>
                        <a:cubicBezTo>
                          <a:pt x="1" y="2"/>
                          <a:pt x="0" y="3"/>
                          <a:pt x="0" y="5"/>
                        </a:cubicBezTo>
                        <a:cubicBezTo>
                          <a:pt x="0" y="5"/>
                          <a:pt x="0" y="5"/>
                          <a:pt x="0"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59" name="Freeform 404"/>
                  <p:cNvSpPr/>
                  <p:nvPr/>
                </p:nvSpPr>
                <p:spPr bwMode="auto">
                  <a:xfrm>
                    <a:off x="602" y="1365"/>
                    <a:ext cx="2" cy="3"/>
                  </a:xfrm>
                  <a:custGeom>
                    <a:avLst/>
                    <a:gdLst>
                      <a:gd name="T0" fmla="*/ 0 w 2"/>
                      <a:gd name="T1" fmla="*/ 5 h 5"/>
                      <a:gd name="T2" fmla="*/ 2 w 2"/>
                      <a:gd name="T3" fmla="*/ 1 h 5"/>
                      <a:gd name="T4" fmla="*/ 2 w 2"/>
                      <a:gd name="T5" fmla="*/ 1 h 5"/>
                      <a:gd name="T6" fmla="*/ 0 w 2"/>
                      <a:gd name="T7" fmla="*/ 5 h 5"/>
                      <a:gd name="T8" fmla="*/ 0 w 2"/>
                      <a:gd name="T9" fmla="*/ 5 h 5"/>
                    </a:gdLst>
                    <a:ahLst/>
                    <a:cxnLst>
                      <a:cxn ang="0">
                        <a:pos x="T0" y="T1"/>
                      </a:cxn>
                      <a:cxn ang="0">
                        <a:pos x="T2" y="T3"/>
                      </a:cxn>
                      <a:cxn ang="0">
                        <a:pos x="T4" y="T5"/>
                      </a:cxn>
                      <a:cxn ang="0">
                        <a:pos x="T6" y="T7"/>
                      </a:cxn>
                      <a:cxn ang="0">
                        <a:pos x="T8" y="T9"/>
                      </a:cxn>
                    </a:cxnLst>
                    <a:rect l="0" t="0" r="r" b="b"/>
                    <a:pathLst>
                      <a:path w="2" h="5">
                        <a:moveTo>
                          <a:pt x="0" y="5"/>
                        </a:moveTo>
                        <a:cubicBezTo>
                          <a:pt x="1" y="3"/>
                          <a:pt x="1" y="2"/>
                          <a:pt x="2" y="1"/>
                        </a:cubicBezTo>
                        <a:cubicBezTo>
                          <a:pt x="2" y="1"/>
                          <a:pt x="2" y="0"/>
                          <a:pt x="2" y="1"/>
                        </a:cubicBezTo>
                        <a:cubicBezTo>
                          <a:pt x="1" y="2"/>
                          <a:pt x="0" y="3"/>
                          <a:pt x="0" y="5"/>
                        </a:cubicBezTo>
                        <a:cubicBezTo>
                          <a:pt x="0" y="5"/>
                          <a:pt x="0" y="5"/>
                          <a:pt x="0"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60" name="Freeform 405"/>
                  <p:cNvSpPr/>
                  <p:nvPr/>
                </p:nvSpPr>
                <p:spPr bwMode="auto">
                  <a:xfrm>
                    <a:off x="603" y="1365"/>
                    <a:ext cx="1" cy="2"/>
                  </a:xfrm>
                  <a:custGeom>
                    <a:avLst/>
                    <a:gdLst>
                      <a:gd name="T0" fmla="*/ 0 w 2"/>
                      <a:gd name="T1" fmla="*/ 3 h 3"/>
                      <a:gd name="T2" fmla="*/ 2 w 2"/>
                      <a:gd name="T3" fmla="*/ 0 h 3"/>
                      <a:gd name="T4" fmla="*/ 1 w 2"/>
                      <a:gd name="T5" fmla="*/ 0 h 3"/>
                      <a:gd name="T6" fmla="*/ 0 w 2"/>
                      <a:gd name="T7" fmla="*/ 3 h 3"/>
                      <a:gd name="T8" fmla="*/ 0 w 2"/>
                      <a:gd name="T9" fmla="*/ 3 h 3"/>
                    </a:gdLst>
                    <a:ahLst/>
                    <a:cxnLst>
                      <a:cxn ang="0">
                        <a:pos x="T0" y="T1"/>
                      </a:cxn>
                      <a:cxn ang="0">
                        <a:pos x="T2" y="T3"/>
                      </a:cxn>
                      <a:cxn ang="0">
                        <a:pos x="T4" y="T5"/>
                      </a:cxn>
                      <a:cxn ang="0">
                        <a:pos x="T6" y="T7"/>
                      </a:cxn>
                      <a:cxn ang="0">
                        <a:pos x="T8" y="T9"/>
                      </a:cxn>
                    </a:cxnLst>
                    <a:rect l="0" t="0" r="r" b="b"/>
                    <a:pathLst>
                      <a:path w="2" h="3">
                        <a:moveTo>
                          <a:pt x="0" y="3"/>
                        </a:moveTo>
                        <a:cubicBezTo>
                          <a:pt x="1" y="2"/>
                          <a:pt x="1" y="1"/>
                          <a:pt x="2" y="0"/>
                        </a:cubicBezTo>
                        <a:cubicBezTo>
                          <a:pt x="2" y="0"/>
                          <a:pt x="2" y="0"/>
                          <a:pt x="1" y="0"/>
                        </a:cubicBezTo>
                        <a:cubicBezTo>
                          <a:pt x="1" y="1"/>
                          <a:pt x="0" y="2"/>
                          <a:pt x="0" y="3"/>
                        </a:cubicBezTo>
                        <a:cubicBezTo>
                          <a:pt x="0" y="3"/>
                          <a:pt x="0" y="3"/>
                          <a:pt x="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61" name="Freeform 406"/>
                  <p:cNvSpPr/>
                  <p:nvPr/>
                </p:nvSpPr>
                <p:spPr bwMode="auto">
                  <a:xfrm>
                    <a:off x="622" y="1736"/>
                    <a:ext cx="24" cy="24"/>
                  </a:xfrm>
                  <a:custGeom>
                    <a:avLst/>
                    <a:gdLst>
                      <a:gd name="T0" fmla="*/ 24 w 35"/>
                      <a:gd name="T1" fmla="*/ 2 h 36"/>
                      <a:gd name="T2" fmla="*/ 9 w 35"/>
                      <a:gd name="T3" fmla="*/ 6 h 36"/>
                      <a:gd name="T4" fmla="*/ 6 w 35"/>
                      <a:gd name="T5" fmla="*/ 17 h 36"/>
                      <a:gd name="T6" fmla="*/ 0 w 35"/>
                      <a:gd name="T7" fmla="*/ 35 h 36"/>
                      <a:gd name="T8" fmla="*/ 1 w 35"/>
                      <a:gd name="T9" fmla="*/ 36 h 36"/>
                      <a:gd name="T10" fmla="*/ 12 w 35"/>
                      <a:gd name="T11" fmla="*/ 35 h 36"/>
                      <a:gd name="T12" fmla="*/ 14 w 35"/>
                      <a:gd name="T13" fmla="*/ 33 h 36"/>
                      <a:gd name="T14" fmla="*/ 15 w 35"/>
                      <a:gd name="T15" fmla="*/ 31 h 36"/>
                      <a:gd name="T16" fmla="*/ 15 w 35"/>
                      <a:gd name="T17" fmla="*/ 31 h 36"/>
                      <a:gd name="T18" fmla="*/ 18 w 35"/>
                      <a:gd name="T19" fmla="*/ 36 h 36"/>
                      <a:gd name="T20" fmla="*/ 24 w 35"/>
                      <a:gd name="T21" fmla="*/ 36 h 36"/>
                      <a:gd name="T22" fmla="*/ 29 w 35"/>
                      <a:gd name="T23" fmla="*/ 36 h 36"/>
                      <a:gd name="T24" fmla="*/ 33 w 35"/>
                      <a:gd name="T25" fmla="*/ 35 h 36"/>
                      <a:gd name="T26" fmla="*/ 33 w 35"/>
                      <a:gd name="T27" fmla="*/ 36 h 36"/>
                      <a:gd name="T28" fmla="*/ 34 w 35"/>
                      <a:gd name="T29" fmla="*/ 36 h 36"/>
                      <a:gd name="T30" fmla="*/ 34 w 35"/>
                      <a:gd name="T31" fmla="*/ 35 h 36"/>
                      <a:gd name="T32" fmla="*/ 27 w 35"/>
                      <a:gd name="T33" fmla="*/ 34 h 36"/>
                      <a:gd name="T34" fmla="*/ 17 w 35"/>
                      <a:gd name="T35" fmla="*/ 32 h 36"/>
                      <a:gd name="T36" fmla="*/ 16 w 35"/>
                      <a:gd name="T37" fmla="*/ 27 h 36"/>
                      <a:gd name="T38" fmla="*/ 14 w 35"/>
                      <a:gd name="T39" fmla="*/ 27 h 36"/>
                      <a:gd name="T40" fmla="*/ 13 w 35"/>
                      <a:gd name="T41" fmla="*/ 31 h 36"/>
                      <a:gd name="T42" fmla="*/ 4 w 35"/>
                      <a:gd name="T43" fmla="*/ 35 h 36"/>
                      <a:gd name="T44" fmla="*/ 3 w 35"/>
                      <a:gd name="T45" fmla="*/ 31 h 36"/>
                      <a:gd name="T46" fmla="*/ 6 w 35"/>
                      <a:gd name="T47" fmla="*/ 22 h 36"/>
                      <a:gd name="T48" fmla="*/ 10 w 35"/>
                      <a:gd name="T49" fmla="*/ 8 h 36"/>
                      <a:gd name="T50" fmla="*/ 24 w 35"/>
                      <a:gd name="T51" fmla="*/ 3 h 36"/>
                      <a:gd name="T52" fmla="*/ 24 w 35"/>
                      <a:gd name="T53" fmla="*/ 2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5" h="36">
                        <a:moveTo>
                          <a:pt x="24" y="2"/>
                        </a:moveTo>
                        <a:cubicBezTo>
                          <a:pt x="19" y="2"/>
                          <a:pt x="12" y="0"/>
                          <a:pt x="9" y="6"/>
                        </a:cubicBezTo>
                        <a:cubicBezTo>
                          <a:pt x="8" y="9"/>
                          <a:pt x="7" y="13"/>
                          <a:pt x="6" y="17"/>
                        </a:cubicBezTo>
                        <a:cubicBezTo>
                          <a:pt x="4" y="23"/>
                          <a:pt x="2" y="29"/>
                          <a:pt x="0" y="35"/>
                        </a:cubicBezTo>
                        <a:cubicBezTo>
                          <a:pt x="0" y="36"/>
                          <a:pt x="0" y="36"/>
                          <a:pt x="1" y="36"/>
                        </a:cubicBezTo>
                        <a:cubicBezTo>
                          <a:pt x="5" y="36"/>
                          <a:pt x="9" y="36"/>
                          <a:pt x="12" y="35"/>
                        </a:cubicBezTo>
                        <a:cubicBezTo>
                          <a:pt x="13" y="34"/>
                          <a:pt x="14" y="33"/>
                          <a:pt x="14" y="33"/>
                        </a:cubicBezTo>
                        <a:cubicBezTo>
                          <a:pt x="14" y="32"/>
                          <a:pt x="15" y="31"/>
                          <a:pt x="15" y="31"/>
                        </a:cubicBezTo>
                        <a:cubicBezTo>
                          <a:pt x="15" y="29"/>
                          <a:pt x="15" y="29"/>
                          <a:pt x="15" y="31"/>
                        </a:cubicBezTo>
                        <a:cubicBezTo>
                          <a:pt x="15" y="32"/>
                          <a:pt x="16" y="35"/>
                          <a:pt x="18" y="36"/>
                        </a:cubicBezTo>
                        <a:cubicBezTo>
                          <a:pt x="20" y="36"/>
                          <a:pt x="22" y="36"/>
                          <a:pt x="24" y="36"/>
                        </a:cubicBezTo>
                        <a:cubicBezTo>
                          <a:pt x="26" y="36"/>
                          <a:pt x="27" y="36"/>
                          <a:pt x="29" y="36"/>
                        </a:cubicBezTo>
                        <a:cubicBezTo>
                          <a:pt x="29" y="36"/>
                          <a:pt x="35" y="35"/>
                          <a:pt x="33" y="35"/>
                        </a:cubicBezTo>
                        <a:cubicBezTo>
                          <a:pt x="32" y="35"/>
                          <a:pt x="32" y="36"/>
                          <a:pt x="33" y="36"/>
                        </a:cubicBezTo>
                        <a:cubicBezTo>
                          <a:pt x="34" y="36"/>
                          <a:pt x="34" y="36"/>
                          <a:pt x="34" y="36"/>
                        </a:cubicBezTo>
                        <a:cubicBezTo>
                          <a:pt x="35" y="36"/>
                          <a:pt x="35" y="35"/>
                          <a:pt x="34" y="35"/>
                        </a:cubicBezTo>
                        <a:cubicBezTo>
                          <a:pt x="33" y="34"/>
                          <a:pt x="29" y="34"/>
                          <a:pt x="27" y="34"/>
                        </a:cubicBezTo>
                        <a:cubicBezTo>
                          <a:pt x="24" y="34"/>
                          <a:pt x="18" y="36"/>
                          <a:pt x="17" y="32"/>
                        </a:cubicBezTo>
                        <a:cubicBezTo>
                          <a:pt x="16" y="31"/>
                          <a:pt x="16" y="29"/>
                          <a:pt x="16" y="27"/>
                        </a:cubicBezTo>
                        <a:cubicBezTo>
                          <a:pt x="16" y="26"/>
                          <a:pt x="15" y="27"/>
                          <a:pt x="14" y="27"/>
                        </a:cubicBezTo>
                        <a:cubicBezTo>
                          <a:pt x="14" y="29"/>
                          <a:pt x="14" y="30"/>
                          <a:pt x="13" y="31"/>
                        </a:cubicBezTo>
                        <a:cubicBezTo>
                          <a:pt x="12" y="35"/>
                          <a:pt x="7" y="35"/>
                          <a:pt x="4" y="35"/>
                        </a:cubicBezTo>
                        <a:cubicBezTo>
                          <a:pt x="1" y="35"/>
                          <a:pt x="2" y="33"/>
                          <a:pt x="3" y="31"/>
                        </a:cubicBezTo>
                        <a:cubicBezTo>
                          <a:pt x="4" y="28"/>
                          <a:pt x="5" y="25"/>
                          <a:pt x="6" y="22"/>
                        </a:cubicBezTo>
                        <a:cubicBezTo>
                          <a:pt x="7" y="17"/>
                          <a:pt x="9" y="13"/>
                          <a:pt x="10" y="8"/>
                        </a:cubicBezTo>
                        <a:cubicBezTo>
                          <a:pt x="12" y="1"/>
                          <a:pt x="19" y="3"/>
                          <a:pt x="24" y="3"/>
                        </a:cubicBezTo>
                        <a:cubicBezTo>
                          <a:pt x="25" y="3"/>
                          <a:pt x="25" y="2"/>
                          <a:pt x="2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525" name="组合 524"/>
                <p:cNvGrpSpPr/>
                <p:nvPr/>
              </p:nvGrpSpPr>
              <p:grpSpPr>
                <a:xfrm>
                  <a:off x="819150" y="2128838"/>
                  <a:ext cx="293688" cy="666750"/>
                  <a:chOff x="819150" y="2128838"/>
                  <a:chExt cx="293688" cy="666750"/>
                </a:xfrm>
                <a:grpFill/>
              </p:grpSpPr>
              <p:sp>
                <p:nvSpPr>
                  <p:cNvPr id="526" name="Freeform 82"/>
                  <p:cNvSpPr/>
                  <p:nvPr/>
                </p:nvSpPr>
                <p:spPr bwMode="auto">
                  <a:xfrm>
                    <a:off x="922338" y="2671763"/>
                    <a:ext cx="87313" cy="77788"/>
                  </a:xfrm>
                  <a:custGeom>
                    <a:avLst/>
                    <a:gdLst>
                      <a:gd name="T0" fmla="*/ 66 w 82"/>
                      <a:gd name="T1" fmla="*/ 4 h 73"/>
                      <a:gd name="T2" fmla="*/ 13 w 82"/>
                      <a:gd name="T3" fmla="*/ 22 h 73"/>
                      <a:gd name="T4" fmla="*/ 26 w 82"/>
                      <a:gd name="T5" fmla="*/ 66 h 73"/>
                      <a:gd name="T6" fmla="*/ 76 w 82"/>
                      <a:gd name="T7" fmla="*/ 51 h 73"/>
                      <a:gd name="T8" fmla="*/ 58 w 82"/>
                      <a:gd name="T9" fmla="*/ 3 h 73"/>
                      <a:gd name="T10" fmla="*/ 58 w 82"/>
                      <a:gd name="T11" fmla="*/ 4 h 73"/>
                      <a:gd name="T12" fmla="*/ 78 w 82"/>
                      <a:gd name="T13" fmla="*/ 31 h 73"/>
                      <a:gd name="T14" fmla="*/ 69 w 82"/>
                      <a:gd name="T15" fmla="*/ 60 h 73"/>
                      <a:gd name="T16" fmla="*/ 21 w 82"/>
                      <a:gd name="T17" fmla="*/ 62 h 73"/>
                      <a:gd name="T18" fmla="*/ 18 w 82"/>
                      <a:gd name="T19" fmla="*/ 18 h 73"/>
                      <a:gd name="T20" fmla="*/ 65 w 82"/>
                      <a:gd name="T21" fmla="*/ 6 h 73"/>
                      <a:gd name="T22" fmla="*/ 66 w 82"/>
                      <a:gd name="T23" fmla="*/ 4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2" h="73">
                        <a:moveTo>
                          <a:pt x="66" y="4"/>
                        </a:moveTo>
                        <a:cubicBezTo>
                          <a:pt x="47" y="0"/>
                          <a:pt x="25" y="7"/>
                          <a:pt x="13" y="22"/>
                        </a:cubicBezTo>
                        <a:cubicBezTo>
                          <a:pt x="0" y="38"/>
                          <a:pt x="8" y="59"/>
                          <a:pt x="26" y="66"/>
                        </a:cubicBezTo>
                        <a:cubicBezTo>
                          <a:pt x="45" y="73"/>
                          <a:pt x="67" y="71"/>
                          <a:pt x="76" y="51"/>
                        </a:cubicBezTo>
                        <a:cubicBezTo>
                          <a:pt x="82" y="37"/>
                          <a:pt x="80" y="0"/>
                          <a:pt x="58" y="3"/>
                        </a:cubicBezTo>
                        <a:cubicBezTo>
                          <a:pt x="57" y="3"/>
                          <a:pt x="57" y="4"/>
                          <a:pt x="58" y="4"/>
                        </a:cubicBezTo>
                        <a:cubicBezTo>
                          <a:pt x="72" y="2"/>
                          <a:pt x="77" y="21"/>
                          <a:pt x="78" y="31"/>
                        </a:cubicBezTo>
                        <a:cubicBezTo>
                          <a:pt x="79" y="41"/>
                          <a:pt x="76" y="52"/>
                          <a:pt x="69" y="60"/>
                        </a:cubicBezTo>
                        <a:cubicBezTo>
                          <a:pt x="57" y="73"/>
                          <a:pt x="35" y="69"/>
                          <a:pt x="21" y="62"/>
                        </a:cubicBezTo>
                        <a:cubicBezTo>
                          <a:pt x="4" y="52"/>
                          <a:pt x="6" y="31"/>
                          <a:pt x="18" y="18"/>
                        </a:cubicBezTo>
                        <a:cubicBezTo>
                          <a:pt x="30" y="7"/>
                          <a:pt x="49" y="2"/>
                          <a:pt x="65" y="6"/>
                        </a:cubicBezTo>
                        <a:cubicBezTo>
                          <a:pt x="66" y="6"/>
                          <a:pt x="66" y="5"/>
                          <a:pt x="66"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7" name="Freeform 83"/>
                  <p:cNvSpPr/>
                  <p:nvPr/>
                </p:nvSpPr>
                <p:spPr bwMode="auto">
                  <a:xfrm>
                    <a:off x="958850" y="2709863"/>
                    <a:ext cx="33338" cy="34925"/>
                  </a:xfrm>
                  <a:custGeom>
                    <a:avLst/>
                    <a:gdLst>
                      <a:gd name="T0" fmla="*/ 2 w 31"/>
                      <a:gd name="T1" fmla="*/ 29 h 33"/>
                      <a:gd name="T2" fmla="*/ 0 w 31"/>
                      <a:gd name="T3" fmla="*/ 31 h 33"/>
                      <a:gd name="T4" fmla="*/ 1 w 31"/>
                      <a:gd name="T5" fmla="*/ 32 h 33"/>
                      <a:gd name="T6" fmla="*/ 6 w 31"/>
                      <a:gd name="T7" fmla="*/ 17 h 33"/>
                      <a:gd name="T8" fmla="*/ 8 w 31"/>
                      <a:gd name="T9" fmla="*/ 9 h 33"/>
                      <a:gd name="T10" fmla="*/ 8 w 31"/>
                      <a:gd name="T11" fmla="*/ 5 h 33"/>
                      <a:gd name="T12" fmla="*/ 10 w 31"/>
                      <a:gd name="T13" fmla="*/ 3 h 33"/>
                      <a:gd name="T14" fmla="*/ 30 w 31"/>
                      <a:gd name="T15" fmla="*/ 27 h 33"/>
                      <a:gd name="T16" fmla="*/ 31 w 31"/>
                      <a:gd name="T17" fmla="*/ 26 h 33"/>
                      <a:gd name="T18" fmla="*/ 9 w 31"/>
                      <a:gd name="T19" fmla="*/ 0 h 33"/>
                      <a:gd name="T20" fmla="*/ 8 w 31"/>
                      <a:gd name="T21" fmla="*/ 0 h 33"/>
                      <a:gd name="T22" fmla="*/ 0 w 31"/>
                      <a:gd name="T23" fmla="*/ 31 h 33"/>
                      <a:gd name="T24" fmla="*/ 1 w 31"/>
                      <a:gd name="T25" fmla="*/ 32 h 33"/>
                      <a:gd name="T26" fmla="*/ 3 w 31"/>
                      <a:gd name="T27" fmla="*/ 30 h 33"/>
                      <a:gd name="T28" fmla="*/ 2 w 31"/>
                      <a:gd name="T29" fmla="*/ 29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1" h="33">
                        <a:moveTo>
                          <a:pt x="2" y="29"/>
                        </a:moveTo>
                        <a:cubicBezTo>
                          <a:pt x="1" y="30"/>
                          <a:pt x="1" y="30"/>
                          <a:pt x="0" y="31"/>
                        </a:cubicBezTo>
                        <a:cubicBezTo>
                          <a:pt x="1" y="31"/>
                          <a:pt x="1" y="31"/>
                          <a:pt x="1" y="32"/>
                        </a:cubicBezTo>
                        <a:cubicBezTo>
                          <a:pt x="4" y="27"/>
                          <a:pt x="5" y="22"/>
                          <a:pt x="6" y="17"/>
                        </a:cubicBezTo>
                        <a:cubicBezTo>
                          <a:pt x="7" y="15"/>
                          <a:pt x="7" y="12"/>
                          <a:pt x="8" y="9"/>
                        </a:cubicBezTo>
                        <a:cubicBezTo>
                          <a:pt x="8" y="7"/>
                          <a:pt x="8" y="6"/>
                          <a:pt x="8" y="5"/>
                        </a:cubicBezTo>
                        <a:cubicBezTo>
                          <a:pt x="9" y="3"/>
                          <a:pt x="8" y="1"/>
                          <a:pt x="10" y="3"/>
                        </a:cubicBezTo>
                        <a:cubicBezTo>
                          <a:pt x="16" y="12"/>
                          <a:pt x="27" y="17"/>
                          <a:pt x="30" y="27"/>
                        </a:cubicBezTo>
                        <a:cubicBezTo>
                          <a:pt x="30" y="28"/>
                          <a:pt x="31" y="27"/>
                          <a:pt x="31" y="26"/>
                        </a:cubicBezTo>
                        <a:cubicBezTo>
                          <a:pt x="28" y="15"/>
                          <a:pt x="15" y="10"/>
                          <a:pt x="9" y="0"/>
                        </a:cubicBezTo>
                        <a:cubicBezTo>
                          <a:pt x="9" y="0"/>
                          <a:pt x="8" y="0"/>
                          <a:pt x="8" y="0"/>
                        </a:cubicBezTo>
                        <a:cubicBezTo>
                          <a:pt x="5" y="11"/>
                          <a:pt x="5" y="21"/>
                          <a:pt x="0" y="31"/>
                        </a:cubicBezTo>
                        <a:cubicBezTo>
                          <a:pt x="0" y="32"/>
                          <a:pt x="1" y="33"/>
                          <a:pt x="1" y="32"/>
                        </a:cubicBezTo>
                        <a:cubicBezTo>
                          <a:pt x="2" y="31"/>
                          <a:pt x="2" y="31"/>
                          <a:pt x="3" y="30"/>
                        </a:cubicBezTo>
                        <a:cubicBezTo>
                          <a:pt x="3" y="30"/>
                          <a:pt x="2" y="29"/>
                          <a:pt x="2" y="2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8" name="Freeform 84"/>
                  <p:cNvSpPr/>
                  <p:nvPr/>
                </p:nvSpPr>
                <p:spPr bwMode="auto">
                  <a:xfrm>
                    <a:off x="962025" y="2713038"/>
                    <a:ext cx="28575" cy="33338"/>
                  </a:xfrm>
                  <a:custGeom>
                    <a:avLst/>
                    <a:gdLst>
                      <a:gd name="T0" fmla="*/ 4 w 28"/>
                      <a:gd name="T1" fmla="*/ 26 h 32"/>
                      <a:gd name="T2" fmla="*/ 5 w 28"/>
                      <a:gd name="T3" fmla="*/ 19 h 32"/>
                      <a:gd name="T4" fmla="*/ 9 w 28"/>
                      <a:gd name="T5" fmla="*/ 26 h 32"/>
                      <a:gd name="T6" fmla="*/ 13 w 28"/>
                      <a:gd name="T7" fmla="*/ 27 h 32"/>
                      <a:gd name="T8" fmla="*/ 16 w 28"/>
                      <a:gd name="T9" fmla="*/ 28 h 32"/>
                      <a:gd name="T10" fmla="*/ 22 w 28"/>
                      <a:gd name="T11" fmla="*/ 27 h 32"/>
                      <a:gd name="T12" fmla="*/ 14 w 28"/>
                      <a:gd name="T13" fmla="*/ 14 h 32"/>
                      <a:gd name="T14" fmla="*/ 22 w 28"/>
                      <a:gd name="T15" fmla="*/ 15 h 32"/>
                      <a:gd name="T16" fmla="*/ 9 w 28"/>
                      <a:gd name="T17" fmla="*/ 8 h 32"/>
                      <a:gd name="T18" fmla="*/ 11 w 28"/>
                      <a:gd name="T19" fmla="*/ 5 h 32"/>
                      <a:gd name="T20" fmla="*/ 10 w 28"/>
                      <a:gd name="T21" fmla="*/ 16 h 32"/>
                      <a:gd name="T22" fmla="*/ 9 w 28"/>
                      <a:gd name="T23" fmla="*/ 14 h 32"/>
                      <a:gd name="T24" fmla="*/ 10 w 28"/>
                      <a:gd name="T25" fmla="*/ 27 h 32"/>
                      <a:gd name="T26" fmla="*/ 8 w 28"/>
                      <a:gd name="T27" fmla="*/ 30 h 32"/>
                      <a:gd name="T28" fmla="*/ 12 w 28"/>
                      <a:gd name="T29" fmla="*/ 28 h 32"/>
                      <a:gd name="T30" fmla="*/ 17 w 28"/>
                      <a:gd name="T31" fmla="*/ 28 h 32"/>
                      <a:gd name="T32" fmla="*/ 22 w 28"/>
                      <a:gd name="T33" fmla="*/ 26 h 32"/>
                      <a:gd name="T34" fmla="*/ 19 w 28"/>
                      <a:gd name="T35" fmla="*/ 21 h 32"/>
                      <a:gd name="T36" fmla="*/ 24 w 28"/>
                      <a:gd name="T37" fmla="*/ 24 h 32"/>
                      <a:gd name="T38" fmla="*/ 20 w 28"/>
                      <a:gd name="T39" fmla="*/ 26 h 32"/>
                      <a:gd name="T40" fmla="*/ 6 w 28"/>
                      <a:gd name="T41" fmla="*/ 22 h 32"/>
                      <a:gd name="T42" fmla="*/ 8 w 28"/>
                      <a:gd name="T43" fmla="*/ 22 h 32"/>
                      <a:gd name="T44" fmla="*/ 1 w 28"/>
                      <a:gd name="T45" fmla="*/ 31 h 32"/>
                      <a:gd name="T46" fmla="*/ 8 w 28"/>
                      <a:gd name="T47" fmla="*/ 24 h 32"/>
                      <a:gd name="T48" fmla="*/ 22 w 28"/>
                      <a:gd name="T49" fmla="*/ 25 h 32"/>
                      <a:gd name="T50" fmla="*/ 25 w 28"/>
                      <a:gd name="T51" fmla="*/ 25 h 32"/>
                      <a:gd name="T52" fmla="*/ 26 w 28"/>
                      <a:gd name="T53" fmla="*/ 23 h 32"/>
                      <a:gd name="T54" fmla="*/ 14 w 28"/>
                      <a:gd name="T55" fmla="*/ 23 h 32"/>
                      <a:gd name="T56" fmla="*/ 14 w 28"/>
                      <a:gd name="T57" fmla="*/ 26 h 32"/>
                      <a:gd name="T58" fmla="*/ 17 w 28"/>
                      <a:gd name="T59" fmla="*/ 25 h 32"/>
                      <a:gd name="T60" fmla="*/ 21 w 28"/>
                      <a:gd name="T61" fmla="*/ 24 h 32"/>
                      <a:gd name="T62" fmla="*/ 14 w 28"/>
                      <a:gd name="T63" fmla="*/ 26 h 32"/>
                      <a:gd name="T64" fmla="*/ 15 w 28"/>
                      <a:gd name="T65" fmla="*/ 23 h 32"/>
                      <a:gd name="T66" fmla="*/ 28 w 28"/>
                      <a:gd name="T67" fmla="*/ 23 h 32"/>
                      <a:gd name="T68" fmla="*/ 26 w 28"/>
                      <a:gd name="T69" fmla="*/ 26 h 32"/>
                      <a:gd name="T70" fmla="*/ 20 w 28"/>
                      <a:gd name="T71" fmla="*/ 21 h 32"/>
                      <a:gd name="T72" fmla="*/ 6 w 28"/>
                      <a:gd name="T73" fmla="*/ 25 h 32"/>
                      <a:gd name="T74" fmla="*/ 1 w 28"/>
                      <a:gd name="T75" fmla="*/ 25 h 32"/>
                      <a:gd name="T76" fmla="*/ 7 w 28"/>
                      <a:gd name="T77" fmla="*/ 20 h 32"/>
                      <a:gd name="T78" fmla="*/ 9 w 28"/>
                      <a:gd name="T79" fmla="*/ 31 h 32"/>
                      <a:gd name="T80" fmla="*/ 25 w 28"/>
                      <a:gd name="T81" fmla="*/ 26 h 32"/>
                      <a:gd name="T82" fmla="*/ 19 w 28"/>
                      <a:gd name="T83" fmla="*/ 28 h 32"/>
                      <a:gd name="T84" fmla="*/ 17 w 28"/>
                      <a:gd name="T85" fmla="*/ 26 h 32"/>
                      <a:gd name="T86" fmla="*/ 13 w 28"/>
                      <a:gd name="T87" fmla="*/ 28 h 32"/>
                      <a:gd name="T88" fmla="*/ 6 w 28"/>
                      <a:gd name="T89" fmla="*/ 28 h 32"/>
                      <a:gd name="T90" fmla="*/ 4 w 28"/>
                      <a:gd name="T91" fmla="*/ 28 h 32"/>
                      <a:gd name="T92" fmla="*/ 2 w 28"/>
                      <a:gd name="T93" fmla="*/ 29 h 32"/>
                      <a:gd name="T94" fmla="*/ 4 w 28"/>
                      <a:gd name="T95" fmla="*/ 27 h 32"/>
                      <a:gd name="T96" fmla="*/ 9 w 28"/>
                      <a:gd name="T97" fmla="*/ 25 h 32"/>
                      <a:gd name="T98" fmla="*/ 8 w 28"/>
                      <a:gd name="T99" fmla="*/ 5 h 32"/>
                      <a:gd name="T100" fmla="*/ 9 w 28"/>
                      <a:gd name="T101" fmla="*/ 6 h 32"/>
                      <a:gd name="T102" fmla="*/ 19 w 28"/>
                      <a:gd name="T103" fmla="*/ 16 h 32"/>
                      <a:gd name="T104" fmla="*/ 14 w 28"/>
                      <a:gd name="T105" fmla="*/ 11 h 32"/>
                      <a:gd name="T106" fmla="*/ 18 w 28"/>
                      <a:gd name="T107" fmla="*/ 19 h 32"/>
                      <a:gd name="T108" fmla="*/ 19 w 28"/>
                      <a:gd name="T109" fmla="*/ 17 h 32"/>
                      <a:gd name="T110" fmla="*/ 15 w 28"/>
                      <a:gd name="T111" fmla="*/ 14 h 32"/>
                      <a:gd name="T112" fmla="*/ 13 w 28"/>
                      <a:gd name="T113" fmla="*/ 13 h 32"/>
                      <a:gd name="T114" fmla="*/ 10 w 28"/>
                      <a:gd name="T115" fmla="*/ 6 h 32"/>
                      <a:gd name="T116" fmla="*/ 7 w 28"/>
                      <a:gd name="T117" fmla="*/ 1 h 32"/>
                      <a:gd name="T118" fmla="*/ 6 w 28"/>
                      <a:gd name="T119" fmla="*/ 9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8" h="32">
                        <a:moveTo>
                          <a:pt x="2" y="27"/>
                        </a:moveTo>
                        <a:cubicBezTo>
                          <a:pt x="4" y="22"/>
                          <a:pt x="5" y="18"/>
                          <a:pt x="7" y="14"/>
                        </a:cubicBezTo>
                        <a:cubicBezTo>
                          <a:pt x="6" y="14"/>
                          <a:pt x="6" y="13"/>
                          <a:pt x="5" y="13"/>
                        </a:cubicBezTo>
                        <a:cubicBezTo>
                          <a:pt x="4" y="17"/>
                          <a:pt x="4" y="21"/>
                          <a:pt x="3" y="25"/>
                        </a:cubicBezTo>
                        <a:cubicBezTo>
                          <a:pt x="3" y="25"/>
                          <a:pt x="4" y="25"/>
                          <a:pt x="4" y="25"/>
                        </a:cubicBezTo>
                        <a:cubicBezTo>
                          <a:pt x="5" y="20"/>
                          <a:pt x="6" y="15"/>
                          <a:pt x="7" y="9"/>
                        </a:cubicBezTo>
                        <a:cubicBezTo>
                          <a:pt x="7" y="9"/>
                          <a:pt x="6" y="9"/>
                          <a:pt x="6" y="9"/>
                        </a:cubicBezTo>
                        <a:cubicBezTo>
                          <a:pt x="6" y="15"/>
                          <a:pt x="4" y="20"/>
                          <a:pt x="4" y="26"/>
                        </a:cubicBezTo>
                        <a:cubicBezTo>
                          <a:pt x="4" y="26"/>
                          <a:pt x="5" y="26"/>
                          <a:pt x="5" y="26"/>
                        </a:cubicBezTo>
                        <a:cubicBezTo>
                          <a:pt x="6" y="20"/>
                          <a:pt x="7" y="14"/>
                          <a:pt x="8" y="7"/>
                        </a:cubicBezTo>
                        <a:cubicBezTo>
                          <a:pt x="8" y="7"/>
                          <a:pt x="7" y="7"/>
                          <a:pt x="7" y="7"/>
                        </a:cubicBezTo>
                        <a:cubicBezTo>
                          <a:pt x="7" y="8"/>
                          <a:pt x="7" y="8"/>
                          <a:pt x="7" y="9"/>
                        </a:cubicBezTo>
                        <a:cubicBezTo>
                          <a:pt x="7" y="9"/>
                          <a:pt x="7" y="9"/>
                          <a:pt x="8" y="9"/>
                        </a:cubicBezTo>
                        <a:cubicBezTo>
                          <a:pt x="8" y="6"/>
                          <a:pt x="8" y="3"/>
                          <a:pt x="8" y="1"/>
                        </a:cubicBezTo>
                        <a:cubicBezTo>
                          <a:pt x="8" y="1"/>
                          <a:pt x="7" y="1"/>
                          <a:pt x="7" y="1"/>
                        </a:cubicBezTo>
                        <a:cubicBezTo>
                          <a:pt x="7" y="7"/>
                          <a:pt x="5" y="13"/>
                          <a:pt x="5" y="19"/>
                        </a:cubicBezTo>
                        <a:cubicBezTo>
                          <a:pt x="5" y="19"/>
                          <a:pt x="6" y="19"/>
                          <a:pt x="6" y="19"/>
                        </a:cubicBezTo>
                        <a:cubicBezTo>
                          <a:pt x="6" y="14"/>
                          <a:pt x="7" y="9"/>
                          <a:pt x="9" y="4"/>
                        </a:cubicBezTo>
                        <a:cubicBezTo>
                          <a:pt x="9" y="4"/>
                          <a:pt x="8" y="4"/>
                          <a:pt x="8" y="4"/>
                        </a:cubicBezTo>
                        <a:cubicBezTo>
                          <a:pt x="10" y="10"/>
                          <a:pt x="8" y="17"/>
                          <a:pt x="7" y="23"/>
                        </a:cubicBezTo>
                        <a:cubicBezTo>
                          <a:pt x="8" y="23"/>
                          <a:pt x="8" y="23"/>
                          <a:pt x="9" y="23"/>
                        </a:cubicBezTo>
                        <a:cubicBezTo>
                          <a:pt x="8" y="17"/>
                          <a:pt x="10" y="12"/>
                          <a:pt x="11" y="7"/>
                        </a:cubicBezTo>
                        <a:cubicBezTo>
                          <a:pt x="11" y="7"/>
                          <a:pt x="10" y="6"/>
                          <a:pt x="10" y="6"/>
                        </a:cubicBezTo>
                        <a:cubicBezTo>
                          <a:pt x="10" y="13"/>
                          <a:pt x="10" y="20"/>
                          <a:pt x="9" y="26"/>
                        </a:cubicBezTo>
                        <a:cubicBezTo>
                          <a:pt x="10" y="26"/>
                          <a:pt x="10" y="26"/>
                          <a:pt x="10" y="26"/>
                        </a:cubicBezTo>
                        <a:cubicBezTo>
                          <a:pt x="11" y="21"/>
                          <a:pt x="12" y="15"/>
                          <a:pt x="14" y="10"/>
                        </a:cubicBezTo>
                        <a:cubicBezTo>
                          <a:pt x="13" y="10"/>
                          <a:pt x="13" y="10"/>
                          <a:pt x="13" y="10"/>
                        </a:cubicBezTo>
                        <a:cubicBezTo>
                          <a:pt x="13" y="16"/>
                          <a:pt x="12" y="22"/>
                          <a:pt x="11" y="28"/>
                        </a:cubicBezTo>
                        <a:cubicBezTo>
                          <a:pt x="11" y="28"/>
                          <a:pt x="11" y="28"/>
                          <a:pt x="12" y="28"/>
                        </a:cubicBezTo>
                        <a:cubicBezTo>
                          <a:pt x="12" y="23"/>
                          <a:pt x="13" y="18"/>
                          <a:pt x="14" y="13"/>
                        </a:cubicBezTo>
                        <a:cubicBezTo>
                          <a:pt x="14" y="13"/>
                          <a:pt x="13" y="13"/>
                          <a:pt x="13" y="13"/>
                        </a:cubicBezTo>
                        <a:cubicBezTo>
                          <a:pt x="14" y="18"/>
                          <a:pt x="13" y="22"/>
                          <a:pt x="13" y="27"/>
                        </a:cubicBezTo>
                        <a:cubicBezTo>
                          <a:pt x="13" y="27"/>
                          <a:pt x="14" y="27"/>
                          <a:pt x="14" y="27"/>
                        </a:cubicBezTo>
                        <a:cubicBezTo>
                          <a:pt x="14" y="22"/>
                          <a:pt x="14" y="17"/>
                          <a:pt x="16" y="12"/>
                        </a:cubicBezTo>
                        <a:cubicBezTo>
                          <a:pt x="15" y="12"/>
                          <a:pt x="15" y="12"/>
                          <a:pt x="14" y="12"/>
                        </a:cubicBezTo>
                        <a:cubicBezTo>
                          <a:pt x="15" y="17"/>
                          <a:pt x="15" y="22"/>
                          <a:pt x="15" y="27"/>
                        </a:cubicBezTo>
                        <a:cubicBezTo>
                          <a:pt x="15" y="27"/>
                          <a:pt x="16" y="27"/>
                          <a:pt x="16" y="27"/>
                        </a:cubicBezTo>
                        <a:cubicBezTo>
                          <a:pt x="16" y="22"/>
                          <a:pt x="16" y="18"/>
                          <a:pt x="17" y="14"/>
                        </a:cubicBezTo>
                        <a:cubicBezTo>
                          <a:pt x="16" y="14"/>
                          <a:pt x="16" y="14"/>
                          <a:pt x="15" y="14"/>
                        </a:cubicBezTo>
                        <a:cubicBezTo>
                          <a:pt x="16" y="19"/>
                          <a:pt x="16" y="23"/>
                          <a:pt x="16" y="28"/>
                        </a:cubicBezTo>
                        <a:cubicBezTo>
                          <a:pt x="17" y="28"/>
                          <a:pt x="17" y="28"/>
                          <a:pt x="18" y="28"/>
                        </a:cubicBezTo>
                        <a:cubicBezTo>
                          <a:pt x="17" y="23"/>
                          <a:pt x="18" y="19"/>
                          <a:pt x="19" y="15"/>
                        </a:cubicBezTo>
                        <a:cubicBezTo>
                          <a:pt x="18" y="15"/>
                          <a:pt x="18" y="15"/>
                          <a:pt x="17" y="15"/>
                        </a:cubicBezTo>
                        <a:cubicBezTo>
                          <a:pt x="18" y="19"/>
                          <a:pt x="18" y="23"/>
                          <a:pt x="18" y="28"/>
                        </a:cubicBezTo>
                        <a:cubicBezTo>
                          <a:pt x="19" y="28"/>
                          <a:pt x="19" y="28"/>
                          <a:pt x="19" y="28"/>
                        </a:cubicBezTo>
                        <a:cubicBezTo>
                          <a:pt x="19" y="24"/>
                          <a:pt x="20" y="20"/>
                          <a:pt x="20" y="17"/>
                        </a:cubicBezTo>
                        <a:cubicBezTo>
                          <a:pt x="20" y="17"/>
                          <a:pt x="19" y="17"/>
                          <a:pt x="19" y="17"/>
                        </a:cubicBezTo>
                        <a:cubicBezTo>
                          <a:pt x="21" y="20"/>
                          <a:pt x="21" y="23"/>
                          <a:pt x="22" y="27"/>
                        </a:cubicBezTo>
                        <a:cubicBezTo>
                          <a:pt x="22" y="27"/>
                          <a:pt x="23" y="27"/>
                          <a:pt x="23" y="26"/>
                        </a:cubicBezTo>
                        <a:cubicBezTo>
                          <a:pt x="22" y="24"/>
                          <a:pt x="20" y="18"/>
                          <a:pt x="26" y="25"/>
                        </a:cubicBezTo>
                        <a:cubicBezTo>
                          <a:pt x="26" y="24"/>
                          <a:pt x="26" y="24"/>
                          <a:pt x="27" y="24"/>
                        </a:cubicBezTo>
                        <a:cubicBezTo>
                          <a:pt x="24" y="22"/>
                          <a:pt x="21" y="20"/>
                          <a:pt x="19" y="18"/>
                        </a:cubicBezTo>
                        <a:cubicBezTo>
                          <a:pt x="19" y="19"/>
                          <a:pt x="18" y="19"/>
                          <a:pt x="18" y="20"/>
                        </a:cubicBezTo>
                        <a:cubicBezTo>
                          <a:pt x="19" y="20"/>
                          <a:pt x="21" y="21"/>
                          <a:pt x="22" y="22"/>
                        </a:cubicBezTo>
                        <a:cubicBezTo>
                          <a:pt x="22" y="22"/>
                          <a:pt x="23" y="22"/>
                          <a:pt x="23" y="21"/>
                        </a:cubicBezTo>
                        <a:cubicBezTo>
                          <a:pt x="20" y="19"/>
                          <a:pt x="16" y="17"/>
                          <a:pt x="14" y="14"/>
                        </a:cubicBezTo>
                        <a:cubicBezTo>
                          <a:pt x="14" y="14"/>
                          <a:pt x="13" y="14"/>
                          <a:pt x="13" y="15"/>
                        </a:cubicBezTo>
                        <a:cubicBezTo>
                          <a:pt x="16" y="16"/>
                          <a:pt x="19" y="19"/>
                          <a:pt x="22" y="21"/>
                        </a:cubicBezTo>
                        <a:cubicBezTo>
                          <a:pt x="23" y="22"/>
                          <a:pt x="24" y="21"/>
                          <a:pt x="23" y="20"/>
                        </a:cubicBezTo>
                        <a:cubicBezTo>
                          <a:pt x="20" y="17"/>
                          <a:pt x="17" y="14"/>
                          <a:pt x="15" y="10"/>
                        </a:cubicBezTo>
                        <a:cubicBezTo>
                          <a:pt x="15" y="11"/>
                          <a:pt x="15" y="11"/>
                          <a:pt x="14" y="11"/>
                        </a:cubicBezTo>
                        <a:cubicBezTo>
                          <a:pt x="19" y="13"/>
                          <a:pt x="23" y="18"/>
                          <a:pt x="25" y="22"/>
                        </a:cubicBezTo>
                        <a:cubicBezTo>
                          <a:pt x="25" y="22"/>
                          <a:pt x="26" y="22"/>
                          <a:pt x="26" y="22"/>
                        </a:cubicBezTo>
                        <a:cubicBezTo>
                          <a:pt x="24" y="20"/>
                          <a:pt x="23" y="18"/>
                          <a:pt x="22" y="15"/>
                        </a:cubicBezTo>
                        <a:cubicBezTo>
                          <a:pt x="22" y="15"/>
                          <a:pt x="21" y="15"/>
                          <a:pt x="21" y="16"/>
                        </a:cubicBezTo>
                        <a:cubicBezTo>
                          <a:pt x="23" y="18"/>
                          <a:pt x="24" y="20"/>
                          <a:pt x="24" y="23"/>
                        </a:cubicBezTo>
                        <a:cubicBezTo>
                          <a:pt x="25" y="23"/>
                          <a:pt x="25" y="23"/>
                          <a:pt x="26" y="23"/>
                        </a:cubicBezTo>
                        <a:cubicBezTo>
                          <a:pt x="24" y="20"/>
                          <a:pt x="22" y="18"/>
                          <a:pt x="21" y="16"/>
                        </a:cubicBezTo>
                        <a:cubicBezTo>
                          <a:pt x="20" y="15"/>
                          <a:pt x="19" y="16"/>
                          <a:pt x="19" y="16"/>
                        </a:cubicBezTo>
                        <a:cubicBezTo>
                          <a:pt x="20" y="18"/>
                          <a:pt x="21" y="19"/>
                          <a:pt x="21" y="21"/>
                        </a:cubicBezTo>
                        <a:cubicBezTo>
                          <a:pt x="22" y="21"/>
                          <a:pt x="22" y="20"/>
                          <a:pt x="22" y="20"/>
                        </a:cubicBezTo>
                        <a:cubicBezTo>
                          <a:pt x="18" y="16"/>
                          <a:pt x="14" y="11"/>
                          <a:pt x="9" y="8"/>
                        </a:cubicBezTo>
                        <a:cubicBezTo>
                          <a:pt x="8" y="7"/>
                          <a:pt x="7" y="8"/>
                          <a:pt x="8" y="9"/>
                        </a:cubicBezTo>
                        <a:cubicBezTo>
                          <a:pt x="10" y="12"/>
                          <a:pt x="13" y="14"/>
                          <a:pt x="17" y="15"/>
                        </a:cubicBezTo>
                        <a:cubicBezTo>
                          <a:pt x="17" y="15"/>
                          <a:pt x="18" y="14"/>
                          <a:pt x="17" y="14"/>
                        </a:cubicBezTo>
                        <a:cubicBezTo>
                          <a:pt x="15" y="11"/>
                          <a:pt x="13" y="8"/>
                          <a:pt x="10" y="5"/>
                        </a:cubicBezTo>
                        <a:cubicBezTo>
                          <a:pt x="10" y="6"/>
                          <a:pt x="9" y="6"/>
                          <a:pt x="9" y="6"/>
                        </a:cubicBezTo>
                        <a:cubicBezTo>
                          <a:pt x="11" y="8"/>
                          <a:pt x="13" y="10"/>
                          <a:pt x="15" y="12"/>
                        </a:cubicBezTo>
                        <a:cubicBezTo>
                          <a:pt x="16" y="13"/>
                          <a:pt x="17" y="12"/>
                          <a:pt x="17" y="12"/>
                        </a:cubicBezTo>
                        <a:cubicBezTo>
                          <a:pt x="15" y="9"/>
                          <a:pt x="13" y="7"/>
                          <a:pt x="11" y="5"/>
                        </a:cubicBezTo>
                        <a:cubicBezTo>
                          <a:pt x="11" y="5"/>
                          <a:pt x="10" y="5"/>
                          <a:pt x="10" y="6"/>
                        </a:cubicBezTo>
                        <a:cubicBezTo>
                          <a:pt x="14" y="7"/>
                          <a:pt x="15" y="10"/>
                          <a:pt x="17" y="13"/>
                        </a:cubicBezTo>
                        <a:cubicBezTo>
                          <a:pt x="17" y="13"/>
                          <a:pt x="17" y="12"/>
                          <a:pt x="18" y="12"/>
                        </a:cubicBezTo>
                        <a:cubicBezTo>
                          <a:pt x="14" y="10"/>
                          <a:pt x="12" y="7"/>
                          <a:pt x="9" y="4"/>
                        </a:cubicBezTo>
                        <a:cubicBezTo>
                          <a:pt x="9" y="4"/>
                          <a:pt x="8" y="4"/>
                          <a:pt x="8" y="4"/>
                        </a:cubicBezTo>
                        <a:cubicBezTo>
                          <a:pt x="8" y="9"/>
                          <a:pt x="9" y="14"/>
                          <a:pt x="10" y="19"/>
                        </a:cubicBezTo>
                        <a:cubicBezTo>
                          <a:pt x="10" y="20"/>
                          <a:pt x="12" y="19"/>
                          <a:pt x="12" y="18"/>
                        </a:cubicBezTo>
                        <a:cubicBezTo>
                          <a:pt x="11" y="17"/>
                          <a:pt x="11" y="17"/>
                          <a:pt x="10" y="16"/>
                        </a:cubicBezTo>
                        <a:cubicBezTo>
                          <a:pt x="10" y="15"/>
                          <a:pt x="9" y="15"/>
                          <a:pt x="9" y="16"/>
                        </a:cubicBezTo>
                        <a:cubicBezTo>
                          <a:pt x="8" y="17"/>
                          <a:pt x="7" y="19"/>
                          <a:pt x="7" y="21"/>
                        </a:cubicBezTo>
                        <a:cubicBezTo>
                          <a:pt x="7" y="22"/>
                          <a:pt x="8" y="22"/>
                          <a:pt x="8" y="21"/>
                        </a:cubicBezTo>
                        <a:cubicBezTo>
                          <a:pt x="9" y="19"/>
                          <a:pt x="9" y="17"/>
                          <a:pt x="9" y="14"/>
                        </a:cubicBezTo>
                        <a:cubicBezTo>
                          <a:pt x="9" y="13"/>
                          <a:pt x="7" y="13"/>
                          <a:pt x="7" y="14"/>
                        </a:cubicBezTo>
                        <a:cubicBezTo>
                          <a:pt x="7" y="18"/>
                          <a:pt x="7" y="21"/>
                          <a:pt x="7" y="25"/>
                        </a:cubicBezTo>
                        <a:cubicBezTo>
                          <a:pt x="7" y="26"/>
                          <a:pt x="8" y="26"/>
                          <a:pt x="9" y="25"/>
                        </a:cubicBezTo>
                        <a:cubicBezTo>
                          <a:pt x="9" y="21"/>
                          <a:pt x="9" y="17"/>
                          <a:pt x="9" y="14"/>
                        </a:cubicBezTo>
                        <a:cubicBezTo>
                          <a:pt x="9" y="13"/>
                          <a:pt x="8" y="13"/>
                          <a:pt x="8" y="14"/>
                        </a:cubicBezTo>
                        <a:cubicBezTo>
                          <a:pt x="7" y="18"/>
                          <a:pt x="7" y="22"/>
                          <a:pt x="7" y="25"/>
                        </a:cubicBezTo>
                        <a:cubicBezTo>
                          <a:pt x="6" y="26"/>
                          <a:pt x="8" y="26"/>
                          <a:pt x="8" y="26"/>
                        </a:cubicBezTo>
                        <a:cubicBezTo>
                          <a:pt x="8" y="25"/>
                          <a:pt x="9" y="24"/>
                          <a:pt x="9" y="23"/>
                        </a:cubicBezTo>
                        <a:cubicBezTo>
                          <a:pt x="9" y="22"/>
                          <a:pt x="8" y="22"/>
                          <a:pt x="8" y="22"/>
                        </a:cubicBezTo>
                        <a:cubicBezTo>
                          <a:pt x="7" y="23"/>
                          <a:pt x="5" y="24"/>
                          <a:pt x="4" y="25"/>
                        </a:cubicBezTo>
                        <a:cubicBezTo>
                          <a:pt x="4" y="26"/>
                          <a:pt x="4" y="26"/>
                          <a:pt x="4" y="27"/>
                        </a:cubicBezTo>
                        <a:cubicBezTo>
                          <a:pt x="6" y="27"/>
                          <a:pt x="8" y="27"/>
                          <a:pt x="10" y="27"/>
                        </a:cubicBezTo>
                        <a:cubicBezTo>
                          <a:pt x="11" y="27"/>
                          <a:pt x="11" y="25"/>
                          <a:pt x="10" y="25"/>
                        </a:cubicBezTo>
                        <a:cubicBezTo>
                          <a:pt x="8" y="25"/>
                          <a:pt x="6" y="25"/>
                          <a:pt x="4" y="25"/>
                        </a:cubicBezTo>
                        <a:cubicBezTo>
                          <a:pt x="3" y="25"/>
                          <a:pt x="2" y="25"/>
                          <a:pt x="3" y="26"/>
                        </a:cubicBezTo>
                        <a:cubicBezTo>
                          <a:pt x="4" y="27"/>
                          <a:pt x="5" y="27"/>
                          <a:pt x="6" y="28"/>
                        </a:cubicBezTo>
                        <a:cubicBezTo>
                          <a:pt x="6" y="28"/>
                          <a:pt x="6" y="27"/>
                          <a:pt x="6" y="27"/>
                        </a:cubicBezTo>
                        <a:cubicBezTo>
                          <a:pt x="5" y="27"/>
                          <a:pt x="4" y="27"/>
                          <a:pt x="2" y="27"/>
                        </a:cubicBezTo>
                        <a:cubicBezTo>
                          <a:pt x="1" y="27"/>
                          <a:pt x="1" y="28"/>
                          <a:pt x="2" y="28"/>
                        </a:cubicBezTo>
                        <a:cubicBezTo>
                          <a:pt x="4" y="30"/>
                          <a:pt x="6" y="30"/>
                          <a:pt x="8" y="30"/>
                        </a:cubicBezTo>
                        <a:cubicBezTo>
                          <a:pt x="9" y="30"/>
                          <a:pt x="9" y="29"/>
                          <a:pt x="8" y="29"/>
                        </a:cubicBezTo>
                        <a:cubicBezTo>
                          <a:pt x="6" y="28"/>
                          <a:pt x="4" y="28"/>
                          <a:pt x="2" y="28"/>
                        </a:cubicBezTo>
                        <a:cubicBezTo>
                          <a:pt x="1" y="28"/>
                          <a:pt x="1" y="29"/>
                          <a:pt x="2" y="29"/>
                        </a:cubicBezTo>
                        <a:cubicBezTo>
                          <a:pt x="4" y="30"/>
                          <a:pt x="7" y="31"/>
                          <a:pt x="10" y="30"/>
                        </a:cubicBezTo>
                        <a:cubicBezTo>
                          <a:pt x="10" y="30"/>
                          <a:pt x="11" y="29"/>
                          <a:pt x="10" y="29"/>
                        </a:cubicBezTo>
                        <a:cubicBezTo>
                          <a:pt x="8" y="28"/>
                          <a:pt x="6" y="27"/>
                          <a:pt x="4" y="27"/>
                        </a:cubicBezTo>
                        <a:cubicBezTo>
                          <a:pt x="4" y="27"/>
                          <a:pt x="4" y="28"/>
                          <a:pt x="4" y="28"/>
                        </a:cubicBezTo>
                        <a:cubicBezTo>
                          <a:pt x="7" y="28"/>
                          <a:pt x="9" y="28"/>
                          <a:pt x="12" y="28"/>
                        </a:cubicBezTo>
                        <a:cubicBezTo>
                          <a:pt x="13" y="28"/>
                          <a:pt x="13" y="27"/>
                          <a:pt x="12" y="27"/>
                        </a:cubicBezTo>
                        <a:cubicBezTo>
                          <a:pt x="9" y="27"/>
                          <a:pt x="7" y="26"/>
                          <a:pt x="4" y="26"/>
                        </a:cubicBezTo>
                        <a:cubicBezTo>
                          <a:pt x="3" y="26"/>
                          <a:pt x="3" y="28"/>
                          <a:pt x="4" y="28"/>
                        </a:cubicBezTo>
                        <a:cubicBezTo>
                          <a:pt x="8" y="28"/>
                          <a:pt x="12" y="28"/>
                          <a:pt x="16" y="27"/>
                        </a:cubicBezTo>
                        <a:cubicBezTo>
                          <a:pt x="17" y="27"/>
                          <a:pt x="16" y="26"/>
                          <a:pt x="16" y="26"/>
                        </a:cubicBezTo>
                        <a:cubicBezTo>
                          <a:pt x="12" y="26"/>
                          <a:pt x="9" y="25"/>
                          <a:pt x="6" y="27"/>
                        </a:cubicBezTo>
                        <a:cubicBezTo>
                          <a:pt x="5" y="27"/>
                          <a:pt x="5" y="28"/>
                          <a:pt x="6" y="28"/>
                        </a:cubicBezTo>
                        <a:cubicBezTo>
                          <a:pt x="10" y="30"/>
                          <a:pt x="14" y="30"/>
                          <a:pt x="17" y="28"/>
                        </a:cubicBezTo>
                        <a:cubicBezTo>
                          <a:pt x="18" y="28"/>
                          <a:pt x="18" y="27"/>
                          <a:pt x="17" y="27"/>
                        </a:cubicBezTo>
                        <a:cubicBezTo>
                          <a:pt x="15" y="26"/>
                          <a:pt x="13" y="26"/>
                          <a:pt x="11" y="26"/>
                        </a:cubicBezTo>
                        <a:cubicBezTo>
                          <a:pt x="10" y="26"/>
                          <a:pt x="10" y="28"/>
                          <a:pt x="11" y="28"/>
                        </a:cubicBezTo>
                        <a:cubicBezTo>
                          <a:pt x="14" y="28"/>
                          <a:pt x="17" y="29"/>
                          <a:pt x="20" y="28"/>
                        </a:cubicBezTo>
                        <a:cubicBezTo>
                          <a:pt x="21" y="28"/>
                          <a:pt x="21" y="27"/>
                          <a:pt x="20" y="27"/>
                        </a:cubicBezTo>
                        <a:cubicBezTo>
                          <a:pt x="18" y="26"/>
                          <a:pt x="15" y="26"/>
                          <a:pt x="13" y="27"/>
                        </a:cubicBezTo>
                        <a:cubicBezTo>
                          <a:pt x="12" y="27"/>
                          <a:pt x="12" y="28"/>
                          <a:pt x="13" y="28"/>
                        </a:cubicBezTo>
                        <a:cubicBezTo>
                          <a:pt x="17" y="29"/>
                          <a:pt x="19" y="28"/>
                          <a:pt x="22" y="26"/>
                        </a:cubicBezTo>
                        <a:cubicBezTo>
                          <a:pt x="23" y="26"/>
                          <a:pt x="23" y="25"/>
                          <a:pt x="22" y="25"/>
                        </a:cubicBezTo>
                        <a:cubicBezTo>
                          <a:pt x="20" y="25"/>
                          <a:pt x="19" y="24"/>
                          <a:pt x="17" y="24"/>
                        </a:cubicBezTo>
                        <a:cubicBezTo>
                          <a:pt x="17" y="25"/>
                          <a:pt x="17" y="25"/>
                          <a:pt x="17" y="26"/>
                        </a:cubicBezTo>
                        <a:cubicBezTo>
                          <a:pt x="18" y="24"/>
                          <a:pt x="19" y="23"/>
                          <a:pt x="20" y="22"/>
                        </a:cubicBezTo>
                        <a:cubicBezTo>
                          <a:pt x="20" y="22"/>
                          <a:pt x="20" y="22"/>
                          <a:pt x="19" y="21"/>
                        </a:cubicBezTo>
                        <a:cubicBezTo>
                          <a:pt x="18" y="23"/>
                          <a:pt x="17" y="24"/>
                          <a:pt x="16" y="25"/>
                        </a:cubicBezTo>
                        <a:cubicBezTo>
                          <a:pt x="16" y="26"/>
                          <a:pt x="17" y="26"/>
                          <a:pt x="17" y="26"/>
                        </a:cubicBezTo>
                        <a:cubicBezTo>
                          <a:pt x="18" y="24"/>
                          <a:pt x="18" y="23"/>
                          <a:pt x="19" y="21"/>
                        </a:cubicBezTo>
                        <a:cubicBezTo>
                          <a:pt x="19" y="21"/>
                          <a:pt x="19" y="21"/>
                          <a:pt x="18" y="21"/>
                        </a:cubicBezTo>
                        <a:cubicBezTo>
                          <a:pt x="18" y="23"/>
                          <a:pt x="17" y="25"/>
                          <a:pt x="17" y="27"/>
                        </a:cubicBezTo>
                        <a:cubicBezTo>
                          <a:pt x="16" y="27"/>
                          <a:pt x="17" y="28"/>
                          <a:pt x="18" y="28"/>
                        </a:cubicBezTo>
                        <a:cubicBezTo>
                          <a:pt x="19" y="27"/>
                          <a:pt x="21" y="26"/>
                          <a:pt x="22" y="25"/>
                        </a:cubicBezTo>
                        <a:cubicBezTo>
                          <a:pt x="22" y="25"/>
                          <a:pt x="22" y="24"/>
                          <a:pt x="22" y="24"/>
                        </a:cubicBezTo>
                        <a:cubicBezTo>
                          <a:pt x="20" y="25"/>
                          <a:pt x="19" y="26"/>
                          <a:pt x="18" y="27"/>
                        </a:cubicBezTo>
                        <a:cubicBezTo>
                          <a:pt x="17" y="28"/>
                          <a:pt x="18" y="29"/>
                          <a:pt x="19" y="28"/>
                        </a:cubicBezTo>
                        <a:cubicBezTo>
                          <a:pt x="21" y="27"/>
                          <a:pt x="22" y="25"/>
                          <a:pt x="24" y="24"/>
                        </a:cubicBezTo>
                        <a:cubicBezTo>
                          <a:pt x="24" y="24"/>
                          <a:pt x="24" y="23"/>
                          <a:pt x="23" y="23"/>
                        </a:cubicBezTo>
                        <a:cubicBezTo>
                          <a:pt x="22" y="24"/>
                          <a:pt x="21" y="25"/>
                          <a:pt x="20" y="26"/>
                        </a:cubicBezTo>
                        <a:cubicBezTo>
                          <a:pt x="21" y="26"/>
                          <a:pt x="21" y="26"/>
                          <a:pt x="21" y="27"/>
                        </a:cubicBezTo>
                        <a:cubicBezTo>
                          <a:pt x="21" y="27"/>
                          <a:pt x="24" y="23"/>
                          <a:pt x="23" y="25"/>
                        </a:cubicBezTo>
                        <a:cubicBezTo>
                          <a:pt x="23" y="26"/>
                          <a:pt x="24" y="26"/>
                          <a:pt x="25" y="26"/>
                        </a:cubicBezTo>
                        <a:cubicBezTo>
                          <a:pt x="25" y="25"/>
                          <a:pt x="25" y="25"/>
                          <a:pt x="26" y="25"/>
                        </a:cubicBezTo>
                        <a:cubicBezTo>
                          <a:pt x="26" y="24"/>
                          <a:pt x="26" y="23"/>
                          <a:pt x="25" y="24"/>
                        </a:cubicBezTo>
                        <a:cubicBezTo>
                          <a:pt x="23" y="25"/>
                          <a:pt x="22" y="25"/>
                          <a:pt x="20" y="26"/>
                        </a:cubicBezTo>
                        <a:cubicBezTo>
                          <a:pt x="20" y="27"/>
                          <a:pt x="20" y="27"/>
                          <a:pt x="21" y="27"/>
                        </a:cubicBezTo>
                        <a:cubicBezTo>
                          <a:pt x="22" y="27"/>
                          <a:pt x="23" y="26"/>
                          <a:pt x="25" y="26"/>
                        </a:cubicBezTo>
                        <a:cubicBezTo>
                          <a:pt x="24" y="25"/>
                          <a:pt x="24" y="25"/>
                          <a:pt x="24" y="24"/>
                        </a:cubicBezTo>
                        <a:cubicBezTo>
                          <a:pt x="21" y="27"/>
                          <a:pt x="18" y="28"/>
                          <a:pt x="14" y="29"/>
                        </a:cubicBezTo>
                        <a:cubicBezTo>
                          <a:pt x="6" y="31"/>
                          <a:pt x="6" y="24"/>
                          <a:pt x="6" y="18"/>
                        </a:cubicBezTo>
                        <a:cubicBezTo>
                          <a:pt x="6" y="18"/>
                          <a:pt x="5" y="18"/>
                          <a:pt x="5" y="18"/>
                        </a:cubicBezTo>
                        <a:cubicBezTo>
                          <a:pt x="5" y="19"/>
                          <a:pt x="5" y="21"/>
                          <a:pt x="5" y="22"/>
                        </a:cubicBezTo>
                        <a:cubicBezTo>
                          <a:pt x="5" y="22"/>
                          <a:pt x="6" y="22"/>
                          <a:pt x="6" y="22"/>
                        </a:cubicBezTo>
                        <a:cubicBezTo>
                          <a:pt x="6" y="18"/>
                          <a:pt x="6" y="15"/>
                          <a:pt x="7" y="12"/>
                        </a:cubicBezTo>
                        <a:cubicBezTo>
                          <a:pt x="6" y="12"/>
                          <a:pt x="6" y="12"/>
                          <a:pt x="5" y="12"/>
                        </a:cubicBezTo>
                        <a:cubicBezTo>
                          <a:pt x="6" y="14"/>
                          <a:pt x="7" y="17"/>
                          <a:pt x="7" y="20"/>
                        </a:cubicBezTo>
                        <a:cubicBezTo>
                          <a:pt x="7" y="20"/>
                          <a:pt x="7" y="20"/>
                          <a:pt x="8" y="20"/>
                        </a:cubicBezTo>
                        <a:cubicBezTo>
                          <a:pt x="8" y="16"/>
                          <a:pt x="8" y="12"/>
                          <a:pt x="9" y="8"/>
                        </a:cubicBezTo>
                        <a:cubicBezTo>
                          <a:pt x="9" y="8"/>
                          <a:pt x="8" y="8"/>
                          <a:pt x="8" y="8"/>
                        </a:cubicBezTo>
                        <a:cubicBezTo>
                          <a:pt x="7" y="13"/>
                          <a:pt x="7" y="17"/>
                          <a:pt x="7" y="22"/>
                        </a:cubicBezTo>
                        <a:cubicBezTo>
                          <a:pt x="7" y="22"/>
                          <a:pt x="7" y="22"/>
                          <a:pt x="8" y="22"/>
                        </a:cubicBezTo>
                        <a:cubicBezTo>
                          <a:pt x="8" y="19"/>
                          <a:pt x="8" y="16"/>
                          <a:pt x="9" y="13"/>
                        </a:cubicBezTo>
                        <a:cubicBezTo>
                          <a:pt x="9" y="13"/>
                          <a:pt x="7" y="12"/>
                          <a:pt x="7" y="13"/>
                        </a:cubicBezTo>
                        <a:cubicBezTo>
                          <a:pt x="6" y="17"/>
                          <a:pt x="5" y="22"/>
                          <a:pt x="1" y="25"/>
                        </a:cubicBezTo>
                        <a:cubicBezTo>
                          <a:pt x="2" y="25"/>
                          <a:pt x="2" y="25"/>
                          <a:pt x="2" y="25"/>
                        </a:cubicBezTo>
                        <a:cubicBezTo>
                          <a:pt x="3" y="25"/>
                          <a:pt x="3" y="24"/>
                          <a:pt x="4" y="23"/>
                        </a:cubicBezTo>
                        <a:cubicBezTo>
                          <a:pt x="4" y="22"/>
                          <a:pt x="3" y="21"/>
                          <a:pt x="3" y="22"/>
                        </a:cubicBezTo>
                        <a:cubicBezTo>
                          <a:pt x="1" y="25"/>
                          <a:pt x="0" y="27"/>
                          <a:pt x="0" y="31"/>
                        </a:cubicBezTo>
                        <a:cubicBezTo>
                          <a:pt x="0" y="31"/>
                          <a:pt x="1" y="31"/>
                          <a:pt x="1" y="31"/>
                        </a:cubicBezTo>
                        <a:cubicBezTo>
                          <a:pt x="3" y="27"/>
                          <a:pt x="5" y="23"/>
                          <a:pt x="7" y="19"/>
                        </a:cubicBezTo>
                        <a:cubicBezTo>
                          <a:pt x="7" y="19"/>
                          <a:pt x="6" y="19"/>
                          <a:pt x="6" y="19"/>
                        </a:cubicBezTo>
                        <a:cubicBezTo>
                          <a:pt x="6" y="21"/>
                          <a:pt x="6" y="23"/>
                          <a:pt x="6" y="25"/>
                        </a:cubicBezTo>
                        <a:cubicBezTo>
                          <a:pt x="6" y="25"/>
                          <a:pt x="7" y="25"/>
                          <a:pt x="7" y="25"/>
                        </a:cubicBezTo>
                        <a:cubicBezTo>
                          <a:pt x="7" y="22"/>
                          <a:pt x="8" y="20"/>
                          <a:pt x="8" y="17"/>
                        </a:cubicBezTo>
                        <a:cubicBezTo>
                          <a:pt x="8" y="17"/>
                          <a:pt x="7" y="17"/>
                          <a:pt x="7" y="17"/>
                        </a:cubicBezTo>
                        <a:cubicBezTo>
                          <a:pt x="6" y="20"/>
                          <a:pt x="7" y="22"/>
                          <a:pt x="7" y="24"/>
                        </a:cubicBezTo>
                        <a:cubicBezTo>
                          <a:pt x="7" y="25"/>
                          <a:pt x="8" y="25"/>
                          <a:pt x="8" y="24"/>
                        </a:cubicBezTo>
                        <a:cubicBezTo>
                          <a:pt x="9" y="22"/>
                          <a:pt x="9" y="20"/>
                          <a:pt x="10" y="17"/>
                        </a:cubicBezTo>
                        <a:cubicBezTo>
                          <a:pt x="10" y="17"/>
                          <a:pt x="9" y="17"/>
                          <a:pt x="9" y="17"/>
                        </a:cubicBezTo>
                        <a:cubicBezTo>
                          <a:pt x="11" y="22"/>
                          <a:pt x="15" y="26"/>
                          <a:pt x="20" y="21"/>
                        </a:cubicBezTo>
                        <a:cubicBezTo>
                          <a:pt x="20" y="21"/>
                          <a:pt x="19" y="20"/>
                          <a:pt x="19" y="20"/>
                        </a:cubicBezTo>
                        <a:cubicBezTo>
                          <a:pt x="17" y="22"/>
                          <a:pt x="17" y="23"/>
                          <a:pt x="16" y="24"/>
                        </a:cubicBezTo>
                        <a:cubicBezTo>
                          <a:pt x="15" y="25"/>
                          <a:pt x="16" y="25"/>
                          <a:pt x="16" y="25"/>
                        </a:cubicBezTo>
                        <a:cubicBezTo>
                          <a:pt x="19" y="26"/>
                          <a:pt x="20" y="26"/>
                          <a:pt x="22" y="26"/>
                        </a:cubicBezTo>
                        <a:cubicBezTo>
                          <a:pt x="22" y="25"/>
                          <a:pt x="22" y="25"/>
                          <a:pt x="22" y="25"/>
                        </a:cubicBezTo>
                        <a:cubicBezTo>
                          <a:pt x="19" y="25"/>
                          <a:pt x="18" y="27"/>
                          <a:pt x="17" y="29"/>
                        </a:cubicBezTo>
                        <a:cubicBezTo>
                          <a:pt x="17" y="29"/>
                          <a:pt x="17" y="30"/>
                          <a:pt x="18" y="30"/>
                        </a:cubicBezTo>
                        <a:cubicBezTo>
                          <a:pt x="20" y="30"/>
                          <a:pt x="21" y="29"/>
                          <a:pt x="23" y="28"/>
                        </a:cubicBezTo>
                        <a:cubicBezTo>
                          <a:pt x="24" y="28"/>
                          <a:pt x="24" y="27"/>
                          <a:pt x="23" y="27"/>
                        </a:cubicBezTo>
                        <a:cubicBezTo>
                          <a:pt x="22" y="27"/>
                          <a:pt x="21" y="27"/>
                          <a:pt x="21" y="28"/>
                        </a:cubicBezTo>
                        <a:cubicBezTo>
                          <a:pt x="21" y="28"/>
                          <a:pt x="21" y="28"/>
                          <a:pt x="21" y="29"/>
                        </a:cubicBezTo>
                        <a:cubicBezTo>
                          <a:pt x="23" y="28"/>
                          <a:pt x="24" y="27"/>
                          <a:pt x="26" y="26"/>
                        </a:cubicBezTo>
                        <a:cubicBezTo>
                          <a:pt x="26" y="26"/>
                          <a:pt x="26" y="25"/>
                          <a:pt x="25" y="25"/>
                        </a:cubicBezTo>
                        <a:cubicBezTo>
                          <a:pt x="24" y="25"/>
                          <a:pt x="24" y="26"/>
                          <a:pt x="23" y="26"/>
                        </a:cubicBezTo>
                        <a:cubicBezTo>
                          <a:pt x="23" y="26"/>
                          <a:pt x="23" y="27"/>
                          <a:pt x="24" y="27"/>
                        </a:cubicBezTo>
                        <a:cubicBezTo>
                          <a:pt x="24" y="26"/>
                          <a:pt x="25" y="24"/>
                          <a:pt x="26" y="23"/>
                        </a:cubicBezTo>
                        <a:cubicBezTo>
                          <a:pt x="26" y="23"/>
                          <a:pt x="26" y="23"/>
                          <a:pt x="25" y="22"/>
                        </a:cubicBezTo>
                        <a:cubicBezTo>
                          <a:pt x="25" y="23"/>
                          <a:pt x="24" y="24"/>
                          <a:pt x="24" y="24"/>
                        </a:cubicBezTo>
                        <a:cubicBezTo>
                          <a:pt x="23" y="25"/>
                          <a:pt x="24" y="26"/>
                          <a:pt x="25" y="25"/>
                        </a:cubicBezTo>
                        <a:cubicBezTo>
                          <a:pt x="26" y="25"/>
                          <a:pt x="26" y="24"/>
                          <a:pt x="27" y="23"/>
                        </a:cubicBezTo>
                        <a:cubicBezTo>
                          <a:pt x="27" y="23"/>
                          <a:pt x="27" y="23"/>
                          <a:pt x="26" y="23"/>
                        </a:cubicBezTo>
                        <a:cubicBezTo>
                          <a:pt x="26" y="23"/>
                          <a:pt x="26" y="24"/>
                          <a:pt x="25" y="25"/>
                        </a:cubicBezTo>
                        <a:cubicBezTo>
                          <a:pt x="25" y="25"/>
                          <a:pt x="26" y="26"/>
                          <a:pt x="26" y="26"/>
                        </a:cubicBezTo>
                        <a:cubicBezTo>
                          <a:pt x="27" y="25"/>
                          <a:pt x="27" y="25"/>
                          <a:pt x="27" y="25"/>
                        </a:cubicBezTo>
                        <a:cubicBezTo>
                          <a:pt x="28" y="25"/>
                          <a:pt x="28" y="24"/>
                          <a:pt x="27" y="24"/>
                        </a:cubicBezTo>
                        <a:cubicBezTo>
                          <a:pt x="23" y="21"/>
                          <a:pt x="19" y="18"/>
                          <a:pt x="15" y="15"/>
                        </a:cubicBezTo>
                        <a:cubicBezTo>
                          <a:pt x="14" y="15"/>
                          <a:pt x="14" y="15"/>
                          <a:pt x="14" y="16"/>
                        </a:cubicBezTo>
                        <a:cubicBezTo>
                          <a:pt x="12" y="18"/>
                          <a:pt x="12" y="20"/>
                          <a:pt x="12" y="23"/>
                        </a:cubicBezTo>
                        <a:cubicBezTo>
                          <a:pt x="12" y="24"/>
                          <a:pt x="14" y="24"/>
                          <a:pt x="14" y="23"/>
                        </a:cubicBezTo>
                        <a:cubicBezTo>
                          <a:pt x="14" y="20"/>
                          <a:pt x="14" y="18"/>
                          <a:pt x="13" y="15"/>
                        </a:cubicBezTo>
                        <a:cubicBezTo>
                          <a:pt x="13" y="15"/>
                          <a:pt x="12" y="15"/>
                          <a:pt x="12" y="16"/>
                        </a:cubicBezTo>
                        <a:cubicBezTo>
                          <a:pt x="13" y="18"/>
                          <a:pt x="14" y="20"/>
                          <a:pt x="15" y="23"/>
                        </a:cubicBezTo>
                        <a:cubicBezTo>
                          <a:pt x="16" y="22"/>
                          <a:pt x="16" y="22"/>
                          <a:pt x="17" y="22"/>
                        </a:cubicBezTo>
                        <a:cubicBezTo>
                          <a:pt x="16" y="21"/>
                          <a:pt x="15" y="20"/>
                          <a:pt x="14" y="18"/>
                        </a:cubicBezTo>
                        <a:cubicBezTo>
                          <a:pt x="14" y="18"/>
                          <a:pt x="13" y="18"/>
                          <a:pt x="13" y="18"/>
                        </a:cubicBezTo>
                        <a:cubicBezTo>
                          <a:pt x="12" y="21"/>
                          <a:pt x="12" y="24"/>
                          <a:pt x="12" y="26"/>
                        </a:cubicBezTo>
                        <a:cubicBezTo>
                          <a:pt x="12" y="27"/>
                          <a:pt x="14" y="27"/>
                          <a:pt x="14" y="26"/>
                        </a:cubicBezTo>
                        <a:cubicBezTo>
                          <a:pt x="14" y="25"/>
                          <a:pt x="15" y="24"/>
                          <a:pt x="15" y="23"/>
                        </a:cubicBezTo>
                        <a:cubicBezTo>
                          <a:pt x="15" y="23"/>
                          <a:pt x="14" y="23"/>
                          <a:pt x="14" y="22"/>
                        </a:cubicBezTo>
                        <a:cubicBezTo>
                          <a:pt x="14" y="24"/>
                          <a:pt x="14" y="25"/>
                          <a:pt x="14" y="26"/>
                        </a:cubicBezTo>
                        <a:cubicBezTo>
                          <a:pt x="14" y="27"/>
                          <a:pt x="15" y="27"/>
                          <a:pt x="15" y="26"/>
                        </a:cubicBezTo>
                        <a:cubicBezTo>
                          <a:pt x="15" y="25"/>
                          <a:pt x="16" y="23"/>
                          <a:pt x="16" y="22"/>
                        </a:cubicBezTo>
                        <a:cubicBezTo>
                          <a:pt x="16" y="22"/>
                          <a:pt x="15" y="22"/>
                          <a:pt x="15" y="22"/>
                        </a:cubicBezTo>
                        <a:cubicBezTo>
                          <a:pt x="15" y="23"/>
                          <a:pt x="15" y="24"/>
                          <a:pt x="16" y="25"/>
                        </a:cubicBezTo>
                        <a:cubicBezTo>
                          <a:pt x="16" y="26"/>
                          <a:pt x="17" y="26"/>
                          <a:pt x="17" y="25"/>
                        </a:cubicBezTo>
                        <a:cubicBezTo>
                          <a:pt x="17" y="23"/>
                          <a:pt x="17" y="22"/>
                          <a:pt x="19" y="21"/>
                        </a:cubicBezTo>
                        <a:cubicBezTo>
                          <a:pt x="20" y="22"/>
                          <a:pt x="20" y="23"/>
                          <a:pt x="21" y="24"/>
                        </a:cubicBezTo>
                        <a:cubicBezTo>
                          <a:pt x="22" y="25"/>
                          <a:pt x="23" y="24"/>
                          <a:pt x="22" y="24"/>
                        </a:cubicBezTo>
                        <a:cubicBezTo>
                          <a:pt x="21" y="21"/>
                          <a:pt x="21" y="18"/>
                          <a:pt x="20" y="16"/>
                        </a:cubicBezTo>
                        <a:cubicBezTo>
                          <a:pt x="19" y="16"/>
                          <a:pt x="19" y="16"/>
                          <a:pt x="19" y="16"/>
                        </a:cubicBezTo>
                        <a:cubicBezTo>
                          <a:pt x="19" y="16"/>
                          <a:pt x="19" y="16"/>
                          <a:pt x="18" y="16"/>
                        </a:cubicBezTo>
                        <a:cubicBezTo>
                          <a:pt x="18" y="16"/>
                          <a:pt x="18" y="18"/>
                          <a:pt x="19" y="17"/>
                        </a:cubicBezTo>
                        <a:cubicBezTo>
                          <a:pt x="18" y="18"/>
                          <a:pt x="21" y="23"/>
                          <a:pt x="21" y="24"/>
                        </a:cubicBezTo>
                        <a:cubicBezTo>
                          <a:pt x="22" y="24"/>
                          <a:pt x="22" y="24"/>
                          <a:pt x="22" y="24"/>
                        </a:cubicBezTo>
                        <a:cubicBezTo>
                          <a:pt x="21" y="22"/>
                          <a:pt x="20" y="20"/>
                          <a:pt x="19" y="19"/>
                        </a:cubicBezTo>
                        <a:cubicBezTo>
                          <a:pt x="18" y="18"/>
                          <a:pt x="18" y="18"/>
                          <a:pt x="18" y="18"/>
                        </a:cubicBezTo>
                        <a:cubicBezTo>
                          <a:pt x="16" y="20"/>
                          <a:pt x="15" y="22"/>
                          <a:pt x="16" y="25"/>
                        </a:cubicBezTo>
                        <a:cubicBezTo>
                          <a:pt x="16" y="25"/>
                          <a:pt x="16" y="25"/>
                          <a:pt x="17" y="25"/>
                        </a:cubicBezTo>
                        <a:cubicBezTo>
                          <a:pt x="17" y="24"/>
                          <a:pt x="16" y="22"/>
                          <a:pt x="16" y="21"/>
                        </a:cubicBezTo>
                        <a:cubicBezTo>
                          <a:pt x="16" y="21"/>
                          <a:pt x="15" y="21"/>
                          <a:pt x="15" y="21"/>
                        </a:cubicBezTo>
                        <a:cubicBezTo>
                          <a:pt x="14" y="23"/>
                          <a:pt x="14" y="24"/>
                          <a:pt x="14" y="26"/>
                        </a:cubicBezTo>
                        <a:cubicBezTo>
                          <a:pt x="14" y="26"/>
                          <a:pt x="15" y="26"/>
                          <a:pt x="15" y="26"/>
                        </a:cubicBezTo>
                        <a:cubicBezTo>
                          <a:pt x="15" y="25"/>
                          <a:pt x="15" y="24"/>
                          <a:pt x="15" y="22"/>
                        </a:cubicBezTo>
                        <a:cubicBezTo>
                          <a:pt x="15" y="22"/>
                          <a:pt x="14" y="22"/>
                          <a:pt x="14" y="22"/>
                        </a:cubicBezTo>
                        <a:cubicBezTo>
                          <a:pt x="13" y="24"/>
                          <a:pt x="13" y="25"/>
                          <a:pt x="12" y="26"/>
                        </a:cubicBezTo>
                        <a:cubicBezTo>
                          <a:pt x="13" y="26"/>
                          <a:pt x="13" y="26"/>
                          <a:pt x="14" y="26"/>
                        </a:cubicBezTo>
                        <a:cubicBezTo>
                          <a:pt x="14" y="24"/>
                          <a:pt x="14" y="22"/>
                          <a:pt x="14" y="19"/>
                        </a:cubicBezTo>
                        <a:cubicBezTo>
                          <a:pt x="14" y="19"/>
                          <a:pt x="13" y="19"/>
                          <a:pt x="13" y="19"/>
                        </a:cubicBezTo>
                        <a:cubicBezTo>
                          <a:pt x="14" y="20"/>
                          <a:pt x="15" y="21"/>
                          <a:pt x="15" y="23"/>
                        </a:cubicBezTo>
                        <a:cubicBezTo>
                          <a:pt x="16" y="23"/>
                          <a:pt x="17" y="23"/>
                          <a:pt x="17" y="22"/>
                        </a:cubicBezTo>
                        <a:cubicBezTo>
                          <a:pt x="16" y="20"/>
                          <a:pt x="15" y="17"/>
                          <a:pt x="13" y="15"/>
                        </a:cubicBezTo>
                        <a:cubicBezTo>
                          <a:pt x="13" y="14"/>
                          <a:pt x="12" y="15"/>
                          <a:pt x="12" y="15"/>
                        </a:cubicBezTo>
                        <a:cubicBezTo>
                          <a:pt x="12" y="18"/>
                          <a:pt x="12" y="21"/>
                          <a:pt x="12" y="23"/>
                        </a:cubicBezTo>
                        <a:cubicBezTo>
                          <a:pt x="13" y="23"/>
                          <a:pt x="13" y="23"/>
                          <a:pt x="14" y="23"/>
                        </a:cubicBezTo>
                        <a:cubicBezTo>
                          <a:pt x="13" y="9"/>
                          <a:pt x="22" y="26"/>
                          <a:pt x="26" y="24"/>
                        </a:cubicBezTo>
                        <a:cubicBezTo>
                          <a:pt x="26" y="25"/>
                          <a:pt x="26" y="25"/>
                          <a:pt x="27" y="25"/>
                        </a:cubicBezTo>
                        <a:cubicBezTo>
                          <a:pt x="27" y="24"/>
                          <a:pt x="27" y="24"/>
                          <a:pt x="28" y="23"/>
                        </a:cubicBezTo>
                        <a:cubicBezTo>
                          <a:pt x="28" y="22"/>
                          <a:pt x="27" y="22"/>
                          <a:pt x="27" y="22"/>
                        </a:cubicBezTo>
                        <a:cubicBezTo>
                          <a:pt x="25" y="23"/>
                          <a:pt x="25" y="23"/>
                          <a:pt x="24" y="24"/>
                        </a:cubicBezTo>
                        <a:cubicBezTo>
                          <a:pt x="24" y="25"/>
                          <a:pt x="24" y="25"/>
                          <a:pt x="25" y="25"/>
                        </a:cubicBezTo>
                        <a:cubicBezTo>
                          <a:pt x="25" y="25"/>
                          <a:pt x="26" y="24"/>
                          <a:pt x="26" y="23"/>
                        </a:cubicBezTo>
                        <a:cubicBezTo>
                          <a:pt x="27" y="23"/>
                          <a:pt x="26" y="22"/>
                          <a:pt x="25" y="22"/>
                        </a:cubicBezTo>
                        <a:cubicBezTo>
                          <a:pt x="24" y="24"/>
                          <a:pt x="23" y="25"/>
                          <a:pt x="22" y="26"/>
                        </a:cubicBezTo>
                        <a:cubicBezTo>
                          <a:pt x="22" y="27"/>
                          <a:pt x="23" y="28"/>
                          <a:pt x="23" y="27"/>
                        </a:cubicBezTo>
                        <a:cubicBezTo>
                          <a:pt x="24" y="27"/>
                          <a:pt x="25" y="27"/>
                          <a:pt x="26" y="26"/>
                        </a:cubicBezTo>
                        <a:cubicBezTo>
                          <a:pt x="25" y="26"/>
                          <a:pt x="25" y="26"/>
                          <a:pt x="25" y="25"/>
                        </a:cubicBezTo>
                        <a:cubicBezTo>
                          <a:pt x="23" y="26"/>
                          <a:pt x="22" y="27"/>
                          <a:pt x="20" y="28"/>
                        </a:cubicBezTo>
                        <a:cubicBezTo>
                          <a:pt x="20" y="28"/>
                          <a:pt x="20" y="29"/>
                          <a:pt x="21" y="29"/>
                        </a:cubicBezTo>
                        <a:cubicBezTo>
                          <a:pt x="22" y="29"/>
                          <a:pt x="23" y="29"/>
                          <a:pt x="23" y="28"/>
                        </a:cubicBezTo>
                        <a:cubicBezTo>
                          <a:pt x="23" y="28"/>
                          <a:pt x="23" y="28"/>
                          <a:pt x="23" y="27"/>
                        </a:cubicBezTo>
                        <a:cubicBezTo>
                          <a:pt x="19" y="28"/>
                          <a:pt x="19" y="27"/>
                          <a:pt x="22" y="26"/>
                        </a:cubicBezTo>
                        <a:cubicBezTo>
                          <a:pt x="23" y="25"/>
                          <a:pt x="22" y="24"/>
                          <a:pt x="22" y="24"/>
                        </a:cubicBezTo>
                        <a:cubicBezTo>
                          <a:pt x="18" y="25"/>
                          <a:pt x="16" y="24"/>
                          <a:pt x="20" y="21"/>
                        </a:cubicBezTo>
                        <a:cubicBezTo>
                          <a:pt x="19" y="21"/>
                          <a:pt x="19" y="21"/>
                          <a:pt x="19" y="20"/>
                        </a:cubicBezTo>
                        <a:cubicBezTo>
                          <a:pt x="14" y="22"/>
                          <a:pt x="11" y="21"/>
                          <a:pt x="10" y="17"/>
                        </a:cubicBezTo>
                        <a:cubicBezTo>
                          <a:pt x="10" y="17"/>
                          <a:pt x="9" y="16"/>
                          <a:pt x="9" y="17"/>
                        </a:cubicBezTo>
                        <a:cubicBezTo>
                          <a:pt x="8" y="19"/>
                          <a:pt x="7" y="21"/>
                          <a:pt x="7" y="24"/>
                        </a:cubicBezTo>
                        <a:cubicBezTo>
                          <a:pt x="7" y="24"/>
                          <a:pt x="8" y="24"/>
                          <a:pt x="8" y="24"/>
                        </a:cubicBezTo>
                        <a:cubicBezTo>
                          <a:pt x="8" y="22"/>
                          <a:pt x="8" y="20"/>
                          <a:pt x="8" y="17"/>
                        </a:cubicBezTo>
                        <a:cubicBezTo>
                          <a:pt x="8" y="16"/>
                          <a:pt x="7" y="17"/>
                          <a:pt x="7" y="17"/>
                        </a:cubicBezTo>
                        <a:cubicBezTo>
                          <a:pt x="6" y="20"/>
                          <a:pt x="6" y="22"/>
                          <a:pt x="6" y="25"/>
                        </a:cubicBezTo>
                        <a:cubicBezTo>
                          <a:pt x="6" y="25"/>
                          <a:pt x="7" y="25"/>
                          <a:pt x="7" y="25"/>
                        </a:cubicBezTo>
                        <a:cubicBezTo>
                          <a:pt x="7" y="23"/>
                          <a:pt x="7" y="21"/>
                          <a:pt x="7" y="19"/>
                        </a:cubicBezTo>
                        <a:cubicBezTo>
                          <a:pt x="7" y="18"/>
                          <a:pt x="6" y="18"/>
                          <a:pt x="6" y="19"/>
                        </a:cubicBezTo>
                        <a:cubicBezTo>
                          <a:pt x="4" y="23"/>
                          <a:pt x="2" y="26"/>
                          <a:pt x="0" y="30"/>
                        </a:cubicBezTo>
                        <a:cubicBezTo>
                          <a:pt x="0" y="30"/>
                          <a:pt x="1" y="30"/>
                          <a:pt x="1" y="31"/>
                        </a:cubicBezTo>
                        <a:cubicBezTo>
                          <a:pt x="1" y="28"/>
                          <a:pt x="2" y="25"/>
                          <a:pt x="4" y="23"/>
                        </a:cubicBezTo>
                        <a:cubicBezTo>
                          <a:pt x="3" y="22"/>
                          <a:pt x="3" y="22"/>
                          <a:pt x="3" y="22"/>
                        </a:cubicBezTo>
                        <a:cubicBezTo>
                          <a:pt x="2" y="23"/>
                          <a:pt x="2" y="24"/>
                          <a:pt x="1" y="25"/>
                        </a:cubicBezTo>
                        <a:cubicBezTo>
                          <a:pt x="1" y="25"/>
                          <a:pt x="2" y="26"/>
                          <a:pt x="2" y="26"/>
                        </a:cubicBezTo>
                        <a:cubicBezTo>
                          <a:pt x="6" y="22"/>
                          <a:pt x="7" y="18"/>
                          <a:pt x="9" y="13"/>
                        </a:cubicBezTo>
                        <a:cubicBezTo>
                          <a:pt x="8" y="13"/>
                          <a:pt x="8" y="13"/>
                          <a:pt x="7" y="13"/>
                        </a:cubicBezTo>
                        <a:cubicBezTo>
                          <a:pt x="7" y="16"/>
                          <a:pt x="6" y="19"/>
                          <a:pt x="6" y="22"/>
                        </a:cubicBezTo>
                        <a:cubicBezTo>
                          <a:pt x="7" y="23"/>
                          <a:pt x="8" y="23"/>
                          <a:pt x="8" y="22"/>
                        </a:cubicBezTo>
                        <a:cubicBezTo>
                          <a:pt x="9" y="17"/>
                          <a:pt x="9" y="13"/>
                          <a:pt x="9" y="8"/>
                        </a:cubicBezTo>
                        <a:cubicBezTo>
                          <a:pt x="9" y="7"/>
                          <a:pt x="8" y="7"/>
                          <a:pt x="8" y="8"/>
                        </a:cubicBezTo>
                        <a:cubicBezTo>
                          <a:pt x="6" y="12"/>
                          <a:pt x="6" y="16"/>
                          <a:pt x="7" y="20"/>
                        </a:cubicBezTo>
                        <a:cubicBezTo>
                          <a:pt x="7" y="21"/>
                          <a:pt x="8" y="21"/>
                          <a:pt x="8" y="20"/>
                        </a:cubicBezTo>
                        <a:cubicBezTo>
                          <a:pt x="8" y="17"/>
                          <a:pt x="8" y="14"/>
                          <a:pt x="7" y="11"/>
                        </a:cubicBezTo>
                        <a:cubicBezTo>
                          <a:pt x="7" y="11"/>
                          <a:pt x="6" y="11"/>
                          <a:pt x="5" y="11"/>
                        </a:cubicBezTo>
                        <a:cubicBezTo>
                          <a:pt x="5" y="15"/>
                          <a:pt x="5" y="18"/>
                          <a:pt x="5" y="22"/>
                        </a:cubicBezTo>
                        <a:cubicBezTo>
                          <a:pt x="5" y="23"/>
                          <a:pt x="6" y="23"/>
                          <a:pt x="6" y="22"/>
                        </a:cubicBezTo>
                        <a:cubicBezTo>
                          <a:pt x="6" y="21"/>
                          <a:pt x="6" y="19"/>
                          <a:pt x="6" y="18"/>
                        </a:cubicBezTo>
                        <a:cubicBezTo>
                          <a:pt x="6" y="17"/>
                          <a:pt x="5" y="17"/>
                          <a:pt x="5" y="18"/>
                        </a:cubicBezTo>
                        <a:cubicBezTo>
                          <a:pt x="4" y="23"/>
                          <a:pt x="3" y="29"/>
                          <a:pt x="9" y="31"/>
                        </a:cubicBezTo>
                        <a:cubicBezTo>
                          <a:pt x="14" y="32"/>
                          <a:pt x="21" y="29"/>
                          <a:pt x="25" y="25"/>
                        </a:cubicBezTo>
                        <a:cubicBezTo>
                          <a:pt x="26" y="25"/>
                          <a:pt x="25" y="24"/>
                          <a:pt x="24" y="24"/>
                        </a:cubicBezTo>
                        <a:cubicBezTo>
                          <a:pt x="23" y="25"/>
                          <a:pt x="21" y="26"/>
                          <a:pt x="20" y="26"/>
                        </a:cubicBezTo>
                        <a:cubicBezTo>
                          <a:pt x="19" y="27"/>
                          <a:pt x="20" y="28"/>
                          <a:pt x="21" y="27"/>
                        </a:cubicBezTo>
                        <a:cubicBezTo>
                          <a:pt x="22" y="27"/>
                          <a:pt x="24" y="26"/>
                          <a:pt x="26" y="25"/>
                        </a:cubicBezTo>
                        <a:cubicBezTo>
                          <a:pt x="25" y="24"/>
                          <a:pt x="25" y="24"/>
                          <a:pt x="25" y="24"/>
                        </a:cubicBezTo>
                        <a:cubicBezTo>
                          <a:pt x="24" y="24"/>
                          <a:pt x="24" y="24"/>
                          <a:pt x="24" y="25"/>
                        </a:cubicBezTo>
                        <a:cubicBezTo>
                          <a:pt x="24" y="25"/>
                          <a:pt x="24" y="25"/>
                          <a:pt x="25" y="26"/>
                        </a:cubicBezTo>
                        <a:cubicBezTo>
                          <a:pt x="25" y="24"/>
                          <a:pt x="25" y="24"/>
                          <a:pt x="25" y="23"/>
                        </a:cubicBezTo>
                        <a:cubicBezTo>
                          <a:pt x="25" y="22"/>
                          <a:pt x="24" y="22"/>
                          <a:pt x="24" y="22"/>
                        </a:cubicBezTo>
                        <a:cubicBezTo>
                          <a:pt x="22" y="23"/>
                          <a:pt x="21" y="25"/>
                          <a:pt x="20" y="26"/>
                        </a:cubicBezTo>
                        <a:cubicBezTo>
                          <a:pt x="20" y="26"/>
                          <a:pt x="21" y="27"/>
                          <a:pt x="21" y="27"/>
                        </a:cubicBezTo>
                        <a:cubicBezTo>
                          <a:pt x="22" y="26"/>
                          <a:pt x="23" y="25"/>
                          <a:pt x="24" y="24"/>
                        </a:cubicBezTo>
                        <a:cubicBezTo>
                          <a:pt x="25" y="23"/>
                          <a:pt x="24" y="22"/>
                          <a:pt x="23" y="23"/>
                        </a:cubicBezTo>
                        <a:cubicBezTo>
                          <a:pt x="22" y="24"/>
                          <a:pt x="20" y="26"/>
                          <a:pt x="18" y="27"/>
                        </a:cubicBezTo>
                        <a:cubicBezTo>
                          <a:pt x="18" y="27"/>
                          <a:pt x="19" y="28"/>
                          <a:pt x="19" y="28"/>
                        </a:cubicBezTo>
                        <a:cubicBezTo>
                          <a:pt x="20" y="27"/>
                          <a:pt x="21" y="26"/>
                          <a:pt x="23" y="25"/>
                        </a:cubicBezTo>
                        <a:cubicBezTo>
                          <a:pt x="23" y="24"/>
                          <a:pt x="22" y="23"/>
                          <a:pt x="22" y="24"/>
                        </a:cubicBezTo>
                        <a:cubicBezTo>
                          <a:pt x="20" y="25"/>
                          <a:pt x="19" y="25"/>
                          <a:pt x="17" y="26"/>
                        </a:cubicBezTo>
                        <a:cubicBezTo>
                          <a:pt x="17" y="27"/>
                          <a:pt x="18" y="27"/>
                          <a:pt x="18" y="27"/>
                        </a:cubicBezTo>
                        <a:cubicBezTo>
                          <a:pt x="20" y="25"/>
                          <a:pt x="20" y="23"/>
                          <a:pt x="20" y="21"/>
                        </a:cubicBezTo>
                        <a:cubicBezTo>
                          <a:pt x="19" y="20"/>
                          <a:pt x="19" y="20"/>
                          <a:pt x="18" y="20"/>
                        </a:cubicBezTo>
                        <a:cubicBezTo>
                          <a:pt x="17" y="22"/>
                          <a:pt x="16" y="24"/>
                          <a:pt x="16" y="26"/>
                        </a:cubicBezTo>
                        <a:cubicBezTo>
                          <a:pt x="16" y="26"/>
                          <a:pt x="17" y="27"/>
                          <a:pt x="17" y="26"/>
                        </a:cubicBezTo>
                        <a:cubicBezTo>
                          <a:pt x="18" y="25"/>
                          <a:pt x="19" y="23"/>
                          <a:pt x="20" y="22"/>
                        </a:cubicBezTo>
                        <a:cubicBezTo>
                          <a:pt x="21" y="21"/>
                          <a:pt x="20" y="21"/>
                          <a:pt x="19" y="21"/>
                        </a:cubicBezTo>
                        <a:cubicBezTo>
                          <a:pt x="18" y="22"/>
                          <a:pt x="17" y="23"/>
                          <a:pt x="16" y="25"/>
                        </a:cubicBezTo>
                        <a:cubicBezTo>
                          <a:pt x="16" y="25"/>
                          <a:pt x="16" y="26"/>
                          <a:pt x="17" y="26"/>
                        </a:cubicBezTo>
                        <a:cubicBezTo>
                          <a:pt x="18" y="26"/>
                          <a:pt x="20" y="26"/>
                          <a:pt x="22" y="26"/>
                        </a:cubicBezTo>
                        <a:cubicBezTo>
                          <a:pt x="22" y="26"/>
                          <a:pt x="22" y="26"/>
                          <a:pt x="21" y="25"/>
                        </a:cubicBezTo>
                        <a:cubicBezTo>
                          <a:pt x="19" y="27"/>
                          <a:pt x="16" y="27"/>
                          <a:pt x="13" y="27"/>
                        </a:cubicBezTo>
                        <a:cubicBezTo>
                          <a:pt x="13" y="28"/>
                          <a:pt x="13" y="28"/>
                          <a:pt x="13" y="28"/>
                        </a:cubicBezTo>
                        <a:cubicBezTo>
                          <a:pt x="15" y="28"/>
                          <a:pt x="18" y="27"/>
                          <a:pt x="20" y="28"/>
                        </a:cubicBezTo>
                        <a:cubicBezTo>
                          <a:pt x="20" y="28"/>
                          <a:pt x="20" y="27"/>
                          <a:pt x="20" y="27"/>
                        </a:cubicBezTo>
                        <a:cubicBezTo>
                          <a:pt x="17" y="27"/>
                          <a:pt x="14" y="27"/>
                          <a:pt x="11" y="26"/>
                        </a:cubicBezTo>
                        <a:cubicBezTo>
                          <a:pt x="11" y="27"/>
                          <a:pt x="11" y="27"/>
                          <a:pt x="11" y="28"/>
                        </a:cubicBezTo>
                        <a:cubicBezTo>
                          <a:pt x="13" y="28"/>
                          <a:pt x="15" y="28"/>
                          <a:pt x="17" y="28"/>
                        </a:cubicBezTo>
                        <a:cubicBezTo>
                          <a:pt x="17" y="28"/>
                          <a:pt x="17" y="28"/>
                          <a:pt x="17" y="27"/>
                        </a:cubicBezTo>
                        <a:cubicBezTo>
                          <a:pt x="13" y="29"/>
                          <a:pt x="10" y="28"/>
                          <a:pt x="6" y="27"/>
                        </a:cubicBezTo>
                        <a:cubicBezTo>
                          <a:pt x="6" y="27"/>
                          <a:pt x="6" y="28"/>
                          <a:pt x="6" y="28"/>
                        </a:cubicBezTo>
                        <a:cubicBezTo>
                          <a:pt x="10" y="27"/>
                          <a:pt x="12" y="27"/>
                          <a:pt x="16" y="27"/>
                        </a:cubicBezTo>
                        <a:cubicBezTo>
                          <a:pt x="15" y="27"/>
                          <a:pt x="15" y="26"/>
                          <a:pt x="15" y="26"/>
                        </a:cubicBezTo>
                        <a:cubicBezTo>
                          <a:pt x="11" y="27"/>
                          <a:pt x="8" y="26"/>
                          <a:pt x="4" y="26"/>
                        </a:cubicBezTo>
                        <a:cubicBezTo>
                          <a:pt x="4" y="27"/>
                          <a:pt x="4" y="27"/>
                          <a:pt x="4" y="28"/>
                        </a:cubicBezTo>
                        <a:cubicBezTo>
                          <a:pt x="6" y="28"/>
                          <a:pt x="9" y="28"/>
                          <a:pt x="12" y="28"/>
                        </a:cubicBezTo>
                        <a:cubicBezTo>
                          <a:pt x="12" y="28"/>
                          <a:pt x="12" y="28"/>
                          <a:pt x="12" y="27"/>
                        </a:cubicBezTo>
                        <a:cubicBezTo>
                          <a:pt x="9" y="27"/>
                          <a:pt x="7" y="27"/>
                          <a:pt x="4" y="27"/>
                        </a:cubicBezTo>
                        <a:cubicBezTo>
                          <a:pt x="3" y="27"/>
                          <a:pt x="3" y="28"/>
                          <a:pt x="4" y="28"/>
                        </a:cubicBezTo>
                        <a:cubicBezTo>
                          <a:pt x="6" y="29"/>
                          <a:pt x="8" y="29"/>
                          <a:pt x="9" y="30"/>
                        </a:cubicBezTo>
                        <a:cubicBezTo>
                          <a:pt x="10" y="30"/>
                          <a:pt x="10" y="29"/>
                          <a:pt x="10" y="29"/>
                        </a:cubicBezTo>
                        <a:cubicBezTo>
                          <a:pt x="7" y="29"/>
                          <a:pt x="5" y="29"/>
                          <a:pt x="2" y="28"/>
                        </a:cubicBezTo>
                        <a:cubicBezTo>
                          <a:pt x="2" y="28"/>
                          <a:pt x="2" y="29"/>
                          <a:pt x="2" y="29"/>
                        </a:cubicBezTo>
                        <a:cubicBezTo>
                          <a:pt x="4" y="29"/>
                          <a:pt x="6" y="30"/>
                          <a:pt x="8" y="30"/>
                        </a:cubicBezTo>
                        <a:cubicBezTo>
                          <a:pt x="8" y="30"/>
                          <a:pt x="8" y="29"/>
                          <a:pt x="8" y="29"/>
                        </a:cubicBezTo>
                        <a:cubicBezTo>
                          <a:pt x="6" y="29"/>
                          <a:pt x="4" y="28"/>
                          <a:pt x="2" y="27"/>
                        </a:cubicBezTo>
                        <a:cubicBezTo>
                          <a:pt x="2" y="28"/>
                          <a:pt x="2" y="28"/>
                          <a:pt x="2" y="29"/>
                        </a:cubicBezTo>
                        <a:cubicBezTo>
                          <a:pt x="4" y="29"/>
                          <a:pt x="5" y="28"/>
                          <a:pt x="6" y="28"/>
                        </a:cubicBezTo>
                        <a:cubicBezTo>
                          <a:pt x="7" y="28"/>
                          <a:pt x="7" y="28"/>
                          <a:pt x="7" y="27"/>
                        </a:cubicBezTo>
                        <a:cubicBezTo>
                          <a:pt x="6" y="26"/>
                          <a:pt x="5" y="26"/>
                          <a:pt x="4" y="25"/>
                        </a:cubicBezTo>
                        <a:cubicBezTo>
                          <a:pt x="4" y="25"/>
                          <a:pt x="4" y="26"/>
                          <a:pt x="3" y="26"/>
                        </a:cubicBezTo>
                        <a:cubicBezTo>
                          <a:pt x="5" y="26"/>
                          <a:pt x="8" y="26"/>
                          <a:pt x="10" y="27"/>
                        </a:cubicBezTo>
                        <a:cubicBezTo>
                          <a:pt x="10" y="26"/>
                          <a:pt x="10" y="26"/>
                          <a:pt x="10" y="25"/>
                        </a:cubicBezTo>
                        <a:cubicBezTo>
                          <a:pt x="8" y="25"/>
                          <a:pt x="6" y="25"/>
                          <a:pt x="4" y="25"/>
                        </a:cubicBezTo>
                        <a:cubicBezTo>
                          <a:pt x="3" y="25"/>
                          <a:pt x="3" y="27"/>
                          <a:pt x="4" y="27"/>
                        </a:cubicBezTo>
                        <a:cubicBezTo>
                          <a:pt x="7" y="27"/>
                          <a:pt x="10" y="26"/>
                          <a:pt x="9" y="22"/>
                        </a:cubicBezTo>
                        <a:cubicBezTo>
                          <a:pt x="9" y="22"/>
                          <a:pt x="8" y="21"/>
                          <a:pt x="8" y="22"/>
                        </a:cubicBezTo>
                        <a:cubicBezTo>
                          <a:pt x="7" y="24"/>
                          <a:pt x="7" y="24"/>
                          <a:pt x="7" y="25"/>
                        </a:cubicBezTo>
                        <a:cubicBezTo>
                          <a:pt x="7" y="25"/>
                          <a:pt x="7" y="25"/>
                          <a:pt x="8" y="25"/>
                        </a:cubicBezTo>
                        <a:cubicBezTo>
                          <a:pt x="8" y="22"/>
                          <a:pt x="9" y="18"/>
                          <a:pt x="9" y="14"/>
                        </a:cubicBezTo>
                        <a:cubicBezTo>
                          <a:pt x="9" y="14"/>
                          <a:pt x="8" y="14"/>
                          <a:pt x="8" y="14"/>
                        </a:cubicBezTo>
                        <a:cubicBezTo>
                          <a:pt x="8" y="17"/>
                          <a:pt x="8" y="21"/>
                          <a:pt x="7" y="25"/>
                        </a:cubicBezTo>
                        <a:cubicBezTo>
                          <a:pt x="8" y="25"/>
                          <a:pt x="8" y="25"/>
                          <a:pt x="9" y="25"/>
                        </a:cubicBezTo>
                        <a:cubicBezTo>
                          <a:pt x="9" y="21"/>
                          <a:pt x="9" y="18"/>
                          <a:pt x="9" y="14"/>
                        </a:cubicBezTo>
                        <a:cubicBezTo>
                          <a:pt x="8" y="14"/>
                          <a:pt x="8" y="14"/>
                          <a:pt x="7" y="14"/>
                        </a:cubicBezTo>
                        <a:cubicBezTo>
                          <a:pt x="8" y="17"/>
                          <a:pt x="7" y="19"/>
                          <a:pt x="7" y="21"/>
                        </a:cubicBezTo>
                        <a:cubicBezTo>
                          <a:pt x="7" y="21"/>
                          <a:pt x="8" y="21"/>
                          <a:pt x="8" y="21"/>
                        </a:cubicBezTo>
                        <a:cubicBezTo>
                          <a:pt x="8" y="21"/>
                          <a:pt x="9" y="15"/>
                          <a:pt x="10" y="19"/>
                        </a:cubicBezTo>
                        <a:cubicBezTo>
                          <a:pt x="11" y="19"/>
                          <a:pt x="11" y="19"/>
                          <a:pt x="12" y="18"/>
                        </a:cubicBezTo>
                        <a:cubicBezTo>
                          <a:pt x="10" y="14"/>
                          <a:pt x="10" y="9"/>
                          <a:pt x="9" y="4"/>
                        </a:cubicBezTo>
                        <a:cubicBezTo>
                          <a:pt x="9" y="5"/>
                          <a:pt x="8" y="5"/>
                          <a:pt x="8" y="5"/>
                        </a:cubicBezTo>
                        <a:cubicBezTo>
                          <a:pt x="11" y="8"/>
                          <a:pt x="14" y="11"/>
                          <a:pt x="17" y="13"/>
                        </a:cubicBezTo>
                        <a:cubicBezTo>
                          <a:pt x="18" y="14"/>
                          <a:pt x="18" y="13"/>
                          <a:pt x="18" y="12"/>
                        </a:cubicBezTo>
                        <a:cubicBezTo>
                          <a:pt x="16" y="9"/>
                          <a:pt x="15" y="6"/>
                          <a:pt x="11" y="5"/>
                        </a:cubicBezTo>
                        <a:cubicBezTo>
                          <a:pt x="10" y="4"/>
                          <a:pt x="9" y="5"/>
                          <a:pt x="10" y="6"/>
                        </a:cubicBezTo>
                        <a:cubicBezTo>
                          <a:pt x="12" y="8"/>
                          <a:pt x="14" y="10"/>
                          <a:pt x="15" y="12"/>
                        </a:cubicBezTo>
                        <a:cubicBezTo>
                          <a:pt x="16" y="12"/>
                          <a:pt x="16" y="12"/>
                          <a:pt x="16" y="11"/>
                        </a:cubicBezTo>
                        <a:cubicBezTo>
                          <a:pt x="14" y="9"/>
                          <a:pt x="12" y="7"/>
                          <a:pt x="10" y="5"/>
                        </a:cubicBezTo>
                        <a:cubicBezTo>
                          <a:pt x="9" y="5"/>
                          <a:pt x="8" y="6"/>
                          <a:pt x="9" y="6"/>
                        </a:cubicBezTo>
                        <a:cubicBezTo>
                          <a:pt x="11" y="9"/>
                          <a:pt x="14" y="12"/>
                          <a:pt x="16" y="15"/>
                        </a:cubicBezTo>
                        <a:cubicBezTo>
                          <a:pt x="16" y="14"/>
                          <a:pt x="17" y="14"/>
                          <a:pt x="17" y="14"/>
                        </a:cubicBezTo>
                        <a:cubicBezTo>
                          <a:pt x="14" y="12"/>
                          <a:pt x="11" y="11"/>
                          <a:pt x="9" y="8"/>
                        </a:cubicBezTo>
                        <a:cubicBezTo>
                          <a:pt x="9" y="8"/>
                          <a:pt x="8" y="9"/>
                          <a:pt x="8" y="9"/>
                        </a:cubicBezTo>
                        <a:cubicBezTo>
                          <a:pt x="13" y="12"/>
                          <a:pt x="17" y="17"/>
                          <a:pt x="21" y="21"/>
                        </a:cubicBezTo>
                        <a:cubicBezTo>
                          <a:pt x="22" y="22"/>
                          <a:pt x="23" y="21"/>
                          <a:pt x="23" y="21"/>
                        </a:cubicBezTo>
                        <a:cubicBezTo>
                          <a:pt x="22" y="19"/>
                          <a:pt x="21" y="17"/>
                          <a:pt x="21" y="16"/>
                        </a:cubicBezTo>
                        <a:cubicBezTo>
                          <a:pt x="20" y="16"/>
                          <a:pt x="20" y="16"/>
                          <a:pt x="19" y="16"/>
                        </a:cubicBezTo>
                        <a:cubicBezTo>
                          <a:pt x="21" y="19"/>
                          <a:pt x="23" y="21"/>
                          <a:pt x="25" y="24"/>
                        </a:cubicBezTo>
                        <a:cubicBezTo>
                          <a:pt x="25" y="24"/>
                          <a:pt x="26" y="24"/>
                          <a:pt x="26" y="23"/>
                        </a:cubicBezTo>
                        <a:cubicBezTo>
                          <a:pt x="25" y="20"/>
                          <a:pt x="24" y="17"/>
                          <a:pt x="22" y="15"/>
                        </a:cubicBezTo>
                        <a:cubicBezTo>
                          <a:pt x="22" y="14"/>
                          <a:pt x="20" y="15"/>
                          <a:pt x="21" y="16"/>
                        </a:cubicBezTo>
                        <a:cubicBezTo>
                          <a:pt x="22" y="18"/>
                          <a:pt x="23" y="20"/>
                          <a:pt x="25" y="23"/>
                        </a:cubicBezTo>
                        <a:cubicBezTo>
                          <a:pt x="26" y="23"/>
                          <a:pt x="27" y="22"/>
                          <a:pt x="26" y="22"/>
                        </a:cubicBezTo>
                        <a:cubicBezTo>
                          <a:pt x="24" y="17"/>
                          <a:pt x="20" y="12"/>
                          <a:pt x="15" y="10"/>
                        </a:cubicBezTo>
                        <a:cubicBezTo>
                          <a:pt x="14" y="10"/>
                          <a:pt x="14" y="11"/>
                          <a:pt x="14" y="11"/>
                        </a:cubicBezTo>
                        <a:cubicBezTo>
                          <a:pt x="16" y="15"/>
                          <a:pt x="19" y="18"/>
                          <a:pt x="22" y="21"/>
                        </a:cubicBezTo>
                        <a:cubicBezTo>
                          <a:pt x="22" y="21"/>
                          <a:pt x="23" y="20"/>
                          <a:pt x="23" y="20"/>
                        </a:cubicBezTo>
                        <a:cubicBezTo>
                          <a:pt x="20" y="18"/>
                          <a:pt x="17" y="15"/>
                          <a:pt x="14" y="13"/>
                        </a:cubicBezTo>
                        <a:cubicBezTo>
                          <a:pt x="13" y="13"/>
                          <a:pt x="12" y="14"/>
                          <a:pt x="13" y="15"/>
                        </a:cubicBezTo>
                        <a:cubicBezTo>
                          <a:pt x="16" y="18"/>
                          <a:pt x="19" y="20"/>
                          <a:pt x="22" y="23"/>
                        </a:cubicBezTo>
                        <a:cubicBezTo>
                          <a:pt x="23" y="23"/>
                          <a:pt x="24" y="22"/>
                          <a:pt x="23" y="21"/>
                        </a:cubicBezTo>
                        <a:cubicBezTo>
                          <a:pt x="22" y="20"/>
                          <a:pt x="20" y="19"/>
                          <a:pt x="19" y="18"/>
                        </a:cubicBezTo>
                        <a:cubicBezTo>
                          <a:pt x="18" y="18"/>
                          <a:pt x="17" y="19"/>
                          <a:pt x="18" y="19"/>
                        </a:cubicBezTo>
                        <a:cubicBezTo>
                          <a:pt x="20" y="21"/>
                          <a:pt x="23" y="23"/>
                          <a:pt x="26" y="25"/>
                        </a:cubicBezTo>
                        <a:cubicBezTo>
                          <a:pt x="26" y="25"/>
                          <a:pt x="27" y="25"/>
                          <a:pt x="27" y="24"/>
                        </a:cubicBezTo>
                        <a:cubicBezTo>
                          <a:pt x="25" y="22"/>
                          <a:pt x="24" y="21"/>
                          <a:pt x="21" y="20"/>
                        </a:cubicBezTo>
                        <a:cubicBezTo>
                          <a:pt x="21" y="20"/>
                          <a:pt x="20" y="20"/>
                          <a:pt x="21" y="21"/>
                        </a:cubicBezTo>
                        <a:cubicBezTo>
                          <a:pt x="21" y="23"/>
                          <a:pt x="21" y="25"/>
                          <a:pt x="22" y="27"/>
                        </a:cubicBezTo>
                        <a:cubicBezTo>
                          <a:pt x="22" y="28"/>
                          <a:pt x="23" y="27"/>
                          <a:pt x="23" y="26"/>
                        </a:cubicBezTo>
                        <a:cubicBezTo>
                          <a:pt x="22" y="23"/>
                          <a:pt x="22" y="19"/>
                          <a:pt x="20" y="16"/>
                        </a:cubicBezTo>
                        <a:cubicBezTo>
                          <a:pt x="20" y="16"/>
                          <a:pt x="19" y="16"/>
                          <a:pt x="19" y="17"/>
                        </a:cubicBezTo>
                        <a:cubicBezTo>
                          <a:pt x="18" y="20"/>
                          <a:pt x="18" y="24"/>
                          <a:pt x="18" y="28"/>
                        </a:cubicBezTo>
                        <a:cubicBezTo>
                          <a:pt x="18" y="29"/>
                          <a:pt x="19" y="29"/>
                          <a:pt x="19" y="28"/>
                        </a:cubicBezTo>
                        <a:cubicBezTo>
                          <a:pt x="20" y="23"/>
                          <a:pt x="20" y="19"/>
                          <a:pt x="19" y="14"/>
                        </a:cubicBezTo>
                        <a:cubicBezTo>
                          <a:pt x="19" y="14"/>
                          <a:pt x="18" y="14"/>
                          <a:pt x="17" y="14"/>
                        </a:cubicBezTo>
                        <a:cubicBezTo>
                          <a:pt x="16" y="19"/>
                          <a:pt x="16" y="23"/>
                          <a:pt x="16" y="28"/>
                        </a:cubicBezTo>
                        <a:cubicBezTo>
                          <a:pt x="16" y="29"/>
                          <a:pt x="18" y="29"/>
                          <a:pt x="18" y="28"/>
                        </a:cubicBezTo>
                        <a:cubicBezTo>
                          <a:pt x="18" y="23"/>
                          <a:pt x="18" y="19"/>
                          <a:pt x="17" y="14"/>
                        </a:cubicBezTo>
                        <a:cubicBezTo>
                          <a:pt x="17" y="13"/>
                          <a:pt x="16" y="13"/>
                          <a:pt x="15" y="14"/>
                        </a:cubicBezTo>
                        <a:cubicBezTo>
                          <a:pt x="15" y="18"/>
                          <a:pt x="15" y="22"/>
                          <a:pt x="15" y="27"/>
                        </a:cubicBezTo>
                        <a:cubicBezTo>
                          <a:pt x="15" y="27"/>
                          <a:pt x="16" y="27"/>
                          <a:pt x="16" y="27"/>
                        </a:cubicBezTo>
                        <a:cubicBezTo>
                          <a:pt x="16" y="22"/>
                          <a:pt x="17" y="17"/>
                          <a:pt x="16" y="12"/>
                        </a:cubicBezTo>
                        <a:cubicBezTo>
                          <a:pt x="16" y="11"/>
                          <a:pt x="15" y="11"/>
                          <a:pt x="14" y="12"/>
                        </a:cubicBezTo>
                        <a:cubicBezTo>
                          <a:pt x="13" y="17"/>
                          <a:pt x="13" y="22"/>
                          <a:pt x="13" y="27"/>
                        </a:cubicBezTo>
                        <a:cubicBezTo>
                          <a:pt x="13" y="28"/>
                          <a:pt x="14" y="28"/>
                          <a:pt x="14" y="27"/>
                        </a:cubicBezTo>
                        <a:cubicBezTo>
                          <a:pt x="14" y="22"/>
                          <a:pt x="16" y="17"/>
                          <a:pt x="14" y="13"/>
                        </a:cubicBezTo>
                        <a:cubicBezTo>
                          <a:pt x="14" y="12"/>
                          <a:pt x="13" y="12"/>
                          <a:pt x="13" y="13"/>
                        </a:cubicBezTo>
                        <a:cubicBezTo>
                          <a:pt x="11" y="18"/>
                          <a:pt x="10" y="22"/>
                          <a:pt x="11" y="28"/>
                        </a:cubicBezTo>
                        <a:cubicBezTo>
                          <a:pt x="11" y="28"/>
                          <a:pt x="12" y="29"/>
                          <a:pt x="12" y="28"/>
                        </a:cubicBezTo>
                        <a:cubicBezTo>
                          <a:pt x="13" y="22"/>
                          <a:pt x="14" y="16"/>
                          <a:pt x="14" y="10"/>
                        </a:cubicBezTo>
                        <a:cubicBezTo>
                          <a:pt x="14" y="9"/>
                          <a:pt x="13" y="9"/>
                          <a:pt x="13" y="10"/>
                        </a:cubicBezTo>
                        <a:cubicBezTo>
                          <a:pt x="10" y="15"/>
                          <a:pt x="9" y="21"/>
                          <a:pt x="9" y="26"/>
                        </a:cubicBezTo>
                        <a:cubicBezTo>
                          <a:pt x="9" y="27"/>
                          <a:pt x="10" y="27"/>
                          <a:pt x="10" y="26"/>
                        </a:cubicBezTo>
                        <a:cubicBezTo>
                          <a:pt x="11" y="20"/>
                          <a:pt x="12" y="13"/>
                          <a:pt x="11" y="6"/>
                        </a:cubicBezTo>
                        <a:cubicBezTo>
                          <a:pt x="11" y="6"/>
                          <a:pt x="10" y="5"/>
                          <a:pt x="10" y="6"/>
                        </a:cubicBezTo>
                        <a:cubicBezTo>
                          <a:pt x="8" y="12"/>
                          <a:pt x="7" y="17"/>
                          <a:pt x="7" y="23"/>
                        </a:cubicBezTo>
                        <a:cubicBezTo>
                          <a:pt x="7" y="24"/>
                          <a:pt x="8" y="24"/>
                          <a:pt x="9" y="23"/>
                        </a:cubicBezTo>
                        <a:cubicBezTo>
                          <a:pt x="9" y="17"/>
                          <a:pt x="11" y="10"/>
                          <a:pt x="9" y="4"/>
                        </a:cubicBezTo>
                        <a:cubicBezTo>
                          <a:pt x="9" y="3"/>
                          <a:pt x="8" y="3"/>
                          <a:pt x="8" y="4"/>
                        </a:cubicBezTo>
                        <a:cubicBezTo>
                          <a:pt x="6" y="9"/>
                          <a:pt x="5" y="14"/>
                          <a:pt x="5" y="19"/>
                        </a:cubicBezTo>
                        <a:cubicBezTo>
                          <a:pt x="5" y="20"/>
                          <a:pt x="6" y="20"/>
                          <a:pt x="6" y="19"/>
                        </a:cubicBezTo>
                        <a:cubicBezTo>
                          <a:pt x="7" y="13"/>
                          <a:pt x="8" y="7"/>
                          <a:pt x="8" y="1"/>
                        </a:cubicBezTo>
                        <a:cubicBezTo>
                          <a:pt x="8" y="0"/>
                          <a:pt x="7" y="0"/>
                          <a:pt x="7" y="1"/>
                        </a:cubicBezTo>
                        <a:cubicBezTo>
                          <a:pt x="7" y="3"/>
                          <a:pt x="7" y="6"/>
                          <a:pt x="7" y="9"/>
                        </a:cubicBezTo>
                        <a:cubicBezTo>
                          <a:pt x="7" y="10"/>
                          <a:pt x="8" y="10"/>
                          <a:pt x="8" y="9"/>
                        </a:cubicBezTo>
                        <a:cubicBezTo>
                          <a:pt x="8" y="8"/>
                          <a:pt x="8" y="8"/>
                          <a:pt x="8" y="7"/>
                        </a:cubicBezTo>
                        <a:cubicBezTo>
                          <a:pt x="8" y="6"/>
                          <a:pt x="7" y="6"/>
                          <a:pt x="7" y="7"/>
                        </a:cubicBezTo>
                        <a:cubicBezTo>
                          <a:pt x="6" y="14"/>
                          <a:pt x="5" y="20"/>
                          <a:pt x="4" y="26"/>
                        </a:cubicBezTo>
                        <a:cubicBezTo>
                          <a:pt x="3" y="27"/>
                          <a:pt x="5" y="27"/>
                          <a:pt x="5" y="26"/>
                        </a:cubicBezTo>
                        <a:cubicBezTo>
                          <a:pt x="6" y="21"/>
                          <a:pt x="7" y="15"/>
                          <a:pt x="7" y="9"/>
                        </a:cubicBezTo>
                        <a:cubicBezTo>
                          <a:pt x="7" y="8"/>
                          <a:pt x="6" y="8"/>
                          <a:pt x="6" y="9"/>
                        </a:cubicBezTo>
                        <a:cubicBezTo>
                          <a:pt x="5" y="14"/>
                          <a:pt x="4" y="20"/>
                          <a:pt x="3" y="25"/>
                        </a:cubicBezTo>
                        <a:cubicBezTo>
                          <a:pt x="2" y="26"/>
                          <a:pt x="4" y="26"/>
                          <a:pt x="4" y="25"/>
                        </a:cubicBezTo>
                        <a:cubicBezTo>
                          <a:pt x="5" y="22"/>
                          <a:pt x="6" y="18"/>
                          <a:pt x="7" y="14"/>
                        </a:cubicBezTo>
                        <a:cubicBezTo>
                          <a:pt x="7" y="13"/>
                          <a:pt x="6" y="12"/>
                          <a:pt x="5" y="13"/>
                        </a:cubicBezTo>
                        <a:cubicBezTo>
                          <a:pt x="4" y="18"/>
                          <a:pt x="2" y="22"/>
                          <a:pt x="1" y="26"/>
                        </a:cubicBezTo>
                        <a:cubicBezTo>
                          <a:pt x="1" y="27"/>
                          <a:pt x="2" y="28"/>
                          <a:pt x="2" y="2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9" name="Freeform 85"/>
                  <p:cNvSpPr/>
                  <p:nvPr/>
                </p:nvSpPr>
                <p:spPr bwMode="auto">
                  <a:xfrm>
                    <a:off x="933450" y="2185988"/>
                    <a:ext cx="28575" cy="34925"/>
                  </a:xfrm>
                  <a:custGeom>
                    <a:avLst/>
                    <a:gdLst>
                      <a:gd name="T0" fmla="*/ 23 w 26"/>
                      <a:gd name="T1" fmla="*/ 6 h 32"/>
                      <a:gd name="T2" fmla="*/ 7 w 26"/>
                      <a:gd name="T3" fmla="*/ 8 h 32"/>
                      <a:gd name="T4" fmla="*/ 13 w 26"/>
                      <a:gd name="T5" fmla="*/ 14 h 32"/>
                      <a:gd name="T6" fmla="*/ 22 w 26"/>
                      <a:gd name="T7" fmla="*/ 22 h 32"/>
                      <a:gd name="T8" fmla="*/ 11 w 26"/>
                      <a:gd name="T9" fmla="*/ 28 h 32"/>
                      <a:gd name="T10" fmla="*/ 4 w 26"/>
                      <a:gd name="T11" fmla="*/ 24 h 32"/>
                      <a:gd name="T12" fmla="*/ 6 w 26"/>
                      <a:gd name="T13" fmla="*/ 15 h 32"/>
                      <a:gd name="T14" fmla="*/ 5 w 26"/>
                      <a:gd name="T15" fmla="*/ 14 h 32"/>
                      <a:gd name="T16" fmla="*/ 6 w 26"/>
                      <a:gd name="T17" fmla="*/ 27 h 32"/>
                      <a:gd name="T18" fmla="*/ 21 w 26"/>
                      <a:gd name="T19" fmla="*/ 29 h 32"/>
                      <a:gd name="T20" fmla="*/ 20 w 26"/>
                      <a:gd name="T21" fmla="*/ 17 h 32"/>
                      <a:gd name="T22" fmla="*/ 10 w 26"/>
                      <a:gd name="T23" fmla="*/ 10 h 32"/>
                      <a:gd name="T24" fmla="*/ 13 w 26"/>
                      <a:gd name="T25" fmla="*/ 3 h 32"/>
                      <a:gd name="T26" fmla="*/ 22 w 26"/>
                      <a:gd name="T27" fmla="*/ 6 h 32"/>
                      <a:gd name="T28" fmla="*/ 23 w 26"/>
                      <a:gd name="T29" fmla="*/ 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6" h="32">
                        <a:moveTo>
                          <a:pt x="23" y="6"/>
                        </a:moveTo>
                        <a:cubicBezTo>
                          <a:pt x="20" y="0"/>
                          <a:pt x="7" y="0"/>
                          <a:pt x="7" y="8"/>
                        </a:cubicBezTo>
                        <a:cubicBezTo>
                          <a:pt x="7" y="11"/>
                          <a:pt x="11" y="13"/>
                          <a:pt x="13" y="14"/>
                        </a:cubicBezTo>
                        <a:cubicBezTo>
                          <a:pt x="16" y="16"/>
                          <a:pt x="21" y="18"/>
                          <a:pt x="22" y="22"/>
                        </a:cubicBezTo>
                        <a:cubicBezTo>
                          <a:pt x="25" y="29"/>
                          <a:pt x="16" y="30"/>
                          <a:pt x="11" y="28"/>
                        </a:cubicBezTo>
                        <a:cubicBezTo>
                          <a:pt x="9" y="28"/>
                          <a:pt x="6" y="26"/>
                          <a:pt x="4" y="24"/>
                        </a:cubicBezTo>
                        <a:cubicBezTo>
                          <a:pt x="2" y="21"/>
                          <a:pt x="4" y="17"/>
                          <a:pt x="6" y="15"/>
                        </a:cubicBezTo>
                        <a:cubicBezTo>
                          <a:pt x="6" y="14"/>
                          <a:pt x="5" y="13"/>
                          <a:pt x="5" y="14"/>
                        </a:cubicBezTo>
                        <a:cubicBezTo>
                          <a:pt x="1" y="18"/>
                          <a:pt x="0" y="24"/>
                          <a:pt x="6" y="27"/>
                        </a:cubicBezTo>
                        <a:cubicBezTo>
                          <a:pt x="10" y="30"/>
                          <a:pt x="16" y="32"/>
                          <a:pt x="21" y="29"/>
                        </a:cubicBezTo>
                        <a:cubicBezTo>
                          <a:pt x="26" y="27"/>
                          <a:pt x="24" y="20"/>
                          <a:pt x="20" y="17"/>
                        </a:cubicBezTo>
                        <a:cubicBezTo>
                          <a:pt x="17" y="14"/>
                          <a:pt x="13" y="13"/>
                          <a:pt x="10" y="10"/>
                        </a:cubicBezTo>
                        <a:cubicBezTo>
                          <a:pt x="7" y="7"/>
                          <a:pt x="10" y="4"/>
                          <a:pt x="13" y="3"/>
                        </a:cubicBezTo>
                        <a:cubicBezTo>
                          <a:pt x="16" y="2"/>
                          <a:pt x="20" y="4"/>
                          <a:pt x="22" y="6"/>
                        </a:cubicBezTo>
                        <a:cubicBezTo>
                          <a:pt x="22" y="7"/>
                          <a:pt x="24" y="7"/>
                          <a:pt x="23"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0" name="Freeform 86"/>
                  <p:cNvSpPr/>
                  <p:nvPr/>
                </p:nvSpPr>
                <p:spPr bwMode="auto">
                  <a:xfrm>
                    <a:off x="955675" y="2198688"/>
                    <a:ext cx="15875" cy="20638"/>
                  </a:xfrm>
                  <a:custGeom>
                    <a:avLst/>
                    <a:gdLst>
                      <a:gd name="T0" fmla="*/ 4 w 14"/>
                      <a:gd name="T1" fmla="*/ 7 h 19"/>
                      <a:gd name="T2" fmla="*/ 4 w 14"/>
                      <a:gd name="T3" fmla="*/ 2 h 19"/>
                      <a:gd name="T4" fmla="*/ 2 w 14"/>
                      <a:gd name="T5" fmla="*/ 2 h 19"/>
                      <a:gd name="T6" fmla="*/ 7 w 14"/>
                      <a:gd name="T7" fmla="*/ 19 h 19"/>
                      <a:gd name="T8" fmla="*/ 11 w 14"/>
                      <a:gd name="T9" fmla="*/ 1 h 19"/>
                      <a:gd name="T10" fmla="*/ 10 w 14"/>
                      <a:gd name="T11" fmla="*/ 1 h 19"/>
                      <a:gd name="T12" fmla="*/ 7 w 14"/>
                      <a:gd name="T13" fmla="*/ 17 h 19"/>
                      <a:gd name="T14" fmla="*/ 4 w 14"/>
                      <a:gd name="T15" fmla="*/ 2 h 19"/>
                      <a:gd name="T16" fmla="*/ 2 w 14"/>
                      <a:gd name="T17" fmla="*/ 2 h 19"/>
                      <a:gd name="T18" fmla="*/ 3 w 14"/>
                      <a:gd name="T19" fmla="*/ 7 h 19"/>
                      <a:gd name="T20" fmla="*/ 4 w 14"/>
                      <a:gd name="T21" fmla="*/ 7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19">
                        <a:moveTo>
                          <a:pt x="4" y="7"/>
                        </a:moveTo>
                        <a:cubicBezTo>
                          <a:pt x="4" y="6"/>
                          <a:pt x="4" y="4"/>
                          <a:pt x="4" y="2"/>
                        </a:cubicBezTo>
                        <a:cubicBezTo>
                          <a:pt x="3" y="2"/>
                          <a:pt x="3" y="2"/>
                          <a:pt x="2" y="2"/>
                        </a:cubicBezTo>
                        <a:cubicBezTo>
                          <a:pt x="2" y="6"/>
                          <a:pt x="0" y="19"/>
                          <a:pt x="7" y="19"/>
                        </a:cubicBezTo>
                        <a:cubicBezTo>
                          <a:pt x="14" y="19"/>
                          <a:pt x="11" y="5"/>
                          <a:pt x="11" y="1"/>
                        </a:cubicBezTo>
                        <a:cubicBezTo>
                          <a:pt x="11" y="0"/>
                          <a:pt x="10" y="0"/>
                          <a:pt x="10" y="1"/>
                        </a:cubicBezTo>
                        <a:cubicBezTo>
                          <a:pt x="10" y="4"/>
                          <a:pt x="13" y="18"/>
                          <a:pt x="7" y="17"/>
                        </a:cubicBezTo>
                        <a:cubicBezTo>
                          <a:pt x="2" y="17"/>
                          <a:pt x="4" y="6"/>
                          <a:pt x="4" y="2"/>
                        </a:cubicBezTo>
                        <a:cubicBezTo>
                          <a:pt x="4" y="2"/>
                          <a:pt x="2" y="2"/>
                          <a:pt x="2" y="2"/>
                        </a:cubicBezTo>
                        <a:cubicBezTo>
                          <a:pt x="2" y="4"/>
                          <a:pt x="3" y="6"/>
                          <a:pt x="3" y="7"/>
                        </a:cubicBezTo>
                        <a:cubicBezTo>
                          <a:pt x="3" y="8"/>
                          <a:pt x="4" y="8"/>
                          <a:pt x="4"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1" name="Freeform 87"/>
                  <p:cNvSpPr/>
                  <p:nvPr/>
                </p:nvSpPr>
                <p:spPr bwMode="auto">
                  <a:xfrm>
                    <a:off x="965200" y="2197101"/>
                    <a:ext cx="15875" cy="22225"/>
                  </a:xfrm>
                  <a:custGeom>
                    <a:avLst/>
                    <a:gdLst>
                      <a:gd name="T0" fmla="*/ 14 w 14"/>
                      <a:gd name="T1" fmla="*/ 8 h 20"/>
                      <a:gd name="T2" fmla="*/ 1 w 14"/>
                      <a:gd name="T3" fmla="*/ 9 h 20"/>
                      <a:gd name="T4" fmla="*/ 3 w 14"/>
                      <a:gd name="T5" fmla="*/ 18 h 20"/>
                      <a:gd name="T6" fmla="*/ 11 w 14"/>
                      <a:gd name="T7" fmla="*/ 16 h 20"/>
                      <a:gd name="T8" fmla="*/ 10 w 14"/>
                      <a:gd name="T9" fmla="*/ 15 h 20"/>
                      <a:gd name="T10" fmla="*/ 3 w 14"/>
                      <a:gd name="T11" fmla="*/ 16 h 20"/>
                      <a:gd name="T12" fmla="*/ 3 w 14"/>
                      <a:gd name="T13" fmla="*/ 8 h 20"/>
                      <a:gd name="T14" fmla="*/ 12 w 14"/>
                      <a:gd name="T15" fmla="*/ 8 h 20"/>
                      <a:gd name="T16" fmla="*/ 14 w 14"/>
                      <a:gd name="T17" fmla="*/ 8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20">
                        <a:moveTo>
                          <a:pt x="14" y="8"/>
                        </a:moveTo>
                        <a:cubicBezTo>
                          <a:pt x="12" y="0"/>
                          <a:pt x="3" y="3"/>
                          <a:pt x="1" y="9"/>
                        </a:cubicBezTo>
                        <a:cubicBezTo>
                          <a:pt x="0" y="12"/>
                          <a:pt x="0" y="16"/>
                          <a:pt x="3" y="18"/>
                        </a:cubicBezTo>
                        <a:cubicBezTo>
                          <a:pt x="6" y="20"/>
                          <a:pt x="9" y="18"/>
                          <a:pt x="11" y="16"/>
                        </a:cubicBezTo>
                        <a:cubicBezTo>
                          <a:pt x="12" y="15"/>
                          <a:pt x="11" y="14"/>
                          <a:pt x="10" y="15"/>
                        </a:cubicBezTo>
                        <a:cubicBezTo>
                          <a:pt x="8" y="17"/>
                          <a:pt x="6" y="18"/>
                          <a:pt x="3" y="16"/>
                        </a:cubicBezTo>
                        <a:cubicBezTo>
                          <a:pt x="1" y="14"/>
                          <a:pt x="1" y="11"/>
                          <a:pt x="3" y="8"/>
                        </a:cubicBezTo>
                        <a:cubicBezTo>
                          <a:pt x="5" y="4"/>
                          <a:pt x="11" y="3"/>
                          <a:pt x="12" y="8"/>
                        </a:cubicBezTo>
                        <a:cubicBezTo>
                          <a:pt x="13" y="9"/>
                          <a:pt x="14" y="9"/>
                          <a:pt x="14"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2" name="Freeform 88"/>
                  <p:cNvSpPr/>
                  <p:nvPr/>
                </p:nvSpPr>
                <p:spPr bwMode="auto">
                  <a:xfrm>
                    <a:off x="977900" y="2195513"/>
                    <a:ext cx="12700" cy="25400"/>
                  </a:xfrm>
                  <a:custGeom>
                    <a:avLst/>
                    <a:gdLst>
                      <a:gd name="T0" fmla="*/ 12 w 13"/>
                      <a:gd name="T1" fmla="*/ 7 h 24"/>
                      <a:gd name="T2" fmla="*/ 1 w 13"/>
                      <a:gd name="T3" fmla="*/ 13 h 24"/>
                      <a:gd name="T4" fmla="*/ 12 w 13"/>
                      <a:gd name="T5" fmla="*/ 16 h 24"/>
                      <a:gd name="T6" fmla="*/ 10 w 13"/>
                      <a:gd name="T7" fmla="*/ 16 h 24"/>
                      <a:gd name="T8" fmla="*/ 2 w 13"/>
                      <a:gd name="T9" fmla="*/ 12 h 24"/>
                      <a:gd name="T10" fmla="*/ 11 w 13"/>
                      <a:gd name="T11" fmla="*/ 7 h 24"/>
                      <a:gd name="T12" fmla="*/ 12 w 13"/>
                      <a:gd name="T13" fmla="*/ 7 h 24"/>
                    </a:gdLst>
                    <a:ahLst/>
                    <a:cxnLst>
                      <a:cxn ang="0">
                        <a:pos x="T0" y="T1"/>
                      </a:cxn>
                      <a:cxn ang="0">
                        <a:pos x="T2" y="T3"/>
                      </a:cxn>
                      <a:cxn ang="0">
                        <a:pos x="T4" y="T5"/>
                      </a:cxn>
                      <a:cxn ang="0">
                        <a:pos x="T6" y="T7"/>
                      </a:cxn>
                      <a:cxn ang="0">
                        <a:pos x="T8" y="T9"/>
                      </a:cxn>
                      <a:cxn ang="0">
                        <a:pos x="T10" y="T11"/>
                      </a:cxn>
                      <a:cxn ang="0">
                        <a:pos x="T12" y="T13"/>
                      </a:cxn>
                    </a:cxnLst>
                    <a:rect l="0" t="0" r="r" b="b"/>
                    <a:pathLst>
                      <a:path w="13" h="24">
                        <a:moveTo>
                          <a:pt x="12" y="7"/>
                        </a:moveTo>
                        <a:cubicBezTo>
                          <a:pt x="9" y="0"/>
                          <a:pt x="1" y="8"/>
                          <a:pt x="1" y="13"/>
                        </a:cubicBezTo>
                        <a:cubicBezTo>
                          <a:pt x="0" y="18"/>
                          <a:pt x="10" y="24"/>
                          <a:pt x="12" y="16"/>
                        </a:cubicBezTo>
                        <a:cubicBezTo>
                          <a:pt x="12" y="16"/>
                          <a:pt x="11" y="15"/>
                          <a:pt x="10" y="16"/>
                        </a:cubicBezTo>
                        <a:cubicBezTo>
                          <a:pt x="9" y="22"/>
                          <a:pt x="2" y="17"/>
                          <a:pt x="2" y="12"/>
                        </a:cubicBezTo>
                        <a:cubicBezTo>
                          <a:pt x="3" y="9"/>
                          <a:pt x="9" y="2"/>
                          <a:pt x="11" y="7"/>
                        </a:cubicBezTo>
                        <a:cubicBezTo>
                          <a:pt x="12" y="8"/>
                          <a:pt x="13" y="7"/>
                          <a:pt x="12"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3" name="Freeform 89"/>
                  <p:cNvSpPr/>
                  <p:nvPr/>
                </p:nvSpPr>
                <p:spPr bwMode="auto">
                  <a:xfrm>
                    <a:off x="989013" y="2197101"/>
                    <a:ext cx="15875" cy="19050"/>
                  </a:xfrm>
                  <a:custGeom>
                    <a:avLst/>
                    <a:gdLst>
                      <a:gd name="T0" fmla="*/ 4 w 15"/>
                      <a:gd name="T1" fmla="*/ 10 h 17"/>
                      <a:gd name="T2" fmla="*/ 13 w 15"/>
                      <a:gd name="T3" fmla="*/ 7 h 17"/>
                      <a:gd name="T4" fmla="*/ 13 w 15"/>
                      <a:gd name="T5" fmla="*/ 6 h 17"/>
                      <a:gd name="T6" fmla="*/ 0 w 15"/>
                      <a:gd name="T7" fmla="*/ 12 h 17"/>
                      <a:gd name="T8" fmla="*/ 5 w 15"/>
                      <a:gd name="T9" fmla="*/ 17 h 17"/>
                      <a:gd name="T10" fmla="*/ 14 w 15"/>
                      <a:gd name="T11" fmla="*/ 11 h 17"/>
                      <a:gd name="T12" fmla="*/ 13 w 15"/>
                      <a:gd name="T13" fmla="*/ 10 h 17"/>
                      <a:gd name="T14" fmla="*/ 6 w 15"/>
                      <a:gd name="T15" fmla="*/ 15 h 17"/>
                      <a:gd name="T16" fmla="*/ 2 w 15"/>
                      <a:gd name="T17" fmla="*/ 8 h 17"/>
                      <a:gd name="T18" fmla="*/ 10 w 15"/>
                      <a:gd name="T19" fmla="*/ 6 h 17"/>
                      <a:gd name="T20" fmla="*/ 7 w 15"/>
                      <a:gd name="T21" fmla="*/ 8 h 17"/>
                      <a:gd name="T22" fmla="*/ 3 w 15"/>
                      <a:gd name="T23" fmla="*/ 9 h 17"/>
                      <a:gd name="T24" fmla="*/ 4 w 15"/>
                      <a:gd name="T25" fmla="*/ 1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 h="17">
                        <a:moveTo>
                          <a:pt x="4" y="10"/>
                        </a:moveTo>
                        <a:cubicBezTo>
                          <a:pt x="7" y="9"/>
                          <a:pt x="11" y="10"/>
                          <a:pt x="13" y="7"/>
                        </a:cubicBezTo>
                        <a:cubicBezTo>
                          <a:pt x="13" y="7"/>
                          <a:pt x="13" y="6"/>
                          <a:pt x="13" y="6"/>
                        </a:cubicBezTo>
                        <a:cubicBezTo>
                          <a:pt x="8" y="0"/>
                          <a:pt x="0" y="5"/>
                          <a:pt x="0" y="12"/>
                        </a:cubicBezTo>
                        <a:cubicBezTo>
                          <a:pt x="0" y="14"/>
                          <a:pt x="2" y="17"/>
                          <a:pt x="5" y="17"/>
                        </a:cubicBezTo>
                        <a:cubicBezTo>
                          <a:pt x="9" y="16"/>
                          <a:pt x="12" y="14"/>
                          <a:pt x="14" y="11"/>
                        </a:cubicBezTo>
                        <a:cubicBezTo>
                          <a:pt x="15" y="10"/>
                          <a:pt x="14" y="9"/>
                          <a:pt x="13" y="10"/>
                        </a:cubicBezTo>
                        <a:cubicBezTo>
                          <a:pt x="11" y="12"/>
                          <a:pt x="9" y="14"/>
                          <a:pt x="6" y="15"/>
                        </a:cubicBezTo>
                        <a:cubicBezTo>
                          <a:pt x="1" y="16"/>
                          <a:pt x="0" y="11"/>
                          <a:pt x="2" y="8"/>
                        </a:cubicBezTo>
                        <a:cubicBezTo>
                          <a:pt x="4" y="5"/>
                          <a:pt x="8" y="4"/>
                          <a:pt x="10" y="6"/>
                        </a:cubicBezTo>
                        <a:cubicBezTo>
                          <a:pt x="13" y="7"/>
                          <a:pt x="8" y="8"/>
                          <a:pt x="7" y="8"/>
                        </a:cubicBezTo>
                        <a:cubicBezTo>
                          <a:pt x="6" y="8"/>
                          <a:pt x="4" y="8"/>
                          <a:pt x="3" y="9"/>
                        </a:cubicBezTo>
                        <a:cubicBezTo>
                          <a:pt x="2" y="9"/>
                          <a:pt x="3" y="10"/>
                          <a:pt x="4"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4" name="Freeform 90"/>
                  <p:cNvSpPr/>
                  <p:nvPr/>
                </p:nvSpPr>
                <p:spPr bwMode="auto">
                  <a:xfrm>
                    <a:off x="1000125" y="2198688"/>
                    <a:ext cx="14288" cy="14288"/>
                  </a:xfrm>
                  <a:custGeom>
                    <a:avLst/>
                    <a:gdLst>
                      <a:gd name="T0" fmla="*/ 12 w 13"/>
                      <a:gd name="T1" fmla="*/ 3 h 14"/>
                      <a:gd name="T2" fmla="*/ 8 w 13"/>
                      <a:gd name="T3" fmla="*/ 1 h 14"/>
                      <a:gd name="T4" fmla="*/ 4 w 13"/>
                      <a:gd name="T5" fmla="*/ 3 h 14"/>
                      <a:gd name="T6" fmla="*/ 5 w 13"/>
                      <a:gd name="T7" fmla="*/ 6 h 14"/>
                      <a:gd name="T8" fmla="*/ 6 w 13"/>
                      <a:gd name="T9" fmla="*/ 9 h 14"/>
                      <a:gd name="T10" fmla="*/ 6 w 13"/>
                      <a:gd name="T11" fmla="*/ 11 h 14"/>
                      <a:gd name="T12" fmla="*/ 2 w 13"/>
                      <a:gd name="T13" fmla="*/ 12 h 14"/>
                      <a:gd name="T14" fmla="*/ 1 w 13"/>
                      <a:gd name="T15" fmla="*/ 13 h 14"/>
                      <a:gd name="T16" fmla="*/ 8 w 13"/>
                      <a:gd name="T17" fmla="*/ 9 h 14"/>
                      <a:gd name="T18" fmla="*/ 7 w 13"/>
                      <a:gd name="T19" fmla="*/ 8 h 14"/>
                      <a:gd name="T20" fmla="*/ 6 w 13"/>
                      <a:gd name="T21" fmla="*/ 5 h 14"/>
                      <a:gd name="T22" fmla="*/ 6 w 13"/>
                      <a:gd name="T23" fmla="*/ 2 h 14"/>
                      <a:gd name="T24" fmla="*/ 11 w 13"/>
                      <a:gd name="T25" fmla="*/ 4 h 14"/>
                      <a:gd name="T26" fmla="*/ 12 w 13"/>
                      <a:gd name="T27" fmla="*/ 3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 h="14">
                        <a:moveTo>
                          <a:pt x="12" y="3"/>
                        </a:moveTo>
                        <a:cubicBezTo>
                          <a:pt x="11" y="1"/>
                          <a:pt x="10" y="0"/>
                          <a:pt x="8" y="1"/>
                        </a:cubicBezTo>
                        <a:cubicBezTo>
                          <a:pt x="6" y="1"/>
                          <a:pt x="4" y="1"/>
                          <a:pt x="4" y="3"/>
                        </a:cubicBezTo>
                        <a:cubicBezTo>
                          <a:pt x="4" y="4"/>
                          <a:pt x="5" y="5"/>
                          <a:pt x="5" y="6"/>
                        </a:cubicBezTo>
                        <a:cubicBezTo>
                          <a:pt x="5" y="7"/>
                          <a:pt x="5" y="8"/>
                          <a:pt x="6" y="9"/>
                        </a:cubicBezTo>
                        <a:cubicBezTo>
                          <a:pt x="6" y="10"/>
                          <a:pt x="7" y="10"/>
                          <a:pt x="6" y="11"/>
                        </a:cubicBezTo>
                        <a:cubicBezTo>
                          <a:pt x="5" y="12"/>
                          <a:pt x="3" y="12"/>
                          <a:pt x="2" y="12"/>
                        </a:cubicBezTo>
                        <a:cubicBezTo>
                          <a:pt x="1" y="12"/>
                          <a:pt x="0" y="13"/>
                          <a:pt x="1" y="13"/>
                        </a:cubicBezTo>
                        <a:cubicBezTo>
                          <a:pt x="3" y="14"/>
                          <a:pt x="9" y="13"/>
                          <a:pt x="8" y="9"/>
                        </a:cubicBezTo>
                        <a:cubicBezTo>
                          <a:pt x="8" y="9"/>
                          <a:pt x="7" y="9"/>
                          <a:pt x="7" y="8"/>
                        </a:cubicBezTo>
                        <a:cubicBezTo>
                          <a:pt x="6" y="8"/>
                          <a:pt x="7" y="6"/>
                          <a:pt x="6" y="5"/>
                        </a:cubicBezTo>
                        <a:cubicBezTo>
                          <a:pt x="6" y="4"/>
                          <a:pt x="5" y="3"/>
                          <a:pt x="6" y="2"/>
                        </a:cubicBezTo>
                        <a:cubicBezTo>
                          <a:pt x="8" y="2"/>
                          <a:pt x="10" y="2"/>
                          <a:pt x="11" y="4"/>
                        </a:cubicBezTo>
                        <a:cubicBezTo>
                          <a:pt x="11" y="4"/>
                          <a:pt x="13" y="4"/>
                          <a:pt x="12"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5" name="Freeform 91"/>
                  <p:cNvSpPr/>
                  <p:nvPr/>
                </p:nvSpPr>
                <p:spPr bwMode="auto">
                  <a:xfrm>
                    <a:off x="1009650" y="2195513"/>
                    <a:ext cx="14288" cy="20638"/>
                  </a:xfrm>
                  <a:custGeom>
                    <a:avLst/>
                    <a:gdLst>
                      <a:gd name="T0" fmla="*/ 12 w 13"/>
                      <a:gd name="T1" fmla="*/ 1 h 19"/>
                      <a:gd name="T2" fmla="*/ 7 w 13"/>
                      <a:gd name="T3" fmla="*/ 1 h 19"/>
                      <a:gd name="T4" fmla="*/ 5 w 13"/>
                      <a:gd name="T5" fmla="*/ 5 h 19"/>
                      <a:gd name="T6" fmla="*/ 6 w 13"/>
                      <a:gd name="T7" fmla="*/ 7 h 19"/>
                      <a:gd name="T8" fmla="*/ 9 w 13"/>
                      <a:gd name="T9" fmla="*/ 11 h 19"/>
                      <a:gd name="T10" fmla="*/ 1 w 13"/>
                      <a:gd name="T11" fmla="*/ 16 h 19"/>
                      <a:gd name="T12" fmla="*/ 0 w 13"/>
                      <a:gd name="T13" fmla="*/ 17 h 19"/>
                      <a:gd name="T14" fmla="*/ 11 w 13"/>
                      <a:gd name="T15" fmla="*/ 12 h 19"/>
                      <a:gd name="T16" fmla="*/ 9 w 13"/>
                      <a:gd name="T17" fmla="*/ 8 h 19"/>
                      <a:gd name="T18" fmla="*/ 8 w 13"/>
                      <a:gd name="T19" fmla="*/ 6 h 19"/>
                      <a:gd name="T20" fmla="*/ 11 w 13"/>
                      <a:gd name="T21" fmla="*/ 2 h 19"/>
                      <a:gd name="T22" fmla="*/ 12 w 13"/>
                      <a:gd name="T23" fmla="*/ 1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 h="19">
                        <a:moveTo>
                          <a:pt x="12" y="1"/>
                        </a:moveTo>
                        <a:cubicBezTo>
                          <a:pt x="10" y="0"/>
                          <a:pt x="8" y="0"/>
                          <a:pt x="7" y="1"/>
                        </a:cubicBezTo>
                        <a:cubicBezTo>
                          <a:pt x="6" y="2"/>
                          <a:pt x="4" y="4"/>
                          <a:pt x="5" y="5"/>
                        </a:cubicBezTo>
                        <a:cubicBezTo>
                          <a:pt x="5" y="6"/>
                          <a:pt x="6" y="6"/>
                          <a:pt x="6" y="7"/>
                        </a:cubicBezTo>
                        <a:cubicBezTo>
                          <a:pt x="8" y="8"/>
                          <a:pt x="8" y="9"/>
                          <a:pt x="9" y="11"/>
                        </a:cubicBezTo>
                        <a:cubicBezTo>
                          <a:pt x="11" y="15"/>
                          <a:pt x="4" y="17"/>
                          <a:pt x="1" y="16"/>
                        </a:cubicBezTo>
                        <a:cubicBezTo>
                          <a:pt x="0" y="15"/>
                          <a:pt x="0" y="17"/>
                          <a:pt x="0" y="17"/>
                        </a:cubicBezTo>
                        <a:cubicBezTo>
                          <a:pt x="5" y="19"/>
                          <a:pt x="9" y="16"/>
                          <a:pt x="11" y="12"/>
                        </a:cubicBezTo>
                        <a:cubicBezTo>
                          <a:pt x="11" y="11"/>
                          <a:pt x="9" y="9"/>
                          <a:pt x="9" y="8"/>
                        </a:cubicBezTo>
                        <a:cubicBezTo>
                          <a:pt x="9" y="7"/>
                          <a:pt x="8" y="6"/>
                          <a:pt x="8" y="6"/>
                        </a:cubicBezTo>
                        <a:cubicBezTo>
                          <a:pt x="5" y="3"/>
                          <a:pt x="8" y="1"/>
                          <a:pt x="11" y="2"/>
                        </a:cubicBezTo>
                        <a:cubicBezTo>
                          <a:pt x="12" y="2"/>
                          <a:pt x="13" y="1"/>
                          <a:pt x="1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6" name="Freeform 97"/>
                  <p:cNvSpPr/>
                  <p:nvPr/>
                </p:nvSpPr>
                <p:spPr bwMode="auto">
                  <a:xfrm>
                    <a:off x="1068388" y="2146301"/>
                    <a:ext cx="36513" cy="39688"/>
                  </a:xfrm>
                  <a:custGeom>
                    <a:avLst/>
                    <a:gdLst>
                      <a:gd name="T0" fmla="*/ 3 w 35"/>
                      <a:gd name="T1" fmla="*/ 17 h 37"/>
                      <a:gd name="T2" fmla="*/ 6 w 35"/>
                      <a:gd name="T3" fmla="*/ 13 h 37"/>
                      <a:gd name="T4" fmla="*/ 5 w 35"/>
                      <a:gd name="T5" fmla="*/ 26 h 37"/>
                      <a:gd name="T6" fmla="*/ 5 w 35"/>
                      <a:gd name="T7" fmla="*/ 30 h 37"/>
                      <a:gd name="T8" fmla="*/ 11 w 35"/>
                      <a:gd name="T9" fmla="*/ 12 h 37"/>
                      <a:gd name="T10" fmla="*/ 10 w 35"/>
                      <a:gd name="T11" fmla="*/ 32 h 37"/>
                      <a:gd name="T12" fmla="*/ 11 w 35"/>
                      <a:gd name="T13" fmla="*/ 35 h 37"/>
                      <a:gd name="T14" fmla="*/ 17 w 35"/>
                      <a:gd name="T15" fmla="*/ 13 h 37"/>
                      <a:gd name="T16" fmla="*/ 15 w 35"/>
                      <a:gd name="T17" fmla="*/ 33 h 37"/>
                      <a:gd name="T18" fmla="*/ 19 w 35"/>
                      <a:gd name="T19" fmla="*/ 14 h 37"/>
                      <a:gd name="T20" fmla="*/ 17 w 35"/>
                      <a:gd name="T21" fmla="*/ 28 h 37"/>
                      <a:gd name="T22" fmla="*/ 15 w 35"/>
                      <a:gd name="T23" fmla="*/ 36 h 37"/>
                      <a:gd name="T24" fmla="*/ 17 w 35"/>
                      <a:gd name="T25" fmla="*/ 33 h 37"/>
                      <a:gd name="T26" fmla="*/ 19 w 35"/>
                      <a:gd name="T27" fmla="*/ 10 h 37"/>
                      <a:gd name="T28" fmla="*/ 21 w 35"/>
                      <a:gd name="T29" fmla="*/ 7 h 37"/>
                      <a:gd name="T30" fmla="*/ 21 w 35"/>
                      <a:gd name="T31" fmla="*/ 15 h 37"/>
                      <a:gd name="T32" fmla="*/ 21 w 35"/>
                      <a:gd name="T33" fmla="*/ 20 h 37"/>
                      <a:gd name="T34" fmla="*/ 25 w 35"/>
                      <a:gd name="T35" fmla="*/ 7 h 37"/>
                      <a:gd name="T36" fmla="*/ 25 w 35"/>
                      <a:gd name="T37" fmla="*/ 19 h 37"/>
                      <a:gd name="T38" fmla="*/ 25 w 35"/>
                      <a:gd name="T39" fmla="*/ 21 h 37"/>
                      <a:gd name="T40" fmla="*/ 30 w 35"/>
                      <a:gd name="T41" fmla="*/ 6 h 37"/>
                      <a:gd name="T42" fmla="*/ 31 w 35"/>
                      <a:gd name="T43" fmla="*/ 14 h 37"/>
                      <a:gd name="T44" fmla="*/ 34 w 35"/>
                      <a:gd name="T45" fmla="*/ 5 h 37"/>
                      <a:gd name="T46" fmla="*/ 31 w 35"/>
                      <a:gd name="T47" fmla="*/ 18 h 37"/>
                      <a:gd name="T48" fmla="*/ 26 w 35"/>
                      <a:gd name="T49" fmla="*/ 16 h 37"/>
                      <a:gd name="T50" fmla="*/ 28 w 35"/>
                      <a:gd name="T51" fmla="*/ 5 h 37"/>
                      <a:gd name="T52" fmla="*/ 25 w 35"/>
                      <a:gd name="T53" fmla="*/ 12 h 37"/>
                      <a:gd name="T54" fmla="*/ 21 w 35"/>
                      <a:gd name="T55" fmla="*/ 20 h 37"/>
                      <a:gd name="T56" fmla="*/ 22 w 35"/>
                      <a:gd name="T57" fmla="*/ 6 h 37"/>
                      <a:gd name="T58" fmla="*/ 21 w 35"/>
                      <a:gd name="T59" fmla="*/ 5 h 37"/>
                      <a:gd name="T60" fmla="*/ 20 w 35"/>
                      <a:gd name="T61" fmla="*/ 13 h 37"/>
                      <a:gd name="T62" fmla="*/ 16 w 35"/>
                      <a:gd name="T63" fmla="*/ 34 h 37"/>
                      <a:gd name="T64" fmla="*/ 17 w 35"/>
                      <a:gd name="T65" fmla="*/ 36 h 37"/>
                      <a:gd name="T66" fmla="*/ 16 w 35"/>
                      <a:gd name="T67" fmla="*/ 31 h 37"/>
                      <a:gd name="T68" fmla="*/ 19 w 35"/>
                      <a:gd name="T69" fmla="*/ 8 h 37"/>
                      <a:gd name="T70" fmla="*/ 18 w 35"/>
                      <a:gd name="T71" fmla="*/ 10 h 37"/>
                      <a:gd name="T72" fmla="*/ 12 w 35"/>
                      <a:gd name="T73" fmla="*/ 33 h 37"/>
                      <a:gd name="T74" fmla="*/ 14 w 35"/>
                      <a:gd name="T75" fmla="*/ 8 h 37"/>
                      <a:gd name="T76" fmla="*/ 11 w 35"/>
                      <a:gd name="T77" fmla="*/ 20 h 37"/>
                      <a:gd name="T78" fmla="*/ 8 w 35"/>
                      <a:gd name="T79" fmla="*/ 24 h 37"/>
                      <a:gd name="T80" fmla="*/ 8 w 35"/>
                      <a:gd name="T81" fmla="*/ 13 h 37"/>
                      <a:gd name="T82" fmla="*/ 7 w 35"/>
                      <a:gd name="T83" fmla="*/ 11 h 37"/>
                      <a:gd name="T84" fmla="*/ 2 w 35"/>
                      <a:gd name="T85" fmla="*/ 26 h 37"/>
                      <a:gd name="T86" fmla="*/ 0 w 35"/>
                      <a:gd name="T87" fmla="*/ 25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5" h="37">
                        <a:moveTo>
                          <a:pt x="1" y="25"/>
                        </a:moveTo>
                        <a:cubicBezTo>
                          <a:pt x="1" y="23"/>
                          <a:pt x="2" y="22"/>
                          <a:pt x="2" y="21"/>
                        </a:cubicBezTo>
                        <a:cubicBezTo>
                          <a:pt x="4" y="18"/>
                          <a:pt x="4" y="17"/>
                          <a:pt x="3" y="17"/>
                        </a:cubicBezTo>
                        <a:cubicBezTo>
                          <a:pt x="2" y="20"/>
                          <a:pt x="1" y="23"/>
                          <a:pt x="0" y="26"/>
                        </a:cubicBezTo>
                        <a:cubicBezTo>
                          <a:pt x="1" y="26"/>
                          <a:pt x="1" y="26"/>
                          <a:pt x="2" y="26"/>
                        </a:cubicBezTo>
                        <a:cubicBezTo>
                          <a:pt x="3" y="21"/>
                          <a:pt x="4" y="17"/>
                          <a:pt x="6" y="13"/>
                        </a:cubicBezTo>
                        <a:cubicBezTo>
                          <a:pt x="5" y="15"/>
                          <a:pt x="6" y="18"/>
                          <a:pt x="5" y="20"/>
                        </a:cubicBezTo>
                        <a:cubicBezTo>
                          <a:pt x="5" y="22"/>
                          <a:pt x="4" y="24"/>
                          <a:pt x="4" y="26"/>
                        </a:cubicBezTo>
                        <a:cubicBezTo>
                          <a:pt x="4" y="27"/>
                          <a:pt x="5" y="27"/>
                          <a:pt x="5" y="26"/>
                        </a:cubicBezTo>
                        <a:cubicBezTo>
                          <a:pt x="7" y="22"/>
                          <a:pt x="7" y="17"/>
                          <a:pt x="9" y="13"/>
                        </a:cubicBezTo>
                        <a:cubicBezTo>
                          <a:pt x="9" y="13"/>
                          <a:pt x="8" y="13"/>
                          <a:pt x="8" y="13"/>
                        </a:cubicBezTo>
                        <a:cubicBezTo>
                          <a:pt x="7" y="19"/>
                          <a:pt x="5" y="24"/>
                          <a:pt x="5" y="30"/>
                        </a:cubicBezTo>
                        <a:cubicBezTo>
                          <a:pt x="5" y="31"/>
                          <a:pt x="6" y="31"/>
                          <a:pt x="6" y="31"/>
                        </a:cubicBezTo>
                        <a:cubicBezTo>
                          <a:pt x="9" y="26"/>
                          <a:pt x="10" y="20"/>
                          <a:pt x="12" y="14"/>
                        </a:cubicBezTo>
                        <a:cubicBezTo>
                          <a:pt x="13" y="12"/>
                          <a:pt x="12" y="12"/>
                          <a:pt x="11" y="12"/>
                        </a:cubicBezTo>
                        <a:cubicBezTo>
                          <a:pt x="11" y="16"/>
                          <a:pt x="10" y="19"/>
                          <a:pt x="9" y="22"/>
                        </a:cubicBezTo>
                        <a:cubicBezTo>
                          <a:pt x="9" y="25"/>
                          <a:pt x="9" y="28"/>
                          <a:pt x="8" y="32"/>
                        </a:cubicBezTo>
                        <a:cubicBezTo>
                          <a:pt x="8" y="32"/>
                          <a:pt x="9" y="33"/>
                          <a:pt x="10" y="32"/>
                        </a:cubicBezTo>
                        <a:cubicBezTo>
                          <a:pt x="13" y="25"/>
                          <a:pt x="14" y="17"/>
                          <a:pt x="15" y="9"/>
                        </a:cubicBezTo>
                        <a:cubicBezTo>
                          <a:pt x="15" y="9"/>
                          <a:pt x="14" y="9"/>
                          <a:pt x="14" y="8"/>
                        </a:cubicBezTo>
                        <a:cubicBezTo>
                          <a:pt x="13" y="17"/>
                          <a:pt x="11" y="26"/>
                          <a:pt x="11" y="35"/>
                        </a:cubicBezTo>
                        <a:cubicBezTo>
                          <a:pt x="11" y="36"/>
                          <a:pt x="12" y="36"/>
                          <a:pt x="12" y="35"/>
                        </a:cubicBezTo>
                        <a:cubicBezTo>
                          <a:pt x="15" y="29"/>
                          <a:pt x="16" y="22"/>
                          <a:pt x="17" y="15"/>
                        </a:cubicBezTo>
                        <a:cubicBezTo>
                          <a:pt x="18" y="13"/>
                          <a:pt x="18" y="12"/>
                          <a:pt x="17" y="13"/>
                        </a:cubicBezTo>
                        <a:cubicBezTo>
                          <a:pt x="16" y="16"/>
                          <a:pt x="16" y="20"/>
                          <a:pt x="15" y="23"/>
                        </a:cubicBezTo>
                        <a:cubicBezTo>
                          <a:pt x="15" y="26"/>
                          <a:pt x="14" y="30"/>
                          <a:pt x="14" y="33"/>
                        </a:cubicBezTo>
                        <a:cubicBezTo>
                          <a:pt x="14" y="33"/>
                          <a:pt x="15" y="33"/>
                          <a:pt x="15" y="33"/>
                        </a:cubicBezTo>
                        <a:cubicBezTo>
                          <a:pt x="16" y="29"/>
                          <a:pt x="16" y="25"/>
                          <a:pt x="17" y="21"/>
                        </a:cubicBezTo>
                        <a:cubicBezTo>
                          <a:pt x="18" y="20"/>
                          <a:pt x="18" y="18"/>
                          <a:pt x="19" y="16"/>
                        </a:cubicBezTo>
                        <a:cubicBezTo>
                          <a:pt x="19" y="15"/>
                          <a:pt x="19" y="15"/>
                          <a:pt x="19" y="14"/>
                        </a:cubicBezTo>
                        <a:cubicBezTo>
                          <a:pt x="21" y="12"/>
                          <a:pt x="20" y="11"/>
                          <a:pt x="19" y="11"/>
                        </a:cubicBezTo>
                        <a:cubicBezTo>
                          <a:pt x="19" y="14"/>
                          <a:pt x="18" y="18"/>
                          <a:pt x="18" y="21"/>
                        </a:cubicBezTo>
                        <a:cubicBezTo>
                          <a:pt x="18" y="23"/>
                          <a:pt x="17" y="26"/>
                          <a:pt x="17" y="28"/>
                        </a:cubicBezTo>
                        <a:cubicBezTo>
                          <a:pt x="16" y="32"/>
                          <a:pt x="18" y="30"/>
                          <a:pt x="18" y="28"/>
                        </a:cubicBezTo>
                        <a:cubicBezTo>
                          <a:pt x="18" y="27"/>
                          <a:pt x="17" y="27"/>
                          <a:pt x="17" y="28"/>
                        </a:cubicBezTo>
                        <a:cubicBezTo>
                          <a:pt x="16" y="31"/>
                          <a:pt x="16" y="33"/>
                          <a:pt x="15" y="36"/>
                        </a:cubicBezTo>
                        <a:cubicBezTo>
                          <a:pt x="15" y="36"/>
                          <a:pt x="16" y="37"/>
                          <a:pt x="17" y="36"/>
                        </a:cubicBezTo>
                        <a:cubicBezTo>
                          <a:pt x="17" y="35"/>
                          <a:pt x="17" y="34"/>
                          <a:pt x="17" y="34"/>
                        </a:cubicBezTo>
                        <a:cubicBezTo>
                          <a:pt x="17" y="33"/>
                          <a:pt x="17" y="33"/>
                          <a:pt x="17" y="33"/>
                        </a:cubicBezTo>
                        <a:cubicBezTo>
                          <a:pt x="18" y="33"/>
                          <a:pt x="19" y="19"/>
                          <a:pt x="19" y="17"/>
                        </a:cubicBezTo>
                        <a:cubicBezTo>
                          <a:pt x="19" y="15"/>
                          <a:pt x="19" y="13"/>
                          <a:pt x="20" y="11"/>
                        </a:cubicBezTo>
                        <a:cubicBezTo>
                          <a:pt x="19" y="8"/>
                          <a:pt x="19" y="8"/>
                          <a:pt x="19" y="10"/>
                        </a:cubicBezTo>
                        <a:cubicBezTo>
                          <a:pt x="19" y="11"/>
                          <a:pt x="18" y="13"/>
                          <a:pt x="18" y="14"/>
                        </a:cubicBezTo>
                        <a:cubicBezTo>
                          <a:pt x="18" y="15"/>
                          <a:pt x="19" y="15"/>
                          <a:pt x="20" y="14"/>
                        </a:cubicBezTo>
                        <a:cubicBezTo>
                          <a:pt x="20" y="13"/>
                          <a:pt x="21" y="8"/>
                          <a:pt x="21" y="7"/>
                        </a:cubicBezTo>
                        <a:cubicBezTo>
                          <a:pt x="19" y="7"/>
                          <a:pt x="19" y="8"/>
                          <a:pt x="20" y="10"/>
                        </a:cubicBezTo>
                        <a:cubicBezTo>
                          <a:pt x="20" y="13"/>
                          <a:pt x="20" y="16"/>
                          <a:pt x="19" y="19"/>
                        </a:cubicBezTo>
                        <a:cubicBezTo>
                          <a:pt x="20" y="18"/>
                          <a:pt x="21" y="16"/>
                          <a:pt x="21" y="15"/>
                        </a:cubicBezTo>
                        <a:cubicBezTo>
                          <a:pt x="22" y="13"/>
                          <a:pt x="23" y="11"/>
                          <a:pt x="23" y="8"/>
                        </a:cubicBezTo>
                        <a:cubicBezTo>
                          <a:pt x="22" y="8"/>
                          <a:pt x="21" y="9"/>
                          <a:pt x="22" y="11"/>
                        </a:cubicBezTo>
                        <a:cubicBezTo>
                          <a:pt x="22" y="14"/>
                          <a:pt x="21" y="17"/>
                          <a:pt x="21" y="20"/>
                        </a:cubicBezTo>
                        <a:cubicBezTo>
                          <a:pt x="20" y="21"/>
                          <a:pt x="22" y="22"/>
                          <a:pt x="22" y="21"/>
                        </a:cubicBezTo>
                        <a:cubicBezTo>
                          <a:pt x="24" y="16"/>
                          <a:pt x="25" y="12"/>
                          <a:pt x="26" y="7"/>
                        </a:cubicBezTo>
                        <a:cubicBezTo>
                          <a:pt x="25" y="7"/>
                          <a:pt x="25" y="7"/>
                          <a:pt x="25" y="7"/>
                        </a:cubicBezTo>
                        <a:cubicBezTo>
                          <a:pt x="24" y="8"/>
                          <a:pt x="24" y="10"/>
                          <a:pt x="24" y="12"/>
                        </a:cubicBezTo>
                        <a:cubicBezTo>
                          <a:pt x="24" y="14"/>
                          <a:pt x="23" y="17"/>
                          <a:pt x="23" y="19"/>
                        </a:cubicBezTo>
                        <a:cubicBezTo>
                          <a:pt x="23" y="20"/>
                          <a:pt x="24" y="20"/>
                          <a:pt x="25" y="19"/>
                        </a:cubicBezTo>
                        <a:cubicBezTo>
                          <a:pt x="26" y="14"/>
                          <a:pt x="28" y="10"/>
                          <a:pt x="29" y="5"/>
                        </a:cubicBezTo>
                        <a:cubicBezTo>
                          <a:pt x="29" y="5"/>
                          <a:pt x="28" y="5"/>
                          <a:pt x="28" y="5"/>
                        </a:cubicBezTo>
                        <a:cubicBezTo>
                          <a:pt x="27" y="10"/>
                          <a:pt x="26" y="16"/>
                          <a:pt x="25" y="21"/>
                        </a:cubicBezTo>
                        <a:cubicBezTo>
                          <a:pt x="25" y="22"/>
                          <a:pt x="27" y="22"/>
                          <a:pt x="27" y="21"/>
                        </a:cubicBezTo>
                        <a:cubicBezTo>
                          <a:pt x="27" y="18"/>
                          <a:pt x="28" y="15"/>
                          <a:pt x="29" y="11"/>
                        </a:cubicBezTo>
                        <a:cubicBezTo>
                          <a:pt x="29" y="9"/>
                          <a:pt x="30" y="8"/>
                          <a:pt x="30" y="6"/>
                        </a:cubicBezTo>
                        <a:cubicBezTo>
                          <a:pt x="32" y="3"/>
                          <a:pt x="31" y="3"/>
                          <a:pt x="31" y="6"/>
                        </a:cubicBezTo>
                        <a:cubicBezTo>
                          <a:pt x="31" y="8"/>
                          <a:pt x="31" y="11"/>
                          <a:pt x="30" y="13"/>
                        </a:cubicBezTo>
                        <a:cubicBezTo>
                          <a:pt x="29" y="16"/>
                          <a:pt x="30" y="16"/>
                          <a:pt x="31" y="14"/>
                        </a:cubicBezTo>
                        <a:cubicBezTo>
                          <a:pt x="32" y="8"/>
                          <a:pt x="33" y="9"/>
                          <a:pt x="33" y="14"/>
                        </a:cubicBezTo>
                        <a:cubicBezTo>
                          <a:pt x="33" y="15"/>
                          <a:pt x="35" y="15"/>
                          <a:pt x="35" y="14"/>
                        </a:cubicBezTo>
                        <a:cubicBezTo>
                          <a:pt x="35" y="11"/>
                          <a:pt x="35" y="8"/>
                          <a:pt x="34" y="5"/>
                        </a:cubicBezTo>
                        <a:cubicBezTo>
                          <a:pt x="34" y="4"/>
                          <a:pt x="33" y="4"/>
                          <a:pt x="33" y="5"/>
                        </a:cubicBezTo>
                        <a:cubicBezTo>
                          <a:pt x="31" y="9"/>
                          <a:pt x="29" y="13"/>
                          <a:pt x="29" y="18"/>
                        </a:cubicBezTo>
                        <a:cubicBezTo>
                          <a:pt x="29" y="19"/>
                          <a:pt x="31" y="19"/>
                          <a:pt x="31" y="18"/>
                        </a:cubicBezTo>
                        <a:cubicBezTo>
                          <a:pt x="32" y="13"/>
                          <a:pt x="33" y="7"/>
                          <a:pt x="32" y="1"/>
                        </a:cubicBezTo>
                        <a:cubicBezTo>
                          <a:pt x="32" y="0"/>
                          <a:pt x="31" y="0"/>
                          <a:pt x="31" y="1"/>
                        </a:cubicBezTo>
                        <a:cubicBezTo>
                          <a:pt x="29" y="6"/>
                          <a:pt x="27" y="11"/>
                          <a:pt x="26" y="16"/>
                        </a:cubicBezTo>
                        <a:cubicBezTo>
                          <a:pt x="25" y="20"/>
                          <a:pt x="27" y="20"/>
                          <a:pt x="28" y="14"/>
                        </a:cubicBezTo>
                        <a:cubicBezTo>
                          <a:pt x="28" y="11"/>
                          <a:pt x="29" y="8"/>
                          <a:pt x="29" y="5"/>
                        </a:cubicBezTo>
                        <a:cubicBezTo>
                          <a:pt x="30" y="4"/>
                          <a:pt x="28" y="4"/>
                          <a:pt x="28" y="5"/>
                        </a:cubicBezTo>
                        <a:cubicBezTo>
                          <a:pt x="26" y="9"/>
                          <a:pt x="25" y="12"/>
                          <a:pt x="24" y="17"/>
                        </a:cubicBezTo>
                        <a:cubicBezTo>
                          <a:pt x="24" y="17"/>
                          <a:pt x="24" y="17"/>
                          <a:pt x="25" y="17"/>
                        </a:cubicBezTo>
                        <a:cubicBezTo>
                          <a:pt x="25" y="15"/>
                          <a:pt x="25" y="13"/>
                          <a:pt x="25" y="12"/>
                        </a:cubicBezTo>
                        <a:cubicBezTo>
                          <a:pt x="26" y="9"/>
                          <a:pt x="26" y="7"/>
                          <a:pt x="26" y="4"/>
                        </a:cubicBezTo>
                        <a:cubicBezTo>
                          <a:pt x="26" y="3"/>
                          <a:pt x="25" y="3"/>
                          <a:pt x="25" y="4"/>
                        </a:cubicBezTo>
                        <a:cubicBezTo>
                          <a:pt x="24" y="10"/>
                          <a:pt x="22" y="15"/>
                          <a:pt x="21" y="20"/>
                        </a:cubicBezTo>
                        <a:cubicBezTo>
                          <a:pt x="21" y="21"/>
                          <a:pt x="22" y="21"/>
                          <a:pt x="22" y="21"/>
                        </a:cubicBezTo>
                        <a:cubicBezTo>
                          <a:pt x="23" y="16"/>
                          <a:pt x="24" y="11"/>
                          <a:pt x="24" y="6"/>
                        </a:cubicBezTo>
                        <a:cubicBezTo>
                          <a:pt x="24" y="5"/>
                          <a:pt x="23" y="5"/>
                          <a:pt x="22" y="6"/>
                        </a:cubicBezTo>
                        <a:cubicBezTo>
                          <a:pt x="21" y="11"/>
                          <a:pt x="19" y="16"/>
                          <a:pt x="18" y="21"/>
                        </a:cubicBezTo>
                        <a:cubicBezTo>
                          <a:pt x="18" y="22"/>
                          <a:pt x="20" y="22"/>
                          <a:pt x="20" y="21"/>
                        </a:cubicBezTo>
                        <a:cubicBezTo>
                          <a:pt x="21" y="16"/>
                          <a:pt x="21" y="11"/>
                          <a:pt x="21" y="5"/>
                        </a:cubicBezTo>
                        <a:cubicBezTo>
                          <a:pt x="21" y="4"/>
                          <a:pt x="20" y="4"/>
                          <a:pt x="20" y="5"/>
                        </a:cubicBezTo>
                        <a:cubicBezTo>
                          <a:pt x="19" y="6"/>
                          <a:pt x="19" y="8"/>
                          <a:pt x="19" y="9"/>
                        </a:cubicBezTo>
                        <a:cubicBezTo>
                          <a:pt x="18" y="12"/>
                          <a:pt x="20" y="11"/>
                          <a:pt x="20" y="13"/>
                        </a:cubicBezTo>
                        <a:cubicBezTo>
                          <a:pt x="20" y="12"/>
                          <a:pt x="20" y="10"/>
                          <a:pt x="20" y="8"/>
                        </a:cubicBezTo>
                        <a:cubicBezTo>
                          <a:pt x="20" y="7"/>
                          <a:pt x="19" y="7"/>
                          <a:pt x="19" y="8"/>
                        </a:cubicBezTo>
                        <a:cubicBezTo>
                          <a:pt x="17" y="16"/>
                          <a:pt x="17" y="25"/>
                          <a:pt x="16" y="34"/>
                        </a:cubicBezTo>
                        <a:cubicBezTo>
                          <a:pt x="16" y="34"/>
                          <a:pt x="16" y="34"/>
                          <a:pt x="16" y="34"/>
                        </a:cubicBezTo>
                        <a:cubicBezTo>
                          <a:pt x="16" y="34"/>
                          <a:pt x="15" y="35"/>
                          <a:pt x="15" y="36"/>
                        </a:cubicBezTo>
                        <a:cubicBezTo>
                          <a:pt x="16" y="36"/>
                          <a:pt x="16" y="36"/>
                          <a:pt x="17" y="36"/>
                        </a:cubicBezTo>
                        <a:cubicBezTo>
                          <a:pt x="17" y="33"/>
                          <a:pt x="18" y="31"/>
                          <a:pt x="18" y="28"/>
                        </a:cubicBezTo>
                        <a:cubicBezTo>
                          <a:pt x="17" y="28"/>
                          <a:pt x="17" y="28"/>
                          <a:pt x="17" y="28"/>
                        </a:cubicBezTo>
                        <a:cubicBezTo>
                          <a:pt x="17" y="29"/>
                          <a:pt x="16" y="30"/>
                          <a:pt x="16" y="31"/>
                        </a:cubicBezTo>
                        <a:cubicBezTo>
                          <a:pt x="16" y="31"/>
                          <a:pt x="18" y="32"/>
                          <a:pt x="18" y="31"/>
                        </a:cubicBezTo>
                        <a:cubicBezTo>
                          <a:pt x="19" y="23"/>
                          <a:pt x="20" y="16"/>
                          <a:pt x="20" y="9"/>
                        </a:cubicBezTo>
                        <a:cubicBezTo>
                          <a:pt x="20" y="8"/>
                          <a:pt x="19" y="8"/>
                          <a:pt x="19" y="8"/>
                        </a:cubicBezTo>
                        <a:cubicBezTo>
                          <a:pt x="17" y="17"/>
                          <a:pt x="14" y="25"/>
                          <a:pt x="14" y="33"/>
                        </a:cubicBezTo>
                        <a:cubicBezTo>
                          <a:pt x="14" y="34"/>
                          <a:pt x="15" y="34"/>
                          <a:pt x="15" y="33"/>
                        </a:cubicBezTo>
                        <a:cubicBezTo>
                          <a:pt x="16" y="26"/>
                          <a:pt x="18" y="18"/>
                          <a:pt x="18" y="10"/>
                        </a:cubicBezTo>
                        <a:cubicBezTo>
                          <a:pt x="18" y="9"/>
                          <a:pt x="17" y="9"/>
                          <a:pt x="17" y="10"/>
                        </a:cubicBezTo>
                        <a:cubicBezTo>
                          <a:pt x="15" y="17"/>
                          <a:pt x="14" y="24"/>
                          <a:pt x="12" y="31"/>
                        </a:cubicBezTo>
                        <a:cubicBezTo>
                          <a:pt x="11" y="33"/>
                          <a:pt x="11" y="33"/>
                          <a:pt x="12" y="33"/>
                        </a:cubicBezTo>
                        <a:cubicBezTo>
                          <a:pt x="12" y="30"/>
                          <a:pt x="13" y="27"/>
                          <a:pt x="13" y="25"/>
                        </a:cubicBezTo>
                        <a:cubicBezTo>
                          <a:pt x="14" y="19"/>
                          <a:pt x="14" y="14"/>
                          <a:pt x="15" y="9"/>
                        </a:cubicBezTo>
                        <a:cubicBezTo>
                          <a:pt x="15" y="8"/>
                          <a:pt x="14" y="8"/>
                          <a:pt x="14" y="8"/>
                        </a:cubicBezTo>
                        <a:cubicBezTo>
                          <a:pt x="13" y="15"/>
                          <a:pt x="12" y="21"/>
                          <a:pt x="10" y="28"/>
                        </a:cubicBezTo>
                        <a:cubicBezTo>
                          <a:pt x="10" y="31"/>
                          <a:pt x="10" y="30"/>
                          <a:pt x="10" y="25"/>
                        </a:cubicBezTo>
                        <a:cubicBezTo>
                          <a:pt x="11" y="23"/>
                          <a:pt x="11" y="21"/>
                          <a:pt x="11" y="20"/>
                        </a:cubicBezTo>
                        <a:cubicBezTo>
                          <a:pt x="12" y="17"/>
                          <a:pt x="12" y="13"/>
                          <a:pt x="13" y="10"/>
                        </a:cubicBezTo>
                        <a:cubicBezTo>
                          <a:pt x="13" y="9"/>
                          <a:pt x="11" y="9"/>
                          <a:pt x="11" y="10"/>
                        </a:cubicBezTo>
                        <a:cubicBezTo>
                          <a:pt x="10" y="15"/>
                          <a:pt x="9" y="20"/>
                          <a:pt x="8" y="24"/>
                        </a:cubicBezTo>
                        <a:cubicBezTo>
                          <a:pt x="5" y="33"/>
                          <a:pt x="7" y="24"/>
                          <a:pt x="7" y="22"/>
                        </a:cubicBezTo>
                        <a:cubicBezTo>
                          <a:pt x="8" y="19"/>
                          <a:pt x="8" y="16"/>
                          <a:pt x="9" y="13"/>
                        </a:cubicBezTo>
                        <a:cubicBezTo>
                          <a:pt x="9" y="12"/>
                          <a:pt x="8" y="12"/>
                          <a:pt x="8" y="13"/>
                        </a:cubicBezTo>
                        <a:cubicBezTo>
                          <a:pt x="6" y="17"/>
                          <a:pt x="5" y="22"/>
                          <a:pt x="4" y="26"/>
                        </a:cubicBezTo>
                        <a:cubicBezTo>
                          <a:pt x="4" y="26"/>
                          <a:pt x="5" y="26"/>
                          <a:pt x="5" y="26"/>
                        </a:cubicBezTo>
                        <a:cubicBezTo>
                          <a:pt x="6" y="21"/>
                          <a:pt x="8" y="16"/>
                          <a:pt x="7" y="11"/>
                        </a:cubicBezTo>
                        <a:cubicBezTo>
                          <a:pt x="7" y="10"/>
                          <a:pt x="6" y="10"/>
                          <a:pt x="6" y="11"/>
                        </a:cubicBezTo>
                        <a:cubicBezTo>
                          <a:pt x="3" y="15"/>
                          <a:pt x="1" y="20"/>
                          <a:pt x="0" y="26"/>
                        </a:cubicBezTo>
                        <a:cubicBezTo>
                          <a:pt x="0" y="26"/>
                          <a:pt x="2" y="27"/>
                          <a:pt x="2" y="26"/>
                        </a:cubicBezTo>
                        <a:cubicBezTo>
                          <a:pt x="3" y="22"/>
                          <a:pt x="3" y="19"/>
                          <a:pt x="5" y="15"/>
                        </a:cubicBezTo>
                        <a:cubicBezTo>
                          <a:pt x="5" y="14"/>
                          <a:pt x="4" y="14"/>
                          <a:pt x="3" y="14"/>
                        </a:cubicBezTo>
                        <a:cubicBezTo>
                          <a:pt x="1" y="18"/>
                          <a:pt x="0" y="21"/>
                          <a:pt x="0" y="25"/>
                        </a:cubicBezTo>
                        <a:cubicBezTo>
                          <a:pt x="0" y="26"/>
                          <a:pt x="1" y="26"/>
                          <a:pt x="1"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7" name="Freeform 98"/>
                  <p:cNvSpPr/>
                  <p:nvPr/>
                </p:nvSpPr>
                <p:spPr bwMode="auto">
                  <a:xfrm>
                    <a:off x="1085850" y="2182813"/>
                    <a:ext cx="6350" cy="3175"/>
                  </a:xfrm>
                  <a:custGeom>
                    <a:avLst/>
                    <a:gdLst>
                      <a:gd name="T0" fmla="*/ 1 w 6"/>
                      <a:gd name="T1" fmla="*/ 1 h 4"/>
                      <a:gd name="T2" fmla="*/ 1 w 6"/>
                      <a:gd name="T3" fmla="*/ 4 h 4"/>
                      <a:gd name="T4" fmla="*/ 2 w 6"/>
                      <a:gd name="T5" fmla="*/ 4 h 4"/>
                      <a:gd name="T6" fmla="*/ 4 w 6"/>
                      <a:gd name="T7" fmla="*/ 2 h 4"/>
                      <a:gd name="T8" fmla="*/ 5 w 6"/>
                      <a:gd name="T9" fmla="*/ 1 h 4"/>
                      <a:gd name="T10" fmla="*/ 5 w 6"/>
                      <a:gd name="T11" fmla="*/ 0 h 4"/>
                      <a:gd name="T12" fmla="*/ 2 w 6"/>
                      <a:gd name="T13" fmla="*/ 1 h 4"/>
                      <a:gd name="T14" fmla="*/ 1 w 6"/>
                      <a:gd name="T15" fmla="*/ 3 h 4"/>
                      <a:gd name="T16" fmla="*/ 2 w 6"/>
                      <a:gd name="T17" fmla="*/ 3 h 4"/>
                      <a:gd name="T18" fmla="*/ 2 w 6"/>
                      <a:gd name="T19" fmla="*/ 1 h 4"/>
                      <a:gd name="T20" fmla="*/ 1 w 6"/>
                      <a:gd name="T21"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4">
                        <a:moveTo>
                          <a:pt x="1" y="1"/>
                        </a:moveTo>
                        <a:cubicBezTo>
                          <a:pt x="0" y="2"/>
                          <a:pt x="0" y="3"/>
                          <a:pt x="1" y="4"/>
                        </a:cubicBezTo>
                        <a:cubicBezTo>
                          <a:pt x="2" y="4"/>
                          <a:pt x="2" y="4"/>
                          <a:pt x="2" y="4"/>
                        </a:cubicBezTo>
                        <a:cubicBezTo>
                          <a:pt x="3" y="3"/>
                          <a:pt x="3" y="2"/>
                          <a:pt x="4" y="2"/>
                        </a:cubicBezTo>
                        <a:cubicBezTo>
                          <a:pt x="4" y="2"/>
                          <a:pt x="5" y="2"/>
                          <a:pt x="5" y="1"/>
                        </a:cubicBezTo>
                        <a:cubicBezTo>
                          <a:pt x="6" y="1"/>
                          <a:pt x="5" y="0"/>
                          <a:pt x="5" y="0"/>
                        </a:cubicBezTo>
                        <a:cubicBezTo>
                          <a:pt x="4" y="1"/>
                          <a:pt x="3" y="0"/>
                          <a:pt x="2" y="1"/>
                        </a:cubicBezTo>
                        <a:cubicBezTo>
                          <a:pt x="1" y="1"/>
                          <a:pt x="1" y="2"/>
                          <a:pt x="1" y="3"/>
                        </a:cubicBezTo>
                        <a:cubicBezTo>
                          <a:pt x="1" y="3"/>
                          <a:pt x="2" y="3"/>
                          <a:pt x="2" y="3"/>
                        </a:cubicBezTo>
                        <a:cubicBezTo>
                          <a:pt x="2" y="3"/>
                          <a:pt x="2" y="2"/>
                          <a:pt x="2" y="1"/>
                        </a:cubicBezTo>
                        <a:cubicBezTo>
                          <a:pt x="2" y="0"/>
                          <a:pt x="1"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8" name="Freeform 100"/>
                  <p:cNvSpPr/>
                  <p:nvPr/>
                </p:nvSpPr>
                <p:spPr bwMode="auto">
                  <a:xfrm>
                    <a:off x="1066800" y="2141538"/>
                    <a:ext cx="46038" cy="42863"/>
                  </a:xfrm>
                  <a:custGeom>
                    <a:avLst/>
                    <a:gdLst>
                      <a:gd name="T0" fmla="*/ 20 w 44"/>
                      <a:gd name="T1" fmla="*/ 29 h 40"/>
                      <a:gd name="T2" fmla="*/ 26 w 44"/>
                      <a:gd name="T3" fmla="*/ 25 h 40"/>
                      <a:gd name="T4" fmla="*/ 22 w 44"/>
                      <a:gd name="T5" fmla="*/ 28 h 40"/>
                      <a:gd name="T6" fmla="*/ 26 w 44"/>
                      <a:gd name="T7" fmla="*/ 16 h 40"/>
                      <a:gd name="T8" fmla="*/ 19 w 44"/>
                      <a:gd name="T9" fmla="*/ 17 h 40"/>
                      <a:gd name="T10" fmla="*/ 17 w 44"/>
                      <a:gd name="T11" fmla="*/ 27 h 40"/>
                      <a:gd name="T12" fmla="*/ 14 w 44"/>
                      <a:gd name="T13" fmla="*/ 35 h 40"/>
                      <a:gd name="T14" fmla="*/ 13 w 44"/>
                      <a:gd name="T15" fmla="*/ 21 h 40"/>
                      <a:gd name="T16" fmla="*/ 8 w 44"/>
                      <a:gd name="T17" fmla="*/ 23 h 40"/>
                      <a:gd name="T18" fmla="*/ 6 w 44"/>
                      <a:gd name="T19" fmla="*/ 22 h 40"/>
                      <a:gd name="T20" fmla="*/ 4 w 44"/>
                      <a:gd name="T21" fmla="*/ 25 h 40"/>
                      <a:gd name="T22" fmla="*/ 1 w 44"/>
                      <a:gd name="T23" fmla="*/ 23 h 40"/>
                      <a:gd name="T24" fmla="*/ 14 w 44"/>
                      <a:gd name="T25" fmla="*/ 13 h 40"/>
                      <a:gd name="T26" fmla="*/ 17 w 44"/>
                      <a:gd name="T27" fmla="*/ 11 h 40"/>
                      <a:gd name="T28" fmla="*/ 10 w 44"/>
                      <a:gd name="T29" fmla="*/ 17 h 40"/>
                      <a:gd name="T30" fmla="*/ 34 w 44"/>
                      <a:gd name="T31" fmla="*/ 18 h 40"/>
                      <a:gd name="T32" fmla="*/ 15 w 44"/>
                      <a:gd name="T33" fmla="*/ 34 h 40"/>
                      <a:gd name="T34" fmla="*/ 9 w 44"/>
                      <a:gd name="T35" fmla="*/ 35 h 40"/>
                      <a:gd name="T36" fmla="*/ 9 w 44"/>
                      <a:gd name="T37" fmla="*/ 28 h 40"/>
                      <a:gd name="T38" fmla="*/ 8 w 44"/>
                      <a:gd name="T39" fmla="*/ 24 h 40"/>
                      <a:gd name="T40" fmla="*/ 10 w 44"/>
                      <a:gd name="T41" fmla="*/ 17 h 40"/>
                      <a:gd name="T42" fmla="*/ 13 w 44"/>
                      <a:gd name="T43" fmla="*/ 24 h 40"/>
                      <a:gd name="T44" fmla="*/ 17 w 44"/>
                      <a:gd name="T45" fmla="*/ 25 h 40"/>
                      <a:gd name="T46" fmla="*/ 20 w 44"/>
                      <a:gd name="T47" fmla="*/ 18 h 40"/>
                      <a:gd name="T48" fmla="*/ 24 w 44"/>
                      <a:gd name="T49" fmla="*/ 23 h 40"/>
                      <a:gd name="T50" fmla="*/ 27 w 44"/>
                      <a:gd name="T51" fmla="*/ 20 h 40"/>
                      <a:gd name="T52" fmla="*/ 33 w 44"/>
                      <a:gd name="T53" fmla="*/ 17 h 40"/>
                      <a:gd name="T54" fmla="*/ 32 w 44"/>
                      <a:gd name="T55" fmla="*/ 13 h 40"/>
                      <a:gd name="T56" fmla="*/ 30 w 44"/>
                      <a:gd name="T57" fmla="*/ 11 h 40"/>
                      <a:gd name="T58" fmla="*/ 29 w 44"/>
                      <a:gd name="T59" fmla="*/ 18 h 40"/>
                      <a:gd name="T60" fmla="*/ 24 w 44"/>
                      <a:gd name="T61" fmla="*/ 23 h 40"/>
                      <a:gd name="T62" fmla="*/ 24 w 44"/>
                      <a:gd name="T63" fmla="*/ 12 h 40"/>
                      <a:gd name="T64" fmla="*/ 23 w 44"/>
                      <a:gd name="T65" fmla="*/ 14 h 40"/>
                      <a:gd name="T66" fmla="*/ 21 w 44"/>
                      <a:gd name="T67" fmla="*/ 25 h 40"/>
                      <a:gd name="T68" fmla="*/ 17 w 44"/>
                      <a:gd name="T69" fmla="*/ 25 h 40"/>
                      <a:gd name="T70" fmla="*/ 17 w 44"/>
                      <a:gd name="T71" fmla="*/ 14 h 40"/>
                      <a:gd name="T72" fmla="*/ 13 w 44"/>
                      <a:gd name="T73" fmla="*/ 15 h 40"/>
                      <a:gd name="T74" fmla="*/ 8 w 44"/>
                      <a:gd name="T75" fmla="*/ 22 h 40"/>
                      <a:gd name="T76" fmla="*/ 7 w 44"/>
                      <a:gd name="T77" fmla="*/ 27 h 40"/>
                      <a:gd name="T78" fmla="*/ 6 w 44"/>
                      <a:gd name="T79" fmla="*/ 30 h 40"/>
                      <a:gd name="T80" fmla="*/ 10 w 44"/>
                      <a:gd name="T81" fmla="*/ 34 h 40"/>
                      <a:gd name="T82" fmla="*/ 13 w 44"/>
                      <a:gd name="T83" fmla="*/ 39 h 40"/>
                      <a:gd name="T84" fmla="*/ 15 w 44"/>
                      <a:gd name="T85" fmla="*/ 38 h 40"/>
                      <a:gd name="T86" fmla="*/ 17 w 44"/>
                      <a:gd name="T87" fmla="*/ 35 h 40"/>
                      <a:gd name="T88" fmla="*/ 9 w 44"/>
                      <a:gd name="T89" fmla="*/ 16 h 40"/>
                      <a:gd name="T90" fmla="*/ 16 w 44"/>
                      <a:gd name="T91" fmla="*/ 10 h 40"/>
                      <a:gd name="T92" fmla="*/ 17 w 44"/>
                      <a:gd name="T93" fmla="*/ 12 h 40"/>
                      <a:gd name="T94" fmla="*/ 2 w 44"/>
                      <a:gd name="T95" fmla="*/ 24 h 40"/>
                      <a:gd name="T96" fmla="*/ 5 w 44"/>
                      <a:gd name="T97" fmla="*/ 23 h 40"/>
                      <a:gd name="T98" fmla="*/ 5 w 44"/>
                      <a:gd name="T99" fmla="*/ 27 h 40"/>
                      <a:gd name="T100" fmla="*/ 8 w 44"/>
                      <a:gd name="T101" fmla="*/ 34 h 40"/>
                      <a:gd name="T102" fmla="*/ 9 w 44"/>
                      <a:gd name="T103" fmla="*/ 27 h 40"/>
                      <a:gd name="T104" fmla="*/ 14 w 44"/>
                      <a:gd name="T105" fmla="*/ 24 h 40"/>
                      <a:gd name="T106" fmla="*/ 16 w 44"/>
                      <a:gd name="T107" fmla="*/ 23 h 40"/>
                      <a:gd name="T108" fmla="*/ 17 w 44"/>
                      <a:gd name="T109" fmla="*/ 32 h 40"/>
                      <a:gd name="T110" fmla="*/ 21 w 44"/>
                      <a:gd name="T111" fmla="*/ 24 h 40"/>
                      <a:gd name="T112" fmla="*/ 25 w 44"/>
                      <a:gd name="T113" fmla="*/ 15 h 40"/>
                      <a:gd name="T114" fmla="*/ 26 w 44"/>
                      <a:gd name="T115" fmla="*/ 21 h 40"/>
                      <a:gd name="T116" fmla="*/ 26 w 44"/>
                      <a:gd name="T117" fmla="*/ 25 h 40"/>
                      <a:gd name="T118" fmla="*/ 22 w 44"/>
                      <a:gd name="T119" fmla="*/ 29 h 40"/>
                      <a:gd name="T120" fmla="*/ 19 w 44"/>
                      <a:gd name="T121" fmla="*/ 29 h 40"/>
                      <a:gd name="T122" fmla="*/ 20 w 44"/>
                      <a:gd name="T123" fmla="*/ 2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4" h="40">
                        <a:moveTo>
                          <a:pt x="20" y="22"/>
                        </a:moveTo>
                        <a:cubicBezTo>
                          <a:pt x="20" y="24"/>
                          <a:pt x="20" y="27"/>
                          <a:pt x="19" y="29"/>
                        </a:cubicBezTo>
                        <a:cubicBezTo>
                          <a:pt x="19" y="30"/>
                          <a:pt x="20" y="30"/>
                          <a:pt x="20" y="29"/>
                        </a:cubicBezTo>
                        <a:cubicBezTo>
                          <a:pt x="23" y="23"/>
                          <a:pt x="21" y="28"/>
                          <a:pt x="20" y="30"/>
                        </a:cubicBezTo>
                        <a:cubicBezTo>
                          <a:pt x="20" y="31"/>
                          <a:pt x="21" y="31"/>
                          <a:pt x="21" y="30"/>
                        </a:cubicBezTo>
                        <a:cubicBezTo>
                          <a:pt x="23" y="28"/>
                          <a:pt x="24" y="27"/>
                          <a:pt x="26" y="25"/>
                        </a:cubicBezTo>
                        <a:cubicBezTo>
                          <a:pt x="27" y="24"/>
                          <a:pt x="26" y="23"/>
                          <a:pt x="25" y="24"/>
                        </a:cubicBezTo>
                        <a:cubicBezTo>
                          <a:pt x="24" y="25"/>
                          <a:pt x="23" y="26"/>
                          <a:pt x="21" y="27"/>
                        </a:cubicBezTo>
                        <a:cubicBezTo>
                          <a:pt x="22" y="28"/>
                          <a:pt x="22" y="28"/>
                          <a:pt x="22" y="28"/>
                        </a:cubicBezTo>
                        <a:cubicBezTo>
                          <a:pt x="25" y="25"/>
                          <a:pt x="28" y="22"/>
                          <a:pt x="30" y="18"/>
                        </a:cubicBezTo>
                        <a:cubicBezTo>
                          <a:pt x="30" y="18"/>
                          <a:pt x="29" y="18"/>
                          <a:pt x="29" y="18"/>
                        </a:cubicBezTo>
                        <a:cubicBezTo>
                          <a:pt x="26" y="18"/>
                          <a:pt x="24" y="20"/>
                          <a:pt x="26" y="16"/>
                        </a:cubicBezTo>
                        <a:cubicBezTo>
                          <a:pt x="26" y="15"/>
                          <a:pt x="25" y="15"/>
                          <a:pt x="25" y="15"/>
                        </a:cubicBezTo>
                        <a:cubicBezTo>
                          <a:pt x="24" y="16"/>
                          <a:pt x="24" y="18"/>
                          <a:pt x="23" y="19"/>
                        </a:cubicBezTo>
                        <a:cubicBezTo>
                          <a:pt x="21" y="23"/>
                          <a:pt x="20" y="20"/>
                          <a:pt x="19" y="17"/>
                        </a:cubicBezTo>
                        <a:cubicBezTo>
                          <a:pt x="19" y="17"/>
                          <a:pt x="18" y="17"/>
                          <a:pt x="18" y="17"/>
                        </a:cubicBezTo>
                        <a:cubicBezTo>
                          <a:pt x="17" y="21"/>
                          <a:pt x="17" y="25"/>
                          <a:pt x="16" y="29"/>
                        </a:cubicBezTo>
                        <a:cubicBezTo>
                          <a:pt x="17" y="30"/>
                          <a:pt x="17" y="29"/>
                          <a:pt x="17" y="27"/>
                        </a:cubicBezTo>
                        <a:cubicBezTo>
                          <a:pt x="17" y="25"/>
                          <a:pt x="17" y="23"/>
                          <a:pt x="17" y="21"/>
                        </a:cubicBezTo>
                        <a:cubicBezTo>
                          <a:pt x="17" y="20"/>
                          <a:pt x="15" y="20"/>
                          <a:pt x="15" y="21"/>
                        </a:cubicBezTo>
                        <a:cubicBezTo>
                          <a:pt x="14" y="25"/>
                          <a:pt x="14" y="30"/>
                          <a:pt x="14" y="35"/>
                        </a:cubicBezTo>
                        <a:cubicBezTo>
                          <a:pt x="14" y="36"/>
                          <a:pt x="15" y="36"/>
                          <a:pt x="15" y="35"/>
                        </a:cubicBezTo>
                        <a:cubicBezTo>
                          <a:pt x="16" y="30"/>
                          <a:pt x="15" y="26"/>
                          <a:pt x="14" y="21"/>
                        </a:cubicBezTo>
                        <a:cubicBezTo>
                          <a:pt x="14" y="20"/>
                          <a:pt x="13" y="20"/>
                          <a:pt x="13" y="21"/>
                        </a:cubicBezTo>
                        <a:cubicBezTo>
                          <a:pt x="12" y="24"/>
                          <a:pt x="11" y="29"/>
                          <a:pt x="12" y="32"/>
                        </a:cubicBezTo>
                        <a:cubicBezTo>
                          <a:pt x="11" y="29"/>
                          <a:pt x="11" y="25"/>
                          <a:pt x="10" y="22"/>
                        </a:cubicBezTo>
                        <a:cubicBezTo>
                          <a:pt x="10" y="22"/>
                          <a:pt x="8" y="22"/>
                          <a:pt x="8" y="23"/>
                        </a:cubicBezTo>
                        <a:cubicBezTo>
                          <a:pt x="8" y="25"/>
                          <a:pt x="8" y="27"/>
                          <a:pt x="8" y="29"/>
                        </a:cubicBezTo>
                        <a:cubicBezTo>
                          <a:pt x="8" y="32"/>
                          <a:pt x="9" y="33"/>
                          <a:pt x="8" y="30"/>
                        </a:cubicBezTo>
                        <a:cubicBezTo>
                          <a:pt x="8" y="27"/>
                          <a:pt x="6" y="25"/>
                          <a:pt x="6" y="22"/>
                        </a:cubicBezTo>
                        <a:cubicBezTo>
                          <a:pt x="6" y="21"/>
                          <a:pt x="5" y="21"/>
                          <a:pt x="4" y="21"/>
                        </a:cubicBezTo>
                        <a:cubicBezTo>
                          <a:pt x="4" y="23"/>
                          <a:pt x="4" y="24"/>
                          <a:pt x="4" y="25"/>
                        </a:cubicBezTo>
                        <a:cubicBezTo>
                          <a:pt x="5" y="25"/>
                          <a:pt x="5" y="25"/>
                          <a:pt x="4" y="25"/>
                        </a:cubicBezTo>
                        <a:cubicBezTo>
                          <a:pt x="5" y="30"/>
                          <a:pt x="4" y="22"/>
                          <a:pt x="4" y="21"/>
                        </a:cubicBezTo>
                        <a:cubicBezTo>
                          <a:pt x="4" y="21"/>
                          <a:pt x="3" y="21"/>
                          <a:pt x="3" y="21"/>
                        </a:cubicBezTo>
                        <a:cubicBezTo>
                          <a:pt x="2" y="21"/>
                          <a:pt x="1" y="22"/>
                          <a:pt x="1" y="23"/>
                        </a:cubicBezTo>
                        <a:cubicBezTo>
                          <a:pt x="0" y="23"/>
                          <a:pt x="1" y="24"/>
                          <a:pt x="2" y="24"/>
                        </a:cubicBezTo>
                        <a:cubicBezTo>
                          <a:pt x="5" y="20"/>
                          <a:pt x="9" y="18"/>
                          <a:pt x="13" y="15"/>
                        </a:cubicBezTo>
                        <a:cubicBezTo>
                          <a:pt x="15" y="15"/>
                          <a:pt x="15" y="14"/>
                          <a:pt x="14" y="13"/>
                        </a:cubicBezTo>
                        <a:cubicBezTo>
                          <a:pt x="12" y="15"/>
                          <a:pt x="10" y="16"/>
                          <a:pt x="8" y="18"/>
                        </a:cubicBezTo>
                        <a:cubicBezTo>
                          <a:pt x="8" y="18"/>
                          <a:pt x="9" y="19"/>
                          <a:pt x="9" y="19"/>
                        </a:cubicBezTo>
                        <a:cubicBezTo>
                          <a:pt x="11" y="16"/>
                          <a:pt x="14" y="13"/>
                          <a:pt x="17" y="11"/>
                        </a:cubicBezTo>
                        <a:cubicBezTo>
                          <a:pt x="16" y="10"/>
                          <a:pt x="16" y="10"/>
                          <a:pt x="16" y="10"/>
                        </a:cubicBezTo>
                        <a:cubicBezTo>
                          <a:pt x="14" y="12"/>
                          <a:pt x="12" y="14"/>
                          <a:pt x="9" y="16"/>
                        </a:cubicBezTo>
                        <a:cubicBezTo>
                          <a:pt x="10" y="16"/>
                          <a:pt x="10" y="17"/>
                          <a:pt x="10" y="17"/>
                        </a:cubicBezTo>
                        <a:cubicBezTo>
                          <a:pt x="14" y="15"/>
                          <a:pt x="18" y="12"/>
                          <a:pt x="22" y="10"/>
                        </a:cubicBezTo>
                        <a:cubicBezTo>
                          <a:pt x="24" y="9"/>
                          <a:pt x="27" y="8"/>
                          <a:pt x="30" y="8"/>
                        </a:cubicBezTo>
                        <a:cubicBezTo>
                          <a:pt x="37" y="7"/>
                          <a:pt x="37" y="14"/>
                          <a:pt x="34" y="18"/>
                        </a:cubicBezTo>
                        <a:cubicBezTo>
                          <a:pt x="32" y="22"/>
                          <a:pt x="25" y="24"/>
                          <a:pt x="21" y="27"/>
                        </a:cubicBezTo>
                        <a:cubicBezTo>
                          <a:pt x="20" y="27"/>
                          <a:pt x="16" y="33"/>
                          <a:pt x="16" y="33"/>
                        </a:cubicBezTo>
                        <a:cubicBezTo>
                          <a:pt x="16" y="33"/>
                          <a:pt x="16" y="33"/>
                          <a:pt x="15" y="34"/>
                        </a:cubicBezTo>
                        <a:cubicBezTo>
                          <a:pt x="15" y="34"/>
                          <a:pt x="15" y="38"/>
                          <a:pt x="14" y="36"/>
                        </a:cubicBezTo>
                        <a:cubicBezTo>
                          <a:pt x="14" y="36"/>
                          <a:pt x="13" y="37"/>
                          <a:pt x="13" y="37"/>
                        </a:cubicBezTo>
                        <a:cubicBezTo>
                          <a:pt x="13" y="39"/>
                          <a:pt x="9" y="34"/>
                          <a:pt x="9" y="35"/>
                        </a:cubicBezTo>
                        <a:cubicBezTo>
                          <a:pt x="5" y="32"/>
                          <a:pt x="10" y="36"/>
                          <a:pt x="11" y="37"/>
                        </a:cubicBezTo>
                        <a:cubicBezTo>
                          <a:pt x="12" y="37"/>
                          <a:pt x="12" y="36"/>
                          <a:pt x="12" y="36"/>
                        </a:cubicBezTo>
                        <a:cubicBezTo>
                          <a:pt x="10" y="33"/>
                          <a:pt x="7" y="32"/>
                          <a:pt x="9" y="28"/>
                        </a:cubicBezTo>
                        <a:cubicBezTo>
                          <a:pt x="11" y="26"/>
                          <a:pt x="11" y="22"/>
                          <a:pt x="11" y="19"/>
                        </a:cubicBezTo>
                        <a:cubicBezTo>
                          <a:pt x="11" y="19"/>
                          <a:pt x="9" y="18"/>
                          <a:pt x="9" y="19"/>
                        </a:cubicBezTo>
                        <a:cubicBezTo>
                          <a:pt x="9" y="21"/>
                          <a:pt x="8" y="22"/>
                          <a:pt x="8" y="24"/>
                        </a:cubicBezTo>
                        <a:cubicBezTo>
                          <a:pt x="8" y="21"/>
                          <a:pt x="11" y="18"/>
                          <a:pt x="12" y="16"/>
                        </a:cubicBezTo>
                        <a:cubicBezTo>
                          <a:pt x="12" y="16"/>
                          <a:pt x="11" y="15"/>
                          <a:pt x="11" y="15"/>
                        </a:cubicBezTo>
                        <a:cubicBezTo>
                          <a:pt x="10" y="16"/>
                          <a:pt x="10" y="17"/>
                          <a:pt x="10" y="17"/>
                        </a:cubicBezTo>
                        <a:cubicBezTo>
                          <a:pt x="8" y="20"/>
                          <a:pt x="8" y="20"/>
                          <a:pt x="10" y="19"/>
                        </a:cubicBezTo>
                        <a:cubicBezTo>
                          <a:pt x="11" y="19"/>
                          <a:pt x="12" y="20"/>
                          <a:pt x="13" y="20"/>
                        </a:cubicBezTo>
                        <a:cubicBezTo>
                          <a:pt x="13" y="21"/>
                          <a:pt x="13" y="23"/>
                          <a:pt x="13" y="24"/>
                        </a:cubicBezTo>
                        <a:cubicBezTo>
                          <a:pt x="13" y="25"/>
                          <a:pt x="14" y="25"/>
                          <a:pt x="14" y="25"/>
                        </a:cubicBezTo>
                        <a:cubicBezTo>
                          <a:pt x="15" y="23"/>
                          <a:pt x="15" y="22"/>
                          <a:pt x="16" y="20"/>
                        </a:cubicBezTo>
                        <a:cubicBezTo>
                          <a:pt x="18" y="15"/>
                          <a:pt x="17" y="23"/>
                          <a:pt x="17" y="25"/>
                        </a:cubicBezTo>
                        <a:cubicBezTo>
                          <a:pt x="17" y="25"/>
                          <a:pt x="17" y="25"/>
                          <a:pt x="18" y="25"/>
                        </a:cubicBezTo>
                        <a:cubicBezTo>
                          <a:pt x="18" y="22"/>
                          <a:pt x="19" y="19"/>
                          <a:pt x="20" y="16"/>
                        </a:cubicBezTo>
                        <a:cubicBezTo>
                          <a:pt x="19" y="15"/>
                          <a:pt x="19" y="16"/>
                          <a:pt x="20" y="18"/>
                        </a:cubicBezTo>
                        <a:cubicBezTo>
                          <a:pt x="19" y="20"/>
                          <a:pt x="20" y="21"/>
                          <a:pt x="22" y="20"/>
                        </a:cubicBezTo>
                        <a:cubicBezTo>
                          <a:pt x="23" y="11"/>
                          <a:pt x="20" y="30"/>
                          <a:pt x="23" y="18"/>
                        </a:cubicBezTo>
                        <a:cubicBezTo>
                          <a:pt x="25" y="9"/>
                          <a:pt x="24" y="20"/>
                          <a:pt x="24" y="23"/>
                        </a:cubicBezTo>
                        <a:cubicBezTo>
                          <a:pt x="24" y="23"/>
                          <a:pt x="25" y="23"/>
                          <a:pt x="25" y="23"/>
                        </a:cubicBezTo>
                        <a:cubicBezTo>
                          <a:pt x="26" y="20"/>
                          <a:pt x="26" y="17"/>
                          <a:pt x="26" y="14"/>
                        </a:cubicBezTo>
                        <a:cubicBezTo>
                          <a:pt x="27" y="8"/>
                          <a:pt x="27" y="19"/>
                          <a:pt x="27" y="20"/>
                        </a:cubicBezTo>
                        <a:cubicBezTo>
                          <a:pt x="27" y="21"/>
                          <a:pt x="29" y="21"/>
                          <a:pt x="29" y="20"/>
                        </a:cubicBezTo>
                        <a:cubicBezTo>
                          <a:pt x="29" y="18"/>
                          <a:pt x="31" y="8"/>
                          <a:pt x="31" y="17"/>
                        </a:cubicBezTo>
                        <a:cubicBezTo>
                          <a:pt x="31" y="18"/>
                          <a:pt x="33" y="18"/>
                          <a:pt x="33" y="17"/>
                        </a:cubicBezTo>
                        <a:cubicBezTo>
                          <a:pt x="33" y="15"/>
                          <a:pt x="33" y="14"/>
                          <a:pt x="35" y="13"/>
                        </a:cubicBezTo>
                        <a:cubicBezTo>
                          <a:pt x="36" y="12"/>
                          <a:pt x="35" y="11"/>
                          <a:pt x="34" y="11"/>
                        </a:cubicBezTo>
                        <a:cubicBezTo>
                          <a:pt x="33" y="12"/>
                          <a:pt x="33" y="12"/>
                          <a:pt x="32" y="13"/>
                        </a:cubicBezTo>
                        <a:cubicBezTo>
                          <a:pt x="30" y="16"/>
                          <a:pt x="33" y="14"/>
                          <a:pt x="33" y="15"/>
                        </a:cubicBezTo>
                        <a:cubicBezTo>
                          <a:pt x="33" y="14"/>
                          <a:pt x="32" y="12"/>
                          <a:pt x="31" y="11"/>
                        </a:cubicBezTo>
                        <a:cubicBezTo>
                          <a:pt x="31" y="11"/>
                          <a:pt x="30" y="11"/>
                          <a:pt x="30" y="11"/>
                        </a:cubicBezTo>
                        <a:cubicBezTo>
                          <a:pt x="30" y="12"/>
                          <a:pt x="29" y="13"/>
                          <a:pt x="29" y="13"/>
                        </a:cubicBezTo>
                        <a:cubicBezTo>
                          <a:pt x="29" y="14"/>
                          <a:pt x="29" y="15"/>
                          <a:pt x="28" y="15"/>
                        </a:cubicBezTo>
                        <a:cubicBezTo>
                          <a:pt x="27" y="17"/>
                          <a:pt x="27" y="18"/>
                          <a:pt x="29" y="18"/>
                        </a:cubicBezTo>
                        <a:cubicBezTo>
                          <a:pt x="29" y="14"/>
                          <a:pt x="29" y="11"/>
                          <a:pt x="28" y="8"/>
                        </a:cubicBezTo>
                        <a:cubicBezTo>
                          <a:pt x="28" y="7"/>
                          <a:pt x="27" y="7"/>
                          <a:pt x="27" y="8"/>
                        </a:cubicBezTo>
                        <a:cubicBezTo>
                          <a:pt x="24" y="12"/>
                          <a:pt x="24" y="18"/>
                          <a:pt x="24" y="23"/>
                        </a:cubicBezTo>
                        <a:cubicBezTo>
                          <a:pt x="24" y="24"/>
                          <a:pt x="25" y="24"/>
                          <a:pt x="25" y="23"/>
                        </a:cubicBezTo>
                        <a:cubicBezTo>
                          <a:pt x="26" y="19"/>
                          <a:pt x="26" y="16"/>
                          <a:pt x="26" y="12"/>
                        </a:cubicBezTo>
                        <a:cubicBezTo>
                          <a:pt x="25" y="11"/>
                          <a:pt x="25" y="11"/>
                          <a:pt x="24" y="12"/>
                        </a:cubicBezTo>
                        <a:cubicBezTo>
                          <a:pt x="22" y="15"/>
                          <a:pt x="21" y="19"/>
                          <a:pt x="21" y="24"/>
                        </a:cubicBezTo>
                        <a:cubicBezTo>
                          <a:pt x="21" y="24"/>
                          <a:pt x="22" y="25"/>
                          <a:pt x="23" y="24"/>
                        </a:cubicBezTo>
                        <a:cubicBezTo>
                          <a:pt x="23" y="20"/>
                          <a:pt x="23" y="18"/>
                          <a:pt x="23" y="14"/>
                        </a:cubicBezTo>
                        <a:cubicBezTo>
                          <a:pt x="23" y="14"/>
                          <a:pt x="21" y="14"/>
                          <a:pt x="21" y="14"/>
                        </a:cubicBezTo>
                        <a:cubicBezTo>
                          <a:pt x="20" y="18"/>
                          <a:pt x="20" y="21"/>
                          <a:pt x="19" y="25"/>
                        </a:cubicBezTo>
                        <a:cubicBezTo>
                          <a:pt x="19" y="26"/>
                          <a:pt x="21" y="26"/>
                          <a:pt x="21" y="25"/>
                        </a:cubicBezTo>
                        <a:cubicBezTo>
                          <a:pt x="22" y="21"/>
                          <a:pt x="22" y="17"/>
                          <a:pt x="21" y="13"/>
                        </a:cubicBezTo>
                        <a:cubicBezTo>
                          <a:pt x="21" y="12"/>
                          <a:pt x="20" y="12"/>
                          <a:pt x="20" y="13"/>
                        </a:cubicBezTo>
                        <a:cubicBezTo>
                          <a:pt x="19" y="17"/>
                          <a:pt x="17" y="21"/>
                          <a:pt x="17" y="25"/>
                        </a:cubicBezTo>
                        <a:cubicBezTo>
                          <a:pt x="16" y="26"/>
                          <a:pt x="18" y="26"/>
                          <a:pt x="18" y="25"/>
                        </a:cubicBezTo>
                        <a:cubicBezTo>
                          <a:pt x="19" y="21"/>
                          <a:pt x="19" y="18"/>
                          <a:pt x="19" y="14"/>
                        </a:cubicBezTo>
                        <a:cubicBezTo>
                          <a:pt x="18" y="13"/>
                          <a:pt x="17" y="13"/>
                          <a:pt x="17" y="14"/>
                        </a:cubicBezTo>
                        <a:cubicBezTo>
                          <a:pt x="16" y="16"/>
                          <a:pt x="15" y="18"/>
                          <a:pt x="14" y="20"/>
                        </a:cubicBezTo>
                        <a:cubicBezTo>
                          <a:pt x="14" y="23"/>
                          <a:pt x="14" y="23"/>
                          <a:pt x="14" y="20"/>
                        </a:cubicBezTo>
                        <a:cubicBezTo>
                          <a:pt x="14" y="18"/>
                          <a:pt x="14" y="17"/>
                          <a:pt x="13" y="15"/>
                        </a:cubicBezTo>
                        <a:cubicBezTo>
                          <a:pt x="13" y="15"/>
                          <a:pt x="13" y="14"/>
                          <a:pt x="12" y="15"/>
                        </a:cubicBezTo>
                        <a:cubicBezTo>
                          <a:pt x="10" y="17"/>
                          <a:pt x="8" y="19"/>
                          <a:pt x="7" y="22"/>
                        </a:cubicBezTo>
                        <a:cubicBezTo>
                          <a:pt x="7" y="23"/>
                          <a:pt x="8" y="23"/>
                          <a:pt x="8" y="22"/>
                        </a:cubicBezTo>
                        <a:cubicBezTo>
                          <a:pt x="10" y="20"/>
                          <a:pt x="11" y="18"/>
                          <a:pt x="12" y="16"/>
                        </a:cubicBezTo>
                        <a:cubicBezTo>
                          <a:pt x="12" y="15"/>
                          <a:pt x="11" y="14"/>
                          <a:pt x="11" y="15"/>
                        </a:cubicBezTo>
                        <a:cubicBezTo>
                          <a:pt x="9" y="19"/>
                          <a:pt x="7" y="22"/>
                          <a:pt x="7" y="27"/>
                        </a:cubicBezTo>
                        <a:cubicBezTo>
                          <a:pt x="7" y="27"/>
                          <a:pt x="8" y="28"/>
                          <a:pt x="9" y="27"/>
                        </a:cubicBezTo>
                        <a:cubicBezTo>
                          <a:pt x="9" y="25"/>
                          <a:pt x="9" y="23"/>
                          <a:pt x="9" y="21"/>
                        </a:cubicBezTo>
                        <a:cubicBezTo>
                          <a:pt x="9" y="24"/>
                          <a:pt x="9" y="28"/>
                          <a:pt x="6" y="30"/>
                        </a:cubicBezTo>
                        <a:cubicBezTo>
                          <a:pt x="6" y="30"/>
                          <a:pt x="6" y="31"/>
                          <a:pt x="6" y="31"/>
                        </a:cubicBezTo>
                        <a:cubicBezTo>
                          <a:pt x="7" y="32"/>
                          <a:pt x="8" y="33"/>
                          <a:pt x="9" y="34"/>
                        </a:cubicBezTo>
                        <a:cubicBezTo>
                          <a:pt x="9" y="34"/>
                          <a:pt x="10" y="34"/>
                          <a:pt x="10" y="34"/>
                        </a:cubicBezTo>
                        <a:cubicBezTo>
                          <a:pt x="9" y="34"/>
                          <a:pt x="8" y="33"/>
                          <a:pt x="7" y="32"/>
                        </a:cubicBezTo>
                        <a:cubicBezTo>
                          <a:pt x="6" y="31"/>
                          <a:pt x="5" y="33"/>
                          <a:pt x="6" y="33"/>
                        </a:cubicBezTo>
                        <a:cubicBezTo>
                          <a:pt x="8" y="36"/>
                          <a:pt x="10" y="38"/>
                          <a:pt x="13" y="39"/>
                        </a:cubicBezTo>
                        <a:cubicBezTo>
                          <a:pt x="13" y="40"/>
                          <a:pt x="14" y="39"/>
                          <a:pt x="14" y="39"/>
                        </a:cubicBezTo>
                        <a:cubicBezTo>
                          <a:pt x="14" y="39"/>
                          <a:pt x="14" y="39"/>
                          <a:pt x="14" y="39"/>
                        </a:cubicBezTo>
                        <a:cubicBezTo>
                          <a:pt x="15" y="39"/>
                          <a:pt x="15" y="38"/>
                          <a:pt x="15" y="38"/>
                        </a:cubicBezTo>
                        <a:cubicBezTo>
                          <a:pt x="14" y="37"/>
                          <a:pt x="13" y="38"/>
                          <a:pt x="15" y="39"/>
                        </a:cubicBezTo>
                        <a:cubicBezTo>
                          <a:pt x="15" y="40"/>
                          <a:pt x="16" y="39"/>
                          <a:pt x="16" y="39"/>
                        </a:cubicBezTo>
                        <a:cubicBezTo>
                          <a:pt x="16" y="37"/>
                          <a:pt x="16" y="36"/>
                          <a:pt x="17" y="35"/>
                        </a:cubicBezTo>
                        <a:cubicBezTo>
                          <a:pt x="18" y="35"/>
                          <a:pt x="18" y="35"/>
                          <a:pt x="18" y="34"/>
                        </a:cubicBezTo>
                        <a:cubicBezTo>
                          <a:pt x="19" y="24"/>
                          <a:pt x="44" y="23"/>
                          <a:pt x="37" y="10"/>
                        </a:cubicBezTo>
                        <a:cubicBezTo>
                          <a:pt x="32" y="0"/>
                          <a:pt x="15" y="12"/>
                          <a:pt x="9" y="16"/>
                        </a:cubicBezTo>
                        <a:cubicBezTo>
                          <a:pt x="9" y="17"/>
                          <a:pt x="9" y="18"/>
                          <a:pt x="10" y="17"/>
                        </a:cubicBezTo>
                        <a:cubicBezTo>
                          <a:pt x="13" y="15"/>
                          <a:pt x="15" y="13"/>
                          <a:pt x="17" y="11"/>
                        </a:cubicBezTo>
                        <a:cubicBezTo>
                          <a:pt x="17" y="10"/>
                          <a:pt x="16" y="9"/>
                          <a:pt x="16" y="10"/>
                        </a:cubicBezTo>
                        <a:cubicBezTo>
                          <a:pt x="13" y="12"/>
                          <a:pt x="10" y="15"/>
                          <a:pt x="8" y="18"/>
                        </a:cubicBezTo>
                        <a:cubicBezTo>
                          <a:pt x="7" y="19"/>
                          <a:pt x="8" y="20"/>
                          <a:pt x="9" y="19"/>
                        </a:cubicBezTo>
                        <a:cubicBezTo>
                          <a:pt x="12" y="17"/>
                          <a:pt x="14" y="15"/>
                          <a:pt x="17" y="12"/>
                        </a:cubicBezTo>
                        <a:cubicBezTo>
                          <a:pt x="18" y="12"/>
                          <a:pt x="17" y="11"/>
                          <a:pt x="16" y="11"/>
                        </a:cubicBezTo>
                        <a:cubicBezTo>
                          <a:pt x="11" y="15"/>
                          <a:pt x="5" y="18"/>
                          <a:pt x="1" y="23"/>
                        </a:cubicBezTo>
                        <a:cubicBezTo>
                          <a:pt x="1" y="23"/>
                          <a:pt x="1" y="23"/>
                          <a:pt x="2" y="24"/>
                        </a:cubicBezTo>
                        <a:cubicBezTo>
                          <a:pt x="3" y="22"/>
                          <a:pt x="4" y="27"/>
                          <a:pt x="5" y="29"/>
                        </a:cubicBezTo>
                        <a:cubicBezTo>
                          <a:pt x="5" y="30"/>
                          <a:pt x="6" y="29"/>
                          <a:pt x="6" y="29"/>
                        </a:cubicBezTo>
                        <a:cubicBezTo>
                          <a:pt x="5" y="27"/>
                          <a:pt x="5" y="25"/>
                          <a:pt x="5" y="23"/>
                        </a:cubicBezTo>
                        <a:cubicBezTo>
                          <a:pt x="4" y="22"/>
                          <a:pt x="3" y="22"/>
                          <a:pt x="3" y="23"/>
                        </a:cubicBezTo>
                        <a:cubicBezTo>
                          <a:pt x="3" y="24"/>
                          <a:pt x="3" y="25"/>
                          <a:pt x="3" y="27"/>
                        </a:cubicBezTo>
                        <a:cubicBezTo>
                          <a:pt x="3" y="27"/>
                          <a:pt x="4" y="28"/>
                          <a:pt x="5" y="27"/>
                        </a:cubicBezTo>
                        <a:cubicBezTo>
                          <a:pt x="5" y="26"/>
                          <a:pt x="5" y="25"/>
                          <a:pt x="6" y="24"/>
                        </a:cubicBezTo>
                        <a:cubicBezTo>
                          <a:pt x="5" y="24"/>
                          <a:pt x="4" y="22"/>
                          <a:pt x="5" y="26"/>
                        </a:cubicBezTo>
                        <a:cubicBezTo>
                          <a:pt x="5" y="28"/>
                          <a:pt x="7" y="31"/>
                          <a:pt x="8" y="34"/>
                        </a:cubicBezTo>
                        <a:cubicBezTo>
                          <a:pt x="8" y="35"/>
                          <a:pt x="10" y="34"/>
                          <a:pt x="10" y="34"/>
                        </a:cubicBezTo>
                        <a:cubicBezTo>
                          <a:pt x="10" y="31"/>
                          <a:pt x="10" y="28"/>
                          <a:pt x="10" y="25"/>
                        </a:cubicBezTo>
                        <a:cubicBezTo>
                          <a:pt x="8" y="25"/>
                          <a:pt x="8" y="26"/>
                          <a:pt x="9" y="27"/>
                        </a:cubicBezTo>
                        <a:cubicBezTo>
                          <a:pt x="10" y="30"/>
                          <a:pt x="10" y="32"/>
                          <a:pt x="11" y="34"/>
                        </a:cubicBezTo>
                        <a:cubicBezTo>
                          <a:pt x="11" y="35"/>
                          <a:pt x="12" y="35"/>
                          <a:pt x="12" y="34"/>
                        </a:cubicBezTo>
                        <a:cubicBezTo>
                          <a:pt x="13" y="31"/>
                          <a:pt x="14" y="27"/>
                          <a:pt x="14" y="24"/>
                        </a:cubicBezTo>
                        <a:cubicBezTo>
                          <a:pt x="14" y="26"/>
                          <a:pt x="14" y="32"/>
                          <a:pt x="14" y="35"/>
                        </a:cubicBezTo>
                        <a:cubicBezTo>
                          <a:pt x="15" y="35"/>
                          <a:pt x="15" y="35"/>
                          <a:pt x="15" y="35"/>
                        </a:cubicBezTo>
                        <a:cubicBezTo>
                          <a:pt x="15" y="31"/>
                          <a:pt x="16" y="27"/>
                          <a:pt x="16" y="23"/>
                        </a:cubicBezTo>
                        <a:cubicBezTo>
                          <a:pt x="15" y="22"/>
                          <a:pt x="15" y="23"/>
                          <a:pt x="15" y="25"/>
                        </a:cubicBezTo>
                        <a:cubicBezTo>
                          <a:pt x="15" y="27"/>
                          <a:pt x="15" y="29"/>
                          <a:pt x="15" y="32"/>
                        </a:cubicBezTo>
                        <a:cubicBezTo>
                          <a:pt x="15" y="32"/>
                          <a:pt x="16" y="33"/>
                          <a:pt x="17" y="32"/>
                        </a:cubicBezTo>
                        <a:cubicBezTo>
                          <a:pt x="18" y="28"/>
                          <a:pt x="18" y="24"/>
                          <a:pt x="19" y="20"/>
                        </a:cubicBezTo>
                        <a:cubicBezTo>
                          <a:pt x="19" y="19"/>
                          <a:pt x="17" y="19"/>
                          <a:pt x="19" y="21"/>
                        </a:cubicBezTo>
                        <a:cubicBezTo>
                          <a:pt x="20" y="23"/>
                          <a:pt x="19" y="23"/>
                          <a:pt x="21" y="24"/>
                        </a:cubicBezTo>
                        <a:cubicBezTo>
                          <a:pt x="21" y="25"/>
                          <a:pt x="22" y="24"/>
                          <a:pt x="22" y="24"/>
                        </a:cubicBezTo>
                        <a:cubicBezTo>
                          <a:pt x="23" y="21"/>
                          <a:pt x="25" y="19"/>
                          <a:pt x="26" y="16"/>
                        </a:cubicBezTo>
                        <a:cubicBezTo>
                          <a:pt x="26" y="15"/>
                          <a:pt x="25" y="14"/>
                          <a:pt x="25" y="15"/>
                        </a:cubicBezTo>
                        <a:cubicBezTo>
                          <a:pt x="24" y="16"/>
                          <a:pt x="24" y="18"/>
                          <a:pt x="23" y="19"/>
                        </a:cubicBezTo>
                        <a:cubicBezTo>
                          <a:pt x="23" y="20"/>
                          <a:pt x="23" y="20"/>
                          <a:pt x="24" y="20"/>
                        </a:cubicBezTo>
                        <a:cubicBezTo>
                          <a:pt x="26" y="20"/>
                          <a:pt x="29" y="18"/>
                          <a:pt x="26" y="21"/>
                        </a:cubicBezTo>
                        <a:cubicBezTo>
                          <a:pt x="25" y="24"/>
                          <a:pt x="23" y="25"/>
                          <a:pt x="21" y="27"/>
                        </a:cubicBezTo>
                        <a:cubicBezTo>
                          <a:pt x="21" y="28"/>
                          <a:pt x="22" y="29"/>
                          <a:pt x="22" y="28"/>
                        </a:cubicBezTo>
                        <a:cubicBezTo>
                          <a:pt x="24" y="27"/>
                          <a:pt x="25" y="26"/>
                          <a:pt x="26" y="25"/>
                        </a:cubicBezTo>
                        <a:cubicBezTo>
                          <a:pt x="26" y="25"/>
                          <a:pt x="25" y="24"/>
                          <a:pt x="25" y="24"/>
                        </a:cubicBezTo>
                        <a:cubicBezTo>
                          <a:pt x="24" y="25"/>
                          <a:pt x="22" y="26"/>
                          <a:pt x="21" y="28"/>
                        </a:cubicBezTo>
                        <a:cubicBezTo>
                          <a:pt x="22" y="28"/>
                          <a:pt x="22" y="28"/>
                          <a:pt x="22" y="29"/>
                        </a:cubicBezTo>
                        <a:cubicBezTo>
                          <a:pt x="22" y="27"/>
                          <a:pt x="23" y="26"/>
                          <a:pt x="23" y="25"/>
                        </a:cubicBezTo>
                        <a:cubicBezTo>
                          <a:pt x="23" y="24"/>
                          <a:pt x="22" y="24"/>
                          <a:pt x="22" y="24"/>
                        </a:cubicBezTo>
                        <a:cubicBezTo>
                          <a:pt x="21" y="26"/>
                          <a:pt x="20" y="27"/>
                          <a:pt x="19" y="29"/>
                        </a:cubicBezTo>
                        <a:cubicBezTo>
                          <a:pt x="20" y="29"/>
                          <a:pt x="20" y="29"/>
                          <a:pt x="20" y="29"/>
                        </a:cubicBezTo>
                        <a:cubicBezTo>
                          <a:pt x="21" y="27"/>
                          <a:pt x="22" y="25"/>
                          <a:pt x="21" y="22"/>
                        </a:cubicBezTo>
                        <a:cubicBezTo>
                          <a:pt x="21" y="21"/>
                          <a:pt x="20" y="21"/>
                          <a:pt x="20" y="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9" name="Freeform 151"/>
                  <p:cNvSpPr/>
                  <p:nvPr/>
                </p:nvSpPr>
                <p:spPr bwMode="auto">
                  <a:xfrm>
                    <a:off x="889000" y="2473326"/>
                    <a:ext cx="82550" cy="85725"/>
                  </a:xfrm>
                  <a:custGeom>
                    <a:avLst/>
                    <a:gdLst>
                      <a:gd name="T0" fmla="*/ 52 w 79"/>
                      <a:gd name="T1" fmla="*/ 6 h 81"/>
                      <a:gd name="T2" fmla="*/ 6 w 79"/>
                      <a:gd name="T3" fmla="*/ 36 h 81"/>
                      <a:gd name="T4" fmla="*/ 34 w 79"/>
                      <a:gd name="T5" fmla="*/ 78 h 81"/>
                      <a:gd name="T6" fmla="*/ 77 w 79"/>
                      <a:gd name="T7" fmla="*/ 45 h 81"/>
                      <a:gd name="T8" fmla="*/ 44 w 79"/>
                      <a:gd name="T9" fmla="*/ 4 h 81"/>
                      <a:gd name="T10" fmla="*/ 44 w 79"/>
                      <a:gd name="T11" fmla="*/ 6 h 81"/>
                      <a:gd name="T12" fmla="*/ 76 w 79"/>
                      <a:gd name="T13" fmla="*/ 42 h 81"/>
                      <a:gd name="T14" fmla="*/ 36 w 79"/>
                      <a:gd name="T15" fmla="*/ 77 h 81"/>
                      <a:gd name="T16" fmla="*/ 7 w 79"/>
                      <a:gd name="T17" fmla="*/ 36 h 81"/>
                      <a:gd name="T18" fmla="*/ 52 w 79"/>
                      <a:gd name="T19" fmla="*/ 7 h 81"/>
                      <a:gd name="T20" fmla="*/ 52 w 79"/>
                      <a:gd name="T21" fmla="*/ 6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9" h="81">
                        <a:moveTo>
                          <a:pt x="52" y="6"/>
                        </a:moveTo>
                        <a:cubicBezTo>
                          <a:pt x="30" y="0"/>
                          <a:pt x="12" y="16"/>
                          <a:pt x="6" y="36"/>
                        </a:cubicBezTo>
                        <a:cubicBezTo>
                          <a:pt x="0" y="54"/>
                          <a:pt x="14" y="76"/>
                          <a:pt x="34" y="78"/>
                        </a:cubicBezTo>
                        <a:cubicBezTo>
                          <a:pt x="55" y="81"/>
                          <a:pt x="75" y="66"/>
                          <a:pt x="77" y="45"/>
                        </a:cubicBezTo>
                        <a:cubicBezTo>
                          <a:pt x="79" y="26"/>
                          <a:pt x="64" y="6"/>
                          <a:pt x="44" y="4"/>
                        </a:cubicBezTo>
                        <a:cubicBezTo>
                          <a:pt x="43" y="4"/>
                          <a:pt x="43" y="5"/>
                          <a:pt x="44" y="6"/>
                        </a:cubicBezTo>
                        <a:cubicBezTo>
                          <a:pt x="62" y="7"/>
                          <a:pt x="76" y="26"/>
                          <a:pt x="76" y="42"/>
                        </a:cubicBezTo>
                        <a:cubicBezTo>
                          <a:pt x="75" y="63"/>
                          <a:pt x="57" y="78"/>
                          <a:pt x="36" y="77"/>
                        </a:cubicBezTo>
                        <a:cubicBezTo>
                          <a:pt x="16" y="76"/>
                          <a:pt x="3" y="54"/>
                          <a:pt x="7" y="36"/>
                        </a:cubicBezTo>
                        <a:cubicBezTo>
                          <a:pt x="11" y="17"/>
                          <a:pt x="32" y="2"/>
                          <a:pt x="52" y="7"/>
                        </a:cubicBezTo>
                        <a:cubicBezTo>
                          <a:pt x="53" y="8"/>
                          <a:pt x="53" y="6"/>
                          <a:pt x="52"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0" name="Freeform 152"/>
                  <p:cNvSpPr/>
                  <p:nvPr/>
                </p:nvSpPr>
                <p:spPr bwMode="auto">
                  <a:xfrm>
                    <a:off x="901700" y="2476501"/>
                    <a:ext cx="31750" cy="23813"/>
                  </a:xfrm>
                  <a:custGeom>
                    <a:avLst/>
                    <a:gdLst>
                      <a:gd name="T0" fmla="*/ 1 w 31"/>
                      <a:gd name="T1" fmla="*/ 18 h 23"/>
                      <a:gd name="T2" fmla="*/ 31 w 31"/>
                      <a:gd name="T3" fmla="*/ 1 h 23"/>
                      <a:gd name="T4" fmla="*/ 29 w 31"/>
                      <a:gd name="T5" fmla="*/ 1 h 23"/>
                      <a:gd name="T6" fmla="*/ 1 w 31"/>
                      <a:gd name="T7" fmla="*/ 17 h 23"/>
                      <a:gd name="T8" fmla="*/ 1 w 31"/>
                      <a:gd name="T9" fmla="*/ 18 h 23"/>
                    </a:gdLst>
                    <a:ahLst/>
                    <a:cxnLst>
                      <a:cxn ang="0">
                        <a:pos x="T0" y="T1"/>
                      </a:cxn>
                      <a:cxn ang="0">
                        <a:pos x="T2" y="T3"/>
                      </a:cxn>
                      <a:cxn ang="0">
                        <a:pos x="T4" y="T5"/>
                      </a:cxn>
                      <a:cxn ang="0">
                        <a:pos x="T6" y="T7"/>
                      </a:cxn>
                      <a:cxn ang="0">
                        <a:pos x="T8" y="T9"/>
                      </a:cxn>
                    </a:cxnLst>
                    <a:rect l="0" t="0" r="r" b="b"/>
                    <a:pathLst>
                      <a:path w="31" h="23">
                        <a:moveTo>
                          <a:pt x="1" y="18"/>
                        </a:moveTo>
                        <a:cubicBezTo>
                          <a:pt x="13" y="23"/>
                          <a:pt x="26" y="11"/>
                          <a:pt x="31" y="1"/>
                        </a:cubicBezTo>
                        <a:cubicBezTo>
                          <a:pt x="31" y="1"/>
                          <a:pt x="29" y="0"/>
                          <a:pt x="29" y="1"/>
                        </a:cubicBezTo>
                        <a:cubicBezTo>
                          <a:pt x="25" y="10"/>
                          <a:pt x="12" y="22"/>
                          <a:pt x="1" y="17"/>
                        </a:cubicBezTo>
                        <a:cubicBezTo>
                          <a:pt x="1" y="16"/>
                          <a:pt x="0" y="18"/>
                          <a:pt x="1"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1" name="Freeform 153"/>
                  <p:cNvSpPr/>
                  <p:nvPr/>
                </p:nvSpPr>
                <p:spPr bwMode="auto">
                  <a:xfrm>
                    <a:off x="904875" y="2481263"/>
                    <a:ext cx="63500" cy="73025"/>
                  </a:xfrm>
                  <a:custGeom>
                    <a:avLst/>
                    <a:gdLst>
                      <a:gd name="T0" fmla="*/ 33 w 61"/>
                      <a:gd name="T1" fmla="*/ 1 h 68"/>
                      <a:gd name="T2" fmla="*/ 33 w 61"/>
                      <a:gd name="T3" fmla="*/ 16 h 68"/>
                      <a:gd name="T4" fmla="*/ 29 w 61"/>
                      <a:gd name="T5" fmla="*/ 34 h 68"/>
                      <a:gd name="T6" fmla="*/ 35 w 61"/>
                      <a:gd name="T7" fmla="*/ 47 h 68"/>
                      <a:gd name="T8" fmla="*/ 48 w 61"/>
                      <a:gd name="T9" fmla="*/ 44 h 68"/>
                      <a:gd name="T10" fmla="*/ 50 w 61"/>
                      <a:gd name="T11" fmla="*/ 41 h 68"/>
                      <a:gd name="T12" fmla="*/ 53 w 61"/>
                      <a:gd name="T13" fmla="*/ 38 h 68"/>
                      <a:gd name="T14" fmla="*/ 54 w 61"/>
                      <a:gd name="T15" fmla="*/ 41 h 68"/>
                      <a:gd name="T16" fmla="*/ 55 w 61"/>
                      <a:gd name="T17" fmla="*/ 41 h 68"/>
                      <a:gd name="T18" fmla="*/ 59 w 61"/>
                      <a:gd name="T19" fmla="*/ 42 h 68"/>
                      <a:gd name="T20" fmla="*/ 57 w 61"/>
                      <a:gd name="T21" fmla="*/ 46 h 68"/>
                      <a:gd name="T22" fmla="*/ 57 w 61"/>
                      <a:gd name="T23" fmla="*/ 48 h 68"/>
                      <a:gd name="T24" fmla="*/ 46 w 61"/>
                      <a:gd name="T25" fmla="*/ 48 h 68"/>
                      <a:gd name="T26" fmla="*/ 45 w 61"/>
                      <a:gd name="T27" fmla="*/ 47 h 68"/>
                      <a:gd name="T28" fmla="*/ 39 w 61"/>
                      <a:gd name="T29" fmla="*/ 46 h 68"/>
                      <a:gd name="T30" fmla="*/ 25 w 61"/>
                      <a:gd name="T31" fmla="*/ 37 h 68"/>
                      <a:gd name="T32" fmla="*/ 18 w 61"/>
                      <a:gd name="T33" fmla="*/ 33 h 68"/>
                      <a:gd name="T34" fmla="*/ 15 w 61"/>
                      <a:gd name="T35" fmla="*/ 38 h 68"/>
                      <a:gd name="T36" fmla="*/ 8 w 61"/>
                      <a:gd name="T37" fmla="*/ 37 h 68"/>
                      <a:gd name="T38" fmla="*/ 1 w 61"/>
                      <a:gd name="T39" fmla="*/ 48 h 68"/>
                      <a:gd name="T40" fmla="*/ 12 w 61"/>
                      <a:gd name="T41" fmla="*/ 68 h 68"/>
                      <a:gd name="T42" fmla="*/ 12 w 61"/>
                      <a:gd name="T43" fmla="*/ 67 h 68"/>
                      <a:gd name="T44" fmla="*/ 2 w 61"/>
                      <a:gd name="T45" fmla="*/ 50 h 68"/>
                      <a:gd name="T46" fmla="*/ 9 w 61"/>
                      <a:gd name="T47" fmla="*/ 39 h 68"/>
                      <a:gd name="T48" fmla="*/ 15 w 61"/>
                      <a:gd name="T49" fmla="*/ 45 h 68"/>
                      <a:gd name="T50" fmla="*/ 16 w 61"/>
                      <a:gd name="T51" fmla="*/ 45 h 68"/>
                      <a:gd name="T52" fmla="*/ 24 w 61"/>
                      <a:gd name="T53" fmla="*/ 38 h 68"/>
                      <a:gd name="T54" fmla="*/ 31 w 61"/>
                      <a:gd name="T55" fmla="*/ 45 h 68"/>
                      <a:gd name="T56" fmla="*/ 39 w 61"/>
                      <a:gd name="T57" fmla="*/ 48 h 68"/>
                      <a:gd name="T58" fmla="*/ 44 w 61"/>
                      <a:gd name="T59" fmla="*/ 54 h 68"/>
                      <a:gd name="T60" fmla="*/ 51 w 61"/>
                      <a:gd name="T61" fmla="*/ 57 h 68"/>
                      <a:gd name="T62" fmla="*/ 61 w 61"/>
                      <a:gd name="T63" fmla="*/ 40 h 68"/>
                      <a:gd name="T64" fmla="*/ 61 w 61"/>
                      <a:gd name="T65" fmla="*/ 39 h 68"/>
                      <a:gd name="T66" fmla="*/ 54 w 61"/>
                      <a:gd name="T67" fmla="*/ 37 h 68"/>
                      <a:gd name="T68" fmla="*/ 50 w 61"/>
                      <a:gd name="T69" fmla="*/ 33 h 68"/>
                      <a:gd name="T70" fmla="*/ 49 w 61"/>
                      <a:gd name="T71" fmla="*/ 33 h 68"/>
                      <a:gd name="T72" fmla="*/ 48 w 61"/>
                      <a:gd name="T73" fmla="*/ 39 h 68"/>
                      <a:gd name="T74" fmla="*/ 30 w 61"/>
                      <a:gd name="T75" fmla="*/ 35 h 68"/>
                      <a:gd name="T76" fmla="*/ 35 w 61"/>
                      <a:gd name="T77" fmla="*/ 22 h 68"/>
                      <a:gd name="T78" fmla="*/ 34 w 61"/>
                      <a:gd name="T79" fmla="*/ 1 h 68"/>
                      <a:gd name="T80" fmla="*/ 33 w 61"/>
                      <a:gd name="T81" fmla="*/ 1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1" h="68">
                        <a:moveTo>
                          <a:pt x="33" y="1"/>
                        </a:moveTo>
                        <a:cubicBezTo>
                          <a:pt x="32" y="6"/>
                          <a:pt x="33" y="11"/>
                          <a:pt x="33" y="16"/>
                        </a:cubicBezTo>
                        <a:cubicBezTo>
                          <a:pt x="34" y="23"/>
                          <a:pt x="31" y="28"/>
                          <a:pt x="29" y="34"/>
                        </a:cubicBezTo>
                        <a:cubicBezTo>
                          <a:pt x="27" y="40"/>
                          <a:pt x="30" y="45"/>
                          <a:pt x="35" y="47"/>
                        </a:cubicBezTo>
                        <a:cubicBezTo>
                          <a:pt x="38" y="48"/>
                          <a:pt x="46" y="46"/>
                          <a:pt x="48" y="44"/>
                        </a:cubicBezTo>
                        <a:cubicBezTo>
                          <a:pt x="50" y="43"/>
                          <a:pt x="50" y="42"/>
                          <a:pt x="50" y="41"/>
                        </a:cubicBezTo>
                        <a:cubicBezTo>
                          <a:pt x="48" y="36"/>
                          <a:pt x="51" y="33"/>
                          <a:pt x="53" y="38"/>
                        </a:cubicBezTo>
                        <a:cubicBezTo>
                          <a:pt x="54" y="41"/>
                          <a:pt x="52" y="37"/>
                          <a:pt x="54" y="41"/>
                        </a:cubicBezTo>
                        <a:cubicBezTo>
                          <a:pt x="54" y="41"/>
                          <a:pt x="55" y="41"/>
                          <a:pt x="55" y="41"/>
                        </a:cubicBezTo>
                        <a:cubicBezTo>
                          <a:pt x="57" y="41"/>
                          <a:pt x="60" y="40"/>
                          <a:pt x="59" y="42"/>
                        </a:cubicBezTo>
                        <a:cubicBezTo>
                          <a:pt x="58" y="43"/>
                          <a:pt x="58" y="44"/>
                          <a:pt x="57" y="46"/>
                        </a:cubicBezTo>
                        <a:cubicBezTo>
                          <a:pt x="57" y="47"/>
                          <a:pt x="57" y="47"/>
                          <a:pt x="57" y="48"/>
                        </a:cubicBezTo>
                        <a:cubicBezTo>
                          <a:pt x="55" y="55"/>
                          <a:pt x="51" y="55"/>
                          <a:pt x="46" y="48"/>
                        </a:cubicBezTo>
                        <a:cubicBezTo>
                          <a:pt x="46" y="47"/>
                          <a:pt x="46" y="47"/>
                          <a:pt x="45" y="47"/>
                        </a:cubicBezTo>
                        <a:cubicBezTo>
                          <a:pt x="41" y="46"/>
                          <a:pt x="43" y="46"/>
                          <a:pt x="39" y="46"/>
                        </a:cubicBezTo>
                        <a:cubicBezTo>
                          <a:pt x="33" y="47"/>
                          <a:pt x="28" y="41"/>
                          <a:pt x="25" y="37"/>
                        </a:cubicBezTo>
                        <a:cubicBezTo>
                          <a:pt x="22" y="34"/>
                          <a:pt x="21" y="32"/>
                          <a:pt x="18" y="33"/>
                        </a:cubicBezTo>
                        <a:cubicBezTo>
                          <a:pt x="16" y="34"/>
                          <a:pt x="15" y="37"/>
                          <a:pt x="15" y="38"/>
                        </a:cubicBezTo>
                        <a:cubicBezTo>
                          <a:pt x="16" y="46"/>
                          <a:pt x="12" y="38"/>
                          <a:pt x="8" y="37"/>
                        </a:cubicBezTo>
                        <a:cubicBezTo>
                          <a:pt x="1" y="36"/>
                          <a:pt x="0" y="43"/>
                          <a:pt x="1" y="48"/>
                        </a:cubicBezTo>
                        <a:cubicBezTo>
                          <a:pt x="1" y="56"/>
                          <a:pt x="4" y="65"/>
                          <a:pt x="12" y="68"/>
                        </a:cubicBezTo>
                        <a:cubicBezTo>
                          <a:pt x="13" y="68"/>
                          <a:pt x="13" y="67"/>
                          <a:pt x="12" y="67"/>
                        </a:cubicBezTo>
                        <a:cubicBezTo>
                          <a:pt x="5" y="64"/>
                          <a:pt x="3" y="57"/>
                          <a:pt x="2" y="50"/>
                        </a:cubicBezTo>
                        <a:cubicBezTo>
                          <a:pt x="2" y="47"/>
                          <a:pt x="1" y="36"/>
                          <a:pt x="9" y="39"/>
                        </a:cubicBezTo>
                        <a:cubicBezTo>
                          <a:pt x="11" y="41"/>
                          <a:pt x="13" y="43"/>
                          <a:pt x="15" y="45"/>
                        </a:cubicBezTo>
                        <a:cubicBezTo>
                          <a:pt x="16" y="46"/>
                          <a:pt x="16" y="45"/>
                          <a:pt x="16" y="45"/>
                        </a:cubicBezTo>
                        <a:cubicBezTo>
                          <a:pt x="17" y="42"/>
                          <a:pt x="19" y="32"/>
                          <a:pt x="24" y="38"/>
                        </a:cubicBezTo>
                        <a:cubicBezTo>
                          <a:pt x="26" y="40"/>
                          <a:pt x="28" y="43"/>
                          <a:pt x="31" y="45"/>
                        </a:cubicBezTo>
                        <a:cubicBezTo>
                          <a:pt x="34" y="47"/>
                          <a:pt x="36" y="47"/>
                          <a:pt x="39" y="48"/>
                        </a:cubicBezTo>
                        <a:cubicBezTo>
                          <a:pt x="47" y="48"/>
                          <a:pt x="42" y="50"/>
                          <a:pt x="44" y="54"/>
                        </a:cubicBezTo>
                        <a:cubicBezTo>
                          <a:pt x="45" y="56"/>
                          <a:pt x="48" y="58"/>
                          <a:pt x="51" y="57"/>
                        </a:cubicBezTo>
                        <a:cubicBezTo>
                          <a:pt x="58" y="53"/>
                          <a:pt x="58" y="47"/>
                          <a:pt x="61" y="40"/>
                        </a:cubicBezTo>
                        <a:cubicBezTo>
                          <a:pt x="61" y="40"/>
                          <a:pt x="61" y="39"/>
                          <a:pt x="61" y="39"/>
                        </a:cubicBezTo>
                        <a:cubicBezTo>
                          <a:pt x="58" y="39"/>
                          <a:pt x="55" y="41"/>
                          <a:pt x="54" y="37"/>
                        </a:cubicBezTo>
                        <a:cubicBezTo>
                          <a:pt x="54" y="35"/>
                          <a:pt x="52" y="34"/>
                          <a:pt x="50" y="33"/>
                        </a:cubicBezTo>
                        <a:cubicBezTo>
                          <a:pt x="50" y="33"/>
                          <a:pt x="50" y="33"/>
                          <a:pt x="49" y="33"/>
                        </a:cubicBezTo>
                        <a:cubicBezTo>
                          <a:pt x="48" y="35"/>
                          <a:pt x="48" y="37"/>
                          <a:pt x="48" y="39"/>
                        </a:cubicBezTo>
                        <a:cubicBezTo>
                          <a:pt x="47" y="48"/>
                          <a:pt x="28" y="49"/>
                          <a:pt x="30" y="35"/>
                        </a:cubicBezTo>
                        <a:cubicBezTo>
                          <a:pt x="31" y="30"/>
                          <a:pt x="35" y="26"/>
                          <a:pt x="35" y="22"/>
                        </a:cubicBezTo>
                        <a:cubicBezTo>
                          <a:pt x="35" y="15"/>
                          <a:pt x="34" y="8"/>
                          <a:pt x="34" y="1"/>
                        </a:cubicBezTo>
                        <a:cubicBezTo>
                          <a:pt x="34" y="0"/>
                          <a:pt x="33" y="0"/>
                          <a:pt x="3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2" name="Freeform 154"/>
                  <p:cNvSpPr/>
                  <p:nvPr/>
                </p:nvSpPr>
                <p:spPr bwMode="auto">
                  <a:xfrm>
                    <a:off x="942975" y="2517776"/>
                    <a:ext cx="9525" cy="9525"/>
                  </a:xfrm>
                  <a:custGeom>
                    <a:avLst/>
                    <a:gdLst>
                      <a:gd name="T0" fmla="*/ 2 w 9"/>
                      <a:gd name="T1" fmla="*/ 5 h 9"/>
                      <a:gd name="T2" fmla="*/ 5 w 9"/>
                      <a:gd name="T3" fmla="*/ 2 h 9"/>
                      <a:gd name="T4" fmla="*/ 3 w 9"/>
                      <a:gd name="T5" fmla="*/ 5 h 9"/>
                      <a:gd name="T6" fmla="*/ 0 w 9"/>
                      <a:gd name="T7" fmla="*/ 8 h 9"/>
                      <a:gd name="T8" fmla="*/ 1 w 9"/>
                      <a:gd name="T9" fmla="*/ 9 h 9"/>
                      <a:gd name="T10" fmla="*/ 5 w 9"/>
                      <a:gd name="T11" fmla="*/ 1 h 9"/>
                      <a:gd name="T12" fmla="*/ 1 w 9"/>
                      <a:gd name="T13" fmla="*/ 1 h 9"/>
                      <a:gd name="T14" fmla="*/ 1 w 9"/>
                      <a:gd name="T15" fmla="*/ 6 h 9"/>
                      <a:gd name="T16" fmla="*/ 2 w 9"/>
                      <a:gd name="T17" fmla="*/ 5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9">
                        <a:moveTo>
                          <a:pt x="2" y="5"/>
                        </a:moveTo>
                        <a:cubicBezTo>
                          <a:pt x="1" y="3"/>
                          <a:pt x="3" y="0"/>
                          <a:pt x="5" y="2"/>
                        </a:cubicBezTo>
                        <a:cubicBezTo>
                          <a:pt x="5" y="3"/>
                          <a:pt x="4" y="5"/>
                          <a:pt x="3" y="5"/>
                        </a:cubicBezTo>
                        <a:cubicBezTo>
                          <a:pt x="2" y="6"/>
                          <a:pt x="1" y="7"/>
                          <a:pt x="0" y="8"/>
                        </a:cubicBezTo>
                        <a:cubicBezTo>
                          <a:pt x="0" y="8"/>
                          <a:pt x="0" y="9"/>
                          <a:pt x="1" y="9"/>
                        </a:cubicBezTo>
                        <a:cubicBezTo>
                          <a:pt x="3" y="8"/>
                          <a:pt x="9" y="3"/>
                          <a:pt x="5" y="1"/>
                        </a:cubicBezTo>
                        <a:cubicBezTo>
                          <a:pt x="4" y="0"/>
                          <a:pt x="2" y="0"/>
                          <a:pt x="1" y="1"/>
                        </a:cubicBezTo>
                        <a:cubicBezTo>
                          <a:pt x="0" y="2"/>
                          <a:pt x="0" y="5"/>
                          <a:pt x="1" y="6"/>
                        </a:cubicBezTo>
                        <a:cubicBezTo>
                          <a:pt x="1" y="6"/>
                          <a:pt x="2" y="6"/>
                          <a:pt x="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3" name="Freeform 155"/>
                  <p:cNvSpPr/>
                  <p:nvPr/>
                </p:nvSpPr>
                <p:spPr bwMode="auto">
                  <a:xfrm>
                    <a:off x="958850" y="2513013"/>
                    <a:ext cx="9525" cy="6350"/>
                  </a:xfrm>
                  <a:custGeom>
                    <a:avLst/>
                    <a:gdLst>
                      <a:gd name="T0" fmla="*/ 3 w 8"/>
                      <a:gd name="T1" fmla="*/ 4 h 6"/>
                      <a:gd name="T2" fmla="*/ 5 w 8"/>
                      <a:gd name="T3" fmla="*/ 2 h 6"/>
                      <a:gd name="T4" fmla="*/ 6 w 8"/>
                      <a:gd name="T5" fmla="*/ 4 h 6"/>
                      <a:gd name="T6" fmla="*/ 1 w 8"/>
                      <a:gd name="T7" fmla="*/ 4 h 6"/>
                      <a:gd name="T8" fmla="*/ 1 w 8"/>
                      <a:gd name="T9" fmla="*/ 5 h 6"/>
                      <a:gd name="T10" fmla="*/ 8 w 8"/>
                      <a:gd name="T11" fmla="*/ 3 h 6"/>
                      <a:gd name="T12" fmla="*/ 4 w 8"/>
                      <a:gd name="T13" fmla="*/ 1 h 6"/>
                      <a:gd name="T14" fmla="*/ 2 w 8"/>
                      <a:gd name="T15" fmla="*/ 5 h 6"/>
                      <a:gd name="T16" fmla="*/ 3 w 8"/>
                      <a:gd name="T17"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6">
                        <a:moveTo>
                          <a:pt x="3" y="4"/>
                        </a:moveTo>
                        <a:cubicBezTo>
                          <a:pt x="3" y="3"/>
                          <a:pt x="3" y="2"/>
                          <a:pt x="5" y="2"/>
                        </a:cubicBezTo>
                        <a:cubicBezTo>
                          <a:pt x="5" y="2"/>
                          <a:pt x="7" y="3"/>
                          <a:pt x="6" y="4"/>
                        </a:cubicBezTo>
                        <a:cubicBezTo>
                          <a:pt x="5" y="5"/>
                          <a:pt x="3" y="5"/>
                          <a:pt x="1" y="4"/>
                        </a:cubicBezTo>
                        <a:cubicBezTo>
                          <a:pt x="1" y="4"/>
                          <a:pt x="0" y="5"/>
                          <a:pt x="1" y="5"/>
                        </a:cubicBezTo>
                        <a:cubicBezTo>
                          <a:pt x="2" y="6"/>
                          <a:pt x="8" y="6"/>
                          <a:pt x="8" y="3"/>
                        </a:cubicBezTo>
                        <a:cubicBezTo>
                          <a:pt x="8" y="2"/>
                          <a:pt x="6" y="0"/>
                          <a:pt x="4" y="1"/>
                        </a:cubicBezTo>
                        <a:cubicBezTo>
                          <a:pt x="2" y="1"/>
                          <a:pt x="1" y="3"/>
                          <a:pt x="2" y="5"/>
                        </a:cubicBezTo>
                        <a:cubicBezTo>
                          <a:pt x="2" y="6"/>
                          <a:pt x="3" y="5"/>
                          <a:pt x="3"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4" name="Freeform 156"/>
                  <p:cNvSpPr/>
                  <p:nvPr/>
                </p:nvSpPr>
                <p:spPr bwMode="auto">
                  <a:xfrm>
                    <a:off x="895350" y="2506663"/>
                    <a:ext cx="9525" cy="28575"/>
                  </a:xfrm>
                  <a:custGeom>
                    <a:avLst/>
                    <a:gdLst>
                      <a:gd name="T0" fmla="*/ 6 w 9"/>
                      <a:gd name="T1" fmla="*/ 26 h 27"/>
                      <a:gd name="T2" fmla="*/ 9 w 9"/>
                      <a:gd name="T3" fmla="*/ 1 h 27"/>
                      <a:gd name="T4" fmla="*/ 8 w 9"/>
                      <a:gd name="T5" fmla="*/ 0 h 27"/>
                      <a:gd name="T6" fmla="*/ 3 w 9"/>
                      <a:gd name="T7" fmla="*/ 22 h 27"/>
                      <a:gd name="T8" fmla="*/ 5 w 9"/>
                      <a:gd name="T9" fmla="*/ 22 h 27"/>
                      <a:gd name="T10" fmla="*/ 6 w 9"/>
                      <a:gd name="T11" fmla="*/ 4 h 27"/>
                      <a:gd name="T12" fmla="*/ 4 w 9"/>
                      <a:gd name="T13" fmla="*/ 4 h 27"/>
                      <a:gd name="T14" fmla="*/ 2 w 9"/>
                      <a:gd name="T15" fmla="*/ 21 h 27"/>
                      <a:gd name="T16" fmla="*/ 4 w 9"/>
                      <a:gd name="T17" fmla="*/ 21 h 27"/>
                      <a:gd name="T18" fmla="*/ 3 w 9"/>
                      <a:gd name="T19" fmla="*/ 3 h 27"/>
                      <a:gd name="T20" fmla="*/ 2 w 9"/>
                      <a:gd name="T21" fmla="*/ 3 h 27"/>
                      <a:gd name="T22" fmla="*/ 1 w 9"/>
                      <a:gd name="T23" fmla="*/ 17 h 27"/>
                      <a:gd name="T24" fmla="*/ 2 w 9"/>
                      <a:gd name="T25" fmla="*/ 17 h 27"/>
                      <a:gd name="T26" fmla="*/ 2 w 9"/>
                      <a:gd name="T27" fmla="*/ 4 h 27"/>
                      <a:gd name="T28" fmla="*/ 1 w 9"/>
                      <a:gd name="T29" fmla="*/ 4 h 27"/>
                      <a:gd name="T30" fmla="*/ 1 w 9"/>
                      <a:gd name="T31" fmla="*/ 17 h 27"/>
                      <a:gd name="T32" fmla="*/ 2 w 9"/>
                      <a:gd name="T33" fmla="*/ 17 h 27"/>
                      <a:gd name="T34" fmla="*/ 3 w 9"/>
                      <a:gd name="T35" fmla="*/ 3 h 27"/>
                      <a:gd name="T36" fmla="*/ 2 w 9"/>
                      <a:gd name="T37" fmla="*/ 3 h 27"/>
                      <a:gd name="T38" fmla="*/ 2 w 9"/>
                      <a:gd name="T39" fmla="*/ 21 h 27"/>
                      <a:gd name="T40" fmla="*/ 4 w 9"/>
                      <a:gd name="T41" fmla="*/ 21 h 27"/>
                      <a:gd name="T42" fmla="*/ 6 w 9"/>
                      <a:gd name="T43" fmla="*/ 4 h 27"/>
                      <a:gd name="T44" fmla="*/ 4 w 9"/>
                      <a:gd name="T45" fmla="*/ 4 h 27"/>
                      <a:gd name="T46" fmla="*/ 3 w 9"/>
                      <a:gd name="T47" fmla="*/ 22 h 27"/>
                      <a:gd name="T48" fmla="*/ 5 w 9"/>
                      <a:gd name="T49" fmla="*/ 22 h 27"/>
                      <a:gd name="T50" fmla="*/ 9 w 9"/>
                      <a:gd name="T51" fmla="*/ 1 h 27"/>
                      <a:gd name="T52" fmla="*/ 8 w 9"/>
                      <a:gd name="T53" fmla="*/ 0 h 27"/>
                      <a:gd name="T54" fmla="*/ 5 w 9"/>
                      <a:gd name="T55" fmla="*/ 26 h 27"/>
                      <a:gd name="T56" fmla="*/ 6 w 9"/>
                      <a:gd name="T57" fmla="*/ 26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9" h="27">
                        <a:moveTo>
                          <a:pt x="6" y="26"/>
                        </a:moveTo>
                        <a:cubicBezTo>
                          <a:pt x="3" y="17"/>
                          <a:pt x="6" y="9"/>
                          <a:pt x="9" y="1"/>
                        </a:cubicBezTo>
                        <a:cubicBezTo>
                          <a:pt x="9" y="1"/>
                          <a:pt x="9" y="0"/>
                          <a:pt x="8" y="0"/>
                        </a:cubicBezTo>
                        <a:cubicBezTo>
                          <a:pt x="1" y="5"/>
                          <a:pt x="2" y="15"/>
                          <a:pt x="3" y="22"/>
                        </a:cubicBezTo>
                        <a:cubicBezTo>
                          <a:pt x="3" y="23"/>
                          <a:pt x="5" y="23"/>
                          <a:pt x="5" y="22"/>
                        </a:cubicBezTo>
                        <a:cubicBezTo>
                          <a:pt x="4" y="16"/>
                          <a:pt x="4" y="10"/>
                          <a:pt x="6" y="4"/>
                        </a:cubicBezTo>
                        <a:cubicBezTo>
                          <a:pt x="5" y="4"/>
                          <a:pt x="5" y="4"/>
                          <a:pt x="4" y="4"/>
                        </a:cubicBezTo>
                        <a:cubicBezTo>
                          <a:pt x="3" y="10"/>
                          <a:pt x="1" y="15"/>
                          <a:pt x="2" y="21"/>
                        </a:cubicBezTo>
                        <a:cubicBezTo>
                          <a:pt x="2" y="22"/>
                          <a:pt x="4" y="22"/>
                          <a:pt x="4" y="21"/>
                        </a:cubicBezTo>
                        <a:cubicBezTo>
                          <a:pt x="4" y="15"/>
                          <a:pt x="4" y="9"/>
                          <a:pt x="3" y="3"/>
                        </a:cubicBezTo>
                        <a:cubicBezTo>
                          <a:pt x="3" y="2"/>
                          <a:pt x="2" y="2"/>
                          <a:pt x="2" y="3"/>
                        </a:cubicBezTo>
                        <a:cubicBezTo>
                          <a:pt x="1" y="7"/>
                          <a:pt x="0" y="12"/>
                          <a:pt x="1" y="17"/>
                        </a:cubicBezTo>
                        <a:cubicBezTo>
                          <a:pt x="1" y="18"/>
                          <a:pt x="2" y="18"/>
                          <a:pt x="2" y="17"/>
                        </a:cubicBezTo>
                        <a:cubicBezTo>
                          <a:pt x="2" y="13"/>
                          <a:pt x="2" y="8"/>
                          <a:pt x="2" y="4"/>
                        </a:cubicBezTo>
                        <a:cubicBezTo>
                          <a:pt x="2" y="3"/>
                          <a:pt x="1" y="3"/>
                          <a:pt x="1" y="4"/>
                        </a:cubicBezTo>
                        <a:cubicBezTo>
                          <a:pt x="1" y="8"/>
                          <a:pt x="1" y="13"/>
                          <a:pt x="1" y="17"/>
                        </a:cubicBezTo>
                        <a:cubicBezTo>
                          <a:pt x="1" y="17"/>
                          <a:pt x="1" y="17"/>
                          <a:pt x="2" y="17"/>
                        </a:cubicBezTo>
                        <a:cubicBezTo>
                          <a:pt x="2" y="12"/>
                          <a:pt x="2" y="8"/>
                          <a:pt x="3" y="3"/>
                        </a:cubicBezTo>
                        <a:cubicBezTo>
                          <a:pt x="3" y="3"/>
                          <a:pt x="2" y="3"/>
                          <a:pt x="2" y="3"/>
                        </a:cubicBezTo>
                        <a:cubicBezTo>
                          <a:pt x="3" y="9"/>
                          <a:pt x="3" y="15"/>
                          <a:pt x="2" y="21"/>
                        </a:cubicBezTo>
                        <a:cubicBezTo>
                          <a:pt x="3" y="21"/>
                          <a:pt x="3" y="21"/>
                          <a:pt x="4" y="21"/>
                        </a:cubicBezTo>
                        <a:cubicBezTo>
                          <a:pt x="3" y="15"/>
                          <a:pt x="4" y="10"/>
                          <a:pt x="6" y="4"/>
                        </a:cubicBezTo>
                        <a:cubicBezTo>
                          <a:pt x="6" y="4"/>
                          <a:pt x="4" y="3"/>
                          <a:pt x="4" y="4"/>
                        </a:cubicBezTo>
                        <a:cubicBezTo>
                          <a:pt x="2" y="10"/>
                          <a:pt x="2" y="16"/>
                          <a:pt x="3" y="22"/>
                        </a:cubicBezTo>
                        <a:cubicBezTo>
                          <a:pt x="4" y="22"/>
                          <a:pt x="4" y="22"/>
                          <a:pt x="5" y="22"/>
                        </a:cubicBezTo>
                        <a:cubicBezTo>
                          <a:pt x="3" y="15"/>
                          <a:pt x="3" y="6"/>
                          <a:pt x="9" y="1"/>
                        </a:cubicBezTo>
                        <a:cubicBezTo>
                          <a:pt x="9" y="1"/>
                          <a:pt x="8" y="1"/>
                          <a:pt x="8" y="0"/>
                        </a:cubicBezTo>
                        <a:cubicBezTo>
                          <a:pt x="4" y="9"/>
                          <a:pt x="1" y="17"/>
                          <a:pt x="5" y="26"/>
                        </a:cubicBezTo>
                        <a:cubicBezTo>
                          <a:pt x="5" y="27"/>
                          <a:pt x="7" y="27"/>
                          <a:pt x="6" y="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5" name="Freeform 157"/>
                  <p:cNvSpPr/>
                  <p:nvPr/>
                </p:nvSpPr>
                <p:spPr bwMode="auto">
                  <a:xfrm>
                    <a:off x="895350" y="2493963"/>
                    <a:ext cx="11113" cy="19050"/>
                  </a:xfrm>
                  <a:custGeom>
                    <a:avLst/>
                    <a:gdLst>
                      <a:gd name="T0" fmla="*/ 6 w 11"/>
                      <a:gd name="T1" fmla="*/ 3 h 17"/>
                      <a:gd name="T2" fmla="*/ 7 w 11"/>
                      <a:gd name="T3" fmla="*/ 2 h 17"/>
                      <a:gd name="T4" fmla="*/ 6 w 11"/>
                      <a:gd name="T5" fmla="*/ 1 h 17"/>
                      <a:gd name="T6" fmla="*/ 1 w 11"/>
                      <a:gd name="T7" fmla="*/ 14 h 17"/>
                      <a:gd name="T8" fmla="*/ 2 w 11"/>
                      <a:gd name="T9" fmla="*/ 15 h 17"/>
                      <a:gd name="T10" fmla="*/ 9 w 11"/>
                      <a:gd name="T11" fmla="*/ 4 h 17"/>
                      <a:gd name="T12" fmla="*/ 8 w 11"/>
                      <a:gd name="T13" fmla="*/ 4 h 17"/>
                      <a:gd name="T14" fmla="*/ 5 w 11"/>
                      <a:gd name="T15" fmla="*/ 12 h 17"/>
                      <a:gd name="T16" fmla="*/ 6 w 11"/>
                      <a:gd name="T17" fmla="*/ 12 h 17"/>
                      <a:gd name="T18" fmla="*/ 9 w 11"/>
                      <a:gd name="T19" fmla="*/ 5 h 17"/>
                      <a:gd name="T20" fmla="*/ 8 w 11"/>
                      <a:gd name="T21" fmla="*/ 5 h 17"/>
                      <a:gd name="T22" fmla="*/ 6 w 11"/>
                      <a:gd name="T23" fmla="*/ 15 h 17"/>
                      <a:gd name="T24" fmla="*/ 7 w 11"/>
                      <a:gd name="T25" fmla="*/ 16 h 17"/>
                      <a:gd name="T26" fmla="*/ 11 w 11"/>
                      <a:gd name="T27" fmla="*/ 7 h 17"/>
                      <a:gd name="T28" fmla="*/ 10 w 11"/>
                      <a:gd name="T29" fmla="*/ 6 h 17"/>
                      <a:gd name="T30" fmla="*/ 6 w 11"/>
                      <a:gd name="T31" fmla="*/ 15 h 17"/>
                      <a:gd name="T32" fmla="*/ 7 w 11"/>
                      <a:gd name="T33" fmla="*/ 16 h 17"/>
                      <a:gd name="T34" fmla="*/ 10 w 11"/>
                      <a:gd name="T35" fmla="*/ 5 h 17"/>
                      <a:gd name="T36" fmla="*/ 8 w 11"/>
                      <a:gd name="T37" fmla="*/ 4 h 17"/>
                      <a:gd name="T38" fmla="*/ 5 w 11"/>
                      <a:gd name="T39" fmla="*/ 12 h 17"/>
                      <a:gd name="T40" fmla="*/ 6 w 11"/>
                      <a:gd name="T41" fmla="*/ 12 h 17"/>
                      <a:gd name="T42" fmla="*/ 9 w 11"/>
                      <a:gd name="T43" fmla="*/ 4 h 17"/>
                      <a:gd name="T44" fmla="*/ 8 w 11"/>
                      <a:gd name="T45" fmla="*/ 3 h 17"/>
                      <a:gd name="T46" fmla="*/ 1 w 11"/>
                      <a:gd name="T47" fmla="*/ 14 h 17"/>
                      <a:gd name="T48" fmla="*/ 2 w 11"/>
                      <a:gd name="T49" fmla="*/ 15 h 17"/>
                      <a:gd name="T50" fmla="*/ 8 w 11"/>
                      <a:gd name="T51" fmla="*/ 1 h 17"/>
                      <a:gd name="T52" fmla="*/ 7 w 11"/>
                      <a:gd name="T53" fmla="*/ 0 h 17"/>
                      <a:gd name="T54" fmla="*/ 5 w 11"/>
                      <a:gd name="T55" fmla="*/ 3 h 17"/>
                      <a:gd name="T56" fmla="*/ 6 w 11"/>
                      <a:gd name="T57" fmla="*/ 3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 h="17">
                        <a:moveTo>
                          <a:pt x="6" y="3"/>
                        </a:moveTo>
                        <a:cubicBezTo>
                          <a:pt x="7" y="3"/>
                          <a:pt x="7" y="2"/>
                          <a:pt x="7" y="2"/>
                        </a:cubicBezTo>
                        <a:cubicBezTo>
                          <a:pt x="7" y="1"/>
                          <a:pt x="7" y="1"/>
                          <a:pt x="6" y="1"/>
                        </a:cubicBezTo>
                        <a:cubicBezTo>
                          <a:pt x="5" y="5"/>
                          <a:pt x="2" y="10"/>
                          <a:pt x="1" y="14"/>
                        </a:cubicBezTo>
                        <a:cubicBezTo>
                          <a:pt x="0" y="15"/>
                          <a:pt x="2" y="16"/>
                          <a:pt x="2" y="15"/>
                        </a:cubicBezTo>
                        <a:cubicBezTo>
                          <a:pt x="4" y="11"/>
                          <a:pt x="5" y="7"/>
                          <a:pt x="9" y="4"/>
                        </a:cubicBezTo>
                        <a:cubicBezTo>
                          <a:pt x="8" y="4"/>
                          <a:pt x="8" y="4"/>
                          <a:pt x="8" y="4"/>
                        </a:cubicBezTo>
                        <a:cubicBezTo>
                          <a:pt x="7" y="7"/>
                          <a:pt x="7" y="9"/>
                          <a:pt x="5" y="12"/>
                        </a:cubicBezTo>
                        <a:cubicBezTo>
                          <a:pt x="6" y="12"/>
                          <a:pt x="6" y="12"/>
                          <a:pt x="6" y="12"/>
                        </a:cubicBezTo>
                        <a:cubicBezTo>
                          <a:pt x="7" y="10"/>
                          <a:pt x="8" y="7"/>
                          <a:pt x="9" y="5"/>
                        </a:cubicBezTo>
                        <a:cubicBezTo>
                          <a:pt x="9" y="5"/>
                          <a:pt x="9" y="5"/>
                          <a:pt x="8" y="5"/>
                        </a:cubicBezTo>
                        <a:cubicBezTo>
                          <a:pt x="8" y="8"/>
                          <a:pt x="7" y="12"/>
                          <a:pt x="6" y="15"/>
                        </a:cubicBezTo>
                        <a:cubicBezTo>
                          <a:pt x="6" y="16"/>
                          <a:pt x="7" y="16"/>
                          <a:pt x="7" y="16"/>
                        </a:cubicBezTo>
                        <a:cubicBezTo>
                          <a:pt x="8" y="13"/>
                          <a:pt x="9" y="10"/>
                          <a:pt x="11" y="7"/>
                        </a:cubicBezTo>
                        <a:cubicBezTo>
                          <a:pt x="11" y="6"/>
                          <a:pt x="10" y="5"/>
                          <a:pt x="10" y="6"/>
                        </a:cubicBezTo>
                        <a:cubicBezTo>
                          <a:pt x="8" y="9"/>
                          <a:pt x="7" y="12"/>
                          <a:pt x="6" y="15"/>
                        </a:cubicBezTo>
                        <a:cubicBezTo>
                          <a:pt x="6" y="16"/>
                          <a:pt x="7" y="17"/>
                          <a:pt x="7" y="16"/>
                        </a:cubicBezTo>
                        <a:cubicBezTo>
                          <a:pt x="9" y="12"/>
                          <a:pt x="10" y="9"/>
                          <a:pt x="10" y="5"/>
                        </a:cubicBezTo>
                        <a:cubicBezTo>
                          <a:pt x="9" y="4"/>
                          <a:pt x="9" y="4"/>
                          <a:pt x="8" y="4"/>
                        </a:cubicBezTo>
                        <a:cubicBezTo>
                          <a:pt x="6" y="7"/>
                          <a:pt x="6" y="9"/>
                          <a:pt x="5" y="12"/>
                        </a:cubicBezTo>
                        <a:cubicBezTo>
                          <a:pt x="5" y="13"/>
                          <a:pt x="6" y="13"/>
                          <a:pt x="6" y="12"/>
                        </a:cubicBezTo>
                        <a:cubicBezTo>
                          <a:pt x="8" y="10"/>
                          <a:pt x="9" y="7"/>
                          <a:pt x="9" y="4"/>
                        </a:cubicBezTo>
                        <a:cubicBezTo>
                          <a:pt x="9" y="3"/>
                          <a:pt x="8" y="3"/>
                          <a:pt x="8" y="3"/>
                        </a:cubicBezTo>
                        <a:cubicBezTo>
                          <a:pt x="4" y="6"/>
                          <a:pt x="3" y="10"/>
                          <a:pt x="1" y="14"/>
                        </a:cubicBezTo>
                        <a:cubicBezTo>
                          <a:pt x="1" y="14"/>
                          <a:pt x="2" y="15"/>
                          <a:pt x="2" y="15"/>
                        </a:cubicBezTo>
                        <a:cubicBezTo>
                          <a:pt x="4" y="10"/>
                          <a:pt x="6" y="6"/>
                          <a:pt x="8" y="1"/>
                        </a:cubicBezTo>
                        <a:cubicBezTo>
                          <a:pt x="8" y="1"/>
                          <a:pt x="7" y="0"/>
                          <a:pt x="7" y="0"/>
                        </a:cubicBezTo>
                        <a:cubicBezTo>
                          <a:pt x="5" y="1"/>
                          <a:pt x="5" y="2"/>
                          <a:pt x="5" y="3"/>
                        </a:cubicBezTo>
                        <a:cubicBezTo>
                          <a:pt x="5" y="4"/>
                          <a:pt x="6" y="4"/>
                          <a:pt x="6"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6" name="Freeform 158"/>
                  <p:cNvSpPr/>
                  <p:nvPr/>
                </p:nvSpPr>
                <p:spPr bwMode="auto">
                  <a:xfrm>
                    <a:off x="903288" y="2497138"/>
                    <a:ext cx="4763" cy="14288"/>
                  </a:xfrm>
                  <a:custGeom>
                    <a:avLst/>
                    <a:gdLst>
                      <a:gd name="T0" fmla="*/ 3 w 5"/>
                      <a:gd name="T1" fmla="*/ 1 h 13"/>
                      <a:gd name="T2" fmla="*/ 0 w 5"/>
                      <a:gd name="T3" fmla="*/ 11 h 13"/>
                      <a:gd name="T4" fmla="*/ 2 w 5"/>
                      <a:gd name="T5" fmla="*/ 12 h 13"/>
                      <a:gd name="T6" fmla="*/ 2 w 5"/>
                      <a:gd name="T7" fmla="*/ 8 h 13"/>
                      <a:gd name="T8" fmla="*/ 1 w 5"/>
                      <a:gd name="T9" fmla="*/ 7 h 13"/>
                      <a:gd name="T10" fmla="*/ 0 w 5"/>
                      <a:gd name="T11" fmla="*/ 12 h 13"/>
                      <a:gd name="T12" fmla="*/ 2 w 5"/>
                      <a:gd name="T13" fmla="*/ 12 h 13"/>
                      <a:gd name="T14" fmla="*/ 5 w 5"/>
                      <a:gd name="T15" fmla="*/ 1 h 13"/>
                      <a:gd name="T16" fmla="*/ 3 w 5"/>
                      <a:gd name="T17" fmla="*/ 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13">
                        <a:moveTo>
                          <a:pt x="3" y="1"/>
                        </a:moveTo>
                        <a:cubicBezTo>
                          <a:pt x="4" y="4"/>
                          <a:pt x="2" y="8"/>
                          <a:pt x="0" y="11"/>
                        </a:cubicBezTo>
                        <a:cubicBezTo>
                          <a:pt x="1" y="12"/>
                          <a:pt x="1" y="12"/>
                          <a:pt x="2" y="12"/>
                        </a:cubicBezTo>
                        <a:cubicBezTo>
                          <a:pt x="2" y="10"/>
                          <a:pt x="2" y="9"/>
                          <a:pt x="2" y="8"/>
                        </a:cubicBezTo>
                        <a:cubicBezTo>
                          <a:pt x="2" y="7"/>
                          <a:pt x="1" y="6"/>
                          <a:pt x="1" y="7"/>
                        </a:cubicBezTo>
                        <a:cubicBezTo>
                          <a:pt x="1" y="9"/>
                          <a:pt x="0" y="10"/>
                          <a:pt x="0" y="12"/>
                        </a:cubicBezTo>
                        <a:cubicBezTo>
                          <a:pt x="0" y="12"/>
                          <a:pt x="1" y="13"/>
                          <a:pt x="2" y="12"/>
                        </a:cubicBezTo>
                        <a:cubicBezTo>
                          <a:pt x="3" y="8"/>
                          <a:pt x="5" y="5"/>
                          <a:pt x="5" y="1"/>
                        </a:cubicBezTo>
                        <a:cubicBezTo>
                          <a:pt x="5" y="0"/>
                          <a:pt x="3" y="0"/>
                          <a:pt x="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2" name="Freeform 159"/>
                  <p:cNvSpPr/>
                  <p:nvPr/>
                </p:nvSpPr>
                <p:spPr bwMode="auto">
                  <a:xfrm>
                    <a:off x="904875" y="2497138"/>
                    <a:ext cx="3175" cy="15875"/>
                  </a:xfrm>
                  <a:custGeom>
                    <a:avLst/>
                    <a:gdLst>
                      <a:gd name="T0" fmla="*/ 2 w 4"/>
                      <a:gd name="T1" fmla="*/ 1 h 15"/>
                      <a:gd name="T2" fmla="*/ 1 w 4"/>
                      <a:gd name="T3" fmla="*/ 14 h 15"/>
                      <a:gd name="T4" fmla="*/ 2 w 4"/>
                      <a:gd name="T5" fmla="*/ 14 h 15"/>
                      <a:gd name="T6" fmla="*/ 3 w 4"/>
                      <a:gd name="T7" fmla="*/ 10 h 15"/>
                      <a:gd name="T8" fmla="*/ 2 w 4"/>
                      <a:gd name="T9" fmla="*/ 9 h 15"/>
                      <a:gd name="T10" fmla="*/ 1 w 4"/>
                      <a:gd name="T11" fmla="*/ 14 h 15"/>
                      <a:gd name="T12" fmla="*/ 2 w 4"/>
                      <a:gd name="T13" fmla="*/ 14 h 15"/>
                      <a:gd name="T14" fmla="*/ 4 w 4"/>
                      <a:gd name="T15" fmla="*/ 1 h 15"/>
                      <a:gd name="T16" fmla="*/ 2 w 4"/>
                      <a:gd name="T17" fmla="*/ 1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15">
                        <a:moveTo>
                          <a:pt x="2" y="1"/>
                        </a:moveTo>
                        <a:cubicBezTo>
                          <a:pt x="2" y="5"/>
                          <a:pt x="2" y="10"/>
                          <a:pt x="1" y="14"/>
                        </a:cubicBezTo>
                        <a:cubicBezTo>
                          <a:pt x="1" y="14"/>
                          <a:pt x="2" y="14"/>
                          <a:pt x="2" y="14"/>
                        </a:cubicBezTo>
                        <a:cubicBezTo>
                          <a:pt x="2" y="13"/>
                          <a:pt x="3" y="11"/>
                          <a:pt x="3" y="10"/>
                        </a:cubicBezTo>
                        <a:cubicBezTo>
                          <a:pt x="3" y="9"/>
                          <a:pt x="2" y="9"/>
                          <a:pt x="2" y="9"/>
                        </a:cubicBezTo>
                        <a:cubicBezTo>
                          <a:pt x="1" y="11"/>
                          <a:pt x="1" y="12"/>
                          <a:pt x="1" y="14"/>
                        </a:cubicBezTo>
                        <a:cubicBezTo>
                          <a:pt x="0" y="15"/>
                          <a:pt x="2" y="15"/>
                          <a:pt x="2" y="14"/>
                        </a:cubicBezTo>
                        <a:cubicBezTo>
                          <a:pt x="3" y="10"/>
                          <a:pt x="4" y="5"/>
                          <a:pt x="4" y="1"/>
                        </a:cubicBezTo>
                        <a:cubicBezTo>
                          <a:pt x="4" y="0"/>
                          <a:pt x="2" y="0"/>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3" name="Freeform 160"/>
                  <p:cNvSpPr/>
                  <p:nvPr/>
                </p:nvSpPr>
                <p:spPr bwMode="auto">
                  <a:xfrm>
                    <a:off x="906463" y="2497138"/>
                    <a:ext cx="4763" cy="14288"/>
                  </a:xfrm>
                  <a:custGeom>
                    <a:avLst/>
                    <a:gdLst>
                      <a:gd name="T0" fmla="*/ 1 w 5"/>
                      <a:gd name="T1" fmla="*/ 1 h 14"/>
                      <a:gd name="T2" fmla="*/ 2 w 5"/>
                      <a:gd name="T3" fmla="*/ 13 h 14"/>
                      <a:gd name="T4" fmla="*/ 3 w 5"/>
                      <a:gd name="T5" fmla="*/ 14 h 14"/>
                      <a:gd name="T6" fmla="*/ 5 w 5"/>
                      <a:gd name="T7" fmla="*/ 5 h 14"/>
                      <a:gd name="T8" fmla="*/ 4 w 5"/>
                      <a:gd name="T9" fmla="*/ 5 h 14"/>
                      <a:gd name="T10" fmla="*/ 2 w 5"/>
                      <a:gd name="T11" fmla="*/ 13 h 14"/>
                      <a:gd name="T12" fmla="*/ 3 w 5"/>
                      <a:gd name="T13" fmla="*/ 13 h 14"/>
                      <a:gd name="T14" fmla="*/ 2 w 5"/>
                      <a:gd name="T15" fmla="*/ 0 h 14"/>
                      <a:gd name="T16" fmla="*/ 1 w 5"/>
                      <a:gd name="T17" fmla="*/ 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14">
                        <a:moveTo>
                          <a:pt x="1" y="1"/>
                        </a:moveTo>
                        <a:cubicBezTo>
                          <a:pt x="3" y="5"/>
                          <a:pt x="2" y="9"/>
                          <a:pt x="2" y="13"/>
                        </a:cubicBezTo>
                        <a:cubicBezTo>
                          <a:pt x="2" y="14"/>
                          <a:pt x="3" y="14"/>
                          <a:pt x="3" y="14"/>
                        </a:cubicBezTo>
                        <a:cubicBezTo>
                          <a:pt x="4" y="11"/>
                          <a:pt x="4" y="8"/>
                          <a:pt x="5" y="5"/>
                        </a:cubicBezTo>
                        <a:cubicBezTo>
                          <a:pt x="5" y="5"/>
                          <a:pt x="4" y="4"/>
                          <a:pt x="4" y="5"/>
                        </a:cubicBezTo>
                        <a:cubicBezTo>
                          <a:pt x="3" y="8"/>
                          <a:pt x="2" y="10"/>
                          <a:pt x="2" y="13"/>
                        </a:cubicBezTo>
                        <a:cubicBezTo>
                          <a:pt x="2" y="13"/>
                          <a:pt x="3" y="13"/>
                          <a:pt x="3" y="13"/>
                        </a:cubicBezTo>
                        <a:cubicBezTo>
                          <a:pt x="4" y="9"/>
                          <a:pt x="5" y="4"/>
                          <a:pt x="2" y="0"/>
                        </a:cubicBezTo>
                        <a:cubicBezTo>
                          <a:pt x="1" y="0"/>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4" name="Freeform 161"/>
                  <p:cNvSpPr/>
                  <p:nvPr/>
                </p:nvSpPr>
                <p:spPr bwMode="auto">
                  <a:xfrm>
                    <a:off x="911225" y="2478088"/>
                    <a:ext cx="28575" cy="49213"/>
                  </a:xfrm>
                  <a:custGeom>
                    <a:avLst/>
                    <a:gdLst>
                      <a:gd name="T0" fmla="*/ 3 w 28"/>
                      <a:gd name="T1" fmla="*/ 28 h 46"/>
                      <a:gd name="T2" fmla="*/ 6 w 28"/>
                      <a:gd name="T3" fmla="*/ 20 h 46"/>
                      <a:gd name="T4" fmla="*/ 10 w 28"/>
                      <a:gd name="T5" fmla="*/ 20 h 46"/>
                      <a:gd name="T6" fmla="*/ 11 w 28"/>
                      <a:gd name="T7" fmla="*/ 23 h 46"/>
                      <a:gd name="T8" fmla="*/ 15 w 28"/>
                      <a:gd name="T9" fmla="*/ 13 h 46"/>
                      <a:gd name="T10" fmla="*/ 17 w 28"/>
                      <a:gd name="T11" fmla="*/ 13 h 46"/>
                      <a:gd name="T12" fmla="*/ 18 w 28"/>
                      <a:gd name="T13" fmla="*/ 9 h 46"/>
                      <a:gd name="T14" fmla="*/ 18 w 28"/>
                      <a:gd name="T15" fmla="*/ 14 h 46"/>
                      <a:gd name="T16" fmla="*/ 19 w 28"/>
                      <a:gd name="T17" fmla="*/ 10 h 46"/>
                      <a:gd name="T18" fmla="*/ 20 w 28"/>
                      <a:gd name="T19" fmla="*/ 6 h 46"/>
                      <a:gd name="T20" fmla="*/ 22 w 28"/>
                      <a:gd name="T21" fmla="*/ 8 h 46"/>
                      <a:gd name="T22" fmla="*/ 22 w 28"/>
                      <a:gd name="T23" fmla="*/ 18 h 46"/>
                      <a:gd name="T24" fmla="*/ 23 w 28"/>
                      <a:gd name="T25" fmla="*/ 12 h 46"/>
                      <a:gd name="T26" fmla="*/ 24 w 28"/>
                      <a:gd name="T27" fmla="*/ 10 h 46"/>
                      <a:gd name="T28" fmla="*/ 25 w 28"/>
                      <a:gd name="T29" fmla="*/ 22 h 46"/>
                      <a:gd name="T30" fmla="*/ 24 w 28"/>
                      <a:gd name="T31" fmla="*/ 25 h 46"/>
                      <a:gd name="T32" fmla="*/ 20 w 28"/>
                      <a:gd name="T33" fmla="*/ 36 h 46"/>
                      <a:gd name="T34" fmla="*/ 23 w 28"/>
                      <a:gd name="T35" fmla="*/ 27 h 46"/>
                      <a:gd name="T36" fmla="*/ 23 w 28"/>
                      <a:gd name="T37" fmla="*/ 28 h 46"/>
                      <a:gd name="T38" fmla="*/ 20 w 28"/>
                      <a:gd name="T39" fmla="*/ 38 h 46"/>
                      <a:gd name="T40" fmla="*/ 20 w 28"/>
                      <a:gd name="T41" fmla="*/ 34 h 46"/>
                      <a:gd name="T42" fmla="*/ 16 w 28"/>
                      <a:gd name="T43" fmla="*/ 25 h 46"/>
                      <a:gd name="T44" fmla="*/ 15 w 28"/>
                      <a:gd name="T45" fmla="*/ 35 h 46"/>
                      <a:gd name="T46" fmla="*/ 11 w 28"/>
                      <a:gd name="T47" fmla="*/ 27 h 46"/>
                      <a:gd name="T48" fmla="*/ 11 w 28"/>
                      <a:gd name="T49" fmla="*/ 29 h 46"/>
                      <a:gd name="T50" fmla="*/ 10 w 28"/>
                      <a:gd name="T51" fmla="*/ 30 h 46"/>
                      <a:gd name="T52" fmla="*/ 11 w 28"/>
                      <a:gd name="T53" fmla="*/ 30 h 46"/>
                      <a:gd name="T54" fmla="*/ 15 w 28"/>
                      <a:gd name="T55" fmla="*/ 31 h 46"/>
                      <a:gd name="T56" fmla="*/ 17 w 28"/>
                      <a:gd name="T57" fmla="*/ 28 h 46"/>
                      <a:gd name="T58" fmla="*/ 18 w 28"/>
                      <a:gd name="T59" fmla="*/ 23 h 46"/>
                      <a:gd name="T60" fmla="*/ 18 w 28"/>
                      <a:gd name="T61" fmla="*/ 32 h 46"/>
                      <a:gd name="T62" fmla="*/ 19 w 28"/>
                      <a:gd name="T63" fmla="*/ 38 h 46"/>
                      <a:gd name="T64" fmla="*/ 21 w 28"/>
                      <a:gd name="T65" fmla="*/ 34 h 46"/>
                      <a:gd name="T66" fmla="*/ 19 w 28"/>
                      <a:gd name="T67" fmla="*/ 41 h 46"/>
                      <a:gd name="T68" fmla="*/ 21 w 28"/>
                      <a:gd name="T69" fmla="*/ 43 h 46"/>
                      <a:gd name="T70" fmla="*/ 22 w 28"/>
                      <a:gd name="T71" fmla="*/ 36 h 46"/>
                      <a:gd name="T72" fmla="*/ 22 w 28"/>
                      <a:gd name="T73" fmla="*/ 36 h 46"/>
                      <a:gd name="T74" fmla="*/ 23 w 28"/>
                      <a:gd name="T75" fmla="*/ 32 h 46"/>
                      <a:gd name="T76" fmla="*/ 25 w 28"/>
                      <a:gd name="T77" fmla="*/ 25 h 46"/>
                      <a:gd name="T78" fmla="*/ 25 w 28"/>
                      <a:gd name="T79" fmla="*/ 12 h 46"/>
                      <a:gd name="T80" fmla="*/ 22 w 28"/>
                      <a:gd name="T81" fmla="*/ 27 h 46"/>
                      <a:gd name="T82" fmla="*/ 22 w 28"/>
                      <a:gd name="T83" fmla="*/ 27 h 46"/>
                      <a:gd name="T84" fmla="*/ 20 w 28"/>
                      <a:gd name="T85" fmla="*/ 28 h 46"/>
                      <a:gd name="T86" fmla="*/ 20 w 28"/>
                      <a:gd name="T87" fmla="*/ 26 h 46"/>
                      <a:gd name="T88" fmla="*/ 19 w 28"/>
                      <a:gd name="T89" fmla="*/ 26 h 46"/>
                      <a:gd name="T90" fmla="*/ 18 w 28"/>
                      <a:gd name="T91" fmla="*/ 25 h 46"/>
                      <a:gd name="T92" fmla="*/ 18 w 28"/>
                      <a:gd name="T93" fmla="*/ 25 h 46"/>
                      <a:gd name="T94" fmla="*/ 15 w 28"/>
                      <a:gd name="T95" fmla="*/ 26 h 46"/>
                      <a:gd name="T96" fmla="*/ 14 w 28"/>
                      <a:gd name="T97" fmla="*/ 26 h 46"/>
                      <a:gd name="T98" fmla="*/ 14 w 28"/>
                      <a:gd name="T99" fmla="*/ 25 h 46"/>
                      <a:gd name="T100" fmla="*/ 13 w 28"/>
                      <a:gd name="T101" fmla="*/ 26 h 46"/>
                      <a:gd name="T102" fmla="*/ 12 w 28"/>
                      <a:gd name="T103" fmla="*/ 27 h 46"/>
                      <a:gd name="T104" fmla="*/ 11 w 28"/>
                      <a:gd name="T105" fmla="*/ 25 h 46"/>
                      <a:gd name="T106" fmla="*/ 9 w 28"/>
                      <a:gd name="T107" fmla="*/ 26 h 46"/>
                      <a:gd name="T108" fmla="*/ 8 w 28"/>
                      <a:gd name="T109" fmla="*/ 27 h 46"/>
                      <a:gd name="T110" fmla="*/ 7 w 28"/>
                      <a:gd name="T111" fmla="*/ 29 h 46"/>
                      <a:gd name="T112" fmla="*/ 5 w 28"/>
                      <a:gd name="T113" fmla="*/ 28 h 46"/>
                      <a:gd name="T114" fmla="*/ 3 w 28"/>
                      <a:gd name="T115" fmla="*/ 28 h 46"/>
                      <a:gd name="T116" fmla="*/ 1 w 28"/>
                      <a:gd name="T117" fmla="*/ 29 h 46"/>
                      <a:gd name="T118" fmla="*/ 1 w 28"/>
                      <a:gd name="T119" fmla="*/ 30 h 46"/>
                      <a:gd name="T120" fmla="*/ 0 w 28"/>
                      <a:gd name="T121" fmla="*/ 3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8" h="46">
                        <a:moveTo>
                          <a:pt x="3" y="15"/>
                        </a:moveTo>
                        <a:cubicBezTo>
                          <a:pt x="3" y="19"/>
                          <a:pt x="0" y="35"/>
                          <a:pt x="2" y="23"/>
                        </a:cubicBezTo>
                        <a:cubicBezTo>
                          <a:pt x="2" y="24"/>
                          <a:pt x="2" y="24"/>
                          <a:pt x="2" y="25"/>
                        </a:cubicBezTo>
                        <a:cubicBezTo>
                          <a:pt x="1" y="27"/>
                          <a:pt x="1" y="28"/>
                          <a:pt x="3" y="28"/>
                        </a:cubicBezTo>
                        <a:cubicBezTo>
                          <a:pt x="3" y="27"/>
                          <a:pt x="4" y="18"/>
                          <a:pt x="3" y="24"/>
                        </a:cubicBezTo>
                        <a:cubicBezTo>
                          <a:pt x="1" y="34"/>
                          <a:pt x="4" y="13"/>
                          <a:pt x="4" y="21"/>
                        </a:cubicBezTo>
                        <a:cubicBezTo>
                          <a:pt x="4" y="24"/>
                          <a:pt x="4" y="31"/>
                          <a:pt x="5" y="22"/>
                        </a:cubicBezTo>
                        <a:cubicBezTo>
                          <a:pt x="5" y="21"/>
                          <a:pt x="6" y="14"/>
                          <a:pt x="6" y="20"/>
                        </a:cubicBezTo>
                        <a:cubicBezTo>
                          <a:pt x="6" y="32"/>
                          <a:pt x="7" y="21"/>
                          <a:pt x="8" y="17"/>
                        </a:cubicBezTo>
                        <a:cubicBezTo>
                          <a:pt x="7" y="19"/>
                          <a:pt x="7" y="21"/>
                          <a:pt x="7" y="23"/>
                        </a:cubicBezTo>
                        <a:cubicBezTo>
                          <a:pt x="7" y="25"/>
                          <a:pt x="8" y="28"/>
                          <a:pt x="8" y="24"/>
                        </a:cubicBezTo>
                        <a:cubicBezTo>
                          <a:pt x="8" y="25"/>
                          <a:pt x="10" y="12"/>
                          <a:pt x="10" y="20"/>
                        </a:cubicBezTo>
                        <a:cubicBezTo>
                          <a:pt x="10" y="25"/>
                          <a:pt x="8" y="27"/>
                          <a:pt x="10" y="19"/>
                        </a:cubicBezTo>
                        <a:cubicBezTo>
                          <a:pt x="13" y="8"/>
                          <a:pt x="9" y="35"/>
                          <a:pt x="11" y="19"/>
                        </a:cubicBezTo>
                        <a:cubicBezTo>
                          <a:pt x="11" y="18"/>
                          <a:pt x="12" y="17"/>
                          <a:pt x="12" y="15"/>
                        </a:cubicBezTo>
                        <a:cubicBezTo>
                          <a:pt x="12" y="18"/>
                          <a:pt x="12" y="20"/>
                          <a:pt x="11" y="23"/>
                        </a:cubicBezTo>
                        <a:cubicBezTo>
                          <a:pt x="12" y="23"/>
                          <a:pt x="12" y="23"/>
                          <a:pt x="13" y="23"/>
                        </a:cubicBezTo>
                        <a:cubicBezTo>
                          <a:pt x="13" y="20"/>
                          <a:pt x="13" y="18"/>
                          <a:pt x="14" y="15"/>
                        </a:cubicBezTo>
                        <a:cubicBezTo>
                          <a:pt x="14" y="14"/>
                          <a:pt x="12" y="24"/>
                          <a:pt x="13" y="22"/>
                        </a:cubicBezTo>
                        <a:cubicBezTo>
                          <a:pt x="12" y="30"/>
                          <a:pt x="15" y="14"/>
                          <a:pt x="15" y="13"/>
                        </a:cubicBezTo>
                        <a:cubicBezTo>
                          <a:pt x="15" y="16"/>
                          <a:pt x="14" y="20"/>
                          <a:pt x="14" y="23"/>
                        </a:cubicBezTo>
                        <a:cubicBezTo>
                          <a:pt x="14" y="22"/>
                          <a:pt x="15" y="16"/>
                          <a:pt x="15" y="14"/>
                        </a:cubicBezTo>
                        <a:cubicBezTo>
                          <a:pt x="17" y="6"/>
                          <a:pt x="15" y="17"/>
                          <a:pt x="15" y="19"/>
                        </a:cubicBezTo>
                        <a:cubicBezTo>
                          <a:pt x="14" y="28"/>
                          <a:pt x="17" y="11"/>
                          <a:pt x="17" y="13"/>
                        </a:cubicBezTo>
                        <a:cubicBezTo>
                          <a:pt x="16" y="15"/>
                          <a:pt x="15" y="21"/>
                          <a:pt x="15" y="23"/>
                        </a:cubicBezTo>
                        <a:cubicBezTo>
                          <a:pt x="14" y="28"/>
                          <a:pt x="17" y="14"/>
                          <a:pt x="16" y="17"/>
                        </a:cubicBezTo>
                        <a:cubicBezTo>
                          <a:pt x="17" y="15"/>
                          <a:pt x="17" y="12"/>
                          <a:pt x="18" y="10"/>
                        </a:cubicBezTo>
                        <a:cubicBezTo>
                          <a:pt x="19" y="4"/>
                          <a:pt x="18" y="9"/>
                          <a:pt x="18" y="9"/>
                        </a:cubicBezTo>
                        <a:cubicBezTo>
                          <a:pt x="18" y="12"/>
                          <a:pt x="17" y="16"/>
                          <a:pt x="16" y="19"/>
                        </a:cubicBezTo>
                        <a:cubicBezTo>
                          <a:pt x="16" y="20"/>
                          <a:pt x="16" y="22"/>
                          <a:pt x="16" y="23"/>
                        </a:cubicBezTo>
                        <a:cubicBezTo>
                          <a:pt x="16" y="23"/>
                          <a:pt x="16" y="23"/>
                          <a:pt x="17" y="23"/>
                        </a:cubicBezTo>
                        <a:cubicBezTo>
                          <a:pt x="17" y="20"/>
                          <a:pt x="18" y="17"/>
                          <a:pt x="18" y="14"/>
                        </a:cubicBezTo>
                        <a:cubicBezTo>
                          <a:pt x="18" y="13"/>
                          <a:pt x="18" y="4"/>
                          <a:pt x="19" y="9"/>
                        </a:cubicBezTo>
                        <a:cubicBezTo>
                          <a:pt x="19" y="12"/>
                          <a:pt x="19" y="15"/>
                          <a:pt x="19" y="17"/>
                        </a:cubicBezTo>
                        <a:cubicBezTo>
                          <a:pt x="18" y="26"/>
                          <a:pt x="19" y="23"/>
                          <a:pt x="19" y="19"/>
                        </a:cubicBezTo>
                        <a:cubicBezTo>
                          <a:pt x="19" y="16"/>
                          <a:pt x="19" y="13"/>
                          <a:pt x="19" y="10"/>
                        </a:cubicBezTo>
                        <a:cubicBezTo>
                          <a:pt x="20" y="6"/>
                          <a:pt x="19" y="15"/>
                          <a:pt x="19" y="14"/>
                        </a:cubicBezTo>
                        <a:cubicBezTo>
                          <a:pt x="19" y="15"/>
                          <a:pt x="19" y="16"/>
                          <a:pt x="19" y="17"/>
                        </a:cubicBezTo>
                        <a:cubicBezTo>
                          <a:pt x="17" y="21"/>
                          <a:pt x="17" y="23"/>
                          <a:pt x="20" y="22"/>
                        </a:cubicBezTo>
                        <a:cubicBezTo>
                          <a:pt x="20" y="16"/>
                          <a:pt x="20" y="11"/>
                          <a:pt x="20" y="6"/>
                        </a:cubicBezTo>
                        <a:cubicBezTo>
                          <a:pt x="20" y="11"/>
                          <a:pt x="20" y="18"/>
                          <a:pt x="20" y="23"/>
                        </a:cubicBezTo>
                        <a:cubicBezTo>
                          <a:pt x="20" y="17"/>
                          <a:pt x="22" y="10"/>
                          <a:pt x="21" y="5"/>
                        </a:cubicBezTo>
                        <a:cubicBezTo>
                          <a:pt x="22" y="11"/>
                          <a:pt x="21" y="17"/>
                          <a:pt x="20" y="23"/>
                        </a:cubicBezTo>
                        <a:cubicBezTo>
                          <a:pt x="21" y="19"/>
                          <a:pt x="21" y="13"/>
                          <a:pt x="22" y="8"/>
                        </a:cubicBezTo>
                        <a:cubicBezTo>
                          <a:pt x="21" y="14"/>
                          <a:pt x="22" y="20"/>
                          <a:pt x="21" y="26"/>
                        </a:cubicBezTo>
                        <a:cubicBezTo>
                          <a:pt x="22" y="22"/>
                          <a:pt x="22" y="14"/>
                          <a:pt x="22" y="9"/>
                        </a:cubicBezTo>
                        <a:cubicBezTo>
                          <a:pt x="23" y="5"/>
                          <a:pt x="23" y="6"/>
                          <a:pt x="23" y="9"/>
                        </a:cubicBezTo>
                        <a:cubicBezTo>
                          <a:pt x="23" y="12"/>
                          <a:pt x="23" y="15"/>
                          <a:pt x="22" y="18"/>
                        </a:cubicBezTo>
                        <a:cubicBezTo>
                          <a:pt x="22" y="19"/>
                          <a:pt x="22" y="20"/>
                          <a:pt x="22" y="21"/>
                        </a:cubicBezTo>
                        <a:cubicBezTo>
                          <a:pt x="21" y="24"/>
                          <a:pt x="22" y="24"/>
                          <a:pt x="23" y="24"/>
                        </a:cubicBezTo>
                        <a:cubicBezTo>
                          <a:pt x="23" y="21"/>
                          <a:pt x="23" y="18"/>
                          <a:pt x="23" y="15"/>
                        </a:cubicBezTo>
                        <a:cubicBezTo>
                          <a:pt x="23" y="14"/>
                          <a:pt x="23" y="4"/>
                          <a:pt x="23" y="12"/>
                        </a:cubicBezTo>
                        <a:cubicBezTo>
                          <a:pt x="24" y="16"/>
                          <a:pt x="23" y="20"/>
                          <a:pt x="23" y="24"/>
                        </a:cubicBezTo>
                        <a:cubicBezTo>
                          <a:pt x="23" y="24"/>
                          <a:pt x="23" y="24"/>
                          <a:pt x="23" y="24"/>
                        </a:cubicBezTo>
                        <a:cubicBezTo>
                          <a:pt x="23" y="22"/>
                          <a:pt x="23" y="20"/>
                          <a:pt x="23" y="18"/>
                        </a:cubicBezTo>
                        <a:cubicBezTo>
                          <a:pt x="23" y="15"/>
                          <a:pt x="24" y="12"/>
                          <a:pt x="24" y="10"/>
                        </a:cubicBezTo>
                        <a:cubicBezTo>
                          <a:pt x="24" y="6"/>
                          <a:pt x="24" y="1"/>
                          <a:pt x="25" y="6"/>
                        </a:cubicBezTo>
                        <a:cubicBezTo>
                          <a:pt x="25" y="6"/>
                          <a:pt x="27" y="14"/>
                          <a:pt x="26" y="8"/>
                        </a:cubicBezTo>
                        <a:cubicBezTo>
                          <a:pt x="26" y="7"/>
                          <a:pt x="25" y="7"/>
                          <a:pt x="25" y="8"/>
                        </a:cubicBezTo>
                        <a:cubicBezTo>
                          <a:pt x="25" y="12"/>
                          <a:pt x="25" y="17"/>
                          <a:pt x="25" y="22"/>
                        </a:cubicBezTo>
                        <a:cubicBezTo>
                          <a:pt x="27" y="22"/>
                          <a:pt x="27" y="21"/>
                          <a:pt x="26" y="19"/>
                        </a:cubicBezTo>
                        <a:cubicBezTo>
                          <a:pt x="26" y="18"/>
                          <a:pt x="26" y="8"/>
                          <a:pt x="26" y="15"/>
                        </a:cubicBezTo>
                        <a:cubicBezTo>
                          <a:pt x="26" y="18"/>
                          <a:pt x="25" y="21"/>
                          <a:pt x="24" y="24"/>
                        </a:cubicBezTo>
                        <a:cubicBezTo>
                          <a:pt x="24" y="25"/>
                          <a:pt x="22" y="34"/>
                          <a:pt x="24" y="25"/>
                        </a:cubicBezTo>
                        <a:cubicBezTo>
                          <a:pt x="23" y="31"/>
                          <a:pt x="23" y="39"/>
                          <a:pt x="24" y="27"/>
                        </a:cubicBezTo>
                        <a:cubicBezTo>
                          <a:pt x="23" y="30"/>
                          <a:pt x="23" y="32"/>
                          <a:pt x="22" y="34"/>
                        </a:cubicBezTo>
                        <a:cubicBezTo>
                          <a:pt x="22" y="33"/>
                          <a:pt x="22" y="28"/>
                          <a:pt x="22" y="33"/>
                        </a:cubicBezTo>
                        <a:cubicBezTo>
                          <a:pt x="22" y="36"/>
                          <a:pt x="22" y="46"/>
                          <a:pt x="20" y="36"/>
                        </a:cubicBezTo>
                        <a:cubicBezTo>
                          <a:pt x="20" y="31"/>
                          <a:pt x="19" y="36"/>
                          <a:pt x="19" y="38"/>
                        </a:cubicBezTo>
                        <a:cubicBezTo>
                          <a:pt x="20" y="40"/>
                          <a:pt x="21" y="40"/>
                          <a:pt x="20" y="37"/>
                        </a:cubicBezTo>
                        <a:cubicBezTo>
                          <a:pt x="20" y="34"/>
                          <a:pt x="21" y="32"/>
                          <a:pt x="21" y="29"/>
                        </a:cubicBezTo>
                        <a:cubicBezTo>
                          <a:pt x="22" y="28"/>
                          <a:pt x="22" y="28"/>
                          <a:pt x="23" y="27"/>
                        </a:cubicBezTo>
                        <a:cubicBezTo>
                          <a:pt x="21" y="31"/>
                          <a:pt x="21" y="32"/>
                          <a:pt x="23" y="32"/>
                        </a:cubicBezTo>
                        <a:cubicBezTo>
                          <a:pt x="24" y="29"/>
                          <a:pt x="25" y="26"/>
                          <a:pt x="25" y="23"/>
                        </a:cubicBezTo>
                        <a:cubicBezTo>
                          <a:pt x="26" y="22"/>
                          <a:pt x="24" y="22"/>
                          <a:pt x="24" y="23"/>
                        </a:cubicBezTo>
                        <a:cubicBezTo>
                          <a:pt x="24" y="25"/>
                          <a:pt x="23" y="26"/>
                          <a:pt x="23" y="28"/>
                        </a:cubicBezTo>
                        <a:cubicBezTo>
                          <a:pt x="23" y="28"/>
                          <a:pt x="20" y="35"/>
                          <a:pt x="20" y="33"/>
                        </a:cubicBezTo>
                        <a:cubicBezTo>
                          <a:pt x="20" y="32"/>
                          <a:pt x="18" y="27"/>
                          <a:pt x="18" y="32"/>
                        </a:cubicBezTo>
                        <a:cubicBezTo>
                          <a:pt x="18" y="34"/>
                          <a:pt x="18" y="36"/>
                          <a:pt x="18" y="38"/>
                        </a:cubicBezTo>
                        <a:cubicBezTo>
                          <a:pt x="18" y="39"/>
                          <a:pt x="20" y="39"/>
                          <a:pt x="20" y="38"/>
                        </a:cubicBezTo>
                        <a:cubicBezTo>
                          <a:pt x="20" y="34"/>
                          <a:pt x="20" y="30"/>
                          <a:pt x="20" y="25"/>
                        </a:cubicBezTo>
                        <a:cubicBezTo>
                          <a:pt x="20" y="25"/>
                          <a:pt x="18" y="25"/>
                          <a:pt x="18" y="25"/>
                        </a:cubicBezTo>
                        <a:cubicBezTo>
                          <a:pt x="18" y="28"/>
                          <a:pt x="18" y="31"/>
                          <a:pt x="18" y="34"/>
                        </a:cubicBezTo>
                        <a:cubicBezTo>
                          <a:pt x="19" y="34"/>
                          <a:pt x="19" y="34"/>
                          <a:pt x="20" y="34"/>
                        </a:cubicBezTo>
                        <a:cubicBezTo>
                          <a:pt x="19" y="33"/>
                          <a:pt x="19" y="31"/>
                          <a:pt x="19" y="29"/>
                        </a:cubicBezTo>
                        <a:cubicBezTo>
                          <a:pt x="19" y="22"/>
                          <a:pt x="18" y="32"/>
                          <a:pt x="18" y="33"/>
                        </a:cubicBezTo>
                        <a:cubicBezTo>
                          <a:pt x="18" y="30"/>
                          <a:pt x="18" y="27"/>
                          <a:pt x="18" y="25"/>
                        </a:cubicBezTo>
                        <a:cubicBezTo>
                          <a:pt x="17" y="24"/>
                          <a:pt x="16" y="24"/>
                          <a:pt x="16" y="25"/>
                        </a:cubicBezTo>
                        <a:cubicBezTo>
                          <a:pt x="15" y="32"/>
                          <a:pt x="16" y="32"/>
                          <a:pt x="15" y="25"/>
                        </a:cubicBezTo>
                        <a:cubicBezTo>
                          <a:pt x="15" y="24"/>
                          <a:pt x="14" y="24"/>
                          <a:pt x="14" y="25"/>
                        </a:cubicBezTo>
                        <a:cubicBezTo>
                          <a:pt x="14" y="28"/>
                          <a:pt x="14" y="31"/>
                          <a:pt x="14" y="35"/>
                        </a:cubicBezTo>
                        <a:cubicBezTo>
                          <a:pt x="14" y="36"/>
                          <a:pt x="15" y="36"/>
                          <a:pt x="15" y="35"/>
                        </a:cubicBezTo>
                        <a:cubicBezTo>
                          <a:pt x="15" y="32"/>
                          <a:pt x="15" y="30"/>
                          <a:pt x="14" y="28"/>
                        </a:cubicBezTo>
                        <a:cubicBezTo>
                          <a:pt x="14" y="27"/>
                          <a:pt x="13" y="28"/>
                          <a:pt x="13" y="28"/>
                        </a:cubicBezTo>
                        <a:cubicBezTo>
                          <a:pt x="13" y="30"/>
                          <a:pt x="13" y="31"/>
                          <a:pt x="13" y="33"/>
                        </a:cubicBezTo>
                        <a:cubicBezTo>
                          <a:pt x="13" y="31"/>
                          <a:pt x="12" y="29"/>
                          <a:pt x="11" y="27"/>
                        </a:cubicBezTo>
                        <a:cubicBezTo>
                          <a:pt x="11" y="27"/>
                          <a:pt x="10" y="26"/>
                          <a:pt x="10" y="27"/>
                        </a:cubicBezTo>
                        <a:cubicBezTo>
                          <a:pt x="9" y="30"/>
                          <a:pt x="9" y="32"/>
                          <a:pt x="9" y="34"/>
                        </a:cubicBezTo>
                        <a:cubicBezTo>
                          <a:pt x="9" y="35"/>
                          <a:pt x="11" y="35"/>
                          <a:pt x="11" y="34"/>
                        </a:cubicBezTo>
                        <a:cubicBezTo>
                          <a:pt x="11" y="32"/>
                          <a:pt x="11" y="31"/>
                          <a:pt x="11" y="29"/>
                        </a:cubicBezTo>
                        <a:cubicBezTo>
                          <a:pt x="11" y="28"/>
                          <a:pt x="9" y="28"/>
                          <a:pt x="9" y="29"/>
                        </a:cubicBezTo>
                        <a:cubicBezTo>
                          <a:pt x="9" y="32"/>
                          <a:pt x="9" y="35"/>
                          <a:pt x="9" y="38"/>
                        </a:cubicBezTo>
                        <a:cubicBezTo>
                          <a:pt x="9" y="39"/>
                          <a:pt x="11" y="39"/>
                          <a:pt x="11" y="38"/>
                        </a:cubicBezTo>
                        <a:cubicBezTo>
                          <a:pt x="11" y="35"/>
                          <a:pt x="11" y="33"/>
                          <a:pt x="10" y="30"/>
                        </a:cubicBezTo>
                        <a:cubicBezTo>
                          <a:pt x="10" y="29"/>
                          <a:pt x="8" y="30"/>
                          <a:pt x="9" y="31"/>
                        </a:cubicBezTo>
                        <a:cubicBezTo>
                          <a:pt x="8" y="35"/>
                          <a:pt x="8" y="36"/>
                          <a:pt x="11" y="35"/>
                        </a:cubicBezTo>
                        <a:cubicBezTo>
                          <a:pt x="12" y="33"/>
                          <a:pt x="11" y="31"/>
                          <a:pt x="9" y="31"/>
                        </a:cubicBezTo>
                        <a:cubicBezTo>
                          <a:pt x="11" y="32"/>
                          <a:pt x="11" y="32"/>
                          <a:pt x="11" y="30"/>
                        </a:cubicBezTo>
                        <a:cubicBezTo>
                          <a:pt x="12" y="33"/>
                          <a:pt x="12" y="33"/>
                          <a:pt x="13" y="36"/>
                        </a:cubicBezTo>
                        <a:cubicBezTo>
                          <a:pt x="13" y="36"/>
                          <a:pt x="14" y="36"/>
                          <a:pt x="14" y="35"/>
                        </a:cubicBezTo>
                        <a:cubicBezTo>
                          <a:pt x="14" y="34"/>
                          <a:pt x="14" y="32"/>
                          <a:pt x="14" y="31"/>
                        </a:cubicBezTo>
                        <a:cubicBezTo>
                          <a:pt x="13" y="33"/>
                          <a:pt x="13" y="33"/>
                          <a:pt x="15" y="31"/>
                        </a:cubicBezTo>
                        <a:cubicBezTo>
                          <a:pt x="16" y="29"/>
                          <a:pt x="16" y="28"/>
                          <a:pt x="14" y="28"/>
                        </a:cubicBezTo>
                        <a:cubicBezTo>
                          <a:pt x="14" y="30"/>
                          <a:pt x="14" y="32"/>
                          <a:pt x="14" y="34"/>
                        </a:cubicBezTo>
                        <a:cubicBezTo>
                          <a:pt x="14" y="35"/>
                          <a:pt x="16" y="35"/>
                          <a:pt x="16" y="34"/>
                        </a:cubicBezTo>
                        <a:cubicBezTo>
                          <a:pt x="16" y="32"/>
                          <a:pt x="17" y="30"/>
                          <a:pt x="17" y="28"/>
                        </a:cubicBezTo>
                        <a:cubicBezTo>
                          <a:pt x="17" y="31"/>
                          <a:pt x="17" y="33"/>
                          <a:pt x="17" y="35"/>
                        </a:cubicBezTo>
                        <a:cubicBezTo>
                          <a:pt x="17" y="36"/>
                          <a:pt x="19" y="36"/>
                          <a:pt x="19" y="35"/>
                        </a:cubicBezTo>
                        <a:cubicBezTo>
                          <a:pt x="19" y="31"/>
                          <a:pt x="20" y="28"/>
                          <a:pt x="20" y="24"/>
                        </a:cubicBezTo>
                        <a:cubicBezTo>
                          <a:pt x="20" y="23"/>
                          <a:pt x="18" y="23"/>
                          <a:pt x="18" y="23"/>
                        </a:cubicBezTo>
                        <a:cubicBezTo>
                          <a:pt x="18" y="28"/>
                          <a:pt x="18" y="32"/>
                          <a:pt x="18" y="37"/>
                        </a:cubicBezTo>
                        <a:cubicBezTo>
                          <a:pt x="18" y="38"/>
                          <a:pt x="20" y="38"/>
                          <a:pt x="20" y="37"/>
                        </a:cubicBezTo>
                        <a:cubicBezTo>
                          <a:pt x="20" y="35"/>
                          <a:pt x="20" y="33"/>
                          <a:pt x="20" y="31"/>
                        </a:cubicBezTo>
                        <a:cubicBezTo>
                          <a:pt x="20" y="26"/>
                          <a:pt x="18" y="29"/>
                          <a:pt x="18" y="32"/>
                        </a:cubicBezTo>
                        <a:cubicBezTo>
                          <a:pt x="18" y="33"/>
                          <a:pt x="20" y="40"/>
                          <a:pt x="20" y="34"/>
                        </a:cubicBezTo>
                        <a:cubicBezTo>
                          <a:pt x="20" y="32"/>
                          <a:pt x="20" y="30"/>
                          <a:pt x="20" y="28"/>
                        </a:cubicBezTo>
                        <a:cubicBezTo>
                          <a:pt x="20" y="27"/>
                          <a:pt x="18" y="27"/>
                          <a:pt x="18" y="28"/>
                        </a:cubicBezTo>
                        <a:cubicBezTo>
                          <a:pt x="18" y="32"/>
                          <a:pt x="18" y="35"/>
                          <a:pt x="19" y="38"/>
                        </a:cubicBezTo>
                        <a:cubicBezTo>
                          <a:pt x="19" y="39"/>
                          <a:pt x="20" y="39"/>
                          <a:pt x="20" y="38"/>
                        </a:cubicBezTo>
                        <a:cubicBezTo>
                          <a:pt x="22" y="35"/>
                          <a:pt x="23" y="32"/>
                          <a:pt x="24" y="28"/>
                        </a:cubicBezTo>
                        <a:cubicBezTo>
                          <a:pt x="26" y="26"/>
                          <a:pt x="25" y="25"/>
                          <a:pt x="23" y="26"/>
                        </a:cubicBezTo>
                        <a:cubicBezTo>
                          <a:pt x="23" y="29"/>
                          <a:pt x="22" y="32"/>
                          <a:pt x="21" y="34"/>
                        </a:cubicBezTo>
                        <a:cubicBezTo>
                          <a:pt x="21" y="35"/>
                          <a:pt x="23" y="36"/>
                          <a:pt x="23" y="35"/>
                        </a:cubicBezTo>
                        <a:cubicBezTo>
                          <a:pt x="24" y="31"/>
                          <a:pt x="24" y="28"/>
                          <a:pt x="24" y="24"/>
                        </a:cubicBezTo>
                        <a:cubicBezTo>
                          <a:pt x="24" y="24"/>
                          <a:pt x="23" y="23"/>
                          <a:pt x="23" y="24"/>
                        </a:cubicBezTo>
                        <a:cubicBezTo>
                          <a:pt x="19" y="28"/>
                          <a:pt x="19" y="35"/>
                          <a:pt x="19" y="41"/>
                        </a:cubicBezTo>
                        <a:cubicBezTo>
                          <a:pt x="19" y="42"/>
                          <a:pt x="20" y="42"/>
                          <a:pt x="20" y="41"/>
                        </a:cubicBezTo>
                        <a:cubicBezTo>
                          <a:pt x="20" y="38"/>
                          <a:pt x="20" y="34"/>
                          <a:pt x="20" y="31"/>
                        </a:cubicBezTo>
                        <a:cubicBezTo>
                          <a:pt x="20" y="30"/>
                          <a:pt x="19" y="30"/>
                          <a:pt x="19" y="31"/>
                        </a:cubicBezTo>
                        <a:cubicBezTo>
                          <a:pt x="19" y="35"/>
                          <a:pt x="19" y="39"/>
                          <a:pt x="21" y="43"/>
                        </a:cubicBezTo>
                        <a:cubicBezTo>
                          <a:pt x="21" y="43"/>
                          <a:pt x="22" y="44"/>
                          <a:pt x="22" y="43"/>
                        </a:cubicBezTo>
                        <a:cubicBezTo>
                          <a:pt x="24" y="38"/>
                          <a:pt x="24" y="34"/>
                          <a:pt x="23" y="29"/>
                        </a:cubicBezTo>
                        <a:cubicBezTo>
                          <a:pt x="23" y="28"/>
                          <a:pt x="22" y="28"/>
                          <a:pt x="22" y="28"/>
                        </a:cubicBezTo>
                        <a:cubicBezTo>
                          <a:pt x="22" y="31"/>
                          <a:pt x="21" y="34"/>
                          <a:pt x="22" y="36"/>
                        </a:cubicBezTo>
                        <a:cubicBezTo>
                          <a:pt x="22" y="37"/>
                          <a:pt x="23" y="37"/>
                          <a:pt x="23" y="37"/>
                        </a:cubicBezTo>
                        <a:cubicBezTo>
                          <a:pt x="24" y="33"/>
                          <a:pt x="25" y="29"/>
                          <a:pt x="25" y="25"/>
                        </a:cubicBezTo>
                        <a:cubicBezTo>
                          <a:pt x="25" y="24"/>
                          <a:pt x="24" y="24"/>
                          <a:pt x="24" y="25"/>
                        </a:cubicBezTo>
                        <a:cubicBezTo>
                          <a:pt x="22" y="29"/>
                          <a:pt x="21" y="32"/>
                          <a:pt x="22" y="36"/>
                        </a:cubicBezTo>
                        <a:cubicBezTo>
                          <a:pt x="22" y="37"/>
                          <a:pt x="23" y="37"/>
                          <a:pt x="23" y="36"/>
                        </a:cubicBezTo>
                        <a:cubicBezTo>
                          <a:pt x="25" y="32"/>
                          <a:pt x="25" y="28"/>
                          <a:pt x="25" y="23"/>
                        </a:cubicBezTo>
                        <a:cubicBezTo>
                          <a:pt x="25" y="22"/>
                          <a:pt x="23" y="22"/>
                          <a:pt x="23" y="23"/>
                        </a:cubicBezTo>
                        <a:cubicBezTo>
                          <a:pt x="22" y="26"/>
                          <a:pt x="22" y="29"/>
                          <a:pt x="23" y="32"/>
                        </a:cubicBezTo>
                        <a:cubicBezTo>
                          <a:pt x="23" y="33"/>
                          <a:pt x="24" y="33"/>
                          <a:pt x="24" y="32"/>
                        </a:cubicBezTo>
                        <a:cubicBezTo>
                          <a:pt x="26" y="25"/>
                          <a:pt x="28" y="17"/>
                          <a:pt x="27" y="10"/>
                        </a:cubicBezTo>
                        <a:cubicBezTo>
                          <a:pt x="27" y="9"/>
                          <a:pt x="26" y="9"/>
                          <a:pt x="26" y="10"/>
                        </a:cubicBezTo>
                        <a:cubicBezTo>
                          <a:pt x="25" y="15"/>
                          <a:pt x="24" y="20"/>
                          <a:pt x="25" y="25"/>
                        </a:cubicBezTo>
                        <a:cubicBezTo>
                          <a:pt x="25" y="26"/>
                          <a:pt x="26" y="26"/>
                          <a:pt x="26" y="25"/>
                        </a:cubicBezTo>
                        <a:cubicBezTo>
                          <a:pt x="26" y="22"/>
                          <a:pt x="26" y="19"/>
                          <a:pt x="26" y="16"/>
                        </a:cubicBezTo>
                        <a:cubicBezTo>
                          <a:pt x="26" y="14"/>
                          <a:pt x="26" y="12"/>
                          <a:pt x="26" y="10"/>
                        </a:cubicBezTo>
                        <a:cubicBezTo>
                          <a:pt x="24" y="9"/>
                          <a:pt x="24" y="10"/>
                          <a:pt x="25" y="12"/>
                        </a:cubicBezTo>
                        <a:cubicBezTo>
                          <a:pt x="25" y="13"/>
                          <a:pt x="26" y="13"/>
                          <a:pt x="27" y="12"/>
                        </a:cubicBezTo>
                        <a:cubicBezTo>
                          <a:pt x="27" y="8"/>
                          <a:pt x="26" y="5"/>
                          <a:pt x="25" y="1"/>
                        </a:cubicBezTo>
                        <a:cubicBezTo>
                          <a:pt x="25" y="0"/>
                          <a:pt x="24" y="0"/>
                          <a:pt x="23" y="1"/>
                        </a:cubicBezTo>
                        <a:cubicBezTo>
                          <a:pt x="22" y="9"/>
                          <a:pt x="22" y="18"/>
                          <a:pt x="22" y="27"/>
                        </a:cubicBezTo>
                        <a:cubicBezTo>
                          <a:pt x="22" y="27"/>
                          <a:pt x="23" y="28"/>
                          <a:pt x="23" y="27"/>
                        </a:cubicBezTo>
                        <a:cubicBezTo>
                          <a:pt x="25" y="20"/>
                          <a:pt x="25" y="13"/>
                          <a:pt x="25" y="6"/>
                        </a:cubicBezTo>
                        <a:cubicBezTo>
                          <a:pt x="25" y="6"/>
                          <a:pt x="23" y="5"/>
                          <a:pt x="23" y="6"/>
                        </a:cubicBezTo>
                        <a:cubicBezTo>
                          <a:pt x="22" y="13"/>
                          <a:pt x="22" y="20"/>
                          <a:pt x="22" y="27"/>
                        </a:cubicBezTo>
                        <a:cubicBezTo>
                          <a:pt x="22" y="28"/>
                          <a:pt x="23" y="28"/>
                          <a:pt x="23" y="27"/>
                        </a:cubicBezTo>
                        <a:cubicBezTo>
                          <a:pt x="24" y="19"/>
                          <a:pt x="25" y="11"/>
                          <a:pt x="24" y="4"/>
                        </a:cubicBezTo>
                        <a:cubicBezTo>
                          <a:pt x="24" y="3"/>
                          <a:pt x="22" y="3"/>
                          <a:pt x="22" y="3"/>
                        </a:cubicBezTo>
                        <a:cubicBezTo>
                          <a:pt x="20" y="12"/>
                          <a:pt x="19" y="20"/>
                          <a:pt x="20" y="28"/>
                        </a:cubicBezTo>
                        <a:cubicBezTo>
                          <a:pt x="20" y="29"/>
                          <a:pt x="21" y="30"/>
                          <a:pt x="22" y="29"/>
                        </a:cubicBezTo>
                        <a:cubicBezTo>
                          <a:pt x="23" y="21"/>
                          <a:pt x="24" y="13"/>
                          <a:pt x="23" y="5"/>
                        </a:cubicBezTo>
                        <a:cubicBezTo>
                          <a:pt x="23" y="4"/>
                          <a:pt x="21" y="4"/>
                          <a:pt x="21" y="5"/>
                        </a:cubicBezTo>
                        <a:cubicBezTo>
                          <a:pt x="20" y="12"/>
                          <a:pt x="19" y="19"/>
                          <a:pt x="20" y="26"/>
                        </a:cubicBezTo>
                        <a:cubicBezTo>
                          <a:pt x="20" y="26"/>
                          <a:pt x="21" y="27"/>
                          <a:pt x="21" y="26"/>
                        </a:cubicBezTo>
                        <a:cubicBezTo>
                          <a:pt x="23" y="18"/>
                          <a:pt x="23" y="10"/>
                          <a:pt x="22" y="2"/>
                        </a:cubicBezTo>
                        <a:cubicBezTo>
                          <a:pt x="22" y="2"/>
                          <a:pt x="21" y="1"/>
                          <a:pt x="21" y="2"/>
                        </a:cubicBezTo>
                        <a:cubicBezTo>
                          <a:pt x="19" y="10"/>
                          <a:pt x="19" y="18"/>
                          <a:pt x="19" y="26"/>
                        </a:cubicBezTo>
                        <a:cubicBezTo>
                          <a:pt x="19" y="27"/>
                          <a:pt x="20" y="27"/>
                          <a:pt x="20" y="26"/>
                        </a:cubicBezTo>
                        <a:cubicBezTo>
                          <a:pt x="21" y="18"/>
                          <a:pt x="22" y="11"/>
                          <a:pt x="21" y="3"/>
                        </a:cubicBezTo>
                        <a:cubicBezTo>
                          <a:pt x="21" y="2"/>
                          <a:pt x="20" y="2"/>
                          <a:pt x="20" y="3"/>
                        </a:cubicBezTo>
                        <a:cubicBezTo>
                          <a:pt x="19" y="10"/>
                          <a:pt x="18" y="17"/>
                          <a:pt x="18" y="25"/>
                        </a:cubicBezTo>
                        <a:cubicBezTo>
                          <a:pt x="18" y="25"/>
                          <a:pt x="19" y="26"/>
                          <a:pt x="20" y="25"/>
                        </a:cubicBezTo>
                        <a:cubicBezTo>
                          <a:pt x="21" y="18"/>
                          <a:pt x="22" y="11"/>
                          <a:pt x="20" y="4"/>
                        </a:cubicBezTo>
                        <a:cubicBezTo>
                          <a:pt x="20" y="3"/>
                          <a:pt x="19" y="3"/>
                          <a:pt x="19" y="4"/>
                        </a:cubicBezTo>
                        <a:cubicBezTo>
                          <a:pt x="18" y="11"/>
                          <a:pt x="17" y="18"/>
                          <a:pt x="18" y="25"/>
                        </a:cubicBezTo>
                        <a:cubicBezTo>
                          <a:pt x="18" y="26"/>
                          <a:pt x="19" y="26"/>
                          <a:pt x="19" y="25"/>
                        </a:cubicBezTo>
                        <a:cubicBezTo>
                          <a:pt x="20" y="18"/>
                          <a:pt x="21" y="11"/>
                          <a:pt x="20" y="4"/>
                        </a:cubicBezTo>
                        <a:cubicBezTo>
                          <a:pt x="19" y="3"/>
                          <a:pt x="18" y="3"/>
                          <a:pt x="18" y="4"/>
                        </a:cubicBezTo>
                        <a:cubicBezTo>
                          <a:pt x="17" y="11"/>
                          <a:pt x="16" y="18"/>
                          <a:pt x="15" y="26"/>
                        </a:cubicBezTo>
                        <a:cubicBezTo>
                          <a:pt x="15" y="27"/>
                          <a:pt x="16" y="27"/>
                          <a:pt x="16" y="26"/>
                        </a:cubicBezTo>
                        <a:cubicBezTo>
                          <a:pt x="18" y="19"/>
                          <a:pt x="20" y="12"/>
                          <a:pt x="18" y="5"/>
                        </a:cubicBezTo>
                        <a:cubicBezTo>
                          <a:pt x="18" y="4"/>
                          <a:pt x="17" y="4"/>
                          <a:pt x="17" y="5"/>
                        </a:cubicBezTo>
                        <a:cubicBezTo>
                          <a:pt x="16" y="12"/>
                          <a:pt x="13" y="19"/>
                          <a:pt x="14" y="26"/>
                        </a:cubicBezTo>
                        <a:cubicBezTo>
                          <a:pt x="14" y="27"/>
                          <a:pt x="15" y="27"/>
                          <a:pt x="16" y="26"/>
                        </a:cubicBezTo>
                        <a:cubicBezTo>
                          <a:pt x="17" y="21"/>
                          <a:pt x="17" y="16"/>
                          <a:pt x="18" y="10"/>
                        </a:cubicBezTo>
                        <a:cubicBezTo>
                          <a:pt x="18" y="10"/>
                          <a:pt x="16" y="9"/>
                          <a:pt x="16" y="10"/>
                        </a:cubicBezTo>
                        <a:cubicBezTo>
                          <a:pt x="14" y="15"/>
                          <a:pt x="14" y="20"/>
                          <a:pt x="14" y="25"/>
                        </a:cubicBezTo>
                        <a:cubicBezTo>
                          <a:pt x="14" y="25"/>
                          <a:pt x="16" y="26"/>
                          <a:pt x="16" y="25"/>
                        </a:cubicBezTo>
                        <a:cubicBezTo>
                          <a:pt x="17" y="19"/>
                          <a:pt x="17" y="14"/>
                          <a:pt x="17" y="8"/>
                        </a:cubicBezTo>
                        <a:cubicBezTo>
                          <a:pt x="17" y="8"/>
                          <a:pt x="15" y="7"/>
                          <a:pt x="15" y="8"/>
                        </a:cubicBezTo>
                        <a:cubicBezTo>
                          <a:pt x="14" y="14"/>
                          <a:pt x="13" y="20"/>
                          <a:pt x="13" y="26"/>
                        </a:cubicBezTo>
                        <a:cubicBezTo>
                          <a:pt x="13" y="27"/>
                          <a:pt x="14" y="27"/>
                          <a:pt x="14" y="26"/>
                        </a:cubicBezTo>
                        <a:cubicBezTo>
                          <a:pt x="16" y="21"/>
                          <a:pt x="16" y="16"/>
                          <a:pt x="16" y="10"/>
                        </a:cubicBezTo>
                        <a:cubicBezTo>
                          <a:pt x="16" y="9"/>
                          <a:pt x="15" y="9"/>
                          <a:pt x="15" y="10"/>
                        </a:cubicBezTo>
                        <a:cubicBezTo>
                          <a:pt x="13" y="16"/>
                          <a:pt x="12" y="21"/>
                          <a:pt x="12" y="27"/>
                        </a:cubicBezTo>
                        <a:cubicBezTo>
                          <a:pt x="12" y="28"/>
                          <a:pt x="13" y="28"/>
                          <a:pt x="13" y="28"/>
                        </a:cubicBezTo>
                        <a:cubicBezTo>
                          <a:pt x="14" y="23"/>
                          <a:pt x="15" y="18"/>
                          <a:pt x="15" y="13"/>
                        </a:cubicBezTo>
                        <a:cubicBezTo>
                          <a:pt x="15" y="12"/>
                          <a:pt x="13" y="12"/>
                          <a:pt x="13" y="13"/>
                        </a:cubicBezTo>
                        <a:cubicBezTo>
                          <a:pt x="12" y="17"/>
                          <a:pt x="11" y="21"/>
                          <a:pt x="11" y="25"/>
                        </a:cubicBezTo>
                        <a:cubicBezTo>
                          <a:pt x="11" y="26"/>
                          <a:pt x="12" y="26"/>
                          <a:pt x="13" y="25"/>
                        </a:cubicBezTo>
                        <a:cubicBezTo>
                          <a:pt x="13" y="21"/>
                          <a:pt x="14" y="17"/>
                          <a:pt x="13" y="13"/>
                        </a:cubicBezTo>
                        <a:cubicBezTo>
                          <a:pt x="13" y="12"/>
                          <a:pt x="12" y="12"/>
                          <a:pt x="12" y="12"/>
                        </a:cubicBezTo>
                        <a:cubicBezTo>
                          <a:pt x="10" y="17"/>
                          <a:pt x="9" y="21"/>
                          <a:pt x="9" y="26"/>
                        </a:cubicBezTo>
                        <a:cubicBezTo>
                          <a:pt x="9" y="27"/>
                          <a:pt x="10" y="27"/>
                          <a:pt x="11" y="27"/>
                        </a:cubicBezTo>
                        <a:cubicBezTo>
                          <a:pt x="12" y="22"/>
                          <a:pt x="12" y="18"/>
                          <a:pt x="12" y="14"/>
                        </a:cubicBezTo>
                        <a:cubicBezTo>
                          <a:pt x="12" y="13"/>
                          <a:pt x="11" y="13"/>
                          <a:pt x="11" y="14"/>
                        </a:cubicBezTo>
                        <a:cubicBezTo>
                          <a:pt x="9" y="18"/>
                          <a:pt x="8" y="22"/>
                          <a:pt x="8" y="27"/>
                        </a:cubicBezTo>
                        <a:cubicBezTo>
                          <a:pt x="8" y="28"/>
                          <a:pt x="9" y="28"/>
                          <a:pt x="9" y="27"/>
                        </a:cubicBezTo>
                        <a:cubicBezTo>
                          <a:pt x="11" y="23"/>
                          <a:pt x="11" y="19"/>
                          <a:pt x="11" y="15"/>
                        </a:cubicBezTo>
                        <a:cubicBezTo>
                          <a:pt x="11" y="14"/>
                          <a:pt x="10" y="14"/>
                          <a:pt x="9" y="15"/>
                        </a:cubicBezTo>
                        <a:cubicBezTo>
                          <a:pt x="7" y="19"/>
                          <a:pt x="7" y="24"/>
                          <a:pt x="7" y="29"/>
                        </a:cubicBezTo>
                        <a:cubicBezTo>
                          <a:pt x="7" y="29"/>
                          <a:pt x="8" y="29"/>
                          <a:pt x="8" y="29"/>
                        </a:cubicBezTo>
                        <a:cubicBezTo>
                          <a:pt x="8" y="24"/>
                          <a:pt x="9" y="19"/>
                          <a:pt x="9" y="15"/>
                        </a:cubicBezTo>
                        <a:cubicBezTo>
                          <a:pt x="9" y="14"/>
                          <a:pt x="7" y="14"/>
                          <a:pt x="7" y="15"/>
                        </a:cubicBezTo>
                        <a:cubicBezTo>
                          <a:pt x="6" y="19"/>
                          <a:pt x="5" y="23"/>
                          <a:pt x="5" y="28"/>
                        </a:cubicBezTo>
                        <a:cubicBezTo>
                          <a:pt x="5" y="29"/>
                          <a:pt x="6" y="29"/>
                          <a:pt x="6" y="28"/>
                        </a:cubicBezTo>
                        <a:cubicBezTo>
                          <a:pt x="7" y="24"/>
                          <a:pt x="8" y="20"/>
                          <a:pt x="8" y="16"/>
                        </a:cubicBezTo>
                        <a:cubicBezTo>
                          <a:pt x="7" y="15"/>
                          <a:pt x="7" y="15"/>
                          <a:pt x="6" y="15"/>
                        </a:cubicBezTo>
                        <a:cubicBezTo>
                          <a:pt x="4" y="19"/>
                          <a:pt x="3" y="24"/>
                          <a:pt x="3" y="28"/>
                        </a:cubicBezTo>
                        <a:cubicBezTo>
                          <a:pt x="3" y="29"/>
                          <a:pt x="4" y="29"/>
                          <a:pt x="4" y="29"/>
                        </a:cubicBezTo>
                        <a:cubicBezTo>
                          <a:pt x="6" y="25"/>
                          <a:pt x="6" y="21"/>
                          <a:pt x="6" y="16"/>
                        </a:cubicBezTo>
                        <a:cubicBezTo>
                          <a:pt x="6" y="16"/>
                          <a:pt x="5" y="15"/>
                          <a:pt x="4" y="16"/>
                        </a:cubicBezTo>
                        <a:cubicBezTo>
                          <a:pt x="2" y="20"/>
                          <a:pt x="1" y="24"/>
                          <a:pt x="1" y="29"/>
                        </a:cubicBezTo>
                        <a:cubicBezTo>
                          <a:pt x="1" y="30"/>
                          <a:pt x="2" y="30"/>
                          <a:pt x="3" y="29"/>
                        </a:cubicBezTo>
                        <a:cubicBezTo>
                          <a:pt x="4" y="26"/>
                          <a:pt x="5" y="23"/>
                          <a:pt x="5" y="19"/>
                        </a:cubicBezTo>
                        <a:cubicBezTo>
                          <a:pt x="5" y="18"/>
                          <a:pt x="4" y="18"/>
                          <a:pt x="4" y="19"/>
                        </a:cubicBezTo>
                        <a:cubicBezTo>
                          <a:pt x="3" y="23"/>
                          <a:pt x="2" y="26"/>
                          <a:pt x="1" y="30"/>
                        </a:cubicBezTo>
                        <a:cubicBezTo>
                          <a:pt x="1" y="31"/>
                          <a:pt x="2" y="31"/>
                          <a:pt x="2" y="30"/>
                        </a:cubicBezTo>
                        <a:cubicBezTo>
                          <a:pt x="4" y="26"/>
                          <a:pt x="5" y="22"/>
                          <a:pt x="4" y="18"/>
                        </a:cubicBezTo>
                        <a:cubicBezTo>
                          <a:pt x="4" y="17"/>
                          <a:pt x="3" y="17"/>
                          <a:pt x="3" y="18"/>
                        </a:cubicBezTo>
                        <a:cubicBezTo>
                          <a:pt x="1" y="22"/>
                          <a:pt x="0" y="26"/>
                          <a:pt x="0" y="30"/>
                        </a:cubicBezTo>
                        <a:cubicBezTo>
                          <a:pt x="0" y="31"/>
                          <a:pt x="2" y="31"/>
                          <a:pt x="2" y="30"/>
                        </a:cubicBezTo>
                        <a:cubicBezTo>
                          <a:pt x="3" y="25"/>
                          <a:pt x="4" y="21"/>
                          <a:pt x="4" y="15"/>
                        </a:cubicBezTo>
                        <a:cubicBezTo>
                          <a:pt x="4" y="14"/>
                          <a:pt x="3" y="14"/>
                          <a:pt x="3"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5" name="Freeform 162"/>
                  <p:cNvSpPr/>
                  <p:nvPr/>
                </p:nvSpPr>
                <p:spPr bwMode="auto">
                  <a:xfrm>
                    <a:off x="898525" y="2506663"/>
                    <a:ext cx="22225" cy="41275"/>
                  </a:xfrm>
                  <a:custGeom>
                    <a:avLst/>
                    <a:gdLst>
                      <a:gd name="T0" fmla="*/ 18 w 21"/>
                      <a:gd name="T1" fmla="*/ 5 h 38"/>
                      <a:gd name="T2" fmla="*/ 18 w 21"/>
                      <a:gd name="T3" fmla="*/ 6 h 38"/>
                      <a:gd name="T4" fmla="*/ 17 w 21"/>
                      <a:gd name="T5" fmla="*/ 9 h 38"/>
                      <a:gd name="T6" fmla="*/ 16 w 21"/>
                      <a:gd name="T7" fmla="*/ 12 h 38"/>
                      <a:gd name="T8" fmla="*/ 16 w 21"/>
                      <a:gd name="T9" fmla="*/ 1 h 38"/>
                      <a:gd name="T10" fmla="*/ 16 w 21"/>
                      <a:gd name="T11" fmla="*/ 3 h 38"/>
                      <a:gd name="T12" fmla="*/ 13 w 21"/>
                      <a:gd name="T13" fmla="*/ 3 h 38"/>
                      <a:gd name="T14" fmla="*/ 12 w 21"/>
                      <a:gd name="T15" fmla="*/ 7 h 38"/>
                      <a:gd name="T16" fmla="*/ 11 w 21"/>
                      <a:gd name="T17" fmla="*/ 7 h 38"/>
                      <a:gd name="T18" fmla="*/ 9 w 21"/>
                      <a:gd name="T19" fmla="*/ 2 h 38"/>
                      <a:gd name="T20" fmla="*/ 8 w 21"/>
                      <a:gd name="T21" fmla="*/ 4 h 38"/>
                      <a:gd name="T22" fmla="*/ 8 w 21"/>
                      <a:gd name="T23" fmla="*/ 12 h 38"/>
                      <a:gd name="T24" fmla="*/ 5 w 21"/>
                      <a:gd name="T25" fmla="*/ 10 h 38"/>
                      <a:gd name="T26" fmla="*/ 3 w 21"/>
                      <a:gd name="T27" fmla="*/ 2 h 38"/>
                      <a:gd name="T28" fmla="*/ 3 w 21"/>
                      <a:gd name="T29" fmla="*/ 8 h 38"/>
                      <a:gd name="T30" fmla="*/ 2 w 21"/>
                      <a:gd name="T31" fmla="*/ 11 h 38"/>
                      <a:gd name="T32" fmla="*/ 2 w 21"/>
                      <a:gd name="T33" fmla="*/ 20 h 38"/>
                      <a:gd name="T34" fmla="*/ 0 w 21"/>
                      <a:gd name="T35" fmla="*/ 26 h 38"/>
                      <a:gd name="T36" fmla="*/ 2 w 21"/>
                      <a:gd name="T37" fmla="*/ 30 h 38"/>
                      <a:gd name="T38" fmla="*/ 4 w 21"/>
                      <a:gd name="T39" fmla="*/ 19 h 38"/>
                      <a:gd name="T40" fmla="*/ 5 w 21"/>
                      <a:gd name="T41" fmla="*/ 16 h 38"/>
                      <a:gd name="T42" fmla="*/ 4 w 21"/>
                      <a:gd name="T43" fmla="*/ 22 h 38"/>
                      <a:gd name="T44" fmla="*/ 5 w 21"/>
                      <a:gd name="T45" fmla="*/ 27 h 38"/>
                      <a:gd name="T46" fmla="*/ 7 w 21"/>
                      <a:gd name="T47" fmla="*/ 33 h 38"/>
                      <a:gd name="T48" fmla="*/ 0 w 21"/>
                      <a:gd name="T49" fmla="*/ 27 h 38"/>
                      <a:gd name="T50" fmla="*/ 2 w 21"/>
                      <a:gd name="T51" fmla="*/ 28 h 38"/>
                      <a:gd name="T52" fmla="*/ 6 w 21"/>
                      <a:gd name="T53" fmla="*/ 28 h 38"/>
                      <a:gd name="T54" fmla="*/ 5 w 21"/>
                      <a:gd name="T55" fmla="*/ 25 h 38"/>
                      <a:gd name="T56" fmla="*/ 6 w 21"/>
                      <a:gd name="T57" fmla="*/ 11 h 38"/>
                      <a:gd name="T58" fmla="*/ 6 w 21"/>
                      <a:gd name="T59" fmla="*/ 12 h 38"/>
                      <a:gd name="T60" fmla="*/ 2 w 21"/>
                      <a:gd name="T61" fmla="*/ 25 h 38"/>
                      <a:gd name="T62" fmla="*/ 0 w 21"/>
                      <a:gd name="T63" fmla="*/ 28 h 38"/>
                      <a:gd name="T64" fmla="*/ 0 w 21"/>
                      <a:gd name="T65" fmla="*/ 20 h 38"/>
                      <a:gd name="T66" fmla="*/ 2 w 21"/>
                      <a:gd name="T67" fmla="*/ 14 h 38"/>
                      <a:gd name="T68" fmla="*/ 3 w 21"/>
                      <a:gd name="T69" fmla="*/ 21 h 38"/>
                      <a:gd name="T70" fmla="*/ 3 w 21"/>
                      <a:gd name="T71" fmla="*/ 17 h 38"/>
                      <a:gd name="T72" fmla="*/ 4 w 21"/>
                      <a:gd name="T73" fmla="*/ 7 h 38"/>
                      <a:gd name="T74" fmla="*/ 7 w 21"/>
                      <a:gd name="T75" fmla="*/ 5 h 38"/>
                      <a:gd name="T76" fmla="*/ 8 w 21"/>
                      <a:gd name="T77" fmla="*/ 14 h 38"/>
                      <a:gd name="T78" fmla="*/ 9 w 21"/>
                      <a:gd name="T79" fmla="*/ 13 h 38"/>
                      <a:gd name="T80" fmla="*/ 10 w 21"/>
                      <a:gd name="T81" fmla="*/ 10 h 38"/>
                      <a:gd name="T82" fmla="*/ 12 w 21"/>
                      <a:gd name="T83" fmla="*/ 5 h 38"/>
                      <a:gd name="T84" fmla="*/ 13 w 21"/>
                      <a:gd name="T85" fmla="*/ 12 h 38"/>
                      <a:gd name="T86" fmla="*/ 14 w 21"/>
                      <a:gd name="T87" fmla="*/ 14 h 38"/>
                      <a:gd name="T88" fmla="*/ 15 w 21"/>
                      <a:gd name="T89" fmla="*/ 6 h 38"/>
                      <a:gd name="T90" fmla="*/ 17 w 21"/>
                      <a:gd name="T91" fmla="*/ 6 h 38"/>
                      <a:gd name="T92" fmla="*/ 17 w 21"/>
                      <a:gd name="T93" fmla="*/ 16 h 38"/>
                      <a:gd name="T94" fmla="*/ 18 w 21"/>
                      <a:gd name="T95" fmla="*/ 15 h 38"/>
                      <a:gd name="T96" fmla="*/ 18 w 21"/>
                      <a:gd name="T97" fmla="*/ 10 h 38"/>
                      <a:gd name="T98" fmla="*/ 20 w 21"/>
                      <a:gd name="T99" fmla="*/ 1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1" h="38">
                        <a:moveTo>
                          <a:pt x="20" y="1"/>
                        </a:moveTo>
                        <a:cubicBezTo>
                          <a:pt x="19" y="3"/>
                          <a:pt x="20" y="11"/>
                          <a:pt x="19" y="5"/>
                        </a:cubicBezTo>
                        <a:cubicBezTo>
                          <a:pt x="19" y="4"/>
                          <a:pt x="18" y="4"/>
                          <a:pt x="18" y="5"/>
                        </a:cubicBezTo>
                        <a:cubicBezTo>
                          <a:pt x="18" y="6"/>
                          <a:pt x="18" y="8"/>
                          <a:pt x="18" y="10"/>
                        </a:cubicBezTo>
                        <a:cubicBezTo>
                          <a:pt x="17" y="12"/>
                          <a:pt x="17" y="12"/>
                          <a:pt x="19" y="12"/>
                        </a:cubicBezTo>
                        <a:cubicBezTo>
                          <a:pt x="19" y="10"/>
                          <a:pt x="19" y="8"/>
                          <a:pt x="18" y="6"/>
                        </a:cubicBezTo>
                        <a:cubicBezTo>
                          <a:pt x="18" y="6"/>
                          <a:pt x="17" y="6"/>
                          <a:pt x="17" y="7"/>
                        </a:cubicBezTo>
                        <a:cubicBezTo>
                          <a:pt x="16" y="9"/>
                          <a:pt x="16" y="11"/>
                          <a:pt x="17" y="14"/>
                        </a:cubicBezTo>
                        <a:cubicBezTo>
                          <a:pt x="19" y="14"/>
                          <a:pt x="20" y="12"/>
                          <a:pt x="17" y="9"/>
                        </a:cubicBezTo>
                        <a:cubicBezTo>
                          <a:pt x="17" y="7"/>
                          <a:pt x="17" y="6"/>
                          <a:pt x="17" y="4"/>
                        </a:cubicBezTo>
                        <a:cubicBezTo>
                          <a:pt x="17" y="3"/>
                          <a:pt x="16" y="3"/>
                          <a:pt x="16" y="4"/>
                        </a:cubicBezTo>
                        <a:cubicBezTo>
                          <a:pt x="16" y="7"/>
                          <a:pt x="16" y="9"/>
                          <a:pt x="16" y="12"/>
                        </a:cubicBezTo>
                        <a:cubicBezTo>
                          <a:pt x="16" y="13"/>
                          <a:pt x="17" y="13"/>
                          <a:pt x="17" y="12"/>
                        </a:cubicBezTo>
                        <a:cubicBezTo>
                          <a:pt x="18" y="8"/>
                          <a:pt x="18" y="5"/>
                          <a:pt x="17" y="1"/>
                        </a:cubicBezTo>
                        <a:cubicBezTo>
                          <a:pt x="17" y="0"/>
                          <a:pt x="16" y="0"/>
                          <a:pt x="16" y="1"/>
                        </a:cubicBezTo>
                        <a:cubicBezTo>
                          <a:pt x="16" y="4"/>
                          <a:pt x="16" y="8"/>
                          <a:pt x="16" y="11"/>
                        </a:cubicBezTo>
                        <a:cubicBezTo>
                          <a:pt x="18" y="11"/>
                          <a:pt x="18" y="11"/>
                          <a:pt x="17" y="8"/>
                        </a:cubicBezTo>
                        <a:cubicBezTo>
                          <a:pt x="17" y="7"/>
                          <a:pt x="16" y="5"/>
                          <a:pt x="16" y="3"/>
                        </a:cubicBezTo>
                        <a:cubicBezTo>
                          <a:pt x="16" y="2"/>
                          <a:pt x="15" y="3"/>
                          <a:pt x="15" y="3"/>
                        </a:cubicBezTo>
                        <a:cubicBezTo>
                          <a:pt x="14" y="6"/>
                          <a:pt x="14" y="10"/>
                          <a:pt x="14" y="12"/>
                        </a:cubicBezTo>
                        <a:cubicBezTo>
                          <a:pt x="13" y="9"/>
                          <a:pt x="13" y="6"/>
                          <a:pt x="13" y="3"/>
                        </a:cubicBezTo>
                        <a:cubicBezTo>
                          <a:pt x="12" y="3"/>
                          <a:pt x="11" y="3"/>
                          <a:pt x="11" y="4"/>
                        </a:cubicBezTo>
                        <a:cubicBezTo>
                          <a:pt x="11" y="6"/>
                          <a:pt x="12" y="8"/>
                          <a:pt x="12" y="10"/>
                        </a:cubicBezTo>
                        <a:cubicBezTo>
                          <a:pt x="13" y="10"/>
                          <a:pt x="13" y="9"/>
                          <a:pt x="12" y="7"/>
                        </a:cubicBezTo>
                        <a:cubicBezTo>
                          <a:pt x="12" y="6"/>
                          <a:pt x="12" y="4"/>
                          <a:pt x="11" y="3"/>
                        </a:cubicBezTo>
                        <a:cubicBezTo>
                          <a:pt x="11" y="2"/>
                          <a:pt x="10" y="2"/>
                          <a:pt x="10" y="3"/>
                        </a:cubicBezTo>
                        <a:cubicBezTo>
                          <a:pt x="10" y="5"/>
                          <a:pt x="10" y="6"/>
                          <a:pt x="11" y="7"/>
                        </a:cubicBezTo>
                        <a:cubicBezTo>
                          <a:pt x="10" y="11"/>
                          <a:pt x="11" y="11"/>
                          <a:pt x="11" y="7"/>
                        </a:cubicBezTo>
                        <a:cubicBezTo>
                          <a:pt x="11" y="6"/>
                          <a:pt x="11" y="4"/>
                          <a:pt x="11" y="2"/>
                        </a:cubicBezTo>
                        <a:cubicBezTo>
                          <a:pt x="11" y="1"/>
                          <a:pt x="9" y="2"/>
                          <a:pt x="9" y="2"/>
                        </a:cubicBezTo>
                        <a:cubicBezTo>
                          <a:pt x="9" y="5"/>
                          <a:pt x="9" y="8"/>
                          <a:pt x="9" y="11"/>
                        </a:cubicBezTo>
                        <a:cubicBezTo>
                          <a:pt x="10" y="11"/>
                          <a:pt x="10" y="11"/>
                          <a:pt x="9" y="9"/>
                        </a:cubicBezTo>
                        <a:cubicBezTo>
                          <a:pt x="9" y="7"/>
                          <a:pt x="9" y="6"/>
                          <a:pt x="8" y="4"/>
                        </a:cubicBezTo>
                        <a:cubicBezTo>
                          <a:pt x="8" y="3"/>
                          <a:pt x="7" y="4"/>
                          <a:pt x="7" y="4"/>
                        </a:cubicBezTo>
                        <a:cubicBezTo>
                          <a:pt x="7" y="6"/>
                          <a:pt x="7" y="8"/>
                          <a:pt x="7" y="9"/>
                        </a:cubicBezTo>
                        <a:cubicBezTo>
                          <a:pt x="6" y="11"/>
                          <a:pt x="6" y="12"/>
                          <a:pt x="8" y="12"/>
                        </a:cubicBezTo>
                        <a:cubicBezTo>
                          <a:pt x="8" y="8"/>
                          <a:pt x="7" y="5"/>
                          <a:pt x="7" y="2"/>
                        </a:cubicBezTo>
                        <a:cubicBezTo>
                          <a:pt x="7" y="1"/>
                          <a:pt x="5" y="2"/>
                          <a:pt x="5" y="2"/>
                        </a:cubicBezTo>
                        <a:cubicBezTo>
                          <a:pt x="5" y="5"/>
                          <a:pt x="6" y="8"/>
                          <a:pt x="5" y="10"/>
                        </a:cubicBezTo>
                        <a:cubicBezTo>
                          <a:pt x="6" y="11"/>
                          <a:pt x="6" y="11"/>
                          <a:pt x="5" y="9"/>
                        </a:cubicBezTo>
                        <a:cubicBezTo>
                          <a:pt x="5" y="6"/>
                          <a:pt x="5" y="4"/>
                          <a:pt x="4" y="2"/>
                        </a:cubicBezTo>
                        <a:cubicBezTo>
                          <a:pt x="4" y="1"/>
                          <a:pt x="3" y="1"/>
                          <a:pt x="3" y="2"/>
                        </a:cubicBezTo>
                        <a:cubicBezTo>
                          <a:pt x="3" y="5"/>
                          <a:pt x="3" y="9"/>
                          <a:pt x="3" y="12"/>
                        </a:cubicBezTo>
                        <a:cubicBezTo>
                          <a:pt x="2" y="14"/>
                          <a:pt x="2" y="15"/>
                          <a:pt x="4" y="15"/>
                        </a:cubicBezTo>
                        <a:cubicBezTo>
                          <a:pt x="3" y="12"/>
                          <a:pt x="3" y="10"/>
                          <a:pt x="3" y="8"/>
                        </a:cubicBezTo>
                        <a:cubicBezTo>
                          <a:pt x="3" y="7"/>
                          <a:pt x="2" y="7"/>
                          <a:pt x="2" y="8"/>
                        </a:cubicBezTo>
                        <a:cubicBezTo>
                          <a:pt x="2" y="11"/>
                          <a:pt x="2" y="13"/>
                          <a:pt x="2" y="16"/>
                        </a:cubicBezTo>
                        <a:cubicBezTo>
                          <a:pt x="2" y="23"/>
                          <a:pt x="2" y="12"/>
                          <a:pt x="2" y="11"/>
                        </a:cubicBezTo>
                        <a:cubicBezTo>
                          <a:pt x="2" y="10"/>
                          <a:pt x="0" y="10"/>
                          <a:pt x="0" y="11"/>
                        </a:cubicBezTo>
                        <a:cubicBezTo>
                          <a:pt x="0" y="15"/>
                          <a:pt x="0" y="18"/>
                          <a:pt x="0" y="22"/>
                        </a:cubicBezTo>
                        <a:cubicBezTo>
                          <a:pt x="2" y="23"/>
                          <a:pt x="3" y="22"/>
                          <a:pt x="2" y="20"/>
                        </a:cubicBezTo>
                        <a:cubicBezTo>
                          <a:pt x="2" y="19"/>
                          <a:pt x="2" y="17"/>
                          <a:pt x="2" y="16"/>
                        </a:cubicBezTo>
                        <a:cubicBezTo>
                          <a:pt x="2" y="15"/>
                          <a:pt x="0" y="15"/>
                          <a:pt x="0" y="16"/>
                        </a:cubicBezTo>
                        <a:cubicBezTo>
                          <a:pt x="0" y="19"/>
                          <a:pt x="0" y="22"/>
                          <a:pt x="0" y="26"/>
                        </a:cubicBezTo>
                        <a:cubicBezTo>
                          <a:pt x="2" y="26"/>
                          <a:pt x="2" y="25"/>
                          <a:pt x="1" y="23"/>
                        </a:cubicBezTo>
                        <a:cubicBezTo>
                          <a:pt x="1" y="25"/>
                          <a:pt x="0" y="28"/>
                          <a:pt x="0" y="30"/>
                        </a:cubicBezTo>
                        <a:cubicBezTo>
                          <a:pt x="0" y="31"/>
                          <a:pt x="1" y="31"/>
                          <a:pt x="2" y="30"/>
                        </a:cubicBezTo>
                        <a:cubicBezTo>
                          <a:pt x="3" y="28"/>
                          <a:pt x="4" y="25"/>
                          <a:pt x="5" y="22"/>
                        </a:cubicBezTo>
                        <a:cubicBezTo>
                          <a:pt x="5" y="20"/>
                          <a:pt x="5" y="18"/>
                          <a:pt x="5" y="17"/>
                        </a:cubicBezTo>
                        <a:cubicBezTo>
                          <a:pt x="6" y="11"/>
                          <a:pt x="4" y="18"/>
                          <a:pt x="4" y="19"/>
                        </a:cubicBezTo>
                        <a:cubicBezTo>
                          <a:pt x="4" y="19"/>
                          <a:pt x="5" y="20"/>
                          <a:pt x="5" y="19"/>
                        </a:cubicBezTo>
                        <a:cubicBezTo>
                          <a:pt x="6" y="17"/>
                          <a:pt x="6" y="16"/>
                          <a:pt x="7" y="14"/>
                        </a:cubicBezTo>
                        <a:cubicBezTo>
                          <a:pt x="5" y="13"/>
                          <a:pt x="5" y="14"/>
                          <a:pt x="5" y="16"/>
                        </a:cubicBezTo>
                        <a:cubicBezTo>
                          <a:pt x="5" y="17"/>
                          <a:pt x="5" y="18"/>
                          <a:pt x="5" y="19"/>
                        </a:cubicBezTo>
                        <a:cubicBezTo>
                          <a:pt x="5" y="21"/>
                          <a:pt x="6" y="24"/>
                          <a:pt x="5" y="21"/>
                        </a:cubicBezTo>
                        <a:cubicBezTo>
                          <a:pt x="5" y="21"/>
                          <a:pt x="4" y="21"/>
                          <a:pt x="4" y="22"/>
                        </a:cubicBezTo>
                        <a:cubicBezTo>
                          <a:pt x="4" y="25"/>
                          <a:pt x="4" y="28"/>
                          <a:pt x="5" y="32"/>
                        </a:cubicBezTo>
                        <a:cubicBezTo>
                          <a:pt x="5" y="33"/>
                          <a:pt x="6" y="33"/>
                          <a:pt x="6" y="32"/>
                        </a:cubicBezTo>
                        <a:cubicBezTo>
                          <a:pt x="6" y="29"/>
                          <a:pt x="6" y="29"/>
                          <a:pt x="5" y="27"/>
                        </a:cubicBezTo>
                        <a:cubicBezTo>
                          <a:pt x="5" y="26"/>
                          <a:pt x="4" y="26"/>
                          <a:pt x="4" y="27"/>
                        </a:cubicBezTo>
                        <a:cubicBezTo>
                          <a:pt x="4" y="29"/>
                          <a:pt x="5" y="31"/>
                          <a:pt x="6" y="33"/>
                        </a:cubicBezTo>
                        <a:cubicBezTo>
                          <a:pt x="6" y="34"/>
                          <a:pt x="7" y="34"/>
                          <a:pt x="7" y="33"/>
                        </a:cubicBezTo>
                        <a:cubicBezTo>
                          <a:pt x="6" y="29"/>
                          <a:pt x="5" y="30"/>
                          <a:pt x="7" y="33"/>
                        </a:cubicBezTo>
                        <a:cubicBezTo>
                          <a:pt x="5" y="30"/>
                          <a:pt x="4" y="28"/>
                          <a:pt x="2" y="26"/>
                        </a:cubicBezTo>
                        <a:cubicBezTo>
                          <a:pt x="1" y="25"/>
                          <a:pt x="0" y="26"/>
                          <a:pt x="0" y="27"/>
                        </a:cubicBezTo>
                        <a:cubicBezTo>
                          <a:pt x="1" y="30"/>
                          <a:pt x="2" y="34"/>
                          <a:pt x="5" y="37"/>
                        </a:cubicBezTo>
                        <a:cubicBezTo>
                          <a:pt x="6" y="38"/>
                          <a:pt x="7" y="37"/>
                          <a:pt x="6" y="36"/>
                        </a:cubicBezTo>
                        <a:cubicBezTo>
                          <a:pt x="4" y="34"/>
                          <a:pt x="3" y="30"/>
                          <a:pt x="2" y="28"/>
                        </a:cubicBezTo>
                        <a:cubicBezTo>
                          <a:pt x="3" y="30"/>
                          <a:pt x="5" y="33"/>
                          <a:pt x="7" y="35"/>
                        </a:cubicBezTo>
                        <a:cubicBezTo>
                          <a:pt x="7" y="36"/>
                          <a:pt x="8" y="35"/>
                          <a:pt x="8" y="34"/>
                        </a:cubicBezTo>
                        <a:cubicBezTo>
                          <a:pt x="7" y="32"/>
                          <a:pt x="7" y="30"/>
                          <a:pt x="6" y="28"/>
                        </a:cubicBezTo>
                        <a:cubicBezTo>
                          <a:pt x="6" y="27"/>
                          <a:pt x="4" y="27"/>
                          <a:pt x="4" y="28"/>
                        </a:cubicBezTo>
                        <a:cubicBezTo>
                          <a:pt x="5" y="30"/>
                          <a:pt x="7" y="33"/>
                          <a:pt x="6" y="29"/>
                        </a:cubicBezTo>
                        <a:cubicBezTo>
                          <a:pt x="6" y="33"/>
                          <a:pt x="3" y="19"/>
                          <a:pt x="5" y="25"/>
                        </a:cubicBezTo>
                        <a:cubicBezTo>
                          <a:pt x="5" y="25"/>
                          <a:pt x="6" y="25"/>
                          <a:pt x="6" y="24"/>
                        </a:cubicBezTo>
                        <a:cubicBezTo>
                          <a:pt x="6" y="20"/>
                          <a:pt x="7" y="16"/>
                          <a:pt x="7" y="11"/>
                        </a:cubicBezTo>
                        <a:cubicBezTo>
                          <a:pt x="8" y="10"/>
                          <a:pt x="6" y="10"/>
                          <a:pt x="6" y="11"/>
                        </a:cubicBezTo>
                        <a:cubicBezTo>
                          <a:pt x="6" y="12"/>
                          <a:pt x="6" y="13"/>
                          <a:pt x="5" y="13"/>
                        </a:cubicBezTo>
                        <a:cubicBezTo>
                          <a:pt x="4" y="15"/>
                          <a:pt x="4" y="16"/>
                          <a:pt x="6" y="17"/>
                        </a:cubicBezTo>
                        <a:cubicBezTo>
                          <a:pt x="6" y="15"/>
                          <a:pt x="6" y="14"/>
                          <a:pt x="6" y="12"/>
                        </a:cubicBezTo>
                        <a:cubicBezTo>
                          <a:pt x="6" y="11"/>
                          <a:pt x="5" y="11"/>
                          <a:pt x="5" y="12"/>
                        </a:cubicBezTo>
                        <a:cubicBezTo>
                          <a:pt x="4" y="16"/>
                          <a:pt x="3" y="20"/>
                          <a:pt x="3" y="23"/>
                        </a:cubicBezTo>
                        <a:cubicBezTo>
                          <a:pt x="2" y="25"/>
                          <a:pt x="2" y="31"/>
                          <a:pt x="2" y="25"/>
                        </a:cubicBezTo>
                        <a:cubicBezTo>
                          <a:pt x="2" y="23"/>
                          <a:pt x="2" y="22"/>
                          <a:pt x="1" y="20"/>
                        </a:cubicBezTo>
                        <a:cubicBezTo>
                          <a:pt x="1" y="20"/>
                          <a:pt x="0" y="20"/>
                          <a:pt x="0" y="20"/>
                        </a:cubicBezTo>
                        <a:cubicBezTo>
                          <a:pt x="0" y="23"/>
                          <a:pt x="0" y="26"/>
                          <a:pt x="0" y="28"/>
                        </a:cubicBezTo>
                        <a:cubicBezTo>
                          <a:pt x="0" y="29"/>
                          <a:pt x="1" y="29"/>
                          <a:pt x="1" y="28"/>
                        </a:cubicBezTo>
                        <a:cubicBezTo>
                          <a:pt x="1" y="25"/>
                          <a:pt x="2" y="22"/>
                          <a:pt x="2" y="18"/>
                        </a:cubicBezTo>
                        <a:cubicBezTo>
                          <a:pt x="0" y="17"/>
                          <a:pt x="0" y="18"/>
                          <a:pt x="0" y="20"/>
                        </a:cubicBezTo>
                        <a:cubicBezTo>
                          <a:pt x="0" y="22"/>
                          <a:pt x="0" y="23"/>
                          <a:pt x="0" y="25"/>
                        </a:cubicBezTo>
                        <a:cubicBezTo>
                          <a:pt x="0" y="26"/>
                          <a:pt x="2" y="26"/>
                          <a:pt x="2" y="25"/>
                        </a:cubicBezTo>
                        <a:cubicBezTo>
                          <a:pt x="2" y="21"/>
                          <a:pt x="2" y="17"/>
                          <a:pt x="2" y="14"/>
                        </a:cubicBezTo>
                        <a:cubicBezTo>
                          <a:pt x="0" y="13"/>
                          <a:pt x="0" y="14"/>
                          <a:pt x="1" y="16"/>
                        </a:cubicBezTo>
                        <a:cubicBezTo>
                          <a:pt x="1" y="18"/>
                          <a:pt x="1" y="20"/>
                          <a:pt x="2" y="22"/>
                        </a:cubicBezTo>
                        <a:cubicBezTo>
                          <a:pt x="2" y="22"/>
                          <a:pt x="3" y="22"/>
                          <a:pt x="3" y="21"/>
                        </a:cubicBezTo>
                        <a:cubicBezTo>
                          <a:pt x="3" y="18"/>
                          <a:pt x="3" y="14"/>
                          <a:pt x="3" y="11"/>
                        </a:cubicBezTo>
                        <a:cubicBezTo>
                          <a:pt x="1" y="10"/>
                          <a:pt x="1" y="10"/>
                          <a:pt x="2" y="12"/>
                        </a:cubicBezTo>
                        <a:cubicBezTo>
                          <a:pt x="2" y="14"/>
                          <a:pt x="2" y="16"/>
                          <a:pt x="3" y="17"/>
                        </a:cubicBezTo>
                        <a:cubicBezTo>
                          <a:pt x="3" y="18"/>
                          <a:pt x="4" y="18"/>
                          <a:pt x="4" y="17"/>
                        </a:cubicBezTo>
                        <a:cubicBezTo>
                          <a:pt x="4" y="13"/>
                          <a:pt x="4" y="9"/>
                          <a:pt x="4" y="4"/>
                        </a:cubicBezTo>
                        <a:cubicBezTo>
                          <a:pt x="4" y="4"/>
                          <a:pt x="3" y="4"/>
                          <a:pt x="4" y="7"/>
                        </a:cubicBezTo>
                        <a:cubicBezTo>
                          <a:pt x="4" y="9"/>
                          <a:pt x="5" y="11"/>
                          <a:pt x="5" y="13"/>
                        </a:cubicBezTo>
                        <a:cubicBezTo>
                          <a:pt x="6" y="14"/>
                          <a:pt x="7" y="14"/>
                          <a:pt x="7" y="13"/>
                        </a:cubicBezTo>
                        <a:cubicBezTo>
                          <a:pt x="7" y="10"/>
                          <a:pt x="7" y="8"/>
                          <a:pt x="7" y="5"/>
                        </a:cubicBezTo>
                        <a:cubicBezTo>
                          <a:pt x="5" y="4"/>
                          <a:pt x="4" y="6"/>
                          <a:pt x="6" y="9"/>
                        </a:cubicBezTo>
                        <a:cubicBezTo>
                          <a:pt x="7" y="11"/>
                          <a:pt x="7" y="12"/>
                          <a:pt x="7" y="14"/>
                        </a:cubicBezTo>
                        <a:cubicBezTo>
                          <a:pt x="7" y="15"/>
                          <a:pt x="8" y="15"/>
                          <a:pt x="8" y="14"/>
                        </a:cubicBezTo>
                        <a:cubicBezTo>
                          <a:pt x="8" y="12"/>
                          <a:pt x="8" y="9"/>
                          <a:pt x="8" y="7"/>
                        </a:cubicBezTo>
                        <a:cubicBezTo>
                          <a:pt x="7" y="7"/>
                          <a:pt x="7" y="7"/>
                          <a:pt x="8" y="9"/>
                        </a:cubicBezTo>
                        <a:cubicBezTo>
                          <a:pt x="8" y="11"/>
                          <a:pt x="9" y="12"/>
                          <a:pt x="9" y="13"/>
                        </a:cubicBezTo>
                        <a:cubicBezTo>
                          <a:pt x="10" y="14"/>
                          <a:pt x="11" y="14"/>
                          <a:pt x="11" y="13"/>
                        </a:cubicBezTo>
                        <a:cubicBezTo>
                          <a:pt x="11" y="11"/>
                          <a:pt x="11" y="8"/>
                          <a:pt x="11" y="5"/>
                        </a:cubicBezTo>
                        <a:cubicBezTo>
                          <a:pt x="10" y="6"/>
                          <a:pt x="10" y="8"/>
                          <a:pt x="10" y="10"/>
                        </a:cubicBezTo>
                        <a:cubicBezTo>
                          <a:pt x="10" y="10"/>
                          <a:pt x="11" y="11"/>
                          <a:pt x="11" y="12"/>
                        </a:cubicBezTo>
                        <a:cubicBezTo>
                          <a:pt x="11" y="13"/>
                          <a:pt x="12" y="13"/>
                          <a:pt x="12" y="12"/>
                        </a:cubicBezTo>
                        <a:cubicBezTo>
                          <a:pt x="12" y="10"/>
                          <a:pt x="12" y="7"/>
                          <a:pt x="12" y="5"/>
                        </a:cubicBezTo>
                        <a:cubicBezTo>
                          <a:pt x="10" y="5"/>
                          <a:pt x="10" y="6"/>
                          <a:pt x="11" y="8"/>
                        </a:cubicBezTo>
                        <a:cubicBezTo>
                          <a:pt x="11" y="9"/>
                          <a:pt x="11" y="11"/>
                          <a:pt x="12" y="13"/>
                        </a:cubicBezTo>
                        <a:cubicBezTo>
                          <a:pt x="12" y="13"/>
                          <a:pt x="13" y="13"/>
                          <a:pt x="13" y="12"/>
                        </a:cubicBezTo>
                        <a:cubicBezTo>
                          <a:pt x="13" y="11"/>
                          <a:pt x="13" y="10"/>
                          <a:pt x="13" y="8"/>
                        </a:cubicBezTo>
                        <a:cubicBezTo>
                          <a:pt x="14" y="6"/>
                          <a:pt x="13" y="5"/>
                          <a:pt x="12" y="6"/>
                        </a:cubicBezTo>
                        <a:cubicBezTo>
                          <a:pt x="12" y="9"/>
                          <a:pt x="13" y="11"/>
                          <a:pt x="14" y="14"/>
                        </a:cubicBezTo>
                        <a:cubicBezTo>
                          <a:pt x="14" y="15"/>
                          <a:pt x="15" y="15"/>
                          <a:pt x="15" y="14"/>
                        </a:cubicBezTo>
                        <a:cubicBezTo>
                          <a:pt x="16" y="11"/>
                          <a:pt x="16" y="12"/>
                          <a:pt x="16" y="9"/>
                        </a:cubicBezTo>
                        <a:cubicBezTo>
                          <a:pt x="17" y="7"/>
                          <a:pt x="17" y="6"/>
                          <a:pt x="15" y="6"/>
                        </a:cubicBezTo>
                        <a:cubicBezTo>
                          <a:pt x="16" y="9"/>
                          <a:pt x="16" y="11"/>
                          <a:pt x="16" y="13"/>
                        </a:cubicBezTo>
                        <a:cubicBezTo>
                          <a:pt x="16" y="14"/>
                          <a:pt x="17" y="14"/>
                          <a:pt x="17" y="13"/>
                        </a:cubicBezTo>
                        <a:cubicBezTo>
                          <a:pt x="17" y="11"/>
                          <a:pt x="17" y="9"/>
                          <a:pt x="17" y="6"/>
                        </a:cubicBezTo>
                        <a:cubicBezTo>
                          <a:pt x="17" y="0"/>
                          <a:pt x="17" y="8"/>
                          <a:pt x="17" y="9"/>
                        </a:cubicBezTo>
                        <a:cubicBezTo>
                          <a:pt x="17" y="6"/>
                          <a:pt x="16" y="5"/>
                          <a:pt x="16" y="9"/>
                        </a:cubicBezTo>
                        <a:cubicBezTo>
                          <a:pt x="16" y="11"/>
                          <a:pt x="17" y="14"/>
                          <a:pt x="17" y="16"/>
                        </a:cubicBezTo>
                        <a:cubicBezTo>
                          <a:pt x="17" y="17"/>
                          <a:pt x="19" y="17"/>
                          <a:pt x="19" y="16"/>
                        </a:cubicBezTo>
                        <a:cubicBezTo>
                          <a:pt x="18" y="14"/>
                          <a:pt x="18" y="11"/>
                          <a:pt x="18" y="9"/>
                        </a:cubicBezTo>
                        <a:cubicBezTo>
                          <a:pt x="18" y="7"/>
                          <a:pt x="18" y="14"/>
                          <a:pt x="18" y="15"/>
                        </a:cubicBezTo>
                        <a:cubicBezTo>
                          <a:pt x="18" y="15"/>
                          <a:pt x="19" y="15"/>
                          <a:pt x="19" y="15"/>
                        </a:cubicBezTo>
                        <a:cubicBezTo>
                          <a:pt x="19" y="13"/>
                          <a:pt x="19" y="11"/>
                          <a:pt x="19" y="10"/>
                        </a:cubicBezTo>
                        <a:cubicBezTo>
                          <a:pt x="19" y="6"/>
                          <a:pt x="18" y="7"/>
                          <a:pt x="18" y="10"/>
                        </a:cubicBezTo>
                        <a:cubicBezTo>
                          <a:pt x="19" y="11"/>
                          <a:pt x="20" y="11"/>
                          <a:pt x="20" y="10"/>
                        </a:cubicBezTo>
                        <a:cubicBezTo>
                          <a:pt x="20" y="7"/>
                          <a:pt x="20" y="5"/>
                          <a:pt x="21" y="2"/>
                        </a:cubicBezTo>
                        <a:cubicBezTo>
                          <a:pt x="21" y="1"/>
                          <a:pt x="20" y="0"/>
                          <a:pt x="2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6" name="Freeform 163"/>
                  <p:cNvSpPr/>
                  <p:nvPr/>
                </p:nvSpPr>
                <p:spPr bwMode="auto">
                  <a:xfrm>
                    <a:off x="952500" y="2517776"/>
                    <a:ext cx="12700" cy="22225"/>
                  </a:xfrm>
                  <a:custGeom>
                    <a:avLst/>
                    <a:gdLst>
                      <a:gd name="T0" fmla="*/ 4 w 13"/>
                      <a:gd name="T1" fmla="*/ 13 h 21"/>
                      <a:gd name="T2" fmla="*/ 7 w 13"/>
                      <a:gd name="T3" fmla="*/ 12 h 21"/>
                      <a:gd name="T4" fmla="*/ 2 w 13"/>
                      <a:gd name="T5" fmla="*/ 12 h 21"/>
                      <a:gd name="T6" fmla="*/ 1 w 13"/>
                      <a:gd name="T7" fmla="*/ 13 h 21"/>
                      <a:gd name="T8" fmla="*/ 5 w 13"/>
                      <a:gd name="T9" fmla="*/ 14 h 21"/>
                      <a:gd name="T10" fmla="*/ 1 w 13"/>
                      <a:gd name="T11" fmla="*/ 11 h 21"/>
                      <a:gd name="T12" fmla="*/ 5 w 13"/>
                      <a:gd name="T13" fmla="*/ 10 h 21"/>
                      <a:gd name="T14" fmla="*/ 1 w 13"/>
                      <a:gd name="T15" fmla="*/ 10 h 21"/>
                      <a:gd name="T16" fmla="*/ 6 w 13"/>
                      <a:gd name="T17" fmla="*/ 6 h 21"/>
                      <a:gd name="T18" fmla="*/ 4 w 13"/>
                      <a:gd name="T19" fmla="*/ 6 h 21"/>
                      <a:gd name="T20" fmla="*/ 5 w 13"/>
                      <a:gd name="T21" fmla="*/ 0 h 21"/>
                      <a:gd name="T22" fmla="*/ 6 w 13"/>
                      <a:gd name="T23" fmla="*/ 15 h 21"/>
                      <a:gd name="T24" fmla="*/ 7 w 13"/>
                      <a:gd name="T25" fmla="*/ 4 h 21"/>
                      <a:gd name="T26" fmla="*/ 6 w 13"/>
                      <a:gd name="T27" fmla="*/ 14 h 21"/>
                      <a:gd name="T28" fmla="*/ 11 w 13"/>
                      <a:gd name="T29" fmla="*/ 11 h 21"/>
                      <a:gd name="T30" fmla="*/ 8 w 13"/>
                      <a:gd name="T31" fmla="*/ 14 h 21"/>
                      <a:gd name="T32" fmla="*/ 10 w 13"/>
                      <a:gd name="T33" fmla="*/ 8 h 21"/>
                      <a:gd name="T34" fmla="*/ 8 w 13"/>
                      <a:gd name="T35" fmla="*/ 14 h 21"/>
                      <a:gd name="T36" fmla="*/ 9 w 13"/>
                      <a:gd name="T37" fmla="*/ 7 h 21"/>
                      <a:gd name="T38" fmla="*/ 10 w 13"/>
                      <a:gd name="T39" fmla="*/ 9 h 21"/>
                      <a:gd name="T40" fmla="*/ 9 w 13"/>
                      <a:gd name="T41" fmla="*/ 11 h 21"/>
                      <a:gd name="T42" fmla="*/ 13 w 13"/>
                      <a:gd name="T43" fmla="*/ 7 h 21"/>
                      <a:gd name="T44" fmla="*/ 8 w 13"/>
                      <a:gd name="T45" fmla="*/ 17 h 21"/>
                      <a:gd name="T46" fmla="*/ 9 w 13"/>
                      <a:gd name="T47" fmla="*/ 15 h 21"/>
                      <a:gd name="T48" fmla="*/ 5 w 13"/>
                      <a:gd name="T49" fmla="*/ 19 h 21"/>
                      <a:gd name="T50" fmla="*/ 6 w 13"/>
                      <a:gd name="T51" fmla="*/ 18 h 21"/>
                      <a:gd name="T52" fmla="*/ 3 w 13"/>
                      <a:gd name="T53" fmla="*/ 15 h 21"/>
                      <a:gd name="T54" fmla="*/ 5 w 13"/>
                      <a:gd name="T55" fmla="*/ 20 h 21"/>
                      <a:gd name="T56" fmla="*/ 7 w 13"/>
                      <a:gd name="T57" fmla="*/ 16 h 21"/>
                      <a:gd name="T58" fmla="*/ 11 w 13"/>
                      <a:gd name="T59" fmla="*/ 7 h 21"/>
                      <a:gd name="T60" fmla="*/ 4 w 13"/>
                      <a:gd name="T61" fmla="*/ 15 h 21"/>
                      <a:gd name="T62" fmla="*/ 5 w 13"/>
                      <a:gd name="T63" fmla="*/ 20 h 21"/>
                      <a:gd name="T64" fmla="*/ 3 w 13"/>
                      <a:gd name="T65" fmla="*/ 15 h 21"/>
                      <a:gd name="T66" fmla="*/ 3 w 13"/>
                      <a:gd name="T67" fmla="*/ 18 h 21"/>
                      <a:gd name="T68" fmla="*/ 5 w 13"/>
                      <a:gd name="T69" fmla="*/ 15 h 21"/>
                      <a:gd name="T70" fmla="*/ 4 w 13"/>
                      <a:gd name="T71" fmla="*/ 15 h 21"/>
                      <a:gd name="T72" fmla="*/ 5 w 13"/>
                      <a:gd name="T73" fmla="*/ 20 h 21"/>
                      <a:gd name="T74" fmla="*/ 9 w 13"/>
                      <a:gd name="T75" fmla="*/ 16 h 21"/>
                      <a:gd name="T76" fmla="*/ 7 w 13"/>
                      <a:gd name="T77" fmla="*/ 18 h 21"/>
                      <a:gd name="T78" fmla="*/ 13 w 13"/>
                      <a:gd name="T79" fmla="*/ 7 h 21"/>
                      <a:gd name="T80" fmla="*/ 9 w 13"/>
                      <a:gd name="T81" fmla="*/ 11 h 21"/>
                      <a:gd name="T82" fmla="*/ 11 w 13"/>
                      <a:gd name="T83" fmla="*/ 8 h 21"/>
                      <a:gd name="T84" fmla="*/ 8 w 13"/>
                      <a:gd name="T85" fmla="*/ 7 h 21"/>
                      <a:gd name="T86" fmla="*/ 8 w 13"/>
                      <a:gd name="T87" fmla="*/ 14 h 21"/>
                      <a:gd name="T88" fmla="*/ 10 w 13"/>
                      <a:gd name="T89" fmla="*/ 8 h 21"/>
                      <a:gd name="T90" fmla="*/ 7 w 13"/>
                      <a:gd name="T91" fmla="*/ 14 h 21"/>
                      <a:gd name="T92" fmla="*/ 11 w 13"/>
                      <a:gd name="T93" fmla="*/ 11 h 21"/>
                      <a:gd name="T94" fmla="*/ 6 w 13"/>
                      <a:gd name="T95" fmla="*/ 14 h 21"/>
                      <a:gd name="T96" fmla="*/ 7 w 13"/>
                      <a:gd name="T97" fmla="*/ 4 h 21"/>
                      <a:gd name="T98" fmla="*/ 6 w 13"/>
                      <a:gd name="T99" fmla="*/ 15 h 21"/>
                      <a:gd name="T100" fmla="*/ 5 w 13"/>
                      <a:gd name="T101" fmla="*/ 0 h 21"/>
                      <a:gd name="T102" fmla="*/ 4 w 13"/>
                      <a:gd name="T103" fmla="*/ 7 h 21"/>
                      <a:gd name="T104" fmla="*/ 6 w 13"/>
                      <a:gd name="T105" fmla="*/ 6 h 21"/>
                      <a:gd name="T106" fmla="*/ 1 w 13"/>
                      <a:gd name="T107" fmla="*/ 10 h 21"/>
                      <a:gd name="T108" fmla="*/ 5 w 13"/>
                      <a:gd name="T109" fmla="*/ 10 h 21"/>
                      <a:gd name="T110" fmla="*/ 0 w 13"/>
                      <a:gd name="T111" fmla="*/ 11 h 21"/>
                      <a:gd name="T112" fmla="*/ 4 w 13"/>
                      <a:gd name="T113" fmla="*/ 14 h 21"/>
                      <a:gd name="T114" fmla="*/ 1 w 13"/>
                      <a:gd name="T115" fmla="*/ 13 h 21"/>
                      <a:gd name="T116" fmla="*/ 2 w 13"/>
                      <a:gd name="T117" fmla="*/ 14 h 21"/>
                      <a:gd name="T118" fmla="*/ 6 w 13"/>
                      <a:gd name="T119" fmla="*/ 12 h 21"/>
                      <a:gd name="T120" fmla="*/ 4 w 13"/>
                      <a:gd name="T121" fmla="*/ 13 h 21"/>
                      <a:gd name="T122" fmla="*/ 7 w 13"/>
                      <a:gd name="T123" fmla="*/ 9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3" h="21">
                        <a:moveTo>
                          <a:pt x="6" y="9"/>
                        </a:moveTo>
                        <a:cubicBezTo>
                          <a:pt x="6" y="10"/>
                          <a:pt x="5" y="12"/>
                          <a:pt x="4" y="13"/>
                        </a:cubicBezTo>
                        <a:cubicBezTo>
                          <a:pt x="4" y="14"/>
                          <a:pt x="5" y="14"/>
                          <a:pt x="5" y="14"/>
                        </a:cubicBezTo>
                        <a:cubicBezTo>
                          <a:pt x="6" y="13"/>
                          <a:pt x="6" y="13"/>
                          <a:pt x="7" y="12"/>
                        </a:cubicBezTo>
                        <a:cubicBezTo>
                          <a:pt x="7" y="11"/>
                          <a:pt x="6" y="11"/>
                          <a:pt x="6" y="11"/>
                        </a:cubicBezTo>
                        <a:cubicBezTo>
                          <a:pt x="4" y="11"/>
                          <a:pt x="3" y="12"/>
                          <a:pt x="2" y="12"/>
                        </a:cubicBezTo>
                        <a:cubicBezTo>
                          <a:pt x="1" y="12"/>
                          <a:pt x="1" y="13"/>
                          <a:pt x="1" y="13"/>
                        </a:cubicBezTo>
                        <a:cubicBezTo>
                          <a:pt x="1" y="13"/>
                          <a:pt x="3" y="13"/>
                          <a:pt x="1" y="13"/>
                        </a:cubicBezTo>
                        <a:cubicBezTo>
                          <a:pt x="1" y="13"/>
                          <a:pt x="1" y="14"/>
                          <a:pt x="1" y="14"/>
                        </a:cubicBezTo>
                        <a:cubicBezTo>
                          <a:pt x="2" y="14"/>
                          <a:pt x="4" y="14"/>
                          <a:pt x="5" y="14"/>
                        </a:cubicBezTo>
                        <a:cubicBezTo>
                          <a:pt x="6" y="14"/>
                          <a:pt x="5" y="13"/>
                          <a:pt x="5" y="13"/>
                        </a:cubicBezTo>
                        <a:cubicBezTo>
                          <a:pt x="3" y="12"/>
                          <a:pt x="2" y="11"/>
                          <a:pt x="1" y="11"/>
                        </a:cubicBezTo>
                        <a:cubicBezTo>
                          <a:pt x="1" y="11"/>
                          <a:pt x="1" y="12"/>
                          <a:pt x="1" y="12"/>
                        </a:cubicBezTo>
                        <a:cubicBezTo>
                          <a:pt x="3" y="12"/>
                          <a:pt x="4" y="11"/>
                          <a:pt x="5" y="10"/>
                        </a:cubicBezTo>
                        <a:cubicBezTo>
                          <a:pt x="6" y="9"/>
                          <a:pt x="6" y="8"/>
                          <a:pt x="5" y="8"/>
                        </a:cubicBezTo>
                        <a:cubicBezTo>
                          <a:pt x="3" y="9"/>
                          <a:pt x="2" y="9"/>
                          <a:pt x="1" y="10"/>
                        </a:cubicBezTo>
                        <a:cubicBezTo>
                          <a:pt x="1" y="10"/>
                          <a:pt x="1" y="11"/>
                          <a:pt x="2" y="11"/>
                        </a:cubicBezTo>
                        <a:cubicBezTo>
                          <a:pt x="3" y="10"/>
                          <a:pt x="5" y="8"/>
                          <a:pt x="6" y="6"/>
                        </a:cubicBezTo>
                        <a:cubicBezTo>
                          <a:pt x="7" y="5"/>
                          <a:pt x="5" y="4"/>
                          <a:pt x="5" y="5"/>
                        </a:cubicBezTo>
                        <a:cubicBezTo>
                          <a:pt x="4" y="6"/>
                          <a:pt x="4" y="6"/>
                          <a:pt x="4" y="6"/>
                        </a:cubicBezTo>
                        <a:cubicBezTo>
                          <a:pt x="4" y="7"/>
                          <a:pt x="5" y="7"/>
                          <a:pt x="5" y="7"/>
                        </a:cubicBezTo>
                        <a:cubicBezTo>
                          <a:pt x="5" y="5"/>
                          <a:pt x="5" y="3"/>
                          <a:pt x="5" y="0"/>
                        </a:cubicBezTo>
                        <a:cubicBezTo>
                          <a:pt x="5" y="1"/>
                          <a:pt x="5" y="1"/>
                          <a:pt x="4" y="1"/>
                        </a:cubicBezTo>
                        <a:cubicBezTo>
                          <a:pt x="8" y="4"/>
                          <a:pt x="6" y="11"/>
                          <a:pt x="6" y="15"/>
                        </a:cubicBezTo>
                        <a:cubicBezTo>
                          <a:pt x="7" y="15"/>
                          <a:pt x="7" y="15"/>
                          <a:pt x="8" y="15"/>
                        </a:cubicBezTo>
                        <a:cubicBezTo>
                          <a:pt x="8" y="11"/>
                          <a:pt x="8" y="8"/>
                          <a:pt x="7" y="4"/>
                        </a:cubicBezTo>
                        <a:cubicBezTo>
                          <a:pt x="7" y="4"/>
                          <a:pt x="7" y="4"/>
                          <a:pt x="6" y="4"/>
                        </a:cubicBezTo>
                        <a:cubicBezTo>
                          <a:pt x="7" y="8"/>
                          <a:pt x="7" y="11"/>
                          <a:pt x="6" y="14"/>
                        </a:cubicBezTo>
                        <a:cubicBezTo>
                          <a:pt x="6" y="15"/>
                          <a:pt x="7" y="16"/>
                          <a:pt x="7" y="15"/>
                        </a:cubicBezTo>
                        <a:cubicBezTo>
                          <a:pt x="9" y="14"/>
                          <a:pt x="10" y="12"/>
                          <a:pt x="11" y="11"/>
                        </a:cubicBezTo>
                        <a:cubicBezTo>
                          <a:pt x="10" y="11"/>
                          <a:pt x="10" y="10"/>
                          <a:pt x="9" y="10"/>
                        </a:cubicBezTo>
                        <a:cubicBezTo>
                          <a:pt x="9" y="11"/>
                          <a:pt x="8" y="12"/>
                          <a:pt x="8" y="14"/>
                        </a:cubicBezTo>
                        <a:cubicBezTo>
                          <a:pt x="8" y="14"/>
                          <a:pt x="9" y="14"/>
                          <a:pt x="9" y="14"/>
                        </a:cubicBezTo>
                        <a:cubicBezTo>
                          <a:pt x="9" y="12"/>
                          <a:pt x="9" y="10"/>
                          <a:pt x="10" y="8"/>
                        </a:cubicBezTo>
                        <a:cubicBezTo>
                          <a:pt x="9" y="8"/>
                          <a:pt x="9" y="8"/>
                          <a:pt x="9" y="8"/>
                        </a:cubicBezTo>
                        <a:cubicBezTo>
                          <a:pt x="9" y="10"/>
                          <a:pt x="8" y="12"/>
                          <a:pt x="8" y="14"/>
                        </a:cubicBezTo>
                        <a:cubicBezTo>
                          <a:pt x="8" y="14"/>
                          <a:pt x="9" y="14"/>
                          <a:pt x="9" y="14"/>
                        </a:cubicBezTo>
                        <a:cubicBezTo>
                          <a:pt x="9" y="12"/>
                          <a:pt x="9" y="9"/>
                          <a:pt x="9" y="7"/>
                        </a:cubicBezTo>
                        <a:cubicBezTo>
                          <a:pt x="9" y="7"/>
                          <a:pt x="8" y="8"/>
                          <a:pt x="8" y="8"/>
                        </a:cubicBezTo>
                        <a:cubicBezTo>
                          <a:pt x="9" y="8"/>
                          <a:pt x="10" y="8"/>
                          <a:pt x="10" y="9"/>
                        </a:cubicBezTo>
                        <a:cubicBezTo>
                          <a:pt x="10" y="8"/>
                          <a:pt x="10" y="8"/>
                          <a:pt x="10" y="8"/>
                        </a:cubicBezTo>
                        <a:cubicBezTo>
                          <a:pt x="9" y="9"/>
                          <a:pt x="9" y="10"/>
                          <a:pt x="9" y="11"/>
                        </a:cubicBezTo>
                        <a:cubicBezTo>
                          <a:pt x="9" y="11"/>
                          <a:pt x="9" y="11"/>
                          <a:pt x="10" y="12"/>
                        </a:cubicBezTo>
                        <a:cubicBezTo>
                          <a:pt x="11" y="10"/>
                          <a:pt x="12" y="9"/>
                          <a:pt x="13" y="7"/>
                        </a:cubicBezTo>
                        <a:cubicBezTo>
                          <a:pt x="12" y="7"/>
                          <a:pt x="12" y="7"/>
                          <a:pt x="11" y="7"/>
                        </a:cubicBezTo>
                        <a:cubicBezTo>
                          <a:pt x="12" y="10"/>
                          <a:pt x="11" y="15"/>
                          <a:pt x="8" y="17"/>
                        </a:cubicBezTo>
                        <a:cubicBezTo>
                          <a:pt x="8" y="17"/>
                          <a:pt x="8" y="17"/>
                          <a:pt x="9" y="18"/>
                        </a:cubicBezTo>
                        <a:cubicBezTo>
                          <a:pt x="9" y="17"/>
                          <a:pt x="9" y="16"/>
                          <a:pt x="9" y="15"/>
                        </a:cubicBezTo>
                        <a:cubicBezTo>
                          <a:pt x="9" y="15"/>
                          <a:pt x="8" y="14"/>
                          <a:pt x="7" y="15"/>
                        </a:cubicBezTo>
                        <a:cubicBezTo>
                          <a:pt x="7" y="17"/>
                          <a:pt x="6" y="18"/>
                          <a:pt x="5" y="19"/>
                        </a:cubicBezTo>
                        <a:cubicBezTo>
                          <a:pt x="5" y="19"/>
                          <a:pt x="6" y="19"/>
                          <a:pt x="6" y="19"/>
                        </a:cubicBezTo>
                        <a:cubicBezTo>
                          <a:pt x="6" y="19"/>
                          <a:pt x="6" y="19"/>
                          <a:pt x="6" y="18"/>
                        </a:cubicBezTo>
                        <a:cubicBezTo>
                          <a:pt x="6" y="17"/>
                          <a:pt x="5" y="17"/>
                          <a:pt x="4" y="17"/>
                        </a:cubicBezTo>
                        <a:cubicBezTo>
                          <a:pt x="4" y="17"/>
                          <a:pt x="4" y="16"/>
                          <a:pt x="3" y="15"/>
                        </a:cubicBezTo>
                        <a:cubicBezTo>
                          <a:pt x="3" y="15"/>
                          <a:pt x="2" y="15"/>
                          <a:pt x="2" y="16"/>
                        </a:cubicBezTo>
                        <a:cubicBezTo>
                          <a:pt x="3" y="17"/>
                          <a:pt x="4" y="18"/>
                          <a:pt x="5" y="20"/>
                        </a:cubicBezTo>
                        <a:cubicBezTo>
                          <a:pt x="5" y="20"/>
                          <a:pt x="6" y="20"/>
                          <a:pt x="6" y="20"/>
                        </a:cubicBezTo>
                        <a:cubicBezTo>
                          <a:pt x="5" y="18"/>
                          <a:pt x="5" y="17"/>
                          <a:pt x="7" y="16"/>
                        </a:cubicBezTo>
                        <a:cubicBezTo>
                          <a:pt x="8" y="15"/>
                          <a:pt x="9" y="14"/>
                          <a:pt x="10" y="13"/>
                        </a:cubicBezTo>
                        <a:cubicBezTo>
                          <a:pt x="12" y="12"/>
                          <a:pt x="12" y="9"/>
                          <a:pt x="11" y="7"/>
                        </a:cubicBezTo>
                        <a:cubicBezTo>
                          <a:pt x="10" y="6"/>
                          <a:pt x="9" y="6"/>
                          <a:pt x="9" y="7"/>
                        </a:cubicBezTo>
                        <a:cubicBezTo>
                          <a:pt x="11" y="11"/>
                          <a:pt x="8" y="14"/>
                          <a:pt x="4" y="15"/>
                        </a:cubicBezTo>
                        <a:cubicBezTo>
                          <a:pt x="4" y="15"/>
                          <a:pt x="3" y="16"/>
                          <a:pt x="4" y="16"/>
                        </a:cubicBezTo>
                        <a:cubicBezTo>
                          <a:pt x="4" y="17"/>
                          <a:pt x="4" y="19"/>
                          <a:pt x="5" y="20"/>
                        </a:cubicBezTo>
                        <a:cubicBezTo>
                          <a:pt x="5" y="21"/>
                          <a:pt x="6" y="20"/>
                          <a:pt x="6" y="20"/>
                        </a:cubicBezTo>
                        <a:cubicBezTo>
                          <a:pt x="5" y="18"/>
                          <a:pt x="4" y="16"/>
                          <a:pt x="3" y="15"/>
                        </a:cubicBezTo>
                        <a:cubicBezTo>
                          <a:pt x="3" y="14"/>
                          <a:pt x="2" y="15"/>
                          <a:pt x="2" y="15"/>
                        </a:cubicBezTo>
                        <a:cubicBezTo>
                          <a:pt x="2" y="16"/>
                          <a:pt x="3" y="17"/>
                          <a:pt x="3" y="18"/>
                        </a:cubicBezTo>
                        <a:cubicBezTo>
                          <a:pt x="3" y="19"/>
                          <a:pt x="3" y="19"/>
                          <a:pt x="4" y="19"/>
                        </a:cubicBezTo>
                        <a:cubicBezTo>
                          <a:pt x="6" y="19"/>
                          <a:pt x="6" y="17"/>
                          <a:pt x="5" y="15"/>
                        </a:cubicBezTo>
                        <a:cubicBezTo>
                          <a:pt x="5" y="15"/>
                          <a:pt x="4" y="15"/>
                          <a:pt x="4" y="15"/>
                        </a:cubicBezTo>
                        <a:cubicBezTo>
                          <a:pt x="4" y="15"/>
                          <a:pt x="4" y="15"/>
                          <a:pt x="4" y="15"/>
                        </a:cubicBezTo>
                        <a:cubicBezTo>
                          <a:pt x="4" y="15"/>
                          <a:pt x="4" y="16"/>
                          <a:pt x="4" y="16"/>
                        </a:cubicBezTo>
                        <a:cubicBezTo>
                          <a:pt x="4" y="17"/>
                          <a:pt x="4" y="18"/>
                          <a:pt x="5" y="20"/>
                        </a:cubicBezTo>
                        <a:cubicBezTo>
                          <a:pt x="5" y="20"/>
                          <a:pt x="6" y="20"/>
                          <a:pt x="6" y="20"/>
                        </a:cubicBezTo>
                        <a:cubicBezTo>
                          <a:pt x="7" y="19"/>
                          <a:pt x="8" y="17"/>
                          <a:pt x="9" y="16"/>
                        </a:cubicBezTo>
                        <a:cubicBezTo>
                          <a:pt x="8" y="15"/>
                          <a:pt x="8" y="15"/>
                          <a:pt x="7" y="15"/>
                        </a:cubicBezTo>
                        <a:cubicBezTo>
                          <a:pt x="7" y="16"/>
                          <a:pt x="7" y="17"/>
                          <a:pt x="7" y="18"/>
                        </a:cubicBezTo>
                        <a:cubicBezTo>
                          <a:pt x="7" y="18"/>
                          <a:pt x="8" y="18"/>
                          <a:pt x="8" y="18"/>
                        </a:cubicBezTo>
                        <a:cubicBezTo>
                          <a:pt x="12" y="16"/>
                          <a:pt x="13" y="11"/>
                          <a:pt x="13" y="7"/>
                        </a:cubicBezTo>
                        <a:cubicBezTo>
                          <a:pt x="13" y="6"/>
                          <a:pt x="12" y="6"/>
                          <a:pt x="11" y="7"/>
                        </a:cubicBezTo>
                        <a:cubicBezTo>
                          <a:pt x="10" y="8"/>
                          <a:pt x="9" y="9"/>
                          <a:pt x="9" y="11"/>
                        </a:cubicBezTo>
                        <a:cubicBezTo>
                          <a:pt x="8" y="12"/>
                          <a:pt x="9" y="12"/>
                          <a:pt x="10" y="12"/>
                        </a:cubicBezTo>
                        <a:cubicBezTo>
                          <a:pt x="10" y="11"/>
                          <a:pt x="11" y="9"/>
                          <a:pt x="11" y="8"/>
                        </a:cubicBezTo>
                        <a:cubicBezTo>
                          <a:pt x="11" y="8"/>
                          <a:pt x="11" y="7"/>
                          <a:pt x="11" y="7"/>
                        </a:cubicBezTo>
                        <a:cubicBezTo>
                          <a:pt x="10" y="7"/>
                          <a:pt x="9" y="7"/>
                          <a:pt x="8" y="7"/>
                        </a:cubicBezTo>
                        <a:cubicBezTo>
                          <a:pt x="8" y="6"/>
                          <a:pt x="7" y="7"/>
                          <a:pt x="7" y="7"/>
                        </a:cubicBezTo>
                        <a:cubicBezTo>
                          <a:pt x="7" y="10"/>
                          <a:pt x="8" y="12"/>
                          <a:pt x="8" y="14"/>
                        </a:cubicBezTo>
                        <a:cubicBezTo>
                          <a:pt x="8" y="15"/>
                          <a:pt x="9" y="15"/>
                          <a:pt x="9" y="14"/>
                        </a:cubicBezTo>
                        <a:cubicBezTo>
                          <a:pt x="10" y="12"/>
                          <a:pt x="10" y="10"/>
                          <a:pt x="10" y="8"/>
                        </a:cubicBezTo>
                        <a:cubicBezTo>
                          <a:pt x="10" y="7"/>
                          <a:pt x="9" y="7"/>
                          <a:pt x="9" y="8"/>
                        </a:cubicBezTo>
                        <a:cubicBezTo>
                          <a:pt x="8" y="10"/>
                          <a:pt x="7" y="12"/>
                          <a:pt x="7" y="14"/>
                        </a:cubicBezTo>
                        <a:cubicBezTo>
                          <a:pt x="8" y="15"/>
                          <a:pt x="8" y="15"/>
                          <a:pt x="9" y="14"/>
                        </a:cubicBezTo>
                        <a:cubicBezTo>
                          <a:pt x="10" y="13"/>
                          <a:pt x="10" y="12"/>
                          <a:pt x="11" y="11"/>
                        </a:cubicBezTo>
                        <a:cubicBezTo>
                          <a:pt x="11" y="10"/>
                          <a:pt x="10" y="9"/>
                          <a:pt x="9" y="10"/>
                        </a:cubicBezTo>
                        <a:cubicBezTo>
                          <a:pt x="9" y="12"/>
                          <a:pt x="8" y="13"/>
                          <a:pt x="6" y="14"/>
                        </a:cubicBezTo>
                        <a:cubicBezTo>
                          <a:pt x="7" y="14"/>
                          <a:pt x="7" y="15"/>
                          <a:pt x="8" y="15"/>
                        </a:cubicBezTo>
                        <a:cubicBezTo>
                          <a:pt x="8" y="11"/>
                          <a:pt x="8" y="8"/>
                          <a:pt x="7" y="4"/>
                        </a:cubicBezTo>
                        <a:cubicBezTo>
                          <a:pt x="7" y="3"/>
                          <a:pt x="6" y="3"/>
                          <a:pt x="6" y="4"/>
                        </a:cubicBezTo>
                        <a:cubicBezTo>
                          <a:pt x="6" y="8"/>
                          <a:pt x="6" y="11"/>
                          <a:pt x="6" y="15"/>
                        </a:cubicBezTo>
                        <a:cubicBezTo>
                          <a:pt x="6" y="16"/>
                          <a:pt x="8" y="16"/>
                          <a:pt x="8" y="15"/>
                        </a:cubicBezTo>
                        <a:cubicBezTo>
                          <a:pt x="8" y="10"/>
                          <a:pt x="9" y="4"/>
                          <a:pt x="5" y="0"/>
                        </a:cubicBezTo>
                        <a:cubicBezTo>
                          <a:pt x="5" y="0"/>
                          <a:pt x="4" y="0"/>
                          <a:pt x="4" y="0"/>
                        </a:cubicBezTo>
                        <a:cubicBezTo>
                          <a:pt x="4" y="3"/>
                          <a:pt x="4" y="5"/>
                          <a:pt x="4" y="7"/>
                        </a:cubicBezTo>
                        <a:cubicBezTo>
                          <a:pt x="4" y="8"/>
                          <a:pt x="5" y="8"/>
                          <a:pt x="5" y="7"/>
                        </a:cubicBezTo>
                        <a:cubicBezTo>
                          <a:pt x="5" y="7"/>
                          <a:pt x="6" y="6"/>
                          <a:pt x="6" y="6"/>
                        </a:cubicBezTo>
                        <a:cubicBezTo>
                          <a:pt x="6" y="6"/>
                          <a:pt x="5" y="5"/>
                          <a:pt x="5" y="5"/>
                        </a:cubicBezTo>
                        <a:cubicBezTo>
                          <a:pt x="4" y="7"/>
                          <a:pt x="2" y="9"/>
                          <a:pt x="1" y="10"/>
                        </a:cubicBezTo>
                        <a:cubicBezTo>
                          <a:pt x="0" y="11"/>
                          <a:pt x="1" y="12"/>
                          <a:pt x="2" y="11"/>
                        </a:cubicBezTo>
                        <a:cubicBezTo>
                          <a:pt x="3" y="11"/>
                          <a:pt x="4" y="10"/>
                          <a:pt x="5" y="10"/>
                        </a:cubicBezTo>
                        <a:cubicBezTo>
                          <a:pt x="5" y="9"/>
                          <a:pt x="5" y="9"/>
                          <a:pt x="5" y="8"/>
                        </a:cubicBezTo>
                        <a:cubicBezTo>
                          <a:pt x="3" y="9"/>
                          <a:pt x="2" y="10"/>
                          <a:pt x="0" y="11"/>
                        </a:cubicBezTo>
                        <a:cubicBezTo>
                          <a:pt x="0" y="11"/>
                          <a:pt x="0" y="12"/>
                          <a:pt x="0" y="12"/>
                        </a:cubicBezTo>
                        <a:cubicBezTo>
                          <a:pt x="2" y="13"/>
                          <a:pt x="3" y="13"/>
                          <a:pt x="4" y="14"/>
                        </a:cubicBezTo>
                        <a:cubicBezTo>
                          <a:pt x="4" y="13"/>
                          <a:pt x="4" y="13"/>
                          <a:pt x="4" y="13"/>
                        </a:cubicBezTo>
                        <a:cubicBezTo>
                          <a:pt x="3" y="13"/>
                          <a:pt x="2" y="13"/>
                          <a:pt x="1" y="13"/>
                        </a:cubicBezTo>
                        <a:cubicBezTo>
                          <a:pt x="0" y="13"/>
                          <a:pt x="0" y="14"/>
                          <a:pt x="1" y="14"/>
                        </a:cubicBezTo>
                        <a:cubicBezTo>
                          <a:pt x="1" y="14"/>
                          <a:pt x="1" y="14"/>
                          <a:pt x="2" y="14"/>
                        </a:cubicBezTo>
                        <a:cubicBezTo>
                          <a:pt x="2" y="15"/>
                          <a:pt x="2" y="14"/>
                          <a:pt x="3" y="14"/>
                        </a:cubicBezTo>
                        <a:cubicBezTo>
                          <a:pt x="3" y="13"/>
                          <a:pt x="5" y="13"/>
                          <a:pt x="6" y="12"/>
                        </a:cubicBezTo>
                        <a:cubicBezTo>
                          <a:pt x="6" y="12"/>
                          <a:pt x="6" y="12"/>
                          <a:pt x="5" y="11"/>
                        </a:cubicBezTo>
                        <a:cubicBezTo>
                          <a:pt x="5" y="12"/>
                          <a:pt x="4" y="13"/>
                          <a:pt x="4" y="13"/>
                        </a:cubicBezTo>
                        <a:cubicBezTo>
                          <a:pt x="4" y="14"/>
                          <a:pt x="5" y="15"/>
                          <a:pt x="5" y="14"/>
                        </a:cubicBezTo>
                        <a:cubicBezTo>
                          <a:pt x="6" y="13"/>
                          <a:pt x="7" y="11"/>
                          <a:pt x="7" y="9"/>
                        </a:cubicBezTo>
                        <a:cubicBezTo>
                          <a:pt x="8" y="8"/>
                          <a:pt x="6" y="8"/>
                          <a:pt x="6"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7" name="Freeform 164"/>
                  <p:cNvSpPr/>
                  <p:nvPr/>
                </p:nvSpPr>
                <p:spPr bwMode="auto">
                  <a:xfrm>
                    <a:off x="962025" y="2514601"/>
                    <a:ext cx="3175" cy="1588"/>
                  </a:xfrm>
                  <a:custGeom>
                    <a:avLst/>
                    <a:gdLst>
                      <a:gd name="T0" fmla="*/ 1 w 3"/>
                      <a:gd name="T1" fmla="*/ 1 h 2"/>
                      <a:gd name="T2" fmla="*/ 1 w 3"/>
                      <a:gd name="T3" fmla="*/ 1 h 2"/>
                      <a:gd name="T4" fmla="*/ 1 w 3"/>
                      <a:gd name="T5" fmla="*/ 1 h 2"/>
                      <a:gd name="T6" fmla="*/ 1 w 3"/>
                      <a:gd name="T7" fmla="*/ 1 h 2"/>
                      <a:gd name="T8" fmla="*/ 2 w 3"/>
                      <a:gd name="T9" fmla="*/ 2 h 2"/>
                      <a:gd name="T10" fmla="*/ 2 w 3"/>
                      <a:gd name="T11" fmla="*/ 0 h 2"/>
                      <a:gd name="T12" fmla="*/ 1 w 3"/>
                      <a:gd name="T13" fmla="*/ 1 h 2"/>
                    </a:gdLst>
                    <a:ahLst/>
                    <a:cxnLst>
                      <a:cxn ang="0">
                        <a:pos x="T0" y="T1"/>
                      </a:cxn>
                      <a:cxn ang="0">
                        <a:pos x="T2" y="T3"/>
                      </a:cxn>
                      <a:cxn ang="0">
                        <a:pos x="T4" y="T5"/>
                      </a:cxn>
                      <a:cxn ang="0">
                        <a:pos x="T6" y="T7"/>
                      </a:cxn>
                      <a:cxn ang="0">
                        <a:pos x="T8" y="T9"/>
                      </a:cxn>
                      <a:cxn ang="0">
                        <a:pos x="T10" y="T11"/>
                      </a:cxn>
                      <a:cxn ang="0">
                        <a:pos x="T12" y="T13"/>
                      </a:cxn>
                    </a:cxnLst>
                    <a:rect l="0" t="0" r="r" b="b"/>
                    <a:pathLst>
                      <a:path w="3" h="2">
                        <a:moveTo>
                          <a:pt x="1" y="1"/>
                        </a:moveTo>
                        <a:cubicBezTo>
                          <a:pt x="1" y="1"/>
                          <a:pt x="1" y="2"/>
                          <a:pt x="1" y="1"/>
                        </a:cubicBezTo>
                        <a:cubicBezTo>
                          <a:pt x="1" y="1"/>
                          <a:pt x="1" y="1"/>
                          <a:pt x="1" y="1"/>
                        </a:cubicBezTo>
                        <a:cubicBezTo>
                          <a:pt x="1" y="1"/>
                          <a:pt x="1" y="1"/>
                          <a:pt x="1" y="1"/>
                        </a:cubicBezTo>
                        <a:cubicBezTo>
                          <a:pt x="1" y="1"/>
                          <a:pt x="1" y="2"/>
                          <a:pt x="2" y="2"/>
                        </a:cubicBezTo>
                        <a:cubicBezTo>
                          <a:pt x="3" y="2"/>
                          <a:pt x="3" y="1"/>
                          <a:pt x="2" y="0"/>
                        </a:cubicBezTo>
                        <a:cubicBezTo>
                          <a:pt x="1" y="0"/>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8" name="Freeform 165"/>
                  <p:cNvSpPr/>
                  <p:nvPr/>
                </p:nvSpPr>
                <p:spPr bwMode="auto">
                  <a:xfrm>
                    <a:off x="946150" y="2519363"/>
                    <a:ext cx="3175" cy="3175"/>
                  </a:xfrm>
                  <a:custGeom>
                    <a:avLst/>
                    <a:gdLst>
                      <a:gd name="T0" fmla="*/ 2 w 3"/>
                      <a:gd name="T1" fmla="*/ 1 h 3"/>
                      <a:gd name="T2" fmla="*/ 3 w 3"/>
                      <a:gd name="T3" fmla="*/ 1 h 3"/>
                      <a:gd name="T4" fmla="*/ 2 w 3"/>
                      <a:gd name="T5" fmla="*/ 0 h 3"/>
                      <a:gd name="T6" fmla="*/ 1 w 3"/>
                      <a:gd name="T7" fmla="*/ 2 h 3"/>
                      <a:gd name="T8" fmla="*/ 2 w 3"/>
                      <a:gd name="T9" fmla="*/ 2 h 3"/>
                      <a:gd name="T10" fmla="*/ 2 w 3"/>
                      <a:gd name="T11" fmla="*/ 2 h 3"/>
                      <a:gd name="T12" fmla="*/ 2 w 3"/>
                      <a:gd name="T13" fmla="*/ 2 h 3"/>
                      <a:gd name="T14" fmla="*/ 2 w 3"/>
                      <a:gd name="T15" fmla="*/ 2 h 3"/>
                      <a:gd name="T16" fmla="*/ 2 w 3"/>
                      <a:gd name="T17" fmla="*/ 1 h 3"/>
                      <a:gd name="T18" fmla="*/ 1 w 3"/>
                      <a:gd name="T19" fmla="*/ 2 h 3"/>
                      <a:gd name="T20" fmla="*/ 2 w 3"/>
                      <a:gd name="T21" fmla="*/ 3 h 3"/>
                      <a:gd name="T22" fmla="*/ 3 w 3"/>
                      <a:gd name="T23" fmla="*/ 1 h 3"/>
                      <a:gd name="T24" fmla="*/ 2 w 3"/>
                      <a:gd name="T25" fmla="*/ 0 h 3"/>
                      <a:gd name="T26" fmla="*/ 1 w 3"/>
                      <a:gd name="T27" fmla="*/ 0 h 3"/>
                      <a:gd name="T28" fmla="*/ 2 w 3"/>
                      <a:gd name="T29"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 h="3">
                        <a:moveTo>
                          <a:pt x="2" y="1"/>
                        </a:moveTo>
                        <a:cubicBezTo>
                          <a:pt x="3" y="1"/>
                          <a:pt x="3" y="1"/>
                          <a:pt x="3" y="1"/>
                        </a:cubicBezTo>
                        <a:cubicBezTo>
                          <a:pt x="2" y="1"/>
                          <a:pt x="2" y="0"/>
                          <a:pt x="2" y="0"/>
                        </a:cubicBezTo>
                        <a:cubicBezTo>
                          <a:pt x="1" y="1"/>
                          <a:pt x="1" y="1"/>
                          <a:pt x="1" y="2"/>
                        </a:cubicBezTo>
                        <a:cubicBezTo>
                          <a:pt x="1" y="2"/>
                          <a:pt x="1" y="2"/>
                          <a:pt x="2" y="2"/>
                        </a:cubicBezTo>
                        <a:cubicBezTo>
                          <a:pt x="2" y="2"/>
                          <a:pt x="2" y="2"/>
                          <a:pt x="2" y="2"/>
                        </a:cubicBezTo>
                        <a:cubicBezTo>
                          <a:pt x="2" y="2"/>
                          <a:pt x="2" y="2"/>
                          <a:pt x="2" y="2"/>
                        </a:cubicBezTo>
                        <a:cubicBezTo>
                          <a:pt x="2" y="2"/>
                          <a:pt x="2" y="2"/>
                          <a:pt x="2" y="2"/>
                        </a:cubicBezTo>
                        <a:cubicBezTo>
                          <a:pt x="3" y="2"/>
                          <a:pt x="3" y="1"/>
                          <a:pt x="2" y="1"/>
                        </a:cubicBezTo>
                        <a:cubicBezTo>
                          <a:pt x="1" y="1"/>
                          <a:pt x="1" y="1"/>
                          <a:pt x="1" y="2"/>
                        </a:cubicBezTo>
                        <a:cubicBezTo>
                          <a:pt x="0" y="3"/>
                          <a:pt x="2" y="3"/>
                          <a:pt x="2" y="3"/>
                        </a:cubicBezTo>
                        <a:cubicBezTo>
                          <a:pt x="2" y="2"/>
                          <a:pt x="3" y="1"/>
                          <a:pt x="3" y="1"/>
                        </a:cubicBezTo>
                        <a:cubicBezTo>
                          <a:pt x="3" y="0"/>
                          <a:pt x="3" y="0"/>
                          <a:pt x="2" y="0"/>
                        </a:cubicBezTo>
                        <a:cubicBezTo>
                          <a:pt x="2" y="0"/>
                          <a:pt x="2" y="0"/>
                          <a:pt x="1" y="0"/>
                        </a:cubicBezTo>
                        <a:cubicBezTo>
                          <a:pt x="1" y="1"/>
                          <a:pt x="2" y="2"/>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9" name="Freeform 166"/>
                  <p:cNvSpPr/>
                  <p:nvPr/>
                </p:nvSpPr>
                <p:spPr bwMode="auto">
                  <a:xfrm>
                    <a:off x="896938" y="2495551"/>
                    <a:ext cx="15875" cy="17463"/>
                  </a:xfrm>
                  <a:custGeom>
                    <a:avLst/>
                    <a:gdLst>
                      <a:gd name="T0" fmla="*/ 11 w 15"/>
                      <a:gd name="T1" fmla="*/ 15 h 17"/>
                      <a:gd name="T2" fmla="*/ 12 w 15"/>
                      <a:gd name="T3" fmla="*/ 8 h 17"/>
                      <a:gd name="T4" fmla="*/ 11 w 15"/>
                      <a:gd name="T5" fmla="*/ 7 h 17"/>
                      <a:gd name="T6" fmla="*/ 8 w 15"/>
                      <a:gd name="T7" fmla="*/ 8 h 17"/>
                      <a:gd name="T8" fmla="*/ 9 w 15"/>
                      <a:gd name="T9" fmla="*/ 9 h 17"/>
                      <a:gd name="T10" fmla="*/ 15 w 15"/>
                      <a:gd name="T11" fmla="*/ 3 h 17"/>
                      <a:gd name="T12" fmla="*/ 15 w 15"/>
                      <a:gd name="T13" fmla="*/ 2 h 17"/>
                      <a:gd name="T14" fmla="*/ 14 w 15"/>
                      <a:gd name="T15" fmla="*/ 1 h 17"/>
                      <a:gd name="T16" fmla="*/ 13 w 15"/>
                      <a:gd name="T17" fmla="*/ 0 h 17"/>
                      <a:gd name="T18" fmla="*/ 5 w 15"/>
                      <a:gd name="T19" fmla="*/ 1 h 17"/>
                      <a:gd name="T20" fmla="*/ 4 w 15"/>
                      <a:gd name="T21" fmla="*/ 2 h 17"/>
                      <a:gd name="T22" fmla="*/ 0 w 15"/>
                      <a:gd name="T23" fmla="*/ 10 h 17"/>
                      <a:gd name="T24" fmla="*/ 1 w 15"/>
                      <a:gd name="T25" fmla="*/ 11 h 17"/>
                      <a:gd name="T26" fmla="*/ 3 w 15"/>
                      <a:gd name="T27" fmla="*/ 9 h 17"/>
                      <a:gd name="T28" fmla="*/ 2 w 15"/>
                      <a:gd name="T29" fmla="*/ 8 h 17"/>
                      <a:gd name="T30" fmla="*/ 1 w 15"/>
                      <a:gd name="T31" fmla="*/ 14 h 17"/>
                      <a:gd name="T32" fmla="*/ 2 w 15"/>
                      <a:gd name="T33" fmla="*/ 14 h 17"/>
                      <a:gd name="T34" fmla="*/ 3 w 15"/>
                      <a:gd name="T35" fmla="*/ 12 h 17"/>
                      <a:gd name="T36" fmla="*/ 2 w 15"/>
                      <a:gd name="T37" fmla="*/ 12 h 17"/>
                      <a:gd name="T38" fmla="*/ 1 w 15"/>
                      <a:gd name="T39" fmla="*/ 14 h 17"/>
                      <a:gd name="T40" fmla="*/ 2 w 15"/>
                      <a:gd name="T41" fmla="*/ 14 h 17"/>
                      <a:gd name="T42" fmla="*/ 3 w 15"/>
                      <a:gd name="T43" fmla="*/ 8 h 17"/>
                      <a:gd name="T44" fmla="*/ 2 w 15"/>
                      <a:gd name="T45" fmla="*/ 8 h 17"/>
                      <a:gd name="T46" fmla="*/ 0 w 15"/>
                      <a:gd name="T47" fmla="*/ 10 h 17"/>
                      <a:gd name="T48" fmla="*/ 1 w 15"/>
                      <a:gd name="T49" fmla="*/ 10 h 17"/>
                      <a:gd name="T50" fmla="*/ 5 w 15"/>
                      <a:gd name="T51" fmla="*/ 2 h 17"/>
                      <a:gd name="T52" fmla="*/ 5 w 15"/>
                      <a:gd name="T53" fmla="*/ 3 h 17"/>
                      <a:gd name="T54" fmla="*/ 14 w 15"/>
                      <a:gd name="T55" fmla="*/ 1 h 17"/>
                      <a:gd name="T56" fmla="*/ 13 w 15"/>
                      <a:gd name="T57" fmla="*/ 1 h 17"/>
                      <a:gd name="T58" fmla="*/ 14 w 15"/>
                      <a:gd name="T59" fmla="*/ 3 h 17"/>
                      <a:gd name="T60" fmla="*/ 14 w 15"/>
                      <a:gd name="T61" fmla="*/ 1 h 17"/>
                      <a:gd name="T62" fmla="*/ 8 w 15"/>
                      <a:gd name="T63" fmla="*/ 8 h 17"/>
                      <a:gd name="T64" fmla="*/ 8 w 15"/>
                      <a:gd name="T65" fmla="*/ 9 h 17"/>
                      <a:gd name="T66" fmla="*/ 11 w 15"/>
                      <a:gd name="T67" fmla="*/ 9 h 17"/>
                      <a:gd name="T68" fmla="*/ 10 w 15"/>
                      <a:gd name="T69" fmla="*/ 8 h 17"/>
                      <a:gd name="T70" fmla="*/ 10 w 15"/>
                      <a:gd name="T71" fmla="*/ 16 h 17"/>
                      <a:gd name="T72" fmla="*/ 11 w 15"/>
                      <a:gd name="T73" fmla="*/ 1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 h="17">
                        <a:moveTo>
                          <a:pt x="11" y="15"/>
                        </a:moveTo>
                        <a:cubicBezTo>
                          <a:pt x="9" y="14"/>
                          <a:pt x="11" y="10"/>
                          <a:pt x="12" y="8"/>
                        </a:cubicBezTo>
                        <a:cubicBezTo>
                          <a:pt x="12" y="8"/>
                          <a:pt x="12" y="7"/>
                          <a:pt x="11" y="7"/>
                        </a:cubicBezTo>
                        <a:cubicBezTo>
                          <a:pt x="10" y="8"/>
                          <a:pt x="9" y="8"/>
                          <a:pt x="8" y="8"/>
                        </a:cubicBezTo>
                        <a:cubicBezTo>
                          <a:pt x="8" y="8"/>
                          <a:pt x="9" y="8"/>
                          <a:pt x="9" y="9"/>
                        </a:cubicBezTo>
                        <a:cubicBezTo>
                          <a:pt x="10" y="6"/>
                          <a:pt x="12" y="4"/>
                          <a:pt x="15" y="3"/>
                        </a:cubicBezTo>
                        <a:cubicBezTo>
                          <a:pt x="15" y="2"/>
                          <a:pt x="15" y="2"/>
                          <a:pt x="15" y="2"/>
                        </a:cubicBezTo>
                        <a:cubicBezTo>
                          <a:pt x="15" y="1"/>
                          <a:pt x="14" y="1"/>
                          <a:pt x="14" y="1"/>
                        </a:cubicBezTo>
                        <a:cubicBezTo>
                          <a:pt x="14" y="0"/>
                          <a:pt x="14" y="0"/>
                          <a:pt x="13" y="0"/>
                        </a:cubicBezTo>
                        <a:cubicBezTo>
                          <a:pt x="10" y="1"/>
                          <a:pt x="8" y="2"/>
                          <a:pt x="5" y="1"/>
                        </a:cubicBezTo>
                        <a:cubicBezTo>
                          <a:pt x="4" y="1"/>
                          <a:pt x="4" y="2"/>
                          <a:pt x="4" y="2"/>
                        </a:cubicBezTo>
                        <a:cubicBezTo>
                          <a:pt x="6" y="5"/>
                          <a:pt x="1" y="7"/>
                          <a:pt x="0" y="10"/>
                        </a:cubicBezTo>
                        <a:cubicBezTo>
                          <a:pt x="0" y="11"/>
                          <a:pt x="1" y="11"/>
                          <a:pt x="1" y="11"/>
                        </a:cubicBezTo>
                        <a:cubicBezTo>
                          <a:pt x="2" y="10"/>
                          <a:pt x="2" y="9"/>
                          <a:pt x="3" y="9"/>
                        </a:cubicBezTo>
                        <a:cubicBezTo>
                          <a:pt x="3" y="9"/>
                          <a:pt x="2" y="8"/>
                          <a:pt x="2" y="8"/>
                        </a:cubicBezTo>
                        <a:cubicBezTo>
                          <a:pt x="2" y="10"/>
                          <a:pt x="2" y="12"/>
                          <a:pt x="1" y="14"/>
                        </a:cubicBezTo>
                        <a:cubicBezTo>
                          <a:pt x="2" y="14"/>
                          <a:pt x="2" y="14"/>
                          <a:pt x="2" y="14"/>
                        </a:cubicBezTo>
                        <a:cubicBezTo>
                          <a:pt x="3" y="13"/>
                          <a:pt x="3" y="13"/>
                          <a:pt x="3" y="12"/>
                        </a:cubicBezTo>
                        <a:cubicBezTo>
                          <a:pt x="3" y="11"/>
                          <a:pt x="2" y="11"/>
                          <a:pt x="2" y="12"/>
                        </a:cubicBezTo>
                        <a:cubicBezTo>
                          <a:pt x="1" y="13"/>
                          <a:pt x="1" y="13"/>
                          <a:pt x="1" y="14"/>
                        </a:cubicBezTo>
                        <a:cubicBezTo>
                          <a:pt x="1" y="15"/>
                          <a:pt x="2" y="15"/>
                          <a:pt x="2" y="14"/>
                        </a:cubicBezTo>
                        <a:cubicBezTo>
                          <a:pt x="3" y="12"/>
                          <a:pt x="3" y="10"/>
                          <a:pt x="3" y="8"/>
                        </a:cubicBezTo>
                        <a:cubicBezTo>
                          <a:pt x="3" y="8"/>
                          <a:pt x="2" y="7"/>
                          <a:pt x="2" y="8"/>
                        </a:cubicBezTo>
                        <a:cubicBezTo>
                          <a:pt x="1" y="8"/>
                          <a:pt x="1" y="9"/>
                          <a:pt x="0" y="10"/>
                        </a:cubicBezTo>
                        <a:cubicBezTo>
                          <a:pt x="0" y="10"/>
                          <a:pt x="1" y="10"/>
                          <a:pt x="1" y="10"/>
                        </a:cubicBezTo>
                        <a:cubicBezTo>
                          <a:pt x="2" y="7"/>
                          <a:pt x="8" y="6"/>
                          <a:pt x="5" y="2"/>
                        </a:cubicBezTo>
                        <a:cubicBezTo>
                          <a:pt x="5" y="2"/>
                          <a:pt x="5" y="2"/>
                          <a:pt x="5" y="3"/>
                        </a:cubicBezTo>
                        <a:cubicBezTo>
                          <a:pt x="8" y="3"/>
                          <a:pt x="11" y="2"/>
                          <a:pt x="14" y="1"/>
                        </a:cubicBezTo>
                        <a:cubicBezTo>
                          <a:pt x="13" y="1"/>
                          <a:pt x="13" y="1"/>
                          <a:pt x="13" y="1"/>
                        </a:cubicBezTo>
                        <a:cubicBezTo>
                          <a:pt x="13" y="2"/>
                          <a:pt x="13" y="2"/>
                          <a:pt x="14" y="3"/>
                        </a:cubicBezTo>
                        <a:cubicBezTo>
                          <a:pt x="14" y="2"/>
                          <a:pt x="14" y="2"/>
                          <a:pt x="14" y="1"/>
                        </a:cubicBezTo>
                        <a:cubicBezTo>
                          <a:pt x="11" y="3"/>
                          <a:pt x="8" y="5"/>
                          <a:pt x="8" y="8"/>
                        </a:cubicBezTo>
                        <a:cubicBezTo>
                          <a:pt x="7" y="9"/>
                          <a:pt x="8" y="9"/>
                          <a:pt x="8" y="9"/>
                        </a:cubicBezTo>
                        <a:cubicBezTo>
                          <a:pt x="9" y="9"/>
                          <a:pt x="10" y="9"/>
                          <a:pt x="11" y="9"/>
                        </a:cubicBezTo>
                        <a:cubicBezTo>
                          <a:pt x="11" y="9"/>
                          <a:pt x="11" y="8"/>
                          <a:pt x="10" y="8"/>
                        </a:cubicBezTo>
                        <a:cubicBezTo>
                          <a:pt x="9" y="11"/>
                          <a:pt x="7" y="14"/>
                          <a:pt x="10" y="16"/>
                        </a:cubicBezTo>
                        <a:cubicBezTo>
                          <a:pt x="11" y="17"/>
                          <a:pt x="12" y="16"/>
                          <a:pt x="11"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0" name="Freeform 176"/>
                  <p:cNvSpPr/>
                  <p:nvPr/>
                </p:nvSpPr>
                <p:spPr bwMode="auto">
                  <a:xfrm>
                    <a:off x="911225" y="2327276"/>
                    <a:ext cx="77788" cy="98425"/>
                  </a:xfrm>
                  <a:custGeom>
                    <a:avLst/>
                    <a:gdLst>
                      <a:gd name="T0" fmla="*/ 21 w 73"/>
                      <a:gd name="T1" fmla="*/ 91 h 93"/>
                      <a:gd name="T2" fmla="*/ 18 w 73"/>
                      <a:gd name="T3" fmla="*/ 69 h 93"/>
                      <a:gd name="T4" fmla="*/ 7 w 73"/>
                      <a:gd name="T5" fmla="*/ 46 h 93"/>
                      <a:gd name="T6" fmla="*/ 39 w 73"/>
                      <a:gd name="T7" fmla="*/ 4 h 93"/>
                      <a:gd name="T8" fmla="*/ 65 w 73"/>
                      <a:gd name="T9" fmla="*/ 23 h 93"/>
                      <a:gd name="T10" fmla="*/ 61 w 73"/>
                      <a:gd name="T11" fmla="*/ 50 h 93"/>
                      <a:gd name="T12" fmla="*/ 50 w 73"/>
                      <a:gd name="T13" fmla="*/ 66 h 93"/>
                      <a:gd name="T14" fmla="*/ 44 w 73"/>
                      <a:gd name="T15" fmla="*/ 92 h 93"/>
                      <a:gd name="T16" fmla="*/ 45 w 73"/>
                      <a:gd name="T17" fmla="*/ 93 h 93"/>
                      <a:gd name="T18" fmla="*/ 53 w 73"/>
                      <a:gd name="T19" fmla="*/ 65 h 93"/>
                      <a:gd name="T20" fmla="*/ 67 w 73"/>
                      <a:gd name="T21" fmla="*/ 40 h 93"/>
                      <a:gd name="T22" fmla="*/ 42 w 73"/>
                      <a:gd name="T23" fmla="*/ 3 h 93"/>
                      <a:gd name="T24" fmla="*/ 5 w 73"/>
                      <a:gd name="T25" fmla="*/ 32 h 93"/>
                      <a:gd name="T26" fmla="*/ 10 w 73"/>
                      <a:gd name="T27" fmla="*/ 57 h 93"/>
                      <a:gd name="T28" fmla="*/ 17 w 73"/>
                      <a:gd name="T29" fmla="*/ 79 h 93"/>
                      <a:gd name="T30" fmla="*/ 20 w 73"/>
                      <a:gd name="T31" fmla="*/ 91 h 93"/>
                      <a:gd name="T32" fmla="*/ 21 w 73"/>
                      <a:gd name="T33" fmla="*/ 91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3" h="93">
                        <a:moveTo>
                          <a:pt x="21" y="91"/>
                        </a:moveTo>
                        <a:cubicBezTo>
                          <a:pt x="16" y="84"/>
                          <a:pt x="19" y="76"/>
                          <a:pt x="18" y="69"/>
                        </a:cubicBezTo>
                        <a:cubicBezTo>
                          <a:pt x="16" y="61"/>
                          <a:pt x="9" y="54"/>
                          <a:pt x="7" y="46"/>
                        </a:cubicBezTo>
                        <a:cubicBezTo>
                          <a:pt x="0" y="27"/>
                          <a:pt x="19" y="5"/>
                          <a:pt x="39" y="4"/>
                        </a:cubicBezTo>
                        <a:cubicBezTo>
                          <a:pt x="51" y="4"/>
                          <a:pt x="61" y="13"/>
                          <a:pt x="65" y="23"/>
                        </a:cubicBezTo>
                        <a:cubicBezTo>
                          <a:pt x="69" y="33"/>
                          <a:pt x="66" y="42"/>
                          <a:pt x="61" y="50"/>
                        </a:cubicBezTo>
                        <a:cubicBezTo>
                          <a:pt x="57" y="56"/>
                          <a:pt x="53" y="60"/>
                          <a:pt x="50" y="66"/>
                        </a:cubicBezTo>
                        <a:cubicBezTo>
                          <a:pt x="47" y="74"/>
                          <a:pt x="50" y="85"/>
                          <a:pt x="44" y="92"/>
                        </a:cubicBezTo>
                        <a:cubicBezTo>
                          <a:pt x="43" y="92"/>
                          <a:pt x="45" y="93"/>
                          <a:pt x="45" y="93"/>
                        </a:cubicBezTo>
                        <a:cubicBezTo>
                          <a:pt x="52" y="85"/>
                          <a:pt x="48" y="74"/>
                          <a:pt x="53" y="65"/>
                        </a:cubicBezTo>
                        <a:cubicBezTo>
                          <a:pt x="57" y="56"/>
                          <a:pt x="64" y="50"/>
                          <a:pt x="67" y="40"/>
                        </a:cubicBezTo>
                        <a:cubicBezTo>
                          <a:pt x="73" y="23"/>
                          <a:pt x="59" y="6"/>
                          <a:pt x="42" y="3"/>
                        </a:cubicBezTo>
                        <a:cubicBezTo>
                          <a:pt x="24" y="0"/>
                          <a:pt x="9" y="16"/>
                          <a:pt x="5" y="32"/>
                        </a:cubicBezTo>
                        <a:cubicBezTo>
                          <a:pt x="3" y="41"/>
                          <a:pt x="6" y="49"/>
                          <a:pt x="10" y="57"/>
                        </a:cubicBezTo>
                        <a:cubicBezTo>
                          <a:pt x="15" y="64"/>
                          <a:pt x="17" y="70"/>
                          <a:pt x="17" y="79"/>
                        </a:cubicBezTo>
                        <a:cubicBezTo>
                          <a:pt x="16" y="84"/>
                          <a:pt x="17" y="88"/>
                          <a:pt x="20" y="91"/>
                        </a:cubicBezTo>
                        <a:cubicBezTo>
                          <a:pt x="20" y="92"/>
                          <a:pt x="21" y="91"/>
                          <a:pt x="21" y="9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1" name="Freeform 177"/>
                  <p:cNvSpPr/>
                  <p:nvPr/>
                </p:nvSpPr>
                <p:spPr bwMode="auto">
                  <a:xfrm>
                    <a:off x="927100" y="2425701"/>
                    <a:ext cx="34925" cy="9525"/>
                  </a:xfrm>
                  <a:custGeom>
                    <a:avLst/>
                    <a:gdLst>
                      <a:gd name="T0" fmla="*/ 3 w 33"/>
                      <a:gd name="T1" fmla="*/ 2 h 9"/>
                      <a:gd name="T2" fmla="*/ 22 w 33"/>
                      <a:gd name="T3" fmla="*/ 2 h 9"/>
                      <a:gd name="T4" fmla="*/ 27 w 33"/>
                      <a:gd name="T5" fmla="*/ 2 h 9"/>
                      <a:gd name="T6" fmla="*/ 28 w 33"/>
                      <a:gd name="T7" fmla="*/ 5 h 9"/>
                      <a:gd name="T8" fmla="*/ 22 w 33"/>
                      <a:gd name="T9" fmla="*/ 5 h 9"/>
                      <a:gd name="T10" fmla="*/ 3 w 33"/>
                      <a:gd name="T11" fmla="*/ 0 h 9"/>
                      <a:gd name="T12" fmla="*/ 1 w 33"/>
                      <a:gd name="T13" fmla="*/ 0 h 9"/>
                      <a:gd name="T14" fmla="*/ 16 w 33"/>
                      <a:gd name="T15" fmla="*/ 6 h 9"/>
                      <a:gd name="T16" fmla="*/ 32 w 33"/>
                      <a:gd name="T17" fmla="*/ 2 h 9"/>
                      <a:gd name="T18" fmla="*/ 31 w 33"/>
                      <a:gd name="T19" fmla="*/ 1 h 9"/>
                      <a:gd name="T20" fmla="*/ 3 w 33"/>
                      <a:gd name="T21" fmla="*/ 1 h 9"/>
                      <a:gd name="T22" fmla="*/ 3 w 33"/>
                      <a:gd name="T23" fmla="*/ 2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3" h="9">
                        <a:moveTo>
                          <a:pt x="3" y="2"/>
                        </a:moveTo>
                        <a:cubicBezTo>
                          <a:pt x="10" y="2"/>
                          <a:pt x="16" y="2"/>
                          <a:pt x="22" y="2"/>
                        </a:cubicBezTo>
                        <a:cubicBezTo>
                          <a:pt x="24" y="2"/>
                          <a:pt x="25" y="2"/>
                          <a:pt x="27" y="2"/>
                        </a:cubicBezTo>
                        <a:cubicBezTo>
                          <a:pt x="29" y="2"/>
                          <a:pt x="29" y="3"/>
                          <a:pt x="28" y="5"/>
                        </a:cubicBezTo>
                        <a:cubicBezTo>
                          <a:pt x="26" y="5"/>
                          <a:pt x="24" y="5"/>
                          <a:pt x="22" y="5"/>
                        </a:cubicBezTo>
                        <a:cubicBezTo>
                          <a:pt x="18" y="5"/>
                          <a:pt x="2" y="7"/>
                          <a:pt x="3" y="0"/>
                        </a:cubicBezTo>
                        <a:cubicBezTo>
                          <a:pt x="3" y="0"/>
                          <a:pt x="1" y="0"/>
                          <a:pt x="1" y="0"/>
                        </a:cubicBezTo>
                        <a:cubicBezTo>
                          <a:pt x="0" y="8"/>
                          <a:pt x="11" y="6"/>
                          <a:pt x="16" y="6"/>
                        </a:cubicBezTo>
                        <a:cubicBezTo>
                          <a:pt x="20" y="6"/>
                          <a:pt x="33" y="9"/>
                          <a:pt x="32" y="2"/>
                        </a:cubicBezTo>
                        <a:cubicBezTo>
                          <a:pt x="31" y="1"/>
                          <a:pt x="31" y="1"/>
                          <a:pt x="31" y="1"/>
                        </a:cubicBezTo>
                        <a:cubicBezTo>
                          <a:pt x="22" y="1"/>
                          <a:pt x="13" y="0"/>
                          <a:pt x="3" y="1"/>
                        </a:cubicBezTo>
                        <a:cubicBezTo>
                          <a:pt x="2" y="1"/>
                          <a:pt x="2" y="2"/>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2" name="Freeform 178"/>
                  <p:cNvSpPr/>
                  <p:nvPr/>
                </p:nvSpPr>
                <p:spPr bwMode="auto">
                  <a:xfrm>
                    <a:off x="922338" y="2430463"/>
                    <a:ext cx="38100" cy="9525"/>
                  </a:xfrm>
                  <a:custGeom>
                    <a:avLst/>
                    <a:gdLst>
                      <a:gd name="T0" fmla="*/ 8 w 36"/>
                      <a:gd name="T1" fmla="*/ 4 h 9"/>
                      <a:gd name="T2" fmla="*/ 26 w 36"/>
                      <a:gd name="T3" fmla="*/ 3 h 9"/>
                      <a:gd name="T4" fmla="*/ 31 w 36"/>
                      <a:gd name="T5" fmla="*/ 5 h 9"/>
                      <a:gd name="T6" fmla="*/ 33 w 36"/>
                      <a:gd name="T7" fmla="*/ 6 h 9"/>
                      <a:gd name="T8" fmla="*/ 19 w 36"/>
                      <a:gd name="T9" fmla="*/ 6 h 9"/>
                      <a:gd name="T10" fmla="*/ 13 w 36"/>
                      <a:gd name="T11" fmla="*/ 7 h 9"/>
                      <a:gd name="T12" fmla="*/ 14 w 36"/>
                      <a:gd name="T13" fmla="*/ 8 h 9"/>
                      <a:gd name="T14" fmla="*/ 15 w 36"/>
                      <a:gd name="T15" fmla="*/ 8 h 9"/>
                      <a:gd name="T16" fmla="*/ 15 w 36"/>
                      <a:gd name="T17" fmla="*/ 6 h 9"/>
                      <a:gd name="T18" fmla="*/ 12 w 36"/>
                      <a:gd name="T19" fmla="*/ 5 h 9"/>
                      <a:gd name="T20" fmla="*/ 8 w 36"/>
                      <a:gd name="T21" fmla="*/ 1 h 9"/>
                      <a:gd name="T22" fmla="*/ 8 w 36"/>
                      <a:gd name="T23" fmla="*/ 0 h 9"/>
                      <a:gd name="T24" fmla="*/ 15 w 36"/>
                      <a:gd name="T25" fmla="*/ 8 h 9"/>
                      <a:gd name="T26" fmla="*/ 15 w 36"/>
                      <a:gd name="T27" fmla="*/ 6 h 9"/>
                      <a:gd name="T28" fmla="*/ 14 w 36"/>
                      <a:gd name="T29" fmla="*/ 8 h 9"/>
                      <a:gd name="T30" fmla="*/ 17 w 36"/>
                      <a:gd name="T31" fmla="*/ 8 h 9"/>
                      <a:gd name="T32" fmla="*/ 26 w 36"/>
                      <a:gd name="T33" fmla="*/ 8 h 9"/>
                      <a:gd name="T34" fmla="*/ 36 w 36"/>
                      <a:gd name="T35" fmla="*/ 6 h 9"/>
                      <a:gd name="T36" fmla="*/ 29 w 36"/>
                      <a:gd name="T37" fmla="*/ 2 h 9"/>
                      <a:gd name="T38" fmla="*/ 8 w 36"/>
                      <a:gd name="T39" fmla="*/ 3 h 9"/>
                      <a:gd name="T40" fmla="*/ 8 w 36"/>
                      <a:gd name="T41" fmla="*/ 4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6" h="9">
                        <a:moveTo>
                          <a:pt x="8" y="4"/>
                        </a:moveTo>
                        <a:cubicBezTo>
                          <a:pt x="14" y="4"/>
                          <a:pt x="20" y="3"/>
                          <a:pt x="26" y="3"/>
                        </a:cubicBezTo>
                        <a:cubicBezTo>
                          <a:pt x="28" y="4"/>
                          <a:pt x="29" y="4"/>
                          <a:pt x="31" y="5"/>
                        </a:cubicBezTo>
                        <a:cubicBezTo>
                          <a:pt x="32" y="5"/>
                          <a:pt x="36" y="6"/>
                          <a:pt x="33" y="6"/>
                        </a:cubicBezTo>
                        <a:cubicBezTo>
                          <a:pt x="29" y="7"/>
                          <a:pt x="23" y="7"/>
                          <a:pt x="19" y="6"/>
                        </a:cubicBezTo>
                        <a:cubicBezTo>
                          <a:pt x="18" y="6"/>
                          <a:pt x="14" y="5"/>
                          <a:pt x="13" y="7"/>
                        </a:cubicBezTo>
                        <a:cubicBezTo>
                          <a:pt x="13" y="7"/>
                          <a:pt x="13" y="7"/>
                          <a:pt x="14" y="8"/>
                        </a:cubicBezTo>
                        <a:cubicBezTo>
                          <a:pt x="14" y="8"/>
                          <a:pt x="14" y="8"/>
                          <a:pt x="15" y="8"/>
                        </a:cubicBezTo>
                        <a:cubicBezTo>
                          <a:pt x="15" y="7"/>
                          <a:pt x="15" y="7"/>
                          <a:pt x="15" y="6"/>
                        </a:cubicBezTo>
                        <a:cubicBezTo>
                          <a:pt x="14" y="6"/>
                          <a:pt x="13" y="6"/>
                          <a:pt x="12" y="5"/>
                        </a:cubicBezTo>
                        <a:cubicBezTo>
                          <a:pt x="10" y="5"/>
                          <a:pt x="4" y="3"/>
                          <a:pt x="8" y="1"/>
                        </a:cubicBezTo>
                        <a:cubicBezTo>
                          <a:pt x="9" y="1"/>
                          <a:pt x="8" y="0"/>
                          <a:pt x="8" y="0"/>
                        </a:cubicBezTo>
                        <a:cubicBezTo>
                          <a:pt x="0" y="3"/>
                          <a:pt x="11" y="8"/>
                          <a:pt x="15" y="8"/>
                        </a:cubicBezTo>
                        <a:cubicBezTo>
                          <a:pt x="16" y="8"/>
                          <a:pt x="16" y="7"/>
                          <a:pt x="15" y="6"/>
                        </a:cubicBezTo>
                        <a:cubicBezTo>
                          <a:pt x="14" y="6"/>
                          <a:pt x="15" y="7"/>
                          <a:pt x="14" y="8"/>
                        </a:cubicBezTo>
                        <a:cubicBezTo>
                          <a:pt x="15" y="7"/>
                          <a:pt x="16" y="8"/>
                          <a:pt x="17" y="8"/>
                        </a:cubicBezTo>
                        <a:cubicBezTo>
                          <a:pt x="20" y="8"/>
                          <a:pt x="23" y="8"/>
                          <a:pt x="26" y="8"/>
                        </a:cubicBezTo>
                        <a:cubicBezTo>
                          <a:pt x="27" y="8"/>
                          <a:pt x="36" y="9"/>
                          <a:pt x="36" y="6"/>
                        </a:cubicBezTo>
                        <a:cubicBezTo>
                          <a:pt x="36" y="4"/>
                          <a:pt x="30" y="3"/>
                          <a:pt x="29" y="2"/>
                        </a:cubicBezTo>
                        <a:cubicBezTo>
                          <a:pt x="22" y="1"/>
                          <a:pt x="15" y="3"/>
                          <a:pt x="8" y="3"/>
                        </a:cubicBezTo>
                        <a:cubicBezTo>
                          <a:pt x="7" y="3"/>
                          <a:pt x="7" y="4"/>
                          <a:pt x="8"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3" name="Freeform 179"/>
                  <p:cNvSpPr/>
                  <p:nvPr/>
                </p:nvSpPr>
                <p:spPr bwMode="auto">
                  <a:xfrm>
                    <a:off x="925513" y="2433638"/>
                    <a:ext cx="36513" cy="11113"/>
                  </a:xfrm>
                  <a:custGeom>
                    <a:avLst/>
                    <a:gdLst>
                      <a:gd name="T0" fmla="*/ 8 w 35"/>
                      <a:gd name="T1" fmla="*/ 4 h 11"/>
                      <a:gd name="T2" fmla="*/ 1 w 35"/>
                      <a:gd name="T3" fmla="*/ 3 h 11"/>
                      <a:gd name="T4" fmla="*/ 0 w 35"/>
                      <a:gd name="T5" fmla="*/ 4 h 11"/>
                      <a:gd name="T6" fmla="*/ 19 w 35"/>
                      <a:gd name="T7" fmla="*/ 11 h 11"/>
                      <a:gd name="T8" fmla="*/ 30 w 35"/>
                      <a:gd name="T9" fmla="*/ 1 h 11"/>
                      <a:gd name="T10" fmla="*/ 28 w 35"/>
                      <a:gd name="T11" fmla="*/ 2 h 11"/>
                      <a:gd name="T12" fmla="*/ 16 w 35"/>
                      <a:gd name="T13" fmla="*/ 9 h 11"/>
                      <a:gd name="T14" fmla="*/ 6 w 35"/>
                      <a:gd name="T15" fmla="*/ 8 h 11"/>
                      <a:gd name="T16" fmla="*/ 2 w 35"/>
                      <a:gd name="T17" fmla="*/ 6 h 11"/>
                      <a:gd name="T18" fmla="*/ 3 w 35"/>
                      <a:gd name="T19" fmla="*/ 5 h 11"/>
                      <a:gd name="T20" fmla="*/ 8 w 35"/>
                      <a:gd name="T21" fmla="*/ 5 h 11"/>
                      <a:gd name="T22" fmla="*/ 8 w 35"/>
                      <a:gd name="T23" fmla="*/ 4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 h="11">
                        <a:moveTo>
                          <a:pt x="8" y="4"/>
                        </a:moveTo>
                        <a:cubicBezTo>
                          <a:pt x="6" y="4"/>
                          <a:pt x="3" y="4"/>
                          <a:pt x="1" y="3"/>
                        </a:cubicBezTo>
                        <a:cubicBezTo>
                          <a:pt x="1" y="3"/>
                          <a:pt x="0" y="4"/>
                          <a:pt x="0" y="4"/>
                        </a:cubicBezTo>
                        <a:cubicBezTo>
                          <a:pt x="0" y="10"/>
                          <a:pt x="15" y="11"/>
                          <a:pt x="19" y="11"/>
                        </a:cubicBezTo>
                        <a:cubicBezTo>
                          <a:pt x="25" y="11"/>
                          <a:pt x="35" y="9"/>
                          <a:pt x="30" y="1"/>
                        </a:cubicBezTo>
                        <a:cubicBezTo>
                          <a:pt x="29" y="0"/>
                          <a:pt x="28" y="1"/>
                          <a:pt x="28" y="2"/>
                        </a:cubicBezTo>
                        <a:cubicBezTo>
                          <a:pt x="33" y="9"/>
                          <a:pt x="21" y="10"/>
                          <a:pt x="16" y="9"/>
                        </a:cubicBezTo>
                        <a:cubicBezTo>
                          <a:pt x="13" y="9"/>
                          <a:pt x="9" y="9"/>
                          <a:pt x="6" y="8"/>
                        </a:cubicBezTo>
                        <a:cubicBezTo>
                          <a:pt x="5" y="7"/>
                          <a:pt x="3" y="7"/>
                          <a:pt x="2" y="6"/>
                        </a:cubicBezTo>
                        <a:cubicBezTo>
                          <a:pt x="1" y="5"/>
                          <a:pt x="2" y="5"/>
                          <a:pt x="3" y="5"/>
                        </a:cubicBezTo>
                        <a:cubicBezTo>
                          <a:pt x="4" y="5"/>
                          <a:pt x="6" y="5"/>
                          <a:pt x="8" y="5"/>
                        </a:cubicBezTo>
                        <a:cubicBezTo>
                          <a:pt x="9" y="5"/>
                          <a:pt x="9" y="4"/>
                          <a:pt x="8"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4" name="Freeform 180"/>
                  <p:cNvSpPr/>
                  <p:nvPr/>
                </p:nvSpPr>
                <p:spPr bwMode="auto">
                  <a:xfrm>
                    <a:off x="928688" y="2441576"/>
                    <a:ext cx="26988" cy="15875"/>
                  </a:xfrm>
                  <a:custGeom>
                    <a:avLst/>
                    <a:gdLst>
                      <a:gd name="T0" fmla="*/ 1 w 25"/>
                      <a:gd name="T1" fmla="*/ 5 h 15"/>
                      <a:gd name="T2" fmla="*/ 1 w 25"/>
                      <a:gd name="T3" fmla="*/ 3 h 15"/>
                      <a:gd name="T4" fmla="*/ 0 w 25"/>
                      <a:gd name="T5" fmla="*/ 3 h 15"/>
                      <a:gd name="T6" fmla="*/ 25 w 25"/>
                      <a:gd name="T7" fmla="*/ 2 h 15"/>
                      <a:gd name="T8" fmla="*/ 23 w 25"/>
                      <a:gd name="T9" fmla="*/ 1 h 15"/>
                      <a:gd name="T10" fmla="*/ 1 w 25"/>
                      <a:gd name="T11" fmla="*/ 2 h 15"/>
                      <a:gd name="T12" fmla="*/ 0 w 25"/>
                      <a:gd name="T13" fmla="*/ 3 h 15"/>
                      <a:gd name="T14" fmla="*/ 0 w 25"/>
                      <a:gd name="T15" fmla="*/ 5 h 15"/>
                      <a:gd name="T16" fmla="*/ 1 w 25"/>
                      <a:gd name="T17" fmla="*/ 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15">
                        <a:moveTo>
                          <a:pt x="1" y="5"/>
                        </a:moveTo>
                        <a:cubicBezTo>
                          <a:pt x="1" y="4"/>
                          <a:pt x="1" y="3"/>
                          <a:pt x="1" y="3"/>
                        </a:cubicBezTo>
                        <a:cubicBezTo>
                          <a:pt x="1" y="3"/>
                          <a:pt x="1" y="3"/>
                          <a:pt x="0" y="3"/>
                        </a:cubicBezTo>
                        <a:cubicBezTo>
                          <a:pt x="9" y="9"/>
                          <a:pt x="21" y="15"/>
                          <a:pt x="25" y="2"/>
                        </a:cubicBezTo>
                        <a:cubicBezTo>
                          <a:pt x="25" y="1"/>
                          <a:pt x="24" y="0"/>
                          <a:pt x="23" y="1"/>
                        </a:cubicBezTo>
                        <a:cubicBezTo>
                          <a:pt x="20" y="14"/>
                          <a:pt x="8" y="7"/>
                          <a:pt x="1" y="2"/>
                        </a:cubicBezTo>
                        <a:cubicBezTo>
                          <a:pt x="0" y="2"/>
                          <a:pt x="0" y="2"/>
                          <a:pt x="0" y="3"/>
                        </a:cubicBezTo>
                        <a:cubicBezTo>
                          <a:pt x="0" y="3"/>
                          <a:pt x="0" y="4"/>
                          <a:pt x="0" y="5"/>
                        </a:cubicBezTo>
                        <a:cubicBezTo>
                          <a:pt x="0" y="5"/>
                          <a:pt x="1" y="5"/>
                          <a:pt x="1"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5" name="Freeform 181"/>
                  <p:cNvSpPr/>
                  <p:nvPr/>
                </p:nvSpPr>
                <p:spPr bwMode="auto">
                  <a:xfrm>
                    <a:off x="931863" y="2381251"/>
                    <a:ext cx="17463" cy="44450"/>
                  </a:xfrm>
                  <a:custGeom>
                    <a:avLst/>
                    <a:gdLst>
                      <a:gd name="T0" fmla="*/ 9 w 16"/>
                      <a:gd name="T1" fmla="*/ 40 h 41"/>
                      <a:gd name="T2" fmla="*/ 2 w 16"/>
                      <a:gd name="T3" fmla="*/ 1 h 41"/>
                      <a:gd name="T4" fmla="*/ 1 w 16"/>
                      <a:gd name="T5" fmla="*/ 2 h 41"/>
                      <a:gd name="T6" fmla="*/ 8 w 16"/>
                      <a:gd name="T7" fmla="*/ 40 h 41"/>
                      <a:gd name="T8" fmla="*/ 9 w 16"/>
                      <a:gd name="T9" fmla="*/ 40 h 41"/>
                    </a:gdLst>
                    <a:ahLst/>
                    <a:cxnLst>
                      <a:cxn ang="0">
                        <a:pos x="T0" y="T1"/>
                      </a:cxn>
                      <a:cxn ang="0">
                        <a:pos x="T2" y="T3"/>
                      </a:cxn>
                      <a:cxn ang="0">
                        <a:pos x="T4" y="T5"/>
                      </a:cxn>
                      <a:cxn ang="0">
                        <a:pos x="T6" y="T7"/>
                      </a:cxn>
                      <a:cxn ang="0">
                        <a:pos x="T8" y="T9"/>
                      </a:cxn>
                    </a:cxnLst>
                    <a:rect l="0" t="0" r="r" b="b"/>
                    <a:pathLst>
                      <a:path w="16" h="41">
                        <a:moveTo>
                          <a:pt x="9" y="40"/>
                        </a:moveTo>
                        <a:cubicBezTo>
                          <a:pt x="11" y="28"/>
                          <a:pt x="16" y="7"/>
                          <a:pt x="2" y="1"/>
                        </a:cubicBezTo>
                        <a:cubicBezTo>
                          <a:pt x="1" y="0"/>
                          <a:pt x="0" y="1"/>
                          <a:pt x="1" y="2"/>
                        </a:cubicBezTo>
                        <a:cubicBezTo>
                          <a:pt x="14" y="8"/>
                          <a:pt x="9" y="29"/>
                          <a:pt x="8" y="40"/>
                        </a:cubicBezTo>
                        <a:cubicBezTo>
                          <a:pt x="7" y="41"/>
                          <a:pt x="9" y="41"/>
                          <a:pt x="9" y="4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6" name="Freeform 182"/>
                  <p:cNvSpPr/>
                  <p:nvPr/>
                </p:nvSpPr>
                <p:spPr bwMode="auto">
                  <a:xfrm>
                    <a:off x="942975" y="2379663"/>
                    <a:ext cx="17463" cy="49213"/>
                  </a:xfrm>
                  <a:custGeom>
                    <a:avLst/>
                    <a:gdLst>
                      <a:gd name="T0" fmla="*/ 7 w 17"/>
                      <a:gd name="T1" fmla="*/ 44 h 46"/>
                      <a:gd name="T2" fmla="*/ 16 w 17"/>
                      <a:gd name="T3" fmla="*/ 2 h 46"/>
                      <a:gd name="T4" fmla="*/ 15 w 17"/>
                      <a:gd name="T5" fmla="*/ 1 h 46"/>
                      <a:gd name="T6" fmla="*/ 6 w 17"/>
                      <a:gd name="T7" fmla="*/ 45 h 46"/>
                      <a:gd name="T8" fmla="*/ 7 w 17"/>
                      <a:gd name="T9" fmla="*/ 44 h 46"/>
                    </a:gdLst>
                    <a:ahLst/>
                    <a:cxnLst>
                      <a:cxn ang="0">
                        <a:pos x="T0" y="T1"/>
                      </a:cxn>
                      <a:cxn ang="0">
                        <a:pos x="T2" y="T3"/>
                      </a:cxn>
                      <a:cxn ang="0">
                        <a:pos x="T4" y="T5"/>
                      </a:cxn>
                      <a:cxn ang="0">
                        <a:pos x="T6" y="T7"/>
                      </a:cxn>
                      <a:cxn ang="0">
                        <a:pos x="T8" y="T9"/>
                      </a:cxn>
                    </a:cxnLst>
                    <a:rect l="0" t="0" r="r" b="b"/>
                    <a:pathLst>
                      <a:path w="17" h="46">
                        <a:moveTo>
                          <a:pt x="7" y="44"/>
                        </a:moveTo>
                        <a:cubicBezTo>
                          <a:pt x="1" y="32"/>
                          <a:pt x="6" y="11"/>
                          <a:pt x="16" y="2"/>
                        </a:cubicBezTo>
                        <a:cubicBezTo>
                          <a:pt x="17" y="1"/>
                          <a:pt x="16" y="0"/>
                          <a:pt x="15" y="1"/>
                        </a:cubicBezTo>
                        <a:cubicBezTo>
                          <a:pt x="5" y="10"/>
                          <a:pt x="0" y="32"/>
                          <a:pt x="6" y="45"/>
                        </a:cubicBezTo>
                        <a:cubicBezTo>
                          <a:pt x="6" y="46"/>
                          <a:pt x="8" y="45"/>
                          <a:pt x="7" y="4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7" name="Freeform 183"/>
                  <p:cNvSpPr/>
                  <p:nvPr/>
                </p:nvSpPr>
                <p:spPr bwMode="auto">
                  <a:xfrm>
                    <a:off x="927100" y="2368551"/>
                    <a:ext cx="36513" cy="15875"/>
                  </a:xfrm>
                  <a:custGeom>
                    <a:avLst/>
                    <a:gdLst>
                      <a:gd name="T0" fmla="*/ 6 w 34"/>
                      <a:gd name="T1" fmla="*/ 14 h 16"/>
                      <a:gd name="T2" fmla="*/ 5 w 34"/>
                      <a:gd name="T3" fmla="*/ 5 h 16"/>
                      <a:gd name="T4" fmla="*/ 12 w 34"/>
                      <a:gd name="T5" fmla="*/ 5 h 16"/>
                      <a:gd name="T6" fmla="*/ 9 w 34"/>
                      <a:gd name="T7" fmla="*/ 7 h 16"/>
                      <a:gd name="T8" fmla="*/ 10 w 34"/>
                      <a:gd name="T9" fmla="*/ 4 h 16"/>
                      <a:gd name="T10" fmla="*/ 15 w 34"/>
                      <a:gd name="T11" fmla="*/ 5 h 16"/>
                      <a:gd name="T12" fmla="*/ 15 w 34"/>
                      <a:gd name="T13" fmla="*/ 7 h 16"/>
                      <a:gd name="T14" fmla="*/ 21 w 34"/>
                      <a:gd name="T15" fmla="*/ 4 h 16"/>
                      <a:gd name="T16" fmla="*/ 23 w 34"/>
                      <a:gd name="T17" fmla="*/ 7 h 16"/>
                      <a:gd name="T18" fmla="*/ 22 w 34"/>
                      <a:gd name="T19" fmla="*/ 7 h 16"/>
                      <a:gd name="T20" fmla="*/ 22 w 34"/>
                      <a:gd name="T21" fmla="*/ 4 h 16"/>
                      <a:gd name="T22" fmla="*/ 24 w 34"/>
                      <a:gd name="T23" fmla="*/ 3 h 16"/>
                      <a:gd name="T24" fmla="*/ 25 w 34"/>
                      <a:gd name="T25" fmla="*/ 3 h 16"/>
                      <a:gd name="T26" fmla="*/ 25 w 34"/>
                      <a:gd name="T27" fmla="*/ 7 h 16"/>
                      <a:gd name="T28" fmla="*/ 31 w 34"/>
                      <a:gd name="T29" fmla="*/ 8 h 16"/>
                      <a:gd name="T30" fmla="*/ 27 w 34"/>
                      <a:gd name="T31" fmla="*/ 12 h 16"/>
                      <a:gd name="T32" fmla="*/ 27 w 34"/>
                      <a:gd name="T33" fmla="*/ 14 h 16"/>
                      <a:gd name="T34" fmla="*/ 31 w 34"/>
                      <a:gd name="T35" fmla="*/ 4 h 16"/>
                      <a:gd name="T36" fmla="*/ 24 w 34"/>
                      <a:gd name="T37" fmla="*/ 7 h 16"/>
                      <a:gd name="T38" fmla="*/ 29 w 34"/>
                      <a:gd name="T39" fmla="*/ 7 h 16"/>
                      <a:gd name="T40" fmla="*/ 22 w 34"/>
                      <a:gd name="T41" fmla="*/ 2 h 16"/>
                      <a:gd name="T42" fmla="*/ 21 w 34"/>
                      <a:gd name="T43" fmla="*/ 10 h 16"/>
                      <a:gd name="T44" fmla="*/ 25 w 34"/>
                      <a:gd name="T45" fmla="*/ 6 h 16"/>
                      <a:gd name="T46" fmla="*/ 13 w 34"/>
                      <a:gd name="T47" fmla="*/ 9 h 16"/>
                      <a:gd name="T48" fmla="*/ 14 w 34"/>
                      <a:gd name="T49" fmla="*/ 10 h 16"/>
                      <a:gd name="T50" fmla="*/ 14 w 34"/>
                      <a:gd name="T51" fmla="*/ 3 h 16"/>
                      <a:gd name="T52" fmla="*/ 9 w 34"/>
                      <a:gd name="T53" fmla="*/ 10 h 16"/>
                      <a:gd name="T54" fmla="*/ 10 w 34"/>
                      <a:gd name="T55" fmla="*/ 10 h 16"/>
                      <a:gd name="T56" fmla="*/ 10 w 34"/>
                      <a:gd name="T57" fmla="*/ 2 h 16"/>
                      <a:gd name="T58" fmla="*/ 3 w 34"/>
                      <a:gd name="T59" fmla="*/ 5 h 16"/>
                      <a:gd name="T60" fmla="*/ 5 w 34"/>
                      <a:gd name="T61" fmla="*/ 15 h 16"/>
                      <a:gd name="T62" fmla="*/ 6 w 34"/>
                      <a:gd name="T63" fmla="*/ 1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4" h="16">
                        <a:moveTo>
                          <a:pt x="6" y="14"/>
                        </a:moveTo>
                        <a:cubicBezTo>
                          <a:pt x="3" y="11"/>
                          <a:pt x="2" y="8"/>
                          <a:pt x="5" y="5"/>
                        </a:cubicBezTo>
                        <a:cubicBezTo>
                          <a:pt x="7" y="3"/>
                          <a:pt x="10" y="2"/>
                          <a:pt x="12" y="5"/>
                        </a:cubicBezTo>
                        <a:cubicBezTo>
                          <a:pt x="13" y="7"/>
                          <a:pt x="10" y="9"/>
                          <a:pt x="9" y="7"/>
                        </a:cubicBezTo>
                        <a:cubicBezTo>
                          <a:pt x="9" y="6"/>
                          <a:pt x="9" y="4"/>
                          <a:pt x="10" y="4"/>
                        </a:cubicBezTo>
                        <a:cubicBezTo>
                          <a:pt x="12" y="3"/>
                          <a:pt x="14" y="4"/>
                          <a:pt x="15" y="5"/>
                        </a:cubicBezTo>
                        <a:cubicBezTo>
                          <a:pt x="18" y="7"/>
                          <a:pt x="14" y="10"/>
                          <a:pt x="15" y="7"/>
                        </a:cubicBezTo>
                        <a:cubicBezTo>
                          <a:pt x="15" y="4"/>
                          <a:pt x="19" y="3"/>
                          <a:pt x="21" y="4"/>
                        </a:cubicBezTo>
                        <a:cubicBezTo>
                          <a:pt x="23" y="4"/>
                          <a:pt x="24" y="5"/>
                          <a:pt x="23" y="7"/>
                        </a:cubicBezTo>
                        <a:cubicBezTo>
                          <a:pt x="23" y="8"/>
                          <a:pt x="22" y="10"/>
                          <a:pt x="22" y="7"/>
                        </a:cubicBezTo>
                        <a:cubicBezTo>
                          <a:pt x="22" y="6"/>
                          <a:pt x="22" y="5"/>
                          <a:pt x="22" y="4"/>
                        </a:cubicBezTo>
                        <a:cubicBezTo>
                          <a:pt x="23" y="4"/>
                          <a:pt x="23" y="3"/>
                          <a:pt x="24" y="3"/>
                        </a:cubicBezTo>
                        <a:cubicBezTo>
                          <a:pt x="24" y="3"/>
                          <a:pt x="24" y="3"/>
                          <a:pt x="25" y="3"/>
                        </a:cubicBezTo>
                        <a:cubicBezTo>
                          <a:pt x="27" y="3"/>
                          <a:pt x="28" y="4"/>
                          <a:pt x="25" y="7"/>
                        </a:cubicBezTo>
                        <a:cubicBezTo>
                          <a:pt x="25" y="4"/>
                          <a:pt x="32" y="3"/>
                          <a:pt x="31" y="8"/>
                        </a:cubicBezTo>
                        <a:cubicBezTo>
                          <a:pt x="30" y="10"/>
                          <a:pt x="28" y="11"/>
                          <a:pt x="27" y="12"/>
                        </a:cubicBezTo>
                        <a:cubicBezTo>
                          <a:pt x="26" y="13"/>
                          <a:pt x="27" y="14"/>
                          <a:pt x="27" y="14"/>
                        </a:cubicBezTo>
                        <a:cubicBezTo>
                          <a:pt x="31" y="12"/>
                          <a:pt x="34" y="7"/>
                          <a:pt x="31" y="4"/>
                        </a:cubicBezTo>
                        <a:cubicBezTo>
                          <a:pt x="29" y="1"/>
                          <a:pt x="24" y="4"/>
                          <a:pt x="24" y="7"/>
                        </a:cubicBezTo>
                        <a:cubicBezTo>
                          <a:pt x="24" y="11"/>
                          <a:pt x="29" y="9"/>
                          <a:pt x="29" y="7"/>
                        </a:cubicBezTo>
                        <a:cubicBezTo>
                          <a:pt x="31" y="3"/>
                          <a:pt x="26" y="0"/>
                          <a:pt x="22" y="2"/>
                        </a:cubicBezTo>
                        <a:cubicBezTo>
                          <a:pt x="20" y="3"/>
                          <a:pt x="20" y="7"/>
                          <a:pt x="21" y="10"/>
                        </a:cubicBezTo>
                        <a:cubicBezTo>
                          <a:pt x="22" y="12"/>
                          <a:pt x="25" y="7"/>
                          <a:pt x="25" y="6"/>
                        </a:cubicBezTo>
                        <a:cubicBezTo>
                          <a:pt x="25" y="0"/>
                          <a:pt x="11" y="1"/>
                          <a:pt x="13" y="9"/>
                        </a:cubicBezTo>
                        <a:cubicBezTo>
                          <a:pt x="14" y="10"/>
                          <a:pt x="14" y="10"/>
                          <a:pt x="14" y="10"/>
                        </a:cubicBezTo>
                        <a:cubicBezTo>
                          <a:pt x="20" y="8"/>
                          <a:pt x="19" y="5"/>
                          <a:pt x="14" y="3"/>
                        </a:cubicBezTo>
                        <a:cubicBezTo>
                          <a:pt x="8" y="0"/>
                          <a:pt x="7" y="5"/>
                          <a:pt x="9" y="10"/>
                        </a:cubicBezTo>
                        <a:cubicBezTo>
                          <a:pt x="9" y="10"/>
                          <a:pt x="9" y="10"/>
                          <a:pt x="10" y="10"/>
                        </a:cubicBezTo>
                        <a:cubicBezTo>
                          <a:pt x="14" y="10"/>
                          <a:pt x="15" y="4"/>
                          <a:pt x="10" y="2"/>
                        </a:cubicBezTo>
                        <a:cubicBezTo>
                          <a:pt x="8" y="1"/>
                          <a:pt x="4" y="3"/>
                          <a:pt x="3" y="5"/>
                        </a:cubicBezTo>
                        <a:cubicBezTo>
                          <a:pt x="0" y="9"/>
                          <a:pt x="2" y="12"/>
                          <a:pt x="5" y="15"/>
                        </a:cubicBezTo>
                        <a:cubicBezTo>
                          <a:pt x="5" y="16"/>
                          <a:pt x="6" y="15"/>
                          <a:pt x="6"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8" name="Freeform 193"/>
                  <p:cNvSpPr/>
                  <p:nvPr/>
                </p:nvSpPr>
                <p:spPr bwMode="auto">
                  <a:xfrm>
                    <a:off x="933450" y="2243138"/>
                    <a:ext cx="85725" cy="49213"/>
                  </a:xfrm>
                  <a:custGeom>
                    <a:avLst/>
                    <a:gdLst>
                      <a:gd name="T0" fmla="*/ 1 w 82"/>
                      <a:gd name="T1" fmla="*/ 46 h 47"/>
                      <a:gd name="T2" fmla="*/ 6 w 82"/>
                      <a:gd name="T3" fmla="*/ 40 h 47"/>
                      <a:gd name="T4" fmla="*/ 9 w 82"/>
                      <a:gd name="T5" fmla="*/ 37 h 47"/>
                      <a:gd name="T6" fmla="*/ 11 w 82"/>
                      <a:gd name="T7" fmla="*/ 44 h 47"/>
                      <a:gd name="T8" fmla="*/ 11 w 82"/>
                      <a:gd name="T9" fmla="*/ 44 h 47"/>
                      <a:gd name="T10" fmla="*/ 19 w 82"/>
                      <a:gd name="T11" fmla="*/ 34 h 47"/>
                      <a:gd name="T12" fmla="*/ 25 w 82"/>
                      <a:gd name="T13" fmla="*/ 32 h 47"/>
                      <a:gd name="T14" fmla="*/ 29 w 82"/>
                      <a:gd name="T15" fmla="*/ 42 h 47"/>
                      <a:gd name="T16" fmla="*/ 29 w 82"/>
                      <a:gd name="T17" fmla="*/ 43 h 47"/>
                      <a:gd name="T18" fmla="*/ 32 w 82"/>
                      <a:gd name="T19" fmla="*/ 37 h 47"/>
                      <a:gd name="T20" fmla="*/ 33 w 82"/>
                      <a:gd name="T21" fmla="*/ 33 h 47"/>
                      <a:gd name="T22" fmla="*/ 37 w 82"/>
                      <a:gd name="T23" fmla="*/ 34 h 47"/>
                      <a:gd name="T24" fmla="*/ 37 w 82"/>
                      <a:gd name="T25" fmla="*/ 34 h 47"/>
                      <a:gd name="T26" fmla="*/ 44 w 82"/>
                      <a:gd name="T27" fmla="*/ 30 h 47"/>
                      <a:gd name="T28" fmla="*/ 44 w 82"/>
                      <a:gd name="T29" fmla="*/ 30 h 47"/>
                      <a:gd name="T30" fmla="*/ 48 w 82"/>
                      <a:gd name="T31" fmla="*/ 24 h 47"/>
                      <a:gd name="T32" fmla="*/ 50 w 82"/>
                      <a:gd name="T33" fmla="*/ 18 h 47"/>
                      <a:gd name="T34" fmla="*/ 53 w 82"/>
                      <a:gd name="T35" fmla="*/ 20 h 47"/>
                      <a:gd name="T36" fmla="*/ 57 w 82"/>
                      <a:gd name="T37" fmla="*/ 40 h 47"/>
                      <a:gd name="T38" fmla="*/ 58 w 82"/>
                      <a:gd name="T39" fmla="*/ 40 h 47"/>
                      <a:gd name="T40" fmla="*/ 64 w 82"/>
                      <a:gd name="T41" fmla="*/ 19 h 47"/>
                      <a:gd name="T42" fmla="*/ 68 w 82"/>
                      <a:gd name="T43" fmla="*/ 9 h 47"/>
                      <a:gd name="T44" fmla="*/ 72 w 82"/>
                      <a:gd name="T45" fmla="*/ 15 h 47"/>
                      <a:gd name="T46" fmla="*/ 73 w 82"/>
                      <a:gd name="T47" fmla="*/ 15 h 47"/>
                      <a:gd name="T48" fmla="*/ 82 w 82"/>
                      <a:gd name="T49" fmla="*/ 1 h 47"/>
                      <a:gd name="T50" fmla="*/ 81 w 82"/>
                      <a:gd name="T51" fmla="*/ 1 h 47"/>
                      <a:gd name="T52" fmla="*/ 80 w 82"/>
                      <a:gd name="T53" fmla="*/ 1 h 47"/>
                      <a:gd name="T54" fmla="*/ 80 w 82"/>
                      <a:gd name="T55" fmla="*/ 2 h 47"/>
                      <a:gd name="T56" fmla="*/ 78 w 82"/>
                      <a:gd name="T57" fmla="*/ 7 h 47"/>
                      <a:gd name="T58" fmla="*/ 74 w 82"/>
                      <a:gd name="T59" fmla="*/ 12 h 47"/>
                      <a:gd name="T60" fmla="*/ 69 w 82"/>
                      <a:gd name="T61" fmla="*/ 6 h 47"/>
                      <a:gd name="T62" fmla="*/ 68 w 82"/>
                      <a:gd name="T63" fmla="*/ 6 h 47"/>
                      <a:gd name="T64" fmla="*/ 58 w 82"/>
                      <a:gd name="T65" fmla="*/ 36 h 47"/>
                      <a:gd name="T66" fmla="*/ 57 w 82"/>
                      <a:gd name="T67" fmla="*/ 35 h 47"/>
                      <a:gd name="T68" fmla="*/ 56 w 82"/>
                      <a:gd name="T69" fmla="*/ 28 h 47"/>
                      <a:gd name="T70" fmla="*/ 52 w 82"/>
                      <a:gd name="T71" fmla="*/ 15 h 47"/>
                      <a:gd name="T72" fmla="*/ 51 w 82"/>
                      <a:gd name="T73" fmla="*/ 15 h 47"/>
                      <a:gd name="T74" fmla="*/ 48 w 82"/>
                      <a:gd name="T75" fmla="*/ 22 h 47"/>
                      <a:gd name="T76" fmla="*/ 42 w 82"/>
                      <a:gd name="T77" fmla="*/ 28 h 47"/>
                      <a:gd name="T78" fmla="*/ 42 w 82"/>
                      <a:gd name="T79" fmla="*/ 28 h 47"/>
                      <a:gd name="T80" fmla="*/ 38 w 82"/>
                      <a:gd name="T81" fmla="*/ 32 h 47"/>
                      <a:gd name="T82" fmla="*/ 34 w 82"/>
                      <a:gd name="T83" fmla="*/ 29 h 47"/>
                      <a:gd name="T84" fmla="*/ 34 w 82"/>
                      <a:gd name="T85" fmla="*/ 29 h 47"/>
                      <a:gd name="T86" fmla="*/ 31 w 82"/>
                      <a:gd name="T87" fmla="*/ 39 h 47"/>
                      <a:gd name="T88" fmla="*/ 26 w 82"/>
                      <a:gd name="T89" fmla="*/ 34 h 47"/>
                      <a:gd name="T90" fmla="*/ 24 w 82"/>
                      <a:gd name="T91" fmla="*/ 27 h 47"/>
                      <a:gd name="T92" fmla="*/ 23 w 82"/>
                      <a:gd name="T93" fmla="*/ 27 h 47"/>
                      <a:gd name="T94" fmla="*/ 17 w 82"/>
                      <a:gd name="T95" fmla="*/ 36 h 47"/>
                      <a:gd name="T96" fmla="*/ 11 w 82"/>
                      <a:gd name="T97" fmla="*/ 42 h 47"/>
                      <a:gd name="T98" fmla="*/ 8 w 82"/>
                      <a:gd name="T99" fmla="*/ 36 h 47"/>
                      <a:gd name="T100" fmla="*/ 8 w 82"/>
                      <a:gd name="T101" fmla="*/ 36 h 47"/>
                      <a:gd name="T102" fmla="*/ 1 w 82"/>
                      <a:gd name="T103" fmla="*/ 47 h 47"/>
                      <a:gd name="T104" fmla="*/ 1 w 82"/>
                      <a:gd name="T105" fmla="*/ 47 h 47"/>
                      <a:gd name="T106" fmla="*/ 2 w 82"/>
                      <a:gd name="T107" fmla="*/ 47 h 47"/>
                      <a:gd name="T108" fmla="*/ 1 w 82"/>
                      <a:gd name="T109" fmla="*/ 46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2" h="47">
                        <a:moveTo>
                          <a:pt x="1" y="46"/>
                        </a:moveTo>
                        <a:cubicBezTo>
                          <a:pt x="3" y="46"/>
                          <a:pt x="5" y="42"/>
                          <a:pt x="6" y="40"/>
                        </a:cubicBezTo>
                        <a:cubicBezTo>
                          <a:pt x="6" y="40"/>
                          <a:pt x="8" y="36"/>
                          <a:pt x="9" y="37"/>
                        </a:cubicBezTo>
                        <a:cubicBezTo>
                          <a:pt x="10" y="39"/>
                          <a:pt x="10" y="42"/>
                          <a:pt x="11" y="44"/>
                        </a:cubicBezTo>
                        <a:cubicBezTo>
                          <a:pt x="11" y="44"/>
                          <a:pt x="11" y="44"/>
                          <a:pt x="11" y="44"/>
                        </a:cubicBezTo>
                        <a:cubicBezTo>
                          <a:pt x="15" y="41"/>
                          <a:pt x="17" y="38"/>
                          <a:pt x="19" y="34"/>
                        </a:cubicBezTo>
                        <a:cubicBezTo>
                          <a:pt x="21" y="31"/>
                          <a:pt x="23" y="26"/>
                          <a:pt x="25" y="32"/>
                        </a:cubicBezTo>
                        <a:cubicBezTo>
                          <a:pt x="26" y="35"/>
                          <a:pt x="27" y="39"/>
                          <a:pt x="29" y="42"/>
                        </a:cubicBezTo>
                        <a:cubicBezTo>
                          <a:pt x="29" y="43"/>
                          <a:pt x="29" y="43"/>
                          <a:pt x="29" y="43"/>
                        </a:cubicBezTo>
                        <a:cubicBezTo>
                          <a:pt x="31" y="41"/>
                          <a:pt x="32" y="39"/>
                          <a:pt x="32" y="37"/>
                        </a:cubicBezTo>
                        <a:cubicBezTo>
                          <a:pt x="32" y="35"/>
                          <a:pt x="33" y="34"/>
                          <a:pt x="33" y="33"/>
                        </a:cubicBezTo>
                        <a:cubicBezTo>
                          <a:pt x="34" y="29"/>
                          <a:pt x="36" y="32"/>
                          <a:pt x="37" y="34"/>
                        </a:cubicBezTo>
                        <a:cubicBezTo>
                          <a:pt x="37" y="34"/>
                          <a:pt x="37" y="34"/>
                          <a:pt x="37" y="34"/>
                        </a:cubicBezTo>
                        <a:cubicBezTo>
                          <a:pt x="39" y="32"/>
                          <a:pt x="41" y="27"/>
                          <a:pt x="44" y="30"/>
                        </a:cubicBezTo>
                        <a:cubicBezTo>
                          <a:pt x="44" y="30"/>
                          <a:pt x="44" y="30"/>
                          <a:pt x="44" y="30"/>
                        </a:cubicBezTo>
                        <a:cubicBezTo>
                          <a:pt x="46" y="28"/>
                          <a:pt x="47" y="26"/>
                          <a:pt x="48" y="24"/>
                        </a:cubicBezTo>
                        <a:cubicBezTo>
                          <a:pt x="49" y="22"/>
                          <a:pt x="49" y="20"/>
                          <a:pt x="50" y="18"/>
                        </a:cubicBezTo>
                        <a:cubicBezTo>
                          <a:pt x="52" y="15"/>
                          <a:pt x="52" y="18"/>
                          <a:pt x="53" y="20"/>
                        </a:cubicBezTo>
                        <a:cubicBezTo>
                          <a:pt x="55" y="26"/>
                          <a:pt x="56" y="33"/>
                          <a:pt x="57" y="40"/>
                        </a:cubicBezTo>
                        <a:cubicBezTo>
                          <a:pt x="57" y="40"/>
                          <a:pt x="58" y="40"/>
                          <a:pt x="58" y="40"/>
                        </a:cubicBezTo>
                        <a:cubicBezTo>
                          <a:pt x="60" y="33"/>
                          <a:pt x="62" y="26"/>
                          <a:pt x="64" y="19"/>
                        </a:cubicBezTo>
                        <a:cubicBezTo>
                          <a:pt x="65" y="16"/>
                          <a:pt x="66" y="12"/>
                          <a:pt x="68" y="9"/>
                        </a:cubicBezTo>
                        <a:cubicBezTo>
                          <a:pt x="68" y="8"/>
                          <a:pt x="72" y="14"/>
                          <a:pt x="72" y="15"/>
                        </a:cubicBezTo>
                        <a:cubicBezTo>
                          <a:pt x="72" y="15"/>
                          <a:pt x="73" y="15"/>
                          <a:pt x="73" y="15"/>
                        </a:cubicBezTo>
                        <a:cubicBezTo>
                          <a:pt x="77" y="11"/>
                          <a:pt x="80" y="6"/>
                          <a:pt x="82" y="1"/>
                        </a:cubicBezTo>
                        <a:cubicBezTo>
                          <a:pt x="82" y="1"/>
                          <a:pt x="81" y="0"/>
                          <a:pt x="81" y="1"/>
                        </a:cubicBezTo>
                        <a:cubicBezTo>
                          <a:pt x="81" y="1"/>
                          <a:pt x="80" y="1"/>
                          <a:pt x="80" y="1"/>
                        </a:cubicBezTo>
                        <a:cubicBezTo>
                          <a:pt x="80" y="1"/>
                          <a:pt x="80" y="2"/>
                          <a:pt x="80" y="2"/>
                        </a:cubicBezTo>
                        <a:cubicBezTo>
                          <a:pt x="80" y="2"/>
                          <a:pt x="79" y="6"/>
                          <a:pt x="78" y="7"/>
                        </a:cubicBezTo>
                        <a:cubicBezTo>
                          <a:pt x="77" y="8"/>
                          <a:pt x="76" y="10"/>
                          <a:pt x="74" y="12"/>
                        </a:cubicBezTo>
                        <a:cubicBezTo>
                          <a:pt x="71" y="16"/>
                          <a:pt x="70" y="9"/>
                          <a:pt x="69" y="6"/>
                        </a:cubicBezTo>
                        <a:cubicBezTo>
                          <a:pt x="69" y="6"/>
                          <a:pt x="68" y="6"/>
                          <a:pt x="68" y="6"/>
                        </a:cubicBezTo>
                        <a:cubicBezTo>
                          <a:pt x="64" y="16"/>
                          <a:pt x="61" y="26"/>
                          <a:pt x="58" y="36"/>
                        </a:cubicBezTo>
                        <a:cubicBezTo>
                          <a:pt x="57" y="40"/>
                          <a:pt x="58" y="37"/>
                          <a:pt x="57" y="35"/>
                        </a:cubicBezTo>
                        <a:cubicBezTo>
                          <a:pt x="57" y="32"/>
                          <a:pt x="56" y="30"/>
                          <a:pt x="56" y="28"/>
                        </a:cubicBezTo>
                        <a:cubicBezTo>
                          <a:pt x="55" y="23"/>
                          <a:pt x="54" y="19"/>
                          <a:pt x="52" y="15"/>
                        </a:cubicBezTo>
                        <a:cubicBezTo>
                          <a:pt x="52" y="15"/>
                          <a:pt x="51" y="15"/>
                          <a:pt x="51" y="15"/>
                        </a:cubicBezTo>
                        <a:cubicBezTo>
                          <a:pt x="50" y="17"/>
                          <a:pt x="49" y="20"/>
                          <a:pt x="48" y="22"/>
                        </a:cubicBezTo>
                        <a:cubicBezTo>
                          <a:pt x="47" y="25"/>
                          <a:pt x="45" y="30"/>
                          <a:pt x="42" y="28"/>
                        </a:cubicBezTo>
                        <a:cubicBezTo>
                          <a:pt x="42" y="27"/>
                          <a:pt x="42" y="27"/>
                          <a:pt x="42" y="28"/>
                        </a:cubicBezTo>
                        <a:cubicBezTo>
                          <a:pt x="40" y="29"/>
                          <a:pt x="39" y="31"/>
                          <a:pt x="38" y="32"/>
                        </a:cubicBezTo>
                        <a:cubicBezTo>
                          <a:pt x="37" y="33"/>
                          <a:pt x="35" y="29"/>
                          <a:pt x="34" y="29"/>
                        </a:cubicBezTo>
                        <a:cubicBezTo>
                          <a:pt x="34" y="28"/>
                          <a:pt x="34" y="29"/>
                          <a:pt x="34" y="29"/>
                        </a:cubicBezTo>
                        <a:cubicBezTo>
                          <a:pt x="32" y="32"/>
                          <a:pt x="32" y="36"/>
                          <a:pt x="31" y="39"/>
                        </a:cubicBezTo>
                        <a:cubicBezTo>
                          <a:pt x="29" y="44"/>
                          <a:pt x="27" y="35"/>
                          <a:pt x="26" y="34"/>
                        </a:cubicBezTo>
                        <a:cubicBezTo>
                          <a:pt x="26" y="31"/>
                          <a:pt x="25" y="29"/>
                          <a:pt x="24" y="27"/>
                        </a:cubicBezTo>
                        <a:cubicBezTo>
                          <a:pt x="23" y="27"/>
                          <a:pt x="23" y="26"/>
                          <a:pt x="23" y="27"/>
                        </a:cubicBezTo>
                        <a:cubicBezTo>
                          <a:pt x="20" y="29"/>
                          <a:pt x="19" y="33"/>
                          <a:pt x="17" y="36"/>
                        </a:cubicBezTo>
                        <a:cubicBezTo>
                          <a:pt x="17" y="37"/>
                          <a:pt x="12" y="44"/>
                          <a:pt x="11" y="42"/>
                        </a:cubicBezTo>
                        <a:cubicBezTo>
                          <a:pt x="11" y="39"/>
                          <a:pt x="10" y="38"/>
                          <a:pt x="8" y="36"/>
                        </a:cubicBezTo>
                        <a:cubicBezTo>
                          <a:pt x="8" y="35"/>
                          <a:pt x="8" y="35"/>
                          <a:pt x="8" y="36"/>
                        </a:cubicBezTo>
                        <a:cubicBezTo>
                          <a:pt x="6" y="39"/>
                          <a:pt x="3" y="43"/>
                          <a:pt x="1" y="47"/>
                        </a:cubicBezTo>
                        <a:cubicBezTo>
                          <a:pt x="0" y="47"/>
                          <a:pt x="1" y="47"/>
                          <a:pt x="1" y="47"/>
                        </a:cubicBezTo>
                        <a:cubicBezTo>
                          <a:pt x="1" y="47"/>
                          <a:pt x="1" y="47"/>
                          <a:pt x="2" y="47"/>
                        </a:cubicBezTo>
                        <a:cubicBezTo>
                          <a:pt x="2" y="47"/>
                          <a:pt x="2" y="46"/>
                          <a:pt x="1"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9" name="Freeform 194"/>
                  <p:cNvSpPr/>
                  <p:nvPr/>
                </p:nvSpPr>
                <p:spPr bwMode="auto">
                  <a:xfrm>
                    <a:off x="919163" y="2254251"/>
                    <a:ext cx="119063" cy="52388"/>
                  </a:xfrm>
                  <a:custGeom>
                    <a:avLst/>
                    <a:gdLst>
                      <a:gd name="T0" fmla="*/ 2 w 113"/>
                      <a:gd name="T1" fmla="*/ 0 h 50"/>
                      <a:gd name="T2" fmla="*/ 4 w 113"/>
                      <a:gd name="T3" fmla="*/ 22 h 50"/>
                      <a:gd name="T4" fmla="*/ 6 w 113"/>
                      <a:gd name="T5" fmla="*/ 49 h 50"/>
                      <a:gd name="T6" fmla="*/ 7 w 113"/>
                      <a:gd name="T7" fmla="*/ 50 h 50"/>
                      <a:gd name="T8" fmla="*/ 34 w 113"/>
                      <a:gd name="T9" fmla="*/ 49 h 50"/>
                      <a:gd name="T10" fmla="*/ 60 w 113"/>
                      <a:gd name="T11" fmla="*/ 47 h 50"/>
                      <a:gd name="T12" fmla="*/ 112 w 113"/>
                      <a:gd name="T13" fmla="*/ 42 h 50"/>
                      <a:gd name="T14" fmla="*/ 113 w 113"/>
                      <a:gd name="T15" fmla="*/ 42 h 50"/>
                      <a:gd name="T16" fmla="*/ 111 w 113"/>
                      <a:gd name="T17" fmla="*/ 40 h 50"/>
                      <a:gd name="T18" fmla="*/ 110 w 113"/>
                      <a:gd name="T19" fmla="*/ 40 h 50"/>
                      <a:gd name="T20" fmla="*/ 106 w 113"/>
                      <a:gd name="T21" fmla="*/ 42 h 50"/>
                      <a:gd name="T22" fmla="*/ 96 w 113"/>
                      <a:gd name="T23" fmla="*/ 42 h 50"/>
                      <a:gd name="T24" fmla="*/ 78 w 113"/>
                      <a:gd name="T25" fmla="*/ 45 h 50"/>
                      <a:gd name="T26" fmla="*/ 38 w 113"/>
                      <a:gd name="T27" fmla="*/ 48 h 50"/>
                      <a:gd name="T28" fmla="*/ 19 w 113"/>
                      <a:gd name="T29" fmla="*/ 49 h 50"/>
                      <a:gd name="T30" fmla="*/ 9 w 113"/>
                      <a:gd name="T31" fmla="*/ 49 h 50"/>
                      <a:gd name="T32" fmla="*/ 7 w 113"/>
                      <a:gd name="T33" fmla="*/ 39 h 50"/>
                      <a:gd name="T34" fmla="*/ 5 w 113"/>
                      <a:gd name="T35" fmla="*/ 20 h 50"/>
                      <a:gd name="T36" fmla="*/ 3 w 113"/>
                      <a:gd name="T37" fmla="*/ 0 h 50"/>
                      <a:gd name="T38" fmla="*/ 2 w 113"/>
                      <a:gd name="T39"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3" h="50">
                        <a:moveTo>
                          <a:pt x="2" y="0"/>
                        </a:moveTo>
                        <a:cubicBezTo>
                          <a:pt x="0" y="7"/>
                          <a:pt x="3" y="15"/>
                          <a:pt x="4" y="22"/>
                        </a:cubicBezTo>
                        <a:cubicBezTo>
                          <a:pt x="5" y="31"/>
                          <a:pt x="6" y="40"/>
                          <a:pt x="6" y="49"/>
                        </a:cubicBezTo>
                        <a:cubicBezTo>
                          <a:pt x="6" y="49"/>
                          <a:pt x="6" y="50"/>
                          <a:pt x="7" y="50"/>
                        </a:cubicBezTo>
                        <a:cubicBezTo>
                          <a:pt x="16" y="50"/>
                          <a:pt x="25" y="49"/>
                          <a:pt x="34" y="49"/>
                        </a:cubicBezTo>
                        <a:cubicBezTo>
                          <a:pt x="42" y="48"/>
                          <a:pt x="51" y="48"/>
                          <a:pt x="60" y="47"/>
                        </a:cubicBezTo>
                        <a:cubicBezTo>
                          <a:pt x="77" y="46"/>
                          <a:pt x="95" y="42"/>
                          <a:pt x="112" y="42"/>
                        </a:cubicBezTo>
                        <a:cubicBezTo>
                          <a:pt x="113" y="42"/>
                          <a:pt x="113" y="42"/>
                          <a:pt x="113" y="42"/>
                        </a:cubicBezTo>
                        <a:cubicBezTo>
                          <a:pt x="112" y="41"/>
                          <a:pt x="111" y="40"/>
                          <a:pt x="111" y="40"/>
                        </a:cubicBezTo>
                        <a:cubicBezTo>
                          <a:pt x="110" y="39"/>
                          <a:pt x="110" y="40"/>
                          <a:pt x="110" y="40"/>
                        </a:cubicBezTo>
                        <a:cubicBezTo>
                          <a:pt x="112" y="42"/>
                          <a:pt x="108" y="41"/>
                          <a:pt x="106" y="42"/>
                        </a:cubicBezTo>
                        <a:cubicBezTo>
                          <a:pt x="103" y="42"/>
                          <a:pt x="99" y="42"/>
                          <a:pt x="96" y="42"/>
                        </a:cubicBezTo>
                        <a:cubicBezTo>
                          <a:pt x="90" y="43"/>
                          <a:pt x="84" y="44"/>
                          <a:pt x="78" y="45"/>
                        </a:cubicBezTo>
                        <a:cubicBezTo>
                          <a:pt x="64" y="47"/>
                          <a:pt x="51" y="47"/>
                          <a:pt x="38" y="48"/>
                        </a:cubicBezTo>
                        <a:cubicBezTo>
                          <a:pt x="31" y="48"/>
                          <a:pt x="25" y="48"/>
                          <a:pt x="19" y="49"/>
                        </a:cubicBezTo>
                        <a:cubicBezTo>
                          <a:pt x="16" y="49"/>
                          <a:pt x="12" y="49"/>
                          <a:pt x="9" y="49"/>
                        </a:cubicBezTo>
                        <a:cubicBezTo>
                          <a:pt x="6" y="49"/>
                          <a:pt x="7" y="41"/>
                          <a:pt x="7" y="39"/>
                        </a:cubicBezTo>
                        <a:cubicBezTo>
                          <a:pt x="6" y="33"/>
                          <a:pt x="6" y="26"/>
                          <a:pt x="5" y="20"/>
                        </a:cubicBezTo>
                        <a:cubicBezTo>
                          <a:pt x="4" y="14"/>
                          <a:pt x="1" y="7"/>
                          <a:pt x="3" y="0"/>
                        </a:cubicBezTo>
                        <a:cubicBezTo>
                          <a:pt x="3"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0" name="Freeform 195"/>
                  <p:cNvSpPr/>
                  <p:nvPr/>
                </p:nvSpPr>
                <p:spPr bwMode="auto">
                  <a:xfrm>
                    <a:off x="914400" y="2247901"/>
                    <a:ext cx="14288" cy="9525"/>
                  </a:xfrm>
                  <a:custGeom>
                    <a:avLst/>
                    <a:gdLst>
                      <a:gd name="T0" fmla="*/ 1 w 13"/>
                      <a:gd name="T1" fmla="*/ 9 h 9"/>
                      <a:gd name="T2" fmla="*/ 5 w 13"/>
                      <a:gd name="T3" fmla="*/ 1 h 9"/>
                      <a:gd name="T4" fmla="*/ 5 w 13"/>
                      <a:gd name="T5" fmla="*/ 1 h 9"/>
                      <a:gd name="T6" fmla="*/ 12 w 13"/>
                      <a:gd name="T7" fmla="*/ 9 h 9"/>
                      <a:gd name="T8" fmla="*/ 12 w 13"/>
                      <a:gd name="T9" fmla="*/ 8 h 9"/>
                      <a:gd name="T10" fmla="*/ 5 w 13"/>
                      <a:gd name="T11" fmla="*/ 0 h 9"/>
                      <a:gd name="T12" fmla="*/ 5 w 13"/>
                      <a:gd name="T13" fmla="*/ 0 h 9"/>
                      <a:gd name="T14" fmla="*/ 0 w 13"/>
                      <a:gd name="T15" fmla="*/ 8 h 9"/>
                      <a:gd name="T16" fmla="*/ 1 w 13"/>
                      <a:gd name="T17"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9">
                        <a:moveTo>
                          <a:pt x="1" y="9"/>
                        </a:moveTo>
                        <a:cubicBezTo>
                          <a:pt x="2" y="6"/>
                          <a:pt x="4" y="3"/>
                          <a:pt x="5" y="1"/>
                        </a:cubicBezTo>
                        <a:cubicBezTo>
                          <a:pt x="5" y="1"/>
                          <a:pt x="5" y="1"/>
                          <a:pt x="5" y="1"/>
                        </a:cubicBezTo>
                        <a:cubicBezTo>
                          <a:pt x="8" y="3"/>
                          <a:pt x="10" y="6"/>
                          <a:pt x="12" y="9"/>
                        </a:cubicBezTo>
                        <a:cubicBezTo>
                          <a:pt x="12" y="9"/>
                          <a:pt x="13" y="9"/>
                          <a:pt x="12" y="8"/>
                        </a:cubicBezTo>
                        <a:cubicBezTo>
                          <a:pt x="10" y="5"/>
                          <a:pt x="8" y="2"/>
                          <a:pt x="5" y="0"/>
                        </a:cubicBezTo>
                        <a:cubicBezTo>
                          <a:pt x="5" y="0"/>
                          <a:pt x="5" y="0"/>
                          <a:pt x="5" y="0"/>
                        </a:cubicBezTo>
                        <a:cubicBezTo>
                          <a:pt x="3" y="3"/>
                          <a:pt x="1" y="5"/>
                          <a:pt x="0" y="8"/>
                        </a:cubicBezTo>
                        <a:cubicBezTo>
                          <a:pt x="0" y="9"/>
                          <a:pt x="1" y="9"/>
                          <a:pt x="1"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1" name="Freeform 196"/>
                  <p:cNvSpPr/>
                  <p:nvPr/>
                </p:nvSpPr>
                <p:spPr bwMode="auto">
                  <a:xfrm>
                    <a:off x="938213" y="2225676"/>
                    <a:ext cx="74613" cy="41275"/>
                  </a:xfrm>
                  <a:custGeom>
                    <a:avLst/>
                    <a:gdLst>
                      <a:gd name="T0" fmla="*/ 1 w 70"/>
                      <a:gd name="T1" fmla="*/ 39 h 40"/>
                      <a:gd name="T2" fmla="*/ 35 w 70"/>
                      <a:gd name="T3" fmla="*/ 29 h 40"/>
                      <a:gd name="T4" fmla="*/ 52 w 70"/>
                      <a:gd name="T5" fmla="*/ 18 h 40"/>
                      <a:gd name="T6" fmla="*/ 70 w 70"/>
                      <a:gd name="T7" fmla="*/ 2 h 40"/>
                      <a:gd name="T8" fmla="*/ 70 w 70"/>
                      <a:gd name="T9" fmla="*/ 1 h 40"/>
                      <a:gd name="T10" fmla="*/ 62 w 70"/>
                      <a:gd name="T11" fmla="*/ 4 h 40"/>
                      <a:gd name="T12" fmla="*/ 63 w 70"/>
                      <a:gd name="T13" fmla="*/ 4 h 40"/>
                      <a:gd name="T14" fmla="*/ 68 w 70"/>
                      <a:gd name="T15" fmla="*/ 3 h 40"/>
                      <a:gd name="T16" fmla="*/ 67 w 70"/>
                      <a:gd name="T17" fmla="*/ 9 h 40"/>
                      <a:gd name="T18" fmla="*/ 68 w 70"/>
                      <a:gd name="T19" fmla="*/ 9 h 40"/>
                      <a:gd name="T20" fmla="*/ 69 w 70"/>
                      <a:gd name="T21" fmla="*/ 1 h 40"/>
                      <a:gd name="T22" fmla="*/ 69 w 70"/>
                      <a:gd name="T23" fmla="*/ 1 h 40"/>
                      <a:gd name="T24" fmla="*/ 64 w 70"/>
                      <a:gd name="T25" fmla="*/ 3 h 40"/>
                      <a:gd name="T26" fmla="*/ 64 w 70"/>
                      <a:gd name="T27" fmla="*/ 4 h 40"/>
                      <a:gd name="T28" fmla="*/ 68 w 70"/>
                      <a:gd name="T29" fmla="*/ 2 h 40"/>
                      <a:gd name="T30" fmla="*/ 62 w 70"/>
                      <a:gd name="T31" fmla="*/ 8 h 40"/>
                      <a:gd name="T32" fmla="*/ 43 w 70"/>
                      <a:gd name="T33" fmla="*/ 24 h 40"/>
                      <a:gd name="T34" fmla="*/ 21 w 70"/>
                      <a:gd name="T35" fmla="*/ 34 h 40"/>
                      <a:gd name="T36" fmla="*/ 1 w 70"/>
                      <a:gd name="T37" fmla="*/ 38 h 40"/>
                      <a:gd name="T38" fmla="*/ 1 w 70"/>
                      <a:gd name="T39" fmla="*/ 39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0" h="40">
                        <a:moveTo>
                          <a:pt x="1" y="39"/>
                        </a:moveTo>
                        <a:cubicBezTo>
                          <a:pt x="13" y="40"/>
                          <a:pt x="25" y="33"/>
                          <a:pt x="35" y="29"/>
                        </a:cubicBezTo>
                        <a:cubicBezTo>
                          <a:pt x="41" y="26"/>
                          <a:pt x="47" y="22"/>
                          <a:pt x="52" y="18"/>
                        </a:cubicBezTo>
                        <a:cubicBezTo>
                          <a:pt x="59" y="13"/>
                          <a:pt x="64" y="7"/>
                          <a:pt x="70" y="2"/>
                        </a:cubicBezTo>
                        <a:cubicBezTo>
                          <a:pt x="70" y="2"/>
                          <a:pt x="70" y="1"/>
                          <a:pt x="70" y="1"/>
                        </a:cubicBezTo>
                        <a:cubicBezTo>
                          <a:pt x="67" y="2"/>
                          <a:pt x="65" y="3"/>
                          <a:pt x="62" y="4"/>
                        </a:cubicBezTo>
                        <a:cubicBezTo>
                          <a:pt x="62" y="4"/>
                          <a:pt x="62" y="5"/>
                          <a:pt x="63" y="4"/>
                        </a:cubicBezTo>
                        <a:cubicBezTo>
                          <a:pt x="63" y="4"/>
                          <a:pt x="68" y="2"/>
                          <a:pt x="68" y="3"/>
                        </a:cubicBezTo>
                        <a:cubicBezTo>
                          <a:pt x="68" y="5"/>
                          <a:pt x="67" y="7"/>
                          <a:pt x="67" y="9"/>
                        </a:cubicBezTo>
                        <a:cubicBezTo>
                          <a:pt x="67" y="9"/>
                          <a:pt x="68" y="9"/>
                          <a:pt x="68" y="9"/>
                        </a:cubicBezTo>
                        <a:cubicBezTo>
                          <a:pt x="68" y="6"/>
                          <a:pt x="69" y="4"/>
                          <a:pt x="69" y="1"/>
                        </a:cubicBezTo>
                        <a:cubicBezTo>
                          <a:pt x="69" y="1"/>
                          <a:pt x="69" y="0"/>
                          <a:pt x="69" y="1"/>
                        </a:cubicBezTo>
                        <a:cubicBezTo>
                          <a:pt x="67" y="1"/>
                          <a:pt x="66" y="2"/>
                          <a:pt x="64" y="3"/>
                        </a:cubicBezTo>
                        <a:cubicBezTo>
                          <a:pt x="64" y="3"/>
                          <a:pt x="64" y="4"/>
                          <a:pt x="64" y="4"/>
                        </a:cubicBezTo>
                        <a:cubicBezTo>
                          <a:pt x="66" y="3"/>
                          <a:pt x="67" y="3"/>
                          <a:pt x="68" y="2"/>
                        </a:cubicBezTo>
                        <a:cubicBezTo>
                          <a:pt x="66" y="4"/>
                          <a:pt x="64" y="6"/>
                          <a:pt x="62" y="8"/>
                        </a:cubicBezTo>
                        <a:cubicBezTo>
                          <a:pt x="56" y="14"/>
                          <a:pt x="50" y="19"/>
                          <a:pt x="43" y="24"/>
                        </a:cubicBezTo>
                        <a:cubicBezTo>
                          <a:pt x="36" y="28"/>
                          <a:pt x="28" y="31"/>
                          <a:pt x="21" y="34"/>
                        </a:cubicBezTo>
                        <a:cubicBezTo>
                          <a:pt x="15" y="36"/>
                          <a:pt x="8" y="39"/>
                          <a:pt x="1" y="38"/>
                        </a:cubicBezTo>
                        <a:cubicBezTo>
                          <a:pt x="0" y="38"/>
                          <a:pt x="0" y="39"/>
                          <a:pt x="1" y="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2" name="Freeform 200"/>
                  <p:cNvSpPr/>
                  <p:nvPr/>
                </p:nvSpPr>
                <p:spPr bwMode="auto">
                  <a:xfrm>
                    <a:off x="911225" y="2563813"/>
                    <a:ext cx="92075" cy="104775"/>
                  </a:xfrm>
                  <a:custGeom>
                    <a:avLst/>
                    <a:gdLst>
                      <a:gd name="T0" fmla="*/ 3 w 87"/>
                      <a:gd name="T1" fmla="*/ 8 h 98"/>
                      <a:gd name="T2" fmla="*/ 3 w 87"/>
                      <a:gd name="T3" fmla="*/ 95 h 98"/>
                      <a:gd name="T4" fmla="*/ 5 w 87"/>
                      <a:gd name="T5" fmla="*/ 97 h 98"/>
                      <a:gd name="T6" fmla="*/ 76 w 87"/>
                      <a:gd name="T7" fmla="*/ 93 h 98"/>
                      <a:gd name="T8" fmla="*/ 78 w 87"/>
                      <a:gd name="T9" fmla="*/ 92 h 98"/>
                      <a:gd name="T10" fmla="*/ 80 w 87"/>
                      <a:gd name="T11" fmla="*/ 39 h 98"/>
                      <a:gd name="T12" fmla="*/ 78 w 87"/>
                      <a:gd name="T13" fmla="*/ 6 h 98"/>
                      <a:gd name="T14" fmla="*/ 51 w 87"/>
                      <a:gd name="T15" fmla="*/ 4 h 98"/>
                      <a:gd name="T16" fmla="*/ 2 w 87"/>
                      <a:gd name="T17" fmla="*/ 7 h 98"/>
                      <a:gd name="T18" fmla="*/ 2 w 87"/>
                      <a:gd name="T19" fmla="*/ 10 h 98"/>
                      <a:gd name="T20" fmla="*/ 65 w 87"/>
                      <a:gd name="T21" fmla="*/ 6 h 98"/>
                      <a:gd name="T22" fmla="*/ 76 w 87"/>
                      <a:gd name="T23" fmla="*/ 87 h 98"/>
                      <a:gd name="T24" fmla="*/ 47 w 87"/>
                      <a:gd name="T25" fmla="*/ 91 h 98"/>
                      <a:gd name="T26" fmla="*/ 6 w 87"/>
                      <a:gd name="T27" fmla="*/ 89 h 98"/>
                      <a:gd name="T28" fmla="*/ 6 w 87"/>
                      <a:gd name="T29" fmla="*/ 8 h 98"/>
                      <a:gd name="T30" fmla="*/ 3 w 87"/>
                      <a:gd name="T31" fmla="*/ 8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7" h="98">
                        <a:moveTo>
                          <a:pt x="3" y="8"/>
                        </a:moveTo>
                        <a:cubicBezTo>
                          <a:pt x="3" y="37"/>
                          <a:pt x="3" y="66"/>
                          <a:pt x="3" y="95"/>
                        </a:cubicBezTo>
                        <a:cubicBezTo>
                          <a:pt x="3" y="96"/>
                          <a:pt x="4" y="97"/>
                          <a:pt x="5" y="97"/>
                        </a:cubicBezTo>
                        <a:cubicBezTo>
                          <a:pt x="28" y="97"/>
                          <a:pt x="52" y="90"/>
                          <a:pt x="76" y="93"/>
                        </a:cubicBezTo>
                        <a:cubicBezTo>
                          <a:pt x="77" y="93"/>
                          <a:pt x="78" y="93"/>
                          <a:pt x="78" y="92"/>
                        </a:cubicBezTo>
                        <a:cubicBezTo>
                          <a:pt x="80" y="74"/>
                          <a:pt x="80" y="56"/>
                          <a:pt x="80" y="39"/>
                        </a:cubicBezTo>
                        <a:cubicBezTo>
                          <a:pt x="80" y="32"/>
                          <a:pt x="83" y="11"/>
                          <a:pt x="78" y="6"/>
                        </a:cubicBezTo>
                        <a:cubicBezTo>
                          <a:pt x="71" y="0"/>
                          <a:pt x="58" y="3"/>
                          <a:pt x="51" y="4"/>
                        </a:cubicBezTo>
                        <a:cubicBezTo>
                          <a:pt x="35" y="6"/>
                          <a:pt x="18" y="7"/>
                          <a:pt x="2" y="7"/>
                        </a:cubicBezTo>
                        <a:cubicBezTo>
                          <a:pt x="0" y="7"/>
                          <a:pt x="0" y="10"/>
                          <a:pt x="2" y="10"/>
                        </a:cubicBezTo>
                        <a:cubicBezTo>
                          <a:pt x="23" y="10"/>
                          <a:pt x="44" y="7"/>
                          <a:pt x="65" y="6"/>
                        </a:cubicBezTo>
                        <a:cubicBezTo>
                          <a:pt x="87" y="5"/>
                          <a:pt x="76" y="75"/>
                          <a:pt x="76" y="87"/>
                        </a:cubicBezTo>
                        <a:cubicBezTo>
                          <a:pt x="75" y="91"/>
                          <a:pt x="51" y="90"/>
                          <a:pt x="47" y="91"/>
                        </a:cubicBezTo>
                        <a:cubicBezTo>
                          <a:pt x="42" y="91"/>
                          <a:pt x="6" y="98"/>
                          <a:pt x="6" y="89"/>
                        </a:cubicBezTo>
                        <a:cubicBezTo>
                          <a:pt x="5" y="62"/>
                          <a:pt x="6" y="35"/>
                          <a:pt x="6" y="8"/>
                        </a:cubicBezTo>
                        <a:cubicBezTo>
                          <a:pt x="6" y="6"/>
                          <a:pt x="3" y="6"/>
                          <a:pt x="3"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3" name="Freeform 201"/>
                  <p:cNvSpPr/>
                  <p:nvPr/>
                </p:nvSpPr>
                <p:spPr bwMode="auto">
                  <a:xfrm>
                    <a:off x="919163" y="2576513"/>
                    <a:ext cx="66675" cy="71438"/>
                  </a:xfrm>
                  <a:custGeom>
                    <a:avLst/>
                    <a:gdLst>
                      <a:gd name="T0" fmla="*/ 6 w 63"/>
                      <a:gd name="T1" fmla="*/ 5 h 68"/>
                      <a:gd name="T2" fmla="*/ 6 w 63"/>
                      <a:gd name="T3" fmla="*/ 4 h 68"/>
                      <a:gd name="T4" fmla="*/ 4 w 63"/>
                      <a:gd name="T5" fmla="*/ 4 h 68"/>
                      <a:gd name="T6" fmla="*/ 2 w 63"/>
                      <a:gd name="T7" fmla="*/ 62 h 68"/>
                      <a:gd name="T8" fmla="*/ 3 w 63"/>
                      <a:gd name="T9" fmla="*/ 63 h 68"/>
                      <a:gd name="T10" fmla="*/ 29 w 63"/>
                      <a:gd name="T11" fmla="*/ 63 h 68"/>
                      <a:gd name="T12" fmla="*/ 59 w 63"/>
                      <a:gd name="T13" fmla="*/ 66 h 68"/>
                      <a:gd name="T14" fmla="*/ 60 w 63"/>
                      <a:gd name="T15" fmla="*/ 65 h 68"/>
                      <a:gd name="T16" fmla="*/ 60 w 63"/>
                      <a:gd name="T17" fmla="*/ 22 h 68"/>
                      <a:gd name="T18" fmla="*/ 60 w 63"/>
                      <a:gd name="T19" fmla="*/ 3 h 68"/>
                      <a:gd name="T20" fmla="*/ 46 w 63"/>
                      <a:gd name="T21" fmla="*/ 1 h 68"/>
                      <a:gd name="T22" fmla="*/ 2 w 63"/>
                      <a:gd name="T23" fmla="*/ 2 h 68"/>
                      <a:gd name="T24" fmla="*/ 2 w 63"/>
                      <a:gd name="T25" fmla="*/ 5 h 68"/>
                      <a:gd name="T26" fmla="*/ 3 w 63"/>
                      <a:gd name="T27" fmla="*/ 5 h 68"/>
                      <a:gd name="T28" fmla="*/ 3 w 63"/>
                      <a:gd name="T29" fmla="*/ 2 h 68"/>
                      <a:gd name="T30" fmla="*/ 2 w 63"/>
                      <a:gd name="T31" fmla="*/ 2 h 68"/>
                      <a:gd name="T32" fmla="*/ 2 w 63"/>
                      <a:gd name="T33" fmla="*/ 5 h 68"/>
                      <a:gd name="T34" fmla="*/ 50 w 63"/>
                      <a:gd name="T35" fmla="*/ 4 h 68"/>
                      <a:gd name="T36" fmla="*/ 57 w 63"/>
                      <a:gd name="T37" fmla="*/ 22 h 68"/>
                      <a:gd name="T38" fmla="*/ 58 w 63"/>
                      <a:gd name="T39" fmla="*/ 55 h 68"/>
                      <a:gd name="T40" fmla="*/ 38 w 63"/>
                      <a:gd name="T41" fmla="*/ 61 h 68"/>
                      <a:gd name="T42" fmla="*/ 12 w 63"/>
                      <a:gd name="T43" fmla="*/ 60 h 68"/>
                      <a:gd name="T44" fmla="*/ 4 w 63"/>
                      <a:gd name="T45" fmla="*/ 38 h 68"/>
                      <a:gd name="T46" fmla="*/ 6 w 63"/>
                      <a:gd name="T47" fmla="*/ 4 h 68"/>
                      <a:gd name="T48" fmla="*/ 4 w 63"/>
                      <a:gd name="T49" fmla="*/ 4 h 68"/>
                      <a:gd name="T50" fmla="*/ 4 w 63"/>
                      <a:gd name="T51" fmla="*/ 5 h 68"/>
                      <a:gd name="T52" fmla="*/ 6 w 63"/>
                      <a:gd name="T53" fmla="*/ 5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3" h="68">
                        <a:moveTo>
                          <a:pt x="6" y="5"/>
                        </a:moveTo>
                        <a:cubicBezTo>
                          <a:pt x="6" y="5"/>
                          <a:pt x="6" y="5"/>
                          <a:pt x="6" y="4"/>
                        </a:cubicBezTo>
                        <a:cubicBezTo>
                          <a:pt x="6" y="2"/>
                          <a:pt x="4" y="2"/>
                          <a:pt x="4" y="4"/>
                        </a:cubicBezTo>
                        <a:cubicBezTo>
                          <a:pt x="3" y="24"/>
                          <a:pt x="0" y="43"/>
                          <a:pt x="2" y="62"/>
                        </a:cubicBezTo>
                        <a:cubicBezTo>
                          <a:pt x="2" y="63"/>
                          <a:pt x="2" y="63"/>
                          <a:pt x="3" y="63"/>
                        </a:cubicBezTo>
                        <a:cubicBezTo>
                          <a:pt x="12" y="63"/>
                          <a:pt x="20" y="62"/>
                          <a:pt x="29" y="63"/>
                        </a:cubicBezTo>
                        <a:cubicBezTo>
                          <a:pt x="39" y="63"/>
                          <a:pt x="49" y="66"/>
                          <a:pt x="59" y="66"/>
                        </a:cubicBezTo>
                        <a:cubicBezTo>
                          <a:pt x="59" y="66"/>
                          <a:pt x="60" y="66"/>
                          <a:pt x="60" y="65"/>
                        </a:cubicBezTo>
                        <a:cubicBezTo>
                          <a:pt x="61" y="50"/>
                          <a:pt x="61" y="36"/>
                          <a:pt x="60" y="22"/>
                        </a:cubicBezTo>
                        <a:cubicBezTo>
                          <a:pt x="60" y="18"/>
                          <a:pt x="63" y="6"/>
                          <a:pt x="60" y="3"/>
                        </a:cubicBezTo>
                        <a:cubicBezTo>
                          <a:pt x="57" y="0"/>
                          <a:pt x="50" y="1"/>
                          <a:pt x="46" y="1"/>
                        </a:cubicBezTo>
                        <a:cubicBezTo>
                          <a:pt x="32" y="1"/>
                          <a:pt x="17" y="1"/>
                          <a:pt x="2" y="2"/>
                        </a:cubicBezTo>
                        <a:cubicBezTo>
                          <a:pt x="1" y="2"/>
                          <a:pt x="0" y="5"/>
                          <a:pt x="2" y="5"/>
                        </a:cubicBezTo>
                        <a:cubicBezTo>
                          <a:pt x="3" y="5"/>
                          <a:pt x="3" y="5"/>
                          <a:pt x="3" y="5"/>
                        </a:cubicBezTo>
                        <a:cubicBezTo>
                          <a:pt x="5" y="5"/>
                          <a:pt x="5" y="2"/>
                          <a:pt x="3" y="2"/>
                        </a:cubicBezTo>
                        <a:cubicBezTo>
                          <a:pt x="3" y="2"/>
                          <a:pt x="3" y="2"/>
                          <a:pt x="2" y="2"/>
                        </a:cubicBezTo>
                        <a:cubicBezTo>
                          <a:pt x="2" y="3"/>
                          <a:pt x="2" y="4"/>
                          <a:pt x="2" y="5"/>
                        </a:cubicBezTo>
                        <a:cubicBezTo>
                          <a:pt x="18" y="4"/>
                          <a:pt x="34" y="4"/>
                          <a:pt x="50" y="4"/>
                        </a:cubicBezTo>
                        <a:cubicBezTo>
                          <a:pt x="60" y="4"/>
                          <a:pt x="57" y="15"/>
                          <a:pt x="57" y="22"/>
                        </a:cubicBezTo>
                        <a:cubicBezTo>
                          <a:pt x="57" y="33"/>
                          <a:pt x="58" y="44"/>
                          <a:pt x="58" y="55"/>
                        </a:cubicBezTo>
                        <a:cubicBezTo>
                          <a:pt x="57" y="68"/>
                          <a:pt x="47" y="62"/>
                          <a:pt x="38" y="61"/>
                        </a:cubicBezTo>
                        <a:cubicBezTo>
                          <a:pt x="29" y="60"/>
                          <a:pt x="20" y="59"/>
                          <a:pt x="12" y="60"/>
                        </a:cubicBezTo>
                        <a:cubicBezTo>
                          <a:pt x="0" y="61"/>
                          <a:pt x="4" y="45"/>
                          <a:pt x="4" y="38"/>
                        </a:cubicBezTo>
                        <a:cubicBezTo>
                          <a:pt x="5" y="27"/>
                          <a:pt x="6" y="16"/>
                          <a:pt x="6" y="4"/>
                        </a:cubicBezTo>
                        <a:cubicBezTo>
                          <a:pt x="6" y="4"/>
                          <a:pt x="5" y="4"/>
                          <a:pt x="4" y="4"/>
                        </a:cubicBezTo>
                        <a:cubicBezTo>
                          <a:pt x="4" y="5"/>
                          <a:pt x="4" y="5"/>
                          <a:pt x="4" y="5"/>
                        </a:cubicBezTo>
                        <a:cubicBezTo>
                          <a:pt x="4" y="7"/>
                          <a:pt x="6" y="7"/>
                          <a:pt x="6"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4" name="Freeform 202"/>
                  <p:cNvSpPr/>
                  <p:nvPr/>
                </p:nvSpPr>
                <p:spPr bwMode="auto">
                  <a:xfrm>
                    <a:off x="944563" y="2646363"/>
                    <a:ext cx="15875" cy="14288"/>
                  </a:xfrm>
                  <a:custGeom>
                    <a:avLst/>
                    <a:gdLst>
                      <a:gd name="T0" fmla="*/ 8 w 15"/>
                      <a:gd name="T1" fmla="*/ 10 h 13"/>
                      <a:gd name="T2" fmla="*/ 3 w 15"/>
                      <a:gd name="T3" fmla="*/ 7 h 13"/>
                      <a:gd name="T4" fmla="*/ 5 w 15"/>
                      <a:gd name="T5" fmla="*/ 3 h 13"/>
                      <a:gd name="T6" fmla="*/ 9 w 15"/>
                      <a:gd name="T7" fmla="*/ 3 h 13"/>
                      <a:gd name="T8" fmla="*/ 11 w 15"/>
                      <a:gd name="T9" fmla="*/ 6 h 13"/>
                      <a:gd name="T10" fmla="*/ 5 w 15"/>
                      <a:gd name="T11" fmla="*/ 10 h 13"/>
                      <a:gd name="T12" fmla="*/ 5 w 15"/>
                      <a:gd name="T13" fmla="*/ 12 h 13"/>
                      <a:gd name="T14" fmla="*/ 14 w 15"/>
                      <a:gd name="T15" fmla="*/ 6 h 13"/>
                      <a:gd name="T16" fmla="*/ 12 w 15"/>
                      <a:gd name="T17" fmla="*/ 1 h 13"/>
                      <a:gd name="T18" fmla="*/ 6 w 15"/>
                      <a:gd name="T19" fmla="*/ 0 h 13"/>
                      <a:gd name="T20" fmla="*/ 0 w 15"/>
                      <a:gd name="T21" fmla="*/ 7 h 13"/>
                      <a:gd name="T22" fmla="*/ 8 w 15"/>
                      <a:gd name="T23" fmla="*/ 12 h 13"/>
                      <a:gd name="T24" fmla="*/ 8 w 15"/>
                      <a:gd name="T25" fmla="*/ 1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 h="13">
                        <a:moveTo>
                          <a:pt x="8" y="10"/>
                        </a:moveTo>
                        <a:cubicBezTo>
                          <a:pt x="6" y="10"/>
                          <a:pt x="4" y="9"/>
                          <a:pt x="3" y="7"/>
                        </a:cubicBezTo>
                        <a:cubicBezTo>
                          <a:pt x="3" y="5"/>
                          <a:pt x="4" y="4"/>
                          <a:pt x="5" y="3"/>
                        </a:cubicBezTo>
                        <a:cubicBezTo>
                          <a:pt x="7" y="3"/>
                          <a:pt x="8" y="2"/>
                          <a:pt x="9" y="3"/>
                        </a:cubicBezTo>
                        <a:cubicBezTo>
                          <a:pt x="11" y="3"/>
                          <a:pt x="11" y="5"/>
                          <a:pt x="11" y="6"/>
                        </a:cubicBezTo>
                        <a:cubicBezTo>
                          <a:pt x="12" y="9"/>
                          <a:pt x="8" y="10"/>
                          <a:pt x="5" y="10"/>
                        </a:cubicBezTo>
                        <a:cubicBezTo>
                          <a:pt x="3" y="10"/>
                          <a:pt x="3" y="13"/>
                          <a:pt x="5" y="12"/>
                        </a:cubicBezTo>
                        <a:cubicBezTo>
                          <a:pt x="9" y="12"/>
                          <a:pt x="14" y="11"/>
                          <a:pt x="14" y="6"/>
                        </a:cubicBezTo>
                        <a:cubicBezTo>
                          <a:pt x="15" y="4"/>
                          <a:pt x="14" y="2"/>
                          <a:pt x="12" y="1"/>
                        </a:cubicBezTo>
                        <a:cubicBezTo>
                          <a:pt x="10" y="0"/>
                          <a:pt x="8" y="0"/>
                          <a:pt x="6" y="0"/>
                        </a:cubicBezTo>
                        <a:cubicBezTo>
                          <a:pt x="3" y="1"/>
                          <a:pt x="0" y="4"/>
                          <a:pt x="0" y="7"/>
                        </a:cubicBezTo>
                        <a:cubicBezTo>
                          <a:pt x="1" y="11"/>
                          <a:pt x="5" y="13"/>
                          <a:pt x="8" y="12"/>
                        </a:cubicBezTo>
                        <a:cubicBezTo>
                          <a:pt x="10" y="12"/>
                          <a:pt x="10" y="10"/>
                          <a:pt x="8"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5" name="Freeform 203"/>
                  <p:cNvSpPr/>
                  <p:nvPr/>
                </p:nvSpPr>
                <p:spPr bwMode="auto">
                  <a:xfrm>
                    <a:off x="981075" y="2128838"/>
                    <a:ext cx="60325" cy="49213"/>
                  </a:xfrm>
                  <a:custGeom>
                    <a:avLst/>
                    <a:gdLst>
                      <a:gd name="T0" fmla="*/ 7 w 57"/>
                      <a:gd name="T1" fmla="*/ 29 h 46"/>
                      <a:gd name="T2" fmla="*/ 5 w 57"/>
                      <a:gd name="T3" fmla="*/ 13 h 46"/>
                      <a:gd name="T4" fmla="*/ 9 w 57"/>
                      <a:gd name="T5" fmla="*/ 5 h 46"/>
                      <a:gd name="T6" fmla="*/ 18 w 57"/>
                      <a:gd name="T7" fmla="*/ 5 h 46"/>
                      <a:gd name="T8" fmla="*/ 37 w 57"/>
                      <a:gd name="T9" fmla="*/ 7 h 46"/>
                      <a:gd name="T10" fmla="*/ 46 w 57"/>
                      <a:gd name="T11" fmla="*/ 7 h 46"/>
                      <a:gd name="T12" fmla="*/ 51 w 57"/>
                      <a:gd name="T13" fmla="*/ 18 h 46"/>
                      <a:gd name="T14" fmla="*/ 49 w 57"/>
                      <a:gd name="T15" fmla="*/ 30 h 46"/>
                      <a:gd name="T16" fmla="*/ 42 w 57"/>
                      <a:gd name="T17" fmla="*/ 31 h 46"/>
                      <a:gd name="T18" fmla="*/ 43 w 57"/>
                      <a:gd name="T19" fmla="*/ 45 h 46"/>
                      <a:gd name="T20" fmla="*/ 45 w 57"/>
                      <a:gd name="T21" fmla="*/ 43 h 46"/>
                      <a:gd name="T22" fmla="*/ 36 w 57"/>
                      <a:gd name="T23" fmla="*/ 31 h 46"/>
                      <a:gd name="T24" fmla="*/ 34 w 57"/>
                      <a:gd name="T25" fmla="*/ 30 h 46"/>
                      <a:gd name="T26" fmla="*/ 6 w 57"/>
                      <a:gd name="T27" fmla="*/ 29 h 46"/>
                      <a:gd name="T28" fmla="*/ 5 w 57"/>
                      <a:gd name="T29" fmla="*/ 32 h 46"/>
                      <a:gd name="T30" fmla="*/ 27 w 57"/>
                      <a:gd name="T31" fmla="*/ 32 h 46"/>
                      <a:gd name="T32" fmla="*/ 43 w 57"/>
                      <a:gd name="T33" fmla="*/ 45 h 46"/>
                      <a:gd name="T34" fmla="*/ 45 w 57"/>
                      <a:gd name="T35" fmla="*/ 43 h 46"/>
                      <a:gd name="T36" fmla="*/ 53 w 57"/>
                      <a:gd name="T37" fmla="*/ 33 h 46"/>
                      <a:gd name="T38" fmla="*/ 54 w 57"/>
                      <a:gd name="T39" fmla="*/ 31 h 46"/>
                      <a:gd name="T40" fmla="*/ 52 w 57"/>
                      <a:gd name="T41" fmla="*/ 5 h 46"/>
                      <a:gd name="T42" fmla="*/ 44 w 57"/>
                      <a:gd name="T43" fmla="*/ 4 h 46"/>
                      <a:gd name="T44" fmla="*/ 21 w 57"/>
                      <a:gd name="T45" fmla="*/ 2 h 46"/>
                      <a:gd name="T46" fmla="*/ 2 w 57"/>
                      <a:gd name="T47" fmla="*/ 6 h 46"/>
                      <a:gd name="T48" fmla="*/ 4 w 57"/>
                      <a:gd name="T49" fmla="*/ 31 h 46"/>
                      <a:gd name="T50" fmla="*/ 7 w 57"/>
                      <a:gd name="T51" fmla="*/ 29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7" h="46">
                        <a:moveTo>
                          <a:pt x="7" y="29"/>
                        </a:moveTo>
                        <a:cubicBezTo>
                          <a:pt x="4" y="24"/>
                          <a:pt x="5" y="18"/>
                          <a:pt x="5" y="13"/>
                        </a:cubicBezTo>
                        <a:cubicBezTo>
                          <a:pt x="5" y="10"/>
                          <a:pt x="4" y="6"/>
                          <a:pt x="9" y="5"/>
                        </a:cubicBezTo>
                        <a:cubicBezTo>
                          <a:pt x="12" y="5"/>
                          <a:pt x="15" y="5"/>
                          <a:pt x="18" y="5"/>
                        </a:cubicBezTo>
                        <a:cubicBezTo>
                          <a:pt x="24" y="5"/>
                          <a:pt x="31" y="6"/>
                          <a:pt x="37" y="7"/>
                        </a:cubicBezTo>
                        <a:cubicBezTo>
                          <a:pt x="40" y="7"/>
                          <a:pt x="43" y="7"/>
                          <a:pt x="46" y="7"/>
                        </a:cubicBezTo>
                        <a:cubicBezTo>
                          <a:pt x="53" y="7"/>
                          <a:pt x="52" y="15"/>
                          <a:pt x="51" y="18"/>
                        </a:cubicBezTo>
                        <a:cubicBezTo>
                          <a:pt x="51" y="21"/>
                          <a:pt x="53" y="30"/>
                          <a:pt x="49" y="30"/>
                        </a:cubicBezTo>
                        <a:cubicBezTo>
                          <a:pt x="48" y="30"/>
                          <a:pt x="43" y="30"/>
                          <a:pt x="42" y="31"/>
                        </a:cubicBezTo>
                        <a:cubicBezTo>
                          <a:pt x="37" y="36"/>
                          <a:pt x="40" y="41"/>
                          <a:pt x="43" y="45"/>
                        </a:cubicBezTo>
                        <a:cubicBezTo>
                          <a:pt x="44" y="44"/>
                          <a:pt x="44" y="43"/>
                          <a:pt x="45" y="43"/>
                        </a:cubicBezTo>
                        <a:cubicBezTo>
                          <a:pt x="40" y="40"/>
                          <a:pt x="37" y="36"/>
                          <a:pt x="36" y="31"/>
                        </a:cubicBezTo>
                        <a:cubicBezTo>
                          <a:pt x="35" y="30"/>
                          <a:pt x="35" y="30"/>
                          <a:pt x="34" y="30"/>
                        </a:cubicBezTo>
                        <a:cubicBezTo>
                          <a:pt x="25" y="29"/>
                          <a:pt x="15" y="32"/>
                          <a:pt x="6" y="29"/>
                        </a:cubicBezTo>
                        <a:cubicBezTo>
                          <a:pt x="4" y="28"/>
                          <a:pt x="3" y="31"/>
                          <a:pt x="5" y="32"/>
                        </a:cubicBezTo>
                        <a:cubicBezTo>
                          <a:pt x="12" y="34"/>
                          <a:pt x="20" y="33"/>
                          <a:pt x="27" y="32"/>
                        </a:cubicBezTo>
                        <a:cubicBezTo>
                          <a:pt x="34" y="32"/>
                          <a:pt x="38" y="41"/>
                          <a:pt x="43" y="45"/>
                        </a:cubicBezTo>
                        <a:cubicBezTo>
                          <a:pt x="45" y="46"/>
                          <a:pt x="46" y="44"/>
                          <a:pt x="45" y="43"/>
                        </a:cubicBezTo>
                        <a:cubicBezTo>
                          <a:pt x="36" y="32"/>
                          <a:pt x="49" y="33"/>
                          <a:pt x="53" y="33"/>
                        </a:cubicBezTo>
                        <a:cubicBezTo>
                          <a:pt x="54" y="33"/>
                          <a:pt x="54" y="32"/>
                          <a:pt x="54" y="31"/>
                        </a:cubicBezTo>
                        <a:cubicBezTo>
                          <a:pt x="54" y="24"/>
                          <a:pt x="57" y="12"/>
                          <a:pt x="52" y="5"/>
                        </a:cubicBezTo>
                        <a:cubicBezTo>
                          <a:pt x="50" y="4"/>
                          <a:pt x="45" y="4"/>
                          <a:pt x="44" y="4"/>
                        </a:cubicBezTo>
                        <a:cubicBezTo>
                          <a:pt x="36" y="4"/>
                          <a:pt x="29" y="3"/>
                          <a:pt x="21" y="2"/>
                        </a:cubicBezTo>
                        <a:cubicBezTo>
                          <a:pt x="17" y="2"/>
                          <a:pt x="3" y="0"/>
                          <a:pt x="2" y="6"/>
                        </a:cubicBezTo>
                        <a:cubicBezTo>
                          <a:pt x="0" y="13"/>
                          <a:pt x="1" y="24"/>
                          <a:pt x="4" y="31"/>
                        </a:cubicBezTo>
                        <a:cubicBezTo>
                          <a:pt x="5" y="32"/>
                          <a:pt x="8" y="31"/>
                          <a:pt x="7" y="2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6" name="Freeform 204"/>
                  <p:cNvSpPr/>
                  <p:nvPr/>
                </p:nvSpPr>
                <p:spPr bwMode="auto">
                  <a:xfrm>
                    <a:off x="1030288" y="2227263"/>
                    <a:ext cx="30163" cy="36513"/>
                  </a:xfrm>
                  <a:custGeom>
                    <a:avLst/>
                    <a:gdLst>
                      <a:gd name="T0" fmla="*/ 26 w 28"/>
                      <a:gd name="T1" fmla="*/ 3 h 34"/>
                      <a:gd name="T2" fmla="*/ 8 w 28"/>
                      <a:gd name="T3" fmla="*/ 3 h 34"/>
                      <a:gd name="T4" fmla="*/ 3 w 28"/>
                      <a:gd name="T5" fmla="*/ 12 h 34"/>
                      <a:gd name="T6" fmla="*/ 17 w 28"/>
                      <a:gd name="T7" fmla="*/ 19 h 34"/>
                      <a:gd name="T8" fmla="*/ 13 w 28"/>
                      <a:gd name="T9" fmla="*/ 30 h 34"/>
                      <a:gd name="T10" fmla="*/ 3 w 28"/>
                      <a:gd name="T11" fmla="*/ 19 h 34"/>
                      <a:gd name="T12" fmla="*/ 0 w 28"/>
                      <a:gd name="T13" fmla="*/ 19 h 34"/>
                      <a:gd name="T14" fmla="*/ 11 w 28"/>
                      <a:gd name="T15" fmla="*/ 33 h 34"/>
                      <a:gd name="T16" fmla="*/ 24 w 28"/>
                      <a:gd name="T17" fmla="*/ 24 h 34"/>
                      <a:gd name="T18" fmla="*/ 11 w 28"/>
                      <a:gd name="T19" fmla="*/ 13 h 34"/>
                      <a:gd name="T20" fmla="*/ 6 w 28"/>
                      <a:gd name="T21" fmla="*/ 12 h 34"/>
                      <a:gd name="T22" fmla="*/ 13 w 28"/>
                      <a:gd name="T23" fmla="*/ 4 h 34"/>
                      <a:gd name="T24" fmla="*/ 26 w 28"/>
                      <a:gd name="T25" fmla="*/ 6 h 34"/>
                      <a:gd name="T26" fmla="*/ 26 w 28"/>
                      <a:gd name="T27" fmla="*/ 3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8" h="34">
                        <a:moveTo>
                          <a:pt x="26" y="3"/>
                        </a:moveTo>
                        <a:cubicBezTo>
                          <a:pt x="20" y="2"/>
                          <a:pt x="14" y="0"/>
                          <a:pt x="8" y="3"/>
                        </a:cubicBezTo>
                        <a:cubicBezTo>
                          <a:pt x="4" y="4"/>
                          <a:pt x="0" y="8"/>
                          <a:pt x="3" y="12"/>
                        </a:cubicBezTo>
                        <a:cubicBezTo>
                          <a:pt x="6" y="16"/>
                          <a:pt x="13" y="16"/>
                          <a:pt x="17" y="19"/>
                        </a:cubicBezTo>
                        <a:cubicBezTo>
                          <a:pt x="24" y="23"/>
                          <a:pt x="20" y="30"/>
                          <a:pt x="13" y="30"/>
                        </a:cubicBezTo>
                        <a:cubicBezTo>
                          <a:pt x="6" y="31"/>
                          <a:pt x="3" y="25"/>
                          <a:pt x="3" y="19"/>
                        </a:cubicBezTo>
                        <a:cubicBezTo>
                          <a:pt x="3" y="17"/>
                          <a:pt x="0" y="17"/>
                          <a:pt x="0" y="19"/>
                        </a:cubicBezTo>
                        <a:cubicBezTo>
                          <a:pt x="0" y="26"/>
                          <a:pt x="4" y="32"/>
                          <a:pt x="11" y="33"/>
                        </a:cubicBezTo>
                        <a:cubicBezTo>
                          <a:pt x="17" y="34"/>
                          <a:pt x="24" y="30"/>
                          <a:pt x="24" y="24"/>
                        </a:cubicBezTo>
                        <a:cubicBezTo>
                          <a:pt x="23" y="17"/>
                          <a:pt x="16" y="15"/>
                          <a:pt x="11" y="13"/>
                        </a:cubicBezTo>
                        <a:cubicBezTo>
                          <a:pt x="9" y="13"/>
                          <a:pt x="8" y="12"/>
                          <a:pt x="6" y="12"/>
                        </a:cubicBezTo>
                        <a:cubicBezTo>
                          <a:pt x="1" y="8"/>
                          <a:pt x="10" y="5"/>
                          <a:pt x="13" y="4"/>
                        </a:cubicBezTo>
                        <a:cubicBezTo>
                          <a:pt x="17" y="4"/>
                          <a:pt x="22" y="5"/>
                          <a:pt x="26" y="6"/>
                        </a:cubicBezTo>
                        <a:cubicBezTo>
                          <a:pt x="28" y="6"/>
                          <a:pt x="28" y="3"/>
                          <a:pt x="26"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7" name="Freeform 205"/>
                  <p:cNvSpPr/>
                  <p:nvPr/>
                </p:nvSpPr>
                <p:spPr bwMode="auto">
                  <a:xfrm>
                    <a:off x="1041400" y="2224088"/>
                    <a:ext cx="11113" cy="7938"/>
                  </a:xfrm>
                  <a:custGeom>
                    <a:avLst/>
                    <a:gdLst>
                      <a:gd name="T0" fmla="*/ 5 w 11"/>
                      <a:gd name="T1" fmla="*/ 6 h 8"/>
                      <a:gd name="T2" fmla="*/ 4 w 11"/>
                      <a:gd name="T3" fmla="*/ 2 h 8"/>
                      <a:gd name="T4" fmla="*/ 2 w 11"/>
                      <a:gd name="T5" fmla="*/ 3 h 8"/>
                      <a:gd name="T6" fmla="*/ 9 w 11"/>
                      <a:gd name="T7" fmla="*/ 3 h 8"/>
                      <a:gd name="T8" fmla="*/ 8 w 11"/>
                      <a:gd name="T9" fmla="*/ 2 h 8"/>
                      <a:gd name="T10" fmla="*/ 7 w 11"/>
                      <a:gd name="T11" fmla="*/ 5 h 8"/>
                      <a:gd name="T12" fmla="*/ 9 w 11"/>
                      <a:gd name="T13" fmla="*/ 5 h 8"/>
                      <a:gd name="T14" fmla="*/ 2 w 11"/>
                      <a:gd name="T15" fmla="*/ 2 h 8"/>
                      <a:gd name="T16" fmla="*/ 2 w 11"/>
                      <a:gd name="T17" fmla="*/ 5 h 8"/>
                      <a:gd name="T18" fmla="*/ 6 w 11"/>
                      <a:gd name="T19" fmla="*/ 5 h 8"/>
                      <a:gd name="T20" fmla="*/ 6 w 11"/>
                      <a:gd name="T21" fmla="*/ 2 h 8"/>
                      <a:gd name="T22" fmla="*/ 2 w 11"/>
                      <a:gd name="T23" fmla="*/ 2 h 8"/>
                      <a:gd name="T24" fmla="*/ 2 w 11"/>
                      <a:gd name="T25" fmla="*/ 5 h 8"/>
                      <a:gd name="T26" fmla="*/ 7 w 11"/>
                      <a:gd name="T27" fmla="*/ 7 h 8"/>
                      <a:gd name="T28" fmla="*/ 10 w 11"/>
                      <a:gd name="T29" fmla="*/ 6 h 8"/>
                      <a:gd name="T30" fmla="*/ 10 w 11"/>
                      <a:gd name="T31" fmla="*/ 2 h 8"/>
                      <a:gd name="T32" fmla="*/ 9 w 11"/>
                      <a:gd name="T33" fmla="*/ 0 h 8"/>
                      <a:gd name="T34" fmla="*/ 2 w 11"/>
                      <a:gd name="T35" fmla="*/ 0 h 8"/>
                      <a:gd name="T36" fmla="*/ 1 w 11"/>
                      <a:gd name="T37" fmla="*/ 2 h 8"/>
                      <a:gd name="T38" fmla="*/ 2 w 11"/>
                      <a:gd name="T39" fmla="*/ 6 h 8"/>
                      <a:gd name="T40" fmla="*/ 5 w 11"/>
                      <a:gd name="T41" fmla="*/ 6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1" h="8">
                        <a:moveTo>
                          <a:pt x="5" y="6"/>
                        </a:moveTo>
                        <a:cubicBezTo>
                          <a:pt x="4" y="4"/>
                          <a:pt x="4" y="3"/>
                          <a:pt x="4" y="2"/>
                        </a:cubicBezTo>
                        <a:cubicBezTo>
                          <a:pt x="3" y="2"/>
                          <a:pt x="3" y="3"/>
                          <a:pt x="2" y="3"/>
                        </a:cubicBezTo>
                        <a:cubicBezTo>
                          <a:pt x="5" y="3"/>
                          <a:pt x="7" y="3"/>
                          <a:pt x="9" y="3"/>
                        </a:cubicBezTo>
                        <a:cubicBezTo>
                          <a:pt x="9" y="3"/>
                          <a:pt x="8" y="2"/>
                          <a:pt x="8" y="2"/>
                        </a:cubicBezTo>
                        <a:cubicBezTo>
                          <a:pt x="7" y="3"/>
                          <a:pt x="7" y="4"/>
                          <a:pt x="7" y="5"/>
                        </a:cubicBezTo>
                        <a:cubicBezTo>
                          <a:pt x="8" y="5"/>
                          <a:pt x="8" y="5"/>
                          <a:pt x="9" y="5"/>
                        </a:cubicBezTo>
                        <a:cubicBezTo>
                          <a:pt x="7" y="3"/>
                          <a:pt x="5" y="2"/>
                          <a:pt x="2" y="2"/>
                        </a:cubicBezTo>
                        <a:cubicBezTo>
                          <a:pt x="1" y="2"/>
                          <a:pt x="0" y="5"/>
                          <a:pt x="2" y="5"/>
                        </a:cubicBezTo>
                        <a:cubicBezTo>
                          <a:pt x="4" y="5"/>
                          <a:pt x="5" y="5"/>
                          <a:pt x="6" y="5"/>
                        </a:cubicBezTo>
                        <a:cubicBezTo>
                          <a:pt x="8" y="5"/>
                          <a:pt x="8" y="2"/>
                          <a:pt x="6" y="2"/>
                        </a:cubicBezTo>
                        <a:cubicBezTo>
                          <a:pt x="5" y="2"/>
                          <a:pt x="4" y="2"/>
                          <a:pt x="2" y="2"/>
                        </a:cubicBezTo>
                        <a:cubicBezTo>
                          <a:pt x="2" y="3"/>
                          <a:pt x="2" y="4"/>
                          <a:pt x="2" y="5"/>
                        </a:cubicBezTo>
                        <a:cubicBezTo>
                          <a:pt x="4" y="5"/>
                          <a:pt x="6" y="5"/>
                          <a:pt x="7" y="7"/>
                        </a:cubicBezTo>
                        <a:cubicBezTo>
                          <a:pt x="8" y="7"/>
                          <a:pt x="9" y="7"/>
                          <a:pt x="10" y="6"/>
                        </a:cubicBezTo>
                        <a:cubicBezTo>
                          <a:pt x="10" y="5"/>
                          <a:pt x="10" y="3"/>
                          <a:pt x="10" y="2"/>
                        </a:cubicBezTo>
                        <a:cubicBezTo>
                          <a:pt x="11" y="1"/>
                          <a:pt x="10" y="1"/>
                          <a:pt x="9" y="0"/>
                        </a:cubicBezTo>
                        <a:cubicBezTo>
                          <a:pt x="7" y="0"/>
                          <a:pt x="5" y="0"/>
                          <a:pt x="2" y="0"/>
                        </a:cubicBezTo>
                        <a:cubicBezTo>
                          <a:pt x="2" y="0"/>
                          <a:pt x="1" y="1"/>
                          <a:pt x="1" y="2"/>
                        </a:cubicBezTo>
                        <a:cubicBezTo>
                          <a:pt x="1" y="3"/>
                          <a:pt x="1" y="5"/>
                          <a:pt x="2" y="6"/>
                        </a:cubicBezTo>
                        <a:cubicBezTo>
                          <a:pt x="2" y="8"/>
                          <a:pt x="5" y="7"/>
                          <a:pt x="5"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8" name="Freeform 408"/>
                  <p:cNvSpPr/>
                  <p:nvPr/>
                </p:nvSpPr>
                <p:spPr bwMode="auto">
                  <a:xfrm>
                    <a:off x="1012825" y="2757488"/>
                    <a:ext cx="14288" cy="36513"/>
                  </a:xfrm>
                  <a:custGeom>
                    <a:avLst/>
                    <a:gdLst>
                      <a:gd name="T0" fmla="*/ 2 w 14"/>
                      <a:gd name="T1" fmla="*/ 2 h 34"/>
                      <a:gd name="T2" fmla="*/ 2 w 14"/>
                      <a:gd name="T3" fmla="*/ 0 h 34"/>
                      <a:gd name="T4" fmla="*/ 0 w 14"/>
                      <a:gd name="T5" fmla="*/ 1 h 34"/>
                      <a:gd name="T6" fmla="*/ 13 w 14"/>
                      <a:gd name="T7" fmla="*/ 33 h 34"/>
                      <a:gd name="T8" fmla="*/ 14 w 14"/>
                      <a:gd name="T9" fmla="*/ 33 h 34"/>
                      <a:gd name="T10" fmla="*/ 2 w 14"/>
                      <a:gd name="T11" fmla="*/ 0 h 34"/>
                      <a:gd name="T12" fmla="*/ 0 w 14"/>
                      <a:gd name="T13" fmla="*/ 0 h 34"/>
                      <a:gd name="T14" fmla="*/ 0 w 14"/>
                      <a:gd name="T15" fmla="*/ 2 h 34"/>
                      <a:gd name="T16" fmla="*/ 2 w 14"/>
                      <a:gd name="T17" fmla="*/ 2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34">
                        <a:moveTo>
                          <a:pt x="2" y="2"/>
                        </a:moveTo>
                        <a:cubicBezTo>
                          <a:pt x="2" y="1"/>
                          <a:pt x="2" y="1"/>
                          <a:pt x="2" y="0"/>
                        </a:cubicBezTo>
                        <a:cubicBezTo>
                          <a:pt x="1" y="0"/>
                          <a:pt x="1" y="0"/>
                          <a:pt x="0" y="1"/>
                        </a:cubicBezTo>
                        <a:cubicBezTo>
                          <a:pt x="5" y="11"/>
                          <a:pt x="9" y="22"/>
                          <a:pt x="13" y="33"/>
                        </a:cubicBezTo>
                        <a:cubicBezTo>
                          <a:pt x="13" y="34"/>
                          <a:pt x="14" y="33"/>
                          <a:pt x="14" y="33"/>
                        </a:cubicBezTo>
                        <a:cubicBezTo>
                          <a:pt x="11" y="22"/>
                          <a:pt x="6" y="11"/>
                          <a:pt x="2" y="0"/>
                        </a:cubicBezTo>
                        <a:cubicBezTo>
                          <a:pt x="1" y="0"/>
                          <a:pt x="0" y="0"/>
                          <a:pt x="0" y="0"/>
                        </a:cubicBezTo>
                        <a:cubicBezTo>
                          <a:pt x="0" y="1"/>
                          <a:pt x="0" y="1"/>
                          <a:pt x="0" y="2"/>
                        </a:cubicBezTo>
                        <a:cubicBezTo>
                          <a:pt x="0" y="3"/>
                          <a:pt x="2" y="3"/>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9" name="Freeform 409"/>
                  <p:cNvSpPr/>
                  <p:nvPr/>
                </p:nvSpPr>
                <p:spPr bwMode="auto">
                  <a:xfrm>
                    <a:off x="1033463" y="2754313"/>
                    <a:ext cx="39688" cy="41275"/>
                  </a:xfrm>
                  <a:custGeom>
                    <a:avLst/>
                    <a:gdLst>
                      <a:gd name="T0" fmla="*/ 1 w 37"/>
                      <a:gd name="T1" fmla="*/ 34 h 38"/>
                      <a:gd name="T2" fmla="*/ 3 w 37"/>
                      <a:gd name="T3" fmla="*/ 32 h 38"/>
                      <a:gd name="T4" fmla="*/ 4 w 37"/>
                      <a:gd name="T5" fmla="*/ 27 h 38"/>
                      <a:gd name="T6" fmla="*/ 8 w 37"/>
                      <a:gd name="T7" fmla="*/ 18 h 38"/>
                      <a:gd name="T8" fmla="*/ 12 w 37"/>
                      <a:gd name="T9" fmla="*/ 8 h 38"/>
                      <a:gd name="T10" fmla="*/ 26 w 37"/>
                      <a:gd name="T11" fmla="*/ 9 h 38"/>
                      <a:gd name="T12" fmla="*/ 32 w 37"/>
                      <a:gd name="T13" fmla="*/ 23 h 38"/>
                      <a:gd name="T14" fmla="*/ 36 w 37"/>
                      <a:gd name="T15" fmla="*/ 34 h 38"/>
                      <a:gd name="T16" fmla="*/ 23 w 37"/>
                      <a:gd name="T17" fmla="*/ 36 h 38"/>
                      <a:gd name="T18" fmla="*/ 19 w 37"/>
                      <a:gd name="T19" fmla="*/ 26 h 38"/>
                      <a:gd name="T20" fmla="*/ 18 w 37"/>
                      <a:gd name="T21" fmla="*/ 33 h 38"/>
                      <a:gd name="T22" fmla="*/ 13 w 37"/>
                      <a:gd name="T23" fmla="*/ 36 h 38"/>
                      <a:gd name="T24" fmla="*/ 0 w 37"/>
                      <a:gd name="T25" fmla="*/ 36 h 38"/>
                      <a:gd name="T26" fmla="*/ 0 w 37"/>
                      <a:gd name="T27" fmla="*/ 38 h 38"/>
                      <a:gd name="T28" fmla="*/ 19 w 37"/>
                      <a:gd name="T29" fmla="*/ 37 h 38"/>
                      <a:gd name="T30" fmla="*/ 19 w 37"/>
                      <a:gd name="T31" fmla="*/ 37 h 38"/>
                      <a:gd name="T32" fmla="*/ 19 w 37"/>
                      <a:gd name="T33" fmla="*/ 33 h 38"/>
                      <a:gd name="T34" fmla="*/ 19 w 37"/>
                      <a:gd name="T35" fmla="*/ 31 h 38"/>
                      <a:gd name="T36" fmla="*/ 21 w 37"/>
                      <a:gd name="T37" fmla="*/ 29 h 38"/>
                      <a:gd name="T38" fmla="*/ 22 w 37"/>
                      <a:gd name="T39" fmla="*/ 37 h 38"/>
                      <a:gd name="T40" fmla="*/ 23 w 37"/>
                      <a:gd name="T41" fmla="*/ 37 h 38"/>
                      <a:gd name="T42" fmla="*/ 36 w 37"/>
                      <a:gd name="T43" fmla="*/ 37 h 38"/>
                      <a:gd name="T44" fmla="*/ 37 w 37"/>
                      <a:gd name="T45" fmla="*/ 36 h 38"/>
                      <a:gd name="T46" fmla="*/ 31 w 37"/>
                      <a:gd name="T47" fmla="*/ 14 h 38"/>
                      <a:gd name="T48" fmla="*/ 23 w 37"/>
                      <a:gd name="T49" fmla="*/ 2 h 38"/>
                      <a:gd name="T50" fmla="*/ 11 w 37"/>
                      <a:gd name="T51" fmla="*/ 7 h 38"/>
                      <a:gd name="T52" fmla="*/ 0 w 37"/>
                      <a:gd name="T53" fmla="*/ 36 h 38"/>
                      <a:gd name="T54" fmla="*/ 1 w 37"/>
                      <a:gd name="T55" fmla="*/ 36 h 38"/>
                      <a:gd name="T56" fmla="*/ 3 w 37"/>
                      <a:gd name="T57" fmla="*/ 34 h 38"/>
                      <a:gd name="T58" fmla="*/ 1 w 37"/>
                      <a:gd name="T59" fmla="*/ 34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7" h="38">
                        <a:moveTo>
                          <a:pt x="1" y="34"/>
                        </a:moveTo>
                        <a:cubicBezTo>
                          <a:pt x="2" y="35"/>
                          <a:pt x="3" y="34"/>
                          <a:pt x="3" y="32"/>
                        </a:cubicBezTo>
                        <a:cubicBezTo>
                          <a:pt x="3" y="30"/>
                          <a:pt x="4" y="29"/>
                          <a:pt x="4" y="27"/>
                        </a:cubicBezTo>
                        <a:cubicBezTo>
                          <a:pt x="5" y="24"/>
                          <a:pt x="7" y="21"/>
                          <a:pt x="8" y="18"/>
                        </a:cubicBezTo>
                        <a:cubicBezTo>
                          <a:pt x="9" y="15"/>
                          <a:pt x="11" y="11"/>
                          <a:pt x="12" y="8"/>
                        </a:cubicBezTo>
                        <a:cubicBezTo>
                          <a:pt x="16" y="0"/>
                          <a:pt x="23" y="3"/>
                          <a:pt x="26" y="9"/>
                        </a:cubicBezTo>
                        <a:cubicBezTo>
                          <a:pt x="29" y="13"/>
                          <a:pt x="30" y="18"/>
                          <a:pt x="32" y="23"/>
                        </a:cubicBezTo>
                        <a:cubicBezTo>
                          <a:pt x="34" y="27"/>
                          <a:pt x="35" y="30"/>
                          <a:pt x="36" y="34"/>
                        </a:cubicBezTo>
                        <a:cubicBezTo>
                          <a:pt x="36" y="37"/>
                          <a:pt x="23" y="36"/>
                          <a:pt x="23" y="36"/>
                        </a:cubicBezTo>
                        <a:cubicBezTo>
                          <a:pt x="23" y="34"/>
                          <a:pt x="23" y="24"/>
                          <a:pt x="19" y="26"/>
                        </a:cubicBezTo>
                        <a:cubicBezTo>
                          <a:pt x="17" y="27"/>
                          <a:pt x="18" y="31"/>
                          <a:pt x="18" y="33"/>
                        </a:cubicBezTo>
                        <a:cubicBezTo>
                          <a:pt x="18" y="36"/>
                          <a:pt x="17" y="36"/>
                          <a:pt x="13" y="36"/>
                        </a:cubicBezTo>
                        <a:cubicBezTo>
                          <a:pt x="9" y="36"/>
                          <a:pt x="5" y="36"/>
                          <a:pt x="0" y="36"/>
                        </a:cubicBezTo>
                        <a:cubicBezTo>
                          <a:pt x="0" y="36"/>
                          <a:pt x="0" y="38"/>
                          <a:pt x="0" y="38"/>
                        </a:cubicBezTo>
                        <a:cubicBezTo>
                          <a:pt x="6" y="37"/>
                          <a:pt x="13" y="38"/>
                          <a:pt x="19" y="37"/>
                        </a:cubicBezTo>
                        <a:cubicBezTo>
                          <a:pt x="19" y="37"/>
                          <a:pt x="19" y="37"/>
                          <a:pt x="19" y="37"/>
                        </a:cubicBezTo>
                        <a:cubicBezTo>
                          <a:pt x="19" y="35"/>
                          <a:pt x="19" y="34"/>
                          <a:pt x="19" y="33"/>
                        </a:cubicBezTo>
                        <a:cubicBezTo>
                          <a:pt x="19" y="32"/>
                          <a:pt x="19" y="32"/>
                          <a:pt x="19" y="31"/>
                        </a:cubicBezTo>
                        <a:cubicBezTo>
                          <a:pt x="19" y="30"/>
                          <a:pt x="19" y="29"/>
                          <a:pt x="21" y="29"/>
                        </a:cubicBezTo>
                        <a:cubicBezTo>
                          <a:pt x="22" y="31"/>
                          <a:pt x="21" y="34"/>
                          <a:pt x="22" y="37"/>
                        </a:cubicBezTo>
                        <a:cubicBezTo>
                          <a:pt x="22" y="37"/>
                          <a:pt x="22" y="37"/>
                          <a:pt x="23" y="37"/>
                        </a:cubicBezTo>
                        <a:cubicBezTo>
                          <a:pt x="27" y="37"/>
                          <a:pt x="32" y="37"/>
                          <a:pt x="36" y="37"/>
                        </a:cubicBezTo>
                        <a:cubicBezTo>
                          <a:pt x="37" y="37"/>
                          <a:pt x="37" y="37"/>
                          <a:pt x="37" y="36"/>
                        </a:cubicBezTo>
                        <a:cubicBezTo>
                          <a:pt x="37" y="28"/>
                          <a:pt x="33" y="21"/>
                          <a:pt x="31" y="14"/>
                        </a:cubicBezTo>
                        <a:cubicBezTo>
                          <a:pt x="29" y="11"/>
                          <a:pt x="27" y="4"/>
                          <a:pt x="23" y="2"/>
                        </a:cubicBezTo>
                        <a:cubicBezTo>
                          <a:pt x="18" y="0"/>
                          <a:pt x="14" y="3"/>
                          <a:pt x="11" y="7"/>
                        </a:cubicBezTo>
                        <a:cubicBezTo>
                          <a:pt x="6" y="15"/>
                          <a:pt x="2" y="27"/>
                          <a:pt x="0" y="36"/>
                        </a:cubicBezTo>
                        <a:cubicBezTo>
                          <a:pt x="0" y="37"/>
                          <a:pt x="1" y="37"/>
                          <a:pt x="1" y="36"/>
                        </a:cubicBezTo>
                        <a:cubicBezTo>
                          <a:pt x="2" y="36"/>
                          <a:pt x="2" y="35"/>
                          <a:pt x="3" y="34"/>
                        </a:cubicBezTo>
                        <a:cubicBezTo>
                          <a:pt x="3" y="34"/>
                          <a:pt x="2" y="33"/>
                          <a:pt x="1" y="3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0" name="Freeform 410"/>
                  <p:cNvSpPr/>
                  <p:nvPr/>
                </p:nvSpPr>
                <p:spPr bwMode="auto">
                  <a:xfrm>
                    <a:off x="1023938" y="2757488"/>
                    <a:ext cx="4763" cy="9525"/>
                  </a:xfrm>
                  <a:custGeom>
                    <a:avLst/>
                    <a:gdLst>
                      <a:gd name="T0" fmla="*/ 4 w 5"/>
                      <a:gd name="T1" fmla="*/ 0 h 9"/>
                      <a:gd name="T2" fmla="*/ 1 w 5"/>
                      <a:gd name="T3" fmla="*/ 4 h 9"/>
                      <a:gd name="T4" fmla="*/ 3 w 5"/>
                      <a:gd name="T5" fmla="*/ 8 h 9"/>
                      <a:gd name="T6" fmla="*/ 4 w 5"/>
                      <a:gd name="T7" fmla="*/ 8 h 9"/>
                      <a:gd name="T8" fmla="*/ 2 w 5"/>
                      <a:gd name="T9" fmla="*/ 5 h 9"/>
                      <a:gd name="T10" fmla="*/ 4 w 5"/>
                      <a:gd name="T11" fmla="*/ 1 h 9"/>
                      <a:gd name="T12" fmla="*/ 4 w 5"/>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5" h="9">
                        <a:moveTo>
                          <a:pt x="4" y="0"/>
                        </a:moveTo>
                        <a:cubicBezTo>
                          <a:pt x="3" y="1"/>
                          <a:pt x="1" y="2"/>
                          <a:pt x="1" y="4"/>
                        </a:cubicBezTo>
                        <a:cubicBezTo>
                          <a:pt x="0" y="6"/>
                          <a:pt x="3" y="7"/>
                          <a:pt x="3" y="8"/>
                        </a:cubicBezTo>
                        <a:cubicBezTo>
                          <a:pt x="3" y="9"/>
                          <a:pt x="5" y="9"/>
                          <a:pt x="4" y="8"/>
                        </a:cubicBezTo>
                        <a:cubicBezTo>
                          <a:pt x="4" y="6"/>
                          <a:pt x="2" y="6"/>
                          <a:pt x="2" y="5"/>
                        </a:cubicBezTo>
                        <a:cubicBezTo>
                          <a:pt x="2" y="4"/>
                          <a:pt x="4" y="2"/>
                          <a:pt x="4" y="1"/>
                        </a:cubicBezTo>
                        <a:cubicBezTo>
                          <a:pt x="5" y="1"/>
                          <a:pt x="4" y="0"/>
                          <a:pt x="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1" name="Freeform 411"/>
                  <p:cNvSpPr/>
                  <p:nvPr/>
                </p:nvSpPr>
                <p:spPr bwMode="auto">
                  <a:xfrm>
                    <a:off x="1027113" y="2757488"/>
                    <a:ext cx="4763" cy="9525"/>
                  </a:xfrm>
                  <a:custGeom>
                    <a:avLst/>
                    <a:gdLst>
                      <a:gd name="T0" fmla="*/ 1 w 5"/>
                      <a:gd name="T1" fmla="*/ 1 h 9"/>
                      <a:gd name="T2" fmla="*/ 3 w 5"/>
                      <a:gd name="T3" fmla="*/ 4 h 9"/>
                      <a:gd name="T4" fmla="*/ 1 w 5"/>
                      <a:gd name="T5" fmla="*/ 8 h 9"/>
                      <a:gd name="T6" fmla="*/ 1 w 5"/>
                      <a:gd name="T7" fmla="*/ 9 h 9"/>
                      <a:gd name="T8" fmla="*/ 5 w 5"/>
                      <a:gd name="T9" fmla="*/ 5 h 9"/>
                      <a:gd name="T10" fmla="*/ 2 w 5"/>
                      <a:gd name="T11" fmla="*/ 0 h 9"/>
                      <a:gd name="T12" fmla="*/ 1 w 5"/>
                      <a:gd name="T13" fmla="*/ 1 h 9"/>
                    </a:gdLst>
                    <a:ahLst/>
                    <a:cxnLst>
                      <a:cxn ang="0">
                        <a:pos x="T0" y="T1"/>
                      </a:cxn>
                      <a:cxn ang="0">
                        <a:pos x="T2" y="T3"/>
                      </a:cxn>
                      <a:cxn ang="0">
                        <a:pos x="T4" y="T5"/>
                      </a:cxn>
                      <a:cxn ang="0">
                        <a:pos x="T6" y="T7"/>
                      </a:cxn>
                      <a:cxn ang="0">
                        <a:pos x="T8" y="T9"/>
                      </a:cxn>
                      <a:cxn ang="0">
                        <a:pos x="T10" y="T11"/>
                      </a:cxn>
                      <a:cxn ang="0">
                        <a:pos x="T12" y="T13"/>
                      </a:cxn>
                    </a:cxnLst>
                    <a:rect l="0" t="0" r="r" b="b"/>
                    <a:pathLst>
                      <a:path w="5" h="9">
                        <a:moveTo>
                          <a:pt x="1" y="1"/>
                        </a:moveTo>
                        <a:cubicBezTo>
                          <a:pt x="2" y="2"/>
                          <a:pt x="3" y="3"/>
                          <a:pt x="3" y="4"/>
                        </a:cubicBezTo>
                        <a:cubicBezTo>
                          <a:pt x="4" y="5"/>
                          <a:pt x="1" y="7"/>
                          <a:pt x="1" y="8"/>
                        </a:cubicBezTo>
                        <a:cubicBezTo>
                          <a:pt x="0" y="8"/>
                          <a:pt x="1" y="9"/>
                          <a:pt x="1" y="9"/>
                        </a:cubicBezTo>
                        <a:cubicBezTo>
                          <a:pt x="3" y="8"/>
                          <a:pt x="5" y="6"/>
                          <a:pt x="5" y="5"/>
                        </a:cubicBezTo>
                        <a:cubicBezTo>
                          <a:pt x="5" y="3"/>
                          <a:pt x="3" y="1"/>
                          <a:pt x="2" y="0"/>
                        </a:cubicBezTo>
                        <a:cubicBezTo>
                          <a:pt x="1" y="0"/>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2" name="Freeform 412"/>
                  <p:cNvSpPr/>
                  <p:nvPr/>
                </p:nvSpPr>
                <p:spPr bwMode="auto">
                  <a:xfrm>
                    <a:off x="1023938" y="2763838"/>
                    <a:ext cx="4763" cy="26988"/>
                  </a:xfrm>
                  <a:custGeom>
                    <a:avLst/>
                    <a:gdLst>
                      <a:gd name="T0" fmla="*/ 3 w 4"/>
                      <a:gd name="T1" fmla="*/ 1 h 25"/>
                      <a:gd name="T2" fmla="*/ 0 w 4"/>
                      <a:gd name="T3" fmla="*/ 8 h 25"/>
                      <a:gd name="T4" fmla="*/ 1 w 4"/>
                      <a:gd name="T5" fmla="*/ 24 h 25"/>
                      <a:gd name="T6" fmla="*/ 3 w 4"/>
                      <a:gd name="T7" fmla="*/ 24 h 25"/>
                      <a:gd name="T8" fmla="*/ 1 w 4"/>
                      <a:gd name="T9" fmla="*/ 13 h 25"/>
                      <a:gd name="T10" fmla="*/ 4 w 4"/>
                      <a:gd name="T11" fmla="*/ 2 h 25"/>
                      <a:gd name="T12" fmla="*/ 3 w 4"/>
                      <a:gd name="T13" fmla="*/ 1 h 25"/>
                    </a:gdLst>
                    <a:ahLst/>
                    <a:cxnLst>
                      <a:cxn ang="0">
                        <a:pos x="T0" y="T1"/>
                      </a:cxn>
                      <a:cxn ang="0">
                        <a:pos x="T2" y="T3"/>
                      </a:cxn>
                      <a:cxn ang="0">
                        <a:pos x="T4" y="T5"/>
                      </a:cxn>
                      <a:cxn ang="0">
                        <a:pos x="T6" y="T7"/>
                      </a:cxn>
                      <a:cxn ang="0">
                        <a:pos x="T8" y="T9"/>
                      </a:cxn>
                      <a:cxn ang="0">
                        <a:pos x="T10" y="T11"/>
                      </a:cxn>
                      <a:cxn ang="0">
                        <a:pos x="T12" y="T13"/>
                      </a:cxn>
                    </a:cxnLst>
                    <a:rect l="0" t="0" r="r" b="b"/>
                    <a:pathLst>
                      <a:path w="4" h="25">
                        <a:moveTo>
                          <a:pt x="3" y="1"/>
                        </a:moveTo>
                        <a:cubicBezTo>
                          <a:pt x="0" y="4"/>
                          <a:pt x="0" y="4"/>
                          <a:pt x="0" y="8"/>
                        </a:cubicBezTo>
                        <a:cubicBezTo>
                          <a:pt x="0" y="14"/>
                          <a:pt x="1" y="19"/>
                          <a:pt x="1" y="24"/>
                        </a:cubicBezTo>
                        <a:cubicBezTo>
                          <a:pt x="1" y="25"/>
                          <a:pt x="3" y="25"/>
                          <a:pt x="3" y="24"/>
                        </a:cubicBezTo>
                        <a:cubicBezTo>
                          <a:pt x="3" y="20"/>
                          <a:pt x="2" y="17"/>
                          <a:pt x="1" y="13"/>
                        </a:cubicBezTo>
                        <a:cubicBezTo>
                          <a:pt x="1" y="8"/>
                          <a:pt x="1" y="5"/>
                          <a:pt x="4" y="2"/>
                        </a:cubicBezTo>
                        <a:cubicBezTo>
                          <a:pt x="4" y="1"/>
                          <a:pt x="3" y="0"/>
                          <a:pt x="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3" name="Freeform 413"/>
                  <p:cNvSpPr/>
                  <p:nvPr/>
                </p:nvSpPr>
                <p:spPr bwMode="auto">
                  <a:xfrm>
                    <a:off x="1028700" y="2763838"/>
                    <a:ext cx="4763" cy="30163"/>
                  </a:xfrm>
                  <a:custGeom>
                    <a:avLst/>
                    <a:gdLst>
                      <a:gd name="T0" fmla="*/ 0 w 4"/>
                      <a:gd name="T1" fmla="*/ 2 h 29"/>
                      <a:gd name="T2" fmla="*/ 2 w 4"/>
                      <a:gd name="T3" fmla="*/ 15 h 29"/>
                      <a:gd name="T4" fmla="*/ 2 w 4"/>
                      <a:gd name="T5" fmla="*/ 28 h 29"/>
                      <a:gd name="T6" fmla="*/ 3 w 4"/>
                      <a:gd name="T7" fmla="*/ 28 h 29"/>
                      <a:gd name="T8" fmla="*/ 4 w 4"/>
                      <a:gd name="T9" fmla="*/ 11 h 29"/>
                      <a:gd name="T10" fmla="*/ 1 w 4"/>
                      <a:gd name="T11" fmla="*/ 1 h 29"/>
                      <a:gd name="T12" fmla="*/ 0 w 4"/>
                      <a:gd name="T13" fmla="*/ 2 h 29"/>
                    </a:gdLst>
                    <a:ahLst/>
                    <a:cxnLst>
                      <a:cxn ang="0">
                        <a:pos x="T0" y="T1"/>
                      </a:cxn>
                      <a:cxn ang="0">
                        <a:pos x="T2" y="T3"/>
                      </a:cxn>
                      <a:cxn ang="0">
                        <a:pos x="T4" y="T5"/>
                      </a:cxn>
                      <a:cxn ang="0">
                        <a:pos x="T6" y="T7"/>
                      </a:cxn>
                      <a:cxn ang="0">
                        <a:pos x="T8" y="T9"/>
                      </a:cxn>
                      <a:cxn ang="0">
                        <a:pos x="T10" y="T11"/>
                      </a:cxn>
                      <a:cxn ang="0">
                        <a:pos x="T12" y="T13"/>
                      </a:cxn>
                    </a:cxnLst>
                    <a:rect l="0" t="0" r="r" b="b"/>
                    <a:pathLst>
                      <a:path w="4" h="29">
                        <a:moveTo>
                          <a:pt x="0" y="2"/>
                        </a:moveTo>
                        <a:cubicBezTo>
                          <a:pt x="3" y="5"/>
                          <a:pt x="2" y="11"/>
                          <a:pt x="2" y="15"/>
                        </a:cubicBezTo>
                        <a:cubicBezTo>
                          <a:pt x="2" y="19"/>
                          <a:pt x="2" y="24"/>
                          <a:pt x="2" y="28"/>
                        </a:cubicBezTo>
                        <a:cubicBezTo>
                          <a:pt x="2" y="29"/>
                          <a:pt x="3" y="29"/>
                          <a:pt x="3" y="28"/>
                        </a:cubicBezTo>
                        <a:cubicBezTo>
                          <a:pt x="3" y="23"/>
                          <a:pt x="3" y="17"/>
                          <a:pt x="4" y="11"/>
                        </a:cubicBezTo>
                        <a:cubicBezTo>
                          <a:pt x="4" y="8"/>
                          <a:pt x="4" y="4"/>
                          <a:pt x="1" y="1"/>
                        </a:cubicBezTo>
                        <a:cubicBezTo>
                          <a:pt x="1" y="0"/>
                          <a:pt x="0"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4" name="Freeform 414"/>
                  <p:cNvSpPr/>
                  <p:nvPr/>
                </p:nvSpPr>
                <p:spPr bwMode="auto">
                  <a:xfrm>
                    <a:off x="1025525" y="2767013"/>
                    <a:ext cx="4763" cy="4763"/>
                  </a:xfrm>
                  <a:custGeom>
                    <a:avLst/>
                    <a:gdLst>
                      <a:gd name="T0" fmla="*/ 0 w 5"/>
                      <a:gd name="T1" fmla="*/ 4 h 4"/>
                      <a:gd name="T2" fmla="*/ 5 w 5"/>
                      <a:gd name="T3" fmla="*/ 0 h 4"/>
                      <a:gd name="T4" fmla="*/ 4 w 5"/>
                      <a:gd name="T5" fmla="*/ 0 h 4"/>
                      <a:gd name="T6" fmla="*/ 0 w 5"/>
                      <a:gd name="T7" fmla="*/ 3 h 4"/>
                      <a:gd name="T8" fmla="*/ 0 w 5"/>
                      <a:gd name="T9" fmla="*/ 4 h 4"/>
                    </a:gdLst>
                    <a:ahLst/>
                    <a:cxnLst>
                      <a:cxn ang="0">
                        <a:pos x="T0" y="T1"/>
                      </a:cxn>
                      <a:cxn ang="0">
                        <a:pos x="T2" y="T3"/>
                      </a:cxn>
                      <a:cxn ang="0">
                        <a:pos x="T4" y="T5"/>
                      </a:cxn>
                      <a:cxn ang="0">
                        <a:pos x="T6" y="T7"/>
                      </a:cxn>
                      <a:cxn ang="0">
                        <a:pos x="T8" y="T9"/>
                      </a:cxn>
                    </a:cxnLst>
                    <a:rect l="0" t="0" r="r" b="b"/>
                    <a:pathLst>
                      <a:path w="5" h="4">
                        <a:moveTo>
                          <a:pt x="0" y="4"/>
                        </a:moveTo>
                        <a:cubicBezTo>
                          <a:pt x="2" y="2"/>
                          <a:pt x="3" y="1"/>
                          <a:pt x="5" y="0"/>
                        </a:cubicBezTo>
                        <a:cubicBezTo>
                          <a:pt x="5" y="0"/>
                          <a:pt x="4" y="0"/>
                          <a:pt x="4" y="0"/>
                        </a:cubicBezTo>
                        <a:cubicBezTo>
                          <a:pt x="3" y="1"/>
                          <a:pt x="1" y="2"/>
                          <a:pt x="0" y="3"/>
                        </a:cubicBezTo>
                        <a:cubicBezTo>
                          <a:pt x="0" y="4"/>
                          <a:pt x="0" y="4"/>
                          <a:pt x="0"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5" name="Freeform 415"/>
                  <p:cNvSpPr/>
                  <p:nvPr/>
                </p:nvSpPr>
                <p:spPr bwMode="auto">
                  <a:xfrm>
                    <a:off x="1023938" y="2768601"/>
                    <a:ext cx="7938" cy="6350"/>
                  </a:xfrm>
                  <a:custGeom>
                    <a:avLst/>
                    <a:gdLst>
                      <a:gd name="T0" fmla="*/ 1 w 7"/>
                      <a:gd name="T1" fmla="*/ 5 h 6"/>
                      <a:gd name="T2" fmla="*/ 6 w 7"/>
                      <a:gd name="T3" fmla="*/ 1 h 6"/>
                      <a:gd name="T4" fmla="*/ 6 w 7"/>
                      <a:gd name="T5" fmla="*/ 0 h 6"/>
                      <a:gd name="T6" fmla="*/ 1 w 7"/>
                      <a:gd name="T7" fmla="*/ 5 h 6"/>
                      <a:gd name="T8" fmla="*/ 1 w 7"/>
                      <a:gd name="T9" fmla="*/ 5 h 6"/>
                    </a:gdLst>
                    <a:ahLst/>
                    <a:cxnLst>
                      <a:cxn ang="0">
                        <a:pos x="T0" y="T1"/>
                      </a:cxn>
                      <a:cxn ang="0">
                        <a:pos x="T2" y="T3"/>
                      </a:cxn>
                      <a:cxn ang="0">
                        <a:pos x="T4" y="T5"/>
                      </a:cxn>
                      <a:cxn ang="0">
                        <a:pos x="T6" y="T7"/>
                      </a:cxn>
                      <a:cxn ang="0">
                        <a:pos x="T8" y="T9"/>
                      </a:cxn>
                    </a:cxnLst>
                    <a:rect l="0" t="0" r="r" b="b"/>
                    <a:pathLst>
                      <a:path w="7" h="6">
                        <a:moveTo>
                          <a:pt x="1" y="5"/>
                        </a:moveTo>
                        <a:cubicBezTo>
                          <a:pt x="3" y="4"/>
                          <a:pt x="4" y="2"/>
                          <a:pt x="6" y="1"/>
                        </a:cubicBezTo>
                        <a:cubicBezTo>
                          <a:pt x="7" y="0"/>
                          <a:pt x="6" y="0"/>
                          <a:pt x="6" y="0"/>
                        </a:cubicBezTo>
                        <a:cubicBezTo>
                          <a:pt x="4" y="2"/>
                          <a:pt x="2" y="3"/>
                          <a:pt x="1" y="5"/>
                        </a:cubicBezTo>
                        <a:cubicBezTo>
                          <a:pt x="0" y="5"/>
                          <a:pt x="0" y="6"/>
                          <a:pt x="1"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6" name="Freeform 416"/>
                  <p:cNvSpPr/>
                  <p:nvPr/>
                </p:nvSpPr>
                <p:spPr bwMode="auto">
                  <a:xfrm>
                    <a:off x="1025525" y="2770188"/>
                    <a:ext cx="6350" cy="6350"/>
                  </a:xfrm>
                  <a:custGeom>
                    <a:avLst/>
                    <a:gdLst>
                      <a:gd name="T0" fmla="*/ 1 w 7"/>
                      <a:gd name="T1" fmla="*/ 6 h 6"/>
                      <a:gd name="T2" fmla="*/ 6 w 7"/>
                      <a:gd name="T3" fmla="*/ 1 h 6"/>
                      <a:gd name="T4" fmla="*/ 6 w 7"/>
                      <a:gd name="T5" fmla="*/ 0 h 6"/>
                      <a:gd name="T6" fmla="*/ 0 w 7"/>
                      <a:gd name="T7" fmla="*/ 5 h 6"/>
                      <a:gd name="T8" fmla="*/ 1 w 7"/>
                      <a:gd name="T9" fmla="*/ 6 h 6"/>
                    </a:gdLst>
                    <a:ahLst/>
                    <a:cxnLst>
                      <a:cxn ang="0">
                        <a:pos x="T0" y="T1"/>
                      </a:cxn>
                      <a:cxn ang="0">
                        <a:pos x="T2" y="T3"/>
                      </a:cxn>
                      <a:cxn ang="0">
                        <a:pos x="T4" y="T5"/>
                      </a:cxn>
                      <a:cxn ang="0">
                        <a:pos x="T6" y="T7"/>
                      </a:cxn>
                      <a:cxn ang="0">
                        <a:pos x="T8" y="T9"/>
                      </a:cxn>
                    </a:cxnLst>
                    <a:rect l="0" t="0" r="r" b="b"/>
                    <a:pathLst>
                      <a:path w="7" h="6">
                        <a:moveTo>
                          <a:pt x="1" y="6"/>
                        </a:moveTo>
                        <a:cubicBezTo>
                          <a:pt x="3" y="4"/>
                          <a:pt x="4" y="3"/>
                          <a:pt x="6" y="1"/>
                        </a:cubicBezTo>
                        <a:cubicBezTo>
                          <a:pt x="7" y="1"/>
                          <a:pt x="6" y="0"/>
                          <a:pt x="6" y="0"/>
                        </a:cubicBezTo>
                        <a:cubicBezTo>
                          <a:pt x="4" y="2"/>
                          <a:pt x="2" y="3"/>
                          <a:pt x="0" y="5"/>
                        </a:cubicBezTo>
                        <a:cubicBezTo>
                          <a:pt x="0" y="5"/>
                          <a:pt x="0" y="6"/>
                          <a:pt x="1"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7" name="Freeform 417"/>
                  <p:cNvSpPr/>
                  <p:nvPr/>
                </p:nvSpPr>
                <p:spPr bwMode="auto">
                  <a:xfrm>
                    <a:off x="1025525" y="2771776"/>
                    <a:ext cx="6350" cy="6350"/>
                  </a:xfrm>
                  <a:custGeom>
                    <a:avLst/>
                    <a:gdLst>
                      <a:gd name="T0" fmla="*/ 2 w 7"/>
                      <a:gd name="T1" fmla="*/ 5 h 6"/>
                      <a:gd name="T2" fmla="*/ 6 w 7"/>
                      <a:gd name="T3" fmla="*/ 1 h 6"/>
                      <a:gd name="T4" fmla="*/ 6 w 7"/>
                      <a:gd name="T5" fmla="*/ 0 h 6"/>
                      <a:gd name="T6" fmla="*/ 1 w 7"/>
                      <a:gd name="T7" fmla="*/ 5 h 6"/>
                      <a:gd name="T8" fmla="*/ 2 w 7"/>
                      <a:gd name="T9" fmla="*/ 5 h 6"/>
                    </a:gdLst>
                    <a:ahLst/>
                    <a:cxnLst>
                      <a:cxn ang="0">
                        <a:pos x="T0" y="T1"/>
                      </a:cxn>
                      <a:cxn ang="0">
                        <a:pos x="T2" y="T3"/>
                      </a:cxn>
                      <a:cxn ang="0">
                        <a:pos x="T4" y="T5"/>
                      </a:cxn>
                      <a:cxn ang="0">
                        <a:pos x="T6" y="T7"/>
                      </a:cxn>
                      <a:cxn ang="0">
                        <a:pos x="T8" y="T9"/>
                      </a:cxn>
                    </a:cxnLst>
                    <a:rect l="0" t="0" r="r" b="b"/>
                    <a:pathLst>
                      <a:path w="7" h="6">
                        <a:moveTo>
                          <a:pt x="2" y="5"/>
                        </a:moveTo>
                        <a:cubicBezTo>
                          <a:pt x="3" y="4"/>
                          <a:pt x="5" y="2"/>
                          <a:pt x="6" y="1"/>
                        </a:cubicBezTo>
                        <a:cubicBezTo>
                          <a:pt x="7" y="0"/>
                          <a:pt x="6" y="0"/>
                          <a:pt x="6" y="0"/>
                        </a:cubicBezTo>
                        <a:cubicBezTo>
                          <a:pt x="4" y="1"/>
                          <a:pt x="2" y="3"/>
                          <a:pt x="1" y="5"/>
                        </a:cubicBezTo>
                        <a:cubicBezTo>
                          <a:pt x="0" y="5"/>
                          <a:pt x="1" y="6"/>
                          <a:pt x="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8" name="Freeform 418"/>
                  <p:cNvSpPr/>
                  <p:nvPr/>
                </p:nvSpPr>
                <p:spPr bwMode="auto">
                  <a:xfrm>
                    <a:off x="1027113" y="2773363"/>
                    <a:ext cx="4763" cy="6350"/>
                  </a:xfrm>
                  <a:custGeom>
                    <a:avLst/>
                    <a:gdLst>
                      <a:gd name="T0" fmla="*/ 1 w 5"/>
                      <a:gd name="T1" fmla="*/ 5 h 6"/>
                      <a:gd name="T2" fmla="*/ 4 w 5"/>
                      <a:gd name="T3" fmla="*/ 1 h 6"/>
                      <a:gd name="T4" fmla="*/ 4 w 5"/>
                      <a:gd name="T5" fmla="*/ 1 h 6"/>
                      <a:gd name="T6" fmla="*/ 0 w 5"/>
                      <a:gd name="T7" fmla="*/ 5 h 6"/>
                      <a:gd name="T8" fmla="*/ 1 w 5"/>
                      <a:gd name="T9" fmla="*/ 5 h 6"/>
                    </a:gdLst>
                    <a:ahLst/>
                    <a:cxnLst>
                      <a:cxn ang="0">
                        <a:pos x="T0" y="T1"/>
                      </a:cxn>
                      <a:cxn ang="0">
                        <a:pos x="T2" y="T3"/>
                      </a:cxn>
                      <a:cxn ang="0">
                        <a:pos x="T4" y="T5"/>
                      </a:cxn>
                      <a:cxn ang="0">
                        <a:pos x="T6" y="T7"/>
                      </a:cxn>
                      <a:cxn ang="0">
                        <a:pos x="T8" y="T9"/>
                      </a:cxn>
                    </a:cxnLst>
                    <a:rect l="0" t="0" r="r" b="b"/>
                    <a:pathLst>
                      <a:path w="5" h="6">
                        <a:moveTo>
                          <a:pt x="1" y="5"/>
                        </a:moveTo>
                        <a:cubicBezTo>
                          <a:pt x="2" y="4"/>
                          <a:pt x="3" y="2"/>
                          <a:pt x="4" y="1"/>
                        </a:cubicBezTo>
                        <a:cubicBezTo>
                          <a:pt x="5" y="1"/>
                          <a:pt x="4" y="0"/>
                          <a:pt x="4" y="1"/>
                        </a:cubicBezTo>
                        <a:cubicBezTo>
                          <a:pt x="2" y="2"/>
                          <a:pt x="1" y="3"/>
                          <a:pt x="0" y="5"/>
                        </a:cubicBezTo>
                        <a:cubicBezTo>
                          <a:pt x="0" y="5"/>
                          <a:pt x="1" y="6"/>
                          <a:pt x="1"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9" name="Freeform 419"/>
                  <p:cNvSpPr/>
                  <p:nvPr/>
                </p:nvSpPr>
                <p:spPr bwMode="auto">
                  <a:xfrm>
                    <a:off x="1025525" y="2776538"/>
                    <a:ext cx="6350" cy="4763"/>
                  </a:xfrm>
                  <a:custGeom>
                    <a:avLst/>
                    <a:gdLst>
                      <a:gd name="T0" fmla="*/ 1 w 5"/>
                      <a:gd name="T1" fmla="*/ 4 h 5"/>
                      <a:gd name="T2" fmla="*/ 5 w 5"/>
                      <a:gd name="T3" fmla="*/ 1 h 5"/>
                      <a:gd name="T4" fmla="*/ 4 w 5"/>
                      <a:gd name="T5" fmla="*/ 1 h 5"/>
                      <a:gd name="T6" fmla="*/ 4 w 5"/>
                      <a:gd name="T7" fmla="*/ 1 h 5"/>
                      <a:gd name="T8" fmla="*/ 5 w 5"/>
                      <a:gd name="T9" fmla="*/ 1 h 5"/>
                      <a:gd name="T10" fmla="*/ 5 w 5"/>
                      <a:gd name="T11" fmla="*/ 1 h 5"/>
                      <a:gd name="T12" fmla="*/ 4 w 5"/>
                      <a:gd name="T13" fmla="*/ 1 h 5"/>
                      <a:gd name="T14" fmla="*/ 1 w 5"/>
                      <a:gd name="T15" fmla="*/ 4 h 5"/>
                      <a:gd name="T16" fmla="*/ 1 w 5"/>
                      <a:gd name="T17"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5">
                        <a:moveTo>
                          <a:pt x="1" y="4"/>
                        </a:moveTo>
                        <a:cubicBezTo>
                          <a:pt x="3" y="4"/>
                          <a:pt x="4" y="2"/>
                          <a:pt x="5" y="1"/>
                        </a:cubicBezTo>
                        <a:cubicBezTo>
                          <a:pt x="5" y="1"/>
                          <a:pt x="4" y="0"/>
                          <a:pt x="4" y="1"/>
                        </a:cubicBezTo>
                        <a:cubicBezTo>
                          <a:pt x="4" y="1"/>
                          <a:pt x="4" y="1"/>
                          <a:pt x="4" y="1"/>
                        </a:cubicBezTo>
                        <a:cubicBezTo>
                          <a:pt x="3" y="1"/>
                          <a:pt x="4" y="2"/>
                          <a:pt x="5" y="1"/>
                        </a:cubicBezTo>
                        <a:cubicBezTo>
                          <a:pt x="5" y="1"/>
                          <a:pt x="5" y="1"/>
                          <a:pt x="5" y="1"/>
                        </a:cubicBezTo>
                        <a:cubicBezTo>
                          <a:pt x="4" y="1"/>
                          <a:pt x="4" y="1"/>
                          <a:pt x="4" y="1"/>
                        </a:cubicBezTo>
                        <a:cubicBezTo>
                          <a:pt x="3" y="2"/>
                          <a:pt x="2" y="3"/>
                          <a:pt x="1" y="4"/>
                        </a:cubicBezTo>
                        <a:cubicBezTo>
                          <a:pt x="0" y="4"/>
                          <a:pt x="1" y="5"/>
                          <a:pt x="1"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0" name="Freeform 420"/>
                  <p:cNvSpPr/>
                  <p:nvPr/>
                </p:nvSpPr>
                <p:spPr bwMode="auto">
                  <a:xfrm>
                    <a:off x="1025525" y="2778126"/>
                    <a:ext cx="6350" cy="4763"/>
                  </a:xfrm>
                  <a:custGeom>
                    <a:avLst/>
                    <a:gdLst>
                      <a:gd name="T0" fmla="*/ 1 w 5"/>
                      <a:gd name="T1" fmla="*/ 3 h 4"/>
                      <a:gd name="T2" fmla="*/ 1 w 5"/>
                      <a:gd name="T3" fmla="*/ 3 h 4"/>
                      <a:gd name="T4" fmla="*/ 1 w 5"/>
                      <a:gd name="T5" fmla="*/ 4 h 4"/>
                      <a:gd name="T6" fmla="*/ 5 w 5"/>
                      <a:gd name="T7" fmla="*/ 1 h 4"/>
                      <a:gd name="T8" fmla="*/ 4 w 5"/>
                      <a:gd name="T9" fmla="*/ 0 h 4"/>
                      <a:gd name="T10" fmla="*/ 1 w 5"/>
                      <a:gd name="T11" fmla="*/ 3 h 4"/>
                      <a:gd name="T12" fmla="*/ 1 w 5"/>
                      <a:gd name="T13" fmla="*/ 3 h 4"/>
                      <a:gd name="T14" fmla="*/ 2 w 5"/>
                      <a:gd name="T15" fmla="*/ 3 h 4"/>
                      <a:gd name="T16" fmla="*/ 1 w 5"/>
                      <a:gd name="T17"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4">
                        <a:moveTo>
                          <a:pt x="1" y="3"/>
                        </a:moveTo>
                        <a:cubicBezTo>
                          <a:pt x="1" y="3"/>
                          <a:pt x="1" y="3"/>
                          <a:pt x="1" y="3"/>
                        </a:cubicBezTo>
                        <a:cubicBezTo>
                          <a:pt x="0" y="3"/>
                          <a:pt x="1" y="4"/>
                          <a:pt x="1" y="4"/>
                        </a:cubicBezTo>
                        <a:cubicBezTo>
                          <a:pt x="2" y="3"/>
                          <a:pt x="4" y="2"/>
                          <a:pt x="5" y="1"/>
                        </a:cubicBezTo>
                        <a:cubicBezTo>
                          <a:pt x="5" y="0"/>
                          <a:pt x="5" y="0"/>
                          <a:pt x="4" y="0"/>
                        </a:cubicBezTo>
                        <a:cubicBezTo>
                          <a:pt x="3" y="1"/>
                          <a:pt x="2" y="2"/>
                          <a:pt x="1" y="3"/>
                        </a:cubicBezTo>
                        <a:cubicBezTo>
                          <a:pt x="1" y="3"/>
                          <a:pt x="1" y="3"/>
                          <a:pt x="1" y="3"/>
                        </a:cubicBezTo>
                        <a:cubicBezTo>
                          <a:pt x="1" y="3"/>
                          <a:pt x="2" y="3"/>
                          <a:pt x="2" y="3"/>
                        </a:cubicBezTo>
                        <a:cubicBezTo>
                          <a:pt x="2" y="3"/>
                          <a:pt x="1" y="2"/>
                          <a:pt x="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1" name="Freeform 421"/>
                  <p:cNvSpPr/>
                  <p:nvPr/>
                </p:nvSpPr>
                <p:spPr bwMode="auto">
                  <a:xfrm>
                    <a:off x="1025525" y="2779713"/>
                    <a:ext cx="6350" cy="4763"/>
                  </a:xfrm>
                  <a:custGeom>
                    <a:avLst/>
                    <a:gdLst>
                      <a:gd name="T0" fmla="*/ 1 w 5"/>
                      <a:gd name="T1" fmla="*/ 4 h 4"/>
                      <a:gd name="T2" fmla="*/ 4 w 5"/>
                      <a:gd name="T3" fmla="*/ 1 h 4"/>
                      <a:gd name="T4" fmla="*/ 4 w 5"/>
                      <a:gd name="T5" fmla="*/ 0 h 4"/>
                      <a:gd name="T6" fmla="*/ 1 w 5"/>
                      <a:gd name="T7" fmla="*/ 3 h 4"/>
                      <a:gd name="T8" fmla="*/ 1 w 5"/>
                      <a:gd name="T9" fmla="*/ 4 h 4"/>
                    </a:gdLst>
                    <a:ahLst/>
                    <a:cxnLst>
                      <a:cxn ang="0">
                        <a:pos x="T0" y="T1"/>
                      </a:cxn>
                      <a:cxn ang="0">
                        <a:pos x="T2" y="T3"/>
                      </a:cxn>
                      <a:cxn ang="0">
                        <a:pos x="T4" y="T5"/>
                      </a:cxn>
                      <a:cxn ang="0">
                        <a:pos x="T6" y="T7"/>
                      </a:cxn>
                      <a:cxn ang="0">
                        <a:pos x="T8" y="T9"/>
                      </a:cxn>
                    </a:cxnLst>
                    <a:rect l="0" t="0" r="r" b="b"/>
                    <a:pathLst>
                      <a:path w="5" h="4">
                        <a:moveTo>
                          <a:pt x="1" y="4"/>
                        </a:moveTo>
                        <a:cubicBezTo>
                          <a:pt x="2" y="3"/>
                          <a:pt x="3" y="2"/>
                          <a:pt x="4" y="1"/>
                        </a:cubicBezTo>
                        <a:cubicBezTo>
                          <a:pt x="5" y="0"/>
                          <a:pt x="4" y="0"/>
                          <a:pt x="4" y="0"/>
                        </a:cubicBezTo>
                        <a:cubicBezTo>
                          <a:pt x="3" y="1"/>
                          <a:pt x="2" y="2"/>
                          <a:pt x="1" y="3"/>
                        </a:cubicBezTo>
                        <a:cubicBezTo>
                          <a:pt x="0" y="4"/>
                          <a:pt x="1" y="4"/>
                          <a:pt x="1"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2" name="Freeform 422"/>
                  <p:cNvSpPr/>
                  <p:nvPr/>
                </p:nvSpPr>
                <p:spPr bwMode="auto">
                  <a:xfrm>
                    <a:off x="1027113" y="2781301"/>
                    <a:ext cx="4763" cy="6350"/>
                  </a:xfrm>
                  <a:custGeom>
                    <a:avLst/>
                    <a:gdLst>
                      <a:gd name="T0" fmla="*/ 1 w 5"/>
                      <a:gd name="T1" fmla="*/ 4 h 5"/>
                      <a:gd name="T2" fmla="*/ 4 w 5"/>
                      <a:gd name="T3" fmla="*/ 1 h 5"/>
                      <a:gd name="T4" fmla="*/ 4 w 5"/>
                      <a:gd name="T5" fmla="*/ 0 h 5"/>
                      <a:gd name="T6" fmla="*/ 0 w 5"/>
                      <a:gd name="T7" fmla="*/ 4 h 5"/>
                      <a:gd name="T8" fmla="*/ 1 w 5"/>
                      <a:gd name="T9" fmla="*/ 4 h 5"/>
                    </a:gdLst>
                    <a:ahLst/>
                    <a:cxnLst>
                      <a:cxn ang="0">
                        <a:pos x="T0" y="T1"/>
                      </a:cxn>
                      <a:cxn ang="0">
                        <a:pos x="T2" y="T3"/>
                      </a:cxn>
                      <a:cxn ang="0">
                        <a:pos x="T4" y="T5"/>
                      </a:cxn>
                      <a:cxn ang="0">
                        <a:pos x="T6" y="T7"/>
                      </a:cxn>
                      <a:cxn ang="0">
                        <a:pos x="T8" y="T9"/>
                      </a:cxn>
                    </a:cxnLst>
                    <a:rect l="0" t="0" r="r" b="b"/>
                    <a:pathLst>
                      <a:path w="5" h="5">
                        <a:moveTo>
                          <a:pt x="1" y="4"/>
                        </a:moveTo>
                        <a:cubicBezTo>
                          <a:pt x="2" y="3"/>
                          <a:pt x="3" y="2"/>
                          <a:pt x="4" y="1"/>
                        </a:cubicBezTo>
                        <a:cubicBezTo>
                          <a:pt x="5" y="1"/>
                          <a:pt x="4" y="0"/>
                          <a:pt x="4" y="0"/>
                        </a:cubicBezTo>
                        <a:cubicBezTo>
                          <a:pt x="2" y="2"/>
                          <a:pt x="1" y="3"/>
                          <a:pt x="0" y="4"/>
                        </a:cubicBezTo>
                        <a:cubicBezTo>
                          <a:pt x="0" y="4"/>
                          <a:pt x="1" y="5"/>
                          <a:pt x="1"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3" name="Freeform 423"/>
                  <p:cNvSpPr/>
                  <p:nvPr/>
                </p:nvSpPr>
                <p:spPr bwMode="auto">
                  <a:xfrm>
                    <a:off x="1027113" y="2784476"/>
                    <a:ext cx="4763" cy="6350"/>
                  </a:xfrm>
                  <a:custGeom>
                    <a:avLst/>
                    <a:gdLst>
                      <a:gd name="T0" fmla="*/ 1 w 5"/>
                      <a:gd name="T1" fmla="*/ 4 h 5"/>
                      <a:gd name="T2" fmla="*/ 4 w 5"/>
                      <a:gd name="T3" fmla="*/ 1 h 5"/>
                      <a:gd name="T4" fmla="*/ 4 w 5"/>
                      <a:gd name="T5" fmla="*/ 0 h 5"/>
                      <a:gd name="T6" fmla="*/ 0 w 5"/>
                      <a:gd name="T7" fmla="*/ 4 h 5"/>
                      <a:gd name="T8" fmla="*/ 1 w 5"/>
                      <a:gd name="T9" fmla="*/ 4 h 5"/>
                    </a:gdLst>
                    <a:ahLst/>
                    <a:cxnLst>
                      <a:cxn ang="0">
                        <a:pos x="T0" y="T1"/>
                      </a:cxn>
                      <a:cxn ang="0">
                        <a:pos x="T2" y="T3"/>
                      </a:cxn>
                      <a:cxn ang="0">
                        <a:pos x="T4" y="T5"/>
                      </a:cxn>
                      <a:cxn ang="0">
                        <a:pos x="T6" y="T7"/>
                      </a:cxn>
                      <a:cxn ang="0">
                        <a:pos x="T8" y="T9"/>
                      </a:cxn>
                    </a:cxnLst>
                    <a:rect l="0" t="0" r="r" b="b"/>
                    <a:pathLst>
                      <a:path w="5" h="5">
                        <a:moveTo>
                          <a:pt x="1" y="4"/>
                        </a:moveTo>
                        <a:cubicBezTo>
                          <a:pt x="2" y="3"/>
                          <a:pt x="3" y="2"/>
                          <a:pt x="4" y="1"/>
                        </a:cubicBezTo>
                        <a:cubicBezTo>
                          <a:pt x="5" y="0"/>
                          <a:pt x="4" y="0"/>
                          <a:pt x="4" y="0"/>
                        </a:cubicBezTo>
                        <a:cubicBezTo>
                          <a:pt x="3" y="1"/>
                          <a:pt x="1" y="3"/>
                          <a:pt x="0" y="4"/>
                        </a:cubicBezTo>
                        <a:cubicBezTo>
                          <a:pt x="0" y="4"/>
                          <a:pt x="1" y="5"/>
                          <a:pt x="1"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4" name="Freeform 424"/>
                  <p:cNvSpPr/>
                  <p:nvPr/>
                </p:nvSpPr>
                <p:spPr bwMode="auto">
                  <a:xfrm>
                    <a:off x="1027113" y="2787651"/>
                    <a:ext cx="4763" cy="4763"/>
                  </a:xfrm>
                  <a:custGeom>
                    <a:avLst/>
                    <a:gdLst>
                      <a:gd name="T0" fmla="*/ 1 w 5"/>
                      <a:gd name="T1" fmla="*/ 4 h 5"/>
                      <a:gd name="T2" fmla="*/ 4 w 5"/>
                      <a:gd name="T3" fmla="*/ 1 h 5"/>
                      <a:gd name="T4" fmla="*/ 4 w 5"/>
                      <a:gd name="T5" fmla="*/ 0 h 5"/>
                      <a:gd name="T6" fmla="*/ 0 w 5"/>
                      <a:gd name="T7" fmla="*/ 4 h 5"/>
                      <a:gd name="T8" fmla="*/ 1 w 5"/>
                      <a:gd name="T9" fmla="*/ 4 h 5"/>
                    </a:gdLst>
                    <a:ahLst/>
                    <a:cxnLst>
                      <a:cxn ang="0">
                        <a:pos x="T0" y="T1"/>
                      </a:cxn>
                      <a:cxn ang="0">
                        <a:pos x="T2" y="T3"/>
                      </a:cxn>
                      <a:cxn ang="0">
                        <a:pos x="T4" y="T5"/>
                      </a:cxn>
                      <a:cxn ang="0">
                        <a:pos x="T6" y="T7"/>
                      </a:cxn>
                      <a:cxn ang="0">
                        <a:pos x="T8" y="T9"/>
                      </a:cxn>
                    </a:cxnLst>
                    <a:rect l="0" t="0" r="r" b="b"/>
                    <a:pathLst>
                      <a:path w="5" h="5">
                        <a:moveTo>
                          <a:pt x="1" y="4"/>
                        </a:moveTo>
                        <a:cubicBezTo>
                          <a:pt x="1" y="3"/>
                          <a:pt x="3" y="2"/>
                          <a:pt x="4" y="1"/>
                        </a:cubicBezTo>
                        <a:cubicBezTo>
                          <a:pt x="5" y="0"/>
                          <a:pt x="4" y="0"/>
                          <a:pt x="4" y="0"/>
                        </a:cubicBezTo>
                        <a:cubicBezTo>
                          <a:pt x="3" y="1"/>
                          <a:pt x="0" y="2"/>
                          <a:pt x="0" y="4"/>
                        </a:cubicBezTo>
                        <a:cubicBezTo>
                          <a:pt x="0" y="5"/>
                          <a:pt x="1" y="5"/>
                          <a:pt x="1"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5" name="Freeform 425"/>
                  <p:cNvSpPr/>
                  <p:nvPr/>
                </p:nvSpPr>
                <p:spPr bwMode="auto">
                  <a:xfrm>
                    <a:off x="1028700" y="2789238"/>
                    <a:ext cx="3175" cy="4763"/>
                  </a:xfrm>
                  <a:custGeom>
                    <a:avLst/>
                    <a:gdLst>
                      <a:gd name="T0" fmla="*/ 1 w 4"/>
                      <a:gd name="T1" fmla="*/ 4 h 4"/>
                      <a:gd name="T2" fmla="*/ 3 w 4"/>
                      <a:gd name="T3" fmla="*/ 1 h 4"/>
                      <a:gd name="T4" fmla="*/ 3 w 4"/>
                      <a:gd name="T5" fmla="*/ 1 h 4"/>
                      <a:gd name="T6" fmla="*/ 0 w 4"/>
                      <a:gd name="T7" fmla="*/ 3 h 4"/>
                      <a:gd name="T8" fmla="*/ 1 w 4"/>
                      <a:gd name="T9" fmla="*/ 4 h 4"/>
                    </a:gdLst>
                    <a:ahLst/>
                    <a:cxnLst>
                      <a:cxn ang="0">
                        <a:pos x="T0" y="T1"/>
                      </a:cxn>
                      <a:cxn ang="0">
                        <a:pos x="T2" y="T3"/>
                      </a:cxn>
                      <a:cxn ang="0">
                        <a:pos x="T4" y="T5"/>
                      </a:cxn>
                      <a:cxn ang="0">
                        <a:pos x="T6" y="T7"/>
                      </a:cxn>
                      <a:cxn ang="0">
                        <a:pos x="T8" y="T9"/>
                      </a:cxn>
                    </a:cxnLst>
                    <a:rect l="0" t="0" r="r" b="b"/>
                    <a:pathLst>
                      <a:path w="4" h="4">
                        <a:moveTo>
                          <a:pt x="1" y="4"/>
                        </a:moveTo>
                        <a:cubicBezTo>
                          <a:pt x="2" y="3"/>
                          <a:pt x="3" y="2"/>
                          <a:pt x="3" y="1"/>
                        </a:cubicBezTo>
                        <a:cubicBezTo>
                          <a:pt x="4" y="1"/>
                          <a:pt x="3" y="0"/>
                          <a:pt x="3" y="1"/>
                        </a:cubicBezTo>
                        <a:cubicBezTo>
                          <a:pt x="2" y="2"/>
                          <a:pt x="1" y="3"/>
                          <a:pt x="0" y="3"/>
                        </a:cubicBezTo>
                        <a:cubicBezTo>
                          <a:pt x="0" y="4"/>
                          <a:pt x="0" y="4"/>
                          <a:pt x="1"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6" name="Freeform 426"/>
                  <p:cNvSpPr/>
                  <p:nvPr/>
                </p:nvSpPr>
                <p:spPr bwMode="auto">
                  <a:xfrm>
                    <a:off x="1025525" y="2759076"/>
                    <a:ext cx="3175" cy="4763"/>
                  </a:xfrm>
                  <a:custGeom>
                    <a:avLst/>
                    <a:gdLst>
                      <a:gd name="T0" fmla="*/ 1 w 4"/>
                      <a:gd name="T1" fmla="*/ 3 h 4"/>
                      <a:gd name="T2" fmla="*/ 1 w 4"/>
                      <a:gd name="T3" fmla="*/ 3 h 4"/>
                      <a:gd name="T4" fmla="*/ 1 w 4"/>
                      <a:gd name="T5" fmla="*/ 4 h 4"/>
                      <a:gd name="T6" fmla="*/ 4 w 4"/>
                      <a:gd name="T7" fmla="*/ 0 h 4"/>
                      <a:gd name="T8" fmla="*/ 3 w 4"/>
                      <a:gd name="T9" fmla="*/ 0 h 4"/>
                      <a:gd name="T10" fmla="*/ 1 w 4"/>
                      <a:gd name="T11" fmla="*/ 3 h 4"/>
                      <a:gd name="T12" fmla="*/ 1 w 4"/>
                      <a:gd name="T13" fmla="*/ 4 h 4"/>
                      <a:gd name="T14" fmla="*/ 1 w 4"/>
                      <a:gd name="T15" fmla="*/ 4 h 4"/>
                      <a:gd name="T16" fmla="*/ 1 w 4"/>
                      <a:gd name="T17"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4">
                        <a:moveTo>
                          <a:pt x="1" y="3"/>
                        </a:moveTo>
                        <a:cubicBezTo>
                          <a:pt x="1" y="3"/>
                          <a:pt x="1" y="3"/>
                          <a:pt x="1" y="3"/>
                        </a:cubicBezTo>
                        <a:cubicBezTo>
                          <a:pt x="1" y="3"/>
                          <a:pt x="1" y="4"/>
                          <a:pt x="1" y="4"/>
                        </a:cubicBezTo>
                        <a:cubicBezTo>
                          <a:pt x="2" y="3"/>
                          <a:pt x="3" y="2"/>
                          <a:pt x="4" y="0"/>
                        </a:cubicBezTo>
                        <a:cubicBezTo>
                          <a:pt x="4" y="0"/>
                          <a:pt x="4" y="0"/>
                          <a:pt x="3" y="0"/>
                        </a:cubicBezTo>
                        <a:cubicBezTo>
                          <a:pt x="2" y="1"/>
                          <a:pt x="1" y="2"/>
                          <a:pt x="1" y="3"/>
                        </a:cubicBezTo>
                        <a:cubicBezTo>
                          <a:pt x="0" y="4"/>
                          <a:pt x="1" y="4"/>
                          <a:pt x="1" y="4"/>
                        </a:cubicBezTo>
                        <a:cubicBezTo>
                          <a:pt x="1" y="4"/>
                          <a:pt x="1" y="4"/>
                          <a:pt x="1" y="4"/>
                        </a:cubicBezTo>
                        <a:cubicBezTo>
                          <a:pt x="2" y="3"/>
                          <a:pt x="1" y="3"/>
                          <a:pt x="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7" name="Freeform 427"/>
                  <p:cNvSpPr/>
                  <p:nvPr/>
                </p:nvSpPr>
                <p:spPr bwMode="auto">
                  <a:xfrm>
                    <a:off x="1025525" y="2760663"/>
                    <a:ext cx="4763" cy="3175"/>
                  </a:xfrm>
                  <a:custGeom>
                    <a:avLst/>
                    <a:gdLst>
                      <a:gd name="T0" fmla="*/ 1 w 4"/>
                      <a:gd name="T1" fmla="*/ 4 h 4"/>
                      <a:gd name="T2" fmla="*/ 4 w 4"/>
                      <a:gd name="T3" fmla="*/ 1 h 4"/>
                      <a:gd name="T4" fmla="*/ 3 w 4"/>
                      <a:gd name="T5" fmla="*/ 0 h 4"/>
                      <a:gd name="T6" fmla="*/ 0 w 4"/>
                      <a:gd name="T7" fmla="*/ 3 h 4"/>
                      <a:gd name="T8" fmla="*/ 1 w 4"/>
                      <a:gd name="T9" fmla="*/ 4 h 4"/>
                    </a:gdLst>
                    <a:ahLst/>
                    <a:cxnLst>
                      <a:cxn ang="0">
                        <a:pos x="T0" y="T1"/>
                      </a:cxn>
                      <a:cxn ang="0">
                        <a:pos x="T2" y="T3"/>
                      </a:cxn>
                      <a:cxn ang="0">
                        <a:pos x="T4" y="T5"/>
                      </a:cxn>
                      <a:cxn ang="0">
                        <a:pos x="T6" y="T7"/>
                      </a:cxn>
                      <a:cxn ang="0">
                        <a:pos x="T8" y="T9"/>
                      </a:cxn>
                    </a:cxnLst>
                    <a:rect l="0" t="0" r="r" b="b"/>
                    <a:pathLst>
                      <a:path w="4" h="4">
                        <a:moveTo>
                          <a:pt x="1" y="4"/>
                        </a:moveTo>
                        <a:cubicBezTo>
                          <a:pt x="2" y="3"/>
                          <a:pt x="3" y="2"/>
                          <a:pt x="4" y="1"/>
                        </a:cubicBezTo>
                        <a:cubicBezTo>
                          <a:pt x="4" y="0"/>
                          <a:pt x="3" y="0"/>
                          <a:pt x="3" y="0"/>
                        </a:cubicBezTo>
                        <a:cubicBezTo>
                          <a:pt x="2" y="1"/>
                          <a:pt x="1" y="2"/>
                          <a:pt x="0" y="3"/>
                        </a:cubicBezTo>
                        <a:cubicBezTo>
                          <a:pt x="0" y="4"/>
                          <a:pt x="1" y="4"/>
                          <a:pt x="1"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8" name="Freeform 428"/>
                  <p:cNvSpPr/>
                  <p:nvPr/>
                </p:nvSpPr>
                <p:spPr bwMode="auto">
                  <a:xfrm>
                    <a:off x="1025525" y="2760663"/>
                    <a:ext cx="4763" cy="3175"/>
                  </a:xfrm>
                  <a:custGeom>
                    <a:avLst/>
                    <a:gdLst>
                      <a:gd name="T0" fmla="*/ 1 w 5"/>
                      <a:gd name="T1" fmla="*/ 1 h 4"/>
                      <a:gd name="T2" fmla="*/ 4 w 5"/>
                      <a:gd name="T3" fmla="*/ 3 h 4"/>
                      <a:gd name="T4" fmla="*/ 4 w 5"/>
                      <a:gd name="T5" fmla="*/ 3 h 4"/>
                      <a:gd name="T6" fmla="*/ 0 w 5"/>
                      <a:gd name="T7" fmla="*/ 0 h 4"/>
                      <a:gd name="T8" fmla="*/ 1 w 5"/>
                      <a:gd name="T9" fmla="*/ 1 h 4"/>
                    </a:gdLst>
                    <a:ahLst/>
                    <a:cxnLst>
                      <a:cxn ang="0">
                        <a:pos x="T0" y="T1"/>
                      </a:cxn>
                      <a:cxn ang="0">
                        <a:pos x="T2" y="T3"/>
                      </a:cxn>
                      <a:cxn ang="0">
                        <a:pos x="T4" y="T5"/>
                      </a:cxn>
                      <a:cxn ang="0">
                        <a:pos x="T6" y="T7"/>
                      </a:cxn>
                      <a:cxn ang="0">
                        <a:pos x="T8" y="T9"/>
                      </a:cxn>
                    </a:cxnLst>
                    <a:rect l="0" t="0" r="r" b="b"/>
                    <a:pathLst>
                      <a:path w="5" h="4">
                        <a:moveTo>
                          <a:pt x="1" y="1"/>
                        </a:moveTo>
                        <a:cubicBezTo>
                          <a:pt x="1" y="1"/>
                          <a:pt x="3" y="3"/>
                          <a:pt x="4" y="3"/>
                        </a:cubicBezTo>
                        <a:cubicBezTo>
                          <a:pt x="4" y="4"/>
                          <a:pt x="5" y="3"/>
                          <a:pt x="4" y="3"/>
                        </a:cubicBezTo>
                        <a:cubicBezTo>
                          <a:pt x="4" y="2"/>
                          <a:pt x="2" y="0"/>
                          <a:pt x="0" y="0"/>
                        </a:cubicBezTo>
                        <a:cubicBezTo>
                          <a:pt x="0" y="0"/>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9" name="Freeform 429"/>
                  <p:cNvSpPr/>
                  <p:nvPr/>
                </p:nvSpPr>
                <p:spPr bwMode="auto">
                  <a:xfrm>
                    <a:off x="1025525" y="2759076"/>
                    <a:ext cx="6350" cy="4763"/>
                  </a:xfrm>
                  <a:custGeom>
                    <a:avLst/>
                    <a:gdLst>
                      <a:gd name="T0" fmla="*/ 1 w 5"/>
                      <a:gd name="T1" fmla="*/ 1 h 4"/>
                      <a:gd name="T2" fmla="*/ 3 w 5"/>
                      <a:gd name="T3" fmla="*/ 4 h 4"/>
                      <a:gd name="T4" fmla="*/ 4 w 5"/>
                      <a:gd name="T5" fmla="*/ 3 h 4"/>
                      <a:gd name="T6" fmla="*/ 1 w 5"/>
                      <a:gd name="T7" fmla="*/ 0 h 4"/>
                      <a:gd name="T8" fmla="*/ 1 w 5"/>
                      <a:gd name="T9" fmla="*/ 1 h 4"/>
                    </a:gdLst>
                    <a:ahLst/>
                    <a:cxnLst>
                      <a:cxn ang="0">
                        <a:pos x="T0" y="T1"/>
                      </a:cxn>
                      <a:cxn ang="0">
                        <a:pos x="T2" y="T3"/>
                      </a:cxn>
                      <a:cxn ang="0">
                        <a:pos x="T4" y="T5"/>
                      </a:cxn>
                      <a:cxn ang="0">
                        <a:pos x="T6" y="T7"/>
                      </a:cxn>
                      <a:cxn ang="0">
                        <a:pos x="T8" y="T9"/>
                      </a:cxn>
                    </a:cxnLst>
                    <a:rect l="0" t="0" r="r" b="b"/>
                    <a:pathLst>
                      <a:path w="5" h="4">
                        <a:moveTo>
                          <a:pt x="1" y="1"/>
                        </a:moveTo>
                        <a:cubicBezTo>
                          <a:pt x="2" y="1"/>
                          <a:pt x="3" y="2"/>
                          <a:pt x="3" y="4"/>
                        </a:cubicBezTo>
                        <a:cubicBezTo>
                          <a:pt x="4" y="4"/>
                          <a:pt x="5" y="4"/>
                          <a:pt x="4" y="3"/>
                        </a:cubicBezTo>
                        <a:cubicBezTo>
                          <a:pt x="3" y="2"/>
                          <a:pt x="3" y="0"/>
                          <a:pt x="1" y="0"/>
                        </a:cubicBezTo>
                        <a:cubicBezTo>
                          <a:pt x="0" y="0"/>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0" name="Freeform 430"/>
                  <p:cNvSpPr/>
                  <p:nvPr/>
                </p:nvSpPr>
                <p:spPr bwMode="auto">
                  <a:xfrm>
                    <a:off x="1008063" y="2717801"/>
                    <a:ext cx="44450" cy="38100"/>
                  </a:xfrm>
                  <a:custGeom>
                    <a:avLst/>
                    <a:gdLst>
                      <a:gd name="T0" fmla="*/ 37 w 42"/>
                      <a:gd name="T1" fmla="*/ 20 h 36"/>
                      <a:gd name="T2" fmla="*/ 16 w 42"/>
                      <a:gd name="T3" fmla="*/ 2 h 36"/>
                      <a:gd name="T4" fmla="*/ 2 w 42"/>
                      <a:gd name="T5" fmla="*/ 21 h 36"/>
                      <a:gd name="T6" fmla="*/ 24 w 42"/>
                      <a:gd name="T7" fmla="*/ 34 h 36"/>
                      <a:gd name="T8" fmla="*/ 37 w 42"/>
                      <a:gd name="T9" fmla="*/ 18 h 36"/>
                      <a:gd name="T10" fmla="*/ 36 w 42"/>
                      <a:gd name="T11" fmla="*/ 19 h 36"/>
                      <a:gd name="T12" fmla="*/ 23 w 42"/>
                      <a:gd name="T13" fmla="*/ 33 h 36"/>
                      <a:gd name="T14" fmla="*/ 4 w 42"/>
                      <a:gd name="T15" fmla="*/ 22 h 36"/>
                      <a:gd name="T16" fmla="*/ 15 w 42"/>
                      <a:gd name="T17" fmla="*/ 4 h 36"/>
                      <a:gd name="T18" fmla="*/ 36 w 42"/>
                      <a:gd name="T19" fmla="*/ 20 h 36"/>
                      <a:gd name="T20" fmla="*/ 37 w 42"/>
                      <a:gd name="T21" fmla="*/ 2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2" h="36">
                        <a:moveTo>
                          <a:pt x="37" y="20"/>
                        </a:moveTo>
                        <a:cubicBezTo>
                          <a:pt x="37" y="9"/>
                          <a:pt x="27" y="1"/>
                          <a:pt x="16" y="2"/>
                        </a:cubicBezTo>
                        <a:cubicBezTo>
                          <a:pt x="8" y="3"/>
                          <a:pt x="0" y="13"/>
                          <a:pt x="2" y="21"/>
                        </a:cubicBezTo>
                        <a:cubicBezTo>
                          <a:pt x="5" y="30"/>
                          <a:pt x="14" y="36"/>
                          <a:pt x="24" y="34"/>
                        </a:cubicBezTo>
                        <a:cubicBezTo>
                          <a:pt x="28" y="33"/>
                          <a:pt x="42" y="24"/>
                          <a:pt x="37" y="18"/>
                        </a:cubicBezTo>
                        <a:cubicBezTo>
                          <a:pt x="37" y="17"/>
                          <a:pt x="36" y="18"/>
                          <a:pt x="36" y="19"/>
                        </a:cubicBezTo>
                        <a:cubicBezTo>
                          <a:pt x="40" y="24"/>
                          <a:pt x="27" y="32"/>
                          <a:pt x="23" y="33"/>
                        </a:cubicBezTo>
                        <a:cubicBezTo>
                          <a:pt x="16" y="35"/>
                          <a:pt x="7" y="29"/>
                          <a:pt x="4" y="22"/>
                        </a:cubicBezTo>
                        <a:cubicBezTo>
                          <a:pt x="1" y="15"/>
                          <a:pt x="8" y="7"/>
                          <a:pt x="15" y="4"/>
                        </a:cubicBezTo>
                        <a:cubicBezTo>
                          <a:pt x="25" y="0"/>
                          <a:pt x="35" y="10"/>
                          <a:pt x="36" y="20"/>
                        </a:cubicBezTo>
                        <a:cubicBezTo>
                          <a:pt x="36" y="21"/>
                          <a:pt x="37" y="21"/>
                          <a:pt x="37"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1" name="Freeform 431"/>
                  <p:cNvSpPr/>
                  <p:nvPr/>
                </p:nvSpPr>
                <p:spPr bwMode="auto">
                  <a:xfrm>
                    <a:off x="1017588" y="2735263"/>
                    <a:ext cx="1588" cy="3175"/>
                  </a:xfrm>
                  <a:custGeom>
                    <a:avLst/>
                    <a:gdLst>
                      <a:gd name="T0" fmla="*/ 1 w 2"/>
                      <a:gd name="T1" fmla="*/ 1 h 4"/>
                      <a:gd name="T2" fmla="*/ 1 w 2"/>
                      <a:gd name="T3" fmla="*/ 0 h 4"/>
                      <a:gd name="T4" fmla="*/ 1 w 2"/>
                      <a:gd name="T5" fmla="*/ 0 h 4"/>
                      <a:gd name="T6" fmla="*/ 1 w 2"/>
                      <a:gd name="T7" fmla="*/ 3 h 4"/>
                      <a:gd name="T8" fmla="*/ 2 w 2"/>
                      <a:gd name="T9" fmla="*/ 3 h 4"/>
                      <a:gd name="T10" fmla="*/ 1 w 2"/>
                      <a:gd name="T11" fmla="*/ 0 h 4"/>
                      <a:gd name="T12" fmla="*/ 1 w 2"/>
                      <a:gd name="T13" fmla="*/ 0 h 4"/>
                      <a:gd name="T14" fmla="*/ 1 w 2"/>
                      <a:gd name="T15" fmla="*/ 1 h 4"/>
                      <a:gd name="T16" fmla="*/ 1 w 2"/>
                      <a:gd name="T17"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4">
                        <a:moveTo>
                          <a:pt x="1" y="1"/>
                        </a:moveTo>
                        <a:cubicBezTo>
                          <a:pt x="1" y="1"/>
                          <a:pt x="1" y="0"/>
                          <a:pt x="1" y="0"/>
                        </a:cubicBezTo>
                        <a:cubicBezTo>
                          <a:pt x="1" y="0"/>
                          <a:pt x="1" y="0"/>
                          <a:pt x="1" y="0"/>
                        </a:cubicBezTo>
                        <a:cubicBezTo>
                          <a:pt x="1" y="1"/>
                          <a:pt x="0" y="2"/>
                          <a:pt x="1" y="3"/>
                        </a:cubicBezTo>
                        <a:cubicBezTo>
                          <a:pt x="1" y="4"/>
                          <a:pt x="2" y="4"/>
                          <a:pt x="2" y="3"/>
                        </a:cubicBezTo>
                        <a:cubicBezTo>
                          <a:pt x="1" y="2"/>
                          <a:pt x="1" y="1"/>
                          <a:pt x="1" y="0"/>
                        </a:cubicBezTo>
                        <a:cubicBezTo>
                          <a:pt x="1" y="0"/>
                          <a:pt x="1" y="0"/>
                          <a:pt x="1" y="0"/>
                        </a:cubicBezTo>
                        <a:cubicBezTo>
                          <a:pt x="1" y="0"/>
                          <a:pt x="1" y="1"/>
                          <a:pt x="1"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2" name="Freeform 432"/>
                  <p:cNvSpPr/>
                  <p:nvPr/>
                </p:nvSpPr>
                <p:spPr bwMode="auto">
                  <a:xfrm>
                    <a:off x="1017588" y="2738438"/>
                    <a:ext cx="7938" cy="0"/>
                  </a:xfrm>
                  <a:custGeom>
                    <a:avLst/>
                    <a:gdLst>
                      <a:gd name="T0" fmla="*/ 1 w 7"/>
                      <a:gd name="T1" fmla="*/ 1 h 1"/>
                      <a:gd name="T2" fmla="*/ 7 w 7"/>
                      <a:gd name="T3" fmla="*/ 1 h 1"/>
                      <a:gd name="T4" fmla="*/ 7 w 7"/>
                      <a:gd name="T5" fmla="*/ 0 h 1"/>
                      <a:gd name="T6" fmla="*/ 1 w 7"/>
                      <a:gd name="T7" fmla="*/ 0 h 1"/>
                      <a:gd name="T8" fmla="*/ 1 w 7"/>
                      <a:gd name="T9" fmla="*/ 1 h 1"/>
                    </a:gdLst>
                    <a:ahLst/>
                    <a:cxnLst>
                      <a:cxn ang="0">
                        <a:pos x="T0" y="T1"/>
                      </a:cxn>
                      <a:cxn ang="0">
                        <a:pos x="T2" y="T3"/>
                      </a:cxn>
                      <a:cxn ang="0">
                        <a:pos x="T4" y="T5"/>
                      </a:cxn>
                      <a:cxn ang="0">
                        <a:pos x="T6" y="T7"/>
                      </a:cxn>
                      <a:cxn ang="0">
                        <a:pos x="T8" y="T9"/>
                      </a:cxn>
                    </a:cxnLst>
                    <a:rect l="0" t="0" r="r" b="b"/>
                    <a:pathLst>
                      <a:path w="7" h="1">
                        <a:moveTo>
                          <a:pt x="1" y="1"/>
                        </a:moveTo>
                        <a:cubicBezTo>
                          <a:pt x="3" y="1"/>
                          <a:pt x="5" y="1"/>
                          <a:pt x="7" y="1"/>
                        </a:cubicBezTo>
                        <a:cubicBezTo>
                          <a:pt x="7" y="1"/>
                          <a:pt x="7" y="0"/>
                          <a:pt x="7" y="0"/>
                        </a:cubicBezTo>
                        <a:cubicBezTo>
                          <a:pt x="5" y="0"/>
                          <a:pt x="3" y="0"/>
                          <a:pt x="1" y="0"/>
                        </a:cubicBezTo>
                        <a:cubicBezTo>
                          <a:pt x="0" y="0"/>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3" name="Freeform 433"/>
                  <p:cNvSpPr/>
                  <p:nvPr/>
                </p:nvSpPr>
                <p:spPr bwMode="auto">
                  <a:xfrm>
                    <a:off x="1017588" y="2733676"/>
                    <a:ext cx="9525" cy="4763"/>
                  </a:xfrm>
                  <a:custGeom>
                    <a:avLst/>
                    <a:gdLst>
                      <a:gd name="T0" fmla="*/ 1 w 9"/>
                      <a:gd name="T1" fmla="*/ 1 h 5"/>
                      <a:gd name="T2" fmla="*/ 6 w 9"/>
                      <a:gd name="T3" fmla="*/ 1 h 5"/>
                      <a:gd name="T4" fmla="*/ 8 w 9"/>
                      <a:gd name="T5" fmla="*/ 2 h 5"/>
                      <a:gd name="T6" fmla="*/ 8 w 9"/>
                      <a:gd name="T7" fmla="*/ 5 h 5"/>
                      <a:gd name="T8" fmla="*/ 8 w 9"/>
                      <a:gd name="T9" fmla="*/ 4 h 5"/>
                      <a:gd name="T10" fmla="*/ 7 w 9"/>
                      <a:gd name="T11" fmla="*/ 4 h 5"/>
                      <a:gd name="T12" fmla="*/ 7 w 9"/>
                      <a:gd name="T13" fmla="*/ 5 h 5"/>
                      <a:gd name="T14" fmla="*/ 8 w 9"/>
                      <a:gd name="T15" fmla="*/ 5 h 5"/>
                      <a:gd name="T16" fmla="*/ 9 w 9"/>
                      <a:gd name="T17" fmla="*/ 5 h 5"/>
                      <a:gd name="T18" fmla="*/ 9 w 9"/>
                      <a:gd name="T19" fmla="*/ 1 h 5"/>
                      <a:gd name="T20" fmla="*/ 7 w 9"/>
                      <a:gd name="T21" fmla="*/ 0 h 5"/>
                      <a:gd name="T22" fmla="*/ 1 w 9"/>
                      <a:gd name="T23" fmla="*/ 1 h 5"/>
                      <a:gd name="T24" fmla="*/ 1 w 9"/>
                      <a:gd name="T25"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 h="5">
                        <a:moveTo>
                          <a:pt x="1" y="1"/>
                        </a:moveTo>
                        <a:cubicBezTo>
                          <a:pt x="2" y="1"/>
                          <a:pt x="4" y="1"/>
                          <a:pt x="6" y="1"/>
                        </a:cubicBezTo>
                        <a:cubicBezTo>
                          <a:pt x="6" y="1"/>
                          <a:pt x="8" y="1"/>
                          <a:pt x="8" y="2"/>
                        </a:cubicBezTo>
                        <a:cubicBezTo>
                          <a:pt x="8" y="3"/>
                          <a:pt x="8" y="4"/>
                          <a:pt x="8" y="5"/>
                        </a:cubicBezTo>
                        <a:cubicBezTo>
                          <a:pt x="8" y="5"/>
                          <a:pt x="8" y="4"/>
                          <a:pt x="8" y="4"/>
                        </a:cubicBezTo>
                        <a:cubicBezTo>
                          <a:pt x="8" y="4"/>
                          <a:pt x="7" y="4"/>
                          <a:pt x="7" y="4"/>
                        </a:cubicBezTo>
                        <a:cubicBezTo>
                          <a:pt x="6" y="4"/>
                          <a:pt x="6" y="5"/>
                          <a:pt x="7" y="5"/>
                        </a:cubicBezTo>
                        <a:cubicBezTo>
                          <a:pt x="7" y="5"/>
                          <a:pt x="8" y="5"/>
                          <a:pt x="8" y="5"/>
                        </a:cubicBezTo>
                        <a:cubicBezTo>
                          <a:pt x="9" y="5"/>
                          <a:pt x="9" y="5"/>
                          <a:pt x="9" y="5"/>
                        </a:cubicBezTo>
                        <a:cubicBezTo>
                          <a:pt x="9" y="4"/>
                          <a:pt x="9" y="2"/>
                          <a:pt x="9" y="1"/>
                        </a:cubicBezTo>
                        <a:cubicBezTo>
                          <a:pt x="8" y="1"/>
                          <a:pt x="7" y="1"/>
                          <a:pt x="7" y="0"/>
                        </a:cubicBezTo>
                        <a:cubicBezTo>
                          <a:pt x="5" y="0"/>
                          <a:pt x="2" y="0"/>
                          <a:pt x="1" y="1"/>
                        </a:cubicBezTo>
                        <a:cubicBezTo>
                          <a:pt x="0" y="1"/>
                          <a:pt x="1" y="2"/>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4" name="Freeform 434"/>
                  <p:cNvSpPr/>
                  <p:nvPr/>
                </p:nvSpPr>
                <p:spPr bwMode="auto">
                  <a:xfrm>
                    <a:off x="1025525" y="2735263"/>
                    <a:ext cx="4763" cy="3175"/>
                  </a:xfrm>
                  <a:custGeom>
                    <a:avLst/>
                    <a:gdLst>
                      <a:gd name="T0" fmla="*/ 1 w 4"/>
                      <a:gd name="T1" fmla="*/ 1 h 2"/>
                      <a:gd name="T2" fmla="*/ 3 w 4"/>
                      <a:gd name="T3" fmla="*/ 1 h 2"/>
                      <a:gd name="T4" fmla="*/ 3 w 4"/>
                      <a:gd name="T5" fmla="*/ 0 h 2"/>
                      <a:gd name="T6" fmla="*/ 1 w 4"/>
                      <a:gd name="T7" fmla="*/ 0 h 2"/>
                      <a:gd name="T8" fmla="*/ 1 w 4"/>
                      <a:gd name="T9" fmla="*/ 1 h 2"/>
                    </a:gdLst>
                    <a:ahLst/>
                    <a:cxnLst>
                      <a:cxn ang="0">
                        <a:pos x="T0" y="T1"/>
                      </a:cxn>
                      <a:cxn ang="0">
                        <a:pos x="T2" y="T3"/>
                      </a:cxn>
                      <a:cxn ang="0">
                        <a:pos x="T4" y="T5"/>
                      </a:cxn>
                      <a:cxn ang="0">
                        <a:pos x="T6" y="T7"/>
                      </a:cxn>
                      <a:cxn ang="0">
                        <a:pos x="T8" y="T9"/>
                      </a:cxn>
                    </a:cxnLst>
                    <a:rect l="0" t="0" r="r" b="b"/>
                    <a:pathLst>
                      <a:path w="4" h="2">
                        <a:moveTo>
                          <a:pt x="1" y="1"/>
                        </a:moveTo>
                        <a:cubicBezTo>
                          <a:pt x="2" y="1"/>
                          <a:pt x="2" y="1"/>
                          <a:pt x="3" y="1"/>
                        </a:cubicBezTo>
                        <a:cubicBezTo>
                          <a:pt x="4" y="1"/>
                          <a:pt x="4" y="0"/>
                          <a:pt x="3" y="0"/>
                        </a:cubicBezTo>
                        <a:cubicBezTo>
                          <a:pt x="2" y="0"/>
                          <a:pt x="1" y="0"/>
                          <a:pt x="1" y="0"/>
                        </a:cubicBezTo>
                        <a:cubicBezTo>
                          <a:pt x="0" y="1"/>
                          <a:pt x="0" y="2"/>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5" name="Freeform 435"/>
                  <p:cNvSpPr/>
                  <p:nvPr/>
                </p:nvSpPr>
                <p:spPr bwMode="auto">
                  <a:xfrm>
                    <a:off x="1028700" y="2733676"/>
                    <a:ext cx="9525" cy="6350"/>
                  </a:xfrm>
                  <a:custGeom>
                    <a:avLst/>
                    <a:gdLst>
                      <a:gd name="T0" fmla="*/ 2 w 9"/>
                      <a:gd name="T1" fmla="*/ 5 h 6"/>
                      <a:gd name="T2" fmla="*/ 1 w 9"/>
                      <a:gd name="T3" fmla="*/ 1 h 6"/>
                      <a:gd name="T4" fmla="*/ 1 w 9"/>
                      <a:gd name="T5" fmla="*/ 2 h 6"/>
                      <a:gd name="T6" fmla="*/ 5 w 9"/>
                      <a:gd name="T7" fmla="*/ 2 h 6"/>
                      <a:gd name="T8" fmla="*/ 9 w 9"/>
                      <a:gd name="T9" fmla="*/ 1 h 6"/>
                      <a:gd name="T10" fmla="*/ 8 w 9"/>
                      <a:gd name="T11" fmla="*/ 1 h 6"/>
                      <a:gd name="T12" fmla="*/ 8 w 9"/>
                      <a:gd name="T13" fmla="*/ 4 h 6"/>
                      <a:gd name="T14" fmla="*/ 9 w 9"/>
                      <a:gd name="T15" fmla="*/ 4 h 6"/>
                      <a:gd name="T16" fmla="*/ 1 w 9"/>
                      <a:gd name="T17" fmla="*/ 4 h 6"/>
                      <a:gd name="T18" fmla="*/ 1 w 9"/>
                      <a:gd name="T19" fmla="*/ 5 h 6"/>
                      <a:gd name="T20" fmla="*/ 9 w 9"/>
                      <a:gd name="T21" fmla="*/ 5 h 6"/>
                      <a:gd name="T22" fmla="*/ 9 w 9"/>
                      <a:gd name="T23" fmla="*/ 4 h 6"/>
                      <a:gd name="T24" fmla="*/ 9 w 9"/>
                      <a:gd name="T25" fmla="*/ 1 h 6"/>
                      <a:gd name="T26" fmla="*/ 9 w 9"/>
                      <a:gd name="T27" fmla="*/ 0 h 6"/>
                      <a:gd name="T28" fmla="*/ 5 w 9"/>
                      <a:gd name="T29" fmla="*/ 1 h 6"/>
                      <a:gd name="T30" fmla="*/ 1 w 9"/>
                      <a:gd name="T31" fmla="*/ 1 h 6"/>
                      <a:gd name="T32" fmla="*/ 0 w 9"/>
                      <a:gd name="T33" fmla="*/ 1 h 6"/>
                      <a:gd name="T34" fmla="*/ 1 w 9"/>
                      <a:gd name="T35" fmla="*/ 5 h 6"/>
                      <a:gd name="T36" fmla="*/ 2 w 9"/>
                      <a:gd name="T37"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 h="6">
                        <a:moveTo>
                          <a:pt x="2" y="5"/>
                        </a:moveTo>
                        <a:cubicBezTo>
                          <a:pt x="2" y="4"/>
                          <a:pt x="1" y="2"/>
                          <a:pt x="1" y="1"/>
                        </a:cubicBezTo>
                        <a:cubicBezTo>
                          <a:pt x="1" y="1"/>
                          <a:pt x="1" y="1"/>
                          <a:pt x="1" y="2"/>
                        </a:cubicBezTo>
                        <a:cubicBezTo>
                          <a:pt x="2" y="2"/>
                          <a:pt x="3" y="2"/>
                          <a:pt x="5" y="2"/>
                        </a:cubicBezTo>
                        <a:cubicBezTo>
                          <a:pt x="6" y="2"/>
                          <a:pt x="7" y="1"/>
                          <a:pt x="9" y="1"/>
                        </a:cubicBezTo>
                        <a:cubicBezTo>
                          <a:pt x="9" y="1"/>
                          <a:pt x="9" y="1"/>
                          <a:pt x="8" y="1"/>
                        </a:cubicBezTo>
                        <a:cubicBezTo>
                          <a:pt x="8" y="2"/>
                          <a:pt x="8" y="3"/>
                          <a:pt x="8" y="4"/>
                        </a:cubicBezTo>
                        <a:cubicBezTo>
                          <a:pt x="8" y="4"/>
                          <a:pt x="9" y="4"/>
                          <a:pt x="9" y="4"/>
                        </a:cubicBezTo>
                        <a:cubicBezTo>
                          <a:pt x="6" y="4"/>
                          <a:pt x="4" y="5"/>
                          <a:pt x="1" y="4"/>
                        </a:cubicBezTo>
                        <a:cubicBezTo>
                          <a:pt x="0" y="4"/>
                          <a:pt x="0" y="5"/>
                          <a:pt x="1" y="5"/>
                        </a:cubicBezTo>
                        <a:cubicBezTo>
                          <a:pt x="4" y="6"/>
                          <a:pt x="6" y="5"/>
                          <a:pt x="9" y="5"/>
                        </a:cubicBezTo>
                        <a:cubicBezTo>
                          <a:pt x="9" y="4"/>
                          <a:pt x="9" y="4"/>
                          <a:pt x="9" y="4"/>
                        </a:cubicBezTo>
                        <a:cubicBezTo>
                          <a:pt x="9" y="3"/>
                          <a:pt x="9" y="2"/>
                          <a:pt x="9" y="1"/>
                        </a:cubicBezTo>
                        <a:cubicBezTo>
                          <a:pt x="9" y="0"/>
                          <a:pt x="9" y="0"/>
                          <a:pt x="9" y="0"/>
                        </a:cubicBezTo>
                        <a:cubicBezTo>
                          <a:pt x="8" y="0"/>
                          <a:pt x="6" y="1"/>
                          <a:pt x="5" y="1"/>
                        </a:cubicBezTo>
                        <a:cubicBezTo>
                          <a:pt x="4" y="1"/>
                          <a:pt x="2" y="1"/>
                          <a:pt x="1" y="1"/>
                        </a:cubicBezTo>
                        <a:cubicBezTo>
                          <a:pt x="1" y="1"/>
                          <a:pt x="0" y="1"/>
                          <a:pt x="0" y="1"/>
                        </a:cubicBezTo>
                        <a:cubicBezTo>
                          <a:pt x="0" y="2"/>
                          <a:pt x="1" y="4"/>
                          <a:pt x="1" y="5"/>
                        </a:cubicBezTo>
                        <a:cubicBezTo>
                          <a:pt x="1" y="6"/>
                          <a:pt x="2" y="6"/>
                          <a:pt x="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6" name="Freeform 436"/>
                  <p:cNvSpPr/>
                  <p:nvPr/>
                </p:nvSpPr>
                <p:spPr bwMode="auto">
                  <a:xfrm>
                    <a:off x="1038225" y="2732088"/>
                    <a:ext cx="9525" cy="4763"/>
                  </a:xfrm>
                  <a:custGeom>
                    <a:avLst/>
                    <a:gdLst>
                      <a:gd name="T0" fmla="*/ 1 w 9"/>
                      <a:gd name="T1" fmla="*/ 5 h 5"/>
                      <a:gd name="T2" fmla="*/ 4 w 9"/>
                      <a:gd name="T3" fmla="*/ 4 h 5"/>
                      <a:gd name="T4" fmla="*/ 8 w 9"/>
                      <a:gd name="T5" fmla="*/ 1 h 5"/>
                      <a:gd name="T6" fmla="*/ 8 w 9"/>
                      <a:gd name="T7" fmla="*/ 1 h 5"/>
                      <a:gd name="T8" fmla="*/ 4 w 9"/>
                      <a:gd name="T9" fmla="*/ 3 h 5"/>
                      <a:gd name="T10" fmla="*/ 1 w 9"/>
                      <a:gd name="T11" fmla="*/ 4 h 5"/>
                      <a:gd name="T12" fmla="*/ 1 w 9"/>
                      <a:gd name="T13" fmla="*/ 5 h 5"/>
                    </a:gdLst>
                    <a:ahLst/>
                    <a:cxnLst>
                      <a:cxn ang="0">
                        <a:pos x="T0" y="T1"/>
                      </a:cxn>
                      <a:cxn ang="0">
                        <a:pos x="T2" y="T3"/>
                      </a:cxn>
                      <a:cxn ang="0">
                        <a:pos x="T4" y="T5"/>
                      </a:cxn>
                      <a:cxn ang="0">
                        <a:pos x="T6" y="T7"/>
                      </a:cxn>
                      <a:cxn ang="0">
                        <a:pos x="T8" y="T9"/>
                      </a:cxn>
                      <a:cxn ang="0">
                        <a:pos x="T10" y="T11"/>
                      </a:cxn>
                      <a:cxn ang="0">
                        <a:pos x="T12" y="T13"/>
                      </a:cxn>
                    </a:cxnLst>
                    <a:rect l="0" t="0" r="r" b="b"/>
                    <a:pathLst>
                      <a:path w="9" h="5">
                        <a:moveTo>
                          <a:pt x="1" y="5"/>
                        </a:moveTo>
                        <a:cubicBezTo>
                          <a:pt x="2" y="5"/>
                          <a:pt x="3" y="4"/>
                          <a:pt x="4" y="4"/>
                        </a:cubicBezTo>
                        <a:cubicBezTo>
                          <a:pt x="5" y="3"/>
                          <a:pt x="7" y="2"/>
                          <a:pt x="8" y="1"/>
                        </a:cubicBezTo>
                        <a:cubicBezTo>
                          <a:pt x="9" y="1"/>
                          <a:pt x="8" y="0"/>
                          <a:pt x="8" y="1"/>
                        </a:cubicBezTo>
                        <a:cubicBezTo>
                          <a:pt x="6" y="1"/>
                          <a:pt x="5" y="2"/>
                          <a:pt x="4" y="3"/>
                        </a:cubicBezTo>
                        <a:cubicBezTo>
                          <a:pt x="3" y="3"/>
                          <a:pt x="2" y="4"/>
                          <a:pt x="1" y="4"/>
                        </a:cubicBezTo>
                        <a:cubicBezTo>
                          <a:pt x="0" y="4"/>
                          <a:pt x="0" y="5"/>
                          <a:pt x="1"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7" name="Freeform 437"/>
                  <p:cNvSpPr/>
                  <p:nvPr/>
                </p:nvSpPr>
                <p:spPr bwMode="auto">
                  <a:xfrm>
                    <a:off x="1009650" y="2735263"/>
                    <a:ext cx="9525" cy="1588"/>
                  </a:xfrm>
                  <a:custGeom>
                    <a:avLst/>
                    <a:gdLst>
                      <a:gd name="T0" fmla="*/ 7 w 8"/>
                      <a:gd name="T1" fmla="*/ 1 h 2"/>
                      <a:gd name="T2" fmla="*/ 1 w 8"/>
                      <a:gd name="T3" fmla="*/ 0 h 2"/>
                      <a:gd name="T4" fmla="*/ 1 w 8"/>
                      <a:gd name="T5" fmla="*/ 1 h 2"/>
                      <a:gd name="T6" fmla="*/ 7 w 8"/>
                      <a:gd name="T7" fmla="*/ 2 h 2"/>
                      <a:gd name="T8" fmla="*/ 7 w 8"/>
                      <a:gd name="T9" fmla="*/ 1 h 2"/>
                    </a:gdLst>
                    <a:ahLst/>
                    <a:cxnLst>
                      <a:cxn ang="0">
                        <a:pos x="T0" y="T1"/>
                      </a:cxn>
                      <a:cxn ang="0">
                        <a:pos x="T2" y="T3"/>
                      </a:cxn>
                      <a:cxn ang="0">
                        <a:pos x="T4" y="T5"/>
                      </a:cxn>
                      <a:cxn ang="0">
                        <a:pos x="T6" y="T7"/>
                      </a:cxn>
                      <a:cxn ang="0">
                        <a:pos x="T8" y="T9"/>
                      </a:cxn>
                    </a:cxnLst>
                    <a:rect l="0" t="0" r="r" b="b"/>
                    <a:pathLst>
                      <a:path w="8" h="2">
                        <a:moveTo>
                          <a:pt x="7" y="1"/>
                        </a:moveTo>
                        <a:cubicBezTo>
                          <a:pt x="5" y="1"/>
                          <a:pt x="3" y="0"/>
                          <a:pt x="1" y="0"/>
                        </a:cubicBezTo>
                        <a:cubicBezTo>
                          <a:pt x="0" y="0"/>
                          <a:pt x="0" y="0"/>
                          <a:pt x="1" y="1"/>
                        </a:cubicBezTo>
                        <a:cubicBezTo>
                          <a:pt x="3" y="1"/>
                          <a:pt x="5" y="2"/>
                          <a:pt x="7" y="2"/>
                        </a:cubicBezTo>
                        <a:cubicBezTo>
                          <a:pt x="8" y="2"/>
                          <a:pt x="8" y="1"/>
                          <a:pt x="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8" name="Freeform 438"/>
                  <p:cNvSpPr/>
                  <p:nvPr/>
                </p:nvSpPr>
                <p:spPr bwMode="auto">
                  <a:xfrm>
                    <a:off x="1017588" y="2684463"/>
                    <a:ext cx="23813" cy="28575"/>
                  </a:xfrm>
                  <a:custGeom>
                    <a:avLst/>
                    <a:gdLst>
                      <a:gd name="T0" fmla="*/ 13 w 23"/>
                      <a:gd name="T1" fmla="*/ 13 h 27"/>
                      <a:gd name="T2" fmla="*/ 10 w 23"/>
                      <a:gd name="T3" fmla="*/ 2 h 27"/>
                      <a:gd name="T4" fmla="*/ 20 w 23"/>
                      <a:gd name="T5" fmla="*/ 11 h 27"/>
                      <a:gd name="T6" fmla="*/ 11 w 23"/>
                      <a:gd name="T7" fmla="*/ 27 h 27"/>
                      <a:gd name="T8" fmla="*/ 12 w 23"/>
                      <a:gd name="T9" fmla="*/ 27 h 27"/>
                      <a:gd name="T10" fmla="*/ 21 w 23"/>
                      <a:gd name="T11" fmla="*/ 8 h 27"/>
                      <a:gd name="T12" fmla="*/ 11 w 23"/>
                      <a:gd name="T13" fmla="*/ 1 h 27"/>
                      <a:gd name="T14" fmla="*/ 13 w 23"/>
                      <a:gd name="T15" fmla="*/ 14 h 27"/>
                      <a:gd name="T16" fmla="*/ 13 w 23"/>
                      <a:gd name="T17" fmla="*/ 1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27">
                        <a:moveTo>
                          <a:pt x="13" y="13"/>
                        </a:moveTo>
                        <a:cubicBezTo>
                          <a:pt x="5" y="16"/>
                          <a:pt x="2" y="4"/>
                          <a:pt x="10" y="2"/>
                        </a:cubicBezTo>
                        <a:cubicBezTo>
                          <a:pt x="16" y="0"/>
                          <a:pt x="21" y="6"/>
                          <a:pt x="20" y="11"/>
                        </a:cubicBezTo>
                        <a:cubicBezTo>
                          <a:pt x="18" y="18"/>
                          <a:pt x="10" y="19"/>
                          <a:pt x="11" y="27"/>
                        </a:cubicBezTo>
                        <a:cubicBezTo>
                          <a:pt x="11" y="27"/>
                          <a:pt x="12" y="27"/>
                          <a:pt x="12" y="27"/>
                        </a:cubicBezTo>
                        <a:cubicBezTo>
                          <a:pt x="10" y="19"/>
                          <a:pt x="23" y="16"/>
                          <a:pt x="21" y="8"/>
                        </a:cubicBezTo>
                        <a:cubicBezTo>
                          <a:pt x="20" y="3"/>
                          <a:pt x="16" y="0"/>
                          <a:pt x="11" y="1"/>
                        </a:cubicBezTo>
                        <a:cubicBezTo>
                          <a:pt x="0" y="1"/>
                          <a:pt x="4" y="17"/>
                          <a:pt x="13" y="14"/>
                        </a:cubicBezTo>
                        <a:cubicBezTo>
                          <a:pt x="14" y="13"/>
                          <a:pt x="14" y="13"/>
                          <a:pt x="13"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9" name="Freeform 439"/>
                  <p:cNvSpPr/>
                  <p:nvPr/>
                </p:nvSpPr>
                <p:spPr bwMode="auto">
                  <a:xfrm>
                    <a:off x="1025525" y="2713038"/>
                    <a:ext cx="9525" cy="6350"/>
                  </a:xfrm>
                  <a:custGeom>
                    <a:avLst/>
                    <a:gdLst>
                      <a:gd name="T0" fmla="*/ 7 w 9"/>
                      <a:gd name="T1" fmla="*/ 1 h 6"/>
                      <a:gd name="T2" fmla="*/ 2 w 9"/>
                      <a:gd name="T3" fmla="*/ 4 h 6"/>
                      <a:gd name="T4" fmla="*/ 8 w 9"/>
                      <a:gd name="T5" fmla="*/ 1 h 6"/>
                      <a:gd name="T6" fmla="*/ 7 w 9"/>
                      <a:gd name="T7" fmla="*/ 1 h 6"/>
                      <a:gd name="T8" fmla="*/ 4 w 9"/>
                      <a:gd name="T9" fmla="*/ 4 h 6"/>
                      <a:gd name="T10" fmla="*/ 3 w 9"/>
                      <a:gd name="T11" fmla="*/ 2 h 6"/>
                      <a:gd name="T12" fmla="*/ 6 w 9"/>
                      <a:gd name="T13" fmla="*/ 2 h 6"/>
                      <a:gd name="T14" fmla="*/ 7 w 9"/>
                      <a:gd name="T15" fmla="*/ 1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6">
                        <a:moveTo>
                          <a:pt x="7" y="1"/>
                        </a:moveTo>
                        <a:cubicBezTo>
                          <a:pt x="5" y="0"/>
                          <a:pt x="0" y="1"/>
                          <a:pt x="2" y="4"/>
                        </a:cubicBezTo>
                        <a:cubicBezTo>
                          <a:pt x="4" y="6"/>
                          <a:pt x="9" y="4"/>
                          <a:pt x="8" y="1"/>
                        </a:cubicBezTo>
                        <a:cubicBezTo>
                          <a:pt x="8" y="0"/>
                          <a:pt x="7" y="1"/>
                          <a:pt x="7" y="1"/>
                        </a:cubicBezTo>
                        <a:cubicBezTo>
                          <a:pt x="8" y="3"/>
                          <a:pt x="5" y="4"/>
                          <a:pt x="4" y="4"/>
                        </a:cubicBezTo>
                        <a:cubicBezTo>
                          <a:pt x="3" y="3"/>
                          <a:pt x="2" y="2"/>
                          <a:pt x="3" y="2"/>
                        </a:cubicBezTo>
                        <a:cubicBezTo>
                          <a:pt x="4" y="2"/>
                          <a:pt x="5" y="1"/>
                          <a:pt x="6" y="2"/>
                        </a:cubicBezTo>
                        <a:cubicBezTo>
                          <a:pt x="6" y="2"/>
                          <a:pt x="7" y="2"/>
                          <a:pt x="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0" name="Freeform 440"/>
                  <p:cNvSpPr/>
                  <p:nvPr/>
                </p:nvSpPr>
                <p:spPr bwMode="auto">
                  <a:xfrm>
                    <a:off x="1019175" y="2735263"/>
                    <a:ext cx="1588" cy="0"/>
                  </a:xfrm>
                  <a:custGeom>
                    <a:avLst/>
                    <a:gdLst>
                      <a:gd name="T0" fmla="*/ 0 w 1"/>
                      <a:gd name="T1" fmla="*/ 1 h 1"/>
                      <a:gd name="T2" fmla="*/ 1 w 1"/>
                      <a:gd name="T3" fmla="*/ 0 h 1"/>
                      <a:gd name="T4" fmla="*/ 1 w 1"/>
                      <a:gd name="T5" fmla="*/ 0 h 1"/>
                      <a:gd name="T6" fmla="*/ 0 w 1"/>
                      <a:gd name="T7" fmla="*/ 0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cubicBezTo>
                          <a:pt x="0" y="0"/>
                          <a:pt x="1" y="0"/>
                          <a:pt x="1" y="0"/>
                        </a:cubicBezTo>
                        <a:cubicBezTo>
                          <a:pt x="1" y="0"/>
                          <a:pt x="1" y="0"/>
                          <a:pt x="1" y="0"/>
                        </a:cubicBezTo>
                        <a:cubicBezTo>
                          <a:pt x="0" y="0"/>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1" name="Freeform 441"/>
                  <p:cNvSpPr/>
                  <p:nvPr/>
                </p:nvSpPr>
                <p:spPr bwMode="auto">
                  <a:xfrm>
                    <a:off x="1019175" y="2735263"/>
                    <a:ext cx="1588" cy="3175"/>
                  </a:xfrm>
                  <a:custGeom>
                    <a:avLst/>
                    <a:gdLst>
                      <a:gd name="T0" fmla="*/ 0 w 2"/>
                      <a:gd name="T1" fmla="*/ 1 h 2"/>
                      <a:gd name="T2" fmla="*/ 2 w 2"/>
                      <a:gd name="T3" fmla="*/ 0 h 2"/>
                      <a:gd name="T4" fmla="*/ 2 w 2"/>
                      <a:gd name="T5" fmla="*/ 0 h 2"/>
                      <a:gd name="T6" fmla="*/ 0 w 2"/>
                      <a:gd name="T7" fmla="*/ 1 h 2"/>
                      <a:gd name="T8" fmla="*/ 0 w 2"/>
                      <a:gd name="T9" fmla="*/ 1 h 2"/>
                    </a:gdLst>
                    <a:ahLst/>
                    <a:cxnLst>
                      <a:cxn ang="0">
                        <a:pos x="T0" y="T1"/>
                      </a:cxn>
                      <a:cxn ang="0">
                        <a:pos x="T2" y="T3"/>
                      </a:cxn>
                      <a:cxn ang="0">
                        <a:pos x="T4" y="T5"/>
                      </a:cxn>
                      <a:cxn ang="0">
                        <a:pos x="T6" y="T7"/>
                      </a:cxn>
                      <a:cxn ang="0">
                        <a:pos x="T8" y="T9"/>
                      </a:cxn>
                    </a:cxnLst>
                    <a:rect l="0" t="0" r="r" b="b"/>
                    <a:pathLst>
                      <a:path w="2" h="2">
                        <a:moveTo>
                          <a:pt x="0" y="1"/>
                        </a:moveTo>
                        <a:cubicBezTo>
                          <a:pt x="1" y="1"/>
                          <a:pt x="1" y="1"/>
                          <a:pt x="2" y="0"/>
                        </a:cubicBezTo>
                        <a:cubicBezTo>
                          <a:pt x="2" y="0"/>
                          <a:pt x="2" y="0"/>
                          <a:pt x="2" y="0"/>
                        </a:cubicBezTo>
                        <a:cubicBezTo>
                          <a:pt x="1" y="0"/>
                          <a:pt x="0" y="1"/>
                          <a:pt x="0" y="1"/>
                        </a:cubicBezTo>
                        <a:cubicBezTo>
                          <a:pt x="0" y="1"/>
                          <a:pt x="0" y="2"/>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2" name="Freeform 442"/>
                  <p:cNvSpPr/>
                  <p:nvPr/>
                </p:nvSpPr>
                <p:spPr bwMode="auto">
                  <a:xfrm>
                    <a:off x="1017588" y="2735263"/>
                    <a:ext cx="4763" cy="3175"/>
                  </a:xfrm>
                  <a:custGeom>
                    <a:avLst/>
                    <a:gdLst>
                      <a:gd name="T0" fmla="*/ 1 w 4"/>
                      <a:gd name="T1" fmla="*/ 3 h 3"/>
                      <a:gd name="T2" fmla="*/ 4 w 4"/>
                      <a:gd name="T3" fmla="*/ 0 h 3"/>
                      <a:gd name="T4" fmla="*/ 4 w 4"/>
                      <a:gd name="T5" fmla="*/ 0 h 3"/>
                      <a:gd name="T6" fmla="*/ 1 w 4"/>
                      <a:gd name="T7" fmla="*/ 3 h 3"/>
                      <a:gd name="T8" fmla="*/ 1 w 4"/>
                      <a:gd name="T9" fmla="*/ 3 h 3"/>
                    </a:gdLst>
                    <a:ahLst/>
                    <a:cxnLst>
                      <a:cxn ang="0">
                        <a:pos x="T0" y="T1"/>
                      </a:cxn>
                      <a:cxn ang="0">
                        <a:pos x="T2" y="T3"/>
                      </a:cxn>
                      <a:cxn ang="0">
                        <a:pos x="T4" y="T5"/>
                      </a:cxn>
                      <a:cxn ang="0">
                        <a:pos x="T6" y="T7"/>
                      </a:cxn>
                      <a:cxn ang="0">
                        <a:pos x="T8" y="T9"/>
                      </a:cxn>
                    </a:cxnLst>
                    <a:rect l="0" t="0" r="r" b="b"/>
                    <a:pathLst>
                      <a:path w="4" h="3">
                        <a:moveTo>
                          <a:pt x="1" y="3"/>
                        </a:moveTo>
                        <a:cubicBezTo>
                          <a:pt x="2" y="2"/>
                          <a:pt x="3" y="1"/>
                          <a:pt x="4" y="0"/>
                        </a:cubicBezTo>
                        <a:cubicBezTo>
                          <a:pt x="4" y="0"/>
                          <a:pt x="4" y="0"/>
                          <a:pt x="4" y="0"/>
                        </a:cubicBezTo>
                        <a:cubicBezTo>
                          <a:pt x="3" y="1"/>
                          <a:pt x="2" y="2"/>
                          <a:pt x="1" y="3"/>
                        </a:cubicBezTo>
                        <a:cubicBezTo>
                          <a:pt x="0" y="3"/>
                          <a:pt x="1" y="3"/>
                          <a:pt x="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3" name="Freeform 443"/>
                  <p:cNvSpPr/>
                  <p:nvPr/>
                </p:nvSpPr>
                <p:spPr bwMode="auto">
                  <a:xfrm>
                    <a:off x="1019175" y="2735263"/>
                    <a:ext cx="3175" cy="3175"/>
                  </a:xfrm>
                  <a:custGeom>
                    <a:avLst/>
                    <a:gdLst>
                      <a:gd name="T0" fmla="*/ 0 w 4"/>
                      <a:gd name="T1" fmla="*/ 4 h 4"/>
                      <a:gd name="T2" fmla="*/ 4 w 4"/>
                      <a:gd name="T3" fmla="*/ 1 h 4"/>
                      <a:gd name="T4" fmla="*/ 4 w 4"/>
                      <a:gd name="T5" fmla="*/ 0 h 4"/>
                      <a:gd name="T6" fmla="*/ 0 w 4"/>
                      <a:gd name="T7" fmla="*/ 3 h 4"/>
                      <a:gd name="T8" fmla="*/ 0 w 4"/>
                      <a:gd name="T9" fmla="*/ 4 h 4"/>
                    </a:gdLst>
                    <a:ahLst/>
                    <a:cxnLst>
                      <a:cxn ang="0">
                        <a:pos x="T0" y="T1"/>
                      </a:cxn>
                      <a:cxn ang="0">
                        <a:pos x="T2" y="T3"/>
                      </a:cxn>
                      <a:cxn ang="0">
                        <a:pos x="T4" y="T5"/>
                      </a:cxn>
                      <a:cxn ang="0">
                        <a:pos x="T6" y="T7"/>
                      </a:cxn>
                      <a:cxn ang="0">
                        <a:pos x="T8" y="T9"/>
                      </a:cxn>
                    </a:cxnLst>
                    <a:rect l="0" t="0" r="r" b="b"/>
                    <a:pathLst>
                      <a:path w="4" h="4">
                        <a:moveTo>
                          <a:pt x="0" y="4"/>
                        </a:moveTo>
                        <a:cubicBezTo>
                          <a:pt x="1" y="3"/>
                          <a:pt x="3" y="2"/>
                          <a:pt x="4" y="1"/>
                        </a:cubicBezTo>
                        <a:cubicBezTo>
                          <a:pt x="4" y="1"/>
                          <a:pt x="4" y="0"/>
                          <a:pt x="4" y="0"/>
                        </a:cubicBezTo>
                        <a:cubicBezTo>
                          <a:pt x="2" y="1"/>
                          <a:pt x="1" y="2"/>
                          <a:pt x="0" y="3"/>
                        </a:cubicBezTo>
                        <a:cubicBezTo>
                          <a:pt x="0" y="3"/>
                          <a:pt x="0" y="4"/>
                          <a:pt x="0"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4" name="Freeform 444"/>
                  <p:cNvSpPr/>
                  <p:nvPr/>
                </p:nvSpPr>
                <p:spPr bwMode="auto">
                  <a:xfrm>
                    <a:off x="1020763" y="2735263"/>
                    <a:ext cx="3175" cy="3175"/>
                  </a:xfrm>
                  <a:custGeom>
                    <a:avLst/>
                    <a:gdLst>
                      <a:gd name="T0" fmla="*/ 0 w 3"/>
                      <a:gd name="T1" fmla="*/ 3 h 4"/>
                      <a:gd name="T2" fmla="*/ 3 w 3"/>
                      <a:gd name="T3" fmla="*/ 0 h 4"/>
                      <a:gd name="T4" fmla="*/ 3 w 3"/>
                      <a:gd name="T5" fmla="*/ 0 h 4"/>
                      <a:gd name="T6" fmla="*/ 0 w 3"/>
                      <a:gd name="T7" fmla="*/ 3 h 4"/>
                      <a:gd name="T8" fmla="*/ 0 w 3"/>
                      <a:gd name="T9" fmla="*/ 3 h 4"/>
                    </a:gdLst>
                    <a:ahLst/>
                    <a:cxnLst>
                      <a:cxn ang="0">
                        <a:pos x="T0" y="T1"/>
                      </a:cxn>
                      <a:cxn ang="0">
                        <a:pos x="T2" y="T3"/>
                      </a:cxn>
                      <a:cxn ang="0">
                        <a:pos x="T4" y="T5"/>
                      </a:cxn>
                      <a:cxn ang="0">
                        <a:pos x="T6" y="T7"/>
                      </a:cxn>
                      <a:cxn ang="0">
                        <a:pos x="T8" y="T9"/>
                      </a:cxn>
                    </a:cxnLst>
                    <a:rect l="0" t="0" r="r" b="b"/>
                    <a:pathLst>
                      <a:path w="3" h="4">
                        <a:moveTo>
                          <a:pt x="0" y="3"/>
                        </a:moveTo>
                        <a:cubicBezTo>
                          <a:pt x="1" y="2"/>
                          <a:pt x="2" y="1"/>
                          <a:pt x="3" y="0"/>
                        </a:cubicBezTo>
                        <a:cubicBezTo>
                          <a:pt x="3" y="0"/>
                          <a:pt x="3" y="0"/>
                          <a:pt x="3" y="0"/>
                        </a:cubicBezTo>
                        <a:cubicBezTo>
                          <a:pt x="2" y="1"/>
                          <a:pt x="0" y="2"/>
                          <a:pt x="0" y="3"/>
                        </a:cubicBezTo>
                        <a:cubicBezTo>
                          <a:pt x="0" y="3"/>
                          <a:pt x="0" y="4"/>
                          <a:pt x="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5" name="Freeform 445"/>
                  <p:cNvSpPr/>
                  <p:nvPr/>
                </p:nvSpPr>
                <p:spPr bwMode="auto">
                  <a:xfrm>
                    <a:off x="1020763" y="2735263"/>
                    <a:ext cx="4763" cy="3175"/>
                  </a:xfrm>
                  <a:custGeom>
                    <a:avLst/>
                    <a:gdLst>
                      <a:gd name="T0" fmla="*/ 1 w 4"/>
                      <a:gd name="T1" fmla="*/ 4 h 4"/>
                      <a:gd name="T2" fmla="*/ 4 w 4"/>
                      <a:gd name="T3" fmla="*/ 0 h 4"/>
                      <a:gd name="T4" fmla="*/ 4 w 4"/>
                      <a:gd name="T5" fmla="*/ 0 h 4"/>
                      <a:gd name="T6" fmla="*/ 1 w 4"/>
                      <a:gd name="T7" fmla="*/ 3 h 4"/>
                      <a:gd name="T8" fmla="*/ 1 w 4"/>
                      <a:gd name="T9" fmla="*/ 4 h 4"/>
                    </a:gdLst>
                    <a:ahLst/>
                    <a:cxnLst>
                      <a:cxn ang="0">
                        <a:pos x="T0" y="T1"/>
                      </a:cxn>
                      <a:cxn ang="0">
                        <a:pos x="T2" y="T3"/>
                      </a:cxn>
                      <a:cxn ang="0">
                        <a:pos x="T4" y="T5"/>
                      </a:cxn>
                      <a:cxn ang="0">
                        <a:pos x="T6" y="T7"/>
                      </a:cxn>
                      <a:cxn ang="0">
                        <a:pos x="T8" y="T9"/>
                      </a:cxn>
                    </a:cxnLst>
                    <a:rect l="0" t="0" r="r" b="b"/>
                    <a:pathLst>
                      <a:path w="4" h="4">
                        <a:moveTo>
                          <a:pt x="1" y="4"/>
                        </a:moveTo>
                        <a:cubicBezTo>
                          <a:pt x="2" y="3"/>
                          <a:pt x="3" y="1"/>
                          <a:pt x="4" y="0"/>
                        </a:cubicBezTo>
                        <a:cubicBezTo>
                          <a:pt x="4" y="0"/>
                          <a:pt x="4" y="0"/>
                          <a:pt x="4" y="0"/>
                        </a:cubicBezTo>
                        <a:cubicBezTo>
                          <a:pt x="3" y="1"/>
                          <a:pt x="2" y="2"/>
                          <a:pt x="1" y="3"/>
                        </a:cubicBezTo>
                        <a:cubicBezTo>
                          <a:pt x="0" y="3"/>
                          <a:pt x="1" y="4"/>
                          <a:pt x="1"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6" name="Freeform 446"/>
                  <p:cNvSpPr/>
                  <p:nvPr/>
                </p:nvSpPr>
                <p:spPr bwMode="auto">
                  <a:xfrm>
                    <a:off x="1022350" y="2735263"/>
                    <a:ext cx="3175" cy="3175"/>
                  </a:xfrm>
                  <a:custGeom>
                    <a:avLst/>
                    <a:gdLst>
                      <a:gd name="T0" fmla="*/ 1 w 4"/>
                      <a:gd name="T1" fmla="*/ 4 h 4"/>
                      <a:gd name="T2" fmla="*/ 4 w 4"/>
                      <a:gd name="T3" fmla="*/ 1 h 4"/>
                      <a:gd name="T4" fmla="*/ 3 w 4"/>
                      <a:gd name="T5" fmla="*/ 1 h 4"/>
                      <a:gd name="T6" fmla="*/ 1 w 4"/>
                      <a:gd name="T7" fmla="*/ 3 h 4"/>
                      <a:gd name="T8" fmla="*/ 1 w 4"/>
                      <a:gd name="T9" fmla="*/ 4 h 4"/>
                    </a:gdLst>
                    <a:ahLst/>
                    <a:cxnLst>
                      <a:cxn ang="0">
                        <a:pos x="T0" y="T1"/>
                      </a:cxn>
                      <a:cxn ang="0">
                        <a:pos x="T2" y="T3"/>
                      </a:cxn>
                      <a:cxn ang="0">
                        <a:pos x="T4" y="T5"/>
                      </a:cxn>
                      <a:cxn ang="0">
                        <a:pos x="T6" y="T7"/>
                      </a:cxn>
                      <a:cxn ang="0">
                        <a:pos x="T8" y="T9"/>
                      </a:cxn>
                    </a:cxnLst>
                    <a:rect l="0" t="0" r="r" b="b"/>
                    <a:pathLst>
                      <a:path w="4" h="4">
                        <a:moveTo>
                          <a:pt x="1" y="4"/>
                        </a:moveTo>
                        <a:cubicBezTo>
                          <a:pt x="2" y="3"/>
                          <a:pt x="3" y="2"/>
                          <a:pt x="4" y="1"/>
                        </a:cubicBezTo>
                        <a:cubicBezTo>
                          <a:pt x="4" y="1"/>
                          <a:pt x="4" y="0"/>
                          <a:pt x="3" y="1"/>
                        </a:cubicBezTo>
                        <a:cubicBezTo>
                          <a:pt x="3" y="2"/>
                          <a:pt x="2" y="3"/>
                          <a:pt x="1" y="3"/>
                        </a:cubicBezTo>
                        <a:cubicBezTo>
                          <a:pt x="0" y="3"/>
                          <a:pt x="1" y="4"/>
                          <a:pt x="1"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7" name="Freeform 447"/>
                  <p:cNvSpPr/>
                  <p:nvPr/>
                </p:nvSpPr>
                <p:spPr bwMode="auto">
                  <a:xfrm>
                    <a:off x="1023938" y="2735263"/>
                    <a:ext cx="1588" cy="3175"/>
                  </a:xfrm>
                  <a:custGeom>
                    <a:avLst/>
                    <a:gdLst>
                      <a:gd name="T0" fmla="*/ 0 w 2"/>
                      <a:gd name="T1" fmla="*/ 2 h 3"/>
                      <a:gd name="T2" fmla="*/ 2 w 2"/>
                      <a:gd name="T3" fmla="*/ 1 h 3"/>
                      <a:gd name="T4" fmla="*/ 2 w 2"/>
                      <a:gd name="T5" fmla="*/ 0 h 3"/>
                      <a:gd name="T6" fmla="*/ 0 w 2"/>
                      <a:gd name="T7" fmla="*/ 2 h 3"/>
                      <a:gd name="T8" fmla="*/ 0 w 2"/>
                      <a:gd name="T9" fmla="*/ 2 h 3"/>
                    </a:gdLst>
                    <a:ahLst/>
                    <a:cxnLst>
                      <a:cxn ang="0">
                        <a:pos x="T0" y="T1"/>
                      </a:cxn>
                      <a:cxn ang="0">
                        <a:pos x="T2" y="T3"/>
                      </a:cxn>
                      <a:cxn ang="0">
                        <a:pos x="T4" y="T5"/>
                      </a:cxn>
                      <a:cxn ang="0">
                        <a:pos x="T6" y="T7"/>
                      </a:cxn>
                      <a:cxn ang="0">
                        <a:pos x="T8" y="T9"/>
                      </a:cxn>
                    </a:cxnLst>
                    <a:rect l="0" t="0" r="r" b="b"/>
                    <a:pathLst>
                      <a:path w="2" h="3">
                        <a:moveTo>
                          <a:pt x="0" y="2"/>
                        </a:moveTo>
                        <a:cubicBezTo>
                          <a:pt x="1" y="2"/>
                          <a:pt x="2" y="1"/>
                          <a:pt x="2" y="1"/>
                        </a:cubicBezTo>
                        <a:cubicBezTo>
                          <a:pt x="2" y="0"/>
                          <a:pt x="2" y="0"/>
                          <a:pt x="2" y="0"/>
                        </a:cubicBezTo>
                        <a:cubicBezTo>
                          <a:pt x="1" y="1"/>
                          <a:pt x="1" y="1"/>
                          <a:pt x="0" y="2"/>
                        </a:cubicBezTo>
                        <a:cubicBezTo>
                          <a:pt x="0" y="2"/>
                          <a:pt x="0" y="3"/>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8" name="Freeform 448"/>
                  <p:cNvSpPr/>
                  <p:nvPr/>
                </p:nvSpPr>
                <p:spPr bwMode="auto">
                  <a:xfrm>
                    <a:off x="1028700" y="2735263"/>
                    <a:ext cx="3175" cy="1588"/>
                  </a:xfrm>
                  <a:custGeom>
                    <a:avLst/>
                    <a:gdLst>
                      <a:gd name="T0" fmla="*/ 1 w 3"/>
                      <a:gd name="T1" fmla="*/ 2 h 2"/>
                      <a:gd name="T2" fmla="*/ 3 w 3"/>
                      <a:gd name="T3" fmla="*/ 0 h 2"/>
                      <a:gd name="T4" fmla="*/ 2 w 3"/>
                      <a:gd name="T5" fmla="*/ 0 h 2"/>
                      <a:gd name="T6" fmla="*/ 1 w 3"/>
                      <a:gd name="T7" fmla="*/ 1 h 2"/>
                      <a:gd name="T8" fmla="*/ 1 w 3"/>
                      <a:gd name="T9" fmla="*/ 2 h 2"/>
                    </a:gdLst>
                    <a:ahLst/>
                    <a:cxnLst>
                      <a:cxn ang="0">
                        <a:pos x="T0" y="T1"/>
                      </a:cxn>
                      <a:cxn ang="0">
                        <a:pos x="T2" y="T3"/>
                      </a:cxn>
                      <a:cxn ang="0">
                        <a:pos x="T4" y="T5"/>
                      </a:cxn>
                      <a:cxn ang="0">
                        <a:pos x="T6" y="T7"/>
                      </a:cxn>
                      <a:cxn ang="0">
                        <a:pos x="T8" y="T9"/>
                      </a:cxn>
                    </a:cxnLst>
                    <a:rect l="0" t="0" r="r" b="b"/>
                    <a:pathLst>
                      <a:path w="3" h="2">
                        <a:moveTo>
                          <a:pt x="1" y="2"/>
                        </a:moveTo>
                        <a:cubicBezTo>
                          <a:pt x="1" y="1"/>
                          <a:pt x="2" y="1"/>
                          <a:pt x="3" y="0"/>
                        </a:cubicBezTo>
                        <a:cubicBezTo>
                          <a:pt x="3" y="0"/>
                          <a:pt x="3" y="0"/>
                          <a:pt x="2" y="0"/>
                        </a:cubicBezTo>
                        <a:cubicBezTo>
                          <a:pt x="2" y="0"/>
                          <a:pt x="1" y="1"/>
                          <a:pt x="1" y="1"/>
                        </a:cubicBezTo>
                        <a:cubicBezTo>
                          <a:pt x="0" y="1"/>
                          <a:pt x="1" y="2"/>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9" name="Freeform 449"/>
                  <p:cNvSpPr/>
                  <p:nvPr/>
                </p:nvSpPr>
                <p:spPr bwMode="auto">
                  <a:xfrm>
                    <a:off x="1028700" y="2735263"/>
                    <a:ext cx="3175" cy="3175"/>
                  </a:xfrm>
                  <a:custGeom>
                    <a:avLst/>
                    <a:gdLst>
                      <a:gd name="T0" fmla="*/ 1 w 3"/>
                      <a:gd name="T1" fmla="*/ 2 h 2"/>
                      <a:gd name="T2" fmla="*/ 3 w 3"/>
                      <a:gd name="T3" fmla="*/ 0 h 2"/>
                      <a:gd name="T4" fmla="*/ 3 w 3"/>
                      <a:gd name="T5" fmla="*/ 0 h 2"/>
                      <a:gd name="T6" fmla="*/ 3 w 3"/>
                      <a:gd name="T7" fmla="*/ 0 h 2"/>
                      <a:gd name="T8" fmla="*/ 3 w 3"/>
                      <a:gd name="T9" fmla="*/ 0 h 2"/>
                      <a:gd name="T10" fmla="*/ 3 w 3"/>
                      <a:gd name="T11" fmla="*/ 0 h 2"/>
                      <a:gd name="T12" fmla="*/ 3 w 3"/>
                      <a:gd name="T13" fmla="*/ 0 h 2"/>
                      <a:gd name="T14" fmla="*/ 0 w 3"/>
                      <a:gd name="T15" fmla="*/ 2 h 2"/>
                      <a:gd name="T16" fmla="*/ 1 w 3"/>
                      <a:gd name="T1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2">
                        <a:moveTo>
                          <a:pt x="1" y="2"/>
                        </a:moveTo>
                        <a:cubicBezTo>
                          <a:pt x="1" y="1"/>
                          <a:pt x="2" y="1"/>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2" y="0"/>
                          <a:pt x="1" y="1"/>
                          <a:pt x="0" y="2"/>
                        </a:cubicBezTo>
                        <a:cubicBezTo>
                          <a:pt x="0" y="2"/>
                          <a:pt x="0" y="2"/>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0" name="Freeform 450"/>
                  <p:cNvSpPr/>
                  <p:nvPr/>
                </p:nvSpPr>
                <p:spPr bwMode="auto">
                  <a:xfrm>
                    <a:off x="1030288" y="2735263"/>
                    <a:ext cx="4763" cy="3175"/>
                  </a:xfrm>
                  <a:custGeom>
                    <a:avLst/>
                    <a:gdLst>
                      <a:gd name="T0" fmla="*/ 0 w 4"/>
                      <a:gd name="T1" fmla="*/ 4 h 4"/>
                      <a:gd name="T2" fmla="*/ 4 w 4"/>
                      <a:gd name="T3" fmla="*/ 1 h 4"/>
                      <a:gd name="T4" fmla="*/ 3 w 4"/>
                      <a:gd name="T5" fmla="*/ 1 h 4"/>
                      <a:gd name="T6" fmla="*/ 0 w 4"/>
                      <a:gd name="T7" fmla="*/ 3 h 4"/>
                      <a:gd name="T8" fmla="*/ 0 w 4"/>
                      <a:gd name="T9" fmla="*/ 4 h 4"/>
                    </a:gdLst>
                    <a:ahLst/>
                    <a:cxnLst>
                      <a:cxn ang="0">
                        <a:pos x="T0" y="T1"/>
                      </a:cxn>
                      <a:cxn ang="0">
                        <a:pos x="T2" y="T3"/>
                      </a:cxn>
                      <a:cxn ang="0">
                        <a:pos x="T4" y="T5"/>
                      </a:cxn>
                      <a:cxn ang="0">
                        <a:pos x="T6" y="T7"/>
                      </a:cxn>
                      <a:cxn ang="0">
                        <a:pos x="T8" y="T9"/>
                      </a:cxn>
                    </a:cxnLst>
                    <a:rect l="0" t="0" r="r" b="b"/>
                    <a:pathLst>
                      <a:path w="4" h="4">
                        <a:moveTo>
                          <a:pt x="0" y="4"/>
                        </a:moveTo>
                        <a:cubicBezTo>
                          <a:pt x="1" y="3"/>
                          <a:pt x="2" y="2"/>
                          <a:pt x="4" y="1"/>
                        </a:cubicBezTo>
                        <a:cubicBezTo>
                          <a:pt x="4" y="1"/>
                          <a:pt x="4" y="0"/>
                          <a:pt x="3" y="1"/>
                        </a:cubicBezTo>
                        <a:cubicBezTo>
                          <a:pt x="2" y="1"/>
                          <a:pt x="1" y="2"/>
                          <a:pt x="0" y="3"/>
                        </a:cubicBezTo>
                        <a:cubicBezTo>
                          <a:pt x="0" y="3"/>
                          <a:pt x="0" y="4"/>
                          <a:pt x="0"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1" name="Freeform 451"/>
                  <p:cNvSpPr/>
                  <p:nvPr/>
                </p:nvSpPr>
                <p:spPr bwMode="auto">
                  <a:xfrm>
                    <a:off x="1031875" y="2735263"/>
                    <a:ext cx="3175" cy="3175"/>
                  </a:xfrm>
                  <a:custGeom>
                    <a:avLst/>
                    <a:gdLst>
                      <a:gd name="T0" fmla="*/ 0 w 4"/>
                      <a:gd name="T1" fmla="*/ 3 h 3"/>
                      <a:gd name="T2" fmla="*/ 2 w 4"/>
                      <a:gd name="T3" fmla="*/ 2 h 3"/>
                      <a:gd name="T4" fmla="*/ 4 w 4"/>
                      <a:gd name="T5" fmla="*/ 0 h 3"/>
                      <a:gd name="T6" fmla="*/ 3 w 4"/>
                      <a:gd name="T7" fmla="*/ 0 h 3"/>
                      <a:gd name="T8" fmla="*/ 2 w 4"/>
                      <a:gd name="T9" fmla="*/ 1 h 3"/>
                      <a:gd name="T10" fmla="*/ 0 w 4"/>
                      <a:gd name="T11" fmla="*/ 2 h 3"/>
                      <a:gd name="T12" fmla="*/ 0 w 4"/>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4" h="3">
                        <a:moveTo>
                          <a:pt x="0" y="3"/>
                        </a:moveTo>
                        <a:cubicBezTo>
                          <a:pt x="1" y="3"/>
                          <a:pt x="1" y="2"/>
                          <a:pt x="2" y="2"/>
                        </a:cubicBezTo>
                        <a:cubicBezTo>
                          <a:pt x="2" y="1"/>
                          <a:pt x="3" y="1"/>
                          <a:pt x="4" y="0"/>
                        </a:cubicBezTo>
                        <a:cubicBezTo>
                          <a:pt x="4" y="0"/>
                          <a:pt x="3" y="0"/>
                          <a:pt x="3" y="0"/>
                        </a:cubicBezTo>
                        <a:cubicBezTo>
                          <a:pt x="3" y="0"/>
                          <a:pt x="2" y="0"/>
                          <a:pt x="2" y="1"/>
                        </a:cubicBezTo>
                        <a:cubicBezTo>
                          <a:pt x="2" y="1"/>
                          <a:pt x="0" y="2"/>
                          <a:pt x="0" y="2"/>
                        </a:cubicBezTo>
                        <a:cubicBezTo>
                          <a:pt x="0" y="2"/>
                          <a:pt x="0" y="2"/>
                          <a:pt x="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2" name="Freeform 452"/>
                  <p:cNvSpPr/>
                  <p:nvPr/>
                </p:nvSpPr>
                <p:spPr bwMode="auto">
                  <a:xfrm>
                    <a:off x="1031875" y="2735263"/>
                    <a:ext cx="4763" cy="3175"/>
                  </a:xfrm>
                  <a:custGeom>
                    <a:avLst/>
                    <a:gdLst>
                      <a:gd name="T0" fmla="*/ 1 w 5"/>
                      <a:gd name="T1" fmla="*/ 3 h 3"/>
                      <a:gd name="T2" fmla="*/ 5 w 5"/>
                      <a:gd name="T3" fmla="*/ 0 h 3"/>
                      <a:gd name="T4" fmla="*/ 4 w 5"/>
                      <a:gd name="T5" fmla="*/ 0 h 3"/>
                      <a:gd name="T6" fmla="*/ 1 w 5"/>
                      <a:gd name="T7" fmla="*/ 3 h 3"/>
                      <a:gd name="T8" fmla="*/ 1 w 5"/>
                      <a:gd name="T9" fmla="*/ 3 h 3"/>
                    </a:gdLst>
                    <a:ahLst/>
                    <a:cxnLst>
                      <a:cxn ang="0">
                        <a:pos x="T0" y="T1"/>
                      </a:cxn>
                      <a:cxn ang="0">
                        <a:pos x="T2" y="T3"/>
                      </a:cxn>
                      <a:cxn ang="0">
                        <a:pos x="T4" y="T5"/>
                      </a:cxn>
                      <a:cxn ang="0">
                        <a:pos x="T6" y="T7"/>
                      </a:cxn>
                      <a:cxn ang="0">
                        <a:pos x="T8" y="T9"/>
                      </a:cxn>
                    </a:cxnLst>
                    <a:rect l="0" t="0" r="r" b="b"/>
                    <a:pathLst>
                      <a:path w="5" h="3">
                        <a:moveTo>
                          <a:pt x="1" y="3"/>
                        </a:moveTo>
                        <a:cubicBezTo>
                          <a:pt x="2" y="3"/>
                          <a:pt x="3" y="1"/>
                          <a:pt x="5" y="0"/>
                        </a:cubicBezTo>
                        <a:cubicBezTo>
                          <a:pt x="5" y="0"/>
                          <a:pt x="4" y="0"/>
                          <a:pt x="4" y="0"/>
                        </a:cubicBezTo>
                        <a:cubicBezTo>
                          <a:pt x="3" y="1"/>
                          <a:pt x="2" y="2"/>
                          <a:pt x="1" y="3"/>
                        </a:cubicBezTo>
                        <a:cubicBezTo>
                          <a:pt x="0" y="3"/>
                          <a:pt x="1" y="3"/>
                          <a:pt x="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3" name="Freeform 453"/>
                  <p:cNvSpPr/>
                  <p:nvPr/>
                </p:nvSpPr>
                <p:spPr bwMode="auto">
                  <a:xfrm>
                    <a:off x="1033463" y="2735263"/>
                    <a:ext cx="4763" cy="3175"/>
                  </a:xfrm>
                  <a:custGeom>
                    <a:avLst/>
                    <a:gdLst>
                      <a:gd name="T0" fmla="*/ 0 w 4"/>
                      <a:gd name="T1" fmla="*/ 4 h 4"/>
                      <a:gd name="T2" fmla="*/ 3 w 4"/>
                      <a:gd name="T3" fmla="*/ 1 h 4"/>
                      <a:gd name="T4" fmla="*/ 3 w 4"/>
                      <a:gd name="T5" fmla="*/ 1 h 4"/>
                      <a:gd name="T6" fmla="*/ 0 w 4"/>
                      <a:gd name="T7" fmla="*/ 4 h 4"/>
                      <a:gd name="T8" fmla="*/ 0 w 4"/>
                      <a:gd name="T9" fmla="*/ 4 h 4"/>
                    </a:gdLst>
                    <a:ahLst/>
                    <a:cxnLst>
                      <a:cxn ang="0">
                        <a:pos x="T0" y="T1"/>
                      </a:cxn>
                      <a:cxn ang="0">
                        <a:pos x="T2" y="T3"/>
                      </a:cxn>
                      <a:cxn ang="0">
                        <a:pos x="T4" y="T5"/>
                      </a:cxn>
                      <a:cxn ang="0">
                        <a:pos x="T6" y="T7"/>
                      </a:cxn>
                      <a:cxn ang="0">
                        <a:pos x="T8" y="T9"/>
                      </a:cxn>
                    </a:cxnLst>
                    <a:rect l="0" t="0" r="r" b="b"/>
                    <a:pathLst>
                      <a:path w="4" h="4">
                        <a:moveTo>
                          <a:pt x="0" y="4"/>
                        </a:moveTo>
                        <a:cubicBezTo>
                          <a:pt x="1" y="3"/>
                          <a:pt x="3" y="2"/>
                          <a:pt x="3" y="1"/>
                        </a:cubicBezTo>
                        <a:cubicBezTo>
                          <a:pt x="4" y="1"/>
                          <a:pt x="3" y="0"/>
                          <a:pt x="3" y="1"/>
                        </a:cubicBezTo>
                        <a:cubicBezTo>
                          <a:pt x="2" y="2"/>
                          <a:pt x="1" y="3"/>
                          <a:pt x="0" y="4"/>
                        </a:cubicBezTo>
                        <a:cubicBezTo>
                          <a:pt x="0" y="4"/>
                          <a:pt x="0" y="4"/>
                          <a:pt x="0"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4" name="Freeform 454"/>
                  <p:cNvSpPr/>
                  <p:nvPr/>
                </p:nvSpPr>
                <p:spPr bwMode="auto">
                  <a:xfrm>
                    <a:off x="1035050" y="2735263"/>
                    <a:ext cx="3175" cy="3175"/>
                  </a:xfrm>
                  <a:custGeom>
                    <a:avLst/>
                    <a:gdLst>
                      <a:gd name="T0" fmla="*/ 0 w 3"/>
                      <a:gd name="T1" fmla="*/ 3 h 3"/>
                      <a:gd name="T2" fmla="*/ 3 w 3"/>
                      <a:gd name="T3" fmla="*/ 0 h 3"/>
                      <a:gd name="T4" fmla="*/ 3 w 3"/>
                      <a:gd name="T5" fmla="*/ 0 h 3"/>
                      <a:gd name="T6" fmla="*/ 0 w 3"/>
                      <a:gd name="T7" fmla="*/ 3 h 3"/>
                      <a:gd name="T8" fmla="*/ 0 w 3"/>
                      <a:gd name="T9" fmla="*/ 3 h 3"/>
                    </a:gdLst>
                    <a:ahLst/>
                    <a:cxnLst>
                      <a:cxn ang="0">
                        <a:pos x="T0" y="T1"/>
                      </a:cxn>
                      <a:cxn ang="0">
                        <a:pos x="T2" y="T3"/>
                      </a:cxn>
                      <a:cxn ang="0">
                        <a:pos x="T4" y="T5"/>
                      </a:cxn>
                      <a:cxn ang="0">
                        <a:pos x="T6" y="T7"/>
                      </a:cxn>
                      <a:cxn ang="0">
                        <a:pos x="T8" y="T9"/>
                      </a:cxn>
                    </a:cxnLst>
                    <a:rect l="0" t="0" r="r" b="b"/>
                    <a:pathLst>
                      <a:path w="3" h="3">
                        <a:moveTo>
                          <a:pt x="0" y="3"/>
                        </a:moveTo>
                        <a:cubicBezTo>
                          <a:pt x="1" y="2"/>
                          <a:pt x="2" y="1"/>
                          <a:pt x="3" y="0"/>
                        </a:cubicBezTo>
                        <a:cubicBezTo>
                          <a:pt x="3" y="0"/>
                          <a:pt x="3" y="0"/>
                          <a:pt x="3" y="0"/>
                        </a:cubicBezTo>
                        <a:cubicBezTo>
                          <a:pt x="2" y="1"/>
                          <a:pt x="1" y="2"/>
                          <a:pt x="0" y="3"/>
                        </a:cubicBezTo>
                        <a:cubicBezTo>
                          <a:pt x="0" y="3"/>
                          <a:pt x="0" y="3"/>
                          <a:pt x="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5" name="Freeform 455"/>
                  <p:cNvSpPr/>
                  <p:nvPr/>
                </p:nvSpPr>
                <p:spPr bwMode="auto">
                  <a:xfrm>
                    <a:off x="1035050" y="2735263"/>
                    <a:ext cx="3175" cy="3175"/>
                  </a:xfrm>
                  <a:custGeom>
                    <a:avLst/>
                    <a:gdLst>
                      <a:gd name="T0" fmla="*/ 1 w 3"/>
                      <a:gd name="T1" fmla="*/ 3 h 3"/>
                      <a:gd name="T2" fmla="*/ 3 w 3"/>
                      <a:gd name="T3" fmla="*/ 0 h 3"/>
                      <a:gd name="T4" fmla="*/ 3 w 3"/>
                      <a:gd name="T5" fmla="*/ 0 h 3"/>
                      <a:gd name="T6" fmla="*/ 1 w 3"/>
                      <a:gd name="T7" fmla="*/ 2 h 3"/>
                      <a:gd name="T8" fmla="*/ 1 w 3"/>
                      <a:gd name="T9" fmla="*/ 3 h 3"/>
                    </a:gdLst>
                    <a:ahLst/>
                    <a:cxnLst>
                      <a:cxn ang="0">
                        <a:pos x="T0" y="T1"/>
                      </a:cxn>
                      <a:cxn ang="0">
                        <a:pos x="T2" y="T3"/>
                      </a:cxn>
                      <a:cxn ang="0">
                        <a:pos x="T4" y="T5"/>
                      </a:cxn>
                      <a:cxn ang="0">
                        <a:pos x="T6" y="T7"/>
                      </a:cxn>
                      <a:cxn ang="0">
                        <a:pos x="T8" y="T9"/>
                      </a:cxn>
                    </a:cxnLst>
                    <a:rect l="0" t="0" r="r" b="b"/>
                    <a:pathLst>
                      <a:path w="3" h="3">
                        <a:moveTo>
                          <a:pt x="1" y="3"/>
                        </a:moveTo>
                        <a:cubicBezTo>
                          <a:pt x="2" y="2"/>
                          <a:pt x="2" y="1"/>
                          <a:pt x="3" y="0"/>
                        </a:cubicBezTo>
                        <a:cubicBezTo>
                          <a:pt x="3" y="0"/>
                          <a:pt x="3" y="0"/>
                          <a:pt x="3" y="0"/>
                        </a:cubicBezTo>
                        <a:cubicBezTo>
                          <a:pt x="2" y="1"/>
                          <a:pt x="1" y="2"/>
                          <a:pt x="1" y="2"/>
                        </a:cubicBezTo>
                        <a:cubicBezTo>
                          <a:pt x="0" y="2"/>
                          <a:pt x="1" y="3"/>
                          <a:pt x="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6" name="Freeform 476"/>
                  <p:cNvSpPr>
                    <a:spLocks noEditPoints="1"/>
                  </p:cNvSpPr>
                  <p:nvPr/>
                </p:nvSpPr>
                <p:spPr bwMode="auto">
                  <a:xfrm>
                    <a:off x="869950" y="2209801"/>
                    <a:ext cx="49213" cy="69850"/>
                  </a:xfrm>
                  <a:custGeom>
                    <a:avLst/>
                    <a:gdLst>
                      <a:gd name="T0" fmla="*/ 8 w 47"/>
                      <a:gd name="T1" fmla="*/ 40 h 66"/>
                      <a:gd name="T2" fmla="*/ 8 w 47"/>
                      <a:gd name="T3" fmla="*/ 40 h 66"/>
                      <a:gd name="T4" fmla="*/ 23 w 47"/>
                      <a:gd name="T5" fmla="*/ 65 h 66"/>
                      <a:gd name="T6" fmla="*/ 30 w 47"/>
                      <a:gd name="T7" fmla="*/ 2 h 66"/>
                      <a:gd name="T8" fmla="*/ 30 w 47"/>
                      <a:gd name="T9" fmla="*/ 2 h 66"/>
                      <a:gd name="T10" fmla="*/ 34 w 47"/>
                      <a:gd name="T11" fmla="*/ 3 h 66"/>
                      <a:gd name="T12" fmla="*/ 41 w 47"/>
                      <a:gd name="T13" fmla="*/ 8 h 66"/>
                      <a:gd name="T14" fmla="*/ 45 w 47"/>
                      <a:gd name="T15" fmla="*/ 17 h 66"/>
                      <a:gd name="T16" fmla="*/ 43 w 47"/>
                      <a:gd name="T17" fmla="*/ 31 h 66"/>
                      <a:gd name="T18" fmla="*/ 39 w 47"/>
                      <a:gd name="T19" fmla="*/ 37 h 66"/>
                      <a:gd name="T20" fmla="*/ 32 w 47"/>
                      <a:gd name="T21" fmla="*/ 44 h 66"/>
                      <a:gd name="T22" fmla="*/ 29 w 47"/>
                      <a:gd name="T23" fmla="*/ 52 h 66"/>
                      <a:gd name="T24" fmla="*/ 29 w 47"/>
                      <a:gd name="T25" fmla="*/ 60 h 66"/>
                      <a:gd name="T26" fmla="*/ 28 w 47"/>
                      <a:gd name="T27" fmla="*/ 63 h 66"/>
                      <a:gd name="T28" fmla="*/ 26 w 47"/>
                      <a:gd name="T29" fmla="*/ 64 h 66"/>
                      <a:gd name="T30" fmla="*/ 19 w 47"/>
                      <a:gd name="T31" fmla="*/ 65 h 66"/>
                      <a:gd name="T32" fmla="*/ 16 w 47"/>
                      <a:gd name="T33" fmla="*/ 53 h 66"/>
                      <a:gd name="T34" fmla="*/ 15 w 47"/>
                      <a:gd name="T35" fmla="*/ 49 h 66"/>
                      <a:gd name="T36" fmla="*/ 10 w 47"/>
                      <a:gd name="T37" fmla="*/ 42 h 66"/>
                      <a:gd name="T38" fmla="*/ 8 w 47"/>
                      <a:gd name="T39" fmla="*/ 40 h 66"/>
                      <a:gd name="T40" fmla="*/ 8 w 47"/>
                      <a:gd name="T41" fmla="*/ 40 h 66"/>
                      <a:gd name="T42" fmla="*/ 3 w 47"/>
                      <a:gd name="T43" fmla="*/ 32 h 66"/>
                      <a:gd name="T44" fmla="*/ 2 w 47"/>
                      <a:gd name="T45" fmla="*/ 23 h 66"/>
                      <a:gd name="T46" fmla="*/ 6 w 47"/>
                      <a:gd name="T47" fmla="*/ 13 h 66"/>
                      <a:gd name="T48" fmla="*/ 18 w 47"/>
                      <a:gd name="T49" fmla="*/ 3 h 66"/>
                      <a:gd name="T50" fmla="*/ 30 w 47"/>
                      <a:gd name="T51" fmla="*/ 2 h 66"/>
                      <a:gd name="T52" fmla="*/ 12 w 47"/>
                      <a:gd name="T53" fmla="*/ 6 h 66"/>
                      <a:gd name="T54" fmla="*/ 0 w 47"/>
                      <a:gd name="T55" fmla="*/ 26 h 66"/>
                      <a:gd name="T56" fmla="*/ 3 w 47"/>
                      <a:gd name="T57" fmla="*/ 35 h 66"/>
                      <a:gd name="T58" fmla="*/ 12 w 47"/>
                      <a:gd name="T59" fmla="*/ 47 h 66"/>
                      <a:gd name="T60" fmla="*/ 14 w 47"/>
                      <a:gd name="T61" fmla="*/ 50 h 66"/>
                      <a:gd name="T62" fmla="*/ 15 w 47"/>
                      <a:gd name="T63" fmla="*/ 64 h 66"/>
                      <a:gd name="T64" fmla="*/ 14 w 47"/>
                      <a:gd name="T65" fmla="*/ 64 h 66"/>
                      <a:gd name="T66" fmla="*/ 15 w 47"/>
                      <a:gd name="T67" fmla="*/ 65 h 66"/>
                      <a:gd name="T68" fmla="*/ 16 w 47"/>
                      <a:gd name="T69" fmla="*/ 65 h 66"/>
                      <a:gd name="T70" fmla="*/ 24 w 47"/>
                      <a:gd name="T71" fmla="*/ 66 h 66"/>
                      <a:gd name="T72" fmla="*/ 30 w 47"/>
                      <a:gd name="T73" fmla="*/ 59 h 66"/>
                      <a:gd name="T74" fmla="*/ 30 w 47"/>
                      <a:gd name="T75" fmla="*/ 52 h 66"/>
                      <a:gd name="T76" fmla="*/ 34 w 47"/>
                      <a:gd name="T77" fmla="*/ 43 h 66"/>
                      <a:gd name="T78" fmla="*/ 40 w 47"/>
                      <a:gd name="T79" fmla="*/ 37 h 66"/>
                      <a:gd name="T80" fmla="*/ 46 w 47"/>
                      <a:gd name="T81" fmla="*/ 25 h 66"/>
                      <a:gd name="T82" fmla="*/ 34 w 47"/>
                      <a:gd name="T83" fmla="*/ 1 h 66"/>
                      <a:gd name="T84" fmla="*/ 27 w 47"/>
                      <a:gd name="T85" fmla="*/ 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7" h="66">
                        <a:moveTo>
                          <a:pt x="8" y="40"/>
                        </a:moveTo>
                        <a:cubicBezTo>
                          <a:pt x="8" y="40"/>
                          <a:pt x="8" y="40"/>
                          <a:pt x="8" y="40"/>
                        </a:cubicBezTo>
                        <a:cubicBezTo>
                          <a:pt x="8" y="40"/>
                          <a:pt x="8" y="40"/>
                          <a:pt x="8" y="40"/>
                        </a:cubicBezTo>
                        <a:cubicBezTo>
                          <a:pt x="8" y="40"/>
                          <a:pt x="8" y="40"/>
                          <a:pt x="8" y="40"/>
                        </a:cubicBezTo>
                        <a:moveTo>
                          <a:pt x="23" y="65"/>
                        </a:moveTo>
                        <a:cubicBezTo>
                          <a:pt x="23" y="65"/>
                          <a:pt x="23" y="65"/>
                          <a:pt x="23" y="65"/>
                        </a:cubicBezTo>
                        <a:cubicBezTo>
                          <a:pt x="23" y="65"/>
                          <a:pt x="23" y="65"/>
                          <a:pt x="23" y="65"/>
                        </a:cubicBezTo>
                        <a:moveTo>
                          <a:pt x="30" y="2"/>
                        </a:moveTo>
                        <a:cubicBezTo>
                          <a:pt x="30" y="2"/>
                          <a:pt x="30" y="2"/>
                          <a:pt x="30" y="2"/>
                        </a:cubicBezTo>
                        <a:cubicBezTo>
                          <a:pt x="30" y="2"/>
                          <a:pt x="30" y="2"/>
                          <a:pt x="30" y="2"/>
                        </a:cubicBezTo>
                        <a:moveTo>
                          <a:pt x="30" y="2"/>
                        </a:moveTo>
                        <a:cubicBezTo>
                          <a:pt x="32" y="2"/>
                          <a:pt x="33" y="2"/>
                          <a:pt x="34" y="3"/>
                        </a:cubicBezTo>
                        <a:cubicBezTo>
                          <a:pt x="36" y="3"/>
                          <a:pt x="37" y="4"/>
                          <a:pt x="38" y="5"/>
                        </a:cubicBezTo>
                        <a:cubicBezTo>
                          <a:pt x="39" y="6"/>
                          <a:pt x="40" y="6"/>
                          <a:pt x="41" y="8"/>
                        </a:cubicBezTo>
                        <a:cubicBezTo>
                          <a:pt x="42" y="9"/>
                          <a:pt x="42" y="10"/>
                          <a:pt x="43" y="12"/>
                        </a:cubicBezTo>
                        <a:cubicBezTo>
                          <a:pt x="44" y="14"/>
                          <a:pt x="44" y="15"/>
                          <a:pt x="45" y="17"/>
                        </a:cubicBezTo>
                        <a:cubicBezTo>
                          <a:pt x="45" y="20"/>
                          <a:pt x="45" y="22"/>
                          <a:pt x="45" y="25"/>
                        </a:cubicBezTo>
                        <a:cubicBezTo>
                          <a:pt x="44" y="27"/>
                          <a:pt x="44" y="29"/>
                          <a:pt x="43" y="31"/>
                        </a:cubicBezTo>
                        <a:cubicBezTo>
                          <a:pt x="42" y="32"/>
                          <a:pt x="41" y="34"/>
                          <a:pt x="40" y="35"/>
                        </a:cubicBezTo>
                        <a:cubicBezTo>
                          <a:pt x="40" y="36"/>
                          <a:pt x="39" y="37"/>
                          <a:pt x="39" y="37"/>
                        </a:cubicBezTo>
                        <a:cubicBezTo>
                          <a:pt x="38" y="38"/>
                          <a:pt x="37" y="39"/>
                          <a:pt x="36" y="39"/>
                        </a:cubicBezTo>
                        <a:cubicBezTo>
                          <a:pt x="35" y="41"/>
                          <a:pt x="34" y="42"/>
                          <a:pt x="32" y="44"/>
                        </a:cubicBezTo>
                        <a:cubicBezTo>
                          <a:pt x="31" y="46"/>
                          <a:pt x="30" y="48"/>
                          <a:pt x="30" y="50"/>
                        </a:cubicBezTo>
                        <a:cubicBezTo>
                          <a:pt x="29" y="50"/>
                          <a:pt x="29" y="51"/>
                          <a:pt x="29" y="52"/>
                        </a:cubicBezTo>
                        <a:cubicBezTo>
                          <a:pt x="29" y="53"/>
                          <a:pt x="29" y="54"/>
                          <a:pt x="29" y="55"/>
                        </a:cubicBezTo>
                        <a:cubicBezTo>
                          <a:pt x="29" y="57"/>
                          <a:pt x="29" y="58"/>
                          <a:pt x="29" y="60"/>
                        </a:cubicBezTo>
                        <a:cubicBezTo>
                          <a:pt x="29" y="61"/>
                          <a:pt x="29" y="61"/>
                          <a:pt x="29" y="62"/>
                        </a:cubicBezTo>
                        <a:cubicBezTo>
                          <a:pt x="29" y="62"/>
                          <a:pt x="28" y="62"/>
                          <a:pt x="28" y="63"/>
                        </a:cubicBezTo>
                        <a:cubicBezTo>
                          <a:pt x="28" y="63"/>
                          <a:pt x="28" y="63"/>
                          <a:pt x="27" y="63"/>
                        </a:cubicBezTo>
                        <a:cubicBezTo>
                          <a:pt x="27" y="64"/>
                          <a:pt x="26" y="64"/>
                          <a:pt x="26" y="64"/>
                        </a:cubicBezTo>
                        <a:cubicBezTo>
                          <a:pt x="25" y="64"/>
                          <a:pt x="24" y="65"/>
                          <a:pt x="23" y="65"/>
                        </a:cubicBezTo>
                        <a:cubicBezTo>
                          <a:pt x="22" y="65"/>
                          <a:pt x="20" y="65"/>
                          <a:pt x="19" y="65"/>
                        </a:cubicBezTo>
                        <a:cubicBezTo>
                          <a:pt x="18" y="65"/>
                          <a:pt x="17" y="64"/>
                          <a:pt x="16" y="64"/>
                        </a:cubicBezTo>
                        <a:cubicBezTo>
                          <a:pt x="16" y="60"/>
                          <a:pt x="17" y="56"/>
                          <a:pt x="16" y="53"/>
                        </a:cubicBezTo>
                        <a:cubicBezTo>
                          <a:pt x="16" y="52"/>
                          <a:pt x="16" y="51"/>
                          <a:pt x="15" y="50"/>
                        </a:cubicBezTo>
                        <a:cubicBezTo>
                          <a:pt x="15" y="49"/>
                          <a:pt x="15" y="49"/>
                          <a:pt x="15" y="49"/>
                        </a:cubicBezTo>
                        <a:cubicBezTo>
                          <a:pt x="15" y="48"/>
                          <a:pt x="14" y="48"/>
                          <a:pt x="14" y="47"/>
                        </a:cubicBezTo>
                        <a:cubicBezTo>
                          <a:pt x="13" y="46"/>
                          <a:pt x="11" y="44"/>
                          <a:pt x="10" y="42"/>
                        </a:cubicBezTo>
                        <a:cubicBezTo>
                          <a:pt x="9" y="42"/>
                          <a:pt x="9" y="41"/>
                          <a:pt x="8" y="40"/>
                        </a:cubicBezTo>
                        <a:cubicBezTo>
                          <a:pt x="8" y="40"/>
                          <a:pt x="8" y="40"/>
                          <a:pt x="8" y="40"/>
                        </a:cubicBezTo>
                        <a:cubicBezTo>
                          <a:pt x="8" y="40"/>
                          <a:pt x="8" y="40"/>
                          <a:pt x="8" y="40"/>
                        </a:cubicBezTo>
                        <a:cubicBezTo>
                          <a:pt x="8" y="40"/>
                          <a:pt x="8" y="40"/>
                          <a:pt x="8" y="40"/>
                        </a:cubicBezTo>
                        <a:cubicBezTo>
                          <a:pt x="8" y="40"/>
                          <a:pt x="8" y="40"/>
                          <a:pt x="8" y="40"/>
                        </a:cubicBezTo>
                        <a:cubicBezTo>
                          <a:pt x="6" y="38"/>
                          <a:pt x="4" y="35"/>
                          <a:pt x="3" y="32"/>
                        </a:cubicBezTo>
                        <a:cubicBezTo>
                          <a:pt x="2" y="30"/>
                          <a:pt x="2" y="29"/>
                          <a:pt x="2" y="27"/>
                        </a:cubicBezTo>
                        <a:cubicBezTo>
                          <a:pt x="1" y="26"/>
                          <a:pt x="1" y="24"/>
                          <a:pt x="2" y="23"/>
                        </a:cubicBezTo>
                        <a:cubicBezTo>
                          <a:pt x="2" y="21"/>
                          <a:pt x="2" y="20"/>
                          <a:pt x="3" y="18"/>
                        </a:cubicBezTo>
                        <a:cubicBezTo>
                          <a:pt x="4" y="16"/>
                          <a:pt x="5" y="14"/>
                          <a:pt x="6" y="13"/>
                        </a:cubicBezTo>
                        <a:cubicBezTo>
                          <a:pt x="8" y="11"/>
                          <a:pt x="10" y="9"/>
                          <a:pt x="12" y="7"/>
                        </a:cubicBezTo>
                        <a:cubicBezTo>
                          <a:pt x="14" y="6"/>
                          <a:pt x="16" y="4"/>
                          <a:pt x="18" y="3"/>
                        </a:cubicBezTo>
                        <a:cubicBezTo>
                          <a:pt x="21" y="3"/>
                          <a:pt x="23" y="2"/>
                          <a:pt x="25" y="2"/>
                        </a:cubicBezTo>
                        <a:cubicBezTo>
                          <a:pt x="27" y="1"/>
                          <a:pt x="28" y="1"/>
                          <a:pt x="30" y="2"/>
                        </a:cubicBezTo>
                        <a:moveTo>
                          <a:pt x="27" y="0"/>
                        </a:moveTo>
                        <a:cubicBezTo>
                          <a:pt x="21" y="1"/>
                          <a:pt x="16" y="3"/>
                          <a:pt x="12" y="6"/>
                        </a:cubicBezTo>
                        <a:cubicBezTo>
                          <a:pt x="7" y="9"/>
                          <a:pt x="4" y="13"/>
                          <a:pt x="2" y="18"/>
                        </a:cubicBezTo>
                        <a:cubicBezTo>
                          <a:pt x="1" y="21"/>
                          <a:pt x="0" y="23"/>
                          <a:pt x="0" y="26"/>
                        </a:cubicBezTo>
                        <a:cubicBezTo>
                          <a:pt x="0" y="27"/>
                          <a:pt x="1" y="29"/>
                          <a:pt x="1" y="30"/>
                        </a:cubicBezTo>
                        <a:cubicBezTo>
                          <a:pt x="1" y="32"/>
                          <a:pt x="2" y="33"/>
                          <a:pt x="3" y="35"/>
                        </a:cubicBezTo>
                        <a:cubicBezTo>
                          <a:pt x="6" y="39"/>
                          <a:pt x="9" y="43"/>
                          <a:pt x="12" y="47"/>
                        </a:cubicBezTo>
                        <a:cubicBezTo>
                          <a:pt x="12" y="47"/>
                          <a:pt x="12" y="47"/>
                          <a:pt x="12" y="47"/>
                        </a:cubicBezTo>
                        <a:cubicBezTo>
                          <a:pt x="13" y="48"/>
                          <a:pt x="13" y="48"/>
                          <a:pt x="14" y="49"/>
                        </a:cubicBezTo>
                        <a:cubicBezTo>
                          <a:pt x="14" y="49"/>
                          <a:pt x="14" y="50"/>
                          <a:pt x="14" y="50"/>
                        </a:cubicBezTo>
                        <a:cubicBezTo>
                          <a:pt x="15" y="51"/>
                          <a:pt x="15" y="52"/>
                          <a:pt x="15" y="53"/>
                        </a:cubicBezTo>
                        <a:cubicBezTo>
                          <a:pt x="16" y="57"/>
                          <a:pt x="15" y="60"/>
                          <a:pt x="15" y="64"/>
                        </a:cubicBezTo>
                        <a:cubicBezTo>
                          <a:pt x="15" y="64"/>
                          <a:pt x="15" y="64"/>
                          <a:pt x="15" y="64"/>
                        </a:cubicBezTo>
                        <a:cubicBezTo>
                          <a:pt x="15" y="64"/>
                          <a:pt x="14" y="64"/>
                          <a:pt x="14" y="64"/>
                        </a:cubicBezTo>
                        <a:cubicBezTo>
                          <a:pt x="14" y="64"/>
                          <a:pt x="14" y="65"/>
                          <a:pt x="15" y="65"/>
                        </a:cubicBezTo>
                        <a:cubicBezTo>
                          <a:pt x="15" y="65"/>
                          <a:pt x="15" y="65"/>
                          <a:pt x="15" y="65"/>
                        </a:cubicBezTo>
                        <a:cubicBezTo>
                          <a:pt x="15" y="65"/>
                          <a:pt x="15" y="65"/>
                          <a:pt x="16" y="65"/>
                        </a:cubicBezTo>
                        <a:cubicBezTo>
                          <a:pt x="16" y="65"/>
                          <a:pt x="16" y="65"/>
                          <a:pt x="16" y="65"/>
                        </a:cubicBezTo>
                        <a:cubicBezTo>
                          <a:pt x="17" y="66"/>
                          <a:pt x="18" y="66"/>
                          <a:pt x="19" y="66"/>
                        </a:cubicBezTo>
                        <a:cubicBezTo>
                          <a:pt x="21" y="66"/>
                          <a:pt x="22" y="66"/>
                          <a:pt x="24" y="66"/>
                        </a:cubicBezTo>
                        <a:cubicBezTo>
                          <a:pt x="26" y="66"/>
                          <a:pt x="27" y="65"/>
                          <a:pt x="28" y="64"/>
                        </a:cubicBezTo>
                        <a:cubicBezTo>
                          <a:pt x="30" y="63"/>
                          <a:pt x="30" y="61"/>
                          <a:pt x="30" y="59"/>
                        </a:cubicBezTo>
                        <a:cubicBezTo>
                          <a:pt x="30" y="58"/>
                          <a:pt x="30" y="57"/>
                          <a:pt x="30" y="55"/>
                        </a:cubicBezTo>
                        <a:cubicBezTo>
                          <a:pt x="30" y="54"/>
                          <a:pt x="30" y="53"/>
                          <a:pt x="30" y="52"/>
                        </a:cubicBezTo>
                        <a:cubicBezTo>
                          <a:pt x="30" y="51"/>
                          <a:pt x="31" y="49"/>
                          <a:pt x="31" y="48"/>
                        </a:cubicBezTo>
                        <a:cubicBezTo>
                          <a:pt x="32" y="46"/>
                          <a:pt x="33" y="45"/>
                          <a:pt x="34" y="43"/>
                        </a:cubicBezTo>
                        <a:cubicBezTo>
                          <a:pt x="36" y="42"/>
                          <a:pt x="37" y="40"/>
                          <a:pt x="38" y="39"/>
                        </a:cubicBezTo>
                        <a:cubicBezTo>
                          <a:pt x="39" y="38"/>
                          <a:pt x="40" y="38"/>
                          <a:pt x="40" y="37"/>
                        </a:cubicBezTo>
                        <a:cubicBezTo>
                          <a:pt x="41" y="36"/>
                          <a:pt x="42" y="36"/>
                          <a:pt x="42" y="35"/>
                        </a:cubicBezTo>
                        <a:cubicBezTo>
                          <a:pt x="44" y="32"/>
                          <a:pt x="45" y="28"/>
                          <a:pt x="46" y="25"/>
                        </a:cubicBezTo>
                        <a:cubicBezTo>
                          <a:pt x="47" y="18"/>
                          <a:pt x="45" y="11"/>
                          <a:pt x="41" y="6"/>
                        </a:cubicBezTo>
                        <a:cubicBezTo>
                          <a:pt x="39" y="4"/>
                          <a:pt x="37" y="2"/>
                          <a:pt x="34" y="1"/>
                        </a:cubicBezTo>
                        <a:cubicBezTo>
                          <a:pt x="32" y="1"/>
                          <a:pt x="30" y="0"/>
                          <a:pt x="28" y="0"/>
                        </a:cubicBezTo>
                        <a:cubicBezTo>
                          <a:pt x="27" y="0"/>
                          <a:pt x="27" y="0"/>
                          <a:pt x="27"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7" name="Freeform 477"/>
                  <p:cNvSpPr/>
                  <p:nvPr/>
                </p:nvSpPr>
                <p:spPr bwMode="auto">
                  <a:xfrm>
                    <a:off x="884238" y="2260601"/>
                    <a:ext cx="15875" cy="6350"/>
                  </a:xfrm>
                  <a:custGeom>
                    <a:avLst/>
                    <a:gdLst>
                      <a:gd name="T0" fmla="*/ 4 w 15"/>
                      <a:gd name="T1" fmla="*/ 0 h 5"/>
                      <a:gd name="T2" fmla="*/ 0 w 15"/>
                      <a:gd name="T3" fmla="*/ 2 h 5"/>
                      <a:gd name="T4" fmla="*/ 0 w 15"/>
                      <a:gd name="T5" fmla="*/ 3 h 5"/>
                      <a:gd name="T6" fmla="*/ 1 w 15"/>
                      <a:gd name="T7" fmla="*/ 3 h 5"/>
                      <a:gd name="T8" fmla="*/ 1 w 15"/>
                      <a:gd name="T9" fmla="*/ 2 h 5"/>
                      <a:gd name="T10" fmla="*/ 6 w 15"/>
                      <a:gd name="T11" fmla="*/ 1 h 5"/>
                      <a:gd name="T12" fmla="*/ 9 w 15"/>
                      <a:gd name="T13" fmla="*/ 1 h 5"/>
                      <a:gd name="T14" fmla="*/ 11 w 15"/>
                      <a:gd name="T15" fmla="*/ 2 h 5"/>
                      <a:gd name="T16" fmla="*/ 12 w 15"/>
                      <a:gd name="T17" fmla="*/ 2 h 5"/>
                      <a:gd name="T18" fmla="*/ 13 w 15"/>
                      <a:gd name="T19" fmla="*/ 3 h 5"/>
                      <a:gd name="T20" fmla="*/ 14 w 15"/>
                      <a:gd name="T21" fmla="*/ 4 h 5"/>
                      <a:gd name="T22" fmla="*/ 14 w 15"/>
                      <a:gd name="T23" fmla="*/ 4 h 5"/>
                      <a:gd name="T24" fmla="*/ 15 w 15"/>
                      <a:gd name="T25" fmla="*/ 5 h 5"/>
                      <a:gd name="T26" fmla="*/ 15 w 15"/>
                      <a:gd name="T27" fmla="*/ 4 h 5"/>
                      <a:gd name="T28" fmla="*/ 13 w 15"/>
                      <a:gd name="T29" fmla="*/ 2 h 5"/>
                      <a:gd name="T30" fmla="*/ 11 w 15"/>
                      <a:gd name="T31" fmla="*/ 0 h 5"/>
                      <a:gd name="T32" fmla="*/ 8 w 15"/>
                      <a:gd name="T33" fmla="*/ 0 h 5"/>
                      <a:gd name="T34" fmla="*/ 4 w 15"/>
                      <a:gd name="T3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 h="5">
                        <a:moveTo>
                          <a:pt x="4" y="0"/>
                        </a:moveTo>
                        <a:cubicBezTo>
                          <a:pt x="3" y="1"/>
                          <a:pt x="1" y="1"/>
                          <a:pt x="0" y="2"/>
                        </a:cubicBezTo>
                        <a:cubicBezTo>
                          <a:pt x="0" y="2"/>
                          <a:pt x="0" y="2"/>
                          <a:pt x="0" y="3"/>
                        </a:cubicBezTo>
                        <a:cubicBezTo>
                          <a:pt x="0" y="3"/>
                          <a:pt x="0" y="3"/>
                          <a:pt x="1" y="3"/>
                        </a:cubicBezTo>
                        <a:cubicBezTo>
                          <a:pt x="1" y="3"/>
                          <a:pt x="1" y="3"/>
                          <a:pt x="1" y="2"/>
                        </a:cubicBezTo>
                        <a:cubicBezTo>
                          <a:pt x="3" y="2"/>
                          <a:pt x="4" y="1"/>
                          <a:pt x="6" y="1"/>
                        </a:cubicBezTo>
                        <a:cubicBezTo>
                          <a:pt x="7" y="1"/>
                          <a:pt x="8" y="1"/>
                          <a:pt x="9" y="1"/>
                        </a:cubicBezTo>
                        <a:cubicBezTo>
                          <a:pt x="10" y="1"/>
                          <a:pt x="11" y="1"/>
                          <a:pt x="11" y="2"/>
                        </a:cubicBezTo>
                        <a:cubicBezTo>
                          <a:pt x="12" y="2"/>
                          <a:pt x="12" y="2"/>
                          <a:pt x="12" y="2"/>
                        </a:cubicBezTo>
                        <a:cubicBezTo>
                          <a:pt x="13" y="3"/>
                          <a:pt x="13" y="3"/>
                          <a:pt x="13" y="3"/>
                        </a:cubicBezTo>
                        <a:cubicBezTo>
                          <a:pt x="13" y="3"/>
                          <a:pt x="14" y="4"/>
                          <a:pt x="14" y="4"/>
                        </a:cubicBezTo>
                        <a:cubicBezTo>
                          <a:pt x="14" y="4"/>
                          <a:pt x="14" y="4"/>
                          <a:pt x="14" y="4"/>
                        </a:cubicBezTo>
                        <a:cubicBezTo>
                          <a:pt x="14" y="5"/>
                          <a:pt x="14" y="5"/>
                          <a:pt x="15" y="5"/>
                        </a:cubicBezTo>
                        <a:cubicBezTo>
                          <a:pt x="15" y="5"/>
                          <a:pt x="15" y="4"/>
                          <a:pt x="15" y="4"/>
                        </a:cubicBezTo>
                        <a:cubicBezTo>
                          <a:pt x="15" y="3"/>
                          <a:pt x="14" y="2"/>
                          <a:pt x="13" y="2"/>
                        </a:cubicBezTo>
                        <a:cubicBezTo>
                          <a:pt x="13" y="1"/>
                          <a:pt x="12" y="1"/>
                          <a:pt x="11" y="0"/>
                        </a:cubicBezTo>
                        <a:cubicBezTo>
                          <a:pt x="10" y="0"/>
                          <a:pt x="9" y="0"/>
                          <a:pt x="8" y="0"/>
                        </a:cubicBezTo>
                        <a:cubicBezTo>
                          <a:pt x="7" y="0"/>
                          <a:pt x="5" y="0"/>
                          <a:pt x="4"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8" name="Freeform 478"/>
                  <p:cNvSpPr/>
                  <p:nvPr/>
                </p:nvSpPr>
                <p:spPr bwMode="auto">
                  <a:xfrm>
                    <a:off x="885825" y="2263776"/>
                    <a:ext cx="14288" cy="3175"/>
                  </a:xfrm>
                  <a:custGeom>
                    <a:avLst/>
                    <a:gdLst>
                      <a:gd name="T0" fmla="*/ 5 w 14"/>
                      <a:gd name="T1" fmla="*/ 0 h 4"/>
                      <a:gd name="T2" fmla="*/ 3 w 14"/>
                      <a:gd name="T3" fmla="*/ 0 h 4"/>
                      <a:gd name="T4" fmla="*/ 1 w 14"/>
                      <a:gd name="T5" fmla="*/ 0 h 4"/>
                      <a:gd name="T6" fmla="*/ 0 w 14"/>
                      <a:gd name="T7" fmla="*/ 1 h 4"/>
                      <a:gd name="T8" fmla="*/ 1 w 14"/>
                      <a:gd name="T9" fmla="*/ 1 h 4"/>
                      <a:gd name="T10" fmla="*/ 3 w 14"/>
                      <a:gd name="T11" fmla="*/ 1 h 4"/>
                      <a:gd name="T12" fmla="*/ 5 w 14"/>
                      <a:gd name="T13" fmla="*/ 1 h 4"/>
                      <a:gd name="T14" fmla="*/ 10 w 14"/>
                      <a:gd name="T15" fmla="*/ 1 h 4"/>
                      <a:gd name="T16" fmla="*/ 12 w 14"/>
                      <a:gd name="T17" fmla="*/ 2 h 4"/>
                      <a:gd name="T18" fmla="*/ 12 w 14"/>
                      <a:gd name="T19" fmla="*/ 2 h 4"/>
                      <a:gd name="T20" fmla="*/ 13 w 14"/>
                      <a:gd name="T21" fmla="*/ 3 h 4"/>
                      <a:gd name="T22" fmla="*/ 13 w 14"/>
                      <a:gd name="T23" fmla="*/ 3 h 4"/>
                      <a:gd name="T24" fmla="*/ 13 w 14"/>
                      <a:gd name="T25" fmla="*/ 3 h 4"/>
                      <a:gd name="T26" fmla="*/ 13 w 14"/>
                      <a:gd name="T27" fmla="*/ 3 h 4"/>
                      <a:gd name="T28" fmla="*/ 13 w 14"/>
                      <a:gd name="T29" fmla="*/ 4 h 4"/>
                      <a:gd name="T30" fmla="*/ 14 w 14"/>
                      <a:gd name="T31" fmla="*/ 3 h 4"/>
                      <a:gd name="T32" fmla="*/ 13 w 14"/>
                      <a:gd name="T33" fmla="*/ 1 h 4"/>
                      <a:gd name="T34" fmla="*/ 11 w 14"/>
                      <a:gd name="T35" fmla="*/ 1 h 4"/>
                      <a:gd name="T36" fmla="*/ 7 w 14"/>
                      <a:gd name="T37" fmla="*/ 0 h 4"/>
                      <a:gd name="T38" fmla="*/ 5 w 14"/>
                      <a:gd name="T3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4" h="4">
                        <a:moveTo>
                          <a:pt x="5" y="0"/>
                        </a:moveTo>
                        <a:cubicBezTo>
                          <a:pt x="4" y="0"/>
                          <a:pt x="4" y="0"/>
                          <a:pt x="3" y="0"/>
                        </a:cubicBezTo>
                        <a:cubicBezTo>
                          <a:pt x="2" y="0"/>
                          <a:pt x="2" y="0"/>
                          <a:pt x="1" y="0"/>
                        </a:cubicBezTo>
                        <a:cubicBezTo>
                          <a:pt x="1" y="0"/>
                          <a:pt x="0" y="1"/>
                          <a:pt x="0" y="1"/>
                        </a:cubicBezTo>
                        <a:cubicBezTo>
                          <a:pt x="0" y="1"/>
                          <a:pt x="1" y="1"/>
                          <a:pt x="1" y="1"/>
                        </a:cubicBezTo>
                        <a:cubicBezTo>
                          <a:pt x="2" y="2"/>
                          <a:pt x="2" y="1"/>
                          <a:pt x="3" y="1"/>
                        </a:cubicBezTo>
                        <a:cubicBezTo>
                          <a:pt x="3" y="1"/>
                          <a:pt x="4" y="1"/>
                          <a:pt x="5" y="1"/>
                        </a:cubicBezTo>
                        <a:cubicBezTo>
                          <a:pt x="7" y="1"/>
                          <a:pt x="8" y="1"/>
                          <a:pt x="10" y="1"/>
                        </a:cubicBezTo>
                        <a:cubicBezTo>
                          <a:pt x="10" y="2"/>
                          <a:pt x="11" y="2"/>
                          <a:pt x="12" y="2"/>
                        </a:cubicBezTo>
                        <a:cubicBezTo>
                          <a:pt x="12" y="2"/>
                          <a:pt x="12" y="2"/>
                          <a:pt x="12" y="2"/>
                        </a:cubicBezTo>
                        <a:cubicBezTo>
                          <a:pt x="12" y="2"/>
                          <a:pt x="13" y="2"/>
                          <a:pt x="13" y="3"/>
                        </a:cubicBezTo>
                        <a:cubicBezTo>
                          <a:pt x="13" y="3"/>
                          <a:pt x="13" y="3"/>
                          <a:pt x="13" y="3"/>
                        </a:cubicBezTo>
                        <a:cubicBezTo>
                          <a:pt x="13" y="3"/>
                          <a:pt x="13" y="3"/>
                          <a:pt x="13" y="3"/>
                        </a:cubicBezTo>
                        <a:cubicBezTo>
                          <a:pt x="13" y="3"/>
                          <a:pt x="13" y="3"/>
                          <a:pt x="13" y="3"/>
                        </a:cubicBezTo>
                        <a:cubicBezTo>
                          <a:pt x="13" y="4"/>
                          <a:pt x="13" y="4"/>
                          <a:pt x="13" y="4"/>
                        </a:cubicBezTo>
                        <a:cubicBezTo>
                          <a:pt x="14" y="4"/>
                          <a:pt x="14" y="4"/>
                          <a:pt x="14" y="3"/>
                        </a:cubicBezTo>
                        <a:cubicBezTo>
                          <a:pt x="14" y="3"/>
                          <a:pt x="14" y="2"/>
                          <a:pt x="13" y="1"/>
                        </a:cubicBezTo>
                        <a:cubicBezTo>
                          <a:pt x="13" y="1"/>
                          <a:pt x="12" y="1"/>
                          <a:pt x="11" y="1"/>
                        </a:cubicBezTo>
                        <a:cubicBezTo>
                          <a:pt x="10" y="0"/>
                          <a:pt x="9" y="0"/>
                          <a:pt x="7" y="0"/>
                        </a:cubicBezTo>
                        <a:cubicBezTo>
                          <a:pt x="7" y="0"/>
                          <a:pt x="6" y="0"/>
                          <a:pt x="5"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9" name="Freeform 479"/>
                  <p:cNvSpPr/>
                  <p:nvPr/>
                </p:nvSpPr>
                <p:spPr bwMode="auto">
                  <a:xfrm>
                    <a:off x="885825" y="2266951"/>
                    <a:ext cx="15875" cy="3175"/>
                  </a:xfrm>
                  <a:custGeom>
                    <a:avLst/>
                    <a:gdLst>
                      <a:gd name="T0" fmla="*/ 1 w 14"/>
                      <a:gd name="T1" fmla="*/ 2 h 3"/>
                      <a:gd name="T2" fmla="*/ 1 w 14"/>
                      <a:gd name="T3" fmla="*/ 2 h 3"/>
                      <a:gd name="T4" fmla="*/ 0 w 14"/>
                      <a:gd name="T5" fmla="*/ 2 h 3"/>
                      <a:gd name="T6" fmla="*/ 1 w 14"/>
                      <a:gd name="T7" fmla="*/ 3 h 3"/>
                      <a:gd name="T8" fmla="*/ 8 w 14"/>
                      <a:gd name="T9" fmla="*/ 1 h 3"/>
                      <a:gd name="T10" fmla="*/ 12 w 14"/>
                      <a:gd name="T11" fmla="*/ 1 h 3"/>
                      <a:gd name="T12" fmla="*/ 13 w 14"/>
                      <a:gd name="T13" fmla="*/ 1 h 3"/>
                      <a:gd name="T14" fmla="*/ 14 w 14"/>
                      <a:gd name="T15" fmla="*/ 1 h 3"/>
                      <a:gd name="T16" fmla="*/ 13 w 14"/>
                      <a:gd name="T17" fmla="*/ 0 h 3"/>
                      <a:gd name="T18" fmla="*/ 11 w 14"/>
                      <a:gd name="T19" fmla="*/ 0 h 3"/>
                      <a:gd name="T20" fmla="*/ 1 w 14"/>
                      <a:gd name="T21"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3">
                        <a:moveTo>
                          <a:pt x="1" y="2"/>
                        </a:moveTo>
                        <a:cubicBezTo>
                          <a:pt x="1" y="2"/>
                          <a:pt x="1" y="2"/>
                          <a:pt x="1" y="2"/>
                        </a:cubicBezTo>
                        <a:cubicBezTo>
                          <a:pt x="0" y="2"/>
                          <a:pt x="0" y="2"/>
                          <a:pt x="0" y="2"/>
                        </a:cubicBezTo>
                        <a:cubicBezTo>
                          <a:pt x="0" y="2"/>
                          <a:pt x="0" y="3"/>
                          <a:pt x="1" y="3"/>
                        </a:cubicBezTo>
                        <a:cubicBezTo>
                          <a:pt x="3" y="2"/>
                          <a:pt x="6" y="2"/>
                          <a:pt x="8" y="1"/>
                        </a:cubicBezTo>
                        <a:cubicBezTo>
                          <a:pt x="10" y="1"/>
                          <a:pt x="11" y="1"/>
                          <a:pt x="12" y="1"/>
                        </a:cubicBezTo>
                        <a:cubicBezTo>
                          <a:pt x="12" y="1"/>
                          <a:pt x="13" y="1"/>
                          <a:pt x="13" y="1"/>
                        </a:cubicBezTo>
                        <a:cubicBezTo>
                          <a:pt x="13" y="2"/>
                          <a:pt x="14" y="1"/>
                          <a:pt x="14" y="1"/>
                        </a:cubicBezTo>
                        <a:cubicBezTo>
                          <a:pt x="14" y="1"/>
                          <a:pt x="14" y="0"/>
                          <a:pt x="13" y="0"/>
                        </a:cubicBezTo>
                        <a:cubicBezTo>
                          <a:pt x="12" y="0"/>
                          <a:pt x="11" y="0"/>
                          <a:pt x="11" y="0"/>
                        </a:cubicBezTo>
                        <a:cubicBezTo>
                          <a:pt x="7" y="0"/>
                          <a:pt x="4" y="1"/>
                          <a:pt x="1"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0" name="Freeform 480"/>
                  <p:cNvSpPr>
                    <a:spLocks noEditPoints="1"/>
                  </p:cNvSpPr>
                  <p:nvPr/>
                </p:nvSpPr>
                <p:spPr bwMode="auto">
                  <a:xfrm>
                    <a:off x="885825" y="2268538"/>
                    <a:ext cx="15875" cy="4763"/>
                  </a:xfrm>
                  <a:custGeom>
                    <a:avLst/>
                    <a:gdLst>
                      <a:gd name="T0" fmla="*/ 3 w 14"/>
                      <a:gd name="T1" fmla="*/ 3 h 4"/>
                      <a:gd name="T2" fmla="*/ 3 w 14"/>
                      <a:gd name="T3" fmla="*/ 3 h 4"/>
                      <a:gd name="T4" fmla="*/ 3 w 14"/>
                      <a:gd name="T5" fmla="*/ 3 h 4"/>
                      <a:gd name="T6" fmla="*/ 9 w 14"/>
                      <a:gd name="T7" fmla="*/ 0 h 4"/>
                      <a:gd name="T8" fmla="*/ 2 w 14"/>
                      <a:gd name="T9" fmla="*/ 2 h 4"/>
                      <a:gd name="T10" fmla="*/ 1 w 14"/>
                      <a:gd name="T11" fmla="*/ 2 h 4"/>
                      <a:gd name="T12" fmla="*/ 1 w 14"/>
                      <a:gd name="T13" fmla="*/ 3 h 4"/>
                      <a:gd name="T14" fmla="*/ 1 w 14"/>
                      <a:gd name="T15" fmla="*/ 3 h 4"/>
                      <a:gd name="T16" fmla="*/ 3 w 14"/>
                      <a:gd name="T17" fmla="*/ 3 h 4"/>
                      <a:gd name="T18" fmla="*/ 8 w 14"/>
                      <a:gd name="T19" fmla="*/ 1 h 4"/>
                      <a:gd name="T20" fmla="*/ 10 w 14"/>
                      <a:gd name="T21" fmla="*/ 1 h 4"/>
                      <a:gd name="T22" fmla="*/ 11 w 14"/>
                      <a:gd name="T23" fmla="*/ 2 h 4"/>
                      <a:gd name="T24" fmla="*/ 12 w 14"/>
                      <a:gd name="T25" fmla="*/ 2 h 4"/>
                      <a:gd name="T26" fmla="*/ 12 w 14"/>
                      <a:gd name="T27" fmla="*/ 2 h 4"/>
                      <a:gd name="T28" fmla="*/ 13 w 14"/>
                      <a:gd name="T29" fmla="*/ 3 h 4"/>
                      <a:gd name="T30" fmla="*/ 13 w 14"/>
                      <a:gd name="T31" fmla="*/ 3 h 4"/>
                      <a:gd name="T32" fmla="*/ 14 w 14"/>
                      <a:gd name="T33" fmla="*/ 2 h 4"/>
                      <a:gd name="T34" fmla="*/ 11 w 14"/>
                      <a:gd name="T35" fmla="*/ 0 h 4"/>
                      <a:gd name="T36" fmla="*/ 9 w 14"/>
                      <a:gd name="T37" fmla="*/ 0 h 4"/>
                      <a:gd name="T38" fmla="*/ 9 w 14"/>
                      <a:gd name="T3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4" h="4">
                        <a:moveTo>
                          <a:pt x="3" y="3"/>
                        </a:moveTo>
                        <a:cubicBezTo>
                          <a:pt x="3" y="3"/>
                          <a:pt x="3" y="3"/>
                          <a:pt x="3" y="3"/>
                        </a:cubicBezTo>
                        <a:cubicBezTo>
                          <a:pt x="3" y="3"/>
                          <a:pt x="3" y="3"/>
                          <a:pt x="3" y="3"/>
                        </a:cubicBezTo>
                        <a:moveTo>
                          <a:pt x="9" y="0"/>
                        </a:moveTo>
                        <a:cubicBezTo>
                          <a:pt x="6" y="0"/>
                          <a:pt x="4" y="1"/>
                          <a:pt x="2" y="2"/>
                        </a:cubicBezTo>
                        <a:cubicBezTo>
                          <a:pt x="2" y="2"/>
                          <a:pt x="1" y="2"/>
                          <a:pt x="1" y="2"/>
                        </a:cubicBezTo>
                        <a:cubicBezTo>
                          <a:pt x="0" y="3"/>
                          <a:pt x="0" y="3"/>
                          <a:pt x="1" y="3"/>
                        </a:cubicBezTo>
                        <a:cubicBezTo>
                          <a:pt x="1" y="4"/>
                          <a:pt x="1" y="4"/>
                          <a:pt x="1" y="3"/>
                        </a:cubicBezTo>
                        <a:cubicBezTo>
                          <a:pt x="2" y="3"/>
                          <a:pt x="2" y="3"/>
                          <a:pt x="3" y="3"/>
                        </a:cubicBezTo>
                        <a:cubicBezTo>
                          <a:pt x="5" y="2"/>
                          <a:pt x="6" y="2"/>
                          <a:pt x="8" y="1"/>
                        </a:cubicBezTo>
                        <a:cubicBezTo>
                          <a:pt x="9" y="1"/>
                          <a:pt x="9" y="1"/>
                          <a:pt x="10" y="1"/>
                        </a:cubicBezTo>
                        <a:cubicBezTo>
                          <a:pt x="10" y="1"/>
                          <a:pt x="11" y="1"/>
                          <a:pt x="11" y="2"/>
                        </a:cubicBezTo>
                        <a:cubicBezTo>
                          <a:pt x="11" y="2"/>
                          <a:pt x="12" y="2"/>
                          <a:pt x="12" y="2"/>
                        </a:cubicBezTo>
                        <a:cubicBezTo>
                          <a:pt x="12" y="2"/>
                          <a:pt x="12" y="2"/>
                          <a:pt x="12" y="2"/>
                        </a:cubicBezTo>
                        <a:cubicBezTo>
                          <a:pt x="12" y="2"/>
                          <a:pt x="12" y="3"/>
                          <a:pt x="13" y="3"/>
                        </a:cubicBezTo>
                        <a:cubicBezTo>
                          <a:pt x="13" y="3"/>
                          <a:pt x="13" y="3"/>
                          <a:pt x="13" y="3"/>
                        </a:cubicBezTo>
                        <a:cubicBezTo>
                          <a:pt x="14" y="3"/>
                          <a:pt x="14" y="3"/>
                          <a:pt x="14" y="2"/>
                        </a:cubicBezTo>
                        <a:cubicBezTo>
                          <a:pt x="13" y="1"/>
                          <a:pt x="12" y="1"/>
                          <a:pt x="11" y="0"/>
                        </a:cubicBezTo>
                        <a:cubicBezTo>
                          <a:pt x="11" y="0"/>
                          <a:pt x="10" y="0"/>
                          <a:pt x="9" y="0"/>
                        </a:cubicBezTo>
                        <a:cubicBezTo>
                          <a:pt x="9" y="0"/>
                          <a:pt x="9" y="0"/>
                          <a:pt x="9"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1" name="Freeform 481"/>
                  <p:cNvSpPr>
                    <a:spLocks noEditPoints="1"/>
                  </p:cNvSpPr>
                  <p:nvPr/>
                </p:nvSpPr>
                <p:spPr bwMode="auto">
                  <a:xfrm>
                    <a:off x="885825" y="2273301"/>
                    <a:ext cx="14288" cy="1588"/>
                  </a:xfrm>
                  <a:custGeom>
                    <a:avLst/>
                    <a:gdLst>
                      <a:gd name="T0" fmla="*/ 3 w 13"/>
                      <a:gd name="T1" fmla="*/ 2 h 2"/>
                      <a:gd name="T2" fmla="*/ 3 w 13"/>
                      <a:gd name="T3" fmla="*/ 2 h 2"/>
                      <a:gd name="T4" fmla="*/ 3 w 13"/>
                      <a:gd name="T5" fmla="*/ 2 h 2"/>
                      <a:gd name="T6" fmla="*/ 12 w 13"/>
                      <a:gd name="T7" fmla="*/ 0 h 2"/>
                      <a:gd name="T8" fmla="*/ 11 w 13"/>
                      <a:gd name="T9" fmla="*/ 0 h 2"/>
                      <a:gd name="T10" fmla="*/ 6 w 13"/>
                      <a:gd name="T11" fmla="*/ 0 h 2"/>
                      <a:gd name="T12" fmla="*/ 0 w 13"/>
                      <a:gd name="T13" fmla="*/ 1 h 2"/>
                      <a:gd name="T14" fmla="*/ 0 w 13"/>
                      <a:gd name="T15" fmla="*/ 2 h 2"/>
                      <a:gd name="T16" fmla="*/ 1 w 13"/>
                      <a:gd name="T17" fmla="*/ 2 h 2"/>
                      <a:gd name="T18" fmla="*/ 3 w 13"/>
                      <a:gd name="T19" fmla="*/ 2 h 2"/>
                      <a:gd name="T20" fmla="*/ 7 w 13"/>
                      <a:gd name="T21" fmla="*/ 1 h 2"/>
                      <a:gd name="T22" fmla="*/ 13 w 13"/>
                      <a:gd name="T23" fmla="*/ 1 h 2"/>
                      <a:gd name="T24" fmla="*/ 13 w 13"/>
                      <a:gd name="T25" fmla="*/ 0 h 2"/>
                      <a:gd name="T26" fmla="*/ 12 w 13"/>
                      <a:gd name="T27" fmla="*/ 0 h 2"/>
                      <a:gd name="T28" fmla="*/ 12 w 13"/>
                      <a:gd name="T2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 h="2">
                        <a:moveTo>
                          <a:pt x="3" y="2"/>
                        </a:moveTo>
                        <a:cubicBezTo>
                          <a:pt x="3" y="2"/>
                          <a:pt x="3" y="2"/>
                          <a:pt x="3" y="2"/>
                        </a:cubicBezTo>
                        <a:cubicBezTo>
                          <a:pt x="3" y="2"/>
                          <a:pt x="3" y="2"/>
                          <a:pt x="3" y="2"/>
                        </a:cubicBezTo>
                        <a:moveTo>
                          <a:pt x="12" y="0"/>
                        </a:moveTo>
                        <a:cubicBezTo>
                          <a:pt x="12" y="0"/>
                          <a:pt x="12" y="0"/>
                          <a:pt x="11" y="0"/>
                        </a:cubicBezTo>
                        <a:cubicBezTo>
                          <a:pt x="10" y="0"/>
                          <a:pt x="8" y="0"/>
                          <a:pt x="6" y="0"/>
                        </a:cubicBezTo>
                        <a:cubicBezTo>
                          <a:pt x="4" y="0"/>
                          <a:pt x="2" y="0"/>
                          <a:pt x="0" y="1"/>
                        </a:cubicBezTo>
                        <a:cubicBezTo>
                          <a:pt x="0" y="1"/>
                          <a:pt x="0" y="1"/>
                          <a:pt x="0" y="2"/>
                        </a:cubicBezTo>
                        <a:cubicBezTo>
                          <a:pt x="0" y="2"/>
                          <a:pt x="0" y="2"/>
                          <a:pt x="1" y="2"/>
                        </a:cubicBezTo>
                        <a:cubicBezTo>
                          <a:pt x="1" y="2"/>
                          <a:pt x="2" y="2"/>
                          <a:pt x="3" y="2"/>
                        </a:cubicBezTo>
                        <a:cubicBezTo>
                          <a:pt x="4" y="1"/>
                          <a:pt x="6" y="1"/>
                          <a:pt x="7" y="1"/>
                        </a:cubicBezTo>
                        <a:cubicBezTo>
                          <a:pt x="9" y="2"/>
                          <a:pt x="11" y="2"/>
                          <a:pt x="13" y="1"/>
                        </a:cubicBezTo>
                        <a:cubicBezTo>
                          <a:pt x="13" y="1"/>
                          <a:pt x="13" y="1"/>
                          <a:pt x="13" y="0"/>
                        </a:cubicBezTo>
                        <a:cubicBezTo>
                          <a:pt x="13" y="0"/>
                          <a:pt x="13" y="0"/>
                          <a:pt x="12" y="0"/>
                        </a:cubicBezTo>
                        <a:cubicBezTo>
                          <a:pt x="12" y="0"/>
                          <a:pt x="12" y="0"/>
                          <a:pt x="1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2" name="Freeform 482"/>
                  <p:cNvSpPr/>
                  <p:nvPr/>
                </p:nvSpPr>
                <p:spPr bwMode="auto">
                  <a:xfrm>
                    <a:off x="885825" y="2273301"/>
                    <a:ext cx="15875" cy="3175"/>
                  </a:xfrm>
                  <a:custGeom>
                    <a:avLst/>
                    <a:gdLst>
                      <a:gd name="T0" fmla="*/ 13 w 14"/>
                      <a:gd name="T1" fmla="*/ 0 h 3"/>
                      <a:gd name="T2" fmla="*/ 12 w 14"/>
                      <a:gd name="T3" fmla="*/ 0 h 3"/>
                      <a:gd name="T4" fmla="*/ 11 w 14"/>
                      <a:gd name="T5" fmla="*/ 1 h 3"/>
                      <a:gd name="T6" fmla="*/ 9 w 14"/>
                      <a:gd name="T7" fmla="*/ 1 h 3"/>
                      <a:gd name="T8" fmla="*/ 5 w 14"/>
                      <a:gd name="T9" fmla="*/ 1 h 3"/>
                      <a:gd name="T10" fmla="*/ 1 w 14"/>
                      <a:gd name="T11" fmla="*/ 1 h 3"/>
                      <a:gd name="T12" fmla="*/ 0 w 14"/>
                      <a:gd name="T13" fmla="*/ 2 h 3"/>
                      <a:gd name="T14" fmla="*/ 1 w 14"/>
                      <a:gd name="T15" fmla="*/ 3 h 3"/>
                      <a:gd name="T16" fmla="*/ 5 w 14"/>
                      <a:gd name="T17" fmla="*/ 3 h 3"/>
                      <a:gd name="T18" fmla="*/ 7 w 14"/>
                      <a:gd name="T19" fmla="*/ 3 h 3"/>
                      <a:gd name="T20" fmla="*/ 11 w 14"/>
                      <a:gd name="T21" fmla="*/ 2 h 3"/>
                      <a:gd name="T22" fmla="*/ 14 w 14"/>
                      <a:gd name="T23" fmla="*/ 1 h 3"/>
                      <a:gd name="T24" fmla="*/ 14 w 14"/>
                      <a:gd name="T25" fmla="*/ 0 h 3"/>
                      <a:gd name="T26" fmla="*/ 13 w 14"/>
                      <a:gd name="T27" fmla="*/ 0 h 3"/>
                      <a:gd name="T28" fmla="*/ 13 w 14"/>
                      <a:gd name="T29"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 h="3">
                        <a:moveTo>
                          <a:pt x="13" y="0"/>
                        </a:moveTo>
                        <a:cubicBezTo>
                          <a:pt x="13" y="0"/>
                          <a:pt x="12" y="0"/>
                          <a:pt x="12" y="0"/>
                        </a:cubicBezTo>
                        <a:cubicBezTo>
                          <a:pt x="12" y="0"/>
                          <a:pt x="12" y="1"/>
                          <a:pt x="11" y="1"/>
                        </a:cubicBezTo>
                        <a:cubicBezTo>
                          <a:pt x="10" y="1"/>
                          <a:pt x="10" y="1"/>
                          <a:pt x="9" y="1"/>
                        </a:cubicBezTo>
                        <a:cubicBezTo>
                          <a:pt x="8" y="1"/>
                          <a:pt x="6" y="1"/>
                          <a:pt x="5" y="1"/>
                        </a:cubicBezTo>
                        <a:cubicBezTo>
                          <a:pt x="3" y="1"/>
                          <a:pt x="2" y="1"/>
                          <a:pt x="1" y="1"/>
                        </a:cubicBezTo>
                        <a:cubicBezTo>
                          <a:pt x="0" y="1"/>
                          <a:pt x="0" y="2"/>
                          <a:pt x="0" y="2"/>
                        </a:cubicBezTo>
                        <a:cubicBezTo>
                          <a:pt x="0" y="2"/>
                          <a:pt x="0" y="3"/>
                          <a:pt x="1" y="3"/>
                        </a:cubicBezTo>
                        <a:cubicBezTo>
                          <a:pt x="2" y="2"/>
                          <a:pt x="3" y="2"/>
                          <a:pt x="5" y="3"/>
                        </a:cubicBezTo>
                        <a:cubicBezTo>
                          <a:pt x="6" y="3"/>
                          <a:pt x="6" y="3"/>
                          <a:pt x="7" y="3"/>
                        </a:cubicBezTo>
                        <a:cubicBezTo>
                          <a:pt x="8" y="3"/>
                          <a:pt x="9" y="2"/>
                          <a:pt x="11" y="2"/>
                        </a:cubicBezTo>
                        <a:cubicBezTo>
                          <a:pt x="12" y="2"/>
                          <a:pt x="13" y="1"/>
                          <a:pt x="14" y="1"/>
                        </a:cubicBezTo>
                        <a:cubicBezTo>
                          <a:pt x="14" y="0"/>
                          <a:pt x="14" y="0"/>
                          <a:pt x="14" y="0"/>
                        </a:cubicBezTo>
                        <a:cubicBezTo>
                          <a:pt x="13" y="0"/>
                          <a:pt x="13" y="0"/>
                          <a:pt x="13" y="0"/>
                        </a:cubicBezTo>
                        <a:cubicBezTo>
                          <a:pt x="13" y="0"/>
                          <a:pt x="13" y="0"/>
                          <a:pt x="1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3" name="Freeform 483"/>
                  <p:cNvSpPr>
                    <a:spLocks noEditPoints="1"/>
                  </p:cNvSpPr>
                  <p:nvPr/>
                </p:nvSpPr>
                <p:spPr bwMode="auto">
                  <a:xfrm>
                    <a:off x="879475" y="2232026"/>
                    <a:ext cx="28575" cy="30163"/>
                  </a:xfrm>
                  <a:custGeom>
                    <a:avLst/>
                    <a:gdLst>
                      <a:gd name="T0" fmla="*/ 6 w 26"/>
                      <a:gd name="T1" fmla="*/ 9 h 28"/>
                      <a:gd name="T2" fmla="*/ 6 w 26"/>
                      <a:gd name="T3" fmla="*/ 9 h 28"/>
                      <a:gd name="T4" fmla="*/ 13 w 26"/>
                      <a:gd name="T5" fmla="*/ 3 h 28"/>
                      <a:gd name="T6" fmla="*/ 14 w 26"/>
                      <a:gd name="T7" fmla="*/ 3 h 28"/>
                      <a:gd name="T8" fmla="*/ 13 w 26"/>
                      <a:gd name="T9" fmla="*/ 4 h 28"/>
                      <a:gd name="T10" fmla="*/ 13 w 26"/>
                      <a:gd name="T11" fmla="*/ 3 h 28"/>
                      <a:gd name="T12" fmla="*/ 13 w 26"/>
                      <a:gd name="T13" fmla="*/ 2 h 28"/>
                      <a:gd name="T14" fmla="*/ 10 w 26"/>
                      <a:gd name="T15" fmla="*/ 1 h 28"/>
                      <a:gd name="T16" fmla="*/ 10 w 26"/>
                      <a:gd name="T17" fmla="*/ 2 h 28"/>
                      <a:gd name="T18" fmla="*/ 9 w 26"/>
                      <a:gd name="T19" fmla="*/ 2 h 28"/>
                      <a:gd name="T20" fmla="*/ 9 w 26"/>
                      <a:gd name="T21" fmla="*/ 1 h 28"/>
                      <a:gd name="T22" fmla="*/ 9 w 26"/>
                      <a:gd name="T23" fmla="*/ 0 h 28"/>
                      <a:gd name="T24" fmla="*/ 5 w 26"/>
                      <a:gd name="T25" fmla="*/ 2 h 28"/>
                      <a:gd name="T26" fmla="*/ 1 w 26"/>
                      <a:gd name="T27" fmla="*/ 5 h 28"/>
                      <a:gd name="T28" fmla="*/ 8 w 26"/>
                      <a:gd name="T29" fmla="*/ 10 h 28"/>
                      <a:gd name="T30" fmla="*/ 11 w 26"/>
                      <a:gd name="T31" fmla="*/ 16 h 28"/>
                      <a:gd name="T32" fmla="*/ 12 w 26"/>
                      <a:gd name="T33" fmla="*/ 26 h 28"/>
                      <a:gd name="T34" fmla="*/ 8 w 26"/>
                      <a:gd name="T35" fmla="*/ 9 h 28"/>
                      <a:gd name="T36" fmla="*/ 2 w 26"/>
                      <a:gd name="T37" fmla="*/ 6 h 28"/>
                      <a:gd name="T38" fmla="*/ 2 w 26"/>
                      <a:gd name="T39" fmla="*/ 4 h 28"/>
                      <a:gd name="T40" fmla="*/ 2 w 26"/>
                      <a:gd name="T41" fmla="*/ 3 h 28"/>
                      <a:gd name="T42" fmla="*/ 4 w 26"/>
                      <a:gd name="T43" fmla="*/ 3 h 28"/>
                      <a:gd name="T44" fmla="*/ 6 w 26"/>
                      <a:gd name="T45" fmla="*/ 6 h 28"/>
                      <a:gd name="T46" fmla="*/ 6 w 26"/>
                      <a:gd name="T47" fmla="*/ 2 h 28"/>
                      <a:gd name="T48" fmla="*/ 8 w 26"/>
                      <a:gd name="T49" fmla="*/ 1 h 28"/>
                      <a:gd name="T50" fmla="*/ 11 w 26"/>
                      <a:gd name="T51" fmla="*/ 3 h 28"/>
                      <a:gd name="T52" fmla="*/ 12 w 26"/>
                      <a:gd name="T53" fmla="*/ 2 h 28"/>
                      <a:gd name="T54" fmla="*/ 12 w 26"/>
                      <a:gd name="T55" fmla="*/ 5 h 28"/>
                      <a:gd name="T56" fmla="*/ 14 w 26"/>
                      <a:gd name="T57" fmla="*/ 2 h 28"/>
                      <a:gd name="T58" fmla="*/ 15 w 26"/>
                      <a:gd name="T59" fmla="*/ 3 h 28"/>
                      <a:gd name="T60" fmla="*/ 17 w 26"/>
                      <a:gd name="T61" fmla="*/ 3 h 28"/>
                      <a:gd name="T62" fmla="*/ 17 w 26"/>
                      <a:gd name="T63" fmla="*/ 1 h 28"/>
                      <a:gd name="T64" fmla="*/ 19 w 26"/>
                      <a:gd name="T65" fmla="*/ 1 h 28"/>
                      <a:gd name="T66" fmla="*/ 18 w 26"/>
                      <a:gd name="T67" fmla="*/ 4 h 28"/>
                      <a:gd name="T68" fmla="*/ 21 w 26"/>
                      <a:gd name="T69" fmla="*/ 2 h 28"/>
                      <a:gd name="T70" fmla="*/ 21 w 26"/>
                      <a:gd name="T71" fmla="*/ 2 h 28"/>
                      <a:gd name="T72" fmla="*/ 23 w 26"/>
                      <a:gd name="T73" fmla="*/ 2 h 28"/>
                      <a:gd name="T74" fmla="*/ 24 w 26"/>
                      <a:gd name="T75" fmla="*/ 3 h 28"/>
                      <a:gd name="T76" fmla="*/ 25 w 26"/>
                      <a:gd name="T77" fmla="*/ 4 h 28"/>
                      <a:gd name="T78" fmla="*/ 24 w 26"/>
                      <a:gd name="T79" fmla="*/ 6 h 28"/>
                      <a:gd name="T80" fmla="*/ 18 w 26"/>
                      <a:gd name="T81" fmla="*/ 10 h 28"/>
                      <a:gd name="T82" fmla="*/ 15 w 26"/>
                      <a:gd name="T83" fmla="*/ 28 h 28"/>
                      <a:gd name="T84" fmla="*/ 16 w 26"/>
                      <a:gd name="T85" fmla="*/ 26 h 28"/>
                      <a:gd name="T86" fmla="*/ 19 w 26"/>
                      <a:gd name="T87" fmla="*/ 11 h 28"/>
                      <a:gd name="T88" fmla="*/ 25 w 26"/>
                      <a:gd name="T89" fmla="*/ 6 h 28"/>
                      <a:gd name="T90" fmla="*/ 22 w 26"/>
                      <a:gd name="T91" fmla="*/ 1 h 28"/>
                      <a:gd name="T92" fmla="*/ 20 w 26"/>
                      <a:gd name="T93" fmla="*/ 1 h 28"/>
                      <a:gd name="T94" fmla="*/ 13 w 26"/>
                      <a:gd name="T95" fmla="*/ 1 h 28"/>
                      <a:gd name="T96" fmla="*/ 10 w 26"/>
                      <a:gd name="T9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6" h="28">
                        <a:moveTo>
                          <a:pt x="6" y="9"/>
                        </a:moveTo>
                        <a:cubicBezTo>
                          <a:pt x="6" y="9"/>
                          <a:pt x="6" y="9"/>
                          <a:pt x="6" y="9"/>
                        </a:cubicBezTo>
                        <a:cubicBezTo>
                          <a:pt x="6" y="9"/>
                          <a:pt x="6" y="9"/>
                          <a:pt x="6" y="9"/>
                        </a:cubicBezTo>
                        <a:moveTo>
                          <a:pt x="6" y="9"/>
                        </a:moveTo>
                        <a:cubicBezTo>
                          <a:pt x="6" y="9"/>
                          <a:pt x="6" y="9"/>
                          <a:pt x="6" y="9"/>
                        </a:cubicBezTo>
                        <a:cubicBezTo>
                          <a:pt x="6" y="9"/>
                          <a:pt x="6" y="9"/>
                          <a:pt x="6" y="9"/>
                        </a:cubicBezTo>
                        <a:moveTo>
                          <a:pt x="13" y="2"/>
                        </a:moveTo>
                        <a:cubicBezTo>
                          <a:pt x="13" y="2"/>
                          <a:pt x="13" y="2"/>
                          <a:pt x="13" y="3"/>
                        </a:cubicBezTo>
                        <a:cubicBezTo>
                          <a:pt x="13" y="3"/>
                          <a:pt x="13" y="3"/>
                          <a:pt x="13" y="3"/>
                        </a:cubicBezTo>
                        <a:cubicBezTo>
                          <a:pt x="13" y="3"/>
                          <a:pt x="14" y="3"/>
                          <a:pt x="14" y="3"/>
                        </a:cubicBezTo>
                        <a:cubicBezTo>
                          <a:pt x="14" y="3"/>
                          <a:pt x="14" y="3"/>
                          <a:pt x="14" y="3"/>
                        </a:cubicBezTo>
                        <a:cubicBezTo>
                          <a:pt x="14" y="3"/>
                          <a:pt x="14" y="3"/>
                          <a:pt x="14" y="3"/>
                        </a:cubicBezTo>
                        <a:cubicBezTo>
                          <a:pt x="14" y="3"/>
                          <a:pt x="13" y="3"/>
                          <a:pt x="13" y="3"/>
                        </a:cubicBezTo>
                        <a:cubicBezTo>
                          <a:pt x="13" y="3"/>
                          <a:pt x="13" y="3"/>
                          <a:pt x="13" y="3"/>
                        </a:cubicBezTo>
                        <a:cubicBezTo>
                          <a:pt x="13" y="4"/>
                          <a:pt x="13" y="4"/>
                          <a:pt x="13" y="4"/>
                        </a:cubicBezTo>
                        <a:cubicBezTo>
                          <a:pt x="13" y="4"/>
                          <a:pt x="13" y="4"/>
                          <a:pt x="13" y="4"/>
                        </a:cubicBezTo>
                        <a:cubicBezTo>
                          <a:pt x="13" y="4"/>
                          <a:pt x="13" y="4"/>
                          <a:pt x="13" y="4"/>
                        </a:cubicBezTo>
                        <a:cubicBezTo>
                          <a:pt x="13" y="3"/>
                          <a:pt x="13" y="3"/>
                          <a:pt x="13" y="3"/>
                        </a:cubicBezTo>
                        <a:cubicBezTo>
                          <a:pt x="13" y="3"/>
                          <a:pt x="13" y="3"/>
                          <a:pt x="13" y="3"/>
                        </a:cubicBezTo>
                        <a:cubicBezTo>
                          <a:pt x="13" y="3"/>
                          <a:pt x="13" y="3"/>
                          <a:pt x="13" y="3"/>
                        </a:cubicBezTo>
                        <a:cubicBezTo>
                          <a:pt x="13" y="2"/>
                          <a:pt x="13" y="2"/>
                          <a:pt x="13" y="2"/>
                        </a:cubicBezTo>
                        <a:moveTo>
                          <a:pt x="9" y="1"/>
                        </a:moveTo>
                        <a:cubicBezTo>
                          <a:pt x="10" y="1"/>
                          <a:pt x="10" y="1"/>
                          <a:pt x="10" y="1"/>
                        </a:cubicBezTo>
                        <a:cubicBezTo>
                          <a:pt x="10" y="1"/>
                          <a:pt x="10" y="1"/>
                          <a:pt x="10" y="1"/>
                        </a:cubicBezTo>
                        <a:cubicBezTo>
                          <a:pt x="10" y="1"/>
                          <a:pt x="10" y="1"/>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9" y="2"/>
                          <a:pt x="9" y="2"/>
                        </a:cubicBezTo>
                        <a:cubicBezTo>
                          <a:pt x="9" y="2"/>
                          <a:pt x="9" y="2"/>
                          <a:pt x="9" y="2"/>
                        </a:cubicBezTo>
                        <a:cubicBezTo>
                          <a:pt x="9" y="2"/>
                          <a:pt x="9" y="2"/>
                          <a:pt x="9" y="2"/>
                        </a:cubicBezTo>
                        <a:cubicBezTo>
                          <a:pt x="9" y="2"/>
                          <a:pt x="9" y="2"/>
                          <a:pt x="9" y="1"/>
                        </a:cubicBezTo>
                        <a:cubicBezTo>
                          <a:pt x="9" y="1"/>
                          <a:pt x="9" y="1"/>
                          <a:pt x="9" y="1"/>
                        </a:cubicBezTo>
                        <a:cubicBezTo>
                          <a:pt x="9" y="1"/>
                          <a:pt x="9" y="1"/>
                          <a:pt x="9" y="1"/>
                        </a:cubicBezTo>
                        <a:moveTo>
                          <a:pt x="9" y="0"/>
                        </a:moveTo>
                        <a:cubicBezTo>
                          <a:pt x="9" y="0"/>
                          <a:pt x="9" y="0"/>
                          <a:pt x="9" y="0"/>
                        </a:cubicBezTo>
                        <a:cubicBezTo>
                          <a:pt x="8" y="0"/>
                          <a:pt x="7" y="1"/>
                          <a:pt x="6" y="1"/>
                        </a:cubicBezTo>
                        <a:cubicBezTo>
                          <a:pt x="6" y="1"/>
                          <a:pt x="5" y="2"/>
                          <a:pt x="5" y="2"/>
                        </a:cubicBezTo>
                        <a:cubicBezTo>
                          <a:pt x="4" y="2"/>
                          <a:pt x="3" y="2"/>
                          <a:pt x="2" y="2"/>
                        </a:cubicBezTo>
                        <a:cubicBezTo>
                          <a:pt x="2" y="2"/>
                          <a:pt x="1" y="3"/>
                          <a:pt x="1" y="3"/>
                        </a:cubicBezTo>
                        <a:cubicBezTo>
                          <a:pt x="0" y="4"/>
                          <a:pt x="0" y="5"/>
                          <a:pt x="1" y="5"/>
                        </a:cubicBezTo>
                        <a:cubicBezTo>
                          <a:pt x="1" y="6"/>
                          <a:pt x="2" y="7"/>
                          <a:pt x="2" y="7"/>
                        </a:cubicBezTo>
                        <a:cubicBezTo>
                          <a:pt x="3" y="8"/>
                          <a:pt x="5" y="9"/>
                          <a:pt x="6" y="9"/>
                        </a:cubicBezTo>
                        <a:cubicBezTo>
                          <a:pt x="7" y="9"/>
                          <a:pt x="7" y="10"/>
                          <a:pt x="8" y="10"/>
                        </a:cubicBezTo>
                        <a:cubicBezTo>
                          <a:pt x="8" y="10"/>
                          <a:pt x="9" y="11"/>
                          <a:pt x="9" y="11"/>
                        </a:cubicBezTo>
                        <a:cubicBezTo>
                          <a:pt x="9" y="12"/>
                          <a:pt x="10" y="12"/>
                          <a:pt x="10" y="13"/>
                        </a:cubicBezTo>
                        <a:cubicBezTo>
                          <a:pt x="11" y="14"/>
                          <a:pt x="11" y="15"/>
                          <a:pt x="11" y="16"/>
                        </a:cubicBezTo>
                        <a:cubicBezTo>
                          <a:pt x="11" y="20"/>
                          <a:pt x="11" y="23"/>
                          <a:pt x="10" y="26"/>
                        </a:cubicBezTo>
                        <a:cubicBezTo>
                          <a:pt x="10" y="27"/>
                          <a:pt x="11" y="27"/>
                          <a:pt x="11" y="27"/>
                        </a:cubicBezTo>
                        <a:cubicBezTo>
                          <a:pt x="11" y="27"/>
                          <a:pt x="12" y="27"/>
                          <a:pt x="12" y="26"/>
                        </a:cubicBezTo>
                        <a:cubicBezTo>
                          <a:pt x="12" y="24"/>
                          <a:pt x="12" y="21"/>
                          <a:pt x="12" y="19"/>
                        </a:cubicBezTo>
                        <a:cubicBezTo>
                          <a:pt x="12" y="16"/>
                          <a:pt x="12" y="14"/>
                          <a:pt x="11" y="11"/>
                        </a:cubicBezTo>
                        <a:cubicBezTo>
                          <a:pt x="10" y="10"/>
                          <a:pt x="9" y="10"/>
                          <a:pt x="8" y="9"/>
                        </a:cubicBezTo>
                        <a:cubicBezTo>
                          <a:pt x="7" y="8"/>
                          <a:pt x="6" y="8"/>
                          <a:pt x="5" y="7"/>
                        </a:cubicBezTo>
                        <a:cubicBezTo>
                          <a:pt x="4" y="7"/>
                          <a:pt x="4" y="7"/>
                          <a:pt x="3" y="6"/>
                        </a:cubicBezTo>
                        <a:cubicBezTo>
                          <a:pt x="3" y="6"/>
                          <a:pt x="2" y="6"/>
                          <a:pt x="2" y="6"/>
                        </a:cubicBezTo>
                        <a:cubicBezTo>
                          <a:pt x="2" y="5"/>
                          <a:pt x="2" y="5"/>
                          <a:pt x="2" y="5"/>
                        </a:cubicBezTo>
                        <a:cubicBezTo>
                          <a:pt x="2" y="5"/>
                          <a:pt x="2" y="5"/>
                          <a:pt x="2" y="5"/>
                        </a:cubicBezTo>
                        <a:cubicBezTo>
                          <a:pt x="2" y="4"/>
                          <a:pt x="2" y="4"/>
                          <a:pt x="2" y="4"/>
                        </a:cubicBezTo>
                        <a:cubicBezTo>
                          <a:pt x="2" y="4"/>
                          <a:pt x="2" y="4"/>
                          <a:pt x="2" y="4"/>
                        </a:cubicBezTo>
                        <a:cubicBezTo>
                          <a:pt x="2" y="4"/>
                          <a:pt x="2" y="4"/>
                          <a:pt x="2" y="4"/>
                        </a:cubicBezTo>
                        <a:cubicBezTo>
                          <a:pt x="2" y="4"/>
                          <a:pt x="2" y="4"/>
                          <a:pt x="2" y="3"/>
                        </a:cubicBezTo>
                        <a:cubicBezTo>
                          <a:pt x="2" y="3"/>
                          <a:pt x="3" y="3"/>
                          <a:pt x="3" y="3"/>
                        </a:cubicBezTo>
                        <a:cubicBezTo>
                          <a:pt x="3" y="3"/>
                          <a:pt x="3" y="3"/>
                          <a:pt x="4" y="3"/>
                        </a:cubicBezTo>
                        <a:cubicBezTo>
                          <a:pt x="4" y="3"/>
                          <a:pt x="4" y="3"/>
                          <a:pt x="4" y="3"/>
                        </a:cubicBezTo>
                        <a:cubicBezTo>
                          <a:pt x="5" y="3"/>
                          <a:pt x="5" y="3"/>
                          <a:pt x="5" y="3"/>
                        </a:cubicBezTo>
                        <a:cubicBezTo>
                          <a:pt x="5" y="3"/>
                          <a:pt x="5" y="3"/>
                          <a:pt x="5" y="3"/>
                        </a:cubicBezTo>
                        <a:cubicBezTo>
                          <a:pt x="5" y="4"/>
                          <a:pt x="5" y="5"/>
                          <a:pt x="6" y="6"/>
                        </a:cubicBezTo>
                        <a:cubicBezTo>
                          <a:pt x="6" y="6"/>
                          <a:pt x="6" y="6"/>
                          <a:pt x="6" y="6"/>
                        </a:cubicBezTo>
                        <a:cubicBezTo>
                          <a:pt x="7" y="5"/>
                          <a:pt x="7" y="4"/>
                          <a:pt x="7" y="3"/>
                        </a:cubicBezTo>
                        <a:cubicBezTo>
                          <a:pt x="7" y="3"/>
                          <a:pt x="7" y="3"/>
                          <a:pt x="6" y="2"/>
                        </a:cubicBezTo>
                        <a:cubicBezTo>
                          <a:pt x="6" y="2"/>
                          <a:pt x="7" y="2"/>
                          <a:pt x="7" y="2"/>
                        </a:cubicBezTo>
                        <a:cubicBezTo>
                          <a:pt x="7" y="2"/>
                          <a:pt x="7" y="2"/>
                          <a:pt x="8" y="1"/>
                        </a:cubicBezTo>
                        <a:cubicBezTo>
                          <a:pt x="8" y="1"/>
                          <a:pt x="8" y="1"/>
                          <a:pt x="8" y="1"/>
                        </a:cubicBezTo>
                        <a:cubicBezTo>
                          <a:pt x="8" y="2"/>
                          <a:pt x="8" y="2"/>
                          <a:pt x="8" y="3"/>
                        </a:cubicBezTo>
                        <a:cubicBezTo>
                          <a:pt x="8" y="3"/>
                          <a:pt x="9" y="3"/>
                          <a:pt x="9" y="3"/>
                        </a:cubicBezTo>
                        <a:cubicBezTo>
                          <a:pt x="10" y="3"/>
                          <a:pt x="10" y="3"/>
                          <a:pt x="11" y="3"/>
                        </a:cubicBezTo>
                        <a:cubicBezTo>
                          <a:pt x="11" y="2"/>
                          <a:pt x="11" y="2"/>
                          <a:pt x="11" y="1"/>
                        </a:cubicBezTo>
                        <a:cubicBezTo>
                          <a:pt x="11" y="1"/>
                          <a:pt x="11" y="1"/>
                          <a:pt x="11" y="1"/>
                        </a:cubicBezTo>
                        <a:cubicBezTo>
                          <a:pt x="12" y="1"/>
                          <a:pt x="12" y="1"/>
                          <a:pt x="12" y="2"/>
                        </a:cubicBezTo>
                        <a:cubicBezTo>
                          <a:pt x="12" y="2"/>
                          <a:pt x="12" y="2"/>
                          <a:pt x="12" y="3"/>
                        </a:cubicBezTo>
                        <a:cubicBezTo>
                          <a:pt x="11" y="3"/>
                          <a:pt x="11" y="4"/>
                          <a:pt x="12" y="5"/>
                        </a:cubicBezTo>
                        <a:cubicBezTo>
                          <a:pt x="12" y="5"/>
                          <a:pt x="12" y="5"/>
                          <a:pt x="12" y="5"/>
                        </a:cubicBezTo>
                        <a:cubicBezTo>
                          <a:pt x="13" y="5"/>
                          <a:pt x="14" y="5"/>
                          <a:pt x="14" y="4"/>
                        </a:cubicBezTo>
                        <a:cubicBezTo>
                          <a:pt x="15" y="4"/>
                          <a:pt x="15" y="3"/>
                          <a:pt x="15" y="3"/>
                        </a:cubicBezTo>
                        <a:cubicBezTo>
                          <a:pt x="15" y="2"/>
                          <a:pt x="14" y="2"/>
                          <a:pt x="14" y="2"/>
                        </a:cubicBezTo>
                        <a:cubicBezTo>
                          <a:pt x="14" y="2"/>
                          <a:pt x="14" y="2"/>
                          <a:pt x="15" y="2"/>
                        </a:cubicBezTo>
                        <a:cubicBezTo>
                          <a:pt x="15" y="2"/>
                          <a:pt x="15" y="2"/>
                          <a:pt x="15" y="2"/>
                        </a:cubicBezTo>
                        <a:cubicBezTo>
                          <a:pt x="15" y="2"/>
                          <a:pt x="15" y="3"/>
                          <a:pt x="15" y="3"/>
                        </a:cubicBezTo>
                        <a:cubicBezTo>
                          <a:pt x="15" y="4"/>
                          <a:pt x="15" y="4"/>
                          <a:pt x="16" y="4"/>
                        </a:cubicBezTo>
                        <a:cubicBezTo>
                          <a:pt x="16" y="4"/>
                          <a:pt x="16" y="4"/>
                          <a:pt x="16" y="4"/>
                        </a:cubicBezTo>
                        <a:cubicBezTo>
                          <a:pt x="16" y="3"/>
                          <a:pt x="17" y="3"/>
                          <a:pt x="17" y="3"/>
                        </a:cubicBezTo>
                        <a:cubicBezTo>
                          <a:pt x="17" y="2"/>
                          <a:pt x="17" y="2"/>
                          <a:pt x="17" y="2"/>
                        </a:cubicBezTo>
                        <a:cubicBezTo>
                          <a:pt x="17" y="2"/>
                          <a:pt x="17" y="2"/>
                          <a:pt x="17" y="1"/>
                        </a:cubicBezTo>
                        <a:cubicBezTo>
                          <a:pt x="17" y="1"/>
                          <a:pt x="17" y="1"/>
                          <a:pt x="17" y="1"/>
                        </a:cubicBezTo>
                        <a:cubicBezTo>
                          <a:pt x="17" y="1"/>
                          <a:pt x="17" y="1"/>
                          <a:pt x="17" y="1"/>
                        </a:cubicBezTo>
                        <a:cubicBezTo>
                          <a:pt x="17" y="1"/>
                          <a:pt x="18" y="1"/>
                          <a:pt x="18" y="1"/>
                        </a:cubicBezTo>
                        <a:cubicBezTo>
                          <a:pt x="18" y="1"/>
                          <a:pt x="18" y="1"/>
                          <a:pt x="19" y="1"/>
                        </a:cubicBezTo>
                        <a:cubicBezTo>
                          <a:pt x="19" y="1"/>
                          <a:pt x="19" y="1"/>
                          <a:pt x="19" y="1"/>
                        </a:cubicBezTo>
                        <a:cubicBezTo>
                          <a:pt x="18" y="2"/>
                          <a:pt x="18" y="2"/>
                          <a:pt x="18" y="3"/>
                        </a:cubicBezTo>
                        <a:cubicBezTo>
                          <a:pt x="18" y="3"/>
                          <a:pt x="18" y="3"/>
                          <a:pt x="18" y="4"/>
                        </a:cubicBezTo>
                        <a:cubicBezTo>
                          <a:pt x="18" y="4"/>
                          <a:pt x="19" y="4"/>
                          <a:pt x="19" y="4"/>
                        </a:cubicBezTo>
                        <a:cubicBezTo>
                          <a:pt x="20" y="4"/>
                          <a:pt x="20" y="3"/>
                          <a:pt x="21" y="2"/>
                        </a:cubicBezTo>
                        <a:cubicBezTo>
                          <a:pt x="21" y="2"/>
                          <a:pt x="21" y="2"/>
                          <a:pt x="21" y="2"/>
                        </a:cubicBezTo>
                        <a:cubicBezTo>
                          <a:pt x="21" y="2"/>
                          <a:pt x="21" y="2"/>
                          <a:pt x="21" y="2"/>
                        </a:cubicBezTo>
                        <a:cubicBezTo>
                          <a:pt x="21" y="2"/>
                          <a:pt x="21" y="2"/>
                          <a:pt x="21" y="2"/>
                        </a:cubicBezTo>
                        <a:cubicBezTo>
                          <a:pt x="21" y="2"/>
                          <a:pt x="21" y="2"/>
                          <a:pt x="21" y="2"/>
                        </a:cubicBezTo>
                        <a:cubicBezTo>
                          <a:pt x="21" y="3"/>
                          <a:pt x="21" y="3"/>
                          <a:pt x="22" y="4"/>
                        </a:cubicBezTo>
                        <a:cubicBezTo>
                          <a:pt x="22" y="4"/>
                          <a:pt x="22" y="4"/>
                          <a:pt x="22" y="4"/>
                        </a:cubicBezTo>
                        <a:cubicBezTo>
                          <a:pt x="23" y="4"/>
                          <a:pt x="23" y="3"/>
                          <a:pt x="23" y="2"/>
                        </a:cubicBezTo>
                        <a:cubicBezTo>
                          <a:pt x="23" y="2"/>
                          <a:pt x="23" y="2"/>
                          <a:pt x="23" y="2"/>
                        </a:cubicBezTo>
                        <a:cubicBezTo>
                          <a:pt x="23" y="2"/>
                          <a:pt x="24" y="2"/>
                          <a:pt x="24" y="3"/>
                        </a:cubicBezTo>
                        <a:cubicBezTo>
                          <a:pt x="24" y="3"/>
                          <a:pt x="24" y="3"/>
                          <a:pt x="24" y="3"/>
                        </a:cubicBezTo>
                        <a:cubicBezTo>
                          <a:pt x="24" y="3"/>
                          <a:pt x="24" y="3"/>
                          <a:pt x="24" y="3"/>
                        </a:cubicBezTo>
                        <a:cubicBezTo>
                          <a:pt x="24" y="3"/>
                          <a:pt x="24" y="3"/>
                          <a:pt x="25" y="3"/>
                        </a:cubicBezTo>
                        <a:cubicBezTo>
                          <a:pt x="25" y="3"/>
                          <a:pt x="25" y="4"/>
                          <a:pt x="25" y="4"/>
                        </a:cubicBezTo>
                        <a:cubicBezTo>
                          <a:pt x="25" y="4"/>
                          <a:pt x="25" y="4"/>
                          <a:pt x="25" y="4"/>
                        </a:cubicBezTo>
                        <a:cubicBezTo>
                          <a:pt x="25" y="4"/>
                          <a:pt x="25" y="4"/>
                          <a:pt x="24" y="5"/>
                        </a:cubicBezTo>
                        <a:cubicBezTo>
                          <a:pt x="24" y="5"/>
                          <a:pt x="24" y="5"/>
                          <a:pt x="24" y="6"/>
                        </a:cubicBezTo>
                        <a:cubicBezTo>
                          <a:pt x="23" y="6"/>
                          <a:pt x="23" y="7"/>
                          <a:pt x="23" y="7"/>
                        </a:cubicBezTo>
                        <a:cubicBezTo>
                          <a:pt x="22" y="8"/>
                          <a:pt x="21" y="8"/>
                          <a:pt x="20" y="9"/>
                        </a:cubicBezTo>
                        <a:cubicBezTo>
                          <a:pt x="19" y="9"/>
                          <a:pt x="19" y="9"/>
                          <a:pt x="18" y="10"/>
                        </a:cubicBezTo>
                        <a:cubicBezTo>
                          <a:pt x="18" y="10"/>
                          <a:pt x="17" y="11"/>
                          <a:pt x="17" y="12"/>
                        </a:cubicBezTo>
                        <a:cubicBezTo>
                          <a:pt x="15" y="14"/>
                          <a:pt x="15" y="18"/>
                          <a:pt x="15" y="21"/>
                        </a:cubicBezTo>
                        <a:cubicBezTo>
                          <a:pt x="15" y="23"/>
                          <a:pt x="15" y="25"/>
                          <a:pt x="15" y="28"/>
                        </a:cubicBezTo>
                        <a:cubicBezTo>
                          <a:pt x="15" y="28"/>
                          <a:pt x="16" y="28"/>
                          <a:pt x="16" y="28"/>
                        </a:cubicBezTo>
                        <a:cubicBezTo>
                          <a:pt x="16" y="28"/>
                          <a:pt x="17" y="28"/>
                          <a:pt x="17" y="28"/>
                        </a:cubicBezTo>
                        <a:cubicBezTo>
                          <a:pt x="16" y="27"/>
                          <a:pt x="16" y="26"/>
                          <a:pt x="16" y="26"/>
                        </a:cubicBezTo>
                        <a:cubicBezTo>
                          <a:pt x="16" y="23"/>
                          <a:pt x="16" y="20"/>
                          <a:pt x="16" y="18"/>
                        </a:cubicBezTo>
                        <a:cubicBezTo>
                          <a:pt x="16" y="16"/>
                          <a:pt x="17" y="15"/>
                          <a:pt x="17" y="13"/>
                        </a:cubicBezTo>
                        <a:cubicBezTo>
                          <a:pt x="18" y="12"/>
                          <a:pt x="18" y="12"/>
                          <a:pt x="19" y="11"/>
                        </a:cubicBezTo>
                        <a:cubicBezTo>
                          <a:pt x="19" y="11"/>
                          <a:pt x="19" y="10"/>
                          <a:pt x="20" y="10"/>
                        </a:cubicBezTo>
                        <a:cubicBezTo>
                          <a:pt x="21" y="9"/>
                          <a:pt x="22" y="9"/>
                          <a:pt x="23" y="8"/>
                        </a:cubicBezTo>
                        <a:cubicBezTo>
                          <a:pt x="24" y="8"/>
                          <a:pt x="25" y="7"/>
                          <a:pt x="25" y="6"/>
                        </a:cubicBezTo>
                        <a:cubicBezTo>
                          <a:pt x="26" y="5"/>
                          <a:pt x="26" y="4"/>
                          <a:pt x="26" y="3"/>
                        </a:cubicBezTo>
                        <a:cubicBezTo>
                          <a:pt x="26" y="3"/>
                          <a:pt x="25" y="2"/>
                          <a:pt x="25" y="2"/>
                        </a:cubicBezTo>
                        <a:cubicBezTo>
                          <a:pt x="24" y="1"/>
                          <a:pt x="23" y="1"/>
                          <a:pt x="22" y="1"/>
                        </a:cubicBezTo>
                        <a:cubicBezTo>
                          <a:pt x="22" y="1"/>
                          <a:pt x="22" y="1"/>
                          <a:pt x="21" y="1"/>
                        </a:cubicBezTo>
                        <a:cubicBezTo>
                          <a:pt x="21" y="1"/>
                          <a:pt x="20" y="1"/>
                          <a:pt x="20" y="1"/>
                        </a:cubicBezTo>
                        <a:cubicBezTo>
                          <a:pt x="20" y="1"/>
                          <a:pt x="20" y="1"/>
                          <a:pt x="20" y="1"/>
                        </a:cubicBezTo>
                        <a:cubicBezTo>
                          <a:pt x="19" y="0"/>
                          <a:pt x="18" y="0"/>
                          <a:pt x="17" y="0"/>
                        </a:cubicBezTo>
                        <a:cubicBezTo>
                          <a:pt x="16" y="0"/>
                          <a:pt x="16" y="0"/>
                          <a:pt x="15" y="1"/>
                        </a:cubicBezTo>
                        <a:cubicBezTo>
                          <a:pt x="15" y="0"/>
                          <a:pt x="14" y="1"/>
                          <a:pt x="13" y="1"/>
                        </a:cubicBezTo>
                        <a:cubicBezTo>
                          <a:pt x="13" y="1"/>
                          <a:pt x="13" y="0"/>
                          <a:pt x="12" y="0"/>
                        </a:cubicBezTo>
                        <a:cubicBezTo>
                          <a:pt x="12" y="0"/>
                          <a:pt x="11" y="0"/>
                          <a:pt x="11" y="0"/>
                        </a:cubicBezTo>
                        <a:cubicBezTo>
                          <a:pt x="10" y="0"/>
                          <a:pt x="10" y="0"/>
                          <a:pt x="10" y="0"/>
                        </a:cubicBezTo>
                        <a:cubicBezTo>
                          <a:pt x="10" y="0"/>
                          <a:pt x="9" y="0"/>
                          <a:pt x="9"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4" name="Freeform 484"/>
                  <p:cNvSpPr/>
                  <p:nvPr/>
                </p:nvSpPr>
                <p:spPr bwMode="auto">
                  <a:xfrm>
                    <a:off x="896938" y="2190751"/>
                    <a:ext cx="1588" cy="11113"/>
                  </a:xfrm>
                  <a:custGeom>
                    <a:avLst/>
                    <a:gdLst>
                      <a:gd name="T0" fmla="*/ 0 w 1"/>
                      <a:gd name="T1" fmla="*/ 1 h 11"/>
                      <a:gd name="T2" fmla="*/ 0 w 1"/>
                      <a:gd name="T3" fmla="*/ 11 h 11"/>
                      <a:gd name="T4" fmla="*/ 1 w 1"/>
                      <a:gd name="T5" fmla="*/ 11 h 11"/>
                      <a:gd name="T6" fmla="*/ 1 w 1"/>
                      <a:gd name="T7" fmla="*/ 11 h 11"/>
                      <a:gd name="T8" fmla="*/ 1 w 1"/>
                      <a:gd name="T9" fmla="*/ 1 h 11"/>
                      <a:gd name="T10" fmla="*/ 0 w 1"/>
                      <a:gd name="T11" fmla="*/ 0 h 11"/>
                      <a:gd name="T12" fmla="*/ 0 w 1"/>
                      <a:gd name="T13" fmla="*/ 1 h 11"/>
                    </a:gdLst>
                    <a:ahLst/>
                    <a:cxnLst>
                      <a:cxn ang="0">
                        <a:pos x="T0" y="T1"/>
                      </a:cxn>
                      <a:cxn ang="0">
                        <a:pos x="T2" y="T3"/>
                      </a:cxn>
                      <a:cxn ang="0">
                        <a:pos x="T4" y="T5"/>
                      </a:cxn>
                      <a:cxn ang="0">
                        <a:pos x="T6" y="T7"/>
                      </a:cxn>
                      <a:cxn ang="0">
                        <a:pos x="T8" y="T9"/>
                      </a:cxn>
                      <a:cxn ang="0">
                        <a:pos x="T10" y="T11"/>
                      </a:cxn>
                      <a:cxn ang="0">
                        <a:pos x="T12" y="T13"/>
                      </a:cxn>
                    </a:cxnLst>
                    <a:rect l="0" t="0" r="r" b="b"/>
                    <a:pathLst>
                      <a:path w="1" h="11">
                        <a:moveTo>
                          <a:pt x="0" y="1"/>
                        </a:moveTo>
                        <a:cubicBezTo>
                          <a:pt x="0" y="4"/>
                          <a:pt x="0" y="7"/>
                          <a:pt x="0" y="11"/>
                        </a:cubicBezTo>
                        <a:cubicBezTo>
                          <a:pt x="0" y="11"/>
                          <a:pt x="0" y="11"/>
                          <a:pt x="1" y="11"/>
                        </a:cubicBezTo>
                        <a:cubicBezTo>
                          <a:pt x="1" y="11"/>
                          <a:pt x="1" y="11"/>
                          <a:pt x="1" y="11"/>
                        </a:cubicBezTo>
                        <a:cubicBezTo>
                          <a:pt x="1" y="7"/>
                          <a:pt x="1" y="4"/>
                          <a:pt x="1" y="1"/>
                        </a:cubicBezTo>
                        <a:cubicBezTo>
                          <a:pt x="1" y="0"/>
                          <a:pt x="1" y="0"/>
                          <a:pt x="0" y="0"/>
                        </a:cubicBezTo>
                        <a:cubicBezTo>
                          <a:pt x="0" y="0"/>
                          <a:pt x="0" y="0"/>
                          <a:pt x="0"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5" name="Freeform 485"/>
                  <p:cNvSpPr/>
                  <p:nvPr/>
                </p:nvSpPr>
                <p:spPr bwMode="auto">
                  <a:xfrm>
                    <a:off x="912813" y="2197101"/>
                    <a:ext cx="9525" cy="7938"/>
                  </a:xfrm>
                  <a:custGeom>
                    <a:avLst/>
                    <a:gdLst>
                      <a:gd name="T0" fmla="*/ 8 w 9"/>
                      <a:gd name="T1" fmla="*/ 0 h 8"/>
                      <a:gd name="T2" fmla="*/ 4 w 9"/>
                      <a:gd name="T3" fmla="*/ 3 h 8"/>
                      <a:gd name="T4" fmla="*/ 0 w 9"/>
                      <a:gd name="T5" fmla="*/ 8 h 8"/>
                      <a:gd name="T6" fmla="*/ 0 w 9"/>
                      <a:gd name="T7" fmla="*/ 8 h 8"/>
                      <a:gd name="T8" fmla="*/ 1 w 9"/>
                      <a:gd name="T9" fmla="*/ 8 h 8"/>
                      <a:gd name="T10" fmla="*/ 1 w 9"/>
                      <a:gd name="T11" fmla="*/ 8 h 8"/>
                      <a:gd name="T12" fmla="*/ 6 w 9"/>
                      <a:gd name="T13" fmla="*/ 3 h 8"/>
                      <a:gd name="T14" fmla="*/ 9 w 9"/>
                      <a:gd name="T15" fmla="*/ 1 h 8"/>
                      <a:gd name="T16" fmla="*/ 9 w 9"/>
                      <a:gd name="T17" fmla="*/ 1 h 8"/>
                      <a:gd name="T18" fmla="*/ 8 w 9"/>
                      <a:gd name="T19" fmla="*/ 0 h 8"/>
                      <a:gd name="T20" fmla="*/ 8 w 9"/>
                      <a:gd name="T2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8">
                        <a:moveTo>
                          <a:pt x="8" y="0"/>
                        </a:moveTo>
                        <a:cubicBezTo>
                          <a:pt x="7" y="1"/>
                          <a:pt x="5" y="2"/>
                          <a:pt x="4" y="3"/>
                        </a:cubicBezTo>
                        <a:cubicBezTo>
                          <a:pt x="2" y="5"/>
                          <a:pt x="1" y="6"/>
                          <a:pt x="0" y="8"/>
                        </a:cubicBezTo>
                        <a:cubicBezTo>
                          <a:pt x="0" y="8"/>
                          <a:pt x="0" y="8"/>
                          <a:pt x="0" y="8"/>
                        </a:cubicBezTo>
                        <a:cubicBezTo>
                          <a:pt x="0" y="8"/>
                          <a:pt x="1" y="8"/>
                          <a:pt x="1" y="8"/>
                        </a:cubicBezTo>
                        <a:cubicBezTo>
                          <a:pt x="1" y="8"/>
                          <a:pt x="1" y="8"/>
                          <a:pt x="1" y="8"/>
                        </a:cubicBezTo>
                        <a:cubicBezTo>
                          <a:pt x="3" y="6"/>
                          <a:pt x="4" y="4"/>
                          <a:pt x="6" y="3"/>
                        </a:cubicBezTo>
                        <a:cubicBezTo>
                          <a:pt x="7" y="2"/>
                          <a:pt x="8" y="2"/>
                          <a:pt x="9" y="1"/>
                        </a:cubicBezTo>
                        <a:cubicBezTo>
                          <a:pt x="9" y="1"/>
                          <a:pt x="9" y="1"/>
                          <a:pt x="9" y="1"/>
                        </a:cubicBezTo>
                        <a:cubicBezTo>
                          <a:pt x="9" y="0"/>
                          <a:pt x="9" y="0"/>
                          <a:pt x="8" y="0"/>
                        </a:cubicBezTo>
                        <a:cubicBezTo>
                          <a:pt x="8" y="0"/>
                          <a:pt x="8" y="0"/>
                          <a:pt x="8"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6" name="Freeform 486"/>
                  <p:cNvSpPr>
                    <a:spLocks noEditPoints="1"/>
                  </p:cNvSpPr>
                  <p:nvPr/>
                </p:nvSpPr>
                <p:spPr bwMode="auto">
                  <a:xfrm>
                    <a:off x="920750" y="2209801"/>
                    <a:ext cx="9525" cy="3175"/>
                  </a:xfrm>
                  <a:custGeom>
                    <a:avLst/>
                    <a:gdLst>
                      <a:gd name="T0" fmla="*/ 3 w 9"/>
                      <a:gd name="T1" fmla="*/ 1 h 2"/>
                      <a:gd name="T2" fmla="*/ 3 w 9"/>
                      <a:gd name="T3" fmla="*/ 1 h 2"/>
                      <a:gd name="T4" fmla="*/ 3 w 9"/>
                      <a:gd name="T5" fmla="*/ 1 h 2"/>
                      <a:gd name="T6" fmla="*/ 8 w 9"/>
                      <a:gd name="T7" fmla="*/ 0 h 2"/>
                      <a:gd name="T8" fmla="*/ 3 w 9"/>
                      <a:gd name="T9" fmla="*/ 1 h 2"/>
                      <a:gd name="T10" fmla="*/ 0 w 9"/>
                      <a:gd name="T11" fmla="*/ 1 h 2"/>
                      <a:gd name="T12" fmla="*/ 0 w 9"/>
                      <a:gd name="T13" fmla="*/ 2 h 2"/>
                      <a:gd name="T14" fmla="*/ 0 w 9"/>
                      <a:gd name="T15" fmla="*/ 2 h 2"/>
                      <a:gd name="T16" fmla="*/ 5 w 9"/>
                      <a:gd name="T17" fmla="*/ 2 h 2"/>
                      <a:gd name="T18" fmla="*/ 9 w 9"/>
                      <a:gd name="T19" fmla="*/ 1 h 2"/>
                      <a:gd name="T20" fmla="*/ 9 w 9"/>
                      <a:gd name="T21" fmla="*/ 0 h 2"/>
                      <a:gd name="T22" fmla="*/ 8 w 9"/>
                      <a:gd name="T23" fmla="*/ 0 h 2"/>
                      <a:gd name="T24" fmla="*/ 8 w 9"/>
                      <a:gd name="T25"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 h="2">
                        <a:moveTo>
                          <a:pt x="3" y="1"/>
                        </a:moveTo>
                        <a:cubicBezTo>
                          <a:pt x="3" y="1"/>
                          <a:pt x="3" y="1"/>
                          <a:pt x="3" y="1"/>
                        </a:cubicBezTo>
                        <a:cubicBezTo>
                          <a:pt x="3" y="1"/>
                          <a:pt x="3" y="1"/>
                          <a:pt x="3" y="1"/>
                        </a:cubicBezTo>
                        <a:moveTo>
                          <a:pt x="8" y="0"/>
                        </a:moveTo>
                        <a:cubicBezTo>
                          <a:pt x="6" y="0"/>
                          <a:pt x="5" y="1"/>
                          <a:pt x="3" y="1"/>
                        </a:cubicBezTo>
                        <a:cubicBezTo>
                          <a:pt x="2" y="1"/>
                          <a:pt x="1" y="1"/>
                          <a:pt x="0" y="1"/>
                        </a:cubicBezTo>
                        <a:cubicBezTo>
                          <a:pt x="0" y="1"/>
                          <a:pt x="0" y="1"/>
                          <a:pt x="0" y="2"/>
                        </a:cubicBezTo>
                        <a:cubicBezTo>
                          <a:pt x="0" y="2"/>
                          <a:pt x="0" y="2"/>
                          <a:pt x="0" y="2"/>
                        </a:cubicBezTo>
                        <a:cubicBezTo>
                          <a:pt x="2" y="2"/>
                          <a:pt x="3" y="2"/>
                          <a:pt x="5" y="2"/>
                        </a:cubicBezTo>
                        <a:cubicBezTo>
                          <a:pt x="6" y="2"/>
                          <a:pt x="7" y="1"/>
                          <a:pt x="9" y="1"/>
                        </a:cubicBezTo>
                        <a:cubicBezTo>
                          <a:pt x="9" y="1"/>
                          <a:pt x="9" y="1"/>
                          <a:pt x="9" y="0"/>
                        </a:cubicBezTo>
                        <a:cubicBezTo>
                          <a:pt x="9" y="0"/>
                          <a:pt x="9" y="0"/>
                          <a:pt x="8" y="0"/>
                        </a:cubicBezTo>
                        <a:cubicBezTo>
                          <a:pt x="8" y="0"/>
                          <a:pt x="8" y="0"/>
                          <a:pt x="8"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7" name="Freeform 487"/>
                  <p:cNvSpPr/>
                  <p:nvPr/>
                </p:nvSpPr>
                <p:spPr bwMode="auto">
                  <a:xfrm>
                    <a:off x="925513" y="2225676"/>
                    <a:ext cx="9525" cy="0"/>
                  </a:xfrm>
                  <a:custGeom>
                    <a:avLst/>
                    <a:gdLst>
                      <a:gd name="T0" fmla="*/ 8 w 9"/>
                      <a:gd name="T1" fmla="*/ 0 h 1"/>
                      <a:gd name="T2" fmla="*/ 6 w 9"/>
                      <a:gd name="T3" fmla="*/ 0 h 1"/>
                      <a:gd name="T4" fmla="*/ 2 w 9"/>
                      <a:gd name="T5" fmla="*/ 0 h 1"/>
                      <a:gd name="T6" fmla="*/ 0 w 9"/>
                      <a:gd name="T7" fmla="*/ 0 h 1"/>
                      <a:gd name="T8" fmla="*/ 0 w 9"/>
                      <a:gd name="T9" fmla="*/ 1 h 1"/>
                      <a:gd name="T10" fmla="*/ 0 w 9"/>
                      <a:gd name="T11" fmla="*/ 1 h 1"/>
                      <a:gd name="T12" fmla="*/ 2 w 9"/>
                      <a:gd name="T13" fmla="*/ 1 h 1"/>
                      <a:gd name="T14" fmla="*/ 9 w 9"/>
                      <a:gd name="T15" fmla="*/ 1 h 1"/>
                      <a:gd name="T16" fmla="*/ 9 w 9"/>
                      <a:gd name="T17" fmla="*/ 0 h 1"/>
                      <a:gd name="T18" fmla="*/ 9 w 9"/>
                      <a:gd name="T19" fmla="*/ 0 h 1"/>
                      <a:gd name="T20" fmla="*/ 8 w 9"/>
                      <a:gd name="T21"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
                        <a:moveTo>
                          <a:pt x="8" y="0"/>
                        </a:moveTo>
                        <a:cubicBezTo>
                          <a:pt x="8" y="0"/>
                          <a:pt x="7" y="0"/>
                          <a:pt x="6" y="0"/>
                        </a:cubicBezTo>
                        <a:cubicBezTo>
                          <a:pt x="5" y="0"/>
                          <a:pt x="3" y="0"/>
                          <a:pt x="2" y="0"/>
                        </a:cubicBezTo>
                        <a:cubicBezTo>
                          <a:pt x="1" y="0"/>
                          <a:pt x="1" y="0"/>
                          <a:pt x="0" y="0"/>
                        </a:cubicBezTo>
                        <a:cubicBezTo>
                          <a:pt x="0" y="0"/>
                          <a:pt x="0" y="0"/>
                          <a:pt x="0" y="1"/>
                        </a:cubicBezTo>
                        <a:cubicBezTo>
                          <a:pt x="0" y="1"/>
                          <a:pt x="0" y="1"/>
                          <a:pt x="0" y="1"/>
                        </a:cubicBezTo>
                        <a:cubicBezTo>
                          <a:pt x="1" y="1"/>
                          <a:pt x="1" y="1"/>
                          <a:pt x="2" y="1"/>
                        </a:cubicBezTo>
                        <a:cubicBezTo>
                          <a:pt x="4" y="1"/>
                          <a:pt x="7" y="1"/>
                          <a:pt x="9" y="1"/>
                        </a:cubicBezTo>
                        <a:cubicBezTo>
                          <a:pt x="9" y="1"/>
                          <a:pt x="9" y="0"/>
                          <a:pt x="9" y="0"/>
                        </a:cubicBezTo>
                        <a:cubicBezTo>
                          <a:pt x="9" y="0"/>
                          <a:pt x="9" y="0"/>
                          <a:pt x="9" y="0"/>
                        </a:cubicBezTo>
                        <a:cubicBezTo>
                          <a:pt x="9" y="0"/>
                          <a:pt x="8" y="0"/>
                          <a:pt x="8"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8" name="Freeform 488"/>
                  <p:cNvSpPr>
                    <a:spLocks noEditPoints="1"/>
                  </p:cNvSpPr>
                  <p:nvPr/>
                </p:nvSpPr>
                <p:spPr bwMode="auto">
                  <a:xfrm>
                    <a:off x="923925" y="2238376"/>
                    <a:ext cx="7938" cy="6350"/>
                  </a:xfrm>
                  <a:custGeom>
                    <a:avLst/>
                    <a:gdLst>
                      <a:gd name="T0" fmla="*/ 2 w 7"/>
                      <a:gd name="T1" fmla="*/ 2 h 6"/>
                      <a:gd name="T2" fmla="*/ 2 w 7"/>
                      <a:gd name="T3" fmla="*/ 2 h 6"/>
                      <a:gd name="T4" fmla="*/ 2 w 7"/>
                      <a:gd name="T5" fmla="*/ 2 h 6"/>
                      <a:gd name="T6" fmla="*/ 0 w 7"/>
                      <a:gd name="T7" fmla="*/ 0 h 6"/>
                      <a:gd name="T8" fmla="*/ 1 w 7"/>
                      <a:gd name="T9" fmla="*/ 1 h 6"/>
                      <a:gd name="T10" fmla="*/ 2 w 7"/>
                      <a:gd name="T11" fmla="*/ 2 h 6"/>
                      <a:gd name="T12" fmla="*/ 5 w 7"/>
                      <a:gd name="T13" fmla="*/ 3 h 6"/>
                      <a:gd name="T14" fmla="*/ 6 w 7"/>
                      <a:gd name="T15" fmla="*/ 4 h 6"/>
                      <a:gd name="T16" fmla="*/ 6 w 7"/>
                      <a:gd name="T17" fmla="*/ 4 h 6"/>
                      <a:gd name="T18" fmla="*/ 6 w 7"/>
                      <a:gd name="T19" fmla="*/ 5 h 6"/>
                      <a:gd name="T20" fmla="*/ 6 w 7"/>
                      <a:gd name="T21" fmla="*/ 5 h 6"/>
                      <a:gd name="T22" fmla="*/ 6 w 7"/>
                      <a:gd name="T23" fmla="*/ 5 h 6"/>
                      <a:gd name="T24" fmla="*/ 6 w 7"/>
                      <a:gd name="T25" fmla="*/ 6 h 6"/>
                      <a:gd name="T26" fmla="*/ 7 w 7"/>
                      <a:gd name="T27" fmla="*/ 6 h 6"/>
                      <a:gd name="T28" fmla="*/ 7 w 7"/>
                      <a:gd name="T29" fmla="*/ 4 h 6"/>
                      <a:gd name="T30" fmla="*/ 5 w 7"/>
                      <a:gd name="T31" fmla="*/ 2 h 6"/>
                      <a:gd name="T32" fmla="*/ 1 w 7"/>
                      <a:gd name="T33" fmla="*/ 0 h 6"/>
                      <a:gd name="T34" fmla="*/ 1 w 7"/>
                      <a:gd name="T35" fmla="*/ 0 h 6"/>
                      <a:gd name="T36" fmla="*/ 0 w 7"/>
                      <a:gd name="T3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 h="6">
                        <a:moveTo>
                          <a:pt x="2" y="2"/>
                        </a:moveTo>
                        <a:cubicBezTo>
                          <a:pt x="2" y="2"/>
                          <a:pt x="2" y="2"/>
                          <a:pt x="2" y="2"/>
                        </a:cubicBezTo>
                        <a:cubicBezTo>
                          <a:pt x="2" y="2"/>
                          <a:pt x="2" y="2"/>
                          <a:pt x="2" y="2"/>
                        </a:cubicBezTo>
                        <a:moveTo>
                          <a:pt x="0" y="0"/>
                        </a:moveTo>
                        <a:cubicBezTo>
                          <a:pt x="0" y="1"/>
                          <a:pt x="0" y="1"/>
                          <a:pt x="1" y="1"/>
                        </a:cubicBezTo>
                        <a:cubicBezTo>
                          <a:pt x="1" y="1"/>
                          <a:pt x="2" y="2"/>
                          <a:pt x="2" y="2"/>
                        </a:cubicBezTo>
                        <a:cubicBezTo>
                          <a:pt x="3" y="2"/>
                          <a:pt x="4" y="3"/>
                          <a:pt x="5" y="3"/>
                        </a:cubicBezTo>
                        <a:cubicBezTo>
                          <a:pt x="5" y="3"/>
                          <a:pt x="5" y="4"/>
                          <a:pt x="6" y="4"/>
                        </a:cubicBezTo>
                        <a:cubicBezTo>
                          <a:pt x="6" y="4"/>
                          <a:pt x="6" y="4"/>
                          <a:pt x="6" y="4"/>
                        </a:cubicBezTo>
                        <a:cubicBezTo>
                          <a:pt x="6" y="5"/>
                          <a:pt x="6" y="5"/>
                          <a:pt x="6" y="5"/>
                        </a:cubicBezTo>
                        <a:cubicBezTo>
                          <a:pt x="6" y="5"/>
                          <a:pt x="6" y="5"/>
                          <a:pt x="6" y="5"/>
                        </a:cubicBezTo>
                        <a:cubicBezTo>
                          <a:pt x="6" y="5"/>
                          <a:pt x="6" y="5"/>
                          <a:pt x="6" y="5"/>
                        </a:cubicBezTo>
                        <a:cubicBezTo>
                          <a:pt x="6" y="6"/>
                          <a:pt x="6" y="6"/>
                          <a:pt x="6" y="6"/>
                        </a:cubicBezTo>
                        <a:cubicBezTo>
                          <a:pt x="7" y="6"/>
                          <a:pt x="7" y="6"/>
                          <a:pt x="7" y="6"/>
                        </a:cubicBezTo>
                        <a:cubicBezTo>
                          <a:pt x="7" y="5"/>
                          <a:pt x="7" y="4"/>
                          <a:pt x="7" y="4"/>
                        </a:cubicBezTo>
                        <a:cubicBezTo>
                          <a:pt x="6" y="3"/>
                          <a:pt x="6" y="2"/>
                          <a:pt x="5" y="2"/>
                        </a:cubicBezTo>
                        <a:cubicBezTo>
                          <a:pt x="4" y="1"/>
                          <a:pt x="2" y="1"/>
                          <a:pt x="1" y="0"/>
                        </a:cubicBezTo>
                        <a:cubicBezTo>
                          <a:pt x="1" y="0"/>
                          <a:pt x="1" y="0"/>
                          <a:pt x="1"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9" name="Freeform 489"/>
                  <p:cNvSpPr/>
                  <p:nvPr/>
                </p:nvSpPr>
                <p:spPr bwMode="auto">
                  <a:xfrm>
                    <a:off x="919163" y="2251076"/>
                    <a:ext cx="7938" cy="6350"/>
                  </a:xfrm>
                  <a:custGeom>
                    <a:avLst/>
                    <a:gdLst>
                      <a:gd name="T0" fmla="*/ 0 w 7"/>
                      <a:gd name="T1" fmla="*/ 0 h 6"/>
                      <a:gd name="T2" fmla="*/ 1 w 7"/>
                      <a:gd name="T3" fmla="*/ 1 h 6"/>
                      <a:gd name="T4" fmla="*/ 4 w 7"/>
                      <a:gd name="T5" fmla="*/ 3 h 6"/>
                      <a:gd name="T6" fmla="*/ 5 w 7"/>
                      <a:gd name="T7" fmla="*/ 5 h 6"/>
                      <a:gd name="T8" fmla="*/ 6 w 7"/>
                      <a:gd name="T9" fmla="*/ 5 h 6"/>
                      <a:gd name="T10" fmla="*/ 6 w 7"/>
                      <a:gd name="T11" fmla="*/ 5 h 6"/>
                      <a:gd name="T12" fmla="*/ 7 w 7"/>
                      <a:gd name="T13" fmla="*/ 6 h 6"/>
                      <a:gd name="T14" fmla="*/ 7 w 7"/>
                      <a:gd name="T15" fmla="*/ 5 h 6"/>
                      <a:gd name="T16" fmla="*/ 5 w 7"/>
                      <a:gd name="T17" fmla="*/ 2 h 6"/>
                      <a:gd name="T18" fmla="*/ 1 w 7"/>
                      <a:gd name="T19" fmla="*/ 0 h 6"/>
                      <a:gd name="T20" fmla="*/ 1 w 7"/>
                      <a:gd name="T21" fmla="*/ 0 h 6"/>
                      <a:gd name="T22" fmla="*/ 0 w 7"/>
                      <a:gd name="T2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 h="6">
                        <a:moveTo>
                          <a:pt x="0" y="0"/>
                        </a:moveTo>
                        <a:cubicBezTo>
                          <a:pt x="0" y="0"/>
                          <a:pt x="0" y="1"/>
                          <a:pt x="1" y="1"/>
                        </a:cubicBezTo>
                        <a:cubicBezTo>
                          <a:pt x="2" y="2"/>
                          <a:pt x="3" y="2"/>
                          <a:pt x="4" y="3"/>
                        </a:cubicBezTo>
                        <a:cubicBezTo>
                          <a:pt x="4" y="4"/>
                          <a:pt x="5" y="4"/>
                          <a:pt x="5" y="5"/>
                        </a:cubicBezTo>
                        <a:cubicBezTo>
                          <a:pt x="6" y="5"/>
                          <a:pt x="6" y="5"/>
                          <a:pt x="6" y="5"/>
                        </a:cubicBezTo>
                        <a:cubicBezTo>
                          <a:pt x="6" y="5"/>
                          <a:pt x="6" y="5"/>
                          <a:pt x="6" y="5"/>
                        </a:cubicBezTo>
                        <a:cubicBezTo>
                          <a:pt x="6" y="6"/>
                          <a:pt x="6" y="6"/>
                          <a:pt x="7" y="6"/>
                        </a:cubicBezTo>
                        <a:cubicBezTo>
                          <a:pt x="7" y="6"/>
                          <a:pt x="7" y="5"/>
                          <a:pt x="7" y="5"/>
                        </a:cubicBezTo>
                        <a:cubicBezTo>
                          <a:pt x="7" y="4"/>
                          <a:pt x="6" y="3"/>
                          <a:pt x="5" y="2"/>
                        </a:cubicBezTo>
                        <a:cubicBezTo>
                          <a:pt x="4" y="1"/>
                          <a:pt x="2" y="1"/>
                          <a:pt x="1" y="0"/>
                        </a:cubicBezTo>
                        <a:cubicBezTo>
                          <a:pt x="1" y="0"/>
                          <a:pt x="1" y="0"/>
                          <a:pt x="1" y="0"/>
                        </a:cubicBezTo>
                        <a:cubicBezTo>
                          <a:pt x="1" y="0"/>
                          <a:pt x="1"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0" name="Freeform 490"/>
                  <p:cNvSpPr/>
                  <p:nvPr/>
                </p:nvSpPr>
                <p:spPr bwMode="auto">
                  <a:xfrm>
                    <a:off x="862013" y="2254251"/>
                    <a:ext cx="11113" cy="6350"/>
                  </a:xfrm>
                  <a:custGeom>
                    <a:avLst/>
                    <a:gdLst>
                      <a:gd name="T0" fmla="*/ 10 w 11"/>
                      <a:gd name="T1" fmla="*/ 0 h 5"/>
                      <a:gd name="T2" fmla="*/ 7 w 11"/>
                      <a:gd name="T3" fmla="*/ 1 h 5"/>
                      <a:gd name="T4" fmla="*/ 3 w 11"/>
                      <a:gd name="T5" fmla="*/ 3 h 5"/>
                      <a:gd name="T6" fmla="*/ 2 w 11"/>
                      <a:gd name="T7" fmla="*/ 3 h 5"/>
                      <a:gd name="T8" fmla="*/ 1 w 11"/>
                      <a:gd name="T9" fmla="*/ 3 h 5"/>
                      <a:gd name="T10" fmla="*/ 1 w 11"/>
                      <a:gd name="T11" fmla="*/ 3 h 5"/>
                      <a:gd name="T12" fmla="*/ 0 w 11"/>
                      <a:gd name="T13" fmla="*/ 4 h 5"/>
                      <a:gd name="T14" fmla="*/ 0 w 11"/>
                      <a:gd name="T15" fmla="*/ 5 h 5"/>
                      <a:gd name="T16" fmla="*/ 4 w 11"/>
                      <a:gd name="T17" fmla="*/ 4 h 5"/>
                      <a:gd name="T18" fmla="*/ 8 w 11"/>
                      <a:gd name="T19" fmla="*/ 2 h 5"/>
                      <a:gd name="T20" fmla="*/ 10 w 11"/>
                      <a:gd name="T21" fmla="*/ 1 h 5"/>
                      <a:gd name="T22" fmla="*/ 11 w 11"/>
                      <a:gd name="T23" fmla="*/ 1 h 5"/>
                      <a:gd name="T24" fmla="*/ 10 w 11"/>
                      <a:gd name="T25" fmla="*/ 0 h 5"/>
                      <a:gd name="T26" fmla="*/ 10 w 11"/>
                      <a:gd name="T2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 h="5">
                        <a:moveTo>
                          <a:pt x="10" y="0"/>
                        </a:moveTo>
                        <a:cubicBezTo>
                          <a:pt x="9" y="0"/>
                          <a:pt x="8" y="1"/>
                          <a:pt x="7" y="1"/>
                        </a:cubicBezTo>
                        <a:cubicBezTo>
                          <a:pt x="6" y="2"/>
                          <a:pt x="5" y="2"/>
                          <a:pt x="3" y="3"/>
                        </a:cubicBezTo>
                        <a:cubicBezTo>
                          <a:pt x="3" y="3"/>
                          <a:pt x="2" y="3"/>
                          <a:pt x="2" y="3"/>
                        </a:cubicBezTo>
                        <a:cubicBezTo>
                          <a:pt x="1" y="4"/>
                          <a:pt x="1" y="4"/>
                          <a:pt x="1" y="3"/>
                        </a:cubicBezTo>
                        <a:cubicBezTo>
                          <a:pt x="1" y="3"/>
                          <a:pt x="1" y="3"/>
                          <a:pt x="1" y="3"/>
                        </a:cubicBezTo>
                        <a:cubicBezTo>
                          <a:pt x="0" y="3"/>
                          <a:pt x="0" y="4"/>
                          <a:pt x="0" y="4"/>
                        </a:cubicBezTo>
                        <a:cubicBezTo>
                          <a:pt x="0" y="4"/>
                          <a:pt x="0" y="5"/>
                          <a:pt x="0" y="5"/>
                        </a:cubicBezTo>
                        <a:cubicBezTo>
                          <a:pt x="2" y="5"/>
                          <a:pt x="3" y="4"/>
                          <a:pt x="4" y="4"/>
                        </a:cubicBezTo>
                        <a:cubicBezTo>
                          <a:pt x="6" y="3"/>
                          <a:pt x="7" y="2"/>
                          <a:pt x="8" y="2"/>
                        </a:cubicBezTo>
                        <a:cubicBezTo>
                          <a:pt x="9" y="2"/>
                          <a:pt x="10" y="1"/>
                          <a:pt x="10" y="1"/>
                        </a:cubicBezTo>
                        <a:cubicBezTo>
                          <a:pt x="11" y="1"/>
                          <a:pt x="11" y="1"/>
                          <a:pt x="11" y="1"/>
                        </a:cubicBezTo>
                        <a:cubicBezTo>
                          <a:pt x="11" y="0"/>
                          <a:pt x="10" y="0"/>
                          <a:pt x="10" y="0"/>
                        </a:cubicBezTo>
                        <a:cubicBezTo>
                          <a:pt x="10" y="0"/>
                          <a:pt x="10" y="0"/>
                          <a:pt x="1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1" name="Freeform 491"/>
                  <p:cNvSpPr/>
                  <p:nvPr/>
                </p:nvSpPr>
                <p:spPr bwMode="auto">
                  <a:xfrm>
                    <a:off x="852488" y="2244726"/>
                    <a:ext cx="11113" cy="3175"/>
                  </a:xfrm>
                  <a:custGeom>
                    <a:avLst/>
                    <a:gdLst>
                      <a:gd name="T0" fmla="*/ 10 w 11"/>
                      <a:gd name="T1" fmla="*/ 0 h 2"/>
                      <a:gd name="T2" fmla="*/ 6 w 11"/>
                      <a:gd name="T3" fmla="*/ 0 h 2"/>
                      <a:gd name="T4" fmla="*/ 1 w 11"/>
                      <a:gd name="T5" fmla="*/ 1 h 2"/>
                      <a:gd name="T6" fmla="*/ 0 w 11"/>
                      <a:gd name="T7" fmla="*/ 1 h 2"/>
                      <a:gd name="T8" fmla="*/ 1 w 11"/>
                      <a:gd name="T9" fmla="*/ 2 h 2"/>
                      <a:gd name="T10" fmla="*/ 10 w 11"/>
                      <a:gd name="T11" fmla="*/ 1 h 2"/>
                      <a:gd name="T12" fmla="*/ 11 w 11"/>
                      <a:gd name="T13" fmla="*/ 0 h 2"/>
                      <a:gd name="T14" fmla="*/ 10 w 11"/>
                      <a:gd name="T15" fmla="*/ 0 h 2"/>
                      <a:gd name="T16" fmla="*/ 10 w 11"/>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2">
                        <a:moveTo>
                          <a:pt x="10" y="0"/>
                        </a:moveTo>
                        <a:cubicBezTo>
                          <a:pt x="9" y="0"/>
                          <a:pt x="7" y="0"/>
                          <a:pt x="6" y="0"/>
                        </a:cubicBezTo>
                        <a:cubicBezTo>
                          <a:pt x="4" y="1"/>
                          <a:pt x="3" y="1"/>
                          <a:pt x="1" y="1"/>
                        </a:cubicBezTo>
                        <a:cubicBezTo>
                          <a:pt x="1" y="1"/>
                          <a:pt x="0" y="1"/>
                          <a:pt x="0" y="1"/>
                        </a:cubicBezTo>
                        <a:cubicBezTo>
                          <a:pt x="0" y="2"/>
                          <a:pt x="1" y="2"/>
                          <a:pt x="1" y="2"/>
                        </a:cubicBezTo>
                        <a:cubicBezTo>
                          <a:pt x="4" y="2"/>
                          <a:pt x="7" y="2"/>
                          <a:pt x="10" y="1"/>
                        </a:cubicBezTo>
                        <a:cubicBezTo>
                          <a:pt x="10" y="1"/>
                          <a:pt x="11" y="0"/>
                          <a:pt x="11" y="0"/>
                        </a:cubicBezTo>
                        <a:cubicBezTo>
                          <a:pt x="10" y="0"/>
                          <a:pt x="10" y="0"/>
                          <a:pt x="10" y="0"/>
                        </a:cubicBezTo>
                        <a:cubicBezTo>
                          <a:pt x="10" y="0"/>
                          <a:pt x="10" y="0"/>
                          <a:pt x="1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2" name="Freeform 492"/>
                  <p:cNvSpPr/>
                  <p:nvPr/>
                </p:nvSpPr>
                <p:spPr bwMode="auto">
                  <a:xfrm>
                    <a:off x="854075" y="2219326"/>
                    <a:ext cx="9525" cy="6350"/>
                  </a:xfrm>
                  <a:custGeom>
                    <a:avLst/>
                    <a:gdLst>
                      <a:gd name="T0" fmla="*/ 1 w 9"/>
                      <a:gd name="T1" fmla="*/ 0 h 7"/>
                      <a:gd name="T2" fmla="*/ 0 w 9"/>
                      <a:gd name="T3" fmla="*/ 1 h 7"/>
                      <a:gd name="T4" fmla="*/ 4 w 9"/>
                      <a:gd name="T5" fmla="*/ 4 h 7"/>
                      <a:gd name="T6" fmla="*/ 8 w 9"/>
                      <a:gd name="T7" fmla="*/ 7 h 7"/>
                      <a:gd name="T8" fmla="*/ 9 w 9"/>
                      <a:gd name="T9" fmla="*/ 6 h 7"/>
                      <a:gd name="T10" fmla="*/ 9 w 9"/>
                      <a:gd name="T11" fmla="*/ 6 h 7"/>
                      <a:gd name="T12" fmla="*/ 3 w 9"/>
                      <a:gd name="T13" fmla="*/ 2 h 7"/>
                      <a:gd name="T14" fmla="*/ 2 w 9"/>
                      <a:gd name="T15" fmla="*/ 1 h 7"/>
                      <a:gd name="T16" fmla="*/ 1 w 9"/>
                      <a:gd name="T17" fmla="*/ 0 h 7"/>
                      <a:gd name="T18" fmla="*/ 1 w 9"/>
                      <a:gd name="T19" fmla="*/ 0 h 7"/>
                      <a:gd name="T20" fmla="*/ 1 w 9"/>
                      <a:gd name="T21"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7">
                        <a:moveTo>
                          <a:pt x="1" y="0"/>
                        </a:moveTo>
                        <a:cubicBezTo>
                          <a:pt x="0" y="0"/>
                          <a:pt x="0" y="1"/>
                          <a:pt x="0" y="1"/>
                        </a:cubicBezTo>
                        <a:cubicBezTo>
                          <a:pt x="1" y="2"/>
                          <a:pt x="3" y="3"/>
                          <a:pt x="4" y="4"/>
                        </a:cubicBezTo>
                        <a:cubicBezTo>
                          <a:pt x="5" y="5"/>
                          <a:pt x="7" y="6"/>
                          <a:pt x="8" y="7"/>
                        </a:cubicBezTo>
                        <a:cubicBezTo>
                          <a:pt x="9" y="7"/>
                          <a:pt x="9" y="7"/>
                          <a:pt x="9" y="6"/>
                        </a:cubicBezTo>
                        <a:cubicBezTo>
                          <a:pt x="9" y="6"/>
                          <a:pt x="9" y="6"/>
                          <a:pt x="9" y="6"/>
                        </a:cubicBezTo>
                        <a:cubicBezTo>
                          <a:pt x="7" y="4"/>
                          <a:pt x="5" y="4"/>
                          <a:pt x="3" y="2"/>
                        </a:cubicBezTo>
                        <a:cubicBezTo>
                          <a:pt x="3" y="2"/>
                          <a:pt x="2" y="1"/>
                          <a:pt x="2" y="1"/>
                        </a:cubicBezTo>
                        <a:cubicBezTo>
                          <a:pt x="2" y="1"/>
                          <a:pt x="2" y="1"/>
                          <a:pt x="1" y="0"/>
                        </a:cubicBezTo>
                        <a:cubicBezTo>
                          <a:pt x="1" y="0"/>
                          <a:pt x="1" y="0"/>
                          <a:pt x="1" y="0"/>
                        </a:cubicBezTo>
                        <a:cubicBezTo>
                          <a:pt x="1" y="0"/>
                          <a:pt x="1" y="0"/>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3" name="Freeform 493"/>
                  <p:cNvSpPr/>
                  <p:nvPr/>
                </p:nvSpPr>
                <p:spPr bwMode="auto">
                  <a:xfrm>
                    <a:off x="866775" y="2198688"/>
                    <a:ext cx="9525" cy="11113"/>
                  </a:xfrm>
                  <a:custGeom>
                    <a:avLst/>
                    <a:gdLst>
                      <a:gd name="T0" fmla="*/ 0 w 9"/>
                      <a:gd name="T1" fmla="*/ 1 h 10"/>
                      <a:gd name="T2" fmla="*/ 1 w 9"/>
                      <a:gd name="T3" fmla="*/ 4 h 10"/>
                      <a:gd name="T4" fmla="*/ 3 w 9"/>
                      <a:gd name="T5" fmla="*/ 6 h 10"/>
                      <a:gd name="T6" fmla="*/ 6 w 9"/>
                      <a:gd name="T7" fmla="*/ 8 h 10"/>
                      <a:gd name="T8" fmla="*/ 8 w 9"/>
                      <a:gd name="T9" fmla="*/ 10 h 10"/>
                      <a:gd name="T10" fmla="*/ 9 w 9"/>
                      <a:gd name="T11" fmla="*/ 10 h 10"/>
                      <a:gd name="T12" fmla="*/ 9 w 9"/>
                      <a:gd name="T13" fmla="*/ 9 h 10"/>
                      <a:gd name="T14" fmla="*/ 5 w 9"/>
                      <a:gd name="T15" fmla="*/ 7 h 10"/>
                      <a:gd name="T16" fmla="*/ 2 w 9"/>
                      <a:gd name="T17" fmla="*/ 3 h 10"/>
                      <a:gd name="T18" fmla="*/ 1 w 9"/>
                      <a:gd name="T19" fmla="*/ 2 h 10"/>
                      <a:gd name="T20" fmla="*/ 1 w 9"/>
                      <a:gd name="T21" fmla="*/ 1 h 10"/>
                      <a:gd name="T22" fmla="*/ 1 w 9"/>
                      <a:gd name="T23" fmla="*/ 1 h 10"/>
                      <a:gd name="T24" fmla="*/ 0 w 9"/>
                      <a:gd name="T25" fmla="*/ 0 h 10"/>
                      <a:gd name="T26" fmla="*/ 0 w 9"/>
                      <a:gd name="T27" fmla="*/ 1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 h="10">
                        <a:moveTo>
                          <a:pt x="0" y="1"/>
                        </a:moveTo>
                        <a:cubicBezTo>
                          <a:pt x="0" y="2"/>
                          <a:pt x="0" y="3"/>
                          <a:pt x="1" y="4"/>
                        </a:cubicBezTo>
                        <a:cubicBezTo>
                          <a:pt x="1" y="4"/>
                          <a:pt x="2" y="5"/>
                          <a:pt x="3" y="6"/>
                        </a:cubicBezTo>
                        <a:cubicBezTo>
                          <a:pt x="4" y="7"/>
                          <a:pt x="5" y="7"/>
                          <a:pt x="6" y="8"/>
                        </a:cubicBezTo>
                        <a:cubicBezTo>
                          <a:pt x="6" y="9"/>
                          <a:pt x="7" y="9"/>
                          <a:pt x="8" y="10"/>
                        </a:cubicBezTo>
                        <a:cubicBezTo>
                          <a:pt x="8" y="10"/>
                          <a:pt x="8" y="10"/>
                          <a:pt x="9" y="10"/>
                        </a:cubicBezTo>
                        <a:cubicBezTo>
                          <a:pt x="9" y="10"/>
                          <a:pt x="9" y="9"/>
                          <a:pt x="9" y="9"/>
                        </a:cubicBezTo>
                        <a:cubicBezTo>
                          <a:pt x="8" y="8"/>
                          <a:pt x="6" y="7"/>
                          <a:pt x="5" y="7"/>
                        </a:cubicBezTo>
                        <a:cubicBezTo>
                          <a:pt x="4" y="6"/>
                          <a:pt x="3" y="4"/>
                          <a:pt x="2" y="3"/>
                        </a:cubicBezTo>
                        <a:cubicBezTo>
                          <a:pt x="1" y="3"/>
                          <a:pt x="1" y="2"/>
                          <a:pt x="1" y="2"/>
                        </a:cubicBezTo>
                        <a:cubicBezTo>
                          <a:pt x="1" y="2"/>
                          <a:pt x="1" y="1"/>
                          <a:pt x="1" y="1"/>
                        </a:cubicBezTo>
                        <a:cubicBezTo>
                          <a:pt x="1" y="1"/>
                          <a:pt x="1" y="1"/>
                          <a:pt x="1" y="1"/>
                        </a:cubicBezTo>
                        <a:cubicBezTo>
                          <a:pt x="1" y="1"/>
                          <a:pt x="0" y="0"/>
                          <a:pt x="0" y="0"/>
                        </a:cubicBezTo>
                        <a:cubicBezTo>
                          <a:pt x="0" y="0"/>
                          <a:pt x="0" y="1"/>
                          <a:pt x="0"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4" name="Freeform 494"/>
                  <p:cNvSpPr/>
                  <p:nvPr/>
                </p:nvSpPr>
                <p:spPr bwMode="auto">
                  <a:xfrm>
                    <a:off x="855663" y="2439988"/>
                    <a:ext cx="1588" cy="9525"/>
                  </a:xfrm>
                  <a:custGeom>
                    <a:avLst/>
                    <a:gdLst>
                      <a:gd name="T0" fmla="*/ 1 w 2"/>
                      <a:gd name="T1" fmla="*/ 0 h 9"/>
                      <a:gd name="T2" fmla="*/ 0 w 2"/>
                      <a:gd name="T3" fmla="*/ 9 h 9"/>
                      <a:gd name="T4" fmla="*/ 1 w 2"/>
                      <a:gd name="T5" fmla="*/ 9 h 9"/>
                      <a:gd name="T6" fmla="*/ 2 w 2"/>
                      <a:gd name="T7" fmla="*/ 0 h 9"/>
                      <a:gd name="T8" fmla="*/ 1 w 2"/>
                      <a:gd name="T9" fmla="*/ 0 h 9"/>
                      <a:gd name="T10" fmla="*/ 1 w 2"/>
                      <a:gd name="T11" fmla="*/ 0 h 9"/>
                    </a:gdLst>
                    <a:ahLst/>
                    <a:cxnLst>
                      <a:cxn ang="0">
                        <a:pos x="T0" y="T1"/>
                      </a:cxn>
                      <a:cxn ang="0">
                        <a:pos x="T2" y="T3"/>
                      </a:cxn>
                      <a:cxn ang="0">
                        <a:pos x="T4" y="T5"/>
                      </a:cxn>
                      <a:cxn ang="0">
                        <a:pos x="T6" y="T7"/>
                      </a:cxn>
                      <a:cxn ang="0">
                        <a:pos x="T8" y="T9"/>
                      </a:cxn>
                      <a:cxn ang="0">
                        <a:pos x="T10" y="T11"/>
                      </a:cxn>
                    </a:cxnLst>
                    <a:rect l="0" t="0" r="r" b="b"/>
                    <a:pathLst>
                      <a:path w="2" h="9">
                        <a:moveTo>
                          <a:pt x="1" y="0"/>
                        </a:moveTo>
                        <a:cubicBezTo>
                          <a:pt x="1" y="3"/>
                          <a:pt x="0" y="6"/>
                          <a:pt x="0" y="9"/>
                        </a:cubicBezTo>
                        <a:cubicBezTo>
                          <a:pt x="0" y="9"/>
                          <a:pt x="1" y="9"/>
                          <a:pt x="1" y="9"/>
                        </a:cubicBezTo>
                        <a:cubicBezTo>
                          <a:pt x="1" y="6"/>
                          <a:pt x="2" y="3"/>
                          <a:pt x="2" y="0"/>
                        </a:cubicBezTo>
                        <a:cubicBezTo>
                          <a:pt x="2" y="0"/>
                          <a:pt x="2" y="0"/>
                          <a:pt x="1" y="0"/>
                        </a:cubicBezTo>
                        <a:cubicBezTo>
                          <a:pt x="1" y="0"/>
                          <a:pt x="1" y="0"/>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5" name="Freeform 495"/>
                  <p:cNvSpPr>
                    <a:spLocks noEditPoints="1"/>
                  </p:cNvSpPr>
                  <p:nvPr/>
                </p:nvSpPr>
                <p:spPr bwMode="auto">
                  <a:xfrm>
                    <a:off x="820738" y="2447926"/>
                    <a:ext cx="39688" cy="41275"/>
                  </a:xfrm>
                  <a:custGeom>
                    <a:avLst/>
                    <a:gdLst>
                      <a:gd name="T0" fmla="*/ 18 w 37"/>
                      <a:gd name="T1" fmla="*/ 38 h 39"/>
                      <a:gd name="T2" fmla="*/ 18 w 37"/>
                      <a:gd name="T3" fmla="*/ 38 h 39"/>
                      <a:gd name="T4" fmla="*/ 28 w 37"/>
                      <a:gd name="T5" fmla="*/ 35 h 39"/>
                      <a:gd name="T6" fmla="*/ 26 w 37"/>
                      <a:gd name="T7" fmla="*/ 18 h 39"/>
                      <a:gd name="T8" fmla="*/ 26 w 37"/>
                      <a:gd name="T9" fmla="*/ 18 h 39"/>
                      <a:gd name="T10" fmla="*/ 20 w 37"/>
                      <a:gd name="T11" fmla="*/ 16 h 39"/>
                      <a:gd name="T12" fmla="*/ 20 w 37"/>
                      <a:gd name="T13" fmla="*/ 16 h 39"/>
                      <a:gd name="T14" fmla="*/ 20 w 37"/>
                      <a:gd name="T15" fmla="*/ 16 h 39"/>
                      <a:gd name="T16" fmla="*/ 16 w 37"/>
                      <a:gd name="T17" fmla="*/ 8 h 39"/>
                      <a:gd name="T18" fmla="*/ 23 w 37"/>
                      <a:gd name="T19" fmla="*/ 3 h 39"/>
                      <a:gd name="T20" fmla="*/ 23 w 37"/>
                      <a:gd name="T21" fmla="*/ 3 h 39"/>
                      <a:gd name="T22" fmla="*/ 18 w 37"/>
                      <a:gd name="T23" fmla="*/ 4 h 39"/>
                      <a:gd name="T24" fmla="*/ 14 w 37"/>
                      <a:gd name="T25" fmla="*/ 14 h 39"/>
                      <a:gd name="T26" fmla="*/ 21 w 37"/>
                      <a:gd name="T27" fmla="*/ 17 h 39"/>
                      <a:gd name="T28" fmla="*/ 30 w 37"/>
                      <a:gd name="T29" fmla="*/ 19 h 39"/>
                      <a:gd name="T30" fmla="*/ 33 w 37"/>
                      <a:gd name="T31" fmla="*/ 21 h 39"/>
                      <a:gd name="T32" fmla="*/ 35 w 37"/>
                      <a:gd name="T33" fmla="*/ 26 h 39"/>
                      <a:gd name="T34" fmla="*/ 35 w 37"/>
                      <a:gd name="T35" fmla="*/ 30 h 39"/>
                      <a:gd name="T36" fmla="*/ 32 w 37"/>
                      <a:gd name="T37" fmla="*/ 33 h 39"/>
                      <a:gd name="T38" fmla="*/ 18 w 37"/>
                      <a:gd name="T39" fmla="*/ 38 h 39"/>
                      <a:gd name="T40" fmla="*/ 18 w 37"/>
                      <a:gd name="T41" fmla="*/ 38 h 39"/>
                      <a:gd name="T42" fmla="*/ 18 w 37"/>
                      <a:gd name="T43" fmla="*/ 38 h 39"/>
                      <a:gd name="T44" fmla="*/ 2 w 37"/>
                      <a:gd name="T45" fmla="*/ 37 h 39"/>
                      <a:gd name="T46" fmla="*/ 0 w 37"/>
                      <a:gd name="T47" fmla="*/ 29 h 39"/>
                      <a:gd name="T48" fmla="*/ 0 w 37"/>
                      <a:gd name="T49" fmla="*/ 29 h 39"/>
                      <a:gd name="T50" fmla="*/ 2 w 37"/>
                      <a:gd name="T51" fmla="*/ 38 h 39"/>
                      <a:gd name="T52" fmla="*/ 17 w 37"/>
                      <a:gd name="T53" fmla="*/ 39 h 39"/>
                      <a:gd name="T54" fmla="*/ 32 w 37"/>
                      <a:gd name="T55" fmla="*/ 34 h 39"/>
                      <a:gd name="T56" fmla="*/ 35 w 37"/>
                      <a:gd name="T57" fmla="*/ 23 h 39"/>
                      <a:gd name="T58" fmla="*/ 29 w 37"/>
                      <a:gd name="T59" fmla="*/ 18 h 39"/>
                      <a:gd name="T60" fmla="*/ 17 w 37"/>
                      <a:gd name="T61" fmla="*/ 16 h 39"/>
                      <a:gd name="T62" fmla="*/ 15 w 37"/>
                      <a:gd name="T63" fmla="*/ 14 h 39"/>
                      <a:gd name="T64" fmla="*/ 14 w 37"/>
                      <a:gd name="T65" fmla="*/ 12 h 39"/>
                      <a:gd name="T66" fmla="*/ 15 w 37"/>
                      <a:gd name="T67" fmla="*/ 9 h 39"/>
                      <a:gd name="T68" fmla="*/ 18 w 37"/>
                      <a:gd name="T69" fmla="*/ 5 h 39"/>
                      <a:gd name="T70" fmla="*/ 28 w 37"/>
                      <a:gd name="T71" fmla="*/ 1 h 39"/>
                      <a:gd name="T72" fmla="*/ 33 w 37"/>
                      <a:gd name="T73" fmla="*/ 2 h 39"/>
                      <a:gd name="T74" fmla="*/ 35 w 37"/>
                      <a:gd name="T75" fmla="*/ 2 h 39"/>
                      <a:gd name="T76" fmla="*/ 30 w 37"/>
                      <a:gd name="T77"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7" h="39">
                        <a:moveTo>
                          <a:pt x="18" y="38"/>
                        </a:moveTo>
                        <a:cubicBezTo>
                          <a:pt x="18" y="38"/>
                          <a:pt x="18" y="38"/>
                          <a:pt x="18" y="38"/>
                        </a:cubicBezTo>
                        <a:cubicBezTo>
                          <a:pt x="18" y="38"/>
                          <a:pt x="18" y="38"/>
                          <a:pt x="18" y="38"/>
                        </a:cubicBezTo>
                        <a:cubicBezTo>
                          <a:pt x="18" y="38"/>
                          <a:pt x="18" y="38"/>
                          <a:pt x="18" y="38"/>
                        </a:cubicBezTo>
                        <a:moveTo>
                          <a:pt x="28" y="35"/>
                        </a:moveTo>
                        <a:cubicBezTo>
                          <a:pt x="28" y="35"/>
                          <a:pt x="28" y="35"/>
                          <a:pt x="28" y="35"/>
                        </a:cubicBezTo>
                        <a:cubicBezTo>
                          <a:pt x="28" y="35"/>
                          <a:pt x="28" y="35"/>
                          <a:pt x="28" y="35"/>
                        </a:cubicBezTo>
                        <a:moveTo>
                          <a:pt x="26" y="18"/>
                        </a:moveTo>
                        <a:cubicBezTo>
                          <a:pt x="26" y="18"/>
                          <a:pt x="26" y="18"/>
                          <a:pt x="26" y="18"/>
                        </a:cubicBezTo>
                        <a:cubicBezTo>
                          <a:pt x="26" y="18"/>
                          <a:pt x="26" y="18"/>
                          <a:pt x="26" y="18"/>
                        </a:cubicBezTo>
                        <a:moveTo>
                          <a:pt x="20" y="16"/>
                        </a:moveTo>
                        <a:cubicBezTo>
                          <a:pt x="20" y="16"/>
                          <a:pt x="20" y="16"/>
                          <a:pt x="20" y="16"/>
                        </a:cubicBezTo>
                        <a:cubicBezTo>
                          <a:pt x="20" y="16"/>
                          <a:pt x="20" y="16"/>
                          <a:pt x="20" y="16"/>
                        </a:cubicBezTo>
                        <a:moveTo>
                          <a:pt x="20" y="16"/>
                        </a:moveTo>
                        <a:cubicBezTo>
                          <a:pt x="20" y="16"/>
                          <a:pt x="20" y="16"/>
                          <a:pt x="20" y="16"/>
                        </a:cubicBezTo>
                        <a:cubicBezTo>
                          <a:pt x="20" y="16"/>
                          <a:pt x="20" y="16"/>
                          <a:pt x="20" y="16"/>
                        </a:cubicBezTo>
                        <a:moveTo>
                          <a:pt x="16" y="8"/>
                        </a:moveTo>
                        <a:cubicBezTo>
                          <a:pt x="16" y="8"/>
                          <a:pt x="16" y="8"/>
                          <a:pt x="16" y="8"/>
                        </a:cubicBezTo>
                        <a:cubicBezTo>
                          <a:pt x="16" y="8"/>
                          <a:pt x="16" y="8"/>
                          <a:pt x="16" y="8"/>
                        </a:cubicBezTo>
                        <a:moveTo>
                          <a:pt x="23" y="3"/>
                        </a:moveTo>
                        <a:cubicBezTo>
                          <a:pt x="23" y="3"/>
                          <a:pt x="23" y="3"/>
                          <a:pt x="23" y="3"/>
                        </a:cubicBezTo>
                        <a:cubicBezTo>
                          <a:pt x="23" y="3"/>
                          <a:pt x="23" y="3"/>
                          <a:pt x="23" y="3"/>
                        </a:cubicBezTo>
                        <a:moveTo>
                          <a:pt x="27" y="1"/>
                        </a:moveTo>
                        <a:cubicBezTo>
                          <a:pt x="24" y="1"/>
                          <a:pt x="21" y="3"/>
                          <a:pt x="18" y="4"/>
                        </a:cubicBezTo>
                        <a:cubicBezTo>
                          <a:pt x="16" y="6"/>
                          <a:pt x="14" y="8"/>
                          <a:pt x="13" y="11"/>
                        </a:cubicBezTo>
                        <a:cubicBezTo>
                          <a:pt x="13" y="12"/>
                          <a:pt x="13" y="13"/>
                          <a:pt x="14" y="14"/>
                        </a:cubicBezTo>
                        <a:cubicBezTo>
                          <a:pt x="14" y="15"/>
                          <a:pt x="15" y="16"/>
                          <a:pt x="16" y="16"/>
                        </a:cubicBezTo>
                        <a:cubicBezTo>
                          <a:pt x="18" y="17"/>
                          <a:pt x="19" y="17"/>
                          <a:pt x="21" y="17"/>
                        </a:cubicBezTo>
                        <a:cubicBezTo>
                          <a:pt x="23" y="18"/>
                          <a:pt x="24" y="18"/>
                          <a:pt x="26" y="18"/>
                        </a:cubicBezTo>
                        <a:cubicBezTo>
                          <a:pt x="28" y="18"/>
                          <a:pt x="29" y="18"/>
                          <a:pt x="30" y="19"/>
                        </a:cubicBezTo>
                        <a:cubicBezTo>
                          <a:pt x="31" y="19"/>
                          <a:pt x="31" y="19"/>
                          <a:pt x="32" y="20"/>
                        </a:cubicBezTo>
                        <a:cubicBezTo>
                          <a:pt x="32" y="20"/>
                          <a:pt x="33" y="20"/>
                          <a:pt x="33" y="21"/>
                        </a:cubicBezTo>
                        <a:cubicBezTo>
                          <a:pt x="34" y="21"/>
                          <a:pt x="34" y="22"/>
                          <a:pt x="34" y="23"/>
                        </a:cubicBezTo>
                        <a:cubicBezTo>
                          <a:pt x="35" y="24"/>
                          <a:pt x="35" y="25"/>
                          <a:pt x="35" y="26"/>
                        </a:cubicBezTo>
                        <a:cubicBezTo>
                          <a:pt x="35" y="27"/>
                          <a:pt x="35" y="27"/>
                          <a:pt x="35" y="28"/>
                        </a:cubicBezTo>
                        <a:cubicBezTo>
                          <a:pt x="35" y="29"/>
                          <a:pt x="35" y="29"/>
                          <a:pt x="35" y="30"/>
                        </a:cubicBezTo>
                        <a:cubicBezTo>
                          <a:pt x="35" y="30"/>
                          <a:pt x="34" y="31"/>
                          <a:pt x="34" y="31"/>
                        </a:cubicBezTo>
                        <a:cubicBezTo>
                          <a:pt x="33" y="32"/>
                          <a:pt x="32" y="33"/>
                          <a:pt x="32" y="33"/>
                        </a:cubicBezTo>
                        <a:cubicBezTo>
                          <a:pt x="30" y="34"/>
                          <a:pt x="29" y="35"/>
                          <a:pt x="28" y="35"/>
                        </a:cubicBezTo>
                        <a:cubicBezTo>
                          <a:pt x="25" y="37"/>
                          <a:pt x="21" y="37"/>
                          <a:pt x="18" y="38"/>
                        </a:cubicBezTo>
                        <a:cubicBezTo>
                          <a:pt x="18" y="38"/>
                          <a:pt x="18" y="38"/>
                          <a:pt x="18" y="38"/>
                        </a:cubicBezTo>
                        <a:cubicBezTo>
                          <a:pt x="18" y="38"/>
                          <a:pt x="18" y="38"/>
                          <a:pt x="18" y="38"/>
                        </a:cubicBezTo>
                        <a:cubicBezTo>
                          <a:pt x="18" y="38"/>
                          <a:pt x="18" y="38"/>
                          <a:pt x="18" y="38"/>
                        </a:cubicBezTo>
                        <a:cubicBezTo>
                          <a:pt x="18" y="38"/>
                          <a:pt x="18" y="38"/>
                          <a:pt x="18" y="38"/>
                        </a:cubicBezTo>
                        <a:cubicBezTo>
                          <a:pt x="14" y="38"/>
                          <a:pt x="9" y="38"/>
                          <a:pt x="5" y="38"/>
                        </a:cubicBezTo>
                        <a:cubicBezTo>
                          <a:pt x="4" y="38"/>
                          <a:pt x="3" y="37"/>
                          <a:pt x="2" y="37"/>
                        </a:cubicBezTo>
                        <a:cubicBezTo>
                          <a:pt x="2" y="35"/>
                          <a:pt x="1" y="33"/>
                          <a:pt x="1" y="30"/>
                        </a:cubicBezTo>
                        <a:cubicBezTo>
                          <a:pt x="1" y="30"/>
                          <a:pt x="0" y="29"/>
                          <a:pt x="0" y="29"/>
                        </a:cubicBezTo>
                        <a:cubicBezTo>
                          <a:pt x="0" y="28"/>
                          <a:pt x="0" y="28"/>
                          <a:pt x="0" y="28"/>
                        </a:cubicBezTo>
                        <a:cubicBezTo>
                          <a:pt x="0" y="28"/>
                          <a:pt x="0" y="28"/>
                          <a:pt x="0" y="29"/>
                        </a:cubicBezTo>
                        <a:cubicBezTo>
                          <a:pt x="0" y="32"/>
                          <a:pt x="1" y="35"/>
                          <a:pt x="1" y="38"/>
                        </a:cubicBezTo>
                        <a:cubicBezTo>
                          <a:pt x="1" y="38"/>
                          <a:pt x="1" y="38"/>
                          <a:pt x="2" y="38"/>
                        </a:cubicBezTo>
                        <a:cubicBezTo>
                          <a:pt x="4" y="39"/>
                          <a:pt x="6" y="39"/>
                          <a:pt x="8" y="39"/>
                        </a:cubicBezTo>
                        <a:cubicBezTo>
                          <a:pt x="11" y="39"/>
                          <a:pt x="14" y="39"/>
                          <a:pt x="17" y="39"/>
                        </a:cubicBezTo>
                        <a:cubicBezTo>
                          <a:pt x="20" y="38"/>
                          <a:pt x="23" y="38"/>
                          <a:pt x="25" y="37"/>
                        </a:cubicBezTo>
                        <a:cubicBezTo>
                          <a:pt x="28" y="36"/>
                          <a:pt x="30" y="35"/>
                          <a:pt x="32" y="34"/>
                        </a:cubicBezTo>
                        <a:cubicBezTo>
                          <a:pt x="34" y="33"/>
                          <a:pt x="35" y="31"/>
                          <a:pt x="36" y="29"/>
                        </a:cubicBezTo>
                        <a:cubicBezTo>
                          <a:pt x="37" y="27"/>
                          <a:pt x="36" y="25"/>
                          <a:pt x="35" y="23"/>
                        </a:cubicBezTo>
                        <a:cubicBezTo>
                          <a:pt x="35" y="21"/>
                          <a:pt x="34" y="20"/>
                          <a:pt x="33" y="19"/>
                        </a:cubicBezTo>
                        <a:cubicBezTo>
                          <a:pt x="32" y="18"/>
                          <a:pt x="31" y="18"/>
                          <a:pt x="29" y="18"/>
                        </a:cubicBezTo>
                        <a:cubicBezTo>
                          <a:pt x="26" y="17"/>
                          <a:pt x="23" y="17"/>
                          <a:pt x="20" y="16"/>
                        </a:cubicBezTo>
                        <a:cubicBezTo>
                          <a:pt x="19" y="16"/>
                          <a:pt x="18" y="16"/>
                          <a:pt x="17" y="16"/>
                        </a:cubicBezTo>
                        <a:cubicBezTo>
                          <a:pt x="16" y="16"/>
                          <a:pt x="16" y="15"/>
                          <a:pt x="16" y="15"/>
                        </a:cubicBezTo>
                        <a:cubicBezTo>
                          <a:pt x="15" y="15"/>
                          <a:pt x="15" y="15"/>
                          <a:pt x="15" y="14"/>
                        </a:cubicBezTo>
                        <a:cubicBezTo>
                          <a:pt x="15" y="14"/>
                          <a:pt x="15" y="14"/>
                          <a:pt x="14" y="14"/>
                        </a:cubicBezTo>
                        <a:cubicBezTo>
                          <a:pt x="14" y="13"/>
                          <a:pt x="14" y="13"/>
                          <a:pt x="14" y="12"/>
                        </a:cubicBezTo>
                        <a:cubicBezTo>
                          <a:pt x="14" y="12"/>
                          <a:pt x="14" y="11"/>
                          <a:pt x="14" y="11"/>
                        </a:cubicBezTo>
                        <a:cubicBezTo>
                          <a:pt x="14" y="10"/>
                          <a:pt x="14" y="10"/>
                          <a:pt x="15" y="9"/>
                        </a:cubicBezTo>
                        <a:cubicBezTo>
                          <a:pt x="15" y="9"/>
                          <a:pt x="15" y="8"/>
                          <a:pt x="16" y="8"/>
                        </a:cubicBezTo>
                        <a:cubicBezTo>
                          <a:pt x="16" y="7"/>
                          <a:pt x="17" y="6"/>
                          <a:pt x="18" y="5"/>
                        </a:cubicBezTo>
                        <a:cubicBezTo>
                          <a:pt x="20" y="4"/>
                          <a:pt x="21" y="3"/>
                          <a:pt x="23" y="3"/>
                        </a:cubicBezTo>
                        <a:cubicBezTo>
                          <a:pt x="25" y="2"/>
                          <a:pt x="26" y="2"/>
                          <a:pt x="28" y="1"/>
                        </a:cubicBezTo>
                        <a:cubicBezTo>
                          <a:pt x="29" y="1"/>
                          <a:pt x="30" y="1"/>
                          <a:pt x="31" y="1"/>
                        </a:cubicBezTo>
                        <a:cubicBezTo>
                          <a:pt x="32" y="1"/>
                          <a:pt x="33" y="2"/>
                          <a:pt x="33" y="2"/>
                        </a:cubicBezTo>
                        <a:cubicBezTo>
                          <a:pt x="34" y="2"/>
                          <a:pt x="34" y="2"/>
                          <a:pt x="34" y="2"/>
                        </a:cubicBezTo>
                        <a:cubicBezTo>
                          <a:pt x="35" y="3"/>
                          <a:pt x="35" y="2"/>
                          <a:pt x="35" y="2"/>
                        </a:cubicBezTo>
                        <a:cubicBezTo>
                          <a:pt x="35" y="2"/>
                          <a:pt x="35" y="2"/>
                          <a:pt x="35" y="2"/>
                        </a:cubicBezTo>
                        <a:cubicBezTo>
                          <a:pt x="33" y="1"/>
                          <a:pt x="32" y="0"/>
                          <a:pt x="30" y="0"/>
                        </a:cubicBezTo>
                        <a:cubicBezTo>
                          <a:pt x="29" y="0"/>
                          <a:pt x="28" y="1"/>
                          <a:pt x="27"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6" name="Freeform 496"/>
                  <p:cNvSpPr>
                    <a:spLocks noEditPoints="1"/>
                  </p:cNvSpPr>
                  <p:nvPr/>
                </p:nvSpPr>
                <p:spPr bwMode="auto">
                  <a:xfrm>
                    <a:off x="819150" y="2439988"/>
                    <a:ext cx="38100" cy="39688"/>
                  </a:xfrm>
                  <a:custGeom>
                    <a:avLst/>
                    <a:gdLst>
                      <a:gd name="T0" fmla="*/ 5 w 36"/>
                      <a:gd name="T1" fmla="*/ 36 h 37"/>
                      <a:gd name="T2" fmla="*/ 5 w 36"/>
                      <a:gd name="T3" fmla="*/ 36 h 37"/>
                      <a:gd name="T4" fmla="*/ 5 w 36"/>
                      <a:gd name="T5" fmla="*/ 36 h 37"/>
                      <a:gd name="T6" fmla="*/ 19 w 36"/>
                      <a:gd name="T7" fmla="*/ 32 h 37"/>
                      <a:gd name="T8" fmla="*/ 3 w 36"/>
                      <a:gd name="T9" fmla="*/ 20 h 37"/>
                      <a:gd name="T10" fmla="*/ 3 w 36"/>
                      <a:gd name="T11" fmla="*/ 20 h 37"/>
                      <a:gd name="T12" fmla="*/ 3 w 36"/>
                      <a:gd name="T13" fmla="*/ 12 h 37"/>
                      <a:gd name="T14" fmla="*/ 8 w 36"/>
                      <a:gd name="T15" fmla="*/ 6 h 37"/>
                      <a:gd name="T16" fmla="*/ 8 w 36"/>
                      <a:gd name="T17" fmla="*/ 6 h 37"/>
                      <a:gd name="T18" fmla="*/ 14 w 36"/>
                      <a:gd name="T19" fmla="*/ 3 h 37"/>
                      <a:gd name="T20" fmla="*/ 19 w 36"/>
                      <a:gd name="T21" fmla="*/ 1 h 37"/>
                      <a:gd name="T22" fmla="*/ 1 w 36"/>
                      <a:gd name="T23" fmla="*/ 15 h 37"/>
                      <a:gd name="T24" fmla="*/ 4 w 36"/>
                      <a:gd name="T25" fmla="*/ 23 h 37"/>
                      <a:gd name="T26" fmla="*/ 11 w 36"/>
                      <a:gd name="T27" fmla="*/ 27 h 37"/>
                      <a:gd name="T28" fmla="*/ 19 w 36"/>
                      <a:gd name="T29" fmla="*/ 32 h 37"/>
                      <a:gd name="T30" fmla="*/ 19 w 36"/>
                      <a:gd name="T31" fmla="*/ 33 h 37"/>
                      <a:gd name="T32" fmla="*/ 19 w 36"/>
                      <a:gd name="T33" fmla="*/ 34 h 37"/>
                      <a:gd name="T34" fmla="*/ 19 w 36"/>
                      <a:gd name="T35" fmla="*/ 35 h 37"/>
                      <a:gd name="T36" fmla="*/ 14 w 36"/>
                      <a:gd name="T37" fmla="*/ 36 h 37"/>
                      <a:gd name="T38" fmla="*/ 1 w 36"/>
                      <a:gd name="T39" fmla="*/ 35 h 37"/>
                      <a:gd name="T40" fmla="*/ 1 w 36"/>
                      <a:gd name="T41" fmla="*/ 36 h 37"/>
                      <a:gd name="T42" fmla="*/ 9 w 36"/>
                      <a:gd name="T43" fmla="*/ 37 h 37"/>
                      <a:gd name="T44" fmla="*/ 18 w 36"/>
                      <a:gd name="T45" fmla="*/ 36 h 37"/>
                      <a:gd name="T46" fmla="*/ 20 w 36"/>
                      <a:gd name="T47" fmla="*/ 32 h 37"/>
                      <a:gd name="T48" fmla="*/ 13 w 36"/>
                      <a:gd name="T49" fmla="*/ 27 h 37"/>
                      <a:gd name="T50" fmla="*/ 4 w 36"/>
                      <a:gd name="T51" fmla="*/ 22 h 37"/>
                      <a:gd name="T52" fmla="*/ 2 w 36"/>
                      <a:gd name="T53" fmla="*/ 17 h 37"/>
                      <a:gd name="T54" fmla="*/ 3 w 36"/>
                      <a:gd name="T55" fmla="*/ 12 h 37"/>
                      <a:gd name="T56" fmla="*/ 8 w 36"/>
                      <a:gd name="T57" fmla="*/ 6 h 37"/>
                      <a:gd name="T58" fmla="*/ 22 w 36"/>
                      <a:gd name="T59" fmla="*/ 1 h 37"/>
                      <a:gd name="T60" fmla="*/ 36 w 36"/>
                      <a:gd name="T61" fmla="*/ 0 h 37"/>
                      <a:gd name="T62" fmla="*/ 19 w 36"/>
                      <a:gd name="T63" fmla="*/ 1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6" h="37">
                        <a:moveTo>
                          <a:pt x="5" y="36"/>
                        </a:moveTo>
                        <a:cubicBezTo>
                          <a:pt x="5" y="36"/>
                          <a:pt x="5" y="36"/>
                          <a:pt x="5" y="36"/>
                        </a:cubicBezTo>
                        <a:cubicBezTo>
                          <a:pt x="5" y="36"/>
                          <a:pt x="5" y="36"/>
                          <a:pt x="5" y="36"/>
                        </a:cubicBezTo>
                        <a:moveTo>
                          <a:pt x="5" y="36"/>
                        </a:moveTo>
                        <a:cubicBezTo>
                          <a:pt x="5" y="36"/>
                          <a:pt x="5" y="36"/>
                          <a:pt x="5" y="36"/>
                        </a:cubicBezTo>
                        <a:cubicBezTo>
                          <a:pt x="5" y="36"/>
                          <a:pt x="5" y="36"/>
                          <a:pt x="5" y="36"/>
                        </a:cubicBezTo>
                        <a:moveTo>
                          <a:pt x="19" y="32"/>
                        </a:moveTo>
                        <a:cubicBezTo>
                          <a:pt x="19" y="32"/>
                          <a:pt x="19" y="32"/>
                          <a:pt x="19" y="32"/>
                        </a:cubicBezTo>
                        <a:cubicBezTo>
                          <a:pt x="19" y="32"/>
                          <a:pt x="19" y="32"/>
                          <a:pt x="19" y="32"/>
                        </a:cubicBezTo>
                        <a:moveTo>
                          <a:pt x="3" y="20"/>
                        </a:moveTo>
                        <a:cubicBezTo>
                          <a:pt x="3" y="20"/>
                          <a:pt x="3" y="20"/>
                          <a:pt x="3" y="20"/>
                        </a:cubicBezTo>
                        <a:cubicBezTo>
                          <a:pt x="3" y="20"/>
                          <a:pt x="3" y="20"/>
                          <a:pt x="3" y="20"/>
                        </a:cubicBezTo>
                        <a:moveTo>
                          <a:pt x="3" y="12"/>
                        </a:moveTo>
                        <a:cubicBezTo>
                          <a:pt x="3" y="12"/>
                          <a:pt x="3" y="12"/>
                          <a:pt x="3" y="12"/>
                        </a:cubicBezTo>
                        <a:cubicBezTo>
                          <a:pt x="3" y="12"/>
                          <a:pt x="3" y="12"/>
                          <a:pt x="3" y="12"/>
                        </a:cubicBezTo>
                        <a:moveTo>
                          <a:pt x="8" y="6"/>
                        </a:moveTo>
                        <a:cubicBezTo>
                          <a:pt x="8" y="6"/>
                          <a:pt x="8" y="6"/>
                          <a:pt x="8" y="6"/>
                        </a:cubicBezTo>
                        <a:cubicBezTo>
                          <a:pt x="8" y="6"/>
                          <a:pt x="8" y="6"/>
                          <a:pt x="8" y="6"/>
                        </a:cubicBezTo>
                        <a:moveTo>
                          <a:pt x="14" y="3"/>
                        </a:moveTo>
                        <a:cubicBezTo>
                          <a:pt x="14" y="3"/>
                          <a:pt x="14" y="3"/>
                          <a:pt x="14" y="3"/>
                        </a:cubicBezTo>
                        <a:cubicBezTo>
                          <a:pt x="14" y="3"/>
                          <a:pt x="14" y="3"/>
                          <a:pt x="14" y="3"/>
                        </a:cubicBezTo>
                        <a:moveTo>
                          <a:pt x="19" y="1"/>
                        </a:moveTo>
                        <a:cubicBezTo>
                          <a:pt x="15" y="2"/>
                          <a:pt x="10" y="3"/>
                          <a:pt x="7" y="6"/>
                        </a:cubicBezTo>
                        <a:cubicBezTo>
                          <a:pt x="4" y="8"/>
                          <a:pt x="1" y="12"/>
                          <a:pt x="1" y="15"/>
                        </a:cubicBezTo>
                        <a:cubicBezTo>
                          <a:pt x="1" y="17"/>
                          <a:pt x="2" y="19"/>
                          <a:pt x="2" y="21"/>
                        </a:cubicBezTo>
                        <a:cubicBezTo>
                          <a:pt x="3" y="22"/>
                          <a:pt x="3" y="22"/>
                          <a:pt x="4" y="23"/>
                        </a:cubicBezTo>
                        <a:cubicBezTo>
                          <a:pt x="4" y="23"/>
                          <a:pt x="4" y="23"/>
                          <a:pt x="5" y="24"/>
                        </a:cubicBezTo>
                        <a:cubicBezTo>
                          <a:pt x="7" y="25"/>
                          <a:pt x="9" y="26"/>
                          <a:pt x="11" y="27"/>
                        </a:cubicBezTo>
                        <a:cubicBezTo>
                          <a:pt x="13" y="28"/>
                          <a:pt x="15" y="29"/>
                          <a:pt x="17" y="31"/>
                        </a:cubicBezTo>
                        <a:cubicBezTo>
                          <a:pt x="18" y="31"/>
                          <a:pt x="18" y="32"/>
                          <a:pt x="19" y="32"/>
                        </a:cubicBezTo>
                        <a:cubicBezTo>
                          <a:pt x="19" y="33"/>
                          <a:pt x="19" y="33"/>
                          <a:pt x="19" y="33"/>
                        </a:cubicBezTo>
                        <a:cubicBezTo>
                          <a:pt x="19" y="33"/>
                          <a:pt x="19" y="33"/>
                          <a:pt x="19" y="33"/>
                        </a:cubicBezTo>
                        <a:cubicBezTo>
                          <a:pt x="19" y="34"/>
                          <a:pt x="19" y="34"/>
                          <a:pt x="19" y="34"/>
                        </a:cubicBezTo>
                        <a:cubicBezTo>
                          <a:pt x="19" y="34"/>
                          <a:pt x="19" y="34"/>
                          <a:pt x="19" y="34"/>
                        </a:cubicBezTo>
                        <a:cubicBezTo>
                          <a:pt x="19" y="34"/>
                          <a:pt x="19" y="34"/>
                          <a:pt x="19" y="34"/>
                        </a:cubicBezTo>
                        <a:cubicBezTo>
                          <a:pt x="19" y="35"/>
                          <a:pt x="19" y="35"/>
                          <a:pt x="19" y="35"/>
                        </a:cubicBezTo>
                        <a:cubicBezTo>
                          <a:pt x="18" y="35"/>
                          <a:pt x="18" y="35"/>
                          <a:pt x="18" y="35"/>
                        </a:cubicBezTo>
                        <a:cubicBezTo>
                          <a:pt x="17" y="36"/>
                          <a:pt x="15" y="36"/>
                          <a:pt x="14" y="36"/>
                        </a:cubicBezTo>
                        <a:cubicBezTo>
                          <a:pt x="11" y="37"/>
                          <a:pt x="8" y="36"/>
                          <a:pt x="5" y="36"/>
                        </a:cubicBezTo>
                        <a:cubicBezTo>
                          <a:pt x="4" y="36"/>
                          <a:pt x="3" y="36"/>
                          <a:pt x="1" y="35"/>
                        </a:cubicBezTo>
                        <a:cubicBezTo>
                          <a:pt x="1" y="35"/>
                          <a:pt x="1" y="35"/>
                          <a:pt x="1" y="35"/>
                        </a:cubicBezTo>
                        <a:cubicBezTo>
                          <a:pt x="0" y="35"/>
                          <a:pt x="0" y="36"/>
                          <a:pt x="1" y="36"/>
                        </a:cubicBezTo>
                        <a:cubicBezTo>
                          <a:pt x="2" y="36"/>
                          <a:pt x="3" y="37"/>
                          <a:pt x="4" y="37"/>
                        </a:cubicBezTo>
                        <a:cubicBezTo>
                          <a:pt x="6" y="37"/>
                          <a:pt x="7" y="37"/>
                          <a:pt x="9" y="37"/>
                        </a:cubicBezTo>
                        <a:cubicBezTo>
                          <a:pt x="11" y="37"/>
                          <a:pt x="13" y="37"/>
                          <a:pt x="14" y="37"/>
                        </a:cubicBezTo>
                        <a:cubicBezTo>
                          <a:pt x="16" y="37"/>
                          <a:pt x="17" y="37"/>
                          <a:pt x="18" y="36"/>
                        </a:cubicBezTo>
                        <a:cubicBezTo>
                          <a:pt x="19" y="36"/>
                          <a:pt x="20" y="35"/>
                          <a:pt x="20" y="34"/>
                        </a:cubicBezTo>
                        <a:cubicBezTo>
                          <a:pt x="20" y="33"/>
                          <a:pt x="20" y="33"/>
                          <a:pt x="20" y="32"/>
                        </a:cubicBezTo>
                        <a:cubicBezTo>
                          <a:pt x="19" y="31"/>
                          <a:pt x="18" y="30"/>
                          <a:pt x="17" y="30"/>
                        </a:cubicBezTo>
                        <a:cubicBezTo>
                          <a:pt x="16" y="29"/>
                          <a:pt x="14" y="28"/>
                          <a:pt x="13" y="27"/>
                        </a:cubicBezTo>
                        <a:cubicBezTo>
                          <a:pt x="11" y="26"/>
                          <a:pt x="8" y="25"/>
                          <a:pt x="6" y="23"/>
                        </a:cubicBezTo>
                        <a:cubicBezTo>
                          <a:pt x="5" y="23"/>
                          <a:pt x="5" y="22"/>
                          <a:pt x="4" y="22"/>
                        </a:cubicBezTo>
                        <a:cubicBezTo>
                          <a:pt x="4" y="21"/>
                          <a:pt x="3" y="20"/>
                          <a:pt x="3" y="20"/>
                        </a:cubicBezTo>
                        <a:cubicBezTo>
                          <a:pt x="2" y="19"/>
                          <a:pt x="2" y="18"/>
                          <a:pt x="2" y="17"/>
                        </a:cubicBezTo>
                        <a:cubicBezTo>
                          <a:pt x="2" y="16"/>
                          <a:pt x="2" y="16"/>
                          <a:pt x="2" y="15"/>
                        </a:cubicBezTo>
                        <a:cubicBezTo>
                          <a:pt x="2" y="14"/>
                          <a:pt x="2" y="13"/>
                          <a:pt x="3" y="12"/>
                        </a:cubicBezTo>
                        <a:cubicBezTo>
                          <a:pt x="3" y="11"/>
                          <a:pt x="4" y="10"/>
                          <a:pt x="5" y="10"/>
                        </a:cubicBezTo>
                        <a:cubicBezTo>
                          <a:pt x="6" y="8"/>
                          <a:pt x="7" y="7"/>
                          <a:pt x="8" y="6"/>
                        </a:cubicBezTo>
                        <a:cubicBezTo>
                          <a:pt x="10" y="5"/>
                          <a:pt x="12" y="4"/>
                          <a:pt x="14" y="3"/>
                        </a:cubicBezTo>
                        <a:cubicBezTo>
                          <a:pt x="17" y="2"/>
                          <a:pt x="19" y="2"/>
                          <a:pt x="22" y="1"/>
                        </a:cubicBezTo>
                        <a:cubicBezTo>
                          <a:pt x="27" y="1"/>
                          <a:pt x="31" y="1"/>
                          <a:pt x="36" y="1"/>
                        </a:cubicBezTo>
                        <a:cubicBezTo>
                          <a:pt x="36" y="1"/>
                          <a:pt x="36" y="0"/>
                          <a:pt x="36" y="0"/>
                        </a:cubicBezTo>
                        <a:cubicBezTo>
                          <a:pt x="35" y="0"/>
                          <a:pt x="34" y="0"/>
                          <a:pt x="33" y="0"/>
                        </a:cubicBezTo>
                        <a:cubicBezTo>
                          <a:pt x="28" y="0"/>
                          <a:pt x="24" y="0"/>
                          <a:pt x="19"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7" name="Freeform 497"/>
                  <p:cNvSpPr/>
                  <p:nvPr/>
                </p:nvSpPr>
                <p:spPr bwMode="auto">
                  <a:xfrm>
                    <a:off x="838200" y="2432051"/>
                    <a:ext cx="9525" cy="9525"/>
                  </a:xfrm>
                  <a:custGeom>
                    <a:avLst/>
                    <a:gdLst>
                      <a:gd name="T0" fmla="*/ 1 w 8"/>
                      <a:gd name="T1" fmla="*/ 1 h 9"/>
                      <a:gd name="T2" fmla="*/ 0 w 8"/>
                      <a:gd name="T3" fmla="*/ 1 h 9"/>
                      <a:gd name="T4" fmla="*/ 0 w 8"/>
                      <a:gd name="T5" fmla="*/ 9 h 9"/>
                      <a:gd name="T6" fmla="*/ 1 w 8"/>
                      <a:gd name="T7" fmla="*/ 9 h 9"/>
                      <a:gd name="T8" fmla="*/ 1 w 8"/>
                      <a:gd name="T9" fmla="*/ 9 h 9"/>
                      <a:gd name="T10" fmla="*/ 1 w 8"/>
                      <a:gd name="T11" fmla="*/ 1 h 9"/>
                      <a:gd name="T12" fmla="*/ 7 w 8"/>
                      <a:gd name="T13" fmla="*/ 1 h 9"/>
                      <a:gd name="T14" fmla="*/ 7 w 8"/>
                      <a:gd name="T15" fmla="*/ 7 h 9"/>
                      <a:gd name="T16" fmla="*/ 8 w 8"/>
                      <a:gd name="T17" fmla="*/ 7 h 9"/>
                      <a:gd name="T18" fmla="*/ 8 w 8"/>
                      <a:gd name="T19" fmla="*/ 1 h 9"/>
                      <a:gd name="T20" fmla="*/ 7 w 8"/>
                      <a:gd name="T21" fmla="*/ 0 h 9"/>
                      <a:gd name="T22" fmla="*/ 6 w 8"/>
                      <a:gd name="T23" fmla="*/ 0 h 9"/>
                      <a:gd name="T24" fmla="*/ 1 w 8"/>
                      <a:gd name="T25" fmla="*/ 1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9">
                        <a:moveTo>
                          <a:pt x="1" y="1"/>
                        </a:moveTo>
                        <a:cubicBezTo>
                          <a:pt x="1" y="1"/>
                          <a:pt x="0" y="1"/>
                          <a:pt x="0" y="1"/>
                        </a:cubicBezTo>
                        <a:cubicBezTo>
                          <a:pt x="0" y="4"/>
                          <a:pt x="1" y="6"/>
                          <a:pt x="0" y="9"/>
                        </a:cubicBezTo>
                        <a:cubicBezTo>
                          <a:pt x="0" y="9"/>
                          <a:pt x="0" y="9"/>
                          <a:pt x="1" y="9"/>
                        </a:cubicBezTo>
                        <a:cubicBezTo>
                          <a:pt x="1" y="9"/>
                          <a:pt x="1" y="9"/>
                          <a:pt x="1" y="9"/>
                        </a:cubicBezTo>
                        <a:cubicBezTo>
                          <a:pt x="1" y="6"/>
                          <a:pt x="1" y="4"/>
                          <a:pt x="1" y="1"/>
                        </a:cubicBezTo>
                        <a:cubicBezTo>
                          <a:pt x="3" y="1"/>
                          <a:pt x="5" y="1"/>
                          <a:pt x="7" y="1"/>
                        </a:cubicBezTo>
                        <a:cubicBezTo>
                          <a:pt x="7" y="3"/>
                          <a:pt x="7" y="5"/>
                          <a:pt x="7" y="7"/>
                        </a:cubicBezTo>
                        <a:cubicBezTo>
                          <a:pt x="7" y="8"/>
                          <a:pt x="8" y="8"/>
                          <a:pt x="8" y="7"/>
                        </a:cubicBezTo>
                        <a:cubicBezTo>
                          <a:pt x="8" y="5"/>
                          <a:pt x="8" y="3"/>
                          <a:pt x="8" y="1"/>
                        </a:cubicBezTo>
                        <a:cubicBezTo>
                          <a:pt x="8" y="1"/>
                          <a:pt x="8" y="1"/>
                          <a:pt x="7" y="0"/>
                        </a:cubicBezTo>
                        <a:cubicBezTo>
                          <a:pt x="7" y="0"/>
                          <a:pt x="7" y="0"/>
                          <a:pt x="6" y="0"/>
                        </a:cubicBezTo>
                        <a:cubicBezTo>
                          <a:pt x="5" y="0"/>
                          <a:pt x="3" y="1"/>
                          <a:pt x="1"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8" name="Freeform 498"/>
                  <p:cNvSpPr/>
                  <p:nvPr/>
                </p:nvSpPr>
                <p:spPr bwMode="auto">
                  <a:xfrm>
                    <a:off x="839788" y="2486026"/>
                    <a:ext cx="7938" cy="9525"/>
                  </a:xfrm>
                  <a:custGeom>
                    <a:avLst/>
                    <a:gdLst>
                      <a:gd name="T0" fmla="*/ 7 w 8"/>
                      <a:gd name="T1" fmla="*/ 0 h 8"/>
                      <a:gd name="T2" fmla="*/ 7 w 8"/>
                      <a:gd name="T3" fmla="*/ 6 h 8"/>
                      <a:gd name="T4" fmla="*/ 6 w 8"/>
                      <a:gd name="T5" fmla="*/ 6 h 8"/>
                      <a:gd name="T6" fmla="*/ 1 w 8"/>
                      <a:gd name="T7" fmla="*/ 7 h 8"/>
                      <a:gd name="T8" fmla="*/ 1 w 8"/>
                      <a:gd name="T9" fmla="*/ 2 h 8"/>
                      <a:gd name="T10" fmla="*/ 0 w 8"/>
                      <a:gd name="T11" fmla="*/ 2 h 8"/>
                      <a:gd name="T12" fmla="*/ 0 w 8"/>
                      <a:gd name="T13" fmla="*/ 7 h 8"/>
                      <a:gd name="T14" fmla="*/ 0 w 8"/>
                      <a:gd name="T15" fmla="*/ 7 h 8"/>
                      <a:gd name="T16" fmla="*/ 7 w 8"/>
                      <a:gd name="T17" fmla="*/ 7 h 8"/>
                      <a:gd name="T18" fmla="*/ 8 w 8"/>
                      <a:gd name="T19" fmla="*/ 7 h 8"/>
                      <a:gd name="T20" fmla="*/ 8 w 8"/>
                      <a:gd name="T21" fmla="*/ 0 h 8"/>
                      <a:gd name="T22" fmla="*/ 7 w 8"/>
                      <a:gd name="T23" fmla="*/ 0 h 8"/>
                      <a:gd name="T24" fmla="*/ 7 w 8"/>
                      <a:gd name="T25"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8">
                        <a:moveTo>
                          <a:pt x="7" y="0"/>
                        </a:moveTo>
                        <a:cubicBezTo>
                          <a:pt x="7" y="2"/>
                          <a:pt x="7" y="4"/>
                          <a:pt x="7" y="6"/>
                        </a:cubicBezTo>
                        <a:cubicBezTo>
                          <a:pt x="6" y="6"/>
                          <a:pt x="6" y="6"/>
                          <a:pt x="6" y="6"/>
                        </a:cubicBezTo>
                        <a:cubicBezTo>
                          <a:pt x="4" y="7"/>
                          <a:pt x="3" y="7"/>
                          <a:pt x="1" y="7"/>
                        </a:cubicBezTo>
                        <a:cubicBezTo>
                          <a:pt x="1" y="5"/>
                          <a:pt x="1" y="3"/>
                          <a:pt x="1" y="2"/>
                        </a:cubicBezTo>
                        <a:cubicBezTo>
                          <a:pt x="1" y="1"/>
                          <a:pt x="0" y="1"/>
                          <a:pt x="0" y="2"/>
                        </a:cubicBezTo>
                        <a:cubicBezTo>
                          <a:pt x="0" y="3"/>
                          <a:pt x="0" y="5"/>
                          <a:pt x="0" y="7"/>
                        </a:cubicBezTo>
                        <a:cubicBezTo>
                          <a:pt x="0" y="7"/>
                          <a:pt x="0" y="7"/>
                          <a:pt x="0" y="7"/>
                        </a:cubicBezTo>
                        <a:cubicBezTo>
                          <a:pt x="3" y="7"/>
                          <a:pt x="5" y="8"/>
                          <a:pt x="7" y="7"/>
                        </a:cubicBezTo>
                        <a:cubicBezTo>
                          <a:pt x="7" y="7"/>
                          <a:pt x="8" y="7"/>
                          <a:pt x="8" y="7"/>
                        </a:cubicBezTo>
                        <a:cubicBezTo>
                          <a:pt x="8" y="5"/>
                          <a:pt x="8" y="2"/>
                          <a:pt x="8" y="0"/>
                        </a:cubicBezTo>
                        <a:cubicBezTo>
                          <a:pt x="8" y="0"/>
                          <a:pt x="7" y="0"/>
                          <a:pt x="7" y="0"/>
                        </a:cubicBezTo>
                        <a:cubicBezTo>
                          <a:pt x="7" y="0"/>
                          <a:pt x="7" y="0"/>
                          <a:pt x="7"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9" name="Freeform 499"/>
                  <p:cNvSpPr>
                    <a:spLocks noEditPoints="1"/>
                  </p:cNvSpPr>
                  <p:nvPr/>
                </p:nvSpPr>
                <p:spPr bwMode="auto">
                  <a:xfrm>
                    <a:off x="819150" y="2441576"/>
                    <a:ext cx="36513" cy="19050"/>
                  </a:xfrm>
                  <a:custGeom>
                    <a:avLst/>
                    <a:gdLst>
                      <a:gd name="T0" fmla="*/ 32 w 34"/>
                      <a:gd name="T1" fmla="*/ 1 h 19"/>
                      <a:gd name="T2" fmla="*/ 31 w 34"/>
                      <a:gd name="T3" fmla="*/ 3 h 19"/>
                      <a:gd name="T4" fmla="*/ 29 w 34"/>
                      <a:gd name="T5" fmla="*/ 3 h 19"/>
                      <a:gd name="T6" fmla="*/ 34 w 34"/>
                      <a:gd name="T7" fmla="*/ 4 h 19"/>
                      <a:gd name="T8" fmla="*/ 27 w 34"/>
                      <a:gd name="T9" fmla="*/ 4 h 19"/>
                      <a:gd name="T10" fmla="*/ 26 w 34"/>
                      <a:gd name="T11" fmla="*/ 5 h 19"/>
                      <a:gd name="T12" fmla="*/ 20 w 34"/>
                      <a:gd name="T13" fmla="*/ 6 h 19"/>
                      <a:gd name="T14" fmla="*/ 21 w 34"/>
                      <a:gd name="T15" fmla="*/ 6 h 19"/>
                      <a:gd name="T16" fmla="*/ 3 w 34"/>
                      <a:gd name="T17" fmla="*/ 13 h 19"/>
                      <a:gd name="T18" fmla="*/ 3 w 34"/>
                      <a:gd name="T19" fmla="*/ 14 h 19"/>
                      <a:gd name="T20" fmla="*/ 3 w 34"/>
                      <a:gd name="T21" fmla="*/ 16 h 19"/>
                      <a:gd name="T22" fmla="*/ 5 w 34"/>
                      <a:gd name="T23" fmla="*/ 17 h 19"/>
                      <a:gd name="T24" fmla="*/ 4 w 34"/>
                      <a:gd name="T25" fmla="*/ 10 h 19"/>
                      <a:gd name="T26" fmla="*/ 5 w 34"/>
                      <a:gd name="T27" fmla="*/ 8 h 19"/>
                      <a:gd name="T28" fmla="*/ 0 w 34"/>
                      <a:gd name="T29" fmla="*/ 15 h 19"/>
                      <a:gd name="T30" fmla="*/ 4 w 34"/>
                      <a:gd name="T31" fmla="*/ 8 h 19"/>
                      <a:gd name="T32" fmla="*/ 3 w 34"/>
                      <a:gd name="T33" fmla="*/ 13 h 19"/>
                      <a:gd name="T34" fmla="*/ 17 w 34"/>
                      <a:gd name="T35" fmla="*/ 7 h 19"/>
                      <a:gd name="T36" fmla="*/ 33 w 34"/>
                      <a:gd name="T37" fmla="*/ 5 h 19"/>
                      <a:gd name="T38" fmla="*/ 7 w 34"/>
                      <a:gd name="T39" fmla="*/ 6 h 19"/>
                      <a:gd name="T40" fmla="*/ 5 w 34"/>
                      <a:gd name="T41" fmla="*/ 8 h 19"/>
                      <a:gd name="T42" fmla="*/ 8 w 34"/>
                      <a:gd name="T43" fmla="*/ 4 h 19"/>
                      <a:gd name="T44" fmla="*/ 14 w 34"/>
                      <a:gd name="T45" fmla="*/ 6 h 19"/>
                      <a:gd name="T46" fmla="*/ 9 w 34"/>
                      <a:gd name="T47" fmla="*/ 5 h 19"/>
                      <a:gd name="T48" fmla="*/ 8 w 34"/>
                      <a:gd name="T49" fmla="*/ 14 h 19"/>
                      <a:gd name="T50" fmla="*/ 19 w 34"/>
                      <a:gd name="T51" fmla="*/ 9 h 19"/>
                      <a:gd name="T52" fmla="*/ 28 w 34"/>
                      <a:gd name="T53" fmla="*/ 2 h 19"/>
                      <a:gd name="T54" fmla="*/ 27 w 34"/>
                      <a:gd name="T55" fmla="*/ 4 h 19"/>
                      <a:gd name="T56" fmla="*/ 27 w 34"/>
                      <a:gd name="T57" fmla="*/ 6 h 19"/>
                      <a:gd name="T58" fmla="*/ 26 w 34"/>
                      <a:gd name="T59" fmla="*/ 2 h 19"/>
                      <a:gd name="T60" fmla="*/ 30 w 34"/>
                      <a:gd name="T61" fmla="*/ 5 h 19"/>
                      <a:gd name="T62" fmla="*/ 32 w 34"/>
                      <a:gd name="T63" fmla="*/ 1 h 19"/>
                      <a:gd name="T64" fmla="*/ 25 w 34"/>
                      <a:gd name="T65" fmla="*/ 4 h 19"/>
                      <a:gd name="T66" fmla="*/ 27 w 34"/>
                      <a:gd name="T67" fmla="*/ 0 h 19"/>
                      <a:gd name="T68" fmla="*/ 19 w 34"/>
                      <a:gd name="T69" fmla="*/ 7 h 19"/>
                      <a:gd name="T70" fmla="*/ 19 w 34"/>
                      <a:gd name="T71" fmla="*/ 1 h 19"/>
                      <a:gd name="T72" fmla="*/ 17 w 34"/>
                      <a:gd name="T73" fmla="*/ 1 h 19"/>
                      <a:gd name="T74" fmla="*/ 9 w 34"/>
                      <a:gd name="T75" fmla="*/ 4 h 19"/>
                      <a:gd name="T76" fmla="*/ 0 w 34"/>
                      <a:gd name="T77" fmla="*/ 16 h 19"/>
                      <a:gd name="T78" fmla="*/ 2 w 34"/>
                      <a:gd name="T79" fmla="*/ 16 h 19"/>
                      <a:gd name="T80" fmla="*/ 3 w 34"/>
                      <a:gd name="T81" fmla="*/ 17 h 19"/>
                      <a:gd name="T82" fmla="*/ 13 w 34"/>
                      <a:gd name="T83" fmla="*/ 5 h 19"/>
                      <a:gd name="T84" fmla="*/ 9 w 34"/>
                      <a:gd name="T85" fmla="*/ 10 h 19"/>
                      <a:gd name="T86" fmla="*/ 16 w 34"/>
                      <a:gd name="T87" fmla="*/ 3 h 19"/>
                      <a:gd name="T88" fmla="*/ 11 w 34"/>
                      <a:gd name="T89" fmla="*/ 9 h 19"/>
                      <a:gd name="T90" fmla="*/ 17 w 34"/>
                      <a:gd name="T91" fmla="*/ 2 h 19"/>
                      <a:gd name="T92" fmla="*/ 15 w 34"/>
                      <a:gd name="T93" fmla="*/ 7 h 19"/>
                      <a:gd name="T94" fmla="*/ 16 w 34"/>
                      <a:gd name="T95" fmla="*/ 7 h 19"/>
                      <a:gd name="T96" fmla="*/ 23 w 34"/>
                      <a:gd name="T97" fmla="*/ 1 h 19"/>
                      <a:gd name="T98" fmla="*/ 26 w 34"/>
                      <a:gd name="T99" fmla="*/ 0 h 19"/>
                      <a:gd name="T100" fmla="*/ 27 w 34"/>
                      <a:gd name="T101" fmla="*/ 1 h 19"/>
                      <a:gd name="T102" fmla="*/ 27 w 34"/>
                      <a:gd name="T103" fmla="*/ 1 h 19"/>
                      <a:gd name="T104" fmla="*/ 25 w 34"/>
                      <a:gd name="T105" fmla="*/ 4 h 19"/>
                      <a:gd name="T106" fmla="*/ 24 w 34"/>
                      <a:gd name="T107" fmla="*/ 7 h 19"/>
                      <a:gd name="T108" fmla="*/ 31 w 34"/>
                      <a:gd name="T109" fmla="*/ 2 h 19"/>
                      <a:gd name="T110" fmla="*/ 32 w 34"/>
                      <a:gd name="T111" fmla="*/ 1 h 19"/>
                      <a:gd name="T112" fmla="*/ 33 w 34"/>
                      <a:gd name="T113" fmla="*/ 1 h 19"/>
                      <a:gd name="T114" fmla="*/ 32 w 34"/>
                      <a:gd name="T115" fmla="*/ 3 h 19"/>
                      <a:gd name="T116" fmla="*/ 33 w 34"/>
                      <a:gd name="T117" fmla="*/ 6 h 19"/>
                      <a:gd name="T118" fmla="*/ 34 w 34"/>
                      <a:gd name="T119" fmla="*/ 4 h 19"/>
                      <a:gd name="T120" fmla="*/ 34 w 34"/>
                      <a:gd name="T121" fmla="*/ 2 h 19"/>
                      <a:gd name="T122" fmla="*/ 33 w 34"/>
                      <a:gd name="T123" fmla="*/ 0 h 19"/>
                      <a:gd name="T124" fmla="*/ 28 w 34"/>
                      <a:gd name="T125" fmla="*/ 1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4" h="19">
                        <a:moveTo>
                          <a:pt x="27" y="1"/>
                        </a:moveTo>
                        <a:cubicBezTo>
                          <a:pt x="27" y="1"/>
                          <a:pt x="27" y="1"/>
                          <a:pt x="27" y="1"/>
                        </a:cubicBezTo>
                        <a:cubicBezTo>
                          <a:pt x="27" y="1"/>
                          <a:pt x="27" y="1"/>
                          <a:pt x="27" y="1"/>
                        </a:cubicBezTo>
                        <a:cubicBezTo>
                          <a:pt x="27" y="1"/>
                          <a:pt x="27" y="1"/>
                          <a:pt x="27" y="1"/>
                        </a:cubicBezTo>
                        <a:moveTo>
                          <a:pt x="32" y="1"/>
                        </a:moveTo>
                        <a:cubicBezTo>
                          <a:pt x="32" y="1"/>
                          <a:pt x="32" y="1"/>
                          <a:pt x="32" y="1"/>
                        </a:cubicBezTo>
                        <a:cubicBezTo>
                          <a:pt x="32" y="1"/>
                          <a:pt x="32" y="1"/>
                          <a:pt x="32" y="1"/>
                        </a:cubicBezTo>
                        <a:moveTo>
                          <a:pt x="17" y="1"/>
                        </a:moveTo>
                        <a:cubicBezTo>
                          <a:pt x="17" y="1"/>
                          <a:pt x="17" y="1"/>
                          <a:pt x="17" y="1"/>
                        </a:cubicBezTo>
                        <a:cubicBezTo>
                          <a:pt x="17" y="1"/>
                          <a:pt x="17" y="1"/>
                          <a:pt x="17" y="1"/>
                        </a:cubicBezTo>
                        <a:moveTo>
                          <a:pt x="31" y="3"/>
                        </a:moveTo>
                        <a:cubicBezTo>
                          <a:pt x="31" y="3"/>
                          <a:pt x="31" y="3"/>
                          <a:pt x="31" y="3"/>
                        </a:cubicBezTo>
                        <a:cubicBezTo>
                          <a:pt x="31" y="3"/>
                          <a:pt x="31" y="3"/>
                          <a:pt x="31" y="3"/>
                        </a:cubicBezTo>
                        <a:cubicBezTo>
                          <a:pt x="31" y="3"/>
                          <a:pt x="31" y="3"/>
                          <a:pt x="31" y="3"/>
                        </a:cubicBezTo>
                        <a:moveTo>
                          <a:pt x="16" y="3"/>
                        </a:moveTo>
                        <a:cubicBezTo>
                          <a:pt x="16" y="3"/>
                          <a:pt x="16" y="3"/>
                          <a:pt x="16" y="3"/>
                        </a:cubicBezTo>
                        <a:cubicBezTo>
                          <a:pt x="16" y="3"/>
                          <a:pt x="16" y="3"/>
                          <a:pt x="16" y="3"/>
                        </a:cubicBezTo>
                        <a:cubicBezTo>
                          <a:pt x="16" y="3"/>
                          <a:pt x="16" y="3"/>
                          <a:pt x="16" y="3"/>
                        </a:cubicBezTo>
                        <a:moveTo>
                          <a:pt x="29" y="3"/>
                        </a:moveTo>
                        <a:cubicBezTo>
                          <a:pt x="29" y="3"/>
                          <a:pt x="29" y="3"/>
                          <a:pt x="29" y="3"/>
                        </a:cubicBezTo>
                        <a:cubicBezTo>
                          <a:pt x="29" y="3"/>
                          <a:pt x="29" y="3"/>
                          <a:pt x="29" y="3"/>
                        </a:cubicBezTo>
                        <a:moveTo>
                          <a:pt x="32" y="3"/>
                        </a:moveTo>
                        <a:cubicBezTo>
                          <a:pt x="32" y="3"/>
                          <a:pt x="32" y="3"/>
                          <a:pt x="32" y="3"/>
                        </a:cubicBezTo>
                        <a:cubicBezTo>
                          <a:pt x="32" y="3"/>
                          <a:pt x="32" y="3"/>
                          <a:pt x="32" y="3"/>
                        </a:cubicBezTo>
                        <a:cubicBezTo>
                          <a:pt x="32" y="3"/>
                          <a:pt x="32" y="3"/>
                          <a:pt x="32" y="3"/>
                        </a:cubicBezTo>
                        <a:moveTo>
                          <a:pt x="34" y="4"/>
                        </a:moveTo>
                        <a:cubicBezTo>
                          <a:pt x="34" y="4"/>
                          <a:pt x="34" y="4"/>
                          <a:pt x="34" y="4"/>
                        </a:cubicBezTo>
                        <a:cubicBezTo>
                          <a:pt x="34" y="4"/>
                          <a:pt x="34" y="4"/>
                          <a:pt x="34" y="4"/>
                        </a:cubicBezTo>
                        <a:cubicBezTo>
                          <a:pt x="34" y="4"/>
                          <a:pt x="34" y="4"/>
                          <a:pt x="34" y="4"/>
                        </a:cubicBezTo>
                        <a:moveTo>
                          <a:pt x="25" y="4"/>
                        </a:moveTo>
                        <a:cubicBezTo>
                          <a:pt x="25" y="4"/>
                          <a:pt x="25" y="4"/>
                          <a:pt x="25" y="4"/>
                        </a:cubicBezTo>
                        <a:cubicBezTo>
                          <a:pt x="25" y="4"/>
                          <a:pt x="25" y="4"/>
                          <a:pt x="25" y="4"/>
                        </a:cubicBezTo>
                        <a:cubicBezTo>
                          <a:pt x="25" y="4"/>
                          <a:pt x="25" y="4"/>
                          <a:pt x="25" y="4"/>
                        </a:cubicBezTo>
                        <a:moveTo>
                          <a:pt x="27" y="4"/>
                        </a:moveTo>
                        <a:cubicBezTo>
                          <a:pt x="27" y="4"/>
                          <a:pt x="27" y="4"/>
                          <a:pt x="27" y="4"/>
                        </a:cubicBezTo>
                        <a:cubicBezTo>
                          <a:pt x="27" y="4"/>
                          <a:pt x="27" y="4"/>
                          <a:pt x="27" y="4"/>
                        </a:cubicBezTo>
                        <a:cubicBezTo>
                          <a:pt x="27" y="4"/>
                          <a:pt x="27" y="4"/>
                          <a:pt x="27" y="4"/>
                        </a:cubicBezTo>
                        <a:moveTo>
                          <a:pt x="8" y="4"/>
                        </a:moveTo>
                        <a:cubicBezTo>
                          <a:pt x="8" y="4"/>
                          <a:pt x="8" y="4"/>
                          <a:pt x="8" y="4"/>
                        </a:cubicBezTo>
                        <a:cubicBezTo>
                          <a:pt x="8" y="4"/>
                          <a:pt x="8" y="4"/>
                          <a:pt x="8" y="4"/>
                        </a:cubicBezTo>
                        <a:cubicBezTo>
                          <a:pt x="8" y="4"/>
                          <a:pt x="8" y="4"/>
                          <a:pt x="8" y="4"/>
                        </a:cubicBezTo>
                        <a:moveTo>
                          <a:pt x="26" y="5"/>
                        </a:moveTo>
                        <a:cubicBezTo>
                          <a:pt x="26" y="5"/>
                          <a:pt x="26" y="5"/>
                          <a:pt x="26" y="5"/>
                        </a:cubicBezTo>
                        <a:cubicBezTo>
                          <a:pt x="26" y="5"/>
                          <a:pt x="26" y="5"/>
                          <a:pt x="26" y="5"/>
                        </a:cubicBezTo>
                        <a:cubicBezTo>
                          <a:pt x="26" y="5"/>
                          <a:pt x="26" y="5"/>
                          <a:pt x="26" y="5"/>
                        </a:cubicBezTo>
                        <a:moveTo>
                          <a:pt x="13" y="5"/>
                        </a:moveTo>
                        <a:cubicBezTo>
                          <a:pt x="13" y="5"/>
                          <a:pt x="13" y="5"/>
                          <a:pt x="13" y="5"/>
                        </a:cubicBezTo>
                        <a:cubicBezTo>
                          <a:pt x="13" y="5"/>
                          <a:pt x="13" y="5"/>
                          <a:pt x="13" y="5"/>
                        </a:cubicBezTo>
                        <a:moveTo>
                          <a:pt x="20" y="6"/>
                        </a:moveTo>
                        <a:cubicBezTo>
                          <a:pt x="20" y="6"/>
                          <a:pt x="20" y="6"/>
                          <a:pt x="20" y="6"/>
                        </a:cubicBezTo>
                        <a:cubicBezTo>
                          <a:pt x="20" y="6"/>
                          <a:pt x="20" y="6"/>
                          <a:pt x="20" y="6"/>
                        </a:cubicBezTo>
                        <a:moveTo>
                          <a:pt x="14" y="6"/>
                        </a:moveTo>
                        <a:cubicBezTo>
                          <a:pt x="14" y="6"/>
                          <a:pt x="14" y="6"/>
                          <a:pt x="14" y="6"/>
                        </a:cubicBezTo>
                        <a:cubicBezTo>
                          <a:pt x="14" y="6"/>
                          <a:pt x="14" y="6"/>
                          <a:pt x="14" y="6"/>
                        </a:cubicBezTo>
                        <a:cubicBezTo>
                          <a:pt x="14" y="6"/>
                          <a:pt x="14" y="6"/>
                          <a:pt x="14" y="6"/>
                        </a:cubicBezTo>
                        <a:moveTo>
                          <a:pt x="21" y="6"/>
                        </a:moveTo>
                        <a:cubicBezTo>
                          <a:pt x="21" y="6"/>
                          <a:pt x="21" y="6"/>
                          <a:pt x="21" y="6"/>
                        </a:cubicBezTo>
                        <a:cubicBezTo>
                          <a:pt x="21" y="6"/>
                          <a:pt x="21" y="6"/>
                          <a:pt x="21" y="6"/>
                        </a:cubicBezTo>
                        <a:cubicBezTo>
                          <a:pt x="21" y="6"/>
                          <a:pt x="21" y="6"/>
                          <a:pt x="21" y="6"/>
                        </a:cubicBezTo>
                        <a:moveTo>
                          <a:pt x="19" y="7"/>
                        </a:moveTo>
                        <a:cubicBezTo>
                          <a:pt x="19" y="7"/>
                          <a:pt x="19" y="7"/>
                          <a:pt x="19" y="7"/>
                        </a:cubicBezTo>
                        <a:cubicBezTo>
                          <a:pt x="19" y="7"/>
                          <a:pt x="19" y="7"/>
                          <a:pt x="19" y="7"/>
                        </a:cubicBezTo>
                        <a:moveTo>
                          <a:pt x="3" y="13"/>
                        </a:moveTo>
                        <a:cubicBezTo>
                          <a:pt x="3" y="13"/>
                          <a:pt x="3" y="13"/>
                          <a:pt x="3" y="13"/>
                        </a:cubicBezTo>
                        <a:cubicBezTo>
                          <a:pt x="3" y="13"/>
                          <a:pt x="3" y="13"/>
                          <a:pt x="3" y="13"/>
                        </a:cubicBezTo>
                        <a:moveTo>
                          <a:pt x="0" y="15"/>
                        </a:moveTo>
                        <a:cubicBezTo>
                          <a:pt x="0" y="15"/>
                          <a:pt x="0" y="15"/>
                          <a:pt x="0" y="15"/>
                        </a:cubicBezTo>
                        <a:cubicBezTo>
                          <a:pt x="0" y="15"/>
                          <a:pt x="0" y="15"/>
                          <a:pt x="0" y="15"/>
                        </a:cubicBezTo>
                        <a:cubicBezTo>
                          <a:pt x="0" y="15"/>
                          <a:pt x="0" y="15"/>
                          <a:pt x="0" y="15"/>
                        </a:cubicBezTo>
                        <a:moveTo>
                          <a:pt x="3" y="14"/>
                        </a:moveTo>
                        <a:cubicBezTo>
                          <a:pt x="3" y="15"/>
                          <a:pt x="2" y="15"/>
                          <a:pt x="2" y="16"/>
                        </a:cubicBezTo>
                        <a:cubicBezTo>
                          <a:pt x="2" y="16"/>
                          <a:pt x="2" y="15"/>
                          <a:pt x="2" y="15"/>
                        </a:cubicBezTo>
                        <a:cubicBezTo>
                          <a:pt x="3" y="15"/>
                          <a:pt x="3" y="14"/>
                          <a:pt x="3" y="14"/>
                        </a:cubicBezTo>
                        <a:moveTo>
                          <a:pt x="5" y="13"/>
                        </a:moveTo>
                        <a:cubicBezTo>
                          <a:pt x="4" y="14"/>
                          <a:pt x="4" y="15"/>
                          <a:pt x="3" y="16"/>
                        </a:cubicBezTo>
                        <a:cubicBezTo>
                          <a:pt x="3" y="16"/>
                          <a:pt x="3" y="16"/>
                          <a:pt x="3" y="16"/>
                        </a:cubicBezTo>
                        <a:cubicBezTo>
                          <a:pt x="3" y="16"/>
                          <a:pt x="3" y="16"/>
                          <a:pt x="3" y="16"/>
                        </a:cubicBezTo>
                        <a:cubicBezTo>
                          <a:pt x="4" y="15"/>
                          <a:pt x="4" y="14"/>
                          <a:pt x="5" y="13"/>
                        </a:cubicBezTo>
                        <a:moveTo>
                          <a:pt x="9" y="11"/>
                        </a:moveTo>
                        <a:cubicBezTo>
                          <a:pt x="9" y="11"/>
                          <a:pt x="9" y="11"/>
                          <a:pt x="9" y="11"/>
                        </a:cubicBezTo>
                        <a:cubicBezTo>
                          <a:pt x="9" y="11"/>
                          <a:pt x="9" y="11"/>
                          <a:pt x="9" y="11"/>
                        </a:cubicBezTo>
                        <a:cubicBezTo>
                          <a:pt x="8" y="12"/>
                          <a:pt x="7" y="14"/>
                          <a:pt x="6" y="15"/>
                        </a:cubicBezTo>
                        <a:cubicBezTo>
                          <a:pt x="6" y="16"/>
                          <a:pt x="5" y="18"/>
                          <a:pt x="4" y="19"/>
                        </a:cubicBezTo>
                        <a:cubicBezTo>
                          <a:pt x="4" y="18"/>
                          <a:pt x="5" y="17"/>
                          <a:pt x="5" y="17"/>
                        </a:cubicBezTo>
                        <a:cubicBezTo>
                          <a:pt x="5" y="17"/>
                          <a:pt x="5" y="17"/>
                          <a:pt x="5" y="17"/>
                        </a:cubicBezTo>
                        <a:cubicBezTo>
                          <a:pt x="6" y="15"/>
                          <a:pt x="7" y="13"/>
                          <a:pt x="9" y="11"/>
                        </a:cubicBezTo>
                        <a:moveTo>
                          <a:pt x="4" y="10"/>
                        </a:moveTo>
                        <a:cubicBezTo>
                          <a:pt x="3" y="11"/>
                          <a:pt x="3" y="12"/>
                          <a:pt x="2" y="13"/>
                        </a:cubicBezTo>
                        <a:cubicBezTo>
                          <a:pt x="3" y="12"/>
                          <a:pt x="3" y="12"/>
                          <a:pt x="3" y="12"/>
                        </a:cubicBezTo>
                        <a:cubicBezTo>
                          <a:pt x="3" y="12"/>
                          <a:pt x="3" y="12"/>
                          <a:pt x="3" y="12"/>
                        </a:cubicBezTo>
                        <a:cubicBezTo>
                          <a:pt x="3" y="11"/>
                          <a:pt x="4" y="10"/>
                          <a:pt x="4" y="10"/>
                        </a:cubicBezTo>
                        <a:moveTo>
                          <a:pt x="15" y="7"/>
                        </a:moveTo>
                        <a:cubicBezTo>
                          <a:pt x="13" y="11"/>
                          <a:pt x="10" y="15"/>
                          <a:pt x="8" y="18"/>
                        </a:cubicBezTo>
                        <a:cubicBezTo>
                          <a:pt x="8" y="18"/>
                          <a:pt x="8" y="18"/>
                          <a:pt x="8" y="18"/>
                        </a:cubicBezTo>
                        <a:cubicBezTo>
                          <a:pt x="8" y="18"/>
                          <a:pt x="8" y="18"/>
                          <a:pt x="8" y="18"/>
                        </a:cubicBezTo>
                        <a:cubicBezTo>
                          <a:pt x="10" y="14"/>
                          <a:pt x="12" y="11"/>
                          <a:pt x="15" y="7"/>
                        </a:cubicBezTo>
                        <a:moveTo>
                          <a:pt x="5" y="7"/>
                        </a:moveTo>
                        <a:cubicBezTo>
                          <a:pt x="5" y="7"/>
                          <a:pt x="5" y="8"/>
                          <a:pt x="5" y="8"/>
                        </a:cubicBezTo>
                        <a:cubicBezTo>
                          <a:pt x="5" y="8"/>
                          <a:pt x="5" y="8"/>
                          <a:pt x="5" y="8"/>
                        </a:cubicBezTo>
                        <a:cubicBezTo>
                          <a:pt x="5" y="8"/>
                          <a:pt x="5" y="8"/>
                          <a:pt x="5" y="8"/>
                        </a:cubicBezTo>
                        <a:cubicBezTo>
                          <a:pt x="5" y="8"/>
                          <a:pt x="5" y="8"/>
                          <a:pt x="5" y="8"/>
                        </a:cubicBezTo>
                        <a:cubicBezTo>
                          <a:pt x="4" y="9"/>
                          <a:pt x="3" y="10"/>
                          <a:pt x="3" y="12"/>
                        </a:cubicBezTo>
                        <a:cubicBezTo>
                          <a:pt x="3" y="12"/>
                          <a:pt x="2" y="13"/>
                          <a:pt x="2" y="13"/>
                        </a:cubicBezTo>
                        <a:cubicBezTo>
                          <a:pt x="2" y="14"/>
                          <a:pt x="1" y="15"/>
                          <a:pt x="0" y="16"/>
                        </a:cubicBezTo>
                        <a:cubicBezTo>
                          <a:pt x="0" y="16"/>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4"/>
                          <a:pt x="1" y="14"/>
                          <a:pt x="1" y="13"/>
                        </a:cubicBezTo>
                        <a:cubicBezTo>
                          <a:pt x="1" y="13"/>
                          <a:pt x="1" y="13"/>
                          <a:pt x="1" y="13"/>
                        </a:cubicBezTo>
                        <a:cubicBezTo>
                          <a:pt x="2" y="11"/>
                          <a:pt x="3" y="10"/>
                          <a:pt x="4" y="8"/>
                        </a:cubicBezTo>
                        <a:cubicBezTo>
                          <a:pt x="5" y="8"/>
                          <a:pt x="5" y="7"/>
                          <a:pt x="5" y="7"/>
                        </a:cubicBezTo>
                        <a:moveTo>
                          <a:pt x="7" y="7"/>
                        </a:moveTo>
                        <a:cubicBezTo>
                          <a:pt x="6" y="9"/>
                          <a:pt x="5" y="11"/>
                          <a:pt x="3" y="14"/>
                        </a:cubicBezTo>
                        <a:cubicBezTo>
                          <a:pt x="3" y="14"/>
                          <a:pt x="3" y="14"/>
                          <a:pt x="3" y="14"/>
                        </a:cubicBezTo>
                        <a:cubicBezTo>
                          <a:pt x="3" y="14"/>
                          <a:pt x="3" y="15"/>
                          <a:pt x="2" y="15"/>
                        </a:cubicBezTo>
                        <a:cubicBezTo>
                          <a:pt x="2" y="14"/>
                          <a:pt x="3" y="13"/>
                          <a:pt x="3" y="13"/>
                        </a:cubicBezTo>
                        <a:cubicBezTo>
                          <a:pt x="3" y="13"/>
                          <a:pt x="3" y="13"/>
                          <a:pt x="3" y="13"/>
                        </a:cubicBezTo>
                        <a:cubicBezTo>
                          <a:pt x="4" y="10"/>
                          <a:pt x="5" y="9"/>
                          <a:pt x="7" y="7"/>
                        </a:cubicBezTo>
                        <a:moveTo>
                          <a:pt x="18" y="5"/>
                        </a:moveTo>
                        <a:cubicBezTo>
                          <a:pt x="18" y="6"/>
                          <a:pt x="17" y="7"/>
                          <a:pt x="16" y="8"/>
                        </a:cubicBezTo>
                        <a:cubicBezTo>
                          <a:pt x="15" y="9"/>
                          <a:pt x="15" y="10"/>
                          <a:pt x="14" y="11"/>
                        </a:cubicBezTo>
                        <a:cubicBezTo>
                          <a:pt x="13" y="13"/>
                          <a:pt x="12" y="14"/>
                          <a:pt x="11" y="15"/>
                        </a:cubicBezTo>
                        <a:cubicBezTo>
                          <a:pt x="11" y="15"/>
                          <a:pt x="11" y="15"/>
                          <a:pt x="11" y="15"/>
                        </a:cubicBezTo>
                        <a:cubicBezTo>
                          <a:pt x="13" y="12"/>
                          <a:pt x="15" y="10"/>
                          <a:pt x="17" y="7"/>
                        </a:cubicBezTo>
                        <a:cubicBezTo>
                          <a:pt x="17" y="6"/>
                          <a:pt x="18" y="6"/>
                          <a:pt x="18" y="5"/>
                        </a:cubicBezTo>
                        <a:moveTo>
                          <a:pt x="8" y="5"/>
                        </a:moveTo>
                        <a:cubicBezTo>
                          <a:pt x="8" y="6"/>
                          <a:pt x="7" y="7"/>
                          <a:pt x="7" y="9"/>
                        </a:cubicBezTo>
                        <a:cubicBezTo>
                          <a:pt x="6" y="10"/>
                          <a:pt x="5" y="12"/>
                          <a:pt x="4" y="13"/>
                        </a:cubicBezTo>
                        <a:cubicBezTo>
                          <a:pt x="5" y="11"/>
                          <a:pt x="6" y="8"/>
                          <a:pt x="7" y="6"/>
                        </a:cubicBezTo>
                        <a:cubicBezTo>
                          <a:pt x="8" y="6"/>
                          <a:pt x="8" y="5"/>
                          <a:pt x="8" y="5"/>
                        </a:cubicBezTo>
                        <a:moveTo>
                          <a:pt x="33" y="5"/>
                        </a:moveTo>
                        <a:cubicBezTo>
                          <a:pt x="33" y="5"/>
                          <a:pt x="33" y="5"/>
                          <a:pt x="33" y="5"/>
                        </a:cubicBezTo>
                        <a:cubicBezTo>
                          <a:pt x="33" y="5"/>
                          <a:pt x="33" y="5"/>
                          <a:pt x="33" y="5"/>
                        </a:cubicBezTo>
                        <a:moveTo>
                          <a:pt x="8" y="4"/>
                        </a:moveTo>
                        <a:cubicBezTo>
                          <a:pt x="8" y="5"/>
                          <a:pt x="8" y="5"/>
                          <a:pt x="8" y="5"/>
                        </a:cubicBezTo>
                        <a:cubicBezTo>
                          <a:pt x="8" y="5"/>
                          <a:pt x="8" y="5"/>
                          <a:pt x="8" y="5"/>
                        </a:cubicBezTo>
                        <a:cubicBezTo>
                          <a:pt x="8" y="5"/>
                          <a:pt x="8" y="5"/>
                          <a:pt x="8" y="5"/>
                        </a:cubicBezTo>
                        <a:cubicBezTo>
                          <a:pt x="8" y="6"/>
                          <a:pt x="8" y="6"/>
                          <a:pt x="7" y="6"/>
                        </a:cubicBezTo>
                        <a:cubicBezTo>
                          <a:pt x="5" y="9"/>
                          <a:pt x="3" y="12"/>
                          <a:pt x="2" y="15"/>
                        </a:cubicBezTo>
                        <a:cubicBezTo>
                          <a:pt x="2" y="15"/>
                          <a:pt x="2" y="15"/>
                          <a:pt x="2" y="15"/>
                        </a:cubicBezTo>
                        <a:cubicBezTo>
                          <a:pt x="2" y="15"/>
                          <a:pt x="2" y="14"/>
                          <a:pt x="2" y="14"/>
                        </a:cubicBezTo>
                        <a:cubicBezTo>
                          <a:pt x="2" y="14"/>
                          <a:pt x="2" y="14"/>
                          <a:pt x="2" y="14"/>
                        </a:cubicBezTo>
                        <a:cubicBezTo>
                          <a:pt x="2" y="14"/>
                          <a:pt x="2" y="13"/>
                          <a:pt x="2" y="13"/>
                        </a:cubicBezTo>
                        <a:cubicBezTo>
                          <a:pt x="3" y="12"/>
                          <a:pt x="4" y="10"/>
                          <a:pt x="4" y="9"/>
                        </a:cubicBezTo>
                        <a:cubicBezTo>
                          <a:pt x="4" y="9"/>
                          <a:pt x="5" y="8"/>
                          <a:pt x="5" y="8"/>
                        </a:cubicBezTo>
                        <a:cubicBezTo>
                          <a:pt x="5" y="8"/>
                          <a:pt x="5" y="7"/>
                          <a:pt x="5" y="7"/>
                        </a:cubicBezTo>
                        <a:cubicBezTo>
                          <a:pt x="5" y="7"/>
                          <a:pt x="5" y="7"/>
                          <a:pt x="5" y="7"/>
                        </a:cubicBezTo>
                        <a:cubicBezTo>
                          <a:pt x="6" y="6"/>
                          <a:pt x="7" y="5"/>
                          <a:pt x="8"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moveTo>
                          <a:pt x="16" y="4"/>
                        </a:moveTo>
                        <a:cubicBezTo>
                          <a:pt x="13" y="9"/>
                          <a:pt x="9" y="14"/>
                          <a:pt x="6" y="19"/>
                        </a:cubicBezTo>
                        <a:cubicBezTo>
                          <a:pt x="7" y="18"/>
                          <a:pt x="7" y="18"/>
                          <a:pt x="7" y="18"/>
                        </a:cubicBezTo>
                        <a:cubicBezTo>
                          <a:pt x="7" y="18"/>
                          <a:pt x="7" y="18"/>
                          <a:pt x="7" y="18"/>
                        </a:cubicBezTo>
                        <a:cubicBezTo>
                          <a:pt x="9" y="14"/>
                          <a:pt x="11" y="9"/>
                          <a:pt x="14" y="6"/>
                        </a:cubicBezTo>
                        <a:cubicBezTo>
                          <a:pt x="14" y="6"/>
                          <a:pt x="14" y="6"/>
                          <a:pt x="14" y="6"/>
                        </a:cubicBezTo>
                        <a:cubicBezTo>
                          <a:pt x="14" y="6"/>
                          <a:pt x="14" y="6"/>
                          <a:pt x="14" y="6"/>
                        </a:cubicBezTo>
                        <a:cubicBezTo>
                          <a:pt x="14" y="6"/>
                          <a:pt x="14" y="6"/>
                          <a:pt x="14" y="6"/>
                        </a:cubicBezTo>
                        <a:cubicBezTo>
                          <a:pt x="14" y="6"/>
                          <a:pt x="14" y="6"/>
                          <a:pt x="14" y="6"/>
                        </a:cubicBezTo>
                        <a:cubicBezTo>
                          <a:pt x="15" y="5"/>
                          <a:pt x="15" y="5"/>
                          <a:pt x="16" y="4"/>
                        </a:cubicBezTo>
                        <a:moveTo>
                          <a:pt x="9" y="4"/>
                        </a:moveTo>
                        <a:cubicBezTo>
                          <a:pt x="9" y="4"/>
                          <a:pt x="9" y="5"/>
                          <a:pt x="9" y="5"/>
                        </a:cubicBezTo>
                        <a:cubicBezTo>
                          <a:pt x="9" y="5"/>
                          <a:pt x="9" y="5"/>
                          <a:pt x="9" y="5"/>
                        </a:cubicBezTo>
                        <a:cubicBezTo>
                          <a:pt x="8" y="6"/>
                          <a:pt x="8" y="7"/>
                          <a:pt x="7" y="8"/>
                        </a:cubicBezTo>
                        <a:cubicBezTo>
                          <a:pt x="8" y="7"/>
                          <a:pt x="8" y="6"/>
                          <a:pt x="8" y="5"/>
                        </a:cubicBezTo>
                        <a:cubicBezTo>
                          <a:pt x="8" y="5"/>
                          <a:pt x="9" y="4"/>
                          <a:pt x="9" y="4"/>
                        </a:cubicBezTo>
                        <a:moveTo>
                          <a:pt x="16" y="3"/>
                        </a:moveTo>
                        <a:cubicBezTo>
                          <a:pt x="14" y="5"/>
                          <a:pt x="12" y="7"/>
                          <a:pt x="11" y="9"/>
                        </a:cubicBezTo>
                        <a:cubicBezTo>
                          <a:pt x="11" y="10"/>
                          <a:pt x="10" y="11"/>
                          <a:pt x="10" y="11"/>
                        </a:cubicBezTo>
                        <a:cubicBezTo>
                          <a:pt x="9" y="12"/>
                          <a:pt x="9" y="13"/>
                          <a:pt x="8" y="14"/>
                        </a:cubicBezTo>
                        <a:cubicBezTo>
                          <a:pt x="7" y="15"/>
                          <a:pt x="6" y="17"/>
                          <a:pt x="6" y="19"/>
                        </a:cubicBezTo>
                        <a:cubicBezTo>
                          <a:pt x="6" y="17"/>
                          <a:pt x="6" y="16"/>
                          <a:pt x="7" y="15"/>
                        </a:cubicBezTo>
                        <a:cubicBezTo>
                          <a:pt x="7" y="15"/>
                          <a:pt x="7" y="15"/>
                          <a:pt x="7" y="15"/>
                        </a:cubicBezTo>
                        <a:cubicBezTo>
                          <a:pt x="8" y="12"/>
                          <a:pt x="10" y="9"/>
                          <a:pt x="12" y="7"/>
                        </a:cubicBezTo>
                        <a:cubicBezTo>
                          <a:pt x="13" y="5"/>
                          <a:pt x="14" y="4"/>
                          <a:pt x="16" y="3"/>
                        </a:cubicBezTo>
                        <a:moveTo>
                          <a:pt x="24" y="3"/>
                        </a:moveTo>
                        <a:cubicBezTo>
                          <a:pt x="22" y="5"/>
                          <a:pt x="21" y="7"/>
                          <a:pt x="19" y="9"/>
                        </a:cubicBezTo>
                        <a:cubicBezTo>
                          <a:pt x="20" y="8"/>
                          <a:pt x="20" y="7"/>
                          <a:pt x="21" y="6"/>
                        </a:cubicBezTo>
                        <a:cubicBezTo>
                          <a:pt x="21" y="6"/>
                          <a:pt x="21" y="6"/>
                          <a:pt x="21" y="6"/>
                        </a:cubicBezTo>
                        <a:cubicBezTo>
                          <a:pt x="21" y="6"/>
                          <a:pt x="21" y="6"/>
                          <a:pt x="21" y="6"/>
                        </a:cubicBezTo>
                        <a:cubicBezTo>
                          <a:pt x="21" y="6"/>
                          <a:pt x="21" y="6"/>
                          <a:pt x="21" y="6"/>
                        </a:cubicBezTo>
                        <a:cubicBezTo>
                          <a:pt x="21" y="6"/>
                          <a:pt x="21" y="6"/>
                          <a:pt x="21" y="6"/>
                        </a:cubicBezTo>
                        <a:cubicBezTo>
                          <a:pt x="22" y="5"/>
                          <a:pt x="23" y="4"/>
                          <a:pt x="24" y="3"/>
                        </a:cubicBezTo>
                        <a:moveTo>
                          <a:pt x="28" y="2"/>
                        </a:moveTo>
                        <a:cubicBezTo>
                          <a:pt x="27" y="3"/>
                          <a:pt x="27" y="4"/>
                          <a:pt x="26" y="5"/>
                        </a:cubicBezTo>
                        <a:cubicBezTo>
                          <a:pt x="26" y="5"/>
                          <a:pt x="26" y="5"/>
                          <a:pt x="26" y="5"/>
                        </a:cubicBezTo>
                        <a:cubicBezTo>
                          <a:pt x="26" y="5"/>
                          <a:pt x="26" y="5"/>
                          <a:pt x="26" y="5"/>
                        </a:cubicBezTo>
                        <a:cubicBezTo>
                          <a:pt x="26" y="5"/>
                          <a:pt x="26" y="5"/>
                          <a:pt x="26" y="5"/>
                        </a:cubicBezTo>
                        <a:cubicBezTo>
                          <a:pt x="26" y="5"/>
                          <a:pt x="26" y="5"/>
                          <a:pt x="26" y="5"/>
                        </a:cubicBezTo>
                        <a:cubicBezTo>
                          <a:pt x="26" y="5"/>
                          <a:pt x="25" y="6"/>
                          <a:pt x="25" y="7"/>
                        </a:cubicBezTo>
                        <a:cubicBezTo>
                          <a:pt x="25" y="6"/>
                          <a:pt x="26" y="5"/>
                          <a:pt x="27" y="4"/>
                        </a:cubicBezTo>
                        <a:cubicBezTo>
                          <a:pt x="27" y="4"/>
                          <a:pt x="27" y="4"/>
                          <a:pt x="27" y="4"/>
                        </a:cubicBezTo>
                        <a:cubicBezTo>
                          <a:pt x="27" y="4"/>
                          <a:pt x="27" y="4"/>
                          <a:pt x="27" y="4"/>
                        </a:cubicBezTo>
                        <a:cubicBezTo>
                          <a:pt x="27" y="4"/>
                          <a:pt x="27" y="4"/>
                          <a:pt x="27" y="4"/>
                        </a:cubicBezTo>
                        <a:cubicBezTo>
                          <a:pt x="27" y="4"/>
                          <a:pt x="27" y="4"/>
                          <a:pt x="27" y="4"/>
                        </a:cubicBezTo>
                        <a:cubicBezTo>
                          <a:pt x="27" y="3"/>
                          <a:pt x="28" y="3"/>
                          <a:pt x="28" y="2"/>
                        </a:cubicBezTo>
                        <a:moveTo>
                          <a:pt x="30" y="2"/>
                        </a:moveTo>
                        <a:cubicBezTo>
                          <a:pt x="30" y="3"/>
                          <a:pt x="28" y="5"/>
                          <a:pt x="27" y="6"/>
                        </a:cubicBezTo>
                        <a:cubicBezTo>
                          <a:pt x="28" y="5"/>
                          <a:pt x="29" y="4"/>
                          <a:pt x="29" y="3"/>
                        </a:cubicBezTo>
                        <a:cubicBezTo>
                          <a:pt x="29" y="3"/>
                          <a:pt x="29" y="3"/>
                          <a:pt x="29" y="3"/>
                        </a:cubicBezTo>
                        <a:cubicBezTo>
                          <a:pt x="29" y="3"/>
                          <a:pt x="29" y="3"/>
                          <a:pt x="29" y="3"/>
                        </a:cubicBezTo>
                        <a:cubicBezTo>
                          <a:pt x="29" y="3"/>
                          <a:pt x="29" y="3"/>
                          <a:pt x="29" y="3"/>
                        </a:cubicBezTo>
                        <a:cubicBezTo>
                          <a:pt x="29" y="3"/>
                          <a:pt x="29" y="3"/>
                          <a:pt x="29" y="3"/>
                        </a:cubicBezTo>
                        <a:cubicBezTo>
                          <a:pt x="30" y="3"/>
                          <a:pt x="30" y="2"/>
                          <a:pt x="30" y="2"/>
                        </a:cubicBezTo>
                        <a:moveTo>
                          <a:pt x="26" y="2"/>
                        </a:moveTo>
                        <a:cubicBezTo>
                          <a:pt x="25" y="3"/>
                          <a:pt x="24" y="4"/>
                          <a:pt x="23" y="5"/>
                        </a:cubicBezTo>
                        <a:cubicBezTo>
                          <a:pt x="23" y="5"/>
                          <a:pt x="23" y="5"/>
                          <a:pt x="23" y="5"/>
                        </a:cubicBezTo>
                        <a:cubicBezTo>
                          <a:pt x="22" y="6"/>
                          <a:pt x="21" y="7"/>
                          <a:pt x="20" y="8"/>
                        </a:cubicBezTo>
                        <a:cubicBezTo>
                          <a:pt x="21" y="7"/>
                          <a:pt x="22" y="6"/>
                          <a:pt x="23" y="4"/>
                        </a:cubicBezTo>
                        <a:cubicBezTo>
                          <a:pt x="24" y="3"/>
                          <a:pt x="25" y="3"/>
                          <a:pt x="26" y="2"/>
                        </a:cubicBezTo>
                        <a:moveTo>
                          <a:pt x="32" y="1"/>
                        </a:moveTo>
                        <a:cubicBezTo>
                          <a:pt x="31" y="3"/>
                          <a:pt x="30" y="4"/>
                          <a:pt x="30" y="5"/>
                        </a:cubicBezTo>
                        <a:cubicBezTo>
                          <a:pt x="30" y="5"/>
                          <a:pt x="30" y="5"/>
                          <a:pt x="30" y="4"/>
                        </a:cubicBezTo>
                        <a:cubicBezTo>
                          <a:pt x="30" y="4"/>
                          <a:pt x="31" y="3"/>
                          <a:pt x="31" y="3"/>
                        </a:cubicBezTo>
                        <a:cubicBezTo>
                          <a:pt x="31" y="3"/>
                          <a:pt x="31" y="3"/>
                          <a:pt x="31" y="3"/>
                        </a:cubicBezTo>
                        <a:cubicBezTo>
                          <a:pt x="31" y="3"/>
                          <a:pt x="31" y="3"/>
                          <a:pt x="31" y="3"/>
                        </a:cubicBezTo>
                        <a:cubicBezTo>
                          <a:pt x="31" y="3"/>
                          <a:pt x="31" y="3"/>
                          <a:pt x="31" y="3"/>
                        </a:cubicBezTo>
                        <a:cubicBezTo>
                          <a:pt x="31" y="3"/>
                          <a:pt x="31" y="3"/>
                          <a:pt x="31" y="3"/>
                        </a:cubicBezTo>
                        <a:cubicBezTo>
                          <a:pt x="31" y="2"/>
                          <a:pt x="32" y="2"/>
                          <a:pt x="32" y="1"/>
                        </a:cubicBezTo>
                        <a:moveTo>
                          <a:pt x="28" y="1"/>
                        </a:moveTo>
                        <a:cubicBezTo>
                          <a:pt x="27" y="3"/>
                          <a:pt x="26" y="4"/>
                          <a:pt x="25" y="5"/>
                        </a:cubicBezTo>
                        <a:cubicBezTo>
                          <a:pt x="24" y="6"/>
                          <a:pt x="23" y="7"/>
                          <a:pt x="22" y="8"/>
                        </a:cubicBezTo>
                        <a:cubicBezTo>
                          <a:pt x="23" y="7"/>
                          <a:pt x="24" y="5"/>
                          <a:pt x="25" y="4"/>
                        </a:cubicBezTo>
                        <a:cubicBezTo>
                          <a:pt x="25" y="4"/>
                          <a:pt x="25" y="4"/>
                          <a:pt x="25" y="4"/>
                        </a:cubicBezTo>
                        <a:cubicBezTo>
                          <a:pt x="25" y="4"/>
                          <a:pt x="25" y="4"/>
                          <a:pt x="25" y="4"/>
                        </a:cubicBezTo>
                        <a:cubicBezTo>
                          <a:pt x="25" y="4"/>
                          <a:pt x="25" y="4"/>
                          <a:pt x="25" y="4"/>
                        </a:cubicBezTo>
                        <a:cubicBezTo>
                          <a:pt x="25" y="4"/>
                          <a:pt x="25" y="4"/>
                          <a:pt x="25" y="4"/>
                        </a:cubicBezTo>
                        <a:cubicBezTo>
                          <a:pt x="26" y="3"/>
                          <a:pt x="27" y="2"/>
                          <a:pt x="28" y="1"/>
                        </a:cubicBezTo>
                        <a:moveTo>
                          <a:pt x="29" y="0"/>
                        </a:moveTo>
                        <a:cubicBezTo>
                          <a:pt x="28" y="0"/>
                          <a:pt x="27" y="0"/>
                          <a:pt x="27" y="1"/>
                        </a:cubicBezTo>
                        <a:cubicBezTo>
                          <a:pt x="27" y="1"/>
                          <a:pt x="26" y="1"/>
                          <a:pt x="26" y="1"/>
                        </a:cubicBezTo>
                        <a:cubicBezTo>
                          <a:pt x="26" y="1"/>
                          <a:pt x="27" y="1"/>
                          <a:pt x="27" y="0"/>
                        </a:cubicBezTo>
                        <a:cubicBezTo>
                          <a:pt x="27" y="0"/>
                          <a:pt x="27" y="0"/>
                          <a:pt x="27" y="0"/>
                        </a:cubicBezTo>
                        <a:cubicBezTo>
                          <a:pt x="26" y="1"/>
                          <a:pt x="26" y="1"/>
                          <a:pt x="25" y="2"/>
                        </a:cubicBezTo>
                        <a:cubicBezTo>
                          <a:pt x="25" y="1"/>
                          <a:pt x="26" y="1"/>
                          <a:pt x="27" y="0"/>
                        </a:cubicBezTo>
                        <a:cubicBezTo>
                          <a:pt x="27" y="0"/>
                          <a:pt x="27" y="0"/>
                          <a:pt x="27" y="0"/>
                        </a:cubicBezTo>
                        <a:cubicBezTo>
                          <a:pt x="24" y="1"/>
                          <a:pt x="22" y="3"/>
                          <a:pt x="21" y="5"/>
                        </a:cubicBezTo>
                        <a:cubicBezTo>
                          <a:pt x="19" y="7"/>
                          <a:pt x="17" y="9"/>
                          <a:pt x="16" y="11"/>
                        </a:cubicBezTo>
                        <a:cubicBezTo>
                          <a:pt x="17" y="10"/>
                          <a:pt x="18" y="8"/>
                          <a:pt x="19" y="7"/>
                        </a:cubicBezTo>
                        <a:cubicBezTo>
                          <a:pt x="19" y="7"/>
                          <a:pt x="19" y="7"/>
                          <a:pt x="19" y="7"/>
                        </a:cubicBezTo>
                        <a:cubicBezTo>
                          <a:pt x="20" y="5"/>
                          <a:pt x="22" y="3"/>
                          <a:pt x="23" y="0"/>
                        </a:cubicBezTo>
                        <a:cubicBezTo>
                          <a:pt x="23" y="0"/>
                          <a:pt x="23" y="0"/>
                          <a:pt x="23" y="0"/>
                        </a:cubicBezTo>
                        <a:cubicBezTo>
                          <a:pt x="22" y="1"/>
                          <a:pt x="21" y="3"/>
                          <a:pt x="20" y="4"/>
                        </a:cubicBezTo>
                        <a:cubicBezTo>
                          <a:pt x="20" y="3"/>
                          <a:pt x="21" y="2"/>
                          <a:pt x="22" y="1"/>
                        </a:cubicBezTo>
                        <a:cubicBezTo>
                          <a:pt x="22" y="1"/>
                          <a:pt x="22" y="1"/>
                          <a:pt x="22" y="1"/>
                        </a:cubicBezTo>
                        <a:cubicBezTo>
                          <a:pt x="19" y="3"/>
                          <a:pt x="18" y="4"/>
                          <a:pt x="16" y="6"/>
                        </a:cubicBezTo>
                        <a:cubicBezTo>
                          <a:pt x="17" y="5"/>
                          <a:pt x="18" y="3"/>
                          <a:pt x="19" y="1"/>
                        </a:cubicBezTo>
                        <a:cubicBezTo>
                          <a:pt x="19" y="1"/>
                          <a:pt x="19" y="1"/>
                          <a:pt x="19" y="1"/>
                        </a:cubicBezTo>
                        <a:cubicBezTo>
                          <a:pt x="18" y="2"/>
                          <a:pt x="17" y="2"/>
                          <a:pt x="16" y="3"/>
                        </a:cubicBezTo>
                        <a:cubicBezTo>
                          <a:pt x="17" y="3"/>
                          <a:pt x="17" y="3"/>
                          <a:pt x="17" y="2"/>
                        </a:cubicBezTo>
                        <a:cubicBezTo>
                          <a:pt x="17" y="2"/>
                          <a:pt x="17" y="2"/>
                          <a:pt x="17" y="2"/>
                        </a:cubicBezTo>
                        <a:cubicBezTo>
                          <a:pt x="17" y="2"/>
                          <a:pt x="16" y="3"/>
                          <a:pt x="16" y="3"/>
                        </a:cubicBezTo>
                        <a:cubicBezTo>
                          <a:pt x="16" y="2"/>
                          <a:pt x="17" y="2"/>
                          <a:pt x="17" y="1"/>
                        </a:cubicBezTo>
                        <a:cubicBezTo>
                          <a:pt x="17" y="1"/>
                          <a:pt x="17" y="1"/>
                          <a:pt x="17" y="1"/>
                        </a:cubicBezTo>
                        <a:cubicBezTo>
                          <a:pt x="15" y="3"/>
                          <a:pt x="13" y="5"/>
                          <a:pt x="12" y="7"/>
                        </a:cubicBezTo>
                        <a:cubicBezTo>
                          <a:pt x="12" y="6"/>
                          <a:pt x="13" y="4"/>
                          <a:pt x="13" y="3"/>
                        </a:cubicBezTo>
                        <a:cubicBezTo>
                          <a:pt x="13" y="3"/>
                          <a:pt x="13" y="3"/>
                          <a:pt x="13" y="3"/>
                        </a:cubicBezTo>
                        <a:cubicBezTo>
                          <a:pt x="11" y="4"/>
                          <a:pt x="9" y="7"/>
                          <a:pt x="7" y="9"/>
                        </a:cubicBezTo>
                        <a:cubicBezTo>
                          <a:pt x="6" y="10"/>
                          <a:pt x="6" y="10"/>
                          <a:pt x="6" y="11"/>
                        </a:cubicBezTo>
                        <a:cubicBezTo>
                          <a:pt x="6" y="10"/>
                          <a:pt x="7" y="9"/>
                          <a:pt x="7" y="8"/>
                        </a:cubicBezTo>
                        <a:cubicBezTo>
                          <a:pt x="8" y="7"/>
                          <a:pt x="9" y="5"/>
                          <a:pt x="9" y="4"/>
                        </a:cubicBezTo>
                        <a:cubicBezTo>
                          <a:pt x="9" y="3"/>
                          <a:pt x="9" y="3"/>
                          <a:pt x="9" y="3"/>
                        </a:cubicBezTo>
                        <a:cubicBezTo>
                          <a:pt x="9" y="4"/>
                          <a:pt x="9" y="4"/>
                          <a:pt x="8" y="5"/>
                        </a:cubicBezTo>
                        <a:cubicBezTo>
                          <a:pt x="8" y="5"/>
                          <a:pt x="8" y="4"/>
                          <a:pt x="8" y="4"/>
                        </a:cubicBezTo>
                        <a:cubicBezTo>
                          <a:pt x="8" y="4"/>
                          <a:pt x="8" y="4"/>
                          <a:pt x="8" y="4"/>
                        </a:cubicBezTo>
                        <a:cubicBezTo>
                          <a:pt x="6" y="6"/>
                          <a:pt x="5" y="7"/>
                          <a:pt x="3" y="9"/>
                        </a:cubicBezTo>
                        <a:cubicBezTo>
                          <a:pt x="2" y="10"/>
                          <a:pt x="2" y="12"/>
                          <a:pt x="1" y="13"/>
                        </a:cubicBezTo>
                        <a:cubicBezTo>
                          <a:pt x="1" y="14"/>
                          <a:pt x="0" y="15"/>
                          <a:pt x="0" y="16"/>
                        </a:cubicBezTo>
                        <a:cubicBezTo>
                          <a:pt x="0" y="16"/>
                          <a:pt x="0" y="16"/>
                          <a:pt x="0" y="16"/>
                        </a:cubicBezTo>
                        <a:cubicBezTo>
                          <a:pt x="1" y="15"/>
                          <a:pt x="2" y="14"/>
                          <a:pt x="2" y="13"/>
                        </a:cubicBezTo>
                        <a:cubicBezTo>
                          <a:pt x="2" y="14"/>
                          <a:pt x="2" y="15"/>
                          <a:pt x="2" y="15"/>
                        </a:cubicBezTo>
                        <a:cubicBezTo>
                          <a:pt x="2" y="15"/>
                          <a:pt x="2" y="15"/>
                          <a:pt x="2" y="15"/>
                        </a:cubicBezTo>
                        <a:cubicBezTo>
                          <a:pt x="2" y="15"/>
                          <a:pt x="2" y="15"/>
                          <a:pt x="2" y="15"/>
                        </a:cubicBezTo>
                        <a:cubicBezTo>
                          <a:pt x="2" y="16"/>
                          <a:pt x="2" y="16"/>
                          <a:pt x="2" y="16"/>
                        </a:cubicBezTo>
                        <a:cubicBezTo>
                          <a:pt x="2" y="16"/>
                          <a:pt x="2" y="16"/>
                          <a:pt x="2" y="16"/>
                        </a:cubicBezTo>
                        <a:cubicBezTo>
                          <a:pt x="2" y="15"/>
                          <a:pt x="3" y="15"/>
                          <a:pt x="3" y="14"/>
                        </a:cubicBezTo>
                        <a:cubicBezTo>
                          <a:pt x="4" y="12"/>
                          <a:pt x="5" y="11"/>
                          <a:pt x="6" y="10"/>
                        </a:cubicBezTo>
                        <a:cubicBezTo>
                          <a:pt x="6" y="10"/>
                          <a:pt x="6" y="9"/>
                          <a:pt x="6" y="9"/>
                        </a:cubicBezTo>
                        <a:cubicBezTo>
                          <a:pt x="6" y="10"/>
                          <a:pt x="6" y="11"/>
                          <a:pt x="5" y="11"/>
                        </a:cubicBezTo>
                        <a:cubicBezTo>
                          <a:pt x="4" y="14"/>
                          <a:pt x="3" y="16"/>
                          <a:pt x="2" y="18"/>
                        </a:cubicBezTo>
                        <a:cubicBezTo>
                          <a:pt x="2" y="18"/>
                          <a:pt x="2" y="18"/>
                          <a:pt x="2" y="18"/>
                        </a:cubicBezTo>
                        <a:cubicBezTo>
                          <a:pt x="2" y="18"/>
                          <a:pt x="3" y="17"/>
                          <a:pt x="3" y="17"/>
                        </a:cubicBezTo>
                        <a:cubicBezTo>
                          <a:pt x="3" y="17"/>
                          <a:pt x="3" y="17"/>
                          <a:pt x="3" y="17"/>
                        </a:cubicBezTo>
                        <a:cubicBezTo>
                          <a:pt x="4" y="15"/>
                          <a:pt x="5" y="13"/>
                          <a:pt x="5" y="11"/>
                        </a:cubicBezTo>
                        <a:cubicBezTo>
                          <a:pt x="6" y="10"/>
                          <a:pt x="7" y="8"/>
                          <a:pt x="9" y="7"/>
                        </a:cubicBezTo>
                        <a:cubicBezTo>
                          <a:pt x="10" y="6"/>
                          <a:pt x="11" y="4"/>
                          <a:pt x="13" y="3"/>
                        </a:cubicBezTo>
                        <a:cubicBezTo>
                          <a:pt x="13" y="3"/>
                          <a:pt x="13" y="3"/>
                          <a:pt x="13" y="3"/>
                        </a:cubicBezTo>
                        <a:cubicBezTo>
                          <a:pt x="13" y="3"/>
                          <a:pt x="13" y="4"/>
                          <a:pt x="13" y="5"/>
                        </a:cubicBezTo>
                        <a:cubicBezTo>
                          <a:pt x="13" y="5"/>
                          <a:pt x="13" y="5"/>
                          <a:pt x="13" y="5"/>
                        </a:cubicBezTo>
                        <a:cubicBezTo>
                          <a:pt x="12" y="6"/>
                          <a:pt x="11" y="7"/>
                          <a:pt x="11" y="8"/>
                        </a:cubicBezTo>
                        <a:cubicBezTo>
                          <a:pt x="10" y="9"/>
                          <a:pt x="9" y="10"/>
                          <a:pt x="9" y="11"/>
                        </a:cubicBezTo>
                        <a:cubicBezTo>
                          <a:pt x="8" y="12"/>
                          <a:pt x="7" y="13"/>
                          <a:pt x="6" y="15"/>
                        </a:cubicBezTo>
                        <a:cubicBezTo>
                          <a:pt x="5" y="16"/>
                          <a:pt x="4" y="18"/>
                          <a:pt x="4" y="19"/>
                        </a:cubicBezTo>
                        <a:cubicBezTo>
                          <a:pt x="4" y="19"/>
                          <a:pt x="4" y="19"/>
                          <a:pt x="4" y="19"/>
                        </a:cubicBezTo>
                        <a:cubicBezTo>
                          <a:pt x="5" y="18"/>
                          <a:pt x="6" y="16"/>
                          <a:pt x="7" y="15"/>
                        </a:cubicBezTo>
                        <a:cubicBezTo>
                          <a:pt x="8" y="13"/>
                          <a:pt x="8" y="12"/>
                          <a:pt x="9" y="10"/>
                        </a:cubicBezTo>
                        <a:cubicBezTo>
                          <a:pt x="10" y="9"/>
                          <a:pt x="10" y="9"/>
                          <a:pt x="11" y="8"/>
                        </a:cubicBezTo>
                        <a:cubicBezTo>
                          <a:pt x="12" y="7"/>
                          <a:pt x="12" y="6"/>
                          <a:pt x="13" y="5"/>
                        </a:cubicBezTo>
                        <a:cubicBezTo>
                          <a:pt x="13" y="5"/>
                          <a:pt x="13" y="5"/>
                          <a:pt x="13" y="5"/>
                        </a:cubicBezTo>
                        <a:cubicBezTo>
                          <a:pt x="14" y="4"/>
                          <a:pt x="15" y="2"/>
                          <a:pt x="17" y="1"/>
                        </a:cubicBezTo>
                        <a:cubicBezTo>
                          <a:pt x="17" y="1"/>
                          <a:pt x="17" y="1"/>
                          <a:pt x="17" y="1"/>
                        </a:cubicBezTo>
                        <a:cubicBezTo>
                          <a:pt x="17" y="1"/>
                          <a:pt x="17" y="1"/>
                          <a:pt x="17" y="1"/>
                        </a:cubicBezTo>
                        <a:cubicBezTo>
                          <a:pt x="16" y="2"/>
                          <a:pt x="16" y="2"/>
                          <a:pt x="16" y="3"/>
                        </a:cubicBezTo>
                        <a:cubicBezTo>
                          <a:pt x="15" y="4"/>
                          <a:pt x="14" y="4"/>
                          <a:pt x="13" y="5"/>
                        </a:cubicBezTo>
                        <a:cubicBezTo>
                          <a:pt x="12" y="7"/>
                          <a:pt x="11" y="8"/>
                          <a:pt x="10" y="10"/>
                        </a:cubicBezTo>
                        <a:cubicBezTo>
                          <a:pt x="9" y="11"/>
                          <a:pt x="8" y="13"/>
                          <a:pt x="7" y="14"/>
                        </a:cubicBezTo>
                        <a:cubicBezTo>
                          <a:pt x="6" y="16"/>
                          <a:pt x="6" y="17"/>
                          <a:pt x="5" y="19"/>
                        </a:cubicBezTo>
                        <a:cubicBezTo>
                          <a:pt x="5" y="19"/>
                          <a:pt x="5" y="19"/>
                          <a:pt x="5" y="19"/>
                        </a:cubicBezTo>
                        <a:cubicBezTo>
                          <a:pt x="6" y="17"/>
                          <a:pt x="7" y="16"/>
                          <a:pt x="8" y="14"/>
                        </a:cubicBezTo>
                        <a:cubicBezTo>
                          <a:pt x="9" y="12"/>
                          <a:pt x="10" y="11"/>
                          <a:pt x="11" y="9"/>
                        </a:cubicBezTo>
                        <a:cubicBezTo>
                          <a:pt x="13" y="7"/>
                          <a:pt x="15" y="5"/>
                          <a:pt x="16" y="3"/>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6" y="3"/>
                          <a:pt x="17" y="3"/>
                          <a:pt x="17" y="2"/>
                        </a:cubicBezTo>
                        <a:cubicBezTo>
                          <a:pt x="17" y="3"/>
                          <a:pt x="16" y="3"/>
                          <a:pt x="16" y="4"/>
                        </a:cubicBezTo>
                        <a:cubicBezTo>
                          <a:pt x="14" y="5"/>
                          <a:pt x="13" y="7"/>
                          <a:pt x="12" y="9"/>
                        </a:cubicBezTo>
                        <a:cubicBezTo>
                          <a:pt x="9" y="12"/>
                          <a:pt x="8" y="16"/>
                          <a:pt x="6" y="19"/>
                        </a:cubicBezTo>
                        <a:cubicBezTo>
                          <a:pt x="6" y="19"/>
                          <a:pt x="6" y="19"/>
                          <a:pt x="6" y="19"/>
                        </a:cubicBezTo>
                        <a:cubicBezTo>
                          <a:pt x="9" y="14"/>
                          <a:pt x="13" y="9"/>
                          <a:pt x="16" y="4"/>
                        </a:cubicBezTo>
                        <a:cubicBezTo>
                          <a:pt x="17" y="3"/>
                          <a:pt x="18" y="2"/>
                          <a:pt x="19" y="1"/>
                        </a:cubicBezTo>
                        <a:cubicBezTo>
                          <a:pt x="18" y="3"/>
                          <a:pt x="17" y="5"/>
                          <a:pt x="15" y="7"/>
                        </a:cubicBezTo>
                        <a:cubicBezTo>
                          <a:pt x="15" y="8"/>
                          <a:pt x="14" y="8"/>
                          <a:pt x="14" y="9"/>
                        </a:cubicBezTo>
                        <a:cubicBezTo>
                          <a:pt x="11" y="12"/>
                          <a:pt x="9" y="16"/>
                          <a:pt x="8" y="19"/>
                        </a:cubicBezTo>
                        <a:cubicBezTo>
                          <a:pt x="8" y="19"/>
                          <a:pt x="8" y="19"/>
                          <a:pt x="8" y="19"/>
                        </a:cubicBezTo>
                        <a:cubicBezTo>
                          <a:pt x="8" y="19"/>
                          <a:pt x="8" y="19"/>
                          <a:pt x="8" y="19"/>
                        </a:cubicBezTo>
                        <a:cubicBezTo>
                          <a:pt x="8" y="19"/>
                          <a:pt x="8" y="19"/>
                          <a:pt x="8" y="19"/>
                        </a:cubicBezTo>
                        <a:cubicBezTo>
                          <a:pt x="8" y="19"/>
                          <a:pt x="8" y="19"/>
                          <a:pt x="8" y="19"/>
                        </a:cubicBezTo>
                        <a:cubicBezTo>
                          <a:pt x="10" y="15"/>
                          <a:pt x="13" y="11"/>
                          <a:pt x="16" y="7"/>
                        </a:cubicBezTo>
                        <a:cubicBezTo>
                          <a:pt x="17" y="5"/>
                          <a:pt x="19" y="3"/>
                          <a:pt x="21" y="1"/>
                        </a:cubicBezTo>
                        <a:cubicBezTo>
                          <a:pt x="21" y="2"/>
                          <a:pt x="20" y="3"/>
                          <a:pt x="19" y="4"/>
                        </a:cubicBezTo>
                        <a:cubicBezTo>
                          <a:pt x="16" y="8"/>
                          <a:pt x="13" y="12"/>
                          <a:pt x="11" y="16"/>
                        </a:cubicBezTo>
                        <a:cubicBezTo>
                          <a:pt x="11" y="16"/>
                          <a:pt x="11" y="16"/>
                          <a:pt x="11" y="16"/>
                        </a:cubicBezTo>
                        <a:cubicBezTo>
                          <a:pt x="13" y="14"/>
                          <a:pt x="14" y="11"/>
                          <a:pt x="16" y="9"/>
                        </a:cubicBezTo>
                        <a:cubicBezTo>
                          <a:pt x="17" y="7"/>
                          <a:pt x="18" y="6"/>
                          <a:pt x="19" y="5"/>
                        </a:cubicBezTo>
                        <a:cubicBezTo>
                          <a:pt x="20" y="3"/>
                          <a:pt x="22" y="2"/>
                          <a:pt x="23" y="1"/>
                        </a:cubicBezTo>
                        <a:cubicBezTo>
                          <a:pt x="22" y="2"/>
                          <a:pt x="21" y="4"/>
                          <a:pt x="20" y="6"/>
                        </a:cubicBezTo>
                        <a:cubicBezTo>
                          <a:pt x="20" y="6"/>
                          <a:pt x="20" y="6"/>
                          <a:pt x="20" y="6"/>
                        </a:cubicBezTo>
                        <a:cubicBezTo>
                          <a:pt x="18" y="7"/>
                          <a:pt x="17" y="9"/>
                          <a:pt x="15" y="11"/>
                        </a:cubicBezTo>
                        <a:cubicBezTo>
                          <a:pt x="15" y="11"/>
                          <a:pt x="15" y="11"/>
                          <a:pt x="15" y="11"/>
                        </a:cubicBezTo>
                        <a:cubicBezTo>
                          <a:pt x="17" y="10"/>
                          <a:pt x="18" y="8"/>
                          <a:pt x="20" y="6"/>
                        </a:cubicBezTo>
                        <a:cubicBezTo>
                          <a:pt x="21" y="4"/>
                          <a:pt x="23" y="2"/>
                          <a:pt x="25" y="1"/>
                        </a:cubicBezTo>
                        <a:cubicBezTo>
                          <a:pt x="26" y="1"/>
                          <a:pt x="26" y="0"/>
                          <a:pt x="26" y="0"/>
                        </a:cubicBezTo>
                        <a:cubicBezTo>
                          <a:pt x="26" y="0"/>
                          <a:pt x="26" y="1"/>
                          <a:pt x="26" y="1"/>
                        </a:cubicBezTo>
                        <a:cubicBezTo>
                          <a:pt x="26" y="1"/>
                          <a:pt x="26" y="1"/>
                          <a:pt x="26" y="1"/>
                        </a:cubicBezTo>
                        <a:cubicBezTo>
                          <a:pt x="25" y="2"/>
                          <a:pt x="25" y="2"/>
                          <a:pt x="24" y="2"/>
                        </a:cubicBezTo>
                        <a:cubicBezTo>
                          <a:pt x="22" y="5"/>
                          <a:pt x="20" y="7"/>
                          <a:pt x="19" y="9"/>
                        </a:cubicBezTo>
                        <a:cubicBezTo>
                          <a:pt x="19" y="9"/>
                          <a:pt x="19" y="9"/>
                          <a:pt x="19" y="9"/>
                        </a:cubicBezTo>
                        <a:cubicBezTo>
                          <a:pt x="21" y="7"/>
                          <a:pt x="23" y="5"/>
                          <a:pt x="24" y="3"/>
                        </a:cubicBezTo>
                        <a:cubicBezTo>
                          <a:pt x="25" y="2"/>
                          <a:pt x="26" y="1"/>
                          <a:pt x="27" y="1"/>
                        </a:cubicBezTo>
                        <a:cubicBezTo>
                          <a:pt x="26" y="1"/>
                          <a:pt x="26" y="1"/>
                          <a:pt x="26" y="1"/>
                        </a:cubicBezTo>
                        <a:cubicBezTo>
                          <a:pt x="25" y="2"/>
                          <a:pt x="25" y="3"/>
                          <a:pt x="24" y="3"/>
                        </a:cubicBezTo>
                        <a:cubicBezTo>
                          <a:pt x="22" y="5"/>
                          <a:pt x="21" y="7"/>
                          <a:pt x="20" y="9"/>
                        </a:cubicBezTo>
                        <a:cubicBezTo>
                          <a:pt x="20" y="9"/>
                          <a:pt x="20" y="9"/>
                          <a:pt x="20" y="9"/>
                        </a:cubicBezTo>
                        <a:cubicBezTo>
                          <a:pt x="22" y="6"/>
                          <a:pt x="24" y="4"/>
                          <a:pt x="26" y="1"/>
                        </a:cubicBezTo>
                        <a:cubicBezTo>
                          <a:pt x="26" y="1"/>
                          <a:pt x="27" y="1"/>
                          <a:pt x="27" y="1"/>
                        </a:cubicBezTo>
                        <a:cubicBezTo>
                          <a:pt x="27" y="1"/>
                          <a:pt x="27" y="1"/>
                          <a:pt x="27" y="1"/>
                        </a:cubicBezTo>
                        <a:cubicBezTo>
                          <a:pt x="27" y="1"/>
                          <a:pt x="27" y="1"/>
                          <a:pt x="27" y="1"/>
                        </a:cubicBezTo>
                        <a:cubicBezTo>
                          <a:pt x="27" y="1"/>
                          <a:pt x="27" y="1"/>
                          <a:pt x="27" y="1"/>
                        </a:cubicBezTo>
                        <a:cubicBezTo>
                          <a:pt x="27" y="1"/>
                          <a:pt x="27" y="1"/>
                          <a:pt x="27" y="1"/>
                        </a:cubicBezTo>
                        <a:cubicBezTo>
                          <a:pt x="27" y="0"/>
                          <a:pt x="28" y="0"/>
                          <a:pt x="29" y="0"/>
                        </a:cubicBezTo>
                        <a:cubicBezTo>
                          <a:pt x="29" y="0"/>
                          <a:pt x="29" y="0"/>
                          <a:pt x="29" y="0"/>
                        </a:cubicBezTo>
                        <a:cubicBezTo>
                          <a:pt x="29" y="0"/>
                          <a:pt x="28" y="1"/>
                          <a:pt x="28" y="1"/>
                        </a:cubicBezTo>
                        <a:cubicBezTo>
                          <a:pt x="27" y="2"/>
                          <a:pt x="26" y="3"/>
                          <a:pt x="25" y="4"/>
                        </a:cubicBezTo>
                        <a:cubicBezTo>
                          <a:pt x="24" y="5"/>
                          <a:pt x="23" y="7"/>
                          <a:pt x="22" y="8"/>
                        </a:cubicBezTo>
                        <a:cubicBezTo>
                          <a:pt x="22" y="8"/>
                          <a:pt x="22" y="8"/>
                          <a:pt x="22" y="8"/>
                        </a:cubicBezTo>
                        <a:cubicBezTo>
                          <a:pt x="24" y="6"/>
                          <a:pt x="26" y="4"/>
                          <a:pt x="28" y="1"/>
                        </a:cubicBezTo>
                        <a:cubicBezTo>
                          <a:pt x="28" y="1"/>
                          <a:pt x="29" y="1"/>
                          <a:pt x="29" y="1"/>
                        </a:cubicBezTo>
                        <a:cubicBezTo>
                          <a:pt x="29" y="1"/>
                          <a:pt x="29" y="2"/>
                          <a:pt x="28" y="2"/>
                        </a:cubicBezTo>
                        <a:cubicBezTo>
                          <a:pt x="28" y="2"/>
                          <a:pt x="28" y="3"/>
                          <a:pt x="27" y="3"/>
                        </a:cubicBezTo>
                        <a:cubicBezTo>
                          <a:pt x="26" y="4"/>
                          <a:pt x="25" y="6"/>
                          <a:pt x="24" y="7"/>
                        </a:cubicBezTo>
                        <a:cubicBezTo>
                          <a:pt x="24" y="7"/>
                          <a:pt x="24" y="7"/>
                          <a:pt x="24" y="7"/>
                        </a:cubicBezTo>
                        <a:cubicBezTo>
                          <a:pt x="26" y="6"/>
                          <a:pt x="27" y="4"/>
                          <a:pt x="28" y="2"/>
                        </a:cubicBezTo>
                        <a:cubicBezTo>
                          <a:pt x="29" y="2"/>
                          <a:pt x="29" y="1"/>
                          <a:pt x="30" y="1"/>
                        </a:cubicBezTo>
                        <a:cubicBezTo>
                          <a:pt x="30" y="1"/>
                          <a:pt x="31" y="0"/>
                          <a:pt x="31" y="0"/>
                        </a:cubicBezTo>
                        <a:cubicBezTo>
                          <a:pt x="31" y="0"/>
                          <a:pt x="31" y="0"/>
                          <a:pt x="31" y="1"/>
                        </a:cubicBezTo>
                        <a:cubicBezTo>
                          <a:pt x="31" y="1"/>
                          <a:pt x="31" y="1"/>
                          <a:pt x="31" y="1"/>
                        </a:cubicBezTo>
                        <a:cubicBezTo>
                          <a:pt x="31" y="1"/>
                          <a:pt x="31" y="1"/>
                          <a:pt x="31" y="2"/>
                        </a:cubicBezTo>
                        <a:cubicBezTo>
                          <a:pt x="30" y="2"/>
                          <a:pt x="30" y="2"/>
                          <a:pt x="29" y="3"/>
                        </a:cubicBezTo>
                        <a:cubicBezTo>
                          <a:pt x="28" y="4"/>
                          <a:pt x="28" y="5"/>
                          <a:pt x="27" y="6"/>
                        </a:cubicBezTo>
                        <a:cubicBezTo>
                          <a:pt x="27" y="6"/>
                          <a:pt x="27" y="6"/>
                          <a:pt x="27" y="6"/>
                        </a:cubicBezTo>
                        <a:cubicBezTo>
                          <a:pt x="28" y="5"/>
                          <a:pt x="30" y="3"/>
                          <a:pt x="31" y="2"/>
                        </a:cubicBezTo>
                        <a:cubicBezTo>
                          <a:pt x="31" y="1"/>
                          <a:pt x="31" y="1"/>
                          <a:pt x="32" y="1"/>
                        </a:cubicBezTo>
                        <a:cubicBezTo>
                          <a:pt x="32" y="1"/>
                          <a:pt x="32" y="0"/>
                          <a:pt x="33" y="0"/>
                        </a:cubicBezTo>
                        <a:cubicBezTo>
                          <a:pt x="33" y="0"/>
                          <a:pt x="33" y="1"/>
                          <a:pt x="32" y="1"/>
                        </a:cubicBezTo>
                        <a:cubicBezTo>
                          <a:pt x="32" y="1"/>
                          <a:pt x="32" y="1"/>
                          <a:pt x="32" y="1"/>
                        </a:cubicBezTo>
                        <a:cubicBezTo>
                          <a:pt x="32" y="1"/>
                          <a:pt x="32" y="1"/>
                          <a:pt x="32" y="1"/>
                        </a:cubicBezTo>
                        <a:cubicBezTo>
                          <a:pt x="32" y="2"/>
                          <a:pt x="31" y="2"/>
                          <a:pt x="31" y="3"/>
                        </a:cubicBezTo>
                        <a:cubicBezTo>
                          <a:pt x="30" y="3"/>
                          <a:pt x="30" y="4"/>
                          <a:pt x="29" y="5"/>
                        </a:cubicBezTo>
                        <a:cubicBezTo>
                          <a:pt x="29" y="6"/>
                          <a:pt x="29" y="6"/>
                          <a:pt x="29" y="5"/>
                        </a:cubicBezTo>
                        <a:cubicBezTo>
                          <a:pt x="30" y="4"/>
                          <a:pt x="32" y="3"/>
                          <a:pt x="32" y="1"/>
                        </a:cubicBezTo>
                        <a:cubicBezTo>
                          <a:pt x="33" y="1"/>
                          <a:pt x="33" y="1"/>
                          <a:pt x="33" y="1"/>
                        </a:cubicBezTo>
                        <a:cubicBezTo>
                          <a:pt x="33" y="1"/>
                          <a:pt x="33" y="1"/>
                          <a:pt x="33" y="1"/>
                        </a:cubicBezTo>
                        <a:cubicBezTo>
                          <a:pt x="33" y="1"/>
                          <a:pt x="33" y="2"/>
                          <a:pt x="33" y="2"/>
                        </a:cubicBezTo>
                        <a:cubicBezTo>
                          <a:pt x="32" y="3"/>
                          <a:pt x="31" y="4"/>
                          <a:pt x="31" y="5"/>
                        </a:cubicBezTo>
                        <a:cubicBezTo>
                          <a:pt x="31" y="5"/>
                          <a:pt x="31" y="5"/>
                          <a:pt x="31" y="5"/>
                        </a:cubicBezTo>
                        <a:cubicBezTo>
                          <a:pt x="31" y="5"/>
                          <a:pt x="32" y="4"/>
                          <a:pt x="32" y="3"/>
                        </a:cubicBezTo>
                        <a:cubicBezTo>
                          <a:pt x="32" y="3"/>
                          <a:pt x="32" y="3"/>
                          <a:pt x="32" y="3"/>
                        </a:cubicBezTo>
                        <a:cubicBezTo>
                          <a:pt x="32" y="3"/>
                          <a:pt x="32" y="3"/>
                          <a:pt x="32" y="3"/>
                        </a:cubicBezTo>
                        <a:cubicBezTo>
                          <a:pt x="32" y="3"/>
                          <a:pt x="32" y="3"/>
                          <a:pt x="32" y="3"/>
                        </a:cubicBezTo>
                        <a:cubicBezTo>
                          <a:pt x="32" y="3"/>
                          <a:pt x="32" y="3"/>
                          <a:pt x="32" y="3"/>
                        </a:cubicBezTo>
                        <a:cubicBezTo>
                          <a:pt x="32" y="3"/>
                          <a:pt x="33" y="3"/>
                          <a:pt x="33" y="3"/>
                        </a:cubicBezTo>
                        <a:cubicBezTo>
                          <a:pt x="33" y="3"/>
                          <a:pt x="33" y="3"/>
                          <a:pt x="34" y="2"/>
                        </a:cubicBezTo>
                        <a:cubicBezTo>
                          <a:pt x="34" y="2"/>
                          <a:pt x="34" y="2"/>
                          <a:pt x="34" y="2"/>
                        </a:cubicBezTo>
                        <a:cubicBezTo>
                          <a:pt x="34" y="3"/>
                          <a:pt x="33" y="4"/>
                          <a:pt x="33" y="5"/>
                        </a:cubicBezTo>
                        <a:cubicBezTo>
                          <a:pt x="33" y="5"/>
                          <a:pt x="33" y="5"/>
                          <a:pt x="33" y="6"/>
                        </a:cubicBezTo>
                        <a:cubicBezTo>
                          <a:pt x="33" y="6"/>
                          <a:pt x="33" y="6"/>
                          <a:pt x="33" y="6"/>
                        </a:cubicBezTo>
                        <a:cubicBezTo>
                          <a:pt x="33" y="5"/>
                          <a:pt x="33" y="5"/>
                          <a:pt x="33" y="5"/>
                        </a:cubicBezTo>
                        <a:cubicBezTo>
                          <a:pt x="33" y="4"/>
                          <a:pt x="33" y="4"/>
                          <a:pt x="34" y="4"/>
                        </a:cubicBezTo>
                        <a:cubicBezTo>
                          <a:pt x="34" y="4"/>
                          <a:pt x="34" y="4"/>
                          <a:pt x="34" y="4"/>
                        </a:cubicBezTo>
                        <a:cubicBezTo>
                          <a:pt x="34" y="4"/>
                          <a:pt x="34" y="4"/>
                          <a:pt x="34" y="4"/>
                        </a:cubicBezTo>
                        <a:cubicBezTo>
                          <a:pt x="34" y="4"/>
                          <a:pt x="34" y="4"/>
                          <a:pt x="34" y="4"/>
                        </a:cubicBezTo>
                        <a:cubicBezTo>
                          <a:pt x="34" y="4"/>
                          <a:pt x="34" y="4"/>
                          <a:pt x="34" y="4"/>
                        </a:cubicBezTo>
                        <a:cubicBezTo>
                          <a:pt x="34" y="4"/>
                          <a:pt x="34" y="4"/>
                          <a:pt x="34" y="3"/>
                        </a:cubicBezTo>
                        <a:cubicBezTo>
                          <a:pt x="34" y="4"/>
                          <a:pt x="34" y="4"/>
                          <a:pt x="34" y="4"/>
                        </a:cubicBezTo>
                        <a:cubicBezTo>
                          <a:pt x="34" y="4"/>
                          <a:pt x="34" y="4"/>
                          <a:pt x="34" y="4"/>
                        </a:cubicBezTo>
                        <a:cubicBezTo>
                          <a:pt x="34" y="4"/>
                          <a:pt x="34" y="4"/>
                          <a:pt x="34" y="3"/>
                        </a:cubicBezTo>
                        <a:cubicBezTo>
                          <a:pt x="34" y="3"/>
                          <a:pt x="34" y="3"/>
                          <a:pt x="34" y="3"/>
                        </a:cubicBezTo>
                        <a:cubicBezTo>
                          <a:pt x="34" y="4"/>
                          <a:pt x="33" y="4"/>
                          <a:pt x="33" y="4"/>
                        </a:cubicBezTo>
                        <a:cubicBezTo>
                          <a:pt x="33" y="4"/>
                          <a:pt x="34" y="3"/>
                          <a:pt x="34" y="2"/>
                        </a:cubicBezTo>
                        <a:cubicBezTo>
                          <a:pt x="34" y="2"/>
                          <a:pt x="34" y="2"/>
                          <a:pt x="34" y="2"/>
                        </a:cubicBezTo>
                        <a:cubicBezTo>
                          <a:pt x="33" y="3"/>
                          <a:pt x="32" y="3"/>
                          <a:pt x="32" y="4"/>
                        </a:cubicBezTo>
                        <a:cubicBezTo>
                          <a:pt x="33" y="3"/>
                          <a:pt x="33" y="2"/>
                          <a:pt x="33" y="1"/>
                        </a:cubicBezTo>
                        <a:cubicBezTo>
                          <a:pt x="33" y="1"/>
                          <a:pt x="33" y="1"/>
                          <a:pt x="33" y="1"/>
                        </a:cubicBezTo>
                        <a:cubicBezTo>
                          <a:pt x="33" y="1"/>
                          <a:pt x="33" y="1"/>
                          <a:pt x="32" y="1"/>
                        </a:cubicBezTo>
                        <a:cubicBezTo>
                          <a:pt x="33" y="1"/>
                          <a:pt x="33" y="0"/>
                          <a:pt x="33" y="0"/>
                        </a:cubicBezTo>
                        <a:cubicBezTo>
                          <a:pt x="33" y="0"/>
                          <a:pt x="33" y="0"/>
                          <a:pt x="33" y="0"/>
                        </a:cubicBezTo>
                        <a:cubicBezTo>
                          <a:pt x="32" y="0"/>
                          <a:pt x="31" y="1"/>
                          <a:pt x="31" y="1"/>
                        </a:cubicBezTo>
                        <a:cubicBezTo>
                          <a:pt x="31" y="1"/>
                          <a:pt x="31" y="0"/>
                          <a:pt x="31" y="0"/>
                        </a:cubicBezTo>
                        <a:cubicBezTo>
                          <a:pt x="31" y="0"/>
                          <a:pt x="31" y="0"/>
                          <a:pt x="31" y="0"/>
                        </a:cubicBezTo>
                        <a:cubicBezTo>
                          <a:pt x="30" y="0"/>
                          <a:pt x="29" y="1"/>
                          <a:pt x="29" y="2"/>
                        </a:cubicBezTo>
                        <a:cubicBezTo>
                          <a:pt x="29" y="1"/>
                          <a:pt x="29" y="1"/>
                          <a:pt x="29" y="0"/>
                        </a:cubicBezTo>
                        <a:cubicBezTo>
                          <a:pt x="29" y="0"/>
                          <a:pt x="29" y="0"/>
                          <a:pt x="29" y="0"/>
                        </a:cubicBezTo>
                        <a:cubicBezTo>
                          <a:pt x="29" y="1"/>
                          <a:pt x="29" y="1"/>
                          <a:pt x="28" y="1"/>
                        </a:cubicBezTo>
                        <a:cubicBezTo>
                          <a:pt x="28" y="1"/>
                          <a:pt x="29" y="0"/>
                          <a:pt x="29" y="0"/>
                        </a:cubicBezTo>
                        <a:cubicBezTo>
                          <a:pt x="29" y="0"/>
                          <a:pt x="29" y="0"/>
                          <a:pt x="29" y="0"/>
                        </a:cubicBezTo>
                        <a:cubicBezTo>
                          <a:pt x="29" y="0"/>
                          <a:pt x="29" y="0"/>
                          <a:pt x="29"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0" name="Freeform 500"/>
                  <p:cNvSpPr>
                    <a:spLocks noEditPoints="1"/>
                  </p:cNvSpPr>
                  <p:nvPr/>
                </p:nvSpPr>
                <p:spPr bwMode="auto">
                  <a:xfrm>
                    <a:off x="823913" y="2454276"/>
                    <a:ext cx="6350" cy="9525"/>
                  </a:xfrm>
                  <a:custGeom>
                    <a:avLst/>
                    <a:gdLst>
                      <a:gd name="T0" fmla="*/ 5 w 6"/>
                      <a:gd name="T1" fmla="*/ 6 h 9"/>
                      <a:gd name="T2" fmla="*/ 5 w 6"/>
                      <a:gd name="T3" fmla="*/ 6 h 9"/>
                      <a:gd name="T4" fmla="*/ 1 w 6"/>
                      <a:gd name="T5" fmla="*/ 7 h 9"/>
                      <a:gd name="T6" fmla="*/ 1 w 6"/>
                      <a:gd name="T7" fmla="*/ 7 h 9"/>
                      <a:gd name="T8" fmla="*/ 3 w 6"/>
                      <a:gd name="T9" fmla="*/ 8 h 9"/>
                      <a:gd name="T10" fmla="*/ 3 w 6"/>
                      <a:gd name="T11" fmla="*/ 8 h 9"/>
                      <a:gd name="T12" fmla="*/ 4 w 6"/>
                      <a:gd name="T13" fmla="*/ 8 h 9"/>
                      <a:gd name="T14" fmla="*/ 3 w 6"/>
                      <a:gd name="T15" fmla="*/ 7 h 9"/>
                      <a:gd name="T16" fmla="*/ 3 w 6"/>
                      <a:gd name="T17" fmla="*/ 7 h 9"/>
                      <a:gd name="T18" fmla="*/ 0 w 6"/>
                      <a:gd name="T19" fmla="*/ 6 h 9"/>
                      <a:gd name="T20" fmla="*/ 6 w 6"/>
                      <a:gd name="T21" fmla="*/ 4 h 9"/>
                      <a:gd name="T22" fmla="*/ 6 w 6"/>
                      <a:gd name="T23" fmla="*/ 4 h 9"/>
                      <a:gd name="T24" fmla="*/ 5 w 6"/>
                      <a:gd name="T25" fmla="*/ 6 h 9"/>
                      <a:gd name="T26" fmla="*/ 5 w 6"/>
                      <a:gd name="T27" fmla="*/ 6 h 9"/>
                      <a:gd name="T28" fmla="*/ 5 w 6"/>
                      <a:gd name="T29" fmla="*/ 6 h 9"/>
                      <a:gd name="T30" fmla="*/ 2 w 6"/>
                      <a:gd name="T31" fmla="*/ 0 h 9"/>
                      <a:gd name="T32" fmla="*/ 0 w 6"/>
                      <a:gd name="T33" fmla="*/ 6 h 9"/>
                      <a:gd name="T34" fmla="*/ 2 w 6"/>
                      <a:gd name="T35" fmla="*/ 3 h 9"/>
                      <a:gd name="T36" fmla="*/ 1 w 6"/>
                      <a:gd name="T37" fmla="*/ 9 h 9"/>
                      <a:gd name="T38" fmla="*/ 3 w 6"/>
                      <a:gd name="T39" fmla="*/ 6 h 9"/>
                      <a:gd name="T40" fmla="*/ 3 w 6"/>
                      <a:gd name="T41" fmla="*/ 9 h 9"/>
                      <a:gd name="T42" fmla="*/ 4 w 6"/>
                      <a:gd name="T43" fmla="*/ 9 h 9"/>
                      <a:gd name="T44" fmla="*/ 4 w 6"/>
                      <a:gd name="T45" fmla="*/ 8 h 9"/>
                      <a:gd name="T46" fmla="*/ 6 w 6"/>
                      <a:gd name="T47" fmla="*/ 3 h 9"/>
                      <a:gd name="T48" fmla="*/ 5 w 6"/>
                      <a:gd name="T49" fmla="*/ 6 h 9"/>
                      <a:gd name="T50" fmla="*/ 3 w 6"/>
                      <a:gd name="T51" fmla="*/ 9 h 9"/>
                      <a:gd name="T52" fmla="*/ 3 w 6"/>
                      <a:gd name="T53" fmla="*/ 8 h 9"/>
                      <a:gd name="T54" fmla="*/ 3 w 6"/>
                      <a:gd name="T55" fmla="*/ 8 h 9"/>
                      <a:gd name="T56" fmla="*/ 3 w 6"/>
                      <a:gd name="T57" fmla="*/ 8 h 9"/>
                      <a:gd name="T58" fmla="*/ 3 w 6"/>
                      <a:gd name="T59" fmla="*/ 6 h 9"/>
                      <a:gd name="T60" fmla="*/ 3 w 6"/>
                      <a:gd name="T61" fmla="*/ 6 h 9"/>
                      <a:gd name="T62" fmla="*/ 4 w 6"/>
                      <a:gd name="T63" fmla="*/ 4 h 9"/>
                      <a:gd name="T64" fmla="*/ 2 w 6"/>
                      <a:gd name="T65" fmla="*/ 8 h 9"/>
                      <a:gd name="T66" fmla="*/ 1 w 6"/>
                      <a:gd name="T67" fmla="*/ 8 h 9"/>
                      <a:gd name="T68" fmla="*/ 1 w 6"/>
                      <a:gd name="T69" fmla="*/ 7 h 9"/>
                      <a:gd name="T70" fmla="*/ 1 w 6"/>
                      <a:gd name="T71" fmla="*/ 7 h 9"/>
                      <a:gd name="T72" fmla="*/ 2 w 6"/>
                      <a:gd name="T73" fmla="*/ 5 h 9"/>
                      <a:gd name="T74" fmla="*/ 3 w 6"/>
                      <a:gd name="T75" fmla="*/ 2 h 9"/>
                      <a:gd name="T76" fmla="*/ 0 w 6"/>
                      <a:gd name="T77" fmla="*/ 6 h 9"/>
                      <a:gd name="T78" fmla="*/ 0 w 6"/>
                      <a:gd name="T79" fmla="*/ 5 h 9"/>
                      <a:gd name="T80" fmla="*/ 1 w 6"/>
                      <a:gd name="T81" fmla="*/ 2 h 9"/>
                      <a:gd name="T82" fmla="*/ 2 w 6"/>
                      <a:gd name="T83" fmla="*/ 0 h 9"/>
                      <a:gd name="T84" fmla="*/ 2 w 6"/>
                      <a:gd name="T85"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 h="9">
                        <a:moveTo>
                          <a:pt x="5" y="6"/>
                        </a:moveTo>
                        <a:cubicBezTo>
                          <a:pt x="5" y="6"/>
                          <a:pt x="5" y="6"/>
                          <a:pt x="5" y="6"/>
                        </a:cubicBezTo>
                        <a:cubicBezTo>
                          <a:pt x="5" y="6"/>
                          <a:pt x="5" y="6"/>
                          <a:pt x="5" y="6"/>
                        </a:cubicBezTo>
                        <a:cubicBezTo>
                          <a:pt x="5" y="6"/>
                          <a:pt x="5" y="6"/>
                          <a:pt x="5" y="6"/>
                        </a:cubicBezTo>
                        <a:moveTo>
                          <a:pt x="1" y="7"/>
                        </a:moveTo>
                        <a:cubicBezTo>
                          <a:pt x="1" y="7"/>
                          <a:pt x="1" y="7"/>
                          <a:pt x="1" y="7"/>
                        </a:cubicBezTo>
                        <a:cubicBezTo>
                          <a:pt x="1" y="7"/>
                          <a:pt x="1" y="7"/>
                          <a:pt x="1" y="7"/>
                        </a:cubicBezTo>
                        <a:cubicBezTo>
                          <a:pt x="1" y="7"/>
                          <a:pt x="1" y="7"/>
                          <a:pt x="1" y="7"/>
                        </a:cubicBezTo>
                        <a:moveTo>
                          <a:pt x="3" y="8"/>
                        </a:moveTo>
                        <a:cubicBezTo>
                          <a:pt x="3" y="8"/>
                          <a:pt x="3" y="8"/>
                          <a:pt x="3" y="8"/>
                        </a:cubicBezTo>
                        <a:cubicBezTo>
                          <a:pt x="3" y="8"/>
                          <a:pt x="3" y="8"/>
                          <a:pt x="3" y="8"/>
                        </a:cubicBezTo>
                        <a:cubicBezTo>
                          <a:pt x="3" y="8"/>
                          <a:pt x="3" y="8"/>
                          <a:pt x="3" y="8"/>
                        </a:cubicBezTo>
                        <a:moveTo>
                          <a:pt x="4" y="8"/>
                        </a:moveTo>
                        <a:cubicBezTo>
                          <a:pt x="4" y="8"/>
                          <a:pt x="4" y="8"/>
                          <a:pt x="4" y="8"/>
                        </a:cubicBezTo>
                        <a:cubicBezTo>
                          <a:pt x="4" y="8"/>
                          <a:pt x="4" y="8"/>
                          <a:pt x="4" y="8"/>
                        </a:cubicBezTo>
                        <a:moveTo>
                          <a:pt x="3" y="7"/>
                        </a:moveTo>
                        <a:cubicBezTo>
                          <a:pt x="3" y="7"/>
                          <a:pt x="3" y="7"/>
                          <a:pt x="3" y="7"/>
                        </a:cubicBezTo>
                        <a:cubicBezTo>
                          <a:pt x="3" y="7"/>
                          <a:pt x="3" y="7"/>
                          <a:pt x="3" y="7"/>
                        </a:cubicBezTo>
                        <a:moveTo>
                          <a:pt x="0" y="6"/>
                        </a:moveTo>
                        <a:cubicBezTo>
                          <a:pt x="0" y="6"/>
                          <a:pt x="0" y="6"/>
                          <a:pt x="0" y="6"/>
                        </a:cubicBezTo>
                        <a:cubicBezTo>
                          <a:pt x="0" y="6"/>
                          <a:pt x="0" y="6"/>
                          <a:pt x="0" y="6"/>
                        </a:cubicBezTo>
                        <a:moveTo>
                          <a:pt x="6" y="4"/>
                        </a:moveTo>
                        <a:cubicBezTo>
                          <a:pt x="6" y="4"/>
                          <a:pt x="6" y="4"/>
                          <a:pt x="6" y="4"/>
                        </a:cubicBezTo>
                        <a:cubicBezTo>
                          <a:pt x="6" y="4"/>
                          <a:pt x="6" y="4"/>
                          <a:pt x="6" y="4"/>
                        </a:cubicBezTo>
                        <a:cubicBezTo>
                          <a:pt x="5" y="5"/>
                          <a:pt x="5" y="5"/>
                          <a:pt x="4"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5"/>
                          <a:pt x="5" y="4"/>
                          <a:pt x="6" y="4"/>
                        </a:cubicBezTo>
                        <a:moveTo>
                          <a:pt x="2" y="0"/>
                        </a:moveTo>
                        <a:cubicBezTo>
                          <a:pt x="1" y="1"/>
                          <a:pt x="1" y="2"/>
                          <a:pt x="0" y="3"/>
                        </a:cubicBezTo>
                        <a:cubicBezTo>
                          <a:pt x="0" y="4"/>
                          <a:pt x="0" y="5"/>
                          <a:pt x="0" y="6"/>
                        </a:cubicBezTo>
                        <a:cubicBezTo>
                          <a:pt x="0" y="6"/>
                          <a:pt x="0" y="6"/>
                          <a:pt x="0" y="6"/>
                        </a:cubicBezTo>
                        <a:cubicBezTo>
                          <a:pt x="1" y="5"/>
                          <a:pt x="2" y="4"/>
                          <a:pt x="2" y="3"/>
                        </a:cubicBezTo>
                        <a:cubicBezTo>
                          <a:pt x="2" y="4"/>
                          <a:pt x="2" y="5"/>
                          <a:pt x="1" y="6"/>
                        </a:cubicBezTo>
                        <a:cubicBezTo>
                          <a:pt x="1" y="7"/>
                          <a:pt x="0" y="8"/>
                          <a:pt x="1" y="9"/>
                        </a:cubicBezTo>
                        <a:cubicBezTo>
                          <a:pt x="1" y="9"/>
                          <a:pt x="1" y="9"/>
                          <a:pt x="1" y="9"/>
                        </a:cubicBezTo>
                        <a:cubicBezTo>
                          <a:pt x="2" y="8"/>
                          <a:pt x="2" y="7"/>
                          <a:pt x="3" y="6"/>
                        </a:cubicBezTo>
                        <a:cubicBezTo>
                          <a:pt x="3" y="7"/>
                          <a:pt x="2" y="8"/>
                          <a:pt x="3" y="9"/>
                        </a:cubicBezTo>
                        <a:cubicBezTo>
                          <a:pt x="3" y="9"/>
                          <a:pt x="3" y="9"/>
                          <a:pt x="3" y="9"/>
                        </a:cubicBezTo>
                        <a:cubicBezTo>
                          <a:pt x="3" y="8"/>
                          <a:pt x="4" y="7"/>
                          <a:pt x="4" y="7"/>
                        </a:cubicBezTo>
                        <a:cubicBezTo>
                          <a:pt x="4" y="7"/>
                          <a:pt x="4" y="8"/>
                          <a:pt x="4" y="9"/>
                        </a:cubicBezTo>
                        <a:cubicBezTo>
                          <a:pt x="4" y="9"/>
                          <a:pt x="4" y="9"/>
                          <a:pt x="4" y="9"/>
                        </a:cubicBezTo>
                        <a:cubicBezTo>
                          <a:pt x="4" y="8"/>
                          <a:pt x="4" y="8"/>
                          <a:pt x="4" y="8"/>
                        </a:cubicBezTo>
                        <a:cubicBezTo>
                          <a:pt x="4" y="7"/>
                          <a:pt x="4" y="7"/>
                          <a:pt x="4" y="7"/>
                        </a:cubicBezTo>
                        <a:cubicBezTo>
                          <a:pt x="5" y="5"/>
                          <a:pt x="6" y="4"/>
                          <a:pt x="6" y="3"/>
                        </a:cubicBezTo>
                        <a:cubicBezTo>
                          <a:pt x="6" y="3"/>
                          <a:pt x="6" y="3"/>
                          <a:pt x="6" y="3"/>
                        </a:cubicBezTo>
                        <a:cubicBezTo>
                          <a:pt x="6" y="4"/>
                          <a:pt x="5" y="5"/>
                          <a:pt x="5" y="6"/>
                        </a:cubicBezTo>
                        <a:cubicBezTo>
                          <a:pt x="4" y="6"/>
                          <a:pt x="4" y="6"/>
                          <a:pt x="4" y="6"/>
                        </a:cubicBezTo>
                        <a:cubicBezTo>
                          <a:pt x="4" y="7"/>
                          <a:pt x="3" y="8"/>
                          <a:pt x="3" y="9"/>
                        </a:cubicBezTo>
                        <a:cubicBezTo>
                          <a:pt x="3" y="9"/>
                          <a:pt x="3" y="9"/>
                          <a:pt x="3" y="9"/>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7"/>
                        </a:cubicBezTo>
                        <a:cubicBezTo>
                          <a:pt x="3" y="7"/>
                          <a:pt x="3" y="6"/>
                          <a:pt x="3" y="6"/>
                        </a:cubicBezTo>
                        <a:cubicBezTo>
                          <a:pt x="3" y="6"/>
                          <a:pt x="3" y="6"/>
                          <a:pt x="3" y="6"/>
                        </a:cubicBezTo>
                        <a:cubicBezTo>
                          <a:pt x="3" y="6"/>
                          <a:pt x="3" y="6"/>
                          <a:pt x="3" y="6"/>
                        </a:cubicBezTo>
                        <a:cubicBezTo>
                          <a:pt x="4" y="5"/>
                          <a:pt x="4" y="5"/>
                          <a:pt x="4" y="4"/>
                        </a:cubicBezTo>
                        <a:cubicBezTo>
                          <a:pt x="4" y="4"/>
                          <a:pt x="4" y="4"/>
                          <a:pt x="4" y="4"/>
                        </a:cubicBezTo>
                        <a:cubicBezTo>
                          <a:pt x="4" y="4"/>
                          <a:pt x="3" y="5"/>
                          <a:pt x="3" y="6"/>
                        </a:cubicBezTo>
                        <a:cubicBezTo>
                          <a:pt x="3" y="6"/>
                          <a:pt x="2" y="7"/>
                          <a:pt x="2" y="8"/>
                        </a:cubicBezTo>
                        <a:cubicBezTo>
                          <a:pt x="1" y="8"/>
                          <a:pt x="1" y="8"/>
                          <a:pt x="1" y="9"/>
                        </a:cubicBezTo>
                        <a:cubicBezTo>
                          <a:pt x="1" y="9"/>
                          <a:pt x="1" y="8"/>
                          <a:pt x="1" y="8"/>
                        </a:cubicBezTo>
                        <a:cubicBezTo>
                          <a:pt x="1" y="8"/>
                          <a:pt x="1" y="8"/>
                          <a:pt x="1" y="7"/>
                        </a:cubicBezTo>
                        <a:cubicBezTo>
                          <a:pt x="1" y="7"/>
                          <a:pt x="1" y="7"/>
                          <a:pt x="1" y="7"/>
                        </a:cubicBezTo>
                        <a:cubicBezTo>
                          <a:pt x="1" y="7"/>
                          <a:pt x="1" y="7"/>
                          <a:pt x="1" y="7"/>
                        </a:cubicBezTo>
                        <a:cubicBezTo>
                          <a:pt x="1" y="7"/>
                          <a:pt x="1" y="7"/>
                          <a:pt x="1" y="7"/>
                        </a:cubicBezTo>
                        <a:cubicBezTo>
                          <a:pt x="1" y="7"/>
                          <a:pt x="1" y="7"/>
                          <a:pt x="1" y="7"/>
                        </a:cubicBezTo>
                        <a:cubicBezTo>
                          <a:pt x="1" y="6"/>
                          <a:pt x="1" y="5"/>
                          <a:pt x="2" y="5"/>
                        </a:cubicBezTo>
                        <a:cubicBezTo>
                          <a:pt x="2" y="5"/>
                          <a:pt x="2" y="5"/>
                          <a:pt x="2" y="5"/>
                        </a:cubicBezTo>
                        <a:cubicBezTo>
                          <a:pt x="2" y="4"/>
                          <a:pt x="2" y="3"/>
                          <a:pt x="3" y="2"/>
                        </a:cubicBezTo>
                        <a:cubicBezTo>
                          <a:pt x="3" y="2"/>
                          <a:pt x="3" y="2"/>
                          <a:pt x="3" y="2"/>
                        </a:cubicBezTo>
                        <a:cubicBezTo>
                          <a:pt x="2" y="4"/>
                          <a:pt x="1" y="5"/>
                          <a:pt x="0" y="6"/>
                        </a:cubicBezTo>
                        <a:cubicBezTo>
                          <a:pt x="0" y="6"/>
                          <a:pt x="0" y="6"/>
                          <a:pt x="0" y="6"/>
                        </a:cubicBezTo>
                        <a:cubicBezTo>
                          <a:pt x="0" y="6"/>
                          <a:pt x="0" y="5"/>
                          <a:pt x="0" y="5"/>
                        </a:cubicBezTo>
                        <a:cubicBezTo>
                          <a:pt x="0" y="5"/>
                          <a:pt x="0" y="5"/>
                          <a:pt x="0" y="5"/>
                        </a:cubicBezTo>
                        <a:cubicBezTo>
                          <a:pt x="0" y="4"/>
                          <a:pt x="0" y="3"/>
                          <a:pt x="1" y="2"/>
                        </a:cubicBezTo>
                        <a:cubicBezTo>
                          <a:pt x="1" y="2"/>
                          <a:pt x="1" y="2"/>
                          <a:pt x="1" y="2"/>
                        </a:cubicBezTo>
                        <a:cubicBezTo>
                          <a:pt x="1" y="2"/>
                          <a:pt x="1" y="1"/>
                          <a:pt x="2" y="0"/>
                        </a:cubicBezTo>
                        <a:cubicBezTo>
                          <a:pt x="2" y="0"/>
                          <a:pt x="2"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1" name="Freeform 501"/>
                  <p:cNvSpPr>
                    <a:spLocks noEditPoints="1"/>
                  </p:cNvSpPr>
                  <p:nvPr/>
                </p:nvSpPr>
                <p:spPr bwMode="auto">
                  <a:xfrm>
                    <a:off x="822325" y="2454276"/>
                    <a:ext cx="34925" cy="31750"/>
                  </a:xfrm>
                  <a:custGeom>
                    <a:avLst/>
                    <a:gdLst>
                      <a:gd name="T0" fmla="*/ 25 w 34"/>
                      <a:gd name="T1" fmla="*/ 13 h 31"/>
                      <a:gd name="T2" fmla="*/ 25 w 34"/>
                      <a:gd name="T3" fmla="*/ 18 h 31"/>
                      <a:gd name="T4" fmla="*/ 16 w 34"/>
                      <a:gd name="T5" fmla="*/ 21 h 31"/>
                      <a:gd name="T6" fmla="*/ 11 w 34"/>
                      <a:gd name="T7" fmla="*/ 25 h 31"/>
                      <a:gd name="T8" fmla="*/ 4 w 34"/>
                      <a:gd name="T9" fmla="*/ 26 h 31"/>
                      <a:gd name="T10" fmla="*/ 5 w 34"/>
                      <a:gd name="T11" fmla="*/ 27 h 31"/>
                      <a:gd name="T12" fmla="*/ 2 w 34"/>
                      <a:gd name="T13" fmla="*/ 30 h 31"/>
                      <a:gd name="T14" fmla="*/ 4 w 34"/>
                      <a:gd name="T15" fmla="*/ 29 h 31"/>
                      <a:gd name="T16" fmla="*/ 1 w 34"/>
                      <a:gd name="T17" fmla="*/ 27 h 31"/>
                      <a:gd name="T18" fmla="*/ 31 w 34"/>
                      <a:gd name="T19" fmla="*/ 26 h 31"/>
                      <a:gd name="T20" fmla="*/ 1 w 34"/>
                      <a:gd name="T21" fmla="*/ 27 h 31"/>
                      <a:gd name="T22" fmla="*/ 6 w 34"/>
                      <a:gd name="T23" fmla="*/ 26 h 31"/>
                      <a:gd name="T24" fmla="*/ 4 w 34"/>
                      <a:gd name="T25" fmla="*/ 26 h 31"/>
                      <a:gd name="T26" fmla="*/ 11 w 34"/>
                      <a:gd name="T27" fmla="*/ 27 h 31"/>
                      <a:gd name="T28" fmla="*/ 5 w 34"/>
                      <a:gd name="T29" fmla="*/ 30 h 31"/>
                      <a:gd name="T30" fmla="*/ 3 w 34"/>
                      <a:gd name="T31" fmla="*/ 25 h 31"/>
                      <a:gd name="T32" fmla="*/ 18 w 34"/>
                      <a:gd name="T33" fmla="*/ 27 h 31"/>
                      <a:gd name="T34" fmla="*/ 13 w 34"/>
                      <a:gd name="T35" fmla="*/ 26 h 31"/>
                      <a:gd name="T36" fmla="*/ 30 w 34"/>
                      <a:gd name="T37" fmla="*/ 24 h 31"/>
                      <a:gd name="T38" fmla="*/ 15 w 34"/>
                      <a:gd name="T39" fmla="*/ 27 h 31"/>
                      <a:gd name="T40" fmla="*/ 13 w 34"/>
                      <a:gd name="T41" fmla="*/ 25 h 31"/>
                      <a:gd name="T42" fmla="*/ 13 w 34"/>
                      <a:gd name="T43" fmla="*/ 24 h 31"/>
                      <a:gd name="T44" fmla="*/ 17 w 34"/>
                      <a:gd name="T45" fmla="*/ 21 h 31"/>
                      <a:gd name="T46" fmla="*/ 13 w 34"/>
                      <a:gd name="T47" fmla="*/ 27 h 31"/>
                      <a:gd name="T48" fmla="*/ 17 w 34"/>
                      <a:gd name="T49" fmla="*/ 21 h 31"/>
                      <a:gd name="T50" fmla="*/ 18 w 34"/>
                      <a:gd name="T51" fmla="*/ 21 h 31"/>
                      <a:gd name="T52" fmla="*/ 16 w 34"/>
                      <a:gd name="T53" fmla="*/ 27 h 31"/>
                      <a:gd name="T54" fmla="*/ 19 w 34"/>
                      <a:gd name="T55" fmla="*/ 23 h 31"/>
                      <a:gd name="T56" fmla="*/ 19 w 34"/>
                      <a:gd name="T57" fmla="*/ 24 h 31"/>
                      <a:gd name="T58" fmla="*/ 27 w 34"/>
                      <a:gd name="T59" fmla="*/ 18 h 31"/>
                      <a:gd name="T60" fmla="*/ 21 w 34"/>
                      <a:gd name="T61" fmla="*/ 16 h 31"/>
                      <a:gd name="T62" fmla="*/ 18 w 34"/>
                      <a:gd name="T63" fmla="*/ 21 h 31"/>
                      <a:gd name="T64" fmla="*/ 23 w 34"/>
                      <a:gd name="T65" fmla="*/ 13 h 31"/>
                      <a:gd name="T66" fmla="*/ 24 w 34"/>
                      <a:gd name="T67" fmla="*/ 13 h 31"/>
                      <a:gd name="T68" fmla="*/ 14 w 34"/>
                      <a:gd name="T69" fmla="*/ 9 h 31"/>
                      <a:gd name="T70" fmla="*/ 8 w 34"/>
                      <a:gd name="T71" fmla="*/ 11 h 31"/>
                      <a:gd name="T72" fmla="*/ 12 w 34"/>
                      <a:gd name="T73" fmla="*/ 1 h 31"/>
                      <a:gd name="T74" fmla="*/ 9 w 34"/>
                      <a:gd name="T75" fmla="*/ 10 h 31"/>
                      <a:gd name="T76" fmla="*/ 9 w 34"/>
                      <a:gd name="T77" fmla="*/ 12 h 31"/>
                      <a:gd name="T78" fmla="*/ 14 w 34"/>
                      <a:gd name="T79" fmla="*/ 9 h 31"/>
                      <a:gd name="T80" fmla="*/ 15 w 34"/>
                      <a:gd name="T81" fmla="*/ 15 h 31"/>
                      <a:gd name="T82" fmla="*/ 16 w 34"/>
                      <a:gd name="T83" fmla="*/ 18 h 31"/>
                      <a:gd name="T84" fmla="*/ 20 w 34"/>
                      <a:gd name="T85" fmla="*/ 16 h 31"/>
                      <a:gd name="T86" fmla="*/ 19 w 34"/>
                      <a:gd name="T87" fmla="*/ 21 h 31"/>
                      <a:gd name="T88" fmla="*/ 11 w 34"/>
                      <a:gd name="T89" fmla="*/ 24 h 31"/>
                      <a:gd name="T90" fmla="*/ 3 w 34"/>
                      <a:gd name="T91" fmla="*/ 27 h 31"/>
                      <a:gd name="T92" fmla="*/ 0 w 34"/>
                      <a:gd name="T93" fmla="*/ 28 h 31"/>
                      <a:gd name="T94" fmla="*/ 5 w 34"/>
                      <a:gd name="T95" fmla="*/ 27 h 31"/>
                      <a:gd name="T96" fmla="*/ 6 w 34"/>
                      <a:gd name="T97" fmla="*/ 31 h 31"/>
                      <a:gd name="T98" fmla="*/ 10 w 34"/>
                      <a:gd name="T99" fmla="*/ 31 h 31"/>
                      <a:gd name="T100" fmla="*/ 15 w 34"/>
                      <a:gd name="T101" fmla="*/ 31 h 31"/>
                      <a:gd name="T102" fmla="*/ 23 w 34"/>
                      <a:gd name="T103" fmla="*/ 18 h 31"/>
                      <a:gd name="T104" fmla="*/ 19 w 34"/>
                      <a:gd name="T105" fmla="*/ 29 h 31"/>
                      <a:gd name="T106" fmla="*/ 23 w 34"/>
                      <a:gd name="T107" fmla="*/ 26 h 31"/>
                      <a:gd name="T108" fmla="*/ 29 w 34"/>
                      <a:gd name="T109" fmla="*/ 22 h 31"/>
                      <a:gd name="T110" fmla="*/ 32 w 34"/>
                      <a:gd name="T111" fmla="*/ 24 h 31"/>
                      <a:gd name="T112" fmla="*/ 33 w 34"/>
                      <a:gd name="T113" fmla="*/ 24 h 31"/>
                      <a:gd name="T114" fmla="*/ 31 w 34"/>
                      <a:gd name="T115" fmla="*/ 15 h 31"/>
                      <a:gd name="T116" fmla="*/ 23 w 34"/>
                      <a:gd name="T117" fmla="*/ 17 h 31"/>
                      <a:gd name="T118" fmla="*/ 18 w 34"/>
                      <a:gd name="T119" fmla="*/ 14 h 31"/>
                      <a:gd name="T120" fmla="*/ 12 w 34"/>
                      <a:gd name="T121" fmla="*/ 9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4" h="31">
                        <a:moveTo>
                          <a:pt x="11" y="1"/>
                        </a:moveTo>
                        <a:cubicBezTo>
                          <a:pt x="11" y="1"/>
                          <a:pt x="11" y="1"/>
                          <a:pt x="11" y="1"/>
                        </a:cubicBezTo>
                        <a:cubicBezTo>
                          <a:pt x="11" y="1"/>
                          <a:pt x="11" y="1"/>
                          <a:pt x="11" y="1"/>
                        </a:cubicBezTo>
                        <a:cubicBezTo>
                          <a:pt x="11" y="1"/>
                          <a:pt x="11" y="1"/>
                          <a:pt x="11" y="1"/>
                        </a:cubicBezTo>
                        <a:moveTo>
                          <a:pt x="10" y="10"/>
                        </a:moveTo>
                        <a:cubicBezTo>
                          <a:pt x="10" y="10"/>
                          <a:pt x="10" y="10"/>
                          <a:pt x="10" y="10"/>
                        </a:cubicBezTo>
                        <a:cubicBezTo>
                          <a:pt x="10" y="10"/>
                          <a:pt x="10" y="10"/>
                          <a:pt x="10" y="10"/>
                        </a:cubicBezTo>
                        <a:cubicBezTo>
                          <a:pt x="10" y="10"/>
                          <a:pt x="10" y="10"/>
                          <a:pt x="10" y="10"/>
                        </a:cubicBezTo>
                        <a:moveTo>
                          <a:pt x="12" y="10"/>
                        </a:moveTo>
                        <a:cubicBezTo>
                          <a:pt x="12" y="10"/>
                          <a:pt x="12" y="10"/>
                          <a:pt x="12" y="10"/>
                        </a:cubicBezTo>
                        <a:cubicBezTo>
                          <a:pt x="12" y="10"/>
                          <a:pt x="12" y="10"/>
                          <a:pt x="12" y="10"/>
                        </a:cubicBezTo>
                        <a:cubicBezTo>
                          <a:pt x="12" y="10"/>
                          <a:pt x="12" y="10"/>
                          <a:pt x="12" y="10"/>
                        </a:cubicBezTo>
                        <a:moveTo>
                          <a:pt x="25" y="13"/>
                        </a:moveTo>
                        <a:cubicBezTo>
                          <a:pt x="25" y="13"/>
                          <a:pt x="25" y="13"/>
                          <a:pt x="25" y="13"/>
                        </a:cubicBezTo>
                        <a:cubicBezTo>
                          <a:pt x="25" y="13"/>
                          <a:pt x="25" y="13"/>
                          <a:pt x="25" y="13"/>
                        </a:cubicBezTo>
                        <a:cubicBezTo>
                          <a:pt x="25" y="13"/>
                          <a:pt x="25" y="13"/>
                          <a:pt x="25" y="13"/>
                        </a:cubicBezTo>
                        <a:moveTo>
                          <a:pt x="20" y="13"/>
                        </a:moveTo>
                        <a:cubicBezTo>
                          <a:pt x="20" y="13"/>
                          <a:pt x="20" y="13"/>
                          <a:pt x="20" y="13"/>
                        </a:cubicBezTo>
                        <a:cubicBezTo>
                          <a:pt x="20" y="13"/>
                          <a:pt x="20" y="13"/>
                          <a:pt x="20" y="13"/>
                        </a:cubicBezTo>
                        <a:cubicBezTo>
                          <a:pt x="20" y="13"/>
                          <a:pt x="20" y="13"/>
                          <a:pt x="20" y="13"/>
                        </a:cubicBezTo>
                        <a:moveTo>
                          <a:pt x="22" y="15"/>
                        </a:moveTo>
                        <a:cubicBezTo>
                          <a:pt x="22" y="15"/>
                          <a:pt x="22" y="15"/>
                          <a:pt x="22" y="15"/>
                        </a:cubicBezTo>
                        <a:cubicBezTo>
                          <a:pt x="22" y="15"/>
                          <a:pt x="22" y="15"/>
                          <a:pt x="22" y="15"/>
                        </a:cubicBezTo>
                        <a:moveTo>
                          <a:pt x="24" y="17"/>
                        </a:moveTo>
                        <a:cubicBezTo>
                          <a:pt x="24" y="17"/>
                          <a:pt x="24" y="17"/>
                          <a:pt x="24" y="17"/>
                        </a:cubicBezTo>
                        <a:cubicBezTo>
                          <a:pt x="24" y="17"/>
                          <a:pt x="24" y="17"/>
                          <a:pt x="24" y="17"/>
                        </a:cubicBezTo>
                        <a:cubicBezTo>
                          <a:pt x="24" y="17"/>
                          <a:pt x="24" y="17"/>
                          <a:pt x="24" y="17"/>
                        </a:cubicBezTo>
                        <a:moveTo>
                          <a:pt x="25" y="18"/>
                        </a:moveTo>
                        <a:cubicBezTo>
                          <a:pt x="25" y="18"/>
                          <a:pt x="25" y="18"/>
                          <a:pt x="25" y="18"/>
                        </a:cubicBezTo>
                        <a:cubicBezTo>
                          <a:pt x="25" y="18"/>
                          <a:pt x="25" y="18"/>
                          <a:pt x="25" y="18"/>
                        </a:cubicBezTo>
                        <a:moveTo>
                          <a:pt x="21" y="18"/>
                        </a:moveTo>
                        <a:cubicBezTo>
                          <a:pt x="21" y="18"/>
                          <a:pt x="21" y="18"/>
                          <a:pt x="21" y="18"/>
                        </a:cubicBezTo>
                        <a:cubicBezTo>
                          <a:pt x="21" y="18"/>
                          <a:pt x="21" y="18"/>
                          <a:pt x="21" y="18"/>
                        </a:cubicBezTo>
                        <a:cubicBezTo>
                          <a:pt x="21" y="18"/>
                          <a:pt x="21" y="18"/>
                          <a:pt x="21" y="18"/>
                        </a:cubicBezTo>
                        <a:moveTo>
                          <a:pt x="18" y="19"/>
                        </a:moveTo>
                        <a:cubicBezTo>
                          <a:pt x="18" y="19"/>
                          <a:pt x="18" y="19"/>
                          <a:pt x="18" y="19"/>
                        </a:cubicBezTo>
                        <a:cubicBezTo>
                          <a:pt x="18" y="19"/>
                          <a:pt x="18" y="19"/>
                          <a:pt x="18" y="19"/>
                        </a:cubicBezTo>
                        <a:moveTo>
                          <a:pt x="17" y="21"/>
                        </a:moveTo>
                        <a:cubicBezTo>
                          <a:pt x="17" y="21"/>
                          <a:pt x="17" y="21"/>
                          <a:pt x="17" y="21"/>
                        </a:cubicBezTo>
                        <a:cubicBezTo>
                          <a:pt x="17" y="21"/>
                          <a:pt x="17" y="21"/>
                          <a:pt x="17" y="21"/>
                        </a:cubicBezTo>
                        <a:moveTo>
                          <a:pt x="16" y="21"/>
                        </a:moveTo>
                        <a:cubicBezTo>
                          <a:pt x="16" y="21"/>
                          <a:pt x="16" y="21"/>
                          <a:pt x="16" y="21"/>
                        </a:cubicBezTo>
                        <a:cubicBezTo>
                          <a:pt x="16" y="21"/>
                          <a:pt x="16" y="21"/>
                          <a:pt x="16" y="21"/>
                        </a:cubicBezTo>
                        <a:cubicBezTo>
                          <a:pt x="16" y="21"/>
                          <a:pt x="16" y="21"/>
                          <a:pt x="16" y="21"/>
                        </a:cubicBezTo>
                        <a:moveTo>
                          <a:pt x="29" y="22"/>
                        </a:moveTo>
                        <a:cubicBezTo>
                          <a:pt x="29" y="22"/>
                          <a:pt x="29" y="22"/>
                          <a:pt x="29" y="22"/>
                        </a:cubicBezTo>
                        <a:cubicBezTo>
                          <a:pt x="29" y="22"/>
                          <a:pt x="29" y="22"/>
                          <a:pt x="29" y="22"/>
                        </a:cubicBezTo>
                        <a:moveTo>
                          <a:pt x="2" y="25"/>
                        </a:moveTo>
                        <a:cubicBezTo>
                          <a:pt x="2" y="25"/>
                          <a:pt x="2" y="25"/>
                          <a:pt x="2" y="25"/>
                        </a:cubicBezTo>
                        <a:cubicBezTo>
                          <a:pt x="2" y="25"/>
                          <a:pt x="2" y="25"/>
                          <a:pt x="2" y="25"/>
                        </a:cubicBezTo>
                        <a:cubicBezTo>
                          <a:pt x="2" y="25"/>
                          <a:pt x="2" y="25"/>
                          <a:pt x="2" y="25"/>
                        </a:cubicBezTo>
                        <a:moveTo>
                          <a:pt x="5" y="25"/>
                        </a:moveTo>
                        <a:cubicBezTo>
                          <a:pt x="5" y="25"/>
                          <a:pt x="5" y="25"/>
                          <a:pt x="5" y="25"/>
                        </a:cubicBezTo>
                        <a:cubicBezTo>
                          <a:pt x="5" y="25"/>
                          <a:pt x="5" y="25"/>
                          <a:pt x="5" y="25"/>
                        </a:cubicBezTo>
                        <a:cubicBezTo>
                          <a:pt x="5" y="25"/>
                          <a:pt x="5" y="25"/>
                          <a:pt x="5" y="25"/>
                        </a:cubicBezTo>
                        <a:moveTo>
                          <a:pt x="11" y="25"/>
                        </a:moveTo>
                        <a:cubicBezTo>
                          <a:pt x="11" y="25"/>
                          <a:pt x="11" y="25"/>
                          <a:pt x="11" y="25"/>
                        </a:cubicBezTo>
                        <a:cubicBezTo>
                          <a:pt x="11" y="25"/>
                          <a:pt x="11" y="25"/>
                          <a:pt x="11" y="25"/>
                        </a:cubicBezTo>
                        <a:cubicBezTo>
                          <a:pt x="11" y="25"/>
                          <a:pt x="11" y="25"/>
                          <a:pt x="11" y="25"/>
                        </a:cubicBezTo>
                        <a:moveTo>
                          <a:pt x="8" y="25"/>
                        </a:moveTo>
                        <a:cubicBezTo>
                          <a:pt x="8" y="25"/>
                          <a:pt x="8" y="25"/>
                          <a:pt x="8" y="25"/>
                        </a:cubicBezTo>
                        <a:cubicBezTo>
                          <a:pt x="8" y="25"/>
                          <a:pt x="8" y="25"/>
                          <a:pt x="8" y="25"/>
                        </a:cubicBezTo>
                        <a:cubicBezTo>
                          <a:pt x="8" y="25"/>
                          <a:pt x="8" y="25"/>
                          <a:pt x="8" y="25"/>
                        </a:cubicBezTo>
                        <a:moveTo>
                          <a:pt x="3" y="25"/>
                        </a:moveTo>
                        <a:cubicBezTo>
                          <a:pt x="3" y="25"/>
                          <a:pt x="3" y="25"/>
                          <a:pt x="3" y="25"/>
                        </a:cubicBezTo>
                        <a:cubicBezTo>
                          <a:pt x="3" y="25"/>
                          <a:pt x="3" y="25"/>
                          <a:pt x="3" y="25"/>
                        </a:cubicBezTo>
                        <a:cubicBezTo>
                          <a:pt x="3" y="25"/>
                          <a:pt x="3" y="25"/>
                          <a:pt x="3" y="25"/>
                        </a:cubicBezTo>
                        <a:moveTo>
                          <a:pt x="4" y="26"/>
                        </a:moveTo>
                        <a:cubicBezTo>
                          <a:pt x="4" y="26"/>
                          <a:pt x="4" y="26"/>
                          <a:pt x="4" y="26"/>
                        </a:cubicBezTo>
                        <a:cubicBezTo>
                          <a:pt x="4" y="26"/>
                          <a:pt x="4" y="26"/>
                          <a:pt x="4" y="26"/>
                        </a:cubicBezTo>
                        <a:cubicBezTo>
                          <a:pt x="4" y="26"/>
                          <a:pt x="4" y="26"/>
                          <a:pt x="4" y="26"/>
                        </a:cubicBezTo>
                        <a:moveTo>
                          <a:pt x="13" y="27"/>
                        </a:moveTo>
                        <a:cubicBezTo>
                          <a:pt x="13" y="27"/>
                          <a:pt x="13" y="27"/>
                          <a:pt x="13" y="27"/>
                        </a:cubicBezTo>
                        <a:cubicBezTo>
                          <a:pt x="13" y="27"/>
                          <a:pt x="13" y="27"/>
                          <a:pt x="13" y="27"/>
                        </a:cubicBezTo>
                        <a:cubicBezTo>
                          <a:pt x="13" y="27"/>
                          <a:pt x="13" y="27"/>
                          <a:pt x="13" y="27"/>
                        </a:cubicBezTo>
                        <a:moveTo>
                          <a:pt x="18" y="27"/>
                        </a:moveTo>
                        <a:cubicBezTo>
                          <a:pt x="18" y="27"/>
                          <a:pt x="18" y="27"/>
                          <a:pt x="18" y="27"/>
                        </a:cubicBezTo>
                        <a:cubicBezTo>
                          <a:pt x="18" y="27"/>
                          <a:pt x="18" y="27"/>
                          <a:pt x="18" y="27"/>
                        </a:cubicBezTo>
                        <a:cubicBezTo>
                          <a:pt x="18" y="27"/>
                          <a:pt x="18" y="27"/>
                          <a:pt x="18" y="27"/>
                        </a:cubicBezTo>
                        <a:moveTo>
                          <a:pt x="14" y="27"/>
                        </a:moveTo>
                        <a:cubicBezTo>
                          <a:pt x="14" y="27"/>
                          <a:pt x="14" y="27"/>
                          <a:pt x="14" y="27"/>
                        </a:cubicBezTo>
                        <a:cubicBezTo>
                          <a:pt x="14" y="27"/>
                          <a:pt x="14" y="27"/>
                          <a:pt x="14" y="27"/>
                        </a:cubicBezTo>
                        <a:cubicBezTo>
                          <a:pt x="14" y="27"/>
                          <a:pt x="14" y="27"/>
                          <a:pt x="14" y="27"/>
                        </a:cubicBezTo>
                        <a:moveTo>
                          <a:pt x="5" y="27"/>
                        </a:moveTo>
                        <a:cubicBezTo>
                          <a:pt x="5" y="27"/>
                          <a:pt x="5" y="27"/>
                          <a:pt x="5" y="27"/>
                        </a:cubicBezTo>
                        <a:cubicBezTo>
                          <a:pt x="5" y="27"/>
                          <a:pt x="5" y="27"/>
                          <a:pt x="5" y="27"/>
                        </a:cubicBezTo>
                        <a:cubicBezTo>
                          <a:pt x="5" y="27"/>
                          <a:pt x="5" y="27"/>
                          <a:pt x="5" y="27"/>
                        </a:cubicBezTo>
                        <a:moveTo>
                          <a:pt x="3" y="27"/>
                        </a:moveTo>
                        <a:cubicBezTo>
                          <a:pt x="3" y="27"/>
                          <a:pt x="3" y="27"/>
                          <a:pt x="3" y="27"/>
                        </a:cubicBezTo>
                        <a:cubicBezTo>
                          <a:pt x="3" y="27"/>
                          <a:pt x="3" y="27"/>
                          <a:pt x="3" y="27"/>
                        </a:cubicBezTo>
                        <a:moveTo>
                          <a:pt x="8" y="28"/>
                        </a:moveTo>
                        <a:cubicBezTo>
                          <a:pt x="8" y="28"/>
                          <a:pt x="8" y="28"/>
                          <a:pt x="8" y="28"/>
                        </a:cubicBezTo>
                        <a:cubicBezTo>
                          <a:pt x="8" y="28"/>
                          <a:pt x="8" y="28"/>
                          <a:pt x="8" y="28"/>
                        </a:cubicBezTo>
                        <a:cubicBezTo>
                          <a:pt x="8" y="28"/>
                          <a:pt x="8" y="28"/>
                          <a:pt x="8" y="28"/>
                        </a:cubicBezTo>
                        <a:moveTo>
                          <a:pt x="4" y="29"/>
                        </a:moveTo>
                        <a:cubicBezTo>
                          <a:pt x="4" y="29"/>
                          <a:pt x="4" y="29"/>
                          <a:pt x="4" y="29"/>
                        </a:cubicBezTo>
                        <a:cubicBezTo>
                          <a:pt x="4" y="29"/>
                          <a:pt x="4" y="29"/>
                          <a:pt x="4" y="29"/>
                        </a:cubicBezTo>
                        <a:moveTo>
                          <a:pt x="2" y="30"/>
                        </a:moveTo>
                        <a:cubicBezTo>
                          <a:pt x="2" y="30"/>
                          <a:pt x="2" y="30"/>
                          <a:pt x="2" y="30"/>
                        </a:cubicBezTo>
                        <a:cubicBezTo>
                          <a:pt x="2" y="30"/>
                          <a:pt x="2" y="30"/>
                          <a:pt x="2" y="30"/>
                        </a:cubicBezTo>
                        <a:cubicBezTo>
                          <a:pt x="2" y="30"/>
                          <a:pt x="2" y="30"/>
                          <a:pt x="2" y="30"/>
                        </a:cubicBezTo>
                        <a:moveTo>
                          <a:pt x="10" y="30"/>
                        </a:moveTo>
                        <a:cubicBezTo>
                          <a:pt x="10" y="30"/>
                          <a:pt x="10" y="30"/>
                          <a:pt x="10" y="30"/>
                        </a:cubicBezTo>
                        <a:cubicBezTo>
                          <a:pt x="10" y="30"/>
                          <a:pt x="10" y="30"/>
                          <a:pt x="10" y="30"/>
                        </a:cubicBezTo>
                        <a:cubicBezTo>
                          <a:pt x="10" y="30"/>
                          <a:pt x="10" y="30"/>
                          <a:pt x="10" y="30"/>
                        </a:cubicBezTo>
                        <a:moveTo>
                          <a:pt x="12" y="29"/>
                        </a:moveTo>
                        <a:cubicBezTo>
                          <a:pt x="11" y="29"/>
                          <a:pt x="11" y="30"/>
                          <a:pt x="10" y="31"/>
                        </a:cubicBezTo>
                        <a:cubicBezTo>
                          <a:pt x="10" y="30"/>
                          <a:pt x="11" y="30"/>
                          <a:pt x="11" y="29"/>
                        </a:cubicBezTo>
                        <a:cubicBezTo>
                          <a:pt x="11" y="29"/>
                          <a:pt x="11" y="29"/>
                          <a:pt x="12" y="29"/>
                        </a:cubicBezTo>
                        <a:moveTo>
                          <a:pt x="5" y="28"/>
                        </a:moveTo>
                        <a:cubicBezTo>
                          <a:pt x="5" y="29"/>
                          <a:pt x="4" y="29"/>
                          <a:pt x="4" y="30"/>
                        </a:cubicBezTo>
                        <a:cubicBezTo>
                          <a:pt x="4" y="30"/>
                          <a:pt x="4" y="30"/>
                          <a:pt x="4" y="29"/>
                        </a:cubicBezTo>
                        <a:cubicBezTo>
                          <a:pt x="4" y="29"/>
                          <a:pt x="4" y="29"/>
                          <a:pt x="4" y="29"/>
                        </a:cubicBezTo>
                        <a:cubicBezTo>
                          <a:pt x="5" y="29"/>
                          <a:pt x="5" y="28"/>
                          <a:pt x="5" y="28"/>
                        </a:cubicBezTo>
                        <a:moveTo>
                          <a:pt x="15" y="27"/>
                        </a:moveTo>
                        <a:cubicBezTo>
                          <a:pt x="15" y="28"/>
                          <a:pt x="14" y="29"/>
                          <a:pt x="14" y="30"/>
                        </a:cubicBezTo>
                        <a:cubicBezTo>
                          <a:pt x="14" y="29"/>
                          <a:pt x="15" y="28"/>
                          <a:pt x="15" y="27"/>
                        </a:cubicBezTo>
                        <a:cubicBezTo>
                          <a:pt x="15" y="27"/>
                          <a:pt x="15" y="27"/>
                          <a:pt x="15" y="27"/>
                        </a:cubicBezTo>
                        <a:moveTo>
                          <a:pt x="10" y="27"/>
                        </a:moveTo>
                        <a:cubicBezTo>
                          <a:pt x="10" y="28"/>
                          <a:pt x="10" y="29"/>
                          <a:pt x="9" y="30"/>
                        </a:cubicBezTo>
                        <a:cubicBezTo>
                          <a:pt x="10" y="29"/>
                          <a:pt x="10" y="28"/>
                          <a:pt x="10" y="27"/>
                        </a:cubicBezTo>
                        <a:moveTo>
                          <a:pt x="1" y="26"/>
                        </a:moveTo>
                        <a:cubicBezTo>
                          <a:pt x="1" y="26"/>
                          <a:pt x="1" y="27"/>
                          <a:pt x="1" y="27"/>
                        </a:cubicBezTo>
                        <a:cubicBezTo>
                          <a:pt x="1" y="27"/>
                          <a:pt x="0" y="28"/>
                          <a:pt x="0" y="28"/>
                        </a:cubicBezTo>
                        <a:cubicBezTo>
                          <a:pt x="0" y="28"/>
                          <a:pt x="0" y="28"/>
                          <a:pt x="0" y="28"/>
                        </a:cubicBezTo>
                        <a:cubicBezTo>
                          <a:pt x="0" y="28"/>
                          <a:pt x="0" y="27"/>
                          <a:pt x="1" y="27"/>
                        </a:cubicBezTo>
                        <a:cubicBezTo>
                          <a:pt x="1" y="27"/>
                          <a:pt x="1" y="26"/>
                          <a:pt x="1" y="26"/>
                        </a:cubicBezTo>
                        <a:moveTo>
                          <a:pt x="6" y="26"/>
                        </a:moveTo>
                        <a:cubicBezTo>
                          <a:pt x="6" y="26"/>
                          <a:pt x="6" y="26"/>
                          <a:pt x="6" y="26"/>
                        </a:cubicBezTo>
                        <a:cubicBezTo>
                          <a:pt x="6" y="26"/>
                          <a:pt x="6" y="26"/>
                          <a:pt x="6" y="26"/>
                        </a:cubicBezTo>
                        <a:cubicBezTo>
                          <a:pt x="6" y="26"/>
                          <a:pt x="6" y="27"/>
                          <a:pt x="6" y="27"/>
                        </a:cubicBezTo>
                        <a:cubicBezTo>
                          <a:pt x="6" y="27"/>
                          <a:pt x="6" y="27"/>
                          <a:pt x="6" y="27"/>
                        </a:cubicBezTo>
                        <a:cubicBezTo>
                          <a:pt x="6" y="27"/>
                          <a:pt x="6" y="26"/>
                          <a:pt x="6" y="26"/>
                        </a:cubicBezTo>
                        <a:cubicBezTo>
                          <a:pt x="6" y="26"/>
                          <a:pt x="6" y="26"/>
                          <a:pt x="6" y="26"/>
                        </a:cubicBezTo>
                        <a:moveTo>
                          <a:pt x="6" y="26"/>
                        </a:moveTo>
                        <a:cubicBezTo>
                          <a:pt x="6" y="26"/>
                          <a:pt x="6" y="26"/>
                          <a:pt x="6" y="26"/>
                        </a:cubicBezTo>
                        <a:cubicBezTo>
                          <a:pt x="6" y="26"/>
                          <a:pt x="6" y="26"/>
                          <a:pt x="6" y="26"/>
                        </a:cubicBezTo>
                        <a:moveTo>
                          <a:pt x="31" y="26"/>
                        </a:moveTo>
                        <a:cubicBezTo>
                          <a:pt x="31" y="26"/>
                          <a:pt x="31" y="26"/>
                          <a:pt x="31" y="26"/>
                        </a:cubicBezTo>
                        <a:cubicBezTo>
                          <a:pt x="31" y="26"/>
                          <a:pt x="31" y="26"/>
                          <a:pt x="31" y="26"/>
                        </a:cubicBezTo>
                        <a:moveTo>
                          <a:pt x="3" y="26"/>
                        </a:moveTo>
                        <a:cubicBezTo>
                          <a:pt x="3" y="26"/>
                          <a:pt x="3" y="27"/>
                          <a:pt x="3" y="27"/>
                        </a:cubicBezTo>
                        <a:cubicBezTo>
                          <a:pt x="3" y="27"/>
                          <a:pt x="3" y="27"/>
                          <a:pt x="3" y="27"/>
                        </a:cubicBezTo>
                        <a:cubicBezTo>
                          <a:pt x="3" y="28"/>
                          <a:pt x="3" y="28"/>
                          <a:pt x="2" y="28"/>
                        </a:cubicBezTo>
                        <a:cubicBezTo>
                          <a:pt x="2" y="29"/>
                          <a:pt x="2" y="29"/>
                          <a:pt x="2" y="29"/>
                        </a:cubicBezTo>
                        <a:cubicBezTo>
                          <a:pt x="2" y="29"/>
                          <a:pt x="2" y="28"/>
                          <a:pt x="2" y="28"/>
                        </a:cubicBezTo>
                        <a:cubicBezTo>
                          <a:pt x="2" y="28"/>
                          <a:pt x="2" y="28"/>
                          <a:pt x="2" y="28"/>
                        </a:cubicBezTo>
                        <a:cubicBezTo>
                          <a:pt x="2" y="27"/>
                          <a:pt x="3" y="26"/>
                          <a:pt x="3" y="26"/>
                        </a:cubicBezTo>
                        <a:moveTo>
                          <a:pt x="1" y="26"/>
                        </a:moveTo>
                        <a:cubicBezTo>
                          <a:pt x="1" y="26"/>
                          <a:pt x="1" y="26"/>
                          <a:pt x="1" y="27"/>
                        </a:cubicBezTo>
                        <a:cubicBezTo>
                          <a:pt x="1" y="27"/>
                          <a:pt x="1" y="27"/>
                          <a:pt x="1" y="27"/>
                        </a:cubicBezTo>
                        <a:cubicBezTo>
                          <a:pt x="1" y="27"/>
                          <a:pt x="1" y="27"/>
                          <a:pt x="1" y="27"/>
                        </a:cubicBezTo>
                        <a:cubicBezTo>
                          <a:pt x="1" y="27"/>
                          <a:pt x="1" y="27"/>
                          <a:pt x="1" y="27"/>
                        </a:cubicBezTo>
                        <a:cubicBezTo>
                          <a:pt x="1" y="27"/>
                          <a:pt x="1" y="27"/>
                          <a:pt x="1" y="27"/>
                        </a:cubicBezTo>
                        <a:cubicBezTo>
                          <a:pt x="1" y="26"/>
                          <a:pt x="1" y="26"/>
                          <a:pt x="1" y="26"/>
                        </a:cubicBezTo>
                        <a:cubicBezTo>
                          <a:pt x="1" y="26"/>
                          <a:pt x="1" y="26"/>
                          <a:pt x="1" y="26"/>
                        </a:cubicBezTo>
                        <a:cubicBezTo>
                          <a:pt x="1" y="26"/>
                          <a:pt x="1" y="26"/>
                          <a:pt x="1" y="26"/>
                        </a:cubicBezTo>
                        <a:cubicBezTo>
                          <a:pt x="1" y="26"/>
                          <a:pt x="1" y="26"/>
                          <a:pt x="1" y="26"/>
                        </a:cubicBezTo>
                        <a:moveTo>
                          <a:pt x="3" y="25"/>
                        </a:moveTo>
                        <a:cubicBezTo>
                          <a:pt x="3" y="25"/>
                          <a:pt x="3" y="25"/>
                          <a:pt x="3" y="25"/>
                        </a:cubicBezTo>
                        <a:cubicBezTo>
                          <a:pt x="3" y="25"/>
                          <a:pt x="3" y="25"/>
                          <a:pt x="3" y="25"/>
                        </a:cubicBezTo>
                        <a:cubicBezTo>
                          <a:pt x="3" y="25"/>
                          <a:pt x="3" y="25"/>
                          <a:pt x="3" y="25"/>
                        </a:cubicBezTo>
                        <a:moveTo>
                          <a:pt x="2" y="25"/>
                        </a:moveTo>
                        <a:cubicBezTo>
                          <a:pt x="2" y="25"/>
                          <a:pt x="2" y="25"/>
                          <a:pt x="2" y="25"/>
                        </a:cubicBezTo>
                        <a:cubicBezTo>
                          <a:pt x="2" y="25"/>
                          <a:pt x="2" y="25"/>
                          <a:pt x="2" y="25"/>
                        </a:cubicBezTo>
                        <a:moveTo>
                          <a:pt x="6" y="25"/>
                        </a:moveTo>
                        <a:cubicBezTo>
                          <a:pt x="6" y="25"/>
                          <a:pt x="6" y="25"/>
                          <a:pt x="6" y="26"/>
                        </a:cubicBezTo>
                        <a:cubicBezTo>
                          <a:pt x="6" y="26"/>
                          <a:pt x="6" y="26"/>
                          <a:pt x="6" y="26"/>
                        </a:cubicBezTo>
                        <a:cubicBezTo>
                          <a:pt x="5" y="27"/>
                          <a:pt x="3" y="29"/>
                          <a:pt x="2" y="30"/>
                        </a:cubicBezTo>
                        <a:cubicBezTo>
                          <a:pt x="2" y="30"/>
                          <a:pt x="2" y="30"/>
                          <a:pt x="2" y="30"/>
                        </a:cubicBezTo>
                        <a:cubicBezTo>
                          <a:pt x="2" y="30"/>
                          <a:pt x="2" y="30"/>
                          <a:pt x="2" y="30"/>
                        </a:cubicBezTo>
                        <a:cubicBezTo>
                          <a:pt x="2" y="30"/>
                          <a:pt x="2" y="30"/>
                          <a:pt x="2" y="30"/>
                        </a:cubicBezTo>
                        <a:cubicBezTo>
                          <a:pt x="2" y="30"/>
                          <a:pt x="2" y="30"/>
                          <a:pt x="2" y="30"/>
                        </a:cubicBezTo>
                        <a:cubicBezTo>
                          <a:pt x="2" y="30"/>
                          <a:pt x="2" y="30"/>
                          <a:pt x="2" y="30"/>
                        </a:cubicBezTo>
                        <a:cubicBezTo>
                          <a:pt x="2" y="30"/>
                          <a:pt x="2" y="30"/>
                          <a:pt x="2" y="29"/>
                        </a:cubicBezTo>
                        <a:cubicBezTo>
                          <a:pt x="2" y="29"/>
                          <a:pt x="2" y="29"/>
                          <a:pt x="3" y="29"/>
                        </a:cubicBezTo>
                        <a:cubicBezTo>
                          <a:pt x="3" y="28"/>
                          <a:pt x="3" y="28"/>
                          <a:pt x="3" y="28"/>
                        </a:cubicBezTo>
                        <a:cubicBezTo>
                          <a:pt x="3" y="28"/>
                          <a:pt x="3" y="28"/>
                          <a:pt x="3" y="28"/>
                        </a:cubicBezTo>
                        <a:cubicBezTo>
                          <a:pt x="3" y="28"/>
                          <a:pt x="3" y="27"/>
                          <a:pt x="4" y="26"/>
                        </a:cubicBezTo>
                        <a:cubicBezTo>
                          <a:pt x="4" y="26"/>
                          <a:pt x="4" y="26"/>
                          <a:pt x="4" y="26"/>
                        </a:cubicBezTo>
                        <a:cubicBezTo>
                          <a:pt x="4" y="26"/>
                          <a:pt x="4" y="26"/>
                          <a:pt x="4" y="26"/>
                        </a:cubicBezTo>
                        <a:cubicBezTo>
                          <a:pt x="4" y="26"/>
                          <a:pt x="4" y="26"/>
                          <a:pt x="4" y="26"/>
                        </a:cubicBezTo>
                        <a:cubicBezTo>
                          <a:pt x="4" y="26"/>
                          <a:pt x="4" y="26"/>
                          <a:pt x="4" y="26"/>
                        </a:cubicBezTo>
                        <a:cubicBezTo>
                          <a:pt x="4" y="26"/>
                          <a:pt x="5" y="25"/>
                          <a:pt x="5" y="25"/>
                        </a:cubicBezTo>
                        <a:cubicBezTo>
                          <a:pt x="5" y="25"/>
                          <a:pt x="5" y="25"/>
                          <a:pt x="5" y="25"/>
                        </a:cubicBezTo>
                        <a:cubicBezTo>
                          <a:pt x="5" y="25"/>
                          <a:pt x="5" y="25"/>
                          <a:pt x="5" y="25"/>
                        </a:cubicBezTo>
                        <a:cubicBezTo>
                          <a:pt x="5" y="25"/>
                          <a:pt x="5" y="25"/>
                          <a:pt x="5" y="25"/>
                        </a:cubicBezTo>
                        <a:cubicBezTo>
                          <a:pt x="5" y="25"/>
                          <a:pt x="5" y="25"/>
                          <a:pt x="5" y="25"/>
                        </a:cubicBezTo>
                        <a:cubicBezTo>
                          <a:pt x="5" y="25"/>
                          <a:pt x="6" y="25"/>
                          <a:pt x="6" y="25"/>
                        </a:cubicBezTo>
                        <a:moveTo>
                          <a:pt x="11" y="25"/>
                        </a:moveTo>
                        <a:cubicBezTo>
                          <a:pt x="11" y="25"/>
                          <a:pt x="11" y="25"/>
                          <a:pt x="11" y="25"/>
                        </a:cubicBezTo>
                        <a:cubicBezTo>
                          <a:pt x="11" y="25"/>
                          <a:pt x="11" y="25"/>
                          <a:pt x="11" y="25"/>
                        </a:cubicBezTo>
                        <a:cubicBezTo>
                          <a:pt x="11" y="25"/>
                          <a:pt x="11" y="25"/>
                          <a:pt x="11" y="25"/>
                        </a:cubicBezTo>
                        <a:cubicBezTo>
                          <a:pt x="11" y="25"/>
                          <a:pt x="11" y="25"/>
                          <a:pt x="11" y="25"/>
                        </a:cubicBezTo>
                        <a:cubicBezTo>
                          <a:pt x="11" y="25"/>
                          <a:pt x="11" y="25"/>
                          <a:pt x="11" y="25"/>
                        </a:cubicBezTo>
                        <a:cubicBezTo>
                          <a:pt x="11" y="25"/>
                          <a:pt x="11" y="26"/>
                          <a:pt x="11" y="27"/>
                        </a:cubicBezTo>
                        <a:cubicBezTo>
                          <a:pt x="10" y="28"/>
                          <a:pt x="9" y="29"/>
                          <a:pt x="9" y="30"/>
                        </a:cubicBezTo>
                        <a:cubicBezTo>
                          <a:pt x="9" y="30"/>
                          <a:pt x="9" y="30"/>
                          <a:pt x="9" y="29"/>
                        </a:cubicBezTo>
                        <a:cubicBezTo>
                          <a:pt x="9" y="29"/>
                          <a:pt x="9" y="29"/>
                          <a:pt x="9" y="29"/>
                        </a:cubicBezTo>
                        <a:cubicBezTo>
                          <a:pt x="9" y="29"/>
                          <a:pt x="9" y="28"/>
                          <a:pt x="10" y="28"/>
                        </a:cubicBezTo>
                        <a:cubicBezTo>
                          <a:pt x="10" y="28"/>
                          <a:pt x="10" y="28"/>
                          <a:pt x="10" y="28"/>
                        </a:cubicBezTo>
                        <a:cubicBezTo>
                          <a:pt x="10" y="27"/>
                          <a:pt x="11" y="26"/>
                          <a:pt x="11" y="25"/>
                        </a:cubicBezTo>
                        <a:moveTo>
                          <a:pt x="8" y="24"/>
                        </a:moveTo>
                        <a:cubicBezTo>
                          <a:pt x="8" y="25"/>
                          <a:pt x="8" y="25"/>
                          <a:pt x="8" y="26"/>
                        </a:cubicBezTo>
                        <a:cubicBezTo>
                          <a:pt x="8" y="26"/>
                          <a:pt x="8" y="26"/>
                          <a:pt x="8" y="26"/>
                        </a:cubicBezTo>
                        <a:cubicBezTo>
                          <a:pt x="8" y="27"/>
                          <a:pt x="8" y="28"/>
                          <a:pt x="7" y="29"/>
                        </a:cubicBezTo>
                        <a:cubicBezTo>
                          <a:pt x="7" y="30"/>
                          <a:pt x="6" y="30"/>
                          <a:pt x="6" y="31"/>
                        </a:cubicBezTo>
                        <a:cubicBezTo>
                          <a:pt x="5" y="31"/>
                          <a:pt x="5" y="31"/>
                          <a:pt x="5" y="31"/>
                        </a:cubicBezTo>
                        <a:cubicBezTo>
                          <a:pt x="5" y="31"/>
                          <a:pt x="5" y="30"/>
                          <a:pt x="5" y="30"/>
                        </a:cubicBezTo>
                        <a:cubicBezTo>
                          <a:pt x="5" y="30"/>
                          <a:pt x="5" y="30"/>
                          <a:pt x="5" y="30"/>
                        </a:cubicBezTo>
                        <a:cubicBezTo>
                          <a:pt x="5" y="29"/>
                          <a:pt x="6" y="28"/>
                          <a:pt x="6" y="27"/>
                        </a:cubicBezTo>
                        <a:cubicBezTo>
                          <a:pt x="6" y="27"/>
                          <a:pt x="6" y="27"/>
                          <a:pt x="6" y="26"/>
                        </a:cubicBezTo>
                        <a:cubicBezTo>
                          <a:pt x="6" y="26"/>
                          <a:pt x="6" y="26"/>
                          <a:pt x="6" y="26"/>
                        </a:cubicBezTo>
                        <a:cubicBezTo>
                          <a:pt x="6" y="26"/>
                          <a:pt x="7" y="25"/>
                          <a:pt x="8" y="25"/>
                        </a:cubicBezTo>
                        <a:cubicBezTo>
                          <a:pt x="8" y="25"/>
                          <a:pt x="8" y="25"/>
                          <a:pt x="8" y="25"/>
                        </a:cubicBezTo>
                        <a:cubicBezTo>
                          <a:pt x="8" y="25"/>
                          <a:pt x="8" y="25"/>
                          <a:pt x="8" y="25"/>
                        </a:cubicBezTo>
                        <a:cubicBezTo>
                          <a:pt x="8" y="25"/>
                          <a:pt x="8" y="25"/>
                          <a:pt x="8" y="25"/>
                        </a:cubicBezTo>
                        <a:cubicBezTo>
                          <a:pt x="8" y="25"/>
                          <a:pt x="8" y="25"/>
                          <a:pt x="8" y="25"/>
                        </a:cubicBezTo>
                        <a:cubicBezTo>
                          <a:pt x="8" y="25"/>
                          <a:pt x="8" y="25"/>
                          <a:pt x="8" y="24"/>
                        </a:cubicBezTo>
                        <a:moveTo>
                          <a:pt x="3" y="24"/>
                        </a:moveTo>
                        <a:cubicBezTo>
                          <a:pt x="3" y="25"/>
                          <a:pt x="3" y="25"/>
                          <a:pt x="3" y="25"/>
                        </a:cubicBezTo>
                        <a:cubicBezTo>
                          <a:pt x="3" y="25"/>
                          <a:pt x="3" y="25"/>
                          <a:pt x="3" y="25"/>
                        </a:cubicBezTo>
                        <a:cubicBezTo>
                          <a:pt x="3" y="25"/>
                          <a:pt x="3" y="25"/>
                          <a:pt x="3" y="25"/>
                        </a:cubicBezTo>
                        <a:cubicBezTo>
                          <a:pt x="3" y="25"/>
                          <a:pt x="3" y="25"/>
                          <a:pt x="3" y="25"/>
                        </a:cubicBezTo>
                        <a:cubicBezTo>
                          <a:pt x="3" y="25"/>
                          <a:pt x="3" y="25"/>
                          <a:pt x="3" y="25"/>
                        </a:cubicBezTo>
                        <a:cubicBezTo>
                          <a:pt x="3" y="25"/>
                          <a:pt x="3" y="25"/>
                          <a:pt x="3" y="25"/>
                        </a:cubicBezTo>
                        <a:cubicBezTo>
                          <a:pt x="2" y="26"/>
                          <a:pt x="2" y="27"/>
                          <a:pt x="1" y="27"/>
                        </a:cubicBezTo>
                        <a:cubicBezTo>
                          <a:pt x="1" y="28"/>
                          <a:pt x="1" y="28"/>
                          <a:pt x="1" y="28"/>
                        </a:cubicBezTo>
                        <a:cubicBezTo>
                          <a:pt x="1" y="28"/>
                          <a:pt x="1" y="27"/>
                          <a:pt x="1" y="27"/>
                        </a:cubicBezTo>
                        <a:cubicBezTo>
                          <a:pt x="1" y="27"/>
                          <a:pt x="1" y="26"/>
                          <a:pt x="1" y="25"/>
                        </a:cubicBezTo>
                        <a:cubicBezTo>
                          <a:pt x="2" y="25"/>
                          <a:pt x="2" y="25"/>
                          <a:pt x="2" y="25"/>
                        </a:cubicBezTo>
                        <a:cubicBezTo>
                          <a:pt x="2" y="25"/>
                          <a:pt x="2" y="25"/>
                          <a:pt x="2" y="25"/>
                        </a:cubicBezTo>
                        <a:cubicBezTo>
                          <a:pt x="2" y="25"/>
                          <a:pt x="2" y="25"/>
                          <a:pt x="2" y="25"/>
                        </a:cubicBezTo>
                        <a:cubicBezTo>
                          <a:pt x="2" y="25"/>
                          <a:pt x="2" y="25"/>
                          <a:pt x="2" y="25"/>
                        </a:cubicBezTo>
                        <a:cubicBezTo>
                          <a:pt x="2" y="25"/>
                          <a:pt x="2" y="25"/>
                          <a:pt x="2" y="25"/>
                        </a:cubicBezTo>
                        <a:cubicBezTo>
                          <a:pt x="2" y="25"/>
                          <a:pt x="2" y="25"/>
                          <a:pt x="3" y="24"/>
                        </a:cubicBezTo>
                        <a:moveTo>
                          <a:pt x="19" y="24"/>
                        </a:moveTo>
                        <a:cubicBezTo>
                          <a:pt x="18" y="25"/>
                          <a:pt x="18" y="26"/>
                          <a:pt x="18" y="27"/>
                        </a:cubicBezTo>
                        <a:cubicBezTo>
                          <a:pt x="18" y="27"/>
                          <a:pt x="18" y="27"/>
                          <a:pt x="18" y="27"/>
                        </a:cubicBezTo>
                        <a:cubicBezTo>
                          <a:pt x="18" y="27"/>
                          <a:pt x="18" y="27"/>
                          <a:pt x="18" y="26"/>
                        </a:cubicBezTo>
                        <a:cubicBezTo>
                          <a:pt x="18" y="28"/>
                          <a:pt x="17" y="29"/>
                          <a:pt x="17" y="30"/>
                        </a:cubicBezTo>
                        <a:cubicBezTo>
                          <a:pt x="17" y="29"/>
                          <a:pt x="18" y="27"/>
                          <a:pt x="18" y="26"/>
                        </a:cubicBezTo>
                        <a:cubicBezTo>
                          <a:pt x="18" y="26"/>
                          <a:pt x="18" y="26"/>
                          <a:pt x="18" y="26"/>
                        </a:cubicBezTo>
                        <a:cubicBezTo>
                          <a:pt x="18" y="25"/>
                          <a:pt x="19" y="25"/>
                          <a:pt x="19" y="24"/>
                        </a:cubicBezTo>
                        <a:moveTo>
                          <a:pt x="2" y="24"/>
                        </a:moveTo>
                        <a:cubicBezTo>
                          <a:pt x="2" y="24"/>
                          <a:pt x="2" y="25"/>
                          <a:pt x="2" y="25"/>
                        </a:cubicBezTo>
                        <a:cubicBezTo>
                          <a:pt x="1" y="25"/>
                          <a:pt x="1" y="25"/>
                          <a:pt x="1" y="25"/>
                        </a:cubicBezTo>
                        <a:cubicBezTo>
                          <a:pt x="1" y="25"/>
                          <a:pt x="1" y="26"/>
                          <a:pt x="1" y="26"/>
                        </a:cubicBezTo>
                        <a:cubicBezTo>
                          <a:pt x="1" y="25"/>
                          <a:pt x="1" y="25"/>
                          <a:pt x="2" y="24"/>
                        </a:cubicBezTo>
                        <a:moveTo>
                          <a:pt x="14" y="24"/>
                        </a:moveTo>
                        <a:cubicBezTo>
                          <a:pt x="14" y="25"/>
                          <a:pt x="13" y="25"/>
                          <a:pt x="13" y="26"/>
                        </a:cubicBezTo>
                        <a:cubicBezTo>
                          <a:pt x="13" y="26"/>
                          <a:pt x="13" y="26"/>
                          <a:pt x="13" y="26"/>
                        </a:cubicBezTo>
                        <a:cubicBezTo>
                          <a:pt x="13" y="27"/>
                          <a:pt x="12" y="28"/>
                          <a:pt x="12" y="28"/>
                        </a:cubicBezTo>
                        <a:cubicBezTo>
                          <a:pt x="12" y="29"/>
                          <a:pt x="11" y="29"/>
                          <a:pt x="11" y="29"/>
                        </a:cubicBezTo>
                        <a:cubicBezTo>
                          <a:pt x="11" y="29"/>
                          <a:pt x="11" y="29"/>
                          <a:pt x="11" y="29"/>
                        </a:cubicBezTo>
                        <a:cubicBezTo>
                          <a:pt x="11" y="29"/>
                          <a:pt x="11" y="29"/>
                          <a:pt x="11" y="29"/>
                        </a:cubicBezTo>
                        <a:cubicBezTo>
                          <a:pt x="12" y="27"/>
                          <a:pt x="13" y="26"/>
                          <a:pt x="14" y="24"/>
                        </a:cubicBezTo>
                        <a:moveTo>
                          <a:pt x="18" y="24"/>
                        </a:moveTo>
                        <a:cubicBezTo>
                          <a:pt x="17" y="26"/>
                          <a:pt x="16" y="27"/>
                          <a:pt x="16" y="29"/>
                        </a:cubicBezTo>
                        <a:cubicBezTo>
                          <a:pt x="16" y="28"/>
                          <a:pt x="16" y="27"/>
                          <a:pt x="17" y="26"/>
                        </a:cubicBezTo>
                        <a:cubicBezTo>
                          <a:pt x="17" y="26"/>
                          <a:pt x="17" y="26"/>
                          <a:pt x="17" y="26"/>
                        </a:cubicBezTo>
                        <a:cubicBezTo>
                          <a:pt x="17" y="26"/>
                          <a:pt x="17" y="26"/>
                          <a:pt x="17" y="25"/>
                        </a:cubicBezTo>
                        <a:cubicBezTo>
                          <a:pt x="17" y="25"/>
                          <a:pt x="18" y="25"/>
                          <a:pt x="18" y="24"/>
                        </a:cubicBezTo>
                        <a:moveTo>
                          <a:pt x="30" y="24"/>
                        </a:moveTo>
                        <a:cubicBezTo>
                          <a:pt x="29" y="25"/>
                          <a:pt x="29" y="27"/>
                          <a:pt x="28" y="28"/>
                        </a:cubicBezTo>
                        <a:cubicBezTo>
                          <a:pt x="28" y="27"/>
                          <a:pt x="29" y="25"/>
                          <a:pt x="30" y="24"/>
                        </a:cubicBezTo>
                        <a:moveTo>
                          <a:pt x="11" y="24"/>
                        </a:moveTo>
                        <a:cubicBezTo>
                          <a:pt x="11" y="24"/>
                          <a:pt x="11" y="24"/>
                          <a:pt x="11" y="24"/>
                        </a:cubicBezTo>
                        <a:cubicBezTo>
                          <a:pt x="10" y="26"/>
                          <a:pt x="9" y="27"/>
                          <a:pt x="8" y="28"/>
                        </a:cubicBezTo>
                        <a:cubicBezTo>
                          <a:pt x="8" y="28"/>
                          <a:pt x="8" y="28"/>
                          <a:pt x="8" y="28"/>
                        </a:cubicBezTo>
                        <a:cubicBezTo>
                          <a:pt x="8" y="28"/>
                          <a:pt x="8" y="28"/>
                          <a:pt x="8" y="28"/>
                        </a:cubicBezTo>
                        <a:cubicBezTo>
                          <a:pt x="8" y="28"/>
                          <a:pt x="8" y="28"/>
                          <a:pt x="8" y="28"/>
                        </a:cubicBezTo>
                        <a:cubicBezTo>
                          <a:pt x="8" y="28"/>
                          <a:pt x="8" y="28"/>
                          <a:pt x="8" y="28"/>
                        </a:cubicBezTo>
                        <a:cubicBezTo>
                          <a:pt x="8" y="28"/>
                          <a:pt x="8" y="29"/>
                          <a:pt x="7" y="29"/>
                        </a:cubicBezTo>
                        <a:cubicBezTo>
                          <a:pt x="8" y="28"/>
                          <a:pt x="9" y="27"/>
                          <a:pt x="10" y="26"/>
                        </a:cubicBezTo>
                        <a:cubicBezTo>
                          <a:pt x="10" y="25"/>
                          <a:pt x="11" y="24"/>
                          <a:pt x="11" y="24"/>
                        </a:cubicBezTo>
                        <a:moveTo>
                          <a:pt x="17" y="24"/>
                        </a:moveTo>
                        <a:cubicBezTo>
                          <a:pt x="17" y="24"/>
                          <a:pt x="16" y="25"/>
                          <a:pt x="16" y="25"/>
                        </a:cubicBezTo>
                        <a:cubicBezTo>
                          <a:pt x="16" y="25"/>
                          <a:pt x="16" y="25"/>
                          <a:pt x="16" y="25"/>
                        </a:cubicBezTo>
                        <a:cubicBezTo>
                          <a:pt x="16" y="26"/>
                          <a:pt x="16" y="26"/>
                          <a:pt x="15" y="27"/>
                        </a:cubicBezTo>
                        <a:cubicBezTo>
                          <a:pt x="15" y="27"/>
                          <a:pt x="15" y="27"/>
                          <a:pt x="15" y="27"/>
                        </a:cubicBezTo>
                        <a:cubicBezTo>
                          <a:pt x="16" y="26"/>
                          <a:pt x="16" y="25"/>
                          <a:pt x="17" y="24"/>
                        </a:cubicBezTo>
                        <a:moveTo>
                          <a:pt x="30" y="24"/>
                        </a:moveTo>
                        <a:cubicBezTo>
                          <a:pt x="30" y="24"/>
                          <a:pt x="30" y="24"/>
                          <a:pt x="30" y="24"/>
                        </a:cubicBezTo>
                        <a:cubicBezTo>
                          <a:pt x="30" y="24"/>
                          <a:pt x="30" y="24"/>
                          <a:pt x="30" y="24"/>
                        </a:cubicBezTo>
                        <a:moveTo>
                          <a:pt x="22" y="24"/>
                        </a:moveTo>
                        <a:cubicBezTo>
                          <a:pt x="22" y="24"/>
                          <a:pt x="22" y="24"/>
                          <a:pt x="21" y="25"/>
                        </a:cubicBezTo>
                        <a:cubicBezTo>
                          <a:pt x="21" y="26"/>
                          <a:pt x="20" y="27"/>
                          <a:pt x="19" y="29"/>
                        </a:cubicBezTo>
                        <a:cubicBezTo>
                          <a:pt x="20" y="28"/>
                          <a:pt x="20" y="27"/>
                          <a:pt x="20" y="27"/>
                        </a:cubicBezTo>
                        <a:cubicBezTo>
                          <a:pt x="20" y="27"/>
                          <a:pt x="20" y="27"/>
                          <a:pt x="20" y="27"/>
                        </a:cubicBezTo>
                        <a:cubicBezTo>
                          <a:pt x="21" y="26"/>
                          <a:pt x="21" y="25"/>
                          <a:pt x="22" y="24"/>
                        </a:cubicBezTo>
                        <a:moveTo>
                          <a:pt x="14" y="23"/>
                        </a:moveTo>
                        <a:cubicBezTo>
                          <a:pt x="14" y="24"/>
                          <a:pt x="14" y="24"/>
                          <a:pt x="14" y="24"/>
                        </a:cubicBezTo>
                        <a:cubicBezTo>
                          <a:pt x="14" y="24"/>
                          <a:pt x="13" y="25"/>
                          <a:pt x="13" y="25"/>
                        </a:cubicBezTo>
                        <a:cubicBezTo>
                          <a:pt x="12" y="26"/>
                          <a:pt x="12" y="27"/>
                          <a:pt x="11" y="28"/>
                        </a:cubicBezTo>
                        <a:cubicBezTo>
                          <a:pt x="11" y="29"/>
                          <a:pt x="11" y="29"/>
                          <a:pt x="11" y="29"/>
                        </a:cubicBezTo>
                        <a:cubicBezTo>
                          <a:pt x="10" y="30"/>
                          <a:pt x="10" y="30"/>
                          <a:pt x="10" y="30"/>
                        </a:cubicBezTo>
                        <a:cubicBezTo>
                          <a:pt x="10" y="30"/>
                          <a:pt x="10" y="30"/>
                          <a:pt x="10" y="30"/>
                        </a:cubicBezTo>
                        <a:cubicBezTo>
                          <a:pt x="10" y="30"/>
                          <a:pt x="10" y="30"/>
                          <a:pt x="10" y="30"/>
                        </a:cubicBezTo>
                        <a:cubicBezTo>
                          <a:pt x="10" y="30"/>
                          <a:pt x="10" y="30"/>
                          <a:pt x="10" y="30"/>
                        </a:cubicBezTo>
                        <a:cubicBezTo>
                          <a:pt x="10" y="30"/>
                          <a:pt x="10" y="30"/>
                          <a:pt x="10" y="30"/>
                        </a:cubicBezTo>
                        <a:cubicBezTo>
                          <a:pt x="9" y="30"/>
                          <a:pt x="9" y="31"/>
                          <a:pt x="9" y="31"/>
                        </a:cubicBezTo>
                        <a:cubicBezTo>
                          <a:pt x="9" y="31"/>
                          <a:pt x="9" y="30"/>
                          <a:pt x="9" y="30"/>
                        </a:cubicBezTo>
                        <a:cubicBezTo>
                          <a:pt x="9" y="29"/>
                          <a:pt x="10" y="28"/>
                          <a:pt x="10" y="27"/>
                        </a:cubicBezTo>
                        <a:cubicBezTo>
                          <a:pt x="11" y="27"/>
                          <a:pt x="11" y="27"/>
                          <a:pt x="11" y="27"/>
                        </a:cubicBezTo>
                        <a:cubicBezTo>
                          <a:pt x="11" y="26"/>
                          <a:pt x="11" y="26"/>
                          <a:pt x="12" y="25"/>
                        </a:cubicBezTo>
                        <a:cubicBezTo>
                          <a:pt x="12" y="25"/>
                          <a:pt x="13" y="24"/>
                          <a:pt x="13" y="24"/>
                        </a:cubicBezTo>
                        <a:cubicBezTo>
                          <a:pt x="13" y="24"/>
                          <a:pt x="13" y="24"/>
                          <a:pt x="13" y="24"/>
                        </a:cubicBezTo>
                        <a:cubicBezTo>
                          <a:pt x="13" y="24"/>
                          <a:pt x="14" y="24"/>
                          <a:pt x="14" y="23"/>
                        </a:cubicBezTo>
                        <a:moveTo>
                          <a:pt x="21" y="22"/>
                        </a:moveTo>
                        <a:cubicBezTo>
                          <a:pt x="20" y="23"/>
                          <a:pt x="20" y="24"/>
                          <a:pt x="19" y="25"/>
                        </a:cubicBezTo>
                        <a:cubicBezTo>
                          <a:pt x="20" y="24"/>
                          <a:pt x="20" y="23"/>
                          <a:pt x="21" y="22"/>
                        </a:cubicBezTo>
                        <a:moveTo>
                          <a:pt x="30" y="21"/>
                        </a:moveTo>
                        <a:cubicBezTo>
                          <a:pt x="30" y="21"/>
                          <a:pt x="30" y="22"/>
                          <a:pt x="29" y="22"/>
                        </a:cubicBezTo>
                        <a:cubicBezTo>
                          <a:pt x="29" y="22"/>
                          <a:pt x="29" y="22"/>
                          <a:pt x="29" y="22"/>
                        </a:cubicBezTo>
                        <a:cubicBezTo>
                          <a:pt x="29" y="24"/>
                          <a:pt x="28" y="26"/>
                          <a:pt x="26" y="27"/>
                        </a:cubicBezTo>
                        <a:cubicBezTo>
                          <a:pt x="26" y="27"/>
                          <a:pt x="27" y="26"/>
                          <a:pt x="27" y="26"/>
                        </a:cubicBezTo>
                        <a:cubicBezTo>
                          <a:pt x="27" y="26"/>
                          <a:pt x="27" y="26"/>
                          <a:pt x="27" y="26"/>
                        </a:cubicBezTo>
                        <a:cubicBezTo>
                          <a:pt x="28" y="24"/>
                          <a:pt x="29" y="23"/>
                          <a:pt x="30" y="21"/>
                        </a:cubicBezTo>
                        <a:moveTo>
                          <a:pt x="17" y="21"/>
                        </a:moveTo>
                        <a:cubicBezTo>
                          <a:pt x="17" y="21"/>
                          <a:pt x="17" y="21"/>
                          <a:pt x="17" y="21"/>
                        </a:cubicBezTo>
                        <a:cubicBezTo>
                          <a:pt x="17" y="21"/>
                          <a:pt x="17" y="21"/>
                          <a:pt x="17" y="21"/>
                        </a:cubicBezTo>
                        <a:cubicBezTo>
                          <a:pt x="17" y="22"/>
                          <a:pt x="17" y="23"/>
                          <a:pt x="17" y="23"/>
                        </a:cubicBezTo>
                        <a:cubicBezTo>
                          <a:pt x="16" y="25"/>
                          <a:pt x="15" y="26"/>
                          <a:pt x="15" y="27"/>
                        </a:cubicBezTo>
                        <a:cubicBezTo>
                          <a:pt x="15" y="27"/>
                          <a:pt x="15" y="28"/>
                          <a:pt x="14" y="28"/>
                        </a:cubicBezTo>
                        <a:cubicBezTo>
                          <a:pt x="14" y="28"/>
                          <a:pt x="14" y="28"/>
                          <a:pt x="14" y="28"/>
                        </a:cubicBezTo>
                        <a:cubicBezTo>
                          <a:pt x="14" y="27"/>
                          <a:pt x="14" y="27"/>
                          <a:pt x="14" y="27"/>
                        </a:cubicBezTo>
                        <a:cubicBezTo>
                          <a:pt x="14" y="27"/>
                          <a:pt x="14" y="27"/>
                          <a:pt x="14" y="27"/>
                        </a:cubicBezTo>
                        <a:cubicBezTo>
                          <a:pt x="14" y="27"/>
                          <a:pt x="14" y="27"/>
                          <a:pt x="14" y="27"/>
                        </a:cubicBezTo>
                        <a:cubicBezTo>
                          <a:pt x="14" y="27"/>
                          <a:pt x="14" y="27"/>
                          <a:pt x="14" y="27"/>
                        </a:cubicBezTo>
                        <a:cubicBezTo>
                          <a:pt x="14" y="27"/>
                          <a:pt x="14" y="27"/>
                          <a:pt x="14" y="27"/>
                        </a:cubicBezTo>
                        <a:cubicBezTo>
                          <a:pt x="14" y="26"/>
                          <a:pt x="15" y="26"/>
                          <a:pt x="15" y="26"/>
                        </a:cubicBezTo>
                        <a:cubicBezTo>
                          <a:pt x="15" y="26"/>
                          <a:pt x="15" y="26"/>
                          <a:pt x="15" y="26"/>
                        </a:cubicBezTo>
                        <a:cubicBezTo>
                          <a:pt x="15" y="25"/>
                          <a:pt x="16" y="23"/>
                          <a:pt x="17" y="22"/>
                        </a:cubicBezTo>
                        <a:cubicBezTo>
                          <a:pt x="17" y="22"/>
                          <a:pt x="17" y="22"/>
                          <a:pt x="17" y="22"/>
                        </a:cubicBezTo>
                        <a:cubicBezTo>
                          <a:pt x="16" y="24"/>
                          <a:pt x="14" y="25"/>
                          <a:pt x="13" y="27"/>
                        </a:cubicBezTo>
                        <a:cubicBezTo>
                          <a:pt x="13" y="27"/>
                          <a:pt x="13" y="27"/>
                          <a:pt x="13" y="27"/>
                        </a:cubicBezTo>
                        <a:cubicBezTo>
                          <a:pt x="13" y="27"/>
                          <a:pt x="13" y="27"/>
                          <a:pt x="13" y="27"/>
                        </a:cubicBezTo>
                        <a:cubicBezTo>
                          <a:pt x="13" y="27"/>
                          <a:pt x="13" y="27"/>
                          <a:pt x="13" y="27"/>
                        </a:cubicBezTo>
                        <a:cubicBezTo>
                          <a:pt x="13" y="27"/>
                          <a:pt x="13" y="27"/>
                          <a:pt x="13" y="27"/>
                        </a:cubicBezTo>
                        <a:cubicBezTo>
                          <a:pt x="13" y="27"/>
                          <a:pt x="12" y="28"/>
                          <a:pt x="12" y="28"/>
                        </a:cubicBezTo>
                        <a:cubicBezTo>
                          <a:pt x="13" y="27"/>
                          <a:pt x="14" y="25"/>
                          <a:pt x="14" y="24"/>
                        </a:cubicBezTo>
                        <a:cubicBezTo>
                          <a:pt x="14" y="24"/>
                          <a:pt x="14" y="23"/>
                          <a:pt x="15" y="23"/>
                        </a:cubicBezTo>
                        <a:cubicBezTo>
                          <a:pt x="15" y="22"/>
                          <a:pt x="16" y="22"/>
                          <a:pt x="16" y="21"/>
                        </a:cubicBezTo>
                        <a:cubicBezTo>
                          <a:pt x="16" y="21"/>
                          <a:pt x="16" y="21"/>
                          <a:pt x="16" y="21"/>
                        </a:cubicBezTo>
                        <a:cubicBezTo>
                          <a:pt x="16" y="21"/>
                          <a:pt x="16" y="21"/>
                          <a:pt x="16" y="21"/>
                        </a:cubicBezTo>
                        <a:cubicBezTo>
                          <a:pt x="16" y="21"/>
                          <a:pt x="16" y="21"/>
                          <a:pt x="16" y="21"/>
                        </a:cubicBezTo>
                        <a:cubicBezTo>
                          <a:pt x="16" y="21"/>
                          <a:pt x="16" y="21"/>
                          <a:pt x="16" y="21"/>
                        </a:cubicBezTo>
                        <a:cubicBezTo>
                          <a:pt x="17" y="21"/>
                          <a:pt x="17" y="21"/>
                          <a:pt x="17" y="21"/>
                        </a:cubicBezTo>
                        <a:cubicBezTo>
                          <a:pt x="17" y="21"/>
                          <a:pt x="17" y="21"/>
                          <a:pt x="17" y="21"/>
                        </a:cubicBezTo>
                        <a:cubicBezTo>
                          <a:pt x="17" y="21"/>
                          <a:pt x="17" y="21"/>
                          <a:pt x="17" y="21"/>
                        </a:cubicBezTo>
                        <a:cubicBezTo>
                          <a:pt x="17" y="21"/>
                          <a:pt x="17" y="21"/>
                          <a:pt x="17" y="21"/>
                        </a:cubicBezTo>
                        <a:cubicBezTo>
                          <a:pt x="17" y="21"/>
                          <a:pt x="17" y="21"/>
                          <a:pt x="17" y="21"/>
                        </a:cubicBezTo>
                        <a:moveTo>
                          <a:pt x="28" y="21"/>
                        </a:moveTo>
                        <a:cubicBezTo>
                          <a:pt x="27" y="23"/>
                          <a:pt x="26" y="26"/>
                          <a:pt x="25" y="28"/>
                        </a:cubicBezTo>
                        <a:cubicBezTo>
                          <a:pt x="25" y="27"/>
                          <a:pt x="25" y="27"/>
                          <a:pt x="25" y="26"/>
                        </a:cubicBezTo>
                        <a:cubicBezTo>
                          <a:pt x="25" y="26"/>
                          <a:pt x="25" y="26"/>
                          <a:pt x="25" y="26"/>
                        </a:cubicBezTo>
                        <a:cubicBezTo>
                          <a:pt x="26" y="24"/>
                          <a:pt x="27" y="23"/>
                          <a:pt x="28" y="21"/>
                        </a:cubicBezTo>
                        <a:moveTo>
                          <a:pt x="18" y="21"/>
                        </a:moveTo>
                        <a:cubicBezTo>
                          <a:pt x="18" y="21"/>
                          <a:pt x="18" y="21"/>
                          <a:pt x="18" y="22"/>
                        </a:cubicBezTo>
                        <a:cubicBezTo>
                          <a:pt x="18" y="22"/>
                          <a:pt x="18" y="22"/>
                          <a:pt x="18" y="22"/>
                        </a:cubicBezTo>
                        <a:cubicBezTo>
                          <a:pt x="18" y="22"/>
                          <a:pt x="18" y="22"/>
                          <a:pt x="18" y="22"/>
                        </a:cubicBezTo>
                        <a:cubicBezTo>
                          <a:pt x="18" y="22"/>
                          <a:pt x="18" y="22"/>
                          <a:pt x="18" y="21"/>
                        </a:cubicBezTo>
                        <a:cubicBezTo>
                          <a:pt x="18" y="21"/>
                          <a:pt x="18" y="21"/>
                          <a:pt x="18" y="21"/>
                        </a:cubicBezTo>
                        <a:cubicBezTo>
                          <a:pt x="18" y="21"/>
                          <a:pt x="18" y="21"/>
                          <a:pt x="18" y="21"/>
                        </a:cubicBezTo>
                        <a:moveTo>
                          <a:pt x="20" y="20"/>
                        </a:moveTo>
                        <a:cubicBezTo>
                          <a:pt x="20" y="21"/>
                          <a:pt x="19" y="22"/>
                          <a:pt x="19" y="22"/>
                        </a:cubicBezTo>
                        <a:cubicBezTo>
                          <a:pt x="19" y="22"/>
                          <a:pt x="19" y="22"/>
                          <a:pt x="19" y="22"/>
                        </a:cubicBezTo>
                        <a:cubicBezTo>
                          <a:pt x="19" y="23"/>
                          <a:pt x="19" y="23"/>
                          <a:pt x="18" y="24"/>
                        </a:cubicBezTo>
                        <a:cubicBezTo>
                          <a:pt x="18" y="24"/>
                          <a:pt x="18" y="24"/>
                          <a:pt x="18" y="24"/>
                        </a:cubicBezTo>
                        <a:cubicBezTo>
                          <a:pt x="18" y="24"/>
                          <a:pt x="18" y="24"/>
                          <a:pt x="18" y="24"/>
                        </a:cubicBezTo>
                        <a:cubicBezTo>
                          <a:pt x="18" y="24"/>
                          <a:pt x="18" y="25"/>
                          <a:pt x="17" y="25"/>
                        </a:cubicBezTo>
                        <a:cubicBezTo>
                          <a:pt x="18" y="23"/>
                          <a:pt x="19" y="22"/>
                          <a:pt x="20" y="20"/>
                        </a:cubicBezTo>
                        <a:moveTo>
                          <a:pt x="20" y="20"/>
                        </a:moveTo>
                        <a:cubicBezTo>
                          <a:pt x="20" y="20"/>
                          <a:pt x="20" y="20"/>
                          <a:pt x="20" y="20"/>
                        </a:cubicBezTo>
                        <a:cubicBezTo>
                          <a:pt x="19" y="21"/>
                          <a:pt x="19" y="22"/>
                          <a:pt x="18" y="23"/>
                        </a:cubicBezTo>
                        <a:cubicBezTo>
                          <a:pt x="18" y="24"/>
                          <a:pt x="17" y="25"/>
                          <a:pt x="17" y="25"/>
                        </a:cubicBezTo>
                        <a:cubicBezTo>
                          <a:pt x="17" y="26"/>
                          <a:pt x="16" y="26"/>
                          <a:pt x="16" y="27"/>
                        </a:cubicBezTo>
                        <a:cubicBezTo>
                          <a:pt x="16" y="26"/>
                          <a:pt x="16" y="26"/>
                          <a:pt x="16" y="26"/>
                        </a:cubicBezTo>
                        <a:cubicBezTo>
                          <a:pt x="16" y="25"/>
                          <a:pt x="17" y="24"/>
                          <a:pt x="17" y="24"/>
                        </a:cubicBezTo>
                        <a:cubicBezTo>
                          <a:pt x="17" y="23"/>
                          <a:pt x="18" y="22"/>
                          <a:pt x="19" y="21"/>
                        </a:cubicBezTo>
                        <a:cubicBezTo>
                          <a:pt x="19" y="21"/>
                          <a:pt x="19" y="21"/>
                          <a:pt x="19" y="21"/>
                        </a:cubicBezTo>
                        <a:cubicBezTo>
                          <a:pt x="19" y="21"/>
                          <a:pt x="20" y="20"/>
                          <a:pt x="20" y="20"/>
                        </a:cubicBezTo>
                        <a:moveTo>
                          <a:pt x="27" y="19"/>
                        </a:moveTo>
                        <a:cubicBezTo>
                          <a:pt x="26" y="23"/>
                          <a:pt x="24" y="26"/>
                          <a:pt x="22" y="30"/>
                        </a:cubicBezTo>
                        <a:cubicBezTo>
                          <a:pt x="22" y="28"/>
                          <a:pt x="23" y="27"/>
                          <a:pt x="23" y="26"/>
                        </a:cubicBezTo>
                        <a:cubicBezTo>
                          <a:pt x="23" y="26"/>
                          <a:pt x="23" y="26"/>
                          <a:pt x="23" y="26"/>
                        </a:cubicBezTo>
                        <a:cubicBezTo>
                          <a:pt x="24" y="23"/>
                          <a:pt x="26" y="21"/>
                          <a:pt x="27" y="19"/>
                        </a:cubicBezTo>
                        <a:moveTo>
                          <a:pt x="21" y="18"/>
                        </a:moveTo>
                        <a:cubicBezTo>
                          <a:pt x="21" y="19"/>
                          <a:pt x="21" y="20"/>
                          <a:pt x="21" y="20"/>
                        </a:cubicBezTo>
                        <a:cubicBezTo>
                          <a:pt x="21" y="20"/>
                          <a:pt x="21" y="20"/>
                          <a:pt x="21" y="20"/>
                        </a:cubicBezTo>
                        <a:cubicBezTo>
                          <a:pt x="20" y="21"/>
                          <a:pt x="19" y="22"/>
                          <a:pt x="19" y="23"/>
                        </a:cubicBezTo>
                        <a:cubicBezTo>
                          <a:pt x="19" y="22"/>
                          <a:pt x="20" y="21"/>
                          <a:pt x="20" y="20"/>
                        </a:cubicBezTo>
                        <a:cubicBezTo>
                          <a:pt x="20" y="20"/>
                          <a:pt x="21" y="19"/>
                          <a:pt x="21" y="18"/>
                        </a:cubicBezTo>
                        <a:moveTo>
                          <a:pt x="22" y="18"/>
                        </a:moveTo>
                        <a:cubicBezTo>
                          <a:pt x="22" y="19"/>
                          <a:pt x="22" y="19"/>
                          <a:pt x="22" y="19"/>
                        </a:cubicBezTo>
                        <a:cubicBezTo>
                          <a:pt x="22" y="19"/>
                          <a:pt x="22" y="20"/>
                          <a:pt x="22" y="20"/>
                        </a:cubicBezTo>
                        <a:cubicBezTo>
                          <a:pt x="21" y="22"/>
                          <a:pt x="20" y="24"/>
                          <a:pt x="19" y="26"/>
                        </a:cubicBezTo>
                        <a:cubicBezTo>
                          <a:pt x="19" y="26"/>
                          <a:pt x="18" y="26"/>
                          <a:pt x="18" y="27"/>
                        </a:cubicBezTo>
                        <a:cubicBezTo>
                          <a:pt x="18" y="27"/>
                          <a:pt x="18" y="27"/>
                          <a:pt x="18" y="27"/>
                        </a:cubicBezTo>
                        <a:cubicBezTo>
                          <a:pt x="18" y="27"/>
                          <a:pt x="18" y="27"/>
                          <a:pt x="18" y="27"/>
                        </a:cubicBezTo>
                        <a:cubicBezTo>
                          <a:pt x="18" y="27"/>
                          <a:pt x="18" y="27"/>
                          <a:pt x="18" y="27"/>
                        </a:cubicBezTo>
                        <a:cubicBezTo>
                          <a:pt x="18" y="27"/>
                          <a:pt x="18" y="27"/>
                          <a:pt x="18" y="27"/>
                        </a:cubicBezTo>
                        <a:cubicBezTo>
                          <a:pt x="18" y="27"/>
                          <a:pt x="18" y="27"/>
                          <a:pt x="18" y="27"/>
                        </a:cubicBezTo>
                        <a:cubicBezTo>
                          <a:pt x="18" y="26"/>
                          <a:pt x="19" y="25"/>
                          <a:pt x="19" y="24"/>
                        </a:cubicBezTo>
                        <a:cubicBezTo>
                          <a:pt x="19" y="24"/>
                          <a:pt x="19" y="24"/>
                          <a:pt x="19" y="24"/>
                        </a:cubicBezTo>
                        <a:cubicBezTo>
                          <a:pt x="20" y="22"/>
                          <a:pt x="21" y="20"/>
                          <a:pt x="22" y="18"/>
                        </a:cubicBezTo>
                        <a:moveTo>
                          <a:pt x="22" y="18"/>
                        </a:moveTo>
                        <a:cubicBezTo>
                          <a:pt x="22" y="18"/>
                          <a:pt x="22" y="18"/>
                          <a:pt x="22" y="18"/>
                        </a:cubicBezTo>
                        <a:cubicBezTo>
                          <a:pt x="22" y="18"/>
                          <a:pt x="22" y="18"/>
                          <a:pt x="22" y="18"/>
                        </a:cubicBezTo>
                        <a:cubicBezTo>
                          <a:pt x="22" y="18"/>
                          <a:pt x="21" y="19"/>
                          <a:pt x="21" y="20"/>
                        </a:cubicBezTo>
                        <a:cubicBezTo>
                          <a:pt x="21" y="19"/>
                          <a:pt x="21" y="19"/>
                          <a:pt x="21" y="18"/>
                        </a:cubicBezTo>
                        <a:cubicBezTo>
                          <a:pt x="21" y="18"/>
                          <a:pt x="21" y="18"/>
                          <a:pt x="21" y="18"/>
                        </a:cubicBezTo>
                        <a:cubicBezTo>
                          <a:pt x="21" y="18"/>
                          <a:pt x="21" y="18"/>
                          <a:pt x="21" y="18"/>
                        </a:cubicBezTo>
                        <a:cubicBezTo>
                          <a:pt x="21" y="18"/>
                          <a:pt x="21" y="18"/>
                          <a:pt x="21" y="18"/>
                        </a:cubicBezTo>
                        <a:cubicBezTo>
                          <a:pt x="21" y="18"/>
                          <a:pt x="21" y="18"/>
                          <a:pt x="21" y="18"/>
                        </a:cubicBezTo>
                        <a:cubicBezTo>
                          <a:pt x="21" y="18"/>
                          <a:pt x="21" y="18"/>
                          <a:pt x="21" y="18"/>
                        </a:cubicBezTo>
                        <a:cubicBezTo>
                          <a:pt x="22" y="18"/>
                          <a:pt x="22" y="18"/>
                          <a:pt x="22" y="18"/>
                        </a:cubicBezTo>
                        <a:moveTo>
                          <a:pt x="28" y="17"/>
                        </a:moveTo>
                        <a:cubicBezTo>
                          <a:pt x="27" y="17"/>
                          <a:pt x="27" y="17"/>
                          <a:pt x="27" y="18"/>
                        </a:cubicBezTo>
                        <a:cubicBezTo>
                          <a:pt x="27" y="18"/>
                          <a:pt x="27" y="18"/>
                          <a:pt x="27" y="18"/>
                        </a:cubicBezTo>
                        <a:cubicBezTo>
                          <a:pt x="25" y="21"/>
                          <a:pt x="23" y="25"/>
                          <a:pt x="21" y="29"/>
                        </a:cubicBezTo>
                        <a:cubicBezTo>
                          <a:pt x="21" y="28"/>
                          <a:pt x="22" y="27"/>
                          <a:pt x="22" y="26"/>
                        </a:cubicBezTo>
                        <a:cubicBezTo>
                          <a:pt x="22" y="26"/>
                          <a:pt x="22" y="26"/>
                          <a:pt x="22" y="26"/>
                        </a:cubicBezTo>
                        <a:cubicBezTo>
                          <a:pt x="24" y="23"/>
                          <a:pt x="25" y="20"/>
                          <a:pt x="28" y="17"/>
                        </a:cubicBezTo>
                        <a:moveTo>
                          <a:pt x="24" y="16"/>
                        </a:moveTo>
                        <a:cubicBezTo>
                          <a:pt x="23" y="17"/>
                          <a:pt x="23" y="17"/>
                          <a:pt x="23" y="18"/>
                        </a:cubicBezTo>
                        <a:cubicBezTo>
                          <a:pt x="22" y="19"/>
                          <a:pt x="22" y="19"/>
                          <a:pt x="21" y="20"/>
                        </a:cubicBezTo>
                        <a:cubicBezTo>
                          <a:pt x="21" y="21"/>
                          <a:pt x="20" y="21"/>
                          <a:pt x="20" y="22"/>
                        </a:cubicBezTo>
                        <a:cubicBezTo>
                          <a:pt x="21" y="20"/>
                          <a:pt x="22" y="19"/>
                          <a:pt x="22" y="17"/>
                        </a:cubicBezTo>
                        <a:cubicBezTo>
                          <a:pt x="23" y="17"/>
                          <a:pt x="23" y="17"/>
                          <a:pt x="24" y="16"/>
                        </a:cubicBezTo>
                        <a:moveTo>
                          <a:pt x="21" y="16"/>
                        </a:moveTo>
                        <a:cubicBezTo>
                          <a:pt x="20" y="17"/>
                          <a:pt x="19" y="18"/>
                          <a:pt x="19" y="20"/>
                        </a:cubicBezTo>
                        <a:cubicBezTo>
                          <a:pt x="19" y="18"/>
                          <a:pt x="20" y="17"/>
                          <a:pt x="21" y="16"/>
                        </a:cubicBezTo>
                        <a:moveTo>
                          <a:pt x="20" y="15"/>
                        </a:moveTo>
                        <a:cubicBezTo>
                          <a:pt x="19" y="17"/>
                          <a:pt x="18" y="18"/>
                          <a:pt x="18" y="19"/>
                        </a:cubicBezTo>
                        <a:cubicBezTo>
                          <a:pt x="18" y="19"/>
                          <a:pt x="18" y="19"/>
                          <a:pt x="18" y="19"/>
                        </a:cubicBezTo>
                        <a:cubicBezTo>
                          <a:pt x="18" y="19"/>
                          <a:pt x="18" y="19"/>
                          <a:pt x="18" y="19"/>
                        </a:cubicBezTo>
                        <a:cubicBezTo>
                          <a:pt x="18" y="18"/>
                          <a:pt x="19" y="16"/>
                          <a:pt x="20" y="15"/>
                        </a:cubicBezTo>
                        <a:moveTo>
                          <a:pt x="20" y="15"/>
                        </a:moveTo>
                        <a:cubicBezTo>
                          <a:pt x="20" y="15"/>
                          <a:pt x="20" y="15"/>
                          <a:pt x="20" y="15"/>
                        </a:cubicBezTo>
                        <a:cubicBezTo>
                          <a:pt x="20" y="15"/>
                          <a:pt x="20" y="15"/>
                          <a:pt x="20" y="15"/>
                        </a:cubicBezTo>
                        <a:cubicBezTo>
                          <a:pt x="20" y="15"/>
                          <a:pt x="20" y="15"/>
                          <a:pt x="20" y="15"/>
                        </a:cubicBezTo>
                        <a:moveTo>
                          <a:pt x="23" y="14"/>
                        </a:moveTo>
                        <a:cubicBezTo>
                          <a:pt x="22" y="16"/>
                          <a:pt x="21" y="18"/>
                          <a:pt x="19" y="20"/>
                        </a:cubicBezTo>
                        <a:cubicBezTo>
                          <a:pt x="19" y="21"/>
                          <a:pt x="19" y="21"/>
                          <a:pt x="19" y="21"/>
                        </a:cubicBezTo>
                        <a:cubicBezTo>
                          <a:pt x="18" y="21"/>
                          <a:pt x="18" y="21"/>
                          <a:pt x="18" y="21"/>
                        </a:cubicBezTo>
                        <a:cubicBezTo>
                          <a:pt x="18" y="21"/>
                          <a:pt x="18" y="21"/>
                          <a:pt x="18" y="21"/>
                        </a:cubicBezTo>
                        <a:cubicBezTo>
                          <a:pt x="18" y="21"/>
                          <a:pt x="18" y="21"/>
                          <a:pt x="18" y="20"/>
                        </a:cubicBezTo>
                        <a:cubicBezTo>
                          <a:pt x="19" y="19"/>
                          <a:pt x="21" y="17"/>
                          <a:pt x="21" y="15"/>
                        </a:cubicBezTo>
                        <a:cubicBezTo>
                          <a:pt x="21" y="15"/>
                          <a:pt x="21" y="15"/>
                          <a:pt x="21" y="15"/>
                        </a:cubicBezTo>
                        <a:cubicBezTo>
                          <a:pt x="22" y="15"/>
                          <a:pt x="22" y="14"/>
                          <a:pt x="23" y="14"/>
                        </a:cubicBezTo>
                        <a:moveTo>
                          <a:pt x="24" y="13"/>
                        </a:moveTo>
                        <a:cubicBezTo>
                          <a:pt x="23" y="14"/>
                          <a:pt x="23" y="16"/>
                          <a:pt x="22" y="17"/>
                        </a:cubicBezTo>
                        <a:cubicBezTo>
                          <a:pt x="22" y="18"/>
                          <a:pt x="22" y="18"/>
                          <a:pt x="21" y="18"/>
                        </a:cubicBezTo>
                        <a:cubicBezTo>
                          <a:pt x="21" y="18"/>
                          <a:pt x="21" y="18"/>
                          <a:pt x="21" y="18"/>
                        </a:cubicBezTo>
                        <a:cubicBezTo>
                          <a:pt x="21" y="19"/>
                          <a:pt x="20" y="19"/>
                          <a:pt x="19" y="20"/>
                        </a:cubicBezTo>
                        <a:cubicBezTo>
                          <a:pt x="21" y="18"/>
                          <a:pt x="22" y="16"/>
                          <a:pt x="23" y="14"/>
                        </a:cubicBezTo>
                        <a:cubicBezTo>
                          <a:pt x="23" y="13"/>
                          <a:pt x="24" y="13"/>
                          <a:pt x="24" y="13"/>
                        </a:cubicBezTo>
                        <a:moveTo>
                          <a:pt x="24" y="12"/>
                        </a:moveTo>
                        <a:cubicBezTo>
                          <a:pt x="24" y="12"/>
                          <a:pt x="24" y="12"/>
                          <a:pt x="24" y="13"/>
                        </a:cubicBezTo>
                        <a:cubicBezTo>
                          <a:pt x="24" y="13"/>
                          <a:pt x="23" y="13"/>
                          <a:pt x="23" y="13"/>
                        </a:cubicBezTo>
                        <a:cubicBezTo>
                          <a:pt x="24" y="13"/>
                          <a:pt x="24" y="13"/>
                          <a:pt x="24" y="12"/>
                        </a:cubicBezTo>
                        <a:moveTo>
                          <a:pt x="25" y="12"/>
                        </a:moveTo>
                        <a:cubicBezTo>
                          <a:pt x="25" y="12"/>
                          <a:pt x="25" y="12"/>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4"/>
                          <a:pt x="24" y="15"/>
                        </a:cubicBezTo>
                        <a:cubicBezTo>
                          <a:pt x="24" y="15"/>
                          <a:pt x="24" y="15"/>
                          <a:pt x="24" y="15"/>
                        </a:cubicBezTo>
                        <a:cubicBezTo>
                          <a:pt x="24" y="16"/>
                          <a:pt x="23" y="17"/>
                          <a:pt x="23" y="18"/>
                        </a:cubicBezTo>
                        <a:cubicBezTo>
                          <a:pt x="23" y="17"/>
                          <a:pt x="23" y="17"/>
                          <a:pt x="24" y="16"/>
                        </a:cubicBezTo>
                        <a:cubicBezTo>
                          <a:pt x="24" y="16"/>
                          <a:pt x="24" y="16"/>
                          <a:pt x="24" y="16"/>
                        </a:cubicBezTo>
                        <a:cubicBezTo>
                          <a:pt x="23" y="16"/>
                          <a:pt x="23" y="17"/>
                          <a:pt x="22" y="17"/>
                        </a:cubicBezTo>
                        <a:cubicBezTo>
                          <a:pt x="23" y="16"/>
                          <a:pt x="24" y="14"/>
                          <a:pt x="24" y="13"/>
                        </a:cubicBezTo>
                        <a:cubicBezTo>
                          <a:pt x="24" y="12"/>
                          <a:pt x="25" y="12"/>
                          <a:pt x="25" y="12"/>
                        </a:cubicBezTo>
                        <a:moveTo>
                          <a:pt x="15" y="12"/>
                        </a:moveTo>
                        <a:cubicBezTo>
                          <a:pt x="15" y="12"/>
                          <a:pt x="15" y="12"/>
                          <a:pt x="15" y="12"/>
                        </a:cubicBezTo>
                        <a:cubicBezTo>
                          <a:pt x="15" y="12"/>
                          <a:pt x="15" y="12"/>
                          <a:pt x="15" y="12"/>
                        </a:cubicBezTo>
                        <a:moveTo>
                          <a:pt x="9" y="10"/>
                        </a:moveTo>
                        <a:cubicBezTo>
                          <a:pt x="8" y="11"/>
                          <a:pt x="8" y="12"/>
                          <a:pt x="8" y="12"/>
                        </a:cubicBezTo>
                        <a:cubicBezTo>
                          <a:pt x="8" y="12"/>
                          <a:pt x="8" y="12"/>
                          <a:pt x="8" y="12"/>
                        </a:cubicBezTo>
                        <a:cubicBezTo>
                          <a:pt x="8" y="11"/>
                          <a:pt x="8" y="11"/>
                          <a:pt x="9" y="10"/>
                        </a:cubicBezTo>
                        <a:moveTo>
                          <a:pt x="8" y="10"/>
                        </a:moveTo>
                        <a:cubicBezTo>
                          <a:pt x="8" y="10"/>
                          <a:pt x="8" y="10"/>
                          <a:pt x="8" y="10"/>
                        </a:cubicBezTo>
                        <a:cubicBezTo>
                          <a:pt x="8" y="10"/>
                          <a:pt x="8" y="10"/>
                          <a:pt x="8" y="10"/>
                        </a:cubicBezTo>
                        <a:moveTo>
                          <a:pt x="14" y="9"/>
                        </a:moveTo>
                        <a:cubicBezTo>
                          <a:pt x="14" y="9"/>
                          <a:pt x="14" y="9"/>
                          <a:pt x="14" y="9"/>
                        </a:cubicBezTo>
                        <a:cubicBezTo>
                          <a:pt x="14" y="9"/>
                          <a:pt x="14" y="9"/>
                          <a:pt x="14" y="9"/>
                        </a:cubicBezTo>
                        <a:moveTo>
                          <a:pt x="11" y="4"/>
                        </a:moveTo>
                        <a:cubicBezTo>
                          <a:pt x="11" y="4"/>
                          <a:pt x="11" y="5"/>
                          <a:pt x="11" y="5"/>
                        </a:cubicBezTo>
                        <a:cubicBezTo>
                          <a:pt x="11" y="5"/>
                          <a:pt x="11" y="5"/>
                          <a:pt x="11" y="5"/>
                        </a:cubicBezTo>
                        <a:cubicBezTo>
                          <a:pt x="11" y="5"/>
                          <a:pt x="11" y="5"/>
                          <a:pt x="11" y="5"/>
                        </a:cubicBezTo>
                        <a:cubicBezTo>
                          <a:pt x="10" y="6"/>
                          <a:pt x="10" y="7"/>
                          <a:pt x="10" y="7"/>
                        </a:cubicBezTo>
                        <a:cubicBezTo>
                          <a:pt x="9" y="8"/>
                          <a:pt x="8" y="9"/>
                          <a:pt x="8" y="10"/>
                        </a:cubicBezTo>
                        <a:cubicBezTo>
                          <a:pt x="8" y="10"/>
                          <a:pt x="8" y="10"/>
                          <a:pt x="8" y="10"/>
                        </a:cubicBezTo>
                        <a:cubicBezTo>
                          <a:pt x="8" y="9"/>
                          <a:pt x="8" y="8"/>
                          <a:pt x="8" y="8"/>
                        </a:cubicBezTo>
                        <a:cubicBezTo>
                          <a:pt x="8" y="8"/>
                          <a:pt x="8" y="8"/>
                          <a:pt x="8" y="8"/>
                        </a:cubicBezTo>
                        <a:cubicBezTo>
                          <a:pt x="9" y="6"/>
                          <a:pt x="10" y="5"/>
                          <a:pt x="11" y="4"/>
                        </a:cubicBezTo>
                        <a:moveTo>
                          <a:pt x="12" y="0"/>
                        </a:moveTo>
                        <a:cubicBezTo>
                          <a:pt x="11" y="1"/>
                          <a:pt x="9" y="3"/>
                          <a:pt x="8" y="5"/>
                        </a:cubicBezTo>
                        <a:cubicBezTo>
                          <a:pt x="8" y="7"/>
                          <a:pt x="7" y="9"/>
                          <a:pt x="7" y="11"/>
                        </a:cubicBezTo>
                        <a:cubicBezTo>
                          <a:pt x="7" y="12"/>
                          <a:pt x="8" y="12"/>
                          <a:pt x="8" y="11"/>
                        </a:cubicBezTo>
                        <a:cubicBezTo>
                          <a:pt x="8" y="11"/>
                          <a:pt x="7" y="11"/>
                          <a:pt x="7" y="11"/>
                        </a:cubicBezTo>
                        <a:cubicBezTo>
                          <a:pt x="7" y="11"/>
                          <a:pt x="7" y="11"/>
                          <a:pt x="7" y="11"/>
                        </a:cubicBezTo>
                        <a:cubicBezTo>
                          <a:pt x="7" y="10"/>
                          <a:pt x="7" y="10"/>
                          <a:pt x="7" y="9"/>
                        </a:cubicBezTo>
                        <a:cubicBezTo>
                          <a:pt x="7" y="9"/>
                          <a:pt x="7" y="9"/>
                          <a:pt x="7" y="9"/>
                        </a:cubicBezTo>
                        <a:cubicBezTo>
                          <a:pt x="8" y="8"/>
                          <a:pt x="8" y="7"/>
                          <a:pt x="8" y="6"/>
                        </a:cubicBezTo>
                        <a:cubicBezTo>
                          <a:pt x="8" y="6"/>
                          <a:pt x="8" y="6"/>
                          <a:pt x="8" y="6"/>
                        </a:cubicBezTo>
                        <a:cubicBezTo>
                          <a:pt x="9" y="4"/>
                          <a:pt x="10" y="3"/>
                          <a:pt x="11" y="1"/>
                        </a:cubicBezTo>
                        <a:cubicBezTo>
                          <a:pt x="11" y="1"/>
                          <a:pt x="11" y="1"/>
                          <a:pt x="11" y="1"/>
                        </a:cubicBezTo>
                        <a:cubicBezTo>
                          <a:pt x="11" y="1"/>
                          <a:pt x="11" y="1"/>
                          <a:pt x="11" y="1"/>
                        </a:cubicBezTo>
                        <a:cubicBezTo>
                          <a:pt x="11" y="1"/>
                          <a:pt x="11" y="1"/>
                          <a:pt x="11" y="1"/>
                        </a:cubicBezTo>
                        <a:cubicBezTo>
                          <a:pt x="11" y="1"/>
                          <a:pt x="11" y="1"/>
                          <a:pt x="11" y="1"/>
                        </a:cubicBezTo>
                        <a:cubicBezTo>
                          <a:pt x="12" y="1"/>
                          <a:pt x="12" y="0"/>
                          <a:pt x="12" y="0"/>
                        </a:cubicBezTo>
                        <a:cubicBezTo>
                          <a:pt x="13" y="0"/>
                          <a:pt x="13" y="1"/>
                          <a:pt x="12" y="1"/>
                        </a:cubicBezTo>
                        <a:cubicBezTo>
                          <a:pt x="12" y="1"/>
                          <a:pt x="12" y="1"/>
                          <a:pt x="12" y="1"/>
                        </a:cubicBezTo>
                        <a:cubicBezTo>
                          <a:pt x="12" y="2"/>
                          <a:pt x="12" y="3"/>
                          <a:pt x="12" y="3"/>
                        </a:cubicBezTo>
                        <a:cubicBezTo>
                          <a:pt x="12" y="3"/>
                          <a:pt x="12" y="3"/>
                          <a:pt x="12" y="3"/>
                        </a:cubicBezTo>
                        <a:cubicBezTo>
                          <a:pt x="11" y="4"/>
                          <a:pt x="11" y="4"/>
                          <a:pt x="11" y="5"/>
                        </a:cubicBezTo>
                        <a:cubicBezTo>
                          <a:pt x="11" y="5"/>
                          <a:pt x="11" y="4"/>
                          <a:pt x="11" y="4"/>
                        </a:cubicBezTo>
                        <a:cubicBezTo>
                          <a:pt x="11" y="4"/>
                          <a:pt x="11" y="4"/>
                          <a:pt x="11" y="4"/>
                        </a:cubicBezTo>
                        <a:cubicBezTo>
                          <a:pt x="10" y="5"/>
                          <a:pt x="9" y="6"/>
                          <a:pt x="9" y="7"/>
                        </a:cubicBezTo>
                        <a:cubicBezTo>
                          <a:pt x="8" y="8"/>
                          <a:pt x="8" y="9"/>
                          <a:pt x="8" y="11"/>
                        </a:cubicBezTo>
                        <a:cubicBezTo>
                          <a:pt x="8" y="11"/>
                          <a:pt x="8" y="11"/>
                          <a:pt x="8" y="11"/>
                        </a:cubicBezTo>
                        <a:cubicBezTo>
                          <a:pt x="8" y="10"/>
                          <a:pt x="8" y="10"/>
                          <a:pt x="8" y="10"/>
                        </a:cubicBezTo>
                        <a:cubicBezTo>
                          <a:pt x="8" y="10"/>
                          <a:pt x="8" y="10"/>
                          <a:pt x="8" y="10"/>
                        </a:cubicBezTo>
                        <a:cubicBezTo>
                          <a:pt x="9" y="8"/>
                          <a:pt x="10" y="7"/>
                          <a:pt x="11" y="6"/>
                        </a:cubicBezTo>
                        <a:cubicBezTo>
                          <a:pt x="10" y="6"/>
                          <a:pt x="10" y="7"/>
                          <a:pt x="10" y="8"/>
                        </a:cubicBezTo>
                        <a:cubicBezTo>
                          <a:pt x="10" y="8"/>
                          <a:pt x="10" y="8"/>
                          <a:pt x="10" y="8"/>
                        </a:cubicBezTo>
                        <a:cubicBezTo>
                          <a:pt x="9" y="9"/>
                          <a:pt x="9" y="9"/>
                          <a:pt x="9" y="10"/>
                        </a:cubicBezTo>
                        <a:cubicBezTo>
                          <a:pt x="8" y="11"/>
                          <a:pt x="8" y="12"/>
                          <a:pt x="7" y="13"/>
                        </a:cubicBezTo>
                        <a:cubicBezTo>
                          <a:pt x="7" y="13"/>
                          <a:pt x="8" y="13"/>
                          <a:pt x="8" y="13"/>
                        </a:cubicBezTo>
                        <a:cubicBezTo>
                          <a:pt x="8" y="13"/>
                          <a:pt x="8" y="12"/>
                          <a:pt x="8" y="12"/>
                        </a:cubicBezTo>
                        <a:cubicBezTo>
                          <a:pt x="8" y="12"/>
                          <a:pt x="8" y="12"/>
                          <a:pt x="8" y="12"/>
                        </a:cubicBezTo>
                        <a:cubicBezTo>
                          <a:pt x="8" y="11"/>
                          <a:pt x="9" y="10"/>
                          <a:pt x="9" y="10"/>
                        </a:cubicBezTo>
                        <a:cubicBezTo>
                          <a:pt x="9" y="9"/>
                          <a:pt x="10" y="9"/>
                          <a:pt x="10" y="8"/>
                        </a:cubicBezTo>
                        <a:cubicBezTo>
                          <a:pt x="10" y="9"/>
                          <a:pt x="10" y="9"/>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1"/>
                          <a:pt x="9" y="12"/>
                          <a:pt x="9" y="13"/>
                        </a:cubicBezTo>
                        <a:cubicBezTo>
                          <a:pt x="9" y="13"/>
                          <a:pt x="9" y="13"/>
                          <a:pt x="9" y="13"/>
                        </a:cubicBezTo>
                        <a:cubicBezTo>
                          <a:pt x="9" y="13"/>
                          <a:pt x="9" y="13"/>
                          <a:pt x="9" y="12"/>
                        </a:cubicBezTo>
                        <a:cubicBezTo>
                          <a:pt x="9" y="12"/>
                          <a:pt x="9" y="12"/>
                          <a:pt x="9" y="12"/>
                        </a:cubicBezTo>
                        <a:cubicBezTo>
                          <a:pt x="10" y="12"/>
                          <a:pt x="10" y="11"/>
                          <a:pt x="11" y="10"/>
                        </a:cubicBezTo>
                        <a:cubicBezTo>
                          <a:pt x="11" y="10"/>
                          <a:pt x="11" y="10"/>
                          <a:pt x="12" y="9"/>
                        </a:cubicBezTo>
                        <a:cubicBezTo>
                          <a:pt x="12" y="9"/>
                          <a:pt x="12" y="9"/>
                          <a:pt x="12" y="9"/>
                        </a:cubicBezTo>
                        <a:cubicBezTo>
                          <a:pt x="12" y="9"/>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1"/>
                          <a:pt x="12" y="12"/>
                          <a:pt x="11" y="13"/>
                        </a:cubicBezTo>
                        <a:cubicBezTo>
                          <a:pt x="11" y="13"/>
                          <a:pt x="11" y="13"/>
                          <a:pt x="11" y="13"/>
                        </a:cubicBezTo>
                        <a:cubicBezTo>
                          <a:pt x="11" y="14"/>
                          <a:pt x="11" y="14"/>
                          <a:pt x="11" y="14"/>
                        </a:cubicBezTo>
                        <a:cubicBezTo>
                          <a:pt x="11" y="14"/>
                          <a:pt x="11" y="14"/>
                          <a:pt x="11" y="14"/>
                        </a:cubicBezTo>
                        <a:cubicBezTo>
                          <a:pt x="12" y="12"/>
                          <a:pt x="13" y="11"/>
                          <a:pt x="14" y="9"/>
                        </a:cubicBezTo>
                        <a:cubicBezTo>
                          <a:pt x="14" y="9"/>
                          <a:pt x="14" y="9"/>
                          <a:pt x="14" y="9"/>
                        </a:cubicBezTo>
                        <a:cubicBezTo>
                          <a:pt x="15" y="10"/>
                          <a:pt x="15" y="10"/>
                          <a:pt x="14" y="11"/>
                        </a:cubicBezTo>
                        <a:cubicBezTo>
                          <a:pt x="14" y="11"/>
                          <a:pt x="14" y="11"/>
                          <a:pt x="14" y="11"/>
                        </a:cubicBezTo>
                        <a:cubicBezTo>
                          <a:pt x="14" y="12"/>
                          <a:pt x="13" y="14"/>
                          <a:pt x="13" y="16"/>
                        </a:cubicBezTo>
                        <a:cubicBezTo>
                          <a:pt x="13" y="16"/>
                          <a:pt x="13" y="16"/>
                          <a:pt x="13" y="16"/>
                        </a:cubicBezTo>
                        <a:cubicBezTo>
                          <a:pt x="13" y="15"/>
                          <a:pt x="13" y="14"/>
                          <a:pt x="14" y="14"/>
                        </a:cubicBezTo>
                        <a:cubicBezTo>
                          <a:pt x="14" y="14"/>
                          <a:pt x="14" y="14"/>
                          <a:pt x="14" y="14"/>
                        </a:cubicBezTo>
                        <a:cubicBezTo>
                          <a:pt x="14" y="13"/>
                          <a:pt x="14" y="12"/>
                          <a:pt x="15" y="12"/>
                        </a:cubicBezTo>
                        <a:cubicBezTo>
                          <a:pt x="15" y="11"/>
                          <a:pt x="16" y="11"/>
                          <a:pt x="16" y="11"/>
                        </a:cubicBezTo>
                        <a:cubicBezTo>
                          <a:pt x="16" y="11"/>
                          <a:pt x="16" y="11"/>
                          <a:pt x="16" y="11"/>
                        </a:cubicBezTo>
                        <a:cubicBezTo>
                          <a:pt x="16" y="11"/>
                          <a:pt x="16" y="11"/>
                          <a:pt x="16" y="11"/>
                        </a:cubicBezTo>
                        <a:cubicBezTo>
                          <a:pt x="16" y="11"/>
                          <a:pt x="16" y="12"/>
                          <a:pt x="16" y="13"/>
                        </a:cubicBezTo>
                        <a:cubicBezTo>
                          <a:pt x="16" y="13"/>
                          <a:pt x="16" y="13"/>
                          <a:pt x="16" y="13"/>
                        </a:cubicBezTo>
                        <a:cubicBezTo>
                          <a:pt x="16" y="14"/>
                          <a:pt x="16" y="14"/>
                          <a:pt x="15" y="15"/>
                        </a:cubicBezTo>
                        <a:cubicBezTo>
                          <a:pt x="15" y="16"/>
                          <a:pt x="15" y="16"/>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6"/>
                          <a:pt x="15" y="16"/>
                          <a:pt x="16" y="15"/>
                        </a:cubicBezTo>
                        <a:cubicBezTo>
                          <a:pt x="16" y="14"/>
                          <a:pt x="17" y="13"/>
                          <a:pt x="18" y="12"/>
                        </a:cubicBezTo>
                        <a:cubicBezTo>
                          <a:pt x="18" y="12"/>
                          <a:pt x="18" y="12"/>
                          <a:pt x="18" y="12"/>
                        </a:cubicBezTo>
                        <a:cubicBezTo>
                          <a:pt x="18" y="12"/>
                          <a:pt x="18" y="12"/>
                          <a:pt x="18" y="12"/>
                        </a:cubicBezTo>
                        <a:cubicBezTo>
                          <a:pt x="18" y="13"/>
                          <a:pt x="18" y="13"/>
                          <a:pt x="18" y="13"/>
                        </a:cubicBezTo>
                        <a:cubicBezTo>
                          <a:pt x="18" y="13"/>
                          <a:pt x="18" y="13"/>
                          <a:pt x="18" y="13"/>
                        </a:cubicBezTo>
                        <a:cubicBezTo>
                          <a:pt x="18" y="14"/>
                          <a:pt x="17" y="15"/>
                          <a:pt x="17" y="16"/>
                        </a:cubicBezTo>
                        <a:cubicBezTo>
                          <a:pt x="17" y="16"/>
                          <a:pt x="17" y="16"/>
                          <a:pt x="17" y="16"/>
                        </a:cubicBezTo>
                        <a:cubicBezTo>
                          <a:pt x="17" y="16"/>
                          <a:pt x="16" y="17"/>
                          <a:pt x="16" y="18"/>
                        </a:cubicBezTo>
                        <a:cubicBezTo>
                          <a:pt x="16" y="18"/>
                          <a:pt x="16" y="18"/>
                          <a:pt x="16" y="18"/>
                        </a:cubicBezTo>
                        <a:cubicBezTo>
                          <a:pt x="17" y="17"/>
                          <a:pt x="18" y="15"/>
                          <a:pt x="18" y="14"/>
                        </a:cubicBezTo>
                        <a:cubicBezTo>
                          <a:pt x="19" y="14"/>
                          <a:pt x="19" y="13"/>
                          <a:pt x="20" y="13"/>
                        </a:cubicBezTo>
                        <a:cubicBezTo>
                          <a:pt x="20" y="13"/>
                          <a:pt x="20" y="13"/>
                          <a:pt x="20" y="13"/>
                        </a:cubicBezTo>
                        <a:cubicBezTo>
                          <a:pt x="20" y="13"/>
                          <a:pt x="20" y="13"/>
                          <a:pt x="20" y="13"/>
                        </a:cubicBezTo>
                        <a:cubicBezTo>
                          <a:pt x="20" y="13"/>
                          <a:pt x="20" y="13"/>
                          <a:pt x="20" y="13"/>
                        </a:cubicBezTo>
                        <a:cubicBezTo>
                          <a:pt x="20" y="13"/>
                          <a:pt x="20" y="13"/>
                          <a:pt x="20" y="13"/>
                        </a:cubicBezTo>
                        <a:cubicBezTo>
                          <a:pt x="20" y="13"/>
                          <a:pt x="20" y="13"/>
                          <a:pt x="20" y="13"/>
                        </a:cubicBezTo>
                        <a:cubicBezTo>
                          <a:pt x="20" y="13"/>
                          <a:pt x="21" y="13"/>
                          <a:pt x="21" y="13"/>
                        </a:cubicBezTo>
                        <a:cubicBezTo>
                          <a:pt x="21" y="13"/>
                          <a:pt x="21" y="13"/>
                          <a:pt x="21" y="13"/>
                        </a:cubicBezTo>
                        <a:cubicBezTo>
                          <a:pt x="21" y="13"/>
                          <a:pt x="21" y="13"/>
                          <a:pt x="21" y="13"/>
                        </a:cubicBezTo>
                        <a:cubicBezTo>
                          <a:pt x="21" y="14"/>
                          <a:pt x="20" y="14"/>
                          <a:pt x="20" y="15"/>
                        </a:cubicBezTo>
                        <a:cubicBezTo>
                          <a:pt x="20" y="15"/>
                          <a:pt x="20" y="15"/>
                          <a:pt x="20" y="15"/>
                        </a:cubicBezTo>
                        <a:cubicBezTo>
                          <a:pt x="20" y="15"/>
                          <a:pt x="20" y="15"/>
                          <a:pt x="20" y="16"/>
                        </a:cubicBezTo>
                        <a:cubicBezTo>
                          <a:pt x="19" y="17"/>
                          <a:pt x="18" y="18"/>
                          <a:pt x="17" y="19"/>
                        </a:cubicBezTo>
                        <a:cubicBezTo>
                          <a:pt x="17" y="19"/>
                          <a:pt x="17" y="19"/>
                          <a:pt x="17" y="19"/>
                        </a:cubicBezTo>
                        <a:cubicBezTo>
                          <a:pt x="18" y="18"/>
                          <a:pt x="19" y="17"/>
                          <a:pt x="20" y="16"/>
                        </a:cubicBezTo>
                        <a:cubicBezTo>
                          <a:pt x="20" y="16"/>
                          <a:pt x="20" y="15"/>
                          <a:pt x="20" y="15"/>
                        </a:cubicBezTo>
                        <a:cubicBezTo>
                          <a:pt x="21" y="14"/>
                          <a:pt x="21" y="14"/>
                          <a:pt x="22" y="13"/>
                        </a:cubicBezTo>
                        <a:cubicBezTo>
                          <a:pt x="22" y="14"/>
                          <a:pt x="22" y="14"/>
                          <a:pt x="22" y="15"/>
                        </a:cubicBezTo>
                        <a:cubicBezTo>
                          <a:pt x="22" y="15"/>
                          <a:pt x="22" y="15"/>
                          <a:pt x="22" y="15"/>
                        </a:cubicBezTo>
                        <a:cubicBezTo>
                          <a:pt x="22" y="15"/>
                          <a:pt x="21" y="15"/>
                          <a:pt x="21" y="15"/>
                        </a:cubicBezTo>
                        <a:cubicBezTo>
                          <a:pt x="21" y="16"/>
                          <a:pt x="21" y="16"/>
                          <a:pt x="21" y="16"/>
                        </a:cubicBezTo>
                        <a:cubicBezTo>
                          <a:pt x="20" y="17"/>
                          <a:pt x="19" y="19"/>
                          <a:pt x="18" y="20"/>
                        </a:cubicBezTo>
                        <a:cubicBezTo>
                          <a:pt x="18" y="21"/>
                          <a:pt x="18" y="21"/>
                          <a:pt x="17" y="22"/>
                        </a:cubicBezTo>
                        <a:cubicBezTo>
                          <a:pt x="17" y="22"/>
                          <a:pt x="17" y="22"/>
                          <a:pt x="17" y="22"/>
                        </a:cubicBezTo>
                        <a:cubicBezTo>
                          <a:pt x="18" y="22"/>
                          <a:pt x="18" y="22"/>
                          <a:pt x="18" y="21"/>
                        </a:cubicBezTo>
                        <a:cubicBezTo>
                          <a:pt x="18" y="21"/>
                          <a:pt x="19" y="21"/>
                          <a:pt x="19" y="21"/>
                        </a:cubicBezTo>
                        <a:cubicBezTo>
                          <a:pt x="19" y="20"/>
                          <a:pt x="20" y="19"/>
                          <a:pt x="21" y="19"/>
                        </a:cubicBezTo>
                        <a:cubicBezTo>
                          <a:pt x="21" y="19"/>
                          <a:pt x="20" y="19"/>
                          <a:pt x="20" y="20"/>
                        </a:cubicBezTo>
                        <a:cubicBezTo>
                          <a:pt x="20" y="20"/>
                          <a:pt x="20" y="20"/>
                          <a:pt x="20" y="20"/>
                        </a:cubicBezTo>
                        <a:cubicBezTo>
                          <a:pt x="20" y="20"/>
                          <a:pt x="20" y="19"/>
                          <a:pt x="20" y="20"/>
                        </a:cubicBezTo>
                        <a:cubicBezTo>
                          <a:pt x="19" y="21"/>
                          <a:pt x="18" y="22"/>
                          <a:pt x="17" y="23"/>
                        </a:cubicBezTo>
                        <a:cubicBezTo>
                          <a:pt x="17" y="22"/>
                          <a:pt x="18" y="22"/>
                          <a:pt x="18" y="21"/>
                        </a:cubicBezTo>
                        <a:cubicBezTo>
                          <a:pt x="18" y="21"/>
                          <a:pt x="18" y="21"/>
                          <a:pt x="18" y="21"/>
                        </a:cubicBezTo>
                        <a:cubicBezTo>
                          <a:pt x="17" y="21"/>
                          <a:pt x="16" y="21"/>
                          <a:pt x="16" y="22"/>
                        </a:cubicBezTo>
                        <a:cubicBezTo>
                          <a:pt x="15" y="22"/>
                          <a:pt x="14" y="23"/>
                          <a:pt x="14" y="24"/>
                        </a:cubicBezTo>
                        <a:cubicBezTo>
                          <a:pt x="14" y="24"/>
                          <a:pt x="14" y="24"/>
                          <a:pt x="14" y="23"/>
                        </a:cubicBezTo>
                        <a:cubicBezTo>
                          <a:pt x="14" y="23"/>
                          <a:pt x="14" y="23"/>
                          <a:pt x="14" y="23"/>
                        </a:cubicBezTo>
                        <a:cubicBezTo>
                          <a:pt x="13" y="24"/>
                          <a:pt x="12" y="25"/>
                          <a:pt x="11" y="26"/>
                        </a:cubicBezTo>
                        <a:cubicBezTo>
                          <a:pt x="11" y="26"/>
                          <a:pt x="11" y="25"/>
                          <a:pt x="11" y="24"/>
                        </a:cubicBezTo>
                        <a:cubicBezTo>
                          <a:pt x="11" y="24"/>
                          <a:pt x="11" y="24"/>
                          <a:pt x="11" y="24"/>
                        </a:cubicBezTo>
                        <a:cubicBezTo>
                          <a:pt x="11" y="24"/>
                          <a:pt x="11" y="24"/>
                          <a:pt x="11" y="24"/>
                        </a:cubicBezTo>
                        <a:cubicBezTo>
                          <a:pt x="11" y="24"/>
                          <a:pt x="11" y="24"/>
                          <a:pt x="11" y="24"/>
                        </a:cubicBezTo>
                        <a:cubicBezTo>
                          <a:pt x="11" y="24"/>
                          <a:pt x="11" y="24"/>
                          <a:pt x="11" y="24"/>
                        </a:cubicBezTo>
                        <a:cubicBezTo>
                          <a:pt x="9" y="25"/>
                          <a:pt x="8" y="27"/>
                          <a:pt x="7" y="29"/>
                        </a:cubicBezTo>
                        <a:cubicBezTo>
                          <a:pt x="7" y="29"/>
                          <a:pt x="7" y="29"/>
                          <a:pt x="7" y="29"/>
                        </a:cubicBezTo>
                        <a:cubicBezTo>
                          <a:pt x="8" y="28"/>
                          <a:pt x="9" y="26"/>
                          <a:pt x="9" y="24"/>
                        </a:cubicBezTo>
                        <a:cubicBezTo>
                          <a:pt x="9" y="24"/>
                          <a:pt x="8" y="24"/>
                          <a:pt x="8" y="24"/>
                        </a:cubicBezTo>
                        <a:cubicBezTo>
                          <a:pt x="7" y="25"/>
                          <a:pt x="7" y="26"/>
                          <a:pt x="6" y="27"/>
                        </a:cubicBezTo>
                        <a:cubicBezTo>
                          <a:pt x="6" y="26"/>
                          <a:pt x="6" y="26"/>
                          <a:pt x="6" y="26"/>
                        </a:cubicBezTo>
                        <a:cubicBezTo>
                          <a:pt x="6" y="26"/>
                          <a:pt x="6" y="26"/>
                          <a:pt x="6" y="26"/>
                        </a:cubicBezTo>
                        <a:cubicBezTo>
                          <a:pt x="6" y="26"/>
                          <a:pt x="6" y="26"/>
                          <a:pt x="6" y="26"/>
                        </a:cubicBezTo>
                        <a:cubicBezTo>
                          <a:pt x="6" y="25"/>
                          <a:pt x="6" y="25"/>
                          <a:pt x="6" y="25"/>
                        </a:cubicBezTo>
                        <a:cubicBezTo>
                          <a:pt x="6" y="24"/>
                          <a:pt x="6" y="24"/>
                          <a:pt x="6" y="24"/>
                        </a:cubicBezTo>
                        <a:cubicBezTo>
                          <a:pt x="5" y="25"/>
                          <a:pt x="4" y="26"/>
                          <a:pt x="3" y="27"/>
                        </a:cubicBezTo>
                        <a:cubicBezTo>
                          <a:pt x="3" y="27"/>
                          <a:pt x="3" y="28"/>
                          <a:pt x="3" y="28"/>
                        </a:cubicBezTo>
                        <a:cubicBezTo>
                          <a:pt x="3" y="27"/>
                          <a:pt x="3" y="26"/>
                          <a:pt x="3" y="25"/>
                        </a:cubicBezTo>
                        <a:cubicBezTo>
                          <a:pt x="3" y="25"/>
                          <a:pt x="3" y="25"/>
                          <a:pt x="3" y="25"/>
                        </a:cubicBezTo>
                        <a:cubicBezTo>
                          <a:pt x="3" y="25"/>
                          <a:pt x="3" y="25"/>
                          <a:pt x="3" y="25"/>
                        </a:cubicBezTo>
                        <a:cubicBezTo>
                          <a:pt x="3" y="25"/>
                          <a:pt x="3" y="25"/>
                          <a:pt x="3" y="25"/>
                        </a:cubicBezTo>
                        <a:cubicBezTo>
                          <a:pt x="3" y="25"/>
                          <a:pt x="3" y="25"/>
                          <a:pt x="3" y="24"/>
                        </a:cubicBezTo>
                        <a:cubicBezTo>
                          <a:pt x="3" y="24"/>
                          <a:pt x="3" y="24"/>
                          <a:pt x="3" y="24"/>
                        </a:cubicBezTo>
                        <a:cubicBezTo>
                          <a:pt x="2" y="25"/>
                          <a:pt x="2" y="25"/>
                          <a:pt x="2" y="25"/>
                        </a:cubicBezTo>
                        <a:cubicBezTo>
                          <a:pt x="2" y="25"/>
                          <a:pt x="2" y="24"/>
                          <a:pt x="2" y="24"/>
                        </a:cubicBezTo>
                        <a:cubicBezTo>
                          <a:pt x="2" y="24"/>
                          <a:pt x="2" y="24"/>
                          <a:pt x="2" y="24"/>
                        </a:cubicBezTo>
                        <a:cubicBezTo>
                          <a:pt x="1" y="25"/>
                          <a:pt x="1" y="25"/>
                          <a:pt x="1" y="26"/>
                        </a:cubicBezTo>
                        <a:cubicBezTo>
                          <a:pt x="1" y="26"/>
                          <a:pt x="1" y="26"/>
                          <a:pt x="1" y="26"/>
                        </a:cubicBezTo>
                        <a:cubicBezTo>
                          <a:pt x="0" y="27"/>
                          <a:pt x="0" y="27"/>
                          <a:pt x="0" y="28"/>
                        </a:cubicBezTo>
                        <a:cubicBezTo>
                          <a:pt x="0" y="28"/>
                          <a:pt x="0" y="28"/>
                          <a:pt x="0" y="28"/>
                        </a:cubicBezTo>
                        <a:cubicBezTo>
                          <a:pt x="0" y="28"/>
                          <a:pt x="1" y="28"/>
                          <a:pt x="1" y="27"/>
                        </a:cubicBezTo>
                        <a:cubicBezTo>
                          <a:pt x="1" y="28"/>
                          <a:pt x="1" y="28"/>
                          <a:pt x="1" y="28"/>
                        </a:cubicBezTo>
                        <a:cubicBezTo>
                          <a:pt x="1" y="28"/>
                          <a:pt x="1" y="28"/>
                          <a:pt x="1" y="28"/>
                        </a:cubicBezTo>
                        <a:cubicBezTo>
                          <a:pt x="2" y="27"/>
                          <a:pt x="2" y="26"/>
                          <a:pt x="3" y="25"/>
                        </a:cubicBezTo>
                        <a:cubicBezTo>
                          <a:pt x="3" y="25"/>
                          <a:pt x="3" y="25"/>
                          <a:pt x="3" y="25"/>
                        </a:cubicBezTo>
                        <a:cubicBezTo>
                          <a:pt x="2" y="27"/>
                          <a:pt x="2" y="28"/>
                          <a:pt x="2" y="29"/>
                        </a:cubicBezTo>
                        <a:cubicBezTo>
                          <a:pt x="2" y="30"/>
                          <a:pt x="2" y="30"/>
                          <a:pt x="2" y="30"/>
                        </a:cubicBezTo>
                        <a:cubicBezTo>
                          <a:pt x="2" y="31"/>
                          <a:pt x="2" y="31"/>
                          <a:pt x="2" y="31"/>
                        </a:cubicBezTo>
                        <a:cubicBezTo>
                          <a:pt x="2" y="30"/>
                          <a:pt x="2" y="30"/>
                          <a:pt x="2" y="30"/>
                        </a:cubicBezTo>
                        <a:cubicBezTo>
                          <a:pt x="2" y="30"/>
                          <a:pt x="2" y="30"/>
                          <a:pt x="2" y="30"/>
                        </a:cubicBezTo>
                        <a:cubicBezTo>
                          <a:pt x="2" y="30"/>
                          <a:pt x="2" y="30"/>
                          <a:pt x="2" y="30"/>
                        </a:cubicBezTo>
                        <a:cubicBezTo>
                          <a:pt x="3" y="29"/>
                          <a:pt x="4" y="28"/>
                          <a:pt x="5" y="27"/>
                        </a:cubicBezTo>
                        <a:cubicBezTo>
                          <a:pt x="5" y="27"/>
                          <a:pt x="5" y="27"/>
                          <a:pt x="5" y="27"/>
                        </a:cubicBezTo>
                        <a:cubicBezTo>
                          <a:pt x="5" y="27"/>
                          <a:pt x="5" y="27"/>
                          <a:pt x="5" y="27"/>
                        </a:cubicBezTo>
                        <a:cubicBezTo>
                          <a:pt x="5" y="27"/>
                          <a:pt x="5" y="27"/>
                          <a:pt x="5" y="27"/>
                        </a:cubicBezTo>
                        <a:cubicBezTo>
                          <a:pt x="5" y="27"/>
                          <a:pt x="5" y="27"/>
                          <a:pt x="5" y="27"/>
                        </a:cubicBezTo>
                        <a:cubicBezTo>
                          <a:pt x="5" y="27"/>
                          <a:pt x="5" y="26"/>
                          <a:pt x="6" y="26"/>
                        </a:cubicBezTo>
                        <a:cubicBezTo>
                          <a:pt x="6" y="26"/>
                          <a:pt x="5" y="27"/>
                          <a:pt x="5" y="27"/>
                        </a:cubicBezTo>
                        <a:cubicBezTo>
                          <a:pt x="4" y="28"/>
                          <a:pt x="4" y="30"/>
                          <a:pt x="3" y="31"/>
                        </a:cubicBezTo>
                        <a:cubicBezTo>
                          <a:pt x="3" y="31"/>
                          <a:pt x="3" y="31"/>
                          <a:pt x="3" y="31"/>
                        </a:cubicBezTo>
                        <a:cubicBezTo>
                          <a:pt x="4" y="31"/>
                          <a:pt x="4" y="31"/>
                          <a:pt x="4" y="31"/>
                        </a:cubicBezTo>
                        <a:cubicBezTo>
                          <a:pt x="4" y="30"/>
                          <a:pt x="5" y="28"/>
                          <a:pt x="5" y="27"/>
                        </a:cubicBezTo>
                        <a:cubicBezTo>
                          <a:pt x="6" y="27"/>
                          <a:pt x="6" y="27"/>
                          <a:pt x="6" y="27"/>
                        </a:cubicBezTo>
                        <a:cubicBezTo>
                          <a:pt x="6" y="28"/>
                          <a:pt x="5" y="28"/>
                          <a:pt x="5" y="29"/>
                        </a:cubicBezTo>
                        <a:cubicBezTo>
                          <a:pt x="5" y="30"/>
                          <a:pt x="5" y="30"/>
                          <a:pt x="5" y="31"/>
                        </a:cubicBezTo>
                        <a:cubicBezTo>
                          <a:pt x="5" y="31"/>
                          <a:pt x="5" y="31"/>
                          <a:pt x="5" y="31"/>
                        </a:cubicBezTo>
                        <a:cubicBezTo>
                          <a:pt x="6" y="31"/>
                          <a:pt x="6" y="30"/>
                          <a:pt x="7" y="30"/>
                        </a:cubicBezTo>
                        <a:cubicBezTo>
                          <a:pt x="7" y="30"/>
                          <a:pt x="7" y="30"/>
                          <a:pt x="6" y="31"/>
                        </a:cubicBezTo>
                        <a:cubicBezTo>
                          <a:pt x="6" y="31"/>
                          <a:pt x="7" y="31"/>
                          <a:pt x="7" y="31"/>
                        </a:cubicBezTo>
                        <a:cubicBezTo>
                          <a:pt x="7" y="31"/>
                          <a:pt x="7" y="30"/>
                          <a:pt x="7" y="30"/>
                        </a:cubicBezTo>
                        <a:cubicBezTo>
                          <a:pt x="7" y="30"/>
                          <a:pt x="7" y="30"/>
                          <a:pt x="7" y="30"/>
                        </a:cubicBezTo>
                        <a:cubicBezTo>
                          <a:pt x="7" y="30"/>
                          <a:pt x="7" y="29"/>
                          <a:pt x="7" y="29"/>
                        </a:cubicBezTo>
                        <a:cubicBezTo>
                          <a:pt x="9" y="28"/>
                          <a:pt x="10" y="26"/>
                          <a:pt x="11" y="25"/>
                        </a:cubicBezTo>
                        <a:cubicBezTo>
                          <a:pt x="11" y="25"/>
                          <a:pt x="11" y="25"/>
                          <a:pt x="11" y="25"/>
                        </a:cubicBezTo>
                        <a:cubicBezTo>
                          <a:pt x="10" y="26"/>
                          <a:pt x="9" y="28"/>
                          <a:pt x="9" y="30"/>
                        </a:cubicBezTo>
                        <a:cubicBezTo>
                          <a:pt x="9" y="30"/>
                          <a:pt x="8" y="31"/>
                          <a:pt x="8" y="31"/>
                        </a:cubicBezTo>
                        <a:cubicBezTo>
                          <a:pt x="8" y="31"/>
                          <a:pt x="8" y="31"/>
                          <a:pt x="8" y="31"/>
                        </a:cubicBezTo>
                        <a:cubicBezTo>
                          <a:pt x="8" y="31"/>
                          <a:pt x="9" y="31"/>
                          <a:pt x="9" y="30"/>
                        </a:cubicBezTo>
                        <a:cubicBezTo>
                          <a:pt x="9" y="30"/>
                          <a:pt x="9" y="31"/>
                          <a:pt x="9" y="31"/>
                        </a:cubicBezTo>
                        <a:cubicBezTo>
                          <a:pt x="9" y="31"/>
                          <a:pt x="9" y="31"/>
                          <a:pt x="9" y="31"/>
                        </a:cubicBezTo>
                        <a:cubicBezTo>
                          <a:pt x="10" y="30"/>
                          <a:pt x="10" y="30"/>
                          <a:pt x="11" y="29"/>
                        </a:cubicBezTo>
                        <a:cubicBezTo>
                          <a:pt x="10" y="30"/>
                          <a:pt x="10" y="31"/>
                          <a:pt x="10" y="31"/>
                        </a:cubicBezTo>
                        <a:cubicBezTo>
                          <a:pt x="10" y="31"/>
                          <a:pt x="10" y="31"/>
                          <a:pt x="10" y="31"/>
                        </a:cubicBezTo>
                        <a:cubicBezTo>
                          <a:pt x="11" y="30"/>
                          <a:pt x="11" y="29"/>
                          <a:pt x="12" y="28"/>
                        </a:cubicBezTo>
                        <a:cubicBezTo>
                          <a:pt x="14" y="27"/>
                          <a:pt x="15" y="25"/>
                          <a:pt x="16" y="23"/>
                        </a:cubicBezTo>
                        <a:cubicBezTo>
                          <a:pt x="16" y="24"/>
                          <a:pt x="15" y="24"/>
                          <a:pt x="15" y="25"/>
                        </a:cubicBezTo>
                        <a:cubicBezTo>
                          <a:pt x="14" y="26"/>
                          <a:pt x="14" y="27"/>
                          <a:pt x="14" y="28"/>
                        </a:cubicBezTo>
                        <a:cubicBezTo>
                          <a:pt x="14" y="28"/>
                          <a:pt x="14" y="28"/>
                          <a:pt x="14" y="28"/>
                        </a:cubicBezTo>
                        <a:cubicBezTo>
                          <a:pt x="14" y="28"/>
                          <a:pt x="15" y="28"/>
                          <a:pt x="15" y="28"/>
                        </a:cubicBezTo>
                        <a:cubicBezTo>
                          <a:pt x="14" y="29"/>
                          <a:pt x="14" y="30"/>
                          <a:pt x="13" y="31"/>
                        </a:cubicBezTo>
                        <a:cubicBezTo>
                          <a:pt x="13" y="31"/>
                          <a:pt x="13" y="31"/>
                          <a:pt x="13" y="31"/>
                        </a:cubicBezTo>
                        <a:cubicBezTo>
                          <a:pt x="14" y="30"/>
                          <a:pt x="15" y="28"/>
                          <a:pt x="15" y="27"/>
                        </a:cubicBezTo>
                        <a:cubicBezTo>
                          <a:pt x="16" y="27"/>
                          <a:pt x="16" y="26"/>
                          <a:pt x="17" y="26"/>
                        </a:cubicBezTo>
                        <a:cubicBezTo>
                          <a:pt x="16" y="27"/>
                          <a:pt x="15" y="29"/>
                          <a:pt x="15" y="30"/>
                        </a:cubicBezTo>
                        <a:cubicBezTo>
                          <a:pt x="15" y="31"/>
                          <a:pt x="15" y="31"/>
                          <a:pt x="14" y="31"/>
                        </a:cubicBezTo>
                        <a:cubicBezTo>
                          <a:pt x="14" y="31"/>
                          <a:pt x="15" y="31"/>
                          <a:pt x="15" y="31"/>
                        </a:cubicBezTo>
                        <a:cubicBezTo>
                          <a:pt x="15" y="31"/>
                          <a:pt x="15" y="31"/>
                          <a:pt x="15" y="30"/>
                        </a:cubicBezTo>
                        <a:cubicBezTo>
                          <a:pt x="15" y="30"/>
                          <a:pt x="15" y="30"/>
                          <a:pt x="15" y="30"/>
                        </a:cubicBezTo>
                        <a:cubicBezTo>
                          <a:pt x="15" y="30"/>
                          <a:pt x="15" y="30"/>
                          <a:pt x="15" y="30"/>
                        </a:cubicBezTo>
                        <a:cubicBezTo>
                          <a:pt x="16" y="28"/>
                          <a:pt x="17" y="26"/>
                          <a:pt x="18" y="24"/>
                        </a:cubicBezTo>
                        <a:cubicBezTo>
                          <a:pt x="19" y="24"/>
                          <a:pt x="19" y="24"/>
                          <a:pt x="19" y="23"/>
                        </a:cubicBezTo>
                        <a:cubicBezTo>
                          <a:pt x="19" y="23"/>
                          <a:pt x="20" y="22"/>
                          <a:pt x="20" y="21"/>
                        </a:cubicBezTo>
                        <a:cubicBezTo>
                          <a:pt x="19" y="24"/>
                          <a:pt x="17" y="27"/>
                          <a:pt x="16" y="30"/>
                        </a:cubicBezTo>
                        <a:cubicBezTo>
                          <a:pt x="16" y="30"/>
                          <a:pt x="16" y="31"/>
                          <a:pt x="16" y="30"/>
                        </a:cubicBezTo>
                        <a:cubicBezTo>
                          <a:pt x="17" y="29"/>
                          <a:pt x="18" y="27"/>
                          <a:pt x="19" y="26"/>
                        </a:cubicBezTo>
                        <a:cubicBezTo>
                          <a:pt x="20" y="24"/>
                          <a:pt x="21" y="22"/>
                          <a:pt x="21" y="21"/>
                        </a:cubicBezTo>
                        <a:cubicBezTo>
                          <a:pt x="21" y="21"/>
                          <a:pt x="21" y="21"/>
                          <a:pt x="21" y="21"/>
                        </a:cubicBezTo>
                        <a:cubicBezTo>
                          <a:pt x="22" y="20"/>
                          <a:pt x="22" y="20"/>
                          <a:pt x="22" y="20"/>
                        </a:cubicBezTo>
                        <a:cubicBezTo>
                          <a:pt x="22" y="20"/>
                          <a:pt x="22" y="19"/>
                          <a:pt x="22" y="19"/>
                        </a:cubicBezTo>
                        <a:cubicBezTo>
                          <a:pt x="22" y="19"/>
                          <a:pt x="22" y="19"/>
                          <a:pt x="23" y="18"/>
                        </a:cubicBezTo>
                        <a:cubicBezTo>
                          <a:pt x="23" y="18"/>
                          <a:pt x="23" y="18"/>
                          <a:pt x="23" y="18"/>
                        </a:cubicBezTo>
                        <a:cubicBezTo>
                          <a:pt x="23" y="17"/>
                          <a:pt x="23" y="17"/>
                          <a:pt x="24" y="17"/>
                        </a:cubicBezTo>
                        <a:cubicBezTo>
                          <a:pt x="24" y="17"/>
                          <a:pt x="24" y="17"/>
                          <a:pt x="24" y="17"/>
                        </a:cubicBezTo>
                        <a:cubicBezTo>
                          <a:pt x="24" y="17"/>
                          <a:pt x="24" y="17"/>
                          <a:pt x="24" y="17"/>
                        </a:cubicBezTo>
                        <a:cubicBezTo>
                          <a:pt x="24" y="17"/>
                          <a:pt x="24" y="17"/>
                          <a:pt x="24" y="17"/>
                        </a:cubicBezTo>
                        <a:cubicBezTo>
                          <a:pt x="24" y="17"/>
                          <a:pt x="24" y="17"/>
                          <a:pt x="24" y="17"/>
                        </a:cubicBezTo>
                        <a:cubicBezTo>
                          <a:pt x="25" y="16"/>
                          <a:pt x="25" y="15"/>
                          <a:pt x="26" y="14"/>
                        </a:cubicBezTo>
                        <a:cubicBezTo>
                          <a:pt x="26" y="15"/>
                          <a:pt x="26" y="16"/>
                          <a:pt x="25" y="18"/>
                        </a:cubicBezTo>
                        <a:cubicBezTo>
                          <a:pt x="25" y="18"/>
                          <a:pt x="25" y="18"/>
                          <a:pt x="25" y="18"/>
                        </a:cubicBezTo>
                        <a:cubicBezTo>
                          <a:pt x="25" y="18"/>
                          <a:pt x="24" y="19"/>
                          <a:pt x="24" y="20"/>
                        </a:cubicBezTo>
                        <a:cubicBezTo>
                          <a:pt x="24" y="20"/>
                          <a:pt x="24" y="20"/>
                          <a:pt x="24" y="20"/>
                        </a:cubicBezTo>
                        <a:cubicBezTo>
                          <a:pt x="23" y="21"/>
                          <a:pt x="23" y="21"/>
                          <a:pt x="23" y="22"/>
                        </a:cubicBezTo>
                        <a:cubicBezTo>
                          <a:pt x="21" y="24"/>
                          <a:pt x="20" y="27"/>
                          <a:pt x="19" y="29"/>
                        </a:cubicBezTo>
                        <a:cubicBezTo>
                          <a:pt x="19" y="29"/>
                          <a:pt x="19" y="29"/>
                          <a:pt x="19" y="29"/>
                        </a:cubicBezTo>
                        <a:cubicBezTo>
                          <a:pt x="20" y="27"/>
                          <a:pt x="21" y="25"/>
                          <a:pt x="23" y="22"/>
                        </a:cubicBezTo>
                        <a:cubicBezTo>
                          <a:pt x="23" y="21"/>
                          <a:pt x="24" y="20"/>
                          <a:pt x="24" y="19"/>
                        </a:cubicBezTo>
                        <a:cubicBezTo>
                          <a:pt x="26" y="17"/>
                          <a:pt x="27" y="16"/>
                          <a:pt x="29" y="14"/>
                        </a:cubicBezTo>
                        <a:cubicBezTo>
                          <a:pt x="28" y="15"/>
                          <a:pt x="28" y="16"/>
                          <a:pt x="28" y="17"/>
                        </a:cubicBezTo>
                        <a:cubicBezTo>
                          <a:pt x="25" y="20"/>
                          <a:pt x="22" y="25"/>
                          <a:pt x="21" y="29"/>
                        </a:cubicBezTo>
                        <a:cubicBezTo>
                          <a:pt x="21" y="29"/>
                          <a:pt x="21" y="29"/>
                          <a:pt x="21" y="29"/>
                        </a:cubicBezTo>
                        <a:cubicBezTo>
                          <a:pt x="22" y="27"/>
                          <a:pt x="24" y="24"/>
                          <a:pt x="25" y="21"/>
                        </a:cubicBezTo>
                        <a:cubicBezTo>
                          <a:pt x="26" y="20"/>
                          <a:pt x="27" y="18"/>
                          <a:pt x="28" y="17"/>
                        </a:cubicBezTo>
                        <a:cubicBezTo>
                          <a:pt x="28" y="16"/>
                          <a:pt x="29" y="16"/>
                          <a:pt x="29" y="15"/>
                        </a:cubicBezTo>
                        <a:cubicBezTo>
                          <a:pt x="29" y="16"/>
                          <a:pt x="28" y="17"/>
                          <a:pt x="28" y="18"/>
                        </a:cubicBezTo>
                        <a:cubicBezTo>
                          <a:pt x="28" y="18"/>
                          <a:pt x="28" y="18"/>
                          <a:pt x="28" y="18"/>
                        </a:cubicBezTo>
                        <a:cubicBezTo>
                          <a:pt x="28" y="18"/>
                          <a:pt x="28" y="18"/>
                          <a:pt x="27" y="18"/>
                        </a:cubicBezTo>
                        <a:cubicBezTo>
                          <a:pt x="27" y="20"/>
                          <a:pt x="26" y="21"/>
                          <a:pt x="25" y="22"/>
                        </a:cubicBezTo>
                        <a:cubicBezTo>
                          <a:pt x="24" y="23"/>
                          <a:pt x="24" y="24"/>
                          <a:pt x="23" y="26"/>
                        </a:cubicBezTo>
                        <a:cubicBezTo>
                          <a:pt x="22" y="27"/>
                          <a:pt x="22" y="29"/>
                          <a:pt x="22" y="30"/>
                        </a:cubicBezTo>
                        <a:cubicBezTo>
                          <a:pt x="22" y="30"/>
                          <a:pt x="22" y="30"/>
                          <a:pt x="22" y="30"/>
                        </a:cubicBezTo>
                        <a:cubicBezTo>
                          <a:pt x="24" y="26"/>
                          <a:pt x="26" y="22"/>
                          <a:pt x="28" y="19"/>
                        </a:cubicBezTo>
                        <a:cubicBezTo>
                          <a:pt x="28" y="18"/>
                          <a:pt x="28" y="18"/>
                          <a:pt x="28" y="18"/>
                        </a:cubicBezTo>
                        <a:cubicBezTo>
                          <a:pt x="29" y="17"/>
                          <a:pt x="30" y="16"/>
                          <a:pt x="31" y="15"/>
                        </a:cubicBezTo>
                        <a:cubicBezTo>
                          <a:pt x="31" y="16"/>
                          <a:pt x="30" y="17"/>
                          <a:pt x="30" y="18"/>
                        </a:cubicBezTo>
                        <a:cubicBezTo>
                          <a:pt x="30" y="18"/>
                          <a:pt x="30" y="18"/>
                          <a:pt x="30" y="18"/>
                        </a:cubicBezTo>
                        <a:cubicBezTo>
                          <a:pt x="30" y="18"/>
                          <a:pt x="29" y="19"/>
                          <a:pt x="29" y="20"/>
                        </a:cubicBezTo>
                        <a:cubicBezTo>
                          <a:pt x="27" y="23"/>
                          <a:pt x="25" y="25"/>
                          <a:pt x="24" y="28"/>
                        </a:cubicBezTo>
                        <a:cubicBezTo>
                          <a:pt x="24" y="28"/>
                          <a:pt x="24" y="28"/>
                          <a:pt x="24" y="28"/>
                        </a:cubicBezTo>
                        <a:cubicBezTo>
                          <a:pt x="26" y="26"/>
                          <a:pt x="27" y="23"/>
                          <a:pt x="29" y="20"/>
                        </a:cubicBezTo>
                        <a:cubicBezTo>
                          <a:pt x="30" y="19"/>
                          <a:pt x="31" y="18"/>
                          <a:pt x="31" y="17"/>
                        </a:cubicBezTo>
                        <a:cubicBezTo>
                          <a:pt x="31" y="18"/>
                          <a:pt x="30" y="20"/>
                          <a:pt x="30" y="21"/>
                        </a:cubicBezTo>
                        <a:cubicBezTo>
                          <a:pt x="30" y="21"/>
                          <a:pt x="29" y="22"/>
                          <a:pt x="29" y="22"/>
                        </a:cubicBezTo>
                        <a:cubicBezTo>
                          <a:pt x="28" y="24"/>
                          <a:pt x="27" y="26"/>
                          <a:pt x="26" y="28"/>
                        </a:cubicBezTo>
                        <a:cubicBezTo>
                          <a:pt x="26" y="28"/>
                          <a:pt x="26" y="28"/>
                          <a:pt x="26" y="28"/>
                        </a:cubicBezTo>
                        <a:cubicBezTo>
                          <a:pt x="27" y="26"/>
                          <a:pt x="28" y="24"/>
                          <a:pt x="29" y="22"/>
                        </a:cubicBezTo>
                        <a:cubicBezTo>
                          <a:pt x="30" y="22"/>
                          <a:pt x="30" y="21"/>
                          <a:pt x="30" y="21"/>
                        </a:cubicBezTo>
                        <a:cubicBezTo>
                          <a:pt x="31" y="20"/>
                          <a:pt x="31" y="19"/>
                          <a:pt x="32" y="19"/>
                        </a:cubicBezTo>
                        <a:cubicBezTo>
                          <a:pt x="32" y="19"/>
                          <a:pt x="32" y="19"/>
                          <a:pt x="32" y="19"/>
                        </a:cubicBezTo>
                        <a:cubicBezTo>
                          <a:pt x="32" y="18"/>
                          <a:pt x="32" y="18"/>
                          <a:pt x="33" y="18"/>
                        </a:cubicBezTo>
                        <a:cubicBezTo>
                          <a:pt x="32" y="20"/>
                          <a:pt x="31" y="22"/>
                          <a:pt x="30" y="24"/>
                        </a:cubicBezTo>
                        <a:cubicBezTo>
                          <a:pt x="29" y="25"/>
                          <a:pt x="28" y="27"/>
                          <a:pt x="28" y="28"/>
                        </a:cubicBezTo>
                        <a:cubicBezTo>
                          <a:pt x="28" y="28"/>
                          <a:pt x="28" y="28"/>
                          <a:pt x="28" y="28"/>
                        </a:cubicBezTo>
                        <a:cubicBezTo>
                          <a:pt x="29" y="27"/>
                          <a:pt x="30" y="25"/>
                          <a:pt x="30" y="24"/>
                        </a:cubicBezTo>
                        <a:cubicBezTo>
                          <a:pt x="31" y="23"/>
                          <a:pt x="32" y="22"/>
                          <a:pt x="32" y="21"/>
                        </a:cubicBezTo>
                        <a:cubicBezTo>
                          <a:pt x="33" y="21"/>
                          <a:pt x="33" y="20"/>
                          <a:pt x="33" y="20"/>
                        </a:cubicBezTo>
                        <a:cubicBezTo>
                          <a:pt x="33" y="21"/>
                          <a:pt x="32" y="23"/>
                          <a:pt x="32" y="24"/>
                        </a:cubicBezTo>
                        <a:cubicBezTo>
                          <a:pt x="32" y="24"/>
                          <a:pt x="32" y="24"/>
                          <a:pt x="32" y="24"/>
                        </a:cubicBezTo>
                        <a:cubicBezTo>
                          <a:pt x="32" y="24"/>
                          <a:pt x="32" y="24"/>
                          <a:pt x="32" y="24"/>
                        </a:cubicBezTo>
                        <a:cubicBezTo>
                          <a:pt x="31" y="25"/>
                          <a:pt x="30" y="26"/>
                          <a:pt x="30" y="28"/>
                        </a:cubicBezTo>
                        <a:cubicBezTo>
                          <a:pt x="30" y="28"/>
                          <a:pt x="30" y="28"/>
                          <a:pt x="30" y="28"/>
                        </a:cubicBezTo>
                        <a:cubicBezTo>
                          <a:pt x="31" y="27"/>
                          <a:pt x="31" y="26"/>
                          <a:pt x="32" y="24"/>
                        </a:cubicBezTo>
                        <a:cubicBezTo>
                          <a:pt x="32" y="24"/>
                          <a:pt x="33" y="23"/>
                          <a:pt x="34" y="22"/>
                        </a:cubicBezTo>
                        <a:cubicBezTo>
                          <a:pt x="34" y="22"/>
                          <a:pt x="34" y="22"/>
                          <a:pt x="34" y="21"/>
                        </a:cubicBezTo>
                        <a:cubicBezTo>
                          <a:pt x="34" y="22"/>
                          <a:pt x="34" y="22"/>
                          <a:pt x="33" y="23"/>
                        </a:cubicBezTo>
                        <a:cubicBezTo>
                          <a:pt x="33" y="24"/>
                          <a:pt x="32" y="26"/>
                          <a:pt x="31" y="27"/>
                        </a:cubicBezTo>
                        <a:cubicBezTo>
                          <a:pt x="31" y="26"/>
                          <a:pt x="32" y="26"/>
                          <a:pt x="32" y="26"/>
                        </a:cubicBezTo>
                        <a:cubicBezTo>
                          <a:pt x="32" y="26"/>
                          <a:pt x="32" y="26"/>
                          <a:pt x="32" y="26"/>
                        </a:cubicBezTo>
                        <a:cubicBezTo>
                          <a:pt x="31" y="26"/>
                          <a:pt x="31" y="27"/>
                          <a:pt x="31" y="27"/>
                        </a:cubicBezTo>
                        <a:cubicBezTo>
                          <a:pt x="31" y="27"/>
                          <a:pt x="31" y="27"/>
                          <a:pt x="31" y="27"/>
                        </a:cubicBezTo>
                        <a:cubicBezTo>
                          <a:pt x="31" y="26"/>
                          <a:pt x="32" y="25"/>
                          <a:pt x="33" y="24"/>
                        </a:cubicBezTo>
                        <a:cubicBezTo>
                          <a:pt x="33" y="23"/>
                          <a:pt x="34" y="22"/>
                          <a:pt x="34" y="21"/>
                        </a:cubicBezTo>
                        <a:cubicBezTo>
                          <a:pt x="34" y="21"/>
                          <a:pt x="34" y="21"/>
                          <a:pt x="34" y="21"/>
                        </a:cubicBezTo>
                        <a:cubicBezTo>
                          <a:pt x="33" y="22"/>
                          <a:pt x="33" y="23"/>
                          <a:pt x="32" y="24"/>
                        </a:cubicBezTo>
                        <a:cubicBezTo>
                          <a:pt x="33" y="22"/>
                          <a:pt x="33" y="21"/>
                          <a:pt x="33" y="20"/>
                        </a:cubicBezTo>
                        <a:cubicBezTo>
                          <a:pt x="33" y="20"/>
                          <a:pt x="33" y="20"/>
                          <a:pt x="33" y="20"/>
                        </a:cubicBezTo>
                        <a:cubicBezTo>
                          <a:pt x="32" y="21"/>
                          <a:pt x="31" y="22"/>
                          <a:pt x="31" y="23"/>
                        </a:cubicBezTo>
                        <a:cubicBezTo>
                          <a:pt x="31" y="21"/>
                          <a:pt x="32" y="19"/>
                          <a:pt x="33" y="17"/>
                        </a:cubicBezTo>
                        <a:cubicBezTo>
                          <a:pt x="33" y="17"/>
                          <a:pt x="33" y="17"/>
                          <a:pt x="33" y="17"/>
                        </a:cubicBezTo>
                        <a:cubicBezTo>
                          <a:pt x="32" y="18"/>
                          <a:pt x="31" y="19"/>
                          <a:pt x="30" y="21"/>
                        </a:cubicBezTo>
                        <a:cubicBezTo>
                          <a:pt x="31" y="19"/>
                          <a:pt x="31" y="18"/>
                          <a:pt x="31" y="16"/>
                        </a:cubicBezTo>
                        <a:cubicBezTo>
                          <a:pt x="31" y="16"/>
                          <a:pt x="31" y="16"/>
                          <a:pt x="31" y="16"/>
                        </a:cubicBezTo>
                        <a:cubicBezTo>
                          <a:pt x="31" y="18"/>
                          <a:pt x="30" y="19"/>
                          <a:pt x="29" y="20"/>
                        </a:cubicBezTo>
                        <a:cubicBezTo>
                          <a:pt x="30" y="18"/>
                          <a:pt x="31" y="16"/>
                          <a:pt x="31" y="15"/>
                        </a:cubicBezTo>
                        <a:cubicBezTo>
                          <a:pt x="31" y="15"/>
                          <a:pt x="31" y="15"/>
                          <a:pt x="31" y="15"/>
                        </a:cubicBezTo>
                        <a:cubicBezTo>
                          <a:pt x="30" y="16"/>
                          <a:pt x="29" y="17"/>
                          <a:pt x="28" y="18"/>
                        </a:cubicBezTo>
                        <a:cubicBezTo>
                          <a:pt x="28" y="18"/>
                          <a:pt x="28" y="18"/>
                          <a:pt x="28" y="18"/>
                        </a:cubicBezTo>
                        <a:cubicBezTo>
                          <a:pt x="28" y="17"/>
                          <a:pt x="29" y="16"/>
                          <a:pt x="29" y="15"/>
                        </a:cubicBezTo>
                        <a:cubicBezTo>
                          <a:pt x="29" y="15"/>
                          <a:pt x="29" y="15"/>
                          <a:pt x="29" y="15"/>
                        </a:cubicBezTo>
                        <a:cubicBezTo>
                          <a:pt x="29" y="15"/>
                          <a:pt x="29" y="15"/>
                          <a:pt x="29" y="15"/>
                        </a:cubicBezTo>
                        <a:cubicBezTo>
                          <a:pt x="29" y="15"/>
                          <a:pt x="29" y="15"/>
                          <a:pt x="29" y="15"/>
                        </a:cubicBezTo>
                        <a:cubicBezTo>
                          <a:pt x="29" y="15"/>
                          <a:pt x="29" y="15"/>
                          <a:pt x="29" y="15"/>
                        </a:cubicBezTo>
                        <a:cubicBezTo>
                          <a:pt x="29" y="15"/>
                          <a:pt x="28" y="16"/>
                          <a:pt x="28" y="16"/>
                        </a:cubicBezTo>
                        <a:cubicBezTo>
                          <a:pt x="28" y="15"/>
                          <a:pt x="29" y="14"/>
                          <a:pt x="29" y="13"/>
                        </a:cubicBezTo>
                        <a:cubicBezTo>
                          <a:pt x="29" y="13"/>
                          <a:pt x="29" y="13"/>
                          <a:pt x="29" y="13"/>
                        </a:cubicBezTo>
                        <a:cubicBezTo>
                          <a:pt x="28" y="15"/>
                          <a:pt x="26" y="17"/>
                          <a:pt x="25" y="19"/>
                        </a:cubicBezTo>
                        <a:cubicBezTo>
                          <a:pt x="25" y="17"/>
                          <a:pt x="26" y="16"/>
                          <a:pt x="26" y="14"/>
                        </a:cubicBezTo>
                        <a:cubicBezTo>
                          <a:pt x="26" y="14"/>
                          <a:pt x="26" y="14"/>
                          <a:pt x="26" y="14"/>
                        </a:cubicBezTo>
                        <a:cubicBezTo>
                          <a:pt x="25" y="15"/>
                          <a:pt x="24" y="16"/>
                          <a:pt x="23" y="17"/>
                        </a:cubicBezTo>
                        <a:cubicBezTo>
                          <a:pt x="23" y="17"/>
                          <a:pt x="24" y="16"/>
                          <a:pt x="24" y="16"/>
                        </a:cubicBezTo>
                        <a:cubicBezTo>
                          <a:pt x="25" y="15"/>
                          <a:pt x="25" y="13"/>
                          <a:pt x="25" y="12"/>
                        </a:cubicBezTo>
                        <a:cubicBezTo>
                          <a:pt x="25" y="12"/>
                          <a:pt x="25" y="12"/>
                          <a:pt x="25" y="12"/>
                        </a:cubicBezTo>
                        <a:cubicBezTo>
                          <a:pt x="25" y="12"/>
                          <a:pt x="24" y="12"/>
                          <a:pt x="24" y="13"/>
                        </a:cubicBezTo>
                        <a:cubicBezTo>
                          <a:pt x="24" y="12"/>
                          <a:pt x="24" y="12"/>
                          <a:pt x="24" y="12"/>
                        </a:cubicBezTo>
                        <a:cubicBezTo>
                          <a:pt x="24" y="12"/>
                          <a:pt x="24" y="12"/>
                          <a:pt x="24" y="12"/>
                        </a:cubicBezTo>
                        <a:cubicBezTo>
                          <a:pt x="24" y="12"/>
                          <a:pt x="23" y="13"/>
                          <a:pt x="23" y="13"/>
                        </a:cubicBezTo>
                        <a:cubicBezTo>
                          <a:pt x="23" y="14"/>
                          <a:pt x="22" y="15"/>
                          <a:pt x="22" y="15"/>
                        </a:cubicBezTo>
                        <a:cubicBezTo>
                          <a:pt x="22" y="14"/>
                          <a:pt x="22" y="14"/>
                          <a:pt x="22" y="13"/>
                        </a:cubicBezTo>
                        <a:cubicBezTo>
                          <a:pt x="22" y="13"/>
                          <a:pt x="22" y="13"/>
                          <a:pt x="22" y="13"/>
                        </a:cubicBezTo>
                        <a:cubicBezTo>
                          <a:pt x="22" y="13"/>
                          <a:pt x="21" y="14"/>
                          <a:pt x="20" y="15"/>
                        </a:cubicBezTo>
                        <a:cubicBezTo>
                          <a:pt x="20" y="14"/>
                          <a:pt x="21" y="13"/>
                          <a:pt x="21" y="13"/>
                        </a:cubicBezTo>
                        <a:cubicBezTo>
                          <a:pt x="21" y="13"/>
                          <a:pt x="21" y="13"/>
                          <a:pt x="21" y="13"/>
                        </a:cubicBezTo>
                        <a:cubicBezTo>
                          <a:pt x="20" y="13"/>
                          <a:pt x="19" y="14"/>
                          <a:pt x="18" y="14"/>
                        </a:cubicBezTo>
                        <a:cubicBezTo>
                          <a:pt x="18" y="15"/>
                          <a:pt x="17" y="16"/>
                          <a:pt x="17" y="17"/>
                        </a:cubicBezTo>
                        <a:cubicBezTo>
                          <a:pt x="17" y="16"/>
                          <a:pt x="17" y="15"/>
                          <a:pt x="18" y="15"/>
                        </a:cubicBezTo>
                        <a:cubicBezTo>
                          <a:pt x="18" y="14"/>
                          <a:pt x="18" y="13"/>
                          <a:pt x="18" y="12"/>
                        </a:cubicBezTo>
                        <a:cubicBezTo>
                          <a:pt x="18" y="12"/>
                          <a:pt x="18" y="12"/>
                          <a:pt x="18" y="12"/>
                        </a:cubicBezTo>
                        <a:cubicBezTo>
                          <a:pt x="17" y="13"/>
                          <a:pt x="16" y="14"/>
                          <a:pt x="16" y="15"/>
                        </a:cubicBezTo>
                        <a:cubicBezTo>
                          <a:pt x="16" y="14"/>
                          <a:pt x="16" y="14"/>
                          <a:pt x="16" y="14"/>
                        </a:cubicBezTo>
                        <a:cubicBezTo>
                          <a:pt x="16" y="13"/>
                          <a:pt x="16" y="12"/>
                          <a:pt x="16" y="10"/>
                        </a:cubicBezTo>
                        <a:cubicBezTo>
                          <a:pt x="16" y="10"/>
                          <a:pt x="16" y="10"/>
                          <a:pt x="16" y="10"/>
                        </a:cubicBezTo>
                        <a:cubicBezTo>
                          <a:pt x="15" y="11"/>
                          <a:pt x="14" y="12"/>
                          <a:pt x="14" y="13"/>
                        </a:cubicBezTo>
                        <a:cubicBezTo>
                          <a:pt x="14" y="12"/>
                          <a:pt x="15" y="10"/>
                          <a:pt x="15" y="9"/>
                        </a:cubicBezTo>
                        <a:cubicBezTo>
                          <a:pt x="15" y="9"/>
                          <a:pt x="14" y="9"/>
                          <a:pt x="14" y="9"/>
                        </a:cubicBezTo>
                        <a:cubicBezTo>
                          <a:pt x="13" y="10"/>
                          <a:pt x="12" y="12"/>
                          <a:pt x="11" y="13"/>
                        </a:cubicBezTo>
                        <a:cubicBezTo>
                          <a:pt x="12" y="12"/>
                          <a:pt x="12" y="10"/>
                          <a:pt x="12" y="9"/>
                        </a:cubicBezTo>
                        <a:cubicBezTo>
                          <a:pt x="12" y="9"/>
                          <a:pt x="12" y="9"/>
                          <a:pt x="12" y="9"/>
                        </a:cubicBezTo>
                        <a:cubicBezTo>
                          <a:pt x="11" y="9"/>
                          <a:pt x="11" y="10"/>
                          <a:pt x="10" y="11"/>
                        </a:cubicBezTo>
                        <a:cubicBezTo>
                          <a:pt x="10" y="11"/>
                          <a:pt x="10" y="12"/>
                          <a:pt x="9" y="12"/>
                        </a:cubicBezTo>
                        <a:cubicBezTo>
                          <a:pt x="10" y="12"/>
                          <a:pt x="10" y="11"/>
                          <a:pt x="10" y="11"/>
                        </a:cubicBezTo>
                        <a:cubicBezTo>
                          <a:pt x="10" y="10"/>
                          <a:pt x="10" y="9"/>
                          <a:pt x="10" y="8"/>
                        </a:cubicBezTo>
                        <a:cubicBezTo>
                          <a:pt x="10" y="8"/>
                          <a:pt x="10" y="8"/>
                          <a:pt x="10" y="8"/>
                        </a:cubicBezTo>
                        <a:cubicBezTo>
                          <a:pt x="10" y="9"/>
                          <a:pt x="10" y="9"/>
                          <a:pt x="9" y="9"/>
                        </a:cubicBezTo>
                        <a:cubicBezTo>
                          <a:pt x="10" y="8"/>
                          <a:pt x="11" y="7"/>
                          <a:pt x="11" y="5"/>
                        </a:cubicBezTo>
                        <a:cubicBezTo>
                          <a:pt x="11" y="5"/>
                          <a:pt x="11" y="5"/>
                          <a:pt x="11" y="5"/>
                        </a:cubicBezTo>
                        <a:cubicBezTo>
                          <a:pt x="12" y="3"/>
                          <a:pt x="13" y="1"/>
                          <a:pt x="13" y="0"/>
                        </a:cubicBezTo>
                        <a:cubicBezTo>
                          <a:pt x="13" y="0"/>
                          <a:pt x="13" y="0"/>
                          <a:pt x="13" y="0"/>
                        </a:cubicBezTo>
                        <a:cubicBezTo>
                          <a:pt x="12" y="0"/>
                          <a:pt x="12" y="0"/>
                          <a:pt x="1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grpSp>
      </p:grpSp>
      <p:sp>
        <p:nvSpPr>
          <p:cNvPr id="1534" name="文本框 1533"/>
          <p:cNvSpPr txBox="1"/>
          <p:nvPr/>
        </p:nvSpPr>
        <p:spPr>
          <a:xfrm>
            <a:off x="6059505" y="3445973"/>
            <a:ext cx="3612482" cy="92333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5400" b="0" i="0" u="none" strike="noStrike" kern="1200" cap="none" spc="0" normalizeH="0" baseline="0" noProof="0">
                <a:ln>
                  <a:noFill/>
                </a:ln>
                <a:solidFill>
                  <a:srgbClr val="157E9F"/>
                </a:solidFill>
                <a:effectLst/>
                <a:uLnTx/>
                <a:uFillTx/>
                <a:latin typeface="方正清刻本悦宋简体" panose="02000000000000000000" pitchFamily="2" charset="-122"/>
                <a:ea typeface="方正清刻本悦宋简体" panose="02000000000000000000" pitchFamily="2" charset="-122"/>
              </a:rPr>
              <a:t>工作总结</a:t>
            </a:r>
            <a:endParaRPr kumimoji="0" lang="zh-CN" altLang="en-US" sz="5400" b="0" i="0" u="none" strike="noStrike" kern="1200" cap="none" spc="0" normalizeH="0" baseline="0" noProof="0" dirty="0">
              <a:ln>
                <a:noFill/>
              </a:ln>
              <a:solidFill>
                <a:srgbClr val="157E9F"/>
              </a:solidFill>
              <a:effectLst/>
              <a:uLnTx/>
              <a:uFillTx/>
              <a:latin typeface="方正清刻本悦宋简体" panose="02000000000000000000" pitchFamily="2" charset="-122"/>
              <a:ea typeface="方正清刻本悦宋简体" panose="02000000000000000000" pitchFamily="2" charset="-122"/>
            </a:endParaRPr>
          </a:p>
        </p:txBody>
      </p:sp>
      <p:sp>
        <p:nvSpPr>
          <p:cNvPr id="1535" name="文本框 1534"/>
          <p:cNvSpPr txBox="1"/>
          <p:nvPr/>
        </p:nvSpPr>
        <p:spPr>
          <a:xfrm>
            <a:off x="6151716" y="2450701"/>
            <a:ext cx="1070593" cy="92333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defRPr/>
            </a:pPr>
            <a:r>
              <a:rPr kumimoji="0" lang="en-US" altLang="zh-CN" sz="5400" b="0" i="0" u="none" strike="noStrike" kern="1200" cap="none" spc="0" normalizeH="0" baseline="0" noProof="0">
                <a:ln>
                  <a:noFill/>
                </a:ln>
                <a:solidFill>
                  <a:srgbClr val="157E9F"/>
                </a:solidFill>
                <a:effectLst/>
                <a:uLnTx/>
                <a:uFillTx/>
                <a:latin typeface="DIN"/>
                <a:ea typeface="冬青黑体简体中文 W3"/>
                <a:cs typeface="+mn-cs"/>
              </a:rPr>
              <a:t>01</a:t>
            </a:r>
            <a:endParaRPr kumimoji="0" lang="zh-CN" altLang="en-US" sz="5400" b="0" i="0" u="none" strike="noStrike" kern="1200" cap="none" spc="0" normalizeH="0" baseline="0" noProof="0" dirty="0">
              <a:ln>
                <a:noFill/>
              </a:ln>
              <a:solidFill>
                <a:srgbClr val="157E9F"/>
              </a:solidFill>
              <a:effectLst/>
              <a:uLnTx/>
              <a:uFillTx/>
              <a:latin typeface="DIN"/>
              <a:ea typeface="冬青黑体简体中文 W3"/>
              <a:cs typeface="+mn-cs"/>
            </a:endParaRPr>
          </a:p>
        </p:txBody>
      </p:sp>
    </p:spTree>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bg>
      <p:bgPr>
        <a:solidFill>
          <a:srgbClr val="157E9F"/>
        </a:solidFill>
        <a:effectLst/>
      </p:bgPr>
    </p:bg>
    <p:spTree>
      <p:nvGrpSpPr>
        <p:cNvPr id="1" name=""/>
        <p:cNvGrpSpPr/>
        <p:nvPr/>
      </p:nvGrpSpPr>
      <p:grpSpPr>
        <a:xfrm>
          <a:off x="0" y="0"/>
          <a:ext cx="0" cy="0"/>
          <a:chOff x="0" y="0"/>
          <a:chExt cx="0" cy="0"/>
        </a:xfrm>
      </p:grpSpPr>
      <p:sp>
        <p:nvSpPr>
          <p:cNvPr id="5" name="圆角矩形 4"/>
          <p:cNvSpPr/>
          <p:nvPr/>
        </p:nvSpPr>
        <p:spPr>
          <a:xfrm>
            <a:off x="388015" y="293706"/>
            <a:ext cx="11449455" cy="6274340"/>
          </a:xfrm>
          <a:prstGeom prst="roundRect">
            <a:avLst>
              <a:gd name="adj" fmla="val 1783"/>
            </a:avLst>
          </a:prstGeom>
          <a:solidFill>
            <a:schemeClr val="bg1"/>
          </a:solidFill>
          <a:ln>
            <a:noFill/>
          </a:ln>
          <a:effectLst>
            <a:outerShdw blurRad="241300" dist="88900" dir="2700000" algn="tl"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518" name="组合 517"/>
          <p:cNvGrpSpPr/>
          <p:nvPr/>
        </p:nvGrpSpPr>
        <p:grpSpPr>
          <a:xfrm>
            <a:off x="1269834" y="1308701"/>
            <a:ext cx="3474886" cy="4217447"/>
            <a:chOff x="1940229" y="2263110"/>
            <a:chExt cx="2399181" cy="2911870"/>
          </a:xfrm>
        </p:grpSpPr>
        <p:grpSp>
          <p:nvGrpSpPr>
            <p:cNvPr id="519" name="组合 518"/>
            <p:cNvGrpSpPr/>
            <p:nvPr/>
          </p:nvGrpSpPr>
          <p:grpSpPr>
            <a:xfrm>
              <a:off x="2502691" y="2989833"/>
              <a:ext cx="1363850" cy="2185147"/>
              <a:chOff x="996950" y="2262188"/>
              <a:chExt cx="434975" cy="696913"/>
            </a:xfrm>
          </p:grpSpPr>
          <p:sp>
            <p:nvSpPr>
              <p:cNvPr id="1473" name="Freeform 8"/>
              <p:cNvSpPr>
                <a:spLocks noEditPoints="1"/>
              </p:cNvSpPr>
              <p:nvPr/>
            </p:nvSpPr>
            <p:spPr bwMode="auto">
              <a:xfrm>
                <a:off x="1219200" y="2300288"/>
                <a:ext cx="93663" cy="96838"/>
              </a:xfrm>
              <a:custGeom>
                <a:avLst/>
                <a:gdLst>
                  <a:gd name="T0" fmla="*/ 81 w 87"/>
                  <a:gd name="T1" fmla="*/ 23 h 91"/>
                  <a:gd name="T2" fmla="*/ 79 w 87"/>
                  <a:gd name="T3" fmla="*/ 19 h 91"/>
                  <a:gd name="T4" fmla="*/ 70 w 87"/>
                  <a:gd name="T5" fmla="*/ 17 h 91"/>
                  <a:gd name="T6" fmla="*/ 67 w 87"/>
                  <a:gd name="T7" fmla="*/ 14 h 91"/>
                  <a:gd name="T8" fmla="*/ 65 w 87"/>
                  <a:gd name="T9" fmla="*/ 6 h 91"/>
                  <a:gd name="T10" fmla="*/ 61 w 87"/>
                  <a:gd name="T11" fmla="*/ 4 h 91"/>
                  <a:gd name="T12" fmla="*/ 53 w 87"/>
                  <a:gd name="T13" fmla="*/ 7 h 91"/>
                  <a:gd name="T14" fmla="*/ 49 w 87"/>
                  <a:gd name="T15" fmla="*/ 6 h 91"/>
                  <a:gd name="T16" fmla="*/ 42 w 87"/>
                  <a:gd name="T17" fmla="*/ 0 h 91"/>
                  <a:gd name="T18" fmla="*/ 38 w 87"/>
                  <a:gd name="T19" fmla="*/ 0 h 91"/>
                  <a:gd name="T20" fmla="*/ 33 w 87"/>
                  <a:gd name="T21" fmla="*/ 7 h 91"/>
                  <a:gd name="T22" fmla="*/ 29 w 87"/>
                  <a:gd name="T23" fmla="*/ 9 h 91"/>
                  <a:gd name="T24" fmla="*/ 23 w 87"/>
                  <a:gd name="T25" fmla="*/ 5 h 91"/>
                  <a:gd name="T26" fmla="*/ 21 w 87"/>
                  <a:gd name="T27" fmla="*/ 14 h 91"/>
                  <a:gd name="T28" fmla="*/ 17 w 87"/>
                  <a:gd name="T29" fmla="*/ 17 h 91"/>
                  <a:gd name="T30" fmla="*/ 9 w 87"/>
                  <a:gd name="T31" fmla="*/ 18 h 91"/>
                  <a:gd name="T32" fmla="*/ 6 w 87"/>
                  <a:gd name="T33" fmla="*/ 22 h 91"/>
                  <a:gd name="T34" fmla="*/ 8 w 87"/>
                  <a:gd name="T35" fmla="*/ 31 h 91"/>
                  <a:gd name="T36" fmla="*/ 7 w 87"/>
                  <a:gd name="T37" fmla="*/ 35 h 91"/>
                  <a:gd name="T38" fmla="*/ 0 w 87"/>
                  <a:gd name="T39" fmla="*/ 41 h 91"/>
                  <a:gd name="T40" fmla="*/ 0 w 87"/>
                  <a:gd name="T41" fmla="*/ 45 h 91"/>
                  <a:gd name="T42" fmla="*/ 6 w 87"/>
                  <a:gd name="T43" fmla="*/ 52 h 91"/>
                  <a:gd name="T44" fmla="*/ 7 w 87"/>
                  <a:gd name="T45" fmla="*/ 56 h 91"/>
                  <a:gd name="T46" fmla="*/ 4 w 87"/>
                  <a:gd name="T47" fmla="*/ 64 h 91"/>
                  <a:gd name="T48" fmla="*/ 6 w 87"/>
                  <a:gd name="T49" fmla="*/ 69 h 91"/>
                  <a:gd name="T50" fmla="*/ 14 w 87"/>
                  <a:gd name="T51" fmla="*/ 71 h 91"/>
                  <a:gd name="T52" fmla="*/ 17 w 87"/>
                  <a:gd name="T53" fmla="*/ 74 h 91"/>
                  <a:gd name="T54" fmla="*/ 19 w 87"/>
                  <a:gd name="T55" fmla="*/ 83 h 91"/>
                  <a:gd name="T56" fmla="*/ 23 w 87"/>
                  <a:gd name="T57" fmla="*/ 85 h 91"/>
                  <a:gd name="T58" fmla="*/ 31 w 87"/>
                  <a:gd name="T59" fmla="*/ 83 h 91"/>
                  <a:gd name="T60" fmla="*/ 35 w 87"/>
                  <a:gd name="T61" fmla="*/ 84 h 91"/>
                  <a:gd name="T62" fmla="*/ 41 w 87"/>
                  <a:gd name="T63" fmla="*/ 91 h 91"/>
                  <a:gd name="T64" fmla="*/ 45 w 87"/>
                  <a:gd name="T65" fmla="*/ 91 h 91"/>
                  <a:gd name="T66" fmla="*/ 51 w 87"/>
                  <a:gd name="T67" fmla="*/ 85 h 91"/>
                  <a:gd name="T68" fmla="*/ 56 w 87"/>
                  <a:gd name="T69" fmla="*/ 83 h 91"/>
                  <a:gd name="T70" fmla="*/ 62 w 87"/>
                  <a:gd name="T71" fmla="*/ 86 h 91"/>
                  <a:gd name="T72" fmla="*/ 64 w 87"/>
                  <a:gd name="T73" fmla="*/ 79 h 91"/>
                  <a:gd name="T74" fmla="*/ 68 w 87"/>
                  <a:gd name="T75" fmla="*/ 77 h 91"/>
                  <a:gd name="T76" fmla="*/ 76 w 87"/>
                  <a:gd name="T77" fmla="*/ 76 h 91"/>
                  <a:gd name="T78" fmla="*/ 79 w 87"/>
                  <a:gd name="T79" fmla="*/ 72 h 91"/>
                  <a:gd name="T80" fmla="*/ 78 w 87"/>
                  <a:gd name="T81" fmla="*/ 63 h 91"/>
                  <a:gd name="T82" fmla="*/ 79 w 87"/>
                  <a:gd name="T83" fmla="*/ 59 h 91"/>
                  <a:gd name="T84" fmla="*/ 86 w 87"/>
                  <a:gd name="T85" fmla="*/ 54 h 91"/>
                  <a:gd name="T86" fmla="*/ 87 w 87"/>
                  <a:gd name="T87" fmla="*/ 50 h 91"/>
                  <a:gd name="T88" fmla="*/ 82 w 87"/>
                  <a:gd name="T89" fmla="*/ 43 h 91"/>
                  <a:gd name="T90" fmla="*/ 81 w 87"/>
                  <a:gd name="T91" fmla="*/ 38 h 91"/>
                  <a:gd name="T92" fmla="*/ 85 w 87"/>
                  <a:gd name="T93" fmla="*/ 30 h 91"/>
                  <a:gd name="T94" fmla="*/ 74 w 87"/>
                  <a:gd name="T95" fmla="*/ 28 h 91"/>
                  <a:gd name="T96" fmla="*/ 57 w 87"/>
                  <a:gd name="T97" fmla="*/ 12 h 91"/>
                  <a:gd name="T98" fmla="*/ 35 w 87"/>
                  <a:gd name="T99" fmla="*/ 50 h 91"/>
                  <a:gd name="T100" fmla="*/ 48 w 87"/>
                  <a:gd name="T101" fmla="*/ 55 h 91"/>
                  <a:gd name="T102" fmla="*/ 38 w 87"/>
                  <a:gd name="T103" fmla="*/ 28 h 91"/>
                  <a:gd name="T104" fmla="*/ 27 w 87"/>
                  <a:gd name="T105" fmla="*/ 13 h 91"/>
                  <a:gd name="T106" fmla="*/ 11 w 87"/>
                  <a:gd name="T107" fmla="*/ 31 h 91"/>
                  <a:gd name="T108" fmla="*/ 27 w 87"/>
                  <a:gd name="T109" fmla="*/ 41 h 91"/>
                  <a:gd name="T110" fmla="*/ 10 w 87"/>
                  <a:gd name="T111" fmla="*/ 35 h 91"/>
                  <a:gd name="T112" fmla="*/ 36 w 87"/>
                  <a:gd name="T113" fmla="*/ 62 h 91"/>
                  <a:gd name="T114" fmla="*/ 33 w 87"/>
                  <a:gd name="T115" fmla="*/ 80 h 91"/>
                  <a:gd name="T116" fmla="*/ 57 w 87"/>
                  <a:gd name="T117" fmla="*/ 79 h 91"/>
                  <a:gd name="T118" fmla="*/ 53 w 87"/>
                  <a:gd name="T119" fmla="*/ 61 h 91"/>
                  <a:gd name="T120" fmla="*/ 60 w 87"/>
                  <a:gd name="T121" fmla="*/ 78 h 91"/>
                  <a:gd name="T122" fmla="*/ 60 w 87"/>
                  <a:gd name="T123" fmla="*/ 39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7" h="91">
                    <a:moveTo>
                      <a:pt x="78" y="29"/>
                    </a:moveTo>
                    <a:cubicBezTo>
                      <a:pt x="83" y="26"/>
                      <a:pt x="83" y="26"/>
                      <a:pt x="83" y="26"/>
                    </a:cubicBezTo>
                    <a:cubicBezTo>
                      <a:pt x="82" y="25"/>
                      <a:pt x="82" y="24"/>
                      <a:pt x="81" y="23"/>
                    </a:cubicBezTo>
                    <a:cubicBezTo>
                      <a:pt x="76" y="25"/>
                      <a:pt x="76" y="25"/>
                      <a:pt x="76" y="25"/>
                    </a:cubicBezTo>
                    <a:cubicBezTo>
                      <a:pt x="76" y="24"/>
                      <a:pt x="75" y="23"/>
                      <a:pt x="75" y="23"/>
                    </a:cubicBezTo>
                    <a:cubicBezTo>
                      <a:pt x="79" y="19"/>
                      <a:pt x="79" y="19"/>
                      <a:pt x="79" y="19"/>
                    </a:cubicBezTo>
                    <a:cubicBezTo>
                      <a:pt x="78" y="18"/>
                      <a:pt x="77" y="17"/>
                      <a:pt x="77" y="16"/>
                    </a:cubicBezTo>
                    <a:cubicBezTo>
                      <a:pt x="72" y="19"/>
                      <a:pt x="72" y="19"/>
                      <a:pt x="72" y="19"/>
                    </a:cubicBezTo>
                    <a:cubicBezTo>
                      <a:pt x="72" y="18"/>
                      <a:pt x="71" y="18"/>
                      <a:pt x="70" y="17"/>
                    </a:cubicBezTo>
                    <a:cubicBezTo>
                      <a:pt x="74" y="13"/>
                      <a:pt x="74" y="13"/>
                      <a:pt x="74" y="13"/>
                    </a:cubicBezTo>
                    <a:cubicBezTo>
                      <a:pt x="73" y="12"/>
                      <a:pt x="72" y="11"/>
                      <a:pt x="71" y="10"/>
                    </a:cubicBezTo>
                    <a:cubicBezTo>
                      <a:pt x="67" y="14"/>
                      <a:pt x="67" y="14"/>
                      <a:pt x="67" y="14"/>
                    </a:cubicBezTo>
                    <a:cubicBezTo>
                      <a:pt x="67" y="14"/>
                      <a:pt x="66" y="13"/>
                      <a:pt x="65" y="13"/>
                    </a:cubicBezTo>
                    <a:cubicBezTo>
                      <a:pt x="68" y="8"/>
                      <a:pt x="68" y="8"/>
                      <a:pt x="68" y="8"/>
                    </a:cubicBezTo>
                    <a:cubicBezTo>
                      <a:pt x="67" y="7"/>
                      <a:pt x="66" y="6"/>
                      <a:pt x="65" y="6"/>
                    </a:cubicBezTo>
                    <a:cubicBezTo>
                      <a:pt x="62" y="10"/>
                      <a:pt x="62" y="10"/>
                      <a:pt x="62" y="10"/>
                    </a:cubicBezTo>
                    <a:cubicBezTo>
                      <a:pt x="61" y="10"/>
                      <a:pt x="60" y="9"/>
                      <a:pt x="59" y="9"/>
                    </a:cubicBezTo>
                    <a:cubicBezTo>
                      <a:pt x="61" y="4"/>
                      <a:pt x="61" y="4"/>
                      <a:pt x="61" y="4"/>
                    </a:cubicBezTo>
                    <a:cubicBezTo>
                      <a:pt x="60" y="3"/>
                      <a:pt x="59" y="3"/>
                      <a:pt x="58" y="2"/>
                    </a:cubicBezTo>
                    <a:cubicBezTo>
                      <a:pt x="55" y="8"/>
                      <a:pt x="55" y="8"/>
                      <a:pt x="55" y="8"/>
                    </a:cubicBezTo>
                    <a:cubicBezTo>
                      <a:pt x="54" y="7"/>
                      <a:pt x="54" y="7"/>
                      <a:pt x="53" y="7"/>
                    </a:cubicBezTo>
                    <a:cubicBezTo>
                      <a:pt x="53" y="1"/>
                      <a:pt x="53" y="1"/>
                      <a:pt x="53" y="1"/>
                    </a:cubicBezTo>
                    <a:cubicBezTo>
                      <a:pt x="52" y="1"/>
                      <a:pt x="51" y="1"/>
                      <a:pt x="50" y="1"/>
                    </a:cubicBezTo>
                    <a:cubicBezTo>
                      <a:pt x="49" y="6"/>
                      <a:pt x="49" y="6"/>
                      <a:pt x="49" y="6"/>
                    </a:cubicBezTo>
                    <a:cubicBezTo>
                      <a:pt x="48" y="6"/>
                      <a:pt x="47" y="6"/>
                      <a:pt x="46" y="6"/>
                    </a:cubicBezTo>
                    <a:cubicBezTo>
                      <a:pt x="46" y="0"/>
                      <a:pt x="46" y="0"/>
                      <a:pt x="46" y="0"/>
                    </a:cubicBezTo>
                    <a:cubicBezTo>
                      <a:pt x="45" y="0"/>
                      <a:pt x="43" y="0"/>
                      <a:pt x="42" y="0"/>
                    </a:cubicBezTo>
                    <a:cubicBezTo>
                      <a:pt x="42" y="6"/>
                      <a:pt x="42" y="6"/>
                      <a:pt x="42" y="6"/>
                    </a:cubicBezTo>
                    <a:cubicBezTo>
                      <a:pt x="41" y="6"/>
                      <a:pt x="40" y="6"/>
                      <a:pt x="39" y="6"/>
                    </a:cubicBezTo>
                    <a:cubicBezTo>
                      <a:pt x="38" y="0"/>
                      <a:pt x="38" y="0"/>
                      <a:pt x="38" y="0"/>
                    </a:cubicBezTo>
                    <a:cubicBezTo>
                      <a:pt x="37" y="1"/>
                      <a:pt x="36" y="1"/>
                      <a:pt x="35" y="1"/>
                    </a:cubicBezTo>
                    <a:cubicBezTo>
                      <a:pt x="35" y="7"/>
                      <a:pt x="35" y="7"/>
                      <a:pt x="35" y="7"/>
                    </a:cubicBezTo>
                    <a:cubicBezTo>
                      <a:pt x="34" y="7"/>
                      <a:pt x="33" y="7"/>
                      <a:pt x="33" y="7"/>
                    </a:cubicBezTo>
                    <a:cubicBezTo>
                      <a:pt x="30" y="2"/>
                      <a:pt x="30" y="2"/>
                      <a:pt x="30" y="2"/>
                    </a:cubicBezTo>
                    <a:cubicBezTo>
                      <a:pt x="29" y="3"/>
                      <a:pt x="28" y="3"/>
                      <a:pt x="27" y="3"/>
                    </a:cubicBezTo>
                    <a:cubicBezTo>
                      <a:pt x="29" y="9"/>
                      <a:pt x="29" y="9"/>
                      <a:pt x="29" y="9"/>
                    </a:cubicBezTo>
                    <a:cubicBezTo>
                      <a:pt x="28" y="9"/>
                      <a:pt x="28" y="9"/>
                      <a:pt x="27" y="10"/>
                    </a:cubicBezTo>
                    <a:cubicBezTo>
                      <a:pt x="27" y="10"/>
                      <a:pt x="27" y="10"/>
                      <a:pt x="26" y="10"/>
                    </a:cubicBezTo>
                    <a:cubicBezTo>
                      <a:pt x="23" y="5"/>
                      <a:pt x="23" y="5"/>
                      <a:pt x="23" y="5"/>
                    </a:cubicBezTo>
                    <a:cubicBezTo>
                      <a:pt x="22" y="6"/>
                      <a:pt x="21" y="7"/>
                      <a:pt x="20" y="7"/>
                    </a:cubicBezTo>
                    <a:cubicBezTo>
                      <a:pt x="23" y="12"/>
                      <a:pt x="23" y="12"/>
                      <a:pt x="23" y="12"/>
                    </a:cubicBezTo>
                    <a:cubicBezTo>
                      <a:pt x="22" y="13"/>
                      <a:pt x="21" y="13"/>
                      <a:pt x="21" y="14"/>
                    </a:cubicBezTo>
                    <a:cubicBezTo>
                      <a:pt x="17" y="10"/>
                      <a:pt x="17" y="10"/>
                      <a:pt x="17" y="10"/>
                    </a:cubicBezTo>
                    <a:cubicBezTo>
                      <a:pt x="16" y="11"/>
                      <a:pt x="15" y="11"/>
                      <a:pt x="14" y="12"/>
                    </a:cubicBezTo>
                    <a:cubicBezTo>
                      <a:pt x="17" y="17"/>
                      <a:pt x="17" y="17"/>
                      <a:pt x="17" y="17"/>
                    </a:cubicBezTo>
                    <a:cubicBezTo>
                      <a:pt x="17" y="17"/>
                      <a:pt x="16" y="18"/>
                      <a:pt x="16" y="19"/>
                    </a:cubicBezTo>
                    <a:cubicBezTo>
                      <a:pt x="11" y="15"/>
                      <a:pt x="11" y="15"/>
                      <a:pt x="11" y="15"/>
                    </a:cubicBezTo>
                    <a:cubicBezTo>
                      <a:pt x="10" y="16"/>
                      <a:pt x="10" y="17"/>
                      <a:pt x="9" y="18"/>
                    </a:cubicBezTo>
                    <a:cubicBezTo>
                      <a:pt x="13" y="22"/>
                      <a:pt x="13" y="22"/>
                      <a:pt x="13" y="22"/>
                    </a:cubicBezTo>
                    <a:cubicBezTo>
                      <a:pt x="12" y="23"/>
                      <a:pt x="12" y="24"/>
                      <a:pt x="11" y="24"/>
                    </a:cubicBezTo>
                    <a:cubicBezTo>
                      <a:pt x="6" y="22"/>
                      <a:pt x="6" y="22"/>
                      <a:pt x="6" y="22"/>
                    </a:cubicBezTo>
                    <a:cubicBezTo>
                      <a:pt x="6" y="23"/>
                      <a:pt x="5" y="24"/>
                      <a:pt x="5" y="25"/>
                    </a:cubicBezTo>
                    <a:cubicBezTo>
                      <a:pt x="9" y="28"/>
                      <a:pt x="9" y="28"/>
                      <a:pt x="9" y="28"/>
                    </a:cubicBezTo>
                    <a:cubicBezTo>
                      <a:pt x="9" y="29"/>
                      <a:pt x="9" y="30"/>
                      <a:pt x="8" y="31"/>
                    </a:cubicBezTo>
                    <a:cubicBezTo>
                      <a:pt x="3" y="29"/>
                      <a:pt x="3" y="29"/>
                      <a:pt x="3" y="29"/>
                    </a:cubicBezTo>
                    <a:cubicBezTo>
                      <a:pt x="3" y="30"/>
                      <a:pt x="2" y="32"/>
                      <a:pt x="2" y="33"/>
                    </a:cubicBezTo>
                    <a:cubicBezTo>
                      <a:pt x="7" y="35"/>
                      <a:pt x="7" y="35"/>
                      <a:pt x="7" y="35"/>
                    </a:cubicBezTo>
                    <a:cubicBezTo>
                      <a:pt x="7" y="36"/>
                      <a:pt x="6" y="37"/>
                      <a:pt x="6" y="37"/>
                    </a:cubicBezTo>
                    <a:cubicBezTo>
                      <a:pt x="1" y="37"/>
                      <a:pt x="1" y="37"/>
                      <a:pt x="1" y="37"/>
                    </a:cubicBezTo>
                    <a:cubicBezTo>
                      <a:pt x="1" y="38"/>
                      <a:pt x="1" y="39"/>
                      <a:pt x="0" y="41"/>
                    </a:cubicBezTo>
                    <a:cubicBezTo>
                      <a:pt x="6" y="42"/>
                      <a:pt x="6" y="42"/>
                      <a:pt x="6" y="42"/>
                    </a:cubicBezTo>
                    <a:cubicBezTo>
                      <a:pt x="6" y="43"/>
                      <a:pt x="6" y="44"/>
                      <a:pt x="6" y="45"/>
                    </a:cubicBezTo>
                    <a:cubicBezTo>
                      <a:pt x="0" y="45"/>
                      <a:pt x="0" y="45"/>
                      <a:pt x="0" y="45"/>
                    </a:cubicBezTo>
                    <a:cubicBezTo>
                      <a:pt x="0" y="46"/>
                      <a:pt x="0" y="48"/>
                      <a:pt x="0" y="49"/>
                    </a:cubicBezTo>
                    <a:cubicBezTo>
                      <a:pt x="6" y="49"/>
                      <a:pt x="6" y="49"/>
                      <a:pt x="6" y="49"/>
                    </a:cubicBezTo>
                    <a:cubicBezTo>
                      <a:pt x="6" y="50"/>
                      <a:pt x="6" y="51"/>
                      <a:pt x="6" y="52"/>
                    </a:cubicBezTo>
                    <a:cubicBezTo>
                      <a:pt x="1" y="53"/>
                      <a:pt x="1" y="53"/>
                      <a:pt x="1" y="53"/>
                    </a:cubicBezTo>
                    <a:cubicBezTo>
                      <a:pt x="1" y="55"/>
                      <a:pt x="1" y="56"/>
                      <a:pt x="2" y="57"/>
                    </a:cubicBezTo>
                    <a:cubicBezTo>
                      <a:pt x="7" y="56"/>
                      <a:pt x="7" y="56"/>
                      <a:pt x="7" y="56"/>
                    </a:cubicBezTo>
                    <a:cubicBezTo>
                      <a:pt x="7" y="57"/>
                      <a:pt x="7" y="58"/>
                      <a:pt x="8" y="59"/>
                    </a:cubicBezTo>
                    <a:cubicBezTo>
                      <a:pt x="3" y="61"/>
                      <a:pt x="3" y="61"/>
                      <a:pt x="3" y="61"/>
                    </a:cubicBezTo>
                    <a:cubicBezTo>
                      <a:pt x="3" y="62"/>
                      <a:pt x="4" y="63"/>
                      <a:pt x="4" y="64"/>
                    </a:cubicBezTo>
                    <a:cubicBezTo>
                      <a:pt x="9" y="63"/>
                      <a:pt x="9" y="63"/>
                      <a:pt x="9" y="63"/>
                    </a:cubicBezTo>
                    <a:cubicBezTo>
                      <a:pt x="10" y="64"/>
                      <a:pt x="10" y="64"/>
                      <a:pt x="11" y="65"/>
                    </a:cubicBezTo>
                    <a:cubicBezTo>
                      <a:pt x="6" y="69"/>
                      <a:pt x="6" y="69"/>
                      <a:pt x="6" y="69"/>
                    </a:cubicBezTo>
                    <a:cubicBezTo>
                      <a:pt x="7" y="70"/>
                      <a:pt x="7" y="71"/>
                      <a:pt x="8" y="72"/>
                    </a:cubicBezTo>
                    <a:cubicBezTo>
                      <a:pt x="13" y="69"/>
                      <a:pt x="13" y="69"/>
                      <a:pt x="13" y="69"/>
                    </a:cubicBezTo>
                    <a:cubicBezTo>
                      <a:pt x="13" y="70"/>
                      <a:pt x="14" y="70"/>
                      <a:pt x="14" y="71"/>
                    </a:cubicBezTo>
                    <a:cubicBezTo>
                      <a:pt x="11" y="75"/>
                      <a:pt x="11" y="75"/>
                      <a:pt x="11" y="75"/>
                    </a:cubicBezTo>
                    <a:cubicBezTo>
                      <a:pt x="12" y="76"/>
                      <a:pt x="12" y="77"/>
                      <a:pt x="13" y="78"/>
                    </a:cubicBezTo>
                    <a:cubicBezTo>
                      <a:pt x="17" y="74"/>
                      <a:pt x="17" y="74"/>
                      <a:pt x="17" y="74"/>
                    </a:cubicBezTo>
                    <a:cubicBezTo>
                      <a:pt x="18" y="75"/>
                      <a:pt x="19" y="75"/>
                      <a:pt x="19" y="76"/>
                    </a:cubicBezTo>
                    <a:cubicBezTo>
                      <a:pt x="16" y="81"/>
                      <a:pt x="16" y="81"/>
                      <a:pt x="16" y="81"/>
                    </a:cubicBezTo>
                    <a:cubicBezTo>
                      <a:pt x="17" y="82"/>
                      <a:pt x="18" y="82"/>
                      <a:pt x="19" y="83"/>
                    </a:cubicBezTo>
                    <a:cubicBezTo>
                      <a:pt x="23" y="79"/>
                      <a:pt x="23" y="79"/>
                      <a:pt x="23" y="79"/>
                    </a:cubicBezTo>
                    <a:cubicBezTo>
                      <a:pt x="23" y="79"/>
                      <a:pt x="24" y="80"/>
                      <a:pt x="25" y="80"/>
                    </a:cubicBezTo>
                    <a:cubicBezTo>
                      <a:pt x="23" y="85"/>
                      <a:pt x="23" y="85"/>
                      <a:pt x="23" y="85"/>
                    </a:cubicBezTo>
                    <a:cubicBezTo>
                      <a:pt x="24" y="86"/>
                      <a:pt x="25" y="86"/>
                      <a:pt x="26" y="87"/>
                    </a:cubicBezTo>
                    <a:cubicBezTo>
                      <a:pt x="29" y="82"/>
                      <a:pt x="29" y="82"/>
                      <a:pt x="29" y="82"/>
                    </a:cubicBezTo>
                    <a:cubicBezTo>
                      <a:pt x="29" y="82"/>
                      <a:pt x="30" y="83"/>
                      <a:pt x="31" y="83"/>
                    </a:cubicBezTo>
                    <a:cubicBezTo>
                      <a:pt x="30" y="89"/>
                      <a:pt x="30" y="89"/>
                      <a:pt x="30" y="89"/>
                    </a:cubicBezTo>
                    <a:cubicBezTo>
                      <a:pt x="31" y="89"/>
                      <a:pt x="32" y="89"/>
                      <a:pt x="33" y="90"/>
                    </a:cubicBezTo>
                    <a:cubicBezTo>
                      <a:pt x="35" y="84"/>
                      <a:pt x="35" y="84"/>
                      <a:pt x="35" y="84"/>
                    </a:cubicBezTo>
                    <a:cubicBezTo>
                      <a:pt x="36" y="85"/>
                      <a:pt x="37" y="85"/>
                      <a:pt x="38" y="85"/>
                    </a:cubicBezTo>
                    <a:cubicBezTo>
                      <a:pt x="38" y="90"/>
                      <a:pt x="38" y="90"/>
                      <a:pt x="38" y="90"/>
                    </a:cubicBezTo>
                    <a:cubicBezTo>
                      <a:pt x="39" y="91"/>
                      <a:pt x="40" y="91"/>
                      <a:pt x="41" y="91"/>
                    </a:cubicBezTo>
                    <a:cubicBezTo>
                      <a:pt x="42" y="85"/>
                      <a:pt x="42" y="85"/>
                      <a:pt x="42" y="85"/>
                    </a:cubicBezTo>
                    <a:cubicBezTo>
                      <a:pt x="43" y="85"/>
                      <a:pt x="44" y="85"/>
                      <a:pt x="45" y="85"/>
                    </a:cubicBezTo>
                    <a:cubicBezTo>
                      <a:pt x="45" y="91"/>
                      <a:pt x="45" y="91"/>
                      <a:pt x="45" y="91"/>
                    </a:cubicBezTo>
                    <a:cubicBezTo>
                      <a:pt x="47" y="91"/>
                      <a:pt x="48" y="91"/>
                      <a:pt x="49" y="91"/>
                    </a:cubicBezTo>
                    <a:cubicBezTo>
                      <a:pt x="49" y="85"/>
                      <a:pt x="49" y="85"/>
                      <a:pt x="49" y="85"/>
                    </a:cubicBezTo>
                    <a:cubicBezTo>
                      <a:pt x="50" y="85"/>
                      <a:pt x="51" y="85"/>
                      <a:pt x="51" y="85"/>
                    </a:cubicBezTo>
                    <a:cubicBezTo>
                      <a:pt x="53" y="90"/>
                      <a:pt x="53" y="90"/>
                      <a:pt x="53" y="90"/>
                    </a:cubicBezTo>
                    <a:cubicBezTo>
                      <a:pt x="54" y="90"/>
                      <a:pt x="55" y="89"/>
                      <a:pt x="56" y="89"/>
                    </a:cubicBezTo>
                    <a:cubicBezTo>
                      <a:pt x="56" y="83"/>
                      <a:pt x="56" y="83"/>
                      <a:pt x="56" y="83"/>
                    </a:cubicBezTo>
                    <a:cubicBezTo>
                      <a:pt x="56" y="83"/>
                      <a:pt x="57" y="83"/>
                      <a:pt x="58" y="82"/>
                    </a:cubicBezTo>
                    <a:cubicBezTo>
                      <a:pt x="61" y="87"/>
                      <a:pt x="61" y="87"/>
                      <a:pt x="61" y="87"/>
                    </a:cubicBezTo>
                    <a:cubicBezTo>
                      <a:pt x="61" y="87"/>
                      <a:pt x="62" y="87"/>
                      <a:pt x="62" y="86"/>
                    </a:cubicBezTo>
                    <a:cubicBezTo>
                      <a:pt x="63" y="86"/>
                      <a:pt x="63" y="86"/>
                      <a:pt x="64" y="86"/>
                    </a:cubicBezTo>
                    <a:cubicBezTo>
                      <a:pt x="62" y="81"/>
                      <a:pt x="62" y="81"/>
                      <a:pt x="62" y="81"/>
                    </a:cubicBezTo>
                    <a:cubicBezTo>
                      <a:pt x="63" y="80"/>
                      <a:pt x="63" y="80"/>
                      <a:pt x="64" y="79"/>
                    </a:cubicBezTo>
                    <a:cubicBezTo>
                      <a:pt x="68" y="83"/>
                      <a:pt x="68" y="83"/>
                      <a:pt x="68" y="83"/>
                    </a:cubicBezTo>
                    <a:cubicBezTo>
                      <a:pt x="68" y="83"/>
                      <a:pt x="69" y="82"/>
                      <a:pt x="70" y="81"/>
                    </a:cubicBezTo>
                    <a:cubicBezTo>
                      <a:pt x="68" y="77"/>
                      <a:pt x="68" y="77"/>
                      <a:pt x="68" y="77"/>
                    </a:cubicBezTo>
                    <a:cubicBezTo>
                      <a:pt x="68" y="76"/>
                      <a:pt x="69" y="75"/>
                      <a:pt x="69" y="75"/>
                    </a:cubicBezTo>
                    <a:cubicBezTo>
                      <a:pt x="74" y="78"/>
                      <a:pt x="74" y="78"/>
                      <a:pt x="74" y="78"/>
                    </a:cubicBezTo>
                    <a:cubicBezTo>
                      <a:pt x="74" y="78"/>
                      <a:pt x="75" y="77"/>
                      <a:pt x="76" y="76"/>
                    </a:cubicBezTo>
                    <a:cubicBezTo>
                      <a:pt x="72" y="72"/>
                      <a:pt x="72" y="72"/>
                      <a:pt x="72" y="72"/>
                    </a:cubicBezTo>
                    <a:cubicBezTo>
                      <a:pt x="73" y="71"/>
                      <a:pt x="74" y="70"/>
                      <a:pt x="74" y="70"/>
                    </a:cubicBezTo>
                    <a:cubicBezTo>
                      <a:pt x="79" y="72"/>
                      <a:pt x="79" y="72"/>
                      <a:pt x="79" y="72"/>
                    </a:cubicBezTo>
                    <a:cubicBezTo>
                      <a:pt x="79" y="71"/>
                      <a:pt x="80" y="70"/>
                      <a:pt x="81" y="69"/>
                    </a:cubicBezTo>
                    <a:cubicBezTo>
                      <a:pt x="76" y="66"/>
                      <a:pt x="76" y="66"/>
                      <a:pt x="76" y="66"/>
                    </a:cubicBezTo>
                    <a:cubicBezTo>
                      <a:pt x="77" y="65"/>
                      <a:pt x="77" y="64"/>
                      <a:pt x="78" y="63"/>
                    </a:cubicBezTo>
                    <a:cubicBezTo>
                      <a:pt x="83" y="65"/>
                      <a:pt x="83" y="65"/>
                      <a:pt x="83" y="65"/>
                    </a:cubicBezTo>
                    <a:cubicBezTo>
                      <a:pt x="83" y="64"/>
                      <a:pt x="84" y="63"/>
                      <a:pt x="84" y="62"/>
                    </a:cubicBezTo>
                    <a:cubicBezTo>
                      <a:pt x="79" y="59"/>
                      <a:pt x="79" y="59"/>
                      <a:pt x="79" y="59"/>
                    </a:cubicBezTo>
                    <a:cubicBezTo>
                      <a:pt x="80" y="58"/>
                      <a:pt x="80" y="58"/>
                      <a:pt x="80" y="57"/>
                    </a:cubicBezTo>
                    <a:cubicBezTo>
                      <a:pt x="86" y="58"/>
                      <a:pt x="86" y="58"/>
                      <a:pt x="86" y="58"/>
                    </a:cubicBezTo>
                    <a:cubicBezTo>
                      <a:pt x="86" y="56"/>
                      <a:pt x="86" y="55"/>
                      <a:pt x="86" y="54"/>
                    </a:cubicBezTo>
                    <a:cubicBezTo>
                      <a:pt x="81" y="52"/>
                      <a:pt x="81" y="52"/>
                      <a:pt x="81" y="52"/>
                    </a:cubicBezTo>
                    <a:cubicBezTo>
                      <a:pt x="81" y="52"/>
                      <a:pt x="81" y="51"/>
                      <a:pt x="82" y="50"/>
                    </a:cubicBezTo>
                    <a:cubicBezTo>
                      <a:pt x="87" y="50"/>
                      <a:pt x="87" y="50"/>
                      <a:pt x="87" y="50"/>
                    </a:cubicBezTo>
                    <a:cubicBezTo>
                      <a:pt x="87" y="48"/>
                      <a:pt x="87" y="47"/>
                      <a:pt x="87" y="46"/>
                    </a:cubicBezTo>
                    <a:cubicBezTo>
                      <a:pt x="82" y="45"/>
                      <a:pt x="82" y="45"/>
                      <a:pt x="82" y="45"/>
                    </a:cubicBezTo>
                    <a:cubicBezTo>
                      <a:pt x="82" y="44"/>
                      <a:pt x="82" y="43"/>
                      <a:pt x="82" y="43"/>
                    </a:cubicBezTo>
                    <a:cubicBezTo>
                      <a:pt x="87" y="41"/>
                      <a:pt x="87" y="41"/>
                      <a:pt x="87" y="41"/>
                    </a:cubicBezTo>
                    <a:cubicBezTo>
                      <a:pt x="87" y="40"/>
                      <a:pt x="87" y="39"/>
                      <a:pt x="87" y="38"/>
                    </a:cubicBezTo>
                    <a:cubicBezTo>
                      <a:pt x="81" y="38"/>
                      <a:pt x="81" y="38"/>
                      <a:pt x="81" y="38"/>
                    </a:cubicBezTo>
                    <a:cubicBezTo>
                      <a:pt x="81" y="37"/>
                      <a:pt x="81" y="36"/>
                      <a:pt x="81" y="36"/>
                    </a:cubicBezTo>
                    <a:cubicBezTo>
                      <a:pt x="86" y="33"/>
                      <a:pt x="86" y="33"/>
                      <a:pt x="86" y="33"/>
                    </a:cubicBezTo>
                    <a:cubicBezTo>
                      <a:pt x="85" y="32"/>
                      <a:pt x="85" y="31"/>
                      <a:pt x="85" y="30"/>
                    </a:cubicBezTo>
                    <a:cubicBezTo>
                      <a:pt x="79" y="31"/>
                      <a:pt x="79" y="31"/>
                      <a:pt x="79" y="31"/>
                    </a:cubicBezTo>
                    <a:cubicBezTo>
                      <a:pt x="79" y="30"/>
                      <a:pt x="79" y="30"/>
                      <a:pt x="78" y="29"/>
                    </a:cubicBezTo>
                    <a:close/>
                    <a:moveTo>
                      <a:pt x="74" y="28"/>
                    </a:moveTo>
                    <a:cubicBezTo>
                      <a:pt x="59" y="36"/>
                      <a:pt x="59" y="36"/>
                      <a:pt x="59" y="36"/>
                    </a:cubicBezTo>
                    <a:cubicBezTo>
                      <a:pt x="57" y="33"/>
                      <a:pt x="54" y="30"/>
                      <a:pt x="51" y="29"/>
                    </a:cubicBezTo>
                    <a:cubicBezTo>
                      <a:pt x="57" y="12"/>
                      <a:pt x="57" y="12"/>
                      <a:pt x="57" y="12"/>
                    </a:cubicBezTo>
                    <a:cubicBezTo>
                      <a:pt x="64" y="15"/>
                      <a:pt x="70" y="20"/>
                      <a:pt x="74" y="28"/>
                    </a:cubicBezTo>
                    <a:close/>
                    <a:moveTo>
                      <a:pt x="48" y="55"/>
                    </a:moveTo>
                    <a:cubicBezTo>
                      <a:pt x="43" y="57"/>
                      <a:pt x="37" y="55"/>
                      <a:pt x="35" y="50"/>
                    </a:cubicBezTo>
                    <a:cubicBezTo>
                      <a:pt x="33" y="45"/>
                      <a:pt x="35" y="39"/>
                      <a:pt x="39" y="36"/>
                    </a:cubicBezTo>
                    <a:cubicBezTo>
                      <a:pt x="44" y="34"/>
                      <a:pt x="50" y="36"/>
                      <a:pt x="52" y="41"/>
                    </a:cubicBezTo>
                    <a:cubicBezTo>
                      <a:pt x="55" y="46"/>
                      <a:pt x="53" y="52"/>
                      <a:pt x="48" y="55"/>
                    </a:cubicBezTo>
                    <a:close/>
                    <a:moveTo>
                      <a:pt x="54" y="10"/>
                    </a:moveTo>
                    <a:cubicBezTo>
                      <a:pt x="48" y="28"/>
                      <a:pt x="48" y="28"/>
                      <a:pt x="48" y="28"/>
                    </a:cubicBezTo>
                    <a:cubicBezTo>
                      <a:pt x="45" y="27"/>
                      <a:pt x="41" y="27"/>
                      <a:pt x="38" y="28"/>
                    </a:cubicBezTo>
                    <a:cubicBezTo>
                      <a:pt x="30" y="12"/>
                      <a:pt x="30" y="12"/>
                      <a:pt x="30" y="12"/>
                    </a:cubicBezTo>
                    <a:cubicBezTo>
                      <a:pt x="38" y="8"/>
                      <a:pt x="46" y="8"/>
                      <a:pt x="54" y="10"/>
                    </a:cubicBezTo>
                    <a:close/>
                    <a:moveTo>
                      <a:pt x="27" y="13"/>
                    </a:moveTo>
                    <a:cubicBezTo>
                      <a:pt x="35" y="30"/>
                      <a:pt x="35" y="30"/>
                      <a:pt x="35" y="30"/>
                    </a:cubicBezTo>
                    <a:cubicBezTo>
                      <a:pt x="32" y="32"/>
                      <a:pt x="29" y="34"/>
                      <a:pt x="28" y="37"/>
                    </a:cubicBezTo>
                    <a:cubicBezTo>
                      <a:pt x="11" y="31"/>
                      <a:pt x="11" y="31"/>
                      <a:pt x="11" y="31"/>
                    </a:cubicBezTo>
                    <a:cubicBezTo>
                      <a:pt x="14" y="24"/>
                      <a:pt x="20" y="17"/>
                      <a:pt x="27" y="13"/>
                    </a:cubicBezTo>
                    <a:close/>
                    <a:moveTo>
                      <a:pt x="10" y="35"/>
                    </a:moveTo>
                    <a:cubicBezTo>
                      <a:pt x="27" y="41"/>
                      <a:pt x="27" y="41"/>
                      <a:pt x="27" y="41"/>
                    </a:cubicBezTo>
                    <a:cubicBezTo>
                      <a:pt x="26" y="44"/>
                      <a:pt x="26" y="48"/>
                      <a:pt x="27" y="51"/>
                    </a:cubicBezTo>
                    <a:cubicBezTo>
                      <a:pt x="11" y="59"/>
                      <a:pt x="11" y="59"/>
                      <a:pt x="11" y="59"/>
                    </a:cubicBezTo>
                    <a:cubicBezTo>
                      <a:pt x="8" y="51"/>
                      <a:pt x="8" y="42"/>
                      <a:pt x="10" y="35"/>
                    </a:cubicBezTo>
                    <a:close/>
                    <a:moveTo>
                      <a:pt x="13" y="62"/>
                    </a:moveTo>
                    <a:cubicBezTo>
                      <a:pt x="28" y="55"/>
                      <a:pt x="28" y="55"/>
                      <a:pt x="28" y="55"/>
                    </a:cubicBezTo>
                    <a:cubicBezTo>
                      <a:pt x="30" y="58"/>
                      <a:pt x="33" y="61"/>
                      <a:pt x="36" y="62"/>
                    </a:cubicBezTo>
                    <a:cubicBezTo>
                      <a:pt x="30" y="79"/>
                      <a:pt x="30" y="79"/>
                      <a:pt x="30" y="79"/>
                    </a:cubicBezTo>
                    <a:cubicBezTo>
                      <a:pt x="23" y="76"/>
                      <a:pt x="17" y="70"/>
                      <a:pt x="13" y="62"/>
                    </a:cubicBezTo>
                    <a:close/>
                    <a:moveTo>
                      <a:pt x="33" y="80"/>
                    </a:moveTo>
                    <a:cubicBezTo>
                      <a:pt x="39" y="63"/>
                      <a:pt x="39" y="63"/>
                      <a:pt x="39" y="63"/>
                    </a:cubicBezTo>
                    <a:cubicBezTo>
                      <a:pt x="42" y="64"/>
                      <a:pt x="46" y="64"/>
                      <a:pt x="50" y="63"/>
                    </a:cubicBezTo>
                    <a:cubicBezTo>
                      <a:pt x="57" y="79"/>
                      <a:pt x="57" y="79"/>
                      <a:pt x="57" y="79"/>
                    </a:cubicBezTo>
                    <a:cubicBezTo>
                      <a:pt x="49" y="83"/>
                      <a:pt x="41" y="83"/>
                      <a:pt x="33" y="80"/>
                    </a:cubicBezTo>
                    <a:close/>
                    <a:moveTo>
                      <a:pt x="60" y="78"/>
                    </a:moveTo>
                    <a:cubicBezTo>
                      <a:pt x="53" y="61"/>
                      <a:pt x="53" y="61"/>
                      <a:pt x="53" y="61"/>
                    </a:cubicBezTo>
                    <a:cubicBezTo>
                      <a:pt x="56" y="59"/>
                      <a:pt x="58" y="56"/>
                      <a:pt x="60" y="53"/>
                    </a:cubicBezTo>
                    <a:cubicBezTo>
                      <a:pt x="76" y="59"/>
                      <a:pt x="76" y="59"/>
                      <a:pt x="76" y="59"/>
                    </a:cubicBezTo>
                    <a:cubicBezTo>
                      <a:pt x="73" y="67"/>
                      <a:pt x="68" y="74"/>
                      <a:pt x="60" y="78"/>
                    </a:cubicBezTo>
                    <a:close/>
                    <a:moveTo>
                      <a:pt x="77" y="56"/>
                    </a:moveTo>
                    <a:cubicBezTo>
                      <a:pt x="61" y="50"/>
                      <a:pt x="61" y="50"/>
                      <a:pt x="61" y="50"/>
                    </a:cubicBezTo>
                    <a:cubicBezTo>
                      <a:pt x="62" y="46"/>
                      <a:pt x="62" y="42"/>
                      <a:pt x="60" y="39"/>
                    </a:cubicBezTo>
                    <a:cubicBezTo>
                      <a:pt x="76" y="31"/>
                      <a:pt x="76" y="31"/>
                      <a:pt x="76" y="31"/>
                    </a:cubicBezTo>
                    <a:cubicBezTo>
                      <a:pt x="79" y="39"/>
                      <a:pt x="79" y="48"/>
                      <a:pt x="77" y="56"/>
                    </a:cubicBezTo>
                    <a:close/>
                  </a:path>
                </a:pathLst>
              </a:custGeom>
              <a:solidFill>
                <a:srgbClr val="3E3A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74" name="Freeform 9"/>
              <p:cNvSpPr>
                <a:spLocks noEditPoints="1"/>
              </p:cNvSpPr>
              <p:nvPr/>
            </p:nvSpPr>
            <p:spPr bwMode="auto">
              <a:xfrm>
                <a:off x="1123950" y="2479676"/>
                <a:ext cx="92075" cy="96838"/>
              </a:xfrm>
              <a:custGeom>
                <a:avLst/>
                <a:gdLst>
                  <a:gd name="T0" fmla="*/ 81 w 87"/>
                  <a:gd name="T1" fmla="*/ 23 h 91"/>
                  <a:gd name="T2" fmla="*/ 79 w 87"/>
                  <a:gd name="T3" fmla="*/ 19 h 91"/>
                  <a:gd name="T4" fmla="*/ 71 w 87"/>
                  <a:gd name="T5" fmla="*/ 17 h 91"/>
                  <a:gd name="T6" fmla="*/ 67 w 87"/>
                  <a:gd name="T7" fmla="*/ 14 h 91"/>
                  <a:gd name="T8" fmla="*/ 65 w 87"/>
                  <a:gd name="T9" fmla="*/ 6 h 91"/>
                  <a:gd name="T10" fmla="*/ 61 w 87"/>
                  <a:gd name="T11" fmla="*/ 4 h 91"/>
                  <a:gd name="T12" fmla="*/ 53 w 87"/>
                  <a:gd name="T13" fmla="*/ 7 h 91"/>
                  <a:gd name="T14" fmla="*/ 49 w 87"/>
                  <a:gd name="T15" fmla="*/ 6 h 91"/>
                  <a:gd name="T16" fmla="*/ 42 w 87"/>
                  <a:gd name="T17" fmla="*/ 0 h 91"/>
                  <a:gd name="T18" fmla="*/ 38 w 87"/>
                  <a:gd name="T19" fmla="*/ 0 h 91"/>
                  <a:gd name="T20" fmla="*/ 33 w 87"/>
                  <a:gd name="T21" fmla="*/ 7 h 91"/>
                  <a:gd name="T22" fmla="*/ 29 w 87"/>
                  <a:gd name="T23" fmla="*/ 9 h 91"/>
                  <a:gd name="T24" fmla="*/ 23 w 87"/>
                  <a:gd name="T25" fmla="*/ 5 h 91"/>
                  <a:gd name="T26" fmla="*/ 21 w 87"/>
                  <a:gd name="T27" fmla="*/ 14 h 91"/>
                  <a:gd name="T28" fmla="*/ 17 w 87"/>
                  <a:gd name="T29" fmla="*/ 17 h 91"/>
                  <a:gd name="T30" fmla="*/ 9 w 87"/>
                  <a:gd name="T31" fmla="*/ 18 h 91"/>
                  <a:gd name="T32" fmla="*/ 7 w 87"/>
                  <a:gd name="T33" fmla="*/ 22 h 91"/>
                  <a:gd name="T34" fmla="*/ 9 w 87"/>
                  <a:gd name="T35" fmla="*/ 31 h 91"/>
                  <a:gd name="T36" fmla="*/ 7 w 87"/>
                  <a:gd name="T37" fmla="*/ 35 h 91"/>
                  <a:gd name="T38" fmla="*/ 1 w 87"/>
                  <a:gd name="T39" fmla="*/ 41 h 91"/>
                  <a:gd name="T40" fmla="*/ 0 w 87"/>
                  <a:gd name="T41" fmla="*/ 45 h 91"/>
                  <a:gd name="T42" fmla="*/ 6 w 87"/>
                  <a:gd name="T43" fmla="*/ 52 h 91"/>
                  <a:gd name="T44" fmla="*/ 7 w 87"/>
                  <a:gd name="T45" fmla="*/ 56 h 91"/>
                  <a:gd name="T46" fmla="*/ 4 w 87"/>
                  <a:gd name="T47" fmla="*/ 64 h 91"/>
                  <a:gd name="T48" fmla="*/ 6 w 87"/>
                  <a:gd name="T49" fmla="*/ 68 h 91"/>
                  <a:gd name="T50" fmla="*/ 15 w 87"/>
                  <a:gd name="T51" fmla="*/ 71 h 91"/>
                  <a:gd name="T52" fmla="*/ 18 w 87"/>
                  <a:gd name="T53" fmla="*/ 74 h 91"/>
                  <a:gd name="T54" fmla="*/ 19 w 87"/>
                  <a:gd name="T55" fmla="*/ 83 h 91"/>
                  <a:gd name="T56" fmla="*/ 23 w 87"/>
                  <a:gd name="T57" fmla="*/ 85 h 91"/>
                  <a:gd name="T58" fmla="*/ 31 w 87"/>
                  <a:gd name="T59" fmla="*/ 83 h 91"/>
                  <a:gd name="T60" fmla="*/ 35 w 87"/>
                  <a:gd name="T61" fmla="*/ 84 h 91"/>
                  <a:gd name="T62" fmla="*/ 41 w 87"/>
                  <a:gd name="T63" fmla="*/ 91 h 91"/>
                  <a:gd name="T64" fmla="*/ 46 w 87"/>
                  <a:gd name="T65" fmla="*/ 91 h 91"/>
                  <a:gd name="T66" fmla="*/ 52 w 87"/>
                  <a:gd name="T67" fmla="*/ 84 h 91"/>
                  <a:gd name="T68" fmla="*/ 56 w 87"/>
                  <a:gd name="T69" fmla="*/ 83 h 91"/>
                  <a:gd name="T70" fmla="*/ 63 w 87"/>
                  <a:gd name="T71" fmla="*/ 86 h 91"/>
                  <a:gd name="T72" fmla="*/ 64 w 87"/>
                  <a:gd name="T73" fmla="*/ 79 h 91"/>
                  <a:gd name="T74" fmla="*/ 68 w 87"/>
                  <a:gd name="T75" fmla="*/ 76 h 91"/>
                  <a:gd name="T76" fmla="*/ 76 w 87"/>
                  <a:gd name="T77" fmla="*/ 76 h 91"/>
                  <a:gd name="T78" fmla="*/ 79 w 87"/>
                  <a:gd name="T79" fmla="*/ 72 h 91"/>
                  <a:gd name="T80" fmla="*/ 78 w 87"/>
                  <a:gd name="T81" fmla="*/ 63 h 91"/>
                  <a:gd name="T82" fmla="*/ 80 w 87"/>
                  <a:gd name="T83" fmla="*/ 59 h 91"/>
                  <a:gd name="T84" fmla="*/ 87 w 87"/>
                  <a:gd name="T85" fmla="*/ 54 h 91"/>
                  <a:gd name="T86" fmla="*/ 87 w 87"/>
                  <a:gd name="T87" fmla="*/ 49 h 91"/>
                  <a:gd name="T88" fmla="*/ 82 w 87"/>
                  <a:gd name="T89" fmla="*/ 43 h 91"/>
                  <a:gd name="T90" fmla="*/ 81 w 87"/>
                  <a:gd name="T91" fmla="*/ 38 h 91"/>
                  <a:gd name="T92" fmla="*/ 85 w 87"/>
                  <a:gd name="T93" fmla="*/ 30 h 91"/>
                  <a:gd name="T94" fmla="*/ 75 w 87"/>
                  <a:gd name="T95" fmla="*/ 28 h 91"/>
                  <a:gd name="T96" fmla="*/ 57 w 87"/>
                  <a:gd name="T97" fmla="*/ 12 h 91"/>
                  <a:gd name="T98" fmla="*/ 35 w 87"/>
                  <a:gd name="T99" fmla="*/ 50 h 91"/>
                  <a:gd name="T100" fmla="*/ 48 w 87"/>
                  <a:gd name="T101" fmla="*/ 55 h 91"/>
                  <a:gd name="T102" fmla="*/ 38 w 87"/>
                  <a:gd name="T103" fmla="*/ 28 h 91"/>
                  <a:gd name="T104" fmla="*/ 27 w 87"/>
                  <a:gd name="T105" fmla="*/ 13 h 91"/>
                  <a:gd name="T106" fmla="*/ 12 w 87"/>
                  <a:gd name="T107" fmla="*/ 31 h 91"/>
                  <a:gd name="T108" fmla="*/ 27 w 87"/>
                  <a:gd name="T109" fmla="*/ 41 h 91"/>
                  <a:gd name="T110" fmla="*/ 11 w 87"/>
                  <a:gd name="T111" fmla="*/ 34 h 91"/>
                  <a:gd name="T112" fmla="*/ 36 w 87"/>
                  <a:gd name="T113" fmla="*/ 62 h 91"/>
                  <a:gd name="T114" fmla="*/ 33 w 87"/>
                  <a:gd name="T115" fmla="*/ 80 h 91"/>
                  <a:gd name="T116" fmla="*/ 57 w 87"/>
                  <a:gd name="T117" fmla="*/ 79 h 91"/>
                  <a:gd name="T118" fmla="*/ 53 w 87"/>
                  <a:gd name="T119" fmla="*/ 61 h 91"/>
                  <a:gd name="T120" fmla="*/ 60 w 87"/>
                  <a:gd name="T121" fmla="*/ 78 h 91"/>
                  <a:gd name="T122" fmla="*/ 60 w 87"/>
                  <a:gd name="T123" fmla="*/ 39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7" h="91">
                    <a:moveTo>
                      <a:pt x="78" y="29"/>
                    </a:moveTo>
                    <a:cubicBezTo>
                      <a:pt x="83" y="26"/>
                      <a:pt x="83" y="26"/>
                      <a:pt x="83" y="26"/>
                    </a:cubicBezTo>
                    <a:cubicBezTo>
                      <a:pt x="83" y="25"/>
                      <a:pt x="82" y="24"/>
                      <a:pt x="81" y="23"/>
                    </a:cubicBezTo>
                    <a:cubicBezTo>
                      <a:pt x="76" y="25"/>
                      <a:pt x="76" y="25"/>
                      <a:pt x="76" y="25"/>
                    </a:cubicBezTo>
                    <a:cubicBezTo>
                      <a:pt x="76" y="24"/>
                      <a:pt x="76" y="23"/>
                      <a:pt x="75" y="23"/>
                    </a:cubicBezTo>
                    <a:cubicBezTo>
                      <a:pt x="79" y="19"/>
                      <a:pt x="79" y="19"/>
                      <a:pt x="79" y="19"/>
                    </a:cubicBezTo>
                    <a:cubicBezTo>
                      <a:pt x="78" y="18"/>
                      <a:pt x="78" y="17"/>
                      <a:pt x="77" y="16"/>
                    </a:cubicBezTo>
                    <a:cubicBezTo>
                      <a:pt x="72" y="19"/>
                      <a:pt x="72" y="19"/>
                      <a:pt x="72" y="19"/>
                    </a:cubicBezTo>
                    <a:cubicBezTo>
                      <a:pt x="72" y="18"/>
                      <a:pt x="71" y="18"/>
                      <a:pt x="71" y="17"/>
                    </a:cubicBezTo>
                    <a:cubicBezTo>
                      <a:pt x="74" y="13"/>
                      <a:pt x="74" y="13"/>
                      <a:pt x="74" y="13"/>
                    </a:cubicBezTo>
                    <a:cubicBezTo>
                      <a:pt x="73" y="12"/>
                      <a:pt x="72" y="11"/>
                      <a:pt x="71" y="10"/>
                    </a:cubicBezTo>
                    <a:cubicBezTo>
                      <a:pt x="67" y="14"/>
                      <a:pt x="67" y="14"/>
                      <a:pt x="67" y="14"/>
                    </a:cubicBezTo>
                    <a:cubicBezTo>
                      <a:pt x="67" y="14"/>
                      <a:pt x="66" y="13"/>
                      <a:pt x="65" y="13"/>
                    </a:cubicBezTo>
                    <a:cubicBezTo>
                      <a:pt x="68" y="7"/>
                      <a:pt x="68" y="7"/>
                      <a:pt x="68" y="7"/>
                    </a:cubicBezTo>
                    <a:cubicBezTo>
                      <a:pt x="67" y="7"/>
                      <a:pt x="66" y="6"/>
                      <a:pt x="65" y="6"/>
                    </a:cubicBezTo>
                    <a:cubicBezTo>
                      <a:pt x="62" y="10"/>
                      <a:pt x="62" y="10"/>
                      <a:pt x="62" y="10"/>
                    </a:cubicBezTo>
                    <a:cubicBezTo>
                      <a:pt x="61" y="10"/>
                      <a:pt x="60" y="9"/>
                      <a:pt x="59" y="9"/>
                    </a:cubicBezTo>
                    <a:cubicBezTo>
                      <a:pt x="61" y="4"/>
                      <a:pt x="61" y="4"/>
                      <a:pt x="61" y="4"/>
                    </a:cubicBezTo>
                    <a:cubicBezTo>
                      <a:pt x="60" y="3"/>
                      <a:pt x="59" y="3"/>
                      <a:pt x="58" y="2"/>
                    </a:cubicBezTo>
                    <a:cubicBezTo>
                      <a:pt x="55" y="7"/>
                      <a:pt x="55" y="7"/>
                      <a:pt x="55" y="7"/>
                    </a:cubicBezTo>
                    <a:cubicBezTo>
                      <a:pt x="55" y="7"/>
                      <a:pt x="54" y="7"/>
                      <a:pt x="53" y="7"/>
                    </a:cubicBezTo>
                    <a:cubicBezTo>
                      <a:pt x="54" y="1"/>
                      <a:pt x="54" y="1"/>
                      <a:pt x="54" y="1"/>
                    </a:cubicBezTo>
                    <a:cubicBezTo>
                      <a:pt x="52" y="1"/>
                      <a:pt x="51" y="1"/>
                      <a:pt x="50" y="0"/>
                    </a:cubicBezTo>
                    <a:cubicBezTo>
                      <a:pt x="49" y="6"/>
                      <a:pt x="49" y="6"/>
                      <a:pt x="49" y="6"/>
                    </a:cubicBezTo>
                    <a:cubicBezTo>
                      <a:pt x="48" y="6"/>
                      <a:pt x="47" y="6"/>
                      <a:pt x="46" y="6"/>
                    </a:cubicBezTo>
                    <a:cubicBezTo>
                      <a:pt x="46" y="0"/>
                      <a:pt x="46" y="0"/>
                      <a:pt x="46" y="0"/>
                    </a:cubicBezTo>
                    <a:cubicBezTo>
                      <a:pt x="45" y="0"/>
                      <a:pt x="44" y="0"/>
                      <a:pt x="42" y="0"/>
                    </a:cubicBezTo>
                    <a:cubicBezTo>
                      <a:pt x="42" y="6"/>
                      <a:pt x="42" y="6"/>
                      <a:pt x="42" y="6"/>
                    </a:cubicBezTo>
                    <a:cubicBezTo>
                      <a:pt x="41" y="6"/>
                      <a:pt x="40" y="6"/>
                      <a:pt x="39" y="6"/>
                    </a:cubicBezTo>
                    <a:cubicBezTo>
                      <a:pt x="38" y="0"/>
                      <a:pt x="38" y="0"/>
                      <a:pt x="38" y="0"/>
                    </a:cubicBezTo>
                    <a:cubicBezTo>
                      <a:pt x="37" y="1"/>
                      <a:pt x="36" y="1"/>
                      <a:pt x="35" y="1"/>
                    </a:cubicBezTo>
                    <a:cubicBezTo>
                      <a:pt x="35" y="7"/>
                      <a:pt x="35" y="7"/>
                      <a:pt x="35" y="7"/>
                    </a:cubicBezTo>
                    <a:cubicBezTo>
                      <a:pt x="34" y="7"/>
                      <a:pt x="34" y="7"/>
                      <a:pt x="33" y="7"/>
                    </a:cubicBezTo>
                    <a:cubicBezTo>
                      <a:pt x="31" y="2"/>
                      <a:pt x="31" y="2"/>
                      <a:pt x="31" y="2"/>
                    </a:cubicBezTo>
                    <a:cubicBezTo>
                      <a:pt x="29" y="3"/>
                      <a:pt x="28" y="3"/>
                      <a:pt x="27" y="3"/>
                    </a:cubicBezTo>
                    <a:cubicBezTo>
                      <a:pt x="29" y="9"/>
                      <a:pt x="29" y="9"/>
                      <a:pt x="29" y="9"/>
                    </a:cubicBezTo>
                    <a:cubicBezTo>
                      <a:pt x="28" y="9"/>
                      <a:pt x="28" y="9"/>
                      <a:pt x="27" y="9"/>
                    </a:cubicBezTo>
                    <a:cubicBezTo>
                      <a:pt x="27" y="10"/>
                      <a:pt x="27" y="10"/>
                      <a:pt x="27" y="10"/>
                    </a:cubicBezTo>
                    <a:cubicBezTo>
                      <a:pt x="23" y="5"/>
                      <a:pt x="23" y="5"/>
                      <a:pt x="23" y="5"/>
                    </a:cubicBezTo>
                    <a:cubicBezTo>
                      <a:pt x="22" y="6"/>
                      <a:pt x="21" y="6"/>
                      <a:pt x="20" y="7"/>
                    </a:cubicBezTo>
                    <a:cubicBezTo>
                      <a:pt x="23" y="12"/>
                      <a:pt x="23" y="12"/>
                      <a:pt x="23" y="12"/>
                    </a:cubicBezTo>
                    <a:cubicBezTo>
                      <a:pt x="22" y="13"/>
                      <a:pt x="21" y="13"/>
                      <a:pt x="21" y="14"/>
                    </a:cubicBezTo>
                    <a:cubicBezTo>
                      <a:pt x="17" y="10"/>
                      <a:pt x="17" y="10"/>
                      <a:pt x="17" y="10"/>
                    </a:cubicBezTo>
                    <a:cubicBezTo>
                      <a:pt x="16" y="11"/>
                      <a:pt x="15" y="11"/>
                      <a:pt x="14" y="12"/>
                    </a:cubicBezTo>
                    <a:cubicBezTo>
                      <a:pt x="17" y="17"/>
                      <a:pt x="17" y="17"/>
                      <a:pt x="17" y="17"/>
                    </a:cubicBezTo>
                    <a:cubicBezTo>
                      <a:pt x="17" y="17"/>
                      <a:pt x="16" y="18"/>
                      <a:pt x="16" y="19"/>
                    </a:cubicBezTo>
                    <a:cubicBezTo>
                      <a:pt x="11" y="15"/>
                      <a:pt x="11" y="15"/>
                      <a:pt x="11" y="15"/>
                    </a:cubicBezTo>
                    <a:cubicBezTo>
                      <a:pt x="11" y="16"/>
                      <a:pt x="10" y="17"/>
                      <a:pt x="9" y="18"/>
                    </a:cubicBezTo>
                    <a:cubicBezTo>
                      <a:pt x="13" y="22"/>
                      <a:pt x="13" y="22"/>
                      <a:pt x="13" y="22"/>
                    </a:cubicBezTo>
                    <a:cubicBezTo>
                      <a:pt x="12" y="23"/>
                      <a:pt x="12" y="23"/>
                      <a:pt x="12" y="24"/>
                    </a:cubicBezTo>
                    <a:cubicBezTo>
                      <a:pt x="7" y="22"/>
                      <a:pt x="7" y="22"/>
                      <a:pt x="7" y="22"/>
                    </a:cubicBezTo>
                    <a:cubicBezTo>
                      <a:pt x="6" y="23"/>
                      <a:pt x="6" y="24"/>
                      <a:pt x="5" y="25"/>
                    </a:cubicBezTo>
                    <a:cubicBezTo>
                      <a:pt x="9" y="28"/>
                      <a:pt x="9" y="28"/>
                      <a:pt x="9" y="28"/>
                    </a:cubicBezTo>
                    <a:cubicBezTo>
                      <a:pt x="9" y="29"/>
                      <a:pt x="9" y="30"/>
                      <a:pt x="9" y="31"/>
                    </a:cubicBezTo>
                    <a:cubicBezTo>
                      <a:pt x="3" y="29"/>
                      <a:pt x="3" y="29"/>
                      <a:pt x="3" y="29"/>
                    </a:cubicBezTo>
                    <a:cubicBezTo>
                      <a:pt x="3" y="30"/>
                      <a:pt x="3" y="31"/>
                      <a:pt x="2" y="33"/>
                    </a:cubicBezTo>
                    <a:cubicBezTo>
                      <a:pt x="7" y="35"/>
                      <a:pt x="7" y="35"/>
                      <a:pt x="7" y="35"/>
                    </a:cubicBezTo>
                    <a:cubicBezTo>
                      <a:pt x="7" y="36"/>
                      <a:pt x="7" y="37"/>
                      <a:pt x="7" y="37"/>
                    </a:cubicBezTo>
                    <a:cubicBezTo>
                      <a:pt x="1" y="37"/>
                      <a:pt x="1" y="37"/>
                      <a:pt x="1" y="37"/>
                    </a:cubicBezTo>
                    <a:cubicBezTo>
                      <a:pt x="1" y="38"/>
                      <a:pt x="1" y="39"/>
                      <a:pt x="1" y="41"/>
                    </a:cubicBezTo>
                    <a:cubicBezTo>
                      <a:pt x="6" y="42"/>
                      <a:pt x="6" y="42"/>
                      <a:pt x="6" y="42"/>
                    </a:cubicBezTo>
                    <a:cubicBezTo>
                      <a:pt x="6" y="43"/>
                      <a:pt x="6" y="44"/>
                      <a:pt x="6" y="44"/>
                    </a:cubicBezTo>
                    <a:cubicBezTo>
                      <a:pt x="0" y="45"/>
                      <a:pt x="0" y="45"/>
                      <a:pt x="0" y="45"/>
                    </a:cubicBezTo>
                    <a:cubicBezTo>
                      <a:pt x="0" y="46"/>
                      <a:pt x="0" y="48"/>
                      <a:pt x="1" y="49"/>
                    </a:cubicBezTo>
                    <a:cubicBezTo>
                      <a:pt x="6" y="49"/>
                      <a:pt x="6" y="49"/>
                      <a:pt x="6" y="49"/>
                    </a:cubicBezTo>
                    <a:cubicBezTo>
                      <a:pt x="6" y="50"/>
                      <a:pt x="6" y="51"/>
                      <a:pt x="6" y="52"/>
                    </a:cubicBezTo>
                    <a:cubicBezTo>
                      <a:pt x="1" y="53"/>
                      <a:pt x="1" y="53"/>
                      <a:pt x="1" y="53"/>
                    </a:cubicBezTo>
                    <a:cubicBezTo>
                      <a:pt x="1" y="54"/>
                      <a:pt x="2" y="56"/>
                      <a:pt x="2" y="57"/>
                    </a:cubicBezTo>
                    <a:cubicBezTo>
                      <a:pt x="7" y="56"/>
                      <a:pt x="7" y="56"/>
                      <a:pt x="7" y="56"/>
                    </a:cubicBezTo>
                    <a:cubicBezTo>
                      <a:pt x="7" y="57"/>
                      <a:pt x="8" y="58"/>
                      <a:pt x="8" y="59"/>
                    </a:cubicBezTo>
                    <a:cubicBezTo>
                      <a:pt x="3" y="61"/>
                      <a:pt x="3" y="61"/>
                      <a:pt x="3" y="61"/>
                    </a:cubicBezTo>
                    <a:cubicBezTo>
                      <a:pt x="4" y="62"/>
                      <a:pt x="4" y="63"/>
                      <a:pt x="4" y="64"/>
                    </a:cubicBezTo>
                    <a:cubicBezTo>
                      <a:pt x="10" y="63"/>
                      <a:pt x="10" y="63"/>
                      <a:pt x="10" y="63"/>
                    </a:cubicBezTo>
                    <a:cubicBezTo>
                      <a:pt x="10" y="63"/>
                      <a:pt x="10" y="64"/>
                      <a:pt x="11" y="65"/>
                    </a:cubicBezTo>
                    <a:cubicBezTo>
                      <a:pt x="6" y="68"/>
                      <a:pt x="6" y="68"/>
                      <a:pt x="6" y="68"/>
                    </a:cubicBezTo>
                    <a:cubicBezTo>
                      <a:pt x="7" y="70"/>
                      <a:pt x="8" y="70"/>
                      <a:pt x="8" y="71"/>
                    </a:cubicBezTo>
                    <a:cubicBezTo>
                      <a:pt x="13" y="69"/>
                      <a:pt x="13" y="69"/>
                      <a:pt x="13" y="69"/>
                    </a:cubicBezTo>
                    <a:cubicBezTo>
                      <a:pt x="14" y="70"/>
                      <a:pt x="14" y="70"/>
                      <a:pt x="15" y="71"/>
                    </a:cubicBezTo>
                    <a:cubicBezTo>
                      <a:pt x="11" y="75"/>
                      <a:pt x="11" y="75"/>
                      <a:pt x="11" y="75"/>
                    </a:cubicBezTo>
                    <a:cubicBezTo>
                      <a:pt x="12" y="76"/>
                      <a:pt x="13" y="77"/>
                      <a:pt x="13" y="78"/>
                    </a:cubicBezTo>
                    <a:cubicBezTo>
                      <a:pt x="18" y="74"/>
                      <a:pt x="18" y="74"/>
                      <a:pt x="18" y="74"/>
                    </a:cubicBezTo>
                    <a:cubicBezTo>
                      <a:pt x="18" y="75"/>
                      <a:pt x="19" y="75"/>
                      <a:pt x="19" y="76"/>
                    </a:cubicBezTo>
                    <a:cubicBezTo>
                      <a:pt x="17" y="81"/>
                      <a:pt x="17" y="81"/>
                      <a:pt x="17" y="81"/>
                    </a:cubicBezTo>
                    <a:cubicBezTo>
                      <a:pt x="18" y="81"/>
                      <a:pt x="18" y="82"/>
                      <a:pt x="19" y="83"/>
                    </a:cubicBezTo>
                    <a:cubicBezTo>
                      <a:pt x="23" y="79"/>
                      <a:pt x="23" y="79"/>
                      <a:pt x="23" y="79"/>
                    </a:cubicBezTo>
                    <a:cubicBezTo>
                      <a:pt x="24" y="79"/>
                      <a:pt x="24" y="80"/>
                      <a:pt x="25" y="80"/>
                    </a:cubicBezTo>
                    <a:cubicBezTo>
                      <a:pt x="23" y="85"/>
                      <a:pt x="23" y="85"/>
                      <a:pt x="23" y="85"/>
                    </a:cubicBezTo>
                    <a:cubicBezTo>
                      <a:pt x="24" y="86"/>
                      <a:pt x="25" y="86"/>
                      <a:pt x="26" y="87"/>
                    </a:cubicBezTo>
                    <a:cubicBezTo>
                      <a:pt x="29" y="82"/>
                      <a:pt x="29" y="82"/>
                      <a:pt x="29" y="82"/>
                    </a:cubicBezTo>
                    <a:cubicBezTo>
                      <a:pt x="30" y="82"/>
                      <a:pt x="30" y="83"/>
                      <a:pt x="31" y="83"/>
                    </a:cubicBezTo>
                    <a:cubicBezTo>
                      <a:pt x="30" y="89"/>
                      <a:pt x="30" y="89"/>
                      <a:pt x="30" y="89"/>
                    </a:cubicBezTo>
                    <a:cubicBezTo>
                      <a:pt x="31" y="89"/>
                      <a:pt x="32" y="89"/>
                      <a:pt x="33" y="89"/>
                    </a:cubicBezTo>
                    <a:cubicBezTo>
                      <a:pt x="35" y="84"/>
                      <a:pt x="35" y="84"/>
                      <a:pt x="35" y="84"/>
                    </a:cubicBezTo>
                    <a:cubicBezTo>
                      <a:pt x="36" y="84"/>
                      <a:pt x="37" y="85"/>
                      <a:pt x="38" y="85"/>
                    </a:cubicBezTo>
                    <a:cubicBezTo>
                      <a:pt x="38" y="90"/>
                      <a:pt x="38" y="90"/>
                      <a:pt x="38" y="90"/>
                    </a:cubicBezTo>
                    <a:cubicBezTo>
                      <a:pt x="39" y="91"/>
                      <a:pt x="40" y="91"/>
                      <a:pt x="41" y="91"/>
                    </a:cubicBezTo>
                    <a:cubicBezTo>
                      <a:pt x="42" y="85"/>
                      <a:pt x="42" y="85"/>
                      <a:pt x="42" y="85"/>
                    </a:cubicBezTo>
                    <a:cubicBezTo>
                      <a:pt x="43" y="85"/>
                      <a:pt x="44" y="85"/>
                      <a:pt x="45" y="85"/>
                    </a:cubicBezTo>
                    <a:cubicBezTo>
                      <a:pt x="46" y="91"/>
                      <a:pt x="46" y="91"/>
                      <a:pt x="46" y="91"/>
                    </a:cubicBezTo>
                    <a:cubicBezTo>
                      <a:pt x="47" y="91"/>
                      <a:pt x="48" y="91"/>
                      <a:pt x="49" y="90"/>
                    </a:cubicBezTo>
                    <a:cubicBezTo>
                      <a:pt x="49" y="85"/>
                      <a:pt x="49" y="85"/>
                      <a:pt x="49" y="85"/>
                    </a:cubicBezTo>
                    <a:cubicBezTo>
                      <a:pt x="50" y="85"/>
                      <a:pt x="51" y="85"/>
                      <a:pt x="52" y="84"/>
                    </a:cubicBezTo>
                    <a:cubicBezTo>
                      <a:pt x="53" y="90"/>
                      <a:pt x="53" y="90"/>
                      <a:pt x="53" y="90"/>
                    </a:cubicBezTo>
                    <a:cubicBezTo>
                      <a:pt x="54" y="89"/>
                      <a:pt x="56" y="89"/>
                      <a:pt x="57" y="89"/>
                    </a:cubicBezTo>
                    <a:cubicBezTo>
                      <a:pt x="56" y="83"/>
                      <a:pt x="56" y="83"/>
                      <a:pt x="56" y="83"/>
                    </a:cubicBezTo>
                    <a:cubicBezTo>
                      <a:pt x="57" y="83"/>
                      <a:pt x="57" y="83"/>
                      <a:pt x="58" y="82"/>
                    </a:cubicBezTo>
                    <a:cubicBezTo>
                      <a:pt x="61" y="87"/>
                      <a:pt x="61" y="87"/>
                      <a:pt x="61" y="87"/>
                    </a:cubicBezTo>
                    <a:cubicBezTo>
                      <a:pt x="61" y="87"/>
                      <a:pt x="62" y="87"/>
                      <a:pt x="63" y="86"/>
                    </a:cubicBezTo>
                    <a:cubicBezTo>
                      <a:pt x="63" y="86"/>
                      <a:pt x="63" y="86"/>
                      <a:pt x="64" y="86"/>
                    </a:cubicBezTo>
                    <a:cubicBezTo>
                      <a:pt x="62" y="80"/>
                      <a:pt x="62" y="80"/>
                      <a:pt x="62" y="80"/>
                    </a:cubicBezTo>
                    <a:cubicBezTo>
                      <a:pt x="63" y="80"/>
                      <a:pt x="64" y="80"/>
                      <a:pt x="64" y="79"/>
                    </a:cubicBezTo>
                    <a:cubicBezTo>
                      <a:pt x="68" y="83"/>
                      <a:pt x="68" y="83"/>
                      <a:pt x="68" y="83"/>
                    </a:cubicBezTo>
                    <a:cubicBezTo>
                      <a:pt x="69" y="83"/>
                      <a:pt x="70" y="82"/>
                      <a:pt x="70" y="81"/>
                    </a:cubicBezTo>
                    <a:cubicBezTo>
                      <a:pt x="68" y="76"/>
                      <a:pt x="68" y="76"/>
                      <a:pt x="68" y="76"/>
                    </a:cubicBezTo>
                    <a:cubicBezTo>
                      <a:pt x="68" y="76"/>
                      <a:pt x="69" y="75"/>
                      <a:pt x="70" y="75"/>
                    </a:cubicBezTo>
                    <a:cubicBezTo>
                      <a:pt x="74" y="78"/>
                      <a:pt x="74" y="78"/>
                      <a:pt x="74" y="78"/>
                    </a:cubicBezTo>
                    <a:cubicBezTo>
                      <a:pt x="75" y="77"/>
                      <a:pt x="75" y="77"/>
                      <a:pt x="76" y="76"/>
                    </a:cubicBezTo>
                    <a:cubicBezTo>
                      <a:pt x="73" y="71"/>
                      <a:pt x="73" y="71"/>
                      <a:pt x="73" y="71"/>
                    </a:cubicBezTo>
                    <a:cubicBezTo>
                      <a:pt x="73" y="71"/>
                      <a:pt x="74" y="70"/>
                      <a:pt x="74" y="69"/>
                    </a:cubicBezTo>
                    <a:cubicBezTo>
                      <a:pt x="79" y="72"/>
                      <a:pt x="79" y="72"/>
                      <a:pt x="79" y="72"/>
                    </a:cubicBezTo>
                    <a:cubicBezTo>
                      <a:pt x="80" y="71"/>
                      <a:pt x="80" y="70"/>
                      <a:pt x="81" y="69"/>
                    </a:cubicBezTo>
                    <a:cubicBezTo>
                      <a:pt x="77" y="66"/>
                      <a:pt x="77" y="66"/>
                      <a:pt x="77" y="66"/>
                    </a:cubicBezTo>
                    <a:cubicBezTo>
                      <a:pt x="77" y="65"/>
                      <a:pt x="78" y="64"/>
                      <a:pt x="78" y="63"/>
                    </a:cubicBezTo>
                    <a:cubicBezTo>
                      <a:pt x="83" y="65"/>
                      <a:pt x="83" y="65"/>
                      <a:pt x="83" y="65"/>
                    </a:cubicBezTo>
                    <a:cubicBezTo>
                      <a:pt x="83" y="64"/>
                      <a:pt x="84" y="63"/>
                      <a:pt x="84" y="62"/>
                    </a:cubicBezTo>
                    <a:cubicBezTo>
                      <a:pt x="80" y="59"/>
                      <a:pt x="80" y="59"/>
                      <a:pt x="80" y="59"/>
                    </a:cubicBezTo>
                    <a:cubicBezTo>
                      <a:pt x="80" y="58"/>
                      <a:pt x="80" y="58"/>
                      <a:pt x="80" y="57"/>
                    </a:cubicBezTo>
                    <a:cubicBezTo>
                      <a:pt x="86" y="57"/>
                      <a:pt x="86" y="57"/>
                      <a:pt x="86" y="57"/>
                    </a:cubicBezTo>
                    <a:cubicBezTo>
                      <a:pt x="86" y="56"/>
                      <a:pt x="86" y="55"/>
                      <a:pt x="87" y="54"/>
                    </a:cubicBezTo>
                    <a:cubicBezTo>
                      <a:pt x="81" y="52"/>
                      <a:pt x="81" y="52"/>
                      <a:pt x="81" y="52"/>
                    </a:cubicBezTo>
                    <a:cubicBezTo>
                      <a:pt x="82" y="51"/>
                      <a:pt x="82" y="51"/>
                      <a:pt x="82" y="50"/>
                    </a:cubicBezTo>
                    <a:cubicBezTo>
                      <a:pt x="87" y="49"/>
                      <a:pt x="87" y="49"/>
                      <a:pt x="87" y="49"/>
                    </a:cubicBezTo>
                    <a:cubicBezTo>
                      <a:pt x="87" y="48"/>
                      <a:pt x="87" y="47"/>
                      <a:pt x="87" y="46"/>
                    </a:cubicBezTo>
                    <a:cubicBezTo>
                      <a:pt x="82" y="45"/>
                      <a:pt x="82" y="45"/>
                      <a:pt x="82" y="45"/>
                    </a:cubicBezTo>
                    <a:cubicBezTo>
                      <a:pt x="82" y="44"/>
                      <a:pt x="82" y="43"/>
                      <a:pt x="82" y="43"/>
                    </a:cubicBezTo>
                    <a:cubicBezTo>
                      <a:pt x="87" y="41"/>
                      <a:pt x="87" y="41"/>
                      <a:pt x="87" y="41"/>
                    </a:cubicBezTo>
                    <a:cubicBezTo>
                      <a:pt x="87" y="40"/>
                      <a:pt x="87" y="39"/>
                      <a:pt x="87" y="38"/>
                    </a:cubicBezTo>
                    <a:cubicBezTo>
                      <a:pt x="81" y="38"/>
                      <a:pt x="81" y="38"/>
                      <a:pt x="81" y="38"/>
                    </a:cubicBezTo>
                    <a:cubicBezTo>
                      <a:pt x="81" y="37"/>
                      <a:pt x="81" y="36"/>
                      <a:pt x="81" y="35"/>
                    </a:cubicBezTo>
                    <a:cubicBezTo>
                      <a:pt x="86" y="33"/>
                      <a:pt x="86" y="33"/>
                      <a:pt x="86" y="33"/>
                    </a:cubicBezTo>
                    <a:cubicBezTo>
                      <a:pt x="85" y="32"/>
                      <a:pt x="85" y="31"/>
                      <a:pt x="85" y="30"/>
                    </a:cubicBezTo>
                    <a:cubicBezTo>
                      <a:pt x="79" y="31"/>
                      <a:pt x="79" y="31"/>
                      <a:pt x="79" y="31"/>
                    </a:cubicBezTo>
                    <a:cubicBezTo>
                      <a:pt x="79" y="30"/>
                      <a:pt x="79" y="30"/>
                      <a:pt x="78" y="29"/>
                    </a:cubicBezTo>
                    <a:close/>
                    <a:moveTo>
                      <a:pt x="75" y="28"/>
                    </a:moveTo>
                    <a:cubicBezTo>
                      <a:pt x="59" y="36"/>
                      <a:pt x="59" y="36"/>
                      <a:pt x="59" y="36"/>
                    </a:cubicBezTo>
                    <a:cubicBezTo>
                      <a:pt x="57" y="32"/>
                      <a:pt x="54" y="30"/>
                      <a:pt x="51" y="29"/>
                    </a:cubicBezTo>
                    <a:cubicBezTo>
                      <a:pt x="57" y="12"/>
                      <a:pt x="57" y="12"/>
                      <a:pt x="57" y="12"/>
                    </a:cubicBezTo>
                    <a:cubicBezTo>
                      <a:pt x="64" y="15"/>
                      <a:pt x="71" y="20"/>
                      <a:pt x="75" y="28"/>
                    </a:cubicBezTo>
                    <a:close/>
                    <a:moveTo>
                      <a:pt x="48" y="55"/>
                    </a:moveTo>
                    <a:cubicBezTo>
                      <a:pt x="43" y="57"/>
                      <a:pt x="37" y="55"/>
                      <a:pt x="35" y="50"/>
                    </a:cubicBezTo>
                    <a:cubicBezTo>
                      <a:pt x="33" y="45"/>
                      <a:pt x="35" y="39"/>
                      <a:pt x="40" y="36"/>
                    </a:cubicBezTo>
                    <a:cubicBezTo>
                      <a:pt x="45" y="34"/>
                      <a:pt x="50" y="36"/>
                      <a:pt x="53" y="41"/>
                    </a:cubicBezTo>
                    <a:cubicBezTo>
                      <a:pt x="55" y="46"/>
                      <a:pt x="53" y="52"/>
                      <a:pt x="48" y="55"/>
                    </a:cubicBezTo>
                    <a:close/>
                    <a:moveTo>
                      <a:pt x="54" y="10"/>
                    </a:moveTo>
                    <a:cubicBezTo>
                      <a:pt x="48" y="27"/>
                      <a:pt x="48" y="27"/>
                      <a:pt x="48" y="27"/>
                    </a:cubicBezTo>
                    <a:cubicBezTo>
                      <a:pt x="45" y="27"/>
                      <a:pt x="41" y="27"/>
                      <a:pt x="38" y="28"/>
                    </a:cubicBezTo>
                    <a:cubicBezTo>
                      <a:pt x="30" y="12"/>
                      <a:pt x="30" y="12"/>
                      <a:pt x="30" y="12"/>
                    </a:cubicBezTo>
                    <a:cubicBezTo>
                      <a:pt x="38" y="8"/>
                      <a:pt x="46" y="8"/>
                      <a:pt x="54" y="10"/>
                    </a:cubicBezTo>
                    <a:close/>
                    <a:moveTo>
                      <a:pt x="27" y="13"/>
                    </a:moveTo>
                    <a:cubicBezTo>
                      <a:pt x="35" y="30"/>
                      <a:pt x="35" y="30"/>
                      <a:pt x="35" y="30"/>
                    </a:cubicBezTo>
                    <a:cubicBezTo>
                      <a:pt x="32" y="31"/>
                      <a:pt x="29" y="34"/>
                      <a:pt x="28" y="37"/>
                    </a:cubicBezTo>
                    <a:cubicBezTo>
                      <a:pt x="12" y="31"/>
                      <a:pt x="12" y="31"/>
                      <a:pt x="12" y="31"/>
                    </a:cubicBezTo>
                    <a:cubicBezTo>
                      <a:pt x="15" y="24"/>
                      <a:pt x="20" y="17"/>
                      <a:pt x="27" y="13"/>
                    </a:cubicBezTo>
                    <a:close/>
                    <a:moveTo>
                      <a:pt x="11" y="34"/>
                    </a:moveTo>
                    <a:cubicBezTo>
                      <a:pt x="27" y="41"/>
                      <a:pt x="27" y="41"/>
                      <a:pt x="27" y="41"/>
                    </a:cubicBezTo>
                    <a:cubicBezTo>
                      <a:pt x="26" y="44"/>
                      <a:pt x="26" y="48"/>
                      <a:pt x="27" y="51"/>
                    </a:cubicBezTo>
                    <a:cubicBezTo>
                      <a:pt x="12" y="59"/>
                      <a:pt x="12" y="59"/>
                      <a:pt x="12" y="59"/>
                    </a:cubicBezTo>
                    <a:cubicBezTo>
                      <a:pt x="8" y="51"/>
                      <a:pt x="8" y="42"/>
                      <a:pt x="11" y="34"/>
                    </a:cubicBezTo>
                    <a:close/>
                    <a:moveTo>
                      <a:pt x="13" y="62"/>
                    </a:moveTo>
                    <a:cubicBezTo>
                      <a:pt x="29" y="55"/>
                      <a:pt x="29" y="55"/>
                      <a:pt x="29" y="55"/>
                    </a:cubicBezTo>
                    <a:cubicBezTo>
                      <a:pt x="30" y="58"/>
                      <a:pt x="33" y="60"/>
                      <a:pt x="36" y="62"/>
                    </a:cubicBezTo>
                    <a:cubicBezTo>
                      <a:pt x="30" y="79"/>
                      <a:pt x="30" y="79"/>
                      <a:pt x="30" y="79"/>
                    </a:cubicBezTo>
                    <a:cubicBezTo>
                      <a:pt x="23" y="76"/>
                      <a:pt x="17" y="70"/>
                      <a:pt x="13" y="62"/>
                    </a:cubicBezTo>
                    <a:close/>
                    <a:moveTo>
                      <a:pt x="33" y="80"/>
                    </a:moveTo>
                    <a:cubicBezTo>
                      <a:pt x="39" y="63"/>
                      <a:pt x="39" y="63"/>
                      <a:pt x="39" y="63"/>
                    </a:cubicBezTo>
                    <a:cubicBezTo>
                      <a:pt x="43" y="64"/>
                      <a:pt x="46" y="64"/>
                      <a:pt x="50" y="63"/>
                    </a:cubicBezTo>
                    <a:cubicBezTo>
                      <a:pt x="57" y="79"/>
                      <a:pt x="57" y="79"/>
                      <a:pt x="57" y="79"/>
                    </a:cubicBezTo>
                    <a:cubicBezTo>
                      <a:pt x="49" y="83"/>
                      <a:pt x="41" y="83"/>
                      <a:pt x="33" y="80"/>
                    </a:cubicBezTo>
                    <a:close/>
                    <a:moveTo>
                      <a:pt x="60" y="78"/>
                    </a:moveTo>
                    <a:cubicBezTo>
                      <a:pt x="53" y="61"/>
                      <a:pt x="53" y="61"/>
                      <a:pt x="53" y="61"/>
                    </a:cubicBezTo>
                    <a:cubicBezTo>
                      <a:pt x="56" y="59"/>
                      <a:pt x="59" y="56"/>
                      <a:pt x="60" y="53"/>
                    </a:cubicBezTo>
                    <a:cubicBezTo>
                      <a:pt x="76" y="59"/>
                      <a:pt x="76" y="59"/>
                      <a:pt x="76" y="59"/>
                    </a:cubicBezTo>
                    <a:cubicBezTo>
                      <a:pt x="73" y="67"/>
                      <a:pt x="68" y="73"/>
                      <a:pt x="60" y="78"/>
                    </a:cubicBezTo>
                    <a:close/>
                    <a:moveTo>
                      <a:pt x="77" y="56"/>
                    </a:moveTo>
                    <a:cubicBezTo>
                      <a:pt x="61" y="50"/>
                      <a:pt x="61" y="50"/>
                      <a:pt x="61" y="50"/>
                    </a:cubicBezTo>
                    <a:cubicBezTo>
                      <a:pt x="62" y="46"/>
                      <a:pt x="62" y="42"/>
                      <a:pt x="60" y="39"/>
                    </a:cubicBezTo>
                    <a:cubicBezTo>
                      <a:pt x="76" y="31"/>
                      <a:pt x="76" y="31"/>
                      <a:pt x="76" y="31"/>
                    </a:cubicBezTo>
                    <a:cubicBezTo>
                      <a:pt x="79" y="39"/>
                      <a:pt x="80" y="48"/>
                      <a:pt x="77" y="56"/>
                    </a:cubicBezTo>
                    <a:close/>
                  </a:path>
                </a:pathLst>
              </a:custGeom>
              <a:solidFill>
                <a:srgbClr val="3E3A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75" name="Freeform 10"/>
              <p:cNvSpPr>
                <a:spLocks noEditPoints="1"/>
              </p:cNvSpPr>
              <p:nvPr/>
            </p:nvSpPr>
            <p:spPr bwMode="auto">
              <a:xfrm>
                <a:off x="1171575" y="2608263"/>
                <a:ext cx="93663" cy="96838"/>
              </a:xfrm>
              <a:custGeom>
                <a:avLst/>
                <a:gdLst>
                  <a:gd name="T0" fmla="*/ 81 w 87"/>
                  <a:gd name="T1" fmla="*/ 23 h 91"/>
                  <a:gd name="T2" fmla="*/ 78 w 87"/>
                  <a:gd name="T3" fmla="*/ 19 h 91"/>
                  <a:gd name="T4" fmla="*/ 70 w 87"/>
                  <a:gd name="T5" fmla="*/ 17 h 91"/>
                  <a:gd name="T6" fmla="*/ 67 w 87"/>
                  <a:gd name="T7" fmla="*/ 14 h 91"/>
                  <a:gd name="T8" fmla="*/ 64 w 87"/>
                  <a:gd name="T9" fmla="*/ 6 h 91"/>
                  <a:gd name="T10" fmla="*/ 60 w 87"/>
                  <a:gd name="T11" fmla="*/ 4 h 91"/>
                  <a:gd name="T12" fmla="*/ 52 w 87"/>
                  <a:gd name="T13" fmla="*/ 7 h 91"/>
                  <a:gd name="T14" fmla="*/ 48 w 87"/>
                  <a:gd name="T15" fmla="*/ 6 h 91"/>
                  <a:gd name="T16" fmla="*/ 42 w 87"/>
                  <a:gd name="T17" fmla="*/ 0 h 91"/>
                  <a:gd name="T18" fmla="*/ 37 w 87"/>
                  <a:gd name="T19" fmla="*/ 0 h 91"/>
                  <a:gd name="T20" fmla="*/ 32 w 87"/>
                  <a:gd name="T21" fmla="*/ 7 h 91"/>
                  <a:gd name="T22" fmla="*/ 28 w 87"/>
                  <a:gd name="T23" fmla="*/ 9 h 91"/>
                  <a:gd name="T24" fmla="*/ 23 w 87"/>
                  <a:gd name="T25" fmla="*/ 5 h 91"/>
                  <a:gd name="T26" fmla="*/ 20 w 87"/>
                  <a:gd name="T27" fmla="*/ 14 h 91"/>
                  <a:gd name="T28" fmla="*/ 17 w 87"/>
                  <a:gd name="T29" fmla="*/ 17 h 91"/>
                  <a:gd name="T30" fmla="*/ 8 w 87"/>
                  <a:gd name="T31" fmla="*/ 18 h 91"/>
                  <a:gd name="T32" fmla="*/ 6 w 87"/>
                  <a:gd name="T33" fmla="*/ 22 h 91"/>
                  <a:gd name="T34" fmla="*/ 8 w 87"/>
                  <a:gd name="T35" fmla="*/ 31 h 91"/>
                  <a:gd name="T36" fmla="*/ 6 w 87"/>
                  <a:gd name="T37" fmla="*/ 35 h 91"/>
                  <a:gd name="T38" fmla="*/ 0 w 87"/>
                  <a:gd name="T39" fmla="*/ 41 h 91"/>
                  <a:gd name="T40" fmla="*/ 0 w 87"/>
                  <a:gd name="T41" fmla="*/ 45 h 91"/>
                  <a:gd name="T42" fmla="*/ 6 w 87"/>
                  <a:gd name="T43" fmla="*/ 52 h 91"/>
                  <a:gd name="T44" fmla="*/ 6 w 87"/>
                  <a:gd name="T45" fmla="*/ 56 h 91"/>
                  <a:gd name="T46" fmla="*/ 4 w 87"/>
                  <a:gd name="T47" fmla="*/ 64 h 91"/>
                  <a:gd name="T48" fmla="*/ 6 w 87"/>
                  <a:gd name="T49" fmla="*/ 69 h 91"/>
                  <a:gd name="T50" fmla="*/ 14 w 87"/>
                  <a:gd name="T51" fmla="*/ 71 h 91"/>
                  <a:gd name="T52" fmla="*/ 17 w 87"/>
                  <a:gd name="T53" fmla="*/ 74 h 91"/>
                  <a:gd name="T54" fmla="*/ 19 w 87"/>
                  <a:gd name="T55" fmla="*/ 83 h 91"/>
                  <a:gd name="T56" fmla="*/ 22 w 87"/>
                  <a:gd name="T57" fmla="*/ 85 h 91"/>
                  <a:gd name="T58" fmla="*/ 31 w 87"/>
                  <a:gd name="T59" fmla="*/ 83 h 91"/>
                  <a:gd name="T60" fmla="*/ 35 w 87"/>
                  <a:gd name="T61" fmla="*/ 84 h 91"/>
                  <a:gd name="T62" fmla="*/ 41 w 87"/>
                  <a:gd name="T63" fmla="*/ 91 h 91"/>
                  <a:gd name="T64" fmla="*/ 45 w 87"/>
                  <a:gd name="T65" fmla="*/ 91 h 91"/>
                  <a:gd name="T66" fmla="*/ 51 w 87"/>
                  <a:gd name="T67" fmla="*/ 84 h 91"/>
                  <a:gd name="T68" fmla="*/ 55 w 87"/>
                  <a:gd name="T69" fmla="*/ 83 h 91"/>
                  <a:gd name="T70" fmla="*/ 62 w 87"/>
                  <a:gd name="T71" fmla="*/ 86 h 91"/>
                  <a:gd name="T72" fmla="*/ 64 w 87"/>
                  <a:gd name="T73" fmla="*/ 79 h 91"/>
                  <a:gd name="T74" fmla="*/ 67 w 87"/>
                  <a:gd name="T75" fmla="*/ 76 h 91"/>
                  <a:gd name="T76" fmla="*/ 76 w 87"/>
                  <a:gd name="T77" fmla="*/ 76 h 91"/>
                  <a:gd name="T78" fmla="*/ 78 w 87"/>
                  <a:gd name="T79" fmla="*/ 72 h 91"/>
                  <a:gd name="T80" fmla="*/ 77 w 87"/>
                  <a:gd name="T81" fmla="*/ 63 h 91"/>
                  <a:gd name="T82" fmla="*/ 79 w 87"/>
                  <a:gd name="T83" fmla="*/ 59 h 91"/>
                  <a:gd name="T84" fmla="*/ 86 w 87"/>
                  <a:gd name="T85" fmla="*/ 54 h 91"/>
                  <a:gd name="T86" fmla="*/ 86 w 87"/>
                  <a:gd name="T87" fmla="*/ 49 h 91"/>
                  <a:gd name="T88" fmla="*/ 81 w 87"/>
                  <a:gd name="T89" fmla="*/ 43 h 91"/>
                  <a:gd name="T90" fmla="*/ 81 w 87"/>
                  <a:gd name="T91" fmla="*/ 38 h 91"/>
                  <a:gd name="T92" fmla="*/ 84 w 87"/>
                  <a:gd name="T93" fmla="*/ 30 h 91"/>
                  <a:gd name="T94" fmla="*/ 74 w 87"/>
                  <a:gd name="T95" fmla="*/ 28 h 91"/>
                  <a:gd name="T96" fmla="*/ 56 w 87"/>
                  <a:gd name="T97" fmla="*/ 12 h 91"/>
                  <a:gd name="T98" fmla="*/ 34 w 87"/>
                  <a:gd name="T99" fmla="*/ 50 h 91"/>
                  <a:gd name="T100" fmla="*/ 47 w 87"/>
                  <a:gd name="T101" fmla="*/ 55 h 91"/>
                  <a:gd name="T102" fmla="*/ 37 w 87"/>
                  <a:gd name="T103" fmla="*/ 28 h 91"/>
                  <a:gd name="T104" fmla="*/ 27 w 87"/>
                  <a:gd name="T105" fmla="*/ 13 h 91"/>
                  <a:gd name="T106" fmla="*/ 11 w 87"/>
                  <a:gd name="T107" fmla="*/ 31 h 91"/>
                  <a:gd name="T108" fmla="*/ 26 w 87"/>
                  <a:gd name="T109" fmla="*/ 41 h 91"/>
                  <a:gd name="T110" fmla="*/ 10 w 87"/>
                  <a:gd name="T111" fmla="*/ 35 h 91"/>
                  <a:gd name="T112" fmla="*/ 36 w 87"/>
                  <a:gd name="T113" fmla="*/ 62 h 91"/>
                  <a:gd name="T114" fmla="*/ 33 w 87"/>
                  <a:gd name="T115" fmla="*/ 80 h 91"/>
                  <a:gd name="T116" fmla="*/ 57 w 87"/>
                  <a:gd name="T117" fmla="*/ 79 h 91"/>
                  <a:gd name="T118" fmla="*/ 52 w 87"/>
                  <a:gd name="T119" fmla="*/ 61 h 91"/>
                  <a:gd name="T120" fmla="*/ 60 w 87"/>
                  <a:gd name="T121" fmla="*/ 78 h 91"/>
                  <a:gd name="T122" fmla="*/ 60 w 87"/>
                  <a:gd name="T123" fmla="*/ 39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7" h="91">
                    <a:moveTo>
                      <a:pt x="78" y="29"/>
                    </a:moveTo>
                    <a:cubicBezTo>
                      <a:pt x="82" y="26"/>
                      <a:pt x="82" y="26"/>
                      <a:pt x="82" y="26"/>
                    </a:cubicBezTo>
                    <a:cubicBezTo>
                      <a:pt x="82" y="25"/>
                      <a:pt x="81" y="24"/>
                      <a:pt x="81" y="23"/>
                    </a:cubicBezTo>
                    <a:cubicBezTo>
                      <a:pt x="76" y="25"/>
                      <a:pt x="76" y="25"/>
                      <a:pt x="76" y="25"/>
                    </a:cubicBezTo>
                    <a:cubicBezTo>
                      <a:pt x="75" y="24"/>
                      <a:pt x="75" y="23"/>
                      <a:pt x="74" y="23"/>
                    </a:cubicBezTo>
                    <a:cubicBezTo>
                      <a:pt x="78" y="19"/>
                      <a:pt x="78" y="19"/>
                      <a:pt x="78" y="19"/>
                    </a:cubicBezTo>
                    <a:cubicBezTo>
                      <a:pt x="78" y="18"/>
                      <a:pt x="77" y="17"/>
                      <a:pt x="76" y="16"/>
                    </a:cubicBezTo>
                    <a:cubicBezTo>
                      <a:pt x="72" y="19"/>
                      <a:pt x="72" y="19"/>
                      <a:pt x="72" y="19"/>
                    </a:cubicBezTo>
                    <a:cubicBezTo>
                      <a:pt x="71" y="18"/>
                      <a:pt x="71" y="18"/>
                      <a:pt x="70" y="17"/>
                    </a:cubicBezTo>
                    <a:cubicBezTo>
                      <a:pt x="73" y="13"/>
                      <a:pt x="73" y="13"/>
                      <a:pt x="73" y="13"/>
                    </a:cubicBezTo>
                    <a:cubicBezTo>
                      <a:pt x="72" y="12"/>
                      <a:pt x="72" y="11"/>
                      <a:pt x="71" y="10"/>
                    </a:cubicBezTo>
                    <a:cubicBezTo>
                      <a:pt x="67" y="14"/>
                      <a:pt x="67" y="14"/>
                      <a:pt x="67" y="14"/>
                    </a:cubicBezTo>
                    <a:cubicBezTo>
                      <a:pt x="66" y="14"/>
                      <a:pt x="65" y="13"/>
                      <a:pt x="65" y="13"/>
                    </a:cubicBezTo>
                    <a:cubicBezTo>
                      <a:pt x="67" y="7"/>
                      <a:pt x="67" y="7"/>
                      <a:pt x="67" y="7"/>
                    </a:cubicBezTo>
                    <a:cubicBezTo>
                      <a:pt x="66" y="7"/>
                      <a:pt x="65" y="6"/>
                      <a:pt x="64" y="6"/>
                    </a:cubicBezTo>
                    <a:cubicBezTo>
                      <a:pt x="61" y="10"/>
                      <a:pt x="61" y="10"/>
                      <a:pt x="61" y="10"/>
                    </a:cubicBezTo>
                    <a:cubicBezTo>
                      <a:pt x="60" y="10"/>
                      <a:pt x="60" y="9"/>
                      <a:pt x="59" y="9"/>
                    </a:cubicBezTo>
                    <a:cubicBezTo>
                      <a:pt x="60" y="4"/>
                      <a:pt x="60" y="4"/>
                      <a:pt x="60" y="4"/>
                    </a:cubicBezTo>
                    <a:cubicBezTo>
                      <a:pt x="59" y="3"/>
                      <a:pt x="58" y="3"/>
                      <a:pt x="57" y="2"/>
                    </a:cubicBezTo>
                    <a:cubicBezTo>
                      <a:pt x="55" y="7"/>
                      <a:pt x="55" y="7"/>
                      <a:pt x="55" y="7"/>
                    </a:cubicBezTo>
                    <a:cubicBezTo>
                      <a:pt x="54" y="7"/>
                      <a:pt x="53" y="7"/>
                      <a:pt x="52" y="7"/>
                    </a:cubicBezTo>
                    <a:cubicBezTo>
                      <a:pt x="53" y="1"/>
                      <a:pt x="53" y="1"/>
                      <a:pt x="53" y="1"/>
                    </a:cubicBezTo>
                    <a:cubicBezTo>
                      <a:pt x="52" y="1"/>
                      <a:pt x="51" y="1"/>
                      <a:pt x="50" y="0"/>
                    </a:cubicBezTo>
                    <a:cubicBezTo>
                      <a:pt x="48" y="6"/>
                      <a:pt x="48" y="6"/>
                      <a:pt x="48" y="6"/>
                    </a:cubicBezTo>
                    <a:cubicBezTo>
                      <a:pt x="47" y="6"/>
                      <a:pt x="46" y="6"/>
                      <a:pt x="46" y="6"/>
                    </a:cubicBezTo>
                    <a:cubicBezTo>
                      <a:pt x="45" y="0"/>
                      <a:pt x="45" y="0"/>
                      <a:pt x="45" y="0"/>
                    </a:cubicBezTo>
                    <a:cubicBezTo>
                      <a:pt x="44" y="0"/>
                      <a:pt x="43" y="0"/>
                      <a:pt x="42" y="0"/>
                    </a:cubicBezTo>
                    <a:cubicBezTo>
                      <a:pt x="41" y="6"/>
                      <a:pt x="41" y="6"/>
                      <a:pt x="41" y="6"/>
                    </a:cubicBezTo>
                    <a:cubicBezTo>
                      <a:pt x="40" y="6"/>
                      <a:pt x="40" y="6"/>
                      <a:pt x="39" y="6"/>
                    </a:cubicBezTo>
                    <a:cubicBezTo>
                      <a:pt x="37" y="0"/>
                      <a:pt x="37" y="0"/>
                      <a:pt x="37" y="0"/>
                    </a:cubicBezTo>
                    <a:cubicBezTo>
                      <a:pt x="36" y="1"/>
                      <a:pt x="35" y="1"/>
                      <a:pt x="34" y="1"/>
                    </a:cubicBezTo>
                    <a:cubicBezTo>
                      <a:pt x="35" y="7"/>
                      <a:pt x="35" y="7"/>
                      <a:pt x="35" y="7"/>
                    </a:cubicBezTo>
                    <a:cubicBezTo>
                      <a:pt x="34" y="7"/>
                      <a:pt x="33" y="7"/>
                      <a:pt x="32" y="7"/>
                    </a:cubicBezTo>
                    <a:cubicBezTo>
                      <a:pt x="30" y="2"/>
                      <a:pt x="30" y="2"/>
                      <a:pt x="30" y="2"/>
                    </a:cubicBezTo>
                    <a:cubicBezTo>
                      <a:pt x="29" y="3"/>
                      <a:pt x="28" y="3"/>
                      <a:pt x="27" y="3"/>
                    </a:cubicBezTo>
                    <a:cubicBezTo>
                      <a:pt x="28" y="9"/>
                      <a:pt x="28" y="9"/>
                      <a:pt x="28" y="9"/>
                    </a:cubicBezTo>
                    <a:cubicBezTo>
                      <a:pt x="28" y="9"/>
                      <a:pt x="27" y="9"/>
                      <a:pt x="27" y="9"/>
                    </a:cubicBezTo>
                    <a:cubicBezTo>
                      <a:pt x="26" y="10"/>
                      <a:pt x="26" y="10"/>
                      <a:pt x="26" y="10"/>
                    </a:cubicBezTo>
                    <a:cubicBezTo>
                      <a:pt x="23" y="5"/>
                      <a:pt x="23" y="5"/>
                      <a:pt x="23" y="5"/>
                    </a:cubicBezTo>
                    <a:cubicBezTo>
                      <a:pt x="22" y="6"/>
                      <a:pt x="21" y="7"/>
                      <a:pt x="20" y="7"/>
                    </a:cubicBezTo>
                    <a:cubicBezTo>
                      <a:pt x="22" y="12"/>
                      <a:pt x="22" y="12"/>
                      <a:pt x="22" y="12"/>
                    </a:cubicBezTo>
                    <a:cubicBezTo>
                      <a:pt x="21" y="13"/>
                      <a:pt x="21" y="13"/>
                      <a:pt x="20" y="14"/>
                    </a:cubicBezTo>
                    <a:cubicBezTo>
                      <a:pt x="16" y="10"/>
                      <a:pt x="16" y="10"/>
                      <a:pt x="16" y="10"/>
                    </a:cubicBezTo>
                    <a:cubicBezTo>
                      <a:pt x="15" y="11"/>
                      <a:pt x="14" y="11"/>
                      <a:pt x="14" y="12"/>
                    </a:cubicBezTo>
                    <a:cubicBezTo>
                      <a:pt x="17" y="17"/>
                      <a:pt x="17" y="17"/>
                      <a:pt x="17" y="17"/>
                    </a:cubicBezTo>
                    <a:cubicBezTo>
                      <a:pt x="16" y="17"/>
                      <a:pt x="16" y="18"/>
                      <a:pt x="15" y="19"/>
                    </a:cubicBezTo>
                    <a:cubicBezTo>
                      <a:pt x="11" y="15"/>
                      <a:pt x="11" y="15"/>
                      <a:pt x="11" y="15"/>
                    </a:cubicBezTo>
                    <a:cubicBezTo>
                      <a:pt x="10" y="16"/>
                      <a:pt x="9" y="17"/>
                      <a:pt x="8" y="18"/>
                    </a:cubicBezTo>
                    <a:cubicBezTo>
                      <a:pt x="12" y="22"/>
                      <a:pt x="12" y="22"/>
                      <a:pt x="12" y="22"/>
                    </a:cubicBezTo>
                    <a:cubicBezTo>
                      <a:pt x="12" y="23"/>
                      <a:pt x="11" y="23"/>
                      <a:pt x="11" y="24"/>
                    </a:cubicBezTo>
                    <a:cubicBezTo>
                      <a:pt x="6" y="22"/>
                      <a:pt x="6" y="22"/>
                      <a:pt x="6" y="22"/>
                    </a:cubicBezTo>
                    <a:cubicBezTo>
                      <a:pt x="5" y="23"/>
                      <a:pt x="5" y="24"/>
                      <a:pt x="4" y="25"/>
                    </a:cubicBezTo>
                    <a:cubicBezTo>
                      <a:pt x="9" y="28"/>
                      <a:pt x="9" y="28"/>
                      <a:pt x="9" y="28"/>
                    </a:cubicBezTo>
                    <a:cubicBezTo>
                      <a:pt x="8" y="29"/>
                      <a:pt x="8" y="30"/>
                      <a:pt x="8" y="31"/>
                    </a:cubicBezTo>
                    <a:cubicBezTo>
                      <a:pt x="3" y="29"/>
                      <a:pt x="3" y="29"/>
                      <a:pt x="3" y="29"/>
                    </a:cubicBezTo>
                    <a:cubicBezTo>
                      <a:pt x="2" y="30"/>
                      <a:pt x="2" y="31"/>
                      <a:pt x="2" y="33"/>
                    </a:cubicBezTo>
                    <a:cubicBezTo>
                      <a:pt x="6" y="35"/>
                      <a:pt x="6" y="35"/>
                      <a:pt x="6" y="35"/>
                    </a:cubicBezTo>
                    <a:cubicBezTo>
                      <a:pt x="6" y="36"/>
                      <a:pt x="6" y="37"/>
                      <a:pt x="6" y="37"/>
                    </a:cubicBezTo>
                    <a:cubicBezTo>
                      <a:pt x="1" y="37"/>
                      <a:pt x="1" y="37"/>
                      <a:pt x="1" y="37"/>
                    </a:cubicBezTo>
                    <a:cubicBezTo>
                      <a:pt x="0" y="38"/>
                      <a:pt x="0" y="39"/>
                      <a:pt x="0" y="41"/>
                    </a:cubicBezTo>
                    <a:cubicBezTo>
                      <a:pt x="5" y="42"/>
                      <a:pt x="5" y="42"/>
                      <a:pt x="5" y="42"/>
                    </a:cubicBezTo>
                    <a:cubicBezTo>
                      <a:pt x="5" y="43"/>
                      <a:pt x="5" y="44"/>
                      <a:pt x="5" y="44"/>
                    </a:cubicBezTo>
                    <a:cubicBezTo>
                      <a:pt x="0" y="45"/>
                      <a:pt x="0" y="45"/>
                      <a:pt x="0" y="45"/>
                    </a:cubicBezTo>
                    <a:cubicBezTo>
                      <a:pt x="0" y="46"/>
                      <a:pt x="0" y="48"/>
                      <a:pt x="0" y="49"/>
                    </a:cubicBezTo>
                    <a:cubicBezTo>
                      <a:pt x="5" y="49"/>
                      <a:pt x="5" y="49"/>
                      <a:pt x="5" y="49"/>
                    </a:cubicBezTo>
                    <a:cubicBezTo>
                      <a:pt x="5" y="50"/>
                      <a:pt x="5" y="51"/>
                      <a:pt x="6" y="52"/>
                    </a:cubicBezTo>
                    <a:cubicBezTo>
                      <a:pt x="0" y="53"/>
                      <a:pt x="0" y="53"/>
                      <a:pt x="0" y="53"/>
                    </a:cubicBezTo>
                    <a:cubicBezTo>
                      <a:pt x="1" y="54"/>
                      <a:pt x="1" y="56"/>
                      <a:pt x="1" y="57"/>
                    </a:cubicBezTo>
                    <a:cubicBezTo>
                      <a:pt x="6" y="56"/>
                      <a:pt x="6" y="56"/>
                      <a:pt x="6" y="56"/>
                    </a:cubicBezTo>
                    <a:cubicBezTo>
                      <a:pt x="7" y="57"/>
                      <a:pt x="7" y="58"/>
                      <a:pt x="7" y="59"/>
                    </a:cubicBezTo>
                    <a:cubicBezTo>
                      <a:pt x="2" y="61"/>
                      <a:pt x="2" y="61"/>
                      <a:pt x="2" y="61"/>
                    </a:cubicBezTo>
                    <a:cubicBezTo>
                      <a:pt x="3" y="62"/>
                      <a:pt x="3" y="63"/>
                      <a:pt x="4" y="64"/>
                    </a:cubicBezTo>
                    <a:cubicBezTo>
                      <a:pt x="9" y="63"/>
                      <a:pt x="9" y="63"/>
                      <a:pt x="9" y="63"/>
                    </a:cubicBezTo>
                    <a:cubicBezTo>
                      <a:pt x="9" y="64"/>
                      <a:pt x="10" y="64"/>
                      <a:pt x="10" y="65"/>
                    </a:cubicBezTo>
                    <a:cubicBezTo>
                      <a:pt x="6" y="69"/>
                      <a:pt x="6" y="69"/>
                      <a:pt x="6" y="69"/>
                    </a:cubicBezTo>
                    <a:cubicBezTo>
                      <a:pt x="6" y="70"/>
                      <a:pt x="7" y="71"/>
                      <a:pt x="8" y="71"/>
                    </a:cubicBezTo>
                    <a:cubicBezTo>
                      <a:pt x="12" y="69"/>
                      <a:pt x="12" y="69"/>
                      <a:pt x="12" y="69"/>
                    </a:cubicBezTo>
                    <a:cubicBezTo>
                      <a:pt x="13" y="70"/>
                      <a:pt x="13" y="70"/>
                      <a:pt x="14" y="71"/>
                    </a:cubicBezTo>
                    <a:cubicBezTo>
                      <a:pt x="10" y="75"/>
                      <a:pt x="10" y="75"/>
                      <a:pt x="10" y="75"/>
                    </a:cubicBezTo>
                    <a:cubicBezTo>
                      <a:pt x="11" y="76"/>
                      <a:pt x="12" y="77"/>
                      <a:pt x="13" y="78"/>
                    </a:cubicBezTo>
                    <a:cubicBezTo>
                      <a:pt x="17" y="74"/>
                      <a:pt x="17" y="74"/>
                      <a:pt x="17" y="74"/>
                    </a:cubicBezTo>
                    <a:cubicBezTo>
                      <a:pt x="18" y="75"/>
                      <a:pt x="18" y="75"/>
                      <a:pt x="19" y="76"/>
                    </a:cubicBezTo>
                    <a:cubicBezTo>
                      <a:pt x="16" y="81"/>
                      <a:pt x="16" y="81"/>
                      <a:pt x="16" y="81"/>
                    </a:cubicBezTo>
                    <a:cubicBezTo>
                      <a:pt x="17" y="82"/>
                      <a:pt x="18" y="82"/>
                      <a:pt x="19" y="83"/>
                    </a:cubicBezTo>
                    <a:cubicBezTo>
                      <a:pt x="22" y="79"/>
                      <a:pt x="22" y="79"/>
                      <a:pt x="22" y="79"/>
                    </a:cubicBezTo>
                    <a:cubicBezTo>
                      <a:pt x="23" y="79"/>
                      <a:pt x="24" y="80"/>
                      <a:pt x="24" y="80"/>
                    </a:cubicBezTo>
                    <a:cubicBezTo>
                      <a:pt x="22" y="85"/>
                      <a:pt x="22" y="85"/>
                      <a:pt x="22" y="85"/>
                    </a:cubicBezTo>
                    <a:cubicBezTo>
                      <a:pt x="23" y="86"/>
                      <a:pt x="24" y="86"/>
                      <a:pt x="25" y="87"/>
                    </a:cubicBezTo>
                    <a:cubicBezTo>
                      <a:pt x="28" y="82"/>
                      <a:pt x="28" y="82"/>
                      <a:pt x="28" y="82"/>
                    </a:cubicBezTo>
                    <a:cubicBezTo>
                      <a:pt x="29" y="82"/>
                      <a:pt x="30" y="83"/>
                      <a:pt x="31" y="83"/>
                    </a:cubicBezTo>
                    <a:cubicBezTo>
                      <a:pt x="30" y="89"/>
                      <a:pt x="30" y="89"/>
                      <a:pt x="30" y="89"/>
                    </a:cubicBezTo>
                    <a:cubicBezTo>
                      <a:pt x="31" y="89"/>
                      <a:pt x="32" y="89"/>
                      <a:pt x="33" y="90"/>
                    </a:cubicBezTo>
                    <a:cubicBezTo>
                      <a:pt x="35" y="84"/>
                      <a:pt x="35" y="84"/>
                      <a:pt x="35" y="84"/>
                    </a:cubicBezTo>
                    <a:cubicBezTo>
                      <a:pt x="36" y="84"/>
                      <a:pt x="36" y="85"/>
                      <a:pt x="37" y="85"/>
                    </a:cubicBezTo>
                    <a:cubicBezTo>
                      <a:pt x="37" y="90"/>
                      <a:pt x="37" y="90"/>
                      <a:pt x="37" y="90"/>
                    </a:cubicBezTo>
                    <a:cubicBezTo>
                      <a:pt x="38" y="91"/>
                      <a:pt x="39" y="91"/>
                      <a:pt x="41" y="91"/>
                    </a:cubicBezTo>
                    <a:cubicBezTo>
                      <a:pt x="42" y="85"/>
                      <a:pt x="42" y="85"/>
                      <a:pt x="42" y="85"/>
                    </a:cubicBezTo>
                    <a:cubicBezTo>
                      <a:pt x="42" y="85"/>
                      <a:pt x="43" y="85"/>
                      <a:pt x="44" y="85"/>
                    </a:cubicBezTo>
                    <a:cubicBezTo>
                      <a:pt x="45" y="91"/>
                      <a:pt x="45" y="91"/>
                      <a:pt x="45" y="91"/>
                    </a:cubicBezTo>
                    <a:cubicBezTo>
                      <a:pt x="46" y="91"/>
                      <a:pt x="47" y="91"/>
                      <a:pt x="48" y="91"/>
                    </a:cubicBezTo>
                    <a:cubicBezTo>
                      <a:pt x="48" y="85"/>
                      <a:pt x="48" y="85"/>
                      <a:pt x="48" y="85"/>
                    </a:cubicBezTo>
                    <a:cubicBezTo>
                      <a:pt x="49" y="85"/>
                      <a:pt x="50" y="85"/>
                      <a:pt x="51" y="84"/>
                    </a:cubicBezTo>
                    <a:cubicBezTo>
                      <a:pt x="53" y="90"/>
                      <a:pt x="53" y="90"/>
                      <a:pt x="53" y="90"/>
                    </a:cubicBezTo>
                    <a:cubicBezTo>
                      <a:pt x="54" y="89"/>
                      <a:pt x="55" y="89"/>
                      <a:pt x="56" y="89"/>
                    </a:cubicBezTo>
                    <a:cubicBezTo>
                      <a:pt x="55" y="83"/>
                      <a:pt x="55" y="83"/>
                      <a:pt x="55" y="83"/>
                    </a:cubicBezTo>
                    <a:cubicBezTo>
                      <a:pt x="56" y="83"/>
                      <a:pt x="57" y="83"/>
                      <a:pt x="57" y="82"/>
                    </a:cubicBezTo>
                    <a:cubicBezTo>
                      <a:pt x="60" y="87"/>
                      <a:pt x="60" y="87"/>
                      <a:pt x="60" y="87"/>
                    </a:cubicBezTo>
                    <a:cubicBezTo>
                      <a:pt x="61" y="87"/>
                      <a:pt x="61" y="87"/>
                      <a:pt x="62" y="86"/>
                    </a:cubicBezTo>
                    <a:cubicBezTo>
                      <a:pt x="62" y="86"/>
                      <a:pt x="63" y="86"/>
                      <a:pt x="63" y="86"/>
                    </a:cubicBezTo>
                    <a:cubicBezTo>
                      <a:pt x="61" y="80"/>
                      <a:pt x="61" y="80"/>
                      <a:pt x="61" y="80"/>
                    </a:cubicBezTo>
                    <a:cubicBezTo>
                      <a:pt x="62" y="80"/>
                      <a:pt x="63" y="80"/>
                      <a:pt x="64" y="79"/>
                    </a:cubicBezTo>
                    <a:cubicBezTo>
                      <a:pt x="67" y="83"/>
                      <a:pt x="67" y="83"/>
                      <a:pt x="67" y="83"/>
                    </a:cubicBezTo>
                    <a:cubicBezTo>
                      <a:pt x="68" y="83"/>
                      <a:pt x="69" y="82"/>
                      <a:pt x="70" y="81"/>
                    </a:cubicBezTo>
                    <a:cubicBezTo>
                      <a:pt x="67" y="76"/>
                      <a:pt x="67" y="76"/>
                      <a:pt x="67" y="76"/>
                    </a:cubicBezTo>
                    <a:cubicBezTo>
                      <a:pt x="68" y="76"/>
                      <a:pt x="68" y="75"/>
                      <a:pt x="69" y="75"/>
                    </a:cubicBezTo>
                    <a:cubicBezTo>
                      <a:pt x="73" y="78"/>
                      <a:pt x="73" y="78"/>
                      <a:pt x="73" y="78"/>
                    </a:cubicBezTo>
                    <a:cubicBezTo>
                      <a:pt x="74" y="77"/>
                      <a:pt x="75" y="77"/>
                      <a:pt x="76" y="76"/>
                    </a:cubicBezTo>
                    <a:cubicBezTo>
                      <a:pt x="72" y="72"/>
                      <a:pt x="72" y="72"/>
                      <a:pt x="72" y="72"/>
                    </a:cubicBezTo>
                    <a:cubicBezTo>
                      <a:pt x="73" y="71"/>
                      <a:pt x="73" y="70"/>
                      <a:pt x="74" y="69"/>
                    </a:cubicBezTo>
                    <a:cubicBezTo>
                      <a:pt x="78" y="72"/>
                      <a:pt x="78" y="72"/>
                      <a:pt x="78" y="72"/>
                    </a:cubicBezTo>
                    <a:cubicBezTo>
                      <a:pt x="79" y="71"/>
                      <a:pt x="80" y="70"/>
                      <a:pt x="80" y="69"/>
                    </a:cubicBezTo>
                    <a:cubicBezTo>
                      <a:pt x="76" y="66"/>
                      <a:pt x="76" y="66"/>
                      <a:pt x="76" y="66"/>
                    </a:cubicBezTo>
                    <a:cubicBezTo>
                      <a:pt x="76" y="65"/>
                      <a:pt x="77" y="64"/>
                      <a:pt x="77" y="63"/>
                    </a:cubicBezTo>
                    <a:cubicBezTo>
                      <a:pt x="82" y="65"/>
                      <a:pt x="82" y="65"/>
                      <a:pt x="82" y="65"/>
                    </a:cubicBezTo>
                    <a:cubicBezTo>
                      <a:pt x="83" y="64"/>
                      <a:pt x="83" y="63"/>
                      <a:pt x="84" y="62"/>
                    </a:cubicBezTo>
                    <a:cubicBezTo>
                      <a:pt x="79" y="59"/>
                      <a:pt x="79" y="59"/>
                      <a:pt x="79" y="59"/>
                    </a:cubicBezTo>
                    <a:cubicBezTo>
                      <a:pt x="79" y="58"/>
                      <a:pt x="80" y="58"/>
                      <a:pt x="80" y="57"/>
                    </a:cubicBezTo>
                    <a:cubicBezTo>
                      <a:pt x="85" y="58"/>
                      <a:pt x="85" y="58"/>
                      <a:pt x="85" y="58"/>
                    </a:cubicBezTo>
                    <a:cubicBezTo>
                      <a:pt x="85" y="56"/>
                      <a:pt x="86" y="55"/>
                      <a:pt x="86" y="54"/>
                    </a:cubicBezTo>
                    <a:cubicBezTo>
                      <a:pt x="81" y="52"/>
                      <a:pt x="81" y="52"/>
                      <a:pt x="81" y="52"/>
                    </a:cubicBezTo>
                    <a:cubicBezTo>
                      <a:pt x="81" y="51"/>
                      <a:pt x="81" y="51"/>
                      <a:pt x="81" y="50"/>
                    </a:cubicBezTo>
                    <a:cubicBezTo>
                      <a:pt x="86" y="49"/>
                      <a:pt x="86" y="49"/>
                      <a:pt x="86" y="49"/>
                    </a:cubicBezTo>
                    <a:cubicBezTo>
                      <a:pt x="87" y="48"/>
                      <a:pt x="87" y="47"/>
                      <a:pt x="87" y="46"/>
                    </a:cubicBezTo>
                    <a:cubicBezTo>
                      <a:pt x="81" y="45"/>
                      <a:pt x="81" y="45"/>
                      <a:pt x="81" y="45"/>
                    </a:cubicBezTo>
                    <a:cubicBezTo>
                      <a:pt x="81" y="44"/>
                      <a:pt x="81" y="43"/>
                      <a:pt x="81" y="43"/>
                    </a:cubicBezTo>
                    <a:cubicBezTo>
                      <a:pt x="86" y="41"/>
                      <a:pt x="86" y="41"/>
                      <a:pt x="86" y="41"/>
                    </a:cubicBezTo>
                    <a:cubicBezTo>
                      <a:pt x="86" y="40"/>
                      <a:pt x="86" y="39"/>
                      <a:pt x="86" y="38"/>
                    </a:cubicBezTo>
                    <a:cubicBezTo>
                      <a:pt x="81" y="38"/>
                      <a:pt x="81" y="38"/>
                      <a:pt x="81" y="38"/>
                    </a:cubicBezTo>
                    <a:cubicBezTo>
                      <a:pt x="81" y="37"/>
                      <a:pt x="80" y="36"/>
                      <a:pt x="80" y="35"/>
                    </a:cubicBezTo>
                    <a:cubicBezTo>
                      <a:pt x="85" y="33"/>
                      <a:pt x="85" y="33"/>
                      <a:pt x="85" y="33"/>
                    </a:cubicBezTo>
                    <a:cubicBezTo>
                      <a:pt x="85" y="32"/>
                      <a:pt x="84" y="31"/>
                      <a:pt x="84" y="30"/>
                    </a:cubicBezTo>
                    <a:cubicBezTo>
                      <a:pt x="79" y="31"/>
                      <a:pt x="79" y="31"/>
                      <a:pt x="79" y="31"/>
                    </a:cubicBezTo>
                    <a:cubicBezTo>
                      <a:pt x="79" y="30"/>
                      <a:pt x="78" y="30"/>
                      <a:pt x="78" y="29"/>
                    </a:cubicBezTo>
                    <a:close/>
                    <a:moveTo>
                      <a:pt x="74" y="28"/>
                    </a:moveTo>
                    <a:cubicBezTo>
                      <a:pt x="58" y="36"/>
                      <a:pt x="58" y="36"/>
                      <a:pt x="58" y="36"/>
                    </a:cubicBezTo>
                    <a:cubicBezTo>
                      <a:pt x="56" y="32"/>
                      <a:pt x="54" y="30"/>
                      <a:pt x="50" y="29"/>
                    </a:cubicBezTo>
                    <a:cubicBezTo>
                      <a:pt x="56" y="12"/>
                      <a:pt x="56" y="12"/>
                      <a:pt x="56" y="12"/>
                    </a:cubicBezTo>
                    <a:cubicBezTo>
                      <a:pt x="64" y="15"/>
                      <a:pt x="70" y="20"/>
                      <a:pt x="74" y="28"/>
                    </a:cubicBezTo>
                    <a:close/>
                    <a:moveTo>
                      <a:pt x="47" y="55"/>
                    </a:moveTo>
                    <a:cubicBezTo>
                      <a:pt x="43" y="57"/>
                      <a:pt x="37" y="55"/>
                      <a:pt x="34" y="50"/>
                    </a:cubicBezTo>
                    <a:cubicBezTo>
                      <a:pt x="32" y="45"/>
                      <a:pt x="34" y="39"/>
                      <a:pt x="39" y="36"/>
                    </a:cubicBezTo>
                    <a:cubicBezTo>
                      <a:pt x="44" y="34"/>
                      <a:pt x="50" y="36"/>
                      <a:pt x="52" y="41"/>
                    </a:cubicBezTo>
                    <a:cubicBezTo>
                      <a:pt x="54" y="46"/>
                      <a:pt x="52" y="52"/>
                      <a:pt x="47" y="55"/>
                    </a:cubicBezTo>
                    <a:close/>
                    <a:moveTo>
                      <a:pt x="53" y="10"/>
                    </a:moveTo>
                    <a:cubicBezTo>
                      <a:pt x="47" y="27"/>
                      <a:pt x="47" y="27"/>
                      <a:pt x="47" y="27"/>
                    </a:cubicBezTo>
                    <a:cubicBezTo>
                      <a:pt x="44" y="27"/>
                      <a:pt x="41" y="27"/>
                      <a:pt x="37" y="28"/>
                    </a:cubicBezTo>
                    <a:cubicBezTo>
                      <a:pt x="30" y="12"/>
                      <a:pt x="30" y="12"/>
                      <a:pt x="30" y="12"/>
                    </a:cubicBezTo>
                    <a:cubicBezTo>
                      <a:pt x="37" y="8"/>
                      <a:pt x="46" y="8"/>
                      <a:pt x="53" y="10"/>
                    </a:cubicBezTo>
                    <a:close/>
                    <a:moveTo>
                      <a:pt x="27" y="13"/>
                    </a:moveTo>
                    <a:cubicBezTo>
                      <a:pt x="34" y="30"/>
                      <a:pt x="34" y="30"/>
                      <a:pt x="34" y="30"/>
                    </a:cubicBezTo>
                    <a:cubicBezTo>
                      <a:pt x="31" y="31"/>
                      <a:pt x="29" y="34"/>
                      <a:pt x="27" y="37"/>
                    </a:cubicBezTo>
                    <a:cubicBezTo>
                      <a:pt x="11" y="31"/>
                      <a:pt x="11" y="31"/>
                      <a:pt x="11" y="31"/>
                    </a:cubicBezTo>
                    <a:cubicBezTo>
                      <a:pt x="14" y="24"/>
                      <a:pt x="19" y="17"/>
                      <a:pt x="27" y="13"/>
                    </a:cubicBezTo>
                    <a:close/>
                    <a:moveTo>
                      <a:pt x="10" y="35"/>
                    </a:moveTo>
                    <a:cubicBezTo>
                      <a:pt x="26" y="41"/>
                      <a:pt x="26" y="41"/>
                      <a:pt x="26" y="41"/>
                    </a:cubicBezTo>
                    <a:cubicBezTo>
                      <a:pt x="25" y="44"/>
                      <a:pt x="25" y="48"/>
                      <a:pt x="26" y="51"/>
                    </a:cubicBezTo>
                    <a:cubicBezTo>
                      <a:pt x="11" y="59"/>
                      <a:pt x="11" y="59"/>
                      <a:pt x="11" y="59"/>
                    </a:cubicBezTo>
                    <a:cubicBezTo>
                      <a:pt x="8" y="51"/>
                      <a:pt x="8" y="42"/>
                      <a:pt x="10" y="35"/>
                    </a:cubicBezTo>
                    <a:close/>
                    <a:moveTo>
                      <a:pt x="12" y="62"/>
                    </a:moveTo>
                    <a:cubicBezTo>
                      <a:pt x="28" y="55"/>
                      <a:pt x="28" y="55"/>
                      <a:pt x="28" y="55"/>
                    </a:cubicBezTo>
                    <a:cubicBezTo>
                      <a:pt x="30" y="58"/>
                      <a:pt x="32" y="60"/>
                      <a:pt x="36" y="62"/>
                    </a:cubicBezTo>
                    <a:cubicBezTo>
                      <a:pt x="30" y="79"/>
                      <a:pt x="30" y="79"/>
                      <a:pt x="30" y="79"/>
                    </a:cubicBezTo>
                    <a:cubicBezTo>
                      <a:pt x="22" y="76"/>
                      <a:pt x="16" y="70"/>
                      <a:pt x="12" y="62"/>
                    </a:cubicBezTo>
                    <a:close/>
                    <a:moveTo>
                      <a:pt x="33" y="80"/>
                    </a:moveTo>
                    <a:cubicBezTo>
                      <a:pt x="39" y="63"/>
                      <a:pt x="39" y="63"/>
                      <a:pt x="39" y="63"/>
                    </a:cubicBezTo>
                    <a:cubicBezTo>
                      <a:pt x="42" y="64"/>
                      <a:pt x="46" y="64"/>
                      <a:pt x="49" y="63"/>
                    </a:cubicBezTo>
                    <a:cubicBezTo>
                      <a:pt x="57" y="79"/>
                      <a:pt x="57" y="79"/>
                      <a:pt x="57" y="79"/>
                    </a:cubicBezTo>
                    <a:cubicBezTo>
                      <a:pt x="49" y="83"/>
                      <a:pt x="40" y="83"/>
                      <a:pt x="33" y="80"/>
                    </a:cubicBezTo>
                    <a:close/>
                    <a:moveTo>
                      <a:pt x="60" y="78"/>
                    </a:moveTo>
                    <a:cubicBezTo>
                      <a:pt x="52" y="61"/>
                      <a:pt x="52" y="61"/>
                      <a:pt x="52" y="61"/>
                    </a:cubicBezTo>
                    <a:cubicBezTo>
                      <a:pt x="55" y="59"/>
                      <a:pt x="58" y="56"/>
                      <a:pt x="59" y="53"/>
                    </a:cubicBezTo>
                    <a:cubicBezTo>
                      <a:pt x="76" y="59"/>
                      <a:pt x="76" y="59"/>
                      <a:pt x="76" y="59"/>
                    </a:cubicBezTo>
                    <a:cubicBezTo>
                      <a:pt x="73" y="67"/>
                      <a:pt x="67" y="73"/>
                      <a:pt x="60" y="78"/>
                    </a:cubicBezTo>
                    <a:close/>
                    <a:moveTo>
                      <a:pt x="77" y="56"/>
                    </a:moveTo>
                    <a:cubicBezTo>
                      <a:pt x="60" y="50"/>
                      <a:pt x="60" y="50"/>
                      <a:pt x="60" y="50"/>
                    </a:cubicBezTo>
                    <a:cubicBezTo>
                      <a:pt x="61" y="46"/>
                      <a:pt x="61" y="42"/>
                      <a:pt x="60" y="39"/>
                    </a:cubicBezTo>
                    <a:cubicBezTo>
                      <a:pt x="75" y="31"/>
                      <a:pt x="75" y="31"/>
                      <a:pt x="75" y="31"/>
                    </a:cubicBezTo>
                    <a:cubicBezTo>
                      <a:pt x="79" y="39"/>
                      <a:pt x="79" y="48"/>
                      <a:pt x="77" y="56"/>
                    </a:cubicBezTo>
                    <a:close/>
                  </a:path>
                </a:pathLst>
              </a:custGeom>
              <a:solidFill>
                <a:srgbClr val="3E3A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76" name="Freeform 11"/>
              <p:cNvSpPr>
                <a:spLocks noEditPoints="1"/>
              </p:cNvSpPr>
              <p:nvPr/>
            </p:nvSpPr>
            <p:spPr bwMode="auto">
              <a:xfrm>
                <a:off x="1127125" y="2659063"/>
                <a:ext cx="39688" cy="41275"/>
              </a:xfrm>
              <a:custGeom>
                <a:avLst/>
                <a:gdLst>
                  <a:gd name="T0" fmla="*/ 36 w 37"/>
                  <a:gd name="T1" fmla="*/ 26 h 38"/>
                  <a:gd name="T2" fmla="*/ 36 w 37"/>
                  <a:gd name="T3" fmla="*/ 24 h 38"/>
                  <a:gd name="T4" fmla="*/ 34 w 37"/>
                  <a:gd name="T5" fmla="*/ 21 h 38"/>
                  <a:gd name="T6" fmla="*/ 35 w 37"/>
                  <a:gd name="T7" fmla="*/ 19 h 38"/>
                  <a:gd name="T8" fmla="*/ 36 w 37"/>
                  <a:gd name="T9" fmla="*/ 16 h 38"/>
                  <a:gd name="T10" fmla="*/ 36 w 37"/>
                  <a:gd name="T11" fmla="*/ 14 h 38"/>
                  <a:gd name="T12" fmla="*/ 33 w 37"/>
                  <a:gd name="T13" fmla="*/ 12 h 38"/>
                  <a:gd name="T14" fmla="*/ 32 w 37"/>
                  <a:gd name="T15" fmla="*/ 10 h 38"/>
                  <a:gd name="T16" fmla="*/ 32 w 37"/>
                  <a:gd name="T17" fmla="*/ 6 h 38"/>
                  <a:gd name="T18" fmla="*/ 31 w 37"/>
                  <a:gd name="T19" fmla="*/ 5 h 38"/>
                  <a:gd name="T20" fmla="*/ 27 w 37"/>
                  <a:gd name="T21" fmla="*/ 5 h 38"/>
                  <a:gd name="T22" fmla="*/ 26 w 37"/>
                  <a:gd name="T23" fmla="*/ 4 h 38"/>
                  <a:gd name="T24" fmla="*/ 25 w 37"/>
                  <a:gd name="T25" fmla="*/ 1 h 38"/>
                  <a:gd name="T26" fmla="*/ 22 w 37"/>
                  <a:gd name="T27" fmla="*/ 3 h 38"/>
                  <a:gd name="T28" fmla="*/ 20 w 37"/>
                  <a:gd name="T29" fmla="*/ 2 h 38"/>
                  <a:gd name="T30" fmla="*/ 18 w 37"/>
                  <a:gd name="T31" fmla="*/ 0 h 38"/>
                  <a:gd name="T32" fmla="*/ 16 w 37"/>
                  <a:gd name="T33" fmla="*/ 0 h 38"/>
                  <a:gd name="T34" fmla="*/ 14 w 37"/>
                  <a:gd name="T35" fmla="*/ 3 h 38"/>
                  <a:gd name="T36" fmla="*/ 12 w 37"/>
                  <a:gd name="T37" fmla="*/ 4 h 38"/>
                  <a:gd name="T38" fmla="*/ 8 w 37"/>
                  <a:gd name="T39" fmla="*/ 3 h 38"/>
                  <a:gd name="T40" fmla="*/ 7 w 37"/>
                  <a:gd name="T41" fmla="*/ 4 h 38"/>
                  <a:gd name="T42" fmla="*/ 6 w 37"/>
                  <a:gd name="T43" fmla="*/ 8 h 38"/>
                  <a:gd name="T44" fmla="*/ 5 w 37"/>
                  <a:gd name="T45" fmla="*/ 10 h 38"/>
                  <a:gd name="T46" fmla="*/ 2 w 37"/>
                  <a:gd name="T47" fmla="*/ 11 h 38"/>
                  <a:gd name="T48" fmla="*/ 1 w 37"/>
                  <a:gd name="T49" fmla="*/ 13 h 38"/>
                  <a:gd name="T50" fmla="*/ 3 w 37"/>
                  <a:gd name="T51" fmla="*/ 16 h 38"/>
                  <a:gd name="T52" fmla="*/ 2 w 37"/>
                  <a:gd name="T53" fmla="*/ 18 h 38"/>
                  <a:gd name="T54" fmla="*/ 0 w 37"/>
                  <a:gd name="T55" fmla="*/ 21 h 38"/>
                  <a:gd name="T56" fmla="*/ 0 w 37"/>
                  <a:gd name="T57" fmla="*/ 23 h 38"/>
                  <a:gd name="T58" fmla="*/ 3 w 37"/>
                  <a:gd name="T59" fmla="*/ 25 h 38"/>
                  <a:gd name="T60" fmla="*/ 4 w 37"/>
                  <a:gd name="T61" fmla="*/ 27 h 38"/>
                  <a:gd name="T62" fmla="*/ 4 w 37"/>
                  <a:gd name="T63" fmla="*/ 30 h 38"/>
                  <a:gd name="T64" fmla="*/ 5 w 37"/>
                  <a:gd name="T65" fmla="*/ 32 h 38"/>
                  <a:gd name="T66" fmla="*/ 8 w 37"/>
                  <a:gd name="T67" fmla="*/ 32 h 38"/>
                  <a:gd name="T68" fmla="*/ 10 w 37"/>
                  <a:gd name="T69" fmla="*/ 33 h 38"/>
                  <a:gd name="T70" fmla="*/ 11 w 37"/>
                  <a:gd name="T71" fmla="*/ 37 h 38"/>
                  <a:gd name="T72" fmla="*/ 13 w 37"/>
                  <a:gd name="T73" fmla="*/ 35 h 38"/>
                  <a:gd name="T74" fmla="*/ 15 w 37"/>
                  <a:gd name="T75" fmla="*/ 36 h 38"/>
                  <a:gd name="T76" fmla="*/ 18 w 37"/>
                  <a:gd name="T77" fmla="*/ 38 h 38"/>
                  <a:gd name="T78" fmla="*/ 20 w 37"/>
                  <a:gd name="T79" fmla="*/ 38 h 38"/>
                  <a:gd name="T80" fmla="*/ 22 w 37"/>
                  <a:gd name="T81" fmla="*/ 36 h 38"/>
                  <a:gd name="T82" fmla="*/ 24 w 37"/>
                  <a:gd name="T83" fmla="*/ 35 h 38"/>
                  <a:gd name="T84" fmla="*/ 27 w 37"/>
                  <a:gd name="T85" fmla="*/ 36 h 38"/>
                  <a:gd name="T86" fmla="*/ 29 w 37"/>
                  <a:gd name="T87" fmla="*/ 35 h 38"/>
                  <a:gd name="T88" fmla="*/ 30 w 37"/>
                  <a:gd name="T89" fmla="*/ 31 h 38"/>
                  <a:gd name="T90" fmla="*/ 31 w 37"/>
                  <a:gd name="T91" fmla="*/ 30 h 38"/>
                  <a:gd name="T92" fmla="*/ 34 w 37"/>
                  <a:gd name="T93" fmla="*/ 29 h 38"/>
                  <a:gd name="T94" fmla="*/ 32 w 37"/>
                  <a:gd name="T95" fmla="*/ 25 h 38"/>
                  <a:gd name="T96" fmla="*/ 32 w 37"/>
                  <a:gd name="T97" fmla="*/ 14 h 38"/>
                  <a:gd name="T98" fmla="*/ 15 w 37"/>
                  <a:gd name="T99" fmla="*/ 17 h 38"/>
                  <a:gd name="T100" fmla="*/ 17 w 37"/>
                  <a:gd name="T101" fmla="*/ 23 h 38"/>
                  <a:gd name="T102" fmla="*/ 22 w 37"/>
                  <a:gd name="T103" fmla="*/ 12 h 38"/>
                  <a:gd name="T104" fmla="*/ 24 w 37"/>
                  <a:gd name="T105" fmla="*/ 5 h 38"/>
                  <a:gd name="T106" fmla="*/ 14 w 37"/>
                  <a:gd name="T107" fmla="*/ 4 h 38"/>
                  <a:gd name="T108" fmla="*/ 15 w 37"/>
                  <a:gd name="T109" fmla="*/ 12 h 38"/>
                  <a:gd name="T110" fmla="*/ 13 w 37"/>
                  <a:gd name="T111" fmla="*/ 5 h 38"/>
                  <a:gd name="T112" fmla="*/ 11 w 37"/>
                  <a:gd name="T113" fmla="*/ 21 h 38"/>
                  <a:gd name="T114" fmla="*/ 5 w 37"/>
                  <a:gd name="T115" fmla="*/ 25 h 38"/>
                  <a:gd name="T116" fmla="*/ 12 w 37"/>
                  <a:gd name="T117" fmla="*/ 33 h 38"/>
                  <a:gd name="T118" fmla="*/ 16 w 37"/>
                  <a:gd name="T119" fmla="*/ 26 h 38"/>
                  <a:gd name="T120" fmla="*/ 13 w 37"/>
                  <a:gd name="T121" fmla="*/ 33 h 38"/>
                  <a:gd name="T122" fmla="*/ 25 w 37"/>
                  <a:gd name="T123" fmla="*/ 23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7" h="38">
                    <a:moveTo>
                      <a:pt x="33" y="26"/>
                    </a:moveTo>
                    <a:cubicBezTo>
                      <a:pt x="35" y="27"/>
                      <a:pt x="35" y="27"/>
                      <a:pt x="35" y="27"/>
                    </a:cubicBezTo>
                    <a:cubicBezTo>
                      <a:pt x="35" y="27"/>
                      <a:pt x="35" y="26"/>
                      <a:pt x="36" y="26"/>
                    </a:cubicBezTo>
                    <a:cubicBezTo>
                      <a:pt x="34" y="25"/>
                      <a:pt x="34" y="25"/>
                      <a:pt x="34" y="25"/>
                    </a:cubicBezTo>
                    <a:cubicBezTo>
                      <a:pt x="34" y="24"/>
                      <a:pt x="34" y="24"/>
                      <a:pt x="34" y="24"/>
                    </a:cubicBezTo>
                    <a:cubicBezTo>
                      <a:pt x="36" y="24"/>
                      <a:pt x="36" y="24"/>
                      <a:pt x="36" y="24"/>
                    </a:cubicBezTo>
                    <a:cubicBezTo>
                      <a:pt x="36" y="23"/>
                      <a:pt x="36" y="23"/>
                      <a:pt x="37" y="22"/>
                    </a:cubicBezTo>
                    <a:cubicBezTo>
                      <a:pt x="34" y="22"/>
                      <a:pt x="34" y="22"/>
                      <a:pt x="34" y="22"/>
                    </a:cubicBezTo>
                    <a:cubicBezTo>
                      <a:pt x="34" y="21"/>
                      <a:pt x="34" y="21"/>
                      <a:pt x="34" y="21"/>
                    </a:cubicBezTo>
                    <a:cubicBezTo>
                      <a:pt x="37" y="20"/>
                      <a:pt x="37" y="20"/>
                      <a:pt x="37" y="20"/>
                    </a:cubicBezTo>
                    <a:cubicBezTo>
                      <a:pt x="37" y="20"/>
                      <a:pt x="37" y="20"/>
                      <a:pt x="37" y="19"/>
                    </a:cubicBezTo>
                    <a:cubicBezTo>
                      <a:pt x="35" y="19"/>
                      <a:pt x="35" y="19"/>
                      <a:pt x="35" y="19"/>
                    </a:cubicBezTo>
                    <a:cubicBezTo>
                      <a:pt x="35" y="18"/>
                      <a:pt x="34" y="18"/>
                      <a:pt x="34" y="18"/>
                    </a:cubicBezTo>
                    <a:cubicBezTo>
                      <a:pt x="37" y="17"/>
                      <a:pt x="37" y="17"/>
                      <a:pt x="37" y="17"/>
                    </a:cubicBezTo>
                    <a:cubicBezTo>
                      <a:pt x="37" y="17"/>
                      <a:pt x="37" y="16"/>
                      <a:pt x="36" y="16"/>
                    </a:cubicBezTo>
                    <a:cubicBezTo>
                      <a:pt x="34" y="16"/>
                      <a:pt x="34" y="16"/>
                      <a:pt x="34" y="16"/>
                    </a:cubicBezTo>
                    <a:cubicBezTo>
                      <a:pt x="34" y="15"/>
                      <a:pt x="34" y="15"/>
                      <a:pt x="34" y="15"/>
                    </a:cubicBezTo>
                    <a:cubicBezTo>
                      <a:pt x="36" y="14"/>
                      <a:pt x="36" y="14"/>
                      <a:pt x="36" y="14"/>
                    </a:cubicBezTo>
                    <a:cubicBezTo>
                      <a:pt x="36" y="13"/>
                      <a:pt x="36" y="13"/>
                      <a:pt x="36" y="12"/>
                    </a:cubicBezTo>
                    <a:cubicBezTo>
                      <a:pt x="33" y="13"/>
                      <a:pt x="33" y="13"/>
                      <a:pt x="33" y="13"/>
                    </a:cubicBezTo>
                    <a:cubicBezTo>
                      <a:pt x="33" y="13"/>
                      <a:pt x="33" y="12"/>
                      <a:pt x="33" y="12"/>
                    </a:cubicBezTo>
                    <a:cubicBezTo>
                      <a:pt x="35" y="11"/>
                      <a:pt x="35" y="11"/>
                      <a:pt x="35" y="11"/>
                    </a:cubicBezTo>
                    <a:cubicBezTo>
                      <a:pt x="35" y="10"/>
                      <a:pt x="34" y="10"/>
                      <a:pt x="34" y="9"/>
                    </a:cubicBezTo>
                    <a:cubicBezTo>
                      <a:pt x="32" y="10"/>
                      <a:pt x="32" y="10"/>
                      <a:pt x="32" y="10"/>
                    </a:cubicBezTo>
                    <a:cubicBezTo>
                      <a:pt x="32" y="10"/>
                      <a:pt x="32" y="10"/>
                      <a:pt x="31" y="9"/>
                    </a:cubicBezTo>
                    <a:cubicBezTo>
                      <a:pt x="33" y="8"/>
                      <a:pt x="33" y="8"/>
                      <a:pt x="33" y="8"/>
                    </a:cubicBezTo>
                    <a:cubicBezTo>
                      <a:pt x="33" y="7"/>
                      <a:pt x="32" y="7"/>
                      <a:pt x="32" y="6"/>
                    </a:cubicBezTo>
                    <a:cubicBezTo>
                      <a:pt x="30" y="8"/>
                      <a:pt x="30" y="8"/>
                      <a:pt x="30" y="8"/>
                    </a:cubicBezTo>
                    <a:cubicBezTo>
                      <a:pt x="30" y="8"/>
                      <a:pt x="30" y="7"/>
                      <a:pt x="30" y="7"/>
                    </a:cubicBezTo>
                    <a:cubicBezTo>
                      <a:pt x="31" y="5"/>
                      <a:pt x="31" y="5"/>
                      <a:pt x="31" y="5"/>
                    </a:cubicBezTo>
                    <a:cubicBezTo>
                      <a:pt x="31" y="5"/>
                      <a:pt x="30" y="4"/>
                      <a:pt x="30" y="4"/>
                    </a:cubicBezTo>
                    <a:cubicBezTo>
                      <a:pt x="28" y="6"/>
                      <a:pt x="28" y="6"/>
                      <a:pt x="28" y="6"/>
                    </a:cubicBezTo>
                    <a:cubicBezTo>
                      <a:pt x="28" y="6"/>
                      <a:pt x="28" y="5"/>
                      <a:pt x="27" y="5"/>
                    </a:cubicBezTo>
                    <a:cubicBezTo>
                      <a:pt x="28" y="3"/>
                      <a:pt x="28" y="3"/>
                      <a:pt x="28" y="3"/>
                    </a:cubicBezTo>
                    <a:cubicBezTo>
                      <a:pt x="28" y="3"/>
                      <a:pt x="27" y="2"/>
                      <a:pt x="27" y="2"/>
                    </a:cubicBezTo>
                    <a:cubicBezTo>
                      <a:pt x="26" y="4"/>
                      <a:pt x="26" y="4"/>
                      <a:pt x="26" y="4"/>
                    </a:cubicBezTo>
                    <a:cubicBezTo>
                      <a:pt x="26" y="4"/>
                      <a:pt x="25" y="4"/>
                      <a:pt x="25" y="4"/>
                    </a:cubicBezTo>
                    <a:cubicBezTo>
                      <a:pt x="25" y="4"/>
                      <a:pt x="25" y="4"/>
                      <a:pt x="25" y="4"/>
                    </a:cubicBezTo>
                    <a:cubicBezTo>
                      <a:pt x="25" y="1"/>
                      <a:pt x="25" y="1"/>
                      <a:pt x="25" y="1"/>
                    </a:cubicBezTo>
                    <a:cubicBezTo>
                      <a:pt x="25" y="1"/>
                      <a:pt x="24" y="1"/>
                      <a:pt x="24" y="1"/>
                    </a:cubicBezTo>
                    <a:cubicBezTo>
                      <a:pt x="23" y="3"/>
                      <a:pt x="23" y="3"/>
                      <a:pt x="23" y="3"/>
                    </a:cubicBezTo>
                    <a:cubicBezTo>
                      <a:pt x="23" y="3"/>
                      <a:pt x="22" y="3"/>
                      <a:pt x="22" y="3"/>
                    </a:cubicBezTo>
                    <a:cubicBezTo>
                      <a:pt x="22" y="0"/>
                      <a:pt x="22" y="0"/>
                      <a:pt x="22" y="0"/>
                    </a:cubicBezTo>
                    <a:cubicBezTo>
                      <a:pt x="22" y="0"/>
                      <a:pt x="21" y="0"/>
                      <a:pt x="21" y="0"/>
                    </a:cubicBezTo>
                    <a:cubicBezTo>
                      <a:pt x="20" y="2"/>
                      <a:pt x="20" y="2"/>
                      <a:pt x="20" y="2"/>
                    </a:cubicBezTo>
                    <a:cubicBezTo>
                      <a:pt x="20" y="2"/>
                      <a:pt x="20" y="2"/>
                      <a:pt x="19" y="2"/>
                    </a:cubicBezTo>
                    <a:cubicBezTo>
                      <a:pt x="19" y="0"/>
                      <a:pt x="19" y="0"/>
                      <a:pt x="19" y="0"/>
                    </a:cubicBezTo>
                    <a:cubicBezTo>
                      <a:pt x="19" y="0"/>
                      <a:pt x="18" y="0"/>
                      <a:pt x="18" y="0"/>
                    </a:cubicBezTo>
                    <a:cubicBezTo>
                      <a:pt x="17" y="2"/>
                      <a:pt x="17" y="2"/>
                      <a:pt x="17" y="2"/>
                    </a:cubicBezTo>
                    <a:cubicBezTo>
                      <a:pt x="17" y="2"/>
                      <a:pt x="17" y="2"/>
                      <a:pt x="16" y="2"/>
                    </a:cubicBezTo>
                    <a:cubicBezTo>
                      <a:pt x="16" y="0"/>
                      <a:pt x="16" y="0"/>
                      <a:pt x="16" y="0"/>
                    </a:cubicBezTo>
                    <a:cubicBezTo>
                      <a:pt x="15" y="0"/>
                      <a:pt x="15" y="0"/>
                      <a:pt x="14" y="0"/>
                    </a:cubicBezTo>
                    <a:cubicBezTo>
                      <a:pt x="15" y="3"/>
                      <a:pt x="15" y="3"/>
                      <a:pt x="15" y="3"/>
                    </a:cubicBezTo>
                    <a:cubicBezTo>
                      <a:pt x="14" y="3"/>
                      <a:pt x="14" y="3"/>
                      <a:pt x="14" y="3"/>
                    </a:cubicBezTo>
                    <a:cubicBezTo>
                      <a:pt x="13" y="1"/>
                      <a:pt x="13" y="1"/>
                      <a:pt x="13" y="1"/>
                    </a:cubicBezTo>
                    <a:cubicBezTo>
                      <a:pt x="12" y="1"/>
                      <a:pt x="12" y="1"/>
                      <a:pt x="11" y="2"/>
                    </a:cubicBezTo>
                    <a:cubicBezTo>
                      <a:pt x="12" y="4"/>
                      <a:pt x="12" y="4"/>
                      <a:pt x="12" y="4"/>
                    </a:cubicBezTo>
                    <a:cubicBezTo>
                      <a:pt x="12" y="4"/>
                      <a:pt x="11" y="4"/>
                      <a:pt x="11" y="4"/>
                    </a:cubicBezTo>
                    <a:cubicBezTo>
                      <a:pt x="10" y="2"/>
                      <a:pt x="10" y="2"/>
                      <a:pt x="10" y="2"/>
                    </a:cubicBezTo>
                    <a:cubicBezTo>
                      <a:pt x="9" y="3"/>
                      <a:pt x="9" y="3"/>
                      <a:pt x="8" y="3"/>
                    </a:cubicBezTo>
                    <a:cubicBezTo>
                      <a:pt x="9" y="5"/>
                      <a:pt x="9" y="5"/>
                      <a:pt x="9" y="5"/>
                    </a:cubicBezTo>
                    <a:cubicBezTo>
                      <a:pt x="9" y="6"/>
                      <a:pt x="9" y="6"/>
                      <a:pt x="8" y="6"/>
                    </a:cubicBezTo>
                    <a:cubicBezTo>
                      <a:pt x="7" y="4"/>
                      <a:pt x="7" y="4"/>
                      <a:pt x="7" y="4"/>
                    </a:cubicBezTo>
                    <a:cubicBezTo>
                      <a:pt x="6" y="5"/>
                      <a:pt x="6" y="5"/>
                      <a:pt x="6" y="5"/>
                    </a:cubicBezTo>
                    <a:cubicBezTo>
                      <a:pt x="7" y="7"/>
                      <a:pt x="7" y="7"/>
                      <a:pt x="7" y="7"/>
                    </a:cubicBezTo>
                    <a:cubicBezTo>
                      <a:pt x="7" y="7"/>
                      <a:pt x="7" y="8"/>
                      <a:pt x="6" y="8"/>
                    </a:cubicBezTo>
                    <a:cubicBezTo>
                      <a:pt x="4" y="7"/>
                      <a:pt x="4" y="7"/>
                      <a:pt x="4" y="7"/>
                    </a:cubicBezTo>
                    <a:cubicBezTo>
                      <a:pt x="4" y="7"/>
                      <a:pt x="4" y="8"/>
                      <a:pt x="4" y="8"/>
                    </a:cubicBezTo>
                    <a:cubicBezTo>
                      <a:pt x="5" y="10"/>
                      <a:pt x="5" y="10"/>
                      <a:pt x="5" y="10"/>
                    </a:cubicBezTo>
                    <a:cubicBezTo>
                      <a:pt x="5" y="10"/>
                      <a:pt x="5" y="10"/>
                      <a:pt x="5" y="10"/>
                    </a:cubicBezTo>
                    <a:cubicBezTo>
                      <a:pt x="3" y="10"/>
                      <a:pt x="3" y="10"/>
                      <a:pt x="3" y="10"/>
                    </a:cubicBezTo>
                    <a:cubicBezTo>
                      <a:pt x="2" y="10"/>
                      <a:pt x="2" y="10"/>
                      <a:pt x="2" y="11"/>
                    </a:cubicBezTo>
                    <a:cubicBezTo>
                      <a:pt x="4" y="12"/>
                      <a:pt x="4" y="12"/>
                      <a:pt x="4" y="12"/>
                    </a:cubicBezTo>
                    <a:cubicBezTo>
                      <a:pt x="4" y="12"/>
                      <a:pt x="4" y="13"/>
                      <a:pt x="3" y="13"/>
                    </a:cubicBezTo>
                    <a:cubicBezTo>
                      <a:pt x="1" y="13"/>
                      <a:pt x="1" y="13"/>
                      <a:pt x="1" y="13"/>
                    </a:cubicBezTo>
                    <a:cubicBezTo>
                      <a:pt x="1" y="13"/>
                      <a:pt x="1" y="14"/>
                      <a:pt x="1" y="14"/>
                    </a:cubicBezTo>
                    <a:cubicBezTo>
                      <a:pt x="3" y="15"/>
                      <a:pt x="3" y="15"/>
                      <a:pt x="3" y="15"/>
                    </a:cubicBezTo>
                    <a:cubicBezTo>
                      <a:pt x="3" y="15"/>
                      <a:pt x="3" y="16"/>
                      <a:pt x="3" y="16"/>
                    </a:cubicBezTo>
                    <a:cubicBezTo>
                      <a:pt x="0" y="16"/>
                      <a:pt x="0" y="16"/>
                      <a:pt x="0" y="16"/>
                    </a:cubicBezTo>
                    <a:cubicBezTo>
                      <a:pt x="0" y="16"/>
                      <a:pt x="0" y="17"/>
                      <a:pt x="0" y="17"/>
                    </a:cubicBezTo>
                    <a:cubicBezTo>
                      <a:pt x="2" y="18"/>
                      <a:pt x="2" y="18"/>
                      <a:pt x="2" y="18"/>
                    </a:cubicBezTo>
                    <a:cubicBezTo>
                      <a:pt x="2" y="18"/>
                      <a:pt x="2" y="19"/>
                      <a:pt x="2" y="19"/>
                    </a:cubicBezTo>
                    <a:cubicBezTo>
                      <a:pt x="0" y="19"/>
                      <a:pt x="0" y="19"/>
                      <a:pt x="0" y="19"/>
                    </a:cubicBezTo>
                    <a:cubicBezTo>
                      <a:pt x="0" y="20"/>
                      <a:pt x="0" y="20"/>
                      <a:pt x="0" y="21"/>
                    </a:cubicBezTo>
                    <a:cubicBezTo>
                      <a:pt x="2" y="21"/>
                      <a:pt x="2" y="21"/>
                      <a:pt x="2" y="21"/>
                    </a:cubicBezTo>
                    <a:cubicBezTo>
                      <a:pt x="3" y="21"/>
                      <a:pt x="3" y="22"/>
                      <a:pt x="3" y="22"/>
                    </a:cubicBezTo>
                    <a:cubicBezTo>
                      <a:pt x="0" y="23"/>
                      <a:pt x="0" y="23"/>
                      <a:pt x="0" y="23"/>
                    </a:cubicBezTo>
                    <a:cubicBezTo>
                      <a:pt x="1" y="23"/>
                      <a:pt x="1" y="24"/>
                      <a:pt x="1" y="24"/>
                    </a:cubicBezTo>
                    <a:cubicBezTo>
                      <a:pt x="3" y="24"/>
                      <a:pt x="3" y="24"/>
                      <a:pt x="3" y="24"/>
                    </a:cubicBezTo>
                    <a:cubicBezTo>
                      <a:pt x="3" y="24"/>
                      <a:pt x="3" y="25"/>
                      <a:pt x="3" y="25"/>
                    </a:cubicBezTo>
                    <a:cubicBezTo>
                      <a:pt x="1" y="26"/>
                      <a:pt x="1" y="26"/>
                      <a:pt x="1" y="26"/>
                    </a:cubicBezTo>
                    <a:cubicBezTo>
                      <a:pt x="2" y="27"/>
                      <a:pt x="2" y="27"/>
                      <a:pt x="2" y="27"/>
                    </a:cubicBezTo>
                    <a:cubicBezTo>
                      <a:pt x="4" y="27"/>
                      <a:pt x="4" y="27"/>
                      <a:pt x="4" y="27"/>
                    </a:cubicBezTo>
                    <a:cubicBezTo>
                      <a:pt x="4" y="27"/>
                      <a:pt x="4" y="27"/>
                      <a:pt x="5" y="28"/>
                    </a:cubicBezTo>
                    <a:cubicBezTo>
                      <a:pt x="3" y="29"/>
                      <a:pt x="3" y="29"/>
                      <a:pt x="3" y="29"/>
                    </a:cubicBezTo>
                    <a:cubicBezTo>
                      <a:pt x="3" y="30"/>
                      <a:pt x="3" y="30"/>
                      <a:pt x="4" y="30"/>
                    </a:cubicBezTo>
                    <a:cubicBezTo>
                      <a:pt x="6" y="29"/>
                      <a:pt x="6" y="29"/>
                      <a:pt x="6" y="29"/>
                    </a:cubicBezTo>
                    <a:cubicBezTo>
                      <a:pt x="6" y="30"/>
                      <a:pt x="6" y="30"/>
                      <a:pt x="6" y="30"/>
                    </a:cubicBezTo>
                    <a:cubicBezTo>
                      <a:pt x="5" y="32"/>
                      <a:pt x="5" y="32"/>
                      <a:pt x="5" y="32"/>
                    </a:cubicBezTo>
                    <a:cubicBezTo>
                      <a:pt x="5" y="32"/>
                      <a:pt x="5" y="33"/>
                      <a:pt x="6" y="33"/>
                    </a:cubicBezTo>
                    <a:cubicBezTo>
                      <a:pt x="8" y="32"/>
                      <a:pt x="8" y="32"/>
                      <a:pt x="8" y="32"/>
                    </a:cubicBezTo>
                    <a:cubicBezTo>
                      <a:pt x="8" y="32"/>
                      <a:pt x="8" y="32"/>
                      <a:pt x="8" y="32"/>
                    </a:cubicBezTo>
                    <a:cubicBezTo>
                      <a:pt x="7" y="34"/>
                      <a:pt x="7" y="34"/>
                      <a:pt x="7" y="34"/>
                    </a:cubicBezTo>
                    <a:cubicBezTo>
                      <a:pt x="8" y="35"/>
                      <a:pt x="8" y="35"/>
                      <a:pt x="8" y="35"/>
                    </a:cubicBezTo>
                    <a:cubicBezTo>
                      <a:pt x="10" y="33"/>
                      <a:pt x="10" y="33"/>
                      <a:pt x="10" y="33"/>
                    </a:cubicBezTo>
                    <a:cubicBezTo>
                      <a:pt x="10" y="34"/>
                      <a:pt x="11" y="34"/>
                      <a:pt x="11" y="34"/>
                    </a:cubicBezTo>
                    <a:cubicBezTo>
                      <a:pt x="10" y="36"/>
                      <a:pt x="10" y="36"/>
                      <a:pt x="10" y="36"/>
                    </a:cubicBezTo>
                    <a:cubicBezTo>
                      <a:pt x="10" y="36"/>
                      <a:pt x="11" y="36"/>
                      <a:pt x="11" y="37"/>
                    </a:cubicBezTo>
                    <a:cubicBezTo>
                      <a:pt x="11" y="37"/>
                      <a:pt x="11" y="37"/>
                      <a:pt x="11" y="37"/>
                    </a:cubicBezTo>
                    <a:cubicBezTo>
                      <a:pt x="12" y="35"/>
                      <a:pt x="12" y="35"/>
                      <a:pt x="12" y="35"/>
                    </a:cubicBezTo>
                    <a:cubicBezTo>
                      <a:pt x="13" y="35"/>
                      <a:pt x="13" y="35"/>
                      <a:pt x="13" y="35"/>
                    </a:cubicBezTo>
                    <a:cubicBezTo>
                      <a:pt x="13" y="37"/>
                      <a:pt x="13" y="37"/>
                      <a:pt x="13" y="37"/>
                    </a:cubicBezTo>
                    <a:cubicBezTo>
                      <a:pt x="14" y="38"/>
                      <a:pt x="14" y="38"/>
                      <a:pt x="14" y="38"/>
                    </a:cubicBezTo>
                    <a:cubicBezTo>
                      <a:pt x="15" y="36"/>
                      <a:pt x="15" y="36"/>
                      <a:pt x="15" y="36"/>
                    </a:cubicBezTo>
                    <a:cubicBezTo>
                      <a:pt x="16" y="36"/>
                      <a:pt x="16" y="36"/>
                      <a:pt x="16" y="36"/>
                    </a:cubicBezTo>
                    <a:cubicBezTo>
                      <a:pt x="16" y="38"/>
                      <a:pt x="16" y="38"/>
                      <a:pt x="16" y="38"/>
                    </a:cubicBezTo>
                    <a:cubicBezTo>
                      <a:pt x="17" y="38"/>
                      <a:pt x="17" y="38"/>
                      <a:pt x="18" y="38"/>
                    </a:cubicBezTo>
                    <a:cubicBezTo>
                      <a:pt x="18" y="36"/>
                      <a:pt x="18" y="36"/>
                      <a:pt x="18" y="36"/>
                    </a:cubicBezTo>
                    <a:cubicBezTo>
                      <a:pt x="18" y="36"/>
                      <a:pt x="19" y="36"/>
                      <a:pt x="19" y="36"/>
                    </a:cubicBezTo>
                    <a:cubicBezTo>
                      <a:pt x="20" y="38"/>
                      <a:pt x="20" y="38"/>
                      <a:pt x="20" y="38"/>
                    </a:cubicBezTo>
                    <a:cubicBezTo>
                      <a:pt x="20" y="38"/>
                      <a:pt x="21" y="38"/>
                      <a:pt x="21" y="38"/>
                    </a:cubicBezTo>
                    <a:cubicBezTo>
                      <a:pt x="21" y="36"/>
                      <a:pt x="21" y="36"/>
                      <a:pt x="21" y="36"/>
                    </a:cubicBezTo>
                    <a:cubicBezTo>
                      <a:pt x="21" y="36"/>
                      <a:pt x="22" y="36"/>
                      <a:pt x="22" y="36"/>
                    </a:cubicBezTo>
                    <a:cubicBezTo>
                      <a:pt x="23" y="38"/>
                      <a:pt x="23" y="38"/>
                      <a:pt x="23" y="38"/>
                    </a:cubicBezTo>
                    <a:cubicBezTo>
                      <a:pt x="23" y="38"/>
                      <a:pt x="24" y="37"/>
                      <a:pt x="24" y="37"/>
                    </a:cubicBezTo>
                    <a:cubicBezTo>
                      <a:pt x="24" y="35"/>
                      <a:pt x="24" y="35"/>
                      <a:pt x="24" y="35"/>
                    </a:cubicBezTo>
                    <a:cubicBezTo>
                      <a:pt x="24" y="35"/>
                      <a:pt x="24" y="35"/>
                      <a:pt x="25" y="35"/>
                    </a:cubicBezTo>
                    <a:cubicBezTo>
                      <a:pt x="26" y="37"/>
                      <a:pt x="26" y="37"/>
                      <a:pt x="26" y="37"/>
                    </a:cubicBezTo>
                    <a:cubicBezTo>
                      <a:pt x="26" y="36"/>
                      <a:pt x="27" y="36"/>
                      <a:pt x="27" y="36"/>
                    </a:cubicBezTo>
                    <a:cubicBezTo>
                      <a:pt x="26" y="34"/>
                      <a:pt x="26" y="34"/>
                      <a:pt x="26" y="34"/>
                    </a:cubicBezTo>
                    <a:cubicBezTo>
                      <a:pt x="27" y="34"/>
                      <a:pt x="27" y="33"/>
                      <a:pt x="27" y="33"/>
                    </a:cubicBezTo>
                    <a:cubicBezTo>
                      <a:pt x="29" y="35"/>
                      <a:pt x="29" y="35"/>
                      <a:pt x="29" y="35"/>
                    </a:cubicBezTo>
                    <a:cubicBezTo>
                      <a:pt x="29" y="35"/>
                      <a:pt x="30" y="34"/>
                      <a:pt x="30" y="34"/>
                    </a:cubicBezTo>
                    <a:cubicBezTo>
                      <a:pt x="29" y="32"/>
                      <a:pt x="29" y="32"/>
                      <a:pt x="29" y="32"/>
                    </a:cubicBezTo>
                    <a:cubicBezTo>
                      <a:pt x="29" y="32"/>
                      <a:pt x="29" y="32"/>
                      <a:pt x="30" y="31"/>
                    </a:cubicBezTo>
                    <a:cubicBezTo>
                      <a:pt x="31" y="33"/>
                      <a:pt x="31" y="33"/>
                      <a:pt x="31" y="33"/>
                    </a:cubicBezTo>
                    <a:cubicBezTo>
                      <a:pt x="32" y="32"/>
                      <a:pt x="32" y="32"/>
                      <a:pt x="32" y="32"/>
                    </a:cubicBezTo>
                    <a:cubicBezTo>
                      <a:pt x="31" y="30"/>
                      <a:pt x="31" y="30"/>
                      <a:pt x="31" y="30"/>
                    </a:cubicBezTo>
                    <a:cubicBezTo>
                      <a:pt x="31" y="30"/>
                      <a:pt x="31" y="29"/>
                      <a:pt x="31" y="29"/>
                    </a:cubicBezTo>
                    <a:cubicBezTo>
                      <a:pt x="33" y="30"/>
                      <a:pt x="33" y="30"/>
                      <a:pt x="33" y="30"/>
                    </a:cubicBezTo>
                    <a:cubicBezTo>
                      <a:pt x="34" y="30"/>
                      <a:pt x="34" y="29"/>
                      <a:pt x="34" y="29"/>
                    </a:cubicBezTo>
                    <a:cubicBezTo>
                      <a:pt x="32" y="27"/>
                      <a:pt x="32" y="27"/>
                      <a:pt x="32" y="27"/>
                    </a:cubicBezTo>
                    <a:cubicBezTo>
                      <a:pt x="33" y="27"/>
                      <a:pt x="33" y="27"/>
                      <a:pt x="33" y="26"/>
                    </a:cubicBezTo>
                    <a:close/>
                    <a:moveTo>
                      <a:pt x="32" y="25"/>
                    </a:moveTo>
                    <a:cubicBezTo>
                      <a:pt x="26" y="22"/>
                      <a:pt x="26" y="22"/>
                      <a:pt x="26" y="22"/>
                    </a:cubicBezTo>
                    <a:cubicBezTo>
                      <a:pt x="26" y="20"/>
                      <a:pt x="26" y="19"/>
                      <a:pt x="26" y="17"/>
                    </a:cubicBezTo>
                    <a:cubicBezTo>
                      <a:pt x="32" y="14"/>
                      <a:pt x="32" y="14"/>
                      <a:pt x="32" y="14"/>
                    </a:cubicBezTo>
                    <a:cubicBezTo>
                      <a:pt x="33" y="18"/>
                      <a:pt x="33" y="21"/>
                      <a:pt x="32" y="25"/>
                    </a:cubicBezTo>
                    <a:close/>
                    <a:moveTo>
                      <a:pt x="17" y="23"/>
                    </a:moveTo>
                    <a:cubicBezTo>
                      <a:pt x="15" y="22"/>
                      <a:pt x="14" y="20"/>
                      <a:pt x="15" y="17"/>
                    </a:cubicBezTo>
                    <a:cubicBezTo>
                      <a:pt x="16" y="15"/>
                      <a:pt x="18" y="14"/>
                      <a:pt x="20" y="15"/>
                    </a:cubicBezTo>
                    <a:cubicBezTo>
                      <a:pt x="22" y="16"/>
                      <a:pt x="23" y="19"/>
                      <a:pt x="22" y="21"/>
                    </a:cubicBezTo>
                    <a:cubicBezTo>
                      <a:pt x="21" y="23"/>
                      <a:pt x="19" y="24"/>
                      <a:pt x="17" y="23"/>
                    </a:cubicBezTo>
                    <a:close/>
                    <a:moveTo>
                      <a:pt x="32" y="13"/>
                    </a:moveTo>
                    <a:cubicBezTo>
                      <a:pt x="25" y="16"/>
                      <a:pt x="25" y="16"/>
                      <a:pt x="25" y="16"/>
                    </a:cubicBezTo>
                    <a:cubicBezTo>
                      <a:pt x="25" y="14"/>
                      <a:pt x="24" y="13"/>
                      <a:pt x="22" y="12"/>
                    </a:cubicBezTo>
                    <a:cubicBezTo>
                      <a:pt x="25" y="6"/>
                      <a:pt x="25" y="6"/>
                      <a:pt x="25" y="6"/>
                    </a:cubicBezTo>
                    <a:cubicBezTo>
                      <a:pt x="28" y="7"/>
                      <a:pt x="31" y="10"/>
                      <a:pt x="32" y="13"/>
                    </a:cubicBezTo>
                    <a:close/>
                    <a:moveTo>
                      <a:pt x="24" y="5"/>
                    </a:moveTo>
                    <a:cubicBezTo>
                      <a:pt x="21" y="12"/>
                      <a:pt x="21" y="12"/>
                      <a:pt x="21" y="12"/>
                    </a:cubicBezTo>
                    <a:cubicBezTo>
                      <a:pt x="20" y="11"/>
                      <a:pt x="18" y="11"/>
                      <a:pt x="17" y="12"/>
                    </a:cubicBezTo>
                    <a:cubicBezTo>
                      <a:pt x="14" y="4"/>
                      <a:pt x="14" y="4"/>
                      <a:pt x="14" y="4"/>
                    </a:cubicBezTo>
                    <a:cubicBezTo>
                      <a:pt x="17" y="3"/>
                      <a:pt x="21" y="3"/>
                      <a:pt x="24" y="5"/>
                    </a:cubicBezTo>
                    <a:close/>
                    <a:moveTo>
                      <a:pt x="13" y="5"/>
                    </a:moveTo>
                    <a:cubicBezTo>
                      <a:pt x="15" y="12"/>
                      <a:pt x="15" y="12"/>
                      <a:pt x="15" y="12"/>
                    </a:cubicBezTo>
                    <a:cubicBezTo>
                      <a:pt x="14" y="13"/>
                      <a:pt x="13" y="14"/>
                      <a:pt x="12" y="15"/>
                    </a:cubicBezTo>
                    <a:cubicBezTo>
                      <a:pt x="5" y="12"/>
                      <a:pt x="5" y="12"/>
                      <a:pt x="5" y="12"/>
                    </a:cubicBezTo>
                    <a:cubicBezTo>
                      <a:pt x="7" y="9"/>
                      <a:pt x="10" y="6"/>
                      <a:pt x="13" y="5"/>
                    </a:cubicBezTo>
                    <a:close/>
                    <a:moveTo>
                      <a:pt x="5" y="13"/>
                    </a:moveTo>
                    <a:cubicBezTo>
                      <a:pt x="11" y="16"/>
                      <a:pt x="11" y="16"/>
                      <a:pt x="11" y="16"/>
                    </a:cubicBezTo>
                    <a:cubicBezTo>
                      <a:pt x="11" y="18"/>
                      <a:pt x="11" y="20"/>
                      <a:pt x="11" y="21"/>
                    </a:cubicBezTo>
                    <a:cubicBezTo>
                      <a:pt x="4" y="24"/>
                      <a:pt x="4" y="24"/>
                      <a:pt x="4" y="24"/>
                    </a:cubicBezTo>
                    <a:cubicBezTo>
                      <a:pt x="3" y="20"/>
                      <a:pt x="4" y="17"/>
                      <a:pt x="5" y="13"/>
                    </a:cubicBezTo>
                    <a:close/>
                    <a:moveTo>
                      <a:pt x="5" y="25"/>
                    </a:moveTo>
                    <a:cubicBezTo>
                      <a:pt x="12" y="22"/>
                      <a:pt x="12" y="22"/>
                      <a:pt x="12" y="22"/>
                    </a:cubicBezTo>
                    <a:cubicBezTo>
                      <a:pt x="12" y="24"/>
                      <a:pt x="13" y="25"/>
                      <a:pt x="15" y="26"/>
                    </a:cubicBezTo>
                    <a:cubicBezTo>
                      <a:pt x="12" y="33"/>
                      <a:pt x="12" y="33"/>
                      <a:pt x="12" y="33"/>
                    </a:cubicBezTo>
                    <a:cubicBezTo>
                      <a:pt x="8" y="31"/>
                      <a:pt x="6" y="28"/>
                      <a:pt x="5" y="25"/>
                    </a:cubicBezTo>
                    <a:close/>
                    <a:moveTo>
                      <a:pt x="13" y="33"/>
                    </a:moveTo>
                    <a:cubicBezTo>
                      <a:pt x="16" y="26"/>
                      <a:pt x="16" y="26"/>
                      <a:pt x="16" y="26"/>
                    </a:cubicBezTo>
                    <a:cubicBezTo>
                      <a:pt x="17" y="27"/>
                      <a:pt x="19" y="27"/>
                      <a:pt x="20" y="27"/>
                    </a:cubicBezTo>
                    <a:cubicBezTo>
                      <a:pt x="23" y="34"/>
                      <a:pt x="23" y="34"/>
                      <a:pt x="23" y="34"/>
                    </a:cubicBezTo>
                    <a:cubicBezTo>
                      <a:pt x="20" y="35"/>
                      <a:pt x="16" y="35"/>
                      <a:pt x="13" y="33"/>
                    </a:cubicBezTo>
                    <a:close/>
                    <a:moveTo>
                      <a:pt x="24" y="33"/>
                    </a:moveTo>
                    <a:cubicBezTo>
                      <a:pt x="22" y="26"/>
                      <a:pt x="22" y="26"/>
                      <a:pt x="22" y="26"/>
                    </a:cubicBezTo>
                    <a:cubicBezTo>
                      <a:pt x="23" y="25"/>
                      <a:pt x="24" y="24"/>
                      <a:pt x="25" y="23"/>
                    </a:cubicBezTo>
                    <a:cubicBezTo>
                      <a:pt x="32" y="26"/>
                      <a:pt x="32" y="26"/>
                      <a:pt x="32" y="26"/>
                    </a:cubicBezTo>
                    <a:cubicBezTo>
                      <a:pt x="30" y="29"/>
                      <a:pt x="27" y="32"/>
                      <a:pt x="24" y="33"/>
                    </a:cubicBezTo>
                    <a:close/>
                  </a:path>
                </a:pathLst>
              </a:custGeom>
              <a:solidFill>
                <a:srgbClr val="3E3A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77" name="Freeform 12"/>
              <p:cNvSpPr>
                <a:spLocks noEditPoints="1"/>
              </p:cNvSpPr>
              <p:nvPr/>
            </p:nvSpPr>
            <p:spPr bwMode="auto">
              <a:xfrm>
                <a:off x="1038225" y="2528888"/>
                <a:ext cx="22225" cy="25400"/>
              </a:xfrm>
              <a:custGeom>
                <a:avLst/>
                <a:gdLst>
                  <a:gd name="T0" fmla="*/ 21 w 21"/>
                  <a:gd name="T1" fmla="*/ 11 h 23"/>
                  <a:gd name="T2" fmla="*/ 21 w 21"/>
                  <a:gd name="T3" fmla="*/ 9 h 23"/>
                  <a:gd name="T4" fmla="*/ 19 w 21"/>
                  <a:gd name="T5" fmla="*/ 8 h 23"/>
                  <a:gd name="T6" fmla="*/ 19 w 21"/>
                  <a:gd name="T7" fmla="*/ 7 h 23"/>
                  <a:gd name="T8" fmla="*/ 19 w 21"/>
                  <a:gd name="T9" fmla="*/ 5 h 23"/>
                  <a:gd name="T10" fmla="*/ 18 w 21"/>
                  <a:gd name="T11" fmla="*/ 4 h 23"/>
                  <a:gd name="T12" fmla="*/ 16 w 21"/>
                  <a:gd name="T13" fmla="*/ 4 h 23"/>
                  <a:gd name="T14" fmla="*/ 15 w 21"/>
                  <a:gd name="T15" fmla="*/ 3 h 23"/>
                  <a:gd name="T16" fmla="*/ 15 w 21"/>
                  <a:gd name="T17" fmla="*/ 1 h 23"/>
                  <a:gd name="T18" fmla="*/ 14 w 21"/>
                  <a:gd name="T19" fmla="*/ 1 h 23"/>
                  <a:gd name="T20" fmla="*/ 12 w 21"/>
                  <a:gd name="T21" fmla="*/ 2 h 23"/>
                  <a:gd name="T22" fmla="*/ 11 w 21"/>
                  <a:gd name="T23" fmla="*/ 2 h 23"/>
                  <a:gd name="T24" fmla="*/ 10 w 21"/>
                  <a:gd name="T25" fmla="*/ 0 h 23"/>
                  <a:gd name="T26" fmla="*/ 8 w 21"/>
                  <a:gd name="T27" fmla="*/ 2 h 23"/>
                  <a:gd name="T28" fmla="*/ 7 w 21"/>
                  <a:gd name="T29" fmla="*/ 2 h 23"/>
                  <a:gd name="T30" fmla="*/ 5 w 21"/>
                  <a:gd name="T31" fmla="*/ 2 h 23"/>
                  <a:gd name="T32" fmla="*/ 4 w 21"/>
                  <a:gd name="T33" fmla="*/ 2 h 23"/>
                  <a:gd name="T34" fmla="*/ 4 w 21"/>
                  <a:gd name="T35" fmla="*/ 4 h 23"/>
                  <a:gd name="T36" fmla="*/ 3 w 21"/>
                  <a:gd name="T37" fmla="*/ 5 h 23"/>
                  <a:gd name="T38" fmla="*/ 1 w 21"/>
                  <a:gd name="T39" fmla="*/ 6 h 23"/>
                  <a:gd name="T40" fmla="*/ 1 w 21"/>
                  <a:gd name="T41" fmla="*/ 7 h 23"/>
                  <a:gd name="T42" fmla="*/ 1 w 21"/>
                  <a:gd name="T43" fmla="*/ 9 h 23"/>
                  <a:gd name="T44" fmla="*/ 1 w 21"/>
                  <a:gd name="T45" fmla="*/ 10 h 23"/>
                  <a:gd name="T46" fmla="*/ 0 w 21"/>
                  <a:gd name="T47" fmla="*/ 11 h 23"/>
                  <a:gd name="T48" fmla="*/ 0 w 21"/>
                  <a:gd name="T49" fmla="*/ 12 h 23"/>
                  <a:gd name="T50" fmla="*/ 1 w 21"/>
                  <a:gd name="T51" fmla="*/ 14 h 23"/>
                  <a:gd name="T52" fmla="*/ 1 w 21"/>
                  <a:gd name="T53" fmla="*/ 15 h 23"/>
                  <a:gd name="T54" fmla="*/ 1 w 21"/>
                  <a:gd name="T55" fmla="*/ 17 h 23"/>
                  <a:gd name="T56" fmla="*/ 2 w 21"/>
                  <a:gd name="T57" fmla="*/ 18 h 23"/>
                  <a:gd name="T58" fmla="*/ 4 w 21"/>
                  <a:gd name="T59" fmla="*/ 18 h 23"/>
                  <a:gd name="T60" fmla="*/ 4 w 21"/>
                  <a:gd name="T61" fmla="*/ 19 h 23"/>
                  <a:gd name="T62" fmla="*/ 5 w 21"/>
                  <a:gd name="T63" fmla="*/ 21 h 23"/>
                  <a:gd name="T64" fmla="*/ 6 w 21"/>
                  <a:gd name="T65" fmla="*/ 22 h 23"/>
                  <a:gd name="T66" fmla="*/ 8 w 21"/>
                  <a:gd name="T67" fmla="*/ 21 h 23"/>
                  <a:gd name="T68" fmla="*/ 9 w 21"/>
                  <a:gd name="T69" fmla="*/ 21 h 23"/>
                  <a:gd name="T70" fmla="*/ 10 w 21"/>
                  <a:gd name="T71" fmla="*/ 23 h 23"/>
                  <a:gd name="T72" fmla="*/ 11 w 21"/>
                  <a:gd name="T73" fmla="*/ 21 h 23"/>
                  <a:gd name="T74" fmla="*/ 12 w 21"/>
                  <a:gd name="T75" fmla="*/ 21 h 23"/>
                  <a:gd name="T76" fmla="*/ 14 w 21"/>
                  <a:gd name="T77" fmla="*/ 22 h 23"/>
                  <a:gd name="T78" fmla="*/ 15 w 21"/>
                  <a:gd name="T79" fmla="*/ 21 h 23"/>
                  <a:gd name="T80" fmla="*/ 16 w 21"/>
                  <a:gd name="T81" fmla="*/ 19 h 23"/>
                  <a:gd name="T82" fmla="*/ 17 w 21"/>
                  <a:gd name="T83" fmla="*/ 19 h 23"/>
                  <a:gd name="T84" fmla="*/ 19 w 21"/>
                  <a:gd name="T85" fmla="*/ 18 h 23"/>
                  <a:gd name="T86" fmla="*/ 20 w 21"/>
                  <a:gd name="T87" fmla="*/ 17 h 23"/>
                  <a:gd name="T88" fmla="*/ 19 w 21"/>
                  <a:gd name="T89" fmla="*/ 15 h 23"/>
                  <a:gd name="T90" fmla="*/ 19 w 21"/>
                  <a:gd name="T91" fmla="*/ 14 h 23"/>
                  <a:gd name="T92" fmla="*/ 21 w 21"/>
                  <a:gd name="T93" fmla="*/ 13 h 23"/>
                  <a:gd name="T94" fmla="*/ 19 w 21"/>
                  <a:gd name="T95" fmla="*/ 11 h 23"/>
                  <a:gd name="T96" fmla="*/ 17 w 21"/>
                  <a:gd name="T97" fmla="*/ 5 h 23"/>
                  <a:gd name="T98" fmla="*/ 8 w 21"/>
                  <a:gd name="T99" fmla="*/ 11 h 23"/>
                  <a:gd name="T100" fmla="*/ 10 w 21"/>
                  <a:gd name="T101" fmla="*/ 14 h 23"/>
                  <a:gd name="T102" fmla="*/ 11 w 21"/>
                  <a:gd name="T103" fmla="*/ 7 h 23"/>
                  <a:gd name="T104" fmla="*/ 10 w 21"/>
                  <a:gd name="T105" fmla="*/ 2 h 23"/>
                  <a:gd name="T106" fmla="*/ 4 w 21"/>
                  <a:gd name="T107" fmla="*/ 5 h 23"/>
                  <a:gd name="T108" fmla="*/ 7 w 21"/>
                  <a:gd name="T109" fmla="*/ 8 h 23"/>
                  <a:gd name="T110" fmla="*/ 4 w 21"/>
                  <a:gd name="T111" fmla="*/ 5 h 23"/>
                  <a:gd name="T112" fmla="*/ 7 w 21"/>
                  <a:gd name="T113" fmla="*/ 14 h 23"/>
                  <a:gd name="T114" fmla="*/ 4 w 21"/>
                  <a:gd name="T115" fmla="*/ 18 h 23"/>
                  <a:gd name="T116" fmla="*/ 10 w 21"/>
                  <a:gd name="T117" fmla="*/ 20 h 23"/>
                  <a:gd name="T118" fmla="*/ 11 w 21"/>
                  <a:gd name="T119" fmla="*/ 16 h 23"/>
                  <a:gd name="T120" fmla="*/ 11 w 21"/>
                  <a:gd name="T121" fmla="*/ 20 h 23"/>
                  <a:gd name="T122" fmla="*/ 15 w 21"/>
                  <a:gd name="T123" fmla="*/ 1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1" h="23">
                    <a:moveTo>
                      <a:pt x="20" y="12"/>
                    </a:moveTo>
                    <a:cubicBezTo>
                      <a:pt x="21" y="11"/>
                      <a:pt x="21" y="11"/>
                      <a:pt x="21" y="11"/>
                    </a:cubicBezTo>
                    <a:cubicBezTo>
                      <a:pt x="21" y="11"/>
                      <a:pt x="21" y="11"/>
                      <a:pt x="21" y="11"/>
                    </a:cubicBezTo>
                    <a:cubicBezTo>
                      <a:pt x="20" y="10"/>
                      <a:pt x="20" y="10"/>
                      <a:pt x="20" y="10"/>
                    </a:cubicBezTo>
                    <a:cubicBezTo>
                      <a:pt x="20" y="10"/>
                      <a:pt x="20" y="10"/>
                      <a:pt x="20" y="10"/>
                    </a:cubicBezTo>
                    <a:cubicBezTo>
                      <a:pt x="21" y="9"/>
                      <a:pt x="21" y="9"/>
                      <a:pt x="21" y="9"/>
                    </a:cubicBezTo>
                    <a:cubicBezTo>
                      <a:pt x="21" y="9"/>
                      <a:pt x="21" y="9"/>
                      <a:pt x="21" y="9"/>
                    </a:cubicBezTo>
                    <a:cubicBezTo>
                      <a:pt x="19" y="9"/>
                      <a:pt x="19" y="9"/>
                      <a:pt x="19" y="9"/>
                    </a:cubicBezTo>
                    <a:cubicBezTo>
                      <a:pt x="19" y="9"/>
                      <a:pt x="19" y="8"/>
                      <a:pt x="19" y="8"/>
                    </a:cubicBezTo>
                    <a:cubicBezTo>
                      <a:pt x="20" y="7"/>
                      <a:pt x="20" y="7"/>
                      <a:pt x="20" y="7"/>
                    </a:cubicBezTo>
                    <a:cubicBezTo>
                      <a:pt x="20" y="7"/>
                      <a:pt x="20" y="7"/>
                      <a:pt x="20" y="7"/>
                    </a:cubicBezTo>
                    <a:cubicBezTo>
                      <a:pt x="19" y="7"/>
                      <a:pt x="19" y="7"/>
                      <a:pt x="19" y="7"/>
                    </a:cubicBezTo>
                    <a:cubicBezTo>
                      <a:pt x="19" y="7"/>
                      <a:pt x="18" y="7"/>
                      <a:pt x="18" y="7"/>
                    </a:cubicBezTo>
                    <a:cubicBezTo>
                      <a:pt x="19" y="6"/>
                      <a:pt x="19" y="6"/>
                      <a:pt x="19" y="6"/>
                    </a:cubicBezTo>
                    <a:cubicBezTo>
                      <a:pt x="19" y="5"/>
                      <a:pt x="19" y="5"/>
                      <a:pt x="19" y="5"/>
                    </a:cubicBezTo>
                    <a:cubicBezTo>
                      <a:pt x="18" y="6"/>
                      <a:pt x="18" y="6"/>
                      <a:pt x="18" y="6"/>
                    </a:cubicBezTo>
                    <a:cubicBezTo>
                      <a:pt x="18" y="5"/>
                      <a:pt x="18" y="5"/>
                      <a:pt x="17" y="5"/>
                    </a:cubicBezTo>
                    <a:cubicBezTo>
                      <a:pt x="18" y="4"/>
                      <a:pt x="18" y="4"/>
                      <a:pt x="18" y="4"/>
                    </a:cubicBezTo>
                    <a:cubicBezTo>
                      <a:pt x="18" y="4"/>
                      <a:pt x="18" y="4"/>
                      <a:pt x="18" y="3"/>
                    </a:cubicBezTo>
                    <a:cubicBezTo>
                      <a:pt x="17" y="4"/>
                      <a:pt x="17" y="4"/>
                      <a:pt x="17" y="4"/>
                    </a:cubicBezTo>
                    <a:cubicBezTo>
                      <a:pt x="17" y="4"/>
                      <a:pt x="16" y="4"/>
                      <a:pt x="16" y="4"/>
                    </a:cubicBezTo>
                    <a:cubicBezTo>
                      <a:pt x="17" y="3"/>
                      <a:pt x="17" y="3"/>
                      <a:pt x="17" y="3"/>
                    </a:cubicBezTo>
                    <a:cubicBezTo>
                      <a:pt x="17" y="2"/>
                      <a:pt x="16" y="2"/>
                      <a:pt x="16" y="2"/>
                    </a:cubicBezTo>
                    <a:cubicBezTo>
                      <a:pt x="15" y="3"/>
                      <a:pt x="15" y="3"/>
                      <a:pt x="15" y="3"/>
                    </a:cubicBezTo>
                    <a:cubicBezTo>
                      <a:pt x="15" y="3"/>
                      <a:pt x="15" y="3"/>
                      <a:pt x="15" y="3"/>
                    </a:cubicBezTo>
                    <a:cubicBezTo>
                      <a:pt x="15" y="2"/>
                      <a:pt x="15" y="2"/>
                      <a:pt x="15" y="2"/>
                    </a:cubicBezTo>
                    <a:cubicBezTo>
                      <a:pt x="15" y="1"/>
                      <a:pt x="15" y="1"/>
                      <a:pt x="15" y="1"/>
                    </a:cubicBezTo>
                    <a:cubicBezTo>
                      <a:pt x="14" y="2"/>
                      <a:pt x="14" y="2"/>
                      <a:pt x="14" y="2"/>
                    </a:cubicBezTo>
                    <a:cubicBezTo>
                      <a:pt x="14" y="2"/>
                      <a:pt x="13" y="2"/>
                      <a:pt x="13" y="2"/>
                    </a:cubicBezTo>
                    <a:cubicBezTo>
                      <a:pt x="14" y="1"/>
                      <a:pt x="14" y="1"/>
                      <a:pt x="14" y="1"/>
                    </a:cubicBezTo>
                    <a:cubicBezTo>
                      <a:pt x="13" y="1"/>
                      <a:pt x="13" y="1"/>
                      <a:pt x="13" y="1"/>
                    </a:cubicBezTo>
                    <a:cubicBezTo>
                      <a:pt x="12" y="2"/>
                      <a:pt x="12" y="2"/>
                      <a:pt x="12" y="2"/>
                    </a:cubicBezTo>
                    <a:cubicBezTo>
                      <a:pt x="12" y="2"/>
                      <a:pt x="12" y="2"/>
                      <a:pt x="12" y="2"/>
                    </a:cubicBezTo>
                    <a:cubicBezTo>
                      <a:pt x="12" y="0"/>
                      <a:pt x="12" y="0"/>
                      <a:pt x="12" y="0"/>
                    </a:cubicBezTo>
                    <a:cubicBezTo>
                      <a:pt x="11" y="0"/>
                      <a:pt x="11" y="0"/>
                      <a:pt x="11" y="0"/>
                    </a:cubicBezTo>
                    <a:cubicBezTo>
                      <a:pt x="11" y="2"/>
                      <a:pt x="11" y="2"/>
                      <a:pt x="11" y="2"/>
                    </a:cubicBezTo>
                    <a:cubicBezTo>
                      <a:pt x="10" y="2"/>
                      <a:pt x="10" y="2"/>
                      <a:pt x="10" y="2"/>
                    </a:cubicBezTo>
                    <a:cubicBezTo>
                      <a:pt x="10" y="2"/>
                      <a:pt x="10" y="2"/>
                      <a:pt x="10" y="2"/>
                    </a:cubicBezTo>
                    <a:cubicBezTo>
                      <a:pt x="10" y="0"/>
                      <a:pt x="10" y="0"/>
                      <a:pt x="10" y="0"/>
                    </a:cubicBezTo>
                    <a:cubicBezTo>
                      <a:pt x="9" y="0"/>
                      <a:pt x="9" y="0"/>
                      <a:pt x="9" y="0"/>
                    </a:cubicBezTo>
                    <a:cubicBezTo>
                      <a:pt x="9" y="2"/>
                      <a:pt x="9" y="2"/>
                      <a:pt x="9" y="2"/>
                    </a:cubicBezTo>
                    <a:cubicBezTo>
                      <a:pt x="9" y="2"/>
                      <a:pt x="8" y="2"/>
                      <a:pt x="8" y="2"/>
                    </a:cubicBezTo>
                    <a:cubicBezTo>
                      <a:pt x="8" y="1"/>
                      <a:pt x="8" y="1"/>
                      <a:pt x="8" y="1"/>
                    </a:cubicBezTo>
                    <a:cubicBezTo>
                      <a:pt x="8" y="1"/>
                      <a:pt x="7" y="1"/>
                      <a:pt x="7" y="1"/>
                    </a:cubicBezTo>
                    <a:cubicBezTo>
                      <a:pt x="7" y="2"/>
                      <a:pt x="7" y="2"/>
                      <a:pt x="7" y="2"/>
                    </a:cubicBezTo>
                    <a:cubicBezTo>
                      <a:pt x="7" y="2"/>
                      <a:pt x="7" y="2"/>
                      <a:pt x="7" y="2"/>
                    </a:cubicBezTo>
                    <a:cubicBezTo>
                      <a:pt x="6" y="1"/>
                      <a:pt x="6" y="1"/>
                      <a:pt x="6" y="1"/>
                    </a:cubicBezTo>
                    <a:cubicBezTo>
                      <a:pt x="6" y="1"/>
                      <a:pt x="5" y="1"/>
                      <a:pt x="5" y="2"/>
                    </a:cubicBezTo>
                    <a:cubicBezTo>
                      <a:pt x="6" y="3"/>
                      <a:pt x="6" y="3"/>
                      <a:pt x="6" y="3"/>
                    </a:cubicBezTo>
                    <a:cubicBezTo>
                      <a:pt x="6" y="3"/>
                      <a:pt x="5" y="3"/>
                      <a:pt x="5" y="3"/>
                    </a:cubicBezTo>
                    <a:cubicBezTo>
                      <a:pt x="4" y="2"/>
                      <a:pt x="4" y="2"/>
                      <a:pt x="4" y="2"/>
                    </a:cubicBezTo>
                    <a:cubicBezTo>
                      <a:pt x="4" y="2"/>
                      <a:pt x="4" y="2"/>
                      <a:pt x="4" y="3"/>
                    </a:cubicBezTo>
                    <a:cubicBezTo>
                      <a:pt x="4" y="4"/>
                      <a:pt x="4" y="4"/>
                      <a:pt x="4" y="4"/>
                    </a:cubicBezTo>
                    <a:cubicBezTo>
                      <a:pt x="4" y="4"/>
                      <a:pt x="4" y="4"/>
                      <a:pt x="4" y="4"/>
                    </a:cubicBezTo>
                    <a:cubicBezTo>
                      <a:pt x="3" y="3"/>
                      <a:pt x="3" y="3"/>
                      <a:pt x="3" y="3"/>
                    </a:cubicBezTo>
                    <a:cubicBezTo>
                      <a:pt x="3" y="4"/>
                      <a:pt x="2" y="4"/>
                      <a:pt x="2" y="4"/>
                    </a:cubicBezTo>
                    <a:cubicBezTo>
                      <a:pt x="3" y="5"/>
                      <a:pt x="3" y="5"/>
                      <a:pt x="3" y="5"/>
                    </a:cubicBezTo>
                    <a:cubicBezTo>
                      <a:pt x="3" y="5"/>
                      <a:pt x="3" y="5"/>
                      <a:pt x="3" y="6"/>
                    </a:cubicBezTo>
                    <a:cubicBezTo>
                      <a:pt x="2" y="5"/>
                      <a:pt x="2" y="5"/>
                      <a:pt x="2" y="5"/>
                    </a:cubicBezTo>
                    <a:cubicBezTo>
                      <a:pt x="1" y="5"/>
                      <a:pt x="1" y="5"/>
                      <a:pt x="1" y="6"/>
                    </a:cubicBezTo>
                    <a:cubicBezTo>
                      <a:pt x="2" y="6"/>
                      <a:pt x="2" y="6"/>
                      <a:pt x="2" y="6"/>
                    </a:cubicBezTo>
                    <a:cubicBezTo>
                      <a:pt x="2" y="7"/>
                      <a:pt x="2" y="7"/>
                      <a:pt x="2" y="7"/>
                    </a:cubicBezTo>
                    <a:cubicBezTo>
                      <a:pt x="1" y="7"/>
                      <a:pt x="1" y="7"/>
                      <a:pt x="1" y="7"/>
                    </a:cubicBezTo>
                    <a:cubicBezTo>
                      <a:pt x="0" y="7"/>
                      <a:pt x="0" y="7"/>
                      <a:pt x="0" y="7"/>
                    </a:cubicBezTo>
                    <a:cubicBezTo>
                      <a:pt x="1" y="8"/>
                      <a:pt x="1" y="8"/>
                      <a:pt x="1" y="8"/>
                    </a:cubicBezTo>
                    <a:cubicBezTo>
                      <a:pt x="1" y="8"/>
                      <a:pt x="1" y="8"/>
                      <a:pt x="1" y="9"/>
                    </a:cubicBezTo>
                    <a:cubicBezTo>
                      <a:pt x="0" y="8"/>
                      <a:pt x="0" y="8"/>
                      <a:pt x="0" y="8"/>
                    </a:cubicBezTo>
                    <a:cubicBezTo>
                      <a:pt x="0" y="9"/>
                      <a:pt x="0" y="9"/>
                      <a:pt x="0" y="9"/>
                    </a:cubicBezTo>
                    <a:cubicBezTo>
                      <a:pt x="1" y="10"/>
                      <a:pt x="1" y="10"/>
                      <a:pt x="1" y="10"/>
                    </a:cubicBezTo>
                    <a:cubicBezTo>
                      <a:pt x="1" y="10"/>
                      <a:pt x="1" y="10"/>
                      <a:pt x="1" y="10"/>
                    </a:cubicBezTo>
                    <a:cubicBezTo>
                      <a:pt x="0" y="10"/>
                      <a:pt x="0" y="10"/>
                      <a:pt x="0" y="10"/>
                    </a:cubicBezTo>
                    <a:cubicBezTo>
                      <a:pt x="0" y="11"/>
                      <a:pt x="0" y="11"/>
                      <a:pt x="0" y="11"/>
                    </a:cubicBezTo>
                    <a:cubicBezTo>
                      <a:pt x="1" y="12"/>
                      <a:pt x="1" y="12"/>
                      <a:pt x="1" y="12"/>
                    </a:cubicBezTo>
                    <a:cubicBezTo>
                      <a:pt x="1" y="12"/>
                      <a:pt x="1" y="12"/>
                      <a:pt x="1" y="12"/>
                    </a:cubicBezTo>
                    <a:cubicBezTo>
                      <a:pt x="0" y="12"/>
                      <a:pt x="0" y="12"/>
                      <a:pt x="0" y="12"/>
                    </a:cubicBezTo>
                    <a:cubicBezTo>
                      <a:pt x="0" y="13"/>
                      <a:pt x="0" y="13"/>
                      <a:pt x="0" y="13"/>
                    </a:cubicBezTo>
                    <a:cubicBezTo>
                      <a:pt x="1" y="13"/>
                      <a:pt x="1" y="13"/>
                      <a:pt x="1" y="13"/>
                    </a:cubicBezTo>
                    <a:cubicBezTo>
                      <a:pt x="1" y="14"/>
                      <a:pt x="1" y="14"/>
                      <a:pt x="1" y="14"/>
                    </a:cubicBezTo>
                    <a:cubicBezTo>
                      <a:pt x="0" y="14"/>
                      <a:pt x="0" y="14"/>
                      <a:pt x="0" y="14"/>
                    </a:cubicBezTo>
                    <a:cubicBezTo>
                      <a:pt x="0" y="15"/>
                      <a:pt x="0" y="15"/>
                      <a:pt x="0" y="15"/>
                    </a:cubicBezTo>
                    <a:cubicBezTo>
                      <a:pt x="1" y="15"/>
                      <a:pt x="1" y="15"/>
                      <a:pt x="1" y="15"/>
                    </a:cubicBezTo>
                    <a:cubicBezTo>
                      <a:pt x="2" y="15"/>
                      <a:pt x="2" y="15"/>
                      <a:pt x="2" y="16"/>
                    </a:cubicBezTo>
                    <a:cubicBezTo>
                      <a:pt x="1" y="16"/>
                      <a:pt x="1" y="16"/>
                      <a:pt x="1" y="16"/>
                    </a:cubicBezTo>
                    <a:cubicBezTo>
                      <a:pt x="1" y="17"/>
                      <a:pt x="1" y="17"/>
                      <a:pt x="1" y="17"/>
                    </a:cubicBezTo>
                    <a:cubicBezTo>
                      <a:pt x="2" y="17"/>
                      <a:pt x="2" y="17"/>
                      <a:pt x="2" y="17"/>
                    </a:cubicBezTo>
                    <a:cubicBezTo>
                      <a:pt x="2" y="17"/>
                      <a:pt x="2" y="17"/>
                      <a:pt x="3" y="17"/>
                    </a:cubicBezTo>
                    <a:cubicBezTo>
                      <a:pt x="2" y="18"/>
                      <a:pt x="2" y="18"/>
                      <a:pt x="2" y="18"/>
                    </a:cubicBezTo>
                    <a:cubicBezTo>
                      <a:pt x="2" y="18"/>
                      <a:pt x="2" y="19"/>
                      <a:pt x="2" y="19"/>
                    </a:cubicBezTo>
                    <a:cubicBezTo>
                      <a:pt x="3" y="18"/>
                      <a:pt x="3" y="18"/>
                      <a:pt x="3" y="18"/>
                    </a:cubicBezTo>
                    <a:cubicBezTo>
                      <a:pt x="3" y="18"/>
                      <a:pt x="3" y="18"/>
                      <a:pt x="4" y="18"/>
                    </a:cubicBezTo>
                    <a:cubicBezTo>
                      <a:pt x="3" y="20"/>
                      <a:pt x="3" y="20"/>
                      <a:pt x="3" y="20"/>
                    </a:cubicBezTo>
                    <a:cubicBezTo>
                      <a:pt x="3" y="20"/>
                      <a:pt x="3" y="20"/>
                      <a:pt x="3" y="20"/>
                    </a:cubicBezTo>
                    <a:cubicBezTo>
                      <a:pt x="4" y="19"/>
                      <a:pt x="4" y="19"/>
                      <a:pt x="4" y="19"/>
                    </a:cubicBezTo>
                    <a:cubicBezTo>
                      <a:pt x="5" y="19"/>
                      <a:pt x="5" y="19"/>
                      <a:pt x="5" y="20"/>
                    </a:cubicBezTo>
                    <a:cubicBezTo>
                      <a:pt x="4" y="21"/>
                      <a:pt x="4" y="21"/>
                      <a:pt x="4" y="21"/>
                    </a:cubicBezTo>
                    <a:cubicBezTo>
                      <a:pt x="5" y="21"/>
                      <a:pt x="5" y="21"/>
                      <a:pt x="5" y="21"/>
                    </a:cubicBezTo>
                    <a:cubicBezTo>
                      <a:pt x="6" y="20"/>
                      <a:pt x="6" y="20"/>
                      <a:pt x="6" y="20"/>
                    </a:cubicBezTo>
                    <a:cubicBezTo>
                      <a:pt x="6" y="20"/>
                      <a:pt x="6" y="20"/>
                      <a:pt x="6" y="20"/>
                    </a:cubicBezTo>
                    <a:cubicBezTo>
                      <a:pt x="6" y="22"/>
                      <a:pt x="6" y="22"/>
                      <a:pt x="6" y="22"/>
                    </a:cubicBezTo>
                    <a:cubicBezTo>
                      <a:pt x="6" y="22"/>
                      <a:pt x="7" y="22"/>
                      <a:pt x="7" y="22"/>
                    </a:cubicBezTo>
                    <a:cubicBezTo>
                      <a:pt x="7" y="21"/>
                      <a:pt x="7" y="21"/>
                      <a:pt x="7" y="21"/>
                    </a:cubicBezTo>
                    <a:cubicBezTo>
                      <a:pt x="8" y="21"/>
                      <a:pt x="8" y="21"/>
                      <a:pt x="8" y="21"/>
                    </a:cubicBezTo>
                    <a:cubicBezTo>
                      <a:pt x="8" y="22"/>
                      <a:pt x="8" y="22"/>
                      <a:pt x="8" y="22"/>
                    </a:cubicBezTo>
                    <a:cubicBezTo>
                      <a:pt x="8" y="22"/>
                      <a:pt x="8" y="23"/>
                      <a:pt x="9" y="23"/>
                    </a:cubicBezTo>
                    <a:cubicBezTo>
                      <a:pt x="9" y="21"/>
                      <a:pt x="9" y="21"/>
                      <a:pt x="9" y="21"/>
                    </a:cubicBezTo>
                    <a:cubicBezTo>
                      <a:pt x="9" y="21"/>
                      <a:pt x="9" y="21"/>
                      <a:pt x="10" y="21"/>
                    </a:cubicBezTo>
                    <a:cubicBezTo>
                      <a:pt x="10" y="23"/>
                      <a:pt x="10" y="23"/>
                      <a:pt x="10" y="23"/>
                    </a:cubicBezTo>
                    <a:cubicBezTo>
                      <a:pt x="10" y="23"/>
                      <a:pt x="10" y="23"/>
                      <a:pt x="10" y="23"/>
                    </a:cubicBezTo>
                    <a:cubicBezTo>
                      <a:pt x="10" y="23"/>
                      <a:pt x="11" y="23"/>
                      <a:pt x="11" y="23"/>
                    </a:cubicBezTo>
                    <a:cubicBezTo>
                      <a:pt x="11" y="21"/>
                      <a:pt x="11" y="21"/>
                      <a:pt x="11" y="21"/>
                    </a:cubicBezTo>
                    <a:cubicBezTo>
                      <a:pt x="11" y="21"/>
                      <a:pt x="11" y="21"/>
                      <a:pt x="11" y="21"/>
                    </a:cubicBezTo>
                    <a:cubicBezTo>
                      <a:pt x="12" y="23"/>
                      <a:pt x="12" y="23"/>
                      <a:pt x="12" y="23"/>
                    </a:cubicBezTo>
                    <a:cubicBezTo>
                      <a:pt x="12" y="23"/>
                      <a:pt x="12" y="22"/>
                      <a:pt x="13" y="22"/>
                    </a:cubicBezTo>
                    <a:cubicBezTo>
                      <a:pt x="12" y="21"/>
                      <a:pt x="12" y="21"/>
                      <a:pt x="12" y="21"/>
                    </a:cubicBezTo>
                    <a:cubicBezTo>
                      <a:pt x="13" y="21"/>
                      <a:pt x="13" y="21"/>
                      <a:pt x="13" y="21"/>
                    </a:cubicBezTo>
                    <a:cubicBezTo>
                      <a:pt x="14" y="22"/>
                      <a:pt x="14" y="22"/>
                      <a:pt x="14" y="22"/>
                    </a:cubicBezTo>
                    <a:cubicBezTo>
                      <a:pt x="14" y="22"/>
                      <a:pt x="14" y="22"/>
                      <a:pt x="14" y="22"/>
                    </a:cubicBezTo>
                    <a:cubicBezTo>
                      <a:pt x="14" y="20"/>
                      <a:pt x="14" y="20"/>
                      <a:pt x="14" y="20"/>
                    </a:cubicBezTo>
                    <a:cubicBezTo>
                      <a:pt x="14" y="20"/>
                      <a:pt x="14" y="20"/>
                      <a:pt x="15" y="20"/>
                    </a:cubicBezTo>
                    <a:cubicBezTo>
                      <a:pt x="15" y="21"/>
                      <a:pt x="15" y="21"/>
                      <a:pt x="15" y="21"/>
                    </a:cubicBezTo>
                    <a:cubicBezTo>
                      <a:pt x="16" y="21"/>
                      <a:pt x="16" y="21"/>
                      <a:pt x="16" y="21"/>
                    </a:cubicBezTo>
                    <a:cubicBezTo>
                      <a:pt x="16" y="20"/>
                      <a:pt x="16" y="20"/>
                      <a:pt x="16" y="20"/>
                    </a:cubicBezTo>
                    <a:cubicBezTo>
                      <a:pt x="16" y="19"/>
                      <a:pt x="16" y="19"/>
                      <a:pt x="16" y="19"/>
                    </a:cubicBezTo>
                    <a:cubicBezTo>
                      <a:pt x="17" y="20"/>
                      <a:pt x="17" y="20"/>
                      <a:pt x="17" y="20"/>
                    </a:cubicBezTo>
                    <a:cubicBezTo>
                      <a:pt x="17" y="20"/>
                      <a:pt x="17" y="20"/>
                      <a:pt x="18" y="20"/>
                    </a:cubicBezTo>
                    <a:cubicBezTo>
                      <a:pt x="17" y="19"/>
                      <a:pt x="17" y="19"/>
                      <a:pt x="17" y="19"/>
                    </a:cubicBezTo>
                    <a:cubicBezTo>
                      <a:pt x="17" y="18"/>
                      <a:pt x="17" y="18"/>
                      <a:pt x="17" y="18"/>
                    </a:cubicBezTo>
                    <a:cubicBezTo>
                      <a:pt x="18" y="19"/>
                      <a:pt x="18" y="19"/>
                      <a:pt x="18" y="19"/>
                    </a:cubicBezTo>
                    <a:cubicBezTo>
                      <a:pt x="19" y="19"/>
                      <a:pt x="19" y="18"/>
                      <a:pt x="19" y="18"/>
                    </a:cubicBezTo>
                    <a:cubicBezTo>
                      <a:pt x="18" y="17"/>
                      <a:pt x="18" y="17"/>
                      <a:pt x="18" y="17"/>
                    </a:cubicBezTo>
                    <a:cubicBezTo>
                      <a:pt x="18" y="17"/>
                      <a:pt x="18" y="17"/>
                      <a:pt x="18" y="17"/>
                    </a:cubicBezTo>
                    <a:cubicBezTo>
                      <a:pt x="20" y="17"/>
                      <a:pt x="20" y="17"/>
                      <a:pt x="20" y="17"/>
                    </a:cubicBezTo>
                    <a:cubicBezTo>
                      <a:pt x="20" y="17"/>
                      <a:pt x="20" y="17"/>
                      <a:pt x="20" y="16"/>
                    </a:cubicBezTo>
                    <a:cubicBezTo>
                      <a:pt x="19" y="16"/>
                      <a:pt x="19" y="16"/>
                      <a:pt x="19" y="16"/>
                    </a:cubicBezTo>
                    <a:cubicBezTo>
                      <a:pt x="19" y="15"/>
                      <a:pt x="19" y="15"/>
                      <a:pt x="19" y="15"/>
                    </a:cubicBezTo>
                    <a:cubicBezTo>
                      <a:pt x="20" y="15"/>
                      <a:pt x="20" y="15"/>
                      <a:pt x="20" y="15"/>
                    </a:cubicBezTo>
                    <a:cubicBezTo>
                      <a:pt x="20" y="15"/>
                      <a:pt x="21" y="15"/>
                      <a:pt x="21" y="15"/>
                    </a:cubicBezTo>
                    <a:cubicBezTo>
                      <a:pt x="19" y="14"/>
                      <a:pt x="19" y="14"/>
                      <a:pt x="19" y="14"/>
                    </a:cubicBezTo>
                    <a:cubicBezTo>
                      <a:pt x="19" y="14"/>
                      <a:pt x="19" y="14"/>
                      <a:pt x="20" y="13"/>
                    </a:cubicBezTo>
                    <a:cubicBezTo>
                      <a:pt x="21" y="13"/>
                      <a:pt x="21" y="13"/>
                      <a:pt x="21" y="13"/>
                    </a:cubicBezTo>
                    <a:cubicBezTo>
                      <a:pt x="21" y="13"/>
                      <a:pt x="21" y="13"/>
                      <a:pt x="21" y="13"/>
                    </a:cubicBezTo>
                    <a:cubicBezTo>
                      <a:pt x="20" y="12"/>
                      <a:pt x="20" y="12"/>
                      <a:pt x="20" y="12"/>
                    </a:cubicBezTo>
                    <a:cubicBezTo>
                      <a:pt x="20" y="12"/>
                      <a:pt x="20" y="12"/>
                      <a:pt x="20" y="12"/>
                    </a:cubicBezTo>
                    <a:close/>
                    <a:moveTo>
                      <a:pt x="19" y="11"/>
                    </a:moveTo>
                    <a:cubicBezTo>
                      <a:pt x="15" y="11"/>
                      <a:pt x="15" y="11"/>
                      <a:pt x="15" y="11"/>
                    </a:cubicBezTo>
                    <a:cubicBezTo>
                      <a:pt x="14" y="10"/>
                      <a:pt x="14" y="9"/>
                      <a:pt x="14" y="8"/>
                    </a:cubicBezTo>
                    <a:cubicBezTo>
                      <a:pt x="17" y="5"/>
                      <a:pt x="17" y="5"/>
                      <a:pt x="17" y="5"/>
                    </a:cubicBezTo>
                    <a:cubicBezTo>
                      <a:pt x="18" y="7"/>
                      <a:pt x="19" y="9"/>
                      <a:pt x="19" y="11"/>
                    </a:cubicBezTo>
                    <a:close/>
                    <a:moveTo>
                      <a:pt x="10" y="14"/>
                    </a:moveTo>
                    <a:cubicBezTo>
                      <a:pt x="9" y="14"/>
                      <a:pt x="8" y="13"/>
                      <a:pt x="8" y="11"/>
                    </a:cubicBezTo>
                    <a:cubicBezTo>
                      <a:pt x="8" y="10"/>
                      <a:pt x="9" y="9"/>
                      <a:pt x="10" y="9"/>
                    </a:cubicBezTo>
                    <a:cubicBezTo>
                      <a:pt x="12" y="9"/>
                      <a:pt x="13" y="10"/>
                      <a:pt x="13" y="11"/>
                    </a:cubicBezTo>
                    <a:cubicBezTo>
                      <a:pt x="13" y="13"/>
                      <a:pt x="12" y="14"/>
                      <a:pt x="10" y="14"/>
                    </a:cubicBezTo>
                    <a:close/>
                    <a:moveTo>
                      <a:pt x="16" y="5"/>
                    </a:moveTo>
                    <a:cubicBezTo>
                      <a:pt x="13" y="8"/>
                      <a:pt x="13" y="8"/>
                      <a:pt x="13" y="8"/>
                    </a:cubicBezTo>
                    <a:cubicBezTo>
                      <a:pt x="12" y="7"/>
                      <a:pt x="12" y="7"/>
                      <a:pt x="11" y="7"/>
                    </a:cubicBezTo>
                    <a:cubicBezTo>
                      <a:pt x="11" y="2"/>
                      <a:pt x="11" y="2"/>
                      <a:pt x="11" y="2"/>
                    </a:cubicBezTo>
                    <a:cubicBezTo>
                      <a:pt x="13" y="3"/>
                      <a:pt x="15" y="3"/>
                      <a:pt x="16" y="5"/>
                    </a:cubicBezTo>
                    <a:close/>
                    <a:moveTo>
                      <a:pt x="10" y="2"/>
                    </a:moveTo>
                    <a:cubicBezTo>
                      <a:pt x="10" y="7"/>
                      <a:pt x="10" y="7"/>
                      <a:pt x="10" y="7"/>
                    </a:cubicBezTo>
                    <a:cubicBezTo>
                      <a:pt x="9" y="7"/>
                      <a:pt x="8" y="7"/>
                      <a:pt x="8" y="8"/>
                    </a:cubicBezTo>
                    <a:cubicBezTo>
                      <a:pt x="4" y="5"/>
                      <a:pt x="4" y="5"/>
                      <a:pt x="4" y="5"/>
                    </a:cubicBezTo>
                    <a:cubicBezTo>
                      <a:pt x="6" y="3"/>
                      <a:pt x="8" y="3"/>
                      <a:pt x="10" y="2"/>
                    </a:cubicBezTo>
                    <a:close/>
                    <a:moveTo>
                      <a:pt x="4" y="5"/>
                    </a:moveTo>
                    <a:cubicBezTo>
                      <a:pt x="7" y="8"/>
                      <a:pt x="7" y="8"/>
                      <a:pt x="7" y="8"/>
                    </a:cubicBezTo>
                    <a:cubicBezTo>
                      <a:pt x="6" y="9"/>
                      <a:pt x="6" y="10"/>
                      <a:pt x="6" y="11"/>
                    </a:cubicBezTo>
                    <a:cubicBezTo>
                      <a:pt x="2" y="11"/>
                      <a:pt x="2" y="11"/>
                      <a:pt x="2" y="11"/>
                    </a:cubicBezTo>
                    <a:cubicBezTo>
                      <a:pt x="2" y="9"/>
                      <a:pt x="3" y="7"/>
                      <a:pt x="4" y="5"/>
                    </a:cubicBezTo>
                    <a:close/>
                    <a:moveTo>
                      <a:pt x="2" y="12"/>
                    </a:moveTo>
                    <a:cubicBezTo>
                      <a:pt x="6" y="12"/>
                      <a:pt x="6" y="12"/>
                      <a:pt x="6" y="12"/>
                    </a:cubicBezTo>
                    <a:cubicBezTo>
                      <a:pt x="6" y="13"/>
                      <a:pt x="6" y="14"/>
                      <a:pt x="7" y="14"/>
                    </a:cubicBezTo>
                    <a:cubicBezTo>
                      <a:pt x="4" y="17"/>
                      <a:pt x="4" y="17"/>
                      <a:pt x="4" y="17"/>
                    </a:cubicBezTo>
                    <a:cubicBezTo>
                      <a:pt x="3" y="16"/>
                      <a:pt x="2" y="14"/>
                      <a:pt x="2" y="12"/>
                    </a:cubicBezTo>
                    <a:close/>
                    <a:moveTo>
                      <a:pt x="4" y="18"/>
                    </a:moveTo>
                    <a:cubicBezTo>
                      <a:pt x="7" y="15"/>
                      <a:pt x="7" y="15"/>
                      <a:pt x="7" y="15"/>
                    </a:cubicBezTo>
                    <a:cubicBezTo>
                      <a:pt x="8" y="16"/>
                      <a:pt x="9" y="16"/>
                      <a:pt x="10" y="16"/>
                    </a:cubicBezTo>
                    <a:cubicBezTo>
                      <a:pt x="10" y="20"/>
                      <a:pt x="10" y="20"/>
                      <a:pt x="10" y="20"/>
                    </a:cubicBezTo>
                    <a:cubicBezTo>
                      <a:pt x="8" y="20"/>
                      <a:pt x="6" y="19"/>
                      <a:pt x="4" y="18"/>
                    </a:cubicBezTo>
                    <a:close/>
                    <a:moveTo>
                      <a:pt x="11" y="20"/>
                    </a:moveTo>
                    <a:cubicBezTo>
                      <a:pt x="11" y="16"/>
                      <a:pt x="11" y="16"/>
                      <a:pt x="11" y="16"/>
                    </a:cubicBezTo>
                    <a:cubicBezTo>
                      <a:pt x="12" y="16"/>
                      <a:pt x="12" y="16"/>
                      <a:pt x="13" y="15"/>
                    </a:cubicBezTo>
                    <a:cubicBezTo>
                      <a:pt x="16" y="18"/>
                      <a:pt x="16" y="18"/>
                      <a:pt x="16" y="18"/>
                    </a:cubicBezTo>
                    <a:cubicBezTo>
                      <a:pt x="15" y="19"/>
                      <a:pt x="13" y="20"/>
                      <a:pt x="11" y="20"/>
                    </a:cubicBezTo>
                    <a:close/>
                    <a:moveTo>
                      <a:pt x="17" y="17"/>
                    </a:moveTo>
                    <a:cubicBezTo>
                      <a:pt x="14" y="14"/>
                      <a:pt x="14" y="14"/>
                      <a:pt x="14" y="14"/>
                    </a:cubicBezTo>
                    <a:cubicBezTo>
                      <a:pt x="14" y="14"/>
                      <a:pt x="15" y="13"/>
                      <a:pt x="15" y="12"/>
                    </a:cubicBezTo>
                    <a:cubicBezTo>
                      <a:pt x="19" y="12"/>
                      <a:pt x="19" y="12"/>
                      <a:pt x="19" y="12"/>
                    </a:cubicBezTo>
                    <a:cubicBezTo>
                      <a:pt x="19" y="14"/>
                      <a:pt x="18" y="16"/>
                      <a:pt x="17" y="17"/>
                    </a:cubicBezTo>
                    <a:close/>
                  </a:path>
                </a:pathLst>
              </a:custGeom>
              <a:solidFill>
                <a:srgbClr val="3E3A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78" name="Freeform 13"/>
              <p:cNvSpPr>
                <a:spLocks noEditPoints="1"/>
              </p:cNvSpPr>
              <p:nvPr/>
            </p:nvSpPr>
            <p:spPr bwMode="auto">
              <a:xfrm>
                <a:off x="1322388" y="2455863"/>
                <a:ext cx="25400" cy="26988"/>
              </a:xfrm>
              <a:custGeom>
                <a:avLst/>
                <a:gdLst>
                  <a:gd name="T0" fmla="*/ 24 w 24"/>
                  <a:gd name="T1" fmla="*/ 15 h 25"/>
                  <a:gd name="T2" fmla="*/ 24 w 24"/>
                  <a:gd name="T3" fmla="*/ 14 h 25"/>
                  <a:gd name="T4" fmla="*/ 23 w 24"/>
                  <a:gd name="T5" fmla="*/ 12 h 25"/>
                  <a:gd name="T6" fmla="*/ 23 w 24"/>
                  <a:gd name="T7" fmla="*/ 11 h 25"/>
                  <a:gd name="T8" fmla="*/ 24 w 24"/>
                  <a:gd name="T9" fmla="*/ 8 h 25"/>
                  <a:gd name="T10" fmla="*/ 23 w 24"/>
                  <a:gd name="T11" fmla="*/ 7 h 25"/>
                  <a:gd name="T12" fmla="*/ 21 w 24"/>
                  <a:gd name="T13" fmla="*/ 6 h 25"/>
                  <a:gd name="T14" fmla="*/ 20 w 24"/>
                  <a:gd name="T15" fmla="*/ 5 h 25"/>
                  <a:gd name="T16" fmla="*/ 20 w 24"/>
                  <a:gd name="T17" fmla="*/ 3 h 25"/>
                  <a:gd name="T18" fmla="*/ 19 w 24"/>
                  <a:gd name="T19" fmla="*/ 2 h 25"/>
                  <a:gd name="T20" fmla="*/ 17 w 24"/>
                  <a:gd name="T21" fmla="*/ 3 h 25"/>
                  <a:gd name="T22" fmla="*/ 16 w 24"/>
                  <a:gd name="T23" fmla="*/ 2 h 25"/>
                  <a:gd name="T24" fmla="*/ 15 w 24"/>
                  <a:gd name="T25" fmla="*/ 1 h 25"/>
                  <a:gd name="T26" fmla="*/ 13 w 24"/>
                  <a:gd name="T27" fmla="*/ 2 h 25"/>
                  <a:gd name="T28" fmla="*/ 12 w 24"/>
                  <a:gd name="T29" fmla="*/ 2 h 25"/>
                  <a:gd name="T30" fmla="*/ 10 w 24"/>
                  <a:gd name="T31" fmla="*/ 0 h 25"/>
                  <a:gd name="T32" fmla="*/ 9 w 24"/>
                  <a:gd name="T33" fmla="*/ 1 h 25"/>
                  <a:gd name="T34" fmla="*/ 8 w 24"/>
                  <a:gd name="T35" fmla="*/ 3 h 25"/>
                  <a:gd name="T36" fmla="*/ 7 w 24"/>
                  <a:gd name="T37" fmla="*/ 4 h 25"/>
                  <a:gd name="T38" fmla="*/ 4 w 24"/>
                  <a:gd name="T39" fmla="*/ 4 h 25"/>
                  <a:gd name="T40" fmla="*/ 3 w 24"/>
                  <a:gd name="T41" fmla="*/ 4 h 25"/>
                  <a:gd name="T42" fmla="*/ 4 w 24"/>
                  <a:gd name="T43" fmla="*/ 7 h 25"/>
                  <a:gd name="T44" fmla="*/ 3 w 24"/>
                  <a:gd name="T45" fmla="*/ 8 h 25"/>
                  <a:gd name="T46" fmla="*/ 1 w 24"/>
                  <a:gd name="T47" fmla="*/ 9 h 25"/>
                  <a:gd name="T48" fmla="*/ 1 w 24"/>
                  <a:gd name="T49" fmla="*/ 10 h 25"/>
                  <a:gd name="T50" fmla="*/ 2 w 24"/>
                  <a:gd name="T51" fmla="*/ 12 h 25"/>
                  <a:gd name="T52" fmla="*/ 2 w 24"/>
                  <a:gd name="T53" fmla="*/ 14 h 25"/>
                  <a:gd name="T54" fmla="*/ 1 w 24"/>
                  <a:gd name="T55" fmla="*/ 16 h 25"/>
                  <a:gd name="T56" fmla="*/ 1 w 24"/>
                  <a:gd name="T57" fmla="*/ 17 h 25"/>
                  <a:gd name="T58" fmla="*/ 3 w 24"/>
                  <a:gd name="T59" fmla="*/ 18 h 25"/>
                  <a:gd name="T60" fmla="*/ 4 w 24"/>
                  <a:gd name="T61" fmla="*/ 19 h 25"/>
                  <a:gd name="T62" fmla="*/ 4 w 24"/>
                  <a:gd name="T63" fmla="*/ 22 h 25"/>
                  <a:gd name="T64" fmla="*/ 5 w 24"/>
                  <a:gd name="T65" fmla="*/ 22 h 25"/>
                  <a:gd name="T66" fmla="*/ 7 w 24"/>
                  <a:gd name="T67" fmla="*/ 22 h 25"/>
                  <a:gd name="T68" fmla="*/ 8 w 24"/>
                  <a:gd name="T69" fmla="*/ 23 h 25"/>
                  <a:gd name="T70" fmla="*/ 9 w 24"/>
                  <a:gd name="T71" fmla="*/ 25 h 25"/>
                  <a:gd name="T72" fmla="*/ 11 w 24"/>
                  <a:gd name="T73" fmla="*/ 24 h 25"/>
                  <a:gd name="T74" fmla="*/ 12 w 24"/>
                  <a:gd name="T75" fmla="*/ 24 h 25"/>
                  <a:gd name="T76" fmla="*/ 14 w 24"/>
                  <a:gd name="T77" fmla="*/ 25 h 25"/>
                  <a:gd name="T78" fmla="*/ 15 w 24"/>
                  <a:gd name="T79" fmla="*/ 25 h 25"/>
                  <a:gd name="T80" fmla="*/ 16 w 24"/>
                  <a:gd name="T81" fmla="*/ 23 h 25"/>
                  <a:gd name="T82" fmla="*/ 17 w 24"/>
                  <a:gd name="T83" fmla="*/ 22 h 25"/>
                  <a:gd name="T84" fmla="*/ 20 w 24"/>
                  <a:gd name="T85" fmla="*/ 23 h 25"/>
                  <a:gd name="T86" fmla="*/ 21 w 24"/>
                  <a:gd name="T87" fmla="*/ 22 h 25"/>
                  <a:gd name="T88" fmla="*/ 21 w 24"/>
                  <a:gd name="T89" fmla="*/ 19 h 25"/>
                  <a:gd name="T90" fmla="*/ 21 w 24"/>
                  <a:gd name="T91" fmla="*/ 18 h 25"/>
                  <a:gd name="T92" fmla="*/ 24 w 24"/>
                  <a:gd name="T93" fmla="*/ 17 h 25"/>
                  <a:gd name="T94" fmla="*/ 22 w 24"/>
                  <a:gd name="T95" fmla="*/ 15 h 25"/>
                  <a:gd name="T96" fmla="*/ 21 w 24"/>
                  <a:gd name="T97" fmla="*/ 8 h 25"/>
                  <a:gd name="T98" fmla="*/ 10 w 24"/>
                  <a:gd name="T99" fmla="*/ 12 h 25"/>
                  <a:gd name="T100" fmla="*/ 12 w 24"/>
                  <a:gd name="T101" fmla="*/ 15 h 25"/>
                  <a:gd name="T102" fmla="*/ 14 w 24"/>
                  <a:gd name="T103" fmla="*/ 8 h 25"/>
                  <a:gd name="T104" fmla="*/ 15 w 24"/>
                  <a:gd name="T105" fmla="*/ 3 h 25"/>
                  <a:gd name="T106" fmla="*/ 8 w 24"/>
                  <a:gd name="T107" fmla="*/ 4 h 25"/>
                  <a:gd name="T108" fmla="*/ 10 w 24"/>
                  <a:gd name="T109" fmla="*/ 9 h 25"/>
                  <a:gd name="T110" fmla="*/ 7 w 24"/>
                  <a:gd name="T111" fmla="*/ 4 h 25"/>
                  <a:gd name="T112" fmla="*/ 8 w 24"/>
                  <a:gd name="T113" fmla="*/ 15 h 25"/>
                  <a:gd name="T114" fmla="*/ 4 w 24"/>
                  <a:gd name="T115" fmla="*/ 18 h 25"/>
                  <a:gd name="T116" fmla="*/ 9 w 24"/>
                  <a:gd name="T117" fmla="*/ 22 h 25"/>
                  <a:gd name="T118" fmla="*/ 12 w 24"/>
                  <a:gd name="T119" fmla="*/ 18 h 25"/>
                  <a:gd name="T120" fmla="*/ 10 w 24"/>
                  <a:gd name="T121" fmla="*/ 23 h 25"/>
                  <a:gd name="T122" fmla="*/ 17 w 24"/>
                  <a:gd name="T123" fmla="*/ 14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4" h="25">
                    <a:moveTo>
                      <a:pt x="23" y="16"/>
                    </a:moveTo>
                    <a:cubicBezTo>
                      <a:pt x="24" y="16"/>
                      <a:pt x="24" y="16"/>
                      <a:pt x="24" y="16"/>
                    </a:cubicBezTo>
                    <a:cubicBezTo>
                      <a:pt x="24" y="16"/>
                      <a:pt x="24" y="15"/>
                      <a:pt x="24" y="15"/>
                    </a:cubicBezTo>
                    <a:cubicBezTo>
                      <a:pt x="23" y="15"/>
                      <a:pt x="23" y="15"/>
                      <a:pt x="23" y="15"/>
                    </a:cubicBezTo>
                    <a:cubicBezTo>
                      <a:pt x="23" y="14"/>
                      <a:pt x="23" y="14"/>
                      <a:pt x="23" y="14"/>
                    </a:cubicBezTo>
                    <a:cubicBezTo>
                      <a:pt x="24" y="14"/>
                      <a:pt x="24" y="14"/>
                      <a:pt x="24" y="14"/>
                    </a:cubicBezTo>
                    <a:cubicBezTo>
                      <a:pt x="24" y="13"/>
                      <a:pt x="24" y="13"/>
                      <a:pt x="24" y="13"/>
                    </a:cubicBezTo>
                    <a:cubicBezTo>
                      <a:pt x="23" y="13"/>
                      <a:pt x="23" y="13"/>
                      <a:pt x="23" y="13"/>
                    </a:cubicBezTo>
                    <a:cubicBezTo>
                      <a:pt x="23" y="12"/>
                      <a:pt x="23" y="12"/>
                      <a:pt x="23" y="12"/>
                    </a:cubicBezTo>
                    <a:cubicBezTo>
                      <a:pt x="24" y="12"/>
                      <a:pt x="24" y="12"/>
                      <a:pt x="24" y="12"/>
                    </a:cubicBezTo>
                    <a:cubicBezTo>
                      <a:pt x="24" y="11"/>
                      <a:pt x="24" y="11"/>
                      <a:pt x="24" y="11"/>
                    </a:cubicBezTo>
                    <a:cubicBezTo>
                      <a:pt x="23" y="11"/>
                      <a:pt x="23" y="11"/>
                      <a:pt x="23" y="11"/>
                    </a:cubicBezTo>
                    <a:cubicBezTo>
                      <a:pt x="23" y="10"/>
                      <a:pt x="23" y="10"/>
                      <a:pt x="23" y="10"/>
                    </a:cubicBezTo>
                    <a:cubicBezTo>
                      <a:pt x="24" y="9"/>
                      <a:pt x="24" y="9"/>
                      <a:pt x="24" y="9"/>
                    </a:cubicBezTo>
                    <a:cubicBezTo>
                      <a:pt x="24" y="9"/>
                      <a:pt x="24" y="9"/>
                      <a:pt x="24" y="8"/>
                    </a:cubicBezTo>
                    <a:cubicBezTo>
                      <a:pt x="22" y="9"/>
                      <a:pt x="22" y="9"/>
                      <a:pt x="22" y="9"/>
                    </a:cubicBezTo>
                    <a:cubicBezTo>
                      <a:pt x="22" y="9"/>
                      <a:pt x="22" y="8"/>
                      <a:pt x="22" y="8"/>
                    </a:cubicBezTo>
                    <a:cubicBezTo>
                      <a:pt x="23" y="7"/>
                      <a:pt x="23" y="7"/>
                      <a:pt x="23" y="7"/>
                    </a:cubicBezTo>
                    <a:cubicBezTo>
                      <a:pt x="23" y="7"/>
                      <a:pt x="23" y="7"/>
                      <a:pt x="23" y="6"/>
                    </a:cubicBezTo>
                    <a:cubicBezTo>
                      <a:pt x="21" y="7"/>
                      <a:pt x="21" y="7"/>
                      <a:pt x="21" y="7"/>
                    </a:cubicBezTo>
                    <a:cubicBezTo>
                      <a:pt x="21" y="7"/>
                      <a:pt x="21" y="7"/>
                      <a:pt x="21" y="6"/>
                    </a:cubicBezTo>
                    <a:cubicBezTo>
                      <a:pt x="22" y="5"/>
                      <a:pt x="22" y="5"/>
                      <a:pt x="22" y="5"/>
                    </a:cubicBezTo>
                    <a:cubicBezTo>
                      <a:pt x="22" y="5"/>
                      <a:pt x="22" y="5"/>
                      <a:pt x="22" y="5"/>
                    </a:cubicBezTo>
                    <a:cubicBezTo>
                      <a:pt x="20" y="5"/>
                      <a:pt x="20" y="5"/>
                      <a:pt x="20" y="5"/>
                    </a:cubicBezTo>
                    <a:cubicBezTo>
                      <a:pt x="20" y="5"/>
                      <a:pt x="20" y="5"/>
                      <a:pt x="20" y="5"/>
                    </a:cubicBezTo>
                    <a:cubicBezTo>
                      <a:pt x="21" y="4"/>
                      <a:pt x="21" y="4"/>
                      <a:pt x="21" y="4"/>
                    </a:cubicBezTo>
                    <a:cubicBezTo>
                      <a:pt x="20" y="3"/>
                      <a:pt x="20" y="3"/>
                      <a:pt x="20" y="3"/>
                    </a:cubicBezTo>
                    <a:cubicBezTo>
                      <a:pt x="19" y="4"/>
                      <a:pt x="19" y="4"/>
                      <a:pt x="19" y="4"/>
                    </a:cubicBezTo>
                    <a:cubicBezTo>
                      <a:pt x="19" y="4"/>
                      <a:pt x="19" y="4"/>
                      <a:pt x="18" y="4"/>
                    </a:cubicBezTo>
                    <a:cubicBezTo>
                      <a:pt x="19" y="2"/>
                      <a:pt x="19" y="2"/>
                      <a:pt x="19" y="2"/>
                    </a:cubicBezTo>
                    <a:cubicBezTo>
                      <a:pt x="19" y="2"/>
                      <a:pt x="18" y="2"/>
                      <a:pt x="18" y="2"/>
                    </a:cubicBezTo>
                    <a:cubicBezTo>
                      <a:pt x="17" y="3"/>
                      <a:pt x="17" y="3"/>
                      <a:pt x="17" y="3"/>
                    </a:cubicBezTo>
                    <a:cubicBezTo>
                      <a:pt x="17" y="3"/>
                      <a:pt x="17" y="3"/>
                      <a:pt x="17" y="3"/>
                    </a:cubicBezTo>
                    <a:cubicBezTo>
                      <a:pt x="17" y="1"/>
                      <a:pt x="17" y="1"/>
                      <a:pt x="17" y="1"/>
                    </a:cubicBezTo>
                    <a:cubicBezTo>
                      <a:pt x="17" y="1"/>
                      <a:pt x="17" y="1"/>
                      <a:pt x="16" y="1"/>
                    </a:cubicBezTo>
                    <a:cubicBezTo>
                      <a:pt x="16" y="2"/>
                      <a:pt x="16" y="2"/>
                      <a:pt x="16" y="2"/>
                    </a:cubicBezTo>
                    <a:cubicBezTo>
                      <a:pt x="15" y="2"/>
                      <a:pt x="15" y="2"/>
                      <a:pt x="15" y="2"/>
                    </a:cubicBezTo>
                    <a:cubicBezTo>
                      <a:pt x="15" y="2"/>
                      <a:pt x="15" y="2"/>
                      <a:pt x="15" y="2"/>
                    </a:cubicBezTo>
                    <a:cubicBezTo>
                      <a:pt x="15" y="1"/>
                      <a:pt x="15" y="1"/>
                      <a:pt x="15" y="1"/>
                    </a:cubicBezTo>
                    <a:cubicBezTo>
                      <a:pt x="15" y="0"/>
                      <a:pt x="14" y="0"/>
                      <a:pt x="14" y="0"/>
                    </a:cubicBezTo>
                    <a:cubicBezTo>
                      <a:pt x="14" y="2"/>
                      <a:pt x="14" y="2"/>
                      <a:pt x="14" y="2"/>
                    </a:cubicBezTo>
                    <a:cubicBezTo>
                      <a:pt x="14" y="2"/>
                      <a:pt x="13" y="2"/>
                      <a:pt x="13" y="2"/>
                    </a:cubicBezTo>
                    <a:cubicBezTo>
                      <a:pt x="13" y="0"/>
                      <a:pt x="13" y="0"/>
                      <a:pt x="13" y="0"/>
                    </a:cubicBezTo>
                    <a:cubicBezTo>
                      <a:pt x="13" y="0"/>
                      <a:pt x="12" y="0"/>
                      <a:pt x="12" y="0"/>
                    </a:cubicBezTo>
                    <a:cubicBezTo>
                      <a:pt x="12" y="2"/>
                      <a:pt x="12" y="2"/>
                      <a:pt x="12" y="2"/>
                    </a:cubicBezTo>
                    <a:cubicBezTo>
                      <a:pt x="12" y="2"/>
                      <a:pt x="11" y="2"/>
                      <a:pt x="11" y="2"/>
                    </a:cubicBezTo>
                    <a:cubicBezTo>
                      <a:pt x="11" y="0"/>
                      <a:pt x="11" y="0"/>
                      <a:pt x="11" y="0"/>
                    </a:cubicBezTo>
                    <a:cubicBezTo>
                      <a:pt x="11" y="0"/>
                      <a:pt x="10" y="0"/>
                      <a:pt x="10" y="0"/>
                    </a:cubicBezTo>
                    <a:cubicBezTo>
                      <a:pt x="10" y="2"/>
                      <a:pt x="10" y="2"/>
                      <a:pt x="10" y="2"/>
                    </a:cubicBezTo>
                    <a:cubicBezTo>
                      <a:pt x="10" y="2"/>
                      <a:pt x="10" y="2"/>
                      <a:pt x="9" y="2"/>
                    </a:cubicBezTo>
                    <a:cubicBezTo>
                      <a:pt x="9" y="1"/>
                      <a:pt x="9" y="1"/>
                      <a:pt x="9" y="1"/>
                    </a:cubicBezTo>
                    <a:cubicBezTo>
                      <a:pt x="8" y="1"/>
                      <a:pt x="8" y="1"/>
                      <a:pt x="8" y="1"/>
                    </a:cubicBezTo>
                    <a:cubicBezTo>
                      <a:pt x="8" y="3"/>
                      <a:pt x="8" y="3"/>
                      <a:pt x="8" y="3"/>
                    </a:cubicBezTo>
                    <a:cubicBezTo>
                      <a:pt x="8" y="3"/>
                      <a:pt x="8" y="3"/>
                      <a:pt x="8" y="3"/>
                    </a:cubicBezTo>
                    <a:cubicBezTo>
                      <a:pt x="7" y="2"/>
                      <a:pt x="7" y="2"/>
                      <a:pt x="7" y="2"/>
                    </a:cubicBezTo>
                    <a:cubicBezTo>
                      <a:pt x="6" y="2"/>
                      <a:pt x="6" y="2"/>
                      <a:pt x="6" y="2"/>
                    </a:cubicBezTo>
                    <a:cubicBezTo>
                      <a:pt x="7" y="4"/>
                      <a:pt x="7" y="4"/>
                      <a:pt x="7" y="4"/>
                    </a:cubicBezTo>
                    <a:cubicBezTo>
                      <a:pt x="6" y="4"/>
                      <a:pt x="6" y="4"/>
                      <a:pt x="6" y="4"/>
                    </a:cubicBezTo>
                    <a:cubicBezTo>
                      <a:pt x="5" y="3"/>
                      <a:pt x="5" y="3"/>
                      <a:pt x="5" y="3"/>
                    </a:cubicBezTo>
                    <a:cubicBezTo>
                      <a:pt x="5" y="3"/>
                      <a:pt x="5" y="3"/>
                      <a:pt x="4" y="4"/>
                    </a:cubicBezTo>
                    <a:cubicBezTo>
                      <a:pt x="5" y="5"/>
                      <a:pt x="5" y="5"/>
                      <a:pt x="5" y="5"/>
                    </a:cubicBezTo>
                    <a:cubicBezTo>
                      <a:pt x="5" y="5"/>
                      <a:pt x="5" y="5"/>
                      <a:pt x="5" y="5"/>
                    </a:cubicBezTo>
                    <a:cubicBezTo>
                      <a:pt x="3" y="4"/>
                      <a:pt x="3" y="4"/>
                      <a:pt x="3" y="4"/>
                    </a:cubicBezTo>
                    <a:cubicBezTo>
                      <a:pt x="3" y="5"/>
                      <a:pt x="3" y="5"/>
                      <a:pt x="3" y="5"/>
                    </a:cubicBezTo>
                    <a:cubicBezTo>
                      <a:pt x="4" y="6"/>
                      <a:pt x="4" y="6"/>
                      <a:pt x="4" y="6"/>
                    </a:cubicBezTo>
                    <a:cubicBezTo>
                      <a:pt x="4" y="6"/>
                      <a:pt x="4" y="7"/>
                      <a:pt x="4" y="7"/>
                    </a:cubicBezTo>
                    <a:cubicBezTo>
                      <a:pt x="2" y="6"/>
                      <a:pt x="2" y="6"/>
                      <a:pt x="2" y="6"/>
                    </a:cubicBezTo>
                    <a:cubicBezTo>
                      <a:pt x="2" y="7"/>
                      <a:pt x="2" y="7"/>
                      <a:pt x="2" y="7"/>
                    </a:cubicBezTo>
                    <a:cubicBezTo>
                      <a:pt x="3" y="8"/>
                      <a:pt x="3" y="8"/>
                      <a:pt x="3" y="8"/>
                    </a:cubicBezTo>
                    <a:cubicBezTo>
                      <a:pt x="3" y="8"/>
                      <a:pt x="3" y="8"/>
                      <a:pt x="3" y="9"/>
                    </a:cubicBezTo>
                    <a:cubicBezTo>
                      <a:pt x="1" y="8"/>
                      <a:pt x="1" y="8"/>
                      <a:pt x="1" y="8"/>
                    </a:cubicBezTo>
                    <a:cubicBezTo>
                      <a:pt x="1" y="9"/>
                      <a:pt x="1" y="9"/>
                      <a:pt x="1" y="9"/>
                    </a:cubicBezTo>
                    <a:cubicBezTo>
                      <a:pt x="2" y="10"/>
                      <a:pt x="2" y="10"/>
                      <a:pt x="2" y="10"/>
                    </a:cubicBezTo>
                    <a:cubicBezTo>
                      <a:pt x="2" y="10"/>
                      <a:pt x="2" y="10"/>
                      <a:pt x="2" y="11"/>
                    </a:cubicBezTo>
                    <a:cubicBezTo>
                      <a:pt x="1" y="10"/>
                      <a:pt x="1" y="10"/>
                      <a:pt x="1" y="10"/>
                    </a:cubicBezTo>
                    <a:cubicBezTo>
                      <a:pt x="1" y="11"/>
                      <a:pt x="1" y="11"/>
                      <a:pt x="1" y="11"/>
                    </a:cubicBezTo>
                    <a:cubicBezTo>
                      <a:pt x="2" y="12"/>
                      <a:pt x="2" y="12"/>
                      <a:pt x="2" y="12"/>
                    </a:cubicBezTo>
                    <a:cubicBezTo>
                      <a:pt x="2" y="12"/>
                      <a:pt x="2" y="12"/>
                      <a:pt x="2" y="12"/>
                    </a:cubicBezTo>
                    <a:cubicBezTo>
                      <a:pt x="0" y="13"/>
                      <a:pt x="0" y="13"/>
                      <a:pt x="0" y="13"/>
                    </a:cubicBezTo>
                    <a:cubicBezTo>
                      <a:pt x="0" y="13"/>
                      <a:pt x="0" y="13"/>
                      <a:pt x="0" y="14"/>
                    </a:cubicBezTo>
                    <a:cubicBezTo>
                      <a:pt x="2" y="14"/>
                      <a:pt x="2" y="14"/>
                      <a:pt x="2" y="14"/>
                    </a:cubicBezTo>
                    <a:cubicBezTo>
                      <a:pt x="2" y="14"/>
                      <a:pt x="2" y="14"/>
                      <a:pt x="2" y="14"/>
                    </a:cubicBezTo>
                    <a:cubicBezTo>
                      <a:pt x="1" y="15"/>
                      <a:pt x="1" y="15"/>
                      <a:pt x="1" y="15"/>
                    </a:cubicBezTo>
                    <a:cubicBezTo>
                      <a:pt x="1" y="15"/>
                      <a:pt x="1" y="16"/>
                      <a:pt x="1" y="16"/>
                    </a:cubicBezTo>
                    <a:cubicBezTo>
                      <a:pt x="2" y="16"/>
                      <a:pt x="2" y="16"/>
                      <a:pt x="2" y="16"/>
                    </a:cubicBezTo>
                    <a:cubicBezTo>
                      <a:pt x="2" y="16"/>
                      <a:pt x="2" y="16"/>
                      <a:pt x="3" y="16"/>
                    </a:cubicBezTo>
                    <a:cubicBezTo>
                      <a:pt x="1" y="17"/>
                      <a:pt x="1" y="17"/>
                      <a:pt x="1" y="17"/>
                    </a:cubicBezTo>
                    <a:cubicBezTo>
                      <a:pt x="1" y="17"/>
                      <a:pt x="1" y="18"/>
                      <a:pt x="2" y="18"/>
                    </a:cubicBezTo>
                    <a:cubicBezTo>
                      <a:pt x="3" y="18"/>
                      <a:pt x="3" y="18"/>
                      <a:pt x="3" y="18"/>
                    </a:cubicBezTo>
                    <a:cubicBezTo>
                      <a:pt x="3" y="18"/>
                      <a:pt x="3" y="18"/>
                      <a:pt x="3" y="18"/>
                    </a:cubicBezTo>
                    <a:cubicBezTo>
                      <a:pt x="2" y="19"/>
                      <a:pt x="2" y="19"/>
                      <a:pt x="2" y="19"/>
                    </a:cubicBezTo>
                    <a:cubicBezTo>
                      <a:pt x="2" y="19"/>
                      <a:pt x="2" y="20"/>
                      <a:pt x="3" y="20"/>
                    </a:cubicBezTo>
                    <a:cubicBezTo>
                      <a:pt x="4" y="19"/>
                      <a:pt x="4" y="19"/>
                      <a:pt x="4" y="19"/>
                    </a:cubicBezTo>
                    <a:cubicBezTo>
                      <a:pt x="4" y="19"/>
                      <a:pt x="4" y="20"/>
                      <a:pt x="4" y="20"/>
                    </a:cubicBezTo>
                    <a:cubicBezTo>
                      <a:pt x="3" y="21"/>
                      <a:pt x="3" y="21"/>
                      <a:pt x="3" y="21"/>
                    </a:cubicBezTo>
                    <a:cubicBezTo>
                      <a:pt x="4" y="21"/>
                      <a:pt x="4" y="21"/>
                      <a:pt x="4" y="22"/>
                    </a:cubicBezTo>
                    <a:cubicBezTo>
                      <a:pt x="5" y="21"/>
                      <a:pt x="5" y="21"/>
                      <a:pt x="5" y="21"/>
                    </a:cubicBezTo>
                    <a:cubicBezTo>
                      <a:pt x="5" y="21"/>
                      <a:pt x="6" y="21"/>
                      <a:pt x="6" y="21"/>
                    </a:cubicBezTo>
                    <a:cubicBezTo>
                      <a:pt x="5" y="22"/>
                      <a:pt x="5" y="22"/>
                      <a:pt x="5" y="22"/>
                    </a:cubicBezTo>
                    <a:cubicBezTo>
                      <a:pt x="5" y="23"/>
                      <a:pt x="5" y="23"/>
                      <a:pt x="6" y="23"/>
                    </a:cubicBezTo>
                    <a:cubicBezTo>
                      <a:pt x="7" y="22"/>
                      <a:pt x="7" y="22"/>
                      <a:pt x="7" y="22"/>
                    </a:cubicBezTo>
                    <a:cubicBezTo>
                      <a:pt x="7" y="22"/>
                      <a:pt x="7" y="22"/>
                      <a:pt x="7" y="22"/>
                    </a:cubicBezTo>
                    <a:cubicBezTo>
                      <a:pt x="7" y="24"/>
                      <a:pt x="7" y="24"/>
                      <a:pt x="7" y="24"/>
                    </a:cubicBezTo>
                    <a:cubicBezTo>
                      <a:pt x="7" y="24"/>
                      <a:pt x="7" y="24"/>
                      <a:pt x="8" y="24"/>
                    </a:cubicBezTo>
                    <a:cubicBezTo>
                      <a:pt x="8" y="23"/>
                      <a:pt x="8" y="23"/>
                      <a:pt x="8" y="23"/>
                    </a:cubicBezTo>
                    <a:cubicBezTo>
                      <a:pt x="9" y="23"/>
                      <a:pt x="9" y="23"/>
                      <a:pt x="9" y="23"/>
                    </a:cubicBezTo>
                    <a:cubicBezTo>
                      <a:pt x="9" y="25"/>
                      <a:pt x="9" y="25"/>
                      <a:pt x="9" y="25"/>
                    </a:cubicBezTo>
                    <a:cubicBezTo>
                      <a:pt x="9" y="25"/>
                      <a:pt x="9" y="25"/>
                      <a:pt x="9" y="25"/>
                    </a:cubicBezTo>
                    <a:cubicBezTo>
                      <a:pt x="9" y="25"/>
                      <a:pt x="9" y="25"/>
                      <a:pt x="10" y="25"/>
                    </a:cubicBezTo>
                    <a:cubicBezTo>
                      <a:pt x="10" y="23"/>
                      <a:pt x="10" y="23"/>
                      <a:pt x="10" y="23"/>
                    </a:cubicBezTo>
                    <a:cubicBezTo>
                      <a:pt x="10" y="23"/>
                      <a:pt x="11" y="24"/>
                      <a:pt x="11" y="24"/>
                    </a:cubicBezTo>
                    <a:cubicBezTo>
                      <a:pt x="11" y="25"/>
                      <a:pt x="11" y="25"/>
                      <a:pt x="11" y="25"/>
                    </a:cubicBezTo>
                    <a:cubicBezTo>
                      <a:pt x="11" y="25"/>
                      <a:pt x="11" y="25"/>
                      <a:pt x="12" y="25"/>
                    </a:cubicBezTo>
                    <a:cubicBezTo>
                      <a:pt x="12" y="24"/>
                      <a:pt x="12" y="24"/>
                      <a:pt x="12" y="24"/>
                    </a:cubicBezTo>
                    <a:cubicBezTo>
                      <a:pt x="12" y="24"/>
                      <a:pt x="12" y="24"/>
                      <a:pt x="13" y="24"/>
                    </a:cubicBezTo>
                    <a:cubicBezTo>
                      <a:pt x="13" y="25"/>
                      <a:pt x="13" y="25"/>
                      <a:pt x="13" y="25"/>
                    </a:cubicBezTo>
                    <a:cubicBezTo>
                      <a:pt x="13" y="25"/>
                      <a:pt x="14" y="25"/>
                      <a:pt x="14" y="25"/>
                    </a:cubicBezTo>
                    <a:cubicBezTo>
                      <a:pt x="14" y="24"/>
                      <a:pt x="14" y="24"/>
                      <a:pt x="14" y="24"/>
                    </a:cubicBezTo>
                    <a:cubicBezTo>
                      <a:pt x="14" y="24"/>
                      <a:pt x="14" y="24"/>
                      <a:pt x="15" y="23"/>
                    </a:cubicBezTo>
                    <a:cubicBezTo>
                      <a:pt x="15" y="25"/>
                      <a:pt x="15" y="25"/>
                      <a:pt x="15" y="25"/>
                    </a:cubicBezTo>
                    <a:cubicBezTo>
                      <a:pt x="15" y="25"/>
                      <a:pt x="16" y="25"/>
                      <a:pt x="16" y="25"/>
                    </a:cubicBezTo>
                    <a:cubicBezTo>
                      <a:pt x="16" y="23"/>
                      <a:pt x="16" y="23"/>
                      <a:pt x="16" y="23"/>
                    </a:cubicBezTo>
                    <a:cubicBezTo>
                      <a:pt x="16" y="23"/>
                      <a:pt x="16" y="23"/>
                      <a:pt x="16" y="23"/>
                    </a:cubicBezTo>
                    <a:cubicBezTo>
                      <a:pt x="17" y="24"/>
                      <a:pt x="17" y="24"/>
                      <a:pt x="17" y="24"/>
                    </a:cubicBezTo>
                    <a:cubicBezTo>
                      <a:pt x="17" y="24"/>
                      <a:pt x="18" y="24"/>
                      <a:pt x="18" y="24"/>
                    </a:cubicBezTo>
                    <a:cubicBezTo>
                      <a:pt x="17" y="22"/>
                      <a:pt x="17" y="22"/>
                      <a:pt x="17" y="22"/>
                    </a:cubicBezTo>
                    <a:cubicBezTo>
                      <a:pt x="18" y="22"/>
                      <a:pt x="18" y="22"/>
                      <a:pt x="18" y="22"/>
                    </a:cubicBezTo>
                    <a:cubicBezTo>
                      <a:pt x="19" y="23"/>
                      <a:pt x="19" y="23"/>
                      <a:pt x="19" y="23"/>
                    </a:cubicBezTo>
                    <a:cubicBezTo>
                      <a:pt x="19" y="23"/>
                      <a:pt x="20" y="23"/>
                      <a:pt x="20" y="23"/>
                    </a:cubicBezTo>
                    <a:cubicBezTo>
                      <a:pt x="19" y="21"/>
                      <a:pt x="19" y="21"/>
                      <a:pt x="19" y="21"/>
                    </a:cubicBezTo>
                    <a:cubicBezTo>
                      <a:pt x="19" y="21"/>
                      <a:pt x="19" y="21"/>
                      <a:pt x="20" y="21"/>
                    </a:cubicBezTo>
                    <a:cubicBezTo>
                      <a:pt x="21" y="22"/>
                      <a:pt x="21" y="22"/>
                      <a:pt x="21" y="22"/>
                    </a:cubicBezTo>
                    <a:cubicBezTo>
                      <a:pt x="21" y="22"/>
                      <a:pt x="21" y="21"/>
                      <a:pt x="21" y="21"/>
                    </a:cubicBezTo>
                    <a:cubicBezTo>
                      <a:pt x="20" y="20"/>
                      <a:pt x="20" y="20"/>
                      <a:pt x="20" y="20"/>
                    </a:cubicBezTo>
                    <a:cubicBezTo>
                      <a:pt x="21" y="20"/>
                      <a:pt x="21" y="20"/>
                      <a:pt x="21" y="19"/>
                    </a:cubicBezTo>
                    <a:cubicBezTo>
                      <a:pt x="22" y="20"/>
                      <a:pt x="22" y="20"/>
                      <a:pt x="22" y="20"/>
                    </a:cubicBezTo>
                    <a:cubicBezTo>
                      <a:pt x="22" y="20"/>
                      <a:pt x="22" y="20"/>
                      <a:pt x="23" y="19"/>
                    </a:cubicBezTo>
                    <a:cubicBezTo>
                      <a:pt x="21" y="18"/>
                      <a:pt x="21" y="18"/>
                      <a:pt x="21" y="18"/>
                    </a:cubicBezTo>
                    <a:cubicBezTo>
                      <a:pt x="22" y="18"/>
                      <a:pt x="22" y="18"/>
                      <a:pt x="22" y="18"/>
                    </a:cubicBezTo>
                    <a:cubicBezTo>
                      <a:pt x="23" y="18"/>
                      <a:pt x="23" y="18"/>
                      <a:pt x="23" y="18"/>
                    </a:cubicBezTo>
                    <a:cubicBezTo>
                      <a:pt x="23" y="18"/>
                      <a:pt x="23" y="18"/>
                      <a:pt x="24" y="17"/>
                    </a:cubicBezTo>
                    <a:cubicBezTo>
                      <a:pt x="22" y="16"/>
                      <a:pt x="22" y="16"/>
                      <a:pt x="22" y="16"/>
                    </a:cubicBezTo>
                    <a:cubicBezTo>
                      <a:pt x="22" y="16"/>
                      <a:pt x="22" y="16"/>
                      <a:pt x="23" y="16"/>
                    </a:cubicBezTo>
                    <a:close/>
                    <a:moveTo>
                      <a:pt x="22" y="15"/>
                    </a:moveTo>
                    <a:cubicBezTo>
                      <a:pt x="17" y="14"/>
                      <a:pt x="17" y="14"/>
                      <a:pt x="17" y="14"/>
                    </a:cubicBezTo>
                    <a:cubicBezTo>
                      <a:pt x="17" y="13"/>
                      <a:pt x="17" y="11"/>
                      <a:pt x="17" y="11"/>
                    </a:cubicBezTo>
                    <a:cubicBezTo>
                      <a:pt x="21" y="8"/>
                      <a:pt x="21" y="8"/>
                      <a:pt x="21" y="8"/>
                    </a:cubicBezTo>
                    <a:cubicBezTo>
                      <a:pt x="22" y="10"/>
                      <a:pt x="22" y="13"/>
                      <a:pt x="22" y="15"/>
                    </a:cubicBezTo>
                    <a:close/>
                    <a:moveTo>
                      <a:pt x="12" y="15"/>
                    </a:moveTo>
                    <a:cubicBezTo>
                      <a:pt x="10" y="15"/>
                      <a:pt x="9" y="13"/>
                      <a:pt x="10" y="12"/>
                    </a:cubicBezTo>
                    <a:cubicBezTo>
                      <a:pt x="10" y="10"/>
                      <a:pt x="12" y="10"/>
                      <a:pt x="13" y="10"/>
                    </a:cubicBezTo>
                    <a:cubicBezTo>
                      <a:pt x="15" y="10"/>
                      <a:pt x="15" y="12"/>
                      <a:pt x="15" y="13"/>
                    </a:cubicBezTo>
                    <a:cubicBezTo>
                      <a:pt x="15" y="15"/>
                      <a:pt x="13" y="16"/>
                      <a:pt x="12" y="15"/>
                    </a:cubicBezTo>
                    <a:close/>
                    <a:moveTo>
                      <a:pt x="21" y="7"/>
                    </a:moveTo>
                    <a:cubicBezTo>
                      <a:pt x="16" y="10"/>
                      <a:pt x="16" y="10"/>
                      <a:pt x="16" y="10"/>
                    </a:cubicBezTo>
                    <a:cubicBezTo>
                      <a:pt x="16" y="9"/>
                      <a:pt x="15" y="8"/>
                      <a:pt x="14" y="8"/>
                    </a:cubicBezTo>
                    <a:cubicBezTo>
                      <a:pt x="15" y="3"/>
                      <a:pt x="15" y="3"/>
                      <a:pt x="15" y="3"/>
                    </a:cubicBezTo>
                    <a:cubicBezTo>
                      <a:pt x="18" y="4"/>
                      <a:pt x="19" y="5"/>
                      <a:pt x="21" y="7"/>
                    </a:cubicBezTo>
                    <a:close/>
                    <a:moveTo>
                      <a:pt x="15" y="3"/>
                    </a:moveTo>
                    <a:cubicBezTo>
                      <a:pt x="13" y="8"/>
                      <a:pt x="13" y="8"/>
                      <a:pt x="13" y="8"/>
                    </a:cubicBezTo>
                    <a:cubicBezTo>
                      <a:pt x="12" y="8"/>
                      <a:pt x="11" y="8"/>
                      <a:pt x="11" y="8"/>
                    </a:cubicBezTo>
                    <a:cubicBezTo>
                      <a:pt x="8" y="4"/>
                      <a:pt x="8" y="4"/>
                      <a:pt x="8" y="4"/>
                    </a:cubicBezTo>
                    <a:cubicBezTo>
                      <a:pt x="10" y="3"/>
                      <a:pt x="12" y="2"/>
                      <a:pt x="15" y="3"/>
                    </a:cubicBezTo>
                    <a:close/>
                    <a:moveTo>
                      <a:pt x="7" y="4"/>
                    </a:moveTo>
                    <a:cubicBezTo>
                      <a:pt x="10" y="9"/>
                      <a:pt x="10" y="9"/>
                      <a:pt x="10" y="9"/>
                    </a:cubicBezTo>
                    <a:cubicBezTo>
                      <a:pt x="9" y="9"/>
                      <a:pt x="8" y="10"/>
                      <a:pt x="8" y="11"/>
                    </a:cubicBezTo>
                    <a:cubicBezTo>
                      <a:pt x="3" y="9"/>
                      <a:pt x="3" y="9"/>
                      <a:pt x="3" y="9"/>
                    </a:cubicBezTo>
                    <a:cubicBezTo>
                      <a:pt x="4" y="7"/>
                      <a:pt x="6" y="5"/>
                      <a:pt x="7" y="4"/>
                    </a:cubicBezTo>
                    <a:close/>
                    <a:moveTo>
                      <a:pt x="3" y="10"/>
                    </a:moveTo>
                    <a:cubicBezTo>
                      <a:pt x="8" y="12"/>
                      <a:pt x="8" y="12"/>
                      <a:pt x="8" y="12"/>
                    </a:cubicBezTo>
                    <a:cubicBezTo>
                      <a:pt x="7" y="13"/>
                      <a:pt x="8" y="14"/>
                      <a:pt x="8" y="15"/>
                    </a:cubicBezTo>
                    <a:cubicBezTo>
                      <a:pt x="4" y="17"/>
                      <a:pt x="4" y="17"/>
                      <a:pt x="4" y="17"/>
                    </a:cubicBezTo>
                    <a:cubicBezTo>
                      <a:pt x="3" y="15"/>
                      <a:pt x="3" y="13"/>
                      <a:pt x="3" y="10"/>
                    </a:cubicBezTo>
                    <a:close/>
                    <a:moveTo>
                      <a:pt x="4" y="18"/>
                    </a:moveTo>
                    <a:cubicBezTo>
                      <a:pt x="8" y="16"/>
                      <a:pt x="8" y="16"/>
                      <a:pt x="8" y="16"/>
                    </a:cubicBezTo>
                    <a:cubicBezTo>
                      <a:pt x="9" y="16"/>
                      <a:pt x="10" y="17"/>
                      <a:pt x="11" y="17"/>
                    </a:cubicBezTo>
                    <a:cubicBezTo>
                      <a:pt x="9" y="22"/>
                      <a:pt x="9" y="22"/>
                      <a:pt x="9" y="22"/>
                    </a:cubicBezTo>
                    <a:cubicBezTo>
                      <a:pt x="7" y="22"/>
                      <a:pt x="5" y="20"/>
                      <a:pt x="4" y="18"/>
                    </a:cubicBezTo>
                    <a:close/>
                    <a:moveTo>
                      <a:pt x="10" y="23"/>
                    </a:moveTo>
                    <a:cubicBezTo>
                      <a:pt x="12" y="18"/>
                      <a:pt x="12" y="18"/>
                      <a:pt x="12" y="18"/>
                    </a:cubicBezTo>
                    <a:cubicBezTo>
                      <a:pt x="13" y="18"/>
                      <a:pt x="14" y="18"/>
                      <a:pt x="14" y="17"/>
                    </a:cubicBezTo>
                    <a:cubicBezTo>
                      <a:pt x="17" y="22"/>
                      <a:pt x="17" y="22"/>
                      <a:pt x="17" y="22"/>
                    </a:cubicBezTo>
                    <a:cubicBezTo>
                      <a:pt x="15" y="23"/>
                      <a:pt x="13" y="23"/>
                      <a:pt x="10" y="23"/>
                    </a:cubicBezTo>
                    <a:close/>
                    <a:moveTo>
                      <a:pt x="18" y="21"/>
                    </a:moveTo>
                    <a:cubicBezTo>
                      <a:pt x="15" y="17"/>
                      <a:pt x="15" y="17"/>
                      <a:pt x="15" y="17"/>
                    </a:cubicBezTo>
                    <a:cubicBezTo>
                      <a:pt x="16" y="16"/>
                      <a:pt x="17" y="15"/>
                      <a:pt x="17" y="14"/>
                    </a:cubicBezTo>
                    <a:cubicBezTo>
                      <a:pt x="22" y="16"/>
                      <a:pt x="22" y="16"/>
                      <a:pt x="22" y="16"/>
                    </a:cubicBezTo>
                    <a:cubicBezTo>
                      <a:pt x="21" y="18"/>
                      <a:pt x="19" y="20"/>
                      <a:pt x="18" y="21"/>
                    </a:cubicBezTo>
                    <a:close/>
                  </a:path>
                </a:pathLst>
              </a:custGeom>
              <a:solidFill>
                <a:srgbClr val="3E3A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79" name="Freeform 14"/>
              <p:cNvSpPr>
                <a:spLocks noEditPoints="1"/>
              </p:cNvSpPr>
              <p:nvPr/>
            </p:nvSpPr>
            <p:spPr bwMode="auto">
              <a:xfrm>
                <a:off x="1054100" y="2536826"/>
                <a:ext cx="63500" cy="66675"/>
              </a:xfrm>
              <a:custGeom>
                <a:avLst/>
                <a:gdLst>
                  <a:gd name="T0" fmla="*/ 54 w 60"/>
                  <a:gd name="T1" fmla="*/ 14 h 63"/>
                  <a:gd name="T2" fmla="*/ 53 w 60"/>
                  <a:gd name="T3" fmla="*/ 11 h 63"/>
                  <a:gd name="T4" fmla="*/ 47 w 60"/>
                  <a:gd name="T5" fmla="*/ 11 h 63"/>
                  <a:gd name="T6" fmla="*/ 44 w 60"/>
                  <a:gd name="T7" fmla="*/ 9 h 63"/>
                  <a:gd name="T8" fmla="*/ 42 w 60"/>
                  <a:gd name="T9" fmla="*/ 3 h 63"/>
                  <a:gd name="T10" fmla="*/ 39 w 60"/>
                  <a:gd name="T11" fmla="*/ 2 h 63"/>
                  <a:gd name="T12" fmla="*/ 34 w 60"/>
                  <a:gd name="T13" fmla="*/ 4 h 63"/>
                  <a:gd name="T14" fmla="*/ 31 w 60"/>
                  <a:gd name="T15" fmla="*/ 4 h 63"/>
                  <a:gd name="T16" fmla="*/ 26 w 60"/>
                  <a:gd name="T17" fmla="*/ 0 h 63"/>
                  <a:gd name="T18" fmla="*/ 23 w 60"/>
                  <a:gd name="T19" fmla="*/ 1 h 63"/>
                  <a:gd name="T20" fmla="*/ 20 w 60"/>
                  <a:gd name="T21" fmla="*/ 6 h 63"/>
                  <a:gd name="T22" fmla="*/ 17 w 60"/>
                  <a:gd name="T23" fmla="*/ 7 h 63"/>
                  <a:gd name="T24" fmla="*/ 14 w 60"/>
                  <a:gd name="T25" fmla="*/ 5 h 63"/>
                  <a:gd name="T26" fmla="*/ 12 w 60"/>
                  <a:gd name="T27" fmla="*/ 11 h 63"/>
                  <a:gd name="T28" fmla="*/ 10 w 60"/>
                  <a:gd name="T29" fmla="*/ 13 h 63"/>
                  <a:gd name="T30" fmla="*/ 4 w 60"/>
                  <a:gd name="T31" fmla="*/ 15 h 63"/>
                  <a:gd name="T32" fmla="*/ 3 w 60"/>
                  <a:gd name="T33" fmla="*/ 17 h 63"/>
                  <a:gd name="T34" fmla="*/ 4 w 60"/>
                  <a:gd name="T35" fmla="*/ 23 h 63"/>
                  <a:gd name="T36" fmla="*/ 4 w 60"/>
                  <a:gd name="T37" fmla="*/ 26 h 63"/>
                  <a:gd name="T38" fmla="*/ 0 w 60"/>
                  <a:gd name="T39" fmla="*/ 30 h 63"/>
                  <a:gd name="T40" fmla="*/ 0 w 60"/>
                  <a:gd name="T41" fmla="*/ 34 h 63"/>
                  <a:gd name="T42" fmla="*/ 4 w 60"/>
                  <a:gd name="T43" fmla="*/ 38 h 63"/>
                  <a:gd name="T44" fmla="*/ 5 w 60"/>
                  <a:gd name="T45" fmla="*/ 41 h 63"/>
                  <a:gd name="T46" fmla="*/ 3 w 60"/>
                  <a:gd name="T47" fmla="*/ 47 h 63"/>
                  <a:gd name="T48" fmla="*/ 5 w 60"/>
                  <a:gd name="T49" fmla="*/ 49 h 63"/>
                  <a:gd name="T50" fmla="*/ 11 w 60"/>
                  <a:gd name="T51" fmla="*/ 51 h 63"/>
                  <a:gd name="T52" fmla="*/ 13 w 60"/>
                  <a:gd name="T53" fmla="*/ 53 h 63"/>
                  <a:gd name="T54" fmla="*/ 14 w 60"/>
                  <a:gd name="T55" fmla="*/ 59 h 63"/>
                  <a:gd name="T56" fmla="*/ 17 w 60"/>
                  <a:gd name="T57" fmla="*/ 60 h 63"/>
                  <a:gd name="T58" fmla="*/ 23 w 60"/>
                  <a:gd name="T59" fmla="*/ 58 h 63"/>
                  <a:gd name="T60" fmla="*/ 26 w 60"/>
                  <a:gd name="T61" fmla="*/ 59 h 63"/>
                  <a:gd name="T62" fmla="*/ 30 w 60"/>
                  <a:gd name="T63" fmla="*/ 63 h 63"/>
                  <a:gd name="T64" fmla="*/ 33 w 60"/>
                  <a:gd name="T65" fmla="*/ 63 h 63"/>
                  <a:gd name="T66" fmla="*/ 37 w 60"/>
                  <a:gd name="T67" fmla="*/ 58 h 63"/>
                  <a:gd name="T68" fmla="*/ 40 w 60"/>
                  <a:gd name="T69" fmla="*/ 57 h 63"/>
                  <a:gd name="T70" fmla="*/ 45 w 60"/>
                  <a:gd name="T71" fmla="*/ 59 h 63"/>
                  <a:gd name="T72" fmla="*/ 45 w 60"/>
                  <a:gd name="T73" fmla="*/ 54 h 63"/>
                  <a:gd name="T74" fmla="*/ 48 w 60"/>
                  <a:gd name="T75" fmla="*/ 52 h 63"/>
                  <a:gd name="T76" fmla="*/ 53 w 60"/>
                  <a:gd name="T77" fmla="*/ 51 h 63"/>
                  <a:gd name="T78" fmla="*/ 55 w 60"/>
                  <a:gd name="T79" fmla="*/ 48 h 63"/>
                  <a:gd name="T80" fmla="*/ 54 w 60"/>
                  <a:gd name="T81" fmla="*/ 42 h 63"/>
                  <a:gd name="T82" fmla="*/ 55 w 60"/>
                  <a:gd name="T83" fmla="*/ 39 h 63"/>
                  <a:gd name="T84" fmla="*/ 59 w 60"/>
                  <a:gd name="T85" fmla="*/ 35 h 63"/>
                  <a:gd name="T86" fmla="*/ 60 w 60"/>
                  <a:gd name="T87" fmla="*/ 32 h 63"/>
                  <a:gd name="T88" fmla="*/ 56 w 60"/>
                  <a:gd name="T89" fmla="*/ 28 h 63"/>
                  <a:gd name="T90" fmla="*/ 55 w 60"/>
                  <a:gd name="T91" fmla="*/ 24 h 63"/>
                  <a:gd name="T92" fmla="*/ 57 w 60"/>
                  <a:gd name="T93" fmla="*/ 19 h 63"/>
                  <a:gd name="T94" fmla="*/ 20 w 60"/>
                  <a:gd name="T95" fmla="*/ 47 h 63"/>
                  <a:gd name="T96" fmla="*/ 22 w 60"/>
                  <a:gd name="T97" fmla="*/ 36 h 63"/>
                  <a:gd name="T98" fmla="*/ 31 w 60"/>
                  <a:gd name="T99" fmla="*/ 50 h 63"/>
                  <a:gd name="T100" fmla="*/ 41 w 60"/>
                  <a:gd name="T101" fmla="*/ 53 h 63"/>
                  <a:gd name="T102" fmla="*/ 32 w 60"/>
                  <a:gd name="T103" fmla="*/ 30 h 63"/>
                  <a:gd name="T104" fmla="*/ 26 w 60"/>
                  <a:gd name="T105" fmla="*/ 24 h 63"/>
                  <a:gd name="T106" fmla="*/ 28 w 60"/>
                  <a:gd name="T107" fmla="*/ 13 h 63"/>
                  <a:gd name="T108" fmla="*/ 37 w 60"/>
                  <a:gd name="T109" fmla="*/ 27 h 63"/>
                  <a:gd name="T110" fmla="*/ 47 w 60"/>
                  <a:gd name="T111" fmla="*/ 3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0" h="63">
                    <a:moveTo>
                      <a:pt x="53" y="18"/>
                    </a:moveTo>
                    <a:cubicBezTo>
                      <a:pt x="56" y="16"/>
                      <a:pt x="56" y="16"/>
                      <a:pt x="56" y="16"/>
                    </a:cubicBezTo>
                    <a:cubicBezTo>
                      <a:pt x="55" y="15"/>
                      <a:pt x="55" y="14"/>
                      <a:pt x="54" y="14"/>
                    </a:cubicBezTo>
                    <a:cubicBezTo>
                      <a:pt x="51" y="16"/>
                      <a:pt x="51" y="16"/>
                      <a:pt x="51" y="16"/>
                    </a:cubicBezTo>
                    <a:cubicBezTo>
                      <a:pt x="51" y="15"/>
                      <a:pt x="50" y="15"/>
                      <a:pt x="50" y="14"/>
                    </a:cubicBezTo>
                    <a:cubicBezTo>
                      <a:pt x="53" y="11"/>
                      <a:pt x="53" y="11"/>
                      <a:pt x="53" y="11"/>
                    </a:cubicBezTo>
                    <a:cubicBezTo>
                      <a:pt x="52" y="11"/>
                      <a:pt x="52" y="10"/>
                      <a:pt x="51" y="9"/>
                    </a:cubicBezTo>
                    <a:cubicBezTo>
                      <a:pt x="48" y="12"/>
                      <a:pt x="48" y="12"/>
                      <a:pt x="48" y="12"/>
                    </a:cubicBezTo>
                    <a:cubicBezTo>
                      <a:pt x="48" y="11"/>
                      <a:pt x="47" y="11"/>
                      <a:pt x="47" y="11"/>
                    </a:cubicBezTo>
                    <a:cubicBezTo>
                      <a:pt x="49" y="7"/>
                      <a:pt x="49" y="7"/>
                      <a:pt x="49" y="7"/>
                    </a:cubicBezTo>
                    <a:cubicBezTo>
                      <a:pt x="48" y="7"/>
                      <a:pt x="48" y="6"/>
                      <a:pt x="47" y="6"/>
                    </a:cubicBezTo>
                    <a:cubicBezTo>
                      <a:pt x="44" y="9"/>
                      <a:pt x="44" y="9"/>
                      <a:pt x="44" y="9"/>
                    </a:cubicBezTo>
                    <a:cubicBezTo>
                      <a:pt x="44" y="8"/>
                      <a:pt x="43" y="8"/>
                      <a:pt x="43" y="8"/>
                    </a:cubicBezTo>
                    <a:cubicBezTo>
                      <a:pt x="44" y="4"/>
                      <a:pt x="44" y="4"/>
                      <a:pt x="44" y="4"/>
                    </a:cubicBezTo>
                    <a:cubicBezTo>
                      <a:pt x="44" y="4"/>
                      <a:pt x="43" y="3"/>
                      <a:pt x="42" y="3"/>
                    </a:cubicBezTo>
                    <a:cubicBezTo>
                      <a:pt x="40" y="6"/>
                      <a:pt x="40" y="6"/>
                      <a:pt x="40" y="6"/>
                    </a:cubicBezTo>
                    <a:cubicBezTo>
                      <a:pt x="40" y="6"/>
                      <a:pt x="39" y="6"/>
                      <a:pt x="39" y="6"/>
                    </a:cubicBezTo>
                    <a:cubicBezTo>
                      <a:pt x="39" y="2"/>
                      <a:pt x="39" y="2"/>
                      <a:pt x="39" y="2"/>
                    </a:cubicBezTo>
                    <a:cubicBezTo>
                      <a:pt x="39" y="2"/>
                      <a:pt x="38" y="1"/>
                      <a:pt x="37" y="1"/>
                    </a:cubicBezTo>
                    <a:cubicBezTo>
                      <a:pt x="36" y="5"/>
                      <a:pt x="36" y="5"/>
                      <a:pt x="36" y="5"/>
                    </a:cubicBezTo>
                    <a:cubicBezTo>
                      <a:pt x="35" y="5"/>
                      <a:pt x="35" y="4"/>
                      <a:pt x="34" y="4"/>
                    </a:cubicBezTo>
                    <a:cubicBezTo>
                      <a:pt x="34" y="0"/>
                      <a:pt x="34" y="0"/>
                      <a:pt x="34" y="0"/>
                    </a:cubicBezTo>
                    <a:cubicBezTo>
                      <a:pt x="33" y="0"/>
                      <a:pt x="33" y="0"/>
                      <a:pt x="32" y="0"/>
                    </a:cubicBezTo>
                    <a:cubicBezTo>
                      <a:pt x="31" y="4"/>
                      <a:pt x="31" y="4"/>
                      <a:pt x="31" y="4"/>
                    </a:cubicBezTo>
                    <a:cubicBezTo>
                      <a:pt x="31" y="4"/>
                      <a:pt x="30" y="4"/>
                      <a:pt x="29" y="4"/>
                    </a:cubicBezTo>
                    <a:cubicBezTo>
                      <a:pt x="29" y="0"/>
                      <a:pt x="29" y="0"/>
                      <a:pt x="29" y="0"/>
                    </a:cubicBezTo>
                    <a:cubicBezTo>
                      <a:pt x="28" y="0"/>
                      <a:pt x="27" y="0"/>
                      <a:pt x="26" y="0"/>
                    </a:cubicBezTo>
                    <a:cubicBezTo>
                      <a:pt x="26" y="4"/>
                      <a:pt x="26" y="4"/>
                      <a:pt x="26" y="4"/>
                    </a:cubicBezTo>
                    <a:cubicBezTo>
                      <a:pt x="26" y="4"/>
                      <a:pt x="25" y="4"/>
                      <a:pt x="25" y="4"/>
                    </a:cubicBezTo>
                    <a:cubicBezTo>
                      <a:pt x="23" y="1"/>
                      <a:pt x="23" y="1"/>
                      <a:pt x="23" y="1"/>
                    </a:cubicBezTo>
                    <a:cubicBezTo>
                      <a:pt x="23" y="1"/>
                      <a:pt x="22" y="1"/>
                      <a:pt x="21" y="1"/>
                    </a:cubicBezTo>
                    <a:cubicBezTo>
                      <a:pt x="22" y="5"/>
                      <a:pt x="22" y="5"/>
                      <a:pt x="22" y="5"/>
                    </a:cubicBezTo>
                    <a:cubicBezTo>
                      <a:pt x="21" y="5"/>
                      <a:pt x="21" y="6"/>
                      <a:pt x="20" y="6"/>
                    </a:cubicBezTo>
                    <a:cubicBezTo>
                      <a:pt x="18" y="2"/>
                      <a:pt x="18" y="2"/>
                      <a:pt x="18" y="2"/>
                    </a:cubicBezTo>
                    <a:cubicBezTo>
                      <a:pt x="18" y="3"/>
                      <a:pt x="17" y="3"/>
                      <a:pt x="16" y="3"/>
                    </a:cubicBezTo>
                    <a:cubicBezTo>
                      <a:pt x="17" y="7"/>
                      <a:pt x="17" y="7"/>
                      <a:pt x="17" y="7"/>
                    </a:cubicBezTo>
                    <a:cubicBezTo>
                      <a:pt x="17" y="7"/>
                      <a:pt x="17" y="7"/>
                      <a:pt x="16" y="8"/>
                    </a:cubicBezTo>
                    <a:cubicBezTo>
                      <a:pt x="16" y="8"/>
                      <a:pt x="16" y="8"/>
                      <a:pt x="16" y="8"/>
                    </a:cubicBezTo>
                    <a:cubicBezTo>
                      <a:pt x="14" y="5"/>
                      <a:pt x="14" y="5"/>
                      <a:pt x="14" y="5"/>
                    </a:cubicBezTo>
                    <a:cubicBezTo>
                      <a:pt x="13" y="5"/>
                      <a:pt x="12" y="6"/>
                      <a:pt x="12" y="6"/>
                    </a:cubicBezTo>
                    <a:cubicBezTo>
                      <a:pt x="13" y="10"/>
                      <a:pt x="13" y="10"/>
                      <a:pt x="13" y="10"/>
                    </a:cubicBezTo>
                    <a:cubicBezTo>
                      <a:pt x="13" y="10"/>
                      <a:pt x="13" y="10"/>
                      <a:pt x="12" y="11"/>
                    </a:cubicBezTo>
                    <a:cubicBezTo>
                      <a:pt x="9" y="8"/>
                      <a:pt x="9" y="8"/>
                      <a:pt x="9" y="8"/>
                    </a:cubicBezTo>
                    <a:cubicBezTo>
                      <a:pt x="9" y="9"/>
                      <a:pt x="8" y="9"/>
                      <a:pt x="8" y="10"/>
                    </a:cubicBezTo>
                    <a:cubicBezTo>
                      <a:pt x="10" y="13"/>
                      <a:pt x="10" y="13"/>
                      <a:pt x="10" y="13"/>
                    </a:cubicBezTo>
                    <a:cubicBezTo>
                      <a:pt x="10" y="14"/>
                      <a:pt x="9" y="14"/>
                      <a:pt x="9" y="14"/>
                    </a:cubicBezTo>
                    <a:cubicBezTo>
                      <a:pt x="6" y="13"/>
                      <a:pt x="6" y="13"/>
                      <a:pt x="6" y="13"/>
                    </a:cubicBezTo>
                    <a:cubicBezTo>
                      <a:pt x="5" y="13"/>
                      <a:pt x="5" y="14"/>
                      <a:pt x="4" y="15"/>
                    </a:cubicBezTo>
                    <a:cubicBezTo>
                      <a:pt x="7" y="17"/>
                      <a:pt x="7" y="17"/>
                      <a:pt x="7" y="17"/>
                    </a:cubicBezTo>
                    <a:cubicBezTo>
                      <a:pt x="7" y="18"/>
                      <a:pt x="7" y="18"/>
                      <a:pt x="6" y="19"/>
                    </a:cubicBezTo>
                    <a:cubicBezTo>
                      <a:pt x="3" y="17"/>
                      <a:pt x="3" y="17"/>
                      <a:pt x="3" y="17"/>
                    </a:cubicBezTo>
                    <a:cubicBezTo>
                      <a:pt x="2" y="18"/>
                      <a:pt x="2" y="19"/>
                      <a:pt x="2" y="20"/>
                    </a:cubicBezTo>
                    <a:cubicBezTo>
                      <a:pt x="5" y="21"/>
                      <a:pt x="5" y="21"/>
                      <a:pt x="5" y="21"/>
                    </a:cubicBezTo>
                    <a:cubicBezTo>
                      <a:pt x="5" y="22"/>
                      <a:pt x="5" y="23"/>
                      <a:pt x="4" y="23"/>
                    </a:cubicBezTo>
                    <a:cubicBezTo>
                      <a:pt x="1" y="23"/>
                      <a:pt x="1" y="23"/>
                      <a:pt x="1" y="23"/>
                    </a:cubicBezTo>
                    <a:cubicBezTo>
                      <a:pt x="1" y="23"/>
                      <a:pt x="0" y="24"/>
                      <a:pt x="0" y="25"/>
                    </a:cubicBezTo>
                    <a:cubicBezTo>
                      <a:pt x="4" y="26"/>
                      <a:pt x="4" y="26"/>
                      <a:pt x="4" y="26"/>
                    </a:cubicBezTo>
                    <a:cubicBezTo>
                      <a:pt x="4" y="27"/>
                      <a:pt x="3" y="27"/>
                      <a:pt x="3" y="28"/>
                    </a:cubicBezTo>
                    <a:cubicBezTo>
                      <a:pt x="0" y="28"/>
                      <a:pt x="0" y="28"/>
                      <a:pt x="0" y="28"/>
                    </a:cubicBezTo>
                    <a:cubicBezTo>
                      <a:pt x="0" y="29"/>
                      <a:pt x="0" y="30"/>
                      <a:pt x="0" y="30"/>
                    </a:cubicBezTo>
                    <a:cubicBezTo>
                      <a:pt x="3" y="31"/>
                      <a:pt x="3" y="31"/>
                      <a:pt x="3" y="31"/>
                    </a:cubicBezTo>
                    <a:cubicBezTo>
                      <a:pt x="3" y="32"/>
                      <a:pt x="3" y="32"/>
                      <a:pt x="3" y="33"/>
                    </a:cubicBezTo>
                    <a:cubicBezTo>
                      <a:pt x="0" y="34"/>
                      <a:pt x="0" y="34"/>
                      <a:pt x="0" y="34"/>
                    </a:cubicBezTo>
                    <a:cubicBezTo>
                      <a:pt x="0" y="34"/>
                      <a:pt x="0" y="35"/>
                      <a:pt x="0" y="36"/>
                    </a:cubicBezTo>
                    <a:cubicBezTo>
                      <a:pt x="4" y="36"/>
                      <a:pt x="4" y="36"/>
                      <a:pt x="4" y="36"/>
                    </a:cubicBezTo>
                    <a:cubicBezTo>
                      <a:pt x="4" y="37"/>
                      <a:pt x="4" y="37"/>
                      <a:pt x="4" y="38"/>
                    </a:cubicBezTo>
                    <a:cubicBezTo>
                      <a:pt x="0" y="39"/>
                      <a:pt x="0" y="39"/>
                      <a:pt x="0" y="39"/>
                    </a:cubicBezTo>
                    <a:cubicBezTo>
                      <a:pt x="1" y="40"/>
                      <a:pt x="1" y="41"/>
                      <a:pt x="1" y="42"/>
                    </a:cubicBezTo>
                    <a:cubicBezTo>
                      <a:pt x="5" y="41"/>
                      <a:pt x="5" y="41"/>
                      <a:pt x="5" y="41"/>
                    </a:cubicBezTo>
                    <a:cubicBezTo>
                      <a:pt x="5" y="41"/>
                      <a:pt x="5" y="42"/>
                      <a:pt x="5" y="42"/>
                    </a:cubicBezTo>
                    <a:cubicBezTo>
                      <a:pt x="2" y="45"/>
                      <a:pt x="2" y="45"/>
                      <a:pt x="2" y="45"/>
                    </a:cubicBezTo>
                    <a:cubicBezTo>
                      <a:pt x="3" y="45"/>
                      <a:pt x="3" y="46"/>
                      <a:pt x="3" y="47"/>
                    </a:cubicBezTo>
                    <a:cubicBezTo>
                      <a:pt x="7" y="45"/>
                      <a:pt x="7" y="45"/>
                      <a:pt x="7" y="45"/>
                    </a:cubicBezTo>
                    <a:cubicBezTo>
                      <a:pt x="7" y="46"/>
                      <a:pt x="7" y="46"/>
                      <a:pt x="8" y="47"/>
                    </a:cubicBezTo>
                    <a:cubicBezTo>
                      <a:pt x="5" y="49"/>
                      <a:pt x="5" y="49"/>
                      <a:pt x="5" y="49"/>
                    </a:cubicBezTo>
                    <a:cubicBezTo>
                      <a:pt x="5" y="50"/>
                      <a:pt x="6" y="51"/>
                      <a:pt x="6" y="51"/>
                    </a:cubicBezTo>
                    <a:cubicBezTo>
                      <a:pt x="9" y="49"/>
                      <a:pt x="9" y="49"/>
                      <a:pt x="9" y="49"/>
                    </a:cubicBezTo>
                    <a:cubicBezTo>
                      <a:pt x="10" y="50"/>
                      <a:pt x="10" y="50"/>
                      <a:pt x="11" y="51"/>
                    </a:cubicBezTo>
                    <a:cubicBezTo>
                      <a:pt x="8" y="54"/>
                      <a:pt x="8" y="54"/>
                      <a:pt x="8" y="54"/>
                    </a:cubicBezTo>
                    <a:cubicBezTo>
                      <a:pt x="9" y="54"/>
                      <a:pt x="9" y="55"/>
                      <a:pt x="10" y="55"/>
                    </a:cubicBezTo>
                    <a:cubicBezTo>
                      <a:pt x="13" y="53"/>
                      <a:pt x="13" y="53"/>
                      <a:pt x="13" y="53"/>
                    </a:cubicBezTo>
                    <a:cubicBezTo>
                      <a:pt x="13" y="53"/>
                      <a:pt x="14" y="54"/>
                      <a:pt x="14" y="54"/>
                    </a:cubicBezTo>
                    <a:cubicBezTo>
                      <a:pt x="12" y="57"/>
                      <a:pt x="12" y="57"/>
                      <a:pt x="12" y="57"/>
                    </a:cubicBezTo>
                    <a:cubicBezTo>
                      <a:pt x="13" y="58"/>
                      <a:pt x="14" y="58"/>
                      <a:pt x="14" y="59"/>
                    </a:cubicBezTo>
                    <a:cubicBezTo>
                      <a:pt x="17" y="56"/>
                      <a:pt x="17" y="56"/>
                      <a:pt x="17" y="56"/>
                    </a:cubicBezTo>
                    <a:cubicBezTo>
                      <a:pt x="17" y="56"/>
                      <a:pt x="18" y="56"/>
                      <a:pt x="18" y="56"/>
                    </a:cubicBezTo>
                    <a:cubicBezTo>
                      <a:pt x="17" y="60"/>
                      <a:pt x="17" y="60"/>
                      <a:pt x="17" y="60"/>
                    </a:cubicBezTo>
                    <a:cubicBezTo>
                      <a:pt x="18" y="61"/>
                      <a:pt x="19" y="61"/>
                      <a:pt x="19" y="61"/>
                    </a:cubicBezTo>
                    <a:cubicBezTo>
                      <a:pt x="21" y="58"/>
                      <a:pt x="21" y="58"/>
                      <a:pt x="21" y="58"/>
                    </a:cubicBezTo>
                    <a:cubicBezTo>
                      <a:pt x="22" y="58"/>
                      <a:pt x="22" y="58"/>
                      <a:pt x="23" y="58"/>
                    </a:cubicBezTo>
                    <a:cubicBezTo>
                      <a:pt x="22" y="62"/>
                      <a:pt x="22" y="62"/>
                      <a:pt x="22" y="62"/>
                    </a:cubicBezTo>
                    <a:cubicBezTo>
                      <a:pt x="23" y="62"/>
                      <a:pt x="24" y="62"/>
                      <a:pt x="25" y="63"/>
                    </a:cubicBezTo>
                    <a:cubicBezTo>
                      <a:pt x="26" y="59"/>
                      <a:pt x="26" y="59"/>
                      <a:pt x="26" y="59"/>
                    </a:cubicBezTo>
                    <a:cubicBezTo>
                      <a:pt x="26" y="59"/>
                      <a:pt x="27" y="59"/>
                      <a:pt x="27" y="59"/>
                    </a:cubicBezTo>
                    <a:cubicBezTo>
                      <a:pt x="28" y="63"/>
                      <a:pt x="28" y="63"/>
                      <a:pt x="28" y="63"/>
                    </a:cubicBezTo>
                    <a:cubicBezTo>
                      <a:pt x="28" y="63"/>
                      <a:pt x="29" y="63"/>
                      <a:pt x="30" y="63"/>
                    </a:cubicBezTo>
                    <a:cubicBezTo>
                      <a:pt x="30" y="59"/>
                      <a:pt x="30" y="59"/>
                      <a:pt x="30" y="59"/>
                    </a:cubicBezTo>
                    <a:cubicBezTo>
                      <a:pt x="31" y="59"/>
                      <a:pt x="32" y="59"/>
                      <a:pt x="32" y="59"/>
                    </a:cubicBezTo>
                    <a:cubicBezTo>
                      <a:pt x="33" y="63"/>
                      <a:pt x="33" y="63"/>
                      <a:pt x="33" y="63"/>
                    </a:cubicBezTo>
                    <a:cubicBezTo>
                      <a:pt x="34" y="63"/>
                      <a:pt x="35" y="63"/>
                      <a:pt x="35" y="62"/>
                    </a:cubicBezTo>
                    <a:cubicBezTo>
                      <a:pt x="35" y="59"/>
                      <a:pt x="35" y="59"/>
                      <a:pt x="35" y="59"/>
                    </a:cubicBezTo>
                    <a:cubicBezTo>
                      <a:pt x="36" y="58"/>
                      <a:pt x="36" y="58"/>
                      <a:pt x="37" y="58"/>
                    </a:cubicBezTo>
                    <a:cubicBezTo>
                      <a:pt x="38" y="62"/>
                      <a:pt x="38" y="62"/>
                      <a:pt x="38" y="62"/>
                    </a:cubicBezTo>
                    <a:cubicBezTo>
                      <a:pt x="39" y="61"/>
                      <a:pt x="40" y="61"/>
                      <a:pt x="41" y="61"/>
                    </a:cubicBezTo>
                    <a:cubicBezTo>
                      <a:pt x="40" y="57"/>
                      <a:pt x="40" y="57"/>
                      <a:pt x="40" y="57"/>
                    </a:cubicBezTo>
                    <a:cubicBezTo>
                      <a:pt x="40" y="57"/>
                      <a:pt x="41" y="57"/>
                      <a:pt x="41" y="56"/>
                    </a:cubicBezTo>
                    <a:cubicBezTo>
                      <a:pt x="43" y="60"/>
                      <a:pt x="43" y="60"/>
                      <a:pt x="43" y="60"/>
                    </a:cubicBezTo>
                    <a:cubicBezTo>
                      <a:pt x="44" y="59"/>
                      <a:pt x="44" y="59"/>
                      <a:pt x="45" y="59"/>
                    </a:cubicBezTo>
                    <a:cubicBezTo>
                      <a:pt x="45" y="59"/>
                      <a:pt x="45" y="59"/>
                      <a:pt x="45" y="58"/>
                    </a:cubicBezTo>
                    <a:cubicBezTo>
                      <a:pt x="44" y="55"/>
                      <a:pt x="44" y="55"/>
                      <a:pt x="44" y="55"/>
                    </a:cubicBezTo>
                    <a:cubicBezTo>
                      <a:pt x="44" y="54"/>
                      <a:pt x="45" y="54"/>
                      <a:pt x="45" y="54"/>
                    </a:cubicBezTo>
                    <a:cubicBezTo>
                      <a:pt x="48" y="57"/>
                      <a:pt x="48" y="57"/>
                      <a:pt x="48" y="57"/>
                    </a:cubicBezTo>
                    <a:cubicBezTo>
                      <a:pt x="49" y="56"/>
                      <a:pt x="49" y="56"/>
                      <a:pt x="50" y="55"/>
                    </a:cubicBezTo>
                    <a:cubicBezTo>
                      <a:pt x="48" y="52"/>
                      <a:pt x="48" y="52"/>
                      <a:pt x="48" y="52"/>
                    </a:cubicBezTo>
                    <a:cubicBezTo>
                      <a:pt x="48" y="51"/>
                      <a:pt x="48" y="51"/>
                      <a:pt x="49" y="50"/>
                    </a:cubicBezTo>
                    <a:cubicBezTo>
                      <a:pt x="52" y="53"/>
                      <a:pt x="52" y="53"/>
                      <a:pt x="52" y="53"/>
                    </a:cubicBezTo>
                    <a:cubicBezTo>
                      <a:pt x="52" y="52"/>
                      <a:pt x="53" y="51"/>
                      <a:pt x="53" y="51"/>
                    </a:cubicBezTo>
                    <a:cubicBezTo>
                      <a:pt x="51" y="48"/>
                      <a:pt x="51" y="48"/>
                      <a:pt x="51" y="48"/>
                    </a:cubicBezTo>
                    <a:cubicBezTo>
                      <a:pt x="51" y="48"/>
                      <a:pt x="51" y="47"/>
                      <a:pt x="52" y="47"/>
                    </a:cubicBezTo>
                    <a:cubicBezTo>
                      <a:pt x="55" y="48"/>
                      <a:pt x="55" y="48"/>
                      <a:pt x="55" y="48"/>
                    </a:cubicBezTo>
                    <a:cubicBezTo>
                      <a:pt x="56" y="47"/>
                      <a:pt x="56" y="47"/>
                      <a:pt x="56" y="46"/>
                    </a:cubicBezTo>
                    <a:cubicBezTo>
                      <a:pt x="53" y="44"/>
                      <a:pt x="53" y="44"/>
                      <a:pt x="53" y="44"/>
                    </a:cubicBezTo>
                    <a:cubicBezTo>
                      <a:pt x="54" y="43"/>
                      <a:pt x="54" y="43"/>
                      <a:pt x="54" y="42"/>
                    </a:cubicBezTo>
                    <a:cubicBezTo>
                      <a:pt x="58" y="43"/>
                      <a:pt x="58" y="43"/>
                      <a:pt x="58" y="43"/>
                    </a:cubicBezTo>
                    <a:cubicBezTo>
                      <a:pt x="58" y="42"/>
                      <a:pt x="58" y="42"/>
                      <a:pt x="58" y="41"/>
                    </a:cubicBezTo>
                    <a:cubicBezTo>
                      <a:pt x="55" y="39"/>
                      <a:pt x="55" y="39"/>
                      <a:pt x="55" y="39"/>
                    </a:cubicBezTo>
                    <a:cubicBezTo>
                      <a:pt x="55" y="39"/>
                      <a:pt x="55" y="38"/>
                      <a:pt x="55" y="37"/>
                    </a:cubicBezTo>
                    <a:cubicBezTo>
                      <a:pt x="59" y="38"/>
                      <a:pt x="59" y="38"/>
                      <a:pt x="59" y="38"/>
                    </a:cubicBezTo>
                    <a:cubicBezTo>
                      <a:pt x="59" y="37"/>
                      <a:pt x="59" y="36"/>
                      <a:pt x="59" y="35"/>
                    </a:cubicBezTo>
                    <a:cubicBezTo>
                      <a:pt x="56" y="34"/>
                      <a:pt x="56" y="34"/>
                      <a:pt x="56" y="34"/>
                    </a:cubicBezTo>
                    <a:cubicBezTo>
                      <a:pt x="56" y="34"/>
                      <a:pt x="56" y="33"/>
                      <a:pt x="56" y="33"/>
                    </a:cubicBezTo>
                    <a:cubicBezTo>
                      <a:pt x="60" y="32"/>
                      <a:pt x="60" y="32"/>
                      <a:pt x="60" y="32"/>
                    </a:cubicBezTo>
                    <a:cubicBezTo>
                      <a:pt x="60" y="31"/>
                      <a:pt x="60" y="30"/>
                      <a:pt x="60" y="30"/>
                    </a:cubicBezTo>
                    <a:cubicBezTo>
                      <a:pt x="56" y="29"/>
                      <a:pt x="56" y="29"/>
                      <a:pt x="56" y="29"/>
                    </a:cubicBezTo>
                    <a:cubicBezTo>
                      <a:pt x="56" y="29"/>
                      <a:pt x="56" y="28"/>
                      <a:pt x="56" y="28"/>
                    </a:cubicBezTo>
                    <a:cubicBezTo>
                      <a:pt x="59" y="26"/>
                      <a:pt x="59" y="26"/>
                      <a:pt x="59" y="26"/>
                    </a:cubicBezTo>
                    <a:cubicBezTo>
                      <a:pt x="59" y="26"/>
                      <a:pt x="59" y="25"/>
                      <a:pt x="59" y="24"/>
                    </a:cubicBezTo>
                    <a:cubicBezTo>
                      <a:pt x="55" y="24"/>
                      <a:pt x="55" y="24"/>
                      <a:pt x="55" y="24"/>
                    </a:cubicBezTo>
                    <a:cubicBezTo>
                      <a:pt x="55" y="24"/>
                      <a:pt x="55" y="23"/>
                      <a:pt x="55" y="23"/>
                    </a:cubicBezTo>
                    <a:cubicBezTo>
                      <a:pt x="58" y="21"/>
                      <a:pt x="58" y="21"/>
                      <a:pt x="58" y="21"/>
                    </a:cubicBezTo>
                    <a:cubicBezTo>
                      <a:pt x="58" y="20"/>
                      <a:pt x="57" y="19"/>
                      <a:pt x="57" y="19"/>
                    </a:cubicBezTo>
                    <a:cubicBezTo>
                      <a:pt x="54" y="20"/>
                      <a:pt x="54" y="20"/>
                      <a:pt x="54" y="20"/>
                    </a:cubicBezTo>
                    <a:cubicBezTo>
                      <a:pt x="53" y="19"/>
                      <a:pt x="53" y="19"/>
                      <a:pt x="53" y="18"/>
                    </a:cubicBezTo>
                    <a:close/>
                    <a:moveTo>
                      <a:pt x="20" y="47"/>
                    </a:moveTo>
                    <a:cubicBezTo>
                      <a:pt x="16" y="49"/>
                      <a:pt x="11" y="47"/>
                      <a:pt x="9" y="44"/>
                    </a:cubicBezTo>
                    <a:cubicBezTo>
                      <a:pt x="7" y="40"/>
                      <a:pt x="9" y="35"/>
                      <a:pt x="12" y="33"/>
                    </a:cubicBezTo>
                    <a:cubicBezTo>
                      <a:pt x="16" y="31"/>
                      <a:pt x="20" y="32"/>
                      <a:pt x="22" y="36"/>
                    </a:cubicBezTo>
                    <a:cubicBezTo>
                      <a:pt x="24" y="40"/>
                      <a:pt x="23" y="44"/>
                      <a:pt x="20" y="47"/>
                    </a:cubicBezTo>
                    <a:close/>
                    <a:moveTo>
                      <a:pt x="41" y="53"/>
                    </a:moveTo>
                    <a:cubicBezTo>
                      <a:pt x="38" y="55"/>
                      <a:pt x="33" y="54"/>
                      <a:pt x="31" y="50"/>
                    </a:cubicBezTo>
                    <a:cubicBezTo>
                      <a:pt x="29" y="46"/>
                      <a:pt x="30" y="41"/>
                      <a:pt x="34" y="39"/>
                    </a:cubicBezTo>
                    <a:cubicBezTo>
                      <a:pt x="37" y="37"/>
                      <a:pt x="42" y="38"/>
                      <a:pt x="44" y="42"/>
                    </a:cubicBezTo>
                    <a:cubicBezTo>
                      <a:pt x="46" y="46"/>
                      <a:pt x="45" y="50"/>
                      <a:pt x="41" y="53"/>
                    </a:cubicBezTo>
                    <a:close/>
                    <a:moveTo>
                      <a:pt x="27" y="33"/>
                    </a:moveTo>
                    <a:cubicBezTo>
                      <a:pt x="26" y="32"/>
                      <a:pt x="26" y="30"/>
                      <a:pt x="28" y="29"/>
                    </a:cubicBezTo>
                    <a:cubicBezTo>
                      <a:pt x="30" y="28"/>
                      <a:pt x="32" y="28"/>
                      <a:pt x="32" y="30"/>
                    </a:cubicBezTo>
                    <a:cubicBezTo>
                      <a:pt x="33" y="31"/>
                      <a:pt x="33" y="34"/>
                      <a:pt x="31" y="35"/>
                    </a:cubicBezTo>
                    <a:cubicBezTo>
                      <a:pt x="30" y="35"/>
                      <a:pt x="28" y="35"/>
                      <a:pt x="27" y="33"/>
                    </a:cubicBezTo>
                    <a:close/>
                    <a:moveTo>
                      <a:pt x="26" y="24"/>
                    </a:moveTo>
                    <a:cubicBezTo>
                      <a:pt x="22" y="26"/>
                      <a:pt x="17" y="25"/>
                      <a:pt x="15" y="21"/>
                    </a:cubicBezTo>
                    <a:cubicBezTo>
                      <a:pt x="13" y="17"/>
                      <a:pt x="14" y="13"/>
                      <a:pt x="18" y="10"/>
                    </a:cubicBezTo>
                    <a:cubicBezTo>
                      <a:pt x="22" y="8"/>
                      <a:pt x="26" y="10"/>
                      <a:pt x="28" y="13"/>
                    </a:cubicBezTo>
                    <a:cubicBezTo>
                      <a:pt x="30" y="17"/>
                      <a:pt x="29" y="22"/>
                      <a:pt x="26" y="24"/>
                    </a:cubicBezTo>
                    <a:close/>
                    <a:moveTo>
                      <a:pt x="47" y="30"/>
                    </a:moveTo>
                    <a:cubicBezTo>
                      <a:pt x="43" y="32"/>
                      <a:pt x="39" y="31"/>
                      <a:pt x="37" y="27"/>
                    </a:cubicBezTo>
                    <a:cubicBezTo>
                      <a:pt x="35" y="23"/>
                      <a:pt x="36" y="19"/>
                      <a:pt x="40" y="17"/>
                    </a:cubicBezTo>
                    <a:cubicBezTo>
                      <a:pt x="43" y="14"/>
                      <a:pt x="48" y="16"/>
                      <a:pt x="50" y="19"/>
                    </a:cubicBezTo>
                    <a:cubicBezTo>
                      <a:pt x="52" y="23"/>
                      <a:pt x="51" y="28"/>
                      <a:pt x="47" y="30"/>
                    </a:cubicBezTo>
                    <a:close/>
                  </a:path>
                </a:pathLst>
              </a:custGeom>
              <a:solidFill>
                <a:srgbClr val="3E3A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80" name="Freeform 15"/>
              <p:cNvSpPr>
                <a:spLocks noEditPoints="1"/>
              </p:cNvSpPr>
              <p:nvPr/>
            </p:nvSpPr>
            <p:spPr bwMode="auto">
              <a:xfrm>
                <a:off x="1225550" y="2528888"/>
                <a:ext cx="76200" cy="79375"/>
              </a:xfrm>
              <a:custGeom>
                <a:avLst/>
                <a:gdLst>
                  <a:gd name="T0" fmla="*/ 65 w 71"/>
                  <a:gd name="T1" fmla="*/ 17 h 75"/>
                  <a:gd name="T2" fmla="*/ 63 w 71"/>
                  <a:gd name="T3" fmla="*/ 14 h 75"/>
                  <a:gd name="T4" fmla="*/ 56 w 71"/>
                  <a:gd name="T5" fmla="*/ 13 h 75"/>
                  <a:gd name="T6" fmla="*/ 53 w 71"/>
                  <a:gd name="T7" fmla="*/ 11 h 75"/>
                  <a:gd name="T8" fmla="*/ 51 w 71"/>
                  <a:gd name="T9" fmla="*/ 4 h 75"/>
                  <a:gd name="T10" fmla="*/ 47 w 71"/>
                  <a:gd name="T11" fmla="*/ 2 h 75"/>
                  <a:gd name="T12" fmla="*/ 41 w 71"/>
                  <a:gd name="T13" fmla="*/ 5 h 75"/>
                  <a:gd name="T14" fmla="*/ 37 w 71"/>
                  <a:gd name="T15" fmla="*/ 5 h 75"/>
                  <a:gd name="T16" fmla="*/ 32 w 71"/>
                  <a:gd name="T17" fmla="*/ 1 h 75"/>
                  <a:gd name="T18" fmla="*/ 28 w 71"/>
                  <a:gd name="T19" fmla="*/ 1 h 75"/>
                  <a:gd name="T20" fmla="*/ 24 w 71"/>
                  <a:gd name="T21" fmla="*/ 7 h 75"/>
                  <a:gd name="T22" fmla="*/ 21 w 71"/>
                  <a:gd name="T23" fmla="*/ 9 h 75"/>
                  <a:gd name="T24" fmla="*/ 17 w 71"/>
                  <a:gd name="T25" fmla="*/ 6 h 75"/>
                  <a:gd name="T26" fmla="*/ 15 w 71"/>
                  <a:gd name="T27" fmla="*/ 13 h 75"/>
                  <a:gd name="T28" fmla="*/ 12 w 71"/>
                  <a:gd name="T29" fmla="*/ 16 h 75"/>
                  <a:gd name="T30" fmla="*/ 6 w 71"/>
                  <a:gd name="T31" fmla="*/ 18 h 75"/>
                  <a:gd name="T32" fmla="*/ 4 w 71"/>
                  <a:gd name="T33" fmla="*/ 21 h 75"/>
                  <a:gd name="T34" fmla="*/ 6 w 71"/>
                  <a:gd name="T35" fmla="*/ 28 h 75"/>
                  <a:gd name="T36" fmla="*/ 5 w 71"/>
                  <a:gd name="T37" fmla="*/ 31 h 75"/>
                  <a:gd name="T38" fmla="*/ 0 w 71"/>
                  <a:gd name="T39" fmla="*/ 36 h 75"/>
                  <a:gd name="T40" fmla="*/ 0 w 71"/>
                  <a:gd name="T41" fmla="*/ 40 h 75"/>
                  <a:gd name="T42" fmla="*/ 5 w 71"/>
                  <a:gd name="T43" fmla="*/ 45 h 75"/>
                  <a:gd name="T44" fmla="*/ 6 w 71"/>
                  <a:gd name="T45" fmla="*/ 49 h 75"/>
                  <a:gd name="T46" fmla="*/ 4 w 71"/>
                  <a:gd name="T47" fmla="*/ 56 h 75"/>
                  <a:gd name="T48" fmla="*/ 6 w 71"/>
                  <a:gd name="T49" fmla="*/ 59 h 75"/>
                  <a:gd name="T50" fmla="*/ 13 w 71"/>
                  <a:gd name="T51" fmla="*/ 60 h 75"/>
                  <a:gd name="T52" fmla="*/ 16 w 71"/>
                  <a:gd name="T53" fmla="*/ 63 h 75"/>
                  <a:gd name="T54" fmla="*/ 18 w 71"/>
                  <a:gd name="T55" fmla="*/ 70 h 75"/>
                  <a:gd name="T56" fmla="*/ 21 w 71"/>
                  <a:gd name="T57" fmla="*/ 72 h 75"/>
                  <a:gd name="T58" fmla="*/ 27 w 71"/>
                  <a:gd name="T59" fmla="*/ 69 h 75"/>
                  <a:gd name="T60" fmla="*/ 31 w 71"/>
                  <a:gd name="T61" fmla="*/ 70 h 75"/>
                  <a:gd name="T62" fmla="*/ 36 w 71"/>
                  <a:gd name="T63" fmla="*/ 75 h 75"/>
                  <a:gd name="T64" fmla="*/ 40 w 71"/>
                  <a:gd name="T65" fmla="*/ 75 h 75"/>
                  <a:gd name="T66" fmla="*/ 44 w 71"/>
                  <a:gd name="T67" fmla="*/ 69 h 75"/>
                  <a:gd name="T68" fmla="*/ 48 w 71"/>
                  <a:gd name="T69" fmla="*/ 68 h 75"/>
                  <a:gd name="T70" fmla="*/ 53 w 71"/>
                  <a:gd name="T71" fmla="*/ 70 h 75"/>
                  <a:gd name="T72" fmla="*/ 54 w 71"/>
                  <a:gd name="T73" fmla="*/ 64 h 75"/>
                  <a:gd name="T74" fmla="*/ 57 w 71"/>
                  <a:gd name="T75" fmla="*/ 62 h 75"/>
                  <a:gd name="T76" fmla="*/ 64 w 71"/>
                  <a:gd name="T77" fmla="*/ 61 h 75"/>
                  <a:gd name="T78" fmla="*/ 66 w 71"/>
                  <a:gd name="T79" fmla="*/ 57 h 75"/>
                  <a:gd name="T80" fmla="*/ 65 w 71"/>
                  <a:gd name="T81" fmla="*/ 50 h 75"/>
                  <a:gd name="T82" fmla="*/ 66 w 71"/>
                  <a:gd name="T83" fmla="*/ 47 h 75"/>
                  <a:gd name="T84" fmla="*/ 71 w 71"/>
                  <a:gd name="T85" fmla="*/ 42 h 75"/>
                  <a:gd name="T86" fmla="*/ 71 w 71"/>
                  <a:gd name="T87" fmla="*/ 38 h 75"/>
                  <a:gd name="T88" fmla="*/ 67 w 71"/>
                  <a:gd name="T89" fmla="*/ 33 h 75"/>
                  <a:gd name="T90" fmla="*/ 66 w 71"/>
                  <a:gd name="T91" fmla="*/ 29 h 75"/>
                  <a:gd name="T92" fmla="*/ 68 w 71"/>
                  <a:gd name="T93" fmla="*/ 23 h 75"/>
                  <a:gd name="T94" fmla="*/ 24 w 71"/>
                  <a:gd name="T95" fmla="*/ 56 h 75"/>
                  <a:gd name="T96" fmla="*/ 27 w 71"/>
                  <a:gd name="T97" fmla="*/ 43 h 75"/>
                  <a:gd name="T98" fmla="*/ 37 w 71"/>
                  <a:gd name="T99" fmla="*/ 59 h 75"/>
                  <a:gd name="T100" fmla="*/ 49 w 71"/>
                  <a:gd name="T101" fmla="*/ 63 h 75"/>
                  <a:gd name="T102" fmla="*/ 39 w 71"/>
                  <a:gd name="T103" fmla="*/ 36 h 75"/>
                  <a:gd name="T104" fmla="*/ 31 w 71"/>
                  <a:gd name="T105" fmla="*/ 29 h 75"/>
                  <a:gd name="T106" fmla="*/ 34 w 71"/>
                  <a:gd name="T107" fmla="*/ 16 h 75"/>
                  <a:gd name="T108" fmla="*/ 44 w 71"/>
                  <a:gd name="T109" fmla="*/ 33 h 75"/>
                  <a:gd name="T110" fmla="*/ 56 w 71"/>
                  <a:gd name="T111" fmla="*/ 36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1" h="75">
                    <a:moveTo>
                      <a:pt x="63" y="22"/>
                    </a:moveTo>
                    <a:cubicBezTo>
                      <a:pt x="67" y="19"/>
                      <a:pt x="67" y="19"/>
                      <a:pt x="67" y="19"/>
                    </a:cubicBezTo>
                    <a:cubicBezTo>
                      <a:pt x="66" y="18"/>
                      <a:pt x="66" y="17"/>
                      <a:pt x="65" y="17"/>
                    </a:cubicBezTo>
                    <a:cubicBezTo>
                      <a:pt x="61" y="19"/>
                      <a:pt x="61" y="19"/>
                      <a:pt x="61" y="19"/>
                    </a:cubicBezTo>
                    <a:cubicBezTo>
                      <a:pt x="61" y="18"/>
                      <a:pt x="60" y="18"/>
                      <a:pt x="60" y="17"/>
                    </a:cubicBezTo>
                    <a:cubicBezTo>
                      <a:pt x="63" y="14"/>
                      <a:pt x="63" y="14"/>
                      <a:pt x="63" y="14"/>
                    </a:cubicBezTo>
                    <a:cubicBezTo>
                      <a:pt x="62" y="13"/>
                      <a:pt x="62" y="12"/>
                      <a:pt x="61" y="11"/>
                    </a:cubicBezTo>
                    <a:cubicBezTo>
                      <a:pt x="58" y="14"/>
                      <a:pt x="58" y="14"/>
                      <a:pt x="58" y="14"/>
                    </a:cubicBezTo>
                    <a:cubicBezTo>
                      <a:pt x="57" y="14"/>
                      <a:pt x="57" y="13"/>
                      <a:pt x="56" y="13"/>
                    </a:cubicBezTo>
                    <a:cubicBezTo>
                      <a:pt x="58" y="9"/>
                      <a:pt x="58" y="9"/>
                      <a:pt x="58" y="9"/>
                    </a:cubicBezTo>
                    <a:cubicBezTo>
                      <a:pt x="58" y="8"/>
                      <a:pt x="57" y="8"/>
                      <a:pt x="56" y="7"/>
                    </a:cubicBezTo>
                    <a:cubicBezTo>
                      <a:pt x="53" y="11"/>
                      <a:pt x="53" y="11"/>
                      <a:pt x="53" y="11"/>
                    </a:cubicBezTo>
                    <a:cubicBezTo>
                      <a:pt x="53" y="10"/>
                      <a:pt x="52" y="10"/>
                      <a:pt x="51" y="9"/>
                    </a:cubicBezTo>
                    <a:cubicBezTo>
                      <a:pt x="53" y="5"/>
                      <a:pt x="53" y="5"/>
                      <a:pt x="53" y="5"/>
                    </a:cubicBezTo>
                    <a:cubicBezTo>
                      <a:pt x="52" y="5"/>
                      <a:pt x="51" y="4"/>
                      <a:pt x="51" y="4"/>
                    </a:cubicBezTo>
                    <a:cubicBezTo>
                      <a:pt x="48" y="8"/>
                      <a:pt x="48" y="8"/>
                      <a:pt x="48" y="8"/>
                    </a:cubicBezTo>
                    <a:cubicBezTo>
                      <a:pt x="48" y="7"/>
                      <a:pt x="47" y="7"/>
                      <a:pt x="46" y="7"/>
                    </a:cubicBezTo>
                    <a:cubicBezTo>
                      <a:pt x="47" y="2"/>
                      <a:pt x="47" y="2"/>
                      <a:pt x="47" y="2"/>
                    </a:cubicBezTo>
                    <a:cubicBezTo>
                      <a:pt x="46" y="2"/>
                      <a:pt x="46" y="2"/>
                      <a:pt x="45" y="2"/>
                    </a:cubicBezTo>
                    <a:cubicBezTo>
                      <a:pt x="43" y="6"/>
                      <a:pt x="43" y="6"/>
                      <a:pt x="43" y="6"/>
                    </a:cubicBezTo>
                    <a:cubicBezTo>
                      <a:pt x="42" y="6"/>
                      <a:pt x="42" y="6"/>
                      <a:pt x="41" y="5"/>
                    </a:cubicBezTo>
                    <a:cubicBezTo>
                      <a:pt x="41" y="1"/>
                      <a:pt x="41" y="1"/>
                      <a:pt x="41" y="1"/>
                    </a:cubicBezTo>
                    <a:cubicBezTo>
                      <a:pt x="40" y="1"/>
                      <a:pt x="39" y="1"/>
                      <a:pt x="38" y="0"/>
                    </a:cubicBezTo>
                    <a:cubicBezTo>
                      <a:pt x="37" y="5"/>
                      <a:pt x="37" y="5"/>
                      <a:pt x="37" y="5"/>
                    </a:cubicBezTo>
                    <a:cubicBezTo>
                      <a:pt x="37" y="5"/>
                      <a:pt x="36" y="5"/>
                      <a:pt x="35" y="5"/>
                    </a:cubicBezTo>
                    <a:cubicBezTo>
                      <a:pt x="35" y="0"/>
                      <a:pt x="35" y="0"/>
                      <a:pt x="35" y="0"/>
                    </a:cubicBezTo>
                    <a:cubicBezTo>
                      <a:pt x="34" y="0"/>
                      <a:pt x="33" y="0"/>
                      <a:pt x="32" y="1"/>
                    </a:cubicBezTo>
                    <a:cubicBezTo>
                      <a:pt x="32" y="5"/>
                      <a:pt x="32" y="5"/>
                      <a:pt x="32" y="5"/>
                    </a:cubicBezTo>
                    <a:cubicBezTo>
                      <a:pt x="31" y="5"/>
                      <a:pt x="30" y="5"/>
                      <a:pt x="30" y="6"/>
                    </a:cubicBezTo>
                    <a:cubicBezTo>
                      <a:pt x="28" y="1"/>
                      <a:pt x="28" y="1"/>
                      <a:pt x="28" y="1"/>
                    </a:cubicBezTo>
                    <a:cubicBezTo>
                      <a:pt x="27" y="1"/>
                      <a:pt x="27" y="2"/>
                      <a:pt x="26" y="2"/>
                    </a:cubicBezTo>
                    <a:cubicBezTo>
                      <a:pt x="26" y="6"/>
                      <a:pt x="26" y="6"/>
                      <a:pt x="26" y="6"/>
                    </a:cubicBezTo>
                    <a:cubicBezTo>
                      <a:pt x="26" y="7"/>
                      <a:pt x="25" y="7"/>
                      <a:pt x="24" y="7"/>
                    </a:cubicBezTo>
                    <a:cubicBezTo>
                      <a:pt x="22" y="3"/>
                      <a:pt x="22" y="3"/>
                      <a:pt x="22" y="3"/>
                    </a:cubicBezTo>
                    <a:cubicBezTo>
                      <a:pt x="21" y="3"/>
                      <a:pt x="21" y="4"/>
                      <a:pt x="20" y="4"/>
                    </a:cubicBezTo>
                    <a:cubicBezTo>
                      <a:pt x="21" y="9"/>
                      <a:pt x="21" y="9"/>
                      <a:pt x="21" y="9"/>
                    </a:cubicBezTo>
                    <a:cubicBezTo>
                      <a:pt x="21" y="9"/>
                      <a:pt x="20" y="9"/>
                      <a:pt x="20" y="9"/>
                    </a:cubicBezTo>
                    <a:cubicBezTo>
                      <a:pt x="20" y="9"/>
                      <a:pt x="20" y="10"/>
                      <a:pt x="19" y="10"/>
                    </a:cubicBezTo>
                    <a:cubicBezTo>
                      <a:pt x="17" y="6"/>
                      <a:pt x="17" y="6"/>
                      <a:pt x="17" y="6"/>
                    </a:cubicBezTo>
                    <a:cubicBezTo>
                      <a:pt x="16" y="7"/>
                      <a:pt x="15" y="7"/>
                      <a:pt x="14" y="8"/>
                    </a:cubicBezTo>
                    <a:cubicBezTo>
                      <a:pt x="16" y="12"/>
                      <a:pt x="16" y="12"/>
                      <a:pt x="16" y="12"/>
                    </a:cubicBezTo>
                    <a:cubicBezTo>
                      <a:pt x="16" y="12"/>
                      <a:pt x="15" y="13"/>
                      <a:pt x="15" y="13"/>
                    </a:cubicBezTo>
                    <a:cubicBezTo>
                      <a:pt x="11" y="10"/>
                      <a:pt x="11" y="10"/>
                      <a:pt x="11" y="10"/>
                    </a:cubicBezTo>
                    <a:cubicBezTo>
                      <a:pt x="11" y="11"/>
                      <a:pt x="10" y="12"/>
                      <a:pt x="10" y="12"/>
                    </a:cubicBezTo>
                    <a:cubicBezTo>
                      <a:pt x="12" y="16"/>
                      <a:pt x="12" y="16"/>
                      <a:pt x="12" y="16"/>
                    </a:cubicBezTo>
                    <a:cubicBezTo>
                      <a:pt x="12" y="16"/>
                      <a:pt x="11" y="17"/>
                      <a:pt x="11" y="17"/>
                    </a:cubicBezTo>
                    <a:cubicBezTo>
                      <a:pt x="7" y="15"/>
                      <a:pt x="7" y="15"/>
                      <a:pt x="7" y="15"/>
                    </a:cubicBezTo>
                    <a:cubicBezTo>
                      <a:pt x="7" y="16"/>
                      <a:pt x="6" y="17"/>
                      <a:pt x="6" y="18"/>
                    </a:cubicBezTo>
                    <a:cubicBezTo>
                      <a:pt x="9" y="21"/>
                      <a:pt x="9" y="21"/>
                      <a:pt x="9" y="21"/>
                    </a:cubicBezTo>
                    <a:cubicBezTo>
                      <a:pt x="9" y="21"/>
                      <a:pt x="8" y="22"/>
                      <a:pt x="8" y="22"/>
                    </a:cubicBezTo>
                    <a:cubicBezTo>
                      <a:pt x="4" y="21"/>
                      <a:pt x="4" y="21"/>
                      <a:pt x="4" y="21"/>
                    </a:cubicBezTo>
                    <a:cubicBezTo>
                      <a:pt x="3" y="22"/>
                      <a:pt x="3" y="23"/>
                      <a:pt x="3" y="23"/>
                    </a:cubicBezTo>
                    <a:cubicBezTo>
                      <a:pt x="6" y="26"/>
                      <a:pt x="6" y="26"/>
                      <a:pt x="6" y="26"/>
                    </a:cubicBezTo>
                    <a:cubicBezTo>
                      <a:pt x="6" y="26"/>
                      <a:pt x="6" y="27"/>
                      <a:pt x="6" y="28"/>
                    </a:cubicBezTo>
                    <a:cubicBezTo>
                      <a:pt x="1" y="27"/>
                      <a:pt x="1" y="27"/>
                      <a:pt x="1" y="27"/>
                    </a:cubicBezTo>
                    <a:cubicBezTo>
                      <a:pt x="1" y="28"/>
                      <a:pt x="1" y="29"/>
                      <a:pt x="1" y="30"/>
                    </a:cubicBezTo>
                    <a:cubicBezTo>
                      <a:pt x="5" y="31"/>
                      <a:pt x="5" y="31"/>
                      <a:pt x="5" y="31"/>
                    </a:cubicBezTo>
                    <a:cubicBezTo>
                      <a:pt x="5" y="32"/>
                      <a:pt x="5" y="33"/>
                      <a:pt x="5" y="33"/>
                    </a:cubicBezTo>
                    <a:cubicBezTo>
                      <a:pt x="0" y="34"/>
                      <a:pt x="0" y="34"/>
                      <a:pt x="0" y="34"/>
                    </a:cubicBezTo>
                    <a:cubicBezTo>
                      <a:pt x="0" y="35"/>
                      <a:pt x="0" y="36"/>
                      <a:pt x="0" y="36"/>
                    </a:cubicBezTo>
                    <a:cubicBezTo>
                      <a:pt x="4" y="37"/>
                      <a:pt x="4" y="37"/>
                      <a:pt x="4" y="37"/>
                    </a:cubicBezTo>
                    <a:cubicBezTo>
                      <a:pt x="4" y="38"/>
                      <a:pt x="4" y="39"/>
                      <a:pt x="4" y="39"/>
                    </a:cubicBezTo>
                    <a:cubicBezTo>
                      <a:pt x="0" y="40"/>
                      <a:pt x="0" y="40"/>
                      <a:pt x="0" y="40"/>
                    </a:cubicBezTo>
                    <a:cubicBezTo>
                      <a:pt x="0" y="41"/>
                      <a:pt x="0" y="42"/>
                      <a:pt x="0" y="43"/>
                    </a:cubicBezTo>
                    <a:cubicBezTo>
                      <a:pt x="5" y="43"/>
                      <a:pt x="5" y="43"/>
                      <a:pt x="5" y="43"/>
                    </a:cubicBezTo>
                    <a:cubicBezTo>
                      <a:pt x="5" y="44"/>
                      <a:pt x="5" y="44"/>
                      <a:pt x="5" y="45"/>
                    </a:cubicBezTo>
                    <a:cubicBezTo>
                      <a:pt x="1" y="47"/>
                      <a:pt x="1" y="47"/>
                      <a:pt x="1" y="47"/>
                    </a:cubicBezTo>
                    <a:cubicBezTo>
                      <a:pt x="1" y="48"/>
                      <a:pt x="2" y="49"/>
                      <a:pt x="2" y="50"/>
                    </a:cubicBezTo>
                    <a:cubicBezTo>
                      <a:pt x="6" y="49"/>
                      <a:pt x="6" y="49"/>
                      <a:pt x="6" y="49"/>
                    </a:cubicBezTo>
                    <a:cubicBezTo>
                      <a:pt x="6" y="49"/>
                      <a:pt x="7" y="50"/>
                      <a:pt x="7" y="51"/>
                    </a:cubicBezTo>
                    <a:cubicBezTo>
                      <a:pt x="3" y="53"/>
                      <a:pt x="3" y="53"/>
                      <a:pt x="3" y="53"/>
                    </a:cubicBezTo>
                    <a:cubicBezTo>
                      <a:pt x="4" y="54"/>
                      <a:pt x="4" y="55"/>
                      <a:pt x="4" y="56"/>
                    </a:cubicBezTo>
                    <a:cubicBezTo>
                      <a:pt x="9" y="54"/>
                      <a:pt x="9" y="54"/>
                      <a:pt x="9" y="54"/>
                    </a:cubicBezTo>
                    <a:cubicBezTo>
                      <a:pt x="9" y="55"/>
                      <a:pt x="9" y="55"/>
                      <a:pt x="10" y="56"/>
                    </a:cubicBezTo>
                    <a:cubicBezTo>
                      <a:pt x="6" y="59"/>
                      <a:pt x="6" y="59"/>
                      <a:pt x="6" y="59"/>
                    </a:cubicBezTo>
                    <a:cubicBezTo>
                      <a:pt x="7" y="60"/>
                      <a:pt x="7" y="61"/>
                      <a:pt x="8" y="61"/>
                    </a:cubicBezTo>
                    <a:cubicBezTo>
                      <a:pt x="12" y="59"/>
                      <a:pt x="12" y="59"/>
                      <a:pt x="12" y="59"/>
                    </a:cubicBezTo>
                    <a:cubicBezTo>
                      <a:pt x="12" y="59"/>
                      <a:pt x="13" y="60"/>
                      <a:pt x="13" y="60"/>
                    </a:cubicBezTo>
                    <a:cubicBezTo>
                      <a:pt x="10" y="64"/>
                      <a:pt x="10" y="64"/>
                      <a:pt x="10" y="64"/>
                    </a:cubicBezTo>
                    <a:cubicBezTo>
                      <a:pt x="11" y="65"/>
                      <a:pt x="12" y="65"/>
                      <a:pt x="12" y="66"/>
                    </a:cubicBezTo>
                    <a:cubicBezTo>
                      <a:pt x="16" y="63"/>
                      <a:pt x="16" y="63"/>
                      <a:pt x="16" y="63"/>
                    </a:cubicBezTo>
                    <a:cubicBezTo>
                      <a:pt x="16" y="63"/>
                      <a:pt x="17" y="64"/>
                      <a:pt x="17" y="64"/>
                    </a:cubicBezTo>
                    <a:cubicBezTo>
                      <a:pt x="15" y="68"/>
                      <a:pt x="15" y="68"/>
                      <a:pt x="15" y="68"/>
                    </a:cubicBezTo>
                    <a:cubicBezTo>
                      <a:pt x="16" y="69"/>
                      <a:pt x="17" y="69"/>
                      <a:pt x="18" y="70"/>
                    </a:cubicBezTo>
                    <a:cubicBezTo>
                      <a:pt x="20" y="66"/>
                      <a:pt x="20" y="66"/>
                      <a:pt x="20" y="66"/>
                    </a:cubicBezTo>
                    <a:cubicBezTo>
                      <a:pt x="21" y="67"/>
                      <a:pt x="22" y="67"/>
                      <a:pt x="22" y="67"/>
                    </a:cubicBezTo>
                    <a:cubicBezTo>
                      <a:pt x="21" y="72"/>
                      <a:pt x="21" y="72"/>
                      <a:pt x="21" y="72"/>
                    </a:cubicBezTo>
                    <a:cubicBezTo>
                      <a:pt x="22" y="72"/>
                      <a:pt x="23" y="72"/>
                      <a:pt x="23" y="73"/>
                    </a:cubicBezTo>
                    <a:cubicBezTo>
                      <a:pt x="25" y="69"/>
                      <a:pt x="25" y="69"/>
                      <a:pt x="25" y="69"/>
                    </a:cubicBezTo>
                    <a:cubicBezTo>
                      <a:pt x="26" y="69"/>
                      <a:pt x="27" y="69"/>
                      <a:pt x="27" y="69"/>
                    </a:cubicBezTo>
                    <a:cubicBezTo>
                      <a:pt x="27" y="74"/>
                      <a:pt x="27" y="74"/>
                      <a:pt x="27" y="74"/>
                    </a:cubicBezTo>
                    <a:cubicBezTo>
                      <a:pt x="28" y="74"/>
                      <a:pt x="29" y="74"/>
                      <a:pt x="30" y="75"/>
                    </a:cubicBezTo>
                    <a:cubicBezTo>
                      <a:pt x="31" y="70"/>
                      <a:pt x="31" y="70"/>
                      <a:pt x="31" y="70"/>
                    </a:cubicBezTo>
                    <a:cubicBezTo>
                      <a:pt x="32" y="70"/>
                      <a:pt x="32" y="70"/>
                      <a:pt x="33" y="70"/>
                    </a:cubicBezTo>
                    <a:cubicBezTo>
                      <a:pt x="33" y="75"/>
                      <a:pt x="33" y="75"/>
                      <a:pt x="33" y="75"/>
                    </a:cubicBezTo>
                    <a:cubicBezTo>
                      <a:pt x="34" y="75"/>
                      <a:pt x="35" y="75"/>
                      <a:pt x="36" y="75"/>
                    </a:cubicBezTo>
                    <a:cubicBezTo>
                      <a:pt x="37" y="70"/>
                      <a:pt x="37" y="70"/>
                      <a:pt x="37" y="70"/>
                    </a:cubicBezTo>
                    <a:cubicBezTo>
                      <a:pt x="37" y="70"/>
                      <a:pt x="38" y="70"/>
                      <a:pt x="39" y="70"/>
                    </a:cubicBezTo>
                    <a:cubicBezTo>
                      <a:pt x="40" y="75"/>
                      <a:pt x="40" y="75"/>
                      <a:pt x="40" y="75"/>
                    </a:cubicBezTo>
                    <a:cubicBezTo>
                      <a:pt x="41" y="75"/>
                      <a:pt x="42" y="75"/>
                      <a:pt x="42" y="74"/>
                    </a:cubicBezTo>
                    <a:cubicBezTo>
                      <a:pt x="42" y="70"/>
                      <a:pt x="42" y="70"/>
                      <a:pt x="42" y="70"/>
                    </a:cubicBezTo>
                    <a:cubicBezTo>
                      <a:pt x="43" y="70"/>
                      <a:pt x="43" y="69"/>
                      <a:pt x="44" y="69"/>
                    </a:cubicBezTo>
                    <a:cubicBezTo>
                      <a:pt x="46" y="73"/>
                      <a:pt x="46" y="73"/>
                      <a:pt x="46" y="73"/>
                    </a:cubicBezTo>
                    <a:cubicBezTo>
                      <a:pt x="47" y="73"/>
                      <a:pt x="48" y="73"/>
                      <a:pt x="49" y="73"/>
                    </a:cubicBezTo>
                    <a:cubicBezTo>
                      <a:pt x="48" y="68"/>
                      <a:pt x="48" y="68"/>
                      <a:pt x="48" y="68"/>
                    </a:cubicBezTo>
                    <a:cubicBezTo>
                      <a:pt x="48" y="68"/>
                      <a:pt x="49" y="67"/>
                      <a:pt x="49" y="67"/>
                    </a:cubicBezTo>
                    <a:cubicBezTo>
                      <a:pt x="52" y="71"/>
                      <a:pt x="52" y="71"/>
                      <a:pt x="52" y="71"/>
                    </a:cubicBezTo>
                    <a:cubicBezTo>
                      <a:pt x="52" y="71"/>
                      <a:pt x="53" y="70"/>
                      <a:pt x="53" y="70"/>
                    </a:cubicBezTo>
                    <a:cubicBezTo>
                      <a:pt x="54" y="70"/>
                      <a:pt x="54" y="70"/>
                      <a:pt x="54" y="70"/>
                    </a:cubicBezTo>
                    <a:cubicBezTo>
                      <a:pt x="53" y="65"/>
                      <a:pt x="53" y="65"/>
                      <a:pt x="53" y="65"/>
                    </a:cubicBezTo>
                    <a:cubicBezTo>
                      <a:pt x="53" y="65"/>
                      <a:pt x="54" y="64"/>
                      <a:pt x="54" y="64"/>
                    </a:cubicBezTo>
                    <a:cubicBezTo>
                      <a:pt x="57" y="67"/>
                      <a:pt x="57" y="67"/>
                      <a:pt x="57" y="67"/>
                    </a:cubicBezTo>
                    <a:cubicBezTo>
                      <a:pt x="58" y="67"/>
                      <a:pt x="59" y="66"/>
                      <a:pt x="59" y="66"/>
                    </a:cubicBezTo>
                    <a:cubicBezTo>
                      <a:pt x="57" y="62"/>
                      <a:pt x="57" y="62"/>
                      <a:pt x="57" y="62"/>
                    </a:cubicBezTo>
                    <a:cubicBezTo>
                      <a:pt x="57" y="61"/>
                      <a:pt x="58" y="61"/>
                      <a:pt x="58" y="60"/>
                    </a:cubicBezTo>
                    <a:cubicBezTo>
                      <a:pt x="62" y="63"/>
                      <a:pt x="62" y="63"/>
                      <a:pt x="62" y="63"/>
                    </a:cubicBezTo>
                    <a:cubicBezTo>
                      <a:pt x="63" y="62"/>
                      <a:pt x="63" y="61"/>
                      <a:pt x="64" y="61"/>
                    </a:cubicBezTo>
                    <a:cubicBezTo>
                      <a:pt x="61" y="57"/>
                      <a:pt x="61" y="57"/>
                      <a:pt x="61" y="57"/>
                    </a:cubicBezTo>
                    <a:cubicBezTo>
                      <a:pt x="61" y="57"/>
                      <a:pt x="62" y="56"/>
                      <a:pt x="62" y="56"/>
                    </a:cubicBezTo>
                    <a:cubicBezTo>
                      <a:pt x="66" y="57"/>
                      <a:pt x="66" y="57"/>
                      <a:pt x="66" y="57"/>
                    </a:cubicBezTo>
                    <a:cubicBezTo>
                      <a:pt x="66" y="57"/>
                      <a:pt x="67" y="56"/>
                      <a:pt x="67" y="55"/>
                    </a:cubicBezTo>
                    <a:cubicBezTo>
                      <a:pt x="64" y="52"/>
                      <a:pt x="64" y="52"/>
                      <a:pt x="64" y="52"/>
                    </a:cubicBezTo>
                    <a:cubicBezTo>
                      <a:pt x="64" y="52"/>
                      <a:pt x="64" y="51"/>
                      <a:pt x="65" y="50"/>
                    </a:cubicBezTo>
                    <a:cubicBezTo>
                      <a:pt x="69" y="51"/>
                      <a:pt x="69" y="51"/>
                      <a:pt x="69" y="51"/>
                    </a:cubicBezTo>
                    <a:cubicBezTo>
                      <a:pt x="69" y="51"/>
                      <a:pt x="69" y="50"/>
                      <a:pt x="70" y="49"/>
                    </a:cubicBezTo>
                    <a:cubicBezTo>
                      <a:pt x="66" y="47"/>
                      <a:pt x="66" y="47"/>
                      <a:pt x="66" y="47"/>
                    </a:cubicBezTo>
                    <a:cubicBezTo>
                      <a:pt x="66" y="46"/>
                      <a:pt x="66" y="45"/>
                      <a:pt x="66" y="45"/>
                    </a:cubicBezTo>
                    <a:cubicBezTo>
                      <a:pt x="71" y="45"/>
                      <a:pt x="71" y="45"/>
                      <a:pt x="71" y="45"/>
                    </a:cubicBezTo>
                    <a:cubicBezTo>
                      <a:pt x="71" y="44"/>
                      <a:pt x="71" y="43"/>
                      <a:pt x="71" y="42"/>
                    </a:cubicBezTo>
                    <a:cubicBezTo>
                      <a:pt x="67" y="41"/>
                      <a:pt x="67" y="41"/>
                      <a:pt x="67" y="41"/>
                    </a:cubicBezTo>
                    <a:cubicBezTo>
                      <a:pt x="67" y="40"/>
                      <a:pt x="67" y="40"/>
                      <a:pt x="67" y="39"/>
                    </a:cubicBezTo>
                    <a:cubicBezTo>
                      <a:pt x="71" y="38"/>
                      <a:pt x="71" y="38"/>
                      <a:pt x="71" y="38"/>
                    </a:cubicBezTo>
                    <a:cubicBezTo>
                      <a:pt x="71" y="37"/>
                      <a:pt x="71" y="36"/>
                      <a:pt x="71" y="35"/>
                    </a:cubicBezTo>
                    <a:cubicBezTo>
                      <a:pt x="67" y="35"/>
                      <a:pt x="67" y="35"/>
                      <a:pt x="67" y="35"/>
                    </a:cubicBezTo>
                    <a:cubicBezTo>
                      <a:pt x="67" y="34"/>
                      <a:pt x="67" y="34"/>
                      <a:pt x="67" y="33"/>
                    </a:cubicBezTo>
                    <a:cubicBezTo>
                      <a:pt x="71" y="32"/>
                      <a:pt x="71" y="32"/>
                      <a:pt x="71" y="32"/>
                    </a:cubicBezTo>
                    <a:cubicBezTo>
                      <a:pt x="71" y="31"/>
                      <a:pt x="71" y="30"/>
                      <a:pt x="70" y="29"/>
                    </a:cubicBezTo>
                    <a:cubicBezTo>
                      <a:pt x="66" y="29"/>
                      <a:pt x="66" y="29"/>
                      <a:pt x="66" y="29"/>
                    </a:cubicBezTo>
                    <a:cubicBezTo>
                      <a:pt x="66" y="29"/>
                      <a:pt x="66" y="28"/>
                      <a:pt x="65" y="27"/>
                    </a:cubicBezTo>
                    <a:cubicBezTo>
                      <a:pt x="69" y="25"/>
                      <a:pt x="69" y="25"/>
                      <a:pt x="69" y="25"/>
                    </a:cubicBezTo>
                    <a:cubicBezTo>
                      <a:pt x="69" y="24"/>
                      <a:pt x="69" y="23"/>
                      <a:pt x="68" y="23"/>
                    </a:cubicBezTo>
                    <a:cubicBezTo>
                      <a:pt x="64" y="24"/>
                      <a:pt x="64" y="24"/>
                      <a:pt x="64" y="24"/>
                    </a:cubicBezTo>
                    <a:cubicBezTo>
                      <a:pt x="64" y="23"/>
                      <a:pt x="63" y="23"/>
                      <a:pt x="63" y="22"/>
                    </a:cubicBezTo>
                    <a:close/>
                    <a:moveTo>
                      <a:pt x="24" y="56"/>
                    </a:moveTo>
                    <a:cubicBezTo>
                      <a:pt x="20" y="58"/>
                      <a:pt x="14" y="57"/>
                      <a:pt x="12" y="52"/>
                    </a:cubicBezTo>
                    <a:cubicBezTo>
                      <a:pt x="9" y="48"/>
                      <a:pt x="11" y="42"/>
                      <a:pt x="15" y="39"/>
                    </a:cubicBezTo>
                    <a:cubicBezTo>
                      <a:pt x="19" y="37"/>
                      <a:pt x="25" y="38"/>
                      <a:pt x="27" y="43"/>
                    </a:cubicBezTo>
                    <a:cubicBezTo>
                      <a:pt x="30" y="47"/>
                      <a:pt x="28" y="53"/>
                      <a:pt x="24" y="56"/>
                    </a:cubicBezTo>
                    <a:close/>
                    <a:moveTo>
                      <a:pt x="49" y="63"/>
                    </a:moveTo>
                    <a:cubicBezTo>
                      <a:pt x="45" y="65"/>
                      <a:pt x="40" y="64"/>
                      <a:pt x="37" y="59"/>
                    </a:cubicBezTo>
                    <a:cubicBezTo>
                      <a:pt x="35" y="55"/>
                      <a:pt x="36" y="49"/>
                      <a:pt x="41" y="47"/>
                    </a:cubicBezTo>
                    <a:cubicBezTo>
                      <a:pt x="45" y="44"/>
                      <a:pt x="50" y="46"/>
                      <a:pt x="53" y="50"/>
                    </a:cubicBezTo>
                    <a:cubicBezTo>
                      <a:pt x="55" y="55"/>
                      <a:pt x="54" y="60"/>
                      <a:pt x="49" y="63"/>
                    </a:cubicBezTo>
                    <a:close/>
                    <a:moveTo>
                      <a:pt x="32" y="40"/>
                    </a:moveTo>
                    <a:cubicBezTo>
                      <a:pt x="31" y="38"/>
                      <a:pt x="32" y="35"/>
                      <a:pt x="34" y="34"/>
                    </a:cubicBezTo>
                    <a:cubicBezTo>
                      <a:pt x="36" y="33"/>
                      <a:pt x="38" y="34"/>
                      <a:pt x="39" y="36"/>
                    </a:cubicBezTo>
                    <a:cubicBezTo>
                      <a:pt x="40" y="38"/>
                      <a:pt x="39" y="40"/>
                      <a:pt x="38" y="41"/>
                    </a:cubicBezTo>
                    <a:cubicBezTo>
                      <a:pt x="36" y="42"/>
                      <a:pt x="33" y="42"/>
                      <a:pt x="32" y="40"/>
                    </a:cubicBezTo>
                    <a:close/>
                    <a:moveTo>
                      <a:pt x="31" y="29"/>
                    </a:moveTo>
                    <a:cubicBezTo>
                      <a:pt x="27" y="31"/>
                      <a:pt x="21" y="30"/>
                      <a:pt x="19" y="25"/>
                    </a:cubicBezTo>
                    <a:cubicBezTo>
                      <a:pt x="16" y="21"/>
                      <a:pt x="18" y="15"/>
                      <a:pt x="22" y="13"/>
                    </a:cubicBezTo>
                    <a:cubicBezTo>
                      <a:pt x="26" y="10"/>
                      <a:pt x="32" y="12"/>
                      <a:pt x="34" y="16"/>
                    </a:cubicBezTo>
                    <a:cubicBezTo>
                      <a:pt x="36" y="21"/>
                      <a:pt x="35" y="26"/>
                      <a:pt x="31" y="29"/>
                    </a:cubicBezTo>
                    <a:close/>
                    <a:moveTo>
                      <a:pt x="56" y="36"/>
                    </a:moveTo>
                    <a:cubicBezTo>
                      <a:pt x="52" y="39"/>
                      <a:pt x="47" y="37"/>
                      <a:pt x="44" y="33"/>
                    </a:cubicBezTo>
                    <a:cubicBezTo>
                      <a:pt x="42" y="28"/>
                      <a:pt x="43" y="22"/>
                      <a:pt x="47" y="20"/>
                    </a:cubicBezTo>
                    <a:cubicBezTo>
                      <a:pt x="52" y="17"/>
                      <a:pt x="57" y="19"/>
                      <a:pt x="60" y="23"/>
                    </a:cubicBezTo>
                    <a:cubicBezTo>
                      <a:pt x="62" y="28"/>
                      <a:pt x="61" y="34"/>
                      <a:pt x="56" y="36"/>
                    </a:cubicBezTo>
                    <a:close/>
                  </a:path>
                </a:pathLst>
              </a:custGeom>
              <a:solidFill>
                <a:srgbClr val="3E3A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81" name="Freeform 16"/>
              <p:cNvSpPr>
                <a:spLocks noEditPoints="1"/>
              </p:cNvSpPr>
              <p:nvPr/>
            </p:nvSpPr>
            <p:spPr bwMode="auto">
              <a:xfrm>
                <a:off x="1192213" y="2576513"/>
                <a:ext cx="28575" cy="28575"/>
              </a:xfrm>
              <a:custGeom>
                <a:avLst/>
                <a:gdLst>
                  <a:gd name="T0" fmla="*/ 23 w 27"/>
                  <a:gd name="T1" fmla="*/ 14 h 27"/>
                  <a:gd name="T2" fmla="*/ 23 w 27"/>
                  <a:gd name="T3" fmla="*/ 14 h 27"/>
                  <a:gd name="T4" fmla="*/ 23 w 27"/>
                  <a:gd name="T5" fmla="*/ 12 h 27"/>
                  <a:gd name="T6" fmla="*/ 27 w 27"/>
                  <a:gd name="T7" fmla="*/ 10 h 27"/>
                  <a:gd name="T8" fmla="*/ 25 w 27"/>
                  <a:gd name="T9" fmla="*/ 6 h 27"/>
                  <a:gd name="T10" fmla="*/ 21 w 27"/>
                  <a:gd name="T11" fmla="*/ 7 h 27"/>
                  <a:gd name="T12" fmla="*/ 19 w 27"/>
                  <a:gd name="T13" fmla="*/ 5 h 27"/>
                  <a:gd name="T14" fmla="*/ 20 w 27"/>
                  <a:gd name="T15" fmla="*/ 1 h 27"/>
                  <a:gd name="T16" fmla="*/ 16 w 27"/>
                  <a:gd name="T17" fmla="*/ 0 h 27"/>
                  <a:gd name="T18" fmla="*/ 14 w 27"/>
                  <a:gd name="T19" fmla="*/ 3 h 27"/>
                  <a:gd name="T20" fmla="*/ 13 w 27"/>
                  <a:gd name="T21" fmla="*/ 3 h 27"/>
                  <a:gd name="T22" fmla="*/ 12 w 27"/>
                  <a:gd name="T23" fmla="*/ 3 h 27"/>
                  <a:gd name="T24" fmla="*/ 10 w 27"/>
                  <a:gd name="T25" fmla="*/ 0 h 27"/>
                  <a:gd name="T26" fmla="*/ 6 w 27"/>
                  <a:gd name="T27" fmla="*/ 2 h 27"/>
                  <a:gd name="T28" fmla="*/ 7 w 27"/>
                  <a:gd name="T29" fmla="*/ 6 h 27"/>
                  <a:gd name="T30" fmla="*/ 6 w 27"/>
                  <a:gd name="T31" fmla="*/ 7 h 27"/>
                  <a:gd name="T32" fmla="*/ 2 w 27"/>
                  <a:gd name="T33" fmla="*/ 6 h 27"/>
                  <a:gd name="T34" fmla="*/ 0 w 27"/>
                  <a:gd name="T35" fmla="*/ 11 h 27"/>
                  <a:gd name="T36" fmla="*/ 4 w 27"/>
                  <a:gd name="T37" fmla="*/ 13 h 27"/>
                  <a:gd name="T38" fmla="*/ 4 w 27"/>
                  <a:gd name="T39" fmla="*/ 14 h 27"/>
                  <a:gd name="T40" fmla="*/ 4 w 27"/>
                  <a:gd name="T41" fmla="*/ 15 h 27"/>
                  <a:gd name="T42" fmla="*/ 0 w 27"/>
                  <a:gd name="T43" fmla="*/ 17 h 27"/>
                  <a:gd name="T44" fmla="*/ 2 w 27"/>
                  <a:gd name="T45" fmla="*/ 21 h 27"/>
                  <a:gd name="T46" fmla="*/ 6 w 27"/>
                  <a:gd name="T47" fmla="*/ 20 h 27"/>
                  <a:gd name="T48" fmla="*/ 8 w 27"/>
                  <a:gd name="T49" fmla="*/ 22 h 27"/>
                  <a:gd name="T50" fmla="*/ 7 w 27"/>
                  <a:gd name="T51" fmla="*/ 26 h 27"/>
                  <a:gd name="T52" fmla="*/ 11 w 27"/>
                  <a:gd name="T53" fmla="*/ 27 h 27"/>
                  <a:gd name="T54" fmla="*/ 13 w 27"/>
                  <a:gd name="T55" fmla="*/ 24 h 27"/>
                  <a:gd name="T56" fmla="*/ 13 w 27"/>
                  <a:gd name="T57" fmla="*/ 24 h 27"/>
                  <a:gd name="T58" fmla="*/ 15 w 27"/>
                  <a:gd name="T59" fmla="*/ 24 h 27"/>
                  <a:gd name="T60" fmla="*/ 17 w 27"/>
                  <a:gd name="T61" fmla="*/ 27 h 27"/>
                  <a:gd name="T62" fmla="*/ 21 w 27"/>
                  <a:gd name="T63" fmla="*/ 25 h 27"/>
                  <a:gd name="T64" fmla="*/ 20 w 27"/>
                  <a:gd name="T65" fmla="*/ 21 h 27"/>
                  <a:gd name="T66" fmla="*/ 21 w 27"/>
                  <a:gd name="T67" fmla="*/ 20 h 27"/>
                  <a:gd name="T68" fmla="*/ 25 w 27"/>
                  <a:gd name="T69" fmla="*/ 21 h 27"/>
                  <a:gd name="T70" fmla="*/ 27 w 27"/>
                  <a:gd name="T71" fmla="*/ 16 h 27"/>
                  <a:gd name="T72" fmla="*/ 23 w 27"/>
                  <a:gd name="T73" fmla="*/ 14 h 27"/>
                  <a:gd name="T74" fmla="*/ 13 w 27"/>
                  <a:gd name="T75" fmla="*/ 18 h 27"/>
                  <a:gd name="T76" fmla="*/ 9 w 27"/>
                  <a:gd name="T77" fmla="*/ 14 h 27"/>
                  <a:gd name="T78" fmla="*/ 13 w 27"/>
                  <a:gd name="T79" fmla="*/ 9 h 27"/>
                  <a:gd name="T80" fmla="*/ 18 w 27"/>
                  <a:gd name="T81" fmla="*/ 14 h 27"/>
                  <a:gd name="T82" fmla="*/ 13 w 27"/>
                  <a:gd name="T83" fmla="*/ 18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7" h="27">
                    <a:moveTo>
                      <a:pt x="23" y="14"/>
                    </a:moveTo>
                    <a:cubicBezTo>
                      <a:pt x="23" y="14"/>
                      <a:pt x="23" y="14"/>
                      <a:pt x="23" y="14"/>
                    </a:cubicBezTo>
                    <a:cubicBezTo>
                      <a:pt x="23" y="13"/>
                      <a:pt x="23" y="13"/>
                      <a:pt x="23" y="12"/>
                    </a:cubicBezTo>
                    <a:cubicBezTo>
                      <a:pt x="27" y="10"/>
                      <a:pt x="27" y="10"/>
                      <a:pt x="27" y="10"/>
                    </a:cubicBezTo>
                    <a:cubicBezTo>
                      <a:pt x="26" y="8"/>
                      <a:pt x="26" y="7"/>
                      <a:pt x="25" y="6"/>
                    </a:cubicBezTo>
                    <a:cubicBezTo>
                      <a:pt x="21" y="7"/>
                      <a:pt x="21" y="7"/>
                      <a:pt x="21" y="7"/>
                    </a:cubicBezTo>
                    <a:cubicBezTo>
                      <a:pt x="20" y="6"/>
                      <a:pt x="20" y="6"/>
                      <a:pt x="19" y="5"/>
                    </a:cubicBezTo>
                    <a:cubicBezTo>
                      <a:pt x="20" y="1"/>
                      <a:pt x="20" y="1"/>
                      <a:pt x="20" y="1"/>
                    </a:cubicBezTo>
                    <a:cubicBezTo>
                      <a:pt x="19" y="1"/>
                      <a:pt x="18" y="0"/>
                      <a:pt x="16" y="0"/>
                    </a:cubicBezTo>
                    <a:cubicBezTo>
                      <a:pt x="14" y="3"/>
                      <a:pt x="14" y="3"/>
                      <a:pt x="14" y="3"/>
                    </a:cubicBezTo>
                    <a:cubicBezTo>
                      <a:pt x="14" y="3"/>
                      <a:pt x="14" y="3"/>
                      <a:pt x="13" y="3"/>
                    </a:cubicBezTo>
                    <a:cubicBezTo>
                      <a:pt x="13" y="3"/>
                      <a:pt x="13" y="3"/>
                      <a:pt x="12" y="3"/>
                    </a:cubicBezTo>
                    <a:cubicBezTo>
                      <a:pt x="10" y="0"/>
                      <a:pt x="10" y="0"/>
                      <a:pt x="10" y="0"/>
                    </a:cubicBezTo>
                    <a:cubicBezTo>
                      <a:pt x="9" y="0"/>
                      <a:pt x="7" y="1"/>
                      <a:pt x="6" y="2"/>
                    </a:cubicBezTo>
                    <a:cubicBezTo>
                      <a:pt x="7" y="6"/>
                      <a:pt x="7" y="6"/>
                      <a:pt x="7" y="6"/>
                    </a:cubicBezTo>
                    <a:cubicBezTo>
                      <a:pt x="7" y="6"/>
                      <a:pt x="6" y="7"/>
                      <a:pt x="6" y="7"/>
                    </a:cubicBezTo>
                    <a:cubicBezTo>
                      <a:pt x="2" y="6"/>
                      <a:pt x="2" y="6"/>
                      <a:pt x="2" y="6"/>
                    </a:cubicBezTo>
                    <a:cubicBezTo>
                      <a:pt x="1" y="8"/>
                      <a:pt x="1" y="9"/>
                      <a:pt x="0" y="11"/>
                    </a:cubicBezTo>
                    <a:cubicBezTo>
                      <a:pt x="4" y="13"/>
                      <a:pt x="4" y="13"/>
                      <a:pt x="4" y="13"/>
                    </a:cubicBezTo>
                    <a:cubicBezTo>
                      <a:pt x="4" y="13"/>
                      <a:pt x="4" y="13"/>
                      <a:pt x="4" y="14"/>
                    </a:cubicBezTo>
                    <a:cubicBezTo>
                      <a:pt x="4" y="14"/>
                      <a:pt x="4" y="14"/>
                      <a:pt x="4" y="15"/>
                    </a:cubicBezTo>
                    <a:cubicBezTo>
                      <a:pt x="0" y="17"/>
                      <a:pt x="0" y="17"/>
                      <a:pt x="0" y="17"/>
                    </a:cubicBezTo>
                    <a:cubicBezTo>
                      <a:pt x="1" y="19"/>
                      <a:pt x="1" y="20"/>
                      <a:pt x="2" y="21"/>
                    </a:cubicBezTo>
                    <a:cubicBezTo>
                      <a:pt x="6" y="20"/>
                      <a:pt x="6" y="20"/>
                      <a:pt x="6" y="20"/>
                    </a:cubicBezTo>
                    <a:cubicBezTo>
                      <a:pt x="6" y="21"/>
                      <a:pt x="7" y="21"/>
                      <a:pt x="8" y="22"/>
                    </a:cubicBezTo>
                    <a:cubicBezTo>
                      <a:pt x="7" y="26"/>
                      <a:pt x="7" y="26"/>
                      <a:pt x="7" y="26"/>
                    </a:cubicBezTo>
                    <a:cubicBezTo>
                      <a:pt x="8" y="26"/>
                      <a:pt x="9" y="27"/>
                      <a:pt x="11" y="27"/>
                    </a:cubicBezTo>
                    <a:cubicBezTo>
                      <a:pt x="13" y="24"/>
                      <a:pt x="13" y="24"/>
                      <a:pt x="13" y="24"/>
                    </a:cubicBezTo>
                    <a:cubicBezTo>
                      <a:pt x="13" y="24"/>
                      <a:pt x="13" y="24"/>
                      <a:pt x="13" y="24"/>
                    </a:cubicBezTo>
                    <a:cubicBezTo>
                      <a:pt x="14" y="24"/>
                      <a:pt x="14" y="24"/>
                      <a:pt x="15" y="24"/>
                    </a:cubicBezTo>
                    <a:cubicBezTo>
                      <a:pt x="17" y="27"/>
                      <a:pt x="17" y="27"/>
                      <a:pt x="17" y="27"/>
                    </a:cubicBezTo>
                    <a:cubicBezTo>
                      <a:pt x="18" y="27"/>
                      <a:pt x="20" y="26"/>
                      <a:pt x="21" y="25"/>
                    </a:cubicBezTo>
                    <a:cubicBezTo>
                      <a:pt x="20" y="21"/>
                      <a:pt x="20" y="21"/>
                      <a:pt x="20" y="21"/>
                    </a:cubicBezTo>
                    <a:cubicBezTo>
                      <a:pt x="20" y="21"/>
                      <a:pt x="21" y="20"/>
                      <a:pt x="21" y="20"/>
                    </a:cubicBezTo>
                    <a:cubicBezTo>
                      <a:pt x="25" y="21"/>
                      <a:pt x="25" y="21"/>
                      <a:pt x="25" y="21"/>
                    </a:cubicBezTo>
                    <a:cubicBezTo>
                      <a:pt x="26" y="19"/>
                      <a:pt x="26" y="18"/>
                      <a:pt x="27" y="16"/>
                    </a:cubicBezTo>
                    <a:lnTo>
                      <a:pt x="23" y="14"/>
                    </a:lnTo>
                    <a:close/>
                    <a:moveTo>
                      <a:pt x="13" y="18"/>
                    </a:moveTo>
                    <a:cubicBezTo>
                      <a:pt x="11" y="18"/>
                      <a:pt x="9" y="16"/>
                      <a:pt x="9" y="14"/>
                    </a:cubicBezTo>
                    <a:cubicBezTo>
                      <a:pt x="9" y="11"/>
                      <a:pt x="11" y="9"/>
                      <a:pt x="13" y="9"/>
                    </a:cubicBezTo>
                    <a:cubicBezTo>
                      <a:pt x="16" y="9"/>
                      <a:pt x="18" y="11"/>
                      <a:pt x="18" y="14"/>
                    </a:cubicBezTo>
                    <a:cubicBezTo>
                      <a:pt x="18" y="16"/>
                      <a:pt x="16" y="18"/>
                      <a:pt x="13" y="18"/>
                    </a:cubicBezTo>
                    <a:close/>
                  </a:path>
                </a:pathLst>
              </a:custGeom>
              <a:solidFill>
                <a:srgbClr val="3E3A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82" name="Freeform 17"/>
              <p:cNvSpPr>
                <a:spLocks noEditPoints="1"/>
              </p:cNvSpPr>
              <p:nvPr/>
            </p:nvSpPr>
            <p:spPr bwMode="auto">
              <a:xfrm>
                <a:off x="1203325" y="2713038"/>
                <a:ext cx="25400" cy="25400"/>
              </a:xfrm>
              <a:custGeom>
                <a:avLst/>
                <a:gdLst>
                  <a:gd name="T0" fmla="*/ 21 w 24"/>
                  <a:gd name="T1" fmla="*/ 13 h 25"/>
                  <a:gd name="T2" fmla="*/ 21 w 24"/>
                  <a:gd name="T3" fmla="*/ 12 h 25"/>
                  <a:gd name="T4" fmla="*/ 21 w 24"/>
                  <a:gd name="T5" fmla="*/ 11 h 25"/>
                  <a:gd name="T6" fmla="*/ 24 w 24"/>
                  <a:gd name="T7" fmla="*/ 9 h 25"/>
                  <a:gd name="T8" fmla="*/ 23 w 24"/>
                  <a:gd name="T9" fmla="*/ 5 h 25"/>
                  <a:gd name="T10" fmla="*/ 19 w 24"/>
                  <a:gd name="T11" fmla="*/ 6 h 25"/>
                  <a:gd name="T12" fmla="*/ 18 w 24"/>
                  <a:gd name="T13" fmla="*/ 5 h 25"/>
                  <a:gd name="T14" fmla="*/ 18 w 24"/>
                  <a:gd name="T15" fmla="*/ 1 h 25"/>
                  <a:gd name="T16" fmla="*/ 15 w 24"/>
                  <a:gd name="T17" fmla="*/ 0 h 25"/>
                  <a:gd name="T18" fmla="*/ 13 w 24"/>
                  <a:gd name="T19" fmla="*/ 3 h 25"/>
                  <a:gd name="T20" fmla="*/ 12 w 24"/>
                  <a:gd name="T21" fmla="*/ 3 h 25"/>
                  <a:gd name="T22" fmla="*/ 11 w 24"/>
                  <a:gd name="T23" fmla="*/ 3 h 25"/>
                  <a:gd name="T24" fmla="*/ 9 w 24"/>
                  <a:gd name="T25" fmla="*/ 0 h 25"/>
                  <a:gd name="T26" fmla="*/ 6 w 24"/>
                  <a:gd name="T27" fmla="*/ 2 h 25"/>
                  <a:gd name="T28" fmla="*/ 7 w 24"/>
                  <a:gd name="T29" fmla="*/ 5 h 25"/>
                  <a:gd name="T30" fmla="*/ 5 w 24"/>
                  <a:gd name="T31" fmla="*/ 7 h 25"/>
                  <a:gd name="T32" fmla="*/ 2 w 24"/>
                  <a:gd name="T33" fmla="*/ 6 h 25"/>
                  <a:gd name="T34" fmla="*/ 0 w 24"/>
                  <a:gd name="T35" fmla="*/ 10 h 25"/>
                  <a:gd name="T36" fmla="*/ 4 w 24"/>
                  <a:gd name="T37" fmla="*/ 11 h 25"/>
                  <a:gd name="T38" fmla="*/ 4 w 24"/>
                  <a:gd name="T39" fmla="*/ 12 h 25"/>
                  <a:gd name="T40" fmla="*/ 4 w 24"/>
                  <a:gd name="T41" fmla="*/ 13 h 25"/>
                  <a:gd name="T42" fmla="*/ 1 w 24"/>
                  <a:gd name="T43" fmla="*/ 15 h 25"/>
                  <a:gd name="T44" fmla="*/ 2 w 24"/>
                  <a:gd name="T45" fmla="*/ 19 h 25"/>
                  <a:gd name="T46" fmla="*/ 6 w 24"/>
                  <a:gd name="T47" fmla="*/ 18 h 25"/>
                  <a:gd name="T48" fmla="*/ 7 w 24"/>
                  <a:gd name="T49" fmla="*/ 20 h 25"/>
                  <a:gd name="T50" fmla="*/ 6 w 24"/>
                  <a:gd name="T51" fmla="*/ 23 h 25"/>
                  <a:gd name="T52" fmla="*/ 10 w 24"/>
                  <a:gd name="T53" fmla="*/ 25 h 25"/>
                  <a:gd name="T54" fmla="*/ 12 w 24"/>
                  <a:gd name="T55" fmla="*/ 21 h 25"/>
                  <a:gd name="T56" fmla="*/ 12 w 24"/>
                  <a:gd name="T57" fmla="*/ 21 h 25"/>
                  <a:gd name="T58" fmla="*/ 13 w 24"/>
                  <a:gd name="T59" fmla="*/ 21 h 25"/>
                  <a:gd name="T60" fmla="*/ 15 w 24"/>
                  <a:gd name="T61" fmla="*/ 25 h 25"/>
                  <a:gd name="T62" fmla="*/ 19 w 24"/>
                  <a:gd name="T63" fmla="*/ 23 h 25"/>
                  <a:gd name="T64" fmla="*/ 18 w 24"/>
                  <a:gd name="T65" fmla="*/ 19 h 25"/>
                  <a:gd name="T66" fmla="*/ 19 w 24"/>
                  <a:gd name="T67" fmla="*/ 18 h 25"/>
                  <a:gd name="T68" fmla="*/ 23 w 24"/>
                  <a:gd name="T69" fmla="*/ 19 h 25"/>
                  <a:gd name="T70" fmla="*/ 24 w 24"/>
                  <a:gd name="T71" fmla="*/ 15 h 25"/>
                  <a:gd name="T72" fmla="*/ 21 w 24"/>
                  <a:gd name="T73" fmla="*/ 13 h 25"/>
                  <a:gd name="T74" fmla="*/ 12 w 24"/>
                  <a:gd name="T75" fmla="*/ 16 h 25"/>
                  <a:gd name="T76" fmla="*/ 8 w 24"/>
                  <a:gd name="T77" fmla="*/ 12 h 25"/>
                  <a:gd name="T78" fmla="*/ 12 w 24"/>
                  <a:gd name="T79" fmla="*/ 8 h 25"/>
                  <a:gd name="T80" fmla="*/ 16 w 24"/>
                  <a:gd name="T81" fmla="*/ 12 h 25"/>
                  <a:gd name="T82" fmla="*/ 12 w 24"/>
                  <a:gd name="T83" fmla="*/ 16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4" h="25">
                    <a:moveTo>
                      <a:pt x="21" y="13"/>
                    </a:moveTo>
                    <a:cubicBezTo>
                      <a:pt x="21" y="13"/>
                      <a:pt x="21" y="13"/>
                      <a:pt x="21" y="12"/>
                    </a:cubicBezTo>
                    <a:cubicBezTo>
                      <a:pt x="21" y="12"/>
                      <a:pt x="21" y="11"/>
                      <a:pt x="21" y="11"/>
                    </a:cubicBezTo>
                    <a:cubicBezTo>
                      <a:pt x="24" y="9"/>
                      <a:pt x="24" y="9"/>
                      <a:pt x="24" y="9"/>
                    </a:cubicBezTo>
                    <a:cubicBezTo>
                      <a:pt x="24" y="8"/>
                      <a:pt x="23" y="6"/>
                      <a:pt x="23" y="5"/>
                    </a:cubicBezTo>
                    <a:cubicBezTo>
                      <a:pt x="19" y="6"/>
                      <a:pt x="19" y="6"/>
                      <a:pt x="19" y="6"/>
                    </a:cubicBezTo>
                    <a:cubicBezTo>
                      <a:pt x="19" y="6"/>
                      <a:pt x="18" y="5"/>
                      <a:pt x="18" y="5"/>
                    </a:cubicBezTo>
                    <a:cubicBezTo>
                      <a:pt x="18" y="1"/>
                      <a:pt x="18" y="1"/>
                      <a:pt x="18" y="1"/>
                    </a:cubicBezTo>
                    <a:cubicBezTo>
                      <a:pt x="17" y="1"/>
                      <a:pt x="16" y="0"/>
                      <a:pt x="15" y="0"/>
                    </a:cubicBezTo>
                    <a:cubicBezTo>
                      <a:pt x="13" y="3"/>
                      <a:pt x="13" y="3"/>
                      <a:pt x="13" y="3"/>
                    </a:cubicBezTo>
                    <a:cubicBezTo>
                      <a:pt x="13" y="3"/>
                      <a:pt x="13" y="3"/>
                      <a:pt x="12" y="3"/>
                    </a:cubicBezTo>
                    <a:cubicBezTo>
                      <a:pt x="12" y="3"/>
                      <a:pt x="12" y="3"/>
                      <a:pt x="11" y="3"/>
                    </a:cubicBezTo>
                    <a:cubicBezTo>
                      <a:pt x="9" y="0"/>
                      <a:pt x="9" y="0"/>
                      <a:pt x="9" y="0"/>
                    </a:cubicBezTo>
                    <a:cubicBezTo>
                      <a:pt x="8" y="0"/>
                      <a:pt x="7" y="1"/>
                      <a:pt x="6" y="2"/>
                    </a:cubicBezTo>
                    <a:cubicBezTo>
                      <a:pt x="7" y="5"/>
                      <a:pt x="7" y="5"/>
                      <a:pt x="7" y="5"/>
                    </a:cubicBezTo>
                    <a:cubicBezTo>
                      <a:pt x="6" y="6"/>
                      <a:pt x="6" y="6"/>
                      <a:pt x="5" y="7"/>
                    </a:cubicBezTo>
                    <a:cubicBezTo>
                      <a:pt x="2" y="6"/>
                      <a:pt x="2" y="6"/>
                      <a:pt x="2" y="6"/>
                    </a:cubicBezTo>
                    <a:cubicBezTo>
                      <a:pt x="1" y="7"/>
                      <a:pt x="1" y="8"/>
                      <a:pt x="0" y="10"/>
                    </a:cubicBezTo>
                    <a:cubicBezTo>
                      <a:pt x="4" y="11"/>
                      <a:pt x="4" y="11"/>
                      <a:pt x="4" y="11"/>
                    </a:cubicBezTo>
                    <a:cubicBezTo>
                      <a:pt x="4" y="12"/>
                      <a:pt x="4" y="12"/>
                      <a:pt x="4" y="12"/>
                    </a:cubicBezTo>
                    <a:cubicBezTo>
                      <a:pt x="4" y="13"/>
                      <a:pt x="4" y="13"/>
                      <a:pt x="4" y="13"/>
                    </a:cubicBezTo>
                    <a:cubicBezTo>
                      <a:pt x="1" y="15"/>
                      <a:pt x="1" y="15"/>
                      <a:pt x="1" y="15"/>
                    </a:cubicBezTo>
                    <a:cubicBezTo>
                      <a:pt x="1" y="17"/>
                      <a:pt x="1" y="18"/>
                      <a:pt x="2" y="19"/>
                    </a:cubicBezTo>
                    <a:cubicBezTo>
                      <a:pt x="6" y="18"/>
                      <a:pt x="6" y="18"/>
                      <a:pt x="6" y="18"/>
                    </a:cubicBezTo>
                    <a:cubicBezTo>
                      <a:pt x="6" y="19"/>
                      <a:pt x="6" y="19"/>
                      <a:pt x="7" y="20"/>
                    </a:cubicBezTo>
                    <a:cubicBezTo>
                      <a:pt x="6" y="23"/>
                      <a:pt x="6" y="23"/>
                      <a:pt x="6" y="23"/>
                    </a:cubicBezTo>
                    <a:cubicBezTo>
                      <a:pt x="7" y="24"/>
                      <a:pt x="8" y="24"/>
                      <a:pt x="10" y="25"/>
                    </a:cubicBezTo>
                    <a:cubicBezTo>
                      <a:pt x="12" y="21"/>
                      <a:pt x="12" y="21"/>
                      <a:pt x="12" y="21"/>
                    </a:cubicBezTo>
                    <a:cubicBezTo>
                      <a:pt x="12" y="21"/>
                      <a:pt x="12" y="21"/>
                      <a:pt x="12" y="21"/>
                    </a:cubicBezTo>
                    <a:cubicBezTo>
                      <a:pt x="13" y="21"/>
                      <a:pt x="13" y="21"/>
                      <a:pt x="13" y="21"/>
                    </a:cubicBezTo>
                    <a:cubicBezTo>
                      <a:pt x="15" y="25"/>
                      <a:pt x="15" y="25"/>
                      <a:pt x="15" y="25"/>
                    </a:cubicBezTo>
                    <a:cubicBezTo>
                      <a:pt x="17" y="24"/>
                      <a:pt x="18" y="24"/>
                      <a:pt x="19" y="23"/>
                    </a:cubicBezTo>
                    <a:cubicBezTo>
                      <a:pt x="18" y="19"/>
                      <a:pt x="18" y="19"/>
                      <a:pt x="18" y="19"/>
                    </a:cubicBezTo>
                    <a:cubicBezTo>
                      <a:pt x="18" y="19"/>
                      <a:pt x="19" y="18"/>
                      <a:pt x="19" y="18"/>
                    </a:cubicBezTo>
                    <a:cubicBezTo>
                      <a:pt x="23" y="19"/>
                      <a:pt x="23" y="19"/>
                      <a:pt x="23" y="19"/>
                    </a:cubicBezTo>
                    <a:cubicBezTo>
                      <a:pt x="23" y="18"/>
                      <a:pt x="24" y="16"/>
                      <a:pt x="24" y="15"/>
                    </a:cubicBezTo>
                    <a:lnTo>
                      <a:pt x="21" y="13"/>
                    </a:lnTo>
                    <a:close/>
                    <a:moveTo>
                      <a:pt x="12" y="16"/>
                    </a:moveTo>
                    <a:cubicBezTo>
                      <a:pt x="10" y="16"/>
                      <a:pt x="8" y="15"/>
                      <a:pt x="8" y="12"/>
                    </a:cubicBezTo>
                    <a:cubicBezTo>
                      <a:pt x="8" y="10"/>
                      <a:pt x="10" y="8"/>
                      <a:pt x="12" y="8"/>
                    </a:cubicBezTo>
                    <a:cubicBezTo>
                      <a:pt x="15" y="8"/>
                      <a:pt x="16" y="10"/>
                      <a:pt x="16" y="12"/>
                    </a:cubicBezTo>
                    <a:cubicBezTo>
                      <a:pt x="16" y="15"/>
                      <a:pt x="15" y="16"/>
                      <a:pt x="12" y="16"/>
                    </a:cubicBezTo>
                    <a:close/>
                  </a:path>
                </a:pathLst>
              </a:custGeom>
              <a:solidFill>
                <a:srgbClr val="3E3A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83" name="Freeform 18"/>
              <p:cNvSpPr>
                <a:spLocks noEditPoints="1"/>
              </p:cNvSpPr>
              <p:nvPr/>
            </p:nvSpPr>
            <p:spPr bwMode="auto">
              <a:xfrm>
                <a:off x="1301750" y="2359026"/>
                <a:ext cx="74613" cy="77788"/>
              </a:xfrm>
              <a:custGeom>
                <a:avLst/>
                <a:gdLst>
                  <a:gd name="T0" fmla="*/ 70 w 70"/>
                  <a:gd name="T1" fmla="*/ 37 h 73"/>
                  <a:gd name="T2" fmla="*/ 64 w 70"/>
                  <a:gd name="T3" fmla="*/ 31 h 73"/>
                  <a:gd name="T4" fmla="*/ 68 w 70"/>
                  <a:gd name="T5" fmla="*/ 27 h 73"/>
                  <a:gd name="T6" fmla="*/ 62 w 70"/>
                  <a:gd name="T7" fmla="*/ 23 h 73"/>
                  <a:gd name="T8" fmla="*/ 64 w 70"/>
                  <a:gd name="T9" fmla="*/ 17 h 73"/>
                  <a:gd name="T10" fmla="*/ 57 w 70"/>
                  <a:gd name="T11" fmla="*/ 16 h 73"/>
                  <a:gd name="T12" fmla="*/ 58 w 70"/>
                  <a:gd name="T13" fmla="*/ 9 h 73"/>
                  <a:gd name="T14" fmla="*/ 50 w 70"/>
                  <a:gd name="T15" fmla="*/ 10 h 73"/>
                  <a:gd name="T16" fmla="*/ 50 w 70"/>
                  <a:gd name="T17" fmla="*/ 4 h 73"/>
                  <a:gd name="T18" fmla="*/ 42 w 70"/>
                  <a:gd name="T19" fmla="*/ 7 h 73"/>
                  <a:gd name="T20" fmla="*/ 40 w 70"/>
                  <a:gd name="T21" fmla="*/ 1 h 73"/>
                  <a:gd name="T22" fmla="*/ 34 w 70"/>
                  <a:gd name="T23" fmla="*/ 6 h 73"/>
                  <a:gd name="T24" fmla="*/ 30 w 70"/>
                  <a:gd name="T25" fmla="*/ 1 h 73"/>
                  <a:gd name="T26" fmla="*/ 26 w 70"/>
                  <a:gd name="T27" fmla="*/ 7 h 73"/>
                  <a:gd name="T28" fmla="*/ 21 w 70"/>
                  <a:gd name="T29" fmla="*/ 4 h 73"/>
                  <a:gd name="T30" fmla="*/ 18 w 70"/>
                  <a:gd name="T31" fmla="*/ 11 h 73"/>
                  <a:gd name="T32" fmla="*/ 12 w 70"/>
                  <a:gd name="T33" fmla="*/ 9 h 73"/>
                  <a:gd name="T34" fmla="*/ 12 w 70"/>
                  <a:gd name="T35" fmla="*/ 17 h 73"/>
                  <a:gd name="T36" fmla="*/ 6 w 70"/>
                  <a:gd name="T37" fmla="*/ 17 h 73"/>
                  <a:gd name="T38" fmla="*/ 8 w 70"/>
                  <a:gd name="T39" fmla="*/ 25 h 73"/>
                  <a:gd name="T40" fmla="*/ 2 w 70"/>
                  <a:gd name="T41" fmla="*/ 26 h 73"/>
                  <a:gd name="T42" fmla="*/ 5 w 70"/>
                  <a:gd name="T43" fmla="*/ 33 h 73"/>
                  <a:gd name="T44" fmla="*/ 0 w 70"/>
                  <a:gd name="T45" fmla="*/ 36 h 73"/>
                  <a:gd name="T46" fmla="*/ 0 w 70"/>
                  <a:gd name="T47" fmla="*/ 42 h 73"/>
                  <a:gd name="T48" fmla="*/ 6 w 70"/>
                  <a:gd name="T49" fmla="*/ 44 h 73"/>
                  <a:gd name="T50" fmla="*/ 3 w 70"/>
                  <a:gd name="T51" fmla="*/ 52 h 73"/>
                  <a:gd name="T52" fmla="*/ 9 w 70"/>
                  <a:gd name="T53" fmla="*/ 52 h 73"/>
                  <a:gd name="T54" fmla="*/ 8 w 70"/>
                  <a:gd name="T55" fmla="*/ 60 h 73"/>
                  <a:gd name="T56" fmla="*/ 15 w 70"/>
                  <a:gd name="T57" fmla="*/ 59 h 73"/>
                  <a:gd name="T58" fmla="*/ 16 w 70"/>
                  <a:gd name="T59" fmla="*/ 67 h 73"/>
                  <a:gd name="T60" fmla="*/ 21 w 70"/>
                  <a:gd name="T61" fmla="*/ 64 h 73"/>
                  <a:gd name="T62" fmla="*/ 25 w 70"/>
                  <a:gd name="T63" fmla="*/ 72 h 73"/>
                  <a:gd name="T64" fmla="*/ 30 w 70"/>
                  <a:gd name="T65" fmla="*/ 67 h 73"/>
                  <a:gd name="T66" fmla="*/ 35 w 70"/>
                  <a:gd name="T67" fmla="*/ 73 h 73"/>
                  <a:gd name="T68" fmla="*/ 38 w 70"/>
                  <a:gd name="T69" fmla="*/ 68 h 73"/>
                  <a:gd name="T70" fmla="*/ 44 w 70"/>
                  <a:gd name="T71" fmla="*/ 72 h 73"/>
                  <a:gd name="T72" fmla="*/ 46 w 70"/>
                  <a:gd name="T73" fmla="*/ 65 h 73"/>
                  <a:gd name="T74" fmla="*/ 53 w 70"/>
                  <a:gd name="T75" fmla="*/ 67 h 73"/>
                  <a:gd name="T76" fmla="*/ 53 w 70"/>
                  <a:gd name="T77" fmla="*/ 61 h 73"/>
                  <a:gd name="T78" fmla="*/ 61 w 70"/>
                  <a:gd name="T79" fmla="*/ 61 h 73"/>
                  <a:gd name="T80" fmla="*/ 59 w 70"/>
                  <a:gd name="T81" fmla="*/ 54 h 73"/>
                  <a:gd name="T82" fmla="*/ 66 w 70"/>
                  <a:gd name="T83" fmla="*/ 52 h 73"/>
                  <a:gd name="T84" fmla="*/ 63 w 70"/>
                  <a:gd name="T85" fmla="*/ 47 h 73"/>
                  <a:gd name="T86" fmla="*/ 69 w 70"/>
                  <a:gd name="T87" fmla="*/ 42 h 73"/>
                  <a:gd name="T88" fmla="*/ 65 w 70"/>
                  <a:gd name="T89" fmla="*/ 38 h 73"/>
                  <a:gd name="T90" fmla="*/ 35 w 70"/>
                  <a:gd name="T91" fmla="*/ 64 h 73"/>
                  <a:gd name="T92" fmla="*/ 35 w 70"/>
                  <a:gd name="T93" fmla="*/ 10 h 73"/>
                  <a:gd name="T94" fmla="*/ 35 w 70"/>
                  <a:gd name="T95" fmla="*/ 64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0" h="73">
                    <a:moveTo>
                      <a:pt x="70" y="37"/>
                    </a:moveTo>
                    <a:cubicBezTo>
                      <a:pt x="70" y="37"/>
                      <a:pt x="70" y="37"/>
                      <a:pt x="70" y="37"/>
                    </a:cubicBezTo>
                    <a:cubicBezTo>
                      <a:pt x="70" y="35"/>
                      <a:pt x="70" y="33"/>
                      <a:pt x="69" y="32"/>
                    </a:cubicBezTo>
                    <a:cubicBezTo>
                      <a:pt x="64" y="31"/>
                      <a:pt x="64" y="31"/>
                      <a:pt x="64" y="31"/>
                    </a:cubicBezTo>
                    <a:cubicBezTo>
                      <a:pt x="64" y="31"/>
                      <a:pt x="64" y="30"/>
                      <a:pt x="64" y="29"/>
                    </a:cubicBezTo>
                    <a:cubicBezTo>
                      <a:pt x="68" y="27"/>
                      <a:pt x="68" y="27"/>
                      <a:pt x="68" y="27"/>
                    </a:cubicBezTo>
                    <a:cubicBezTo>
                      <a:pt x="68" y="25"/>
                      <a:pt x="67" y="23"/>
                      <a:pt x="67" y="22"/>
                    </a:cubicBezTo>
                    <a:cubicBezTo>
                      <a:pt x="62" y="23"/>
                      <a:pt x="62" y="23"/>
                      <a:pt x="62" y="23"/>
                    </a:cubicBezTo>
                    <a:cubicBezTo>
                      <a:pt x="61" y="22"/>
                      <a:pt x="61" y="22"/>
                      <a:pt x="60" y="21"/>
                    </a:cubicBezTo>
                    <a:cubicBezTo>
                      <a:pt x="64" y="17"/>
                      <a:pt x="64" y="17"/>
                      <a:pt x="64" y="17"/>
                    </a:cubicBezTo>
                    <a:cubicBezTo>
                      <a:pt x="63" y="16"/>
                      <a:pt x="62" y="14"/>
                      <a:pt x="61" y="13"/>
                    </a:cubicBezTo>
                    <a:cubicBezTo>
                      <a:pt x="57" y="16"/>
                      <a:pt x="57" y="16"/>
                      <a:pt x="57" y="16"/>
                    </a:cubicBezTo>
                    <a:cubicBezTo>
                      <a:pt x="56" y="15"/>
                      <a:pt x="56" y="15"/>
                      <a:pt x="55" y="14"/>
                    </a:cubicBezTo>
                    <a:cubicBezTo>
                      <a:pt x="58" y="9"/>
                      <a:pt x="58" y="9"/>
                      <a:pt x="58" y="9"/>
                    </a:cubicBezTo>
                    <a:cubicBezTo>
                      <a:pt x="57" y="8"/>
                      <a:pt x="55" y="7"/>
                      <a:pt x="54" y="6"/>
                    </a:cubicBezTo>
                    <a:cubicBezTo>
                      <a:pt x="50" y="10"/>
                      <a:pt x="50" y="10"/>
                      <a:pt x="50" y="10"/>
                    </a:cubicBezTo>
                    <a:cubicBezTo>
                      <a:pt x="50" y="10"/>
                      <a:pt x="49" y="9"/>
                      <a:pt x="48" y="9"/>
                    </a:cubicBezTo>
                    <a:cubicBezTo>
                      <a:pt x="50" y="4"/>
                      <a:pt x="50" y="4"/>
                      <a:pt x="50" y="4"/>
                    </a:cubicBezTo>
                    <a:cubicBezTo>
                      <a:pt x="48" y="3"/>
                      <a:pt x="46" y="2"/>
                      <a:pt x="45" y="2"/>
                    </a:cubicBezTo>
                    <a:cubicBezTo>
                      <a:pt x="42" y="7"/>
                      <a:pt x="42" y="7"/>
                      <a:pt x="42" y="7"/>
                    </a:cubicBezTo>
                    <a:cubicBezTo>
                      <a:pt x="42" y="6"/>
                      <a:pt x="41" y="6"/>
                      <a:pt x="40" y="6"/>
                    </a:cubicBezTo>
                    <a:cubicBezTo>
                      <a:pt x="40" y="1"/>
                      <a:pt x="40" y="1"/>
                      <a:pt x="40" y="1"/>
                    </a:cubicBezTo>
                    <a:cubicBezTo>
                      <a:pt x="38" y="0"/>
                      <a:pt x="37" y="0"/>
                      <a:pt x="35" y="0"/>
                    </a:cubicBezTo>
                    <a:cubicBezTo>
                      <a:pt x="34" y="6"/>
                      <a:pt x="34" y="6"/>
                      <a:pt x="34" y="6"/>
                    </a:cubicBezTo>
                    <a:cubicBezTo>
                      <a:pt x="33" y="6"/>
                      <a:pt x="33" y="6"/>
                      <a:pt x="32" y="6"/>
                    </a:cubicBezTo>
                    <a:cubicBezTo>
                      <a:pt x="30" y="1"/>
                      <a:pt x="30" y="1"/>
                      <a:pt x="30" y="1"/>
                    </a:cubicBezTo>
                    <a:cubicBezTo>
                      <a:pt x="28" y="1"/>
                      <a:pt x="27" y="1"/>
                      <a:pt x="25" y="2"/>
                    </a:cubicBezTo>
                    <a:cubicBezTo>
                      <a:pt x="26" y="7"/>
                      <a:pt x="26" y="7"/>
                      <a:pt x="26" y="7"/>
                    </a:cubicBezTo>
                    <a:cubicBezTo>
                      <a:pt x="25" y="7"/>
                      <a:pt x="24" y="8"/>
                      <a:pt x="24" y="8"/>
                    </a:cubicBezTo>
                    <a:cubicBezTo>
                      <a:pt x="21" y="4"/>
                      <a:pt x="21" y="4"/>
                      <a:pt x="21" y="4"/>
                    </a:cubicBezTo>
                    <a:cubicBezTo>
                      <a:pt x="19" y="4"/>
                      <a:pt x="18" y="5"/>
                      <a:pt x="16" y="6"/>
                    </a:cubicBezTo>
                    <a:cubicBezTo>
                      <a:pt x="18" y="11"/>
                      <a:pt x="18" y="11"/>
                      <a:pt x="18" y="11"/>
                    </a:cubicBezTo>
                    <a:cubicBezTo>
                      <a:pt x="18" y="11"/>
                      <a:pt x="17" y="12"/>
                      <a:pt x="16" y="12"/>
                    </a:cubicBezTo>
                    <a:cubicBezTo>
                      <a:pt x="12" y="9"/>
                      <a:pt x="12" y="9"/>
                      <a:pt x="12" y="9"/>
                    </a:cubicBezTo>
                    <a:cubicBezTo>
                      <a:pt x="11" y="10"/>
                      <a:pt x="10" y="11"/>
                      <a:pt x="9" y="13"/>
                    </a:cubicBezTo>
                    <a:cubicBezTo>
                      <a:pt x="12" y="17"/>
                      <a:pt x="12" y="17"/>
                      <a:pt x="12" y="17"/>
                    </a:cubicBezTo>
                    <a:cubicBezTo>
                      <a:pt x="11" y="18"/>
                      <a:pt x="11" y="18"/>
                      <a:pt x="10" y="19"/>
                    </a:cubicBezTo>
                    <a:cubicBezTo>
                      <a:pt x="6" y="17"/>
                      <a:pt x="6" y="17"/>
                      <a:pt x="6" y="17"/>
                    </a:cubicBezTo>
                    <a:cubicBezTo>
                      <a:pt x="5" y="18"/>
                      <a:pt x="4" y="20"/>
                      <a:pt x="3" y="21"/>
                    </a:cubicBezTo>
                    <a:cubicBezTo>
                      <a:pt x="8" y="25"/>
                      <a:pt x="8" y="25"/>
                      <a:pt x="8" y="25"/>
                    </a:cubicBezTo>
                    <a:cubicBezTo>
                      <a:pt x="7" y="25"/>
                      <a:pt x="7" y="26"/>
                      <a:pt x="7" y="27"/>
                    </a:cubicBezTo>
                    <a:cubicBezTo>
                      <a:pt x="2" y="26"/>
                      <a:pt x="2" y="26"/>
                      <a:pt x="2" y="26"/>
                    </a:cubicBezTo>
                    <a:cubicBezTo>
                      <a:pt x="1" y="28"/>
                      <a:pt x="1" y="30"/>
                      <a:pt x="0" y="31"/>
                    </a:cubicBezTo>
                    <a:cubicBezTo>
                      <a:pt x="5" y="33"/>
                      <a:pt x="5" y="33"/>
                      <a:pt x="5" y="33"/>
                    </a:cubicBezTo>
                    <a:cubicBezTo>
                      <a:pt x="5" y="34"/>
                      <a:pt x="5" y="35"/>
                      <a:pt x="5" y="36"/>
                    </a:cubicBezTo>
                    <a:cubicBezTo>
                      <a:pt x="0" y="36"/>
                      <a:pt x="0" y="36"/>
                      <a:pt x="0" y="36"/>
                    </a:cubicBezTo>
                    <a:cubicBezTo>
                      <a:pt x="0" y="37"/>
                      <a:pt x="0" y="37"/>
                      <a:pt x="0" y="37"/>
                    </a:cubicBezTo>
                    <a:cubicBezTo>
                      <a:pt x="0" y="38"/>
                      <a:pt x="0" y="40"/>
                      <a:pt x="0" y="42"/>
                    </a:cubicBezTo>
                    <a:cubicBezTo>
                      <a:pt x="6" y="42"/>
                      <a:pt x="6" y="42"/>
                      <a:pt x="6" y="42"/>
                    </a:cubicBezTo>
                    <a:cubicBezTo>
                      <a:pt x="6" y="43"/>
                      <a:pt x="6" y="44"/>
                      <a:pt x="6" y="44"/>
                    </a:cubicBezTo>
                    <a:cubicBezTo>
                      <a:pt x="1" y="47"/>
                      <a:pt x="1" y="47"/>
                      <a:pt x="1" y="47"/>
                    </a:cubicBezTo>
                    <a:cubicBezTo>
                      <a:pt x="2" y="48"/>
                      <a:pt x="2" y="50"/>
                      <a:pt x="3" y="52"/>
                    </a:cubicBezTo>
                    <a:cubicBezTo>
                      <a:pt x="8" y="50"/>
                      <a:pt x="8" y="50"/>
                      <a:pt x="8" y="50"/>
                    </a:cubicBezTo>
                    <a:cubicBezTo>
                      <a:pt x="8" y="51"/>
                      <a:pt x="9" y="52"/>
                      <a:pt x="9" y="52"/>
                    </a:cubicBezTo>
                    <a:cubicBezTo>
                      <a:pt x="5" y="56"/>
                      <a:pt x="5" y="56"/>
                      <a:pt x="5" y="56"/>
                    </a:cubicBezTo>
                    <a:cubicBezTo>
                      <a:pt x="6" y="58"/>
                      <a:pt x="7" y="59"/>
                      <a:pt x="8" y="60"/>
                    </a:cubicBezTo>
                    <a:cubicBezTo>
                      <a:pt x="13" y="58"/>
                      <a:pt x="13" y="58"/>
                      <a:pt x="13" y="58"/>
                    </a:cubicBezTo>
                    <a:cubicBezTo>
                      <a:pt x="13" y="58"/>
                      <a:pt x="14" y="59"/>
                      <a:pt x="15" y="59"/>
                    </a:cubicBezTo>
                    <a:cubicBezTo>
                      <a:pt x="12" y="64"/>
                      <a:pt x="12" y="64"/>
                      <a:pt x="12" y="64"/>
                    </a:cubicBezTo>
                    <a:cubicBezTo>
                      <a:pt x="13" y="65"/>
                      <a:pt x="14" y="66"/>
                      <a:pt x="16" y="67"/>
                    </a:cubicBezTo>
                    <a:cubicBezTo>
                      <a:pt x="19" y="63"/>
                      <a:pt x="19" y="63"/>
                      <a:pt x="19" y="63"/>
                    </a:cubicBezTo>
                    <a:cubicBezTo>
                      <a:pt x="20" y="64"/>
                      <a:pt x="21" y="64"/>
                      <a:pt x="21" y="64"/>
                    </a:cubicBezTo>
                    <a:cubicBezTo>
                      <a:pt x="20" y="70"/>
                      <a:pt x="20" y="70"/>
                      <a:pt x="20" y="70"/>
                    </a:cubicBezTo>
                    <a:cubicBezTo>
                      <a:pt x="22" y="70"/>
                      <a:pt x="23" y="71"/>
                      <a:pt x="25" y="72"/>
                    </a:cubicBezTo>
                    <a:cubicBezTo>
                      <a:pt x="27" y="67"/>
                      <a:pt x="27" y="67"/>
                      <a:pt x="27" y="67"/>
                    </a:cubicBezTo>
                    <a:cubicBezTo>
                      <a:pt x="28" y="67"/>
                      <a:pt x="29" y="67"/>
                      <a:pt x="30" y="67"/>
                    </a:cubicBezTo>
                    <a:cubicBezTo>
                      <a:pt x="30" y="73"/>
                      <a:pt x="30" y="73"/>
                      <a:pt x="30" y="73"/>
                    </a:cubicBezTo>
                    <a:cubicBezTo>
                      <a:pt x="31" y="73"/>
                      <a:pt x="33" y="73"/>
                      <a:pt x="35" y="73"/>
                    </a:cubicBezTo>
                    <a:cubicBezTo>
                      <a:pt x="36" y="68"/>
                      <a:pt x="36" y="68"/>
                      <a:pt x="36" y="68"/>
                    </a:cubicBezTo>
                    <a:cubicBezTo>
                      <a:pt x="36" y="68"/>
                      <a:pt x="37" y="68"/>
                      <a:pt x="38" y="68"/>
                    </a:cubicBezTo>
                    <a:cubicBezTo>
                      <a:pt x="40" y="73"/>
                      <a:pt x="40" y="73"/>
                      <a:pt x="40" y="73"/>
                    </a:cubicBezTo>
                    <a:cubicBezTo>
                      <a:pt x="41" y="73"/>
                      <a:pt x="43" y="72"/>
                      <a:pt x="44" y="72"/>
                    </a:cubicBezTo>
                    <a:cubicBezTo>
                      <a:pt x="44" y="66"/>
                      <a:pt x="44" y="66"/>
                      <a:pt x="44" y="66"/>
                    </a:cubicBezTo>
                    <a:cubicBezTo>
                      <a:pt x="45" y="66"/>
                      <a:pt x="45" y="66"/>
                      <a:pt x="46" y="65"/>
                    </a:cubicBezTo>
                    <a:cubicBezTo>
                      <a:pt x="49" y="70"/>
                      <a:pt x="49" y="70"/>
                      <a:pt x="49" y="70"/>
                    </a:cubicBezTo>
                    <a:cubicBezTo>
                      <a:pt x="51" y="69"/>
                      <a:pt x="52" y="68"/>
                      <a:pt x="53" y="67"/>
                    </a:cubicBezTo>
                    <a:cubicBezTo>
                      <a:pt x="52" y="62"/>
                      <a:pt x="52" y="62"/>
                      <a:pt x="52" y="62"/>
                    </a:cubicBezTo>
                    <a:cubicBezTo>
                      <a:pt x="52" y="62"/>
                      <a:pt x="53" y="61"/>
                      <a:pt x="53" y="61"/>
                    </a:cubicBezTo>
                    <a:cubicBezTo>
                      <a:pt x="57" y="64"/>
                      <a:pt x="57" y="64"/>
                      <a:pt x="57" y="64"/>
                    </a:cubicBezTo>
                    <a:cubicBezTo>
                      <a:pt x="59" y="63"/>
                      <a:pt x="60" y="62"/>
                      <a:pt x="61" y="61"/>
                    </a:cubicBezTo>
                    <a:cubicBezTo>
                      <a:pt x="58" y="56"/>
                      <a:pt x="58" y="56"/>
                      <a:pt x="58" y="56"/>
                    </a:cubicBezTo>
                    <a:cubicBezTo>
                      <a:pt x="58" y="56"/>
                      <a:pt x="59" y="55"/>
                      <a:pt x="59" y="54"/>
                    </a:cubicBezTo>
                    <a:cubicBezTo>
                      <a:pt x="64" y="57"/>
                      <a:pt x="64" y="57"/>
                      <a:pt x="64" y="57"/>
                    </a:cubicBezTo>
                    <a:cubicBezTo>
                      <a:pt x="65" y="55"/>
                      <a:pt x="66" y="54"/>
                      <a:pt x="66" y="52"/>
                    </a:cubicBezTo>
                    <a:cubicBezTo>
                      <a:pt x="62" y="49"/>
                      <a:pt x="62" y="49"/>
                      <a:pt x="62" y="49"/>
                    </a:cubicBezTo>
                    <a:cubicBezTo>
                      <a:pt x="63" y="48"/>
                      <a:pt x="63" y="47"/>
                      <a:pt x="63" y="47"/>
                    </a:cubicBezTo>
                    <a:cubicBezTo>
                      <a:pt x="68" y="47"/>
                      <a:pt x="68" y="47"/>
                      <a:pt x="68" y="47"/>
                    </a:cubicBezTo>
                    <a:cubicBezTo>
                      <a:pt x="69" y="46"/>
                      <a:pt x="69" y="44"/>
                      <a:pt x="69" y="42"/>
                    </a:cubicBezTo>
                    <a:cubicBezTo>
                      <a:pt x="64" y="40"/>
                      <a:pt x="64" y="40"/>
                      <a:pt x="64" y="40"/>
                    </a:cubicBezTo>
                    <a:cubicBezTo>
                      <a:pt x="64" y="40"/>
                      <a:pt x="65" y="39"/>
                      <a:pt x="65" y="38"/>
                    </a:cubicBezTo>
                    <a:lnTo>
                      <a:pt x="70" y="37"/>
                    </a:lnTo>
                    <a:close/>
                    <a:moveTo>
                      <a:pt x="35" y="64"/>
                    </a:moveTo>
                    <a:cubicBezTo>
                      <a:pt x="21" y="64"/>
                      <a:pt x="9" y="52"/>
                      <a:pt x="9" y="37"/>
                    </a:cubicBezTo>
                    <a:cubicBezTo>
                      <a:pt x="9" y="22"/>
                      <a:pt x="21" y="10"/>
                      <a:pt x="35" y="10"/>
                    </a:cubicBezTo>
                    <a:cubicBezTo>
                      <a:pt x="49" y="10"/>
                      <a:pt x="61" y="22"/>
                      <a:pt x="61" y="37"/>
                    </a:cubicBezTo>
                    <a:cubicBezTo>
                      <a:pt x="61" y="52"/>
                      <a:pt x="49" y="64"/>
                      <a:pt x="35" y="64"/>
                    </a:cubicBezTo>
                    <a:close/>
                  </a:path>
                </a:pathLst>
              </a:custGeom>
              <a:solidFill>
                <a:srgbClr val="3E3A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84" name="Freeform 19"/>
              <p:cNvSpPr>
                <a:spLocks noEditPoints="1"/>
              </p:cNvSpPr>
              <p:nvPr/>
            </p:nvSpPr>
            <p:spPr bwMode="auto">
              <a:xfrm>
                <a:off x="1312863" y="2371726"/>
                <a:ext cx="52388" cy="53975"/>
              </a:xfrm>
              <a:custGeom>
                <a:avLst/>
                <a:gdLst>
                  <a:gd name="T0" fmla="*/ 25 w 50"/>
                  <a:gd name="T1" fmla="*/ 0 h 52"/>
                  <a:gd name="T2" fmla="*/ 0 w 50"/>
                  <a:gd name="T3" fmla="*/ 26 h 52"/>
                  <a:gd name="T4" fmla="*/ 25 w 50"/>
                  <a:gd name="T5" fmla="*/ 52 h 52"/>
                  <a:gd name="T6" fmla="*/ 50 w 50"/>
                  <a:gd name="T7" fmla="*/ 26 h 52"/>
                  <a:gd name="T8" fmla="*/ 25 w 50"/>
                  <a:gd name="T9" fmla="*/ 0 h 52"/>
                  <a:gd name="T10" fmla="*/ 25 w 50"/>
                  <a:gd name="T11" fmla="*/ 48 h 52"/>
                  <a:gd name="T12" fmla="*/ 4 w 50"/>
                  <a:gd name="T13" fmla="*/ 26 h 52"/>
                  <a:gd name="T14" fmla="*/ 25 w 50"/>
                  <a:gd name="T15" fmla="*/ 4 h 52"/>
                  <a:gd name="T16" fmla="*/ 46 w 50"/>
                  <a:gd name="T17" fmla="*/ 26 h 52"/>
                  <a:gd name="T18" fmla="*/ 25 w 50"/>
                  <a:gd name="T19" fmla="*/ 48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0" h="52">
                    <a:moveTo>
                      <a:pt x="25" y="0"/>
                    </a:moveTo>
                    <a:cubicBezTo>
                      <a:pt x="11" y="0"/>
                      <a:pt x="0" y="11"/>
                      <a:pt x="0" y="26"/>
                    </a:cubicBezTo>
                    <a:cubicBezTo>
                      <a:pt x="0" y="40"/>
                      <a:pt x="11" y="52"/>
                      <a:pt x="25" y="52"/>
                    </a:cubicBezTo>
                    <a:cubicBezTo>
                      <a:pt x="39" y="52"/>
                      <a:pt x="50" y="40"/>
                      <a:pt x="50" y="26"/>
                    </a:cubicBezTo>
                    <a:cubicBezTo>
                      <a:pt x="50" y="11"/>
                      <a:pt x="39" y="0"/>
                      <a:pt x="25" y="0"/>
                    </a:cubicBezTo>
                    <a:close/>
                    <a:moveTo>
                      <a:pt x="25" y="48"/>
                    </a:moveTo>
                    <a:cubicBezTo>
                      <a:pt x="13" y="48"/>
                      <a:pt x="4" y="38"/>
                      <a:pt x="4" y="26"/>
                    </a:cubicBezTo>
                    <a:cubicBezTo>
                      <a:pt x="4" y="14"/>
                      <a:pt x="13" y="4"/>
                      <a:pt x="25" y="4"/>
                    </a:cubicBezTo>
                    <a:cubicBezTo>
                      <a:pt x="36" y="4"/>
                      <a:pt x="46" y="14"/>
                      <a:pt x="46" y="26"/>
                    </a:cubicBezTo>
                    <a:cubicBezTo>
                      <a:pt x="46" y="38"/>
                      <a:pt x="36" y="48"/>
                      <a:pt x="25" y="48"/>
                    </a:cubicBezTo>
                    <a:close/>
                  </a:path>
                </a:pathLst>
              </a:custGeom>
              <a:solidFill>
                <a:srgbClr val="3E3A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85" name="Freeform 20"/>
              <p:cNvSpPr>
                <a:spLocks noEditPoints="1"/>
              </p:cNvSpPr>
              <p:nvPr/>
            </p:nvSpPr>
            <p:spPr bwMode="auto">
              <a:xfrm>
                <a:off x="1133475" y="2698751"/>
                <a:ext cx="66675" cy="69850"/>
              </a:xfrm>
              <a:custGeom>
                <a:avLst/>
                <a:gdLst>
                  <a:gd name="T0" fmla="*/ 63 w 63"/>
                  <a:gd name="T1" fmla="*/ 33 h 66"/>
                  <a:gd name="T2" fmla="*/ 58 w 63"/>
                  <a:gd name="T3" fmla="*/ 28 h 66"/>
                  <a:gd name="T4" fmla="*/ 62 w 63"/>
                  <a:gd name="T5" fmla="*/ 24 h 66"/>
                  <a:gd name="T6" fmla="*/ 56 w 63"/>
                  <a:gd name="T7" fmla="*/ 20 h 66"/>
                  <a:gd name="T8" fmla="*/ 59 w 63"/>
                  <a:gd name="T9" fmla="*/ 15 h 66"/>
                  <a:gd name="T10" fmla="*/ 52 w 63"/>
                  <a:gd name="T11" fmla="*/ 14 h 66"/>
                  <a:gd name="T12" fmla="*/ 53 w 63"/>
                  <a:gd name="T13" fmla="*/ 8 h 66"/>
                  <a:gd name="T14" fmla="*/ 46 w 63"/>
                  <a:gd name="T15" fmla="*/ 9 h 66"/>
                  <a:gd name="T16" fmla="*/ 45 w 63"/>
                  <a:gd name="T17" fmla="*/ 3 h 66"/>
                  <a:gd name="T18" fmla="*/ 39 w 63"/>
                  <a:gd name="T19" fmla="*/ 5 h 66"/>
                  <a:gd name="T20" fmla="*/ 36 w 63"/>
                  <a:gd name="T21" fmla="*/ 0 h 66"/>
                  <a:gd name="T22" fmla="*/ 31 w 63"/>
                  <a:gd name="T23" fmla="*/ 4 h 66"/>
                  <a:gd name="T24" fmla="*/ 27 w 63"/>
                  <a:gd name="T25" fmla="*/ 0 h 66"/>
                  <a:gd name="T26" fmla="*/ 23 w 63"/>
                  <a:gd name="T27" fmla="*/ 6 h 66"/>
                  <a:gd name="T28" fmla="*/ 19 w 63"/>
                  <a:gd name="T29" fmla="*/ 3 h 66"/>
                  <a:gd name="T30" fmla="*/ 16 w 63"/>
                  <a:gd name="T31" fmla="*/ 9 h 66"/>
                  <a:gd name="T32" fmla="*/ 11 w 63"/>
                  <a:gd name="T33" fmla="*/ 8 h 66"/>
                  <a:gd name="T34" fmla="*/ 11 w 63"/>
                  <a:gd name="T35" fmla="*/ 15 h 66"/>
                  <a:gd name="T36" fmla="*/ 5 w 63"/>
                  <a:gd name="T37" fmla="*/ 15 h 66"/>
                  <a:gd name="T38" fmla="*/ 7 w 63"/>
                  <a:gd name="T39" fmla="*/ 22 h 66"/>
                  <a:gd name="T40" fmla="*/ 1 w 63"/>
                  <a:gd name="T41" fmla="*/ 23 h 66"/>
                  <a:gd name="T42" fmla="*/ 5 w 63"/>
                  <a:gd name="T43" fmla="*/ 30 h 66"/>
                  <a:gd name="T44" fmla="*/ 0 w 63"/>
                  <a:gd name="T45" fmla="*/ 33 h 66"/>
                  <a:gd name="T46" fmla="*/ 0 w 63"/>
                  <a:gd name="T47" fmla="*/ 37 h 66"/>
                  <a:gd name="T48" fmla="*/ 5 w 63"/>
                  <a:gd name="T49" fmla="*/ 40 h 66"/>
                  <a:gd name="T50" fmla="*/ 3 w 63"/>
                  <a:gd name="T51" fmla="*/ 46 h 66"/>
                  <a:gd name="T52" fmla="*/ 8 w 63"/>
                  <a:gd name="T53" fmla="*/ 47 h 66"/>
                  <a:gd name="T54" fmla="*/ 7 w 63"/>
                  <a:gd name="T55" fmla="*/ 54 h 66"/>
                  <a:gd name="T56" fmla="*/ 13 w 63"/>
                  <a:gd name="T57" fmla="*/ 54 h 66"/>
                  <a:gd name="T58" fmla="*/ 14 w 63"/>
                  <a:gd name="T59" fmla="*/ 61 h 66"/>
                  <a:gd name="T60" fmla="*/ 19 w 63"/>
                  <a:gd name="T61" fmla="*/ 58 h 66"/>
                  <a:gd name="T62" fmla="*/ 22 w 63"/>
                  <a:gd name="T63" fmla="*/ 65 h 66"/>
                  <a:gd name="T64" fmla="*/ 27 w 63"/>
                  <a:gd name="T65" fmla="*/ 61 h 66"/>
                  <a:gd name="T66" fmla="*/ 31 w 63"/>
                  <a:gd name="T67" fmla="*/ 66 h 66"/>
                  <a:gd name="T68" fmla="*/ 34 w 63"/>
                  <a:gd name="T69" fmla="*/ 61 h 66"/>
                  <a:gd name="T70" fmla="*/ 40 w 63"/>
                  <a:gd name="T71" fmla="*/ 65 h 66"/>
                  <a:gd name="T72" fmla="*/ 42 w 63"/>
                  <a:gd name="T73" fmla="*/ 59 h 66"/>
                  <a:gd name="T74" fmla="*/ 49 w 63"/>
                  <a:gd name="T75" fmla="*/ 61 h 66"/>
                  <a:gd name="T76" fmla="*/ 49 w 63"/>
                  <a:gd name="T77" fmla="*/ 55 h 66"/>
                  <a:gd name="T78" fmla="*/ 56 w 63"/>
                  <a:gd name="T79" fmla="*/ 55 h 66"/>
                  <a:gd name="T80" fmla="*/ 54 w 63"/>
                  <a:gd name="T81" fmla="*/ 49 h 66"/>
                  <a:gd name="T82" fmla="*/ 60 w 63"/>
                  <a:gd name="T83" fmla="*/ 47 h 66"/>
                  <a:gd name="T84" fmla="*/ 57 w 63"/>
                  <a:gd name="T85" fmla="*/ 42 h 66"/>
                  <a:gd name="T86" fmla="*/ 63 w 63"/>
                  <a:gd name="T87" fmla="*/ 38 h 66"/>
                  <a:gd name="T88" fmla="*/ 59 w 63"/>
                  <a:gd name="T89" fmla="*/ 34 h 66"/>
                  <a:gd name="T90" fmla="*/ 32 w 63"/>
                  <a:gd name="T91" fmla="*/ 57 h 66"/>
                  <a:gd name="T92" fmla="*/ 32 w 63"/>
                  <a:gd name="T93" fmla="*/ 8 h 66"/>
                  <a:gd name="T94" fmla="*/ 32 w 63"/>
                  <a:gd name="T95" fmla="*/ 57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3" h="66">
                    <a:moveTo>
                      <a:pt x="63" y="33"/>
                    </a:moveTo>
                    <a:cubicBezTo>
                      <a:pt x="63" y="33"/>
                      <a:pt x="63" y="33"/>
                      <a:pt x="63" y="33"/>
                    </a:cubicBezTo>
                    <a:cubicBezTo>
                      <a:pt x="63" y="31"/>
                      <a:pt x="63" y="30"/>
                      <a:pt x="63" y="28"/>
                    </a:cubicBezTo>
                    <a:cubicBezTo>
                      <a:pt x="58" y="28"/>
                      <a:pt x="58" y="28"/>
                      <a:pt x="58" y="28"/>
                    </a:cubicBezTo>
                    <a:cubicBezTo>
                      <a:pt x="58" y="27"/>
                      <a:pt x="58" y="27"/>
                      <a:pt x="58" y="26"/>
                    </a:cubicBezTo>
                    <a:cubicBezTo>
                      <a:pt x="62" y="24"/>
                      <a:pt x="62" y="24"/>
                      <a:pt x="62" y="24"/>
                    </a:cubicBezTo>
                    <a:cubicBezTo>
                      <a:pt x="62" y="22"/>
                      <a:pt x="61" y="21"/>
                      <a:pt x="61" y="19"/>
                    </a:cubicBezTo>
                    <a:cubicBezTo>
                      <a:pt x="56" y="20"/>
                      <a:pt x="56" y="20"/>
                      <a:pt x="56" y="20"/>
                    </a:cubicBezTo>
                    <a:cubicBezTo>
                      <a:pt x="56" y="20"/>
                      <a:pt x="55" y="19"/>
                      <a:pt x="55" y="18"/>
                    </a:cubicBezTo>
                    <a:cubicBezTo>
                      <a:pt x="59" y="15"/>
                      <a:pt x="59" y="15"/>
                      <a:pt x="59" y="15"/>
                    </a:cubicBezTo>
                    <a:cubicBezTo>
                      <a:pt x="58" y="14"/>
                      <a:pt x="57" y="12"/>
                      <a:pt x="56" y="11"/>
                    </a:cubicBezTo>
                    <a:cubicBezTo>
                      <a:pt x="52" y="14"/>
                      <a:pt x="52" y="14"/>
                      <a:pt x="52" y="14"/>
                    </a:cubicBezTo>
                    <a:cubicBezTo>
                      <a:pt x="51" y="13"/>
                      <a:pt x="51" y="13"/>
                      <a:pt x="50" y="12"/>
                    </a:cubicBezTo>
                    <a:cubicBezTo>
                      <a:pt x="53" y="8"/>
                      <a:pt x="53" y="8"/>
                      <a:pt x="53" y="8"/>
                    </a:cubicBezTo>
                    <a:cubicBezTo>
                      <a:pt x="52" y="7"/>
                      <a:pt x="50" y="6"/>
                      <a:pt x="49" y="5"/>
                    </a:cubicBezTo>
                    <a:cubicBezTo>
                      <a:pt x="46" y="9"/>
                      <a:pt x="46" y="9"/>
                      <a:pt x="46" y="9"/>
                    </a:cubicBezTo>
                    <a:cubicBezTo>
                      <a:pt x="45" y="8"/>
                      <a:pt x="45" y="8"/>
                      <a:pt x="44" y="8"/>
                    </a:cubicBezTo>
                    <a:cubicBezTo>
                      <a:pt x="45" y="3"/>
                      <a:pt x="45" y="3"/>
                      <a:pt x="45" y="3"/>
                    </a:cubicBezTo>
                    <a:cubicBezTo>
                      <a:pt x="44" y="2"/>
                      <a:pt x="42" y="1"/>
                      <a:pt x="41" y="1"/>
                    </a:cubicBezTo>
                    <a:cubicBezTo>
                      <a:pt x="39" y="5"/>
                      <a:pt x="39" y="5"/>
                      <a:pt x="39" y="5"/>
                    </a:cubicBezTo>
                    <a:cubicBezTo>
                      <a:pt x="38" y="5"/>
                      <a:pt x="37" y="5"/>
                      <a:pt x="37" y="5"/>
                    </a:cubicBezTo>
                    <a:cubicBezTo>
                      <a:pt x="36" y="0"/>
                      <a:pt x="36" y="0"/>
                      <a:pt x="36" y="0"/>
                    </a:cubicBezTo>
                    <a:cubicBezTo>
                      <a:pt x="35" y="0"/>
                      <a:pt x="33" y="0"/>
                      <a:pt x="32" y="0"/>
                    </a:cubicBezTo>
                    <a:cubicBezTo>
                      <a:pt x="31" y="4"/>
                      <a:pt x="31" y="4"/>
                      <a:pt x="31" y="4"/>
                    </a:cubicBezTo>
                    <a:cubicBezTo>
                      <a:pt x="30" y="5"/>
                      <a:pt x="30" y="5"/>
                      <a:pt x="29" y="5"/>
                    </a:cubicBezTo>
                    <a:cubicBezTo>
                      <a:pt x="27" y="0"/>
                      <a:pt x="27" y="0"/>
                      <a:pt x="27" y="0"/>
                    </a:cubicBezTo>
                    <a:cubicBezTo>
                      <a:pt x="26" y="0"/>
                      <a:pt x="24" y="0"/>
                      <a:pt x="23" y="1"/>
                    </a:cubicBezTo>
                    <a:cubicBezTo>
                      <a:pt x="23" y="6"/>
                      <a:pt x="23" y="6"/>
                      <a:pt x="23" y="6"/>
                    </a:cubicBezTo>
                    <a:cubicBezTo>
                      <a:pt x="23" y="6"/>
                      <a:pt x="22" y="6"/>
                      <a:pt x="21" y="7"/>
                    </a:cubicBezTo>
                    <a:cubicBezTo>
                      <a:pt x="19" y="3"/>
                      <a:pt x="19" y="3"/>
                      <a:pt x="19" y="3"/>
                    </a:cubicBezTo>
                    <a:cubicBezTo>
                      <a:pt x="17" y="3"/>
                      <a:pt x="16" y="4"/>
                      <a:pt x="15" y="5"/>
                    </a:cubicBezTo>
                    <a:cubicBezTo>
                      <a:pt x="16" y="9"/>
                      <a:pt x="16" y="9"/>
                      <a:pt x="16" y="9"/>
                    </a:cubicBezTo>
                    <a:cubicBezTo>
                      <a:pt x="16" y="10"/>
                      <a:pt x="15" y="10"/>
                      <a:pt x="15" y="11"/>
                    </a:cubicBezTo>
                    <a:cubicBezTo>
                      <a:pt x="11" y="8"/>
                      <a:pt x="11" y="8"/>
                      <a:pt x="11" y="8"/>
                    </a:cubicBezTo>
                    <a:cubicBezTo>
                      <a:pt x="10" y="9"/>
                      <a:pt x="9" y="10"/>
                      <a:pt x="8" y="11"/>
                    </a:cubicBezTo>
                    <a:cubicBezTo>
                      <a:pt x="11" y="15"/>
                      <a:pt x="11" y="15"/>
                      <a:pt x="11" y="15"/>
                    </a:cubicBezTo>
                    <a:cubicBezTo>
                      <a:pt x="10" y="15"/>
                      <a:pt x="10" y="16"/>
                      <a:pt x="9" y="17"/>
                    </a:cubicBezTo>
                    <a:cubicBezTo>
                      <a:pt x="5" y="15"/>
                      <a:pt x="5" y="15"/>
                      <a:pt x="5" y="15"/>
                    </a:cubicBezTo>
                    <a:cubicBezTo>
                      <a:pt x="4" y="16"/>
                      <a:pt x="3" y="17"/>
                      <a:pt x="3" y="19"/>
                    </a:cubicBezTo>
                    <a:cubicBezTo>
                      <a:pt x="7" y="22"/>
                      <a:pt x="7" y="22"/>
                      <a:pt x="7" y="22"/>
                    </a:cubicBezTo>
                    <a:cubicBezTo>
                      <a:pt x="6" y="22"/>
                      <a:pt x="6" y="23"/>
                      <a:pt x="6" y="24"/>
                    </a:cubicBezTo>
                    <a:cubicBezTo>
                      <a:pt x="1" y="23"/>
                      <a:pt x="1" y="23"/>
                      <a:pt x="1" y="23"/>
                    </a:cubicBezTo>
                    <a:cubicBezTo>
                      <a:pt x="1" y="25"/>
                      <a:pt x="0" y="26"/>
                      <a:pt x="0" y="28"/>
                    </a:cubicBezTo>
                    <a:cubicBezTo>
                      <a:pt x="5" y="30"/>
                      <a:pt x="5" y="30"/>
                      <a:pt x="5" y="30"/>
                    </a:cubicBezTo>
                    <a:cubicBezTo>
                      <a:pt x="5" y="30"/>
                      <a:pt x="5" y="31"/>
                      <a:pt x="5" y="32"/>
                    </a:cubicBezTo>
                    <a:cubicBezTo>
                      <a:pt x="0" y="33"/>
                      <a:pt x="0" y="33"/>
                      <a:pt x="0" y="33"/>
                    </a:cubicBezTo>
                    <a:cubicBezTo>
                      <a:pt x="0" y="33"/>
                      <a:pt x="0" y="33"/>
                      <a:pt x="0" y="33"/>
                    </a:cubicBezTo>
                    <a:cubicBezTo>
                      <a:pt x="0" y="34"/>
                      <a:pt x="0" y="36"/>
                      <a:pt x="0" y="37"/>
                    </a:cubicBezTo>
                    <a:cubicBezTo>
                      <a:pt x="5" y="38"/>
                      <a:pt x="5" y="38"/>
                      <a:pt x="5" y="38"/>
                    </a:cubicBezTo>
                    <a:cubicBezTo>
                      <a:pt x="5" y="38"/>
                      <a:pt x="5" y="39"/>
                      <a:pt x="5" y="40"/>
                    </a:cubicBezTo>
                    <a:cubicBezTo>
                      <a:pt x="1" y="42"/>
                      <a:pt x="1" y="42"/>
                      <a:pt x="1" y="42"/>
                    </a:cubicBezTo>
                    <a:cubicBezTo>
                      <a:pt x="1" y="44"/>
                      <a:pt x="2" y="45"/>
                      <a:pt x="3" y="46"/>
                    </a:cubicBezTo>
                    <a:cubicBezTo>
                      <a:pt x="7" y="45"/>
                      <a:pt x="7" y="45"/>
                      <a:pt x="7" y="45"/>
                    </a:cubicBezTo>
                    <a:cubicBezTo>
                      <a:pt x="8" y="46"/>
                      <a:pt x="8" y="47"/>
                      <a:pt x="8" y="47"/>
                    </a:cubicBezTo>
                    <a:cubicBezTo>
                      <a:pt x="5" y="51"/>
                      <a:pt x="5" y="51"/>
                      <a:pt x="5" y="51"/>
                    </a:cubicBezTo>
                    <a:cubicBezTo>
                      <a:pt x="6" y="52"/>
                      <a:pt x="6" y="53"/>
                      <a:pt x="7" y="54"/>
                    </a:cubicBezTo>
                    <a:cubicBezTo>
                      <a:pt x="12" y="52"/>
                      <a:pt x="12" y="52"/>
                      <a:pt x="12" y="52"/>
                    </a:cubicBezTo>
                    <a:cubicBezTo>
                      <a:pt x="12" y="53"/>
                      <a:pt x="13" y="53"/>
                      <a:pt x="13" y="54"/>
                    </a:cubicBezTo>
                    <a:cubicBezTo>
                      <a:pt x="11" y="58"/>
                      <a:pt x="11" y="58"/>
                      <a:pt x="11" y="58"/>
                    </a:cubicBezTo>
                    <a:cubicBezTo>
                      <a:pt x="12" y="59"/>
                      <a:pt x="13" y="60"/>
                      <a:pt x="14" y="61"/>
                    </a:cubicBezTo>
                    <a:cubicBezTo>
                      <a:pt x="18" y="57"/>
                      <a:pt x="18" y="57"/>
                      <a:pt x="18" y="57"/>
                    </a:cubicBezTo>
                    <a:cubicBezTo>
                      <a:pt x="18" y="58"/>
                      <a:pt x="19" y="58"/>
                      <a:pt x="19" y="58"/>
                    </a:cubicBezTo>
                    <a:cubicBezTo>
                      <a:pt x="18" y="63"/>
                      <a:pt x="18" y="63"/>
                      <a:pt x="18" y="63"/>
                    </a:cubicBezTo>
                    <a:cubicBezTo>
                      <a:pt x="20" y="64"/>
                      <a:pt x="21" y="64"/>
                      <a:pt x="22" y="65"/>
                    </a:cubicBezTo>
                    <a:cubicBezTo>
                      <a:pt x="25" y="60"/>
                      <a:pt x="25" y="60"/>
                      <a:pt x="25" y="60"/>
                    </a:cubicBezTo>
                    <a:cubicBezTo>
                      <a:pt x="25" y="61"/>
                      <a:pt x="26" y="61"/>
                      <a:pt x="27" y="61"/>
                    </a:cubicBezTo>
                    <a:cubicBezTo>
                      <a:pt x="27" y="66"/>
                      <a:pt x="27" y="66"/>
                      <a:pt x="27" y="66"/>
                    </a:cubicBezTo>
                    <a:cubicBezTo>
                      <a:pt x="28" y="66"/>
                      <a:pt x="30" y="66"/>
                      <a:pt x="31" y="66"/>
                    </a:cubicBezTo>
                    <a:cubicBezTo>
                      <a:pt x="32" y="61"/>
                      <a:pt x="32" y="61"/>
                      <a:pt x="32" y="61"/>
                    </a:cubicBezTo>
                    <a:cubicBezTo>
                      <a:pt x="33" y="61"/>
                      <a:pt x="34" y="61"/>
                      <a:pt x="34" y="61"/>
                    </a:cubicBezTo>
                    <a:cubicBezTo>
                      <a:pt x="36" y="66"/>
                      <a:pt x="36" y="66"/>
                      <a:pt x="36" y="66"/>
                    </a:cubicBezTo>
                    <a:cubicBezTo>
                      <a:pt x="37" y="66"/>
                      <a:pt x="39" y="65"/>
                      <a:pt x="40" y="65"/>
                    </a:cubicBezTo>
                    <a:cubicBezTo>
                      <a:pt x="40" y="60"/>
                      <a:pt x="40" y="60"/>
                      <a:pt x="40" y="60"/>
                    </a:cubicBezTo>
                    <a:cubicBezTo>
                      <a:pt x="41" y="60"/>
                      <a:pt x="41" y="59"/>
                      <a:pt x="42" y="59"/>
                    </a:cubicBezTo>
                    <a:cubicBezTo>
                      <a:pt x="45" y="63"/>
                      <a:pt x="45" y="63"/>
                      <a:pt x="45" y="63"/>
                    </a:cubicBezTo>
                    <a:cubicBezTo>
                      <a:pt x="46" y="63"/>
                      <a:pt x="47" y="62"/>
                      <a:pt x="49" y="61"/>
                    </a:cubicBezTo>
                    <a:cubicBezTo>
                      <a:pt x="47" y="56"/>
                      <a:pt x="47" y="56"/>
                      <a:pt x="47" y="56"/>
                    </a:cubicBezTo>
                    <a:cubicBezTo>
                      <a:pt x="48" y="56"/>
                      <a:pt x="48" y="56"/>
                      <a:pt x="49" y="55"/>
                    </a:cubicBezTo>
                    <a:cubicBezTo>
                      <a:pt x="52" y="58"/>
                      <a:pt x="52" y="58"/>
                      <a:pt x="52" y="58"/>
                    </a:cubicBezTo>
                    <a:cubicBezTo>
                      <a:pt x="53" y="57"/>
                      <a:pt x="55" y="56"/>
                      <a:pt x="56" y="55"/>
                    </a:cubicBezTo>
                    <a:cubicBezTo>
                      <a:pt x="53" y="51"/>
                      <a:pt x="53" y="51"/>
                      <a:pt x="53" y="51"/>
                    </a:cubicBezTo>
                    <a:cubicBezTo>
                      <a:pt x="53" y="50"/>
                      <a:pt x="54" y="50"/>
                      <a:pt x="54" y="49"/>
                    </a:cubicBezTo>
                    <a:cubicBezTo>
                      <a:pt x="58" y="51"/>
                      <a:pt x="58" y="51"/>
                      <a:pt x="58" y="51"/>
                    </a:cubicBezTo>
                    <a:cubicBezTo>
                      <a:pt x="59" y="50"/>
                      <a:pt x="60" y="48"/>
                      <a:pt x="60" y="47"/>
                    </a:cubicBezTo>
                    <a:cubicBezTo>
                      <a:pt x="57" y="44"/>
                      <a:pt x="57" y="44"/>
                      <a:pt x="57" y="44"/>
                    </a:cubicBezTo>
                    <a:cubicBezTo>
                      <a:pt x="57" y="43"/>
                      <a:pt x="57" y="43"/>
                      <a:pt x="57" y="42"/>
                    </a:cubicBezTo>
                    <a:cubicBezTo>
                      <a:pt x="62" y="42"/>
                      <a:pt x="62" y="42"/>
                      <a:pt x="62" y="42"/>
                    </a:cubicBezTo>
                    <a:cubicBezTo>
                      <a:pt x="63" y="41"/>
                      <a:pt x="63" y="39"/>
                      <a:pt x="63" y="38"/>
                    </a:cubicBezTo>
                    <a:cubicBezTo>
                      <a:pt x="59" y="36"/>
                      <a:pt x="59" y="36"/>
                      <a:pt x="59" y="36"/>
                    </a:cubicBezTo>
                    <a:cubicBezTo>
                      <a:pt x="59" y="35"/>
                      <a:pt x="59" y="35"/>
                      <a:pt x="59" y="34"/>
                    </a:cubicBezTo>
                    <a:lnTo>
                      <a:pt x="63" y="33"/>
                    </a:lnTo>
                    <a:close/>
                    <a:moveTo>
                      <a:pt x="32" y="57"/>
                    </a:moveTo>
                    <a:cubicBezTo>
                      <a:pt x="19" y="57"/>
                      <a:pt x="8" y="46"/>
                      <a:pt x="8" y="33"/>
                    </a:cubicBezTo>
                    <a:cubicBezTo>
                      <a:pt x="8" y="19"/>
                      <a:pt x="19" y="8"/>
                      <a:pt x="32" y="8"/>
                    </a:cubicBezTo>
                    <a:cubicBezTo>
                      <a:pt x="45" y="8"/>
                      <a:pt x="55" y="19"/>
                      <a:pt x="55" y="33"/>
                    </a:cubicBezTo>
                    <a:cubicBezTo>
                      <a:pt x="55" y="46"/>
                      <a:pt x="45" y="57"/>
                      <a:pt x="32" y="57"/>
                    </a:cubicBezTo>
                    <a:close/>
                  </a:path>
                </a:pathLst>
              </a:custGeom>
              <a:solidFill>
                <a:srgbClr val="3E3A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86" name="Freeform 21"/>
              <p:cNvSpPr>
                <a:spLocks noEditPoints="1"/>
              </p:cNvSpPr>
              <p:nvPr/>
            </p:nvSpPr>
            <p:spPr bwMode="auto">
              <a:xfrm>
                <a:off x="1143000" y="2708276"/>
                <a:ext cx="47625" cy="50800"/>
              </a:xfrm>
              <a:custGeom>
                <a:avLst/>
                <a:gdLst>
                  <a:gd name="T0" fmla="*/ 23 w 45"/>
                  <a:gd name="T1" fmla="*/ 0 h 48"/>
                  <a:gd name="T2" fmla="*/ 0 w 45"/>
                  <a:gd name="T3" fmla="*/ 24 h 48"/>
                  <a:gd name="T4" fmla="*/ 23 w 45"/>
                  <a:gd name="T5" fmla="*/ 48 h 48"/>
                  <a:gd name="T6" fmla="*/ 45 w 45"/>
                  <a:gd name="T7" fmla="*/ 24 h 48"/>
                  <a:gd name="T8" fmla="*/ 23 w 45"/>
                  <a:gd name="T9" fmla="*/ 0 h 48"/>
                  <a:gd name="T10" fmla="*/ 23 w 45"/>
                  <a:gd name="T11" fmla="*/ 44 h 48"/>
                  <a:gd name="T12" fmla="*/ 4 w 45"/>
                  <a:gd name="T13" fmla="*/ 24 h 48"/>
                  <a:gd name="T14" fmla="*/ 23 w 45"/>
                  <a:gd name="T15" fmla="*/ 4 h 48"/>
                  <a:gd name="T16" fmla="*/ 42 w 45"/>
                  <a:gd name="T17" fmla="*/ 24 h 48"/>
                  <a:gd name="T18" fmla="*/ 23 w 45"/>
                  <a:gd name="T19"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5" h="48">
                    <a:moveTo>
                      <a:pt x="23" y="0"/>
                    </a:moveTo>
                    <a:cubicBezTo>
                      <a:pt x="10" y="0"/>
                      <a:pt x="0" y="11"/>
                      <a:pt x="0" y="24"/>
                    </a:cubicBezTo>
                    <a:cubicBezTo>
                      <a:pt x="0" y="37"/>
                      <a:pt x="10" y="48"/>
                      <a:pt x="23" y="48"/>
                    </a:cubicBezTo>
                    <a:cubicBezTo>
                      <a:pt x="35" y="48"/>
                      <a:pt x="45" y="37"/>
                      <a:pt x="45" y="24"/>
                    </a:cubicBezTo>
                    <a:cubicBezTo>
                      <a:pt x="45" y="11"/>
                      <a:pt x="35" y="0"/>
                      <a:pt x="23" y="0"/>
                    </a:cubicBezTo>
                    <a:close/>
                    <a:moveTo>
                      <a:pt x="23" y="44"/>
                    </a:moveTo>
                    <a:cubicBezTo>
                      <a:pt x="12" y="44"/>
                      <a:pt x="4" y="35"/>
                      <a:pt x="4" y="24"/>
                    </a:cubicBezTo>
                    <a:cubicBezTo>
                      <a:pt x="4" y="13"/>
                      <a:pt x="12" y="4"/>
                      <a:pt x="23" y="4"/>
                    </a:cubicBezTo>
                    <a:cubicBezTo>
                      <a:pt x="33" y="4"/>
                      <a:pt x="42" y="13"/>
                      <a:pt x="42" y="24"/>
                    </a:cubicBezTo>
                    <a:cubicBezTo>
                      <a:pt x="42" y="35"/>
                      <a:pt x="33" y="44"/>
                      <a:pt x="23" y="44"/>
                    </a:cubicBezTo>
                    <a:close/>
                  </a:path>
                </a:pathLst>
              </a:custGeom>
              <a:solidFill>
                <a:srgbClr val="3E3A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87" name="Freeform 22"/>
              <p:cNvSpPr>
                <a:spLocks noEditPoints="1"/>
              </p:cNvSpPr>
              <p:nvPr/>
            </p:nvSpPr>
            <p:spPr bwMode="auto">
              <a:xfrm>
                <a:off x="1041400" y="2400301"/>
                <a:ext cx="34925" cy="38100"/>
              </a:xfrm>
              <a:custGeom>
                <a:avLst/>
                <a:gdLst>
                  <a:gd name="T0" fmla="*/ 34 w 34"/>
                  <a:gd name="T1" fmla="*/ 15 h 36"/>
                  <a:gd name="T2" fmla="*/ 31 w 34"/>
                  <a:gd name="T3" fmla="*/ 13 h 36"/>
                  <a:gd name="T4" fmla="*/ 32 w 34"/>
                  <a:gd name="T5" fmla="*/ 10 h 36"/>
                  <a:gd name="T6" fmla="*/ 29 w 34"/>
                  <a:gd name="T7" fmla="*/ 9 h 36"/>
                  <a:gd name="T8" fmla="*/ 29 w 34"/>
                  <a:gd name="T9" fmla="*/ 6 h 36"/>
                  <a:gd name="T10" fmla="*/ 26 w 34"/>
                  <a:gd name="T11" fmla="*/ 6 h 36"/>
                  <a:gd name="T12" fmla="*/ 26 w 34"/>
                  <a:gd name="T13" fmla="*/ 3 h 36"/>
                  <a:gd name="T14" fmla="*/ 22 w 34"/>
                  <a:gd name="T15" fmla="*/ 4 h 36"/>
                  <a:gd name="T16" fmla="*/ 21 w 34"/>
                  <a:gd name="T17" fmla="*/ 1 h 36"/>
                  <a:gd name="T18" fmla="*/ 18 w 34"/>
                  <a:gd name="T19" fmla="*/ 3 h 36"/>
                  <a:gd name="T20" fmla="*/ 16 w 34"/>
                  <a:gd name="T21" fmla="*/ 0 h 36"/>
                  <a:gd name="T22" fmla="*/ 14 w 34"/>
                  <a:gd name="T23" fmla="*/ 3 h 36"/>
                  <a:gd name="T24" fmla="*/ 12 w 34"/>
                  <a:gd name="T25" fmla="*/ 1 h 36"/>
                  <a:gd name="T26" fmla="*/ 10 w 34"/>
                  <a:gd name="T27" fmla="*/ 5 h 36"/>
                  <a:gd name="T28" fmla="*/ 7 w 34"/>
                  <a:gd name="T29" fmla="*/ 4 h 36"/>
                  <a:gd name="T30" fmla="*/ 7 w 34"/>
                  <a:gd name="T31" fmla="*/ 8 h 36"/>
                  <a:gd name="T32" fmla="*/ 4 w 34"/>
                  <a:gd name="T33" fmla="*/ 7 h 36"/>
                  <a:gd name="T34" fmla="*/ 4 w 34"/>
                  <a:gd name="T35" fmla="*/ 11 h 36"/>
                  <a:gd name="T36" fmla="*/ 2 w 34"/>
                  <a:gd name="T37" fmla="*/ 12 h 36"/>
                  <a:gd name="T38" fmla="*/ 3 w 34"/>
                  <a:gd name="T39" fmla="*/ 15 h 36"/>
                  <a:gd name="T40" fmla="*/ 0 w 34"/>
                  <a:gd name="T41" fmla="*/ 16 h 36"/>
                  <a:gd name="T42" fmla="*/ 3 w 34"/>
                  <a:gd name="T43" fmla="*/ 19 h 36"/>
                  <a:gd name="T44" fmla="*/ 1 w 34"/>
                  <a:gd name="T45" fmla="*/ 21 h 36"/>
                  <a:gd name="T46" fmla="*/ 1 w 34"/>
                  <a:gd name="T47" fmla="*/ 24 h 36"/>
                  <a:gd name="T48" fmla="*/ 4 w 34"/>
                  <a:gd name="T49" fmla="*/ 25 h 36"/>
                  <a:gd name="T50" fmla="*/ 3 w 34"/>
                  <a:gd name="T51" fmla="*/ 28 h 36"/>
                  <a:gd name="T52" fmla="*/ 6 w 34"/>
                  <a:gd name="T53" fmla="*/ 28 h 36"/>
                  <a:gd name="T54" fmla="*/ 7 w 34"/>
                  <a:gd name="T55" fmla="*/ 32 h 36"/>
                  <a:gd name="T56" fmla="*/ 10 w 34"/>
                  <a:gd name="T57" fmla="*/ 31 h 36"/>
                  <a:gd name="T58" fmla="*/ 11 w 34"/>
                  <a:gd name="T59" fmla="*/ 34 h 36"/>
                  <a:gd name="T60" fmla="*/ 13 w 34"/>
                  <a:gd name="T61" fmla="*/ 33 h 36"/>
                  <a:gd name="T62" fmla="*/ 16 w 34"/>
                  <a:gd name="T63" fmla="*/ 36 h 36"/>
                  <a:gd name="T64" fmla="*/ 17 w 34"/>
                  <a:gd name="T65" fmla="*/ 33 h 36"/>
                  <a:gd name="T66" fmla="*/ 20 w 34"/>
                  <a:gd name="T67" fmla="*/ 35 h 36"/>
                  <a:gd name="T68" fmla="*/ 22 w 34"/>
                  <a:gd name="T69" fmla="*/ 32 h 36"/>
                  <a:gd name="T70" fmla="*/ 25 w 34"/>
                  <a:gd name="T71" fmla="*/ 34 h 36"/>
                  <a:gd name="T72" fmla="*/ 25 w 34"/>
                  <a:gd name="T73" fmla="*/ 31 h 36"/>
                  <a:gd name="T74" fmla="*/ 29 w 34"/>
                  <a:gd name="T75" fmla="*/ 31 h 36"/>
                  <a:gd name="T76" fmla="*/ 28 w 34"/>
                  <a:gd name="T77" fmla="*/ 28 h 36"/>
                  <a:gd name="T78" fmla="*/ 32 w 34"/>
                  <a:gd name="T79" fmla="*/ 27 h 36"/>
                  <a:gd name="T80" fmla="*/ 30 w 34"/>
                  <a:gd name="T81" fmla="*/ 24 h 36"/>
                  <a:gd name="T82" fmla="*/ 34 w 34"/>
                  <a:gd name="T83" fmla="*/ 22 h 36"/>
                  <a:gd name="T84" fmla="*/ 31 w 34"/>
                  <a:gd name="T85" fmla="*/ 20 h 36"/>
                  <a:gd name="T86" fmla="*/ 34 w 34"/>
                  <a:gd name="T87" fmla="*/ 17 h 36"/>
                  <a:gd name="T88" fmla="*/ 31 w 34"/>
                  <a:gd name="T89" fmla="*/ 16 h 36"/>
                  <a:gd name="T90" fmla="*/ 20 w 34"/>
                  <a:gd name="T91" fmla="*/ 31 h 36"/>
                  <a:gd name="T92" fmla="*/ 15 w 34"/>
                  <a:gd name="T93" fmla="*/ 5 h 36"/>
                  <a:gd name="T94" fmla="*/ 20 w 34"/>
                  <a:gd name="T95"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4" h="36">
                    <a:moveTo>
                      <a:pt x="34" y="15"/>
                    </a:moveTo>
                    <a:cubicBezTo>
                      <a:pt x="34" y="15"/>
                      <a:pt x="34" y="15"/>
                      <a:pt x="34" y="15"/>
                    </a:cubicBezTo>
                    <a:cubicBezTo>
                      <a:pt x="34" y="14"/>
                      <a:pt x="33" y="13"/>
                      <a:pt x="33" y="12"/>
                    </a:cubicBezTo>
                    <a:cubicBezTo>
                      <a:pt x="31" y="13"/>
                      <a:pt x="31" y="13"/>
                      <a:pt x="31" y="13"/>
                    </a:cubicBezTo>
                    <a:cubicBezTo>
                      <a:pt x="30" y="12"/>
                      <a:pt x="30" y="12"/>
                      <a:pt x="30" y="12"/>
                    </a:cubicBezTo>
                    <a:cubicBezTo>
                      <a:pt x="32" y="10"/>
                      <a:pt x="32" y="10"/>
                      <a:pt x="32" y="10"/>
                    </a:cubicBezTo>
                    <a:cubicBezTo>
                      <a:pt x="32" y="9"/>
                      <a:pt x="31" y="8"/>
                      <a:pt x="31" y="8"/>
                    </a:cubicBezTo>
                    <a:cubicBezTo>
                      <a:pt x="29" y="9"/>
                      <a:pt x="29" y="9"/>
                      <a:pt x="29" y="9"/>
                    </a:cubicBezTo>
                    <a:cubicBezTo>
                      <a:pt x="28" y="9"/>
                      <a:pt x="28" y="8"/>
                      <a:pt x="28" y="8"/>
                    </a:cubicBezTo>
                    <a:cubicBezTo>
                      <a:pt x="29" y="6"/>
                      <a:pt x="29" y="6"/>
                      <a:pt x="29" y="6"/>
                    </a:cubicBezTo>
                    <a:cubicBezTo>
                      <a:pt x="29" y="5"/>
                      <a:pt x="28" y="5"/>
                      <a:pt x="28" y="4"/>
                    </a:cubicBezTo>
                    <a:cubicBezTo>
                      <a:pt x="26" y="6"/>
                      <a:pt x="26" y="6"/>
                      <a:pt x="26" y="6"/>
                    </a:cubicBezTo>
                    <a:cubicBezTo>
                      <a:pt x="25" y="6"/>
                      <a:pt x="25" y="5"/>
                      <a:pt x="25" y="5"/>
                    </a:cubicBezTo>
                    <a:cubicBezTo>
                      <a:pt x="26" y="3"/>
                      <a:pt x="26" y="3"/>
                      <a:pt x="26" y="3"/>
                    </a:cubicBezTo>
                    <a:cubicBezTo>
                      <a:pt x="25" y="2"/>
                      <a:pt x="24" y="2"/>
                      <a:pt x="23" y="2"/>
                    </a:cubicBezTo>
                    <a:cubicBezTo>
                      <a:pt x="22" y="4"/>
                      <a:pt x="22" y="4"/>
                      <a:pt x="22" y="4"/>
                    </a:cubicBezTo>
                    <a:cubicBezTo>
                      <a:pt x="22" y="4"/>
                      <a:pt x="21" y="4"/>
                      <a:pt x="21" y="4"/>
                    </a:cubicBezTo>
                    <a:cubicBezTo>
                      <a:pt x="21" y="1"/>
                      <a:pt x="21" y="1"/>
                      <a:pt x="21" y="1"/>
                    </a:cubicBezTo>
                    <a:cubicBezTo>
                      <a:pt x="20" y="1"/>
                      <a:pt x="20" y="1"/>
                      <a:pt x="19" y="1"/>
                    </a:cubicBezTo>
                    <a:cubicBezTo>
                      <a:pt x="18" y="3"/>
                      <a:pt x="18" y="3"/>
                      <a:pt x="18" y="3"/>
                    </a:cubicBezTo>
                    <a:cubicBezTo>
                      <a:pt x="18" y="3"/>
                      <a:pt x="17" y="3"/>
                      <a:pt x="17" y="3"/>
                    </a:cubicBezTo>
                    <a:cubicBezTo>
                      <a:pt x="16" y="0"/>
                      <a:pt x="16" y="0"/>
                      <a:pt x="16" y="0"/>
                    </a:cubicBezTo>
                    <a:cubicBezTo>
                      <a:pt x="16" y="1"/>
                      <a:pt x="15" y="1"/>
                      <a:pt x="14" y="1"/>
                    </a:cubicBezTo>
                    <a:cubicBezTo>
                      <a:pt x="14" y="3"/>
                      <a:pt x="14" y="3"/>
                      <a:pt x="14" y="3"/>
                    </a:cubicBezTo>
                    <a:cubicBezTo>
                      <a:pt x="14" y="3"/>
                      <a:pt x="13" y="4"/>
                      <a:pt x="13" y="4"/>
                    </a:cubicBezTo>
                    <a:cubicBezTo>
                      <a:pt x="12" y="1"/>
                      <a:pt x="12" y="1"/>
                      <a:pt x="12" y="1"/>
                    </a:cubicBezTo>
                    <a:cubicBezTo>
                      <a:pt x="11" y="2"/>
                      <a:pt x="10" y="2"/>
                      <a:pt x="9" y="2"/>
                    </a:cubicBezTo>
                    <a:cubicBezTo>
                      <a:pt x="10" y="5"/>
                      <a:pt x="10" y="5"/>
                      <a:pt x="10" y="5"/>
                    </a:cubicBezTo>
                    <a:cubicBezTo>
                      <a:pt x="10" y="5"/>
                      <a:pt x="9" y="5"/>
                      <a:pt x="9" y="6"/>
                    </a:cubicBezTo>
                    <a:cubicBezTo>
                      <a:pt x="7" y="4"/>
                      <a:pt x="7" y="4"/>
                      <a:pt x="7" y="4"/>
                    </a:cubicBezTo>
                    <a:cubicBezTo>
                      <a:pt x="7" y="4"/>
                      <a:pt x="6" y="5"/>
                      <a:pt x="6" y="5"/>
                    </a:cubicBezTo>
                    <a:cubicBezTo>
                      <a:pt x="7" y="8"/>
                      <a:pt x="7" y="8"/>
                      <a:pt x="7" y="8"/>
                    </a:cubicBezTo>
                    <a:cubicBezTo>
                      <a:pt x="7" y="8"/>
                      <a:pt x="6" y="8"/>
                      <a:pt x="6" y="8"/>
                    </a:cubicBezTo>
                    <a:cubicBezTo>
                      <a:pt x="4" y="7"/>
                      <a:pt x="4" y="7"/>
                      <a:pt x="4" y="7"/>
                    </a:cubicBezTo>
                    <a:cubicBezTo>
                      <a:pt x="3" y="8"/>
                      <a:pt x="3" y="9"/>
                      <a:pt x="3" y="9"/>
                    </a:cubicBezTo>
                    <a:cubicBezTo>
                      <a:pt x="4" y="11"/>
                      <a:pt x="4" y="11"/>
                      <a:pt x="4" y="11"/>
                    </a:cubicBezTo>
                    <a:cubicBezTo>
                      <a:pt x="4" y="11"/>
                      <a:pt x="4" y="12"/>
                      <a:pt x="4" y="12"/>
                    </a:cubicBezTo>
                    <a:cubicBezTo>
                      <a:pt x="2" y="12"/>
                      <a:pt x="2" y="12"/>
                      <a:pt x="2" y="12"/>
                    </a:cubicBezTo>
                    <a:cubicBezTo>
                      <a:pt x="1" y="12"/>
                      <a:pt x="1" y="13"/>
                      <a:pt x="1" y="14"/>
                    </a:cubicBezTo>
                    <a:cubicBezTo>
                      <a:pt x="3" y="15"/>
                      <a:pt x="3" y="15"/>
                      <a:pt x="3" y="15"/>
                    </a:cubicBezTo>
                    <a:cubicBezTo>
                      <a:pt x="3" y="15"/>
                      <a:pt x="3" y="16"/>
                      <a:pt x="3" y="16"/>
                    </a:cubicBezTo>
                    <a:cubicBezTo>
                      <a:pt x="0" y="16"/>
                      <a:pt x="0" y="16"/>
                      <a:pt x="0" y="16"/>
                    </a:cubicBezTo>
                    <a:cubicBezTo>
                      <a:pt x="0" y="17"/>
                      <a:pt x="0" y="18"/>
                      <a:pt x="0" y="19"/>
                    </a:cubicBezTo>
                    <a:cubicBezTo>
                      <a:pt x="3" y="19"/>
                      <a:pt x="3" y="19"/>
                      <a:pt x="3" y="19"/>
                    </a:cubicBezTo>
                    <a:cubicBezTo>
                      <a:pt x="3" y="20"/>
                      <a:pt x="3" y="20"/>
                      <a:pt x="3" y="21"/>
                    </a:cubicBezTo>
                    <a:cubicBezTo>
                      <a:pt x="1" y="21"/>
                      <a:pt x="1" y="21"/>
                      <a:pt x="1" y="21"/>
                    </a:cubicBezTo>
                    <a:cubicBezTo>
                      <a:pt x="1" y="22"/>
                      <a:pt x="1" y="22"/>
                      <a:pt x="1" y="22"/>
                    </a:cubicBezTo>
                    <a:cubicBezTo>
                      <a:pt x="1" y="22"/>
                      <a:pt x="1" y="23"/>
                      <a:pt x="1" y="24"/>
                    </a:cubicBezTo>
                    <a:cubicBezTo>
                      <a:pt x="4" y="24"/>
                      <a:pt x="4" y="24"/>
                      <a:pt x="4" y="24"/>
                    </a:cubicBezTo>
                    <a:cubicBezTo>
                      <a:pt x="4" y="24"/>
                      <a:pt x="4" y="24"/>
                      <a:pt x="4" y="25"/>
                    </a:cubicBezTo>
                    <a:cubicBezTo>
                      <a:pt x="2" y="26"/>
                      <a:pt x="2" y="26"/>
                      <a:pt x="2" y="26"/>
                    </a:cubicBezTo>
                    <a:cubicBezTo>
                      <a:pt x="3" y="27"/>
                      <a:pt x="3" y="28"/>
                      <a:pt x="3" y="28"/>
                    </a:cubicBezTo>
                    <a:cubicBezTo>
                      <a:pt x="6" y="27"/>
                      <a:pt x="6" y="27"/>
                      <a:pt x="6" y="27"/>
                    </a:cubicBezTo>
                    <a:cubicBezTo>
                      <a:pt x="6" y="28"/>
                      <a:pt x="6" y="28"/>
                      <a:pt x="6" y="28"/>
                    </a:cubicBezTo>
                    <a:cubicBezTo>
                      <a:pt x="5" y="30"/>
                      <a:pt x="5" y="30"/>
                      <a:pt x="5" y="30"/>
                    </a:cubicBezTo>
                    <a:cubicBezTo>
                      <a:pt x="6" y="31"/>
                      <a:pt x="6" y="31"/>
                      <a:pt x="7" y="32"/>
                    </a:cubicBezTo>
                    <a:cubicBezTo>
                      <a:pt x="9" y="30"/>
                      <a:pt x="9" y="30"/>
                      <a:pt x="9" y="30"/>
                    </a:cubicBezTo>
                    <a:cubicBezTo>
                      <a:pt x="9" y="30"/>
                      <a:pt x="9" y="31"/>
                      <a:pt x="10" y="31"/>
                    </a:cubicBezTo>
                    <a:cubicBezTo>
                      <a:pt x="9" y="33"/>
                      <a:pt x="9" y="33"/>
                      <a:pt x="9" y="33"/>
                    </a:cubicBezTo>
                    <a:cubicBezTo>
                      <a:pt x="10" y="34"/>
                      <a:pt x="10" y="34"/>
                      <a:pt x="11" y="34"/>
                    </a:cubicBezTo>
                    <a:cubicBezTo>
                      <a:pt x="12" y="32"/>
                      <a:pt x="12" y="32"/>
                      <a:pt x="12" y="32"/>
                    </a:cubicBezTo>
                    <a:cubicBezTo>
                      <a:pt x="13" y="32"/>
                      <a:pt x="13" y="33"/>
                      <a:pt x="13" y="33"/>
                    </a:cubicBezTo>
                    <a:cubicBezTo>
                      <a:pt x="13" y="35"/>
                      <a:pt x="13" y="35"/>
                      <a:pt x="13" y="35"/>
                    </a:cubicBezTo>
                    <a:cubicBezTo>
                      <a:pt x="14" y="35"/>
                      <a:pt x="15" y="36"/>
                      <a:pt x="16" y="36"/>
                    </a:cubicBezTo>
                    <a:cubicBezTo>
                      <a:pt x="16" y="33"/>
                      <a:pt x="16" y="33"/>
                      <a:pt x="16" y="33"/>
                    </a:cubicBezTo>
                    <a:cubicBezTo>
                      <a:pt x="17" y="33"/>
                      <a:pt x="17" y="33"/>
                      <a:pt x="17" y="33"/>
                    </a:cubicBezTo>
                    <a:cubicBezTo>
                      <a:pt x="18" y="36"/>
                      <a:pt x="18" y="36"/>
                      <a:pt x="18" y="36"/>
                    </a:cubicBezTo>
                    <a:cubicBezTo>
                      <a:pt x="19" y="36"/>
                      <a:pt x="20" y="36"/>
                      <a:pt x="20" y="35"/>
                    </a:cubicBezTo>
                    <a:cubicBezTo>
                      <a:pt x="20" y="33"/>
                      <a:pt x="20" y="33"/>
                      <a:pt x="20" y="33"/>
                    </a:cubicBezTo>
                    <a:cubicBezTo>
                      <a:pt x="21" y="33"/>
                      <a:pt x="21" y="33"/>
                      <a:pt x="22" y="32"/>
                    </a:cubicBezTo>
                    <a:cubicBezTo>
                      <a:pt x="23" y="35"/>
                      <a:pt x="23" y="35"/>
                      <a:pt x="23" y="35"/>
                    </a:cubicBezTo>
                    <a:cubicBezTo>
                      <a:pt x="24" y="34"/>
                      <a:pt x="24" y="34"/>
                      <a:pt x="25" y="34"/>
                    </a:cubicBezTo>
                    <a:cubicBezTo>
                      <a:pt x="24" y="31"/>
                      <a:pt x="24" y="31"/>
                      <a:pt x="24" y="31"/>
                    </a:cubicBezTo>
                    <a:cubicBezTo>
                      <a:pt x="25" y="31"/>
                      <a:pt x="25" y="31"/>
                      <a:pt x="25" y="31"/>
                    </a:cubicBezTo>
                    <a:cubicBezTo>
                      <a:pt x="27" y="32"/>
                      <a:pt x="27" y="32"/>
                      <a:pt x="27" y="32"/>
                    </a:cubicBezTo>
                    <a:cubicBezTo>
                      <a:pt x="28" y="32"/>
                      <a:pt x="28" y="31"/>
                      <a:pt x="29" y="31"/>
                    </a:cubicBezTo>
                    <a:cubicBezTo>
                      <a:pt x="27" y="29"/>
                      <a:pt x="27" y="29"/>
                      <a:pt x="27" y="29"/>
                    </a:cubicBezTo>
                    <a:cubicBezTo>
                      <a:pt x="28" y="28"/>
                      <a:pt x="28" y="28"/>
                      <a:pt x="28" y="28"/>
                    </a:cubicBezTo>
                    <a:cubicBezTo>
                      <a:pt x="30" y="29"/>
                      <a:pt x="30" y="29"/>
                      <a:pt x="30" y="29"/>
                    </a:cubicBezTo>
                    <a:cubicBezTo>
                      <a:pt x="31" y="28"/>
                      <a:pt x="31" y="28"/>
                      <a:pt x="32" y="27"/>
                    </a:cubicBezTo>
                    <a:cubicBezTo>
                      <a:pt x="30" y="25"/>
                      <a:pt x="30" y="25"/>
                      <a:pt x="30" y="25"/>
                    </a:cubicBezTo>
                    <a:cubicBezTo>
                      <a:pt x="30" y="25"/>
                      <a:pt x="30" y="24"/>
                      <a:pt x="30" y="24"/>
                    </a:cubicBezTo>
                    <a:cubicBezTo>
                      <a:pt x="33" y="25"/>
                      <a:pt x="33" y="25"/>
                      <a:pt x="33" y="25"/>
                    </a:cubicBezTo>
                    <a:cubicBezTo>
                      <a:pt x="33" y="24"/>
                      <a:pt x="33" y="23"/>
                      <a:pt x="34" y="22"/>
                    </a:cubicBezTo>
                    <a:cubicBezTo>
                      <a:pt x="31" y="21"/>
                      <a:pt x="31" y="21"/>
                      <a:pt x="31" y="21"/>
                    </a:cubicBezTo>
                    <a:cubicBezTo>
                      <a:pt x="31" y="21"/>
                      <a:pt x="31" y="20"/>
                      <a:pt x="31" y="20"/>
                    </a:cubicBezTo>
                    <a:cubicBezTo>
                      <a:pt x="34" y="20"/>
                      <a:pt x="34" y="20"/>
                      <a:pt x="34" y="20"/>
                    </a:cubicBezTo>
                    <a:cubicBezTo>
                      <a:pt x="34" y="19"/>
                      <a:pt x="34" y="18"/>
                      <a:pt x="34" y="17"/>
                    </a:cubicBezTo>
                    <a:cubicBezTo>
                      <a:pt x="32" y="17"/>
                      <a:pt x="32" y="17"/>
                      <a:pt x="32" y="17"/>
                    </a:cubicBezTo>
                    <a:cubicBezTo>
                      <a:pt x="32" y="16"/>
                      <a:pt x="31" y="16"/>
                      <a:pt x="31" y="16"/>
                    </a:cubicBezTo>
                    <a:lnTo>
                      <a:pt x="34" y="15"/>
                    </a:lnTo>
                    <a:close/>
                    <a:moveTo>
                      <a:pt x="20" y="31"/>
                    </a:moveTo>
                    <a:cubicBezTo>
                      <a:pt x="13" y="32"/>
                      <a:pt x="6" y="28"/>
                      <a:pt x="5" y="21"/>
                    </a:cubicBezTo>
                    <a:cubicBezTo>
                      <a:pt x="4" y="14"/>
                      <a:pt x="8" y="7"/>
                      <a:pt x="15" y="5"/>
                    </a:cubicBezTo>
                    <a:cubicBezTo>
                      <a:pt x="21" y="4"/>
                      <a:pt x="28" y="8"/>
                      <a:pt x="29" y="15"/>
                    </a:cubicBezTo>
                    <a:cubicBezTo>
                      <a:pt x="31" y="23"/>
                      <a:pt x="26" y="29"/>
                      <a:pt x="20" y="31"/>
                    </a:cubicBezTo>
                    <a:close/>
                  </a:path>
                </a:pathLst>
              </a:custGeom>
              <a:solidFill>
                <a:srgbClr val="3E3A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88" name="Freeform 23"/>
              <p:cNvSpPr>
                <a:spLocks noEditPoints="1"/>
              </p:cNvSpPr>
              <p:nvPr/>
            </p:nvSpPr>
            <p:spPr bwMode="auto">
              <a:xfrm>
                <a:off x="1044575" y="2405063"/>
                <a:ext cx="28575" cy="30163"/>
              </a:xfrm>
              <a:custGeom>
                <a:avLst/>
                <a:gdLst>
                  <a:gd name="T0" fmla="*/ 11 w 26"/>
                  <a:gd name="T1" fmla="*/ 2 h 28"/>
                  <a:gd name="T2" fmla="*/ 1 w 26"/>
                  <a:gd name="T3" fmla="*/ 17 h 28"/>
                  <a:gd name="T4" fmla="*/ 16 w 26"/>
                  <a:gd name="T5" fmla="*/ 26 h 28"/>
                  <a:gd name="T6" fmla="*/ 25 w 26"/>
                  <a:gd name="T7" fmla="*/ 12 h 28"/>
                  <a:gd name="T8" fmla="*/ 11 w 26"/>
                  <a:gd name="T9" fmla="*/ 2 h 28"/>
                  <a:gd name="T10" fmla="*/ 15 w 26"/>
                  <a:gd name="T11" fmla="*/ 24 h 28"/>
                  <a:gd name="T12" fmla="*/ 3 w 26"/>
                  <a:gd name="T13" fmla="*/ 16 h 28"/>
                  <a:gd name="T14" fmla="*/ 11 w 26"/>
                  <a:gd name="T15" fmla="*/ 4 h 28"/>
                  <a:gd name="T16" fmla="*/ 23 w 26"/>
                  <a:gd name="T17" fmla="*/ 12 h 28"/>
                  <a:gd name="T18" fmla="*/ 15 w 26"/>
                  <a:gd name="T19" fmla="*/ 2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28">
                    <a:moveTo>
                      <a:pt x="11" y="2"/>
                    </a:moveTo>
                    <a:cubicBezTo>
                      <a:pt x="4" y="3"/>
                      <a:pt x="0" y="10"/>
                      <a:pt x="1" y="17"/>
                    </a:cubicBezTo>
                    <a:cubicBezTo>
                      <a:pt x="3" y="23"/>
                      <a:pt x="9" y="28"/>
                      <a:pt x="16" y="26"/>
                    </a:cubicBezTo>
                    <a:cubicBezTo>
                      <a:pt x="22" y="25"/>
                      <a:pt x="26" y="18"/>
                      <a:pt x="25" y="12"/>
                    </a:cubicBezTo>
                    <a:cubicBezTo>
                      <a:pt x="24" y="5"/>
                      <a:pt x="17" y="0"/>
                      <a:pt x="11" y="2"/>
                    </a:cubicBezTo>
                    <a:close/>
                    <a:moveTo>
                      <a:pt x="15" y="24"/>
                    </a:moveTo>
                    <a:cubicBezTo>
                      <a:pt x="10" y="26"/>
                      <a:pt x="4" y="22"/>
                      <a:pt x="3" y="16"/>
                    </a:cubicBezTo>
                    <a:cubicBezTo>
                      <a:pt x="2" y="10"/>
                      <a:pt x="6" y="5"/>
                      <a:pt x="11" y="4"/>
                    </a:cubicBezTo>
                    <a:cubicBezTo>
                      <a:pt x="17" y="3"/>
                      <a:pt x="22" y="6"/>
                      <a:pt x="23" y="12"/>
                    </a:cubicBezTo>
                    <a:cubicBezTo>
                      <a:pt x="24" y="18"/>
                      <a:pt x="21" y="23"/>
                      <a:pt x="15" y="24"/>
                    </a:cubicBezTo>
                    <a:close/>
                  </a:path>
                </a:pathLst>
              </a:custGeom>
              <a:solidFill>
                <a:srgbClr val="3E3A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89" name="Freeform 24"/>
              <p:cNvSpPr>
                <a:spLocks noEditPoints="1"/>
              </p:cNvSpPr>
              <p:nvPr/>
            </p:nvSpPr>
            <p:spPr bwMode="auto">
              <a:xfrm>
                <a:off x="1309688" y="2579688"/>
                <a:ext cx="44450" cy="44450"/>
              </a:xfrm>
              <a:custGeom>
                <a:avLst/>
                <a:gdLst>
                  <a:gd name="T0" fmla="*/ 42 w 42"/>
                  <a:gd name="T1" fmla="*/ 21 h 43"/>
                  <a:gd name="T2" fmla="*/ 39 w 42"/>
                  <a:gd name="T3" fmla="*/ 18 h 43"/>
                  <a:gd name="T4" fmla="*/ 41 w 42"/>
                  <a:gd name="T5" fmla="*/ 15 h 43"/>
                  <a:gd name="T6" fmla="*/ 37 w 42"/>
                  <a:gd name="T7" fmla="*/ 13 h 43"/>
                  <a:gd name="T8" fmla="*/ 39 w 42"/>
                  <a:gd name="T9" fmla="*/ 10 h 43"/>
                  <a:gd name="T10" fmla="*/ 34 w 42"/>
                  <a:gd name="T11" fmla="*/ 9 h 43"/>
                  <a:gd name="T12" fmla="*/ 35 w 42"/>
                  <a:gd name="T13" fmla="*/ 5 h 43"/>
                  <a:gd name="T14" fmla="*/ 30 w 42"/>
                  <a:gd name="T15" fmla="*/ 6 h 43"/>
                  <a:gd name="T16" fmla="*/ 30 w 42"/>
                  <a:gd name="T17" fmla="*/ 2 h 43"/>
                  <a:gd name="T18" fmla="*/ 26 w 42"/>
                  <a:gd name="T19" fmla="*/ 3 h 43"/>
                  <a:gd name="T20" fmla="*/ 24 w 42"/>
                  <a:gd name="T21" fmla="*/ 0 h 43"/>
                  <a:gd name="T22" fmla="*/ 21 w 42"/>
                  <a:gd name="T23" fmla="*/ 3 h 43"/>
                  <a:gd name="T24" fmla="*/ 18 w 42"/>
                  <a:gd name="T25" fmla="*/ 0 h 43"/>
                  <a:gd name="T26" fmla="*/ 16 w 42"/>
                  <a:gd name="T27" fmla="*/ 4 h 43"/>
                  <a:gd name="T28" fmla="*/ 13 w 42"/>
                  <a:gd name="T29" fmla="*/ 2 h 43"/>
                  <a:gd name="T30" fmla="*/ 11 w 42"/>
                  <a:gd name="T31" fmla="*/ 6 h 43"/>
                  <a:gd name="T32" fmla="*/ 8 w 42"/>
                  <a:gd name="T33" fmla="*/ 5 h 43"/>
                  <a:gd name="T34" fmla="*/ 7 w 42"/>
                  <a:gd name="T35" fmla="*/ 10 h 43"/>
                  <a:gd name="T36" fmla="*/ 4 w 42"/>
                  <a:gd name="T37" fmla="*/ 10 h 43"/>
                  <a:gd name="T38" fmla="*/ 5 w 42"/>
                  <a:gd name="T39" fmla="*/ 14 h 43"/>
                  <a:gd name="T40" fmla="*/ 1 w 42"/>
                  <a:gd name="T41" fmla="*/ 15 h 43"/>
                  <a:gd name="T42" fmla="*/ 4 w 42"/>
                  <a:gd name="T43" fmla="*/ 19 h 43"/>
                  <a:gd name="T44" fmla="*/ 0 w 42"/>
                  <a:gd name="T45" fmla="*/ 21 h 43"/>
                  <a:gd name="T46" fmla="*/ 1 w 42"/>
                  <a:gd name="T47" fmla="*/ 24 h 43"/>
                  <a:gd name="T48" fmla="*/ 4 w 42"/>
                  <a:gd name="T49" fmla="*/ 26 h 43"/>
                  <a:gd name="T50" fmla="*/ 2 w 42"/>
                  <a:gd name="T51" fmla="*/ 30 h 43"/>
                  <a:gd name="T52" fmla="*/ 6 w 42"/>
                  <a:gd name="T53" fmla="*/ 31 h 43"/>
                  <a:gd name="T54" fmla="*/ 5 w 42"/>
                  <a:gd name="T55" fmla="*/ 36 h 43"/>
                  <a:gd name="T56" fmla="*/ 9 w 42"/>
                  <a:gd name="T57" fmla="*/ 35 h 43"/>
                  <a:gd name="T58" fmla="*/ 10 w 42"/>
                  <a:gd name="T59" fmla="*/ 40 h 43"/>
                  <a:gd name="T60" fmla="*/ 13 w 42"/>
                  <a:gd name="T61" fmla="*/ 38 h 43"/>
                  <a:gd name="T62" fmla="*/ 15 w 42"/>
                  <a:gd name="T63" fmla="*/ 42 h 43"/>
                  <a:gd name="T64" fmla="*/ 18 w 42"/>
                  <a:gd name="T65" fmla="*/ 40 h 43"/>
                  <a:gd name="T66" fmla="*/ 21 w 42"/>
                  <a:gd name="T67" fmla="*/ 43 h 43"/>
                  <a:gd name="T68" fmla="*/ 23 w 42"/>
                  <a:gd name="T69" fmla="*/ 40 h 43"/>
                  <a:gd name="T70" fmla="*/ 27 w 42"/>
                  <a:gd name="T71" fmla="*/ 42 h 43"/>
                  <a:gd name="T72" fmla="*/ 28 w 42"/>
                  <a:gd name="T73" fmla="*/ 39 h 43"/>
                  <a:gd name="T74" fmla="*/ 32 w 42"/>
                  <a:gd name="T75" fmla="*/ 40 h 43"/>
                  <a:gd name="T76" fmla="*/ 32 w 42"/>
                  <a:gd name="T77" fmla="*/ 36 h 43"/>
                  <a:gd name="T78" fmla="*/ 37 w 42"/>
                  <a:gd name="T79" fmla="*/ 36 h 43"/>
                  <a:gd name="T80" fmla="*/ 36 w 42"/>
                  <a:gd name="T81" fmla="*/ 32 h 43"/>
                  <a:gd name="T82" fmla="*/ 40 w 42"/>
                  <a:gd name="T83" fmla="*/ 31 h 43"/>
                  <a:gd name="T84" fmla="*/ 38 w 42"/>
                  <a:gd name="T85" fmla="*/ 27 h 43"/>
                  <a:gd name="T86" fmla="*/ 42 w 42"/>
                  <a:gd name="T87" fmla="*/ 25 h 43"/>
                  <a:gd name="T88" fmla="*/ 39 w 42"/>
                  <a:gd name="T89" fmla="*/ 22 h 43"/>
                  <a:gd name="T90" fmla="*/ 21 w 42"/>
                  <a:gd name="T91" fmla="*/ 38 h 43"/>
                  <a:gd name="T92" fmla="*/ 21 w 42"/>
                  <a:gd name="T93" fmla="*/ 5 h 43"/>
                  <a:gd name="T94" fmla="*/ 21 w 42"/>
                  <a:gd name="T95" fmla="*/ 38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2" h="43">
                    <a:moveTo>
                      <a:pt x="42" y="22"/>
                    </a:moveTo>
                    <a:cubicBezTo>
                      <a:pt x="42" y="22"/>
                      <a:pt x="42" y="21"/>
                      <a:pt x="42" y="21"/>
                    </a:cubicBezTo>
                    <a:cubicBezTo>
                      <a:pt x="42" y="20"/>
                      <a:pt x="42" y="19"/>
                      <a:pt x="42" y="18"/>
                    </a:cubicBezTo>
                    <a:cubicBezTo>
                      <a:pt x="39" y="18"/>
                      <a:pt x="39" y="18"/>
                      <a:pt x="39" y="18"/>
                    </a:cubicBezTo>
                    <a:cubicBezTo>
                      <a:pt x="39" y="18"/>
                      <a:pt x="39" y="17"/>
                      <a:pt x="38" y="17"/>
                    </a:cubicBezTo>
                    <a:cubicBezTo>
                      <a:pt x="41" y="15"/>
                      <a:pt x="41" y="15"/>
                      <a:pt x="41" y="15"/>
                    </a:cubicBezTo>
                    <a:cubicBezTo>
                      <a:pt x="41" y="14"/>
                      <a:pt x="41" y="13"/>
                      <a:pt x="40" y="13"/>
                    </a:cubicBezTo>
                    <a:cubicBezTo>
                      <a:pt x="37" y="13"/>
                      <a:pt x="37" y="13"/>
                      <a:pt x="37" y="13"/>
                    </a:cubicBezTo>
                    <a:cubicBezTo>
                      <a:pt x="37" y="13"/>
                      <a:pt x="37" y="12"/>
                      <a:pt x="37" y="12"/>
                    </a:cubicBezTo>
                    <a:cubicBezTo>
                      <a:pt x="39" y="10"/>
                      <a:pt x="39" y="10"/>
                      <a:pt x="39" y="10"/>
                    </a:cubicBezTo>
                    <a:cubicBezTo>
                      <a:pt x="38" y="9"/>
                      <a:pt x="38" y="8"/>
                      <a:pt x="37" y="7"/>
                    </a:cubicBezTo>
                    <a:cubicBezTo>
                      <a:pt x="34" y="9"/>
                      <a:pt x="34" y="9"/>
                      <a:pt x="34" y="9"/>
                    </a:cubicBezTo>
                    <a:cubicBezTo>
                      <a:pt x="34" y="9"/>
                      <a:pt x="34" y="8"/>
                      <a:pt x="33" y="8"/>
                    </a:cubicBezTo>
                    <a:cubicBezTo>
                      <a:pt x="35" y="5"/>
                      <a:pt x="35" y="5"/>
                      <a:pt x="35" y="5"/>
                    </a:cubicBezTo>
                    <a:cubicBezTo>
                      <a:pt x="34" y="4"/>
                      <a:pt x="33" y="4"/>
                      <a:pt x="33" y="3"/>
                    </a:cubicBezTo>
                    <a:cubicBezTo>
                      <a:pt x="30" y="6"/>
                      <a:pt x="30" y="6"/>
                      <a:pt x="30" y="6"/>
                    </a:cubicBezTo>
                    <a:cubicBezTo>
                      <a:pt x="30" y="5"/>
                      <a:pt x="30" y="5"/>
                      <a:pt x="29" y="5"/>
                    </a:cubicBezTo>
                    <a:cubicBezTo>
                      <a:pt x="30" y="2"/>
                      <a:pt x="30" y="2"/>
                      <a:pt x="30" y="2"/>
                    </a:cubicBezTo>
                    <a:cubicBezTo>
                      <a:pt x="29" y="1"/>
                      <a:pt x="28" y="1"/>
                      <a:pt x="27" y="1"/>
                    </a:cubicBezTo>
                    <a:cubicBezTo>
                      <a:pt x="26" y="3"/>
                      <a:pt x="26" y="3"/>
                      <a:pt x="26" y="3"/>
                    </a:cubicBezTo>
                    <a:cubicBezTo>
                      <a:pt x="25" y="3"/>
                      <a:pt x="25" y="3"/>
                      <a:pt x="24" y="3"/>
                    </a:cubicBezTo>
                    <a:cubicBezTo>
                      <a:pt x="24" y="0"/>
                      <a:pt x="24" y="0"/>
                      <a:pt x="24" y="0"/>
                    </a:cubicBezTo>
                    <a:cubicBezTo>
                      <a:pt x="23" y="0"/>
                      <a:pt x="22" y="0"/>
                      <a:pt x="21" y="0"/>
                    </a:cubicBezTo>
                    <a:cubicBezTo>
                      <a:pt x="21" y="3"/>
                      <a:pt x="21" y="3"/>
                      <a:pt x="21" y="3"/>
                    </a:cubicBezTo>
                    <a:cubicBezTo>
                      <a:pt x="20" y="3"/>
                      <a:pt x="20" y="3"/>
                      <a:pt x="19" y="3"/>
                    </a:cubicBezTo>
                    <a:cubicBezTo>
                      <a:pt x="18" y="0"/>
                      <a:pt x="18" y="0"/>
                      <a:pt x="18" y="0"/>
                    </a:cubicBezTo>
                    <a:cubicBezTo>
                      <a:pt x="17" y="0"/>
                      <a:pt x="16" y="0"/>
                      <a:pt x="15" y="0"/>
                    </a:cubicBezTo>
                    <a:cubicBezTo>
                      <a:pt x="16" y="4"/>
                      <a:pt x="16" y="4"/>
                      <a:pt x="16" y="4"/>
                    </a:cubicBezTo>
                    <a:cubicBezTo>
                      <a:pt x="15" y="4"/>
                      <a:pt x="15" y="4"/>
                      <a:pt x="14" y="4"/>
                    </a:cubicBezTo>
                    <a:cubicBezTo>
                      <a:pt x="13" y="2"/>
                      <a:pt x="13" y="2"/>
                      <a:pt x="13" y="2"/>
                    </a:cubicBezTo>
                    <a:cubicBezTo>
                      <a:pt x="12" y="2"/>
                      <a:pt x="11" y="2"/>
                      <a:pt x="10" y="3"/>
                    </a:cubicBezTo>
                    <a:cubicBezTo>
                      <a:pt x="11" y="6"/>
                      <a:pt x="11" y="6"/>
                      <a:pt x="11" y="6"/>
                    </a:cubicBezTo>
                    <a:cubicBezTo>
                      <a:pt x="11" y="6"/>
                      <a:pt x="10" y="7"/>
                      <a:pt x="10" y="7"/>
                    </a:cubicBezTo>
                    <a:cubicBezTo>
                      <a:pt x="8" y="5"/>
                      <a:pt x="8" y="5"/>
                      <a:pt x="8" y="5"/>
                    </a:cubicBezTo>
                    <a:cubicBezTo>
                      <a:pt x="7" y="6"/>
                      <a:pt x="6" y="6"/>
                      <a:pt x="6" y="7"/>
                    </a:cubicBezTo>
                    <a:cubicBezTo>
                      <a:pt x="7" y="10"/>
                      <a:pt x="7" y="10"/>
                      <a:pt x="7" y="10"/>
                    </a:cubicBezTo>
                    <a:cubicBezTo>
                      <a:pt x="7" y="10"/>
                      <a:pt x="7" y="10"/>
                      <a:pt x="7" y="11"/>
                    </a:cubicBezTo>
                    <a:cubicBezTo>
                      <a:pt x="4" y="10"/>
                      <a:pt x="4" y="10"/>
                      <a:pt x="4" y="10"/>
                    </a:cubicBezTo>
                    <a:cubicBezTo>
                      <a:pt x="3" y="10"/>
                      <a:pt x="3" y="11"/>
                      <a:pt x="2" y="12"/>
                    </a:cubicBezTo>
                    <a:cubicBezTo>
                      <a:pt x="5" y="14"/>
                      <a:pt x="5" y="14"/>
                      <a:pt x="5" y="14"/>
                    </a:cubicBezTo>
                    <a:cubicBezTo>
                      <a:pt x="5" y="15"/>
                      <a:pt x="5" y="15"/>
                      <a:pt x="4" y="16"/>
                    </a:cubicBezTo>
                    <a:cubicBezTo>
                      <a:pt x="1" y="15"/>
                      <a:pt x="1" y="15"/>
                      <a:pt x="1" y="15"/>
                    </a:cubicBezTo>
                    <a:cubicBezTo>
                      <a:pt x="1" y="16"/>
                      <a:pt x="1" y="17"/>
                      <a:pt x="1" y="18"/>
                    </a:cubicBezTo>
                    <a:cubicBezTo>
                      <a:pt x="4" y="19"/>
                      <a:pt x="4" y="19"/>
                      <a:pt x="4" y="19"/>
                    </a:cubicBezTo>
                    <a:cubicBezTo>
                      <a:pt x="4" y="20"/>
                      <a:pt x="3" y="20"/>
                      <a:pt x="3" y="21"/>
                    </a:cubicBezTo>
                    <a:cubicBezTo>
                      <a:pt x="0" y="21"/>
                      <a:pt x="0" y="21"/>
                      <a:pt x="0" y="21"/>
                    </a:cubicBezTo>
                    <a:cubicBezTo>
                      <a:pt x="0" y="21"/>
                      <a:pt x="0" y="21"/>
                      <a:pt x="0" y="21"/>
                    </a:cubicBezTo>
                    <a:cubicBezTo>
                      <a:pt x="0" y="22"/>
                      <a:pt x="0" y="23"/>
                      <a:pt x="1" y="24"/>
                    </a:cubicBezTo>
                    <a:cubicBezTo>
                      <a:pt x="4" y="25"/>
                      <a:pt x="4" y="25"/>
                      <a:pt x="4" y="25"/>
                    </a:cubicBezTo>
                    <a:cubicBezTo>
                      <a:pt x="4" y="25"/>
                      <a:pt x="4" y="26"/>
                      <a:pt x="4" y="26"/>
                    </a:cubicBezTo>
                    <a:cubicBezTo>
                      <a:pt x="1" y="27"/>
                      <a:pt x="1" y="27"/>
                      <a:pt x="1" y="27"/>
                    </a:cubicBezTo>
                    <a:cubicBezTo>
                      <a:pt x="1" y="28"/>
                      <a:pt x="2" y="29"/>
                      <a:pt x="2" y="30"/>
                    </a:cubicBezTo>
                    <a:cubicBezTo>
                      <a:pt x="5" y="30"/>
                      <a:pt x="5" y="30"/>
                      <a:pt x="5" y="30"/>
                    </a:cubicBezTo>
                    <a:cubicBezTo>
                      <a:pt x="5" y="30"/>
                      <a:pt x="6" y="30"/>
                      <a:pt x="6" y="31"/>
                    </a:cubicBezTo>
                    <a:cubicBezTo>
                      <a:pt x="4" y="33"/>
                      <a:pt x="4" y="33"/>
                      <a:pt x="4" y="33"/>
                    </a:cubicBezTo>
                    <a:cubicBezTo>
                      <a:pt x="4" y="34"/>
                      <a:pt x="5" y="35"/>
                      <a:pt x="5" y="36"/>
                    </a:cubicBezTo>
                    <a:cubicBezTo>
                      <a:pt x="8" y="34"/>
                      <a:pt x="8" y="34"/>
                      <a:pt x="8" y="34"/>
                    </a:cubicBezTo>
                    <a:cubicBezTo>
                      <a:pt x="8" y="34"/>
                      <a:pt x="9" y="35"/>
                      <a:pt x="9" y="35"/>
                    </a:cubicBezTo>
                    <a:cubicBezTo>
                      <a:pt x="7" y="38"/>
                      <a:pt x="7" y="38"/>
                      <a:pt x="7" y="38"/>
                    </a:cubicBezTo>
                    <a:cubicBezTo>
                      <a:pt x="8" y="38"/>
                      <a:pt x="9" y="39"/>
                      <a:pt x="10" y="40"/>
                    </a:cubicBezTo>
                    <a:cubicBezTo>
                      <a:pt x="12" y="37"/>
                      <a:pt x="12" y="37"/>
                      <a:pt x="12" y="37"/>
                    </a:cubicBezTo>
                    <a:cubicBezTo>
                      <a:pt x="12" y="38"/>
                      <a:pt x="13" y="38"/>
                      <a:pt x="13" y="38"/>
                    </a:cubicBezTo>
                    <a:cubicBezTo>
                      <a:pt x="12" y="41"/>
                      <a:pt x="12" y="41"/>
                      <a:pt x="12" y="41"/>
                    </a:cubicBezTo>
                    <a:cubicBezTo>
                      <a:pt x="13" y="42"/>
                      <a:pt x="14" y="42"/>
                      <a:pt x="15" y="42"/>
                    </a:cubicBezTo>
                    <a:cubicBezTo>
                      <a:pt x="17" y="39"/>
                      <a:pt x="17" y="39"/>
                      <a:pt x="17" y="39"/>
                    </a:cubicBezTo>
                    <a:cubicBezTo>
                      <a:pt x="17" y="40"/>
                      <a:pt x="18" y="40"/>
                      <a:pt x="18" y="40"/>
                    </a:cubicBezTo>
                    <a:cubicBezTo>
                      <a:pt x="18" y="43"/>
                      <a:pt x="18" y="43"/>
                      <a:pt x="18" y="43"/>
                    </a:cubicBezTo>
                    <a:cubicBezTo>
                      <a:pt x="19" y="43"/>
                      <a:pt x="20" y="43"/>
                      <a:pt x="21" y="43"/>
                    </a:cubicBezTo>
                    <a:cubicBezTo>
                      <a:pt x="22" y="40"/>
                      <a:pt x="22" y="40"/>
                      <a:pt x="22" y="40"/>
                    </a:cubicBezTo>
                    <a:cubicBezTo>
                      <a:pt x="22" y="40"/>
                      <a:pt x="23" y="40"/>
                      <a:pt x="23" y="40"/>
                    </a:cubicBezTo>
                    <a:cubicBezTo>
                      <a:pt x="24" y="43"/>
                      <a:pt x="24" y="43"/>
                      <a:pt x="24" y="43"/>
                    </a:cubicBezTo>
                    <a:cubicBezTo>
                      <a:pt x="25" y="43"/>
                      <a:pt x="26" y="43"/>
                      <a:pt x="27" y="42"/>
                    </a:cubicBezTo>
                    <a:cubicBezTo>
                      <a:pt x="27" y="39"/>
                      <a:pt x="27" y="39"/>
                      <a:pt x="27" y="39"/>
                    </a:cubicBezTo>
                    <a:cubicBezTo>
                      <a:pt x="27" y="39"/>
                      <a:pt x="28" y="39"/>
                      <a:pt x="28" y="39"/>
                    </a:cubicBezTo>
                    <a:cubicBezTo>
                      <a:pt x="30" y="41"/>
                      <a:pt x="30" y="41"/>
                      <a:pt x="30" y="41"/>
                    </a:cubicBezTo>
                    <a:cubicBezTo>
                      <a:pt x="31" y="41"/>
                      <a:pt x="32" y="40"/>
                      <a:pt x="32" y="40"/>
                    </a:cubicBezTo>
                    <a:cubicBezTo>
                      <a:pt x="31" y="37"/>
                      <a:pt x="31" y="37"/>
                      <a:pt x="31" y="37"/>
                    </a:cubicBezTo>
                    <a:cubicBezTo>
                      <a:pt x="32" y="37"/>
                      <a:pt x="32" y="36"/>
                      <a:pt x="32" y="36"/>
                    </a:cubicBezTo>
                    <a:cubicBezTo>
                      <a:pt x="35" y="38"/>
                      <a:pt x="35" y="38"/>
                      <a:pt x="35" y="38"/>
                    </a:cubicBezTo>
                    <a:cubicBezTo>
                      <a:pt x="36" y="37"/>
                      <a:pt x="36" y="37"/>
                      <a:pt x="37" y="36"/>
                    </a:cubicBezTo>
                    <a:cubicBezTo>
                      <a:pt x="35" y="33"/>
                      <a:pt x="35" y="33"/>
                      <a:pt x="35" y="33"/>
                    </a:cubicBezTo>
                    <a:cubicBezTo>
                      <a:pt x="35" y="33"/>
                      <a:pt x="36" y="32"/>
                      <a:pt x="36" y="32"/>
                    </a:cubicBezTo>
                    <a:cubicBezTo>
                      <a:pt x="39" y="33"/>
                      <a:pt x="39" y="33"/>
                      <a:pt x="39" y="33"/>
                    </a:cubicBezTo>
                    <a:cubicBezTo>
                      <a:pt x="39" y="32"/>
                      <a:pt x="40" y="32"/>
                      <a:pt x="40" y="31"/>
                    </a:cubicBezTo>
                    <a:cubicBezTo>
                      <a:pt x="38" y="29"/>
                      <a:pt x="38" y="29"/>
                      <a:pt x="38" y="29"/>
                    </a:cubicBezTo>
                    <a:cubicBezTo>
                      <a:pt x="38" y="28"/>
                      <a:pt x="38" y="28"/>
                      <a:pt x="38" y="27"/>
                    </a:cubicBezTo>
                    <a:cubicBezTo>
                      <a:pt x="41" y="28"/>
                      <a:pt x="41" y="28"/>
                      <a:pt x="41" y="28"/>
                    </a:cubicBezTo>
                    <a:cubicBezTo>
                      <a:pt x="41" y="27"/>
                      <a:pt x="42" y="26"/>
                      <a:pt x="42" y="25"/>
                    </a:cubicBezTo>
                    <a:cubicBezTo>
                      <a:pt x="39" y="24"/>
                      <a:pt x="39" y="24"/>
                      <a:pt x="39" y="24"/>
                    </a:cubicBezTo>
                    <a:cubicBezTo>
                      <a:pt x="39" y="23"/>
                      <a:pt x="39" y="23"/>
                      <a:pt x="39" y="22"/>
                    </a:cubicBezTo>
                    <a:lnTo>
                      <a:pt x="42" y="22"/>
                    </a:lnTo>
                    <a:close/>
                    <a:moveTo>
                      <a:pt x="21" y="38"/>
                    </a:moveTo>
                    <a:cubicBezTo>
                      <a:pt x="13" y="38"/>
                      <a:pt x="6" y="30"/>
                      <a:pt x="6" y="21"/>
                    </a:cubicBezTo>
                    <a:cubicBezTo>
                      <a:pt x="6" y="13"/>
                      <a:pt x="13" y="5"/>
                      <a:pt x="21" y="5"/>
                    </a:cubicBezTo>
                    <a:cubicBezTo>
                      <a:pt x="30" y="5"/>
                      <a:pt x="37" y="13"/>
                      <a:pt x="37" y="21"/>
                    </a:cubicBezTo>
                    <a:cubicBezTo>
                      <a:pt x="37" y="30"/>
                      <a:pt x="30" y="38"/>
                      <a:pt x="21" y="38"/>
                    </a:cubicBezTo>
                    <a:close/>
                  </a:path>
                </a:pathLst>
              </a:custGeom>
              <a:solidFill>
                <a:srgbClr val="3E3A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90" name="Freeform 25"/>
              <p:cNvSpPr>
                <a:spLocks noEditPoints="1"/>
              </p:cNvSpPr>
              <p:nvPr/>
            </p:nvSpPr>
            <p:spPr bwMode="auto">
              <a:xfrm>
                <a:off x="1316038" y="2586038"/>
                <a:ext cx="31750" cy="31750"/>
              </a:xfrm>
              <a:custGeom>
                <a:avLst/>
                <a:gdLst>
                  <a:gd name="T0" fmla="*/ 15 w 30"/>
                  <a:gd name="T1" fmla="*/ 0 h 31"/>
                  <a:gd name="T2" fmla="*/ 0 w 30"/>
                  <a:gd name="T3" fmla="*/ 15 h 31"/>
                  <a:gd name="T4" fmla="*/ 15 w 30"/>
                  <a:gd name="T5" fmla="*/ 31 h 31"/>
                  <a:gd name="T6" fmla="*/ 30 w 30"/>
                  <a:gd name="T7" fmla="*/ 15 h 31"/>
                  <a:gd name="T8" fmla="*/ 15 w 30"/>
                  <a:gd name="T9" fmla="*/ 0 h 31"/>
                  <a:gd name="T10" fmla="*/ 15 w 30"/>
                  <a:gd name="T11" fmla="*/ 29 h 31"/>
                  <a:gd name="T12" fmla="*/ 3 w 30"/>
                  <a:gd name="T13" fmla="*/ 15 h 31"/>
                  <a:gd name="T14" fmla="*/ 15 w 30"/>
                  <a:gd name="T15" fmla="*/ 2 h 31"/>
                  <a:gd name="T16" fmla="*/ 28 w 30"/>
                  <a:gd name="T17" fmla="*/ 15 h 31"/>
                  <a:gd name="T18" fmla="*/ 15 w 30"/>
                  <a:gd name="T19" fmla="*/ 29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 h="31">
                    <a:moveTo>
                      <a:pt x="15" y="0"/>
                    </a:moveTo>
                    <a:cubicBezTo>
                      <a:pt x="7" y="0"/>
                      <a:pt x="0" y="7"/>
                      <a:pt x="0" y="15"/>
                    </a:cubicBezTo>
                    <a:cubicBezTo>
                      <a:pt x="0" y="24"/>
                      <a:pt x="7" y="31"/>
                      <a:pt x="15" y="31"/>
                    </a:cubicBezTo>
                    <a:cubicBezTo>
                      <a:pt x="23" y="31"/>
                      <a:pt x="30" y="24"/>
                      <a:pt x="30" y="15"/>
                    </a:cubicBezTo>
                    <a:cubicBezTo>
                      <a:pt x="30" y="7"/>
                      <a:pt x="23" y="0"/>
                      <a:pt x="15" y="0"/>
                    </a:cubicBezTo>
                    <a:close/>
                    <a:moveTo>
                      <a:pt x="15" y="29"/>
                    </a:moveTo>
                    <a:cubicBezTo>
                      <a:pt x="8" y="29"/>
                      <a:pt x="3" y="23"/>
                      <a:pt x="3" y="15"/>
                    </a:cubicBezTo>
                    <a:cubicBezTo>
                      <a:pt x="3" y="8"/>
                      <a:pt x="8" y="2"/>
                      <a:pt x="15" y="2"/>
                    </a:cubicBezTo>
                    <a:cubicBezTo>
                      <a:pt x="22" y="2"/>
                      <a:pt x="28" y="8"/>
                      <a:pt x="28" y="15"/>
                    </a:cubicBezTo>
                    <a:cubicBezTo>
                      <a:pt x="28" y="23"/>
                      <a:pt x="22" y="29"/>
                      <a:pt x="15" y="29"/>
                    </a:cubicBezTo>
                    <a:close/>
                  </a:path>
                </a:pathLst>
              </a:custGeom>
              <a:solidFill>
                <a:srgbClr val="3E3A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91" name="Freeform 26"/>
              <p:cNvSpPr>
                <a:spLocks noEditPoints="1"/>
              </p:cNvSpPr>
              <p:nvPr/>
            </p:nvSpPr>
            <p:spPr bwMode="auto">
              <a:xfrm>
                <a:off x="1303338" y="2484438"/>
                <a:ext cx="88900" cy="92075"/>
              </a:xfrm>
              <a:custGeom>
                <a:avLst/>
                <a:gdLst>
                  <a:gd name="T0" fmla="*/ 72 w 83"/>
                  <a:gd name="T1" fmla="*/ 46 h 87"/>
                  <a:gd name="T2" fmla="*/ 72 w 83"/>
                  <a:gd name="T3" fmla="*/ 43 h 87"/>
                  <a:gd name="T4" fmla="*/ 72 w 83"/>
                  <a:gd name="T5" fmla="*/ 39 h 87"/>
                  <a:gd name="T6" fmla="*/ 82 w 83"/>
                  <a:gd name="T7" fmla="*/ 32 h 87"/>
                  <a:gd name="T8" fmla="*/ 77 w 83"/>
                  <a:gd name="T9" fmla="*/ 19 h 87"/>
                  <a:gd name="T10" fmla="*/ 65 w 83"/>
                  <a:gd name="T11" fmla="*/ 23 h 87"/>
                  <a:gd name="T12" fmla="*/ 60 w 83"/>
                  <a:gd name="T13" fmla="*/ 18 h 87"/>
                  <a:gd name="T14" fmla="*/ 63 w 83"/>
                  <a:gd name="T15" fmla="*/ 5 h 87"/>
                  <a:gd name="T16" fmla="*/ 50 w 83"/>
                  <a:gd name="T17" fmla="*/ 0 h 87"/>
                  <a:gd name="T18" fmla="*/ 44 w 83"/>
                  <a:gd name="T19" fmla="*/ 11 h 87"/>
                  <a:gd name="T20" fmla="*/ 41 w 83"/>
                  <a:gd name="T21" fmla="*/ 11 h 87"/>
                  <a:gd name="T22" fmla="*/ 37 w 83"/>
                  <a:gd name="T23" fmla="*/ 12 h 87"/>
                  <a:gd name="T24" fmla="*/ 31 w 83"/>
                  <a:gd name="T25" fmla="*/ 0 h 87"/>
                  <a:gd name="T26" fmla="*/ 18 w 83"/>
                  <a:gd name="T27" fmla="*/ 6 h 87"/>
                  <a:gd name="T28" fmla="*/ 22 w 83"/>
                  <a:gd name="T29" fmla="*/ 19 h 87"/>
                  <a:gd name="T30" fmla="*/ 17 w 83"/>
                  <a:gd name="T31" fmla="*/ 24 h 87"/>
                  <a:gd name="T32" fmla="*/ 5 w 83"/>
                  <a:gd name="T33" fmla="*/ 21 h 87"/>
                  <a:gd name="T34" fmla="*/ 0 w 83"/>
                  <a:gd name="T35" fmla="*/ 34 h 87"/>
                  <a:gd name="T36" fmla="*/ 11 w 83"/>
                  <a:gd name="T37" fmla="*/ 40 h 87"/>
                  <a:gd name="T38" fmla="*/ 11 w 83"/>
                  <a:gd name="T39" fmla="*/ 43 h 87"/>
                  <a:gd name="T40" fmla="*/ 11 w 83"/>
                  <a:gd name="T41" fmla="*/ 47 h 87"/>
                  <a:gd name="T42" fmla="*/ 0 w 83"/>
                  <a:gd name="T43" fmla="*/ 54 h 87"/>
                  <a:gd name="T44" fmla="*/ 6 w 83"/>
                  <a:gd name="T45" fmla="*/ 67 h 87"/>
                  <a:gd name="T46" fmla="*/ 18 w 83"/>
                  <a:gd name="T47" fmla="*/ 64 h 87"/>
                  <a:gd name="T48" fmla="*/ 23 w 83"/>
                  <a:gd name="T49" fmla="*/ 69 h 87"/>
                  <a:gd name="T50" fmla="*/ 20 w 83"/>
                  <a:gd name="T51" fmla="*/ 81 h 87"/>
                  <a:gd name="T52" fmla="*/ 33 w 83"/>
                  <a:gd name="T53" fmla="*/ 87 h 87"/>
                  <a:gd name="T54" fmla="*/ 39 w 83"/>
                  <a:gd name="T55" fmla="*/ 75 h 87"/>
                  <a:gd name="T56" fmla="*/ 41 w 83"/>
                  <a:gd name="T57" fmla="*/ 75 h 87"/>
                  <a:gd name="T58" fmla="*/ 45 w 83"/>
                  <a:gd name="T59" fmla="*/ 75 h 87"/>
                  <a:gd name="T60" fmla="*/ 52 w 83"/>
                  <a:gd name="T61" fmla="*/ 86 h 87"/>
                  <a:gd name="T62" fmla="*/ 64 w 83"/>
                  <a:gd name="T63" fmla="*/ 80 h 87"/>
                  <a:gd name="T64" fmla="*/ 61 w 83"/>
                  <a:gd name="T65" fmla="*/ 68 h 87"/>
                  <a:gd name="T66" fmla="*/ 66 w 83"/>
                  <a:gd name="T67" fmla="*/ 62 h 87"/>
                  <a:gd name="T68" fmla="*/ 78 w 83"/>
                  <a:gd name="T69" fmla="*/ 66 h 87"/>
                  <a:gd name="T70" fmla="*/ 83 w 83"/>
                  <a:gd name="T71" fmla="*/ 52 h 87"/>
                  <a:gd name="T72" fmla="*/ 72 w 83"/>
                  <a:gd name="T73" fmla="*/ 46 h 87"/>
                  <a:gd name="T74" fmla="*/ 41 w 83"/>
                  <a:gd name="T75" fmla="*/ 58 h 87"/>
                  <a:gd name="T76" fmla="*/ 27 w 83"/>
                  <a:gd name="T77" fmla="*/ 43 h 87"/>
                  <a:gd name="T78" fmla="*/ 41 w 83"/>
                  <a:gd name="T79" fmla="*/ 28 h 87"/>
                  <a:gd name="T80" fmla="*/ 55 w 83"/>
                  <a:gd name="T81" fmla="*/ 43 h 87"/>
                  <a:gd name="T82" fmla="*/ 41 w 83"/>
                  <a:gd name="T83" fmla="*/ 58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3" h="87">
                    <a:moveTo>
                      <a:pt x="72" y="46"/>
                    </a:moveTo>
                    <a:cubicBezTo>
                      <a:pt x="72" y="45"/>
                      <a:pt x="72" y="44"/>
                      <a:pt x="72" y="43"/>
                    </a:cubicBezTo>
                    <a:cubicBezTo>
                      <a:pt x="72" y="42"/>
                      <a:pt x="72" y="40"/>
                      <a:pt x="72" y="39"/>
                    </a:cubicBezTo>
                    <a:cubicBezTo>
                      <a:pt x="82" y="32"/>
                      <a:pt x="82" y="32"/>
                      <a:pt x="82" y="32"/>
                    </a:cubicBezTo>
                    <a:cubicBezTo>
                      <a:pt x="81" y="27"/>
                      <a:pt x="79" y="23"/>
                      <a:pt x="77" y="19"/>
                    </a:cubicBezTo>
                    <a:cubicBezTo>
                      <a:pt x="65" y="23"/>
                      <a:pt x="65" y="23"/>
                      <a:pt x="65" y="23"/>
                    </a:cubicBezTo>
                    <a:cubicBezTo>
                      <a:pt x="63" y="21"/>
                      <a:pt x="62" y="19"/>
                      <a:pt x="60" y="18"/>
                    </a:cubicBezTo>
                    <a:cubicBezTo>
                      <a:pt x="63" y="5"/>
                      <a:pt x="63" y="5"/>
                      <a:pt x="63" y="5"/>
                    </a:cubicBezTo>
                    <a:cubicBezTo>
                      <a:pt x="59" y="3"/>
                      <a:pt x="55" y="1"/>
                      <a:pt x="50" y="0"/>
                    </a:cubicBezTo>
                    <a:cubicBezTo>
                      <a:pt x="44" y="11"/>
                      <a:pt x="44" y="11"/>
                      <a:pt x="44" y="11"/>
                    </a:cubicBezTo>
                    <a:cubicBezTo>
                      <a:pt x="43" y="11"/>
                      <a:pt x="42" y="11"/>
                      <a:pt x="41" y="11"/>
                    </a:cubicBezTo>
                    <a:cubicBezTo>
                      <a:pt x="40" y="11"/>
                      <a:pt x="39" y="11"/>
                      <a:pt x="37" y="12"/>
                    </a:cubicBezTo>
                    <a:cubicBezTo>
                      <a:pt x="31" y="0"/>
                      <a:pt x="31" y="0"/>
                      <a:pt x="31" y="0"/>
                    </a:cubicBezTo>
                    <a:cubicBezTo>
                      <a:pt x="26" y="1"/>
                      <a:pt x="22" y="3"/>
                      <a:pt x="18" y="6"/>
                    </a:cubicBezTo>
                    <a:cubicBezTo>
                      <a:pt x="22" y="19"/>
                      <a:pt x="22" y="19"/>
                      <a:pt x="22" y="19"/>
                    </a:cubicBezTo>
                    <a:cubicBezTo>
                      <a:pt x="20" y="20"/>
                      <a:pt x="18" y="22"/>
                      <a:pt x="17" y="24"/>
                    </a:cubicBezTo>
                    <a:cubicBezTo>
                      <a:pt x="5" y="21"/>
                      <a:pt x="5" y="21"/>
                      <a:pt x="5" y="21"/>
                    </a:cubicBezTo>
                    <a:cubicBezTo>
                      <a:pt x="3" y="25"/>
                      <a:pt x="1" y="29"/>
                      <a:pt x="0" y="34"/>
                    </a:cubicBezTo>
                    <a:cubicBezTo>
                      <a:pt x="11" y="40"/>
                      <a:pt x="11" y="40"/>
                      <a:pt x="11" y="40"/>
                    </a:cubicBezTo>
                    <a:cubicBezTo>
                      <a:pt x="11" y="41"/>
                      <a:pt x="11" y="42"/>
                      <a:pt x="11" y="43"/>
                    </a:cubicBezTo>
                    <a:cubicBezTo>
                      <a:pt x="11" y="45"/>
                      <a:pt x="11" y="46"/>
                      <a:pt x="11" y="47"/>
                    </a:cubicBezTo>
                    <a:cubicBezTo>
                      <a:pt x="0" y="54"/>
                      <a:pt x="0" y="54"/>
                      <a:pt x="0" y="54"/>
                    </a:cubicBezTo>
                    <a:cubicBezTo>
                      <a:pt x="2" y="59"/>
                      <a:pt x="3" y="63"/>
                      <a:pt x="6" y="67"/>
                    </a:cubicBezTo>
                    <a:cubicBezTo>
                      <a:pt x="18" y="64"/>
                      <a:pt x="18" y="64"/>
                      <a:pt x="18" y="64"/>
                    </a:cubicBezTo>
                    <a:cubicBezTo>
                      <a:pt x="19" y="65"/>
                      <a:pt x="21" y="67"/>
                      <a:pt x="23" y="69"/>
                    </a:cubicBezTo>
                    <a:cubicBezTo>
                      <a:pt x="20" y="81"/>
                      <a:pt x="20" y="81"/>
                      <a:pt x="20" y="81"/>
                    </a:cubicBezTo>
                    <a:cubicBezTo>
                      <a:pt x="24" y="84"/>
                      <a:pt x="28" y="86"/>
                      <a:pt x="33" y="87"/>
                    </a:cubicBezTo>
                    <a:cubicBezTo>
                      <a:pt x="39" y="75"/>
                      <a:pt x="39" y="75"/>
                      <a:pt x="39" y="75"/>
                    </a:cubicBezTo>
                    <a:cubicBezTo>
                      <a:pt x="40" y="75"/>
                      <a:pt x="40" y="75"/>
                      <a:pt x="41" y="75"/>
                    </a:cubicBezTo>
                    <a:cubicBezTo>
                      <a:pt x="43" y="75"/>
                      <a:pt x="44" y="75"/>
                      <a:pt x="45" y="75"/>
                    </a:cubicBezTo>
                    <a:cubicBezTo>
                      <a:pt x="52" y="86"/>
                      <a:pt x="52" y="86"/>
                      <a:pt x="52" y="86"/>
                    </a:cubicBezTo>
                    <a:cubicBezTo>
                      <a:pt x="57" y="85"/>
                      <a:pt x="61" y="83"/>
                      <a:pt x="64" y="80"/>
                    </a:cubicBezTo>
                    <a:cubicBezTo>
                      <a:pt x="61" y="68"/>
                      <a:pt x="61" y="68"/>
                      <a:pt x="61" y="68"/>
                    </a:cubicBezTo>
                    <a:cubicBezTo>
                      <a:pt x="63" y="66"/>
                      <a:pt x="64" y="64"/>
                      <a:pt x="66" y="62"/>
                    </a:cubicBezTo>
                    <a:cubicBezTo>
                      <a:pt x="78" y="66"/>
                      <a:pt x="78" y="66"/>
                      <a:pt x="78" y="66"/>
                    </a:cubicBezTo>
                    <a:cubicBezTo>
                      <a:pt x="80" y="62"/>
                      <a:pt x="82" y="57"/>
                      <a:pt x="83" y="52"/>
                    </a:cubicBezTo>
                    <a:lnTo>
                      <a:pt x="72" y="46"/>
                    </a:lnTo>
                    <a:close/>
                    <a:moveTo>
                      <a:pt x="41" y="58"/>
                    </a:moveTo>
                    <a:cubicBezTo>
                      <a:pt x="34" y="58"/>
                      <a:pt x="27" y="51"/>
                      <a:pt x="27" y="43"/>
                    </a:cubicBezTo>
                    <a:cubicBezTo>
                      <a:pt x="27" y="35"/>
                      <a:pt x="34" y="28"/>
                      <a:pt x="41" y="28"/>
                    </a:cubicBezTo>
                    <a:cubicBezTo>
                      <a:pt x="49" y="28"/>
                      <a:pt x="55" y="35"/>
                      <a:pt x="55" y="43"/>
                    </a:cubicBezTo>
                    <a:cubicBezTo>
                      <a:pt x="55" y="51"/>
                      <a:pt x="49" y="58"/>
                      <a:pt x="41" y="58"/>
                    </a:cubicBezTo>
                    <a:close/>
                  </a:path>
                </a:pathLst>
              </a:custGeom>
              <a:solidFill>
                <a:srgbClr val="3E3A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92" name="Freeform 27"/>
              <p:cNvSpPr>
                <a:spLocks noEditPoints="1"/>
              </p:cNvSpPr>
              <p:nvPr/>
            </p:nvSpPr>
            <p:spPr bwMode="auto">
              <a:xfrm>
                <a:off x="1184275" y="2290763"/>
                <a:ext cx="41275" cy="42863"/>
              </a:xfrm>
              <a:custGeom>
                <a:avLst/>
                <a:gdLst>
                  <a:gd name="T0" fmla="*/ 31 w 38"/>
                  <a:gd name="T1" fmla="*/ 26 h 40"/>
                  <a:gd name="T2" fmla="*/ 32 w 38"/>
                  <a:gd name="T3" fmla="*/ 25 h 40"/>
                  <a:gd name="T4" fmla="*/ 32 w 38"/>
                  <a:gd name="T5" fmla="*/ 23 h 40"/>
                  <a:gd name="T6" fmla="*/ 38 w 38"/>
                  <a:gd name="T7" fmla="*/ 22 h 40"/>
                  <a:gd name="T8" fmla="*/ 37 w 38"/>
                  <a:gd name="T9" fmla="*/ 16 h 40"/>
                  <a:gd name="T10" fmla="*/ 32 w 38"/>
                  <a:gd name="T11" fmla="*/ 15 h 40"/>
                  <a:gd name="T12" fmla="*/ 31 w 38"/>
                  <a:gd name="T13" fmla="*/ 12 h 40"/>
                  <a:gd name="T14" fmla="*/ 34 w 38"/>
                  <a:gd name="T15" fmla="*/ 8 h 40"/>
                  <a:gd name="T16" fmla="*/ 29 w 38"/>
                  <a:gd name="T17" fmla="*/ 3 h 40"/>
                  <a:gd name="T18" fmla="*/ 25 w 38"/>
                  <a:gd name="T19" fmla="*/ 7 h 40"/>
                  <a:gd name="T20" fmla="*/ 24 w 38"/>
                  <a:gd name="T21" fmla="*/ 6 h 40"/>
                  <a:gd name="T22" fmla="*/ 22 w 38"/>
                  <a:gd name="T23" fmla="*/ 6 h 40"/>
                  <a:gd name="T24" fmla="*/ 21 w 38"/>
                  <a:gd name="T25" fmla="*/ 0 h 40"/>
                  <a:gd name="T26" fmla="*/ 15 w 38"/>
                  <a:gd name="T27" fmla="*/ 0 h 40"/>
                  <a:gd name="T28" fmla="*/ 15 w 38"/>
                  <a:gd name="T29" fmla="*/ 6 h 40"/>
                  <a:gd name="T30" fmla="*/ 12 w 38"/>
                  <a:gd name="T31" fmla="*/ 7 h 40"/>
                  <a:gd name="T32" fmla="*/ 7 w 38"/>
                  <a:gd name="T33" fmla="*/ 4 h 40"/>
                  <a:gd name="T34" fmla="*/ 3 w 38"/>
                  <a:gd name="T35" fmla="*/ 9 h 40"/>
                  <a:gd name="T36" fmla="*/ 7 w 38"/>
                  <a:gd name="T37" fmla="*/ 13 h 40"/>
                  <a:gd name="T38" fmla="*/ 6 w 38"/>
                  <a:gd name="T39" fmla="*/ 14 h 40"/>
                  <a:gd name="T40" fmla="*/ 6 w 38"/>
                  <a:gd name="T41" fmla="*/ 16 h 40"/>
                  <a:gd name="T42" fmla="*/ 0 w 38"/>
                  <a:gd name="T43" fmla="*/ 17 h 40"/>
                  <a:gd name="T44" fmla="*/ 0 w 38"/>
                  <a:gd name="T45" fmla="*/ 23 h 40"/>
                  <a:gd name="T46" fmla="*/ 6 w 38"/>
                  <a:gd name="T47" fmla="*/ 24 h 40"/>
                  <a:gd name="T48" fmla="*/ 7 w 38"/>
                  <a:gd name="T49" fmla="*/ 27 h 40"/>
                  <a:gd name="T50" fmla="*/ 4 w 38"/>
                  <a:gd name="T51" fmla="*/ 32 h 40"/>
                  <a:gd name="T52" fmla="*/ 8 w 38"/>
                  <a:gd name="T53" fmla="*/ 36 h 40"/>
                  <a:gd name="T54" fmla="*/ 13 w 38"/>
                  <a:gd name="T55" fmla="*/ 32 h 40"/>
                  <a:gd name="T56" fmla="*/ 14 w 38"/>
                  <a:gd name="T57" fmla="*/ 33 h 40"/>
                  <a:gd name="T58" fmla="*/ 16 w 38"/>
                  <a:gd name="T59" fmla="*/ 33 h 40"/>
                  <a:gd name="T60" fmla="*/ 17 w 38"/>
                  <a:gd name="T61" fmla="*/ 39 h 40"/>
                  <a:gd name="T62" fmla="*/ 23 w 38"/>
                  <a:gd name="T63" fmla="*/ 39 h 40"/>
                  <a:gd name="T64" fmla="*/ 23 w 38"/>
                  <a:gd name="T65" fmla="*/ 33 h 40"/>
                  <a:gd name="T66" fmla="*/ 26 w 38"/>
                  <a:gd name="T67" fmla="*/ 32 h 40"/>
                  <a:gd name="T68" fmla="*/ 30 w 38"/>
                  <a:gd name="T69" fmla="*/ 35 h 40"/>
                  <a:gd name="T70" fmla="*/ 35 w 38"/>
                  <a:gd name="T71" fmla="*/ 31 h 40"/>
                  <a:gd name="T72" fmla="*/ 31 w 38"/>
                  <a:gd name="T73" fmla="*/ 26 h 40"/>
                  <a:gd name="T74" fmla="*/ 17 w 38"/>
                  <a:gd name="T75" fmla="*/ 26 h 40"/>
                  <a:gd name="T76" fmla="*/ 13 w 38"/>
                  <a:gd name="T77" fmla="*/ 17 h 40"/>
                  <a:gd name="T78" fmla="*/ 21 w 38"/>
                  <a:gd name="T79" fmla="*/ 14 h 40"/>
                  <a:gd name="T80" fmla="*/ 25 w 38"/>
                  <a:gd name="T81" fmla="*/ 22 h 40"/>
                  <a:gd name="T82" fmla="*/ 17 w 38"/>
                  <a:gd name="T83" fmla="*/ 2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8" h="40">
                    <a:moveTo>
                      <a:pt x="31" y="26"/>
                    </a:moveTo>
                    <a:cubicBezTo>
                      <a:pt x="31" y="26"/>
                      <a:pt x="31" y="25"/>
                      <a:pt x="32" y="25"/>
                    </a:cubicBezTo>
                    <a:cubicBezTo>
                      <a:pt x="32" y="24"/>
                      <a:pt x="32" y="24"/>
                      <a:pt x="32" y="23"/>
                    </a:cubicBezTo>
                    <a:cubicBezTo>
                      <a:pt x="38" y="22"/>
                      <a:pt x="38" y="22"/>
                      <a:pt x="38" y="22"/>
                    </a:cubicBezTo>
                    <a:cubicBezTo>
                      <a:pt x="38" y="20"/>
                      <a:pt x="38" y="18"/>
                      <a:pt x="37" y="16"/>
                    </a:cubicBezTo>
                    <a:cubicBezTo>
                      <a:pt x="32" y="15"/>
                      <a:pt x="32" y="15"/>
                      <a:pt x="32" y="15"/>
                    </a:cubicBezTo>
                    <a:cubicBezTo>
                      <a:pt x="32" y="14"/>
                      <a:pt x="31" y="13"/>
                      <a:pt x="31" y="12"/>
                    </a:cubicBezTo>
                    <a:cubicBezTo>
                      <a:pt x="34" y="8"/>
                      <a:pt x="34" y="8"/>
                      <a:pt x="34" y="8"/>
                    </a:cubicBezTo>
                    <a:cubicBezTo>
                      <a:pt x="33" y="6"/>
                      <a:pt x="31" y="4"/>
                      <a:pt x="29" y="3"/>
                    </a:cubicBezTo>
                    <a:cubicBezTo>
                      <a:pt x="25" y="7"/>
                      <a:pt x="25" y="7"/>
                      <a:pt x="25" y="7"/>
                    </a:cubicBezTo>
                    <a:cubicBezTo>
                      <a:pt x="25" y="7"/>
                      <a:pt x="24" y="7"/>
                      <a:pt x="24" y="6"/>
                    </a:cubicBezTo>
                    <a:cubicBezTo>
                      <a:pt x="23" y="6"/>
                      <a:pt x="23" y="6"/>
                      <a:pt x="22" y="6"/>
                    </a:cubicBezTo>
                    <a:cubicBezTo>
                      <a:pt x="21" y="0"/>
                      <a:pt x="21" y="0"/>
                      <a:pt x="21" y="0"/>
                    </a:cubicBezTo>
                    <a:cubicBezTo>
                      <a:pt x="19" y="0"/>
                      <a:pt x="17" y="0"/>
                      <a:pt x="15" y="0"/>
                    </a:cubicBezTo>
                    <a:cubicBezTo>
                      <a:pt x="15" y="6"/>
                      <a:pt x="15" y="6"/>
                      <a:pt x="15" y="6"/>
                    </a:cubicBezTo>
                    <a:cubicBezTo>
                      <a:pt x="14" y="6"/>
                      <a:pt x="13" y="7"/>
                      <a:pt x="12" y="7"/>
                    </a:cubicBezTo>
                    <a:cubicBezTo>
                      <a:pt x="7" y="4"/>
                      <a:pt x="7" y="4"/>
                      <a:pt x="7" y="4"/>
                    </a:cubicBezTo>
                    <a:cubicBezTo>
                      <a:pt x="6" y="5"/>
                      <a:pt x="4" y="7"/>
                      <a:pt x="3" y="9"/>
                    </a:cubicBezTo>
                    <a:cubicBezTo>
                      <a:pt x="7" y="13"/>
                      <a:pt x="7" y="13"/>
                      <a:pt x="7" y="13"/>
                    </a:cubicBezTo>
                    <a:cubicBezTo>
                      <a:pt x="7" y="14"/>
                      <a:pt x="6" y="14"/>
                      <a:pt x="6" y="14"/>
                    </a:cubicBezTo>
                    <a:cubicBezTo>
                      <a:pt x="6" y="15"/>
                      <a:pt x="6" y="16"/>
                      <a:pt x="6" y="16"/>
                    </a:cubicBezTo>
                    <a:cubicBezTo>
                      <a:pt x="0" y="17"/>
                      <a:pt x="0" y="17"/>
                      <a:pt x="0" y="17"/>
                    </a:cubicBezTo>
                    <a:cubicBezTo>
                      <a:pt x="0" y="19"/>
                      <a:pt x="0" y="21"/>
                      <a:pt x="0" y="23"/>
                    </a:cubicBezTo>
                    <a:cubicBezTo>
                      <a:pt x="6" y="24"/>
                      <a:pt x="6" y="24"/>
                      <a:pt x="6" y="24"/>
                    </a:cubicBezTo>
                    <a:cubicBezTo>
                      <a:pt x="6" y="25"/>
                      <a:pt x="7" y="26"/>
                      <a:pt x="7" y="27"/>
                    </a:cubicBezTo>
                    <a:cubicBezTo>
                      <a:pt x="4" y="32"/>
                      <a:pt x="4" y="32"/>
                      <a:pt x="4" y="32"/>
                    </a:cubicBezTo>
                    <a:cubicBezTo>
                      <a:pt x="5" y="33"/>
                      <a:pt x="7" y="35"/>
                      <a:pt x="8" y="36"/>
                    </a:cubicBezTo>
                    <a:cubicBezTo>
                      <a:pt x="13" y="32"/>
                      <a:pt x="13" y="32"/>
                      <a:pt x="13" y="32"/>
                    </a:cubicBezTo>
                    <a:cubicBezTo>
                      <a:pt x="13" y="33"/>
                      <a:pt x="13" y="33"/>
                      <a:pt x="14" y="33"/>
                    </a:cubicBezTo>
                    <a:cubicBezTo>
                      <a:pt x="14" y="33"/>
                      <a:pt x="15" y="33"/>
                      <a:pt x="16" y="33"/>
                    </a:cubicBezTo>
                    <a:cubicBezTo>
                      <a:pt x="17" y="39"/>
                      <a:pt x="17" y="39"/>
                      <a:pt x="17" y="39"/>
                    </a:cubicBezTo>
                    <a:cubicBezTo>
                      <a:pt x="19" y="40"/>
                      <a:pt x="21" y="39"/>
                      <a:pt x="23" y="39"/>
                    </a:cubicBezTo>
                    <a:cubicBezTo>
                      <a:pt x="23" y="33"/>
                      <a:pt x="23" y="33"/>
                      <a:pt x="23" y="33"/>
                    </a:cubicBezTo>
                    <a:cubicBezTo>
                      <a:pt x="24" y="33"/>
                      <a:pt x="25" y="32"/>
                      <a:pt x="26" y="32"/>
                    </a:cubicBezTo>
                    <a:cubicBezTo>
                      <a:pt x="30" y="35"/>
                      <a:pt x="30" y="35"/>
                      <a:pt x="30" y="35"/>
                    </a:cubicBezTo>
                    <a:cubicBezTo>
                      <a:pt x="32" y="34"/>
                      <a:pt x="33" y="32"/>
                      <a:pt x="35" y="31"/>
                    </a:cubicBezTo>
                    <a:lnTo>
                      <a:pt x="31" y="26"/>
                    </a:lnTo>
                    <a:close/>
                    <a:moveTo>
                      <a:pt x="17" y="26"/>
                    </a:moveTo>
                    <a:cubicBezTo>
                      <a:pt x="13" y="24"/>
                      <a:pt x="12" y="21"/>
                      <a:pt x="13" y="17"/>
                    </a:cubicBezTo>
                    <a:cubicBezTo>
                      <a:pt x="14" y="14"/>
                      <a:pt x="18" y="12"/>
                      <a:pt x="21" y="14"/>
                    </a:cubicBezTo>
                    <a:cubicBezTo>
                      <a:pt x="24" y="15"/>
                      <a:pt x="26" y="19"/>
                      <a:pt x="25" y="22"/>
                    </a:cubicBezTo>
                    <a:cubicBezTo>
                      <a:pt x="23" y="25"/>
                      <a:pt x="20" y="27"/>
                      <a:pt x="17" y="26"/>
                    </a:cubicBezTo>
                    <a:close/>
                  </a:path>
                </a:pathLst>
              </a:custGeom>
              <a:solidFill>
                <a:srgbClr val="3E3A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93" name="Freeform 28"/>
              <p:cNvSpPr>
                <a:spLocks noEditPoints="1"/>
              </p:cNvSpPr>
              <p:nvPr/>
            </p:nvSpPr>
            <p:spPr bwMode="auto">
              <a:xfrm>
                <a:off x="1265238" y="2665413"/>
                <a:ext cx="36513" cy="38100"/>
              </a:xfrm>
              <a:custGeom>
                <a:avLst/>
                <a:gdLst>
                  <a:gd name="T0" fmla="*/ 29 w 35"/>
                  <a:gd name="T1" fmla="*/ 23 h 36"/>
                  <a:gd name="T2" fmla="*/ 29 w 35"/>
                  <a:gd name="T3" fmla="*/ 22 h 36"/>
                  <a:gd name="T4" fmla="*/ 30 w 35"/>
                  <a:gd name="T5" fmla="*/ 20 h 36"/>
                  <a:gd name="T6" fmla="*/ 34 w 35"/>
                  <a:gd name="T7" fmla="*/ 18 h 36"/>
                  <a:gd name="T8" fmla="*/ 34 w 35"/>
                  <a:gd name="T9" fmla="*/ 13 h 36"/>
                  <a:gd name="T10" fmla="*/ 29 w 35"/>
                  <a:gd name="T11" fmla="*/ 13 h 36"/>
                  <a:gd name="T12" fmla="*/ 27 w 35"/>
                  <a:gd name="T13" fmla="*/ 10 h 36"/>
                  <a:gd name="T14" fmla="*/ 30 w 35"/>
                  <a:gd name="T15" fmla="*/ 6 h 36"/>
                  <a:gd name="T16" fmla="*/ 26 w 35"/>
                  <a:gd name="T17" fmla="*/ 2 h 36"/>
                  <a:gd name="T18" fmla="*/ 22 w 35"/>
                  <a:gd name="T19" fmla="*/ 6 h 36"/>
                  <a:gd name="T20" fmla="*/ 21 w 35"/>
                  <a:gd name="T21" fmla="*/ 5 h 36"/>
                  <a:gd name="T22" fmla="*/ 19 w 35"/>
                  <a:gd name="T23" fmla="*/ 5 h 36"/>
                  <a:gd name="T24" fmla="*/ 18 w 35"/>
                  <a:gd name="T25" fmla="*/ 0 h 36"/>
                  <a:gd name="T26" fmla="*/ 13 w 35"/>
                  <a:gd name="T27" fmla="*/ 1 h 36"/>
                  <a:gd name="T28" fmla="*/ 13 w 35"/>
                  <a:gd name="T29" fmla="*/ 6 h 36"/>
                  <a:gd name="T30" fmla="*/ 10 w 35"/>
                  <a:gd name="T31" fmla="*/ 7 h 36"/>
                  <a:gd name="T32" fmla="*/ 6 w 35"/>
                  <a:gd name="T33" fmla="*/ 5 h 36"/>
                  <a:gd name="T34" fmla="*/ 2 w 35"/>
                  <a:gd name="T35" fmla="*/ 9 h 36"/>
                  <a:gd name="T36" fmla="*/ 6 w 35"/>
                  <a:gd name="T37" fmla="*/ 13 h 36"/>
                  <a:gd name="T38" fmla="*/ 6 w 35"/>
                  <a:gd name="T39" fmla="*/ 14 h 36"/>
                  <a:gd name="T40" fmla="*/ 5 w 35"/>
                  <a:gd name="T41" fmla="*/ 16 h 36"/>
                  <a:gd name="T42" fmla="*/ 0 w 35"/>
                  <a:gd name="T43" fmla="*/ 17 h 36"/>
                  <a:gd name="T44" fmla="*/ 1 w 35"/>
                  <a:gd name="T45" fmla="*/ 23 h 36"/>
                  <a:gd name="T46" fmla="*/ 6 w 35"/>
                  <a:gd name="T47" fmla="*/ 23 h 36"/>
                  <a:gd name="T48" fmla="*/ 7 w 35"/>
                  <a:gd name="T49" fmla="*/ 25 h 36"/>
                  <a:gd name="T50" fmla="*/ 5 w 35"/>
                  <a:gd name="T51" fmla="*/ 30 h 36"/>
                  <a:gd name="T52" fmla="*/ 9 w 35"/>
                  <a:gd name="T53" fmla="*/ 33 h 36"/>
                  <a:gd name="T54" fmla="*/ 13 w 35"/>
                  <a:gd name="T55" fmla="*/ 30 h 36"/>
                  <a:gd name="T56" fmla="*/ 14 w 35"/>
                  <a:gd name="T57" fmla="*/ 30 h 36"/>
                  <a:gd name="T58" fmla="*/ 15 w 35"/>
                  <a:gd name="T59" fmla="*/ 30 h 36"/>
                  <a:gd name="T60" fmla="*/ 17 w 35"/>
                  <a:gd name="T61" fmla="*/ 36 h 36"/>
                  <a:gd name="T62" fmla="*/ 22 w 35"/>
                  <a:gd name="T63" fmla="*/ 35 h 36"/>
                  <a:gd name="T64" fmla="*/ 22 w 35"/>
                  <a:gd name="T65" fmla="*/ 30 h 36"/>
                  <a:gd name="T66" fmla="*/ 25 w 35"/>
                  <a:gd name="T67" fmla="*/ 28 h 36"/>
                  <a:gd name="T68" fmla="*/ 29 w 35"/>
                  <a:gd name="T69" fmla="*/ 31 h 36"/>
                  <a:gd name="T70" fmla="*/ 32 w 35"/>
                  <a:gd name="T71" fmla="*/ 26 h 36"/>
                  <a:gd name="T72" fmla="*/ 29 w 35"/>
                  <a:gd name="T73" fmla="*/ 23 h 36"/>
                  <a:gd name="T74" fmla="*/ 16 w 35"/>
                  <a:gd name="T75" fmla="*/ 23 h 36"/>
                  <a:gd name="T76" fmla="*/ 12 w 35"/>
                  <a:gd name="T77" fmla="*/ 16 h 36"/>
                  <a:gd name="T78" fmla="*/ 19 w 35"/>
                  <a:gd name="T79" fmla="*/ 12 h 36"/>
                  <a:gd name="T80" fmla="*/ 23 w 35"/>
                  <a:gd name="T81" fmla="*/ 19 h 36"/>
                  <a:gd name="T82" fmla="*/ 16 w 35"/>
                  <a:gd name="T83" fmla="*/ 23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5" h="36">
                    <a:moveTo>
                      <a:pt x="29" y="23"/>
                    </a:moveTo>
                    <a:cubicBezTo>
                      <a:pt x="29" y="22"/>
                      <a:pt x="29" y="22"/>
                      <a:pt x="29" y="22"/>
                    </a:cubicBezTo>
                    <a:cubicBezTo>
                      <a:pt x="29" y="21"/>
                      <a:pt x="29" y="20"/>
                      <a:pt x="30" y="20"/>
                    </a:cubicBezTo>
                    <a:cubicBezTo>
                      <a:pt x="34" y="18"/>
                      <a:pt x="34" y="18"/>
                      <a:pt x="34" y="18"/>
                    </a:cubicBezTo>
                    <a:cubicBezTo>
                      <a:pt x="35" y="17"/>
                      <a:pt x="34" y="15"/>
                      <a:pt x="34" y="13"/>
                    </a:cubicBezTo>
                    <a:cubicBezTo>
                      <a:pt x="29" y="13"/>
                      <a:pt x="29" y="13"/>
                      <a:pt x="29" y="13"/>
                    </a:cubicBezTo>
                    <a:cubicBezTo>
                      <a:pt x="28" y="12"/>
                      <a:pt x="28" y="11"/>
                      <a:pt x="27" y="10"/>
                    </a:cubicBezTo>
                    <a:cubicBezTo>
                      <a:pt x="30" y="6"/>
                      <a:pt x="30" y="6"/>
                      <a:pt x="30" y="6"/>
                    </a:cubicBezTo>
                    <a:cubicBezTo>
                      <a:pt x="29" y="4"/>
                      <a:pt x="27" y="3"/>
                      <a:pt x="26" y="2"/>
                    </a:cubicBezTo>
                    <a:cubicBezTo>
                      <a:pt x="22" y="6"/>
                      <a:pt x="22" y="6"/>
                      <a:pt x="22" y="6"/>
                    </a:cubicBezTo>
                    <a:cubicBezTo>
                      <a:pt x="22" y="6"/>
                      <a:pt x="21" y="6"/>
                      <a:pt x="21" y="5"/>
                    </a:cubicBezTo>
                    <a:cubicBezTo>
                      <a:pt x="20" y="5"/>
                      <a:pt x="20" y="5"/>
                      <a:pt x="19" y="5"/>
                    </a:cubicBezTo>
                    <a:cubicBezTo>
                      <a:pt x="18" y="0"/>
                      <a:pt x="18" y="0"/>
                      <a:pt x="18" y="0"/>
                    </a:cubicBezTo>
                    <a:cubicBezTo>
                      <a:pt x="16" y="0"/>
                      <a:pt x="14" y="0"/>
                      <a:pt x="13" y="1"/>
                    </a:cubicBezTo>
                    <a:cubicBezTo>
                      <a:pt x="13" y="6"/>
                      <a:pt x="13" y="6"/>
                      <a:pt x="13" y="6"/>
                    </a:cubicBezTo>
                    <a:cubicBezTo>
                      <a:pt x="12" y="6"/>
                      <a:pt x="11" y="7"/>
                      <a:pt x="10" y="7"/>
                    </a:cubicBezTo>
                    <a:cubicBezTo>
                      <a:pt x="6" y="5"/>
                      <a:pt x="6" y="5"/>
                      <a:pt x="6" y="5"/>
                    </a:cubicBezTo>
                    <a:cubicBezTo>
                      <a:pt x="4" y="6"/>
                      <a:pt x="3" y="7"/>
                      <a:pt x="2" y="9"/>
                    </a:cubicBezTo>
                    <a:cubicBezTo>
                      <a:pt x="6" y="13"/>
                      <a:pt x="6" y="13"/>
                      <a:pt x="6" y="13"/>
                    </a:cubicBezTo>
                    <a:cubicBezTo>
                      <a:pt x="6" y="13"/>
                      <a:pt x="6" y="14"/>
                      <a:pt x="6" y="14"/>
                    </a:cubicBezTo>
                    <a:cubicBezTo>
                      <a:pt x="5" y="14"/>
                      <a:pt x="5" y="15"/>
                      <a:pt x="5" y="16"/>
                    </a:cubicBezTo>
                    <a:cubicBezTo>
                      <a:pt x="0" y="17"/>
                      <a:pt x="0" y="17"/>
                      <a:pt x="0" y="17"/>
                    </a:cubicBezTo>
                    <a:cubicBezTo>
                      <a:pt x="0" y="19"/>
                      <a:pt x="0" y="21"/>
                      <a:pt x="1" y="23"/>
                    </a:cubicBezTo>
                    <a:cubicBezTo>
                      <a:pt x="6" y="23"/>
                      <a:pt x="6" y="23"/>
                      <a:pt x="6" y="23"/>
                    </a:cubicBezTo>
                    <a:cubicBezTo>
                      <a:pt x="6" y="24"/>
                      <a:pt x="7" y="24"/>
                      <a:pt x="7" y="25"/>
                    </a:cubicBezTo>
                    <a:cubicBezTo>
                      <a:pt x="5" y="30"/>
                      <a:pt x="5" y="30"/>
                      <a:pt x="5" y="30"/>
                    </a:cubicBezTo>
                    <a:cubicBezTo>
                      <a:pt x="6" y="31"/>
                      <a:pt x="7" y="32"/>
                      <a:pt x="9" y="33"/>
                    </a:cubicBezTo>
                    <a:cubicBezTo>
                      <a:pt x="13" y="30"/>
                      <a:pt x="13" y="30"/>
                      <a:pt x="13" y="30"/>
                    </a:cubicBezTo>
                    <a:cubicBezTo>
                      <a:pt x="13" y="30"/>
                      <a:pt x="13" y="30"/>
                      <a:pt x="14" y="30"/>
                    </a:cubicBezTo>
                    <a:cubicBezTo>
                      <a:pt x="14" y="30"/>
                      <a:pt x="15" y="30"/>
                      <a:pt x="15" y="30"/>
                    </a:cubicBezTo>
                    <a:cubicBezTo>
                      <a:pt x="17" y="36"/>
                      <a:pt x="17" y="36"/>
                      <a:pt x="17" y="36"/>
                    </a:cubicBezTo>
                    <a:cubicBezTo>
                      <a:pt x="18" y="36"/>
                      <a:pt x="20" y="35"/>
                      <a:pt x="22" y="35"/>
                    </a:cubicBezTo>
                    <a:cubicBezTo>
                      <a:pt x="22" y="30"/>
                      <a:pt x="22" y="30"/>
                      <a:pt x="22" y="30"/>
                    </a:cubicBezTo>
                    <a:cubicBezTo>
                      <a:pt x="23" y="29"/>
                      <a:pt x="24" y="29"/>
                      <a:pt x="25" y="28"/>
                    </a:cubicBezTo>
                    <a:cubicBezTo>
                      <a:pt x="29" y="31"/>
                      <a:pt x="29" y="31"/>
                      <a:pt x="29" y="31"/>
                    </a:cubicBezTo>
                    <a:cubicBezTo>
                      <a:pt x="30" y="30"/>
                      <a:pt x="31" y="28"/>
                      <a:pt x="32" y="26"/>
                    </a:cubicBezTo>
                    <a:lnTo>
                      <a:pt x="29" y="23"/>
                    </a:lnTo>
                    <a:close/>
                    <a:moveTo>
                      <a:pt x="16" y="23"/>
                    </a:moveTo>
                    <a:cubicBezTo>
                      <a:pt x="13" y="22"/>
                      <a:pt x="11" y="19"/>
                      <a:pt x="12" y="16"/>
                    </a:cubicBezTo>
                    <a:cubicBezTo>
                      <a:pt x="13" y="13"/>
                      <a:pt x="16" y="11"/>
                      <a:pt x="19" y="12"/>
                    </a:cubicBezTo>
                    <a:cubicBezTo>
                      <a:pt x="22" y="13"/>
                      <a:pt x="24" y="16"/>
                      <a:pt x="23" y="19"/>
                    </a:cubicBezTo>
                    <a:cubicBezTo>
                      <a:pt x="22" y="23"/>
                      <a:pt x="19" y="24"/>
                      <a:pt x="16" y="23"/>
                    </a:cubicBezTo>
                    <a:close/>
                  </a:path>
                </a:pathLst>
              </a:custGeom>
              <a:solidFill>
                <a:srgbClr val="3E3A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94" name="Freeform 29"/>
              <p:cNvSpPr/>
              <p:nvPr/>
            </p:nvSpPr>
            <p:spPr bwMode="auto">
              <a:xfrm>
                <a:off x="1076325" y="2314576"/>
                <a:ext cx="141288" cy="146050"/>
              </a:xfrm>
              <a:custGeom>
                <a:avLst/>
                <a:gdLst>
                  <a:gd name="T0" fmla="*/ 133 w 133"/>
                  <a:gd name="T1" fmla="*/ 64 h 139"/>
                  <a:gd name="T2" fmla="*/ 132 w 133"/>
                  <a:gd name="T3" fmla="*/ 57 h 139"/>
                  <a:gd name="T4" fmla="*/ 122 w 133"/>
                  <a:gd name="T5" fmla="*/ 49 h 139"/>
                  <a:gd name="T6" fmla="*/ 119 w 133"/>
                  <a:gd name="T7" fmla="*/ 43 h 139"/>
                  <a:gd name="T8" fmla="*/ 121 w 133"/>
                  <a:gd name="T9" fmla="*/ 29 h 139"/>
                  <a:gd name="T10" fmla="*/ 117 w 133"/>
                  <a:gd name="T11" fmla="*/ 24 h 139"/>
                  <a:gd name="T12" fmla="*/ 104 w 133"/>
                  <a:gd name="T13" fmla="*/ 23 h 139"/>
                  <a:gd name="T14" fmla="*/ 98 w 133"/>
                  <a:gd name="T15" fmla="*/ 19 h 139"/>
                  <a:gd name="T16" fmla="*/ 94 w 133"/>
                  <a:gd name="T17" fmla="*/ 6 h 139"/>
                  <a:gd name="T18" fmla="*/ 87 w 133"/>
                  <a:gd name="T19" fmla="*/ 3 h 139"/>
                  <a:gd name="T20" fmla="*/ 76 w 133"/>
                  <a:gd name="T21" fmla="*/ 9 h 139"/>
                  <a:gd name="T22" fmla="*/ 69 w 133"/>
                  <a:gd name="T23" fmla="*/ 9 h 139"/>
                  <a:gd name="T24" fmla="*/ 64 w 133"/>
                  <a:gd name="T25" fmla="*/ 0 h 139"/>
                  <a:gd name="T26" fmla="*/ 55 w 133"/>
                  <a:gd name="T27" fmla="*/ 10 h 139"/>
                  <a:gd name="T28" fmla="*/ 48 w 133"/>
                  <a:gd name="T29" fmla="*/ 12 h 139"/>
                  <a:gd name="T30" fmla="*/ 36 w 133"/>
                  <a:gd name="T31" fmla="*/ 8 h 139"/>
                  <a:gd name="T32" fmla="*/ 30 w 133"/>
                  <a:gd name="T33" fmla="*/ 11 h 139"/>
                  <a:gd name="T34" fmla="*/ 27 w 133"/>
                  <a:gd name="T35" fmla="*/ 25 h 139"/>
                  <a:gd name="T36" fmla="*/ 23 w 133"/>
                  <a:gd name="T37" fmla="*/ 30 h 139"/>
                  <a:gd name="T38" fmla="*/ 10 w 133"/>
                  <a:gd name="T39" fmla="*/ 33 h 139"/>
                  <a:gd name="T40" fmla="*/ 7 w 133"/>
                  <a:gd name="T41" fmla="*/ 39 h 139"/>
                  <a:gd name="T42" fmla="*/ 11 w 133"/>
                  <a:gd name="T43" fmla="*/ 52 h 139"/>
                  <a:gd name="T44" fmla="*/ 9 w 133"/>
                  <a:gd name="T45" fmla="*/ 59 h 139"/>
                  <a:gd name="T46" fmla="*/ 0 w 133"/>
                  <a:gd name="T47" fmla="*/ 69 h 139"/>
                  <a:gd name="T48" fmla="*/ 0 w 133"/>
                  <a:gd name="T49" fmla="*/ 76 h 139"/>
                  <a:gd name="T50" fmla="*/ 10 w 133"/>
                  <a:gd name="T51" fmla="*/ 85 h 139"/>
                  <a:gd name="T52" fmla="*/ 12 w 133"/>
                  <a:gd name="T53" fmla="*/ 91 h 139"/>
                  <a:gd name="T54" fmla="*/ 9 w 133"/>
                  <a:gd name="T55" fmla="*/ 104 h 139"/>
                  <a:gd name="T56" fmla="*/ 13 w 133"/>
                  <a:gd name="T57" fmla="*/ 110 h 139"/>
                  <a:gd name="T58" fmla="*/ 25 w 133"/>
                  <a:gd name="T59" fmla="*/ 113 h 139"/>
                  <a:gd name="T60" fmla="*/ 30 w 133"/>
                  <a:gd name="T61" fmla="*/ 118 h 139"/>
                  <a:gd name="T62" fmla="*/ 34 w 133"/>
                  <a:gd name="T63" fmla="*/ 130 h 139"/>
                  <a:gd name="T64" fmla="*/ 40 w 133"/>
                  <a:gd name="T65" fmla="*/ 134 h 139"/>
                  <a:gd name="T66" fmla="*/ 52 w 133"/>
                  <a:gd name="T67" fmla="*/ 129 h 139"/>
                  <a:gd name="T68" fmla="*/ 59 w 133"/>
                  <a:gd name="T69" fmla="*/ 130 h 139"/>
                  <a:gd name="T70" fmla="*/ 67 w 133"/>
                  <a:gd name="T71" fmla="*/ 139 h 139"/>
                  <a:gd name="T72" fmla="*/ 73 w 133"/>
                  <a:gd name="T73" fmla="*/ 130 h 139"/>
                  <a:gd name="T74" fmla="*/ 80 w 133"/>
                  <a:gd name="T75" fmla="*/ 129 h 139"/>
                  <a:gd name="T76" fmla="*/ 92 w 133"/>
                  <a:gd name="T77" fmla="*/ 134 h 139"/>
                  <a:gd name="T78" fmla="*/ 98 w 133"/>
                  <a:gd name="T79" fmla="*/ 131 h 139"/>
                  <a:gd name="T80" fmla="*/ 102 w 133"/>
                  <a:gd name="T81" fmla="*/ 118 h 139"/>
                  <a:gd name="T82" fmla="*/ 107 w 133"/>
                  <a:gd name="T83" fmla="*/ 114 h 139"/>
                  <a:gd name="T84" fmla="*/ 120 w 133"/>
                  <a:gd name="T85" fmla="*/ 111 h 139"/>
                  <a:gd name="T86" fmla="*/ 124 w 133"/>
                  <a:gd name="T87" fmla="*/ 105 h 139"/>
                  <a:gd name="T88" fmla="*/ 121 w 133"/>
                  <a:gd name="T89" fmla="*/ 92 h 139"/>
                  <a:gd name="T90" fmla="*/ 123 w 133"/>
                  <a:gd name="T91" fmla="*/ 86 h 139"/>
                  <a:gd name="T92" fmla="*/ 133 w 133"/>
                  <a:gd name="T93" fmla="*/ 77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33" h="139">
                    <a:moveTo>
                      <a:pt x="125" y="71"/>
                    </a:moveTo>
                    <a:cubicBezTo>
                      <a:pt x="133" y="70"/>
                      <a:pt x="133" y="70"/>
                      <a:pt x="133" y="70"/>
                    </a:cubicBezTo>
                    <a:cubicBezTo>
                      <a:pt x="133" y="68"/>
                      <a:pt x="133" y="66"/>
                      <a:pt x="133" y="64"/>
                    </a:cubicBezTo>
                    <a:cubicBezTo>
                      <a:pt x="125" y="64"/>
                      <a:pt x="125" y="64"/>
                      <a:pt x="125" y="64"/>
                    </a:cubicBezTo>
                    <a:cubicBezTo>
                      <a:pt x="125" y="62"/>
                      <a:pt x="124" y="61"/>
                      <a:pt x="124" y="60"/>
                    </a:cubicBezTo>
                    <a:cubicBezTo>
                      <a:pt x="132" y="57"/>
                      <a:pt x="132" y="57"/>
                      <a:pt x="132" y="57"/>
                    </a:cubicBezTo>
                    <a:cubicBezTo>
                      <a:pt x="132" y="55"/>
                      <a:pt x="131" y="54"/>
                      <a:pt x="131" y="52"/>
                    </a:cubicBezTo>
                    <a:cubicBezTo>
                      <a:pt x="123" y="53"/>
                      <a:pt x="123" y="53"/>
                      <a:pt x="123" y="53"/>
                    </a:cubicBezTo>
                    <a:cubicBezTo>
                      <a:pt x="122" y="52"/>
                      <a:pt x="122" y="50"/>
                      <a:pt x="122" y="49"/>
                    </a:cubicBezTo>
                    <a:cubicBezTo>
                      <a:pt x="129" y="45"/>
                      <a:pt x="129" y="45"/>
                      <a:pt x="129" y="45"/>
                    </a:cubicBezTo>
                    <a:cubicBezTo>
                      <a:pt x="128" y="43"/>
                      <a:pt x="128" y="42"/>
                      <a:pt x="127" y="40"/>
                    </a:cubicBezTo>
                    <a:cubicBezTo>
                      <a:pt x="119" y="43"/>
                      <a:pt x="119" y="43"/>
                      <a:pt x="119" y="43"/>
                    </a:cubicBezTo>
                    <a:cubicBezTo>
                      <a:pt x="119" y="42"/>
                      <a:pt x="118" y="40"/>
                      <a:pt x="117" y="39"/>
                    </a:cubicBezTo>
                    <a:cubicBezTo>
                      <a:pt x="124" y="34"/>
                      <a:pt x="124" y="34"/>
                      <a:pt x="124" y="34"/>
                    </a:cubicBezTo>
                    <a:cubicBezTo>
                      <a:pt x="123" y="32"/>
                      <a:pt x="122" y="31"/>
                      <a:pt x="121" y="29"/>
                    </a:cubicBezTo>
                    <a:cubicBezTo>
                      <a:pt x="114" y="33"/>
                      <a:pt x="114" y="33"/>
                      <a:pt x="114" y="33"/>
                    </a:cubicBezTo>
                    <a:cubicBezTo>
                      <a:pt x="113" y="32"/>
                      <a:pt x="112" y="31"/>
                      <a:pt x="111" y="30"/>
                    </a:cubicBezTo>
                    <a:cubicBezTo>
                      <a:pt x="117" y="24"/>
                      <a:pt x="117" y="24"/>
                      <a:pt x="117" y="24"/>
                    </a:cubicBezTo>
                    <a:cubicBezTo>
                      <a:pt x="116" y="23"/>
                      <a:pt x="114" y="21"/>
                      <a:pt x="113" y="20"/>
                    </a:cubicBezTo>
                    <a:cubicBezTo>
                      <a:pt x="107" y="25"/>
                      <a:pt x="107" y="25"/>
                      <a:pt x="107" y="25"/>
                    </a:cubicBezTo>
                    <a:cubicBezTo>
                      <a:pt x="106" y="24"/>
                      <a:pt x="105" y="23"/>
                      <a:pt x="104" y="23"/>
                    </a:cubicBezTo>
                    <a:cubicBezTo>
                      <a:pt x="108" y="15"/>
                      <a:pt x="108" y="15"/>
                      <a:pt x="108" y="15"/>
                    </a:cubicBezTo>
                    <a:cubicBezTo>
                      <a:pt x="107" y="14"/>
                      <a:pt x="105" y="13"/>
                      <a:pt x="104" y="12"/>
                    </a:cubicBezTo>
                    <a:cubicBezTo>
                      <a:pt x="98" y="19"/>
                      <a:pt x="98" y="19"/>
                      <a:pt x="98" y="19"/>
                    </a:cubicBezTo>
                    <a:cubicBezTo>
                      <a:pt x="97" y="18"/>
                      <a:pt x="96" y="17"/>
                      <a:pt x="95" y="16"/>
                    </a:cubicBezTo>
                    <a:cubicBezTo>
                      <a:pt x="98" y="8"/>
                      <a:pt x="98" y="8"/>
                      <a:pt x="98" y="8"/>
                    </a:cubicBezTo>
                    <a:cubicBezTo>
                      <a:pt x="97" y="8"/>
                      <a:pt x="95" y="7"/>
                      <a:pt x="94" y="6"/>
                    </a:cubicBezTo>
                    <a:cubicBezTo>
                      <a:pt x="89" y="13"/>
                      <a:pt x="89" y="13"/>
                      <a:pt x="89" y="13"/>
                    </a:cubicBezTo>
                    <a:cubicBezTo>
                      <a:pt x="88" y="13"/>
                      <a:pt x="87" y="12"/>
                      <a:pt x="86" y="12"/>
                    </a:cubicBezTo>
                    <a:cubicBezTo>
                      <a:pt x="87" y="3"/>
                      <a:pt x="87" y="3"/>
                      <a:pt x="87" y="3"/>
                    </a:cubicBezTo>
                    <a:cubicBezTo>
                      <a:pt x="86" y="3"/>
                      <a:pt x="84" y="2"/>
                      <a:pt x="82" y="2"/>
                    </a:cubicBezTo>
                    <a:cubicBezTo>
                      <a:pt x="79" y="10"/>
                      <a:pt x="79" y="10"/>
                      <a:pt x="79" y="10"/>
                    </a:cubicBezTo>
                    <a:cubicBezTo>
                      <a:pt x="78" y="10"/>
                      <a:pt x="77" y="10"/>
                      <a:pt x="76" y="9"/>
                    </a:cubicBezTo>
                    <a:cubicBezTo>
                      <a:pt x="76" y="1"/>
                      <a:pt x="76" y="1"/>
                      <a:pt x="76" y="1"/>
                    </a:cubicBezTo>
                    <a:cubicBezTo>
                      <a:pt x="74" y="0"/>
                      <a:pt x="72" y="0"/>
                      <a:pt x="70" y="0"/>
                    </a:cubicBezTo>
                    <a:cubicBezTo>
                      <a:pt x="69" y="9"/>
                      <a:pt x="69" y="9"/>
                      <a:pt x="69" y="9"/>
                    </a:cubicBezTo>
                    <a:cubicBezTo>
                      <a:pt x="68" y="9"/>
                      <a:pt x="67" y="9"/>
                      <a:pt x="67" y="9"/>
                    </a:cubicBezTo>
                    <a:cubicBezTo>
                      <a:pt x="66" y="9"/>
                      <a:pt x="66" y="9"/>
                      <a:pt x="65" y="9"/>
                    </a:cubicBezTo>
                    <a:cubicBezTo>
                      <a:pt x="64" y="0"/>
                      <a:pt x="64" y="0"/>
                      <a:pt x="64" y="0"/>
                    </a:cubicBezTo>
                    <a:cubicBezTo>
                      <a:pt x="62" y="0"/>
                      <a:pt x="60" y="0"/>
                      <a:pt x="59" y="1"/>
                    </a:cubicBezTo>
                    <a:cubicBezTo>
                      <a:pt x="58" y="9"/>
                      <a:pt x="58" y="9"/>
                      <a:pt x="58" y="9"/>
                    </a:cubicBezTo>
                    <a:cubicBezTo>
                      <a:pt x="57" y="9"/>
                      <a:pt x="56" y="10"/>
                      <a:pt x="55" y="10"/>
                    </a:cubicBezTo>
                    <a:cubicBezTo>
                      <a:pt x="52" y="2"/>
                      <a:pt x="52" y="2"/>
                      <a:pt x="52" y="2"/>
                    </a:cubicBezTo>
                    <a:cubicBezTo>
                      <a:pt x="50" y="2"/>
                      <a:pt x="49" y="3"/>
                      <a:pt x="47" y="3"/>
                    </a:cubicBezTo>
                    <a:cubicBezTo>
                      <a:pt x="48" y="12"/>
                      <a:pt x="48" y="12"/>
                      <a:pt x="48" y="12"/>
                    </a:cubicBezTo>
                    <a:cubicBezTo>
                      <a:pt x="47" y="12"/>
                      <a:pt x="46" y="13"/>
                      <a:pt x="45" y="13"/>
                    </a:cubicBezTo>
                    <a:cubicBezTo>
                      <a:pt x="41" y="6"/>
                      <a:pt x="41" y="6"/>
                      <a:pt x="41" y="6"/>
                    </a:cubicBezTo>
                    <a:cubicBezTo>
                      <a:pt x="39" y="6"/>
                      <a:pt x="37" y="7"/>
                      <a:pt x="36" y="8"/>
                    </a:cubicBezTo>
                    <a:cubicBezTo>
                      <a:pt x="39" y="16"/>
                      <a:pt x="39" y="16"/>
                      <a:pt x="39" y="16"/>
                    </a:cubicBezTo>
                    <a:cubicBezTo>
                      <a:pt x="38" y="17"/>
                      <a:pt x="37" y="17"/>
                      <a:pt x="35" y="18"/>
                    </a:cubicBezTo>
                    <a:cubicBezTo>
                      <a:pt x="30" y="11"/>
                      <a:pt x="30" y="11"/>
                      <a:pt x="30" y="11"/>
                    </a:cubicBezTo>
                    <a:cubicBezTo>
                      <a:pt x="29" y="12"/>
                      <a:pt x="27" y="14"/>
                      <a:pt x="26" y="15"/>
                    </a:cubicBezTo>
                    <a:cubicBezTo>
                      <a:pt x="30" y="22"/>
                      <a:pt x="30" y="22"/>
                      <a:pt x="30" y="22"/>
                    </a:cubicBezTo>
                    <a:cubicBezTo>
                      <a:pt x="29" y="23"/>
                      <a:pt x="28" y="24"/>
                      <a:pt x="27" y="25"/>
                    </a:cubicBezTo>
                    <a:cubicBezTo>
                      <a:pt x="21" y="19"/>
                      <a:pt x="21" y="19"/>
                      <a:pt x="21" y="19"/>
                    </a:cubicBezTo>
                    <a:cubicBezTo>
                      <a:pt x="20" y="20"/>
                      <a:pt x="18" y="22"/>
                      <a:pt x="17" y="23"/>
                    </a:cubicBezTo>
                    <a:cubicBezTo>
                      <a:pt x="23" y="30"/>
                      <a:pt x="23" y="30"/>
                      <a:pt x="23" y="30"/>
                    </a:cubicBezTo>
                    <a:cubicBezTo>
                      <a:pt x="22" y="31"/>
                      <a:pt x="21" y="32"/>
                      <a:pt x="20" y="33"/>
                    </a:cubicBezTo>
                    <a:cubicBezTo>
                      <a:pt x="13" y="29"/>
                      <a:pt x="13" y="29"/>
                      <a:pt x="13" y="29"/>
                    </a:cubicBezTo>
                    <a:cubicBezTo>
                      <a:pt x="12" y="30"/>
                      <a:pt x="11" y="32"/>
                      <a:pt x="10" y="33"/>
                    </a:cubicBezTo>
                    <a:cubicBezTo>
                      <a:pt x="16" y="39"/>
                      <a:pt x="16" y="39"/>
                      <a:pt x="16" y="39"/>
                    </a:cubicBezTo>
                    <a:cubicBezTo>
                      <a:pt x="16" y="40"/>
                      <a:pt x="15" y="41"/>
                      <a:pt x="15" y="42"/>
                    </a:cubicBezTo>
                    <a:cubicBezTo>
                      <a:pt x="7" y="39"/>
                      <a:pt x="7" y="39"/>
                      <a:pt x="7" y="39"/>
                    </a:cubicBezTo>
                    <a:cubicBezTo>
                      <a:pt x="6" y="41"/>
                      <a:pt x="5" y="43"/>
                      <a:pt x="5" y="44"/>
                    </a:cubicBezTo>
                    <a:cubicBezTo>
                      <a:pt x="12" y="48"/>
                      <a:pt x="12" y="48"/>
                      <a:pt x="12" y="48"/>
                    </a:cubicBezTo>
                    <a:cubicBezTo>
                      <a:pt x="11" y="50"/>
                      <a:pt x="11" y="51"/>
                      <a:pt x="11" y="52"/>
                    </a:cubicBezTo>
                    <a:cubicBezTo>
                      <a:pt x="2" y="51"/>
                      <a:pt x="2" y="51"/>
                      <a:pt x="2" y="51"/>
                    </a:cubicBezTo>
                    <a:cubicBezTo>
                      <a:pt x="2" y="53"/>
                      <a:pt x="2" y="54"/>
                      <a:pt x="1" y="56"/>
                    </a:cubicBezTo>
                    <a:cubicBezTo>
                      <a:pt x="9" y="59"/>
                      <a:pt x="9" y="59"/>
                      <a:pt x="9" y="59"/>
                    </a:cubicBezTo>
                    <a:cubicBezTo>
                      <a:pt x="9" y="60"/>
                      <a:pt x="9" y="62"/>
                      <a:pt x="9" y="63"/>
                    </a:cubicBezTo>
                    <a:cubicBezTo>
                      <a:pt x="0" y="63"/>
                      <a:pt x="0" y="63"/>
                      <a:pt x="0" y="63"/>
                    </a:cubicBezTo>
                    <a:cubicBezTo>
                      <a:pt x="0" y="65"/>
                      <a:pt x="0" y="67"/>
                      <a:pt x="0" y="69"/>
                    </a:cubicBezTo>
                    <a:cubicBezTo>
                      <a:pt x="8" y="70"/>
                      <a:pt x="8" y="70"/>
                      <a:pt x="8" y="70"/>
                    </a:cubicBezTo>
                    <a:cubicBezTo>
                      <a:pt x="8" y="71"/>
                      <a:pt x="8" y="72"/>
                      <a:pt x="8" y="74"/>
                    </a:cubicBezTo>
                    <a:cubicBezTo>
                      <a:pt x="0" y="76"/>
                      <a:pt x="0" y="76"/>
                      <a:pt x="0" y="76"/>
                    </a:cubicBezTo>
                    <a:cubicBezTo>
                      <a:pt x="0" y="77"/>
                      <a:pt x="1" y="79"/>
                      <a:pt x="1" y="81"/>
                    </a:cubicBezTo>
                    <a:cubicBezTo>
                      <a:pt x="9" y="81"/>
                      <a:pt x="9" y="81"/>
                      <a:pt x="9" y="81"/>
                    </a:cubicBezTo>
                    <a:cubicBezTo>
                      <a:pt x="9" y="82"/>
                      <a:pt x="10" y="83"/>
                      <a:pt x="10" y="85"/>
                    </a:cubicBezTo>
                    <a:cubicBezTo>
                      <a:pt x="2" y="88"/>
                      <a:pt x="2" y="88"/>
                      <a:pt x="2" y="88"/>
                    </a:cubicBezTo>
                    <a:cubicBezTo>
                      <a:pt x="3" y="90"/>
                      <a:pt x="3" y="91"/>
                      <a:pt x="4" y="93"/>
                    </a:cubicBezTo>
                    <a:cubicBezTo>
                      <a:pt x="12" y="91"/>
                      <a:pt x="12" y="91"/>
                      <a:pt x="12" y="91"/>
                    </a:cubicBezTo>
                    <a:cubicBezTo>
                      <a:pt x="12" y="93"/>
                      <a:pt x="13" y="94"/>
                      <a:pt x="13" y="95"/>
                    </a:cubicBezTo>
                    <a:cubicBezTo>
                      <a:pt x="7" y="100"/>
                      <a:pt x="7" y="100"/>
                      <a:pt x="7" y="100"/>
                    </a:cubicBezTo>
                    <a:cubicBezTo>
                      <a:pt x="7" y="101"/>
                      <a:pt x="8" y="103"/>
                      <a:pt x="9" y="104"/>
                    </a:cubicBezTo>
                    <a:cubicBezTo>
                      <a:pt x="17" y="101"/>
                      <a:pt x="17" y="101"/>
                      <a:pt x="17" y="101"/>
                    </a:cubicBezTo>
                    <a:cubicBezTo>
                      <a:pt x="17" y="102"/>
                      <a:pt x="18" y="103"/>
                      <a:pt x="19" y="105"/>
                    </a:cubicBezTo>
                    <a:cubicBezTo>
                      <a:pt x="13" y="110"/>
                      <a:pt x="13" y="110"/>
                      <a:pt x="13" y="110"/>
                    </a:cubicBezTo>
                    <a:cubicBezTo>
                      <a:pt x="14" y="112"/>
                      <a:pt x="15" y="113"/>
                      <a:pt x="16" y="115"/>
                    </a:cubicBezTo>
                    <a:cubicBezTo>
                      <a:pt x="23" y="110"/>
                      <a:pt x="23" y="110"/>
                      <a:pt x="23" y="110"/>
                    </a:cubicBezTo>
                    <a:cubicBezTo>
                      <a:pt x="24" y="111"/>
                      <a:pt x="24" y="112"/>
                      <a:pt x="25" y="113"/>
                    </a:cubicBezTo>
                    <a:cubicBezTo>
                      <a:pt x="20" y="120"/>
                      <a:pt x="20" y="120"/>
                      <a:pt x="20" y="120"/>
                    </a:cubicBezTo>
                    <a:cubicBezTo>
                      <a:pt x="22" y="121"/>
                      <a:pt x="23" y="122"/>
                      <a:pt x="24" y="123"/>
                    </a:cubicBezTo>
                    <a:cubicBezTo>
                      <a:pt x="30" y="118"/>
                      <a:pt x="30" y="118"/>
                      <a:pt x="30" y="118"/>
                    </a:cubicBezTo>
                    <a:cubicBezTo>
                      <a:pt x="31" y="118"/>
                      <a:pt x="32" y="119"/>
                      <a:pt x="33" y="120"/>
                    </a:cubicBezTo>
                    <a:cubicBezTo>
                      <a:pt x="30" y="128"/>
                      <a:pt x="30" y="128"/>
                      <a:pt x="30" y="128"/>
                    </a:cubicBezTo>
                    <a:cubicBezTo>
                      <a:pt x="31" y="129"/>
                      <a:pt x="33" y="130"/>
                      <a:pt x="34" y="130"/>
                    </a:cubicBezTo>
                    <a:cubicBezTo>
                      <a:pt x="39" y="124"/>
                      <a:pt x="39" y="124"/>
                      <a:pt x="39" y="124"/>
                    </a:cubicBezTo>
                    <a:cubicBezTo>
                      <a:pt x="40" y="124"/>
                      <a:pt x="41" y="125"/>
                      <a:pt x="43" y="125"/>
                    </a:cubicBezTo>
                    <a:cubicBezTo>
                      <a:pt x="40" y="134"/>
                      <a:pt x="40" y="134"/>
                      <a:pt x="40" y="134"/>
                    </a:cubicBezTo>
                    <a:cubicBezTo>
                      <a:pt x="42" y="134"/>
                      <a:pt x="43" y="135"/>
                      <a:pt x="45" y="136"/>
                    </a:cubicBezTo>
                    <a:cubicBezTo>
                      <a:pt x="49" y="128"/>
                      <a:pt x="49" y="128"/>
                      <a:pt x="49" y="128"/>
                    </a:cubicBezTo>
                    <a:cubicBezTo>
                      <a:pt x="50" y="128"/>
                      <a:pt x="51" y="129"/>
                      <a:pt x="52" y="129"/>
                    </a:cubicBezTo>
                    <a:cubicBezTo>
                      <a:pt x="52" y="138"/>
                      <a:pt x="52" y="138"/>
                      <a:pt x="52" y="138"/>
                    </a:cubicBezTo>
                    <a:cubicBezTo>
                      <a:pt x="53" y="138"/>
                      <a:pt x="55" y="138"/>
                      <a:pt x="57" y="139"/>
                    </a:cubicBezTo>
                    <a:cubicBezTo>
                      <a:pt x="59" y="130"/>
                      <a:pt x="59" y="130"/>
                      <a:pt x="59" y="130"/>
                    </a:cubicBezTo>
                    <a:cubicBezTo>
                      <a:pt x="60" y="130"/>
                      <a:pt x="62" y="131"/>
                      <a:pt x="63" y="131"/>
                    </a:cubicBezTo>
                    <a:cubicBezTo>
                      <a:pt x="64" y="139"/>
                      <a:pt x="64" y="139"/>
                      <a:pt x="64" y="139"/>
                    </a:cubicBezTo>
                    <a:cubicBezTo>
                      <a:pt x="65" y="139"/>
                      <a:pt x="66" y="139"/>
                      <a:pt x="67" y="139"/>
                    </a:cubicBezTo>
                    <a:cubicBezTo>
                      <a:pt x="67" y="139"/>
                      <a:pt x="68" y="139"/>
                      <a:pt x="69" y="139"/>
                    </a:cubicBezTo>
                    <a:cubicBezTo>
                      <a:pt x="69" y="131"/>
                      <a:pt x="69" y="131"/>
                      <a:pt x="69" y="131"/>
                    </a:cubicBezTo>
                    <a:cubicBezTo>
                      <a:pt x="71" y="131"/>
                      <a:pt x="72" y="131"/>
                      <a:pt x="73" y="130"/>
                    </a:cubicBezTo>
                    <a:cubicBezTo>
                      <a:pt x="75" y="139"/>
                      <a:pt x="75" y="139"/>
                      <a:pt x="75" y="139"/>
                    </a:cubicBezTo>
                    <a:cubicBezTo>
                      <a:pt x="77" y="138"/>
                      <a:pt x="79" y="138"/>
                      <a:pt x="81" y="138"/>
                    </a:cubicBezTo>
                    <a:cubicBezTo>
                      <a:pt x="80" y="129"/>
                      <a:pt x="80" y="129"/>
                      <a:pt x="80" y="129"/>
                    </a:cubicBezTo>
                    <a:cubicBezTo>
                      <a:pt x="81" y="129"/>
                      <a:pt x="82" y="129"/>
                      <a:pt x="84" y="128"/>
                    </a:cubicBezTo>
                    <a:cubicBezTo>
                      <a:pt x="87" y="136"/>
                      <a:pt x="87" y="136"/>
                      <a:pt x="87" y="136"/>
                    </a:cubicBezTo>
                    <a:cubicBezTo>
                      <a:pt x="89" y="135"/>
                      <a:pt x="90" y="135"/>
                      <a:pt x="92" y="134"/>
                    </a:cubicBezTo>
                    <a:cubicBezTo>
                      <a:pt x="90" y="126"/>
                      <a:pt x="90" y="126"/>
                      <a:pt x="90" y="126"/>
                    </a:cubicBezTo>
                    <a:cubicBezTo>
                      <a:pt x="91" y="125"/>
                      <a:pt x="92" y="125"/>
                      <a:pt x="93" y="124"/>
                    </a:cubicBezTo>
                    <a:cubicBezTo>
                      <a:pt x="98" y="131"/>
                      <a:pt x="98" y="131"/>
                      <a:pt x="98" y="131"/>
                    </a:cubicBezTo>
                    <a:cubicBezTo>
                      <a:pt x="100" y="130"/>
                      <a:pt x="101" y="129"/>
                      <a:pt x="103" y="128"/>
                    </a:cubicBezTo>
                    <a:cubicBezTo>
                      <a:pt x="99" y="121"/>
                      <a:pt x="99" y="121"/>
                      <a:pt x="99" y="121"/>
                    </a:cubicBezTo>
                    <a:cubicBezTo>
                      <a:pt x="100" y="120"/>
                      <a:pt x="101" y="119"/>
                      <a:pt x="102" y="118"/>
                    </a:cubicBezTo>
                    <a:cubicBezTo>
                      <a:pt x="108" y="124"/>
                      <a:pt x="108" y="124"/>
                      <a:pt x="108" y="124"/>
                    </a:cubicBezTo>
                    <a:cubicBezTo>
                      <a:pt x="109" y="123"/>
                      <a:pt x="111" y="122"/>
                      <a:pt x="112" y="121"/>
                    </a:cubicBezTo>
                    <a:cubicBezTo>
                      <a:pt x="107" y="114"/>
                      <a:pt x="107" y="114"/>
                      <a:pt x="107" y="114"/>
                    </a:cubicBezTo>
                    <a:cubicBezTo>
                      <a:pt x="108" y="113"/>
                      <a:pt x="109" y="112"/>
                      <a:pt x="110" y="111"/>
                    </a:cubicBezTo>
                    <a:cubicBezTo>
                      <a:pt x="117" y="116"/>
                      <a:pt x="117" y="116"/>
                      <a:pt x="117" y="116"/>
                    </a:cubicBezTo>
                    <a:cubicBezTo>
                      <a:pt x="118" y="114"/>
                      <a:pt x="119" y="113"/>
                      <a:pt x="120" y="111"/>
                    </a:cubicBezTo>
                    <a:cubicBezTo>
                      <a:pt x="114" y="105"/>
                      <a:pt x="114" y="105"/>
                      <a:pt x="114" y="105"/>
                    </a:cubicBezTo>
                    <a:cubicBezTo>
                      <a:pt x="115" y="104"/>
                      <a:pt x="116" y="103"/>
                      <a:pt x="116" y="102"/>
                    </a:cubicBezTo>
                    <a:cubicBezTo>
                      <a:pt x="124" y="105"/>
                      <a:pt x="124" y="105"/>
                      <a:pt x="124" y="105"/>
                    </a:cubicBezTo>
                    <a:cubicBezTo>
                      <a:pt x="125" y="104"/>
                      <a:pt x="126" y="102"/>
                      <a:pt x="126" y="101"/>
                    </a:cubicBezTo>
                    <a:cubicBezTo>
                      <a:pt x="119" y="96"/>
                      <a:pt x="119" y="96"/>
                      <a:pt x="119" y="96"/>
                    </a:cubicBezTo>
                    <a:cubicBezTo>
                      <a:pt x="120" y="95"/>
                      <a:pt x="120" y="93"/>
                      <a:pt x="121" y="92"/>
                    </a:cubicBezTo>
                    <a:cubicBezTo>
                      <a:pt x="129" y="94"/>
                      <a:pt x="129" y="94"/>
                      <a:pt x="129" y="94"/>
                    </a:cubicBezTo>
                    <a:cubicBezTo>
                      <a:pt x="130" y="92"/>
                      <a:pt x="130" y="91"/>
                      <a:pt x="131" y="89"/>
                    </a:cubicBezTo>
                    <a:cubicBezTo>
                      <a:pt x="123" y="86"/>
                      <a:pt x="123" y="86"/>
                      <a:pt x="123" y="86"/>
                    </a:cubicBezTo>
                    <a:cubicBezTo>
                      <a:pt x="123" y="84"/>
                      <a:pt x="124" y="83"/>
                      <a:pt x="124" y="82"/>
                    </a:cubicBezTo>
                    <a:cubicBezTo>
                      <a:pt x="132" y="82"/>
                      <a:pt x="132" y="82"/>
                      <a:pt x="132" y="82"/>
                    </a:cubicBezTo>
                    <a:cubicBezTo>
                      <a:pt x="132" y="80"/>
                      <a:pt x="133" y="79"/>
                      <a:pt x="133" y="77"/>
                    </a:cubicBezTo>
                    <a:cubicBezTo>
                      <a:pt x="125" y="75"/>
                      <a:pt x="125" y="75"/>
                      <a:pt x="125" y="75"/>
                    </a:cubicBezTo>
                    <a:cubicBezTo>
                      <a:pt x="125" y="73"/>
                      <a:pt x="125" y="72"/>
                      <a:pt x="125" y="71"/>
                    </a:cubicBezTo>
                    <a:close/>
                  </a:path>
                </a:pathLst>
              </a:custGeom>
              <a:solidFill>
                <a:srgbClr val="3E3A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95" name="Freeform 30"/>
              <p:cNvSpPr/>
              <p:nvPr/>
            </p:nvSpPr>
            <p:spPr bwMode="auto">
              <a:xfrm>
                <a:off x="1157288" y="2359026"/>
                <a:ext cx="46038" cy="28575"/>
              </a:xfrm>
              <a:custGeom>
                <a:avLst/>
                <a:gdLst>
                  <a:gd name="T0" fmla="*/ 44 w 44"/>
                  <a:gd name="T1" fmla="*/ 26 h 26"/>
                  <a:gd name="T2" fmla="*/ 1 w 44"/>
                  <a:gd name="T3" fmla="*/ 26 h 26"/>
                  <a:gd name="T4" fmla="*/ 0 w 44"/>
                  <a:gd name="T5" fmla="*/ 22 h 26"/>
                  <a:gd name="T6" fmla="*/ 37 w 44"/>
                  <a:gd name="T7" fmla="*/ 0 h 26"/>
                  <a:gd name="T8" fmla="*/ 44 w 44"/>
                  <a:gd name="T9" fmla="*/ 26 h 26"/>
                </a:gdLst>
                <a:ahLst/>
                <a:cxnLst>
                  <a:cxn ang="0">
                    <a:pos x="T0" y="T1"/>
                  </a:cxn>
                  <a:cxn ang="0">
                    <a:pos x="T2" y="T3"/>
                  </a:cxn>
                  <a:cxn ang="0">
                    <a:pos x="T4" y="T5"/>
                  </a:cxn>
                  <a:cxn ang="0">
                    <a:pos x="T6" y="T7"/>
                  </a:cxn>
                  <a:cxn ang="0">
                    <a:pos x="T8" y="T9"/>
                  </a:cxn>
                </a:cxnLst>
                <a:rect l="0" t="0" r="r" b="b"/>
                <a:pathLst>
                  <a:path w="44" h="26">
                    <a:moveTo>
                      <a:pt x="44" y="26"/>
                    </a:moveTo>
                    <a:cubicBezTo>
                      <a:pt x="1" y="26"/>
                      <a:pt x="1" y="26"/>
                      <a:pt x="1" y="26"/>
                    </a:cubicBezTo>
                    <a:cubicBezTo>
                      <a:pt x="1" y="25"/>
                      <a:pt x="0" y="23"/>
                      <a:pt x="0" y="22"/>
                    </a:cubicBezTo>
                    <a:cubicBezTo>
                      <a:pt x="37" y="0"/>
                      <a:pt x="37" y="0"/>
                      <a:pt x="37" y="0"/>
                    </a:cubicBezTo>
                    <a:cubicBezTo>
                      <a:pt x="41" y="7"/>
                      <a:pt x="44" y="16"/>
                      <a:pt x="44" y="26"/>
                    </a:cubicBezTo>
                    <a:close/>
                  </a:path>
                </a:pathLst>
              </a:custGeom>
              <a:solidFill>
                <a:srgbClr val="DBDCD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96" name="Oval 31"/>
              <p:cNvSpPr>
                <a:spLocks noChangeArrowheads="1"/>
              </p:cNvSpPr>
              <p:nvPr/>
            </p:nvSpPr>
            <p:spPr bwMode="auto">
              <a:xfrm>
                <a:off x="1143000" y="2382838"/>
                <a:ext cx="9525" cy="11113"/>
              </a:xfrm>
              <a:prstGeom prst="ellipse">
                <a:avLst/>
              </a:prstGeom>
              <a:solidFill>
                <a:srgbClr val="DBDCD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97" name="Freeform 32"/>
              <p:cNvSpPr/>
              <p:nvPr/>
            </p:nvSpPr>
            <p:spPr bwMode="auto">
              <a:xfrm>
                <a:off x="1152525" y="2336801"/>
                <a:ext cx="42863" cy="44450"/>
              </a:xfrm>
              <a:custGeom>
                <a:avLst/>
                <a:gdLst>
                  <a:gd name="T0" fmla="*/ 40 w 40"/>
                  <a:gd name="T1" fmla="*/ 19 h 42"/>
                  <a:gd name="T2" fmla="*/ 3 w 40"/>
                  <a:gd name="T3" fmla="*/ 42 h 42"/>
                  <a:gd name="T4" fmla="*/ 0 w 40"/>
                  <a:gd name="T5" fmla="*/ 39 h 42"/>
                  <a:gd name="T6" fmla="*/ 22 w 40"/>
                  <a:gd name="T7" fmla="*/ 0 h 42"/>
                  <a:gd name="T8" fmla="*/ 40 w 40"/>
                  <a:gd name="T9" fmla="*/ 19 h 42"/>
                </a:gdLst>
                <a:ahLst/>
                <a:cxnLst>
                  <a:cxn ang="0">
                    <a:pos x="T0" y="T1"/>
                  </a:cxn>
                  <a:cxn ang="0">
                    <a:pos x="T2" y="T3"/>
                  </a:cxn>
                  <a:cxn ang="0">
                    <a:pos x="T4" y="T5"/>
                  </a:cxn>
                  <a:cxn ang="0">
                    <a:pos x="T6" y="T7"/>
                  </a:cxn>
                  <a:cxn ang="0">
                    <a:pos x="T8" y="T9"/>
                  </a:cxn>
                </a:cxnLst>
                <a:rect l="0" t="0" r="r" b="b"/>
                <a:pathLst>
                  <a:path w="40" h="42">
                    <a:moveTo>
                      <a:pt x="40" y="19"/>
                    </a:moveTo>
                    <a:cubicBezTo>
                      <a:pt x="3" y="42"/>
                      <a:pt x="3" y="42"/>
                      <a:pt x="3" y="42"/>
                    </a:cubicBezTo>
                    <a:cubicBezTo>
                      <a:pt x="2" y="41"/>
                      <a:pt x="1" y="40"/>
                      <a:pt x="0" y="39"/>
                    </a:cubicBezTo>
                    <a:cubicBezTo>
                      <a:pt x="22" y="0"/>
                      <a:pt x="22" y="0"/>
                      <a:pt x="22" y="0"/>
                    </a:cubicBezTo>
                    <a:cubicBezTo>
                      <a:pt x="30" y="5"/>
                      <a:pt x="36" y="11"/>
                      <a:pt x="40" y="19"/>
                    </a:cubicBezTo>
                    <a:close/>
                  </a:path>
                </a:pathLst>
              </a:custGeom>
              <a:solidFill>
                <a:srgbClr val="DBDCD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98" name="Freeform 33"/>
              <p:cNvSpPr/>
              <p:nvPr/>
            </p:nvSpPr>
            <p:spPr bwMode="auto">
              <a:xfrm>
                <a:off x="1147763" y="2328863"/>
                <a:ext cx="26988" cy="49213"/>
              </a:xfrm>
              <a:custGeom>
                <a:avLst/>
                <a:gdLst>
                  <a:gd name="T0" fmla="*/ 26 w 26"/>
                  <a:gd name="T1" fmla="*/ 7 h 46"/>
                  <a:gd name="T2" fmla="*/ 4 w 26"/>
                  <a:gd name="T3" fmla="*/ 46 h 46"/>
                  <a:gd name="T4" fmla="*/ 0 w 26"/>
                  <a:gd name="T5" fmla="*/ 45 h 46"/>
                  <a:gd name="T6" fmla="*/ 0 w 26"/>
                  <a:gd name="T7" fmla="*/ 0 h 46"/>
                  <a:gd name="T8" fmla="*/ 26 w 26"/>
                  <a:gd name="T9" fmla="*/ 7 h 46"/>
                </a:gdLst>
                <a:ahLst/>
                <a:cxnLst>
                  <a:cxn ang="0">
                    <a:pos x="T0" y="T1"/>
                  </a:cxn>
                  <a:cxn ang="0">
                    <a:pos x="T2" y="T3"/>
                  </a:cxn>
                  <a:cxn ang="0">
                    <a:pos x="T4" y="T5"/>
                  </a:cxn>
                  <a:cxn ang="0">
                    <a:pos x="T6" y="T7"/>
                  </a:cxn>
                  <a:cxn ang="0">
                    <a:pos x="T8" y="T9"/>
                  </a:cxn>
                </a:cxnLst>
                <a:rect l="0" t="0" r="r" b="b"/>
                <a:pathLst>
                  <a:path w="26" h="46">
                    <a:moveTo>
                      <a:pt x="26" y="7"/>
                    </a:moveTo>
                    <a:cubicBezTo>
                      <a:pt x="4" y="46"/>
                      <a:pt x="4" y="46"/>
                      <a:pt x="4" y="46"/>
                    </a:cubicBezTo>
                    <a:cubicBezTo>
                      <a:pt x="3" y="46"/>
                      <a:pt x="2" y="45"/>
                      <a:pt x="0" y="45"/>
                    </a:cubicBezTo>
                    <a:cubicBezTo>
                      <a:pt x="0" y="0"/>
                      <a:pt x="0" y="0"/>
                      <a:pt x="0" y="0"/>
                    </a:cubicBezTo>
                    <a:cubicBezTo>
                      <a:pt x="10" y="0"/>
                      <a:pt x="18" y="3"/>
                      <a:pt x="26" y="7"/>
                    </a:cubicBezTo>
                    <a:close/>
                  </a:path>
                </a:pathLst>
              </a:custGeom>
              <a:solidFill>
                <a:srgbClr val="DBDCD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99" name="Freeform 34"/>
              <p:cNvSpPr/>
              <p:nvPr/>
            </p:nvSpPr>
            <p:spPr bwMode="auto">
              <a:xfrm>
                <a:off x="1120775" y="2328863"/>
                <a:ext cx="25400" cy="49213"/>
              </a:xfrm>
              <a:custGeom>
                <a:avLst/>
                <a:gdLst>
                  <a:gd name="T0" fmla="*/ 25 w 25"/>
                  <a:gd name="T1" fmla="*/ 0 h 46"/>
                  <a:gd name="T2" fmla="*/ 25 w 25"/>
                  <a:gd name="T3" fmla="*/ 45 h 46"/>
                  <a:gd name="T4" fmla="*/ 21 w 25"/>
                  <a:gd name="T5" fmla="*/ 46 h 46"/>
                  <a:gd name="T6" fmla="*/ 0 w 25"/>
                  <a:gd name="T7" fmla="*/ 7 h 46"/>
                  <a:gd name="T8" fmla="*/ 25 w 25"/>
                  <a:gd name="T9" fmla="*/ 0 h 46"/>
                </a:gdLst>
                <a:ahLst/>
                <a:cxnLst>
                  <a:cxn ang="0">
                    <a:pos x="T0" y="T1"/>
                  </a:cxn>
                  <a:cxn ang="0">
                    <a:pos x="T2" y="T3"/>
                  </a:cxn>
                  <a:cxn ang="0">
                    <a:pos x="T4" y="T5"/>
                  </a:cxn>
                  <a:cxn ang="0">
                    <a:pos x="T6" y="T7"/>
                  </a:cxn>
                  <a:cxn ang="0">
                    <a:pos x="T8" y="T9"/>
                  </a:cxn>
                </a:cxnLst>
                <a:rect l="0" t="0" r="r" b="b"/>
                <a:pathLst>
                  <a:path w="25" h="46">
                    <a:moveTo>
                      <a:pt x="25" y="0"/>
                    </a:moveTo>
                    <a:cubicBezTo>
                      <a:pt x="25" y="45"/>
                      <a:pt x="25" y="45"/>
                      <a:pt x="25" y="45"/>
                    </a:cubicBezTo>
                    <a:cubicBezTo>
                      <a:pt x="24" y="45"/>
                      <a:pt x="22" y="46"/>
                      <a:pt x="21" y="46"/>
                    </a:cubicBezTo>
                    <a:cubicBezTo>
                      <a:pt x="0" y="7"/>
                      <a:pt x="0" y="7"/>
                      <a:pt x="0" y="7"/>
                    </a:cubicBezTo>
                    <a:cubicBezTo>
                      <a:pt x="7" y="3"/>
                      <a:pt x="16" y="0"/>
                      <a:pt x="25" y="0"/>
                    </a:cubicBezTo>
                    <a:close/>
                  </a:path>
                </a:pathLst>
              </a:custGeom>
              <a:solidFill>
                <a:srgbClr val="DBDCD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00" name="Freeform 35"/>
              <p:cNvSpPr/>
              <p:nvPr/>
            </p:nvSpPr>
            <p:spPr bwMode="auto">
              <a:xfrm>
                <a:off x="1098550" y="2336801"/>
                <a:ext cx="42863" cy="44450"/>
              </a:xfrm>
              <a:custGeom>
                <a:avLst/>
                <a:gdLst>
                  <a:gd name="T0" fmla="*/ 18 w 40"/>
                  <a:gd name="T1" fmla="*/ 0 h 42"/>
                  <a:gd name="T2" fmla="*/ 40 w 40"/>
                  <a:gd name="T3" fmla="*/ 39 h 42"/>
                  <a:gd name="T4" fmla="*/ 37 w 40"/>
                  <a:gd name="T5" fmla="*/ 42 h 42"/>
                  <a:gd name="T6" fmla="*/ 0 w 40"/>
                  <a:gd name="T7" fmla="*/ 19 h 42"/>
                  <a:gd name="T8" fmla="*/ 18 w 40"/>
                  <a:gd name="T9" fmla="*/ 0 h 42"/>
                </a:gdLst>
                <a:ahLst/>
                <a:cxnLst>
                  <a:cxn ang="0">
                    <a:pos x="T0" y="T1"/>
                  </a:cxn>
                  <a:cxn ang="0">
                    <a:pos x="T2" y="T3"/>
                  </a:cxn>
                  <a:cxn ang="0">
                    <a:pos x="T4" y="T5"/>
                  </a:cxn>
                  <a:cxn ang="0">
                    <a:pos x="T6" y="T7"/>
                  </a:cxn>
                  <a:cxn ang="0">
                    <a:pos x="T8" y="T9"/>
                  </a:cxn>
                </a:cxnLst>
                <a:rect l="0" t="0" r="r" b="b"/>
                <a:pathLst>
                  <a:path w="40" h="42">
                    <a:moveTo>
                      <a:pt x="18" y="0"/>
                    </a:moveTo>
                    <a:cubicBezTo>
                      <a:pt x="40" y="39"/>
                      <a:pt x="40" y="39"/>
                      <a:pt x="40" y="39"/>
                    </a:cubicBezTo>
                    <a:cubicBezTo>
                      <a:pt x="39" y="40"/>
                      <a:pt x="38" y="41"/>
                      <a:pt x="37" y="42"/>
                    </a:cubicBezTo>
                    <a:cubicBezTo>
                      <a:pt x="0" y="19"/>
                      <a:pt x="0" y="19"/>
                      <a:pt x="0" y="19"/>
                    </a:cubicBezTo>
                    <a:cubicBezTo>
                      <a:pt x="4" y="11"/>
                      <a:pt x="11" y="5"/>
                      <a:pt x="18" y="0"/>
                    </a:cubicBezTo>
                    <a:close/>
                  </a:path>
                </a:pathLst>
              </a:custGeom>
              <a:solidFill>
                <a:srgbClr val="DBDCD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01" name="Freeform 36"/>
              <p:cNvSpPr/>
              <p:nvPr/>
            </p:nvSpPr>
            <p:spPr bwMode="auto">
              <a:xfrm>
                <a:off x="1090613" y="2359026"/>
                <a:ext cx="47625" cy="28575"/>
              </a:xfrm>
              <a:custGeom>
                <a:avLst/>
                <a:gdLst>
                  <a:gd name="T0" fmla="*/ 7 w 45"/>
                  <a:gd name="T1" fmla="*/ 0 h 26"/>
                  <a:gd name="T2" fmla="*/ 45 w 45"/>
                  <a:gd name="T3" fmla="*/ 22 h 26"/>
                  <a:gd name="T4" fmla="*/ 44 w 45"/>
                  <a:gd name="T5" fmla="*/ 26 h 26"/>
                  <a:gd name="T6" fmla="*/ 0 w 45"/>
                  <a:gd name="T7" fmla="*/ 26 h 26"/>
                  <a:gd name="T8" fmla="*/ 7 w 45"/>
                  <a:gd name="T9" fmla="*/ 0 h 26"/>
                </a:gdLst>
                <a:ahLst/>
                <a:cxnLst>
                  <a:cxn ang="0">
                    <a:pos x="T0" y="T1"/>
                  </a:cxn>
                  <a:cxn ang="0">
                    <a:pos x="T2" y="T3"/>
                  </a:cxn>
                  <a:cxn ang="0">
                    <a:pos x="T4" y="T5"/>
                  </a:cxn>
                  <a:cxn ang="0">
                    <a:pos x="T6" y="T7"/>
                  </a:cxn>
                  <a:cxn ang="0">
                    <a:pos x="T8" y="T9"/>
                  </a:cxn>
                </a:cxnLst>
                <a:rect l="0" t="0" r="r" b="b"/>
                <a:pathLst>
                  <a:path w="45" h="26">
                    <a:moveTo>
                      <a:pt x="7" y="0"/>
                    </a:moveTo>
                    <a:cubicBezTo>
                      <a:pt x="45" y="22"/>
                      <a:pt x="45" y="22"/>
                      <a:pt x="45" y="22"/>
                    </a:cubicBezTo>
                    <a:cubicBezTo>
                      <a:pt x="44" y="23"/>
                      <a:pt x="44" y="25"/>
                      <a:pt x="44" y="26"/>
                    </a:cubicBezTo>
                    <a:cubicBezTo>
                      <a:pt x="0" y="26"/>
                      <a:pt x="0" y="26"/>
                      <a:pt x="0" y="26"/>
                    </a:cubicBezTo>
                    <a:cubicBezTo>
                      <a:pt x="0" y="16"/>
                      <a:pt x="3" y="7"/>
                      <a:pt x="7" y="0"/>
                    </a:cubicBezTo>
                    <a:close/>
                  </a:path>
                </a:pathLst>
              </a:custGeom>
              <a:solidFill>
                <a:srgbClr val="DBDCD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02" name="Freeform 37"/>
              <p:cNvSpPr/>
              <p:nvPr/>
            </p:nvSpPr>
            <p:spPr bwMode="auto">
              <a:xfrm>
                <a:off x="1090613" y="2389188"/>
                <a:ext cx="47625" cy="26988"/>
              </a:xfrm>
              <a:custGeom>
                <a:avLst/>
                <a:gdLst>
                  <a:gd name="T0" fmla="*/ 0 w 45"/>
                  <a:gd name="T1" fmla="*/ 0 h 26"/>
                  <a:gd name="T2" fmla="*/ 44 w 45"/>
                  <a:gd name="T3" fmla="*/ 0 h 26"/>
                  <a:gd name="T4" fmla="*/ 45 w 45"/>
                  <a:gd name="T5" fmla="*/ 3 h 26"/>
                  <a:gd name="T6" fmla="*/ 7 w 45"/>
                  <a:gd name="T7" fmla="*/ 26 h 26"/>
                  <a:gd name="T8" fmla="*/ 0 w 45"/>
                  <a:gd name="T9" fmla="*/ 0 h 26"/>
                </a:gdLst>
                <a:ahLst/>
                <a:cxnLst>
                  <a:cxn ang="0">
                    <a:pos x="T0" y="T1"/>
                  </a:cxn>
                  <a:cxn ang="0">
                    <a:pos x="T2" y="T3"/>
                  </a:cxn>
                  <a:cxn ang="0">
                    <a:pos x="T4" y="T5"/>
                  </a:cxn>
                  <a:cxn ang="0">
                    <a:pos x="T6" y="T7"/>
                  </a:cxn>
                  <a:cxn ang="0">
                    <a:pos x="T8" y="T9"/>
                  </a:cxn>
                </a:cxnLst>
                <a:rect l="0" t="0" r="r" b="b"/>
                <a:pathLst>
                  <a:path w="45" h="26">
                    <a:moveTo>
                      <a:pt x="0" y="0"/>
                    </a:moveTo>
                    <a:cubicBezTo>
                      <a:pt x="44" y="0"/>
                      <a:pt x="44" y="0"/>
                      <a:pt x="44" y="0"/>
                    </a:cubicBezTo>
                    <a:cubicBezTo>
                      <a:pt x="44" y="1"/>
                      <a:pt x="44" y="2"/>
                      <a:pt x="45" y="3"/>
                    </a:cubicBezTo>
                    <a:cubicBezTo>
                      <a:pt x="7" y="26"/>
                      <a:pt x="7" y="26"/>
                      <a:pt x="7" y="26"/>
                    </a:cubicBezTo>
                    <a:cubicBezTo>
                      <a:pt x="3" y="18"/>
                      <a:pt x="0" y="9"/>
                      <a:pt x="0" y="0"/>
                    </a:cubicBezTo>
                    <a:close/>
                  </a:path>
                </a:pathLst>
              </a:custGeom>
              <a:solidFill>
                <a:srgbClr val="DBDCD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03" name="Freeform 38"/>
              <p:cNvSpPr/>
              <p:nvPr/>
            </p:nvSpPr>
            <p:spPr bwMode="auto">
              <a:xfrm>
                <a:off x="1098550" y="2393951"/>
                <a:ext cx="42863" cy="44450"/>
              </a:xfrm>
              <a:custGeom>
                <a:avLst/>
                <a:gdLst>
                  <a:gd name="T0" fmla="*/ 0 w 40"/>
                  <a:gd name="T1" fmla="*/ 22 h 42"/>
                  <a:gd name="T2" fmla="*/ 37 w 40"/>
                  <a:gd name="T3" fmla="*/ 0 h 42"/>
                  <a:gd name="T4" fmla="*/ 40 w 40"/>
                  <a:gd name="T5" fmla="*/ 3 h 42"/>
                  <a:gd name="T6" fmla="*/ 18 w 40"/>
                  <a:gd name="T7" fmla="*/ 42 h 42"/>
                  <a:gd name="T8" fmla="*/ 0 w 40"/>
                  <a:gd name="T9" fmla="*/ 22 h 42"/>
                </a:gdLst>
                <a:ahLst/>
                <a:cxnLst>
                  <a:cxn ang="0">
                    <a:pos x="T0" y="T1"/>
                  </a:cxn>
                  <a:cxn ang="0">
                    <a:pos x="T2" y="T3"/>
                  </a:cxn>
                  <a:cxn ang="0">
                    <a:pos x="T4" y="T5"/>
                  </a:cxn>
                  <a:cxn ang="0">
                    <a:pos x="T6" y="T7"/>
                  </a:cxn>
                  <a:cxn ang="0">
                    <a:pos x="T8" y="T9"/>
                  </a:cxn>
                </a:cxnLst>
                <a:rect l="0" t="0" r="r" b="b"/>
                <a:pathLst>
                  <a:path w="40" h="42">
                    <a:moveTo>
                      <a:pt x="0" y="22"/>
                    </a:moveTo>
                    <a:cubicBezTo>
                      <a:pt x="37" y="0"/>
                      <a:pt x="37" y="0"/>
                      <a:pt x="37" y="0"/>
                    </a:cubicBezTo>
                    <a:cubicBezTo>
                      <a:pt x="38" y="1"/>
                      <a:pt x="39" y="2"/>
                      <a:pt x="40" y="3"/>
                    </a:cubicBezTo>
                    <a:cubicBezTo>
                      <a:pt x="18" y="42"/>
                      <a:pt x="18" y="42"/>
                      <a:pt x="18" y="42"/>
                    </a:cubicBezTo>
                    <a:cubicBezTo>
                      <a:pt x="11" y="37"/>
                      <a:pt x="4" y="30"/>
                      <a:pt x="0" y="22"/>
                    </a:cubicBezTo>
                    <a:close/>
                  </a:path>
                </a:pathLst>
              </a:custGeom>
              <a:solidFill>
                <a:srgbClr val="DBDCD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04" name="Freeform 39"/>
              <p:cNvSpPr/>
              <p:nvPr/>
            </p:nvSpPr>
            <p:spPr bwMode="auto">
              <a:xfrm>
                <a:off x="1120775" y="2397126"/>
                <a:ext cx="25400" cy="49213"/>
              </a:xfrm>
              <a:custGeom>
                <a:avLst/>
                <a:gdLst>
                  <a:gd name="T0" fmla="*/ 0 w 25"/>
                  <a:gd name="T1" fmla="*/ 39 h 46"/>
                  <a:gd name="T2" fmla="*/ 21 w 25"/>
                  <a:gd name="T3" fmla="*/ 0 h 46"/>
                  <a:gd name="T4" fmla="*/ 25 w 25"/>
                  <a:gd name="T5" fmla="*/ 1 h 46"/>
                  <a:gd name="T6" fmla="*/ 25 w 25"/>
                  <a:gd name="T7" fmla="*/ 46 h 46"/>
                  <a:gd name="T8" fmla="*/ 0 w 25"/>
                  <a:gd name="T9" fmla="*/ 39 h 46"/>
                </a:gdLst>
                <a:ahLst/>
                <a:cxnLst>
                  <a:cxn ang="0">
                    <a:pos x="T0" y="T1"/>
                  </a:cxn>
                  <a:cxn ang="0">
                    <a:pos x="T2" y="T3"/>
                  </a:cxn>
                  <a:cxn ang="0">
                    <a:pos x="T4" y="T5"/>
                  </a:cxn>
                  <a:cxn ang="0">
                    <a:pos x="T6" y="T7"/>
                  </a:cxn>
                  <a:cxn ang="0">
                    <a:pos x="T8" y="T9"/>
                  </a:cxn>
                </a:cxnLst>
                <a:rect l="0" t="0" r="r" b="b"/>
                <a:pathLst>
                  <a:path w="25" h="46">
                    <a:moveTo>
                      <a:pt x="0" y="39"/>
                    </a:moveTo>
                    <a:cubicBezTo>
                      <a:pt x="21" y="0"/>
                      <a:pt x="21" y="0"/>
                      <a:pt x="21" y="0"/>
                    </a:cubicBezTo>
                    <a:cubicBezTo>
                      <a:pt x="22" y="1"/>
                      <a:pt x="24" y="1"/>
                      <a:pt x="25" y="1"/>
                    </a:cubicBezTo>
                    <a:cubicBezTo>
                      <a:pt x="25" y="46"/>
                      <a:pt x="25" y="46"/>
                      <a:pt x="25" y="46"/>
                    </a:cubicBezTo>
                    <a:cubicBezTo>
                      <a:pt x="16" y="46"/>
                      <a:pt x="7" y="44"/>
                      <a:pt x="0" y="39"/>
                    </a:cubicBezTo>
                    <a:close/>
                  </a:path>
                </a:pathLst>
              </a:custGeom>
              <a:solidFill>
                <a:srgbClr val="DBDCD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05" name="Freeform 40"/>
              <p:cNvSpPr/>
              <p:nvPr/>
            </p:nvSpPr>
            <p:spPr bwMode="auto">
              <a:xfrm>
                <a:off x="1147763" y="2397126"/>
                <a:ext cx="26988" cy="49213"/>
              </a:xfrm>
              <a:custGeom>
                <a:avLst/>
                <a:gdLst>
                  <a:gd name="T0" fmla="*/ 0 w 26"/>
                  <a:gd name="T1" fmla="*/ 46 h 46"/>
                  <a:gd name="T2" fmla="*/ 0 w 26"/>
                  <a:gd name="T3" fmla="*/ 1 h 46"/>
                  <a:gd name="T4" fmla="*/ 4 w 26"/>
                  <a:gd name="T5" fmla="*/ 0 h 46"/>
                  <a:gd name="T6" fmla="*/ 26 w 26"/>
                  <a:gd name="T7" fmla="*/ 39 h 46"/>
                  <a:gd name="T8" fmla="*/ 0 w 26"/>
                  <a:gd name="T9" fmla="*/ 46 h 46"/>
                </a:gdLst>
                <a:ahLst/>
                <a:cxnLst>
                  <a:cxn ang="0">
                    <a:pos x="T0" y="T1"/>
                  </a:cxn>
                  <a:cxn ang="0">
                    <a:pos x="T2" y="T3"/>
                  </a:cxn>
                  <a:cxn ang="0">
                    <a:pos x="T4" y="T5"/>
                  </a:cxn>
                  <a:cxn ang="0">
                    <a:pos x="T6" y="T7"/>
                  </a:cxn>
                  <a:cxn ang="0">
                    <a:pos x="T8" y="T9"/>
                  </a:cxn>
                </a:cxnLst>
                <a:rect l="0" t="0" r="r" b="b"/>
                <a:pathLst>
                  <a:path w="26" h="46">
                    <a:moveTo>
                      <a:pt x="0" y="46"/>
                    </a:moveTo>
                    <a:cubicBezTo>
                      <a:pt x="0" y="1"/>
                      <a:pt x="0" y="1"/>
                      <a:pt x="0" y="1"/>
                    </a:cubicBezTo>
                    <a:cubicBezTo>
                      <a:pt x="2" y="1"/>
                      <a:pt x="3" y="1"/>
                      <a:pt x="4" y="0"/>
                    </a:cubicBezTo>
                    <a:cubicBezTo>
                      <a:pt x="26" y="39"/>
                      <a:pt x="26" y="39"/>
                      <a:pt x="26" y="39"/>
                    </a:cubicBezTo>
                    <a:cubicBezTo>
                      <a:pt x="18" y="44"/>
                      <a:pt x="10" y="46"/>
                      <a:pt x="0" y="46"/>
                    </a:cubicBezTo>
                    <a:close/>
                  </a:path>
                </a:pathLst>
              </a:custGeom>
              <a:solidFill>
                <a:srgbClr val="DBDCD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06" name="Freeform 41"/>
              <p:cNvSpPr/>
              <p:nvPr/>
            </p:nvSpPr>
            <p:spPr bwMode="auto">
              <a:xfrm>
                <a:off x="1152525" y="2393951"/>
                <a:ext cx="42863" cy="44450"/>
              </a:xfrm>
              <a:custGeom>
                <a:avLst/>
                <a:gdLst>
                  <a:gd name="T0" fmla="*/ 22 w 40"/>
                  <a:gd name="T1" fmla="*/ 42 h 42"/>
                  <a:gd name="T2" fmla="*/ 0 w 40"/>
                  <a:gd name="T3" fmla="*/ 3 h 42"/>
                  <a:gd name="T4" fmla="*/ 3 w 40"/>
                  <a:gd name="T5" fmla="*/ 0 h 42"/>
                  <a:gd name="T6" fmla="*/ 40 w 40"/>
                  <a:gd name="T7" fmla="*/ 22 h 42"/>
                  <a:gd name="T8" fmla="*/ 22 w 40"/>
                  <a:gd name="T9" fmla="*/ 42 h 42"/>
                </a:gdLst>
                <a:ahLst/>
                <a:cxnLst>
                  <a:cxn ang="0">
                    <a:pos x="T0" y="T1"/>
                  </a:cxn>
                  <a:cxn ang="0">
                    <a:pos x="T2" y="T3"/>
                  </a:cxn>
                  <a:cxn ang="0">
                    <a:pos x="T4" y="T5"/>
                  </a:cxn>
                  <a:cxn ang="0">
                    <a:pos x="T6" y="T7"/>
                  </a:cxn>
                  <a:cxn ang="0">
                    <a:pos x="T8" y="T9"/>
                  </a:cxn>
                </a:cxnLst>
                <a:rect l="0" t="0" r="r" b="b"/>
                <a:pathLst>
                  <a:path w="40" h="42">
                    <a:moveTo>
                      <a:pt x="22" y="42"/>
                    </a:moveTo>
                    <a:cubicBezTo>
                      <a:pt x="0" y="3"/>
                      <a:pt x="0" y="3"/>
                      <a:pt x="0" y="3"/>
                    </a:cubicBezTo>
                    <a:cubicBezTo>
                      <a:pt x="1" y="2"/>
                      <a:pt x="2" y="1"/>
                      <a:pt x="3" y="0"/>
                    </a:cubicBezTo>
                    <a:cubicBezTo>
                      <a:pt x="40" y="22"/>
                      <a:pt x="40" y="22"/>
                      <a:pt x="40" y="22"/>
                    </a:cubicBezTo>
                    <a:cubicBezTo>
                      <a:pt x="36" y="30"/>
                      <a:pt x="30" y="37"/>
                      <a:pt x="22" y="42"/>
                    </a:cubicBezTo>
                    <a:close/>
                  </a:path>
                </a:pathLst>
              </a:custGeom>
              <a:solidFill>
                <a:srgbClr val="DBDCD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07" name="Freeform 42"/>
              <p:cNvSpPr/>
              <p:nvPr/>
            </p:nvSpPr>
            <p:spPr bwMode="auto">
              <a:xfrm>
                <a:off x="1157288" y="2389188"/>
                <a:ext cx="46038" cy="26988"/>
              </a:xfrm>
              <a:custGeom>
                <a:avLst/>
                <a:gdLst>
                  <a:gd name="T0" fmla="*/ 37 w 44"/>
                  <a:gd name="T1" fmla="*/ 26 h 26"/>
                  <a:gd name="T2" fmla="*/ 0 w 44"/>
                  <a:gd name="T3" fmla="*/ 3 h 26"/>
                  <a:gd name="T4" fmla="*/ 1 w 44"/>
                  <a:gd name="T5" fmla="*/ 0 h 26"/>
                  <a:gd name="T6" fmla="*/ 44 w 44"/>
                  <a:gd name="T7" fmla="*/ 0 h 26"/>
                  <a:gd name="T8" fmla="*/ 37 w 44"/>
                  <a:gd name="T9" fmla="*/ 26 h 26"/>
                </a:gdLst>
                <a:ahLst/>
                <a:cxnLst>
                  <a:cxn ang="0">
                    <a:pos x="T0" y="T1"/>
                  </a:cxn>
                  <a:cxn ang="0">
                    <a:pos x="T2" y="T3"/>
                  </a:cxn>
                  <a:cxn ang="0">
                    <a:pos x="T4" y="T5"/>
                  </a:cxn>
                  <a:cxn ang="0">
                    <a:pos x="T6" y="T7"/>
                  </a:cxn>
                  <a:cxn ang="0">
                    <a:pos x="T8" y="T9"/>
                  </a:cxn>
                </a:cxnLst>
                <a:rect l="0" t="0" r="r" b="b"/>
                <a:pathLst>
                  <a:path w="44" h="26">
                    <a:moveTo>
                      <a:pt x="37" y="26"/>
                    </a:moveTo>
                    <a:cubicBezTo>
                      <a:pt x="0" y="3"/>
                      <a:pt x="0" y="3"/>
                      <a:pt x="0" y="3"/>
                    </a:cubicBezTo>
                    <a:cubicBezTo>
                      <a:pt x="0" y="2"/>
                      <a:pt x="1" y="1"/>
                      <a:pt x="1" y="0"/>
                    </a:cubicBezTo>
                    <a:cubicBezTo>
                      <a:pt x="44" y="0"/>
                      <a:pt x="44" y="0"/>
                      <a:pt x="44" y="0"/>
                    </a:cubicBezTo>
                    <a:cubicBezTo>
                      <a:pt x="44" y="9"/>
                      <a:pt x="41" y="18"/>
                      <a:pt x="37" y="26"/>
                    </a:cubicBezTo>
                    <a:close/>
                  </a:path>
                </a:pathLst>
              </a:custGeom>
              <a:solidFill>
                <a:srgbClr val="DBDCD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08" name="Freeform 43"/>
              <p:cNvSpPr/>
              <p:nvPr/>
            </p:nvSpPr>
            <p:spPr bwMode="auto">
              <a:xfrm>
                <a:off x="1211263" y="2414588"/>
                <a:ext cx="98425" cy="103188"/>
              </a:xfrm>
              <a:custGeom>
                <a:avLst/>
                <a:gdLst>
                  <a:gd name="T0" fmla="*/ 93 w 93"/>
                  <a:gd name="T1" fmla="*/ 45 h 97"/>
                  <a:gd name="T2" fmla="*/ 92 w 93"/>
                  <a:gd name="T3" fmla="*/ 40 h 97"/>
                  <a:gd name="T4" fmla="*/ 85 w 93"/>
                  <a:gd name="T5" fmla="*/ 34 h 97"/>
                  <a:gd name="T6" fmla="*/ 83 w 93"/>
                  <a:gd name="T7" fmla="*/ 30 h 97"/>
                  <a:gd name="T8" fmla="*/ 84 w 93"/>
                  <a:gd name="T9" fmla="*/ 21 h 97"/>
                  <a:gd name="T10" fmla="*/ 81 w 93"/>
                  <a:gd name="T11" fmla="*/ 17 h 97"/>
                  <a:gd name="T12" fmla="*/ 72 w 93"/>
                  <a:gd name="T13" fmla="*/ 16 h 97"/>
                  <a:gd name="T14" fmla="*/ 69 w 93"/>
                  <a:gd name="T15" fmla="*/ 13 h 97"/>
                  <a:gd name="T16" fmla="*/ 65 w 93"/>
                  <a:gd name="T17" fmla="*/ 4 h 97"/>
                  <a:gd name="T18" fmla="*/ 61 w 93"/>
                  <a:gd name="T19" fmla="*/ 3 h 97"/>
                  <a:gd name="T20" fmla="*/ 53 w 93"/>
                  <a:gd name="T21" fmla="*/ 7 h 97"/>
                  <a:gd name="T22" fmla="*/ 48 w 93"/>
                  <a:gd name="T23" fmla="*/ 6 h 97"/>
                  <a:gd name="T24" fmla="*/ 44 w 93"/>
                  <a:gd name="T25" fmla="*/ 0 h 97"/>
                  <a:gd name="T26" fmla="*/ 38 w 93"/>
                  <a:gd name="T27" fmla="*/ 7 h 97"/>
                  <a:gd name="T28" fmla="*/ 34 w 93"/>
                  <a:gd name="T29" fmla="*/ 8 h 97"/>
                  <a:gd name="T30" fmla="*/ 25 w 93"/>
                  <a:gd name="T31" fmla="*/ 6 h 97"/>
                  <a:gd name="T32" fmla="*/ 21 w 93"/>
                  <a:gd name="T33" fmla="*/ 8 h 97"/>
                  <a:gd name="T34" fmla="*/ 19 w 93"/>
                  <a:gd name="T35" fmla="*/ 17 h 97"/>
                  <a:gd name="T36" fmla="*/ 16 w 93"/>
                  <a:gd name="T37" fmla="*/ 21 h 97"/>
                  <a:gd name="T38" fmla="*/ 7 w 93"/>
                  <a:gd name="T39" fmla="*/ 23 h 97"/>
                  <a:gd name="T40" fmla="*/ 5 w 93"/>
                  <a:gd name="T41" fmla="*/ 27 h 97"/>
                  <a:gd name="T42" fmla="*/ 8 w 93"/>
                  <a:gd name="T43" fmla="*/ 36 h 97"/>
                  <a:gd name="T44" fmla="*/ 6 w 93"/>
                  <a:gd name="T45" fmla="*/ 41 h 97"/>
                  <a:gd name="T46" fmla="*/ 0 w 93"/>
                  <a:gd name="T47" fmla="*/ 48 h 97"/>
                  <a:gd name="T48" fmla="*/ 0 w 93"/>
                  <a:gd name="T49" fmla="*/ 53 h 97"/>
                  <a:gd name="T50" fmla="*/ 7 w 93"/>
                  <a:gd name="T51" fmla="*/ 59 h 97"/>
                  <a:gd name="T52" fmla="*/ 8 w 93"/>
                  <a:gd name="T53" fmla="*/ 64 h 97"/>
                  <a:gd name="T54" fmla="*/ 6 w 93"/>
                  <a:gd name="T55" fmla="*/ 73 h 97"/>
                  <a:gd name="T56" fmla="*/ 9 w 93"/>
                  <a:gd name="T57" fmla="*/ 77 h 97"/>
                  <a:gd name="T58" fmla="*/ 18 w 93"/>
                  <a:gd name="T59" fmla="*/ 79 h 97"/>
                  <a:gd name="T60" fmla="*/ 21 w 93"/>
                  <a:gd name="T61" fmla="*/ 82 h 97"/>
                  <a:gd name="T62" fmla="*/ 24 w 93"/>
                  <a:gd name="T63" fmla="*/ 91 h 97"/>
                  <a:gd name="T64" fmla="*/ 28 w 93"/>
                  <a:gd name="T65" fmla="*/ 93 h 97"/>
                  <a:gd name="T66" fmla="*/ 37 w 93"/>
                  <a:gd name="T67" fmla="*/ 90 h 97"/>
                  <a:gd name="T68" fmla="*/ 41 w 93"/>
                  <a:gd name="T69" fmla="*/ 91 h 97"/>
                  <a:gd name="T70" fmla="*/ 46 w 93"/>
                  <a:gd name="T71" fmla="*/ 97 h 97"/>
                  <a:gd name="T72" fmla="*/ 51 w 93"/>
                  <a:gd name="T73" fmla="*/ 91 h 97"/>
                  <a:gd name="T74" fmla="*/ 56 w 93"/>
                  <a:gd name="T75" fmla="*/ 90 h 97"/>
                  <a:gd name="T76" fmla="*/ 64 w 93"/>
                  <a:gd name="T77" fmla="*/ 93 h 97"/>
                  <a:gd name="T78" fmla="*/ 68 w 93"/>
                  <a:gd name="T79" fmla="*/ 91 h 97"/>
                  <a:gd name="T80" fmla="*/ 71 w 93"/>
                  <a:gd name="T81" fmla="*/ 82 h 97"/>
                  <a:gd name="T82" fmla="*/ 75 w 93"/>
                  <a:gd name="T83" fmla="*/ 79 h 97"/>
                  <a:gd name="T84" fmla="*/ 84 w 93"/>
                  <a:gd name="T85" fmla="*/ 78 h 97"/>
                  <a:gd name="T86" fmla="*/ 86 w 93"/>
                  <a:gd name="T87" fmla="*/ 73 h 97"/>
                  <a:gd name="T88" fmla="*/ 84 w 93"/>
                  <a:gd name="T89" fmla="*/ 64 h 97"/>
                  <a:gd name="T90" fmla="*/ 86 w 93"/>
                  <a:gd name="T91" fmla="*/ 60 h 97"/>
                  <a:gd name="T92" fmla="*/ 93 w 93"/>
                  <a:gd name="T93" fmla="*/ 54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3" h="97">
                    <a:moveTo>
                      <a:pt x="87" y="49"/>
                    </a:moveTo>
                    <a:cubicBezTo>
                      <a:pt x="93" y="49"/>
                      <a:pt x="93" y="49"/>
                      <a:pt x="93" y="49"/>
                    </a:cubicBezTo>
                    <a:cubicBezTo>
                      <a:pt x="93" y="47"/>
                      <a:pt x="93" y="46"/>
                      <a:pt x="93" y="45"/>
                    </a:cubicBezTo>
                    <a:cubicBezTo>
                      <a:pt x="87" y="45"/>
                      <a:pt x="87" y="45"/>
                      <a:pt x="87" y="45"/>
                    </a:cubicBezTo>
                    <a:cubicBezTo>
                      <a:pt x="87" y="44"/>
                      <a:pt x="87" y="43"/>
                      <a:pt x="87" y="42"/>
                    </a:cubicBezTo>
                    <a:cubicBezTo>
                      <a:pt x="92" y="40"/>
                      <a:pt x="92" y="40"/>
                      <a:pt x="92" y="40"/>
                    </a:cubicBezTo>
                    <a:cubicBezTo>
                      <a:pt x="92" y="39"/>
                      <a:pt x="92" y="37"/>
                      <a:pt x="91" y="36"/>
                    </a:cubicBezTo>
                    <a:cubicBezTo>
                      <a:pt x="86" y="37"/>
                      <a:pt x="86" y="37"/>
                      <a:pt x="86" y="37"/>
                    </a:cubicBezTo>
                    <a:cubicBezTo>
                      <a:pt x="85" y="36"/>
                      <a:pt x="85" y="35"/>
                      <a:pt x="85" y="34"/>
                    </a:cubicBezTo>
                    <a:cubicBezTo>
                      <a:pt x="90" y="32"/>
                      <a:pt x="90" y="32"/>
                      <a:pt x="90" y="32"/>
                    </a:cubicBezTo>
                    <a:cubicBezTo>
                      <a:pt x="89" y="30"/>
                      <a:pt x="89" y="29"/>
                      <a:pt x="88" y="28"/>
                    </a:cubicBezTo>
                    <a:cubicBezTo>
                      <a:pt x="83" y="30"/>
                      <a:pt x="83" y="30"/>
                      <a:pt x="83" y="30"/>
                    </a:cubicBezTo>
                    <a:cubicBezTo>
                      <a:pt x="83" y="29"/>
                      <a:pt x="82" y="28"/>
                      <a:pt x="82" y="27"/>
                    </a:cubicBezTo>
                    <a:cubicBezTo>
                      <a:pt x="86" y="24"/>
                      <a:pt x="86" y="24"/>
                      <a:pt x="86" y="24"/>
                    </a:cubicBezTo>
                    <a:cubicBezTo>
                      <a:pt x="86" y="23"/>
                      <a:pt x="85" y="22"/>
                      <a:pt x="84" y="21"/>
                    </a:cubicBezTo>
                    <a:cubicBezTo>
                      <a:pt x="79" y="23"/>
                      <a:pt x="79" y="23"/>
                      <a:pt x="79" y="23"/>
                    </a:cubicBezTo>
                    <a:cubicBezTo>
                      <a:pt x="79" y="23"/>
                      <a:pt x="78" y="22"/>
                      <a:pt x="78" y="21"/>
                    </a:cubicBezTo>
                    <a:cubicBezTo>
                      <a:pt x="81" y="17"/>
                      <a:pt x="81" y="17"/>
                      <a:pt x="81" y="17"/>
                    </a:cubicBezTo>
                    <a:cubicBezTo>
                      <a:pt x="81" y="16"/>
                      <a:pt x="80" y="15"/>
                      <a:pt x="79" y="14"/>
                    </a:cubicBezTo>
                    <a:cubicBezTo>
                      <a:pt x="74" y="18"/>
                      <a:pt x="74" y="18"/>
                      <a:pt x="74" y="18"/>
                    </a:cubicBezTo>
                    <a:cubicBezTo>
                      <a:pt x="74" y="17"/>
                      <a:pt x="73" y="16"/>
                      <a:pt x="72" y="16"/>
                    </a:cubicBezTo>
                    <a:cubicBezTo>
                      <a:pt x="75" y="11"/>
                      <a:pt x="75" y="11"/>
                      <a:pt x="75" y="11"/>
                    </a:cubicBezTo>
                    <a:cubicBezTo>
                      <a:pt x="74" y="10"/>
                      <a:pt x="73" y="9"/>
                      <a:pt x="72" y="9"/>
                    </a:cubicBezTo>
                    <a:cubicBezTo>
                      <a:pt x="69" y="13"/>
                      <a:pt x="69" y="13"/>
                      <a:pt x="69" y="13"/>
                    </a:cubicBezTo>
                    <a:cubicBezTo>
                      <a:pt x="68" y="13"/>
                      <a:pt x="67" y="12"/>
                      <a:pt x="66" y="12"/>
                    </a:cubicBezTo>
                    <a:cubicBezTo>
                      <a:pt x="68" y="6"/>
                      <a:pt x="68" y="6"/>
                      <a:pt x="68" y="6"/>
                    </a:cubicBezTo>
                    <a:cubicBezTo>
                      <a:pt x="67" y="5"/>
                      <a:pt x="66" y="5"/>
                      <a:pt x="65" y="4"/>
                    </a:cubicBezTo>
                    <a:cubicBezTo>
                      <a:pt x="62" y="9"/>
                      <a:pt x="62" y="9"/>
                      <a:pt x="62" y="9"/>
                    </a:cubicBezTo>
                    <a:cubicBezTo>
                      <a:pt x="61" y="9"/>
                      <a:pt x="61" y="9"/>
                      <a:pt x="60" y="8"/>
                    </a:cubicBezTo>
                    <a:cubicBezTo>
                      <a:pt x="61" y="3"/>
                      <a:pt x="61" y="3"/>
                      <a:pt x="61" y="3"/>
                    </a:cubicBezTo>
                    <a:cubicBezTo>
                      <a:pt x="60" y="2"/>
                      <a:pt x="59" y="2"/>
                      <a:pt x="57" y="2"/>
                    </a:cubicBezTo>
                    <a:cubicBezTo>
                      <a:pt x="55" y="7"/>
                      <a:pt x="55" y="7"/>
                      <a:pt x="55" y="7"/>
                    </a:cubicBezTo>
                    <a:cubicBezTo>
                      <a:pt x="54" y="7"/>
                      <a:pt x="54" y="7"/>
                      <a:pt x="53" y="7"/>
                    </a:cubicBezTo>
                    <a:cubicBezTo>
                      <a:pt x="53" y="1"/>
                      <a:pt x="53" y="1"/>
                      <a:pt x="53" y="1"/>
                    </a:cubicBezTo>
                    <a:cubicBezTo>
                      <a:pt x="52" y="0"/>
                      <a:pt x="50" y="0"/>
                      <a:pt x="49" y="0"/>
                    </a:cubicBezTo>
                    <a:cubicBezTo>
                      <a:pt x="48" y="6"/>
                      <a:pt x="48" y="6"/>
                      <a:pt x="48" y="6"/>
                    </a:cubicBezTo>
                    <a:cubicBezTo>
                      <a:pt x="48" y="6"/>
                      <a:pt x="47" y="6"/>
                      <a:pt x="46" y="6"/>
                    </a:cubicBezTo>
                    <a:cubicBezTo>
                      <a:pt x="46" y="6"/>
                      <a:pt x="46" y="6"/>
                      <a:pt x="45" y="6"/>
                    </a:cubicBezTo>
                    <a:cubicBezTo>
                      <a:pt x="44" y="0"/>
                      <a:pt x="44" y="0"/>
                      <a:pt x="44" y="0"/>
                    </a:cubicBezTo>
                    <a:cubicBezTo>
                      <a:pt x="43" y="0"/>
                      <a:pt x="42" y="0"/>
                      <a:pt x="41" y="1"/>
                    </a:cubicBezTo>
                    <a:cubicBezTo>
                      <a:pt x="41" y="7"/>
                      <a:pt x="41" y="7"/>
                      <a:pt x="41" y="7"/>
                    </a:cubicBezTo>
                    <a:cubicBezTo>
                      <a:pt x="40" y="7"/>
                      <a:pt x="39" y="7"/>
                      <a:pt x="38" y="7"/>
                    </a:cubicBezTo>
                    <a:cubicBezTo>
                      <a:pt x="36" y="1"/>
                      <a:pt x="36" y="1"/>
                      <a:pt x="36" y="1"/>
                    </a:cubicBezTo>
                    <a:cubicBezTo>
                      <a:pt x="35" y="2"/>
                      <a:pt x="34" y="2"/>
                      <a:pt x="33" y="2"/>
                    </a:cubicBezTo>
                    <a:cubicBezTo>
                      <a:pt x="34" y="8"/>
                      <a:pt x="34" y="8"/>
                      <a:pt x="34" y="8"/>
                    </a:cubicBezTo>
                    <a:cubicBezTo>
                      <a:pt x="33" y="9"/>
                      <a:pt x="32" y="9"/>
                      <a:pt x="31" y="9"/>
                    </a:cubicBezTo>
                    <a:cubicBezTo>
                      <a:pt x="28" y="4"/>
                      <a:pt x="28" y="4"/>
                      <a:pt x="28" y="4"/>
                    </a:cubicBezTo>
                    <a:cubicBezTo>
                      <a:pt x="27" y="5"/>
                      <a:pt x="26" y="5"/>
                      <a:pt x="25" y="6"/>
                    </a:cubicBezTo>
                    <a:cubicBezTo>
                      <a:pt x="27" y="11"/>
                      <a:pt x="27" y="11"/>
                      <a:pt x="27" y="11"/>
                    </a:cubicBezTo>
                    <a:cubicBezTo>
                      <a:pt x="26" y="12"/>
                      <a:pt x="26" y="12"/>
                      <a:pt x="25" y="13"/>
                    </a:cubicBezTo>
                    <a:cubicBezTo>
                      <a:pt x="21" y="8"/>
                      <a:pt x="21" y="8"/>
                      <a:pt x="21" y="8"/>
                    </a:cubicBezTo>
                    <a:cubicBezTo>
                      <a:pt x="20" y="9"/>
                      <a:pt x="19" y="10"/>
                      <a:pt x="18" y="10"/>
                    </a:cubicBezTo>
                    <a:cubicBezTo>
                      <a:pt x="21" y="15"/>
                      <a:pt x="21" y="15"/>
                      <a:pt x="21" y="15"/>
                    </a:cubicBezTo>
                    <a:cubicBezTo>
                      <a:pt x="20" y="16"/>
                      <a:pt x="20" y="17"/>
                      <a:pt x="19" y="17"/>
                    </a:cubicBezTo>
                    <a:cubicBezTo>
                      <a:pt x="15" y="14"/>
                      <a:pt x="15" y="14"/>
                      <a:pt x="15" y="14"/>
                    </a:cubicBezTo>
                    <a:cubicBezTo>
                      <a:pt x="14" y="14"/>
                      <a:pt x="13" y="15"/>
                      <a:pt x="12" y="16"/>
                    </a:cubicBezTo>
                    <a:cubicBezTo>
                      <a:pt x="16" y="21"/>
                      <a:pt x="16" y="21"/>
                      <a:pt x="16" y="21"/>
                    </a:cubicBezTo>
                    <a:cubicBezTo>
                      <a:pt x="15" y="21"/>
                      <a:pt x="15" y="22"/>
                      <a:pt x="14" y="23"/>
                    </a:cubicBezTo>
                    <a:cubicBezTo>
                      <a:pt x="9" y="20"/>
                      <a:pt x="9" y="20"/>
                      <a:pt x="9" y="20"/>
                    </a:cubicBezTo>
                    <a:cubicBezTo>
                      <a:pt x="8" y="21"/>
                      <a:pt x="8" y="22"/>
                      <a:pt x="7" y="23"/>
                    </a:cubicBezTo>
                    <a:cubicBezTo>
                      <a:pt x="12" y="27"/>
                      <a:pt x="12" y="27"/>
                      <a:pt x="12" y="27"/>
                    </a:cubicBezTo>
                    <a:cubicBezTo>
                      <a:pt x="11" y="28"/>
                      <a:pt x="11" y="29"/>
                      <a:pt x="10" y="29"/>
                    </a:cubicBezTo>
                    <a:cubicBezTo>
                      <a:pt x="5" y="27"/>
                      <a:pt x="5" y="27"/>
                      <a:pt x="5" y="27"/>
                    </a:cubicBezTo>
                    <a:cubicBezTo>
                      <a:pt x="4" y="29"/>
                      <a:pt x="4" y="30"/>
                      <a:pt x="3" y="31"/>
                    </a:cubicBezTo>
                    <a:cubicBezTo>
                      <a:pt x="8" y="34"/>
                      <a:pt x="8" y="34"/>
                      <a:pt x="8" y="34"/>
                    </a:cubicBezTo>
                    <a:cubicBezTo>
                      <a:pt x="8" y="35"/>
                      <a:pt x="8" y="36"/>
                      <a:pt x="8" y="36"/>
                    </a:cubicBezTo>
                    <a:cubicBezTo>
                      <a:pt x="2" y="36"/>
                      <a:pt x="2" y="36"/>
                      <a:pt x="2" y="36"/>
                    </a:cubicBezTo>
                    <a:cubicBezTo>
                      <a:pt x="2" y="37"/>
                      <a:pt x="1" y="38"/>
                      <a:pt x="1" y="39"/>
                    </a:cubicBezTo>
                    <a:cubicBezTo>
                      <a:pt x="6" y="41"/>
                      <a:pt x="6" y="41"/>
                      <a:pt x="6" y="41"/>
                    </a:cubicBezTo>
                    <a:cubicBezTo>
                      <a:pt x="6" y="42"/>
                      <a:pt x="6" y="43"/>
                      <a:pt x="6" y="44"/>
                    </a:cubicBezTo>
                    <a:cubicBezTo>
                      <a:pt x="0" y="44"/>
                      <a:pt x="0" y="44"/>
                      <a:pt x="0" y="44"/>
                    </a:cubicBezTo>
                    <a:cubicBezTo>
                      <a:pt x="0" y="45"/>
                      <a:pt x="0" y="47"/>
                      <a:pt x="0" y="48"/>
                    </a:cubicBezTo>
                    <a:cubicBezTo>
                      <a:pt x="6" y="49"/>
                      <a:pt x="6" y="49"/>
                      <a:pt x="6" y="49"/>
                    </a:cubicBezTo>
                    <a:cubicBezTo>
                      <a:pt x="6" y="50"/>
                      <a:pt x="6" y="51"/>
                      <a:pt x="6" y="51"/>
                    </a:cubicBezTo>
                    <a:cubicBezTo>
                      <a:pt x="0" y="53"/>
                      <a:pt x="0" y="53"/>
                      <a:pt x="0" y="53"/>
                    </a:cubicBezTo>
                    <a:cubicBezTo>
                      <a:pt x="0" y="54"/>
                      <a:pt x="1" y="55"/>
                      <a:pt x="1" y="57"/>
                    </a:cubicBezTo>
                    <a:cubicBezTo>
                      <a:pt x="6" y="56"/>
                      <a:pt x="6" y="56"/>
                      <a:pt x="6" y="56"/>
                    </a:cubicBezTo>
                    <a:cubicBezTo>
                      <a:pt x="7" y="57"/>
                      <a:pt x="7" y="58"/>
                      <a:pt x="7" y="59"/>
                    </a:cubicBezTo>
                    <a:cubicBezTo>
                      <a:pt x="2" y="61"/>
                      <a:pt x="2" y="61"/>
                      <a:pt x="2" y="61"/>
                    </a:cubicBezTo>
                    <a:cubicBezTo>
                      <a:pt x="2" y="63"/>
                      <a:pt x="2" y="64"/>
                      <a:pt x="3" y="65"/>
                    </a:cubicBezTo>
                    <a:cubicBezTo>
                      <a:pt x="8" y="64"/>
                      <a:pt x="8" y="64"/>
                      <a:pt x="8" y="64"/>
                    </a:cubicBezTo>
                    <a:cubicBezTo>
                      <a:pt x="9" y="65"/>
                      <a:pt x="9" y="65"/>
                      <a:pt x="9" y="66"/>
                    </a:cubicBezTo>
                    <a:cubicBezTo>
                      <a:pt x="5" y="69"/>
                      <a:pt x="5" y="69"/>
                      <a:pt x="5" y="69"/>
                    </a:cubicBezTo>
                    <a:cubicBezTo>
                      <a:pt x="5" y="71"/>
                      <a:pt x="6" y="72"/>
                      <a:pt x="6" y="73"/>
                    </a:cubicBezTo>
                    <a:cubicBezTo>
                      <a:pt x="12" y="70"/>
                      <a:pt x="12" y="70"/>
                      <a:pt x="12" y="70"/>
                    </a:cubicBezTo>
                    <a:cubicBezTo>
                      <a:pt x="12" y="71"/>
                      <a:pt x="13" y="72"/>
                      <a:pt x="13" y="73"/>
                    </a:cubicBezTo>
                    <a:cubicBezTo>
                      <a:pt x="9" y="77"/>
                      <a:pt x="9" y="77"/>
                      <a:pt x="9" y="77"/>
                    </a:cubicBezTo>
                    <a:cubicBezTo>
                      <a:pt x="10" y="78"/>
                      <a:pt x="10" y="79"/>
                      <a:pt x="11" y="80"/>
                    </a:cubicBezTo>
                    <a:cubicBezTo>
                      <a:pt x="16" y="77"/>
                      <a:pt x="16" y="77"/>
                      <a:pt x="16" y="77"/>
                    </a:cubicBezTo>
                    <a:cubicBezTo>
                      <a:pt x="17" y="77"/>
                      <a:pt x="17" y="78"/>
                      <a:pt x="18" y="79"/>
                    </a:cubicBezTo>
                    <a:cubicBezTo>
                      <a:pt x="14" y="84"/>
                      <a:pt x="14" y="84"/>
                      <a:pt x="14" y="84"/>
                    </a:cubicBezTo>
                    <a:cubicBezTo>
                      <a:pt x="15" y="84"/>
                      <a:pt x="16" y="85"/>
                      <a:pt x="17" y="86"/>
                    </a:cubicBezTo>
                    <a:cubicBezTo>
                      <a:pt x="21" y="82"/>
                      <a:pt x="21" y="82"/>
                      <a:pt x="21" y="82"/>
                    </a:cubicBezTo>
                    <a:cubicBezTo>
                      <a:pt x="22" y="82"/>
                      <a:pt x="23" y="83"/>
                      <a:pt x="23" y="84"/>
                    </a:cubicBezTo>
                    <a:cubicBezTo>
                      <a:pt x="21" y="89"/>
                      <a:pt x="21" y="89"/>
                      <a:pt x="21" y="89"/>
                    </a:cubicBezTo>
                    <a:cubicBezTo>
                      <a:pt x="22" y="90"/>
                      <a:pt x="23" y="90"/>
                      <a:pt x="24" y="91"/>
                    </a:cubicBezTo>
                    <a:cubicBezTo>
                      <a:pt x="27" y="86"/>
                      <a:pt x="27" y="86"/>
                      <a:pt x="27" y="86"/>
                    </a:cubicBezTo>
                    <a:cubicBezTo>
                      <a:pt x="28" y="87"/>
                      <a:pt x="29" y="87"/>
                      <a:pt x="30" y="87"/>
                    </a:cubicBezTo>
                    <a:cubicBezTo>
                      <a:pt x="28" y="93"/>
                      <a:pt x="28" y="93"/>
                      <a:pt x="28" y="93"/>
                    </a:cubicBezTo>
                    <a:cubicBezTo>
                      <a:pt x="29" y="94"/>
                      <a:pt x="30" y="94"/>
                      <a:pt x="31" y="94"/>
                    </a:cubicBezTo>
                    <a:cubicBezTo>
                      <a:pt x="34" y="89"/>
                      <a:pt x="34" y="89"/>
                      <a:pt x="34" y="89"/>
                    </a:cubicBezTo>
                    <a:cubicBezTo>
                      <a:pt x="35" y="89"/>
                      <a:pt x="36" y="90"/>
                      <a:pt x="37" y="90"/>
                    </a:cubicBezTo>
                    <a:cubicBezTo>
                      <a:pt x="36" y="96"/>
                      <a:pt x="36" y="96"/>
                      <a:pt x="36" y="96"/>
                    </a:cubicBezTo>
                    <a:cubicBezTo>
                      <a:pt x="37" y="96"/>
                      <a:pt x="38" y="96"/>
                      <a:pt x="40" y="97"/>
                    </a:cubicBezTo>
                    <a:cubicBezTo>
                      <a:pt x="41" y="91"/>
                      <a:pt x="41" y="91"/>
                      <a:pt x="41" y="91"/>
                    </a:cubicBezTo>
                    <a:cubicBezTo>
                      <a:pt x="42" y="91"/>
                      <a:pt x="43" y="91"/>
                      <a:pt x="44" y="91"/>
                    </a:cubicBezTo>
                    <a:cubicBezTo>
                      <a:pt x="44" y="97"/>
                      <a:pt x="44" y="97"/>
                      <a:pt x="44" y="97"/>
                    </a:cubicBezTo>
                    <a:cubicBezTo>
                      <a:pt x="45" y="97"/>
                      <a:pt x="46" y="97"/>
                      <a:pt x="46" y="97"/>
                    </a:cubicBezTo>
                    <a:cubicBezTo>
                      <a:pt x="47" y="97"/>
                      <a:pt x="47" y="97"/>
                      <a:pt x="48" y="97"/>
                    </a:cubicBezTo>
                    <a:cubicBezTo>
                      <a:pt x="48" y="91"/>
                      <a:pt x="48" y="91"/>
                      <a:pt x="48" y="91"/>
                    </a:cubicBezTo>
                    <a:cubicBezTo>
                      <a:pt x="49" y="91"/>
                      <a:pt x="50" y="91"/>
                      <a:pt x="51" y="91"/>
                    </a:cubicBezTo>
                    <a:cubicBezTo>
                      <a:pt x="53" y="97"/>
                      <a:pt x="53" y="97"/>
                      <a:pt x="53" y="97"/>
                    </a:cubicBezTo>
                    <a:cubicBezTo>
                      <a:pt x="54" y="96"/>
                      <a:pt x="55" y="96"/>
                      <a:pt x="56" y="96"/>
                    </a:cubicBezTo>
                    <a:cubicBezTo>
                      <a:pt x="56" y="90"/>
                      <a:pt x="56" y="90"/>
                      <a:pt x="56" y="90"/>
                    </a:cubicBezTo>
                    <a:cubicBezTo>
                      <a:pt x="57" y="90"/>
                      <a:pt x="57" y="90"/>
                      <a:pt x="58" y="89"/>
                    </a:cubicBezTo>
                    <a:cubicBezTo>
                      <a:pt x="61" y="95"/>
                      <a:pt x="61" y="95"/>
                      <a:pt x="61" y="95"/>
                    </a:cubicBezTo>
                    <a:cubicBezTo>
                      <a:pt x="62" y="94"/>
                      <a:pt x="63" y="94"/>
                      <a:pt x="64" y="93"/>
                    </a:cubicBezTo>
                    <a:cubicBezTo>
                      <a:pt x="63" y="88"/>
                      <a:pt x="63" y="88"/>
                      <a:pt x="63" y="88"/>
                    </a:cubicBezTo>
                    <a:cubicBezTo>
                      <a:pt x="63" y="87"/>
                      <a:pt x="64" y="87"/>
                      <a:pt x="65" y="86"/>
                    </a:cubicBezTo>
                    <a:cubicBezTo>
                      <a:pt x="68" y="91"/>
                      <a:pt x="68" y="91"/>
                      <a:pt x="68" y="91"/>
                    </a:cubicBezTo>
                    <a:cubicBezTo>
                      <a:pt x="69" y="91"/>
                      <a:pt x="71" y="90"/>
                      <a:pt x="72" y="89"/>
                    </a:cubicBezTo>
                    <a:cubicBezTo>
                      <a:pt x="69" y="84"/>
                      <a:pt x="69" y="84"/>
                      <a:pt x="69" y="84"/>
                    </a:cubicBezTo>
                    <a:cubicBezTo>
                      <a:pt x="70" y="83"/>
                      <a:pt x="71" y="83"/>
                      <a:pt x="71" y="82"/>
                    </a:cubicBezTo>
                    <a:cubicBezTo>
                      <a:pt x="75" y="87"/>
                      <a:pt x="75" y="87"/>
                      <a:pt x="75" y="87"/>
                    </a:cubicBezTo>
                    <a:cubicBezTo>
                      <a:pt x="76" y="86"/>
                      <a:pt x="77" y="85"/>
                      <a:pt x="78" y="84"/>
                    </a:cubicBezTo>
                    <a:cubicBezTo>
                      <a:pt x="75" y="79"/>
                      <a:pt x="75" y="79"/>
                      <a:pt x="75" y="79"/>
                    </a:cubicBezTo>
                    <a:cubicBezTo>
                      <a:pt x="75" y="79"/>
                      <a:pt x="76" y="78"/>
                      <a:pt x="77" y="77"/>
                    </a:cubicBezTo>
                    <a:cubicBezTo>
                      <a:pt x="81" y="81"/>
                      <a:pt x="81" y="81"/>
                      <a:pt x="81" y="81"/>
                    </a:cubicBezTo>
                    <a:cubicBezTo>
                      <a:pt x="82" y="80"/>
                      <a:pt x="83" y="79"/>
                      <a:pt x="84" y="78"/>
                    </a:cubicBezTo>
                    <a:cubicBezTo>
                      <a:pt x="80" y="73"/>
                      <a:pt x="80" y="73"/>
                      <a:pt x="80" y="73"/>
                    </a:cubicBezTo>
                    <a:cubicBezTo>
                      <a:pt x="80" y="73"/>
                      <a:pt x="81" y="72"/>
                      <a:pt x="81" y="71"/>
                    </a:cubicBezTo>
                    <a:cubicBezTo>
                      <a:pt x="86" y="73"/>
                      <a:pt x="86" y="73"/>
                      <a:pt x="86" y="73"/>
                    </a:cubicBezTo>
                    <a:cubicBezTo>
                      <a:pt x="87" y="72"/>
                      <a:pt x="87" y="71"/>
                      <a:pt x="88" y="70"/>
                    </a:cubicBezTo>
                    <a:cubicBezTo>
                      <a:pt x="83" y="67"/>
                      <a:pt x="83" y="67"/>
                      <a:pt x="83" y="67"/>
                    </a:cubicBezTo>
                    <a:cubicBezTo>
                      <a:pt x="84" y="66"/>
                      <a:pt x="84" y="65"/>
                      <a:pt x="84" y="64"/>
                    </a:cubicBezTo>
                    <a:cubicBezTo>
                      <a:pt x="90" y="66"/>
                      <a:pt x="90" y="66"/>
                      <a:pt x="90" y="66"/>
                    </a:cubicBezTo>
                    <a:cubicBezTo>
                      <a:pt x="90" y="64"/>
                      <a:pt x="91" y="63"/>
                      <a:pt x="91" y="62"/>
                    </a:cubicBezTo>
                    <a:cubicBezTo>
                      <a:pt x="86" y="60"/>
                      <a:pt x="86" y="60"/>
                      <a:pt x="86" y="60"/>
                    </a:cubicBezTo>
                    <a:cubicBezTo>
                      <a:pt x="86" y="59"/>
                      <a:pt x="86" y="58"/>
                      <a:pt x="86" y="57"/>
                    </a:cubicBezTo>
                    <a:cubicBezTo>
                      <a:pt x="92" y="57"/>
                      <a:pt x="92" y="57"/>
                      <a:pt x="92" y="57"/>
                    </a:cubicBezTo>
                    <a:cubicBezTo>
                      <a:pt x="92" y="56"/>
                      <a:pt x="92" y="55"/>
                      <a:pt x="93" y="54"/>
                    </a:cubicBezTo>
                    <a:cubicBezTo>
                      <a:pt x="87" y="52"/>
                      <a:pt x="87" y="52"/>
                      <a:pt x="87" y="52"/>
                    </a:cubicBezTo>
                    <a:cubicBezTo>
                      <a:pt x="87" y="51"/>
                      <a:pt x="87" y="50"/>
                      <a:pt x="87" y="49"/>
                    </a:cubicBezTo>
                    <a:close/>
                  </a:path>
                </a:pathLst>
              </a:custGeom>
              <a:solidFill>
                <a:srgbClr val="3E3A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09" name="Freeform 44"/>
              <p:cNvSpPr/>
              <p:nvPr/>
            </p:nvSpPr>
            <p:spPr bwMode="auto">
              <a:xfrm>
                <a:off x="1268413" y="2446338"/>
                <a:ext cx="31750" cy="19050"/>
              </a:xfrm>
              <a:custGeom>
                <a:avLst/>
                <a:gdLst>
                  <a:gd name="T0" fmla="*/ 31 w 31"/>
                  <a:gd name="T1" fmla="*/ 18 h 18"/>
                  <a:gd name="T2" fmla="*/ 1 w 31"/>
                  <a:gd name="T3" fmla="*/ 18 h 18"/>
                  <a:gd name="T4" fmla="*/ 0 w 31"/>
                  <a:gd name="T5" fmla="*/ 15 h 18"/>
                  <a:gd name="T6" fmla="*/ 26 w 31"/>
                  <a:gd name="T7" fmla="*/ 0 h 18"/>
                  <a:gd name="T8" fmla="*/ 31 w 31"/>
                  <a:gd name="T9" fmla="*/ 18 h 18"/>
                </a:gdLst>
                <a:ahLst/>
                <a:cxnLst>
                  <a:cxn ang="0">
                    <a:pos x="T0" y="T1"/>
                  </a:cxn>
                  <a:cxn ang="0">
                    <a:pos x="T2" y="T3"/>
                  </a:cxn>
                  <a:cxn ang="0">
                    <a:pos x="T4" y="T5"/>
                  </a:cxn>
                  <a:cxn ang="0">
                    <a:pos x="T6" y="T7"/>
                  </a:cxn>
                  <a:cxn ang="0">
                    <a:pos x="T8" y="T9"/>
                  </a:cxn>
                </a:cxnLst>
                <a:rect l="0" t="0" r="r" b="b"/>
                <a:pathLst>
                  <a:path w="31" h="18">
                    <a:moveTo>
                      <a:pt x="31" y="18"/>
                    </a:moveTo>
                    <a:cubicBezTo>
                      <a:pt x="1" y="18"/>
                      <a:pt x="1" y="18"/>
                      <a:pt x="1" y="18"/>
                    </a:cubicBezTo>
                    <a:cubicBezTo>
                      <a:pt x="0" y="17"/>
                      <a:pt x="0" y="16"/>
                      <a:pt x="0" y="15"/>
                    </a:cubicBezTo>
                    <a:cubicBezTo>
                      <a:pt x="26" y="0"/>
                      <a:pt x="26" y="0"/>
                      <a:pt x="26" y="0"/>
                    </a:cubicBezTo>
                    <a:cubicBezTo>
                      <a:pt x="29" y="5"/>
                      <a:pt x="30" y="11"/>
                      <a:pt x="31" y="18"/>
                    </a:cubicBezTo>
                    <a:close/>
                  </a:path>
                </a:pathLst>
              </a:custGeom>
              <a:solidFill>
                <a:srgbClr val="DBDCD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10" name="Oval 45"/>
              <p:cNvSpPr>
                <a:spLocks noChangeArrowheads="1"/>
              </p:cNvSpPr>
              <p:nvPr/>
            </p:nvSpPr>
            <p:spPr bwMode="auto">
              <a:xfrm>
                <a:off x="1257300" y="2462213"/>
                <a:ext cx="7938" cy="7938"/>
              </a:xfrm>
              <a:prstGeom prst="ellipse">
                <a:avLst/>
              </a:prstGeom>
              <a:solidFill>
                <a:srgbClr val="DBDCD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11" name="Freeform 46"/>
              <p:cNvSpPr/>
              <p:nvPr/>
            </p:nvSpPr>
            <p:spPr bwMode="auto">
              <a:xfrm>
                <a:off x="1265238" y="2430463"/>
                <a:ext cx="28575" cy="31750"/>
              </a:xfrm>
              <a:custGeom>
                <a:avLst/>
                <a:gdLst>
                  <a:gd name="T0" fmla="*/ 28 w 28"/>
                  <a:gd name="T1" fmla="*/ 14 h 30"/>
                  <a:gd name="T2" fmla="*/ 2 w 28"/>
                  <a:gd name="T3" fmla="*/ 30 h 30"/>
                  <a:gd name="T4" fmla="*/ 0 w 28"/>
                  <a:gd name="T5" fmla="*/ 28 h 30"/>
                  <a:gd name="T6" fmla="*/ 15 w 28"/>
                  <a:gd name="T7" fmla="*/ 0 h 30"/>
                  <a:gd name="T8" fmla="*/ 28 w 28"/>
                  <a:gd name="T9" fmla="*/ 14 h 30"/>
                </a:gdLst>
                <a:ahLst/>
                <a:cxnLst>
                  <a:cxn ang="0">
                    <a:pos x="T0" y="T1"/>
                  </a:cxn>
                  <a:cxn ang="0">
                    <a:pos x="T2" y="T3"/>
                  </a:cxn>
                  <a:cxn ang="0">
                    <a:pos x="T4" y="T5"/>
                  </a:cxn>
                  <a:cxn ang="0">
                    <a:pos x="T6" y="T7"/>
                  </a:cxn>
                  <a:cxn ang="0">
                    <a:pos x="T8" y="T9"/>
                  </a:cxn>
                </a:cxnLst>
                <a:rect l="0" t="0" r="r" b="b"/>
                <a:pathLst>
                  <a:path w="28" h="30">
                    <a:moveTo>
                      <a:pt x="28" y="14"/>
                    </a:moveTo>
                    <a:cubicBezTo>
                      <a:pt x="2" y="30"/>
                      <a:pt x="2" y="30"/>
                      <a:pt x="2" y="30"/>
                    </a:cubicBezTo>
                    <a:cubicBezTo>
                      <a:pt x="2" y="29"/>
                      <a:pt x="1" y="28"/>
                      <a:pt x="0" y="28"/>
                    </a:cubicBezTo>
                    <a:cubicBezTo>
                      <a:pt x="15" y="0"/>
                      <a:pt x="15" y="0"/>
                      <a:pt x="15" y="0"/>
                    </a:cubicBezTo>
                    <a:cubicBezTo>
                      <a:pt x="21" y="4"/>
                      <a:pt x="25" y="8"/>
                      <a:pt x="28" y="14"/>
                    </a:cubicBezTo>
                    <a:close/>
                  </a:path>
                </a:pathLst>
              </a:custGeom>
              <a:solidFill>
                <a:srgbClr val="DBDCD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12" name="Freeform 47"/>
              <p:cNvSpPr/>
              <p:nvPr/>
            </p:nvSpPr>
            <p:spPr bwMode="auto">
              <a:xfrm>
                <a:off x="1262063" y="2425701"/>
                <a:ext cx="19050" cy="33338"/>
              </a:xfrm>
              <a:custGeom>
                <a:avLst/>
                <a:gdLst>
                  <a:gd name="T0" fmla="*/ 18 w 18"/>
                  <a:gd name="T1" fmla="*/ 5 h 32"/>
                  <a:gd name="T2" fmla="*/ 3 w 18"/>
                  <a:gd name="T3" fmla="*/ 32 h 32"/>
                  <a:gd name="T4" fmla="*/ 0 w 18"/>
                  <a:gd name="T5" fmla="*/ 31 h 32"/>
                  <a:gd name="T6" fmla="*/ 0 w 18"/>
                  <a:gd name="T7" fmla="*/ 0 h 32"/>
                  <a:gd name="T8" fmla="*/ 18 w 18"/>
                  <a:gd name="T9" fmla="*/ 5 h 32"/>
                </a:gdLst>
                <a:ahLst/>
                <a:cxnLst>
                  <a:cxn ang="0">
                    <a:pos x="T0" y="T1"/>
                  </a:cxn>
                  <a:cxn ang="0">
                    <a:pos x="T2" y="T3"/>
                  </a:cxn>
                  <a:cxn ang="0">
                    <a:pos x="T4" y="T5"/>
                  </a:cxn>
                  <a:cxn ang="0">
                    <a:pos x="T6" y="T7"/>
                  </a:cxn>
                  <a:cxn ang="0">
                    <a:pos x="T8" y="T9"/>
                  </a:cxn>
                </a:cxnLst>
                <a:rect l="0" t="0" r="r" b="b"/>
                <a:pathLst>
                  <a:path w="18" h="32">
                    <a:moveTo>
                      <a:pt x="18" y="5"/>
                    </a:moveTo>
                    <a:cubicBezTo>
                      <a:pt x="3" y="32"/>
                      <a:pt x="3" y="32"/>
                      <a:pt x="3" y="32"/>
                    </a:cubicBezTo>
                    <a:cubicBezTo>
                      <a:pt x="2" y="32"/>
                      <a:pt x="1" y="31"/>
                      <a:pt x="0" y="31"/>
                    </a:cubicBezTo>
                    <a:cubicBezTo>
                      <a:pt x="0" y="0"/>
                      <a:pt x="0" y="0"/>
                      <a:pt x="0" y="0"/>
                    </a:cubicBezTo>
                    <a:cubicBezTo>
                      <a:pt x="6" y="0"/>
                      <a:pt x="12" y="2"/>
                      <a:pt x="18" y="5"/>
                    </a:cubicBezTo>
                    <a:close/>
                  </a:path>
                </a:pathLst>
              </a:custGeom>
              <a:solidFill>
                <a:srgbClr val="DBDCD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13" name="Freeform 48"/>
              <p:cNvSpPr/>
              <p:nvPr/>
            </p:nvSpPr>
            <p:spPr bwMode="auto">
              <a:xfrm>
                <a:off x="1241425" y="2425701"/>
                <a:ext cx="19050" cy="33338"/>
              </a:xfrm>
              <a:custGeom>
                <a:avLst/>
                <a:gdLst>
                  <a:gd name="T0" fmla="*/ 18 w 18"/>
                  <a:gd name="T1" fmla="*/ 0 h 32"/>
                  <a:gd name="T2" fmla="*/ 18 w 18"/>
                  <a:gd name="T3" fmla="*/ 31 h 32"/>
                  <a:gd name="T4" fmla="*/ 15 w 18"/>
                  <a:gd name="T5" fmla="*/ 32 h 32"/>
                  <a:gd name="T6" fmla="*/ 0 w 18"/>
                  <a:gd name="T7" fmla="*/ 5 h 32"/>
                  <a:gd name="T8" fmla="*/ 18 w 18"/>
                  <a:gd name="T9" fmla="*/ 0 h 32"/>
                </a:gdLst>
                <a:ahLst/>
                <a:cxnLst>
                  <a:cxn ang="0">
                    <a:pos x="T0" y="T1"/>
                  </a:cxn>
                  <a:cxn ang="0">
                    <a:pos x="T2" y="T3"/>
                  </a:cxn>
                  <a:cxn ang="0">
                    <a:pos x="T4" y="T5"/>
                  </a:cxn>
                  <a:cxn ang="0">
                    <a:pos x="T6" y="T7"/>
                  </a:cxn>
                  <a:cxn ang="0">
                    <a:pos x="T8" y="T9"/>
                  </a:cxn>
                </a:cxnLst>
                <a:rect l="0" t="0" r="r" b="b"/>
                <a:pathLst>
                  <a:path w="18" h="32">
                    <a:moveTo>
                      <a:pt x="18" y="0"/>
                    </a:moveTo>
                    <a:cubicBezTo>
                      <a:pt x="18" y="31"/>
                      <a:pt x="18" y="31"/>
                      <a:pt x="18" y="31"/>
                    </a:cubicBezTo>
                    <a:cubicBezTo>
                      <a:pt x="17" y="31"/>
                      <a:pt x="16" y="32"/>
                      <a:pt x="15" y="32"/>
                    </a:cubicBezTo>
                    <a:cubicBezTo>
                      <a:pt x="0" y="5"/>
                      <a:pt x="0" y="5"/>
                      <a:pt x="0" y="5"/>
                    </a:cubicBezTo>
                    <a:cubicBezTo>
                      <a:pt x="6" y="2"/>
                      <a:pt x="12" y="0"/>
                      <a:pt x="18" y="0"/>
                    </a:cubicBezTo>
                    <a:close/>
                  </a:path>
                </a:pathLst>
              </a:custGeom>
              <a:solidFill>
                <a:srgbClr val="DBDCD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14" name="Freeform 49"/>
              <p:cNvSpPr/>
              <p:nvPr/>
            </p:nvSpPr>
            <p:spPr bwMode="auto">
              <a:xfrm>
                <a:off x="1227138" y="2430463"/>
                <a:ext cx="30163" cy="31750"/>
              </a:xfrm>
              <a:custGeom>
                <a:avLst/>
                <a:gdLst>
                  <a:gd name="T0" fmla="*/ 13 w 28"/>
                  <a:gd name="T1" fmla="*/ 0 h 30"/>
                  <a:gd name="T2" fmla="*/ 28 w 28"/>
                  <a:gd name="T3" fmla="*/ 28 h 30"/>
                  <a:gd name="T4" fmla="*/ 26 w 28"/>
                  <a:gd name="T5" fmla="*/ 30 h 30"/>
                  <a:gd name="T6" fmla="*/ 0 w 28"/>
                  <a:gd name="T7" fmla="*/ 14 h 30"/>
                  <a:gd name="T8" fmla="*/ 13 w 28"/>
                  <a:gd name="T9" fmla="*/ 0 h 30"/>
                </a:gdLst>
                <a:ahLst/>
                <a:cxnLst>
                  <a:cxn ang="0">
                    <a:pos x="T0" y="T1"/>
                  </a:cxn>
                  <a:cxn ang="0">
                    <a:pos x="T2" y="T3"/>
                  </a:cxn>
                  <a:cxn ang="0">
                    <a:pos x="T4" y="T5"/>
                  </a:cxn>
                  <a:cxn ang="0">
                    <a:pos x="T6" y="T7"/>
                  </a:cxn>
                  <a:cxn ang="0">
                    <a:pos x="T8" y="T9"/>
                  </a:cxn>
                </a:cxnLst>
                <a:rect l="0" t="0" r="r" b="b"/>
                <a:pathLst>
                  <a:path w="28" h="30">
                    <a:moveTo>
                      <a:pt x="13" y="0"/>
                    </a:moveTo>
                    <a:cubicBezTo>
                      <a:pt x="28" y="28"/>
                      <a:pt x="28" y="28"/>
                      <a:pt x="28" y="28"/>
                    </a:cubicBezTo>
                    <a:cubicBezTo>
                      <a:pt x="27" y="28"/>
                      <a:pt x="26" y="29"/>
                      <a:pt x="26" y="30"/>
                    </a:cubicBezTo>
                    <a:cubicBezTo>
                      <a:pt x="0" y="14"/>
                      <a:pt x="0" y="14"/>
                      <a:pt x="0" y="14"/>
                    </a:cubicBezTo>
                    <a:cubicBezTo>
                      <a:pt x="3" y="8"/>
                      <a:pt x="7" y="4"/>
                      <a:pt x="13" y="0"/>
                    </a:cubicBezTo>
                    <a:close/>
                  </a:path>
                </a:pathLst>
              </a:custGeom>
              <a:solidFill>
                <a:srgbClr val="DBDCD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15" name="Freeform 50"/>
              <p:cNvSpPr/>
              <p:nvPr/>
            </p:nvSpPr>
            <p:spPr bwMode="auto">
              <a:xfrm>
                <a:off x="1220788" y="2446338"/>
                <a:ext cx="33338" cy="19050"/>
              </a:xfrm>
              <a:custGeom>
                <a:avLst/>
                <a:gdLst>
                  <a:gd name="T0" fmla="*/ 5 w 31"/>
                  <a:gd name="T1" fmla="*/ 0 h 18"/>
                  <a:gd name="T2" fmla="*/ 31 w 31"/>
                  <a:gd name="T3" fmla="*/ 15 h 18"/>
                  <a:gd name="T4" fmla="*/ 30 w 31"/>
                  <a:gd name="T5" fmla="*/ 18 h 18"/>
                  <a:gd name="T6" fmla="*/ 0 w 31"/>
                  <a:gd name="T7" fmla="*/ 18 h 18"/>
                  <a:gd name="T8" fmla="*/ 5 w 31"/>
                  <a:gd name="T9" fmla="*/ 0 h 18"/>
                </a:gdLst>
                <a:ahLst/>
                <a:cxnLst>
                  <a:cxn ang="0">
                    <a:pos x="T0" y="T1"/>
                  </a:cxn>
                  <a:cxn ang="0">
                    <a:pos x="T2" y="T3"/>
                  </a:cxn>
                  <a:cxn ang="0">
                    <a:pos x="T4" y="T5"/>
                  </a:cxn>
                  <a:cxn ang="0">
                    <a:pos x="T6" y="T7"/>
                  </a:cxn>
                  <a:cxn ang="0">
                    <a:pos x="T8" y="T9"/>
                  </a:cxn>
                </a:cxnLst>
                <a:rect l="0" t="0" r="r" b="b"/>
                <a:pathLst>
                  <a:path w="31" h="18">
                    <a:moveTo>
                      <a:pt x="5" y="0"/>
                    </a:moveTo>
                    <a:cubicBezTo>
                      <a:pt x="31" y="15"/>
                      <a:pt x="31" y="15"/>
                      <a:pt x="31" y="15"/>
                    </a:cubicBezTo>
                    <a:cubicBezTo>
                      <a:pt x="31" y="16"/>
                      <a:pt x="31" y="17"/>
                      <a:pt x="30" y="18"/>
                    </a:cubicBezTo>
                    <a:cubicBezTo>
                      <a:pt x="0" y="18"/>
                      <a:pt x="0" y="18"/>
                      <a:pt x="0" y="18"/>
                    </a:cubicBezTo>
                    <a:cubicBezTo>
                      <a:pt x="1" y="11"/>
                      <a:pt x="2" y="5"/>
                      <a:pt x="5" y="0"/>
                    </a:cubicBezTo>
                    <a:close/>
                  </a:path>
                </a:pathLst>
              </a:custGeom>
              <a:solidFill>
                <a:srgbClr val="DBDCD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16" name="Freeform 51"/>
              <p:cNvSpPr/>
              <p:nvPr/>
            </p:nvSpPr>
            <p:spPr bwMode="auto">
              <a:xfrm>
                <a:off x="1220788" y="2466976"/>
                <a:ext cx="33338" cy="19050"/>
              </a:xfrm>
              <a:custGeom>
                <a:avLst/>
                <a:gdLst>
                  <a:gd name="T0" fmla="*/ 0 w 31"/>
                  <a:gd name="T1" fmla="*/ 0 h 19"/>
                  <a:gd name="T2" fmla="*/ 30 w 31"/>
                  <a:gd name="T3" fmla="*/ 0 h 19"/>
                  <a:gd name="T4" fmla="*/ 31 w 31"/>
                  <a:gd name="T5" fmla="*/ 3 h 19"/>
                  <a:gd name="T6" fmla="*/ 5 w 31"/>
                  <a:gd name="T7" fmla="*/ 19 h 19"/>
                  <a:gd name="T8" fmla="*/ 0 w 31"/>
                  <a:gd name="T9" fmla="*/ 0 h 19"/>
                </a:gdLst>
                <a:ahLst/>
                <a:cxnLst>
                  <a:cxn ang="0">
                    <a:pos x="T0" y="T1"/>
                  </a:cxn>
                  <a:cxn ang="0">
                    <a:pos x="T2" y="T3"/>
                  </a:cxn>
                  <a:cxn ang="0">
                    <a:pos x="T4" y="T5"/>
                  </a:cxn>
                  <a:cxn ang="0">
                    <a:pos x="T6" y="T7"/>
                  </a:cxn>
                  <a:cxn ang="0">
                    <a:pos x="T8" y="T9"/>
                  </a:cxn>
                </a:cxnLst>
                <a:rect l="0" t="0" r="r" b="b"/>
                <a:pathLst>
                  <a:path w="31" h="19">
                    <a:moveTo>
                      <a:pt x="0" y="0"/>
                    </a:moveTo>
                    <a:cubicBezTo>
                      <a:pt x="30" y="0"/>
                      <a:pt x="30" y="0"/>
                      <a:pt x="30" y="0"/>
                    </a:cubicBezTo>
                    <a:cubicBezTo>
                      <a:pt x="31" y="1"/>
                      <a:pt x="31" y="2"/>
                      <a:pt x="31" y="3"/>
                    </a:cubicBezTo>
                    <a:cubicBezTo>
                      <a:pt x="5" y="19"/>
                      <a:pt x="5" y="19"/>
                      <a:pt x="5" y="19"/>
                    </a:cubicBezTo>
                    <a:cubicBezTo>
                      <a:pt x="2" y="13"/>
                      <a:pt x="1" y="7"/>
                      <a:pt x="0" y="0"/>
                    </a:cubicBezTo>
                    <a:close/>
                  </a:path>
                </a:pathLst>
              </a:custGeom>
              <a:solidFill>
                <a:srgbClr val="DBDCD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17" name="Freeform 52"/>
              <p:cNvSpPr/>
              <p:nvPr/>
            </p:nvSpPr>
            <p:spPr bwMode="auto">
              <a:xfrm>
                <a:off x="1227138" y="2470151"/>
                <a:ext cx="30163" cy="31750"/>
              </a:xfrm>
              <a:custGeom>
                <a:avLst/>
                <a:gdLst>
                  <a:gd name="T0" fmla="*/ 0 w 28"/>
                  <a:gd name="T1" fmla="*/ 16 h 29"/>
                  <a:gd name="T2" fmla="*/ 26 w 28"/>
                  <a:gd name="T3" fmla="*/ 0 h 29"/>
                  <a:gd name="T4" fmla="*/ 28 w 28"/>
                  <a:gd name="T5" fmla="*/ 2 h 29"/>
                  <a:gd name="T6" fmla="*/ 13 w 28"/>
                  <a:gd name="T7" fmla="*/ 29 h 29"/>
                  <a:gd name="T8" fmla="*/ 0 w 28"/>
                  <a:gd name="T9" fmla="*/ 16 h 29"/>
                </a:gdLst>
                <a:ahLst/>
                <a:cxnLst>
                  <a:cxn ang="0">
                    <a:pos x="T0" y="T1"/>
                  </a:cxn>
                  <a:cxn ang="0">
                    <a:pos x="T2" y="T3"/>
                  </a:cxn>
                  <a:cxn ang="0">
                    <a:pos x="T4" y="T5"/>
                  </a:cxn>
                  <a:cxn ang="0">
                    <a:pos x="T6" y="T7"/>
                  </a:cxn>
                  <a:cxn ang="0">
                    <a:pos x="T8" y="T9"/>
                  </a:cxn>
                </a:cxnLst>
                <a:rect l="0" t="0" r="r" b="b"/>
                <a:pathLst>
                  <a:path w="28" h="29">
                    <a:moveTo>
                      <a:pt x="0" y="16"/>
                    </a:moveTo>
                    <a:cubicBezTo>
                      <a:pt x="26" y="0"/>
                      <a:pt x="26" y="0"/>
                      <a:pt x="26" y="0"/>
                    </a:cubicBezTo>
                    <a:cubicBezTo>
                      <a:pt x="26" y="1"/>
                      <a:pt x="27" y="1"/>
                      <a:pt x="28" y="2"/>
                    </a:cubicBezTo>
                    <a:cubicBezTo>
                      <a:pt x="13" y="29"/>
                      <a:pt x="13" y="29"/>
                      <a:pt x="13" y="29"/>
                    </a:cubicBezTo>
                    <a:cubicBezTo>
                      <a:pt x="7" y="26"/>
                      <a:pt x="3" y="21"/>
                      <a:pt x="0" y="16"/>
                    </a:cubicBezTo>
                    <a:close/>
                  </a:path>
                </a:pathLst>
              </a:custGeom>
              <a:solidFill>
                <a:srgbClr val="DBDCD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18" name="Freeform 53"/>
              <p:cNvSpPr/>
              <p:nvPr/>
            </p:nvSpPr>
            <p:spPr bwMode="auto">
              <a:xfrm>
                <a:off x="1241425" y="2473326"/>
                <a:ext cx="19050" cy="33338"/>
              </a:xfrm>
              <a:custGeom>
                <a:avLst/>
                <a:gdLst>
                  <a:gd name="T0" fmla="*/ 0 w 18"/>
                  <a:gd name="T1" fmla="*/ 27 h 32"/>
                  <a:gd name="T2" fmla="*/ 15 w 18"/>
                  <a:gd name="T3" fmla="*/ 0 h 32"/>
                  <a:gd name="T4" fmla="*/ 18 w 18"/>
                  <a:gd name="T5" fmla="*/ 1 h 32"/>
                  <a:gd name="T6" fmla="*/ 18 w 18"/>
                  <a:gd name="T7" fmla="*/ 32 h 32"/>
                  <a:gd name="T8" fmla="*/ 0 w 18"/>
                  <a:gd name="T9" fmla="*/ 27 h 32"/>
                </a:gdLst>
                <a:ahLst/>
                <a:cxnLst>
                  <a:cxn ang="0">
                    <a:pos x="T0" y="T1"/>
                  </a:cxn>
                  <a:cxn ang="0">
                    <a:pos x="T2" y="T3"/>
                  </a:cxn>
                  <a:cxn ang="0">
                    <a:pos x="T4" y="T5"/>
                  </a:cxn>
                  <a:cxn ang="0">
                    <a:pos x="T6" y="T7"/>
                  </a:cxn>
                  <a:cxn ang="0">
                    <a:pos x="T8" y="T9"/>
                  </a:cxn>
                </a:cxnLst>
                <a:rect l="0" t="0" r="r" b="b"/>
                <a:pathLst>
                  <a:path w="18" h="32">
                    <a:moveTo>
                      <a:pt x="0" y="27"/>
                    </a:moveTo>
                    <a:cubicBezTo>
                      <a:pt x="15" y="0"/>
                      <a:pt x="15" y="0"/>
                      <a:pt x="15" y="0"/>
                    </a:cubicBezTo>
                    <a:cubicBezTo>
                      <a:pt x="16" y="1"/>
                      <a:pt x="17" y="1"/>
                      <a:pt x="18" y="1"/>
                    </a:cubicBezTo>
                    <a:cubicBezTo>
                      <a:pt x="18" y="32"/>
                      <a:pt x="18" y="32"/>
                      <a:pt x="18" y="32"/>
                    </a:cubicBezTo>
                    <a:cubicBezTo>
                      <a:pt x="12" y="32"/>
                      <a:pt x="6" y="31"/>
                      <a:pt x="0" y="27"/>
                    </a:cubicBezTo>
                    <a:close/>
                  </a:path>
                </a:pathLst>
              </a:custGeom>
              <a:solidFill>
                <a:srgbClr val="DBDCD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19" name="Freeform 54"/>
              <p:cNvSpPr/>
              <p:nvPr/>
            </p:nvSpPr>
            <p:spPr bwMode="auto">
              <a:xfrm>
                <a:off x="1262063" y="2473326"/>
                <a:ext cx="19050" cy="33338"/>
              </a:xfrm>
              <a:custGeom>
                <a:avLst/>
                <a:gdLst>
                  <a:gd name="T0" fmla="*/ 0 w 18"/>
                  <a:gd name="T1" fmla="*/ 32 h 32"/>
                  <a:gd name="T2" fmla="*/ 0 w 18"/>
                  <a:gd name="T3" fmla="*/ 1 h 32"/>
                  <a:gd name="T4" fmla="*/ 3 w 18"/>
                  <a:gd name="T5" fmla="*/ 0 h 32"/>
                  <a:gd name="T6" fmla="*/ 18 w 18"/>
                  <a:gd name="T7" fmla="*/ 27 h 32"/>
                  <a:gd name="T8" fmla="*/ 0 w 18"/>
                  <a:gd name="T9" fmla="*/ 32 h 32"/>
                </a:gdLst>
                <a:ahLst/>
                <a:cxnLst>
                  <a:cxn ang="0">
                    <a:pos x="T0" y="T1"/>
                  </a:cxn>
                  <a:cxn ang="0">
                    <a:pos x="T2" y="T3"/>
                  </a:cxn>
                  <a:cxn ang="0">
                    <a:pos x="T4" y="T5"/>
                  </a:cxn>
                  <a:cxn ang="0">
                    <a:pos x="T6" y="T7"/>
                  </a:cxn>
                  <a:cxn ang="0">
                    <a:pos x="T8" y="T9"/>
                  </a:cxn>
                </a:cxnLst>
                <a:rect l="0" t="0" r="r" b="b"/>
                <a:pathLst>
                  <a:path w="18" h="32">
                    <a:moveTo>
                      <a:pt x="0" y="32"/>
                    </a:moveTo>
                    <a:cubicBezTo>
                      <a:pt x="0" y="1"/>
                      <a:pt x="0" y="1"/>
                      <a:pt x="0" y="1"/>
                    </a:cubicBezTo>
                    <a:cubicBezTo>
                      <a:pt x="1" y="1"/>
                      <a:pt x="2" y="1"/>
                      <a:pt x="3" y="0"/>
                    </a:cubicBezTo>
                    <a:cubicBezTo>
                      <a:pt x="18" y="27"/>
                      <a:pt x="18" y="27"/>
                      <a:pt x="18" y="27"/>
                    </a:cubicBezTo>
                    <a:cubicBezTo>
                      <a:pt x="12" y="31"/>
                      <a:pt x="6" y="32"/>
                      <a:pt x="0" y="32"/>
                    </a:cubicBezTo>
                    <a:close/>
                  </a:path>
                </a:pathLst>
              </a:custGeom>
              <a:solidFill>
                <a:srgbClr val="DBDCD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20" name="Freeform 55"/>
              <p:cNvSpPr/>
              <p:nvPr/>
            </p:nvSpPr>
            <p:spPr bwMode="auto">
              <a:xfrm>
                <a:off x="1265238" y="2470151"/>
                <a:ext cx="28575" cy="31750"/>
              </a:xfrm>
              <a:custGeom>
                <a:avLst/>
                <a:gdLst>
                  <a:gd name="T0" fmla="*/ 15 w 28"/>
                  <a:gd name="T1" fmla="*/ 29 h 29"/>
                  <a:gd name="T2" fmla="*/ 0 w 28"/>
                  <a:gd name="T3" fmla="*/ 2 h 29"/>
                  <a:gd name="T4" fmla="*/ 2 w 28"/>
                  <a:gd name="T5" fmla="*/ 0 h 29"/>
                  <a:gd name="T6" fmla="*/ 28 w 28"/>
                  <a:gd name="T7" fmla="*/ 16 h 29"/>
                  <a:gd name="T8" fmla="*/ 15 w 28"/>
                  <a:gd name="T9" fmla="*/ 29 h 29"/>
                </a:gdLst>
                <a:ahLst/>
                <a:cxnLst>
                  <a:cxn ang="0">
                    <a:pos x="T0" y="T1"/>
                  </a:cxn>
                  <a:cxn ang="0">
                    <a:pos x="T2" y="T3"/>
                  </a:cxn>
                  <a:cxn ang="0">
                    <a:pos x="T4" y="T5"/>
                  </a:cxn>
                  <a:cxn ang="0">
                    <a:pos x="T6" y="T7"/>
                  </a:cxn>
                  <a:cxn ang="0">
                    <a:pos x="T8" y="T9"/>
                  </a:cxn>
                </a:cxnLst>
                <a:rect l="0" t="0" r="r" b="b"/>
                <a:pathLst>
                  <a:path w="28" h="29">
                    <a:moveTo>
                      <a:pt x="15" y="29"/>
                    </a:moveTo>
                    <a:cubicBezTo>
                      <a:pt x="0" y="2"/>
                      <a:pt x="0" y="2"/>
                      <a:pt x="0" y="2"/>
                    </a:cubicBezTo>
                    <a:cubicBezTo>
                      <a:pt x="1" y="1"/>
                      <a:pt x="2" y="1"/>
                      <a:pt x="2" y="0"/>
                    </a:cubicBezTo>
                    <a:cubicBezTo>
                      <a:pt x="28" y="16"/>
                      <a:pt x="28" y="16"/>
                      <a:pt x="28" y="16"/>
                    </a:cubicBezTo>
                    <a:cubicBezTo>
                      <a:pt x="25" y="21"/>
                      <a:pt x="21" y="26"/>
                      <a:pt x="15" y="29"/>
                    </a:cubicBezTo>
                    <a:close/>
                  </a:path>
                </a:pathLst>
              </a:custGeom>
              <a:solidFill>
                <a:srgbClr val="DBDCD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21" name="Freeform 56"/>
              <p:cNvSpPr/>
              <p:nvPr/>
            </p:nvSpPr>
            <p:spPr bwMode="auto">
              <a:xfrm>
                <a:off x="1268413" y="2466976"/>
                <a:ext cx="31750" cy="19050"/>
              </a:xfrm>
              <a:custGeom>
                <a:avLst/>
                <a:gdLst>
                  <a:gd name="T0" fmla="*/ 26 w 31"/>
                  <a:gd name="T1" fmla="*/ 19 h 19"/>
                  <a:gd name="T2" fmla="*/ 0 w 31"/>
                  <a:gd name="T3" fmla="*/ 3 h 19"/>
                  <a:gd name="T4" fmla="*/ 1 w 31"/>
                  <a:gd name="T5" fmla="*/ 0 h 19"/>
                  <a:gd name="T6" fmla="*/ 31 w 31"/>
                  <a:gd name="T7" fmla="*/ 0 h 19"/>
                  <a:gd name="T8" fmla="*/ 26 w 31"/>
                  <a:gd name="T9" fmla="*/ 19 h 19"/>
                </a:gdLst>
                <a:ahLst/>
                <a:cxnLst>
                  <a:cxn ang="0">
                    <a:pos x="T0" y="T1"/>
                  </a:cxn>
                  <a:cxn ang="0">
                    <a:pos x="T2" y="T3"/>
                  </a:cxn>
                  <a:cxn ang="0">
                    <a:pos x="T4" y="T5"/>
                  </a:cxn>
                  <a:cxn ang="0">
                    <a:pos x="T6" y="T7"/>
                  </a:cxn>
                  <a:cxn ang="0">
                    <a:pos x="T8" y="T9"/>
                  </a:cxn>
                </a:cxnLst>
                <a:rect l="0" t="0" r="r" b="b"/>
                <a:pathLst>
                  <a:path w="31" h="19">
                    <a:moveTo>
                      <a:pt x="26" y="19"/>
                    </a:moveTo>
                    <a:cubicBezTo>
                      <a:pt x="0" y="3"/>
                      <a:pt x="0" y="3"/>
                      <a:pt x="0" y="3"/>
                    </a:cubicBezTo>
                    <a:cubicBezTo>
                      <a:pt x="0" y="2"/>
                      <a:pt x="0" y="1"/>
                      <a:pt x="1" y="0"/>
                    </a:cubicBezTo>
                    <a:cubicBezTo>
                      <a:pt x="31" y="0"/>
                      <a:pt x="31" y="0"/>
                      <a:pt x="31" y="0"/>
                    </a:cubicBezTo>
                    <a:cubicBezTo>
                      <a:pt x="30" y="7"/>
                      <a:pt x="29" y="13"/>
                      <a:pt x="26" y="19"/>
                    </a:cubicBezTo>
                    <a:close/>
                  </a:path>
                </a:pathLst>
              </a:custGeom>
              <a:solidFill>
                <a:srgbClr val="DBDCD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22" name="Freeform 57"/>
              <p:cNvSpPr>
                <a:spLocks noEditPoints="1"/>
              </p:cNvSpPr>
              <p:nvPr/>
            </p:nvSpPr>
            <p:spPr bwMode="auto">
              <a:xfrm>
                <a:off x="1100138" y="2582863"/>
                <a:ext cx="74613" cy="76200"/>
              </a:xfrm>
              <a:custGeom>
                <a:avLst/>
                <a:gdLst>
                  <a:gd name="T0" fmla="*/ 63 w 70"/>
                  <a:gd name="T1" fmla="*/ 24 h 72"/>
                  <a:gd name="T2" fmla="*/ 61 w 70"/>
                  <a:gd name="T3" fmla="*/ 19 h 72"/>
                  <a:gd name="T4" fmla="*/ 58 w 70"/>
                  <a:gd name="T5" fmla="*/ 15 h 72"/>
                  <a:gd name="T6" fmla="*/ 54 w 70"/>
                  <a:gd name="T7" fmla="*/ 11 h 72"/>
                  <a:gd name="T8" fmla="*/ 49 w 70"/>
                  <a:gd name="T9" fmla="*/ 8 h 72"/>
                  <a:gd name="T10" fmla="*/ 44 w 70"/>
                  <a:gd name="T11" fmla="*/ 5 h 72"/>
                  <a:gd name="T12" fmla="*/ 39 w 70"/>
                  <a:gd name="T13" fmla="*/ 4 h 72"/>
                  <a:gd name="T14" fmla="*/ 33 w 70"/>
                  <a:gd name="T15" fmla="*/ 4 h 72"/>
                  <a:gd name="T16" fmla="*/ 28 w 70"/>
                  <a:gd name="T17" fmla="*/ 5 h 72"/>
                  <a:gd name="T18" fmla="*/ 22 w 70"/>
                  <a:gd name="T19" fmla="*/ 2 h 72"/>
                  <a:gd name="T20" fmla="*/ 16 w 70"/>
                  <a:gd name="T21" fmla="*/ 5 h 72"/>
                  <a:gd name="T22" fmla="*/ 11 w 70"/>
                  <a:gd name="T23" fmla="*/ 9 h 72"/>
                  <a:gd name="T24" fmla="*/ 7 w 70"/>
                  <a:gd name="T25" fmla="*/ 14 h 72"/>
                  <a:gd name="T26" fmla="*/ 4 w 70"/>
                  <a:gd name="T27" fmla="*/ 20 h 72"/>
                  <a:gd name="T28" fmla="*/ 2 w 70"/>
                  <a:gd name="T29" fmla="*/ 26 h 72"/>
                  <a:gd name="T30" fmla="*/ 1 w 70"/>
                  <a:gd name="T31" fmla="*/ 32 h 72"/>
                  <a:gd name="T32" fmla="*/ 1 w 70"/>
                  <a:gd name="T33" fmla="*/ 39 h 72"/>
                  <a:gd name="T34" fmla="*/ 2 w 70"/>
                  <a:gd name="T35" fmla="*/ 45 h 72"/>
                  <a:gd name="T36" fmla="*/ 4 w 70"/>
                  <a:gd name="T37" fmla="*/ 51 h 72"/>
                  <a:gd name="T38" fmla="*/ 7 w 70"/>
                  <a:gd name="T39" fmla="*/ 57 h 72"/>
                  <a:gd name="T40" fmla="*/ 11 w 70"/>
                  <a:gd name="T41" fmla="*/ 62 h 72"/>
                  <a:gd name="T42" fmla="*/ 16 w 70"/>
                  <a:gd name="T43" fmla="*/ 66 h 72"/>
                  <a:gd name="T44" fmla="*/ 21 w 70"/>
                  <a:gd name="T45" fmla="*/ 69 h 72"/>
                  <a:gd name="T46" fmla="*/ 27 w 70"/>
                  <a:gd name="T47" fmla="*/ 71 h 72"/>
                  <a:gd name="T48" fmla="*/ 33 w 70"/>
                  <a:gd name="T49" fmla="*/ 72 h 72"/>
                  <a:gd name="T50" fmla="*/ 39 w 70"/>
                  <a:gd name="T51" fmla="*/ 72 h 72"/>
                  <a:gd name="T52" fmla="*/ 44 w 70"/>
                  <a:gd name="T53" fmla="*/ 71 h 72"/>
                  <a:gd name="T54" fmla="*/ 49 w 70"/>
                  <a:gd name="T55" fmla="*/ 69 h 72"/>
                  <a:gd name="T56" fmla="*/ 54 w 70"/>
                  <a:gd name="T57" fmla="*/ 66 h 72"/>
                  <a:gd name="T58" fmla="*/ 59 w 70"/>
                  <a:gd name="T59" fmla="*/ 62 h 72"/>
                  <a:gd name="T60" fmla="*/ 63 w 70"/>
                  <a:gd name="T61" fmla="*/ 57 h 72"/>
                  <a:gd name="T62" fmla="*/ 66 w 70"/>
                  <a:gd name="T63" fmla="*/ 51 h 72"/>
                  <a:gd name="T64" fmla="*/ 68 w 70"/>
                  <a:gd name="T65" fmla="*/ 45 h 72"/>
                  <a:gd name="T66" fmla="*/ 69 w 70"/>
                  <a:gd name="T67" fmla="*/ 39 h 72"/>
                  <a:gd name="T68" fmla="*/ 69 w 70"/>
                  <a:gd name="T69" fmla="*/ 32 h 72"/>
                  <a:gd name="T70" fmla="*/ 62 w 70"/>
                  <a:gd name="T71" fmla="*/ 28 h 72"/>
                  <a:gd name="T72" fmla="*/ 62 w 70"/>
                  <a:gd name="T73" fmla="*/ 28 h 72"/>
                  <a:gd name="T74" fmla="*/ 38 w 70"/>
                  <a:gd name="T75" fmla="*/ 35 h 72"/>
                  <a:gd name="T76" fmla="*/ 37 w 70"/>
                  <a:gd name="T77" fmla="*/ 31 h 72"/>
                  <a:gd name="T78" fmla="*/ 36 w 70"/>
                  <a:gd name="T79" fmla="*/ 30 h 72"/>
                  <a:gd name="T80" fmla="*/ 27 w 70"/>
                  <a:gd name="T81" fmla="*/ 8 h 72"/>
                  <a:gd name="T82" fmla="*/ 27 w 70"/>
                  <a:gd name="T83" fmla="*/ 8 h 72"/>
                  <a:gd name="T84" fmla="*/ 8 w 70"/>
                  <a:gd name="T85" fmla="*/ 28 h 72"/>
                  <a:gd name="T86" fmla="*/ 30 w 70"/>
                  <a:gd name="T87" fmla="*/ 37 h 72"/>
                  <a:gd name="T88" fmla="*/ 30 w 70"/>
                  <a:gd name="T89" fmla="*/ 38 h 72"/>
                  <a:gd name="T90" fmla="*/ 16 w 70"/>
                  <a:gd name="T91" fmla="*/ 57 h 72"/>
                  <a:gd name="T92" fmla="*/ 16 w 70"/>
                  <a:gd name="T93" fmla="*/ 57 h 72"/>
                  <a:gd name="T94" fmla="*/ 42 w 70"/>
                  <a:gd name="T95" fmla="*/ 64 h 72"/>
                  <a:gd name="T96" fmla="*/ 39 w 70"/>
                  <a:gd name="T97" fmla="*/ 40 h 72"/>
                  <a:gd name="T98" fmla="*/ 39 w 70"/>
                  <a:gd name="T99" fmla="*/ 39 h 72"/>
                  <a:gd name="T100" fmla="*/ 62 w 70"/>
                  <a:gd name="T101" fmla="*/ 43 h 72"/>
                  <a:gd name="T102" fmla="*/ 62 w 70"/>
                  <a:gd name="T103" fmla="*/ 43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0" h="72">
                    <a:moveTo>
                      <a:pt x="64" y="28"/>
                    </a:moveTo>
                    <a:cubicBezTo>
                      <a:pt x="68" y="26"/>
                      <a:pt x="68" y="26"/>
                      <a:pt x="68" y="26"/>
                    </a:cubicBezTo>
                    <a:cubicBezTo>
                      <a:pt x="68" y="25"/>
                      <a:pt x="68" y="24"/>
                      <a:pt x="68" y="23"/>
                    </a:cubicBezTo>
                    <a:cubicBezTo>
                      <a:pt x="63" y="24"/>
                      <a:pt x="63" y="24"/>
                      <a:pt x="63" y="24"/>
                    </a:cubicBezTo>
                    <a:cubicBezTo>
                      <a:pt x="63" y="24"/>
                      <a:pt x="63" y="23"/>
                      <a:pt x="63" y="22"/>
                    </a:cubicBezTo>
                    <a:cubicBezTo>
                      <a:pt x="66" y="20"/>
                      <a:pt x="66" y="20"/>
                      <a:pt x="66" y="20"/>
                    </a:cubicBezTo>
                    <a:cubicBezTo>
                      <a:pt x="66" y="19"/>
                      <a:pt x="65" y="18"/>
                      <a:pt x="65" y="17"/>
                    </a:cubicBezTo>
                    <a:cubicBezTo>
                      <a:pt x="61" y="19"/>
                      <a:pt x="61" y="19"/>
                      <a:pt x="61" y="19"/>
                    </a:cubicBezTo>
                    <a:cubicBezTo>
                      <a:pt x="61" y="19"/>
                      <a:pt x="60" y="18"/>
                      <a:pt x="60" y="17"/>
                    </a:cubicBezTo>
                    <a:cubicBezTo>
                      <a:pt x="63" y="14"/>
                      <a:pt x="63" y="14"/>
                      <a:pt x="63" y="14"/>
                    </a:cubicBezTo>
                    <a:cubicBezTo>
                      <a:pt x="62" y="14"/>
                      <a:pt x="62" y="13"/>
                      <a:pt x="61" y="12"/>
                    </a:cubicBezTo>
                    <a:cubicBezTo>
                      <a:pt x="58" y="15"/>
                      <a:pt x="58" y="15"/>
                      <a:pt x="58" y="15"/>
                    </a:cubicBezTo>
                    <a:cubicBezTo>
                      <a:pt x="57" y="14"/>
                      <a:pt x="57" y="14"/>
                      <a:pt x="56" y="13"/>
                    </a:cubicBezTo>
                    <a:cubicBezTo>
                      <a:pt x="59" y="9"/>
                      <a:pt x="59" y="9"/>
                      <a:pt x="59" y="9"/>
                    </a:cubicBezTo>
                    <a:cubicBezTo>
                      <a:pt x="58" y="9"/>
                      <a:pt x="57" y="8"/>
                      <a:pt x="57" y="8"/>
                    </a:cubicBezTo>
                    <a:cubicBezTo>
                      <a:pt x="54" y="11"/>
                      <a:pt x="54" y="11"/>
                      <a:pt x="54" y="11"/>
                    </a:cubicBezTo>
                    <a:cubicBezTo>
                      <a:pt x="53" y="10"/>
                      <a:pt x="53" y="10"/>
                      <a:pt x="52" y="10"/>
                    </a:cubicBezTo>
                    <a:cubicBezTo>
                      <a:pt x="54" y="5"/>
                      <a:pt x="54" y="5"/>
                      <a:pt x="54" y="5"/>
                    </a:cubicBezTo>
                    <a:cubicBezTo>
                      <a:pt x="53" y="5"/>
                      <a:pt x="52" y="4"/>
                      <a:pt x="52" y="4"/>
                    </a:cubicBezTo>
                    <a:cubicBezTo>
                      <a:pt x="49" y="8"/>
                      <a:pt x="49" y="8"/>
                      <a:pt x="49" y="8"/>
                    </a:cubicBezTo>
                    <a:cubicBezTo>
                      <a:pt x="49" y="7"/>
                      <a:pt x="48" y="7"/>
                      <a:pt x="47" y="7"/>
                    </a:cubicBezTo>
                    <a:cubicBezTo>
                      <a:pt x="48" y="2"/>
                      <a:pt x="48" y="2"/>
                      <a:pt x="48" y="2"/>
                    </a:cubicBezTo>
                    <a:cubicBezTo>
                      <a:pt x="48" y="2"/>
                      <a:pt x="47" y="2"/>
                      <a:pt x="46" y="1"/>
                    </a:cubicBezTo>
                    <a:cubicBezTo>
                      <a:pt x="44" y="5"/>
                      <a:pt x="44" y="5"/>
                      <a:pt x="44" y="5"/>
                    </a:cubicBezTo>
                    <a:cubicBezTo>
                      <a:pt x="43" y="5"/>
                      <a:pt x="43" y="5"/>
                      <a:pt x="42" y="5"/>
                    </a:cubicBezTo>
                    <a:cubicBezTo>
                      <a:pt x="43" y="0"/>
                      <a:pt x="43" y="0"/>
                      <a:pt x="43" y="0"/>
                    </a:cubicBezTo>
                    <a:cubicBezTo>
                      <a:pt x="42" y="0"/>
                      <a:pt x="41" y="0"/>
                      <a:pt x="40" y="0"/>
                    </a:cubicBezTo>
                    <a:cubicBezTo>
                      <a:pt x="39" y="4"/>
                      <a:pt x="39" y="4"/>
                      <a:pt x="39" y="4"/>
                    </a:cubicBezTo>
                    <a:cubicBezTo>
                      <a:pt x="38" y="4"/>
                      <a:pt x="37" y="4"/>
                      <a:pt x="37" y="4"/>
                    </a:cubicBezTo>
                    <a:cubicBezTo>
                      <a:pt x="36" y="0"/>
                      <a:pt x="36" y="0"/>
                      <a:pt x="36" y="0"/>
                    </a:cubicBezTo>
                    <a:cubicBezTo>
                      <a:pt x="36" y="0"/>
                      <a:pt x="35" y="0"/>
                      <a:pt x="34" y="0"/>
                    </a:cubicBezTo>
                    <a:cubicBezTo>
                      <a:pt x="33" y="4"/>
                      <a:pt x="33" y="4"/>
                      <a:pt x="33" y="4"/>
                    </a:cubicBezTo>
                    <a:cubicBezTo>
                      <a:pt x="33" y="4"/>
                      <a:pt x="32" y="4"/>
                      <a:pt x="31" y="4"/>
                    </a:cubicBezTo>
                    <a:cubicBezTo>
                      <a:pt x="30" y="0"/>
                      <a:pt x="30" y="0"/>
                      <a:pt x="30" y="0"/>
                    </a:cubicBezTo>
                    <a:cubicBezTo>
                      <a:pt x="29" y="0"/>
                      <a:pt x="29" y="0"/>
                      <a:pt x="28" y="0"/>
                    </a:cubicBezTo>
                    <a:cubicBezTo>
                      <a:pt x="28" y="5"/>
                      <a:pt x="28" y="5"/>
                      <a:pt x="28" y="5"/>
                    </a:cubicBezTo>
                    <a:cubicBezTo>
                      <a:pt x="28" y="5"/>
                      <a:pt x="27" y="5"/>
                      <a:pt x="27" y="5"/>
                    </a:cubicBezTo>
                    <a:cubicBezTo>
                      <a:pt x="27" y="5"/>
                      <a:pt x="26" y="5"/>
                      <a:pt x="26" y="5"/>
                    </a:cubicBezTo>
                    <a:cubicBezTo>
                      <a:pt x="24" y="1"/>
                      <a:pt x="24" y="1"/>
                      <a:pt x="24" y="1"/>
                    </a:cubicBezTo>
                    <a:cubicBezTo>
                      <a:pt x="23" y="2"/>
                      <a:pt x="23" y="2"/>
                      <a:pt x="22" y="2"/>
                    </a:cubicBezTo>
                    <a:cubicBezTo>
                      <a:pt x="23" y="7"/>
                      <a:pt x="23" y="7"/>
                      <a:pt x="23" y="7"/>
                    </a:cubicBezTo>
                    <a:cubicBezTo>
                      <a:pt x="22" y="7"/>
                      <a:pt x="22" y="7"/>
                      <a:pt x="21" y="8"/>
                    </a:cubicBezTo>
                    <a:cubicBezTo>
                      <a:pt x="19" y="4"/>
                      <a:pt x="19" y="4"/>
                      <a:pt x="19" y="4"/>
                    </a:cubicBezTo>
                    <a:cubicBezTo>
                      <a:pt x="18" y="4"/>
                      <a:pt x="17" y="5"/>
                      <a:pt x="16" y="5"/>
                    </a:cubicBezTo>
                    <a:cubicBezTo>
                      <a:pt x="18" y="9"/>
                      <a:pt x="18" y="9"/>
                      <a:pt x="18" y="9"/>
                    </a:cubicBezTo>
                    <a:cubicBezTo>
                      <a:pt x="18" y="10"/>
                      <a:pt x="17" y="10"/>
                      <a:pt x="17" y="11"/>
                    </a:cubicBezTo>
                    <a:cubicBezTo>
                      <a:pt x="13" y="8"/>
                      <a:pt x="13" y="8"/>
                      <a:pt x="13" y="8"/>
                    </a:cubicBezTo>
                    <a:cubicBezTo>
                      <a:pt x="13" y="8"/>
                      <a:pt x="12" y="9"/>
                      <a:pt x="11" y="9"/>
                    </a:cubicBezTo>
                    <a:cubicBezTo>
                      <a:pt x="14" y="13"/>
                      <a:pt x="14" y="13"/>
                      <a:pt x="14" y="13"/>
                    </a:cubicBezTo>
                    <a:cubicBezTo>
                      <a:pt x="13" y="13"/>
                      <a:pt x="13" y="14"/>
                      <a:pt x="13" y="14"/>
                    </a:cubicBezTo>
                    <a:cubicBezTo>
                      <a:pt x="9" y="12"/>
                      <a:pt x="9" y="12"/>
                      <a:pt x="9" y="12"/>
                    </a:cubicBezTo>
                    <a:cubicBezTo>
                      <a:pt x="8" y="13"/>
                      <a:pt x="8" y="13"/>
                      <a:pt x="7" y="14"/>
                    </a:cubicBezTo>
                    <a:cubicBezTo>
                      <a:pt x="10" y="17"/>
                      <a:pt x="10" y="17"/>
                      <a:pt x="10" y="17"/>
                    </a:cubicBezTo>
                    <a:cubicBezTo>
                      <a:pt x="10" y="18"/>
                      <a:pt x="10" y="18"/>
                      <a:pt x="9" y="19"/>
                    </a:cubicBezTo>
                    <a:cubicBezTo>
                      <a:pt x="5" y="17"/>
                      <a:pt x="5" y="17"/>
                      <a:pt x="5" y="17"/>
                    </a:cubicBezTo>
                    <a:cubicBezTo>
                      <a:pt x="5" y="18"/>
                      <a:pt x="4" y="19"/>
                      <a:pt x="4" y="20"/>
                    </a:cubicBezTo>
                    <a:cubicBezTo>
                      <a:pt x="8" y="22"/>
                      <a:pt x="8" y="22"/>
                      <a:pt x="8" y="22"/>
                    </a:cubicBezTo>
                    <a:cubicBezTo>
                      <a:pt x="7" y="23"/>
                      <a:pt x="7" y="23"/>
                      <a:pt x="7" y="24"/>
                    </a:cubicBezTo>
                    <a:cubicBezTo>
                      <a:pt x="3" y="23"/>
                      <a:pt x="3" y="23"/>
                      <a:pt x="3" y="23"/>
                    </a:cubicBezTo>
                    <a:cubicBezTo>
                      <a:pt x="2" y="24"/>
                      <a:pt x="2" y="25"/>
                      <a:pt x="2" y="26"/>
                    </a:cubicBezTo>
                    <a:cubicBezTo>
                      <a:pt x="6" y="28"/>
                      <a:pt x="6" y="28"/>
                      <a:pt x="6" y="28"/>
                    </a:cubicBezTo>
                    <a:cubicBezTo>
                      <a:pt x="6" y="28"/>
                      <a:pt x="5" y="29"/>
                      <a:pt x="5" y="30"/>
                    </a:cubicBezTo>
                    <a:cubicBezTo>
                      <a:pt x="1" y="29"/>
                      <a:pt x="1" y="29"/>
                      <a:pt x="1" y="29"/>
                    </a:cubicBezTo>
                    <a:cubicBezTo>
                      <a:pt x="1" y="30"/>
                      <a:pt x="1" y="31"/>
                      <a:pt x="1" y="32"/>
                    </a:cubicBezTo>
                    <a:cubicBezTo>
                      <a:pt x="5" y="33"/>
                      <a:pt x="5" y="33"/>
                      <a:pt x="5" y="33"/>
                    </a:cubicBezTo>
                    <a:cubicBezTo>
                      <a:pt x="5" y="34"/>
                      <a:pt x="5" y="34"/>
                      <a:pt x="5" y="35"/>
                    </a:cubicBezTo>
                    <a:cubicBezTo>
                      <a:pt x="0" y="36"/>
                      <a:pt x="0" y="36"/>
                      <a:pt x="0" y="36"/>
                    </a:cubicBezTo>
                    <a:cubicBezTo>
                      <a:pt x="0" y="37"/>
                      <a:pt x="0" y="38"/>
                      <a:pt x="1" y="39"/>
                    </a:cubicBezTo>
                    <a:cubicBezTo>
                      <a:pt x="5" y="39"/>
                      <a:pt x="5" y="39"/>
                      <a:pt x="5" y="39"/>
                    </a:cubicBezTo>
                    <a:cubicBezTo>
                      <a:pt x="5" y="39"/>
                      <a:pt x="5" y="40"/>
                      <a:pt x="5" y="41"/>
                    </a:cubicBezTo>
                    <a:cubicBezTo>
                      <a:pt x="1" y="42"/>
                      <a:pt x="1" y="42"/>
                      <a:pt x="1" y="42"/>
                    </a:cubicBezTo>
                    <a:cubicBezTo>
                      <a:pt x="1" y="43"/>
                      <a:pt x="1" y="44"/>
                      <a:pt x="2" y="45"/>
                    </a:cubicBezTo>
                    <a:cubicBezTo>
                      <a:pt x="6" y="44"/>
                      <a:pt x="6" y="44"/>
                      <a:pt x="6" y="44"/>
                    </a:cubicBezTo>
                    <a:cubicBezTo>
                      <a:pt x="6" y="45"/>
                      <a:pt x="6" y="46"/>
                      <a:pt x="6" y="46"/>
                    </a:cubicBezTo>
                    <a:cubicBezTo>
                      <a:pt x="3" y="48"/>
                      <a:pt x="3" y="48"/>
                      <a:pt x="3" y="48"/>
                    </a:cubicBezTo>
                    <a:cubicBezTo>
                      <a:pt x="3" y="49"/>
                      <a:pt x="3" y="50"/>
                      <a:pt x="4" y="51"/>
                    </a:cubicBezTo>
                    <a:cubicBezTo>
                      <a:pt x="8" y="50"/>
                      <a:pt x="8" y="50"/>
                      <a:pt x="8" y="50"/>
                    </a:cubicBezTo>
                    <a:cubicBezTo>
                      <a:pt x="8" y="50"/>
                      <a:pt x="8" y="51"/>
                      <a:pt x="9" y="52"/>
                    </a:cubicBezTo>
                    <a:cubicBezTo>
                      <a:pt x="5" y="54"/>
                      <a:pt x="5" y="54"/>
                      <a:pt x="5" y="54"/>
                    </a:cubicBezTo>
                    <a:cubicBezTo>
                      <a:pt x="6" y="55"/>
                      <a:pt x="6" y="56"/>
                      <a:pt x="7" y="57"/>
                    </a:cubicBezTo>
                    <a:cubicBezTo>
                      <a:pt x="11" y="55"/>
                      <a:pt x="11" y="55"/>
                      <a:pt x="11" y="55"/>
                    </a:cubicBezTo>
                    <a:cubicBezTo>
                      <a:pt x="11" y="55"/>
                      <a:pt x="11" y="56"/>
                      <a:pt x="12" y="56"/>
                    </a:cubicBezTo>
                    <a:cubicBezTo>
                      <a:pt x="9" y="60"/>
                      <a:pt x="9" y="60"/>
                      <a:pt x="9" y="60"/>
                    </a:cubicBezTo>
                    <a:cubicBezTo>
                      <a:pt x="10" y="60"/>
                      <a:pt x="10" y="61"/>
                      <a:pt x="11" y="62"/>
                    </a:cubicBezTo>
                    <a:cubicBezTo>
                      <a:pt x="14" y="59"/>
                      <a:pt x="14" y="59"/>
                      <a:pt x="14" y="59"/>
                    </a:cubicBezTo>
                    <a:cubicBezTo>
                      <a:pt x="15" y="59"/>
                      <a:pt x="15" y="60"/>
                      <a:pt x="16" y="60"/>
                    </a:cubicBezTo>
                    <a:cubicBezTo>
                      <a:pt x="13" y="64"/>
                      <a:pt x="13" y="64"/>
                      <a:pt x="13" y="64"/>
                    </a:cubicBezTo>
                    <a:cubicBezTo>
                      <a:pt x="14" y="65"/>
                      <a:pt x="15" y="65"/>
                      <a:pt x="16" y="66"/>
                    </a:cubicBezTo>
                    <a:cubicBezTo>
                      <a:pt x="18" y="62"/>
                      <a:pt x="18" y="62"/>
                      <a:pt x="18" y="62"/>
                    </a:cubicBezTo>
                    <a:cubicBezTo>
                      <a:pt x="19" y="63"/>
                      <a:pt x="20" y="63"/>
                      <a:pt x="20" y="63"/>
                    </a:cubicBezTo>
                    <a:cubicBezTo>
                      <a:pt x="19" y="68"/>
                      <a:pt x="19" y="68"/>
                      <a:pt x="19" y="68"/>
                    </a:cubicBezTo>
                    <a:cubicBezTo>
                      <a:pt x="19" y="68"/>
                      <a:pt x="20" y="68"/>
                      <a:pt x="21" y="69"/>
                    </a:cubicBezTo>
                    <a:cubicBezTo>
                      <a:pt x="23" y="65"/>
                      <a:pt x="23" y="65"/>
                      <a:pt x="23" y="65"/>
                    </a:cubicBezTo>
                    <a:cubicBezTo>
                      <a:pt x="24" y="65"/>
                      <a:pt x="25" y="66"/>
                      <a:pt x="25" y="66"/>
                    </a:cubicBezTo>
                    <a:cubicBezTo>
                      <a:pt x="24" y="70"/>
                      <a:pt x="24" y="70"/>
                      <a:pt x="24" y="70"/>
                    </a:cubicBezTo>
                    <a:cubicBezTo>
                      <a:pt x="25" y="70"/>
                      <a:pt x="26" y="71"/>
                      <a:pt x="27" y="71"/>
                    </a:cubicBezTo>
                    <a:cubicBezTo>
                      <a:pt x="28" y="67"/>
                      <a:pt x="28" y="67"/>
                      <a:pt x="28" y="67"/>
                    </a:cubicBezTo>
                    <a:cubicBezTo>
                      <a:pt x="29" y="67"/>
                      <a:pt x="30" y="67"/>
                      <a:pt x="30" y="67"/>
                    </a:cubicBezTo>
                    <a:cubicBezTo>
                      <a:pt x="30" y="72"/>
                      <a:pt x="30" y="72"/>
                      <a:pt x="30" y="72"/>
                    </a:cubicBezTo>
                    <a:cubicBezTo>
                      <a:pt x="31" y="72"/>
                      <a:pt x="32" y="72"/>
                      <a:pt x="33" y="72"/>
                    </a:cubicBezTo>
                    <a:cubicBezTo>
                      <a:pt x="34" y="67"/>
                      <a:pt x="34" y="67"/>
                      <a:pt x="34" y="67"/>
                    </a:cubicBezTo>
                    <a:cubicBezTo>
                      <a:pt x="35" y="67"/>
                      <a:pt x="35" y="67"/>
                      <a:pt x="36" y="67"/>
                    </a:cubicBezTo>
                    <a:cubicBezTo>
                      <a:pt x="37" y="72"/>
                      <a:pt x="37" y="72"/>
                      <a:pt x="37" y="72"/>
                    </a:cubicBezTo>
                    <a:cubicBezTo>
                      <a:pt x="38" y="72"/>
                      <a:pt x="38" y="72"/>
                      <a:pt x="39" y="72"/>
                    </a:cubicBezTo>
                    <a:cubicBezTo>
                      <a:pt x="39" y="67"/>
                      <a:pt x="39" y="67"/>
                      <a:pt x="39" y="67"/>
                    </a:cubicBezTo>
                    <a:cubicBezTo>
                      <a:pt x="40" y="67"/>
                      <a:pt x="41" y="67"/>
                      <a:pt x="41" y="67"/>
                    </a:cubicBezTo>
                    <a:cubicBezTo>
                      <a:pt x="43" y="71"/>
                      <a:pt x="43" y="71"/>
                      <a:pt x="43" y="71"/>
                    </a:cubicBezTo>
                    <a:cubicBezTo>
                      <a:pt x="43" y="71"/>
                      <a:pt x="44" y="71"/>
                      <a:pt x="44" y="71"/>
                    </a:cubicBezTo>
                    <a:cubicBezTo>
                      <a:pt x="45" y="70"/>
                      <a:pt x="45" y="70"/>
                      <a:pt x="45" y="70"/>
                    </a:cubicBezTo>
                    <a:cubicBezTo>
                      <a:pt x="45" y="66"/>
                      <a:pt x="45" y="66"/>
                      <a:pt x="45" y="66"/>
                    </a:cubicBezTo>
                    <a:cubicBezTo>
                      <a:pt x="45" y="66"/>
                      <a:pt x="46" y="65"/>
                      <a:pt x="47" y="65"/>
                    </a:cubicBezTo>
                    <a:cubicBezTo>
                      <a:pt x="49" y="69"/>
                      <a:pt x="49" y="69"/>
                      <a:pt x="49" y="69"/>
                    </a:cubicBezTo>
                    <a:cubicBezTo>
                      <a:pt x="50" y="69"/>
                      <a:pt x="50" y="68"/>
                      <a:pt x="51" y="68"/>
                    </a:cubicBezTo>
                    <a:cubicBezTo>
                      <a:pt x="50" y="64"/>
                      <a:pt x="50" y="64"/>
                      <a:pt x="50" y="64"/>
                    </a:cubicBezTo>
                    <a:cubicBezTo>
                      <a:pt x="50" y="63"/>
                      <a:pt x="51" y="63"/>
                      <a:pt x="51" y="62"/>
                    </a:cubicBezTo>
                    <a:cubicBezTo>
                      <a:pt x="54" y="66"/>
                      <a:pt x="54" y="66"/>
                      <a:pt x="54" y="66"/>
                    </a:cubicBezTo>
                    <a:cubicBezTo>
                      <a:pt x="55" y="65"/>
                      <a:pt x="56" y="65"/>
                      <a:pt x="56" y="64"/>
                    </a:cubicBezTo>
                    <a:cubicBezTo>
                      <a:pt x="54" y="60"/>
                      <a:pt x="54" y="60"/>
                      <a:pt x="54" y="60"/>
                    </a:cubicBezTo>
                    <a:cubicBezTo>
                      <a:pt x="55" y="60"/>
                      <a:pt x="55" y="59"/>
                      <a:pt x="56" y="59"/>
                    </a:cubicBezTo>
                    <a:cubicBezTo>
                      <a:pt x="59" y="62"/>
                      <a:pt x="59" y="62"/>
                      <a:pt x="59" y="62"/>
                    </a:cubicBezTo>
                    <a:cubicBezTo>
                      <a:pt x="60" y="61"/>
                      <a:pt x="60" y="60"/>
                      <a:pt x="61" y="60"/>
                    </a:cubicBezTo>
                    <a:cubicBezTo>
                      <a:pt x="58" y="56"/>
                      <a:pt x="58" y="56"/>
                      <a:pt x="58" y="56"/>
                    </a:cubicBezTo>
                    <a:cubicBezTo>
                      <a:pt x="59" y="56"/>
                      <a:pt x="59" y="55"/>
                      <a:pt x="59" y="55"/>
                    </a:cubicBezTo>
                    <a:cubicBezTo>
                      <a:pt x="63" y="57"/>
                      <a:pt x="63" y="57"/>
                      <a:pt x="63" y="57"/>
                    </a:cubicBezTo>
                    <a:cubicBezTo>
                      <a:pt x="64" y="56"/>
                      <a:pt x="64" y="55"/>
                      <a:pt x="65" y="55"/>
                    </a:cubicBezTo>
                    <a:cubicBezTo>
                      <a:pt x="61" y="52"/>
                      <a:pt x="61" y="52"/>
                      <a:pt x="61" y="52"/>
                    </a:cubicBezTo>
                    <a:cubicBezTo>
                      <a:pt x="62" y="51"/>
                      <a:pt x="62" y="51"/>
                      <a:pt x="62" y="50"/>
                    </a:cubicBezTo>
                    <a:cubicBezTo>
                      <a:pt x="66" y="51"/>
                      <a:pt x="66" y="51"/>
                      <a:pt x="66" y="51"/>
                    </a:cubicBezTo>
                    <a:cubicBezTo>
                      <a:pt x="67" y="50"/>
                      <a:pt x="67" y="50"/>
                      <a:pt x="67" y="49"/>
                    </a:cubicBezTo>
                    <a:cubicBezTo>
                      <a:pt x="64" y="47"/>
                      <a:pt x="64" y="47"/>
                      <a:pt x="64" y="47"/>
                    </a:cubicBezTo>
                    <a:cubicBezTo>
                      <a:pt x="64" y="46"/>
                      <a:pt x="64" y="45"/>
                      <a:pt x="64" y="45"/>
                    </a:cubicBezTo>
                    <a:cubicBezTo>
                      <a:pt x="68" y="45"/>
                      <a:pt x="68" y="45"/>
                      <a:pt x="68" y="45"/>
                    </a:cubicBezTo>
                    <a:cubicBezTo>
                      <a:pt x="69" y="44"/>
                      <a:pt x="69" y="43"/>
                      <a:pt x="69" y="42"/>
                    </a:cubicBezTo>
                    <a:cubicBezTo>
                      <a:pt x="65" y="41"/>
                      <a:pt x="65" y="41"/>
                      <a:pt x="65" y="41"/>
                    </a:cubicBezTo>
                    <a:cubicBezTo>
                      <a:pt x="65" y="40"/>
                      <a:pt x="65" y="40"/>
                      <a:pt x="65" y="39"/>
                    </a:cubicBezTo>
                    <a:cubicBezTo>
                      <a:pt x="69" y="39"/>
                      <a:pt x="69" y="39"/>
                      <a:pt x="69" y="39"/>
                    </a:cubicBezTo>
                    <a:cubicBezTo>
                      <a:pt x="70" y="38"/>
                      <a:pt x="70" y="37"/>
                      <a:pt x="70" y="36"/>
                    </a:cubicBezTo>
                    <a:cubicBezTo>
                      <a:pt x="65" y="35"/>
                      <a:pt x="65" y="35"/>
                      <a:pt x="65" y="35"/>
                    </a:cubicBezTo>
                    <a:cubicBezTo>
                      <a:pt x="65" y="35"/>
                      <a:pt x="65" y="34"/>
                      <a:pt x="65" y="33"/>
                    </a:cubicBezTo>
                    <a:cubicBezTo>
                      <a:pt x="69" y="32"/>
                      <a:pt x="69" y="32"/>
                      <a:pt x="69" y="32"/>
                    </a:cubicBezTo>
                    <a:cubicBezTo>
                      <a:pt x="69" y="31"/>
                      <a:pt x="69" y="30"/>
                      <a:pt x="69" y="30"/>
                    </a:cubicBezTo>
                    <a:cubicBezTo>
                      <a:pt x="65" y="30"/>
                      <a:pt x="65" y="30"/>
                      <a:pt x="65" y="30"/>
                    </a:cubicBezTo>
                    <a:cubicBezTo>
                      <a:pt x="65" y="29"/>
                      <a:pt x="65" y="28"/>
                      <a:pt x="64" y="28"/>
                    </a:cubicBezTo>
                    <a:close/>
                    <a:moveTo>
                      <a:pt x="62" y="28"/>
                    </a:moveTo>
                    <a:cubicBezTo>
                      <a:pt x="40" y="34"/>
                      <a:pt x="40" y="34"/>
                      <a:pt x="40" y="34"/>
                    </a:cubicBezTo>
                    <a:cubicBezTo>
                      <a:pt x="40" y="33"/>
                      <a:pt x="39" y="33"/>
                      <a:pt x="39" y="32"/>
                    </a:cubicBezTo>
                    <a:cubicBezTo>
                      <a:pt x="55" y="15"/>
                      <a:pt x="55" y="15"/>
                      <a:pt x="55" y="15"/>
                    </a:cubicBezTo>
                    <a:cubicBezTo>
                      <a:pt x="58" y="19"/>
                      <a:pt x="60" y="23"/>
                      <a:pt x="62" y="28"/>
                    </a:cubicBezTo>
                    <a:close/>
                    <a:moveTo>
                      <a:pt x="36" y="38"/>
                    </a:moveTo>
                    <a:cubicBezTo>
                      <a:pt x="34" y="39"/>
                      <a:pt x="33" y="38"/>
                      <a:pt x="33" y="36"/>
                    </a:cubicBezTo>
                    <a:cubicBezTo>
                      <a:pt x="32" y="35"/>
                      <a:pt x="33" y="34"/>
                      <a:pt x="34" y="33"/>
                    </a:cubicBezTo>
                    <a:cubicBezTo>
                      <a:pt x="36" y="33"/>
                      <a:pt x="37" y="34"/>
                      <a:pt x="38" y="35"/>
                    </a:cubicBezTo>
                    <a:cubicBezTo>
                      <a:pt x="38" y="36"/>
                      <a:pt x="37" y="38"/>
                      <a:pt x="36" y="38"/>
                    </a:cubicBezTo>
                    <a:close/>
                    <a:moveTo>
                      <a:pt x="54" y="15"/>
                    </a:moveTo>
                    <a:cubicBezTo>
                      <a:pt x="38" y="32"/>
                      <a:pt x="38" y="32"/>
                      <a:pt x="38" y="32"/>
                    </a:cubicBezTo>
                    <a:cubicBezTo>
                      <a:pt x="38" y="31"/>
                      <a:pt x="37" y="31"/>
                      <a:pt x="37" y="31"/>
                    </a:cubicBezTo>
                    <a:cubicBezTo>
                      <a:pt x="42" y="8"/>
                      <a:pt x="42" y="8"/>
                      <a:pt x="42" y="8"/>
                    </a:cubicBezTo>
                    <a:cubicBezTo>
                      <a:pt x="47" y="9"/>
                      <a:pt x="51" y="11"/>
                      <a:pt x="54" y="15"/>
                    </a:cubicBezTo>
                    <a:close/>
                    <a:moveTo>
                      <a:pt x="42" y="8"/>
                    </a:moveTo>
                    <a:cubicBezTo>
                      <a:pt x="36" y="30"/>
                      <a:pt x="36" y="30"/>
                      <a:pt x="36" y="30"/>
                    </a:cubicBezTo>
                    <a:cubicBezTo>
                      <a:pt x="35" y="30"/>
                      <a:pt x="35" y="30"/>
                      <a:pt x="34" y="30"/>
                    </a:cubicBezTo>
                    <a:cubicBezTo>
                      <a:pt x="28" y="8"/>
                      <a:pt x="28" y="8"/>
                      <a:pt x="28" y="8"/>
                    </a:cubicBezTo>
                    <a:cubicBezTo>
                      <a:pt x="33" y="7"/>
                      <a:pt x="37" y="7"/>
                      <a:pt x="42" y="8"/>
                    </a:cubicBezTo>
                    <a:close/>
                    <a:moveTo>
                      <a:pt x="27" y="8"/>
                    </a:moveTo>
                    <a:cubicBezTo>
                      <a:pt x="33" y="31"/>
                      <a:pt x="33" y="31"/>
                      <a:pt x="33" y="31"/>
                    </a:cubicBezTo>
                    <a:cubicBezTo>
                      <a:pt x="33" y="31"/>
                      <a:pt x="32" y="31"/>
                      <a:pt x="32" y="32"/>
                    </a:cubicBezTo>
                    <a:cubicBezTo>
                      <a:pt x="16" y="15"/>
                      <a:pt x="16" y="15"/>
                      <a:pt x="16" y="15"/>
                    </a:cubicBezTo>
                    <a:cubicBezTo>
                      <a:pt x="19" y="12"/>
                      <a:pt x="23" y="9"/>
                      <a:pt x="27" y="8"/>
                    </a:cubicBezTo>
                    <a:close/>
                    <a:moveTo>
                      <a:pt x="15" y="16"/>
                    </a:moveTo>
                    <a:cubicBezTo>
                      <a:pt x="31" y="32"/>
                      <a:pt x="31" y="32"/>
                      <a:pt x="31" y="32"/>
                    </a:cubicBezTo>
                    <a:cubicBezTo>
                      <a:pt x="31" y="33"/>
                      <a:pt x="30" y="33"/>
                      <a:pt x="30" y="34"/>
                    </a:cubicBezTo>
                    <a:cubicBezTo>
                      <a:pt x="8" y="28"/>
                      <a:pt x="8" y="28"/>
                      <a:pt x="8" y="28"/>
                    </a:cubicBezTo>
                    <a:cubicBezTo>
                      <a:pt x="10" y="24"/>
                      <a:pt x="12" y="19"/>
                      <a:pt x="15" y="16"/>
                    </a:cubicBezTo>
                    <a:close/>
                    <a:moveTo>
                      <a:pt x="8" y="29"/>
                    </a:moveTo>
                    <a:cubicBezTo>
                      <a:pt x="30" y="35"/>
                      <a:pt x="30" y="35"/>
                      <a:pt x="30" y="35"/>
                    </a:cubicBezTo>
                    <a:cubicBezTo>
                      <a:pt x="30" y="35"/>
                      <a:pt x="30" y="36"/>
                      <a:pt x="30" y="37"/>
                    </a:cubicBezTo>
                    <a:cubicBezTo>
                      <a:pt x="8" y="43"/>
                      <a:pt x="8" y="43"/>
                      <a:pt x="8" y="43"/>
                    </a:cubicBezTo>
                    <a:cubicBezTo>
                      <a:pt x="7" y="38"/>
                      <a:pt x="7" y="34"/>
                      <a:pt x="8" y="29"/>
                    </a:cubicBezTo>
                    <a:close/>
                    <a:moveTo>
                      <a:pt x="9" y="44"/>
                    </a:moveTo>
                    <a:cubicBezTo>
                      <a:pt x="30" y="38"/>
                      <a:pt x="30" y="38"/>
                      <a:pt x="30" y="38"/>
                    </a:cubicBezTo>
                    <a:cubicBezTo>
                      <a:pt x="30" y="38"/>
                      <a:pt x="31" y="39"/>
                      <a:pt x="31" y="39"/>
                    </a:cubicBezTo>
                    <a:cubicBezTo>
                      <a:pt x="15" y="56"/>
                      <a:pt x="15" y="56"/>
                      <a:pt x="15" y="56"/>
                    </a:cubicBezTo>
                    <a:cubicBezTo>
                      <a:pt x="12" y="53"/>
                      <a:pt x="10" y="49"/>
                      <a:pt x="9" y="44"/>
                    </a:cubicBezTo>
                    <a:close/>
                    <a:moveTo>
                      <a:pt x="16" y="57"/>
                    </a:moveTo>
                    <a:cubicBezTo>
                      <a:pt x="32" y="40"/>
                      <a:pt x="32" y="40"/>
                      <a:pt x="32" y="40"/>
                    </a:cubicBezTo>
                    <a:cubicBezTo>
                      <a:pt x="32" y="40"/>
                      <a:pt x="33" y="41"/>
                      <a:pt x="33" y="41"/>
                    </a:cubicBezTo>
                    <a:cubicBezTo>
                      <a:pt x="28" y="64"/>
                      <a:pt x="28" y="64"/>
                      <a:pt x="28" y="64"/>
                    </a:cubicBezTo>
                    <a:cubicBezTo>
                      <a:pt x="23" y="62"/>
                      <a:pt x="19" y="60"/>
                      <a:pt x="16" y="57"/>
                    </a:cubicBezTo>
                    <a:close/>
                    <a:moveTo>
                      <a:pt x="29" y="64"/>
                    </a:moveTo>
                    <a:cubicBezTo>
                      <a:pt x="34" y="41"/>
                      <a:pt x="34" y="41"/>
                      <a:pt x="34" y="41"/>
                    </a:cubicBezTo>
                    <a:cubicBezTo>
                      <a:pt x="35" y="41"/>
                      <a:pt x="35" y="41"/>
                      <a:pt x="36" y="41"/>
                    </a:cubicBezTo>
                    <a:cubicBezTo>
                      <a:pt x="42" y="64"/>
                      <a:pt x="42" y="64"/>
                      <a:pt x="42" y="64"/>
                    </a:cubicBezTo>
                    <a:cubicBezTo>
                      <a:pt x="38" y="65"/>
                      <a:pt x="33" y="65"/>
                      <a:pt x="29" y="64"/>
                    </a:cubicBezTo>
                    <a:close/>
                    <a:moveTo>
                      <a:pt x="43" y="64"/>
                    </a:moveTo>
                    <a:cubicBezTo>
                      <a:pt x="37" y="41"/>
                      <a:pt x="37" y="41"/>
                      <a:pt x="37" y="41"/>
                    </a:cubicBezTo>
                    <a:cubicBezTo>
                      <a:pt x="37" y="41"/>
                      <a:pt x="38" y="40"/>
                      <a:pt x="39" y="40"/>
                    </a:cubicBezTo>
                    <a:cubicBezTo>
                      <a:pt x="55" y="56"/>
                      <a:pt x="55" y="56"/>
                      <a:pt x="55" y="56"/>
                    </a:cubicBezTo>
                    <a:cubicBezTo>
                      <a:pt x="51" y="60"/>
                      <a:pt x="47" y="62"/>
                      <a:pt x="43" y="64"/>
                    </a:cubicBezTo>
                    <a:close/>
                    <a:moveTo>
                      <a:pt x="55" y="56"/>
                    </a:moveTo>
                    <a:cubicBezTo>
                      <a:pt x="39" y="39"/>
                      <a:pt x="39" y="39"/>
                      <a:pt x="39" y="39"/>
                    </a:cubicBezTo>
                    <a:cubicBezTo>
                      <a:pt x="39" y="39"/>
                      <a:pt x="40" y="38"/>
                      <a:pt x="40" y="38"/>
                    </a:cubicBezTo>
                    <a:cubicBezTo>
                      <a:pt x="62" y="43"/>
                      <a:pt x="62" y="43"/>
                      <a:pt x="62" y="43"/>
                    </a:cubicBezTo>
                    <a:cubicBezTo>
                      <a:pt x="61" y="48"/>
                      <a:pt x="58" y="52"/>
                      <a:pt x="55" y="56"/>
                    </a:cubicBezTo>
                    <a:close/>
                    <a:moveTo>
                      <a:pt x="62" y="43"/>
                    </a:moveTo>
                    <a:cubicBezTo>
                      <a:pt x="40" y="37"/>
                      <a:pt x="40" y="37"/>
                      <a:pt x="40" y="37"/>
                    </a:cubicBezTo>
                    <a:cubicBezTo>
                      <a:pt x="40" y="36"/>
                      <a:pt x="40" y="35"/>
                      <a:pt x="40" y="35"/>
                    </a:cubicBezTo>
                    <a:cubicBezTo>
                      <a:pt x="62" y="28"/>
                      <a:pt x="62" y="28"/>
                      <a:pt x="62" y="28"/>
                    </a:cubicBezTo>
                    <a:cubicBezTo>
                      <a:pt x="63" y="33"/>
                      <a:pt x="63" y="38"/>
                      <a:pt x="62" y="43"/>
                    </a:cubicBezTo>
                    <a:close/>
                  </a:path>
                </a:pathLst>
              </a:custGeom>
              <a:solidFill>
                <a:srgbClr val="3E3A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23" name="Freeform 58"/>
              <p:cNvSpPr>
                <a:spLocks noEditPoints="1"/>
              </p:cNvSpPr>
              <p:nvPr/>
            </p:nvSpPr>
            <p:spPr bwMode="auto">
              <a:xfrm>
                <a:off x="1030288" y="2438401"/>
                <a:ext cx="90488" cy="95250"/>
              </a:xfrm>
              <a:custGeom>
                <a:avLst/>
                <a:gdLst>
                  <a:gd name="T0" fmla="*/ 85 w 85"/>
                  <a:gd name="T1" fmla="*/ 48 h 89"/>
                  <a:gd name="T2" fmla="*/ 85 w 85"/>
                  <a:gd name="T3" fmla="*/ 41 h 89"/>
                  <a:gd name="T4" fmla="*/ 75 w 85"/>
                  <a:gd name="T5" fmla="*/ 37 h 89"/>
                  <a:gd name="T6" fmla="*/ 74 w 85"/>
                  <a:gd name="T7" fmla="*/ 33 h 89"/>
                  <a:gd name="T8" fmla="*/ 81 w 85"/>
                  <a:gd name="T9" fmla="*/ 25 h 89"/>
                  <a:gd name="T10" fmla="*/ 78 w 85"/>
                  <a:gd name="T11" fmla="*/ 19 h 89"/>
                  <a:gd name="T12" fmla="*/ 68 w 85"/>
                  <a:gd name="T13" fmla="*/ 21 h 89"/>
                  <a:gd name="T14" fmla="*/ 68 w 85"/>
                  <a:gd name="T15" fmla="*/ 21 h 89"/>
                  <a:gd name="T16" fmla="*/ 65 w 85"/>
                  <a:gd name="T17" fmla="*/ 18 h 89"/>
                  <a:gd name="T18" fmla="*/ 65 w 85"/>
                  <a:gd name="T19" fmla="*/ 18 h 89"/>
                  <a:gd name="T20" fmla="*/ 67 w 85"/>
                  <a:gd name="T21" fmla="*/ 7 h 89"/>
                  <a:gd name="T22" fmla="*/ 61 w 85"/>
                  <a:gd name="T23" fmla="*/ 4 h 89"/>
                  <a:gd name="T24" fmla="*/ 53 w 85"/>
                  <a:gd name="T25" fmla="*/ 11 h 89"/>
                  <a:gd name="T26" fmla="*/ 53 w 85"/>
                  <a:gd name="T27" fmla="*/ 11 h 89"/>
                  <a:gd name="T28" fmla="*/ 49 w 85"/>
                  <a:gd name="T29" fmla="*/ 10 h 89"/>
                  <a:gd name="T30" fmla="*/ 49 w 85"/>
                  <a:gd name="T31" fmla="*/ 10 h 89"/>
                  <a:gd name="T32" fmla="*/ 46 w 85"/>
                  <a:gd name="T33" fmla="*/ 0 h 89"/>
                  <a:gd name="T34" fmla="*/ 39 w 85"/>
                  <a:gd name="T35" fmla="*/ 0 h 89"/>
                  <a:gd name="T36" fmla="*/ 36 w 85"/>
                  <a:gd name="T37" fmla="*/ 10 h 89"/>
                  <a:gd name="T38" fmla="*/ 36 w 85"/>
                  <a:gd name="T39" fmla="*/ 10 h 89"/>
                  <a:gd name="T40" fmla="*/ 32 w 85"/>
                  <a:gd name="T41" fmla="*/ 11 h 89"/>
                  <a:gd name="T42" fmla="*/ 32 w 85"/>
                  <a:gd name="T43" fmla="*/ 11 h 89"/>
                  <a:gd name="T44" fmla="*/ 24 w 85"/>
                  <a:gd name="T45" fmla="*/ 4 h 89"/>
                  <a:gd name="T46" fmla="*/ 18 w 85"/>
                  <a:gd name="T47" fmla="*/ 7 h 89"/>
                  <a:gd name="T48" fmla="*/ 20 w 85"/>
                  <a:gd name="T49" fmla="*/ 18 h 89"/>
                  <a:gd name="T50" fmla="*/ 20 w 85"/>
                  <a:gd name="T51" fmla="*/ 18 h 89"/>
                  <a:gd name="T52" fmla="*/ 17 w 85"/>
                  <a:gd name="T53" fmla="*/ 21 h 89"/>
                  <a:gd name="T54" fmla="*/ 17 w 85"/>
                  <a:gd name="T55" fmla="*/ 21 h 89"/>
                  <a:gd name="T56" fmla="*/ 7 w 85"/>
                  <a:gd name="T57" fmla="*/ 19 h 89"/>
                  <a:gd name="T58" fmla="*/ 4 w 85"/>
                  <a:gd name="T59" fmla="*/ 25 h 89"/>
                  <a:gd name="T60" fmla="*/ 10 w 85"/>
                  <a:gd name="T61" fmla="*/ 33 h 89"/>
                  <a:gd name="T62" fmla="*/ 9 w 85"/>
                  <a:gd name="T63" fmla="*/ 37 h 89"/>
                  <a:gd name="T64" fmla="*/ 0 w 85"/>
                  <a:gd name="T65" fmla="*/ 41 h 89"/>
                  <a:gd name="T66" fmla="*/ 0 w 85"/>
                  <a:gd name="T67" fmla="*/ 48 h 89"/>
                  <a:gd name="T68" fmla="*/ 9 w 85"/>
                  <a:gd name="T69" fmla="*/ 51 h 89"/>
                  <a:gd name="T70" fmla="*/ 10 w 85"/>
                  <a:gd name="T71" fmla="*/ 55 h 89"/>
                  <a:gd name="T72" fmla="*/ 4 w 85"/>
                  <a:gd name="T73" fmla="*/ 63 h 89"/>
                  <a:gd name="T74" fmla="*/ 7 w 85"/>
                  <a:gd name="T75" fmla="*/ 69 h 89"/>
                  <a:gd name="T76" fmla="*/ 17 w 85"/>
                  <a:gd name="T77" fmla="*/ 67 h 89"/>
                  <a:gd name="T78" fmla="*/ 20 w 85"/>
                  <a:gd name="T79" fmla="*/ 71 h 89"/>
                  <a:gd name="T80" fmla="*/ 18 w 85"/>
                  <a:gd name="T81" fmla="*/ 81 h 89"/>
                  <a:gd name="T82" fmla="*/ 24 w 85"/>
                  <a:gd name="T83" fmla="*/ 84 h 89"/>
                  <a:gd name="T84" fmla="*/ 32 w 85"/>
                  <a:gd name="T85" fmla="*/ 78 h 89"/>
                  <a:gd name="T86" fmla="*/ 36 w 85"/>
                  <a:gd name="T87" fmla="*/ 79 h 89"/>
                  <a:gd name="T88" fmla="*/ 39 w 85"/>
                  <a:gd name="T89" fmla="*/ 89 h 89"/>
                  <a:gd name="T90" fmla="*/ 46 w 85"/>
                  <a:gd name="T91" fmla="*/ 89 h 89"/>
                  <a:gd name="T92" fmla="*/ 49 w 85"/>
                  <a:gd name="T93" fmla="*/ 79 h 89"/>
                  <a:gd name="T94" fmla="*/ 53 w 85"/>
                  <a:gd name="T95" fmla="*/ 78 h 89"/>
                  <a:gd name="T96" fmla="*/ 61 w 85"/>
                  <a:gd name="T97" fmla="*/ 84 h 89"/>
                  <a:gd name="T98" fmla="*/ 67 w 85"/>
                  <a:gd name="T99" fmla="*/ 81 h 89"/>
                  <a:gd name="T100" fmla="*/ 65 w 85"/>
                  <a:gd name="T101" fmla="*/ 71 h 89"/>
                  <a:gd name="T102" fmla="*/ 68 w 85"/>
                  <a:gd name="T103" fmla="*/ 67 h 89"/>
                  <a:gd name="T104" fmla="*/ 78 w 85"/>
                  <a:gd name="T105" fmla="*/ 69 h 89"/>
                  <a:gd name="T106" fmla="*/ 81 w 85"/>
                  <a:gd name="T107" fmla="*/ 63 h 89"/>
                  <a:gd name="T108" fmla="*/ 74 w 85"/>
                  <a:gd name="T109" fmla="*/ 55 h 89"/>
                  <a:gd name="T110" fmla="*/ 75 w 85"/>
                  <a:gd name="T111" fmla="*/ 51 h 89"/>
                  <a:gd name="T112" fmla="*/ 85 w 85"/>
                  <a:gd name="T113" fmla="*/ 48 h 89"/>
                  <a:gd name="T114" fmla="*/ 42 w 85"/>
                  <a:gd name="T115" fmla="*/ 62 h 89"/>
                  <a:gd name="T116" fmla="*/ 25 w 85"/>
                  <a:gd name="T117" fmla="*/ 44 h 89"/>
                  <a:gd name="T118" fmla="*/ 42 w 85"/>
                  <a:gd name="T119" fmla="*/ 27 h 89"/>
                  <a:gd name="T120" fmla="*/ 59 w 85"/>
                  <a:gd name="T121" fmla="*/ 44 h 89"/>
                  <a:gd name="T122" fmla="*/ 42 w 85"/>
                  <a:gd name="T123" fmla="*/ 62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5" h="89">
                    <a:moveTo>
                      <a:pt x="85" y="48"/>
                    </a:moveTo>
                    <a:cubicBezTo>
                      <a:pt x="85" y="41"/>
                      <a:pt x="85" y="41"/>
                      <a:pt x="85" y="41"/>
                    </a:cubicBezTo>
                    <a:cubicBezTo>
                      <a:pt x="75" y="37"/>
                      <a:pt x="75" y="37"/>
                      <a:pt x="75" y="37"/>
                    </a:cubicBezTo>
                    <a:cubicBezTo>
                      <a:pt x="75" y="36"/>
                      <a:pt x="75" y="34"/>
                      <a:pt x="74" y="33"/>
                    </a:cubicBezTo>
                    <a:cubicBezTo>
                      <a:pt x="81" y="25"/>
                      <a:pt x="81" y="25"/>
                      <a:pt x="81" y="25"/>
                    </a:cubicBezTo>
                    <a:cubicBezTo>
                      <a:pt x="78" y="19"/>
                      <a:pt x="78" y="19"/>
                      <a:pt x="78" y="19"/>
                    </a:cubicBezTo>
                    <a:cubicBezTo>
                      <a:pt x="68" y="21"/>
                      <a:pt x="68" y="21"/>
                      <a:pt x="68" y="21"/>
                    </a:cubicBezTo>
                    <a:cubicBezTo>
                      <a:pt x="68" y="21"/>
                      <a:pt x="68" y="21"/>
                      <a:pt x="68" y="21"/>
                    </a:cubicBezTo>
                    <a:cubicBezTo>
                      <a:pt x="67" y="20"/>
                      <a:pt x="66" y="19"/>
                      <a:pt x="65" y="18"/>
                    </a:cubicBezTo>
                    <a:cubicBezTo>
                      <a:pt x="65" y="18"/>
                      <a:pt x="65" y="18"/>
                      <a:pt x="65" y="18"/>
                    </a:cubicBezTo>
                    <a:cubicBezTo>
                      <a:pt x="67" y="7"/>
                      <a:pt x="67" y="7"/>
                      <a:pt x="67" y="7"/>
                    </a:cubicBezTo>
                    <a:cubicBezTo>
                      <a:pt x="61" y="4"/>
                      <a:pt x="61" y="4"/>
                      <a:pt x="61" y="4"/>
                    </a:cubicBezTo>
                    <a:cubicBezTo>
                      <a:pt x="53" y="11"/>
                      <a:pt x="53" y="11"/>
                      <a:pt x="53" y="11"/>
                    </a:cubicBezTo>
                    <a:cubicBezTo>
                      <a:pt x="53" y="11"/>
                      <a:pt x="53" y="11"/>
                      <a:pt x="53" y="11"/>
                    </a:cubicBezTo>
                    <a:cubicBezTo>
                      <a:pt x="52" y="10"/>
                      <a:pt x="50" y="10"/>
                      <a:pt x="49" y="10"/>
                    </a:cubicBezTo>
                    <a:cubicBezTo>
                      <a:pt x="49" y="10"/>
                      <a:pt x="49" y="10"/>
                      <a:pt x="49" y="10"/>
                    </a:cubicBezTo>
                    <a:cubicBezTo>
                      <a:pt x="46" y="0"/>
                      <a:pt x="46" y="0"/>
                      <a:pt x="46" y="0"/>
                    </a:cubicBezTo>
                    <a:cubicBezTo>
                      <a:pt x="39" y="0"/>
                      <a:pt x="39" y="0"/>
                      <a:pt x="39" y="0"/>
                    </a:cubicBezTo>
                    <a:cubicBezTo>
                      <a:pt x="36" y="10"/>
                      <a:pt x="36" y="10"/>
                      <a:pt x="36" y="10"/>
                    </a:cubicBezTo>
                    <a:cubicBezTo>
                      <a:pt x="36" y="10"/>
                      <a:pt x="36" y="10"/>
                      <a:pt x="36" y="10"/>
                    </a:cubicBezTo>
                    <a:cubicBezTo>
                      <a:pt x="34" y="10"/>
                      <a:pt x="33" y="10"/>
                      <a:pt x="32" y="11"/>
                    </a:cubicBezTo>
                    <a:cubicBezTo>
                      <a:pt x="32" y="11"/>
                      <a:pt x="32" y="11"/>
                      <a:pt x="32" y="11"/>
                    </a:cubicBezTo>
                    <a:cubicBezTo>
                      <a:pt x="24" y="4"/>
                      <a:pt x="24" y="4"/>
                      <a:pt x="24" y="4"/>
                    </a:cubicBezTo>
                    <a:cubicBezTo>
                      <a:pt x="18" y="7"/>
                      <a:pt x="18" y="7"/>
                      <a:pt x="18" y="7"/>
                    </a:cubicBezTo>
                    <a:cubicBezTo>
                      <a:pt x="20" y="18"/>
                      <a:pt x="20" y="18"/>
                      <a:pt x="20" y="18"/>
                    </a:cubicBezTo>
                    <a:cubicBezTo>
                      <a:pt x="20" y="18"/>
                      <a:pt x="20" y="18"/>
                      <a:pt x="20" y="18"/>
                    </a:cubicBezTo>
                    <a:cubicBezTo>
                      <a:pt x="19" y="19"/>
                      <a:pt x="18" y="20"/>
                      <a:pt x="17" y="21"/>
                    </a:cubicBezTo>
                    <a:cubicBezTo>
                      <a:pt x="17" y="21"/>
                      <a:pt x="17" y="21"/>
                      <a:pt x="17" y="21"/>
                    </a:cubicBezTo>
                    <a:cubicBezTo>
                      <a:pt x="7" y="19"/>
                      <a:pt x="7" y="19"/>
                      <a:pt x="7" y="19"/>
                    </a:cubicBezTo>
                    <a:cubicBezTo>
                      <a:pt x="4" y="25"/>
                      <a:pt x="4" y="25"/>
                      <a:pt x="4" y="25"/>
                    </a:cubicBezTo>
                    <a:cubicBezTo>
                      <a:pt x="10" y="33"/>
                      <a:pt x="10" y="33"/>
                      <a:pt x="10" y="33"/>
                    </a:cubicBezTo>
                    <a:cubicBezTo>
                      <a:pt x="10" y="34"/>
                      <a:pt x="10" y="36"/>
                      <a:pt x="9" y="37"/>
                    </a:cubicBezTo>
                    <a:cubicBezTo>
                      <a:pt x="0" y="41"/>
                      <a:pt x="0" y="41"/>
                      <a:pt x="0" y="41"/>
                    </a:cubicBezTo>
                    <a:cubicBezTo>
                      <a:pt x="0" y="48"/>
                      <a:pt x="0" y="48"/>
                      <a:pt x="0" y="48"/>
                    </a:cubicBezTo>
                    <a:cubicBezTo>
                      <a:pt x="9" y="51"/>
                      <a:pt x="9" y="51"/>
                      <a:pt x="9" y="51"/>
                    </a:cubicBezTo>
                    <a:cubicBezTo>
                      <a:pt x="10" y="53"/>
                      <a:pt x="10" y="54"/>
                      <a:pt x="10" y="55"/>
                    </a:cubicBezTo>
                    <a:cubicBezTo>
                      <a:pt x="4" y="63"/>
                      <a:pt x="4" y="63"/>
                      <a:pt x="4" y="63"/>
                    </a:cubicBezTo>
                    <a:cubicBezTo>
                      <a:pt x="7" y="69"/>
                      <a:pt x="7" y="69"/>
                      <a:pt x="7" y="69"/>
                    </a:cubicBezTo>
                    <a:cubicBezTo>
                      <a:pt x="17" y="67"/>
                      <a:pt x="17" y="67"/>
                      <a:pt x="17" y="67"/>
                    </a:cubicBezTo>
                    <a:cubicBezTo>
                      <a:pt x="18" y="69"/>
                      <a:pt x="19" y="70"/>
                      <a:pt x="20" y="71"/>
                    </a:cubicBezTo>
                    <a:cubicBezTo>
                      <a:pt x="18" y="81"/>
                      <a:pt x="18" y="81"/>
                      <a:pt x="18" y="81"/>
                    </a:cubicBezTo>
                    <a:cubicBezTo>
                      <a:pt x="24" y="84"/>
                      <a:pt x="24" y="84"/>
                      <a:pt x="24" y="84"/>
                    </a:cubicBezTo>
                    <a:cubicBezTo>
                      <a:pt x="32" y="78"/>
                      <a:pt x="32" y="78"/>
                      <a:pt x="32" y="78"/>
                    </a:cubicBezTo>
                    <a:cubicBezTo>
                      <a:pt x="33" y="78"/>
                      <a:pt x="34" y="78"/>
                      <a:pt x="36" y="79"/>
                    </a:cubicBezTo>
                    <a:cubicBezTo>
                      <a:pt x="39" y="89"/>
                      <a:pt x="39" y="89"/>
                      <a:pt x="39" y="89"/>
                    </a:cubicBezTo>
                    <a:cubicBezTo>
                      <a:pt x="46" y="89"/>
                      <a:pt x="46" y="89"/>
                      <a:pt x="46" y="89"/>
                    </a:cubicBezTo>
                    <a:cubicBezTo>
                      <a:pt x="49" y="79"/>
                      <a:pt x="49" y="79"/>
                      <a:pt x="49" y="79"/>
                    </a:cubicBezTo>
                    <a:cubicBezTo>
                      <a:pt x="50" y="78"/>
                      <a:pt x="52" y="78"/>
                      <a:pt x="53" y="78"/>
                    </a:cubicBezTo>
                    <a:cubicBezTo>
                      <a:pt x="61" y="84"/>
                      <a:pt x="61" y="84"/>
                      <a:pt x="61" y="84"/>
                    </a:cubicBezTo>
                    <a:cubicBezTo>
                      <a:pt x="67" y="81"/>
                      <a:pt x="67" y="81"/>
                      <a:pt x="67" y="81"/>
                    </a:cubicBezTo>
                    <a:cubicBezTo>
                      <a:pt x="65" y="71"/>
                      <a:pt x="65" y="71"/>
                      <a:pt x="65" y="71"/>
                    </a:cubicBezTo>
                    <a:cubicBezTo>
                      <a:pt x="66" y="70"/>
                      <a:pt x="67" y="69"/>
                      <a:pt x="68" y="67"/>
                    </a:cubicBezTo>
                    <a:cubicBezTo>
                      <a:pt x="78" y="69"/>
                      <a:pt x="78" y="69"/>
                      <a:pt x="78" y="69"/>
                    </a:cubicBezTo>
                    <a:cubicBezTo>
                      <a:pt x="81" y="63"/>
                      <a:pt x="81" y="63"/>
                      <a:pt x="81" y="63"/>
                    </a:cubicBezTo>
                    <a:cubicBezTo>
                      <a:pt x="74" y="55"/>
                      <a:pt x="74" y="55"/>
                      <a:pt x="74" y="55"/>
                    </a:cubicBezTo>
                    <a:cubicBezTo>
                      <a:pt x="75" y="54"/>
                      <a:pt x="75" y="53"/>
                      <a:pt x="75" y="51"/>
                    </a:cubicBezTo>
                    <a:lnTo>
                      <a:pt x="85" y="48"/>
                    </a:lnTo>
                    <a:close/>
                    <a:moveTo>
                      <a:pt x="42" y="62"/>
                    </a:moveTo>
                    <a:cubicBezTo>
                      <a:pt x="33" y="62"/>
                      <a:pt x="25" y="54"/>
                      <a:pt x="25" y="44"/>
                    </a:cubicBezTo>
                    <a:cubicBezTo>
                      <a:pt x="25" y="34"/>
                      <a:pt x="33" y="27"/>
                      <a:pt x="42" y="27"/>
                    </a:cubicBezTo>
                    <a:cubicBezTo>
                      <a:pt x="52" y="27"/>
                      <a:pt x="59" y="34"/>
                      <a:pt x="59" y="44"/>
                    </a:cubicBezTo>
                    <a:cubicBezTo>
                      <a:pt x="59" y="54"/>
                      <a:pt x="52" y="62"/>
                      <a:pt x="42" y="62"/>
                    </a:cubicBezTo>
                    <a:close/>
                  </a:path>
                </a:pathLst>
              </a:custGeom>
              <a:solidFill>
                <a:srgbClr val="3E3A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24" name="Freeform 59"/>
              <p:cNvSpPr>
                <a:spLocks noEditPoints="1"/>
              </p:cNvSpPr>
              <p:nvPr/>
            </p:nvSpPr>
            <p:spPr bwMode="auto">
              <a:xfrm>
                <a:off x="1200150" y="2738438"/>
                <a:ext cx="28575" cy="31750"/>
              </a:xfrm>
              <a:custGeom>
                <a:avLst/>
                <a:gdLst>
                  <a:gd name="T0" fmla="*/ 27 w 27"/>
                  <a:gd name="T1" fmla="*/ 16 h 29"/>
                  <a:gd name="T2" fmla="*/ 27 w 27"/>
                  <a:gd name="T3" fmla="*/ 14 h 29"/>
                  <a:gd name="T4" fmla="*/ 24 w 27"/>
                  <a:gd name="T5" fmla="*/ 13 h 29"/>
                  <a:gd name="T6" fmla="*/ 24 w 27"/>
                  <a:gd name="T7" fmla="*/ 11 h 29"/>
                  <a:gd name="T8" fmla="*/ 26 w 27"/>
                  <a:gd name="T9" fmla="*/ 9 h 29"/>
                  <a:gd name="T10" fmla="*/ 25 w 27"/>
                  <a:gd name="T11" fmla="*/ 7 h 29"/>
                  <a:gd name="T12" fmla="*/ 22 w 27"/>
                  <a:gd name="T13" fmla="*/ 7 h 29"/>
                  <a:gd name="T14" fmla="*/ 22 w 27"/>
                  <a:gd name="T15" fmla="*/ 7 h 29"/>
                  <a:gd name="T16" fmla="*/ 21 w 27"/>
                  <a:gd name="T17" fmla="*/ 6 h 29"/>
                  <a:gd name="T18" fmla="*/ 21 w 27"/>
                  <a:gd name="T19" fmla="*/ 6 h 29"/>
                  <a:gd name="T20" fmla="*/ 21 w 27"/>
                  <a:gd name="T21" fmla="*/ 3 h 29"/>
                  <a:gd name="T22" fmla="*/ 19 w 27"/>
                  <a:gd name="T23" fmla="*/ 2 h 29"/>
                  <a:gd name="T24" fmla="*/ 17 w 27"/>
                  <a:gd name="T25" fmla="*/ 4 h 29"/>
                  <a:gd name="T26" fmla="*/ 17 w 27"/>
                  <a:gd name="T27" fmla="*/ 4 h 29"/>
                  <a:gd name="T28" fmla="*/ 16 w 27"/>
                  <a:gd name="T29" fmla="*/ 4 h 29"/>
                  <a:gd name="T30" fmla="*/ 16 w 27"/>
                  <a:gd name="T31" fmla="*/ 4 h 29"/>
                  <a:gd name="T32" fmla="*/ 15 w 27"/>
                  <a:gd name="T33" fmla="*/ 0 h 29"/>
                  <a:gd name="T34" fmla="*/ 12 w 27"/>
                  <a:gd name="T35" fmla="*/ 0 h 29"/>
                  <a:gd name="T36" fmla="*/ 11 w 27"/>
                  <a:gd name="T37" fmla="*/ 4 h 29"/>
                  <a:gd name="T38" fmla="*/ 11 w 27"/>
                  <a:gd name="T39" fmla="*/ 4 h 29"/>
                  <a:gd name="T40" fmla="*/ 10 w 27"/>
                  <a:gd name="T41" fmla="*/ 4 h 29"/>
                  <a:gd name="T42" fmla="*/ 10 w 27"/>
                  <a:gd name="T43" fmla="*/ 4 h 29"/>
                  <a:gd name="T44" fmla="*/ 7 w 27"/>
                  <a:gd name="T45" fmla="*/ 2 h 29"/>
                  <a:gd name="T46" fmla="*/ 6 w 27"/>
                  <a:gd name="T47" fmla="*/ 3 h 29"/>
                  <a:gd name="T48" fmla="*/ 6 w 27"/>
                  <a:gd name="T49" fmla="*/ 6 h 29"/>
                  <a:gd name="T50" fmla="*/ 6 w 27"/>
                  <a:gd name="T51" fmla="*/ 6 h 29"/>
                  <a:gd name="T52" fmla="*/ 5 w 27"/>
                  <a:gd name="T53" fmla="*/ 7 h 29"/>
                  <a:gd name="T54" fmla="*/ 5 w 27"/>
                  <a:gd name="T55" fmla="*/ 7 h 29"/>
                  <a:gd name="T56" fmla="*/ 2 w 27"/>
                  <a:gd name="T57" fmla="*/ 7 h 29"/>
                  <a:gd name="T58" fmla="*/ 1 w 27"/>
                  <a:gd name="T59" fmla="*/ 9 h 29"/>
                  <a:gd name="T60" fmla="*/ 3 w 27"/>
                  <a:gd name="T61" fmla="*/ 11 h 29"/>
                  <a:gd name="T62" fmla="*/ 3 w 27"/>
                  <a:gd name="T63" fmla="*/ 13 h 29"/>
                  <a:gd name="T64" fmla="*/ 0 w 27"/>
                  <a:gd name="T65" fmla="*/ 14 h 29"/>
                  <a:gd name="T66" fmla="*/ 0 w 27"/>
                  <a:gd name="T67" fmla="*/ 16 h 29"/>
                  <a:gd name="T68" fmla="*/ 3 w 27"/>
                  <a:gd name="T69" fmla="*/ 17 h 29"/>
                  <a:gd name="T70" fmla="*/ 3 w 27"/>
                  <a:gd name="T71" fmla="*/ 19 h 29"/>
                  <a:gd name="T72" fmla="*/ 1 w 27"/>
                  <a:gd name="T73" fmla="*/ 21 h 29"/>
                  <a:gd name="T74" fmla="*/ 2 w 27"/>
                  <a:gd name="T75" fmla="*/ 23 h 29"/>
                  <a:gd name="T76" fmla="*/ 5 w 27"/>
                  <a:gd name="T77" fmla="*/ 22 h 29"/>
                  <a:gd name="T78" fmla="*/ 6 w 27"/>
                  <a:gd name="T79" fmla="*/ 23 h 29"/>
                  <a:gd name="T80" fmla="*/ 6 w 27"/>
                  <a:gd name="T81" fmla="*/ 27 h 29"/>
                  <a:gd name="T82" fmla="*/ 7 w 27"/>
                  <a:gd name="T83" fmla="*/ 28 h 29"/>
                  <a:gd name="T84" fmla="*/ 10 w 27"/>
                  <a:gd name="T85" fmla="*/ 26 h 29"/>
                  <a:gd name="T86" fmla="*/ 11 w 27"/>
                  <a:gd name="T87" fmla="*/ 26 h 29"/>
                  <a:gd name="T88" fmla="*/ 12 w 27"/>
                  <a:gd name="T89" fmla="*/ 29 h 29"/>
                  <a:gd name="T90" fmla="*/ 15 w 27"/>
                  <a:gd name="T91" fmla="*/ 29 h 29"/>
                  <a:gd name="T92" fmla="*/ 16 w 27"/>
                  <a:gd name="T93" fmla="*/ 26 h 29"/>
                  <a:gd name="T94" fmla="*/ 17 w 27"/>
                  <a:gd name="T95" fmla="*/ 26 h 29"/>
                  <a:gd name="T96" fmla="*/ 19 w 27"/>
                  <a:gd name="T97" fmla="*/ 28 h 29"/>
                  <a:gd name="T98" fmla="*/ 21 w 27"/>
                  <a:gd name="T99" fmla="*/ 27 h 29"/>
                  <a:gd name="T100" fmla="*/ 21 w 27"/>
                  <a:gd name="T101" fmla="*/ 23 h 29"/>
                  <a:gd name="T102" fmla="*/ 22 w 27"/>
                  <a:gd name="T103" fmla="*/ 22 h 29"/>
                  <a:gd name="T104" fmla="*/ 25 w 27"/>
                  <a:gd name="T105" fmla="*/ 23 h 29"/>
                  <a:gd name="T106" fmla="*/ 26 w 27"/>
                  <a:gd name="T107" fmla="*/ 21 h 29"/>
                  <a:gd name="T108" fmla="*/ 24 w 27"/>
                  <a:gd name="T109" fmla="*/ 19 h 29"/>
                  <a:gd name="T110" fmla="*/ 24 w 27"/>
                  <a:gd name="T111" fmla="*/ 17 h 29"/>
                  <a:gd name="T112" fmla="*/ 27 w 27"/>
                  <a:gd name="T113" fmla="*/ 16 h 29"/>
                  <a:gd name="T114" fmla="*/ 13 w 27"/>
                  <a:gd name="T115" fmla="*/ 21 h 29"/>
                  <a:gd name="T116" fmla="*/ 8 w 27"/>
                  <a:gd name="T117" fmla="*/ 15 h 29"/>
                  <a:gd name="T118" fmla="*/ 13 w 27"/>
                  <a:gd name="T119" fmla="*/ 9 h 29"/>
                  <a:gd name="T120" fmla="*/ 19 w 27"/>
                  <a:gd name="T121" fmla="*/ 15 h 29"/>
                  <a:gd name="T122" fmla="*/ 13 w 27"/>
                  <a:gd name="T123" fmla="*/ 21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 h="29">
                    <a:moveTo>
                      <a:pt x="27" y="16"/>
                    </a:moveTo>
                    <a:cubicBezTo>
                      <a:pt x="27" y="14"/>
                      <a:pt x="27" y="14"/>
                      <a:pt x="27" y="14"/>
                    </a:cubicBezTo>
                    <a:cubicBezTo>
                      <a:pt x="24" y="13"/>
                      <a:pt x="24" y="13"/>
                      <a:pt x="24" y="13"/>
                    </a:cubicBezTo>
                    <a:cubicBezTo>
                      <a:pt x="24" y="12"/>
                      <a:pt x="24" y="12"/>
                      <a:pt x="24" y="11"/>
                    </a:cubicBezTo>
                    <a:cubicBezTo>
                      <a:pt x="26" y="9"/>
                      <a:pt x="26" y="9"/>
                      <a:pt x="26" y="9"/>
                    </a:cubicBezTo>
                    <a:cubicBezTo>
                      <a:pt x="25" y="7"/>
                      <a:pt x="25" y="7"/>
                      <a:pt x="25" y="7"/>
                    </a:cubicBezTo>
                    <a:cubicBezTo>
                      <a:pt x="22" y="7"/>
                      <a:pt x="22" y="7"/>
                      <a:pt x="22" y="7"/>
                    </a:cubicBezTo>
                    <a:cubicBezTo>
                      <a:pt x="22" y="7"/>
                      <a:pt x="22" y="7"/>
                      <a:pt x="22" y="7"/>
                    </a:cubicBezTo>
                    <a:cubicBezTo>
                      <a:pt x="21" y="7"/>
                      <a:pt x="21" y="7"/>
                      <a:pt x="21" y="6"/>
                    </a:cubicBezTo>
                    <a:cubicBezTo>
                      <a:pt x="21" y="6"/>
                      <a:pt x="21" y="6"/>
                      <a:pt x="21" y="6"/>
                    </a:cubicBezTo>
                    <a:cubicBezTo>
                      <a:pt x="21" y="3"/>
                      <a:pt x="21" y="3"/>
                      <a:pt x="21" y="3"/>
                    </a:cubicBezTo>
                    <a:cubicBezTo>
                      <a:pt x="19" y="2"/>
                      <a:pt x="19" y="2"/>
                      <a:pt x="19" y="2"/>
                    </a:cubicBezTo>
                    <a:cubicBezTo>
                      <a:pt x="17" y="4"/>
                      <a:pt x="17" y="4"/>
                      <a:pt x="17" y="4"/>
                    </a:cubicBezTo>
                    <a:cubicBezTo>
                      <a:pt x="17" y="4"/>
                      <a:pt x="17" y="4"/>
                      <a:pt x="17" y="4"/>
                    </a:cubicBezTo>
                    <a:cubicBezTo>
                      <a:pt x="16" y="4"/>
                      <a:pt x="16" y="4"/>
                      <a:pt x="16" y="4"/>
                    </a:cubicBezTo>
                    <a:cubicBezTo>
                      <a:pt x="16" y="4"/>
                      <a:pt x="16" y="4"/>
                      <a:pt x="16" y="4"/>
                    </a:cubicBezTo>
                    <a:cubicBezTo>
                      <a:pt x="15" y="0"/>
                      <a:pt x="15" y="0"/>
                      <a:pt x="15" y="0"/>
                    </a:cubicBezTo>
                    <a:cubicBezTo>
                      <a:pt x="12" y="0"/>
                      <a:pt x="12" y="0"/>
                      <a:pt x="12" y="0"/>
                    </a:cubicBezTo>
                    <a:cubicBezTo>
                      <a:pt x="11" y="4"/>
                      <a:pt x="11" y="4"/>
                      <a:pt x="11" y="4"/>
                    </a:cubicBezTo>
                    <a:cubicBezTo>
                      <a:pt x="11" y="4"/>
                      <a:pt x="11" y="4"/>
                      <a:pt x="11" y="4"/>
                    </a:cubicBezTo>
                    <a:cubicBezTo>
                      <a:pt x="11" y="4"/>
                      <a:pt x="10" y="4"/>
                      <a:pt x="10" y="4"/>
                    </a:cubicBezTo>
                    <a:cubicBezTo>
                      <a:pt x="10" y="4"/>
                      <a:pt x="10" y="4"/>
                      <a:pt x="10" y="4"/>
                    </a:cubicBezTo>
                    <a:cubicBezTo>
                      <a:pt x="7" y="2"/>
                      <a:pt x="7" y="2"/>
                      <a:pt x="7" y="2"/>
                    </a:cubicBezTo>
                    <a:cubicBezTo>
                      <a:pt x="6" y="3"/>
                      <a:pt x="6" y="3"/>
                      <a:pt x="6" y="3"/>
                    </a:cubicBezTo>
                    <a:cubicBezTo>
                      <a:pt x="6" y="6"/>
                      <a:pt x="6" y="6"/>
                      <a:pt x="6" y="6"/>
                    </a:cubicBezTo>
                    <a:cubicBezTo>
                      <a:pt x="6" y="6"/>
                      <a:pt x="6" y="6"/>
                      <a:pt x="6" y="6"/>
                    </a:cubicBezTo>
                    <a:cubicBezTo>
                      <a:pt x="6" y="7"/>
                      <a:pt x="6" y="7"/>
                      <a:pt x="5" y="7"/>
                    </a:cubicBezTo>
                    <a:cubicBezTo>
                      <a:pt x="5" y="7"/>
                      <a:pt x="5" y="7"/>
                      <a:pt x="5" y="7"/>
                    </a:cubicBezTo>
                    <a:cubicBezTo>
                      <a:pt x="2" y="7"/>
                      <a:pt x="2" y="7"/>
                      <a:pt x="2" y="7"/>
                    </a:cubicBezTo>
                    <a:cubicBezTo>
                      <a:pt x="1" y="9"/>
                      <a:pt x="1" y="9"/>
                      <a:pt x="1" y="9"/>
                    </a:cubicBezTo>
                    <a:cubicBezTo>
                      <a:pt x="3" y="11"/>
                      <a:pt x="3" y="11"/>
                      <a:pt x="3" y="11"/>
                    </a:cubicBezTo>
                    <a:cubicBezTo>
                      <a:pt x="3" y="12"/>
                      <a:pt x="3" y="12"/>
                      <a:pt x="3" y="13"/>
                    </a:cubicBezTo>
                    <a:cubicBezTo>
                      <a:pt x="0" y="14"/>
                      <a:pt x="0" y="14"/>
                      <a:pt x="0" y="14"/>
                    </a:cubicBezTo>
                    <a:cubicBezTo>
                      <a:pt x="0" y="16"/>
                      <a:pt x="0" y="16"/>
                      <a:pt x="0" y="16"/>
                    </a:cubicBezTo>
                    <a:cubicBezTo>
                      <a:pt x="3" y="17"/>
                      <a:pt x="3" y="17"/>
                      <a:pt x="3" y="17"/>
                    </a:cubicBezTo>
                    <a:cubicBezTo>
                      <a:pt x="3" y="18"/>
                      <a:pt x="3" y="18"/>
                      <a:pt x="3" y="19"/>
                    </a:cubicBezTo>
                    <a:cubicBezTo>
                      <a:pt x="1" y="21"/>
                      <a:pt x="1" y="21"/>
                      <a:pt x="1" y="21"/>
                    </a:cubicBezTo>
                    <a:cubicBezTo>
                      <a:pt x="2" y="23"/>
                      <a:pt x="2" y="23"/>
                      <a:pt x="2" y="23"/>
                    </a:cubicBezTo>
                    <a:cubicBezTo>
                      <a:pt x="5" y="22"/>
                      <a:pt x="5" y="22"/>
                      <a:pt x="5" y="22"/>
                    </a:cubicBezTo>
                    <a:cubicBezTo>
                      <a:pt x="6" y="23"/>
                      <a:pt x="6" y="23"/>
                      <a:pt x="6" y="23"/>
                    </a:cubicBezTo>
                    <a:cubicBezTo>
                      <a:pt x="6" y="27"/>
                      <a:pt x="6" y="27"/>
                      <a:pt x="6" y="27"/>
                    </a:cubicBezTo>
                    <a:cubicBezTo>
                      <a:pt x="7" y="28"/>
                      <a:pt x="7" y="28"/>
                      <a:pt x="7" y="28"/>
                    </a:cubicBezTo>
                    <a:cubicBezTo>
                      <a:pt x="10" y="26"/>
                      <a:pt x="10" y="26"/>
                      <a:pt x="10" y="26"/>
                    </a:cubicBezTo>
                    <a:cubicBezTo>
                      <a:pt x="10" y="26"/>
                      <a:pt x="11" y="26"/>
                      <a:pt x="11" y="26"/>
                    </a:cubicBezTo>
                    <a:cubicBezTo>
                      <a:pt x="12" y="29"/>
                      <a:pt x="12" y="29"/>
                      <a:pt x="12" y="29"/>
                    </a:cubicBezTo>
                    <a:cubicBezTo>
                      <a:pt x="15" y="29"/>
                      <a:pt x="15" y="29"/>
                      <a:pt x="15" y="29"/>
                    </a:cubicBezTo>
                    <a:cubicBezTo>
                      <a:pt x="16" y="26"/>
                      <a:pt x="16" y="26"/>
                      <a:pt x="16" y="26"/>
                    </a:cubicBezTo>
                    <a:cubicBezTo>
                      <a:pt x="16" y="26"/>
                      <a:pt x="17" y="26"/>
                      <a:pt x="17" y="26"/>
                    </a:cubicBezTo>
                    <a:cubicBezTo>
                      <a:pt x="19" y="28"/>
                      <a:pt x="19" y="28"/>
                      <a:pt x="19" y="28"/>
                    </a:cubicBezTo>
                    <a:cubicBezTo>
                      <a:pt x="21" y="27"/>
                      <a:pt x="21" y="27"/>
                      <a:pt x="21" y="27"/>
                    </a:cubicBezTo>
                    <a:cubicBezTo>
                      <a:pt x="21" y="23"/>
                      <a:pt x="21" y="23"/>
                      <a:pt x="21" y="23"/>
                    </a:cubicBezTo>
                    <a:cubicBezTo>
                      <a:pt x="21" y="23"/>
                      <a:pt x="21" y="23"/>
                      <a:pt x="22" y="22"/>
                    </a:cubicBezTo>
                    <a:cubicBezTo>
                      <a:pt x="25" y="23"/>
                      <a:pt x="25" y="23"/>
                      <a:pt x="25" y="23"/>
                    </a:cubicBezTo>
                    <a:cubicBezTo>
                      <a:pt x="26" y="21"/>
                      <a:pt x="26" y="21"/>
                      <a:pt x="26" y="21"/>
                    </a:cubicBezTo>
                    <a:cubicBezTo>
                      <a:pt x="24" y="19"/>
                      <a:pt x="24" y="19"/>
                      <a:pt x="24" y="19"/>
                    </a:cubicBezTo>
                    <a:cubicBezTo>
                      <a:pt x="24" y="18"/>
                      <a:pt x="24" y="18"/>
                      <a:pt x="24" y="17"/>
                    </a:cubicBezTo>
                    <a:lnTo>
                      <a:pt x="27" y="16"/>
                    </a:lnTo>
                    <a:close/>
                    <a:moveTo>
                      <a:pt x="13" y="21"/>
                    </a:moveTo>
                    <a:cubicBezTo>
                      <a:pt x="10" y="21"/>
                      <a:pt x="8" y="18"/>
                      <a:pt x="8" y="15"/>
                    </a:cubicBezTo>
                    <a:cubicBezTo>
                      <a:pt x="8" y="12"/>
                      <a:pt x="10" y="9"/>
                      <a:pt x="13" y="9"/>
                    </a:cubicBezTo>
                    <a:cubicBezTo>
                      <a:pt x="16" y="9"/>
                      <a:pt x="19" y="12"/>
                      <a:pt x="19" y="15"/>
                    </a:cubicBezTo>
                    <a:cubicBezTo>
                      <a:pt x="19" y="18"/>
                      <a:pt x="16" y="21"/>
                      <a:pt x="13" y="21"/>
                    </a:cubicBezTo>
                    <a:close/>
                  </a:path>
                </a:pathLst>
              </a:custGeom>
              <a:solidFill>
                <a:srgbClr val="3E3A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25" name="Freeform 60"/>
              <p:cNvSpPr>
                <a:spLocks noEditPoints="1"/>
              </p:cNvSpPr>
              <p:nvPr/>
            </p:nvSpPr>
            <p:spPr bwMode="auto">
              <a:xfrm>
                <a:off x="1347788" y="2432051"/>
                <a:ext cx="50800" cy="50800"/>
              </a:xfrm>
              <a:custGeom>
                <a:avLst/>
                <a:gdLst>
                  <a:gd name="T0" fmla="*/ 47 w 47"/>
                  <a:gd name="T1" fmla="*/ 27 h 49"/>
                  <a:gd name="T2" fmla="*/ 47 w 47"/>
                  <a:gd name="T3" fmla="*/ 23 h 49"/>
                  <a:gd name="T4" fmla="*/ 42 w 47"/>
                  <a:gd name="T5" fmla="*/ 21 h 49"/>
                  <a:gd name="T6" fmla="*/ 41 w 47"/>
                  <a:gd name="T7" fmla="*/ 19 h 49"/>
                  <a:gd name="T8" fmla="*/ 45 w 47"/>
                  <a:gd name="T9" fmla="*/ 14 h 49"/>
                  <a:gd name="T10" fmla="*/ 43 w 47"/>
                  <a:gd name="T11" fmla="*/ 11 h 49"/>
                  <a:gd name="T12" fmla="*/ 38 w 47"/>
                  <a:gd name="T13" fmla="*/ 12 h 49"/>
                  <a:gd name="T14" fmla="*/ 38 w 47"/>
                  <a:gd name="T15" fmla="*/ 12 h 49"/>
                  <a:gd name="T16" fmla="*/ 36 w 47"/>
                  <a:gd name="T17" fmla="*/ 10 h 49"/>
                  <a:gd name="T18" fmla="*/ 36 w 47"/>
                  <a:gd name="T19" fmla="*/ 10 h 49"/>
                  <a:gd name="T20" fmla="*/ 37 w 47"/>
                  <a:gd name="T21" fmla="*/ 5 h 49"/>
                  <a:gd name="T22" fmla="*/ 34 w 47"/>
                  <a:gd name="T23" fmla="*/ 3 h 49"/>
                  <a:gd name="T24" fmla="*/ 30 w 47"/>
                  <a:gd name="T25" fmla="*/ 7 h 49"/>
                  <a:gd name="T26" fmla="*/ 30 w 47"/>
                  <a:gd name="T27" fmla="*/ 7 h 49"/>
                  <a:gd name="T28" fmla="*/ 27 w 47"/>
                  <a:gd name="T29" fmla="*/ 6 h 49"/>
                  <a:gd name="T30" fmla="*/ 27 w 47"/>
                  <a:gd name="T31" fmla="*/ 6 h 49"/>
                  <a:gd name="T32" fmla="*/ 26 w 47"/>
                  <a:gd name="T33" fmla="*/ 0 h 49"/>
                  <a:gd name="T34" fmla="*/ 22 w 47"/>
                  <a:gd name="T35" fmla="*/ 0 h 49"/>
                  <a:gd name="T36" fmla="*/ 20 w 47"/>
                  <a:gd name="T37" fmla="*/ 6 h 49"/>
                  <a:gd name="T38" fmla="*/ 20 w 47"/>
                  <a:gd name="T39" fmla="*/ 6 h 49"/>
                  <a:gd name="T40" fmla="*/ 18 w 47"/>
                  <a:gd name="T41" fmla="*/ 7 h 49"/>
                  <a:gd name="T42" fmla="*/ 18 w 47"/>
                  <a:gd name="T43" fmla="*/ 7 h 49"/>
                  <a:gd name="T44" fmla="*/ 14 w 47"/>
                  <a:gd name="T45" fmla="*/ 3 h 49"/>
                  <a:gd name="T46" fmla="*/ 10 w 47"/>
                  <a:gd name="T47" fmla="*/ 5 h 49"/>
                  <a:gd name="T48" fmla="*/ 12 w 47"/>
                  <a:gd name="T49" fmla="*/ 10 h 49"/>
                  <a:gd name="T50" fmla="*/ 12 w 47"/>
                  <a:gd name="T51" fmla="*/ 10 h 49"/>
                  <a:gd name="T52" fmla="*/ 10 w 47"/>
                  <a:gd name="T53" fmla="*/ 12 h 49"/>
                  <a:gd name="T54" fmla="*/ 10 w 47"/>
                  <a:gd name="T55" fmla="*/ 12 h 49"/>
                  <a:gd name="T56" fmla="*/ 4 w 47"/>
                  <a:gd name="T57" fmla="*/ 11 h 49"/>
                  <a:gd name="T58" fmla="*/ 3 w 47"/>
                  <a:gd name="T59" fmla="*/ 14 h 49"/>
                  <a:gd name="T60" fmla="*/ 6 w 47"/>
                  <a:gd name="T61" fmla="*/ 19 h 49"/>
                  <a:gd name="T62" fmla="*/ 6 w 47"/>
                  <a:gd name="T63" fmla="*/ 21 h 49"/>
                  <a:gd name="T64" fmla="*/ 0 w 47"/>
                  <a:gd name="T65" fmla="*/ 23 h 49"/>
                  <a:gd name="T66" fmla="*/ 0 w 47"/>
                  <a:gd name="T67" fmla="*/ 27 h 49"/>
                  <a:gd name="T68" fmla="*/ 6 w 47"/>
                  <a:gd name="T69" fmla="*/ 29 h 49"/>
                  <a:gd name="T70" fmla="*/ 6 w 47"/>
                  <a:gd name="T71" fmla="*/ 31 h 49"/>
                  <a:gd name="T72" fmla="*/ 3 w 47"/>
                  <a:gd name="T73" fmla="*/ 35 h 49"/>
                  <a:gd name="T74" fmla="*/ 4 w 47"/>
                  <a:gd name="T75" fmla="*/ 39 h 49"/>
                  <a:gd name="T76" fmla="*/ 10 w 47"/>
                  <a:gd name="T77" fmla="*/ 38 h 49"/>
                  <a:gd name="T78" fmla="*/ 12 w 47"/>
                  <a:gd name="T79" fmla="*/ 39 h 49"/>
                  <a:gd name="T80" fmla="*/ 10 w 47"/>
                  <a:gd name="T81" fmla="*/ 45 h 49"/>
                  <a:gd name="T82" fmla="*/ 14 w 47"/>
                  <a:gd name="T83" fmla="*/ 47 h 49"/>
                  <a:gd name="T84" fmla="*/ 18 w 47"/>
                  <a:gd name="T85" fmla="*/ 43 h 49"/>
                  <a:gd name="T86" fmla="*/ 20 w 47"/>
                  <a:gd name="T87" fmla="*/ 44 h 49"/>
                  <a:gd name="T88" fmla="*/ 22 w 47"/>
                  <a:gd name="T89" fmla="*/ 49 h 49"/>
                  <a:gd name="T90" fmla="*/ 26 w 47"/>
                  <a:gd name="T91" fmla="*/ 49 h 49"/>
                  <a:gd name="T92" fmla="*/ 27 w 47"/>
                  <a:gd name="T93" fmla="*/ 44 h 49"/>
                  <a:gd name="T94" fmla="*/ 30 w 47"/>
                  <a:gd name="T95" fmla="*/ 43 h 49"/>
                  <a:gd name="T96" fmla="*/ 34 w 47"/>
                  <a:gd name="T97" fmla="*/ 47 h 49"/>
                  <a:gd name="T98" fmla="*/ 37 w 47"/>
                  <a:gd name="T99" fmla="*/ 45 h 49"/>
                  <a:gd name="T100" fmla="*/ 36 w 47"/>
                  <a:gd name="T101" fmla="*/ 39 h 49"/>
                  <a:gd name="T102" fmla="*/ 38 w 47"/>
                  <a:gd name="T103" fmla="*/ 38 h 49"/>
                  <a:gd name="T104" fmla="*/ 43 w 47"/>
                  <a:gd name="T105" fmla="*/ 39 h 49"/>
                  <a:gd name="T106" fmla="*/ 45 w 47"/>
                  <a:gd name="T107" fmla="*/ 35 h 49"/>
                  <a:gd name="T108" fmla="*/ 41 w 47"/>
                  <a:gd name="T109" fmla="*/ 31 h 49"/>
                  <a:gd name="T110" fmla="*/ 42 w 47"/>
                  <a:gd name="T111" fmla="*/ 29 h 49"/>
                  <a:gd name="T112" fmla="*/ 47 w 47"/>
                  <a:gd name="T113" fmla="*/ 27 h 49"/>
                  <a:gd name="T114" fmla="*/ 24 w 47"/>
                  <a:gd name="T115" fmla="*/ 35 h 49"/>
                  <a:gd name="T116" fmla="*/ 14 w 47"/>
                  <a:gd name="T117" fmla="*/ 25 h 49"/>
                  <a:gd name="T118" fmla="*/ 24 w 47"/>
                  <a:gd name="T119" fmla="*/ 15 h 49"/>
                  <a:gd name="T120" fmla="*/ 33 w 47"/>
                  <a:gd name="T121" fmla="*/ 25 h 49"/>
                  <a:gd name="T122" fmla="*/ 24 w 47"/>
                  <a:gd name="T123" fmla="*/ 3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7" h="49">
                    <a:moveTo>
                      <a:pt x="47" y="27"/>
                    </a:moveTo>
                    <a:cubicBezTo>
                      <a:pt x="47" y="23"/>
                      <a:pt x="47" y="23"/>
                      <a:pt x="47" y="23"/>
                    </a:cubicBezTo>
                    <a:cubicBezTo>
                      <a:pt x="42" y="21"/>
                      <a:pt x="42" y="21"/>
                      <a:pt x="42" y="21"/>
                    </a:cubicBezTo>
                    <a:cubicBezTo>
                      <a:pt x="42" y="20"/>
                      <a:pt x="41" y="19"/>
                      <a:pt x="41" y="19"/>
                    </a:cubicBezTo>
                    <a:cubicBezTo>
                      <a:pt x="45" y="14"/>
                      <a:pt x="45" y="14"/>
                      <a:pt x="45" y="14"/>
                    </a:cubicBezTo>
                    <a:cubicBezTo>
                      <a:pt x="43" y="11"/>
                      <a:pt x="43" y="11"/>
                      <a:pt x="43" y="11"/>
                    </a:cubicBezTo>
                    <a:cubicBezTo>
                      <a:pt x="38" y="12"/>
                      <a:pt x="38" y="12"/>
                      <a:pt x="38" y="12"/>
                    </a:cubicBezTo>
                    <a:cubicBezTo>
                      <a:pt x="38" y="12"/>
                      <a:pt x="38" y="12"/>
                      <a:pt x="38" y="12"/>
                    </a:cubicBezTo>
                    <a:cubicBezTo>
                      <a:pt x="37" y="11"/>
                      <a:pt x="37" y="11"/>
                      <a:pt x="36" y="10"/>
                    </a:cubicBezTo>
                    <a:cubicBezTo>
                      <a:pt x="36" y="10"/>
                      <a:pt x="36" y="10"/>
                      <a:pt x="36" y="10"/>
                    </a:cubicBezTo>
                    <a:cubicBezTo>
                      <a:pt x="37" y="5"/>
                      <a:pt x="37" y="5"/>
                      <a:pt x="37" y="5"/>
                    </a:cubicBezTo>
                    <a:cubicBezTo>
                      <a:pt x="34" y="3"/>
                      <a:pt x="34" y="3"/>
                      <a:pt x="34" y="3"/>
                    </a:cubicBezTo>
                    <a:cubicBezTo>
                      <a:pt x="30" y="7"/>
                      <a:pt x="30" y="7"/>
                      <a:pt x="30" y="7"/>
                    </a:cubicBezTo>
                    <a:cubicBezTo>
                      <a:pt x="30" y="7"/>
                      <a:pt x="30" y="7"/>
                      <a:pt x="30" y="7"/>
                    </a:cubicBezTo>
                    <a:cubicBezTo>
                      <a:pt x="29" y="6"/>
                      <a:pt x="28" y="6"/>
                      <a:pt x="27" y="6"/>
                    </a:cubicBezTo>
                    <a:cubicBezTo>
                      <a:pt x="27" y="6"/>
                      <a:pt x="27" y="6"/>
                      <a:pt x="27" y="6"/>
                    </a:cubicBezTo>
                    <a:cubicBezTo>
                      <a:pt x="26" y="0"/>
                      <a:pt x="26" y="0"/>
                      <a:pt x="26" y="0"/>
                    </a:cubicBezTo>
                    <a:cubicBezTo>
                      <a:pt x="22" y="0"/>
                      <a:pt x="22" y="0"/>
                      <a:pt x="22" y="0"/>
                    </a:cubicBezTo>
                    <a:cubicBezTo>
                      <a:pt x="20" y="6"/>
                      <a:pt x="20" y="6"/>
                      <a:pt x="20" y="6"/>
                    </a:cubicBezTo>
                    <a:cubicBezTo>
                      <a:pt x="20" y="6"/>
                      <a:pt x="20" y="6"/>
                      <a:pt x="20" y="6"/>
                    </a:cubicBezTo>
                    <a:cubicBezTo>
                      <a:pt x="19" y="6"/>
                      <a:pt x="19" y="6"/>
                      <a:pt x="18" y="7"/>
                    </a:cubicBezTo>
                    <a:cubicBezTo>
                      <a:pt x="18" y="7"/>
                      <a:pt x="18" y="7"/>
                      <a:pt x="18" y="7"/>
                    </a:cubicBezTo>
                    <a:cubicBezTo>
                      <a:pt x="14" y="3"/>
                      <a:pt x="14" y="3"/>
                      <a:pt x="14" y="3"/>
                    </a:cubicBezTo>
                    <a:cubicBezTo>
                      <a:pt x="10" y="5"/>
                      <a:pt x="10" y="5"/>
                      <a:pt x="10" y="5"/>
                    </a:cubicBezTo>
                    <a:cubicBezTo>
                      <a:pt x="12" y="10"/>
                      <a:pt x="12" y="10"/>
                      <a:pt x="12" y="10"/>
                    </a:cubicBezTo>
                    <a:cubicBezTo>
                      <a:pt x="12" y="10"/>
                      <a:pt x="12" y="10"/>
                      <a:pt x="12" y="10"/>
                    </a:cubicBezTo>
                    <a:cubicBezTo>
                      <a:pt x="11" y="11"/>
                      <a:pt x="10" y="11"/>
                      <a:pt x="10" y="12"/>
                    </a:cubicBezTo>
                    <a:cubicBezTo>
                      <a:pt x="10" y="12"/>
                      <a:pt x="10" y="12"/>
                      <a:pt x="10" y="12"/>
                    </a:cubicBezTo>
                    <a:cubicBezTo>
                      <a:pt x="4" y="11"/>
                      <a:pt x="4" y="11"/>
                      <a:pt x="4" y="11"/>
                    </a:cubicBezTo>
                    <a:cubicBezTo>
                      <a:pt x="3" y="14"/>
                      <a:pt x="3" y="14"/>
                      <a:pt x="3" y="14"/>
                    </a:cubicBezTo>
                    <a:cubicBezTo>
                      <a:pt x="6" y="19"/>
                      <a:pt x="6" y="19"/>
                      <a:pt x="6" y="19"/>
                    </a:cubicBezTo>
                    <a:cubicBezTo>
                      <a:pt x="6" y="19"/>
                      <a:pt x="6" y="20"/>
                      <a:pt x="6" y="21"/>
                    </a:cubicBezTo>
                    <a:cubicBezTo>
                      <a:pt x="0" y="23"/>
                      <a:pt x="0" y="23"/>
                      <a:pt x="0" y="23"/>
                    </a:cubicBezTo>
                    <a:cubicBezTo>
                      <a:pt x="0" y="27"/>
                      <a:pt x="0" y="27"/>
                      <a:pt x="0" y="27"/>
                    </a:cubicBezTo>
                    <a:cubicBezTo>
                      <a:pt x="6" y="29"/>
                      <a:pt x="6" y="29"/>
                      <a:pt x="6" y="29"/>
                    </a:cubicBezTo>
                    <a:cubicBezTo>
                      <a:pt x="6" y="29"/>
                      <a:pt x="6" y="30"/>
                      <a:pt x="6" y="31"/>
                    </a:cubicBezTo>
                    <a:cubicBezTo>
                      <a:pt x="3" y="35"/>
                      <a:pt x="3" y="35"/>
                      <a:pt x="3" y="35"/>
                    </a:cubicBezTo>
                    <a:cubicBezTo>
                      <a:pt x="4" y="39"/>
                      <a:pt x="4" y="39"/>
                      <a:pt x="4" y="39"/>
                    </a:cubicBezTo>
                    <a:cubicBezTo>
                      <a:pt x="10" y="38"/>
                      <a:pt x="10" y="38"/>
                      <a:pt x="10" y="38"/>
                    </a:cubicBezTo>
                    <a:cubicBezTo>
                      <a:pt x="10" y="38"/>
                      <a:pt x="11" y="39"/>
                      <a:pt x="12" y="39"/>
                    </a:cubicBezTo>
                    <a:cubicBezTo>
                      <a:pt x="10" y="45"/>
                      <a:pt x="10" y="45"/>
                      <a:pt x="10" y="45"/>
                    </a:cubicBezTo>
                    <a:cubicBezTo>
                      <a:pt x="14" y="47"/>
                      <a:pt x="14" y="47"/>
                      <a:pt x="14" y="47"/>
                    </a:cubicBezTo>
                    <a:cubicBezTo>
                      <a:pt x="18" y="43"/>
                      <a:pt x="18" y="43"/>
                      <a:pt x="18" y="43"/>
                    </a:cubicBezTo>
                    <a:cubicBezTo>
                      <a:pt x="19" y="43"/>
                      <a:pt x="19" y="44"/>
                      <a:pt x="20" y="44"/>
                    </a:cubicBezTo>
                    <a:cubicBezTo>
                      <a:pt x="22" y="49"/>
                      <a:pt x="22" y="49"/>
                      <a:pt x="22" y="49"/>
                    </a:cubicBezTo>
                    <a:cubicBezTo>
                      <a:pt x="26" y="49"/>
                      <a:pt x="26" y="49"/>
                      <a:pt x="26" y="49"/>
                    </a:cubicBezTo>
                    <a:cubicBezTo>
                      <a:pt x="27" y="44"/>
                      <a:pt x="27" y="44"/>
                      <a:pt x="27" y="44"/>
                    </a:cubicBezTo>
                    <a:cubicBezTo>
                      <a:pt x="28" y="44"/>
                      <a:pt x="29" y="43"/>
                      <a:pt x="30" y="43"/>
                    </a:cubicBezTo>
                    <a:cubicBezTo>
                      <a:pt x="34" y="47"/>
                      <a:pt x="34" y="47"/>
                      <a:pt x="34" y="47"/>
                    </a:cubicBezTo>
                    <a:cubicBezTo>
                      <a:pt x="37" y="45"/>
                      <a:pt x="37" y="45"/>
                      <a:pt x="37" y="45"/>
                    </a:cubicBezTo>
                    <a:cubicBezTo>
                      <a:pt x="36" y="39"/>
                      <a:pt x="36" y="39"/>
                      <a:pt x="36" y="39"/>
                    </a:cubicBezTo>
                    <a:cubicBezTo>
                      <a:pt x="37" y="39"/>
                      <a:pt x="37" y="38"/>
                      <a:pt x="38" y="38"/>
                    </a:cubicBezTo>
                    <a:cubicBezTo>
                      <a:pt x="43" y="39"/>
                      <a:pt x="43" y="39"/>
                      <a:pt x="43" y="39"/>
                    </a:cubicBezTo>
                    <a:cubicBezTo>
                      <a:pt x="45" y="35"/>
                      <a:pt x="45" y="35"/>
                      <a:pt x="45" y="35"/>
                    </a:cubicBezTo>
                    <a:cubicBezTo>
                      <a:pt x="41" y="31"/>
                      <a:pt x="41" y="31"/>
                      <a:pt x="41" y="31"/>
                    </a:cubicBezTo>
                    <a:cubicBezTo>
                      <a:pt x="41" y="30"/>
                      <a:pt x="42" y="29"/>
                      <a:pt x="42" y="29"/>
                    </a:cubicBezTo>
                    <a:lnTo>
                      <a:pt x="47" y="27"/>
                    </a:lnTo>
                    <a:close/>
                    <a:moveTo>
                      <a:pt x="24" y="35"/>
                    </a:moveTo>
                    <a:cubicBezTo>
                      <a:pt x="19" y="35"/>
                      <a:pt x="14" y="30"/>
                      <a:pt x="14" y="25"/>
                    </a:cubicBezTo>
                    <a:cubicBezTo>
                      <a:pt x="14" y="20"/>
                      <a:pt x="19" y="15"/>
                      <a:pt x="24" y="15"/>
                    </a:cubicBezTo>
                    <a:cubicBezTo>
                      <a:pt x="29" y="15"/>
                      <a:pt x="33" y="20"/>
                      <a:pt x="33" y="25"/>
                    </a:cubicBezTo>
                    <a:cubicBezTo>
                      <a:pt x="33" y="30"/>
                      <a:pt x="29" y="35"/>
                      <a:pt x="24" y="35"/>
                    </a:cubicBezTo>
                    <a:close/>
                  </a:path>
                </a:pathLst>
              </a:custGeom>
              <a:solidFill>
                <a:srgbClr val="3E3A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26" name="Freeform 61"/>
              <p:cNvSpPr>
                <a:spLocks noEditPoints="1"/>
              </p:cNvSpPr>
              <p:nvPr/>
            </p:nvSpPr>
            <p:spPr bwMode="auto">
              <a:xfrm>
                <a:off x="1270000" y="2611438"/>
                <a:ext cx="49213" cy="53975"/>
              </a:xfrm>
              <a:custGeom>
                <a:avLst/>
                <a:gdLst>
                  <a:gd name="T0" fmla="*/ 46 w 47"/>
                  <a:gd name="T1" fmla="*/ 35 h 50"/>
                  <a:gd name="T2" fmla="*/ 47 w 47"/>
                  <a:gd name="T3" fmla="*/ 31 h 50"/>
                  <a:gd name="T4" fmla="*/ 42 w 47"/>
                  <a:gd name="T5" fmla="*/ 27 h 50"/>
                  <a:gd name="T6" fmla="*/ 42 w 47"/>
                  <a:gd name="T7" fmla="*/ 25 h 50"/>
                  <a:gd name="T8" fmla="*/ 47 w 47"/>
                  <a:gd name="T9" fmla="*/ 22 h 50"/>
                  <a:gd name="T10" fmla="*/ 46 w 47"/>
                  <a:gd name="T11" fmla="*/ 18 h 50"/>
                  <a:gd name="T12" fmla="*/ 41 w 47"/>
                  <a:gd name="T13" fmla="*/ 17 h 50"/>
                  <a:gd name="T14" fmla="*/ 41 w 47"/>
                  <a:gd name="T15" fmla="*/ 17 h 50"/>
                  <a:gd name="T16" fmla="*/ 40 w 47"/>
                  <a:gd name="T17" fmla="*/ 15 h 50"/>
                  <a:gd name="T18" fmla="*/ 40 w 47"/>
                  <a:gd name="T19" fmla="*/ 15 h 50"/>
                  <a:gd name="T20" fmla="*/ 42 w 47"/>
                  <a:gd name="T21" fmla="*/ 10 h 50"/>
                  <a:gd name="T22" fmla="*/ 40 w 47"/>
                  <a:gd name="T23" fmla="*/ 7 h 50"/>
                  <a:gd name="T24" fmla="*/ 35 w 47"/>
                  <a:gd name="T25" fmla="*/ 9 h 50"/>
                  <a:gd name="T26" fmla="*/ 35 w 47"/>
                  <a:gd name="T27" fmla="*/ 9 h 50"/>
                  <a:gd name="T28" fmla="*/ 33 w 47"/>
                  <a:gd name="T29" fmla="*/ 8 h 50"/>
                  <a:gd name="T30" fmla="*/ 33 w 47"/>
                  <a:gd name="T31" fmla="*/ 8 h 50"/>
                  <a:gd name="T32" fmla="*/ 33 w 47"/>
                  <a:gd name="T33" fmla="*/ 2 h 50"/>
                  <a:gd name="T34" fmla="*/ 29 w 47"/>
                  <a:gd name="T35" fmla="*/ 1 h 50"/>
                  <a:gd name="T36" fmla="*/ 25 w 47"/>
                  <a:gd name="T37" fmla="*/ 5 h 50"/>
                  <a:gd name="T38" fmla="*/ 25 w 47"/>
                  <a:gd name="T39" fmla="*/ 5 h 50"/>
                  <a:gd name="T40" fmla="*/ 23 w 47"/>
                  <a:gd name="T41" fmla="*/ 5 h 50"/>
                  <a:gd name="T42" fmla="*/ 23 w 47"/>
                  <a:gd name="T43" fmla="*/ 5 h 50"/>
                  <a:gd name="T44" fmla="*/ 20 w 47"/>
                  <a:gd name="T45" fmla="*/ 0 h 50"/>
                  <a:gd name="T46" fmla="*/ 16 w 47"/>
                  <a:gd name="T47" fmla="*/ 1 h 50"/>
                  <a:gd name="T48" fmla="*/ 16 w 47"/>
                  <a:gd name="T49" fmla="*/ 7 h 50"/>
                  <a:gd name="T50" fmla="*/ 16 w 47"/>
                  <a:gd name="T51" fmla="*/ 7 h 50"/>
                  <a:gd name="T52" fmla="*/ 14 w 47"/>
                  <a:gd name="T53" fmla="*/ 8 h 50"/>
                  <a:gd name="T54" fmla="*/ 14 w 47"/>
                  <a:gd name="T55" fmla="*/ 8 h 50"/>
                  <a:gd name="T56" fmla="*/ 9 w 47"/>
                  <a:gd name="T57" fmla="*/ 5 h 50"/>
                  <a:gd name="T58" fmla="*/ 6 w 47"/>
                  <a:gd name="T59" fmla="*/ 8 h 50"/>
                  <a:gd name="T60" fmla="*/ 8 w 47"/>
                  <a:gd name="T61" fmla="*/ 13 h 50"/>
                  <a:gd name="T62" fmla="*/ 7 w 47"/>
                  <a:gd name="T63" fmla="*/ 15 h 50"/>
                  <a:gd name="T64" fmla="*/ 1 w 47"/>
                  <a:gd name="T65" fmla="*/ 15 h 50"/>
                  <a:gd name="T66" fmla="*/ 0 w 47"/>
                  <a:gd name="T67" fmla="*/ 19 h 50"/>
                  <a:gd name="T68" fmla="*/ 4 w 47"/>
                  <a:gd name="T69" fmla="*/ 23 h 50"/>
                  <a:gd name="T70" fmla="*/ 4 w 47"/>
                  <a:gd name="T71" fmla="*/ 25 h 50"/>
                  <a:gd name="T72" fmla="*/ 0 w 47"/>
                  <a:gd name="T73" fmla="*/ 28 h 50"/>
                  <a:gd name="T74" fmla="*/ 0 w 47"/>
                  <a:gd name="T75" fmla="*/ 32 h 50"/>
                  <a:gd name="T76" fmla="*/ 6 w 47"/>
                  <a:gd name="T77" fmla="*/ 33 h 50"/>
                  <a:gd name="T78" fmla="*/ 7 w 47"/>
                  <a:gd name="T79" fmla="*/ 35 h 50"/>
                  <a:gd name="T80" fmla="*/ 4 w 47"/>
                  <a:gd name="T81" fmla="*/ 40 h 50"/>
                  <a:gd name="T82" fmla="*/ 7 w 47"/>
                  <a:gd name="T83" fmla="*/ 43 h 50"/>
                  <a:gd name="T84" fmla="*/ 12 w 47"/>
                  <a:gd name="T85" fmla="*/ 41 h 50"/>
                  <a:gd name="T86" fmla="*/ 14 w 47"/>
                  <a:gd name="T87" fmla="*/ 42 h 50"/>
                  <a:gd name="T88" fmla="*/ 14 w 47"/>
                  <a:gd name="T89" fmla="*/ 48 h 50"/>
                  <a:gd name="T90" fmla="*/ 18 w 47"/>
                  <a:gd name="T91" fmla="*/ 49 h 50"/>
                  <a:gd name="T92" fmla="*/ 21 w 47"/>
                  <a:gd name="T93" fmla="*/ 45 h 50"/>
                  <a:gd name="T94" fmla="*/ 24 w 47"/>
                  <a:gd name="T95" fmla="*/ 45 h 50"/>
                  <a:gd name="T96" fmla="*/ 27 w 47"/>
                  <a:gd name="T97" fmla="*/ 50 h 50"/>
                  <a:gd name="T98" fmla="*/ 30 w 47"/>
                  <a:gd name="T99" fmla="*/ 49 h 50"/>
                  <a:gd name="T100" fmla="*/ 31 w 47"/>
                  <a:gd name="T101" fmla="*/ 43 h 50"/>
                  <a:gd name="T102" fmla="*/ 33 w 47"/>
                  <a:gd name="T103" fmla="*/ 42 h 50"/>
                  <a:gd name="T104" fmla="*/ 38 w 47"/>
                  <a:gd name="T105" fmla="*/ 45 h 50"/>
                  <a:gd name="T106" fmla="*/ 41 w 47"/>
                  <a:gd name="T107" fmla="*/ 42 h 50"/>
                  <a:gd name="T108" fmla="*/ 39 w 47"/>
                  <a:gd name="T109" fmla="*/ 37 h 50"/>
                  <a:gd name="T110" fmla="*/ 40 w 47"/>
                  <a:gd name="T111" fmla="*/ 35 h 50"/>
                  <a:gd name="T112" fmla="*/ 46 w 47"/>
                  <a:gd name="T113" fmla="*/ 35 h 50"/>
                  <a:gd name="T114" fmla="*/ 20 w 47"/>
                  <a:gd name="T115" fmla="*/ 35 h 50"/>
                  <a:gd name="T116" fmla="*/ 14 w 47"/>
                  <a:gd name="T117" fmla="*/ 22 h 50"/>
                  <a:gd name="T118" fmla="*/ 26 w 47"/>
                  <a:gd name="T119" fmla="*/ 16 h 50"/>
                  <a:gd name="T120" fmla="*/ 32 w 47"/>
                  <a:gd name="T121" fmla="*/ 28 h 50"/>
                  <a:gd name="T122" fmla="*/ 20 w 47"/>
                  <a:gd name="T123" fmla="*/ 35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7" h="50">
                    <a:moveTo>
                      <a:pt x="46" y="35"/>
                    </a:moveTo>
                    <a:cubicBezTo>
                      <a:pt x="47" y="31"/>
                      <a:pt x="47" y="31"/>
                      <a:pt x="47" y="31"/>
                    </a:cubicBezTo>
                    <a:cubicBezTo>
                      <a:pt x="42" y="27"/>
                      <a:pt x="42" y="27"/>
                      <a:pt x="42" y="27"/>
                    </a:cubicBezTo>
                    <a:cubicBezTo>
                      <a:pt x="42" y="26"/>
                      <a:pt x="42" y="26"/>
                      <a:pt x="42" y="25"/>
                    </a:cubicBezTo>
                    <a:cubicBezTo>
                      <a:pt x="47" y="22"/>
                      <a:pt x="47" y="22"/>
                      <a:pt x="47" y="22"/>
                    </a:cubicBezTo>
                    <a:cubicBezTo>
                      <a:pt x="46" y="18"/>
                      <a:pt x="46" y="18"/>
                      <a:pt x="46" y="18"/>
                    </a:cubicBezTo>
                    <a:cubicBezTo>
                      <a:pt x="41" y="17"/>
                      <a:pt x="41" y="17"/>
                      <a:pt x="41" y="17"/>
                    </a:cubicBezTo>
                    <a:cubicBezTo>
                      <a:pt x="41" y="17"/>
                      <a:pt x="41" y="17"/>
                      <a:pt x="41" y="17"/>
                    </a:cubicBezTo>
                    <a:cubicBezTo>
                      <a:pt x="40" y="16"/>
                      <a:pt x="40" y="16"/>
                      <a:pt x="40" y="15"/>
                    </a:cubicBezTo>
                    <a:cubicBezTo>
                      <a:pt x="40" y="15"/>
                      <a:pt x="40" y="15"/>
                      <a:pt x="40" y="15"/>
                    </a:cubicBezTo>
                    <a:cubicBezTo>
                      <a:pt x="42" y="10"/>
                      <a:pt x="42" y="10"/>
                      <a:pt x="42" y="10"/>
                    </a:cubicBezTo>
                    <a:cubicBezTo>
                      <a:pt x="40" y="7"/>
                      <a:pt x="40" y="7"/>
                      <a:pt x="40" y="7"/>
                    </a:cubicBezTo>
                    <a:cubicBezTo>
                      <a:pt x="35" y="9"/>
                      <a:pt x="35" y="9"/>
                      <a:pt x="35" y="9"/>
                    </a:cubicBezTo>
                    <a:cubicBezTo>
                      <a:pt x="35" y="9"/>
                      <a:pt x="35" y="9"/>
                      <a:pt x="35" y="9"/>
                    </a:cubicBezTo>
                    <a:cubicBezTo>
                      <a:pt x="34" y="9"/>
                      <a:pt x="33" y="8"/>
                      <a:pt x="33" y="8"/>
                    </a:cubicBezTo>
                    <a:cubicBezTo>
                      <a:pt x="33" y="8"/>
                      <a:pt x="33" y="8"/>
                      <a:pt x="33" y="8"/>
                    </a:cubicBezTo>
                    <a:cubicBezTo>
                      <a:pt x="33" y="2"/>
                      <a:pt x="33" y="2"/>
                      <a:pt x="33" y="2"/>
                    </a:cubicBezTo>
                    <a:cubicBezTo>
                      <a:pt x="29" y="1"/>
                      <a:pt x="29" y="1"/>
                      <a:pt x="29" y="1"/>
                    </a:cubicBezTo>
                    <a:cubicBezTo>
                      <a:pt x="25" y="5"/>
                      <a:pt x="25" y="5"/>
                      <a:pt x="25" y="5"/>
                    </a:cubicBezTo>
                    <a:cubicBezTo>
                      <a:pt x="25" y="5"/>
                      <a:pt x="25" y="5"/>
                      <a:pt x="25" y="5"/>
                    </a:cubicBezTo>
                    <a:cubicBezTo>
                      <a:pt x="25" y="5"/>
                      <a:pt x="24" y="5"/>
                      <a:pt x="23" y="5"/>
                    </a:cubicBezTo>
                    <a:cubicBezTo>
                      <a:pt x="23" y="5"/>
                      <a:pt x="23" y="5"/>
                      <a:pt x="23" y="5"/>
                    </a:cubicBezTo>
                    <a:cubicBezTo>
                      <a:pt x="20" y="0"/>
                      <a:pt x="20" y="0"/>
                      <a:pt x="20" y="0"/>
                    </a:cubicBezTo>
                    <a:cubicBezTo>
                      <a:pt x="16" y="1"/>
                      <a:pt x="16" y="1"/>
                      <a:pt x="16" y="1"/>
                    </a:cubicBezTo>
                    <a:cubicBezTo>
                      <a:pt x="16" y="7"/>
                      <a:pt x="16" y="7"/>
                      <a:pt x="16" y="7"/>
                    </a:cubicBezTo>
                    <a:cubicBezTo>
                      <a:pt x="16" y="7"/>
                      <a:pt x="16" y="7"/>
                      <a:pt x="16" y="7"/>
                    </a:cubicBezTo>
                    <a:cubicBezTo>
                      <a:pt x="15" y="7"/>
                      <a:pt x="14" y="8"/>
                      <a:pt x="14" y="8"/>
                    </a:cubicBezTo>
                    <a:cubicBezTo>
                      <a:pt x="14" y="8"/>
                      <a:pt x="14" y="8"/>
                      <a:pt x="14" y="8"/>
                    </a:cubicBezTo>
                    <a:cubicBezTo>
                      <a:pt x="9" y="5"/>
                      <a:pt x="9" y="5"/>
                      <a:pt x="9" y="5"/>
                    </a:cubicBezTo>
                    <a:cubicBezTo>
                      <a:pt x="6" y="8"/>
                      <a:pt x="6" y="8"/>
                      <a:pt x="6" y="8"/>
                    </a:cubicBezTo>
                    <a:cubicBezTo>
                      <a:pt x="8" y="13"/>
                      <a:pt x="8" y="13"/>
                      <a:pt x="8" y="13"/>
                    </a:cubicBezTo>
                    <a:cubicBezTo>
                      <a:pt x="8" y="14"/>
                      <a:pt x="7" y="15"/>
                      <a:pt x="7" y="15"/>
                    </a:cubicBezTo>
                    <a:cubicBezTo>
                      <a:pt x="1" y="15"/>
                      <a:pt x="1" y="15"/>
                      <a:pt x="1" y="15"/>
                    </a:cubicBezTo>
                    <a:cubicBezTo>
                      <a:pt x="0" y="19"/>
                      <a:pt x="0" y="19"/>
                      <a:pt x="0" y="19"/>
                    </a:cubicBezTo>
                    <a:cubicBezTo>
                      <a:pt x="4" y="23"/>
                      <a:pt x="4" y="23"/>
                      <a:pt x="4" y="23"/>
                    </a:cubicBezTo>
                    <a:cubicBezTo>
                      <a:pt x="4" y="24"/>
                      <a:pt x="4" y="24"/>
                      <a:pt x="4" y="25"/>
                    </a:cubicBezTo>
                    <a:cubicBezTo>
                      <a:pt x="0" y="28"/>
                      <a:pt x="0" y="28"/>
                      <a:pt x="0" y="28"/>
                    </a:cubicBezTo>
                    <a:cubicBezTo>
                      <a:pt x="0" y="32"/>
                      <a:pt x="0" y="32"/>
                      <a:pt x="0" y="32"/>
                    </a:cubicBezTo>
                    <a:cubicBezTo>
                      <a:pt x="6" y="33"/>
                      <a:pt x="6" y="33"/>
                      <a:pt x="6" y="33"/>
                    </a:cubicBezTo>
                    <a:cubicBezTo>
                      <a:pt x="6" y="34"/>
                      <a:pt x="7" y="34"/>
                      <a:pt x="7" y="35"/>
                    </a:cubicBezTo>
                    <a:cubicBezTo>
                      <a:pt x="4" y="40"/>
                      <a:pt x="4" y="40"/>
                      <a:pt x="4" y="40"/>
                    </a:cubicBezTo>
                    <a:cubicBezTo>
                      <a:pt x="7" y="43"/>
                      <a:pt x="7" y="43"/>
                      <a:pt x="7" y="43"/>
                    </a:cubicBezTo>
                    <a:cubicBezTo>
                      <a:pt x="12" y="41"/>
                      <a:pt x="12" y="41"/>
                      <a:pt x="12" y="41"/>
                    </a:cubicBezTo>
                    <a:cubicBezTo>
                      <a:pt x="13" y="42"/>
                      <a:pt x="13" y="42"/>
                      <a:pt x="14" y="42"/>
                    </a:cubicBezTo>
                    <a:cubicBezTo>
                      <a:pt x="14" y="48"/>
                      <a:pt x="14" y="48"/>
                      <a:pt x="14" y="48"/>
                    </a:cubicBezTo>
                    <a:cubicBezTo>
                      <a:pt x="18" y="49"/>
                      <a:pt x="18" y="49"/>
                      <a:pt x="18" y="49"/>
                    </a:cubicBezTo>
                    <a:cubicBezTo>
                      <a:pt x="21" y="45"/>
                      <a:pt x="21" y="45"/>
                      <a:pt x="21" y="45"/>
                    </a:cubicBezTo>
                    <a:cubicBezTo>
                      <a:pt x="22" y="45"/>
                      <a:pt x="23" y="45"/>
                      <a:pt x="24" y="45"/>
                    </a:cubicBezTo>
                    <a:cubicBezTo>
                      <a:pt x="27" y="50"/>
                      <a:pt x="27" y="50"/>
                      <a:pt x="27" y="50"/>
                    </a:cubicBezTo>
                    <a:cubicBezTo>
                      <a:pt x="30" y="49"/>
                      <a:pt x="30" y="49"/>
                      <a:pt x="30" y="49"/>
                    </a:cubicBezTo>
                    <a:cubicBezTo>
                      <a:pt x="31" y="43"/>
                      <a:pt x="31" y="43"/>
                      <a:pt x="31" y="43"/>
                    </a:cubicBezTo>
                    <a:cubicBezTo>
                      <a:pt x="32" y="43"/>
                      <a:pt x="32" y="43"/>
                      <a:pt x="33" y="42"/>
                    </a:cubicBezTo>
                    <a:cubicBezTo>
                      <a:pt x="38" y="45"/>
                      <a:pt x="38" y="45"/>
                      <a:pt x="38" y="45"/>
                    </a:cubicBezTo>
                    <a:cubicBezTo>
                      <a:pt x="41" y="42"/>
                      <a:pt x="41" y="42"/>
                      <a:pt x="41" y="42"/>
                    </a:cubicBezTo>
                    <a:cubicBezTo>
                      <a:pt x="39" y="37"/>
                      <a:pt x="39" y="37"/>
                      <a:pt x="39" y="37"/>
                    </a:cubicBezTo>
                    <a:cubicBezTo>
                      <a:pt x="39" y="36"/>
                      <a:pt x="40" y="35"/>
                      <a:pt x="40" y="35"/>
                    </a:cubicBezTo>
                    <a:lnTo>
                      <a:pt x="46" y="35"/>
                    </a:lnTo>
                    <a:close/>
                    <a:moveTo>
                      <a:pt x="20" y="35"/>
                    </a:moveTo>
                    <a:cubicBezTo>
                      <a:pt x="15" y="33"/>
                      <a:pt x="13" y="27"/>
                      <a:pt x="14" y="22"/>
                    </a:cubicBezTo>
                    <a:cubicBezTo>
                      <a:pt x="16" y="17"/>
                      <a:pt x="21" y="14"/>
                      <a:pt x="26" y="16"/>
                    </a:cubicBezTo>
                    <a:cubicBezTo>
                      <a:pt x="31" y="17"/>
                      <a:pt x="34" y="23"/>
                      <a:pt x="32" y="28"/>
                    </a:cubicBezTo>
                    <a:cubicBezTo>
                      <a:pt x="31" y="33"/>
                      <a:pt x="25" y="36"/>
                      <a:pt x="20" y="35"/>
                    </a:cubicBezTo>
                    <a:close/>
                  </a:path>
                </a:pathLst>
              </a:custGeom>
              <a:solidFill>
                <a:srgbClr val="3E3A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27" name="Freeform 62"/>
              <p:cNvSpPr>
                <a:spLocks noEditPoints="1"/>
              </p:cNvSpPr>
              <p:nvPr/>
            </p:nvSpPr>
            <p:spPr bwMode="auto">
              <a:xfrm>
                <a:off x="996950" y="2262188"/>
                <a:ext cx="434975" cy="696913"/>
              </a:xfrm>
              <a:custGeom>
                <a:avLst/>
                <a:gdLst>
                  <a:gd name="T0" fmla="*/ 217 w 410"/>
                  <a:gd name="T1" fmla="*/ 18 h 658"/>
                  <a:gd name="T2" fmla="*/ 392 w 410"/>
                  <a:gd name="T3" fmla="*/ 217 h 658"/>
                  <a:gd name="T4" fmla="*/ 330 w 410"/>
                  <a:gd name="T5" fmla="*/ 366 h 658"/>
                  <a:gd name="T6" fmla="*/ 290 w 410"/>
                  <a:gd name="T7" fmla="*/ 484 h 658"/>
                  <a:gd name="T8" fmla="*/ 296 w 410"/>
                  <a:gd name="T9" fmla="*/ 508 h 658"/>
                  <a:gd name="T10" fmla="*/ 296 w 410"/>
                  <a:gd name="T11" fmla="*/ 537 h 658"/>
                  <a:gd name="T12" fmla="*/ 287 w 410"/>
                  <a:gd name="T13" fmla="*/ 564 h 658"/>
                  <a:gd name="T14" fmla="*/ 289 w 410"/>
                  <a:gd name="T15" fmla="*/ 580 h 658"/>
                  <a:gd name="T16" fmla="*/ 259 w 410"/>
                  <a:gd name="T17" fmla="*/ 605 h 658"/>
                  <a:gd name="T18" fmla="*/ 259 w 410"/>
                  <a:gd name="T19" fmla="*/ 615 h 658"/>
                  <a:gd name="T20" fmla="*/ 177 w 410"/>
                  <a:gd name="T21" fmla="*/ 640 h 658"/>
                  <a:gd name="T22" fmla="*/ 152 w 410"/>
                  <a:gd name="T23" fmla="*/ 608 h 658"/>
                  <a:gd name="T24" fmla="*/ 147 w 410"/>
                  <a:gd name="T25" fmla="*/ 605 h 658"/>
                  <a:gd name="T26" fmla="*/ 122 w 410"/>
                  <a:gd name="T27" fmla="*/ 573 h 658"/>
                  <a:gd name="T28" fmla="*/ 115 w 410"/>
                  <a:gd name="T29" fmla="*/ 544 h 658"/>
                  <a:gd name="T30" fmla="*/ 119 w 410"/>
                  <a:gd name="T31" fmla="*/ 523 h 658"/>
                  <a:gd name="T32" fmla="*/ 115 w 410"/>
                  <a:gd name="T33" fmla="*/ 502 h 658"/>
                  <a:gd name="T34" fmla="*/ 117 w 410"/>
                  <a:gd name="T35" fmla="*/ 432 h 658"/>
                  <a:gd name="T36" fmla="*/ 39 w 410"/>
                  <a:gd name="T37" fmla="*/ 310 h 658"/>
                  <a:gd name="T38" fmla="*/ 72 w 410"/>
                  <a:gd name="T39" fmla="*/ 76 h 658"/>
                  <a:gd name="T40" fmla="*/ 205 w 410"/>
                  <a:gd name="T41" fmla="*/ 18 h 658"/>
                  <a:gd name="T42" fmla="*/ 193 w 410"/>
                  <a:gd name="T43" fmla="*/ 1 h 658"/>
                  <a:gd name="T44" fmla="*/ 192 w 410"/>
                  <a:gd name="T45" fmla="*/ 1 h 658"/>
                  <a:gd name="T46" fmla="*/ 60 w 410"/>
                  <a:gd name="T47" fmla="*/ 64 h 658"/>
                  <a:gd name="T48" fmla="*/ 24 w 410"/>
                  <a:gd name="T49" fmla="*/ 317 h 658"/>
                  <a:gd name="T50" fmla="*/ 100 w 410"/>
                  <a:gd name="T51" fmla="*/ 433 h 658"/>
                  <a:gd name="T52" fmla="*/ 98 w 410"/>
                  <a:gd name="T53" fmla="*/ 502 h 658"/>
                  <a:gd name="T54" fmla="*/ 101 w 410"/>
                  <a:gd name="T55" fmla="*/ 523 h 658"/>
                  <a:gd name="T56" fmla="*/ 98 w 410"/>
                  <a:gd name="T57" fmla="*/ 544 h 658"/>
                  <a:gd name="T58" fmla="*/ 106 w 410"/>
                  <a:gd name="T59" fmla="*/ 573 h 658"/>
                  <a:gd name="T60" fmla="*/ 136 w 410"/>
                  <a:gd name="T61" fmla="*/ 621 h 658"/>
                  <a:gd name="T62" fmla="*/ 234 w 410"/>
                  <a:gd name="T63" fmla="*/ 658 h 658"/>
                  <a:gd name="T64" fmla="*/ 305 w 410"/>
                  <a:gd name="T65" fmla="*/ 580 h 658"/>
                  <a:gd name="T66" fmla="*/ 305 w 410"/>
                  <a:gd name="T67" fmla="*/ 569 h 658"/>
                  <a:gd name="T68" fmla="*/ 313 w 410"/>
                  <a:gd name="T69" fmla="*/ 537 h 658"/>
                  <a:gd name="T70" fmla="*/ 313 w 410"/>
                  <a:gd name="T71" fmla="*/ 508 h 658"/>
                  <a:gd name="T72" fmla="*/ 307 w 410"/>
                  <a:gd name="T73" fmla="*/ 480 h 658"/>
                  <a:gd name="T74" fmla="*/ 341 w 410"/>
                  <a:gd name="T75" fmla="*/ 379 h 658"/>
                  <a:gd name="T76" fmla="*/ 409 w 410"/>
                  <a:gd name="T77" fmla="*/ 216 h 658"/>
                  <a:gd name="T78" fmla="*/ 290 w 410"/>
                  <a:gd name="T79" fmla="*/ 19 h 658"/>
                  <a:gd name="T80" fmla="*/ 218 w 410"/>
                  <a:gd name="T81" fmla="*/ 1 h 658"/>
                  <a:gd name="T82" fmla="*/ 205 w 410"/>
                  <a:gd name="T83" fmla="*/ 0 h 6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10" h="658">
                    <a:moveTo>
                      <a:pt x="205" y="18"/>
                    </a:moveTo>
                    <a:cubicBezTo>
                      <a:pt x="209" y="18"/>
                      <a:pt x="217" y="18"/>
                      <a:pt x="217" y="18"/>
                    </a:cubicBezTo>
                    <a:cubicBezTo>
                      <a:pt x="264" y="21"/>
                      <a:pt x="306" y="41"/>
                      <a:pt x="339" y="76"/>
                    </a:cubicBezTo>
                    <a:cubicBezTo>
                      <a:pt x="373" y="114"/>
                      <a:pt x="392" y="163"/>
                      <a:pt x="392" y="217"/>
                    </a:cubicBezTo>
                    <a:cubicBezTo>
                      <a:pt x="393" y="222"/>
                      <a:pt x="394" y="262"/>
                      <a:pt x="372" y="310"/>
                    </a:cubicBezTo>
                    <a:cubicBezTo>
                      <a:pt x="360" y="335"/>
                      <a:pt x="344" y="352"/>
                      <a:pt x="330" y="366"/>
                    </a:cubicBezTo>
                    <a:cubicBezTo>
                      <a:pt x="311" y="386"/>
                      <a:pt x="295" y="402"/>
                      <a:pt x="294" y="432"/>
                    </a:cubicBezTo>
                    <a:cubicBezTo>
                      <a:pt x="294" y="436"/>
                      <a:pt x="292" y="471"/>
                      <a:pt x="290" y="484"/>
                    </a:cubicBezTo>
                    <a:cubicBezTo>
                      <a:pt x="294" y="489"/>
                      <a:pt x="296" y="495"/>
                      <a:pt x="296" y="502"/>
                    </a:cubicBezTo>
                    <a:cubicBezTo>
                      <a:pt x="296" y="508"/>
                      <a:pt x="296" y="508"/>
                      <a:pt x="296" y="508"/>
                    </a:cubicBezTo>
                    <a:cubicBezTo>
                      <a:pt x="296" y="513"/>
                      <a:pt x="294" y="518"/>
                      <a:pt x="291" y="523"/>
                    </a:cubicBezTo>
                    <a:cubicBezTo>
                      <a:pt x="294" y="527"/>
                      <a:pt x="296" y="532"/>
                      <a:pt x="296" y="537"/>
                    </a:cubicBezTo>
                    <a:cubicBezTo>
                      <a:pt x="296" y="544"/>
                      <a:pt x="296" y="544"/>
                      <a:pt x="296" y="544"/>
                    </a:cubicBezTo>
                    <a:cubicBezTo>
                      <a:pt x="296" y="552"/>
                      <a:pt x="292" y="559"/>
                      <a:pt x="287" y="564"/>
                    </a:cubicBezTo>
                    <a:cubicBezTo>
                      <a:pt x="288" y="567"/>
                      <a:pt x="289" y="570"/>
                      <a:pt x="289" y="573"/>
                    </a:cubicBezTo>
                    <a:cubicBezTo>
                      <a:pt x="289" y="580"/>
                      <a:pt x="289" y="580"/>
                      <a:pt x="289" y="580"/>
                    </a:cubicBezTo>
                    <a:cubicBezTo>
                      <a:pt x="289" y="594"/>
                      <a:pt x="277" y="605"/>
                      <a:pt x="264" y="605"/>
                    </a:cubicBezTo>
                    <a:cubicBezTo>
                      <a:pt x="259" y="605"/>
                      <a:pt x="259" y="605"/>
                      <a:pt x="259" y="605"/>
                    </a:cubicBezTo>
                    <a:cubicBezTo>
                      <a:pt x="259" y="606"/>
                      <a:pt x="259" y="607"/>
                      <a:pt x="259" y="608"/>
                    </a:cubicBezTo>
                    <a:cubicBezTo>
                      <a:pt x="259" y="615"/>
                      <a:pt x="259" y="615"/>
                      <a:pt x="259" y="615"/>
                    </a:cubicBezTo>
                    <a:cubicBezTo>
                      <a:pt x="259" y="629"/>
                      <a:pt x="248" y="640"/>
                      <a:pt x="234" y="640"/>
                    </a:cubicBezTo>
                    <a:cubicBezTo>
                      <a:pt x="177" y="640"/>
                      <a:pt x="177" y="640"/>
                      <a:pt x="177" y="640"/>
                    </a:cubicBezTo>
                    <a:cubicBezTo>
                      <a:pt x="163" y="640"/>
                      <a:pt x="152" y="629"/>
                      <a:pt x="152" y="615"/>
                    </a:cubicBezTo>
                    <a:cubicBezTo>
                      <a:pt x="152" y="608"/>
                      <a:pt x="152" y="608"/>
                      <a:pt x="152" y="608"/>
                    </a:cubicBezTo>
                    <a:cubicBezTo>
                      <a:pt x="152" y="607"/>
                      <a:pt x="152" y="606"/>
                      <a:pt x="152" y="605"/>
                    </a:cubicBezTo>
                    <a:cubicBezTo>
                      <a:pt x="147" y="605"/>
                      <a:pt x="147" y="605"/>
                      <a:pt x="147" y="605"/>
                    </a:cubicBezTo>
                    <a:cubicBezTo>
                      <a:pt x="133" y="605"/>
                      <a:pt x="122" y="594"/>
                      <a:pt x="122" y="580"/>
                    </a:cubicBezTo>
                    <a:cubicBezTo>
                      <a:pt x="122" y="573"/>
                      <a:pt x="122" y="573"/>
                      <a:pt x="122" y="573"/>
                    </a:cubicBezTo>
                    <a:cubicBezTo>
                      <a:pt x="122" y="570"/>
                      <a:pt x="123" y="567"/>
                      <a:pt x="124" y="564"/>
                    </a:cubicBezTo>
                    <a:cubicBezTo>
                      <a:pt x="118" y="559"/>
                      <a:pt x="115" y="552"/>
                      <a:pt x="115" y="544"/>
                    </a:cubicBezTo>
                    <a:cubicBezTo>
                      <a:pt x="115" y="537"/>
                      <a:pt x="115" y="537"/>
                      <a:pt x="115" y="537"/>
                    </a:cubicBezTo>
                    <a:cubicBezTo>
                      <a:pt x="115" y="532"/>
                      <a:pt x="117" y="527"/>
                      <a:pt x="119" y="523"/>
                    </a:cubicBezTo>
                    <a:cubicBezTo>
                      <a:pt x="117" y="518"/>
                      <a:pt x="115" y="513"/>
                      <a:pt x="115" y="508"/>
                    </a:cubicBezTo>
                    <a:cubicBezTo>
                      <a:pt x="115" y="502"/>
                      <a:pt x="115" y="502"/>
                      <a:pt x="115" y="502"/>
                    </a:cubicBezTo>
                    <a:cubicBezTo>
                      <a:pt x="115" y="495"/>
                      <a:pt x="117" y="489"/>
                      <a:pt x="121" y="484"/>
                    </a:cubicBezTo>
                    <a:cubicBezTo>
                      <a:pt x="119" y="471"/>
                      <a:pt x="117" y="436"/>
                      <a:pt x="117" y="432"/>
                    </a:cubicBezTo>
                    <a:cubicBezTo>
                      <a:pt x="116" y="402"/>
                      <a:pt x="100" y="386"/>
                      <a:pt x="81" y="366"/>
                    </a:cubicBezTo>
                    <a:cubicBezTo>
                      <a:pt x="67" y="352"/>
                      <a:pt x="51" y="335"/>
                      <a:pt x="39" y="310"/>
                    </a:cubicBezTo>
                    <a:cubicBezTo>
                      <a:pt x="16" y="262"/>
                      <a:pt x="18" y="222"/>
                      <a:pt x="18" y="217"/>
                    </a:cubicBezTo>
                    <a:cubicBezTo>
                      <a:pt x="18" y="163"/>
                      <a:pt x="38" y="114"/>
                      <a:pt x="72" y="76"/>
                    </a:cubicBezTo>
                    <a:cubicBezTo>
                      <a:pt x="105" y="41"/>
                      <a:pt x="147" y="21"/>
                      <a:pt x="193" y="18"/>
                    </a:cubicBezTo>
                    <a:cubicBezTo>
                      <a:pt x="193" y="18"/>
                      <a:pt x="202" y="18"/>
                      <a:pt x="205" y="18"/>
                    </a:cubicBezTo>
                    <a:moveTo>
                      <a:pt x="205" y="0"/>
                    </a:moveTo>
                    <a:cubicBezTo>
                      <a:pt x="202" y="0"/>
                      <a:pt x="194" y="0"/>
                      <a:pt x="193" y="1"/>
                    </a:cubicBezTo>
                    <a:cubicBezTo>
                      <a:pt x="193" y="1"/>
                      <a:pt x="193" y="1"/>
                      <a:pt x="193" y="1"/>
                    </a:cubicBezTo>
                    <a:cubicBezTo>
                      <a:pt x="192" y="1"/>
                      <a:pt x="192" y="1"/>
                      <a:pt x="192" y="1"/>
                    </a:cubicBezTo>
                    <a:cubicBezTo>
                      <a:pt x="167" y="2"/>
                      <a:pt x="143" y="9"/>
                      <a:pt x="121" y="19"/>
                    </a:cubicBezTo>
                    <a:cubicBezTo>
                      <a:pt x="98" y="30"/>
                      <a:pt x="78" y="45"/>
                      <a:pt x="60" y="64"/>
                    </a:cubicBezTo>
                    <a:cubicBezTo>
                      <a:pt x="23" y="105"/>
                      <a:pt x="2" y="158"/>
                      <a:pt x="2" y="216"/>
                    </a:cubicBezTo>
                    <a:cubicBezTo>
                      <a:pt x="1" y="225"/>
                      <a:pt x="0" y="268"/>
                      <a:pt x="24" y="317"/>
                    </a:cubicBezTo>
                    <a:cubicBezTo>
                      <a:pt x="37" y="345"/>
                      <a:pt x="55" y="364"/>
                      <a:pt x="69" y="379"/>
                    </a:cubicBezTo>
                    <a:cubicBezTo>
                      <a:pt x="88" y="398"/>
                      <a:pt x="99" y="410"/>
                      <a:pt x="100" y="433"/>
                    </a:cubicBezTo>
                    <a:cubicBezTo>
                      <a:pt x="101" y="439"/>
                      <a:pt x="102" y="464"/>
                      <a:pt x="104" y="480"/>
                    </a:cubicBezTo>
                    <a:cubicBezTo>
                      <a:pt x="100" y="486"/>
                      <a:pt x="98" y="494"/>
                      <a:pt x="98" y="502"/>
                    </a:cubicBezTo>
                    <a:cubicBezTo>
                      <a:pt x="98" y="508"/>
                      <a:pt x="98" y="508"/>
                      <a:pt x="98" y="508"/>
                    </a:cubicBezTo>
                    <a:cubicBezTo>
                      <a:pt x="98" y="513"/>
                      <a:pt x="99" y="518"/>
                      <a:pt x="101" y="523"/>
                    </a:cubicBezTo>
                    <a:cubicBezTo>
                      <a:pt x="99" y="527"/>
                      <a:pt x="98" y="532"/>
                      <a:pt x="98" y="537"/>
                    </a:cubicBezTo>
                    <a:cubicBezTo>
                      <a:pt x="98" y="544"/>
                      <a:pt x="98" y="544"/>
                      <a:pt x="98" y="544"/>
                    </a:cubicBezTo>
                    <a:cubicBezTo>
                      <a:pt x="98" y="553"/>
                      <a:pt x="101" y="562"/>
                      <a:pt x="106" y="569"/>
                    </a:cubicBezTo>
                    <a:cubicBezTo>
                      <a:pt x="106" y="570"/>
                      <a:pt x="106" y="572"/>
                      <a:pt x="106" y="573"/>
                    </a:cubicBezTo>
                    <a:cubicBezTo>
                      <a:pt x="106" y="580"/>
                      <a:pt x="106" y="580"/>
                      <a:pt x="106" y="580"/>
                    </a:cubicBezTo>
                    <a:cubicBezTo>
                      <a:pt x="106" y="599"/>
                      <a:pt x="119" y="616"/>
                      <a:pt x="136" y="621"/>
                    </a:cubicBezTo>
                    <a:cubicBezTo>
                      <a:pt x="139" y="642"/>
                      <a:pt x="156" y="658"/>
                      <a:pt x="177" y="658"/>
                    </a:cubicBezTo>
                    <a:cubicBezTo>
                      <a:pt x="234" y="658"/>
                      <a:pt x="234" y="658"/>
                      <a:pt x="234" y="658"/>
                    </a:cubicBezTo>
                    <a:cubicBezTo>
                      <a:pt x="255" y="658"/>
                      <a:pt x="272" y="642"/>
                      <a:pt x="275" y="621"/>
                    </a:cubicBezTo>
                    <a:cubicBezTo>
                      <a:pt x="292" y="616"/>
                      <a:pt x="305" y="599"/>
                      <a:pt x="305" y="580"/>
                    </a:cubicBezTo>
                    <a:cubicBezTo>
                      <a:pt x="305" y="573"/>
                      <a:pt x="305" y="573"/>
                      <a:pt x="305" y="573"/>
                    </a:cubicBezTo>
                    <a:cubicBezTo>
                      <a:pt x="305" y="572"/>
                      <a:pt x="305" y="570"/>
                      <a:pt x="305" y="569"/>
                    </a:cubicBezTo>
                    <a:cubicBezTo>
                      <a:pt x="310" y="562"/>
                      <a:pt x="313" y="553"/>
                      <a:pt x="313" y="544"/>
                    </a:cubicBezTo>
                    <a:cubicBezTo>
                      <a:pt x="313" y="537"/>
                      <a:pt x="313" y="537"/>
                      <a:pt x="313" y="537"/>
                    </a:cubicBezTo>
                    <a:cubicBezTo>
                      <a:pt x="313" y="532"/>
                      <a:pt x="312" y="527"/>
                      <a:pt x="310" y="523"/>
                    </a:cubicBezTo>
                    <a:cubicBezTo>
                      <a:pt x="312" y="518"/>
                      <a:pt x="313" y="513"/>
                      <a:pt x="313" y="508"/>
                    </a:cubicBezTo>
                    <a:cubicBezTo>
                      <a:pt x="313" y="502"/>
                      <a:pt x="313" y="502"/>
                      <a:pt x="313" y="502"/>
                    </a:cubicBezTo>
                    <a:cubicBezTo>
                      <a:pt x="313" y="494"/>
                      <a:pt x="311" y="486"/>
                      <a:pt x="307" y="480"/>
                    </a:cubicBezTo>
                    <a:cubicBezTo>
                      <a:pt x="309" y="464"/>
                      <a:pt x="310" y="439"/>
                      <a:pt x="310" y="433"/>
                    </a:cubicBezTo>
                    <a:cubicBezTo>
                      <a:pt x="312" y="410"/>
                      <a:pt x="323" y="398"/>
                      <a:pt x="341" y="379"/>
                    </a:cubicBezTo>
                    <a:cubicBezTo>
                      <a:pt x="356" y="364"/>
                      <a:pt x="374" y="345"/>
                      <a:pt x="387" y="317"/>
                    </a:cubicBezTo>
                    <a:cubicBezTo>
                      <a:pt x="410" y="268"/>
                      <a:pt x="410" y="225"/>
                      <a:pt x="409" y="216"/>
                    </a:cubicBezTo>
                    <a:cubicBezTo>
                      <a:pt x="409" y="158"/>
                      <a:pt x="388" y="105"/>
                      <a:pt x="351" y="64"/>
                    </a:cubicBezTo>
                    <a:cubicBezTo>
                      <a:pt x="333" y="45"/>
                      <a:pt x="313" y="30"/>
                      <a:pt x="290" y="19"/>
                    </a:cubicBezTo>
                    <a:cubicBezTo>
                      <a:pt x="268" y="9"/>
                      <a:pt x="244" y="2"/>
                      <a:pt x="218" y="1"/>
                    </a:cubicBezTo>
                    <a:cubicBezTo>
                      <a:pt x="218" y="1"/>
                      <a:pt x="218" y="1"/>
                      <a:pt x="218" y="1"/>
                    </a:cubicBezTo>
                    <a:cubicBezTo>
                      <a:pt x="218" y="1"/>
                      <a:pt x="218" y="1"/>
                      <a:pt x="218" y="1"/>
                    </a:cubicBezTo>
                    <a:cubicBezTo>
                      <a:pt x="217" y="0"/>
                      <a:pt x="209" y="0"/>
                      <a:pt x="205" y="0"/>
                    </a:cubicBezTo>
                    <a:close/>
                  </a:path>
                </a:pathLst>
              </a:custGeom>
              <a:solidFill>
                <a:srgbClr val="3E3A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28" name="Freeform 63"/>
              <p:cNvSpPr/>
              <p:nvPr/>
            </p:nvSpPr>
            <p:spPr bwMode="auto">
              <a:xfrm>
                <a:off x="1127125" y="2776538"/>
                <a:ext cx="176213" cy="38100"/>
              </a:xfrm>
              <a:custGeom>
                <a:avLst/>
                <a:gdLst>
                  <a:gd name="T0" fmla="*/ 166 w 166"/>
                  <a:gd name="T1" fmla="*/ 21 h 36"/>
                  <a:gd name="T2" fmla="*/ 152 w 166"/>
                  <a:gd name="T3" fmla="*/ 36 h 36"/>
                  <a:gd name="T4" fmla="*/ 14 w 166"/>
                  <a:gd name="T5" fmla="*/ 36 h 36"/>
                  <a:gd name="T6" fmla="*/ 0 w 166"/>
                  <a:gd name="T7" fmla="*/ 21 h 36"/>
                  <a:gd name="T8" fmla="*/ 0 w 166"/>
                  <a:gd name="T9" fmla="*/ 15 h 36"/>
                  <a:gd name="T10" fmla="*/ 14 w 166"/>
                  <a:gd name="T11" fmla="*/ 0 h 36"/>
                  <a:gd name="T12" fmla="*/ 152 w 166"/>
                  <a:gd name="T13" fmla="*/ 0 h 36"/>
                  <a:gd name="T14" fmla="*/ 166 w 166"/>
                  <a:gd name="T15" fmla="*/ 15 h 36"/>
                  <a:gd name="T16" fmla="*/ 166 w 166"/>
                  <a:gd name="T17" fmla="*/ 2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6" h="36">
                    <a:moveTo>
                      <a:pt x="166" y="21"/>
                    </a:moveTo>
                    <a:cubicBezTo>
                      <a:pt x="166" y="29"/>
                      <a:pt x="160" y="36"/>
                      <a:pt x="152" y="36"/>
                    </a:cubicBezTo>
                    <a:cubicBezTo>
                      <a:pt x="14" y="36"/>
                      <a:pt x="14" y="36"/>
                      <a:pt x="14" y="36"/>
                    </a:cubicBezTo>
                    <a:cubicBezTo>
                      <a:pt x="7" y="36"/>
                      <a:pt x="0" y="29"/>
                      <a:pt x="0" y="21"/>
                    </a:cubicBezTo>
                    <a:cubicBezTo>
                      <a:pt x="0" y="15"/>
                      <a:pt x="0" y="15"/>
                      <a:pt x="0" y="15"/>
                    </a:cubicBezTo>
                    <a:cubicBezTo>
                      <a:pt x="0" y="7"/>
                      <a:pt x="7" y="0"/>
                      <a:pt x="14" y="0"/>
                    </a:cubicBezTo>
                    <a:cubicBezTo>
                      <a:pt x="152" y="0"/>
                      <a:pt x="152" y="0"/>
                      <a:pt x="152" y="0"/>
                    </a:cubicBezTo>
                    <a:cubicBezTo>
                      <a:pt x="160" y="0"/>
                      <a:pt x="166" y="7"/>
                      <a:pt x="166" y="15"/>
                    </a:cubicBezTo>
                    <a:lnTo>
                      <a:pt x="166" y="21"/>
                    </a:lnTo>
                    <a:close/>
                  </a:path>
                </a:pathLst>
              </a:custGeom>
              <a:solidFill>
                <a:srgbClr val="3E3A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29" name="Freeform 64"/>
              <p:cNvSpPr/>
              <p:nvPr/>
            </p:nvSpPr>
            <p:spPr bwMode="auto">
              <a:xfrm>
                <a:off x="1127125" y="2816226"/>
                <a:ext cx="176213" cy="38100"/>
              </a:xfrm>
              <a:custGeom>
                <a:avLst/>
                <a:gdLst>
                  <a:gd name="T0" fmla="*/ 166 w 166"/>
                  <a:gd name="T1" fmla="*/ 21 h 35"/>
                  <a:gd name="T2" fmla="*/ 152 w 166"/>
                  <a:gd name="T3" fmla="*/ 35 h 35"/>
                  <a:gd name="T4" fmla="*/ 14 w 166"/>
                  <a:gd name="T5" fmla="*/ 35 h 35"/>
                  <a:gd name="T6" fmla="*/ 0 w 166"/>
                  <a:gd name="T7" fmla="*/ 21 h 35"/>
                  <a:gd name="T8" fmla="*/ 0 w 166"/>
                  <a:gd name="T9" fmla="*/ 14 h 35"/>
                  <a:gd name="T10" fmla="*/ 14 w 166"/>
                  <a:gd name="T11" fmla="*/ 0 h 35"/>
                  <a:gd name="T12" fmla="*/ 152 w 166"/>
                  <a:gd name="T13" fmla="*/ 0 h 35"/>
                  <a:gd name="T14" fmla="*/ 166 w 166"/>
                  <a:gd name="T15" fmla="*/ 14 h 35"/>
                  <a:gd name="T16" fmla="*/ 166 w 166"/>
                  <a:gd name="T17" fmla="*/ 21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6" h="35">
                    <a:moveTo>
                      <a:pt x="166" y="21"/>
                    </a:moveTo>
                    <a:cubicBezTo>
                      <a:pt x="166" y="29"/>
                      <a:pt x="160" y="35"/>
                      <a:pt x="152" y="35"/>
                    </a:cubicBezTo>
                    <a:cubicBezTo>
                      <a:pt x="14" y="35"/>
                      <a:pt x="14" y="35"/>
                      <a:pt x="14" y="35"/>
                    </a:cubicBezTo>
                    <a:cubicBezTo>
                      <a:pt x="7" y="35"/>
                      <a:pt x="0" y="29"/>
                      <a:pt x="0" y="21"/>
                    </a:cubicBezTo>
                    <a:cubicBezTo>
                      <a:pt x="0" y="14"/>
                      <a:pt x="0" y="14"/>
                      <a:pt x="0" y="14"/>
                    </a:cubicBezTo>
                    <a:cubicBezTo>
                      <a:pt x="0" y="6"/>
                      <a:pt x="7" y="0"/>
                      <a:pt x="14" y="0"/>
                    </a:cubicBezTo>
                    <a:cubicBezTo>
                      <a:pt x="152" y="0"/>
                      <a:pt x="152" y="0"/>
                      <a:pt x="152" y="0"/>
                    </a:cubicBezTo>
                    <a:cubicBezTo>
                      <a:pt x="160" y="0"/>
                      <a:pt x="166" y="6"/>
                      <a:pt x="166" y="14"/>
                    </a:cubicBezTo>
                    <a:lnTo>
                      <a:pt x="166" y="21"/>
                    </a:lnTo>
                    <a:close/>
                  </a:path>
                </a:pathLst>
              </a:custGeom>
              <a:solidFill>
                <a:srgbClr val="3E3A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30" name="Freeform 65"/>
              <p:cNvSpPr/>
              <p:nvPr/>
            </p:nvSpPr>
            <p:spPr bwMode="auto">
              <a:xfrm>
                <a:off x="1136650" y="2857501"/>
                <a:ext cx="158750" cy="36513"/>
              </a:xfrm>
              <a:custGeom>
                <a:avLst/>
                <a:gdLst>
                  <a:gd name="T0" fmla="*/ 150 w 150"/>
                  <a:gd name="T1" fmla="*/ 20 h 35"/>
                  <a:gd name="T2" fmla="*/ 137 w 150"/>
                  <a:gd name="T3" fmla="*/ 35 h 35"/>
                  <a:gd name="T4" fmla="*/ 14 w 150"/>
                  <a:gd name="T5" fmla="*/ 35 h 35"/>
                  <a:gd name="T6" fmla="*/ 0 w 150"/>
                  <a:gd name="T7" fmla="*/ 20 h 35"/>
                  <a:gd name="T8" fmla="*/ 0 w 150"/>
                  <a:gd name="T9" fmla="*/ 14 h 35"/>
                  <a:gd name="T10" fmla="*/ 14 w 150"/>
                  <a:gd name="T11" fmla="*/ 0 h 35"/>
                  <a:gd name="T12" fmla="*/ 137 w 150"/>
                  <a:gd name="T13" fmla="*/ 0 h 35"/>
                  <a:gd name="T14" fmla="*/ 150 w 150"/>
                  <a:gd name="T15" fmla="*/ 14 h 35"/>
                  <a:gd name="T16" fmla="*/ 150 w 150"/>
                  <a:gd name="T17" fmla="*/ 2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0" h="35">
                    <a:moveTo>
                      <a:pt x="150" y="20"/>
                    </a:moveTo>
                    <a:cubicBezTo>
                      <a:pt x="150" y="28"/>
                      <a:pt x="144" y="35"/>
                      <a:pt x="137" y="35"/>
                    </a:cubicBezTo>
                    <a:cubicBezTo>
                      <a:pt x="14" y="35"/>
                      <a:pt x="14" y="35"/>
                      <a:pt x="14" y="35"/>
                    </a:cubicBezTo>
                    <a:cubicBezTo>
                      <a:pt x="6" y="35"/>
                      <a:pt x="0" y="28"/>
                      <a:pt x="0" y="20"/>
                    </a:cubicBezTo>
                    <a:cubicBezTo>
                      <a:pt x="0" y="14"/>
                      <a:pt x="0" y="14"/>
                      <a:pt x="0" y="14"/>
                    </a:cubicBezTo>
                    <a:cubicBezTo>
                      <a:pt x="0" y="6"/>
                      <a:pt x="6" y="0"/>
                      <a:pt x="14" y="0"/>
                    </a:cubicBezTo>
                    <a:cubicBezTo>
                      <a:pt x="137" y="0"/>
                      <a:pt x="137" y="0"/>
                      <a:pt x="137" y="0"/>
                    </a:cubicBezTo>
                    <a:cubicBezTo>
                      <a:pt x="144" y="0"/>
                      <a:pt x="150" y="6"/>
                      <a:pt x="150" y="14"/>
                    </a:cubicBezTo>
                    <a:lnTo>
                      <a:pt x="150" y="20"/>
                    </a:lnTo>
                    <a:close/>
                  </a:path>
                </a:pathLst>
              </a:custGeom>
              <a:solidFill>
                <a:srgbClr val="3E3A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31" name="Freeform 66"/>
              <p:cNvSpPr/>
              <p:nvPr/>
            </p:nvSpPr>
            <p:spPr bwMode="auto">
              <a:xfrm>
                <a:off x="1169988" y="2895601"/>
                <a:ext cx="92075" cy="38100"/>
              </a:xfrm>
              <a:custGeom>
                <a:avLst/>
                <a:gdLst>
                  <a:gd name="T0" fmla="*/ 87 w 87"/>
                  <a:gd name="T1" fmla="*/ 21 h 36"/>
                  <a:gd name="T2" fmla="*/ 73 w 87"/>
                  <a:gd name="T3" fmla="*/ 36 h 36"/>
                  <a:gd name="T4" fmla="*/ 13 w 87"/>
                  <a:gd name="T5" fmla="*/ 36 h 36"/>
                  <a:gd name="T6" fmla="*/ 0 w 87"/>
                  <a:gd name="T7" fmla="*/ 21 h 36"/>
                  <a:gd name="T8" fmla="*/ 0 w 87"/>
                  <a:gd name="T9" fmla="*/ 15 h 36"/>
                  <a:gd name="T10" fmla="*/ 13 w 87"/>
                  <a:gd name="T11" fmla="*/ 0 h 36"/>
                  <a:gd name="T12" fmla="*/ 73 w 87"/>
                  <a:gd name="T13" fmla="*/ 0 h 36"/>
                  <a:gd name="T14" fmla="*/ 87 w 87"/>
                  <a:gd name="T15" fmla="*/ 15 h 36"/>
                  <a:gd name="T16" fmla="*/ 87 w 87"/>
                  <a:gd name="T17" fmla="*/ 2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7" h="36">
                    <a:moveTo>
                      <a:pt x="87" y="21"/>
                    </a:moveTo>
                    <a:cubicBezTo>
                      <a:pt x="87" y="29"/>
                      <a:pt x="81" y="36"/>
                      <a:pt x="73" y="36"/>
                    </a:cubicBezTo>
                    <a:cubicBezTo>
                      <a:pt x="13" y="36"/>
                      <a:pt x="13" y="36"/>
                      <a:pt x="13" y="36"/>
                    </a:cubicBezTo>
                    <a:cubicBezTo>
                      <a:pt x="6" y="36"/>
                      <a:pt x="0" y="29"/>
                      <a:pt x="0" y="21"/>
                    </a:cubicBezTo>
                    <a:cubicBezTo>
                      <a:pt x="0" y="15"/>
                      <a:pt x="0" y="15"/>
                      <a:pt x="0" y="15"/>
                    </a:cubicBezTo>
                    <a:cubicBezTo>
                      <a:pt x="0" y="7"/>
                      <a:pt x="6" y="0"/>
                      <a:pt x="13" y="0"/>
                    </a:cubicBezTo>
                    <a:cubicBezTo>
                      <a:pt x="73" y="0"/>
                      <a:pt x="73" y="0"/>
                      <a:pt x="73" y="0"/>
                    </a:cubicBezTo>
                    <a:cubicBezTo>
                      <a:pt x="81" y="0"/>
                      <a:pt x="87" y="7"/>
                      <a:pt x="87" y="15"/>
                    </a:cubicBezTo>
                    <a:lnTo>
                      <a:pt x="87" y="21"/>
                    </a:lnTo>
                    <a:close/>
                  </a:path>
                </a:pathLst>
              </a:custGeom>
              <a:solidFill>
                <a:srgbClr val="3E3A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32" name="Freeform 67"/>
              <p:cNvSpPr>
                <a:spLocks noEditPoints="1"/>
              </p:cNvSpPr>
              <p:nvPr/>
            </p:nvSpPr>
            <p:spPr bwMode="auto">
              <a:xfrm>
                <a:off x="1228725" y="2700338"/>
                <a:ext cx="68263" cy="69850"/>
              </a:xfrm>
              <a:custGeom>
                <a:avLst/>
                <a:gdLst>
                  <a:gd name="T0" fmla="*/ 59 w 63"/>
                  <a:gd name="T1" fmla="*/ 30 h 65"/>
                  <a:gd name="T2" fmla="*/ 58 w 63"/>
                  <a:gd name="T3" fmla="*/ 25 h 65"/>
                  <a:gd name="T4" fmla="*/ 56 w 63"/>
                  <a:gd name="T5" fmla="*/ 20 h 65"/>
                  <a:gd name="T6" fmla="*/ 53 w 63"/>
                  <a:gd name="T7" fmla="*/ 16 h 65"/>
                  <a:gd name="T8" fmla="*/ 50 w 63"/>
                  <a:gd name="T9" fmla="*/ 12 h 65"/>
                  <a:gd name="T10" fmla="*/ 46 w 63"/>
                  <a:gd name="T11" fmla="*/ 9 h 65"/>
                  <a:gd name="T12" fmla="*/ 42 w 63"/>
                  <a:gd name="T13" fmla="*/ 7 h 65"/>
                  <a:gd name="T14" fmla="*/ 37 w 63"/>
                  <a:gd name="T15" fmla="*/ 5 h 65"/>
                  <a:gd name="T16" fmla="*/ 33 w 63"/>
                  <a:gd name="T17" fmla="*/ 4 h 65"/>
                  <a:gd name="T18" fmla="*/ 28 w 63"/>
                  <a:gd name="T19" fmla="*/ 1 h 65"/>
                  <a:gd name="T20" fmla="*/ 22 w 63"/>
                  <a:gd name="T21" fmla="*/ 2 h 65"/>
                  <a:gd name="T22" fmla="*/ 17 w 63"/>
                  <a:gd name="T23" fmla="*/ 4 h 65"/>
                  <a:gd name="T24" fmla="*/ 12 w 63"/>
                  <a:gd name="T25" fmla="*/ 7 h 65"/>
                  <a:gd name="T26" fmla="*/ 8 w 63"/>
                  <a:gd name="T27" fmla="*/ 11 h 65"/>
                  <a:gd name="T28" fmla="*/ 5 w 63"/>
                  <a:gd name="T29" fmla="*/ 16 h 65"/>
                  <a:gd name="T30" fmla="*/ 3 w 63"/>
                  <a:gd name="T31" fmla="*/ 21 h 65"/>
                  <a:gd name="T32" fmla="*/ 1 w 63"/>
                  <a:gd name="T33" fmla="*/ 27 h 65"/>
                  <a:gd name="T34" fmla="*/ 0 w 63"/>
                  <a:gd name="T35" fmla="*/ 32 h 65"/>
                  <a:gd name="T36" fmla="*/ 1 w 63"/>
                  <a:gd name="T37" fmla="*/ 38 h 65"/>
                  <a:gd name="T38" fmla="*/ 2 w 63"/>
                  <a:gd name="T39" fmla="*/ 44 h 65"/>
                  <a:gd name="T40" fmla="*/ 5 w 63"/>
                  <a:gd name="T41" fmla="*/ 49 h 65"/>
                  <a:gd name="T42" fmla="*/ 8 w 63"/>
                  <a:gd name="T43" fmla="*/ 54 h 65"/>
                  <a:gd name="T44" fmla="*/ 12 w 63"/>
                  <a:gd name="T45" fmla="*/ 58 h 65"/>
                  <a:gd name="T46" fmla="*/ 16 w 63"/>
                  <a:gd name="T47" fmla="*/ 61 h 65"/>
                  <a:gd name="T48" fmla="*/ 21 w 63"/>
                  <a:gd name="T49" fmla="*/ 64 h 65"/>
                  <a:gd name="T50" fmla="*/ 27 w 63"/>
                  <a:gd name="T51" fmla="*/ 65 h 65"/>
                  <a:gd name="T52" fmla="*/ 31 w 63"/>
                  <a:gd name="T53" fmla="*/ 65 h 65"/>
                  <a:gd name="T54" fmla="*/ 36 w 63"/>
                  <a:gd name="T55" fmla="*/ 65 h 65"/>
                  <a:gd name="T56" fmla="*/ 41 w 63"/>
                  <a:gd name="T57" fmla="*/ 64 h 65"/>
                  <a:gd name="T58" fmla="*/ 46 w 63"/>
                  <a:gd name="T59" fmla="*/ 61 h 65"/>
                  <a:gd name="T60" fmla="*/ 51 w 63"/>
                  <a:gd name="T61" fmla="*/ 58 h 65"/>
                  <a:gd name="T62" fmla="*/ 55 w 63"/>
                  <a:gd name="T63" fmla="*/ 54 h 65"/>
                  <a:gd name="T64" fmla="*/ 58 w 63"/>
                  <a:gd name="T65" fmla="*/ 49 h 65"/>
                  <a:gd name="T66" fmla="*/ 61 w 63"/>
                  <a:gd name="T67" fmla="*/ 44 h 65"/>
                  <a:gd name="T68" fmla="*/ 62 w 63"/>
                  <a:gd name="T69" fmla="*/ 39 h 65"/>
                  <a:gd name="T70" fmla="*/ 56 w 63"/>
                  <a:gd name="T71" fmla="*/ 32 h 65"/>
                  <a:gd name="T72" fmla="*/ 56 w 63"/>
                  <a:gd name="T73" fmla="*/ 32 h 65"/>
                  <a:gd name="T74" fmla="*/ 34 w 63"/>
                  <a:gd name="T75" fmla="*/ 33 h 65"/>
                  <a:gd name="T76" fmla="*/ 34 w 63"/>
                  <a:gd name="T77" fmla="*/ 29 h 65"/>
                  <a:gd name="T78" fmla="*/ 34 w 63"/>
                  <a:gd name="T79" fmla="*/ 28 h 65"/>
                  <a:gd name="T80" fmla="*/ 31 w 63"/>
                  <a:gd name="T81" fmla="*/ 7 h 65"/>
                  <a:gd name="T82" fmla="*/ 31 w 63"/>
                  <a:gd name="T83" fmla="*/ 7 h 65"/>
                  <a:gd name="T84" fmla="*/ 10 w 63"/>
                  <a:gd name="T85" fmla="*/ 20 h 65"/>
                  <a:gd name="T86" fmla="*/ 27 w 63"/>
                  <a:gd name="T87" fmla="*/ 32 h 65"/>
                  <a:gd name="T88" fmla="*/ 27 w 63"/>
                  <a:gd name="T89" fmla="*/ 33 h 65"/>
                  <a:gd name="T90" fmla="*/ 10 w 63"/>
                  <a:gd name="T91" fmla="*/ 46 h 65"/>
                  <a:gd name="T92" fmla="*/ 10 w 63"/>
                  <a:gd name="T93" fmla="*/ 46 h 65"/>
                  <a:gd name="T94" fmla="*/ 31 w 63"/>
                  <a:gd name="T95" fmla="*/ 59 h 65"/>
                  <a:gd name="T96" fmla="*/ 34 w 63"/>
                  <a:gd name="T97" fmla="*/ 37 h 65"/>
                  <a:gd name="T98" fmla="*/ 34 w 63"/>
                  <a:gd name="T99" fmla="*/ 37 h 65"/>
                  <a:gd name="T100" fmla="*/ 53 w 63"/>
                  <a:gd name="T101" fmla="*/ 46 h 65"/>
                  <a:gd name="T102" fmla="*/ 53 w 63"/>
                  <a:gd name="T103" fmla="*/ 46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3" h="65">
                    <a:moveTo>
                      <a:pt x="59" y="33"/>
                    </a:moveTo>
                    <a:cubicBezTo>
                      <a:pt x="63" y="33"/>
                      <a:pt x="63" y="33"/>
                      <a:pt x="63" y="33"/>
                    </a:cubicBezTo>
                    <a:cubicBezTo>
                      <a:pt x="63" y="32"/>
                      <a:pt x="62" y="31"/>
                      <a:pt x="62" y="30"/>
                    </a:cubicBezTo>
                    <a:cubicBezTo>
                      <a:pt x="59" y="30"/>
                      <a:pt x="59" y="30"/>
                      <a:pt x="59" y="30"/>
                    </a:cubicBezTo>
                    <a:cubicBezTo>
                      <a:pt x="59" y="29"/>
                      <a:pt x="58" y="29"/>
                      <a:pt x="58" y="28"/>
                    </a:cubicBezTo>
                    <a:cubicBezTo>
                      <a:pt x="62" y="27"/>
                      <a:pt x="62" y="27"/>
                      <a:pt x="62" y="27"/>
                    </a:cubicBezTo>
                    <a:cubicBezTo>
                      <a:pt x="62" y="26"/>
                      <a:pt x="62" y="25"/>
                      <a:pt x="61" y="25"/>
                    </a:cubicBezTo>
                    <a:cubicBezTo>
                      <a:pt x="58" y="25"/>
                      <a:pt x="58" y="25"/>
                      <a:pt x="58" y="25"/>
                    </a:cubicBezTo>
                    <a:cubicBezTo>
                      <a:pt x="57" y="24"/>
                      <a:pt x="57" y="24"/>
                      <a:pt x="57" y="23"/>
                    </a:cubicBezTo>
                    <a:cubicBezTo>
                      <a:pt x="61" y="21"/>
                      <a:pt x="61" y="21"/>
                      <a:pt x="61" y="21"/>
                    </a:cubicBezTo>
                    <a:cubicBezTo>
                      <a:pt x="60" y="21"/>
                      <a:pt x="60" y="20"/>
                      <a:pt x="60" y="19"/>
                    </a:cubicBezTo>
                    <a:cubicBezTo>
                      <a:pt x="56" y="20"/>
                      <a:pt x="56" y="20"/>
                      <a:pt x="56" y="20"/>
                    </a:cubicBezTo>
                    <a:cubicBezTo>
                      <a:pt x="56" y="20"/>
                      <a:pt x="55" y="19"/>
                      <a:pt x="55" y="19"/>
                    </a:cubicBezTo>
                    <a:cubicBezTo>
                      <a:pt x="58" y="16"/>
                      <a:pt x="58" y="16"/>
                      <a:pt x="58" y="16"/>
                    </a:cubicBezTo>
                    <a:cubicBezTo>
                      <a:pt x="58" y="15"/>
                      <a:pt x="57" y="15"/>
                      <a:pt x="57" y="14"/>
                    </a:cubicBezTo>
                    <a:cubicBezTo>
                      <a:pt x="53" y="16"/>
                      <a:pt x="53" y="16"/>
                      <a:pt x="53" y="16"/>
                    </a:cubicBezTo>
                    <a:cubicBezTo>
                      <a:pt x="53" y="15"/>
                      <a:pt x="53" y="15"/>
                      <a:pt x="52" y="14"/>
                    </a:cubicBezTo>
                    <a:cubicBezTo>
                      <a:pt x="55" y="11"/>
                      <a:pt x="55" y="11"/>
                      <a:pt x="55" y="11"/>
                    </a:cubicBezTo>
                    <a:cubicBezTo>
                      <a:pt x="54" y="11"/>
                      <a:pt x="54" y="10"/>
                      <a:pt x="53" y="10"/>
                    </a:cubicBezTo>
                    <a:cubicBezTo>
                      <a:pt x="50" y="12"/>
                      <a:pt x="50" y="12"/>
                      <a:pt x="50" y="12"/>
                    </a:cubicBezTo>
                    <a:cubicBezTo>
                      <a:pt x="50" y="12"/>
                      <a:pt x="49" y="11"/>
                      <a:pt x="49" y="11"/>
                    </a:cubicBezTo>
                    <a:cubicBezTo>
                      <a:pt x="51" y="7"/>
                      <a:pt x="51" y="7"/>
                      <a:pt x="51" y="7"/>
                    </a:cubicBezTo>
                    <a:cubicBezTo>
                      <a:pt x="50" y="7"/>
                      <a:pt x="50" y="6"/>
                      <a:pt x="49" y="6"/>
                    </a:cubicBezTo>
                    <a:cubicBezTo>
                      <a:pt x="46" y="9"/>
                      <a:pt x="46" y="9"/>
                      <a:pt x="46" y="9"/>
                    </a:cubicBezTo>
                    <a:cubicBezTo>
                      <a:pt x="46" y="9"/>
                      <a:pt x="45" y="8"/>
                      <a:pt x="45" y="8"/>
                    </a:cubicBezTo>
                    <a:cubicBezTo>
                      <a:pt x="46" y="4"/>
                      <a:pt x="46" y="4"/>
                      <a:pt x="46" y="4"/>
                    </a:cubicBezTo>
                    <a:cubicBezTo>
                      <a:pt x="45" y="4"/>
                      <a:pt x="45" y="3"/>
                      <a:pt x="44" y="3"/>
                    </a:cubicBezTo>
                    <a:cubicBezTo>
                      <a:pt x="42" y="7"/>
                      <a:pt x="42" y="7"/>
                      <a:pt x="42" y="7"/>
                    </a:cubicBezTo>
                    <a:cubicBezTo>
                      <a:pt x="41" y="6"/>
                      <a:pt x="41" y="6"/>
                      <a:pt x="40" y="6"/>
                    </a:cubicBezTo>
                    <a:cubicBezTo>
                      <a:pt x="41" y="2"/>
                      <a:pt x="41" y="2"/>
                      <a:pt x="41" y="2"/>
                    </a:cubicBezTo>
                    <a:cubicBezTo>
                      <a:pt x="40" y="2"/>
                      <a:pt x="40" y="1"/>
                      <a:pt x="39" y="1"/>
                    </a:cubicBezTo>
                    <a:cubicBezTo>
                      <a:pt x="37" y="5"/>
                      <a:pt x="37" y="5"/>
                      <a:pt x="37" y="5"/>
                    </a:cubicBezTo>
                    <a:cubicBezTo>
                      <a:pt x="37" y="5"/>
                      <a:pt x="36" y="5"/>
                      <a:pt x="36" y="5"/>
                    </a:cubicBezTo>
                    <a:cubicBezTo>
                      <a:pt x="36" y="1"/>
                      <a:pt x="36" y="1"/>
                      <a:pt x="36" y="1"/>
                    </a:cubicBezTo>
                    <a:cubicBezTo>
                      <a:pt x="35" y="1"/>
                      <a:pt x="34" y="0"/>
                      <a:pt x="33" y="0"/>
                    </a:cubicBezTo>
                    <a:cubicBezTo>
                      <a:pt x="33" y="4"/>
                      <a:pt x="33" y="4"/>
                      <a:pt x="33" y="4"/>
                    </a:cubicBezTo>
                    <a:cubicBezTo>
                      <a:pt x="32" y="4"/>
                      <a:pt x="32" y="4"/>
                      <a:pt x="31" y="4"/>
                    </a:cubicBezTo>
                    <a:cubicBezTo>
                      <a:pt x="31" y="4"/>
                      <a:pt x="31" y="4"/>
                      <a:pt x="31" y="4"/>
                    </a:cubicBezTo>
                    <a:cubicBezTo>
                      <a:pt x="30" y="0"/>
                      <a:pt x="30" y="0"/>
                      <a:pt x="30" y="0"/>
                    </a:cubicBezTo>
                    <a:cubicBezTo>
                      <a:pt x="29" y="0"/>
                      <a:pt x="28" y="1"/>
                      <a:pt x="28" y="1"/>
                    </a:cubicBezTo>
                    <a:cubicBezTo>
                      <a:pt x="28" y="5"/>
                      <a:pt x="28" y="5"/>
                      <a:pt x="28" y="5"/>
                    </a:cubicBezTo>
                    <a:cubicBezTo>
                      <a:pt x="27" y="5"/>
                      <a:pt x="26" y="5"/>
                      <a:pt x="26" y="5"/>
                    </a:cubicBezTo>
                    <a:cubicBezTo>
                      <a:pt x="25" y="1"/>
                      <a:pt x="25" y="1"/>
                      <a:pt x="25" y="1"/>
                    </a:cubicBezTo>
                    <a:cubicBezTo>
                      <a:pt x="24" y="1"/>
                      <a:pt x="23" y="2"/>
                      <a:pt x="22" y="2"/>
                    </a:cubicBezTo>
                    <a:cubicBezTo>
                      <a:pt x="23" y="6"/>
                      <a:pt x="23" y="6"/>
                      <a:pt x="23" y="6"/>
                    </a:cubicBezTo>
                    <a:cubicBezTo>
                      <a:pt x="22" y="6"/>
                      <a:pt x="22" y="6"/>
                      <a:pt x="21" y="6"/>
                    </a:cubicBezTo>
                    <a:cubicBezTo>
                      <a:pt x="19" y="3"/>
                      <a:pt x="19" y="3"/>
                      <a:pt x="19" y="3"/>
                    </a:cubicBezTo>
                    <a:cubicBezTo>
                      <a:pt x="19" y="3"/>
                      <a:pt x="18" y="4"/>
                      <a:pt x="17" y="4"/>
                    </a:cubicBezTo>
                    <a:cubicBezTo>
                      <a:pt x="18" y="8"/>
                      <a:pt x="18" y="8"/>
                      <a:pt x="18" y="8"/>
                    </a:cubicBezTo>
                    <a:cubicBezTo>
                      <a:pt x="18" y="8"/>
                      <a:pt x="17" y="8"/>
                      <a:pt x="17" y="9"/>
                    </a:cubicBezTo>
                    <a:cubicBezTo>
                      <a:pt x="14" y="6"/>
                      <a:pt x="14" y="6"/>
                      <a:pt x="14" y="6"/>
                    </a:cubicBezTo>
                    <a:cubicBezTo>
                      <a:pt x="14" y="6"/>
                      <a:pt x="13" y="7"/>
                      <a:pt x="12" y="7"/>
                    </a:cubicBezTo>
                    <a:cubicBezTo>
                      <a:pt x="14" y="11"/>
                      <a:pt x="14" y="11"/>
                      <a:pt x="14" y="11"/>
                    </a:cubicBezTo>
                    <a:cubicBezTo>
                      <a:pt x="14" y="11"/>
                      <a:pt x="13" y="11"/>
                      <a:pt x="13" y="12"/>
                    </a:cubicBezTo>
                    <a:cubicBezTo>
                      <a:pt x="10" y="9"/>
                      <a:pt x="10" y="9"/>
                      <a:pt x="10" y="9"/>
                    </a:cubicBezTo>
                    <a:cubicBezTo>
                      <a:pt x="9" y="10"/>
                      <a:pt x="9" y="10"/>
                      <a:pt x="8" y="11"/>
                    </a:cubicBezTo>
                    <a:cubicBezTo>
                      <a:pt x="11" y="14"/>
                      <a:pt x="11" y="14"/>
                      <a:pt x="11" y="14"/>
                    </a:cubicBezTo>
                    <a:cubicBezTo>
                      <a:pt x="11" y="15"/>
                      <a:pt x="10" y="15"/>
                      <a:pt x="10" y="16"/>
                    </a:cubicBezTo>
                    <a:cubicBezTo>
                      <a:pt x="6" y="14"/>
                      <a:pt x="6" y="14"/>
                      <a:pt x="6" y="14"/>
                    </a:cubicBezTo>
                    <a:cubicBezTo>
                      <a:pt x="6" y="14"/>
                      <a:pt x="5" y="15"/>
                      <a:pt x="5" y="16"/>
                    </a:cubicBezTo>
                    <a:cubicBezTo>
                      <a:pt x="8" y="18"/>
                      <a:pt x="8" y="18"/>
                      <a:pt x="8" y="18"/>
                    </a:cubicBezTo>
                    <a:cubicBezTo>
                      <a:pt x="8" y="19"/>
                      <a:pt x="7" y="19"/>
                      <a:pt x="7" y="20"/>
                    </a:cubicBezTo>
                    <a:cubicBezTo>
                      <a:pt x="4" y="19"/>
                      <a:pt x="4" y="19"/>
                      <a:pt x="4" y="19"/>
                    </a:cubicBezTo>
                    <a:cubicBezTo>
                      <a:pt x="3" y="19"/>
                      <a:pt x="3" y="20"/>
                      <a:pt x="3" y="21"/>
                    </a:cubicBezTo>
                    <a:cubicBezTo>
                      <a:pt x="6" y="23"/>
                      <a:pt x="6" y="23"/>
                      <a:pt x="6" y="23"/>
                    </a:cubicBezTo>
                    <a:cubicBezTo>
                      <a:pt x="6" y="23"/>
                      <a:pt x="6" y="24"/>
                      <a:pt x="5" y="25"/>
                    </a:cubicBezTo>
                    <a:cubicBezTo>
                      <a:pt x="2" y="24"/>
                      <a:pt x="2" y="24"/>
                      <a:pt x="2" y="24"/>
                    </a:cubicBezTo>
                    <a:cubicBezTo>
                      <a:pt x="1" y="25"/>
                      <a:pt x="1" y="26"/>
                      <a:pt x="1" y="27"/>
                    </a:cubicBezTo>
                    <a:cubicBezTo>
                      <a:pt x="5" y="28"/>
                      <a:pt x="5" y="28"/>
                      <a:pt x="5" y="28"/>
                    </a:cubicBezTo>
                    <a:cubicBezTo>
                      <a:pt x="5" y="28"/>
                      <a:pt x="4" y="29"/>
                      <a:pt x="4" y="30"/>
                    </a:cubicBezTo>
                    <a:cubicBezTo>
                      <a:pt x="1" y="30"/>
                      <a:pt x="1" y="30"/>
                      <a:pt x="1" y="30"/>
                    </a:cubicBezTo>
                    <a:cubicBezTo>
                      <a:pt x="0" y="31"/>
                      <a:pt x="0" y="31"/>
                      <a:pt x="0" y="32"/>
                    </a:cubicBezTo>
                    <a:cubicBezTo>
                      <a:pt x="4" y="33"/>
                      <a:pt x="4" y="33"/>
                      <a:pt x="4" y="33"/>
                    </a:cubicBezTo>
                    <a:cubicBezTo>
                      <a:pt x="4" y="34"/>
                      <a:pt x="4" y="34"/>
                      <a:pt x="4" y="35"/>
                    </a:cubicBezTo>
                    <a:cubicBezTo>
                      <a:pt x="1" y="36"/>
                      <a:pt x="1" y="36"/>
                      <a:pt x="1" y="36"/>
                    </a:cubicBezTo>
                    <a:cubicBezTo>
                      <a:pt x="1" y="36"/>
                      <a:pt x="1" y="37"/>
                      <a:pt x="1" y="38"/>
                    </a:cubicBezTo>
                    <a:cubicBezTo>
                      <a:pt x="5" y="38"/>
                      <a:pt x="5" y="38"/>
                      <a:pt x="5" y="38"/>
                    </a:cubicBezTo>
                    <a:cubicBezTo>
                      <a:pt x="5" y="39"/>
                      <a:pt x="5" y="39"/>
                      <a:pt x="5" y="40"/>
                    </a:cubicBezTo>
                    <a:cubicBezTo>
                      <a:pt x="1" y="41"/>
                      <a:pt x="1" y="41"/>
                      <a:pt x="1" y="41"/>
                    </a:cubicBezTo>
                    <a:cubicBezTo>
                      <a:pt x="2" y="42"/>
                      <a:pt x="2" y="43"/>
                      <a:pt x="2" y="44"/>
                    </a:cubicBezTo>
                    <a:cubicBezTo>
                      <a:pt x="6" y="43"/>
                      <a:pt x="6" y="43"/>
                      <a:pt x="6" y="43"/>
                    </a:cubicBezTo>
                    <a:cubicBezTo>
                      <a:pt x="6" y="43"/>
                      <a:pt x="6" y="44"/>
                      <a:pt x="7" y="45"/>
                    </a:cubicBezTo>
                    <a:cubicBezTo>
                      <a:pt x="3" y="47"/>
                      <a:pt x="3" y="47"/>
                      <a:pt x="3" y="47"/>
                    </a:cubicBezTo>
                    <a:cubicBezTo>
                      <a:pt x="4" y="48"/>
                      <a:pt x="4" y="48"/>
                      <a:pt x="5" y="49"/>
                    </a:cubicBezTo>
                    <a:cubicBezTo>
                      <a:pt x="8" y="47"/>
                      <a:pt x="8" y="47"/>
                      <a:pt x="8" y="47"/>
                    </a:cubicBezTo>
                    <a:cubicBezTo>
                      <a:pt x="8" y="48"/>
                      <a:pt x="9" y="49"/>
                      <a:pt x="9" y="49"/>
                    </a:cubicBezTo>
                    <a:cubicBezTo>
                      <a:pt x="6" y="52"/>
                      <a:pt x="6" y="52"/>
                      <a:pt x="6" y="52"/>
                    </a:cubicBezTo>
                    <a:cubicBezTo>
                      <a:pt x="7" y="53"/>
                      <a:pt x="7" y="53"/>
                      <a:pt x="8" y="54"/>
                    </a:cubicBezTo>
                    <a:cubicBezTo>
                      <a:pt x="11" y="52"/>
                      <a:pt x="11" y="52"/>
                      <a:pt x="11" y="52"/>
                    </a:cubicBezTo>
                    <a:cubicBezTo>
                      <a:pt x="11" y="52"/>
                      <a:pt x="12" y="53"/>
                      <a:pt x="12" y="53"/>
                    </a:cubicBezTo>
                    <a:cubicBezTo>
                      <a:pt x="10" y="56"/>
                      <a:pt x="10" y="56"/>
                      <a:pt x="10" y="56"/>
                    </a:cubicBezTo>
                    <a:cubicBezTo>
                      <a:pt x="10" y="57"/>
                      <a:pt x="11" y="57"/>
                      <a:pt x="12" y="58"/>
                    </a:cubicBezTo>
                    <a:cubicBezTo>
                      <a:pt x="15" y="55"/>
                      <a:pt x="15" y="55"/>
                      <a:pt x="15" y="55"/>
                    </a:cubicBezTo>
                    <a:cubicBezTo>
                      <a:pt x="15" y="56"/>
                      <a:pt x="15" y="56"/>
                      <a:pt x="16" y="56"/>
                    </a:cubicBezTo>
                    <a:cubicBezTo>
                      <a:pt x="14" y="60"/>
                      <a:pt x="14" y="60"/>
                      <a:pt x="14" y="60"/>
                    </a:cubicBezTo>
                    <a:cubicBezTo>
                      <a:pt x="15" y="60"/>
                      <a:pt x="16" y="61"/>
                      <a:pt x="16" y="61"/>
                    </a:cubicBezTo>
                    <a:cubicBezTo>
                      <a:pt x="19" y="58"/>
                      <a:pt x="19" y="58"/>
                      <a:pt x="19" y="58"/>
                    </a:cubicBezTo>
                    <a:cubicBezTo>
                      <a:pt x="19" y="58"/>
                      <a:pt x="20" y="59"/>
                      <a:pt x="20" y="59"/>
                    </a:cubicBezTo>
                    <a:cubicBezTo>
                      <a:pt x="19" y="63"/>
                      <a:pt x="19" y="63"/>
                      <a:pt x="19" y="63"/>
                    </a:cubicBezTo>
                    <a:cubicBezTo>
                      <a:pt x="20" y="63"/>
                      <a:pt x="21" y="63"/>
                      <a:pt x="21" y="64"/>
                    </a:cubicBezTo>
                    <a:cubicBezTo>
                      <a:pt x="23" y="60"/>
                      <a:pt x="23" y="60"/>
                      <a:pt x="23" y="60"/>
                    </a:cubicBezTo>
                    <a:cubicBezTo>
                      <a:pt x="24" y="60"/>
                      <a:pt x="24" y="60"/>
                      <a:pt x="25" y="60"/>
                    </a:cubicBezTo>
                    <a:cubicBezTo>
                      <a:pt x="24" y="64"/>
                      <a:pt x="24" y="64"/>
                      <a:pt x="24" y="64"/>
                    </a:cubicBezTo>
                    <a:cubicBezTo>
                      <a:pt x="25" y="65"/>
                      <a:pt x="26" y="65"/>
                      <a:pt x="27" y="65"/>
                    </a:cubicBezTo>
                    <a:cubicBezTo>
                      <a:pt x="28" y="61"/>
                      <a:pt x="28" y="61"/>
                      <a:pt x="28" y="61"/>
                    </a:cubicBezTo>
                    <a:cubicBezTo>
                      <a:pt x="28" y="61"/>
                      <a:pt x="29" y="61"/>
                      <a:pt x="30" y="61"/>
                    </a:cubicBezTo>
                    <a:cubicBezTo>
                      <a:pt x="30" y="65"/>
                      <a:pt x="30" y="65"/>
                      <a:pt x="30" y="65"/>
                    </a:cubicBezTo>
                    <a:cubicBezTo>
                      <a:pt x="30" y="65"/>
                      <a:pt x="31" y="65"/>
                      <a:pt x="31" y="65"/>
                    </a:cubicBezTo>
                    <a:cubicBezTo>
                      <a:pt x="32" y="65"/>
                      <a:pt x="32" y="65"/>
                      <a:pt x="32" y="65"/>
                    </a:cubicBezTo>
                    <a:cubicBezTo>
                      <a:pt x="33" y="61"/>
                      <a:pt x="33" y="61"/>
                      <a:pt x="33" y="61"/>
                    </a:cubicBezTo>
                    <a:cubicBezTo>
                      <a:pt x="33" y="61"/>
                      <a:pt x="34" y="61"/>
                      <a:pt x="35" y="61"/>
                    </a:cubicBezTo>
                    <a:cubicBezTo>
                      <a:pt x="36" y="65"/>
                      <a:pt x="36" y="65"/>
                      <a:pt x="36" y="65"/>
                    </a:cubicBezTo>
                    <a:cubicBezTo>
                      <a:pt x="36" y="65"/>
                      <a:pt x="37" y="65"/>
                      <a:pt x="38" y="65"/>
                    </a:cubicBezTo>
                    <a:cubicBezTo>
                      <a:pt x="38" y="61"/>
                      <a:pt x="38" y="61"/>
                      <a:pt x="38" y="61"/>
                    </a:cubicBezTo>
                    <a:cubicBezTo>
                      <a:pt x="38" y="60"/>
                      <a:pt x="39" y="60"/>
                      <a:pt x="39" y="60"/>
                    </a:cubicBezTo>
                    <a:cubicBezTo>
                      <a:pt x="41" y="64"/>
                      <a:pt x="41" y="64"/>
                      <a:pt x="41" y="64"/>
                    </a:cubicBezTo>
                    <a:cubicBezTo>
                      <a:pt x="42" y="63"/>
                      <a:pt x="43" y="63"/>
                      <a:pt x="43" y="63"/>
                    </a:cubicBezTo>
                    <a:cubicBezTo>
                      <a:pt x="42" y="59"/>
                      <a:pt x="42" y="59"/>
                      <a:pt x="42" y="59"/>
                    </a:cubicBezTo>
                    <a:cubicBezTo>
                      <a:pt x="43" y="59"/>
                      <a:pt x="43" y="58"/>
                      <a:pt x="44" y="58"/>
                    </a:cubicBezTo>
                    <a:cubicBezTo>
                      <a:pt x="46" y="61"/>
                      <a:pt x="46" y="61"/>
                      <a:pt x="46" y="61"/>
                    </a:cubicBezTo>
                    <a:cubicBezTo>
                      <a:pt x="47" y="61"/>
                      <a:pt x="48" y="61"/>
                      <a:pt x="48" y="60"/>
                    </a:cubicBezTo>
                    <a:cubicBezTo>
                      <a:pt x="47" y="57"/>
                      <a:pt x="47" y="57"/>
                      <a:pt x="47" y="57"/>
                    </a:cubicBezTo>
                    <a:cubicBezTo>
                      <a:pt x="47" y="56"/>
                      <a:pt x="48" y="56"/>
                      <a:pt x="48" y="55"/>
                    </a:cubicBezTo>
                    <a:cubicBezTo>
                      <a:pt x="51" y="58"/>
                      <a:pt x="51" y="58"/>
                      <a:pt x="51" y="58"/>
                    </a:cubicBezTo>
                    <a:cubicBezTo>
                      <a:pt x="51" y="58"/>
                      <a:pt x="52" y="57"/>
                      <a:pt x="53" y="57"/>
                    </a:cubicBezTo>
                    <a:cubicBezTo>
                      <a:pt x="50" y="53"/>
                      <a:pt x="50" y="53"/>
                      <a:pt x="50" y="53"/>
                    </a:cubicBezTo>
                    <a:cubicBezTo>
                      <a:pt x="51" y="53"/>
                      <a:pt x="51" y="52"/>
                      <a:pt x="52" y="52"/>
                    </a:cubicBezTo>
                    <a:cubicBezTo>
                      <a:pt x="55" y="54"/>
                      <a:pt x="55" y="54"/>
                      <a:pt x="55" y="54"/>
                    </a:cubicBezTo>
                    <a:cubicBezTo>
                      <a:pt x="55" y="54"/>
                      <a:pt x="56" y="53"/>
                      <a:pt x="56" y="52"/>
                    </a:cubicBezTo>
                    <a:cubicBezTo>
                      <a:pt x="54" y="49"/>
                      <a:pt x="54" y="49"/>
                      <a:pt x="54" y="49"/>
                    </a:cubicBezTo>
                    <a:cubicBezTo>
                      <a:pt x="54" y="49"/>
                      <a:pt x="54" y="48"/>
                      <a:pt x="55" y="48"/>
                    </a:cubicBezTo>
                    <a:cubicBezTo>
                      <a:pt x="58" y="49"/>
                      <a:pt x="58" y="49"/>
                      <a:pt x="58" y="49"/>
                    </a:cubicBezTo>
                    <a:cubicBezTo>
                      <a:pt x="59" y="49"/>
                      <a:pt x="59" y="48"/>
                      <a:pt x="59" y="47"/>
                    </a:cubicBezTo>
                    <a:cubicBezTo>
                      <a:pt x="56" y="45"/>
                      <a:pt x="56" y="45"/>
                      <a:pt x="56" y="45"/>
                    </a:cubicBezTo>
                    <a:cubicBezTo>
                      <a:pt x="56" y="44"/>
                      <a:pt x="57" y="44"/>
                      <a:pt x="57" y="43"/>
                    </a:cubicBezTo>
                    <a:cubicBezTo>
                      <a:pt x="61" y="44"/>
                      <a:pt x="61" y="44"/>
                      <a:pt x="61" y="44"/>
                    </a:cubicBezTo>
                    <a:cubicBezTo>
                      <a:pt x="61" y="43"/>
                      <a:pt x="61" y="43"/>
                      <a:pt x="61" y="42"/>
                    </a:cubicBezTo>
                    <a:cubicBezTo>
                      <a:pt x="58" y="40"/>
                      <a:pt x="58" y="40"/>
                      <a:pt x="58" y="40"/>
                    </a:cubicBezTo>
                    <a:cubicBezTo>
                      <a:pt x="58" y="40"/>
                      <a:pt x="58" y="39"/>
                      <a:pt x="58" y="38"/>
                    </a:cubicBezTo>
                    <a:cubicBezTo>
                      <a:pt x="62" y="39"/>
                      <a:pt x="62" y="39"/>
                      <a:pt x="62" y="39"/>
                    </a:cubicBezTo>
                    <a:cubicBezTo>
                      <a:pt x="62" y="38"/>
                      <a:pt x="62" y="37"/>
                      <a:pt x="62" y="36"/>
                    </a:cubicBezTo>
                    <a:cubicBezTo>
                      <a:pt x="59" y="35"/>
                      <a:pt x="59" y="35"/>
                      <a:pt x="59" y="35"/>
                    </a:cubicBezTo>
                    <a:cubicBezTo>
                      <a:pt x="59" y="35"/>
                      <a:pt x="59" y="34"/>
                      <a:pt x="59" y="33"/>
                    </a:cubicBezTo>
                    <a:close/>
                    <a:moveTo>
                      <a:pt x="56" y="32"/>
                    </a:moveTo>
                    <a:cubicBezTo>
                      <a:pt x="36" y="32"/>
                      <a:pt x="36" y="32"/>
                      <a:pt x="36" y="32"/>
                    </a:cubicBezTo>
                    <a:cubicBezTo>
                      <a:pt x="36" y="32"/>
                      <a:pt x="36" y="31"/>
                      <a:pt x="36" y="31"/>
                    </a:cubicBezTo>
                    <a:cubicBezTo>
                      <a:pt x="53" y="20"/>
                      <a:pt x="53" y="20"/>
                      <a:pt x="53" y="20"/>
                    </a:cubicBezTo>
                    <a:cubicBezTo>
                      <a:pt x="55" y="24"/>
                      <a:pt x="56" y="28"/>
                      <a:pt x="56" y="32"/>
                    </a:cubicBezTo>
                    <a:close/>
                    <a:moveTo>
                      <a:pt x="31" y="35"/>
                    </a:moveTo>
                    <a:cubicBezTo>
                      <a:pt x="30" y="35"/>
                      <a:pt x="29" y="34"/>
                      <a:pt x="29" y="33"/>
                    </a:cubicBezTo>
                    <a:cubicBezTo>
                      <a:pt x="29" y="32"/>
                      <a:pt x="30" y="30"/>
                      <a:pt x="31" y="30"/>
                    </a:cubicBezTo>
                    <a:cubicBezTo>
                      <a:pt x="33" y="30"/>
                      <a:pt x="34" y="32"/>
                      <a:pt x="34" y="33"/>
                    </a:cubicBezTo>
                    <a:cubicBezTo>
                      <a:pt x="34" y="34"/>
                      <a:pt x="33" y="35"/>
                      <a:pt x="31" y="35"/>
                    </a:cubicBezTo>
                    <a:close/>
                    <a:moveTo>
                      <a:pt x="53" y="20"/>
                    </a:moveTo>
                    <a:cubicBezTo>
                      <a:pt x="35" y="30"/>
                      <a:pt x="35" y="30"/>
                      <a:pt x="35" y="30"/>
                    </a:cubicBezTo>
                    <a:cubicBezTo>
                      <a:pt x="35" y="30"/>
                      <a:pt x="35" y="29"/>
                      <a:pt x="34" y="29"/>
                    </a:cubicBezTo>
                    <a:cubicBezTo>
                      <a:pt x="44" y="11"/>
                      <a:pt x="44" y="11"/>
                      <a:pt x="44" y="11"/>
                    </a:cubicBezTo>
                    <a:cubicBezTo>
                      <a:pt x="48" y="13"/>
                      <a:pt x="51" y="16"/>
                      <a:pt x="53" y="20"/>
                    </a:cubicBezTo>
                    <a:close/>
                    <a:moveTo>
                      <a:pt x="44" y="10"/>
                    </a:moveTo>
                    <a:cubicBezTo>
                      <a:pt x="34" y="28"/>
                      <a:pt x="34" y="28"/>
                      <a:pt x="34" y="28"/>
                    </a:cubicBezTo>
                    <a:cubicBezTo>
                      <a:pt x="33" y="28"/>
                      <a:pt x="32" y="28"/>
                      <a:pt x="32" y="28"/>
                    </a:cubicBezTo>
                    <a:cubicBezTo>
                      <a:pt x="32" y="7"/>
                      <a:pt x="32" y="7"/>
                      <a:pt x="32" y="7"/>
                    </a:cubicBezTo>
                    <a:cubicBezTo>
                      <a:pt x="36" y="7"/>
                      <a:pt x="40" y="8"/>
                      <a:pt x="44" y="10"/>
                    </a:cubicBezTo>
                    <a:close/>
                    <a:moveTo>
                      <a:pt x="31" y="7"/>
                    </a:moveTo>
                    <a:cubicBezTo>
                      <a:pt x="31" y="28"/>
                      <a:pt x="31" y="28"/>
                      <a:pt x="31" y="28"/>
                    </a:cubicBezTo>
                    <a:cubicBezTo>
                      <a:pt x="31" y="28"/>
                      <a:pt x="30" y="28"/>
                      <a:pt x="29" y="28"/>
                    </a:cubicBezTo>
                    <a:cubicBezTo>
                      <a:pt x="19" y="10"/>
                      <a:pt x="19" y="10"/>
                      <a:pt x="19" y="10"/>
                    </a:cubicBezTo>
                    <a:cubicBezTo>
                      <a:pt x="23" y="8"/>
                      <a:pt x="27" y="7"/>
                      <a:pt x="31" y="7"/>
                    </a:cubicBezTo>
                    <a:close/>
                    <a:moveTo>
                      <a:pt x="19" y="11"/>
                    </a:moveTo>
                    <a:cubicBezTo>
                      <a:pt x="29" y="29"/>
                      <a:pt x="29" y="29"/>
                      <a:pt x="29" y="29"/>
                    </a:cubicBezTo>
                    <a:cubicBezTo>
                      <a:pt x="28" y="29"/>
                      <a:pt x="28" y="30"/>
                      <a:pt x="28" y="30"/>
                    </a:cubicBezTo>
                    <a:cubicBezTo>
                      <a:pt x="10" y="20"/>
                      <a:pt x="10" y="20"/>
                      <a:pt x="10" y="20"/>
                    </a:cubicBezTo>
                    <a:cubicBezTo>
                      <a:pt x="12" y="16"/>
                      <a:pt x="15" y="13"/>
                      <a:pt x="19" y="11"/>
                    </a:cubicBezTo>
                    <a:close/>
                    <a:moveTo>
                      <a:pt x="10" y="20"/>
                    </a:moveTo>
                    <a:cubicBezTo>
                      <a:pt x="27" y="31"/>
                      <a:pt x="27" y="31"/>
                      <a:pt x="27" y="31"/>
                    </a:cubicBezTo>
                    <a:cubicBezTo>
                      <a:pt x="27" y="31"/>
                      <a:pt x="27" y="32"/>
                      <a:pt x="27" y="32"/>
                    </a:cubicBezTo>
                    <a:cubicBezTo>
                      <a:pt x="7" y="32"/>
                      <a:pt x="7" y="32"/>
                      <a:pt x="7" y="32"/>
                    </a:cubicBezTo>
                    <a:cubicBezTo>
                      <a:pt x="7" y="28"/>
                      <a:pt x="8" y="24"/>
                      <a:pt x="10" y="20"/>
                    </a:cubicBezTo>
                    <a:close/>
                    <a:moveTo>
                      <a:pt x="7" y="33"/>
                    </a:moveTo>
                    <a:cubicBezTo>
                      <a:pt x="27" y="33"/>
                      <a:pt x="27" y="33"/>
                      <a:pt x="27" y="33"/>
                    </a:cubicBezTo>
                    <a:cubicBezTo>
                      <a:pt x="27" y="34"/>
                      <a:pt x="27" y="34"/>
                      <a:pt x="27" y="35"/>
                    </a:cubicBezTo>
                    <a:cubicBezTo>
                      <a:pt x="10" y="46"/>
                      <a:pt x="10" y="46"/>
                      <a:pt x="10" y="46"/>
                    </a:cubicBezTo>
                    <a:cubicBezTo>
                      <a:pt x="8" y="42"/>
                      <a:pt x="7" y="38"/>
                      <a:pt x="7" y="33"/>
                    </a:cubicBezTo>
                    <a:close/>
                    <a:moveTo>
                      <a:pt x="10" y="46"/>
                    </a:moveTo>
                    <a:cubicBezTo>
                      <a:pt x="28" y="36"/>
                      <a:pt x="28" y="36"/>
                      <a:pt x="28" y="36"/>
                    </a:cubicBezTo>
                    <a:cubicBezTo>
                      <a:pt x="28" y="36"/>
                      <a:pt x="28" y="37"/>
                      <a:pt x="29" y="37"/>
                    </a:cubicBezTo>
                    <a:cubicBezTo>
                      <a:pt x="19" y="55"/>
                      <a:pt x="19" y="55"/>
                      <a:pt x="19" y="55"/>
                    </a:cubicBezTo>
                    <a:cubicBezTo>
                      <a:pt x="15" y="53"/>
                      <a:pt x="12" y="50"/>
                      <a:pt x="10" y="46"/>
                    </a:cubicBezTo>
                    <a:close/>
                    <a:moveTo>
                      <a:pt x="19" y="56"/>
                    </a:moveTo>
                    <a:cubicBezTo>
                      <a:pt x="29" y="37"/>
                      <a:pt x="29" y="37"/>
                      <a:pt x="29" y="37"/>
                    </a:cubicBezTo>
                    <a:cubicBezTo>
                      <a:pt x="30" y="38"/>
                      <a:pt x="31" y="38"/>
                      <a:pt x="31" y="38"/>
                    </a:cubicBezTo>
                    <a:cubicBezTo>
                      <a:pt x="31" y="59"/>
                      <a:pt x="31" y="59"/>
                      <a:pt x="31" y="59"/>
                    </a:cubicBezTo>
                    <a:cubicBezTo>
                      <a:pt x="27" y="59"/>
                      <a:pt x="23" y="58"/>
                      <a:pt x="19" y="56"/>
                    </a:cubicBezTo>
                    <a:close/>
                    <a:moveTo>
                      <a:pt x="32" y="59"/>
                    </a:moveTo>
                    <a:cubicBezTo>
                      <a:pt x="32" y="38"/>
                      <a:pt x="32" y="38"/>
                      <a:pt x="32" y="38"/>
                    </a:cubicBezTo>
                    <a:cubicBezTo>
                      <a:pt x="32" y="38"/>
                      <a:pt x="33" y="38"/>
                      <a:pt x="34" y="37"/>
                    </a:cubicBezTo>
                    <a:cubicBezTo>
                      <a:pt x="44" y="56"/>
                      <a:pt x="44" y="56"/>
                      <a:pt x="44" y="56"/>
                    </a:cubicBezTo>
                    <a:cubicBezTo>
                      <a:pt x="40" y="58"/>
                      <a:pt x="36" y="59"/>
                      <a:pt x="32" y="59"/>
                    </a:cubicBezTo>
                    <a:close/>
                    <a:moveTo>
                      <a:pt x="44" y="55"/>
                    </a:moveTo>
                    <a:cubicBezTo>
                      <a:pt x="34" y="37"/>
                      <a:pt x="34" y="37"/>
                      <a:pt x="34" y="37"/>
                    </a:cubicBezTo>
                    <a:cubicBezTo>
                      <a:pt x="35" y="37"/>
                      <a:pt x="35" y="36"/>
                      <a:pt x="35" y="36"/>
                    </a:cubicBezTo>
                    <a:cubicBezTo>
                      <a:pt x="53" y="46"/>
                      <a:pt x="53" y="46"/>
                      <a:pt x="53" y="46"/>
                    </a:cubicBezTo>
                    <a:cubicBezTo>
                      <a:pt x="51" y="50"/>
                      <a:pt x="48" y="53"/>
                      <a:pt x="44" y="55"/>
                    </a:cubicBezTo>
                    <a:close/>
                    <a:moveTo>
                      <a:pt x="53" y="46"/>
                    </a:moveTo>
                    <a:cubicBezTo>
                      <a:pt x="36" y="35"/>
                      <a:pt x="36" y="35"/>
                      <a:pt x="36" y="35"/>
                    </a:cubicBezTo>
                    <a:cubicBezTo>
                      <a:pt x="36" y="34"/>
                      <a:pt x="36" y="34"/>
                      <a:pt x="36" y="33"/>
                    </a:cubicBezTo>
                    <a:cubicBezTo>
                      <a:pt x="56" y="33"/>
                      <a:pt x="56" y="33"/>
                      <a:pt x="56" y="33"/>
                    </a:cubicBezTo>
                    <a:cubicBezTo>
                      <a:pt x="56" y="38"/>
                      <a:pt x="55" y="42"/>
                      <a:pt x="53" y="46"/>
                    </a:cubicBezTo>
                    <a:close/>
                  </a:path>
                </a:pathLst>
              </a:custGeom>
              <a:solidFill>
                <a:srgbClr val="3E3A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520" name="组合 519"/>
            <p:cNvGrpSpPr/>
            <p:nvPr/>
          </p:nvGrpSpPr>
          <p:grpSpPr>
            <a:xfrm>
              <a:off x="1940229" y="2263110"/>
              <a:ext cx="2399181" cy="2399181"/>
              <a:chOff x="817563" y="2030413"/>
              <a:chExt cx="765175" cy="765175"/>
            </a:xfrm>
            <a:solidFill>
              <a:schemeClr val="bg1">
                <a:lumMod val="75000"/>
              </a:schemeClr>
            </a:solidFill>
          </p:grpSpPr>
          <p:grpSp>
            <p:nvGrpSpPr>
              <p:cNvPr id="521" name="组合 520"/>
              <p:cNvGrpSpPr/>
              <p:nvPr/>
            </p:nvGrpSpPr>
            <p:grpSpPr>
              <a:xfrm>
                <a:off x="1050925" y="2039938"/>
                <a:ext cx="495300" cy="269876"/>
                <a:chOff x="1050925" y="2039938"/>
                <a:chExt cx="495300" cy="269876"/>
              </a:xfrm>
              <a:grpFill/>
            </p:grpSpPr>
            <p:sp>
              <p:nvSpPr>
                <p:cNvPr id="1435" name="Freeform 68"/>
                <p:cNvSpPr>
                  <a:spLocks noEditPoints="1"/>
                </p:cNvSpPr>
                <p:nvPr/>
              </p:nvSpPr>
              <p:spPr bwMode="auto">
                <a:xfrm>
                  <a:off x="1208088" y="2168526"/>
                  <a:ext cx="179388" cy="82550"/>
                </a:xfrm>
                <a:custGeom>
                  <a:avLst/>
                  <a:gdLst>
                    <a:gd name="T0" fmla="*/ 154 w 169"/>
                    <a:gd name="T1" fmla="*/ 62 h 77"/>
                    <a:gd name="T2" fmla="*/ 156 w 169"/>
                    <a:gd name="T3" fmla="*/ 36 h 77"/>
                    <a:gd name="T4" fmla="*/ 151 w 169"/>
                    <a:gd name="T5" fmla="*/ 36 h 77"/>
                    <a:gd name="T6" fmla="*/ 116 w 169"/>
                    <a:gd name="T7" fmla="*/ 57 h 77"/>
                    <a:gd name="T8" fmla="*/ 115 w 169"/>
                    <a:gd name="T9" fmla="*/ 50 h 77"/>
                    <a:gd name="T10" fmla="*/ 98 w 169"/>
                    <a:gd name="T11" fmla="*/ 45 h 77"/>
                    <a:gd name="T12" fmla="*/ 81 w 169"/>
                    <a:gd name="T13" fmla="*/ 67 h 77"/>
                    <a:gd name="T14" fmla="*/ 84 w 169"/>
                    <a:gd name="T15" fmla="*/ 51 h 77"/>
                    <a:gd name="T16" fmla="*/ 107 w 169"/>
                    <a:gd name="T17" fmla="*/ 1 h 77"/>
                    <a:gd name="T18" fmla="*/ 84 w 169"/>
                    <a:gd name="T19" fmla="*/ 37 h 77"/>
                    <a:gd name="T20" fmla="*/ 33 w 169"/>
                    <a:gd name="T21" fmla="*/ 69 h 77"/>
                    <a:gd name="T22" fmla="*/ 36 w 169"/>
                    <a:gd name="T23" fmla="*/ 36 h 77"/>
                    <a:gd name="T24" fmla="*/ 25 w 169"/>
                    <a:gd name="T25" fmla="*/ 50 h 77"/>
                    <a:gd name="T26" fmla="*/ 1 w 169"/>
                    <a:gd name="T27" fmla="*/ 70 h 77"/>
                    <a:gd name="T28" fmla="*/ 4 w 169"/>
                    <a:gd name="T29" fmla="*/ 73 h 77"/>
                    <a:gd name="T30" fmla="*/ 11 w 169"/>
                    <a:gd name="T31" fmla="*/ 70 h 77"/>
                    <a:gd name="T32" fmla="*/ 22 w 169"/>
                    <a:gd name="T33" fmla="*/ 62 h 77"/>
                    <a:gd name="T34" fmla="*/ 48 w 169"/>
                    <a:gd name="T35" fmla="*/ 64 h 77"/>
                    <a:gd name="T36" fmla="*/ 61 w 169"/>
                    <a:gd name="T37" fmla="*/ 72 h 77"/>
                    <a:gd name="T38" fmla="*/ 75 w 169"/>
                    <a:gd name="T39" fmla="*/ 67 h 77"/>
                    <a:gd name="T40" fmla="*/ 121 w 169"/>
                    <a:gd name="T41" fmla="*/ 58 h 77"/>
                    <a:gd name="T42" fmla="*/ 128 w 169"/>
                    <a:gd name="T43" fmla="*/ 68 h 77"/>
                    <a:gd name="T44" fmla="*/ 148 w 169"/>
                    <a:gd name="T45" fmla="*/ 60 h 77"/>
                    <a:gd name="T46" fmla="*/ 163 w 169"/>
                    <a:gd name="T47" fmla="*/ 58 h 77"/>
                    <a:gd name="T48" fmla="*/ 101 w 169"/>
                    <a:gd name="T49" fmla="*/ 12 h 77"/>
                    <a:gd name="T50" fmla="*/ 73 w 169"/>
                    <a:gd name="T51" fmla="*/ 59 h 77"/>
                    <a:gd name="T52" fmla="*/ 59 w 169"/>
                    <a:gd name="T53" fmla="*/ 55 h 77"/>
                    <a:gd name="T54" fmla="*/ 74 w 169"/>
                    <a:gd name="T55" fmla="*/ 59 h 77"/>
                    <a:gd name="T56" fmla="*/ 100 w 169"/>
                    <a:gd name="T57" fmla="*/ 54 h 77"/>
                    <a:gd name="T58" fmla="*/ 103 w 169"/>
                    <a:gd name="T59" fmla="*/ 58 h 77"/>
                    <a:gd name="T60" fmla="*/ 100 w 169"/>
                    <a:gd name="T61" fmla="*/ 54 h 77"/>
                    <a:gd name="T62" fmla="*/ 130 w 169"/>
                    <a:gd name="T63" fmla="*/ 64 h 77"/>
                    <a:gd name="T64" fmla="*/ 149 w 169"/>
                    <a:gd name="T65" fmla="*/ 38 h 77"/>
                    <a:gd name="T66" fmla="*/ 137 w 169"/>
                    <a:gd name="T67" fmla="*/ 6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9" h="77">
                      <a:moveTo>
                        <a:pt x="163" y="58"/>
                      </a:moveTo>
                      <a:cubicBezTo>
                        <a:pt x="161" y="59"/>
                        <a:pt x="157" y="63"/>
                        <a:pt x="154" y="62"/>
                      </a:cubicBezTo>
                      <a:cubicBezTo>
                        <a:pt x="151" y="61"/>
                        <a:pt x="152" y="56"/>
                        <a:pt x="152" y="54"/>
                      </a:cubicBezTo>
                      <a:cubicBezTo>
                        <a:pt x="151" y="48"/>
                        <a:pt x="153" y="41"/>
                        <a:pt x="156" y="36"/>
                      </a:cubicBezTo>
                      <a:cubicBezTo>
                        <a:pt x="158" y="33"/>
                        <a:pt x="154" y="31"/>
                        <a:pt x="153" y="33"/>
                      </a:cubicBezTo>
                      <a:cubicBezTo>
                        <a:pt x="152" y="34"/>
                        <a:pt x="152" y="35"/>
                        <a:pt x="151" y="36"/>
                      </a:cubicBezTo>
                      <a:cubicBezTo>
                        <a:pt x="151" y="35"/>
                        <a:pt x="151" y="34"/>
                        <a:pt x="150" y="34"/>
                      </a:cubicBezTo>
                      <a:cubicBezTo>
                        <a:pt x="132" y="26"/>
                        <a:pt x="125" y="46"/>
                        <a:pt x="116" y="57"/>
                      </a:cubicBezTo>
                      <a:cubicBezTo>
                        <a:pt x="113" y="61"/>
                        <a:pt x="108" y="63"/>
                        <a:pt x="104" y="63"/>
                      </a:cubicBezTo>
                      <a:cubicBezTo>
                        <a:pt x="109" y="58"/>
                        <a:pt x="113" y="53"/>
                        <a:pt x="115" y="50"/>
                      </a:cubicBezTo>
                      <a:cubicBezTo>
                        <a:pt x="118" y="45"/>
                        <a:pt x="120" y="36"/>
                        <a:pt x="113" y="33"/>
                      </a:cubicBezTo>
                      <a:cubicBezTo>
                        <a:pt x="106" y="30"/>
                        <a:pt x="100" y="41"/>
                        <a:pt x="98" y="45"/>
                      </a:cubicBezTo>
                      <a:cubicBezTo>
                        <a:pt x="95" y="51"/>
                        <a:pt x="93" y="59"/>
                        <a:pt x="97" y="64"/>
                      </a:cubicBezTo>
                      <a:cubicBezTo>
                        <a:pt x="92" y="68"/>
                        <a:pt x="85" y="71"/>
                        <a:pt x="81" y="67"/>
                      </a:cubicBezTo>
                      <a:cubicBezTo>
                        <a:pt x="78" y="66"/>
                        <a:pt x="78" y="63"/>
                        <a:pt x="78" y="61"/>
                      </a:cubicBezTo>
                      <a:cubicBezTo>
                        <a:pt x="81" y="57"/>
                        <a:pt x="83" y="54"/>
                        <a:pt x="84" y="51"/>
                      </a:cubicBezTo>
                      <a:cubicBezTo>
                        <a:pt x="94" y="36"/>
                        <a:pt x="102" y="20"/>
                        <a:pt x="110" y="4"/>
                      </a:cubicBezTo>
                      <a:cubicBezTo>
                        <a:pt x="111" y="2"/>
                        <a:pt x="109" y="0"/>
                        <a:pt x="107" y="1"/>
                      </a:cubicBezTo>
                      <a:cubicBezTo>
                        <a:pt x="95" y="8"/>
                        <a:pt x="91" y="23"/>
                        <a:pt x="85" y="34"/>
                      </a:cubicBezTo>
                      <a:cubicBezTo>
                        <a:pt x="85" y="35"/>
                        <a:pt x="84" y="36"/>
                        <a:pt x="84" y="37"/>
                      </a:cubicBezTo>
                      <a:cubicBezTo>
                        <a:pt x="74" y="36"/>
                        <a:pt x="66" y="39"/>
                        <a:pt x="58" y="46"/>
                      </a:cubicBezTo>
                      <a:cubicBezTo>
                        <a:pt x="50" y="53"/>
                        <a:pt x="45" y="66"/>
                        <a:pt x="33" y="69"/>
                      </a:cubicBezTo>
                      <a:cubicBezTo>
                        <a:pt x="25" y="72"/>
                        <a:pt x="27" y="60"/>
                        <a:pt x="30" y="50"/>
                      </a:cubicBezTo>
                      <a:cubicBezTo>
                        <a:pt x="33" y="45"/>
                        <a:pt x="34" y="40"/>
                        <a:pt x="36" y="36"/>
                      </a:cubicBezTo>
                      <a:cubicBezTo>
                        <a:pt x="37" y="33"/>
                        <a:pt x="34" y="32"/>
                        <a:pt x="32" y="34"/>
                      </a:cubicBezTo>
                      <a:cubicBezTo>
                        <a:pt x="30" y="39"/>
                        <a:pt x="27" y="44"/>
                        <a:pt x="25" y="50"/>
                      </a:cubicBezTo>
                      <a:cubicBezTo>
                        <a:pt x="23" y="54"/>
                        <a:pt x="20" y="59"/>
                        <a:pt x="16" y="63"/>
                      </a:cubicBezTo>
                      <a:cubicBezTo>
                        <a:pt x="11" y="66"/>
                        <a:pt x="5" y="66"/>
                        <a:pt x="1" y="70"/>
                      </a:cubicBezTo>
                      <a:cubicBezTo>
                        <a:pt x="0" y="71"/>
                        <a:pt x="1" y="73"/>
                        <a:pt x="2" y="73"/>
                      </a:cubicBezTo>
                      <a:cubicBezTo>
                        <a:pt x="3" y="73"/>
                        <a:pt x="3" y="73"/>
                        <a:pt x="4" y="73"/>
                      </a:cubicBezTo>
                      <a:cubicBezTo>
                        <a:pt x="5" y="73"/>
                        <a:pt x="6" y="73"/>
                        <a:pt x="6" y="72"/>
                      </a:cubicBezTo>
                      <a:cubicBezTo>
                        <a:pt x="8" y="71"/>
                        <a:pt x="10" y="71"/>
                        <a:pt x="11" y="70"/>
                      </a:cubicBezTo>
                      <a:cubicBezTo>
                        <a:pt x="15" y="69"/>
                        <a:pt x="19" y="66"/>
                        <a:pt x="22" y="63"/>
                      </a:cubicBezTo>
                      <a:cubicBezTo>
                        <a:pt x="22" y="63"/>
                        <a:pt x="22" y="62"/>
                        <a:pt x="22" y="62"/>
                      </a:cubicBezTo>
                      <a:cubicBezTo>
                        <a:pt x="22" y="66"/>
                        <a:pt x="23" y="70"/>
                        <a:pt x="26" y="73"/>
                      </a:cubicBezTo>
                      <a:cubicBezTo>
                        <a:pt x="34" y="77"/>
                        <a:pt x="43" y="69"/>
                        <a:pt x="48" y="64"/>
                      </a:cubicBezTo>
                      <a:cubicBezTo>
                        <a:pt x="50" y="62"/>
                        <a:pt x="52" y="60"/>
                        <a:pt x="53" y="58"/>
                      </a:cubicBezTo>
                      <a:cubicBezTo>
                        <a:pt x="51" y="65"/>
                        <a:pt x="52" y="72"/>
                        <a:pt x="61" y="72"/>
                      </a:cubicBezTo>
                      <a:cubicBezTo>
                        <a:pt x="66" y="72"/>
                        <a:pt x="70" y="69"/>
                        <a:pt x="74" y="65"/>
                      </a:cubicBezTo>
                      <a:cubicBezTo>
                        <a:pt x="74" y="66"/>
                        <a:pt x="74" y="66"/>
                        <a:pt x="75" y="67"/>
                      </a:cubicBezTo>
                      <a:cubicBezTo>
                        <a:pt x="80" y="77"/>
                        <a:pt x="91" y="74"/>
                        <a:pt x="100" y="67"/>
                      </a:cubicBezTo>
                      <a:cubicBezTo>
                        <a:pt x="107" y="71"/>
                        <a:pt x="117" y="63"/>
                        <a:pt x="121" y="58"/>
                      </a:cubicBezTo>
                      <a:cubicBezTo>
                        <a:pt x="121" y="57"/>
                        <a:pt x="122" y="56"/>
                        <a:pt x="123" y="55"/>
                      </a:cubicBezTo>
                      <a:cubicBezTo>
                        <a:pt x="121" y="61"/>
                        <a:pt x="122" y="66"/>
                        <a:pt x="128" y="68"/>
                      </a:cubicBezTo>
                      <a:cubicBezTo>
                        <a:pt x="137" y="71"/>
                        <a:pt x="143" y="63"/>
                        <a:pt x="147" y="54"/>
                      </a:cubicBezTo>
                      <a:cubicBezTo>
                        <a:pt x="147" y="56"/>
                        <a:pt x="147" y="58"/>
                        <a:pt x="148" y="60"/>
                      </a:cubicBezTo>
                      <a:cubicBezTo>
                        <a:pt x="150" y="70"/>
                        <a:pt x="161" y="65"/>
                        <a:pt x="166" y="61"/>
                      </a:cubicBezTo>
                      <a:cubicBezTo>
                        <a:pt x="169" y="59"/>
                        <a:pt x="165" y="56"/>
                        <a:pt x="163" y="58"/>
                      </a:cubicBezTo>
                      <a:close/>
                      <a:moveTo>
                        <a:pt x="91" y="32"/>
                      </a:moveTo>
                      <a:cubicBezTo>
                        <a:pt x="94" y="26"/>
                        <a:pt x="97" y="18"/>
                        <a:pt x="101" y="12"/>
                      </a:cubicBezTo>
                      <a:cubicBezTo>
                        <a:pt x="98" y="19"/>
                        <a:pt x="94" y="26"/>
                        <a:pt x="91" y="32"/>
                      </a:cubicBezTo>
                      <a:close/>
                      <a:moveTo>
                        <a:pt x="73" y="59"/>
                      </a:moveTo>
                      <a:cubicBezTo>
                        <a:pt x="70" y="62"/>
                        <a:pt x="67" y="66"/>
                        <a:pt x="63" y="67"/>
                      </a:cubicBezTo>
                      <a:cubicBezTo>
                        <a:pt x="54" y="71"/>
                        <a:pt x="57" y="59"/>
                        <a:pt x="59" y="55"/>
                      </a:cubicBezTo>
                      <a:cubicBezTo>
                        <a:pt x="63" y="46"/>
                        <a:pt x="72" y="42"/>
                        <a:pt x="81" y="41"/>
                      </a:cubicBezTo>
                      <a:cubicBezTo>
                        <a:pt x="78" y="47"/>
                        <a:pt x="75" y="53"/>
                        <a:pt x="74" y="59"/>
                      </a:cubicBezTo>
                      <a:cubicBezTo>
                        <a:pt x="74" y="59"/>
                        <a:pt x="73" y="59"/>
                        <a:pt x="73" y="59"/>
                      </a:cubicBezTo>
                      <a:close/>
                      <a:moveTo>
                        <a:pt x="100" y="54"/>
                      </a:moveTo>
                      <a:cubicBezTo>
                        <a:pt x="100" y="51"/>
                        <a:pt x="108" y="32"/>
                        <a:pt x="113" y="38"/>
                      </a:cubicBezTo>
                      <a:cubicBezTo>
                        <a:pt x="117" y="44"/>
                        <a:pt x="107" y="55"/>
                        <a:pt x="103" y="58"/>
                      </a:cubicBezTo>
                      <a:cubicBezTo>
                        <a:pt x="102" y="59"/>
                        <a:pt x="102" y="60"/>
                        <a:pt x="101" y="61"/>
                      </a:cubicBezTo>
                      <a:cubicBezTo>
                        <a:pt x="99" y="59"/>
                        <a:pt x="99" y="57"/>
                        <a:pt x="100" y="54"/>
                      </a:cubicBezTo>
                      <a:close/>
                      <a:moveTo>
                        <a:pt x="137" y="60"/>
                      </a:moveTo>
                      <a:cubicBezTo>
                        <a:pt x="136" y="63"/>
                        <a:pt x="133" y="65"/>
                        <a:pt x="130" y="64"/>
                      </a:cubicBezTo>
                      <a:cubicBezTo>
                        <a:pt x="124" y="63"/>
                        <a:pt x="127" y="54"/>
                        <a:pt x="129" y="51"/>
                      </a:cubicBezTo>
                      <a:cubicBezTo>
                        <a:pt x="133" y="43"/>
                        <a:pt x="139" y="37"/>
                        <a:pt x="149" y="38"/>
                      </a:cubicBezTo>
                      <a:cubicBezTo>
                        <a:pt x="149" y="38"/>
                        <a:pt x="150" y="38"/>
                        <a:pt x="150" y="37"/>
                      </a:cubicBezTo>
                      <a:cubicBezTo>
                        <a:pt x="146" y="45"/>
                        <a:pt x="143" y="54"/>
                        <a:pt x="137"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36" name="Freeform 69"/>
                <p:cNvSpPr/>
                <p:nvPr/>
              </p:nvSpPr>
              <p:spPr bwMode="auto">
                <a:xfrm>
                  <a:off x="1247775" y="2190751"/>
                  <a:ext cx="6350" cy="6350"/>
                </a:xfrm>
                <a:custGeom>
                  <a:avLst/>
                  <a:gdLst>
                    <a:gd name="T0" fmla="*/ 2 w 6"/>
                    <a:gd name="T1" fmla="*/ 5 h 6"/>
                    <a:gd name="T2" fmla="*/ 5 w 6"/>
                    <a:gd name="T3" fmla="*/ 4 h 6"/>
                    <a:gd name="T4" fmla="*/ 6 w 6"/>
                    <a:gd name="T5" fmla="*/ 2 h 6"/>
                    <a:gd name="T6" fmla="*/ 3 w 6"/>
                    <a:gd name="T7" fmla="*/ 0 h 6"/>
                    <a:gd name="T8" fmla="*/ 1 w 6"/>
                    <a:gd name="T9" fmla="*/ 2 h 6"/>
                    <a:gd name="T10" fmla="*/ 2 w 6"/>
                    <a:gd name="T11" fmla="*/ 5 h 6"/>
                  </a:gdLst>
                  <a:ahLst/>
                  <a:cxnLst>
                    <a:cxn ang="0">
                      <a:pos x="T0" y="T1"/>
                    </a:cxn>
                    <a:cxn ang="0">
                      <a:pos x="T2" y="T3"/>
                    </a:cxn>
                    <a:cxn ang="0">
                      <a:pos x="T4" y="T5"/>
                    </a:cxn>
                    <a:cxn ang="0">
                      <a:pos x="T6" y="T7"/>
                    </a:cxn>
                    <a:cxn ang="0">
                      <a:pos x="T8" y="T9"/>
                    </a:cxn>
                    <a:cxn ang="0">
                      <a:pos x="T10" y="T11"/>
                    </a:cxn>
                  </a:cxnLst>
                  <a:rect l="0" t="0" r="r" b="b"/>
                  <a:pathLst>
                    <a:path w="6" h="6">
                      <a:moveTo>
                        <a:pt x="2" y="5"/>
                      </a:moveTo>
                      <a:cubicBezTo>
                        <a:pt x="3" y="6"/>
                        <a:pt x="4" y="5"/>
                        <a:pt x="5" y="4"/>
                      </a:cubicBezTo>
                      <a:cubicBezTo>
                        <a:pt x="5" y="4"/>
                        <a:pt x="6" y="3"/>
                        <a:pt x="6" y="2"/>
                      </a:cubicBezTo>
                      <a:cubicBezTo>
                        <a:pt x="5" y="1"/>
                        <a:pt x="4" y="0"/>
                        <a:pt x="3" y="0"/>
                      </a:cubicBezTo>
                      <a:cubicBezTo>
                        <a:pt x="2" y="1"/>
                        <a:pt x="1" y="1"/>
                        <a:pt x="1" y="2"/>
                      </a:cubicBezTo>
                      <a:cubicBezTo>
                        <a:pt x="0" y="3"/>
                        <a:pt x="1" y="5"/>
                        <a:pt x="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37" name="Freeform 70"/>
                <p:cNvSpPr/>
                <p:nvPr/>
              </p:nvSpPr>
              <p:spPr bwMode="auto">
                <a:xfrm>
                  <a:off x="1154113" y="2085976"/>
                  <a:ext cx="123825" cy="92075"/>
                </a:xfrm>
                <a:custGeom>
                  <a:avLst/>
                  <a:gdLst>
                    <a:gd name="T0" fmla="*/ 0 w 116"/>
                    <a:gd name="T1" fmla="*/ 1 h 87"/>
                    <a:gd name="T2" fmla="*/ 2 w 116"/>
                    <a:gd name="T3" fmla="*/ 40 h 87"/>
                    <a:gd name="T4" fmla="*/ 4 w 116"/>
                    <a:gd name="T5" fmla="*/ 85 h 87"/>
                    <a:gd name="T6" fmla="*/ 5 w 116"/>
                    <a:gd name="T7" fmla="*/ 86 h 87"/>
                    <a:gd name="T8" fmla="*/ 63 w 116"/>
                    <a:gd name="T9" fmla="*/ 82 h 87"/>
                    <a:gd name="T10" fmla="*/ 116 w 116"/>
                    <a:gd name="T11" fmla="*/ 78 h 87"/>
                    <a:gd name="T12" fmla="*/ 116 w 116"/>
                    <a:gd name="T13" fmla="*/ 77 h 87"/>
                    <a:gd name="T14" fmla="*/ 115 w 116"/>
                    <a:gd name="T15" fmla="*/ 75 h 87"/>
                    <a:gd name="T16" fmla="*/ 114 w 116"/>
                    <a:gd name="T17" fmla="*/ 76 h 87"/>
                    <a:gd name="T18" fmla="*/ 91 w 116"/>
                    <a:gd name="T19" fmla="*/ 80 h 87"/>
                    <a:gd name="T20" fmla="*/ 67 w 116"/>
                    <a:gd name="T21" fmla="*/ 81 h 87"/>
                    <a:gd name="T22" fmla="*/ 16 w 116"/>
                    <a:gd name="T23" fmla="*/ 85 h 87"/>
                    <a:gd name="T24" fmla="*/ 5 w 116"/>
                    <a:gd name="T25" fmla="*/ 82 h 87"/>
                    <a:gd name="T26" fmla="*/ 5 w 116"/>
                    <a:gd name="T27" fmla="*/ 71 h 87"/>
                    <a:gd name="T28" fmla="*/ 4 w 116"/>
                    <a:gd name="T29" fmla="*/ 47 h 87"/>
                    <a:gd name="T30" fmla="*/ 2 w 116"/>
                    <a:gd name="T31" fmla="*/ 1 h 87"/>
                    <a:gd name="T32" fmla="*/ 0 w 116"/>
                    <a:gd name="T33" fmla="*/ 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6" h="87">
                      <a:moveTo>
                        <a:pt x="0" y="1"/>
                      </a:moveTo>
                      <a:cubicBezTo>
                        <a:pt x="0" y="14"/>
                        <a:pt x="1" y="27"/>
                        <a:pt x="2" y="40"/>
                      </a:cubicBezTo>
                      <a:cubicBezTo>
                        <a:pt x="4" y="55"/>
                        <a:pt x="3" y="70"/>
                        <a:pt x="4" y="85"/>
                      </a:cubicBezTo>
                      <a:cubicBezTo>
                        <a:pt x="4" y="86"/>
                        <a:pt x="4" y="86"/>
                        <a:pt x="5" y="86"/>
                      </a:cubicBezTo>
                      <a:cubicBezTo>
                        <a:pt x="24" y="87"/>
                        <a:pt x="44" y="83"/>
                        <a:pt x="63" y="82"/>
                      </a:cubicBezTo>
                      <a:cubicBezTo>
                        <a:pt x="81" y="82"/>
                        <a:pt x="98" y="81"/>
                        <a:pt x="116" y="78"/>
                      </a:cubicBezTo>
                      <a:cubicBezTo>
                        <a:pt x="116" y="78"/>
                        <a:pt x="116" y="77"/>
                        <a:pt x="116" y="77"/>
                      </a:cubicBezTo>
                      <a:cubicBezTo>
                        <a:pt x="116" y="76"/>
                        <a:pt x="115" y="76"/>
                        <a:pt x="115" y="75"/>
                      </a:cubicBezTo>
                      <a:cubicBezTo>
                        <a:pt x="114" y="74"/>
                        <a:pt x="113" y="75"/>
                        <a:pt x="114" y="76"/>
                      </a:cubicBezTo>
                      <a:cubicBezTo>
                        <a:pt x="114" y="77"/>
                        <a:pt x="94" y="80"/>
                        <a:pt x="91" y="80"/>
                      </a:cubicBezTo>
                      <a:cubicBezTo>
                        <a:pt x="83" y="80"/>
                        <a:pt x="75" y="81"/>
                        <a:pt x="67" y="81"/>
                      </a:cubicBezTo>
                      <a:cubicBezTo>
                        <a:pt x="49" y="82"/>
                        <a:pt x="33" y="84"/>
                        <a:pt x="16" y="85"/>
                      </a:cubicBezTo>
                      <a:cubicBezTo>
                        <a:pt x="13" y="85"/>
                        <a:pt x="5" y="86"/>
                        <a:pt x="5" y="82"/>
                      </a:cubicBezTo>
                      <a:cubicBezTo>
                        <a:pt x="5" y="78"/>
                        <a:pt x="5" y="75"/>
                        <a:pt x="5" y="71"/>
                      </a:cubicBezTo>
                      <a:cubicBezTo>
                        <a:pt x="5" y="63"/>
                        <a:pt x="4" y="55"/>
                        <a:pt x="4" y="47"/>
                      </a:cubicBezTo>
                      <a:cubicBezTo>
                        <a:pt x="4" y="31"/>
                        <a:pt x="1" y="16"/>
                        <a:pt x="2" y="1"/>
                      </a:cubicBezTo>
                      <a:cubicBezTo>
                        <a:pt x="2"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38" name="Freeform 71"/>
                <p:cNvSpPr/>
                <p:nvPr/>
              </p:nvSpPr>
              <p:spPr bwMode="auto">
                <a:xfrm>
                  <a:off x="1168400" y="2144713"/>
                  <a:ext cx="19050" cy="31750"/>
                </a:xfrm>
                <a:custGeom>
                  <a:avLst/>
                  <a:gdLst>
                    <a:gd name="T0" fmla="*/ 4 w 18"/>
                    <a:gd name="T1" fmla="*/ 29 h 30"/>
                    <a:gd name="T2" fmla="*/ 3 w 18"/>
                    <a:gd name="T3" fmla="*/ 12 h 30"/>
                    <a:gd name="T4" fmla="*/ 3 w 18"/>
                    <a:gd name="T5" fmla="*/ 5 h 30"/>
                    <a:gd name="T6" fmla="*/ 6 w 18"/>
                    <a:gd name="T7" fmla="*/ 2 h 30"/>
                    <a:gd name="T8" fmla="*/ 13 w 18"/>
                    <a:gd name="T9" fmla="*/ 3 h 30"/>
                    <a:gd name="T10" fmla="*/ 14 w 18"/>
                    <a:gd name="T11" fmla="*/ 9 h 30"/>
                    <a:gd name="T12" fmla="*/ 16 w 18"/>
                    <a:gd name="T13" fmla="*/ 29 h 30"/>
                    <a:gd name="T14" fmla="*/ 17 w 18"/>
                    <a:gd name="T15" fmla="*/ 29 h 30"/>
                    <a:gd name="T16" fmla="*/ 15 w 18"/>
                    <a:gd name="T17" fmla="*/ 1 h 30"/>
                    <a:gd name="T18" fmla="*/ 14 w 18"/>
                    <a:gd name="T19" fmla="*/ 0 h 30"/>
                    <a:gd name="T20" fmla="*/ 2 w 18"/>
                    <a:gd name="T21" fmla="*/ 0 h 30"/>
                    <a:gd name="T22" fmla="*/ 1 w 18"/>
                    <a:gd name="T23" fmla="*/ 1 h 30"/>
                    <a:gd name="T24" fmla="*/ 3 w 18"/>
                    <a:gd name="T25" fmla="*/ 29 h 30"/>
                    <a:gd name="T26" fmla="*/ 4 w 18"/>
                    <a:gd name="T27" fmla="*/ 2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 h="30">
                      <a:moveTo>
                        <a:pt x="4" y="29"/>
                      </a:moveTo>
                      <a:cubicBezTo>
                        <a:pt x="3" y="24"/>
                        <a:pt x="3" y="18"/>
                        <a:pt x="3" y="12"/>
                      </a:cubicBezTo>
                      <a:cubicBezTo>
                        <a:pt x="3" y="10"/>
                        <a:pt x="3" y="7"/>
                        <a:pt x="3" y="5"/>
                      </a:cubicBezTo>
                      <a:cubicBezTo>
                        <a:pt x="3" y="2"/>
                        <a:pt x="3" y="2"/>
                        <a:pt x="6" y="2"/>
                      </a:cubicBezTo>
                      <a:cubicBezTo>
                        <a:pt x="7" y="2"/>
                        <a:pt x="13" y="1"/>
                        <a:pt x="13" y="3"/>
                      </a:cubicBezTo>
                      <a:cubicBezTo>
                        <a:pt x="13" y="5"/>
                        <a:pt x="13" y="7"/>
                        <a:pt x="14" y="9"/>
                      </a:cubicBezTo>
                      <a:cubicBezTo>
                        <a:pt x="15" y="16"/>
                        <a:pt x="16" y="22"/>
                        <a:pt x="16" y="29"/>
                      </a:cubicBezTo>
                      <a:cubicBezTo>
                        <a:pt x="16" y="29"/>
                        <a:pt x="17" y="29"/>
                        <a:pt x="17" y="29"/>
                      </a:cubicBezTo>
                      <a:cubicBezTo>
                        <a:pt x="18" y="19"/>
                        <a:pt x="15" y="10"/>
                        <a:pt x="15" y="1"/>
                      </a:cubicBezTo>
                      <a:cubicBezTo>
                        <a:pt x="15" y="1"/>
                        <a:pt x="14" y="0"/>
                        <a:pt x="14" y="0"/>
                      </a:cubicBezTo>
                      <a:cubicBezTo>
                        <a:pt x="10" y="0"/>
                        <a:pt x="6" y="0"/>
                        <a:pt x="2" y="0"/>
                      </a:cubicBezTo>
                      <a:cubicBezTo>
                        <a:pt x="1" y="0"/>
                        <a:pt x="1" y="1"/>
                        <a:pt x="1" y="1"/>
                      </a:cubicBezTo>
                      <a:cubicBezTo>
                        <a:pt x="3" y="11"/>
                        <a:pt x="0" y="20"/>
                        <a:pt x="3" y="29"/>
                      </a:cubicBezTo>
                      <a:cubicBezTo>
                        <a:pt x="3" y="30"/>
                        <a:pt x="5" y="30"/>
                        <a:pt x="4" y="2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39" name="Freeform 72"/>
                <p:cNvSpPr/>
                <p:nvPr/>
              </p:nvSpPr>
              <p:spPr bwMode="auto">
                <a:xfrm>
                  <a:off x="1168400" y="2144713"/>
                  <a:ext cx="15875" cy="31750"/>
                </a:xfrm>
                <a:custGeom>
                  <a:avLst/>
                  <a:gdLst>
                    <a:gd name="T0" fmla="*/ 5 w 15"/>
                    <a:gd name="T1" fmla="*/ 1 h 29"/>
                    <a:gd name="T2" fmla="*/ 1 w 15"/>
                    <a:gd name="T3" fmla="*/ 6 h 29"/>
                    <a:gd name="T4" fmla="*/ 6 w 15"/>
                    <a:gd name="T5" fmla="*/ 3 h 29"/>
                    <a:gd name="T6" fmla="*/ 2 w 15"/>
                    <a:gd name="T7" fmla="*/ 8 h 29"/>
                    <a:gd name="T8" fmla="*/ 9 w 15"/>
                    <a:gd name="T9" fmla="*/ 4 h 29"/>
                    <a:gd name="T10" fmla="*/ 2 w 15"/>
                    <a:gd name="T11" fmla="*/ 11 h 29"/>
                    <a:gd name="T12" fmla="*/ 11 w 15"/>
                    <a:gd name="T13" fmla="*/ 2 h 29"/>
                    <a:gd name="T14" fmla="*/ 2 w 15"/>
                    <a:gd name="T15" fmla="*/ 13 h 29"/>
                    <a:gd name="T16" fmla="*/ 10 w 15"/>
                    <a:gd name="T17" fmla="*/ 6 h 29"/>
                    <a:gd name="T18" fmla="*/ 2 w 15"/>
                    <a:gd name="T19" fmla="*/ 16 h 29"/>
                    <a:gd name="T20" fmla="*/ 10 w 15"/>
                    <a:gd name="T21" fmla="*/ 8 h 29"/>
                    <a:gd name="T22" fmla="*/ 2 w 15"/>
                    <a:gd name="T23" fmla="*/ 19 h 29"/>
                    <a:gd name="T24" fmla="*/ 11 w 15"/>
                    <a:gd name="T25" fmla="*/ 11 h 29"/>
                    <a:gd name="T26" fmla="*/ 3 w 15"/>
                    <a:gd name="T27" fmla="*/ 22 h 29"/>
                    <a:gd name="T28" fmla="*/ 12 w 15"/>
                    <a:gd name="T29" fmla="*/ 12 h 29"/>
                    <a:gd name="T30" fmla="*/ 2 w 15"/>
                    <a:gd name="T31" fmla="*/ 26 h 29"/>
                    <a:gd name="T32" fmla="*/ 12 w 15"/>
                    <a:gd name="T33" fmla="*/ 13 h 29"/>
                    <a:gd name="T34" fmla="*/ 6 w 15"/>
                    <a:gd name="T35" fmla="*/ 23 h 29"/>
                    <a:gd name="T36" fmla="*/ 14 w 15"/>
                    <a:gd name="T37" fmla="*/ 14 h 29"/>
                    <a:gd name="T38" fmla="*/ 6 w 15"/>
                    <a:gd name="T39" fmla="*/ 26 h 29"/>
                    <a:gd name="T40" fmla="*/ 13 w 15"/>
                    <a:gd name="T41" fmla="*/ 18 h 29"/>
                    <a:gd name="T42" fmla="*/ 7 w 15"/>
                    <a:gd name="T43" fmla="*/ 26 h 29"/>
                    <a:gd name="T44" fmla="*/ 13 w 15"/>
                    <a:gd name="T45" fmla="*/ 20 h 29"/>
                    <a:gd name="T46" fmla="*/ 9 w 15"/>
                    <a:gd name="T47" fmla="*/ 27 h 29"/>
                    <a:gd name="T48" fmla="*/ 14 w 15"/>
                    <a:gd name="T49" fmla="*/ 22 h 29"/>
                    <a:gd name="T50" fmla="*/ 10 w 15"/>
                    <a:gd name="T51" fmla="*/ 26 h 29"/>
                    <a:gd name="T52" fmla="*/ 13 w 15"/>
                    <a:gd name="T53" fmla="*/ 26 h 29"/>
                    <a:gd name="T54" fmla="*/ 14 w 15"/>
                    <a:gd name="T55" fmla="*/ 23 h 29"/>
                    <a:gd name="T56" fmla="*/ 10 w 15"/>
                    <a:gd name="T57" fmla="*/ 26 h 29"/>
                    <a:gd name="T58" fmla="*/ 14 w 15"/>
                    <a:gd name="T59" fmla="*/ 22 h 29"/>
                    <a:gd name="T60" fmla="*/ 9 w 15"/>
                    <a:gd name="T61" fmla="*/ 27 h 29"/>
                    <a:gd name="T62" fmla="*/ 14 w 15"/>
                    <a:gd name="T63" fmla="*/ 20 h 29"/>
                    <a:gd name="T64" fmla="*/ 7 w 15"/>
                    <a:gd name="T65" fmla="*/ 26 h 29"/>
                    <a:gd name="T66" fmla="*/ 13 w 15"/>
                    <a:gd name="T67" fmla="*/ 18 h 29"/>
                    <a:gd name="T68" fmla="*/ 6 w 15"/>
                    <a:gd name="T69" fmla="*/ 26 h 29"/>
                    <a:gd name="T70" fmla="*/ 14 w 15"/>
                    <a:gd name="T71" fmla="*/ 14 h 29"/>
                    <a:gd name="T72" fmla="*/ 6 w 15"/>
                    <a:gd name="T73" fmla="*/ 23 h 29"/>
                    <a:gd name="T74" fmla="*/ 12 w 15"/>
                    <a:gd name="T75" fmla="*/ 13 h 29"/>
                    <a:gd name="T76" fmla="*/ 2 w 15"/>
                    <a:gd name="T77" fmla="*/ 26 h 29"/>
                    <a:gd name="T78" fmla="*/ 12 w 15"/>
                    <a:gd name="T79" fmla="*/ 12 h 29"/>
                    <a:gd name="T80" fmla="*/ 3 w 15"/>
                    <a:gd name="T81" fmla="*/ 22 h 29"/>
                    <a:gd name="T82" fmla="*/ 11 w 15"/>
                    <a:gd name="T83" fmla="*/ 11 h 29"/>
                    <a:gd name="T84" fmla="*/ 2 w 15"/>
                    <a:gd name="T85" fmla="*/ 19 h 29"/>
                    <a:gd name="T86" fmla="*/ 10 w 15"/>
                    <a:gd name="T87" fmla="*/ 8 h 29"/>
                    <a:gd name="T88" fmla="*/ 2 w 15"/>
                    <a:gd name="T89" fmla="*/ 16 h 29"/>
                    <a:gd name="T90" fmla="*/ 10 w 15"/>
                    <a:gd name="T91" fmla="*/ 6 h 29"/>
                    <a:gd name="T92" fmla="*/ 2 w 15"/>
                    <a:gd name="T93" fmla="*/ 13 h 29"/>
                    <a:gd name="T94" fmla="*/ 11 w 15"/>
                    <a:gd name="T95" fmla="*/ 2 h 29"/>
                    <a:gd name="T96" fmla="*/ 2 w 15"/>
                    <a:gd name="T97" fmla="*/ 11 h 29"/>
                    <a:gd name="T98" fmla="*/ 9 w 15"/>
                    <a:gd name="T99" fmla="*/ 3 h 29"/>
                    <a:gd name="T100" fmla="*/ 2 w 15"/>
                    <a:gd name="T101" fmla="*/ 8 h 29"/>
                    <a:gd name="T102" fmla="*/ 6 w 15"/>
                    <a:gd name="T103" fmla="*/ 3 h 29"/>
                    <a:gd name="T104" fmla="*/ 1 w 15"/>
                    <a:gd name="T105" fmla="*/ 6 h 29"/>
                    <a:gd name="T106" fmla="*/ 6 w 15"/>
                    <a:gd name="T107" fmla="*/ 1 h 29"/>
                    <a:gd name="T108" fmla="*/ 1 w 15"/>
                    <a:gd name="T109" fmla="*/ 2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5" h="29">
                      <a:moveTo>
                        <a:pt x="2" y="3"/>
                      </a:moveTo>
                      <a:cubicBezTo>
                        <a:pt x="3" y="3"/>
                        <a:pt x="4" y="2"/>
                        <a:pt x="5" y="1"/>
                      </a:cubicBezTo>
                      <a:cubicBezTo>
                        <a:pt x="5" y="1"/>
                        <a:pt x="5" y="1"/>
                        <a:pt x="4" y="0"/>
                      </a:cubicBezTo>
                      <a:cubicBezTo>
                        <a:pt x="3" y="2"/>
                        <a:pt x="2" y="4"/>
                        <a:pt x="1" y="6"/>
                      </a:cubicBezTo>
                      <a:cubicBezTo>
                        <a:pt x="1" y="7"/>
                        <a:pt x="1" y="8"/>
                        <a:pt x="2" y="7"/>
                      </a:cubicBezTo>
                      <a:cubicBezTo>
                        <a:pt x="4" y="6"/>
                        <a:pt x="5" y="5"/>
                        <a:pt x="6" y="3"/>
                      </a:cubicBezTo>
                      <a:cubicBezTo>
                        <a:pt x="6" y="3"/>
                        <a:pt x="6" y="3"/>
                        <a:pt x="5" y="2"/>
                      </a:cubicBezTo>
                      <a:cubicBezTo>
                        <a:pt x="4" y="4"/>
                        <a:pt x="3" y="6"/>
                        <a:pt x="2" y="8"/>
                      </a:cubicBezTo>
                      <a:cubicBezTo>
                        <a:pt x="1" y="9"/>
                        <a:pt x="2" y="10"/>
                        <a:pt x="3" y="9"/>
                      </a:cubicBezTo>
                      <a:cubicBezTo>
                        <a:pt x="5" y="7"/>
                        <a:pt x="7" y="5"/>
                        <a:pt x="9" y="4"/>
                      </a:cubicBezTo>
                      <a:cubicBezTo>
                        <a:pt x="9" y="3"/>
                        <a:pt x="9" y="3"/>
                        <a:pt x="8" y="3"/>
                      </a:cubicBezTo>
                      <a:cubicBezTo>
                        <a:pt x="6" y="5"/>
                        <a:pt x="4" y="8"/>
                        <a:pt x="2" y="11"/>
                      </a:cubicBezTo>
                      <a:cubicBezTo>
                        <a:pt x="2" y="12"/>
                        <a:pt x="3" y="12"/>
                        <a:pt x="3" y="12"/>
                      </a:cubicBezTo>
                      <a:cubicBezTo>
                        <a:pt x="6" y="8"/>
                        <a:pt x="8" y="5"/>
                        <a:pt x="11" y="2"/>
                      </a:cubicBezTo>
                      <a:cubicBezTo>
                        <a:pt x="10" y="2"/>
                        <a:pt x="10" y="2"/>
                        <a:pt x="10" y="2"/>
                      </a:cubicBezTo>
                      <a:cubicBezTo>
                        <a:pt x="7" y="5"/>
                        <a:pt x="5" y="9"/>
                        <a:pt x="2" y="13"/>
                      </a:cubicBezTo>
                      <a:cubicBezTo>
                        <a:pt x="2" y="14"/>
                        <a:pt x="3" y="14"/>
                        <a:pt x="4" y="14"/>
                      </a:cubicBezTo>
                      <a:cubicBezTo>
                        <a:pt x="6" y="11"/>
                        <a:pt x="8" y="9"/>
                        <a:pt x="10" y="6"/>
                      </a:cubicBezTo>
                      <a:cubicBezTo>
                        <a:pt x="10" y="5"/>
                        <a:pt x="9" y="5"/>
                        <a:pt x="9" y="5"/>
                      </a:cubicBezTo>
                      <a:cubicBezTo>
                        <a:pt x="6" y="9"/>
                        <a:pt x="3" y="12"/>
                        <a:pt x="2" y="16"/>
                      </a:cubicBezTo>
                      <a:cubicBezTo>
                        <a:pt x="1" y="17"/>
                        <a:pt x="2" y="18"/>
                        <a:pt x="3" y="17"/>
                      </a:cubicBezTo>
                      <a:cubicBezTo>
                        <a:pt x="5" y="14"/>
                        <a:pt x="8" y="11"/>
                        <a:pt x="10" y="8"/>
                      </a:cubicBezTo>
                      <a:cubicBezTo>
                        <a:pt x="11" y="7"/>
                        <a:pt x="10" y="7"/>
                        <a:pt x="9" y="7"/>
                      </a:cubicBezTo>
                      <a:cubicBezTo>
                        <a:pt x="7" y="11"/>
                        <a:pt x="4" y="15"/>
                        <a:pt x="2" y="19"/>
                      </a:cubicBezTo>
                      <a:cubicBezTo>
                        <a:pt x="2" y="19"/>
                        <a:pt x="3" y="20"/>
                        <a:pt x="3" y="20"/>
                      </a:cubicBezTo>
                      <a:cubicBezTo>
                        <a:pt x="6" y="17"/>
                        <a:pt x="8" y="14"/>
                        <a:pt x="11" y="11"/>
                      </a:cubicBezTo>
                      <a:cubicBezTo>
                        <a:pt x="10" y="11"/>
                        <a:pt x="10" y="11"/>
                        <a:pt x="9" y="10"/>
                      </a:cubicBezTo>
                      <a:cubicBezTo>
                        <a:pt x="8" y="15"/>
                        <a:pt x="5" y="18"/>
                        <a:pt x="3" y="22"/>
                      </a:cubicBezTo>
                      <a:cubicBezTo>
                        <a:pt x="3" y="23"/>
                        <a:pt x="4" y="23"/>
                        <a:pt x="4" y="23"/>
                      </a:cubicBezTo>
                      <a:cubicBezTo>
                        <a:pt x="7" y="19"/>
                        <a:pt x="9" y="16"/>
                        <a:pt x="12" y="12"/>
                      </a:cubicBezTo>
                      <a:cubicBezTo>
                        <a:pt x="12" y="12"/>
                        <a:pt x="11" y="12"/>
                        <a:pt x="11" y="11"/>
                      </a:cubicBezTo>
                      <a:cubicBezTo>
                        <a:pt x="8" y="16"/>
                        <a:pt x="4" y="21"/>
                        <a:pt x="2" y="26"/>
                      </a:cubicBezTo>
                      <a:cubicBezTo>
                        <a:pt x="2" y="26"/>
                        <a:pt x="3" y="26"/>
                        <a:pt x="3" y="27"/>
                      </a:cubicBezTo>
                      <a:cubicBezTo>
                        <a:pt x="6" y="22"/>
                        <a:pt x="9" y="18"/>
                        <a:pt x="12" y="13"/>
                      </a:cubicBezTo>
                      <a:cubicBezTo>
                        <a:pt x="12" y="13"/>
                        <a:pt x="11" y="13"/>
                        <a:pt x="11" y="13"/>
                      </a:cubicBezTo>
                      <a:cubicBezTo>
                        <a:pt x="9" y="16"/>
                        <a:pt x="7" y="20"/>
                        <a:pt x="6" y="23"/>
                      </a:cubicBezTo>
                      <a:cubicBezTo>
                        <a:pt x="5" y="24"/>
                        <a:pt x="6" y="25"/>
                        <a:pt x="7" y="24"/>
                      </a:cubicBezTo>
                      <a:cubicBezTo>
                        <a:pt x="10" y="21"/>
                        <a:pt x="13" y="18"/>
                        <a:pt x="14" y="14"/>
                      </a:cubicBezTo>
                      <a:cubicBezTo>
                        <a:pt x="15" y="13"/>
                        <a:pt x="14" y="12"/>
                        <a:pt x="13" y="13"/>
                      </a:cubicBezTo>
                      <a:cubicBezTo>
                        <a:pt x="11" y="17"/>
                        <a:pt x="8" y="21"/>
                        <a:pt x="6" y="26"/>
                      </a:cubicBezTo>
                      <a:cubicBezTo>
                        <a:pt x="6" y="27"/>
                        <a:pt x="7" y="27"/>
                        <a:pt x="7" y="27"/>
                      </a:cubicBezTo>
                      <a:cubicBezTo>
                        <a:pt x="9" y="24"/>
                        <a:pt x="11" y="21"/>
                        <a:pt x="13" y="18"/>
                      </a:cubicBezTo>
                      <a:cubicBezTo>
                        <a:pt x="13" y="17"/>
                        <a:pt x="12" y="17"/>
                        <a:pt x="12" y="17"/>
                      </a:cubicBezTo>
                      <a:cubicBezTo>
                        <a:pt x="10" y="20"/>
                        <a:pt x="9" y="23"/>
                        <a:pt x="7" y="26"/>
                      </a:cubicBezTo>
                      <a:cubicBezTo>
                        <a:pt x="7" y="27"/>
                        <a:pt x="8" y="27"/>
                        <a:pt x="9" y="26"/>
                      </a:cubicBezTo>
                      <a:cubicBezTo>
                        <a:pt x="10" y="24"/>
                        <a:pt x="12" y="22"/>
                        <a:pt x="13" y="20"/>
                      </a:cubicBezTo>
                      <a:cubicBezTo>
                        <a:pt x="13" y="20"/>
                        <a:pt x="13" y="20"/>
                        <a:pt x="12" y="19"/>
                      </a:cubicBezTo>
                      <a:cubicBezTo>
                        <a:pt x="11" y="22"/>
                        <a:pt x="10" y="25"/>
                        <a:pt x="9" y="27"/>
                      </a:cubicBezTo>
                      <a:cubicBezTo>
                        <a:pt x="8" y="28"/>
                        <a:pt x="10" y="29"/>
                        <a:pt x="10" y="28"/>
                      </a:cubicBezTo>
                      <a:cubicBezTo>
                        <a:pt x="11" y="26"/>
                        <a:pt x="13" y="24"/>
                        <a:pt x="14" y="22"/>
                      </a:cubicBezTo>
                      <a:cubicBezTo>
                        <a:pt x="13" y="22"/>
                        <a:pt x="13" y="21"/>
                        <a:pt x="13" y="21"/>
                      </a:cubicBezTo>
                      <a:cubicBezTo>
                        <a:pt x="12" y="23"/>
                        <a:pt x="11" y="25"/>
                        <a:pt x="10" y="26"/>
                      </a:cubicBezTo>
                      <a:cubicBezTo>
                        <a:pt x="10" y="27"/>
                        <a:pt x="11" y="28"/>
                        <a:pt x="11" y="27"/>
                      </a:cubicBezTo>
                      <a:cubicBezTo>
                        <a:pt x="12" y="27"/>
                        <a:pt x="12" y="27"/>
                        <a:pt x="13" y="26"/>
                      </a:cubicBezTo>
                      <a:cubicBezTo>
                        <a:pt x="13" y="27"/>
                        <a:pt x="14" y="27"/>
                        <a:pt x="14" y="26"/>
                      </a:cubicBezTo>
                      <a:cubicBezTo>
                        <a:pt x="14" y="25"/>
                        <a:pt x="15" y="25"/>
                        <a:pt x="14" y="23"/>
                      </a:cubicBezTo>
                      <a:cubicBezTo>
                        <a:pt x="14" y="23"/>
                        <a:pt x="13" y="23"/>
                        <a:pt x="13" y="23"/>
                      </a:cubicBezTo>
                      <a:cubicBezTo>
                        <a:pt x="12" y="24"/>
                        <a:pt x="11" y="25"/>
                        <a:pt x="10" y="26"/>
                      </a:cubicBezTo>
                      <a:cubicBezTo>
                        <a:pt x="11" y="26"/>
                        <a:pt x="11" y="27"/>
                        <a:pt x="12" y="27"/>
                      </a:cubicBezTo>
                      <a:cubicBezTo>
                        <a:pt x="12" y="25"/>
                        <a:pt x="13" y="23"/>
                        <a:pt x="14" y="22"/>
                      </a:cubicBezTo>
                      <a:cubicBezTo>
                        <a:pt x="14" y="21"/>
                        <a:pt x="13" y="20"/>
                        <a:pt x="13" y="21"/>
                      </a:cubicBezTo>
                      <a:cubicBezTo>
                        <a:pt x="11" y="23"/>
                        <a:pt x="10" y="25"/>
                        <a:pt x="9" y="27"/>
                      </a:cubicBezTo>
                      <a:cubicBezTo>
                        <a:pt x="9" y="27"/>
                        <a:pt x="10" y="28"/>
                        <a:pt x="10" y="28"/>
                      </a:cubicBezTo>
                      <a:cubicBezTo>
                        <a:pt x="12" y="25"/>
                        <a:pt x="13" y="23"/>
                        <a:pt x="14" y="20"/>
                      </a:cubicBezTo>
                      <a:cubicBezTo>
                        <a:pt x="14" y="19"/>
                        <a:pt x="13" y="19"/>
                        <a:pt x="12" y="19"/>
                      </a:cubicBezTo>
                      <a:cubicBezTo>
                        <a:pt x="11" y="21"/>
                        <a:pt x="9" y="24"/>
                        <a:pt x="7" y="26"/>
                      </a:cubicBezTo>
                      <a:cubicBezTo>
                        <a:pt x="8" y="26"/>
                        <a:pt x="8" y="26"/>
                        <a:pt x="9" y="26"/>
                      </a:cubicBezTo>
                      <a:cubicBezTo>
                        <a:pt x="10" y="23"/>
                        <a:pt x="11" y="21"/>
                        <a:pt x="13" y="18"/>
                      </a:cubicBezTo>
                      <a:cubicBezTo>
                        <a:pt x="12" y="18"/>
                        <a:pt x="12" y="18"/>
                        <a:pt x="12" y="17"/>
                      </a:cubicBezTo>
                      <a:cubicBezTo>
                        <a:pt x="10" y="20"/>
                        <a:pt x="8" y="23"/>
                        <a:pt x="6" y="26"/>
                      </a:cubicBezTo>
                      <a:cubicBezTo>
                        <a:pt x="6" y="26"/>
                        <a:pt x="7" y="26"/>
                        <a:pt x="7" y="27"/>
                      </a:cubicBezTo>
                      <a:cubicBezTo>
                        <a:pt x="10" y="22"/>
                        <a:pt x="12" y="18"/>
                        <a:pt x="14" y="14"/>
                      </a:cubicBezTo>
                      <a:cubicBezTo>
                        <a:pt x="14" y="13"/>
                        <a:pt x="14" y="13"/>
                        <a:pt x="13" y="13"/>
                      </a:cubicBezTo>
                      <a:cubicBezTo>
                        <a:pt x="11" y="17"/>
                        <a:pt x="9" y="20"/>
                        <a:pt x="6" y="23"/>
                      </a:cubicBezTo>
                      <a:cubicBezTo>
                        <a:pt x="6" y="23"/>
                        <a:pt x="6" y="24"/>
                        <a:pt x="7" y="24"/>
                      </a:cubicBezTo>
                      <a:cubicBezTo>
                        <a:pt x="9" y="20"/>
                        <a:pt x="10" y="17"/>
                        <a:pt x="12" y="13"/>
                      </a:cubicBezTo>
                      <a:cubicBezTo>
                        <a:pt x="13" y="12"/>
                        <a:pt x="11" y="12"/>
                        <a:pt x="11" y="13"/>
                      </a:cubicBezTo>
                      <a:cubicBezTo>
                        <a:pt x="8" y="17"/>
                        <a:pt x="4" y="21"/>
                        <a:pt x="2" y="26"/>
                      </a:cubicBezTo>
                      <a:cubicBezTo>
                        <a:pt x="2" y="27"/>
                        <a:pt x="3" y="27"/>
                        <a:pt x="3" y="27"/>
                      </a:cubicBezTo>
                      <a:cubicBezTo>
                        <a:pt x="6" y="21"/>
                        <a:pt x="9" y="17"/>
                        <a:pt x="12" y="12"/>
                      </a:cubicBezTo>
                      <a:cubicBezTo>
                        <a:pt x="13" y="11"/>
                        <a:pt x="11" y="11"/>
                        <a:pt x="11" y="11"/>
                      </a:cubicBezTo>
                      <a:cubicBezTo>
                        <a:pt x="8" y="15"/>
                        <a:pt x="6" y="18"/>
                        <a:pt x="3" y="22"/>
                      </a:cubicBezTo>
                      <a:cubicBezTo>
                        <a:pt x="3" y="22"/>
                        <a:pt x="4" y="22"/>
                        <a:pt x="4" y="23"/>
                      </a:cubicBezTo>
                      <a:cubicBezTo>
                        <a:pt x="6" y="19"/>
                        <a:pt x="9" y="15"/>
                        <a:pt x="11" y="11"/>
                      </a:cubicBezTo>
                      <a:cubicBezTo>
                        <a:pt x="11" y="10"/>
                        <a:pt x="10" y="10"/>
                        <a:pt x="10" y="10"/>
                      </a:cubicBezTo>
                      <a:cubicBezTo>
                        <a:pt x="7" y="13"/>
                        <a:pt x="5" y="16"/>
                        <a:pt x="2" y="19"/>
                      </a:cubicBezTo>
                      <a:cubicBezTo>
                        <a:pt x="3" y="19"/>
                        <a:pt x="3" y="19"/>
                        <a:pt x="4" y="19"/>
                      </a:cubicBezTo>
                      <a:cubicBezTo>
                        <a:pt x="5" y="15"/>
                        <a:pt x="8" y="12"/>
                        <a:pt x="10" y="8"/>
                      </a:cubicBezTo>
                      <a:cubicBezTo>
                        <a:pt x="10" y="8"/>
                        <a:pt x="10" y="8"/>
                        <a:pt x="9" y="7"/>
                      </a:cubicBezTo>
                      <a:cubicBezTo>
                        <a:pt x="7" y="11"/>
                        <a:pt x="4" y="13"/>
                        <a:pt x="2" y="16"/>
                      </a:cubicBezTo>
                      <a:cubicBezTo>
                        <a:pt x="2" y="17"/>
                        <a:pt x="2" y="17"/>
                        <a:pt x="3" y="17"/>
                      </a:cubicBezTo>
                      <a:cubicBezTo>
                        <a:pt x="5" y="13"/>
                        <a:pt x="8" y="10"/>
                        <a:pt x="10" y="6"/>
                      </a:cubicBezTo>
                      <a:cubicBezTo>
                        <a:pt x="10" y="5"/>
                        <a:pt x="9" y="4"/>
                        <a:pt x="9" y="5"/>
                      </a:cubicBezTo>
                      <a:cubicBezTo>
                        <a:pt x="7" y="8"/>
                        <a:pt x="5" y="10"/>
                        <a:pt x="2" y="13"/>
                      </a:cubicBezTo>
                      <a:cubicBezTo>
                        <a:pt x="3" y="13"/>
                        <a:pt x="3" y="13"/>
                        <a:pt x="4" y="14"/>
                      </a:cubicBezTo>
                      <a:cubicBezTo>
                        <a:pt x="6" y="10"/>
                        <a:pt x="9" y="6"/>
                        <a:pt x="11" y="2"/>
                      </a:cubicBezTo>
                      <a:cubicBezTo>
                        <a:pt x="11" y="2"/>
                        <a:pt x="10" y="1"/>
                        <a:pt x="10" y="1"/>
                      </a:cubicBezTo>
                      <a:cubicBezTo>
                        <a:pt x="7" y="5"/>
                        <a:pt x="4" y="8"/>
                        <a:pt x="2" y="11"/>
                      </a:cubicBezTo>
                      <a:cubicBezTo>
                        <a:pt x="2" y="11"/>
                        <a:pt x="3" y="11"/>
                        <a:pt x="3" y="12"/>
                      </a:cubicBezTo>
                      <a:cubicBezTo>
                        <a:pt x="5" y="8"/>
                        <a:pt x="7" y="6"/>
                        <a:pt x="9" y="3"/>
                      </a:cubicBezTo>
                      <a:cubicBezTo>
                        <a:pt x="10" y="3"/>
                        <a:pt x="9" y="2"/>
                        <a:pt x="9" y="2"/>
                      </a:cubicBezTo>
                      <a:cubicBezTo>
                        <a:pt x="6" y="4"/>
                        <a:pt x="4" y="6"/>
                        <a:pt x="2" y="8"/>
                      </a:cubicBezTo>
                      <a:cubicBezTo>
                        <a:pt x="2" y="8"/>
                        <a:pt x="3" y="9"/>
                        <a:pt x="3" y="9"/>
                      </a:cubicBezTo>
                      <a:cubicBezTo>
                        <a:pt x="4" y="7"/>
                        <a:pt x="5" y="5"/>
                        <a:pt x="6" y="3"/>
                      </a:cubicBezTo>
                      <a:cubicBezTo>
                        <a:pt x="7" y="2"/>
                        <a:pt x="6" y="1"/>
                        <a:pt x="5" y="2"/>
                      </a:cubicBezTo>
                      <a:cubicBezTo>
                        <a:pt x="4" y="4"/>
                        <a:pt x="2" y="5"/>
                        <a:pt x="1" y="6"/>
                      </a:cubicBezTo>
                      <a:cubicBezTo>
                        <a:pt x="1" y="7"/>
                        <a:pt x="2" y="7"/>
                        <a:pt x="2" y="7"/>
                      </a:cubicBezTo>
                      <a:cubicBezTo>
                        <a:pt x="3" y="5"/>
                        <a:pt x="4" y="3"/>
                        <a:pt x="6" y="1"/>
                      </a:cubicBezTo>
                      <a:cubicBezTo>
                        <a:pt x="6" y="0"/>
                        <a:pt x="5" y="0"/>
                        <a:pt x="5" y="0"/>
                      </a:cubicBezTo>
                      <a:cubicBezTo>
                        <a:pt x="4" y="1"/>
                        <a:pt x="2" y="1"/>
                        <a:pt x="1" y="2"/>
                      </a:cubicBezTo>
                      <a:cubicBezTo>
                        <a:pt x="0" y="2"/>
                        <a:pt x="1" y="4"/>
                        <a:pt x="2"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40" name="Freeform 73"/>
                <p:cNvSpPr/>
                <p:nvPr/>
              </p:nvSpPr>
              <p:spPr bwMode="auto">
                <a:xfrm>
                  <a:off x="1187450" y="2135188"/>
                  <a:ext cx="20638" cy="39688"/>
                </a:xfrm>
                <a:custGeom>
                  <a:avLst/>
                  <a:gdLst>
                    <a:gd name="T0" fmla="*/ 1 w 19"/>
                    <a:gd name="T1" fmla="*/ 37 h 37"/>
                    <a:gd name="T2" fmla="*/ 3 w 19"/>
                    <a:gd name="T3" fmla="*/ 37 h 37"/>
                    <a:gd name="T4" fmla="*/ 4 w 19"/>
                    <a:gd name="T5" fmla="*/ 36 h 37"/>
                    <a:gd name="T6" fmla="*/ 3 w 19"/>
                    <a:gd name="T7" fmla="*/ 18 h 37"/>
                    <a:gd name="T8" fmla="*/ 2 w 19"/>
                    <a:gd name="T9" fmla="*/ 8 h 37"/>
                    <a:gd name="T10" fmla="*/ 6 w 19"/>
                    <a:gd name="T11" fmla="*/ 3 h 37"/>
                    <a:gd name="T12" fmla="*/ 15 w 19"/>
                    <a:gd name="T13" fmla="*/ 12 h 37"/>
                    <a:gd name="T14" fmla="*/ 17 w 19"/>
                    <a:gd name="T15" fmla="*/ 34 h 37"/>
                    <a:gd name="T16" fmla="*/ 19 w 19"/>
                    <a:gd name="T17" fmla="*/ 34 h 37"/>
                    <a:gd name="T18" fmla="*/ 18 w 19"/>
                    <a:gd name="T19" fmla="*/ 19 h 37"/>
                    <a:gd name="T20" fmla="*/ 15 w 19"/>
                    <a:gd name="T21" fmla="*/ 5 h 37"/>
                    <a:gd name="T22" fmla="*/ 2 w 19"/>
                    <a:gd name="T23" fmla="*/ 2 h 37"/>
                    <a:gd name="T24" fmla="*/ 1 w 19"/>
                    <a:gd name="T25" fmla="*/ 2 h 37"/>
                    <a:gd name="T26" fmla="*/ 2 w 19"/>
                    <a:gd name="T27" fmla="*/ 18 h 37"/>
                    <a:gd name="T28" fmla="*/ 2 w 19"/>
                    <a:gd name="T29" fmla="*/ 35 h 37"/>
                    <a:gd name="T30" fmla="*/ 1 w 19"/>
                    <a:gd name="T31" fmla="*/ 3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37">
                      <a:moveTo>
                        <a:pt x="1" y="37"/>
                      </a:moveTo>
                      <a:cubicBezTo>
                        <a:pt x="2" y="37"/>
                        <a:pt x="2" y="37"/>
                        <a:pt x="3" y="37"/>
                      </a:cubicBezTo>
                      <a:cubicBezTo>
                        <a:pt x="4" y="37"/>
                        <a:pt x="4" y="37"/>
                        <a:pt x="4" y="36"/>
                      </a:cubicBezTo>
                      <a:cubicBezTo>
                        <a:pt x="4" y="30"/>
                        <a:pt x="4" y="24"/>
                        <a:pt x="3" y="18"/>
                      </a:cubicBezTo>
                      <a:cubicBezTo>
                        <a:pt x="3" y="15"/>
                        <a:pt x="2" y="11"/>
                        <a:pt x="2" y="8"/>
                      </a:cubicBezTo>
                      <a:cubicBezTo>
                        <a:pt x="2" y="4"/>
                        <a:pt x="3" y="3"/>
                        <a:pt x="6" y="3"/>
                      </a:cubicBezTo>
                      <a:cubicBezTo>
                        <a:pt x="13" y="2"/>
                        <a:pt x="14" y="7"/>
                        <a:pt x="15" y="12"/>
                      </a:cubicBezTo>
                      <a:cubicBezTo>
                        <a:pt x="16" y="20"/>
                        <a:pt x="17" y="27"/>
                        <a:pt x="17" y="34"/>
                      </a:cubicBezTo>
                      <a:cubicBezTo>
                        <a:pt x="17" y="35"/>
                        <a:pt x="19" y="35"/>
                        <a:pt x="19" y="34"/>
                      </a:cubicBezTo>
                      <a:cubicBezTo>
                        <a:pt x="19" y="29"/>
                        <a:pt x="18" y="24"/>
                        <a:pt x="18" y="19"/>
                      </a:cubicBezTo>
                      <a:cubicBezTo>
                        <a:pt x="17" y="15"/>
                        <a:pt x="17" y="9"/>
                        <a:pt x="15" y="5"/>
                      </a:cubicBezTo>
                      <a:cubicBezTo>
                        <a:pt x="12" y="0"/>
                        <a:pt x="7" y="1"/>
                        <a:pt x="2" y="2"/>
                      </a:cubicBezTo>
                      <a:cubicBezTo>
                        <a:pt x="1" y="2"/>
                        <a:pt x="1" y="2"/>
                        <a:pt x="1" y="2"/>
                      </a:cubicBezTo>
                      <a:cubicBezTo>
                        <a:pt x="1" y="8"/>
                        <a:pt x="1" y="13"/>
                        <a:pt x="2" y="18"/>
                      </a:cubicBezTo>
                      <a:cubicBezTo>
                        <a:pt x="2" y="19"/>
                        <a:pt x="3" y="36"/>
                        <a:pt x="2" y="35"/>
                      </a:cubicBezTo>
                      <a:cubicBezTo>
                        <a:pt x="1" y="35"/>
                        <a:pt x="0" y="36"/>
                        <a:pt x="1" y="3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41" name="Freeform 74"/>
                <p:cNvSpPr/>
                <p:nvPr/>
              </p:nvSpPr>
              <p:spPr bwMode="auto">
                <a:xfrm>
                  <a:off x="1187450" y="2138363"/>
                  <a:ext cx="19050" cy="36513"/>
                </a:xfrm>
                <a:custGeom>
                  <a:avLst/>
                  <a:gdLst>
                    <a:gd name="T0" fmla="*/ 1 w 17"/>
                    <a:gd name="T1" fmla="*/ 5 h 34"/>
                    <a:gd name="T2" fmla="*/ 5 w 17"/>
                    <a:gd name="T3" fmla="*/ 2 h 34"/>
                    <a:gd name="T4" fmla="*/ 0 w 17"/>
                    <a:gd name="T5" fmla="*/ 7 h 34"/>
                    <a:gd name="T6" fmla="*/ 7 w 17"/>
                    <a:gd name="T7" fmla="*/ 2 h 34"/>
                    <a:gd name="T8" fmla="*/ 1 w 17"/>
                    <a:gd name="T9" fmla="*/ 9 h 34"/>
                    <a:gd name="T10" fmla="*/ 10 w 17"/>
                    <a:gd name="T11" fmla="*/ 1 h 34"/>
                    <a:gd name="T12" fmla="*/ 2 w 17"/>
                    <a:gd name="T13" fmla="*/ 10 h 34"/>
                    <a:gd name="T14" fmla="*/ 10 w 17"/>
                    <a:gd name="T15" fmla="*/ 2 h 34"/>
                    <a:gd name="T16" fmla="*/ 2 w 17"/>
                    <a:gd name="T17" fmla="*/ 14 h 34"/>
                    <a:gd name="T18" fmla="*/ 11 w 17"/>
                    <a:gd name="T19" fmla="*/ 6 h 34"/>
                    <a:gd name="T20" fmla="*/ 4 w 17"/>
                    <a:gd name="T21" fmla="*/ 15 h 34"/>
                    <a:gd name="T22" fmla="*/ 14 w 17"/>
                    <a:gd name="T23" fmla="*/ 5 h 34"/>
                    <a:gd name="T24" fmla="*/ 5 w 17"/>
                    <a:gd name="T25" fmla="*/ 16 h 34"/>
                    <a:gd name="T26" fmla="*/ 15 w 17"/>
                    <a:gd name="T27" fmla="*/ 6 h 34"/>
                    <a:gd name="T28" fmla="*/ 3 w 17"/>
                    <a:gd name="T29" fmla="*/ 21 h 34"/>
                    <a:gd name="T30" fmla="*/ 11 w 17"/>
                    <a:gd name="T31" fmla="*/ 13 h 34"/>
                    <a:gd name="T32" fmla="*/ 2 w 17"/>
                    <a:gd name="T33" fmla="*/ 25 h 34"/>
                    <a:gd name="T34" fmla="*/ 14 w 17"/>
                    <a:gd name="T35" fmla="*/ 12 h 34"/>
                    <a:gd name="T36" fmla="*/ 3 w 17"/>
                    <a:gd name="T37" fmla="*/ 29 h 34"/>
                    <a:gd name="T38" fmla="*/ 15 w 17"/>
                    <a:gd name="T39" fmla="*/ 15 h 34"/>
                    <a:gd name="T40" fmla="*/ 8 w 17"/>
                    <a:gd name="T41" fmla="*/ 27 h 34"/>
                    <a:gd name="T42" fmla="*/ 17 w 17"/>
                    <a:gd name="T43" fmla="*/ 18 h 34"/>
                    <a:gd name="T44" fmla="*/ 7 w 17"/>
                    <a:gd name="T45" fmla="*/ 33 h 34"/>
                    <a:gd name="T46" fmla="*/ 17 w 17"/>
                    <a:gd name="T47" fmla="*/ 22 h 34"/>
                    <a:gd name="T48" fmla="*/ 10 w 17"/>
                    <a:gd name="T49" fmla="*/ 31 h 34"/>
                    <a:gd name="T50" fmla="*/ 17 w 17"/>
                    <a:gd name="T51" fmla="*/ 27 h 34"/>
                    <a:gd name="T52" fmla="*/ 13 w 17"/>
                    <a:gd name="T53" fmla="*/ 31 h 34"/>
                    <a:gd name="T54" fmla="*/ 17 w 17"/>
                    <a:gd name="T55" fmla="*/ 27 h 34"/>
                    <a:gd name="T56" fmla="*/ 10 w 17"/>
                    <a:gd name="T57" fmla="*/ 31 h 34"/>
                    <a:gd name="T58" fmla="*/ 17 w 17"/>
                    <a:gd name="T59" fmla="*/ 22 h 34"/>
                    <a:gd name="T60" fmla="*/ 7 w 17"/>
                    <a:gd name="T61" fmla="*/ 32 h 34"/>
                    <a:gd name="T62" fmla="*/ 17 w 17"/>
                    <a:gd name="T63" fmla="*/ 18 h 34"/>
                    <a:gd name="T64" fmla="*/ 8 w 17"/>
                    <a:gd name="T65" fmla="*/ 27 h 34"/>
                    <a:gd name="T66" fmla="*/ 15 w 17"/>
                    <a:gd name="T67" fmla="*/ 15 h 34"/>
                    <a:gd name="T68" fmla="*/ 4 w 17"/>
                    <a:gd name="T69" fmla="*/ 29 h 34"/>
                    <a:gd name="T70" fmla="*/ 14 w 17"/>
                    <a:gd name="T71" fmla="*/ 12 h 34"/>
                    <a:gd name="T72" fmla="*/ 2 w 17"/>
                    <a:gd name="T73" fmla="*/ 25 h 34"/>
                    <a:gd name="T74" fmla="*/ 11 w 17"/>
                    <a:gd name="T75" fmla="*/ 13 h 34"/>
                    <a:gd name="T76" fmla="*/ 3 w 17"/>
                    <a:gd name="T77" fmla="*/ 21 h 34"/>
                    <a:gd name="T78" fmla="*/ 15 w 17"/>
                    <a:gd name="T79" fmla="*/ 6 h 34"/>
                    <a:gd name="T80" fmla="*/ 5 w 17"/>
                    <a:gd name="T81" fmla="*/ 16 h 34"/>
                    <a:gd name="T82" fmla="*/ 14 w 17"/>
                    <a:gd name="T83" fmla="*/ 5 h 34"/>
                    <a:gd name="T84" fmla="*/ 4 w 17"/>
                    <a:gd name="T85" fmla="*/ 15 h 34"/>
                    <a:gd name="T86" fmla="*/ 11 w 17"/>
                    <a:gd name="T87" fmla="*/ 6 h 34"/>
                    <a:gd name="T88" fmla="*/ 2 w 17"/>
                    <a:gd name="T89" fmla="*/ 14 h 34"/>
                    <a:gd name="T90" fmla="*/ 11 w 17"/>
                    <a:gd name="T91" fmla="*/ 2 h 34"/>
                    <a:gd name="T92" fmla="*/ 2 w 17"/>
                    <a:gd name="T93" fmla="*/ 10 h 34"/>
                    <a:gd name="T94" fmla="*/ 10 w 17"/>
                    <a:gd name="T95" fmla="*/ 1 h 34"/>
                    <a:gd name="T96" fmla="*/ 1 w 17"/>
                    <a:gd name="T97" fmla="*/ 9 h 34"/>
                    <a:gd name="T98" fmla="*/ 7 w 17"/>
                    <a:gd name="T99" fmla="*/ 2 h 34"/>
                    <a:gd name="T100" fmla="*/ 0 w 17"/>
                    <a:gd name="T101" fmla="*/ 7 h 34"/>
                    <a:gd name="T102" fmla="*/ 5 w 17"/>
                    <a:gd name="T103" fmla="*/ 2 h 34"/>
                    <a:gd name="T104" fmla="*/ 1 w 17"/>
                    <a:gd name="T105" fmla="*/ 5 h 34"/>
                    <a:gd name="T106" fmla="*/ 3 w 17"/>
                    <a:gd name="T107" fmla="*/ 3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7" h="34">
                      <a:moveTo>
                        <a:pt x="2" y="3"/>
                      </a:moveTo>
                      <a:cubicBezTo>
                        <a:pt x="2" y="3"/>
                        <a:pt x="1" y="4"/>
                        <a:pt x="1" y="5"/>
                      </a:cubicBezTo>
                      <a:cubicBezTo>
                        <a:pt x="0" y="6"/>
                        <a:pt x="1" y="6"/>
                        <a:pt x="2" y="6"/>
                      </a:cubicBezTo>
                      <a:cubicBezTo>
                        <a:pt x="3" y="5"/>
                        <a:pt x="4" y="3"/>
                        <a:pt x="5" y="2"/>
                      </a:cubicBezTo>
                      <a:cubicBezTo>
                        <a:pt x="5" y="2"/>
                        <a:pt x="4" y="2"/>
                        <a:pt x="4" y="1"/>
                      </a:cubicBezTo>
                      <a:cubicBezTo>
                        <a:pt x="3" y="3"/>
                        <a:pt x="1" y="5"/>
                        <a:pt x="0" y="7"/>
                      </a:cubicBezTo>
                      <a:cubicBezTo>
                        <a:pt x="0" y="8"/>
                        <a:pt x="1" y="8"/>
                        <a:pt x="1" y="8"/>
                      </a:cubicBezTo>
                      <a:cubicBezTo>
                        <a:pt x="3" y="5"/>
                        <a:pt x="5" y="4"/>
                        <a:pt x="7" y="2"/>
                      </a:cubicBezTo>
                      <a:cubicBezTo>
                        <a:pt x="7" y="2"/>
                        <a:pt x="6" y="1"/>
                        <a:pt x="6" y="1"/>
                      </a:cubicBezTo>
                      <a:cubicBezTo>
                        <a:pt x="4" y="4"/>
                        <a:pt x="3" y="6"/>
                        <a:pt x="1" y="9"/>
                      </a:cubicBezTo>
                      <a:cubicBezTo>
                        <a:pt x="1" y="9"/>
                        <a:pt x="2" y="10"/>
                        <a:pt x="2" y="10"/>
                      </a:cubicBezTo>
                      <a:cubicBezTo>
                        <a:pt x="5" y="7"/>
                        <a:pt x="7" y="4"/>
                        <a:pt x="10" y="1"/>
                      </a:cubicBezTo>
                      <a:cubicBezTo>
                        <a:pt x="9" y="1"/>
                        <a:pt x="9" y="1"/>
                        <a:pt x="9" y="0"/>
                      </a:cubicBezTo>
                      <a:cubicBezTo>
                        <a:pt x="7" y="4"/>
                        <a:pt x="4" y="7"/>
                        <a:pt x="2" y="10"/>
                      </a:cubicBezTo>
                      <a:cubicBezTo>
                        <a:pt x="1" y="11"/>
                        <a:pt x="2" y="12"/>
                        <a:pt x="3" y="11"/>
                      </a:cubicBezTo>
                      <a:cubicBezTo>
                        <a:pt x="6" y="8"/>
                        <a:pt x="8" y="5"/>
                        <a:pt x="10" y="2"/>
                      </a:cubicBezTo>
                      <a:cubicBezTo>
                        <a:pt x="10" y="2"/>
                        <a:pt x="10" y="2"/>
                        <a:pt x="9" y="2"/>
                      </a:cubicBezTo>
                      <a:cubicBezTo>
                        <a:pt x="7" y="6"/>
                        <a:pt x="5" y="10"/>
                        <a:pt x="2" y="14"/>
                      </a:cubicBezTo>
                      <a:cubicBezTo>
                        <a:pt x="2" y="14"/>
                        <a:pt x="3" y="15"/>
                        <a:pt x="3" y="15"/>
                      </a:cubicBezTo>
                      <a:cubicBezTo>
                        <a:pt x="6" y="12"/>
                        <a:pt x="8" y="9"/>
                        <a:pt x="11" y="6"/>
                      </a:cubicBezTo>
                      <a:cubicBezTo>
                        <a:pt x="11" y="6"/>
                        <a:pt x="10" y="5"/>
                        <a:pt x="10" y="5"/>
                      </a:cubicBezTo>
                      <a:cubicBezTo>
                        <a:pt x="8" y="8"/>
                        <a:pt x="6" y="11"/>
                        <a:pt x="4" y="15"/>
                      </a:cubicBezTo>
                      <a:cubicBezTo>
                        <a:pt x="4" y="15"/>
                        <a:pt x="5" y="16"/>
                        <a:pt x="5" y="16"/>
                      </a:cubicBezTo>
                      <a:cubicBezTo>
                        <a:pt x="8" y="12"/>
                        <a:pt x="11" y="9"/>
                        <a:pt x="14" y="5"/>
                      </a:cubicBezTo>
                      <a:cubicBezTo>
                        <a:pt x="13" y="5"/>
                        <a:pt x="13" y="4"/>
                        <a:pt x="12" y="4"/>
                      </a:cubicBezTo>
                      <a:cubicBezTo>
                        <a:pt x="10" y="9"/>
                        <a:pt x="8" y="13"/>
                        <a:pt x="5" y="16"/>
                      </a:cubicBezTo>
                      <a:cubicBezTo>
                        <a:pt x="5" y="17"/>
                        <a:pt x="6" y="17"/>
                        <a:pt x="6" y="17"/>
                      </a:cubicBezTo>
                      <a:cubicBezTo>
                        <a:pt x="9" y="13"/>
                        <a:pt x="12" y="10"/>
                        <a:pt x="15" y="6"/>
                      </a:cubicBezTo>
                      <a:cubicBezTo>
                        <a:pt x="15" y="5"/>
                        <a:pt x="14" y="4"/>
                        <a:pt x="14" y="5"/>
                      </a:cubicBezTo>
                      <a:cubicBezTo>
                        <a:pt x="9" y="10"/>
                        <a:pt x="6" y="16"/>
                        <a:pt x="3" y="21"/>
                      </a:cubicBezTo>
                      <a:cubicBezTo>
                        <a:pt x="2" y="22"/>
                        <a:pt x="3" y="23"/>
                        <a:pt x="4" y="22"/>
                      </a:cubicBezTo>
                      <a:cubicBezTo>
                        <a:pt x="6" y="19"/>
                        <a:pt x="9" y="16"/>
                        <a:pt x="11" y="13"/>
                      </a:cubicBezTo>
                      <a:cubicBezTo>
                        <a:pt x="11" y="12"/>
                        <a:pt x="10" y="12"/>
                        <a:pt x="10" y="12"/>
                      </a:cubicBezTo>
                      <a:cubicBezTo>
                        <a:pt x="7" y="16"/>
                        <a:pt x="4" y="21"/>
                        <a:pt x="2" y="25"/>
                      </a:cubicBezTo>
                      <a:cubicBezTo>
                        <a:pt x="1" y="26"/>
                        <a:pt x="2" y="26"/>
                        <a:pt x="3" y="26"/>
                      </a:cubicBezTo>
                      <a:cubicBezTo>
                        <a:pt x="8" y="23"/>
                        <a:pt x="11" y="17"/>
                        <a:pt x="14" y="12"/>
                      </a:cubicBezTo>
                      <a:cubicBezTo>
                        <a:pt x="14" y="12"/>
                        <a:pt x="13" y="12"/>
                        <a:pt x="13" y="12"/>
                      </a:cubicBezTo>
                      <a:cubicBezTo>
                        <a:pt x="10" y="17"/>
                        <a:pt x="7" y="23"/>
                        <a:pt x="3" y="29"/>
                      </a:cubicBezTo>
                      <a:cubicBezTo>
                        <a:pt x="3" y="30"/>
                        <a:pt x="4" y="30"/>
                        <a:pt x="5" y="30"/>
                      </a:cubicBezTo>
                      <a:cubicBezTo>
                        <a:pt x="9" y="25"/>
                        <a:pt x="12" y="20"/>
                        <a:pt x="15" y="15"/>
                      </a:cubicBezTo>
                      <a:cubicBezTo>
                        <a:pt x="15" y="15"/>
                        <a:pt x="14" y="15"/>
                        <a:pt x="14" y="15"/>
                      </a:cubicBezTo>
                      <a:cubicBezTo>
                        <a:pt x="12" y="19"/>
                        <a:pt x="10" y="23"/>
                        <a:pt x="8" y="27"/>
                      </a:cubicBezTo>
                      <a:cubicBezTo>
                        <a:pt x="7" y="28"/>
                        <a:pt x="9" y="28"/>
                        <a:pt x="9" y="27"/>
                      </a:cubicBezTo>
                      <a:cubicBezTo>
                        <a:pt x="12" y="24"/>
                        <a:pt x="14" y="21"/>
                        <a:pt x="17" y="18"/>
                      </a:cubicBezTo>
                      <a:cubicBezTo>
                        <a:pt x="16" y="18"/>
                        <a:pt x="16" y="17"/>
                        <a:pt x="15" y="17"/>
                      </a:cubicBezTo>
                      <a:cubicBezTo>
                        <a:pt x="12" y="22"/>
                        <a:pt x="9" y="27"/>
                        <a:pt x="7" y="33"/>
                      </a:cubicBezTo>
                      <a:cubicBezTo>
                        <a:pt x="6" y="33"/>
                        <a:pt x="7" y="34"/>
                        <a:pt x="8" y="33"/>
                      </a:cubicBezTo>
                      <a:cubicBezTo>
                        <a:pt x="11" y="30"/>
                        <a:pt x="14" y="26"/>
                        <a:pt x="17" y="22"/>
                      </a:cubicBezTo>
                      <a:cubicBezTo>
                        <a:pt x="17" y="21"/>
                        <a:pt x="16" y="21"/>
                        <a:pt x="15" y="21"/>
                      </a:cubicBezTo>
                      <a:cubicBezTo>
                        <a:pt x="13" y="24"/>
                        <a:pt x="11" y="28"/>
                        <a:pt x="10" y="31"/>
                      </a:cubicBezTo>
                      <a:cubicBezTo>
                        <a:pt x="9" y="32"/>
                        <a:pt x="10" y="33"/>
                        <a:pt x="11" y="32"/>
                      </a:cubicBezTo>
                      <a:cubicBezTo>
                        <a:pt x="13" y="31"/>
                        <a:pt x="15" y="29"/>
                        <a:pt x="17" y="27"/>
                      </a:cubicBezTo>
                      <a:cubicBezTo>
                        <a:pt x="16" y="27"/>
                        <a:pt x="16" y="27"/>
                        <a:pt x="15" y="27"/>
                      </a:cubicBezTo>
                      <a:cubicBezTo>
                        <a:pt x="15" y="28"/>
                        <a:pt x="14" y="29"/>
                        <a:pt x="13" y="31"/>
                      </a:cubicBezTo>
                      <a:cubicBezTo>
                        <a:pt x="12" y="31"/>
                        <a:pt x="13" y="32"/>
                        <a:pt x="14" y="32"/>
                      </a:cubicBezTo>
                      <a:cubicBezTo>
                        <a:pt x="16" y="30"/>
                        <a:pt x="16" y="29"/>
                        <a:pt x="17" y="27"/>
                      </a:cubicBezTo>
                      <a:cubicBezTo>
                        <a:pt x="17" y="26"/>
                        <a:pt x="16" y="26"/>
                        <a:pt x="16" y="26"/>
                      </a:cubicBezTo>
                      <a:cubicBezTo>
                        <a:pt x="14" y="28"/>
                        <a:pt x="12" y="29"/>
                        <a:pt x="10" y="31"/>
                      </a:cubicBezTo>
                      <a:cubicBezTo>
                        <a:pt x="10" y="31"/>
                        <a:pt x="11" y="32"/>
                        <a:pt x="11" y="32"/>
                      </a:cubicBezTo>
                      <a:cubicBezTo>
                        <a:pt x="12" y="28"/>
                        <a:pt x="14" y="25"/>
                        <a:pt x="17" y="22"/>
                      </a:cubicBezTo>
                      <a:cubicBezTo>
                        <a:pt x="16" y="22"/>
                        <a:pt x="16" y="22"/>
                        <a:pt x="15" y="21"/>
                      </a:cubicBezTo>
                      <a:cubicBezTo>
                        <a:pt x="13" y="25"/>
                        <a:pt x="10" y="29"/>
                        <a:pt x="7" y="32"/>
                      </a:cubicBezTo>
                      <a:cubicBezTo>
                        <a:pt x="7" y="33"/>
                        <a:pt x="7" y="33"/>
                        <a:pt x="8" y="33"/>
                      </a:cubicBezTo>
                      <a:cubicBezTo>
                        <a:pt x="11" y="28"/>
                        <a:pt x="13" y="23"/>
                        <a:pt x="17" y="18"/>
                      </a:cubicBezTo>
                      <a:cubicBezTo>
                        <a:pt x="17" y="17"/>
                        <a:pt x="16" y="16"/>
                        <a:pt x="16" y="17"/>
                      </a:cubicBezTo>
                      <a:cubicBezTo>
                        <a:pt x="13" y="20"/>
                        <a:pt x="10" y="23"/>
                        <a:pt x="8" y="27"/>
                      </a:cubicBezTo>
                      <a:cubicBezTo>
                        <a:pt x="8" y="27"/>
                        <a:pt x="9" y="27"/>
                        <a:pt x="9" y="27"/>
                      </a:cubicBezTo>
                      <a:cubicBezTo>
                        <a:pt x="11" y="23"/>
                        <a:pt x="13" y="19"/>
                        <a:pt x="15" y="15"/>
                      </a:cubicBezTo>
                      <a:cubicBezTo>
                        <a:pt x="16" y="15"/>
                        <a:pt x="15" y="14"/>
                        <a:pt x="14" y="15"/>
                      </a:cubicBezTo>
                      <a:cubicBezTo>
                        <a:pt x="11" y="19"/>
                        <a:pt x="8" y="24"/>
                        <a:pt x="4" y="29"/>
                      </a:cubicBezTo>
                      <a:cubicBezTo>
                        <a:pt x="4" y="29"/>
                        <a:pt x="4" y="29"/>
                        <a:pt x="5" y="30"/>
                      </a:cubicBezTo>
                      <a:cubicBezTo>
                        <a:pt x="8" y="24"/>
                        <a:pt x="11" y="18"/>
                        <a:pt x="14" y="12"/>
                      </a:cubicBezTo>
                      <a:cubicBezTo>
                        <a:pt x="15" y="12"/>
                        <a:pt x="13" y="11"/>
                        <a:pt x="13" y="12"/>
                      </a:cubicBezTo>
                      <a:cubicBezTo>
                        <a:pt x="10" y="16"/>
                        <a:pt x="7" y="21"/>
                        <a:pt x="2" y="25"/>
                      </a:cubicBezTo>
                      <a:cubicBezTo>
                        <a:pt x="2" y="25"/>
                        <a:pt x="2" y="25"/>
                        <a:pt x="3" y="26"/>
                      </a:cubicBezTo>
                      <a:cubicBezTo>
                        <a:pt x="5" y="21"/>
                        <a:pt x="8" y="17"/>
                        <a:pt x="11" y="13"/>
                      </a:cubicBezTo>
                      <a:cubicBezTo>
                        <a:pt x="12" y="12"/>
                        <a:pt x="10" y="11"/>
                        <a:pt x="10" y="12"/>
                      </a:cubicBezTo>
                      <a:cubicBezTo>
                        <a:pt x="8" y="15"/>
                        <a:pt x="5" y="18"/>
                        <a:pt x="3" y="21"/>
                      </a:cubicBezTo>
                      <a:cubicBezTo>
                        <a:pt x="3" y="21"/>
                        <a:pt x="4" y="22"/>
                        <a:pt x="4" y="22"/>
                      </a:cubicBezTo>
                      <a:cubicBezTo>
                        <a:pt x="8" y="17"/>
                        <a:pt x="10" y="11"/>
                        <a:pt x="15" y="6"/>
                      </a:cubicBezTo>
                      <a:cubicBezTo>
                        <a:pt x="14" y="6"/>
                        <a:pt x="14" y="5"/>
                        <a:pt x="14" y="5"/>
                      </a:cubicBezTo>
                      <a:cubicBezTo>
                        <a:pt x="10" y="9"/>
                        <a:pt x="8" y="13"/>
                        <a:pt x="5" y="16"/>
                      </a:cubicBezTo>
                      <a:cubicBezTo>
                        <a:pt x="4" y="17"/>
                        <a:pt x="5" y="18"/>
                        <a:pt x="6" y="17"/>
                      </a:cubicBezTo>
                      <a:cubicBezTo>
                        <a:pt x="9" y="14"/>
                        <a:pt x="12" y="9"/>
                        <a:pt x="14" y="5"/>
                      </a:cubicBezTo>
                      <a:cubicBezTo>
                        <a:pt x="14" y="4"/>
                        <a:pt x="13" y="3"/>
                        <a:pt x="12" y="4"/>
                      </a:cubicBezTo>
                      <a:cubicBezTo>
                        <a:pt x="10" y="8"/>
                        <a:pt x="7" y="11"/>
                        <a:pt x="4" y="15"/>
                      </a:cubicBezTo>
                      <a:cubicBezTo>
                        <a:pt x="5" y="15"/>
                        <a:pt x="5" y="15"/>
                        <a:pt x="6" y="15"/>
                      </a:cubicBezTo>
                      <a:cubicBezTo>
                        <a:pt x="7" y="12"/>
                        <a:pt x="9" y="9"/>
                        <a:pt x="11" y="6"/>
                      </a:cubicBezTo>
                      <a:cubicBezTo>
                        <a:pt x="12" y="5"/>
                        <a:pt x="11" y="4"/>
                        <a:pt x="10" y="5"/>
                      </a:cubicBezTo>
                      <a:cubicBezTo>
                        <a:pt x="7" y="8"/>
                        <a:pt x="5" y="11"/>
                        <a:pt x="2" y="14"/>
                      </a:cubicBezTo>
                      <a:cubicBezTo>
                        <a:pt x="3" y="14"/>
                        <a:pt x="3" y="14"/>
                        <a:pt x="3" y="14"/>
                      </a:cubicBezTo>
                      <a:cubicBezTo>
                        <a:pt x="6" y="10"/>
                        <a:pt x="9" y="6"/>
                        <a:pt x="11" y="2"/>
                      </a:cubicBezTo>
                      <a:cubicBezTo>
                        <a:pt x="11" y="1"/>
                        <a:pt x="10" y="1"/>
                        <a:pt x="9" y="1"/>
                      </a:cubicBezTo>
                      <a:cubicBezTo>
                        <a:pt x="7" y="4"/>
                        <a:pt x="4" y="7"/>
                        <a:pt x="2" y="10"/>
                      </a:cubicBezTo>
                      <a:cubicBezTo>
                        <a:pt x="2" y="10"/>
                        <a:pt x="2" y="11"/>
                        <a:pt x="3" y="11"/>
                      </a:cubicBezTo>
                      <a:cubicBezTo>
                        <a:pt x="5" y="8"/>
                        <a:pt x="8" y="5"/>
                        <a:pt x="10" y="1"/>
                      </a:cubicBezTo>
                      <a:cubicBezTo>
                        <a:pt x="10" y="0"/>
                        <a:pt x="9" y="0"/>
                        <a:pt x="9" y="0"/>
                      </a:cubicBezTo>
                      <a:cubicBezTo>
                        <a:pt x="6" y="3"/>
                        <a:pt x="4" y="6"/>
                        <a:pt x="1" y="9"/>
                      </a:cubicBezTo>
                      <a:cubicBezTo>
                        <a:pt x="2" y="9"/>
                        <a:pt x="2" y="9"/>
                        <a:pt x="3" y="9"/>
                      </a:cubicBezTo>
                      <a:cubicBezTo>
                        <a:pt x="4" y="7"/>
                        <a:pt x="5" y="4"/>
                        <a:pt x="7" y="2"/>
                      </a:cubicBezTo>
                      <a:cubicBezTo>
                        <a:pt x="7" y="1"/>
                        <a:pt x="7" y="0"/>
                        <a:pt x="6" y="1"/>
                      </a:cubicBezTo>
                      <a:cubicBezTo>
                        <a:pt x="4" y="3"/>
                        <a:pt x="2" y="5"/>
                        <a:pt x="0" y="7"/>
                      </a:cubicBezTo>
                      <a:cubicBezTo>
                        <a:pt x="0" y="7"/>
                        <a:pt x="1" y="7"/>
                        <a:pt x="1" y="8"/>
                      </a:cubicBezTo>
                      <a:cubicBezTo>
                        <a:pt x="2" y="6"/>
                        <a:pt x="4" y="4"/>
                        <a:pt x="5" y="2"/>
                      </a:cubicBezTo>
                      <a:cubicBezTo>
                        <a:pt x="6" y="2"/>
                        <a:pt x="5" y="1"/>
                        <a:pt x="4" y="1"/>
                      </a:cubicBezTo>
                      <a:cubicBezTo>
                        <a:pt x="3" y="2"/>
                        <a:pt x="2" y="4"/>
                        <a:pt x="1" y="5"/>
                      </a:cubicBezTo>
                      <a:cubicBezTo>
                        <a:pt x="1" y="5"/>
                        <a:pt x="2" y="5"/>
                        <a:pt x="2" y="6"/>
                      </a:cubicBezTo>
                      <a:cubicBezTo>
                        <a:pt x="2" y="5"/>
                        <a:pt x="3" y="4"/>
                        <a:pt x="3" y="3"/>
                      </a:cubicBezTo>
                      <a:cubicBezTo>
                        <a:pt x="4" y="3"/>
                        <a:pt x="3" y="2"/>
                        <a:pt x="2"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42" name="Freeform 75"/>
                <p:cNvSpPr/>
                <p:nvPr/>
              </p:nvSpPr>
              <p:spPr bwMode="auto">
                <a:xfrm>
                  <a:off x="1209675" y="2119313"/>
                  <a:ext cx="19050" cy="52388"/>
                </a:xfrm>
                <a:custGeom>
                  <a:avLst/>
                  <a:gdLst>
                    <a:gd name="T0" fmla="*/ 2 w 18"/>
                    <a:gd name="T1" fmla="*/ 50 h 50"/>
                    <a:gd name="T2" fmla="*/ 4 w 18"/>
                    <a:gd name="T3" fmla="*/ 38 h 50"/>
                    <a:gd name="T4" fmla="*/ 2 w 18"/>
                    <a:gd name="T5" fmla="*/ 14 h 50"/>
                    <a:gd name="T6" fmla="*/ 8 w 18"/>
                    <a:gd name="T7" fmla="*/ 2 h 50"/>
                    <a:gd name="T8" fmla="*/ 14 w 18"/>
                    <a:gd name="T9" fmla="*/ 13 h 50"/>
                    <a:gd name="T10" fmla="*/ 17 w 18"/>
                    <a:gd name="T11" fmla="*/ 49 h 50"/>
                    <a:gd name="T12" fmla="*/ 18 w 18"/>
                    <a:gd name="T13" fmla="*/ 49 h 50"/>
                    <a:gd name="T14" fmla="*/ 16 w 18"/>
                    <a:gd name="T15" fmla="*/ 1 h 50"/>
                    <a:gd name="T16" fmla="*/ 15 w 18"/>
                    <a:gd name="T17" fmla="*/ 0 h 50"/>
                    <a:gd name="T18" fmla="*/ 2 w 18"/>
                    <a:gd name="T19" fmla="*/ 0 h 50"/>
                    <a:gd name="T20" fmla="*/ 1 w 18"/>
                    <a:gd name="T21" fmla="*/ 1 h 50"/>
                    <a:gd name="T22" fmla="*/ 2 w 18"/>
                    <a:gd name="T23" fmla="*/ 26 h 50"/>
                    <a:gd name="T24" fmla="*/ 1 w 18"/>
                    <a:gd name="T25" fmla="*/ 49 h 50"/>
                    <a:gd name="T26" fmla="*/ 2 w 18"/>
                    <a:gd name="T27" fmla="*/ 5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 h="50">
                      <a:moveTo>
                        <a:pt x="2" y="50"/>
                      </a:moveTo>
                      <a:cubicBezTo>
                        <a:pt x="5" y="47"/>
                        <a:pt x="4" y="42"/>
                        <a:pt x="4" y="38"/>
                      </a:cubicBezTo>
                      <a:cubicBezTo>
                        <a:pt x="4" y="30"/>
                        <a:pt x="3" y="22"/>
                        <a:pt x="2" y="14"/>
                      </a:cubicBezTo>
                      <a:cubicBezTo>
                        <a:pt x="2" y="7"/>
                        <a:pt x="0" y="2"/>
                        <a:pt x="8" y="2"/>
                      </a:cubicBezTo>
                      <a:cubicBezTo>
                        <a:pt x="17" y="1"/>
                        <a:pt x="14" y="7"/>
                        <a:pt x="14" y="13"/>
                      </a:cubicBezTo>
                      <a:cubicBezTo>
                        <a:pt x="14" y="25"/>
                        <a:pt x="16" y="37"/>
                        <a:pt x="17" y="49"/>
                      </a:cubicBezTo>
                      <a:cubicBezTo>
                        <a:pt x="17" y="50"/>
                        <a:pt x="18" y="50"/>
                        <a:pt x="18" y="49"/>
                      </a:cubicBezTo>
                      <a:cubicBezTo>
                        <a:pt x="18" y="33"/>
                        <a:pt x="14" y="17"/>
                        <a:pt x="16" y="1"/>
                      </a:cubicBezTo>
                      <a:cubicBezTo>
                        <a:pt x="16" y="1"/>
                        <a:pt x="16" y="0"/>
                        <a:pt x="15" y="0"/>
                      </a:cubicBezTo>
                      <a:cubicBezTo>
                        <a:pt x="11" y="0"/>
                        <a:pt x="6" y="1"/>
                        <a:pt x="2" y="0"/>
                      </a:cubicBezTo>
                      <a:cubicBezTo>
                        <a:pt x="1" y="0"/>
                        <a:pt x="1" y="0"/>
                        <a:pt x="1" y="1"/>
                      </a:cubicBezTo>
                      <a:cubicBezTo>
                        <a:pt x="0" y="9"/>
                        <a:pt x="1" y="18"/>
                        <a:pt x="2" y="26"/>
                      </a:cubicBezTo>
                      <a:cubicBezTo>
                        <a:pt x="3" y="31"/>
                        <a:pt x="6" y="45"/>
                        <a:pt x="1" y="49"/>
                      </a:cubicBezTo>
                      <a:cubicBezTo>
                        <a:pt x="0" y="49"/>
                        <a:pt x="1" y="50"/>
                        <a:pt x="2" y="5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43" name="Freeform 76"/>
                <p:cNvSpPr/>
                <p:nvPr/>
              </p:nvSpPr>
              <p:spPr bwMode="auto">
                <a:xfrm>
                  <a:off x="1208088" y="2120901"/>
                  <a:ext cx="17463" cy="50800"/>
                </a:xfrm>
                <a:custGeom>
                  <a:avLst/>
                  <a:gdLst>
                    <a:gd name="T0" fmla="*/ 5 w 16"/>
                    <a:gd name="T1" fmla="*/ 4 h 48"/>
                    <a:gd name="T2" fmla="*/ 0 w 16"/>
                    <a:gd name="T3" fmla="*/ 11 h 48"/>
                    <a:gd name="T4" fmla="*/ 6 w 16"/>
                    <a:gd name="T5" fmla="*/ 5 h 48"/>
                    <a:gd name="T6" fmla="*/ 3 w 16"/>
                    <a:gd name="T7" fmla="*/ 13 h 48"/>
                    <a:gd name="T8" fmla="*/ 9 w 16"/>
                    <a:gd name="T9" fmla="*/ 6 h 48"/>
                    <a:gd name="T10" fmla="*/ 6 w 16"/>
                    <a:gd name="T11" fmla="*/ 14 h 48"/>
                    <a:gd name="T12" fmla="*/ 9 w 16"/>
                    <a:gd name="T13" fmla="*/ 6 h 48"/>
                    <a:gd name="T14" fmla="*/ 4 w 16"/>
                    <a:gd name="T15" fmla="*/ 16 h 48"/>
                    <a:gd name="T16" fmla="*/ 12 w 16"/>
                    <a:gd name="T17" fmla="*/ 6 h 48"/>
                    <a:gd name="T18" fmla="*/ 4 w 16"/>
                    <a:gd name="T19" fmla="*/ 18 h 48"/>
                    <a:gd name="T20" fmla="*/ 10 w 16"/>
                    <a:gd name="T21" fmla="*/ 12 h 48"/>
                    <a:gd name="T22" fmla="*/ 12 w 16"/>
                    <a:gd name="T23" fmla="*/ 7 h 48"/>
                    <a:gd name="T24" fmla="*/ 7 w 16"/>
                    <a:gd name="T25" fmla="*/ 21 h 48"/>
                    <a:gd name="T26" fmla="*/ 13 w 16"/>
                    <a:gd name="T27" fmla="*/ 12 h 48"/>
                    <a:gd name="T28" fmla="*/ 4 w 16"/>
                    <a:gd name="T29" fmla="*/ 30 h 48"/>
                    <a:gd name="T30" fmla="*/ 6 w 16"/>
                    <a:gd name="T31" fmla="*/ 31 h 48"/>
                    <a:gd name="T32" fmla="*/ 13 w 16"/>
                    <a:gd name="T33" fmla="*/ 24 h 48"/>
                    <a:gd name="T34" fmla="*/ 7 w 16"/>
                    <a:gd name="T35" fmla="*/ 36 h 48"/>
                    <a:gd name="T36" fmla="*/ 13 w 16"/>
                    <a:gd name="T37" fmla="*/ 25 h 48"/>
                    <a:gd name="T38" fmla="*/ 4 w 16"/>
                    <a:gd name="T39" fmla="*/ 41 h 48"/>
                    <a:gd name="T40" fmla="*/ 12 w 16"/>
                    <a:gd name="T41" fmla="*/ 31 h 48"/>
                    <a:gd name="T42" fmla="*/ 4 w 16"/>
                    <a:gd name="T43" fmla="*/ 43 h 48"/>
                    <a:gd name="T44" fmla="*/ 11 w 16"/>
                    <a:gd name="T45" fmla="*/ 37 h 48"/>
                    <a:gd name="T46" fmla="*/ 7 w 16"/>
                    <a:gd name="T47" fmla="*/ 44 h 48"/>
                    <a:gd name="T48" fmla="*/ 14 w 16"/>
                    <a:gd name="T49" fmla="*/ 37 h 48"/>
                    <a:gd name="T50" fmla="*/ 9 w 16"/>
                    <a:gd name="T51" fmla="*/ 47 h 48"/>
                    <a:gd name="T52" fmla="*/ 13 w 16"/>
                    <a:gd name="T53" fmla="*/ 47 h 48"/>
                    <a:gd name="T54" fmla="*/ 14 w 16"/>
                    <a:gd name="T55" fmla="*/ 43 h 48"/>
                    <a:gd name="T56" fmla="*/ 14 w 16"/>
                    <a:gd name="T57" fmla="*/ 38 h 48"/>
                    <a:gd name="T58" fmla="*/ 11 w 16"/>
                    <a:gd name="T59" fmla="*/ 44 h 48"/>
                    <a:gd name="T60" fmla="*/ 15 w 16"/>
                    <a:gd name="T61" fmla="*/ 34 h 48"/>
                    <a:gd name="T62" fmla="*/ 10 w 16"/>
                    <a:gd name="T63" fmla="*/ 43 h 48"/>
                    <a:gd name="T64" fmla="*/ 13 w 16"/>
                    <a:gd name="T65" fmla="*/ 32 h 48"/>
                    <a:gd name="T66" fmla="*/ 15 w 16"/>
                    <a:gd name="T67" fmla="*/ 29 h 48"/>
                    <a:gd name="T68" fmla="*/ 5 w 16"/>
                    <a:gd name="T69" fmla="*/ 38 h 48"/>
                    <a:gd name="T70" fmla="*/ 12 w 16"/>
                    <a:gd name="T71" fmla="*/ 28 h 48"/>
                    <a:gd name="T72" fmla="*/ 9 w 16"/>
                    <a:gd name="T73" fmla="*/ 33 h 48"/>
                    <a:gd name="T74" fmla="*/ 14 w 16"/>
                    <a:gd name="T75" fmla="*/ 20 h 48"/>
                    <a:gd name="T76" fmla="*/ 10 w 16"/>
                    <a:gd name="T77" fmla="*/ 27 h 48"/>
                    <a:gd name="T78" fmla="*/ 13 w 16"/>
                    <a:gd name="T79" fmla="*/ 19 h 48"/>
                    <a:gd name="T80" fmla="*/ 7 w 16"/>
                    <a:gd name="T81" fmla="*/ 25 h 48"/>
                    <a:gd name="T82" fmla="*/ 15 w 16"/>
                    <a:gd name="T83" fmla="*/ 9 h 48"/>
                    <a:gd name="T84" fmla="*/ 15 w 16"/>
                    <a:gd name="T85" fmla="*/ 5 h 48"/>
                    <a:gd name="T86" fmla="*/ 6 w 16"/>
                    <a:gd name="T87" fmla="*/ 16 h 48"/>
                    <a:gd name="T88" fmla="*/ 10 w 16"/>
                    <a:gd name="T89" fmla="*/ 11 h 48"/>
                    <a:gd name="T90" fmla="*/ 13 w 16"/>
                    <a:gd name="T91" fmla="*/ 3 h 48"/>
                    <a:gd name="T92" fmla="*/ 6 w 16"/>
                    <a:gd name="T93" fmla="*/ 14 h 48"/>
                    <a:gd name="T94" fmla="*/ 11 w 16"/>
                    <a:gd name="T95" fmla="*/ 3 h 48"/>
                    <a:gd name="T96" fmla="*/ 7 w 16"/>
                    <a:gd name="T97" fmla="*/ 11 h 48"/>
                    <a:gd name="T98" fmla="*/ 11 w 16"/>
                    <a:gd name="T99" fmla="*/ 1 h 48"/>
                    <a:gd name="T100" fmla="*/ 6 w 16"/>
                    <a:gd name="T101" fmla="*/ 8 h 48"/>
                    <a:gd name="T102" fmla="*/ 7 w 16"/>
                    <a:gd name="T103" fmla="*/ 2 h 48"/>
                    <a:gd name="T104" fmla="*/ 2 w 16"/>
                    <a:gd name="T105" fmla="*/ 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6" h="48">
                      <a:moveTo>
                        <a:pt x="3" y="8"/>
                      </a:moveTo>
                      <a:cubicBezTo>
                        <a:pt x="4" y="7"/>
                        <a:pt x="4" y="6"/>
                        <a:pt x="5" y="4"/>
                      </a:cubicBezTo>
                      <a:cubicBezTo>
                        <a:pt x="5" y="4"/>
                        <a:pt x="4" y="3"/>
                        <a:pt x="3" y="4"/>
                      </a:cubicBezTo>
                      <a:cubicBezTo>
                        <a:pt x="2" y="6"/>
                        <a:pt x="1" y="8"/>
                        <a:pt x="0" y="11"/>
                      </a:cubicBezTo>
                      <a:cubicBezTo>
                        <a:pt x="0" y="12"/>
                        <a:pt x="1" y="12"/>
                        <a:pt x="2" y="11"/>
                      </a:cubicBezTo>
                      <a:cubicBezTo>
                        <a:pt x="3" y="10"/>
                        <a:pt x="6" y="4"/>
                        <a:pt x="6" y="5"/>
                      </a:cubicBezTo>
                      <a:cubicBezTo>
                        <a:pt x="4" y="7"/>
                        <a:pt x="3" y="10"/>
                        <a:pt x="2" y="12"/>
                      </a:cubicBezTo>
                      <a:cubicBezTo>
                        <a:pt x="2" y="13"/>
                        <a:pt x="2" y="13"/>
                        <a:pt x="3" y="13"/>
                      </a:cubicBezTo>
                      <a:cubicBezTo>
                        <a:pt x="6" y="10"/>
                        <a:pt x="8" y="7"/>
                        <a:pt x="11" y="4"/>
                      </a:cubicBezTo>
                      <a:cubicBezTo>
                        <a:pt x="10" y="3"/>
                        <a:pt x="9" y="3"/>
                        <a:pt x="9" y="6"/>
                      </a:cubicBezTo>
                      <a:cubicBezTo>
                        <a:pt x="7" y="8"/>
                        <a:pt x="6" y="11"/>
                        <a:pt x="4" y="13"/>
                      </a:cubicBezTo>
                      <a:cubicBezTo>
                        <a:pt x="4" y="14"/>
                        <a:pt x="5" y="15"/>
                        <a:pt x="6" y="14"/>
                      </a:cubicBezTo>
                      <a:cubicBezTo>
                        <a:pt x="7" y="12"/>
                        <a:pt x="8" y="11"/>
                        <a:pt x="9" y="9"/>
                      </a:cubicBezTo>
                      <a:cubicBezTo>
                        <a:pt x="11" y="7"/>
                        <a:pt x="11" y="6"/>
                        <a:pt x="9" y="6"/>
                      </a:cubicBezTo>
                      <a:cubicBezTo>
                        <a:pt x="7" y="9"/>
                        <a:pt x="5" y="12"/>
                        <a:pt x="3" y="16"/>
                      </a:cubicBezTo>
                      <a:cubicBezTo>
                        <a:pt x="3" y="16"/>
                        <a:pt x="4" y="17"/>
                        <a:pt x="4" y="16"/>
                      </a:cubicBezTo>
                      <a:cubicBezTo>
                        <a:pt x="7" y="13"/>
                        <a:pt x="10" y="10"/>
                        <a:pt x="12" y="7"/>
                      </a:cubicBezTo>
                      <a:cubicBezTo>
                        <a:pt x="12" y="6"/>
                        <a:pt x="12" y="6"/>
                        <a:pt x="12" y="6"/>
                      </a:cubicBezTo>
                      <a:cubicBezTo>
                        <a:pt x="11" y="8"/>
                        <a:pt x="10" y="9"/>
                        <a:pt x="9" y="11"/>
                      </a:cubicBezTo>
                      <a:cubicBezTo>
                        <a:pt x="7" y="13"/>
                        <a:pt x="6" y="16"/>
                        <a:pt x="4" y="18"/>
                      </a:cubicBezTo>
                      <a:cubicBezTo>
                        <a:pt x="4" y="19"/>
                        <a:pt x="5" y="20"/>
                        <a:pt x="6" y="19"/>
                      </a:cubicBezTo>
                      <a:cubicBezTo>
                        <a:pt x="7" y="16"/>
                        <a:pt x="8" y="14"/>
                        <a:pt x="10" y="12"/>
                      </a:cubicBezTo>
                      <a:cubicBezTo>
                        <a:pt x="11" y="11"/>
                        <a:pt x="11" y="10"/>
                        <a:pt x="12" y="10"/>
                      </a:cubicBezTo>
                      <a:cubicBezTo>
                        <a:pt x="14" y="8"/>
                        <a:pt x="14" y="7"/>
                        <a:pt x="12" y="7"/>
                      </a:cubicBezTo>
                      <a:cubicBezTo>
                        <a:pt x="10" y="11"/>
                        <a:pt x="8" y="16"/>
                        <a:pt x="6" y="20"/>
                      </a:cubicBezTo>
                      <a:cubicBezTo>
                        <a:pt x="6" y="21"/>
                        <a:pt x="7" y="21"/>
                        <a:pt x="7" y="21"/>
                      </a:cubicBezTo>
                      <a:cubicBezTo>
                        <a:pt x="9" y="19"/>
                        <a:pt x="11" y="17"/>
                        <a:pt x="13" y="14"/>
                      </a:cubicBezTo>
                      <a:cubicBezTo>
                        <a:pt x="15" y="12"/>
                        <a:pt x="13" y="12"/>
                        <a:pt x="13" y="12"/>
                      </a:cubicBezTo>
                      <a:cubicBezTo>
                        <a:pt x="10" y="18"/>
                        <a:pt x="6" y="23"/>
                        <a:pt x="3" y="29"/>
                      </a:cubicBezTo>
                      <a:cubicBezTo>
                        <a:pt x="3" y="30"/>
                        <a:pt x="4" y="31"/>
                        <a:pt x="4" y="30"/>
                      </a:cubicBezTo>
                      <a:cubicBezTo>
                        <a:pt x="7" y="27"/>
                        <a:pt x="10" y="25"/>
                        <a:pt x="12" y="22"/>
                      </a:cubicBezTo>
                      <a:cubicBezTo>
                        <a:pt x="11" y="23"/>
                        <a:pt x="8" y="28"/>
                        <a:pt x="6" y="31"/>
                      </a:cubicBezTo>
                      <a:cubicBezTo>
                        <a:pt x="5" y="31"/>
                        <a:pt x="6" y="32"/>
                        <a:pt x="7" y="31"/>
                      </a:cubicBezTo>
                      <a:cubicBezTo>
                        <a:pt x="7" y="32"/>
                        <a:pt x="13" y="23"/>
                        <a:pt x="13" y="24"/>
                      </a:cubicBezTo>
                      <a:cubicBezTo>
                        <a:pt x="10" y="27"/>
                        <a:pt x="8" y="31"/>
                        <a:pt x="5" y="35"/>
                      </a:cubicBezTo>
                      <a:cubicBezTo>
                        <a:pt x="5" y="36"/>
                        <a:pt x="6" y="37"/>
                        <a:pt x="7" y="36"/>
                      </a:cubicBezTo>
                      <a:cubicBezTo>
                        <a:pt x="9" y="33"/>
                        <a:pt x="12" y="29"/>
                        <a:pt x="15" y="26"/>
                      </a:cubicBezTo>
                      <a:cubicBezTo>
                        <a:pt x="15" y="25"/>
                        <a:pt x="14" y="25"/>
                        <a:pt x="13" y="25"/>
                      </a:cubicBezTo>
                      <a:cubicBezTo>
                        <a:pt x="9" y="30"/>
                        <a:pt x="6" y="35"/>
                        <a:pt x="3" y="40"/>
                      </a:cubicBezTo>
                      <a:cubicBezTo>
                        <a:pt x="3" y="41"/>
                        <a:pt x="3" y="42"/>
                        <a:pt x="4" y="41"/>
                      </a:cubicBezTo>
                      <a:cubicBezTo>
                        <a:pt x="7" y="38"/>
                        <a:pt x="10" y="35"/>
                        <a:pt x="13" y="32"/>
                      </a:cubicBezTo>
                      <a:cubicBezTo>
                        <a:pt x="12" y="31"/>
                        <a:pt x="12" y="31"/>
                        <a:pt x="12" y="31"/>
                      </a:cubicBezTo>
                      <a:cubicBezTo>
                        <a:pt x="11" y="32"/>
                        <a:pt x="10" y="34"/>
                        <a:pt x="9" y="36"/>
                      </a:cubicBezTo>
                      <a:cubicBezTo>
                        <a:pt x="7" y="38"/>
                        <a:pt x="6" y="41"/>
                        <a:pt x="4" y="43"/>
                      </a:cubicBezTo>
                      <a:cubicBezTo>
                        <a:pt x="4" y="44"/>
                        <a:pt x="5" y="45"/>
                        <a:pt x="5" y="44"/>
                      </a:cubicBezTo>
                      <a:cubicBezTo>
                        <a:pt x="7" y="42"/>
                        <a:pt x="9" y="39"/>
                        <a:pt x="11" y="37"/>
                      </a:cubicBezTo>
                      <a:cubicBezTo>
                        <a:pt x="13" y="34"/>
                        <a:pt x="13" y="34"/>
                        <a:pt x="11" y="37"/>
                      </a:cubicBezTo>
                      <a:cubicBezTo>
                        <a:pt x="10" y="39"/>
                        <a:pt x="8" y="42"/>
                        <a:pt x="7" y="44"/>
                      </a:cubicBezTo>
                      <a:cubicBezTo>
                        <a:pt x="7" y="45"/>
                        <a:pt x="8" y="46"/>
                        <a:pt x="8" y="45"/>
                      </a:cubicBezTo>
                      <a:cubicBezTo>
                        <a:pt x="10" y="42"/>
                        <a:pt x="12" y="40"/>
                        <a:pt x="14" y="37"/>
                      </a:cubicBezTo>
                      <a:cubicBezTo>
                        <a:pt x="13" y="39"/>
                        <a:pt x="10" y="43"/>
                        <a:pt x="8" y="46"/>
                      </a:cubicBezTo>
                      <a:cubicBezTo>
                        <a:pt x="8" y="47"/>
                        <a:pt x="9" y="48"/>
                        <a:pt x="9" y="47"/>
                      </a:cubicBezTo>
                      <a:cubicBezTo>
                        <a:pt x="13" y="42"/>
                        <a:pt x="14" y="38"/>
                        <a:pt x="11" y="46"/>
                      </a:cubicBezTo>
                      <a:cubicBezTo>
                        <a:pt x="11" y="46"/>
                        <a:pt x="12" y="47"/>
                        <a:pt x="13" y="47"/>
                      </a:cubicBezTo>
                      <a:cubicBezTo>
                        <a:pt x="14" y="45"/>
                        <a:pt x="14" y="45"/>
                        <a:pt x="15" y="43"/>
                      </a:cubicBezTo>
                      <a:cubicBezTo>
                        <a:pt x="16" y="43"/>
                        <a:pt x="14" y="42"/>
                        <a:pt x="14" y="43"/>
                      </a:cubicBezTo>
                      <a:cubicBezTo>
                        <a:pt x="12" y="45"/>
                        <a:pt x="15" y="39"/>
                        <a:pt x="15" y="39"/>
                      </a:cubicBezTo>
                      <a:cubicBezTo>
                        <a:pt x="15" y="38"/>
                        <a:pt x="14" y="37"/>
                        <a:pt x="14" y="38"/>
                      </a:cubicBezTo>
                      <a:cubicBezTo>
                        <a:pt x="13" y="39"/>
                        <a:pt x="13" y="40"/>
                        <a:pt x="12" y="41"/>
                      </a:cubicBezTo>
                      <a:cubicBezTo>
                        <a:pt x="9" y="42"/>
                        <a:pt x="9" y="43"/>
                        <a:pt x="11" y="44"/>
                      </a:cubicBezTo>
                      <a:cubicBezTo>
                        <a:pt x="13" y="41"/>
                        <a:pt x="14" y="38"/>
                        <a:pt x="16" y="35"/>
                      </a:cubicBezTo>
                      <a:cubicBezTo>
                        <a:pt x="16" y="34"/>
                        <a:pt x="15" y="33"/>
                        <a:pt x="15" y="34"/>
                      </a:cubicBezTo>
                      <a:cubicBezTo>
                        <a:pt x="13" y="36"/>
                        <a:pt x="12" y="37"/>
                        <a:pt x="11" y="39"/>
                      </a:cubicBezTo>
                      <a:cubicBezTo>
                        <a:pt x="9" y="40"/>
                        <a:pt x="8" y="41"/>
                        <a:pt x="10" y="43"/>
                      </a:cubicBezTo>
                      <a:cubicBezTo>
                        <a:pt x="11" y="39"/>
                        <a:pt x="13" y="36"/>
                        <a:pt x="14" y="32"/>
                      </a:cubicBezTo>
                      <a:cubicBezTo>
                        <a:pt x="15" y="31"/>
                        <a:pt x="13" y="31"/>
                        <a:pt x="13" y="32"/>
                      </a:cubicBezTo>
                      <a:cubicBezTo>
                        <a:pt x="11" y="35"/>
                        <a:pt x="9" y="38"/>
                        <a:pt x="7" y="41"/>
                      </a:cubicBezTo>
                      <a:cubicBezTo>
                        <a:pt x="9" y="37"/>
                        <a:pt x="12" y="33"/>
                        <a:pt x="15" y="29"/>
                      </a:cubicBezTo>
                      <a:cubicBezTo>
                        <a:pt x="15" y="28"/>
                        <a:pt x="14" y="28"/>
                        <a:pt x="13" y="28"/>
                      </a:cubicBezTo>
                      <a:cubicBezTo>
                        <a:pt x="11" y="32"/>
                        <a:pt x="8" y="35"/>
                        <a:pt x="5" y="38"/>
                      </a:cubicBezTo>
                      <a:cubicBezTo>
                        <a:pt x="6" y="39"/>
                        <a:pt x="6" y="39"/>
                        <a:pt x="7" y="36"/>
                      </a:cubicBezTo>
                      <a:cubicBezTo>
                        <a:pt x="9" y="33"/>
                        <a:pt x="11" y="31"/>
                        <a:pt x="12" y="28"/>
                      </a:cubicBezTo>
                      <a:cubicBezTo>
                        <a:pt x="10" y="29"/>
                        <a:pt x="9" y="31"/>
                        <a:pt x="8" y="33"/>
                      </a:cubicBezTo>
                      <a:cubicBezTo>
                        <a:pt x="7" y="33"/>
                        <a:pt x="7" y="33"/>
                        <a:pt x="9" y="33"/>
                      </a:cubicBezTo>
                      <a:cubicBezTo>
                        <a:pt x="11" y="29"/>
                        <a:pt x="13" y="25"/>
                        <a:pt x="16" y="21"/>
                      </a:cubicBezTo>
                      <a:cubicBezTo>
                        <a:pt x="16" y="21"/>
                        <a:pt x="15" y="20"/>
                        <a:pt x="14" y="20"/>
                      </a:cubicBezTo>
                      <a:cubicBezTo>
                        <a:pt x="12" y="23"/>
                        <a:pt x="10" y="25"/>
                        <a:pt x="8" y="28"/>
                      </a:cubicBezTo>
                      <a:cubicBezTo>
                        <a:pt x="8" y="30"/>
                        <a:pt x="9" y="29"/>
                        <a:pt x="10" y="27"/>
                      </a:cubicBezTo>
                      <a:cubicBezTo>
                        <a:pt x="11" y="24"/>
                        <a:pt x="13" y="22"/>
                        <a:pt x="14" y="20"/>
                      </a:cubicBezTo>
                      <a:cubicBezTo>
                        <a:pt x="15" y="19"/>
                        <a:pt x="14" y="18"/>
                        <a:pt x="13" y="19"/>
                      </a:cubicBezTo>
                      <a:cubicBezTo>
                        <a:pt x="11" y="21"/>
                        <a:pt x="9" y="23"/>
                        <a:pt x="7" y="25"/>
                      </a:cubicBezTo>
                      <a:cubicBezTo>
                        <a:pt x="4" y="28"/>
                        <a:pt x="5" y="28"/>
                        <a:pt x="7" y="25"/>
                      </a:cubicBezTo>
                      <a:cubicBezTo>
                        <a:pt x="10" y="20"/>
                        <a:pt x="13" y="15"/>
                        <a:pt x="16" y="10"/>
                      </a:cubicBezTo>
                      <a:cubicBezTo>
                        <a:pt x="16" y="9"/>
                        <a:pt x="15" y="8"/>
                        <a:pt x="15" y="9"/>
                      </a:cubicBezTo>
                      <a:cubicBezTo>
                        <a:pt x="13" y="12"/>
                        <a:pt x="9" y="16"/>
                        <a:pt x="9" y="18"/>
                      </a:cubicBezTo>
                      <a:cubicBezTo>
                        <a:pt x="11" y="13"/>
                        <a:pt x="13" y="9"/>
                        <a:pt x="15" y="5"/>
                      </a:cubicBezTo>
                      <a:cubicBezTo>
                        <a:pt x="16" y="4"/>
                        <a:pt x="15" y="4"/>
                        <a:pt x="14" y="4"/>
                      </a:cubicBezTo>
                      <a:cubicBezTo>
                        <a:pt x="11" y="8"/>
                        <a:pt x="8" y="12"/>
                        <a:pt x="6" y="16"/>
                      </a:cubicBezTo>
                      <a:cubicBezTo>
                        <a:pt x="6" y="16"/>
                        <a:pt x="6" y="16"/>
                        <a:pt x="7" y="16"/>
                      </a:cubicBezTo>
                      <a:cubicBezTo>
                        <a:pt x="8" y="15"/>
                        <a:pt x="9" y="13"/>
                        <a:pt x="10" y="11"/>
                      </a:cubicBezTo>
                      <a:cubicBezTo>
                        <a:pt x="12" y="9"/>
                        <a:pt x="13" y="7"/>
                        <a:pt x="14" y="4"/>
                      </a:cubicBezTo>
                      <a:cubicBezTo>
                        <a:pt x="15" y="3"/>
                        <a:pt x="14" y="3"/>
                        <a:pt x="13" y="3"/>
                      </a:cubicBezTo>
                      <a:cubicBezTo>
                        <a:pt x="12" y="5"/>
                        <a:pt x="11" y="7"/>
                        <a:pt x="9" y="8"/>
                      </a:cubicBezTo>
                      <a:cubicBezTo>
                        <a:pt x="5" y="10"/>
                        <a:pt x="4" y="12"/>
                        <a:pt x="6" y="14"/>
                      </a:cubicBezTo>
                      <a:cubicBezTo>
                        <a:pt x="8" y="11"/>
                        <a:pt x="10" y="7"/>
                        <a:pt x="12" y="4"/>
                      </a:cubicBezTo>
                      <a:cubicBezTo>
                        <a:pt x="12" y="3"/>
                        <a:pt x="11" y="3"/>
                        <a:pt x="11" y="3"/>
                      </a:cubicBezTo>
                      <a:cubicBezTo>
                        <a:pt x="9" y="5"/>
                        <a:pt x="8" y="7"/>
                        <a:pt x="7" y="8"/>
                      </a:cubicBezTo>
                      <a:cubicBezTo>
                        <a:pt x="5" y="10"/>
                        <a:pt x="5" y="11"/>
                        <a:pt x="7" y="11"/>
                      </a:cubicBezTo>
                      <a:cubicBezTo>
                        <a:pt x="9" y="8"/>
                        <a:pt x="11" y="5"/>
                        <a:pt x="13" y="2"/>
                      </a:cubicBezTo>
                      <a:cubicBezTo>
                        <a:pt x="13" y="1"/>
                        <a:pt x="12" y="0"/>
                        <a:pt x="11" y="1"/>
                      </a:cubicBezTo>
                      <a:cubicBezTo>
                        <a:pt x="9" y="4"/>
                        <a:pt x="7" y="7"/>
                        <a:pt x="4" y="10"/>
                      </a:cubicBezTo>
                      <a:cubicBezTo>
                        <a:pt x="5" y="11"/>
                        <a:pt x="5" y="10"/>
                        <a:pt x="6" y="8"/>
                      </a:cubicBezTo>
                      <a:cubicBezTo>
                        <a:pt x="7" y="6"/>
                        <a:pt x="7" y="5"/>
                        <a:pt x="8" y="3"/>
                      </a:cubicBezTo>
                      <a:cubicBezTo>
                        <a:pt x="9" y="2"/>
                        <a:pt x="8" y="2"/>
                        <a:pt x="7" y="2"/>
                      </a:cubicBezTo>
                      <a:cubicBezTo>
                        <a:pt x="5" y="4"/>
                        <a:pt x="3" y="6"/>
                        <a:pt x="2" y="8"/>
                      </a:cubicBezTo>
                      <a:cubicBezTo>
                        <a:pt x="3" y="6"/>
                        <a:pt x="3" y="4"/>
                        <a:pt x="2" y="8"/>
                      </a:cubicBezTo>
                      <a:cubicBezTo>
                        <a:pt x="1" y="9"/>
                        <a:pt x="3" y="9"/>
                        <a:pt x="3"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44" name="Freeform 77"/>
                <p:cNvSpPr/>
                <p:nvPr/>
              </p:nvSpPr>
              <p:spPr bwMode="auto">
                <a:xfrm>
                  <a:off x="1227138" y="2103438"/>
                  <a:ext cx="22225" cy="68263"/>
                </a:xfrm>
                <a:custGeom>
                  <a:avLst/>
                  <a:gdLst>
                    <a:gd name="T0" fmla="*/ 7 w 20"/>
                    <a:gd name="T1" fmla="*/ 63 h 64"/>
                    <a:gd name="T2" fmla="*/ 6 w 20"/>
                    <a:gd name="T3" fmla="*/ 36 h 64"/>
                    <a:gd name="T4" fmla="*/ 3 w 20"/>
                    <a:gd name="T5" fmla="*/ 16 h 64"/>
                    <a:gd name="T6" fmla="*/ 7 w 20"/>
                    <a:gd name="T7" fmla="*/ 3 h 64"/>
                    <a:gd name="T8" fmla="*/ 13 w 20"/>
                    <a:gd name="T9" fmla="*/ 2 h 64"/>
                    <a:gd name="T10" fmla="*/ 16 w 20"/>
                    <a:gd name="T11" fmla="*/ 11 h 64"/>
                    <a:gd name="T12" fmla="*/ 17 w 20"/>
                    <a:gd name="T13" fmla="*/ 28 h 64"/>
                    <a:gd name="T14" fmla="*/ 19 w 20"/>
                    <a:gd name="T15" fmla="*/ 60 h 64"/>
                    <a:gd name="T16" fmla="*/ 20 w 20"/>
                    <a:gd name="T17" fmla="*/ 60 h 64"/>
                    <a:gd name="T18" fmla="*/ 16 w 20"/>
                    <a:gd name="T19" fmla="*/ 1 h 64"/>
                    <a:gd name="T20" fmla="*/ 16 w 20"/>
                    <a:gd name="T21" fmla="*/ 0 h 64"/>
                    <a:gd name="T22" fmla="*/ 1 w 20"/>
                    <a:gd name="T23" fmla="*/ 2 h 64"/>
                    <a:gd name="T24" fmla="*/ 0 w 20"/>
                    <a:gd name="T25" fmla="*/ 2 h 64"/>
                    <a:gd name="T26" fmla="*/ 4 w 20"/>
                    <a:gd name="T27" fmla="*/ 33 h 64"/>
                    <a:gd name="T28" fmla="*/ 5 w 20"/>
                    <a:gd name="T29" fmla="*/ 51 h 64"/>
                    <a:gd name="T30" fmla="*/ 6 w 20"/>
                    <a:gd name="T31" fmla="*/ 64 h 64"/>
                    <a:gd name="T32" fmla="*/ 7 w 20"/>
                    <a:gd name="T33" fmla="*/ 63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 h="64">
                      <a:moveTo>
                        <a:pt x="7" y="63"/>
                      </a:moveTo>
                      <a:cubicBezTo>
                        <a:pt x="5" y="55"/>
                        <a:pt x="7" y="45"/>
                        <a:pt x="6" y="36"/>
                      </a:cubicBezTo>
                      <a:cubicBezTo>
                        <a:pt x="5" y="29"/>
                        <a:pt x="4" y="23"/>
                        <a:pt x="3" y="16"/>
                      </a:cubicBezTo>
                      <a:cubicBezTo>
                        <a:pt x="3" y="11"/>
                        <a:pt x="0" y="3"/>
                        <a:pt x="7" y="3"/>
                      </a:cubicBezTo>
                      <a:cubicBezTo>
                        <a:pt x="9" y="2"/>
                        <a:pt x="11" y="2"/>
                        <a:pt x="13" y="2"/>
                      </a:cubicBezTo>
                      <a:cubicBezTo>
                        <a:pt x="16" y="2"/>
                        <a:pt x="15" y="10"/>
                        <a:pt x="16" y="11"/>
                      </a:cubicBezTo>
                      <a:cubicBezTo>
                        <a:pt x="16" y="17"/>
                        <a:pt x="16" y="22"/>
                        <a:pt x="17" y="28"/>
                      </a:cubicBezTo>
                      <a:cubicBezTo>
                        <a:pt x="18" y="39"/>
                        <a:pt x="19" y="49"/>
                        <a:pt x="19" y="60"/>
                      </a:cubicBezTo>
                      <a:cubicBezTo>
                        <a:pt x="19" y="61"/>
                        <a:pt x="20" y="61"/>
                        <a:pt x="20" y="60"/>
                      </a:cubicBezTo>
                      <a:cubicBezTo>
                        <a:pt x="20" y="41"/>
                        <a:pt x="17" y="21"/>
                        <a:pt x="16" y="1"/>
                      </a:cubicBezTo>
                      <a:cubicBezTo>
                        <a:pt x="16" y="1"/>
                        <a:pt x="16" y="0"/>
                        <a:pt x="16" y="0"/>
                      </a:cubicBezTo>
                      <a:cubicBezTo>
                        <a:pt x="11" y="0"/>
                        <a:pt x="6" y="1"/>
                        <a:pt x="1" y="2"/>
                      </a:cubicBezTo>
                      <a:cubicBezTo>
                        <a:pt x="1" y="2"/>
                        <a:pt x="0" y="2"/>
                        <a:pt x="0" y="2"/>
                      </a:cubicBezTo>
                      <a:cubicBezTo>
                        <a:pt x="1" y="13"/>
                        <a:pt x="2" y="23"/>
                        <a:pt x="4" y="33"/>
                      </a:cubicBezTo>
                      <a:cubicBezTo>
                        <a:pt x="5" y="39"/>
                        <a:pt x="6" y="45"/>
                        <a:pt x="5" y="51"/>
                      </a:cubicBezTo>
                      <a:cubicBezTo>
                        <a:pt x="5" y="55"/>
                        <a:pt x="5" y="59"/>
                        <a:pt x="6" y="64"/>
                      </a:cubicBezTo>
                      <a:cubicBezTo>
                        <a:pt x="6" y="64"/>
                        <a:pt x="8" y="64"/>
                        <a:pt x="7" y="6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45" name="Freeform 78"/>
                <p:cNvSpPr/>
                <p:nvPr/>
              </p:nvSpPr>
              <p:spPr bwMode="auto">
                <a:xfrm>
                  <a:off x="1228725" y="2106613"/>
                  <a:ext cx="17463" cy="65088"/>
                </a:xfrm>
                <a:custGeom>
                  <a:avLst/>
                  <a:gdLst>
                    <a:gd name="T0" fmla="*/ 0 w 17"/>
                    <a:gd name="T1" fmla="*/ 10 h 61"/>
                    <a:gd name="T2" fmla="*/ 6 w 17"/>
                    <a:gd name="T3" fmla="*/ 4 h 61"/>
                    <a:gd name="T4" fmla="*/ 3 w 17"/>
                    <a:gd name="T5" fmla="*/ 12 h 61"/>
                    <a:gd name="T6" fmla="*/ 3 w 17"/>
                    <a:gd name="T7" fmla="*/ 16 h 61"/>
                    <a:gd name="T8" fmla="*/ 7 w 17"/>
                    <a:gd name="T9" fmla="*/ 12 h 61"/>
                    <a:gd name="T10" fmla="*/ 10 w 17"/>
                    <a:gd name="T11" fmla="*/ 7 h 61"/>
                    <a:gd name="T12" fmla="*/ 4 w 17"/>
                    <a:gd name="T13" fmla="*/ 21 h 61"/>
                    <a:gd name="T14" fmla="*/ 6 w 17"/>
                    <a:gd name="T15" fmla="*/ 23 h 61"/>
                    <a:gd name="T16" fmla="*/ 10 w 17"/>
                    <a:gd name="T17" fmla="*/ 19 h 61"/>
                    <a:gd name="T18" fmla="*/ 13 w 17"/>
                    <a:gd name="T19" fmla="*/ 14 h 61"/>
                    <a:gd name="T20" fmla="*/ 6 w 17"/>
                    <a:gd name="T21" fmla="*/ 30 h 61"/>
                    <a:gd name="T22" fmla="*/ 10 w 17"/>
                    <a:gd name="T23" fmla="*/ 22 h 61"/>
                    <a:gd name="T24" fmla="*/ 6 w 17"/>
                    <a:gd name="T25" fmla="*/ 32 h 61"/>
                    <a:gd name="T26" fmla="*/ 12 w 17"/>
                    <a:gd name="T27" fmla="*/ 26 h 61"/>
                    <a:gd name="T28" fmla="*/ 4 w 17"/>
                    <a:gd name="T29" fmla="*/ 38 h 61"/>
                    <a:gd name="T30" fmla="*/ 11 w 17"/>
                    <a:gd name="T31" fmla="*/ 29 h 61"/>
                    <a:gd name="T32" fmla="*/ 7 w 17"/>
                    <a:gd name="T33" fmla="*/ 42 h 61"/>
                    <a:gd name="T34" fmla="*/ 5 w 17"/>
                    <a:gd name="T35" fmla="*/ 47 h 61"/>
                    <a:gd name="T36" fmla="*/ 12 w 17"/>
                    <a:gd name="T37" fmla="*/ 39 h 61"/>
                    <a:gd name="T38" fmla="*/ 7 w 17"/>
                    <a:gd name="T39" fmla="*/ 51 h 61"/>
                    <a:gd name="T40" fmla="*/ 8 w 17"/>
                    <a:gd name="T41" fmla="*/ 54 h 61"/>
                    <a:gd name="T42" fmla="*/ 15 w 17"/>
                    <a:gd name="T43" fmla="*/ 47 h 61"/>
                    <a:gd name="T44" fmla="*/ 9 w 17"/>
                    <a:gd name="T45" fmla="*/ 59 h 61"/>
                    <a:gd name="T46" fmla="*/ 13 w 17"/>
                    <a:gd name="T47" fmla="*/ 52 h 61"/>
                    <a:gd name="T48" fmla="*/ 10 w 17"/>
                    <a:gd name="T49" fmla="*/ 60 h 61"/>
                    <a:gd name="T50" fmla="*/ 11 w 17"/>
                    <a:gd name="T51" fmla="*/ 58 h 61"/>
                    <a:gd name="T52" fmla="*/ 15 w 17"/>
                    <a:gd name="T53" fmla="*/ 49 h 61"/>
                    <a:gd name="T54" fmla="*/ 11 w 17"/>
                    <a:gd name="T55" fmla="*/ 56 h 61"/>
                    <a:gd name="T56" fmla="*/ 15 w 17"/>
                    <a:gd name="T57" fmla="*/ 43 h 61"/>
                    <a:gd name="T58" fmla="*/ 11 w 17"/>
                    <a:gd name="T59" fmla="*/ 50 h 61"/>
                    <a:gd name="T60" fmla="*/ 15 w 17"/>
                    <a:gd name="T61" fmla="*/ 39 h 61"/>
                    <a:gd name="T62" fmla="*/ 15 w 17"/>
                    <a:gd name="T63" fmla="*/ 36 h 61"/>
                    <a:gd name="T64" fmla="*/ 6 w 17"/>
                    <a:gd name="T65" fmla="*/ 45 h 61"/>
                    <a:gd name="T66" fmla="*/ 10 w 17"/>
                    <a:gd name="T67" fmla="*/ 40 h 61"/>
                    <a:gd name="T68" fmla="*/ 14 w 17"/>
                    <a:gd name="T69" fmla="*/ 31 h 61"/>
                    <a:gd name="T70" fmla="*/ 14 w 17"/>
                    <a:gd name="T71" fmla="*/ 27 h 61"/>
                    <a:gd name="T72" fmla="*/ 8 w 17"/>
                    <a:gd name="T73" fmla="*/ 33 h 61"/>
                    <a:gd name="T74" fmla="*/ 14 w 17"/>
                    <a:gd name="T75" fmla="*/ 21 h 61"/>
                    <a:gd name="T76" fmla="*/ 13 w 17"/>
                    <a:gd name="T77" fmla="*/ 20 h 61"/>
                    <a:gd name="T78" fmla="*/ 8 w 17"/>
                    <a:gd name="T79" fmla="*/ 24 h 61"/>
                    <a:gd name="T80" fmla="*/ 16 w 17"/>
                    <a:gd name="T81" fmla="*/ 12 h 61"/>
                    <a:gd name="T82" fmla="*/ 7 w 17"/>
                    <a:gd name="T83" fmla="*/ 21 h 61"/>
                    <a:gd name="T84" fmla="*/ 12 w 17"/>
                    <a:gd name="T85" fmla="*/ 10 h 61"/>
                    <a:gd name="T86" fmla="*/ 12 w 17"/>
                    <a:gd name="T87" fmla="*/ 5 h 61"/>
                    <a:gd name="T88" fmla="*/ 8 w 17"/>
                    <a:gd name="T89" fmla="*/ 9 h 61"/>
                    <a:gd name="T90" fmla="*/ 11 w 17"/>
                    <a:gd name="T91" fmla="*/ 1 h 61"/>
                    <a:gd name="T92" fmla="*/ 5 w 17"/>
                    <a:gd name="T93" fmla="*/ 7 h 61"/>
                    <a:gd name="T94" fmla="*/ 9 w 17"/>
                    <a:gd name="T95" fmla="*/ 3 h 61"/>
                    <a:gd name="T96" fmla="*/ 5 w 17"/>
                    <a:gd name="T97" fmla="*/ 2 h 61"/>
                    <a:gd name="T98" fmla="*/ 0 w 17"/>
                    <a:gd name="T99" fmla="*/ 7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7" h="61">
                      <a:moveTo>
                        <a:pt x="1" y="8"/>
                      </a:moveTo>
                      <a:cubicBezTo>
                        <a:pt x="5" y="1"/>
                        <a:pt x="1" y="7"/>
                        <a:pt x="0" y="10"/>
                      </a:cubicBezTo>
                      <a:cubicBezTo>
                        <a:pt x="0" y="10"/>
                        <a:pt x="1" y="11"/>
                        <a:pt x="2" y="10"/>
                      </a:cubicBezTo>
                      <a:cubicBezTo>
                        <a:pt x="0" y="12"/>
                        <a:pt x="7" y="3"/>
                        <a:pt x="6" y="4"/>
                      </a:cubicBezTo>
                      <a:cubicBezTo>
                        <a:pt x="5" y="7"/>
                        <a:pt x="3" y="9"/>
                        <a:pt x="2" y="12"/>
                      </a:cubicBezTo>
                      <a:cubicBezTo>
                        <a:pt x="2" y="13"/>
                        <a:pt x="3" y="13"/>
                        <a:pt x="3" y="12"/>
                      </a:cubicBezTo>
                      <a:cubicBezTo>
                        <a:pt x="5" y="10"/>
                        <a:pt x="9" y="6"/>
                        <a:pt x="9" y="4"/>
                      </a:cubicBezTo>
                      <a:cubicBezTo>
                        <a:pt x="8" y="8"/>
                        <a:pt x="5" y="12"/>
                        <a:pt x="3" y="16"/>
                      </a:cubicBezTo>
                      <a:cubicBezTo>
                        <a:pt x="2" y="16"/>
                        <a:pt x="3" y="17"/>
                        <a:pt x="4" y="17"/>
                      </a:cubicBezTo>
                      <a:cubicBezTo>
                        <a:pt x="6" y="14"/>
                        <a:pt x="6" y="14"/>
                        <a:pt x="7" y="12"/>
                      </a:cubicBezTo>
                      <a:cubicBezTo>
                        <a:pt x="8" y="11"/>
                        <a:pt x="9" y="10"/>
                        <a:pt x="9" y="10"/>
                      </a:cubicBezTo>
                      <a:cubicBezTo>
                        <a:pt x="11" y="8"/>
                        <a:pt x="11" y="7"/>
                        <a:pt x="10" y="7"/>
                      </a:cubicBezTo>
                      <a:cubicBezTo>
                        <a:pt x="7" y="11"/>
                        <a:pt x="5" y="15"/>
                        <a:pt x="3" y="20"/>
                      </a:cubicBezTo>
                      <a:cubicBezTo>
                        <a:pt x="3" y="21"/>
                        <a:pt x="4" y="21"/>
                        <a:pt x="4" y="21"/>
                      </a:cubicBezTo>
                      <a:cubicBezTo>
                        <a:pt x="7" y="18"/>
                        <a:pt x="9" y="15"/>
                        <a:pt x="10" y="13"/>
                      </a:cubicBezTo>
                      <a:cubicBezTo>
                        <a:pt x="9" y="16"/>
                        <a:pt x="7" y="20"/>
                        <a:pt x="6" y="23"/>
                      </a:cubicBezTo>
                      <a:cubicBezTo>
                        <a:pt x="5" y="24"/>
                        <a:pt x="7" y="25"/>
                        <a:pt x="7" y="24"/>
                      </a:cubicBezTo>
                      <a:cubicBezTo>
                        <a:pt x="8" y="22"/>
                        <a:pt x="9" y="21"/>
                        <a:pt x="10" y="19"/>
                      </a:cubicBezTo>
                      <a:cubicBezTo>
                        <a:pt x="12" y="18"/>
                        <a:pt x="13" y="16"/>
                        <a:pt x="14" y="15"/>
                      </a:cubicBezTo>
                      <a:cubicBezTo>
                        <a:pt x="14" y="14"/>
                        <a:pt x="14" y="14"/>
                        <a:pt x="13" y="14"/>
                      </a:cubicBezTo>
                      <a:cubicBezTo>
                        <a:pt x="10" y="19"/>
                        <a:pt x="7" y="24"/>
                        <a:pt x="5" y="29"/>
                      </a:cubicBezTo>
                      <a:cubicBezTo>
                        <a:pt x="4" y="30"/>
                        <a:pt x="5" y="30"/>
                        <a:pt x="6" y="30"/>
                      </a:cubicBezTo>
                      <a:cubicBezTo>
                        <a:pt x="7" y="28"/>
                        <a:pt x="8" y="26"/>
                        <a:pt x="9" y="25"/>
                      </a:cubicBezTo>
                      <a:cubicBezTo>
                        <a:pt x="11" y="24"/>
                        <a:pt x="12" y="22"/>
                        <a:pt x="10" y="22"/>
                      </a:cubicBezTo>
                      <a:cubicBezTo>
                        <a:pt x="9" y="25"/>
                        <a:pt x="7" y="28"/>
                        <a:pt x="5" y="31"/>
                      </a:cubicBezTo>
                      <a:cubicBezTo>
                        <a:pt x="5" y="32"/>
                        <a:pt x="6" y="33"/>
                        <a:pt x="6" y="32"/>
                      </a:cubicBezTo>
                      <a:cubicBezTo>
                        <a:pt x="8" y="31"/>
                        <a:pt x="9" y="30"/>
                        <a:pt x="10" y="28"/>
                      </a:cubicBezTo>
                      <a:cubicBezTo>
                        <a:pt x="11" y="28"/>
                        <a:pt x="11" y="27"/>
                        <a:pt x="12" y="26"/>
                      </a:cubicBezTo>
                      <a:cubicBezTo>
                        <a:pt x="14" y="25"/>
                        <a:pt x="14" y="24"/>
                        <a:pt x="12" y="24"/>
                      </a:cubicBezTo>
                      <a:cubicBezTo>
                        <a:pt x="10" y="29"/>
                        <a:pt x="6" y="33"/>
                        <a:pt x="4" y="38"/>
                      </a:cubicBezTo>
                      <a:cubicBezTo>
                        <a:pt x="4" y="38"/>
                        <a:pt x="5" y="39"/>
                        <a:pt x="5" y="38"/>
                      </a:cubicBezTo>
                      <a:cubicBezTo>
                        <a:pt x="8" y="35"/>
                        <a:pt x="10" y="32"/>
                        <a:pt x="11" y="29"/>
                      </a:cubicBezTo>
                      <a:cubicBezTo>
                        <a:pt x="9" y="33"/>
                        <a:pt x="7" y="37"/>
                        <a:pt x="5" y="41"/>
                      </a:cubicBezTo>
                      <a:cubicBezTo>
                        <a:pt x="5" y="42"/>
                        <a:pt x="6" y="43"/>
                        <a:pt x="7" y="42"/>
                      </a:cubicBezTo>
                      <a:cubicBezTo>
                        <a:pt x="7" y="42"/>
                        <a:pt x="15" y="29"/>
                        <a:pt x="11" y="37"/>
                      </a:cubicBezTo>
                      <a:cubicBezTo>
                        <a:pt x="9" y="40"/>
                        <a:pt x="6" y="43"/>
                        <a:pt x="5" y="47"/>
                      </a:cubicBezTo>
                      <a:cubicBezTo>
                        <a:pt x="4" y="48"/>
                        <a:pt x="5" y="48"/>
                        <a:pt x="6" y="48"/>
                      </a:cubicBezTo>
                      <a:cubicBezTo>
                        <a:pt x="7" y="46"/>
                        <a:pt x="12" y="39"/>
                        <a:pt x="12" y="39"/>
                      </a:cubicBezTo>
                      <a:cubicBezTo>
                        <a:pt x="9" y="42"/>
                        <a:pt x="7" y="46"/>
                        <a:pt x="6" y="50"/>
                      </a:cubicBezTo>
                      <a:cubicBezTo>
                        <a:pt x="5" y="51"/>
                        <a:pt x="6" y="51"/>
                        <a:pt x="7" y="51"/>
                      </a:cubicBezTo>
                      <a:cubicBezTo>
                        <a:pt x="9" y="48"/>
                        <a:pt x="13" y="43"/>
                        <a:pt x="14" y="41"/>
                      </a:cubicBezTo>
                      <a:cubicBezTo>
                        <a:pt x="12" y="46"/>
                        <a:pt x="9" y="50"/>
                        <a:pt x="8" y="54"/>
                      </a:cubicBezTo>
                      <a:cubicBezTo>
                        <a:pt x="7" y="55"/>
                        <a:pt x="9" y="56"/>
                        <a:pt x="9" y="55"/>
                      </a:cubicBezTo>
                      <a:cubicBezTo>
                        <a:pt x="11" y="52"/>
                        <a:pt x="13" y="49"/>
                        <a:pt x="15" y="47"/>
                      </a:cubicBezTo>
                      <a:cubicBezTo>
                        <a:pt x="12" y="50"/>
                        <a:pt x="10" y="54"/>
                        <a:pt x="8" y="58"/>
                      </a:cubicBezTo>
                      <a:cubicBezTo>
                        <a:pt x="7" y="59"/>
                        <a:pt x="9" y="60"/>
                        <a:pt x="9" y="59"/>
                      </a:cubicBezTo>
                      <a:cubicBezTo>
                        <a:pt x="10" y="57"/>
                        <a:pt x="11" y="56"/>
                        <a:pt x="12" y="54"/>
                      </a:cubicBezTo>
                      <a:cubicBezTo>
                        <a:pt x="15" y="53"/>
                        <a:pt x="15" y="52"/>
                        <a:pt x="13" y="52"/>
                      </a:cubicBezTo>
                      <a:cubicBezTo>
                        <a:pt x="12" y="54"/>
                        <a:pt x="10" y="57"/>
                        <a:pt x="9" y="60"/>
                      </a:cubicBezTo>
                      <a:cubicBezTo>
                        <a:pt x="9" y="60"/>
                        <a:pt x="10" y="61"/>
                        <a:pt x="10" y="60"/>
                      </a:cubicBezTo>
                      <a:cubicBezTo>
                        <a:pt x="11" y="60"/>
                        <a:pt x="11" y="60"/>
                        <a:pt x="12" y="59"/>
                      </a:cubicBezTo>
                      <a:cubicBezTo>
                        <a:pt x="13" y="58"/>
                        <a:pt x="12" y="57"/>
                        <a:pt x="11" y="58"/>
                      </a:cubicBezTo>
                      <a:cubicBezTo>
                        <a:pt x="13" y="56"/>
                        <a:pt x="14" y="52"/>
                        <a:pt x="16" y="50"/>
                      </a:cubicBezTo>
                      <a:cubicBezTo>
                        <a:pt x="16" y="49"/>
                        <a:pt x="15" y="48"/>
                        <a:pt x="15" y="49"/>
                      </a:cubicBezTo>
                      <a:cubicBezTo>
                        <a:pt x="13" y="50"/>
                        <a:pt x="12" y="52"/>
                        <a:pt x="11" y="54"/>
                      </a:cubicBezTo>
                      <a:cubicBezTo>
                        <a:pt x="9" y="55"/>
                        <a:pt x="9" y="56"/>
                        <a:pt x="11" y="56"/>
                      </a:cubicBezTo>
                      <a:cubicBezTo>
                        <a:pt x="13" y="52"/>
                        <a:pt x="15" y="48"/>
                        <a:pt x="17" y="44"/>
                      </a:cubicBezTo>
                      <a:cubicBezTo>
                        <a:pt x="17" y="43"/>
                        <a:pt x="16" y="43"/>
                        <a:pt x="15" y="43"/>
                      </a:cubicBezTo>
                      <a:cubicBezTo>
                        <a:pt x="14" y="45"/>
                        <a:pt x="13" y="47"/>
                        <a:pt x="11" y="49"/>
                      </a:cubicBezTo>
                      <a:cubicBezTo>
                        <a:pt x="9" y="52"/>
                        <a:pt x="9" y="52"/>
                        <a:pt x="11" y="50"/>
                      </a:cubicBezTo>
                      <a:cubicBezTo>
                        <a:pt x="13" y="46"/>
                        <a:pt x="15" y="43"/>
                        <a:pt x="16" y="40"/>
                      </a:cubicBezTo>
                      <a:cubicBezTo>
                        <a:pt x="17" y="39"/>
                        <a:pt x="16" y="38"/>
                        <a:pt x="15" y="39"/>
                      </a:cubicBezTo>
                      <a:cubicBezTo>
                        <a:pt x="13" y="42"/>
                        <a:pt x="10" y="45"/>
                        <a:pt x="8" y="48"/>
                      </a:cubicBezTo>
                      <a:cubicBezTo>
                        <a:pt x="11" y="45"/>
                        <a:pt x="13" y="40"/>
                        <a:pt x="15" y="36"/>
                      </a:cubicBezTo>
                      <a:cubicBezTo>
                        <a:pt x="15" y="36"/>
                        <a:pt x="14" y="35"/>
                        <a:pt x="14" y="36"/>
                      </a:cubicBezTo>
                      <a:cubicBezTo>
                        <a:pt x="11" y="38"/>
                        <a:pt x="8" y="41"/>
                        <a:pt x="6" y="45"/>
                      </a:cubicBezTo>
                      <a:cubicBezTo>
                        <a:pt x="7" y="45"/>
                        <a:pt x="7" y="45"/>
                        <a:pt x="7" y="45"/>
                      </a:cubicBezTo>
                      <a:cubicBezTo>
                        <a:pt x="8" y="43"/>
                        <a:pt x="9" y="42"/>
                        <a:pt x="10" y="40"/>
                      </a:cubicBezTo>
                      <a:cubicBezTo>
                        <a:pt x="12" y="37"/>
                        <a:pt x="13" y="35"/>
                        <a:pt x="15" y="32"/>
                      </a:cubicBezTo>
                      <a:cubicBezTo>
                        <a:pt x="15" y="32"/>
                        <a:pt x="14" y="31"/>
                        <a:pt x="14" y="31"/>
                      </a:cubicBezTo>
                      <a:cubicBezTo>
                        <a:pt x="11" y="34"/>
                        <a:pt x="9" y="36"/>
                        <a:pt x="7" y="39"/>
                      </a:cubicBezTo>
                      <a:cubicBezTo>
                        <a:pt x="10" y="35"/>
                        <a:pt x="12" y="31"/>
                        <a:pt x="14" y="27"/>
                      </a:cubicBezTo>
                      <a:cubicBezTo>
                        <a:pt x="14" y="26"/>
                        <a:pt x="13" y="26"/>
                        <a:pt x="13" y="26"/>
                      </a:cubicBezTo>
                      <a:cubicBezTo>
                        <a:pt x="11" y="29"/>
                        <a:pt x="4" y="40"/>
                        <a:pt x="8" y="33"/>
                      </a:cubicBezTo>
                      <a:cubicBezTo>
                        <a:pt x="10" y="29"/>
                        <a:pt x="13" y="26"/>
                        <a:pt x="15" y="22"/>
                      </a:cubicBezTo>
                      <a:cubicBezTo>
                        <a:pt x="16" y="22"/>
                        <a:pt x="15" y="21"/>
                        <a:pt x="14" y="21"/>
                      </a:cubicBezTo>
                      <a:cubicBezTo>
                        <a:pt x="12" y="24"/>
                        <a:pt x="10" y="27"/>
                        <a:pt x="7" y="29"/>
                      </a:cubicBezTo>
                      <a:cubicBezTo>
                        <a:pt x="9" y="27"/>
                        <a:pt x="11" y="23"/>
                        <a:pt x="13" y="20"/>
                      </a:cubicBezTo>
                      <a:cubicBezTo>
                        <a:pt x="13" y="19"/>
                        <a:pt x="12" y="18"/>
                        <a:pt x="12" y="19"/>
                      </a:cubicBezTo>
                      <a:cubicBezTo>
                        <a:pt x="10" y="21"/>
                        <a:pt x="9" y="22"/>
                        <a:pt x="8" y="24"/>
                      </a:cubicBezTo>
                      <a:cubicBezTo>
                        <a:pt x="6" y="26"/>
                        <a:pt x="6" y="27"/>
                        <a:pt x="7" y="27"/>
                      </a:cubicBezTo>
                      <a:cubicBezTo>
                        <a:pt x="10" y="22"/>
                        <a:pt x="13" y="17"/>
                        <a:pt x="16" y="12"/>
                      </a:cubicBezTo>
                      <a:cubicBezTo>
                        <a:pt x="16" y="11"/>
                        <a:pt x="15" y="11"/>
                        <a:pt x="15" y="11"/>
                      </a:cubicBezTo>
                      <a:cubicBezTo>
                        <a:pt x="12" y="15"/>
                        <a:pt x="10" y="18"/>
                        <a:pt x="7" y="21"/>
                      </a:cubicBezTo>
                      <a:cubicBezTo>
                        <a:pt x="9" y="19"/>
                        <a:pt x="11" y="14"/>
                        <a:pt x="13" y="11"/>
                      </a:cubicBezTo>
                      <a:cubicBezTo>
                        <a:pt x="13" y="10"/>
                        <a:pt x="12" y="10"/>
                        <a:pt x="12" y="10"/>
                      </a:cubicBezTo>
                      <a:cubicBezTo>
                        <a:pt x="10" y="12"/>
                        <a:pt x="6" y="15"/>
                        <a:pt x="5" y="18"/>
                      </a:cubicBezTo>
                      <a:cubicBezTo>
                        <a:pt x="7" y="13"/>
                        <a:pt x="10" y="9"/>
                        <a:pt x="12" y="5"/>
                      </a:cubicBezTo>
                      <a:cubicBezTo>
                        <a:pt x="13" y="4"/>
                        <a:pt x="11" y="3"/>
                        <a:pt x="11" y="4"/>
                      </a:cubicBezTo>
                      <a:cubicBezTo>
                        <a:pt x="10" y="6"/>
                        <a:pt x="9" y="7"/>
                        <a:pt x="8" y="9"/>
                      </a:cubicBezTo>
                      <a:cubicBezTo>
                        <a:pt x="7" y="10"/>
                        <a:pt x="3" y="18"/>
                        <a:pt x="7" y="12"/>
                      </a:cubicBezTo>
                      <a:cubicBezTo>
                        <a:pt x="9" y="9"/>
                        <a:pt x="10" y="5"/>
                        <a:pt x="11" y="1"/>
                      </a:cubicBezTo>
                      <a:cubicBezTo>
                        <a:pt x="12" y="1"/>
                        <a:pt x="11" y="0"/>
                        <a:pt x="10" y="1"/>
                      </a:cubicBezTo>
                      <a:cubicBezTo>
                        <a:pt x="8" y="3"/>
                        <a:pt x="7" y="5"/>
                        <a:pt x="5" y="7"/>
                      </a:cubicBezTo>
                      <a:cubicBezTo>
                        <a:pt x="3" y="9"/>
                        <a:pt x="3" y="10"/>
                        <a:pt x="5" y="10"/>
                      </a:cubicBezTo>
                      <a:cubicBezTo>
                        <a:pt x="6" y="8"/>
                        <a:pt x="7" y="5"/>
                        <a:pt x="9" y="3"/>
                      </a:cubicBezTo>
                      <a:cubicBezTo>
                        <a:pt x="9" y="2"/>
                        <a:pt x="8" y="1"/>
                        <a:pt x="8" y="2"/>
                      </a:cubicBezTo>
                      <a:cubicBezTo>
                        <a:pt x="3" y="5"/>
                        <a:pt x="0" y="11"/>
                        <a:pt x="5" y="2"/>
                      </a:cubicBezTo>
                      <a:cubicBezTo>
                        <a:pt x="5" y="2"/>
                        <a:pt x="4" y="1"/>
                        <a:pt x="4" y="2"/>
                      </a:cubicBezTo>
                      <a:cubicBezTo>
                        <a:pt x="1" y="5"/>
                        <a:pt x="2" y="3"/>
                        <a:pt x="0" y="7"/>
                      </a:cubicBezTo>
                      <a:cubicBezTo>
                        <a:pt x="0" y="8"/>
                        <a:pt x="1" y="8"/>
                        <a:pt x="1"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46" name="Freeform 79"/>
                <p:cNvSpPr/>
                <p:nvPr/>
              </p:nvSpPr>
              <p:spPr bwMode="auto">
                <a:xfrm>
                  <a:off x="1163638" y="2068513"/>
                  <a:ext cx="68263" cy="50800"/>
                </a:xfrm>
                <a:custGeom>
                  <a:avLst/>
                  <a:gdLst>
                    <a:gd name="T0" fmla="*/ 1 w 64"/>
                    <a:gd name="T1" fmla="*/ 47 h 48"/>
                    <a:gd name="T2" fmla="*/ 35 w 64"/>
                    <a:gd name="T3" fmla="*/ 35 h 48"/>
                    <a:gd name="T4" fmla="*/ 60 w 64"/>
                    <a:gd name="T5" fmla="*/ 1 h 48"/>
                    <a:gd name="T6" fmla="*/ 59 w 64"/>
                    <a:gd name="T7" fmla="*/ 0 h 48"/>
                    <a:gd name="T8" fmla="*/ 49 w 64"/>
                    <a:gd name="T9" fmla="*/ 7 h 48"/>
                    <a:gd name="T10" fmla="*/ 49 w 64"/>
                    <a:gd name="T11" fmla="*/ 8 h 48"/>
                    <a:gd name="T12" fmla="*/ 58 w 64"/>
                    <a:gd name="T13" fmla="*/ 3 h 48"/>
                    <a:gd name="T14" fmla="*/ 62 w 64"/>
                    <a:gd name="T15" fmla="*/ 13 h 48"/>
                    <a:gd name="T16" fmla="*/ 64 w 64"/>
                    <a:gd name="T17" fmla="*/ 13 h 48"/>
                    <a:gd name="T18" fmla="*/ 61 w 64"/>
                    <a:gd name="T19" fmla="*/ 1 h 48"/>
                    <a:gd name="T20" fmla="*/ 60 w 64"/>
                    <a:gd name="T21" fmla="*/ 0 h 48"/>
                    <a:gd name="T22" fmla="*/ 51 w 64"/>
                    <a:gd name="T23" fmla="*/ 5 h 48"/>
                    <a:gd name="T24" fmla="*/ 58 w 64"/>
                    <a:gd name="T25" fmla="*/ 4 h 48"/>
                    <a:gd name="T26" fmla="*/ 44 w 64"/>
                    <a:gd name="T27" fmla="*/ 27 h 48"/>
                    <a:gd name="T28" fmla="*/ 2 w 64"/>
                    <a:gd name="T29" fmla="*/ 45 h 48"/>
                    <a:gd name="T30" fmla="*/ 1 w 64"/>
                    <a:gd name="T31" fmla="*/ 47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4" h="48">
                      <a:moveTo>
                        <a:pt x="1" y="47"/>
                      </a:moveTo>
                      <a:cubicBezTo>
                        <a:pt x="14" y="48"/>
                        <a:pt x="25" y="42"/>
                        <a:pt x="35" y="35"/>
                      </a:cubicBezTo>
                      <a:cubicBezTo>
                        <a:pt x="48" y="26"/>
                        <a:pt x="54" y="15"/>
                        <a:pt x="60" y="1"/>
                      </a:cubicBezTo>
                      <a:cubicBezTo>
                        <a:pt x="61" y="1"/>
                        <a:pt x="60" y="0"/>
                        <a:pt x="59" y="0"/>
                      </a:cubicBezTo>
                      <a:cubicBezTo>
                        <a:pt x="55" y="2"/>
                        <a:pt x="52" y="4"/>
                        <a:pt x="49" y="7"/>
                      </a:cubicBezTo>
                      <a:cubicBezTo>
                        <a:pt x="48" y="7"/>
                        <a:pt x="49" y="9"/>
                        <a:pt x="49" y="8"/>
                      </a:cubicBezTo>
                      <a:cubicBezTo>
                        <a:pt x="52" y="7"/>
                        <a:pt x="55" y="5"/>
                        <a:pt x="58" y="3"/>
                      </a:cubicBezTo>
                      <a:cubicBezTo>
                        <a:pt x="61" y="2"/>
                        <a:pt x="62" y="11"/>
                        <a:pt x="62" y="13"/>
                      </a:cubicBezTo>
                      <a:cubicBezTo>
                        <a:pt x="62" y="14"/>
                        <a:pt x="64" y="13"/>
                        <a:pt x="64" y="13"/>
                      </a:cubicBezTo>
                      <a:cubicBezTo>
                        <a:pt x="63" y="8"/>
                        <a:pt x="63" y="5"/>
                        <a:pt x="61" y="1"/>
                      </a:cubicBezTo>
                      <a:cubicBezTo>
                        <a:pt x="61" y="0"/>
                        <a:pt x="60" y="0"/>
                        <a:pt x="60" y="0"/>
                      </a:cubicBezTo>
                      <a:cubicBezTo>
                        <a:pt x="57" y="2"/>
                        <a:pt x="54" y="4"/>
                        <a:pt x="51" y="5"/>
                      </a:cubicBezTo>
                      <a:cubicBezTo>
                        <a:pt x="48" y="7"/>
                        <a:pt x="58" y="4"/>
                        <a:pt x="58" y="4"/>
                      </a:cubicBezTo>
                      <a:cubicBezTo>
                        <a:pt x="54" y="12"/>
                        <a:pt x="51" y="20"/>
                        <a:pt x="44" y="27"/>
                      </a:cubicBezTo>
                      <a:cubicBezTo>
                        <a:pt x="34" y="37"/>
                        <a:pt x="17" y="47"/>
                        <a:pt x="2" y="45"/>
                      </a:cubicBezTo>
                      <a:cubicBezTo>
                        <a:pt x="1" y="45"/>
                        <a:pt x="0" y="46"/>
                        <a:pt x="1" y="4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47" name="Freeform 80"/>
                <p:cNvSpPr/>
                <p:nvPr/>
              </p:nvSpPr>
              <p:spPr bwMode="auto">
                <a:xfrm>
                  <a:off x="1265238" y="2162176"/>
                  <a:ext cx="14288" cy="15875"/>
                </a:xfrm>
                <a:custGeom>
                  <a:avLst/>
                  <a:gdLst>
                    <a:gd name="T0" fmla="*/ 2 w 14"/>
                    <a:gd name="T1" fmla="*/ 0 h 15"/>
                    <a:gd name="T2" fmla="*/ 1 w 14"/>
                    <a:gd name="T3" fmla="*/ 0 h 15"/>
                    <a:gd name="T4" fmla="*/ 1 w 14"/>
                    <a:gd name="T5" fmla="*/ 1 h 15"/>
                    <a:gd name="T6" fmla="*/ 13 w 14"/>
                    <a:gd name="T7" fmla="*/ 4 h 15"/>
                    <a:gd name="T8" fmla="*/ 13 w 14"/>
                    <a:gd name="T9" fmla="*/ 3 h 15"/>
                    <a:gd name="T10" fmla="*/ 8 w 14"/>
                    <a:gd name="T11" fmla="*/ 13 h 15"/>
                    <a:gd name="T12" fmla="*/ 9 w 14"/>
                    <a:gd name="T13" fmla="*/ 14 h 15"/>
                    <a:gd name="T14" fmla="*/ 14 w 14"/>
                    <a:gd name="T15" fmla="*/ 4 h 15"/>
                    <a:gd name="T16" fmla="*/ 13 w 14"/>
                    <a:gd name="T17" fmla="*/ 3 h 15"/>
                    <a:gd name="T18" fmla="*/ 1 w 14"/>
                    <a:gd name="T19" fmla="*/ 0 h 15"/>
                    <a:gd name="T20" fmla="*/ 0 w 14"/>
                    <a:gd name="T21" fmla="*/ 1 h 15"/>
                    <a:gd name="T22" fmla="*/ 1 w 14"/>
                    <a:gd name="T23" fmla="*/ 1 h 15"/>
                    <a:gd name="T24" fmla="*/ 2 w 14"/>
                    <a:gd name="T25"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 h="15">
                      <a:moveTo>
                        <a:pt x="2" y="0"/>
                      </a:moveTo>
                      <a:cubicBezTo>
                        <a:pt x="2" y="0"/>
                        <a:pt x="2" y="0"/>
                        <a:pt x="1" y="0"/>
                      </a:cubicBezTo>
                      <a:cubicBezTo>
                        <a:pt x="1" y="0"/>
                        <a:pt x="1" y="1"/>
                        <a:pt x="1" y="1"/>
                      </a:cubicBezTo>
                      <a:cubicBezTo>
                        <a:pt x="5" y="1"/>
                        <a:pt x="9" y="3"/>
                        <a:pt x="13" y="4"/>
                      </a:cubicBezTo>
                      <a:cubicBezTo>
                        <a:pt x="13" y="4"/>
                        <a:pt x="13" y="4"/>
                        <a:pt x="13" y="3"/>
                      </a:cubicBezTo>
                      <a:cubicBezTo>
                        <a:pt x="12" y="7"/>
                        <a:pt x="10" y="10"/>
                        <a:pt x="8" y="13"/>
                      </a:cubicBezTo>
                      <a:cubicBezTo>
                        <a:pt x="7" y="14"/>
                        <a:pt x="8" y="15"/>
                        <a:pt x="9" y="14"/>
                      </a:cubicBezTo>
                      <a:cubicBezTo>
                        <a:pt x="11" y="11"/>
                        <a:pt x="13" y="7"/>
                        <a:pt x="14" y="4"/>
                      </a:cubicBezTo>
                      <a:cubicBezTo>
                        <a:pt x="14" y="3"/>
                        <a:pt x="14" y="3"/>
                        <a:pt x="13" y="3"/>
                      </a:cubicBezTo>
                      <a:cubicBezTo>
                        <a:pt x="9" y="2"/>
                        <a:pt x="5" y="0"/>
                        <a:pt x="1" y="0"/>
                      </a:cubicBezTo>
                      <a:cubicBezTo>
                        <a:pt x="0" y="0"/>
                        <a:pt x="0" y="0"/>
                        <a:pt x="0" y="1"/>
                      </a:cubicBezTo>
                      <a:cubicBezTo>
                        <a:pt x="1" y="1"/>
                        <a:pt x="1" y="1"/>
                        <a:pt x="1" y="1"/>
                      </a:cubicBezTo>
                      <a:cubicBezTo>
                        <a:pt x="2" y="2"/>
                        <a:pt x="3" y="1"/>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48" name="Freeform 81"/>
                <p:cNvSpPr/>
                <p:nvPr/>
              </p:nvSpPr>
              <p:spPr bwMode="auto">
                <a:xfrm>
                  <a:off x="1144588" y="2081213"/>
                  <a:ext cx="20638" cy="17463"/>
                </a:xfrm>
                <a:custGeom>
                  <a:avLst/>
                  <a:gdLst>
                    <a:gd name="T0" fmla="*/ 1 w 19"/>
                    <a:gd name="T1" fmla="*/ 16 h 16"/>
                    <a:gd name="T2" fmla="*/ 12 w 19"/>
                    <a:gd name="T3" fmla="*/ 1 h 16"/>
                    <a:gd name="T4" fmla="*/ 11 w 19"/>
                    <a:gd name="T5" fmla="*/ 1 h 16"/>
                    <a:gd name="T6" fmla="*/ 17 w 19"/>
                    <a:gd name="T7" fmla="*/ 13 h 16"/>
                    <a:gd name="T8" fmla="*/ 18 w 19"/>
                    <a:gd name="T9" fmla="*/ 12 h 16"/>
                    <a:gd name="T10" fmla="*/ 12 w 19"/>
                    <a:gd name="T11" fmla="*/ 1 h 16"/>
                    <a:gd name="T12" fmla="*/ 11 w 19"/>
                    <a:gd name="T13" fmla="*/ 1 h 16"/>
                    <a:gd name="T14" fmla="*/ 1 w 19"/>
                    <a:gd name="T15" fmla="*/ 14 h 16"/>
                    <a:gd name="T16" fmla="*/ 1 w 19"/>
                    <a:gd name="T17"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16">
                      <a:moveTo>
                        <a:pt x="1" y="16"/>
                      </a:moveTo>
                      <a:cubicBezTo>
                        <a:pt x="7" y="14"/>
                        <a:pt x="10" y="6"/>
                        <a:pt x="12" y="1"/>
                      </a:cubicBezTo>
                      <a:cubicBezTo>
                        <a:pt x="12" y="1"/>
                        <a:pt x="11" y="1"/>
                        <a:pt x="11" y="1"/>
                      </a:cubicBezTo>
                      <a:cubicBezTo>
                        <a:pt x="13" y="5"/>
                        <a:pt x="14" y="10"/>
                        <a:pt x="17" y="13"/>
                      </a:cubicBezTo>
                      <a:cubicBezTo>
                        <a:pt x="18" y="14"/>
                        <a:pt x="19" y="13"/>
                        <a:pt x="18" y="12"/>
                      </a:cubicBezTo>
                      <a:cubicBezTo>
                        <a:pt x="15" y="9"/>
                        <a:pt x="15" y="4"/>
                        <a:pt x="12" y="1"/>
                      </a:cubicBezTo>
                      <a:cubicBezTo>
                        <a:pt x="12" y="0"/>
                        <a:pt x="11" y="0"/>
                        <a:pt x="11" y="1"/>
                      </a:cubicBezTo>
                      <a:cubicBezTo>
                        <a:pt x="9" y="5"/>
                        <a:pt x="6" y="13"/>
                        <a:pt x="1" y="14"/>
                      </a:cubicBezTo>
                      <a:cubicBezTo>
                        <a:pt x="0" y="15"/>
                        <a:pt x="0" y="16"/>
                        <a:pt x="1"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49" name="Freeform 95"/>
                <p:cNvSpPr/>
                <p:nvPr/>
              </p:nvSpPr>
              <p:spPr bwMode="auto">
                <a:xfrm>
                  <a:off x="1050925" y="2143126"/>
                  <a:ext cx="92075" cy="84138"/>
                </a:xfrm>
                <a:custGeom>
                  <a:avLst/>
                  <a:gdLst>
                    <a:gd name="T0" fmla="*/ 55 w 87"/>
                    <a:gd name="T1" fmla="*/ 6 h 79"/>
                    <a:gd name="T2" fmla="*/ 28 w 87"/>
                    <a:gd name="T3" fmla="*/ 10 h 79"/>
                    <a:gd name="T4" fmla="*/ 7 w 87"/>
                    <a:gd name="T5" fmla="*/ 38 h 79"/>
                    <a:gd name="T6" fmla="*/ 44 w 87"/>
                    <a:gd name="T7" fmla="*/ 78 h 79"/>
                    <a:gd name="T8" fmla="*/ 81 w 87"/>
                    <a:gd name="T9" fmla="*/ 35 h 79"/>
                    <a:gd name="T10" fmla="*/ 47 w 87"/>
                    <a:gd name="T11" fmla="*/ 3 h 79"/>
                    <a:gd name="T12" fmla="*/ 48 w 87"/>
                    <a:gd name="T13" fmla="*/ 5 h 79"/>
                    <a:gd name="T14" fmla="*/ 79 w 87"/>
                    <a:gd name="T15" fmla="*/ 32 h 79"/>
                    <a:gd name="T16" fmla="*/ 47 w 87"/>
                    <a:gd name="T17" fmla="*/ 77 h 79"/>
                    <a:gd name="T18" fmla="*/ 7 w 87"/>
                    <a:gd name="T19" fmla="*/ 43 h 79"/>
                    <a:gd name="T20" fmla="*/ 25 w 87"/>
                    <a:gd name="T21" fmla="*/ 13 h 79"/>
                    <a:gd name="T22" fmla="*/ 54 w 87"/>
                    <a:gd name="T23" fmla="*/ 7 h 79"/>
                    <a:gd name="T24" fmla="*/ 55 w 87"/>
                    <a:gd name="T25" fmla="*/ 6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7" h="79">
                      <a:moveTo>
                        <a:pt x="55" y="6"/>
                      </a:moveTo>
                      <a:cubicBezTo>
                        <a:pt x="47" y="0"/>
                        <a:pt x="36" y="6"/>
                        <a:pt x="28" y="10"/>
                      </a:cubicBezTo>
                      <a:cubicBezTo>
                        <a:pt x="17" y="15"/>
                        <a:pt x="10" y="26"/>
                        <a:pt x="7" y="38"/>
                      </a:cubicBezTo>
                      <a:cubicBezTo>
                        <a:pt x="0" y="60"/>
                        <a:pt x="23" y="78"/>
                        <a:pt x="44" y="78"/>
                      </a:cubicBezTo>
                      <a:cubicBezTo>
                        <a:pt x="65" y="79"/>
                        <a:pt x="86" y="55"/>
                        <a:pt x="81" y="35"/>
                      </a:cubicBezTo>
                      <a:cubicBezTo>
                        <a:pt x="79" y="24"/>
                        <a:pt x="62" y="0"/>
                        <a:pt x="47" y="3"/>
                      </a:cubicBezTo>
                      <a:cubicBezTo>
                        <a:pt x="46" y="4"/>
                        <a:pt x="47" y="5"/>
                        <a:pt x="48" y="5"/>
                      </a:cubicBezTo>
                      <a:cubicBezTo>
                        <a:pt x="60" y="1"/>
                        <a:pt x="75" y="23"/>
                        <a:pt x="79" y="32"/>
                      </a:cubicBezTo>
                      <a:cubicBezTo>
                        <a:pt x="87" y="52"/>
                        <a:pt x="66" y="75"/>
                        <a:pt x="47" y="77"/>
                      </a:cubicBezTo>
                      <a:cubicBezTo>
                        <a:pt x="27" y="79"/>
                        <a:pt x="6" y="63"/>
                        <a:pt x="7" y="43"/>
                      </a:cubicBezTo>
                      <a:cubicBezTo>
                        <a:pt x="7" y="32"/>
                        <a:pt x="16" y="20"/>
                        <a:pt x="25" y="13"/>
                      </a:cubicBezTo>
                      <a:cubicBezTo>
                        <a:pt x="33" y="8"/>
                        <a:pt x="46" y="1"/>
                        <a:pt x="54" y="7"/>
                      </a:cubicBezTo>
                      <a:cubicBezTo>
                        <a:pt x="55" y="8"/>
                        <a:pt x="55" y="6"/>
                        <a:pt x="55"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50" name="Freeform 96"/>
                <p:cNvSpPr/>
                <p:nvPr/>
              </p:nvSpPr>
              <p:spPr bwMode="auto">
                <a:xfrm>
                  <a:off x="1063625" y="2144713"/>
                  <a:ext cx="73025" cy="74613"/>
                </a:xfrm>
                <a:custGeom>
                  <a:avLst/>
                  <a:gdLst>
                    <a:gd name="T0" fmla="*/ 0 w 70"/>
                    <a:gd name="T1" fmla="*/ 24 h 70"/>
                    <a:gd name="T2" fmla="*/ 13 w 70"/>
                    <a:gd name="T3" fmla="*/ 37 h 70"/>
                    <a:gd name="T4" fmla="*/ 27 w 70"/>
                    <a:gd name="T5" fmla="*/ 39 h 70"/>
                    <a:gd name="T6" fmla="*/ 43 w 70"/>
                    <a:gd name="T7" fmla="*/ 40 h 70"/>
                    <a:gd name="T8" fmla="*/ 44 w 70"/>
                    <a:gd name="T9" fmla="*/ 47 h 70"/>
                    <a:gd name="T10" fmla="*/ 49 w 70"/>
                    <a:gd name="T11" fmla="*/ 68 h 70"/>
                    <a:gd name="T12" fmla="*/ 50 w 70"/>
                    <a:gd name="T13" fmla="*/ 69 h 70"/>
                    <a:gd name="T14" fmla="*/ 61 w 70"/>
                    <a:gd name="T15" fmla="*/ 48 h 70"/>
                    <a:gd name="T16" fmla="*/ 64 w 70"/>
                    <a:gd name="T17" fmla="*/ 36 h 70"/>
                    <a:gd name="T18" fmla="*/ 48 w 70"/>
                    <a:gd name="T19" fmla="*/ 32 h 70"/>
                    <a:gd name="T20" fmla="*/ 33 w 70"/>
                    <a:gd name="T21" fmla="*/ 35 h 70"/>
                    <a:gd name="T22" fmla="*/ 28 w 70"/>
                    <a:gd name="T23" fmla="*/ 34 h 70"/>
                    <a:gd name="T24" fmla="*/ 30 w 70"/>
                    <a:gd name="T25" fmla="*/ 26 h 70"/>
                    <a:gd name="T26" fmla="*/ 36 w 70"/>
                    <a:gd name="T27" fmla="*/ 22 h 70"/>
                    <a:gd name="T28" fmla="*/ 42 w 70"/>
                    <a:gd name="T29" fmla="*/ 11 h 70"/>
                    <a:gd name="T30" fmla="*/ 41 w 70"/>
                    <a:gd name="T31" fmla="*/ 1 h 70"/>
                    <a:gd name="T32" fmla="*/ 41 w 70"/>
                    <a:gd name="T33" fmla="*/ 0 h 70"/>
                    <a:gd name="T34" fmla="*/ 37 w 70"/>
                    <a:gd name="T35" fmla="*/ 6 h 70"/>
                    <a:gd name="T36" fmla="*/ 39 w 70"/>
                    <a:gd name="T37" fmla="*/ 10 h 70"/>
                    <a:gd name="T38" fmla="*/ 37 w 70"/>
                    <a:gd name="T39" fmla="*/ 18 h 70"/>
                    <a:gd name="T40" fmla="*/ 24 w 70"/>
                    <a:gd name="T41" fmla="*/ 28 h 70"/>
                    <a:gd name="T42" fmla="*/ 56 w 70"/>
                    <a:gd name="T43" fmla="*/ 32 h 70"/>
                    <a:gd name="T44" fmla="*/ 55 w 70"/>
                    <a:gd name="T45" fmla="*/ 57 h 70"/>
                    <a:gd name="T46" fmla="*/ 52 w 70"/>
                    <a:gd name="T47" fmla="*/ 62 h 70"/>
                    <a:gd name="T48" fmla="*/ 51 w 70"/>
                    <a:gd name="T49" fmla="*/ 67 h 70"/>
                    <a:gd name="T50" fmla="*/ 53 w 70"/>
                    <a:gd name="T51" fmla="*/ 62 h 70"/>
                    <a:gd name="T52" fmla="*/ 50 w 70"/>
                    <a:gd name="T53" fmla="*/ 54 h 70"/>
                    <a:gd name="T54" fmla="*/ 45 w 70"/>
                    <a:gd name="T55" fmla="*/ 40 h 70"/>
                    <a:gd name="T56" fmla="*/ 27 w 70"/>
                    <a:gd name="T57" fmla="*/ 38 h 70"/>
                    <a:gd name="T58" fmla="*/ 6 w 70"/>
                    <a:gd name="T59" fmla="*/ 26 h 70"/>
                    <a:gd name="T60" fmla="*/ 0 w 70"/>
                    <a:gd name="T61" fmla="*/ 23 h 70"/>
                    <a:gd name="T62" fmla="*/ 0 w 70"/>
                    <a:gd name="T63" fmla="*/ 2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0" h="70">
                      <a:moveTo>
                        <a:pt x="0" y="24"/>
                      </a:moveTo>
                      <a:cubicBezTo>
                        <a:pt x="5" y="24"/>
                        <a:pt x="9" y="35"/>
                        <a:pt x="13" y="37"/>
                      </a:cubicBezTo>
                      <a:cubicBezTo>
                        <a:pt x="18" y="40"/>
                        <a:pt x="23" y="40"/>
                        <a:pt x="27" y="39"/>
                      </a:cubicBezTo>
                      <a:cubicBezTo>
                        <a:pt x="31" y="38"/>
                        <a:pt x="41" y="35"/>
                        <a:pt x="43" y="40"/>
                      </a:cubicBezTo>
                      <a:cubicBezTo>
                        <a:pt x="44" y="42"/>
                        <a:pt x="44" y="45"/>
                        <a:pt x="44" y="47"/>
                      </a:cubicBezTo>
                      <a:cubicBezTo>
                        <a:pt x="45" y="55"/>
                        <a:pt x="55" y="57"/>
                        <a:pt x="49" y="68"/>
                      </a:cubicBezTo>
                      <a:cubicBezTo>
                        <a:pt x="48" y="69"/>
                        <a:pt x="49" y="70"/>
                        <a:pt x="50" y="69"/>
                      </a:cubicBezTo>
                      <a:cubicBezTo>
                        <a:pt x="54" y="62"/>
                        <a:pt x="58" y="55"/>
                        <a:pt x="61" y="48"/>
                      </a:cubicBezTo>
                      <a:cubicBezTo>
                        <a:pt x="62" y="45"/>
                        <a:pt x="65" y="40"/>
                        <a:pt x="64" y="36"/>
                      </a:cubicBezTo>
                      <a:cubicBezTo>
                        <a:pt x="62" y="29"/>
                        <a:pt x="53" y="31"/>
                        <a:pt x="48" y="32"/>
                      </a:cubicBezTo>
                      <a:cubicBezTo>
                        <a:pt x="43" y="33"/>
                        <a:pt x="38" y="35"/>
                        <a:pt x="33" y="35"/>
                      </a:cubicBezTo>
                      <a:cubicBezTo>
                        <a:pt x="31" y="35"/>
                        <a:pt x="30" y="35"/>
                        <a:pt x="28" y="34"/>
                      </a:cubicBezTo>
                      <a:cubicBezTo>
                        <a:pt x="26" y="30"/>
                        <a:pt x="27" y="27"/>
                        <a:pt x="30" y="26"/>
                      </a:cubicBezTo>
                      <a:cubicBezTo>
                        <a:pt x="32" y="25"/>
                        <a:pt x="34" y="24"/>
                        <a:pt x="36" y="22"/>
                      </a:cubicBezTo>
                      <a:cubicBezTo>
                        <a:pt x="38" y="21"/>
                        <a:pt x="42" y="14"/>
                        <a:pt x="42" y="11"/>
                      </a:cubicBezTo>
                      <a:cubicBezTo>
                        <a:pt x="42" y="10"/>
                        <a:pt x="33" y="1"/>
                        <a:pt x="41" y="1"/>
                      </a:cubicBezTo>
                      <a:cubicBezTo>
                        <a:pt x="42" y="1"/>
                        <a:pt x="42" y="0"/>
                        <a:pt x="41" y="0"/>
                      </a:cubicBezTo>
                      <a:cubicBezTo>
                        <a:pt x="36" y="0"/>
                        <a:pt x="35" y="2"/>
                        <a:pt x="37" y="6"/>
                      </a:cubicBezTo>
                      <a:cubicBezTo>
                        <a:pt x="37" y="7"/>
                        <a:pt x="39" y="8"/>
                        <a:pt x="39" y="10"/>
                      </a:cubicBezTo>
                      <a:cubicBezTo>
                        <a:pt x="41" y="12"/>
                        <a:pt x="39" y="15"/>
                        <a:pt x="37" y="18"/>
                      </a:cubicBezTo>
                      <a:cubicBezTo>
                        <a:pt x="35" y="24"/>
                        <a:pt x="27" y="23"/>
                        <a:pt x="24" y="28"/>
                      </a:cubicBezTo>
                      <a:cubicBezTo>
                        <a:pt x="16" y="43"/>
                        <a:pt x="52" y="32"/>
                        <a:pt x="56" y="32"/>
                      </a:cubicBezTo>
                      <a:cubicBezTo>
                        <a:pt x="70" y="32"/>
                        <a:pt x="58" y="52"/>
                        <a:pt x="55" y="57"/>
                      </a:cubicBezTo>
                      <a:cubicBezTo>
                        <a:pt x="54" y="59"/>
                        <a:pt x="53" y="61"/>
                        <a:pt x="52" y="62"/>
                      </a:cubicBezTo>
                      <a:cubicBezTo>
                        <a:pt x="50" y="64"/>
                        <a:pt x="50" y="65"/>
                        <a:pt x="51" y="67"/>
                      </a:cubicBezTo>
                      <a:cubicBezTo>
                        <a:pt x="52" y="65"/>
                        <a:pt x="53" y="63"/>
                        <a:pt x="53" y="62"/>
                      </a:cubicBezTo>
                      <a:cubicBezTo>
                        <a:pt x="53" y="59"/>
                        <a:pt x="53" y="56"/>
                        <a:pt x="50" y="54"/>
                      </a:cubicBezTo>
                      <a:cubicBezTo>
                        <a:pt x="45" y="49"/>
                        <a:pt x="46" y="46"/>
                        <a:pt x="45" y="40"/>
                      </a:cubicBezTo>
                      <a:cubicBezTo>
                        <a:pt x="44" y="33"/>
                        <a:pt x="31" y="37"/>
                        <a:pt x="27" y="38"/>
                      </a:cubicBezTo>
                      <a:cubicBezTo>
                        <a:pt x="17" y="40"/>
                        <a:pt x="11" y="35"/>
                        <a:pt x="6" y="26"/>
                      </a:cubicBezTo>
                      <a:cubicBezTo>
                        <a:pt x="5" y="24"/>
                        <a:pt x="3" y="23"/>
                        <a:pt x="0" y="23"/>
                      </a:cubicBezTo>
                      <a:cubicBezTo>
                        <a:pt x="0" y="22"/>
                        <a:pt x="0" y="24"/>
                        <a:pt x="0" y="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51" name="Freeform 99"/>
                <p:cNvSpPr/>
                <p:nvPr/>
              </p:nvSpPr>
              <p:spPr bwMode="auto">
                <a:xfrm>
                  <a:off x="1104900" y="2179638"/>
                  <a:ext cx="25400" cy="30163"/>
                </a:xfrm>
                <a:custGeom>
                  <a:avLst/>
                  <a:gdLst>
                    <a:gd name="T0" fmla="*/ 2 w 24"/>
                    <a:gd name="T1" fmla="*/ 6 h 28"/>
                    <a:gd name="T2" fmla="*/ 5 w 24"/>
                    <a:gd name="T3" fmla="*/ 6 h 28"/>
                    <a:gd name="T4" fmla="*/ 5 w 24"/>
                    <a:gd name="T5" fmla="*/ 13 h 28"/>
                    <a:gd name="T6" fmla="*/ 8 w 24"/>
                    <a:gd name="T7" fmla="*/ 19 h 28"/>
                    <a:gd name="T8" fmla="*/ 11 w 24"/>
                    <a:gd name="T9" fmla="*/ 22 h 28"/>
                    <a:gd name="T10" fmla="*/ 13 w 24"/>
                    <a:gd name="T11" fmla="*/ 25 h 28"/>
                    <a:gd name="T12" fmla="*/ 14 w 24"/>
                    <a:gd name="T13" fmla="*/ 27 h 28"/>
                    <a:gd name="T14" fmla="*/ 16 w 24"/>
                    <a:gd name="T15" fmla="*/ 17 h 28"/>
                    <a:gd name="T16" fmla="*/ 17 w 24"/>
                    <a:gd name="T17" fmla="*/ 16 h 28"/>
                    <a:gd name="T18" fmla="*/ 18 w 24"/>
                    <a:gd name="T19" fmla="*/ 16 h 28"/>
                    <a:gd name="T20" fmla="*/ 20 w 24"/>
                    <a:gd name="T21" fmla="*/ 14 h 28"/>
                    <a:gd name="T22" fmla="*/ 21 w 24"/>
                    <a:gd name="T23" fmla="*/ 8 h 28"/>
                    <a:gd name="T24" fmla="*/ 14 w 24"/>
                    <a:gd name="T25" fmla="*/ 10 h 28"/>
                    <a:gd name="T26" fmla="*/ 13 w 24"/>
                    <a:gd name="T27" fmla="*/ 14 h 28"/>
                    <a:gd name="T28" fmla="*/ 9 w 24"/>
                    <a:gd name="T29" fmla="*/ 11 h 28"/>
                    <a:gd name="T30" fmla="*/ 10 w 24"/>
                    <a:gd name="T31" fmla="*/ 15 h 28"/>
                    <a:gd name="T32" fmla="*/ 7 w 24"/>
                    <a:gd name="T33" fmla="*/ 6 h 28"/>
                    <a:gd name="T34" fmla="*/ 20 w 24"/>
                    <a:gd name="T35" fmla="*/ 10 h 28"/>
                    <a:gd name="T36" fmla="*/ 18 w 24"/>
                    <a:gd name="T37" fmla="*/ 16 h 28"/>
                    <a:gd name="T38" fmla="*/ 14 w 24"/>
                    <a:gd name="T39" fmla="*/ 16 h 28"/>
                    <a:gd name="T40" fmla="*/ 11 w 24"/>
                    <a:gd name="T41" fmla="*/ 18 h 28"/>
                    <a:gd name="T42" fmla="*/ 7 w 24"/>
                    <a:gd name="T43" fmla="*/ 19 h 28"/>
                    <a:gd name="T44" fmla="*/ 17 w 24"/>
                    <a:gd name="T45" fmla="*/ 4 h 28"/>
                    <a:gd name="T46" fmla="*/ 11 w 24"/>
                    <a:gd name="T47" fmla="*/ 14 h 28"/>
                    <a:gd name="T48" fmla="*/ 9 w 24"/>
                    <a:gd name="T49" fmla="*/ 18 h 28"/>
                    <a:gd name="T50" fmla="*/ 10 w 24"/>
                    <a:gd name="T51" fmla="*/ 11 h 28"/>
                    <a:gd name="T52" fmla="*/ 10 w 24"/>
                    <a:gd name="T53" fmla="*/ 6 h 28"/>
                    <a:gd name="T54" fmla="*/ 13 w 24"/>
                    <a:gd name="T55" fmla="*/ 8 h 28"/>
                    <a:gd name="T56" fmla="*/ 12 w 24"/>
                    <a:gd name="T57" fmla="*/ 11 h 28"/>
                    <a:gd name="T58" fmla="*/ 17 w 24"/>
                    <a:gd name="T59" fmla="*/ 4 h 28"/>
                    <a:gd name="T60" fmla="*/ 8 w 24"/>
                    <a:gd name="T61" fmla="*/ 21 h 28"/>
                    <a:gd name="T62" fmla="*/ 11 w 24"/>
                    <a:gd name="T63" fmla="*/ 18 h 28"/>
                    <a:gd name="T64" fmla="*/ 13 w 24"/>
                    <a:gd name="T65" fmla="*/ 25 h 28"/>
                    <a:gd name="T66" fmla="*/ 15 w 24"/>
                    <a:gd name="T67" fmla="*/ 23 h 28"/>
                    <a:gd name="T68" fmla="*/ 15 w 24"/>
                    <a:gd name="T69" fmla="*/ 14 h 28"/>
                    <a:gd name="T70" fmla="*/ 7 w 24"/>
                    <a:gd name="T71" fmla="*/ 6 h 28"/>
                    <a:gd name="T72" fmla="*/ 10 w 24"/>
                    <a:gd name="T73" fmla="*/ 15 h 28"/>
                    <a:gd name="T74" fmla="*/ 9 w 24"/>
                    <a:gd name="T75" fmla="*/ 12 h 28"/>
                    <a:gd name="T76" fmla="*/ 13 w 24"/>
                    <a:gd name="T77" fmla="*/ 15 h 28"/>
                    <a:gd name="T78" fmla="*/ 14 w 24"/>
                    <a:gd name="T79" fmla="*/ 10 h 28"/>
                    <a:gd name="T80" fmla="*/ 22 w 24"/>
                    <a:gd name="T81" fmla="*/ 8 h 28"/>
                    <a:gd name="T82" fmla="*/ 22 w 24"/>
                    <a:gd name="T83" fmla="*/ 14 h 28"/>
                    <a:gd name="T84" fmla="*/ 20 w 24"/>
                    <a:gd name="T85" fmla="*/ 16 h 28"/>
                    <a:gd name="T86" fmla="*/ 18 w 24"/>
                    <a:gd name="T87" fmla="*/ 16 h 28"/>
                    <a:gd name="T88" fmla="*/ 18 w 24"/>
                    <a:gd name="T89" fmla="*/ 18 h 28"/>
                    <a:gd name="T90" fmla="*/ 15 w 24"/>
                    <a:gd name="T91" fmla="*/ 27 h 28"/>
                    <a:gd name="T92" fmla="*/ 15 w 24"/>
                    <a:gd name="T93" fmla="*/ 25 h 28"/>
                    <a:gd name="T94" fmla="*/ 12 w 24"/>
                    <a:gd name="T95" fmla="*/ 22 h 28"/>
                    <a:gd name="T96" fmla="*/ 9 w 24"/>
                    <a:gd name="T97" fmla="*/ 19 h 28"/>
                    <a:gd name="T98" fmla="*/ 6 w 24"/>
                    <a:gd name="T99" fmla="*/ 14 h 28"/>
                    <a:gd name="T100" fmla="*/ 6 w 24"/>
                    <a:gd name="T101" fmla="*/ 6 h 28"/>
                    <a:gd name="T102" fmla="*/ 0 w 24"/>
                    <a:gd name="T10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 h="28">
                      <a:moveTo>
                        <a:pt x="2" y="4"/>
                      </a:moveTo>
                      <a:cubicBezTo>
                        <a:pt x="2" y="4"/>
                        <a:pt x="2" y="4"/>
                        <a:pt x="2" y="4"/>
                      </a:cubicBezTo>
                      <a:cubicBezTo>
                        <a:pt x="1" y="4"/>
                        <a:pt x="1" y="4"/>
                        <a:pt x="1" y="5"/>
                      </a:cubicBezTo>
                      <a:cubicBezTo>
                        <a:pt x="1" y="5"/>
                        <a:pt x="1" y="6"/>
                        <a:pt x="2" y="6"/>
                      </a:cubicBezTo>
                      <a:cubicBezTo>
                        <a:pt x="2" y="7"/>
                        <a:pt x="3" y="7"/>
                        <a:pt x="3" y="7"/>
                      </a:cubicBezTo>
                      <a:cubicBezTo>
                        <a:pt x="4" y="6"/>
                        <a:pt x="5" y="5"/>
                        <a:pt x="6" y="4"/>
                      </a:cubicBezTo>
                      <a:cubicBezTo>
                        <a:pt x="5" y="4"/>
                        <a:pt x="5" y="4"/>
                        <a:pt x="4" y="3"/>
                      </a:cubicBezTo>
                      <a:cubicBezTo>
                        <a:pt x="5" y="4"/>
                        <a:pt x="5" y="5"/>
                        <a:pt x="5" y="6"/>
                      </a:cubicBezTo>
                      <a:cubicBezTo>
                        <a:pt x="5" y="7"/>
                        <a:pt x="6" y="7"/>
                        <a:pt x="6" y="6"/>
                      </a:cubicBezTo>
                      <a:cubicBezTo>
                        <a:pt x="7" y="5"/>
                        <a:pt x="7" y="4"/>
                        <a:pt x="7" y="3"/>
                      </a:cubicBezTo>
                      <a:cubicBezTo>
                        <a:pt x="7" y="3"/>
                        <a:pt x="7" y="3"/>
                        <a:pt x="6" y="3"/>
                      </a:cubicBezTo>
                      <a:cubicBezTo>
                        <a:pt x="6" y="7"/>
                        <a:pt x="5" y="10"/>
                        <a:pt x="5" y="13"/>
                      </a:cubicBezTo>
                      <a:cubicBezTo>
                        <a:pt x="4" y="14"/>
                        <a:pt x="6" y="15"/>
                        <a:pt x="6" y="14"/>
                      </a:cubicBezTo>
                      <a:cubicBezTo>
                        <a:pt x="7" y="10"/>
                        <a:pt x="8" y="7"/>
                        <a:pt x="9" y="3"/>
                      </a:cubicBezTo>
                      <a:cubicBezTo>
                        <a:pt x="9" y="3"/>
                        <a:pt x="8" y="3"/>
                        <a:pt x="8" y="3"/>
                      </a:cubicBezTo>
                      <a:cubicBezTo>
                        <a:pt x="9" y="8"/>
                        <a:pt x="7" y="14"/>
                        <a:pt x="8" y="19"/>
                      </a:cubicBezTo>
                      <a:cubicBezTo>
                        <a:pt x="8" y="20"/>
                        <a:pt x="9" y="20"/>
                        <a:pt x="9" y="19"/>
                      </a:cubicBezTo>
                      <a:cubicBezTo>
                        <a:pt x="11" y="15"/>
                        <a:pt x="11" y="10"/>
                        <a:pt x="12" y="5"/>
                      </a:cubicBezTo>
                      <a:cubicBezTo>
                        <a:pt x="11" y="5"/>
                        <a:pt x="11" y="5"/>
                        <a:pt x="11" y="5"/>
                      </a:cubicBezTo>
                      <a:cubicBezTo>
                        <a:pt x="11" y="11"/>
                        <a:pt x="11" y="16"/>
                        <a:pt x="11" y="22"/>
                      </a:cubicBezTo>
                      <a:cubicBezTo>
                        <a:pt x="11" y="23"/>
                        <a:pt x="12" y="23"/>
                        <a:pt x="12" y="22"/>
                      </a:cubicBezTo>
                      <a:cubicBezTo>
                        <a:pt x="13" y="15"/>
                        <a:pt x="15" y="8"/>
                        <a:pt x="16" y="2"/>
                      </a:cubicBezTo>
                      <a:cubicBezTo>
                        <a:pt x="16" y="1"/>
                        <a:pt x="16" y="1"/>
                        <a:pt x="15" y="1"/>
                      </a:cubicBezTo>
                      <a:cubicBezTo>
                        <a:pt x="15" y="9"/>
                        <a:pt x="14" y="17"/>
                        <a:pt x="13" y="25"/>
                      </a:cubicBezTo>
                      <a:cubicBezTo>
                        <a:pt x="14" y="25"/>
                        <a:pt x="14" y="25"/>
                        <a:pt x="15" y="25"/>
                      </a:cubicBezTo>
                      <a:cubicBezTo>
                        <a:pt x="15" y="18"/>
                        <a:pt x="16" y="11"/>
                        <a:pt x="17" y="3"/>
                      </a:cubicBezTo>
                      <a:cubicBezTo>
                        <a:pt x="17" y="3"/>
                        <a:pt x="16" y="3"/>
                        <a:pt x="16" y="3"/>
                      </a:cubicBezTo>
                      <a:cubicBezTo>
                        <a:pt x="16" y="11"/>
                        <a:pt x="14" y="19"/>
                        <a:pt x="14" y="27"/>
                      </a:cubicBezTo>
                      <a:cubicBezTo>
                        <a:pt x="14" y="28"/>
                        <a:pt x="15" y="28"/>
                        <a:pt x="15" y="27"/>
                      </a:cubicBezTo>
                      <a:cubicBezTo>
                        <a:pt x="16" y="19"/>
                        <a:pt x="18" y="12"/>
                        <a:pt x="20" y="5"/>
                      </a:cubicBezTo>
                      <a:cubicBezTo>
                        <a:pt x="19" y="5"/>
                        <a:pt x="19" y="5"/>
                        <a:pt x="18" y="5"/>
                      </a:cubicBezTo>
                      <a:cubicBezTo>
                        <a:pt x="18" y="9"/>
                        <a:pt x="17" y="13"/>
                        <a:pt x="16" y="17"/>
                      </a:cubicBezTo>
                      <a:cubicBezTo>
                        <a:pt x="17" y="17"/>
                        <a:pt x="17" y="17"/>
                        <a:pt x="18" y="17"/>
                      </a:cubicBezTo>
                      <a:cubicBezTo>
                        <a:pt x="18" y="12"/>
                        <a:pt x="19" y="7"/>
                        <a:pt x="20" y="3"/>
                      </a:cubicBezTo>
                      <a:cubicBezTo>
                        <a:pt x="19" y="3"/>
                        <a:pt x="19" y="2"/>
                        <a:pt x="18" y="2"/>
                      </a:cubicBezTo>
                      <a:cubicBezTo>
                        <a:pt x="19" y="7"/>
                        <a:pt x="18" y="11"/>
                        <a:pt x="17" y="16"/>
                      </a:cubicBezTo>
                      <a:cubicBezTo>
                        <a:pt x="18" y="16"/>
                        <a:pt x="18" y="16"/>
                        <a:pt x="18" y="16"/>
                      </a:cubicBezTo>
                      <a:cubicBezTo>
                        <a:pt x="18" y="12"/>
                        <a:pt x="19" y="9"/>
                        <a:pt x="20" y="5"/>
                      </a:cubicBezTo>
                      <a:cubicBezTo>
                        <a:pt x="20" y="5"/>
                        <a:pt x="19" y="5"/>
                        <a:pt x="19" y="5"/>
                      </a:cubicBezTo>
                      <a:cubicBezTo>
                        <a:pt x="19" y="9"/>
                        <a:pt x="19" y="12"/>
                        <a:pt x="18" y="16"/>
                      </a:cubicBezTo>
                      <a:cubicBezTo>
                        <a:pt x="19" y="16"/>
                        <a:pt x="19" y="16"/>
                        <a:pt x="20" y="16"/>
                      </a:cubicBezTo>
                      <a:cubicBezTo>
                        <a:pt x="20" y="11"/>
                        <a:pt x="21" y="7"/>
                        <a:pt x="22" y="3"/>
                      </a:cubicBezTo>
                      <a:cubicBezTo>
                        <a:pt x="22" y="3"/>
                        <a:pt x="21" y="3"/>
                        <a:pt x="21" y="3"/>
                      </a:cubicBezTo>
                      <a:cubicBezTo>
                        <a:pt x="21" y="6"/>
                        <a:pt x="20" y="10"/>
                        <a:pt x="20" y="14"/>
                      </a:cubicBezTo>
                      <a:cubicBezTo>
                        <a:pt x="21" y="14"/>
                        <a:pt x="21" y="14"/>
                        <a:pt x="22" y="14"/>
                      </a:cubicBezTo>
                      <a:cubicBezTo>
                        <a:pt x="22" y="9"/>
                        <a:pt x="23" y="5"/>
                        <a:pt x="24" y="1"/>
                      </a:cubicBezTo>
                      <a:cubicBezTo>
                        <a:pt x="24" y="1"/>
                        <a:pt x="23" y="1"/>
                        <a:pt x="23" y="1"/>
                      </a:cubicBezTo>
                      <a:cubicBezTo>
                        <a:pt x="22" y="3"/>
                        <a:pt x="22" y="6"/>
                        <a:pt x="21" y="8"/>
                      </a:cubicBezTo>
                      <a:cubicBezTo>
                        <a:pt x="21" y="8"/>
                        <a:pt x="22" y="8"/>
                        <a:pt x="22" y="8"/>
                      </a:cubicBezTo>
                      <a:cubicBezTo>
                        <a:pt x="21" y="6"/>
                        <a:pt x="20" y="5"/>
                        <a:pt x="19" y="3"/>
                      </a:cubicBezTo>
                      <a:cubicBezTo>
                        <a:pt x="19" y="3"/>
                        <a:pt x="18" y="3"/>
                        <a:pt x="18" y="3"/>
                      </a:cubicBezTo>
                      <a:cubicBezTo>
                        <a:pt x="16" y="5"/>
                        <a:pt x="15" y="7"/>
                        <a:pt x="14" y="10"/>
                      </a:cubicBezTo>
                      <a:cubicBezTo>
                        <a:pt x="15" y="10"/>
                        <a:pt x="15" y="10"/>
                        <a:pt x="16" y="10"/>
                      </a:cubicBezTo>
                      <a:cubicBezTo>
                        <a:pt x="16" y="8"/>
                        <a:pt x="16" y="6"/>
                        <a:pt x="17" y="3"/>
                      </a:cubicBezTo>
                      <a:cubicBezTo>
                        <a:pt x="17" y="2"/>
                        <a:pt x="15" y="2"/>
                        <a:pt x="15" y="3"/>
                      </a:cubicBezTo>
                      <a:cubicBezTo>
                        <a:pt x="14" y="7"/>
                        <a:pt x="14" y="11"/>
                        <a:pt x="13" y="14"/>
                      </a:cubicBezTo>
                      <a:cubicBezTo>
                        <a:pt x="14" y="14"/>
                        <a:pt x="14" y="15"/>
                        <a:pt x="15" y="15"/>
                      </a:cubicBezTo>
                      <a:cubicBezTo>
                        <a:pt x="15" y="10"/>
                        <a:pt x="15" y="6"/>
                        <a:pt x="14" y="2"/>
                      </a:cubicBezTo>
                      <a:cubicBezTo>
                        <a:pt x="14" y="1"/>
                        <a:pt x="13" y="1"/>
                        <a:pt x="13" y="2"/>
                      </a:cubicBezTo>
                      <a:cubicBezTo>
                        <a:pt x="11" y="5"/>
                        <a:pt x="10" y="8"/>
                        <a:pt x="9" y="11"/>
                      </a:cubicBezTo>
                      <a:cubicBezTo>
                        <a:pt x="10" y="11"/>
                        <a:pt x="10" y="12"/>
                        <a:pt x="11" y="12"/>
                      </a:cubicBezTo>
                      <a:cubicBezTo>
                        <a:pt x="10" y="8"/>
                        <a:pt x="11" y="5"/>
                        <a:pt x="11" y="1"/>
                      </a:cubicBezTo>
                      <a:cubicBezTo>
                        <a:pt x="11" y="1"/>
                        <a:pt x="10" y="1"/>
                        <a:pt x="10" y="1"/>
                      </a:cubicBezTo>
                      <a:cubicBezTo>
                        <a:pt x="11" y="6"/>
                        <a:pt x="10" y="10"/>
                        <a:pt x="10" y="15"/>
                      </a:cubicBezTo>
                      <a:cubicBezTo>
                        <a:pt x="10" y="16"/>
                        <a:pt x="11" y="16"/>
                        <a:pt x="11" y="15"/>
                      </a:cubicBezTo>
                      <a:cubicBezTo>
                        <a:pt x="12" y="11"/>
                        <a:pt x="12" y="7"/>
                        <a:pt x="11" y="3"/>
                      </a:cubicBezTo>
                      <a:cubicBezTo>
                        <a:pt x="11" y="3"/>
                        <a:pt x="10" y="3"/>
                        <a:pt x="10" y="3"/>
                      </a:cubicBezTo>
                      <a:cubicBezTo>
                        <a:pt x="9" y="4"/>
                        <a:pt x="8" y="5"/>
                        <a:pt x="7" y="6"/>
                      </a:cubicBezTo>
                      <a:cubicBezTo>
                        <a:pt x="8" y="7"/>
                        <a:pt x="8" y="7"/>
                        <a:pt x="9" y="7"/>
                      </a:cubicBezTo>
                      <a:cubicBezTo>
                        <a:pt x="12" y="1"/>
                        <a:pt x="14" y="12"/>
                        <a:pt x="14" y="14"/>
                      </a:cubicBezTo>
                      <a:cubicBezTo>
                        <a:pt x="15" y="15"/>
                        <a:pt x="15" y="15"/>
                        <a:pt x="16" y="15"/>
                      </a:cubicBezTo>
                      <a:cubicBezTo>
                        <a:pt x="17" y="13"/>
                        <a:pt x="18" y="11"/>
                        <a:pt x="20" y="10"/>
                      </a:cubicBezTo>
                      <a:cubicBezTo>
                        <a:pt x="20" y="10"/>
                        <a:pt x="19" y="9"/>
                        <a:pt x="19" y="9"/>
                      </a:cubicBezTo>
                      <a:cubicBezTo>
                        <a:pt x="19" y="14"/>
                        <a:pt x="18" y="18"/>
                        <a:pt x="15" y="23"/>
                      </a:cubicBezTo>
                      <a:cubicBezTo>
                        <a:pt x="16" y="23"/>
                        <a:pt x="16" y="23"/>
                        <a:pt x="17" y="23"/>
                      </a:cubicBezTo>
                      <a:cubicBezTo>
                        <a:pt x="17" y="20"/>
                        <a:pt x="17" y="18"/>
                        <a:pt x="18" y="16"/>
                      </a:cubicBezTo>
                      <a:cubicBezTo>
                        <a:pt x="18" y="16"/>
                        <a:pt x="17" y="16"/>
                        <a:pt x="17" y="16"/>
                      </a:cubicBezTo>
                      <a:cubicBezTo>
                        <a:pt x="16" y="19"/>
                        <a:pt x="14" y="22"/>
                        <a:pt x="13" y="25"/>
                      </a:cubicBezTo>
                      <a:cubicBezTo>
                        <a:pt x="14" y="25"/>
                        <a:pt x="14" y="25"/>
                        <a:pt x="15" y="25"/>
                      </a:cubicBezTo>
                      <a:cubicBezTo>
                        <a:pt x="15" y="22"/>
                        <a:pt x="15" y="19"/>
                        <a:pt x="14" y="16"/>
                      </a:cubicBezTo>
                      <a:cubicBezTo>
                        <a:pt x="13" y="14"/>
                        <a:pt x="10" y="14"/>
                        <a:pt x="9" y="11"/>
                      </a:cubicBezTo>
                      <a:cubicBezTo>
                        <a:pt x="9" y="11"/>
                        <a:pt x="7" y="11"/>
                        <a:pt x="8" y="12"/>
                      </a:cubicBezTo>
                      <a:cubicBezTo>
                        <a:pt x="9" y="14"/>
                        <a:pt x="9" y="16"/>
                        <a:pt x="10" y="18"/>
                      </a:cubicBezTo>
                      <a:cubicBezTo>
                        <a:pt x="10" y="19"/>
                        <a:pt x="12" y="19"/>
                        <a:pt x="11" y="18"/>
                      </a:cubicBezTo>
                      <a:cubicBezTo>
                        <a:pt x="11" y="15"/>
                        <a:pt x="10" y="12"/>
                        <a:pt x="10" y="9"/>
                      </a:cubicBezTo>
                      <a:cubicBezTo>
                        <a:pt x="10" y="8"/>
                        <a:pt x="9" y="8"/>
                        <a:pt x="9" y="9"/>
                      </a:cubicBezTo>
                      <a:cubicBezTo>
                        <a:pt x="9" y="11"/>
                        <a:pt x="9" y="13"/>
                        <a:pt x="9" y="15"/>
                      </a:cubicBezTo>
                      <a:cubicBezTo>
                        <a:pt x="9" y="15"/>
                        <a:pt x="8" y="20"/>
                        <a:pt x="7" y="19"/>
                      </a:cubicBezTo>
                      <a:cubicBezTo>
                        <a:pt x="6" y="18"/>
                        <a:pt x="6" y="16"/>
                        <a:pt x="6" y="15"/>
                      </a:cubicBezTo>
                      <a:cubicBezTo>
                        <a:pt x="5" y="11"/>
                        <a:pt x="6" y="11"/>
                        <a:pt x="9" y="9"/>
                      </a:cubicBezTo>
                      <a:cubicBezTo>
                        <a:pt x="11" y="7"/>
                        <a:pt x="2" y="12"/>
                        <a:pt x="12" y="5"/>
                      </a:cubicBezTo>
                      <a:cubicBezTo>
                        <a:pt x="13" y="4"/>
                        <a:pt x="15" y="4"/>
                        <a:pt x="17" y="4"/>
                      </a:cubicBezTo>
                      <a:cubicBezTo>
                        <a:pt x="18" y="4"/>
                        <a:pt x="18" y="2"/>
                        <a:pt x="17" y="2"/>
                      </a:cubicBezTo>
                      <a:cubicBezTo>
                        <a:pt x="16" y="2"/>
                        <a:pt x="15" y="2"/>
                        <a:pt x="15" y="2"/>
                      </a:cubicBezTo>
                      <a:cubicBezTo>
                        <a:pt x="14" y="2"/>
                        <a:pt x="14" y="3"/>
                        <a:pt x="14" y="3"/>
                      </a:cubicBezTo>
                      <a:cubicBezTo>
                        <a:pt x="14" y="7"/>
                        <a:pt x="12" y="10"/>
                        <a:pt x="11" y="14"/>
                      </a:cubicBezTo>
                      <a:cubicBezTo>
                        <a:pt x="11" y="14"/>
                        <a:pt x="11" y="14"/>
                        <a:pt x="12" y="14"/>
                      </a:cubicBezTo>
                      <a:cubicBezTo>
                        <a:pt x="12" y="13"/>
                        <a:pt x="12" y="12"/>
                        <a:pt x="12" y="11"/>
                      </a:cubicBezTo>
                      <a:cubicBezTo>
                        <a:pt x="11" y="11"/>
                        <a:pt x="10" y="11"/>
                        <a:pt x="10" y="11"/>
                      </a:cubicBezTo>
                      <a:cubicBezTo>
                        <a:pt x="10" y="14"/>
                        <a:pt x="10" y="16"/>
                        <a:pt x="9" y="18"/>
                      </a:cubicBezTo>
                      <a:cubicBezTo>
                        <a:pt x="9" y="19"/>
                        <a:pt x="11" y="19"/>
                        <a:pt x="11" y="18"/>
                      </a:cubicBezTo>
                      <a:cubicBezTo>
                        <a:pt x="12" y="15"/>
                        <a:pt x="12" y="11"/>
                        <a:pt x="13" y="8"/>
                      </a:cubicBezTo>
                      <a:cubicBezTo>
                        <a:pt x="13" y="7"/>
                        <a:pt x="12" y="7"/>
                        <a:pt x="11" y="7"/>
                      </a:cubicBezTo>
                      <a:cubicBezTo>
                        <a:pt x="11" y="9"/>
                        <a:pt x="11" y="10"/>
                        <a:pt x="10" y="11"/>
                      </a:cubicBezTo>
                      <a:cubicBezTo>
                        <a:pt x="9" y="11"/>
                        <a:pt x="8" y="11"/>
                        <a:pt x="8" y="11"/>
                      </a:cubicBezTo>
                      <a:cubicBezTo>
                        <a:pt x="8" y="9"/>
                        <a:pt x="9" y="8"/>
                        <a:pt x="11" y="8"/>
                      </a:cubicBezTo>
                      <a:cubicBezTo>
                        <a:pt x="12" y="9"/>
                        <a:pt x="13" y="8"/>
                        <a:pt x="13" y="8"/>
                      </a:cubicBezTo>
                      <a:cubicBezTo>
                        <a:pt x="12" y="6"/>
                        <a:pt x="12" y="7"/>
                        <a:pt x="10" y="6"/>
                      </a:cubicBezTo>
                      <a:cubicBezTo>
                        <a:pt x="10" y="6"/>
                        <a:pt x="10" y="6"/>
                        <a:pt x="10" y="6"/>
                      </a:cubicBezTo>
                      <a:cubicBezTo>
                        <a:pt x="7" y="8"/>
                        <a:pt x="6" y="10"/>
                        <a:pt x="5" y="13"/>
                      </a:cubicBezTo>
                      <a:cubicBezTo>
                        <a:pt x="5" y="13"/>
                        <a:pt x="5" y="14"/>
                        <a:pt x="5" y="14"/>
                      </a:cubicBezTo>
                      <a:cubicBezTo>
                        <a:pt x="10" y="15"/>
                        <a:pt x="12" y="12"/>
                        <a:pt x="13" y="8"/>
                      </a:cubicBezTo>
                      <a:cubicBezTo>
                        <a:pt x="12" y="8"/>
                        <a:pt x="12" y="8"/>
                        <a:pt x="11" y="8"/>
                      </a:cubicBezTo>
                      <a:cubicBezTo>
                        <a:pt x="11" y="11"/>
                        <a:pt x="11" y="14"/>
                        <a:pt x="9" y="18"/>
                      </a:cubicBezTo>
                      <a:cubicBezTo>
                        <a:pt x="10" y="18"/>
                        <a:pt x="10" y="18"/>
                        <a:pt x="11" y="18"/>
                      </a:cubicBezTo>
                      <a:cubicBezTo>
                        <a:pt x="11" y="16"/>
                        <a:pt x="11" y="14"/>
                        <a:pt x="12" y="11"/>
                      </a:cubicBezTo>
                      <a:cubicBezTo>
                        <a:pt x="11" y="11"/>
                        <a:pt x="11" y="11"/>
                        <a:pt x="10" y="11"/>
                      </a:cubicBezTo>
                      <a:cubicBezTo>
                        <a:pt x="10" y="13"/>
                        <a:pt x="10" y="13"/>
                        <a:pt x="11" y="14"/>
                      </a:cubicBezTo>
                      <a:cubicBezTo>
                        <a:pt x="11" y="15"/>
                        <a:pt x="12" y="15"/>
                        <a:pt x="12" y="14"/>
                      </a:cubicBezTo>
                      <a:cubicBezTo>
                        <a:pt x="13" y="12"/>
                        <a:pt x="14" y="4"/>
                        <a:pt x="17" y="4"/>
                      </a:cubicBezTo>
                      <a:cubicBezTo>
                        <a:pt x="17" y="3"/>
                        <a:pt x="17" y="3"/>
                        <a:pt x="17" y="2"/>
                      </a:cubicBezTo>
                      <a:cubicBezTo>
                        <a:pt x="11" y="3"/>
                        <a:pt x="9" y="6"/>
                        <a:pt x="5" y="9"/>
                      </a:cubicBezTo>
                      <a:cubicBezTo>
                        <a:pt x="2" y="12"/>
                        <a:pt x="5" y="19"/>
                        <a:pt x="7" y="21"/>
                      </a:cubicBezTo>
                      <a:cubicBezTo>
                        <a:pt x="8" y="22"/>
                        <a:pt x="8" y="21"/>
                        <a:pt x="8" y="21"/>
                      </a:cubicBezTo>
                      <a:cubicBezTo>
                        <a:pt x="12" y="18"/>
                        <a:pt x="10" y="13"/>
                        <a:pt x="10" y="9"/>
                      </a:cubicBezTo>
                      <a:cubicBezTo>
                        <a:pt x="10" y="9"/>
                        <a:pt x="9" y="9"/>
                        <a:pt x="9" y="9"/>
                      </a:cubicBezTo>
                      <a:cubicBezTo>
                        <a:pt x="9" y="12"/>
                        <a:pt x="10" y="15"/>
                        <a:pt x="10" y="18"/>
                      </a:cubicBezTo>
                      <a:cubicBezTo>
                        <a:pt x="10" y="18"/>
                        <a:pt x="11" y="18"/>
                        <a:pt x="11" y="18"/>
                      </a:cubicBezTo>
                      <a:cubicBezTo>
                        <a:pt x="11" y="16"/>
                        <a:pt x="10" y="14"/>
                        <a:pt x="9" y="12"/>
                      </a:cubicBezTo>
                      <a:cubicBezTo>
                        <a:pt x="9" y="12"/>
                        <a:pt x="8" y="12"/>
                        <a:pt x="8" y="12"/>
                      </a:cubicBezTo>
                      <a:cubicBezTo>
                        <a:pt x="9" y="14"/>
                        <a:pt x="9" y="15"/>
                        <a:pt x="11" y="15"/>
                      </a:cubicBezTo>
                      <a:cubicBezTo>
                        <a:pt x="14" y="17"/>
                        <a:pt x="13" y="22"/>
                        <a:pt x="13" y="25"/>
                      </a:cubicBezTo>
                      <a:cubicBezTo>
                        <a:pt x="13" y="26"/>
                        <a:pt x="15" y="26"/>
                        <a:pt x="15" y="25"/>
                      </a:cubicBezTo>
                      <a:cubicBezTo>
                        <a:pt x="16" y="22"/>
                        <a:pt x="17" y="19"/>
                        <a:pt x="18" y="16"/>
                      </a:cubicBezTo>
                      <a:cubicBezTo>
                        <a:pt x="19" y="15"/>
                        <a:pt x="17" y="15"/>
                        <a:pt x="17" y="16"/>
                      </a:cubicBezTo>
                      <a:cubicBezTo>
                        <a:pt x="16" y="18"/>
                        <a:pt x="15" y="20"/>
                        <a:pt x="15" y="23"/>
                      </a:cubicBezTo>
                      <a:cubicBezTo>
                        <a:pt x="15" y="24"/>
                        <a:pt x="16" y="24"/>
                        <a:pt x="17" y="23"/>
                      </a:cubicBezTo>
                      <a:cubicBezTo>
                        <a:pt x="19" y="19"/>
                        <a:pt x="21" y="14"/>
                        <a:pt x="20" y="9"/>
                      </a:cubicBezTo>
                      <a:cubicBezTo>
                        <a:pt x="20" y="9"/>
                        <a:pt x="20" y="8"/>
                        <a:pt x="19" y="9"/>
                      </a:cubicBezTo>
                      <a:cubicBezTo>
                        <a:pt x="17" y="10"/>
                        <a:pt x="16" y="12"/>
                        <a:pt x="15" y="14"/>
                      </a:cubicBezTo>
                      <a:cubicBezTo>
                        <a:pt x="15" y="14"/>
                        <a:pt x="15" y="14"/>
                        <a:pt x="16" y="14"/>
                      </a:cubicBezTo>
                      <a:cubicBezTo>
                        <a:pt x="15" y="10"/>
                        <a:pt x="15" y="6"/>
                        <a:pt x="11" y="3"/>
                      </a:cubicBezTo>
                      <a:cubicBezTo>
                        <a:pt x="11" y="3"/>
                        <a:pt x="10" y="3"/>
                        <a:pt x="10" y="3"/>
                      </a:cubicBezTo>
                      <a:cubicBezTo>
                        <a:pt x="9" y="4"/>
                        <a:pt x="8" y="5"/>
                        <a:pt x="7" y="6"/>
                      </a:cubicBezTo>
                      <a:cubicBezTo>
                        <a:pt x="7" y="7"/>
                        <a:pt x="8" y="8"/>
                        <a:pt x="9" y="7"/>
                      </a:cubicBezTo>
                      <a:cubicBezTo>
                        <a:pt x="9" y="6"/>
                        <a:pt x="10" y="5"/>
                        <a:pt x="11" y="4"/>
                      </a:cubicBezTo>
                      <a:cubicBezTo>
                        <a:pt x="10" y="4"/>
                        <a:pt x="10" y="4"/>
                        <a:pt x="9" y="4"/>
                      </a:cubicBezTo>
                      <a:cubicBezTo>
                        <a:pt x="10" y="7"/>
                        <a:pt x="10" y="11"/>
                        <a:pt x="10" y="15"/>
                      </a:cubicBezTo>
                      <a:cubicBezTo>
                        <a:pt x="11" y="15"/>
                        <a:pt x="11" y="15"/>
                        <a:pt x="11" y="15"/>
                      </a:cubicBezTo>
                      <a:cubicBezTo>
                        <a:pt x="12" y="10"/>
                        <a:pt x="12" y="5"/>
                        <a:pt x="11" y="1"/>
                      </a:cubicBezTo>
                      <a:cubicBezTo>
                        <a:pt x="11" y="0"/>
                        <a:pt x="10" y="0"/>
                        <a:pt x="10" y="1"/>
                      </a:cubicBezTo>
                      <a:cubicBezTo>
                        <a:pt x="9" y="4"/>
                        <a:pt x="9" y="8"/>
                        <a:pt x="9" y="12"/>
                      </a:cubicBezTo>
                      <a:cubicBezTo>
                        <a:pt x="9" y="12"/>
                        <a:pt x="10" y="13"/>
                        <a:pt x="11" y="12"/>
                      </a:cubicBezTo>
                      <a:cubicBezTo>
                        <a:pt x="11" y="8"/>
                        <a:pt x="12" y="5"/>
                        <a:pt x="14" y="2"/>
                      </a:cubicBezTo>
                      <a:cubicBezTo>
                        <a:pt x="14" y="2"/>
                        <a:pt x="13" y="2"/>
                        <a:pt x="13" y="2"/>
                      </a:cubicBezTo>
                      <a:cubicBezTo>
                        <a:pt x="14" y="6"/>
                        <a:pt x="13" y="10"/>
                        <a:pt x="13" y="15"/>
                      </a:cubicBezTo>
                      <a:cubicBezTo>
                        <a:pt x="13" y="15"/>
                        <a:pt x="14" y="16"/>
                        <a:pt x="15" y="15"/>
                      </a:cubicBezTo>
                      <a:cubicBezTo>
                        <a:pt x="15" y="11"/>
                        <a:pt x="15" y="7"/>
                        <a:pt x="16" y="3"/>
                      </a:cubicBezTo>
                      <a:cubicBezTo>
                        <a:pt x="16" y="3"/>
                        <a:pt x="16" y="3"/>
                        <a:pt x="15" y="3"/>
                      </a:cubicBezTo>
                      <a:cubicBezTo>
                        <a:pt x="15" y="6"/>
                        <a:pt x="15" y="8"/>
                        <a:pt x="14" y="10"/>
                      </a:cubicBezTo>
                      <a:cubicBezTo>
                        <a:pt x="14" y="11"/>
                        <a:pt x="16" y="11"/>
                        <a:pt x="16" y="10"/>
                      </a:cubicBezTo>
                      <a:cubicBezTo>
                        <a:pt x="16" y="10"/>
                        <a:pt x="18" y="4"/>
                        <a:pt x="19" y="5"/>
                      </a:cubicBezTo>
                      <a:cubicBezTo>
                        <a:pt x="19" y="6"/>
                        <a:pt x="20" y="7"/>
                        <a:pt x="21" y="8"/>
                      </a:cubicBezTo>
                      <a:cubicBezTo>
                        <a:pt x="21" y="9"/>
                        <a:pt x="22" y="9"/>
                        <a:pt x="22" y="8"/>
                      </a:cubicBezTo>
                      <a:cubicBezTo>
                        <a:pt x="23" y="6"/>
                        <a:pt x="24" y="4"/>
                        <a:pt x="24" y="1"/>
                      </a:cubicBezTo>
                      <a:cubicBezTo>
                        <a:pt x="24" y="0"/>
                        <a:pt x="23" y="0"/>
                        <a:pt x="23" y="1"/>
                      </a:cubicBezTo>
                      <a:cubicBezTo>
                        <a:pt x="21" y="5"/>
                        <a:pt x="20" y="9"/>
                        <a:pt x="20" y="14"/>
                      </a:cubicBezTo>
                      <a:cubicBezTo>
                        <a:pt x="20" y="15"/>
                        <a:pt x="22" y="15"/>
                        <a:pt x="22" y="14"/>
                      </a:cubicBezTo>
                      <a:cubicBezTo>
                        <a:pt x="22" y="10"/>
                        <a:pt x="22" y="6"/>
                        <a:pt x="22" y="3"/>
                      </a:cubicBezTo>
                      <a:cubicBezTo>
                        <a:pt x="22" y="2"/>
                        <a:pt x="21" y="2"/>
                        <a:pt x="21" y="3"/>
                      </a:cubicBezTo>
                      <a:cubicBezTo>
                        <a:pt x="20" y="7"/>
                        <a:pt x="19" y="11"/>
                        <a:pt x="18" y="16"/>
                      </a:cubicBezTo>
                      <a:cubicBezTo>
                        <a:pt x="18" y="16"/>
                        <a:pt x="20" y="16"/>
                        <a:pt x="20" y="16"/>
                      </a:cubicBezTo>
                      <a:cubicBezTo>
                        <a:pt x="20" y="12"/>
                        <a:pt x="21" y="9"/>
                        <a:pt x="20" y="5"/>
                      </a:cubicBezTo>
                      <a:cubicBezTo>
                        <a:pt x="20" y="4"/>
                        <a:pt x="19" y="4"/>
                        <a:pt x="19" y="5"/>
                      </a:cubicBezTo>
                      <a:cubicBezTo>
                        <a:pt x="18" y="8"/>
                        <a:pt x="17" y="12"/>
                        <a:pt x="17" y="16"/>
                      </a:cubicBezTo>
                      <a:cubicBezTo>
                        <a:pt x="17" y="17"/>
                        <a:pt x="18" y="17"/>
                        <a:pt x="18" y="16"/>
                      </a:cubicBezTo>
                      <a:cubicBezTo>
                        <a:pt x="20" y="12"/>
                        <a:pt x="20" y="7"/>
                        <a:pt x="20" y="2"/>
                      </a:cubicBezTo>
                      <a:cubicBezTo>
                        <a:pt x="20" y="2"/>
                        <a:pt x="18" y="1"/>
                        <a:pt x="18" y="2"/>
                      </a:cubicBezTo>
                      <a:cubicBezTo>
                        <a:pt x="17" y="7"/>
                        <a:pt x="17" y="12"/>
                        <a:pt x="16" y="17"/>
                      </a:cubicBezTo>
                      <a:cubicBezTo>
                        <a:pt x="16" y="18"/>
                        <a:pt x="18" y="18"/>
                        <a:pt x="18" y="18"/>
                      </a:cubicBezTo>
                      <a:cubicBezTo>
                        <a:pt x="19" y="13"/>
                        <a:pt x="19" y="9"/>
                        <a:pt x="20" y="5"/>
                      </a:cubicBezTo>
                      <a:cubicBezTo>
                        <a:pt x="20" y="4"/>
                        <a:pt x="19" y="4"/>
                        <a:pt x="18" y="5"/>
                      </a:cubicBezTo>
                      <a:cubicBezTo>
                        <a:pt x="16" y="12"/>
                        <a:pt x="15" y="19"/>
                        <a:pt x="14" y="27"/>
                      </a:cubicBezTo>
                      <a:cubicBezTo>
                        <a:pt x="14" y="27"/>
                        <a:pt x="15" y="27"/>
                        <a:pt x="15" y="27"/>
                      </a:cubicBezTo>
                      <a:cubicBezTo>
                        <a:pt x="16" y="19"/>
                        <a:pt x="17" y="11"/>
                        <a:pt x="17" y="3"/>
                      </a:cubicBezTo>
                      <a:cubicBezTo>
                        <a:pt x="17" y="2"/>
                        <a:pt x="16" y="2"/>
                        <a:pt x="16" y="3"/>
                      </a:cubicBezTo>
                      <a:cubicBezTo>
                        <a:pt x="14" y="10"/>
                        <a:pt x="14" y="18"/>
                        <a:pt x="13" y="25"/>
                      </a:cubicBezTo>
                      <a:cubicBezTo>
                        <a:pt x="13" y="26"/>
                        <a:pt x="15" y="26"/>
                        <a:pt x="15" y="25"/>
                      </a:cubicBezTo>
                      <a:cubicBezTo>
                        <a:pt x="15" y="17"/>
                        <a:pt x="16" y="9"/>
                        <a:pt x="16" y="1"/>
                      </a:cubicBezTo>
                      <a:cubicBezTo>
                        <a:pt x="17" y="1"/>
                        <a:pt x="15" y="0"/>
                        <a:pt x="15" y="1"/>
                      </a:cubicBezTo>
                      <a:cubicBezTo>
                        <a:pt x="14" y="8"/>
                        <a:pt x="11" y="15"/>
                        <a:pt x="11" y="22"/>
                      </a:cubicBezTo>
                      <a:cubicBezTo>
                        <a:pt x="11" y="22"/>
                        <a:pt x="12" y="22"/>
                        <a:pt x="12" y="22"/>
                      </a:cubicBezTo>
                      <a:cubicBezTo>
                        <a:pt x="12" y="16"/>
                        <a:pt x="12" y="11"/>
                        <a:pt x="12" y="5"/>
                      </a:cubicBezTo>
                      <a:cubicBezTo>
                        <a:pt x="12" y="4"/>
                        <a:pt x="11" y="4"/>
                        <a:pt x="11" y="5"/>
                      </a:cubicBezTo>
                      <a:cubicBezTo>
                        <a:pt x="10" y="9"/>
                        <a:pt x="9" y="14"/>
                        <a:pt x="8" y="19"/>
                      </a:cubicBezTo>
                      <a:cubicBezTo>
                        <a:pt x="8" y="19"/>
                        <a:pt x="9" y="19"/>
                        <a:pt x="9" y="19"/>
                      </a:cubicBezTo>
                      <a:cubicBezTo>
                        <a:pt x="9" y="13"/>
                        <a:pt x="10" y="8"/>
                        <a:pt x="9" y="3"/>
                      </a:cubicBezTo>
                      <a:cubicBezTo>
                        <a:pt x="9" y="2"/>
                        <a:pt x="8" y="2"/>
                        <a:pt x="8" y="3"/>
                      </a:cubicBezTo>
                      <a:cubicBezTo>
                        <a:pt x="6" y="6"/>
                        <a:pt x="5" y="10"/>
                        <a:pt x="5" y="13"/>
                      </a:cubicBezTo>
                      <a:cubicBezTo>
                        <a:pt x="5" y="13"/>
                        <a:pt x="5" y="14"/>
                        <a:pt x="6" y="14"/>
                      </a:cubicBezTo>
                      <a:cubicBezTo>
                        <a:pt x="7" y="10"/>
                        <a:pt x="8" y="7"/>
                        <a:pt x="8" y="3"/>
                      </a:cubicBezTo>
                      <a:cubicBezTo>
                        <a:pt x="8" y="2"/>
                        <a:pt x="6" y="2"/>
                        <a:pt x="6" y="3"/>
                      </a:cubicBezTo>
                      <a:cubicBezTo>
                        <a:pt x="6" y="4"/>
                        <a:pt x="5" y="5"/>
                        <a:pt x="5" y="6"/>
                      </a:cubicBezTo>
                      <a:cubicBezTo>
                        <a:pt x="5" y="6"/>
                        <a:pt x="6" y="6"/>
                        <a:pt x="6" y="6"/>
                      </a:cubicBezTo>
                      <a:cubicBezTo>
                        <a:pt x="6" y="4"/>
                        <a:pt x="6" y="5"/>
                        <a:pt x="6" y="3"/>
                      </a:cubicBezTo>
                      <a:cubicBezTo>
                        <a:pt x="6" y="3"/>
                        <a:pt x="5" y="2"/>
                        <a:pt x="5" y="3"/>
                      </a:cubicBezTo>
                      <a:cubicBezTo>
                        <a:pt x="3" y="5"/>
                        <a:pt x="3" y="6"/>
                        <a:pt x="2" y="4"/>
                      </a:cubicBezTo>
                      <a:cubicBezTo>
                        <a:pt x="1" y="3"/>
                        <a:pt x="1" y="3"/>
                        <a:pt x="0" y="4"/>
                      </a:cubicBezTo>
                      <a:cubicBezTo>
                        <a:pt x="0" y="4"/>
                        <a:pt x="0" y="4"/>
                        <a:pt x="0" y="4"/>
                      </a:cubicBezTo>
                      <a:cubicBezTo>
                        <a:pt x="0" y="5"/>
                        <a:pt x="2" y="5"/>
                        <a:pt x="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52" name="Freeform 167"/>
                <p:cNvSpPr/>
                <p:nvPr/>
              </p:nvSpPr>
              <p:spPr bwMode="auto">
                <a:xfrm>
                  <a:off x="1460500" y="2222501"/>
                  <a:ext cx="85725" cy="87313"/>
                </a:xfrm>
                <a:custGeom>
                  <a:avLst/>
                  <a:gdLst>
                    <a:gd name="T0" fmla="*/ 47 w 81"/>
                    <a:gd name="T1" fmla="*/ 2 h 82"/>
                    <a:gd name="T2" fmla="*/ 6 w 81"/>
                    <a:gd name="T3" fmla="*/ 34 h 82"/>
                    <a:gd name="T4" fmla="*/ 34 w 81"/>
                    <a:gd name="T5" fmla="*/ 77 h 82"/>
                    <a:gd name="T6" fmla="*/ 81 w 81"/>
                    <a:gd name="T7" fmla="*/ 37 h 82"/>
                    <a:gd name="T8" fmla="*/ 65 w 81"/>
                    <a:gd name="T9" fmla="*/ 13 h 82"/>
                    <a:gd name="T10" fmla="*/ 41 w 81"/>
                    <a:gd name="T11" fmla="*/ 2 h 82"/>
                    <a:gd name="T12" fmla="*/ 41 w 81"/>
                    <a:gd name="T13" fmla="*/ 3 h 82"/>
                    <a:gd name="T14" fmla="*/ 65 w 81"/>
                    <a:gd name="T15" fmla="*/ 16 h 82"/>
                    <a:gd name="T16" fmla="*/ 79 w 81"/>
                    <a:gd name="T17" fmla="*/ 40 h 82"/>
                    <a:gd name="T18" fmla="*/ 59 w 81"/>
                    <a:gd name="T19" fmla="*/ 70 h 82"/>
                    <a:gd name="T20" fmla="*/ 24 w 81"/>
                    <a:gd name="T21" fmla="*/ 72 h 82"/>
                    <a:gd name="T22" fmla="*/ 8 w 81"/>
                    <a:gd name="T23" fmla="*/ 31 h 82"/>
                    <a:gd name="T24" fmla="*/ 47 w 81"/>
                    <a:gd name="T25" fmla="*/ 4 h 82"/>
                    <a:gd name="T26" fmla="*/ 47 w 81"/>
                    <a:gd name="T27" fmla="*/ 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1" h="82">
                      <a:moveTo>
                        <a:pt x="47" y="2"/>
                      </a:moveTo>
                      <a:cubicBezTo>
                        <a:pt x="27" y="3"/>
                        <a:pt x="10" y="15"/>
                        <a:pt x="6" y="34"/>
                      </a:cubicBezTo>
                      <a:cubicBezTo>
                        <a:pt x="0" y="53"/>
                        <a:pt x="14" y="73"/>
                        <a:pt x="34" y="77"/>
                      </a:cubicBezTo>
                      <a:cubicBezTo>
                        <a:pt x="57" y="82"/>
                        <a:pt x="80" y="59"/>
                        <a:pt x="81" y="37"/>
                      </a:cubicBezTo>
                      <a:cubicBezTo>
                        <a:pt x="81" y="27"/>
                        <a:pt x="71" y="19"/>
                        <a:pt x="65" y="13"/>
                      </a:cubicBezTo>
                      <a:cubicBezTo>
                        <a:pt x="58" y="7"/>
                        <a:pt x="50" y="0"/>
                        <a:pt x="41" y="2"/>
                      </a:cubicBezTo>
                      <a:cubicBezTo>
                        <a:pt x="40" y="2"/>
                        <a:pt x="40" y="3"/>
                        <a:pt x="41" y="3"/>
                      </a:cubicBezTo>
                      <a:cubicBezTo>
                        <a:pt x="50" y="1"/>
                        <a:pt x="59" y="10"/>
                        <a:pt x="65" y="16"/>
                      </a:cubicBezTo>
                      <a:cubicBezTo>
                        <a:pt x="73" y="22"/>
                        <a:pt x="79" y="29"/>
                        <a:pt x="79" y="40"/>
                      </a:cubicBezTo>
                      <a:cubicBezTo>
                        <a:pt x="79" y="52"/>
                        <a:pt x="69" y="64"/>
                        <a:pt x="59" y="70"/>
                      </a:cubicBezTo>
                      <a:cubicBezTo>
                        <a:pt x="49" y="77"/>
                        <a:pt x="35" y="78"/>
                        <a:pt x="24" y="72"/>
                      </a:cubicBezTo>
                      <a:cubicBezTo>
                        <a:pt x="9" y="65"/>
                        <a:pt x="3" y="46"/>
                        <a:pt x="8" y="31"/>
                      </a:cubicBezTo>
                      <a:cubicBezTo>
                        <a:pt x="13" y="14"/>
                        <a:pt x="30" y="4"/>
                        <a:pt x="47" y="4"/>
                      </a:cubicBezTo>
                      <a:cubicBezTo>
                        <a:pt x="48" y="4"/>
                        <a:pt x="48" y="2"/>
                        <a:pt x="47"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53" name="Freeform 168"/>
                <p:cNvSpPr/>
                <p:nvPr/>
              </p:nvSpPr>
              <p:spPr bwMode="auto">
                <a:xfrm>
                  <a:off x="1503363" y="2225676"/>
                  <a:ext cx="38100" cy="55563"/>
                </a:xfrm>
                <a:custGeom>
                  <a:avLst/>
                  <a:gdLst>
                    <a:gd name="T0" fmla="*/ 7 w 35"/>
                    <a:gd name="T1" fmla="*/ 1 h 52"/>
                    <a:gd name="T2" fmla="*/ 0 w 35"/>
                    <a:gd name="T3" fmla="*/ 6 h 52"/>
                    <a:gd name="T4" fmla="*/ 3 w 35"/>
                    <a:gd name="T5" fmla="*/ 16 h 52"/>
                    <a:gd name="T6" fmla="*/ 11 w 35"/>
                    <a:gd name="T7" fmla="*/ 18 h 52"/>
                    <a:gd name="T8" fmla="*/ 16 w 35"/>
                    <a:gd name="T9" fmla="*/ 11 h 52"/>
                    <a:gd name="T10" fmla="*/ 19 w 35"/>
                    <a:gd name="T11" fmla="*/ 15 h 52"/>
                    <a:gd name="T12" fmla="*/ 16 w 35"/>
                    <a:gd name="T13" fmla="*/ 18 h 52"/>
                    <a:gd name="T14" fmla="*/ 12 w 35"/>
                    <a:gd name="T15" fmla="*/ 29 h 52"/>
                    <a:gd name="T16" fmla="*/ 18 w 35"/>
                    <a:gd name="T17" fmla="*/ 36 h 52"/>
                    <a:gd name="T18" fmla="*/ 24 w 35"/>
                    <a:gd name="T19" fmla="*/ 36 h 52"/>
                    <a:gd name="T20" fmla="*/ 32 w 35"/>
                    <a:gd name="T21" fmla="*/ 51 h 52"/>
                    <a:gd name="T22" fmla="*/ 34 w 35"/>
                    <a:gd name="T23" fmla="*/ 52 h 52"/>
                    <a:gd name="T24" fmla="*/ 27 w 35"/>
                    <a:gd name="T25" fmla="*/ 33 h 52"/>
                    <a:gd name="T26" fmla="*/ 25 w 35"/>
                    <a:gd name="T27" fmla="*/ 34 h 52"/>
                    <a:gd name="T28" fmla="*/ 17 w 35"/>
                    <a:gd name="T29" fmla="*/ 19 h 52"/>
                    <a:gd name="T30" fmla="*/ 23 w 35"/>
                    <a:gd name="T31" fmla="*/ 12 h 52"/>
                    <a:gd name="T32" fmla="*/ 12 w 35"/>
                    <a:gd name="T33" fmla="*/ 12 h 52"/>
                    <a:gd name="T34" fmla="*/ 10 w 35"/>
                    <a:gd name="T35" fmla="*/ 15 h 52"/>
                    <a:gd name="T36" fmla="*/ 9 w 35"/>
                    <a:gd name="T37" fmla="*/ 19 h 52"/>
                    <a:gd name="T38" fmla="*/ 5 w 35"/>
                    <a:gd name="T39" fmla="*/ 15 h 52"/>
                    <a:gd name="T40" fmla="*/ 6 w 35"/>
                    <a:gd name="T41" fmla="*/ 13 h 52"/>
                    <a:gd name="T42" fmla="*/ 6 w 35"/>
                    <a:gd name="T43" fmla="*/ 11 h 52"/>
                    <a:gd name="T44" fmla="*/ 5 w 35"/>
                    <a:gd name="T45" fmla="*/ 10 h 52"/>
                    <a:gd name="T46" fmla="*/ 5 w 35"/>
                    <a:gd name="T47" fmla="*/ 10 h 52"/>
                    <a:gd name="T48" fmla="*/ 7 w 35"/>
                    <a:gd name="T49" fmla="*/ 2 h 52"/>
                    <a:gd name="T50" fmla="*/ 7 w 35"/>
                    <a:gd name="T51" fmla="*/ 1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5" h="52">
                      <a:moveTo>
                        <a:pt x="7" y="1"/>
                      </a:moveTo>
                      <a:cubicBezTo>
                        <a:pt x="4" y="0"/>
                        <a:pt x="0" y="2"/>
                        <a:pt x="0" y="6"/>
                      </a:cubicBezTo>
                      <a:cubicBezTo>
                        <a:pt x="0" y="10"/>
                        <a:pt x="5" y="11"/>
                        <a:pt x="3" y="16"/>
                      </a:cubicBezTo>
                      <a:cubicBezTo>
                        <a:pt x="2" y="22"/>
                        <a:pt x="9" y="24"/>
                        <a:pt x="11" y="18"/>
                      </a:cubicBezTo>
                      <a:cubicBezTo>
                        <a:pt x="12" y="15"/>
                        <a:pt x="12" y="12"/>
                        <a:pt x="16" y="11"/>
                      </a:cubicBezTo>
                      <a:cubicBezTo>
                        <a:pt x="20" y="13"/>
                        <a:pt x="21" y="15"/>
                        <a:pt x="19" y="15"/>
                      </a:cubicBezTo>
                      <a:cubicBezTo>
                        <a:pt x="17" y="16"/>
                        <a:pt x="18" y="16"/>
                        <a:pt x="16" y="18"/>
                      </a:cubicBezTo>
                      <a:cubicBezTo>
                        <a:pt x="13" y="20"/>
                        <a:pt x="11" y="25"/>
                        <a:pt x="12" y="29"/>
                      </a:cubicBezTo>
                      <a:cubicBezTo>
                        <a:pt x="12" y="32"/>
                        <a:pt x="14" y="36"/>
                        <a:pt x="18" y="36"/>
                      </a:cubicBezTo>
                      <a:cubicBezTo>
                        <a:pt x="20" y="37"/>
                        <a:pt x="22" y="37"/>
                        <a:pt x="24" y="36"/>
                      </a:cubicBezTo>
                      <a:cubicBezTo>
                        <a:pt x="33" y="32"/>
                        <a:pt x="34" y="47"/>
                        <a:pt x="32" y="51"/>
                      </a:cubicBezTo>
                      <a:cubicBezTo>
                        <a:pt x="32" y="52"/>
                        <a:pt x="34" y="52"/>
                        <a:pt x="34" y="52"/>
                      </a:cubicBezTo>
                      <a:cubicBezTo>
                        <a:pt x="35" y="47"/>
                        <a:pt x="34" y="33"/>
                        <a:pt x="27" y="33"/>
                      </a:cubicBezTo>
                      <a:cubicBezTo>
                        <a:pt x="27" y="33"/>
                        <a:pt x="26" y="33"/>
                        <a:pt x="25" y="34"/>
                      </a:cubicBezTo>
                      <a:cubicBezTo>
                        <a:pt x="13" y="39"/>
                        <a:pt x="11" y="25"/>
                        <a:pt x="17" y="19"/>
                      </a:cubicBezTo>
                      <a:cubicBezTo>
                        <a:pt x="19" y="16"/>
                        <a:pt x="24" y="16"/>
                        <a:pt x="23" y="12"/>
                      </a:cubicBezTo>
                      <a:cubicBezTo>
                        <a:pt x="23" y="7"/>
                        <a:pt x="14" y="9"/>
                        <a:pt x="12" y="12"/>
                      </a:cubicBezTo>
                      <a:cubicBezTo>
                        <a:pt x="11" y="13"/>
                        <a:pt x="11" y="14"/>
                        <a:pt x="10" y="15"/>
                      </a:cubicBezTo>
                      <a:cubicBezTo>
                        <a:pt x="10" y="16"/>
                        <a:pt x="9" y="18"/>
                        <a:pt x="9" y="19"/>
                      </a:cubicBezTo>
                      <a:cubicBezTo>
                        <a:pt x="8" y="18"/>
                        <a:pt x="7" y="16"/>
                        <a:pt x="5" y="15"/>
                      </a:cubicBezTo>
                      <a:cubicBezTo>
                        <a:pt x="6" y="15"/>
                        <a:pt x="6" y="14"/>
                        <a:pt x="6" y="13"/>
                      </a:cubicBezTo>
                      <a:cubicBezTo>
                        <a:pt x="6" y="13"/>
                        <a:pt x="7" y="12"/>
                        <a:pt x="6" y="11"/>
                      </a:cubicBezTo>
                      <a:cubicBezTo>
                        <a:pt x="6" y="11"/>
                        <a:pt x="6" y="10"/>
                        <a:pt x="5" y="10"/>
                      </a:cubicBezTo>
                      <a:cubicBezTo>
                        <a:pt x="5" y="10"/>
                        <a:pt x="5" y="10"/>
                        <a:pt x="5" y="10"/>
                      </a:cubicBezTo>
                      <a:cubicBezTo>
                        <a:pt x="1" y="9"/>
                        <a:pt x="2" y="6"/>
                        <a:pt x="7" y="2"/>
                      </a:cubicBezTo>
                      <a:cubicBezTo>
                        <a:pt x="8" y="2"/>
                        <a:pt x="8" y="1"/>
                        <a:pt x="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54" name="Freeform 169"/>
                <p:cNvSpPr/>
                <p:nvPr/>
              </p:nvSpPr>
              <p:spPr bwMode="auto">
                <a:xfrm>
                  <a:off x="1465263" y="2232026"/>
                  <a:ext cx="50800" cy="73025"/>
                </a:xfrm>
                <a:custGeom>
                  <a:avLst/>
                  <a:gdLst>
                    <a:gd name="T0" fmla="*/ 15 w 49"/>
                    <a:gd name="T1" fmla="*/ 5 h 68"/>
                    <a:gd name="T2" fmla="*/ 20 w 49"/>
                    <a:gd name="T3" fmla="*/ 3 h 68"/>
                    <a:gd name="T4" fmla="*/ 20 w 49"/>
                    <a:gd name="T5" fmla="*/ 9 h 68"/>
                    <a:gd name="T6" fmla="*/ 18 w 49"/>
                    <a:gd name="T7" fmla="*/ 8 h 68"/>
                    <a:gd name="T8" fmla="*/ 15 w 49"/>
                    <a:gd name="T9" fmla="*/ 9 h 68"/>
                    <a:gd name="T10" fmla="*/ 19 w 49"/>
                    <a:gd name="T11" fmla="*/ 17 h 68"/>
                    <a:gd name="T12" fmla="*/ 17 w 49"/>
                    <a:gd name="T13" fmla="*/ 26 h 68"/>
                    <a:gd name="T14" fmla="*/ 13 w 49"/>
                    <a:gd name="T15" fmla="*/ 37 h 68"/>
                    <a:gd name="T16" fmla="*/ 12 w 49"/>
                    <a:gd name="T17" fmla="*/ 42 h 68"/>
                    <a:gd name="T18" fmla="*/ 25 w 49"/>
                    <a:gd name="T19" fmla="*/ 47 h 68"/>
                    <a:gd name="T20" fmla="*/ 38 w 49"/>
                    <a:gd name="T21" fmla="*/ 47 h 68"/>
                    <a:gd name="T22" fmla="*/ 47 w 49"/>
                    <a:gd name="T23" fmla="*/ 46 h 68"/>
                    <a:gd name="T24" fmla="*/ 45 w 49"/>
                    <a:gd name="T25" fmla="*/ 58 h 68"/>
                    <a:gd name="T26" fmla="*/ 40 w 49"/>
                    <a:gd name="T27" fmla="*/ 65 h 68"/>
                    <a:gd name="T28" fmla="*/ 34 w 49"/>
                    <a:gd name="T29" fmla="*/ 61 h 68"/>
                    <a:gd name="T30" fmla="*/ 21 w 49"/>
                    <a:gd name="T31" fmla="*/ 50 h 68"/>
                    <a:gd name="T32" fmla="*/ 15 w 49"/>
                    <a:gd name="T33" fmla="*/ 44 h 68"/>
                    <a:gd name="T34" fmla="*/ 2 w 49"/>
                    <a:gd name="T35" fmla="*/ 32 h 68"/>
                    <a:gd name="T36" fmla="*/ 0 w 49"/>
                    <a:gd name="T37" fmla="*/ 33 h 68"/>
                    <a:gd name="T38" fmla="*/ 20 w 49"/>
                    <a:gd name="T39" fmla="*/ 51 h 68"/>
                    <a:gd name="T40" fmla="*/ 44 w 49"/>
                    <a:gd name="T41" fmla="*/ 68 h 68"/>
                    <a:gd name="T42" fmla="*/ 44 w 49"/>
                    <a:gd name="T43" fmla="*/ 67 h 68"/>
                    <a:gd name="T44" fmla="*/ 49 w 49"/>
                    <a:gd name="T45" fmla="*/ 44 h 68"/>
                    <a:gd name="T46" fmla="*/ 48 w 49"/>
                    <a:gd name="T47" fmla="*/ 43 h 68"/>
                    <a:gd name="T48" fmla="*/ 28 w 49"/>
                    <a:gd name="T49" fmla="*/ 45 h 68"/>
                    <a:gd name="T50" fmla="*/ 17 w 49"/>
                    <a:gd name="T51" fmla="*/ 43 h 68"/>
                    <a:gd name="T52" fmla="*/ 15 w 49"/>
                    <a:gd name="T53" fmla="*/ 38 h 68"/>
                    <a:gd name="T54" fmla="*/ 20 w 49"/>
                    <a:gd name="T55" fmla="*/ 26 h 68"/>
                    <a:gd name="T56" fmla="*/ 24 w 49"/>
                    <a:gd name="T57" fmla="*/ 18 h 68"/>
                    <a:gd name="T58" fmla="*/ 20 w 49"/>
                    <a:gd name="T59" fmla="*/ 10 h 68"/>
                    <a:gd name="T60" fmla="*/ 27 w 49"/>
                    <a:gd name="T61" fmla="*/ 8 h 68"/>
                    <a:gd name="T62" fmla="*/ 14 w 49"/>
                    <a:gd name="T63" fmla="*/ 4 h 68"/>
                    <a:gd name="T64" fmla="*/ 15 w 49"/>
                    <a:gd name="T65" fmla="*/ 5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9" h="68">
                      <a:moveTo>
                        <a:pt x="15" y="5"/>
                      </a:moveTo>
                      <a:cubicBezTo>
                        <a:pt x="16" y="4"/>
                        <a:pt x="18" y="4"/>
                        <a:pt x="20" y="3"/>
                      </a:cubicBezTo>
                      <a:cubicBezTo>
                        <a:pt x="20" y="5"/>
                        <a:pt x="20" y="7"/>
                        <a:pt x="20" y="9"/>
                      </a:cubicBezTo>
                      <a:cubicBezTo>
                        <a:pt x="20" y="8"/>
                        <a:pt x="19" y="8"/>
                        <a:pt x="18" y="8"/>
                      </a:cubicBezTo>
                      <a:cubicBezTo>
                        <a:pt x="17" y="8"/>
                        <a:pt x="16" y="8"/>
                        <a:pt x="15" y="9"/>
                      </a:cubicBezTo>
                      <a:cubicBezTo>
                        <a:pt x="12" y="12"/>
                        <a:pt x="17" y="16"/>
                        <a:pt x="19" y="17"/>
                      </a:cubicBezTo>
                      <a:cubicBezTo>
                        <a:pt x="24" y="20"/>
                        <a:pt x="20" y="24"/>
                        <a:pt x="17" y="26"/>
                      </a:cubicBezTo>
                      <a:cubicBezTo>
                        <a:pt x="15" y="28"/>
                        <a:pt x="15" y="36"/>
                        <a:pt x="13" y="37"/>
                      </a:cubicBezTo>
                      <a:cubicBezTo>
                        <a:pt x="11" y="37"/>
                        <a:pt x="10" y="40"/>
                        <a:pt x="12" y="42"/>
                      </a:cubicBezTo>
                      <a:cubicBezTo>
                        <a:pt x="15" y="45"/>
                        <a:pt x="21" y="46"/>
                        <a:pt x="25" y="47"/>
                      </a:cubicBezTo>
                      <a:cubicBezTo>
                        <a:pt x="29" y="47"/>
                        <a:pt x="35" y="48"/>
                        <a:pt x="38" y="47"/>
                      </a:cubicBezTo>
                      <a:cubicBezTo>
                        <a:pt x="39" y="46"/>
                        <a:pt x="48" y="43"/>
                        <a:pt x="47" y="46"/>
                      </a:cubicBezTo>
                      <a:cubicBezTo>
                        <a:pt x="47" y="50"/>
                        <a:pt x="46" y="54"/>
                        <a:pt x="45" y="58"/>
                      </a:cubicBezTo>
                      <a:cubicBezTo>
                        <a:pt x="45" y="60"/>
                        <a:pt x="44" y="67"/>
                        <a:pt x="40" y="65"/>
                      </a:cubicBezTo>
                      <a:cubicBezTo>
                        <a:pt x="38" y="64"/>
                        <a:pt x="36" y="62"/>
                        <a:pt x="34" y="61"/>
                      </a:cubicBezTo>
                      <a:cubicBezTo>
                        <a:pt x="30" y="58"/>
                        <a:pt x="25" y="54"/>
                        <a:pt x="21" y="50"/>
                      </a:cubicBezTo>
                      <a:cubicBezTo>
                        <a:pt x="19" y="48"/>
                        <a:pt x="17" y="45"/>
                        <a:pt x="15" y="44"/>
                      </a:cubicBezTo>
                      <a:cubicBezTo>
                        <a:pt x="9" y="40"/>
                        <a:pt x="5" y="38"/>
                        <a:pt x="2" y="32"/>
                      </a:cubicBezTo>
                      <a:cubicBezTo>
                        <a:pt x="1" y="31"/>
                        <a:pt x="0" y="32"/>
                        <a:pt x="0" y="33"/>
                      </a:cubicBezTo>
                      <a:cubicBezTo>
                        <a:pt x="5" y="41"/>
                        <a:pt x="14" y="44"/>
                        <a:pt x="20" y="51"/>
                      </a:cubicBezTo>
                      <a:cubicBezTo>
                        <a:pt x="26" y="58"/>
                        <a:pt x="35" y="64"/>
                        <a:pt x="44" y="68"/>
                      </a:cubicBezTo>
                      <a:cubicBezTo>
                        <a:pt x="44" y="68"/>
                        <a:pt x="44" y="68"/>
                        <a:pt x="44" y="67"/>
                      </a:cubicBezTo>
                      <a:cubicBezTo>
                        <a:pt x="46" y="59"/>
                        <a:pt x="49" y="52"/>
                        <a:pt x="49" y="44"/>
                      </a:cubicBezTo>
                      <a:cubicBezTo>
                        <a:pt x="49" y="43"/>
                        <a:pt x="49" y="43"/>
                        <a:pt x="48" y="43"/>
                      </a:cubicBezTo>
                      <a:cubicBezTo>
                        <a:pt x="41" y="43"/>
                        <a:pt x="35" y="45"/>
                        <a:pt x="28" y="45"/>
                      </a:cubicBezTo>
                      <a:cubicBezTo>
                        <a:pt x="24" y="45"/>
                        <a:pt x="21" y="45"/>
                        <a:pt x="17" y="43"/>
                      </a:cubicBezTo>
                      <a:cubicBezTo>
                        <a:pt x="16" y="42"/>
                        <a:pt x="10" y="39"/>
                        <a:pt x="15" y="38"/>
                      </a:cubicBezTo>
                      <a:cubicBezTo>
                        <a:pt x="16" y="37"/>
                        <a:pt x="19" y="26"/>
                        <a:pt x="20" y="26"/>
                      </a:cubicBezTo>
                      <a:cubicBezTo>
                        <a:pt x="22" y="24"/>
                        <a:pt x="25" y="21"/>
                        <a:pt x="24" y="18"/>
                      </a:cubicBezTo>
                      <a:cubicBezTo>
                        <a:pt x="24" y="18"/>
                        <a:pt x="12" y="9"/>
                        <a:pt x="20" y="10"/>
                      </a:cubicBezTo>
                      <a:cubicBezTo>
                        <a:pt x="22" y="10"/>
                        <a:pt x="25" y="11"/>
                        <a:pt x="27" y="8"/>
                      </a:cubicBezTo>
                      <a:cubicBezTo>
                        <a:pt x="33" y="0"/>
                        <a:pt x="18" y="2"/>
                        <a:pt x="14" y="4"/>
                      </a:cubicBezTo>
                      <a:cubicBezTo>
                        <a:pt x="13" y="4"/>
                        <a:pt x="14" y="5"/>
                        <a:pt x="15"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55" name="Freeform 170"/>
                <p:cNvSpPr/>
                <p:nvPr/>
              </p:nvSpPr>
              <p:spPr bwMode="auto">
                <a:xfrm>
                  <a:off x="1466850" y="2235201"/>
                  <a:ext cx="20638" cy="39688"/>
                </a:xfrm>
                <a:custGeom>
                  <a:avLst/>
                  <a:gdLst>
                    <a:gd name="T0" fmla="*/ 5 w 20"/>
                    <a:gd name="T1" fmla="*/ 19 h 38"/>
                    <a:gd name="T2" fmla="*/ 0 w 20"/>
                    <a:gd name="T3" fmla="*/ 29 h 38"/>
                    <a:gd name="T4" fmla="*/ 5 w 20"/>
                    <a:gd name="T5" fmla="*/ 20 h 38"/>
                    <a:gd name="T6" fmla="*/ 2 w 20"/>
                    <a:gd name="T7" fmla="*/ 29 h 38"/>
                    <a:gd name="T8" fmla="*/ 8 w 20"/>
                    <a:gd name="T9" fmla="*/ 18 h 38"/>
                    <a:gd name="T10" fmla="*/ 6 w 20"/>
                    <a:gd name="T11" fmla="*/ 24 h 38"/>
                    <a:gd name="T12" fmla="*/ 7 w 20"/>
                    <a:gd name="T13" fmla="*/ 34 h 38"/>
                    <a:gd name="T14" fmla="*/ 7 w 20"/>
                    <a:gd name="T15" fmla="*/ 21 h 38"/>
                    <a:gd name="T16" fmla="*/ 8 w 20"/>
                    <a:gd name="T17" fmla="*/ 34 h 38"/>
                    <a:gd name="T18" fmla="*/ 7 w 20"/>
                    <a:gd name="T19" fmla="*/ 25 h 38"/>
                    <a:gd name="T20" fmla="*/ 2 w 20"/>
                    <a:gd name="T21" fmla="*/ 29 h 38"/>
                    <a:gd name="T22" fmla="*/ 3 w 20"/>
                    <a:gd name="T23" fmla="*/ 36 h 38"/>
                    <a:gd name="T24" fmla="*/ 4 w 20"/>
                    <a:gd name="T25" fmla="*/ 34 h 38"/>
                    <a:gd name="T26" fmla="*/ 5 w 20"/>
                    <a:gd name="T27" fmla="*/ 38 h 38"/>
                    <a:gd name="T28" fmla="*/ 7 w 20"/>
                    <a:gd name="T29" fmla="*/ 34 h 38"/>
                    <a:gd name="T30" fmla="*/ 7 w 20"/>
                    <a:gd name="T31" fmla="*/ 37 h 38"/>
                    <a:gd name="T32" fmla="*/ 11 w 20"/>
                    <a:gd name="T33" fmla="*/ 21 h 38"/>
                    <a:gd name="T34" fmla="*/ 15 w 20"/>
                    <a:gd name="T35" fmla="*/ 19 h 38"/>
                    <a:gd name="T36" fmla="*/ 11 w 20"/>
                    <a:gd name="T37" fmla="*/ 28 h 38"/>
                    <a:gd name="T38" fmla="*/ 15 w 20"/>
                    <a:gd name="T39" fmla="*/ 19 h 38"/>
                    <a:gd name="T40" fmla="*/ 11 w 20"/>
                    <a:gd name="T41" fmla="*/ 27 h 38"/>
                    <a:gd name="T42" fmla="*/ 14 w 20"/>
                    <a:gd name="T43" fmla="*/ 23 h 38"/>
                    <a:gd name="T44" fmla="*/ 15 w 20"/>
                    <a:gd name="T45" fmla="*/ 17 h 38"/>
                    <a:gd name="T46" fmla="*/ 14 w 20"/>
                    <a:gd name="T47" fmla="*/ 15 h 38"/>
                    <a:gd name="T48" fmla="*/ 9 w 20"/>
                    <a:gd name="T49" fmla="*/ 17 h 38"/>
                    <a:gd name="T50" fmla="*/ 11 w 20"/>
                    <a:gd name="T51" fmla="*/ 14 h 38"/>
                    <a:gd name="T52" fmla="*/ 9 w 20"/>
                    <a:gd name="T53" fmla="*/ 10 h 38"/>
                    <a:gd name="T54" fmla="*/ 11 w 20"/>
                    <a:gd name="T55" fmla="*/ 5 h 38"/>
                    <a:gd name="T56" fmla="*/ 17 w 20"/>
                    <a:gd name="T57" fmla="*/ 3 h 38"/>
                    <a:gd name="T58" fmla="*/ 18 w 20"/>
                    <a:gd name="T59" fmla="*/ 2 h 38"/>
                    <a:gd name="T60" fmla="*/ 20 w 20"/>
                    <a:gd name="T61" fmla="*/ 1 h 38"/>
                    <a:gd name="T62" fmla="*/ 15 w 20"/>
                    <a:gd name="T63" fmla="*/ 2 h 38"/>
                    <a:gd name="T64" fmla="*/ 11 w 20"/>
                    <a:gd name="T65" fmla="*/ 5 h 38"/>
                    <a:gd name="T66" fmla="*/ 8 w 20"/>
                    <a:gd name="T67" fmla="*/ 9 h 38"/>
                    <a:gd name="T68" fmla="*/ 12 w 20"/>
                    <a:gd name="T69" fmla="*/ 4 h 38"/>
                    <a:gd name="T70" fmla="*/ 6 w 20"/>
                    <a:gd name="T71" fmla="*/ 15 h 38"/>
                    <a:gd name="T72" fmla="*/ 9 w 20"/>
                    <a:gd name="T73" fmla="*/ 21 h 38"/>
                    <a:gd name="T74" fmla="*/ 13 w 20"/>
                    <a:gd name="T75" fmla="*/ 10 h 38"/>
                    <a:gd name="T76" fmla="*/ 9 w 20"/>
                    <a:gd name="T77" fmla="*/ 19 h 38"/>
                    <a:gd name="T78" fmla="*/ 12 w 20"/>
                    <a:gd name="T79" fmla="*/ 10 h 38"/>
                    <a:gd name="T80" fmla="*/ 7 w 20"/>
                    <a:gd name="T81" fmla="*/ 20 h 38"/>
                    <a:gd name="T82" fmla="*/ 13 w 20"/>
                    <a:gd name="T83" fmla="*/ 21 h 38"/>
                    <a:gd name="T84" fmla="*/ 17 w 20"/>
                    <a:gd name="T85" fmla="*/ 16 h 38"/>
                    <a:gd name="T86" fmla="*/ 16 w 20"/>
                    <a:gd name="T87" fmla="*/ 16 h 38"/>
                    <a:gd name="T88" fmla="*/ 14 w 20"/>
                    <a:gd name="T89" fmla="*/ 21 h 38"/>
                    <a:gd name="T90" fmla="*/ 12 w 20"/>
                    <a:gd name="T91" fmla="*/ 24 h 38"/>
                    <a:gd name="T92" fmla="*/ 12 w 20"/>
                    <a:gd name="T93" fmla="*/ 31 h 38"/>
                    <a:gd name="T94" fmla="*/ 14 w 20"/>
                    <a:gd name="T95" fmla="*/ 24 h 38"/>
                    <a:gd name="T96" fmla="*/ 10 w 20"/>
                    <a:gd name="T97" fmla="*/ 31 h 38"/>
                    <a:gd name="T98" fmla="*/ 13 w 20"/>
                    <a:gd name="T99" fmla="*/ 19 h 38"/>
                    <a:gd name="T100" fmla="*/ 9 w 20"/>
                    <a:gd name="T101" fmla="*/ 28 h 38"/>
                    <a:gd name="T102" fmla="*/ 7 w 20"/>
                    <a:gd name="T103" fmla="*/ 31 h 38"/>
                    <a:gd name="T104" fmla="*/ 2 w 20"/>
                    <a:gd name="T105" fmla="*/ 30 h 38"/>
                    <a:gd name="T106" fmla="*/ 2 w 20"/>
                    <a:gd name="T107" fmla="*/ 34 h 38"/>
                    <a:gd name="T108" fmla="*/ 8 w 20"/>
                    <a:gd name="T109" fmla="*/ 35 h 38"/>
                    <a:gd name="T110" fmla="*/ 8 w 20"/>
                    <a:gd name="T111" fmla="*/ 28 h 38"/>
                    <a:gd name="T112" fmla="*/ 8 w 20"/>
                    <a:gd name="T113" fmla="*/ 27 h 38"/>
                    <a:gd name="T114" fmla="*/ 7 w 20"/>
                    <a:gd name="T115" fmla="*/ 31 h 38"/>
                    <a:gd name="T116" fmla="*/ 8 w 20"/>
                    <a:gd name="T117" fmla="*/ 15 h 38"/>
                    <a:gd name="T118" fmla="*/ 4 w 20"/>
                    <a:gd name="T119" fmla="*/ 28 h 38"/>
                    <a:gd name="T120" fmla="*/ 4 w 20"/>
                    <a:gd name="T121" fmla="*/ 16 h 38"/>
                    <a:gd name="T122" fmla="*/ 7 w 20"/>
                    <a:gd name="T123" fmla="*/ 17 h 38"/>
                    <a:gd name="T124" fmla="*/ 0 w 20"/>
                    <a:gd name="T125" fmla="*/ 25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 h="38">
                      <a:moveTo>
                        <a:pt x="2" y="25"/>
                      </a:moveTo>
                      <a:cubicBezTo>
                        <a:pt x="2" y="23"/>
                        <a:pt x="3" y="21"/>
                        <a:pt x="5" y="19"/>
                      </a:cubicBezTo>
                      <a:cubicBezTo>
                        <a:pt x="4" y="18"/>
                        <a:pt x="3" y="18"/>
                        <a:pt x="3" y="20"/>
                      </a:cubicBezTo>
                      <a:cubicBezTo>
                        <a:pt x="1" y="23"/>
                        <a:pt x="1" y="26"/>
                        <a:pt x="0" y="29"/>
                      </a:cubicBezTo>
                      <a:cubicBezTo>
                        <a:pt x="0" y="30"/>
                        <a:pt x="1" y="30"/>
                        <a:pt x="2" y="29"/>
                      </a:cubicBezTo>
                      <a:cubicBezTo>
                        <a:pt x="4" y="27"/>
                        <a:pt x="4" y="24"/>
                        <a:pt x="5" y="20"/>
                      </a:cubicBezTo>
                      <a:cubicBezTo>
                        <a:pt x="6" y="16"/>
                        <a:pt x="4" y="20"/>
                        <a:pt x="4" y="22"/>
                      </a:cubicBezTo>
                      <a:cubicBezTo>
                        <a:pt x="3" y="24"/>
                        <a:pt x="3" y="27"/>
                        <a:pt x="2" y="29"/>
                      </a:cubicBezTo>
                      <a:cubicBezTo>
                        <a:pt x="2" y="30"/>
                        <a:pt x="3" y="31"/>
                        <a:pt x="4" y="30"/>
                      </a:cubicBezTo>
                      <a:cubicBezTo>
                        <a:pt x="6" y="26"/>
                        <a:pt x="7" y="22"/>
                        <a:pt x="8" y="18"/>
                      </a:cubicBezTo>
                      <a:cubicBezTo>
                        <a:pt x="6" y="17"/>
                        <a:pt x="6" y="18"/>
                        <a:pt x="6" y="20"/>
                      </a:cubicBezTo>
                      <a:cubicBezTo>
                        <a:pt x="6" y="21"/>
                        <a:pt x="6" y="23"/>
                        <a:pt x="6" y="24"/>
                      </a:cubicBezTo>
                      <a:cubicBezTo>
                        <a:pt x="5" y="27"/>
                        <a:pt x="6" y="30"/>
                        <a:pt x="6" y="33"/>
                      </a:cubicBezTo>
                      <a:cubicBezTo>
                        <a:pt x="6" y="34"/>
                        <a:pt x="7" y="34"/>
                        <a:pt x="7" y="34"/>
                      </a:cubicBezTo>
                      <a:cubicBezTo>
                        <a:pt x="9" y="29"/>
                        <a:pt x="9" y="25"/>
                        <a:pt x="9" y="21"/>
                      </a:cubicBezTo>
                      <a:cubicBezTo>
                        <a:pt x="8" y="20"/>
                        <a:pt x="7" y="20"/>
                        <a:pt x="7" y="21"/>
                      </a:cubicBezTo>
                      <a:cubicBezTo>
                        <a:pt x="6" y="25"/>
                        <a:pt x="6" y="29"/>
                        <a:pt x="6" y="34"/>
                      </a:cubicBezTo>
                      <a:cubicBezTo>
                        <a:pt x="6" y="34"/>
                        <a:pt x="8" y="35"/>
                        <a:pt x="8" y="34"/>
                      </a:cubicBezTo>
                      <a:cubicBezTo>
                        <a:pt x="8" y="31"/>
                        <a:pt x="9" y="28"/>
                        <a:pt x="9" y="25"/>
                      </a:cubicBezTo>
                      <a:cubicBezTo>
                        <a:pt x="8" y="24"/>
                        <a:pt x="7" y="24"/>
                        <a:pt x="7" y="25"/>
                      </a:cubicBezTo>
                      <a:cubicBezTo>
                        <a:pt x="7" y="27"/>
                        <a:pt x="6" y="32"/>
                        <a:pt x="8" y="33"/>
                      </a:cubicBezTo>
                      <a:cubicBezTo>
                        <a:pt x="6" y="31"/>
                        <a:pt x="4" y="30"/>
                        <a:pt x="2" y="29"/>
                      </a:cubicBezTo>
                      <a:cubicBezTo>
                        <a:pt x="2" y="28"/>
                        <a:pt x="1" y="29"/>
                        <a:pt x="1" y="29"/>
                      </a:cubicBezTo>
                      <a:cubicBezTo>
                        <a:pt x="1" y="32"/>
                        <a:pt x="2" y="34"/>
                        <a:pt x="3" y="36"/>
                      </a:cubicBezTo>
                      <a:cubicBezTo>
                        <a:pt x="3" y="37"/>
                        <a:pt x="4" y="36"/>
                        <a:pt x="4" y="36"/>
                      </a:cubicBezTo>
                      <a:cubicBezTo>
                        <a:pt x="4" y="35"/>
                        <a:pt x="4" y="34"/>
                        <a:pt x="4" y="34"/>
                      </a:cubicBezTo>
                      <a:cubicBezTo>
                        <a:pt x="4" y="32"/>
                        <a:pt x="3" y="31"/>
                        <a:pt x="2" y="32"/>
                      </a:cubicBezTo>
                      <a:cubicBezTo>
                        <a:pt x="3" y="34"/>
                        <a:pt x="4" y="36"/>
                        <a:pt x="5" y="38"/>
                      </a:cubicBezTo>
                      <a:cubicBezTo>
                        <a:pt x="6" y="38"/>
                        <a:pt x="7" y="38"/>
                        <a:pt x="7" y="38"/>
                      </a:cubicBezTo>
                      <a:cubicBezTo>
                        <a:pt x="7" y="36"/>
                        <a:pt x="7" y="35"/>
                        <a:pt x="7" y="34"/>
                      </a:cubicBezTo>
                      <a:cubicBezTo>
                        <a:pt x="7" y="34"/>
                        <a:pt x="7" y="34"/>
                        <a:pt x="6" y="34"/>
                      </a:cubicBezTo>
                      <a:cubicBezTo>
                        <a:pt x="7" y="35"/>
                        <a:pt x="7" y="36"/>
                        <a:pt x="7" y="37"/>
                      </a:cubicBezTo>
                      <a:cubicBezTo>
                        <a:pt x="7" y="38"/>
                        <a:pt x="9" y="38"/>
                        <a:pt x="9" y="37"/>
                      </a:cubicBezTo>
                      <a:cubicBezTo>
                        <a:pt x="10" y="32"/>
                        <a:pt x="11" y="27"/>
                        <a:pt x="11" y="21"/>
                      </a:cubicBezTo>
                      <a:cubicBezTo>
                        <a:pt x="11" y="22"/>
                        <a:pt x="10" y="34"/>
                        <a:pt x="12" y="27"/>
                      </a:cubicBezTo>
                      <a:cubicBezTo>
                        <a:pt x="13" y="24"/>
                        <a:pt x="14" y="22"/>
                        <a:pt x="15" y="19"/>
                      </a:cubicBezTo>
                      <a:cubicBezTo>
                        <a:pt x="15" y="18"/>
                        <a:pt x="14" y="17"/>
                        <a:pt x="14" y="18"/>
                      </a:cubicBezTo>
                      <a:cubicBezTo>
                        <a:pt x="13" y="21"/>
                        <a:pt x="12" y="25"/>
                        <a:pt x="11" y="28"/>
                      </a:cubicBezTo>
                      <a:cubicBezTo>
                        <a:pt x="12" y="29"/>
                        <a:pt x="13" y="29"/>
                        <a:pt x="13" y="26"/>
                      </a:cubicBezTo>
                      <a:cubicBezTo>
                        <a:pt x="13" y="24"/>
                        <a:pt x="14" y="22"/>
                        <a:pt x="15" y="19"/>
                      </a:cubicBezTo>
                      <a:cubicBezTo>
                        <a:pt x="15" y="18"/>
                        <a:pt x="13" y="18"/>
                        <a:pt x="13" y="19"/>
                      </a:cubicBezTo>
                      <a:cubicBezTo>
                        <a:pt x="12" y="22"/>
                        <a:pt x="12" y="24"/>
                        <a:pt x="11" y="27"/>
                      </a:cubicBezTo>
                      <a:cubicBezTo>
                        <a:pt x="11" y="28"/>
                        <a:pt x="12" y="29"/>
                        <a:pt x="12" y="28"/>
                      </a:cubicBezTo>
                      <a:cubicBezTo>
                        <a:pt x="14" y="25"/>
                        <a:pt x="13" y="26"/>
                        <a:pt x="14" y="23"/>
                      </a:cubicBezTo>
                      <a:cubicBezTo>
                        <a:pt x="15" y="22"/>
                        <a:pt x="15" y="22"/>
                        <a:pt x="15" y="21"/>
                      </a:cubicBezTo>
                      <a:cubicBezTo>
                        <a:pt x="16" y="19"/>
                        <a:pt x="16" y="18"/>
                        <a:pt x="15" y="17"/>
                      </a:cubicBezTo>
                      <a:cubicBezTo>
                        <a:pt x="14" y="18"/>
                        <a:pt x="15" y="19"/>
                        <a:pt x="16" y="18"/>
                      </a:cubicBezTo>
                      <a:cubicBezTo>
                        <a:pt x="14" y="22"/>
                        <a:pt x="14" y="17"/>
                        <a:pt x="14" y="15"/>
                      </a:cubicBezTo>
                      <a:cubicBezTo>
                        <a:pt x="14" y="15"/>
                        <a:pt x="13" y="15"/>
                        <a:pt x="13" y="15"/>
                      </a:cubicBezTo>
                      <a:cubicBezTo>
                        <a:pt x="11" y="16"/>
                        <a:pt x="11" y="15"/>
                        <a:pt x="9" y="17"/>
                      </a:cubicBezTo>
                      <a:cubicBezTo>
                        <a:pt x="5" y="21"/>
                        <a:pt x="10" y="14"/>
                        <a:pt x="11" y="12"/>
                      </a:cubicBezTo>
                      <a:cubicBezTo>
                        <a:pt x="10" y="19"/>
                        <a:pt x="13" y="7"/>
                        <a:pt x="11" y="14"/>
                      </a:cubicBezTo>
                      <a:cubicBezTo>
                        <a:pt x="10" y="20"/>
                        <a:pt x="10" y="12"/>
                        <a:pt x="10" y="11"/>
                      </a:cubicBezTo>
                      <a:cubicBezTo>
                        <a:pt x="10" y="10"/>
                        <a:pt x="9" y="10"/>
                        <a:pt x="9" y="10"/>
                      </a:cubicBezTo>
                      <a:cubicBezTo>
                        <a:pt x="4" y="16"/>
                        <a:pt x="10" y="7"/>
                        <a:pt x="12" y="6"/>
                      </a:cubicBezTo>
                      <a:cubicBezTo>
                        <a:pt x="12" y="6"/>
                        <a:pt x="11" y="6"/>
                        <a:pt x="11" y="5"/>
                      </a:cubicBezTo>
                      <a:cubicBezTo>
                        <a:pt x="12" y="7"/>
                        <a:pt x="13" y="7"/>
                        <a:pt x="14" y="5"/>
                      </a:cubicBezTo>
                      <a:cubicBezTo>
                        <a:pt x="16" y="4"/>
                        <a:pt x="16" y="4"/>
                        <a:pt x="17" y="3"/>
                      </a:cubicBezTo>
                      <a:cubicBezTo>
                        <a:pt x="18" y="2"/>
                        <a:pt x="17" y="1"/>
                        <a:pt x="17" y="2"/>
                      </a:cubicBezTo>
                      <a:cubicBezTo>
                        <a:pt x="14" y="2"/>
                        <a:pt x="17" y="2"/>
                        <a:pt x="18" y="2"/>
                      </a:cubicBezTo>
                      <a:cubicBezTo>
                        <a:pt x="17" y="3"/>
                        <a:pt x="18" y="3"/>
                        <a:pt x="19" y="3"/>
                      </a:cubicBezTo>
                      <a:cubicBezTo>
                        <a:pt x="19" y="2"/>
                        <a:pt x="20" y="1"/>
                        <a:pt x="20" y="1"/>
                      </a:cubicBezTo>
                      <a:cubicBezTo>
                        <a:pt x="20" y="0"/>
                        <a:pt x="19" y="0"/>
                        <a:pt x="19" y="0"/>
                      </a:cubicBezTo>
                      <a:cubicBezTo>
                        <a:pt x="18" y="1"/>
                        <a:pt x="16" y="1"/>
                        <a:pt x="15" y="2"/>
                      </a:cubicBezTo>
                      <a:cubicBezTo>
                        <a:pt x="14" y="2"/>
                        <a:pt x="15" y="4"/>
                        <a:pt x="16" y="3"/>
                      </a:cubicBezTo>
                      <a:cubicBezTo>
                        <a:pt x="18" y="2"/>
                        <a:pt x="11" y="5"/>
                        <a:pt x="11" y="5"/>
                      </a:cubicBezTo>
                      <a:cubicBezTo>
                        <a:pt x="10" y="6"/>
                        <a:pt x="9" y="7"/>
                        <a:pt x="8" y="8"/>
                      </a:cubicBezTo>
                      <a:cubicBezTo>
                        <a:pt x="7" y="8"/>
                        <a:pt x="8" y="9"/>
                        <a:pt x="8" y="9"/>
                      </a:cubicBezTo>
                      <a:cubicBezTo>
                        <a:pt x="11" y="8"/>
                        <a:pt x="12" y="7"/>
                        <a:pt x="14" y="5"/>
                      </a:cubicBezTo>
                      <a:cubicBezTo>
                        <a:pt x="14" y="4"/>
                        <a:pt x="13" y="3"/>
                        <a:pt x="12" y="4"/>
                      </a:cubicBezTo>
                      <a:cubicBezTo>
                        <a:pt x="9" y="7"/>
                        <a:pt x="5" y="9"/>
                        <a:pt x="5" y="14"/>
                      </a:cubicBezTo>
                      <a:cubicBezTo>
                        <a:pt x="5" y="15"/>
                        <a:pt x="6" y="15"/>
                        <a:pt x="6" y="15"/>
                      </a:cubicBezTo>
                      <a:cubicBezTo>
                        <a:pt x="7" y="14"/>
                        <a:pt x="8" y="11"/>
                        <a:pt x="8" y="13"/>
                      </a:cubicBezTo>
                      <a:cubicBezTo>
                        <a:pt x="8" y="16"/>
                        <a:pt x="8" y="18"/>
                        <a:pt x="9" y="21"/>
                      </a:cubicBezTo>
                      <a:cubicBezTo>
                        <a:pt x="9" y="22"/>
                        <a:pt x="10" y="22"/>
                        <a:pt x="10" y="21"/>
                      </a:cubicBezTo>
                      <a:cubicBezTo>
                        <a:pt x="12" y="17"/>
                        <a:pt x="13" y="14"/>
                        <a:pt x="13" y="10"/>
                      </a:cubicBezTo>
                      <a:cubicBezTo>
                        <a:pt x="13" y="9"/>
                        <a:pt x="12" y="9"/>
                        <a:pt x="12" y="10"/>
                      </a:cubicBezTo>
                      <a:cubicBezTo>
                        <a:pt x="10" y="13"/>
                        <a:pt x="9" y="15"/>
                        <a:pt x="9" y="19"/>
                      </a:cubicBezTo>
                      <a:cubicBezTo>
                        <a:pt x="9" y="19"/>
                        <a:pt x="10" y="20"/>
                        <a:pt x="10" y="19"/>
                      </a:cubicBezTo>
                      <a:cubicBezTo>
                        <a:pt x="11" y="16"/>
                        <a:pt x="12" y="14"/>
                        <a:pt x="12" y="10"/>
                      </a:cubicBezTo>
                      <a:cubicBezTo>
                        <a:pt x="13" y="10"/>
                        <a:pt x="12" y="9"/>
                        <a:pt x="11" y="10"/>
                      </a:cubicBezTo>
                      <a:cubicBezTo>
                        <a:pt x="9" y="13"/>
                        <a:pt x="7" y="16"/>
                        <a:pt x="7" y="20"/>
                      </a:cubicBezTo>
                      <a:cubicBezTo>
                        <a:pt x="7" y="21"/>
                        <a:pt x="7" y="21"/>
                        <a:pt x="8" y="21"/>
                      </a:cubicBezTo>
                      <a:cubicBezTo>
                        <a:pt x="10" y="18"/>
                        <a:pt x="13" y="15"/>
                        <a:pt x="13" y="21"/>
                      </a:cubicBezTo>
                      <a:cubicBezTo>
                        <a:pt x="13" y="22"/>
                        <a:pt x="14" y="22"/>
                        <a:pt x="14" y="22"/>
                      </a:cubicBezTo>
                      <a:cubicBezTo>
                        <a:pt x="16" y="20"/>
                        <a:pt x="17" y="18"/>
                        <a:pt x="17" y="16"/>
                      </a:cubicBezTo>
                      <a:cubicBezTo>
                        <a:pt x="18" y="15"/>
                        <a:pt x="17" y="15"/>
                        <a:pt x="16" y="15"/>
                      </a:cubicBezTo>
                      <a:cubicBezTo>
                        <a:pt x="13" y="19"/>
                        <a:pt x="17" y="14"/>
                        <a:pt x="16" y="16"/>
                      </a:cubicBezTo>
                      <a:cubicBezTo>
                        <a:pt x="17" y="16"/>
                        <a:pt x="15" y="15"/>
                        <a:pt x="15" y="16"/>
                      </a:cubicBezTo>
                      <a:cubicBezTo>
                        <a:pt x="15" y="18"/>
                        <a:pt x="14" y="19"/>
                        <a:pt x="14" y="21"/>
                      </a:cubicBezTo>
                      <a:cubicBezTo>
                        <a:pt x="13" y="22"/>
                        <a:pt x="12" y="29"/>
                        <a:pt x="14" y="22"/>
                      </a:cubicBezTo>
                      <a:cubicBezTo>
                        <a:pt x="12" y="21"/>
                        <a:pt x="12" y="21"/>
                        <a:pt x="12" y="24"/>
                      </a:cubicBezTo>
                      <a:cubicBezTo>
                        <a:pt x="11" y="26"/>
                        <a:pt x="11" y="28"/>
                        <a:pt x="10" y="31"/>
                      </a:cubicBezTo>
                      <a:cubicBezTo>
                        <a:pt x="10" y="32"/>
                        <a:pt x="11" y="32"/>
                        <a:pt x="12" y="31"/>
                      </a:cubicBezTo>
                      <a:cubicBezTo>
                        <a:pt x="12" y="29"/>
                        <a:pt x="12" y="28"/>
                        <a:pt x="13" y="26"/>
                      </a:cubicBezTo>
                      <a:cubicBezTo>
                        <a:pt x="13" y="25"/>
                        <a:pt x="13" y="24"/>
                        <a:pt x="14" y="24"/>
                      </a:cubicBezTo>
                      <a:cubicBezTo>
                        <a:pt x="15" y="22"/>
                        <a:pt x="15" y="21"/>
                        <a:pt x="13" y="20"/>
                      </a:cubicBezTo>
                      <a:cubicBezTo>
                        <a:pt x="12" y="24"/>
                        <a:pt x="10" y="27"/>
                        <a:pt x="10" y="31"/>
                      </a:cubicBezTo>
                      <a:cubicBezTo>
                        <a:pt x="10" y="32"/>
                        <a:pt x="11" y="32"/>
                        <a:pt x="11" y="31"/>
                      </a:cubicBezTo>
                      <a:cubicBezTo>
                        <a:pt x="12" y="27"/>
                        <a:pt x="13" y="23"/>
                        <a:pt x="13" y="19"/>
                      </a:cubicBezTo>
                      <a:cubicBezTo>
                        <a:pt x="13" y="18"/>
                        <a:pt x="12" y="18"/>
                        <a:pt x="12" y="19"/>
                      </a:cubicBezTo>
                      <a:cubicBezTo>
                        <a:pt x="10" y="22"/>
                        <a:pt x="9" y="24"/>
                        <a:pt x="9" y="28"/>
                      </a:cubicBezTo>
                      <a:cubicBezTo>
                        <a:pt x="8" y="30"/>
                        <a:pt x="8" y="32"/>
                        <a:pt x="8" y="35"/>
                      </a:cubicBezTo>
                      <a:cubicBezTo>
                        <a:pt x="8" y="36"/>
                        <a:pt x="7" y="32"/>
                        <a:pt x="7" y="31"/>
                      </a:cubicBezTo>
                      <a:cubicBezTo>
                        <a:pt x="7" y="31"/>
                        <a:pt x="6" y="31"/>
                        <a:pt x="6" y="32"/>
                      </a:cubicBezTo>
                      <a:cubicBezTo>
                        <a:pt x="6" y="38"/>
                        <a:pt x="4" y="32"/>
                        <a:pt x="2" y="30"/>
                      </a:cubicBezTo>
                      <a:cubicBezTo>
                        <a:pt x="2" y="29"/>
                        <a:pt x="1" y="29"/>
                        <a:pt x="1" y="30"/>
                      </a:cubicBezTo>
                      <a:cubicBezTo>
                        <a:pt x="1" y="31"/>
                        <a:pt x="2" y="33"/>
                        <a:pt x="2" y="34"/>
                      </a:cubicBezTo>
                      <a:cubicBezTo>
                        <a:pt x="1" y="30"/>
                        <a:pt x="2" y="29"/>
                        <a:pt x="4" y="33"/>
                      </a:cubicBezTo>
                      <a:cubicBezTo>
                        <a:pt x="5" y="34"/>
                        <a:pt x="7" y="34"/>
                        <a:pt x="8" y="35"/>
                      </a:cubicBezTo>
                      <a:cubicBezTo>
                        <a:pt x="9" y="35"/>
                        <a:pt x="9" y="35"/>
                        <a:pt x="9" y="34"/>
                      </a:cubicBezTo>
                      <a:cubicBezTo>
                        <a:pt x="9" y="32"/>
                        <a:pt x="8" y="30"/>
                        <a:pt x="8" y="28"/>
                      </a:cubicBezTo>
                      <a:cubicBezTo>
                        <a:pt x="7" y="28"/>
                        <a:pt x="6" y="29"/>
                        <a:pt x="8" y="32"/>
                      </a:cubicBezTo>
                      <a:cubicBezTo>
                        <a:pt x="8" y="30"/>
                        <a:pt x="8" y="29"/>
                        <a:pt x="8" y="27"/>
                      </a:cubicBezTo>
                      <a:cubicBezTo>
                        <a:pt x="8" y="26"/>
                        <a:pt x="7" y="19"/>
                        <a:pt x="7" y="25"/>
                      </a:cubicBezTo>
                      <a:cubicBezTo>
                        <a:pt x="8" y="27"/>
                        <a:pt x="7" y="29"/>
                        <a:pt x="7" y="31"/>
                      </a:cubicBezTo>
                      <a:cubicBezTo>
                        <a:pt x="7" y="30"/>
                        <a:pt x="7" y="28"/>
                        <a:pt x="7" y="27"/>
                      </a:cubicBezTo>
                      <a:cubicBezTo>
                        <a:pt x="7" y="23"/>
                        <a:pt x="8" y="19"/>
                        <a:pt x="8" y="15"/>
                      </a:cubicBezTo>
                      <a:cubicBezTo>
                        <a:pt x="8" y="15"/>
                        <a:pt x="7" y="14"/>
                        <a:pt x="7" y="15"/>
                      </a:cubicBezTo>
                      <a:cubicBezTo>
                        <a:pt x="6" y="19"/>
                        <a:pt x="5" y="24"/>
                        <a:pt x="4" y="28"/>
                      </a:cubicBezTo>
                      <a:cubicBezTo>
                        <a:pt x="5" y="25"/>
                        <a:pt x="5" y="20"/>
                        <a:pt x="6" y="17"/>
                      </a:cubicBezTo>
                      <a:cubicBezTo>
                        <a:pt x="6" y="16"/>
                        <a:pt x="5" y="15"/>
                        <a:pt x="4" y="16"/>
                      </a:cubicBezTo>
                      <a:cubicBezTo>
                        <a:pt x="4" y="20"/>
                        <a:pt x="3" y="24"/>
                        <a:pt x="2" y="27"/>
                      </a:cubicBezTo>
                      <a:cubicBezTo>
                        <a:pt x="3" y="24"/>
                        <a:pt x="4" y="20"/>
                        <a:pt x="7" y="17"/>
                      </a:cubicBezTo>
                      <a:cubicBezTo>
                        <a:pt x="7" y="16"/>
                        <a:pt x="6" y="16"/>
                        <a:pt x="5" y="16"/>
                      </a:cubicBezTo>
                      <a:cubicBezTo>
                        <a:pt x="2" y="19"/>
                        <a:pt x="1" y="21"/>
                        <a:pt x="0" y="25"/>
                      </a:cubicBezTo>
                      <a:cubicBezTo>
                        <a:pt x="0" y="26"/>
                        <a:pt x="1" y="26"/>
                        <a:pt x="2"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56" name="Freeform 171"/>
                <p:cNvSpPr/>
                <p:nvPr/>
              </p:nvSpPr>
              <p:spPr bwMode="auto">
                <a:xfrm>
                  <a:off x="1482725" y="2279651"/>
                  <a:ext cx="22225" cy="20638"/>
                </a:xfrm>
                <a:custGeom>
                  <a:avLst/>
                  <a:gdLst>
                    <a:gd name="T0" fmla="*/ 9 w 21"/>
                    <a:gd name="T1" fmla="*/ 4 h 19"/>
                    <a:gd name="T2" fmla="*/ 8 w 21"/>
                    <a:gd name="T3" fmla="*/ 2 h 19"/>
                    <a:gd name="T4" fmla="*/ 7 w 21"/>
                    <a:gd name="T5" fmla="*/ 3 h 19"/>
                    <a:gd name="T6" fmla="*/ 11 w 21"/>
                    <a:gd name="T7" fmla="*/ 7 h 19"/>
                    <a:gd name="T8" fmla="*/ 12 w 21"/>
                    <a:gd name="T9" fmla="*/ 6 h 19"/>
                    <a:gd name="T10" fmla="*/ 2 w 21"/>
                    <a:gd name="T11" fmla="*/ 0 h 19"/>
                    <a:gd name="T12" fmla="*/ 1 w 21"/>
                    <a:gd name="T13" fmla="*/ 2 h 19"/>
                    <a:gd name="T14" fmla="*/ 9 w 21"/>
                    <a:gd name="T15" fmla="*/ 8 h 19"/>
                    <a:gd name="T16" fmla="*/ 10 w 21"/>
                    <a:gd name="T17" fmla="*/ 7 h 19"/>
                    <a:gd name="T18" fmla="*/ 4 w 21"/>
                    <a:gd name="T19" fmla="*/ 2 h 19"/>
                    <a:gd name="T20" fmla="*/ 3 w 21"/>
                    <a:gd name="T21" fmla="*/ 3 h 19"/>
                    <a:gd name="T22" fmla="*/ 12 w 21"/>
                    <a:gd name="T23" fmla="*/ 10 h 19"/>
                    <a:gd name="T24" fmla="*/ 13 w 21"/>
                    <a:gd name="T25" fmla="*/ 9 h 19"/>
                    <a:gd name="T26" fmla="*/ 10 w 21"/>
                    <a:gd name="T27" fmla="*/ 6 h 19"/>
                    <a:gd name="T28" fmla="*/ 9 w 21"/>
                    <a:gd name="T29" fmla="*/ 7 h 19"/>
                    <a:gd name="T30" fmla="*/ 19 w 21"/>
                    <a:gd name="T31" fmla="*/ 12 h 19"/>
                    <a:gd name="T32" fmla="*/ 20 w 21"/>
                    <a:gd name="T33" fmla="*/ 11 h 19"/>
                    <a:gd name="T34" fmla="*/ 11 w 21"/>
                    <a:gd name="T35" fmla="*/ 3 h 19"/>
                    <a:gd name="T36" fmla="*/ 10 w 21"/>
                    <a:gd name="T37" fmla="*/ 4 h 19"/>
                    <a:gd name="T38" fmla="*/ 20 w 21"/>
                    <a:gd name="T39" fmla="*/ 18 h 19"/>
                    <a:gd name="T40" fmla="*/ 21 w 21"/>
                    <a:gd name="T41" fmla="*/ 17 h 19"/>
                    <a:gd name="T42" fmla="*/ 9 w 21"/>
                    <a:gd name="T43" fmla="*/ 7 h 19"/>
                    <a:gd name="T44" fmla="*/ 8 w 21"/>
                    <a:gd name="T45" fmla="*/ 8 h 19"/>
                    <a:gd name="T46" fmla="*/ 18 w 21"/>
                    <a:gd name="T47" fmla="*/ 16 h 19"/>
                    <a:gd name="T48" fmla="*/ 19 w 21"/>
                    <a:gd name="T49" fmla="*/ 15 h 19"/>
                    <a:gd name="T50" fmla="*/ 16 w 21"/>
                    <a:gd name="T51" fmla="*/ 9 h 19"/>
                    <a:gd name="T52" fmla="*/ 15 w 21"/>
                    <a:gd name="T53" fmla="*/ 8 h 19"/>
                    <a:gd name="T54" fmla="*/ 18 w 21"/>
                    <a:gd name="T55" fmla="*/ 16 h 19"/>
                    <a:gd name="T56" fmla="*/ 19 w 21"/>
                    <a:gd name="T57" fmla="*/ 15 h 19"/>
                    <a:gd name="T58" fmla="*/ 9 w 21"/>
                    <a:gd name="T59" fmla="*/ 7 h 19"/>
                    <a:gd name="T60" fmla="*/ 8 w 21"/>
                    <a:gd name="T61" fmla="*/ 8 h 19"/>
                    <a:gd name="T62" fmla="*/ 20 w 21"/>
                    <a:gd name="T63" fmla="*/ 18 h 19"/>
                    <a:gd name="T64" fmla="*/ 21 w 21"/>
                    <a:gd name="T65" fmla="*/ 18 h 19"/>
                    <a:gd name="T66" fmla="*/ 11 w 21"/>
                    <a:gd name="T67" fmla="*/ 3 h 19"/>
                    <a:gd name="T68" fmla="*/ 10 w 21"/>
                    <a:gd name="T69" fmla="*/ 4 h 19"/>
                    <a:gd name="T70" fmla="*/ 19 w 21"/>
                    <a:gd name="T71" fmla="*/ 12 h 19"/>
                    <a:gd name="T72" fmla="*/ 20 w 21"/>
                    <a:gd name="T73" fmla="*/ 11 h 19"/>
                    <a:gd name="T74" fmla="*/ 9 w 21"/>
                    <a:gd name="T75" fmla="*/ 5 h 19"/>
                    <a:gd name="T76" fmla="*/ 9 w 21"/>
                    <a:gd name="T77" fmla="*/ 7 h 19"/>
                    <a:gd name="T78" fmla="*/ 12 w 21"/>
                    <a:gd name="T79" fmla="*/ 10 h 19"/>
                    <a:gd name="T80" fmla="*/ 13 w 21"/>
                    <a:gd name="T81" fmla="*/ 9 h 19"/>
                    <a:gd name="T82" fmla="*/ 4 w 21"/>
                    <a:gd name="T83" fmla="*/ 2 h 19"/>
                    <a:gd name="T84" fmla="*/ 3 w 21"/>
                    <a:gd name="T85" fmla="*/ 3 h 19"/>
                    <a:gd name="T86" fmla="*/ 9 w 21"/>
                    <a:gd name="T87" fmla="*/ 8 h 19"/>
                    <a:gd name="T88" fmla="*/ 10 w 21"/>
                    <a:gd name="T89" fmla="*/ 7 h 19"/>
                    <a:gd name="T90" fmla="*/ 2 w 21"/>
                    <a:gd name="T91" fmla="*/ 1 h 19"/>
                    <a:gd name="T92" fmla="*/ 1 w 21"/>
                    <a:gd name="T93" fmla="*/ 2 h 19"/>
                    <a:gd name="T94" fmla="*/ 12 w 21"/>
                    <a:gd name="T95" fmla="*/ 7 h 19"/>
                    <a:gd name="T96" fmla="*/ 12 w 21"/>
                    <a:gd name="T97" fmla="*/ 6 h 19"/>
                    <a:gd name="T98" fmla="*/ 8 w 21"/>
                    <a:gd name="T99" fmla="*/ 2 h 19"/>
                    <a:gd name="T100" fmla="*/ 6 w 21"/>
                    <a:gd name="T101" fmla="*/ 3 h 19"/>
                    <a:gd name="T102" fmla="*/ 8 w 21"/>
                    <a:gd name="T103" fmla="*/ 5 h 19"/>
                    <a:gd name="T104" fmla="*/ 9 w 21"/>
                    <a:gd name="T105" fmla="*/ 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1" h="19">
                      <a:moveTo>
                        <a:pt x="9" y="4"/>
                      </a:moveTo>
                      <a:cubicBezTo>
                        <a:pt x="8" y="3"/>
                        <a:pt x="8" y="3"/>
                        <a:pt x="8" y="2"/>
                      </a:cubicBezTo>
                      <a:cubicBezTo>
                        <a:pt x="7" y="2"/>
                        <a:pt x="7" y="3"/>
                        <a:pt x="7" y="3"/>
                      </a:cubicBezTo>
                      <a:cubicBezTo>
                        <a:pt x="8" y="4"/>
                        <a:pt x="10" y="6"/>
                        <a:pt x="11" y="7"/>
                      </a:cubicBezTo>
                      <a:cubicBezTo>
                        <a:pt x="12" y="7"/>
                        <a:pt x="12" y="6"/>
                        <a:pt x="12" y="6"/>
                      </a:cubicBezTo>
                      <a:cubicBezTo>
                        <a:pt x="8" y="4"/>
                        <a:pt x="5" y="2"/>
                        <a:pt x="2" y="0"/>
                      </a:cubicBezTo>
                      <a:cubicBezTo>
                        <a:pt x="1" y="0"/>
                        <a:pt x="0" y="1"/>
                        <a:pt x="1" y="2"/>
                      </a:cubicBezTo>
                      <a:cubicBezTo>
                        <a:pt x="3" y="4"/>
                        <a:pt x="6" y="6"/>
                        <a:pt x="9" y="8"/>
                      </a:cubicBezTo>
                      <a:cubicBezTo>
                        <a:pt x="10" y="9"/>
                        <a:pt x="11" y="8"/>
                        <a:pt x="10" y="7"/>
                      </a:cubicBezTo>
                      <a:cubicBezTo>
                        <a:pt x="8" y="5"/>
                        <a:pt x="6" y="4"/>
                        <a:pt x="4" y="2"/>
                      </a:cubicBezTo>
                      <a:cubicBezTo>
                        <a:pt x="3" y="2"/>
                        <a:pt x="3" y="3"/>
                        <a:pt x="3" y="3"/>
                      </a:cubicBezTo>
                      <a:cubicBezTo>
                        <a:pt x="6" y="5"/>
                        <a:pt x="9" y="8"/>
                        <a:pt x="12" y="10"/>
                      </a:cubicBezTo>
                      <a:cubicBezTo>
                        <a:pt x="13" y="10"/>
                        <a:pt x="14" y="9"/>
                        <a:pt x="13" y="9"/>
                      </a:cubicBezTo>
                      <a:cubicBezTo>
                        <a:pt x="12" y="8"/>
                        <a:pt x="11" y="7"/>
                        <a:pt x="10" y="6"/>
                      </a:cubicBezTo>
                      <a:cubicBezTo>
                        <a:pt x="10" y="6"/>
                        <a:pt x="9" y="6"/>
                        <a:pt x="9" y="7"/>
                      </a:cubicBezTo>
                      <a:cubicBezTo>
                        <a:pt x="13" y="8"/>
                        <a:pt x="16" y="10"/>
                        <a:pt x="19" y="12"/>
                      </a:cubicBezTo>
                      <a:cubicBezTo>
                        <a:pt x="20" y="12"/>
                        <a:pt x="21" y="11"/>
                        <a:pt x="20" y="11"/>
                      </a:cubicBezTo>
                      <a:cubicBezTo>
                        <a:pt x="17" y="9"/>
                        <a:pt x="14" y="6"/>
                        <a:pt x="11" y="3"/>
                      </a:cubicBezTo>
                      <a:cubicBezTo>
                        <a:pt x="11" y="3"/>
                        <a:pt x="11" y="4"/>
                        <a:pt x="10" y="4"/>
                      </a:cubicBezTo>
                      <a:cubicBezTo>
                        <a:pt x="14" y="8"/>
                        <a:pt x="18" y="13"/>
                        <a:pt x="20" y="18"/>
                      </a:cubicBezTo>
                      <a:cubicBezTo>
                        <a:pt x="20" y="18"/>
                        <a:pt x="20" y="17"/>
                        <a:pt x="21" y="17"/>
                      </a:cubicBezTo>
                      <a:cubicBezTo>
                        <a:pt x="16" y="14"/>
                        <a:pt x="12" y="11"/>
                        <a:pt x="9" y="7"/>
                      </a:cubicBezTo>
                      <a:cubicBezTo>
                        <a:pt x="9" y="7"/>
                        <a:pt x="8" y="8"/>
                        <a:pt x="8" y="8"/>
                      </a:cubicBezTo>
                      <a:cubicBezTo>
                        <a:pt x="11" y="11"/>
                        <a:pt x="14" y="14"/>
                        <a:pt x="18" y="16"/>
                      </a:cubicBezTo>
                      <a:cubicBezTo>
                        <a:pt x="19" y="16"/>
                        <a:pt x="19" y="15"/>
                        <a:pt x="19" y="15"/>
                      </a:cubicBezTo>
                      <a:cubicBezTo>
                        <a:pt x="17" y="13"/>
                        <a:pt x="14" y="12"/>
                        <a:pt x="16" y="9"/>
                      </a:cubicBezTo>
                      <a:cubicBezTo>
                        <a:pt x="17" y="8"/>
                        <a:pt x="15" y="7"/>
                        <a:pt x="15" y="8"/>
                      </a:cubicBezTo>
                      <a:cubicBezTo>
                        <a:pt x="12" y="11"/>
                        <a:pt x="15" y="13"/>
                        <a:pt x="18" y="16"/>
                      </a:cubicBezTo>
                      <a:cubicBezTo>
                        <a:pt x="18" y="15"/>
                        <a:pt x="18" y="15"/>
                        <a:pt x="19" y="15"/>
                      </a:cubicBezTo>
                      <a:cubicBezTo>
                        <a:pt x="15" y="13"/>
                        <a:pt x="12" y="10"/>
                        <a:pt x="9" y="7"/>
                      </a:cubicBezTo>
                      <a:cubicBezTo>
                        <a:pt x="8" y="6"/>
                        <a:pt x="7" y="7"/>
                        <a:pt x="8" y="8"/>
                      </a:cubicBezTo>
                      <a:cubicBezTo>
                        <a:pt x="11" y="12"/>
                        <a:pt x="15" y="16"/>
                        <a:pt x="20" y="18"/>
                      </a:cubicBezTo>
                      <a:cubicBezTo>
                        <a:pt x="20" y="19"/>
                        <a:pt x="21" y="18"/>
                        <a:pt x="21" y="18"/>
                      </a:cubicBezTo>
                      <a:cubicBezTo>
                        <a:pt x="19" y="12"/>
                        <a:pt x="15" y="7"/>
                        <a:pt x="11" y="3"/>
                      </a:cubicBezTo>
                      <a:cubicBezTo>
                        <a:pt x="11" y="2"/>
                        <a:pt x="10" y="3"/>
                        <a:pt x="10" y="4"/>
                      </a:cubicBezTo>
                      <a:cubicBezTo>
                        <a:pt x="13" y="7"/>
                        <a:pt x="16" y="10"/>
                        <a:pt x="19" y="12"/>
                      </a:cubicBezTo>
                      <a:cubicBezTo>
                        <a:pt x="19" y="12"/>
                        <a:pt x="20" y="11"/>
                        <a:pt x="20" y="11"/>
                      </a:cubicBezTo>
                      <a:cubicBezTo>
                        <a:pt x="17" y="9"/>
                        <a:pt x="13" y="7"/>
                        <a:pt x="9" y="5"/>
                      </a:cubicBezTo>
                      <a:cubicBezTo>
                        <a:pt x="9" y="5"/>
                        <a:pt x="8" y="6"/>
                        <a:pt x="9" y="7"/>
                      </a:cubicBezTo>
                      <a:cubicBezTo>
                        <a:pt x="10" y="8"/>
                        <a:pt x="11" y="9"/>
                        <a:pt x="12" y="10"/>
                      </a:cubicBezTo>
                      <a:cubicBezTo>
                        <a:pt x="12" y="9"/>
                        <a:pt x="13" y="9"/>
                        <a:pt x="13" y="9"/>
                      </a:cubicBezTo>
                      <a:cubicBezTo>
                        <a:pt x="10" y="7"/>
                        <a:pt x="7" y="4"/>
                        <a:pt x="4" y="2"/>
                      </a:cubicBezTo>
                      <a:cubicBezTo>
                        <a:pt x="3" y="1"/>
                        <a:pt x="2" y="2"/>
                        <a:pt x="3" y="3"/>
                      </a:cubicBezTo>
                      <a:cubicBezTo>
                        <a:pt x="5" y="5"/>
                        <a:pt x="7" y="6"/>
                        <a:pt x="9" y="8"/>
                      </a:cubicBezTo>
                      <a:cubicBezTo>
                        <a:pt x="9" y="8"/>
                        <a:pt x="10" y="7"/>
                        <a:pt x="10" y="7"/>
                      </a:cubicBezTo>
                      <a:cubicBezTo>
                        <a:pt x="7" y="5"/>
                        <a:pt x="4" y="3"/>
                        <a:pt x="2" y="1"/>
                      </a:cubicBezTo>
                      <a:cubicBezTo>
                        <a:pt x="2" y="1"/>
                        <a:pt x="2" y="1"/>
                        <a:pt x="1" y="2"/>
                      </a:cubicBezTo>
                      <a:cubicBezTo>
                        <a:pt x="5" y="3"/>
                        <a:pt x="8" y="6"/>
                        <a:pt x="12" y="7"/>
                      </a:cubicBezTo>
                      <a:cubicBezTo>
                        <a:pt x="12" y="7"/>
                        <a:pt x="13" y="6"/>
                        <a:pt x="12" y="6"/>
                      </a:cubicBezTo>
                      <a:cubicBezTo>
                        <a:pt x="11" y="5"/>
                        <a:pt x="9" y="3"/>
                        <a:pt x="8" y="2"/>
                      </a:cubicBezTo>
                      <a:cubicBezTo>
                        <a:pt x="7" y="1"/>
                        <a:pt x="6" y="2"/>
                        <a:pt x="6" y="3"/>
                      </a:cubicBezTo>
                      <a:cubicBezTo>
                        <a:pt x="7" y="4"/>
                        <a:pt x="7" y="4"/>
                        <a:pt x="8" y="5"/>
                      </a:cubicBezTo>
                      <a:cubicBezTo>
                        <a:pt x="9" y="5"/>
                        <a:pt x="10" y="4"/>
                        <a:pt x="9"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57" name="Freeform 172"/>
                <p:cNvSpPr/>
                <p:nvPr/>
              </p:nvSpPr>
              <p:spPr bwMode="auto">
                <a:xfrm>
                  <a:off x="1477963" y="2270126"/>
                  <a:ext cx="38100" cy="34925"/>
                </a:xfrm>
                <a:custGeom>
                  <a:avLst/>
                  <a:gdLst>
                    <a:gd name="T0" fmla="*/ 2 w 37"/>
                    <a:gd name="T1" fmla="*/ 9 h 33"/>
                    <a:gd name="T2" fmla="*/ 15 w 37"/>
                    <a:gd name="T3" fmla="*/ 4 h 33"/>
                    <a:gd name="T4" fmla="*/ 22 w 37"/>
                    <a:gd name="T5" fmla="*/ 9 h 33"/>
                    <a:gd name="T6" fmla="*/ 31 w 37"/>
                    <a:gd name="T7" fmla="*/ 10 h 33"/>
                    <a:gd name="T8" fmla="*/ 32 w 37"/>
                    <a:gd name="T9" fmla="*/ 15 h 33"/>
                    <a:gd name="T10" fmla="*/ 31 w 37"/>
                    <a:gd name="T11" fmla="*/ 17 h 33"/>
                    <a:gd name="T12" fmla="*/ 29 w 37"/>
                    <a:gd name="T13" fmla="*/ 20 h 33"/>
                    <a:gd name="T14" fmla="*/ 30 w 37"/>
                    <a:gd name="T15" fmla="*/ 29 h 33"/>
                    <a:gd name="T16" fmla="*/ 29 w 37"/>
                    <a:gd name="T17" fmla="*/ 31 h 33"/>
                    <a:gd name="T18" fmla="*/ 32 w 37"/>
                    <a:gd name="T19" fmla="*/ 26 h 33"/>
                    <a:gd name="T20" fmla="*/ 34 w 37"/>
                    <a:gd name="T21" fmla="*/ 15 h 33"/>
                    <a:gd name="T22" fmla="*/ 36 w 37"/>
                    <a:gd name="T23" fmla="*/ 10 h 33"/>
                    <a:gd name="T24" fmla="*/ 32 w 37"/>
                    <a:gd name="T25" fmla="*/ 8 h 33"/>
                    <a:gd name="T26" fmla="*/ 25 w 37"/>
                    <a:gd name="T27" fmla="*/ 9 h 33"/>
                    <a:gd name="T28" fmla="*/ 19 w 37"/>
                    <a:gd name="T29" fmla="*/ 5 h 33"/>
                    <a:gd name="T30" fmla="*/ 1 w 37"/>
                    <a:gd name="T31" fmla="*/ 8 h 33"/>
                    <a:gd name="T32" fmla="*/ 2 w 37"/>
                    <a:gd name="T33" fmla="*/ 9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7" h="33">
                      <a:moveTo>
                        <a:pt x="2" y="9"/>
                      </a:moveTo>
                      <a:cubicBezTo>
                        <a:pt x="6" y="6"/>
                        <a:pt x="9" y="3"/>
                        <a:pt x="15" y="4"/>
                      </a:cubicBezTo>
                      <a:cubicBezTo>
                        <a:pt x="17" y="5"/>
                        <a:pt x="20" y="7"/>
                        <a:pt x="22" y="9"/>
                      </a:cubicBezTo>
                      <a:cubicBezTo>
                        <a:pt x="25" y="11"/>
                        <a:pt x="28" y="11"/>
                        <a:pt x="31" y="10"/>
                      </a:cubicBezTo>
                      <a:cubicBezTo>
                        <a:pt x="35" y="11"/>
                        <a:pt x="35" y="13"/>
                        <a:pt x="32" y="15"/>
                      </a:cubicBezTo>
                      <a:cubicBezTo>
                        <a:pt x="32" y="15"/>
                        <a:pt x="31" y="16"/>
                        <a:pt x="31" y="17"/>
                      </a:cubicBezTo>
                      <a:cubicBezTo>
                        <a:pt x="30" y="18"/>
                        <a:pt x="29" y="19"/>
                        <a:pt x="29" y="20"/>
                      </a:cubicBezTo>
                      <a:cubicBezTo>
                        <a:pt x="29" y="21"/>
                        <a:pt x="30" y="30"/>
                        <a:pt x="30" y="29"/>
                      </a:cubicBezTo>
                      <a:cubicBezTo>
                        <a:pt x="29" y="29"/>
                        <a:pt x="28" y="30"/>
                        <a:pt x="29" y="31"/>
                      </a:cubicBezTo>
                      <a:cubicBezTo>
                        <a:pt x="32" y="33"/>
                        <a:pt x="32" y="27"/>
                        <a:pt x="32" y="26"/>
                      </a:cubicBezTo>
                      <a:cubicBezTo>
                        <a:pt x="31" y="21"/>
                        <a:pt x="31" y="18"/>
                        <a:pt x="34" y="15"/>
                      </a:cubicBezTo>
                      <a:cubicBezTo>
                        <a:pt x="36" y="13"/>
                        <a:pt x="37" y="12"/>
                        <a:pt x="36" y="10"/>
                      </a:cubicBezTo>
                      <a:cubicBezTo>
                        <a:pt x="36" y="8"/>
                        <a:pt x="34" y="8"/>
                        <a:pt x="32" y="8"/>
                      </a:cubicBezTo>
                      <a:cubicBezTo>
                        <a:pt x="29" y="8"/>
                        <a:pt x="28" y="10"/>
                        <a:pt x="25" y="9"/>
                      </a:cubicBezTo>
                      <a:cubicBezTo>
                        <a:pt x="23" y="9"/>
                        <a:pt x="21" y="6"/>
                        <a:pt x="19" y="5"/>
                      </a:cubicBezTo>
                      <a:cubicBezTo>
                        <a:pt x="12" y="0"/>
                        <a:pt x="6" y="4"/>
                        <a:pt x="1" y="8"/>
                      </a:cubicBezTo>
                      <a:cubicBezTo>
                        <a:pt x="0" y="9"/>
                        <a:pt x="1" y="10"/>
                        <a:pt x="2"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58" name="Freeform 173"/>
                <p:cNvSpPr/>
                <p:nvPr/>
              </p:nvSpPr>
              <p:spPr bwMode="auto">
                <a:xfrm>
                  <a:off x="1508125" y="2286001"/>
                  <a:ext cx="4763" cy="14288"/>
                </a:xfrm>
                <a:custGeom>
                  <a:avLst/>
                  <a:gdLst>
                    <a:gd name="T0" fmla="*/ 2 w 5"/>
                    <a:gd name="T1" fmla="*/ 12 h 13"/>
                    <a:gd name="T2" fmla="*/ 3 w 5"/>
                    <a:gd name="T3" fmla="*/ 8 h 13"/>
                    <a:gd name="T4" fmla="*/ 5 w 5"/>
                    <a:gd name="T5" fmla="*/ 3 h 13"/>
                    <a:gd name="T6" fmla="*/ 3 w 5"/>
                    <a:gd name="T7" fmla="*/ 3 h 13"/>
                    <a:gd name="T8" fmla="*/ 0 w 5"/>
                    <a:gd name="T9" fmla="*/ 9 h 13"/>
                    <a:gd name="T10" fmla="*/ 1 w 5"/>
                    <a:gd name="T11" fmla="*/ 10 h 13"/>
                    <a:gd name="T12" fmla="*/ 3 w 5"/>
                    <a:gd name="T13" fmla="*/ 2 h 13"/>
                    <a:gd name="T14" fmla="*/ 2 w 5"/>
                    <a:gd name="T15" fmla="*/ 1 h 13"/>
                    <a:gd name="T16" fmla="*/ 0 w 5"/>
                    <a:gd name="T17" fmla="*/ 8 h 13"/>
                    <a:gd name="T18" fmla="*/ 2 w 5"/>
                    <a:gd name="T19" fmla="*/ 8 h 13"/>
                    <a:gd name="T20" fmla="*/ 3 w 5"/>
                    <a:gd name="T21" fmla="*/ 1 h 13"/>
                    <a:gd name="T22" fmla="*/ 2 w 5"/>
                    <a:gd name="T23" fmla="*/ 1 h 13"/>
                    <a:gd name="T24" fmla="*/ 0 w 5"/>
                    <a:gd name="T25" fmla="*/ 8 h 13"/>
                    <a:gd name="T26" fmla="*/ 2 w 5"/>
                    <a:gd name="T27" fmla="*/ 8 h 13"/>
                    <a:gd name="T28" fmla="*/ 3 w 5"/>
                    <a:gd name="T29" fmla="*/ 2 h 13"/>
                    <a:gd name="T30" fmla="*/ 2 w 5"/>
                    <a:gd name="T31" fmla="*/ 1 h 13"/>
                    <a:gd name="T32" fmla="*/ 0 w 5"/>
                    <a:gd name="T33" fmla="*/ 10 h 13"/>
                    <a:gd name="T34" fmla="*/ 1 w 5"/>
                    <a:gd name="T35" fmla="*/ 10 h 13"/>
                    <a:gd name="T36" fmla="*/ 5 w 5"/>
                    <a:gd name="T37" fmla="*/ 3 h 13"/>
                    <a:gd name="T38" fmla="*/ 3 w 5"/>
                    <a:gd name="T39" fmla="*/ 3 h 13"/>
                    <a:gd name="T40" fmla="*/ 1 w 5"/>
                    <a:gd name="T41" fmla="*/ 8 h 13"/>
                    <a:gd name="T42" fmla="*/ 1 w 5"/>
                    <a:gd name="T43" fmla="*/ 12 h 13"/>
                    <a:gd name="T44" fmla="*/ 2 w 5"/>
                    <a:gd name="T45" fmla="*/ 12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 h="13">
                      <a:moveTo>
                        <a:pt x="2" y="12"/>
                      </a:moveTo>
                      <a:cubicBezTo>
                        <a:pt x="2" y="10"/>
                        <a:pt x="3" y="9"/>
                        <a:pt x="3" y="8"/>
                      </a:cubicBezTo>
                      <a:cubicBezTo>
                        <a:pt x="3" y="6"/>
                        <a:pt x="4" y="4"/>
                        <a:pt x="5" y="3"/>
                      </a:cubicBezTo>
                      <a:cubicBezTo>
                        <a:pt x="4" y="3"/>
                        <a:pt x="4" y="3"/>
                        <a:pt x="3" y="3"/>
                      </a:cubicBezTo>
                      <a:cubicBezTo>
                        <a:pt x="2" y="5"/>
                        <a:pt x="1" y="7"/>
                        <a:pt x="0" y="9"/>
                      </a:cubicBezTo>
                      <a:cubicBezTo>
                        <a:pt x="0" y="10"/>
                        <a:pt x="1" y="10"/>
                        <a:pt x="1" y="10"/>
                      </a:cubicBezTo>
                      <a:cubicBezTo>
                        <a:pt x="1" y="7"/>
                        <a:pt x="2" y="4"/>
                        <a:pt x="3" y="2"/>
                      </a:cubicBezTo>
                      <a:cubicBezTo>
                        <a:pt x="3" y="2"/>
                        <a:pt x="2" y="1"/>
                        <a:pt x="2" y="1"/>
                      </a:cubicBezTo>
                      <a:cubicBezTo>
                        <a:pt x="1" y="3"/>
                        <a:pt x="1" y="5"/>
                        <a:pt x="0" y="8"/>
                      </a:cubicBezTo>
                      <a:cubicBezTo>
                        <a:pt x="1" y="8"/>
                        <a:pt x="1" y="8"/>
                        <a:pt x="2" y="8"/>
                      </a:cubicBezTo>
                      <a:cubicBezTo>
                        <a:pt x="2" y="6"/>
                        <a:pt x="2" y="3"/>
                        <a:pt x="3" y="1"/>
                      </a:cubicBezTo>
                      <a:cubicBezTo>
                        <a:pt x="3" y="1"/>
                        <a:pt x="2" y="0"/>
                        <a:pt x="2" y="1"/>
                      </a:cubicBezTo>
                      <a:cubicBezTo>
                        <a:pt x="1" y="3"/>
                        <a:pt x="0" y="6"/>
                        <a:pt x="0" y="8"/>
                      </a:cubicBezTo>
                      <a:cubicBezTo>
                        <a:pt x="0" y="8"/>
                        <a:pt x="1" y="9"/>
                        <a:pt x="2" y="8"/>
                      </a:cubicBezTo>
                      <a:cubicBezTo>
                        <a:pt x="2" y="6"/>
                        <a:pt x="3" y="4"/>
                        <a:pt x="3" y="2"/>
                      </a:cubicBezTo>
                      <a:cubicBezTo>
                        <a:pt x="3" y="1"/>
                        <a:pt x="2" y="0"/>
                        <a:pt x="2" y="1"/>
                      </a:cubicBezTo>
                      <a:cubicBezTo>
                        <a:pt x="1" y="4"/>
                        <a:pt x="0" y="7"/>
                        <a:pt x="0" y="10"/>
                      </a:cubicBezTo>
                      <a:cubicBezTo>
                        <a:pt x="0" y="10"/>
                        <a:pt x="1" y="11"/>
                        <a:pt x="1" y="10"/>
                      </a:cubicBezTo>
                      <a:cubicBezTo>
                        <a:pt x="2" y="8"/>
                        <a:pt x="4" y="5"/>
                        <a:pt x="5" y="3"/>
                      </a:cubicBezTo>
                      <a:cubicBezTo>
                        <a:pt x="5" y="2"/>
                        <a:pt x="4" y="2"/>
                        <a:pt x="3" y="3"/>
                      </a:cubicBezTo>
                      <a:cubicBezTo>
                        <a:pt x="3" y="4"/>
                        <a:pt x="2" y="6"/>
                        <a:pt x="1" y="8"/>
                      </a:cubicBezTo>
                      <a:cubicBezTo>
                        <a:pt x="1" y="9"/>
                        <a:pt x="1" y="11"/>
                        <a:pt x="1" y="12"/>
                      </a:cubicBezTo>
                      <a:cubicBezTo>
                        <a:pt x="1" y="13"/>
                        <a:pt x="3" y="13"/>
                        <a:pt x="2"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59" name="Freeform 174"/>
                <p:cNvSpPr/>
                <p:nvPr/>
              </p:nvSpPr>
              <p:spPr bwMode="auto">
                <a:xfrm>
                  <a:off x="1481138" y="2273301"/>
                  <a:ext cx="31750" cy="25400"/>
                </a:xfrm>
                <a:custGeom>
                  <a:avLst/>
                  <a:gdLst>
                    <a:gd name="T0" fmla="*/ 23 w 30"/>
                    <a:gd name="T1" fmla="*/ 23 h 24"/>
                    <a:gd name="T2" fmla="*/ 27 w 30"/>
                    <a:gd name="T3" fmla="*/ 16 h 24"/>
                    <a:gd name="T4" fmla="*/ 22 w 30"/>
                    <a:gd name="T5" fmla="*/ 17 h 24"/>
                    <a:gd name="T6" fmla="*/ 21 w 30"/>
                    <a:gd name="T7" fmla="*/ 12 h 24"/>
                    <a:gd name="T8" fmla="*/ 22 w 30"/>
                    <a:gd name="T9" fmla="*/ 19 h 24"/>
                    <a:gd name="T10" fmla="*/ 23 w 30"/>
                    <a:gd name="T11" fmla="*/ 18 h 24"/>
                    <a:gd name="T12" fmla="*/ 25 w 30"/>
                    <a:gd name="T13" fmla="*/ 9 h 24"/>
                    <a:gd name="T14" fmla="*/ 24 w 30"/>
                    <a:gd name="T15" fmla="*/ 10 h 24"/>
                    <a:gd name="T16" fmla="*/ 22 w 30"/>
                    <a:gd name="T17" fmla="*/ 13 h 24"/>
                    <a:gd name="T18" fmla="*/ 17 w 30"/>
                    <a:gd name="T19" fmla="*/ 12 h 24"/>
                    <a:gd name="T20" fmla="*/ 14 w 30"/>
                    <a:gd name="T21" fmla="*/ 9 h 24"/>
                    <a:gd name="T22" fmla="*/ 1 w 30"/>
                    <a:gd name="T23" fmla="*/ 5 h 24"/>
                    <a:gd name="T24" fmla="*/ 7 w 30"/>
                    <a:gd name="T25" fmla="*/ 5 h 24"/>
                    <a:gd name="T26" fmla="*/ 6 w 30"/>
                    <a:gd name="T27" fmla="*/ 4 h 24"/>
                    <a:gd name="T28" fmla="*/ 12 w 30"/>
                    <a:gd name="T29" fmla="*/ 3 h 24"/>
                    <a:gd name="T30" fmla="*/ 11 w 30"/>
                    <a:gd name="T31" fmla="*/ 9 h 24"/>
                    <a:gd name="T32" fmla="*/ 18 w 30"/>
                    <a:gd name="T33" fmla="*/ 10 h 24"/>
                    <a:gd name="T34" fmla="*/ 26 w 30"/>
                    <a:gd name="T35" fmla="*/ 11 h 24"/>
                    <a:gd name="T36" fmla="*/ 24 w 30"/>
                    <a:gd name="T37" fmla="*/ 8 h 24"/>
                    <a:gd name="T38" fmla="*/ 23 w 30"/>
                    <a:gd name="T39" fmla="*/ 13 h 24"/>
                    <a:gd name="T40" fmla="*/ 22 w 30"/>
                    <a:gd name="T41" fmla="*/ 15 h 24"/>
                    <a:gd name="T42" fmla="*/ 24 w 30"/>
                    <a:gd name="T43" fmla="*/ 8 h 24"/>
                    <a:gd name="T44" fmla="*/ 27 w 30"/>
                    <a:gd name="T45" fmla="*/ 11 h 24"/>
                    <a:gd name="T46" fmla="*/ 17 w 30"/>
                    <a:gd name="T47" fmla="*/ 9 h 24"/>
                    <a:gd name="T48" fmla="*/ 20 w 30"/>
                    <a:gd name="T49" fmla="*/ 14 h 24"/>
                    <a:gd name="T50" fmla="*/ 12 w 30"/>
                    <a:gd name="T51" fmla="*/ 8 h 24"/>
                    <a:gd name="T52" fmla="*/ 18 w 30"/>
                    <a:gd name="T53" fmla="*/ 13 h 24"/>
                    <a:gd name="T54" fmla="*/ 11 w 30"/>
                    <a:gd name="T55" fmla="*/ 11 h 24"/>
                    <a:gd name="T56" fmla="*/ 18 w 30"/>
                    <a:gd name="T57" fmla="*/ 13 h 24"/>
                    <a:gd name="T58" fmla="*/ 11 w 30"/>
                    <a:gd name="T59" fmla="*/ 9 h 24"/>
                    <a:gd name="T60" fmla="*/ 11 w 30"/>
                    <a:gd name="T61" fmla="*/ 4 h 24"/>
                    <a:gd name="T62" fmla="*/ 4 w 30"/>
                    <a:gd name="T63" fmla="*/ 4 h 24"/>
                    <a:gd name="T64" fmla="*/ 13 w 30"/>
                    <a:gd name="T65" fmla="*/ 6 h 24"/>
                    <a:gd name="T66" fmla="*/ 1 w 30"/>
                    <a:gd name="T67" fmla="*/ 5 h 24"/>
                    <a:gd name="T68" fmla="*/ 11 w 30"/>
                    <a:gd name="T69" fmla="*/ 4 h 24"/>
                    <a:gd name="T70" fmla="*/ 3 w 30"/>
                    <a:gd name="T71" fmla="*/ 4 h 24"/>
                    <a:gd name="T72" fmla="*/ 12 w 30"/>
                    <a:gd name="T73" fmla="*/ 5 h 24"/>
                    <a:gd name="T74" fmla="*/ 6 w 30"/>
                    <a:gd name="T75" fmla="*/ 3 h 24"/>
                    <a:gd name="T76" fmla="*/ 12 w 30"/>
                    <a:gd name="T77" fmla="*/ 7 h 24"/>
                    <a:gd name="T78" fmla="*/ 7 w 30"/>
                    <a:gd name="T79" fmla="*/ 5 h 24"/>
                    <a:gd name="T80" fmla="*/ 14 w 30"/>
                    <a:gd name="T81" fmla="*/ 10 h 24"/>
                    <a:gd name="T82" fmla="*/ 11 w 30"/>
                    <a:gd name="T83" fmla="*/ 9 h 24"/>
                    <a:gd name="T84" fmla="*/ 21 w 30"/>
                    <a:gd name="T85" fmla="*/ 10 h 24"/>
                    <a:gd name="T86" fmla="*/ 15 w 30"/>
                    <a:gd name="T87" fmla="*/ 13 h 24"/>
                    <a:gd name="T88" fmla="*/ 27 w 30"/>
                    <a:gd name="T89" fmla="*/ 8 h 24"/>
                    <a:gd name="T90" fmla="*/ 22 w 30"/>
                    <a:gd name="T91" fmla="*/ 15 h 24"/>
                    <a:gd name="T92" fmla="*/ 27 w 30"/>
                    <a:gd name="T93" fmla="*/ 8 h 24"/>
                    <a:gd name="T94" fmla="*/ 21 w 30"/>
                    <a:gd name="T95" fmla="*/ 16 h 24"/>
                    <a:gd name="T96" fmla="*/ 27 w 30"/>
                    <a:gd name="T97" fmla="*/ 10 h 24"/>
                    <a:gd name="T98" fmla="*/ 21 w 30"/>
                    <a:gd name="T99" fmla="*/ 19 h 24"/>
                    <a:gd name="T100" fmla="*/ 24 w 30"/>
                    <a:gd name="T101" fmla="*/ 11 h 24"/>
                    <a:gd name="T102" fmla="*/ 22 w 30"/>
                    <a:gd name="T103" fmla="*/ 22 h 24"/>
                    <a:gd name="T104" fmla="*/ 23 w 30"/>
                    <a:gd name="T105" fmla="*/ 11 h 24"/>
                    <a:gd name="T106" fmla="*/ 23 w 30"/>
                    <a:gd name="T107" fmla="*/ 21 h 24"/>
                    <a:gd name="T108" fmla="*/ 23 w 30"/>
                    <a:gd name="T109" fmla="*/ 13 h 24"/>
                    <a:gd name="T110" fmla="*/ 27 w 30"/>
                    <a:gd name="T111" fmla="*/ 16 h 24"/>
                    <a:gd name="T112" fmla="*/ 23 w 30"/>
                    <a:gd name="T113" fmla="*/ 23 h 24"/>
                    <a:gd name="T114" fmla="*/ 29 w 30"/>
                    <a:gd name="T115" fmla="*/ 13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0" h="24">
                      <a:moveTo>
                        <a:pt x="28" y="12"/>
                      </a:moveTo>
                      <a:cubicBezTo>
                        <a:pt x="26" y="16"/>
                        <a:pt x="25" y="19"/>
                        <a:pt x="23" y="23"/>
                      </a:cubicBezTo>
                      <a:cubicBezTo>
                        <a:pt x="24" y="23"/>
                        <a:pt x="24" y="23"/>
                        <a:pt x="25" y="23"/>
                      </a:cubicBezTo>
                      <a:cubicBezTo>
                        <a:pt x="25" y="21"/>
                        <a:pt x="26" y="18"/>
                        <a:pt x="27" y="16"/>
                      </a:cubicBezTo>
                      <a:cubicBezTo>
                        <a:pt x="27" y="15"/>
                        <a:pt x="26" y="15"/>
                        <a:pt x="25" y="15"/>
                      </a:cubicBezTo>
                      <a:cubicBezTo>
                        <a:pt x="24" y="16"/>
                        <a:pt x="23" y="16"/>
                        <a:pt x="22" y="17"/>
                      </a:cubicBezTo>
                      <a:cubicBezTo>
                        <a:pt x="22" y="15"/>
                        <a:pt x="22" y="13"/>
                        <a:pt x="23" y="12"/>
                      </a:cubicBezTo>
                      <a:cubicBezTo>
                        <a:pt x="22" y="12"/>
                        <a:pt x="22" y="12"/>
                        <a:pt x="21" y="12"/>
                      </a:cubicBezTo>
                      <a:cubicBezTo>
                        <a:pt x="22" y="13"/>
                        <a:pt x="22" y="14"/>
                        <a:pt x="23" y="14"/>
                      </a:cubicBezTo>
                      <a:cubicBezTo>
                        <a:pt x="23" y="16"/>
                        <a:pt x="23" y="18"/>
                        <a:pt x="22" y="19"/>
                      </a:cubicBezTo>
                      <a:cubicBezTo>
                        <a:pt x="20" y="15"/>
                        <a:pt x="26" y="12"/>
                        <a:pt x="21" y="18"/>
                      </a:cubicBezTo>
                      <a:cubicBezTo>
                        <a:pt x="22" y="18"/>
                        <a:pt x="22" y="18"/>
                        <a:pt x="23" y="18"/>
                      </a:cubicBezTo>
                      <a:cubicBezTo>
                        <a:pt x="22" y="15"/>
                        <a:pt x="23" y="12"/>
                        <a:pt x="26" y="10"/>
                      </a:cubicBezTo>
                      <a:cubicBezTo>
                        <a:pt x="26" y="10"/>
                        <a:pt x="26" y="10"/>
                        <a:pt x="25" y="9"/>
                      </a:cubicBezTo>
                      <a:cubicBezTo>
                        <a:pt x="25" y="10"/>
                        <a:pt x="25" y="10"/>
                        <a:pt x="25" y="11"/>
                      </a:cubicBezTo>
                      <a:cubicBezTo>
                        <a:pt x="23" y="15"/>
                        <a:pt x="23" y="15"/>
                        <a:pt x="24" y="10"/>
                      </a:cubicBezTo>
                      <a:cubicBezTo>
                        <a:pt x="24" y="11"/>
                        <a:pt x="25" y="12"/>
                        <a:pt x="25" y="12"/>
                      </a:cubicBezTo>
                      <a:cubicBezTo>
                        <a:pt x="24" y="11"/>
                        <a:pt x="23" y="11"/>
                        <a:pt x="22" y="13"/>
                      </a:cubicBezTo>
                      <a:cubicBezTo>
                        <a:pt x="21" y="13"/>
                        <a:pt x="20" y="13"/>
                        <a:pt x="19" y="14"/>
                      </a:cubicBezTo>
                      <a:cubicBezTo>
                        <a:pt x="20" y="11"/>
                        <a:pt x="19" y="10"/>
                        <a:pt x="17" y="12"/>
                      </a:cubicBezTo>
                      <a:cubicBezTo>
                        <a:pt x="16" y="12"/>
                        <a:pt x="10" y="11"/>
                        <a:pt x="14" y="10"/>
                      </a:cubicBezTo>
                      <a:cubicBezTo>
                        <a:pt x="15" y="10"/>
                        <a:pt x="14" y="9"/>
                        <a:pt x="14" y="9"/>
                      </a:cubicBezTo>
                      <a:cubicBezTo>
                        <a:pt x="10" y="9"/>
                        <a:pt x="9" y="7"/>
                        <a:pt x="10" y="5"/>
                      </a:cubicBezTo>
                      <a:cubicBezTo>
                        <a:pt x="7" y="7"/>
                        <a:pt x="4" y="7"/>
                        <a:pt x="1" y="5"/>
                      </a:cubicBezTo>
                      <a:cubicBezTo>
                        <a:pt x="1" y="6"/>
                        <a:pt x="1" y="6"/>
                        <a:pt x="1" y="6"/>
                      </a:cubicBezTo>
                      <a:cubicBezTo>
                        <a:pt x="3" y="6"/>
                        <a:pt x="5" y="5"/>
                        <a:pt x="7" y="5"/>
                      </a:cubicBezTo>
                      <a:cubicBezTo>
                        <a:pt x="7" y="5"/>
                        <a:pt x="8" y="5"/>
                        <a:pt x="8" y="5"/>
                      </a:cubicBezTo>
                      <a:cubicBezTo>
                        <a:pt x="13" y="6"/>
                        <a:pt x="12" y="5"/>
                        <a:pt x="6" y="4"/>
                      </a:cubicBezTo>
                      <a:cubicBezTo>
                        <a:pt x="7" y="3"/>
                        <a:pt x="8" y="2"/>
                        <a:pt x="9" y="2"/>
                      </a:cubicBezTo>
                      <a:cubicBezTo>
                        <a:pt x="10" y="2"/>
                        <a:pt x="11" y="2"/>
                        <a:pt x="12" y="3"/>
                      </a:cubicBezTo>
                      <a:cubicBezTo>
                        <a:pt x="13" y="4"/>
                        <a:pt x="15" y="8"/>
                        <a:pt x="11" y="8"/>
                      </a:cubicBezTo>
                      <a:cubicBezTo>
                        <a:pt x="11" y="8"/>
                        <a:pt x="11" y="9"/>
                        <a:pt x="11" y="9"/>
                      </a:cubicBezTo>
                      <a:cubicBezTo>
                        <a:pt x="13" y="8"/>
                        <a:pt x="14" y="9"/>
                        <a:pt x="13" y="11"/>
                      </a:cubicBezTo>
                      <a:cubicBezTo>
                        <a:pt x="15" y="9"/>
                        <a:pt x="17" y="8"/>
                        <a:pt x="18" y="10"/>
                      </a:cubicBezTo>
                      <a:cubicBezTo>
                        <a:pt x="19" y="10"/>
                        <a:pt x="20" y="10"/>
                        <a:pt x="20" y="10"/>
                      </a:cubicBezTo>
                      <a:cubicBezTo>
                        <a:pt x="23" y="9"/>
                        <a:pt x="25" y="9"/>
                        <a:pt x="26" y="11"/>
                      </a:cubicBezTo>
                      <a:cubicBezTo>
                        <a:pt x="27" y="10"/>
                        <a:pt x="27" y="10"/>
                        <a:pt x="27" y="10"/>
                      </a:cubicBezTo>
                      <a:cubicBezTo>
                        <a:pt x="26" y="9"/>
                        <a:pt x="25" y="9"/>
                        <a:pt x="24" y="8"/>
                      </a:cubicBezTo>
                      <a:cubicBezTo>
                        <a:pt x="23" y="8"/>
                        <a:pt x="23" y="9"/>
                        <a:pt x="23" y="9"/>
                      </a:cubicBezTo>
                      <a:cubicBezTo>
                        <a:pt x="23" y="10"/>
                        <a:pt x="23" y="12"/>
                        <a:pt x="23" y="13"/>
                      </a:cubicBezTo>
                      <a:cubicBezTo>
                        <a:pt x="23" y="12"/>
                        <a:pt x="21" y="12"/>
                        <a:pt x="21" y="13"/>
                      </a:cubicBezTo>
                      <a:cubicBezTo>
                        <a:pt x="22" y="14"/>
                        <a:pt x="22" y="14"/>
                        <a:pt x="22" y="15"/>
                      </a:cubicBezTo>
                      <a:cubicBezTo>
                        <a:pt x="22" y="15"/>
                        <a:pt x="23" y="15"/>
                        <a:pt x="23" y="15"/>
                      </a:cubicBezTo>
                      <a:cubicBezTo>
                        <a:pt x="26" y="13"/>
                        <a:pt x="27" y="10"/>
                        <a:pt x="24" y="8"/>
                      </a:cubicBezTo>
                      <a:cubicBezTo>
                        <a:pt x="24" y="9"/>
                        <a:pt x="23" y="9"/>
                        <a:pt x="23" y="9"/>
                      </a:cubicBezTo>
                      <a:cubicBezTo>
                        <a:pt x="24" y="10"/>
                        <a:pt x="25" y="10"/>
                        <a:pt x="27" y="11"/>
                      </a:cubicBezTo>
                      <a:cubicBezTo>
                        <a:pt x="27" y="11"/>
                        <a:pt x="28" y="10"/>
                        <a:pt x="27" y="10"/>
                      </a:cubicBezTo>
                      <a:cubicBezTo>
                        <a:pt x="24" y="7"/>
                        <a:pt x="20" y="8"/>
                        <a:pt x="17" y="9"/>
                      </a:cubicBezTo>
                      <a:cubicBezTo>
                        <a:pt x="17" y="9"/>
                        <a:pt x="16" y="10"/>
                        <a:pt x="16" y="10"/>
                      </a:cubicBezTo>
                      <a:cubicBezTo>
                        <a:pt x="17" y="13"/>
                        <a:pt x="17" y="13"/>
                        <a:pt x="20" y="14"/>
                      </a:cubicBezTo>
                      <a:cubicBezTo>
                        <a:pt x="20" y="14"/>
                        <a:pt x="21" y="14"/>
                        <a:pt x="21" y="13"/>
                      </a:cubicBezTo>
                      <a:cubicBezTo>
                        <a:pt x="21" y="10"/>
                        <a:pt x="15" y="5"/>
                        <a:pt x="12" y="8"/>
                      </a:cubicBezTo>
                      <a:cubicBezTo>
                        <a:pt x="8" y="12"/>
                        <a:pt x="14" y="16"/>
                        <a:pt x="18" y="14"/>
                      </a:cubicBezTo>
                      <a:cubicBezTo>
                        <a:pt x="18" y="14"/>
                        <a:pt x="18" y="14"/>
                        <a:pt x="18" y="13"/>
                      </a:cubicBezTo>
                      <a:cubicBezTo>
                        <a:pt x="18" y="10"/>
                        <a:pt x="15" y="9"/>
                        <a:pt x="11" y="10"/>
                      </a:cubicBezTo>
                      <a:cubicBezTo>
                        <a:pt x="11" y="10"/>
                        <a:pt x="10" y="11"/>
                        <a:pt x="11" y="11"/>
                      </a:cubicBezTo>
                      <a:cubicBezTo>
                        <a:pt x="12" y="14"/>
                        <a:pt x="15" y="14"/>
                        <a:pt x="18" y="13"/>
                      </a:cubicBezTo>
                      <a:cubicBezTo>
                        <a:pt x="18" y="13"/>
                        <a:pt x="18" y="13"/>
                        <a:pt x="18" y="13"/>
                      </a:cubicBezTo>
                      <a:cubicBezTo>
                        <a:pt x="18" y="8"/>
                        <a:pt x="14" y="7"/>
                        <a:pt x="10" y="8"/>
                      </a:cubicBezTo>
                      <a:cubicBezTo>
                        <a:pt x="10" y="8"/>
                        <a:pt x="10" y="9"/>
                        <a:pt x="11" y="9"/>
                      </a:cubicBezTo>
                      <a:cubicBezTo>
                        <a:pt x="19" y="10"/>
                        <a:pt x="13" y="0"/>
                        <a:pt x="8" y="0"/>
                      </a:cubicBezTo>
                      <a:cubicBezTo>
                        <a:pt x="1" y="1"/>
                        <a:pt x="6" y="9"/>
                        <a:pt x="11" y="4"/>
                      </a:cubicBezTo>
                      <a:cubicBezTo>
                        <a:pt x="11" y="4"/>
                        <a:pt x="11" y="4"/>
                        <a:pt x="10" y="3"/>
                      </a:cubicBezTo>
                      <a:cubicBezTo>
                        <a:pt x="8" y="1"/>
                        <a:pt x="6" y="2"/>
                        <a:pt x="4" y="4"/>
                      </a:cubicBezTo>
                      <a:cubicBezTo>
                        <a:pt x="3" y="4"/>
                        <a:pt x="4" y="5"/>
                        <a:pt x="4" y="5"/>
                      </a:cubicBezTo>
                      <a:cubicBezTo>
                        <a:pt x="6" y="8"/>
                        <a:pt x="10" y="8"/>
                        <a:pt x="13" y="6"/>
                      </a:cubicBezTo>
                      <a:cubicBezTo>
                        <a:pt x="13" y="5"/>
                        <a:pt x="13" y="5"/>
                        <a:pt x="13" y="4"/>
                      </a:cubicBezTo>
                      <a:cubicBezTo>
                        <a:pt x="9" y="3"/>
                        <a:pt x="5" y="4"/>
                        <a:pt x="1" y="5"/>
                      </a:cubicBezTo>
                      <a:cubicBezTo>
                        <a:pt x="0" y="5"/>
                        <a:pt x="0" y="6"/>
                        <a:pt x="1" y="6"/>
                      </a:cubicBezTo>
                      <a:cubicBezTo>
                        <a:pt x="5" y="9"/>
                        <a:pt x="9" y="8"/>
                        <a:pt x="11" y="4"/>
                      </a:cubicBezTo>
                      <a:cubicBezTo>
                        <a:pt x="11" y="4"/>
                        <a:pt x="11" y="4"/>
                        <a:pt x="11" y="3"/>
                      </a:cubicBezTo>
                      <a:cubicBezTo>
                        <a:pt x="8" y="1"/>
                        <a:pt x="6" y="1"/>
                        <a:pt x="3" y="4"/>
                      </a:cubicBezTo>
                      <a:cubicBezTo>
                        <a:pt x="3" y="4"/>
                        <a:pt x="3" y="5"/>
                        <a:pt x="3" y="5"/>
                      </a:cubicBezTo>
                      <a:cubicBezTo>
                        <a:pt x="6" y="8"/>
                        <a:pt x="9" y="8"/>
                        <a:pt x="12" y="5"/>
                      </a:cubicBezTo>
                      <a:cubicBezTo>
                        <a:pt x="12" y="5"/>
                        <a:pt x="12" y="4"/>
                        <a:pt x="11" y="4"/>
                      </a:cubicBezTo>
                      <a:cubicBezTo>
                        <a:pt x="10" y="3"/>
                        <a:pt x="8" y="3"/>
                        <a:pt x="6" y="3"/>
                      </a:cubicBezTo>
                      <a:cubicBezTo>
                        <a:pt x="6" y="3"/>
                        <a:pt x="6" y="4"/>
                        <a:pt x="6" y="4"/>
                      </a:cubicBezTo>
                      <a:cubicBezTo>
                        <a:pt x="7" y="7"/>
                        <a:pt x="10" y="11"/>
                        <a:pt x="12" y="7"/>
                      </a:cubicBezTo>
                      <a:cubicBezTo>
                        <a:pt x="13" y="7"/>
                        <a:pt x="13" y="7"/>
                        <a:pt x="12" y="7"/>
                      </a:cubicBezTo>
                      <a:cubicBezTo>
                        <a:pt x="10" y="5"/>
                        <a:pt x="9" y="4"/>
                        <a:pt x="7" y="5"/>
                      </a:cubicBezTo>
                      <a:cubicBezTo>
                        <a:pt x="6" y="5"/>
                        <a:pt x="6" y="6"/>
                        <a:pt x="6" y="6"/>
                      </a:cubicBezTo>
                      <a:cubicBezTo>
                        <a:pt x="8" y="9"/>
                        <a:pt x="10" y="11"/>
                        <a:pt x="14" y="10"/>
                      </a:cubicBezTo>
                      <a:cubicBezTo>
                        <a:pt x="14" y="10"/>
                        <a:pt x="14" y="9"/>
                        <a:pt x="14" y="9"/>
                      </a:cubicBezTo>
                      <a:cubicBezTo>
                        <a:pt x="12" y="9"/>
                        <a:pt x="11" y="9"/>
                        <a:pt x="11" y="9"/>
                      </a:cubicBezTo>
                      <a:cubicBezTo>
                        <a:pt x="10" y="10"/>
                        <a:pt x="10" y="10"/>
                        <a:pt x="10" y="11"/>
                      </a:cubicBezTo>
                      <a:cubicBezTo>
                        <a:pt x="13" y="13"/>
                        <a:pt x="19" y="15"/>
                        <a:pt x="21" y="10"/>
                      </a:cubicBezTo>
                      <a:cubicBezTo>
                        <a:pt x="21" y="10"/>
                        <a:pt x="20" y="9"/>
                        <a:pt x="20" y="9"/>
                      </a:cubicBezTo>
                      <a:cubicBezTo>
                        <a:pt x="17" y="10"/>
                        <a:pt x="16" y="11"/>
                        <a:pt x="15" y="13"/>
                      </a:cubicBezTo>
                      <a:cubicBezTo>
                        <a:pt x="15" y="13"/>
                        <a:pt x="15" y="14"/>
                        <a:pt x="15" y="14"/>
                      </a:cubicBezTo>
                      <a:cubicBezTo>
                        <a:pt x="20" y="17"/>
                        <a:pt x="27" y="13"/>
                        <a:pt x="27" y="8"/>
                      </a:cubicBezTo>
                      <a:cubicBezTo>
                        <a:pt x="27" y="7"/>
                        <a:pt x="27" y="7"/>
                        <a:pt x="27" y="7"/>
                      </a:cubicBezTo>
                      <a:cubicBezTo>
                        <a:pt x="22" y="7"/>
                        <a:pt x="18" y="11"/>
                        <a:pt x="22" y="15"/>
                      </a:cubicBezTo>
                      <a:cubicBezTo>
                        <a:pt x="22" y="15"/>
                        <a:pt x="23" y="15"/>
                        <a:pt x="23" y="15"/>
                      </a:cubicBezTo>
                      <a:cubicBezTo>
                        <a:pt x="26" y="14"/>
                        <a:pt x="28" y="12"/>
                        <a:pt x="27" y="8"/>
                      </a:cubicBezTo>
                      <a:cubicBezTo>
                        <a:pt x="27" y="8"/>
                        <a:pt x="27" y="8"/>
                        <a:pt x="26" y="8"/>
                      </a:cubicBezTo>
                      <a:cubicBezTo>
                        <a:pt x="22" y="8"/>
                        <a:pt x="19" y="12"/>
                        <a:pt x="21" y="16"/>
                      </a:cubicBezTo>
                      <a:cubicBezTo>
                        <a:pt x="21" y="16"/>
                        <a:pt x="21" y="17"/>
                        <a:pt x="22" y="16"/>
                      </a:cubicBezTo>
                      <a:cubicBezTo>
                        <a:pt x="25" y="15"/>
                        <a:pt x="26" y="13"/>
                        <a:pt x="27" y="10"/>
                      </a:cubicBezTo>
                      <a:cubicBezTo>
                        <a:pt x="27" y="9"/>
                        <a:pt x="26" y="9"/>
                        <a:pt x="26" y="9"/>
                      </a:cubicBezTo>
                      <a:cubicBezTo>
                        <a:pt x="22" y="11"/>
                        <a:pt x="20" y="15"/>
                        <a:pt x="21" y="19"/>
                      </a:cubicBezTo>
                      <a:cubicBezTo>
                        <a:pt x="22" y="19"/>
                        <a:pt x="22" y="19"/>
                        <a:pt x="23" y="19"/>
                      </a:cubicBezTo>
                      <a:cubicBezTo>
                        <a:pt x="24" y="16"/>
                        <a:pt x="25" y="14"/>
                        <a:pt x="24" y="11"/>
                      </a:cubicBezTo>
                      <a:cubicBezTo>
                        <a:pt x="23" y="11"/>
                        <a:pt x="23" y="11"/>
                        <a:pt x="22" y="11"/>
                      </a:cubicBezTo>
                      <a:cubicBezTo>
                        <a:pt x="19" y="14"/>
                        <a:pt x="20" y="18"/>
                        <a:pt x="22" y="22"/>
                      </a:cubicBezTo>
                      <a:cubicBezTo>
                        <a:pt x="22" y="22"/>
                        <a:pt x="23" y="22"/>
                        <a:pt x="23" y="22"/>
                      </a:cubicBezTo>
                      <a:cubicBezTo>
                        <a:pt x="25" y="18"/>
                        <a:pt x="24" y="15"/>
                        <a:pt x="23" y="11"/>
                      </a:cubicBezTo>
                      <a:cubicBezTo>
                        <a:pt x="22" y="11"/>
                        <a:pt x="22" y="11"/>
                        <a:pt x="21" y="11"/>
                      </a:cubicBezTo>
                      <a:cubicBezTo>
                        <a:pt x="20" y="15"/>
                        <a:pt x="21" y="18"/>
                        <a:pt x="23" y="21"/>
                      </a:cubicBezTo>
                      <a:cubicBezTo>
                        <a:pt x="24" y="21"/>
                        <a:pt x="24" y="21"/>
                        <a:pt x="25" y="20"/>
                      </a:cubicBezTo>
                      <a:cubicBezTo>
                        <a:pt x="26" y="18"/>
                        <a:pt x="26" y="15"/>
                        <a:pt x="23" y="13"/>
                      </a:cubicBezTo>
                      <a:cubicBezTo>
                        <a:pt x="23" y="13"/>
                        <a:pt x="23" y="13"/>
                        <a:pt x="22" y="13"/>
                      </a:cubicBezTo>
                      <a:cubicBezTo>
                        <a:pt x="17" y="18"/>
                        <a:pt x="23" y="22"/>
                        <a:pt x="27" y="16"/>
                      </a:cubicBezTo>
                      <a:cubicBezTo>
                        <a:pt x="26" y="16"/>
                        <a:pt x="26" y="16"/>
                        <a:pt x="25" y="16"/>
                      </a:cubicBezTo>
                      <a:cubicBezTo>
                        <a:pt x="25" y="18"/>
                        <a:pt x="24" y="20"/>
                        <a:pt x="23" y="23"/>
                      </a:cubicBezTo>
                      <a:cubicBezTo>
                        <a:pt x="23" y="24"/>
                        <a:pt x="24" y="24"/>
                        <a:pt x="25" y="23"/>
                      </a:cubicBezTo>
                      <a:cubicBezTo>
                        <a:pt x="26" y="20"/>
                        <a:pt x="27" y="16"/>
                        <a:pt x="29" y="13"/>
                      </a:cubicBezTo>
                      <a:cubicBezTo>
                        <a:pt x="30" y="12"/>
                        <a:pt x="28" y="11"/>
                        <a:pt x="28"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60" name="Freeform 175"/>
                <p:cNvSpPr/>
                <p:nvPr/>
              </p:nvSpPr>
              <p:spPr bwMode="auto">
                <a:xfrm>
                  <a:off x="1501775" y="2225676"/>
                  <a:ext cx="42863" cy="52388"/>
                </a:xfrm>
                <a:custGeom>
                  <a:avLst/>
                  <a:gdLst>
                    <a:gd name="T0" fmla="*/ 13 w 41"/>
                    <a:gd name="T1" fmla="*/ 6 h 49"/>
                    <a:gd name="T2" fmla="*/ 8 w 41"/>
                    <a:gd name="T3" fmla="*/ 12 h 49"/>
                    <a:gd name="T4" fmla="*/ 9 w 41"/>
                    <a:gd name="T5" fmla="*/ 19 h 49"/>
                    <a:gd name="T6" fmla="*/ 13 w 41"/>
                    <a:gd name="T7" fmla="*/ 6 h 49"/>
                    <a:gd name="T8" fmla="*/ 18 w 41"/>
                    <a:gd name="T9" fmla="*/ 6 h 49"/>
                    <a:gd name="T10" fmla="*/ 10 w 41"/>
                    <a:gd name="T11" fmla="*/ 17 h 49"/>
                    <a:gd name="T12" fmla="*/ 20 w 41"/>
                    <a:gd name="T13" fmla="*/ 8 h 49"/>
                    <a:gd name="T14" fmla="*/ 26 w 41"/>
                    <a:gd name="T15" fmla="*/ 27 h 49"/>
                    <a:gd name="T16" fmla="*/ 17 w 41"/>
                    <a:gd name="T17" fmla="*/ 24 h 49"/>
                    <a:gd name="T18" fmla="*/ 22 w 41"/>
                    <a:gd name="T19" fmla="*/ 26 h 49"/>
                    <a:gd name="T20" fmla="*/ 27 w 41"/>
                    <a:gd name="T21" fmla="*/ 18 h 49"/>
                    <a:gd name="T22" fmla="*/ 23 w 41"/>
                    <a:gd name="T23" fmla="*/ 30 h 49"/>
                    <a:gd name="T24" fmla="*/ 22 w 41"/>
                    <a:gd name="T25" fmla="*/ 34 h 49"/>
                    <a:gd name="T26" fmla="*/ 26 w 41"/>
                    <a:gd name="T27" fmla="*/ 32 h 49"/>
                    <a:gd name="T28" fmla="*/ 30 w 41"/>
                    <a:gd name="T29" fmla="*/ 28 h 49"/>
                    <a:gd name="T30" fmla="*/ 30 w 41"/>
                    <a:gd name="T31" fmla="*/ 31 h 49"/>
                    <a:gd name="T32" fmla="*/ 34 w 41"/>
                    <a:gd name="T33" fmla="*/ 24 h 49"/>
                    <a:gd name="T34" fmla="*/ 30 w 41"/>
                    <a:gd name="T35" fmla="*/ 18 h 49"/>
                    <a:gd name="T36" fmla="*/ 36 w 41"/>
                    <a:gd name="T37" fmla="*/ 47 h 49"/>
                    <a:gd name="T38" fmla="*/ 36 w 41"/>
                    <a:gd name="T39" fmla="*/ 44 h 49"/>
                    <a:gd name="T40" fmla="*/ 33 w 41"/>
                    <a:gd name="T41" fmla="*/ 23 h 49"/>
                    <a:gd name="T42" fmla="*/ 33 w 41"/>
                    <a:gd name="T43" fmla="*/ 21 h 49"/>
                    <a:gd name="T44" fmla="*/ 36 w 41"/>
                    <a:gd name="T45" fmla="*/ 31 h 49"/>
                    <a:gd name="T46" fmla="*/ 32 w 41"/>
                    <a:gd name="T47" fmla="*/ 31 h 49"/>
                    <a:gd name="T48" fmla="*/ 33 w 41"/>
                    <a:gd name="T49" fmla="*/ 35 h 49"/>
                    <a:gd name="T50" fmla="*/ 31 w 41"/>
                    <a:gd name="T51" fmla="*/ 33 h 49"/>
                    <a:gd name="T52" fmla="*/ 26 w 41"/>
                    <a:gd name="T53" fmla="*/ 29 h 49"/>
                    <a:gd name="T54" fmla="*/ 25 w 41"/>
                    <a:gd name="T55" fmla="*/ 33 h 49"/>
                    <a:gd name="T56" fmla="*/ 28 w 41"/>
                    <a:gd name="T57" fmla="*/ 30 h 49"/>
                    <a:gd name="T58" fmla="*/ 29 w 41"/>
                    <a:gd name="T59" fmla="*/ 19 h 49"/>
                    <a:gd name="T60" fmla="*/ 25 w 41"/>
                    <a:gd name="T61" fmla="*/ 16 h 49"/>
                    <a:gd name="T62" fmla="*/ 28 w 41"/>
                    <a:gd name="T63" fmla="*/ 13 h 49"/>
                    <a:gd name="T64" fmla="*/ 26 w 41"/>
                    <a:gd name="T65" fmla="*/ 16 h 49"/>
                    <a:gd name="T66" fmla="*/ 24 w 41"/>
                    <a:gd name="T67" fmla="*/ 18 h 49"/>
                    <a:gd name="T68" fmla="*/ 24 w 41"/>
                    <a:gd name="T69" fmla="*/ 20 h 49"/>
                    <a:gd name="T70" fmla="*/ 22 w 41"/>
                    <a:gd name="T71" fmla="*/ 20 h 49"/>
                    <a:gd name="T72" fmla="*/ 18 w 41"/>
                    <a:gd name="T73" fmla="*/ 20 h 49"/>
                    <a:gd name="T74" fmla="*/ 18 w 41"/>
                    <a:gd name="T75" fmla="*/ 30 h 49"/>
                    <a:gd name="T76" fmla="*/ 28 w 41"/>
                    <a:gd name="T77" fmla="*/ 26 h 49"/>
                    <a:gd name="T78" fmla="*/ 24 w 41"/>
                    <a:gd name="T79" fmla="*/ 21 h 49"/>
                    <a:gd name="T80" fmla="*/ 19 w 41"/>
                    <a:gd name="T81" fmla="*/ 25 h 49"/>
                    <a:gd name="T82" fmla="*/ 19 w 41"/>
                    <a:gd name="T83" fmla="*/ 21 h 49"/>
                    <a:gd name="T84" fmla="*/ 9 w 41"/>
                    <a:gd name="T85" fmla="*/ 16 h 49"/>
                    <a:gd name="T86" fmla="*/ 10 w 41"/>
                    <a:gd name="T87" fmla="*/ 13 h 49"/>
                    <a:gd name="T88" fmla="*/ 6 w 41"/>
                    <a:gd name="T89" fmla="*/ 2 h 49"/>
                    <a:gd name="T90" fmla="*/ 17 w 41"/>
                    <a:gd name="T91" fmla="*/ 9 h 49"/>
                    <a:gd name="T92" fmla="*/ 15 w 41"/>
                    <a:gd name="T93" fmla="*/ 4 h 49"/>
                    <a:gd name="T94" fmla="*/ 14 w 41"/>
                    <a:gd name="T95" fmla="*/ 3 h 49"/>
                    <a:gd name="T96" fmla="*/ 10 w 41"/>
                    <a:gd name="T97" fmla="*/ 14 h 49"/>
                    <a:gd name="T98" fmla="*/ 13 w 41"/>
                    <a:gd name="T99" fmla="*/ 11 h 49"/>
                    <a:gd name="T100" fmla="*/ 8 w 41"/>
                    <a:gd name="T101" fmla="*/ 16 h 49"/>
                    <a:gd name="T102" fmla="*/ 9 w 41"/>
                    <a:gd name="T103" fmla="*/ 17 h 49"/>
                    <a:gd name="T104" fmla="*/ 12 w 41"/>
                    <a:gd name="T105" fmla="*/ 12 h 49"/>
                    <a:gd name="T106" fmla="*/ 5 w 41"/>
                    <a:gd name="T107" fmla="*/ 10 h 49"/>
                    <a:gd name="T108" fmla="*/ 6 w 41"/>
                    <a:gd name="T109" fmla="*/ 5 h 49"/>
                    <a:gd name="T110" fmla="*/ 11 w 41"/>
                    <a:gd name="T111" fmla="*/ 4 h 49"/>
                    <a:gd name="T112" fmla="*/ 11 w 41"/>
                    <a:gd name="T113" fmla="*/ 6 h 49"/>
                    <a:gd name="T114" fmla="*/ 9 w 41"/>
                    <a:gd name="T115" fmla="*/ 7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1" h="49">
                      <a:moveTo>
                        <a:pt x="10" y="6"/>
                      </a:moveTo>
                      <a:cubicBezTo>
                        <a:pt x="10" y="6"/>
                        <a:pt x="9" y="6"/>
                        <a:pt x="9" y="6"/>
                      </a:cubicBezTo>
                      <a:cubicBezTo>
                        <a:pt x="9" y="6"/>
                        <a:pt x="10" y="6"/>
                        <a:pt x="12" y="6"/>
                      </a:cubicBezTo>
                      <a:cubicBezTo>
                        <a:pt x="11" y="6"/>
                        <a:pt x="11" y="6"/>
                        <a:pt x="13" y="6"/>
                      </a:cubicBezTo>
                      <a:cubicBezTo>
                        <a:pt x="16" y="7"/>
                        <a:pt x="14" y="13"/>
                        <a:pt x="11" y="9"/>
                      </a:cubicBezTo>
                      <a:cubicBezTo>
                        <a:pt x="10" y="8"/>
                        <a:pt x="10" y="8"/>
                        <a:pt x="9" y="9"/>
                      </a:cubicBezTo>
                      <a:cubicBezTo>
                        <a:pt x="9" y="12"/>
                        <a:pt x="10" y="11"/>
                        <a:pt x="8" y="11"/>
                      </a:cubicBezTo>
                      <a:cubicBezTo>
                        <a:pt x="8" y="11"/>
                        <a:pt x="8" y="12"/>
                        <a:pt x="8" y="12"/>
                      </a:cubicBezTo>
                      <a:cubicBezTo>
                        <a:pt x="8" y="14"/>
                        <a:pt x="8" y="15"/>
                        <a:pt x="9" y="14"/>
                      </a:cubicBezTo>
                      <a:cubicBezTo>
                        <a:pt x="9" y="13"/>
                        <a:pt x="8" y="13"/>
                        <a:pt x="7" y="14"/>
                      </a:cubicBezTo>
                      <a:cubicBezTo>
                        <a:pt x="8" y="16"/>
                        <a:pt x="8" y="18"/>
                        <a:pt x="8" y="20"/>
                      </a:cubicBezTo>
                      <a:cubicBezTo>
                        <a:pt x="8" y="20"/>
                        <a:pt x="9" y="20"/>
                        <a:pt x="9" y="19"/>
                      </a:cubicBezTo>
                      <a:cubicBezTo>
                        <a:pt x="9" y="14"/>
                        <a:pt x="12" y="10"/>
                        <a:pt x="14" y="5"/>
                      </a:cubicBezTo>
                      <a:cubicBezTo>
                        <a:pt x="14" y="5"/>
                        <a:pt x="14" y="5"/>
                        <a:pt x="13" y="5"/>
                      </a:cubicBezTo>
                      <a:cubicBezTo>
                        <a:pt x="8" y="4"/>
                        <a:pt x="16" y="3"/>
                        <a:pt x="13" y="5"/>
                      </a:cubicBezTo>
                      <a:cubicBezTo>
                        <a:pt x="12" y="5"/>
                        <a:pt x="12" y="6"/>
                        <a:pt x="13" y="6"/>
                      </a:cubicBezTo>
                      <a:cubicBezTo>
                        <a:pt x="14" y="6"/>
                        <a:pt x="18" y="9"/>
                        <a:pt x="19" y="9"/>
                      </a:cubicBezTo>
                      <a:cubicBezTo>
                        <a:pt x="20" y="9"/>
                        <a:pt x="20" y="8"/>
                        <a:pt x="19" y="8"/>
                      </a:cubicBezTo>
                      <a:cubicBezTo>
                        <a:pt x="17" y="7"/>
                        <a:pt x="16" y="7"/>
                        <a:pt x="18" y="8"/>
                      </a:cubicBezTo>
                      <a:cubicBezTo>
                        <a:pt x="18" y="8"/>
                        <a:pt x="19" y="7"/>
                        <a:pt x="18" y="6"/>
                      </a:cubicBezTo>
                      <a:cubicBezTo>
                        <a:pt x="15" y="5"/>
                        <a:pt x="12" y="3"/>
                        <a:pt x="9" y="2"/>
                      </a:cubicBezTo>
                      <a:cubicBezTo>
                        <a:pt x="12" y="3"/>
                        <a:pt x="9" y="12"/>
                        <a:pt x="8" y="14"/>
                      </a:cubicBezTo>
                      <a:cubicBezTo>
                        <a:pt x="8" y="15"/>
                        <a:pt x="9" y="16"/>
                        <a:pt x="9" y="15"/>
                      </a:cubicBezTo>
                      <a:cubicBezTo>
                        <a:pt x="11" y="14"/>
                        <a:pt x="10" y="16"/>
                        <a:pt x="10" y="17"/>
                      </a:cubicBezTo>
                      <a:cubicBezTo>
                        <a:pt x="10" y="18"/>
                        <a:pt x="11" y="18"/>
                        <a:pt x="12" y="18"/>
                      </a:cubicBezTo>
                      <a:cubicBezTo>
                        <a:pt x="12" y="16"/>
                        <a:pt x="12" y="15"/>
                        <a:pt x="12" y="14"/>
                      </a:cubicBezTo>
                      <a:cubicBezTo>
                        <a:pt x="12" y="13"/>
                        <a:pt x="11" y="13"/>
                        <a:pt x="11" y="14"/>
                      </a:cubicBezTo>
                      <a:cubicBezTo>
                        <a:pt x="13" y="10"/>
                        <a:pt x="16" y="8"/>
                        <a:pt x="20" y="8"/>
                      </a:cubicBezTo>
                      <a:cubicBezTo>
                        <a:pt x="29" y="8"/>
                        <a:pt x="29" y="13"/>
                        <a:pt x="20" y="23"/>
                      </a:cubicBezTo>
                      <a:cubicBezTo>
                        <a:pt x="22" y="22"/>
                        <a:pt x="24" y="22"/>
                        <a:pt x="24" y="25"/>
                      </a:cubicBezTo>
                      <a:cubicBezTo>
                        <a:pt x="24" y="25"/>
                        <a:pt x="14" y="29"/>
                        <a:pt x="21" y="23"/>
                      </a:cubicBezTo>
                      <a:cubicBezTo>
                        <a:pt x="24" y="21"/>
                        <a:pt x="26" y="23"/>
                        <a:pt x="26" y="27"/>
                      </a:cubicBezTo>
                      <a:cubicBezTo>
                        <a:pt x="22" y="32"/>
                        <a:pt x="20" y="32"/>
                        <a:pt x="19" y="27"/>
                      </a:cubicBezTo>
                      <a:cubicBezTo>
                        <a:pt x="22" y="20"/>
                        <a:pt x="23" y="19"/>
                        <a:pt x="20" y="24"/>
                      </a:cubicBezTo>
                      <a:cubicBezTo>
                        <a:pt x="18" y="28"/>
                        <a:pt x="18" y="28"/>
                        <a:pt x="19" y="25"/>
                      </a:cubicBezTo>
                      <a:cubicBezTo>
                        <a:pt x="19" y="24"/>
                        <a:pt x="18" y="24"/>
                        <a:pt x="17" y="24"/>
                      </a:cubicBezTo>
                      <a:cubicBezTo>
                        <a:pt x="16" y="27"/>
                        <a:pt x="16" y="26"/>
                        <a:pt x="19" y="23"/>
                      </a:cubicBezTo>
                      <a:cubicBezTo>
                        <a:pt x="19" y="26"/>
                        <a:pt x="20" y="28"/>
                        <a:pt x="20" y="31"/>
                      </a:cubicBezTo>
                      <a:cubicBezTo>
                        <a:pt x="20" y="32"/>
                        <a:pt x="21" y="32"/>
                        <a:pt x="21" y="31"/>
                      </a:cubicBezTo>
                      <a:cubicBezTo>
                        <a:pt x="22" y="24"/>
                        <a:pt x="22" y="22"/>
                        <a:pt x="22" y="26"/>
                      </a:cubicBezTo>
                      <a:cubicBezTo>
                        <a:pt x="23" y="30"/>
                        <a:pt x="24" y="29"/>
                        <a:pt x="24" y="23"/>
                      </a:cubicBezTo>
                      <a:cubicBezTo>
                        <a:pt x="24" y="25"/>
                        <a:pt x="24" y="26"/>
                        <a:pt x="24" y="28"/>
                      </a:cubicBezTo>
                      <a:cubicBezTo>
                        <a:pt x="24" y="28"/>
                        <a:pt x="26" y="25"/>
                        <a:pt x="26" y="24"/>
                      </a:cubicBezTo>
                      <a:cubicBezTo>
                        <a:pt x="26" y="22"/>
                        <a:pt x="27" y="20"/>
                        <a:pt x="27" y="18"/>
                      </a:cubicBezTo>
                      <a:cubicBezTo>
                        <a:pt x="29" y="22"/>
                        <a:pt x="29" y="29"/>
                        <a:pt x="28" y="18"/>
                      </a:cubicBezTo>
                      <a:cubicBezTo>
                        <a:pt x="29" y="20"/>
                        <a:pt x="30" y="22"/>
                        <a:pt x="31" y="24"/>
                      </a:cubicBezTo>
                      <a:cubicBezTo>
                        <a:pt x="33" y="33"/>
                        <a:pt x="26" y="29"/>
                        <a:pt x="23" y="28"/>
                      </a:cubicBezTo>
                      <a:cubicBezTo>
                        <a:pt x="23" y="28"/>
                        <a:pt x="22" y="30"/>
                        <a:pt x="23" y="30"/>
                      </a:cubicBezTo>
                      <a:cubicBezTo>
                        <a:pt x="26" y="31"/>
                        <a:pt x="25" y="31"/>
                        <a:pt x="29" y="31"/>
                      </a:cubicBezTo>
                      <a:cubicBezTo>
                        <a:pt x="29" y="31"/>
                        <a:pt x="29" y="29"/>
                        <a:pt x="28" y="29"/>
                      </a:cubicBezTo>
                      <a:cubicBezTo>
                        <a:pt x="25" y="30"/>
                        <a:pt x="24" y="30"/>
                        <a:pt x="22" y="33"/>
                      </a:cubicBezTo>
                      <a:cubicBezTo>
                        <a:pt x="21" y="33"/>
                        <a:pt x="22" y="33"/>
                        <a:pt x="22" y="34"/>
                      </a:cubicBezTo>
                      <a:cubicBezTo>
                        <a:pt x="22" y="33"/>
                        <a:pt x="21" y="32"/>
                        <a:pt x="19" y="33"/>
                      </a:cubicBezTo>
                      <a:cubicBezTo>
                        <a:pt x="18" y="33"/>
                        <a:pt x="18" y="35"/>
                        <a:pt x="19" y="35"/>
                      </a:cubicBezTo>
                      <a:cubicBezTo>
                        <a:pt x="22" y="35"/>
                        <a:pt x="24" y="34"/>
                        <a:pt x="27" y="33"/>
                      </a:cubicBezTo>
                      <a:cubicBezTo>
                        <a:pt x="27" y="33"/>
                        <a:pt x="27" y="32"/>
                        <a:pt x="26" y="32"/>
                      </a:cubicBezTo>
                      <a:cubicBezTo>
                        <a:pt x="25" y="32"/>
                        <a:pt x="25" y="32"/>
                        <a:pt x="24" y="33"/>
                      </a:cubicBezTo>
                      <a:cubicBezTo>
                        <a:pt x="23" y="33"/>
                        <a:pt x="23" y="34"/>
                        <a:pt x="24" y="34"/>
                      </a:cubicBezTo>
                      <a:cubicBezTo>
                        <a:pt x="28" y="34"/>
                        <a:pt x="30" y="32"/>
                        <a:pt x="31" y="28"/>
                      </a:cubicBezTo>
                      <a:cubicBezTo>
                        <a:pt x="31" y="28"/>
                        <a:pt x="30" y="27"/>
                        <a:pt x="30" y="28"/>
                      </a:cubicBezTo>
                      <a:cubicBezTo>
                        <a:pt x="25" y="29"/>
                        <a:pt x="31" y="27"/>
                        <a:pt x="31" y="30"/>
                      </a:cubicBezTo>
                      <a:cubicBezTo>
                        <a:pt x="33" y="30"/>
                        <a:pt x="33" y="29"/>
                        <a:pt x="32" y="27"/>
                      </a:cubicBezTo>
                      <a:cubicBezTo>
                        <a:pt x="34" y="32"/>
                        <a:pt x="33" y="33"/>
                        <a:pt x="30" y="30"/>
                      </a:cubicBezTo>
                      <a:cubicBezTo>
                        <a:pt x="30" y="31"/>
                        <a:pt x="30" y="31"/>
                        <a:pt x="30" y="31"/>
                      </a:cubicBezTo>
                      <a:cubicBezTo>
                        <a:pt x="31" y="33"/>
                        <a:pt x="33" y="35"/>
                        <a:pt x="34" y="36"/>
                      </a:cubicBezTo>
                      <a:cubicBezTo>
                        <a:pt x="37" y="35"/>
                        <a:pt x="38" y="36"/>
                        <a:pt x="38" y="39"/>
                      </a:cubicBezTo>
                      <a:cubicBezTo>
                        <a:pt x="37" y="38"/>
                        <a:pt x="37" y="34"/>
                        <a:pt x="37" y="32"/>
                      </a:cubicBezTo>
                      <a:cubicBezTo>
                        <a:pt x="36" y="29"/>
                        <a:pt x="36" y="26"/>
                        <a:pt x="34" y="24"/>
                      </a:cubicBezTo>
                      <a:cubicBezTo>
                        <a:pt x="39" y="30"/>
                        <a:pt x="39" y="32"/>
                        <a:pt x="34" y="28"/>
                      </a:cubicBezTo>
                      <a:cubicBezTo>
                        <a:pt x="32" y="22"/>
                        <a:pt x="35" y="30"/>
                        <a:pt x="35" y="30"/>
                      </a:cubicBezTo>
                      <a:cubicBezTo>
                        <a:pt x="35" y="31"/>
                        <a:pt x="37" y="30"/>
                        <a:pt x="36" y="30"/>
                      </a:cubicBezTo>
                      <a:cubicBezTo>
                        <a:pt x="35" y="25"/>
                        <a:pt x="33" y="21"/>
                        <a:pt x="30" y="18"/>
                      </a:cubicBezTo>
                      <a:cubicBezTo>
                        <a:pt x="29" y="17"/>
                        <a:pt x="28" y="17"/>
                        <a:pt x="29" y="18"/>
                      </a:cubicBezTo>
                      <a:cubicBezTo>
                        <a:pt x="29" y="21"/>
                        <a:pt x="31" y="22"/>
                        <a:pt x="33" y="24"/>
                      </a:cubicBezTo>
                      <a:cubicBezTo>
                        <a:pt x="36" y="28"/>
                        <a:pt x="38" y="29"/>
                        <a:pt x="38" y="35"/>
                      </a:cubicBezTo>
                      <a:cubicBezTo>
                        <a:pt x="39" y="37"/>
                        <a:pt x="36" y="45"/>
                        <a:pt x="36" y="47"/>
                      </a:cubicBezTo>
                      <a:cubicBezTo>
                        <a:pt x="36" y="48"/>
                        <a:pt x="37" y="49"/>
                        <a:pt x="37" y="48"/>
                      </a:cubicBezTo>
                      <a:cubicBezTo>
                        <a:pt x="38" y="45"/>
                        <a:pt x="38" y="43"/>
                        <a:pt x="37" y="39"/>
                      </a:cubicBezTo>
                      <a:cubicBezTo>
                        <a:pt x="37" y="39"/>
                        <a:pt x="36" y="39"/>
                        <a:pt x="36" y="40"/>
                      </a:cubicBezTo>
                      <a:cubicBezTo>
                        <a:pt x="36" y="41"/>
                        <a:pt x="36" y="42"/>
                        <a:pt x="36" y="44"/>
                      </a:cubicBezTo>
                      <a:cubicBezTo>
                        <a:pt x="37" y="45"/>
                        <a:pt x="38" y="44"/>
                        <a:pt x="38" y="44"/>
                      </a:cubicBezTo>
                      <a:cubicBezTo>
                        <a:pt x="40" y="38"/>
                        <a:pt x="41" y="33"/>
                        <a:pt x="38" y="28"/>
                      </a:cubicBezTo>
                      <a:cubicBezTo>
                        <a:pt x="36" y="26"/>
                        <a:pt x="34" y="24"/>
                        <a:pt x="32" y="22"/>
                      </a:cubicBezTo>
                      <a:cubicBezTo>
                        <a:pt x="27" y="16"/>
                        <a:pt x="39" y="35"/>
                        <a:pt x="33" y="23"/>
                      </a:cubicBezTo>
                      <a:cubicBezTo>
                        <a:pt x="33" y="23"/>
                        <a:pt x="32" y="23"/>
                        <a:pt x="32" y="24"/>
                      </a:cubicBezTo>
                      <a:cubicBezTo>
                        <a:pt x="33" y="28"/>
                        <a:pt x="33" y="33"/>
                        <a:pt x="37" y="35"/>
                      </a:cubicBezTo>
                      <a:cubicBezTo>
                        <a:pt x="38" y="35"/>
                        <a:pt x="38" y="35"/>
                        <a:pt x="39" y="34"/>
                      </a:cubicBezTo>
                      <a:cubicBezTo>
                        <a:pt x="39" y="29"/>
                        <a:pt x="37" y="25"/>
                        <a:pt x="33" y="21"/>
                      </a:cubicBezTo>
                      <a:cubicBezTo>
                        <a:pt x="32" y="21"/>
                        <a:pt x="31" y="22"/>
                        <a:pt x="32" y="22"/>
                      </a:cubicBezTo>
                      <a:cubicBezTo>
                        <a:pt x="36" y="28"/>
                        <a:pt x="36" y="35"/>
                        <a:pt x="38" y="41"/>
                      </a:cubicBezTo>
                      <a:cubicBezTo>
                        <a:pt x="38" y="42"/>
                        <a:pt x="40" y="41"/>
                        <a:pt x="39" y="41"/>
                      </a:cubicBezTo>
                      <a:cubicBezTo>
                        <a:pt x="39" y="37"/>
                        <a:pt x="38" y="34"/>
                        <a:pt x="36" y="31"/>
                      </a:cubicBezTo>
                      <a:cubicBezTo>
                        <a:pt x="36" y="30"/>
                        <a:pt x="35" y="31"/>
                        <a:pt x="35" y="31"/>
                      </a:cubicBezTo>
                      <a:cubicBezTo>
                        <a:pt x="34" y="35"/>
                        <a:pt x="34" y="37"/>
                        <a:pt x="37" y="40"/>
                      </a:cubicBezTo>
                      <a:cubicBezTo>
                        <a:pt x="37" y="41"/>
                        <a:pt x="38" y="40"/>
                        <a:pt x="38" y="39"/>
                      </a:cubicBezTo>
                      <a:cubicBezTo>
                        <a:pt x="37" y="38"/>
                        <a:pt x="32" y="31"/>
                        <a:pt x="32" y="31"/>
                      </a:cubicBezTo>
                      <a:cubicBezTo>
                        <a:pt x="33" y="30"/>
                        <a:pt x="33" y="30"/>
                        <a:pt x="32" y="30"/>
                      </a:cubicBezTo>
                      <a:cubicBezTo>
                        <a:pt x="31" y="28"/>
                        <a:pt x="32" y="28"/>
                        <a:pt x="30" y="28"/>
                      </a:cubicBezTo>
                      <a:cubicBezTo>
                        <a:pt x="29" y="27"/>
                        <a:pt x="29" y="28"/>
                        <a:pt x="29" y="28"/>
                      </a:cubicBezTo>
                      <a:cubicBezTo>
                        <a:pt x="30" y="31"/>
                        <a:pt x="30" y="33"/>
                        <a:pt x="33" y="35"/>
                      </a:cubicBezTo>
                      <a:cubicBezTo>
                        <a:pt x="33" y="35"/>
                        <a:pt x="34" y="35"/>
                        <a:pt x="34" y="34"/>
                      </a:cubicBezTo>
                      <a:cubicBezTo>
                        <a:pt x="34" y="30"/>
                        <a:pt x="34" y="26"/>
                        <a:pt x="32" y="22"/>
                      </a:cubicBezTo>
                      <a:cubicBezTo>
                        <a:pt x="32" y="22"/>
                        <a:pt x="31" y="22"/>
                        <a:pt x="31" y="22"/>
                      </a:cubicBezTo>
                      <a:cubicBezTo>
                        <a:pt x="30" y="26"/>
                        <a:pt x="30" y="29"/>
                        <a:pt x="31" y="33"/>
                      </a:cubicBezTo>
                      <a:cubicBezTo>
                        <a:pt x="31" y="33"/>
                        <a:pt x="33" y="33"/>
                        <a:pt x="33" y="32"/>
                      </a:cubicBezTo>
                      <a:cubicBezTo>
                        <a:pt x="33" y="29"/>
                        <a:pt x="33" y="27"/>
                        <a:pt x="31" y="24"/>
                      </a:cubicBezTo>
                      <a:cubicBezTo>
                        <a:pt x="31" y="23"/>
                        <a:pt x="31" y="23"/>
                        <a:pt x="30" y="24"/>
                      </a:cubicBezTo>
                      <a:cubicBezTo>
                        <a:pt x="29" y="25"/>
                        <a:pt x="27" y="27"/>
                        <a:pt x="26" y="29"/>
                      </a:cubicBezTo>
                      <a:cubicBezTo>
                        <a:pt x="25" y="30"/>
                        <a:pt x="26" y="31"/>
                        <a:pt x="27" y="30"/>
                      </a:cubicBezTo>
                      <a:cubicBezTo>
                        <a:pt x="27" y="34"/>
                        <a:pt x="26" y="35"/>
                        <a:pt x="24" y="33"/>
                      </a:cubicBezTo>
                      <a:cubicBezTo>
                        <a:pt x="21" y="35"/>
                        <a:pt x="21" y="35"/>
                        <a:pt x="25" y="35"/>
                      </a:cubicBezTo>
                      <a:cubicBezTo>
                        <a:pt x="26" y="35"/>
                        <a:pt x="26" y="34"/>
                        <a:pt x="25" y="33"/>
                      </a:cubicBezTo>
                      <a:cubicBezTo>
                        <a:pt x="24" y="32"/>
                        <a:pt x="23" y="31"/>
                        <a:pt x="23" y="30"/>
                      </a:cubicBezTo>
                      <a:cubicBezTo>
                        <a:pt x="22" y="30"/>
                        <a:pt x="22" y="31"/>
                        <a:pt x="23" y="31"/>
                      </a:cubicBezTo>
                      <a:cubicBezTo>
                        <a:pt x="24" y="32"/>
                        <a:pt x="26" y="31"/>
                        <a:pt x="27" y="31"/>
                      </a:cubicBezTo>
                      <a:cubicBezTo>
                        <a:pt x="28" y="31"/>
                        <a:pt x="28" y="30"/>
                        <a:pt x="28" y="30"/>
                      </a:cubicBezTo>
                      <a:cubicBezTo>
                        <a:pt x="23" y="28"/>
                        <a:pt x="26" y="32"/>
                        <a:pt x="29" y="32"/>
                      </a:cubicBezTo>
                      <a:cubicBezTo>
                        <a:pt x="31" y="32"/>
                        <a:pt x="33" y="32"/>
                        <a:pt x="34" y="31"/>
                      </a:cubicBezTo>
                      <a:cubicBezTo>
                        <a:pt x="36" y="26"/>
                        <a:pt x="34" y="22"/>
                        <a:pt x="30" y="19"/>
                      </a:cubicBezTo>
                      <a:cubicBezTo>
                        <a:pt x="30" y="19"/>
                        <a:pt x="30" y="19"/>
                        <a:pt x="29" y="19"/>
                      </a:cubicBezTo>
                      <a:cubicBezTo>
                        <a:pt x="28" y="23"/>
                        <a:pt x="28" y="25"/>
                        <a:pt x="31" y="28"/>
                      </a:cubicBezTo>
                      <a:cubicBezTo>
                        <a:pt x="32" y="28"/>
                        <a:pt x="32" y="28"/>
                        <a:pt x="32" y="28"/>
                      </a:cubicBezTo>
                      <a:cubicBezTo>
                        <a:pt x="32" y="22"/>
                        <a:pt x="31" y="18"/>
                        <a:pt x="26" y="15"/>
                      </a:cubicBezTo>
                      <a:cubicBezTo>
                        <a:pt x="25" y="15"/>
                        <a:pt x="24" y="16"/>
                        <a:pt x="25" y="16"/>
                      </a:cubicBezTo>
                      <a:cubicBezTo>
                        <a:pt x="26" y="18"/>
                        <a:pt x="27" y="19"/>
                        <a:pt x="29" y="19"/>
                      </a:cubicBezTo>
                      <a:cubicBezTo>
                        <a:pt x="30" y="19"/>
                        <a:pt x="30" y="19"/>
                        <a:pt x="30" y="18"/>
                      </a:cubicBezTo>
                      <a:cubicBezTo>
                        <a:pt x="30" y="15"/>
                        <a:pt x="30" y="16"/>
                        <a:pt x="29" y="13"/>
                      </a:cubicBezTo>
                      <a:cubicBezTo>
                        <a:pt x="29" y="12"/>
                        <a:pt x="28" y="12"/>
                        <a:pt x="28" y="13"/>
                      </a:cubicBezTo>
                      <a:cubicBezTo>
                        <a:pt x="26" y="18"/>
                        <a:pt x="27" y="22"/>
                        <a:pt x="28" y="26"/>
                      </a:cubicBezTo>
                      <a:cubicBezTo>
                        <a:pt x="28" y="27"/>
                        <a:pt x="30" y="27"/>
                        <a:pt x="30" y="26"/>
                      </a:cubicBezTo>
                      <a:cubicBezTo>
                        <a:pt x="29" y="22"/>
                        <a:pt x="29" y="19"/>
                        <a:pt x="28" y="16"/>
                      </a:cubicBezTo>
                      <a:cubicBezTo>
                        <a:pt x="27" y="15"/>
                        <a:pt x="26" y="15"/>
                        <a:pt x="26" y="16"/>
                      </a:cubicBezTo>
                      <a:cubicBezTo>
                        <a:pt x="25" y="20"/>
                        <a:pt x="25" y="23"/>
                        <a:pt x="26" y="28"/>
                      </a:cubicBezTo>
                      <a:cubicBezTo>
                        <a:pt x="26" y="28"/>
                        <a:pt x="27" y="28"/>
                        <a:pt x="27" y="28"/>
                      </a:cubicBezTo>
                      <a:cubicBezTo>
                        <a:pt x="27" y="24"/>
                        <a:pt x="27" y="21"/>
                        <a:pt x="26" y="18"/>
                      </a:cubicBezTo>
                      <a:cubicBezTo>
                        <a:pt x="26" y="17"/>
                        <a:pt x="24" y="17"/>
                        <a:pt x="24" y="18"/>
                      </a:cubicBezTo>
                      <a:cubicBezTo>
                        <a:pt x="24" y="22"/>
                        <a:pt x="24" y="27"/>
                        <a:pt x="24" y="31"/>
                      </a:cubicBezTo>
                      <a:cubicBezTo>
                        <a:pt x="24" y="32"/>
                        <a:pt x="25" y="32"/>
                        <a:pt x="25" y="31"/>
                      </a:cubicBezTo>
                      <a:cubicBezTo>
                        <a:pt x="25" y="27"/>
                        <a:pt x="26" y="23"/>
                        <a:pt x="25" y="20"/>
                      </a:cubicBezTo>
                      <a:cubicBezTo>
                        <a:pt x="25" y="19"/>
                        <a:pt x="24" y="19"/>
                        <a:pt x="24" y="20"/>
                      </a:cubicBezTo>
                      <a:cubicBezTo>
                        <a:pt x="22" y="24"/>
                        <a:pt x="22" y="27"/>
                        <a:pt x="22" y="31"/>
                      </a:cubicBezTo>
                      <a:cubicBezTo>
                        <a:pt x="22" y="32"/>
                        <a:pt x="23" y="32"/>
                        <a:pt x="23" y="31"/>
                      </a:cubicBezTo>
                      <a:cubicBezTo>
                        <a:pt x="24" y="28"/>
                        <a:pt x="24" y="24"/>
                        <a:pt x="23" y="20"/>
                      </a:cubicBezTo>
                      <a:cubicBezTo>
                        <a:pt x="23" y="20"/>
                        <a:pt x="22" y="20"/>
                        <a:pt x="22" y="20"/>
                      </a:cubicBezTo>
                      <a:cubicBezTo>
                        <a:pt x="21" y="23"/>
                        <a:pt x="20" y="25"/>
                        <a:pt x="20" y="27"/>
                      </a:cubicBezTo>
                      <a:cubicBezTo>
                        <a:pt x="20" y="28"/>
                        <a:pt x="20" y="28"/>
                        <a:pt x="21" y="28"/>
                      </a:cubicBezTo>
                      <a:cubicBezTo>
                        <a:pt x="21" y="26"/>
                        <a:pt x="20" y="23"/>
                        <a:pt x="19" y="21"/>
                      </a:cubicBezTo>
                      <a:cubicBezTo>
                        <a:pt x="19" y="20"/>
                        <a:pt x="18" y="20"/>
                        <a:pt x="18" y="20"/>
                      </a:cubicBezTo>
                      <a:cubicBezTo>
                        <a:pt x="15" y="23"/>
                        <a:pt x="15" y="24"/>
                        <a:pt x="15" y="27"/>
                      </a:cubicBezTo>
                      <a:cubicBezTo>
                        <a:pt x="15" y="28"/>
                        <a:pt x="16" y="28"/>
                        <a:pt x="17" y="28"/>
                      </a:cubicBezTo>
                      <a:cubicBezTo>
                        <a:pt x="18" y="25"/>
                        <a:pt x="17" y="28"/>
                        <a:pt x="17" y="29"/>
                      </a:cubicBezTo>
                      <a:cubicBezTo>
                        <a:pt x="17" y="30"/>
                        <a:pt x="18" y="30"/>
                        <a:pt x="18" y="30"/>
                      </a:cubicBezTo>
                      <a:cubicBezTo>
                        <a:pt x="21" y="26"/>
                        <a:pt x="23" y="23"/>
                        <a:pt x="24" y="19"/>
                      </a:cubicBezTo>
                      <a:cubicBezTo>
                        <a:pt x="24" y="19"/>
                        <a:pt x="24" y="18"/>
                        <a:pt x="23" y="19"/>
                      </a:cubicBezTo>
                      <a:cubicBezTo>
                        <a:pt x="17" y="21"/>
                        <a:pt x="15" y="26"/>
                        <a:pt x="19" y="31"/>
                      </a:cubicBezTo>
                      <a:cubicBezTo>
                        <a:pt x="23" y="36"/>
                        <a:pt x="28" y="30"/>
                        <a:pt x="28" y="26"/>
                      </a:cubicBezTo>
                      <a:cubicBezTo>
                        <a:pt x="28" y="15"/>
                        <a:pt x="8" y="27"/>
                        <a:pt x="20" y="34"/>
                      </a:cubicBezTo>
                      <a:cubicBezTo>
                        <a:pt x="20" y="34"/>
                        <a:pt x="20" y="34"/>
                        <a:pt x="20" y="34"/>
                      </a:cubicBezTo>
                      <a:cubicBezTo>
                        <a:pt x="24" y="31"/>
                        <a:pt x="27" y="27"/>
                        <a:pt x="25" y="22"/>
                      </a:cubicBezTo>
                      <a:cubicBezTo>
                        <a:pt x="25" y="22"/>
                        <a:pt x="24" y="21"/>
                        <a:pt x="24" y="21"/>
                      </a:cubicBezTo>
                      <a:cubicBezTo>
                        <a:pt x="20" y="22"/>
                        <a:pt x="18" y="24"/>
                        <a:pt x="18" y="28"/>
                      </a:cubicBezTo>
                      <a:cubicBezTo>
                        <a:pt x="18" y="28"/>
                        <a:pt x="18" y="28"/>
                        <a:pt x="18" y="28"/>
                      </a:cubicBezTo>
                      <a:cubicBezTo>
                        <a:pt x="32" y="32"/>
                        <a:pt x="20" y="12"/>
                        <a:pt x="18" y="24"/>
                      </a:cubicBezTo>
                      <a:cubicBezTo>
                        <a:pt x="18" y="25"/>
                        <a:pt x="18" y="25"/>
                        <a:pt x="19" y="25"/>
                      </a:cubicBezTo>
                      <a:cubicBezTo>
                        <a:pt x="23" y="24"/>
                        <a:pt x="25" y="22"/>
                        <a:pt x="24" y="17"/>
                      </a:cubicBezTo>
                      <a:cubicBezTo>
                        <a:pt x="24" y="17"/>
                        <a:pt x="23" y="17"/>
                        <a:pt x="23" y="17"/>
                      </a:cubicBezTo>
                      <a:cubicBezTo>
                        <a:pt x="20" y="18"/>
                        <a:pt x="20" y="18"/>
                        <a:pt x="19" y="20"/>
                      </a:cubicBezTo>
                      <a:cubicBezTo>
                        <a:pt x="18" y="21"/>
                        <a:pt x="19" y="21"/>
                        <a:pt x="19" y="21"/>
                      </a:cubicBezTo>
                      <a:cubicBezTo>
                        <a:pt x="24" y="20"/>
                        <a:pt x="26" y="18"/>
                        <a:pt x="25" y="13"/>
                      </a:cubicBezTo>
                      <a:cubicBezTo>
                        <a:pt x="25" y="12"/>
                        <a:pt x="24" y="13"/>
                        <a:pt x="24" y="13"/>
                      </a:cubicBezTo>
                      <a:cubicBezTo>
                        <a:pt x="23" y="20"/>
                        <a:pt x="32" y="17"/>
                        <a:pt x="30" y="12"/>
                      </a:cubicBezTo>
                      <a:cubicBezTo>
                        <a:pt x="26" y="3"/>
                        <a:pt x="9" y="5"/>
                        <a:pt x="9" y="16"/>
                      </a:cubicBezTo>
                      <a:cubicBezTo>
                        <a:pt x="9" y="16"/>
                        <a:pt x="10" y="17"/>
                        <a:pt x="11" y="16"/>
                      </a:cubicBezTo>
                      <a:cubicBezTo>
                        <a:pt x="11" y="16"/>
                        <a:pt x="11" y="16"/>
                        <a:pt x="12" y="15"/>
                      </a:cubicBezTo>
                      <a:cubicBezTo>
                        <a:pt x="10" y="17"/>
                        <a:pt x="12" y="15"/>
                        <a:pt x="11" y="13"/>
                      </a:cubicBezTo>
                      <a:cubicBezTo>
                        <a:pt x="11" y="13"/>
                        <a:pt x="11" y="12"/>
                        <a:pt x="10" y="13"/>
                      </a:cubicBezTo>
                      <a:cubicBezTo>
                        <a:pt x="8" y="14"/>
                        <a:pt x="11" y="12"/>
                        <a:pt x="11" y="10"/>
                      </a:cubicBezTo>
                      <a:cubicBezTo>
                        <a:pt x="11" y="9"/>
                        <a:pt x="11" y="7"/>
                        <a:pt x="11" y="6"/>
                      </a:cubicBezTo>
                      <a:cubicBezTo>
                        <a:pt x="10" y="3"/>
                        <a:pt x="9" y="2"/>
                        <a:pt x="6" y="1"/>
                      </a:cubicBezTo>
                      <a:cubicBezTo>
                        <a:pt x="5" y="1"/>
                        <a:pt x="5" y="2"/>
                        <a:pt x="6" y="2"/>
                      </a:cubicBezTo>
                      <a:cubicBezTo>
                        <a:pt x="3" y="1"/>
                        <a:pt x="17" y="6"/>
                        <a:pt x="15" y="7"/>
                      </a:cubicBezTo>
                      <a:cubicBezTo>
                        <a:pt x="14" y="8"/>
                        <a:pt x="14" y="9"/>
                        <a:pt x="15" y="9"/>
                      </a:cubicBezTo>
                      <a:cubicBezTo>
                        <a:pt x="16" y="9"/>
                        <a:pt x="17" y="9"/>
                        <a:pt x="18" y="8"/>
                      </a:cubicBezTo>
                      <a:cubicBezTo>
                        <a:pt x="17" y="8"/>
                        <a:pt x="17" y="9"/>
                        <a:pt x="17" y="9"/>
                      </a:cubicBezTo>
                      <a:cubicBezTo>
                        <a:pt x="19" y="9"/>
                        <a:pt x="20" y="9"/>
                        <a:pt x="22" y="10"/>
                      </a:cubicBezTo>
                      <a:cubicBezTo>
                        <a:pt x="22" y="10"/>
                        <a:pt x="22" y="8"/>
                        <a:pt x="22" y="8"/>
                      </a:cubicBezTo>
                      <a:cubicBezTo>
                        <a:pt x="21" y="8"/>
                        <a:pt x="12" y="6"/>
                        <a:pt x="16" y="5"/>
                      </a:cubicBezTo>
                      <a:cubicBezTo>
                        <a:pt x="16" y="4"/>
                        <a:pt x="16" y="4"/>
                        <a:pt x="15" y="4"/>
                      </a:cubicBezTo>
                      <a:cubicBezTo>
                        <a:pt x="14" y="3"/>
                        <a:pt x="12" y="3"/>
                        <a:pt x="10" y="4"/>
                      </a:cubicBezTo>
                      <a:cubicBezTo>
                        <a:pt x="9" y="4"/>
                        <a:pt x="9" y="5"/>
                        <a:pt x="10" y="5"/>
                      </a:cubicBezTo>
                      <a:cubicBezTo>
                        <a:pt x="11" y="5"/>
                        <a:pt x="13" y="5"/>
                        <a:pt x="14" y="5"/>
                      </a:cubicBezTo>
                      <a:cubicBezTo>
                        <a:pt x="15" y="5"/>
                        <a:pt x="15" y="3"/>
                        <a:pt x="14" y="3"/>
                      </a:cubicBezTo>
                      <a:cubicBezTo>
                        <a:pt x="11" y="4"/>
                        <a:pt x="12" y="3"/>
                        <a:pt x="9" y="4"/>
                      </a:cubicBezTo>
                      <a:cubicBezTo>
                        <a:pt x="8" y="5"/>
                        <a:pt x="8" y="6"/>
                        <a:pt x="9" y="6"/>
                      </a:cubicBezTo>
                      <a:cubicBezTo>
                        <a:pt x="14" y="6"/>
                        <a:pt x="10" y="10"/>
                        <a:pt x="10" y="13"/>
                      </a:cubicBezTo>
                      <a:cubicBezTo>
                        <a:pt x="9" y="13"/>
                        <a:pt x="10" y="14"/>
                        <a:pt x="10" y="14"/>
                      </a:cubicBezTo>
                      <a:cubicBezTo>
                        <a:pt x="14" y="13"/>
                        <a:pt x="16" y="12"/>
                        <a:pt x="18" y="9"/>
                      </a:cubicBezTo>
                      <a:cubicBezTo>
                        <a:pt x="18" y="8"/>
                        <a:pt x="18" y="7"/>
                        <a:pt x="17" y="7"/>
                      </a:cubicBezTo>
                      <a:cubicBezTo>
                        <a:pt x="14" y="8"/>
                        <a:pt x="12" y="8"/>
                        <a:pt x="11" y="11"/>
                      </a:cubicBezTo>
                      <a:cubicBezTo>
                        <a:pt x="11" y="12"/>
                        <a:pt x="13" y="12"/>
                        <a:pt x="13" y="11"/>
                      </a:cubicBezTo>
                      <a:cubicBezTo>
                        <a:pt x="13" y="9"/>
                        <a:pt x="13" y="10"/>
                        <a:pt x="13" y="8"/>
                      </a:cubicBezTo>
                      <a:cubicBezTo>
                        <a:pt x="13" y="7"/>
                        <a:pt x="13" y="7"/>
                        <a:pt x="12" y="7"/>
                      </a:cubicBezTo>
                      <a:cubicBezTo>
                        <a:pt x="10" y="9"/>
                        <a:pt x="9" y="11"/>
                        <a:pt x="8" y="14"/>
                      </a:cubicBezTo>
                      <a:cubicBezTo>
                        <a:pt x="7" y="16"/>
                        <a:pt x="9" y="19"/>
                        <a:pt x="8" y="16"/>
                      </a:cubicBezTo>
                      <a:cubicBezTo>
                        <a:pt x="7" y="15"/>
                        <a:pt x="6" y="16"/>
                        <a:pt x="6" y="16"/>
                      </a:cubicBezTo>
                      <a:cubicBezTo>
                        <a:pt x="6" y="18"/>
                        <a:pt x="6" y="18"/>
                        <a:pt x="7" y="20"/>
                      </a:cubicBezTo>
                      <a:cubicBezTo>
                        <a:pt x="7" y="21"/>
                        <a:pt x="8" y="20"/>
                        <a:pt x="8" y="20"/>
                      </a:cubicBezTo>
                      <a:cubicBezTo>
                        <a:pt x="7" y="22"/>
                        <a:pt x="9" y="17"/>
                        <a:pt x="9" y="17"/>
                      </a:cubicBezTo>
                      <a:cubicBezTo>
                        <a:pt x="9" y="17"/>
                        <a:pt x="10" y="17"/>
                        <a:pt x="10" y="16"/>
                      </a:cubicBezTo>
                      <a:cubicBezTo>
                        <a:pt x="10" y="16"/>
                        <a:pt x="9" y="13"/>
                        <a:pt x="10" y="13"/>
                      </a:cubicBezTo>
                      <a:cubicBezTo>
                        <a:pt x="10" y="13"/>
                        <a:pt x="11" y="12"/>
                        <a:pt x="11" y="12"/>
                      </a:cubicBezTo>
                      <a:cubicBezTo>
                        <a:pt x="11" y="10"/>
                        <a:pt x="10" y="11"/>
                        <a:pt x="12" y="12"/>
                      </a:cubicBezTo>
                      <a:cubicBezTo>
                        <a:pt x="12" y="12"/>
                        <a:pt x="12" y="12"/>
                        <a:pt x="13" y="12"/>
                      </a:cubicBezTo>
                      <a:cubicBezTo>
                        <a:pt x="26" y="5"/>
                        <a:pt x="1" y="2"/>
                        <a:pt x="10" y="11"/>
                      </a:cubicBezTo>
                      <a:cubicBezTo>
                        <a:pt x="11" y="11"/>
                        <a:pt x="11" y="11"/>
                        <a:pt x="11" y="11"/>
                      </a:cubicBezTo>
                      <a:cubicBezTo>
                        <a:pt x="22" y="5"/>
                        <a:pt x="0" y="0"/>
                        <a:pt x="5" y="10"/>
                      </a:cubicBezTo>
                      <a:cubicBezTo>
                        <a:pt x="5" y="11"/>
                        <a:pt x="6" y="11"/>
                        <a:pt x="6" y="11"/>
                      </a:cubicBezTo>
                      <a:cubicBezTo>
                        <a:pt x="9" y="9"/>
                        <a:pt x="10" y="9"/>
                        <a:pt x="10" y="5"/>
                      </a:cubicBezTo>
                      <a:cubicBezTo>
                        <a:pt x="10" y="5"/>
                        <a:pt x="10" y="5"/>
                        <a:pt x="10" y="5"/>
                      </a:cubicBezTo>
                      <a:cubicBezTo>
                        <a:pt x="7" y="4"/>
                        <a:pt x="8" y="4"/>
                        <a:pt x="6" y="5"/>
                      </a:cubicBezTo>
                      <a:cubicBezTo>
                        <a:pt x="5" y="5"/>
                        <a:pt x="5" y="6"/>
                        <a:pt x="5" y="6"/>
                      </a:cubicBezTo>
                      <a:cubicBezTo>
                        <a:pt x="5" y="7"/>
                        <a:pt x="5" y="7"/>
                        <a:pt x="6" y="8"/>
                      </a:cubicBezTo>
                      <a:cubicBezTo>
                        <a:pt x="6" y="8"/>
                        <a:pt x="6" y="8"/>
                        <a:pt x="6" y="8"/>
                      </a:cubicBezTo>
                      <a:cubicBezTo>
                        <a:pt x="9" y="7"/>
                        <a:pt x="10" y="7"/>
                        <a:pt x="11" y="4"/>
                      </a:cubicBezTo>
                      <a:cubicBezTo>
                        <a:pt x="11" y="4"/>
                        <a:pt x="10" y="3"/>
                        <a:pt x="10" y="4"/>
                      </a:cubicBezTo>
                      <a:cubicBezTo>
                        <a:pt x="8" y="5"/>
                        <a:pt x="8" y="5"/>
                        <a:pt x="7" y="7"/>
                      </a:cubicBezTo>
                      <a:cubicBezTo>
                        <a:pt x="7" y="8"/>
                        <a:pt x="8" y="8"/>
                        <a:pt x="9" y="8"/>
                      </a:cubicBezTo>
                      <a:cubicBezTo>
                        <a:pt x="9" y="7"/>
                        <a:pt x="10" y="7"/>
                        <a:pt x="11" y="6"/>
                      </a:cubicBezTo>
                      <a:cubicBezTo>
                        <a:pt x="11" y="6"/>
                        <a:pt x="11" y="5"/>
                        <a:pt x="10" y="5"/>
                      </a:cubicBezTo>
                      <a:cubicBezTo>
                        <a:pt x="10" y="5"/>
                        <a:pt x="9" y="5"/>
                        <a:pt x="9" y="5"/>
                      </a:cubicBezTo>
                      <a:cubicBezTo>
                        <a:pt x="9" y="5"/>
                        <a:pt x="8" y="6"/>
                        <a:pt x="9" y="6"/>
                      </a:cubicBezTo>
                      <a:cubicBezTo>
                        <a:pt x="9" y="6"/>
                        <a:pt x="9" y="7"/>
                        <a:pt x="9" y="7"/>
                      </a:cubicBezTo>
                      <a:cubicBezTo>
                        <a:pt x="9" y="8"/>
                        <a:pt x="11" y="7"/>
                        <a:pt x="10"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61" name="Freeform 184"/>
                <p:cNvSpPr>
                  <a:spLocks noEditPoints="1"/>
                </p:cNvSpPr>
                <p:nvPr/>
              </p:nvSpPr>
              <p:spPr bwMode="auto">
                <a:xfrm>
                  <a:off x="1401763" y="2203451"/>
                  <a:ext cx="58738" cy="28575"/>
                </a:xfrm>
                <a:custGeom>
                  <a:avLst/>
                  <a:gdLst>
                    <a:gd name="T0" fmla="*/ 54 w 55"/>
                    <a:gd name="T1" fmla="*/ 21 h 26"/>
                    <a:gd name="T2" fmla="*/ 49 w 55"/>
                    <a:gd name="T3" fmla="*/ 17 h 26"/>
                    <a:gd name="T4" fmla="*/ 49 w 55"/>
                    <a:gd name="T5" fmla="*/ 16 h 26"/>
                    <a:gd name="T6" fmla="*/ 49 w 55"/>
                    <a:gd name="T7" fmla="*/ 16 h 26"/>
                    <a:gd name="T8" fmla="*/ 50 w 55"/>
                    <a:gd name="T9" fmla="*/ 15 h 26"/>
                    <a:gd name="T10" fmla="*/ 50 w 55"/>
                    <a:gd name="T11" fmla="*/ 14 h 26"/>
                    <a:gd name="T12" fmla="*/ 50 w 55"/>
                    <a:gd name="T13" fmla="*/ 12 h 26"/>
                    <a:gd name="T14" fmla="*/ 49 w 55"/>
                    <a:gd name="T15" fmla="*/ 11 h 26"/>
                    <a:gd name="T16" fmla="*/ 49 w 55"/>
                    <a:gd name="T17" fmla="*/ 12 h 26"/>
                    <a:gd name="T18" fmla="*/ 49 w 55"/>
                    <a:gd name="T19" fmla="*/ 12 h 26"/>
                    <a:gd name="T20" fmla="*/ 42 w 55"/>
                    <a:gd name="T21" fmla="*/ 15 h 26"/>
                    <a:gd name="T22" fmla="*/ 42 w 55"/>
                    <a:gd name="T23" fmla="*/ 16 h 26"/>
                    <a:gd name="T24" fmla="*/ 40 w 55"/>
                    <a:gd name="T25" fmla="*/ 19 h 26"/>
                    <a:gd name="T26" fmla="*/ 36 w 55"/>
                    <a:gd name="T27" fmla="*/ 16 h 26"/>
                    <a:gd name="T28" fmla="*/ 36 w 55"/>
                    <a:gd name="T29" fmla="*/ 13 h 26"/>
                    <a:gd name="T30" fmla="*/ 35 w 55"/>
                    <a:gd name="T31" fmla="*/ 12 h 26"/>
                    <a:gd name="T32" fmla="*/ 32 w 55"/>
                    <a:gd name="T33" fmla="*/ 21 h 26"/>
                    <a:gd name="T34" fmla="*/ 27 w 55"/>
                    <a:gd name="T35" fmla="*/ 18 h 26"/>
                    <a:gd name="T36" fmla="*/ 34 w 55"/>
                    <a:gd name="T37" fmla="*/ 1 h 26"/>
                    <a:gd name="T38" fmla="*/ 33 w 55"/>
                    <a:gd name="T39" fmla="*/ 1 h 26"/>
                    <a:gd name="T40" fmla="*/ 27 w 55"/>
                    <a:gd name="T41" fmla="*/ 11 h 26"/>
                    <a:gd name="T42" fmla="*/ 26 w 55"/>
                    <a:gd name="T43" fmla="*/ 12 h 26"/>
                    <a:gd name="T44" fmla="*/ 25 w 55"/>
                    <a:gd name="T45" fmla="*/ 12 h 26"/>
                    <a:gd name="T46" fmla="*/ 23 w 55"/>
                    <a:gd name="T47" fmla="*/ 13 h 26"/>
                    <a:gd name="T48" fmla="*/ 18 w 55"/>
                    <a:gd name="T49" fmla="*/ 18 h 26"/>
                    <a:gd name="T50" fmla="*/ 18 w 55"/>
                    <a:gd name="T51" fmla="*/ 20 h 26"/>
                    <a:gd name="T52" fmla="*/ 12 w 55"/>
                    <a:gd name="T53" fmla="*/ 19 h 26"/>
                    <a:gd name="T54" fmla="*/ 15 w 55"/>
                    <a:gd name="T55" fmla="*/ 11 h 26"/>
                    <a:gd name="T56" fmla="*/ 14 w 55"/>
                    <a:gd name="T57" fmla="*/ 10 h 26"/>
                    <a:gd name="T58" fmla="*/ 10 w 55"/>
                    <a:gd name="T59" fmla="*/ 20 h 26"/>
                    <a:gd name="T60" fmla="*/ 0 w 55"/>
                    <a:gd name="T61" fmla="*/ 23 h 26"/>
                    <a:gd name="T62" fmla="*/ 0 w 55"/>
                    <a:gd name="T63" fmla="*/ 25 h 26"/>
                    <a:gd name="T64" fmla="*/ 10 w 55"/>
                    <a:gd name="T65" fmla="*/ 21 h 26"/>
                    <a:gd name="T66" fmla="*/ 11 w 55"/>
                    <a:gd name="T67" fmla="*/ 25 h 26"/>
                    <a:gd name="T68" fmla="*/ 18 w 55"/>
                    <a:gd name="T69" fmla="*/ 24 h 26"/>
                    <a:gd name="T70" fmla="*/ 19 w 55"/>
                    <a:gd name="T71" fmla="*/ 23 h 26"/>
                    <a:gd name="T72" fmla="*/ 20 w 55"/>
                    <a:gd name="T73" fmla="*/ 24 h 26"/>
                    <a:gd name="T74" fmla="*/ 25 w 55"/>
                    <a:gd name="T75" fmla="*/ 21 h 26"/>
                    <a:gd name="T76" fmla="*/ 26 w 55"/>
                    <a:gd name="T77" fmla="*/ 24 h 26"/>
                    <a:gd name="T78" fmla="*/ 33 w 55"/>
                    <a:gd name="T79" fmla="*/ 22 h 26"/>
                    <a:gd name="T80" fmla="*/ 37 w 55"/>
                    <a:gd name="T81" fmla="*/ 23 h 26"/>
                    <a:gd name="T82" fmla="*/ 39 w 55"/>
                    <a:gd name="T83" fmla="*/ 22 h 26"/>
                    <a:gd name="T84" fmla="*/ 39 w 55"/>
                    <a:gd name="T85" fmla="*/ 22 h 26"/>
                    <a:gd name="T86" fmla="*/ 43 w 55"/>
                    <a:gd name="T87" fmla="*/ 25 h 26"/>
                    <a:gd name="T88" fmla="*/ 47 w 55"/>
                    <a:gd name="T89" fmla="*/ 21 h 26"/>
                    <a:gd name="T90" fmla="*/ 47 w 55"/>
                    <a:gd name="T91" fmla="*/ 22 h 26"/>
                    <a:gd name="T92" fmla="*/ 55 w 55"/>
                    <a:gd name="T93" fmla="*/ 22 h 26"/>
                    <a:gd name="T94" fmla="*/ 54 w 55"/>
                    <a:gd name="T95" fmla="*/ 21 h 26"/>
                    <a:gd name="T96" fmla="*/ 24 w 55"/>
                    <a:gd name="T97" fmla="*/ 19 h 26"/>
                    <a:gd name="T98" fmla="*/ 21 w 55"/>
                    <a:gd name="T99" fmla="*/ 18 h 26"/>
                    <a:gd name="T100" fmla="*/ 23 w 55"/>
                    <a:gd name="T101" fmla="*/ 15 h 26"/>
                    <a:gd name="T102" fmla="*/ 25 w 55"/>
                    <a:gd name="T103" fmla="*/ 14 h 26"/>
                    <a:gd name="T104" fmla="*/ 26 w 55"/>
                    <a:gd name="T105" fmla="*/ 13 h 26"/>
                    <a:gd name="T106" fmla="*/ 25 w 55"/>
                    <a:gd name="T107" fmla="*/ 18 h 26"/>
                    <a:gd name="T108" fmla="*/ 24 w 55"/>
                    <a:gd name="T109" fmla="*/ 19 h 26"/>
                    <a:gd name="T110" fmla="*/ 45 w 55"/>
                    <a:gd name="T111" fmla="*/ 21 h 26"/>
                    <a:gd name="T112" fmla="*/ 43 w 55"/>
                    <a:gd name="T113" fmla="*/ 17 h 26"/>
                    <a:gd name="T114" fmla="*/ 44 w 55"/>
                    <a:gd name="T115" fmla="*/ 17 h 26"/>
                    <a:gd name="T116" fmla="*/ 48 w 55"/>
                    <a:gd name="T117" fmla="*/ 14 h 26"/>
                    <a:gd name="T118" fmla="*/ 47 w 55"/>
                    <a:gd name="T119" fmla="*/ 16 h 26"/>
                    <a:gd name="T120" fmla="*/ 45 w 55"/>
                    <a:gd name="T121" fmla="*/ 21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5" h="26">
                      <a:moveTo>
                        <a:pt x="54" y="21"/>
                      </a:moveTo>
                      <a:cubicBezTo>
                        <a:pt x="50" y="20"/>
                        <a:pt x="48" y="19"/>
                        <a:pt x="49" y="17"/>
                      </a:cubicBezTo>
                      <a:cubicBezTo>
                        <a:pt x="49" y="17"/>
                        <a:pt x="49" y="16"/>
                        <a:pt x="49" y="16"/>
                      </a:cubicBezTo>
                      <a:cubicBezTo>
                        <a:pt x="49" y="16"/>
                        <a:pt x="49" y="16"/>
                        <a:pt x="49" y="16"/>
                      </a:cubicBezTo>
                      <a:cubicBezTo>
                        <a:pt x="49" y="15"/>
                        <a:pt x="49" y="15"/>
                        <a:pt x="50" y="15"/>
                      </a:cubicBezTo>
                      <a:cubicBezTo>
                        <a:pt x="50" y="14"/>
                        <a:pt x="50" y="14"/>
                        <a:pt x="50" y="14"/>
                      </a:cubicBezTo>
                      <a:cubicBezTo>
                        <a:pt x="50" y="13"/>
                        <a:pt x="50" y="12"/>
                        <a:pt x="50" y="12"/>
                      </a:cubicBezTo>
                      <a:cubicBezTo>
                        <a:pt x="51" y="11"/>
                        <a:pt x="49" y="11"/>
                        <a:pt x="49" y="11"/>
                      </a:cubicBezTo>
                      <a:cubicBezTo>
                        <a:pt x="49" y="12"/>
                        <a:pt x="49" y="12"/>
                        <a:pt x="49" y="12"/>
                      </a:cubicBezTo>
                      <a:cubicBezTo>
                        <a:pt x="49" y="12"/>
                        <a:pt x="49" y="12"/>
                        <a:pt x="49" y="12"/>
                      </a:cubicBezTo>
                      <a:cubicBezTo>
                        <a:pt x="46" y="12"/>
                        <a:pt x="44" y="13"/>
                        <a:pt x="42" y="15"/>
                      </a:cubicBezTo>
                      <a:cubicBezTo>
                        <a:pt x="42" y="15"/>
                        <a:pt x="42" y="16"/>
                        <a:pt x="42" y="16"/>
                      </a:cubicBezTo>
                      <a:cubicBezTo>
                        <a:pt x="41" y="17"/>
                        <a:pt x="40" y="18"/>
                        <a:pt x="40" y="19"/>
                      </a:cubicBezTo>
                      <a:cubicBezTo>
                        <a:pt x="38" y="19"/>
                        <a:pt x="37" y="18"/>
                        <a:pt x="36" y="16"/>
                      </a:cubicBezTo>
                      <a:cubicBezTo>
                        <a:pt x="36" y="15"/>
                        <a:pt x="36" y="14"/>
                        <a:pt x="36" y="13"/>
                      </a:cubicBezTo>
                      <a:cubicBezTo>
                        <a:pt x="36" y="12"/>
                        <a:pt x="36" y="12"/>
                        <a:pt x="35" y="12"/>
                      </a:cubicBezTo>
                      <a:cubicBezTo>
                        <a:pt x="31" y="14"/>
                        <a:pt x="30" y="19"/>
                        <a:pt x="32" y="21"/>
                      </a:cubicBezTo>
                      <a:cubicBezTo>
                        <a:pt x="31" y="22"/>
                        <a:pt x="29" y="21"/>
                        <a:pt x="27" y="18"/>
                      </a:cubicBezTo>
                      <a:cubicBezTo>
                        <a:pt x="31" y="13"/>
                        <a:pt x="33" y="5"/>
                        <a:pt x="34" y="1"/>
                      </a:cubicBezTo>
                      <a:cubicBezTo>
                        <a:pt x="34" y="0"/>
                        <a:pt x="33" y="0"/>
                        <a:pt x="33" y="1"/>
                      </a:cubicBezTo>
                      <a:cubicBezTo>
                        <a:pt x="32" y="3"/>
                        <a:pt x="29" y="7"/>
                        <a:pt x="27" y="11"/>
                      </a:cubicBezTo>
                      <a:cubicBezTo>
                        <a:pt x="27" y="12"/>
                        <a:pt x="26" y="12"/>
                        <a:pt x="26" y="12"/>
                      </a:cubicBezTo>
                      <a:cubicBezTo>
                        <a:pt x="26" y="12"/>
                        <a:pt x="25" y="12"/>
                        <a:pt x="25" y="12"/>
                      </a:cubicBezTo>
                      <a:cubicBezTo>
                        <a:pt x="24" y="12"/>
                        <a:pt x="23" y="13"/>
                        <a:pt x="23" y="13"/>
                      </a:cubicBezTo>
                      <a:cubicBezTo>
                        <a:pt x="21" y="14"/>
                        <a:pt x="19" y="16"/>
                        <a:pt x="18" y="18"/>
                      </a:cubicBezTo>
                      <a:cubicBezTo>
                        <a:pt x="18" y="19"/>
                        <a:pt x="18" y="20"/>
                        <a:pt x="18" y="20"/>
                      </a:cubicBezTo>
                      <a:cubicBezTo>
                        <a:pt x="17" y="21"/>
                        <a:pt x="15" y="21"/>
                        <a:pt x="12" y="19"/>
                      </a:cubicBezTo>
                      <a:cubicBezTo>
                        <a:pt x="13" y="17"/>
                        <a:pt x="15" y="14"/>
                        <a:pt x="15" y="11"/>
                      </a:cubicBezTo>
                      <a:cubicBezTo>
                        <a:pt x="15" y="10"/>
                        <a:pt x="14" y="9"/>
                        <a:pt x="14" y="10"/>
                      </a:cubicBezTo>
                      <a:cubicBezTo>
                        <a:pt x="13" y="12"/>
                        <a:pt x="10" y="16"/>
                        <a:pt x="10" y="20"/>
                      </a:cubicBezTo>
                      <a:cubicBezTo>
                        <a:pt x="7" y="22"/>
                        <a:pt x="4" y="23"/>
                        <a:pt x="0" y="23"/>
                      </a:cubicBezTo>
                      <a:cubicBezTo>
                        <a:pt x="0" y="23"/>
                        <a:pt x="0" y="25"/>
                        <a:pt x="0" y="25"/>
                      </a:cubicBezTo>
                      <a:cubicBezTo>
                        <a:pt x="4" y="24"/>
                        <a:pt x="7" y="23"/>
                        <a:pt x="10" y="21"/>
                      </a:cubicBezTo>
                      <a:cubicBezTo>
                        <a:pt x="10" y="23"/>
                        <a:pt x="10" y="24"/>
                        <a:pt x="11" y="25"/>
                      </a:cubicBezTo>
                      <a:cubicBezTo>
                        <a:pt x="14" y="26"/>
                        <a:pt x="16" y="25"/>
                        <a:pt x="18" y="24"/>
                      </a:cubicBezTo>
                      <a:cubicBezTo>
                        <a:pt x="18" y="23"/>
                        <a:pt x="18" y="23"/>
                        <a:pt x="19" y="23"/>
                      </a:cubicBezTo>
                      <a:cubicBezTo>
                        <a:pt x="19" y="23"/>
                        <a:pt x="20" y="24"/>
                        <a:pt x="20" y="24"/>
                      </a:cubicBezTo>
                      <a:cubicBezTo>
                        <a:pt x="22" y="24"/>
                        <a:pt x="24" y="23"/>
                        <a:pt x="25" y="21"/>
                      </a:cubicBezTo>
                      <a:cubicBezTo>
                        <a:pt x="25" y="22"/>
                        <a:pt x="26" y="23"/>
                        <a:pt x="26" y="24"/>
                      </a:cubicBezTo>
                      <a:cubicBezTo>
                        <a:pt x="29" y="26"/>
                        <a:pt x="31" y="25"/>
                        <a:pt x="33" y="22"/>
                      </a:cubicBezTo>
                      <a:cubicBezTo>
                        <a:pt x="34" y="23"/>
                        <a:pt x="35" y="23"/>
                        <a:pt x="37" y="23"/>
                      </a:cubicBezTo>
                      <a:cubicBezTo>
                        <a:pt x="38" y="23"/>
                        <a:pt x="38" y="22"/>
                        <a:pt x="39" y="22"/>
                      </a:cubicBezTo>
                      <a:cubicBezTo>
                        <a:pt x="39" y="22"/>
                        <a:pt x="39" y="22"/>
                        <a:pt x="39" y="22"/>
                      </a:cubicBezTo>
                      <a:cubicBezTo>
                        <a:pt x="39" y="24"/>
                        <a:pt x="42" y="25"/>
                        <a:pt x="43" y="25"/>
                      </a:cubicBezTo>
                      <a:cubicBezTo>
                        <a:pt x="45" y="24"/>
                        <a:pt x="46" y="23"/>
                        <a:pt x="47" y="21"/>
                      </a:cubicBezTo>
                      <a:cubicBezTo>
                        <a:pt x="47" y="21"/>
                        <a:pt x="47" y="22"/>
                        <a:pt x="47" y="22"/>
                      </a:cubicBezTo>
                      <a:cubicBezTo>
                        <a:pt x="50" y="25"/>
                        <a:pt x="52" y="25"/>
                        <a:pt x="55" y="22"/>
                      </a:cubicBezTo>
                      <a:cubicBezTo>
                        <a:pt x="55" y="21"/>
                        <a:pt x="54" y="20"/>
                        <a:pt x="54" y="21"/>
                      </a:cubicBezTo>
                      <a:close/>
                      <a:moveTo>
                        <a:pt x="24" y="19"/>
                      </a:moveTo>
                      <a:cubicBezTo>
                        <a:pt x="22" y="23"/>
                        <a:pt x="21" y="22"/>
                        <a:pt x="21" y="18"/>
                      </a:cubicBezTo>
                      <a:cubicBezTo>
                        <a:pt x="22" y="17"/>
                        <a:pt x="22" y="16"/>
                        <a:pt x="23" y="15"/>
                      </a:cubicBezTo>
                      <a:cubicBezTo>
                        <a:pt x="24" y="15"/>
                        <a:pt x="24" y="14"/>
                        <a:pt x="25" y="14"/>
                      </a:cubicBezTo>
                      <a:cubicBezTo>
                        <a:pt x="25" y="14"/>
                        <a:pt x="26" y="13"/>
                        <a:pt x="26" y="13"/>
                      </a:cubicBezTo>
                      <a:cubicBezTo>
                        <a:pt x="25" y="15"/>
                        <a:pt x="25" y="17"/>
                        <a:pt x="25" y="18"/>
                      </a:cubicBezTo>
                      <a:cubicBezTo>
                        <a:pt x="25" y="19"/>
                        <a:pt x="24" y="19"/>
                        <a:pt x="24" y="19"/>
                      </a:cubicBezTo>
                      <a:close/>
                      <a:moveTo>
                        <a:pt x="45" y="21"/>
                      </a:moveTo>
                      <a:cubicBezTo>
                        <a:pt x="45" y="20"/>
                        <a:pt x="44" y="18"/>
                        <a:pt x="43" y="17"/>
                      </a:cubicBezTo>
                      <a:cubicBezTo>
                        <a:pt x="43" y="17"/>
                        <a:pt x="43" y="17"/>
                        <a:pt x="44" y="17"/>
                      </a:cubicBezTo>
                      <a:cubicBezTo>
                        <a:pt x="45" y="15"/>
                        <a:pt x="47" y="14"/>
                        <a:pt x="48" y="14"/>
                      </a:cubicBezTo>
                      <a:cubicBezTo>
                        <a:pt x="48" y="15"/>
                        <a:pt x="48" y="15"/>
                        <a:pt x="47" y="16"/>
                      </a:cubicBezTo>
                      <a:cubicBezTo>
                        <a:pt x="47" y="18"/>
                        <a:pt x="46" y="20"/>
                        <a:pt x="45" y="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62" name="Freeform 185"/>
                <p:cNvSpPr/>
                <p:nvPr/>
              </p:nvSpPr>
              <p:spPr bwMode="auto">
                <a:xfrm>
                  <a:off x="1417638" y="2205038"/>
                  <a:ext cx="3175" cy="3175"/>
                </a:xfrm>
                <a:custGeom>
                  <a:avLst/>
                  <a:gdLst>
                    <a:gd name="T0" fmla="*/ 2 w 3"/>
                    <a:gd name="T1" fmla="*/ 1 h 3"/>
                    <a:gd name="T2" fmla="*/ 1 w 3"/>
                    <a:gd name="T3" fmla="*/ 1 h 3"/>
                    <a:gd name="T4" fmla="*/ 0 w 3"/>
                    <a:gd name="T5" fmla="*/ 2 h 3"/>
                    <a:gd name="T6" fmla="*/ 1 w 3"/>
                    <a:gd name="T7" fmla="*/ 2 h 3"/>
                    <a:gd name="T8" fmla="*/ 2 w 3"/>
                    <a:gd name="T9" fmla="*/ 1 h 3"/>
                  </a:gdLst>
                  <a:ahLst/>
                  <a:cxnLst>
                    <a:cxn ang="0">
                      <a:pos x="T0" y="T1"/>
                    </a:cxn>
                    <a:cxn ang="0">
                      <a:pos x="T2" y="T3"/>
                    </a:cxn>
                    <a:cxn ang="0">
                      <a:pos x="T4" y="T5"/>
                    </a:cxn>
                    <a:cxn ang="0">
                      <a:pos x="T6" y="T7"/>
                    </a:cxn>
                    <a:cxn ang="0">
                      <a:pos x="T8" y="T9"/>
                    </a:cxn>
                  </a:cxnLst>
                  <a:rect l="0" t="0" r="r" b="b"/>
                  <a:pathLst>
                    <a:path w="3" h="3">
                      <a:moveTo>
                        <a:pt x="2" y="1"/>
                      </a:moveTo>
                      <a:cubicBezTo>
                        <a:pt x="2" y="1"/>
                        <a:pt x="2" y="1"/>
                        <a:pt x="1" y="1"/>
                      </a:cubicBezTo>
                      <a:cubicBezTo>
                        <a:pt x="1" y="0"/>
                        <a:pt x="0" y="1"/>
                        <a:pt x="0" y="2"/>
                      </a:cubicBezTo>
                      <a:cubicBezTo>
                        <a:pt x="1" y="2"/>
                        <a:pt x="1" y="2"/>
                        <a:pt x="1" y="2"/>
                      </a:cubicBezTo>
                      <a:cubicBezTo>
                        <a:pt x="2" y="3"/>
                        <a:pt x="3" y="2"/>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63" name="Freeform 186"/>
                <p:cNvSpPr/>
                <p:nvPr/>
              </p:nvSpPr>
              <p:spPr bwMode="auto">
                <a:xfrm>
                  <a:off x="1401763" y="2225676"/>
                  <a:ext cx="31750" cy="53975"/>
                </a:xfrm>
                <a:custGeom>
                  <a:avLst/>
                  <a:gdLst>
                    <a:gd name="T0" fmla="*/ 1 w 31"/>
                    <a:gd name="T1" fmla="*/ 5 h 50"/>
                    <a:gd name="T2" fmla="*/ 21 w 31"/>
                    <a:gd name="T3" fmla="*/ 19 h 50"/>
                    <a:gd name="T4" fmla="*/ 27 w 31"/>
                    <a:gd name="T5" fmla="*/ 49 h 50"/>
                    <a:gd name="T6" fmla="*/ 29 w 31"/>
                    <a:gd name="T7" fmla="*/ 49 h 50"/>
                    <a:gd name="T8" fmla="*/ 29 w 31"/>
                    <a:gd name="T9" fmla="*/ 47 h 50"/>
                    <a:gd name="T10" fmla="*/ 28 w 31"/>
                    <a:gd name="T11" fmla="*/ 46 h 50"/>
                    <a:gd name="T12" fmla="*/ 1 w 31"/>
                    <a:gd name="T13" fmla="*/ 3 h 50"/>
                    <a:gd name="T14" fmla="*/ 1 w 31"/>
                    <a:gd name="T15" fmla="*/ 5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1" h="50">
                      <a:moveTo>
                        <a:pt x="1" y="5"/>
                      </a:moveTo>
                      <a:cubicBezTo>
                        <a:pt x="10" y="3"/>
                        <a:pt x="17" y="13"/>
                        <a:pt x="21" y="19"/>
                      </a:cubicBezTo>
                      <a:cubicBezTo>
                        <a:pt x="26" y="28"/>
                        <a:pt x="27" y="39"/>
                        <a:pt x="27" y="49"/>
                      </a:cubicBezTo>
                      <a:cubicBezTo>
                        <a:pt x="27" y="49"/>
                        <a:pt x="28" y="50"/>
                        <a:pt x="29" y="49"/>
                      </a:cubicBezTo>
                      <a:cubicBezTo>
                        <a:pt x="29" y="48"/>
                        <a:pt x="29" y="47"/>
                        <a:pt x="29" y="47"/>
                      </a:cubicBezTo>
                      <a:cubicBezTo>
                        <a:pt x="29" y="46"/>
                        <a:pt x="28" y="46"/>
                        <a:pt x="28" y="46"/>
                      </a:cubicBezTo>
                      <a:cubicBezTo>
                        <a:pt x="31" y="33"/>
                        <a:pt x="20" y="0"/>
                        <a:pt x="1" y="3"/>
                      </a:cubicBezTo>
                      <a:cubicBezTo>
                        <a:pt x="0" y="4"/>
                        <a:pt x="0" y="5"/>
                        <a:pt x="1"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64" name="Freeform 187"/>
                <p:cNvSpPr/>
                <p:nvPr/>
              </p:nvSpPr>
              <p:spPr bwMode="auto">
                <a:xfrm>
                  <a:off x="1433513" y="2225676"/>
                  <a:ext cx="25400" cy="50800"/>
                </a:xfrm>
                <a:custGeom>
                  <a:avLst/>
                  <a:gdLst>
                    <a:gd name="T0" fmla="*/ 23 w 24"/>
                    <a:gd name="T1" fmla="*/ 0 h 48"/>
                    <a:gd name="T2" fmla="*/ 0 w 24"/>
                    <a:gd name="T3" fmla="*/ 47 h 48"/>
                    <a:gd name="T4" fmla="*/ 1 w 24"/>
                    <a:gd name="T5" fmla="*/ 47 h 48"/>
                    <a:gd name="T6" fmla="*/ 23 w 24"/>
                    <a:gd name="T7" fmla="*/ 2 h 48"/>
                    <a:gd name="T8" fmla="*/ 23 w 24"/>
                    <a:gd name="T9" fmla="*/ 0 h 48"/>
                  </a:gdLst>
                  <a:ahLst/>
                  <a:cxnLst>
                    <a:cxn ang="0">
                      <a:pos x="T0" y="T1"/>
                    </a:cxn>
                    <a:cxn ang="0">
                      <a:pos x="T2" y="T3"/>
                    </a:cxn>
                    <a:cxn ang="0">
                      <a:pos x="T4" y="T5"/>
                    </a:cxn>
                    <a:cxn ang="0">
                      <a:pos x="T6" y="T7"/>
                    </a:cxn>
                    <a:cxn ang="0">
                      <a:pos x="T8" y="T9"/>
                    </a:cxn>
                  </a:cxnLst>
                  <a:rect l="0" t="0" r="r" b="b"/>
                  <a:pathLst>
                    <a:path w="24" h="48">
                      <a:moveTo>
                        <a:pt x="23" y="0"/>
                      </a:moveTo>
                      <a:cubicBezTo>
                        <a:pt x="5" y="11"/>
                        <a:pt x="0" y="28"/>
                        <a:pt x="0" y="47"/>
                      </a:cubicBezTo>
                      <a:cubicBezTo>
                        <a:pt x="0" y="48"/>
                        <a:pt x="1" y="48"/>
                        <a:pt x="1" y="47"/>
                      </a:cubicBezTo>
                      <a:cubicBezTo>
                        <a:pt x="1" y="29"/>
                        <a:pt x="6" y="12"/>
                        <a:pt x="23" y="2"/>
                      </a:cubicBezTo>
                      <a:cubicBezTo>
                        <a:pt x="24" y="1"/>
                        <a:pt x="23" y="0"/>
                        <a:pt x="2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65" name="Freeform 188"/>
                <p:cNvSpPr/>
                <p:nvPr/>
              </p:nvSpPr>
              <p:spPr bwMode="auto">
                <a:xfrm>
                  <a:off x="1395413" y="2182813"/>
                  <a:ext cx="76200" cy="98425"/>
                </a:xfrm>
                <a:custGeom>
                  <a:avLst/>
                  <a:gdLst>
                    <a:gd name="T0" fmla="*/ 21 w 73"/>
                    <a:gd name="T1" fmla="*/ 90 h 93"/>
                    <a:gd name="T2" fmla="*/ 18 w 73"/>
                    <a:gd name="T3" fmla="*/ 69 h 93"/>
                    <a:gd name="T4" fmla="*/ 7 w 73"/>
                    <a:gd name="T5" fmla="*/ 46 h 93"/>
                    <a:gd name="T6" fmla="*/ 39 w 73"/>
                    <a:gd name="T7" fmla="*/ 4 h 93"/>
                    <a:gd name="T8" fmla="*/ 65 w 73"/>
                    <a:gd name="T9" fmla="*/ 23 h 93"/>
                    <a:gd name="T10" fmla="*/ 61 w 73"/>
                    <a:gd name="T11" fmla="*/ 50 h 93"/>
                    <a:gd name="T12" fmla="*/ 50 w 73"/>
                    <a:gd name="T13" fmla="*/ 66 h 93"/>
                    <a:gd name="T14" fmla="*/ 44 w 73"/>
                    <a:gd name="T15" fmla="*/ 92 h 93"/>
                    <a:gd name="T16" fmla="*/ 45 w 73"/>
                    <a:gd name="T17" fmla="*/ 93 h 93"/>
                    <a:gd name="T18" fmla="*/ 53 w 73"/>
                    <a:gd name="T19" fmla="*/ 64 h 93"/>
                    <a:gd name="T20" fmla="*/ 67 w 73"/>
                    <a:gd name="T21" fmla="*/ 40 h 93"/>
                    <a:gd name="T22" fmla="*/ 42 w 73"/>
                    <a:gd name="T23" fmla="*/ 3 h 93"/>
                    <a:gd name="T24" fmla="*/ 5 w 73"/>
                    <a:gd name="T25" fmla="*/ 32 h 93"/>
                    <a:gd name="T26" fmla="*/ 10 w 73"/>
                    <a:gd name="T27" fmla="*/ 57 h 93"/>
                    <a:gd name="T28" fmla="*/ 17 w 73"/>
                    <a:gd name="T29" fmla="*/ 79 h 93"/>
                    <a:gd name="T30" fmla="*/ 20 w 73"/>
                    <a:gd name="T31" fmla="*/ 91 h 93"/>
                    <a:gd name="T32" fmla="*/ 21 w 73"/>
                    <a:gd name="T33" fmla="*/ 9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3" h="93">
                      <a:moveTo>
                        <a:pt x="21" y="90"/>
                      </a:moveTo>
                      <a:cubicBezTo>
                        <a:pt x="16" y="84"/>
                        <a:pt x="19" y="76"/>
                        <a:pt x="18" y="69"/>
                      </a:cubicBezTo>
                      <a:cubicBezTo>
                        <a:pt x="16" y="61"/>
                        <a:pt x="9" y="54"/>
                        <a:pt x="7" y="46"/>
                      </a:cubicBezTo>
                      <a:cubicBezTo>
                        <a:pt x="0" y="26"/>
                        <a:pt x="19" y="4"/>
                        <a:pt x="39" y="4"/>
                      </a:cubicBezTo>
                      <a:cubicBezTo>
                        <a:pt x="51" y="4"/>
                        <a:pt x="61" y="13"/>
                        <a:pt x="65" y="23"/>
                      </a:cubicBezTo>
                      <a:cubicBezTo>
                        <a:pt x="69" y="33"/>
                        <a:pt x="66" y="42"/>
                        <a:pt x="61" y="50"/>
                      </a:cubicBezTo>
                      <a:cubicBezTo>
                        <a:pt x="57" y="55"/>
                        <a:pt x="53" y="60"/>
                        <a:pt x="50" y="66"/>
                      </a:cubicBezTo>
                      <a:cubicBezTo>
                        <a:pt x="47" y="74"/>
                        <a:pt x="50" y="85"/>
                        <a:pt x="44" y="92"/>
                      </a:cubicBezTo>
                      <a:cubicBezTo>
                        <a:pt x="43" y="92"/>
                        <a:pt x="44" y="93"/>
                        <a:pt x="45" y="93"/>
                      </a:cubicBezTo>
                      <a:cubicBezTo>
                        <a:pt x="52" y="85"/>
                        <a:pt x="48" y="74"/>
                        <a:pt x="53" y="64"/>
                      </a:cubicBezTo>
                      <a:cubicBezTo>
                        <a:pt x="57" y="56"/>
                        <a:pt x="64" y="50"/>
                        <a:pt x="67" y="40"/>
                      </a:cubicBezTo>
                      <a:cubicBezTo>
                        <a:pt x="73" y="23"/>
                        <a:pt x="59" y="5"/>
                        <a:pt x="42" y="3"/>
                      </a:cubicBezTo>
                      <a:cubicBezTo>
                        <a:pt x="24" y="0"/>
                        <a:pt x="9" y="16"/>
                        <a:pt x="5" y="32"/>
                      </a:cubicBezTo>
                      <a:cubicBezTo>
                        <a:pt x="3" y="41"/>
                        <a:pt x="6" y="49"/>
                        <a:pt x="10" y="57"/>
                      </a:cubicBezTo>
                      <a:cubicBezTo>
                        <a:pt x="15" y="64"/>
                        <a:pt x="17" y="70"/>
                        <a:pt x="17" y="79"/>
                      </a:cubicBezTo>
                      <a:cubicBezTo>
                        <a:pt x="16" y="84"/>
                        <a:pt x="17" y="87"/>
                        <a:pt x="20" y="91"/>
                      </a:cubicBezTo>
                      <a:cubicBezTo>
                        <a:pt x="20" y="92"/>
                        <a:pt x="21" y="91"/>
                        <a:pt x="21" y="9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66" name="Freeform 189"/>
                <p:cNvSpPr/>
                <p:nvPr/>
              </p:nvSpPr>
              <p:spPr bwMode="auto">
                <a:xfrm>
                  <a:off x="1411288" y="2281238"/>
                  <a:ext cx="34925" cy="4763"/>
                </a:xfrm>
                <a:custGeom>
                  <a:avLst/>
                  <a:gdLst>
                    <a:gd name="T0" fmla="*/ 3 w 33"/>
                    <a:gd name="T1" fmla="*/ 4 h 4"/>
                    <a:gd name="T2" fmla="*/ 30 w 33"/>
                    <a:gd name="T3" fmla="*/ 4 h 4"/>
                    <a:gd name="T4" fmla="*/ 30 w 33"/>
                    <a:gd name="T5" fmla="*/ 0 h 4"/>
                    <a:gd name="T6" fmla="*/ 3 w 33"/>
                    <a:gd name="T7" fmla="*/ 0 h 4"/>
                    <a:gd name="T8" fmla="*/ 3 w 33"/>
                    <a:gd name="T9" fmla="*/ 4 h 4"/>
                  </a:gdLst>
                  <a:ahLst/>
                  <a:cxnLst>
                    <a:cxn ang="0">
                      <a:pos x="T0" y="T1"/>
                    </a:cxn>
                    <a:cxn ang="0">
                      <a:pos x="T2" y="T3"/>
                    </a:cxn>
                    <a:cxn ang="0">
                      <a:pos x="T4" y="T5"/>
                    </a:cxn>
                    <a:cxn ang="0">
                      <a:pos x="T6" y="T7"/>
                    </a:cxn>
                    <a:cxn ang="0">
                      <a:pos x="T8" y="T9"/>
                    </a:cxn>
                  </a:cxnLst>
                  <a:rect l="0" t="0" r="r" b="b"/>
                  <a:pathLst>
                    <a:path w="33" h="4">
                      <a:moveTo>
                        <a:pt x="3" y="4"/>
                      </a:moveTo>
                      <a:cubicBezTo>
                        <a:pt x="12" y="4"/>
                        <a:pt x="21" y="4"/>
                        <a:pt x="30" y="4"/>
                      </a:cubicBezTo>
                      <a:cubicBezTo>
                        <a:pt x="33" y="4"/>
                        <a:pt x="33" y="0"/>
                        <a:pt x="30" y="0"/>
                      </a:cubicBezTo>
                      <a:cubicBezTo>
                        <a:pt x="21" y="0"/>
                        <a:pt x="12" y="0"/>
                        <a:pt x="3" y="0"/>
                      </a:cubicBezTo>
                      <a:cubicBezTo>
                        <a:pt x="0" y="0"/>
                        <a:pt x="0" y="4"/>
                        <a:pt x="3"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67" name="Freeform 190"/>
                <p:cNvSpPr/>
                <p:nvPr/>
              </p:nvSpPr>
              <p:spPr bwMode="auto">
                <a:xfrm>
                  <a:off x="1411288" y="2287588"/>
                  <a:ext cx="34925" cy="4763"/>
                </a:xfrm>
                <a:custGeom>
                  <a:avLst/>
                  <a:gdLst>
                    <a:gd name="T0" fmla="*/ 3 w 33"/>
                    <a:gd name="T1" fmla="*/ 4 h 4"/>
                    <a:gd name="T2" fmla="*/ 30 w 33"/>
                    <a:gd name="T3" fmla="*/ 4 h 4"/>
                    <a:gd name="T4" fmla="*/ 30 w 33"/>
                    <a:gd name="T5" fmla="*/ 0 h 4"/>
                    <a:gd name="T6" fmla="*/ 3 w 33"/>
                    <a:gd name="T7" fmla="*/ 0 h 4"/>
                    <a:gd name="T8" fmla="*/ 3 w 33"/>
                    <a:gd name="T9" fmla="*/ 4 h 4"/>
                  </a:gdLst>
                  <a:ahLst/>
                  <a:cxnLst>
                    <a:cxn ang="0">
                      <a:pos x="T0" y="T1"/>
                    </a:cxn>
                    <a:cxn ang="0">
                      <a:pos x="T2" y="T3"/>
                    </a:cxn>
                    <a:cxn ang="0">
                      <a:pos x="T4" y="T5"/>
                    </a:cxn>
                    <a:cxn ang="0">
                      <a:pos x="T6" y="T7"/>
                    </a:cxn>
                    <a:cxn ang="0">
                      <a:pos x="T8" y="T9"/>
                    </a:cxn>
                  </a:cxnLst>
                  <a:rect l="0" t="0" r="r" b="b"/>
                  <a:pathLst>
                    <a:path w="33" h="4">
                      <a:moveTo>
                        <a:pt x="3" y="4"/>
                      </a:moveTo>
                      <a:cubicBezTo>
                        <a:pt x="12" y="4"/>
                        <a:pt x="21" y="4"/>
                        <a:pt x="30" y="4"/>
                      </a:cubicBezTo>
                      <a:cubicBezTo>
                        <a:pt x="33" y="4"/>
                        <a:pt x="33" y="0"/>
                        <a:pt x="30" y="0"/>
                      </a:cubicBezTo>
                      <a:cubicBezTo>
                        <a:pt x="21" y="0"/>
                        <a:pt x="12" y="0"/>
                        <a:pt x="3" y="0"/>
                      </a:cubicBezTo>
                      <a:cubicBezTo>
                        <a:pt x="0" y="0"/>
                        <a:pt x="0" y="4"/>
                        <a:pt x="3"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68" name="Freeform 191"/>
                <p:cNvSpPr/>
                <p:nvPr/>
              </p:nvSpPr>
              <p:spPr bwMode="auto">
                <a:xfrm>
                  <a:off x="1412875" y="2293938"/>
                  <a:ext cx="33338" cy="4763"/>
                </a:xfrm>
                <a:custGeom>
                  <a:avLst/>
                  <a:gdLst>
                    <a:gd name="T0" fmla="*/ 3 w 31"/>
                    <a:gd name="T1" fmla="*/ 5 h 5"/>
                    <a:gd name="T2" fmla="*/ 28 w 31"/>
                    <a:gd name="T3" fmla="*/ 5 h 5"/>
                    <a:gd name="T4" fmla="*/ 28 w 31"/>
                    <a:gd name="T5" fmla="*/ 0 h 5"/>
                    <a:gd name="T6" fmla="*/ 3 w 31"/>
                    <a:gd name="T7" fmla="*/ 0 h 5"/>
                    <a:gd name="T8" fmla="*/ 3 w 31"/>
                    <a:gd name="T9" fmla="*/ 5 h 5"/>
                  </a:gdLst>
                  <a:ahLst/>
                  <a:cxnLst>
                    <a:cxn ang="0">
                      <a:pos x="T0" y="T1"/>
                    </a:cxn>
                    <a:cxn ang="0">
                      <a:pos x="T2" y="T3"/>
                    </a:cxn>
                    <a:cxn ang="0">
                      <a:pos x="T4" y="T5"/>
                    </a:cxn>
                    <a:cxn ang="0">
                      <a:pos x="T6" y="T7"/>
                    </a:cxn>
                    <a:cxn ang="0">
                      <a:pos x="T8" y="T9"/>
                    </a:cxn>
                  </a:cxnLst>
                  <a:rect l="0" t="0" r="r" b="b"/>
                  <a:pathLst>
                    <a:path w="31" h="5">
                      <a:moveTo>
                        <a:pt x="3" y="5"/>
                      </a:moveTo>
                      <a:cubicBezTo>
                        <a:pt x="11" y="5"/>
                        <a:pt x="20" y="5"/>
                        <a:pt x="28" y="5"/>
                      </a:cubicBezTo>
                      <a:cubicBezTo>
                        <a:pt x="31" y="5"/>
                        <a:pt x="31" y="0"/>
                        <a:pt x="28" y="0"/>
                      </a:cubicBezTo>
                      <a:cubicBezTo>
                        <a:pt x="20" y="0"/>
                        <a:pt x="11" y="0"/>
                        <a:pt x="3" y="0"/>
                      </a:cubicBezTo>
                      <a:cubicBezTo>
                        <a:pt x="0" y="0"/>
                        <a:pt x="0" y="5"/>
                        <a:pt x="3"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69" name="Freeform 192"/>
                <p:cNvSpPr/>
                <p:nvPr/>
              </p:nvSpPr>
              <p:spPr bwMode="auto">
                <a:xfrm>
                  <a:off x="1417638" y="2301876"/>
                  <a:ext cx="25400" cy="4763"/>
                </a:xfrm>
                <a:custGeom>
                  <a:avLst/>
                  <a:gdLst>
                    <a:gd name="T0" fmla="*/ 4 w 25"/>
                    <a:gd name="T1" fmla="*/ 5 h 5"/>
                    <a:gd name="T2" fmla="*/ 21 w 25"/>
                    <a:gd name="T3" fmla="*/ 5 h 5"/>
                    <a:gd name="T4" fmla="*/ 21 w 25"/>
                    <a:gd name="T5" fmla="*/ 0 h 5"/>
                    <a:gd name="T6" fmla="*/ 4 w 25"/>
                    <a:gd name="T7" fmla="*/ 0 h 5"/>
                    <a:gd name="T8" fmla="*/ 4 w 25"/>
                    <a:gd name="T9" fmla="*/ 5 h 5"/>
                  </a:gdLst>
                  <a:ahLst/>
                  <a:cxnLst>
                    <a:cxn ang="0">
                      <a:pos x="T0" y="T1"/>
                    </a:cxn>
                    <a:cxn ang="0">
                      <a:pos x="T2" y="T3"/>
                    </a:cxn>
                    <a:cxn ang="0">
                      <a:pos x="T4" y="T5"/>
                    </a:cxn>
                    <a:cxn ang="0">
                      <a:pos x="T6" y="T7"/>
                    </a:cxn>
                    <a:cxn ang="0">
                      <a:pos x="T8" y="T9"/>
                    </a:cxn>
                  </a:cxnLst>
                  <a:rect l="0" t="0" r="r" b="b"/>
                  <a:pathLst>
                    <a:path w="25" h="5">
                      <a:moveTo>
                        <a:pt x="4" y="5"/>
                      </a:moveTo>
                      <a:cubicBezTo>
                        <a:pt x="10" y="5"/>
                        <a:pt x="15" y="5"/>
                        <a:pt x="21" y="5"/>
                      </a:cubicBezTo>
                      <a:cubicBezTo>
                        <a:pt x="25" y="5"/>
                        <a:pt x="25" y="0"/>
                        <a:pt x="21" y="0"/>
                      </a:cubicBezTo>
                      <a:cubicBezTo>
                        <a:pt x="15" y="0"/>
                        <a:pt x="10" y="0"/>
                        <a:pt x="4" y="0"/>
                      </a:cubicBezTo>
                      <a:cubicBezTo>
                        <a:pt x="0" y="0"/>
                        <a:pt x="0" y="5"/>
                        <a:pt x="4"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70" name="Freeform 197"/>
                <p:cNvSpPr/>
                <p:nvPr/>
              </p:nvSpPr>
              <p:spPr bwMode="auto">
                <a:xfrm>
                  <a:off x="1052513" y="2039938"/>
                  <a:ext cx="76200" cy="85725"/>
                </a:xfrm>
                <a:custGeom>
                  <a:avLst/>
                  <a:gdLst>
                    <a:gd name="T0" fmla="*/ 24 w 72"/>
                    <a:gd name="T1" fmla="*/ 63 h 80"/>
                    <a:gd name="T2" fmla="*/ 2 w 72"/>
                    <a:gd name="T3" fmla="*/ 65 h 80"/>
                    <a:gd name="T4" fmla="*/ 14 w 72"/>
                    <a:gd name="T5" fmla="*/ 78 h 80"/>
                    <a:gd name="T6" fmla="*/ 26 w 72"/>
                    <a:gd name="T7" fmla="*/ 43 h 80"/>
                    <a:gd name="T8" fmla="*/ 28 w 72"/>
                    <a:gd name="T9" fmla="*/ 16 h 80"/>
                    <a:gd name="T10" fmla="*/ 58 w 72"/>
                    <a:gd name="T11" fmla="*/ 9 h 80"/>
                    <a:gd name="T12" fmla="*/ 69 w 72"/>
                    <a:gd name="T13" fmla="*/ 6 h 80"/>
                    <a:gd name="T14" fmla="*/ 66 w 72"/>
                    <a:gd name="T15" fmla="*/ 25 h 80"/>
                    <a:gd name="T16" fmla="*/ 65 w 72"/>
                    <a:gd name="T17" fmla="*/ 59 h 80"/>
                    <a:gd name="T18" fmla="*/ 65 w 72"/>
                    <a:gd name="T19" fmla="*/ 67 h 80"/>
                    <a:gd name="T20" fmla="*/ 65 w 72"/>
                    <a:gd name="T21" fmla="*/ 65 h 80"/>
                    <a:gd name="T22" fmla="*/ 53 w 72"/>
                    <a:gd name="T23" fmla="*/ 62 h 80"/>
                    <a:gd name="T24" fmla="*/ 48 w 72"/>
                    <a:gd name="T25" fmla="*/ 75 h 80"/>
                    <a:gd name="T26" fmla="*/ 69 w 72"/>
                    <a:gd name="T27" fmla="*/ 70 h 80"/>
                    <a:gd name="T28" fmla="*/ 67 w 72"/>
                    <a:gd name="T29" fmla="*/ 68 h 80"/>
                    <a:gd name="T30" fmla="*/ 60 w 72"/>
                    <a:gd name="T31" fmla="*/ 72 h 80"/>
                    <a:gd name="T32" fmla="*/ 66 w 72"/>
                    <a:gd name="T33" fmla="*/ 70 h 80"/>
                    <a:gd name="T34" fmla="*/ 69 w 72"/>
                    <a:gd name="T35" fmla="*/ 69 h 80"/>
                    <a:gd name="T36" fmla="*/ 71 w 72"/>
                    <a:gd name="T37" fmla="*/ 2 h 80"/>
                    <a:gd name="T38" fmla="*/ 69 w 72"/>
                    <a:gd name="T39" fmla="*/ 0 h 80"/>
                    <a:gd name="T40" fmla="*/ 24 w 72"/>
                    <a:gd name="T41" fmla="*/ 12 h 80"/>
                    <a:gd name="T42" fmla="*/ 22 w 72"/>
                    <a:gd name="T43" fmla="*/ 14 h 80"/>
                    <a:gd name="T44" fmla="*/ 23 w 72"/>
                    <a:gd name="T45" fmla="*/ 48 h 80"/>
                    <a:gd name="T46" fmla="*/ 22 w 72"/>
                    <a:gd name="T47" fmla="*/ 61 h 80"/>
                    <a:gd name="T48" fmla="*/ 18 w 72"/>
                    <a:gd name="T49" fmla="*/ 65 h 80"/>
                    <a:gd name="T50" fmla="*/ 23 w 72"/>
                    <a:gd name="T51" fmla="*/ 66 h 80"/>
                    <a:gd name="T52" fmla="*/ 24 w 72"/>
                    <a:gd name="T53" fmla="*/ 63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2" h="80">
                      <a:moveTo>
                        <a:pt x="24" y="63"/>
                      </a:moveTo>
                      <a:cubicBezTo>
                        <a:pt x="18" y="62"/>
                        <a:pt x="5" y="58"/>
                        <a:pt x="2" y="65"/>
                      </a:cubicBezTo>
                      <a:cubicBezTo>
                        <a:pt x="0" y="72"/>
                        <a:pt x="6" y="80"/>
                        <a:pt x="14" y="78"/>
                      </a:cubicBezTo>
                      <a:cubicBezTo>
                        <a:pt x="27" y="73"/>
                        <a:pt x="26" y="55"/>
                        <a:pt x="26" y="43"/>
                      </a:cubicBezTo>
                      <a:cubicBezTo>
                        <a:pt x="26" y="39"/>
                        <a:pt x="20" y="15"/>
                        <a:pt x="28" y="16"/>
                      </a:cubicBezTo>
                      <a:cubicBezTo>
                        <a:pt x="39" y="17"/>
                        <a:pt x="48" y="14"/>
                        <a:pt x="58" y="9"/>
                      </a:cubicBezTo>
                      <a:cubicBezTo>
                        <a:pt x="59" y="9"/>
                        <a:pt x="69" y="2"/>
                        <a:pt x="69" y="6"/>
                      </a:cubicBezTo>
                      <a:cubicBezTo>
                        <a:pt x="69" y="12"/>
                        <a:pt x="67" y="18"/>
                        <a:pt x="66" y="25"/>
                      </a:cubicBezTo>
                      <a:cubicBezTo>
                        <a:pt x="65" y="36"/>
                        <a:pt x="66" y="47"/>
                        <a:pt x="65" y="59"/>
                      </a:cubicBezTo>
                      <a:cubicBezTo>
                        <a:pt x="65" y="61"/>
                        <a:pt x="65" y="64"/>
                        <a:pt x="65" y="67"/>
                      </a:cubicBezTo>
                      <a:cubicBezTo>
                        <a:pt x="65" y="66"/>
                        <a:pt x="71" y="68"/>
                        <a:pt x="65" y="65"/>
                      </a:cubicBezTo>
                      <a:cubicBezTo>
                        <a:pt x="61" y="63"/>
                        <a:pt x="57" y="61"/>
                        <a:pt x="53" y="62"/>
                      </a:cubicBezTo>
                      <a:cubicBezTo>
                        <a:pt x="47" y="64"/>
                        <a:pt x="44" y="70"/>
                        <a:pt x="48" y="75"/>
                      </a:cubicBezTo>
                      <a:cubicBezTo>
                        <a:pt x="53" y="80"/>
                        <a:pt x="66" y="74"/>
                        <a:pt x="69" y="70"/>
                      </a:cubicBezTo>
                      <a:cubicBezTo>
                        <a:pt x="70" y="68"/>
                        <a:pt x="68" y="66"/>
                        <a:pt x="67" y="68"/>
                      </a:cubicBezTo>
                      <a:cubicBezTo>
                        <a:pt x="65" y="70"/>
                        <a:pt x="63" y="72"/>
                        <a:pt x="60" y="72"/>
                      </a:cubicBezTo>
                      <a:cubicBezTo>
                        <a:pt x="55" y="74"/>
                        <a:pt x="56" y="55"/>
                        <a:pt x="66" y="70"/>
                      </a:cubicBezTo>
                      <a:cubicBezTo>
                        <a:pt x="67" y="72"/>
                        <a:pt x="69" y="71"/>
                        <a:pt x="69" y="69"/>
                      </a:cubicBezTo>
                      <a:cubicBezTo>
                        <a:pt x="63" y="47"/>
                        <a:pt x="72" y="24"/>
                        <a:pt x="71" y="2"/>
                      </a:cubicBezTo>
                      <a:cubicBezTo>
                        <a:pt x="71" y="0"/>
                        <a:pt x="70" y="0"/>
                        <a:pt x="69" y="0"/>
                      </a:cubicBezTo>
                      <a:cubicBezTo>
                        <a:pt x="54" y="7"/>
                        <a:pt x="42" y="17"/>
                        <a:pt x="24" y="12"/>
                      </a:cubicBezTo>
                      <a:cubicBezTo>
                        <a:pt x="23" y="12"/>
                        <a:pt x="22" y="13"/>
                        <a:pt x="22" y="14"/>
                      </a:cubicBezTo>
                      <a:cubicBezTo>
                        <a:pt x="21" y="25"/>
                        <a:pt x="23" y="36"/>
                        <a:pt x="23" y="48"/>
                      </a:cubicBezTo>
                      <a:cubicBezTo>
                        <a:pt x="23" y="52"/>
                        <a:pt x="23" y="57"/>
                        <a:pt x="22" y="61"/>
                      </a:cubicBezTo>
                      <a:cubicBezTo>
                        <a:pt x="14" y="63"/>
                        <a:pt x="13" y="64"/>
                        <a:pt x="18" y="65"/>
                      </a:cubicBezTo>
                      <a:cubicBezTo>
                        <a:pt x="20" y="65"/>
                        <a:pt x="21" y="66"/>
                        <a:pt x="23" y="66"/>
                      </a:cubicBezTo>
                      <a:cubicBezTo>
                        <a:pt x="25" y="66"/>
                        <a:pt x="25" y="64"/>
                        <a:pt x="24" y="6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71" name="Freeform 198"/>
                <p:cNvSpPr/>
                <p:nvPr/>
              </p:nvSpPr>
              <p:spPr bwMode="auto">
                <a:xfrm>
                  <a:off x="1073150" y="2051051"/>
                  <a:ext cx="57150" cy="20638"/>
                </a:xfrm>
                <a:custGeom>
                  <a:avLst/>
                  <a:gdLst>
                    <a:gd name="T0" fmla="*/ 2 w 53"/>
                    <a:gd name="T1" fmla="*/ 19 h 20"/>
                    <a:gd name="T2" fmla="*/ 21 w 53"/>
                    <a:gd name="T3" fmla="*/ 14 h 20"/>
                    <a:gd name="T4" fmla="*/ 51 w 53"/>
                    <a:gd name="T5" fmla="*/ 3 h 20"/>
                    <a:gd name="T6" fmla="*/ 50 w 53"/>
                    <a:gd name="T7" fmla="*/ 1 h 20"/>
                    <a:gd name="T8" fmla="*/ 28 w 53"/>
                    <a:gd name="T9" fmla="*/ 9 h 20"/>
                    <a:gd name="T10" fmla="*/ 3 w 53"/>
                    <a:gd name="T11" fmla="*/ 16 h 20"/>
                    <a:gd name="T12" fmla="*/ 2 w 53"/>
                    <a:gd name="T13" fmla="*/ 19 h 20"/>
                  </a:gdLst>
                  <a:ahLst/>
                  <a:cxnLst>
                    <a:cxn ang="0">
                      <a:pos x="T0" y="T1"/>
                    </a:cxn>
                    <a:cxn ang="0">
                      <a:pos x="T2" y="T3"/>
                    </a:cxn>
                    <a:cxn ang="0">
                      <a:pos x="T4" y="T5"/>
                    </a:cxn>
                    <a:cxn ang="0">
                      <a:pos x="T6" y="T7"/>
                    </a:cxn>
                    <a:cxn ang="0">
                      <a:pos x="T8" y="T9"/>
                    </a:cxn>
                    <a:cxn ang="0">
                      <a:pos x="T10" y="T11"/>
                    </a:cxn>
                    <a:cxn ang="0">
                      <a:pos x="T12" y="T13"/>
                    </a:cxn>
                  </a:cxnLst>
                  <a:rect l="0" t="0" r="r" b="b"/>
                  <a:pathLst>
                    <a:path w="53" h="20">
                      <a:moveTo>
                        <a:pt x="2" y="19"/>
                      </a:moveTo>
                      <a:cubicBezTo>
                        <a:pt x="8" y="20"/>
                        <a:pt x="16" y="16"/>
                        <a:pt x="21" y="14"/>
                      </a:cubicBezTo>
                      <a:cubicBezTo>
                        <a:pt x="31" y="11"/>
                        <a:pt x="42" y="8"/>
                        <a:pt x="51" y="3"/>
                      </a:cubicBezTo>
                      <a:cubicBezTo>
                        <a:pt x="53" y="2"/>
                        <a:pt x="51" y="0"/>
                        <a:pt x="50" y="1"/>
                      </a:cubicBezTo>
                      <a:cubicBezTo>
                        <a:pt x="43" y="5"/>
                        <a:pt x="35" y="7"/>
                        <a:pt x="28" y="9"/>
                      </a:cubicBezTo>
                      <a:cubicBezTo>
                        <a:pt x="21" y="11"/>
                        <a:pt x="10" y="18"/>
                        <a:pt x="3" y="16"/>
                      </a:cubicBezTo>
                      <a:cubicBezTo>
                        <a:pt x="1" y="16"/>
                        <a:pt x="0" y="18"/>
                        <a:pt x="2" y="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72" name="Freeform 199"/>
                <p:cNvSpPr/>
                <p:nvPr/>
              </p:nvSpPr>
              <p:spPr bwMode="auto">
                <a:xfrm>
                  <a:off x="1111250" y="2106613"/>
                  <a:ext cx="11113" cy="12700"/>
                </a:xfrm>
                <a:custGeom>
                  <a:avLst/>
                  <a:gdLst>
                    <a:gd name="T0" fmla="*/ 1 w 10"/>
                    <a:gd name="T1" fmla="*/ 4 h 11"/>
                    <a:gd name="T2" fmla="*/ 1 w 10"/>
                    <a:gd name="T3" fmla="*/ 5 h 11"/>
                    <a:gd name="T4" fmla="*/ 3 w 10"/>
                    <a:gd name="T5" fmla="*/ 5 h 11"/>
                    <a:gd name="T6" fmla="*/ 3 w 10"/>
                    <a:gd name="T7" fmla="*/ 1 h 11"/>
                    <a:gd name="T8" fmla="*/ 0 w 10"/>
                    <a:gd name="T9" fmla="*/ 1 h 11"/>
                    <a:gd name="T10" fmla="*/ 2 w 10"/>
                    <a:gd name="T11" fmla="*/ 5 h 11"/>
                    <a:gd name="T12" fmla="*/ 4 w 10"/>
                    <a:gd name="T13" fmla="*/ 5 h 11"/>
                    <a:gd name="T14" fmla="*/ 3 w 10"/>
                    <a:gd name="T15" fmla="*/ 4 h 11"/>
                    <a:gd name="T16" fmla="*/ 4 w 10"/>
                    <a:gd name="T17" fmla="*/ 5 h 11"/>
                    <a:gd name="T18" fmla="*/ 2 w 10"/>
                    <a:gd name="T19" fmla="*/ 5 h 11"/>
                    <a:gd name="T20" fmla="*/ 3 w 10"/>
                    <a:gd name="T21" fmla="*/ 6 h 11"/>
                    <a:gd name="T22" fmla="*/ 6 w 10"/>
                    <a:gd name="T23" fmla="*/ 5 h 11"/>
                    <a:gd name="T24" fmla="*/ 3 w 10"/>
                    <a:gd name="T25" fmla="*/ 7 h 11"/>
                    <a:gd name="T26" fmla="*/ 4 w 10"/>
                    <a:gd name="T27" fmla="*/ 9 h 11"/>
                    <a:gd name="T28" fmla="*/ 8 w 10"/>
                    <a:gd name="T29" fmla="*/ 7 h 11"/>
                    <a:gd name="T30" fmla="*/ 7 w 10"/>
                    <a:gd name="T31" fmla="*/ 6 h 11"/>
                    <a:gd name="T32" fmla="*/ 5 w 10"/>
                    <a:gd name="T33" fmla="*/ 7 h 11"/>
                    <a:gd name="T34" fmla="*/ 3 w 10"/>
                    <a:gd name="T35" fmla="*/ 9 h 11"/>
                    <a:gd name="T36" fmla="*/ 9 w 10"/>
                    <a:gd name="T37" fmla="*/ 5 h 11"/>
                    <a:gd name="T38" fmla="*/ 8 w 10"/>
                    <a:gd name="T39" fmla="*/ 4 h 11"/>
                    <a:gd name="T40" fmla="*/ 1 w 10"/>
                    <a:gd name="T41" fmla="*/ 7 h 11"/>
                    <a:gd name="T42" fmla="*/ 2 w 10"/>
                    <a:gd name="T43" fmla="*/ 9 h 11"/>
                    <a:gd name="T44" fmla="*/ 9 w 10"/>
                    <a:gd name="T45" fmla="*/ 3 h 11"/>
                    <a:gd name="T46" fmla="*/ 3 w 10"/>
                    <a:gd name="T47" fmla="*/ 2 h 11"/>
                    <a:gd name="T48" fmla="*/ 1 w 10"/>
                    <a:gd name="T49" fmla="*/ 7 h 11"/>
                    <a:gd name="T50" fmla="*/ 2 w 10"/>
                    <a:gd name="T51" fmla="*/ 8 h 11"/>
                    <a:gd name="T52" fmla="*/ 6 w 10"/>
                    <a:gd name="T53" fmla="*/ 7 h 11"/>
                    <a:gd name="T54" fmla="*/ 6 w 10"/>
                    <a:gd name="T55" fmla="*/ 3 h 11"/>
                    <a:gd name="T56" fmla="*/ 4 w 10"/>
                    <a:gd name="T57" fmla="*/ 2 h 11"/>
                    <a:gd name="T58" fmla="*/ 1 w 10"/>
                    <a:gd name="T59" fmla="*/ 5 h 11"/>
                    <a:gd name="T60" fmla="*/ 4 w 10"/>
                    <a:gd name="T61" fmla="*/ 4 h 11"/>
                    <a:gd name="T62" fmla="*/ 3 w 10"/>
                    <a:gd name="T63" fmla="*/ 1 h 11"/>
                    <a:gd name="T64" fmla="*/ 0 w 10"/>
                    <a:gd name="T65" fmla="*/ 1 h 11"/>
                    <a:gd name="T66" fmla="*/ 1 w 10"/>
                    <a:gd name="T67" fmla="*/ 6 h 11"/>
                    <a:gd name="T68" fmla="*/ 3 w 10"/>
                    <a:gd name="T69" fmla="*/ 6 h 11"/>
                    <a:gd name="T70" fmla="*/ 4 w 10"/>
                    <a:gd name="T71" fmla="*/ 5 h 11"/>
                    <a:gd name="T72" fmla="*/ 1 w 10"/>
                    <a:gd name="T73" fmla="*/ 4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 h="11">
                      <a:moveTo>
                        <a:pt x="1" y="4"/>
                      </a:moveTo>
                      <a:cubicBezTo>
                        <a:pt x="1" y="5"/>
                        <a:pt x="1" y="5"/>
                        <a:pt x="1" y="5"/>
                      </a:cubicBezTo>
                      <a:cubicBezTo>
                        <a:pt x="2" y="5"/>
                        <a:pt x="2" y="5"/>
                        <a:pt x="3" y="5"/>
                      </a:cubicBezTo>
                      <a:cubicBezTo>
                        <a:pt x="3" y="4"/>
                        <a:pt x="3" y="3"/>
                        <a:pt x="3" y="1"/>
                      </a:cubicBezTo>
                      <a:cubicBezTo>
                        <a:pt x="2" y="1"/>
                        <a:pt x="1" y="1"/>
                        <a:pt x="0" y="1"/>
                      </a:cubicBezTo>
                      <a:cubicBezTo>
                        <a:pt x="0" y="3"/>
                        <a:pt x="1" y="4"/>
                        <a:pt x="2" y="5"/>
                      </a:cubicBezTo>
                      <a:cubicBezTo>
                        <a:pt x="2" y="7"/>
                        <a:pt x="4" y="6"/>
                        <a:pt x="4" y="5"/>
                      </a:cubicBezTo>
                      <a:cubicBezTo>
                        <a:pt x="4" y="3"/>
                        <a:pt x="4" y="5"/>
                        <a:pt x="3" y="4"/>
                      </a:cubicBezTo>
                      <a:cubicBezTo>
                        <a:pt x="3" y="4"/>
                        <a:pt x="4" y="5"/>
                        <a:pt x="4" y="5"/>
                      </a:cubicBezTo>
                      <a:cubicBezTo>
                        <a:pt x="4" y="6"/>
                        <a:pt x="3" y="5"/>
                        <a:pt x="2" y="5"/>
                      </a:cubicBezTo>
                      <a:cubicBezTo>
                        <a:pt x="3" y="6"/>
                        <a:pt x="3" y="6"/>
                        <a:pt x="3" y="6"/>
                      </a:cubicBezTo>
                      <a:cubicBezTo>
                        <a:pt x="3" y="5"/>
                        <a:pt x="6" y="4"/>
                        <a:pt x="6" y="5"/>
                      </a:cubicBezTo>
                      <a:cubicBezTo>
                        <a:pt x="6" y="6"/>
                        <a:pt x="4" y="7"/>
                        <a:pt x="3" y="7"/>
                      </a:cubicBezTo>
                      <a:cubicBezTo>
                        <a:pt x="3" y="8"/>
                        <a:pt x="3" y="8"/>
                        <a:pt x="4" y="9"/>
                      </a:cubicBezTo>
                      <a:cubicBezTo>
                        <a:pt x="4" y="8"/>
                        <a:pt x="6" y="7"/>
                        <a:pt x="8" y="7"/>
                      </a:cubicBezTo>
                      <a:cubicBezTo>
                        <a:pt x="7" y="6"/>
                        <a:pt x="7" y="6"/>
                        <a:pt x="7" y="6"/>
                      </a:cubicBezTo>
                      <a:cubicBezTo>
                        <a:pt x="7" y="7"/>
                        <a:pt x="6" y="7"/>
                        <a:pt x="5" y="7"/>
                      </a:cubicBezTo>
                      <a:cubicBezTo>
                        <a:pt x="3" y="6"/>
                        <a:pt x="2" y="9"/>
                        <a:pt x="3" y="9"/>
                      </a:cubicBezTo>
                      <a:cubicBezTo>
                        <a:pt x="7" y="11"/>
                        <a:pt x="10" y="9"/>
                        <a:pt x="9" y="5"/>
                      </a:cubicBezTo>
                      <a:cubicBezTo>
                        <a:pt x="9" y="5"/>
                        <a:pt x="9" y="4"/>
                        <a:pt x="8" y="4"/>
                      </a:cubicBezTo>
                      <a:cubicBezTo>
                        <a:pt x="5" y="4"/>
                        <a:pt x="3" y="5"/>
                        <a:pt x="1" y="7"/>
                      </a:cubicBezTo>
                      <a:cubicBezTo>
                        <a:pt x="1" y="8"/>
                        <a:pt x="1" y="9"/>
                        <a:pt x="2" y="9"/>
                      </a:cubicBezTo>
                      <a:cubicBezTo>
                        <a:pt x="5" y="11"/>
                        <a:pt x="10" y="7"/>
                        <a:pt x="9" y="3"/>
                      </a:cubicBezTo>
                      <a:cubicBezTo>
                        <a:pt x="8" y="1"/>
                        <a:pt x="5" y="1"/>
                        <a:pt x="3" y="2"/>
                      </a:cubicBezTo>
                      <a:cubicBezTo>
                        <a:pt x="1" y="3"/>
                        <a:pt x="0" y="5"/>
                        <a:pt x="1" y="7"/>
                      </a:cubicBezTo>
                      <a:cubicBezTo>
                        <a:pt x="1" y="8"/>
                        <a:pt x="1" y="8"/>
                        <a:pt x="2" y="8"/>
                      </a:cubicBezTo>
                      <a:cubicBezTo>
                        <a:pt x="3" y="8"/>
                        <a:pt x="5" y="8"/>
                        <a:pt x="6" y="7"/>
                      </a:cubicBezTo>
                      <a:cubicBezTo>
                        <a:pt x="7" y="6"/>
                        <a:pt x="7" y="5"/>
                        <a:pt x="6" y="3"/>
                      </a:cubicBezTo>
                      <a:cubicBezTo>
                        <a:pt x="6" y="2"/>
                        <a:pt x="5" y="2"/>
                        <a:pt x="4" y="2"/>
                      </a:cubicBezTo>
                      <a:cubicBezTo>
                        <a:pt x="2" y="1"/>
                        <a:pt x="2" y="3"/>
                        <a:pt x="1" y="5"/>
                      </a:cubicBezTo>
                      <a:cubicBezTo>
                        <a:pt x="2" y="4"/>
                        <a:pt x="3" y="4"/>
                        <a:pt x="4" y="4"/>
                      </a:cubicBezTo>
                      <a:cubicBezTo>
                        <a:pt x="4" y="3"/>
                        <a:pt x="3" y="2"/>
                        <a:pt x="3" y="1"/>
                      </a:cubicBezTo>
                      <a:cubicBezTo>
                        <a:pt x="3" y="0"/>
                        <a:pt x="0" y="0"/>
                        <a:pt x="0" y="1"/>
                      </a:cubicBezTo>
                      <a:cubicBezTo>
                        <a:pt x="0" y="3"/>
                        <a:pt x="0" y="5"/>
                        <a:pt x="1" y="6"/>
                      </a:cubicBezTo>
                      <a:cubicBezTo>
                        <a:pt x="1" y="7"/>
                        <a:pt x="3" y="7"/>
                        <a:pt x="3" y="6"/>
                      </a:cubicBezTo>
                      <a:cubicBezTo>
                        <a:pt x="4" y="6"/>
                        <a:pt x="4" y="6"/>
                        <a:pt x="4" y="5"/>
                      </a:cubicBezTo>
                      <a:cubicBezTo>
                        <a:pt x="5" y="3"/>
                        <a:pt x="2" y="3"/>
                        <a:pt x="1"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522" name="组合 521"/>
              <p:cNvGrpSpPr/>
              <p:nvPr/>
            </p:nvGrpSpPr>
            <p:grpSpPr>
              <a:xfrm>
                <a:off x="1341438" y="2374901"/>
                <a:ext cx="174625" cy="404812"/>
                <a:chOff x="1341438" y="2374901"/>
                <a:chExt cx="174625" cy="404812"/>
              </a:xfrm>
              <a:grpFill/>
            </p:grpSpPr>
            <p:sp>
              <p:nvSpPr>
                <p:cNvPr id="1362" name="Freeform 92"/>
                <p:cNvSpPr/>
                <p:nvPr/>
              </p:nvSpPr>
              <p:spPr bwMode="auto">
                <a:xfrm>
                  <a:off x="1470025" y="2381251"/>
                  <a:ext cx="44450" cy="47625"/>
                </a:xfrm>
                <a:custGeom>
                  <a:avLst/>
                  <a:gdLst>
                    <a:gd name="T0" fmla="*/ 36 w 42"/>
                    <a:gd name="T1" fmla="*/ 2 h 46"/>
                    <a:gd name="T2" fmla="*/ 11 w 42"/>
                    <a:gd name="T3" fmla="*/ 7 h 46"/>
                    <a:gd name="T4" fmla="*/ 17 w 42"/>
                    <a:gd name="T5" fmla="*/ 17 h 46"/>
                    <a:gd name="T6" fmla="*/ 29 w 42"/>
                    <a:gd name="T7" fmla="*/ 19 h 46"/>
                    <a:gd name="T8" fmla="*/ 32 w 42"/>
                    <a:gd name="T9" fmla="*/ 34 h 46"/>
                    <a:gd name="T10" fmla="*/ 11 w 42"/>
                    <a:gd name="T11" fmla="*/ 22 h 46"/>
                    <a:gd name="T12" fmla="*/ 8 w 42"/>
                    <a:gd name="T13" fmla="*/ 21 h 46"/>
                    <a:gd name="T14" fmla="*/ 37 w 42"/>
                    <a:gd name="T15" fmla="*/ 33 h 46"/>
                    <a:gd name="T16" fmla="*/ 29 w 42"/>
                    <a:gd name="T17" fmla="*/ 16 h 46"/>
                    <a:gd name="T18" fmla="*/ 17 w 42"/>
                    <a:gd name="T19" fmla="*/ 14 h 46"/>
                    <a:gd name="T20" fmla="*/ 14 w 42"/>
                    <a:gd name="T21" fmla="*/ 8 h 46"/>
                    <a:gd name="T22" fmla="*/ 23 w 42"/>
                    <a:gd name="T23" fmla="*/ 4 h 46"/>
                    <a:gd name="T24" fmla="*/ 36 w 42"/>
                    <a:gd name="T25" fmla="*/ 5 h 46"/>
                    <a:gd name="T26" fmla="*/ 36 w 42"/>
                    <a:gd name="T27" fmla="*/ 2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2" h="46">
                      <a:moveTo>
                        <a:pt x="36" y="2"/>
                      </a:moveTo>
                      <a:cubicBezTo>
                        <a:pt x="27" y="2"/>
                        <a:pt x="18" y="0"/>
                        <a:pt x="11" y="7"/>
                      </a:cubicBezTo>
                      <a:cubicBezTo>
                        <a:pt x="7" y="12"/>
                        <a:pt x="13" y="16"/>
                        <a:pt x="17" y="17"/>
                      </a:cubicBezTo>
                      <a:cubicBezTo>
                        <a:pt x="21" y="18"/>
                        <a:pt x="25" y="17"/>
                        <a:pt x="29" y="19"/>
                      </a:cubicBezTo>
                      <a:cubicBezTo>
                        <a:pt x="35" y="22"/>
                        <a:pt x="39" y="30"/>
                        <a:pt x="32" y="34"/>
                      </a:cubicBezTo>
                      <a:cubicBezTo>
                        <a:pt x="24" y="39"/>
                        <a:pt x="5" y="33"/>
                        <a:pt x="11" y="22"/>
                      </a:cubicBezTo>
                      <a:cubicBezTo>
                        <a:pt x="12" y="20"/>
                        <a:pt x="9" y="19"/>
                        <a:pt x="8" y="21"/>
                      </a:cubicBezTo>
                      <a:cubicBezTo>
                        <a:pt x="0" y="36"/>
                        <a:pt x="29" y="46"/>
                        <a:pt x="37" y="33"/>
                      </a:cubicBezTo>
                      <a:cubicBezTo>
                        <a:pt x="42" y="26"/>
                        <a:pt x="35" y="19"/>
                        <a:pt x="29" y="16"/>
                      </a:cubicBezTo>
                      <a:cubicBezTo>
                        <a:pt x="25" y="14"/>
                        <a:pt x="21" y="15"/>
                        <a:pt x="17" y="14"/>
                      </a:cubicBezTo>
                      <a:cubicBezTo>
                        <a:pt x="14" y="14"/>
                        <a:pt x="13" y="12"/>
                        <a:pt x="14" y="8"/>
                      </a:cubicBezTo>
                      <a:cubicBezTo>
                        <a:pt x="16" y="6"/>
                        <a:pt x="21" y="5"/>
                        <a:pt x="23" y="4"/>
                      </a:cubicBezTo>
                      <a:cubicBezTo>
                        <a:pt x="27" y="4"/>
                        <a:pt x="32" y="5"/>
                        <a:pt x="36" y="5"/>
                      </a:cubicBezTo>
                      <a:cubicBezTo>
                        <a:pt x="38" y="5"/>
                        <a:pt x="38" y="2"/>
                        <a:pt x="36"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63" name="Freeform 93"/>
                <p:cNvSpPr/>
                <p:nvPr/>
              </p:nvSpPr>
              <p:spPr bwMode="auto">
                <a:xfrm>
                  <a:off x="1487488" y="2374901"/>
                  <a:ext cx="9525" cy="57150"/>
                </a:xfrm>
                <a:custGeom>
                  <a:avLst/>
                  <a:gdLst>
                    <a:gd name="T0" fmla="*/ 8 w 9"/>
                    <a:gd name="T1" fmla="*/ 2 h 53"/>
                    <a:gd name="T2" fmla="*/ 7 w 9"/>
                    <a:gd name="T3" fmla="*/ 0 h 53"/>
                    <a:gd name="T4" fmla="*/ 4 w 9"/>
                    <a:gd name="T5" fmla="*/ 1 h 53"/>
                    <a:gd name="T6" fmla="*/ 4 w 9"/>
                    <a:gd name="T7" fmla="*/ 51 h 53"/>
                    <a:gd name="T8" fmla="*/ 7 w 9"/>
                    <a:gd name="T9" fmla="*/ 51 h 53"/>
                    <a:gd name="T10" fmla="*/ 7 w 9"/>
                    <a:gd name="T11" fmla="*/ 49 h 53"/>
                    <a:gd name="T12" fmla="*/ 4 w 9"/>
                    <a:gd name="T13" fmla="*/ 49 h 53"/>
                    <a:gd name="T14" fmla="*/ 4 w 9"/>
                    <a:gd name="T15" fmla="*/ 51 h 53"/>
                    <a:gd name="T16" fmla="*/ 7 w 9"/>
                    <a:gd name="T17" fmla="*/ 51 h 53"/>
                    <a:gd name="T18" fmla="*/ 7 w 9"/>
                    <a:gd name="T19" fmla="*/ 2 h 53"/>
                    <a:gd name="T20" fmla="*/ 5 w 9"/>
                    <a:gd name="T21" fmla="*/ 2 h 53"/>
                    <a:gd name="T22" fmla="*/ 6 w 9"/>
                    <a:gd name="T23" fmla="*/ 4 h 53"/>
                    <a:gd name="T24" fmla="*/ 8 w 9"/>
                    <a:gd name="T25" fmla="*/ 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 h="53">
                      <a:moveTo>
                        <a:pt x="8" y="2"/>
                      </a:moveTo>
                      <a:cubicBezTo>
                        <a:pt x="8" y="1"/>
                        <a:pt x="7" y="1"/>
                        <a:pt x="7" y="0"/>
                      </a:cubicBezTo>
                      <a:cubicBezTo>
                        <a:pt x="6" y="0"/>
                        <a:pt x="4" y="0"/>
                        <a:pt x="4" y="1"/>
                      </a:cubicBezTo>
                      <a:cubicBezTo>
                        <a:pt x="0" y="17"/>
                        <a:pt x="5" y="34"/>
                        <a:pt x="4" y="51"/>
                      </a:cubicBezTo>
                      <a:cubicBezTo>
                        <a:pt x="5" y="51"/>
                        <a:pt x="6" y="51"/>
                        <a:pt x="7" y="51"/>
                      </a:cubicBezTo>
                      <a:cubicBezTo>
                        <a:pt x="7" y="51"/>
                        <a:pt x="7" y="50"/>
                        <a:pt x="7" y="49"/>
                      </a:cubicBezTo>
                      <a:cubicBezTo>
                        <a:pt x="7" y="48"/>
                        <a:pt x="4" y="48"/>
                        <a:pt x="4" y="49"/>
                      </a:cubicBezTo>
                      <a:cubicBezTo>
                        <a:pt x="4" y="50"/>
                        <a:pt x="4" y="51"/>
                        <a:pt x="4" y="51"/>
                      </a:cubicBezTo>
                      <a:cubicBezTo>
                        <a:pt x="4" y="53"/>
                        <a:pt x="7" y="53"/>
                        <a:pt x="7" y="51"/>
                      </a:cubicBezTo>
                      <a:cubicBezTo>
                        <a:pt x="7" y="35"/>
                        <a:pt x="3" y="18"/>
                        <a:pt x="7" y="2"/>
                      </a:cubicBezTo>
                      <a:cubicBezTo>
                        <a:pt x="6" y="2"/>
                        <a:pt x="5" y="2"/>
                        <a:pt x="5" y="2"/>
                      </a:cubicBezTo>
                      <a:cubicBezTo>
                        <a:pt x="5" y="3"/>
                        <a:pt x="6" y="3"/>
                        <a:pt x="6" y="4"/>
                      </a:cubicBezTo>
                      <a:cubicBezTo>
                        <a:pt x="7" y="5"/>
                        <a:pt x="9" y="3"/>
                        <a:pt x="8"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64" name="Freeform 94"/>
                <p:cNvSpPr/>
                <p:nvPr/>
              </p:nvSpPr>
              <p:spPr bwMode="auto">
                <a:xfrm>
                  <a:off x="1493838" y="2376488"/>
                  <a:ext cx="9525" cy="55563"/>
                </a:xfrm>
                <a:custGeom>
                  <a:avLst/>
                  <a:gdLst>
                    <a:gd name="T0" fmla="*/ 4 w 8"/>
                    <a:gd name="T1" fmla="*/ 1 h 53"/>
                    <a:gd name="T2" fmla="*/ 2 w 8"/>
                    <a:gd name="T3" fmla="*/ 22 h 53"/>
                    <a:gd name="T4" fmla="*/ 2 w 8"/>
                    <a:gd name="T5" fmla="*/ 51 h 53"/>
                    <a:gd name="T6" fmla="*/ 5 w 8"/>
                    <a:gd name="T7" fmla="*/ 51 h 53"/>
                    <a:gd name="T8" fmla="*/ 5 w 8"/>
                    <a:gd name="T9" fmla="*/ 29 h 53"/>
                    <a:gd name="T10" fmla="*/ 6 w 8"/>
                    <a:gd name="T11" fmla="*/ 3 h 53"/>
                    <a:gd name="T12" fmla="*/ 4 w 8"/>
                    <a:gd name="T13" fmla="*/ 1 h 53"/>
                  </a:gdLst>
                  <a:ahLst/>
                  <a:cxnLst>
                    <a:cxn ang="0">
                      <a:pos x="T0" y="T1"/>
                    </a:cxn>
                    <a:cxn ang="0">
                      <a:pos x="T2" y="T3"/>
                    </a:cxn>
                    <a:cxn ang="0">
                      <a:pos x="T4" y="T5"/>
                    </a:cxn>
                    <a:cxn ang="0">
                      <a:pos x="T6" y="T7"/>
                    </a:cxn>
                    <a:cxn ang="0">
                      <a:pos x="T8" y="T9"/>
                    </a:cxn>
                    <a:cxn ang="0">
                      <a:pos x="T10" y="T11"/>
                    </a:cxn>
                    <a:cxn ang="0">
                      <a:pos x="T12" y="T13"/>
                    </a:cxn>
                  </a:cxnLst>
                  <a:rect l="0" t="0" r="r" b="b"/>
                  <a:pathLst>
                    <a:path w="8" h="53">
                      <a:moveTo>
                        <a:pt x="4" y="1"/>
                      </a:moveTo>
                      <a:cubicBezTo>
                        <a:pt x="0" y="7"/>
                        <a:pt x="1" y="16"/>
                        <a:pt x="2" y="22"/>
                      </a:cubicBezTo>
                      <a:cubicBezTo>
                        <a:pt x="2" y="32"/>
                        <a:pt x="2" y="42"/>
                        <a:pt x="2" y="51"/>
                      </a:cubicBezTo>
                      <a:cubicBezTo>
                        <a:pt x="2" y="53"/>
                        <a:pt x="5" y="53"/>
                        <a:pt x="5" y="51"/>
                      </a:cubicBezTo>
                      <a:cubicBezTo>
                        <a:pt x="5" y="44"/>
                        <a:pt x="6" y="36"/>
                        <a:pt x="5" y="29"/>
                      </a:cubicBezTo>
                      <a:cubicBezTo>
                        <a:pt x="5" y="21"/>
                        <a:pt x="2" y="9"/>
                        <a:pt x="6" y="3"/>
                      </a:cubicBezTo>
                      <a:cubicBezTo>
                        <a:pt x="8" y="1"/>
                        <a:pt x="5" y="0"/>
                        <a:pt x="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65" name="Freeform 101"/>
                <p:cNvSpPr/>
                <p:nvPr/>
              </p:nvSpPr>
              <p:spPr bwMode="auto">
                <a:xfrm>
                  <a:off x="1341438" y="2697163"/>
                  <a:ext cx="85725" cy="82550"/>
                </a:xfrm>
                <a:custGeom>
                  <a:avLst/>
                  <a:gdLst>
                    <a:gd name="T0" fmla="*/ 54 w 80"/>
                    <a:gd name="T1" fmla="*/ 8 h 77"/>
                    <a:gd name="T2" fmla="*/ 6 w 80"/>
                    <a:gd name="T3" fmla="*/ 25 h 77"/>
                    <a:gd name="T4" fmla="*/ 28 w 80"/>
                    <a:gd name="T5" fmla="*/ 71 h 77"/>
                    <a:gd name="T6" fmla="*/ 75 w 80"/>
                    <a:gd name="T7" fmla="*/ 48 h 77"/>
                    <a:gd name="T8" fmla="*/ 47 w 80"/>
                    <a:gd name="T9" fmla="*/ 7 h 77"/>
                    <a:gd name="T10" fmla="*/ 47 w 80"/>
                    <a:gd name="T11" fmla="*/ 8 h 77"/>
                    <a:gd name="T12" fmla="*/ 75 w 80"/>
                    <a:gd name="T13" fmla="*/ 44 h 77"/>
                    <a:gd name="T14" fmla="*/ 34 w 80"/>
                    <a:gd name="T15" fmla="*/ 71 h 77"/>
                    <a:gd name="T16" fmla="*/ 6 w 80"/>
                    <a:gd name="T17" fmla="*/ 33 h 77"/>
                    <a:gd name="T18" fmla="*/ 53 w 80"/>
                    <a:gd name="T19" fmla="*/ 9 h 77"/>
                    <a:gd name="T20" fmla="*/ 54 w 80"/>
                    <a:gd name="T21" fmla="*/ 8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0" h="77">
                      <a:moveTo>
                        <a:pt x="54" y="8"/>
                      </a:moveTo>
                      <a:cubicBezTo>
                        <a:pt x="37" y="0"/>
                        <a:pt x="12" y="7"/>
                        <a:pt x="6" y="25"/>
                      </a:cubicBezTo>
                      <a:cubicBezTo>
                        <a:pt x="0" y="43"/>
                        <a:pt x="11" y="65"/>
                        <a:pt x="28" y="71"/>
                      </a:cubicBezTo>
                      <a:cubicBezTo>
                        <a:pt x="45" y="77"/>
                        <a:pt x="70" y="64"/>
                        <a:pt x="75" y="48"/>
                      </a:cubicBezTo>
                      <a:cubicBezTo>
                        <a:pt x="80" y="30"/>
                        <a:pt x="65" y="9"/>
                        <a:pt x="47" y="7"/>
                      </a:cubicBezTo>
                      <a:cubicBezTo>
                        <a:pt x="46" y="7"/>
                        <a:pt x="46" y="8"/>
                        <a:pt x="47" y="8"/>
                      </a:cubicBezTo>
                      <a:cubicBezTo>
                        <a:pt x="64" y="11"/>
                        <a:pt x="75" y="27"/>
                        <a:pt x="75" y="44"/>
                      </a:cubicBezTo>
                      <a:cubicBezTo>
                        <a:pt x="73" y="62"/>
                        <a:pt x="50" y="71"/>
                        <a:pt x="34" y="71"/>
                      </a:cubicBezTo>
                      <a:cubicBezTo>
                        <a:pt x="16" y="70"/>
                        <a:pt x="5" y="49"/>
                        <a:pt x="6" y="33"/>
                      </a:cubicBezTo>
                      <a:cubicBezTo>
                        <a:pt x="6" y="12"/>
                        <a:pt x="35" y="1"/>
                        <a:pt x="53" y="9"/>
                      </a:cubicBezTo>
                      <a:cubicBezTo>
                        <a:pt x="54" y="9"/>
                        <a:pt x="55" y="8"/>
                        <a:pt x="54"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66" name="Freeform 102"/>
                <p:cNvSpPr/>
                <p:nvPr/>
              </p:nvSpPr>
              <p:spPr bwMode="auto">
                <a:xfrm>
                  <a:off x="1347788" y="2703513"/>
                  <a:ext cx="66675" cy="69850"/>
                </a:xfrm>
                <a:custGeom>
                  <a:avLst/>
                  <a:gdLst>
                    <a:gd name="T0" fmla="*/ 33 w 63"/>
                    <a:gd name="T1" fmla="*/ 0 h 66"/>
                    <a:gd name="T2" fmla="*/ 16 w 63"/>
                    <a:gd name="T3" fmla="*/ 13 h 66"/>
                    <a:gd name="T4" fmla="*/ 6 w 63"/>
                    <a:gd name="T5" fmla="*/ 23 h 66"/>
                    <a:gd name="T6" fmla="*/ 16 w 63"/>
                    <a:gd name="T7" fmla="*/ 29 h 66"/>
                    <a:gd name="T8" fmla="*/ 19 w 63"/>
                    <a:gd name="T9" fmla="*/ 30 h 66"/>
                    <a:gd name="T10" fmla="*/ 12 w 63"/>
                    <a:gd name="T11" fmla="*/ 31 h 66"/>
                    <a:gd name="T12" fmla="*/ 7 w 63"/>
                    <a:gd name="T13" fmla="*/ 32 h 66"/>
                    <a:gd name="T14" fmla="*/ 5 w 63"/>
                    <a:gd name="T15" fmla="*/ 42 h 66"/>
                    <a:gd name="T16" fmla="*/ 17 w 63"/>
                    <a:gd name="T17" fmla="*/ 51 h 66"/>
                    <a:gd name="T18" fmla="*/ 34 w 63"/>
                    <a:gd name="T19" fmla="*/ 64 h 66"/>
                    <a:gd name="T20" fmla="*/ 38 w 63"/>
                    <a:gd name="T21" fmla="*/ 50 h 66"/>
                    <a:gd name="T22" fmla="*/ 38 w 63"/>
                    <a:gd name="T23" fmla="*/ 38 h 66"/>
                    <a:gd name="T24" fmla="*/ 37 w 63"/>
                    <a:gd name="T25" fmla="*/ 34 h 66"/>
                    <a:gd name="T26" fmla="*/ 38 w 63"/>
                    <a:gd name="T27" fmla="*/ 29 h 66"/>
                    <a:gd name="T28" fmla="*/ 45 w 63"/>
                    <a:gd name="T29" fmla="*/ 34 h 66"/>
                    <a:gd name="T30" fmla="*/ 51 w 63"/>
                    <a:gd name="T31" fmla="*/ 35 h 66"/>
                    <a:gd name="T32" fmla="*/ 55 w 63"/>
                    <a:gd name="T33" fmla="*/ 26 h 66"/>
                    <a:gd name="T34" fmla="*/ 54 w 63"/>
                    <a:gd name="T35" fmla="*/ 8 h 66"/>
                    <a:gd name="T36" fmla="*/ 53 w 63"/>
                    <a:gd name="T37" fmla="*/ 9 h 66"/>
                    <a:gd name="T38" fmla="*/ 56 w 63"/>
                    <a:gd name="T39" fmla="*/ 19 h 66"/>
                    <a:gd name="T40" fmla="*/ 51 w 63"/>
                    <a:gd name="T41" fmla="*/ 24 h 66"/>
                    <a:gd name="T42" fmla="*/ 49 w 63"/>
                    <a:gd name="T43" fmla="*/ 25 h 66"/>
                    <a:gd name="T44" fmla="*/ 48 w 63"/>
                    <a:gd name="T45" fmla="*/ 34 h 66"/>
                    <a:gd name="T46" fmla="*/ 33 w 63"/>
                    <a:gd name="T47" fmla="*/ 28 h 66"/>
                    <a:gd name="T48" fmla="*/ 36 w 63"/>
                    <a:gd name="T49" fmla="*/ 40 h 66"/>
                    <a:gd name="T50" fmla="*/ 38 w 63"/>
                    <a:gd name="T51" fmla="*/ 58 h 66"/>
                    <a:gd name="T52" fmla="*/ 30 w 63"/>
                    <a:gd name="T53" fmla="*/ 61 h 66"/>
                    <a:gd name="T54" fmla="*/ 25 w 63"/>
                    <a:gd name="T55" fmla="*/ 55 h 66"/>
                    <a:gd name="T56" fmla="*/ 19 w 63"/>
                    <a:gd name="T57" fmla="*/ 50 h 66"/>
                    <a:gd name="T58" fmla="*/ 15 w 63"/>
                    <a:gd name="T59" fmla="*/ 49 h 66"/>
                    <a:gd name="T60" fmla="*/ 11 w 63"/>
                    <a:gd name="T61" fmla="*/ 47 h 66"/>
                    <a:gd name="T62" fmla="*/ 12 w 63"/>
                    <a:gd name="T63" fmla="*/ 32 h 66"/>
                    <a:gd name="T64" fmla="*/ 21 w 63"/>
                    <a:gd name="T65" fmla="*/ 31 h 66"/>
                    <a:gd name="T66" fmla="*/ 22 w 63"/>
                    <a:gd name="T67" fmla="*/ 30 h 66"/>
                    <a:gd name="T68" fmla="*/ 18 w 63"/>
                    <a:gd name="T69" fmla="*/ 27 h 66"/>
                    <a:gd name="T70" fmla="*/ 11 w 63"/>
                    <a:gd name="T71" fmla="*/ 29 h 66"/>
                    <a:gd name="T72" fmla="*/ 12 w 63"/>
                    <a:gd name="T73" fmla="*/ 17 h 66"/>
                    <a:gd name="T74" fmla="*/ 35 w 63"/>
                    <a:gd name="T75" fmla="*/ 0 h 66"/>
                    <a:gd name="T76" fmla="*/ 33 w 63"/>
                    <a:gd name="T77" fmla="*/ 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3" h="66">
                      <a:moveTo>
                        <a:pt x="33" y="0"/>
                      </a:moveTo>
                      <a:cubicBezTo>
                        <a:pt x="33" y="9"/>
                        <a:pt x="23" y="11"/>
                        <a:pt x="16" y="13"/>
                      </a:cubicBezTo>
                      <a:cubicBezTo>
                        <a:pt x="12" y="15"/>
                        <a:pt x="9" y="19"/>
                        <a:pt x="6" y="23"/>
                      </a:cubicBezTo>
                      <a:cubicBezTo>
                        <a:pt x="0" y="32"/>
                        <a:pt x="9" y="31"/>
                        <a:pt x="16" y="29"/>
                      </a:cubicBezTo>
                      <a:cubicBezTo>
                        <a:pt x="17" y="28"/>
                        <a:pt x="18" y="29"/>
                        <a:pt x="19" y="30"/>
                      </a:cubicBezTo>
                      <a:cubicBezTo>
                        <a:pt x="17" y="31"/>
                        <a:pt x="14" y="31"/>
                        <a:pt x="12" y="31"/>
                      </a:cubicBezTo>
                      <a:cubicBezTo>
                        <a:pt x="10" y="30"/>
                        <a:pt x="8" y="31"/>
                        <a:pt x="7" y="32"/>
                      </a:cubicBezTo>
                      <a:cubicBezTo>
                        <a:pt x="4" y="34"/>
                        <a:pt x="3" y="40"/>
                        <a:pt x="5" y="42"/>
                      </a:cubicBezTo>
                      <a:cubicBezTo>
                        <a:pt x="7" y="47"/>
                        <a:pt x="12" y="49"/>
                        <a:pt x="17" y="51"/>
                      </a:cubicBezTo>
                      <a:cubicBezTo>
                        <a:pt x="24" y="53"/>
                        <a:pt x="26" y="61"/>
                        <a:pt x="34" y="64"/>
                      </a:cubicBezTo>
                      <a:cubicBezTo>
                        <a:pt x="41" y="66"/>
                        <a:pt x="39" y="54"/>
                        <a:pt x="38" y="50"/>
                      </a:cubicBezTo>
                      <a:cubicBezTo>
                        <a:pt x="37" y="46"/>
                        <a:pt x="37" y="43"/>
                        <a:pt x="38" y="38"/>
                      </a:cubicBezTo>
                      <a:cubicBezTo>
                        <a:pt x="39" y="36"/>
                        <a:pt x="38" y="36"/>
                        <a:pt x="37" y="34"/>
                      </a:cubicBezTo>
                      <a:cubicBezTo>
                        <a:pt x="36" y="33"/>
                        <a:pt x="31" y="25"/>
                        <a:pt x="38" y="29"/>
                      </a:cubicBezTo>
                      <a:cubicBezTo>
                        <a:pt x="40" y="30"/>
                        <a:pt x="43" y="32"/>
                        <a:pt x="45" y="34"/>
                      </a:cubicBezTo>
                      <a:cubicBezTo>
                        <a:pt x="46" y="35"/>
                        <a:pt x="49" y="36"/>
                        <a:pt x="51" y="35"/>
                      </a:cubicBezTo>
                      <a:cubicBezTo>
                        <a:pt x="55" y="33"/>
                        <a:pt x="45" y="24"/>
                        <a:pt x="55" y="26"/>
                      </a:cubicBezTo>
                      <a:cubicBezTo>
                        <a:pt x="63" y="28"/>
                        <a:pt x="55" y="10"/>
                        <a:pt x="54" y="8"/>
                      </a:cubicBezTo>
                      <a:cubicBezTo>
                        <a:pt x="53" y="7"/>
                        <a:pt x="52" y="8"/>
                        <a:pt x="53" y="9"/>
                      </a:cubicBezTo>
                      <a:cubicBezTo>
                        <a:pt x="55" y="12"/>
                        <a:pt x="55" y="15"/>
                        <a:pt x="56" y="19"/>
                      </a:cubicBezTo>
                      <a:cubicBezTo>
                        <a:pt x="58" y="24"/>
                        <a:pt x="54" y="23"/>
                        <a:pt x="51" y="24"/>
                      </a:cubicBezTo>
                      <a:cubicBezTo>
                        <a:pt x="50" y="24"/>
                        <a:pt x="50" y="25"/>
                        <a:pt x="49" y="25"/>
                      </a:cubicBezTo>
                      <a:cubicBezTo>
                        <a:pt x="49" y="27"/>
                        <a:pt x="50" y="35"/>
                        <a:pt x="48" y="34"/>
                      </a:cubicBezTo>
                      <a:cubicBezTo>
                        <a:pt x="45" y="33"/>
                        <a:pt x="35" y="23"/>
                        <a:pt x="33" y="28"/>
                      </a:cubicBezTo>
                      <a:cubicBezTo>
                        <a:pt x="31" y="32"/>
                        <a:pt x="38" y="35"/>
                        <a:pt x="36" y="40"/>
                      </a:cubicBezTo>
                      <a:cubicBezTo>
                        <a:pt x="34" y="45"/>
                        <a:pt x="37" y="53"/>
                        <a:pt x="38" y="58"/>
                      </a:cubicBezTo>
                      <a:cubicBezTo>
                        <a:pt x="38" y="62"/>
                        <a:pt x="36" y="63"/>
                        <a:pt x="30" y="61"/>
                      </a:cubicBezTo>
                      <a:cubicBezTo>
                        <a:pt x="27" y="59"/>
                        <a:pt x="27" y="57"/>
                        <a:pt x="25" y="55"/>
                      </a:cubicBezTo>
                      <a:cubicBezTo>
                        <a:pt x="23" y="53"/>
                        <a:pt x="21" y="51"/>
                        <a:pt x="19" y="50"/>
                      </a:cubicBezTo>
                      <a:cubicBezTo>
                        <a:pt x="17" y="50"/>
                        <a:pt x="16" y="49"/>
                        <a:pt x="15" y="49"/>
                      </a:cubicBezTo>
                      <a:cubicBezTo>
                        <a:pt x="14" y="48"/>
                        <a:pt x="12" y="48"/>
                        <a:pt x="11" y="47"/>
                      </a:cubicBezTo>
                      <a:cubicBezTo>
                        <a:pt x="5" y="44"/>
                        <a:pt x="5" y="39"/>
                        <a:pt x="12" y="32"/>
                      </a:cubicBezTo>
                      <a:cubicBezTo>
                        <a:pt x="15" y="32"/>
                        <a:pt x="18" y="32"/>
                        <a:pt x="21" y="31"/>
                      </a:cubicBezTo>
                      <a:cubicBezTo>
                        <a:pt x="21" y="31"/>
                        <a:pt x="22" y="30"/>
                        <a:pt x="22" y="30"/>
                      </a:cubicBezTo>
                      <a:cubicBezTo>
                        <a:pt x="21" y="28"/>
                        <a:pt x="20" y="27"/>
                        <a:pt x="18" y="27"/>
                      </a:cubicBezTo>
                      <a:cubicBezTo>
                        <a:pt x="15" y="28"/>
                        <a:pt x="13" y="29"/>
                        <a:pt x="11" y="29"/>
                      </a:cubicBezTo>
                      <a:cubicBezTo>
                        <a:pt x="1" y="33"/>
                        <a:pt x="10" y="20"/>
                        <a:pt x="12" y="17"/>
                      </a:cubicBezTo>
                      <a:cubicBezTo>
                        <a:pt x="19" y="11"/>
                        <a:pt x="34" y="12"/>
                        <a:pt x="35" y="0"/>
                      </a:cubicBezTo>
                      <a:cubicBezTo>
                        <a:pt x="35" y="0"/>
                        <a:pt x="33" y="0"/>
                        <a:pt x="3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67" name="Freeform 103"/>
                <p:cNvSpPr/>
                <p:nvPr/>
              </p:nvSpPr>
              <p:spPr bwMode="auto">
                <a:xfrm>
                  <a:off x="1354138" y="2735263"/>
                  <a:ext cx="6350" cy="12700"/>
                </a:xfrm>
                <a:custGeom>
                  <a:avLst/>
                  <a:gdLst>
                    <a:gd name="T0" fmla="*/ 2 w 7"/>
                    <a:gd name="T1" fmla="*/ 9 h 11"/>
                    <a:gd name="T2" fmla="*/ 1 w 7"/>
                    <a:gd name="T3" fmla="*/ 10 h 11"/>
                    <a:gd name="T4" fmla="*/ 2 w 7"/>
                    <a:gd name="T5" fmla="*/ 11 h 11"/>
                    <a:gd name="T6" fmla="*/ 7 w 7"/>
                    <a:gd name="T7" fmla="*/ 2 h 11"/>
                    <a:gd name="T8" fmla="*/ 6 w 7"/>
                    <a:gd name="T9" fmla="*/ 1 h 11"/>
                    <a:gd name="T10" fmla="*/ 0 w 7"/>
                    <a:gd name="T11" fmla="*/ 10 h 11"/>
                    <a:gd name="T12" fmla="*/ 1 w 7"/>
                    <a:gd name="T13" fmla="*/ 11 h 11"/>
                    <a:gd name="T14" fmla="*/ 3 w 7"/>
                    <a:gd name="T15" fmla="*/ 10 h 11"/>
                    <a:gd name="T16" fmla="*/ 2 w 7"/>
                    <a:gd name="T17" fmla="*/ 9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11">
                      <a:moveTo>
                        <a:pt x="2" y="9"/>
                      </a:moveTo>
                      <a:cubicBezTo>
                        <a:pt x="1" y="9"/>
                        <a:pt x="1" y="10"/>
                        <a:pt x="1" y="10"/>
                      </a:cubicBezTo>
                      <a:cubicBezTo>
                        <a:pt x="1" y="10"/>
                        <a:pt x="1" y="10"/>
                        <a:pt x="2" y="11"/>
                      </a:cubicBezTo>
                      <a:cubicBezTo>
                        <a:pt x="3" y="7"/>
                        <a:pt x="4" y="4"/>
                        <a:pt x="7" y="2"/>
                      </a:cubicBezTo>
                      <a:cubicBezTo>
                        <a:pt x="7" y="1"/>
                        <a:pt x="6" y="0"/>
                        <a:pt x="6" y="1"/>
                      </a:cubicBezTo>
                      <a:cubicBezTo>
                        <a:pt x="3" y="3"/>
                        <a:pt x="2" y="7"/>
                        <a:pt x="0" y="10"/>
                      </a:cubicBezTo>
                      <a:cubicBezTo>
                        <a:pt x="0" y="11"/>
                        <a:pt x="1" y="11"/>
                        <a:pt x="1" y="11"/>
                      </a:cubicBezTo>
                      <a:cubicBezTo>
                        <a:pt x="2" y="11"/>
                        <a:pt x="2" y="10"/>
                        <a:pt x="3" y="10"/>
                      </a:cubicBezTo>
                      <a:cubicBezTo>
                        <a:pt x="3" y="9"/>
                        <a:pt x="2" y="8"/>
                        <a:pt x="2"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68" name="Freeform 104"/>
                <p:cNvSpPr/>
                <p:nvPr/>
              </p:nvSpPr>
              <p:spPr bwMode="auto">
                <a:xfrm>
                  <a:off x="1355725" y="2735263"/>
                  <a:ext cx="9525" cy="15875"/>
                </a:xfrm>
                <a:custGeom>
                  <a:avLst/>
                  <a:gdLst>
                    <a:gd name="T0" fmla="*/ 1 w 9"/>
                    <a:gd name="T1" fmla="*/ 14 h 15"/>
                    <a:gd name="T2" fmla="*/ 8 w 9"/>
                    <a:gd name="T3" fmla="*/ 1 h 15"/>
                    <a:gd name="T4" fmla="*/ 7 w 9"/>
                    <a:gd name="T5" fmla="*/ 1 h 15"/>
                    <a:gd name="T6" fmla="*/ 0 w 9"/>
                    <a:gd name="T7" fmla="*/ 14 h 15"/>
                    <a:gd name="T8" fmla="*/ 1 w 9"/>
                    <a:gd name="T9" fmla="*/ 14 h 15"/>
                  </a:gdLst>
                  <a:ahLst/>
                  <a:cxnLst>
                    <a:cxn ang="0">
                      <a:pos x="T0" y="T1"/>
                    </a:cxn>
                    <a:cxn ang="0">
                      <a:pos x="T2" y="T3"/>
                    </a:cxn>
                    <a:cxn ang="0">
                      <a:pos x="T4" y="T5"/>
                    </a:cxn>
                    <a:cxn ang="0">
                      <a:pos x="T6" y="T7"/>
                    </a:cxn>
                    <a:cxn ang="0">
                      <a:pos x="T8" y="T9"/>
                    </a:cxn>
                  </a:cxnLst>
                  <a:rect l="0" t="0" r="r" b="b"/>
                  <a:pathLst>
                    <a:path w="9" h="15">
                      <a:moveTo>
                        <a:pt x="1" y="14"/>
                      </a:moveTo>
                      <a:cubicBezTo>
                        <a:pt x="4" y="10"/>
                        <a:pt x="6" y="6"/>
                        <a:pt x="8" y="1"/>
                      </a:cubicBezTo>
                      <a:cubicBezTo>
                        <a:pt x="9" y="1"/>
                        <a:pt x="7" y="0"/>
                        <a:pt x="7" y="1"/>
                      </a:cubicBezTo>
                      <a:cubicBezTo>
                        <a:pt x="5" y="5"/>
                        <a:pt x="3" y="10"/>
                        <a:pt x="0" y="14"/>
                      </a:cubicBezTo>
                      <a:cubicBezTo>
                        <a:pt x="0" y="14"/>
                        <a:pt x="1" y="15"/>
                        <a:pt x="1"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69" name="Freeform 105"/>
                <p:cNvSpPr/>
                <p:nvPr/>
              </p:nvSpPr>
              <p:spPr bwMode="auto">
                <a:xfrm>
                  <a:off x="1357313" y="2735263"/>
                  <a:ext cx="9525" cy="15875"/>
                </a:xfrm>
                <a:custGeom>
                  <a:avLst/>
                  <a:gdLst>
                    <a:gd name="T0" fmla="*/ 1 w 10"/>
                    <a:gd name="T1" fmla="*/ 14 h 15"/>
                    <a:gd name="T2" fmla="*/ 3 w 10"/>
                    <a:gd name="T3" fmla="*/ 12 h 15"/>
                    <a:gd name="T4" fmla="*/ 6 w 10"/>
                    <a:gd name="T5" fmla="*/ 8 h 15"/>
                    <a:gd name="T6" fmla="*/ 8 w 10"/>
                    <a:gd name="T7" fmla="*/ 4 h 15"/>
                    <a:gd name="T8" fmla="*/ 10 w 10"/>
                    <a:gd name="T9" fmla="*/ 1 h 15"/>
                    <a:gd name="T10" fmla="*/ 9 w 10"/>
                    <a:gd name="T11" fmla="*/ 1 h 15"/>
                    <a:gd name="T12" fmla="*/ 8 w 10"/>
                    <a:gd name="T13" fmla="*/ 1 h 15"/>
                    <a:gd name="T14" fmla="*/ 10 w 10"/>
                    <a:gd name="T15" fmla="*/ 1 h 15"/>
                    <a:gd name="T16" fmla="*/ 10 w 10"/>
                    <a:gd name="T17" fmla="*/ 0 h 15"/>
                    <a:gd name="T18" fmla="*/ 9 w 10"/>
                    <a:gd name="T19" fmla="*/ 0 h 15"/>
                    <a:gd name="T20" fmla="*/ 5 w 10"/>
                    <a:gd name="T21" fmla="*/ 6 h 15"/>
                    <a:gd name="T22" fmla="*/ 3 w 10"/>
                    <a:gd name="T23" fmla="*/ 9 h 15"/>
                    <a:gd name="T24" fmla="*/ 1 w 10"/>
                    <a:gd name="T25" fmla="*/ 13 h 15"/>
                    <a:gd name="T26" fmla="*/ 1 w 10"/>
                    <a:gd name="T27" fmla="*/ 1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 h="15">
                      <a:moveTo>
                        <a:pt x="1" y="14"/>
                      </a:moveTo>
                      <a:cubicBezTo>
                        <a:pt x="2" y="14"/>
                        <a:pt x="3" y="12"/>
                        <a:pt x="3" y="12"/>
                      </a:cubicBezTo>
                      <a:cubicBezTo>
                        <a:pt x="4" y="10"/>
                        <a:pt x="5" y="9"/>
                        <a:pt x="6" y="8"/>
                      </a:cubicBezTo>
                      <a:cubicBezTo>
                        <a:pt x="6" y="6"/>
                        <a:pt x="7" y="5"/>
                        <a:pt x="8" y="4"/>
                      </a:cubicBezTo>
                      <a:cubicBezTo>
                        <a:pt x="8" y="3"/>
                        <a:pt x="9" y="2"/>
                        <a:pt x="10" y="1"/>
                      </a:cubicBezTo>
                      <a:cubicBezTo>
                        <a:pt x="9" y="1"/>
                        <a:pt x="9" y="1"/>
                        <a:pt x="9" y="1"/>
                      </a:cubicBezTo>
                      <a:cubicBezTo>
                        <a:pt x="8" y="1"/>
                        <a:pt x="9" y="1"/>
                        <a:pt x="8" y="1"/>
                      </a:cubicBezTo>
                      <a:cubicBezTo>
                        <a:pt x="8" y="2"/>
                        <a:pt x="9" y="2"/>
                        <a:pt x="10" y="1"/>
                      </a:cubicBezTo>
                      <a:cubicBezTo>
                        <a:pt x="10" y="1"/>
                        <a:pt x="10" y="1"/>
                        <a:pt x="10" y="0"/>
                      </a:cubicBezTo>
                      <a:cubicBezTo>
                        <a:pt x="10" y="0"/>
                        <a:pt x="9" y="0"/>
                        <a:pt x="9" y="0"/>
                      </a:cubicBezTo>
                      <a:cubicBezTo>
                        <a:pt x="7" y="1"/>
                        <a:pt x="6" y="4"/>
                        <a:pt x="5" y="6"/>
                      </a:cubicBezTo>
                      <a:cubicBezTo>
                        <a:pt x="5" y="7"/>
                        <a:pt x="4" y="8"/>
                        <a:pt x="3" y="9"/>
                      </a:cubicBezTo>
                      <a:cubicBezTo>
                        <a:pt x="3" y="10"/>
                        <a:pt x="2" y="13"/>
                        <a:pt x="1" y="13"/>
                      </a:cubicBezTo>
                      <a:cubicBezTo>
                        <a:pt x="0" y="14"/>
                        <a:pt x="0" y="15"/>
                        <a:pt x="1"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70" name="Freeform 106"/>
                <p:cNvSpPr/>
                <p:nvPr/>
              </p:nvSpPr>
              <p:spPr bwMode="auto">
                <a:xfrm>
                  <a:off x="1358900" y="2735263"/>
                  <a:ext cx="11113" cy="17463"/>
                </a:xfrm>
                <a:custGeom>
                  <a:avLst/>
                  <a:gdLst>
                    <a:gd name="T0" fmla="*/ 2 w 10"/>
                    <a:gd name="T1" fmla="*/ 16 h 17"/>
                    <a:gd name="T2" fmla="*/ 10 w 10"/>
                    <a:gd name="T3" fmla="*/ 1 h 17"/>
                    <a:gd name="T4" fmla="*/ 9 w 10"/>
                    <a:gd name="T5" fmla="*/ 1 h 17"/>
                    <a:gd name="T6" fmla="*/ 1 w 10"/>
                    <a:gd name="T7" fmla="*/ 16 h 17"/>
                    <a:gd name="T8" fmla="*/ 2 w 10"/>
                    <a:gd name="T9" fmla="*/ 16 h 17"/>
                  </a:gdLst>
                  <a:ahLst/>
                  <a:cxnLst>
                    <a:cxn ang="0">
                      <a:pos x="T0" y="T1"/>
                    </a:cxn>
                    <a:cxn ang="0">
                      <a:pos x="T2" y="T3"/>
                    </a:cxn>
                    <a:cxn ang="0">
                      <a:pos x="T4" y="T5"/>
                    </a:cxn>
                    <a:cxn ang="0">
                      <a:pos x="T6" y="T7"/>
                    </a:cxn>
                    <a:cxn ang="0">
                      <a:pos x="T8" y="T9"/>
                    </a:cxn>
                  </a:cxnLst>
                  <a:rect l="0" t="0" r="r" b="b"/>
                  <a:pathLst>
                    <a:path w="10" h="17">
                      <a:moveTo>
                        <a:pt x="2" y="16"/>
                      </a:moveTo>
                      <a:cubicBezTo>
                        <a:pt x="4" y="11"/>
                        <a:pt x="8" y="7"/>
                        <a:pt x="10" y="1"/>
                      </a:cubicBezTo>
                      <a:cubicBezTo>
                        <a:pt x="10" y="1"/>
                        <a:pt x="9" y="0"/>
                        <a:pt x="9" y="1"/>
                      </a:cubicBezTo>
                      <a:cubicBezTo>
                        <a:pt x="7" y="6"/>
                        <a:pt x="3" y="11"/>
                        <a:pt x="1" y="16"/>
                      </a:cubicBezTo>
                      <a:cubicBezTo>
                        <a:pt x="0" y="16"/>
                        <a:pt x="1" y="17"/>
                        <a:pt x="2"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71" name="Freeform 107"/>
                <p:cNvSpPr/>
                <p:nvPr/>
              </p:nvSpPr>
              <p:spPr bwMode="auto">
                <a:xfrm>
                  <a:off x="1362075" y="2735263"/>
                  <a:ext cx="9525" cy="15875"/>
                </a:xfrm>
                <a:custGeom>
                  <a:avLst/>
                  <a:gdLst>
                    <a:gd name="T0" fmla="*/ 1 w 9"/>
                    <a:gd name="T1" fmla="*/ 14 h 15"/>
                    <a:gd name="T2" fmla="*/ 9 w 9"/>
                    <a:gd name="T3" fmla="*/ 2 h 15"/>
                    <a:gd name="T4" fmla="*/ 8 w 9"/>
                    <a:gd name="T5" fmla="*/ 1 h 15"/>
                    <a:gd name="T6" fmla="*/ 0 w 9"/>
                    <a:gd name="T7" fmla="*/ 14 h 15"/>
                    <a:gd name="T8" fmla="*/ 1 w 9"/>
                    <a:gd name="T9" fmla="*/ 14 h 15"/>
                  </a:gdLst>
                  <a:ahLst/>
                  <a:cxnLst>
                    <a:cxn ang="0">
                      <a:pos x="T0" y="T1"/>
                    </a:cxn>
                    <a:cxn ang="0">
                      <a:pos x="T2" y="T3"/>
                    </a:cxn>
                    <a:cxn ang="0">
                      <a:pos x="T4" y="T5"/>
                    </a:cxn>
                    <a:cxn ang="0">
                      <a:pos x="T6" y="T7"/>
                    </a:cxn>
                    <a:cxn ang="0">
                      <a:pos x="T8" y="T9"/>
                    </a:cxn>
                  </a:cxnLst>
                  <a:rect l="0" t="0" r="r" b="b"/>
                  <a:pathLst>
                    <a:path w="9" h="15">
                      <a:moveTo>
                        <a:pt x="1" y="14"/>
                      </a:moveTo>
                      <a:cubicBezTo>
                        <a:pt x="4" y="10"/>
                        <a:pt x="6" y="6"/>
                        <a:pt x="9" y="2"/>
                      </a:cubicBezTo>
                      <a:cubicBezTo>
                        <a:pt x="9" y="1"/>
                        <a:pt x="8" y="0"/>
                        <a:pt x="8" y="1"/>
                      </a:cubicBezTo>
                      <a:cubicBezTo>
                        <a:pt x="5" y="5"/>
                        <a:pt x="3" y="9"/>
                        <a:pt x="0" y="14"/>
                      </a:cubicBezTo>
                      <a:cubicBezTo>
                        <a:pt x="0" y="14"/>
                        <a:pt x="1" y="15"/>
                        <a:pt x="1"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72" name="Freeform 108"/>
                <p:cNvSpPr/>
                <p:nvPr/>
              </p:nvSpPr>
              <p:spPr bwMode="auto">
                <a:xfrm>
                  <a:off x="1363663" y="2735263"/>
                  <a:ext cx="12700" cy="19050"/>
                </a:xfrm>
                <a:custGeom>
                  <a:avLst/>
                  <a:gdLst>
                    <a:gd name="T0" fmla="*/ 2 w 12"/>
                    <a:gd name="T1" fmla="*/ 18 h 19"/>
                    <a:gd name="T2" fmla="*/ 11 w 12"/>
                    <a:gd name="T3" fmla="*/ 2 h 19"/>
                    <a:gd name="T4" fmla="*/ 10 w 12"/>
                    <a:gd name="T5" fmla="*/ 1 h 19"/>
                    <a:gd name="T6" fmla="*/ 1 w 12"/>
                    <a:gd name="T7" fmla="*/ 18 h 19"/>
                    <a:gd name="T8" fmla="*/ 2 w 12"/>
                    <a:gd name="T9" fmla="*/ 18 h 19"/>
                  </a:gdLst>
                  <a:ahLst/>
                  <a:cxnLst>
                    <a:cxn ang="0">
                      <a:pos x="T0" y="T1"/>
                    </a:cxn>
                    <a:cxn ang="0">
                      <a:pos x="T2" y="T3"/>
                    </a:cxn>
                    <a:cxn ang="0">
                      <a:pos x="T4" y="T5"/>
                    </a:cxn>
                    <a:cxn ang="0">
                      <a:pos x="T6" y="T7"/>
                    </a:cxn>
                    <a:cxn ang="0">
                      <a:pos x="T8" y="T9"/>
                    </a:cxn>
                  </a:cxnLst>
                  <a:rect l="0" t="0" r="r" b="b"/>
                  <a:pathLst>
                    <a:path w="12" h="19">
                      <a:moveTo>
                        <a:pt x="2" y="18"/>
                      </a:moveTo>
                      <a:cubicBezTo>
                        <a:pt x="4" y="12"/>
                        <a:pt x="7" y="6"/>
                        <a:pt x="11" y="2"/>
                      </a:cubicBezTo>
                      <a:cubicBezTo>
                        <a:pt x="12" y="1"/>
                        <a:pt x="11" y="0"/>
                        <a:pt x="10" y="1"/>
                      </a:cubicBezTo>
                      <a:cubicBezTo>
                        <a:pt x="6" y="6"/>
                        <a:pt x="2" y="11"/>
                        <a:pt x="1" y="18"/>
                      </a:cubicBezTo>
                      <a:cubicBezTo>
                        <a:pt x="0" y="18"/>
                        <a:pt x="2" y="19"/>
                        <a:pt x="2"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73" name="Freeform 109"/>
                <p:cNvSpPr/>
                <p:nvPr/>
              </p:nvSpPr>
              <p:spPr bwMode="auto">
                <a:xfrm>
                  <a:off x="1365250" y="2738438"/>
                  <a:ext cx="11113" cy="17463"/>
                </a:xfrm>
                <a:custGeom>
                  <a:avLst/>
                  <a:gdLst>
                    <a:gd name="T0" fmla="*/ 2 w 11"/>
                    <a:gd name="T1" fmla="*/ 16 h 17"/>
                    <a:gd name="T2" fmla="*/ 11 w 11"/>
                    <a:gd name="T3" fmla="*/ 1 h 17"/>
                    <a:gd name="T4" fmla="*/ 10 w 11"/>
                    <a:gd name="T5" fmla="*/ 1 h 17"/>
                    <a:gd name="T6" fmla="*/ 0 w 11"/>
                    <a:gd name="T7" fmla="*/ 16 h 17"/>
                    <a:gd name="T8" fmla="*/ 2 w 11"/>
                    <a:gd name="T9" fmla="*/ 16 h 17"/>
                  </a:gdLst>
                  <a:ahLst/>
                  <a:cxnLst>
                    <a:cxn ang="0">
                      <a:pos x="T0" y="T1"/>
                    </a:cxn>
                    <a:cxn ang="0">
                      <a:pos x="T2" y="T3"/>
                    </a:cxn>
                    <a:cxn ang="0">
                      <a:pos x="T4" y="T5"/>
                    </a:cxn>
                    <a:cxn ang="0">
                      <a:pos x="T6" y="T7"/>
                    </a:cxn>
                    <a:cxn ang="0">
                      <a:pos x="T8" y="T9"/>
                    </a:cxn>
                  </a:cxnLst>
                  <a:rect l="0" t="0" r="r" b="b"/>
                  <a:pathLst>
                    <a:path w="11" h="17">
                      <a:moveTo>
                        <a:pt x="2" y="16"/>
                      </a:moveTo>
                      <a:cubicBezTo>
                        <a:pt x="5" y="11"/>
                        <a:pt x="7" y="6"/>
                        <a:pt x="11" y="1"/>
                      </a:cubicBezTo>
                      <a:cubicBezTo>
                        <a:pt x="11" y="1"/>
                        <a:pt x="10" y="0"/>
                        <a:pt x="10" y="1"/>
                      </a:cubicBezTo>
                      <a:cubicBezTo>
                        <a:pt x="6" y="5"/>
                        <a:pt x="4" y="11"/>
                        <a:pt x="0" y="16"/>
                      </a:cubicBezTo>
                      <a:cubicBezTo>
                        <a:pt x="0" y="16"/>
                        <a:pt x="1" y="17"/>
                        <a:pt x="2"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74" name="Freeform 110"/>
                <p:cNvSpPr/>
                <p:nvPr/>
              </p:nvSpPr>
              <p:spPr bwMode="auto">
                <a:xfrm>
                  <a:off x="1368425" y="2740026"/>
                  <a:ext cx="9525" cy="15875"/>
                </a:xfrm>
                <a:custGeom>
                  <a:avLst/>
                  <a:gdLst>
                    <a:gd name="T0" fmla="*/ 2 w 9"/>
                    <a:gd name="T1" fmla="*/ 14 h 15"/>
                    <a:gd name="T2" fmla="*/ 9 w 9"/>
                    <a:gd name="T3" fmla="*/ 1 h 15"/>
                    <a:gd name="T4" fmla="*/ 7 w 9"/>
                    <a:gd name="T5" fmla="*/ 0 h 15"/>
                    <a:gd name="T6" fmla="*/ 0 w 9"/>
                    <a:gd name="T7" fmla="*/ 14 h 15"/>
                    <a:gd name="T8" fmla="*/ 2 w 9"/>
                    <a:gd name="T9" fmla="*/ 14 h 15"/>
                  </a:gdLst>
                  <a:ahLst/>
                  <a:cxnLst>
                    <a:cxn ang="0">
                      <a:pos x="T0" y="T1"/>
                    </a:cxn>
                    <a:cxn ang="0">
                      <a:pos x="T2" y="T3"/>
                    </a:cxn>
                    <a:cxn ang="0">
                      <a:pos x="T4" y="T5"/>
                    </a:cxn>
                    <a:cxn ang="0">
                      <a:pos x="T6" y="T7"/>
                    </a:cxn>
                    <a:cxn ang="0">
                      <a:pos x="T8" y="T9"/>
                    </a:cxn>
                  </a:cxnLst>
                  <a:rect l="0" t="0" r="r" b="b"/>
                  <a:pathLst>
                    <a:path w="9" h="15">
                      <a:moveTo>
                        <a:pt x="2" y="14"/>
                      </a:moveTo>
                      <a:cubicBezTo>
                        <a:pt x="3" y="9"/>
                        <a:pt x="6" y="5"/>
                        <a:pt x="9" y="1"/>
                      </a:cubicBezTo>
                      <a:cubicBezTo>
                        <a:pt x="9" y="0"/>
                        <a:pt x="8" y="0"/>
                        <a:pt x="7" y="0"/>
                      </a:cubicBezTo>
                      <a:cubicBezTo>
                        <a:pt x="5" y="5"/>
                        <a:pt x="2" y="9"/>
                        <a:pt x="0" y="14"/>
                      </a:cubicBezTo>
                      <a:cubicBezTo>
                        <a:pt x="0" y="14"/>
                        <a:pt x="1" y="15"/>
                        <a:pt x="2"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75" name="Freeform 111"/>
                <p:cNvSpPr/>
                <p:nvPr/>
              </p:nvSpPr>
              <p:spPr bwMode="auto">
                <a:xfrm>
                  <a:off x="1370013" y="2743201"/>
                  <a:ext cx="9525" cy="17463"/>
                </a:xfrm>
                <a:custGeom>
                  <a:avLst/>
                  <a:gdLst>
                    <a:gd name="T0" fmla="*/ 1 w 8"/>
                    <a:gd name="T1" fmla="*/ 16 h 16"/>
                    <a:gd name="T2" fmla="*/ 8 w 8"/>
                    <a:gd name="T3" fmla="*/ 1 h 16"/>
                    <a:gd name="T4" fmla="*/ 7 w 8"/>
                    <a:gd name="T5" fmla="*/ 1 h 16"/>
                    <a:gd name="T6" fmla="*/ 0 w 8"/>
                    <a:gd name="T7" fmla="*/ 15 h 16"/>
                    <a:gd name="T8" fmla="*/ 1 w 8"/>
                    <a:gd name="T9" fmla="*/ 16 h 16"/>
                  </a:gdLst>
                  <a:ahLst/>
                  <a:cxnLst>
                    <a:cxn ang="0">
                      <a:pos x="T0" y="T1"/>
                    </a:cxn>
                    <a:cxn ang="0">
                      <a:pos x="T2" y="T3"/>
                    </a:cxn>
                    <a:cxn ang="0">
                      <a:pos x="T4" y="T5"/>
                    </a:cxn>
                    <a:cxn ang="0">
                      <a:pos x="T6" y="T7"/>
                    </a:cxn>
                    <a:cxn ang="0">
                      <a:pos x="T8" y="T9"/>
                    </a:cxn>
                  </a:cxnLst>
                  <a:rect l="0" t="0" r="r" b="b"/>
                  <a:pathLst>
                    <a:path w="8" h="16">
                      <a:moveTo>
                        <a:pt x="1" y="16"/>
                      </a:moveTo>
                      <a:cubicBezTo>
                        <a:pt x="3" y="11"/>
                        <a:pt x="6" y="6"/>
                        <a:pt x="8" y="1"/>
                      </a:cubicBezTo>
                      <a:cubicBezTo>
                        <a:pt x="8" y="1"/>
                        <a:pt x="7" y="0"/>
                        <a:pt x="7" y="1"/>
                      </a:cubicBezTo>
                      <a:cubicBezTo>
                        <a:pt x="4" y="6"/>
                        <a:pt x="2" y="10"/>
                        <a:pt x="0" y="15"/>
                      </a:cubicBezTo>
                      <a:cubicBezTo>
                        <a:pt x="0" y="16"/>
                        <a:pt x="1" y="16"/>
                        <a:pt x="1"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76" name="Freeform 112"/>
                <p:cNvSpPr/>
                <p:nvPr/>
              </p:nvSpPr>
              <p:spPr bwMode="auto">
                <a:xfrm>
                  <a:off x="1373188" y="2743201"/>
                  <a:ext cx="7938" cy="17463"/>
                </a:xfrm>
                <a:custGeom>
                  <a:avLst/>
                  <a:gdLst>
                    <a:gd name="T0" fmla="*/ 2 w 8"/>
                    <a:gd name="T1" fmla="*/ 15 h 16"/>
                    <a:gd name="T2" fmla="*/ 8 w 8"/>
                    <a:gd name="T3" fmla="*/ 1 h 16"/>
                    <a:gd name="T4" fmla="*/ 7 w 8"/>
                    <a:gd name="T5" fmla="*/ 1 h 16"/>
                    <a:gd name="T6" fmla="*/ 1 w 8"/>
                    <a:gd name="T7" fmla="*/ 14 h 16"/>
                    <a:gd name="T8" fmla="*/ 2 w 8"/>
                    <a:gd name="T9" fmla="*/ 15 h 16"/>
                  </a:gdLst>
                  <a:ahLst/>
                  <a:cxnLst>
                    <a:cxn ang="0">
                      <a:pos x="T0" y="T1"/>
                    </a:cxn>
                    <a:cxn ang="0">
                      <a:pos x="T2" y="T3"/>
                    </a:cxn>
                    <a:cxn ang="0">
                      <a:pos x="T4" y="T5"/>
                    </a:cxn>
                    <a:cxn ang="0">
                      <a:pos x="T6" y="T7"/>
                    </a:cxn>
                    <a:cxn ang="0">
                      <a:pos x="T8" y="T9"/>
                    </a:cxn>
                  </a:cxnLst>
                  <a:rect l="0" t="0" r="r" b="b"/>
                  <a:pathLst>
                    <a:path w="8" h="16">
                      <a:moveTo>
                        <a:pt x="2" y="15"/>
                      </a:moveTo>
                      <a:cubicBezTo>
                        <a:pt x="4" y="11"/>
                        <a:pt x="6" y="6"/>
                        <a:pt x="8" y="1"/>
                      </a:cubicBezTo>
                      <a:cubicBezTo>
                        <a:pt x="8" y="1"/>
                        <a:pt x="7" y="0"/>
                        <a:pt x="7" y="1"/>
                      </a:cubicBezTo>
                      <a:cubicBezTo>
                        <a:pt x="5" y="5"/>
                        <a:pt x="3" y="10"/>
                        <a:pt x="1" y="14"/>
                      </a:cubicBezTo>
                      <a:cubicBezTo>
                        <a:pt x="0" y="15"/>
                        <a:pt x="1" y="16"/>
                        <a:pt x="2"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77" name="Freeform 113"/>
                <p:cNvSpPr/>
                <p:nvPr/>
              </p:nvSpPr>
              <p:spPr bwMode="auto">
                <a:xfrm>
                  <a:off x="1376363" y="2744788"/>
                  <a:ext cx="6350" cy="20638"/>
                </a:xfrm>
                <a:custGeom>
                  <a:avLst/>
                  <a:gdLst>
                    <a:gd name="T0" fmla="*/ 2 w 6"/>
                    <a:gd name="T1" fmla="*/ 19 h 19"/>
                    <a:gd name="T2" fmla="*/ 6 w 6"/>
                    <a:gd name="T3" fmla="*/ 1 h 19"/>
                    <a:gd name="T4" fmla="*/ 5 w 6"/>
                    <a:gd name="T5" fmla="*/ 1 h 19"/>
                    <a:gd name="T6" fmla="*/ 0 w 6"/>
                    <a:gd name="T7" fmla="*/ 19 h 19"/>
                    <a:gd name="T8" fmla="*/ 2 w 6"/>
                    <a:gd name="T9" fmla="*/ 19 h 19"/>
                  </a:gdLst>
                  <a:ahLst/>
                  <a:cxnLst>
                    <a:cxn ang="0">
                      <a:pos x="T0" y="T1"/>
                    </a:cxn>
                    <a:cxn ang="0">
                      <a:pos x="T2" y="T3"/>
                    </a:cxn>
                    <a:cxn ang="0">
                      <a:pos x="T4" y="T5"/>
                    </a:cxn>
                    <a:cxn ang="0">
                      <a:pos x="T6" y="T7"/>
                    </a:cxn>
                    <a:cxn ang="0">
                      <a:pos x="T8" y="T9"/>
                    </a:cxn>
                  </a:cxnLst>
                  <a:rect l="0" t="0" r="r" b="b"/>
                  <a:pathLst>
                    <a:path w="6" h="19">
                      <a:moveTo>
                        <a:pt x="2" y="19"/>
                      </a:moveTo>
                      <a:cubicBezTo>
                        <a:pt x="2" y="12"/>
                        <a:pt x="5" y="7"/>
                        <a:pt x="6" y="1"/>
                      </a:cubicBezTo>
                      <a:cubicBezTo>
                        <a:pt x="6" y="0"/>
                        <a:pt x="5" y="0"/>
                        <a:pt x="5" y="1"/>
                      </a:cubicBezTo>
                      <a:cubicBezTo>
                        <a:pt x="4" y="7"/>
                        <a:pt x="1" y="12"/>
                        <a:pt x="0" y="19"/>
                      </a:cubicBezTo>
                      <a:cubicBezTo>
                        <a:pt x="0" y="19"/>
                        <a:pt x="2" y="19"/>
                        <a:pt x="2" y="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78" name="Freeform 114"/>
                <p:cNvSpPr/>
                <p:nvPr/>
              </p:nvSpPr>
              <p:spPr bwMode="auto">
                <a:xfrm>
                  <a:off x="1376363" y="2751138"/>
                  <a:ext cx="6350" cy="15875"/>
                </a:xfrm>
                <a:custGeom>
                  <a:avLst/>
                  <a:gdLst>
                    <a:gd name="T0" fmla="*/ 1 w 6"/>
                    <a:gd name="T1" fmla="*/ 14 h 15"/>
                    <a:gd name="T2" fmla="*/ 5 w 6"/>
                    <a:gd name="T3" fmla="*/ 1 h 15"/>
                    <a:gd name="T4" fmla="*/ 4 w 6"/>
                    <a:gd name="T5" fmla="*/ 1 h 15"/>
                    <a:gd name="T6" fmla="*/ 0 w 6"/>
                    <a:gd name="T7" fmla="*/ 13 h 15"/>
                    <a:gd name="T8" fmla="*/ 1 w 6"/>
                    <a:gd name="T9" fmla="*/ 14 h 15"/>
                  </a:gdLst>
                  <a:ahLst/>
                  <a:cxnLst>
                    <a:cxn ang="0">
                      <a:pos x="T0" y="T1"/>
                    </a:cxn>
                    <a:cxn ang="0">
                      <a:pos x="T2" y="T3"/>
                    </a:cxn>
                    <a:cxn ang="0">
                      <a:pos x="T4" y="T5"/>
                    </a:cxn>
                    <a:cxn ang="0">
                      <a:pos x="T6" y="T7"/>
                    </a:cxn>
                    <a:cxn ang="0">
                      <a:pos x="T8" y="T9"/>
                    </a:cxn>
                  </a:cxnLst>
                  <a:rect l="0" t="0" r="r" b="b"/>
                  <a:pathLst>
                    <a:path w="6" h="15">
                      <a:moveTo>
                        <a:pt x="1" y="14"/>
                      </a:moveTo>
                      <a:cubicBezTo>
                        <a:pt x="2" y="10"/>
                        <a:pt x="4" y="6"/>
                        <a:pt x="5" y="1"/>
                      </a:cubicBezTo>
                      <a:cubicBezTo>
                        <a:pt x="6" y="0"/>
                        <a:pt x="4" y="0"/>
                        <a:pt x="4" y="1"/>
                      </a:cubicBezTo>
                      <a:cubicBezTo>
                        <a:pt x="3" y="5"/>
                        <a:pt x="1" y="9"/>
                        <a:pt x="0" y="13"/>
                      </a:cubicBezTo>
                      <a:cubicBezTo>
                        <a:pt x="0" y="14"/>
                        <a:pt x="1" y="15"/>
                        <a:pt x="1"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79" name="Freeform 115"/>
                <p:cNvSpPr/>
                <p:nvPr/>
              </p:nvSpPr>
              <p:spPr bwMode="auto">
                <a:xfrm>
                  <a:off x="1379538" y="2754313"/>
                  <a:ext cx="4763" cy="14288"/>
                </a:xfrm>
                <a:custGeom>
                  <a:avLst/>
                  <a:gdLst>
                    <a:gd name="T0" fmla="*/ 2 w 4"/>
                    <a:gd name="T1" fmla="*/ 13 h 14"/>
                    <a:gd name="T2" fmla="*/ 3 w 4"/>
                    <a:gd name="T3" fmla="*/ 2 h 14"/>
                    <a:gd name="T4" fmla="*/ 2 w 4"/>
                    <a:gd name="T5" fmla="*/ 1 h 14"/>
                    <a:gd name="T6" fmla="*/ 0 w 4"/>
                    <a:gd name="T7" fmla="*/ 13 h 14"/>
                    <a:gd name="T8" fmla="*/ 2 w 4"/>
                    <a:gd name="T9" fmla="*/ 13 h 14"/>
                  </a:gdLst>
                  <a:ahLst/>
                  <a:cxnLst>
                    <a:cxn ang="0">
                      <a:pos x="T0" y="T1"/>
                    </a:cxn>
                    <a:cxn ang="0">
                      <a:pos x="T2" y="T3"/>
                    </a:cxn>
                    <a:cxn ang="0">
                      <a:pos x="T4" y="T5"/>
                    </a:cxn>
                    <a:cxn ang="0">
                      <a:pos x="T6" y="T7"/>
                    </a:cxn>
                    <a:cxn ang="0">
                      <a:pos x="T8" y="T9"/>
                    </a:cxn>
                  </a:cxnLst>
                  <a:rect l="0" t="0" r="r" b="b"/>
                  <a:pathLst>
                    <a:path w="4" h="14">
                      <a:moveTo>
                        <a:pt x="2" y="13"/>
                      </a:moveTo>
                      <a:cubicBezTo>
                        <a:pt x="2" y="9"/>
                        <a:pt x="3" y="5"/>
                        <a:pt x="3" y="2"/>
                      </a:cubicBezTo>
                      <a:cubicBezTo>
                        <a:pt x="4" y="1"/>
                        <a:pt x="2" y="0"/>
                        <a:pt x="2" y="1"/>
                      </a:cubicBezTo>
                      <a:cubicBezTo>
                        <a:pt x="1" y="5"/>
                        <a:pt x="1" y="9"/>
                        <a:pt x="0" y="13"/>
                      </a:cubicBezTo>
                      <a:cubicBezTo>
                        <a:pt x="0" y="14"/>
                        <a:pt x="2" y="14"/>
                        <a:pt x="2"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80" name="Freeform 116"/>
                <p:cNvSpPr/>
                <p:nvPr/>
              </p:nvSpPr>
              <p:spPr bwMode="auto">
                <a:xfrm>
                  <a:off x="1382713" y="2754313"/>
                  <a:ext cx="1588" cy="15875"/>
                </a:xfrm>
                <a:custGeom>
                  <a:avLst/>
                  <a:gdLst>
                    <a:gd name="T0" fmla="*/ 2 w 2"/>
                    <a:gd name="T1" fmla="*/ 14 h 14"/>
                    <a:gd name="T2" fmla="*/ 2 w 2"/>
                    <a:gd name="T3" fmla="*/ 1 h 14"/>
                    <a:gd name="T4" fmla="*/ 1 w 2"/>
                    <a:gd name="T5" fmla="*/ 1 h 14"/>
                    <a:gd name="T6" fmla="*/ 0 w 2"/>
                    <a:gd name="T7" fmla="*/ 14 h 14"/>
                    <a:gd name="T8" fmla="*/ 2 w 2"/>
                    <a:gd name="T9" fmla="*/ 14 h 14"/>
                  </a:gdLst>
                  <a:ahLst/>
                  <a:cxnLst>
                    <a:cxn ang="0">
                      <a:pos x="T0" y="T1"/>
                    </a:cxn>
                    <a:cxn ang="0">
                      <a:pos x="T2" y="T3"/>
                    </a:cxn>
                    <a:cxn ang="0">
                      <a:pos x="T4" y="T5"/>
                    </a:cxn>
                    <a:cxn ang="0">
                      <a:pos x="T6" y="T7"/>
                    </a:cxn>
                    <a:cxn ang="0">
                      <a:pos x="T8" y="T9"/>
                    </a:cxn>
                  </a:cxnLst>
                  <a:rect l="0" t="0" r="r" b="b"/>
                  <a:pathLst>
                    <a:path w="2" h="14">
                      <a:moveTo>
                        <a:pt x="2" y="14"/>
                      </a:moveTo>
                      <a:cubicBezTo>
                        <a:pt x="2" y="9"/>
                        <a:pt x="1" y="5"/>
                        <a:pt x="2" y="1"/>
                      </a:cubicBezTo>
                      <a:cubicBezTo>
                        <a:pt x="2" y="0"/>
                        <a:pt x="1" y="0"/>
                        <a:pt x="1" y="1"/>
                      </a:cubicBezTo>
                      <a:cubicBezTo>
                        <a:pt x="0" y="5"/>
                        <a:pt x="0" y="9"/>
                        <a:pt x="0" y="14"/>
                      </a:cubicBezTo>
                      <a:cubicBezTo>
                        <a:pt x="0" y="14"/>
                        <a:pt x="2" y="14"/>
                        <a:pt x="2"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81" name="Freeform 117"/>
                <p:cNvSpPr/>
                <p:nvPr/>
              </p:nvSpPr>
              <p:spPr bwMode="auto">
                <a:xfrm>
                  <a:off x="1384300" y="2755901"/>
                  <a:ext cx="1588" cy="14288"/>
                </a:xfrm>
                <a:custGeom>
                  <a:avLst/>
                  <a:gdLst>
                    <a:gd name="T0" fmla="*/ 1 w 2"/>
                    <a:gd name="T1" fmla="*/ 12 h 13"/>
                    <a:gd name="T2" fmla="*/ 2 w 2"/>
                    <a:gd name="T3" fmla="*/ 1 h 13"/>
                    <a:gd name="T4" fmla="*/ 1 w 2"/>
                    <a:gd name="T5" fmla="*/ 1 h 13"/>
                    <a:gd name="T6" fmla="*/ 0 w 2"/>
                    <a:gd name="T7" fmla="*/ 12 h 13"/>
                    <a:gd name="T8" fmla="*/ 1 w 2"/>
                    <a:gd name="T9" fmla="*/ 12 h 13"/>
                  </a:gdLst>
                  <a:ahLst/>
                  <a:cxnLst>
                    <a:cxn ang="0">
                      <a:pos x="T0" y="T1"/>
                    </a:cxn>
                    <a:cxn ang="0">
                      <a:pos x="T2" y="T3"/>
                    </a:cxn>
                    <a:cxn ang="0">
                      <a:pos x="T4" y="T5"/>
                    </a:cxn>
                    <a:cxn ang="0">
                      <a:pos x="T6" y="T7"/>
                    </a:cxn>
                    <a:cxn ang="0">
                      <a:pos x="T8" y="T9"/>
                    </a:cxn>
                  </a:cxnLst>
                  <a:rect l="0" t="0" r="r" b="b"/>
                  <a:pathLst>
                    <a:path w="2" h="13">
                      <a:moveTo>
                        <a:pt x="1" y="12"/>
                      </a:moveTo>
                      <a:cubicBezTo>
                        <a:pt x="2" y="8"/>
                        <a:pt x="2" y="4"/>
                        <a:pt x="2" y="1"/>
                      </a:cubicBezTo>
                      <a:cubicBezTo>
                        <a:pt x="2" y="0"/>
                        <a:pt x="1" y="0"/>
                        <a:pt x="1" y="1"/>
                      </a:cubicBezTo>
                      <a:cubicBezTo>
                        <a:pt x="1" y="4"/>
                        <a:pt x="1" y="8"/>
                        <a:pt x="0" y="12"/>
                      </a:cubicBezTo>
                      <a:cubicBezTo>
                        <a:pt x="0" y="13"/>
                        <a:pt x="1" y="13"/>
                        <a:pt x="1"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82" name="Freeform 118"/>
                <p:cNvSpPr/>
                <p:nvPr/>
              </p:nvSpPr>
              <p:spPr bwMode="auto">
                <a:xfrm>
                  <a:off x="1385888" y="2751138"/>
                  <a:ext cx="0" cy="15875"/>
                </a:xfrm>
                <a:custGeom>
                  <a:avLst/>
                  <a:gdLst>
                    <a:gd name="T0" fmla="*/ 1 w 1"/>
                    <a:gd name="T1" fmla="*/ 13 h 14"/>
                    <a:gd name="T2" fmla="*/ 1 w 1"/>
                    <a:gd name="T3" fmla="*/ 1 h 14"/>
                    <a:gd name="T4" fmla="*/ 0 w 1"/>
                    <a:gd name="T5" fmla="*/ 1 h 14"/>
                    <a:gd name="T6" fmla="*/ 0 w 1"/>
                    <a:gd name="T7" fmla="*/ 13 h 14"/>
                    <a:gd name="T8" fmla="*/ 1 w 1"/>
                    <a:gd name="T9" fmla="*/ 13 h 14"/>
                  </a:gdLst>
                  <a:ahLst/>
                  <a:cxnLst>
                    <a:cxn ang="0">
                      <a:pos x="T0" y="T1"/>
                    </a:cxn>
                    <a:cxn ang="0">
                      <a:pos x="T2" y="T3"/>
                    </a:cxn>
                    <a:cxn ang="0">
                      <a:pos x="T4" y="T5"/>
                    </a:cxn>
                    <a:cxn ang="0">
                      <a:pos x="T6" y="T7"/>
                    </a:cxn>
                    <a:cxn ang="0">
                      <a:pos x="T8" y="T9"/>
                    </a:cxn>
                  </a:cxnLst>
                  <a:rect l="0" t="0" r="r" b="b"/>
                  <a:pathLst>
                    <a:path w="1" h="14">
                      <a:moveTo>
                        <a:pt x="1" y="13"/>
                      </a:moveTo>
                      <a:cubicBezTo>
                        <a:pt x="1" y="9"/>
                        <a:pt x="1" y="5"/>
                        <a:pt x="1" y="1"/>
                      </a:cubicBezTo>
                      <a:cubicBezTo>
                        <a:pt x="1" y="0"/>
                        <a:pt x="0" y="0"/>
                        <a:pt x="0" y="1"/>
                      </a:cubicBezTo>
                      <a:cubicBezTo>
                        <a:pt x="0" y="5"/>
                        <a:pt x="0" y="9"/>
                        <a:pt x="0" y="13"/>
                      </a:cubicBezTo>
                      <a:cubicBezTo>
                        <a:pt x="0" y="14"/>
                        <a:pt x="1" y="14"/>
                        <a:pt x="1"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83" name="Freeform 119"/>
                <p:cNvSpPr/>
                <p:nvPr/>
              </p:nvSpPr>
              <p:spPr bwMode="auto">
                <a:xfrm>
                  <a:off x="1354138" y="2720976"/>
                  <a:ext cx="9525" cy="12700"/>
                </a:xfrm>
                <a:custGeom>
                  <a:avLst/>
                  <a:gdLst>
                    <a:gd name="T0" fmla="*/ 1 w 9"/>
                    <a:gd name="T1" fmla="*/ 11 h 12"/>
                    <a:gd name="T2" fmla="*/ 9 w 9"/>
                    <a:gd name="T3" fmla="*/ 1 h 12"/>
                    <a:gd name="T4" fmla="*/ 8 w 9"/>
                    <a:gd name="T5" fmla="*/ 1 h 12"/>
                    <a:gd name="T6" fmla="*/ 0 w 9"/>
                    <a:gd name="T7" fmla="*/ 10 h 12"/>
                    <a:gd name="T8" fmla="*/ 1 w 9"/>
                    <a:gd name="T9" fmla="*/ 11 h 12"/>
                  </a:gdLst>
                  <a:ahLst/>
                  <a:cxnLst>
                    <a:cxn ang="0">
                      <a:pos x="T0" y="T1"/>
                    </a:cxn>
                    <a:cxn ang="0">
                      <a:pos x="T2" y="T3"/>
                    </a:cxn>
                    <a:cxn ang="0">
                      <a:pos x="T4" y="T5"/>
                    </a:cxn>
                    <a:cxn ang="0">
                      <a:pos x="T6" y="T7"/>
                    </a:cxn>
                    <a:cxn ang="0">
                      <a:pos x="T8" y="T9"/>
                    </a:cxn>
                  </a:cxnLst>
                  <a:rect l="0" t="0" r="r" b="b"/>
                  <a:pathLst>
                    <a:path w="9" h="12">
                      <a:moveTo>
                        <a:pt x="1" y="11"/>
                      </a:moveTo>
                      <a:cubicBezTo>
                        <a:pt x="4" y="8"/>
                        <a:pt x="6" y="4"/>
                        <a:pt x="9" y="1"/>
                      </a:cubicBezTo>
                      <a:cubicBezTo>
                        <a:pt x="9" y="1"/>
                        <a:pt x="8" y="0"/>
                        <a:pt x="8" y="1"/>
                      </a:cubicBezTo>
                      <a:cubicBezTo>
                        <a:pt x="5" y="4"/>
                        <a:pt x="3" y="7"/>
                        <a:pt x="0" y="10"/>
                      </a:cubicBezTo>
                      <a:cubicBezTo>
                        <a:pt x="0" y="11"/>
                        <a:pt x="0" y="12"/>
                        <a:pt x="1"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84" name="Freeform 120"/>
                <p:cNvSpPr/>
                <p:nvPr/>
              </p:nvSpPr>
              <p:spPr bwMode="auto">
                <a:xfrm>
                  <a:off x="1355725" y="2720976"/>
                  <a:ext cx="11113" cy="12700"/>
                </a:xfrm>
                <a:custGeom>
                  <a:avLst/>
                  <a:gdLst>
                    <a:gd name="T0" fmla="*/ 1 w 10"/>
                    <a:gd name="T1" fmla="*/ 11 h 12"/>
                    <a:gd name="T2" fmla="*/ 9 w 10"/>
                    <a:gd name="T3" fmla="*/ 1 h 12"/>
                    <a:gd name="T4" fmla="*/ 8 w 10"/>
                    <a:gd name="T5" fmla="*/ 1 h 12"/>
                    <a:gd name="T6" fmla="*/ 0 w 10"/>
                    <a:gd name="T7" fmla="*/ 11 h 12"/>
                    <a:gd name="T8" fmla="*/ 1 w 10"/>
                    <a:gd name="T9" fmla="*/ 11 h 12"/>
                  </a:gdLst>
                  <a:ahLst/>
                  <a:cxnLst>
                    <a:cxn ang="0">
                      <a:pos x="T0" y="T1"/>
                    </a:cxn>
                    <a:cxn ang="0">
                      <a:pos x="T2" y="T3"/>
                    </a:cxn>
                    <a:cxn ang="0">
                      <a:pos x="T4" y="T5"/>
                    </a:cxn>
                    <a:cxn ang="0">
                      <a:pos x="T6" y="T7"/>
                    </a:cxn>
                    <a:cxn ang="0">
                      <a:pos x="T8" y="T9"/>
                    </a:cxn>
                  </a:cxnLst>
                  <a:rect l="0" t="0" r="r" b="b"/>
                  <a:pathLst>
                    <a:path w="10" h="12">
                      <a:moveTo>
                        <a:pt x="1" y="11"/>
                      </a:moveTo>
                      <a:cubicBezTo>
                        <a:pt x="3" y="7"/>
                        <a:pt x="6" y="4"/>
                        <a:pt x="9" y="1"/>
                      </a:cubicBezTo>
                      <a:cubicBezTo>
                        <a:pt x="10" y="1"/>
                        <a:pt x="9" y="0"/>
                        <a:pt x="8" y="1"/>
                      </a:cubicBezTo>
                      <a:cubicBezTo>
                        <a:pt x="5" y="3"/>
                        <a:pt x="2" y="7"/>
                        <a:pt x="0" y="11"/>
                      </a:cubicBezTo>
                      <a:cubicBezTo>
                        <a:pt x="0" y="11"/>
                        <a:pt x="1" y="12"/>
                        <a:pt x="1"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85" name="Freeform 121"/>
                <p:cNvSpPr/>
                <p:nvPr/>
              </p:nvSpPr>
              <p:spPr bwMode="auto">
                <a:xfrm>
                  <a:off x="1360488" y="2720976"/>
                  <a:ext cx="9525" cy="11113"/>
                </a:xfrm>
                <a:custGeom>
                  <a:avLst/>
                  <a:gdLst>
                    <a:gd name="T0" fmla="*/ 2 w 8"/>
                    <a:gd name="T1" fmla="*/ 9 h 10"/>
                    <a:gd name="T2" fmla="*/ 8 w 8"/>
                    <a:gd name="T3" fmla="*/ 1 h 10"/>
                    <a:gd name="T4" fmla="*/ 7 w 8"/>
                    <a:gd name="T5" fmla="*/ 1 h 10"/>
                    <a:gd name="T6" fmla="*/ 1 w 8"/>
                    <a:gd name="T7" fmla="*/ 9 h 10"/>
                    <a:gd name="T8" fmla="*/ 2 w 8"/>
                    <a:gd name="T9" fmla="*/ 9 h 10"/>
                  </a:gdLst>
                  <a:ahLst/>
                  <a:cxnLst>
                    <a:cxn ang="0">
                      <a:pos x="T0" y="T1"/>
                    </a:cxn>
                    <a:cxn ang="0">
                      <a:pos x="T2" y="T3"/>
                    </a:cxn>
                    <a:cxn ang="0">
                      <a:pos x="T4" y="T5"/>
                    </a:cxn>
                    <a:cxn ang="0">
                      <a:pos x="T6" y="T7"/>
                    </a:cxn>
                    <a:cxn ang="0">
                      <a:pos x="T8" y="T9"/>
                    </a:cxn>
                  </a:cxnLst>
                  <a:rect l="0" t="0" r="r" b="b"/>
                  <a:pathLst>
                    <a:path w="8" h="10">
                      <a:moveTo>
                        <a:pt x="2" y="9"/>
                      </a:moveTo>
                      <a:cubicBezTo>
                        <a:pt x="4" y="7"/>
                        <a:pt x="6" y="4"/>
                        <a:pt x="8" y="1"/>
                      </a:cubicBezTo>
                      <a:cubicBezTo>
                        <a:pt x="8" y="1"/>
                        <a:pt x="7" y="0"/>
                        <a:pt x="7" y="1"/>
                      </a:cubicBezTo>
                      <a:cubicBezTo>
                        <a:pt x="5" y="3"/>
                        <a:pt x="3" y="6"/>
                        <a:pt x="1" y="9"/>
                      </a:cubicBezTo>
                      <a:cubicBezTo>
                        <a:pt x="0" y="9"/>
                        <a:pt x="2" y="10"/>
                        <a:pt x="2"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86" name="Freeform 122"/>
                <p:cNvSpPr/>
                <p:nvPr/>
              </p:nvSpPr>
              <p:spPr bwMode="auto">
                <a:xfrm>
                  <a:off x="1362075" y="2720976"/>
                  <a:ext cx="7938" cy="11113"/>
                </a:xfrm>
                <a:custGeom>
                  <a:avLst/>
                  <a:gdLst>
                    <a:gd name="T0" fmla="*/ 1 w 8"/>
                    <a:gd name="T1" fmla="*/ 10 h 11"/>
                    <a:gd name="T2" fmla="*/ 7 w 8"/>
                    <a:gd name="T3" fmla="*/ 1 h 11"/>
                    <a:gd name="T4" fmla="*/ 7 w 8"/>
                    <a:gd name="T5" fmla="*/ 1 h 11"/>
                    <a:gd name="T6" fmla="*/ 0 w 8"/>
                    <a:gd name="T7" fmla="*/ 9 h 11"/>
                    <a:gd name="T8" fmla="*/ 1 w 8"/>
                    <a:gd name="T9" fmla="*/ 10 h 11"/>
                  </a:gdLst>
                  <a:ahLst/>
                  <a:cxnLst>
                    <a:cxn ang="0">
                      <a:pos x="T0" y="T1"/>
                    </a:cxn>
                    <a:cxn ang="0">
                      <a:pos x="T2" y="T3"/>
                    </a:cxn>
                    <a:cxn ang="0">
                      <a:pos x="T4" y="T5"/>
                    </a:cxn>
                    <a:cxn ang="0">
                      <a:pos x="T6" y="T7"/>
                    </a:cxn>
                    <a:cxn ang="0">
                      <a:pos x="T8" y="T9"/>
                    </a:cxn>
                  </a:cxnLst>
                  <a:rect l="0" t="0" r="r" b="b"/>
                  <a:pathLst>
                    <a:path w="8" h="11">
                      <a:moveTo>
                        <a:pt x="1" y="10"/>
                      </a:moveTo>
                      <a:cubicBezTo>
                        <a:pt x="3" y="7"/>
                        <a:pt x="5" y="4"/>
                        <a:pt x="7" y="1"/>
                      </a:cubicBezTo>
                      <a:cubicBezTo>
                        <a:pt x="8" y="1"/>
                        <a:pt x="7" y="0"/>
                        <a:pt x="7" y="1"/>
                      </a:cubicBezTo>
                      <a:cubicBezTo>
                        <a:pt x="4" y="3"/>
                        <a:pt x="2" y="6"/>
                        <a:pt x="0" y="9"/>
                      </a:cubicBezTo>
                      <a:cubicBezTo>
                        <a:pt x="0" y="10"/>
                        <a:pt x="1" y="11"/>
                        <a:pt x="1"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87" name="Freeform 123"/>
                <p:cNvSpPr/>
                <p:nvPr/>
              </p:nvSpPr>
              <p:spPr bwMode="auto">
                <a:xfrm>
                  <a:off x="1363663" y="2719388"/>
                  <a:ext cx="12700" cy="11113"/>
                </a:xfrm>
                <a:custGeom>
                  <a:avLst/>
                  <a:gdLst>
                    <a:gd name="T0" fmla="*/ 1 w 11"/>
                    <a:gd name="T1" fmla="*/ 10 h 11"/>
                    <a:gd name="T2" fmla="*/ 10 w 11"/>
                    <a:gd name="T3" fmla="*/ 2 h 11"/>
                    <a:gd name="T4" fmla="*/ 9 w 11"/>
                    <a:gd name="T5" fmla="*/ 1 h 11"/>
                    <a:gd name="T6" fmla="*/ 1 w 11"/>
                    <a:gd name="T7" fmla="*/ 9 h 11"/>
                    <a:gd name="T8" fmla="*/ 1 w 11"/>
                    <a:gd name="T9" fmla="*/ 10 h 11"/>
                  </a:gdLst>
                  <a:ahLst/>
                  <a:cxnLst>
                    <a:cxn ang="0">
                      <a:pos x="T0" y="T1"/>
                    </a:cxn>
                    <a:cxn ang="0">
                      <a:pos x="T2" y="T3"/>
                    </a:cxn>
                    <a:cxn ang="0">
                      <a:pos x="T4" y="T5"/>
                    </a:cxn>
                    <a:cxn ang="0">
                      <a:pos x="T6" y="T7"/>
                    </a:cxn>
                    <a:cxn ang="0">
                      <a:pos x="T8" y="T9"/>
                    </a:cxn>
                  </a:cxnLst>
                  <a:rect l="0" t="0" r="r" b="b"/>
                  <a:pathLst>
                    <a:path w="11" h="11">
                      <a:moveTo>
                        <a:pt x="1" y="10"/>
                      </a:moveTo>
                      <a:cubicBezTo>
                        <a:pt x="5" y="8"/>
                        <a:pt x="8" y="5"/>
                        <a:pt x="10" y="2"/>
                      </a:cubicBezTo>
                      <a:cubicBezTo>
                        <a:pt x="11" y="1"/>
                        <a:pt x="10" y="0"/>
                        <a:pt x="9" y="1"/>
                      </a:cubicBezTo>
                      <a:cubicBezTo>
                        <a:pt x="7" y="4"/>
                        <a:pt x="4" y="7"/>
                        <a:pt x="1" y="9"/>
                      </a:cubicBezTo>
                      <a:cubicBezTo>
                        <a:pt x="0" y="10"/>
                        <a:pt x="0" y="11"/>
                        <a:pt x="1"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88" name="Freeform 124"/>
                <p:cNvSpPr/>
                <p:nvPr/>
              </p:nvSpPr>
              <p:spPr bwMode="auto">
                <a:xfrm>
                  <a:off x="1368425" y="2722563"/>
                  <a:ext cx="7938" cy="9525"/>
                </a:xfrm>
                <a:custGeom>
                  <a:avLst/>
                  <a:gdLst>
                    <a:gd name="T0" fmla="*/ 1 w 8"/>
                    <a:gd name="T1" fmla="*/ 9 h 9"/>
                    <a:gd name="T2" fmla="*/ 8 w 8"/>
                    <a:gd name="T3" fmla="*/ 2 h 9"/>
                    <a:gd name="T4" fmla="*/ 7 w 8"/>
                    <a:gd name="T5" fmla="*/ 1 h 9"/>
                    <a:gd name="T6" fmla="*/ 1 w 8"/>
                    <a:gd name="T7" fmla="*/ 8 h 9"/>
                    <a:gd name="T8" fmla="*/ 1 w 8"/>
                    <a:gd name="T9" fmla="*/ 9 h 9"/>
                  </a:gdLst>
                  <a:ahLst/>
                  <a:cxnLst>
                    <a:cxn ang="0">
                      <a:pos x="T0" y="T1"/>
                    </a:cxn>
                    <a:cxn ang="0">
                      <a:pos x="T2" y="T3"/>
                    </a:cxn>
                    <a:cxn ang="0">
                      <a:pos x="T4" y="T5"/>
                    </a:cxn>
                    <a:cxn ang="0">
                      <a:pos x="T6" y="T7"/>
                    </a:cxn>
                    <a:cxn ang="0">
                      <a:pos x="T8" y="T9"/>
                    </a:cxn>
                  </a:cxnLst>
                  <a:rect l="0" t="0" r="r" b="b"/>
                  <a:pathLst>
                    <a:path w="8" h="9">
                      <a:moveTo>
                        <a:pt x="1" y="9"/>
                      </a:moveTo>
                      <a:cubicBezTo>
                        <a:pt x="4" y="7"/>
                        <a:pt x="6" y="4"/>
                        <a:pt x="8" y="2"/>
                      </a:cubicBezTo>
                      <a:cubicBezTo>
                        <a:pt x="8" y="1"/>
                        <a:pt x="7" y="0"/>
                        <a:pt x="7" y="1"/>
                      </a:cubicBezTo>
                      <a:cubicBezTo>
                        <a:pt x="5" y="4"/>
                        <a:pt x="3" y="6"/>
                        <a:pt x="1" y="8"/>
                      </a:cubicBezTo>
                      <a:cubicBezTo>
                        <a:pt x="0" y="8"/>
                        <a:pt x="1" y="9"/>
                        <a:pt x="1"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89" name="Freeform 125"/>
                <p:cNvSpPr/>
                <p:nvPr/>
              </p:nvSpPr>
              <p:spPr bwMode="auto">
                <a:xfrm>
                  <a:off x="1370013" y="2724151"/>
                  <a:ext cx="9525" cy="11113"/>
                </a:xfrm>
                <a:custGeom>
                  <a:avLst/>
                  <a:gdLst>
                    <a:gd name="T0" fmla="*/ 1 w 9"/>
                    <a:gd name="T1" fmla="*/ 10 h 11"/>
                    <a:gd name="T2" fmla="*/ 9 w 9"/>
                    <a:gd name="T3" fmla="*/ 1 h 11"/>
                    <a:gd name="T4" fmla="*/ 8 w 9"/>
                    <a:gd name="T5" fmla="*/ 0 h 11"/>
                    <a:gd name="T6" fmla="*/ 0 w 9"/>
                    <a:gd name="T7" fmla="*/ 9 h 11"/>
                    <a:gd name="T8" fmla="*/ 1 w 9"/>
                    <a:gd name="T9" fmla="*/ 10 h 11"/>
                  </a:gdLst>
                  <a:ahLst/>
                  <a:cxnLst>
                    <a:cxn ang="0">
                      <a:pos x="T0" y="T1"/>
                    </a:cxn>
                    <a:cxn ang="0">
                      <a:pos x="T2" y="T3"/>
                    </a:cxn>
                    <a:cxn ang="0">
                      <a:pos x="T4" y="T5"/>
                    </a:cxn>
                    <a:cxn ang="0">
                      <a:pos x="T6" y="T7"/>
                    </a:cxn>
                    <a:cxn ang="0">
                      <a:pos x="T8" y="T9"/>
                    </a:cxn>
                  </a:cxnLst>
                  <a:rect l="0" t="0" r="r" b="b"/>
                  <a:pathLst>
                    <a:path w="9" h="11">
                      <a:moveTo>
                        <a:pt x="1" y="10"/>
                      </a:moveTo>
                      <a:cubicBezTo>
                        <a:pt x="4" y="7"/>
                        <a:pt x="6" y="4"/>
                        <a:pt x="9" y="1"/>
                      </a:cubicBezTo>
                      <a:cubicBezTo>
                        <a:pt x="9" y="1"/>
                        <a:pt x="9" y="0"/>
                        <a:pt x="8" y="0"/>
                      </a:cubicBezTo>
                      <a:cubicBezTo>
                        <a:pt x="5" y="3"/>
                        <a:pt x="3" y="6"/>
                        <a:pt x="0" y="9"/>
                      </a:cubicBezTo>
                      <a:cubicBezTo>
                        <a:pt x="0" y="10"/>
                        <a:pt x="1" y="11"/>
                        <a:pt x="1"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90" name="Freeform 126"/>
                <p:cNvSpPr/>
                <p:nvPr/>
              </p:nvSpPr>
              <p:spPr bwMode="auto">
                <a:xfrm>
                  <a:off x="1370013" y="2727326"/>
                  <a:ext cx="12700" cy="15875"/>
                </a:xfrm>
                <a:custGeom>
                  <a:avLst/>
                  <a:gdLst>
                    <a:gd name="T0" fmla="*/ 2 w 11"/>
                    <a:gd name="T1" fmla="*/ 14 h 15"/>
                    <a:gd name="T2" fmla="*/ 10 w 11"/>
                    <a:gd name="T3" fmla="*/ 2 h 15"/>
                    <a:gd name="T4" fmla="*/ 9 w 11"/>
                    <a:gd name="T5" fmla="*/ 1 h 15"/>
                    <a:gd name="T6" fmla="*/ 1 w 11"/>
                    <a:gd name="T7" fmla="*/ 14 h 15"/>
                    <a:gd name="T8" fmla="*/ 2 w 11"/>
                    <a:gd name="T9" fmla="*/ 14 h 15"/>
                  </a:gdLst>
                  <a:ahLst/>
                  <a:cxnLst>
                    <a:cxn ang="0">
                      <a:pos x="T0" y="T1"/>
                    </a:cxn>
                    <a:cxn ang="0">
                      <a:pos x="T2" y="T3"/>
                    </a:cxn>
                    <a:cxn ang="0">
                      <a:pos x="T4" y="T5"/>
                    </a:cxn>
                    <a:cxn ang="0">
                      <a:pos x="T6" y="T7"/>
                    </a:cxn>
                    <a:cxn ang="0">
                      <a:pos x="T8" y="T9"/>
                    </a:cxn>
                  </a:cxnLst>
                  <a:rect l="0" t="0" r="r" b="b"/>
                  <a:pathLst>
                    <a:path w="11" h="15">
                      <a:moveTo>
                        <a:pt x="2" y="14"/>
                      </a:moveTo>
                      <a:cubicBezTo>
                        <a:pt x="4" y="10"/>
                        <a:pt x="7" y="6"/>
                        <a:pt x="10" y="2"/>
                      </a:cubicBezTo>
                      <a:cubicBezTo>
                        <a:pt x="11" y="1"/>
                        <a:pt x="9" y="0"/>
                        <a:pt x="9" y="1"/>
                      </a:cubicBezTo>
                      <a:cubicBezTo>
                        <a:pt x="6" y="5"/>
                        <a:pt x="3" y="9"/>
                        <a:pt x="1" y="14"/>
                      </a:cubicBezTo>
                      <a:cubicBezTo>
                        <a:pt x="0" y="14"/>
                        <a:pt x="2" y="15"/>
                        <a:pt x="2"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91" name="Freeform 127"/>
                <p:cNvSpPr/>
                <p:nvPr/>
              </p:nvSpPr>
              <p:spPr bwMode="auto">
                <a:xfrm>
                  <a:off x="1374775" y="2725738"/>
                  <a:ext cx="9525" cy="17463"/>
                </a:xfrm>
                <a:custGeom>
                  <a:avLst/>
                  <a:gdLst>
                    <a:gd name="T0" fmla="*/ 1 w 9"/>
                    <a:gd name="T1" fmla="*/ 17 h 17"/>
                    <a:gd name="T2" fmla="*/ 9 w 9"/>
                    <a:gd name="T3" fmla="*/ 1 h 17"/>
                    <a:gd name="T4" fmla="*/ 8 w 9"/>
                    <a:gd name="T5" fmla="*/ 1 h 17"/>
                    <a:gd name="T6" fmla="*/ 0 w 9"/>
                    <a:gd name="T7" fmla="*/ 16 h 17"/>
                    <a:gd name="T8" fmla="*/ 1 w 9"/>
                    <a:gd name="T9" fmla="*/ 17 h 17"/>
                  </a:gdLst>
                  <a:ahLst/>
                  <a:cxnLst>
                    <a:cxn ang="0">
                      <a:pos x="T0" y="T1"/>
                    </a:cxn>
                    <a:cxn ang="0">
                      <a:pos x="T2" y="T3"/>
                    </a:cxn>
                    <a:cxn ang="0">
                      <a:pos x="T4" y="T5"/>
                    </a:cxn>
                    <a:cxn ang="0">
                      <a:pos x="T6" y="T7"/>
                    </a:cxn>
                    <a:cxn ang="0">
                      <a:pos x="T8" y="T9"/>
                    </a:cxn>
                  </a:cxnLst>
                  <a:rect l="0" t="0" r="r" b="b"/>
                  <a:pathLst>
                    <a:path w="9" h="17">
                      <a:moveTo>
                        <a:pt x="1" y="17"/>
                      </a:moveTo>
                      <a:cubicBezTo>
                        <a:pt x="4" y="12"/>
                        <a:pt x="6" y="6"/>
                        <a:pt x="9" y="1"/>
                      </a:cubicBezTo>
                      <a:cubicBezTo>
                        <a:pt x="9" y="1"/>
                        <a:pt x="8" y="0"/>
                        <a:pt x="8" y="1"/>
                      </a:cubicBezTo>
                      <a:cubicBezTo>
                        <a:pt x="5" y="6"/>
                        <a:pt x="3" y="11"/>
                        <a:pt x="0" y="16"/>
                      </a:cubicBezTo>
                      <a:cubicBezTo>
                        <a:pt x="0" y="17"/>
                        <a:pt x="1" y="17"/>
                        <a:pt x="1" y="1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92" name="Freeform 128"/>
                <p:cNvSpPr/>
                <p:nvPr/>
              </p:nvSpPr>
              <p:spPr bwMode="auto">
                <a:xfrm>
                  <a:off x="1373188" y="2713038"/>
                  <a:ext cx="9525" cy="12700"/>
                </a:xfrm>
                <a:custGeom>
                  <a:avLst/>
                  <a:gdLst>
                    <a:gd name="T0" fmla="*/ 1 w 10"/>
                    <a:gd name="T1" fmla="*/ 13 h 13"/>
                    <a:gd name="T2" fmla="*/ 9 w 10"/>
                    <a:gd name="T3" fmla="*/ 2 h 13"/>
                    <a:gd name="T4" fmla="*/ 8 w 10"/>
                    <a:gd name="T5" fmla="*/ 1 h 13"/>
                    <a:gd name="T6" fmla="*/ 0 w 10"/>
                    <a:gd name="T7" fmla="*/ 12 h 13"/>
                    <a:gd name="T8" fmla="*/ 1 w 10"/>
                    <a:gd name="T9" fmla="*/ 13 h 13"/>
                  </a:gdLst>
                  <a:ahLst/>
                  <a:cxnLst>
                    <a:cxn ang="0">
                      <a:pos x="T0" y="T1"/>
                    </a:cxn>
                    <a:cxn ang="0">
                      <a:pos x="T2" y="T3"/>
                    </a:cxn>
                    <a:cxn ang="0">
                      <a:pos x="T4" y="T5"/>
                    </a:cxn>
                    <a:cxn ang="0">
                      <a:pos x="T6" y="T7"/>
                    </a:cxn>
                    <a:cxn ang="0">
                      <a:pos x="T8" y="T9"/>
                    </a:cxn>
                  </a:cxnLst>
                  <a:rect l="0" t="0" r="r" b="b"/>
                  <a:pathLst>
                    <a:path w="10" h="13">
                      <a:moveTo>
                        <a:pt x="1" y="13"/>
                      </a:moveTo>
                      <a:cubicBezTo>
                        <a:pt x="3" y="8"/>
                        <a:pt x="6" y="5"/>
                        <a:pt x="9" y="2"/>
                      </a:cubicBezTo>
                      <a:cubicBezTo>
                        <a:pt x="10" y="1"/>
                        <a:pt x="9" y="0"/>
                        <a:pt x="8" y="1"/>
                      </a:cubicBezTo>
                      <a:cubicBezTo>
                        <a:pt x="5" y="4"/>
                        <a:pt x="1" y="8"/>
                        <a:pt x="0" y="12"/>
                      </a:cubicBezTo>
                      <a:cubicBezTo>
                        <a:pt x="0" y="13"/>
                        <a:pt x="1" y="13"/>
                        <a:pt x="1"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93" name="Freeform 129"/>
                <p:cNvSpPr/>
                <p:nvPr/>
              </p:nvSpPr>
              <p:spPr bwMode="auto">
                <a:xfrm>
                  <a:off x="1370013" y="2709863"/>
                  <a:ext cx="12700" cy="14288"/>
                </a:xfrm>
                <a:custGeom>
                  <a:avLst/>
                  <a:gdLst>
                    <a:gd name="T0" fmla="*/ 2 w 12"/>
                    <a:gd name="T1" fmla="*/ 12 h 13"/>
                    <a:gd name="T2" fmla="*/ 11 w 12"/>
                    <a:gd name="T3" fmla="*/ 2 h 13"/>
                    <a:gd name="T4" fmla="*/ 10 w 12"/>
                    <a:gd name="T5" fmla="*/ 1 h 13"/>
                    <a:gd name="T6" fmla="*/ 1 w 12"/>
                    <a:gd name="T7" fmla="*/ 11 h 13"/>
                    <a:gd name="T8" fmla="*/ 2 w 12"/>
                    <a:gd name="T9" fmla="*/ 12 h 13"/>
                  </a:gdLst>
                  <a:ahLst/>
                  <a:cxnLst>
                    <a:cxn ang="0">
                      <a:pos x="T0" y="T1"/>
                    </a:cxn>
                    <a:cxn ang="0">
                      <a:pos x="T2" y="T3"/>
                    </a:cxn>
                    <a:cxn ang="0">
                      <a:pos x="T4" y="T5"/>
                    </a:cxn>
                    <a:cxn ang="0">
                      <a:pos x="T6" y="T7"/>
                    </a:cxn>
                    <a:cxn ang="0">
                      <a:pos x="T8" y="T9"/>
                    </a:cxn>
                  </a:cxnLst>
                  <a:rect l="0" t="0" r="r" b="b"/>
                  <a:pathLst>
                    <a:path w="12" h="13">
                      <a:moveTo>
                        <a:pt x="2" y="12"/>
                      </a:moveTo>
                      <a:cubicBezTo>
                        <a:pt x="4" y="8"/>
                        <a:pt x="8" y="5"/>
                        <a:pt x="11" y="2"/>
                      </a:cubicBezTo>
                      <a:cubicBezTo>
                        <a:pt x="12" y="1"/>
                        <a:pt x="11" y="0"/>
                        <a:pt x="10" y="1"/>
                      </a:cubicBezTo>
                      <a:cubicBezTo>
                        <a:pt x="7" y="5"/>
                        <a:pt x="3" y="7"/>
                        <a:pt x="1" y="11"/>
                      </a:cubicBezTo>
                      <a:cubicBezTo>
                        <a:pt x="0" y="12"/>
                        <a:pt x="1" y="13"/>
                        <a:pt x="2"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94" name="Freeform 130"/>
                <p:cNvSpPr/>
                <p:nvPr/>
              </p:nvSpPr>
              <p:spPr bwMode="auto">
                <a:xfrm>
                  <a:off x="1363663" y="2714626"/>
                  <a:ext cx="9525" cy="11113"/>
                </a:xfrm>
                <a:custGeom>
                  <a:avLst/>
                  <a:gdLst>
                    <a:gd name="T0" fmla="*/ 1 w 9"/>
                    <a:gd name="T1" fmla="*/ 9 h 10"/>
                    <a:gd name="T2" fmla="*/ 9 w 9"/>
                    <a:gd name="T3" fmla="*/ 2 h 10"/>
                    <a:gd name="T4" fmla="*/ 8 w 9"/>
                    <a:gd name="T5" fmla="*/ 1 h 10"/>
                    <a:gd name="T6" fmla="*/ 0 w 9"/>
                    <a:gd name="T7" fmla="*/ 8 h 10"/>
                    <a:gd name="T8" fmla="*/ 1 w 9"/>
                    <a:gd name="T9" fmla="*/ 9 h 10"/>
                  </a:gdLst>
                  <a:ahLst/>
                  <a:cxnLst>
                    <a:cxn ang="0">
                      <a:pos x="T0" y="T1"/>
                    </a:cxn>
                    <a:cxn ang="0">
                      <a:pos x="T2" y="T3"/>
                    </a:cxn>
                    <a:cxn ang="0">
                      <a:pos x="T4" y="T5"/>
                    </a:cxn>
                    <a:cxn ang="0">
                      <a:pos x="T6" y="T7"/>
                    </a:cxn>
                    <a:cxn ang="0">
                      <a:pos x="T8" y="T9"/>
                    </a:cxn>
                  </a:cxnLst>
                  <a:rect l="0" t="0" r="r" b="b"/>
                  <a:pathLst>
                    <a:path w="9" h="10">
                      <a:moveTo>
                        <a:pt x="1" y="9"/>
                      </a:moveTo>
                      <a:cubicBezTo>
                        <a:pt x="3" y="6"/>
                        <a:pt x="6" y="4"/>
                        <a:pt x="9" y="2"/>
                      </a:cubicBezTo>
                      <a:cubicBezTo>
                        <a:pt x="9" y="1"/>
                        <a:pt x="8" y="0"/>
                        <a:pt x="8" y="1"/>
                      </a:cubicBezTo>
                      <a:cubicBezTo>
                        <a:pt x="5" y="3"/>
                        <a:pt x="2" y="6"/>
                        <a:pt x="0" y="8"/>
                      </a:cubicBezTo>
                      <a:cubicBezTo>
                        <a:pt x="0" y="9"/>
                        <a:pt x="1" y="10"/>
                        <a:pt x="1"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95" name="Freeform 131"/>
                <p:cNvSpPr/>
                <p:nvPr/>
              </p:nvSpPr>
              <p:spPr bwMode="auto">
                <a:xfrm>
                  <a:off x="1370013" y="2708276"/>
                  <a:ext cx="15875" cy="11113"/>
                </a:xfrm>
                <a:custGeom>
                  <a:avLst/>
                  <a:gdLst>
                    <a:gd name="T0" fmla="*/ 1 w 15"/>
                    <a:gd name="T1" fmla="*/ 11 h 11"/>
                    <a:gd name="T2" fmla="*/ 15 w 15"/>
                    <a:gd name="T3" fmla="*/ 2 h 11"/>
                    <a:gd name="T4" fmla="*/ 14 w 15"/>
                    <a:gd name="T5" fmla="*/ 1 h 11"/>
                    <a:gd name="T6" fmla="*/ 0 w 15"/>
                    <a:gd name="T7" fmla="*/ 10 h 11"/>
                    <a:gd name="T8" fmla="*/ 1 w 15"/>
                    <a:gd name="T9" fmla="*/ 11 h 11"/>
                  </a:gdLst>
                  <a:ahLst/>
                  <a:cxnLst>
                    <a:cxn ang="0">
                      <a:pos x="T0" y="T1"/>
                    </a:cxn>
                    <a:cxn ang="0">
                      <a:pos x="T2" y="T3"/>
                    </a:cxn>
                    <a:cxn ang="0">
                      <a:pos x="T4" y="T5"/>
                    </a:cxn>
                    <a:cxn ang="0">
                      <a:pos x="T6" y="T7"/>
                    </a:cxn>
                    <a:cxn ang="0">
                      <a:pos x="T8" y="T9"/>
                    </a:cxn>
                  </a:cxnLst>
                  <a:rect l="0" t="0" r="r" b="b"/>
                  <a:pathLst>
                    <a:path w="15" h="11">
                      <a:moveTo>
                        <a:pt x="1" y="11"/>
                      </a:moveTo>
                      <a:cubicBezTo>
                        <a:pt x="6" y="8"/>
                        <a:pt x="10" y="5"/>
                        <a:pt x="15" y="2"/>
                      </a:cubicBezTo>
                      <a:cubicBezTo>
                        <a:pt x="15" y="1"/>
                        <a:pt x="15" y="0"/>
                        <a:pt x="14" y="1"/>
                      </a:cubicBezTo>
                      <a:cubicBezTo>
                        <a:pt x="10" y="4"/>
                        <a:pt x="5" y="7"/>
                        <a:pt x="0" y="10"/>
                      </a:cubicBezTo>
                      <a:cubicBezTo>
                        <a:pt x="0" y="10"/>
                        <a:pt x="0" y="11"/>
                        <a:pt x="1"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96" name="Freeform 132"/>
                <p:cNvSpPr/>
                <p:nvPr/>
              </p:nvSpPr>
              <p:spPr bwMode="auto">
                <a:xfrm>
                  <a:off x="1376363" y="2701926"/>
                  <a:ext cx="9525" cy="14288"/>
                </a:xfrm>
                <a:custGeom>
                  <a:avLst/>
                  <a:gdLst>
                    <a:gd name="T0" fmla="*/ 2 w 9"/>
                    <a:gd name="T1" fmla="*/ 13 h 14"/>
                    <a:gd name="T2" fmla="*/ 9 w 9"/>
                    <a:gd name="T3" fmla="*/ 1 h 14"/>
                    <a:gd name="T4" fmla="*/ 8 w 9"/>
                    <a:gd name="T5" fmla="*/ 1 h 14"/>
                    <a:gd name="T6" fmla="*/ 1 w 9"/>
                    <a:gd name="T7" fmla="*/ 12 h 14"/>
                    <a:gd name="T8" fmla="*/ 2 w 9"/>
                    <a:gd name="T9" fmla="*/ 13 h 14"/>
                  </a:gdLst>
                  <a:ahLst/>
                  <a:cxnLst>
                    <a:cxn ang="0">
                      <a:pos x="T0" y="T1"/>
                    </a:cxn>
                    <a:cxn ang="0">
                      <a:pos x="T2" y="T3"/>
                    </a:cxn>
                    <a:cxn ang="0">
                      <a:pos x="T4" y="T5"/>
                    </a:cxn>
                    <a:cxn ang="0">
                      <a:pos x="T6" y="T7"/>
                    </a:cxn>
                    <a:cxn ang="0">
                      <a:pos x="T8" y="T9"/>
                    </a:cxn>
                  </a:cxnLst>
                  <a:rect l="0" t="0" r="r" b="b"/>
                  <a:pathLst>
                    <a:path w="9" h="14">
                      <a:moveTo>
                        <a:pt x="2" y="13"/>
                      </a:moveTo>
                      <a:cubicBezTo>
                        <a:pt x="4" y="9"/>
                        <a:pt x="7" y="5"/>
                        <a:pt x="9" y="1"/>
                      </a:cubicBezTo>
                      <a:cubicBezTo>
                        <a:pt x="9" y="0"/>
                        <a:pt x="8" y="0"/>
                        <a:pt x="8" y="1"/>
                      </a:cubicBezTo>
                      <a:cubicBezTo>
                        <a:pt x="6" y="5"/>
                        <a:pt x="3" y="8"/>
                        <a:pt x="1" y="12"/>
                      </a:cubicBezTo>
                      <a:cubicBezTo>
                        <a:pt x="0" y="13"/>
                        <a:pt x="1" y="14"/>
                        <a:pt x="2"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97" name="Freeform 133"/>
                <p:cNvSpPr/>
                <p:nvPr/>
              </p:nvSpPr>
              <p:spPr bwMode="auto">
                <a:xfrm>
                  <a:off x="1377950" y="2703513"/>
                  <a:ext cx="7938" cy="20638"/>
                </a:xfrm>
                <a:custGeom>
                  <a:avLst/>
                  <a:gdLst>
                    <a:gd name="T0" fmla="*/ 7 w 8"/>
                    <a:gd name="T1" fmla="*/ 1 h 19"/>
                    <a:gd name="T2" fmla="*/ 0 w 8"/>
                    <a:gd name="T3" fmla="*/ 17 h 19"/>
                    <a:gd name="T4" fmla="*/ 1 w 8"/>
                    <a:gd name="T5" fmla="*/ 18 h 19"/>
                    <a:gd name="T6" fmla="*/ 8 w 8"/>
                    <a:gd name="T7" fmla="*/ 1 h 19"/>
                    <a:gd name="T8" fmla="*/ 7 w 8"/>
                    <a:gd name="T9" fmla="*/ 1 h 19"/>
                  </a:gdLst>
                  <a:ahLst/>
                  <a:cxnLst>
                    <a:cxn ang="0">
                      <a:pos x="T0" y="T1"/>
                    </a:cxn>
                    <a:cxn ang="0">
                      <a:pos x="T2" y="T3"/>
                    </a:cxn>
                    <a:cxn ang="0">
                      <a:pos x="T4" y="T5"/>
                    </a:cxn>
                    <a:cxn ang="0">
                      <a:pos x="T6" y="T7"/>
                    </a:cxn>
                    <a:cxn ang="0">
                      <a:pos x="T8" y="T9"/>
                    </a:cxn>
                  </a:cxnLst>
                  <a:rect l="0" t="0" r="r" b="b"/>
                  <a:pathLst>
                    <a:path w="8" h="19">
                      <a:moveTo>
                        <a:pt x="7" y="1"/>
                      </a:moveTo>
                      <a:cubicBezTo>
                        <a:pt x="7" y="7"/>
                        <a:pt x="3" y="12"/>
                        <a:pt x="0" y="17"/>
                      </a:cubicBezTo>
                      <a:cubicBezTo>
                        <a:pt x="0" y="18"/>
                        <a:pt x="1" y="19"/>
                        <a:pt x="1" y="18"/>
                      </a:cubicBezTo>
                      <a:cubicBezTo>
                        <a:pt x="5" y="13"/>
                        <a:pt x="8" y="7"/>
                        <a:pt x="8" y="1"/>
                      </a:cubicBezTo>
                      <a:cubicBezTo>
                        <a:pt x="8" y="0"/>
                        <a:pt x="7" y="0"/>
                        <a:pt x="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98" name="Freeform 134"/>
                <p:cNvSpPr/>
                <p:nvPr/>
              </p:nvSpPr>
              <p:spPr bwMode="auto">
                <a:xfrm>
                  <a:off x="1379538" y="2703513"/>
                  <a:ext cx="9525" cy="22225"/>
                </a:xfrm>
                <a:custGeom>
                  <a:avLst/>
                  <a:gdLst>
                    <a:gd name="T0" fmla="*/ 7 w 9"/>
                    <a:gd name="T1" fmla="*/ 1 h 20"/>
                    <a:gd name="T2" fmla="*/ 0 w 9"/>
                    <a:gd name="T3" fmla="*/ 19 h 20"/>
                    <a:gd name="T4" fmla="*/ 2 w 9"/>
                    <a:gd name="T5" fmla="*/ 20 h 20"/>
                    <a:gd name="T6" fmla="*/ 9 w 9"/>
                    <a:gd name="T7" fmla="*/ 1 h 20"/>
                    <a:gd name="T8" fmla="*/ 7 w 9"/>
                    <a:gd name="T9" fmla="*/ 1 h 20"/>
                  </a:gdLst>
                  <a:ahLst/>
                  <a:cxnLst>
                    <a:cxn ang="0">
                      <a:pos x="T0" y="T1"/>
                    </a:cxn>
                    <a:cxn ang="0">
                      <a:pos x="T2" y="T3"/>
                    </a:cxn>
                    <a:cxn ang="0">
                      <a:pos x="T4" y="T5"/>
                    </a:cxn>
                    <a:cxn ang="0">
                      <a:pos x="T6" y="T7"/>
                    </a:cxn>
                    <a:cxn ang="0">
                      <a:pos x="T8" y="T9"/>
                    </a:cxn>
                  </a:cxnLst>
                  <a:rect l="0" t="0" r="r" b="b"/>
                  <a:pathLst>
                    <a:path w="9" h="20">
                      <a:moveTo>
                        <a:pt x="7" y="1"/>
                      </a:moveTo>
                      <a:cubicBezTo>
                        <a:pt x="7" y="7"/>
                        <a:pt x="3" y="13"/>
                        <a:pt x="0" y="19"/>
                      </a:cubicBezTo>
                      <a:cubicBezTo>
                        <a:pt x="0" y="20"/>
                        <a:pt x="1" y="20"/>
                        <a:pt x="2" y="20"/>
                      </a:cubicBezTo>
                      <a:cubicBezTo>
                        <a:pt x="5" y="14"/>
                        <a:pt x="8" y="7"/>
                        <a:pt x="9" y="1"/>
                      </a:cubicBezTo>
                      <a:cubicBezTo>
                        <a:pt x="9" y="0"/>
                        <a:pt x="7" y="0"/>
                        <a:pt x="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99" name="Freeform 135"/>
                <p:cNvSpPr/>
                <p:nvPr/>
              </p:nvSpPr>
              <p:spPr bwMode="auto">
                <a:xfrm>
                  <a:off x="1384300" y="2703513"/>
                  <a:ext cx="7938" cy="19050"/>
                </a:xfrm>
                <a:custGeom>
                  <a:avLst/>
                  <a:gdLst>
                    <a:gd name="T0" fmla="*/ 5 w 7"/>
                    <a:gd name="T1" fmla="*/ 2 h 19"/>
                    <a:gd name="T2" fmla="*/ 6 w 7"/>
                    <a:gd name="T3" fmla="*/ 1 h 19"/>
                    <a:gd name="T4" fmla="*/ 5 w 7"/>
                    <a:gd name="T5" fmla="*/ 2 h 19"/>
                    <a:gd name="T6" fmla="*/ 4 w 7"/>
                    <a:gd name="T7" fmla="*/ 9 h 19"/>
                    <a:gd name="T8" fmla="*/ 2 w 7"/>
                    <a:gd name="T9" fmla="*/ 14 h 19"/>
                    <a:gd name="T10" fmla="*/ 1 w 7"/>
                    <a:gd name="T11" fmla="*/ 16 h 19"/>
                    <a:gd name="T12" fmla="*/ 0 w 7"/>
                    <a:gd name="T13" fmla="*/ 18 h 19"/>
                    <a:gd name="T14" fmla="*/ 1 w 7"/>
                    <a:gd name="T15" fmla="*/ 18 h 19"/>
                    <a:gd name="T16" fmla="*/ 0 w 7"/>
                    <a:gd name="T17" fmla="*/ 17 h 19"/>
                    <a:gd name="T18" fmla="*/ 0 w 7"/>
                    <a:gd name="T19" fmla="*/ 18 h 19"/>
                    <a:gd name="T20" fmla="*/ 0 w 7"/>
                    <a:gd name="T21" fmla="*/ 19 h 19"/>
                    <a:gd name="T22" fmla="*/ 1 w 7"/>
                    <a:gd name="T23" fmla="*/ 19 h 19"/>
                    <a:gd name="T24" fmla="*/ 1 w 7"/>
                    <a:gd name="T25" fmla="*/ 19 h 19"/>
                    <a:gd name="T26" fmla="*/ 3 w 7"/>
                    <a:gd name="T27" fmla="*/ 13 h 19"/>
                    <a:gd name="T28" fmla="*/ 6 w 7"/>
                    <a:gd name="T29" fmla="*/ 5 h 19"/>
                    <a:gd name="T30" fmla="*/ 5 w 7"/>
                    <a:gd name="T31" fmla="*/ 1 h 19"/>
                    <a:gd name="T32" fmla="*/ 4 w 7"/>
                    <a:gd name="T33" fmla="*/ 1 h 19"/>
                    <a:gd name="T34" fmla="*/ 4 w 7"/>
                    <a:gd name="T35" fmla="*/ 2 h 19"/>
                    <a:gd name="T36" fmla="*/ 5 w 7"/>
                    <a:gd name="T37" fmla="*/ 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 h="19">
                      <a:moveTo>
                        <a:pt x="5" y="2"/>
                      </a:moveTo>
                      <a:cubicBezTo>
                        <a:pt x="6" y="2"/>
                        <a:pt x="5" y="2"/>
                        <a:pt x="6" y="1"/>
                      </a:cubicBezTo>
                      <a:cubicBezTo>
                        <a:pt x="5" y="1"/>
                        <a:pt x="5" y="1"/>
                        <a:pt x="5" y="2"/>
                      </a:cubicBezTo>
                      <a:cubicBezTo>
                        <a:pt x="6" y="3"/>
                        <a:pt x="4" y="7"/>
                        <a:pt x="4" y="9"/>
                      </a:cubicBezTo>
                      <a:cubicBezTo>
                        <a:pt x="3" y="11"/>
                        <a:pt x="2" y="12"/>
                        <a:pt x="2" y="14"/>
                      </a:cubicBezTo>
                      <a:cubicBezTo>
                        <a:pt x="1" y="15"/>
                        <a:pt x="1" y="16"/>
                        <a:pt x="1" y="16"/>
                      </a:cubicBezTo>
                      <a:cubicBezTo>
                        <a:pt x="1" y="17"/>
                        <a:pt x="0" y="17"/>
                        <a:pt x="0" y="18"/>
                      </a:cubicBezTo>
                      <a:cubicBezTo>
                        <a:pt x="0" y="18"/>
                        <a:pt x="1" y="19"/>
                        <a:pt x="1" y="18"/>
                      </a:cubicBezTo>
                      <a:cubicBezTo>
                        <a:pt x="1" y="17"/>
                        <a:pt x="0" y="16"/>
                        <a:pt x="0" y="17"/>
                      </a:cubicBezTo>
                      <a:cubicBezTo>
                        <a:pt x="0" y="18"/>
                        <a:pt x="0" y="18"/>
                        <a:pt x="0" y="18"/>
                      </a:cubicBezTo>
                      <a:cubicBezTo>
                        <a:pt x="0" y="19"/>
                        <a:pt x="0" y="19"/>
                        <a:pt x="0" y="19"/>
                      </a:cubicBezTo>
                      <a:cubicBezTo>
                        <a:pt x="1" y="19"/>
                        <a:pt x="1" y="19"/>
                        <a:pt x="1" y="19"/>
                      </a:cubicBezTo>
                      <a:cubicBezTo>
                        <a:pt x="1" y="19"/>
                        <a:pt x="1" y="19"/>
                        <a:pt x="1" y="19"/>
                      </a:cubicBezTo>
                      <a:cubicBezTo>
                        <a:pt x="2" y="17"/>
                        <a:pt x="3" y="15"/>
                        <a:pt x="3" y="13"/>
                      </a:cubicBezTo>
                      <a:cubicBezTo>
                        <a:pt x="5" y="11"/>
                        <a:pt x="5" y="8"/>
                        <a:pt x="6" y="5"/>
                      </a:cubicBezTo>
                      <a:cubicBezTo>
                        <a:pt x="6" y="4"/>
                        <a:pt x="7" y="2"/>
                        <a:pt x="5" y="1"/>
                      </a:cubicBezTo>
                      <a:cubicBezTo>
                        <a:pt x="5" y="0"/>
                        <a:pt x="5" y="0"/>
                        <a:pt x="4" y="1"/>
                      </a:cubicBezTo>
                      <a:cubicBezTo>
                        <a:pt x="4" y="1"/>
                        <a:pt x="4" y="2"/>
                        <a:pt x="4" y="2"/>
                      </a:cubicBezTo>
                      <a:cubicBezTo>
                        <a:pt x="4" y="2"/>
                        <a:pt x="5" y="3"/>
                        <a:pt x="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00" name="Freeform 136"/>
                <p:cNvSpPr/>
                <p:nvPr/>
              </p:nvSpPr>
              <p:spPr bwMode="auto">
                <a:xfrm>
                  <a:off x="1385888" y="2705101"/>
                  <a:ext cx="7938" cy="19050"/>
                </a:xfrm>
                <a:custGeom>
                  <a:avLst/>
                  <a:gdLst>
                    <a:gd name="T0" fmla="*/ 5 w 7"/>
                    <a:gd name="T1" fmla="*/ 1 h 18"/>
                    <a:gd name="T2" fmla="*/ 0 w 7"/>
                    <a:gd name="T3" fmla="*/ 17 h 18"/>
                    <a:gd name="T4" fmla="*/ 2 w 7"/>
                    <a:gd name="T5" fmla="*/ 17 h 18"/>
                    <a:gd name="T6" fmla="*/ 6 w 7"/>
                    <a:gd name="T7" fmla="*/ 1 h 18"/>
                    <a:gd name="T8" fmla="*/ 5 w 7"/>
                    <a:gd name="T9" fmla="*/ 1 h 18"/>
                  </a:gdLst>
                  <a:ahLst/>
                  <a:cxnLst>
                    <a:cxn ang="0">
                      <a:pos x="T0" y="T1"/>
                    </a:cxn>
                    <a:cxn ang="0">
                      <a:pos x="T2" y="T3"/>
                    </a:cxn>
                    <a:cxn ang="0">
                      <a:pos x="T4" y="T5"/>
                    </a:cxn>
                    <a:cxn ang="0">
                      <a:pos x="T6" y="T7"/>
                    </a:cxn>
                    <a:cxn ang="0">
                      <a:pos x="T8" y="T9"/>
                    </a:cxn>
                  </a:cxnLst>
                  <a:rect l="0" t="0" r="r" b="b"/>
                  <a:pathLst>
                    <a:path w="7" h="18">
                      <a:moveTo>
                        <a:pt x="5" y="1"/>
                      </a:moveTo>
                      <a:cubicBezTo>
                        <a:pt x="5" y="6"/>
                        <a:pt x="2" y="12"/>
                        <a:pt x="0" y="17"/>
                      </a:cubicBezTo>
                      <a:cubicBezTo>
                        <a:pt x="0" y="18"/>
                        <a:pt x="1" y="18"/>
                        <a:pt x="2" y="17"/>
                      </a:cubicBezTo>
                      <a:cubicBezTo>
                        <a:pt x="3" y="12"/>
                        <a:pt x="7" y="7"/>
                        <a:pt x="6" y="1"/>
                      </a:cubicBezTo>
                      <a:cubicBezTo>
                        <a:pt x="6" y="0"/>
                        <a:pt x="5" y="0"/>
                        <a:pt x="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01" name="Freeform 137"/>
                <p:cNvSpPr/>
                <p:nvPr/>
              </p:nvSpPr>
              <p:spPr bwMode="auto">
                <a:xfrm>
                  <a:off x="1389063" y="2705101"/>
                  <a:ext cx="6350" cy="20638"/>
                </a:xfrm>
                <a:custGeom>
                  <a:avLst/>
                  <a:gdLst>
                    <a:gd name="T0" fmla="*/ 5 w 7"/>
                    <a:gd name="T1" fmla="*/ 1 h 19"/>
                    <a:gd name="T2" fmla="*/ 1 w 7"/>
                    <a:gd name="T3" fmla="*/ 17 h 19"/>
                    <a:gd name="T4" fmla="*/ 2 w 7"/>
                    <a:gd name="T5" fmla="*/ 18 h 19"/>
                    <a:gd name="T6" fmla="*/ 5 w 7"/>
                    <a:gd name="T7" fmla="*/ 11 h 19"/>
                    <a:gd name="T8" fmla="*/ 7 w 7"/>
                    <a:gd name="T9" fmla="*/ 1 h 19"/>
                    <a:gd name="T10" fmla="*/ 5 w 7"/>
                    <a:gd name="T11" fmla="*/ 1 h 19"/>
                  </a:gdLst>
                  <a:ahLst/>
                  <a:cxnLst>
                    <a:cxn ang="0">
                      <a:pos x="T0" y="T1"/>
                    </a:cxn>
                    <a:cxn ang="0">
                      <a:pos x="T2" y="T3"/>
                    </a:cxn>
                    <a:cxn ang="0">
                      <a:pos x="T4" y="T5"/>
                    </a:cxn>
                    <a:cxn ang="0">
                      <a:pos x="T6" y="T7"/>
                    </a:cxn>
                    <a:cxn ang="0">
                      <a:pos x="T8" y="T9"/>
                    </a:cxn>
                    <a:cxn ang="0">
                      <a:pos x="T10" y="T11"/>
                    </a:cxn>
                  </a:cxnLst>
                  <a:rect l="0" t="0" r="r" b="b"/>
                  <a:pathLst>
                    <a:path w="7" h="19">
                      <a:moveTo>
                        <a:pt x="5" y="1"/>
                      </a:moveTo>
                      <a:cubicBezTo>
                        <a:pt x="5" y="6"/>
                        <a:pt x="4" y="13"/>
                        <a:pt x="1" y="17"/>
                      </a:cubicBezTo>
                      <a:cubicBezTo>
                        <a:pt x="0" y="18"/>
                        <a:pt x="1" y="19"/>
                        <a:pt x="2" y="18"/>
                      </a:cubicBezTo>
                      <a:cubicBezTo>
                        <a:pt x="3" y="16"/>
                        <a:pt x="4" y="13"/>
                        <a:pt x="5" y="11"/>
                      </a:cubicBezTo>
                      <a:cubicBezTo>
                        <a:pt x="6" y="8"/>
                        <a:pt x="7" y="4"/>
                        <a:pt x="7" y="1"/>
                      </a:cubicBezTo>
                      <a:cubicBezTo>
                        <a:pt x="7" y="0"/>
                        <a:pt x="5" y="0"/>
                        <a:pt x="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02" name="Freeform 138"/>
                <p:cNvSpPr/>
                <p:nvPr/>
              </p:nvSpPr>
              <p:spPr bwMode="auto">
                <a:xfrm>
                  <a:off x="1389063" y="2706688"/>
                  <a:ext cx="7938" cy="19050"/>
                </a:xfrm>
                <a:custGeom>
                  <a:avLst/>
                  <a:gdLst>
                    <a:gd name="T0" fmla="*/ 5 w 7"/>
                    <a:gd name="T1" fmla="*/ 1 h 17"/>
                    <a:gd name="T2" fmla="*/ 1 w 7"/>
                    <a:gd name="T3" fmla="*/ 15 h 17"/>
                    <a:gd name="T4" fmla="*/ 2 w 7"/>
                    <a:gd name="T5" fmla="*/ 16 h 17"/>
                    <a:gd name="T6" fmla="*/ 7 w 7"/>
                    <a:gd name="T7" fmla="*/ 1 h 17"/>
                    <a:gd name="T8" fmla="*/ 5 w 7"/>
                    <a:gd name="T9" fmla="*/ 1 h 17"/>
                  </a:gdLst>
                  <a:ahLst/>
                  <a:cxnLst>
                    <a:cxn ang="0">
                      <a:pos x="T0" y="T1"/>
                    </a:cxn>
                    <a:cxn ang="0">
                      <a:pos x="T2" y="T3"/>
                    </a:cxn>
                    <a:cxn ang="0">
                      <a:pos x="T4" y="T5"/>
                    </a:cxn>
                    <a:cxn ang="0">
                      <a:pos x="T6" y="T7"/>
                    </a:cxn>
                    <a:cxn ang="0">
                      <a:pos x="T8" y="T9"/>
                    </a:cxn>
                  </a:cxnLst>
                  <a:rect l="0" t="0" r="r" b="b"/>
                  <a:pathLst>
                    <a:path w="7" h="17">
                      <a:moveTo>
                        <a:pt x="5" y="1"/>
                      </a:moveTo>
                      <a:cubicBezTo>
                        <a:pt x="6" y="6"/>
                        <a:pt x="3" y="11"/>
                        <a:pt x="1" y="15"/>
                      </a:cubicBezTo>
                      <a:cubicBezTo>
                        <a:pt x="0" y="16"/>
                        <a:pt x="2" y="17"/>
                        <a:pt x="2" y="16"/>
                      </a:cubicBezTo>
                      <a:cubicBezTo>
                        <a:pt x="5" y="12"/>
                        <a:pt x="7" y="6"/>
                        <a:pt x="7" y="1"/>
                      </a:cubicBezTo>
                      <a:cubicBezTo>
                        <a:pt x="7" y="0"/>
                        <a:pt x="5" y="0"/>
                        <a:pt x="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03" name="Freeform 139"/>
                <p:cNvSpPr/>
                <p:nvPr/>
              </p:nvSpPr>
              <p:spPr bwMode="auto">
                <a:xfrm>
                  <a:off x="1389063" y="2708276"/>
                  <a:ext cx="11113" cy="20638"/>
                </a:xfrm>
                <a:custGeom>
                  <a:avLst/>
                  <a:gdLst>
                    <a:gd name="T0" fmla="*/ 9 w 11"/>
                    <a:gd name="T1" fmla="*/ 1 h 19"/>
                    <a:gd name="T2" fmla="*/ 0 w 11"/>
                    <a:gd name="T3" fmla="*/ 17 h 19"/>
                    <a:gd name="T4" fmla="*/ 1 w 11"/>
                    <a:gd name="T5" fmla="*/ 18 h 19"/>
                    <a:gd name="T6" fmla="*/ 11 w 11"/>
                    <a:gd name="T7" fmla="*/ 1 h 19"/>
                    <a:gd name="T8" fmla="*/ 9 w 11"/>
                    <a:gd name="T9" fmla="*/ 1 h 19"/>
                  </a:gdLst>
                  <a:ahLst/>
                  <a:cxnLst>
                    <a:cxn ang="0">
                      <a:pos x="T0" y="T1"/>
                    </a:cxn>
                    <a:cxn ang="0">
                      <a:pos x="T2" y="T3"/>
                    </a:cxn>
                    <a:cxn ang="0">
                      <a:pos x="T4" y="T5"/>
                    </a:cxn>
                    <a:cxn ang="0">
                      <a:pos x="T6" y="T7"/>
                    </a:cxn>
                    <a:cxn ang="0">
                      <a:pos x="T8" y="T9"/>
                    </a:cxn>
                  </a:cxnLst>
                  <a:rect l="0" t="0" r="r" b="b"/>
                  <a:pathLst>
                    <a:path w="11" h="19">
                      <a:moveTo>
                        <a:pt x="9" y="1"/>
                      </a:moveTo>
                      <a:cubicBezTo>
                        <a:pt x="9" y="7"/>
                        <a:pt x="5" y="13"/>
                        <a:pt x="0" y="17"/>
                      </a:cubicBezTo>
                      <a:cubicBezTo>
                        <a:pt x="0" y="18"/>
                        <a:pt x="1" y="19"/>
                        <a:pt x="1" y="18"/>
                      </a:cubicBezTo>
                      <a:cubicBezTo>
                        <a:pt x="6" y="14"/>
                        <a:pt x="10" y="8"/>
                        <a:pt x="11" y="1"/>
                      </a:cubicBezTo>
                      <a:cubicBezTo>
                        <a:pt x="11" y="0"/>
                        <a:pt x="9" y="0"/>
                        <a:pt x="9"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04" name="Freeform 140"/>
                <p:cNvSpPr/>
                <p:nvPr/>
              </p:nvSpPr>
              <p:spPr bwMode="auto">
                <a:xfrm>
                  <a:off x="1373188" y="2714626"/>
                  <a:ext cx="17463" cy="33338"/>
                </a:xfrm>
                <a:custGeom>
                  <a:avLst/>
                  <a:gdLst>
                    <a:gd name="T0" fmla="*/ 16 w 17"/>
                    <a:gd name="T1" fmla="*/ 3 h 31"/>
                    <a:gd name="T2" fmla="*/ 6 w 17"/>
                    <a:gd name="T3" fmla="*/ 11 h 31"/>
                    <a:gd name="T4" fmla="*/ 12 w 17"/>
                    <a:gd name="T5" fmla="*/ 3 h 31"/>
                    <a:gd name="T6" fmla="*/ 3 w 17"/>
                    <a:gd name="T7" fmla="*/ 11 h 31"/>
                    <a:gd name="T8" fmla="*/ 9 w 17"/>
                    <a:gd name="T9" fmla="*/ 3 h 31"/>
                    <a:gd name="T10" fmla="*/ 6 w 17"/>
                    <a:gd name="T11" fmla="*/ 5 h 31"/>
                    <a:gd name="T12" fmla="*/ 11 w 17"/>
                    <a:gd name="T13" fmla="*/ 3 h 31"/>
                    <a:gd name="T14" fmla="*/ 4 w 17"/>
                    <a:gd name="T15" fmla="*/ 15 h 31"/>
                    <a:gd name="T16" fmla="*/ 11 w 17"/>
                    <a:gd name="T17" fmla="*/ 12 h 31"/>
                    <a:gd name="T18" fmla="*/ 1 w 17"/>
                    <a:gd name="T19" fmla="*/ 22 h 31"/>
                    <a:gd name="T20" fmla="*/ 12 w 17"/>
                    <a:gd name="T21" fmla="*/ 12 h 31"/>
                    <a:gd name="T22" fmla="*/ 5 w 17"/>
                    <a:gd name="T23" fmla="*/ 22 h 31"/>
                    <a:gd name="T24" fmla="*/ 7 w 17"/>
                    <a:gd name="T25" fmla="*/ 21 h 31"/>
                    <a:gd name="T26" fmla="*/ 4 w 17"/>
                    <a:gd name="T27" fmla="*/ 27 h 31"/>
                    <a:gd name="T28" fmla="*/ 9 w 17"/>
                    <a:gd name="T29" fmla="*/ 21 h 31"/>
                    <a:gd name="T30" fmla="*/ 4 w 17"/>
                    <a:gd name="T31" fmla="*/ 29 h 31"/>
                    <a:gd name="T32" fmla="*/ 6 w 17"/>
                    <a:gd name="T33" fmla="*/ 30 h 31"/>
                    <a:gd name="T34" fmla="*/ 9 w 17"/>
                    <a:gd name="T35" fmla="*/ 26 h 31"/>
                    <a:gd name="T36" fmla="*/ 6 w 17"/>
                    <a:gd name="T37" fmla="*/ 30 h 31"/>
                    <a:gd name="T38" fmla="*/ 9 w 17"/>
                    <a:gd name="T39" fmla="*/ 23 h 31"/>
                    <a:gd name="T40" fmla="*/ 5 w 17"/>
                    <a:gd name="T41" fmla="*/ 28 h 31"/>
                    <a:gd name="T42" fmla="*/ 9 w 17"/>
                    <a:gd name="T43" fmla="*/ 21 h 31"/>
                    <a:gd name="T44" fmla="*/ 5 w 17"/>
                    <a:gd name="T45" fmla="*/ 27 h 31"/>
                    <a:gd name="T46" fmla="*/ 7 w 17"/>
                    <a:gd name="T47" fmla="*/ 21 h 31"/>
                    <a:gd name="T48" fmla="*/ 5 w 17"/>
                    <a:gd name="T49" fmla="*/ 22 h 31"/>
                    <a:gd name="T50" fmla="*/ 12 w 17"/>
                    <a:gd name="T51" fmla="*/ 11 h 31"/>
                    <a:gd name="T52" fmla="*/ 1 w 17"/>
                    <a:gd name="T53" fmla="*/ 21 h 31"/>
                    <a:gd name="T54" fmla="*/ 11 w 17"/>
                    <a:gd name="T55" fmla="*/ 11 h 31"/>
                    <a:gd name="T56" fmla="*/ 4 w 17"/>
                    <a:gd name="T57" fmla="*/ 15 h 31"/>
                    <a:gd name="T58" fmla="*/ 14 w 17"/>
                    <a:gd name="T59" fmla="*/ 1 h 31"/>
                    <a:gd name="T60" fmla="*/ 6 w 17"/>
                    <a:gd name="T61" fmla="*/ 5 h 31"/>
                    <a:gd name="T62" fmla="*/ 9 w 17"/>
                    <a:gd name="T63" fmla="*/ 4 h 31"/>
                    <a:gd name="T64" fmla="*/ 3 w 17"/>
                    <a:gd name="T65" fmla="*/ 11 h 31"/>
                    <a:gd name="T66" fmla="*/ 12 w 17"/>
                    <a:gd name="T67" fmla="*/ 4 h 31"/>
                    <a:gd name="T68" fmla="*/ 6 w 17"/>
                    <a:gd name="T69" fmla="*/ 11 h 31"/>
                    <a:gd name="T70" fmla="*/ 16 w 17"/>
                    <a:gd name="T71" fmla="*/ 3 h 31"/>
                    <a:gd name="T72" fmla="*/ 9 w 17"/>
                    <a:gd name="T73" fmla="*/ 1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7" h="31">
                      <a:moveTo>
                        <a:pt x="10" y="12"/>
                      </a:moveTo>
                      <a:cubicBezTo>
                        <a:pt x="13" y="9"/>
                        <a:pt x="15" y="6"/>
                        <a:pt x="16" y="3"/>
                      </a:cubicBezTo>
                      <a:cubicBezTo>
                        <a:pt x="17" y="2"/>
                        <a:pt x="16" y="2"/>
                        <a:pt x="15" y="2"/>
                      </a:cubicBezTo>
                      <a:cubicBezTo>
                        <a:pt x="12" y="5"/>
                        <a:pt x="9" y="8"/>
                        <a:pt x="6" y="11"/>
                      </a:cubicBezTo>
                      <a:cubicBezTo>
                        <a:pt x="7" y="11"/>
                        <a:pt x="7" y="11"/>
                        <a:pt x="7" y="12"/>
                      </a:cubicBezTo>
                      <a:cubicBezTo>
                        <a:pt x="9" y="9"/>
                        <a:pt x="11" y="6"/>
                        <a:pt x="12" y="3"/>
                      </a:cubicBezTo>
                      <a:cubicBezTo>
                        <a:pt x="12" y="3"/>
                        <a:pt x="12" y="2"/>
                        <a:pt x="11" y="3"/>
                      </a:cubicBezTo>
                      <a:cubicBezTo>
                        <a:pt x="8" y="5"/>
                        <a:pt x="6" y="8"/>
                        <a:pt x="3" y="11"/>
                      </a:cubicBezTo>
                      <a:cubicBezTo>
                        <a:pt x="4" y="11"/>
                        <a:pt x="4" y="12"/>
                        <a:pt x="4" y="12"/>
                      </a:cubicBezTo>
                      <a:cubicBezTo>
                        <a:pt x="6" y="9"/>
                        <a:pt x="8" y="6"/>
                        <a:pt x="9" y="3"/>
                      </a:cubicBezTo>
                      <a:cubicBezTo>
                        <a:pt x="10" y="3"/>
                        <a:pt x="9" y="2"/>
                        <a:pt x="8" y="3"/>
                      </a:cubicBezTo>
                      <a:cubicBezTo>
                        <a:pt x="7" y="4"/>
                        <a:pt x="6" y="4"/>
                        <a:pt x="6" y="5"/>
                      </a:cubicBezTo>
                      <a:cubicBezTo>
                        <a:pt x="5" y="6"/>
                        <a:pt x="6" y="7"/>
                        <a:pt x="6" y="6"/>
                      </a:cubicBezTo>
                      <a:cubicBezTo>
                        <a:pt x="8" y="5"/>
                        <a:pt x="10" y="4"/>
                        <a:pt x="11" y="3"/>
                      </a:cubicBezTo>
                      <a:cubicBezTo>
                        <a:pt x="15" y="1"/>
                        <a:pt x="11" y="5"/>
                        <a:pt x="11" y="6"/>
                      </a:cubicBezTo>
                      <a:cubicBezTo>
                        <a:pt x="9" y="9"/>
                        <a:pt x="6" y="12"/>
                        <a:pt x="4" y="15"/>
                      </a:cubicBezTo>
                      <a:cubicBezTo>
                        <a:pt x="4" y="15"/>
                        <a:pt x="4" y="16"/>
                        <a:pt x="5" y="16"/>
                      </a:cubicBezTo>
                      <a:cubicBezTo>
                        <a:pt x="7" y="14"/>
                        <a:pt x="9" y="13"/>
                        <a:pt x="11" y="12"/>
                      </a:cubicBezTo>
                      <a:cubicBezTo>
                        <a:pt x="10" y="11"/>
                        <a:pt x="10" y="11"/>
                        <a:pt x="10" y="11"/>
                      </a:cubicBezTo>
                      <a:cubicBezTo>
                        <a:pt x="7" y="15"/>
                        <a:pt x="3" y="18"/>
                        <a:pt x="1" y="22"/>
                      </a:cubicBezTo>
                      <a:cubicBezTo>
                        <a:pt x="0" y="22"/>
                        <a:pt x="1" y="23"/>
                        <a:pt x="2" y="22"/>
                      </a:cubicBezTo>
                      <a:cubicBezTo>
                        <a:pt x="6" y="19"/>
                        <a:pt x="8" y="15"/>
                        <a:pt x="12" y="12"/>
                      </a:cubicBezTo>
                      <a:cubicBezTo>
                        <a:pt x="12" y="11"/>
                        <a:pt x="11" y="11"/>
                        <a:pt x="11" y="11"/>
                      </a:cubicBezTo>
                      <a:cubicBezTo>
                        <a:pt x="8" y="14"/>
                        <a:pt x="6" y="18"/>
                        <a:pt x="5" y="22"/>
                      </a:cubicBezTo>
                      <a:cubicBezTo>
                        <a:pt x="4" y="23"/>
                        <a:pt x="5" y="23"/>
                        <a:pt x="6" y="23"/>
                      </a:cubicBezTo>
                      <a:cubicBezTo>
                        <a:pt x="6" y="22"/>
                        <a:pt x="6" y="22"/>
                        <a:pt x="7" y="21"/>
                      </a:cubicBezTo>
                      <a:cubicBezTo>
                        <a:pt x="6" y="21"/>
                        <a:pt x="6" y="21"/>
                        <a:pt x="6" y="21"/>
                      </a:cubicBezTo>
                      <a:cubicBezTo>
                        <a:pt x="5" y="23"/>
                        <a:pt x="5" y="25"/>
                        <a:pt x="4" y="27"/>
                      </a:cubicBezTo>
                      <a:cubicBezTo>
                        <a:pt x="4" y="27"/>
                        <a:pt x="5" y="28"/>
                        <a:pt x="6" y="27"/>
                      </a:cubicBezTo>
                      <a:cubicBezTo>
                        <a:pt x="7" y="25"/>
                        <a:pt x="8" y="23"/>
                        <a:pt x="9" y="21"/>
                      </a:cubicBezTo>
                      <a:cubicBezTo>
                        <a:pt x="8" y="21"/>
                        <a:pt x="8" y="21"/>
                        <a:pt x="7" y="21"/>
                      </a:cubicBezTo>
                      <a:cubicBezTo>
                        <a:pt x="6" y="23"/>
                        <a:pt x="5" y="26"/>
                        <a:pt x="4" y="29"/>
                      </a:cubicBezTo>
                      <a:cubicBezTo>
                        <a:pt x="4" y="29"/>
                        <a:pt x="5" y="30"/>
                        <a:pt x="6" y="29"/>
                      </a:cubicBezTo>
                      <a:cubicBezTo>
                        <a:pt x="7" y="26"/>
                        <a:pt x="9" y="25"/>
                        <a:pt x="6" y="30"/>
                      </a:cubicBezTo>
                      <a:cubicBezTo>
                        <a:pt x="6" y="30"/>
                        <a:pt x="7" y="30"/>
                        <a:pt x="7" y="30"/>
                      </a:cubicBezTo>
                      <a:cubicBezTo>
                        <a:pt x="8" y="29"/>
                        <a:pt x="8" y="27"/>
                        <a:pt x="9" y="26"/>
                      </a:cubicBezTo>
                      <a:cubicBezTo>
                        <a:pt x="10" y="25"/>
                        <a:pt x="8" y="24"/>
                        <a:pt x="8" y="25"/>
                      </a:cubicBezTo>
                      <a:cubicBezTo>
                        <a:pt x="7" y="27"/>
                        <a:pt x="7" y="28"/>
                        <a:pt x="6" y="30"/>
                      </a:cubicBezTo>
                      <a:cubicBezTo>
                        <a:pt x="6" y="31"/>
                        <a:pt x="7" y="31"/>
                        <a:pt x="7" y="30"/>
                      </a:cubicBezTo>
                      <a:cubicBezTo>
                        <a:pt x="8" y="28"/>
                        <a:pt x="9" y="26"/>
                        <a:pt x="9" y="23"/>
                      </a:cubicBezTo>
                      <a:cubicBezTo>
                        <a:pt x="9" y="23"/>
                        <a:pt x="9" y="23"/>
                        <a:pt x="8" y="23"/>
                      </a:cubicBezTo>
                      <a:cubicBezTo>
                        <a:pt x="6" y="25"/>
                        <a:pt x="5" y="26"/>
                        <a:pt x="5" y="28"/>
                      </a:cubicBezTo>
                      <a:cubicBezTo>
                        <a:pt x="5" y="29"/>
                        <a:pt x="5" y="29"/>
                        <a:pt x="6" y="29"/>
                      </a:cubicBezTo>
                      <a:cubicBezTo>
                        <a:pt x="7" y="26"/>
                        <a:pt x="8" y="24"/>
                        <a:pt x="9" y="21"/>
                      </a:cubicBezTo>
                      <a:cubicBezTo>
                        <a:pt x="9" y="20"/>
                        <a:pt x="8" y="20"/>
                        <a:pt x="8" y="21"/>
                      </a:cubicBezTo>
                      <a:cubicBezTo>
                        <a:pt x="7" y="23"/>
                        <a:pt x="6" y="25"/>
                        <a:pt x="5" y="27"/>
                      </a:cubicBezTo>
                      <a:cubicBezTo>
                        <a:pt x="5" y="27"/>
                        <a:pt x="5" y="27"/>
                        <a:pt x="6" y="27"/>
                      </a:cubicBezTo>
                      <a:cubicBezTo>
                        <a:pt x="6" y="25"/>
                        <a:pt x="7" y="23"/>
                        <a:pt x="7" y="21"/>
                      </a:cubicBezTo>
                      <a:cubicBezTo>
                        <a:pt x="7" y="20"/>
                        <a:pt x="6" y="20"/>
                        <a:pt x="6" y="20"/>
                      </a:cubicBezTo>
                      <a:cubicBezTo>
                        <a:pt x="5" y="21"/>
                        <a:pt x="5" y="21"/>
                        <a:pt x="5" y="22"/>
                      </a:cubicBezTo>
                      <a:cubicBezTo>
                        <a:pt x="5" y="22"/>
                        <a:pt x="6" y="22"/>
                        <a:pt x="6" y="23"/>
                      </a:cubicBezTo>
                      <a:cubicBezTo>
                        <a:pt x="7" y="18"/>
                        <a:pt x="9" y="15"/>
                        <a:pt x="12" y="11"/>
                      </a:cubicBezTo>
                      <a:cubicBezTo>
                        <a:pt x="12" y="11"/>
                        <a:pt x="11" y="10"/>
                        <a:pt x="11" y="11"/>
                      </a:cubicBezTo>
                      <a:cubicBezTo>
                        <a:pt x="8" y="14"/>
                        <a:pt x="5" y="18"/>
                        <a:pt x="1" y="21"/>
                      </a:cubicBezTo>
                      <a:cubicBezTo>
                        <a:pt x="1" y="22"/>
                        <a:pt x="2" y="22"/>
                        <a:pt x="2" y="22"/>
                      </a:cubicBezTo>
                      <a:cubicBezTo>
                        <a:pt x="5" y="18"/>
                        <a:pt x="8" y="15"/>
                        <a:pt x="11" y="11"/>
                      </a:cubicBezTo>
                      <a:cubicBezTo>
                        <a:pt x="11" y="11"/>
                        <a:pt x="10" y="10"/>
                        <a:pt x="10" y="10"/>
                      </a:cubicBezTo>
                      <a:cubicBezTo>
                        <a:pt x="8" y="12"/>
                        <a:pt x="6" y="13"/>
                        <a:pt x="4" y="15"/>
                      </a:cubicBezTo>
                      <a:cubicBezTo>
                        <a:pt x="4" y="15"/>
                        <a:pt x="5" y="15"/>
                        <a:pt x="5" y="15"/>
                      </a:cubicBezTo>
                      <a:cubicBezTo>
                        <a:pt x="8" y="11"/>
                        <a:pt x="12" y="6"/>
                        <a:pt x="14" y="1"/>
                      </a:cubicBezTo>
                      <a:cubicBezTo>
                        <a:pt x="15" y="0"/>
                        <a:pt x="14" y="0"/>
                        <a:pt x="13" y="0"/>
                      </a:cubicBezTo>
                      <a:cubicBezTo>
                        <a:pt x="11" y="2"/>
                        <a:pt x="8" y="4"/>
                        <a:pt x="6" y="5"/>
                      </a:cubicBezTo>
                      <a:cubicBezTo>
                        <a:pt x="6" y="5"/>
                        <a:pt x="6" y="6"/>
                        <a:pt x="7" y="6"/>
                      </a:cubicBezTo>
                      <a:cubicBezTo>
                        <a:pt x="7" y="5"/>
                        <a:pt x="8" y="4"/>
                        <a:pt x="9" y="4"/>
                      </a:cubicBezTo>
                      <a:cubicBezTo>
                        <a:pt x="9" y="3"/>
                        <a:pt x="8" y="3"/>
                        <a:pt x="8" y="3"/>
                      </a:cubicBezTo>
                      <a:cubicBezTo>
                        <a:pt x="7" y="6"/>
                        <a:pt x="5" y="9"/>
                        <a:pt x="3" y="11"/>
                      </a:cubicBezTo>
                      <a:cubicBezTo>
                        <a:pt x="3" y="12"/>
                        <a:pt x="4" y="13"/>
                        <a:pt x="4" y="12"/>
                      </a:cubicBezTo>
                      <a:cubicBezTo>
                        <a:pt x="7" y="9"/>
                        <a:pt x="9" y="6"/>
                        <a:pt x="12" y="4"/>
                      </a:cubicBezTo>
                      <a:cubicBezTo>
                        <a:pt x="12" y="3"/>
                        <a:pt x="11" y="3"/>
                        <a:pt x="11" y="3"/>
                      </a:cubicBezTo>
                      <a:cubicBezTo>
                        <a:pt x="9" y="6"/>
                        <a:pt x="8" y="8"/>
                        <a:pt x="6" y="11"/>
                      </a:cubicBezTo>
                      <a:cubicBezTo>
                        <a:pt x="6" y="12"/>
                        <a:pt x="7" y="12"/>
                        <a:pt x="7" y="12"/>
                      </a:cubicBezTo>
                      <a:cubicBezTo>
                        <a:pt x="10" y="9"/>
                        <a:pt x="13" y="6"/>
                        <a:pt x="16" y="3"/>
                      </a:cubicBezTo>
                      <a:cubicBezTo>
                        <a:pt x="16" y="3"/>
                        <a:pt x="15" y="3"/>
                        <a:pt x="15" y="2"/>
                      </a:cubicBezTo>
                      <a:cubicBezTo>
                        <a:pt x="14" y="6"/>
                        <a:pt x="12" y="8"/>
                        <a:pt x="9" y="11"/>
                      </a:cubicBezTo>
                      <a:cubicBezTo>
                        <a:pt x="9" y="12"/>
                        <a:pt x="10" y="13"/>
                        <a:pt x="10"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05" name="Freeform 141"/>
                <p:cNvSpPr/>
                <p:nvPr/>
              </p:nvSpPr>
              <p:spPr bwMode="auto">
                <a:xfrm>
                  <a:off x="1376363" y="2722563"/>
                  <a:ext cx="12700" cy="31750"/>
                </a:xfrm>
                <a:custGeom>
                  <a:avLst/>
                  <a:gdLst>
                    <a:gd name="T0" fmla="*/ 7 w 12"/>
                    <a:gd name="T1" fmla="*/ 15 h 31"/>
                    <a:gd name="T2" fmla="*/ 6 w 12"/>
                    <a:gd name="T3" fmla="*/ 25 h 31"/>
                    <a:gd name="T4" fmla="*/ 7 w 12"/>
                    <a:gd name="T5" fmla="*/ 25 h 31"/>
                    <a:gd name="T6" fmla="*/ 8 w 12"/>
                    <a:gd name="T7" fmla="*/ 24 h 31"/>
                    <a:gd name="T8" fmla="*/ 5 w 12"/>
                    <a:gd name="T9" fmla="*/ 30 h 31"/>
                    <a:gd name="T10" fmla="*/ 7 w 12"/>
                    <a:gd name="T11" fmla="*/ 30 h 31"/>
                    <a:gd name="T12" fmla="*/ 7 w 12"/>
                    <a:gd name="T13" fmla="*/ 18 h 31"/>
                    <a:gd name="T14" fmla="*/ 6 w 12"/>
                    <a:gd name="T15" fmla="*/ 8 h 31"/>
                    <a:gd name="T16" fmla="*/ 9 w 12"/>
                    <a:gd name="T17" fmla="*/ 3 h 31"/>
                    <a:gd name="T18" fmla="*/ 10 w 12"/>
                    <a:gd name="T19" fmla="*/ 5 h 31"/>
                    <a:gd name="T20" fmla="*/ 11 w 12"/>
                    <a:gd name="T21" fmla="*/ 5 h 31"/>
                    <a:gd name="T22" fmla="*/ 9 w 12"/>
                    <a:gd name="T23" fmla="*/ 6 h 31"/>
                    <a:gd name="T24" fmla="*/ 10 w 12"/>
                    <a:gd name="T25" fmla="*/ 7 h 31"/>
                    <a:gd name="T26" fmla="*/ 12 w 12"/>
                    <a:gd name="T27" fmla="*/ 4 h 31"/>
                    <a:gd name="T28" fmla="*/ 11 w 12"/>
                    <a:gd name="T29" fmla="*/ 3 h 31"/>
                    <a:gd name="T30" fmla="*/ 10 w 12"/>
                    <a:gd name="T31" fmla="*/ 4 h 31"/>
                    <a:gd name="T32" fmla="*/ 11 w 12"/>
                    <a:gd name="T33" fmla="*/ 5 h 31"/>
                    <a:gd name="T34" fmla="*/ 12 w 12"/>
                    <a:gd name="T35" fmla="*/ 1 h 31"/>
                    <a:gd name="T36" fmla="*/ 11 w 12"/>
                    <a:gd name="T37" fmla="*/ 0 h 31"/>
                    <a:gd name="T38" fmla="*/ 5 w 12"/>
                    <a:gd name="T39" fmla="*/ 30 h 31"/>
                    <a:gd name="T40" fmla="*/ 7 w 12"/>
                    <a:gd name="T41" fmla="*/ 31 h 31"/>
                    <a:gd name="T42" fmla="*/ 9 w 12"/>
                    <a:gd name="T43" fmla="*/ 20 h 31"/>
                    <a:gd name="T44" fmla="*/ 8 w 12"/>
                    <a:gd name="T45" fmla="*/ 20 h 31"/>
                    <a:gd name="T46" fmla="*/ 6 w 12"/>
                    <a:gd name="T47" fmla="*/ 25 h 31"/>
                    <a:gd name="T48" fmla="*/ 7 w 12"/>
                    <a:gd name="T49" fmla="*/ 25 h 31"/>
                    <a:gd name="T50" fmla="*/ 9 w 12"/>
                    <a:gd name="T51" fmla="*/ 15 h 31"/>
                    <a:gd name="T52" fmla="*/ 7 w 12"/>
                    <a:gd name="T53" fmla="*/ 15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2" h="31">
                      <a:moveTo>
                        <a:pt x="7" y="15"/>
                      </a:moveTo>
                      <a:cubicBezTo>
                        <a:pt x="8" y="18"/>
                        <a:pt x="7" y="22"/>
                        <a:pt x="6" y="25"/>
                      </a:cubicBezTo>
                      <a:cubicBezTo>
                        <a:pt x="6" y="25"/>
                        <a:pt x="7" y="25"/>
                        <a:pt x="7" y="25"/>
                      </a:cubicBezTo>
                      <a:cubicBezTo>
                        <a:pt x="7" y="25"/>
                        <a:pt x="7" y="25"/>
                        <a:pt x="8" y="24"/>
                      </a:cubicBezTo>
                      <a:cubicBezTo>
                        <a:pt x="7" y="26"/>
                        <a:pt x="6" y="28"/>
                        <a:pt x="5" y="30"/>
                      </a:cubicBezTo>
                      <a:cubicBezTo>
                        <a:pt x="6" y="30"/>
                        <a:pt x="6" y="30"/>
                        <a:pt x="7" y="30"/>
                      </a:cubicBezTo>
                      <a:cubicBezTo>
                        <a:pt x="8" y="26"/>
                        <a:pt x="8" y="22"/>
                        <a:pt x="7" y="18"/>
                      </a:cubicBezTo>
                      <a:cubicBezTo>
                        <a:pt x="7" y="15"/>
                        <a:pt x="6" y="11"/>
                        <a:pt x="6" y="8"/>
                      </a:cubicBezTo>
                      <a:cubicBezTo>
                        <a:pt x="7" y="6"/>
                        <a:pt x="8" y="5"/>
                        <a:pt x="9" y="3"/>
                      </a:cubicBezTo>
                      <a:cubicBezTo>
                        <a:pt x="12" y="1"/>
                        <a:pt x="10" y="3"/>
                        <a:pt x="10" y="5"/>
                      </a:cubicBezTo>
                      <a:cubicBezTo>
                        <a:pt x="10" y="5"/>
                        <a:pt x="11" y="6"/>
                        <a:pt x="11" y="5"/>
                      </a:cubicBezTo>
                      <a:cubicBezTo>
                        <a:pt x="11" y="6"/>
                        <a:pt x="10" y="6"/>
                        <a:pt x="9" y="6"/>
                      </a:cubicBezTo>
                      <a:cubicBezTo>
                        <a:pt x="9" y="7"/>
                        <a:pt x="9" y="8"/>
                        <a:pt x="10" y="7"/>
                      </a:cubicBezTo>
                      <a:cubicBezTo>
                        <a:pt x="12" y="6"/>
                        <a:pt x="12" y="6"/>
                        <a:pt x="12" y="4"/>
                      </a:cubicBezTo>
                      <a:cubicBezTo>
                        <a:pt x="12" y="3"/>
                        <a:pt x="12" y="3"/>
                        <a:pt x="11" y="3"/>
                      </a:cubicBezTo>
                      <a:cubicBezTo>
                        <a:pt x="11" y="4"/>
                        <a:pt x="10" y="4"/>
                        <a:pt x="10" y="4"/>
                      </a:cubicBezTo>
                      <a:cubicBezTo>
                        <a:pt x="10" y="5"/>
                        <a:pt x="11" y="5"/>
                        <a:pt x="11" y="5"/>
                      </a:cubicBezTo>
                      <a:cubicBezTo>
                        <a:pt x="12" y="4"/>
                        <a:pt x="12" y="2"/>
                        <a:pt x="12" y="1"/>
                      </a:cubicBezTo>
                      <a:cubicBezTo>
                        <a:pt x="12" y="1"/>
                        <a:pt x="12" y="0"/>
                        <a:pt x="11" y="0"/>
                      </a:cubicBezTo>
                      <a:cubicBezTo>
                        <a:pt x="0" y="7"/>
                        <a:pt x="8" y="20"/>
                        <a:pt x="5" y="30"/>
                      </a:cubicBezTo>
                      <a:cubicBezTo>
                        <a:pt x="5" y="31"/>
                        <a:pt x="6" y="31"/>
                        <a:pt x="7" y="31"/>
                      </a:cubicBezTo>
                      <a:cubicBezTo>
                        <a:pt x="8" y="27"/>
                        <a:pt x="9" y="24"/>
                        <a:pt x="9" y="20"/>
                      </a:cubicBezTo>
                      <a:cubicBezTo>
                        <a:pt x="9" y="20"/>
                        <a:pt x="8" y="20"/>
                        <a:pt x="8" y="20"/>
                      </a:cubicBezTo>
                      <a:cubicBezTo>
                        <a:pt x="7" y="22"/>
                        <a:pt x="6" y="23"/>
                        <a:pt x="6" y="25"/>
                      </a:cubicBezTo>
                      <a:cubicBezTo>
                        <a:pt x="6" y="26"/>
                        <a:pt x="7" y="26"/>
                        <a:pt x="7" y="25"/>
                      </a:cubicBezTo>
                      <a:cubicBezTo>
                        <a:pt x="8" y="22"/>
                        <a:pt x="9" y="19"/>
                        <a:pt x="9" y="15"/>
                      </a:cubicBezTo>
                      <a:cubicBezTo>
                        <a:pt x="9" y="14"/>
                        <a:pt x="7" y="14"/>
                        <a:pt x="7"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06" name="Freeform 142"/>
                <p:cNvSpPr/>
                <p:nvPr/>
              </p:nvSpPr>
              <p:spPr bwMode="auto">
                <a:xfrm>
                  <a:off x="1382713" y="2724151"/>
                  <a:ext cx="9525" cy="7938"/>
                </a:xfrm>
                <a:custGeom>
                  <a:avLst/>
                  <a:gdLst>
                    <a:gd name="T0" fmla="*/ 1 w 10"/>
                    <a:gd name="T1" fmla="*/ 4 h 8"/>
                    <a:gd name="T2" fmla="*/ 0 w 10"/>
                    <a:gd name="T3" fmla="*/ 6 h 8"/>
                    <a:gd name="T4" fmla="*/ 1 w 10"/>
                    <a:gd name="T5" fmla="*/ 7 h 8"/>
                    <a:gd name="T6" fmla="*/ 6 w 10"/>
                    <a:gd name="T7" fmla="*/ 3 h 8"/>
                    <a:gd name="T8" fmla="*/ 4 w 10"/>
                    <a:gd name="T9" fmla="*/ 3 h 8"/>
                    <a:gd name="T10" fmla="*/ 4 w 10"/>
                    <a:gd name="T11" fmla="*/ 7 h 8"/>
                    <a:gd name="T12" fmla="*/ 5 w 10"/>
                    <a:gd name="T13" fmla="*/ 7 h 8"/>
                    <a:gd name="T14" fmla="*/ 9 w 10"/>
                    <a:gd name="T15" fmla="*/ 1 h 8"/>
                    <a:gd name="T16" fmla="*/ 7 w 10"/>
                    <a:gd name="T17" fmla="*/ 1 h 8"/>
                    <a:gd name="T18" fmla="*/ 7 w 10"/>
                    <a:gd name="T19" fmla="*/ 6 h 8"/>
                    <a:gd name="T20" fmla="*/ 9 w 10"/>
                    <a:gd name="T21" fmla="*/ 7 h 8"/>
                    <a:gd name="T22" fmla="*/ 10 w 10"/>
                    <a:gd name="T23" fmla="*/ 3 h 8"/>
                    <a:gd name="T24" fmla="*/ 8 w 10"/>
                    <a:gd name="T25" fmla="*/ 2 h 8"/>
                    <a:gd name="T26" fmla="*/ 7 w 10"/>
                    <a:gd name="T27" fmla="*/ 6 h 8"/>
                    <a:gd name="T28" fmla="*/ 9 w 10"/>
                    <a:gd name="T29" fmla="*/ 7 h 8"/>
                    <a:gd name="T30" fmla="*/ 9 w 10"/>
                    <a:gd name="T31" fmla="*/ 1 h 8"/>
                    <a:gd name="T32" fmla="*/ 7 w 10"/>
                    <a:gd name="T33" fmla="*/ 1 h 8"/>
                    <a:gd name="T34" fmla="*/ 4 w 10"/>
                    <a:gd name="T35" fmla="*/ 7 h 8"/>
                    <a:gd name="T36" fmla="*/ 6 w 10"/>
                    <a:gd name="T37" fmla="*/ 7 h 8"/>
                    <a:gd name="T38" fmla="*/ 6 w 10"/>
                    <a:gd name="T39" fmla="*/ 3 h 8"/>
                    <a:gd name="T40" fmla="*/ 4 w 10"/>
                    <a:gd name="T41" fmla="*/ 3 h 8"/>
                    <a:gd name="T42" fmla="*/ 0 w 10"/>
                    <a:gd name="T43" fmla="*/ 5 h 8"/>
                    <a:gd name="T44" fmla="*/ 1 w 10"/>
                    <a:gd name="T45" fmla="*/ 6 h 8"/>
                    <a:gd name="T46" fmla="*/ 2 w 10"/>
                    <a:gd name="T47" fmla="*/ 5 h 8"/>
                    <a:gd name="T48" fmla="*/ 1 w 10"/>
                    <a:gd name="T49"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 h="8">
                      <a:moveTo>
                        <a:pt x="1" y="4"/>
                      </a:moveTo>
                      <a:cubicBezTo>
                        <a:pt x="1" y="5"/>
                        <a:pt x="0" y="5"/>
                        <a:pt x="0" y="6"/>
                      </a:cubicBezTo>
                      <a:cubicBezTo>
                        <a:pt x="0" y="6"/>
                        <a:pt x="0" y="7"/>
                        <a:pt x="1" y="7"/>
                      </a:cubicBezTo>
                      <a:cubicBezTo>
                        <a:pt x="3" y="6"/>
                        <a:pt x="4" y="5"/>
                        <a:pt x="6" y="3"/>
                      </a:cubicBezTo>
                      <a:cubicBezTo>
                        <a:pt x="5" y="3"/>
                        <a:pt x="5" y="3"/>
                        <a:pt x="4" y="3"/>
                      </a:cubicBezTo>
                      <a:cubicBezTo>
                        <a:pt x="4" y="4"/>
                        <a:pt x="4" y="6"/>
                        <a:pt x="4" y="7"/>
                      </a:cubicBezTo>
                      <a:cubicBezTo>
                        <a:pt x="4" y="8"/>
                        <a:pt x="5" y="8"/>
                        <a:pt x="5" y="7"/>
                      </a:cubicBezTo>
                      <a:cubicBezTo>
                        <a:pt x="7" y="5"/>
                        <a:pt x="8" y="3"/>
                        <a:pt x="9" y="1"/>
                      </a:cubicBezTo>
                      <a:cubicBezTo>
                        <a:pt x="8" y="1"/>
                        <a:pt x="8" y="1"/>
                        <a:pt x="7" y="1"/>
                      </a:cubicBezTo>
                      <a:cubicBezTo>
                        <a:pt x="8" y="3"/>
                        <a:pt x="8" y="5"/>
                        <a:pt x="7" y="6"/>
                      </a:cubicBezTo>
                      <a:cubicBezTo>
                        <a:pt x="7" y="7"/>
                        <a:pt x="8" y="8"/>
                        <a:pt x="9" y="7"/>
                      </a:cubicBezTo>
                      <a:cubicBezTo>
                        <a:pt x="9" y="6"/>
                        <a:pt x="9" y="4"/>
                        <a:pt x="10" y="3"/>
                      </a:cubicBezTo>
                      <a:cubicBezTo>
                        <a:pt x="10" y="2"/>
                        <a:pt x="9" y="2"/>
                        <a:pt x="8" y="2"/>
                      </a:cubicBezTo>
                      <a:cubicBezTo>
                        <a:pt x="8" y="4"/>
                        <a:pt x="8" y="5"/>
                        <a:pt x="7" y="6"/>
                      </a:cubicBezTo>
                      <a:cubicBezTo>
                        <a:pt x="8" y="6"/>
                        <a:pt x="8" y="7"/>
                        <a:pt x="9" y="7"/>
                      </a:cubicBezTo>
                      <a:cubicBezTo>
                        <a:pt x="9" y="5"/>
                        <a:pt x="9" y="3"/>
                        <a:pt x="9" y="1"/>
                      </a:cubicBezTo>
                      <a:cubicBezTo>
                        <a:pt x="9" y="0"/>
                        <a:pt x="8" y="0"/>
                        <a:pt x="7" y="1"/>
                      </a:cubicBezTo>
                      <a:cubicBezTo>
                        <a:pt x="6" y="3"/>
                        <a:pt x="5" y="5"/>
                        <a:pt x="4" y="7"/>
                      </a:cubicBezTo>
                      <a:cubicBezTo>
                        <a:pt x="5" y="7"/>
                        <a:pt x="5" y="7"/>
                        <a:pt x="6" y="7"/>
                      </a:cubicBezTo>
                      <a:cubicBezTo>
                        <a:pt x="6" y="6"/>
                        <a:pt x="6" y="4"/>
                        <a:pt x="6" y="3"/>
                      </a:cubicBezTo>
                      <a:cubicBezTo>
                        <a:pt x="6" y="2"/>
                        <a:pt x="5" y="2"/>
                        <a:pt x="4" y="3"/>
                      </a:cubicBezTo>
                      <a:cubicBezTo>
                        <a:pt x="3" y="4"/>
                        <a:pt x="2" y="5"/>
                        <a:pt x="0" y="5"/>
                      </a:cubicBezTo>
                      <a:cubicBezTo>
                        <a:pt x="1" y="6"/>
                        <a:pt x="1" y="6"/>
                        <a:pt x="1" y="6"/>
                      </a:cubicBezTo>
                      <a:cubicBezTo>
                        <a:pt x="1" y="6"/>
                        <a:pt x="2" y="6"/>
                        <a:pt x="2" y="5"/>
                      </a:cubicBezTo>
                      <a:cubicBezTo>
                        <a:pt x="3" y="5"/>
                        <a:pt x="2" y="4"/>
                        <a:pt x="1"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07" name="Freeform 143"/>
                <p:cNvSpPr/>
                <p:nvPr/>
              </p:nvSpPr>
              <p:spPr bwMode="auto">
                <a:xfrm>
                  <a:off x="1392238" y="2722563"/>
                  <a:ext cx="3175" cy="9525"/>
                </a:xfrm>
                <a:custGeom>
                  <a:avLst/>
                  <a:gdLst>
                    <a:gd name="T0" fmla="*/ 2 w 3"/>
                    <a:gd name="T1" fmla="*/ 1 h 10"/>
                    <a:gd name="T2" fmla="*/ 0 w 3"/>
                    <a:gd name="T3" fmla="*/ 9 h 10"/>
                    <a:gd name="T4" fmla="*/ 1 w 3"/>
                    <a:gd name="T5" fmla="*/ 9 h 10"/>
                    <a:gd name="T6" fmla="*/ 2 w 3"/>
                    <a:gd name="T7" fmla="*/ 6 h 10"/>
                    <a:gd name="T8" fmla="*/ 1 w 3"/>
                    <a:gd name="T9" fmla="*/ 6 h 10"/>
                    <a:gd name="T10" fmla="*/ 0 w 3"/>
                    <a:gd name="T11" fmla="*/ 9 h 10"/>
                    <a:gd name="T12" fmla="*/ 1 w 3"/>
                    <a:gd name="T13" fmla="*/ 10 h 10"/>
                    <a:gd name="T14" fmla="*/ 3 w 3"/>
                    <a:gd name="T15" fmla="*/ 1 h 10"/>
                    <a:gd name="T16" fmla="*/ 2 w 3"/>
                    <a:gd name="T17" fmla="*/ 1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10">
                      <a:moveTo>
                        <a:pt x="2" y="1"/>
                      </a:moveTo>
                      <a:cubicBezTo>
                        <a:pt x="2" y="4"/>
                        <a:pt x="1" y="7"/>
                        <a:pt x="0" y="9"/>
                      </a:cubicBezTo>
                      <a:cubicBezTo>
                        <a:pt x="1" y="9"/>
                        <a:pt x="1" y="9"/>
                        <a:pt x="1" y="9"/>
                      </a:cubicBezTo>
                      <a:cubicBezTo>
                        <a:pt x="1" y="8"/>
                        <a:pt x="2" y="7"/>
                        <a:pt x="2" y="6"/>
                      </a:cubicBezTo>
                      <a:cubicBezTo>
                        <a:pt x="3" y="5"/>
                        <a:pt x="1" y="5"/>
                        <a:pt x="1" y="6"/>
                      </a:cubicBezTo>
                      <a:cubicBezTo>
                        <a:pt x="1" y="7"/>
                        <a:pt x="0" y="8"/>
                        <a:pt x="0" y="9"/>
                      </a:cubicBezTo>
                      <a:cubicBezTo>
                        <a:pt x="0" y="10"/>
                        <a:pt x="1" y="10"/>
                        <a:pt x="1" y="10"/>
                      </a:cubicBezTo>
                      <a:cubicBezTo>
                        <a:pt x="2" y="7"/>
                        <a:pt x="3" y="4"/>
                        <a:pt x="3" y="1"/>
                      </a:cubicBezTo>
                      <a:cubicBezTo>
                        <a:pt x="3" y="0"/>
                        <a:pt x="2" y="0"/>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08" name="Freeform 144"/>
                <p:cNvSpPr/>
                <p:nvPr/>
              </p:nvSpPr>
              <p:spPr bwMode="auto">
                <a:xfrm>
                  <a:off x="1392238" y="2722563"/>
                  <a:ext cx="3175" cy="12700"/>
                </a:xfrm>
                <a:custGeom>
                  <a:avLst/>
                  <a:gdLst>
                    <a:gd name="T0" fmla="*/ 2 w 4"/>
                    <a:gd name="T1" fmla="*/ 0 h 12"/>
                    <a:gd name="T2" fmla="*/ 0 w 4"/>
                    <a:gd name="T3" fmla="*/ 11 h 12"/>
                    <a:gd name="T4" fmla="*/ 1 w 4"/>
                    <a:gd name="T5" fmla="*/ 11 h 12"/>
                    <a:gd name="T6" fmla="*/ 4 w 4"/>
                    <a:gd name="T7" fmla="*/ 5 h 12"/>
                    <a:gd name="T8" fmla="*/ 2 w 4"/>
                    <a:gd name="T9" fmla="*/ 4 h 12"/>
                    <a:gd name="T10" fmla="*/ 0 w 4"/>
                    <a:gd name="T11" fmla="*/ 11 h 12"/>
                    <a:gd name="T12" fmla="*/ 1 w 4"/>
                    <a:gd name="T13" fmla="*/ 11 h 12"/>
                    <a:gd name="T14" fmla="*/ 3 w 4"/>
                    <a:gd name="T15" fmla="*/ 1 h 12"/>
                    <a:gd name="T16" fmla="*/ 2 w 4"/>
                    <a:gd name="T1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12">
                      <a:moveTo>
                        <a:pt x="2" y="0"/>
                      </a:moveTo>
                      <a:cubicBezTo>
                        <a:pt x="1" y="4"/>
                        <a:pt x="0" y="7"/>
                        <a:pt x="0" y="11"/>
                      </a:cubicBezTo>
                      <a:cubicBezTo>
                        <a:pt x="0" y="11"/>
                        <a:pt x="1" y="12"/>
                        <a:pt x="1" y="11"/>
                      </a:cubicBezTo>
                      <a:cubicBezTo>
                        <a:pt x="2" y="9"/>
                        <a:pt x="3" y="7"/>
                        <a:pt x="4" y="5"/>
                      </a:cubicBezTo>
                      <a:cubicBezTo>
                        <a:pt x="4" y="4"/>
                        <a:pt x="3" y="4"/>
                        <a:pt x="2" y="4"/>
                      </a:cubicBezTo>
                      <a:cubicBezTo>
                        <a:pt x="2" y="7"/>
                        <a:pt x="1" y="9"/>
                        <a:pt x="0" y="11"/>
                      </a:cubicBezTo>
                      <a:cubicBezTo>
                        <a:pt x="0" y="11"/>
                        <a:pt x="1" y="11"/>
                        <a:pt x="1" y="11"/>
                      </a:cubicBezTo>
                      <a:cubicBezTo>
                        <a:pt x="1" y="7"/>
                        <a:pt x="2" y="4"/>
                        <a:pt x="3" y="1"/>
                      </a:cubicBezTo>
                      <a:cubicBezTo>
                        <a:pt x="3"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09" name="Freeform 145"/>
                <p:cNvSpPr/>
                <p:nvPr/>
              </p:nvSpPr>
              <p:spPr bwMode="auto">
                <a:xfrm>
                  <a:off x="1393825" y="2722563"/>
                  <a:ext cx="1588" cy="9525"/>
                </a:xfrm>
                <a:custGeom>
                  <a:avLst/>
                  <a:gdLst>
                    <a:gd name="T0" fmla="*/ 0 w 2"/>
                    <a:gd name="T1" fmla="*/ 1 h 9"/>
                    <a:gd name="T2" fmla="*/ 0 w 2"/>
                    <a:gd name="T3" fmla="*/ 8 h 9"/>
                    <a:gd name="T4" fmla="*/ 2 w 2"/>
                    <a:gd name="T5" fmla="*/ 8 h 9"/>
                    <a:gd name="T6" fmla="*/ 2 w 2"/>
                    <a:gd name="T7" fmla="*/ 7 h 9"/>
                    <a:gd name="T8" fmla="*/ 0 w 2"/>
                    <a:gd name="T9" fmla="*/ 7 h 9"/>
                    <a:gd name="T10" fmla="*/ 0 w 2"/>
                    <a:gd name="T11" fmla="*/ 8 h 9"/>
                    <a:gd name="T12" fmla="*/ 2 w 2"/>
                    <a:gd name="T13" fmla="*/ 8 h 9"/>
                    <a:gd name="T14" fmla="*/ 1 w 2"/>
                    <a:gd name="T15" fmla="*/ 0 h 9"/>
                    <a:gd name="T16" fmla="*/ 0 w 2"/>
                    <a:gd name="T17" fmla="*/ 1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9">
                      <a:moveTo>
                        <a:pt x="0" y="1"/>
                      </a:moveTo>
                      <a:cubicBezTo>
                        <a:pt x="0" y="3"/>
                        <a:pt x="0" y="6"/>
                        <a:pt x="0" y="8"/>
                      </a:cubicBezTo>
                      <a:cubicBezTo>
                        <a:pt x="1" y="8"/>
                        <a:pt x="1" y="8"/>
                        <a:pt x="2" y="8"/>
                      </a:cubicBezTo>
                      <a:cubicBezTo>
                        <a:pt x="2" y="8"/>
                        <a:pt x="2" y="7"/>
                        <a:pt x="2" y="7"/>
                      </a:cubicBezTo>
                      <a:cubicBezTo>
                        <a:pt x="2" y="6"/>
                        <a:pt x="0" y="6"/>
                        <a:pt x="0" y="7"/>
                      </a:cubicBezTo>
                      <a:cubicBezTo>
                        <a:pt x="0" y="7"/>
                        <a:pt x="0" y="8"/>
                        <a:pt x="0" y="8"/>
                      </a:cubicBezTo>
                      <a:cubicBezTo>
                        <a:pt x="0" y="9"/>
                        <a:pt x="2" y="9"/>
                        <a:pt x="2" y="8"/>
                      </a:cubicBezTo>
                      <a:cubicBezTo>
                        <a:pt x="2" y="6"/>
                        <a:pt x="2" y="3"/>
                        <a:pt x="1" y="0"/>
                      </a:cubicBezTo>
                      <a:cubicBezTo>
                        <a:pt x="1"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10" name="Freeform 146"/>
                <p:cNvSpPr/>
                <p:nvPr/>
              </p:nvSpPr>
              <p:spPr bwMode="auto">
                <a:xfrm>
                  <a:off x="1392238" y="2724151"/>
                  <a:ext cx="7938" cy="14288"/>
                </a:xfrm>
                <a:custGeom>
                  <a:avLst/>
                  <a:gdLst>
                    <a:gd name="T0" fmla="*/ 3 w 8"/>
                    <a:gd name="T1" fmla="*/ 3 h 14"/>
                    <a:gd name="T2" fmla="*/ 3 w 8"/>
                    <a:gd name="T3" fmla="*/ 10 h 14"/>
                    <a:gd name="T4" fmla="*/ 5 w 8"/>
                    <a:gd name="T5" fmla="*/ 9 h 14"/>
                    <a:gd name="T6" fmla="*/ 3 w 8"/>
                    <a:gd name="T7" fmla="*/ 9 h 14"/>
                    <a:gd name="T8" fmla="*/ 2 w 8"/>
                    <a:gd name="T9" fmla="*/ 9 h 14"/>
                    <a:gd name="T10" fmla="*/ 3 w 8"/>
                    <a:gd name="T11" fmla="*/ 12 h 14"/>
                    <a:gd name="T12" fmla="*/ 4 w 8"/>
                    <a:gd name="T13" fmla="*/ 11 h 14"/>
                    <a:gd name="T14" fmla="*/ 1 w 8"/>
                    <a:gd name="T15" fmla="*/ 8 h 14"/>
                    <a:gd name="T16" fmla="*/ 1 w 8"/>
                    <a:gd name="T17" fmla="*/ 9 h 14"/>
                    <a:gd name="T18" fmla="*/ 6 w 8"/>
                    <a:gd name="T19" fmla="*/ 13 h 14"/>
                    <a:gd name="T20" fmla="*/ 7 w 8"/>
                    <a:gd name="T21" fmla="*/ 13 h 14"/>
                    <a:gd name="T22" fmla="*/ 6 w 8"/>
                    <a:gd name="T23" fmla="*/ 6 h 14"/>
                    <a:gd name="T24" fmla="*/ 5 w 8"/>
                    <a:gd name="T25" fmla="*/ 7 h 14"/>
                    <a:gd name="T26" fmla="*/ 6 w 8"/>
                    <a:gd name="T27" fmla="*/ 12 h 14"/>
                    <a:gd name="T28" fmla="*/ 7 w 8"/>
                    <a:gd name="T29" fmla="*/ 12 h 14"/>
                    <a:gd name="T30" fmla="*/ 7 w 8"/>
                    <a:gd name="T31" fmla="*/ 1 h 14"/>
                    <a:gd name="T32" fmla="*/ 6 w 8"/>
                    <a:gd name="T33" fmla="*/ 1 h 14"/>
                    <a:gd name="T34" fmla="*/ 5 w 8"/>
                    <a:gd name="T35" fmla="*/ 10 h 14"/>
                    <a:gd name="T36" fmla="*/ 7 w 8"/>
                    <a:gd name="T37" fmla="*/ 10 h 14"/>
                    <a:gd name="T38" fmla="*/ 7 w 8"/>
                    <a:gd name="T39" fmla="*/ 5 h 14"/>
                    <a:gd name="T40" fmla="*/ 6 w 8"/>
                    <a:gd name="T41" fmla="*/ 5 h 14"/>
                    <a:gd name="T42" fmla="*/ 5 w 8"/>
                    <a:gd name="T43" fmla="*/ 10 h 14"/>
                    <a:gd name="T44" fmla="*/ 7 w 8"/>
                    <a:gd name="T45" fmla="*/ 10 h 14"/>
                    <a:gd name="T46" fmla="*/ 7 w 8"/>
                    <a:gd name="T47" fmla="*/ 1 h 14"/>
                    <a:gd name="T48" fmla="*/ 6 w 8"/>
                    <a:gd name="T49" fmla="*/ 1 h 14"/>
                    <a:gd name="T50" fmla="*/ 6 w 8"/>
                    <a:gd name="T51" fmla="*/ 12 h 14"/>
                    <a:gd name="T52" fmla="*/ 7 w 8"/>
                    <a:gd name="T53" fmla="*/ 12 h 14"/>
                    <a:gd name="T54" fmla="*/ 6 w 8"/>
                    <a:gd name="T55" fmla="*/ 7 h 14"/>
                    <a:gd name="T56" fmla="*/ 5 w 8"/>
                    <a:gd name="T57" fmla="*/ 7 h 14"/>
                    <a:gd name="T58" fmla="*/ 6 w 8"/>
                    <a:gd name="T59" fmla="*/ 13 h 14"/>
                    <a:gd name="T60" fmla="*/ 7 w 8"/>
                    <a:gd name="T61" fmla="*/ 12 h 14"/>
                    <a:gd name="T62" fmla="*/ 1 w 8"/>
                    <a:gd name="T63" fmla="*/ 8 h 14"/>
                    <a:gd name="T64" fmla="*/ 0 w 8"/>
                    <a:gd name="T65" fmla="*/ 9 h 14"/>
                    <a:gd name="T66" fmla="*/ 4 w 8"/>
                    <a:gd name="T67" fmla="*/ 12 h 14"/>
                    <a:gd name="T68" fmla="*/ 5 w 8"/>
                    <a:gd name="T69" fmla="*/ 12 h 14"/>
                    <a:gd name="T70" fmla="*/ 4 w 8"/>
                    <a:gd name="T71" fmla="*/ 9 h 14"/>
                    <a:gd name="T72" fmla="*/ 3 w 8"/>
                    <a:gd name="T73" fmla="*/ 10 h 14"/>
                    <a:gd name="T74" fmla="*/ 4 w 8"/>
                    <a:gd name="T75" fmla="*/ 10 h 14"/>
                    <a:gd name="T76" fmla="*/ 5 w 8"/>
                    <a:gd name="T77" fmla="*/ 10 h 14"/>
                    <a:gd name="T78" fmla="*/ 4 w 8"/>
                    <a:gd name="T79" fmla="*/ 3 h 14"/>
                    <a:gd name="T80" fmla="*/ 3 w 8"/>
                    <a:gd name="T81" fmla="*/ 3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 h="14">
                      <a:moveTo>
                        <a:pt x="3" y="3"/>
                      </a:moveTo>
                      <a:cubicBezTo>
                        <a:pt x="4" y="6"/>
                        <a:pt x="4" y="8"/>
                        <a:pt x="3" y="10"/>
                      </a:cubicBezTo>
                      <a:cubicBezTo>
                        <a:pt x="4" y="10"/>
                        <a:pt x="4" y="10"/>
                        <a:pt x="5" y="9"/>
                      </a:cubicBezTo>
                      <a:cubicBezTo>
                        <a:pt x="4" y="9"/>
                        <a:pt x="4" y="9"/>
                        <a:pt x="3" y="9"/>
                      </a:cubicBezTo>
                      <a:cubicBezTo>
                        <a:pt x="3" y="8"/>
                        <a:pt x="2" y="9"/>
                        <a:pt x="2" y="9"/>
                      </a:cubicBezTo>
                      <a:cubicBezTo>
                        <a:pt x="3" y="10"/>
                        <a:pt x="3" y="11"/>
                        <a:pt x="3" y="12"/>
                      </a:cubicBezTo>
                      <a:cubicBezTo>
                        <a:pt x="4" y="12"/>
                        <a:pt x="4" y="12"/>
                        <a:pt x="4" y="11"/>
                      </a:cubicBezTo>
                      <a:cubicBezTo>
                        <a:pt x="3" y="10"/>
                        <a:pt x="2" y="9"/>
                        <a:pt x="1" y="8"/>
                      </a:cubicBezTo>
                      <a:cubicBezTo>
                        <a:pt x="1" y="8"/>
                        <a:pt x="1" y="9"/>
                        <a:pt x="1" y="9"/>
                      </a:cubicBezTo>
                      <a:cubicBezTo>
                        <a:pt x="2" y="10"/>
                        <a:pt x="4" y="12"/>
                        <a:pt x="6" y="13"/>
                      </a:cubicBezTo>
                      <a:cubicBezTo>
                        <a:pt x="6" y="14"/>
                        <a:pt x="7" y="14"/>
                        <a:pt x="7" y="13"/>
                      </a:cubicBezTo>
                      <a:cubicBezTo>
                        <a:pt x="8" y="11"/>
                        <a:pt x="7" y="9"/>
                        <a:pt x="6" y="6"/>
                      </a:cubicBezTo>
                      <a:cubicBezTo>
                        <a:pt x="6" y="6"/>
                        <a:pt x="5" y="6"/>
                        <a:pt x="5" y="7"/>
                      </a:cubicBezTo>
                      <a:cubicBezTo>
                        <a:pt x="5" y="9"/>
                        <a:pt x="6" y="10"/>
                        <a:pt x="6" y="12"/>
                      </a:cubicBezTo>
                      <a:cubicBezTo>
                        <a:pt x="6" y="13"/>
                        <a:pt x="7" y="13"/>
                        <a:pt x="7" y="12"/>
                      </a:cubicBezTo>
                      <a:cubicBezTo>
                        <a:pt x="7" y="8"/>
                        <a:pt x="7" y="5"/>
                        <a:pt x="7" y="1"/>
                      </a:cubicBezTo>
                      <a:cubicBezTo>
                        <a:pt x="7" y="1"/>
                        <a:pt x="6" y="1"/>
                        <a:pt x="6" y="1"/>
                      </a:cubicBezTo>
                      <a:cubicBezTo>
                        <a:pt x="6" y="4"/>
                        <a:pt x="6" y="7"/>
                        <a:pt x="5" y="10"/>
                      </a:cubicBezTo>
                      <a:cubicBezTo>
                        <a:pt x="6" y="10"/>
                        <a:pt x="6" y="10"/>
                        <a:pt x="7" y="10"/>
                      </a:cubicBezTo>
                      <a:cubicBezTo>
                        <a:pt x="6" y="8"/>
                        <a:pt x="7" y="7"/>
                        <a:pt x="7" y="5"/>
                      </a:cubicBezTo>
                      <a:cubicBezTo>
                        <a:pt x="7" y="4"/>
                        <a:pt x="6" y="4"/>
                        <a:pt x="6" y="5"/>
                      </a:cubicBezTo>
                      <a:cubicBezTo>
                        <a:pt x="5" y="6"/>
                        <a:pt x="5" y="8"/>
                        <a:pt x="5" y="10"/>
                      </a:cubicBezTo>
                      <a:cubicBezTo>
                        <a:pt x="5" y="10"/>
                        <a:pt x="6" y="11"/>
                        <a:pt x="7" y="10"/>
                      </a:cubicBezTo>
                      <a:cubicBezTo>
                        <a:pt x="7" y="7"/>
                        <a:pt x="7" y="4"/>
                        <a:pt x="7" y="1"/>
                      </a:cubicBezTo>
                      <a:cubicBezTo>
                        <a:pt x="7" y="0"/>
                        <a:pt x="6" y="0"/>
                        <a:pt x="6" y="1"/>
                      </a:cubicBezTo>
                      <a:cubicBezTo>
                        <a:pt x="6" y="5"/>
                        <a:pt x="6" y="8"/>
                        <a:pt x="6" y="12"/>
                      </a:cubicBezTo>
                      <a:cubicBezTo>
                        <a:pt x="6" y="12"/>
                        <a:pt x="7" y="12"/>
                        <a:pt x="7" y="12"/>
                      </a:cubicBezTo>
                      <a:cubicBezTo>
                        <a:pt x="7" y="10"/>
                        <a:pt x="7" y="9"/>
                        <a:pt x="6" y="7"/>
                      </a:cubicBezTo>
                      <a:cubicBezTo>
                        <a:pt x="6" y="7"/>
                        <a:pt x="5" y="7"/>
                        <a:pt x="5" y="7"/>
                      </a:cubicBezTo>
                      <a:cubicBezTo>
                        <a:pt x="6" y="9"/>
                        <a:pt x="6" y="11"/>
                        <a:pt x="6" y="13"/>
                      </a:cubicBezTo>
                      <a:cubicBezTo>
                        <a:pt x="6" y="13"/>
                        <a:pt x="6" y="13"/>
                        <a:pt x="7" y="12"/>
                      </a:cubicBezTo>
                      <a:cubicBezTo>
                        <a:pt x="5" y="11"/>
                        <a:pt x="3" y="9"/>
                        <a:pt x="1" y="8"/>
                      </a:cubicBezTo>
                      <a:cubicBezTo>
                        <a:pt x="1" y="7"/>
                        <a:pt x="0" y="8"/>
                        <a:pt x="0" y="9"/>
                      </a:cubicBezTo>
                      <a:cubicBezTo>
                        <a:pt x="1" y="10"/>
                        <a:pt x="2" y="11"/>
                        <a:pt x="4" y="12"/>
                      </a:cubicBezTo>
                      <a:cubicBezTo>
                        <a:pt x="4" y="13"/>
                        <a:pt x="5" y="12"/>
                        <a:pt x="5" y="12"/>
                      </a:cubicBezTo>
                      <a:cubicBezTo>
                        <a:pt x="4" y="11"/>
                        <a:pt x="4" y="10"/>
                        <a:pt x="4" y="9"/>
                      </a:cubicBezTo>
                      <a:cubicBezTo>
                        <a:pt x="3" y="9"/>
                        <a:pt x="3" y="10"/>
                        <a:pt x="3" y="10"/>
                      </a:cubicBezTo>
                      <a:cubicBezTo>
                        <a:pt x="3" y="10"/>
                        <a:pt x="3" y="10"/>
                        <a:pt x="4" y="10"/>
                      </a:cubicBezTo>
                      <a:cubicBezTo>
                        <a:pt x="4" y="11"/>
                        <a:pt x="5" y="10"/>
                        <a:pt x="5" y="10"/>
                      </a:cubicBezTo>
                      <a:cubicBezTo>
                        <a:pt x="5" y="8"/>
                        <a:pt x="5" y="5"/>
                        <a:pt x="4" y="3"/>
                      </a:cubicBezTo>
                      <a:cubicBezTo>
                        <a:pt x="4" y="2"/>
                        <a:pt x="3" y="3"/>
                        <a:pt x="3"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11" name="Freeform 147"/>
                <p:cNvSpPr/>
                <p:nvPr/>
              </p:nvSpPr>
              <p:spPr bwMode="auto">
                <a:xfrm>
                  <a:off x="1393825" y="2714626"/>
                  <a:ext cx="6350" cy="14288"/>
                </a:xfrm>
                <a:custGeom>
                  <a:avLst/>
                  <a:gdLst>
                    <a:gd name="T0" fmla="*/ 2 w 6"/>
                    <a:gd name="T1" fmla="*/ 13 h 14"/>
                    <a:gd name="T2" fmla="*/ 6 w 6"/>
                    <a:gd name="T3" fmla="*/ 2 h 14"/>
                    <a:gd name="T4" fmla="*/ 5 w 6"/>
                    <a:gd name="T5" fmla="*/ 1 h 14"/>
                    <a:gd name="T6" fmla="*/ 1 w 6"/>
                    <a:gd name="T7" fmla="*/ 11 h 14"/>
                    <a:gd name="T8" fmla="*/ 2 w 6"/>
                    <a:gd name="T9" fmla="*/ 11 h 14"/>
                    <a:gd name="T10" fmla="*/ 3 w 6"/>
                    <a:gd name="T11" fmla="*/ 6 h 14"/>
                    <a:gd name="T12" fmla="*/ 2 w 6"/>
                    <a:gd name="T13" fmla="*/ 6 h 14"/>
                    <a:gd name="T14" fmla="*/ 1 w 6"/>
                    <a:gd name="T15" fmla="*/ 11 h 14"/>
                    <a:gd name="T16" fmla="*/ 2 w 6"/>
                    <a:gd name="T17" fmla="*/ 11 h 14"/>
                    <a:gd name="T18" fmla="*/ 6 w 6"/>
                    <a:gd name="T19" fmla="*/ 2 h 14"/>
                    <a:gd name="T20" fmla="*/ 5 w 6"/>
                    <a:gd name="T21" fmla="*/ 1 h 14"/>
                    <a:gd name="T22" fmla="*/ 0 w 6"/>
                    <a:gd name="T23" fmla="*/ 13 h 14"/>
                    <a:gd name="T24" fmla="*/ 2 w 6"/>
                    <a:gd name="T25" fmla="*/ 13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14">
                      <a:moveTo>
                        <a:pt x="2" y="13"/>
                      </a:moveTo>
                      <a:cubicBezTo>
                        <a:pt x="2" y="9"/>
                        <a:pt x="4" y="5"/>
                        <a:pt x="6" y="2"/>
                      </a:cubicBezTo>
                      <a:cubicBezTo>
                        <a:pt x="6" y="2"/>
                        <a:pt x="5" y="1"/>
                        <a:pt x="5" y="1"/>
                      </a:cubicBezTo>
                      <a:cubicBezTo>
                        <a:pt x="4" y="5"/>
                        <a:pt x="3" y="8"/>
                        <a:pt x="1" y="11"/>
                      </a:cubicBezTo>
                      <a:cubicBezTo>
                        <a:pt x="1" y="11"/>
                        <a:pt x="2" y="11"/>
                        <a:pt x="2" y="11"/>
                      </a:cubicBezTo>
                      <a:cubicBezTo>
                        <a:pt x="2" y="9"/>
                        <a:pt x="3" y="8"/>
                        <a:pt x="3" y="6"/>
                      </a:cubicBezTo>
                      <a:cubicBezTo>
                        <a:pt x="4" y="5"/>
                        <a:pt x="2" y="5"/>
                        <a:pt x="2" y="6"/>
                      </a:cubicBezTo>
                      <a:cubicBezTo>
                        <a:pt x="2" y="7"/>
                        <a:pt x="1" y="9"/>
                        <a:pt x="1" y="11"/>
                      </a:cubicBezTo>
                      <a:cubicBezTo>
                        <a:pt x="1" y="11"/>
                        <a:pt x="2" y="12"/>
                        <a:pt x="2" y="11"/>
                      </a:cubicBezTo>
                      <a:cubicBezTo>
                        <a:pt x="4" y="8"/>
                        <a:pt x="6" y="5"/>
                        <a:pt x="6" y="2"/>
                      </a:cubicBezTo>
                      <a:cubicBezTo>
                        <a:pt x="6" y="1"/>
                        <a:pt x="6" y="0"/>
                        <a:pt x="5" y="1"/>
                      </a:cubicBezTo>
                      <a:cubicBezTo>
                        <a:pt x="2" y="4"/>
                        <a:pt x="0" y="9"/>
                        <a:pt x="0" y="13"/>
                      </a:cubicBezTo>
                      <a:cubicBezTo>
                        <a:pt x="0" y="14"/>
                        <a:pt x="2" y="14"/>
                        <a:pt x="2"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12" name="Freeform 148"/>
                <p:cNvSpPr/>
                <p:nvPr/>
              </p:nvSpPr>
              <p:spPr bwMode="auto">
                <a:xfrm>
                  <a:off x="1392238" y="2713038"/>
                  <a:ext cx="9525" cy="9525"/>
                </a:xfrm>
                <a:custGeom>
                  <a:avLst/>
                  <a:gdLst>
                    <a:gd name="T0" fmla="*/ 7 w 9"/>
                    <a:gd name="T1" fmla="*/ 0 h 9"/>
                    <a:gd name="T2" fmla="*/ 1 w 9"/>
                    <a:gd name="T3" fmla="*/ 8 h 9"/>
                    <a:gd name="T4" fmla="*/ 2 w 9"/>
                    <a:gd name="T5" fmla="*/ 9 h 9"/>
                    <a:gd name="T6" fmla="*/ 3 w 9"/>
                    <a:gd name="T7" fmla="*/ 4 h 9"/>
                    <a:gd name="T8" fmla="*/ 2 w 9"/>
                    <a:gd name="T9" fmla="*/ 3 h 9"/>
                    <a:gd name="T10" fmla="*/ 1 w 9"/>
                    <a:gd name="T11" fmla="*/ 9 h 9"/>
                    <a:gd name="T12" fmla="*/ 2 w 9"/>
                    <a:gd name="T13" fmla="*/ 9 h 9"/>
                    <a:gd name="T14" fmla="*/ 8 w 9"/>
                    <a:gd name="T15" fmla="*/ 1 h 9"/>
                    <a:gd name="T16" fmla="*/ 7 w 9"/>
                    <a:gd name="T1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9">
                      <a:moveTo>
                        <a:pt x="7" y="0"/>
                      </a:moveTo>
                      <a:cubicBezTo>
                        <a:pt x="5" y="3"/>
                        <a:pt x="4" y="6"/>
                        <a:pt x="1" y="8"/>
                      </a:cubicBezTo>
                      <a:cubicBezTo>
                        <a:pt x="2" y="8"/>
                        <a:pt x="2" y="8"/>
                        <a:pt x="2" y="9"/>
                      </a:cubicBezTo>
                      <a:cubicBezTo>
                        <a:pt x="2" y="7"/>
                        <a:pt x="2" y="5"/>
                        <a:pt x="3" y="4"/>
                      </a:cubicBezTo>
                      <a:cubicBezTo>
                        <a:pt x="3" y="3"/>
                        <a:pt x="2" y="2"/>
                        <a:pt x="2" y="3"/>
                      </a:cubicBezTo>
                      <a:cubicBezTo>
                        <a:pt x="1" y="5"/>
                        <a:pt x="0" y="7"/>
                        <a:pt x="1" y="9"/>
                      </a:cubicBezTo>
                      <a:cubicBezTo>
                        <a:pt x="1" y="9"/>
                        <a:pt x="2" y="9"/>
                        <a:pt x="2" y="9"/>
                      </a:cubicBezTo>
                      <a:cubicBezTo>
                        <a:pt x="5" y="7"/>
                        <a:pt x="6" y="4"/>
                        <a:pt x="8" y="1"/>
                      </a:cubicBezTo>
                      <a:cubicBezTo>
                        <a:pt x="9" y="0"/>
                        <a:pt x="8" y="0"/>
                        <a:pt x="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13" name="Freeform 149"/>
                <p:cNvSpPr/>
                <p:nvPr/>
              </p:nvSpPr>
              <p:spPr bwMode="auto">
                <a:xfrm>
                  <a:off x="1354138" y="2705101"/>
                  <a:ext cx="55563" cy="65088"/>
                </a:xfrm>
                <a:custGeom>
                  <a:avLst/>
                  <a:gdLst>
                    <a:gd name="T0" fmla="*/ 33 w 53"/>
                    <a:gd name="T1" fmla="*/ 14 h 62"/>
                    <a:gd name="T2" fmla="*/ 42 w 53"/>
                    <a:gd name="T3" fmla="*/ 18 h 62"/>
                    <a:gd name="T4" fmla="*/ 45 w 53"/>
                    <a:gd name="T5" fmla="*/ 19 h 62"/>
                    <a:gd name="T6" fmla="*/ 49 w 53"/>
                    <a:gd name="T7" fmla="*/ 22 h 62"/>
                    <a:gd name="T8" fmla="*/ 44 w 53"/>
                    <a:gd name="T9" fmla="*/ 7 h 62"/>
                    <a:gd name="T10" fmla="*/ 35 w 53"/>
                    <a:gd name="T11" fmla="*/ 5 h 62"/>
                    <a:gd name="T12" fmla="*/ 24 w 53"/>
                    <a:gd name="T13" fmla="*/ 17 h 62"/>
                    <a:gd name="T14" fmla="*/ 12 w 53"/>
                    <a:gd name="T15" fmla="*/ 22 h 62"/>
                    <a:gd name="T16" fmla="*/ 11 w 53"/>
                    <a:gd name="T17" fmla="*/ 18 h 62"/>
                    <a:gd name="T18" fmla="*/ 10 w 53"/>
                    <a:gd name="T19" fmla="*/ 15 h 62"/>
                    <a:gd name="T20" fmla="*/ 16 w 53"/>
                    <a:gd name="T21" fmla="*/ 17 h 62"/>
                    <a:gd name="T22" fmla="*/ 23 w 53"/>
                    <a:gd name="T23" fmla="*/ 11 h 62"/>
                    <a:gd name="T24" fmla="*/ 24 w 53"/>
                    <a:gd name="T25" fmla="*/ 22 h 62"/>
                    <a:gd name="T26" fmla="*/ 6 w 53"/>
                    <a:gd name="T27" fmla="*/ 35 h 62"/>
                    <a:gd name="T28" fmla="*/ 10 w 53"/>
                    <a:gd name="T29" fmla="*/ 35 h 62"/>
                    <a:gd name="T30" fmla="*/ 14 w 53"/>
                    <a:gd name="T31" fmla="*/ 44 h 62"/>
                    <a:gd name="T32" fmla="*/ 18 w 53"/>
                    <a:gd name="T33" fmla="*/ 39 h 62"/>
                    <a:gd name="T34" fmla="*/ 23 w 53"/>
                    <a:gd name="T35" fmla="*/ 43 h 62"/>
                    <a:gd name="T36" fmla="*/ 21 w 53"/>
                    <a:gd name="T37" fmla="*/ 51 h 62"/>
                    <a:gd name="T38" fmla="*/ 18 w 53"/>
                    <a:gd name="T39" fmla="*/ 53 h 62"/>
                    <a:gd name="T40" fmla="*/ 12 w 53"/>
                    <a:gd name="T41" fmla="*/ 45 h 62"/>
                    <a:gd name="T42" fmla="*/ 23 w 53"/>
                    <a:gd name="T43" fmla="*/ 53 h 62"/>
                    <a:gd name="T44" fmla="*/ 24 w 53"/>
                    <a:gd name="T45" fmla="*/ 53 h 62"/>
                    <a:gd name="T46" fmla="*/ 28 w 53"/>
                    <a:gd name="T47" fmla="*/ 57 h 62"/>
                    <a:gd name="T48" fmla="*/ 31 w 53"/>
                    <a:gd name="T49" fmla="*/ 57 h 62"/>
                    <a:gd name="T50" fmla="*/ 29 w 53"/>
                    <a:gd name="T51" fmla="*/ 35 h 62"/>
                    <a:gd name="T52" fmla="*/ 29 w 53"/>
                    <a:gd name="T53" fmla="*/ 46 h 62"/>
                    <a:gd name="T54" fmla="*/ 30 w 53"/>
                    <a:gd name="T55" fmla="*/ 49 h 62"/>
                    <a:gd name="T56" fmla="*/ 28 w 53"/>
                    <a:gd name="T57" fmla="*/ 48 h 62"/>
                    <a:gd name="T58" fmla="*/ 25 w 53"/>
                    <a:gd name="T59" fmla="*/ 56 h 62"/>
                    <a:gd name="T60" fmla="*/ 24 w 53"/>
                    <a:gd name="T61" fmla="*/ 49 h 62"/>
                    <a:gd name="T62" fmla="*/ 16 w 53"/>
                    <a:gd name="T63" fmla="*/ 48 h 62"/>
                    <a:gd name="T64" fmla="*/ 23 w 53"/>
                    <a:gd name="T65" fmla="*/ 56 h 62"/>
                    <a:gd name="T66" fmla="*/ 22 w 53"/>
                    <a:gd name="T67" fmla="*/ 52 h 62"/>
                    <a:gd name="T68" fmla="*/ 23 w 53"/>
                    <a:gd name="T69" fmla="*/ 48 h 62"/>
                    <a:gd name="T70" fmla="*/ 22 w 53"/>
                    <a:gd name="T71" fmla="*/ 38 h 62"/>
                    <a:gd name="T72" fmla="*/ 20 w 53"/>
                    <a:gd name="T73" fmla="*/ 36 h 62"/>
                    <a:gd name="T74" fmla="*/ 16 w 53"/>
                    <a:gd name="T75" fmla="*/ 42 h 62"/>
                    <a:gd name="T76" fmla="*/ 11 w 53"/>
                    <a:gd name="T77" fmla="*/ 39 h 62"/>
                    <a:gd name="T78" fmla="*/ 12 w 53"/>
                    <a:gd name="T79" fmla="*/ 32 h 62"/>
                    <a:gd name="T80" fmla="*/ 9 w 53"/>
                    <a:gd name="T81" fmla="*/ 32 h 62"/>
                    <a:gd name="T82" fmla="*/ 16 w 53"/>
                    <a:gd name="T83" fmla="*/ 29 h 62"/>
                    <a:gd name="T84" fmla="*/ 31 w 53"/>
                    <a:gd name="T85" fmla="*/ 10 h 62"/>
                    <a:gd name="T86" fmla="*/ 18 w 53"/>
                    <a:gd name="T87" fmla="*/ 14 h 62"/>
                    <a:gd name="T88" fmla="*/ 13 w 53"/>
                    <a:gd name="T89" fmla="*/ 15 h 62"/>
                    <a:gd name="T90" fmla="*/ 6 w 53"/>
                    <a:gd name="T91" fmla="*/ 24 h 62"/>
                    <a:gd name="T92" fmla="*/ 15 w 53"/>
                    <a:gd name="T93" fmla="*/ 21 h 62"/>
                    <a:gd name="T94" fmla="*/ 28 w 53"/>
                    <a:gd name="T95" fmla="*/ 10 h 62"/>
                    <a:gd name="T96" fmla="*/ 35 w 53"/>
                    <a:gd name="T97" fmla="*/ 8 h 62"/>
                    <a:gd name="T98" fmla="*/ 45 w 53"/>
                    <a:gd name="T99" fmla="*/ 12 h 62"/>
                    <a:gd name="T100" fmla="*/ 47 w 53"/>
                    <a:gd name="T101" fmla="*/ 7 h 62"/>
                    <a:gd name="T102" fmla="*/ 52 w 53"/>
                    <a:gd name="T103" fmla="*/ 19 h 62"/>
                    <a:gd name="T104" fmla="*/ 49 w 53"/>
                    <a:gd name="T105" fmla="*/ 18 h 62"/>
                    <a:gd name="T106" fmla="*/ 48 w 53"/>
                    <a:gd name="T107" fmla="*/ 14 h 62"/>
                    <a:gd name="T108" fmla="*/ 44 w 53"/>
                    <a:gd name="T109" fmla="*/ 21 h 62"/>
                    <a:gd name="T110" fmla="*/ 43 w 53"/>
                    <a:gd name="T111" fmla="*/ 10 h 62"/>
                    <a:gd name="T112" fmla="*/ 33 w 53"/>
                    <a:gd name="T113" fmla="*/ 9 h 62"/>
                    <a:gd name="T114" fmla="*/ 36 w 53"/>
                    <a:gd name="T115" fmla="*/ 13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3" h="62">
                      <a:moveTo>
                        <a:pt x="43" y="8"/>
                      </a:moveTo>
                      <a:cubicBezTo>
                        <a:pt x="41" y="8"/>
                        <a:pt x="39" y="10"/>
                        <a:pt x="38" y="11"/>
                      </a:cubicBezTo>
                      <a:cubicBezTo>
                        <a:pt x="39" y="10"/>
                        <a:pt x="40" y="6"/>
                        <a:pt x="41" y="4"/>
                      </a:cubicBezTo>
                      <a:cubicBezTo>
                        <a:pt x="41" y="3"/>
                        <a:pt x="40" y="3"/>
                        <a:pt x="40" y="3"/>
                      </a:cubicBezTo>
                      <a:cubicBezTo>
                        <a:pt x="37" y="6"/>
                        <a:pt x="36" y="9"/>
                        <a:pt x="34" y="12"/>
                      </a:cubicBezTo>
                      <a:cubicBezTo>
                        <a:pt x="34" y="13"/>
                        <a:pt x="31" y="21"/>
                        <a:pt x="33" y="14"/>
                      </a:cubicBezTo>
                      <a:cubicBezTo>
                        <a:pt x="34" y="11"/>
                        <a:pt x="36" y="8"/>
                        <a:pt x="38" y="5"/>
                      </a:cubicBezTo>
                      <a:cubicBezTo>
                        <a:pt x="38" y="4"/>
                        <a:pt x="37" y="3"/>
                        <a:pt x="37" y="4"/>
                      </a:cubicBezTo>
                      <a:cubicBezTo>
                        <a:pt x="31" y="6"/>
                        <a:pt x="33" y="6"/>
                        <a:pt x="43" y="6"/>
                      </a:cubicBezTo>
                      <a:cubicBezTo>
                        <a:pt x="42" y="8"/>
                        <a:pt x="42" y="9"/>
                        <a:pt x="42" y="11"/>
                      </a:cubicBezTo>
                      <a:cubicBezTo>
                        <a:pt x="41" y="13"/>
                        <a:pt x="41" y="15"/>
                        <a:pt x="41" y="17"/>
                      </a:cubicBezTo>
                      <a:cubicBezTo>
                        <a:pt x="41" y="18"/>
                        <a:pt x="42" y="18"/>
                        <a:pt x="42" y="18"/>
                      </a:cubicBezTo>
                      <a:cubicBezTo>
                        <a:pt x="43" y="11"/>
                        <a:pt x="41" y="19"/>
                        <a:pt x="41" y="19"/>
                      </a:cubicBezTo>
                      <a:cubicBezTo>
                        <a:pt x="42" y="20"/>
                        <a:pt x="42" y="20"/>
                        <a:pt x="43" y="18"/>
                      </a:cubicBezTo>
                      <a:cubicBezTo>
                        <a:pt x="43" y="20"/>
                        <a:pt x="43" y="22"/>
                        <a:pt x="42" y="24"/>
                      </a:cubicBezTo>
                      <a:cubicBezTo>
                        <a:pt x="42" y="25"/>
                        <a:pt x="44" y="25"/>
                        <a:pt x="44" y="24"/>
                      </a:cubicBezTo>
                      <a:cubicBezTo>
                        <a:pt x="44" y="27"/>
                        <a:pt x="44" y="27"/>
                        <a:pt x="44" y="25"/>
                      </a:cubicBezTo>
                      <a:cubicBezTo>
                        <a:pt x="44" y="23"/>
                        <a:pt x="44" y="20"/>
                        <a:pt x="45" y="19"/>
                      </a:cubicBezTo>
                      <a:cubicBezTo>
                        <a:pt x="46" y="16"/>
                        <a:pt x="46" y="16"/>
                        <a:pt x="47" y="18"/>
                      </a:cubicBezTo>
                      <a:cubicBezTo>
                        <a:pt x="46" y="18"/>
                        <a:pt x="46" y="18"/>
                        <a:pt x="46" y="18"/>
                      </a:cubicBezTo>
                      <a:cubicBezTo>
                        <a:pt x="46" y="19"/>
                        <a:pt x="46" y="20"/>
                        <a:pt x="45" y="21"/>
                      </a:cubicBezTo>
                      <a:cubicBezTo>
                        <a:pt x="45" y="22"/>
                        <a:pt x="46" y="22"/>
                        <a:pt x="47" y="21"/>
                      </a:cubicBezTo>
                      <a:cubicBezTo>
                        <a:pt x="48" y="20"/>
                        <a:pt x="48" y="18"/>
                        <a:pt x="48" y="21"/>
                      </a:cubicBezTo>
                      <a:cubicBezTo>
                        <a:pt x="48" y="22"/>
                        <a:pt x="49" y="22"/>
                        <a:pt x="49" y="22"/>
                      </a:cubicBezTo>
                      <a:cubicBezTo>
                        <a:pt x="53" y="17"/>
                        <a:pt x="48" y="10"/>
                        <a:pt x="44" y="7"/>
                      </a:cubicBezTo>
                      <a:cubicBezTo>
                        <a:pt x="44" y="7"/>
                        <a:pt x="43" y="7"/>
                        <a:pt x="43" y="8"/>
                      </a:cubicBezTo>
                      <a:cubicBezTo>
                        <a:pt x="45" y="10"/>
                        <a:pt x="46" y="12"/>
                        <a:pt x="46" y="14"/>
                      </a:cubicBezTo>
                      <a:cubicBezTo>
                        <a:pt x="46" y="15"/>
                        <a:pt x="47" y="15"/>
                        <a:pt x="47" y="14"/>
                      </a:cubicBezTo>
                      <a:cubicBezTo>
                        <a:pt x="45" y="1"/>
                        <a:pt x="48" y="20"/>
                        <a:pt x="46" y="14"/>
                      </a:cubicBezTo>
                      <a:cubicBezTo>
                        <a:pt x="45" y="10"/>
                        <a:pt x="45" y="10"/>
                        <a:pt x="44" y="7"/>
                      </a:cubicBezTo>
                      <a:cubicBezTo>
                        <a:pt x="44" y="6"/>
                        <a:pt x="43" y="6"/>
                        <a:pt x="43" y="7"/>
                      </a:cubicBezTo>
                      <a:cubicBezTo>
                        <a:pt x="43" y="8"/>
                        <a:pt x="44" y="18"/>
                        <a:pt x="43" y="14"/>
                      </a:cubicBezTo>
                      <a:cubicBezTo>
                        <a:pt x="43" y="13"/>
                        <a:pt x="42" y="11"/>
                        <a:pt x="42" y="10"/>
                      </a:cubicBezTo>
                      <a:cubicBezTo>
                        <a:pt x="41" y="8"/>
                        <a:pt x="41" y="7"/>
                        <a:pt x="39" y="5"/>
                      </a:cubicBezTo>
                      <a:cubicBezTo>
                        <a:pt x="37" y="3"/>
                        <a:pt x="35" y="9"/>
                        <a:pt x="36" y="5"/>
                      </a:cubicBezTo>
                      <a:cubicBezTo>
                        <a:pt x="36" y="5"/>
                        <a:pt x="35" y="4"/>
                        <a:pt x="35" y="5"/>
                      </a:cubicBezTo>
                      <a:cubicBezTo>
                        <a:pt x="33" y="9"/>
                        <a:pt x="32" y="10"/>
                        <a:pt x="34" y="5"/>
                      </a:cubicBezTo>
                      <a:cubicBezTo>
                        <a:pt x="35" y="4"/>
                        <a:pt x="34" y="4"/>
                        <a:pt x="33" y="5"/>
                      </a:cubicBezTo>
                      <a:cubicBezTo>
                        <a:pt x="31" y="8"/>
                        <a:pt x="25" y="20"/>
                        <a:pt x="31" y="8"/>
                      </a:cubicBezTo>
                      <a:cubicBezTo>
                        <a:pt x="31" y="7"/>
                        <a:pt x="30" y="7"/>
                        <a:pt x="30" y="7"/>
                      </a:cubicBezTo>
                      <a:cubicBezTo>
                        <a:pt x="28" y="10"/>
                        <a:pt x="25" y="13"/>
                        <a:pt x="23" y="16"/>
                      </a:cubicBezTo>
                      <a:cubicBezTo>
                        <a:pt x="22" y="17"/>
                        <a:pt x="23" y="17"/>
                        <a:pt x="24" y="17"/>
                      </a:cubicBezTo>
                      <a:cubicBezTo>
                        <a:pt x="25" y="16"/>
                        <a:pt x="26" y="15"/>
                        <a:pt x="28" y="14"/>
                      </a:cubicBezTo>
                      <a:cubicBezTo>
                        <a:pt x="28" y="13"/>
                        <a:pt x="27" y="12"/>
                        <a:pt x="27" y="13"/>
                      </a:cubicBezTo>
                      <a:cubicBezTo>
                        <a:pt x="24" y="14"/>
                        <a:pt x="21" y="16"/>
                        <a:pt x="19" y="17"/>
                      </a:cubicBezTo>
                      <a:cubicBezTo>
                        <a:pt x="16" y="19"/>
                        <a:pt x="17" y="20"/>
                        <a:pt x="19" y="17"/>
                      </a:cubicBezTo>
                      <a:cubicBezTo>
                        <a:pt x="19" y="16"/>
                        <a:pt x="18" y="15"/>
                        <a:pt x="18" y="16"/>
                      </a:cubicBezTo>
                      <a:cubicBezTo>
                        <a:pt x="16" y="18"/>
                        <a:pt x="14" y="20"/>
                        <a:pt x="12" y="22"/>
                      </a:cubicBezTo>
                      <a:cubicBezTo>
                        <a:pt x="12" y="23"/>
                        <a:pt x="13" y="24"/>
                        <a:pt x="13" y="23"/>
                      </a:cubicBezTo>
                      <a:cubicBezTo>
                        <a:pt x="14" y="23"/>
                        <a:pt x="14" y="23"/>
                        <a:pt x="14" y="22"/>
                      </a:cubicBezTo>
                      <a:cubicBezTo>
                        <a:pt x="15" y="22"/>
                        <a:pt x="14" y="21"/>
                        <a:pt x="14" y="21"/>
                      </a:cubicBezTo>
                      <a:cubicBezTo>
                        <a:pt x="11" y="22"/>
                        <a:pt x="7" y="23"/>
                        <a:pt x="5" y="25"/>
                      </a:cubicBezTo>
                      <a:cubicBezTo>
                        <a:pt x="7" y="23"/>
                        <a:pt x="10" y="21"/>
                        <a:pt x="12" y="19"/>
                      </a:cubicBezTo>
                      <a:cubicBezTo>
                        <a:pt x="12" y="18"/>
                        <a:pt x="11" y="17"/>
                        <a:pt x="11" y="18"/>
                      </a:cubicBezTo>
                      <a:cubicBezTo>
                        <a:pt x="10" y="18"/>
                        <a:pt x="10" y="19"/>
                        <a:pt x="9" y="20"/>
                      </a:cubicBezTo>
                      <a:cubicBezTo>
                        <a:pt x="7" y="21"/>
                        <a:pt x="6" y="22"/>
                        <a:pt x="8" y="22"/>
                      </a:cubicBezTo>
                      <a:cubicBezTo>
                        <a:pt x="10" y="20"/>
                        <a:pt x="12" y="18"/>
                        <a:pt x="14" y="16"/>
                      </a:cubicBezTo>
                      <a:cubicBezTo>
                        <a:pt x="15" y="16"/>
                        <a:pt x="14" y="15"/>
                        <a:pt x="13" y="15"/>
                      </a:cubicBezTo>
                      <a:cubicBezTo>
                        <a:pt x="12" y="16"/>
                        <a:pt x="12" y="17"/>
                        <a:pt x="11" y="17"/>
                      </a:cubicBezTo>
                      <a:cubicBezTo>
                        <a:pt x="10" y="18"/>
                        <a:pt x="10" y="17"/>
                        <a:pt x="10" y="15"/>
                      </a:cubicBezTo>
                      <a:cubicBezTo>
                        <a:pt x="7" y="17"/>
                        <a:pt x="7" y="19"/>
                        <a:pt x="5" y="20"/>
                      </a:cubicBezTo>
                      <a:cubicBezTo>
                        <a:pt x="7" y="18"/>
                        <a:pt x="9" y="15"/>
                        <a:pt x="12" y="13"/>
                      </a:cubicBezTo>
                      <a:cubicBezTo>
                        <a:pt x="9" y="15"/>
                        <a:pt x="8" y="17"/>
                        <a:pt x="7" y="20"/>
                      </a:cubicBezTo>
                      <a:cubicBezTo>
                        <a:pt x="6" y="20"/>
                        <a:pt x="7" y="21"/>
                        <a:pt x="7" y="20"/>
                      </a:cubicBezTo>
                      <a:cubicBezTo>
                        <a:pt x="10" y="19"/>
                        <a:pt x="10" y="19"/>
                        <a:pt x="13" y="16"/>
                      </a:cubicBezTo>
                      <a:cubicBezTo>
                        <a:pt x="14" y="17"/>
                        <a:pt x="15" y="17"/>
                        <a:pt x="16" y="17"/>
                      </a:cubicBezTo>
                      <a:cubicBezTo>
                        <a:pt x="17" y="16"/>
                        <a:pt x="18" y="14"/>
                        <a:pt x="19" y="12"/>
                      </a:cubicBezTo>
                      <a:cubicBezTo>
                        <a:pt x="19" y="12"/>
                        <a:pt x="19" y="11"/>
                        <a:pt x="18" y="12"/>
                      </a:cubicBezTo>
                      <a:cubicBezTo>
                        <a:pt x="16" y="13"/>
                        <a:pt x="15" y="15"/>
                        <a:pt x="14" y="16"/>
                      </a:cubicBezTo>
                      <a:cubicBezTo>
                        <a:pt x="13" y="17"/>
                        <a:pt x="14" y="17"/>
                        <a:pt x="14" y="17"/>
                      </a:cubicBezTo>
                      <a:cubicBezTo>
                        <a:pt x="17" y="16"/>
                        <a:pt x="19" y="15"/>
                        <a:pt x="22" y="13"/>
                      </a:cubicBezTo>
                      <a:cubicBezTo>
                        <a:pt x="24" y="13"/>
                        <a:pt x="25" y="12"/>
                        <a:pt x="23" y="11"/>
                      </a:cubicBezTo>
                      <a:cubicBezTo>
                        <a:pt x="22" y="12"/>
                        <a:pt x="21" y="14"/>
                        <a:pt x="20" y="15"/>
                      </a:cubicBezTo>
                      <a:cubicBezTo>
                        <a:pt x="20" y="16"/>
                        <a:pt x="20" y="16"/>
                        <a:pt x="21" y="16"/>
                      </a:cubicBezTo>
                      <a:cubicBezTo>
                        <a:pt x="24" y="15"/>
                        <a:pt x="27" y="14"/>
                        <a:pt x="29" y="13"/>
                      </a:cubicBezTo>
                      <a:cubicBezTo>
                        <a:pt x="33" y="11"/>
                        <a:pt x="28" y="20"/>
                        <a:pt x="29" y="19"/>
                      </a:cubicBezTo>
                      <a:cubicBezTo>
                        <a:pt x="27" y="23"/>
                        <a:pt x="23" y="26"/>
                        <a:pt x="19" y="29"/>
                      </a:cubicBezTo>
                      <a:cubicBezTo>
                        <a:pt x="21" y="27"/>
                        <a:pt x="23" y="24"/>
                        <a:pt x="24" y="22"/>
                      </a:cubicBezTo>
                      <a:cubicBezTo>
                        <a:pt x="24" y="22"/>
                        <a:pt x="24" y="21"/>
                        <a:pt x="23" y="22"/>
                      </a:cubicBezTo>
                      <a:cubicBezTo>
                        <a:pt x="18" y="26"/>
                        <a:pt x="15" y="30"/>
                        <a:pt x="8" y="32"/>
                      </a:cubicBezTo>
                      <a:cubicBezTo>
                        <a:pt x="7" y="32"/>
                        <a:pt x="6" y="32"/>
                        <a:pt x="5" y="33"/>
                      </a:cubicBezTo>
                      <a:cubicBezTo>
                        <a:pt x="4" y="34"/>
                        <a:pt x="3" y="36"/>
                        <a:pt x="3" y="37"/>
                      </a:cubicBezTo>
                      <a:cubicBezTo>
                        <a:pt x="2" y="38"/>
                        <a:pt x="3" y="39"/>
                        <a:pt x="4" y="38"/>
                      </a:cubicBezTo>
                      <a:cubicBezTo>
                        <a:pt x="5" y="36"/>
                        <a:pt x="5" y="37"/>
                        <a:pt x="6" y="35"/>
                      </a:cubicBezTo>
                      <a:cubicBezTo>
                        <a:pt x="7" y="34"/>
                        <a:pt x="6" y="33"/>
                        <a:pt x="5" y="34"/>
                      </a:cubicBezTo>
                      <a:cubicBezTo>
                        <a:pt x="4" y="36"/>
                        <a:pt x="3" y="37"/>
                        <a:pt x="3" y="39"/>
                      </a:cubicBezTo>
                      <a:cubicBezTo>
                        <a:pt x="2" y="40"/>
                        <a:pt x="3" y="40"/>
                        <a:pt x="4" y="40"/>
                      </a:cubicBezTo>
                      <a:cubicBezTo>
                        <a:pt x="6" y="34"/>
                        <a:pt x="6" y="34"/>
                        <a:pt x="5" y="40"/>
                      </a:cubicBezTo>
                      <a:cubicBezTo>
                        <a:pt x="5" y="40"/>
                        <a:pt x="6" y="41"/>
                        <a:pt x="6" y="40"/>
                      </a:cubicBezTo>
                      <a:cubicBezTo>
                        <a:pt x="8" y="39"/>
                        <a:pt x="9" y="37"/>
                        <a:pt x="10" y="35"/>
                      </a:cubicBezTo>
                      <a:cubicBezTo>
                        <a:pt x="9" y="36"/>
                        <a:pt x="10" y="40"/>
                        <a:pt x="10" y="42"/>
                      </a:cubicBezTo>
                      <a:cubicBezTo>
                        <a:pt x="10" y="43"/>
                        <a:pt x="11" y="43"/>
                        <a:pt x="11" y="42"/>
                      </a:cubicBezTo>
                      <a:cubicBezTo>
                        <a:pt x="15" y="31"/>
                        <a:pt x="12" y="41"/>
                        <a:pt x="11" y="43"/>
                      </a:cubicBezTo>
                      <a:cubicBezTo>
                        <a:pt x="11" y="44"/>
                        <a:pt x="12" y="44"/>
                        <a:pt x="12" y="44"/>
                      </a:cubicBezTo>
                      <a:cubicBezTo>
                        <a:pt x="13" y="42"/>
                        <a:pt x="14" y="41"/>
                        <a:pt x="15" y="39"/>
                      </a:cubicBezTo>
                      <a:cubicBezTo>
                        <a:pt x="14" y="41"/>
                        <a:pt x="14" y="42"/>
                        <a:pt x="14" y="44"/>
                      </a:cubicBezTo>
                      <a:cubicBezTo>
                        <a:pt x="14" y="45"/>
                        <a:pt x="15" y="45"/>
                        <a:pt x="15" y="45"/>
                      </a:cubicBezTo>
                      <a:cubicBezTo>
                        <a:pt x="16" y="42"/>
                        <a:pt x="16" y="42"/>
                        <a:pt x="17" y="39"/>
                      </a:cubicBezTo>
                      <a:cubicBezTo>
                        <a:pt x="17" y="37"/>
                        <a:pt x="16" y="38"/>
                        <a:pt x="16" y="41"/>
                      </a:cubicBezTo>
                      <a:cubicBezTo>
                        <a:pt x="16" y="42"/>
                        <a:pt x="15" y="44"/>
                        <a:pt x="15" y="45"/>
                      </a:cubicBezTo>
                      <a:cubicBezTo>
                        <a:pt x="15" y="46"/>
                        <a:pt x="16" y="47"/>
                        <a:pt x="16" y="46"/>
                      </a:cubicBezTo>
                      <a:cubicBezTo>
                        <a:pt x="17" y="43"/>
                        <a:pt x="18" y="41"/>
                        <a:pt x="18" y="39"/>
                      </a:cubicBezTo>
                      <a:cubicBezTo>
                        <a:pt x="18" y="41"/>
                        <a:pt x="18" y="44"/>
                        <a:pt x="17" y="47"/>
                      </a:cubicBezTo>
                      <a:cubicBezTo>
                        <a:pt x="17" y="47"/>
                        <a:pt x="19" y="47"/>
                        <a:pt x="19" y="47"/>
                      </a:cubicBezTo>
                      <a:cubicBezTo>
                        <a:pt x="19" y="45"/>
                        <a:pt x="20" y="43"/>
                        <a:pt x="21" y="42"/>
                      </a:cubicBezTo>
                      <a:cubicBezTo>
                        <a:pt x="22" y="37"/>
                        <a:pt x="21" y="39"/>
                        <a:pt x="20" y="42"/>
                      </a:cubicBezTo>
                      <a:cubicBezTo>
                        <a:pt x="18" y="54"/>
                        <a:pt x="24" y="30"/>
                        <a:pt x="22" y="45"/>
                      </a:cubicBezTo>
                      <a:cubicBezTo>
                        <a:pt x="22" y="46"/>
                        <a:pt x="22" y="45"/>
                        <a:pt x="23" y="43"/>
                      </a:cubicBezTo>
                      <a:cubicBezTo>
                        <a:pt x="24" y="34"/>
                        <a:pt x="21" y="54"/>
                        <a:pt x="24" y="43"/>
                      </a:cubicBezTo>
                      <a:cubicBezTo>
                        <a:pt x="23" y="48"/>
                        <a:pt x="25" y="51"/>
                        <a:pt x="22" y="45"/>
                      </a:cubicBezTo>
                      <a:cubicBezTo>
                        <a:pt x="22" y="45"/>
                        <a:pt x="21" y="45"/>
                        <a:pt x="21" y="45"/>
                      </a:cubicBezTo>
                      <a:cubicBezTo>
                        <a:pt x="19" y="47"/>
                        <a:pt x="19" y="49"/>
                        <a:pt x="20" y="51"/>
                      </a:cubicBezTo>
                      <a:cubicBezTo>
                        <a:pt x="19" y="48"/>
                        <a:pt x="24" y="55"/>
                        <a:pt x="20" y="49"/>
                      </a:cubicBezTo>
                      <a:cubicBezTo>
                        <a:pt x="18" y="50"/>
                        <a:pt x="19" y="50"/>
                        <a:pt x="21" y="51"/>
                      </a:cubicBezTo>
                      <a:cubicBezTo>
                        <a:pt x="22" y="52"/>
                        <a:pt x="22" y="52"/>
                        <a:pt x="23" y="53"/>
                      </a:cubicBezTo>
                      <a:cubicBezTo>
                        <a:pt x="24" y="53"/>
                        <a:pt x="24" y="52"/>
                        <a:pt x="24" y="52"/>
                      </a:cubicBezTo>
                      <a:cubicBezTo>
                        <a:pt x="23" y="50"/>
                        <a:pt x="22" y="49"/>
                        <a:pt x="21" y="48"/>
                      </a:cubicBezTo>
                      <a:cubicBezTo>
                        <a:pt x="20" y="48"/>
                        <a:pt x="19" y="48"/>
                        <a:pt x="20" y="49"/>
                      </a:cubicBezTo>
                      <a:cubicBezTo>
                        <a:pt x="21" y="52"/>
                        <a:pt x="24" y="55"/>
                        <a:pt x="19" y="52"/>
                      </a:cubicBezTo>
                      <a:cubicBezTo>
                        <a:pt x="18" y="52"/>
                        <a:pt x="18" y="52"/>
                        <a:pt x="18" y="53"/>
                      </a:cubicBezTo>
                      <a:cubicBezTo>
                        <a:pt x="19" y="54"/>
                        <a:pt x="19" y="54"/>
                        <a:pt x="20" y="55"/>
                      </a:cubicBezTo>
                      <a:cubicBezTo>
                        <a:pt x="20" y="56"/>
                        <a:pt x="21" y="55"/>
                        <a:pt x="21" y="55"/>
                      </a:cubicBezTo>
                      <a:cubicBezTo>
                        <a:pt x="19" y="51"/>
                        <a:pt x="17" y="48"/>
                        <a:pt x="14" y="46"/>
                      </a:cubicBezTo>
                      <a:cubicBezTo>
                        <a:pt x="12" y="44"/>
                        <a:pt x="10" y="44"/>
                        <a:pt x="8" y="43"/>
                      </a:cubicBezTo>
                      <a:cubicBezTo>
                        <a:pt x="6" y="42"/>
                        <a:pt x="5" y="42"/>
                        <a:pt x="5" y="44"/>
                      </a:cubicBezTo>
                      <a:cubicBezTo>
                        <a:pt x="8" y="44"/>
                        <a:pt x="10" y="45"/>
                        <a:pt x="12" y="45"/>
                      </a:cubicBezTo>
                      <a:cubicBezTo>
                        <a:pt x="11" y="45"/>
                        <a:pt x="11" y="46"/>
                        <a:pt x="11" y="46"/>
                      </a:cubicBezTo>
                      <a:cubicBezTo>
                        <a:pt x="16" y="50"/>
                        <a:pt x="12" y="46"/>
                        <a:pt x="12" y="46"/>
                      </a:cubicBezTo>
                      <a:cubicBezTo>
                        <a:pt x="10" y="42"/>
                        <a:pt x="11" y="42"/>
                        <a:pt x="15" y="45"/>
                      </a:cubicBezTo>
                      <a:cubicBezTo>
                        <a:pt x="16" y="46"/>
                        <a:pt x="18" y="47"/>
                        <a:pt x="19" y="47"/>
                      </a:cubicBezTo>
                      <a:cubicBezTo>
                        <a:pt x="20" y="47"/>
                        <a:pt x="20" y="47"/>
                        <a:pt x="20" y="47"/>
                      </a:cubicBezTo>
                      <a:cubicBezTo>
                        <a:pt x="22" y="49"/>
                        <a:pt x="23" y="51"/>
                        <a:pt x="23" y="53"/>
                      </a:cubicBezTo>
                      <a:cubicBezTo>
                        <a:pt x="24" y="54"/>
                        <a:pt x="25" y="54"/>
                        <a:pt x="25" y="53"/>
                      </a:cubicBezTo>
                      <a:cubicBezTo>
                        <a:pt x="25" y="51"/>
                        <a:pt x="25" y="50"/>
                        <a:pt x="24" y="48"/>
                      </a:cubicBezTo>
                      <a:cubicBezTo>
                        <a:pt x="24" y="48"/>
                        <a:pt x="23" y="48"/>
                        <a:pt x="23" y="48"/>
                      </a:cubicBezTo>
                      <a:cubicBezTo>
                        <a:pt x="23" y="51"/>
                        <a:pt x="23" y="53"/>
                        <a:pt x="23" y="55"/>
                      </a:cubicBezTo>
                      <a:cubicBezTo>
                        <a:pt x="23" y="56"/>
                        <a:pt x="24" y="56"/>
                        <a:pt x="24" y="55"/>
                      </a:cubicBezTo>
                      <a:cubicBezTo>
                        <a:pt x="26" y="53"/>
                        <a:pt x="26" y="53"/>
                        <a:pt x="24" y="53"/>
                      </a:cubicBezTo>
                      <a:cubicBezTo>
                        <a:pt x="24" y="55"/>
                        <a:pt x="24" y="57"/>
                        <a:pt x="24" y="59"/>
                      </a:cubicBezTo>
                      <a:cubicBezTo>
                        <a:pt x="24" y="60"/>
                        <a:pt x="25" y="60"/>
                        <a:pt x="26" y="59"/>
                      </a:cubicBezTo>
                      <a:cubicBezTo>
                        <a:pt x="27" y="55"/>
                        <a:pt x="27" y="52"/>
                        <a:pt x="27" y="48"/>
                      </a:cubicBezTo>
                      <a:cubicBezTo>
                        <a:pt x="27" y="47"/>
                        <a:pt x="26" y="47"/>
                        <a:pt x="26" y="48"/>
                      </a:cubicBezTo>
                      <a:cubicBezTo>
                        <a:pt x="26" y="53"/>
                        <a:pt x="26" y="53"/>
                        <a:pt x="27" y="57"/>
                      </a:cubicBezTo>
                      <a:cubicBezTo>
                        <a:pt x="27" y="58"/>
                        <a:pt x="28" y="58"/>
                        <a:pt x="28" y="57"/>
                      </a:cubicBezTo>
                      <a:cubicBezTo>
                        <a:pt x="29" y="50"/>
                        <a:pt x="27" y="51"/>
                        <a:pt x="29" y="57"/>
                      </a:cubicBezTo>
                      <a:cubicBezTo>
                        <a:pt x="29" y="58"/>
                        <a:pt x="30" y="58"/>
                        <a:pt x="30" y="57"/>
                      </a:cubicBezTo>
                      <a:cubicBezTo>
                        <a:pt x="31" y="54"/>
                        <a:pt x="31" y="54"/>
                        <a:pt x="31" y="51"/>
                      </a:cubicBezTo>
                      <a:cubicBezTo>
                        <a:pt x="30" y="51"/>
                        <a:pt x="30" y="51"/>
                        <a:pt x="30" y="51"/>
                      </a:cubicBezTo>
                      <a:cubicBezTo>
                        <a:pt x="30" y="53"/>
                        <a:pt x="30" y="55"/>
                        <a:pt x="30" y="57"/>
                      </a:cubicBezTo>
                      <a:cubicBezTo>
                        <a:pt x="30" y="58"/>
                        <a:pt x="31" y="58"/>
                        <a:pt x="31" y="57"/>
                      </a:cubicBezTo>
                      <a:cubicBezTo>
                        <a:pt x="31" y="55"/>
                        <a:pt x="30" y="49"/>
                        <a:pt x="31" y="54"/>
                      </a:cubicBezTo>
                      <a:cubicBezTo>
                        <a:pt x="33" y="55"/>
                        <a:pt x="33" y="54"/>
                        <a:pt x="30" y="51"/>
                      </a:cubicBezTo>
                      <a:cubicBezTo>
                        <a:pt x="30" y="49"/>
                        <a:pt x="29" y="48"/>
                        <a:pt x="29" y="46"/>
                      </a:cubicBezTo>
                      <a:cubicBezTo>
                        <a:pt x="27" y="42"/>
                        <a:pt x="29" y="46"/>
                        <a:pt x="30" y="41"/>
                      </a:cubicBezTo>
                      <a:cubicBezTo>
                        <a:pt x="29" y="43"/>
                        <a:pt x="30" y="37"/>
                        <a:pt x="30" y="35"/>
                      </a:cubicBezTo>
                      <a:cubicBezTo>
                        <a:pt x="30" y="35"/>
                        <a:pt x="29" y="35"/>
                        <a:pt x="29" y="35"/>
                      </a:cubicBezTo>
                      <a:cubicBezTo>
                        <a:pt x="29" y="38"/>
                        <a:pt x="29" y="41"/>
                        <a:pt x="28" y="44"/>
                      </a:cubicBezTo>
                      <a:cubicBezTo>
                        <a:pt x="28" y="45"/>
                        <a:pt x="30" y="45"/>
                        <a:pt x="30" y="45"/>
                      </a:cubicBezTo>
                      <a:cubicBezTo>
                        <a:pt x="30" y="43"/>
                        <a:pt x="30" y="41"/>
                        <a:pt x="30" y="39"/>
                      </a:cubicBezTo>
                      <a:cubicBezTo>
                        <a:pt x="31" y="38"/>
                        <a:pt x="29" y="38"/>
                        <a:pt x="29" y="39"/>
                      </a:cubicBezTo>
                      <a:cubicBezTo>
                        <a:pt x="28" y="41"/>
                        <a:pt x="28" y="43"/>
                        <a:pt x="27" y="46"/>
                      </a:cubicBezTo>
                      <a:cubicBezTo>
                        <a:pt x="27" y="47"/>
                        <a:pt x="28" y="47"/>
                        <a:pt x="29" y="46"/>
                      </a:cubicBezTo>
                      <a:cubicBezTo>
                        <a:pt x="29" y="43"/>
                        <a:pt x="30" y="40"/>
                        <a:pt x="29" y="37"/>
                      </a:cubicBezTo>
                      <a:cubicBezTo>
                        <a:pt x="29" y="36"/>
                        <a:pt x="28" y="36"/>
                        <a:pt x="28" y="36"/>
                      </a:cubicBezTo>
                      <a:cubicBezTo>
                        <a:pt x="24" y="43"/>
                        <a:pt x="29" y="51"/>
                        <a:pt x="31" y="57"/>
                      </a:cubicBezTo>
                      <a:cubicBezTo>
                        <a:pt x="32" y="57"/>
                        <a:pt x="33" y="57"/>
                        <a:pt x="33" y="56"/>
                      </a:cubicBezTo>
                      <a:cubicBezTo>
                        <a:pt x="32" y="54"/>
                        <a:pt x="32" y="52"/>
                        <a:pt x="31" y="49"/>
                      </a:cubicBezTo>
                      <a:cubicBezTo>
                        <a:pt x="31" y="48"/>
                        <a:pt x="30" y="49"/>
                        <a:pt x="30" y="49"/>
                      </a:cubicBezTo>
                      <a:cubicBezTo>
                        <a:pt x="30" y="51"/>
                        <a:pt x="30" y="53"/>
                        <a:pt x="30" y="54"/>
                      </a:cubicBezTo>
                      <a:cubicBezTo>
                        <a:pt x="31" y="54"/>
                        <a:pt x="31" y="54"/>
                        <a:pt x="31" y="54"/>
                      </a:cubicBezTo>
                      <a:cubicBezTo>
                        <a:pt x="31" y="52"/>
                        <a:pt x="31" y="50"/>
                        <a:pt x="31" y="48"/>
                      </a:cubicBezTo>
                      <a:cubicBezTo>
                        <a:pt x="31" y="47"/>
                        <a:pt x="30" y="47"/>
                        <a:pt x="30" y="48"/>
                      </a:cubicBezTo>
                      <a:cubicBezTo>
                        <a:pt x="30" y="50"/>
                        <a:pt x="30" y="52"/>
                        <a:pt x="29" y="54"/>
                      </a:cubicBezTo>
                      <a:cubicBezTo>
                        <a:pt x="29" y="52"/>
                        <a:pt x="29" y="50"/>
                        <a:pt x="28" y="48"/>
                      </a:cubicBezTo>
                      <a:cubicBezTo>
                        <a:pt x="28" y="47"/>
                        <a:pt x="27" y="47"/>
                        <a:pt x="27" y="48"/>
                      </a:cubicBezTo>
                      <a:cubicBezTo>
                        <a:pt x="27" y="49"/>
                        <a:pt x="27" y="50"/>
                        <a:pt x="27" y="51"/>
                      </a:cubicBezTo>
                      <a:cubicBezTo>
                        <a:pt x="26" y="53"/>
                        <a:pt x="26" y="54"/>
                        <a:pt x="28" y="54"/>
                      </a:cubicBezTo>
                      <a:cubicBezTo>
                        <a:pt x="28" y="51"/>
                        <a:pt x="28" y="51"/>
                        <a:pt x="27" y="48"/>
                      </a:cubicBezTo>
                      <a:cubicBezTo>
                        <a:pt x="27" y="47"/>
                        <a:pt x="26" y="47"/>
                        <a:pt x="26" y="48"/>
                      </a:cubicBezTo>
                      <a:cubicBezTo>
                        <a:pt x="26" y="51"/>
                        <a:pt x="25" y="53"/>
                        <a:pt x="25" y="56"/>
                      </a:cubicBezTo>
                      <a:cubicBezTo>
                        <a:pt x="25" y="57"/>
                        <a:pt x="27" y="57"/>
                        <a:pt x="27" y="56"/>
                      </a:cubicBezTo>
                      <a:cubicBezTo>
                        <a:pt x="27" y="55"/>
                        <a:pt x="27" y="54"/>
                        <a:pt x="27" y="53"/>
                      </a:cubicBezTo>
                      <a:cubicBezTo>
                        <a:pt x="28" y="51"/>
                        <a:pt x="28" y="50"/>
                        <a:pt x="26" y="51"/>
                      </a:cubicBezTo>
                      <a:cubicBezTo>
                        <a:pt x="26" y="62"/>
                        <a:pt x="26" y="53"/>
                        <a:pt x="26" y="50"/>
                      </a:cubicBezTo>
                      <a:cubicBezTo>
                        <a:pt x="26" y="50"/>
                        <a:pt x="25" y="50"/>
                        <a:pt x="25" y="50"/>
                      </a:cubicBezTo>
                      <a:cubicBezTo>
                        <a:pt x="23" y="55"/>
                        <a:pt x="24" y="53"/>
                        <a:pt x="24" y="49"/>
                      </a:cubicBezTo>
                      <a:cubicBezTo>
                        <a:pt x="24" y="53"/>
                        <a:pt x="22" y="45"/>
                        <a:pt x="22" y="44"/>
                      </a:cubicBezTo>
                      <a:cubicBezTo>
                        <a:pt x="21" y="44"/>
                        <a:pt x="21" y="44"/>
                        <a:pt x="20" y="44"/>
                      </a:cubicBezTo>
                      <a:cubicBezTo>
                        <a:pt x="19" y="46"/>
                        <a:pt x="9" y="41"/>
                        <a:pt x="6" y="42"/>
                      </a:cubicBezTo>
                      <a:cubicBezTo>
                        <a:pt x="6" y="42"/>
                        <a:pt x="5" y="42"/>
                        <a:pt x="6" y="43"/>
                      </a:cubicBezTo>
                      <a:cubicBezTo>
                        <a:pt x="8" y="46"/>
                        <a:pt x="11" y="48"/>
                        <a:pt x="15" y="49"/>
                      </a:cubicBezTo>
                      <a:cubicBezTo>
                        <a:pt x="16" y="49"/>
                        <a:pt x="16" y="48"/>
                        <a:pt x="16" y="48"/>
                      </a:cubicBezTo>
                      <a:cubicBezTo>
                        <a:pt x="15" y="47"/>
                        <a:pt x="14" y="47"/>
                        <a:pt x="14" y="46"/>
                      </a:cubicBezTo>
                      <a:cubicBezTo>
                        <a:pt x="14" y="46"/>
                        <a:pt x="14" y="45"/>
                        <a:pt x="14" y="45"/>
                      </a:cubicBezTo>
                      <a:cubicBezTo>
                        <a:pt x="10" y="44"/>
                        <a:pt x="7" y="43"/>
                        <a:pt x="3" y="42"/>
                      </a:cubicBezTo>
                      <a:cubicBezTo>
                        <a:pt x="2" y="42"/>
                        <a:pt x="2" y="43"/>
                        <a:pt x="3" y="43"/>
                      </a:cubicBezTo>
                      <a:cubicBezTo>
                        <a:pt x="6" y="44"/>
                        <a:pt x="10" y="45"/>
                        <a:pt x="13" y="47"/>
                      </a:cubicBezTo>
                      <a:cubicBezTo>
                        <a:pt x="17" y="49"/>
                        <a:pt x="19" y="53"/>
                        <a:pt x="23" y="56"/>
                      </a:cubicBezTo>
                      <a:cubicBezTo>
                        <a:pt x="23" y="56"/>
                        <a:pt x="24" y="56"/>
                        <a:pt x="24" y="55"/>
                      </a:cubicBezTo>
                      <a:cubicBezTo>
                        <a:pt x="23" y="53"/>
                        <a:pt x="22" y="52"/>
                        <a:pt x="21" y="50"/>
                      </a:cubicBezTo>
                      <a:cubicBezTo>
                        <a:pt x="25" y="55"/>
                        <a:pt x="20" y="49"/>
                        <a:pt x="18" y="47"/>
                      </a:cubicBezTo>
                      <a:cubicBezTo>
                        <a:pt x="18" y="46"/>
                        <a:pt x="17" y="47"/>
                        <a:pt x="17" y="47"/>
                      </a:cubicBezTo>
                      <a:cubicBezTo>
                        <a:pt x="19" y="49"/>
                        <a:pt x="20" y="51"/>
                        <a:pt x="21" y="53"/>
                      </a:cubicBezTo>
                      <a:cubicBezTo>
                        <a:pt x="22" y="54"/>
                        <a:pt x="23" y="53"/>
                        <a:pt x="22" y="52"/>
                      </a:cubicBezTo>
                      <a:cubicBezTo>
                        <a:pt x="22" y="49"/>
                        <a:pt x="23" y="49"/>
                        <a:pt x="23" y="52"/>
                      </a:cubicBezTo>
                      <a:cubicBezTo>
                        <a:pt x="23" y="52"/>
                        <a:pt x="24" y="52"/>
                        <a:pt x="24" y="52"/>
                      </a:cubicBezTo>
                      <a:cubicBezTo>
                        <a:pt x="25" y="47"/>
                        <a:pt x="26" y="44"/>
                        <a:pt x="25" y="39"/>
                      </a:cubicBezTo>
                      <a:cubicBezTo>
                        <a:pt x="25" y="39"/>
                        <a:pt x="24" y="39"/>
                        <a:pt x="24" y="39"/>
                      </a:cubicBezTo>
                      <a:cubicBezTo>
                        <a:pt x="23" y="42"/>
                        <a:pt x="22" y="45"/>
                        <a:pt x="22" y="48"/>
                      </a:cubicBezTo>
                      <a:cubicBezTo>
                        <a:pt x="22" y="49"/>
                        <a:pt x="23" y="49"/>
                        <a:pt x="23" y="48"/>
                      </a:cubicBezTo>
                      <a:cubicBezTo>
                        <a:pt x="24" y="45"/>
                        <a:pt x="25" y="42"/>
                        <a:pt x="25" y="38"/>
                      </a:cubicBezTo>
                      <a:cubicBezTo>
                        <a:pt x="25" y="37"/>
                        <a:pt x="24" y="37"/>
                        <a:pt x="24" y="37"/>
                      </a:cubicBezTo>
                      <a:cubicBezTo>
                        <a:pt x="22" y="41"/>
                        <a:pt x="21" y="44"/>
                        <a:pt x="21" y="48"/>
                      </a:cubicBezTo>
                      <a:cubicBezTo>
                        <a:pt x="21" y="49"/>
                        <a:pt x="23" y="49"/>
                        <a:pt x="23" y="48"/>
                      </a:cubicBezTo>
                      <a:cubicBezTo>
                        <a:pt x="23" y="44"/>
                        <a:pt x="24" y="41"/>
                        <a:pt x="23" y="38"/>
                      </a:cubicBezTo>
                      <a:cubicBezTo>
                        <a:pt x="23" y="37"/>
                        <a:pt x="22" y="37"/>
                        <a:pt x="22" y="38"/>
                      </a:cubicBezTo>
                      <a:cubicBezTo>
                        <a:pt x="21" y="41"/>
                        <a:pt x="19" y="44"/>
                        <a:pt x="19" y="48"/>
                      </a:cubicBezTo>
                      <a:cubicBezTo>
                        <a:pt x="19" y="49"/>
                        <a:pt x="20" y="49"/>
                        <a:pt x="20" y="48"/>
                      </a:cubicBezTo>
                      <a:cubicBezTo>
                        <a:pt x="21" y="44"/>
                        <a:pt x="22" y="40"/>
                        <a:pt x="23" y="36"/>
                      </a:cubicBezTo>
                      <a:cubicBezTo>
                        <a:pt x="23" y="35"/>
                        <a:pt x="22" y="35"/>
                        <a:pt x="21" y="36"/>
                      </a:cubicBezTo>
                      <a:cubicBezTo>
                        <a:pt x="20" y="39"/>
                        <a:pt x="19" y="41"/>
                        <a:pt x="18" y="44"/>
                      </a:cubicBezTo>
                      <a:cubicBezTo>
                        <a:pt x="19" y="43"/>
                        <a:pt x="20" y="39"/>
                        <a:pt x="20" y="36"/>
                      </a:cubicBezTo>
                      <a:cubicBezTo>
                        <a:pt x="20" y="36"/>
                        <a:pt x="19" y="35"/>
                        <a:pt x="19" y="36"/>
                      </a:cubicBezTo>
                      <a:cubicBezTo>
                        <a:pt x="18" y="38"/>
                        <a:pt x="17" y="41"/>
                        <a:pt x="16" y="43"/>
                      </a:cubicBezTo>
                      <a:cubicBezTo>
                        <a:pt x="17" y="44"/>
                        <a:pt x="18" y="43"/>
                        <a:pt x="17" y="41"/>
                      </a:cubicBezTo>
                      <a:cubicBezTo>
                        <a:pt x="18" y="39"/>
                        <a:pt x="18" y="38"/>
                        <a:pt x="19" y="36"/>
                      </a:cubicBezTo>
                      <a:cubicBezTo>
                        <a:pt x="19" y="35"/>
                        <a:pt x="18" y="35"/>
                        <a:pt x="17" y="36"/>
                      </a:cubicBezTo>
                      <a:cubicBezTo>
                        <a:pt x="16" y="37"/>
                        <a:pt x="16" y="40"/>
                        <a:pt x="16" y="42"/>
                      </a:cubicBezTo>
                      <a:cubicBezTo>
                        <a:pt x="16" y="39"/>
                        <a:pt x="16" y="39"/>
                        <a:pt x="16" y="36"/>
                      </a:cubicBezTo>
                      <a:cubicBezTo>
                        <a:pt x="16" y="36"/>
                        <a:pt x="15" y="35"/>
                        <a:pt x="15" y="36"/>
                      </a:cubicBezTo>
                      <a:cubicBezTo>
                        <a:pt x="14" y="37"/>
                        <a:pt x="13" y="39"/>
                        <a:pt x="12" y="41"/>
                      </a:cubicBezTo>
                      <a:cubicBezTo>
                        <a:pt x="13" y="39"/>
                        <a:pt x="14" y="37"/>
                        <a:pt x="14" y="35"/>
                      </a:cubicBezTo>
                      <a:cubicBezTo>
                        <a:pt x="15" y="34"/>
                        <a:pt x="14" y="33"/>
                        <a:pt x="13" y="34"/>
                      </a:cubicBezTo>
                      <a:cubicBezTo>
                        <a:pt x="12" y="36"/>
                        <a:pt x="11" y="38"/>
                        <a:pt x="11" y="39"/>
                      </a:cubicBezTo>
                      <a:cubicBezTo>
                        <a:pt x="12" y="40"/>
                        <a:pt x="13" y="39"/>
                        <a:pt x="12" y="37"/>
                      </a:cubicBezTo>
                      <a:cubicBezTo>
                        <a:pt x="13" y="36"/>
                        <a:pt x="13" y="35"/>
                        <a:pt x="13" y="34"/>
                      </a:cubicBezTo>
                      <a:cubicBezTo>
                        <a:pt x="13" y="33"/>
                        <a:pt x="12" y="33"/>
                        <a:pt x="11" y="34"/>
                      </a:cubicBezTo>
                      <a:cubicBezTo>
                        <a:pt x="10" y="36"/>
                        <a:pt x="9" y="38"/>
                        <a:pt x="9" y="41"/>
                      </a:cubicBezTo>
                      <a:cubicBezTo>
                        <a:pt x="8" y="42"/>
                        <a:pt x="10" y="42"/>
                        <a:pt x="10" y="41"/>
                      </a:cubicBezTo>
                      <a:cubicBezTo>
                        <a:pt x="11" y="38"/>
                        <a:pt x="12" y="35"/>
                        <a:pt x="12" y="32"/>
                      </a:cubicBezTo>
                      <a:cubicBezTo>
                        <a:pt x="12" y="31"/>
                        <a:pt x="11" y="31"/>
                        <a:pt x="11" y="31"/>
                      </a:cubicBezTo>
                      <a:cubicBezTo>
                        <a:pt x="10" y="33"/>
                        <a:pt x="10" y="33"/>
                        <a:pt x="9" y="35"/>
                      </a:cubicBezTo>
                      <a:cubicBezTo>
                        <a:pt x="6" y="39"/>
                        <a:pt x="7" y="36"/>
                        <a:pt x="8" y="33"/>
                      </a:cubicBezTo>
                      <a:cubicBezTo>
                        <a:pt x="8" y="32"/>
                        <a:pt x="7" y="32"/>
                        <a:pt x="7" y="32"/>
                      </a:cubicBezTo>
                      <a:cubicBezTo>
                        <a:pt x="6" y="33"/>
                        <a:pt x="5" y="35"/>
                        <a:pt x="4" y="37"/>
                      </a:cubicBezTo>
                      <a:cubicBezTo>
                        <a:pt x="6" y="36"/>
                        <a:pt x="8" y="35"/>
                        <a:pt x="9" y="32"/>
                      </a:cubicBezTo>
                      <a:cubicBezTo>
                        <a:pt x="10" y="32"/>
                        <a:pt x="10" y="31"/>
                        <a:pt x="9" y="31"/>
                      </a:cubicBezTo>
                      <a:cubicBezTo>
                        <a:pt x="8" y="31"/>
                        <a:pt x="6" y="32"/>
                        <a:pt x="5" y="32"/>
                      </a:cubicBezTo>
                      <a:cubicBezTo>
                        <a:pt x="4" y="32"/>
                        <a:pt x="5" y="33"/>
                        <a:pt x="5" y="33"/>
                      </a:cubicBezTo>
                      <a:cubicBezTo>
                        <a:pt x="12" y="32"/>
                        <a:pt x="17" y="31"/>
                        <a:pt x="21" y="25"/>
                      </a:cubicBezTo>
                      <a:cubicBezTo>
                        <a:pt x="22" y="25"/>
                        <a:pt x="21" y="24"/>
                        <a:pt x="20" y="24"/>
                      </a:cubicBezTo>
                      <a:cubicBezTo>
                        <a:pt x="18" y="26"/>
                        <a:pt x="17" y="27"/>
                        <a:pt x="16" y="29"/>
                      </a:cubicBezTo>
                      <a:cubicBezTo>
                        <a:pt x="15" y="29"/>
                        <a:pt x="16" y="30"/>
                        <a:pt x="17" y="30"/>
                      </a:cubicBezTo>
                      <a:cubicBezTo>
                        <a:pt x="18" y="28"/>
                        <a:pt x="20" y="26"/>
                        <a:pt x="22" y="24"/>
                      </a:cubicBezTo>
                      <a:cubicBezTo>
                        <a:pt x="22" y="24"/>
                        <a:pt x="18" y="29"/>
                        <a:pt x="17" y="30"/>
                      </a:cubicBezTo>
                      <a:cubicBezTo>
                        <a:pt x="16" y="31"/>
                        <a:pt x="17" y="31"/>
                        <a:pt x="18" y="31"/>
                      </a:cubicBezTo>
                      <a:cubicBezTo>
                        <a:pt x="25" y="27"/>
                        <a:pt x="34" y="19"/>
                        <a:pt x="32" y="10"/>
                      </a:cubicBezTo>
                      <a:cubicBezTo>
                        <a:pt x="32" y="10"/>
                        <a:pt x="32" y="10"/>
                        <a:pt x="31" y="10"/>
                      </a:cubicBezTo>
                      <a:cubicBezTo>
                        <a:pt x="28" y="12"/>
                        <a:pt x="19" y="18"/>
                        <a:pt x="26" y="10"/>
                      </a:cubicBezTo>
                      <a:cubicBezTo>
                        <a:pt x="26" y="9"/>
                        <a:pt x="26" y="8"/>
                        <a:pt x="25" y="9"/>
                      </a:cubicBezTo>
                      <a:cubicBezTo>
                        <a:pt x="22" y="11"/>
                        <a:pt x="18" y="13"/>
                        <a:pt x="16" y="16"/>
                      </a:cubicBezTo>
                      <a:cubicBezTo>
                        <a:pt x="20" y="11"/>
                        <a:pt x="14" y="18"/>
                        <a:pt x="13" y="19"/>
                      </a:cubicBezTo>
                      <a:cubicBezTo>
                        <a:pt x="13" y="20"/>
                        <a:pt x="14" y="20"/>
                        <a:pt x="14" y="20"/>
                      </a:cubicBezTo>
                      <a:cubicBezTo>
                        <a:pt x="16" y="18"/>
                        <a:pt x="17" y="16"/>
                        <a:pt x="18" y="14"/>
                      </a:cubicBezTo>
                      <a:cubicBezTo>
                        <a:pt x="18" y="13"/>
                        <a:pt x="17" y="13"/>
                        <a:pt x="17" y="13"/>
                      </a:cubicBezTo>
                      <a:cubicBezTo>
                        <a:pt x="12" y="15"/>
                        <a:pt x="7" y="19"/>
                        <a:pt x="15" y="12"/>
                      </a:cubicBezTo>
                      <a:cubicBezTo>
                        <a:pt x="15" y="12"/>
                        <a:pt x="14" y="11"/>
                        <a:pt x="14" y="11"/>
                      </a:cubicBezTo>
                      <a:cubicBezTo>
                        <a:pt x="9" y="13"/>
                        <a:pt x="7" y="17"/>
                        <a:pt x="3" y="21"/>
                      </a:cubicBezTo>
                      <a:cubicBezTo>
                        <a:pt x="3" y="21"/>
                        <a:pt x="4" y="22"/>
                        <a:pt x="4" y="22"/>
                      </a:cubicBezTo>
                      <a:cubicBezTo>
                        <a:pt x="7" y="19"/>
                        <a:pt x="10" y="17"/>
                        <a:pt x="13" y="15"/>
                      </a:cubicBezTo>
                      <a:cubicBezTo>
                        <a:pt x="14" y="14"/>
                        <a:pt x="13" y="13"/>
                        <a:pt x="12" y="14"/>
                      </a:cubicBezTo>
                      <a:cubicBezTo>
                        <a:pt x="9" y="15"/>
                        <a:pt x="7" y="17"/>
                        <a:pt x="6" y="21"/>
                      </a:cubicBezTo>
                      <a:cubicBezTo>
                        <a:pt x="6" y="21"/>
                        <a:pt x="7" y="22"/>
                        <a:pt x="7" y="22"/>
                      </a:cubicBezTo>
                      <a:cubicBezTo>
                        <a:pt x="18" y="13"/>
                        <a:pt x="0" y="26"/>
                        <a:pt x="11" y="17"/>
                      </a:cubicBezTo>
                      <a:cubicBezTo>
                        <a:pt x="9" y="19"/>
                        <a:pt x="7" y="21"/>
                        <a:pt x="5" y="23"/>
                      </a:cubicBezTo>
                      <a:cubicBezTo>
                        <a:pt x="5" y="24"/>
                        <a:pt x="6" y="25"/>
                        <a:pt x="6" y="24"/>
                      </a:cubicBezTo>
                      <a:cubicBezTo>
                        <a:pt x="7" y="24"/>
                        <a:pt x="7" y="23"/>
                        <a:pt x="8" y="23"/>
                      </a:cubicBezTo>
                      <a:cubicBezTo>
                        <a:pt x="10" y="22"/>
                        <a:pt x="11" y="21"/>
                        <a:pt x="9" y="19"/>
                      </a:cubicBezTo>
                      <a:cubicBezTo>
                        <a:pt x="7" y="22"/>
                        <a:pt x="5" y="23"/>
                        <a:pt x="2" y="25"/>
                      </a:cubicBezTo>
                      <a:cubicBezTo>
                        <a:pt x="2" y="25"/>
                        <a:pt x="2" y="26"/>
                        <a:pt x="2" y="26"/>
                      </a:cubicBezTo>
                      <a:cubicBezTo>
                        <a:pt x="5" y="26"/>
                        <a:pt x="7" y="25"/>
                        <a:pt x="10" y="24"/>
                      </a:cubicBezTo>
                      <a:cubicBezTo>
                        <a:pt x="12" y="24"/>
                        <a:pt x="13" y="23"/>
                        <a:pt x="15" y="21"/>
                      </a:cubicBezTo>
                      <a:cubicBezTo>
                        <a:pt x="17" y="19"/>
                        <a:pt x="17" y="16"/>
                        <a:pt x="15" y="21"/>
                      </a:cubicBezTo>
                      <a:cubicBezTo>
                        <a:pt x="15" y="21"/>
                        <a:pt x="16" y="22"/>
                        <a:pt x="16" y="21"/>
                      </a:cubicBezTo>
                      <a:cubicBezTo>
                        <a:pt x="18" y="19"/>
                        <a:pt x="21" y="17"/>
                        <a:pt x="23" y="16"/>
                      </a:cubicBezTo>
                      <a:cubicBezTo>
                        <a:pt x="25" y="15"/>
                        <a:pt x="26" y="15"/>
                        <a:pt x="26" y="15"/>
                      </a:cubicBezTo>
                      <a:cubicBezTo>
                        <a:pt x="27" y="13"/>
                        <a:pt x="28" y="12"/>
                        <a:pt x="29" y="10"/>
                      </a:cubicBezTo>
                      <a:cubicBezTo>
                        <a:pt x="29" y="10"/>
                        <a:pt x="28" y="10"/>
                        <a:pt x="28" y="10"/>
                      </a:cubicBezTo>
                      <a:cubicBezTo>
                        <a:pt x="27" y="12"/>
                        <a:pt x="27" y="14"/>
                        <a:pt x="27" y="16"/>
                      </a:cubicBezTo>
                      <a:cubicBezTo>
                        <a:pt x="26" y="16"/>
                        <a:pt x="27" y="17"/>
                        <a:pt x="28" y="16"/>
                      </a:cubicBezTo>
                      <a:cubicBezTo>
                        <a:pt x="30" y="13"/>
                        <a:pt x="31" y="10"/>
                        <a:pt x="33" y="7"/>
                      </a:cubicBezTo>
                      <a:cubicBezTo>
                        <a:pt x="33" y="8"/>
                        <a:pt x="32" y="10"/>
                        <a:pt x="32" y="11"/>
                      </a:cubicBezTo>
                      <a:cubicBezTo>
                        <a:pt x="32" y="12"/>
                        <a:pt x="33" y="12"/>
                        <a:pt x="33" y="12"/>
                      </a:cubicBezTo>
                      <a:cubicBezTo>
                        <a:pt x="34" y="10"/>
                        <a:pt x="34" y="9"/>
                        <a:pt x="35" y="8"/>
                      </a:cubicBezTo>
                      <a:cubicBezTo>
                        <a:pt x="35" y="6"/>
                        <a:pt x="34" y="6"/>
                        <a:pt x="34" y="8"/>
                      </a:cubicBezTo>
                      <a:cubicBezTo>
                        <a:pt x="34" y="9"/>
                        <a:pt x="35" y="9"/>
                        <a:pt x="36" y="9"/>
                      </a:cubicBezTo>
                      <a:cubicBezTo>
                        <a:pt x="40" y="3"/>
                        <a:pt x="42" y="14"/>
                        <a:pt x="42" y="16"/>
                      </a:cubicBezTo>
                      <a:cubicBezTo>
                        <a:pt x="43" y="17"/>
                        <a:pt x="43" y="17"/>
                        <a:pt x="44" y="16"/>
                      </a:cubicBezTo>
                      <a:cubicBezTo>
                        <a:pt x="44" y="13"/>
                        <a:pt x="44" y="13"/>
                        <a:pt x="44" y="10"/>
                      </a:cubicBezTo>
                      <a:cubicBezTo>
                        <a:pt x="44" y="8"/>
                        <a:pt x="44" y="10"/>
                        <a:pt x="45" y="12"/>
                      </a:cubicBezTo>
                      <a:cubicBezTo>
                        <a:pt x="46" y="12"/>
                        <a:pt x="47" y="12"/>
                        <a:pt x="47" y="12"/>
                      </a:cubicBezTo>
                      <a:cubicBezTo>
                        <a:pt x="47" y="8"/>
                        <a:pt x="47" y="7"/>
                        <a:pt x="45" y="4"/>
                      </a:cubicBezTo>
                      <a:cubicBezTo>
                        <a:pt x="45" y="3"/>
                        <a:pt x="45" y="3"/>
                        <a:pt x="44" y="4"/>
                      </a:cubicBezTo>
                      <a:cubicBezTo>
                        <a:pt x="41" y="7"/>
                        <a:pt x="44" y="13"/>
                        <a:pt x="46" y="17"/>
                      </a:cubicBezTo>
                      <a:cubicBezTo>
                        <a:pt x="46" y="18"/>
                        <a:pt x="47" y="18"/>
                        <a:pt x="47" y="17"/>
                      </a:cubicBezTo>
                      <a:cubicBezTo>
                        <a:pt x="47" y="14"/>
                        <a:pt x="47" y="11"/>
                        <a:pt x="47" y="7"/>
                      </a:cubicBezTo>
                      <a:cubicBezTo>
                        <a:pt x="47" y="7"/>
                        <a:pt x="45" y="7"/>
                        <a:pt x="45" y="8"/>
                      </a:cubicBezTo>
                      <a:cubicBezTo>
                        <a:pt x="45" y="9"/>
                        <a:pt x="45" y="10"/>
                        <a:pt x="46" y="12"/>
                      </a:cubicBezTo>
                      <a:cubicBezTo>
                        <a:pt x="45" y="11"/>
                        <a:pt x="48" y="13"/>
                        <a:pt x="46" y="9"/>
                      </a:cubicBezTo>
                      <a:cubicBezTo>
                        <a:pt x="48" y="13"/>
                        <a:pt x="48" y="17"/>
                        <a:pt x="50" y="21"/>
                      </a:cubicBezTo>
                      <a:cubicBezTo>
                        <a:pt x="50" y="21"/>
                        <a:pt x="51" y="21"/>
                        <a:pt x="51" y="21"/>
                      </a:cubicBezTo>
                      <a:cubicBezTo>
                        <a:pt x="51" y="20"/>
                        <a:pt x="51" y="20"/>
                        <a:pt x="52" y="19"/>
                      </a:cubicBezTo>
                      <a:cubicBezTo>
                        <a:pt x="52" y="18"/>
                        <a:pt x="51" y="18"/>
                        <a:pt x="51" y="18"/>
                      </a:cubicBezTo>
                      <a:cubicBezTo>
                        <a:pt x="49" y="20"/>
                        <a:pt x="50" y="20"/>
                        <a:pt x="49" y="18"/>
                      </a:cubicBezTo>
                      <a:cubicBezTo>
                        <a:pt x="49" y="17"/>
                        <a:pt x="49" y="17"/>
                        <a:pt x="48" y="18"/>
                      </a:cubicBezTo>
                      <a:cubicBezTo>
                        <a:pt x="47" y="21"/>
                        <a:pt x="47" y="19"/>
                        <a:pt x="46" y="23"/>
                      </a:cubicBezTo>
                      <a:cubicBezTo>
                        <a:pt x="46" y="23"/>
                        <a:pt x="47" y="24"/>
                        <a:pt x="47" y="23"/>
                      </a:cubicBezTo>
                      <a:cubicBezTo>
                        <a:pt x="48" y="21"/>
                        <a:pt x="49" y="19"/>
                        <a:pt x="49" y="18"/>
                      </a:cubicBezTo>
                      <a:cubicBezTo>
                        <a:pt x="49" y="17"/>
                        <a:pt x="48" y="16"/>
                        <a:pt x="48" y="17"/>
                      </a:cubicBezTo>
                      <a:cubicBezTo>
                        <a:pt x="46" y="20"/>
                        <a:pt x="46" y="19"/>
                        <a:pt x="47" y="16"/>
                      </a:cubicBezTo>
                      <a:cubicBezTo>
                        <a:pt x="48" y="15"/>
                        <a:pt x="46" y="15"/>
                        <a:pt x="46" y="16"/>
                      </a:cubicBezTo>
                      <a:cubicBezTo>
                        <a:pt x="46" y="17"/>
                        <a:pt x="45" y="18"/>
                        <a:pt x="45" y="20"/>
                      </a:cubicBezTo>
                      <a:cubicBezTo>
                        <a:pt x="45" y="21"/>
                        <a:pt x="46" y="21"/>
                        <a:pt x="46" y="20"/>
                      </a:cubicBezTo>
                      <a:cubicBezTo>
                        <a:pt x="47" y="18"/>
                        <a:pt x="48" y="16"/>
                        <a:pt x="48" y="14"/>
                      </a:cubicBezTo>
                      <a:cubicBezTo>
                        <a:pt x="49" y="13"/>
                        <a:pt x="48" y="13"/>
                        <a:pt x="47" y="13"/>
                      </a:cubicBezTo>
                      <a:cubicBezTo>
                        <a:pt x="43" y="17"/>
                        <a:pt x="43" y="23"/>
                        <a:pt x="43" y="28"/>
                      </a:cubicBezTo>
                      <a:cubicBezTo>
                        <a:pt x="43" y="29"/>
                        <a:pt x="44" y="29"/>
                        <a:pt x="44" y="28"/>
                      </a:cubicBezTo>
                      <a:cubicBezTo>
                        <a:pt x="44" y="25"/>
                        <a:pt x="44" y="26"/>
                        <a:pt x="44" y="23"/>
                      </a:cubicBezTo>
                      <a:cubicBezTo>
                        <a:pt x="44" y="22"/>
                        <a:pt x="43" y="22"/>
                        <a:pt x="43" y="23"/>
                      </a:cubicBezTo>
                      <a:cubicBezTo>
                        <a:pt x="43" y="22"/>
                        <a:pt x="43" y="22"/>
                        <a:pt x="44" y="21"/>
                      </a:cubicBezTo>
                      <a:cubicBezTo>
                        <a:pt x="44" y="19"/>
                        <a:pt x="44" y="18"/>
                        <a:pt x="44" y="16"/>
                      </a:cubicBezTo>
                      <a:cubicBezTo>
                        <a:pt x="44" y="15"/>
                        <a:pt x="43" y="15"/>
                        <a:pt x="43" y="15"/>
                      </a:cubicBezTo>
                      <a:cubicBezTo>
                        <a:pt x="41" y="17"/>
                        <a:pt x="41" y="19"/>
                        <a:pt x="40" y="21"/>
                      </a:cubicBezTo>
                      <a:cubicBezTo>
                        <a:pt x="40" y="22"/>
                        <a:pt x="41" y="23"/>
                        <a:pt x="42" y="22"/>
                      </a:cubicBezTo>
                      <a:cubicBezTo>
                        <a:pt x="43" y="18"/>
                        <a:pt x="44" y="14"/>
                        <a:pt x="44" y="11"/>
                      </a:cubicBezTo>
                      <a:cubicBezTo>
                        <a:pt x="44" y="10"/>
                        <a:pt x="43" y="10"/>
                        <a:pt x="43" y="10"/>
                      </a:cubicBezTo>
                      <a:cubicBezTo>
                        <a:pt x="43" y="11"/>
                        <a:pt x="42" y="12"/>
                        <a:pt x="42" y="13"/>
                      </a:cubicBezTo>
                      <a:cubicBezTo>
                        <a:pt x="41" y="15"/>
                        <a:pt x="41" y="15"/>
                        <a:pt x="42" y="15"/>
                      </a:cubicBezTo>
                      <a:cubicBezTo>
                        <a:pt x="43" y="12"/>
                        <a:pt x="43" y="10"/>
                        <a:pt x="44" y="8"/>
                      </a:cubicBezTo>
                      <a:cubicBezTo>
                        <a:pt x="44" y="5"/>
                        <a:pt x="44" y="4"/>
                        <a:pt x="42" y="2"/>
                      </a:cubicBezTo>
                      <a:cubicBezTo>
                        <a:pt x="41" y="0"/>
                        <a:pt x="38" y="0"/>
                        <a:pt x="36" y="1"/>
                      </a:cubicBezTo>
                      <a:cubicBezTo>
                        <a:pt x="33" y="3"/>
                        <a:pt x="33" y="5"/>
                        <a:pt x="33" y="9"/>
                      </a:cubicBezTo>
                      <a:cubicBezTo>
                        <a:pt x="33" y="9"/>
                        <a:pt x="33" y="9"/>
                        <a:pt x="34" y="9"/>
                      </a:cubicBezTo>
                      <a:cubicBezTo>
                        <a:pt x="37" y="7"/>
                        <a:pt x="36" y="4"/>
                        <a:pt x="34" y="9"/>
                      </a:cubicBezTo>
                      <a:cubicBezTo>
                        <a:pt x="32" y="12"/>
                        <a:pt x="31" y="16"/>
                        <a:pt x="31" y="19"/>
                      </a:cubicBezTo>
                      <a:cubicBezTo>
                        <a:pt x="31" y="20"/>
                        <a:pt x="32" y="20"/>
                        <a:pt x="32" y="20"/>
                      </a:cubicBezTo>
                      <a:cubicBezTo>
                        <a:pt x="34" y="17"/>
                        <a:pt x="35" y="14"/>
                        <a:pt x="36" y="10"/>
                      </a:cubicBezTo>
                      <a:cubicBezTo>
                        <a:pt x="39" y="4"/>
                        <a:pt x="36" y="11"/>
                        <a:pt x="36" y="13"/>
                      </a:cubicBezTo>
                      <a:cubicBezTo>
                        <a:pt x="35" y="13"/>
                        <a:pt x="36" y="14"/>
                        <a:pt x="37" y="13"/>
                      </a:cubicBezTo>
                      <a:cubicBezTo>
                        <a:pt x="39" y="11"/>
                        <a:pt x="41" y="10"/>
                        <a:pt x="44" y="9"/>
                      </a:cubicBezTo>
                      <a:cubicBezTo>
                        <a:pt x="45" y="8"/>
                        <a:pt x="44" y="7"/>
                        <a:pt x="43"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14" name="Freeform 150"/>
                <p:cNvSpPr/>
                <p:nvPr/>
              </p:nvSpPr>
              <p:spPr bwMode="auto">
                <a:xfrm>
                  <a:off x="1376363" y="2711451"/>
                  <a:ext cx="9525" cy="11113"/>
                </a:xfrm>
                <a:custGeom>
                  <a:avLst/>
                  <a:gdLst>
                    <a:gd name="T0" fmla="*/ 5 w 8"/>
                    <a:gd name="T1" fmla="*/ 9 h 10"/>
                    <a:gd name="T2" fmla="*/ 7 w 8"/>
                    <a:gd name="T3" fmla="*/ 1 h 10"/>
                    <a:gd name="T4" fmla="*/ 6 w 8"/>
                    <a:gd name="T5" fmla="*/ 0 h 10"/>
                    <a:gd name="T6" fmla="*/ 1 w 8"/>
                    <a:gd name="T7" fmla="*/ 6 h 10"/>
                    <a:gd name="T8" fmla="*/ 2 w 8"/>
                    <a:gd name="T9" fmla="*/ 7 h 10"/>
                    <a:gd name="T10" fmla="*/ 7 w 8"/>
                    <a:gd name="T11" fmla="*/ 2 h 10"/>
                    <a:gd name="T12" fmla="*/ 6 w 8"/>
                    <a:gd name="T13" fmla="*/ 1 h 10"/>
                    <a:gd name="T14" fmla="*/ 1 w 8"/>
                    <a:gd name="T15" fmla="*/ 6 h 10"/>
                    <a:gd name="T16" fmla="*/ 2 w 8"/>
                    <a:gd name="T17" fmla="*/ 7 h 10"/>
                    <a:gd name="T18" fmla="*/ 7 w 8"/>
                    <a:gd name="T19" fmla="*/ 1 h 10"/>
                    <a:gd name="T20" fmla="*/ 6 w 8"/>
                    <a:gd name="T21" fmla="*/ 1 h 10"/>
                    <a:gd name="T22" fmla="*/ 3 w 8"/>
                    <a:gd name="T23" fmla="*/ 9 h 10"/>
                    <a:gd name="T24" fmla="*/ 5 w 8"/>
                    <a:gd name="T25" fmla="*/ 9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10">
                      <a:moveTo>
                        <a:pt x="5" y="9"/>
                      </a:moveTo>
                      <a:cubicBezTo>
                        <a:pt x="5" y="6"/>
                        <a:pt x="7" y="4"/>
                        <a:pt x="7" y="1"/>
                      </a:cubicBezTo>
                      <a:cubicBezTo>
                        <a:pt x="7" y="0"/>
                        <a:pt x="7" y="0"/>
                        <a:pt x="6" y="0"/>
                      </a:cubicBezTo>
                      <a:cubicBezTo>
                        <a:pt x="4" y="2"/>
                        <a:pt x="3" y="5"/>
                        <a:pt x="1" y="6"/>
                      </a:cubicBezTo>
                      <a:cubicBezTo>
                        <a:pt x="1" y="6"/>
                        <a:pt x="2" y="7"/>
                        <a:pt x="2" y="7"/>
                      </a:cubicBezTo>
                      <a:cubicBezTo>
                        <a:pt x="3" y="5"/>
                        <a:pt x="5" y="3"/>
                        <a:pt x="7" y="2"/>
                      </a:cubicBezTo>
                      <a:cubicBezTo>
                        <a:pt x="8" y="1"/>
                        <a:pt x="7" y="1"/>
                        <a:pt x="6" y="1"/>
                      </a:cubicBezTo>
                      <a:cubicBezTo>
                        <a:pt x="4" y="3"/>
                        <a:pt x="2" y="4"/>
                        <a:pt x="1" y="6"/>
                      </a:cubicBezTo>
                      <a:cubicBezTo>
                        <a:pt x="0" y="7"/>
                        <a:pt x="1" y="7"/>
                        <a:pt x="2" y="7"/>
                      </a:cubicBezTo>
                      <a:cubicBezTo>
                        <a:pt x="4" y="6"/>
                        <a:pt x="5" y="3"/>
                        <a:pt x="7" y="1"/>
                      </a:cubicBezTo>
                      <a:cubicBezTo>
                        <a:pt x="7" y="1"/>
                        <a:pt x="6" y="1"/>
                        <a:pt x="6" y="1"/>
                      </a:cubicBezTo>
                      <a:cubicBezTo>
                        <a:pt x="6" y="3"/>
                        <a:pt x="4" y="6"/>
                        <a:pt x="3" y="9"/>
                      </a:cubicBezTo>
                      <a:cubicBezTo>
                        <a:pt x="3" y="10"/>
                        <a:pt x="5" y="10"/>
                        <a:pt x="5"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15" name="Freeform 456"/>
                <p:cNvSpPr/>
                <p:nvPr/>
              </p:nvSpPr>
              <p:spPr bwMode="auto">
                <a:xfrm>
                  <a:off x="1481138" y="2513013"/>
                  <a:ext cx="34925" cy="42863"/>
                </a:xfrm>
                <a:custGeom>
                  <a:avLst/>
                  <a:gdLst>
                    <a:gd name="T0" fmla="*/ 3 w 34"/>
                    <a:gd name="T1" fmla="*/ 1 h 40"/>
                    <a:gd name="T2" fmla="*/ 3 w 34"/>
                    <a:gd name="T3" fmla="*/ 1 h 40"/>
                    <a:gd name="T4" fmla="*/ 2 w 34"/>
                    <a:gd name="T5" fmla="*/ 1 h 40"/>
                    <a:gd name="T6" fmla="*/ 1 w 34"/>
                    <a:gd name="T7" fmla="*/ 13 h 40"/>
                    <a:gd name="T8" fmla="*/ 2 w 34"/>
                    <a:gd name="T9" fmla="*/ 39 h 40"/>
                    <a:gd name="T10" fmla="*/ 3 w 34"/>
                    <a:gd name="T11" fmla="*/ 39 h 40"/>
                    <a:gd name="T12" fmla="*/ 33 w 34"/>
                    <a:gd name="T13" fmla="*/ 20 h 40"/>
                    <a:gd name="T14" fmla="*/ 34 w 34"/>
                    <a:gd name="T15" fmla="*/ 19 h 40"/>
                    <a:gd name="T16" fmla="*/ 3 w 34"/>
                    <a:gd name="T17" fmla="*/ 0 h 40"/>
                    <a:gd name="T18" fmla="*/ 2 w 34"/>
                    <a:gd name="T19" fmla="*/ 2 h 40"/>
                    <a:gd name="T20" fmla="*/ 24 w 34"/>
                    <a:gd name="T21" fmla="*/ 15 h 40"/>
                    <a:gd name="T22" fmla="*/ 31 w 34"/>
                    <a:gd name="T23" fmla="*/ 19 h 40"/>
                    <a:gd name="T24" fmla="*/ 29 w 34"/>
                    <a:gd name="T25" fmla="*/ 19 h 40"/>
                    <a:gd name="T26" fmla="*/ 20 w 34"/>
                    <a:gd name="T27" fmla="*/ 24 h 40"/>
                    <a:gd name="T28" fmla="*/ 12 w 34"/>
                    <a:gd name="T29" fmla="*/ 30 h 40"/>
                    <a:gd name="T30" fmla="*/ 4 w 34"/>
                    <a:gd name="T31" fmla="*/ 36 h 40"/>
                    <a:gd name="T32" fmla="*/ 3 w 34"/>
                    <a:gd name="T33" fmla="*/ 19 h 40"/>
                    <a:gd name="T34" fmla="*/ 2 w 34"/>
                    <a:gd name="T35" fmla="*/ 2 h 40"/>
                    <a:gd name="T36" fmla="*/ 3 w 34"/>
                    <a:gd name="T37" fmla="*/ 1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4" h="40">
                      <a:moveTo>
                        <a:pt x="3" y="1"/>
                      </a:moveTo>
                      <a:cubicBezTo>
                        <a:pt x="3" y="1"/>
                        <a:pt x="3" y="1"/>
                        <a:pt x="3" y="1"/>
                      </a:cubicBezTo>
                      <a:cubicBezTo>
                        <a:pt x="3" y="1"/>
                        <a:pt x="2" y="1"/>
                        <a:pt x="2" y="1"/>
                      </a:cubicBezTo>
                      <a:cubicBezTo>
                        <a:pt x="0" y="2"/>
                        <a:pt x="1" y="11"/>
                        <a:pt x="1" y="13"/>
                      </a:cubicBezTo>
                      <a:cubicBezTo>
                        <a:pt x="2" y="22"/>
                        <a:pt x="2" y="30"/>
                        <a:pt x="2" y="39"/>
                      </a:cubicBezTo>
                      <a:cubicBezTo>
                        <a:pt x="2" y="40"/>
                        <a:pt x="3" y="40"/>
                        <a:pt x="3" y="39"/>
                      </a:cubicBezTo>
                      <a:cubicBezTo>
                        <a:pt x="13" y="32"/>
                        <a:pt x="21" y="21"/>
                        <a:pt x="33" y="20"/>
                      </a:cubicBezTo>
                      <a:cubicBezTo>
                        <a:pt x="34" y="20"/>
                        <a:pt x="34" y="19"/>
                        <a:pt x="34" y="19"/>
                      </a:cubicBezTo>
                      <a:cubicBezTo>
                        <a:pt x="23" y="13"/>
                        <a:pt x="13" y="6"/>
                        <a:pt x="3" y="0"/>
                      </a:cubicBezTo>
                      <a:cubicBezTo>
                        <a:pt x="2" y="0"/>
                        <a:pt x="1" y="1"/>
                        <a:pt x="2" y="2"/>
                      </a:cubicBezTo>
                      <a:cubicBezTo>
                        <a:pt x="9" y="6"/>
                        <a:pt x="16" y="11"/>
                        <a:pt x="24" y="15"/>
                      </a:cubicBezTo>
                      <a:cubicBezTo>
                        <a:pt x="26" y="16"/>
                        <a:pt x="28" y="17"/>
                        <a:pt x="31" y="19"/>
                      </a:cubicBezTo>
                      <a:cubicBezTo>
                        <a:pt x="31" y="19"/>
                        <a:pt x="32" y="19"/>
                        <a:pt x="29" y="19"/>
                      </a:cubicBezTo>
                      <a:cubicBezTo>
                        <a:pt x="26" y="20"/>
                        <a:pt x="23" y="22"/>
                        <a:pt x="20" y="24"/>
                      </a:cubicBezTo>
                      <a:cubicBezTo>
                        <a:pt x="17" y="26"/>
                        <a:pt x="14" y="28"/>
                        <a:pt x="12" y="30"/>
                      </a:cubicBezTo>
                      <a:cubicBezTo>
                        <a:pt x="10" y="32"/>
                        <a:pt x="4" y="38"/>
                        <a:pt x="4" y="36"/>
                      </a:cubicBezTo>
                      <a:cubicBezTo>
                        <a:pt x="3" y="30"/>
                        <a:pt x="3" y="25"/>
                        <a:pt x="3" y="19"/>
                      </a:cubicBezTo>
                      <a:cubicBezTo>
                        <a:pt x="3" y="14"/>
                        <a:pt x="4" y="7"/>
                        <a:pt x="2" y="2"/>
                      </a:cubicBezTo>
                      <a:cubicBezTo>
                        <a:pt x="2" y="3"/>
                        <a:pt x="3" y="2"/>
                        <a:pt x="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16" name="Freeform 457"/>
                <p:cNvSpPr>
                  <a:spLocks noEditPoints="1"/>
                </p:cNvSpPr>
                <p:nvPr/>
              </p:nvSpPr>
              <p:spPr bwMode="auto">
                <a:xfrm>
                  <a:off x="1482725" y="2516188"/>
                  <a:ext cx="30163" cy="34925"/>
                </a:xfrm>
                <a:custGeom>
                  <a:avLst/>
                  <a:gdLst>
                    <a:gd name="T0" fmla="*/ 26 w 29"/>
                    <a:gd name="T1" fmla="*/ 15 h 34"/>
                    <a:gd name="T2" fmla="*/ 22 w 29"/>
                    <a:gd name="T3" fmla="*/ 16 h 34"/>
                    <a:gd name="T4" fmla="*/ 24 w 29"/>
                    <a:gd name="T5" fmla="*/ 13 h 34"/>
                    <a:gd name="T6" fmla="*/ 19 w 29"/>
                    <a:gd name="T7" fmla="*/ 15 h 34"/>
                    <a:gd name="T8" fmla="*/ 21 w 29"/>
                    <a:gd name="T9" fmla="*/ 12 h 34"/>
                    <a:gd name="T10" fmla="*/ 18 w 29"/>
                    <a:gd name="T11" fmla="*/ 13 h 34"/>
                    <a:gd name="T12" fmla="*/ 17 w 29"/>
                    <a:gd name="T13" fmla="*/ 12 h 34"/>
                    <a:gd name="T14" fmla="*/ 17 w 29"/>
                    <a:gd name="T15" fmla="*/ 10 h 34"/>
                    <a:gd name="T16" fmla="*/ 17 w 29"/>
                    <a:gd name="T17" fmla="*/ 10 h 34"/>
                    <a:gd name="T18" fmla="*/ 11 w 29"/>
                    <a:gd name="T19" fmla="*/ 13 h 34"/>
                    <a:gd name="T20" fmla="*/ 12 w 29"/>
                    <a:gd name="T21" fmla="*/ 9 h 34"/>
                    <a:gd name="T22" fmla="*/ 10 w 29"/>
                    <a:gd name="T23" fmla="*/ 9 h 34"/>
                    <a:gd name="T24" fmla="*/ 12 w 29"/>
                    <a:gd name="T25" fmla="*/ 6 h 34"/>
                    <a:gd name="T26" fmla="*/ 9 w 29"/>
                    <a:gd name="T27" fmla="*/ 6 h 34"/>
                    <a:gd name="T28" fmla="*/ 7 w 29"/>
                    <a:gd name="T29" fmla="*/ 5 h 34"/>
                    <a:gd name="T30" fmla="*/ 5 w 29"/>
                    <a:gd name="T31" fmla="*/ 5 h 34"/>
                    <a:gd name="T32" fmla="*/ 4 w 29"/>
                    <a:gd name="T33" fmla="*/ 3 h 34"/>
                    <a:gd name="T34" fmla="*/ 2 w 29"/>
                    <a:gd name="T35" fmla="*/ 1 h 34"/>
                    <a:gd name="T36" fmla="*/ 0 w 29"/>
                    <a:gd name="T37" fmla="*/ 2 h 34"/>
                    <a:gd name="T38" fmla="*/ 0 w 29"/>
                    <a:gd name="T39" fmla="*/ 4 h 34"/>
                    <a:gd name="T40" fmla="*/ 2 w 29"/>
                    <a:gd name="T41" fmla="*/ 6 h 34"/>
                    <a:gd name="T42" fmla="*/ 2 w 29"/>
                    <a:gd name="T43" fmla="*/ 8 h 34"/>
                    <a:gd name="T44" fmla="*/ 2 w 29"/>
                    <a:gd name="T45" fmla="*/ 10 h 34"/>
                    <a:gd name="T46" fmla="*/ 1 w 29"/>
                    <a:gd name="T47" fmla="*/ 13 h 34"/>
                    <a:gd name="T48" fmla="*/ 7 w 29"/>
                    <a:gd name="T49" fmla="*/ 10 h 34"/>
                    <a:gd name="T50" fmla="*/ 2 w 29"/>
                    <a:gd name="T51" fmla="*/ 16 h 34"/>
                    <a:gd name="T52" fmla="*/ 1 w 29"/>
                    <a:gd name="T53" fmla="*/ 18 h 34"/>
                    <a:gd name="T54" fmla="*/ 1 w 29"/>
                    <a:gd name="T55" fmla="*/ 20 h 34"/>
                    <a:gd name="T56" fmla="*/ 1 w 29"/>
                    <a:gd name="T57" fmla="*/ 22 h 34"/>
                    <a:gd name="T58" fmla="*/ 5 w 29"/>
                    <a:gd name="T59" fmla="*/ 21 h 34"/>
                    <a:gd name="T60" fmla="*/ 1 w 29"/>
                    <a:gd name="T61" fmla="*/ 26 h 34"/>
                    <a:gd name="T62" fmla="*/ 1 w 29"/>
                    <a:gd name="T63" fmla="*/ 26 h 34"/>
                    <a:gd name="T64" fmla="*/ 1 w 29"/>
                    <a:gd name="T65" fmla="*/ 29 h 34"/>
                    <a:gd name="T66" fmla="*/ 13 w 29"/>
                    <a:gd name="T67" fmla="*/ 19 h 34"/>
                    <a:gd name="T68" fmla="*/ 10 w 29"/>
                    <a:gd name="T69" fmla="*/ 23 h 34"/>
                    <a:gd name="T70" fmla="*/ 3 w 29"/>
                    <a:gd name="T71" fmla="*/ 30 h 34"/>
                    <a:gd name="T72" fmla="*/ 13 w 29"/>
                    <a:gd name="T73" fmla="*/ 23 h 34"/>
                    <a:gd name="T74" fmla="*/ 4 w 29"/>
                    <a:gd name="T75" fmla="*/ 34 h 34"/>
                    <a:gd name="T76" fmla="*/ 24 w 29"/>
                    <a:gd name="T77" fmla="*/ 19 h 34"/>
                    <a:gd name="T78" fmla="*/ 21 w 29"/>
                    <a:gd name="T79" fmla="*/ 15 h 34"/>
                    <a:gd name="T80" fmla="*/ 21 w 29"/>
                    <a:gd name="T81" fmla="*/ 14 h 34"/>
                    <a:gd name="T82" fmla="*/ 12 w 29"/>
                    <a:gd name="T83" fmla="*/ 15 h 34"/>
                    <a:gd name="T84" fmla="*/ 13 w 29"/>
                    <a:gd name="T85" fmla="*/ 10 h 34"/>
                    <a:gd name="T86" fmla="*/ 11 w 29"/>
                    <a:gd name="T87" fmla="*/ 10 h 34"/>
                    <a:gd name="T88" fmla="*/ 7 w 29"/>
                    <a:gd name="T89" fmla="*/ 9 h 34"/>
                    <a:gd name="T90" fmla="*/ 11 w 29"/>
                    <a:gd name="T91" fmla="*/ 8 h 34"/>
                    <a:gd name="T92" fmla="*/ 9 w 29"/>
                    <a:gd name="T93" fmla="*/ 10 h 34"/>
                    <a:gd name="T94" fmla="*/ 6 w 29"/>
                    <a:gd name="T95" fmla="*/ 18 h 34"/>
                    <a:gd name="T96" fmla="*/ 14 w 29"/>
                    <a:gd name="T97" fmla="*/ 14 h 34"/>
                    <a:gd name="T98" fmla="*/ 3 w 29"/>
                    <a:gd name="T99" fmla="*/ 26 h 34"/>
                    <a:gd name="T100" fmla="*/ 10 w 29"/>
                    <a:gd name="T101" fmla="*/ 19 h 34"/>
                    <a:gd name="T102" fmla="*/ 13 w 29"/>
                    <a:gd name="T103" fmla="*/ 18 h 34"/>
                    <a:gd name="T104" fmla="*/ 16 w 29"/>
                    <a:gd name="T105" fmla="*/ 17 h 34"/>
                    <a:gd name="T106" fmla="*/ 14 w 29"/>
                    <a:gd name="T107" fmla="*/ 19 h 34"/>
                    <a:gd name="T108" fmla="*/ 14 w 29"/>
                    <a:gd name="T109" fmla="*/ 19 h 34"/>
                    <a:gd name="T110" fmla="*/ 14 w 29"/>
                    <a:gd name="T111" fmla="*/ 21 h 34"/>
                    <a:gd name="T112" fmla="*/ 6 w 29"/>
                    <a:gd name="T113" fmla="*/ 31 h 34"/>
                    <a:gd name="T114" fmla="*/ 21 w 29"/>
                    <a:gd name="T115" fmla="*/ 17 h 34"/>
                    <a:gd name="T116" fmla="*/ 20 w 29"/>
                    <a:gd name="T117" fmla="*/ 19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9" h="34">
                      <a:moveTo>
                        <a:pt x="29" y="16"/>
                      </a:moveTo>
                      <a:cubicBezTo>
                        <a:pt x="27" y="17"/>
                        <a:pt x="25" y="18"/>
                        <a:pt x="28" y="16"/>
                      </a:cubicBezTo>
                      <a:cubicBezTo>
                        <a:pt x="29" y="16"/>
                        <a:pt x="28" y="16"/>
                        <a:pt x="28" y="16"/>
                      </a:cubicBezTo>
                      <a:cubicBezTo>
                        <a:pt x="25" y="18"/>
                        <a:pt x="23" y="19"/>
                        <a:pt x="27" y="15"/>
                      </a:cubicBezTo>
                      <a:cubicBezTo>
                        <a:pt x="27" y="15"/>
                        <a:pt x="27" y="15"/>
                        <a:pt x="27" y="15"/>
                      </a:cubicBezTo>
                      <a:cubicBezTo>
                        <a:pt x="26" y="15"/>
                        <a:pt x="26" y="16"/>
                        <a:pt x="25" y="16"/>
                      </a:cubicBezTo>
                      <a:cubicBezTo>
                        <a:pt x="25" y="16"/>
                        <a:pt x="26" y="16"/>
                        <a:pt x="26" y="15"/>
                      </a:cubicBezTo>
                      <a:cubicBezTo>
                        <a:pt x="26" y="15"/>
                        <a:pt x="26" y="15"/>
                        <a:pt x="26" y="15"/>
                      </a:cubicBezTo>
                      <a:cubicBezTo>
                        <a:pt x="25" y="16"/>
                        <a:pt x="24" y="16"/>
                        <a:pt x="23" y="17"/>
                      </a:cubicBezTo>
                      <a:cubicBezTo>
                        <a:pt x="25" y="16"/>
                        <a:pt x="26" y="15"/>
                        <a:pt x="27" y="14"/>
                      </a:cubicBezTo>
                      <a:cubicBezTo>
                        <a:pt x="27" y="14"/>
                        <a:pt x="26" y="14"/>
                        <a:pt x="26" y="14"/>
                      </a:cubicBezTo>
                      <a:cubicBezTo>
                        <a:pt x="26" y="14"/>
                        <a:pt x="25" y="15"/>
                        <a:pt x="25" y="15"/>
                      </a:cubicBezTo>
                      <a:cubicBezTo>
                        <a:pt x="25" y="15"/>
                        <a:pt x="25" y="14"/>
                        <a:pt x="26" y="14"/>
                      </a:cubicBezTo>
                      <a:cubicBezTo>
                        <a:pt x="26" y="14"/>
                        <a:pt x="26" y="14"/>
                        <a:pt x="26" y="14"/>
                      </a:cubicBezTo>
                      <a:cubicBezTo>
                        <a:pt x="24" y="15"/>
                        <a:pt x="23" y="15"/>
                        <a:pt x="22" y="16"/>
                      </a:cubicBezTo>
                      <a:cubicBezTo>
                        <a:pt x="22" y="16"/>
                        <a:pt x="22" y="16"/>
                        <a:pt x="22" y="16"/>
                      </a:cubicBezTo>
                      <a:cubicBezTo>
                        <a:pt x="22" y="16"/>
                        <a:pt x="22" y="16"/>
                        <a:pt x="22" y="16"/>
                      </a:cubicBezTo>
                      <a:cubicBezTo>
                        <a:pt x="22" y="16"/>
                        <a:pt x="23" y="15"/>
                        <a:pt x="23" y="15"/>
                      </a:cubicBezTo>
                      <a:cubicBezTo>
                        <a:pt x="23" y="15"/>
                        <a:pt x="23" y="15"/>
                        <a:pt x="23" y="15"/>
                      </a:cubicBezTo>
                      <a:cubicBezTo>
                        <a:pt x="22" y="15"/>
                        <a:pt x="22" y="16"/>
                        <a:pt x="21" y="16"/>
                      </a:cubicBezTo>
                      <a:cubicBezTo>
                        <a:pt x="21" y="16"/>
                        <a:pt x="21" y="16"/>
                        <a:pt x="21" y="16"/>
                      </a:cubicBezTo>
                      <a:cubicBezTo>
                        <a:pt x="21" y="16"/>
                        <a:pt x="21" y="16"/>
                        <a:pt x="21" y="17"/>
                      </a:cubicBezTo>
                      <a:cubicBezTo>
                        <a:pt x="22" y="15"/>
                        <a:pt x="24" y="14"/>
                        <a:pt x="25" y="13"/>
                      </a:cubicBezTo>
                      <a:cubicBezTo>
                        <a:pt x="24" y="13"/>
                        <a:pt x="24" y="13"/>
                        <a:pt x="24" y="13"/>
                      </a:cubicBezTo>
                      <a:cubicBezTo>
                        <a:pt x="23" y="14"/>
                        <a:pt x="22" y="15"/>
                        <a:pt x="20" y="15"/>
                      </a:cubicBezTo>
                      <a:cubicBezTo>
                        <a:pt x="20" y="15"/>
                        <a:pt x="20" y="15"/>
                        <a:pt x="20" y="15"/>
                      </a:cubicBezTo>
                      <a:cubicBezTo>
                        <a:pt x="20" y="15"/>
                        <a:pt x="20" y="15"/>
                        <a:pt x="20" y="15"/>
                      </a:cubicBezTo>
                      <a:cubicBezTo>
                        <a:pt x="20" y="15"/>
                        <a:pt x="20" y="15"/>
                        <a:pt x="20" y="15"/>
                      </a:cubicBezTo>
                      <a:cubicBezTo>
                        <a:pt x="21" y="15"/>
                        <a:pt x="22" y="14"/>
                        <a:pt x="23" y="13"/>
                      </a:cubicBezTo>
                      <a:cubicBezTo>
                        <a:pt x="23" y="13"/>
                        <a:pt x="23" y="13"/>
                        <a:pt x="22" y="13"/>
                      </a:cubicBezTo>
                      <a:cubicBezTo>
                        <a:pt x="21" y="14"/>
                        <a:pt x="20" y="15"/>
                        <a:pt x="19" y="15"/>
                      </a:cubicBezTo>
                      <a:cubicBezTo>
                        <a:pt x="19" y="15"/>
                        <a:pt x="19" y="15"/>
                        <a:pt x="19" y="15"/>
                      </a:cubicBezTo>
                      <a:cubicBezTo>
                        <a:pt x="20" y="15"/>
                        <a:pt x="20" y="14"/>
                        <a:pt x="21" y="14"/>
                      </a:cubicBezTo>
                      <a:cubicBezTo>
                        <a:pt x="21" y="14"/>
                        <a:pt x="21" y="14"/>
                        <a:pt x="21" y="14"/>
                      </a:cubicBezTo>
                      <a:cubicBezTo>
                        <a:pt x="21" y="13"/>
                        <a:pt x="21" y="13"/>
                        <a:pt x="21" y="13"/>
                      </a:cubicBezTo>
                      <a:cubicBezTo>
                        <a:pt x="21" y="13"/>
                        <a:pt x="21" y="13"/>
                        <a:pt x="21" y="13"/>
                      </a:cubicBezTo>
                      <a:cubicBezTo>
                        <a:pt x="20" y="13"/>
                        <a:pt x="19" y="14"/>
                        <a:pt x="19" y="14"/>
                      </a:cubicBezTo>
                      <a:cubicBezTo>
                        <a:pt x="20" y="13"/>
                        <a:pt x="20" y="13"/>
                        <a:pt x="21" y="12"/>
                      </a:cubicBezTo>
                      <a:cubicBezTo>
                        <a:pt x="21" y="12"/>
                        <a:pt x="21" y="12"/>
                        <a:pt x="21" y="12"/>
                      </a:cubicBezTo>
                      <a:cubicBezTo>
                        <a:pt x="21" y="12"/>
                        <a:pt x="21" y="12"/>
                        <a:pt x="21" y="12"/>
                      </a:cubicBezTo>
                      <a:cubicBezTo>
                        <a:pt x="21" y="12"/>
                        <a:pt x="21" y="12"/>
                        <a:pt x="21" y="12"/>
                      </a:cubicBezTo>
                      <a:cubicBezTo>
                        <a:pt x="21" y="12"/>
                        <a:pt x="21" y="12"/>
                        <a:pt x="21" y="12"/>
                      </a:cubicBezTo>
                      <a:cubicBezTo>
                        <a:pt x="20" y="12"/>
                        <a:pt x="19" y="13"/>
                        <a:pt x="19" y="13"/>
                      </a:cubicBezTo>
                      <a:cubicBezTo>
                        <a:pt x="19" y="13"/>
                        <a:pt x="19" y="13"/>
                        <a:pt x="19" y="13"/>
                      </a:cubicBezTo>
                      <a:cubicBezTo>
                        <a:pt x="19" y="13"/>
                        <a:pt x="19" y="13"/>
                        <a:pt x="19" y="13"/>
                      </a:cubicBezTo>
                      <a:cubicBezTo>
                        <a:pt x="19" y="13"/>
                        <a:pt x="19" y="13"/>
                        <a:pt x="19" y="13"/>
                      </a:cubicBezTo>
                      <a:cubicBezTo>
                        <a:pt x="19" y="13"/>
                        <a:pt x="19" y="13"/>
                        <a:pt x="19" y="13"/>
                      </a:cubicBezTo>
                      <a:cubicBezTo>
                        <a:pt x="19" y="13"/>
                        <a:pt x="19" y="13"/>
                        <a:pt x="18" y="13"/>
                      </a:cubicBezTo>
                      <a:cubicBezTo>
                        <a:pt x="18" y="13"/>
                        <a:pt x="18" y="13"/>
                        <a:pt x="17" y="13"/>
                      </a:cubicBezTo>
                      <a:cubicBezTo>
                        <a:pt x="18" y="12"/>
                        <a:pt x="19" y="12"/>
                        <a:pt x="20" y="11"/>
                      </a:cubicBezTo>
                      <a:cubicBezTo>
                        <a:pt x="20" y="11"/>
                        <a:pt x="20" y="11"/>
                        <a:pt x="20" y="11"/>
                      </a:cubicBezTo>
                      <a:cubicBezTo>
                        <a:pt x="19" y="11"/>
                        <a:pt x="19" y="12"/>
                        <a:pt x="18" y="13"/>
                      </a:cubicBezTo>
                      <a:cubicBezTo>
                        <a:pt x="21" y="10"/>
                        <a:pt x="18" y="12"/>
                        <a:pt x="16" y="14"/>
                      </a:cubicBezTo>
                      <a:cubicBezTo>
                        <a:pt x="16" y="14"/>
                        <a:pt x="16" y="14"/>
                        <a:pt x="16" y="14"/>
                      </a:cubicBezTo>
                      <a:cubicBezTo>
                        <a:pt x="16" y="13"/>
                        <a:pt x="17" y="13"/>
                        <a:pt x="17" y="12"/>
                      </a:cubicBezTo>
                      <a:cubicBezTo>
                        <a:pt x="17" y="12"/>
                        <a:pt x="17" y="12"/>
                        <a:pt x="17" y="12"/>
                      </a:cubicBezTo>
                      <a:cubicBezTo>
                        <a:pt x="17" y="12"/>
                        <a:pt x="17" y="12"/>
                        <a:pt x="17" y="12"/>
                      </a:cubicBezTo>
                      <a:cubicBezTo>
                        <a:pt x="17" y="12"/>
                        <a:pt x="18" y="12"/>
                        <a:pt x="18" y="11"/>
                      </a:cubicBezTo>
                      <a:cubicBezTo>
                        <a:pt x="18" y="11"/>
                        <a:pt x="18" y="11"/>
                        <a:pt x="18" y="11"/>
                      </a:cubicBezTo>
                      <a:cubicBezTo>
                        <a:pt x="17" y="11"/>
                        <a:pt x="17" y="12"/>
                        <a:pt x="16" y="12"/>
                      </a:cubicBezTo>
                      <a:cubicBezTo>
                        <a:pt x="17" y="12"/>
                        <a:pt x="17" y="11"/>
                        <a:pt x="17" y="11"/>
                      </a:cubicBezTo>
                      <a:cubicBezTo>
                        <a:pt x="17" y="10"/>
                        <a:pt x="18" y="10"/>
                        <a:pt x="18" y="10"/>
                      </a:cubicBezTo>
                      <a:cubicBezTo>
                        <a:pt x="18" y="10"/>
                        <a:pt x="18" y="10"/>
                        <a:pt x="18" y="10"/>
                      </a:cubicBezTo>
                      <a:cubicBezTo>
                        <a:pt x="18" y="10"/>
                        <a:pt x="18" y="10"/>
                        <a:pt x="17" y="10"/>
                      </a:cubicBezTo>
                      <a:cubicBezTo>
                        <a:pt x="17" y="10"/>
                        <a:pt x="17" y="10"/>
                        <a:pt x="17" y="10"/>
                      </a:cubicBezTo>
                      <a:cubicBezTo>
                        <a:pt x="17" y="10"/>
                        <a:pt x="17" y="10"/>
                        <a:pt x="17" y="10"/>
                      </a:cubicBezTo>
                      <a:cubicBezTo>
                        <a:pt x="17" y="10"/>
                        <a:pt x="17" y="10"/>
                        <a:pt x="17" y="10"/>
                      </a:cubicBezTo>
                      <a:cubicBezTo>
                        <a:pt x="17" y="10"/>
                        <a:pt x="17" y="10"/>
                        <a:pt x="17" y="10"/>
                      </a:cubicBezTo>
                      <a:cubicBezTo>
                        <a:pt x="17" y="10"/>
                        <a:pt x="17" y="10"/>
                        <a:pt x="17" y="10"/>
                      </a:cubicBezTo>
                      <a:cubicBezTo>
                        <a:pt x="17" y="10"/>
                        <a:pt x="17" y="10"/>
                        <a:pt x="17" y="10"/>
                      </a:cubicBezTo>
                      <a:cubicBezTo>
                        <a:pt x="17" y="10"/>
                        <a:pt x="17" y="10"/>
                        <a:pt x="17" y="10"/>
                      </a:cubicBezTo>
                      <a:cubicBezTo>
                        <a:pt x="17" y="10"/>
                        <a:pt x="17" y="10"/>
                        <a:pt x="17" y="10"/>
                      </a:cubicBezTo>
                      <a:cubicBezTo>
                        <a:pt x="17" y="10"/>
                        <a:pt x="16" y="10"/>
                        <a:pt x="16" y="11"/>
                      </a:cubicBezTo>
                      <a:cubicBezTo>
                        <a:pt x="16" y="11"/>
                        <a:pt x="16" y="11"/>
                        <a:pt x="16" y="11"/>
                      </a:cubicBezTo>
                      <a:cubicBezTo>
                        <a:pt x="16" y="10"/>
                        <a:pt x="16" y="10"/>
                        <a:pt x="16" y="10"/>
                      </a:cubicBezTo>
                      <a:cubicBezTo>
                        <a:pt x="16" y="10"/>
                        <a:pt x="16" y="10"/>
                        <a:pt x="16" y="10"/>
                      </a:cubicBezTo>
                      <a:cubicBezTo>
                        <a:pt x="16" y="10"/>
                        <a:pt x="16" y="10"/>
                        <a:pt x="16" y="10"/>
                      </a:cubicBezTo>
                      <a:cubicBezTo>
                        <a:pt x="16" y="10"/>
                        <a:pt x="16" y="10"/>
                        <a:pt x="16" y="10"/>
                      </a:cubicBezTo>
                      <a:cubicBezTo>
                        <a:pt x="15" y="11"/>
                        <a:pt x="13" y="12"/>
                        <a:pt x="12" y="13"/>
                      </a:cubicBezTo>
                      <a:cubicBezTo>
                        <a:pt x="11" y="13"/>
                        <a:pt x="11" y="13"/>
                        <a:pt x="11" y="13"/>
                      </a:cubicBezTo>
                      <a:cubicBezTo>
                        <a:pt x="13" y="12"/>
                        <a:pt x="15" y="10"/>
                        <a:pt x="17" y="9"/>
                      </a:cubicBezTo>
                      <a:cubicBezTo>
                        <a:pt x="17" y="8"/>
                        <a:pt x="17" y="8"/>
                        <a:pt x="16" y="8"/>
                      </a:cubicBezTo>
                      <a:cubicBezTo>
                        <a:pt x="15" y="9"/>
                        <a:pt x="14" y="9"/>
                        <a:pt x="12" y="10"/>
                      </a:cubicBezTo>
                      <a:cubicBezTo>
                        <a:pt x="13" y="10"/>
                        <a:pt x="13" y="10"/>
                        <a:pt x="14" y="9"/>
                      </a:cubicBezTo>
                      <a:cubicBezTo>
                        <a:pt x="14" y="9"/>
                        <a:pt x="14" y="9"/>
                        <a:pt x="14" y="9"/>
                      </a:cubicBezTo>
                      <a:cubicBezTo>
                        <a:pt x="14" y="9"/>
                        <a:pt x="15" y="8"/>
                        <a:pt x="16" y="8"/>
                      </a:cubicBezTo>
                      <a:cubicBezTo>
                        <a:pt x="16" y="8"/>
                        <a:pt x="15" y="7"/>
                        <a:pt x="15" y="7"/>
                      </a:cubicBezTo>
                      <a:cubicBezTo>
                        <a:pt x="14" y="8"/>
                        <a:pt x="13" y="8"/>
                        <a:pt x="12" y="9"/>
                      </a:cubicBezTo>
                      <a:cubicBezTo>
                        <a:pt x="13" y="8"/>
                        <a:pt x="14" y="8"/>
                        <a:pt x="15" y="7"/>
                      </a:cubicBezTo>
                      <a:cubicBezTo>
                        <a:pt x="15" y="7"/>
                        <a:pt x="15" y="7"/>
                        <a:pt x="15" y="7"/>
                      </a:cubicBezTo>
                      <a:cubicBezTo>
                        <a:pt x="15" y="7"/>
                        <a:pt x="15" y="7"/>
                        <a:pt x="15" y="7"/>
                      </a:cubicBezTo>
                      <a:cubicBezTo>
                        <a:pt x="15" y="7"/>
                        <a:pt x="15" y="7"/>
                        <a:pt x="15" y="7"/>
                      </a:cubicBezTo>
                      <a:cubicBezTo>
                        <a:pt x="14" y="7"/>
                        <a:pt x="14" y="7"/>
                        <a:pt x="13" y="7"/>
                      </a:cubicBezTo>
                      <a:cubicBezTo>
                        <a:pt x="13" y="7"/>
                        <a:pt x="13" y="7"/>
                        <a:pt x="13" y="7"/>
                      </a:cubicBezTo>
                      <a:cubicBezTo>
                        <a:pt x="12" y="8"/>
                        <a:pt x="11" y="9"/>
                        <a:pt x="10" y="10"/>
                      </a:cubicBezTo>
                      <a:cubicBezTo>
                        <a:pt x="10" y="10"/>
                        <a:pt x="10" y="9"/>
                        <a:pt x="10" y="9"/>
                      </a:cubicBezTo>
                      <a:cubicBezTo>
                        <a:pt x="11" y="9"/>
                        <a:pt x="12" y="8"/>
                        <a:pt x="12" y="7"/>
                      </a:cubicBezTo>
                      <a:cubicBezTo>
                        <a:pt x="12" y="7"/>
                        <a:pt x="12" y="7"/>
                        <a:pt x="13" y="7"/>
                      </a:cubicBezTo>
                      <a:cubicBezTo>
                        <a:pt x="13" y="7"/>
                        <a:pt x="13" y="7"/>
                        <a:pt x="13" y="7"/>
                      </a:cubicBezTo>
                      <a:cubicBezTo>
                        <a:pt x="13" y="7"/>
                        <a:pt x="13" y="6"/>
                        <a:pt x="13" y="6"/>
                      </a:cubicBezTo>
                      <a:cubicBezTo>
                        <a:pt x="13" y="6"/>
                        <a:pt x="13" y="6"/>
                        <a:pt x="13" y="6"/>
                      </a:cubicBezTo>
                      <a:cubicBezTo>
                        <a:pt x="13" y="6"/>
                        <a:pt x="12" y="6"/>
                        <a:pt x="12" y="6"/>
                      </a:cubicBezTo>
                      <a:cubicBezTo>
                        <a:pt x="12" y="6"/>
                        <a:pt x="12" y="6"/>
                        <a:pt x="12" y="6"/>
                      </a:cubicBezTo>
                      <a:cubicBezTo>
                        <a:pt x="12" y="6"/>
                        <a:pt x="12" y="5"/>
                        <a:pt x="12" y="6"/>
                      </a:cubicBezTo>
                      <a:cubicBezTo>
                        <a:pt x="11" y="6"/>
                        <a:pt x="10" y="6"/>
                        <a:pt x="9" y="7"/>
                      </a:cubicBezTo>
                      <a:cubicBezTo>
                        <a:pt x="10" y="7"/>
                        <a:pt x="10" y="6"/>
                        <a:pt x="10" y="6"/>
                      </a:cubicBezTo>
                      <a:cubicBezTo>
                        <a:pt x="10" y="6"/>
                        <a:pt x="10" y="6"/>
                        <a:pt x="10" y="6"/>
                      </a:cubicBezTo>
                      <a:cubicBezTo>
                        <a:pt x="8" y="7"/>
                        <a:pt x="7" y="8"/>
                        <a:pt x="6" y="9"/>
                      </a:cubicBezTo>
                      <a:cubicBezTo>
                        <a:pt x="5" y="9"/>
                        <a:pt x="5" y="10"/>
                        <a:pt x="4" y="10"/>
                      </a:cubicBezTo>
                      <a:cubicBezTo>
                        <a:pt x="4" y="10"/>
                        <a:pt x="3" y="11"/>
                        <a:pt x="2" y="11"/>
                      </a:cubicBezTo>
                      <a:cubicBezTo>
                        <a:pt x="5" y="10"/>
                        <a:pt x="7" y="8"/>
                        <a:pt x="9" y="6"/>
                      </a:cubicBezTo>
                      <a:cubicBezTo>
                        <a:pt x="9" y="6"/>
                        <a:pt x="9" y="6"/>
                        <a:pt x="9" y="6"/>
                      </a:cubicBezTo>
                      <a:cubicBezTo>
                        <a:pt x="8" y="6"/>
                        <a:pt x="7" y="7"/>
                        <a:pt x="6" y="7"/>
                      </a:cubicBezTo>
                      <a:cubicBezTo>
                        <a:pt x="8" y="6"/>
                        <a:pt x="9" y="5"/>
                        <a:pt x="9" y="5"/>
                      </a:cubicBezTo>
                      <a:cubicBezTo>
                        <a:pt x="9" y="5"/>
                        <a:pt x="9" y="5"/>
                        <a:pt x="9" y="5"/>
                      </a:cubicBezTo>
                      <a:cubicBezTo>
                        <a:pt x="8" y="6"/>
                        <a:pt x="3" y="9"/>
                        <a:pt x="3" y="9"/>
                      </a:cubicBezTo>
                      <a:cubicBezTo>
                        <a:pt x="5" y="7"/>
                        <a:pt x="7" y="6"/>
                        <a:pt x="8" y="5"/>
                      </a:cubicBezTo>
                      <a:cubicBezTo>
                        <a:pt x="9" y="5"/>
                        <a:pt x="8" y="5"/>
                        <a:pt x="8" y="5"/>
                      </a:cubicBezTo>
                      <a:cubicBezTo>
                        <a:pt x="7" y="6"/>
                        <a:pt x="6" y="6"/>
                        <a:pt x="5" y="7"/>
                      </a:cubicBezTo>
                      <a:cubicBezTo>
                        <a:pt x="5" y="7"/>
                        <a:pt x="7" y="6"/>
                        <a:pt x="7" y="5"/>
                      </a:cubicBezTo>
                      <a:cubicBezTo>
                        <a:pt x="7" y="5"/>
                        <a:pt x="7" y="5"/>
                        <a:pt x="7" y="5"/>
                      </a:cubicBezTo>
                      <a:cubicBezTo>
                        <a:pt x="5" y="6"/>
                        <a:pt x="4" y="7"/>
                        <a:pt x="2" y="8"/>
                      </a:cubicBezTo>
                      <a:cubicBezTo>
                        <a:pt x="4" y="7"/>
                        <a:pt x="6" y="6"/>
                        <a:pt x="7" y="4"/>
                      </a:cubicBezTo>
                      <a:cubicBezTo>
                        <a:pt x="7" y="4"/>
                        <a:pt x="7" y="4"/>
                        <a:pt x="7" y="4"/>
                      </a:cubicBezTo>
                      <a:cubicBezTo>
                        <a:pt x="6" y="5"/>
                        <a:pt x="6" y="5"/>
                        <a:pt x="5" y="5"/>
                      </a:cubicBezTo>
                      <a:cubicBezTo>
                        <a:pt x="5" y="5"/>
                        <a:pt x="6" y="5"/>
                        <a:pt x="7" y="4"/>
                      </a:cubicBezTo>
                      <a:cubicBezTo>
                        <a:pt x="7" y="4"/>
                        <a:pt x="7" y="4"/>
                        <a:pt x="7" y="4"/>
                      </a:cubicBezTo>
                      <a:cubicBezTo>
                        <a:pt x="6" y="4"/>
                        <a:pt x="6" y="4"/>
                        <a:pt x="5" y="5"/>
                      </a:cubicBezTo>
                      <a:cubicBezTo>
                        <a:pt x="6" y="4"/>
                        <a:pt x="6" y="4"/>
                        <a:pt x="7" y="3"/>
                      </a:cubicBezTo>
                      <a:cubicBezTo>
                        <a:pt x="7" y="3"/>
                        <a:pt x="7" y="3"/>
                        <a:pt x="7" y="3"/>
                      </a:cubicBezTo>
                      <a:cubicBezTo>
                        <a:pt x="5" y="4"/>
                        <a:pt x="4" y="4"/>
                        <a:pt x="4" y="5"/>
                      </a:cubicBezTo>
                      <a:cubicBezTo>
                        <a:pt x="4" y="5"/>
                        <a:pt x="5" y="4"/>
                        <a:pt x="6" y="3"/>
                      </a:cubicBezTo>
                      <a:cubicBezTo>
                        <a:pt x="6" y="3"/>
                        <a:pt x="6" y="3"/>
                        <a:pt x="5" y="3"/>
                      </a:cubicBezTo>
                      <a:cubicBezTo>
                        <a:pt x="0" y="7"/>
                        <a:pt x="5" y="3"/>
                        <a:pt x="6" y="2"/>
                      </a:cubicBezTo>
                      <a:cubicBezTo>
                        <a:pt x="6" y="2"/>
                        <a:pt x="6" y="2"/>
                        <a:pt x="6" y="2"/>
                      </a:cubicBezTo>
                      <a:cubicBezTo>
                        <a:pt x="5" y="3"/>
                        <a:pt x="1" y="6"/>
                        <a:pt x="4" y="3"/>
                      </a:cubicBezTo>
                      <a:cubicBezTo>
                        <a:pt x="4" y="3"/>
                        <a:pt x="4" y="3"/>
                        <a:pt x="4" y="3"/>
                      </a:cubicBezTo>
                      <a:cubicBezTo>
                        <a:pt x="2" y="4"/>
                        <a:pt x="2" y="4"/>
                        <a:pt x="4" y="2"/>
                      </a:cubicBezTo>
                      <a:cubicBezTo>
                        <a:pt x="4" y="2"/>
                        <a:pt x="4" y="2"/>
                        <a:pt x="4" y="2"/>
                      </a:cubicBezTo>
                      <a:cubicBezTo>
                        <a:pt x="2" y="4"/>
                        <a:pt x="1" y="4"/>
                        <a:pt x="4" y="2"/>
                      </a:cubicBezTo>
                      <a:cubicBezTo>
                        <a:pt x="4" y="2"/>
                        <a:pt x="4" y="2"/>
                        <a:pt x="3" y="2"/>
                      </a:cubicBezTo>
                      <a:cubicBezTo>
                        <a:pt x="2" y="2"/>
                        <a:pt x="1" y="4"/>
                        <a:pt x="3" y="2"/>
                      </a:cubicBezTo>
                      <a:cubicBezTo>
                        <a:pt x="3" y="2"/>
                        <a:pt x="3" y="2"/>
                        <a:pt x="2" y="2"/>
                      </a:cubicBezTo>
                      <a:cubicBezTo>
                        <a:pt x="0" y="3"/>
                        <a:pt x="1" y="2"/>
                        <a:pt x="2" y="1"/>
                      </a:cubicBezTo>
                      <a:cubicBezTo>
                        <a:pt x="3" y="1"/>
                        <a:pt x="2" y="1"/>
                        <a:pt x="2" y="1"/>
                      </a:cubicBezTo>
                      <a:cubicBezTo>
                        <a:pt x="2" y="1"/>
                        <a:pt x="2" y="1"/>
                        <a:pt x="2" y="1"/>
                      </a:cubicBezTo>
                      <a:cubicBezTo>
                        <a:pt x="2" y="1"/>
                        <a:pt x="2" y="1"/>
                        <a:pt x="2" y="1"/>
                      </a:cubicBezTo>
                      <a:cubicBezTo>
                        <a:pt x="1" y="1"/>
                        <a:pt x="1" y="1"/>
                        <a:pt x="1" y="1"/>
                      </a:cubicBezTo>
                      <a:cubicBezTo>
                        <a:pt x="1" y="1"/>
                        <a:pt x="1" y="0"/>
                        <a:pt x="1" y="0"/>
                      </a:cubicBezTo>
                      <a:cubicBezTo>
                        <a:pt x="1" y="1"/>
                        <a:pt x="0" y="1"/>
                        <a:pt x="0" y="1"/>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3"/>
                        <a:pt x="0" y="2"/>
                      </a:cubicBezTo>
                      <a:cubicBezTo>
                        <a:pt x="2" y="2"/>
                        <a:pt x="1" y="2"/>
                        <a:pt x="0" y="3"/>
                      </a:cubicBezTo>
                      <a:cubicBezTo>
                        <a:pt x="0" y="3"/>
                        <a:pt x="0" y="4"/>
                        <a:pt x="0" y="4"/>
                      </a:cubicBezTo>
                      <a:cubicBezTo>
                        <a:pt x="2" y="2"/>
                        <a:pt x="2" y="2"/>
                        <a:pt x="0" y="4"/>
                      </a:cubicBezTo>
                      <a:cubicBezTo>
                        <a:pt x="0" y="4"/>
                        <a:pt x="0" y="4"/>
                        <a:pt x="0" y="4"/>
                      </a:cubicBezTo>
                      <a:cubicBezTo>
                        <a:pt x="4" y="2"/>
                        <a:pt x="1" y="4"/>
                        <a:pt x="0" y="5"/>
                      </a:cubicBezTo>
                      <a:cubicBezTo>
                        <a:pt x="0" y="5"/>
                        <a:pt x="0" y="5"/>
                        <a:pt x="0" y="5"/>
                      </a:cubicBezTo>
                      <a:cubicBezTo>
                        <a:pt x="2" y="4"/>
                        <a:pt x="4" y="2"/>
                        <a:pt x="1" y="5"/>
                      </a:cubicBezTo>
                      <a:cubicBezTo>
                        <a:pt x="1" y="5"/>
                        <a:pt x="1" y="5"/>
                        <a:pt x="1" y="5"/>
                      </a:cubicBezTo>
                      <a:cubicBezTo>
                        <a:pt x="4" y="3"/>
                        <a:pt x="2" y="4"/>
                        <a:pt x="1" y="5"/>
                      </a:cubicBezTo>
                      <a:cubicBezTo>
                        <a:pt x="1" y="5"/>
                        <a:pt x="1" y="6"/>
                        <a:pt x="1" y="6"/>
                      </a:cubicBezTo>
                      <a:cubicBezTo>
                        <a:pt x="2" y="5"/>
                        <a:pt x="2" y="5"/>
                        <a:pt x="3" y="4"/>
                      </a:cubicBezTo>
                      <a:cubicBezTo>
                        <a:pt x="7" y="1"/>
                        <a:pt x="2" y="6"/>
                        <a:pt x="2" y="6"/>
                      </a:cubicBezTo>
                      <a:cubicBezTo>
                        <a:pt x="1" y="6"/>
                        <a:pt x="2" y="6"/>
                        <a:pt x="2" y="6"/>
                      </a:cubicBezTo>
                      <a:cubicBezTo>
                        <a:pt x="6" y="3"/>
                        <a:pt x="3" y="5"/>
                        <a:pt x="1" y="7"/>
                      </a:cubicBezTo>
                      <a:cubicBezTo>
                        <a:pt x="1" y="7"/>
                        <a:pt x="1" y="7"/>
                        <a:pt x="1" y="7"/>
                      </a:cubicBezTo>
                      <a:cubicBezTo>
                        <a:pt x="9" y="1"/>
                        <a:pt x="3" y="6"/>
                        <a:pt x="1" y="7"/>
                      </a:cubicBezTo>
                      <a:cubicBezTo>
                        <a:pt x="1" y="7"/>
                        <a:pt x="1" y="7"/>
                        <a:pt x="2" y="7"/>
                      </a:cubicBezTo>
                      <a:cubicBezTo>
                        <a:pt x="3" y="7"/>
                        <a:pt x="4" y="6"/>
                        <a:pt x="5" y="5"/>
                      </a:cubicBezTo>
                      <a:cubicBezTo>
                        <a:pt x="4" y="6"/>
                        <a:pt x="3" y="7"/>
                        <a:pt x="2" y="8"/>
                      </a:cubicBezTo>
                      <a:cubicBezTo>
                        <a:pt x="2" y="8"/>
                        <a:pt x="2" y="8"/>
                        <a:pt x="2" y="8"/>
                      </a:cubicBezTo>
                      <a:cubicBezTo>
                        <a:pt x="3" y="7"/>
                        <a:pt x="4" y="6"/>
                        <a:pt x="5" y="5"/>
                      </a:cubicBezTo>
                      <a:cubicBezTo>
                        <a:pt x="4" y="7"/>
                        <a:pt x="2" y="8"/>
                        <a:pt x="1" y="9"/>
                      </a:cubicBezTo>
                      <a:cubicBezTo>
                        <a:pt x="1" y="9"/>
                        <a:pt x="1" y="9"/>
                        <a:pt x="1" y="9"/>
                      </a:cubicBezTo>
                      <a:cubicBezTo>
                        <a:pt x="2" y="8"/>
                        <a:pt x="4" y="7"/>
                        <a:pt x="6" y="6"/>
                      </a:cubicBezTo>
                      <a:cubicBezTo>
                        <a:pt x="5" y="6"/>
                        <a:pt x="3" y="8"/>
                        <a:pt x="2" y="9"/>
                      </a:cubicBezTo>
                      <a:cubicBezTo>
                        <a:pt x="2" y="9"/>
                        <a:pt x="2" y="9"/>
                        <a:pt x="2" y="9"/>
                      </a:cubicBezTo>
                      <a:cubicBezTo>
                        <a:pt x="2" y="9"/>
                        <a:pt x="2" y="10"/>
                        <a:pt x="2" y="10"/>
                      </a:cubicBezTo>
                      <a:cubicBezTo>
                        <a:pt x="1" y="10"/>
                        <a:pt x="2" y="10"/>
                        <a:pt x="2" y="10"/>
                      </a:cubicBezTo>
                      <a:cubicBezTo>
                        <a:pt x="4" y="9"/>
                        <a:pt x="5" y="8"/>
                        <a:pt x="7" y="6"/>
                      </a:cubicBezTo>
                      <a:cubicBezTo>
                        <a:pt x="5" y="8"/>
                        <a:pt x="3" y="9"/>
                        <a:pt x="2" y="11"/>
                      </a:cubicBezTo>
                      <a:cubicBezTo>
                        <a:pt x="2" y="11"/>
                        <a:pt x="2" y="11"/>
                        <a:pt x="2" y="11"/>
                      </a:cubicBezTo>
                      <a:cubicBezTo>
                        <a:pt x="11" y="4"/>
                        <a:pt x="4" y="10"/>
                        <a:pt x="1" y="12"/>
                      </a:cubicBezTo>
                      <a:cubicBezTo>
                        <a:pt x="0" y="13"/>
                        <a:pt x="1" y="13"/>
                        <a:pt x="1" y="13"/>
                      </a:cubicBezTo>
                      <a:cubicBezTo>
                        <a:pt x="1" y="12"/>
                        <a:pt x="2" y="12"/>
                        <a:pt x="2" y="12"/>
                      </a:cubicBezTo>
                      <a:cubicBezTo>
                        <a:pt x="2" y="12"/>
                        <a:pt x="1" y="13"/>
                        <a:pt x="1" y="13"/>
                      </a:cubicBezTo>
                      <a:cubicBezTo>
                        <a:pt x="1" y="13"/>
                        <a:pt x="1" y="13"/>
                        <a:pt x="1" y="13"/>
                      </a:cubicBezTo>
                      <a:cubicBezTo>
                        <a:pt x="1" y="13"/>
                        <a:pt x="2" y="13"/>
                        <a:pt x="2" y="13"/>
                      </a:cubicBezTo>
                      <a:cubicBezTo>
                        <a:pt x="2" y="13"/>
                        <a:pt x="2" y="13"/>
                        <a:pt x="2" y="13"/>
                      </a:cubicBezTo>
                      <a:cubicBezTo>
                        <a:pt x="3" y="12"/>
                        <a:pt x="4" y="11"/>
                        <a:pt x="5" y="10"/>
                      </a:cubicBezTo>
                      <a:cubicBezTo>
                        <a:pt x="6" y="10"/>
                        <a:pt x="6" y="10"/>
                        <a:pt x="7" y="9"/>
                      </a:cubicBezTo>
                      <a:cubicBezTo>
                        <a:pt x="5" y="11"/>
                        <a:pt x="3" y="13"/>
                        <a:pt x="1" y="14"/>
                      </a:cubicBezTo>
                      <a:cubicBezTo>
                        <a:pt x="1" y="14"/>
                        <a:pt x="1" y="14"/>
                        <a:pt x="2" y="14"/>
                      </a:cubicBezTo>
                      <a:cubicBezTo>
                        <a:pt x="3" y="13"/>
                        <a:pt x="5" y="11"/>
                        <a:pt x="7" y="10"/>
                      </a:cubicBezTo>
                      <a:cubicBezTo>
                        <a:pt x="12" y="6"/>
                        <a:pt x="7" y="10"/>
                        <a:pt x="7" y="10"/>
                      </a:cubicBezTo>
                      <a:cubicBezTo>
                        <a:pt x="5" y="11"/>
                        <a:pt x="4" y="12"/>
                        <a:pt x="3" y="14"/>
                      </a:cubicBezTo>
                      <a:cubicBezTo>
                        <a:pt x="3" y="14"/>
                        <a:pt x="3" y="14"/>
                        <a:pt x="3" y="14"/>
                      </a:cubicBezTo>
                      <a:cubicBezTo>
                        <a:pt x="3" y="14"/>
                        <a:pt x="3" y="14"/>
                        <a:pt x="3" y="14"/>
                      </a:cubicBezTo>
                      <a:cubicBezTo>
                        <a:pt x="3" y="14"/>
                        <a:pt x="2" y="15"/>
                        <a:pt x="2" y="15"/>
                      </a:cubicBezTo>
                      <a:cubicBezTo>
                        <a:pt x="2" y="15"/>
                        <a:pt x="2" y="16"/>
                        <a:pt x="2" y="16"/>
                      </a:cubicBezTo>
                      <a:cubicBezTo>
                        <a:pt x="1" y="16"/>
                        <a:pt x="1" y="16"/>
                        <a:pt x="1" y="16"/>
                      </a:cubicBezTo>
                      <a:cubicBezTo>
                        <a:pt x="1" y="17"/>
                        <a:pt x="1" y="17"/>
                        <a:pt x="1" y="17"/>
                      </a:cubicBezTo>
                      <a:cubicBezTo>
                        <a:pt x="1" y="16"/>
                        <a:pt x="1" y="16"/>
                        <a:pt x="2" y="16"/>
                      </a:cubicBezTo>
                      <a:cubicBezTo>
                        <a:pt x="2" y="16"/>
                        <a:pt x="2" y="16"/>
                        <a:pt x="2" y="16"/>
                      </a:cubicBezTo>
                      <a:cubicBezTo>
                        <a:pt x="3" y="16"/>
                        <a:pt x="4" y="15"/>
                        <a:pt x="5" y="14"/>
                      </a:cubicBezTo>
                      <a:cubicBezTo>
                        <a:pt x="4" y="15"/>
                        <a:pt x="3" y="15"/>
                        <a:pt x="3" y="16"/>
                      </a:cubicBezTo>
                      <a:cubicBezTo>
                        <a:pt x="3" y="16"/>
                        <a:pt x="3" y="16"/>
                        <a:pt x="3" y="16"/>
                      </a:cubicBezTo>
                      <a:cubicBezTo>
                        <a:pt x="4" y="15"/>
                        <a:pt x="5" y="14"/>
                        <a:pt x="6" y="13"/>
                      </a:cubicBezTo>
                      <a:cubicBezTo>
                        <a:pt x="6" y="13"/>
                        <a:pt x="6" y="14"/>
                        <a:pt x="6" y="14"/>
                      </a:cubicBezTo>
                      <a:cubicBezTo>
                        <a:pt x="5" y="15"/>
                        <a:pt x="4" y="16"/>
                        <a:pt x="3" y="17"/>
                      </a:cubicBezTo>
                      <a:cubicBezTo>
                        <a:pt x="2" y="17"/>
                        <a:pt x="1" y="18"/>
                        <a:pt x="1" y="18"/>
                      </a:cubicBezTo>
                      <a:cubicBezTo>
                        <a:pt x="1" y="18"/>
                        <a:pt x="1" y="18"/>
                        <a:pt x="1" y="18"/>
                      </a:cubicBezTo>
                      <a:cubicBezTo>
                        <a:pt x="1" y="18"/>
                        <a:pt x="2" y="18"/>
                        <a:pt x="2" y="18"/>
                      </a:cubicBezTo>
                      <a:cubicBezTo>
                        <a:pt x="2" y="18"/>
                        <a:pt x="2" y="18"/>
                        <a:pt x="2" y="18"/>
                      </a:cubicBezTo>
                      <a:cubicBezTo>
                        <a:pt x="3" y="17"/>
                        <a:pt x="4" y="16"/>
                        <a:pt x="5" y="16"/>
                      </a:cubicBezTo>
                      <a:cubicBezTo>
                        <a:pt x="5" y="16"/>
                        <a:pt x="5" y="16"/>
                        <a:pt x="5" y="16"/>
                      </a:cubicBezTo>
                      <a:cubicBezTo>
                        <a:pt x="3" y="17"/>
                        <a:pt x="2" y="18"/>
                        <a:pt x="1" y="19"/>
                      </a:cubicBezTo>
                      <a:cubicBezTo>
                        <a:pt x="1" y="20"/>
                        <a:pt x="1" y="21"/>
                        <a:pt x="1" y="21"/>
                      </a:cubicBezTo>
                      <a:cubicBezTo>
                        <a:pt x="1" y="21"/>
                        <a:pt x="1" y="21"/>
                        <a:pt x="1" y="20"/>
                      </a:cubicBezTo>
                      <a:cubicBezTo>
                        <a:pt x="1" y="20"/>
                        <a:pt x="1" y="20"/>
                        <a:pt x="1" y="20"/>
                      </a:cubicBezTo>
                      <a:cubicBezTo>
                        <a:pt x="2" y="20"/>
                        <a:pt x="2" y="20"/>
                        <a:pt x="2" y="20"/>
                      </a:cubicBezTo>
                      <a:cubicBezTo>
                        <a:pt x="2" y="20"/>
                        <a:pt x="3" y="19"/>
                        <a:pt x="4" y="19"/>
                      </a:cubicBezTo>
                      <a:cubicBezTo>
                        <a:pt x="3" y="19"/>
                        <a:pt x="2" y="20"/>
                        <a:pt x="1" y="21"/>
                      </a:cubicBezTo>
                      <a:cubicBezTo>
                        <a:pt x="1" y="21"/>
                        <a:pt x="1" y="22"/>
                        <a:pt x="1" y="22"/>
                      </a:cubicBezTo>
                      <a:cubicBezTo>
                        <a:pt x="3" y="21"/>
                        <a:pt x="4" y="20"/>
                        <a:pt x="5" y="19"/>
                      </a:cubicBezTo>
                      <a:cubicBezTo>
                        <a:pt x="5" y="19"/>
                        <a:pt x="5" y="19"/>
                        <a:pt x="5" y="19"/>
                      </a:cubicBezTo>
                      <a:cubicBezTo>
                        <a:pt x="3" y="20"/>
                        <a:pt x="2" y="21"/>
                        <a:pt x="1" y="22"/>
                      </a:cubicBezTo>
                      <a:cubicBezTo>
                        <a:pt x="1" y="23"/>
                        <a:pt x="1" y="23"/>
                        <a:pt x="1" y="23"/>
                      </a:cubicBezTo>
                      <a:cubicBezTo>
                        <a:pt x="1" y="22"/>
                        <a:pt x="2" y="22"/>
                        <a:pt x="3" y="21"/>
                      </a:cubicBezTo>
                      <a:cubicBezTo>
                        <a:pt x="2" y="22"/>
                        <a:pt x="1" y="22"/>
                        <a:pt x="1" y="23"/>
                      </a:cubicBezTo>
                      <a:cubicBezTo>
                        <a:pt x="1" y="23"/>
                        <a:pt x="1" y="24"/>
                        <a:pt x="1" y="24"/>
                      </a:cubicBezTo>
                      <a:cubicBezTo>
                        <a:pt x="1" y="24"/>
                        <a:pt x="2" y="24"/>
                        <a:pt x="2" y="23"/>
                      </a:cubicBezTo>
                      <a:cubicBezTo>
                        <a:pt x="2" y="23"/>
                        <a:pt x="2" y="23"/>
                        <a:pt x="2" y="23"/>
                      </a:cubicBezTo>
                      <a:cubicBezTo>
                        <a:pt x="2" y="23"/>
                        <a:pt x="2" y="24"/>
                        <a:pt x="2" y="24"/>
                      </a:cubicBezTo>
                      <a:cubicBezTo>
                        <a:pt x="3" y="23"/>
                        <a:pt x="4" y="22"/>
                        <a:pt x="5" y="21"/>
                      </a:cubicBezTo>
                      <a:cubicBezTo>
                        <a:pt x="5" y="21"/>
                        <a:pt x="6" y="21"/>
                        <a:pt x="6" y="20"/>
                      </a:cubicBezTo>
                      <a:cubicBezTo>
                        <a:pt x="7" y="20"/>
                        <a:pt x="7" y="19"/>
                        <a:pt x="8" y="19"/>
                      </a:cubicBezTo>
                      <a:cubicBezTo>
                        <a:pt x="8" y="19"/>
                        <a:pt x="8" y="19"/>
                        <a:pt x="8" y="19"/>
                      </a:cubicBezTo>
                      <a:cubicBezTo>
                        <a:pt x="8" y="19"/>
                        <a:pt x="8" y="19"/>
                        <a:pt x="8" y="19"/>
                      </a:cubicBezTo>
                      <a:cubicBezTo>
                        <a:pt x="8" y="19"/>
                        <a:pt x="9" y="19"/>
                        <a:pt x="10" y="18"/>
                      </a:cubicBezTo>
                      <a:cubicBezTo>
                        <a:pt x="8" y="20"/>
                        <a:pt x="6" y="21"/>
                        <a:pt x="5" y="22"/>
                      </a:cubicBezTo>
                      <a:cubicBezTo>
                        <a:pt x="3" y="23"/>
                        <a:pt x="2" y="24"/>
                        <a:pt x="1" y="26"/>
                      </a:cubicBezTo>
                      <a:cubicBezTo>
                        <a:pt x="1" y="26"/>
                        <a:pt x="1" y="26"/>
                        <a:pt x="1" y="26"/>
                      </a:cubicBezTo>
                      <a:cubicBezTo>
                        <a:pt x="1" y="26"/>
                        <a:pt x="1" y="26"/>
                        <a:pt x="2" y="25"/>
                      </a:cubicBezTo>
                      <a:cubicBezTo>
                        <a:pt x="3" y="24"/>
                        <a:pt x="4" y="23"/>
                        <a:pt x="6" y="22"/>
                      </a:cubicBezTo>
                      <a:cubicBezTo>
                        <a:pt x="6" y="22"/>
                        <a:pt x="5" y="22"/>
                        <a:pt x="5" y="23"/>
                      </a:cubicBezTo>
                      <a:cubicBezTo>
                        <a:pt x="5" y="22"/>
                        <a:pt x="6" y="22"/>
                        <a:pt x="6" y="22"/>
                      </a:cubicBezTo>
                      <a:cubicBezTo>
                        <a:pt x="6" y="22"/>
                        <a:pt x="6" y="22"/>
                        <a:pt x="6" y="21"/>
                      </a:cubicBezTo>
                      <a:cubicBezTo>
                        <a:pt x="6" y="22"/>
                        <a:pt x="6" y="22"/>
                        <a:pt x="5" y="22"/>
                      </a:cubicBezTo>
                      <a:cubicBezTo>
                        <a:pt x="4" y="23"/>
                        <a:pt x="3" y="24"/>
                        <a:pt x="2" y="25"/>
                      </a:cubicBezTo>
                      <a:cubicBezTo>
                        <a:pt x="2" y="25"/>
                        <a:pt x="1" y="26"/>
                        <a:pt x="1" y="26"/>
                      </a:cubicBezTo>
                      <a:cubicBezTo>
                        <a:pt x="1" y="26"/>
                        <a:pt x="1" y="26"/>
                        <a:pt x="1" y="26"/>
                      </a:cubicBezTo>
                      <a:cubicBezTo>
                        <a:pt x="2" y="26"/>
                        <a:pt x="3" y="25"/>
                        <a:pt x="3" y="24"/>
                      </a:cubicBezTo>
                      <a:cubicBezTo>
                        <a:pt x="3" y="24"/>
                        <a:pt x="4" y="24"/>
                        <a:pt x="4" y="24"/>
                      </a:cubicBezTo>
                      <a:cubicBezTo>
                        <a:pt x="4" y="24"/>
                        <a:pt x="5" y="23"/>
                        <a:pt x="5" y="23"/>
                      </a:cubicBezTo>
                      <a:cubicBezTo>
                        <a:pt x="7" y="21"/>
                        <a:pt x="9" y="20"/>
                        <a:pt x="11" y="18"/>
                      </a:cubicBezTo>
                      <a:cubicBezTo>
                        <a:pt x="10" y="19"/>
                        <a:pt x="9" y="21"/>
                        <a:pt x="7" y="22"/>
                      </a:cubicBezTo>
                      <a:cubicBezTo>
                        <a:pt x="5" y="24"/>
                        <a:pt x="3" y="26"/>
                        <a:pt x="1" y="28"/>
                      </a:cubicBezTo>
                      <a:cubicBezTo>
                        <a:pt x="1" y="28"/>
                        <a:pt x="1" y="29"/>
                        <a:pt x="1" y="29"/>
                      </a:cubicBezTo>
                      <a:cubicBezTo>
                        <a:pt x="2" y="29"/>
                        <a:pt x="1" y="29"/>
                        <a:pt x="2" y="28"/>
                      </a:cubicBezTo>
                      <a:cubicBezTo>
                        <a:pt x="3" y="27"/>
                        <a:pt x="4" y="26"/>
                        <a:pt x="5" y="26"/>
                      </a:cubicBezTo>
                      <a:cubicBezTo>
                        <a:pt x="4" y="26"/>
                        <a:pt x="3" y="27"/>
                        <a:pt x="2" y="28"/>
                      </a:cubicBezTo>
                      <a:cubicBezTo>
                        <a:pt x="1" y="29"/>
                        <a:pt x="2" y="28"/>
                        <a:pt x="3" y="26"/>
                      </a:cubicBezTo>
                      <a:cubicBezTo>
                        <a:pt x="3" y="27"/>
                        <a:pt x="3" y="27"/>
                        <a:pt x="3" y="27"/>
                      </a:cubicBezTo>
                      <a:cubicBezTo>
                        <a:pt x="6" y="24"/>
                        <a:pt x="9" y="21"/>
                        <a:pt x="12" y="19"/>
                      </a:cubicBezTo>
                      <a:cubicBezTo>
                        <a:pt x="14" y="18"/>
                        <a:pt x="15" y="17"/>
                        <a:pt x="16" y="16"/>
                      </a:cubicBezTo>
                      <a:cubicBezTo>
                        <a:pt x="15" y="17"/>
                        <a:pt x="14" y="18"/>
                        <a:pt x="13" y="19"/>
                      </a:cubicBezTo>
                      <a:cubicBezTo>
                        <a:pt x="12" y="20"/>
                        <a:pt x="10" y="21"/>
                        <a:pt x="9" y="23"/>
                      </a:cubicBezTo>
                      <a:cubicBezTo>
                        <a:pt x="8" y="24"/>
                        <a:pt x="7" y="25"/>
                        <a:pt x="5" y="25"/>
                      </a:cubicBezTo>
                      <a:cubicBezTo>
                        <a:pt x="6" y="25"/>
                        <a:pt x="7" y="24"/>
                        <a:pt x="8" y="23"/>
                      </a:cubicBezTo>
                      <a:cubicBezTo>
                        <a:pt x="8" y="23"/>
                        <a:pt x="8" y="24"/>
                        <a:pt x="8" y="24"/>
                      </a:cubicBezTo>
                      <a:cubicBezTo>
                        <a:pt x="7" y="24"/>
                        <a:pt x="7" y="25"/>
                        <a:pt x="6" y="25"/>
                      </a:cubicBezTo>
                      <a:cubicBezTo>
                        <a:pt x="6" y="26"/>
                        <a:pt x="5" y="27"/>
                        <a:pt x="4" y="27"/>
                      </a:cubicBezTo>
                      <a:cubicBezTo>
                        <a:pt x="4" y="28"/>
                        <a:pt x="4" y="28"/>
                        <a:pt x="4" y="28"/>
                      </a:cubicBezTo>
                      <a:cubicBezTo>
                        <a:pt x="6" y="26"/>
                        <a:pt x="8" y="24"/>
                        <a:pt x="10" y="23"/>
                      </a:cubicBezTo>
                      <a:cubicBezTo>
                        <a:pt x="10" y="22"/>
                        <a:pt x="11" y="22"/>
                        <a:pt x="11" y="21"/>
                      </a:cubicBezTo>
                      <a:cubicBezTo>
                        <a:pt x="12" y="21"/>
                        <a:pt x="12" y="21"/>
                        <a:pt x="13" y="20"/>
                      </a:cubicBezTo>
                      <a:cubicBezTo>
                        <a:pt x="10" y="23"/>
                        <a:pt x="7" y="25"/>
                        <a:pt x="5" y="28"/>
                      </a:cubicBezTo>
                      <a:cubicBezTo>
                        <a:pt x="6" y="27"/>
                        <a:pt x="7" y="26"/>
                        <a:pt x="8" y="25"/>
                      </a:cubicBezTo>
                      <a:cubicBezTo>
                        <a:pt x="6" y="26"/>
                        <a:pt x="5" y="28"/>
                        <a:pt x="3" y="30"/>
                      </a:cubicBezTo>
                      <a:cubicBezTo>
                        <a:pt x="3" y="30"/>
                        <a:pt x="3" y="30"/>
                        <a:pt x="3" y="30"/>
                      </a:cubicBezTo>
                      <a:cubicBezTo>
                        <a:pt x="3" y="30"/>
                        <a:pt x="3" y="30"/>
                        <a:pt x="3" y="30"/>
                      </a:cubicBezTo>
                      <a:cubicBezTo>
                        <a:pt x="3" y="30"/>
                        <a:pt x="3" y="31"/>
                        <a:pt x="3" y="30"/>
                      </a:cubicBezTo>
                      <a:cubicBezTo>
                        <a:pt x="4" y="29"/>
                        <a:pt x="6" y="28"/>
                        <a:pt x="7" y="27"/>
                      </a:cubicBezTo>
                      <a:cubicBezTo>
                        <a:pt x="7" y="27"/>
                        <a:pt x="7" y="27"/>
                        <a:pt x="7" y="27"/>
                      </a:cubicBezTo>
                      <a:cubicBezTo>
                        <a:pt x="6" y="27"/>
                        <a:pt x="6" y="28"/>
                        <a:pt x="5" y="29"/>
                      </a:cubicBezTo>
                      <a:cubicBezTo>
                        <a:pt x="4" y="29"/>
                        <a:pt x="4" y="30"/>
                        <a:pt x="3" y="31"/>
                      </a:cubicBezTo>
                      <a:cubicBezTo>
                        <a:pt x="3" y="31"/>
                        <a:pt x="3" y="32"/>
                        <a:pt x="3" y="31"/>
                      </a:cubicBezTo>
                      <a:cubicBezTo>
                        <a:pt x="4" y="31"/>
                        <a:pt x="4" y="30"/>
                        <a:pt x="5" y="30"/>
                      </a:cubicBezTo>
                      <a:cubicBezTo>
                        <a:pt x="6" y="29"/>
                        <a:pt x="7" y="28"/>
                        <a:pt x="8" y="26"/>
                      </a:cubicBezTo>
                      <a:cubicBezTo>
                        <a:pt x="10" y="25"/>
                        <a:pt x="11" y="24"/>
                        <a:pt x="13" y="23"/>
                      </a:cubicBezTo>
                      <a:cubicBezTo>
                        <a:pt x="9" y="26"/>
                        <a:pt x="6" y="30"/>
                        <a:pt x="3" y="33"/>
                      </a:cubicBezTo>
                      <a:cubicBezTo>
                        <a:pt x="3" y="34"/>
                        <a:pt x="3" y="34"/>
                        <a:pt x="3" y="34"/>
                      </a:cubicBezTo>
                      <a:cubicBezTo>
                        <a:pt x="3" y="33"/>
                        <a:pt x="4" y="33"/>
                        <a:pt x="4" y="32"/>
                      </a:cubicBezTo>
                      <a:cubicBezTo>
                        <a:pt x="4" y="32"/>
                        <a:pt x="4" y="32"/>
                        <a:pt x="4" y="32"/>
                      </a:cubicBezTo>
                      <a:cubicBezTo>
                        <a:pt x="5" y="32"/>
                        <a:pt x="5" y="31"/>
                        <a:pt x="6" y="31"/>
                      </a:cubicBezTo>
                      <a:cubicBezTo>
                        <a:pt x="6" y="31"/>
                        <a:pt x="6" y="31"/>
                        <a:pt x="6" y="31"/>
                      </a:cubicBezTo>
                      <a:cubicBezTo>
                        <a:pt x="6" y="32"/>
                        <a:pt x="5" y="33"/>
                        <a:pt x="4" y="34"/>
                      </a:cubicBezTo>
                      <a:cubicBezTo>
                        <a:pt x="4" y="34"/>
                        <a:pt x="4" y="34"/>
                        <a:pt x="4" y="34"/>
                      </a:cubicBezTo>
                      <a:cubicBezTo>
                        <a:pt x="8" y="30"/>
                        <a:pt x="12" y="27"/>
                        <a:pt x="15" y="23"/>
                      </a:cubicBezTo>
                      <a:cubicBezTo>
                        <a:pt x="18" y="22"/>
                        <a:pt x="20" y="20"/>
                        <a:pt x="23" y="18"/>
                      </a:cubicBezTo>
                      <a:cubicBezTo>
                        <a:pt x="24" y="17"/>
                        <a:pt x="24" y="17"/>
                        <a:pt x="25" y="16"/>
                      </a:cubicBezTo>
                      <a:cubicBezTo>
                        <a:pt x="28" y="15"/>
                        <a:pt x="25" y="17"/>
                        <a:pt x="24" y="17"/>
                      </a:cubicBezTo>
                      <a:cubicBezTo>
                        <a:pt x="22" y="19"/>
                        <a:pt x="24" y="17"/>
                        <a:pt x="21" y="20"/>
                      </a:cubicBezTo>
                      <a:cubicBezTo>
                        <a:pt x="21" y="20"/>
                        <a:pt x="21" y="20"/>
                        <a:pt x="22" y="20"/>
                      </a:cubicBezTo>
                      <a:cubicBezTo>
                        <a:pt x="23" y="19"/>
                        <a:pt x="25" y="18"/>
                        <a:pt x="27" y="17"/>
                      </a:cubicBezTo>
                      <a:cubicBezTo>
                        <a:pt x="28" y="16"/>
                        <a:pt x="24" y="18"/>
                        <a:pt x="24" y="19"/>
                      </a:cubicBezTo>
                      <a:cubicBezTo>
                        <a:pt x="24" y="19"/>
                        <a:pt x="24" y="19"/>
                        <a:pt x="24" y="19"/>
                      </a:cubicBezTo>
                      <a:cubicBezTo>
                        <a:pt x="26" y="18"/>
                        <a:pt x="28" y="17"/>
                        <a:pt x="29" y="16"/>
                      </a:cubicBezTo>
                      <a:cubicBezTo>
                        <a:pt x="29" y="16"/>
                        <a:pt x="29" y="16"/>
                        <a:pt x="29" y="16"/>
                      </a:cubicBezTo>
                      <a:close/>
                      <a:moveTo>
                        <a:pt x="19" y="17"/>
                      </a:moveTo>
                      <a:cubicBezTo>
                        <a:pt x="19" y="17"/>
                        <a:pt x="18" y="18"/>
                        <a:pt x="18" y="18"/>
                      </a:cubicBezTo>
                      <a:cubicBezTo>
                        <a:pt x="19" y="17"/>
                        <a:pt x="20" y="16"/>
                        <a:pt x="21" y="16"/>
                      </a:cubicBezTo>
                      <a:cubicBezTo>
                        <a:pt x="20" y="16"/>
                        <a:pt x="20" y="17"/>
                        <a:pt x="19" y="17"/>
                      </a:cubicBezTo>
                      <a:close/>
                      <a:moveTo>
                        <a:pt x="21" y="15"/>
                      </a:moveTo>
                      <a:cubicBezTo>
                        <a:pt x="20" y="16"/>
                        <a:pt x="20" y="16"/>
                        <a:pt x="19" y="17"/>
                      </a:cubicBezTo>
                      <a:cubicBezTo>
                        <a:pt x="19" y="17"/>
                        <a:pt x="19" y="17"/>
                        <a:pt x="20" y="16"/>
                      </a:cubicBezTo>
                      <a:cubicBezTo>
                        <a:pt x="20" y="16"/>
                        <a:pt x="21" y="16"/>
                        <a:pt x="21" y="15"/>
                      </a:cubicBezTo>
                      <a:close/>
                      <a:moveTo>
                        <a:pt x="21" y="14"/>
                      </a:moveTo>
                      <a:cubicBezTo>
                        <a:pt x="20" y="15"/>
                        <a:pt x="19" y="16"/>
                        <a:pt x="18" y="16"/>
                      </a:cubicBezTo>
                      <a:cubicBezTo>
                        <a:pt x="17" y="17"/>
                        <a:pt x="16" y="17"/>
                        <a:pt x="16" y="18"/>
                      </a:cubicBezTo>
                      <a:cubicBezTo>
                        <a:pt x="16" y="18"/>
                        <a:pt x="16" y="17"/>
                        <a:pt x="17" y="17"/>
                      </a:cubicBezTo>
                      <a:cubicBezTo>
                        <a:pt x="18" y="16"/>
                        <a:pt x="21" y="15"/>
                        <a:pt x="21" y="14"/>
                      </a:cubicBezTo>
                      <a:close/>
                      <a:moveTo>
                        <a:pt x="14" y="12"/>
                      </a:moveTo>
                      <a:cubicBezTo>
                        <a:pt x="14" y="12"/>
                        <a:pt x="15" y="12"/>
                        <a:pt x="15" y="12"/>
                      </a:cubicBezTo>
                      <a:cubicBezTo>
                        <a:pt x="13" y="13"/>
                        <a:pt x="11" y="14"/>
                        <a:pt x="9" y="16"/>
                      </a:cubicBezTo>
                      <a:cubicBezTo>
                        <a:pt x="11" y="15"/>
                        <a:pt x="12" y="13"/>
                        <a:pt x="14" y="12"/>
                      </a:cubicBezTo>
                      <a:close/>
                      <a:moveTo>
                        <a:pt x="16" y="12"/>
                      </a:moveTo>
                      <a:cubicBezTo>
                        <a:pt x="15" y="12"/>
                        <a:pt x="15" y="13"/>
                        <a:pt x="15" y="13"/>
                      </a:cubicBezTo>
                      <a:cubicBezTo>
                        <a:pt x="14" y="13"/>
                        <a:pt x="14" y="13"/>
                        <a:pt x="14" y="13"/>
                      </a:cubicBezTo>
                      <a:cubicBezTo>
                        <a:pt x="13" y="14"/>
                        <a:pt x="12" y="15"/>
                        <a:pt x="12" y="15"/>
                      </a:cubicBezTo>
                      <a:cubicBezTo>
                        <a:pt x="13" y="14"/>
                        <a:pt x="14" y="13"/>
                        <a:pt x="16" y="12"/>
                      </a:cubicBezTo>
                      <a:close/>
                      <a:moveTo>
                        <a:pt x="13" y="10"/>
                      </a:moveTo>
                      <a:cubicBezTo>
                        <a:pt x="16" y="8"/>
                        <a:pt x="17" y="8"/>
                        <a:pt x="15" y="10"/>
                      </a:cubicBezTo>
                      <a:cubicBezTo>
                        <a:pt x="15" y="10"/>
                        <a:pt x="15" y="10"/>
                        <a:pt x="15" y="10"/>
                      </a:cubicBezTo>
                      <a:cubicBezTo>
                        <a:pt x="13" y="11"/>
                        <a:pt x="11" y="12"/>
                        <a:pt x="9" y="13"/>
                      </a:cubicBezTo>
                      <a:cubicBezTo>
                        <a:pt x="9" y="13"/>
                        <a:pt x="9" y="13"/>
                        <a:pt x="8" y="14"/>
                      </a:cubicBezTo>
                      <a:cubicBezTo>
                        <a:pt x="9" y="13"/>
                        <a:pt x="9" y="13"/>
                        <a:pt x="9" y="13"/>
                      </a:cubicBezTo>
                      <a:cubicBezTo>
                        <a:pt x="10" y="12"/>
                        <a:pt x="12" y="11"/>
                        <a:pt x="13" y="10"/>
                      </a:cubicBezTo>
                      <a:close/>
                      <a:moveTo>
                        <a:pt x="7" y="14"/>
                      </a:moveTo>
                      <a:cubicBezTo>
                        <a:pt x="7" y="14"/>
                        <a:pt x="7" y="14"/>
                        <a:pt x="6" y="15"/>
                      </a:cubicBezTo>
                      <a:cubicBezTo>
                        <a:pt x="6" y="14"/>
                        <a:pt x="7" y="14"/>
                        <a:pt x="7" y="14"/>
                      </a:cubicBezTo>
                      <a:cubicBezTo>
                        <a:pt x="8" y="13"/>
                        <a:pt x="10" y="11"/>
                        <a:pt x="12" y="10"/>
                      </a:cubicBezTo>
                      <a:cubicBezTo>
                        <a:pt x="10" y="11"/>
                        <a:pt x="9" y="13"/>
                        <a:pt x="7" y="14"/>
                      </a:cubicBezTo>
                      <a:close/>
                      <a:moveTo>
                        <a:pt x="13" y="9"/>
                      </a:moveTo>
                      <a:cubicBezTo>
                        <a:pt x="14" y="8"/>
                        <a:pt x="16" y="7"/>
                        <a:pt x="13" y="9"/>
                      </a:cubicBezTo>
                      <a:cubicBezTo>
                        <a:pt x="12" y="10"/>
                        <a:pt x="12" y="10"/>
                        <a:pt x="11" y="10"/>
                      </a:cubicBezTo>
                      <a:cubicBezTo>
                        <a:pt x="12" y="10"/>
                        <a:pt x="12" y="9"/>
                        <a:pt x="13" y="9"/>
                      </a:cubicBezTo>
                      <a:close/>
                      <a:moveTo>
                        <a:pt x="9" y="11"/>
                      </a:moveTo>
                      <a:cubicBezTo>
                        <a:pt x="9" y="12"/>
                        <a:pt x="9" y="12"/>
                        <a:pt x="8" y="12"/>
                      </a:cubicBezTo>
                      <a:cubicBezTo>
                        <a:pt x="8" y="12"/>
                        <a:pt x="8" y="13"/>
                        <a:pt x="7" y="13"/>
                      </a:cubicBezTo>
                      <a:cubicBezTo>
                        <a:pt x="7" y="13"/>
                        <a:pt x="8" y="13"/>
                        <a:pt x="8" y="12"/>
                      </a:cubicBezTo>
                      <a:cubicBezTo>
                        <a:pt x="8" y="12"/>
                        <a:pt x="8" y="12"/>
                        <a:pt x="8" y="12"/>
                      </a:cubicBezTo>
                      <a:cubicBezTo>
                        <a:pt x="11" y="10"/>
                        <a:pt x="14" y="8"/>
                        <a:pt x="9" y="11"/>
                      </a:cubicBezTo>
                      <a:close/>
                      <a:moveTo>
                        <a:pt x="7" y="9"/>
                      </a:moveTo>
                      <a:cubicBezTo>
                        <a:pt x="6" y="9"/>
                        <a:pt x="6" y="10"/>
                        <a:pt x="5" y="10"/>
                      </a:cubicBezTo>
                      <a:cubicBezTo>
                        <a:pt x="5" y="10"/>
                        <a:pt x="5" y="10"/>
                        <a:pt x="5" y="10"/>
                      </a:cubicBezTo>
                      <a:cubicBezTo>
                        <a:pt x="6" y="10"/>
                        <a:pt x="8" y="8"/>
                        <a:pt x="9" y="7"/>
                      </a:cubicBezTo>
                      <a:cubicBezTo>
                        <a:pt x="9" y="7"/>
                        <a:pt x="10" y="7"/>
                        <a:pt x="10" y="7"/>
                      </a:cubicBezTo>
                      <a:cubicBezTo>
                        <a:pt x="9" y="7"/>
                        <a:pt x="8" y="8"/>
                        <a:pt x="7" y="9"/>
                      </a:cubicBezTo>
                      <a:close/>
                      <a:moveTo>
                        <a:pt x="6" y="11"/>
                      </a:moveTo>
                      <a:cubicBezTo>
                        <a:pt x="7" y="10"/>
                        <a:pt x="9" y="9"/>
                        <a:pt x="10" y="8"/>
                      </a:cubicBezTo>
                      <a:cubicBezTo>
                        <a:pt x="11" y="8"/>
                        <a:pt x="11" y="8"/>
                        <a:pt x="11" y="8"/>
                      </a:cubicBezTo>
                      <a:cubicBezTo>
                        <a:pt x="10" y="8"/>
                        <a:pt x="9" y="9"/>
                        <a:pt x="8" y="10"/>
                      </a:cubicBezTo>
                      <a:cubicBezTo>
                        <a:pt x="8" y="10"/>
                        <a:pt x="2" y="14"/>
                        <a:pt x="6" y="11"/>
                      </a:cubicBezTo>
                      <a:close/>
                      <a:moveTo>
                        <a:pt x="5" y="13"/>
                      </a:moveTo>
                      <a:cubicBezTo>
                        <a:pt x="4" y="13"/>
                        <a:pt x="4" y="14"/>
                        <a:pt x="4" y="14"/>
                      </a:cubicBezTo>
                      <a:cubicBezTo>
                        <a:pt x="4" y="14"/>
                        <a:pt x="4" y="14"/>
                        <a:pt x="4" y="14"/>
                      </a:cubicBezTo>
                      <a:cubicBezTo>
                        <a:pt x="4" y="14"/>
                        <a:pt x="4" y="14"/>
                        <a:pt x="4" y="14"/>
                      </a:cubicBezTo>
                      <a:cubicBezTo>
                        <a:pt x="5" y="13"/>
                        <a:pt x="6" y="12"/>
                        <a:pt x="7" y="12"/>
                      </a:cubicBezTo>
                      <a:cubicBezTo>
                        <a:pt x="7" y="11"/>
                        <a:pt x="8" y="11"/>
                        <a:pt x="9" y="10"/>
                      </a:cubicBezTo>
                      <a:cubicBezTo>
                        <a:pt x="9" y="10"/>
                        <a:pt x="9" y="10"/>
                        <a:pt x="9" y="10"/>
                      </a:cubicBezTo>
                      <a:cubicBezTo>
                        <a:pt x="9" y="10"/>
                        <a:pt x="9" y="10"/>
                        <a:pt x="9" y="10"/>
                      </a:cubicBezTo>
                      <a:cubicBezTo>
                        <a:pt x="7" y="11"/>
                        <a:pt x="6" y="12"/>
                        <a:pt x="5" y="13"/>
                      </a:cubicBezTo>
                      <a:close/>
                      <a:moveTo>
                        <a:pt x="6" y="18"/>
                      </a:moveTo>
                      <a:cubicBezTo>
                        <a:pt x="8" y="17"/>
                        <a:pt x="11" y="15"/>
                        <a:pt x="13" y="13"/>
                      </a:cubicBezTo>
                      <a:cubicBezTo>
                        <a:pt x="13" y="13"/>
                        <a:pt x="13" y="14"/>
                        <a:pt x="12" y="14"/>
                      </a:cubicBezTo>
                      <a:cubicBezTo>
                        <a:pt x="10" y="16"/>
                        <a:pt x="7" y="17"/>
                        <a:pt x="5" y="19"/>
                      </a:cubicBezTo>
                      <a:cubicBezTo>
                        <a:pt x="5" y="19"/>
                        <a:pt x="6" y="19"/>
                        <a:pt x="6" y="18"/>
                      </a:cubicBezTo>
                      <a:close/>
                      <a:moveTo>
                        <a:pt x="8" y="18"/>
                      </a:moveTo>
                      <a:cubicBezTo>
                        <a:pt x="8" y="18"/>
                        <a:pt x="8" y="18"/>
                        <a:pt x="8" y="18"/>
                      </a:cubicBezTo>
                      <a:cubicBezTo>
                        <a:pt x="6" y="19"/>
                        <a:pt x="4" y="21"/>
                        <a:pt x="3" y="22"/>
                      </a:cubicBezTo>
                      <a:cubicBezTo>
                        <a:pt x="5" y="20"/>
                        <a:pt x="7" y="18"/>
                        <a:pt x="10" y="16"/>
                      </a:cubicBezTo>
                      <a:cubicBezTo>
                        <a:pt x="9" y="17"/>
                        <a:pt x="8" y="18"/>
                        <a:pt x="8" y="18"/>
                      </a:cubicBezTo>
                      <a:close/>
                      <a:moveTo>
                        <a:pt x="9" y="18"/>
                      </a:moveTo>
                      <a:cubicBezTo>
                        <a:pt x="10" y="17"/>
                        <a:pt x="10" y="17"/>
                        <a:pt x="10" y="17"/>
                      </a:cubicBezTo>
                      <a:cubicBezTo>
                        <a:pt x="12" y="16"/>
                        <a:pt x="13" y="15"/>
                        <a:pt x="14" y="14"/>
                      </a:cubicBezTo>
                      <a:cubicBezTo>
                        <a:pt x="15" y="14"/>
                        <a:pt x="15" y="14"/>
                        <a:pt x="15" y="14"/>
                      </a:cubicBezTo>
                      <a:cubicBezTo>
                        <a:pt x="15" y="14"/>
                        <a:pt x="15" y="14"/>
                        <a:pt x="15" y="14"/>
                      </a:cubicBezTo>
                      <a:cubicBezTo>
                        <a:pt x="14" y="15"/>
                        <a:pt x="13" y="16"/>
                        <a:pt x="12" y="16"/>
                      </a:cubicBezTo>
                      <a:cubicBezTo>
                        <a:pt x="11" y="17"/>
                        <a:pt x="10" y="17"/>
                        <a:pt x="9" y="18"/>
                      </a:cubicBezTo>
                      <a:close/>
                      <a:moveTo>
                        <a:pt x="3" y="26"/>
                      </a:moveTo>
                      <a:cubicBezTo>
                        <a:pt x="4" y="26"/>
                        <a:pt x="4" y="25"/>
                        <a:pt x="4" y="25"/>
                      </a:cubicBezTo>
                      <a:cubicBezTo>
                        <a:pt x="5" y="24"/>
                        <a:pt x="5" y="24"/>
                        <a:pt x="6" y="23"/>
                      </a:cubicBezTo>
                      <a:cubicBezTo>
                        <a:pt x="5" y="24"/>
                        <a:pt x="4" y="25"/>
                        <a:pt x="3" y="26"/>
                      </a:cubicBezTo>
                      <a:close/>
                      <a:moveTo>
                        <a:pt x="10" y="20"/>
                      </a:moveTo>
                      <a:cubicBezTo>
                        <a:pt x="8" y="22"/>
                        <a:pt x="6" y="23"/>
                        <a:pt x="5" y="25"/>
                      </a:cubicBezTo>
                      <a:cubicBezTo>
                        <a:pt x="6" y="24"/>
                        <a:pt x="7" y="23"/>
                        <a:pt x="8" y="22"/>
                      </a:cubicBezTo>
                      <a:cubicBezTo>
                        <a:pt x="8" y="21"/>
                        <a:pt x="9" y="21"/>
                        <a:pt x="9" y="21"/>
                      </a:cubicBezTo>
                      <a:cubicBezTo>
                        <a:pt x="10" y="20"/>
                        <a:pt x="10" y="20"/>
                        <a:pt x="11" y="19"/>
                      </a:cubicBezTo>
                      <a:cubicBezTo>
                        <a:pt x="11" y="19"/>
                        <a:pt x="11" y="19"/>
                        <a:pt x="11" y="19"/>
                      </a:cubicBezTo>
                      <a:cubicBezTo>
                        <a:pt x="11" y="20"/>
                        <a:pt x="10" y="20"/>
                        <a:pt x="10" y="20"/>
                      </a:cubicBezTo>
                      <a:close/>
                      <a:moveTo>
                        <a:pt x="10" y="19"/>
                      </a:moveTo>
                      <a:cubicBezTo>
                        <a:pt x="10" y="20"/>
                        <a:pt x="9" y="20"/>
                        <a:pt x="9" y="21"/>
                      </a:cubicBezTo>
                      <a:cubicBezTo>
                        <a:pt x="9" y="20"/>
                        <a:pt x="9" y="20"/>
                        <a:pt x="10" y="20"/>
                      </a:cubicBezTo>
                      <a:cubicBezTo>
                        <a:pt x="11" y="19"/>
                        <a:pt x="12" y="18"/>
                        <a:pt x="13" y="17"/>
                      </a:cubicBezTo>
                      <a:cubicBezTo>
                        <a:pt x="13" y="16"/>
                        <a:pt x="14" y="16"/>
                        <a:pt x="15" y="15"/>
                      </a:cubicBezTo>
                      <a:cubicBezTo>
                        <a:pt x="15" y="15"/>
                        <a:pt x="16" y="14"/>
                        <a:pt x="17" y="14"/>
                      </a:cubicBezTo>
                      <a:cubicBezTo>
                        <a:pt x="17" y="14"/>
                        <a:pt x="17" y="14"/>
                        <a:pt x="17" y="14"/>
                      </a:cubicBezTo>
                      <a:cubicBezTo>
                        <a:pt x="15" y="15"/>
                        <a:pt x="13" y="18"/>
                        <a:pt x="10" y="19"/>
                      </a:cubicBezTo>
                      <a:close/>
                      <a:moveTo>
                        <a:pt x="13" y="18"/>
                      </a:moveTo>
                      <a:cubicBezTo>
                        <a:pt x="13" y="18"/>
                        <a:pt x="13" y="18"/>
                        <a:pt x="13" y="18"/>
                      </a:cubicBezTo>
                      <a:cubicBezTo>
                        <a:pt x="14" y="18"/>
                        <a:pt x="14" y="17"/>
                        <a:pt x="15" y="16"/>
                      </a:cubicBezTo>
                      <a:cubicBezTo>
                        <a:pt x="17" y="15"/>
                        <a:pt x="19" y="14"/>
                        <a:pt x="20" y="13"/>
                      </a:cubicBezTo>
                      <a:cubicBezTo>
                        <a:pt x="19" y="14"/>
                        <a:pt x="18" y="14"/>
                        <a:pt x="18" y="15"/>
                      </a:cubicBezTo>
                      <a:cubicBezTo>
                        <a:pt x="16" y="16"/>
                        <a:pt x="15" y="17"/>
                        <a:pt x="13" y="18"/>
                      </a:cubicBezTo>
                      <a:close/>
                      <a:moveTo>
                        <a:pt x="18" y="15"/>
                      </a:moveTo>
                      <a:cubicBezTo>
                        <a:pt x="18" y="15"/>
                        <a:pt x="19" y="15"/>
                        <a:pt x="19" y="14"/>
                      </a:cubicBezTo>
                      <a:cubicBezTo>
                        <a:pt x="22" y="13"/>
                        <a:pt x="18" y="16"/>
                        <a:pt x="16" y="17"/>
                      </a:cubicBezTo>
                      <a:cubicBezTo>
                        <a:pt x="17" y="16"/>
                        <a:pt x="17" y="16"/>
                        <a:pt x="18" y="15"/>
                      </a:cubicBezTo>
                      <a:close/>
                      <a:moveTo>
                        <a:pt x="12" y="20"/>
                      </a:moveTo>
                      <a:cubicBezTo>
                        <a:pt x="13" y="20"/>
                        <a:pt x="13" y="19"/>
                        <a:pt x="14" y="19"/>
                      </a:cubicBezTo>
                      <a:cubicBezTo>
                        <a:pt x="14" y="18"/>
                        <a:pt x="15" y="18"/>
                        <a:pt x="16" y="18"/>
                      </a:cubicBezTo>
                      <a:cubicBezTo>
                        <a:pt x="15" y="18"/>
                        <a:pt x="15" y="18"/>
                        <a:pt x="14" y="19"/>
                      </a:cubicBezTo>
                      <a:cubicBezTo>
                        <a:pt x="14" y="19"/>
                        <a:pt x="14" y="19"/>
                        <a:pt x="13" y="20"/>
                      </a:cubicBezTo>
                      <a:cubicBezTo>
                        <a:pt x="13" y="20"/>
                        <a:pt x="13" y="20"/>
                        <a:pt x="12" y="20"/>
                      </a:cubicBezTo>
                      <a:close/>
                      <a:moveTo>
                        <a:pt x="14" y="19"/>
                      </a:moveTo>
                      <a:cubicBezTo>
                        <a:pt x="14" y="19"/>
                        <a:pt x="14" y="19"/>
                        <a:pt x="15" y="19"/>
                      </a:cubicBezTo>
                      <a:cubicBezTo>
                        <a:pt x="16" y="18"/>
                        <a:pt x="17" y="17"/>
                        <a:pt x="17" y="17"/>
                      </a:cubicBezTo>
                      <a:cubicBezTo>
                        <a:pt x="17" y="18"/>
                        <a:pt x="16" y="18"/>
                        <a:pt x="15" y="19"/>
                      </a:cubicBezTo>
                      <a:cubicBezTo>
                        <a:pt x="15" y="19"/>
                        <a:pt x="15" y="19"/>
                        <a:pt x="15" y="19"/>
                      </a:cubicBezTo>
                      <a:cubicBezTo>
                        <a:pt x="15" y="19"/>
                        <a:pt x="15" y="19"/>
                        <a:pt x="15" y="19"/>
                      </a:cubicBezTo>
                      <a:cubicBezTo>
                        <a:pt x="15" y="20"/>
                        <a:pt x="14" y="20"/>
                        <a:pt x="13" y="21"/>
                      </a:cubicBezTo>
                      <a:cubicBezTo>
                        <a:pt x="11" y="22"/>
                        <a:pt x="10" y="23"/>
                        <a:pt x="8" y="25"/>
                      </a:cubicBezTo>
                      <a:cubicBezTo>
                        <a:pt x="10" y="23"/>
                        <a:pt x="12" y="21"/>
                        <a:pt x="14" y="19"/>
                      </a:cubicBezTo>
                      <a:close/>
                      <a:moveTo>
                        <a:pt x="10" y="24"/>
                      </a:moveTo>
                      <a:cubicBezTo>
                        <a:pt x="9" y="25"/>
                        <a:pt x="9" y="25"/>
                        <a:pt x="8" y="25"/>
                      </a:cubicBezTo>
                      <a:cubicBezTo>
                        <a:pt x="8" y="26"/>
                        <a:pt x="7" y="26"/>
                        <a:pt x="6" y="27"/>
                      </a:cubicBezTo>
                      <a:cubicBezTo>
                        <a:pt x="7" y="26"/>
                        <a:pt x="8" y="25"/>
                        <a:pt x="8" y="25"/>
                      </a:cubicBezTo>
                      <a:cubicBezTo>
                        <a:pt x="9" y="24"/>
                        <a:pt x="10" y="23"/>
                        <a:pt x="12" y="22"/>
                      </a:cubicBezTo>
                      <a:cubicBezTo>
                        <a:pt x="11" y="23"/>
                        <a:pt x="10" y="23"/>
                        <a:pt x="10" y="24"/>
                      </a:cubicBezTo>
                      <a:close/>
                      <a:moveTo>
                        <a:pt x="12" y="22"/>
                      </a:moveTo>
                      <a:cubicBezTo>
                        <a:pt x="13" y="22"/>
                        <a:pt x="13" y="21"/>
                        <a:pt x="14" y="21"/>
                      </a:cubicBezTo>
                      <a:cubicBezTo>
                        <a:pt x="15" y="20"/>
                        <a:pt x="15" y="20"/>
                        <a:pt x="16" y="19"/>
                      </a:cubicBezTo>
                      <a:cubicBezTo>
                        <a:pt x="16" y="19"/>
                        <a:pt x="16" y="20"/>
                        <a:pt x="15" y="20"/>
                      </a:cubicBezTo>
                      <a:cubicBezTo>
                        <a:pt x="14" y="21"/>
                        <a:pt x="13" y="21"/>
                        <a:pt x="12" y="22"/>
                      </a:cubicBezTo>
                      <a:close/>
                      <a:moveTo>
                        <a:pt x="6" y="30"/>
                      </a:moveTo>
                      <a:cubicBezTo>
                        <a:pt x="3" y="33"/>
                        <a:pt x="5" y="31"/>
                        <a:pt x="7" y="29"/>
                      </a:cubicBezTo>
                      <a:cubicBezTo>
                        <a:pt x="6" y="30"/>
                        <a:pt x="6" y="30"/>
                        <a:pt x="6" y="30"/>
                      </a:cubicBezTo>
                      <a:close/>
                      <a:moveTo>
                        <a:pt x="9" y="29"/>
                      </a:moveTo>
                      <a:cubicBezTo>
                        <a:pt x="10" y="28"/>
                        <a:pt x="4" y="34"/>
                        <a:pt x="6" y="31"/>
                      </a:cubicBezTo>
                      <a:cubicBezTo>
                        <a:pt x="8" y="30"/>
                        <a:pt x="9" y="28"/>
                        <a:pt x="11" y="27"/>
                      </a:cubicBezTo>
                      <a:cubicBezTo>
                        <a:pt x="11" y="28"/>
                        <a:pt x="10" y="28"/>
                        <a:pt x="9" y="29"/>
                      </a:cubicBezTo>
                      <a:close/>
                      <a:moveTo>
                        <a:pt x="16" y="23"/>
                      </a:moveTo>
                      <a:cubicBezTo>
                        <a:pt x="15" y="23"/>
                        <a:pt x="14" y="24"/>
                        <a:pt x="13" y="25"/>
                      </a:cubicBezTo>
                      <a:cubicBezTo>
                        <a:pt x="12" y="26"/>
                        <a:pt x="11" y="27"/>
                        <a:pt x="10" y="28"/>
                      </a:cubicBezTo>
                      <a:cubicBezTo>
                        <a:pt x="9" y="28"/>
                        <a:pt x="9" y="28"/>
                        <a:pt x="9" y="28"/>
                      </a:cubicBezTo>
                      <a:cubicBezTo>
                        <a:pt x="11" y="26"/>
                        <a:pt x="12" y="24"/>
                        <a:pt x="14" y="23"/>
                      </a:cubicBezTo>
                      <a:cubicBezTo>
                        <a:pt x="16" y="21"/>
                        <a:pt x="19" y="19"/>
                        <a:pt x="21" y="17"/>
                      </a:cubicBezTo>
                      <a:cubicBezTo>
                        <a:pt x="22" y="16"/>
                        <a:pt x="23" y="16"/>
                        <a:pt x="24" y="15"/>
                      </a:cubicBezTo>
                      <a:cubicBezTo>
                        <a:pt x="27" y="13"/>
                        <a:pt x="23" y="16"/>
                        <a:pt x="22" y="17"/>
                      </a:cubicBezTo>
                      <a:cubicBezTo>
                        <a:pt x="21" y="18"/>
                        <a:pt x="20" y="19"/>
                        <a:pt x="18" y="20"/>
                      </a:cubicBezTo>
                      <a:cubicBezTo>
                        <a:pt x="18" y="20"/>
                        <a:pt x="18" y="20"/>
                        <a:pt x="18" y="20"/>
                      </a:cubicBezTo>
                      <a:cubicBezTo>
                        <a:pt x="19" y="20"/>
                        <a:pt x="19" y="20"/>
                        <a:pt x="19" y="20"/>
                      </a:cubicBezTo>
                      <a:cubicBezTo>
                        <a:pt x="18" y="21"/>
                        <a:pt x="17" y="22"/>
                        <a:pt x="16" y="23"/>
                      </a:cubicBezTo>
                      <a:close/>
                      <a:moveTo>
                        <a:pt x="22" y="18"/>
                      </a:moveTo>
                      <a:cubicBezTo>
                        <a:pt x="21" y="18"/>
                        <a:pt x="21" y="18"/>
                        <a:pt x="20" y="19"/>
                      </a:cubicBezTo>
                      <a:cubicBezTo>
                        <a:pt x="20" y="19"/>
                        <a:pt x="20" y="18"/>
                        <a:pt x="21" y="18"/>
                      </a:cubicBezTo>
                      <a:cubicBezTo>
                        <a:pt x="22" y="17"/>
                        <a:pt x="22" y="17"/>
                        <a:pt x="23" y="16"/>
                      </a:cubicBezTo>
                      <a:cubicBezTo>
                        <a:pt x="23" y="17"/>
                        <a:pt x="22" y="17"/>
                        <a:pt x="22"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17" name="Freeform 458"/>
                <p:cNvSpPr/>
                <p:nvPr/>
              </p:nvSpPr>
              <p:spPr bwMode="auto">
                <a:xfrm>
                  <a:off x="1485900" y="2525713"/>
                  <a:ext cx="1588"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18" name="Freeform 459"/>
                <p:cNvSpPr/>
                <p:nvPr/>
              </p:nvSpPr>
              <p:spPr bwMode="auto">
                <a:xfrm>
                  <a:off x="1506538" y="2533651"/>
                  <a:ext cx="1588"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19" name="Oval 460"/>
                <p:cNvSpPr>
                  <a:spLocks noChangeArrowheads="1"/>
                </p:cNvSpPr>
                <p:nvPr/>
              </p:nvSpPr>
              <p:spPr bwMode="auto">
                <a:xfrm>
                  <a:off x="1493838" y="2541588"/>
                  <a:ext cx="1588" cy="158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20" name="Freeform 461"/>
                <p:cNvSpPr/>
                <p:nvPr/>
              </p:nvSpPr>
              <p:spPr bwMode="auto">
                <a:xfrm>
                  <a:off x="1500188" y="2533651"/>
                  <a:ext cx="0" cy="1588"/>
                </a:xfrm>
                <a:custGeom>
                  <a:avLst/>
                  <a:gdLst>
                    <a:gd name="T0" fmla="*/ 1 h 1"/>
                    <a:gd name="T1" fmla="*/ 0 h 1"/>
                    <a:gd name="T2" fmla="*/ 0 h 1"/>
                    <a:gd name="T3" fmla="*/ 1 h 1"/>
                  </a:gdLst>
                  <a:ahLst/>
                  <a:cxnLst>
                    <a:cxn ang="0">
                      <a:pos x="0" y="T0"/>
                    </a:cxn>
                    <a:cxn ang="0">
                      <a:pos x="0" y="T1"/>
                    </a:cxn>
                    <a:cxn ang="0">
                      <a:pos x="0" y="T2"/>
                    </a:cxn>
                    <a:cxn ang="0">
                      <a:pos x="0" y="T3"/>
                    </a:cxn>
                  </a:cxnLst>
                  <a:rect l="0" t="0" r="r" b="b"/>
                  <a:pathLst>
                    <a:path h="1">
                      <a:moveTo>
                        <a:pt x="0" y="1"/>
                      </a:moveTo>
                      <a:cubicBezTo>
                        <a:pt x="0" y="1"/>
                        <a:pt x="0" y="0"/>
                        <a:pt x="0" y="0"/>
                      </a:cubicBezTo>
                      <a:cubicBezTo>
                        <a:pt x="0" y="0"/>
                        <a:pt x="0" y="0"/>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21" name="Freeform 462"/>
                <p:cNvSpPr/>
                <p:nvPr/>
              </p:nvSpPr>
              <p:spPr bwMode="auto">
                <a:xfrm>
                  <a:off x="1506538" y="2532063"/>
                  <a:ext cx="3175" cy="1588"/>
                </a:xfrm>
                <a:custGeom>
                  <a:avLst/>
                  <a:gdLst>
                    <a:gd name="T0" fmla="*/ 0 w 3"/>
                    <a:gd name="T1" fmla="*/ 2 h 2"/>
                    <a:gd name="T2" fmla="*/ 0 w 3"/>
                    <a:gd name="T3" fmla="*/ 2 h 2"/>
                    <a:gd name="T4" fmla="*/ 0 w 3"/>
                    <a:gd name="T5" fmla="*/ 2 h 2"/>
                  </a:gdLst>
                  <a:ahLst/>
                  <a:cxnLst>
                    <a:cxn ang="0">
                      <a:pos x="T0" y="T1"/>
                    </a:cxn>
                    <a:cxn ang="0">
                      <a:pos x="T2" y="T3"/>
                    </a:cxn>
                    <a:cxn ang="0">
                      <a:pos x="T4" y="T5"/>
                    </a:cxn>
                  </a:cxnLst>
                  <a:rect l="0" t="0" r="r" b="b"/>
                  <a:pathLst>
                    <a:path w="3" h="2">
                      <a:moveTo>
                        <a:pt x="0" y="2"/>
                      </a:moveTo>
                      <a:cubicBezTo>
                        <a:pt x="0" y="2"/>
                        <a:pt x="0" y="2"/>
                        <a:pt x="0" y="2"/>
                      </a:cubicBezTo>
                      <a:cubicBezTo>
                        <a:pt x="3" y="0"/>
                        <a:pt x="2"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22" name="Freeform 463"/>
                <p:cNvSpPr/>
                <p:nvPr/>
              </p:nvSpPr>
              <p:spPr bwMode="auto">
                <a:xfrm>
                  <a:off x="1506538" y="253047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23" name="Freeform 464"/>
                <p:cNvSpPr/>
                <p:nvPr/>
              </p:nvSpPr>
              <p:spPr bwMode="auto">
                <a:xfrm>
                  <a:off x="1500188" y="2528888"/>
                  <a:ext cx="0" cy="0"/>
                </a:xfrm>
                <a:custGeom>
                  <a:avLst/>
                  <a:gdLst>
                    <a:gd name="T0" fmla="*/ 0 w 1"/>
                    <a:gd name="T1" fmla="*/ 1 h 1"/>
                    <a:gd name="T2" fmla="*/ 0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0" y="1"/>
                        <a:pt x="1" y="0"/>
                        <a:pt x="1" y="0"/>
                      </a:cubicBezTo>
                      <a:cubicBezTo>
                        <a:pt x="1"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24" name="Freeform 465"/>
                <p:cNvSpPr/>
                <p:nvPr/>
              </p:nvSpPr>
              <p:spPr bwMode="auto">
                <a:xfrm>
                  <a:off x="1498600" y="2528888"/>
                  <a:ext cx="1588" cy="0"/>
                </a:xfrm>
                <a:custGeom>
                  <a:avLst/>
                  <a:gdLst>
                    <a:gd name="T0" fmla="*/ 1 w 1"/>
                    <a:gd name="T1" fmla="*/ 1 w 1"/>
                    <a:gd name="T2" fmla="*/ 0 w 1"/>
                    <a:gd name="T3" fmla="*/ 0 w 1"/>
                    <a:gd name="T4" fmla="*/ 1 w 1"/>
                  </a:gdLst>
                  <a:ahLst/>
                  <a:cxnLst>
                    <a:cxn ang="0">
                      <a:pos x="T0" y="0"/>
                    </a:cxn>
                    <a:cxn ang="0">
                      <a:pos x="T1" y="0"/>
                    </a:cxn>
                    <a:cxn ang="0">
                      <a:pos x="T2" y="0"/>
                    </a:cxn>
                    <a:cxn ang="0">
                      <a:pos x="T3" y="0"/>
                    </a:cxn>
                    <a:cxn ang="0">
                      <a:pos x="T4" y="0"/>
                    </a:cxn>
                  </a:cxnLst>
                  <a:rect l="0" t="0" r="r" b="b"/>
                  <a:pathLst>
                    <a:path w="1">
                      <a:moveTo>
                        <a:pt x="1" y="0"/>
                      </a:moveTo>
                      <a:cubicBezTo>
                        <a:pt x="1" y="0"/>
                        <a:pt x="1" y="0"/>
                        <a:pt x="1" y="0"/>
                      </a:cubicBezTo>
                      <a:cubicBezTo>
                        <a:pt x="0" y="0"/>
                        <a:pt x="0" y="0"/>
                        <a:pt x="0" y="0"/>
                      </a:cubicBezTo>
                      <a:cubicBezTo>
                        <a:pt x="0"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25" name="Freeform 466"/>
                <p:cNvSpPr/>
                <p:nvPr/>
              </p:nvSpPr>
              <p:spPr bwMode="auto">
                <a:xfrm>
                  <a:off x="1490663" y="2530476"/>
                  <a:ext cx="1588" cy="1588"/>
                </a:xfrm>
                <a:custGeom>
                  <a:avLst/>
                  <a:gdLst>
                    <a:gd name="T0" fmla="*/ 2 w 2"/>
                    <a:gd name="T1" fmla="*/ 0 h 2"/>
                    <a:gd name="T2" fmla="*/ 0 w 2"/>
                    <a:gd name="T3" fmla="*/ 2 h 2"/>
                    <a:gd name="T4" fmla="*/ 2 w 2"/>
                    <a:gd name="T5" fmla="*/ 1 h 2"/>
                    <a:gd name="T6" fmla="*/ 2 w 2"/>
                    <a:gd name="T7" fmla="*/ 0 h 2"/>
                  </a:gdLst>
                  <a:ahLst/>
                  <a:cxnLst>
                    <a:cxn ang="0">
                      <a:pos x="T0" y="T1"/>
                    </a:cxn>
                    <a:cxn ang="0">
                      <a:pos x="T2" y="T3"/>
                    </a:cxn>
                    <a:cxn ang="0">
                      <a:pos x="T4" y="T5"/>
                    </a:cxn>
                    <a:cxn ang="0">
                      <a:pos x="T6" y="T7"/>
                    </a:cxn>
                  </a:cxnLst>
                  <a:rect l="0" t="0" r="r" b="b"/>
                  <a:pathLst>
                    <a:path w="2" h="2">
                      <a:moveTo>
                        <a:pt x="2" y="0"/>
                      </a:moveTo>
                      <a:cubicBezTo>
                        <a:pt x="2" y="1"/>
                        <a:pt x="1" y="1"/>
                        <a:pt x="0" y="2"/>
                      </a:cubicBezTo>
                      <a:cubicBezTo>
                        <a:pt x="1" y="1"/>
                        <a:pt x="1" y="1"/>
                        <a:pt x="2" y="1"/>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26" name="Freeform 467"/>
                <p:cNvSpPr/>
                <p:nvPr/>
              </p:nvSpPr>
              <p:spPr bwMode="auto">
                <a:xfrm>
                  <a:off x="1485900" y="2528888"/>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27" name="Freeform 468"/>
                <p:cNvSpPr/>
                <p:nvPr/>
              </p:nvSpPr>
              <p:spPr bwMode="auto">
                <a:xfrm>
                  <a:off x="1490663" y="2524126"/>
                  <a:ext cx="1588"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cubicBezTo>
                        <a:pt x="0" y="0"/>
                        <a:pt x="1" y="0"/>
                        <a:pt x="1" y="0"/>
                      </a:cubicBezTo>
                      <a:cubicBezTo>
                        <a:pt x="1" y="0"/>
                        <a:pt x="1"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28" name="Freeform 469"/>
                <p:cNvSpPr/>
                <p:nvPr/>
              </p:nvSpPr>
              <p:spPr bwMode="auto">
                <a:xfrm>
                  <a:off x="1485900" y="2528888"/>
                  <a:ext cx="1588"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29" name="Freeform 470"/>
                <p:cNvSpPr/>
                <p:nvPr/>
              </p:nvSpPr>
              <p:spPr bwMode="auto">
                <a:xfrm>
                  <a:off x="1492250" y="2524126"/>
                  <a:ext cx="1588" cy="0"/>
                </a:xfrm>
                <a:custGeom>
                  <a:avLst/>
                  <a:gdLst>
                    <a:gd name="T0" fmla="*/ 0 w 1"/>
                    <a:gd name="T1" fmla="*/ 1 w 1"/>
                    <a:gd name="T2" fmla="*/ 1 w 1"/>
                    <a:gd name="T3" fmla="*/ 0 w 1"/>
                  </a:gdLst>
                  <a:ahLst/>
                  <a:cxnLst>
                    <a:cxn ang="0">
                      <a:pos x="T0" y="0"/>
                    </a:cxn>
                    <a:cxn ang="0">
                      <a:pos x="T1" y="0"/>
                    </a:cxn>
                    <a:cxn ang="0">
                      <a:pos x="T2" y="0"/>
                    </a:cxn>
                    <a:cxn ang="0">
                      <a:pos x="T3" y="0"/>
                    </a:cxn>
                  </a:cxnLst>
                  <a:rect l="0" t="0" r="r" b="b"/>
                  <a:pathLst>
                    <a:path w="1">
                      <a:moveTo>
                        <a:pt x="0" y="0"/>
                      </a:moveTo>
                      <a:cubicBezTo>
                        <a:pt x="0" y="0"/>
                        <a:pt x="1" y="0"/>
                        <a:pt x="1" y="0"/>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30" name="Freeform 471"/>
                <p:cNvSpPr/>
                <p:nvPr/>
              </p:nvSpPr>
              <p:spPr bwMode="auto">
                <a:xfrm>
                  <a:off x="1485900" y="2530476"/>
                  <a:ext cx="1588"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31" name="Freeform 472"/>
                <p:cNvSpPr/>
                <p:nvPr/>
              </p:nvSpPr>
              <p:spPr bwMode="auto">
                <a:xfrm>
                  <a:off x="1487488" y="2532063"/>
                  <a:ext cx="0" cy="0"/>
                </a:xfrm>
                <a:custGeom>
                  <a:avLst/>
                  <a:gdLst>
                    <a:gd name="T0" fmla="*/ 1 w 1"/>
                    <a:gd name="T1" fmla="*/ 0 h 1"/>
                    <a:gd name="T2" fmla="*/ 1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1" y="0"/>
                        <a:pt x="1" y="1"/>
                      </a:cubicBezTo>
                      <a:cubicBezTo>
                        <a:pt x="0" y="1"/>
                        <a:pt x="0" y="1"/>
                        <a:pt x="0" y="1"/>
                      </a:cubicBezTo>
                      <a:cubicBezTo>
                        <a:pt x="0"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32" name="Freeform 473"/>
                <p:cNvSpPr/>
                <p:nvPr/>
              </p:nvSpPr>
              <p:spPr bwMode="auto">
                <a:xfrm>
                  <a:off x="1482725" y="2532063"/>
                  <a:ext cx="9525" cy="7938"/>
                </a:xfrm>
                <a:custGeom>
                  <a:avLst/>
                  <a:gdLst>
                    <a:gd name="T0" fmla="*/ 8 w 9"/>
                    <a:gd name="T1" fmla="*/ 1 h 8"/>
                    <a:gd name="T2" fmla="*/ 9 w 9"/>
                    <a:gd name="T3" fmla="*/ 0 h 8"/>
                    <a:gd name="T4" fmla="*/ 5 w 9"/>
                    <a:gd name="T5" fmla="*/ 4 h 8"/>
                    <a:gd name="T6" fmla="*/ 8 w 9"/>
                    <a:gd name="T7" fmla="*/ 1 h 8"/>
                  </a:gdLst>
                  <a:ahLst/>
                  <a:cxnLst>
                    <a:cxn ang="0">
                      <a:pos x="T0" y="T1"/>
                    </a:cxn>
                    <a:cxn ang="0">
                      <a:pos x="T2" y="T3"/>
                    </a:cxn>
                    <a:cxn ang="0">
                      <a:pos x="T4" y="T5"/>
                    </a:cxn>
                    <a:cxn ang="0">
                      <a:pos x="T6" y="T7"/>
                    </a:cxn>
                  </a:cxnLst>
                  <a:rect l="0" t="0" r="r" b="b"/>
                  <a:pathLst>
                    <a:path w="9" h="8">
                      <a:moveTo>
                        <a:pt x="8" y="1"/>
                      </a:moveTo>
                      <a:cubicBezTo>
                        <a:pt x="8" y="1"/>
                        <a:pt x="9" y="1"/>
                        <a:pt x="9" y="0"/>
                      </a:cubicBezTo>
                      <a:cubicBezTo>
                        <a:pt x="7" y="1"/>
                        <a:pt x="6" y="2"/>
                        <a:pt x="5" y="4"/>
                      </a:cubicBezTo>
                      <a:cubicBezTo>
                        <a:pt x="0" y="8"/>
                        <a:pt x="6" y="3"/>
                        <a:pt x="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33" name="Rectangle 474"/>
                <p:cNvSpPr>
                  <a:spLocks noChangeArrowheads="1"/>
                </p:cNvSpPr>
                <p:nvPr/>
              </p:nvSpPr>
              <p:spPr bwMode="auto">
                <a:xfrm>
                  <a:off x="1492250" y="2535238"/>
                  <a:ext cx="1588" cy="15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434" name="Freeform 475"/>
                <p:cNvSpPr/>
                <p:nvPr/>
              </p:nvSpPr>
              <p:spPr bwMode="auto">
                <a:xfrm>
                  <a:off x="1497013" y="2535238"/>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523" name="组合 522"/>
              <p:cNvGrpSpPr/>
              <p:nvPr/>
            </p:nvGrpSpPr>
            <p:grpSpPr>
              <a:xfrm>
                <a:off x="817563" y="2030413"/>
                <a:ext cx="765175" cy="765175"/>
                <a:chOff x="817563" y="2030413"/>
                <a:chExt cx="765175" cy="765175"/>
              </a:xfrm>
              <a:grpFill/>
            </p:grpSpPr>
            <p:grpSp>
              <p:nvGrpSpPr>
                <p:cNvPr id="524" name="Group 407"/>
                <p:cNvGrpSpPr/>
                <p:nvPr/>
              </p:nvGrpSpPr>
              <p:grpSpPr bwMode="auto">
                <a:xfrm>
                  <a:off x="817563" y="2030413"/>
                  <a:ext cx="765175" cy="763588"/>
                  <a:chOff x="515" y="1279"/>
                  <a:chExt cx="482" cy="481"/>
                </a:xfrm>
                <a:grpFill/>
              </p:grpSpPr>
              <p:sp>
                <p:nvSpPr>
                  <p:cNvPr id="1162" name="Freeform 207"/>
                  <p:cNvSpPr/>
                  <p:nvPr/>
                </p:nvSpPr>
                <p:spPr bwMode="auto">
                  <a:xfrm>
                    <a:off x="652" y="1424"/>
                    <a:ext cx="7" cy="4"/>
                  </a:xfrm>
                  <a:custGeom>
                    <a:avLst/>
                    <a:gdLst>
                      <a:gd name="T0" fmla="*/ 4 w 11"/>
                      <a:gd name="T1" fmla="*/ 0 h 7"/>
                      <a:gd name="T2" fmla="*/ 1 w 11"/>
                      <a:gd name="T3" fmla="*/ 5 h 7"/>
                      <a:gd name="T4" fmla="*/ 2 w 11"/>
                      <a:gd name="T5" fmla="*/ 7 h 7"/>
                      <a:gd name="T6" fmla="*/ 10 w 11"/>
                      <a:gd name="T7" fmla="*/ 7 h 7"/>
                      <a:gd name="T8" fmla="*/ 11 w 11"/>
                      <a:gd name="T9" fmla="*/ 6 h 7"/>
                      <a:gd name="T10" fmla="*/ 11 w 11"/>
                      <a:gd name="T11" fmla="*/ 2 h 7"/>
                      <a:gd name="T12" fmla="*/ 10 w 11"/>
                      <a:gd name="T13" fmla="*/ 0 h 7"/>
                      <a:gd name="T14" fmla="*/ 4 w 11"/>
                      <a:gd name="T15" fmla="*/ 0 h 7"/>
                      <a:gd name="T16" fmla="*/ 3 w 11"/>
                      <a:gd name="T17" fmla="*/ 3 h 7"/>
                      <a:gd name="T18" fmla="*/ 3 w 11"/>
                      <a:gd name="T19" fmla="*/ 2 h 7"/>
                      <a:gd name="T20" fmla="*/ 2 w 11"/>
                      <a:gd name="T21" fmla="*/ 3 h 7"/>
                      <a:gd name="T22" fmla="*/ 4 w 11"/>
                      <a:gd name="T23" fmla="*/ 5 h 7"/>
                      <a:gd name="T24" fmla="*/ 6 w 11"/>
                      <a:gd name="T25" fmla="*/ 5 h 7"/>
                      <a:gd name="T26" fmla="*/ 4 w 11"/>
                      <a:gd name="T27" fmla="*/ 2 h 7"/>
                      <a:gd name="T28" fmla="*/ 2 w 11"/>
                      <a:gd name="T29" fmla="*/ 3 h 7"/>
                      <a:gd name="T30" fmla="*/ 3 w 11"/>
                      <a:gd name="T31" fmla="*/ 6 h 7"/>
                      <a:gd name="T32" fmla="*/ 7 w 11"/>
                      <a:gd name="T33" fmla="*/ 6 h 7"/>
                      <a:gd name="T34" fmla="*/ 8 w 11"/>
                      <a:gd name="T35" fmla="*/ 3 h 7"/>
                      <a:gd name="T36" fmla="*/ 8 w 11"/>
                      <a:gd name="T37" fmla="*/ 3 h 7"/>
                      <a:gd name="T38" fmla="*/ 5 w 11"/>
                      <a:gd name="T39" fmla="*/ 4 h 7"/>
                      <a:gd name="T40" fmla="*/ 7 w 11"/>
                      <a:gd name="T41" fmla="*/ 6 h 7"/>
                      <a:gd name="T42" fmla="*/ 7 w 11"/>
                      <a:gd name="T43" fmla="*/ 3 h 7"/>
                      <a:gd name="T44" fmla="*/ 3 w 11"/>
                      <a:gd name="T45" fmla="*/ 3 h 7"/>
                      <a:gd name="T46" fmla="*/ 4 w 11"/>
                      <a:gd name="T47" fmla="*/ 6 h 7"/>
                      <a:gd name="T48" fmla="*/ 6 w 11"/>
                      <a:gd name="T49" fmla="*/ 5 h 7"/>
                      <a:gd name="T50" fmla="*/ 4 w 11"/>
                      <a:gd name="T51" fmla="*/ 2 h 7"/>
                      <a:gd name="T52" fmla="*/ 3 w 11"/>
                      <a:gd name="T53" fmla="*/ 3 h 7"/>
                      <a:gd name="T54" fmla="*/ 5 w 11"/>
                      <a:gd name="T55" fmla="*/ 5 h 7"/>
                      <a:gd name="T56" fmla="*/ 4 w 11"/>
                      <a:gd name="T57" fmla="*/ 0 h 7"/>
                      <a:gd name="T58" fmla="*/ 4 w 11"/>
                      <a:gd name="T59" fmla="*/ 3 h 7"/>
                      <a:gd name="T60" fmla="*/ 10 w 11"/>
                      <a:gd name="T61" fmla="*/ 3 h 7"/>
                      <a:gd name="T62" fmla="*/ 8 w 11"/>
                      <a:gd name="T63" fmla="*/ 2 h 7"/>
                      <a:gd name="T64" fmla="*/ 8 w 11"/>
                      <a:gd name="T65" fmla="*/ 6 h 7"/>
                      <a:gd name="T66" fmla="*/ 10 w 11"/>
                      <a:gd name="T67" fmla="*/ 4 h 7"/>
                      <a:gd name="T68" fmla="*/ 2 w 11"/>
                      <a:gd name="T69" fmla="*/ 4 h 7"/>
                      <a:gd name="T70" fmla="*/ 3 w 11"/>
                      <a:gd name="T71" fmla="*/ 5 h 7"/>
                      <a:gd name="T72" fmla="*/ 4 w 11"/>
                      <a:gd name="T73" fmla="*/ 2 h 7"/>
                      <a:gd name="T74" fmla="*/ 4 w 11"/>
                      <a:gd name="T75"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1" h="7">
                        <a:moveTo>
                          <a:pt x="4" y="0"/>
                        </a:moveTo>
                        <a:cubicBezTo>
                          <a:pt x="1" y="0"/>
                          <a:pt x="1" y="3"/>
                          <a:pt x="1" y="5"/>
                        </a:cubicBezTo>
                        <a:cubicBezTo>
                          <a:pt x="0" y="6"/>
                          <a:pt x="1" y="6"/>
                          <a:pt x="2" y="7"/>
                        </a:cubicBezTo>
                        <a:cubicBezTo>
                          <a:pt x="4" y="7"/>
                          <a:pt x="7" y="7"/>
                          <a:pt x="10" y="7"/>
                        </a:cubicBezTo>
                        <a:cubicBezTo>
                          <a:pt x="11" y="7"/>
                          <a:pt x="11" y="6"/>
                          <a:pt x="11" y="6"/>
                        </a:cubicBezTo>
                        <a:cubicBezTo>
                          <a:pt x="11" y="4"/>
                          <a:pt x="11" y="3"/>
                          <a:pt x="11" y="2"/>
                        </a:cubicBezTo>
                        <a:cubicBezTo>
                          <a:pt x="11" y="1"/>
                          <a:pt x="11" y="1"/>
                          <a:pt x="10" y="0"/>
                        </a:cubicBezTo>
                        <a:cubicBezTo>
                          <a:pt x="8" y="0"/>
                          <a:pt x="6" y="0"/>
                          <a:pt x="4" y="0"/>
                        </a:cubicBezTo>
                        <a:cubicBezTo>
                          <a:pt x="2" y="0"/>
                          <a:pt x="2" y="2"/>
                          <a:pt x="3" y="3"/>
                        </a:cubicBezTo>
                        <a:cubicBezTo>
                          <a:pt x="3" y="3"/>
                          <a:pt x="3" y="3"/>
                          <a:pt x="3" y="2"/>
                        </a:cubicBezTo>
                        <a:cubicBezTo>
                          <a:pt x="3" y="3"/>
                          <a:pt x="3" y="3"/>
                          <a:pt x="2" y="3"/>
                        </a:cubicBezTo>
                        <a:cubicBezTo>
                          <a:pt x="2" y="5"/>
                          <a:pt x="3" y="6"/>
                          <a:pt x="4" y="5"/>
                        </a:cubicBezTo>
                        <a:cubicBezTo>
                          <a:pt x="5" y="5"/>
                          <a:pt x="5" y="5"/>
                          <a:pt x="6" y="5"/>
                        </a:cubicBezTo>
                        <a:cubicBezTo>
                          <a:pt x="7" y="4"/>
                          <a:pt x="6" y="2"/>
                          <a:pt x="4" y="2"/>
                        </a:cubicBezTo>
                        <a:cubicBezTo>
                          <a:pt x="4" y="3"/>
                          <a:pt x="3" y="3"/>
                          <a:pt x="2" y="3"/>
                        </a:cubicBezTo>
                        <a:cubicBezTo>
                          <a:pt x="1" y="4"/>
                          <a:pt x="2" y="6"/>
                          <a:pt x="3" y="6"/>
                        </a:cubicBezTo>
                        <a:cubicBezTo>
                          <a:pt x="5" y="6"/>
                          <a:pt x="6" y="6"/>
                          <a:pt x="7" y="6"/>
                        </a:cubicBezTo>
                        <a:cubicBezTo>
                          <a:pt x="9" y="6"/>
                          <a:pt x="9" y="4"/>
                          <a:pt x="8" y="3"/>
                        </a:cubicBezTo>
                        <a:cubicBezTo>
                          <a:pt x="8" y="3"/>
                          <a:pt x="8" y="3"/>
                          <a:pt x="8" y="3"/>
                        </a:cubicBezTo>
                        <a:cubicBezTo>
                          <a:pt x="7" y="2"/>
                          <a:pt x="4" y="3"/>
                          <a:pt x="5" y="4"/>
                        </a:cubicBezTo>
                        <a:cubicBezTo>
                          <a:pt x="6" y="5"/>
                          <a:pt x="6" y="5"/>
                          <a:pt x="7" y="6"/>
                        </a:cubicBezTo>
                        <a:cubicBezTo>
                          <a:pt x="7" y="5"/>
                          <a:pt x="7" y="4"/>
                          <a:pt x="7" y="3"/>
                        </a:cubicBezTo>
                        <a:cubicBezTo>
                          <a:pt x="6" y="3"/>
                          <a:pt x="5" y="3"/>
                          <a:pt x="3" y="3"/>
                        </a:cubicBezTo>
                        <a:cubicBezTo>
                          <a:pt x="3" y="4"/>
                          <a:pt x="4" y="5"/>
                          <a:pt x="4" y="6"/>
                        </a:cubicBezTo>
                        <a:cubicBezTo>
                          <a:pt x="5" y="5"/>
                          <a:pt x="5" y="5"/>
                          <a:pt x="6" y="5"/>
                        </a:cubicBezTo>
                        <a:cubicBezTo>
                          <a:pt x="5" y="4"/>
                          <a:pt x="5" y="3"/>
                          <a:pt x="4" y="2"/>
                        </a:cubicBezTo>
                        <a:cubicBezTo>
                          <a:pt x="4" y="3"/>
                          <a:pt x="3" y="3"/>
                          <a:pt x="3" y="3"/>
                        </a:cubicBezTo>
                        <a:cubicBezTo>
                          <a:pt x="4" y="4"/>
                          <a:pt x="4" y="4"/>
                          <a:pt x="5" y="5"/>
                        </a:cubicBezTo>
                        <a:cubicBezTo>
                          <a:pt x="6" y="3"/>
                          <a:pt x="6" y="2"/>
                          <a:pt x="4" y="0"/>
                        </a:cubicBezTo>
                        <a:cubicBezTo>
                          <a:pt x="4" y="1"/>
                          <a:pt x="4" y="2"/>
                          <a:pt x="4" y="3"/>
                        </a:cubicBezTo>
                        <a:cubicBezTo>
                          <a:pt x="6" y="3"/>
                          <a:pt x="8" y="3"/>
                          <a:pt x="10" y="3"/>
                        </a:cubicBezTo>
                        <a:cubicBezTo>
                          <a:pt x="9" y="3"/>
                          <a:pt x="9" y="2"/>
                          <a:pt x="8" y="2"/>
                        </a:cubicBezTo>
                        <a:cubicBezTo>
                          <a:pt x="9" y="3"/>
                          <a:pt x="8" y="4"/>
                          <a:pt x="8" y="6"/>
                        </a:cubicBezTo>
                        <a:cubicBezTo>
                          <a:pt x="9" y="5"/>
                          <a:pt x="9" y="5"/>
                          <a:pt x="10" y="4"/>
                        </a:cubicBezTo>
                        <a:cubicBezTo>
                          <a:pt x="7" y="4"/>
                          <a:pt x="5" y="5"/>
                          <a:pt x="2" y="4"/>
                        </a:cubicBezTo>
                        <a:cubicBezTo>
                          <a:pt x="3" y="4"/>
                          <a:pt x="3" y="5"/>
                          <a:pt x="3" y="5"/>
                        </a:cubicBezTo>
                        <a:cubicBezTo>
                          <a:pt x="4" y="5"/>
                          <a:pt x="4" y="2"/>
                          <a:pt x="4" y="2"/>
                        </a:cubicBezTo>
                        <a:cubicBezTo>
                          <a:pt x="6" y="2"/>
                          <a:pt x="6" y="0"/>
                          <a:pt x="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3" name="Freeform 208"/>
                  <p:cNvSpPr/>
                  <p:nvPr/>
                </p:nvSpPr>
                <p:spPr bwMode="auto">
                  <a:xfrm>
                    <a:off x="654" y="1424"/>
                    <a:ext cx="3" cy="3"/>
                  </a:xfrm>
                  <a:custGeom>
                    <a:avLst/>
                    <a:gdLst>
                      <a:gd name="T0" fmla="*/ 3 w 5"/>
                      <a:gd name="T1" fmla="*/ 3 h 4"/>
                      <a:gd name="T2" fmla="*/ 3 w 5"/>
                      <a:gd name="T3" fmla="*/ 3 h 4"/>
                      <a:gd name="T4" fmla="*/ 2 w 5"/>
                      <a:gd name="T5" fmla="*/ 3 h 4"/>
                      <a:gd name="T6" fmla="*/ 2 w 5"/>
                      <a:gd name="T7" fmla="*/ 3 h 4"/>
                      <a:gd name="T8" fmla="*/ 2 w 5"/>
                      <a:gd name="T9" fmla="*/ 2 h 4"/>
                      <a:gd name="T10" fmla="*/ 2 w 5"/>
                      <a:gd name="T11" fmla="*/ 3 h 4"/>
                      <a:gd name="T12" fmla="*/ 5 w 5"/>
                      <a:gd name="T13" fmla="*/ 2 h 4"/>
                      <a:gd name="T14" fmla="*/ 2 w 5"/>
                      <a:gd name="T15" fmla="*/ 1 h 4"/>
                      <a:gd name="T16" fmla="*/ 3 w 5"/>
                      <a:gd name="T17"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4">
                        <a:moveTo>
                          <a:pt x="3" y="3"/>
                        </a:moveTo>
                        <a:cubicBezTo>
                          <a:pt x="3" y="3"/>
                          <a:pt x="3" y="3"/>
                          <a:pt x="3" y="3"/>
                        </a:cubicBezTo>
                        <a:cubicBezTo>
                          <a:pt x="3" y="3"/>
                          <a:pt x="3" y="3"/>
                          <a:pt x="2" y="3"/>
                        </a:cubicBezTo>
                        <a:cubicBezTo>
                          <a:pt x="2" y="3"/>
                          <a:pt x="2" y="3"/>
                          <a:pt x="2" y="3"/>
                        </a:cubicBezTo>
                        <a:cubicBezTo>
                          <a:pt x="2" y="3"/>
                          <a:pt x="2" y="3"/>
                          <a:pt x="2" y="2"/>
                        </a:cubicBezTo>
                        <a:cubicBezTo>
                          <a:pt x="2" y="3"/>
                          <a:pt x="2" y="3"/>
                          <a:pt x="2" y="3"/>
                        </a:cubicBezTo>
                        <a:cubicBezTo>
                          <a:pt x="3" y="4"/>
                          <a:pt x="5" y="4"/>
                          <a:pt x="5" y="2"/>
                        </a:cubicBezTo>
                        <a:cubicBezTo>
                          <a:pt x="4" y="1"/>
                          <a:pt x="3" y="0"/>
                          <a:pt x="2" y="1"/>
                        </a:cubicBezTo>
                        <a:cubicBezTo>
                          <a:pt x="0" y="1"/>
                          <a:pt x="1" y="4"/>
                          <a:pt x="3"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4" name="Freeform 209"/>
                  <p:cNvSpPr/>
                  <p:nvPr/>
                </p:nvSpPr>
                <p:spPr bwMode="auto">
                  <a:xfrm>
                    <a:off x="647" y="1402"/>
                    <a:ext cx="20" cy="22"/>
                  </a:xfrm>
                  <a:custGeom>
                    <a:avLst/>
                    <a:gdLst>
                      <a:gd name="T0" fmla="*/ 4 w 30"/>
                      <a:gd name="T1" fmla="*/ 21 h 32"/>
                      <a:gd name="T2" fmla="*/ 8 w 30"/>
                      <a:gd name="T3" fmla="*/ 20 h 32"/>
                      <a:gd name="T4" fmla="*/ 6 w 30"/>
                      <a:gd name="T5" fmla="*/ 19 h 32"/>
                      <a:gd name="T6" fmla="*/ 13 w 30"/>
                      <a:gd name="T7" fmla="*/ 30 h 32"/>
                      <a:gd name="T8" fmla="*/ 23 w 30"/>
                      <a:gd name="T9" fmla="*/ 24 h 32"/>
                      <a:gd name="T10" fmla="*/ 11 w 30"/>
                      <a:gd name="T11" fmla="*/ 16 h 32"/>
                      <a:gd name="T12" fmla="*/ 6 w 30"/>
                      <a:gd name="T13" fmla="*/ 12 h 32"/>
                      <a:gd name="T14" fmla="*/ 14 w 30"/>
                      <a:gd name="T15" fmla="*/ 8 h 32"/>
                      <a:gd name="T16" fmla="*/ 28 w 30"/>
                      <a:gd name="T17" fmla="*/ 10 h 32"/>
                      <a:gd name="T18" fmla="*/ 29 w 30"/>
                      <a:gd name="T19" fmla="*/ 8 h 32"/>
                      <a:gd name="T20" fmla="*/ 29 w 30"/>
                      <a:gd name="T21" fmla="*/ 5 h 32"/>
                      <a:gd name="T22" fmla="*/ 27 w 30"/>
                      <a:gd name="T23" fmla="*/ 4 h 32"/>
                      <a:gd name="T24" fmla="*/ 5 w 30"/>
                      <a:gd name="T25" fmla="*/ 7 h 32"/>
                      <a:gd name="T26" fmla="*/ 8 w 30"/>
                      <a:gd name="T27" fmla="*/ 9 h 32"/>
                      <a:gd name="T28" fmla="*/ 12 w 30"/>
                      <a:gd name="T29" fmla="*/ 6 h 32"/>
                      <a:gd name="T30" fmla="*/ 12 w 30"/>
                      <a:gd name="T31" fmla="*/ 3 h 32"/>
                      <a:gd name="T32" fmla="*/ 3 w 30"/>
                      <a:gd name="T33" fmla="*/ 7 h 32"/>
                      <a:gd name="T34" fmla="*/ 5 w 30"/>
                      <a:gd name="T35" fmla="*/ 9 h 32"/>
                      <a:gd name="T36" fmla="*/ 21 w 30"/>
                      <a:gd name="T37" fmla="*/ 7 h 32"/>
                      <a:gd name="T38" fmla="*/ 29 w 30"/>
                      <a:gd name="T39" fmla="*/ 8 h 32"/>
                      <a:gd name="T40" fmla="*/ 28 w 30"/>
                      <a:gd name="T41" fmla="*/ 6 h 32"/>
                      <a:gd name="T42" fmla="*/ 28 w 30"/>
                      <a:gd name="T43" fmla="*/ 6 h 32"/>
                      <a:gd name="T44" fmla="*/ 26 w 30"/>
                      <a:gd name="T45" fmla="*/ 8 h 32"/>
                      <a:gd name="T46" fmla="*/ 27 w 30"/>
                      <a:gd name="T47" fmla="*/ 8 h 32"/>
                      <a:gd name="T48" fmla="*/ 27 w 30"/>
                      <a:gd name="T49" fmla="*/ 6 h 32"/>
                      <a:gd name="T50" fmla="*/ 15 w 30"/>
                      <a:gd name="T51" fmla="*/ 3 h 32"/>
                      <a:gd name="T52" fmla="*/ 4 w 30"/>
                      <a:gd name="T53" fmla="*/ 7 h 32"/>
                      <a:gd name="T54" fmla="*/ 5 w 30"/>
                      <a:gd name="T55" fmla="*/ 9 h 32"/>
                      <a:gd name="T56" fmla="*/ 12 w 30"/>
                      <a:gd name="T57" fmla="*/ 6 h 32"/>
                      <a:gd name="T58" fmla="*/ 12 w 30"/>
                      <a:gd name="T59" fmla="*/ 3 h 32"/>
                      <a:gd name="T60" fmla="*/ 5 w 30"/>
                      <a:gd name="T61" fmla="*/ 8 h 32"/>
                      <a:gd name="T62" fmla="*/ 8 w 30"/>
                      <a:gd name="T63" fmla="*/ 9 h 32"/>
                      <a:gd name="T64" fmla="*/ 28 w 30"/>
                      <a:gd name="T65" fmla="*/ 7 h 32"/>
                      <a:gd name="T66" fmla="*/ 26 w 30"/>
                      <a:gd name="T67" fmla="*/ 6 h 32"/>
                      <a:gd name="T68" fmla="*/ 27 w 30"/>
                      <a:gd name="T69" fmla="*/ 8 h 32"/>
                      <a:gd name="T70" fmla="*/ 28 w 30"/>
                      <a:gd name="T71" fmla="*/ 7 h 32"/>
                      <a:gd name="T72" fmla="*/ 3 w 30"/>
                      <a:gd name="T73" fmla="*/ 12 h 32"/>
                      <a:gd name="T74" fmla="*/ 13 w 30"/>
                      <a:gd name="T75" fmla="*/ 19 h 32"/>
                      <a:gd name="T76" fmla="*/ 16 w 30"/>
                      <a:gd name="T77" fmla="*/ 20 h 32"/>
                      <a:gd name="T78" fmla="*/ 16 w 30"/>
                      <a:gd name="T79" fmla="*/ 28 h 32"/>
                      <a:gd name="T80" fmla="*/ 9 w 30"/>
                      <a:gd name="T81" fmla="*/ 19 h 32"/>
                      <a:gd name="T82" fmla="*/ 7 w 30"/>
                      <a:gd name="T83" fmla="*/ 18 h 32"/>
                      <a:gd name="T84" fmla="*/ 4 w 30"/>
                      <a:gd name="T85" fmla="*/ 18 h 32"/>
                      <a:gd name="T86" fmla="*/ 4 w 30"/>
                      <a:gd name="T87" fmla="*/ 2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0" h="32">
                        <a:moveTo>
                          <a:pt x="4" y="21"/>
                        </a:moveTo>
                        <a:cubicBezTo>
                          <a:pt x="6" y="21"/>
                          <a:pt x="7" y="21"/>
                          <a:pt x="8" y="20"/>
                        </a:cubicBezTo>
                        <a:cubicBezTo>
                          <a:pt x="8" y="20"/>
                          <a:pt x="7" y="19"/>
                          <a:pt x="6" y="19"/>
                        </a:cubicBezTo>
                        <a:cubicBezTo>
                          <a:pt x="6" y="24"/>
                          <a:pt x="8" y="28"/>
                          <a:pt x="13" y="30"/>
                        </a:cubicBezTo>
                        <a:cubicBezTo>
                          <a:pt x="18" y="32"/>
                          <a:pt x="23" y="28"/>
                          <a:pt x="23" y="24"/>
                        </a:cubicBezTo>
                        <a:cubicBezTo>
                          <a:pt x="24" y="17"/>
                          <a:pt x="15" y="17"/>
                          <a:pt x="11" y="16"/>
                        </a:cubicBezTo>
                        <a:cubicBezTo>
                          <a:pt x="9" y="16"/>
                          <a:pt x="7" y="14"/>
                          <a:pt x="6" y="12"/>
                        </a:cubicBezTo>
                        <a:cubicBezTo>
                          <a:pt x="4" y="8"/>
                          <a:pt x="12" y="8"/>
                          <a:pt x="14" y="8"/>
                        </a:cubicBezTo>
                        <a:cubicBezTo>
                          <a:pt x="18" y="8"/>
                          <a:pt x="23" y="10"/>
                          <a:pt x="28" y="10"/>
                        </a:cubicBezTo>
                        <a:cubicBezTo>
                          <a:pt x="29" y="10"/>
                          <a:pt x="29" y="9"/>
                          <a:pt x="29" y="8"/>
                        </a:cubicBezTo>
                        <a:cubicBezTo>
                          <a:pt x="30" y="6"/>
                          <a:pt x="30" y="7"/>
                          <a:pt x="29" y="5"/>
                        </a:cubicBezTo>
                        <a:cubicBezTo>
                          <a:pt x="29" y="4"/>
                          <a:pt x="28" y="4"/>
                          <a:pt x="27" y="4"/>
                        </a:cubicBezTo>
                        <a:cubicBezTo>
                          <a:pt x="20" y="5"/>
                          <a:pt x="12" y="2"/>
                          <a:pt x="5" y="7"/>
                        </a:cubicBezTo>
                        <a:cubicBezTo>
                          <a:pt x="6" y="8"/>
                          <a:pt x="7" y="8"/>
                          <a:pt x="8" y="9"/>
                        </a:cubicBezTo>
                        <a:cubicBezTo>
                          <a:pt x="9" y="7"/>
                          <a:pt x="11" y="6"/>
                          <a:pt x="12" y="6"/>
                        </a:cubicBezTo>
                        <a:cubicBezTo>
                          <a:pt x="14" y="5"/>
                          <a:pt x="13" y="3"/>
                          <a:pt x="12" y="3"/>
                        </a:cubicBezTo>
                        <a:cubicBezTo>
                          <a:pt x="8" y="4"/>
                          <a:pt x="6" y="4"/>
                          <a:pt x="3" y="7"/>
                        </a:cubicBezTo>
                        <a:cubicBezTo>
                          <a:pt x="2" y="8"/>
                          <a:pt x="4" y="10"/>
                          <a:pt x="5" y="9"/>
                        </a:cubicBezTo>
                        <a:cubicBezTo>
                          <a:pt x="10" y="6"/>
                          <a:pt x="15" y="6"/>
                          <a:pt x="21" y="7"/>
                        </a:cubicBezTo>
                        <a:cubicBezTo>
                          <a:pt x="23" y="8"/>
                          <a:pt x="27" y="10"/>
                          <a:pt x="29" y="8"/>
                        </a:cubicBezTo>
                        <a:cubicBezTo>
                          <a:pt x="29" y="7"/>
                          <a:pt x="29" y="6"/>
                          <a:pt x="28" y="6"/>
                        </a:cubicBezTo>
                        <a:cubicBezTo>
                          <a:pt x="28" y="6"/>
                          <a:pt x="28" y="6"/>
                          <a:pt x="28" y="6"/>
                        </a:cubicBezTo>
                        <a:cubicBezTo>
                          <a:pt x="27" y="5"/>
                          <a:pt x="25" y="7"/>
                          <a:pt x="26" y="8"/>
                        </a:cubicBezTo>
                        <a:cubicBezTo>
                          <a:pt x="26" y="8"/>
                          <a:pt x="27" y="8"/>
                          <a:pt x="27" y="8"/>
                        </a:cubicBezTo>
                        <a:cubicBezTo>
                          <a:pt x="27" y="8"/>
                          <a:pt x="27" y="7"/>
                          <a:pt x="27" y="6"/>
                        </a:cubicBezTo>
                        <a:cubicBezTo>
                          <a:pt x="26" y="6"/>
                          <a:pt x="16" y="3"/>
                          <a:pt x="15" y="3"/>
                        </a:cubicBezTo>
                        <a:cubicBezTo>
                          <a:pt x="11" y="3"/>
                          <a:pt x="7" y="4"/>
                          <a:pt x="4" y="7"/>
                        </a:cubicBezTo>
                        <a:cubicBezTo>
                          <a:pt x="4" y="7"/>
                          <a:pt x="5" y="8"/>
                          <a:pt x="5" y="9"/>
                        </a:cubicBezTo>
                        <a:cubicBezTo>
                          <a:pt x="7" y="7"/>
                          <a:pt x="10" y="6"/>
                          <a:pt x="12" y="6"/>
                        </a:cubicBezTo>
                        <a:cubicBezTo>
                          <a:pt x="12" y="5"/>
                          <a:pt x="12" y="4"/>
                          <a:pt x="12" y="3"/>
                        </a:cubicBezTo>
                        <a:cubicBezTo>
                          <a:pt x="9" y="4"/>
                          <a:pt x="6" y="5"/>
                          <a:pt x="5" y="8"/>
                        </a:cubicBezTo>
                        <a:cubicBezTo>
                          <a:pt x="4" y="10"/>
                          <a:pt x="7" y="10"/>
                          <a:pt x="8" y="9"/>
                        </a:cubicBezTo>
                        <a:cubicBezTo>
                          <a:pt x="13" y="5"/>
                          <a:pt x="21" y="8"/>
                          <a:pt x="28" y="7"/>
                        </a:cubicBezTo>
                        <a:cubicBezTo>
                          <a:pt x="27" y="6"/>
                          <a:pt x="27" y="6"/>
                          <a:pt x="26" y="6"/>
                        </a:cubicBezTo>
                        <a:cubicBezTo>
                          <a:pt x="26" y="6"/>
                          <a:pt x="26" y="7"/>
                          <a:pt x="27" y="8"/>
                        </a:cubicBezTo>
                        <a:cubicBezTo>
                          <a:pt x="27" y="8"/>
                          <a:pt x="27" y="7"/>
                          <a:pt x="28" y="7"/>
                        </a:cubicBezTo>
                        <a:cubicBezTo>
                          <a:pt x="23" y="7"/>
                          <a:pt x="0" y="0"/>
                          <a:pt x="3" y="12"/>
                        </a:cubicBezTo>
                        <a:cubicBezTo>
                          <a:pt x="4" y="16"/>
                          <a:pt x="9" y="19"/>
                          <a:pt x="13" y="19"/>
                        </a:cubicBezTo>
                        <a:cubicBezTo>
                          <a:pt x="14" y="20"/>
                          <a:pt x="15" y="20"/>
                          <a:pt x="16" y="20"/>
                        </a:cubicBezTo>
                        <a:cubicBezTo>
                          <a:pt x="22" y="21"/>
                          <a:pt x="21" y="27"/>
                          <a:pt x="16" y="28"/>
                        </a:cubicBezTo>
                        <a:cubicBezTo>
                          <a:pt x="11" y="29"/>
                          <a:pt x="9" y="22"/>
                          <a:pt x="9" y="19"/>
                        </a:cubicBezTo>
                        <a:cubicBezTo>
                          <a:pt x="9" y="18"/>
                          <a:pt x="8" y="17"/>
                          <a:pt x="7" y="18"/>
                        </a:cubicBezTo>
                        <a:cubicBezTo>
                          <a:pt x="6" y="18"/>
                          <a:pt x="5" y="18"/>
                          <a:pt x="4" y="18"/>
                        </a:cubicBezTo>
                        <a:cubicBezTo>
                          <a:pt x="2" y="19"/>
                          <a:pt x="2" y="21"/>
                          <a:pt x="4" y="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5" name="Freeform 210"/>
                  <p:cNvSpPr/>
                  <p:nvPr/>
                </p:nvSpPr>
                <p:spPr bwMode="auto">
                  <a:xfrm>
                    <a:off x="649" y="1415"/>
                    <a:ext cx="16" cy="10"/>
                  </a:xfrm>
                  <a:custGeom>
                    <a:avLst/>
                    <a:gdLst>
                      <a:gd name="T0" fmla="*/ 0 w 24"/>
                      <a:gd name="T1" fmla="*/ 2 h 15"/>
                      <a:gd name="T2" fmla="*/ 9 w 24"/>
                      <a:gd name="T3" fmla="*/ 14 h 15"/>
                      <a:gd name="T4" fmla="*/ 10 w 24"/>
                      <a:gd name="T5" fmla="*/ 12 h 15"/>
                      <a:gd name="T6" fmla="*/ 5 w 24"/>
                      <a:gd name="T7" fmla="*/ 2 h 15"/>
                      <a:gd name="T8" fmla="*/ 2 w 24"/>
                      <a:gd name="T9" fmla="*/ 2 h 15"/>
                      <a:gd name="T10" fmla="*/ 12 w 24"/>
                      <a:gd name="T11" fmla="*/ 13 h 15"/>
                      <a:gd name="T12" fmla="*/ 24 w 24"/>
                      <a:gd name="T13" fmla="*/ 4 h 15"/>
                      <a:gd name="T14" fmla="*/ 21 w 24"/>
                      <a:gd name="T15" fmla="*/ 4 h 15"/>
                      <a:gd name="T16" fmla="*/ 5 w 24"/>
                      <a:gd name="T17" fmla="*/ 2 h 15"/>
                      <a:gd name="T18" fmla="*/ 2 w 24"/>
                      <a:gd name="T19" fmla="*/ 2 h 15"/>
                      <a:gd name="T20" fmla="*/ 8 w 24"/>
                      <a:gd name="T21" fmla="*/ 14 h 15"/>
                      <a:gd name="T22" fmla="*/ 9 w 24"/>
                      <a:gd name="T23" fmla="*/ 12 h 15"/>
                      <a:gd name="T24" fmla="*/ 3 w 24"/>
                      <a:gd name="T25" fmla="*/ 2 h 15"/>
                      <a:gd name="T26" fmla="*/ 0 w 24"/>
                      <a:gd name="T27" fmla="*/ 2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4" h="15">
                        <a:moveTo>
                          <a:pt x="0" y="2"/>
                        </a:moveTo>
                        <a:cubicBezTo>
                          <a:pt x="2" y="8"/>
                          <a:pt x="2" y="13"/>
                          <a:pt x="9" y="14"/>
                        </a:cubicBezTo>
                        <a:cubicBezTo>
                          <a:pt x="10" y="15"/>
                          <a:pt x="11" y="13"/>
                          <a:pt x="10" y="12"/>
                        </a:cubicBezTo>
                        <a:cubicBezTo>
                          <a:pt x="8" y="9"/>
                          <a:pt x="5" y="6"/>
                          <a:pt x="5" y="2"/>
                        </a:cubicBezTo>
                        <a:cubicBezTo>
                          <a:pt x="4" y="2"/>
                          <a:pt x="3" y="2"/>
                          <a:pt x="2" y="2"/>
                        </a:cubicBezTo>
                        <a:cubicBezTo>
                          <a:pt x="2" y="7"/>
                          <a:pt x="6" y="12"/>
                          <a:pt x="12" y="13"/>
                        </a:cubicBezTo>
                        <a:cubicBezTo>
                          <a:pt x="18" y="14"/>
                          <a:pt x="22" y="10"/>
                          <a:pt x="24" y="4"/>
                        </a:cubicBezTo>
                        <a:cubicBezTo>
                          <a:pt x="24" y="3"/>
                          <a:pt x="21" y="2"/>
                          <a:pt x="21" y="4"/>
                        </a:cubicBezTo>
                        <a:cubicBezTo>
                          <a:pt x="18" y="13"/>
                          <a:pt x="6" y="12"/>
                          <a:pt x="5" y="2"/>
                        </a:cubicBezTo>
                        <a:cubicBezTo>
                          <a:pt x="5" y="0"/>
                          <a:pt x="2" y="0"/>
                          <a:pt x="2" y="2"/>
                        </a:cubicBezTo>
                        <a:cubicBezTo>
                          <a:pt x="2" y="7"/>
                          <a:pt x="5" y="10"/>
                          <a:pt x="8" y="14"/>
                        </a:cubicBezTo>
                        <a:cubicBezTo>
                          <a:pt x="8" y="13"/>
                          <a:pt x="9" y="12"/>
                          <a:pt x="9" y="12"/>
                        </a:cubicBezTo>
                        <a:cubicBezTo>
                          <a:pt x="4" y="10"/>
                          <a:pt x="4" y="6"/>
                          <a:pt x="3" y="2"/>
                        </a:cubicBezTo>
                        <a:cubicBezTo>
                          <a:pt x="2" y="0"/>
                          <a:pt x="0"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6" name="Freeform 211"/>
                  <p:cNvSpPr/>
                  <p:nvPr/>
                </p:nvSpPr>
                <p:spPr bwMode="auto">
                  <a:xfrm>
                    <a:off x="817" y="1326"/>
                    <a:ext cx="18" cy="28"/>
                  </a:xfrm>
                  <a:custGeom>
                    <a:avLst/>
                    <a:gdLst>
                      <a:gd name="T0" fmla="*/ 27 w 28"/>
                      <a:gd name="T1" fmla="*/ 8 h 42"/>
                      <a:gd name="T2" fmla="*/ 5 w 28"/>
                      <a:gd name="T3" fmla="*/ 8 h 42"/>
                      <a:gd name="T4" fmla="*/ 13 w 28"/>
                      <a:gd name="T5" fmla="*/ 18 h 42"/>
                      <a:gd name="T6" fmla="*/ 21 w 28"/>
                      <a:gd name="T7" fmla="*/ 28 h 42"/>
                      <a:gd name="T8" fmla="*/ 12 w 28"/>
                      <a:gd name="T9" fmla="*/ 37 h 42"/>
                      <a:gd name="T10" fmla="*/ 5 w 28"/>
                      <a:gd name="T11" fmla="*/ 24 h 42"/>
                      <a:gd name="T12" fmla="*/ 2 w 28"/>
                      <a:gd name="T13" fmla="*/ 23 h 42"/>
                      <a:gd name="T14" fmla="*/ 10 w 28"/>
                      <a:gd name="T15" fmla="*/ 40 h 42"/>
                      <a:gd name="T16" fmla="*/ 24 w 28"/>
                      <a:gd name="T17" fmla="*/ 30 h 42"/>
                      <a:gd name="T18" fmla="*/ 14 w 28"/>
                      <a:gd name="T19" fmla="*/ 16 h 42"/>
                      <a:gd name="T20" fmla="*/ 11 w 28"/>
                      <a:gd name="T21" fmla="*/ 6 h 42"/>
                      <a:gd name="T22" fmla="*/ 24 w 28"/>
                      <a:gd name="T23" fmla="*/ 8 h 42"/>
                      <a:gd name="T24" fmla="*/ 27 w 28"/>
                      <a:gd name="T25" fmla="*/ 8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8" h="42">
                        <a:moveTo>
                          <a:pt x="27" y="8"/>
                        </a:moveTo>
                        <a:cubicBezTo>
                          <a:pt x="26" y="0"/>
                          <a:pt x="7" y="0"/>
                          <a:pt x="5" y="8"/>
                        </a:cubicBezTo>
                        <a:cubicBezTo>
                          <a:pt x="3" y="12"/>
                          <a:pt x="10" y="16"/>
                          <a:pt x="13" y="18"/>
                        </a:cubicBezTo>
                        <a:cubicBezTo>
                          <a:pt x="17" y="21"/>
                          <a:pt x="21" y="23"/>
                          <a:pt x="21" y="28"/>
                        </a:cubicBezTo>
                        <a:cubicBezTo>
                          <a:pt x="21" y="33"/>
                          <a:pt x="17" y="37"/>
                          <a:pt x="12" y="37"/>
                        </a:cubicBezTo>
                        <a:cubicBezTo>
                          <a:pt x="3" y="38"/>
                          <a:pt x="3" y="29"/>
                          <a:pt x="5" y="24"/>
                        </a:cubicBezTo>
                        <a:cubicBezTo>
                          <a:pt x="6" y="22"/>
                          <a:pt x="3" y="21"/>
                          <a:pt x="2" y="23"/>
                        </a:cubicBezTo>
                        <a:cubicBezTo>
                          <a:pt x="0" y="31"/>
                          <a:pt x="1" y="37"/>
                          <a:pt x="10" y="40"/>
                        </a:cubicBezTo>
                        <a:cubicBezTo>
                          <a:pt x="16" y="42"/>
                          <a:pt x="23" y="36"/>
                          <a:pt x="24" y="30"/>
                        </a:cubicBezTo>
                        <a:cubicBezTo>
                          <a:pt x="25" y="22"/>
                          <a:pt x="20" y="19"/>
                          <a:pt x="14" y="16"/>
                        </a:cubicBezTo>
                        <a:cubicBezTo>
                          <a:pt x="11" y="13"/>
                          <a:pt x="3" y="7"/>
                          <a:pt x="11" y="6"/>
                        </a:cubicBezTo>
                        <a:cubicBezTo>
                          <a:pt x="14" y="5"/>
                          <a:pt x="24" y="4"/>
                          <a:pt x="24" y="8"/>
                        </a:cubicBezTo>
                        <a:cubicBezTo>
                          <a:pt x="25" y="10"/>
                          <a:pt x="28" y="10"/>
                          <a:pt x="27"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7" name="Freeform 212"/>
                  <p:cNvSpPr/>
                  <p:nvPr/>
                </p:nvSpPr>
                <p:spPr bwMode="auto">
                  <a:xfrm>
                    <a:off x="817" y="1322"/>
                    <a:ext cx="14" cy="35"/>
                  </a:xfrm>
                  <a:custGeom>
                    <a:avLst/>
                    <a:gdLst>
                      <a:gd name="T0" fmla="*/ 17 w 21"/>
                      <a:gd name="T1" fmla="*/ 2 h 53"/>
                      <a:gd name="T2" fmla="*/ 0 w 21"/>
                      <a:gd name="T3" fmla="*/ 50 h 53"/>
                      <a:gd name="T4" fmla="*/ 3 w 21"/>
                      <a:gd name="T5" fmla="*/ 51 h 53"/>
                      <a:gd name="T6" fmla="*/ 20 w 21"/>
                      <a:gd name="T7" fmla="*/ 3 h 53"/>
                      <a:gd name="T8" fmla="*/ 17 w 21"/>
                      <a:gd name="T9" fmla="*/ 2 h 53"/>
                    </a:gdLst>
                    <a:ahLst/>
                    <a:cxnLst>
                      <a:cxn ang="0">
                        <a:pos x="T0" y="T1"/>
                      </a:cxn>
                      <a:cxn ang="0">
                        <a:pos x="T2" y="T3"/>
                      </a:cxn>
                      <a:cxn ang="0">
                        <a:pos x="T4" y="T5"/>
                      </a:cxn>
                      <a:cxn ang="0">
                        <a:pos x="T6" y="T7"/>
                      </a:cxn>
                      <a:cxn ang="0">
                        <a:pos x="T8" y="T9"/>
                      </a:cxn>
                    </a:cxnLst>
                    <a:rect l="0" t="0" r="r" b="b"/>
                    <a:pathLst>
                      <a:path w="21" h="53">
                        <a:moveTo>
                          <a:pt x="17" y="2"/>
                        </a:moveTo>
                        <a:cubicBezTo>
                          <a:pt x="8" y="16"/>
                          <a:pt x="8" y="34"/>
                          <a:pt x="0" y="50"/>
                        </a:cubicBezTo>
                        <a:cubicBezTo>
                          <a:pt x="0" y="51"/>
                          <a:pt x="2" y="53"/>
                          <a:pt x="3" y="51"/>
                        </a:cubicBezTo>
                        <a:cubicBezTo>
                          <a:pt x="10" y="36"/>
                          <a:pt x="11" y="17"/>
                          <a:pt x="20" y="3"/>
                        </a:cubicBezTo>
                        <a:cubicBezTo>
                          <a:pt x="21" y="1"/>
                          <a:pt x="18" y="0"/>
                          <a:pt x="17"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8" name="Freeform 213"/>
                  <p:cNvSpPr/>
                  <p:nvPr/>
                </p:nvSpPr>
                <p:spPr bwMode="auto">
                  <a:xfrm>
                    <a:off x="820" y="1324"/>
                    <a:ext cx="13" cy="33"/>
                  </a:xfrm>
                  <a:custGeom>
                    <a:avLst/>
                    <a:gdLst>
                      <a:gd name="T0" fmla="*/ 20 w 20"/>
                      <a:gd name="T1" fmla="*/ 2 h 50"/>
                      <a:gd name="T2" fmla="*/ 19 w 20"/>
                      <a:gd name="T3" fmla="*/ 1 h 50"/>
                      <a:gd name="T4" fmla="*/ 17 w 20"/>
                      <a:gd name="T5" fmla="*/ 1 h 50"/>
                      <a:gd name="T6" fmla="*/ 10 w 20"/>
                      <a:gd name="T7" fmla="*/ 20 h 50"/>
                      <a:gd name="T8" fmla="*/ 6 w 20"/>
                      <a:gd name="T9" fmla="*/ 33 h 50"/>
                      <a:gd name="T10" fmla="*/ 1 w 20"/>
                      <a:gd name="T11" fmla="*/ 47 h 50"/>
                      <a:gd name="T12" fmla="*/ 3 w 20"/>
                      <a:gd name="T13" fmla="*/ 48 h 50"/>
                      <a:gd name="T14" fmla="*/ 3 w 20"/>
                      <a:gd name="T15" fmla="*/ 48 h 50"/>
                      <a:gd name="T16" fmla="*/ 0 w 20"/>
                      <a:gd name="T17" fmla="*/ 48 h 50"/>
                      <a:gd name="T18" fmla="*/ 0 w 20"/>
                      <a:gd name="T19" fmla="*/ 48 h 50"/>
                      <a:gd name="T20" fmla="*/ 2 w 20"/>
                      <a:gd name="T21" fmla="*/ 49 h 50"/>
                      <a:gd name="T22" fmla="*/ 4 w 20"/>
                      <a:gd name="T23" fmla="*/ 45 h 50"/>
                      <a:gd name="T24" fmla="*/ 10 w 20"/>
                      <a:gd name="T25" fmla="*/ 30 h 50"/>
                      <a:gd name="T26" fmla="*/ 19 w 20"/>
                      <a:gd name="T27" fmla="*/ 2 h 50"/>
                      <a:gd name="T28" fmla="*/ 17 w 20"/>
                      <a:gd name="T29" fmla="*/ 2 h 50"/>
                      <a:gd name="T30" fmla="*/ 17 w 20"/>
                      <a:gd name="T31" fmla="*/ 2 h 50"/>
                      <a:gd name="T32" fmla="*/ 20 w 20"/>
                      <a:gd name="T33" fmla="*/ 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 h="50">
                        <a:moveTo>
                          <a:pt x="20" y="2"/>
                        </a:moveTo>
                        <a:cubicBezTo>
                          <a:pt x="19" y="1"/>
                          <a:pt x="19" y="1"/>
                          <a:pt x="19" y="1"/>
                        </a:cubicBezTo>
                        <a:cubicBezTo>
                          <a:pt x="19" y="0"/>
                          <a:pt x="17" y="0"/>
                          <a:pt x="17" y="1"/>
                        </a:cubicBezTo>
                        <a:cubicBezTo>
                          <a:pt x="14" y="7"/>
                          <a:pt x="12" y="14"/>
                          <a:pt x="10" y="20"/>
                        </a:cubicBezTo>
                        <a:cubicBezTo>
                          <a:pt x="9" y="25"/>
                          <a:pt x="7" y="29"/>
                          <a:pt x="6" y="33"/>
                        </a:cubicBezTo>
                        <a:cubicBezTo>
                          <a:pt x="5" y="35"/>
                          <a:pt x="2" y="46"/>
                          <a:pt x="1" y="47"/>
                        </a:cubicBezTo>
                        <a:cubicBezTo>
                          <a:pt x="1" y="47"/>
                          <a:pt x="2" y="48"/>
                          <a:pt x="3" y="48"/>
                        </a:cubicBezTo>
                        <a:cubicBezTo>
                          <a:pt x="3" y="48"/>
                          <a:pt x="3" y="48"/>
                          <a:pt x="3" y="48"/>
                        </a:cubicBezTo>
                        <a:cubicBezTo>
                          <a:pt x="3" y="46"/>
                          <a:pt x="0" y="46"/>
                          <a:pt x="0" y="48"/>
                        </a:cubicBezTo>
                        <a:cubicBezTo>
                          <a:pt x="0" y="48"/>
                          <a:pt x="0" y="48"/>
                          <a:pt x="0" y="48"/>
                        </a:cubicBezTo>
                        <a:cubicBezTo>
                          <a:pt x="0" y="49"/>
                          <a:pt x="1" y="50"/>
                          <a:pt x="2" y="49"/>
                        </a:cubicBezTo>
                        <a:cubicBezTo>
                          <a:pt x="4" y="49"/>
                          <a:pt x="4" y="46"/>
                          <a:pt x="4" y="45"/>
                        </a:cubicBezTo>
                        <a:cubicBezTo>
                          <a:pt x="6" y="40"/>
                          <a:pt x="8" y="35"/>
                          <a:pt x="10" y="30"/>
                        </a:cubicBezTo>
                        <a:cubicBezTo>
                          <a:pt x="13" y="21"/>
                          <a:pt x="16" y="11"/>
                          <a:pt x="19" y="2"/>
                        </a:cubicBezTo>
                        <a:cubicBezTo>
                          <a:pt x="18" y="2"/>
                          <a:pt x="17" y="2"/>
                          <a:pt x="17" y="2"/>
                        </a:cubicBezTo>
                        <a:cubicBezTo>
                          <a:pt x="17" y="2"/>
                          <a:pt x="17" y="2"/>
                          <a:pt x="17" y="2"/>
                        </a:cubicBezTo>
                        <a:cubicBezTo>
                          <a:pt x="17" y="4"/>
                          <a:pt x="20" y="3"/>
                          <a:pt x="2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9" name="Freeform 214"/>
                  <p:cNvSpPr/>
                  <p:nvPr/>
                </p:nvSpPr>
                <p:spPr bwMode="auto">
                  <a:xfrm>
                    <a:off x="544" y="1510"/>
                    <a:ext cx="26" cy="40"/>
                  </a:xfrm>
                  <a:custGeom>
                    <a:avLst/>
                    <a:gdLst>
                      <a:gd name="T0" fmla="*/ 27 w 39"/>
                      <a:gd name="T1" fmla="*/ 57 h 60"/>
                      <a:gd name="T2" fmla="*/ 16 w 39"/>
                      <a:gd name="T3" fmla="*/ 36 h 60"/>
                      <a:gd name="T4" fmla="*/ 5 w 39"/>
                      <a:gd name="T5" fmla="*/ 22 h 60"/>
                      <a:gd name="T6" fmla="*/ 18 w 39"/>
                      <a:gd name="T7" fmla="*/ 4 h 60"/>
                      <a:gd name="T8" fmla="*/ 33 w 39"/>
                      <a:gd name="T9" fmla="*/ 30 h 60"/>
                      <a:gd name="T10" fmla="*/ 23 w 39"/>
                      <a:gd name="T11" fmla="*/ 57 h 60"/>
                      <a:gd name="T12" fmla="*/ 26 w 39"/>
                      <a:gd name="T13" fmla="*/ 57 h 60"/>
                      <a:gd name="T14" fmla="*/ 37 w 39"/>
                      <a:gd name="T15" fmla="*/ 16 h 60"/>
                      <a:gd name="T16" fmla="*/ 15 w 39"/>
                      <a:gd name="T17" fmla="*/ 1 h 60"/>
                      <a:gd name="T18" fmla="*/ 2 w 39"/>
                      <a:gd name="T19" fmla="*/ 20 h 60"/>
                      <a:gd name="T20" fmla="*/ 9 w 39"/>
                      <a:gd name="T21" fmla="*/ 34 h 60"/>
                      <a:gd name="T22" fmla="*/ 21 w 39"/>
                      <a:gd name="T23" fmla="*/ 48 h 60"/>
                      <a:gd name="T24" fmla="*/ 24 w 39"/>
                      <a:gd name="T25" fmla="*/ 59 h 60"/>
                      <a:gd name="T26" fmla="*/ 27 w 39"/>
                      <a:gd name="T27" fmla="*/ 57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9" h="60">
                        <a:moveTo>
                          <a:pt x="27" y="57"/>
                        </a:moveTo>
                        <a:cubicBezTo>
                          <a:pt x="23" y="49"/>
                          <a:pt x="23" y="43"/>
                          <a:pt x="16" y="36"/>
                        </a:cubicBezTo>
                        <a:cubicBezTo>
                          <a:pt x="11" y="32"/>
                          <a:pt x="7" y="28"/>
                          <a:pt x="5" y="22"/>
                        </a:cubicBezTo>
                        <a:cubicBezTo>
                          <a:pt x="2" y="12"/>
                          <a:pt x="9" y="5"/>
                          <a:pt x="18" y="4"/>
                        </a:cubicBezTo>
                        <a:cubicBezTo>
                          <a:pt x="35" y="1"/>
                          <a:pt x="35" y="20"/>
                          <a:pt x="33" y="30"/>
                        </a:cubicBezTo>
                        <a:cubicBezTo>
                          <a:pt x="30" y="39"/>
                          <a:pt x="24" y="47"/>
                          <a:pt x="23" y="57"/>
                        </a:cubicBezTo>
                        <a:cubicBezTo>
                          <a:pt x="23" y="58"/>
                          <a:pt x="26" y="58"/>
                          <a:pt x="26" y="57"/>
                        </a:cubicBezTo>
                        <a:cubicBezTo>
                          <a:pt x="27" y="43"/>
                          <a:pt x="39" y="31"/>
                          <a:pt x="37" y="16"/>
                        </a:cubicBezTo>
                        <a:cubicBezTo>
                          <a:pt x="35" y="5"/>
                          <a:pt x="27" y="0"/>
                          <a:pt x="15" y="1"/>
                        </a:cubicBezTo>
                        <a:cubicBezTo>
                          <a:pt x="7" y="2"/>
                          <a:pt x="0" y="12"/>
                          <a:pt x="2" y="20"/>
                        </a:cubicBezTo>
                        <a:cubicBezTo>
                          <a:pt x="2" y="26"/>
                          <a:pt x="5" y="30"/>
                          <a:pt x="9" y="34"/>
                        </a:cubicBezTo>
                        <a:cubicBezTo>
                          <a:pt x="14" y="39"/>
                          <a:pt x="19" y="41"/>
                          <a:pt x="21" y="48"/>
                        </a:cubicBezTo>
                        <a:cubicBezTo>
                          <a:pt x="22" y="52"/>
                          <a:pt x="23" y="55"/>
                          <a:pt x="24" y="59"/>
                        </a:cubicBezTo>
                        <a:cubicBezTo>
                          <a:pt x="25" y="60"/>
                          <a:pt x="28" y="59"/>
                          <a:pt x="27" y="5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0" name="Freeform 215"/>
                  <p:cNvSpPr/>
                  <p:nvPr/>
                </p:nvSpPr>
                <p:spPr bwMode="auto">
                  <a:xfrm>
                    <a:off x="549" y="1514"/>
                    <a:ext cx="16" cy="17"/>
                  </a:xfrm>
                  <a:custGeom>
                    <a:avLst/>
                    <a:gdLst>
                      <a:gd name="T0" fmla="*/ 11 w 24"/>
                      <a:gd name="T1" fmla="*/ 22 h 25"/>
                      <a:gd name="T2" fmla="*/ 8 w 24"/>
                      <a:gd name="T3" fmla="*/ 5 h 25"/>
                      <a:gd name="T4" fmla="*/ 20 w 24"/>
                      <a:gd name="T5" fmla="*/ 11 h 25"/>
                      <a:gd name="T6" fmla="*/ 6 w 24"/>
                      <a:gd name="T7" fmla="*/ 19 h 25"/>
                      <a:gd name="T8" fmla="*/ 5 w 24"/>
                      <a:gd name="T9" fmla="*/ 22 h 25"/>
                      <a:gd name="T10" fmla="*/ 23 w 24"/>
                      <a:gd name="T11" fmla="*/ 13 h 25"/>
                      <a:gd name="T12" fmla="*/ 10 w 24"/>
                      <a:gd name="T13" fmla="*/ 1 h 25"/>
                      <a:gd name="T14" fmla="*/ 0 w 24"/>
                      <a:gd name="T15" fmla="*/ 13 h 25"/>
                      <a:gd name="T16" fmla="*/ 11 w 24"/>
                      <a:gd name="T17" fmla="*/ 25 h 25"/>
                      <a:gd name="T18" fmla="*/ 11 w 24"/>
                      <a:gd name="T19" fmla="*/ 22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25">
                        <a:moveTo>
                          <a:pt x="11" y="22"/>
                        </a:moveTo>
                        <a:cubicBezTo>
                          <a:pt x="2" y="21"/>
                          <a:pt x="1" y="9"/>
                          <a:pt x="8" y="5"/>
                        </a:cubicBezTo>
                        <a:cubicBezTo>
                          <a:pt x="13" y="2"/>
                          <a:pt x="20" y="5"/>
                          <a:pt x="20" y="11"/>
                        </a:cubicBezTo>
                        <a:cubicBezTo>
                          <a:pt x="20" y="19"/>
                          <a:pt x="12" y="20"/>
                          <a:pt x="6" y="19"/>
                        </a:cubicBezTo>
                        <a:cubicBezTo>
                          <a:pt x="4" y="19"/>
                          <a:pt x="3" y="21"/>
                          <a:pt x="5" y="22"/>
                        </a:cubicBezTo>
                        <a:cubicBezTo>
                          <a:pt x="13" y="23"/>
                          <a:pt x="21" y="21"/>
                          <a:pt x="23" y="13"/>
                        </a:cubicBezTo>
                        <a:cubicBezTo>
                          <a:pt x="24" y="5"/>
                          <a:pt x="18" y="0"/>
                          <a:pt x="10" y="1"/>
                        </a:cubicBezTo>
                        <a:cubicBezTo>
                          <a:pt x="4" y="2"/>
                          <a:pt x="1" y="7"/>
                          <a:pt x="0" y="13"/>
                        </a:cubicBezTo>
                        <a:cubicBezTo>
                          <a:pt x="0" y="19"/>
                          <a:pt x="5" y="24"/>
                          <a:pt x="11" y="25"/>
                        </a:cubicBezTo>
                        <a:cubicBezTo>
                          <a:pt x="13" y="25"/>
                          <a:pt x="13" y="22"/>
                          <a:pt x="11" y="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1" name="Freeform 216"/>
                  <p:cNvSpPr/>
                  <p:nvPr/>
                </p:nvSpPr>
                <p:spPr bwMode="auto">
                  <a:xfrm>
                    <a:off x="549" y="1516"/>
                    <a:ext cx="14" cy="14"/>
                  </a:xfrm>
                  <a:custGeom>
                    <a:avLst/>
                    <a:gdLst>
                      <a:gd name="T0" fmla="*/ 4 w 21"/>
                      <a:gd name="T1" fmla="*/ 5 h 21"/>
                      <a:gd name="T2" fmla="*/ 7 w 21"/>
                      <a:gd name="T3" fmla="*/ 7 h 21"/>
                      <a:gd name="T4" fmla="*/ 5 w 21"/>
                      <a:gd name="T5" fmla="*/ 15 h 21"/>
                      <a:gd name="T6" fmla="*/ 4 w 21"/>
                      <a:gd name="T7" fmla="*/ 14 h 21"/>
                      <a:gd name="T8" fmla="*/ 8 w 21"/>
                      <a:gd name="T9" fmla="*/ 6 h 21"/>
                      <a:gd name="T10" fmla="*/ 12 w 21"/>
                      <a:gd name="T11" fmla="*/ 6 h 21"/>
                      <a:gd name="T12" fmla="*/ 9 w 21"/>
                      <a:gd name="T13" fmla="*/ 18 h 21"/>
                      <a:gd name="T14" fmla="*/ 8 w 21"/>
                      <a:gd name="T15" fmla="*/ 15 h 21"/>
                      <a:gd name="T16" fmla="*/ 13 w 21"/>
                      <a:gd name="T17" fmla="*/ 4 h 21"/>
                      <a:gd name="T18" fmla="*/ 17 w 21"/>
                      <a:gd name="T19" fmla="*/ 3 h 21"/>
                      <a:gd name="T20" fmla="*/ 12 w 21"/>
                      <a:gd name="T21" fmla="*/ 5 h 21"/>
                      <a:gd name="T22" fmla="*/ 11 w 21"/>
                      <a:gd name="T23" fmla="*/ 3 h 21"/>
                      <a:gd name="T24" fmla="*/ 9 w 21"/>
                      <a:gd name="T25" fmla="*/ 10 h 21"/>
                      <a:gd name="T26" fmla="*/ 9 w 21"/>
                      <a:gd name="T27" fmla="*/ 14 h 21"/>
                      <a:gd name="T28" fmla="*/ 12 w 21"/>
                      <a:gd name="T29" fmla="*/ 14 h 21"/>
                      <a:gd name="T30" fmla="*/ 13 w 21"/>
                      <a:gd name="T31" fmla="*/ 13 h 21"/>
                      <a:gd name="T32" fmla="*/ 18 w 21"/>
                      <a:gd name="T33" fmla="*/ 9 h 21"/>
                      <a:gd name="T34" fmla="*/ 17 w 21"/>
                      <a:gd name="T35" fmla="*/ 11 h 21"/>
                      <a:gd name="T36" fmla="*/ 15 w 21"/>
                      <a:gd name="T37" fmla="*/ 8 h 21"/>
                      <a:gd name="T38" fmla="*/ 7 w 21"/>
                      <a:gd name="T39" fmla="*/ 10 h 21"/>
                      <a:gd name="T40" fmla="*/ 7 w 21"/>
                      <a:gd name="T41" fmla="*/ 10 h 21"/>
                      <a:gd name="T42" fmla="*/ 8 w 21"/>
                      <a:gd name="T43" fmla="*/ 14 h 21"/>
                      <a:gd name="T44" fmla="*/ 12 w 21"/>
                      <a:gd name="T45" fmla="*/ 1 h 21"/>
                      <a:gd name="T46" fmla="*/ 17 w 21"/>
                      <a:gd name="T47" fmla="*/ 4 h 21"/>
                      <a:gd name="T48" fmla="*/ 18 w 21"/>
                      <a:gd name="T49" fmla="*/ 10 h 21"/>
                      <a:gd name="T50" fmla="*/ 20 w 21"/>
                      <a:gd name="T51" fmla="*/ 10 h 21"/>
                      <a:gd name="T52" fmla="*/ 21 w 21"/>
                      <a:gd name="T53" fmla="*/ 8 h 21"/>
                      <a:gd name="T54" fmla="*/ 18 w 21"/>
                      <a:gd name="T55" fmla="*/ 8 h 21"/>
                      <a:gd name="T56" fmla="*/ 18 w 21"/>
                      <a:gd name="T57" fmla="*/ 13 h 21"/>
                      <a:gd name="T58" fmla="*/ 15 w 21"/>
                      <a:gd name="T59" fmla="*/ 13 h 21"/>
                      <a:gd name="T60" fmla="*/ 17 w 21"/>
                      <a:gd name="T61" fmla="*/ 6 h 21"/>
                      <a:gd name="T62" fmla="*/ 16 w 21"/>
                      <a:gd name="T63" fmla="*/ 5 h 21"/>
                      <a:gd name="T64" fmla="*/ 11 w 21"/>
                      <a:gd name="T65" fmla="*/ 5 h 21"/>
                      <a:gd name="T66" fmla="*/ 10 w 21"/>
                      <a:gd name="T67" fmla="*/ 13 h 21"/>
                      <a:gd name="T68" fmla="*/ 13 w 21"/>
                      <a:gd name="T69" fmla="*/ 3 h 21"/>
                      <a:gd name="T70" fmla="*/ 14 w 21"/>
                      <a:gd name="T71" fmla="*/ 6 h 21"/>
                      <a:gd name="T72" fmla="*/ 9 w 21"/>
                      <a:gd name="T73" fmla="*/ 17 h 21"/>
                      <a:gd name="T74" fmla="*/ 5 w 21"/>
                      <a:gd name="T75" fmla="*/ 17 h 21"/>
                      <a:gd name="T76" fmla="*/ 8 w 21"/>
                      <a:gd name="T77" fmla="*/ 5 h 21"/>
                      <a:gd name="T78" fmla="*/ 10 w 21"/>
                      <a:gd name="T79" fmla="*/ 4 h 21"/>
                      <a:gd name="T80" fmla="*/ 5 w 21"/>
                      <a:gd name="T81" fmla="*/ 14 h 21"/>
                      <a:gd name="T82" fmla="*/ 1 w 21"/>
                      <a:gd name="T83" fmla="*/ 13 h 21"/>
                      <a:gd name="T84" fmla="*/ 4 w 21"/>
                      <a:gd name="T85" fmla="*/ 5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1" h="21">
                        <a:moveTo>
                          <a:pt x="6" y="11"/>
                        </a:moveTo>
                        <a:cubicBezTo>
                          <a:pt x="6" y="10"/>
                          <a:pt x="6" y="8"/>
                          <a:pt x="7" y="7"/>
                        </a:cubicBezTo>
                        <a:cubicBezTo>
                          <a:pt x="6" y="6"/>
                          <a:pt x="5" y="6"/>
                          <a:pt x="4" y="5"/>
                        </a:cubicBezTo>
                        <a:cubicBezTo>
                          <a:pt x="4" y="8"/>
                          <a:pt x="2" y="11"/>
                          <a:pt x="1" y="13"/>
                        </a:cubicBezTo>
                        <a:cubicBezTo>
                          <a:pt x="2" y="13"/>
                          <a:pt x="3" y="14"/>
                          <a:pt x="3" y="14"/>
                        </a:cubicBezTo>
                        <a:cubicBezTo>
                          <a:pt x="5" y="12"/>
                          <a:pt x="5" y="10"/>
                          <a:pt x="7" y="7"/>
                        </a:cubicBezTo>
                        <a:cubicBezTo>
                          <a:pt x="6" y="7"/>
                          <a:pt x="5" y="7"/>
                          <a:pt x="4" y="7"/>
                        </a:cubicBezTo>
                        <a:cubicBezTo>
                          <a:pt x="4" y="9"/>
                          <a:pt x="3" y="12"/>
                          <a:pt x="2" y="14"/>
                        </a:cubicBezTo>
                        <a:cubicBezTo>
                          <a:pt x="2" y="16"/>
                          <a:pt x="4" y="16"/>
                          <a:pt x="5" y="15"/>
                        </a:cubicBezTo>
                        <a:cubicBezTo>
                          <a:pt x="7" y="12"/>
                          <a:pt x="8" y="8"/>
                          <a:pt x="9" y="5"/>
                        </a:cubicBezTo>
                        <a:cubicBezTo>
                          <a:pt x="9" y="4"/>
                          <a:pt x="8" y="4"/>
                          <a:pt x="7" y="4"/>
                        </a:cubicBezTo>
                        <a:cubicBezTo>
                          <a:pt x="7" y="8"/>
                          <a:pt x="5" y="11"/>
                          <a:pt x="4" y="14"/>
                        </a:cubicBezTo>
                        <a:cubicBezTo>
                          <a:pt x="5" y="14"/>
                          <a:pt x="5" y="15"/>
                          <a:pt x="6" y="15"/>
                        </a:cubicBezTo>
                        <a:cubicBezTo>
                          <a:pt x="8" y="12"/>
                          <a:pt x="9" y="9"/>
                          <a:pt x="11" y="6"/>
                        </a:cubicBezTo>
                        <a:cubicBezTo>
                          <a:pt x="10" y="6"/>
                          <a:pt x="9" y="6"/>
                          <a:pt x="8" y="6"/>
                        </a:cubicBezTo>
                        <a:cubicBezTo>
                          <a:pt x="8" y="10"/>
                          <a:pt x="5" y="13"/>
                          <a:pt x="5" y="17"/>
                        </a:cubicBezTo>
                        <a:cubicBezTo>
                          <a:pt x="5" y="19"/>
                          <a:pt x="8" y="19"/>
                          <a:pt x="8" y="18"/>
                        </a:cubicBezTo>
                        <a:cubicBezTo>
                          <a:pt x="10" y="14"/>
                          <a:pt x="11" y="10"/>
                          <a:pt x="12" y="6"/>
                        </a:cubicBezTo>
                        <a:cubicBezTo>
                          <a:pt x="13" y="4"/>
                          <a:pt x="10" y="3"/>
                          <a:pt x="10" y="5"/>
                        </a:cubicBezTo>
                        <a:cubicBezTo>
                          <a:pt x="8" y="9"/>
                          <a:pt x="6" y="13"/>
                          <a:pt x="6" y="17"/>
                        </a:cubicBezTo>
                        <a:cubicBezTo>
                          <a:pt x="6" y="18"/>
                          <a:pt x="8" y="19"/>
                          <a:pt x="9" y="18"/>
                        </a:cubicBezTo>
                        <a:cubicBezTo>
                          <a:pt x="11" y="14"/>
                          <a:pt x="12" y="10"/>
                          <a:pt x="14" y="6"/>
                        </a:cubicBezTo>
                        <a:cubicBezTo>
                          <a:pt x="13" y="6"/>
                          <a:pt x="12" y="5"/>
                          <a:pt x="11" y="5"/>
                        </a:cubicBezTo>
                        <a:cubicBezTo>
                          <a:pt x="10" y="9"/>
                          <a:pt x="9" y="12"/>
                          <a:pt x="8" y="15"/>
                        </a:cubicBezTo>
                        <a:cubicBezTo>
                          <a:pt x="9" y="16"/>
                          <a:pt x="9" y="16"/>
                          <a:pt x="10" y="16"/>
                        </a:cubicBezTo>
                        <a:cubicBezTo>
                          <a:pt x="12" y="12"/>
                          <a:pt x="12" y="8"/>
                          <a:pt x="15" y="5"/>
                        </a:cubicBezTo>
                        <a:cubicBezTo>
                          <a:pt x="14" y="4"/>
                          <a:pt x="13" y="4"/>
                          <a:pt x="13" y="4"/>
                        </a:cubicBezTo>
                        <a:cubicBezTo>
                          <a:pt x="13" y="7"/>
                          <a:pt x="11" y="10"/>
                          <a:pt x="10" y="13"/>
                        </a:cubicBezTo>
                        <a:cubicBezTo>
                          <a:pt x="11" y="14"/>
                          <a:pt x="12" y="14"/>
                          <a:pt x="13" y="14"/>
                        </a:cubicBezTo>
                        <a:cubicBezTo>
                          <a:pt x="14" y="10"/>
                          <a:pt x="15" y="6"/>
                          <a:pt x="17" y="3"/>
                        </a:cubicBezTo>
                        <a:cubicBezTo>
                          <a:pt x="18" y="1"/>
                          <a:pt x="15" y="0"/>
                          <a:pt x="14" y="1"/>
                        </a:cubicBezTo>
                        <a:cubicBezTo>
                          <a:pt x="13" y="2"/>
                          <a:pt x="13" y="2"/>
                          <a:pt x="12" y="3"/>
                        </a:cubicBezTo>
                        <a:cubicBezTo>
                          <a:pt x="12" y="4"/>
                          <a:pt x="12" y="4"/>
                          <a:pt x="12" y="5"/>
                        </a:cubicBezTo>
                        <a:cubicBezTo>
                          <a:pt x="13" y="5"/>
                          <a:pt x="14" y="4"/>
                          <a:pt x="15" y="5"/>
                        </a:cubicBezTo>
                        <a:cubicBezTo>
                          <a:pt x="15" y="4"/>
                          <a:pt x="14" y="3"/>
                          <a:pt x="14" y="2"/>
                        </a:cubicBezTo>
                        <a:cubicBezTo>
                          <a:pt x="13" y="3"/>
                          <a:pt x="12" y="4"/>
                          <a:pt x="11" y="3"/>
                        </a:cubicBezTo>
                        <a:cubicBezTo>
                          <a:pt x="11" y="4"/>
                          <a:pt x="11" y="5"/>
                          <a:pt x="11" y="6"/>
                        </a:cubicBezTo>
                        <a:cubicBezTo>
                          <a:pt x="12" y="5"/>
                          <a:pt x="15" y="5"/>
                          <a:pt x="14" y="7"/>
                        </a:cubicBezTo>
                        <a:cubicBezTo>
                          <a:pt x="13" y="9"/>
                          <a:pt x="11" y="10"/>
                          <a:pt x="9" y="10"/>
                        </a:cubicBezTo>
                        <a:cubicBezTo>
                          <a:pt x="10" y="11"/>
                          <a:pt x="10" y="12"/>
                          <a:pt x="11" y="13"/>
                        </a:cubicBezTo>
                        <a:cubicBezTo>
                          <a:pt x="12" y="10"/>
                          <a:pt x="13" y="14"/>
                          <a:pt x="11" y="15"/>
                        </a:cubicBezTo>
                        <a:cubicBezTo>
                          <a:pt x="10" y="15"/>
                          <a:pt x="9" y="15"/>
                          <a:pt x="9" y="14"/>
                        </a:cubicBezTo>
                        <a:cubicBezTo>
                          <a:pt x="8" y="13"/>
                          <a:pt x="10" y="12"/>
                          <a:pt x="11" y="11"/>
                        </a:cubicBezTo>
                        <a:cubicBezTo>
                          <a:pt x="12" y="10"/>
                          <a:pt x="14" y="9"/>
                          <a:pt x="15" y="11"/>
                        </a:cubicBezTo>
                        <a:cubicBezTo>
                          <a:pt x="16" y="13"/>
                          <a:pt x="13" y="14"/>
                          <a:pt x="12" y="14"/>
                        </a:cubicBezTo>
                        <a:cubicBezTo>
                          <a:pt x="9" y="15"/>
                          <a:pt x="11" y="11"/>
                          <a:pt x="11" y="10"/>
                        </a:cubicBezTo>
                        <a:cubicBezTo>
                          <a:pt x="12" y="9"/>
                          <a:pt x="13" y="8"/>
                          <a:pt x="14" y="8"/>
                        </a:cubicBezTo>
                        <a:cubicBezTo>
                          <a:pt x="17" y="9"/>
                          <a:pt x="14" y="12"/>
                          <a:pt x="13" y="13"/>
                        </a:cubicBezTo>
                        <a:cubicBezTo>
                          <a:pt x="11" y="14"/>
                          <a:pt x="11" y="11"/>
                          <a:pt x="12" y="10"/>
                        </a:cubicBezTo>
                        <a:cubicBezTo>
                          <a:pt x="12" y="9"/>
                          <a:pt x="14" y="8"/>
                          <a:pt x="15" y="8"/>
                        </a:cubicBezTo>
                        <a:cubicBezTo>
                          <a:pt x="16" y="7"/>
                          <a:pt x="18" y="7"/>
                          <a:pt x="18" y="9"/>
                        </a:cubicBezTo>
                        <a:cubicBezTo>
                          <a:pt x="17" y="11"/>
                          <a:pt x="15" y="13"/>
                          <a:pt x="14" y="13"/>
                        </a:cubicBezTo>
                        <a:cubicBezTo>
                          <a:pt x="10" y="12"/>
                          <a:pt x="14" y="7"/>
                          <a:pt x="16" y="7"/>
                        </a:cubicBezTo>
                        <a:cubicBezTo>
                          <a:pt x="18" y="7"/>
                          <a:pt x="17" y="10"/>
                          <a:pt x="17" y="11"/>
                        </a:cubicBezTo>
                        <a:cubicBezTo>
                          <a:pt x="16" y="13"/>
                          <a:pt x="14" y="14"/>
                          <a:pt x="12" y="14"/>
                        </a:cubicBezTo>
                        <a:cubicBezTo>
                          <a:pt x="7" y="15"/>
                          <a:pt x="10" y="9"/>
                          <a:pt x="11" y="8"/>
                        </a:cubicBezTo>
                        <a:cubicBezTo>
                          <a:pt x="13" y="7"/>
                          <a:pt x="14" y="7"/>
                          <a:pt x="15" y="8"/>
                        </a:cubicBezTo>
                        <a:cubicBezTo>
                          <a:pt x="16" y="10"/>
                          <a:pt x="15" y="12"/>
                          <a:pt x="13" y="14"/>
                        </a:cubicBezTo>
                        <a:cubicBezTo>
                          <a:pt x="12" y="15"/>
                          <a:pt x="10" y="16"/>
                          <a:pt x="8" y="15"/>
                        </a:cubicBezTo>
                        <a:cubicBezTo>
                          <a:pt x="7" y="14"/>
                          <a:pt x="7" y="11"/>
                          <a:pt x="7" y="10"/>
                        </a:cubicBezTo>
                        <a:cubicBezTo>
                          <a:pt x="7" y="7"/>
                          <a:pt x="11" y="3"/>
                          <a:pt x="14" y="5"/>
                        </a:cubicBezTo>
                        <a:cubicBezTo>
                          <a:pt x="17" y="6"/>
                          <a:pt x="17" y="11"/>
                          <a:pt x="15" y="13"/>
                        </a:cubicBezTo>
                        <a:cubicBezTo>
                          <a:pt x="13" y="19"/>
                          <a:pt x="7" y="15"/>
                          <a:pt x="7" y="10"/>
                        </a:cubicBezTo>
                        <a:cubicBezTo>
                          <a:pt x="6" y="7"/>
                          <a:pt x="9" y="4"/>
                          <a:pt x="12" y="4"/>
                        </a:cubicBezTo>
                        <a:cubicBezTo>
                          <a:pt x="17" y="3"/>
                          <a:pt x="18" y="8"/>
                          <a:pt x="16" y="11"/>
                        </a:cubicBezTo>
                        <a:cubicBezTo>
                          <a:pt x="15" y="14"/>
                          <a:pt x="11" y="15"/>
                          <a:pt x="8" y="14"/>
                        </a:cubicBezTo>
                        <a:cubicBezTo>
                          <a:pt x="6" y="13"/>
                          <a:pt x="5" y="15"/>
                          <a:pt x="7" y="16"/>
                        </a:cubicBezTo>
                        <a:cubicBezTo>
                          <a:pt x="12" y="19"/>
                          <a:pt x="19" y="15"/>
                          <a:pt x="20" y="9"/>
                        </a:cubicBezTo>
                        <a:cubicBezTo>
                          <a:pt x="20" y="5"/>
                          <a:pt x="17" y="0"/>
                          <a:pt x="12" y="1"/>
                        </a:cubicBezTo>
                        <a:cubicBezTo>
                          <a:pt x="7" y="2"/>
                          <a:pt x="3" y="7"/>
                          <a:pt x="4" y="12"/>
                        </a:cubicBezTo>
                        <a:cubicBezTo>
                          <a:pt x="5" y="17"/>
                          <a:pt x="11" y="21"/>
                          <a:pt x="16" y="17"/>
                        </a:cubicBezTo>
                        <a:cubicBezTo>
                          <a:pt x="20" y="14"/>
                          <a:pt x="20" y="8"/>
                          <a:pt x="17" y="4"/>
                        </a:cubicBezTo>
                        <a:cubicBezTo>
                          <a:pt x="14" y="0"/>
                          <a:pt x="9" y="1"/>
                          <a:pt x="6" y="5"/>
                        </a:cubicBezTo>
                        <a:cubicBezTo>
                          <a:pt x="3" y="9"/>
                          <a:pt x="3" y="16"/>
                          <a:pt x="8" y="18"/>
                        </a:cubicBezTo>
                        <a:cubicBezTo>
                          <a:pt x="13" y="20"/>
                          <a:pt x="18" y="15"/>
                          <a:pt x="18" y="10"/>
                        </a:cubicBezTo>
                        <a:cubicBezTo>
                          <a:pt x="19" y="5"/>
                          <a:pt x="13" y="2"/>
                          <a:pt x="10" y="5"/>
                        </a:cubicBezTo>
                        <a:cubicBezTo>
                          <a:pt x="6" y="8"/>
                          <a:pt x="5" y="13"/>
                          <a:pt x="9" y="16"/>
                        </a:cubicBezTo>
                        <a:cubicBezTo>
                          <a:pt x="13" y="19"/>
                          <a:pt x="19" y="14"/>
                          <a:pt x="20" y="10"/>
                        </a:cubicBezTo>
                        <a:cubicBezTo>
                          <a:pt x="21" y="6"/>
                          <a:pt x="17" y="3"/>
                          <a:pt x="13" y="5"/>
                        </a:cubicBezTo>
                        <a:cubicBezTo>
                          <a:pt x="9" y="7"/>
                          <a:pt x="8" y="13"/>
                          <a:pt x="12" y="15"/>
                        </a:cubicBezTo>
                        <a:cubicBezTo>
                          <a:pt x="16" y="18"/>
                          <a:pt x="21" y="12"/>
                          <a:pt x="21" y="8"/>
                        </a:cubicBezTo>
                        <a:cubicBezTo>
                          <a:pt x="19" y="3"/>
                          <a:pt x="14" y="5"/>
                          <a:pt x="11" y="7"/>
                        </a:cubicBezTo>
                        <a:cubicBezTo>
                          <a:pt x="8" y="9"/>
                          <a:pt x="7" y="15"/>
                          <a:pt x="12" y="16"/>
                        </a:cubicBezTo>
                        <a:cubicBezTo>
                          <a:pt x="16" y="16"/>
                          <a:pt x="18" y="12"/>
                          <a:pt x="18" y="8"/>
                        </a:cubicBezTo>
                        <a:cubicBezTo>
                          <a:pt x="17" y="4"/>
                          <a:pt x="12" y="5"/>
                          <a:pt x="10" y="7"/>
                        </a:cubicBezTo>
                        <a:cubicBezTo>
                          <a:pt x="8" y="9"/>
                          <a:pt x="6" y="14"/>
                          <a:pt x="8" y="16"/>
                        </a:cubicBezTo>
                        <a:cubicBezTo>
                          <a:pt x="11" y="18"/>
                          <a:pt x="17" y="16"/>
                          <a:pt x="18" y="13"/>
                        </a:cubicBezTo>
                        <a:cubicBezTo>
                          <a:pt x="19" y="10"/>
                          <a:pt x="16" y="6"/>
                          <a:pt x="13" y="7"/>
                        </a:cubicBezTo>
                        <a:cubicBezTo>
                          <a:pt x="9" y="8"/>
                          <a:pt x="3" y="13"/>
                          <a:pt x="7" y="16"/>
                        </a:cubicBezTo>
                        <a:cubicBezTo>
                          <a:pt x="10" y="19"/>
                          <a:pt x="15" y="16"/>
                          <a:pt x="15" y="13"/>
                        </a:cubicBezTo>
                        <a:cubicBezTo>
                          <a:pt x="16" y="8"/>
                          <a:pt x="10" y="8"/>
                          <a:pt x="8" y="11"/>
                        </a:cubicBezTo>
                        <a:cubicBezTo>
                          <a:pt x="8" y="12"/>
                          <a:pt x="9" y="14"/>
                          <a:pt x="10" y="13"/>
                        </a:cubicBezTo>
                        <a:cubicBezTo>
                          <a:pt x="13" y="12"/>
                          <a:pt x="16" y="10"/>
                          <a:pt x="17" y="6"/>
                        </a:cubicBezTo>
                        <a:cubicBezTo>
                          <a:pt x="18" y="2"/>
                          <a:pt x="12" y="3"/>
                          <a:pt x="10" y="3"/>
                        </a:cubicBezTo>
                        <a:cubicBezTo>
                          <a:pt x="8" y="3"/>
                          <a:pt x="9" y="5"/>
                          <a:pt x="10" y="6"/>
                        </a:cubicBezTo>
                        <a:cubicBezTo>
                          <a:pt x="12" y="6"/>
                          <a:pt x="14" y="6"/>
                          <a:pt x="16" y="5"/>
                        </a:cubicBezTo>
                        <a:cubicBezTo>
                          <a:pt x="17" y="4"/>
                          <a:pt x="17" y="2"/>
                          <a:pt x="15" y="2"/>
                        </a:cubicBezTo>
                        <a:cubicBezTo>
                          <a:pt x="14" y="2"/>
                          <a:pt x="12" y="2"/>
                          <a:pt x="11" y="3"/>
                        </a:cubicBezTo>
                        <a:cubicBezTo>
                          <a:pt x="9" y="3"/>
                          <a:pt x="10" y="5"/>
                          <a:pt x="11" y="5"/>
                        </a:cubicBezTo>
                        <a:cubicBezTo>
                          <a:pt x="13" y="6"/>
                          <a:pt x="15" y="5"/>
                          <a:pt x="17" y="3"/>
                        </a:cubicBezTo>
                        <a:cubicBezTo>
                          <a:pt x="16" y="2"/>
                          <a:pt x="15" y="2"/>
                          <a:pt x="14" y="1"/>
                        </a:cubicBezTo>
                        <a:cubicBezTo>
                          <a:pt x="12" y="5"/>
                          <a:pt x="11" y="9"/>
                          <a:pt x="10" y="13"/>
                        </a:cubicBezTo>
                        <a:cubicBezTo>
                          <a:pt x="10" y="15"/>
                          <a:pt x="13" y="16"/>
                          <a:pt x="13" y="14"/>
                        </a:cubicBezTo>
                        <a:cubicBezTo>
                          <a:pt x="14" y="11"/>
                          <a:pt x="16" y="7"/>
                          <a:pt x="16" y="4"/>
                        </a:cubicBezTo>
                        <a:cubicBezTo>
                          <a:pt x="15" y="2"/>
                          <a:pt x="14" y="1"/>
                          <a:pt x="13" y="3"/>
                        </a:cubicBezTo>
                        <a:cubicBezTo>
                          <a:pt x="10" y="6"/>
                          <a:pt x="9" y="11"/>
                          <a:pt x="8" y="16"/>
                        </a:cubicBezTo>
                        <a:cubicBezTo>
                          <a:pt x="7" y="17"/>
                          <a:pt x="9" y="18"/>
                          <a:pt x="10" y="17"/>
                        </a:cubicBezTo>
                        <a:cubicBezTo>
                          <a:pt x="12" y="13"/>
                          <a:pt x="13" y="10"/>
                          <a:pt x="14" y="6"/>
                        </a:cubicBezTo>
                        <a:cubicBezTo>
                          <a:pt x="14" y="4"/>
                          <a:pt x="12" y="3"/>
                          <a:pt x="11" y="5"/>
                        </a:cubicBezTo>
                        <a:cubicBezTo>
                          <a:pt x="10" y="9"/>
                          <a:pt x="8" y="13"/>
                          <a:pt x="6" y="16"/>
                        </a:cubicBezTo>
                        <a:cubicBezTo>
                          <a:pt x="7" y="17"/>
                          <a:pt x="8" y="17"/>
                          <a:pt x="9" y="17"/>
                        </a:cubicBezTo>
                        <a:cubicBezTo>
                          <a:pt x="9" y="13"/>
                          <a:pt x="10" y="10"/>
                          <a:pt x="12" y="6"/>
                        </a:cubicBezTo>
                        <a:cubicBezTo>
                          <a:pt x="11" y="6"/>
                          <a:pt x="10" y="6"/>
                          <a:pt x="9" y="5"/>
                        </a:cubicBezTo>
                        <a:cubicBezTo>
                          <a:pt x="8" y="9"/>
                          <a:pt x="7" y="13"/>
                          <a:pt x="5" y="17"/>
                        </a:cubicBezTo>
                        <a:cubicBezTo>
                          <a:pt x="6" y="17"/>
                          <a:pt x="7" y="17"/>
                          <a:pt x="8" y="17"/>
                        </a:cubicBezTo>
                        <a:cubicBezTo>
                          <a:pt x="8" y="13"/>
                          <a:pt x="10" y="10"/>
                          <a:pt x="11" y="6"/>
                        </a:cubicBezTo>
                        <a:cubicBezTo>
                          <a:pt x="11" y="4"/>
                          <a:pt x="9" y="4"/>
                          <a:pt x="8" y="5"/>
                        </a:cubicBezTo>
                        <a:cubicBezTo>
                          <a:pt x="6" y="8"/>
                          <a:pt x="5" y="11"/>
                          <a:pt x="4" y="14"/>
                        </a:cubicBezTo>
                        <a:cubicBezTo>
                          <a:pt x="3" y="16"/>
                          <a:pt x="5" y="17"/>
                          <a:pt x="6" y="15"/>
                        </a:cubicBezTo>
                        <a:cubicBezTo>
                          <a:pt x="8" y="12"/>
                          <a:pt x="9" y="8"/>
                          <a:pt x="10" y="4"/>
                        </a:cubicBezTo>
                        <a:cubicBezTo>
                          <a:pt x="10" y="2"/>
                          <a:pt x="7" y="2"/>
                          <a:pt x="7" y="4"/>
                        </a:cubicBezTo>
                        <a:cubicBezTo>
                          <a:pt x="5" y="7"/>
                          <a:pt x="4" y="10"/>
                          <a:pt x="2" y="13"/>
                        </a:cubicBezTo>
                        <a:cubicBezTo>
                          <a:pt x="3" y="14"/>
                          <a:pt x="4" y="14"/>
                          <a:pt x="5" y="14"/>
                        </a:cubicBezTo>
                        <a:cubicBezTo>
                          <a:pt x="5" y="12"/>
                          <a:pt x="7" y="9"/>
                          <a:pt x="7" y="7"/>
                        </a:cubicBezTo>
                        <a:cubicBezTo>
                          <a:pt x="7" y="5"/>
                          <a:pt x="5" y="5"/>
                          <a:pt x="4" y="6"/>
                        </a:cubicBezTo>
                        <a:cubicBezTo>
                          <a:pt x="3" y="8"/>
                          <a:pt x="2" y="11"/>
                          <a:pt x="1" y="13"/>
                        </a:cubicBezTo>
                        <a:cubicBezTo>
                          <a:pt x="0" y="15"/>
                          <a:pt x="3" y="16"/>
                          <a:pt x="3" y="14"/>
                        </a:cubicBezTo>
                        <a:cubicBezTo>
                          <a:pt x="5" y="12"/>
                          <a:pt x="6" y="9"/>
                          <a:pt x="7" y="6"/>
                        </a:cubicBezTo>
                        <a:cubicBezTo>
                          <a:pt x="7" y="5"/>
                          <a:pt x="5" y="4"/>
                          <a:pt x="4" y="5"/>
                        </a:cubicBezTo>
                        <a:cubicBezTo>
                          <a:pt x="3" y="7"/>
                          <a:pt x="3" y="9"/>
                          <a:pt x="3" y="11"/>
                        </a:cubicBezTo>
                        <a:cubicBezTo>
                          <a:pt x="3" y="13"/>
                          <a:pt x="6" y="13"/>
                          <a:pt x="6"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2" name="Freeform 217"/>
                  <p:cNvSpPr/>
                  <p:nvPr/>
                </p:nvSpPr>
                <p:spPr bwMode="auto">
                  <a:xfrm>
                    <a:off x="530" y="1583"/>
                    <a:ext cx="36" cy="52"/>
                  </a:xfrm>
                  <a:custGeom>
                    <a:avLst/>
                    <a:gdLst>
                      <a:gd name="T0" fmla="*/ 30 w 54"/>
                      <a:gd name="T1" fmla="*/ 2 h 78"/>
                      <a:gd name="T2" fmla="*/ 7 w 54"/>
                      <a:gd name="T3" fmla="*/ 11 h 78"/>
                      <a:gd name="T4" fmla="*/ 5 w 54"/>
                      <a:gd name="T5" fmla="*/ 47 h 78"/>
                      <a:gd name="T6" fmla="*/ 30 w 54"/>
                      <a:gd name="T7" fmla="*/ 74 h 78"/>
                      <a:gd name="T8" fmla="*/ 54 w 54"/>
                      <a:gd name="T9" fmla="*/ 63 h 78"/>
                      <a:gd name="T10" fmla="*/ 54 w 54"/>
                      <a:gd name="T11" fmla="*/ 61 h 78"/>
                      <a:gd name="T12" fmla="*/ 43 w 54"/>
                      <a:gd name="T13" fmla="*/ 50 h 78"/>
                      <a:gd name="T14" fmla="*/ 40 w 54"/>
                      <a:gd name="T15" fmla="*/ 51 h 78"/>
                      <a:gd name="T16" fmla="*/ 17 w 54"/>
                      <a:gd name="T17" fmla="*/ 34 h 78"/>
                      <a:gd name="T18" fmla="*/ 29 w 54"/>
                      <a:gd name="T19" fmla="*/ 20 h 78"/>
                      <a:gd name="T20" fmla="*/ 27 w 54"/>
                      <a:gd name="T21" fmla="*/ 4 h 78"/>
                      <a:gd name="T22" fmla="*/ 25 w 54"/>
                      <a:gd name="T23" fmla="*/ 4 h 78"/>
                      <a:gd name="T24" fmla="*/ 24 w 54"/>
                      <a:gd name="T25" fmla="*/ 20 h 78"/>
                      <a:gd name="T26" fmla="*/ 20 w 54"/>
                      <a:gd name="T27" fmla="*/ 22 h 78"/>
                      <a:gd name="T28" fmla="*/ 15 w 54"/>
                      <a:gd name="T29" fmla="*/ 31 h 78"/>
                      <a:gd name="T30" fmla="*/ 26 w 54"/>
                      <a:gd name="T31" fmla="*/ 55 h 78"/>
                      <a:gd name="T32" fmla="*/ 38 w 54"/>
                      <a:gd name="T33" fmla="*/ 55 h 78"/>
                      <a:gd name="T34" fmla="*/ 49 w 54"/>
                      <a:gd name="T35" fmla="*/ 60 h 78"/>
                      <a:gd name="T36" fmla="*/ 48 w 54"/>
                      <a:gd name="T37" fmla="*/ 68 h 78"/>
                      <a:gd name="T38" fmla="*/ 21 w 54"/>
                      <a:gd name="T39" fmla="*/ 67 h 78"/>
                      <a:gd name="T40" fmla="*/ 5 w 54"/>
                      <a:gd name="T41" fmla="*/ 33 h 78"/>
                      <a:gd name="T42" fmla="*/ 9 w 54"/>
                      <a:gd name="T43" fmla="*/ 12 h 78"/>
                      <a:gd name="T44" fmla="*/ 30 w 54"/>
                      <a:gd name="T45" fmla="*/ 5 h 78"/>
                      <a:gd name="T46" fmla="*/ 30 w 54"/>
                      <a:gd name="T47" fmla="*/ 2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4" h="78">
                        <a:moveTo>
                          <a:pt x="30" y="2"/>
                        </a:moveTo>
                        <a:cubicBezTo>
                          <a:pt x="19" y="2"/>
                          <a:pt x="13" y="0"/>
                          <a:pt x="7" y="11"/>
                        </a:cubicBezTo>
                        <a:cubicBezTo>
                          <a:pt x="1" y="22"/>
                          <a:pt x="0" y="36"/>
                          <a:pt x="5" y="47"/>
                        </a:cubicBezTo>
                        <a:cubicBezTo>
                          <a:pt x="10" y="59"/>
                          <a:pt x="17" y="70"/>
                          <a:pt x="30" y="74"/>
                        </a:cubicBezTo>
                        <a:cubicBezTo>
                          <a:pt x="40" y="78"/>
                          <a:pt x="50" y="72"/>
                          <a:pt x="54" y="63"/>
                        </a:cubicBezTo>
                        <a:cubicBezTo>
                          <a:pt x="54" y="62"/>
                          <a:pt x="54" y="62"/>
                          <a:pt x="54" y="61"/>
                        </a:cubicBezTo>
                        <a:cubicBezTo>
                          <a:pt x="51" y="58"/>
                          <a:pt x="48" y="52"/>
                          <a:pt x="43" y="50"/>
                        </a:cubicBezTo>
                        <a:cubicBezTo>
                          <a:pt x="42" y="50"/>
                          <a:pt x="40" y="51"/>
                          <a:pt x="40" y="51"/>
                        </a:cubicBezTo>
                        <a:cubicBezTo>
                          <a:pt x="22" y="56"/>
                          <a:pt x="18" y="46"/>
                          <a:pt x="17" y="34"/>
                        </a:cubicBezTo>
                        <a:cubicBezTo>
                          <a:pt x="16" y="12"/>
                          <a:pt x="28" y="29"/>
                          <a:pt x="29" y="20"/>
                        </a:cubicBezTo>
                        <a:cubicBezTo>
                          <a:pt x="31" y="15"/>
                          <a:pt x="30" y="9"/>
                          <a:pt x="27" y="4"/>
                        </a:cubicBezTo>
                        <a:cubicBezTo>
                          <a:pt x="27" y="2"/>
                          <a:pt x="24" y="3"/>
                          <a:pt x="25" y="4"/>
                        </a:cubicBezTo>
                        <a:cubicBezTo>
                          <a:pt x="26" y="8"/>
                          <a:pt x="30" y="18"/>
                          <a:pt x="24" y="20"/>
                        </a:cubicBezTo>
                        <a:cubicBezTo>
                          <a:pt x="24" y="20"/>
                          <a:pt x="20" y="21"/>
                          <a:pt x="20" y="22"/>
                        </a:cubicBezTo>
                        <a:cubicBezTo>
                          <a:pt x="17" y="25"/>
                          <a:pt x="15" y="27"/>
                          <a:pt x="15" y="31"/>
                        </a:cubicBezTo>
                        <a:cubicBezTo>
                          <a:pt x="14" y="41"/>
                          <a:pt x="16" y="50"/>
                          <a:pt x="26" y="55"/>
                        </a:cubicBezTo>
                        <a:cubicBezTo>
                          <a:pt x="30" y="57"/>
                          <a:pt x="34" y="56"/>
                          <a:pt x="38" y="55"/>
                        </a:cubicBezTo>
                        <a:cubicBezTo>
                          <a:pt x="42" y="54"/>
                          <a:pt x="46" y="57"/>
                          <a:pt x="49" y="60"/>
                        </a:cubicBezTo>
                        <a:cubicBezTo>
                          <a:pt x="49" y="63"/>
                          <a:pt x="48" y="65"/>
                          <a:pt x="48" y="68"/>
                        </a:cubicBezTo>
                        <a:cubicBezTo>
                          <a:pt x="38" y="74"/>
                          <a:pt x="29" y="73"/>
                          <a:pt x="21" y="67"/>
                        </a:cubicBezTo>
                        <a:cubicBezTo>
                          <a:pt x="12" y="59"/>
                          <a:pt x="6" y="44"/>
                          <a:pt x="5" y="33"/>
                        </a:cubicBezTo>
                        <a:cubicBezTo>
                          <a:pt x="4" y="26"/>
                          <a:pt x="6" y="19"/>
                          <a:pt x="9" y="12"/>
                        </a:cubicBezTo>
                        <a:cubicBezTo>
                          <a:pt x="13" y="4"/>
                          <a:pt x="22" y="5"/>
                          <a:pt x="30" y="5"/>
                        </a:cubicBezTo>
                        <a:cubicBezTo>
                          <a:pt x="32" y="5"/>
                          <a:pt x="32" y="2"/>
                          <a:pt x="3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3" name="Freeform 218"/>
                  <p:cNvSpPr/>
                  <p:nvPr/>
                </p:nvSpPr>
                <p:spPr bwMode="auto">
                  <a:xfrm>
                    <a:off x="547" y="1585"/>
                    <a:ext cx="5" cy="14"/>
                  </a:xfrm>
                  <a:custGeom>
                    <a:avLst/>
                    <a:gdLst>
                      <a:gd name="T0" fmla="*/ 3 w 8"/>
                      <a:gd name="T1" fmla="*/ 0 h 21"/>
                      <a:gd name="T2" fmla="*/ 3 w 8"/>
                      <a:gd name="T3" fmla="*/ 0 h 21"/>
                      <a:gd name="T4" fmla="*/ 1 w 8"/>
                      <a:gd name="T5" fmla="*/ 1 h 21"/>
                      <a:gd name="T6" fmla="*/ 1 w 8"/>
                      <a:gd name="T7" fmla="*/ 2 h 21"/>
                      <a:gd name="T8" fmla="*/ 2 w 8"/>
                      <a:gd name="T9" fmla="*/ 3 h 21"/>
                      <a:gd name="T10" fmla="*/ 5 w 8"/>
                      <a:gd name="T11" fmla="*/ 12 h 21"/>
                      <a:gd name="T12" fmla="*/ 5 w 8"/>
                      <a:gd name="T13" fmla="*/ 16 h 21"/>
                      <a:gd name="T14" fmla="*/ 2 w 8"/>
                      <a:gd name="T15" fmla="*/ 18 h 21"/>
                      <a:gd name="T16" fmla="*/ 2 w 8"/>
                      <a:gd name="T17" fmla="*/ 21 h 21"/>
                      <a:gd name="T18" fmla="*/ 8 w 8"/>
                      <a:gd name="T19" fmla="*/ 15 h 21"/>
                      <a:gd name="T20" fmla="*/ 4 w 8"/>
                      <a:gd name="T21" fmla="*/ 1 h 21"/>
                      <a:gd name="T22" fmla="*/ 4 w 8"/>
                      <a:gd name="T23" fmla="*/ 2 h 21"/>
                      <a:gd name="T24" fmla="*/ 4 w 8"/>
                      <a:gd name="T25" fmla="*/ 2 h 21"/>
                      <a:gd name="T26" fmla="*/ 2 w 8"/>
                      <a:gd name="T27" fmla="*/ 3 h 21"/>
                      <a:gd name="T28" fmla="*/ 3 w 8"/>
                      <a:gd name="T29" fmla="*/ 3 h 21"/>
                      <a:gd name="T30" fmla="*/ 3 w 8"/>
                      <a:gd name="T31"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 h="21">
                        <a:moveTo>
                          <a:pt x="3" y="0"/>
                        </a:moveTo>
                        <a:cubicBezTo>
                          <a:pt x="3" y="0"/>
                          <a:pt x="3" y="0"/>
                          <a:pt x="3" y="0"/>
                        </a:cubicBezTo>
                        <a:cubicBezTo>
                          <a:pt x="2" y="0"/>
                          <a:pt x="2" y="0"/>
                          <a:pt x="1" y="1"/>
                        </a:cubicBezTo>
                        <a:cubicBezTo>
                          <a:pt x="1" y="1"/>
                          <a:pt x="1" y="1"/>
                          <a:pt x="1" y="2"/>
                        </a:cubicBezTo>
                        <a:cubicBezTo>
                          <a:pt x="1" y="2"/>
                          <a:pt x="1" y="3"/>
                          <a:pt x="2" y="3"/>
                        </a:cubicBezTo>
                        <a:cubicBezTo>
                          <a:pt x="4" y="5"/>
                          <a:pt x="5" y="9"/>
                          <a:pt x="5" y="12"/>
                        </a:cubicBezTo>
                        <a:cubicBezTo>
                          <a:pt x="5" y="13"/>
                          <a:pt x="5" y="14"/>
                          <a:pt x="5" y="16"/>
                        </a:cubicBezTo>
                        <a:cubicBezTo>
                          <a:pt x="5" y="18"/>
                          <a:pt x="4" y="18"/>
                          <a:pt x="2" y="18"/>
                        </a:cubicBezTo>
                        <a:cubicBezTo>
                          <a:pt x="0" y="18"/>
                          <a:pt x="0" y="21"/>
                          <a:pt x="2" y="21"/>
                        </a:cubicBezTo>
                        <a:cubicBezTo>
                          <a:pt x="7" y="21"/>
                          <a:pt x="8" y="19"/>
                          <a:pt x="8" y="15"/>
                        </a:cubicBezTo>
                        <a:cubicBezTo>
                          <a:pt x="8" y="10"/>
                          <a:pt x="7" y="5"/>
                          <a:pt x="4" y="1"/>
                        </a:cubicBezTo>
                        <a:cubicBezTo>
                          <a:pt x="4" y="1"/>
                          <a:pt x="4" y="2"/>
                          <a:pt x="4" y="2"/>
                        </a:cubicBezTo>
                        <a:cubicBezTo>
                          <a:pt x="4" y="2"/>
                          <a:pt x="4" y="2"/>
                          <a:pt x="4" y="2"/>
                        </a:cubicBezTo>
                        <a:cubicBezTo>
                          <a:pt x="3" y="2"/>
                          <a:pt x="3" y="3"/>
                          <a:pt x="2" y="3"/>
                        </a:cubicBezTo>
                        <a:cubicBezTo>
                          <a:pt x="3" y="3"/>
                          <a:pt x="3" y="3"/>
                          <a:pt x="3" y="3"/>
                        </a:cubicBezTo>
                        <a:cubicBezTo>
                          <a:pt x="5" y="3"/>
                          <a:pt x="5"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4" name="Freeform 219"/>
                  <p:cNvSpPr/>
                  <p:nvPr/>
                </p:nvSpPr>
                <p:spPr bwMode="auto">
                  <a:xfrm>
                    <a:off x="548" y="1585"/>
                    <a:ext cx="2" cy="3"/>
                  </a:xfrm>
                  <a:custGeom>
                    <a:avLst/>
                    <a:gdLst>
                      <a:gd name="T0" fmla="*/ 0 w 3"/>
                      <a:gd name="T1" fmla="*/ 2 h 4"/>
                      <a:gd name="T2" fmla="*/ 0 w 3"/>
                      <a:gd name="T3" fmla="*/ 2 h 4"/>
                      <a:gd name="T4" fmla="*/ 3 w 3"/>
                      <a:gd name="T5" fmla="*/ 2 h 4"/>
                      <a:gd name="T6" fmla="*/ 3 w 3"/>
                      <a:gd name="T7" fmla="*/ 2 h 4"/>
                      <a:gd name="T8" fmla="*/ 0 w 3"/>
                      <a:gd name="T9" fmla="*/ 2 h 4"/>
                      <a:gd name="T10" fmla="*/ 0 w 3"/>
                      <a:gd name="T11" fmla="*/ 2 h 4"/>
                      <a:gd name="T12" fmla="*/ 3 w 3"/>
                      <a:gd name="T13" fmla="*/ 2 h 4"/>
                      <a:gd name="T14" fmla="*/ 3 w 3"/>
                      <a:gd name="T15" fmla="*/ 2 h 4"/>
                      <a:gd name="T16" fmla="*/ 0 w 3"/>
                      <a:gd name="T17"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4">
                        <a:moveTo>
                          <a:pt x="0" y="2"/>
                        </a:moveTo>
                        <a:cubicBezTo>
                          <a:pt x="0" y="2"/>
                          <a:pt x="0" y="2"/>
                          <a:pt x="0" y="2"/>
                        </a:cubicBezTo>
                        <a:cubicBezTo>
                          <a:pt x="0" y="4"/>
                          <a:pt x="3" y="4"/>
                          <a:pt x="3" y="2"/>
                        </a:cubicBezTo>
                        <a:cubicBezTo>
                          <a:pt x="3" y="2"/>
                          <a:pt x="3" y="2"/>
                          <a:pt x="3" y="2"/>
                        </a:cubicBezTo>
                        <a:cubicBezTo>
                          <a:pt x="3" y="0"/>
                          <a:pt x="0" y="0"/>
                          <a:pt x="0" y="2"/>
                        </a:cubicBezTo>
                        <a:cubicBezTo>
                          <a:pt x="0" y="2"/>
                          <a:pt x="0" y="2"/>
                          <a:pt x="0" y="2"/>
                        </a:cubicBezTo>
                        <a:cubicBezTo>
                          <a:pt x="0" y="4"/>
                          <a:pt x="3" y="4"/>
                          <a:pt x="3" y="2"/>
                        </a:cubicBezTo>
                        <a:cubicBezTo>
                          <a:pt x="3" y="2"/>
                          <a:pt x="3" y="2"/>
                          <a:pt x="3" y="2"/>
                        </a:cubicBezTo>
                        <a:cubicBezTo>
                          <a:pt x="3" y="0"/>
                          <a:pt x="0" y="0"/>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5" name="Freeform 220"/>
                  <p:cNvSpPr/>
                  <p:nvPr/>
                </p:nvSpPr>
                <p:spPr bwMode="auto">
                  <a:xfrm>
                    <a:off x="556" y="1615"/>
                    <a:ext cx="13" cy="12"/>
                  </a:xfrm>
                  <a:custGeom>
                    <a:avLst/>
                    <a:gdLst>
                      <a:gd name="T0" fmla="*/ 3 w 20"/>
                      <a:gd name="T1" fmla="*/ 7 h 19"/>
                      <a:gd name="T2" fmla="*/ 6 w 20"/>
                      <a:gd name="T3" fmla="*/ 2 h 19"/>
                      <a:gd name="T4" fmla="*/ 4 w 20"/>
                      <a:gd name="T5" fmla="*/ 3 h 19"/>
                      <a:gd name="T6" fmla="*/ 17 w 20"/>
                      <a:gd name="T7" fmla="*/ 13 h 19"/>
                      <a:gd name="T8" fmla="*/ 17 w 20"/>
                      <a:gd name="T9" fmla="*/ 11 h 19"/>
                      <a:gd name="T10" fmla="*/ 14 w 20"/>
                      <a:gd name="T11" fmla="*/ 16 h 19"/>
                      <a:gd name="T12" fmla="*/ 17 w 20"/>
                      <a:gd name="T13" fmla="*/ 16 h 19"/>
                      <a:gd name="T14" fmla="*/ 12 w 20"/>
                      <a:gd name="T15" fmla="*/ 11 h 19"/>
                      <a:gd name="T16" fmla="*/ 10 w 20"/>
                      <a:gd name="T17" fmla="*/ 13 h 19"/>
                      <a:gd name="T18" fmla="*/ 13 w 20"/>
                      <a:gd name="T19" fmla="*/ 14 h 19"/>
                      <a:gd name="T20" fmla="*/ 15 w 20"/>
                      <a:gd name="T21" fmla="*/ 12 h 19"/>
                      <a:gd name="T22" fmla="*/ 14 w 20"/>
                      <a:gd name="T23" fmla="*/ 10 h 19"/>
                      <a:gd name="T24" fmla="*/ 13 w 20"/>
                      <a:gd name="T25" fmla="*/ 12 h 19"/>
                      <a:gd name="T26" fmla="*/ 14 w 20"/>
                      <a:gd name="T27" fmla="*/ 13 h 19"/>
                      <a:gd name="T28" fmla="*/ 16 w 20"/>
                      <a:gd name="T29" fmla="*/ 11 h 19"/>
                      <a:gd name="T30" fmla="*/ 12 w 20"/>
                      <a:gd name="T31" fmla="*/ 9 h 19"/>
                      <a:gd name="T32" fmla="*/ 11 w 20"/>
                      <a:gd name="T33" fmla="*/ 12 h 19"/>
                      <a:gd name="T34" fmla="*/ 12 w 20"/>
                      <a:gd name="T35" fmla="*/ 13 h 19"/>
                      <a:gd name="T36" fmla="*/ 14 w 20"/>
                      <a:gd name="T37" fmla="*/ 11 h 19"/>
                      <a:gd name="T38" fmla="*/ 12 w 20"/>
                      <a:gd name="T39" fmla="*/ 10 h 19"/>
                      <a:gd name="T40" fmla="*/ 10 w 20"/>
                      <a:gd name="T41" fmla="*/ 12 h 19"/>
                      <a:gd name="T42" fmla="*/ 14 w 20"/>
                      <a:gd name="T43" fmla="*/ 18 h 19"/>
                      <a:gd name="T44" fmla="*/ 17 w 20"/>
                      <a:gd name="T45" fmla="*/ 18 h 19"/>
                      <a:gd name="T46" fmla="*/ 19 w 20"/>
                      <a:gd name="T47" fmla="*/ 13 h 19"/>
                      <a:gd name="T48" fmla="*/ 19 w 20"/>
                      <a:gd name="T49" fmla="*/ 11 h 19"/>
                      <a:gd name="T50" fmla="*/ 5 w 20"/>
                      <a:gd name="T51" fmla="*/ 0 h 19"/>
                      <a:gd name="T52" fmla="*/ 3 w 20"/>
                      <a:gd name="T53" fmla="*/ 1 h 19"/>
                      <a:gd name="T54" fmla="*/ 1 w 20"/>
                      <a:gd name="T55" fmla="*/ 5 h 19"/>
                      <a:gd name="T56" fmla="*/ 3 w 20"/>
                      <a:gd name="T57" fmla="*/ 7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0" h="19">
                        <a:moveTo>
                          <a:pt x="3" y="7"/>
                        </a:moveTo>
                        <a:cubicBezTo>
                          <a:pt x="5" y="5"/>
                          <a:pt x="5" y="4"/>
                          <a:pt x="6" y="2"/>
                        </a:cubicBezTo>
                        <a:cubicBezTo>
                          <a:pt x="5" y="2"/>
                          <a:pt x="4" y="2"/>
                          <a:pt x="4" y="3"/>
                        </a:cubicBezTo>
                        <a:cubicBezTo>
                          <a:pt x="8" y="6"/>
                          <a:pt x="13" y="9"/>
                          <a:pt x="17" y="13"/>
                        </a:cubicBezTo>
                        <a:cubicBezTo>
                          <a:pt x="17" y="12"/>
                          <a:pt x="17" y="12"/>
                          <a:pt x="17" y="11"/>
                        </a:cubicBezTo>
                        <a:cubicBezTo>
                          <a:pt x="16" y="13"/>
                          <a:pt x="15" y="15"/>
                          <a:pt x="14" y="16"/>
                        </a:cubicBezTo>
                        <a:cubicBezTo>
                          <a:pt x="15" y="16"/>
                          <a:pt x="16" y="16"/>
                          <a:pt x="17" y="16"/>
                        </a:cubicBezTo>
                        <a:cubicBezTo>
                          <a:pt x="16" y="14"/>
                          <a:pt x="14" y="13"/>
                          <a:pt x="12" y="11"/>
                        </a:cubicBezTo>
                        <a:cubicBezTo>
                          <a:pt x="12" y="11"/>
                          <a:pt x="11" y="12"/>
                          <a:pt x="10" y="13"/>
                        </a:cubicBezTo>
                        <a:cubicBezTo>
                          <a:pt x="11" y="13"/>
                          <a:pt x="12" y="13"/>
                          <a:pt x="13" y="14"/>
                        </a:cubicBezTo>
                        <a:cubicBezTo>
                          <a:pt x="14" y="14"/>
                          <a:pt x="16" y="13"/>
                          <a:pt x="15" y="12"/>
                        </a:cubicBezTo>
                        <a:cubicBezTo>
                          <a:pt x="15" y="11"/>
                          <a:pt x="14" y="11"/>
                          <a:pt x="14" y="10"/>
                        </a:cubicBezTo>
                        <a:cubicBezTo>
                          <a:pt x="14" y="11"/>
                          <a:pt x="13" y="11"/>
                          <a:pt x="13" y="12"/>
                        </a:cubicBezTo>
                        <a:cubicBezTo>
                          <a:pt x="13" y="12"/>
                          <a:pt x="13" y="12"/>
                          <a:pt x="14" y="13"/>
                        </a:cubicBezTo>
                        <a:cubicBezTo>
                          <a:pt x="15" y="14"/>
                          <a:pt x="17" y="12"/>
                          <a:pt x="16" y="11"/>
                        </a:cubicBezTo>
                        <a:cubicBezTo>
                          <a:pt x="15" y="9"/>
                          <a:pt x="14" y="9"/>
                          <a:pt x="12" y="9"/>
                        </a:cubicBezTo>
                        <a:cubicBezTo>
                          <a:pt x="11" y="10"/>
                          <a:pt x="11" y="11"/>
                          <a:pt x="11" y="12"/>
                        </a:cubicBezTo>
                        <a:cubicBezTo>
                          <a:pt x="12" y="12"/>
                          <a:pt x="12" y="13"/>
                          <a:pt x="12" y="13"/>
                        </a:cubicBezTo>
                        <a:cubicBezTo>
                          <a:pt x="13" y="13"/>
                          <a:pt x="14" y="12"/>
                          <a:pt x="14" y="11"/>
                        </a:cubicBezTo>
                        <a:cubicBezTo>
                          <a:pt x="14" y="11"/>
                          <a:pt x="13" y="11"/>
                          <a:pt x="12" y="10"/>
                        </a:cubicBezTo>
                        <a:cubicBezTo>
                          <a:pt x="11" y="10"/>
                          <a:pt x="9" y="11"/>
                          <a:pt x="10" y="12"/>
                        </a:cubicBezTo>
                        <a:cubicBezTo>
                          <a:pt x="11" y="14"/>
                          <a:pt x="13" y="16"/>
                          <a:pt x="14" y="18"/>
                        </a:cubicBezTo>
                        <a:cubicBezTo>
                          <a:pt x="15" y="19"/>
                          <a:pt x="16" y="19"/>
                          <a:pt x="17" y="18"/>
                        </a:cubicBezTo>
                        <a:cubicBezTo>
                          <a:pt x="17" y="16"/>
                          <a:pt x="18" y="14"/>
                          <a:pt x="19" y="13"/>
                        </a:cubicBezTo>
                        <a:cubicBezTo>
                          <a:pt x="20" y="12"/>
                          <a:pt x="20" y="11"/>
                          <a:pt x="19" y="11"/>
                        </a:cubicBezTo>
                        <a:cubicBezTo>
                          <a:pt x="15" y="7"/>
                          <a:pt x="10" y="4"/>
                          <a:pt x="5" y="0"/>
                        </a:cubicBezTo>
                        <a:cubicBezTo>
                          <a:pt x="4" y="0"/>
                          <a:pt x="3" y="0"/>
                          <a:pt x="3" y="1"/>
                        </a:cubicBezTo>
                        <a:cubicBezTo>
                          <a:pt x="3" y="3"/>
                          <a:pt x="2" y="4"/>
                          <a:pt x="1" y="5"/>
                        </a:cubicBezTo>
                        <a:cubicBezTo>
                          <a:pt x="0" y="6"/>
                          <a:pt x="2" y="8"/>
                          <a:pt x="3"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6" name="Freeform 221"/>
                  <p:cNvSpPr/>
                  <p:nvPr/>
                </p:nvSpPr>
                <p:spPr bwMode="auto">
                  <a:xfrm>
                    <a:off x="564" y="1622"/>
                    <a:ext cx="3" cy="3"/>
                  </a:xfrm>
                  <a:custGeom>
                    <a:avLst/>
                    <a:gdLst>
                      <a:gd name="T0" fmla="*/ 3 w 5"/>
                      <a:gd name="T1" fmla="*/ 4 h 5"/>
                      <a:gd name="T2" fmla="*/ 3 w 5"/>
                      <a:gd name="T3" fmla="*/ 3 h 5"/>
                      <a:gd name="T4" fmla="*/ 1 w 5"/>
                      <a:gd name="T5" fmla="*/ 2 h 5"/>
                      <a:gd name="T6" fmla="*/ 1 w 5"/>
                      <a:gd name="T7" fmla="*/ 2 h 5"/>
                      <a:gd name="T8" fmla="*/ 4 w 5"/>
                      <a:gd name="T9" fmla="*/ 3 h 5"/>
                      <a:gd name="T10" fmla="*/ 4 w 5"/>
                      <a:gd name="T11" fmla="*/ 2 h 5"/>
                      <a:gd name="T12" fmla="*/ 2 w 5"/>
                      <a:gd name="T13" fmla="*/ 2 h 5"/>
                      <a:gd name="T14" fmla="*/ 2 w 5"/>
                      <a:gd name="T15" fmla="*/ 2 h 5"/>
                      <a:gd name="T16" fmla="*/ 5 w 5"/>
                      <a:gd name="T17" fmla="*/ 2 h 5"/>
                      <a:gd name="T18" fmla="*/ 5 w 5"/>
                      <a:gd name="T19" fmla="*/ 0 h 5"/>
                      <a:gd name="T20" fmla="*/ 3 w 5"/>
                      <a:gd name="T21" fmla="*/ 0 h 5"/>
                      <a:gd name="T22" fmla="*/ 1 w 5"/>
                      <a:gd name="T23" fmla="*/ 1 h 5"/>
                      <a:gd name="T24" fmla="*/ 4 w 5"/>
                      <a:gd name="T25" fmla="*/ 2 h 5"/>
                      <a:gd name="T26" fmla="*/ 4 w 5"/>
                      <a:gd name="T27" fmla="*/ 1 h 5"/>
                      <a:gd name="T28" fmla="*/ 2 w 5"/>
                      <a:gd name="T29" fmla="*/ 0 h 5"/>
                      <a:gd name="T30" fmla="*/ 0 w 5"/>
                      <a:gd name="T31" fmla="*/ 3 h 5"/>
                      <a:gd name="T32" fmla="*/ 3 w 5"/>
                      <a:gd name="T33"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 h="5">
                        <a:moveTo>
                          <a:pt x="3" y="4"/>
                        </a:moveTo>
                        <a:cubicBezTo>
                          <a:pt x="3" y="3"/>
                          <a:pt x="3" y="3"/>
                          <a:pt x="3" y="3"/>
                        </a:cubicBezTo>
                        <a:cubicBezTo>
                          <a:pt x="2" y="2"/>
                          <a:pt x="2" y="2"/>
                          <a:pt x="1" y="2"/>
                        </a:cubicBezTo>
                        <a:cubicBezTo>
                          <a:pt x="1" y="2"/>
                          <a:pt x="1" y="2"/>
                          <a:pt x="1" y="2"/>
                        </a:cubicBezTo>
                        <a:cubicBezTo>
                          <a:pt x="2" y="4"/>
                          <a:pt x="3" y="4"/>
                          <a:pt x="4" y="3"/>
                        </a:cubicBezTo>
                        <a:cubicBezTo>
                          <a:pt x="4" y="3"/>
                          <a:pt x="4" y="2"/>
                          <a:pt x="4" y="2"/>
                        </a:cubicBezTo>
                        <a:cubicBezTo>
                          <a:pt x="4" y="2"/>
                          <a:pt x="3" y="2"/>
                          <a:pt x="2" y="2"/>
                        </a:cubicBezTo>
                        <a:cubicBezTo>
                          <a:pt x="2" y="2"/>
                          <a:pt x="2" y="2"/>
                          <a:pt x="2" y="2"/>
                        </a:cubicBezTo>
                        <a:cubicBezTo>
                          <a:pt x="3" y="4"/>
                          <a:pt x="5" y="3"/>
                          <a:pt x="5" y="2"/>
                        </a:cubicBezTo>
                        <a:cubicBezTo>
                          <a:pt x="5" y="1"/>
                          <a:pt x="5" y="1"/>
                          <a:pt x="5" y="0"/>
                        </a:cubicBezTo>
                        <a:cubicBezTo>
                          <a:pt x="4" y="0"/>
                          <a:pt x="3" y="0"/>
                          <a:pt x="3" y="0"/>
                        </a:cubicBezTo>
                        <a:cubicBezTo>
                          <a:pt x="2" y="0"/>
                          <a:pt x="2" y="1"/>
                          <a:pt x="1" y="1"/>
                        </a:cubicBezTo>
                        <a:cubicBezTo>
                          <a:pt x="2" y="1"/>
                          <a:pt x="3" y="1"/>
                          <a:pt x="4" y="2"/>
                        </a:cubicBezTo>
                        <a:cubicBezTo>
                          <a:pt x="4" y="1"/>
                          <a:pt x="4" y="1"/>
                          <a:pt x="4" y="1"/>
                        </a:cubicBezTo>
                        <a:cubicBezTo>
                          <a:pt x="4" y="0"/>
                          <a:pt x="3" y="0"/>
                          <a:pt x="2" y="0"/>
                        </a:cubicBezTo>
                        <a:cubicBezTo>
                          <a:pt x="1" y="1"/>
                          <a:pt x="0" y="2"/>
                          <a:pt x="0" y="3"/>
                        </a:cubicBezTo>
                        <a:cubicBezTo>
                          <a:pt x="0" y="5"/>
                          <a:pt x="2" y="5"/>
                          <a:pt x="3"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7" name="Freeform 222"/>
                  <p:cNvSpPr/>
                  <p:nvPr/>
                </p:nvSpPr>
                <p:spPr bwMode="auto">
                  <a:xfrm>
                    <a:off x="553" y="1618"/>
                    <a:ext cx="13" cy="13"/>
                  </a:xfrm>
                  <a:custGeom>
                    <a:avLst/>
                    <a:gdLst>
                      <a:gd name="T0" fmla="*/ 1 w 20"/>
                      <a:gd name="T1" fmla="*/ 3 h 19"/>
                      <a:gd name="T2" fmla="*/ 17 w 20"/>
                      <a:gd name="T3" fmla="*/ 17 h 19"/>
                      <a:gd name="T4" fmla="*/ 18 w 20"/>
                      <a:gd name="T5" fmla="*/ 15 h 19"/>
                      <a:gd name="T6" fmla="*/ 3 w 20"/>
                      <a:gd name="T7" fmla="*/ 1 h 19"/>
                      <a:gd name="T8" fmla="*/ 1 w 20"/>
                      <a:gd name="T9" fmla="*/ 3 h 19"/>
                    </a:gdLst>
                    <a:ahLst/>
                    <a:cxnLst>
                      <a:cxn ang="0">
                        <a:pos x="T0" y="T1"/>
                      </a:cxn>
                      <a:cxn ang="0">
                        <a:pos x="T2" y="T3"/>
                      </a:cxn>
                      <a:cxn ang="0">
                        <a:pos x="T4" y="T5"/>
                      </a:cxn>
                      <a:cxn ang="0">
                        <a:pos x="T6" y="T7"/>
                      </a:cxn>
                      <a:cxn ang="0">
                        <a:pos x="T8" y="T9"/>
                      </a:cxn>
                    </a:cxnLst>
                    <a:rect l="0" t="0" r="r" b="b"/>
                    <a:pathLst>
                      <a:path w="20" h="19">
                        <a:moveTo>
                          <a:pt x="1" y="3"/>
                        </a:moveTo>
                        <a:cubicBezTo>
                          <a:pt x="6" y="8"/>
                          <a:pt x="11" y="13"/>
                          <a:pt x="17" y="17"/>
                        </a:cubicBezTo>
                        <a:cubicBezTo>
                          <a:pt x="19" y="19"/>
                          <a:pt x="20" y="16"/>
                          <a:pt x="18" y="15"/>
                        </a:cubicBezTo>
                        <a:cubicBezTo>
                          <a:pt x="13" y="11"/>
                          <a:pt x="8" y="6"/>
                          <a:pt x="3" y="1"/>
                        </a:cubicBezTo>
                        <a:cubicBezTo>
                          <a:pt x="2" y="0"/>
                          <a:pt x="0" y="2"/>
                          <a:pt x="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8" name="Freeform 223"/>
                  <p:cNvSpPr/>
                  <p:nvPr/>
                </p:nvSpPr>
                <p:spPr bwMode="auto">
                  <a:xfrm>
                    <a:off x="542" y="1585"/>
                    <a:ext cx="6" cy="14"/>
                  </a:xfrm>
                  <a:custGeom>
                    <a:avLst/>
                    <a:gdLst>
                      <a:gd name="T0" fmla="*/ 8 w 8"/>
                      <a:gd name="T1" fmla="*/ 19 h 21"/>
                      <a:gd name="T2" fmla="*/ 6 w 8"/>
                      <a:gd name="T3" fmla="*/ 11 h 21"/>
                      <a:gd name="T4" fmla="*/ 3 w 8"/>
                      <a:gd name="T5" fmla="*/ 2 h 21"/>
                      <a:gd name="T6" fmla="*/ 0 w 8"/>
                      <a:gd name="T7" fmla="*/ 2 h 21"/>
                      <a:gd name="T8" fmla="*/ 3 w 8"/>
                      <a:gd name="T9" fmla="*/ 10 h 21"/>
                      <a:gd name="T10" fmla="*/ 5 w 8"/>
                      <a:gd name="T11" fmla="*/ 20 h 21"/>
                      <a:gd name="T12" fmla="*/ 8 w 8"/>
                      <a:gd name="T13" fmla="*/ 19 h 21"/>
                    </a:gdLst>
                    <a:ahLst/>
                    <a:cxnLst>
                      <a:cxn ang="0">
                        <a:pos x="T0" y="T1"/>
                      </a:cxn>
                      <a:cxn ang="0">
                        <a:pos x="T2" y="T3"/>
                      </a:cxn>
                      <a:cxn ang="0">
                        <a:pos x="T4" y="T5"/>
                      </a:cxn>
                      <a:cxn ang="0">
                        <a:pos x="T6" y="T7"/>
                      </a:cxn>
                      <a:cxn ang="0">
                        <a:pos x="T8" y="T9"/>
                      </a:cxn>
                      <a:cxn ang="0">
                        <a:pos x="T10" y="T11"/>
                      </a:cxn>
                      <a:cxn ang="0">
                        <a:pos x="T12" y="T13"/>
                      </a:cxn>
                    </a:cxnLst>
                    <a:rect l="0" t="0" r="r" b="b"/>
                    <a:pathLst>
                      <a:path w="8" h="21">
                        <a:moveTo>
                          <a:pt x="8" y="19"/>
                        </a:moveTo>
                        <a:cubicBezTo>
                          <a:pt x="7" y="16"/>
                          <a:pt x="6" y="14"/>
                          <a:pt x="6" y="11"/>
                        </a:cubicBezTo>
                        <a:cubicBezTo>
                          <a:pt x="5" y="8"/>
                          <a:pt x="3" y="5"/>
                          <a:pt x="3" y="2"/>
                        </a:cubicBezTo>
                        <a:cubicBezTo>
                          <a:pt x="3" y="0"/>
                          <a:pt x="0" y="0"/>
                          <a:pt x="0" y="2"/>
                        </a:cubicBezTo>
                        <a:cubicBezTo>
                          <a:pt x="0" y="5"/>
                          <a:pt x="2" y="8"/>
                          <a:pt x="3" y="10"/>
                        </a:cubicBezTo>
                        <a:cubicBezTo>
                          <a:pt x="4" y="13"/>
                          <a:pt x="4" y="17"/>
                          <a:pt x="5" y="20"/>
                        </a:cubicBezTo>
                        <a:cubicBezTo>
                          <a:pt x="6" y="21"/>
                          <a:pt x="8" y="21"/>
                          <a:pt x="8" y="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9" name="Freeform 224"/>
                  <p:cNvSpPr/>
                  <p:nvPr/>
                </p:nvSpPr>
                <p:spPr bwMode="auto">
                  <a:xfrm>
                    <a:off x="936" y="1544"/>
                    <a:ext cx="43" cy="44"/>
                  </a:xfrm>
                  <a:custGeom>
                    <a:avLst/>
                    <a:gdLst>
                      <a:gd name="T0" fmla="*/ 42 w 65"/>
                      <a:gd name="T1" fmla="*/ 16 h 65"/>
                      <a:gd name="T2" fmla="*/ 22 w 65"/>
                      <a:gd name="T3" fmla="*/ 24 h 65"/>
                      <a:gd name="T4" fmla="*/ 19 w 65"/>
                      <a:gd name="T5" fmla="*/ 40 h 65"/>
                      <a:gd name="T6" fmla="*/ 32 w 65"/>
                      <a:gd name="T7" fmla="*/ 41 h 65"/>
                      <a:gd name="T8" fmla="*/ 43 w 65"/>
                      <a:gd name="T9" fmla="*/ 16 h 65"/>
                      <a:gd name="T10" fmla="*/ 40 w 65"/>
                      <a:gd name="T11" fmla="*/ 16 h 65"/>
                      <a:gd name="T12" fmla="*/ 50 w 65"/>
                      <a:gd name="T13" fmla="*/ 43 h 65"/>
                      <a:gd name="T14" fmla="*/ 63 w 65"/>
                      <a:gd name="T15" fmla="*/ 22 h 65"/>
                      <a:gd name="T16" fmla="*/ 46 w 65"/>
                      <a:gd name="T17" fmla="*/ 4 h 65"/>
                      <a:gd name="T18" fmla="*/ 4 w 65"/>
                      <a:gd name="T19" fmla="*/ 33 h 65"/>
                      <a:gd name="T20" fmla="*/ 52 w 65"/>
                      <a:gd name="T21" fmla="*/ 49 h 65"/>
                      <a:gd name="T22" fmla="*/ 50 w 65"/>
                      <a:gd name="T23" fmla="*/ 47 h 65"/>
                      <a:gd name="T24" fmla="*/ 10 w 65"/>
                      <a:gd name="T25" fmla="*/ 40 h 65"/>
                      <a:gd name="T26" fmla="*/ 33 w 65"/>
                      <a:gd name="T27" fmla="*/ 6 h 65"/>
                      <a:gd name="T28" fmla="*/ 56 w 65"/>
                      <a:gd name="T29" fmla="*/ 12 h 65"/>
                      <a:gd name="T30" fmla="*/ 49 w 65"/>
                      <a:gd name="T31" fmla="*/ 40 h 65"/>
                      <a:gd name="T32" fmla="*/ 43 w 65"/>
                      <a:gd name="T33" fmla="*/ 16 h 65"/>
                      <a:gd name="T34" fmla="*/ 40 w 65"/>
                      <a:gd name="T35" fmla="*/ 16 h 65"/>
                      <a:gd name="T36" fmla="*/ 32 w 65"/>
                      <a:gd name="T37" fmla="*/ 37 h 65"/>
                      <a:gd name="T38" fmla="*/ 28 w 65"/>
                      <a:gd name="T39" fmla="*/ 40 h 65"/>
                      <a:gd name="T40" fmla="*/ 26 w 65"/>
                      <a:gd name="T41" fmla="*/ 23 h 65"/>
                      <a:gd name="T42" fmla="*/ 42 w 65"/>
                      <a:gd name="T43" fmla="*/ 18 h 65"/>
                      <a:gd name="T44" fmla="*/ 42 w 65"/>
                      <a:gd name="T45" fmla="*/ 16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5" h="65">
                        <a:moveTo>
                          <a:pt x="42" y="16"/>
                        </a:moveTo>
                        <a:cubicBezTo>
                          <a:pt x="33" y="15"/>
                          <a:pt x="27" y="17"/>
                          <a:pt x="22" y="24"/>
                        </a:cubicBezTo>
                        <a:cubicBezTo>
                          <a:pt x="18" y="29"/>
                          <a:pt x="16" y="34"/>
                          <a:pt x="19" y="40"/>
                        </a:cubicBezTo>
                        <a:cubicBezTo>
                          <a:pt x="22" y="45"/>
                          <a:pt x="28" y="43"/>
                          <a:pt x="32" y="41"/>
                        </a:cubicBezTo>
                        <a:cubicBezTo>
                          <a:pt x="39" y="35"/>
                          <a:pt x="39" y="24"/>
                          <a:pt x="43" y="16"/>
                        </a:cubicBezTo>
                        <a:cubicBezTo>
                          <a:pt x="42" y="16"/>
                          <a:pt x="41" y="16"/>
                          <a:pt x="40" y="16"/>
                        </a:cubicBezTo>
                        <a:cubicBezTo>
                          <a:pt x="39" y="23"/>
                          <a:pt x="37" y="46"/>
                          <a:pt x="50" y="43"/>
                        </a:cubicBezTo>
                        <a:cubicBezTo>
                          <a:pt x="59" y="41"/>
                          <a:pt x="63" y="30"/>
                          <a:pt x="63" y="22"/>
                        </a:cubicBezTo>
                        <a:cubicBezTo>
                          <a:pt x="63" y="12"/>
                          <a:pt x="55" y="6"/>
                          <a:pt x="46" y="4"/>
                        </a:cubicBezTo>
                        <a:cubicBezTo>
                          <a:pt x="29" y="0"/>
                          <a:pt x="0" y="14"/>
                          <a:pt x="4" y="33"/>
                        </a:cubicBezTo>
                        <a:cubicBezTo>
                          <a:pt x="9" y="54"/>
                          <a:pt x="36" y="65"/>
                          <a:pt x="52" y="49"/>
                        </a:cubicBezTo>
                        <a:cubicBezTo>
                          <a:pt x="53" y="48"/>
                          <a:pt x="51" y="46"/>
                          <a:pt x="50" y="47"/>
                        </a:cubicBezTo>
                        <a:cubicBezTo>
                          <a:pt x="37" y="60"/>
                          <a:pt x="19" y="54"/>
                          <a:pt x="10" y="40"/>
                        </a:cubicBezTo>
                        <a:cubicBezTo>
                          <a:pt x="0" y="23"/>
                          <a:pt x="19" y="10"/>
                          <a:pt x="33" y="6"/>
                        </a:cubicBezTo>
                        <a:cubicBezTo>
                          <a:pt x="41" y="5"/>
                          <a:pt x="50" y="7"/>
                          <a:pt x="56" y="12"/>
                        </a:cubicBezTo>
                        <a:cubicBezTo>
                          <a:pt x="65" y="20"/>
                          <a:pt x="59" y="36"/>
                          <a:pt x="49" y="40"/>
                        </a:cubicBezTo>
                        <a:cubicBezTo>
                          <a:pt x="40" y="44"/>
                          <a:pt x="42" y="20"/>
                          <a:pt x="43" y="16"/>
                        </a:cubicBezTo>
                        <a:cubicBezTo>
                          <a:pt x="43" y="14"/>
                          <a:pt x="40" y="14"/>
                          <a:pt x="40" y="16"/>
                        </a:cubicBezTo>
                        <a:cubicBezTo>
                          <a:pt x="37" y="23"/>
                          <a:pt x="37" y="30"/>
                          <a:pt x="32" y="37"/>
                        </a:cubicBezTo>
                        <a:cubicBezTo>
                          <a:pt x="30" y="38"/>
                          <a:pt x="29" y="39"/>
                          <a:pt x="28" y="40"/>
                        </a:cubicBezTo>
                        <a:cubicBezTo>
                          <a:pt x="21" y="34"/>
                          <a:pt x="20" y="28"/>
                          <a:pt x="26" y="23"/>
                        </a:cubicBezTo>
                        <a:cubicBezTo>
                          <a:pt x="30" y="18"/>
                          <a:pt x="36" y="18"/>
                          <a:pt x="42" y="18"/>
                        </a:cubicBezTo>
                        <a:cubicBezTo>
                          <a:pt x="44" y="19"/>
                          <a:pt x="44" y="16"/>
                          <a:pt x="42"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0" name="Freeform 225"/>
                  <p:cNvSpPr/>
                  <p:nvPr/>
                </p:nvSpPr>
                <p:spPr bwMode="auto">
                  <a:xfrm>
                    <a:off x="960" y="1515"/>
                    <a:ext cx="35" cy="20"/>
                  </a:xfrm>
                  <a:custGeom>
                    <a:avLst/>
                    <a:gdLst>
                      <a:gd name="T0" fmla="*/ 4 w 52"/>
                      <a:gd name="T1" fmla="*/ 6 h 30"/>
                      <a:gd name="T2" fmla="*/ 31 w 52"/>
                      <a:gd name="T3" fmla="*/ 6 h 30"/>
                      <a:gd name="T4" fmla="*/ 42 w 52"/>
                      <a:gd name="T5" fmla="*/ 5 h 30"/>
                      <a:gd name="T6" fmla="*/ 40 w 52"/>
                      <a:gd name="T7" fmla="*/ 13 h 30"/>
                      <a:gd name="T8" fmla="*/ 32 w 52"/>
                      <a:gd name="T9" fmla="*/ 22 h 30"/>
                      <a:gd name="T10" fmla="*/ 29 w 52"/>
                      <a:gd name="T11" fmla="*/ 25 h 30"/>
                      <a:gd name="T12" fmla="*/ 19 w 52"/>
                      <a:gd name="T13" fmla="*/ 21 h 30"/>
                      <a:gd name="T14" fmla="*/ 2 w 52"/>
                      <a:gd name="T15" fmla="*/ 6 h 30"/>
                      <a:gd name="T16" fmla="*/ 0 w 52"/>
                      <a:gd name="T17" fmla="*/ 7 h 30"/>
                      <a:gd name="T18" fmla="*/ 24 w 52"/>
                      <a:gd name="T19" fmla="*/ 28 h 30"/>
                      <a:gd name="T20" fmla="*/ 32 w 52"/>
                      <a:gd name="T21" fmla="*/ 25 h 30"/>
                      <a:gd name="T22" fmla="*/ 51 w 52"/>
                      <a:gd name="T23" fmla="*/ 6 h 30"/>
                      <a:gd name="T24" fmla="*/ 50 w 52"/>
                      <a:gd name="T25" fmla="*/ 5 h 30"/>
                      <a:gd name="T26" fmla="*/ 3 w 52"/>
                      <a:gd name="T27" fmla="*/ 5 h 30"/>
                      <a:gd name="T28" fmla="*/ 3 w 52"/>
                      <a:gd name="T29" fmla="*/ 7 h 30"/>
                      <a:gd name="T30" fmla="*/ 4 w 52"/>
                      <a:gd name="T31" fmla="*/ 7 h 30"/>
                      <a:gd name="T32" fmla="*/ 4 w 52"/>
                      <a:gd name="T33" fmla="*/ 6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30">
                        <a:moveTo>
                          <a:pt x="4" y="6"/>
                        </a:moveTo>
                        <a:cubicBezTo>
                          <a:pt x="12" y="9"/>
                          <a:pt x="23" y="7"/>
                          <a:pt x="31" y="6"/>
                        </a:cubicBezTo>
                        <a:cubicBezTo>
                          <a:pt x="35" y="5"/>
                          <a:pt x="39" y="5"/>
                          <a:pt x="42" y="5"/>
                        </a:cubicBezTo>
                        <a:cubicBezTo>
                          <a:pt x="52" y="5"/>
                          <a:pt x="43" y="10"/>
                          <a:pt x="40" y="13"/>
                        </a:cubicBezTo>
                        <a:cubicBezTo>
                          <a:pt x="37" y="16"/>
                          <a:pt x="35" y="19"/>
                          <a:pt x="32" y="22"/>
                        </a:cubicBezTo>
                        <a:cubicBezTo>
                          <a:pt x="31" y="23"/>
                          <a:pt x="30" y="24"/>
                          <a:pt x="29" y="25"/>
                        </a:cubicBezTo>
                        <a:cubicBezTo>
                          <a:pt x="26" y="28"/>
                          <a:pt x="21" y="23"/>
                          <a:pt x="19" y="21"/>
                        </a:cubicBezTo>
                        <a:cubicBezTo>
                          <a:pt x="13" y="17"/>
                          <a:pt x="5" y="13"/>
                          <a:pt x="2" y="6"/>
                        </a:cubicBezTo>
                        <a:cubicBezTo>
                          <a:pt x="2" y="5"/>
                          <a:pt x="0" y="5"/>
                          <a:pt x="0" y="7"/>
                        </a:cubicBezTo>
                        <a:cubicBezTo>
                          <a:pt x="4" y="16"/>
                          <a:pt x="17" y="23"/>
                          <a:pt x="24" y="28"/>
                        </a:cubicBezTo>
                        <a:cubicBezTo>
                          <a:pt x="28" y="30"/>
                          <a:pt x="30" y="27"/>
                          <a:pt x="32" y="25"/>
                        </a:cubicBezTo>
                        <a:cubicBezTo>
                          <a:pt x="38" y="18"/>
                          <a:pt x="44" y="12"/>
                          <a:pt x="51" y="6"/>
                        </a:cubicBezTo>
                        <a:cubicBezTo>
                          <a:pt x="51" y="6"/>
                          <a:pt x="51" y="5"/>
                          <a:pt x="50" y="5"/>
                        </a:cubicBezTo>
                        <a:cubicBezTo>
                          <a:pt x="36" y="0"/>
                          <a:pt x="18" y="5"/>
                          <a:pt x="3" y="5"/>
                        </a:cubicBezTo>
                        <a:cubicBezTo>
                          <a:pt x="2" y="5"/>
                          <a:pt x="2" y="7"/>
                          <a:pt x="3" y="7"/>
                        </a:cubicBezTo>
                        <a:cubicBezTo>
                          <a:pt x="3" y="7"/>
                          <a:pt x="3" y="7"/>
                          <a:pt x="4" y="7"/>
                        </a:cubicBezTo>
                        <a:cubicBezTo>
                          <a:pt x="5" y="8"/>
                          <a:pt x="5" y="6"/>
                          <a:pt x="4"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1" name="Freeform 226"/>
                  <p:cNvSpPr/>
                  <p:nvPr/>
                </p:nvSpPr>
                <p:spPr bwMode="auto">
                  <a:xfrm>
                    <a:off x="960" y="1516"/>
                    <a:ext cx="37" cy="27"/>
                  </a:xfrm>
                  <a:custGeom>
                    <a:avLst/>
                    <a:gdLst>
                      <a:gd name="T0" fmla="*/ 3 w 55"/>
                      <a:gd name="T1" fmla="*/ 5 h 40"/>
                      <a:gd name="T2" fmla="*/ 2 w 55"/>
                      <a:gd name="T3" fmla="*/ 4 h 40"/>
                      <a:gd name="T4" fmla="*/ 0 w 55"/>
                      <a:gd name="T5" fmla="*/ 5 h 40"/>
                      <a:gd name="T6" fmla="*/ 2 w 55"/>
                      <a:gd name="T7" fmla="*/ 37 h 40"/>
                      <a:gd name="T8" fmla="*/ 3 w 55"/>
                      <a:gd name="T9" fmla="*/ 38 h 40"/>
                      <a:gd name="T10" fmla="*/ 34 w 55"/>
                      <a:gd name="T11" fmla="*/ 38 h 40"/>
                      <a:gd name="T12" fmla="*/ 51 w 55"/>
                      <a:gd name="T13" fmla="*/ 36 h 40"/>
                      <a:gd name="T14" fmla="*/ 53 w 55"/>
                      <a:gd name="T15" fmla="*/ 23 h 40"/>
                      <a:gd name="T16" fmla="*/ 50 w 55"/>
                      <a:gd name="T17" fmla="*/ 1 h 40"/>
                      <a:gd name="T18" fmla="*/ 48 w 55"/>
                      <a:gd name="T19" fmla="*/ 2 h 40"/>
                      <a:gd name="T20" fmla="*/ 50 w 55"/>
                      <a:gd name="T21" fmla="*/ 13 h 40"/>
                      <a:gd name="T22" fmla="*/ 51 w 55"/>
                      <a:gd name="T23" fmla="*/ 26 h 40"/>
                      <a:gd name="T24" fmla="*/ 47 w 55"/>
                      <a:gd name="T25" fmla="*/ 36 h 40"/>
                      <a:gd name="T26" fmla="*/ 30 w 55"/>
                      <a:gd name="T27" fmla="*/ 36 h 40"/>
                      <a:gd name="T28" fmla="*/ 4 w 55"/>
                      <a:gd name="T29" fmla="*/ 33 h 40"/>
                      <a:gd name="T30" fmla="*/ 3 w 55"/>
                      <a:gd name="T31" fmla="*/ 19 h 40"/>
                      <a:gd name="T32" fmla="*/ 2 w 55"/>
                      <a:gd name="T33" fmla="*/ 6 h 40"/>
                      <a:gd name="T34" fmla="*/ 3 w 55"/>
                      <a:gd name="T35" fmla="*/ 5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5" h="40">
                        <a:moveTo>
                          <a:pt x="3" y="5"/>
                        </a:moveTo>
                        <a:cubicBezTo>
                          <a:pt x="2" y="5"/>
                          <a:pt x="2" y="4"/>
                          <a:pt x="2" y="4"/>
                        </a:cubicBezTo>
                        <a:cubicBezTo>
                          <a:pt x="1" y="4"/>
                          <a:pt x="0" y="4"/>
                          <a:pt x="0" y="5"/>
                        </a:cubicBezTo>
                        <a:cubicBezTo>
                          <a:pt x="0" y="16"/>
                          <a:pt x="2" y="26"/>
                          <a:pt x="2" y="37"/>
                        </a:cubicBezTo>
                        <a:cubicBezTo>
                          <a:pt x="2" y="37"/>
                          <a:pt x="2" y="38"/>
                          <a:pt x="3" y="38"/>
                        </a:cubicBezTo>
                        <a:cubicBezTo>
                          <a:pt x="13" y="37"/>
                          <a:pt x="23" y="37"/>
                          <a:pt x="34" y="38"/>
                        </a:cubicBezTo>
                        <a:cubicBezTo>
                          <a:pt x="38" y="38"/>
                          <a:pt x="47" y="40"/>
                          <a:pt x="51" y="36"/>
                        </a:cubicBezTo>
                        <a:cubicBezTo>
                          <a:pt x="55" y="34"/>
                          <a:pt x="53" y="27"/>
                          <a:pt x="53" y="23"/>
                        </a:cubicBezTo>
                        <a:cubicBezTo>
                          <a:pt x="53" y="17"/>
                          <a:pt x="53" y="6"/>
                          <a:pt x="50" y="1"/>
                        </a:cubicBezTo>
                        <a:cubicBezTo>
                          <a:pt x="49" y="0"/>
                          <a:pt x="48" y="1"/>
                          <a:pt x="48" y="2"/>
                        </a:cubicBezTo>
                        <a:cubicBezTo>
                          <a:pt x="50" y="5"/>
                          <a:pt x="50" y="10"/>
                          <a:pt x="50" y="13"/>
                        </a:cubicBezTo>
                        <a:cubicBezTo>
                          <a:pt x="50" y="17"/>
                          <a:pt x="51" y="22"/>
                          <a:pt x="51" y="26"/>
                        </a:cubicBezTo>
                        <a:cubicBezTo>
                          <a:pt x="51" y="30"/>
                          <a:pt x="52" y="35"/>
                          <a:pt x="47" y="36"/>
                        </a:cubicBezTo>
                        <a:cubicBezTo>
                          <a:pt x="42" y="37"/>
                          <a:pt x="36" y="36"/>
                          <a:pt x="30" y="36"/>
                        </a:cubicBezTo>
                        <a:cubicBezTo>
                          <a:pt x="28" y="35"/>
                          <a:pt x="4" y="36"/>
                          <a:pt x="4" y="33"/>
                        </a:cubicBezTo>
                        <a:cubicBezTo>
                          <a:pt x="4" y="28"/>
                          <a:pt x="4" y="24"/>
                          <a:pt x="3" y="19"/>
                        </a:cubicBezTo>
                        <a:cubicBezTo>
                          <a:pt x="3" y="17"/>
                          <a:pt x="3" y="7"/>
                          <a:pt x="2" y="6"/>
                        </a:cubicBezTo>
                        <a:cubicBezTo>
                          <a:pt x="3" y="7"/>
                          <a:pt x="4" y="5"/>
                          <a:pt x="3"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2" name="Freeform 227"/>
                  <p:cNvSpPr/>
                  <p:nvPr/>
                </p:nvSpPr>
                <p:spPr bwMode="auto">
                  <a:xfrm>
                    <a:off x="959" y="1504"/>
                    <a:ext cx="36" cy="17"/>
                  </a:xfrm>
                  <a:custGeom>
                    <a:avLst/>
                    <a:gdLst>
                      <a:gd name="T0" fmla="*/ 3 w 53"/>
                      <a:gd name="T1" fmla="*/ 25 h 26"/>
                      <a:gd name="T2" fmla="*/ 11 w 53"/>
                      <a:gd name="T3" fmla="*/ 17 h 26"/>
                      <a:gd name="T4" fmla="*/ 22 w 53"/>
                      <a:gd name="T5" fmla="*/ 7 h 26"/>
                      <a:gd name="T6" fmla="*/ 34 w 53"/>
                      <a:gd name="T7" fmla="*/ 7 h 26"/>
                      <a:gd name="T8" fmla="*/ 51 w 53"/>
                      <a:gd name="T9" fmla="*/ 22 h 26"/>
                      <a:gd name="T10" fmla="*/ 52 w 53"/>
                      <a:gd name="T11" fmla="*/ 21 h 26"/>
                      <a:gd name="T12" fmla="*/ 39 w 53"/>
                      <a:gd name="T13" fmla="*/ 9 h 26"/>
                      <a:gd name="T14" fmla="*/ 26 w 53"/>
                      <a:gd name="T15" fmla="*/ 0 h 26"/>
                      <a:gd name="T16" fmla="*/ 20 w 53"/>
                      <a:gd name="T17" fmla="*/ 6 h 26"/>
                      <a:gd name="T18" fmla="*/ 12 w 53"/>
                      <a:gd name="T19" fmla="*/ 14 h 26"/>
                      <a:gd name="T20" fmla="*/ 2 w 53"/>
                      <a:gd name="T21" fmla="*/ 24 h 26"/>
                      <a:gd name="T22" fmla="*/ 3 w 53"/>
                      <a:gd name="T23" fmla="*/ 25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3" h="26">
                        <a:moveTo>
                          <a:pt x="3" y="25"/>
                        </a:moveTo>
                        <a:cubicBezTo>
                          <a:pt x="6" y="23"/>
                          <a:pt x="8" y="20"/>
                          <a:pt x="11" y="17"/>
                        </a:cubicBezTo>
                        <a:cubicBezTo>
                          <a:pt x="15" y="14"/>
                          <a:pt x="19" y="11"/>
                          <a:pt x="22" y="7"/>
                        </a:cubicBezTo>
                        <a:cubicBezTo>
                          <a:pt x="26" y="1"/>
                          <a:pt x="29" y="4"/>
                          <a:pt x="34" y="7"/>
                        </a:cubicBezTo>
                        <a:cubicBezTo>
                          <a:pt x="40" y="12"/>
                          <a:pt x="47" y="16"/>
                          <a:pt x="51" y="22"/>
                        </a:cubicBezTo>
                        <a:cubicBezTo>
                          <a:pt x="51" y="23"/>
                          <a:pt x="53" y="22"/>
                          <a:pt x="52" y="21"/>
                        </a:cubicBezTo>
                        <a:cubicBezTo>
                          <a:pt x="49" y="16"/>
                          <a:pt x="44" y="12"/>
                          <a:pt x="39" y="9"/>
                        </a:cubicBezTo>
                        <a:cubicBezTo>
                          <a:pt x="36" y="6"/>
                          <a:pt x="31" y="1"/>
                          <a:pt x="26" y="0"/>
                        </a:cubicBezTo>
                        <a:cubicBezTo>
                          <a:pt x="24" y="0"/>
                          <a:pt x="21" y="4"/>
                          <a:pt x="20" y="6"/>
                        </a:cubicBezTo>
                        <a:cubicBezTo>
                          <a:pt x="18" y="9"/>
                          <a:pt x="15" y="11"/>
                          <a:pt x="12" y="14"/>
                        </a:cubicBezTo>
                        <a:cubicBezTo>
                          <a:pt x="8" y="17"/>
                          <a:pt x="6" y="21"/>
                          <a:pt x="2" y="24"/>
                        </a:cubicBezTo>
                        <a:cubicBezTo>
                          <a:pt x="0" y="24"/>
                          <a:pt x="1" y="26"/>
                          <a:pt x="3"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3" name="Freeform 228"/>
                  <p:cNvSpPr/>
                  <p:nvPr/>
                </p:nvSpPr>
                <p:spPr bwMode="auto">
                  <a:xfrm>
                    <a:off x="911" y="1456"/>
                    <a:ext cx="8" cy="58"/>
                  </a:xfrm>
                  <a:custGeom>
                    <a:avLst/>
                    <a:gdLst>
                      <a:gd name="T0" fmla="*/ 3 w 13"/>
                      <a:gd name="T1" fmla="*/ 2 h 87"/>
                      <a:gd name="T2" fmla="*/ 2 w 13"/>
                      <a:gd name="T3" fmla="*/ 40 h 87"/>
                      <a:gd name="T4" fmla="*/ 4 w 13"/>
                      <a:gd name="T5" fmla="*/ 82 h 87"/>
                      <a:gd name="T6" fmla="*/ 6 w 13"/>
                      <a:gd name="T7" fmla="*/ 83 h 87"/>
                      <a:gd name="T8" fmla="*/ 11 w 13"/>
                      <a:gd name="T9" fmla="*/ 76 h 87"/>
                      <a:gd name="T10" fmla="*/ 8 w 13"/>
                      <a:gd name="T11" fmla="*/ 32 h 87"/>
                      <a:gd name="T12" fmla="*/ 2 w 13"/>
                      <a:gd name="T13" fmla="*/ 2 h 87"/>
                      <a:gd name="T14" fmla="*/ 1 w 13"/>
                      <a:gd name="T15" fmla="*/ 4 h 87"/>
                      <a:gd name="T16" fmla="*/ 3 w 13"/>
                      <a:gd name="T17" fmla="*/ 6 h 87"/>
                      <a:gd name="T18" fmla="*/ 5 w 13"/>
                      <a:gd name="T19" fmla="*/ 4 h 87"/>
                      <a:gd name="T20" fmla="*/ 6 w 13"/>
                      <a:gd name="T21" fmla="*/ 32 h 87"/>
                      <a:gd name="T22" fmla="*/ 8 w 13"/>
                      <a:gd name="T23" fmla="*/ 59 h 87"/>
                      <a:gd name="T24" fmla="*/ 8 w 13"/>
                      <a:gd name="T25" fmla="*/ 71 h 87"/>
                      <a:gd name="T26" fmla="*/ 8 w 13"/>
                      <a:gd name="T27" fmla="*/ 69 h 87"/>
                      <a:gd name="T28" fmla="*/ 7 w 13"/>
                      <a:gd name="T29" fmla="*/ 39 h 87"/>
                      <a:gd name="T30" fmla="*/ 4 w 13"/>
                      <a:gd name="T31" fmla="*/ 38 h 87"/>
                      <a:gd name="T32" fmla="*/ 3 w 13"/>
                      <a:gd name="T33" fmla="*/ 63 h 87"/>
                      <a:gd name="T34" fmla="*/ 6 w 13"/>
                      <a:gd name="T35" fmla="*/ 63 h 87"/>
                      <a:gd name="T36" fmla="*/ 6 w 13"/>
                      <a:gd name="T37" fmla="*/ 51 h 87"/>
                      <a:gd name="T38" fmla="*/ 5 w 13"/>
                      <a:gd name="T39" fmla="*/ 49 h 87"/>
                      <a:gd name="T40" fmla="*/ 5 w 13"/>
                      <a:gd name="T41" fmla="*/ 81 h 87"/>
                      <a:gd name="T42" fmla="*/ 8 w 13"/>
                      <a:gd name="T43" fmla="*/ 81 h 87"/>
                      <a:gd name="T44" fmla="*/ 10 w 13"/>
                      <a:gd name="T45" fmla="*/ 52 h 87"/>
                      <a:gd name="T46" fmla="*/ 8 w 13"/>
                      <a:gd name="T47" fmla="*/ 2 h 87"/>
                      <a:gd name="T48" fmla="*/ 6 w 13"/>
                      <a:gd name="T49" fmla="*/ 1 h 87"/>
                      <a:gd name="T50" fmla="*/ 3 w 13"/>
                      <a:gd name="T51" fmla="*/ 1 h 87"/>
                      <a:gd name="T52" fmla="*/ 1 w 13"/>
                      <a:gd name="T53" fmla="*/ 3 h 87"/>
                      <a:gd name="T54" fmla="*/ 7 w 13"/>
                      <a:gd name="T55" fmla="*/ 56 h 87"/>
                      <a:gd name="T56" fmla="*/ 8 w 13"/>
                      <a:gd name="T57" fmla="*/ 76 h 87"/>
                      <a:gd name="T58" fmla="*/ 6 w 13"/>
                      <a:gd name="T59" fmla="*/ 67 h 87"/>
                      <a:gd name="T60" fmla="*/ 6 w 13"/>
                      <a:gd name="T61" fmla="*/ 58 h 87"/>
                      <a:gd name="T62" fmla="*/ 5 w 13"/>
                      <a:gd name="T63" fmla="*/ 3 h 87"/>
                      <a:gd name="T64" fmla="*/ 3 w 13"/>
                      <a:gd name="T65" fmla="*/ 2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 h="87">
                        <a:moveTo>
                          <a:pt x="3" y="2"/>
                        </a:moveTo>
                        <a:cubicBezTo>
                          <a:pt x="1" y="14"/>
                          <a:pt x="2" y="28"/>
                          <a:pt x="2" y="40"/>
                        </a:cubicBezTo>
                        <a:cubicBezTo>
                          <a:pt x="3" y="54"/>
                          <a:pt x="2" y="69"/>
                          <a:pt x="4" y="82"/>
                        </a:cubicBezTo>
                        <a:cubicBezTo>
                          <a:pt x="4" y="83"/>
                          <a:pt x="5" y="83"/>
                          <a:pt x="6" y="83"/>
                        </a:cubicBezTo>
                        <a:cubicBezTo>
                          <a:pt x="10" y="82"/>
                          <a:pt x="11" y="80"/>
                          <a:pt x="11" y="76"/>
                        </a:cubicBezTo>
                        <a:cubicBezTo>
                          <a:pt x="11" y="61"/>
                          <a:pt x="9" y="46"/>
                          <a:pt x="8" y="32"/>
                        </a:cubicBezTo>
                        <a:cubicBezTo>
                          <a:pt x="7" y="26"/>
                          <a:pt x="10" y="3"/>
                          <a:pt x="2" y="2"/>
                        </a:cubicBezTo>
                        <a:cubicBezTo>
                          <a:pt x="1" y="1"/>
                          <a:pt x="0" y="3"/>
                          <a:pt x="1" y="4"/>
                        </a:cubicBezTo>
                        <a:cubicBezTo>
                          <a:pt x="1" y="5"/>
                          <a:pt x="2" y="5"/>
                          <a:pt x="3" y="6"/>
                        </a:cubicBezTo>
                        <a:cubicBezTo>
                          <a:pt x="4" y="7"/>
                          <a:pt x="6" y="6"/>
                          <a:pt x="5" y="4"/>
                        </a:cubicBezTo>
                        <a:cubicBezTo>
                          <a:pt x="9" y="10"/>
                          <a:pt x="6" y="25"/>
                          <a:pt x="6" y="32"/>
                        </a:cubicBezTo>
                        <a:cubicBezTo>
                          <a:pt x="6" y="41"/>
                          <a:pt x="7" y="50"/>
                          <a:pt x="8" y="59"/>
                        </a:cubicBezTo>
                        <a:cubicBezTo>
                          <a:pt x="8" y="63"/>
                          <a:pt x="8" y="67"/>
                          <a:pt x="8" y="71"/>
                        </a:cubicBezTo>
                        <a:cubicBezTo>
                          <a:pt x="8" y="87"/>
                          <a:pt x="8" y="71"/>
                          <a:pt x="8" y="69"/>
                        </a:cubicBezTo>
                        <a:cubicBezTo>
                          <a:pt x="8" y="59"/>
                          <a:pt x="7" y="49"/>
                          <a:pt x="7" y="39"/>
                        </a:cubicBezTo>
                        <a:cubicBezTo>
                          <a:pt x="7" y="37"/>
                          <a:pt x="4" y="37"/>
                          <a:pt x="4" y="38"/>
                        </a:cubicBezTo>
                        <a:cubicBezTo>
                          <a:pt x="2" y="46"/>
                          <a:pt x="3" y="55"/>
                          <a:pt x="3" y="63"/>
                        </a:cubicBezTo>
                        <a:cubicBezTo>
                          <a:pt x="3" y="65"/>
                          <a:pt x="6" y="65"/>
                          <a:pt x="6" y="63"/>
                        </a:cubicBezTo>
                        <a:cubicBezTo>
                          <a:pt x="6" y="59"/>
                          <a:pt x="6" y="55"/>
                          <a:pt x="6" y="51"/>
                        </a:cubicBezTo>
                        <a:cubicBezTo>
                          <a:pt x="6" y="49"/>
                          <a:pt x="4" y="37"/>
                          <a:pt x="5" y="49"/>
                        </a:cubicBezTo>
                        <a:cubicBezTo>
                          <a:pt x="5" y="59"/>
                          <a:pt x="4" y="70"/>
                          <a:pt x="5" y="81"/>
                        </a:cubicBezTo>
                        <a:cubicBezTo>
                          <a:pt x="5" y="82"/>
                          <a:pt x="7" y="83"/>
                          <a:pt x="8" y="81"/>
                        </a:cubicBezTo>
                        <a:cubicBezTo>
                          <a:pt x="13" y="73"/>
                          <a:pt x="11" y="62"/>
                          <a:pt x="10" y="52"/>
                        </a:cubicBezTo>
                        <a:cubicBezTo>
                          <a:pt x="8" y="36"/>
                          <a:pt x="11" y="18"/>
                          <a:pt x="8" y="2"/>
                        </a:cubicBezTo>
                        <a:cubicBezTo>
                          <a:pt x="8" y="1"/>
                          <a:pt x="7" y="1"/>
                          <a:pt x="6" y="1"/>
                        </a:cubicBezTo>
                        <a:cubicBezTo>
                          <a:pt x="5" y="1"/>
                          <a:pt x="4" y="1"/>
                          <a:pt x="3" y="1"/>
                        </a:cubicBezTo>
                        <a:cubicBezTo>
                          <a:pt x="2" y="1"/>
                          <a:pt x="1" y="2"/>
                          <a:pt x="1" y="3"/>
                        </a:cubicBezTo>
                        <a:cubicBezTo>
                          <a:pt x="4" y="20"/>
                          <a:pt x="6" y="38"/>
                          <a:pt x="7" y="56"/>
                        </a:cubicBezTo>
                        <a:cubicBezTo>
                          <a:pt x="8" y="62"/>
                          <a:pt x="7" y="69"/>
                          <a:pt x="8" y="76"/>
                        </a:cubicBezTo>
                        <a:cubicBezTo>
                          <a:pt x="5" y="74"/>
                          <a:pt x="5" y="71"/>
                          <a:pt x="6" y="67"/>
                        </a:cubicBezTo>
                        <a:cubicBezTo>
                          <a:pt x="6" y="64"/>
                          <a:pt x="6" y="61"/>
                          <a:pt x="6" y="58"/>
                        </a:cubicBezTo>
                        <a:cubicBezTo>
                          <a:pt x="6" y="39"/>
                          <a:pt x="3" y="21"/>
                          <a:pt x="5" y="3"/>
                        </a:cubicBezTo>
                        <a:cubicBezTo>
                          <a:pt x="6" y="1"/>
                          <a:pt x="3" y="0"/>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4" name="Freeform 229"/>
                  <p:cNvSpPr/>
                  <p:nvPr/>
                </p:nvSpPr>
                <p:spPr bwMode="auto">
                  <a:xfrm>
                    <a:off x="913" y="1457"/>
                    <a:ext cx="31" cy="8"/>
                  </a:xfrm>
                  <a:custGeom>
                    <a:avLst/>
                    <a:gdLst>
                      <a:gd name="T0" fmla="*/ 1 w 47"/>
                      <a:gd name="T1" fmla="*/ 7 h 12"/>
                      <a:gd name="T2" fmla="*/ 15 w 47"/>
                      <a:gd name="T3" fmla="*/ 7 h 12"/>
                      <a:gd name="T4" fmla="*/ 30 w 47"/>
                      <a:gd name="T5" fmla="*/ 11 h 12"/>
                      <a:gd name="T6" fmla="*/ 46 w 47"/>
                      <a:gd name="T7" fmla="*/ 3 h 12"/>
                      <a:gd name="T8" fmla="*/ 44 w 47"/>
                      <a:gd name="T9" fmla="*/ 2 h 12"/>
                      <a:gd name="T10" fmla="*/ 18 w 47"/>
                      <a:gd name="T11" fmla="*/ 5 h 12"/>
                      <a:gd name="T12" fmla="*/ 2 w 47"/>
                      <a:gd name="T13" fmla="*/ 4 h 12"/>
                      <a:gd name="T14" fmla="*/ 1 w 47"/>
                      <a:gd name="T15" fmla="*/ 7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7" h="12">
                        <a:moveTo>
                          <a:pt x="1" y="7"/>
                        </a:moveTo>
                        <a:cubicBezTo>
                          <a:pt x="6" y="8"/>
                          <a:pt x="10" y="6"/>
                          <a:pt x="15" y="7"/>
                        </a:cubicBezTo>
                        <a:cubicBezTo>
                          <a:pt x="20" y="8"/>
                          <a:pt x="24" y="11"/>
                          <a:pt x="30" y="11"/>
                        </a:cubicBezTo>
                        <a:cubicBezTo>
                          <a:pt x="36" y="11"/>
                          <a:pt x="44" y="9"/>
                          <a:pt x="46" y="3"/>
                        </a:cubicBezTo>
                        <a:cubicBezTo>
                          <a:pt x="47" y="1"/>
                          <a:pt x="44" y="0"/>
                          <a:pt x="44" y="2"/>
                        </a:cubicBezTo>
                        <a:cubicBezTo>
                          <a:pt x="40" y="12"/>
                          <a:pt x="25" y="8"/>
                          <a:pt x="18" y="5"/>
                        </a:cubicBezTo>
                        <a:cubicBezTo>
                          <a:pt x="12" y="3"/>
                          <a:pt x="8" y="6"/>
                          <a:pt x="2" y="4"/>
                        </a:cubicBezTo>
                        <a:cubicBezTo>
                          <a:pt x="0" y="4"/>
                          <a:pt x="0" y="6"/>
                          <a:pt x="1"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5" name="Freeform 230"/>
                  <p:cNvSpPr/>
                  <p:nvPr/>
                </p:nvSpPr>
                <p:spPr bwMode="auto">
                  <a:xfrm>
                    <a:off x="912" y="1474"/>
                    <a:ext cx="32" cy="8"/>
                  </a:xfrm>
                  <a:custGeom>
                    <a:avLst/>
                    <a:gdLst>
                      <a:gd name="T0" fmla="*/ 3 w 48"/>
                      <a:gd name="T1" fmla="*/ 10 h 11"/>
                      <a:gd name="T2" fmla="*/ 34 w 48"/>
                      <a:gd name="T3" fmla="*/ 10 h 11"/>
                      <a:gd name="T4" fmla="*/ 47 w 48"/>
                      <a:gd name="T5" fmla="*/ 2 h 11"/>
                      <a:gd name="T6" fmla="*/ 44 w 48"/>
                      <a:gd name="T7" fmla="*/ 2 h 11"/>
                      <a:gd name="T8" fmla="*/ 19 w 48"/>
                      <a:gd name="T9" fmla="*/ 5 h 11"/>
                      <a:gd name="T10" fmla="*/ 2 w 48"/>
                      <a:gd name="T11" fmla="*/ 8 h 11"/>
                      <a:gd name="T12" fmla="*/ 3 w 48"/>
                      <a:gd name="T13" fmla="*/ 10 h 11"/>
                    </a:gdLst>
                    <a:ahLst/>
                    <a:cxnLst>
                      <a:cxn ang="0">
                        <a:pos x="T0" y="T1"/>
                      </a:cxn>
                      <a:cxn ang="0">
                        <a:pos x="T2" y="T3"/>
                      </a:cxn>
                      <a:cxn ang="0">
                        <a:pos x="T4" y="T5"/>
                      </a:cxn>
                      <a:cxn ang="0">
                        <a:pos x="T6" y="T7"/>
                      </a:cxn>
                      <a:cxn ang="0">
                        <a:pos x="T8" y="T9"/>
                      </a:cxn>
                      <a:cxn ang="0">
                        <a:pos x="T10" y="T11"/>
                      </a:cxn>
                      <a:cxn ang="0">
                        <a:pos x="T12" y="T13"/>
                      </a:cxn>
                    </a:cxnLst>
                    <a:rect l="0" t="0" r="r" b="b"/>
                    <a:pathLst>
                      <a:path w="48" h="11">
                        <a:moveTo>
                          <a:pt x="3" y="10"/>
                        </a:moveTo>
                        <a:cubicBezTo>
                          <a:pt x="14" y="3"/>
                          <a:pt x="23" y="11"/>
                          <a:pt x="34" y="10"/>
                        </a:cubicBezTo>
                        <a:cubicBezTo>
                          <a:pt x="39" y="9"/>
                          <a:pt x="45" y="8"/>
                          <a:pt x="47" y="2"/>
                        </a:cubicBezTo>
                        <a:cubicBezTo>
                          <a:pt x="48" y="1"/>
                          <a:pt x="45" y="0"/>
                          <a:pt x="44" y="2"/>
                        </a:cubicBezTo>
                        <a:cubicBezTo>
                          <a:pt x="42" y="10"/>
                          <a:pt x="25" y="7"/>
                          <a:pt x="19" y="5"/>
                        </a:cubicBezTo>
                        <a:cubicBezTo>
                          <a:pt x="13" y="4"/>
                          <a:pt x="8" y="4"/>
                          <a:pt x="2" y="8"/>
                        </a:cubicBezTo>
                        <a:cubicBezTo>
                          <a:pt x="0" y="9"/>
                          <a:pt x="2" y="11"/>
                          <a:pt x="3"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6" name="Freeform 231"/>
                  <p:cNvSpPr/>
                  <p:nvPr/>
                </p:nvSpPr>
                <p:spPr bwMode="auto">
                  <a:xfrm>
                    <a:off x="941" y="1458"/>
                    <a:ext cx="3" cy="20"/>
                  </a:xfrm>
                  <a:custGeom>
                    <a:avLst/>
                    <a:gdLst>
                      <a:gd name="T0" fmla="*/ 1 w 5"/>
                      <a:gd name="T1" fmla="*/ 2 h 30"/>
                      <a:gd name="T2" fmla="*/ 1 w 5"/>
                      <a:gd name="T3" fmla="*/ 14 h 30"/>
                      <a:gd name="T4" fmla="*/ 1 w 5"/>
                      <a:gd name="T5" fmla="*/ 28 h 30"/>
                      <a:gd name="T6" fmla="*/ 4 w 5"/>
                      <a:gd name="T7" fmla="*/ 28 h 30"/>
                      <a:gd name="T8" fmla="*/ 4 w 5"/>
                      <a:gd name="T9" fmla="*/ 15 h 30"/>
                      <a:gd name="T10" fmla="*/ 4 w 5"/>
                      <a:gd name="T11" fmla="*/ 3 h 30"/>
                      <a:gd name="T12" fmla="*/ 1 w 5"/>
                      <a:gd name="T13" fmla="*/ 2 h 30"/>
                    </a:gdLst>
                    <a:ahLst/>
                    <a:cxnLst>
                      <a:cxn ang="0">
                        <a:pos x="T0" y="T1"/>
                      </a:cxn>
                      <a:cxn ang="0">
                        <a:pos x="T2" y="T3"/>
                      </a:cxn>
                      <a:cxn ang="0">
                        <a:pos x="T4" y="T5"/>
                      </a:cxn>
                      <a:cxn ang="0">
                        <a:pos x="T6" y="T7"/>
                      </a:cxn>
                      <a:cxn ang="0">
                        <a:pos x="T8" y="T9"/>
                      </a:cxn>
                      <a:cxn ang="0">
                        <a:pos x="T10" y="T11"/>
                      </a:cxn>
                      <a:cxn ang="0">
                        <a:pos x="T12" y="T13"/>
                      </a:cxn>
                    </a:cxnLst>
                    <a:rect l="0" t="0" r="r" b="b"/>
                    <a:pathLst>
                      <a:path w="5" h="30">
                        <a:moveTo>
                          <a:pt x="1" y="2"/>
                        </a:moveTo>
                        <a:cubicBezTo>
                          <a:pt x="0" y="6"/>
                          <a:pt x="0" y="10"/>
                          <a:pt x="1" y="14"/>
                        </a:cubicBezTo>
                        <a:cubicBezTo>
                          <a:pt x="1" y="19"/>
                          <a:pt x="1" y="23"/>
                          <a:pt x="1" y="28"/>
                        </a:cubicBezTo>
                        <a:cubicBezTo>
                          <a:pt x="1" y="30"/>
                          <a:pt x="4" y="30"/>
                          <a:pt x="4" y="28"/>
                        </a:cubicBezTo>
                        <a:cubicBezTo>
                          <a:pt x="4" y="24"/>
                          <a:pt x="4" y="19"/>
                          <a:pt x="4" y="15"/>
                        </a:cubicBezTo>
                        <a:cubicBezTo>
                          <a:pt x="3" y="11"/>
                          <a:pt x="3" y="7"/>
                          <a:pt x="4" y="3"/>
                        </a:cubicBezTo>
                        <a:cubicBezTo>
                          <a:pt x="5" y="1"/>
                          <a:pt x="2" y="0"/>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7" name="Freeform 232"/>
                  <p:cNvSpPr/>
                  <p:nvPr/>
                </p:nvSpPr>
                <p:spPr bwMode="auto">
                  <a:xfrm>
                    <a:off x="914" y="1460"/>
                    <a:ext cx="8" cy="4"/>
                  </a:xfrm>
                  <a:custGeom>
                    <a:avLst/>
                    <a:gdLst>
                      <a:gd name="T0" fmla="*/ 2 w 12"/>
                      <a:gd name="T1" fmla="*/ 6 h 7"/>
                      <a:gd name="T2" fmla="*/ 5 w 12"/>
                      <a:gd name="T3" fmla="*/ 6 h 7"/>
                      <a:gd name="T4" fmla="*/ 10 w 12"/>
                      <a:gd name="T5" fmla="*/ 3 h 7"/>
                      <a:gd name="T6" fmla="*/ 9 w 12"/>
                      <a:gd name="T7" fmla="*/ 1 h 7"/>
                      <a:gd name="T8" fmla="*/ 6 w 12"/>
                      <a:gd name="T9" fmla="*/ 3 h 7"/>
                      <a:gd name="T10" fmla="*/ 4 w 12"/>
                      <a:gd name="T11" fmla="*/ 3 h 7"/>
                      <a:gd name="T12" fmla="*/ 3 w 12"/>
                      <a:gd name="T13" fmla="*/ 4 h 7"/>
                      <a:gd name="T14" fmla="*/ 2 w 12"/>
                      <a:gd name="T15" fmla="*/ 6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7">
                        <a:moveTo>
                          <a:pt x="2" y="6"/>
                        </a:moveTo>
                        <a:cubicBezTo>
                          <a:pt x="3" y="7"/>
                          <a:pt x="4" y="6"/>
                          <a:pt x="5" y="6"/>
                        </a:cubicBezTo>
                        <a:cubicBezTo>
                          <a:pt x="7" y="5"/>
                          <a:pt x="9" y="4"/>
                          <a:pt x="10" y="3"/>
                        </a:cubicBezTo>
                        <a:cubicBezTo>
                          <a:pt x="12" y="3"/>
                          <a:pt x="11" y="0"/>
                          <a:pt x="9" y="1"/>
                        </a:cubicBezTo>
                        <a:cubicBezTo>
                          <a:pt x="8" y="1"/>
                          <a:pt x="7" y="2"/>
                          <a:pt x="6" y="3"/>
                        </a:cubicBezTo>
                        <a:cubicBezTo>
                          <a:pt x="5" y="3"/>
                          <a:pt x="4" y="3"/>
                          <a:pt x="4" y="3"/>
                        </a:cubicBezTo>
                        <a:cubicBezTo>
                          <a:pt x="3" y="3"/>
                          <a:pt x="3" y="3"/>
                          <a:pt x="3" y="4"/>
                        </a:cubicBezTo>
                        <a:cubicBezTo>
                          <a:pt x="2" y="3"/>
                          <a:pt x="0" y="5"/>
                          <a:pt x="2"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8" name="Freeform 233"/>
                  <p:cNvSpPr/>
                  <p:nvPr/>
                </p:nvSpPr>
                <p:spPr bwMode="auto">
                  <a:xfrm>
                    <a:off x="913" y="1462"/>
                    <a:ext cx="10" cy="6"/>
                  </a:xfrm>
                  <a:custGeom>
                    <a:avLst/>
                    <a:gdLst>
                      <a:gd name="T0" fmla="*/ 3 w 14"/>
                      <a:gd name="T1" fmla="*/ 9 h 9"/>
                      <a:gd name="T2" fmla="*/ 12 w 14"/>
                      <a:gd name="T3" fmla="*/ 3 h 9"/>
                      <a:gd name="T4" fmla="*/ 11 w 14"/>
                      <a:gd name="T5" fmla="*/ 1 h 9"/>
                      <a:gd name="T6" fmla="*/ 1 w 14"/>
                      <a:gd name="T7" fmla="*/ 6 h 9"/>
                      <a:gd name="T8" fmla="*/ 3 w 14"/>
                      <a:gd name="T9" fmla="*/ 9 h 9"/>
                    </a:gdLst>
                    <a:ahLst/>
                    <a:cxnLst>
                      <a:cxn ang="0">
                        <a:pos x="T0" y="T1"/>
                      </a:cxn>
                      <a:cxn ang="0">
                        <a:pos x="T2" y="T3"/>
                      </a:cxn>
                      <a:cxn ang="0">
                        <a:pos x="T4" y="T5"/>
                      </a:cxn>
                      <a:cxn ang="0">
                        <a:pos x="T6" y="T7"/>
                      </a:cxn>
                      <a:cxn ang="0">
                        <a:pos x="T8" y="T9"/>
                      </a:cxn>
                    </a:cxnLst>
                    <a:rect l="0" t="0" r="r" b="b"/>
                    <a:pathLst>
                      <a:path w="14" h="9">
                        <a:moveTo>
                          <a:pt x="3" y="9"/>
                        </a:moveTo>
                        <a:cubicBezTo>
                          <a:pt x="6" y="7"/>
                          <a:pt x="9" y="5"/>
                          <a:pt x="12" y="3"/>
                        </a:cubicBezTo>
                        <a:cubicBezTo>
                          <a:pt x="14" y="2"/>
                          <a:pt x="12" y="0"/>
                          <a:pt x="11" y="1"/>
                        </a:cubicBezTo>
                        <a:cubicBezTo>
                          <a:pt x="7" y="2"/>
                          <a:pt x="4" y="4"/>
                          <a:pt x="1" y="6"/>
                        </a:cubicBezTo>
                        <a:cubicBezTo>
                          <a:pt x="0" y="7"/>
                          <a:pt x="1" y="9"/>
                          <a:pt x="3"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9" name="Freeform 234"/>
                  <p:cNvSpPr/>
                  <p:nvPr/>
                </p:nvSpPr>
                <p:spPr bwMode="auto">
                  <a:xfrm>
                    <a:off x="914" y="1463"/>
                    <a:ext cx="10" cy="5"/>
                  </a:xfrm>
                  <a:custGeom>
                    <a:avLst/>
                    <a:gdLst>
                      <a:gd name="T0" fmla="*/ 3 w 15"/>
                      <a:gd name="T1" fmla="*/ 8 h 8"/>
                      <a:gd name="T2" fmla="*/ 13 w 15"/>
                      <a:gd name="T3" fmla="*/ 4 h 8"/>
                      <a:gd name="T4" fmla="*/ 12 w 15"/>
                      <a:gd name="T5" fmla="*/ 1 h 8"/>
                      <a:gd name="T6" fmla="*/ 2 w 15"/>
                      <a:gd name="T7" fmla="*/ 5 h 8"/>
                      <a:gd name="T8" fmla="*/ 3 w 15"/>
                      <a:gd name="T9" fmla="*/ 8 h 8"/>
                    </a:gdLst>
                    <a:ahLst/>
                    <a:cxnLst>
                      <a:cxn ang="0">
                        <a:pos x="T0" y="T1"/>
                      </a:cxn>
                      <a:cxn ang="0">
                        <a:pos x="T2" y="T3"/>
                      </a:cxn>
                      <a:cxn ang="0">
                        <a:pos x="T4" y="T5"/>
                      </a:cxn>
                      <a:cxn ang="0">
                        <a:pos x="T6" y="T7"/>
                      </a:cxn>
                      <a:cxn ang="0">
                        <a:pos x="T8" y="T9"/>
                      </a:cxn>
                    </a:cxnLst>
                    <a:rect l="0" t="0" r="r" b="b"/>
                    <a:pathLst>
                      <a:path w="15" h="8">
                        <a:moveTo>
                          <a:pt x="3" y="8"/>
                        </a:moveTo>
                        <a:cubicBezTo>
                          <a:pt x="6" y="7"/>
                          <a:pt x="10" y="5"/>
                          <a:pt x="13" y="4"/>
                        </a:cubicBezTo>
                        <a:cubicBezTo>
                          <a:pt x="15" y="3"/>
                          <a:pt x="14" y="0"/>
                          <a:pt x="12" y="1"/>
                        </a:cubicBezTo>
                        <a:cubicBezTo>
                          <a:pt x="9" y="2"/>
                          <a:pt x="5" y="4"/>
                          <a:pt x="2" y="5"/>
                        </a:cubicBezTo>
                        <a:cubicBezTo>
                          <a:pt x="0" y="6"/>
                          <a:pt x="1" y="8"/>
                          <a:pt x="3"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0" name="Freeform 235"/>
                  <p:cNvSpPr/>
                  <p:nvPr/>
                </p:nvSpPr>
                <p:spPr bwMode="auto">
                  <a:xfrm>
                    <a:off x="913" y="1464"/>
                    <a:ext cx="14" cy="9"/>
                  </a:xfrm>
                  <a:custGeom>
                    <a:avLst/>
                    <a:gdLst>
                      <a:gd name="T0" fmla="*/ 3 w 21"/>
                      <a:gd name="T1" fmla="*/ 13 h 14"/>
                      <a:gd name="T2" fmla="*/ 19 w 21"/>
                      <a:gd name="T3" fmla="*/ 3 h 14"/>
                      <a:gd name="T4" fmla="*/ 18 w 21"/>
                      <a:gd name="T5" fmla="*/ 1 h 14"/>
                      <a:gd name="T6" fmla="*/ 2 w 21"/>
                      <a:gd name="T7" fmla="*/ 10 h 14"/>
                      <a:gd name="T8" fmla="*/ 3 w 21"/>
                      <a:gd name="T9" fmla="*/ 13 h 14"/>
                    </a:gdLst>
                    <a:ahLst/>
                    <a:cxnLst>
                      <a:cxn ang="0">
                        <a:pos x="T0" y="T1"/>
                      </a:cxn>
                      <a:cxn ang="0">
                        <a:pos x="T2" y="T3"/>
                      </a:cxn>
                      <a:cxn ang="0">
                        <a:pos x="T4" y="T5"/>
                      </a:cxn>
                      <a:cxn ang="0">
                        <a:pos x="T6" y="T7"/>
                      </a:cxn>
                      <a:cxn ang="0">
                        <a:pos x="T8" y="T9"/>
                      </a:cxn>
                    </a:cxnLst>
                    <a:rect l="0" t="0" r="r" b="b"/>
                    <a:pathLst>
                      <a:path w="21" h="14">
                        <a:moveTo>
                          <a:pt x="3" y="13"/>
                        </a:moveTo>
                        <a:cubicBezTo>
                          <a:pt x="8" y="9"/>
                          <a:pt x="14" y="6"/>
                          <a:pt x="19" y="3"/>
                        </a:cubicBezTo>
                        <a:cubicBezTo>
                          <a:pt x="21" y="2"/>
                          <a:pt x="19" y="0"/>
                          <a:pt x="18" y="1"/>
                        </a:cubicBezTo>
                        <a:cubicBezTo>
                          <a:pt x="12" y="4"/>
                          <a:pt x="7" y="7"/>
                          <a:pt x="2" y="10"/>
                        </a:cubicBezTo>
                        <a:cubicBezTo>
                          <a:pt x="0" y="11"/>
                          <a:pt x="2" y="14"/>
                          <a:pt x="3"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1" name="Freeform 236"/>
                  <p:cNvSpPr/>
                  <p:nvPr/>
                </p:nvSpPr>
                <p:spPr bwMode="auto">
                  <a:xfrm>
                    <a:off x="914" y="1464"/>
                    <a:ext cx="15" cy="10"/>
                  </a:xfrm>
                  <a:custGeom>
                    <a:avLst/>
                    <a:gdLst>
                      <a:gd name="T0" fmla="*/ 3 w 23"/>
                      <a:gd name="T1" fmla="*/ 14 h 15"/>
                      <a:gd name="T2" fmla="*/ 22 w 23"/>
                      <a:gd name="T3" fmla="*/ 4 h 15"/>
                      <a:gd name="T4" fmla="*/ 20 w 23"/>
                      <a:gd name="T5" fmla="*/ 1 h 15"/>
                      <a:gd name="T6" fmla="*/ 2 w 23"/>
                      <a:gd name="T7" fmla="*/ 12 h 15"/>
                      <a:gd name="T8" fmla="*/ 3 w 23"/>
                      <a:gd name="T9" fmla="*/ 14 h 15"/>
                    </a:gdLst>
                    <a:ahLst/>
                    <a:cxnLst>
                      <a:cxn ang="0">
                        <a:pos x="T0" y="T1"/>
                      </a:cxn>
                      <a:cxn ang="0">
                        <a:pos x="T2" y="T3"/>
                      </a:cxn>
                      <a:cxn ang="0">
                        <a:pos x="T4" y="T5"/>
                      </a:cxn>
                      <a:cxn ang="0">
                        <a:pos x="T6" y="T7"/>
                      </a:cxn>
                      <a:cxn ang="0">
                        <a:pos x="T8" y="T9"/>
                      </a:cxn>
                    </a:cxnLst>
                    <a:rect l="0" t="0" r="r" b="b"/>
                    <a:pathLst>
                      <a:path w="23" h="15">
                        <a:moveTo>
                          <a:pt x="3" y="14"/>
                        </a:moveTo>
                        <a:cubicBezTo>
                          <a:pt x="10" y="12"/>
                          <a:pt x="16" y="7"/>
                          <a:pt x="22" y="4"/>
                        </a:cubicBezTo>
                        <a:cubicBezTo>
                          <a:pt x="23" y="3"/>
                          <a:pt x="22" y="0"/>
                          <a:pt x="20" y="1"/>
                        </a:cubicBezTo>
                        <a:cubicBezTo>
                          <a:pt x="14" y="5"/>
                          <a:pt x="8" y="9"/>
                          <a:pt x="2" y="12"/>
                        </a:cubicBezTo>
                        <a:cubicBezTo>
                          <a:pt x="0" y="13"/>
                          <a:pt x="2" y="15"/>
                          <a:pt x="3"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2" name="Freeform 237"/>
                  <p:cNvSpPr/>
                  <p:nvPr/>
                </p:nvSpPr>
                <p:spPr bwMode="auto">
                  <a:xfrm>
                    <a:off x="915" y="1464"/>
                    <a:ext cx="19" cy="12"/>
                  </a:xfrm>
                  <a:custGeom>
                    <a:avLst/>
                    <a:gdLst>
                      <a:gd name="T0" fmla="*/ 3 w 28"/>
                      <a:gd name="T1" fmla="*/ 16 h 17"/>
                      <a:gd name="T2" fmla="*/ 26 w 28"/>
                      <a:gd name="T3" fmla="*/ 3 h 17"/>
                      <a:gd name="T4" fmla="*/ 24 w 28"/>
                      <a:gd name="T5" fmla="*/ 1 h 17"/>
                      <a:gd name="T6" fmla="*/ 2 w 28"/>
                      <a:gd name="T7" fmla="*/ 14 h 17"/>
                      <a:gd name="T8" fmla="*/ 3 w 28"/>
                      <a:gd name="T9" fmla="*/ 16 h 17"/>
                    </a:gdLst>
                    <a:ahLst/>
                    <a:cxnLst>
                      <a:cxn ang="0">
                        <a:pos x="T0" y="T1"/>
                      </a:cxn>
                      <a:cxn ang="0">
                        <a:pos x="T2" y="T3"/>
                      </a:cxn>
                      <a:cxn ang="0">
                        <a:pos x="T4" y="T5"/>
                      </a:cxn>
                      <a:cxn ang="0">
                        <a:pos x="T6" y="T7"/>
                      </a:cxn>
                      <a:cxn ang="0">
                        <a:pos x="T8" y="T9"/>
                      </a:cxn>
                    </a:cxnLst>
                    <a:rect l="0" t="0" r="r" b="b"/>
                    <a:pathLst>
                      <a:path w="28" h="17">
                        <a:moveTo>
                          <a:pt x="3" y="16"/>
                        </a:moveTo>
                        <a:cubicBezTo>
                          <a:pt x="11" y="12"/>
                          <a:pt x="18" y="7"/>
                          <a:pt x="26" y="3"/>
                        </a:cubicBezTo>
                        <a:cubicBezTo>
                          <a:pt x="28" y="2"/>
                          <a:pt x="26" y="0"/>
                          <a:pt x="24" y="1"/>
                        </a:cubicBezTo>
                        <a:cubicBezTo>
                          <a:pt x="16" y="4"/>
                          <a:pt x="10" y="10"/>
                          <a:pt x="2" y="14"/>
                        </a:cubicBezTo>
                        <a:cubicBezTo>
                          <a:pt x="0" y="15"/>
                          <a:pt x="2" y="17"/>
                          <a:pt x="3"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3" name="Freeform 238"/>
                  <p:cNvSpPr/>
                  <p:nvPr/>
                </p:nvSpPr>
                <p:spPr bwMode="auto">
                  <a:xfrm>
                    <a:off x="915" y="1468"/>
                    <a:ext cx="19" cy="12"/>
                  </a:xfrm>
                  <a:custGeom>
                    <a:avLst/>
                    <a:gdLst>
                      <a:gd name="T0" fmla="*/ 3 w 29"/>
                      <a:gd name="T1" fmla="*/ 18 h 19"/>
                      <a:gd name="T2" fmla="*/ 27 w 29"/>
                      <a:gd name="T3" fmla="*/ 3 h 19"/>
                      <a:gd name="T4" fmla="*/ 26 w 29"/>
                      <a:gd name="T5" fmla="*/ 1 h 19"/>
                      <a:gd name="T6" fmla="*/ 2 w 29"/>
                      <a:gd name="T7" fmla="*/ 15 h 19"/>
                      <a:gd name="T8" fmla="*/ 3 w 29"/>
                      <a:gd name="T9" fmla="*/ 18 h 19"/>
                    </a:gdLst>
                    <a:ahLst/>
                    <a:cxnLst>
                      <a:cxn ang="0">
                        <a:pos x="T0" y="T1"/>
                      </a:cxn>
                      <a:cxn ang="0">
                        <a:pos x="T2" y="T3"/>
                      </a:cxn>
                      <a:cxn ang="0">
                        <a:pos x="T4" y="T5"/>
                      </a:cxn>
                      <a:cxn ang="0">
                        <a:pos x="T6" y="T7"/>
                      </a:cxn>
                      <a:cxn ang="0">
                        <a:pos x="T8" y="T9"/>
                      </a:cxn>
                    </a:cxnLst>
                    <a:rect l="0" t="0" r="r" b="b"/>
                    <a:pathLst>
                      <a:path w="29" h="19">
                        <a:moveTo>
                          <a:pt x="3" y="18"/>
                        </a:moveTo>
                        <a:cubicBezTo>
                          <a:pt x="11" y="13"/>
                          <a:pt x="19" y="8"/>
                          <a:pt x="27" y="3"/>
                        </a:cubicBezTo>
                        <a:cubicBezTo>
                          <a:pt x="29" y="2"/>
                          <a:pt x="27" y="0"/>
                          <a:pt x="26" y="1"/>
                        </a:cubicBezTo>
                        <a:cubicBezTo>
                          <a:pt x="18" y="6"/>
                          <a:pt x="10" y="11"/>
                          <a:pt x="2" y="15"/>
                        </a:cubicBezTo>
                        <a:cubicBezTo>
                          <a:pt x="0" y="16"/>
                          <a:pt x="1" y="19"/>
                          <a:pt x="3"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4" name="Freeform 239"/>
                  <p:cNvSpPr/>
                  <p:nvPr/>
                </p:nvSpPr>
                <p:spPr bwMode="auto">
                  <a:xfrm>
                    <a:off x="920" y="1468"/>
                    <a:ext cx="16" cy="11"/>
                  </a:xfrm>
                  <a:custGeom>
                    <a:avLst/>
                    <a:gdLst>
                      <a:gd name="T0" fmla="*/ 3 w 24"/>
                      <a:gd name="T1" fmla="*/ 16 h 17"/>
                      <a:gd name="T2" fmla="*/ 22 w 24"/>
                      <a:gd name="T3" fmla="*/ 3 h 17"/>
                      <a:gd name="T4" fmla="*/ 21 w 24"/>
                      <a:gd name="T5" fmla="*/ 1 h 17"/>
                      <a:gd name="T6" fmla="*/ 2 w 24"/>
                      <a:gd name="T7" fmla="*/ 13 h 17"/>
                      <a:gd name="T8" fmla="*/ 3 w 24"/>
                      <a:gd name="T9" fmla="*/ 16 h 17"/>
                    </a:gdLst>
                    <a:ahLst/>
                    <a:cxnLst>
                      <a:cxn ang="0">
                        <a:pos x="T0" y="T1"/>
                      </a:cxn>
                      <a:cxn ang="0">
                        <a:pos x="T2" y="T3"/>
                      </a:cxn>
                      <a:cxn ang="0">
                        <a:pos x="T4" y="T5"/>
                      </a:cxn>
                      <a:cxn ang="0">
                        <a:pos x="T6" y="T7"/>
                      </a:cxn>
                      <a:cxn ang="0">
                        <a:pos x="T8" y="T9"/>
                      </a:cxn>
                    </a:cxnLst>
                    <a:rect l="0" t="0" r="r" b="b"/>
                    <a:pathLst>
                      <a:path w="24" h="17">
                        <a:moveTo>
                          <a:pt x="3" y="16"/>
                        </a:moveTo>
                        <a:cubicBezTo>
                          <a:pt x="10" y="12"/>
                          <a:pt x="16" y="8"/>
                          <a:pt x="22" y="3"/>
                        </a:cubicBezTo>
                        <a:cubicBezTo>
                          <a:pt x="24" y="2"/>
                          <a:pt x="23" y="0"/>
                          <a:pt x="21" y="1"/>
                        </a:cubicBezTo>
                        <a:cubicBezTo>
                          <a:pt x="15" y="5"/>
                          <a:pt x="8" y="9"/>
                          <a:pt x="2" y="13"/>
                        </a:cubicBezTo>
                        <a:cubicBezTo>
                          <a:pt x="0" y="14"/>
                          <a:pt x="2" y="17"/>
                          <a:pt x="3"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5" name="Freeform 240"/>
                  <p:cNvSpPr/>
                  <p:nvPr/>
                </p:nvSpPr>
                <p:spPr bwMode="auto">
                  <a:xfrm>
                    <a:off x="922" y="1470"/>
                    <a:ext cx="14" cy="10"/>
                  </a:xfrm>
                  <a:custGeom>
                    <a:avLst/>
                    <a:gdLst>
                      <a:gd name="T0" fmla="*/ 3 w 21"/>
                      <a:gd name="T1" fmla="*/ 14 h 15"/>
                      <a:gd name="T2" fmla="*/ 19 w 21"/>
                      <a:gd name="T3" fmla="*/ 4 h 15"/>
                      <a:gd name="T4" fmla="*/ 18 w 21"/>
                      <a:gd name="T5" fmla="*/ 1 h 15"/>
                      <a:gd name="T6" fmla="*/ 2 w 21"/>
                      <a:gd name="T7" fmla="*/ 12 h 15"/>
                      <a:gd name="T8" fmla="*/ 3 w 21"/>
                      <a:gd name="T9" fmla="*/ 14 h 15"/>
                    </a:gdLst>
                    <a:ahLst/>
                    <a:cxnLst>
                      <a:cxn ang="0">
                        <a:pos x="T0" y="T1"/>
                      </a:cxn>
                      <a:cxn ang="0">
                        <a:pos x="T2" y="T3"/>
                      </a:cxn>
                      <a:cxn ang="0">
                        <a:pos x="T4" y="T5"/>
                      </a:cxn>
                      <a:cxn ang="0">
                        <a:pos x="T6" y="T7"/>
                      </a:cxn>
                      <a:cxn ang="0">
                        <a:pos x="T8" y="T9"/>
                      </a:cxn>
                    </a:cxnLst>
                    <a:rect l="0" t="0" r="r" b="b"/>
                    <a:pathLst>
                      <a:path w="21" h="15">
                        <a:moveTo>
                          <a:pt x="3" y="14"/>
                        </a:moveTo>
                        <a:cubicBezTo>
                          <a:pt x="8" y="11"/>
                          <a:pt x="14" y="7"/>
                          <a:pt x="19" y="4"/>
                        </a:cubicBezTo>
                        <a:cubicBezTo>
                          <a:pt x="21" y="3"/>
                          <a:pt x="19" y="0"/>
                          <a:pt x="18" y="1"/>
                        </a:cubicBezTo>
                        <a:cubicBezTo>
                          <a:pt x="12" y="4"/>
                          <a:pt x="7" y="8"/>
                          <a:pt x="2" y="12"/>
                        </a:cubicBezTo>
                        <a:cubicBezTo>
                          <a:pt x="0" y="13"/>
                          <a:pt x="2" y="15"/>
                          <a:pt x="3"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6" name="Freeform 241"/>
                  <p:cNvSpPr/>
                  <p:nvPr/>
                </p:nvSpPr>
                <p:spPr bwMode="auto">
                  <a:xfrm>
                    <a:off x="926" y="1472"/>
                    <a:ext cx="11" cy="8"/>
                  </a:xfrm>
                  <a:custGeom>
                    <a:avLst/>
                    <a:gdLst>
                      <a:gd name="T0" fmla="*/ 3 w 17"/>
                      <a:gd name="T1" fmla="*/ 12 h 13"/>
                      <a:gd name="T2" fmla="*/ 15 w 17"/>
                      <a:gd name="T3" fmla="*/ 4 h 13"/>
                      <a:gd name="T4" fmla="*/ 14 w 17"/>
                      <a:gd name="T5" fmla="*/ 1 h 13"/>
                      <a:gd name="T6" fmla="*/ 1 w 17"/>
                      <a:gd name="T7" fmla="*/ 10 h 13"/>
                      <a:gd name="T8" fmla="*/ 3 w 17"/>
                      <a:gd name="T9" fmla="*/ 12 h 13"/>
                    </a:gdLst>
                    <a:ahLst/>
                    <a:cxnLst>
                      <a:cxn ang="0">
                        <a:pos x="T0" y="T1"/>
                      </a:cxn>
                      <a:cxn ang="0">
                        <a:pos x="T2" y="T3"/>
                      </a:cxn>
                      <a:cxn ang="0">
                        <a:pos x="T4" y="T5"/>
                      </a:cxn>
                      <a:cxn ang="0">
                        <a:pos x="T6" y="T7"/>
                      </a:cxn>
                      <a:cxn ang="0">
                        <a:pos x="T8" y="T9"/>
                      </a:cxn>
                    </a:cxnLst>
                    <a:rect l="0" t="0" r="r" b="b"/>
                    <a:pathLst>
                      <a:path w="17" h="13">
                        <a:moveTo>
                          <a:pt x="3" y="12"/>
                        </a:moveTo>
                        <a:cubicBezTo>
                          <a:pt x="7" y="9"/>
                          <a:pt x="11" y="6"/>
                          <a:pt x="15" y="4"/>
                        </a:cubicBezTo>
                        <a:cubicBezTo>
                          <a:pt x="17" y="3"/>
                          <a:pt x="15" y="0"/>
                          <a:pt x="14" y="1"/>
                        </a:cubicBezTo>
                        <a:cubicBezTo>
                          <a:pt x="9" y="4"/>
                          <a:pt x="5" y="6"/>
                          <a:pt x="1" y="10"/>
                        </a:cubicBezTo>
                        <a:cubicBezTo>
                          <a:pt x="0" y="11"/>
                          <a:pt x="2" y="13"/>
                          <a:pt x="3"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7" name="Freeform 242"/>
                  <p:cNvSpPr/>
                  <p:nvPr/>
                </p:nvSpPr>
                <p:spPr bwMode="auto">
                  <a:xfrm>
                    <a:off x="929" y="1472"/>
                    <a:ext cx="11" cy="8"/>
                  </a:xfrm>
                  <a:custGeom>
                    <a:avLst/>
                    <a:gdLst>
                      <a:gd name="T0" fmla="*/ 3 w 17"/>
                      <a:gd name="T1" fmla="*/ 11 h 11"/>
                      <a:gd name="T2" fmla="*/ 15 w 17"/>
                      <a:gd name="T3" fmla="*/ 3 h 11"/>
                      <a:gd name="T4" fmla="*/ 14 w 17"/>
                      <a:gd name="T5" fmla="*/ 1 h 11"/>
                      <a:gd name="T6" fmla="*/ 2 w 17"/>
                      <a:gd name="T7" fmla="*/ 8 h 11"/>
                      <a:gd name="T8" fmla="*/ 3 w 17"/>
                      <a:gd name="T9" fmla="*/ 11 h 11"/>
                    </a:gdLst>
                    <a:ahLst/>
                    <a:cxnLst>
                      <a:cxn ang="0">
                        <a:pos x="T0" y="T1"/>
                      </a:cxn>
                      <a:cxn ang="0">
                        <a:pos x="T2" y="T3"/>
                      </a:cxn>
                      <a:cxn ang="0">
                        <a:pos x="T4" y="T5"/>
                      </a:cxn>
                      <a:cxn ang="0">
                        <a:pos x="T6" y="T7"/>
                      </a:cxn>
                      <a:cxn ang="0">
                        <a:pos x="T8" y="T9"/>
                      </a:cxn>
                    </a:cxnLst>
                    <a:rect l="0" t="0" r="r" b="b"/>
                    <a:pathLst>
                      <a:path w="17" h="11">
                        <a:moveTo>
                          <a:pt x="3" y="11"/>
                        </a:moveTo>
                        <a:cubicBezTo>
                          <a:pt x="8" y="9"/>
                          <a:pt x="11" y="6"/>
                          <a:pt x="15" y="3"/>
                        </a:cubicBezTo>
                        <a:cubicBezTo>
                          <a:pt x="17" y="2"/>
                          <a:pt x="15" y="0"/>
                          <a:pt x="14" y="1"/>
                        </a:cubicBezTo>
                        <a:cubicBezTo>
                          <a:pt x="10" y="3"/>
                          <a:pt x="6" y="6"/>
                          <a:pt x="2" y="8"/>
                        </a:cubicBezTo>
                        <a:cubicBezTo>
                          <a:pt x="0" y="9"/>
                          <a:pt x="1" y="11"/>
                          <a:pt x="3"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8" name="Freeform 243"/>
                  <p:cNvSpPr/>
                  <p:nvPr/>
                </p:nvSpPr>
                <p:spPr bwMode="auto">
                  <a:xfrm>
                    <a:off x="931" y="1472"/>
                    <a:ext cx="10" cy="8"/>
                  </a:xfrm>
                  <a:custGeom>
                    <a:avLst/>
                    <a:gdLst>
                      <a:gd name="T0" fmla="*/ 4 w 14"/>
                      <a:gd name="T1" fmla="*/ 10 h 11"/>
                      <a:gd name="T2" fmla="*/ 13 w 14"/>
                      <a:gd name="T3" fmla="*/ 4 h 11"/>
                      <a:gd name="T4" fmla="*/ 11 w 14"/>
                      <a:gd name="T5" fmla="*/ 1 h 11"/>
                      <a:gd name="T6" fmla="*/ 2 w 14"/>
                      <a:gd name="T7" fmla="*/ 8 h 11"/>
                      <a:gd name="T8" fmla="*/ 4 w 14"/>
                      <a:gd name="T9" fmla="*/ 10 h 11"/>
                    </a:gdLst>
                    <a:ahLst/>
                    <a:cxnLst>
                      <a:cxn ang="0">
                        <a:pos x="T0" y="T1"/>
                      </a:cxn>
                      <a:cxn ang="0">
                        <a:pos x="T2" y="T3"/>
                      </a:cxn>
                      <a:cxn ang="0">
                        <a:pos x="T4" y="T5"/>
                      </a:cxn>
                      <a:cxn ang="0">
                        <a:pos x="T6" y="T7"/>
                      </a:cxn>
                      <a:cxn ang="0">
                        <a:pos x="T8" y="T9"/>
                      </a:cxn>
                    </a:cxnLst>
                    <a:rect l="0" t="0" r="r" b="b"/>
                    <a:pathLst>
                      <a:path w="14" h="11">
                        <a:moveTo>
                          <a:pt x="4" y="10"/>
                        </a:moveTo>
                        <a:cubicBezTo>
                          <a:pt x="6" y="7"/>
                          <a:pt x="10" y="6"/>
                          <a:pt x="13" y="4"/>
                        </a:cubicBezTo>
                        <a:cubicBezTo>
                          <a:pt x="14" y="3"/>
                          <a:pt x="13" y="0"/>
                          <a:pt x="11" y="1"/>
                        </a:cubicBezTo>
                        <a:cubicBezTo>
                          <a:pt x="8" y="3"/>
                          <a:pt x="4" y="5"/>
                          <a:pt x="2" y="8"/>
                        </a:cubicBezTo>
                        <a:cubicBezTo>
                          <a:pt x="0" y="9"/>
                          <a:pt x="2" y="11"/>
                          <a:pt x="4"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9" name="Freeform 244"/>
                  <p:cNvSpPr/>
                  <p:nvPr/>
                </p:nvSpPr>
                <p:spPr bwMode="auto">
                  <a:xfrm>
                    <a:off x="932" y="1474"/>
                    <a:ext cx="11" cy="6"/>
                  </a:xfrm>
                  <a:custGeom>
                    <a:avLst/>
                    <a:gdLst>
                      <a:gd name="T0" fmla="*/ 3 w 16"/>
                      <a:gd name="T1" fmla="*/ 9 h 10"/>
                      <a:gd name="T2" fmla="*/ 15 w 16"/>
                      <a:gd name="T3" fmla="*/ 3 h 10"/>
                      <a:gd name="T4" fmla="*/ 13 w 16"/>
                      <a:gd name="T5" fmla="*/ 1 h 10"/>
                      <a:gd name="T6" fmla="*/ 2 w 16"/>
                      <a:gd name="T7" fmla="*/ 7 h 10"/>
                      <a:gd name="T8" fmla="*/ 3 w 16"/>
                      <a:gd name="T9" fmla="*/ 9 h 10"/>
                    </a:gdLst>
                    <a:ahLst/>
                    <a:cxnLst>
                      <a:cxn ang="0">
                        <a:pos x="T0" y="T1"/>
                      </a:cxn>
                      <a:cxn ang="0">
                        <a:pos x="T2" y="T3"/>
                      </a:cxn>
                      <a:cxn ang="0">
                        <a:pos x="T4" y="T5"/>
                      </a:cxn>
                      <a:cxn ang="0">
                        <a:pos x="T6" y="T7"/>
                      </a:cxn>
                      <a:cxn ang="0">
                        <a:pos x="T8" y="T9"/>
                      </a:cxn>
                    </a:cxnLst>
                    <a:rect l="0" t="0" r="r" b="b"/>
                    <a:pathLst>
                      <a:path w="16" h="10">
                        <a:moveTo>
                          <a:pt x="3" y="9"/>
                        </a:moveTo>
                        <a:cubicBezTo>
                          <a:pt x="7" y="7"/>
                          <a:pt x="11" y="6"/>
                          <a:pt x="15" y="3"/>
                        </a:cubicBezTo>
                        <a:cubicBezTo>
                          <a:pt x="16" y="2"/>
                          <a:pt x="14" y="0"/>
                          <a:pt x="13" y="1"/>
                        </a:cubicBezTo>
                        <a:cubicBezTo>
                          <a:pt x="9" y="3"/>
                          <a:pt x="6" y="5"/>
                          <a:pt x="2" y="7"/>
                        </a:cubicBezTo>
                        <a:cubicBezTo>
                          <a:pt x="0" y="7"/>
                          <a:pt x="2" y="10"/>
                          <a:pt x="3"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0" name="Freeform 245"/>
                  <p:cNvSpPr/>
                  <p:nvPr/>
                </p:nvSpPr>
                <p:spPr bwMode="auto">
                  <a:xfrm>
                    <a:off x="935" y="1476"/>
                    <a:ext cx="5" cy="4"/>
                  </a:xfrm>
                  <a:custGeom>
                    <a:avLst/>
                    <a:gdLst>
                      <a:gd name="T0" fmla="*/ 3 w 8"/>
                      <a:gd name="T1" fmla="*/ 6 h 7"/>
                      <a:gd name="T2" fmla="*/ 7 w 8"/>
                      <a:gd name="T3" fmla="*/ 3 h 7"/>
                      <a:gd name="T4" fmla="*/ 5 w 8"/>
                      <a:gd name="T5" fmla="*/ 1 h 7"/>
                      <a:gd name="T6" fmla="*/ 2 w 8"/>
                      <a:gd name="T7" fmla="*/ 3 h 7"/>
                      <a:gd name="T8" fmla="*/ 3 w 8"/>
                      <a:gd name="T9" fmla="*/ 6 h 7"/>
                    </a:gdLst>
                    <a:ahLst/>
                    <a:cxnLst>
                      <a:cxn ang="0">
                        <a:pos x="T0" y="T1"/>
                      </a:cxn>
                      <a:cxn ang="0">
                        <a:pos x="T2" y="T3"/>
                      </a:cxn>
                      <a:cxn ang="0">
                        <a:pos x="T4" y="T5"/>
                      </a:cxn>
                      <a:cxn ang="0">
                        <a:pos x="T6" y="T7"/>
                      </a:cxn>
                      <a:cxn ang="0">
                        <a:pos x="T8" y="T9"/>
                      </a:cxn>
                    </a:cxnLst>
                    <a:rect l="0" t="0" r="r" b="b"/>
                    <a:pathLst>
                      <a:path w="8" h="7">
                        <a:moveTo>
                          <a:pt x="3" y="6"/>
                        </a:moveTo>
                        <a:cubicBezTo>
                          <a:pt x="5" y="5"/>
                          <a:pt x="6" y="4"/>
                          <a:pt x="7" y="3"/>
                        </a:cubicBezTo>
                        <a:cubicBezTo>
                          <a:pt x="8" y="2"/>
                          <a:pt x="6" y="0"/>
                          <a:pt x="5" y="1"/>
                        </a:cubicBezTo>
                        <a:cubicBezTo>
                          <a:pt x="4" y="2"/>
                          <a:pt x="3" y="3"/>
                          <a:pt x="2" y="3"/>
                        </a:cubicBezTo>
                        <a:cubicBezTo>
                          <a:pt x="0" y="4"/>
                          <a:pt x="2" y="7"/>
                          <a:pt x="3"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1" name="Freeform 246"/>
                  <p:cNvSpPr/>
                  <p:nvPr/>
                </p:nvSpPr>
                <p:spPr bwMode="auto">
                  <a:xfrm>
                    <a:off x="935" y="1468"/>
                    <a:ext cx="8" cy="8"/>
                  </a:xfrm>
                  <a:custGeom>
                    <a:avLst/>
                    <a:gdLst>
                      <a:gd name="T0" fmla="*/ 4 w 12"/>
                      <a:gd name="T1" fmla="*/ 10 h 12"/>
                      <a:gd name="T2" fmla="*/ 10 w 12"/>
                      <a:gd name="T3" fmla="*/ 4 h 12"/>
                      <a:gd name="T4" fmla="*/ 9 w 12"/>
                      <a:gd name="T5" fmla="*/ 1 h 12"/>
                      <a:gd name="T6" fmla="*/ 1 w 12"/>
                      <a:gd name="T7" fmla="*/ 9 h 12"/>
                      <a:gd name="T8" fmla="*/ 4 w 12"/>
                      <a:gd name="T9" fmla="*/ 10 h 12"/>
                    </a:gdLst>
                    <a:ahLst/>
                    <a:cxnLst>
                      <a:cxn ang="0">
                        <a:pos x="T0" y="T1"/>
                      </a:cxn>
                      <a:cxn ang="0">
                        <a:pos x="T2" y="T3"/>
                      </a:cxn>
                      <a:cxn ang="0">
                        <a:pos x="T4" y="T5"/>
                      </a:cxn>
                      <a:cxn ang="0">
                        <a:pos x="T6" y="T7"/>
                      </a:cxn>
                      <a:cxn ang="0">
                        <a:pos x="T8" y="T9"/>
                      </a:cxn>
                    </a:cxnLst>
                    <a:rect l="0" t="0" r="r" b="b"/>
                    <a:pathLst>
                      <a:path w="12" h="12">
                        <a:moveTo>
                          <a:pt x="4" y="10"/>
                        </a:moveTo>
                        <a:cubicBezTo>
                          <a:pt x="6" y="8"/>
                          <a:pt x="8" y="5"/>
                          <a:pt x="10" y="4"/>
                        </a:cubicBezTo>
                        <a:cubicBezTo>
                          <a:pt x="12" y="3"/>
                          <a:pt x="10" y="0"/>
                          <a:pt x="9" y="1"/>
                        </a:cubicBezTo>
                        <a:cubicBezTo>
                          <a:pt x="6" y="3"/>
                          <a:pt x="3" y="6"/>
                          <a:pt x="1" y="9"/>
                        </a:cubicBezTo>
                        <a:cubicBezTo>
                          <a:pt x="0" y="10"/>
                          <a:pt x="3" y="12"/>
                          <a:pt x="4"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2" name="Freeform 247"/>
                  <p:cNvSpPr/>
                  <p:nvPr/>
                </p:nvSpPr>
                <p:spPr bwMode="auto">
                  <a:xfrm>
                    <a:off x="933" y="1466"/>
                    <a:ext cx="8" cy="9"/>
                  </a:xfrm>
                  <a:custGeom>
                    <a:avLst/>
                    <a:gdLst>
                      <a:gd name="T0" fmla="*/ 3 w 13"/>
                      <a:gd name="T1" fmla="*/ 12 h 13"/>
                      <a:gd name="T2" fmla="*/ 12 w 13"/>
                      <a:gd name="T3" fmla="*/ 3 h 13"/>
                      <a:gd name="T4" fmla="*/ 9 w 13"/>
                      <a:gd name="T5" fmla="*/ 2 h 13"/>
                      <a:gd name="T6" fmla="*/ 1 w 13"/>
                      <a:gd name="T7" fmla="*/ 10 h 13"/>
                      <a:gd name="T8" fmla="*/ 3 w 13"/>
                      <a:gd name="T9" fmla="*/ 12 h 13"/>
                    </a:gdLst>
                    <a:ahLst/>
                    <a:cxnLst>
                      <a:cxn ang="0">
                        <a:pos x="T0" y="T1"/>
                      </a:cxn>
                      <a:cxn ang="0">
                        <a:pos x="T2" y="T3"/>
                      </a:cxn>
                      <a:cxn ang="0">
                        <a:pos x="T4" y="T5"/>
                      </a:cxn>
                      <a:cxn ang="0">
                        <a:pos x="T6" y="T7"/>
                      </a:cxn>
                      <a:cxn ang="0">
                        <a:pos x="T8" y="T9"/>
                      </a:cxn>
                    </a:cxnLst>
                    <a:rect l="0" t="0" r="r" b="b"/>
                    <a:pathLst>
                      <a:path w="13" h="13">
                        <a:moveTo>
                          <a:pt x="3" y="12"/>
                        </a:moveTo>
                        <a:cubicBezTo>
                          <a:pt x="6" y="9"/>
                          <a:pt x="10" y="7"/>
                          <a:pt x="12" y="3"/>
                        </a:cubicBezTo>
                        <a:cubicBezTo>
                          <a:pt x="13" y="2"/>
                          <a:pt x="10" y="0"/>
                          <a:pt x="9" y="2"/>
                        </a:cubicBezTo>
                        <a:cubicBezTo>
                          <a:pt x="8" y="5"/>
                          <a:pt x="4" y="7"/>
                          <a:pt x="1" y="10"/>
                        </a:cubicBezTo>
                        <a:cubicBezTo>
                          <a:pt x="0" y="11"/>
                          <a:pt x="2" y="13"/>
                          <a:pt x="3"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3" name="Freeform 248"/>
                  <p:cNvSpPr/>
                  <p:nvPr/>
                </p:nvSpPr>
                <p:spPr bwMode="auto">
                  <a:xfrm>
                    <a:off x="930" y="1465"/>
                    <a:ext cx="9" cy="9"/>
                  </a:xfrm>
                  <a:custGeom>
                    <a:avLst/>
                    <a:gdLst>
                      <a:gd name="T0" fmla="*/ 4 w 14"/>
                      <a:gd name="T1" fmla="*/ 12 h 13"/>
                      <a:gd name="T2" fmla="*/ 13 w 14"/>
                      <a:gd name="T3" fmla="*/ 3 h 13"/>
                      <a:gd name="T4" fmla="*/ 11 w 14"/>
                      <a:gd name="T5" fmla="*/ 1 h 13"/>
                      <a:gd name="T6" fmla="*/ 1 w 14"/>
                      <a:gd name="T7" fmla="*/ 11 h 13"/>
                      <a:gd name="T8" fmla="*/ 4 w 14"/>
                      <a:gd name="T9" fmla="*/ 12 h 13"/>
                    </a:gdLst>
                    <a:ahLst/>
                    <a:cxnLst>
                      <a:cxn ang="0">
                        <a:pos x="T0" y="T1"/>
                      </a:cxn>
                      <a:cxn ang="0">
                        <a:pos x="T2" y="T3"/>
                      </a:cxn>
                      <a:cxn ang="0">
                        <a:pos x="T4" y="T5"/>
                      </a:cxn>
                      <a:cxn ang="0">
                        <a:pos x="T6" y="T7"/>
                      </a:cxn>
                      <a:cxn ang="0">
                        <a:pos x="T8" y="T9"/>
                      </a:cxn>
                    </a:cxnLst>
                    <a:rect l="0" t="0" r="r" b="b"/>
                    <a:pathLst>
                      <a:path w="14" h="13">
                        <a:moveTo>
                          <a:pt x="4" y="12"/>
                        </a:moveTo>
                        <a:cubicBezTo>
                          <a:pt x="6" y="8"/>
                          <a:pt x="10" y="6"/>
                          <a:pt x="13" y="3"/>
                        </a:cubicBezTo>
                        <a:cubicBezTo>
                          <a:pt x="14" y="2"/>
                          <a:pt x="12" y="0"/>
                          <a:pt x="11" y="1"/>
                        </a:cubicBezTo>
                        <a:cubicBezTo>
                          <a:pt x="8" y="4"/>
                          <a:pt x="4" y="7"/>
                          <a:pt x="1" y="11"/>
                        </a:cubicBezTo>
                        <a:cubicBezTo>
                          <a:pt x="0" y="12"/>
                          <a:pt x="3" y="13"/>
                          <a:pt x="4"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4" name="Freeform 249"/>
                  <p:cNvSpPr/>
                  <p:nvPr/>
                </p:nvSpPr>
                <p:spPr bwMode="auto">
                  <a:xfrm>
                    <a:off x="931" y="1464"/>
                    <a:ext cx="10" cy="8"/>
                  </a:xfrm>
                  <a:custGeom>
                    <a:avLst/>
                    <a:gdLst>
                      <a:gd name="T0" fmla="*/ 3 w 15"/>
                      <a:gd name="T1" fmla="*/ 12 h 13"/>
                      <a:gd name="T2" fmla="*/ 14 w 15"/>
                      <a:gd name="T3" fmla="*/ 3 h 13"/>
                      <a:gd name="T4" fmla="*/ 12 w 15"/>
                      <a:gd name="T5" fmla="*/ 1 h 13"/>
                      <a:gd name="T6" fmla="*/ 1 w 15"/>
                      <a:gd name="T7" fmla="*/ 11 h 13"/>
                      <a:gd name="T8" fmla="*/ 3 w 15"/>
                      <a:gd name="T9" fmla="*/ 12 h 13"/>
                    </a:gdLst>
                    <a:ahLst/>
                    <a:cxnLst>
                      <a:cxn ang="0">
                        <a:pos x="T0" y="T1"/>
                      </a:cxn>
                      <a:cxn ang="0">
                        <a:pos x="T2" y="T3"/>
                      </a:cxn>
                      <a:cxn ang="0">
                        <a:pos x="T4" y="T5"/>
                      </a:cxn>
                      <a:cxn ang="0">
                        <a:pos x="T6" y="T7"/>
                      </a:cxn>
                      <a:cxn ang="0">
                        <a:pos x="T8" y="T9"/>
                      </a:cxn>
                    </a:cxnLst>
                    <a:rect l="0" t="0" r="r" b="b"/>
                    <a:pathLst>
                      <a:path w="15" h="13">
                        <a:moveTo>
                          <a:pt x="3" y="12"/>
                        </a:moveTo>
                        <a:cubicBezTo>
                          <a:pt x="6" y="8"/>
                          <a:pt x="11" y="6"/>
                          <a:pt x="14" y="3"/>
                        </a:cubicBezTo>
                        <a:cubicBezTo>
                          <a:pt x="15" y="2"/>
                          <a:pt x="13" y="0"/>
                          <a:pt x="12" y="1"/>
                        </a:cubicBezTo>
                        <a:cubicBezTo>
                          <a:pt x="8" y="5"/>
                          <a:pt x="4" y="7"/>
                          <a:pt x="1" y="11"/>
                        </a:cubicBezTo>
                        <a:cubicBezTo>
                          <a:pt x="0" y="12"/>
                          <a:pt x="2" y="13"/>
                          <a:pt x="3"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5" name="Freeform 250"/>
                  <p:cNvSpPr/>
                  <p:nvPr/>
                </p:nvSpPr>
                <p:spPr bwMode="auto">
                  <a:xfrm>
                    <a:off x="934" y="1463"/>
                    <a:ext cx="6" cy="4"/>
                  </a:xfrm>
                  <a:custGeom>
                    <a:avLst/>
                    <a:gdLst>
                      <a:gd name="T0" fmla="*/ 3 w 9"/>
                      <a:gd name="T1" fmla="*/ 5 h 6"/>
                      <a:gd name="T2" fmla="*/ 7 w 9"/>
                      <a:gd name="T3" fmla="*/ 3 h 6"/>
                      <a:gd name="T4" fmla="*/ 7 w 9"/>
                      <a:gd name="T5" fmla="*/ 0 h 6"/>
                      <a:gd name="T6" fmla="*/ 2 w 9"/>
                      <a:gd name="T7" fmla="*/ 3 h 6"/>
                      <a:gd name="T8" fmla="*/ 3 w 9"/>
                      <a:gd name="T9" fmla="*/ 5 h 6"/>
                    </a:gdLst>
                    <a:ahLst/>
                    <a:cxnLst>
                      <a:cxn ang="0">
                        <a:pos x="T0" y="T1"/>
                      </a:cxn>
                      <a:cxn ang="0">
                        <a:pos x="T2" y="T3"/>
                      </a:cxn>
                      <a:cxn ang="0">
                        <a:pos x="T4" y="T5"/>
                      </a:cxn>
                      <a:cxn ang="0">
                        <a:pos x="T6" y="T7"/>
                      </a:cxn>
                      <a:cxn ang="0">
                        <a:pos x="T8" y="T9"/>
                      </a:cxn>
                    </a:cxnLst>
                    <a:rect l="0" t="0" r="r" b="b"/>
                    <a:pathLst>
                      <a:path w="9" h="6">
                        <a:moveTo>
                          <a:pt x="3" y="5"/>
                        </a:moveTo>
                        <a:cubicBezTo>
                          <a:pt x="5" y="4"/>
                          <a:pt x="6" y="4"/>
                          <a:pt x="7" y="3"/>
                        </a:cubicBezTo>
                        <a:cubicBezTo>
                          <a:pt x="9" y="3"/>
                          <a:pt x="8" y="0"/>
                          <a:pt x="7" y="0"/>
                        </a:cubicBezTo>
                        <a:cubicBezTo>
                          <a:pt x="5" y="1"/>
                          <a:pt x="4" y="2"/>
                          <a:pt x="2" y="3"/>
                        </a:cubicBezTo>
                        <a:cubicBezTo>
                          <a:pt x="0" y="3"/>
                          <a:pt x="2" y="6"/>
                          <a:pt x="3"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6" name="Freeform 251"/>
                  <p:cNvSpPr/>
                  <p:nvPr/>
                </p:nvSpPr>
                <p:spPr bwMode="auto">
                  <a:xfrm>
                    <a:off x="925" y="1465"/>
                    <a:ext cx="10" cy="8"/>
                  </a:xfrm>
                  <a:custGeom>
                    <a:avLst/>
                    <a:gdLst>
                      <a:gd name="T0" fmla="*/ 4 w 14"/>
                      <a:gd name="T1" fmla="*/ 10 h 12"/>
                      <a:gd name="T2" fmla="*/ 12 w 14"/>
                      <a:gd name="T3" fmla="*/ 4 h 12"/>
                      <a:gd name="T4" fmla="*/ 11 w 14"/>
                      <a:gd name="T5" fmla="*/ 1 h 12"/>
                      <a:gd name="T6" fmla="*/ 2 w 14"/>
                      <a:gd name="T7" fmla="*/ 8 h 12"/>
                      <a:gd name="T8" fmla="*/ 4 w 14"/>
                      <a:gd name="T9" fmla="*/ 10 h 12"/>
                    </a:gdLst>
                    <a:ahLst/>
                    <a:cxnLst>
                      <a:cxn ang="0">
                        <a:pos x="T0" y="T1"/>
                      </a:cxn>
                      <a:cxn ang="0">
                        <a:pos x="T2" y="T3"/>
                      </a:cxn>
                      <a:cxn ang="0">
                        <a:pos x="T4" y="T5"/>
                      </a:cxn>
                      <a:cxn ang="0">
                        <a:pos x="T6" y="T7"/>
                      </a:cxn>
                      <a:cxn ang="0">
                        <a:pos x="T8" y="T9"/>
                      </a:cxn>
                    </a:cxnLst>
                    <a:rect l="0" t="0" r="r" b="b"/>
                    <a:pathLst>
                      <a:path w="14" h="12">
                        <a:moveTo>
                          <a:pt x="4" y="10"/>
                        </a:moveTo>
                        <a:cubicBezTo>
                          <a:pt x="6" y="8"/>
                          <a:pt x="9" y="6"/>
                          <a:pt x="12" y="4"/>
                        </a:cubicBezTo>
                        <a:cubicBezTo>
                          <a:pt x="14" y="2"/>
                          <a:pt x="13" y="0"/>
                          <a:pt x="11" y="1"/>
                        </a:cubicBezTo>
                        <a:cubicBezTo>
                          <a:pt x="8" y="3"/>
                          <a:pt x="4" y="5"/>
                          <a:pt x="2" y="8"/>
                        </a:cubicBezTo>
                        <a:cubicBezTo>
                          <a:pt x="0" y="10"/>
                          <a:pt x="2" y="12"/>
                          <a:pt x="4"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7" name="Freeform 252"/>
                  <p:cNvSpPr/>
                  <p:nvPr/>
                </p:nvSpPr>
                <p:spPr bwMode="auto">
                  <a:xfrm>
                    <a:off x="922" y="1467"/>
                    <a:ext cx="9" cy="7"/>
                  </a:xfrm>
                  <a:custGeom>
                    <a:avLst/>
                    <a:gdLst>
                      <a:gd name="T0" fmla="*/ 3 w 14"/>
                      <a:gd name="T1" fmla="*/ 10 h 11"/>
                      <a:gd name="T2" fmla="*/ 13 w 14"/>
                      <a:gd name="T3" fmla="*/ 3 h 11"/>
                      <a:gd name="T4" fmla="*/ 11 w 14"/>
                      <a:gd name="T5" fmla="*/ 1 h 11"/>
                      <a:gd name="T6" fmla="*/ 2 w 14"/>
                      <a:gd name="T7" fmla="*/ 7 h 11"/>
                      <a:gd name="T8" fmla="*/ 3 w 14"/>
                      <a:gd name="T9" fmla="*/ 10 h 11"/>
                    </a:gdLst>
                    <a:ahLst/>
                    <a:cxnLst>
                      <a:cxn ang="0">
                        <a:pos x="T0" y="T1"/>
                      </a:cxn>
                      <a:cxn ang="0">
                        <a:pos x="T2" y="T3"/>
                      </a:cxn>
                      <a:cxn ang="0">
                        <a:pos x="T4" y="T5"/>
                      </a:cxn>
                      <a:cxn ang="0">
                        <a:pos x="T6" y="T7"/>
                      </a:cxn>
                      <a:cxn ang="0">
                        <a:pos x="T8" y="T9"/>
                      </a:cxn>
                    </a:cxnLst>
                    <a:rect l="0" t="0" r="r" b="b"/>
                    <a:pathLst>
                      <a:path w="14" h="11">
                        <a:moveTo>
                          <a:pt x="3" y="10"/>
                        </a:moveTo>
                        <a:cubicBezTo>
                          <a:pt x="6" y="8"/>
                          <a:pt x="10" y="6"/>
                          <a:pt x="13" y="3"/>
                        </a:cubicBezTo>
                        <a:cubicBezTo>
                          <a:pt x="14" y="2"/>
                          <a:pt x="13" y="0"/>
                          <a:pt x="11" y="1"/>
                        </a:cubicBezTo>
                        <a:cubicBezTo>
                          <a:pt x="8" y="3"/>
                          <a:pt x="5" y="5"/>
                          <a:pt x="2" y="7"/>
                        </a:cubicBezTo>
                        <a:cubicBezTo>
                          <a:pt x="0" y="8"/>
                          <a:pt x="2" y="11"/>
                          <a:pt x="3"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8" name="Freeform 253"/>
                  <p:cNvSpPr/>
                  <p:nvPr/>
                </p:nvSpPr>
                <p:spPr bwMode="auto">
                  <a:xfrm>
                    <a:off x="921" y="1461"/>
                    <a:ext cx="6" cy="5"/>
                  </a:xfrm>
                  <a:custGeom>
                    <a:avLst/>
                    <a:gdLst>
                      <a:gd name="T0" fmla="*/ 3 w 9"/>
                      <a:gd name="T1" fmla="*/ 6 h 7"/>
                      <a:gd name="T2" fmla="*/ 7 w 9"/>
                      <a:gd name="T3" fmla="*/ 4 h 7"/>
                      <a:gd name="T4" fmla="*/ 7 w 9"/>
                      <a:gd name="T5" fmla="*/ 1 h 7"/>
                      <a:gd name="T6" fmla="*/ 1 w 9"/>
                      <a:gd name="T7" fmla="*/ 3 h 7"/>
                      <a:gd name="T8" fmla="*/ 3 w 9"/>
                      <a:gd name="T9" fmla="*/ 6 h 7"/>
                    </a:gdLst>
                    <a:ahLst/>
                    <a:cxnLst>
                      <a:cxn ang="0">
                        <a:pos x="T0" y="T1"/>
                      </a:cxn>
                      <a:cxn ang="0">
                        <a:pos x="T2" y="T3"/>
                      </a:cxn>
                      <a:cxn ang="0">
                        <a:pos x="T4" y="T5"/>
                      </a:cxn>
                      <a:cxn ang="0">
                        <a:pos x="T6" y="T7"/>
                      </a:cxn>
                      <a:cxn ang="0">
                        <a:pos x="T8" y="T9"/>
                      </a:cxn>
                    </a:cxnLst>
                    <a:rect l="0" t="0" r="r" b="b"/>
                    <a:pathLst>
                      <a:path w="9" h="7">
                        <a:moveTo>
                          <a:pt x="3" y="6"/>
                        </a:moveTo>
                        <a:cubicBezTo>
                          <a:pt x="4" y="5"/>
                          <a:pt x="6" y="4"/>
                          <a:pt x="7" y="4"/>
                        </a:cubicBezTo>
                        <a:cubicBezTo>
                          <a:pt x="9" y="3"/>
                          <a:pt x="8" y="0"/>
                          <a:pt x="7" y="1"/>
                        </a:cubicBezTo>
                        <a:cubicBezTo>
                          <a:pt x="5" y="2"/>
                          <a:pt x="3" y="2"/>
                          <a:pt x="1" y="3"/>
                        </a:cubicBezTo>
                        <a:cubicBezTo>
                          <a:pt x="0" y="4"/>
                          <a:pt x="1" y="7"/>
                          <a:pt x="3"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9" name="Freeform 254"/>
                  <p:cNvSpPr/>
                  <p:nvPr/>
                </p:nvSpPr>
                <p:spPr bwMode="auto">
                  <a:xfrm>
                    <a:off x="726" y="1379"/>
                    <a:ext cx="40" cy="25"/>
                  </a:xfrm>
                  <a:custGeom>
                    <a:avLst/>
                    <a:gdLst>
                      <a:gd name="T0" fmla="*/ 2 w 59"/>
                      <a:gd name="T1" fmla="*/ 5 h 37"/>
                      <a:gd name="T2" fmla="*/ 3 w 59"/>
                      <a:gd name="T3" fmla="*/ 34 h 37"/>
                      <a:gd name="T4" fmla="*/ 4 w 59"/>
                      <a:gd name="T5" fmla="*/ 35 h 37"/>
                      <a:gd name="T6" fmla="*/ 36 w 59"/>
                      <a:gd name="T7" fmla="*/ 34 h 37"/>
                      <a:gd name="T8" fmla="*/ 57 w 59"/>
                      <a:gd name="T9" fmla="*/ 35 h 37"/>
                      <a:gd name="T10" fmla="*/ 58 w 59"/>
                      <a:gd name="T11" fmla="*/ 34 h 37"/>
                      <a:gd name="T12" fmla="*/ 57 w 59"/>
                      <a:gd name="T13" fmla="*/ 7 h 37"/>
                      <a:gd name="T14" fmla="*/ 54 w 59"/>
                      <a:gd name="T15" fmla="*/ 1 h 37"/>
                      <a:gd name="T16" fmla="*/ 33 w 59"/>
                      <a:gd name="T17" fmla="*/ 4 h 37"/>
                      <a:gd name="T18" fmla="*/ 2 w 59"/>
                      <a:gd name="T19" fmla="*/ 2 h 37"/>
                      <a:gd name="T20" fmla="*/ 2 w 59"/>
                      <a:gd name="T21" fmla="*/ 5 h 37"/>
                      <a:gd name="T22" fmla="*/ 41 w 59"/>
                      <a:gd name="T23" fmla="*/ 6 h 37"/>
                      <a:gd name="T24" fmla="*/ 54 w 59"/>
                      <a:gd name="T25" fmla="*/ 7 h 37"/>
                      <a:gd name="T26" fmla="*/ 56 w 59"/>
                      <a:gd name="T27" fmla="*/ 26 h 37"/>
                      <a:gd name="T28" fmla="*/ 24 w 59"/>
                      <a:gd name="T29" fmla="*/ 32 h 37"/>
                      <a:gd name="T30" fmla="*/ 5 w 59"/>
                      <a:gd name="T31" fmla="*/ 30 h 37"/>
                      <a:gd name="T32" fmla="*/ 5 w 59"/>
                      <a:gd name="T33" fmla="*/ 5 h 37"/>
                      <a:gd name="T34" fmla="*/ 2 w 59"/>
                      <a:gd name="T35" fmla="*/ 5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9" h="37">
                        <a:moveTo>
                          <a:pt x="2" y="5"/>
                        </a:moveTo>
                        <a:cubicBezTo>
                          <a:pt x="2" y="15"/>
                          <a:pt x="2" y="24"/>
                          <a:pt x="3" y="34"/>
                        </a:cubicBezTo>
                        <a:cubicBezTo>
                          <a:pt x="3" y="34"/>
                          <a:pt x="3" y="35"/>
                          <a:pt x="4" y="35"/>
                        </a:cubicBezTo>
                        <a:cubicBezTo>
                          <a:pt x="15" y="35"/>
                          <a:pt x="25" y="34"/>
                          <a:pt x="36" y="34"/>
                        </a:cubicBezTo>
                        <a:cubicBezTo>
                          <a:pt x="43" y="35"/>
                          <a:pt x="50" y="36"/>
                          <a:pt x="57" y="35"/>
                        </a:cubicBezTo>
                        <a:cubicBezTo>
                          <a:pt x="58" y="35"/>
                          <a:pt x="58" y="34"/>
                          <a:pt x="58" y="34"/>
                        </a:cubicBezTo>
                        <a:cubicBezTo>
                          <a:pt x="59" y="25"/>
                          <a:pt x="58" y="16"/>
                          <a:pt x="57" y="7"/>
                        </a:cubicBezTo>
                        <a:cubicBezTo>
                          <a:pt x="57" y="5"/>
                          <a:pt x="57" y="2"/>
                          <a:pt x="54" y="1"/>
                        </a:cubicBezTo>
                        <a:cubicBezTo>
                          <a:pt x="48" y="0"/>
                          <a:pt x="39" y="3"/>
                          <a:pt x="33" y="4"/>
                        </a:cubicBezTo>
                        <a:cubicBezTo>
                          <a:pt x="23" y="4"/>
                          <a:pt x="12" y="3"/>
                          <a:pt x="2" y="2"/>
                        </a:cubicBezTo>
                        <a:cubicBezTo>
                          <a:pt x="0" y="2"/>
                          <a:pt x="0" y="5"/>
                          <a:pt x="2" y="5"/>
                        </a:cubicBezTo>
                        <a:cubicBezTo>
                          <a:pt x="15" y="6"/>
                          <a:pt x="28" y="7"/>
                          <a:pt x="41" y="6"/>
                        </a:cubicBezTo>
                        <a:cubicBezTo>
                          <a:pt x="45" y="5"/>
                          <a:pt x="53" y="1"/>
                          <a:pt x="54" y="7"/>
                        </a:cubicBezTo>
                        <a:cubicBezTo>
                          <a:pt x="55" y="14"/>
                          <a:pt x="56" y="20"/>
                          <a:pt x="56" y="26"/>
                        </a:cubicBezTo>
                        <a:cubicBezTo>
                          <a:pt x="56" y="37"/>
                          <a:pt x="32" y="31"/>
                          <a:pt x="24" y="32"/>
                        </a:cubicBezTo>
                        <a:cubicBezTo>
                          <a:pt x="21" y="32"/>
                          <a:pt x="5" y="35"/>
                          <a:pt x="5" y="30"/>
                        </a:cubicBezTo>
                        <a:cubicBezTo>
                          <a:pt x="5" y="22"/>
                          <a:pt x="5" y="14"/>
                          <a:pt x="5" y="5"/>
                        </a:cubicBezTo>
                        <a:cubicBezTo>
                          <a:pt x="5" y="4"/>
                          <a:pt x="2" y="4"/>
                          <a:pt x="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0" name="Freeform 255"/>
                  <p:cNvSpPr/>
                  <p:nvPr/>
                </p:nvSpPr>
                <p:spPr bwMode="auto">
                  <a:xfrm>
                    <a:off x="738" y="1400"/>
                    <a:ext cx="4" cy="8"/>
                  </a:xfrm>
                  <a:custGeom>
                    <a:avLst/>
                    <a:gdLst>
                      <a:gd name="T0" fmla="*/ 3 w 6"/>
                      <a:gd name="T1" fmla="*/ 3 h 12"/>
                      <a:gd name="T2" fmla="*/ 3 w 6"/>
                      <a:gd name="T3" fmla="*/ 4 h 12"/>
                      <a:gd name="T4" fmla="*/ 3 w 6"/>
                      <a:gd name="T5" fmla="*/ 6 h 12"/>
                      <a:gd name="T6" fmla="*/ 2 w 6"/>
                      <a:gd name="T7" fmla="*/ 9 h 12"/>
                      <a:gd name="T8" fmla="*/ 4 w 6"/>
                      <a:gd name="T9" fmla="*/ 11 h 12"/>
                      <a:gd name="T10" fmla="*/ 6 w 6"/>
                      <a:gd name="T11" fmla="*/ 6 h 12"/>
                      <a:gd name="T12" fmla="*/ 4 w 6"/>
                      <a:gd name="T13" fmla="*/ 1 h 12"/>
                      <a:gd name="T14" fmla="*/ 3 w 6"/>
                      <a:gd name="T15" fmla="*/ 3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12">
                        <a:moveTo>
                          <a:pt x="3" y="3"/>
                        </a:moveTo>
                        <a:cubicBezTo>
                          <a:pt x="2" y="3"/>
                          <a:pt x="3" y="3"/>
                          <a:pt x="3" y="4"/>
                        </a:cubicBezTo>
                        <a:cubicBezTo>
                          <a:pt x="3" y="5"/>
                          <a:pt x="3" y="5"/>
                          <a:pt x="3" y="6"/>
                        </a:cubicBezTo>
                        <a:cubicBezTo>
                          <a:pt x="3" y="7"/>
                          <a:pt x="3" y="9"/>
                          <a:pt x="2" y="9"/>
                        </a:cubicBezTo>
                        <a:cubicBezTo>
                          <a:pt x="0" y="10"/>
                          <a:pt x="2" y="12"/>
                          <a:pt x="4" y="11"/>
                        </a:cubicBezTo>
                        <a:cubicBezTo>
                          <a:pt x="6" y="11"/>
                          <a:pt x="6" y="8"/>
                          <a:pt x="6" y="6"/>
                        </a:cubicBezTo>
                        <a:cubicBezTo>
                          <a:pt x="6" y="4"/>
                          <a:pt x="6" y="2"/>
                          <a:pt x="4" y="1"/>
                        </a:cubicBezTo>
                        <a:cubicBezTo>
                          <a:pt x="3" y="0"/>
                          <a:pt x="1" y="2"/>
                          <a:pt x="3"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1" name="Freeform 256"/>
                  <p:cNvSpPr/>
                  <p:nvPr/>
                </p:nvSpPr>
                <p:spPr bwMode="auto">
                  <a:xfrm>
                    <a:off x="749" y="1400"/>
                    <a:ext cx="5" cy="8"/>
                  </a:xfrm>
                  <a:custGeom>
                    <a:avLst/>
                    <a:gdLst>
                      <a:gd name="T0" fmla="*/ 1 w 8"/>
                      <a:gd name="T1" fmla="*/ 2 h 12"/>
                      <a:gd name="T2" fmla="*/ 5 w 8"/>
                      <a:gd name="T3" fmla="*/ 11 h 12"/>
                      <a:gd name="T4" fmla="*/ 6 w 8"/>
                      <a:gd name="T5" fmla="*/ 8 h 12"/>
                      <a:gd name="T6" fmla="*/ 4 w 8"/>
                      <a:gd name="T7" fmla="*/ 2 h 12"/>
                      <a:gd name="T8" fmla="*/ 1 w 8"/>
                      <a:gd name="T9" fmla="*/ 2 h 12"/>
                    </a:gdLst>
                    <a:ahLst/>
                    <a:cxnLst>
                      <a:cxn ang="0">
                        <a:pos x="T0" y="T1"/>
                      </a:cxn>
                      <a:cxn ang="0">
                        <a:pos x="T2" y="T3"/>
                      </a:cxn>
                      <a:cxn ang="0">
                        <a:pos x="T4" y="T5"/>
                      </a:cxn>
                      <a:cxn ang="0">
                        <a:pos x="T6" y="T7"/>
                      </a:cxn>
                      <a:cxn ang="0">
                        <a:pos x="T8" y="T9"/>
                      </a:cxn>
                    </a:cxnLst>
                    <a:rect l="0" t="0" r="r" b="b"/>
                    <a:pathLst>
                      <a:path w="8" h="12">
                        <a:moveTo>
                          <a:pt x="1" y="2"/>
                        </a:moveTo>
                        <a:cubicBezTo>
                          <a:pt x="1" y="6"/>
                          <a:pt x="0" y="10"/>
                          <a:pt x="5" y="11"/>
                        </a:cubicBezTo>
                        <a:cubicBezTo>
                          <a:pt x="7" y="12"/>
                          <a:pt x="8" y="9"/>
                          <a:pt x="6" y="8"/>
                        </a:cubicBezTo>
                        <a:cubicBezTo>
                          <a:pt x="3" y="8"/>
                          <a:pt x="4" y="4"/>
                          <a:pt x="4" y="2"/>
                        </a:cubicBezTo>
                        <a:cubicBezTo>
                          <a:pt x="4" y="0"/>
                          <a:pt x="1" y="0"/>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2" name="Freeform 257"/>
                  <p:cNvSpPr/>
                  <p:nvPr/>
                </p:nvSpPr>
                <p:spPr bwMode="auto">
                  <a:xfrm>
                    <a:off x="738" y="1407"/>
                    <a:ext cx="16" cy="3"/>
                  </a:xfrm>
                  <a:custGeom>
                    <a:avLst/>
                    <a:gdLst>
                      <a:gd name="T0" fmla="*/ 3 w 23"/>
                      <a:gd name="T1" fmla="*/ 4 h 5"/>
                      <a:gd name="T2" fmla="*/ 11 w 23"/>
                      <a:gd name="T3" fmla="*/ 3 h 5"/>
                      <a:gd name="T4" fmla="*/ 21 w 23"/>
                      <a:gd name="T5" fmla="*/ 4 h 5"/>
                      <a:gd name="T6" fmla="*/ 21 w 23"/>
                      <a:gd name="T7" fmla="*/ 1 h 5"/>
                      <a:gd name="T8" fmla="*/ 10 w 23"/>
                      <a:gd name="T9" fmla="*/ 0 h 5"/>
                      <a:gd name="T10" fmla="*/ 1 w 23"/>
                      <a:gd name="T11" fmla="*/ 1 h 5"/>
                      <a:gd name="T12" fmla="*/ 3 w 23"/>
                      <a:gd name="T13" fmla="*/ 4 h 5"/>
                    </a:gdLst>
                    <a:ahLst/>
                    <a:cxnLst>
                      <a:cxn ang="0">
                        <a:pos x="T0" y="T1"/>
                      </a:cxn>
                      <a:cxn ang="0">
                        <a:pos x="T2" y="T3"/>
                      </a:cxn>
                      <a:cxn ang="0">
                        <a:pos x="T4" y="T5"/>
                      </a:cxn>
                      <a:cxn ang="0">
                        <a:pos x="T6" y="T7"/>
                      </a:cxn>
                      <a:cxn ang="0">
                        <a:pos x="T8" y="T9"/>
                      </a:cxn>
                      <a:cxn ang="0">
                        <a:pos x="T10" y="T11"/>
                      </a:cxn>
                      <a:cxn ang="0">
                        <a:pos x="T12" y="T13"/>
                      </a:cxn>
                    </a:cxnLst>
                    <a:rect l="0" t="0" r="r" b="b"/>
                    <a:pathLst>
                      <a:path w="23" h="5">
                        <a:moveTo>
                          <a:pt x="3" y="4"/>
                        </a:moveTo>
                        <a:cubicBezTo>
                          <a:pt x="5" y="2"/>
                          <a:pt x="9" y="3"/>
                          <a:pt x="11" y="3"/>
                        </a:cubicBezTo>
                        <a:cubicBezTo>
                          <a:pt x="15" y="3"/>
                          <a:pt x="18" y="4"/>
                          <a:pt x="21" y="4"/>
                        </a:cubicBezTo>
                        <a:cubicBezTo>
                          <a:pt x="23" y="4"/>
                          <a:pt x="23" y="1"/>
                          <a:pt x="21" y="1"/>
                        </a:cubicBezTo>
                        <a:cubicBezTo>
                          <a:pt x="18" y="1"/>
                          <a:pt x="14" y="0"/>
                          <a:pt x="10" y="0"/>
                        </a:cubicBezTo>
                        <a:cubicBezTo>
                          <a:pt x="7" y="0"/>
                          <a:pt x="4" y="0"/>
                          <a:pt x="1" y="1"/>
                        </a:cubicBezTo>
                        <a:cubicBezTo>
                          <a:pt x="0" y="2"/>
                          <a:pt x="1" y="5"/>
                          <a:pt x="3"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3" name="Freeform 258"/>
                  <p:cNvSpPr/>
                  <p:nvPr/>
                </p:nvSpPr>
                <p:spPr bwMode="auto">
                  <a:xfrm>
                    <a:off x="951" y="1465"/>
                    <a:ext cx="35" cy="35"/>
                  </a:xfrm>
                  <a:custGeom>
                    <a:avLst/>
                    <a:gdLst>
                      <a:gd name="T0" fmla="*/ 29 w 53"/>
                      <a:gd name="T1" fmla="*/ 8 h 53"/>
                      <a:gd name="T2" fmla="*/ 3 w 53"/>
                      <a:gd name="T3" fmla="*/ 28 h 53"/>
                      <a:gd name="T4" fmla="*/ 30 w 53"/>
                      <a:gd name="T5" fmla="*/ 51 h 53"/>
                      <a:gd name="T6" fmla="*/ 50 w 53"/>
                      <a:gd name="T7" fmla="*/ 25 h 53"/>
                      <a:gd name="T8" fmla="*/ 24 w 53"/>
                      <a:gd name="T9" fmla="*/ 10 h 53"/>
                      <a:gd name="T10" fmla="*/ 25 w 53"/>
                      <a:gd name="T11" fmla="*/ 11 h 53"/>
                      <a:gd name="T12" fmla="*/ 38 w 53"/>
                      <a:gd name="T13" fmla="*/ 12 h 53"/>
                      <a:gd name="T14" fmla="*/ 49 w 53"/>
                      <a:gd name="T15" fmla="*/ 29 h 53"/>
                      <a:gd name="T16" fmla="*/ 27 w 53"/>
                      <a:gd name="T17" fmla="*/ 49 h 53"/>
                      <a:gd name="T18" fmla="*/ 6 w 53"/>
                      <a:gd name="T19" fmla="*/ 23 h 53"/>
                      <a:gd name="T20" fmla="*/ 29 w 53"/>
                      <a:gd name="T21" fmla="*/ 10 h 53"/>
                      <a:gd name="T22" fmla="*/ 29 w 53"/>
                      <a:gd name="T23" fmla="*/ 8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3" h="53">
                        <a:moveTo>
                          <a:pt x="29" y="8"/>
                        </a:moveTo>
                        <a:cubicBezTo>
                          <a:pt x="18" y="9"/>
                          <a:pt x="4" y="17"/>
                          <a:pt x="3" y="28"/>
                        </a:cubicBezTo>
                        <a:cubicBezTo>
                          <a:pt x="2" y="41"/>
                          <a:pt x="17" y="53"/>
                          <a:pt x="30" y="51"/>
                        </a:cubicBezTo>
                        <a:cubicBezTo>
                          <a:pt x="43" y="49"/>
                          <a:pt x="53" y="38"/>
                          <a:pt x="50" y="25"/>
                        </a:cubicBezTo>
                        <a:cubicBezTo>
                          <a:pt x="48" y="17"/>
                          <a:pt x="33" y="0"/>
                          <a:pt x="24" y="10"/>
                        </a:cubicBezTo>
                        <a:cubicBezTo>
                          <a:pt x="23" y="11"/>
                          <a:pt x="25" y="12"/>
                          <a:pt x="25" y="11"/>
                        </a:cubicBezTo>
                        <a:cubicBezTo>
                          <a:pt x="29" y="7"/>
                          <a:pt x="35" y="10"/>
                          <a:pt x="38" y="12"/>
                        </a:cubicBezTo>
                        <a:cubicBezTo>
                          <a:pt x="45" y="15"/>
                          <a:pt x="48" y="23"/>
                          <a:pt x="49" y="29"/>
                        </a:cubicBezTo>
                        <a:cubicBezTo>
                          <a:pt x="50" y="41"/>
                          <a:pt x="37" y="49"/>
                          <a:pt x="27" y="49"/>
                        </a:cubicBezTo>
                        <a:cubicBezTo>
                          <a:pt x="13" y="50"/>
                          <a:pt x="0" y="36"/>
                          <a:pt x="6" y="23"/>
                        </a:cubicBezTo>
                        <a:cubicBezTo>
                          <a:pt x="10" y="15"/>
                          <a:pt x="20" y="11"/>
                          <a:pt x="29" y="10"/>
                        </a:cubicBezTo>
                        <a:cubicBezTo>
                          <a:pt x="30" y="10"/>
                          <a:pt x="30" y="8"/>
                          <a:pt x="29"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4" name="Freeform 259"/>
                  <p:cNvSpPr/>
                  <p:nvPr/>
                </p:nvSpPr>
                <p:spPr bwMode="auto">
                  <a:xfrm>
                    <a:off x="965" y="1474"/>
                    <a:ext cx="4" cy="4"/>
                  </a:xfrm>
                  <a:custGeom>
                    <a:avLst/>
                    <a:gdLst>
                      <a:gd name="T0" fmla="*/ 4 w 6"/>
                      <a:gd name="T1" fmla="*/ 0 h 6"/>
                      <a:gd name="T2" fmla="*/ 1 w 6"/>
                      <a:gd name="T3" fmla="*/ 4 h 6"/>
                      <a:gd name="T4" fmla="*/ 2 w 6"/>
                      <a:gd name="T5" fmla="*/ 5 h 6"/>
                      <a:gd name="T6" fmla="*/ 5 w 6"/>
                      <a:gd name="T7" fmla="*/ 2 h 6"/>
                      <a:gd name="T8" fmla="*/ 4 w 6"/>
                      <a:gd name="T9" fmla="*/ 0 h 6"/>
                    </a:gdLst>
                    <a:ahLst/>
                    <a:cxnLst>
                      <a:cxn ang="0">
                        <a:pos x="T0" y="T1"/>
                      </a:cxn>
                      <a:cxn ang="0">
                        <a:pos x="T2" y="T3"/>
                      </a:cxn>
                      <a:cxn ang="0">
                        <a:pos x="T4" y="T5"/>
                      </a:cxn>
                      <a:cxn ang="0">
                        <a:pos x="T6" y="T7"/>
                      </a:cxn>
                      <a:cxn ang="0">
                        <a:pos x="T8" y="T9"/>
                      </a:cxn>
                    </a:cxnLst>
                    <a:rect l="0" t="0" r="r" b="b"/>
                    <a:pathLst>
                      <a:path w="6" h="6">
                        <a:moveTo>
                          <a:pt x="4" y="0"/>
                        </a:moveTo>
                        <a:cubicBezTo>
                          <a:pt x="3" y="2"/>
                          <a:pt x="2" y="3"/>
                          <a:pt x="1" y="4"/>
                        </a:cubicBezTo>
                        <a:cubicBezTo>
                          <a:pt x="0" y="5"/>
                          <a:pt x="1" y="6"/>
                          <a:pt x="2" y="5"/>
                        </a:cubicBezTo>
                        <a:cubicBezTo>
                          <a:pt x="3" y="4"/>
                          <a:pt x="4" y="3"/>
                          <a:pt x="5" y="2"/>
                        </a:cubicBezTo>
                        <a:cubicBezTo>
                          <a:pt x="6" y="1"/>
                          <a:pt x="5" y="0"/>
                          <a:pt x="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5" name="Freeform 260"/>
                  <p:cNvSpPr/>
                  <p:nvPr/>
                </p:nvSpPr>
                <p:spPr bwMode="auto">
                  <a:xfrm>
                    <a:off x="965" y="1476"/>
                    <a:ext cx="4" cy="12"/>
                  </a:xfrm>
                  <a:custGeom>
                    <a:avLst/>
                    <a:gdLst>
                      <a:gd name="T0" fmla="*/ 0 w 6"/>
                      <a:gd name="T1" fmla="*/ 2 h 17"/>
                      <a:gd name="T2" fmla="*/ 3 w 6"/>
                      <a:gd name="T3" fmla="*/ 10 h 17"/>
                      <a:gd name="T4" fmla="*/ 4 w 6"/>
                      <a:gd name="T5" fmla="*/ 16 h 17"/>
                      <a:gd name="T6" fmla="*/ 6 w 6"/>
                      <a:gd name="T7" fmla="*/ 16 h 17"/>
                      <a:gd name="T8" fmla="*/ 5 w 6"/>
                      <a:gd name="T9" fmla="*/ 10 h 17"/>
                      <a:gd name="T10" fmla="*/ 2 w 6"/>
                      <a:gd name="T11" fmla="*/ 1 h 17"/>
                      <a:gd name="T12" fmla="*/ 0 w 6"/>
                      <a:gd name="T13" fmla="*/ 2 h 17"/>
                    </a:gdLst>
                    <a:ahLst/>
                    <a:cxnLst>
                      <a:cxn ang="0">
                        <a:pos x="T0" y="T1"/>
                      </a:cxn>
                      <a:cxn ang="0">
                        <a:pos x="T2" y="T3"/>
                      </a:cxn>
                      <a:cxn ang="0">
                        <a:pos x="T4" y="T5"/>
                      </a:cxn>
                      <a:cxn ang="0">
                        <a:pos x="T6" y="T7"/>
                      </a:cxn>
                      <a:cxn ang="0">
                        <a:pos x="T8" y="T9"/>
                      </a:cxn>
                      <a:cxn ang="0">
                        <a:pos x="T10" y="T11"/>
                      </a:cxn>
                      <a:cxn ang="0">
                        <a:pos x="T12" y="T13"/>
                      </a:cxn>
                    </a:cxnLst>
                    <a:rect l="0" t="0" r="r" b="b"/>
                    <a:pathLst>
                      <a:path w="6" h="17">
                        <a:moveTo>
                          <a:pt x="0" y="2"/>
                        </a:moveTo>
                        <a:cubicBezTo>
                          <a:pt x="1" y="4"/>
                          <a:pt x="2" y="7"/>
                          <a:pt x="3" y="10"/>
                        </a:cubicBezTo>
                        <a:cubicBezTo>
                          <a:pt x="4" y="12"/>
                          <a:pt x="3" y="14"/>
                          <a:pt x="4" y="16"/>
                        </a:cubicBezTo>
                        <a:cubicBezTo>
                          <a:pt x="5" y="17"/>
                          <a:pt x="6" y="17"/>
                          <a:pt x="6" y="16"/>
                        </a:cubicBezTo>
                        <a:cubicBezTo>
                          <a:pt x="5" y="14"/>
                          <a:pt x="5" y="12"/>
                          <a:pt x="5" y="10"/>
                        </a:cubicBezTo>
                        <a:cubicBezTo>
                          <a:pt x="4" y="7"/>
                          <a:pt x="2" y="4"/>
                          <a:pt x="2" y="1"/>
                        </a:cubicBezTo>
                        <a:cubicBezTo>
                          <a:pt x="2" y="0"/>
                          <a:pt x="0"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6" name="Freeform 261"/>
                  <p:cNvSpPr/>
                  <p:nvPr/>
                </p:nvSpPr>
                <p:spPr bwMode="auto">
                  <a:xfrm>
                    <a:off x="967" y="1476"/>
                    <a:ext cx="4" cy="11"/>
                  </a:xfrm>
                  <a:custGeom>
                    <a:avLst/>
                    <a:gdLst>
                      <a:gd name="T0" fmla="*/ 2 w 5"/>
                      <a:gd name="T1" fmla="*/ 15 h 16"/>
                      <a:gd name="T2" fmla="*/ 4 w 5"/>
                      <a:gd name="T3" fmla="*/ 2 h 16"/>
                      <a:gd name="T4" fmla="*/ 3 w 5"/>
                      <a:gd name="T5" fmla="*/ 1 h 16"/>
                      <a:gd name="T6" fmla="*/ 0 w 5"/>
                      <a:gd name="T7" fmla="*/ 15 h 16"/>
                      <a:gd name="T8" fmla="*/ 2 w 5"/>
                      <a:gd name="T9" fmla="*/ 15 h 16"/>
                    </a:gdLst>
                    <a:ahLst/>
                    <a:cxnLst>
                      <a:cxn ang="0">
                        <a:pos x="T0" y="T1"/>
                      </a:cxn>
                      <a:cxn ang="0">
                        <a:pos x="T2" y="T3"/>
                      </a:cxn>
                      <a:cxn ang="0">
                        <a:pos x="T4" y="T5"/>
                      </a:cxn>
                      <a:cxn ang="0">
                        <a:pos x="T6" y="T7"/>
                      </a:cxn>
                      <a:cxn ang="0">
                        <a:pos x="T8" y="T9"/>
                      </a:cxn>
                    </a:cxnLst>
                    <a:rect l="0" t="0" r="r" b="b"/>
                    <a:pathLst>
                      <a:path w="5" h="16">
                        <a:moveTo>
                          <a:pt x="2" y="15"/>
                        </a:moveTo>
                        <a:cubicBezTo>
                          <a:pt x="4" y="11"/>
                          <a:pt x="3" y="6"/>
                          <a:pt x="4" y="2"/>
                        </a:cubicBezTo>
                        <a:cubicBezTo>
                          <a:pt x="5" y="1"/>
                          <a:pt x="3" y="0"/>
                          <a:pt x="3" y="1"/>
                        </a:cubicBezTo>
                        <a:cubicBezTo>
                          <a:pt x="2" y="6"/>
                          <a:pt x="2" y="11"/>
                          <a:pt x="0" y="15"/>
                        </a:cubicBezTo>
                        <a:cubicBezTo>
                          <a:pt x="0" y="16"/>
                          <a:pt x="2" y="16"/>
                          <a:pt x="2"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7" name="Freeform 262"/>
                  <p:cNvSpPr/>
                  <p:nvPr/>
                </p:nvSpPr>
                <p:spPr bwMode="auto">
                  <a:xfrm>
                    <a:off x="967" y="1474"/>
                    <a:ext cx="4" cy="4"/>
                  </a:xfrm>
                  <a:custGeom>
                    <a:avLst/>
                    <a:gdLst>
                      <a:gd name="T0" fmla="*/ 2 w 6"/>
                      <a:gd name="T1" fmla="*/ 1 h 7"/>
                      <a:gd name="T2" fmla="*/ 2 w 6"/>
                      <a:gd name="T3" fmla="*/ 1 h 7"/>
                      <a:gd name="T4" fmla="*/ 0 w 6"/>
                      <a:gd name="T5" fmla="*/ 2 h 7"/>
                      <a:gd name="T6" fmla="*/ 4 w 6"/>
                      <a:gd name="T7" fmla="*/ 6 h 7"/>
                      <a:gd name="T8" fmla="*/ 5 w 6"/>
                      <a:gd name="T9" fmla="*/ 5 h 7"/>
                      <a:gd name="T10" fmla="*/ 2 w 6"/>
                      <a:gd name="T11" fmla="*/ 1 h 7"/>
                      <a:gd name="T12" fmla="*/ 0 w 6"/>
                      <a:gd name="T13" fmla="*/ 1 h 7"/>
                      <a:gd name="T14" fmla="*/ 1 w 6"/>
                      <a:gd name="T15" fmla="*/ 2 h 7"/>
                      <a:gd name="T16" fmla="*/ 2 w 6"/>
                      <a:gd name="T17"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7">
                        <a:moveTo>
                          <a:pt x="2" y="1"/>
                        </a:moveTo>
                        <a:cubicBezTo>
                          <a:pt x="2" y="1"/>
                          <a:pt x="2" y="1"/>
                          <a:pt x="2" y="1"/>
                        </a:cubicBezTo>
                        <a:cubicBezTo>
                          <a:pt x="1" y="1"/>
                          <a:pt x="1" y="1"/>
                          <a:pt x="0" y="2"/>
                        </a:cubicBezTo>
                        <a:cubicBezTo>
                          <a:pt x="2" y="3"/>
                          <a:pt x="3" y="5"/>
                          <a:pt x="4" y="6"/>
                        </a:cubicBezTo>
                        <a:cubicBezTo>
                          <a:pt x="5" y="7"/>
                          <a:pt x="6" y="6"/>
                          <a:pt x="5" y="5"/>
                        </a:cubicBezTo>
                        <a:cubicBezTo>
                          <a:pt x="4" y="4"/>
                          <a:pt x="3" y="2"/>
                          <a:pt x="2" y="1"/>
                        </a:cubicBezTo>
                        <a:cubicBezTo>
                          <a:pt x="1" y="0"/>
                          <a:pt x="0" y="1"/>
                          <a:pt x="0" y="1"/>
                        </a:cubicBezTo>
                        <a:cubicBezTo>
                          <a:pt x="0" y="2"/>
                          <a:pt x="1" y="2"/>
                          <a:pt x="1" y="2"/>
                        </a:cubicBezTo>
                        <a:cubicBezTo>
                          <a:pt x="2" y="3"/>
                          <a:pt x="3" y="2"/>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8" name="Freeform 263"/>
                  <p:cNvSpPr/>
                  <p:nvPr/>
                </p:nvSpPr>
                <p:spPr bwMode="auto">
                  <a:xfrm>
                    <a:off x="967" y="1484"/>
                    <a:ext cx="7" cy="4"/>
                  </a:xfrm>
                  <a:custGeom>
                    <a:avLst/>
                    <a:gdLst>
                      <a:gd name="T0" fmla="*/ 2 w 10"/>
                      <a:gd name="T1" fmla="*/ 5 h 6"/>
                      <a:gd name="T2" fmla="*/ 9 w 10"/>
                      <a:gd name="T3" fmla="*/ 2 h 6"/>
                      <a:gd name="T4" fmla="*/ 8 w 10"/>
                      <a:gd name="T5" fmla="*/ 0 h 6"/>
                      <a:gd name="T6" fmla="*/ 1 w 10"/>
                      <a:gd name="T7" fmla="*/ 3 h 6"/>
                      <a:gd name="T8" fmla="*/ 2 w 10"/>
                      <a:gd name="T9" fmla="*/ 5 h 6"/>
                    </a:gdLst>
                    <a:ahLst/>
                    <a:cxnLst>
                      <a:cxn ang="0">
                        <a:pos x="T0" y="T1"/>
                      </a:cxn>
                      <a:cxn ang="0">
                        <a:pos x="T2" y="T3"/>
                      </a:cxn>
                      <a:cxn ang="0">
                        <a:pos x="T4" y="T5"/>
                      </a:cxn>
                      <a:cxn ang="0">
                        <a:pos x="T6" y="T7"/>
                      </a:cxn>
                      <a:cxn ang="0">
                        <a:pos x="T8" y="T9"/>
                      </a:cxn>
                    </a:cxnLst>
                    <a:rect l="0" t="0" r="r" b="b"/>
                    <a:pathLst>
                      <a:path w="10" h="6">
                        <a:moveTo>
                          <a:pt x="2" y="5"/>
                        </a:moveTo>
                        <a:cubicBezTo>
                          <a:pt x="4" y="3"/>
                          <a:pt x="7" y="3"/>
                          <a:pt x="9" y="2"/>
                        </a:cubicBezTo>
                        <a:cubicBezTo>
                          <a:pt x="10" y="1"/>
                          <a:pt x="9" y="0"/>
                          <a:pt x="8" y="0"/>
                        </a:cubicBezTo>
                        <a:cubicBezTo>
                          <a:pt x="6" y="2"/>
                          <a:pt x="3" y="2"/>
                          <a:pt x="1" y="3"/>
                        </a:cubicBezTo>
                        <a:cubicBezTo>
                          <a:pt x="0" y="4"/>
                          <a:pt x="1" y="6"/>
                          <a:pt x="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9" name="Freeform 264"/>
                  <p:cNvSpPr/>
                  <p:nvPr/>
                </p:nvSpPr>
                <p:spPr bwMode="auto">
                  <a:xfrm>
                    <a:off x="972" y="1484"/>
                    <a:ext cx="4" cy="4"/>
                  </a:xfrm>
                  <a:custGeom>
                    <a:avLst/>
                    <a:gdLst>
                      <a:gd name="T0" fmla="*/ 0 w 6"/>
                      <a:gd name="T1" fmla="*/ 2 h 6"/>
                      <a:gd name="T2" fmla="*/ 4 w 6"/>
                      <a:gd name="T3" fmla="*/ 5 h 6"/>
                      <a:gd name="T4" fmla="*/ 5 w 6"/>
                      <a:gd name="T5" fmla="*/ 4 h 6"/>
                      <a:gd name="T6" fmla="*/ 2 w 6"/>
                      <a:gd name="T7" fmla="*/ 1 h 6"/>
                      <a:gd name="T8" fmla="*/ 0 w 6"/>
                      <a:gd name="T9" fmla="*/ 2 h 6"/>
                    </a:gdLst>
                    <a:ahLst/>
                    <a:cxnLst>
                      <a:cxn ang="0">
                        <a:pos x="T0" y="T1"/>
                      </a:cxn>
                      <a:cxn ang="0">
                        <a:pos x="T2" y="T3"/>
                      </a:cxn>
                      <a:cxn ang="0">
                        <a:pos x="T4" y="T5"/>
                      </a:cxn>
                      <a:cxn ang="0">
                        <a:pos x="T6" y="T7"/>
                      </a:cxn>
                      <a:cxn ang="0">
                        <a:pos x="T8" y="T9"/>
                      </a:cxn>
                    </a:cxnLst>
                    <a:rect l="0" t="0" r="r" b="b"/>
                    <a:pathLst>
                      <a:path w="6" h="6">
                        <a:moveTo>
                          <a:pt x="0" y="2"/>
                        </a:moveTo>
                        <a:cubicBezTo>
                          <a:pt x="1" y="3"/>
                          <a:pt x="3" y="4"/>
                          <a:pt x="4" y="5"/>
                        </a:cubicBezTo>
                        <a:cubicBezTo>
                          <a:pt x="5" y="6"/>
                          <a:pt x="6" y="4"/>
                          <a:pt x="5" y="4"/>
                        </a:cubicBezTo>
                        <a:cubicBezTo>
                          <a:pt x="4" y="3"/>
                          <a:pt x="3" y="2"/>
                          <a:pt x="2" y="1"/>
                        </a:cubicBezTo>
                        <a:cubicBezTo>
                          <a:pt x="1" y="0"/>
                          <a:pt x="0"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0" name="Freeform 265"/>
                  <p:cNvSpPr/>
                  <p:nvPr/>
                </p:nvSpPr>
                <p:spPr bwMode="auto">
                  <a:xfrm>
                    <a:off x="967" y="1487"/>
                    <a:ext cx="6" cy="3"/>
                  </a:xfrm>
                  <a:custGeom>
                    <a:avLst/>
                    <a:gdLst>
                      <a:gd name="T0" fmla="*/ 1 w 9"/>
                      <a:gd name="T1" fmla="*/ 2 h 4"/>
                      <a:gd name="T2" fmla="*/ 7 w 9"/>
                      <a:gd name="T3" fmla="*/ 4 h 4"/>
                      <a:gd name="T4" fmla="*/ 8 w 9"/>
                      <a:gd name="T5" fmla="*/ 2 h 4"/>
                      <a:gd name="T6" fmla="*/ 1 w 9"/>
                      <a:gd name="T7" fmla="*/ 0 h 4"/>
                      <a:gd name="T8" fmla="*/ 1 w 9"/>
                      <a:gd name="T9" fmla="*/ 2 h 4"/>
                    </a:gdLst>
                    <a:ahLst/>
                    <a:cxnLst>
                      <a:cxn ang="0">
                        <a:pos x="T0" y="T1"/>
                      </a:cxn>
                      <a:cxn ang="0">
                        <a:pos x="T2" y="T3"/>
                      </a:cxn>
                      <a:cxn ang="0">
                        <a:pos x="T4" y="T5"/>
                      </a:cxn>
                      <a:cxn ang="0">
                        <a:pos x="T6" y="T7"/>
                      </a:cxn>
                      <a:cxn ang="0">
                        <a:pos x="T8" y="T9"/>
                      </a:cxn>
                    </a:cxnLst>
                    <a:rect l="0" t="0" r="r" b="b"/>
                    <a:pathLst>
                      <a:path w="9" h="4">
                        <a:moveTo>
                          <a:pt x="1" y="2"/>
                        </a:moveTo>
                        <a:cubicBezTo>
                          <a:pt x="3" y="1"/>
                          <a:pt x="5" y="3"/>
                          <a:pt x="7" y="4"/>
                        </a:cubicBezTo>
                        <a:cubicBezTo>
                          <a:pt x="8" y="4"/>
                          <a:pt x="9" y="2"/>
                          <a:pt x="8" y="2"/>
                        </a:cubicBezTo>
                        <a:cubicBezTo>
                          <a:pt x="6" y="2"/>
                          <a:pt x="4" y="0"/>
                          <a:pt x="1" y="0"/>
                        </a:cubicBezTo>
                        <a:cubicBezTo>
                          <a:pt x="0" y="0"/>
                          <a:pt x="0" y="2"/>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1" name="Freeform 266"/>
                  <p:cNvSpPr/>
                  <p:nvPr/>
                </p:nvSpPr>
                <p:spPr bwMode="auto">
                  <a:xfrm>
                    <a:off x="971" y="1486"/>
                    <a:ext cx="5" cy="4"/>
                  </a:xfrm>
                  <a:custGeom>
                    <a:avLst/>
                    <a:gdLst>
                      <a:gd name="T0" fmla="*/ 2 w 7"/>
                      <a:gd name="T1" fmla="*/ 5 h 5"/>
                      <a:gd name="T2" fmla="*/ 6 w 7"/>
                      <a:gd name="T3" fmla="*/ 2 h 5"/>
                      <a:gd name="T4" fmla="*/ 5 w 7"/>
                      <a:gd name="T5" fmla="*/ 1 h 5"/>
                      <a:gd name="T6" fmla="*/ 1 w 7"/>
                      <a:gd name="T7" fmla="*/ 3 h 5"/>
                      <a:gd name="T8" fmla="*/ 2 w 7"/>
                      <a:gd name="T9" fmla="*/ 5 h 5"/>
                    </a:gdLst>
                    <a:ahLst/>
                    <a:cxnLst>
                      <a:cxn ang="0">
                        <a:pos x="T0" y="T1"/>
                      </a:cxn>
                      <a:cxn ang="0">
                        <a:pos x="T2" y="T3"/>
                      </a:cxn>
                      <a:cxn ang="0">
                        <a:pos x="T4" y="T5"/>
                      </a:cxn>
                      <a:cxn ang="0">
                        <a:pos x="T6" y="T7"/>
                      </a:cxn>
                      <a:cxn ang="0">
                        <a:pos x="T8" y="T9"/>
                      </a:cxn>
                    </a:cxnLst>
                    <a:rect l="0" t="0" r="r" b="b"/>
                    <a:pathLst>
                      <a:path w="7" h="5">
                        <a:moveTo>
                          <a:pt x="2" y="5"/>
                        </a:moveTo>
                        <a:cubicBezTo>
                          <a:pt x="3" y="4"/>
                          <a:pt x="4" y="3"/>
                          <a:pt x="6" y="2"/>
                        </a:cubicBezTo>
                        <a:cubicBezTo>
                          <a:pt x="7" y="2"/>
                          <a:pt x="6" y="0"/>
                          <a:pt x="5" y="1"/>
                        </a:cubicBezTo>
                        <a:cubicBezTo>
                          <a:pt x="4" y="2"/>
                          <a:pt x="2" y="2"/>
                          <a:pt x="1" y="3"/>
                        </a:cubicBezTo>
                        <a:cubicBezTo>
                          <a:pt x="0" y="4"/>
                          <a:pt x="1" y="5"/>
                          <a:pt x="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2" name="Freeform 267"/>
                  <p:cNvSpPr/>
                  <p:nvPr/>
                </p:nvSpPr>
                <p:spPr bwMode="auto">
                  <a:xfrm>
                    <a:off x="965" y="1478"/>
                    <a:ext cx="2" cy="3"/>
                  </a:xfrm>
                  <a:custGeom>
                    <a:avLst/>
                    <a:gdLst>
                      <a:gd name="T0" fmla="*/ 0 w 3"/>
                      <a:gd name="T1" fmla="*/ 1 h 5"/>
                      <a:gd name="T2" fmla="*/ 1 w 3"/>
                      <a:gd name="T3" fmla="*/ 4 h 5"/>
                      <a:gd name="T4" fmla="*/ 3 w 3"/>
                      <a:gd name="T5" fmla="*/ 3 h 5"/>
                      <a:gd name="T6" fmla="*/ 2 w 3"/>
                      <a:gd name="T7" fmla="*/ 1 h 5"/>
                      <a:gd name="T8" fmla="*/ 0 w 3"/>
                      <a:gd name="T9" fmla="*/ 1 h 5"/>
                    </a:gdLst>
                    <a:ahLst/>
                    <a:cxnLst>
                      <a:cxn ang="0">
                        <a:pos x="T0" y="T1"/>
                      </a:cxn>
                      <a:cxn ang="0">
                        <a:pos x="T2" y="T3"/>
                      </a:cxn>
                      <a:cxn ang="0">
                        <a:pos x="T4" y="T5"/>
                      </a:cxn>
                      <a:cxn ang="0">
                        <a:pos x="T6" y="T7"/>
                      </a:cxn>
                      <a:cxn ang="0">
                        <a:pos x="T8" y="T9"/>
                      </a:cxn>
                    </a:cxnLst>
                    <a:rect l="0" t="0" r="r" b="b"/>
                    <a:pathLst>
                      <a:path w="3" h="5">
                        <a:moveTo>
                          <a:pt x="0" y="1"/>
                        </a:moveTo>
                        <a:cubicBezTo>
                          <a:pt x="0" y="2"/>
                          <a:pt x="1" y="3"/>
                          <a:pt x="1" y="4"/>
                        </a:cubicBezTo>
                        <a:cubicBezTo>
                          <a:pt x="1" y="5"/>
                          <a:pt x="3" y="4"/>
                          <a:pt x="3" y="3"/>
                        </a:cubicBezTo>
                        <a:cubicBezTo>
                          <a:pt x="2" y="2"/>
                          <a:pt x="2" y="2"/>
                          <a:pt x="2" y="1"/>
                        </a:cubicBezTo>
                        <a:cubicBezTo>
                          <a:pt x="2"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3" name="Freeform 268"/>
                  <p:cNvSpPr/>
                  <p:nvPr/>
                </p:nvSpPr>
                <p:spPr bwMode="auto">
                  <a:xfrm>
                    <a:off x="965" y="1476"/>
                    <a:ext cx="2" cy="6"/>
                  </a:xfrm>
                  <a:custGeom>
                    <a:avLst/>
                    <a:gdLst>
                      <a:gd name="T0" fmla="*/ 2 w 3"/>
                      <a:gd name="T1" fmla="*/ 1 h 9"/>
                      <a:gd name="T2" fmla="*/ 2 w 3"/>
                      <a:gd name="T3" fmla="*/ 0 h 9"/>
                      <a:gd name="T4" fmla="*/ 1 w 3"/>
                      <a:gd name="T5" fmla="*/ 2 h 9"/>
                      <a:gd name="T6" fmla="*/ 1 w 3"/>
                      <a:gd name="T7" fmla="*/ 2 h 9"/>
                      <a:gd name="T8" fmla="*/ 1 w 3"/>
                      <a:gd name="T9" fmla="*/ 3 h 9"/>
                      <a:gd name="T10" fmla="*/ 1 w 3"/>
                      <a:gd name="T11" fmla="*/ 5 h 9"/>
                      <a:gd name="T12" fmla="*/ 2 w 3"/>
                      <a:gd name="T13" fmla="*/ 8 h 9"/>
                      <a:gd name="T14" fmla="*/ 3 w 3"/>
                      <a:gd name="T15" fmla="*/ 8 h 9"/>
                      <a:gd name="T16" fmla="*/ 3 w 3"/>
                      <a:gd name="T17" fmla="*/ 3 h 9"/>
                      <a:gd name="T18" fmla="*/ 1 w 3"/>
                      <a:gd name="T19" fmla="*/ 0 h 9"/>
                      <a:gd name="T20" fmla="*/ 0 w 3"/>
                      <a:gd name="T21" fmla="*/ 1 h 9"/>
                      <a:gd name="T22" fmla="*/ 1 w 3"/>
                      <a:gd name="T23" fmla="*/ 2 h 9"/>
                      <a:gd name="T24" fmla="*/ 2 w 3"/>
                      <a:gd name="T25" fmla="*/ 1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 h="9">
                        <a:moveTo>
                          <a:pt x="2" y="1"/>
                        </a:moveTo>
                        <a:cubicBezTo>
                          <a:pt x="2" y="1"/>
                          <a:pt x="2" y="1"/>
                          <a:pt x="2" y="0"/>
                        </a:cubicBezTo>
                        <a:cubicBezTo>
                          <a:pt x="2" y="1"/>
                          <a:pt x="1" y="1"/>
                          <a:pt x="1" y="2"/>
                        </a:cubicBezTo>
                        <a:cubicBezTo>
                          <a:pt x="1" y="2"/>
                          <a:pt x="1" y="2"/>
                          <a:pt x="1" y="2"/>
                        </a:cubicBezTo>
                        <a:cubicBezTo>
                          <a:pt x="1" y="2"/>
                          <a:pt x="1" y="3"/>
                          <a:pt x="1" y="3"/>
                        </a:cubicBezTo>
                        <a:cubicBezTo>
                          <a:pt x="1" y="3"/>
                          <a:pt x="1" y="4"/>
                          <a:pt x="1" y="5"/>
                        </a:cubicBezTo>
                        <a:cubicBezTo>
                          <a:pt x="2" y="6"/>
                          <a:pt x="2" y="7"/>
                          <a:pt x="2" y="8"/>
                        </a:cubicBezTo>
                        <a:cubicBezTo>
                          <a:pt x="2" y="9"/>
                          <a:pt x="3" y="9"/>
                          <a:pt x="3" y="8"/>
                        </a:cubicBezTo>
                        <a:cubicBezTo>
                          <a:pt x="3" y="6"/>
                          <a:pt x="3" y="5"/>
                          <a:pt x="3" y="3"/>
                        </a:cubicBezTo>
                        <a:cubicBezTo>
                          <a:pt x="3" y="2"/>
                          <a:pt x="2" y="0"/>
                          <a:pt x="1" y="0"/>
                        </a:cubicBezTo>
                        <a:cubicBezTo>
                          <a:pt x="1" y="0"/>
                          <a:pt x="0" y="1"/>
                          <a:pt x="0" y="1"/>
                        </a:cubicBezTo>
                        <a:cubicBezTo>
                          <a:pt x="0" y="1"/>
                          <a:pt x="0" y="1"/>
                          <a:pt x="1" y="2"/>
                        </a:cubicBezTo>
                        <a:cubicBezTo>
                          <a:pt x="1" y="3"/>
                          <a:pt x="2" y="2"/>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4" name="Freeform 269"/>
                  <p:cNvSpPr/>
                  <p:nvPr/>
                </p:nvSpPr>
                <p:spPr bwMode="auto">
                  <a:xfrm>
                    <a:off x="967" y="1476"/>
                    <a:ext cx="1" cy="6"/>
                  </a:xfrm>
                  <a:custGeom>
                    <a:avLst/>
                    <a:gdLst>
                      <a:gd name="T0" fmla="*/ 0 w 2"/>
                      <a:gd name="T1" fmla="*/ 1 h 10"/>
                      <a:gd name="T2" fmla="*/ 0 w 2"/>
                      <a:gd name="T3" fmla="*/ 9 h 10"/>
                      <a:gd name="T4" fmla="*/ 2 w 2"/>
                      <a:gd name="T5" fmla="*/ 9 h 10"/>
                      <a:gd name="T6" fmla="*/ 1 w 2"/>
                      <a:gd name="T7" fmla="*/ 1 h 10"/>
                      <a:gd name="T8" fmla="*/ 0 w 2"/>
                      <a:gd name="T9" fmla="*/ 1 h 10"/>
                    </a:gdLst>
                    <a:ahLst/>
                    <a:cxnLst>
                      <a:cxn ang="0">
                        <a:pos x="T0" y="T1"/>
                      </a:cxn>
                      <a:cxn ang="0">
                        <a:pos x="T2" y="T3"/>
                      </a:cxn>
                      <a:cxn ang="0">
                        <a:pos x="T4" y="T5"/>
                      </a:cxn>
                      <a:cxn ang="0">
                        <a:pos x="T6" y="T7"/>
                      </a:cxn>
                      <a:cxn ang="0">
                        <a:pos x="T8" y="T9"/>
                      </a:cxn>
                    </a:cxnLst>
                    <a:rect l="0" t="0" r="r" b="b"/>
                    <a:pathLst>
                      <a:path w="2" h="10">
                        <a:moveTo>
                          <a:pt x="0" y="1"/>
                        </a:moveTo>
                        <a:cubicBezTo>
                          <a:pt x="0" y="4"/>
                          <a:pt x="0" y="6"/>
                          <a:pt x="0" y="9"/>
                        </a:cubicBezTo>
                        <a:cubicBezTo>
                          <a:pt x="0" y="10"/>
                          <a:pt x="2" y="10"/>
                          <a:pt x="2" y="9"/>
                        </a:cubicBezTo>
                        <a:cubicBezTo>
                          <a:pt x="2" y="6"/>
                          <a:pt x="1" y="4"/>
                          <a:pt x="1" y="1"/>
                        </a:cubicBezTo>
                        <a:cubicBezTo>
                          <a:pt x="1"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5" name="Freeform 270"/>
                  <p:cNvSpPr/>
                  <p:nvPr/>
                </p:nvSpPr>
                <p:spPr bwMode="auto">
                  <a:xfrm>
                    <a:off x="966" y="1476"/>
                    <a:ext cx="3" cy="8"/>
                  </a:xfrm>
                  <a:custGeom>
                    <a:avLst/>
                    <a:gdLst>
                      <a:gd name="T0" fmla="*/ 1 w 4"/>
                      <a:gd name="T1" fmla="*/ 2 h 13"/>
                      <a:gd name="T2" fmla="*/ 1 w 4"/>
                      <a:gd name="T3" fmla="*/ 2 h 13"/>
                      <a:gd name="T4" fmla="*/ 2 w 4"/>
                      <a:gd name="T5" fmla="*/ 4 h 13"/>
                      <a:gd name="T6" fmla="*/ 2 w 4"/>
                      <a:gd name="T7" fmla="*/ 7 h 13"/>
                      <a:gd name="T8" fmla="*/ 2 w 4"/>
                      <a:gd name="T9" fmla="*/ 11 h 13"/>
                      <a:gd name="T10" fmla="*/ 3 w 4"/>
                      <a:gd name="T11" fmla="*/ 11 h 13"/>
                      <a:gd name="T12" fmla="*/ 3 w 4"/>
                      <a:gd name="T13" fmla="*/ 5 h 13"/>
                      <a:gd name="T14" fmla="*/ 2 w 4"/>
                      <a:gd name="T15" fmla="*/ 0 h 13"/>
                      <a:gd name="T16" fmla="*/ 1 w 4"/>
                      <a:gd name="T17" fmla="*/ 2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13">
                        <a:moveTo>
                          <a:pt x="1" y="2"/>
                        </a:moveTo>
                        <a:cubicBezTo>
                          <a:pt x="1" y="2"/>
                          <a:pt x="1" y="2"/>
                          <a:pt x="1" y="2"/>
                        </a:cubicBezTo>
                        <a:cubicBezTo>
                          <a:pt x="2" y="3"/>
                          <a:pt x="2" y="3"/>
                          <a:pt x="2" y="4"/>
                        </a:cubicBezTo>
                        <a:cubicBezTo>
                          <a:pt x="2" y="5"/>
                          <a:pt x="2" y="6"/>
                          <a:pt x="2" y="7"/>
                        </a:cubicBezTo>
                        <a:cubicBezTo>
                          <a:pt x="2" y="8"/>
                          <a:pt x="2" y="10"/>
                          <a:pt x="2" y="11"/>
                        </a:cubicBezTo>
                        <a:cubicBezTo>
                          <a:pt x="2" y="13"/>
                          <a:pt x="3" y="13"/>
                          <a:pt x="3" y="11"/>
                        </a:cubicBezTo>
                        <a:cubicBezTo>
                          <a:pt x="3" y="9"/>
                          <a:pt x="3" y="7"/>
                          <a:pt x="3" y="5"/>
                        </a:cubicBezTo>
                        <a:cubicBezTo>
                          <a:pt x="3" y="4"/>
                          <a:pt x="4" y="1"/>
                          <a:pt x="2" y="0"/>
                        </a:cubicBezTo>
                        <a:cubicBezTo>
                          <a:pt x="1" y="0"/>
                          <a:pt x="0"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6" name="Freeform 271"/>
                  <p:cNvSpPr/>
                  <p:nvPr/>
                </p:nvSpPr>
                <p:spPr bwMode="auto">
                  <a:xfrm>
                    <a:off x="967" y="1476"/>
                    <a:ext cx="2" cy="7"/>
                  </a:xfrm>
                  <a:custGeom>
                    <a:avLst/>
                    <a:gdLst>
                      <a:gd name="T0" fmla="*/ 0 w 2"/>
                      <a:gd name="T1" fmla="*/ 1 h 10"/>
                      <a:gd name="T2" fmla="*/ 0 w 2"/>
                      <a:gd name="T3" fmla="*/ 9 h 10"/>
                      <a:gd name="T4" fmla="*/ 2 w 2"/>
                      <a:gd name="T5" fmla="*/ 9 h 10"/>
                      <a:gd name="T6" fmla="*/ 2 w 2"/>
                      <a:gd name="T7" fmla="*/ 1 h 10"/>
                      <a:gd name="T8" fmla="*/ 0 w 2"/>
                      <a:gd name="T9" fmla="*/ 1 h 10"/>
                    </a:gdLst>
                    <a:ahLst/>
                    <a:cxnLst>
                      <a:cxn ang="0">
                        <a:pos x="T0" y="T1"/>
                      </a:cxn>
                      <a:cxn ang="0">
                        <a:pos x="T2" y="T3"/>
                      </a:cxn>
                      <a:cxn ang="0">
                        <a:pos x="T4" y="T5"/>
                      </a:cxn>
                      <a:cxn ang="0">
                        <a:pos x="T6" y="T7"/>
                      </a:cxn>
                      <a:cxn ang="0">
                        <a:pos x="T8" y="T9"/>
                      </a:cxn>
                    </a:cxnLst>
                    <a:rect l="0" t="0" r="r" b="b"/>
                    <a:pathLst>
                      <a:path w="2" h="10">
                        <a:moveTo>
                          <a:pt x="0" y="1"/>
                        </a:moveTo>
                        <a:cubicBezTo>
                          <a:pt x="0" y="4"/>
                          <a:pt x="0" y="7"/>
                          <a:pt x="0" y="9"/>
                        </a:cubicBezTo>
                        <a:cubicBezTo>
                          <a:pt x="0" y="10"/>
                          <a:pt x="2" y="10"/>
                          <a:pt x="2" y="9"/>
                        </a:cubicBezTo>
                        <a:cubicBezTo>
                          <a:pt x="2" y="7"/>
                          <a:pt x="2" y="4"/>
                          <a:pt x="2" y="1"/>
                        </a:cubicBezTo>
                        <a:cubicBezTo>
                          <a:pt x="2"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7" name="Freeform 272"/>
                  <p:cNvSpPr/>
                  <p:nvPr/>
                </p:nvSpPr>
                <p:spPr bwMode="auto">
                  <a:xfrm>
                    <a:off x="967" y="1474"/>
                    <a:ext cx="3" cy="6"/>
                  </a:xfrm>
                  <a:custGeom>
                    <a:avLst/>
                    <a:gdLst>
                      <a:gd name="T0" fmla="*/ 2 w 5"/>
                      <a:gd name="T1" fmla="*/ 3 h 8"/>
                      <a:gd name="T2" fmla="*/ 1 w 5"/>
                      <a:gd name="T3" fmla="*/ 3 h 8"/>
                      <a:gd name="T4" fmla="*/ 1 w 5"/>
                      <a:gd name="T5" fmla="*/ 3 h 8"/>
                      <a:gd name="T6" fmla="*/ 2 w 5"/>
                      <a:gd name="T7" fmla="*/ 5 h 8"/>
                      <a:gd name="T8" fmla="*/ 3 w 5"/>
                      <a:gd name="T9" fmla="*/ 7 h 8"/>
                      <a:gd name="T10" fmla="*/ 4 w 5"/>
                      <a:gd name="T11" fmla="*/ 7 h 8"/>
                      <a:gd name="T12" fmla="*/ 3 w 5"/>
                      <a:gd name="T13" fmla="*/ 3 h 8"/>
                      <a:gd name="T14" fmla="*/ 0 w 5"/>
                      <a:gd name="T15" fmla="*/ 2 h 8"/>
                      <a:gd name="T16" fmla="*/ 2 w 5"/>
                      <a:gd name="T17" fmla="*/ 3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8">
                        <a:moveTo>
                          <a:pt x="2" y="3"/>
                        </a:moveTo>
                        <a:cubicBezTo>
                          <a:pt x="1" y="4"/>
                          <a:pt x="0" y="2"/>
                          <a:pt x="1" y="3"/>
                        </a:cubicBezTo>
                        <a:cubicBezTo>
                          <a:pt x="1" y="3"/>
                          <a:pt x="1" y="3"/>
                          <a:pt x="1" y="3"/>
                        </a:cubicBezTo>
                        <a:cubicBezTo>
                          <a:pt x="1" y="4"/>
                          <a:pt x="2" y="4"/>
                          <a:pt x="2" y="5"/>
                        </a:cubicBezTo>
                        <a:cubicBezTo>
                          <a:pt x="2" y="6"/>
                          <a:pt x="3" y="7"/>
                          <a:pt x="3" y="7"/>
                        </a:cubicBezTo>
                        <a:cubicBezTo>
                          <a:pt x="3" y="8"/>
                          <a:pt x="5" y="8"/>
                          <a:pt x="4" y="7"/>
                        </a:cubicBezTo>
                        <a:cubicBezTo>
                          <a:pt x="4" y="6"/>
                          <a:pt x="3" y="4"/>
                          <a:pt x="3" y="3"/>
                        </a:cubicBezTo>
                        <a:cubicBezTo>
                          <a:pt x="2" y="2"/>
                          <a:pt x="1" y="0"/>
                          <a:pt x="0" y="2"/>
                        </a:cubicBezTo>
                        <a:cubicBezTo>
                          <a:pt x="0" y="3"/>
                          <a:pt x="1" y="4"/>
                          <a:pt x="2"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8" name="Freeform 273"/>
                  <p:cNvSpPr/>
                  <p:nvPr/>
                </p:nvSpPr>
                <p:spPr bwMode="auto">
                  <a:xfrm>
                    <a:off x="968" y="1486"/>
                    <a:ext cx="4" cy="2"/>
                  </a:xfrm>
                  <a:custGeom>
                    <a:avLst/>
                    <a:gdLst>
                      <a:gd name="T0" fmla="*/ 2 w 6"/>
                      <a:gd name="T1" fmla="*/ 2 h 2"/>
                      <a:gd name="T2" fmla="*/ 5 w 6"/>
                      <a:gd name="T3" fmla="*/ 1 h 2"/>
                      <a:gd name="T4" fmla="*/ 5 w 6"/>
                      <a:gd name="T5" fmla="*/ 0 h 2"/>
                      <a:gd name="T6" fmla="*/ 1 w 6"/>
                      <a:gd name="T7" fmla="*/ 0 h 2"/>
                      <a:gd name="T8" fmla="*/ 2 w 6"/>
                      <a:gd name="T9" fmla="*/ 2 h 2"/>
                    </a:gdLst>
                    <a:ahLst/>
                    <a:cxnLst>
                      <a:cxn ang="0">
                        <a:pos x="T0" y="T1"/>
                      </a:cxn>
                      <a:cxn ang="0">
                        <a:pos x="T2" y="T3"/>
                      </a:cxn>
                      <a:cxn ang="0">
                        <a:pos x="T4" y="T5"/>
                      </a:cxn>
                      <a:cxn ang="0">
                        <a:pos x="T6" y="T7"/>
                      </a:cxn>
                      <a:cxn ang="0">
                        <a:pos x="T8" y="T9"/>
                      </a:cxn>
                    </a:cxnLst>
                    <a:rect l="0" t="0" r="r" b="b"/>
                    <a:pathLst>
                      <a:path w="6" h="2">
                        <a:moveTo>
                          <a:pt x="2" y="2"/>
                        </a:moveTo>
                        <a:cubicBezTo>
                          <a:pt x="3" y="2"/>
                          <a:pt x="4" y="1"/>
                          <a:pt x="5" y="1"/>
                        </a:cubicBezTo>
                        <a:cubicBezTo>
                          <a:pt x="6" y="1"/>
                          <a:pt x="6" y="0"/>
                          <a:pt x="5" y="0"/>
                        </a:cubicBezTo>
                        <a:cubicBezTo>
                          <a:pt x="4" y="0"/>
                          <a:pt x="3" y="0"/>
                          <a:pt x="1" y="0"/>
                        </a:cubicBezTo>
                        <a:cubicBezTo>
                          <a:pt x="0" y="1"/>
                          <a:pt x="1" y="2"/>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9" name="Freeform 274"/>
                  <p:cNvSpPr/>
                  <p:nvPr/>
                </p:nvSpPr>
                <p:spPr bwMode="auto">
                  <a:xfrm>
                    <a:off x="969" y="1486"/>
                    <a:ext cx="4" cy="2"/>
                  </a:xfrm>
                  <a:custGeom>
                    <a:avLst/>
                    <a:gdLst>
                      <a:gd name="T0" fmla="*/ 1 w 6"/>
                      <a:gd name="T1" fmla="*/ 3 h 3"/>
                      <a:gd name="T2" fmla="*/ 5 w 6"/>
                      <a:gd name="T3" fmla="*/ 2 h 3"/>
                      <a:gd name="T4" fmla="*/ 5 w 6"/>
                      <a:gd name="T5" fmla="*/ 0 h 3"/>
                      <a:gd name="T6" fmla="*/ 1 w 6"/>
                      <a:gd name="T7" fmla="*/ 1 h 3"/>
                      <a:gd name="T8" fmla="*/ 1 w 6"/>
                      <a:gd name="T9" fmla="*/ 3 h 3"/>
                    </a:gdLst>
                    <a:ahLst/>
                    <a:cxnLst>
                      <a:cxn ang="0">
                        <a:pos x="T0" y="T1"/>
                      </a:cxn>
                      <a:cxn ang="0">
                        <a:pos x="T2" y="T3"/>
                      </a:cxn>
                      <a:cxn ang="0">
                        <a:pos x="T4" y="T5"/>
                      </a:cxn>
                      <a:cxn ang="0">
                        <a:pos x="T6" y="T7"/>
                      </a:cxn>
                      <a:cxn ang="0">
                        <a:pos x="T8" y="T9"/>
                      </a:cxn>
                    </a:cxnLst>
                    <a:rect l="0" t="0" r="r" b="b"/>
                    <a:pathLst>
                      <a:path w="6" h="3">
                        <a:moveTo>
                          <a:pt x="1" y="3"/>
                        </a:moveTo>
                        <a:cubicBezTo>
                          <a:pt x="3" y="3"/>
                          <a:pt x="4" y="3"/>
                          <a:pt x="5" y="2"/>
                        </a:cubicBezTo>
                        <a:cubicBezTo>
                          <a:pt x="6" y="2"/>
                          <a:pt x="6" y="0"/>
                          <a:pt x="5" y="0"/>
                        </a:cubicBezTo>
                        <a:cubicBezTo>
                          <a:pt x="3" y="1"/>
                          <a:pt x="2" y="1"/>
                          <a:pt x="1" y="1"/>
                        </a:cubicBezTo>
                        <a:cubicBezTo>
                          <a:pt x="0" y="2"/>
                          <a:pt x="0" y="3"/>
                          <a:pt x="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0" name="Freeform 275"/>
                  <p:cNvSpPr/>
                  <p:nvPr/>
                </p:nvSpPr>
                <p:spPr bwMode="auto">
                  <a:xfrm>
                    <a:off x="970" y="1486"/>
                    <a:ext cx="5" cy="2"/>
                  </a:xfrm>
                  <a:custGeom>
                    <a:avLst/>
                    <a:gdLst>
                      <a:gd name="T0" fmla="*/ 1 w 8"/>
                      <a:gd name="T1" fmla="*/ 2 h 4"/>
                      <a:gd name="T2" fmla="*/ 4 w 8"/>
                      <a:gd name="T3" fmla="*/ 2 h 4"/>
                      <a:gd name="T4" fmla="*/ 4 w 8"/>
                      <a:gd name="T5" fmla="*/ 0 h 4"/>
                      <a:gd name="T6" fmla="*/ 3 w 8"/>
                      <a:gd name="T7" fmla="*/ 0 h 4"/>
                      <a:gd name="T8" fmla="*/ 3 w 8"/>
                      <a:gd name="T9" fmla="*/ 1 h 4"/>
                      <a:gd name="T10" fmla="*/ 2 w 8"/>
                      <a:gd name="T11" fmla="*/ 2 h 4"/>
                      <a:gd name="T12" fmla="*/ 2 w 8"/>
                      <a:gd name="T13" fmla="*/ 4 h 4"/>
                      <a:gd name="T14" fmla="*/ 4 w 8"/>
                      <a:gd name="T15" fmla="*/ 3 h 4"/>
                      <a:gd name="T16" fmla="*/ 4 w 8"/>
                      <a:gd name="T17" fmla="*/ 2 h 4"/>
                      <a:gd name="T18" fmla="*/ 1 w 8"/>
                      <a:gd name="T19" fmla="*/ 2 h 4"/>
                      <a:gd name="T20" fmla="*/ 1 w 8"/>
                      <a:gd name="T21" fmla="*/ 4 h 4"/>
                      <a:gd name="T22" fmla="*/ 3 w 8"/>
                      <a:gd name="T23" fmla="*/ 4 h 4"/>
                      <a:gd name="T24" fmla="*/ 3 w 8"/>
                      <a:gd name="T25" fmla="*/ 3 h 4"/>
                      <a:gd name="T26" fmla="*/ 2 w 8"/>
                      <a:gd name="T27" fmla="*/ 2 h 4"/>
                      <a:gd name="T28" fmla="*/ 1 w 8"/>
                      <a:gd name="T29" fmla="*/ 3 h 4"/>
                      <a:gd name="T30" fmla="*/ 6 w 8"/>
                      <a:gd name="T31" fmla="*/ 1 h 4"/>
                      <a:gd name="T32" fmla="*/ 4 w 8"/>
                      <a:gd name="T33" fmla="*/ 2 h 4"/>
                      <a:gd name="T34" fmla="*/ 5 w 8"/>
                      <a:gd name="T35" fmla="*/ 2 h 4"/>
                      <a:gd name="T36" fmla="*/ 6 w 8"/>
                      <a:gd name="T37" fmla="*/ 2 h 4"/>
                      <a:gd name="T38" fmla="*/ 7 w 8"/>
                      <a:gd name="T39" fmla="*/ 1 h 4"/>
                      <a:gd name="T40" fmla="*/ 6 w 8"/>
                      <a:gd name="T41" fmla="*/ 1 h 4"/>
                      <a:gd name="T42" fmla="*/ 6 w 8"/>
                      <a:gd name="T43" fmla="*/ 1 h 4"/>
                      <a:gd name="T44" fmla="*/ 4 w 8"/>
                      <a:gd name="T45" fmla="*/ 1 h 4"/>
                      <a:gd name="T46" fmla="*/ 2 w 8"/>
                      <a:gd name="T47" fmla="*/ 2 h 4"/>
                      <a:gd name="T48" fmla="*/ 1 w 8"/>
                      <a:gd name="T49" fmla="*/ 3 h 4"/>
                      <a:gd name="T50" fmla="*/ 2 w 8"/>
                      <a:gd name="T51" fmla="*/ 4 h 4"/>
                      <a:gd name="T52" fmla="*/ 3 w 8"/>
                      <a:gd name="T53" fmla="*/ 2 h 4"/>
                      <a:gd name="T54" fmla="*/ 1 w 8"/>
                      <a:gd name="T55" fmla="*/ 2 h 4"/>
                      <a:gd name="T56" fmla="*/ 2 w 8"/>
                      <a:gd name="T57" fmla="*/ 4 h 4"/>
                      <a:gd name="T58" fmla="*/ 4 w 8"/>
                      <a:gd name="T59" fmla="*/ 3 h 4"/>
                      <a:gd name="T60" fmla="*/ 4 w 8"/>
                      <a:gd name="T61" fmla="*/ 2 h 4"/>
                      <a:gd name="T62" fmla="*/ 2 w 8"/>
                      <a:gd name="T63" fmla="*/ 2 h 4"/>
                      <a:gd name="T64" fmla="*/ 3 w 8"/>
                      <a:gd name="T65" fmla="*/ 3 h 4"/>
                      <a:gd name="T66" fmla="*/ 4 w 8"/>
                      <a:gd name="T67" fmla="*/ 0 h 4"/>
                      <a:gd name="T68" fmla="*/ 3 w 8"/>
                      <a:gd name="T69" fmla="*/ 1 h 4"/>
                      <a:gd name="T70" fmla="*/ 4 w 8"/>
                      <a:gd name="T71" fmla="*/ 1 h 4"/>
                      <a:gd name="T72" fmla="*/ 4 w 8"/>
                      <a:gd name="T73" fmla="*/ 0 h 4"/>
                      <a:gd name="T74" fmla="*/ 1 w 8"/>
                      <a:gd name="T75" fmla="*/ 0 h 4"/>
                      <a:gd name="T76" fmla="*/ 1 w 8"/>
                      <a:gd name="T77"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8" h="4">
                        <a:moveTo>
                          <a:pt x="1" y="2"/>
                        </a:moveTo>
                        <a:cubicBezTo>
                          <a:pt x="2" y="2"/>
                          <a:pt x="3" y="2"/>
                          <a:pt x="4" y="2"/>
                        </a:cubicBezTo>
                        <a:cubicBezTo>
                          <a:pt x="5" y="1"/>
                          <a:pt x="5" y="0"/>
                          <a:pt x="4" y="0"/>
                        </a:cubicBezTo>
                        <a:cubicBezTo>
                          <a:pt x="4" y="0"/>
                          <a:pt x="4" y="0"/>
                          <a:pt x="3" y="0"/>
                        </a:cubicBezTo>
                        <a:cubicBezTo>
                          <a:pt x="2" y="0"/>
                          <a:pt x="2" y="1"/>
                          <a:pt x="3" y="1"/>
                        </a:cubicBezTo>
                        <a:cubicBezTo>
                          <a:pt x="3" y="1"/>
                          <a:pt x="2" y="2"/>
                          <a:pt x="2" y="2"/>
                        </a:cubicBezTo>
                        <a:cubicBezTo>
                          <a:pt x="1" y="3"/>
                          <a:pt x="2" y="4"/>
                          <a:pt x="2" y="4"/>
                        </a:cubicBezTo>
                        <a:cubicBezTo>
                          <a:pt x="3" y="4"/>
                          <a:pt x="4" y="4"/>
                          <a:pt x="4" y="3"/>
                        </a:cubicBezTo>
                        <a:cubicBezTo>
                          <a:pt x="4" y="3"/>
                          <a:pt x="4" y="2"/>
                          <a:pt x="4" y="2"/>
                        </a:cubicBezTo>
                        <a:cubicBezTo>
                          <a:pt x="3" y="2"/>
                          <a:pt x="2" y="2"/>
                          <a:pt x="1" y="2"/>
                        </a:cubicBezTo>
                        <a:cubicBezTo>
                          <a:pt x="0" y="3"/>
                          <a:pt x="0" y="4"/>
                          <a:pt x="1" y="4"/>
                        </a:cubicBezTo>
                        <a:cubicBezTo>
                          <a:pt x="2" y="4"/>
                          <a:pt x="2" y="4"/>
                          <a:pt x="3" y="4"/>
                        </a:cubicBezTo>
                        <a:cubicBezTo>
                          <a:pt x="4" y="4"/>
                          <a:pt x="4" y="3"/>
                          <a:pt x="3" y="3"/>
                        </a:cubicBezTo>
                        <a:cubicBezTo>
                          <a:pt x="3" y="2"/>
                          <a:pt x="2" y="2"/>
                          <a:pt x="2" y="2"/>
                        </a:cubicBezTo>
                        <a:cubicBezTo>
                          <a:pt x="1" y="2"/>
                          <a:pt x="1" y="3"/>
                          <a:pt x="1" y="3"/>
                        </a:cubicBezTo>
                        <a:cubicBezTo>
                          <a:pt x="3" y="4"/>
                          <a:pt x="6" y="4"/>
                          <a:pt x="6" y="1"/>
                        </a:cubicBezTo>
                        <a:cubicBezTo>
                          <a:pt x="5" y="1"/>
                          <a:pt x="5" y="1"/>
                          <a:pt x="4" y="2"/>
                        </a:cubicBezTo>
                        <a:cubicBezTo>
                          <a:pt x="4" y="2"/>
                          <a:pt x="5" y="2"/>
                          <a:pt x="5" y="2"/>
                        </a:cubicBezTo>
                        <a:cubicBezTo>
                          <a:pt x="5" y="2"/>
                          <a:pt x="6" y="2"/>
                          <a:pt x="6" y="2"/>
                        </a:cubicBezTo>
                        <a:cubicBezTo>
                          <a:pt x="7" y="3"/>
                          <a:pt x="8" y="1"/>
                          <a:pt x="7" y="1"/>
                        </a:cubicBezTo>
                        <a:cubicBezTo>
                          <a:pt x="6" y="1"/>
                          <a:pt x="6" y="1"/>
                          <a:pt x="6" y="1"/>
                        </a:cubicBezTo>
                        <a:cubicBezTo>
                          <a:pt x="6" y="1"/>
                          <a:pt x="6" y="1"/>
                          <a:pt x="6" y="1"/>
                        </a:cubicBezTo>
                        <a:cubicBezTo>
                          <a:pt x="5" y="0"/>
                          <a:pt x="4" y="0"/>
                          <a:pt x="4" y="1"/>
                        </a:cubicBezTo>
                        <a:cubicBezTo>
                          <a:pt x="4" y="2"/>
                          <a:pt x="2" y="2"/>
                          <a:pt x="2" y="2"/>
                        </a:cubicBezTo>
                        <a:cubicBezTo>
                          <a:pt x="0" y="2"/>
                          <a:pt x="0" y="3"/>
                          <a:pt x="1" y="3"/>
                        </a:cubicBezTo>
                        <a:cubicBezTo>
                          <a:pt x="2" y="4"/>
                          <a:pt x="2" y="4"/>
                          <a:pt x="2" y="4"/>
                        </a:cubicBezTo>
                        <a:cubicBezTo>
                          <a:pt x="2" y="3"/>
                          <a:pt x="3" y="3"/>
                          <a:pt x="3" y="2"/>
                        </a:cubicBezTo>
                        <a:cubicBezTo>
                          <a:pt x="2" y="2"/>
                          <a:pt x="2" y="2"/>
                          <a:pt x="1" y="2"/>
                        </a:cubicBezTo>
                        <a:cubicBezTo>
                          <a:pt x="2" y="3"/>
                          <a:pt x="2" y="4"/>
                          <a:pt x="2" y="4"/>
                        </a:cubicBezTo>
                        <a:cubicBezTo>
                          <a:pt x="2" y="4"/>
                          <a:pt x="3" y="4"/>
                          <a:pt x="4" y="3"/>
                        </a:cubicBezTo>
                        <a:cubicBezTo>
                          <a:pt x="5" y="3"/>
                          <a:pt x="5" y="2"/>
                          <a:pt x="4" y="2"/>
                        </a:cubicBezTo>
                        <a:cubicBezTo>
                          <a:pt x="3" y="2"/>
                          <a:pt x="3" y="2"/>
                          <a:pt x="2" y="2"/>
                        </a:cubicBezTo>
                        <a:cubicBezTo>
                          <a:pt x="3" y="2"/>
                          <a:pt x="3" y="3"/>
                          <a:pt x="3" y="3"/>
                        </a:cubicBezTo>
                        <a:cubicBezTo>
                          <a:pt x="4" y="2"/>
                          <a:pt x="5" y="1"/>
                          <a:pt x="4" y="0"/>
                        </a:cubicBezTo>
                        <a:cubicBezTo>
                          <a:pt x="4" y="0"/>
                          <a:pt x="3" y="1"/>
                          <a:pt x="3" y="1"/>
                        </a:cubicBezTo>
                        <a:cubicBezTo>
                          <a:pt x="3" y="1"/>
                          <a:pt x="4" y="1"/>
                          <a:pt x="4" y="1"/>
                        </a:cubicBezTo>
                        <a:cubicBezTo>
                          <a:pt x="4" y="1"/>
                          <a:pt x="4" y="0"/>
                          <a:pt x="4" y="0"/>
                        </a:cubicBezTo>
                        <a:cubicBezTo>
                          <a:pt x="3" y="0"/>
                          <a:pt x="2" y="0"/>
                          <a:pt x="1" y="0"/>
                        </a:cubicBezTo>
                        <a:cubicBezTo>
                          <a:pt x="0" y="0"/>
                          <a:pt x="0" y="2"/>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1" name="Freeform 276"/>
                  <p:cNvSpPr/>
                  <p:nvPr/>
                </p:nvSpPr>
                <p:spPr bwMode="auto">
                  <a:xfrm>
                    <a:off x="843" y="1328"/>
                    <a:ext cx="58" cy="40"/>
                  </a:xfrm>
                  <a:custGeom>
                    <a:avLst/>
                    <a:gdLst>
                      <a:gd name="T0" fmla="*/ 13 w 88"/>
                      <a:gd name="T1" fmla="*/ 57 h 60"/>
                      <a:gd name="T2" fmla="*/ 42 w 88"/>
                      <a:gd name="T3" fmla="*/ 7 h 60"/>
                      <a:gd name="T4" fmla="*/ 75 w 88"/>
                      <a:gd name="T5" fmla="*/ 54 h 60"/>
                      <a:gd name="T6" fmla="*/ 78 w 88"/>
                      <a:gd name="T7" fmla="*/ 55 h 60"/>
                      <a:gd name="T8" fmla="*/ 49 w 88"/>
                      <a:gd name="T9" fmla="*/ 4 h 60"/>
                      <a:gd name="T10" fmla="*/ 11 w 88"/>
                      <a:gd name="T11" fmla="*/ 58 h 60"/>
                      <a:gd name="T12" fmla="*/ 13 w 88"/>
                      <a:gd name="T13" fmla="*/ 57 h 60"/>
                    </a:gdLst>
                    <a:ahLst/>
                    <a:cxnLst>
                      <a:cxn ang="0">
                        <a:pos x="T0" y="T1"/>
                      </a:cxn>
                      <a:cxn ang="0">
                        <a:pos x="T2" y="T3"/>
                      </a:cxn>
                      <a:cxn ang="0">
                        <a:pos x="T4" y="T5"/>
                      </a:cxn>
                      <a:cxn ang="0">
                        <a:pos x="T6" y="T7"/>
                      </a:cxn>
                      <a:cxn ang="0">
                        <a:pos x="T8" y="T9"/>
                      </a:cxn>
                      <a:cxn ang="0">
                        <a:pos x="T10" y="T11"/>
                      </a:cxn>
                      <a:cxn ang="0">
                        <a:pos x="T12" y="T13"/>
                      </a:cxn>
                    </a:cxnLst>
                    <a:rect l="0" t="0" r="r" b="b"/>
                    <a:pathLst>
                      <a:path w="88" h="60">
                        <a:moveTo>
                          <a:pt x="13" y="57"/>
                        </a:moveTo>
                        <a:cubicBezTo>
                          <a:pt x="4" y="37"/>
                          <a:pt x="23" y="13"/>
                          <a:pt x="42" y="7"/>
                        </a:cubicBezTo>
                        <a:cubicBezTo>
                          <a:pt x="65" y="0"/>
                          <a:pt x="86" y="36"/>
                          <a:pt x="75" y="54"/>
                        </a:cubicBezTo>
                        <a:cubicBezTo>
                          <a:pt x="74" y="55"/>
                          <a:pt x="77" y="57"/>
                          <a:pt x="78" y="55"/>
                        </a:cubicBezTo>
                        <a:cubicBezTo>
                          <a:pt x="88" y="38"/>
                          <a:pt x="71" y="4"/>
                          <a:pt x="49" y="4"/>
                        </a:cubicBezTo>
                        <a:cubicBezTo>
                          <a:pt x="24" y="4"/>
                          <a:pt x="0" y="35"/>
                          <a:pt x="11" y="58"/>
                        </a:cubicBezTo>
                        <a:cubicBezTo>
                          <a:pt x="11" y="60"/>
                          <a:pt x="14" y="58"/>
                          <a:pt x="13" y="5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2" name="Freeform 277"/>
                  <p:cNvSpPr/>
                  <p:nvPr/>
                </p:nvSpPr>
                <p:spPr bwMode="auto">
                  <a:xfrm>
                    <a:off x="849" y="1346"/>
                    <a:ext cx="10" cy="27"/>
                  </a:xfrm>
                  <a:custGeom>
                    <a:avLst/>
                    <a:gdLst>
                      <a:gd name="T0" fmla="*/ 4 w 15"/>
                      <a:gd name="T1" fmla="*/ 10 h 40"/>
                      <a:gd name="T2" fmla="*/ 10 w 15"/>
                      <a:gd name="T3" fmla="*/ 20 h 40"/>
                      <a:gd name="T4" fmla="*/ 11 w 15"/>
                      <a:gd name="T5" fmla="*/ 26 h 40"/>
                      <a:gd name="T6" fmla="*/ 10 w 15"/>
                      <a:gd name="T7" fmla="*/ 32 h 40"/>
                      <a:gd name="T8" fmla="*/ 5 w 15"/>
                      <a:gd name="T9" fmla="*/ 33 h 40"/>
                      <a:gd name="T10" fmla="*/ 4 w 15"/>
                      <a:gd name="T11" fmla="*/ 30 h 40"/>
                      <a:gd name="T12" fmla="*/ 1 w 15"/>
                      <a:gd name="T13" fmla="*/ 31 h 40"/>
                      <a:gd name="T14" fmla="*/ 11 w 15"/>
                      <a:gd name="T15" fmla="*/ 37 h 40"/>
                      <a:gd name="T16" fmla="*/ 13 w 15"/>
                      <a:gd name="T17" fmla="*/ 23 h 40"/>
                      <a:gd name="T18" fmla="*/ 2 w 15"/>
                      <a:gd name="T19" fmla="*/ 8 h 40"/>
                      <a:gd name="T20" fmla="*/ 4 w 15"/>
                      <a:gd name="T21" fmla="*/ 1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40">
                        <a:moveTo>
                          <a:pt x="4" y="10"/>
                        </a:moveTo>
                        <a:cubicBezTo>
                          <a:pt x="8" y="6"/>
                          <a:pt x="10" y="18"/>
                          <a:pt x="10" y="20"/>
                        </a:cubicBezTo>
                        <a:cubicBezTo>
                          <a:pt x="10" y="22"/>
                          <a:pt x="11" y="24"/>
                          <a:pt x="11" y="26"/>
                        </a:cubicBezTo>
                        <a:cubicBezTo>
                          <a:pt x="11" y="28"/>
                          <a:pt x="11" y="30"/>
                          <a:pt x="10" y="32"/>
                        </a:cubicBezTo>
                        <a:cubicBezTo>
                          <a:pt x="8" y="35"/>
                          <a:pt x="6" y="36"/>
                          <a:pt x="5" y="33"/>
                        </a:cubicBezTo>
                        <a:cubicBezTo>
                          <a:pt x="4" y="32"/>
                          <a:pt x="4" y="31"/>
                          <a:pt x="4" y="30"/>
                        </a:cubicBezTo>
                        <a:cubicBezTo>
                          <a:pt x="3" y="28"/>
                          <a:pt x="0" y="29"/>
                          <a:pt x="1" y="31"/>
                        </a:cubicBezTo>
                        <a:cubicBezTo>
                          <a:pt x="2" y="35"/>
                          <a:pt x="6" y="40"/>
                          <a:pt x="11" y="37"/>
                        </a:cubicBezTo>
                        <a:cubicBezTo>
                          <a:pt x="15" y="34"/>
                          <a:pt x="14" y="27"/>
                          <a:pt x="13" y="23"/>
                        </a:cubicBezTo>
                        <a:cubicBezTo>
                          <a:pt x="13" y="18"/>
                          <a:pt x="10" y="0"/>
                          <a:pt x="2" y="8"/>
                        </a:cubicBezTo>
                        <a:cubicBezTo>
                          <a:pt x="0" y="9"/>
                          <a:pt x="2" y="11"/>
                          <a:pt x="4"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3" name="Freeform 278"/>
                  <p:cNvSpPr/>
                  <p:nvPr/>
                </p:nvSpPr>
                <p:spPr bwMode="auto">
                  <a:xfrm>
                    <a:off x="886" y="1346"/>
                    <a:ext cx="10" cy="21"/>
                  </a:xfrm>
                  <a:custGeom>
                    <a:avLst/>
                    <a:gdLst>
                      <a:gd name="T0" fmla="*/ 14 w 15"/>
                      <a:gd name="T1" fmla="*/ 3 h 32"/>
                      <a:gd name="T2" fmla="*/ 5 w 15"/>
                      <a:gd name="T3" fmla="*/ 4 h 32"/>
                      <a:gd name="T4" fmla="*/ 0 w 15"/>
                      <a:gd name="T5" fmla="*/ 18 h 32"/>
                      <a:gd name="T6" fmla="*/ 6 w 15"/>
                      <a:gd name="T7" fmla="*/ 30 h 32"/>
                      <a:gd name="T8" fmla="*/ 14 w 15"/>
                      <a:gd name="T9" fmla="*/ 26 h 32"/>
                      <a:gd name="T10" fmla="*/ 11 w 15"/>
                      <a:gd name="T11" fmla="*/ 25 h 32"/>
                      <a:gd name="T12" fmla="*/ 3 w 15"/>
                      <a:gd name="T13" fmla="*/ 22 h 32"/>
                      <a:gd name="T14" fmla="*/ 3 w 15"/>
                      <a:gd name="T15" fmla="*/ 17 h 32"/>
                      <a:gd name="T16" fmla="*/ 4 w 15"/>
                      <a:gd name="T17" fmla="*/ 11 h 32"/>
                      <a:gd name="T18" fmla="*/ 11 w 15"/>
                      <a:gd name="T19" fmla="*/ 5 h 32"/>
                      <a:gd name="T20" fmla="*/ 14 w 15"/>
                      <a:gd name="T21" fmla="*/ 3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32">
                        <a:moveTo>
                          <a:pt x="14" y="3"/>
                        </a:moveTo>
                        <a:cubicBezTo>
                          <a:pt x="11" y="0"/>
                          <a:pt x="8" y="1"/>
                          <a:pt x="5" y="4"/>
                        </a:cubicBezTo>
                        <a:cubicBezTo>
                          <a:pt x="1" y="7"/>
                          <a:pt x="1" y="13"/>
                          <a:pt x="0" y="18"/>
                        </a:cubicBezTo>
                        <a:cubicBezTo>
                          <a:pt x="0" y="23"/>
                          <a:pt x="1" y="28"/>
                          <a:pt x="6" y="30"/>
                        </a:cubicBezTo>
                        <a:cubicBezTo>
                          <a:pt x="9" y="32"/>
                          <a:pt x="13" y="29"/>
                          <a:pt x="14" y="26"/>
                        </a:cubicBezTo>
                        <a:cubicBezTo>
                          <a:pt x="15" y="24"/>
                          <a:pt x="12" y="24"/>
                          <a:pt x="11" y="25"/>
                        </a:cubicBezTo>
                        <a:cubicBezTo>
                          <a:pt x="9" y="32"/>
                          <a:pt x="4" y="26"/>
                          <a:pt x="3" y="22"/>
                        </a:cubicBezTo>
                        <a:cubicBezTo>
                          <a:pt x="3" y="20"/>
                          <a:pt x="3" y="18"/>
                          <a:pt x="3" y="17"/>
                        </a:cubicBezTo>
                        <a:cubicBezTo>
                          <a:pt x="3" y="15"/>
                          <a:pt x="4" y="13"/>
                          <a:pt x="4" y="11"/>
                        </a:cubicBezTo>
                        <a:cubicBezTo>
                          <a:pt x="5" y="9"/>
                          <a:pt x="8" y="1"/>
                          <a:pt x="11" y="5"/>
                        </a:cubicBezTo>
                        <a:cubicBezTo>
                          <a:pt x="12" y="6"/>
                          <a:pt x="15" y="5"/>
                          <a:pt x="14"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4" name="Freeform 279"/>
                  <p:cNvSpPr/>
                  <p:nvPr/>
                </p:nvSpPr>
                <p:spPr bwMode="auto">
                  <a:xfrm>
                    <a:off x="850" y="1353"/>
                    <a:ext cx="4" cy="16"/>
                  </a:xfrm>
                  <a:custGeom>
                    <a:avLst/>
                    <a:gdLst>
                      <a:gd name="T0" fmla="*/ 3 w 6"/>
                      <a:gd name="T1" fmla="*/ 0 h 24"/>
                      <a:gd name="T2" fmla="*/ 1 w 6"/>
                      <a:gd name="T3" fmla="*/ 9 h 24"/>
                      <a:gd name="T4" fmla="*/ 3 w 6"/>
                      <a:gd name="T5" fmla="*/ 22 h 24"/>
                      <a:gd name="T6" fmla="*/ 6 w 6"/>
                      <a:gd name="T7" fmla="*/ 21 h 24"/>
                      <a:gd name="T8" fmla="*/ 4 w 6"/>
                      <a:gd name="T9" fmla="*/ 12 h 24"/>
                      <a:gd name="T10" fmla="*/ 4 w 6"/>
                      <a:gd name="T11" fmla="*/ 3 h 24"/>
                      <a:gd name="T12" fmla="*/ 3 w 6"/>
                      <a:gd name="T13" fmla="*/ 0 h 24"/>
                    </a:gdLst>
                    <a:ahLst/>
                    <a:cxnLst>
                      <a:cxn ang="0">
                        <a:pos x="T0" y="T1"/>
                      </a:cxn>
                      <a:cxn ang="0">
                        <a:pos x="T2" y="T3"/>
                      </a:cxn>
                      <a:cxn ang="0">
                        <a:pos x="T4" y="T5"/>
                      </a:cxn>
                      <a:cxn ang="0">
                        <a:pos x="T6" y="T7"/>
                      </a:cxn>
                      <a:cxn ang="0">
                        <a:pos x="T8" y="T9"/>
                      </a:cxn>
                      <a:cxn ang="0">
                        <a:pos x="T10" y="T11"/>
                      </a:cxn>
                      <a:cxn ang="0">
                        <a:pos x="T12" y="T13"/>
                      </a:cxn>
                    </a:cxnLst>
                    <a:rect l="0" t="0" r="r" b="b"/>
                    <a:pathLst>
                      <a:path w="6" h="24">
                        <a:moveTo>
                          <a:pt x="3" y="0"/>
                        </a:moveTo>
                        <a:cubicBezTo>
                          <a:pt x="0" y="1"/>
                          <a:pt x="1" y="6"/>
                          <a:pt x="1" y="9"/>
                        </a:cubicBezTo>
                        <a:cubicBezTo>
                          <a:pt x="1" y="13"/>
                          <a:pt x="2" y="18"/>
                          <a:pt x="3" y="22"/>
                        </a:cubicBezTo>
                        <a:cubicBezTo>
                          <a:pt x="4" y="24"/>
                          <a:pt x="6" y="23"/>
                          <a:pt x="6" y="21"/>
                        </a:cubicBezTo>
                        <a:cubicBezTo>
                          <a:pt x="5" y="18"/>
                          <a:pt x="5" y="15"/>
                          <a:pt x="4" y="12"/>
                        </a:cubicBezTo>
                        <a:cubicBezTo>
                          <a:pt x="4" y="11"/>
                          <a:pt x="3" y="3"/>
                          <a:pt x="4" y="3"/>
                        </a:cubicBezTo>
                        <a:cubicBezTo>
                          <a:pt x="6" y="2"/>
                          <a:pt x="5"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5" name="Freeform 280"/>
                  <p:cNvSpPr/>
                  <p:nvPr/>
                </p:nvSpPr>
                <p:spPr bwMode="auto">
                  <a:xfrm>
                    <a:off x="849" y="1352"/>
                    <a:ext cx="5" cy="16"/>
                  </a:xfrm>
                  <a:custGeom>
                    <a:avLst/>
                    <a:gdLst>
                      <a:gd name="T0" fmla="*/ 3 w 7"/>
                      <a:gd name="T1" fmla="*/ 1 h 24"/>
                      <a:gd name="T2" fmla="*/ 4 w 7"/>
                      <a:gd name="T3" fmla="*/ 22 h 24"/>
                      <a:gd name="T4" fmla="*/ 6 w 7"/>
                      <a:gd name="T5" fmla="*/ 22 h 24"/>
                      <a:gd name="T6" fmla="*/ 7 w 7"/>
                      <a:gd name="T7" fmla="*/ 20 h 24"/>
                      <a:gd name="T8" fmla="*/ 4 w 7"/>
                      <a:gd name="T9" fmla="*/ 20 h 24"/>
                      <a:gd name="T10" fmla="*/ 4 w 7"/>
                      <a:gd name="T11" fmla="*/ 22 h 24"/>
                      <a:gd name="T12" fmla="*/ 6 w 7"/>
                      <a:gd name="T13" fmla="*/ 22 h 24"/>
                      <a:gd name="T14" fmla="*/ 6 w 7"/>
                      <a:gd name="T15" fmla="*/ 3 h 24"/>
                      <a:gd name="T16" fmla="*/ 3 w 7"/>
                      <a:gd name="T17" fmla="*/ 1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24">
                        <a:moveTo>
                          <a:pt x="3" y="1"/>
                        </a:moveTo>
                        <a:cubicBezTo>
                          <a:pt x="0" y="8"/>
                          <a:pt x="2" y="16"/>
                          <a:pt x="4" y="22"/>
                        </a:cubicBezTo>
                        <a:cubicBezTo>
                          <a:pt x="4" y="24"/>
                          <a:pt x="6" y="24"/>
                          <a:pt x="6" y="22"/>
                        </a:cubicBezTo>
                        <a:cubicBezTo>
                          <a:pt x="7" y="22"/>
                          <a:pt x="7" y="21"/>
                          <a:pt x="7" y="20"/>
                        </a:cubicBezTo>
                        <a:cubicBezTo>
                          <a:pt x="7" y="19"/>
                          <a:pt x="4" y="18"/>
                          <a:pt x="4" y="20"/>
                        </a:cubicBezTo>
                        <a:cubicBezTo>
                          <a:pt x="4" y="20"/>
                          <a:pt x="4" y="21"/>
                          <a:pt x="4" y="22"/>
                        </a:cubicBezTo>
                        <a:cubicBezTo>
                          <a:pt x="5" y="22"/>
                          <a:pt x="6" y="22"/>
                          <a:pt x="6" y="22"/>
                        </a:cubicBezTo>
                        <a:cubicBezTo>
                          <a:pt x="5" y="16"/>
                          <a:pt x="3" y="8"/>
                          <a:pt x="6" y="3"/>
                        </a:cubicBezTo>
                        <a:cubicBezTo>
                          <a:pt x="6" y="1"/>
                          <a:pt x="4" y="0"/>
                          <a:pt x="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6" name="Freeform 281"/>
                  <p:cNvSpPr/>
                  <p:nvPr/>
                </p:nvSpPr>
                <p:spPr bwMode="auto">
                  <a:xfrm>
                    <a:off x="848" y="1353"/>
                    <a:ext cx="11" cy="16"/>
                  </a:xfrm>
                  <a:custGeom>
                    <a:avLst/>
                    <a:gdLst>
                      <a:gd name="T0" fmla="*/ 7 w 17"/>
                      <a:gd name="T1" fmla="*/ 5 h 24"/>
                      <a:gd name="T2" fmla="*/ 6 w 17"/>
                      <a:gd name="T3" fmla="*/ 4 h 24"/>
                      <a:gd name="T4" fmla="*/ 4 w 17"/>
                      <a:gd name="T5" fmla="*/ 3 h 24"/>
                      <a:gd name="T6" fmla="*/ 3 w 17"/>
                      <a:gd name="T7" fmla="*/ 22 h 24"/>
                      <a:gd name="T8" fmla="*/ 6 w 17"/>
                      <a:gd name="T9" fmla="*/ 23 h 24"/>
                      <a:gd name="T10" fmla="*/ 6 w 17"/>
                      <a:gd name="T11" fmla="*/ 2 h 24"/>
                      <a:gd name="T12" fmla="*/ 4 w 17"/>
                      <a:gd name="T13" fmla="*/ 2 h 24"/>
                      <a:gd name="T14" fmla="*/ 6 w 17"/>
                      <a:gd name="T15" fmla="*/ 22 h 24"/>
                      <a:gd name="T16" fmla="*/ 9 w 17"/>
                      <a:gd name="T17" fmla="*/ 21 h 24"/>
                      <a:gd name="T18" fmla="*/ 9 w 17"/>
                      <a:gd name="T19" fmla="*/ 3 h 24"/>
                      <a:gd name="T20" fmla="*/ 6 w 17"/>
                      <a:gd name="T21" fmla="*/ 3 h 24"/>
                      <a:gd name="T22" fmla="*/ 7 w 17"/>
                      <a:gd name="T23" fmla="*/ 21 h 24"/>
                      <a:gd name="T24" fmla="*/ 10 w 17"/>
                      <a:gd name="T25" fmla="*/ 20 h 24"/>
                      <a:gd name="T26" fmla="*/ 9 w 17"/>
                      <a:gd name="T27" fmla="*/ 3 h 24"/>
                      <a:gd name="T28" fmla="*/ 7 w 17"/>
                      <a:gd name="T29" fmla="*/ 4 h 24"/>
                      <a:gd name="T30" fmla="*/ 8 w 17"/>
                      <a:gd name="T31" fmla="*/ 20 h 24"/>
                      <a:gd name="T32" fmla="*/ 10 w 17"/>
                      <a:gd name="T33" fmla="*/ 19 h 24"/>
                      <a:gd name="T34" fmla="*/ 7 w 17"/>
                      <a:gd name="T35" fmla="*/ 5 h 24"/>
                      <a:gd name="T36" fmla="*/ 5 w 17"/>
                      <a:gd name="T37" fmla="*/ 20 h 24"/>
                      <a:gd name="T38" fmla="*/ 5 w 17"/>
                      <a:gd name="T39" fmla="*/ 23 h 24"/>
                      <a:gd name="T40" fmla="*/ 8 w 17"/>
                      <a:gd name="T41" fmla="*/ 2 h 24"/>
                      <a:gd name="T42" fmla="*/ 9 w 17"/>
                      <a:gd name="T43" fmla="*/ 22 h 24"/>
                      <a:gd name="T44" fmla="*/ 11 w 17"/>
                      <a:gd name="T45" fmla="*/ 21 h 24"/>
                      <a:gd name="T46" fmla="*/ 8 w 17"/>
                      <a:gd name="T47" fmla="*/ 2 h 24"/>
                      <a:gd name="T48" fmla="*/ 6 w 17"/>
                      <a:gd name="T49" fmla="*/ 3 h 24"/>
                      <a:gd name="T50" fmla="*/ 7 w 17"/>
                      <a:gd name="T51" fmla="*/ 21 h 24"/>
                      <a:gd name="T52" fmla="*/ 10 w 17"/>
                      <a:gd name="T53" fmla="*/ 21 h 24"/>
                      <a:gd name="T54" fmla="*/ 9 w 17"/>
                      <a:gd name="T55" fmla="*/ 2 h 24"/>
                      <a:gd name="T56" fmla="*/ 6 w 17"/>
                      <a:gd name="T57" fmla="*/ 2 h 24"/>
                      <a:gd name="T58" fmla="*/ 6 w 17"/>
                      <a:gd name="T59" fmla="*/ 21 h 24"/>
                      <a:gd name="T60" fmla="*/ 9 w 17"/>
                      <a:gd name="T61" fmla="*/ 21 h 24"/>
                      <a:gd name="T62" fmla="*/ 6 w 17"/>
                      <a:gd name="T63" fmla="*/ 1 h 24"/>
                      <a:gd name="T64" fmla="*/ 4 w 17"/>
                      <a:gd name="T65" fmla="*/ 1 h 24"/>
                      <a:gd name="T66" fmla="*/ 3 w 17"/>
                      <a:gd name="T67" fmla="*/ 21 h 24"/>
                      <a:gd name="T68" fmla="*/ 6 w 17"/>
                      <a:gd name="T69" fmla="*/ 22 h 24"/>
                      <a:gd name="T70" fmla="*/ 6 w 17"/>
                      <a:gd name="T71" fmla="*/ 5 h 24"/>
                      <a:gd name="T72" fmla="*/ 4 w 17"/>
                      <a:gd name="T73" fmla="*/ 5 h 24"/>
                      <a:gd name="T74" fmla="*/ 4 w 17"/>
                      <a:gd name="T75" fmla="*/ 6 h 24"/>
                      <a:gd name="T76" fmla="*/ 7 w 17"/>
                      <a:gd name="T77" fmla="*/ 5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7" h="24">
                        <a:moveTo>
                          <a:pt x="7" y="5"/>
                        </a:moveTo>
                        <a:cubicBezTo>
                          <a:pt x="7" y="4"/>
                          <a:pt x="7" y="4"/>
                          <a:pt x="6" y="4"/>
                        </a:cubicBezTo>
                        <a:cubicBezTo>
                          <a:pt x="6" y="3"/>
                          <a:pt x="4" y="2"/>
                          <a:pt x="4" y="3"/>
                        </a:cubicBezTo>
                        <a:cubicBezTo>
                          <a:pt x="1" y="9"/>
                          <a:pt x="1" y="16"/>
                          <a:pt x="3" y="22"/>
                        </a:cubicBezTo>
                        <a:cubicBezTo>
                          <a:pt x="3" y="23"/>
                          <a:pt x="5" y="24"/>
                          <a:pt x="6" y="23"/>
                        </a:cubicBezTo>
                        <a:cubicBezTo>
                          <a:pt x="10" y="16"/>
                          <a:pt x="3" y="9"/>
                          <a:pt x="6" y="2"/>
                        </a:cubicBezTo>
                        <a:cubicBezTo>
                          <a:pt x="6" y="2"/>
                          <a:pt x="5" y="2"/>
                          <a:pt x="4" y="2"/>
                        </a:cubicBezTo>
                        <a:cubicBezTo>
                          <a:pt x="7" y="8"/>
                          <a:pt x="5" y="15"/>
                          <a:pt x="6" y="22"/>
                        </a:cubicBezTo>
                        <a:cubicBezTo>
                          <a:pt x="7" y="23"/>
                          <a:pt x="9" y="23"/>
                          <a:pt x="9" y="21"/>
                        </a:cubicBezTo>
                        <a:cubicBezTo>
                          <a:pt x="10" y="15"/>
                          <a:pt x="8" y="9"/>
                          <a:pt x="9" y="3"/>
                        </a:cubicBezTo>
                        <a:cubicBezTo>
                          <a:pt x="8" y="3"/>
                          <a:pt x="7" y="3"/>
                          <a:pt x="6" y="3"/>
                        </a:cubicBezTo>
                        <a:cubicBezTo>
                          <a:pt x="9" y="8"/>
                          <a:pt x="8" y="15"/>
                          <a:pt x="7" y="21"/>
                        </a:cubicBezTo>
                        <a:cubicBezTo>
                          <a:pt x="8" y="20"/>
                          <a:pt x="9" y="20"/>
                          <a:pt x="10" y="20"/>
                        </a:cubicBezTo>
                        <a:cubicBezTo>
                          <a:pt x="8" y="15"/>
                          <a:pt x="7" y="9"/>
                          <a:pt x="9" y="3"/>
                        </a:cubicBezTo>
                        <a:cubicBezTo>
                          <a:pt x="8" y="4"/>
                          <a:pt x="8" y="4"/>
                          <a:pt x="7" y="4"/>
                        </a:cubicBezTo>
                        <a:cubicBezTo>
                          <a:pt x="11" y="7"/>
                          <a:pt x="9" y="17"/>
                          <a:pt x="8" y="20"/>
                        </a:cubicBezTo>
                        <a:cubicBezTo>
                          <a:pt x="9" y="20"/>
                          <a:pt x="9" y="20"/>
                          <a:pt x="10" y="19"/>
                        </a:cubicBezTo>
                        <a:cubicBezTo>
                          <a:pt x="7" y="18"/>
                          <a:pt x="4" y="5"/>
                          <a:pt x="7" y="5"/>
                        </a:cubicBezTo>
                        <a:cubicBezTo>
                          <a:pt x="13" y="6"/>
                          <a:pt x="11" y="20"/>
                          <a:pt x="5" y="20"/>
                        </a:cubicBezTo>
                        <a:cubicBezTo>
                          <a:pt x="3" y="20"/>
                          <a:pt x="3" y="23"/>
                          <a:pt x="5" y="23"/>
                        </a:cubicBezTo>
                        <a:cubicBezTo>
                          <a:pt x="14" y="23"/>
                          <a:pt x="17" y="5"/>
                          <a:pt x="8" y="2"/>
                        </a:cubicBezTo>
                        <a:cubicBezTo>
                          <a:pt x="0" y="0"/>
                          <a:pt x="3" y="20"/>
                          <a:pt x="9" y="22"/>
                        </a:cubicBezTo>
                        <a:cubicBezTo>
                          <a:pt x="10" y="22"/>
                          <a:pt x="11" y="22"/>
                          <a:pt x="11" y="21"/>
                        </a:cubicBezTo>
                        <a:cubicBezTo>
                          <a:pt x="13" y="16"/>
                          <a:pt x="13" y="5"/>
                          <a:pt x="8" y="2"/>
                        </a:cubicBezTo>
                        <a:cubicBezTo>
                          <a:pt x="7" y="1"/>
                          <a:pt x="7" y="2"/>
                          <a:pt x="6" y="3"/>
                        </a:cubicBezTo>
                        <a:cubicBezTo>
                          <a:pt x="4" y="9"/>
                          <a:pt x="5" y="16"/>
                          <a:pt x="7" y="21"/>
                        </a:cubicBezTo>
                        <a:cubicBezTo>
                          <a:pt x="8" y="23"/>
                          <a:pt x="10" y="22"/>
                          <a:pt x="10" y="21"/>
                        </a:cubicBezTo>
                        <a:cubicBezTo>
                          <a:pt x="11" y="15"/>
                          <a:pt x="12" y="8"/>
                          <a:pt x="9" y="2"/>
                        </a:cubicBezTo>
                        <a:cubicBezTo>
                          <a:pt x="8" y="1"/>
                          <a:pt x="6" y="1"/>
                          <a:pt x="6" y="2"/>
                        </a:cubicBezTo>
                        <a:cubicBezTo>
                          <a:pt x="5" y="9"/>
                          <a:pt x="7" y="15"/>
                          <a:pt x="6" y="21"/>
                        </a:cubicBezTo>
                        <a:cubicBezTo>
                          <a:pt x="7" y="21"/>
                          <a:pt x="8" y="21"/>
                          <a:pt x="9" y="21"/>
                        </a:cubicBezTo>
                        <a:cubicBezTo>
                          <a:pt x="8" y="14"/>
                          <a:pt x="10" y="7"/>
                          <a:pt x="6" y="1"/>
                        </a:cubicBezTo>
                        <a:cubicBezTo>
                          <a:pt x="6" y="0"/>
                          <a:pt x="4" y="0"/>
                          <a:pt x="4" y="1"/>
                        </a:cubicBezTo>
                        <a:cubicBezTo>
                          <a:pt x="1" y="7"/>
                          <a:pt x="7" y="15"/>
                          <a:pt x="3" y="21"/>
                        </a:cubicBezTo>
                        <a:cubicBezTo>
                          <a:pt x="4" y="21"/>
                          <a:pt x="5" y="21"/>
                          <a:pt x="6" y="22"/>
                        </a:cubicBezTo>
                        <a:cubicBezTo>
                          <a:pt x="4" y="16"/>
                          <a:pt x="4" y="10"/>
                          <a:pt x="6" y="5"/>
                        </a:cubicBezTo>
                        <a:cubicBezTo>
                          <a:pt x="5" y="5"/>
                          <a:pt x="5" y="5"/>
                          <a:pt x="4" y="5"/>
                        </a:cubicBezTo>
                        <a:cubicBezTo>
                          <a:pt x="4" y="5"/>
                          <a:pt x="4" y="6"/>
                          <a:pt x="4" y="6"/>
                        </a:cubicBezTo>
                        <a:cubicBezTo>
                          <a:pt x="5" y="8"/>
                          <a:pt x="8" y="6"/>
                          <a:pt x="7"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7" name="Freeform 282"/>
                  <p:cNvSpPr/>
                  <p:nvPr/>
                </p:nvSpPr>
                <p:spPr bwMode="auto">
                  <a:xfrm>
                    <a:off x="886" y="1349"/>
                    <a:ext cx="11" cy="17"/>
                  </a:xfrm>
                  <a:custGeom>
                    <a:avLst/>
                    <a:gdLst>
                      <a:gd name="T0" fmla="*/ 7 w 17"/>
                      <a:gd name="T1" fmla="*/ 8 h 26"/>
                      <a:gd name="T2" fmla="*/ 3 w 17"/>
                      <a:gd name="T3" fmla="*/ 20 h 26"/>
                      <a:gd name="T4" fmla="*/ 7 w 17"/>
                      <a:gd name="T5" fmla="*/ 7 h 26"/>
                      <a:gd name="T6" fmla="*/ 6 w 17"/>
                      <a:gd name="T7" fmla="*/ 17 h 26"/>
                      <a:gd name="T8" fmla="*/ 8 w 17"/>
                      <a:gd name="T9" fmla="*/ 3 h 26"/>
                      <a:gd name="T10" fmla="*/ 6 w 17"/>
                      <a:gd name="T11" fmla="*/ 21 h 26"/>
                      <a:gd name="T12" fmla="*/ 10 w 17"/>
                      <a:gd name="T13" fmla="*/ 3 h 26"/>
                      <a:gd name="T14" fmla="*/ 7 w 17"/>
                      <a:gd name="T15" fmla="*/ 20 h 26"/>
                      <a:gd name="T16" fmla="*/ 8 w 17"/>
                      <a:gd name="T17" fmla="*/ 6 h 26"/>
                      <a:gd name="T18" fmla="*/ 11 w 17"/>
                      <a:gd name="T19" fmla="*/ 11 h 26"/>
                      <a:gd name="T20" fmla="*/ 10 w 17"/>
                      <a:gd name="T21" fmla="*/ 19 h 26"/>
                      <a:gd name="T22" fmla="*/ 8 w 17"/>
                      <a:gd name="T23" fmla="*/ 2 h 26"/>
                      <a:gd name="T24" fmla="*/ 9 w 17"/>
                      <a:gd name="T25" fmla="*/ 20 h 26"/>
                      <a:gd name="T26" fmla="*/ 7 w 17"/>
                      <a:gd name="T27" fmla="*/ 5 h 26"/>
                      <a:gd name="T28" fmla="*/ 9 w 17"/>
                      <a:gd name="T29" fmla="*/ 18 h 26"/>
                      <a:gd name="T30" fmla="*/ 9 w 17"/>
                      <a:gd name="T31" fmla="*/ 26 h 26"/>
                      <a:gd name="T32" fmla="*/ 10 w 17"/>
                      <a:gd name="T33" fmla="*/ 23 h 26"/>
                      <a:gd name="T34" fmla="*/ 12 w 17"/>
                      <a:gd name="T35" fmla="*/ 23 h 26"/>
                      <a:gd name="T36" fmla="*/ 8 w 17"/>
                      <a:gd name="T37" fmla="*/ 23 h 26"/>
                      <a:gd name="T38" fmla="*/ 8 w 17"/>
                      <a:gd name="T39" fmla="*/ 26 h 26"/>
                      <a:gd name="T40" fmla="*/ 9 w 17"/>
                      <a:gd name="T41" fmla="*/ 23 h 26"/>
                      <a:gd name="T42" fmla="*/ 12 w 17"/>
                      <a:gd name="T43" fmla="*/ 15 h 26"/>
                      <a:gd name="T44" fmla="*/ 10 w 17"/>
                      <a:gd name="T45" fmla="*/ 0 h 26"/>
                      <a:gd name="T46" fmla="*/ 8 w 17"/>
                      <a:gd name="T47" fmla="*/ 23 h 26"/>
                      <a:gd name="T48" fmla="*/ 8 w 17"/>
                      <a:gd name="T49" fmla="*/ 0 h 26"/>
                      <a:gd name="T50" fmla="*/ 10 w 17"/>
                      <a:gd name="T51" fmla="*/ 21 h 26"/>
                      <a:gd name="T52" fmla="*/ 7 w 17"/>
                      <a:gd name="T53" fmla="*/ 21 h 26"/>
                      <a:gd name="T54" fmla="*/ 11 w 17"/>
                      <a:gd name="T55" fmla="*/ 2 h 26"/>
                      <a:gd name="T56" fmla="*/ 7 w 17"/>
                      <a:gd name="T57" fmla="*/ 23 h 26"/>
                      <a:gd name="T58" fmla="*/ 9 w 17"/>
                      <a:gd name="T59" fmla="*/ 1 h 26"/>
                      <a:gd name="T60" fmla="*/ 6 w 17"/>
                      <a:gd name="T61" fmla="*/ 19 h 26"/>
                      <a:gd name="T62" fmla="*/ 7 w 17"/>
                      <a:gd name="T63" fmla="*/ 5 h 26"/>
                      <a:gd name="T64" fmla="*/ 3 w 17"/>
                      <a:gd name="T65" fmla="*/ 21 h 26"/>
                      <a:gd name="T66" fmla="*/ 7 w 17"/>
                      <a:gd name="T67" fmla="*/ 7 h 26"/>
                      <a:gd name="T68" fmla="*/ 4 w 17"/>
                      <a:gd name="T69" fmla="*/ 1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7" h="26">
                        <a:moveTo>
                          <a:pt x="6" y="15"/>
                        </a:moveTo>
                        <a:cubicBezTo>
                          <a:pt x="5" y="13"/>
                          <a:pt x="5" y="11"/>
                          <a:pt x="7" y="8"/>
                        </a:cubicBezTo>
                        <a:cubicBezTo>
                          <a:pt x="6" y="8"/>
                          <a:pt x="5" y="8"/>
                          <a:pt x="4" y="8"/>
                        </a:cubicBezTo>
                        <a:cubicBezTo>
                          <a:pt x="5" y="11"/>
                          <a:pt x="6" y="18"/>
                          <a:pt x="3" y="20"/>
                        </a:cubicBezTo>
                        <a:cubicBezTo>
                          <a:pt x="4" y="20"/>
                          <a:pt x="5" y="20"/>
                          <a:pt x="5" y="20"/>
                        </a:cubicBezTo>
                        <a:cubicBezTo>
                          <a:pt x="4" y="16"/>
                          <a:pt x="4" y="10"/>
                          <a:pt x="7" y="7"/>
                        </a:cubicBezTo>
                        <a:cubicBezTo>
                          <a:pt x="6" y="7"/>
                          <a:pt x="6" y="7"/>
                          <a:pt x="5" y="7"/>
                        </a:cubicBezTo>
                        <a:cubicBezTo>
                          <a:pt x="7" y="9"/>
                          <a:pt x="8" y="15"/>
                          <a:pt x="6" y="17"/>
                        </a:cubicBezTo>
                        <a:cubicBezTo>
                          <a:pt x="7" y="17"/>
                          <a:pt x="7" y="17"/>
                          <a:pt x="8" y="17"/>
                        </a:cubicBezTo>
                        <a:cubicBezTo>
                          <a:pt x="6" y="13"/>
                          <a:pt x="5" y="7"/>
                          <a:pt x="8" y="3"/>
                        </a:cubicBezTo>
                        <a:cubicBezTo>
                          <a:pt x="8" y="3"/>
                          <a:pt x="7" y="3"/>
                          <a:pt x="6" y="3"/>
                        </a:cubicBezTo>
                        <a:cubicBezTo>
                          <a:pt x="10" y="8"/>
                          <a:pt x="9" y="16"/>
                          <a:pt x="6" y="21"/>
                        </a:cubicBezTo>
                        <a:cubicBezTo>
                          <a:pt x="7" y="21"/>
                          <a:pt x="7" y="20"/>
                          <a:pt x="8" y="20"/>
                        </a:cubicBezTo>
                        <a:cubicBezTo>
                          <a:pt x="4" y="18"/>
                          <a:pt x="7" y="5"/>
                          <a:pt x="10" y="3"/>
                        </a:cubicBezTo>
                        <a:cubicBezTo>
                          <a:pt x="10" y="3"/>
                          <a:pt x="9" y="3"/>
                          <a:pt x="8" y="3"/>
                        </a:cubicBezTo>
                        <a:cubicBezTo>
                          <a:pt x="11" y="7"/>
                          <a:pt x="10" y="15"/>
                          <a:pt x="7" y="20"/>
                        </a:cubicBezTo>
                        <a:cubicBezTo>
                          <a:pt x="8" y="20"/>
                          <a:pt x="9" y="20"/>
                          <a:pt x="10" y="20"/>
                        </a:cubicBezTo>
                        <a:cubicBezTo>
                          <a:pt x="7" y="16"/>
                          <a:pt x="7" y="10"/>
                          <a:pt x="8" y="6"/>
                        </a:cubicBezTo>
                        <a:cubicBezTo>
                          <a:pt x="8" y="4"/>
                          <a:pt x="10" y="6"/>
                          <a:pt x="11" y="7"/>
                        </a:cubicBezTo>
                        <a:cubicBezTo>
                          <a:pt x="11" y="8"/>
                          <a:pt x="11" y="10"/>
                          <a:pt x="11" y="11"/>
                        </a:cubicBezTo>
                        <a:cubicBezTo>
                          <a:pt x="11" y="14"/>
                          <a:pt x="10" y="17"/>
                          <a:pt x="8" y="19"/>
                        </a:cubicBezTo>
                        <a:cubicBezTo>
                          <a:pt x="9" y="19"/>
                          <a:pt x="10" y="19"/>
                          <a:pt x="10" y="19"/>
                        </a:cubicBezTo>
                        <a:cubicBezTo>
                          <a:pt x="7" y="16"/>
                          <a:pt x="7" y="6"/>
                          <a:pt x="10" y="2"/>
                        </a:cubicBezTo>
                        <a:cubicBezTo>
                          <a:pt x="10" y="2"/>
                          <a:pt x="9" y="2"/>
                          <a:pt x="8" y="2"/>
                        </a:cubicBezTo>
                        <a:cubicBezTo>
                          <a:pt x="11" y="5"/>
                          <a:pt x="13" y="18"/>
                          <a:pt x="8" y="20"/>
                        </a:cubicBezTo>
                        <a:cubicBezTo>
                          <a:pt x="8" y="20"/>
                          <a:pt x="9" y="20"/>
                          <a:pt x="9" y="20"/>
                        </a:cubicBezTo>
                        <a:cubicBezTo>
                          <a:pt x="7" y="18"/>
                          <a:pt x="7" y="14"/>
                          <a:pt x="7" y="10"/>
                        </a:cubicBezTo>
                        <a:cubicBezTo>
                          <a:pt x="7" y="9"/>
                          <a:pt x="7" y="7"/>
                          <a:pt x="7" y="5"/>
                        </a:cubicBezTo>
                        <a:cubicBezTo>
                          <a:pt x="9" y="0"/>
                          <a:pt x="10" y="8"/>
                          <a:pt x="10" y="9"/>
                        </a:cubicBezTo>
                        <a:cubicBezTo>
                          <a:pt x="10" y="12"/>
                          <a:pt x="10" y="15"/>
                          <a:pt x="9" y="18"/>
                        </a:cubicBezTo>
                        <a:cubicBezTo>
                          <a:pt x="8" y="20"/>
                          <a:pt x="8" y="20"/>
                          <a:pt x="6" y="22"/>
                        </a:cubicBezTo>
                        <a:cubicBezTo>
                          <a:pt x="4" y="24"/>
                          <a:pt x="7" y="26"/>
                          <a:pt x="9" y="26"/>
                        </a:cubicBezTo>
                        <a:cubicBezTo>
                          <a:pt x="10" y="26"/>
                          <a:pt x="11" y="25"/>
                          <a:pt x="10" y="24"/>
                        </a:cubicBezTo>
                        <a:cubicBezTo>
                          <a:pt x="10" y="24"/>
                          <a:pt x="10" y="23"/>
                          <a:pt x="10" y="23"/>
                        </a:cubicBezTo>
                        <a:cubicBezTo>
                          <a:pt x="10" y="24"/>
                          <a:pt x="10" y="25"/>
                          <a:pt x="10" y="25"/>
                        </a:cubicBezTo>
                        <a:cubicBezTo>
                          <a:pt x="11" y="24"/>
                          <a:pt x="11" y="24"/>
                          <a:pt x="12" y="23"/>
                        </a:cubicBezTo>
                        <a:cubicBezTo>
                          <a:pt x="13" y="21"/>
                          <a:pt x="10" y="20"/>
                          <a:pt x="9" y="21"/>
                        </a:cubicBezTo>
                        <a:cubicBezTo>
                          <a:pt x="9" y="22"/>
                          <a:pt x="8" y="23"/>
                          <a:pt x="8" y="23"/>
                        </a:cubicBezTo>
                        <a:cubicBezTo>
                          <a:pt x="7" y="24"/>
                          <a:pt x="7" y="25"/>
                          <a:pt x="8" y="25"/>
                        </a:cubicBezTo>
                        <a:cubicBezTo>
                          <a:pt x="8" y="25"/>
                          <a:pt x="8" y="26"/>
                          <a:pt x="8" y="26"/>
                        </a:cubicBezTo>
                        <a:cubicBezTo>
                          <a:pt x="9" y="25"/>
                          <a:pt x="9" y="24"/>
                          <a:pt x="10" y="23"/>
                        </a:cubicBezTo>
                        <a:cubicBezTo>
                          <a:pt x="8" y="23"/>
                          <a:pt x="8" y="24"/>
                          <a:pt x="9" y="23"/>
                        </a:cubicBezTo>
                        <a:cubicBezTo>
                          <a:pt x="10" y="23"/>
                          <a:pt x="10" y="22"/>
                          <a:pt x="11" y="22"/>
                        </a:cubicBezTo>
                        <a:cubicBezTo>
                          <a:pt x="12" y="19"/>
                          <a:pt x="12" y="17"/>
                          <a:pt x="12" y="15"/>
                        </a:cubicBezTo>
                        <a:cubicBezTo>
                          <a:pt x="13" y="10"/>
                          <a:pt x="13" y="5"/>
                          <a:pt x="11" y="0"/>
                        </a:cubicBezTo>
                        <a:cubicBezTo>
                          <a:pt x="11" y="0"/>
                          <a:pt x="10" y="0"/>
                          <a:pt x="10" y="0"/>
                        </a:cubicBezTo>
                        <a:cubicBezTo>
                          <a:pt x="1" y="1"/>
                          <a:pt x="3" y="17"/>
                          <a:pt x="7" y="22"/>
                        </a:cubicBezTo>
                        <a:cubicBezTo>
                          <a:pt x="7" y="22"/>
                          <a:pt x="8" y="23"/>
                          <a:pt x="8" y="23"/>
                        </a:cubicBezTo>
                        <a:cubicBezTo>
                          <a:pt x="16" y="20"/>
                          <a:pt x="15" y="5"/>
                          <a:pt x="10" y="0"/>
                        </a:cubicBezTo>
                        <a:cubicBezTo>
                          <a:pt x="10" y="0"/>
                          <a:pt x="9" y="0"/>
                          <a:pt x="8" y="0"/>
                        </a:cubicBezTo>
                        <a:cubicBezTo>
                          <a:pt x="4" y="5"/>
                          <a:pt x="3" y="17"/>
                          <a:pt x="8" y="21"/>
                        </a:cubicBezTo>
                        <a:cubicBezTo>
                          <a:pt x="9" y="21"/>
                          <a:pt x="10" y="21"/>
                          <a:pt x="10" y="21"/>
                        </a:cubicBezTo>
                        <a:cubicBezTo>
                          <a:pt x="14" y="18"/>
                          <a:pt x="17" y="2"/>
                          <a:pt x="9" y="2"/>
                        </a:cubicBezTo>
                        <a:cubicBezTo>
                          <a:pt x="1" y="2"/>
                          <a:pt x="4" y="17"/>
                          <a:pt x="7" y="21"/>
                        </a:cubicBezTo>
                        <a:cubicBezTo>
                          <a:pt x="8" y="22"/>
                          <a:pt x="9" y="22"/>
                          <a:pt x="10" y="21"/>
                        </a:cubicBezTo>
                        <a:cubicBezTo>
                          <a:pt x="13" y="16"/>
                          <a:pt x="14" y="7"/>
                          <a:pt x="11" y="2"/>
                        </a:cubicBezTo>
                        <a:cubicBezTo>
                          <a:pt x="10" y="1"/>
                          <a:pt x="10" y="1"/>
                          <a:pt x="9" y="1"/>
                        </a:cubicBezTo>
                        <a:cubicBezTo>
                          <a:pt x="3" y="4"/>
                          <a:pt x="0" y="20"/>
                          <a:pt x="7" y="23"/>
                        </a:cubicBezTo>
                        <a:cubicBezTo>
                          <a:pt x="7" y="23"/>
                          <a:pt x="8" y="23"/>
                          <a:pt x="9" y="22"/>
                        </a:cubicBezTo>
                        <a:cubicBezTo>
                          <a:pt x="12" y="16"/>
                          <a:pt x="13" y="7"/>
                          <a:pt x="9" y="1"/>
                        </a:cubicBezTo>
                        <a:cubicBezTo>
                          <a:pt x="8" y="1"/>
                          <a:pt x="7" y="1"/>
                          <a:pt x="6" y="1"/>
                        </a:cubicBezTo>
                        <a:cubicBezTo>
                          <a:pt x="2" y="6"/>
                          <a:pt x="3" y="14"/>
                          <a:pt x="6" y="19"/>
                        </a:cubicBezTo>
                        <a:cubicBezTo>
                          <a:pt x="6" y="19"/>
                          <a:pt x="7" y="20"/>
                          <a:pt x="8" y="19"/>
                        </a:cubicBezTo>
                        <a:cubicBezTo>
                          <a:pt x="11" y="15"/>
                          <a:pt x="10" y="9"/>
                          <a:pt x="7" y="5"/>
                        </a:cubicBezTo>
                        <a:cubicBezTo>
                          <a:pt x="7" y="4"/>
                          <a:pt x="6" y="5"/>
                          <a:pt x="5" y="5"/>
                        </a:cubicBezTo>
                        <a:cubicBezTo>
                          <a:pt x="1" y="9"/>
                          <a:pt x="0" y="16"/>
                          <a:pt x="3" y="21"/>
                        </a:cubicBezTo>
                        <a:cubicBezTo>
                          <a:pt x="3" y="22"/>
                          <a:pt x="4" y="23"/>
                          <a:pt x="5" y="22"/>
                        </a:cubicBezTo>
                        <a:cubicBezTo>
                          <a:pt x="9" y="19"/>
                          <a:pt x="8" y="12"/>
                          <a:pt x="7" y="7"/>
                        </a:cubicBezTo>
                        <a:cubicBezTo>
                          <a:pt x="6" y="6"/>
                          <a:pt x="5" y="6"/>
                          <a:pt x="4" y="7"/>
                        </a:cubicBezTo>
                        <a:cubicBezTo>
                          <a:pt x="2" y="10"/>
                          <a:pt x="2" y="13"/>
                          <a:pt x="4" y="16"/>
                        </a:cubicBezTo>
                        <a:cubicBezTo>
                          <a:pt x="4" y="18"/>
                          <a:pt x="7" y="17"/>
                          <a:pt x="6"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8" name="Freeform 283"/>
                  <p:cNvSpPr/>
                  <p:nvPr/>
                </p:nvSpPr>
                <p:spPr bwMode="auto">
                  <a:xfrm>
                    <a:off x="852" y="1366"/>
                    <a:ext cx="4" cy="4"/>
                  </a:xfrm>
                  <a:custGeom>
                    <a:avLst/>
                    <a:gdLst>
                      <a:gd name="T0" fmla="*/ 3 w 6"/>
                      <a:gd name="T1" fmla="*/ 5 h 6"/>
                      <a:gd name="T2" fmla="*/ 2 w 6"/>
                      <a:gd name="T3" fmla="*/ 5 h 6"/>
                      <a:gd name="T4" fmla="*/ 3 w 6"/>
                      <a:gd name="T5" fmla="*/ 5 h 6"/>
                      <a:gd name="T6" fmla="*/ 5 w 6"/>
                      <a:gd name="T7" fmla="*/ 5 h 6"/>
                      <a:gd name="T8" fmla="*/ 6 w 6"/>
                      <a:gd name="T9" fmla="*/ 3 h 6"/>
                      <a:gd name="T10" fmla="*/ 5 w 6"/>
                      <a:gd name="T11" fmla="*/ 1 h 6"/>
                      <a:gd name="T12" fmla="*/ 2 w 6"/>
                      <a:gd name="T13" fmla="*/ 3 h 6"/>
                      <a:gd name="T14" fmla="*/ 3 w 6"/>
                      <a:gd name="T15" fmla="*/ 4 h 6"/>
                      <a:gd name="T16" fmla="*/ 4 w 6"/>
                      <a:gd name="T17" fmla="*/ 2 h 6"/>
                      <a:gd name="T18" fmla="*/ 0 w 6"/>
                      <a:gd name="T19" fmla="*/ 5 h 6"/>
                      <a:gd name="T20" fmla="*/ 3 w 6"/>
                      <a:gd name="T21"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6">
                        <a:moveTo>
                          <a:pt x="3" y="5"/>
                        </a:moveTo>
                        <a:cubicBezTo>
                          <a:pt x="2" y="5"/>
                          <a:pt x="2" y="5"/>
                          <a:pt x="2" y="5"/>
                        </a:cubicBezTo>
                        <a:cubicBezTo>
                          <a:pt x="3" y="5"/>
                          <a:pt x="3" y="5"/>
                          <a:pt x="3" y="5"/>
                        </a:cubicBezTo>
                        <a:cubicBezTo>
                          <a:pt x="4" y="5"/>
                          <a:pt x="4" y="5"/>
                          <a:pt x="5" y="5"/>
                        </a:cubicBezTo>
                        <a:cubicBezTo>
                          <a:pt x="5" y="4"/>
                          <a:pt x="6" y="4"/>
                          <a:pt x="6" y="3"/>
                        </a:cubicBezTo>
                        <a:cubicBezTo>
                          <a:pt x="5" y="2"/>
                          <a:pt x="5" y="2"/>
                          <a:pt x="5" y="1"/>
                        </a:cubicBezTo>
                        <a:cubicBezTo>
                          <a:pt x="3" y="0"/>
                          <a:pt x="1" y="2"/>
                          <a:pt x="2" y="3"/>
                        </a:cubicBezTo>
                        <a:cubicBezTo>
                          <a:pt x="3" y="3"/>
                          <a:pt x="3" y="3"/>
                          <a:pt x="3" y="4"/>
                        </a:cubicBezTo>
                        <a:cubicBezTo>
                          <a:pt x="3" y="3"/>
                          <a:pt x="3" y="2"/>
                          <a:pt x="4" y="2"/>
                        </a:cubicBezTo>
                        <a:cubicBezTo>
                          <a:pt x="2" y="2"/>
                          <a:pt x="0" y="2"/>
                          <a:pt x="0" y="5"/>
                        </a:cubicBezTo>
                        <a:cubicBezTo>
                          <a:pt x="0" y="6"/>
                          <a:pt x="3" y="6"/>
                          <a:pt x="3"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9" name="Freeform 284"/>
                  <p:cNvSpPr/>
                  <p:nvPr/>
                </p:nvSpPr>
                <p:spPr bwMode="auto">
                  <a:xfrm>
                    <a:off x="849" y="1350"/>
                    <a:ext cx="8" cy="7"/>
                  </a:xfrm>
                  <a:custGeom>
                    <a:avLst/>
                    <a:gdLst>
                      <a:gd name="T0" fmla="*/ 3 w 12"/>
                      <a:gd name="T1" fmla="*/ 6 h 11"/>
                      <a:gd name="T2" fmla="*/ 9 w 12"/>
                      <a:gd name="T3" fmla="*/ 9 h 11"/>
                      <a:gd name="T4" fmla="*/ 11 w 12"/>
                      <a:gd name="T5" fmla="*/ 8 h 11"/>
                      <a:gd name="T6" fmla="*/ 1 w 12"/>
                      <a:gd name="T7" fmla="*/ 5 h 11"/>
                      <a:gd name="T8" fmla="*/ 3 w 12"/>
                      <a:gd name="T9" fmla="*/ 6 h 11"/>
                    </a:gdLst>
                    <a:ahLst/>
                    <a:cxnLst>
                      <a:cxn ang="0">
                        <a:pos x="T0" y="T1"/>
                      </a:cxn>
                      <a:cxn ang="0">
                        <a:pos x="T2" y="T3"/>
                      </a:cxn>
                      <a:cxn ang="0">
                        <a:pos x="T4" y="T5"/>
                      </a:cxn>
                      <a:cxn ang="0">
                        <a:pos x="T6" y="T7"/>
                      </a:cxn>
                      <a:cxn ang="0">
                        <a:pos x="T8" y="T9"/>
                      </a:cxn>
                    </a:cxnLst>
                    <a:rect l="0" t="0" r="r" b="b"/>
                    <a:pathLst>
                      <a:path w="12" h="11">
                        <a:moveTo>
                          <a:pt x="3" y="6"/>
                        </a:moveTo>
                        <a:cubicBezTo>
                          <a:pt x="5" y="3"/>
                          <a:pt x="8" y="7"/>
                          <a:pt x="9" y="9"/>
                        </a:cubicBezTo>
                        <a:cubicBezTo>
                          <a:pt x="10" y="11"/>
                          <a:pt x="12" y="9"/>
                          <a:pt x="11" y="8"/>
                        </a:cubicBezTo>
                        <a:cubicBezTo>
                          <a:pt x="9" y="4"/>
                          <a:pt x="3" y="0"/>
                          <a:pt x="1" y="5"/>
                        </a:cubicBezTo>
                        <a:cubicBezTo>
                          <a:pt x="0" y="7"/>
                          <a:pt x="2" y="8"/>
                          <a:pt x="3"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0" name="Freeform 285"/>
                  <p:cNvSpPr/>
                  <p:nvPr/>
                </p:nvSpPr>
                <p:spPr bwMode="auto">
                  <a:xfrm>
                    <a:off x="901" y="1608"/>
                    <a:ext cx="54" cy="49"/>
                  </a:xfrm>
                  <a:custGeom>
                    <a:avLst/>
                    <a:gdLst>
                      <a:gd name="T0" fmla="*/ 44 w 80"/>
                      <a:gd name="T1" fmla="*/ 67 h 74"/>
                      <a:gd name="T2" fmla="*/ 6 w 80"/>
                      <a:gd name="T3" fmla="*/ 44 h 74"/>
                      <a:gd name="T4" fmla="*/ 27 w 80"/>
                      <a:gd name="T5" fmla="*/ 11 h 74"/>
                      <a:gd name="T6" fmla="*/ 39 w 80"/>
                      <a:gd name="T7" fmla="*/ 66 h 74"/>
                      <a:gd name="T8" fmla="*/ 39 w 80"/>
                      <a:gd name="T9" fmla="*/ 69 h 74"/>
                      <a:gd name="T10" fmla="*/ 66 w 80"/>
                      <a:gd name="T11" fmla="*/ 34 h 74"/>
                      <a:gd name="T12" fmla="*/ 32 w 80"/>
                      <a:gd name="T13" fmla="*/ 8 h 74"/>
                      <a:gd name="T14" fmla="*/ 3 w 80"/>
                      <a:gd name="T15" fmla="*/ 42 h 74"/>
                      <a:gd name="T16" fmla="*/ 44 w 80"/>
                      <a:gd name="T17" fmla="*/ 69 h 74"/>
                      <a:gd name="T18" fmla="*/ 44 w 80"/>
                      <a:gd name="T19" fmla="*/ 67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0" h="74">
                        <a:moveTo>
                          <a:pt x="44" y="67"/>
                        </a:moveTo>
                        <a:cubicBezTo>
                          <a:pt x="29" y="71"/>
                          <a:pt x="11" y="57"/>
                          <a:pt x="6" y="44"/>
                        </a:cubicBezTo>
                        <a:cubicBezTo>
                          <a:pt x="0" y="29"/>
                          <a:pt x="13" y="16"/>
                          <a:pt x="27" y="11"/>
                        </a:cubicBezTo>
                        <a:cubicBezTo>
                          <a:pt x="66" y="0"/>
                          <a:pt x="80" y="63"/>
                          <a:pt x="39" y="66"/>
                        </a:cubicBezTo>
                        <a:cubicBezTo>
                          <a:pt x="37" y="66"/>
                          <a:pt x="37" y="69"/>
                          <a:pt x="39" y="69"/>
                        </a:cubicBezTo>
                        <a:cubicBezTo>
                          <a:pt x="58" y="67"/>
                          <a:pt x="69" y="51"/>
                          <a:pt x="66" y="34"/>
                        </a:cubicBezTo>
                        <a:cubicBezTo>
                          <a:pt x="63" y="17"/>
                          <a:pt x="49" y="5"/>
                          <a:pt x="32" y="8"/>
                        </a:cubicBezTo>
                        <a:cubicBezTo>
                          <a:pt x="14" y="11"/>
                          <a:pt x="1" y="24"/>
                          <a:pt x="3" y="42"/>
                        </a:cubicBezTo>
                        <a:cubicBezTo>
                          <a:pt x="6" y="58"/>
                          <a:pt x="28" y="74"/>
                          <a:pt x="44" y="69"/>
                        </a:cubicBezTo>
                        <a:cubicBezTo>
                          <a:pt x="46" y="68"/>
                          <a:pt x="45" y="66"/>
                          <a:pt x="44" y="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1" name="Freeform 286"/>
                  <p:cNvSpPr/>
                  <p:nvPr/>
                </p:nvSpPr>
                <p:spPr bwMode="auto">
                  <a:xfrm>
                    <a:off x="929" y="1652"/>
                    <a:ext cx="12" cy="8"/>
                  </a:xfrm>
                  <a:custGeom>
                    <a:avLst/>
                    <a:gdLst>
                      <a:gd name="T0" fmla="*/ 1 w 18"/>
                      <a:gd name="T1" fmla="*/ 2 h 12"/>
                      <a:gd name="T2" fmla="*/ 16 w 18"/>
                      <a:gd name="T3" fmla="*/ 11 h 12"/>
                      <a:gd name="T4" fmla="*/ 16 w 18"/>
                      <a:gd name="T5" fmla="*/ 9 h 12"/>
                      <a:gd name="T6" fmla="*/ 3 w 18"/>
                      <a:gd name="T7" fmla="*/ 1 h 12"/>
                      <a:gd name="T8" fmla="*/ 1 w 18"/>
                      <a:gd name="T9" fmla="*/ 2 h 12"/>
                    </a:gdLst>
                    <a:ahLst/>
                    <a:cxnLst>
                      <a:cxn ang="0">
                        <a:pos x="T0" y="T1"/>
                      </a:cxn>
                      <a:cxn ang="0">
                        <a:pos x="T2" y="T3"/>
                      </a:cxn>
                      <a:cxn ang="0">
                        <a:pos x="T4" y="T5"/>
                      </a:cxn>
                      <a:cxn ang="0">
                        <a:pos x="T6" y="T7"/>
                      </a:cxn>
                      <a:cxn ang="0">
                        <a:pos x="T8" y="T9"/>
                      </a:cxn>
                    </a:cxnLst>
                    <a:rect l="0" t="0" r="r" b="b"/>
                    <a:pathLst>
                      <a:path w="18" h="12">
                        <a:moveTo>
                          <a:pt x="1" y="2"/>
                        </a:moveTo>
                        <a:cubicBezTo>
                          <a:pt x="4" y="8"/>
                          <a:pt x="10" y="12"/>
                          <a:pt x="16" y="11"/>
                        </a:cubicBezTo>
                        <a:cubicBezTo>
                          <a:pt x="18" y="11"/>
                          <a:pt x="18" y="9"/>
                          <a:pt x="16" y="9"/>
                        </a:cubicBezTo>
                        <a:cubicBezTo>
                          <a:pt x="10" y="9"/>
                          <a:pt x="6" y="6"/>
                          <a:pt x="3" y="1"/>
                        </a:cubicBezTo>
                        <a:cubicBezTo>
                          <a:pt x="2" y="0"/>
                          <a:pt x="0"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2" name="Freeform 287"/>
                  <p:cNvSpPr/>
                  <p:nvPr/>
                </p:nvSpPr>
                <p:spPr bwMode="auto">
                  <a:xfrm>
                    <a:off x="933" y="1651"/>
                    <a:ext cx="8" cy="8"/>
                  </a:xfrm>
                  <a:custGeom>
                    <a:avLst/>
                    <a:gdLst>
                      <a:gd name="T0" fmla="*/ 0 w 12"/>
                      <a:gd name="T1" fmla="*/ 2 h 12"/>
                      <a:gd name="T2" fmla="*/ 10 w 12"/>
                      <a:gd name="T3" fmla="*/ 12 h 12"/>
                      <a:gd name="T4" fmla="*/ 10 w 12"/>
                      <a:gd name="T5" fmla="*/ 10 h 12"/>
                      <a:gd name="T6" fmla="*/ 2 w 12"/>
                      <a:gd name="T7" fmla="*/ 2 h 12"/>
                      <a:gd name="T8" fmla="*/ 0 w 12"/>
                      <a:gd name="T9" fmla="*/ 2 h 12"/>
                    </a:gdLst>
                    <a:ahLst/>
                    <a:cxnLst>
                      <a:cxn ang="0">
                        <a:pos x="T0" y="T1"/>
                      </a:cxn>
                      <a:cxn ang="0">
                        <a:pos x="T2" y="T3"/>
                      </a:cxn>
                      <a:cxn ang="0">
                        <a:pos x="T4" y="T5"/>
                      </a:cxn>
                      <a:cxn ang="0">
                        <a:pos x="T6" y="T7"/>
                      </a:cxn>
                      <a:cxn ang="0">
                        <a:pos x="T8" y="T9"/>
                      </a:cxn>
                    </a:cxnLst>
                    <a:rect l="0" t="0" r="r" b="b"/>
                    <a:pathLst>
                      <a:path w="12" h="12">
                        <a:moveTo>
                          <a:pt x="0" y="2"/>
                        </a:moveTo>
                        <a:cubicBezTo>
                          <a:pt x="0" y="7"/>
                          <a:pt x="4" y="12"/>
                          <a:pt x="10" y="12"/>
                        </a:cubicBezTo>
                        <a:cubicBezTo>
                          <a:pt x="12" y="12"/>
                          <a:pt x="12" y="10"/>
                          <a:pt x="10" y="10"/>
                        </a:cubicBezTo>
                        <a:cubicBezTo>
                          <a:pt x="6" y="10"/>
                          <a:pt x="2" y="6"/>
                          <a:pt x="2" y="2"/>
                        </a:cubicBezTo>
                        <a:cubicBezTo>
                          <a:pt x="2" y="0"/>
                          <a:pt x="0" y="0"/>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3" name="Freeform 288"/>
                  <p:cNvSpPr/>
                  <p:nvPr/>
                </p:nvSpPr>
                <p:spPr bwMode="auto">
                  <a:xfrm>
                    <a:off x="930" y="1651"/>
                    <a:ext cx="7" cy="7"/>
                  </a:xfrm>
                  <a:custGeom>
                    <a:avLst/>
                    <a:gdLst>
                      <a:gd name="T0" fmla="*/ 2 w 10"/>
                      <a:gd name="T1" fmla="*/ 3 h 10"/>
                      <a:gd name="T2" fmla="*/ 7 w 10"/>
                      <a:gd name="T3" fmla="*/ 7 h 10"/>
                      <a:gd name="T4" fmla="*/ 8 w 10"/>
                      <a:gd name="T5" fmla="*/ 6 h 10"/>
                      <a:gd name="T6" fmla="*/ 5 w 10"/>
                      <a:gd name="T7" fmla="*/ 3 h 10"/>
                      <a:gd name="T8" fmla="*/ 3 w 10"/>
                      <a:gd name="T9" fmla="*/ 5 h 10"/>
                      <a:gd name="T10" fmla="*/ 8 w 10"/>
                      <a:gd name="T11" fmla="*/ 9 h 10"/>
                      <a:gd name="T12" fmla="*/ 9 w 10"/>
                      <a:gd name="T13" fmla="*/ 7 h 10"/>
                      <a:gd name="T14" fmla="*/ 5 w 10"/>
                      <a:gd name="T15" fmla="*/ 4 h 10"/>
                      <a:gd name="T16" fmla="*/ 3 w 10"/>
                      <a:gd name="T17" fmla="*/ 6 h 10"/>
                      <a:gd name="T18" fmla="*/ 8 w 10"/>
                      <a:gd name="T19" fmla="*/ 10 h 10"/>
                      <a:gd name="T20" fmla="*/ 9 w 10"/>
                      <a:gd name="T21" fmla="*/ 8 h 10"/>
                      <a:gd name="T22" fmla="*/ 2 w 10"/>
                      <a:gd name="T23" fmla="*/ 2 h 10"/>
                      <a:gd name="T24" fmla="*/ 2 w 10"/>
                      <a:gd name="T25" fmla="*/ 3 h 10"/>
                      <a:gd name="T26" fmla="*/ 5 w 10"/>
                      <a:gd name="T27" fmla="*/ 4 h 10"/>
                      <a:gd name="T28" fmla="*/ 6 w 10"/>
                      <a:gd name="T29" fmla="*/ 3 h 10"/>
                      <a:gd name="T30" fmla="*/ 6 w 10"/>
                      <a:gd name="T31" fmla="*/ 1 h 10"/>
                      <a:gd name="T32" fmla="*/ 4 w 10"/>
                      <a:gd name="T33" fmla="*/ 2 h 10"/>
                      <a:gd name="T34" fmla="*/ 4 w 10"/>
                      <a:gd name="T35" fmla="*/ 3 h 10"/>
                      <a:gd name="T36" fmla="*/ 6 w 10"/>
                      <a:gd name="T37" fmla="*/ 2 h 10"/>
                      <a:gd name="T38" fmla="*/ 1 w 10"/>
                      <a:gd name="T39" fmla="*/ 1 h 10"/>
                      <a:gd name="T40" fmla="*/ 0 w 10"/>
                      <a:gd name="T41" fmla="*/ 3 h 10"/>
                      <a:gd name="T42" fmla="*/ 8 w 10"/>
                      <a:gd name="T43" fmla="*/ 10 h 10"/>
                      <a:gd name="T44" fmla="*/ 9 w 10"/>
                      <a:gd name="T45" fmla="*/ 8 h 10"/>
                      <a:gd name="T46" fmla="*/ 5 w 10"/>
                      <a:gd name="T47" fmla="*/ 4 h 10"/>
                      <a:gd name="T48" fmla="*/ 3 w 10"/>
                      <a:gd name="T49" fmla="*/ 6 h 10"/>
                      <a:gd name="T50" fmla="*/ 8 w 10"/>
                      <a:gd name="T51" fmla="*/ 9 h 10"/>
                      <a:gd name="T52" fmla="*/ 9 w 10"/>
                      <a:gd name="T53" fmla="*/ 8 h 10"/>
                      <a:gd name="T54" fmla="*/ 5 w 10"/>
                      <a:gd name="T55" fmla="*/ 4 h 10"/>
                      <a:gd name="T56" fmla="*/ 4 w 10"/>
                      <a:gd name="T57" fmla="*/ 5 h 10"/>
                      <a:gd name="T58" fmla="*/ 7 w 10"/>
                      <a:gd name="T59" fmla="*/ 8 h 10"/>
                      <a:gd name="T60" fmla="*/ 9 w 10"/>
                      <a:gd name="T61" fmla="*/ 6 h 10"/>
                      <a:gd name="T62" fmla="*/ 4 w 10"/>
                      <a:gd name="T63" fmla="*/ 1 h 10"/>
                      <a:gd name="T64" fmla="*/ 2 w 10"/>
                      <a:gd name="T65" fmla="*/ 3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 h="10">
                        <a:moveTo>
                          <a:pt x="2" y="3"/>
                        </a:moveTo>
                        <a:cubicBezTo>
                          <a:pt x="4" y="5"/>
                          <a:pt x="5" y="6"/>
                          <a:pt x="7" y="7"/>
                        </a:cubicBezTo>
                        <a:cubicBezTo>
                          <a:pt x="8" y="7"/>
                          <a:pt x="8" y="6"/>
                          <a:pt x="8" y="6"/>
                        </a:cubicBezTo>
                        <a:cubicBezTo>
                          <a:pt x="7" y="5"/>
                          <a:pt x="6" y="4"/>
                          <a:pt x="5" y="3"/>
                        </a:cubicBezTo>
                        <a:cubicBezTo>
                          <a:pt x="4" y="3"/>
                          <a:pt x="2" y="4"/>
                          <a:pt x="3" y="5"/>
                        </a:cubicBezTo>
                        <a:cubicBezTo>
                          <a:pt x="4" y="7"/>
                          <a:pt x="6" y="8"/>
                          <a:pt x="8" y="9"/>
                        </a:cubicBezTo>
                        <a:cubicBezTo>
                          <a:pt x="8" y="9"/>
                          <a:pt x="9" y="8"/>
                          <a:pt x="9" y="7"/>
                        </a:cubicBezTo>
                        <a:cubicBezTo>
                          <a:pt x="7" y="7"/>
                          <a:pt x="6" y="5"/>
                          <a:pt x="5" y="4"/>
                        </a:cubicBezTo>
                        <a:cubicBezTo>
                          <a:pt x="4" y="5"/>
                          <a:pt x="4" y="5"/>
                          <a:pt x="3" y="6"/>
                        </a:cubicBezTo>
                        <a:cubicBezTo>
                          <a:pt x="5" y="7"/>
                          <a:pt x="6" y="8"/>
                          <a:pt x="8" y="10"/>
                        </a:cubicBezTo>
                        <a:cubicBezTo>
                          <a:pt x="8" y="9"/>
                          <a:pt x="9" y="9"/>
                          <a:pt x="9" y="8"/>
                        </a:cubicBezTo>
                        <a:cubicBezTo>
                          <a:pt x="6" y="7"/>
                          <a:pt x="4" y="4"/>
                          <a:pt x="2" y="2"/>
                        </a:cubicBezTo>
                        <a:cubicBezTo>
                          <a:pt x="2" y="2"/>
                          <a:pt x="2" y="3"/>
                          <a:pt x="2" y="3"/>
                        </a:cubicBezTo>
                        <a:cubicBezTo>
                          <a:pt x="3" y="3"/>
                          <a:pt x="4" y="3"/>
                          <a:pt x="5" y="4"/>
                        </a:cubicBezTo>
                        <a:cubicBezTo>
                          <a:pt x="5" y="4"/>
                          <a:pt x="6" y="3"/>
                          <a:pt x="6" y="3"/>
                        </a:cubicBezTo>
                        <a:cubicBezTo>
                          <a:pt x="6" y="2"/>
                          <a:pt x="6" y="2"/>
                          <a:pt x="6" y="1"/>
                        </a:cubicBezTo>
                        <a:cubicBezTo>
                          <a:pt x="6" y="0"/>
                          <a:pt x="4" y="0"/>
                          <a:pt x="4" y="2"/>
                        </a:cubicBezTo>
                        <a:cubicBezTo>
                          <a:pt x="4" y="2"/>
                          <a:pt x="4" y="2"/>
                          <a:pt x="4" y="3"/>
                        </a:cubicBezTo>
                        <a:cubicBezTo>
                          <a:pt x="5" y="2"/>
                          <a:pt x="5" y="2"/>
                          <a:pt x="6" y="2"/>
                        </a:cubicBezTo>
                        <a:cubicBezTo>
                          <a:pt x="4" y="1"/>
                          <a:pt x="3" y="1"/>
                          <a:pt x="1" y="1"/>
                        </a:cubicBezTo>
                        <a:cubicBezTo>
                          <a:pt x="0" y="2"/>
                          <a:pt x="0" y="2"/>
                          <a:pt x="0" y="3"/>
                        </a:cubicBezTo>
                        <a:cubicBezTo>
                          <a:pt x="2" y="6"/>
                          <a:pt x="5" y="9"/>
                          <a:pt x="8" y="10"/>
                        </a:cubicBezTo>
                        <a:cubicBezTo>
                          <a:pt x="9" y="10"/>
                          <a:pt x="10" y="9"/>
                          <a:pt x="9" y="8"/>
                        </a:cubicBezTo>
                        <a:cubicBezTo>
                          <a:pt x="8" y="7"/>
                          <a:pt x="6" y="5"/>
                          <a:pt x="5" y="4"/>
                        </a:cubicBezTo>
                        <a:cubicBezTo>
                          <a:pt x="4" y="3"/>
                          <a:pt x="2" y="5"/>
                          <a:pt x="3" y="6"/>
                        </a:cubicBezTo>
                        <a:cubicBezTo>
                          <a:pt x="5" y="7"/>
                          <a:pt x="6" y="9"/>
                          <a:pt x="8" y="9"/>
                        </a:cubicBezTo>
                        <a:cubicBezTo>
                          <a:pt x="9" y="10"/>
                          <a:pt x="10" y="9"/>
                          <a:pt x="9" y="8"/>
                        </a:cubicBezTo>
                        <a:cubicBezTo>
                          <a:pt x="8" y="6"/>
                          <a:pt x="6" y="5"/>
                          <a:pt x="5" y="4"/>
                        </a:cubicBezTo>
                        <a:cubicBezTo>
                          <a:pt x="5" y="4"/>
                          <a:pt x="4" y="5"/>
                          <a:pt x="4" y="5"/>
                        </a:cubicBezTo>
                        <a:cubicBezTo>
                          <a:pt x="5" y="6"/>
                          <a:pt x="6" y="7"/>
                          <a:pt x="7" y="8"/>
                        </a:cubicBezTo>
                        <a:cubicBezTo>
                          <a:pt x="8" y="8"/>
                          <a:pt x="10" y="7"/>
                          <a:pt x="9" y="6"/>
                        </a:cubicBezTo>
                        <a:cubicBezTo>
                          <a:pt x="7" y="4"/>
                          <a:pt x="5" y="3"/>
                          <a:pt x="4" y="1"/>
                        </a:cubicBezTo>
                        <a:cubicBezTo>
                          <a:pt x="3" y="0"/>
                          <a:pt x="1" y="2"/>
                          <a:pt x="2"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4" name="Freeform 289"/>
                  <p:cNvSpPr/>
                  <p:nvPr/>
                </p:nvSpPr>
                <p:spPr bwMode="auto">
                  <a:xfrm>
                    <a:off x="905" y="1627"/>
                    <a:ext cx="4" cy="7"/>
                  </a:xfrm>
                  <a:custGeom>
                    <a:avLst/>
                    <a:gdLst>
                      <a:gd name="T0" fmla="*/ 3 w 6"/>
                      <a:gd name="T1" fmla="*/ 1 h 11"/>
                      <a:gd name="T2" fmla="*/ 1 w 6"/>
                      <a:gd name="T3" fmla="*/ 10 h 11"/>
                      <a:gd name="T4" fmla="*/ 3 w 6"/>
                      <a:gd name="T5" fmla="*/ 11 h 11"/>
                      <a:gd name="T6" fmla="*/ 5 w 6"/>
                      <a:gd name="T7" fmla="*/ 5 h 11"/>
                      <a:gd name="T8" fmla="*/ 3 w 6"/>
                      <a:gd name="T9" fmla="*/ 5 h 11"/>
                      <a:gd name="T10" fmla="*/ 1 w 6"/>
                      <a:gd name="T11" fmla="*/ 9 h 11"/>
                      <a:gd name="T12" fmla="*/ 3 w 6"/>
                      <a:gd name="T13" fmla="*/ 10 h 11"/>
                      <a:gd name="T14" fmla="*/ 5 w 6"/>
                      <a:gd name="T15" fmla="*/ 2 h 11"/>
                      <a:gd name="T16" fmla="*/ 3 w 6"/>
                      <a:gd name="T17" fmla="*/ 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11">
                        <a:moveTo>
                          <a:pt x="3" y="1"/>
                        </a:moveTo>
                        <a:cubicBezTo>
                          <a:pt x="2" y="4"/>
                          <a:pt x="0" y="7"/>
                          <a:pt x="1" y="10"/>
                        </a:cubicBezTo>
                        <a:cubicBezTo>
                          <a:pt x="1" y="11"/>
                          <a:pt x="2" y="11"/>
                          <a:pt x="3" y="11"/>
                        </a:cubicBezTo>
                        <a:cubicBezTo>
                          <a:pt x="4" y="9"/>
                          <a:pt x="5" y="7"/>
                          <a:pt x="5" y="5"/>
                        </a:cubicBezTo>
                        <a:cubicBezTo>
                          <a:pt x="6" y="4"/>
                          <a:pt x="3" y="3"/>
                          <a:pt x="3" y="5"/>
                        </a:cubicBezTo>
                        <a:cubicBezTo>
                          <a:pt x="2" y="6"/>
                          <a:pt x="2" y="8"/>
                          <a:pt x="1" y="9"/>
                        </a:cubicBezTo>
                        <a:cubicBezTo>
                          <a:pt x="2" y="10"/>
                          <a:pt x="2" y="10"/>
                          <a:pt x="3" y="10"/>
                        </a:cubicBezTo>
                        <a:cubicBezTo>
                          <a:pt x="2" y="7"/>
                          <a:pt x="4" y="4"/>
                          <a:pt x="5" y="2"/>
                        </a:cubicBezTo>
                        <a:cubicBezTo>
                          <a:pt x="6" y="0"/>
                          <a:pt x="3" y="0"/>
                          <a:pt x="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5" name="Freeform 290"/>
                  <p:cNvSpPr/>
                  <p:nvPr/>
                </p:nvSpPr>
                <p:spPr bwMode="auto">
                  <a:xfrm>
                    <a:off x="905" y="1623"/>
                    <a:ext cx="4" cy="11"/>
                  </a:xfrm>
                  <a:custGeom>
                    <a:avLst/>
                    <a:gdLst>
                      <a:gd name="T0" fmla="*/ 3 w 6"/>
                      <a:gd name="T1" fmla="*/ 2 h 17"/>
                      <a:gd name="T2" fmla="*/ 1 w 6"/>
                      <a:gd name="T3" fmla="*/ 15 h 17"/>
                      <a:gd name="T4" fmla="*/ 3 w 6"/>
                      <a:gd name="T5" fmla="*/ 15 h 17"/>
                      <a:gd name="T6" fmla="*/ 3 w 6"/>
                      <a:gd name="T7" fmla="*/ 12 h 17"/>
                      <a:gd name="T8" fmla="*/ 1 w 6"/>
                      <a:gd name="T9" fmla="*/ 12 h 17"/>
                      <a:gd name="T10" fmla="*/ 0 w 6"/>
                      <a:gd name="T11" fmla="*/ 15 h 17"/>
                      <a:gd name="T12" fmla="*/ 3 w 6"/>
                      <a:gd name="T13" fmla="*/ 15 h 17"/>
                      <a:gd name="T14" fmla="*/ 5 w 6"/>
                      <a:gd name="T15" fmla="*/ 3 h 17"/>
                      <a:gd name="T16" fmla="*/ 3 w 6"/>
                      <a:gd name="T17" fmla="*/ 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17">
                        <a:moveTo>
                          <a:pt x="3" y="2"/>
                        </a:moveTo>
                        <a:cubicBezTo>
                          <a:pt x="1" y="6"/>
                          <a:pt x="1" y="10"/>
                          <a:pt x="1" y="15"/>
                        </a:cubicBezTo>
                        <a:cubicBezTo>
                          <a:pt x="1" y="15"/>
                          <a:pt x="2" y="15"/>
                          <a:pt x="3" y="15"/>
                        </a:cubicBezTo>
                        <a:cubicBezTo>
                          <a:pt x="3" y="14"/>
                          <a:pt x="3" y="13"/>
                          <a:pt x="3" y="12"/>
                        </a:cubicBezTo>
                        <a:cubicBezTo>
                          <a:pt x="3" y="11"/>
                          <a:pt x="1" y="10"/>
                          <a:pt x="1" y="12"/>
                        </a:cubicBezTo>
                        <a:cubicBezTo>
                          <a:pt x="1" y="13"/>
                          <a:pt x="0" y="14"/>
                          <a:pt x="0" y="15"/>
                        </a:cubicBezTo>
                        <a:cubicBezTo>
                          <a:pt x="1" y="16"/>
                          <a:pt x="3" y="17"/>
                          <a:pt x="3" y="15"/>
                        </a:cubicBezTo>
                        <a:cubicBezTo>
                          <a:pt x="4" y="11"/>
                          <a:pt x="3" y="7"/>
                          <a:pt x="5" y="3"/>
                        </a:cubicBezTo>
                        <a:cubicBezTo>
                          <a:pt x="6" y="2"/>
                          <a:pt x="4" y="0"/>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6" name="Freeform 291"/>
                  <p:cNvSpPr/>
                  <p:nvPr/>
                </p:nvSpPr>
                <p:spPr bwMode="auto">
                  <a:xfrm>
                    <a:off x="905" y="1625"/>
                    <a:ext cx="3" cy="11"/>
                  </a:xfrm>
                  <a:custGeom>
                    <a:avLst/>
                    <a:gdLst>
                      <a:gd name="T0" fmla="*/ 2 w 5"/>
                      <a:gd name="T1" fmla="*/ 1 h 16"/>
                      <a:gd name="T2" fmla="*/ 0 w 5"/>
                      <a:gd name="T3" fmla="*/ 15 h 16"/>
                      <a:gd name="T4" fmla="*/ 2 w 5"/>
                      <a:gd name="T5" fmla="*/ 15 h 16"/>
                      <a:gd name="T6" fmla="*/ 3 w 5"/>
                      <a:gd name="T7" fmla="*/ 10 h 16"/>
                      <a:gd name="T8" fmla="*/ 0 w 5"/>
                      <a:gd name="T9" fmla="*/ 10 h 16"/>
                      <a:gd name="T10" fmla="*/ 0 w 5"/>
                      <a:gd name="T11" fmla="*/ 15 h 16"/>
                      <a:gd name="T12" fmla="*/ 2 w 5"/>
                      <a:gd name="T13" fmla="*/ 15 h 16"/>
                      <a:gd name="T14" fmla="*/ 4 w 5"/>
                      <a:gd name="T15" fmla="*/ 2 h 16"/>
                      <a:gd name="T16" fmla="*/ 2 w 5"/>
                      <a:gd name="T17" fmla="*/ 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16">
                        <a:moveTo>
                          <a:pt x="2" y="1"/>
                        </a:moveTo>
                        <a:cubicBezTo>
                          <a:pt x="0" y="5"/>
                          <a:pt x="0" y="10"/>
                          <a:pt x="0" y="15"/>
                        </a:cubicBezTo>
                        <a:cubicBezTo>
                          <a:pt x="0" y="16"/>
                          <a:pt x="2" y="16"/>
                          <a:pt x="2" y="15"/>
                        </a:cubicBezTo>
                        <a:cubicBezTo>
                          <a:pt x="2" y="13"/>
                          <a:pt x="2" y="11"/>
                          <a:pt x="3" y="10"/>
                        </a:cubicBezTo>
                        <a:cubicBezTo>
                          <a:pt x="3" y="8"/>
                          <a:pt x="0" y="8"/>
                          <a:pt x="0" y="10"/>
                        </a:cubicBezTo>
                        <a:cubicBezTo>
                          <a:pt x="0" y="11"/>
                          <a:pt x="0" y="13"/>
                          <a:pt x="0" y="15"/>
                        </a:cubicBezTo>
                        <a:cubicBezTo>
                          <a:pt x="1" y="15"/>
                          <a:pt x="1" y="15"/>
                          <a:pt x="2" y="15"/>
                        </a:cubicBezTo>
                        <a:cubicBezTo>
                          <a:pt x="2" y="10"/>
                          <a:pt x="2" y="6"/>
                          <a:pt x="4" y="2"/>
                        </a:cubicBezTo>
                        <a:cubicBezTo>
                          <a:pt x="5" y="1"/>
                          <a:pt x="3" y="0"/>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7" name="Freeform 292"/>
                  <p:cNvSpPr/>
                  <p:nvPr/>
                </p:nvSpPr>
                <p:spPr bwMode="auto">
                  <a:xfrm>
                    <a:off x="903" y="1627"/>
                    <a:ext cx="4" cy="8"/>
                  </a:xfrm>
                  <a:custGeom>
                    <a:avLst/>
                    <a:gdLst>
                      <a:gd name="T0" fmla="*/ 2 w 5"/>
                      <a:gd name="T1" fmla="*/ 1 h 11"/>
                      <a:gd name="T2" fmla="*/ 2 w 5"/>
                      <a:gd name="T3" fmla="*/ 11 h 11"/>
                      <a:gd name="T4" fmla="*/ 4 w 5"/>
                      <a:gd name="T5" fmla="*/ 11 h 11"/>
                      <a:gd name="T6" fmla="*/ 4 w 5"/>
                      <a:gd name="T7" fmla="*/ 10 h 11"/>
                      <a:gd name="T8" fmla="*/ 2 w 5"/>
                      <a:gd name="T9" fmla="*/ 9 h 11"/>
                      <a:gd name="T10" fmla="*/ 2 w 5"/>
                      <a:gd name="T11" fmla="*/ 9 h 11"/>
                      <a:gd name="T12" fmla="*/ 4 w 5"/>
                      <a:gd name="T13" fmla="*/ 9 h 11"/>
                      <a:gd name="T14" fmla="*/ 4 w 5"/>
                      <a:gd name="T15" fmla="*/ 2 h 11"/>
                      <a:gd name="T16" fmla="*/ 2 w 5"/>
                      <a:gd name="T17" fmla="*/ 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11">
                        <a:moveTo>
                          <a:pt x="2" y="1"/>
                        </a:moveTo>
                        <a:cubicBezTo>
                          <a:pt x="1" y="4"/>
                          <a:pt x="0" y="8"/>
                          <a:pt x="2" y="11"/>
                        </a:cubicBezTo>
                        <a:cubicBezTo>
                          <a:pt x="2" y="11"/>
                          <a:pt x="3" y="11"/>
                          <a:pt x="4" y="11"/>
                        </a:cubicBezTo>
                        <a:cubicBezTo>
                          <a:pt x="4" y="10"/>
                          <a:pt x="4" y="10"/>
                          <a:pt x="4" y="10"/>
                        </a:cubicBezTo>
                        <a:cubicBezTo>
                          <a:pt x="5" y="8"/>
                          <a:pt x="3" y="7"/>
                          <a:pt x="2" y="9"/>
                        </a:cubicBezTo>
                        <a:cubicBezTo>
                          <a:pt x="2" y="9"/>
                          <a:pt x="2" y="9"/>
                          <a:pt x="2" y="9"/>
                        </a:cubicBezTo>
                        <a:cubicBezTo>
                          <a:pt x="3" y="9"/>
                          <a:pt x="3" y="9"/>
                          <a:pt x="4" y="9"/>
                        </a:cubicBezTo>
                        <a:cubicBezTo>
                          <a:pt x="2" y="7"/>
                          <a:pt x="3" y="4"/>
                          <a:pt x="4" y="2"/>
                        </a:cubicBezTo>
                        <a:cubicBezTo>
                          <a:pt x="4" y="0"/>
                          <a:pt x="2" y="0"/>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8" name="Freeform 293"/>
                  <p:cNvSpPr/>
                  <p:nvPr/>
                </p:nvSpPr>
                <p:spPr bwMode="auto">
                  <a:xfrm>
                    <a:off x="905" y="1627"/>
                    <a:ext cx="3" cy="10"/>
                  </a:xfrm>
                  <a:custGeom>
                    <a:avLst/>
                    <a:gdLst>
                      <a:gd name="T0" fmla="*/ 1 w 4"/>
                      <a:gd name="T1" fmla="*/ 1 h 16"/>
                      <a:gd name="T2" fmla="*/ 0 w 4"/>
                      <a:gd name="T3" fmla="*/ 14 h 16"/>
                      <a:gd name="T4" fmla="*/ 2 w 4"/>
                      <a:gd name="T5" fmla="*/ 14 h 16"/>
                      <a:gd name="T6" fmla="*/ 4 w 4"/>
                      <a:gd name="T7" fmla="*/ 7 h 16"/>
                      <a:gd name="T8" fmla="*/ 2 w 4"/>
                      <a:gd name="T9" fmla="*/ 6 h 16"/>
                      <a:gd name="T10" fmla="*/ 0 w 4"/>
                      <a:gd name="T11" fmla="*/ 14 h 16"/>
                      <a:gd name="T12" fmla="*/ 2 w 4"/>
                      <a:gd name="T13" fmla="*/ 14 h 16"/>
                      <a:gd name="T14" fmla="*/ 4 w 4"/>
                      <a:gd name="T15" fmla="*/ 1 h 16"/>
                      <a:gd name="T16" fmla="*/ 1 w 4"/>
                      <a:gd name="T17" fmla="*/ 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16">
                        <a:moveTo>
                          <a:pt x="1" y="1"/>
                        </a:moveTo>
                        <a:cubicBezTo>
                          <a:pt x="2" y="5"/>
                          <a:pt x="1" y="10"/>
                          <a:pt x="0" y="14"/>
                        </a:cubicBezTo>
                        <a:cubicBezTo>
                          <a:pt x="0" y="15"/>
                          <a:pt x="2" y="16"/>
                          <a:pt x="2" y="14"/>
                        </a:cubicBezTo>
                        <a:cubicBezTo>
                          <a:pt x="3" y="12"/>
                          <a:pt x="4" y="9"/>
                          <a:pt x="4" y="7"/>
                        </a:cubicBezTo>
                        <a:cubicBezTo>
                          <a:pt x="4" y="6"/>
                          <a:pt x="2" y="5"/>
                          <a:pt x="2" y="6"/>
                        </a:cubicBezTo>
                        <a:cubicBezTo>
                          <a:pt x="1" y="9"/>
                          <a:pt x="1" y="11"/>
                          <a:pt x="0" y="14"/>
                        </a:cubicBezTo>
                        <a:cubicBezTo>
                          <a:pt x="1" y="14"/>
                          <a:pt x="2" y="14"/>
                          <a:pt x="2" y="14"/>
                        </a:cubicBezTo>
                        <a:cubicBezTo>
                          <a:pt x="3" y="10"/>
                          <a:pt x="4" y="5"/>
                          <a:pt x="4" y="1"/>
                        </a:cubicBezTo>
                        <a:cubicBezTo>
                          <a:pt x="4" y="0"/>
                          <a:pt x="1"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9" name="Freeform 294"/>
                  <p:cNvSpPr/>
                  <p:nvPr/>
                </p:nvSpPr>
                <p:spPr bwMode="auto">
                  <a:xfrm>
                    <a:off x="905" y="1626"/>
                    <a:ext cx="3" cy="13"/>
                  </a:xfrm>
                  <a:custGeom>
                    <a:avLst/>
                    <a:gdLst>
                      <a:gd name="T0" fmla="*/ 2 w 5"/>
                      <a:gd name="T1" fmla="*/ 2 h 20"/>
                      <a:gd name="T2" fmla="*/ 2 w 5"/>
                      <a:gd name="T3" fmla="*/ 18 h 20"/>
                      <a:gd name="T4" fmla="*/ 4 w 5"/>
                      <a:gd name="T5" fmla="*/ 18 h 20"/>
                      <a:gd name="T6" fmla="*/ 5 w 5"/>
                      <a:gd name="T7" fmla="*/ 10 h 20"/>
                      <a:gd name="T8" fmla="*/ 3 w 5"/>
                      <a:gd name="T9" fmla="*/ 9 h 20"/>
                      <a:gd name="T10" fmla="*/ 2 w 5"/>
                      <a:gd name="T11" fmla="*/ 18 h 20"/>
                      <a:gd name="T12" fmla="*/ 4 w 5"/>
                      <a:gd name="T13" fmla="*/ 18 h 20"/>
                      <a:gd name="T14" fmla="*/ 4 w 5"/>
                      <a:gd name="T15" fmla="*/ 15 h 20"/>
                      <a:gd name="T16" fmla="*/ 2 w 5"/>
                      <a:gd name="T17" fmla="*/ 15 h 20"/>
                      <a:gd name="T18" fmla="*/ 2 w 5"/>
                      <a:gd name="T19" fmla="*/ 18 h 20"/>
                      <a:gd name="T20" fmla="*/ 4 w 5"/>
                      <a:gd name="T21" fmla="*/ 18 h 20"/>
                      <a:gd name="T22" fmla="*/ 5 w 5"/>
                      <a:gd name="T23" fmla="*/ 10 h 20"/>
                      <a:gd name="T24" fmla="*/ 3 w 5"/>
                      <a:gd name="T25" fmla="*/ 10 h 20"/>
                      <a:gd name="T26" fmla="*/ 2 w 5"/>
                      <a:gd name="T27" fmla="*/ 17 h 20"/>
                      <a:gd name="T28" fmla="*/ 4 w 5"/>
                      <a:gd name="T29" fmla="*/ 17 h 20"/>
                      <a:gd name="T30" fmla="*/ 5 w 5"/>
                      <a:gd name="T31" fmla="*/ 2 h 20"/>
                      <a:gd name="T32" fmla="*/ 2 w 5"/>
                      <a:gd name="T33" fmla="*/ 2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 h="20">
                        <a:moveTo>
                          <a:pt x="2" y="2"/>
                        </a:moveTo>
                        <a:cubicBezTo>
                          <a:pt x="3" y="7"/>
                          <a:pt x="0" y="13"/>
                          <a:pt x="2" y="18"/>
                        </a:cubicBezTo>
                        <a:cubicBezTo>
                          <a:pt x="3" y="19"/>
                          <a:pt x="4" y="18"/>
                          <a:pt x="4" y="18"/>
                        </a:cubicBezTo>
                        <a:cubicBezTo>
                          <a:pt x="5" y="15"/>
                          <a:pt x="5" y="12"/>
                          <a:pt x="5" y="10"/>
                        </a:cubicBezTo>
                        <a:cubicBezTo>
                          <a:pt x="5" y="9"/>
                          <a:pt x="3" y="8"/>
                          <a:pt x="3" y="9"/>
                        </a:cubicBezTo>
                        <a:cubicBezTo>
                          <a:pt x="3" y="12"/>
                          <a:pt x="2" y="15"/>
                          <a:pt x="2" y="18"/>
                        </a:cubicBezTo>
                        <a:cubicBezTo>
                          <a:pt x="2" y="18"/>
                          <a:pt x="3" y="18"/>
                          <a:pt x="4" y="18"/>
                        </a:cubicBezTo>
                        <a:cubicBezTo>
                          <a:pt x="4" y="17"/>
                          <a:pt x="4" y="16"/>
                          <a:pt x="4" y="15"/>
                        </a:cubicBezTo>
                        <a:cubicBezTo>
                          <a:pt x="4" y="14"/>
                          <a:pt x="2" y="14"/>
                          <a:pt x="2" y="15"/>
                        </a:cubicBezTo>
                        <a:cubicBezTo>
                          <a:pt x="1" y="16"/>
                          <a:pt x="2" y="17"/>
                          <a:pt x="2" y="18"/>
                        </a:cubicBezTo>
                        <a:cubicBezTo>
                          <a:pt x="2" y="19"/>
                          <a:pt x="4" y="20"/>
                          <a:pt x="4" y="18"/>
                        </a:cubicBezTo>
                        <a:cubicBezTo>
                          <a:pt x="4" y="15"/>
                          <a:pt x="5" y="13"/>
                          <a:pt x="5" y="10"/>
                        </a:cubicBezTo>
                        <a:cubicBezTo>
                          <a:pt x="5" y="10"/>
                          <a:pt x="4" y="10"/>
                          <a:pt x="3" y="10"/>
                        </a:cubicBezTo>
                        <a:cubicBezTo>
                          <a:pt x="3" y="12"/>
                          <a:pt x="3" y="15"/>
                          <a:pt x="2" y="17"/>
                        </a:cubicBezTo>
                        <a:cubicBezTo>
                          <a:pt x="3" y="17"/>
                          <a:pt x="4" y="17"/>
                          <a:pt x="4" y="17"/>
                        </a:cubicBezTo>
                        <a:cubicBezTo>
                          <a:pt x="2" y="12"/>
                          <a:pt x="5" y="6"/>
                          <a:pt x="5" y="2"/>
                        </a:cubicBezTo>
                        <a:cubicBezTo>
                          <a:pt x="5" y="0"/>
                          <a:pt x="2" y="0"/>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0" name="Freeform 295"/>
                  <p:cNvSpPr/>
                  <p:nvPr/>
                </p:nvSpPr>
                <p:spPr bwMode="auto">
                  <a:xfrm>
                    <a:off x="905" y="1632"/>
                    <a:ext cx="2" cy="7"/>
                  </a:xfrm>
                  <a:custGeom>
                    <a:avLst/>
                    <a:gdLst>
                      <a:gd name="T0" fmla="*/ 1 w 4"/>
                      <a:gd name="T1" fmla="*/ 1 h 11"/>
                      <a:gd name="T2" fmla="*/ 1 w 4"/>
                      <a:gd name="T3" fmla="*/ 9 h 11"/>
                      <a:gd name="T4" fmla="*/ 3 w 4"/>
                      <a:gd name="T5" fmla="*/ 10 h 11"/>
                      <a:gd name="T6" fmla="*/ 4 w 4"/>
                      <a:gd name="T7" fmla="*/ 4 h 11"/>
                      <a:gd name="T8" fmla="*/ 2 w 4"/>
                      <a:gd name="T9" fmla="*/ 3 h 11"/>
                      <a:gd name="T10" fmla="*/ 1 w 4"/>
                      <a:gd name="T11" fmla="*/ 8 h 11"/>
                      <a:gd name="T12" fmla="*/ 3 w 4"/>
                      <a:gd name="T13" fmla="*/ 9 h 11"/>
                      <a:gd name="T14" fmla="*/ 3 w 4"/>
                      <a:gd name="T15" fmla="*/ 2 h 11"/>
                      <a:gd name="T16" fmla="*/ 1 w 4"/>
                      <a:gd name="T17" fmla="*/ 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11">
                        <a:moveTo>
                          <a:pt x="1" y="1"/>
                        </a:moveTo>
                        <a:cubicBezTo>
                          <a:pt x="0" y="4"/>
                          <a:pt x="0" y="7"/>
                          <a:pt x="1" y="9"/>
                        </a:cubicBezTo>
                        <a:cubicBezTo>
                          <a:pt x="1" y="10"/>
                          <a:pt x="2" y="11"/>
                          <a:pt x="3" y="10"/>
                        </a:cubicBezTo>
                        <a:cubicBezTo>
                          <a:pt x="4" y="8"/>
                          <a:pt x="4" y="6"/>
                          <a:pt x="4" y="4"/>
                        </a:cubicBezTo>
                        <a:cubicBezTo>
                          <a:pt x="4" y="3"/>
                          <a:pt x="2" y="2"/>
                          <a:pt x="2" y="3"/>
                        </a:cubicBezTo>
                        <a:cubicBezTo>
                          <a:pt x="2" y="5"/>
                          <a:pt x="1" y="7"/>
                          <a:pt x="1" y="8"/>
                        </a:cubicBezTo>
                        <a:cubicBezTo>
                          <a:pt x="1" y="9"/>
                          <a:pt x="2" y="9"/>
                          <a:pt x="3" y="9"/>
                        </a:cubicBezTo>
                        <a:cubicBezTo>
                          <a:pt x="2" y="6"/>
                          <a:pt x="2" y="4"/>
                          <a:pt x="3" y="2"/>
                        </a:cubicBezTo>
                        <a:cubicBezTo>
                          <a:pt x="3" y="0"/>
                          <a:pt x="1"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1" name="Freeform 296"/>
                  <p:cNvSpPr/>
                  <p:nvPr/>
                </p:nvSpPr>
                <p:spPr bwMode="auto">
                  <a:xfrm>
                    <a:off x="905" y="1616"/>
                    <a:ext cx="32" cy="38"/>
                  </a:xfrm>
                  <a:custGeom>
                    <a:avLst/>
                    <a:gdLst>
                      <a:gd name="T0" fmla="*/ 15 w 48"/>
                      <a:gd name="T1" fmla="*/ 44 h 57"/>
                      <a:gd name="T2" fmla="*/ 3 w 48"/>
                      <a:gd name="T3" fmla="*/ 35 h 57"/>
                      <a:gd name="T4" fmla="*/ 26 w 48"/>
                      <a:gd name="T5" fmla="*/ 53 h 57"/>
                      <a:gd name="T6" fmla="*/ 22 w 48"/>
                      <a:gd name="T7" fmla="*/ 51 h 57"/>
                      <a:gd name="T8" fmla="*/ 20 w 48"/>
                      <a:gd name="T9" fmla="*/ 48 h 57"/>
                      <a:gd name="T10" fmla="*/ 12 w 48"/>
                      <a:gd name="T11" fmla="*/ 15 h 57"/>
                      <a:gd name="T12" fmla="*/ 10 w 48"/>
                      <a:gd name="T13" fmla="*/ 26 h 57"/>
                      <a:gd name="T14" fmla="*/ 18 w 48"/>
                      <a:gd name="T15" fmla="*/ 44 h 57"/>
                      <a:gd name="T16" fmla="*/ 6 w 48"/>
                      <a:gd name="T17" fmla="*/ 34 h 57"/>
                      <a:gd name="T18" fmla="*/ 13 w 48"/>
                      <a:gd name="T19" fmla="*/ 10 h 57"/>
                      <a:gd name="T20" fmla="*/ 19 w 48"/>
                      <a:gd name="T21" fmla="*/ 14 h 57"/>
                      <a:gd name="T22" fmla="*/ 10 w 48"/>
                      <a:gd name="T23" fmla="*/ 21 h 57"/>
                      <a:gd name="T24" fmla="*/ 20 w 48"/>
                      <a:gd name="T25" fmla="*/ 17 h 57"/>
                      <a:gd name="T26" fmla="*/ 31 w 48"/>
                      <a:gd name="T27" fmla="*/ 22 h 57"/>
                      <a:gd name="T28" fmla="*/ 33 w 48"/>
                      <a:gd name="T29" fmla="*/ 17 h 57"/>
                      <a:gd name="T30" fmla="*/ 19 w 48"/>
                      <a:gd name="T31" fmla="*/ 38 h 57"/>
                      <a:gd name="T32" fmla="*/ 15 w 48"/>
                      <a:gd name="T33" fmla="*/ 22 h 57"/>
                      <a:gd name="T34" fmla="*/ 24 w 48"/>
                      <a:gd name="T35" fmla="*/ 44 h 57"/>
                      <a:gd name="T36" fmla="*/ 32 w 48"/>
                      <a:gd name="T37" fmla="*/ 37 h 57"/>
                      <a:gd name="T38" fmla="*/ 35 w 48"/>
                      <a:gd name="T39" fmla="*/ 53 h 57"/>
                      <a:gd name="T40" fmla="*/ 34 w 48"/>
                      <a:gd name="T41" fmla="*/ 52 h 57"/>
                      <a:gd name="T42" fmla="*/ 42 w 48"/>
                      <a:gd name="T43" fmla="*/ 35 h 57"/>
                      <a:gd name="T44" fmla="*/ 40 w 48"/>
                      <a:gd name="T45" fmla="*/ 52 h 57"/>
                      <a:gd name="T46" fmla="*/ 43 w 48"/>
                      <a:gd name="T47" fmla="*/ 28 h 57"/>
                      <a:gd name="T48" fmla="*/ 37 w 48"/>
                      <a:gd name="T49" fmla="*/ 35 h 57"/>
                      <a:gd name="T50" fmla="*/ 37 w 48"/>
                      <a:gd name="T51" fmla="*/ 10 h 57"/>
                      <a:gd name="T52" fmla="*/ 26 w 48"/>
                      <a:gd name="T53" fmla="*/ 27 h 57"/>
                      <a:gd name="T54" fmla="*/ 23 w 48"/>
                      <a:gd name="T55" fmla="*/ 7 h 57"/>
                      <a:gd name="T56" fmla="*/ 21 w 48"/>
                      <a:gd name="T57" fmla="*/ 24 h 57"/>
                      <a:gd name="T58" fmla="*/ 32 w 48"/>
                      <a:gd name="T59" fmla="*/ 13 h 57"/>
                      <a:gd name="T60" fmla="*/ 35 w 48"/>
                      <a:gd name="T61" fmla="*/ 32 h 57"/>
                      <a:gd name="T62" fmla="*/ 43 w 48"/>
                      <a:gd name="T63" fmla="*/ 19 h 57"/>
                      <a:gd name="T64" fmla="*/ 44 w 48"/>
                      <a:gd name="T65" fmla="*/ 49 h 57"/>
                      <a:gd name="T66" fmla="*/ 44 w 48"/>
                      <a:gd name="T67" fmla="*/ 37 h 57"/>
                      <a:gd name="T68" fmla="*/ 39 w 48"/>
                      <a:gd name="T69" fmla="*/ 44 h 57"/>
                      <a:gd name="T70" fmla="*/ 25 w 48"/>
                      <a:gd name="T71" fmla="*/ 44 h 57"/>
                      <a:gd name="T72" fmla="*/ 35 w 48"/>
                      <a:gd name="T73" fmla="*/ 37 h 57"/>
                      <a:gd name="T74" fmla="*/ 27 w 48"/>
                      <a:gd name="T75" fmla="*/ 37 h 57"/>
                      <a:gd name="T76" fmla="*/ 20 w 48"/>
                      <a:gd name="T77" fmla="*/ 21 h 57"/>
                      <a:gd name="T78" fmla="*/ 24 w 48"/>
                      <a:gd name="T79" fmla="*/ 15 h 57"/>
                      <a:gd name="T80" fmla="*/ 32 w 48"/>
                      <a:gd name="T81" fmla="*/ 17 h 57"/>
                      <a:gd name="T82" fmla="*/ 23 w 48"/>
                      <a:gd name="T83" fmla="*/ 38 h 57"/>
                      <a:gd name="T84" fmla="*/ 20 w 48"/>
                      <a:gd name="T85" fmla="*/ 28 h 57"/>
                      <a:gd name="T86" fmla="*/ 20 w 48"/>
                      <a:gd name="T87" fmla="*/ 19 h 57"/>
                      <a:gd name="T88" fmla="*/ 17 w 48"/>
                      <a:gd name="T89" fmla="*/ 8 h 57"/>
                      <a:gd name="T90" fmla="*/ 16 w 48"/>
                      <a:gd name="T91" fmla="*/ 35 h 57"/>
                      <a:gd name="T92" fmla="*/ 20 w 48"/>
                      <a:gd name="T93" fmla="*/ 3 h 57"/>
                      <a:gd name="T94" fmla="*/ 5 w 48"/>
                      <a:gd name="T95" fmla="*/ 20 h 57"/>
                      <a:gd name="T96" fmla="*/ 8 w 48"/>
                      <a:gd name="T97" fmla="*/ 33 h 57"/>
                      <a:gd name="T98" fmla="*/ 16 w 48"/>
                      <a:gd name="T99" fmla="*/ 46 h 57"/>
                      <a:gd name="T100" fmla="*/ 7 w 48"/>
                      <a:gd name="T101" fmla="*/ 19 h 57"/>
                      <a:gd name="T102" fmla="*/ 7 w 48"/>
                      <a:gd name="T103" fmla="*/ 31 h 57"/>
                      <a:gd name="T104" fmla="*/ 16 w 48"/>
                      <a:gd name="T105" fmla="*/ 25 h 57"/>
                      <a:gd name="T106" fmla="*/ 23 w 48"/>
                      <a:gd name="T107" fmla="*/ 48 h 57"/>
                      <a:gd name="T108" fmla="*/ 27 w 48"/>
                      <a:gd name="T109" fmla="*/ 52 h 57"/>
                      <a:gd name="T110" fmla="*/ 15 w 48"/>
                      <a:gd name="T111" fmla="*/ 48 h 57"/>
                      <a:gd name="T112" fmla="*/ 16 w 48"/>
                      <a:gd name="T113" fmla="*/ 45 h 57"/>
                      <a:gd name="T114" fmla="*/ 3 w 48"/>
                      <a:gd name="T115" fmla="*/ 37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8" h="57">
                        <a:moveTo>
                          <a:pt x="1" y="26"/>
                        </a:moveTo>
                        <a:cubicBezTo>
                          <a:pt x="1" y="30"/>
                          <a:pt x="1" y="33"/>
                          <a:pt x="3" y="37"/>
                        </a:cubicBezTo>
                        <a:cubicBezTo>
                          <a:pt x="3" y="39"/>
                          <a:pt x="5" y="38"/>
                          <a:pt x="5" y="37"/>
                        </a:cubicBezTo>
                        <a:cubicBezTo>
                          <a:pt x="5" y="35"/>
                          <a:pt x="5" y="33"/>
                          <a:pt x="5" y="31"/>
                        </a:cubicBezTo>
                        <a:cubicBezTo>
                          <a:pt x="4" y="31"/>
                          <a:pt x="4" y="31"/>
                          <a:pt x="3" y="31"/>
                        </a:cubicBezTo>
                        <a:cubicBezTo>
                          <a:pt x="4" y="34"/>
                          <a:pt x="5" y="37"/>
                          <a:pt x="7" y="40"/>
                        </a:cubicBezTo>
                        <a:cubicBezTo>
                          <a:pt x="8" y="41"/>
                          <a:pt x="10" y="40"/>
                          <a:pt x="9" y="39"/>
                        </a:cubicBezTo>
                        <a:cubicBezTo>
                          <a:pt x="8" y="37"/>
                          <a:pt x="7" y="35"/>
                          <a:pt x="7" y="33"/>
                        </a:cubicBezTo>
                        <a:cubicBezTo>
                          <a:pt x="6" y="33"/>
                          <a:pt x="5" y="34"/>
                          <a:pt x="5" y="34"/>
                        </a:cubicBezTo>
                        <a:cubicBezTo>
                          <a:pt x="8" y="37"/>
                          <a:pt x="11" y="41"/>
                          <a:pt x="15" y="44"/>
                        </a:cubicBezTo>
                        <a:cubicBezTo>
                          <a:pt x="16" y="45"/>
                          <a:pt x="17" y="44"/>
                          <a:pt x="16" y="43"/>
                        </a:cubicBezTo>
                        <a:cubicBezTo>
                          <a:pt x="14" y="40"/>
                          <a:pt x="12" y="38"/>
                          <a:pt x="8" y="36"/>
                        </a:cubicBezTo>
                        <a:cubicBezTo>
                          <a:pt x="7" y="36"/>
                          <a:pt x="6" y="37"/>
                          <a:pt x="7" y="38"/>
                        </a:cubicBezTo>
                        <a:cubicBezTo>
                          <a:pt x="8" y="42"/>
                          <a:pt x="12" y="44"/>
                          <a:pt x="15" y="47"/>
                        </a:cubicBezTo>
                        <a:cubicBezTo>
                          <a:pt x="16" y="46"/>
                          <a:pt x="16" y="45"/>
                          <a:pt x="16" y="45"/>
                        </a:cubicBezTo>
                        <a:cubicBezTo>
                          <a:pt x="13" y="43"/>
                          <a:pt x="11" y="41"/>
                          <a:pt x="8" y="39"/>
                        </a:cubicBezTo>
                        <a:cubicBezTo>
                          <a:pt x="8" y="39"/>
                          <a:pt x="7" y="40"/>
                          <a:pt x="7" y="41"/>
                        </a:cubicBezTo>
                        <a:cubicBezTo>
                          <a:pt x="10" y="42"/>
                          <a:pt x="13" y="44"/>
                          <a:pt x="15" y="47"/>
                        </a:cubicBezTo>
                        <a:cubicBezTo>
                          <a:pt x="16" y="46"/>
                          <a:pt x="16" y="45"/>
                          <a:pt x="17" y="45"/>
                        </a:cubicBezTo>
                        <a:cubicBezTo>
                          <a:pt x="11" y="43"/>
                          <a:pt x="8" y="38"/>
                          <a:pt x="3" y="35"/>
                        </a:cubicBezTo>
                        <a:cubicBezTo>
                          <a:pt x="2" y="34"/>
                          <a:pt x="1" y="36"/>
                          <a:pt x="2" y="37"/>
                        </a:cubicBezTo>
                        <a:cubicBezTo>
                          <a:pt x="7" y="45"/>
                          <a:pt x="14" y="49"/>
                          <a:pt x="23" y="52"/>
                        </a:cubicBezTo>
                        <a:cubicBezTo>
                          <a:pt x="25" y="52"/>
                          <a:pt x="26" y="51"/>
                          <a:pt x="24" y="50"/>
                        </a:cubicBezTo>
                        <a:cubicBezTo>
                          <a:pt x="22" y="49"/>
                          <a:pt x="19" y="48"/>
                          <a:pt x="17" y="46"/>
                        </a:cubicBezTo>
                        <a:cubicBezTo>
                          <a:pt x="16" y="47"/>
                          <a:pt x="16" y="47"/>
                          <a:pt x="16" y="48"/>
                        </a:cubicBezTo>
                        <a:cubicBezTo>
                          <a:pt x="20" y="49"/>
                          <a:pt x="23" y="51"/>
                          <a:pt x="27" y="53"/>
                        </a:cubicBezTo>
                        <a:cubicBezTo>
                          <a:pt x="27" y="52"/>
                          <a:pt x="28" y="52"/>
                          <a:pt x="28" y="51"/>
                        </a:cubicBezTo>
                        <a:cubicBezTo>
                          <a:pt x="25" y="51"/>
                          <a:pt x="22" y="50"/>
                          <a:pt x="19" y="48"/>
                        </a:cubicBezTo>
                        <a:cubicBezTo>
                          <a:pt x="19" y="48"/>
                          <a:pt x="18" y="49"/>
                          <a:pt x="18" y="50"/>
                        </a:cubicBezTo>
                        <a:cubicBezTo>
                          <a:pt x="21" y="51"/>
                          <a:pt x="23" y="52"/>
                          <a:pt x="26" y="53"/>
                        </a:cubicBezTo>
                        <a:cubicBezTo>
                          <a:pt x="28" y="54"/>
                          <a:pt x="28" y="52"/>
                          <a:pt x="27" y="51"/>
                        </a:cubicBezTo>
                        <a:cubicBezTo>
                          <a:pt x="25" y="50"/>
                          <a:pt x="26" y="50"/>
                          <a:pt x="23" y="49"/>
                        </a:cubicBezTo>
                        <a:cubicBezTo>
                          <a:pt x="21" y="49"/>
                          <a:pt x="21" y="51"/>
                          <a:pt x="22" y="52"/>
                        </a:cubicBezTo>
                        <a:cubicBezTo>
                          <a:pt x="23" y="53"/>
                          <a:pt x="24" y="53"/>
                          <a:pt x="26" y="54"/>
                        </a:cubicBezTo>
                        <a:cubicBezTo>
                          <a:pt x="26" y="53"/>
                          <a:pt x="27" y="53"/>
                          <a:pt x="27" y="52"/>
                        </a:cubicBezTo>
                        <a:cubicBezTo>
                          <a:pt x="23" y="51"/>
                          <a:pt x="24" y="51"/>
                          <a:pt x="21" y="51"/>
                        </a:cubicBezTo>
                        <a:cubicBezTo>
                          <a:pt x="20" y="51"/>
                          <a:pt x="19" y="52"/>
                          <a:pt x="20" y="53"/>
                        </a:cubicBezTo>
                        <a:cubicBezTo>
                          <a:pt x="22" y="55"/>
                          <a:pt x="23" y="55"/>
                          <a:pt x="25" y="55"/>
                        </a:cubicBezTo>
                        <a:cubicBezTo>
                          <a:pt x="27" y="55"/>
                          <a:pt x="27" y="54"/>
                          <a:pt x="26" y="53"/>
                        </a:cubicBezTo>
                        <a:cubicBezTo>
                          <a:pt x="24" y="52"/>
                          <a:pt x="24" y="52"/>
                          <a:pt x="22" y="51"/>
                        </a:cubicBezTo>
                        <a:cubicBezTo>
                          <a:pt x="21" y="52"/>
                          <a:pt x="21" y="53"/>
                          <a:pt x="21" y="54"/>
                        </a:cubicBezTo>
                        <a:cubicBezTo>
                          <a:pt x="26" y="54"/>
                          <a:pt x="29" y="55"/>
                          <a:pt x="33" y="56"/>
                        </a:cubicBezTo>
                        <a:cubicBezTo>
                          <a:pt x="35" y="56"/>
                          <a:pt x="35" y="54"/>
                          <a:pt x="34" y="54"/>
                        </a:cubicBezTo>
                        <a:cubicBezTo>
                          <a:pt x="31" y="52"/>
                          <a:pt x="29" y="52"/>
                          <a:pt x="26" y="52"/>
                        </a:cubicBezTo>
                        <a:cubicBezTo>
                          <a:pt x="25" y="52"/>
                          <a:pt x="24" y="54"/>
                          <a:pt x="26" y="54"/>
                        </a:cubicBezTo>
                        <a:cubicBezTo>
                          <a:pt x="29" y="56"/>
                          <a:pt x="28" y="55"/>
                          <a:pt x="32" y="56"/>
                        </a:cubicBezTo>
                        <a:cubicBezTo>
                          <a:pt x="33" y="56"/>
                          <a:pt x="34" y="55"/>
                          <a:pt x="33" y="54"/>
                        </a:cubicBezTo>
                        <a:cubicBezTo>
                          <a:pt x="30" y="49"/>
                          <a:pt x="23" y="47"/>
                          <a:pt x="20" y="41"/>
                        </a:cubicBezTo>
                        <a:cubicBezTo>
                          <a:pt x="19" y="40"/>
                          <a:pt x="17" y="41"/>
                          <a:pt x="18" y="42"/>
                        </a:cubicBezTo>
                        <a:cubicBezTo>
                          <a:pt x="19" y="44"/>
                          <a:pt x="19" y="46"/>
                          <a:pt x="20" y="48"/>
                        </a:cubicBezTo>
                        <a:cubicBezTo>
                          <a:pt x="21" y="49"/>
                          <a:pt x="23" y="49"/>
                          <a:pt x="23" y="47"/>
                        </a:cubicBezTo>
                        <a:cubicBezTo>
                          <a:pt x="21" y="42"/>
                          <a:pt x="19" y="38"/>
                          <a:pt x="18" y="33"/>
                        </a:cubicBezTo>
                        <a:cubicBezTo>
                          <a:pt x="17" y="33"/>
                          <a:pt x="16" y="33"/>
                          <a:pt x="16" y="34"/>
                        </a:cubicBezTo>
                        <a:cubicBezTo>
                          <a:pt x="18" y="39"/>
                          <a:pt x="18" y="39"/>
                          <a:pt x="16" y="36"/>
                        </a:cubicBezTo>
                        <a:cubicBezTo>
                          <a:pt x="15" y="32"/>
                          <a:pt x="15" y="29"/>
                          <a:pt x="16" y="25"/>
                        </a:cubicBezTo>
                        <a:cubicBezTo>
                          <a:pt x="16" y="24"/>
                          <a:pt x="14" y="23"/>
                          <a:pt x="13" y="25"/>
                        </a:cubicBezTo>
                        <a:cubicBezTo>
                          <a:pt x="10" y="28"/>
                          <a:pt x="9" y="27"/>
                          <a:pt x="10" y="22"/>
                        </a:cubicBezTo>
                        <a:cubicBezTo>
                          <a:pt x="12" y="20"/>
                          <a:pt x="13" y="21"/>
                          <a:pt x="11" y="25"/>
                        </a:cubicBezTo>
                        <a:cubicBezTo>
                          <a:pt x="10" y="28"/>
                          <a:pt x="9" y="28"/>
                          <a:pt x="10" y="25"/>
                        </a:cubicBezTo>
                        <a:cubicBezTo>
                          <a:pt x="10" y="21"/>
                          <a:pt x="10" y="18"/>
                          <a:pt x="12" y="15"/>
                        </a:cubicBezTo>
                        <a:cubicBezTo>
                          <a:pt x="11" y="14"/>
                          <a:pt x="10" y="14"/>
                          <a:pt x="10" y="14"/>
                        </a:cubicBezTo>
                        <a:cubicBezTo>
                          <a:pt x="9" y="20"/>
                          <a:pt x="9" y="25"/>
                          <a:pt x="7" y="30"/>
                        </a:cubicBezTo>
                        <a:cubicBezTo>
                          <a:pt x="8" y="30"/>
                          <a:pt x="9" y="30"/>
                          <a:pt x="10" y="31"/>
                        </a:cubicBezTo>
                        <a:cubicBezTo>
                          <a:pt x="10" y="26"/>
                          <a:pt x="11" y="21"/>
                          <a:pt x="11" y="16"/>
                        </a:cubicBezTo>
                        <a:cubicBezTo>
                          <a:pt x="11" y="15"/>
                          <a:pt x="9" y="14"/>
                          <a:pt x="8" y="16"/>
                        </a:cubicBezTo>
                        <a:cubicBezTo>
                          <a:pt x="7" y="21"/>
                          <a:pt x="7" y="26"/>
                          <a:pt x="6" y="31"/>
                        </a:cubicBezTo>
                        <a:cubicBezTo>
                          <a:pt x="7" y="31"/>
                          <a:pt x="7" y="31"/>
                          <a:pt x="8" y="31"/>
                        </a:cubicBezTo>
                        <a:cubicBezTo>
                          <a:pt x="8" y="29"/>
                          <a:pt x="7" y="26"/>
                          <a:pt x="7" y="23"/>
                        </a:cubicBezTo>
                        <a:cubicBezTo>
                          <a:pt x="7" y="21"/>
                          <a:pt x="9" y="12"/>
                          <a:pt x="9" y="22"/>
                        </a:cubicBezTo>
                        <a:cubicBezTo>
                          <a:pt x="9" y="35"/>
                          <a:pt x="2" y="13"/>
                          <a:pt x="10" y="26"/>
                        </a:cubicBezTo>
                        <a:cubicBezTo>
                          <a:pt x="13" y="30"/>
                          <a:pt x="14" y="35"/>
                          <a:pt x="15" y="39"/>
                        </a:cubicBezTo>
                        <a:cubicBezTo>
                          <a:pt x="16" y="39"/>
                          <a:pt x="17" y="38"/>
                          <a:pt x="17" y="38"/>
                        </a:cubicBezTo>
                        <a:cubicBezTo>
                          <a:pt x="14" y="35"/>
                          <a:pt x="12" y="31"/>
                          <a:pt x="10" y="27"/>
                        </a:cubicBezTo>
                        <a:cubicBezTo>
                          <a:pt x="9" y="27"/>
                          <a:pt x="8" y="28"/>
                          <a:pt x="8" y="28"/>
                        </a:cubicBezTo>
                        <a:cubicBezTo>
                          <a:pt x="11" y="32"/>
                          <a:pt x="16" y="37"/>
                          <a:pt x="18" y="41"/>
                        </a:cubicBezTo>
                        <a:cubicBezTo>
                          <a:pt x="19" y="41"/>
                          <a:pt x="19" y="40"/>
                          <a:pt x="20" y="39"/>
                        </a:cubicBezTo>
                        <a:cubicBezTo>
                          <a:pt x="16" y="36"/>
                          <a:pt x="13" y="33"/>
                          <a:pt x="10" y="29"/>
                        </a:cubicBezTo>
                        <a:cubicBezTo>
                          <a:pt x="9" y="28"/>
                          <a:pt x="7" y="29"/>
                          <a:pt x="8" y="30"/>
                        </a:cubicBezTo>
                        <a:cubicBezTo>
                          <a:pt x="10" y="35"/>
                          <a:pt x="14" y="40"/>
                          <a:pt x="16" y="46"/>
                        </a:cubicBezTo>
                        <a:cubicBezTo>
                          <a:pt x="17" y="45"/>
                          <a:pt x="17" y="45"/>
                          <a:pt x="18" y="44"/>
                        </a:cubicBezTo>
                        <a:cubicBezTo>
                          <a:pt x="14" y="41"/>
                          <a:pt x="12" y="37"/>
                          <a:pt x="10" y="33"/>
                        </a:cubicBezTo>
                        <a:cubicBezTo>
                          <a:pt x="9" y="33"/>
                          <a:pt x="9" y="34"/>
                          <a:pt x="8" y="34"/>
                        </a:cubicBezTo>
                        <a:cubicBezTo>
                          <a:pt x="14" y="38"/>
                          <a:pt x="17" y="43"/>
                          <a:pt x="21" y="48"/>
                        </a:cubicBezTo>
                        <a:cubicBezTo>
                          <a:pt x="21" y="47"/>
                          <a:pt x="22" y="47"/>
                          <a:pt x="22" y="47"/>
                        </a:cubicBezTo>
                        <a:cubicBezTo>
                          <a:pt x="17" y="42"/>
                          <a:pt x="13" y="37"/>
                          <a:pt x="9" y="31"/>
                        </a:cubicBezTo>
                        <a:cubicBezTo>
                          <a:pt x="8" y="31"/>
                          <a:pt x="8" y="32"/>
                          <a:pt x="7" y="32"/>
                        </a:cubicBezTo>
                        <a:cubicBezTo>
                          <a:pt x="10" y="36"/>
                          <a:pt x="14" y="39"/>
                          <a:pt x="16" y="44"/>
                        </a:cubicBezTo>
                        <a:cubicBezTo>
                          <a:pt x="17" y="43"/>
                          <a:pt x="17" y="43"/>
                          <a:pt x="18" y="42"/>
                        </a:cubicBezTo>
                        <a:cubicBezTo>
                          <a:pt x="14" y="40"/>
                          <a:pt x="11" y="36"/>
                          <a:pt x="8" y="33"/>
                        </a:cubicBezTo>
                        <a:cubicBezTo>
                          <a:pt x="8" y="31"/>
                          <a:pt x="6" y="32"/>
                          <a:pt x="6" y="34"/>
                        </a:cubicBezTo>
                        <a:cubicBezTo>
                          <a:pt x="8" y="35"/>
                          <a:pt x="9" y="37"/>
                          <a:pt x="10" y="40"/>
                        </a:cubicBezTo>
                        <a:cubicBezTo>
                          <a:pt x="10" y="39"/>
                          <a:pt x="11" y="39"/>
                          <a:pt x="12" y="38"/>
                        </a:cubicBezTo>
                        <a:cubicBezTo>
                          <a:pt x="5" y="33"/>
                          <a:pt x="5" y="25"/>
                          <a:pt x="7" y="18"/>
                        </a:cubicBezTo>
                        <a:cubicBezTo>
                          <a:pt x="7" y="18"/>
                          <a:pt x="6" y="17"/>
                          <a:pt x="5" y="17"/>
                        </a:cubicBezTo>
                        <a:cubicBezTo>
                          <a:pt x="5" y="21"/>
                          <a:pt x="4" y="24"/>
                          <a:pt x="3" y="27"/>
                        </a:cubicBezTo>
                        <a:cubicBezTo>
                          <a:pt x="3" y="27"/>
                          <a:pt x="4" y="27"/>
                          <a:pt x="5" y="27"/>
                        </a:cubicBezTo>
                        <a:cubicBezTo>
                          <a:pt x="5" y="26"/>
                          <a:pt x="5" y="24"/>
                          <a:pt x="5" y="22"/>
                        </a:cubicBezTo>
                        <a:cubicBezTo>
                          <a:pt x="5" y="18"/>
                          <a:pt x="9" y="11"/>
                          <a:pt x="5" y="20"/>
                        </a:cubicBezTo>
                        <a:cubicBezTo>
                          <a:pt x="6" y="20"/>
                          <a:pt x="7" y="20"/>
                          <a:pt x="7" y="21"/>
                        </a:cubicBezTo>
                        <a:cubicBezTo>
                          <a:pt x="9" y="17"/>
                          <a:pt x="9" y="12"/>
                          <a:pt x="13" y="10"/>
                        </a:cubicBezTo>
                        <a:cubicBezTo>
                          <a:pt x="12" y="10"/>
                          <a:pt x="12" y="9"/>
                          <a:pt x="11" y="9"/>
                        </a:cubicBezTo>
                        <a:cubicBezTo>
                          <a:pt x="9" y="11"/>
                          <a:pt x="7" y="13"/>
                          <a:pt x="5" y="15"/>
                        </a:cubicBezTo>
                        <a:cubicBezTo>
                          <a:pt x="9" y="9"/>
                          <a:pt x="11" y="5"/>
                          <a:pt x="19" y="3"/>
                        </a:cubicBezTo>
                        <a:cubicBezTo>
                          <a:pt x="19" y="3"/>
                          <a:pt x="19" y="2"/>
                          <a:pt x="18" y="1"/>
                        </a:cubicBezTo>
                        <a:cubicBezTo>
                          <a:pt x="12" y="4"/>
                          <a:pt x="6" y="10"/>
                          <a:pt x="7" y="18"/>
                        </a:cubicBezTo>
                        <a:cubicBezTo>
                          <a:pt x="7" y="19"/>
                          <a:pt x="9" y="19"/>
                          <a:pt x="9" y="19"/>
                        </a:cubicBezTo>
                        <a:cubicBezTo>
                          <a:pt x="12" y="16"/>
                          <a:pt x="23" y="0"/>
                          <a:pt x="17" y="13"/>
                        </a:cubicBezTo>
                        <a:cubicBezTo>
                          <a:pt x="14" y="18"/>
                          <a:pt x="13" y="23"/>
                          <a:pt x="12" y="29"/>
                        </a:cubicBezTo>
                        <a:cubicBezTo>
                          <a:pt x="12" y="30"/>
                          <a:pt x="14" y="30"/>
                          <a:pt x="15" y="29"/>
                        </a:cubicBezTo>
                        <a:cubicBezTo>
                          <a:pt x="18" y="25"/>
                          <a:pt x="18" y="19"/>
                          <a:pt x="19" y="14"/>
                        </a:cubicBezTo>
                        <a:cubicBezTo>
                          <a:pt x="19" y="12"/>
                          <a:pt x="17" y="12"/>
                          <a:pt x="17" y="13"/>
                        </a:cubicBezTo>
                        <a:cubicBezTo>
                          <a:pt x="14" y="21"/>
                          <a:pt x="12" y="28"/>
                          <a:pt x="14" y="36"/>
                        </a:cubicBezTo>
                        <a:cubicBezTo>
                          <a:pt x="14" y="37"/>
                          <a:pt x="15" y="37"/>
                          <a:pt x="16" y="36"/>
                        </a:cubicBezTo>
                        <a:cubicBezTo>
                          <a:pt x="19" y="29"/>
                          <a:pt x="18" y="19"/>
                          <a:pt x="18" y="12"/>
                        </a:cubicBezTo>
                        <a:cubicBezTo>
                          <a:pt x="18" y="11"/>
                          <a:pt x="17" y="11"/>
                          <a:pt x="17" y="11"/>
                        </a:cubicBezTo>
                        <a:cubicBezTo>
                          <a:pt x="12" y="11"/>
                          <a:pt x="11" y="15"/>
                          <a:pt x="10" y="19"/>
                        </a:cubicBezTo>
                        <a:cubicBezTo>
                          <a:pt x="9" y="20"/>
                          <a:pt x="11" y="21"/>
                          <a:pt x="12" y="20"/>
                        </a:cubicBezTo>
                        <a:cubicBezTo>
                          <a:pt x="15" y="17"/>
                          <a:pt x="17" y="13"/>
                          <a:pt x="19" y="9"/>
                        </a:cubicBezTo>
                        <a:cubicBezTo>
                          <a:pt x="19" y="9"/>
                          <a:pt x="18" y="9"/>
                          <a:pt x="17" y="8"/>
                        </a:cubicBezTo>
                        <a:cubicBezTo>
                          <a:pt x="15" y="12"/>
                          <a:pt x="12" y="17"/>
                          <a:pt x="10" y="21"/>
                        </a:cubicBezTo>
                        <a:cubicBezTo>
                          <a:pt x="11" y="21"/>
                          <a:pt x="11" y="22"/>
                          <a:pt x="12" y="22"/>
                        </a:cubicBezTo>
                        <a:cubicBezTo>
                          <a:pt x="14" y="18"/>
                          <a:pt x="16" y="13"/>
                          <a:pt x="19" y="9"/>
                        </a:cubicBezTo>
                        <a:cubicBezTo>
                          <a:pt x="19" y="9"/>
                          <a:pt x="18" y="8"/>
                          <a:pt x="17" y="8"/>
                        </a:cubicBezTo>
                        <a:cubicBezTo>
                          <a:pt x="17" y="16"/>
                          <a:pt x="14" y="22"/>
                          <a:pt x="13" y="29"/>
                        </a:cubicBezTo>
                        <a:cubicBezTo>
                          <a:pt x="13" y="30"/>
                          <a:pt x="14" y="31"/>
                          <a:pt x="15" y="30"/>
                        </a:cubicBezTo>
                        <a:cubicBezTo>
                          <a:pt x="17" y="26"/>
                          <a:pt x="18" y="23"/>
                          <a:pt x="18" y="19"/>
                        </a:cubicBezTo>
                        <a:cubicBezTo>
                          <a:pt x="18" y="21"/>
                          <a:pt x="17" y="25"/>
                          <a:pt x="17" y="29"/>
                        </a:cubicBezTo>
                        <a:cubicBezTo>
                          <a:pt x="17" y="33"/>
                          <a:pt x="17" y="38"/>
                          <a:pt x="21" y="39"/>
                        </a:cubicBezTo>
                        <a:cubicBezTo>
                          <a:pt x="30" y="42"/>
                          <a:pt x="24" y="19"/>
                          <a:pt x="22" y="17"/>
                        </a:cubicBezTo>
                        <a:cubicBezTo>
                          <a:pt x="22" y="16"/>
                          <a:pt x="20" y="16"/>
                          <a:pt x="20" y="17"/>
                        </a:cubicBezTo>
                        <a:cubicBezTo>
                          <a:pt x="17" y="23"/>
                          <a:pt x="20" y="41"/>
                          <a:pt x="28" y="43"/>
                        </a:cubicBezTo>
                        <a:cubicBezTo>
                          <a:pt x="28" y="44"/>
                          <a:pt x="29" y="43"/>
                          <a:pt x="29" y="43"/>
                        </a:cubicBezTo>
                        <a:cubicBezTo>
                          <a:pt x="33" y="36"/>
                          <a:pt x="29" y="25"/>
                          <a:pt x="24" y="19"/>
                        </a:cubicBezTo>
                        <a:cubicBezTo>
                          <a:pt x="24" y="18"/>
                          <a:pt x="23" y="18"/>
                          <a:pt x="22" y="19"/>
                        </a:cubicBezTo>
                        <a:cubicBezTo>
                          <a:pt x="19" y="25"/>
                          <a:pt x="19" y="41"/>
                          <a:pt x="28" y="44"/>
                        </a:cubicBezTo>
                        <a:cubicBezTo>
                          <a:pt x="28" y="44"/>
                          <a:pt x="29" y="44"/>
                          <a:pt x="29" y="43"/>
                        </a:cubicBezTo>
                        <a:cubicBezTo>
                          <a:pt x="34" y="38"/>
                          <a:pt x="32" y="16"/>
                          <a:pt x="22" y="19"/>
                        </a:cubicBezTo>
                        <a:cubicBezTo>
                          <a:pt x="12" y="21"/>
                          <a:pt x="21" y="39"/>
                          <a:pt x="24" y="43"/>
                        </a:cubicBezTo>
                        <a:cubicBezTo>
                          <a:pt x="26" y="45"/>
                          <a:pt x="29" y="45"/>
                          <a:pt x="31" y="43"/>
                        </a:cubicBezTo>
                        <a:cubicBezTo>
                          <a:pt x="36" y="39"/>
                          <a:pt x="34" y="27"/>
                          <a:pt x="31" y="22"/>
                        </a:cubicBezTo>
                        <a:cubicBezTo>
                          <a:pt x="30" y="20"/>
                          <a:pt x="25" y="13"/>
                          <a:pt x="21" y="18"/>
                        </a:cubicBezTo>
                        <a:cubicBezTo>
                          <a:pt x="17" y="23"/>
                          <a:pt x="17" y="31"/>
                          <a:pt x="20" y="37"/>
                        </a:cubicBezTo>
                        <a:cubicBezTo>
                          <a:pt x="22" y="40"/>
                          <a:pt x="26" y="48"/>
                          <a:pt x="31" y="46"/>
                        </a:cubicBezTo>
                        <a:cubicBezTo>
                          <a:pt x="37" y="43"/>
                          <a:pt x="37" y="35"/>
                          <a:pt x="37" y="29"/>
                        </a:cubicBezTo>
                        <a:cubicBezTo>
                          <a:pt x="36" y="16"/>
                          <a:pt x="20" y="14"/>
                          <a:pt x="19" y="28"/>
                        </a:cubicBezTo>
                        <a:cubicBezTo>
                          <a:pt x="18" y="38"/>
                          <a:pt x="30" y="57"/>
                          <a:pt x="38" y="42"/>
                        </a:cubicBezTo>
                        <a:cubicBezTo>
                          <a:pt x="42" y="36"/>
                          <a:pt x="41" y="27"/>
                          <a:pt x="37" y="22"/>
                        </a:cubicBezTo>
                        <a:cubicBezTo>
                          <a:pt x="33" y="17"/>
                          <a:pt x="27" y="16"/>
                          <a:pt x="23" y="20"/>
                        </a:cubicBezTo>
                        <a:cubicBezTo>
                          <a:pt x="19" y="25"/>
                          <a:pt x="26" y="45"/>
                          <a:pt x="34" y="43"/>
                        </a:cubicBezTo>
                        <a:cubicBezTo>
                          <a:pt x="41" y="41"/>
                          <a:pt x="35" y="21"/>
                          <a:pt x="33" y="17"/>
                        </a:cubicBezTo>
                        <a:cubicBezTo>
                          <a:pt x="33" y="16"/>
                          <a:pt x="31" y="16"/>
                          <a:pt x="31" y="17"/>
                        </a:cubicBezTo>
                        <a:cubicBezTo>
                          <a:pt x="32" y="24"/>
                          <a:pt x="32" y="30"/>
                          <a:pt x="33" y="37"/>
                        </a:cubicBezTo>
                        <a:cubicBezTo>
                          <a:pt x="33" y="39"/>
                          <a:pt x="35" y="39"/>
                          <a:pt x="35" y="37"/>
                        </a:cubicBezTo>
                        <a:cubicBezTo>
                          <a:pt x="35" y="30"/>
                          <a:pt x="35" y="24"/>
                          <a:pt x="34" y="17"/>
                        </a:cubicBezTo>
                        <a:cubicBezTo>
                          <a:pt x="34" y="16"/>
                          <a:pt x="32" y="15"/>
                          <a:pt x="32" y="16"/>
                        </a:cubicBezTo>
                        <a:cubicBezTo>
                          <a:pt x="31" y="22"/>
                          <a:pt x="31" y="27"/>
                          <a:pt x="30" y="33"/>
                        </a:cubicBezTo>
                        <a:cubicBezTo>
                          <a:pt x="30" y="41"/>
                          <a:pt x="29" y="28"/>
                          <a:pt x="28" y="26"/>
                        </a:cubicBezTo>
                        <a:cubicBezTo>
                          <a:pt x="28" y="22"/>
                          <a:pt x="28" y="16"/>
                          <a:pt x="24" y="14"/>
                        </a:cubicBezTo>
                        <a:cubicBezTo>
                          <a:pt x="23" y="14"/>
                          <a:pt x="23" y="14"/>
                          <a:pt x="22" y="15"/>
                        </a:cubicBezTo>
                        <a:cubicBezTo>
                          <a:pt x="20" y="23"/>
                          <a:pt x="19" y="30"/>
                          <a:pt x="19" y="38"/>
                        </a:cubicBezTo>
                        <a:cubicBezTo>
                          <a:pt x="19" y="39"/>
                          <a:pt x="21" y="40"/>
                          <a:pt x="21" y="38"/>
                        </a:cubicBezTo>
                        <a:cubicBezTo>
                          <a:pt x="23" y="30"/>
                          <a:pt x="23" y="22"/>
                          <a:pt x="24" y="15"/>
                        </a:cubicBezTo>
                        <a:cubicBezTo>
                          <a:pt x="24" y="13"/>
                          <a:pt x="22" y="13"/>
                          <a:pt x="22" y="14"/>
                        </a:cubicBezTo>
                        <a:cubicBezTo>
                          <a:pt x="20" y="20"/>
                          <a:pt x="20" y="26"/>
                          <a:pt x="17" y="31"/>
                        </a:cubicBezTo>
                        <a:cubicBezTo>
                          <a:pt x="17" y="31"/>
                          <a:pt x="18" y="31"/>
                          <a:pt x="19" y="31"/>
                        </a:cubicBezTo>
                        <a:cubicBezTo>
                          <a:pt x="18" y="24"/>
                          <a:pt x="20" y="17"/>
                          <a:pt x="21" y="10"/>
                        </a:cubicBezTo>
                        <a:cubicBezTo>
                          <a:pt x="22" y="9"/>
                          <a:pt x="20" y="8"/>
                          <a:pt x="19" y="9"/>
                        </a:cubicBezTo>
                        <a:cubicBezTo>
                          <a:pt x="18" y="11"/>
                          <a:pt x="17" y="14"/>
                          <a:pt x="16" y="16"/>
                        </a:cubicBezTo>
                        <a:cubicBezTo>
                          <a:pt x="15" y="20"/>
                          <a:pt x="14" y="23"/>
                          <a:pt x="13" y="27"/>
                        </a:cubicBezTo>
                        <a:cubicBezTo>
                          <a:pt x="14" y="25"/>
                          <a:pt x="15" y="23"/>
                          <a:pt x="15" y="22"/>
                        </a:cubicBezTo>
                        <a:cubicBezTo>
                          <a:pt x="16" y="19"/>
                          <a:pt x="17" y="17"/>
                          <a:pt x="18" y="14"/>
                        </a:cubicBezTo>
                        <a:cubicBezTo>
                          <a:pt x="20" y="11"/>
                          <a:pt x="19" y="9"/>
                          <a:pt x="18" y="15"/>
                        </a:cubicBezTo>
                        <a:cubicBezTo>
                          <a:pt x="17" y="21"/>
                          <a:pt x="15" y="25"/>
                          <a:pt x="15" y="31"/>
                        </a:cubicBezTo>
                        <a:cubicBezTo>
                          <a:pt x="15" y="32"/>
                          <a:pt x="16" y="32"/>
                          <a:pt x="17" y="32"/>
                        </a:cubicBezTo>
                        <a:cubicBezTo>
                          <a:pt x="20" y="30"/>
                          <a:pt x="20" y="28"/>
                          <a:pt x="21" y="25"/>
                        </a:cubicBezTo>
                        <a:cubicBezTo>
                          <a:pt x="19" y="31"/>
                          <a:pt x="21" y="39"/>
                          <a:pt x="22" y="46"/>
                        </a:cubicBezTo>
                        <a:cubicBezTo>
                          <a:pt x="22" y="46"/>
                          <a:pt x="23" y="47"/>
                          <a:pt x="24" y="46"/>
                        </a:cubicBezTo>
                        <a:cubicBezTo>
                          <a:pt x="28" y="43"/>
                          <a:pt x="27" y="35"/>
                          <a:pt x="27" y="31"/>
                        </a:cubicBezTo>
                        <a:cubicBezTo>
                          <a:pt x="27" y="30"/>
                          <a:pt x="25" y="29"/>
                          <a:pt x="25" y="30"/>
                        </a:cubicBezTo>
                        <a:cubicBezTo>
                          <a:pt x="24" y="35"/>
                          <a:pt x="24" y="39"/>
                          <a:pt x="24" y="44"/>
                        </a:cubicBezTo>
                        <a:cubicBezTo>
                          <a:pt x="24" y="45"/>
                          <a:pt x="26" y="45"/>
                          <a:pt x="26" y="44"/>
                        </a:cubicBezTo>
                        <a:cubicBezTo>
                          <a:pt x="27" y="40"/>
                          <a:pt x="28" y="36"/>
                          <a:pt x="26" y="32"/>
                        </a:cubicBezTo>
                        <a:cubicBezTo>
                          <a:pt x="25" y="31"/>
                          <a:pt x="24" y="31"/>
                          <a:pt x="24" y="32"/>
                        </a:cubicBezTo>
                        <a:cubicBezTo>
                          <a:pt x="22" y="37"/>
                          <a:pt x="22" y="42"/>
                          <a:pt x="24" y="47"/>
                        </a:cubicBezTo>
                        <a:cubicBezTo>
                          <a:pt x="24" y="48"/>
                          <a:pt x="25" y="48"/>
                          <a:pt x="26" y="48"/>
                        </a:cubicBezTo>
                        <a:cubicBezTo>
                          <a:pt x="29" y="45"/>
                          <a:pt x="29" y="40"/>
                          <a:pt x="30" y="35"/>
                        </a:cubicBezTo>
                        <a:cubicBezTo>
                          <a:pt x="29" y="35"/>
                          <a:pt x="29" y="35"/>
                          <a:pt x="28" y="35"/>
                        </a:cubicBezTo>
                        <a:cubicBezTo>
                          <a:pt x="28" y="40"/>
                          <a:pt x="28" y="46"/>
                          <a:pt x="28" y="51"/>
                        </a:cubicBezTo>
                        <a:cubicBezTo>
                          <a:pt x="29" y="52"/>
                          <a:pt x="30" y="52"/>
                          <a:pt x="31" y="51"/>
                        </a:cubicBezTo>
                        <a:cubicBezTo>
                          <a:pt x="32" y="47"/>
                          <a:pt x="32" y="42"/>
                          <a:pt x="32" y="37"/>
                        </a:cubicBezTo>
                        <a:cubicBezTo>
                          <a:pt x="32" y="37"/>
                          <a:pt x="31" y="37"/>
                          <a:pt x="30" y="37"/>
                        </a:cubicBezTo>
                        <a:cubicBezTo>
                          <a:pt x="30" y="42"/>
                          <a:pt x="30" y="46"/>
                          <a:pt x="31" y="51"/>
                        </a:cubicBezTo>
                        <a:cubicBezTo>
                          <a:pt x="31" y="52"/>
                          <a:pt x="33" y="52"/>
                          <a:pt x="33" y="51"/>
                        </a:cubicBezTo>
                        <a:cubicBezTo>
                          <a:pt x="34" y="46"/>
                          <a:pt x="34" y="42"/>
                          <a:pt x="35" y="38"/>
                        </a:cubicBezTo>
                        <a:cubicBezTo>
                          <a:pt x="34" y="38"/>
                          <a:pt x="33" y="37"/>
                          <a:pt x="32" y="37"/>
                        </a:cubicBezTo>
                        <a:cubicBezTo>
                          <a:pt x="33" y="42"/>
                          <a:pt x="32" y="47"/>
                          <a:pt x="33" y="52"/>
                        </a:cubicBezTo>
                        <a:cubicBezTo>
                          <a:pt x="34" y="54"/>
                          <a:pt x="35" y="54"/>
                          <a:pt x="36" y="52"/>
                        </a:cubicBezTo>
                        <a:cubicBezTo>
                          <a:pt x="36" y="48"/>
                          <a:pt x="36" y="44"/>
                          <a:pt x="36" y="40"/>
                        </a:cubicBezTo>
                        <a:cubicBezTo>
                          <a:pt x="36" y="38"/>
                          <a:pt x="34" y="38"/>
                          <a:pt x="34" y="40"/>
                        </a:cubicBezTo>
                        <a:cubicBezTo>
                          <a:pt x="34" y="44"/>
                          <a:pt x="34" y="48"/>
                          <a:pt x="35" y="53"/>
                        </a:cubicBezTo>
                        <a:cubicBezTo>
                          <a:pt x="35" y="54"/>
                          <a:pt x="37" y="54"/>
                          <a:pt x="37" y="53"/>
                        </a:cubicBezTo>
                        <a:cubicBezTo>
                          <a:pt x="38" y="49"/>
                          <a:pt x="38" y="46"/>
                          <a:pt x="37" y="42"/>
                        </a:cubicBezTo>
                        <a:cubicBezTo>
                          <a:pt x="37" y="41"/>
                          <a:pt x="36" y="41"/>
                          <a:pt x="35" y="41"/>
                        </a:cubicBezTo>
                        <a:cubicBezTo>
                          <a:pt x="33" y="43"/>
                          <a:pt x="30" y="46"/>
                          <a:pt x="27" y="47"/>
                        </a:cubicBezTo>
                        <a:cubicBezTo>
                          <a:pt x="26" y="47"/>
                          <a:pt x="31" y="50"/>
                          <a:pt x="32" y="51"/>
                        </a:cubicBezTo>
                        <a:cubicBezTo>
                          <a:pt x="32" y="50"/>
                          <a:pt x="33" y="50"/>
                          <a:pt x="33" y="49"/>
                        </a:cubicBezTo>
                        <a:cubicBezTo>
                          <a:pt x="31" y="47"/>
                          <a:pt x="29" y="45"/>
                          <a:pt x="27" y="43"/>
                        </a:cubicBezTo>
                        <a:cubicBezTo>
                          <a:pt x="26" y="43"/>
                          <a:pt x="26" y="44"/>
                          <a:pt x="25" y="44"/>
                        </a:cubicBezTo>
                        <a:cubicBezTo>
                          <a:pt x="28" y="47"/>
                          <a:pt x="30" y="50"/>
                          <a:pt x="32" y="53"/>
                        </a:cubicBezTo>
                        <a:cubicBezTo>
                          <a:pt x="33" y="53"/>
                          <a:pt x="34" y="52"/>
                          <a:pt x="34" y="52"/>
                        </a:cubicBezTo>
                        <a:cubicBezTo>
                          <a:pt x="29" y="47"/>
                          <a:pt x="24" y="42"/>
                          <a:pt x="18" y="38"/>
                        </a:cubicBezTo>
                        <a:cubicBezTo>
                          <a:pt x="17" y="37"/>
                          <a:pt x="16" y="38"/>
                          <a:pt x="16" y="39"/>
                        </a:cubicBezTo>
                        <a:cubicBezTo>
                          <a:pt x="20" y="45"/>
                          <a:pt x="26" y="49"/>
                          <a:pt x="32" y="52"/>
                        </a:cubicBezTo>
                        <a:cubicBezTo>
                          <a:pt x="32" y="53"/>
                          <a:pt x="34" y="52"/>
                          <a:pt x="33" y="51"/>
                        </a:cubicBezTo>
                        <a:cubicBezTo>
                          <a:pt x="34" y="54"/>
                          <a:pt x="38" y="50"/>
                          <a:pt x="39" y="50"/>
                        </a:cubicBezTo>
                        <a:cubicBezTo>
                          <a:pt x="41" y="48"/>
                          <a:pt x="40" y="44"/>
                          <a:pt x="39" y="42"/>
                        </a:cubicBezTo>
                        <a:cubicBezTo>
                          <a:pt x="38" y="42"/>
                          <a:pt x="38" y="42"/>
                          <a:pt x="37" y="42"/>
                        </a:cubicBezTo>
                        <a:cubicBezTo>
                          <a:pt x="32" y="44"/>
                          <a:pt x="33" y="52"/>
                          <a:pt x="36" y="56"/>
                        </a:cubicBezTo>
                        <a:cubicBezTo>
                          <a:pt x="36" y="56"/>
                          <a:pt x="37" y="56"/>
                          <a:pt x="37" y="56"/>
                        </a:cubicBezTo>
                        <a:cubicBezTo>
                          <a:pt x="43" y="52"/>
                          <a:pt x="42" y="41"/>
                          <a:pt x="42" y="35"/>
                        </a:cubicBezTo>
                        <a:cubicBezTo>
                          <a:pt x="41" y="34"/>
                          <a:pt x="39" y="33"/>
                          <a:pt x="39" y="35"/>
                        </a:cubicBezTo>
                        <a:cubicBezTo>
                          <a:pt x="38" y="41"/>
                          <a:pt x="36" y="47"/>
                          <a:pt x="37" y="53"/>
                        </a:cubicBezTo>
                        <a:cubicBezTo>
                          <a:pt x="38" y="54"/>
                          <a:pt x="39" y="54"/>
                          <a:pt x="40" y="53"/>
                        </a:cubicBezTo>
                        <a:cubicBezTo>
                          <a:pt x="41" y="46"/>
                          <a:pt x="41" y="39"/>
                          <a:pt x="42" y="32"/>
                        </a:cubicBezTo>
                        <a:cubicBezTo>
                          <a:pt x="42" y="32"/>
                          <a:pt x="41" y="32"/>
                          <a:pt x="40" y="32"/>
                        </a:cubicBezTo>
                        <a:cubicBezTo>
                          <a:pt x="42" y="39"/>
                          <a:pt x="39" y="46"/>
                          <a:pt x="39" y="53"/>
                        </a:cubicBezTo>
                        <a:cubicBezTo>
                          <a:pt x="39" y="55"/>
                          <a:pt x="41" y="55"/>
                          <a:pt x="41" y="54"/>
                        </a:cubicBezTo>
                        <a:cubicBezTo>
                          <a:pt x="42" y="48"/>
                          <a:pt x="43" y="42"/>
                          <a:pt x="44" y="37"/>
                        </a:cubicBezTo>
                        <a:cubicBezTo>
                          <a:pt x="43" y="37"/>
                          <a:pt x="42" y="37"/>
                          <a:pt x="42" y="37"/>
                        </a:cubicBezTo>
                        <a:cubicBezTo>
                          <a:pt x="41" y="42"/>
                          <a:pt x="41" y="47"/>
                          <a:pt x="40" y="52"/>
                        </a:cubicBezTo>
                        <a:cubicBezTo>
                          <a:pt x="40" y="54"/>
                          <a:pt x="42" y="54"/>
                          <a:pt x="43" y="53"/>
                        </a:cubicBezTo>
                        <a:cubicBezTo>
                          <a:pt x="44" y="47"/>
                          <a:pt x="44" y="42"/>
                          <a:pt x="46" y="37"/>
                        </a:cubicBezTo>
                        <a:cubicBezTo>
                          <a:pt x="45" y="37"/>
                          <a:pt x="44" y="37"/>
                          <a:pt x="44" y="36"/>
                        </a:cubicBezTo>
                        <a:cubicBezTo>
                          <a:pt x="43" y="41"/>
                          <a:pt x="43" y="46"/>
                          <a:pt x="42" y="50"/>
                        </a:cubicBezTo>
                        <a:cubicBezTo>
                          <a:pt x="43" y="50"/>
                          <a:pt x="44" y="50"/>
                          <a:pt x="45" y="50"/>
                        </a:cubicBezTo>
                        <a:cubicBezTo>
                          <a:pt x="45" y="45"/>
                          <a:pt x="45" y="40"/>
                          <a:pt x="47" y="35"/>
                        </a:cubicBezTo>
                        <a:cubicBezTo>
                          <a:pt x="46" y="35"/>
                          <a:pt x="46" y="35"/>
                          <a:pt x="45" y="34"/>
                        </a:cubicBezTo>
                        <a:cubicBezTo>
                          <a:pt x="45" y="39"/>
                          <a:pt x="44" y="44"/>
                          <a:pt x="44" y="49"/>
                        </a:cubicBezTo>
                        <a:cubicBezTo>
                          <a:pt x="44" y="49"/>
                          <a:pt x="45" y="49"/>
                          <a:pt x="46" y="49"/>
                        </a:cubicBezTo>
                        <a:cubicBezTo>
                          <a:pt x="47" y="44"/>
                          <a:pt x="48" y="32"/>
                          <a:pt x="43" y="28"/>
                        </a:cubicBezTo>
                        <a:cubicBezTo>
                          <a:pt x="42" y="28"/>
                          <a:pt x="42" y="28"/>
                          <a:pt x="41" y="29"/>
                        </a:cubicBezTo>
                        <a:cubicBezTo>
                          <a:pt x="39" y="32"/>
                          <a:pt x="38" y="35"/>
                          <a:pt x="38" y="39"/>
                        </a:cubicBezTo>
                        <a:cubicBezTo>
                          <a:pt x="38" y="41"/>
                          <a:pt x="40" y="41"/>
                          <a:pt x="40" y="40"/>
                        </a:cubicBezTo>
                        <a:cubicBezTo>
                          <a:pt x="42" y="34"/>
                          <a:pt x="42" y="29"/>
                          <a:pt x="43" y="24"/>
                        </a:cubicBezTo>
                        <a:cubicBezTo>
                          <a:pt x="42" y="24"/>
                          <a:pt x="41" y="24"/>
                          <a:pt x="40" y="24"/>
                        </a:cubicBezTo>
                        <a:cubicBezTo>
                          <a:pt x="41" y="30"/>
                          <a:pt x="39" y="36"/>
                          <a:pt x="38" y="42"/>
                        </a:cubicBezTo>
                        <a:cubicBezTo>
                          <a:pt x="38" y="44"/>
                          <a:pt x="40" y="44"/>
                          <a:pt x="41" y="43"/>
                        </a:cubicBezTo>
                        <a:cubicBezTo>
                          <a:pt x="43" y="35"/>
                          <a:pt x="43" y="27"/>
                          <a:pt x="43" y="19"/>
                        </a:cubicBezTo>
                        <a:cubicBezTo>
                          <a:pt x="43" y="17"/>
                          <a:pt x="40" y="17"/>
                          <a:pt x="40" y="19"/>
                        </a:cubicBezTo>
                        <a:cubicBezTo>
                          <a:pt x="40" y="24"/>
                          <a:pt x="39" y="29"/>
                          <a:pt x="37" y="35"/>
                        </a:cubicBezTo>
                        <a:cubicBezTo>
                          <a:pt x="38" y="35"/>
                          <a:pt x="39" y="35"/>
                          <a:pt x="40" y="35"/>
                        </a:cubicBezTo>
                        <a:cubicBezTo>
                          <a:pt x="40" y="29"/>
                          <a:pt x="39" y="22"/>
                          <a:pt x="41" y="16"/>
                        </a:cubicBezTo>
                        <a:cubicBezTo>
                          <a:pt x="40" y="16"/>
                          <a:pt x="39" y="16"/>
                          <a:pt x="39" y="16"/>
                        </a:cubicBezTo>
                        <a:cubicBezTo>
                          <a:pt x="39" y="22"/>
                          <a:pt x="38" y="27"/>
                          <a:pt x="37" y="33"/>
                        </a:cubicBezTo>
                        <a:cubicBezTo>
                          <a:pt x="38" y="33"/>
                          <a:pt x="38" y="33"/>
                          <a:pt x="39" y="33"/>
                        </a:cubicBezTo>
                        <a:cubicBezTo>
                          <a:pt x="39" y="26"/>
                          <a:pt x="40" y="20"/>
                          <a:pt x="40" y="13"/>
                        </a:cubicBezTo>
                        <a:cubicBezTo>
                          <a:pt x="40" y="11"/>
                          <a:pt x="38" y="11"/>
                          <a:pt x="38" y="12"/>
                        </a:cubicBezTo>
                        <a:cubicBezTo>
                          <a:pt x="37" y="19"/>
                          <a:pt x="36" y="25"/>
                          <a:pt x="35" y="32"/>
                        </a:cubicBezTo>
                        <a:cubicBezTo>
                          <a:pt x="36" y="32"/>
                          <a:pt x="37" y="32"/>
                          <a:pt x="38" y="32"/>
                        </a:cubicBezTo>
                        <a:cubicBezTo>
                          <a:pt x="37" y="25"/>
                          <a:pt x="37" y="17"/>
                          <a:pt x="37" y="10"/>
                        </a:cubicBezTo>
                        <a:cubicBezTo>
                          <a:pt x="37" y="9"/>
                          <a:pt x="35" y="9"/>
                          <a:pt x="34" y="10"/>
                        </a:cubicBezTo>
                        <a:cubicBezTo>
                          <a:pt x="34" y="17"/>
                          <a:pt x="33" y="24"/>
                          <a:pt x="32" y="31"/>
                        </a:cubicBezTo>
                        <a:cubicBezTo>
                          <a:pt x="32" y="31"/>
                          <a:pt x="33" y="31"/>
                          <a:pt x="34" y="31"/>
                        </a:cubicBezTo>
                        <a:cubicBezTo>
                          <a:pt x="33" y="25"/>
                          <a:pt x="34" y="18"/>
                          <a:pt x="34" y="12"/>
                        </a:cubicBezTo>
                        <a:cubicBezTo>
                          <a:pt x="34" y="10"/>
                          <a:pt x="32" y="10"/>
                          <a:pt x="32" y="12"/>
                        </a:cubicBezTo>
                        <a:cubicBezTo>
                          <a:pt x="31" y="18"/>
                          <a:pt x="30" y="24"/>
                          <a:pt x="29" y="31"/>
                        </a:cubicBezTo>
                        <a:cubicBezTo>
                          <a:pt x="30" y="31"/>
                          <a:pt x="30" y="31"/>
                          <a:pt x="31" y="31"/>
                        </a:cubicBezTo>
                        <a:cubicBezTo>
                          <a:pt x="31" y="25"/>
                          <a:pt x="32" y="19"/>
                          <a:pt x="32" y="13"/>
                        </a:cubicBezTo>
                        <a:cubicBezTo>
                          <a:pt x="32" y="11"/>
                          <a:pt x="30" y="11"/>
                          <a:pt x="30" y="12"/>
                        </a:cubicBezTo>
                        <a:cubicBezTo>
                          <a:pt x="29" y="17"/>
                          <a:pt x="28" y="23"/>
                          <a:pt x="26" y="27"/>
                        </a:cubicBezTo>
                        <a:cubicBezTo>
                          <a:pt x="27" y="28"/>
                          <a:pt x="28" y="28"/>
                          <a:pt x="29" y="28"/>
                        </a:cubicBezTo>
                        <a:cubicBezTo>
                          <a:pt x="29" y="22"/>
                          <a:pt x="29" y="17"/>
                          <a:pt x="30" y="11"/>
                        </a:cubicBezTo>
                        <a:cubicBezTo>
                          <a:pt x="30" y="10"/>
                          <a:pt x="28" y="10"/>
                          <a:pt x="28" y="11"/>
                        </a:cubicBezTo>
                        <a:cubicBezTo>
                          <a:pt x="27" y="17"/>
                          <a:pt x="26" y="22"/>
                          <a:pt x="25" y="28"/>
                        </a:cubicBezTo>
                        <a:cubicBezTo>
                          <a:pt x="25" y="28"/>
                          <a:pt x="26" y="28"/>
                          <a:pt x="27" y="28"/>
                        </a:cubicBezTo>
                        <a:cubicBezTo>
                          <a:pt x="27" y="22"/>
                          <a:pt x="27" y="17"/>
                          <a:pt x="27" y="11"/>
                        </a:cubicBezTo>
                        <a:cubicBezTo>
                          <a:pt x="27" y="10"/>
                          <a:pt x="25" y="9"/>
                          <a:pt x="25" y="10"/>
                        </a:cubicBezTo>
                        <a:cubicBezTo>
                          <a:pt x="23" y="14"/>
                          <a:pt x="22" y="19"/>
                          <a:pt x="21" y="23"/>
                        </a:cubicBezTo>
                        <a:cubicBezTo>
                          <a:pt x="22" y="23"/>
                          <a:pt x="23" y="23"/>
                          <a:pt x="23" y="23"/>
                        </a:cubicBezTo>
                        <a:cubicBezTo>
                          <a:pt x="22" y="18"/>
                          <a:pt x="24" y="13"/>
                          <a:pt x="23" y="7"/>
                        </a:cubicBezTo>
                        <a:cubicBezTo>
                          <a:pt x="22" y="6"/>
                          <a:pt x="21" y="6"/>
                          <a:pt x="20" y="7"/>
                        </a:cubicBezTo>
                        <a:cubicBezTo>
                          <a:pt x="19" y="12"/>
                          <a:pt x="18" y="16"/>
                          <a:pt x="17" y="21"/>
                        </a:cubicBezTo>
                        <a:cubicBezTo>
                          <a:pt x="17" y="22"/>
                          <a:pt x="19" y="23"/>
                          <a:pt x="19" y="22"/>
                        </a:cubicBezTo>
                        <a:cubicBezTo>
                          <a:pt x="20" y="20"/>
                          <a:pt x="20" y="19"/>
                          <a:pt x="20" y="18"/>
                        </a:cubicBezTo>
                        <a:cubicBezTo>
                          <a:pt x="21" y="16"/>
                          <a:pt x="18" y="16"/>
                          <a:pt x="18" y="17"/>
                        </a:cubicBezTo>
                        <a:cubicBezTo>
                          <a:pt x="18" y="18"/>
                          <a:pt x="17" y="20"/>
                          <a:pt x="17" y="21"/>
                        </a:cubicBezTo>
                        <a:cubicBezTo>
                          <a:pt x="18" y="21"/>
                          <a:pt x="19" y="21"/>
                          <a:pt x="19" y="22"/>
                        </a:cubicBezTo>
                        <a:cubicBezTo>
                          <a:pt x="20" y="17"/>
                          <a:pt x="21" y="12"/>
                          <a:pt x="23" y="8"/>
                        </a:cubicBezTo>
                        <a:cubicBezTo>
                          <a:pt x="22" y="8"/>
                          <a:pt x="21" y="8"/>
                          <a:pt x="20" y="8"/>
                        </a:cubicBezTo>
                        <a:cubicBezTo>
                          <a:pt x="22" y="13"/>
                          <a:pt x="20" y="19"/>
                          <a:pt x="21" y="24"/>
                        </a:cubicBezTo>
                        <a:cubicBezTo>
                          <a:pt x="21" y="25"/>
                          <a:pt x="23" y="25"/>
                          <a:pt x="23" y="24"/>
                        </a:cubicBezTo>
                        <a:cubicBezTo>
                          <a:pt x="24" y="20"/>
                          <a:pt x="25" y="15"/>
                          <a:pt x="27" y="11"/>
                        </a:cubicBezTo>
                        <a:cubicBezTo>
                          <a:pt x="26" y="11"/>
                          <a:pt x="25" y="11"/>
                          <a:pt x="25" y="11"/>
                        </a:cubicBezTo>
                        <a:cubicBezTo>
                          <a:pt x="25" y="17"/>
                          <a:pt x="25" y="22"/>
                          <a:pt x="25" y="28"/>
                        </a:cubicBezTo>
                        <a:cubicBezTo>
                          <a:pt x="25" y="29"/>
                          <a:pt x="27" y="30"/>
                          <a:pt x="27" y="28"/>
                        </a:cubicBezTo>
                        <a:cubicBezTo>
                          <a:pt x="28" y="23"/>
                          <a:pt x="29" y="17"/>
                          <a:pt x="30" y="12"/>
                        </a:cubicBezTo>
                        <a:cubicBezTo>
                          <a:pt x="29" y="12"/>
                          <a:pt x="28" y="12"/>
                          <a:pt x="28" y="11"/>
                        </a:cubicBezTo>
                        <a:cubicBezTo>
                          <a:pt x="27" y="17"/>
                          <a:pt x="26" y="22"/>
                          <a:pt x="26" y="28"/>
                        </a:cubicBezTo>
                        <a:cubicBezTo>
                          <a:pt x="26" y="29"/>
                          <a:pt x="28" y="29"/>
                          <a:pt x="29" y="28"/>
                        </a:cubicBezTo>
                        <a:cubicBezTo>
                          <a:pt x="31" y="23"/>
                          <a:pt x="31" y="18"/>
                          <a:pt x="32" y="13"/>
                        </a:cubicBezTo>
                        <a:cubicBezTo>
                          <a:pt x="32" y="13"/>
                          <a:pt x="31" y="13"/>
                          <a:pt x="30" y="13"/>
                        </a:cubicBezTo>
                        <a:cubicBezTo>
                          <a:pt x="30" y="19"/>
                          <a:pt x="29" y="25"/>
                          <a:pt x="29" y="31"/>
                        </a:cubicBezTo>
                        <a:cubicBezTo>
                          <a:pt x="29" y="32"/>
                          <a:pt x="31" y="32"/>
                          <a:pt x="31" y="31"/>
                        </a:cubicBezTo>
                        <a:cubicBezTo>
                          <a:pt x="33" y="25"/>
                          <a:pt x="34" y="18"/>
                          <a:pt x="34" y="12"/>
                        </a:cubicBezTo>
                        <a:cubicBezTo>
                          <a:pt x="33" y="12"/>
                          <a:pt x="32" y="12"/>
                          <a:pt x="32" y="12"/>
                        </a:cubicBezTo>
                        <a:cubicBezTo>
                          <a:pt x="32" y="18"/>
                          <a:pt x="31" y="25"/>
                          <a:pt x="32" y="31"/>
                        </a:cubicBezTo>
                        <a:cubicBezTo>
                          <a:pt x="32" y="32"/>
                          <a:pt x="34" y="33"/>
                          <a:pt x="34" y="31"/>
                        </a:cubicBezTo>
                        <a:cubicBezTo>
                          <a:pt x="35" y="24"/>
                          <a:pt x="36" y="17"/>
                          <a:pt x="37" y="10"/>
                        </a:cubicBezTo>
                        <a:cubicBezTo>
                          <a:pt x="36" y="10"/>
                          <a:pt x="35" y="10"/>
                          <a:pt x="34" y="10"/>
                        </a:cubicBezTo>
                        <a:cubicBezTo>
                          <a:pt x="35" y="17"/>
                          <a:pt x="35" y="25"/>
                          <a:pt x="35" y="32"/>
                        </a:cubicBezTo>
                        <a:cubicBezTo>
                          <a:pt x="35" y="33"/>
                          <a:pt x="37" y="34"/>
                          <a:pt x="38" y="32"/>
                        </a:cubicBezTo>
                        <a:cubicBezTo>
                          <a:pt x="39" y="26"/>
                          <a:pt x="39" y="19"/>
                          <a:pt x="40" y="13"/>
                        </a:cubicBezTo>
                        <a:cubicBezTo>
                          <a:pt x="39" y="13"/>
                          <a:pt x="38" y="13"/>
                          <a:pt x="38" y="13"/>
                        </a:cubicBezTo>
                        <a:cubicBezTo>
                          <a:pt x="37" y="20"/>
                          <a:pt x="37" y="26"/>
                          <a:pt x="37" y="33"/>
                        </a:cubicBezTo>
                        <a:cubicBezTo>
                          <a:pt x="37" y="35"/>
                          <a:pt x="39" y="35"/>
                          <a:pt x="39" y="34"/>
                        </a:cubicBezTo>
                        <a:cubicBezTo>
                          <a:pt x="40" y="28"/>
                          <a:pt x="41" y="22"/>
                          <a:pt x="41" y="16"/>
                        </a:cubicBezTo>
                        <a:cubicBezTo>
                          <a:pt x="41" y="14"/>
                          <a:pt x="39" y="14"/>
                          <a:pt x="39" y="15"/>
                        </a:cubicBezTo>
                        <a:cubicBezTo>
                          <a:pt x="37" y="22"/>
                          <a:pt x="38" y="29"/>
                          <a:pt x="37" y="35"/>
                        </a:cubicBezTo>
                        <a:cubicBezTo>
                          <a:pt x="37" y="36"/>
                          <a:pt x="39" y="37"/>
                          <a:pt x="40" y="35"/>
                        </a:cubicBezTo>
                        <a:cubicBezTo>
                          <a:pt x="41" y="30"/>
                          <a:pt x="42" y="24"/>
                          <a:pt x="43" y="19"/>
                        </a:cubicBezTo>
                        <a:cubicBezTo>
                          <a:pt x="42" y="19"/>
                          <a:pt x="41" y="19"/>
                          <a:pt x="40" y="19"/>
                        </a:cubicBezTo>
                        <a:cubicBezTo>
                          <a:pt x="40" y="27"/>
                          <a:pt x="41" y="35"/>
                          <a:pt x="38" y="42"/>
                        </a:cubicBezTo>
                        <a:cubicBezTo>
                          <a:pt x="39" y="43"/>
                          <a:pt x="40" y="43"/>
                          <a:pt x="41" y="43"/>
                        </a:cubicBezTo>
                        <a:cubicBezTo>
                          <a:pt x="42" y="36"/>
                          <a:pt x="43" y="30"/>
                          <a:pt x="43" y="24"/>
                        </a:cubicBezTo>
                        <a:cubicBezTo>
                          <a:pt x="43" y="22"/>
                          <a:pt x="40" y="22"/>
                          <a:pt x="40" y="24"/>
                        </a:cubicBezTo>
                        <a:cubicBezTo>
                          <a:pt x="40" y="29"/>
                          <a:pt x="40" y="34"/>
                          <a:pt x="38" y="39"/>
                        </a:cubicBezTo>
                        <a:cubicBezTo>
                          <a:pt x="39" y="39"/>
                          <a:pt x="39" y="39"/>
                          <a:pt x="40" y="39"/>
                        </a:cubicBezTo>
                        <a:cubicBezTo>
                          <a:pt x="40" y="36"/>
                          <a:pt x="41" y="34"/>
                          <a:pt x="43" y="32"/>
                        </a:cubicBezTo>
                        <a:cubicBezTo>
                          <a:pt x="44" y="35"/>
                          <a:pt x="44" y="38"/>
                          <a:pt x="44" y="40"/>
                        </a:cubicBezTo>
                        <a:cubicBezTo>
                          <a:pt x="44" y="43"/>
                          <a:pt x="44" y="46"/>
                          <a:pt x="44" y="49"/>
                        </a:cubicBezTo>
                        <a:cubicBezTo>
                          <a:pt x="44" y="50"/>
                          <a:pt x="46" y="51"/>
                          <a:pt x="46" y="49"/>
                        </a:cubicBezTo>
                        <a:cubicBezTo>
                          <a:pt x="47" y="44"/>
                          <a:pt x="47" y="40"/>
                          <a:pt x="47" y="34"/>
                        </a:cubicBezTo>
                        <a:cubicBezTo>
                          <a:pt x="47" y="33"/>
                          <a:pt x="45" y="33"/>
                          <a:pt x="45" y="34"/>
                        </a:cubicBezTo>
                        <a:cubicBezTo>
                          <a:pt x="42" y="39"/>
                          <a:pt x="42" y="45"/>
                          <a:pt x="42" y="50"/>
                        </a:cubicBezTo>
                        <a:cubicBezTo>
                          <a:pt x="42" y="52"/>
                          <a:pt x="44" y="52"/>
                          <a:pt x="45" y="50"/>
                        </a:cubicBezTo>
                        <a:cubicBezTo>
                          <a:pt x="45" y="46"/>
                          <a:pt x="46" y="41"/>
                          <a:pt x="46" y="36"/>
                        </a:cubicBezTo>
                        <a:cubicBezTo>
                          <a:pt x="46" y="35"/>
                          <a:pt x="44" y="35"/>
                          <a:pt x="44" y="36"/>
                        </a:cubicBezTo>
                        <a:cubicBezTo>
                          <a:pt x="42" y="41"/>
                          <a:pt x="42" y="47"/>
                          <a:pt x="40" y="52"/>
                        </a:cubicBezTo>
                        <a:cubicBezTo>
                          <a:pt x="41" y="52"/>
                          <a:pt x="42" y="52"/>
                          <a:pt x="43" y="52"/>
                        </a:cubicBezTo>
                        <a:cubicBezTo>
                          <a:pt x="43" y="47"/>
                          <a:pt x="44" y="42"/>
                          <a:pt x="44" y="37"/>
                        </a:cubicBezTo>
                        <a:cubicBezTo>
                          <a:pt x="44" y="35"/>
                          <a:pt x="42" y="35"/>
                          <a:pt x="42" y="36"/>
                        </a:cubicBezTo>
                        <a:cubicBezTo>
                          <a:pt x="40" y="42"/>
                          <a:pt x="40" y="48"/>
                          <a:pt x="39" y="53"/>
                        </a:cubicBezTo>
                        <a:cubicBezTo>
                          <a:pt x="40" y="53"/>
                          <a:pt x="40" y="53"/>
                          <a:pt x="41" y="53"/>
                        </a:cubicBezTo>
                        <a:cubicBezTo>
                          <a:pt x="42" y="46"/>
                          <a:pt x="44" y="39"/>
                          <a:pt x="42" y="32"/>
                        </a:cubicBezTo>
                        <a:cubicBezTo>
                          <a:pt x="42" y="31"/>
                          <a:pt x="40" y="31"/>
                          <a:pt x="40" y="32"/>
                        </a:cubicBezTo>
                        <a:cubicBezTo>
                          <a:pt x="39" y="39"/>
                          <a:pt x="39" y="46"/>
                          <a:pt x="37" y="52"/>
                        </a:cubicBezTo>
                        <a:cubicBezTo>
                          <a:pt x="38" y="52"/>
                          <a:pt x="39" y="52"/>
                          <a:pt x="40" y="52"/>
                        </a:cubicBezTo>
                        <a:cubicBezTo>
                          <a:pt x="38" y="47"/>
                          <a:pt x="40" y="41"/>
                          <a:pt x="41" y="35"/>
                        </a:cubicBezTo>
                        <a:cubicBezTo>
                          <a:pt x="41" y="35"/>
                          <a:pt x="40" y="35"/>
                          <a:pt x="39" y="35"/>
                        </a:cubicBezTo>
                        <a:cubicBezTo>
                          <a:pt x="39" y="38"/>
                          <a:pt x="39" y="41"/>
                          <a:pt x="39" y="44"/>
                        </a:cubicBezTo>
                        <a:cubicBezTo>
                          <a:pt x="39" y="46"/>
                          <a:pt x="39" y="48"/>
                          <a:pt x="39" y="50"/>
                        </a:cubicBezTo>
                        <a:cubicBezTo>
                          <a:pt x="38" y="50"/>
                          <a:pt x="37" y="50"/>
                          <a:pt x="36" y="51"/>
                        </a:cubicBezTo>
                        <a:cubicBezTo>
                          <a:pt x="37" y="46"/>
                          <a:pt x="36" y="45"/>
                          <a:pt x="33" y="50"/>
                        </a:cubicBezTo>
                        <a:cubicBezTo>
                          <a:pt x="32" y="49"/>
                          <a:pt x="31" y="50"/>
                          <a:pt x="31" y="51"/>
                        </a:cubicBezTo>
                        <a:cubicBezTo>
                          <a:pt x="31" y="47"/>
                          <a:pt x="21" y="42"/>
                          <a:pt x="18" y="38"/>
                        </a:cubicBezTo>
                        <a:cubicBezTo>
                          <a:pt x="18" y="38"/>
                          <a:pt x="17" y="39"/>
                          <a:pt x="17" y="39"/>
                        </a:cubicBezTo>
                        <a:cubicBezTo>
                          <a:pt x="22" y="44"/>
                          <a:pt x="27" y="49"/>
                          <a:pt x="33" y="53"/>
                        </a:cubicBezTo>
                        <a:cubicBezTo>
                          <a:pt x="34" y="54"/>
                          <a:pt x="35" y="53"/>
                          <a:pt x="34" y="52"/>
                        </a:cubicBezTo>
                        <a:cubicBezTo>
                          <a:pt x="32" y="49"/>
                          <a:pt x="30" y="46"/>
                          <a:pt x="27" y="43"/>
                        </a:cubicBezTo>
                        <a:cubicBezTo>
                          <a:pt x="26" y="42"/>
                          <a:pt x="24" y="43"/>
                          <a:pt x="25" y="44"/>
                        </a:cubicBezTo>
                        <a:cubicBezTo>
                          <a:pt x="27" y="47"/>
                          <a:pt x="29" y="49"/>
                          <a:pt x="32" y="51"/>
                        </a:cubicBezTo>
                        <a:cubicBezTo>
                          <a:pt x="33" y="52"/>
                          <a:pt x="34" y="50"/>
                          <a:pt x="33" y="49"/>
                        </a:cubicBezTo>
                        <a:cubicBezTo>
                          <a:pt x="31" y="47"/>
                          <a:pt x="23" y="40"/>
                          <a:pt x="23" y="47"/>
                        </a:cubicBezTo>
                        <a:cubicBezTo>
                          <a:pt x="23" y="55"/>
                          <a:pt x="39" y="37"/>
                          <a:pt x="35" y="52"/>
                        </a:cubicBezTo>
                        <a:cubicBezTo>
                          <a:pt x="36" y="52"/>
                          <a:pt x="36" y="52"/>
                          <a:pt x="37" y="52"/>
                        </a:cubicBezTo>
                        <a:cubicBezTo>
                          <a:pt x="36" y="48"/>
                          <a:pt x="36" y="44"/>
                          <a:pt x="36" y="40"/>
                        </a:cubicBezTo>
                        <a:cubicBezTo>
                          <a:pt x="35" y="40"/>
                          <a:pt x="35" y="40"/>
                          <a:pt x="34" y="40"/>
                        </a:cubicBezTo>
                        <a:cubicBezTo>
                          <a:pt x="34" y="44"/>
                          <a:pt x="34" y="48"/>
                          <a:pt x="33" y="52"/>
                        </a:cubicBezTo>
                        <a:cubicBezTo>
                          <a:pt x="34" y="52"/>
                          <a:pt x="35" y="52"/>
                          <a:pt x="36" y="52"/>
                        </a:cubicBezTo>
                        <a:cubicBezTo>
                          <a:pt x="34" y="47"/>
                          <a:pt x="35" y="42"/>
                          <a:pt x="35" y="37"/>
                        </a:cubicBezTo>
                        <a:cubicBezTo>
                          <a:pt x="34" y="36"/>
                          <a:pt x="32" y="36"/>
                          <a:pt x="32" y="37"/>
                        </a:cubicBezTo>
                        <a:cubicBezTo>
                          <a:pt x="32" y="41"/>
                          <a:pt x="32" y="46"/>
                          <a:pt x="31" y="50"/>
                        </a:cubicBezTo>
                        <a:cubicBezTo>
                          <a:pt x="32" y="50"/>
                          <a:pt x="32" y="50"/>
                          <a:pt x="33" y="51"/>
                        </a:cubicBezTo>
                        <a:cubicBezTo>
                          <a:pt x="33" y="46"/>
                          <a:pt x="33" y="42"/>
                          <a:pt x="32" y="37"/>
                        </a:cubicBezTo>
                        <a:cubicBezTo>
                          <a:pt x="32" y="36"/>
                          <a:pt x="30" y="36"/>
                          <a:pt x="30" y="37"/>
                        </a:cubicBezTo>
                        <a:cubicBezTo>
                          <a:pt x="30" y="42"/>
                          <a:pt x="29" y="46"/>
                          <a:pt x="28" y="50"/>
                        </a:cubicBezTo>
                        <a:cubicBezTo>
                          <a:pt x="29" y="51"/>
                          <a:pt x="30" y="51"/>
                          <a:pt x="31" y="51"/>
                        </a:cubicBezTo>
                        <a:cubicBezTo>
                          <a:pt x="30" y="46"/>
                          <a:pt x="30" y="40"/>
                          <a:pt x="30" y="35"/>
                        </a:cubicBezTo>
                        <a:cubicBezTo>
                          <a:pt x="30" y="34"/>
                          <a:pt x="28" y="34"/>
                          <a:pt x="28" y="35"/>
                        </a:cubicBezTo>
                        <a:cubicBezTo>
                          <a:pt x="28" y="36"/>
                          <a:pt x="28" y="36"/>
                          <a:pt x="27" y="37"/>
                        </a:cubicBezTo>
                        <a:cubicBezTo>
                          <a:pt x="28" y="41"/>
                          <a:pt x="27" y="42"/>
                          <a:pt x="25" y="41"/>
                        </a:cubicBezTo>
                        <a:cubicBezTo>
                          <a:pt x="26" y="35"/>
                          <a:pt x="26" y="33"/>
                          <a:pt x="25" y="38"/>
                        </a:cubicBezTo>
                        <a:cubicBezTo>
                          <a:pt x="24" y="40"/>
                          <a:pt x="24" y="42"/>
                          <a:pt x="24" y="44"/>
                        </a:cubicBezTo>
                        <a:cubicBezTo>
                          <a:pt x="25" y="44"/>
                          <a:pt x="25" y="44"/>
                          <a:pt x="26" y="44"/>
                        </a:cubicBezTo>
                        <a:cubicBezTo>
                          <a:pt x="26" y="39"/>
                          <a:pt x="26" y="35"/>
                          <a:pt x="27" y="31"/>
                        </a:cubicBezTo>
                        <a:cubicBezTo>
                          <a:pt x="26" y="31"/>
                          <a:pt x="26" y="31"/>
                          <a:pt x="25" y="31"/>
                        </a:cubicBezTo>
                        <a:cubicBezTo>
                          <a:pt x="25" y="34"/>
                          <a:pt x="25" y="38"/>
                          <a:pt x="24" y="42"/>
                        </a:cubicBezTo>
                        <a:cubicBezTo>
                          <a:pt x="23" y="39"/>
                          <a:pt x="23" y="36"/>
                          <a:pt x="23" y="33"/>
                        </a:cubicBezTo>
                        <a:cubicBezTo>
                          <a:pt x="23" y="29"/>
                          <a:pt x="23" y="25"/>
                          <a:pt x="22" y="21"/>
                        </a:cubicBezTo>
                        <a:cubicBezTo>
                          <a:pt x="22" y="21"/>
                          <a:pt x="21" y="20"/>
                          <a:pt x="20" y="21"/>
                        </a:cubicBezTo>
                        <a:cubicBezTo>
                          <a:pt x="19" y="22"/>
                          <a:pt x="18" y="27"/>
                          <a:pt x="18" y="25"/>
                        </a:cubicBezTo>
                        <a:cubicBezTo>
                          <a:pt x="19" y="20"/>
                          <a:pt x="21" y="15"/>
                          <a:pt x="21" y="10"/>
                        </a:cubicBezTo>
                        <a:cubicBezTo>
                          <a:pt x="21" y="9"/>
                          <a:pt x="20" y="8"/>
                          <a:pt x="19" y="9"/>
                        </a:cubicBezTo>
                        <a:cubicBezTo>
                          <a:pt x="15" y="12"/>
                          <a:pt x="9" y="25"/>
                          <a:pt x="11" y="30"/>
                        </a:cubicBezTo>
                        <a:cubicBezTo>
                          <a:pt x="11" y="30"/>
                          <a:pt x="13" y="31"/>
                          <a:pt x="13" y="30"/>
                        </a:cubicBezTo>
                        <a:cubicBezTo>
                          <a:pt x="16" y="23"/>
                          <a:pt x="18" y="16"/>
                          <a:pt x="21" y="10"/>
                        </a:cubicBezTo>
                        <a:cubicBezTo>
                          <a:pt x="21" y="10"/>
                          <a:pt x="20" y="9"/>
                          <a:pt x="19" y="9"/>
                        </a:cubicBezTo>
                        <a:cubicBezTo>
                          <a:pt x="18" y="17"/>
                          <a:pt x="16" y="24"/>
                          <a:pt x="17" y="31"/>
                        </a:cubicBezTo>
                        <a:cubicBezTo>
                          <a:pt x="17" y="32"/>
                          <a:pt x="18" y="33"/>
                          <a:pt x="19" y="32"/>
                        </a:cubicBezTo>
                        <a:cubicBezTo>
                          <a:pt x="22" y="27"/>
                          <a:pt x="23" y="21"/>
                          <a:pt x="24" y="15"/>
                        </a:cubicBezTo>
                        <a:cubicBezTo>
                          <a:pt x="23" y="15"/>
                          <a:pt x="22" y="15"/>
                          <a:pt x="22" y="15"/>
                        </a:cubicBezTo>
                        <a:cubicBezTo>
                          <a:pt x="21" y="22"/>
                          <a:pt x="20" y="30"/>
                          <a:pt x="19" y="38"/>
                        </a:cubicBezTo>
                        <a:cubicBezTo>
                          <a:pt x="20" y="38"/>
                          <a:pt x="21" y="38"/>
                          <a:pt x="22" y="38"/>
                        </a:cubicBezTo>
                        <a:cubicBezTo>
                          <a:pt x="21" y="34"/>
                          <a:pt x="22" y="29"/>
                          <a:pt x="22" y="25"/>
                        </a:cubicBezTo>
                        <a:cubicBezTo>
                          <a:pt x="22" y="25"/>
                          <a:pt x="24" y="16"/>
                          <a:pt x="25" y="19"/>
                        </a:cubicBezTo>
                        <a:cubicBezTo>
                          <a:pt x="26" y="23"/>
                          <a:pt x="26" y="27"/>
                          <a:pt x="27" y="32"/>
                        </a:cubicBezTo>
                        <a:cubicBezTo>
                          <a:pt x="27" y="34"/>
                          <a:pt x="27" y="40"/>
                          <a:pt x="31" y="41"/>
                        </a:cubicBezTo>
                        <a:cubicBezTo>
                          <a:pt x="31" y="41"/>
                          <a:pt x="32" y="40"/>
                          <a:pt x="32" y="40"/>
                        </a:cubicBezTo>
                        <a:cubicBezTo>
                          <a:pt x="33" y="32"/>
                          <a:pt x="33" y="25"/>
                          <a:pt x="34" y="17"/>
                        </a:cubicBezTo>
                        <a:cubicBezTo>
                          <a:pt x="33" y="17"/>
                          <a:pt x="33" y="17"/>
                          <a:pt x="32" y="17"/>
                        </a:cubicBezTo>
                        <a:cubicBezTo>
                          <a:pt x="32" y="24"/>
                          <a:pt x="33" y="30"/>
                          <a:pt x="33" y="37"/>
                        </a:cubicBezTo>
                        <a:cubicBezTo>
                          <a:pt x="34" y="37"/>
                          <a:pt x="34" y="37"/>
                          <a:pt x="35" y="37"/>
                        </a:cubicBezTo>
                        <a:cubicBezTo>
                          <a:pt x="34" y="30"/>
                          <a:pt x="34" y="24"/>
                          <a:pt x="34" y="17"/>
                        </a:cubicBezTo>
                        <a:cubicBezTo>
                          <a:pt x="33" y="17"/>
                          <a:pt x="32" y="17"/>
                          <a:pt x="31" y="17"/>
                        </a:cubicBezTo>
                        <a:cubicBezTo>
                          <a:pt x="34" y="24"/>
                          <a:pt x="36" y="33"/>
                          <a:pt x="34" y="40"/>
                        </a:cubicBezTo>
                        <a:cubicBezTo>
                          <a:pt x="33" y="46"/>
                          <a:pt x="25" y="29"/>
                          <a:pt x="26" y="31"/>
                        </a:cubicBezTo>
                        <a:cubicBezTo>
                          <a:pt x="25" y="30"/>
                          <a:pt x="25" y="30"/>
                          <a:pt x="25" y="29"/>
                        </a:cubicBezTo>
                        <a:cubicBezTo>
                          <a:pt x="22" y="22"/>
                          <a:pt x="26" y="21"/>
                          <a:pt x="37" y="26"/>
                        </a:cubicBezTo>
                        <a:cubicBezTo>
                          <a:pt x="38" y="30"/>
                          <a:pt x="38" y="35"/>
                          <a:pt x="37" y="39"/>
                        </a:cubicBezTo>
                        <a:cubicBezTo>
                          <a:pt x="30" y="43"/>
                          <a:pt x="25" y="43"/>
                          <a:pt x="23" y="38"/>
                        </a:cubicBezTo>
                        <a:cubicBezTo>
                          <a:pt x="23" y="37"/>
                          <a:pt x="22" y="35"/>
                          <a:pt x="22" y="33"/>
                        </a:cubicBezTo>
                        <a:cubicBezTo>
                          <a:pt x="21" y="32"/>
                          <a:pt x="21" y="31"/>
                          <a:pt x="21" y="30"/>
                        </a:cubicBezTo>
                        <a:cubicBezTo>
                          <a:pt x="20" y="24"/>
                          <a:pt x="24" y="22"/>
                          <a:pt x="33" y="24"/>
                        </a:cubicBezTo>
                        <a:cubicBezTo>
                          <a:pt x="35" y="26"/>
                          <a:pt x="35" y="30"/>
                          <a:pt x="35" y="33"/>
                        </a:cubicBezTo>
                        <a:cubicBezTo>
                          <a:pt x="35" y="36"/>
                          <a:pt x="33" y="47"/>
                          <a:pt x="26" y="42"/>
                        </a:cubicBezTo>
                        <a:cubicBezTo>
                          <a:pt x="22" y="39"/>
                          <a:pt x="21" y="31"/>
                          <a:pt x="20" y="27"/>
                        </a:cubicBezTo>
                        <a:cubicBezTo>
                          <a:pt x="20" y="26"/>
                          <a:pt x="20" y="25"/>
                          <a:pt x="20" y="25"/>
                        </a:cubicBezTo>
                        <a:cubicBezTo>
                          <a:pt x="28" y="22"/>
                          <a:pt x="32" y="25"/>
                          <a:pt x="31" y="31"/>
                        </a:cubicBezTo>
                        <a:cubicBezTo>
                          <a:pt x="31" y="32"/>
                          <a:pt x="31" y="46"/>
                          <a:pt x="26" y="41"/>
                        </a:cubicBezTo>
                        <a:cubicBezTo>
                          <a:pt x="22" y="38"/>
                          <a:pt x="21" y="32"/>
                          <a:pt x="20" y="28"/>
                        </a:cubicBezTo>
                        <a:cubicBezTo>
                          <a:pt x="20" y="27"/>
                          <a:pt x="20" y="26"/>
                          <a:pt x="20" y="26"/>
                        </a:cubicBezTo>
                        <a:cubicBezTo>
                          <a:pt x="20" y="22"/>
                          <a:pt x="22" y="22"/>
                          <a:pt x="27" y="24"/>
                        </a:cubicBezTo>
                        <a:cubicBezTo>
                          <a:pt x="28" y="26"/>
                          <a:pt x="29" y="29"/>
                          <a:pt x="29" y="32"/>
                        </a:cubicBezTo>
                        <a:cubicBezTo>
                          <a:pt x="29" y="32"/>
                          <a:pt x="29" y="33"/>
                          <a:pt x="30" y="34"/>
                        </a:cubicBezTo>
                        <a:cubicBezTo>
                          <a:pt x="30" y="37"/>
                          <a:pt x="29" y="38"/>
                          <a:pt x="24" y="37"/>
                        </a:cubicBezTo>
                        <a:cubicBezTo>
                          <a:pt x="23" y="34"/>
                          <a:pt x="23" y="30"/>
                          <a:pt x="23" y="27"/>
                        </a:cubicBezTo>
                        <a:cubicBezTo>
                          <a:pt x="23" y="18"/>
                          <a:pt x="25" y="23"/>
                          <a:pt x="26" y="28"/>
                        </a:cubicBezTo>
                        <a:cubicBezTo>
                          <a:pt x="27" y="31"/>
                          <a:pt x="28" y="34"/>
                          <a:pt x="28" y="37"/>
                        </a:cubicBezTo>
                        <a:cubicBezTo>
                          <a:pt x="28" y="43"/>
                          <a:pt x="24" y="34"/>
                          <a:pt x="23" y="33"/>
                        </a:cubicBezTo>
                        <a:cubicBezTo>
                          <a:pt x="22" y="28"/>
                          <a:pt x="23" y="22"/>
                          <a:pt x="20" y="19"/>
                        </a:cubicBezTo>
                        <a:cubicBezTo>
                          <a:pt x="23" y="22"/>
                          <a:pt x="24" y="29"/>
                          <a:pt x="23" y="34"/>
                        </a:cubicBezTo>
                        <a:cubicBezTo>
                          <a:pt x="22" y="33"/>
                          <a:pt x="21" y="33"/>
                          <a:pt x="19" y="33"/>
                        </a:cubicBezTo>
                        <a:cubicBezTo>
                          <a:pt x="19" y="31"/>
                          <a:pt x="19" y="30"/>
                          <a:pt x="19" y="29"/>
                        </a:cubicBezTo>
                        <a:cubicBezTo>
                          <a:pt x="19" y="27"/>
                          <a:pt x="20" y="25"/>
                          <a:pt x="20" y="22"/>
                        </a:cubicBezTo>
                        <a:cubicBezTo>
                          <a:pt x="20" y="20"/>
                          <a:pt x="21" y="17"/>
                          <a:pt x="19" y="15"/>
                        </a:cubicBezTo>
                        <a:cubicBezTo>
                          <a:pt x="19" y="14"/>
                          <a:pt x="17" y="14"/>
                          <a:pt x="17" y="15"/>
                        </a:cubicBezTo>
                        <a:cubicBezTo>
                          <a:pt x="16" y="20"/>
                          <a:pt x="15" y="25"/>
                          <a:pt x="13" y="29"/>
                        </a:cubicBezTo>
                        <a:cubicBezTo>
                          <a:pt x="14" y="29"/>
                          <a:pt x="14" y="30"/>
                          <a:pt x="15" y="30"/>
                        </a:cubicBezTo>
                        <a:cubicBezTo>
                          <a:pt x="16" y="22"/>
                          <a:pt x="20" y="16"/>
                          <a:pt x="20" y="8"/>
                        </a:cubicBezTo>
                        <a:cubicBezTo>
                          <a:pt x="20" y="7"/>
                          <a:pt x="18" y="7"/>
                          <a:pt x="17" y="8"/>
                        </a:cubicBezTo>
                        <a:cubicBezTo>
                          <a:pt x="14" y="12"/>
                          <a:pt x="12" y="16"/>
                          <a:pt x="10" y="21"/>
                        </a:cubicBezTo>
                        <a:cubicBezTo>
                          <a:pt x="9" y="22"/>
                          <a:pt x="11" y="23"/>
                          <a:pt x="12" y="22"/>
                        </a:cubicBezTo>
                        <a:cubicBezTo>
                          <a:pt x="14" y="18"/>
                          <a:pt x="17" y="14"/>
                          <a:pt x="19" y="9"/>
                        </a:cubicBezTo>
                        <a:cubicBezTo>
                          <a:pt x="20" y="8"/>
                          <a:pt x="18" y="7"/>
                          <a:pt x="17" y="8"/>
                        </a:cubicBezTo>
                        <a:cubicBezTo>
                          <a:pt x="15" y="12"/>
                          <a:pt x="13" y="15"/>
                          <a:pt x="10" y="18"/>
                        </a:cubicBezTo>
                        <a:cubicBezTo>
                          <a:pt x="11" y="18"/>
                          <a:pt x="11" y="19"/>
                          <a:pt x="12" y="19"/>
                        </a:cubicBezTo>
                        <a:cubicBezTo>
                          <a:pt x="12" y="16"/>
                          <a:pt x="13" y="15"/>
                          <a:pt x="16" y="15"/>
                        </a:cubicBezTo>
                        <a:cubicBezTo>
                          <a:pt x="16" y="17"/>
                          <a:pt x="16" y="19"/>
                          <a:pt x="15" y="21"/>
                        </a:cubicBezTo>
                        <a:cubicBezTo>
                          <a:pt x="15" y="26"/>
                          <a:pt x="15" y="31"/>
                          <a:pt x="14" y="35"/>
                        </a:cubicBezTo>
                        <a:cubicBezTo>
                          <a:pt x="14" y="35"/>
                          <a:pt x="15" y="35"/>
                          <a:pt x="16" y="35"/>
                        </a:cubicBezTo>
                        <a:cubicBezTo>
                          <a:pt x="15" y="28"/>
                          <a:pt x="17" y="21"/>
                          <a:pt x="19" y="14"/>
                        </a:cubicBezTo>
                        <a:cubicBezTo>
                          <a:pt x="18" y="14"/>
                          <a:pt x="17" y="14"/>
                          <a:pt x="17" y="14"/>
                        </a:cubicBezTo>
                        <a:cubicBezTo>
                          <a:pt x="16" y="19"/>
                          <a:pt x="16" y="24"/>
                          <a:pt x="13" y="28"/>
                        </a:cubicBezTo>
                        <a:cubicBezTo>
                          <a:pt x="13" y="29"/>
                          <a:pt x="14" y="29"/>
                          <a:pt x="15" y="29"/>
                        </a:cubicBezTo>
                        <a:cubicBezTo>
                          <a:pt x="15" y="20"/>
                          <a:pt x="20" y="14"/>
                          <a:pt x="22" y="6"/>
                        </a:cubicBezTo>
                        <a:cubicBezTo>
                          <a:pt x="22" y="5"/>
                          <a:pt x="21" y="4"/>
                          <a:pt x="21" y="4"/>
                        </a:cubicBezTo>
                        <a:cubicBezTo>
                          <a:pt x="18" y="5"/>
                          <a:pt x="16" y="5"/>
                          <a:pt x="14" y="7"/>
                        </a:cubicBezTo>
                        <a:cubicBezTo>
                          <a:pt x="13" y="8"/>
                          <a:pt x="12" y="10"/>
                          <a:pt x="11" y="12"/>
                        </a:cubicBezTo>
                        <a:cubicBezTo>
                          <a:pt x="9" y="16"/>
                          <a:pt x="9" y="14"/>
                          <a:pt x="13" y="7"/>
                        </a:cubicBezTo>
                        <a:cubicBezTo>
                          <a:pt x="15" y="5"/>
                          <a:pt x="17" y="4"/>
                          <a:pt x="20" y="3"/>
                        </a:cubicBezTo>
                        <a:cubicBezTo>
                          <a:pt x="21" y="3"/>
                          <a:pt x="20" y="1"/>
                          <a:pt x="19" y="1"/>
                        </a:cubicBezTo>
                        <a:cubicBezTo>
                          <a:pt x="11" y="2"/>
                          <a:pt x="0" y="10"/>
                          <a:pt x="3" y="19"/>
                        </a:cubicBezTo>
                        <a:cubicBezTo>
                          <a:pt x="3" y="20"/>
                          <a:pt x="4" y="20"/>
                          <a:pt x="5" y="19"/>
                        </a:cubicBezTo>
                        <a:cubicBezTo>
                          <a:pt x="7" y="16"/>
                          <a:pt x="10" y="13"/>
                          <a:pt x="13" y="10"/>
                        </a:cubicBezTo>
                        <a:cubicBezTo>
                          <a:pt x="14" y="9"/>
                          <a:pt x="13" y="8"/>
                          <a:pt x="12" y="8"/>
                        </a:cubicBezTo>
                        <a:cubicBezTo>
                          <a:pt x="8" y="10"/>
                          <a:pt x="7" y="12"/>
                          <a:pt x="5" y="15"/>
                        </a:cubicBezTo>
                        <a:cubicBezTo>
                          <a:pt x="5" y="16"/>
                          <a:pt x="5" y="17"/>
                          <a:pt x="6" y="17"/>
                        </a:cubicBezTo>
                        <a:cubicBezTo>
                          <a:pt x="10" y="17"/>
                          <a:pt x="13" y="14"/>
                          <a:pt x="16" y="11"/>
                        </a:cubicBezTo>
                        <a:cubicBezTo>
                          <a:pt x="16" y="10"/>
                          <a:pt x="15" y="9"/>
                          <a:pt x="15" y="9"/>
                        </a:cubicBezTo>
                        <a:cubicBezTo>
                          <a:pt x="9" y="8"/>
                          <a:pt x="7" y="16"/>
                          <a:pt x="5" y="20"/>
                        </a:cubicBezTo>
                        <a:cubicBezTo>
                          <a:pt x="4" y="21"/>
                          <a:pt x="7" y="22"/>
                          <a:pt x="7" y="21"/>
                        </a:cubicBezTo>
                        <a:cubicBezTo>
                          <a:pt x="9" y="17"/>
                          <a:pt x="10" y="14"/>
                          <a:pt x="9" y="11"/>
                        </a:cubicBezTo>
                        <a:cubicBezTo>
                          <a:pt x="9" y="10"/>
                          <a:pt x="8" y="9"/>
                          <a:pt x="8" y="10"/>
                        </a:cubicBezTo>
                        <a:cubicBezTo>
                          <a:pt x="2" y="12"/>
                          <a:pt x="2" y="22"/>
                          <a:pt x="3" y="27"/>
                        </a:cubicBezTo>
                        <a:cubicBezTo>
                          <a:pt x="3" y="28"/>
                          <a:pt x="4" y="29"/>
                          <a:pt x="5" y="28"/>
                        </a:cubicBezTo>
                        <a:cubicBezTo>
                          <a:pt x="6" y="24"/>
                          <a:pt x="7" y="21"/>
                          <a:pt x="7" y="17"/>
                        </a:cubicBezTo>
                        <a:cubicBezTo>
                          <a:pt x="8" y="16"/>
                          <a:pt x="5" y="16"/>
                          <a:pt x="5" y="17"/>
                        </a:cubicBezTo>
                        <a:cubicBezTo>
                          <a:pt x="3" y="25"/>
                          <a:pt x="3" y="34"/>
                          <a:pt x="10" y="40"/>
                        </a:cubicBezTo>
                        <a:cubicBezTo>
                          <a:pt x="11" y="41"/>
                          <a:pt x="12" y="40"/>
                          <a:pt x="12" y="39"/>
                        </a:cubicBezTo>
                        <a:cubicBezTo>
                          <a:pt x="11" y="36"/>
                          <a:pt x="10" y="35"/>
                          <a:pt x="8" y="33"/>
                        </a:cubicBezTo>
                        <a:cubicBezTo>
                          <a:pt x="8" y="33"/>
                          <a:pt x="7" y="33"/>
                          <a:pt x="6" y="34"/>
                        </a:cubicBezTo>
                        <a:cubicBezTo>
                          <a:pt x="9" y="38"/>
                          <a:pt x="12" y="41"/>
                          <a:pt x="17" y="44"/>
                        </a:cubicBezTo>
                        <a:cubicBezTo>
                          <a:pt x="18" y="45"/>
                          <a:pt x="19" y="43"/>
                          <a:pt x="18" y="42"/>
                        </a:cubicBezTo>
                        <a:cubicBezTo>
                          <a:pt x="16" y="38"/>
                          <a:pt x="12" y="35"/>
                          <a:pt x="9" y="31"/>
                        </a:cubicBezTo>
                        <a:cubicBezTo>
                          <a:pt x="8" y="30"/>
                          <a:pt x="6" y="31"/>
                          <a:pt x="7" y="32"/>
                        </a:cubicBezTo>
                        <a:cubicBezTo>
                          <a:pt x="11" y="38"/>
                          <a:pt x="15" y="44"/>
                          <a:pt x="21" y="48"/>
                        </a:cubicBezTo>
                        <a:cubicBezTo>
                          <a:pt x="22" y="49"/>
                          <a:pt x="23" y="48"/>
                          <a:pt x="23" y="47"/>
                        </a:cubicBezTo>
                        <a:cubicBezTo>
                          <a:pt x="19" y="41"/>
                          <a:pt x="15" y="36"/>
                          <a:pt x="10" y="32"/>
                        </a:cubicBezTo>
                        <a:cubicBezTo>
                          <a:pt x="9" y="32"/>
                          <a:pt x="7" y="33"/>
                          <a:pt x="8" y="34"/>
                        </a:cubicBezTo>
                        <a:cubicBezTo>
                          <a:pt x="10" y="38"/>
                          <a:pt x="12" y="42"/>
                          <a:pt x="16" y="46"/>
                        </a:cubicBezTo>
                        <a:cubicBezTo>
                          <a:pt x="17" y="47"/>
                          <a:pt x="19" y="46"/>
                          <a:pt x="18" y="44"/>
                        </a:cubicBezTo>
                        <a:cubicBezTo>
                          <a:pt x="16" y="39"/>
                          <a:pt x="12" y="34"/>
                          <a:pt x="10" y="29"/>
                        </a:cubicBezTo>
                        <a:cubicBezTo>
                          <a:pt x="9" y="29"/>
                          <a:pt x="9" y="30"/>
                          <a:pt x="8" y="30"/>
                        </a:cubicBezTo>
                        <a:cubicBezTo>
                          <a:pt x="11" y="34"/>
                          <a:pt x="14" y="38"/>
                          <a:pt x="18" y="41"/>
                        </a:cubicBezTo>
                        <a:cubicBezTo>
                          <a:pt x="19" y="42"/>
                          <a:pt x="21" y="41"/>
                          <a:pt x="20" y="40"/>
                        </a:cubicBezTo>
                        <a:cubicBezTo>
                          <a:pt x="17" y="35"/>
                          <a:pt x="13" y="31"/>
                          <a:pt x="9" y="27"/>
                        </a:cubicBezTo>
                        <a:cubicBezTo>
                          <a:pt x="8" y="26"/>
                          <a:pt x="7" y="27"/>
                          <a:pt x="8" y="28"/>
                        </a:cubicBezTo>
                        <a:cubicBezTo>
                          <a:pt x="10" y="32"/>
                          <a:pt x="12" y="36"/>
                          <a:pt x="16" y="40"/>
                        </a:cubicBezTo>
                        <a:cubicBezTo>
                          <a:pt x="16" y="41"/>
                          <a:pt x="18" y="40"/>
                          <a:pt x="18" y="39"/>
                        </a:cubicBezTo>
                        <a:cubicBezTo>
                          <a:pt x="16" y="31"/>
                          <a:pt x="13" y="24"/>
                          <a:pt x="7" y="19"/>
                        </a:cubicBezTo>
                        <a:cubicBezTo>
                          <a:pt x="6" y="18"/>
                          <a:pt x="5" y="18"/>
                          <a:pt x="5" y="19"/>
                        </a:cubicBezTo>
                        <a:cubicBezTo>
                          <a:pt x="4" y="23"/>
                          <a:pt x="5" y="26"/>
                          <a:pt x="6" y="29"/>
                        </a:cubicBezTo>
                        <a:cubicBezTo>
                          <a:pt x="7" y="30"/>
                          <a:pt x="8" y="30"/>
                          <a:pt x="8" y="30"/>
                        </a:cubicBezTo>
                        <a:cubicBezTo>
                          <a:pt x="13" y="26"/>
                          <a:pt x="13" y="18"/>
                          <a:pt x="9" y="13"/>
                        </a:cubicBezTo>
                        <a:cubicBezTo>
                          <a:pt x="9" y="13"/>
                          <a:pt x="8" y="13"/>
                          <a:pt x="7" y="13"/>
                        </a:cubicBezTo>
                        <a:cubicBezTo>
                          <a:pt x="2" y="18"/>
                          <a:pt x="5" y="26"/>
                          <a:pt x="6" y="32"/>
                        </a:cubicBezTo>
                        <a:cubicBezTo>
                          <a:pt x="6" y="33"/>
                          <a:pt x="8" y="33"/>
                          <a:pt x="8" y="32"/>
                        </a:cubicBezTo>
                        <a:cubicBezTo>
                          <a:pt x="9" y="27"/>
                          <a:pt x="9" y="21"/>
                          <a:pt x="11" y="16"/>
                        </a:cubicBezTo>
                        <a:cubicBezTo>
                          <a:pt x="10" y="16"/>
                          <a:pt x="9" y="16"/>
                          <a:pt x="8" y="16"/>
                        </a:cubicBezTo>
                        <a:cubicBezTo>
                          <a:pt x="8" y="21"/>
                          <a:pt x="8" y="26"/>
                          <a:pt x="7" y="31"/>
                        </a:cubicBezTo>
                        <a:cubicBezTo>
                          <a:pt x="7" y="32"/>
                          <a:pt x="9" y="32"/>
                          <a:pt x="10" y="31"/>
                        </a:cubicBezTo>
                        <a:cubicBezTo>
                          <a:pt x="11" y="25"/>
                          <a:pt x="12" y="20"/>
                          <a:pt x="12" y="14"/>
                        </a:cubicBezTo>
                        <a:cubicBezTo>
                          <a:pt x="12" y="13"/>
                          <a:pt x="10" y="13"/>
                          <a:pt x="10" y="14"/>
                        </a:cubicBezTo>
                        <a:cubicBezTo>
                          <a:pt x="7" y="19"/>
                          <a:pt x="7" y="24"/>
                          <a:pt x="8" y="30"/>
                        </a:cubicBezTo>
                        <a:cubicBezTo>
                          <a:pt x="8" y="31"/>
                          <a:pt x="9" y="31"/>
                          <a:pt x="9" y="31"/>
                        </a:cubicBezTo>
                        <a:cubicBezTo>
                          <a:pt x="14" y="28"/>
                          <a:pt x="14" y="22"/>
                          <a:pt x="14" y="17"/>
                        </a:cubicBezTo>
                        <a:cubicBezTo>
                          <a:pt x="14" y="17"/>
                          <a:pt x="13" y="16"/>
                          <a:pt x="12" y="17"/>
                        </a:cubicBezTo>
                        <a:cubicBezTo>
                          <a:pt x="7" y="20"/>
                          <a:pt x="6" y="28"/>
                          <a:pt x="9" y="33"/>
                        </a:cubicBezTo>
                        <a:cubicBezTo>
                          <a:pt x="10" y="33"/>
                          <a:pt x="11" y="33"/>
                          <a:pt x="11" y="33"/>
                        </a:cubicBezTo>
                        <a:cubicBezTo>
                          <a:pt x="14" y="31"/>
                          <a:pt x="15" y="29"/>
                          <a:pt x="16" y="25"/>
                        </a:cubicBezTo>
                        <a:cubicBezTo>
                          <a:pt x="15" y="25"/>
                          <a:pt x="14" y="25"/>
                          <a:pt x="13" y="25"/>
                        </a:cubicBezTo>
                        <a:cubicBezTo>
                          <a:pt x="12" y="32"/>
                          <a:pt x="14" y="38"/>
                          <a:pt x="19" y="43"/>
                        </a:cubicBezTo>
                        <a:cubicBezTo>
                          <a:pt x="19" y="44"/>
                          <a:pt x="21" y="44"/>
                          <a:pt x="21" y="43"/>
                        </a:cubicBezTo>
                        <a:cubicBezTo>
                          <a:pt x="20" y="39"/>
                          <a:pt x="20" y="36"/>
                          <a:pt x="18" y="32"/>
                        </a:cubicBezTo>
                        <a:cubicBezTo>
                          <a:pt x="17" y="31"/>
                          <a:pt x="15" y="32"/>
                          <a:pt x="15" y="33"/>
                        </a:cubicBezTo>
                        <a:cubicBezTo>
                          <a:pt x="17" y="38"/>
                          <a:pt x="18" y="43"/>
                          <a:pt x="20" y="48"/>
                        </a:cubicBezTo>
                        <a:cubicBezTo>
                          <a:pt x="21" y="48"/>
                          <a:pt x="22" y="47"/>
                          <a:pt x="23" y="47"/>
                        </a:cubicBezTo>
                        <a:cubicBezTo>
                          <a:pt x="21" y="44"/>
                          <a:pt x="21" y="44"/>
                          <a:pt x="20" y="41"/>
                        </a:cubicBezTo>
                        <a:cubicBezTo>
                          <a:pt x="19" y="41"/>
                          <a:pt x="18" y="42"/>
                          <a:pt x="18" y="42"/>
                        </a:cubicBezTo>
                        <a:cubicBezTo>
                          <a:pt x="19" y="44"/>
                          <a:pt x="20" y="46"/>
                          <a:pt x="23" y="48"/>
                        </a:cubicBezTo>
                        <a:cubicBezTo>
                          <a:pt x="23" y="48"/>
                          <a:pt x="33" y="54"/>
                          <a:pt x="26" y="52"/>
                        </a:cubicBezTo>
                        <a:cubicBezTo>
                          <a:pt x="26" y="53"/>
                          <a:pt x="26" y="54"/>
                          <a:pt x="26" y="55"/>
                        </a:cubicBezTo>
                        <a:cubicBezTo>
                          <a:pt x="28" y="55"/>
                          <a:pt x="31" y="55"/>
                          <a:pt x="33" y="56"/>
                        </a:cubicBezTo>
                        <a:cubicBezTo>
                          <a:pt x="33" y="55"/>
                          <a:pt x="34" y="54"/>
                          <a:pt x="34" y="54"/>
                        </a:cubicBezTo>
                        <a:cubicBezTo>
                          <a:pt x="30" y="53"/>
                          <a:pt x="26" y="52"/>
                          <a:pt x="21" y="51"/>
                        </a:cubicBezTo>
                        <a:cubicBezTo>
                          <a:pt x="20" y="51"/>
                          <a:pt x="20" y="53"/>
                          <a:pt x="21" y="54"/>
                        </a:cubicBezTo>
                        <a:cubicBezTo>
                          <a:pt x="22" y="54"/>
                          <a:pt x="24" y="55"/>
                          <a:pt x="25" y="55"/>
                        </a:cubicBezTo>
                        <a:cubicBezTo>
                          <a:pt x="25" y="54"/>
                          <a:pt x="25" y="54"/>
                          <a:pt x="25" y="53"/>
                        </a:cubicBezTo>
                        <a:cubicBezTo>
                          <a:pt x="26" y="53"/>
                          <a:pt x="26" y="54"/>
                          <a:pt x="26" y="54"/>
                        </a:cubicBezTo>
                        <a:cubicBezTo>
                          <a:pt x="28" y="54"/>
                          <a:pt x="28" y="53"/>
                          <a:pt x="27" y="52"/>
                        </a:cubicBezTo>
                        <a:cubicBezTo>
                          <a:pt x="26" y="51"/>
                          <a:pt x="24" y="51"/>
                          <a:pt x="23" y="50"/>
                        </a:cubicBezTo>
                        <a:cubicBezTo>
                          <a:pt x="23" y="50"/>
                          <a:pt x="22" y="51"/>
                          <a:pt x="22" y="52"/>
                        </a:cubicBezTo>
                        <a:cubicBezTo>
                          <a:pt x="23" y="52"/>
                          <a:pt x="25" y="53"/>
                          <a:pt x="26" y="53"/>
                        </a:cubicBezTo>
                        <a:cubicBezTo>
                          <a:pt x="26" y="52"/>
                          <a:pt x="27" y="52"/>
                          <a:pt x="27" y="51"/>
                        </a:cubicBezTo>
                        <a:cubicBezTo>
                          <a:pt x="24" y="50"/>
                          <a:pt x="22" y="49"/>
                          <a:pt x="19" y="48"/>
                        </a:cubicBezTo>
                        <a:cubicBezTo>
                          <a:pt x="18" y="47"/>
                          <a:pt x="17" y="49"/>
                          <a:pt x="18" y="50"/>
                        </a:cubicBezTo>
                        <a:cubicBezTo>
                          <a:pt x="21" y="52"/>
                          <a:pt x="24" y="52"/>
                          <a:pt x="27" y="53"/>
                        </a:cubicBezTo>
                        <a:cubicBezTo>
                          <a:pt x="29" y="53"/>
                          <a:pt x="30" y="52"/>
                          <a:pt x="28" y="51"/>
                        </a:cubicBezTo>
                        <a:cubicBezTo>
                          <a:pt x="24" y="49"/>
                          <a:pt x="21" y="47"/>
                          <a:pt x="16" y="46"/>
                        </a:cubicBezTo>
                        <a:cubicBezTo>
                          <a:pt x="15" y="45"/>
                          <a:pt x="14" y="47"/>
                          <a:pt x="15" y="48"/>
                        </a:cubicBezTo>
                        <a:cubicBezTo>
                          <a:pt x="18" y="49"/>
                          <a:pt x="21" y="51"/>
                          <a:pt x="23" y="52"/>
                        </a:cubicBezTo>
                        <a:cubicBezTo>
                          <a:pt x="23" y="51"/>
                          <a:pt x="24" y="51"/>
                          <a:pt x="24" y="50"/>
                        </a:cubicBezTo>
                        <a:cubicBezTo>
                          <a:pt x="15" y="47"/>
                          <a:pt x="9" y="43"/>
                          <a:pt x="4" y="36"/>
                        </a:cubicBezTo>
                        <a:cubicBezTo>
                          <a:pt x="3" y="36"/>
                          <a:pt x="3" y="37"/>
                          <a:pt x="2" y="37"/>
                        </a:cubicBezTo>
                        <a:cubicBezTo>
                          <a:pt x="7" y="41"/>
                          <a:pt x="10" y="45"/>
                          <a:pt x="16" y="47"/>
                        </a:cubicBezTo>
                        <a:cubicBezTo>
                          <a:pt x="17" y="47"/>
                          <a:pt x="18" y="46"/>
                          <a:pt x="17" y="45"/>
                        </a:cubicBezTo>
                        <a:cubicBezTo>
                          <a:pt x="14" y="42"/>
                          <a:pt x="12" y="41"/>
                          <a:pt x="8" y="39"/>
                        </a:cubicBezTo>
                        <a:cubicBezTo>
                          <a:pt x="7" y="38"/>
                          <a:pt x="6" y="40"/>
                          <a:pt x="7" y="41"/>
                        </a:cubicBezTo>
                        <a:cubicBezTo>
                          <a:pt x="10" y="43"/>
                          <a:pt x="12" y="45"/>
                          <a:pt x="15" y="47"/>
                        </a:cubicBezTo>
                        <a:cubicBezTo>
                          <a:pt x="16" y="47"/>
                          <a:pt x="18" y="45"/>
                          <a:pt x="16" y="45"/>
                        </a:cubicBezTo>
                        <a:cubicBezTo>
                          <a:pt x="14" y="43"/>
                          <a:pt x="13" y="42"/>
                          <a:pt x="11" y="40"/>
                        </a:cubicBezTo>
                        <a:cubicBezTo>
                          <a:pt x="8" y="38"/>
                          <a:pt x="9" y="39"/>
                          <a:pt x="14" y="44"/>
                        </a:cubicBezTo>
                        <a:cubicBezTo>
                          <a:pt x="15" y="43"/>
                          <a:pt x="16" y="43"/>
                          <a:pt x="16" y="42"/>
                        </a:cubicBezTo>
                        <a:cubicBezTo>
                          <a:pt x="13" y="39"/>
                          <a:pt x="10" y="35"/>
                          <a:pt x="6" y="32"/>
                        </a:cubicBezTo>
                        <a:cubicBezTo>
                          <a:pt x="5" y="32"/>
                          <a:pt x="4" y="32"/>
                          <a:pt x="4" y="33"/>
                        </a:cubicBezTo>
                        <a:cubicBezTo>
                          <a:pt x="6" y="37"/>
                          <a:pt x="5" y="37"/>
                          <a:pt x="7" y="40"/>
                        </a:cubicBezTo>
                        <a:cubicBezTo>
                          <a:pt x="8" y="40"/>
                          <a:pt x="8" y="39"/>
                          <a:pt x="9" y="39"/>
                        </a:cubicBezTo>
                        <a:cubicBezTo>
                          <a:pt x="7" y="36"/>
                          <a:pt x="6" y="34"/>
                          <a:pt x="5" y="31"/>
                        </a:cubicBezTo>
                        <a:cubicBezTo>
                          <a:pt x="5" y="30"/>
                          <a:pt x="3" y="30"/>
                          <a:pt x="3" y="31"/>
                        </a:cubicBezTo>
                        <a:cubicBezTo>
                          <a:pt x="3" y="33"/>
                          <a:pt x="3" y="35"/>
                          <a:pt x="3" y="37"/>
                        </a:cubicBezTo>
                        <a:cubicBezTo>
                          <a:pt x="4" y="37"/>
                          <a:pt x="4" y="37"/>
                          <a:pt x="5" y="37"/>
                        </a:cubicBezTo>
                        <a:cubicBezTo>
                          <a:pt x="4" y="33"/>
                          <a:pt x="4" y="29"/>
                          <a:pt x="3" y="25"/>
                        </a:cubicBezTo>
                        <a:cubicBezTo>
                          <a:pt x="3" y="24"/>
                          <a:pt x="0" y="24"/>
                          <a:pt x="1" y="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2" name="Freeform 297"/>
                  <p:cNvSpPr/>
                  <p:nvPr/>
                </p:nvSpPr>
                <p:spPr bwMode="auto">
                  <a:xfrm>
                    <a:off x="911" y="1613"/>
                    <a:ext cx="35" cy="39"/>
                  </a:xfrm>
                  <a:custGeom>
                    <a:avLst/>
                    <a:gdLst>
                      <a:gd name="T0" fmla="*/ 11 w 52"/>
                      <a:gd name="T1" fmla="*/ 10 h 59"/>
                      <a:gd name="T2" fmla="*/ 1 w 52"/>
                      <a:gd name="T3" fmla="*/ 13 h 59"/>
                      <a:gd name="T4" fmla="*/ 20 w 52"/>
                      <a:gd name="T5" fmla="*/ 9 h 59"/>
                      <a:gd name="T6" fmla="*/ 12 w 52"/>
                      <a:gd name="T7" fmla="*/ 8 h 59"/>
                      <a:gd name="T8" fmla="*/ 15 w 52"/>
                      <a:gd name="T9" fmla="*/ 4 h 59"/>
                      <a:gd name="T10" fmla="*/ 18 w 52"/>
                      <a:gd name="T11" fmla="*/ 18 h 59"/>
                      <a:gd name="T12" fmla="*/ 15 w 52"/>
                      <a:gd name="T13" fmla="*/ 7 h 59"/>
                      <a:gd name="T14" fmla="*/ 18 w 52"/>
                      <a:gd name="T15" fmla="*/ 7 h 59"/>
                      <a:gd name="T16" fmla="*/ 18 w 52"/>
                      <a:gd name="T17" fmla="*/ 15 h 59"/>
                      <a:gd name="T18" fmla="*/ 22 w 52"/>
                      <a:gd name="T19" fmla="*/ 17 h 59"/>
                      <a:gd name="T20" fmla="*/ 31 w 52"/>
                      <a:gd name="T21" fmla="*/ 18 h 59"/>
                      <a:gd name="T22" fmla="*/ 33 w 52"/>
                      <a:gd name="T23" fmla="*/ 22 h 59"/>
                      <a:gd name="T24" fmla="*/ 34 w 52"/>
                      <a:gd name="T25" fmla="*/ 38 h 59"/>
                      <a:gd name="T26" fmla="*/ 35 w 52"/>
                      <a:gd name="T27" fmla="*/ 48 h 59"/>
                      <a:gd name="T28" fmla="*/ 38 w 52"/>
                      <a:gd name="T29" fmla="*/ 49 h 59"/>
                      <a:gd name="T30" fmla="*/ 38 w 52"/>
                      <a:gd name="T31" fmla="*/ 54 h 59"/>
                      <a:gd name="T32" fmla="*/ 30 w 52"/>
                      <a:gd name="T33" fmla="*/ 16 h 59"/>
                      <a:gd name="T34" fmla="*/ 37 w 52"/>
                      <a:gd name="T35" fmla="*/ 38 h 59"/>
                      <a:gd name="T36" fmla="*/ 38 w 52"/>
                      <a:gd name="T37" fmla="*/ 33 h 59"/>
                      <a:gd name="T38" fmla="*/ 32 w 52"/>
                      <a:gd name="T39" fmla="*/ 10 h 59"/>
                      <a:gd name="T40" fmla="*/ 38 w 52"/>
                      <a:gd name="T41" fmla="*/ 15 h 59"/>
                      <a:gd name="T42" fmla="*/ 45 w 52"/>
                      <a:gd name="T43" fmla="*/ 39 h 59"/>
                      <a:gd name="T44" fmla="*/ 40 w 52"/>
                      <a:gd name="T45" fmla="*/ 15 h 59"/>
                      <a:gd name="T46" fmla="*/ 45 w 52"/>
                      <a:gd name="T47" fmla="*/ 35 h 59"/>
                      <a:gd name="T48" fmla="*/ 43 w 52"/>
                      <a:gd name="T49" fmla="*/ 41 h 59"/>
                      <a:gd name="T50" fmla="*/ 44 w 52"/>
                      <a:gd name="T51" fmla="*/ 44 h 59"/>
                      <a:gd name="T52" fmla="*/ 48 w 52"/>
                      <a:gd name="T53" fmla="*/ 38 h 59"/>
                      <a:gd name="T54" fmla="*/ 45 w 52"/>
                      <a:gd name="T55" fmla="*/ 43 h 59"/>
                      <a:gd name="T56" fmla="*/ 47 w 52"/>
                      <a:gd name="T57" fmla="*/ 38 h 59"/>
                      <a:gd name="T58" fmla="*/ 43 w 52"/>
                      <a:gd name="T59" fmla="*/ 41 h 59"/>
                      <a:gd name="T60" fmla="*/ 45 w 52"/>
                      <a:gd name="T61" fmla="*/ 35 h 59"/>
                      <a:gd name="T62" fmla="*/ 47 w 52"/>
                      <a:gd name="T63" fmla="*/ 36 h 59"/>
                      <a:gd name="T64" fmla="*/ 40 w 52"/>
                      <a:gd name="T65" fmla="*/ 15 h 59"/>
                      <a:gd name="T66" fmla="*/ 43 w 52"/>
                      <a:gd name="T67" fmla="*/ 40 h 59"/>
                      <a:gd name="T68" fmla="*/ 44 w 52"/>
                      <a:gd name="T69" fmla="*/ 42 h 59"/>
                      <a:gd name="T70" fmla="*/ 36 w 52"/>
                      <a:gd name="T71" fmla="*/ 16 h 59"/>
                      <a:gd name="T72" fmla="*/ 30 w 52"/>
                      <a:gd name="T73" fmla="*/ 13 h 59"/>
                      <a:gd name="T74" fmla="*/ 42 w 52"/>
                      <a:gd name="T75" fmla="*/ 40 h 59"/>
                      <a:gd name="T76" fmla="*/ 36 w 52"/>
                      <a:gd name="T77" fmla="*/ 24 h 59"/>
                      <a:gd name="T78" fmla="*/ 38 w 52"/>
                      <a:gd name="T79" fmla="*/ 29 h 59"/>
                      <a:gd name="T80" fmla="*/ 40 w 52"/>
                      <a:gd name="T81" fmla="*/ 48 h 59"/>
                      <a:gd name="T82" fmla="*/ 31 w 52"/>
                      <a:gd name="T83" fmla="*/ 58 h 59"/>
                      <a:gd name="T84" fmla="*/ 38 w 52"/>
                      <a:gd name="T85" fmla="*/ 39 h 59"/>
                      <a:gd name="T86" fmla="*/ 35 w 52"/>
                      <a:gd name="T87" fmla="*/ 47 h 59"/>
                      <a:gd name="T88" fmla="*/ 34 w 52"/>
                      <a:gd name="T89" fmla="*/ 24 h 59"/>
                      <a:gd name="T90" fmla="*/ 34 w 52"/>
                      <a:gd name="T91" fmla="*/ 37 h 59"/>
                      <a:gd name="T92" fmla="*/ 28 w 52"/>
                      <a:gd name="T93" fmla="*/ 11 h 59"/>
                      <a:gd name="T94" fmla="*/ 27 w 52"/>
                      <a:gd name="T95" fmla="*/ 5 h 59"/>
                      <a:gd name="T96" fmla="*/ 27 w 52"/>
                      <a:gd name="T97" fmla="*/ 8 h 59"/>
                      <a:gd name="T98" fmla="*/ 22 w 52"/>
                      <a:gd name="T99" fmla="*/ 20 h 59"/>
                      <a:gd name="T100" fmla="*/ 16 w 52"/>
                      <a:gd name="T101" fmla="*/ 14 h 59"/>
                      <a:gd name="T102" fmla="*/ 21 w 52"/>
                      <a:gd name="T103" fmla="*/ 7 h 59"/>
                      <a:gd name="T104" fmla="*/ 9 w 52"/>
                      <a:gd name="T105" fmla="*/ 18 h 59"/>
                      <a:gd name="T106" fmla="*/ 16 w 52"/>
                      <a:gd name="T107" fmla="*/ 17 h 59"/>
                      <a:gd name="T108" fmla="*/ 15 w 52"/>
                      <a:gd name="T109" fmla="*/ 7 h 59"/>
                      <a:gd name="T110" fmla="*/ 8 w 52"/>
                      <a:gd name="T111" fmla="*/ 8 h 59"/>
                      <a:gd name="T112" fmla="*/ 20 w 52"/>
                      <a:gd name="T113" fmla="*/ 9 h 59"/>
                      <a:gd name="T114" fmla="*/ 0 w 52"/>
                      <a:gd name="T115" fmla="*/ 13 h 59"/>
                      <a:gd name="T116" fmla="*/ 11 w 52"/>
                      <a:gd name="T117" fmla="*/ 10 h 59"/>
                      <a:gd name="T118" fmla="*/ 3 w 52"/>
                      <a:gd name="T119" fmla="*/ 15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2" h="59">
                        <a:moveTo>
                          <a:pt x="4" y="17"/>
                        </a:moveTo>
                        <a:cubicBezTo>
                          <a:pt x="8" y="15"/>
                          <a:pt x="11" y="14"/>
                          <a:pt x="16" y="13"/>
                        </a:cubicBezTo>
                        <a:cubicBezTo>
                          <a:pt x="17" y="12"/>
                          <a:pt x="16" y="10"/>
                          <a:pt x="15" y="11"/>
                        </a:cubicBezTo>
                        <a:cubicBezTo>
                          <a:pt x="10" y="12"/>
                          <a:pt x="6" y="13"/>
                          <a:pt x="2" y="15"/>
                        </a:cubicBezTo>
                        <a:cubicBezTo>
                          <a:pt x="2" y="15"/>
                          <a:pt x="3" y="16"/>
                          <a:pt x="3" y="16"/>
                        </a:cubicBezTo>
                        <a:cubicBezTo>
                          <a:pt x="6" y="14"/>
                          <a:pt x="8" y="12"/>
                          <a:pt x="11" y="10"/>
                        </a:cubicBezTo>
                        <a:cubicBezTo>
                          <a:pt x="12" y="9"/>
                          <a:pt x="11" y="7"/>
                          <a:pt x="9" y="8"/>
                        </a:cubicBezTo>
                        <a:cubicBezTo>
                          <a:pt x="6" y="10"/>
                          <a:pt x="3" y="12"/>
                          <a:pt x="1" y="15"/>
                        </a:cubicBezTo>
                        <a:cubicBezTo>
                          <a:pt x="0" y="16"/>
                          <a:pt x="1" y="18"/>
                          <a:pt x="2" y="17"/>
                        </a:cubicBezTo>
                        <a:cubicBezTo>
                          <a:pt x="5" y="14"/>
                          <a:pt x="8" y="11"/>
                          <a:pt x="11" y="8"/>
                        </a:cubicBezTo>
                        <a:cubicBezTo>
                          <a:pt x="12" y="7"/>
                          <a:pt x="11" y="6"/>
                          <a:pt x="10" y="7"/>
                        </a:cubicBezTo>
                        <a:cubicBezTo>
                          <a:pt x="7" y="9"/>
                          <a:pt x="4" y="11"/>
                          <a:pt x="1" y="13"/>
                        </a:cubicBezTo>
                        <a:cubicBezTo>
                          <a:pt x="1" y="14"/>
                          <a:pt x="2" y="14"/>
                          <a:pt x="2" y="15"/>
                        </a:cubicBezTo>
                        <a:cubicBezTo>
                          <a:pt x="6" y="12"/>
                          <a:pt x="10" y="10"/>
                          <a:pt x="14" y="8"/>
                        </a:cubicBezTo>
                        <a:cubicBezTo>
                          <a:pt x="16" y="7"/>
                          <a:pt x="15" y="6"/>
                          <a:pt x="13" y="6"/>
                        </a:cubicBezTo>
                        <a:cubicBezTo>
                          <a:pt x="10" y="7"/>
                          <a:pt x="6" y="8"/>
                          <a:pt x="3" y="9"/>
                        </a:cubicBezTo>
                        <a:cubicBezTo>
                          <a:pt x="1" y="9"/>
                          <a:pt x="2" y="11"/>
                          <a:pt x="3" y="11"/>
                        </a:cubicBezTo>
                        <a:cubicBezTo>
                          <a:pt x="9" y="12"/>
                          <a:pt x="14" y="10"/>
                          <a:pt x="20" y="9"/>
                        </a:cubicBezTo>
                        <a:cubicBezTo>
                          <a:pt x="21" y="9"/>
                          <a:pt x="21" y="7"/>
                          <a:pt x="19" y="7"/>
                        </a:cubicBezTo>
                        <a:cubicBezTo>
                          <a:pt x="16" y="8"/>
                          <a:pt x="12" y="8"/>
                          <a:pt x="8" y="8"/>
                        </a:cubicBezTo>
                        <a:cubicBezTo>
                          <a:pt x="7" y="8"/>
                          <a:pt x="7" y="10"/>
                          <a:pt x="8" y="10"/>
                        </a:cubicBezTo>
                        <a:cubicBezTo>
                          <a:pt x="12" y="10"/>
                          <a:pt x="15" y="10"/>
                          <a:pt x="19" y="10"/>
                        </a:cubicBezTo>
                        <a:cubicBezTo>
                          <a:pt x="19" y="9"/>
                          <a:pt x="19" y="8"/>
                          <a:pt x="19" y="8"/>
                        </a:cubicBezTo>
                        <a:cubicBezTo>
                          <a:pt x="17" y="8"/>
                          <a:pt x="14" y="8"/>
                          <a:pt x="12" y="8"/>
                        </a:cubicBezTo>
                        <a:cubicBezTo>
                          <a:pt x="14" y="7"/>
                          <a:pt x="16" y="6"/>
                          <a:pt x="19" y="6"/>
                        </a:cubicBezTo>
                        <a:cubicBezTo>
                          <a:pt x="19" y="6"/>
                          <a:pt x="19" y="5"/>
                          <a:pt x="18" y="4"/>
                        </a:cubicBezTo>
                        <a:cubicBezTo>
                          <a:pt x="15" y="6"/>
                          <a:pt x="12" y="7"/>
                          <a:pt x="9" y="6"/>
                        </a:cubicBezTo>
                        <a:cubicBezTo>
                          <a:pt x="9" y="7"/>
                          <a:pt x="9" y="8"/>
                          <a:pt x="9" y="8"/>
                        </a:cubicBezTo>
                        <a:cubicBezTo>
                          <a:pt x="11" y="8"/>
                          <a:pt x="13" y="7"/>
                          <a:pt x="15" y="7"/>
                        </a:cubicBezTo>
                        <a:cubicBezTo>
                          <a:pt x="17" y="6"/>
                          <a:pt x="16" y="4"/>
                          <a:pt x="15" y="4"/>
                        </a:cubicBezTo>
                        <a:cubicBezTo>
                          <a:pt x="12" y="5"/>
                          <a:pt x="10" y="5"/>
                          <a:pt x="7" y="6"/>
                        </a:cubicBezTo>
                        <a:cubicBezTo>
                          <a:pt x="7" y="7"/>
                          <a:pt x="8" y="7"/>
                          <a:pt x="8" y="8"/>
                        </a:cubicBezTo>
                        <a:cubicBezTo>
                          <a:pt x="13" y="5"/>
                          <a:pt x="19" y="5"/>
                          <a:pt x="25" y="3"/>
                        </a:cubicBezTo>
                        <a:cubicBezTo>
                          <a:pt x="24" y="4"/>
                          <a:pt x="23" y="5"/>
                          <a:pt x="22" y="6"/>
                        </a:cubicBezTo>
                        <a:cubicBezTo>
                          <a:pt x="19" y="9"/>
                          <a:pt x="17" y="13"/>
                          <a:pt x="16" y="17"/>
                        </a:cubicBezTo>
                        <a:cubicBezTo>
                          <a:pt x="15" y="19"/>
                          <a:pt x="17" y="19"/>
                          <a:pt x="18" y="18"/>
                        </a:cubicBezTo>
                        <a:cubicBezTo>
                          <a:pt x="20" y="15"/>
                          <a:pt x="21" y="12"/>
                          <a:pt x="20" y="8"/>
                        </a:cubicBezTo>
                        <a:cubicBezTo>
                          <a:pt x="19" y="8"/>
                          <a:pt x="19" y="7"/>
                          <a:pt x="18" y="8"/>
                        </a:cubicBezTo>
                        <a:cubicBezTo>
                          <a:pt x="15" y="9"/>
                          <a:pt x="13" y="11"/>
                          <a:pt x="11" y="13"/>
                        </a:cubicBezTo>
                        <a:cubicBezTo>
                          <a:pt x="11" y="14"/>
                          <a:pt x="12" y="14"/>
                          <a:pt x="12" y="15"/>
                        </a:cubicBezTo>
                        <a:cubicBezTo>
                          <a:pt x="14" y="13"/>
                          <a:pt x="16" y="10"/>
                          <a:pt x="17" y="8"/>
                        </a:cubicBezTo>
                        <a:cubicBezTo>
                          <a:pt x="17" y="8"/>
                          <a:pt x="16" y="7"/>
                          <a:pt x="15" y="7"/>
                        </a:cubicBezTo>
                        <a:cubicBezTo>
                          <a:pt x="13" y="11"/>
                          <a:pt x="11" y="14"/>
                          <a:pt x="9" y="17"/>
                        </a:cubicBezTo>
                        <a:cubicBezTo>
                          <a:pt x="10" y="18"/>
                          <a:pt x="10" y="18"/>
                          <a:pt x="11" y="18"/>
                        </a:cubicBezTo>
                        <a:cubicBezTo>
                          <a:pt x="11" y="10"/>
                          <a:pt x="13" y="17"/>
                          <a:pt x="13" y="19"/>
                        </a:cubicBezTo>
                        <a:cubicBezTo>
                          <a:pt x="13" y="20"/>
                          <a:pt x="14" y="21"/>
                          <a:pt x="15" y="20"/>
                        </a:cubicBezTo>
                        <a:cubicBezTo>
                          <a:pt x="17" y="16"/>
                          <a:pt x="19" y="12"/>
                          <a:pt x="21" y="8"/>
                        </a:cubicBezTo>
                        <a:cubicBezTo>
                          <a:pt x="20" y="7"/>
                          <a:pt x="19" y="7"/>
                          <a:pt x="18" y="7"/>
                        </a:cubicBezTo>
                        <a:cubicBezTo>
                          <a:pt x="17" y="11"/>
                          <a:pt x="14" y="16"/>
                          <a:pt x="13" y="20"/>
                        </a:cubicBezTo>
                        <a:cubicBezTo>
                          <a:pt x="13" y="20"/>
                          <a:pt x="14" y="21"/>
                          <a:pt x="15" y="21"/>
                        </a:cubicBezTo>
                        <a:cubicBezTo>
                          <a:pt x="17" y="16"/>
                          <a:pt x="18" y="11"/>
                          <a:pt x="22" y="8"/>
                        </a:cubicBezTo>
                        <a:cubicBezTo>
                          <a:pt x="21" y="8"/>
                          <a:pt x="20" y="7"/>
                          <a:pt x="20" y="7"/>
                        </a:cubicBezTo>
                        <a:cubicBezTo>
                          <a:pt x="19" y="9"/>
                          <a:pt x="18" y="12"/>
                          <a:pt x="16" y="14"/>
                        </a:cubicBezTo>
                        <a:cubicBezTo>
                          <a:pt x="17" y="14"/>
                          <a:pt x="18" y="14"/>
                          <a:pt x="18" y="15"/>
                        </a:cubicBezTo>
                        <a:cubicBezTo>
                          <a:pt x="19" y="12"/>
                          <a:pt x="24" y="6"/>
                          <a:pt x="22" y="13"/>
                        </a:cubicBezTo>
                        <a:cubicBezTo>
                          <a:pt x="22" y="18"/>
                          <a:pt x="20" y="12"/>
                          <a:pt x="22" y="8"/>
                        </a:cubicBezTo>
                        <a:cubicBezTo>
                          <a:pt x="23" y="9"/>
                          <a:pt x="25" y="10"/>
                          <a:pt x="26" y="11"/>
                        </a:cubicBezTo>
                        <a:cubicBezTo>
                          <a:pt x="26" y="12"/>
                          <a:pt x="25" y="14"/>
                          <a:pt x="24" y="16"/>
                        </a:cubicBezTo>
                        <a:cubicBezTo>
                          <a:pt x="23" y="8"/>
                          <a:pt x="23" y="8"/>
                          <a:pt x="22" y="14"/>
                        </a:cubicBezTo>
                        <a:cubicBezTo>
                          <a:pt x="22" y="15"/>
                          <a:pt x="22" y="16"/>
                          <a:pt x="22" y="17"/>
                        </a:cubicBezTo>
                        <a:cubicBezTo>
                          <a:pt x="22" y="17"/>
                          <a:pt x="23" y="18"/>
                          <a:pt x="24" y="18"/>
                        </a:cubicBezTo>
                        <a:cubicBezTo>
                          <a:pt x="24" y="14"/>
                          <a:pt x="27" y="4"/>
                          <a:pt x="25" y="15"/>
                        </a:cubicBezTo>
                        <a:cubicBezTo>
                          <a:pt x="25" y="12"/>
                          <a:pt x="28" y="9"/>
                          <a:pt x="28" y="13"/>
                        </a:cubicBezTo>
                        <a:cubicBezTo>
                          <a:pt x="28" y="16"/>
                          <a:pt x="28" y="18"/>
                          <a:pt x="27" y="21"/>
                        </a:cubicBezTo>
                        <a:cubicBezTo>
                          <a:pt x="27" y="25"/>
                          <a:pt x="28" y="23"/>
                          <a:pt x="28" y="18"/>
                        </a:cubicBezTo>
                        <a:cubicBezTo>
                          <a:pt x="29" y="18"/>
                          <a:pt x="30" y="18"/>
                          <a:pt x="31" y="18"/>
                        </a:cubicBezTo>
                        <a:cubicBezTo>
                          <a:pt x="31" y="20"/>
                          <a:pt x="31" y="23"/>
                          <a:pt x="30" y="25"/>
                        </a:cubicBezTo>
                        <a:cubicBezTo>
                          <a:pt x="29" y="32"/>
                          <a:pt x="32" y="14"/>
                          <a:pt x="32" y="24"/>
                        </a:cubicBezTo>
                        <a:cubicBezTo>
                          <a:pt x="33" y="28"/>
                          <a:pt x="32" y="32"/>
                          <a:pt x="32" y="37"/>
                        </a:cubicBezTo>
                        <a:cubicBezTo>
                          <a:pt x="32" y="36"/>
                          <a:pt x="33" y="36"/>
                          <a:pt x="34" y="36"/>
                        </a:cubicBezTo>
                        <a:cubicBezTo>
                          <a:pt x="33" y="34"/>
                          <a:pt x="33" y="32"/>
                          <a:pt x="33" y="30"/>
                        </a:cubicBezTo>
                        <a:cubicBezTo>
                          <a:pt x="32" y="28"/>
                          <a:pt x="34" y="23"/>
                          <a:pt x="33" y="22"/>
                        </a:cubicBezTo>
                        <a:cubicBezTo>
                          <a:pt x="36" y="27"/>
                          <a:pt x="33" y="35"/>
                          <a:pt x="32" y="40"/>
                        </a:cubicBezTo>
                        <a:cubicBezTo>
                          <a:pt x="33" y="40"/>
                          <a:pt x="34" y="40"/>
                          <a:pt x="34" y="40"/>
                        </a:cubicBezTo>
                        <a:cubicBezTo>
                          <a:pt x="34" y="37"/>
                          <a:pt x="35" y="33"/>
                          <a:pt x="35" y="29"/>
                        </a:cubicBezTo>
                        <a:cubicBezTo>
                          <a:pt x="35" y="32"/>
                          <a:pt x="34" y="35"/>
                          <a:pt x="34" y="37"/>
                        </a:cubicBezTo>
                        <a:cubicBezTo>
                          <a:pt x="32" y="46"/>
                          <a:pt x="35" y="30"/>
                          <a:pt x="34" y="32"/>
                        </a:cubicBezTo>
                        <a:cubicBezTo>
                          <a:pt x="36" y="25"/>
                          <a:pt x="35" y="36"/>
                          <a:pt x="34" y="38"/>
                        </a:cubicBezTo>
                        <a:cubicBezTo>
                          <a:pt x="34" y="40"/>
                          <a:pt x="33" y="43"/>
                          <a:pt x="32" y="46"/>
                        </a:cubicBezTo>
                        <a:cubicBezTo>
                          <a:pt x="33" y="46"/>
                          <a:pt x="34" y="46"/>
                          <a:pt x="35" y="46"/>
                        </a:cubicBezTo>
                        <a:cubicBezTo>
                          <a:pt x="35" y="43"/>
                          <a:pt x="35" y="40"/>
                          <a:pt x="37" y="36"/>
                        </a:cubicBezTo>
                        <a:cubicBezTo>
                          <a:pt x="38" y="39"/>
                          <a:pt x="37" y="41"/>
                          <a:pt x="35" y="43"/>
                        </a:cubicBezTo>
                        <a:cubicBezTo>
                          <a:pt x="34" y="44"/>
                          <a:pt x="34" y="46"/>
                          <a:pt x="33" y="47"/>
                        </a:cubicBezTo>
                        <a:cubicBezTo>
                          <a:pt x="33" y="47"/>
                          <a:pt x="34" y="47"/>
                          <a:pt x="35" y="48"/>
                        </a:cubicBezTo>
                        <a:cubicBezTo>
                          <a:pt x="34" y="50"/>
                          <a:pt x="32" y="51"/>
                          <a:pt x="30" y="53"/>
                        </a:cubicBezTo>
                        <a:cubicBezTo>
                          <a:pt x="29" y="54"/>
                          <a:pt x="30" y="55"/>
                          <a:pt x="31" y="55"/>
                        </a:cubicBezTo>
                        <a:cubicBezTo>
                          <a:pt x="38" y="54"/>
                          <a:pt x="39" y="47"/>
                          <a:pt x="41" y="41"/>
                        </a:cubicBezTo>
                        <a:cubicBezTo>
                          <a:pt x="40" y="41"/>
                          <a:pt x="39" y="41"/>
                          <a:pt x="39" y="41"/>
                        </a:cubicBezTo>
                        <a:cubicBezTo>
                          <a:pt x="39" y="46"/>
                          <a:pt x="31" y="59"/>
                          <a:pt x="39" y="51"/>
                        </a:cubicBezTo>
                        <a:cubicBezTo>
                          <a:pt x="39" y="50"/>
                          <a:pt x="38" y="50"/>
                          <a:pt x="38" y="49"/>
                        </a:cubicBezTo>
                        <a:cubicBezTo>
                          <a:pt x="36" y="51"/>
                          <a:pt x="34" y="52"/>
                          <a:pt x="33" y="54"/>
                        </a:cubicBezTo>
                        <a:cubicBezTo>
                          <a:pt x="32" y="55"/>
                          <a:pt x="33" y="57"/>
                          <a:pt x="34" y="56"/>
                        </a:cubicBezTo>
                        <a:cubicBezTo>
                          <a:pt x="38" y="55"/>
                          <a:pt x="40" y="53"/>
                          <a:pt x="42" y="49"/>
                        </a:cubicBezTo>
                        <a:cubicBezTo>
                          <a:pt x="42" y="48"/>
                          <a:pt x="41" y="46"/>
                          <a:pt x="40" y="48"/>
                        </a:cubicBezTo>
                        <a:cubicBezTo>
                          <a:pt x="37" y="50"/>
                          <a:pt x="38" y="49"/>
                          <a:pt x="36" y="53"/>
                        </a:cubicBezTo>
                        <a:cubicBezTo>
                          <a:pt x="35" y="54"/>
                          <a:pt x="37" y="55"/>
                          <a:pt x="38" y="54"/>
                        </a:cubicBezTo>
                        <a:cubicBezTo>
                          <a:pt x="41" y="50"/>
                          <a:pt x="43" y="46"/>
                          <a:pt x="43" y="41"/>
                        </a:cubicBezTo>
                        <a:cubicBezTo>
                          <a:pt x="44" y="33"/>
                          <a:pt x="38" y="28"/>
                          <a:pt x="35" y="21"/>
                        </a:cubicBezTo>
                        <a:cubicBezTo>
                          <a:pt x="34" y="21"/>
                          <a:pt x="34" y="22"/>
                          <a:pt x="33" y="22"/>
                        </a:cubicBezTo>
                        <a:cubicBezTo>
                          <a:pt x="34" y="25"/>
                          <a:pt x="35" y="27"/>
                          <a:pt x="36" y="29"/>
                        </a:cubicBezTo>
                        <a:cubicBezTo>
                          <a:pt x="37" y="31"/>
                          <a:pt x="39" y="30"/>
                          <a:pt x="38" y="29"/>
                        </a:cubicBezTo>
                        <a:cubicBezTo>
                          <a:pt x="37" y="25"/>
                          <a:pt x="36" y="16"/>
                          <a:pt x="30" y="16"/>
                        </a:cubicBezTo>
                        <a:cubicBezTo>
                          <a:pt x="29" y="16"/>
                          <a:pt x="29" y="17"/>
                          <a:pt x="29" y="17"/>
                        </a:cubicBezTo>
                        <a:cubicBezTo>
                          <a:pt x="30" y="26"/>
                          <a:pt x="33" y="34"/>
                          <a:pt x="34" y="42"/>
                        </a:cubicBezTo>
                        <a:cubicBezTo>
                          <a:pt x="34" y="44"/>
                          <a:pt x="36" y="43"/>
                          <a:pt x="36" y="42"/>
                        </a:cubicBezTo>
                        <a:cubicBezTo>
                          <a:pt x="37" y="36"/>
                          <a:pt x="39" y="30"/>
                          <a:pt x="38" y="24"/>
                        </a:cubicBezTo>
                        <a:cubicBezTo>
                          <a:pt x="37" y="24"/>
                          <a:pt x="37" y="24"/>
                          <a:pt x="36" y="24"/>
                        </a:cubicBezTo>
                        <a:cubicBezTo>
                          <a:pt x="37" y="29"/>
                          <a:pt x="38" y="33"/>
                          <a:pt x="37" y="38"/>
                        </a:cubicBezTo>
                        <a:cubicBezTo>
                          <a:pt x="38" y="38"/>
                          <a:pt x="39" y="38"/>
                          <a:pt x="40" y="37"/>
                        </a:cubicBezTo>
                        <a:cubicBezTo>
                          <a:pt x="40" y="38"/>
                          <a:pt x="40" y="39"/>
                          <a:pt x="40" y="40"/>
                        </a:cubicBezTo>
                        <a:cubicBezTo>
                          <a:pt x="41" y="40"/>
                          <a:pt x="41" y="40"/>
                          <a:pt x="42" y="40"/>
                        </a:cubicBezTo>
                        <a:cubicBezTo>
                          <a:pt x="41" y="30"/>
                          <a:pt x="40" y="22"/>
                          <a:pt x="32" y="15"/>
                        </a:cubicBezTo>
                        <a:cubicBezTo>
                          <a:pt x="32" y="15"/>
                          <a:pt x="32" y="16"/>
                          <a:pt x="31" y="17"/>
                        </a:cubicBezTo>
                        <a:cubicBezTo>
                          <a:pt x="38" y="18"/>
                          <a:pt x="38" y="28"/>
                          <a:pt x="38" y="33"/>
                        </a:cubicBezTo>
                        <a:cubicBezTo>
                          <a:pt x="38" y="33"/>
                          <a:pt x="38" y="26"/>
                          <a:pt x="38" y="24"/>
                        </a:cubicBezTo>
                        <a:cubicBezTo>
                          <a:pt x="38" y="18"/>
                          <a:pt x="36" y="14"/>
                          <a:pt x="31" y="11"/>
                        </a:cubicBezTo>
                        <a:cubicBezTo>
                          <a:pt x="30" y="10"/>
                          <a:pt x="28" y="12"/>
                          <a:pt x="30" y="13"/>
                        </a:cubicBezTo>
                        <a:cubicBezTo>
                          <a:pt x="37" y="19"/>
                          <a:pt x="39" y="23"/>
                          <a:pt x="42" y="32"/>
                        </a:cubicBezTo>
                        <a:cubicBezTo>
                          <a:pt x="41" y="29"/>
                          <a:pt x="41" y="24"/>
                          <a:pt x="40" y="20"/>
                        </a:cubicBezTo>
                        <a:cubicBezTo>
                          <a:pt x="39" y="16"/>
                          <a:pt x="37" y="11"/>
                          <a:pt x="32" y="10"/>
                        </a:cubicBezTo>
                        <a:cubicBezTo>
                          <a:pt x="31" y="10"/>
                          <a:pt x="30" y="11"/>
                          <a:pt x="31" y="12"/>
                        </a:cubicBezTo>
                        <a:cubicBezTo>
                          <a:pt x="36" y="20"/>
                          <a:pt x="41" y="27"/>
                          <a:pt x="43" y="37"/>
                        </a:cubicBezTo>
                        <a:cubicBezTo>
                          <a:pt x="42" y="31"/>
                          <a:pt x="41" y="26"/>
                          <a:pt x="37" y="20"/>
                        </a:cubicBezTo>
                        <a:cubicBezTo>
                          <a:pt x="39" y="23"/>
                          <a:pt x="41" y="26"/>
                          <a:pt x="42" y="29"/>
                        </a:cubicBezTo>
                        <a:cubicBezTo>
                          <a:pt x="42" y="32"/>
                          <a:pt x="43" y="42"/>
                          <a:pt x="43" y="33"/>
                        </a:cubicBezTo>
                        <a:cubicBezTo>
                          <a:pt x="43" y="26"/>
                          <a:pt x="41" y="21"/>
                          <a:pt x="38" y="15"/>
                        </a:cubicBezTo>
                        <a:cubicBezTo>
                          <a:pt x="37" y="15"/>
                          <a:pt x="36" y="16"/>
                          <a:pt x="36" y="16"/>
                        </a:cubicBezTo>
                        <a:cubicBezTo>
                          <a:pt x="43" y="22"/>
                          <a:pt x="45" y="31"/>
                          <a:pt x="43" y="39"/>
                        </a:cubicBezTo>
                        <a:cubicBezTo>
                          <a:pt x="44" y="39"/>
                          <a:pt x="45" y="40"/>
                          <a:pt x="46" y="40"/>
                        </a:cubicBezTo>
                        <a:cubicBezTo>
                          <a:pt x="44" y="29"/>
                          <a:pt x="46" y="21"/>
                          <a:pt x="38" y="13"/>
                        </a:cubicBezTo>
                        <a:cubicBezTo>
                          <a:pt x="37" y="12"/>
                          <a:pt x="35" y="14"/>
                          <a:pt x="36" y="15"/>
                        </a:cubicBezTo>
                        <a:cubicBezTo>
                          <a:pt x="43" y="22"/>
                          <a:pt x="47" y="30"/>
                          <a:pt x="45" y="39"/>
                        </a:cubicBezTo>
                        <a:cubicBezTo>
                          <a:pt x="46" y="39"/>
                          <a:pt x="46" y="39"/>
                          <a:pt x="47" y="40"/>
                        </a:cubicBezTo>
                        <a:cubicBezTo>
                          <a:pt x="46" y="30"/>
                          <a:pt x="47" y="22"/>
                          <a:pt x="40" y="15"/>
                        </a:cubicBezTo>
                        <a:cubicBezTo>
                          <a:pt x="39" y="14"/>
                          <a:pt x="37" y="15"/>
                          <a:pt x="38" y="16"/>
                        </a:cubicBezTo>
                        <a:cubicBezTo>
                          <a:pt x="42" y="20"/>
                          <a:pt x="44" y="24"/>
                          <a:pt x="45" y="28"/>
                        </a:cubicBezTo>
                        <a:cubicBezTo>
                          <a:pt x="48" y="36"/>
                          <a:pt x="47" y="28"/>
                          <a:pt x="47" y="26"/>
                        </a:cubicBezTo>
                        <a:cubicBezTo>
                          <a:pt x="46" y="21"/>
                          <a:pt x="44" y="18"/>
                          <a:pt x="40" y="15"/>
                        </a:cubicBezTo>
                        <a:cubicBezTo>
                          <a:pt x="40" y="15"/>
                          <a:pt x="39" y="16"/>
                          <a:pt x="39" y="16"/>
                        </a:cubicBezTo>
                        <a:cubicBezTo>
                          <a:pt x="46" y="20"/>
                          <a:pt x="46" y="28"/>
                          <a:pt x="47" y="36"/>
                        </a:cubicBezTo>
                        <a:cubicBezTo>
                          <a:pt x="48" y="36"/>
                          <a:pt x="48" y="36"/>
                          <a:pt x="49" y="35"/>
                        </a:cubicBezTo>
                        <a:cubicBezTo>
                          <a:pt x="48" y="29"/>
                          <a:pt x="45" y="23"/>
                          <a:pt x="43" y="16"/>
                        </a:cubicBezTo>
                        <a:cubicBezTo>
                          <a:pt x="42" y="17"/>
                          <a:pt x="41" y="17"/>
                          <a:pt x="41" y="18"/>
                        </a:cubicBezTo>
                        <a:cubicBezTo>
                          <a:pt x="46" y="22"/>
                          <a:pt x="45" y="29"/>
                          <a:pt x="45" y="35"/>
                        </a:cubicBezTo>
                        <a:cubicBezTo>
                          <a:pt x="45" y="40"/>
                          <a:pt x="42" y="42"/>
                          <a:pt x="42" y="47"/>
                        </a:cubicBezTo>
                        <a:cubicBezTo>
                          <a:pt x="42" y="43"/>
                          <a:pt x="44" y="39"/>
                          <a:pt x="45" y="36"/>
                        </a:cubicBezTo>
                        <a:cubicBezTo>
                          <a:pt x="45" y="36"/>
                          <a:pt x="44" y="35"/>
                          <a:pt x="43" y="35"/>
                        </a:cubicBezTo>
                        <a:cubicBezTo>
                          <a:pt x="43" y="39"/>
                          <a:pt x="42" y="42"/>
                          <a:pt x="40" y="45"/>
                        </a:cubicBezTo>
                        <a:cubicBezTo>
                          <a:pt x="41" y="46"/>
                          <a:pt x="42" y="46"/>
                          <a:pt x="42" y="46"/>
                        </a:cubicBezTo>
                        <a:cubicBezTo>
                          <a:pt x="43" y="45"/>
                          <a:pt x="43" y="43"/>
                          <a:pt x="43" y="41"/>
                        </a:cubicBezTo>
                        <a:cubicBezTo>
                          <a:pt x="44" y="41"/>
                          <a:pt x="44" y="42"/>
                          <a:pt x="45" y="42"/>
                        </a:cubicBezTo>
                        <a:cubicBezTo>
                          <a:pt x="44" y="43"/>
                          <a:pt x="43" y="44"/>
                          <a:pt x="43" y="45"/>
                        </a:cubicBezTo>
                        <a:cubicBezTo>
                          <a:pt x="43" y="45"/>
                          <a:pt x="44" y="46"/>
                          <a:pt x="45" y="46"/>
                        </a:cubicBezTo>
                        <a:cubicBezTo>
                          <a:pt x="46" y="43"/>
                          <a:pt x="46" y="41"/>
                          <a:pt x="47" y="39"/>
                        </a:cubicBezTo>
                        <a:cubicBezTo>
                          <a:pt x="46" y="39"/>
                          <a:pt x="46" y="38"/>
                          <a:pt x="45" y="38"/>
                        </a:cubicBezTo>
                        <a:cubicBezTo>
                          <a:pt x="44" y="40"/>
                          <a:pt x="44" y="42"/>
                          <a:pt x="44" y="44"/>
                        </a:cubicBezTo>
                        <a:cubicBezTo>
                          <a:pt x="44" y="44"/>
                          <a:pt x="45" y="44"/>
                          <a:pt x="46" y="44"/>
                        </a:cubicBezTo>
                        <a:cubicBezTo>
                          <a:pt x="47" y="42"/>
                          <a:pt x="48" y="39"/>
                          <a:pt x="49" y="36"/>
                        </a:cubicBezTo>
                        <a:cubicBezTo>
                          <a:pt x="48" y="36"/>
                          <a:pt x="47" y="35"/>
                          <a:pt x="47" y="35"/>
                        </a:cubicBezTo>
                        <a:cubicBezTo>
                          <a:pt x="46" y="38"/>
                          <a:pt x="46" y="40"/>
                          <a:pt x="45" y="43"/>
                        </a:cubicBezTo>
                        <a:cubicBezTo>
                          <a:pt x="46" y="43"/>
                          <a:pt x="46" y="44"/>
                          <a:pt x="47" y="44"/>
                        </a:cubicBezTo>
                        <a:cubicBezTo>
                          <a:pt x="47" y="42"/>
                          <a:pt x="48" y="40"/>
                          <a:pt x="48" y="38"/>
                        </a:cubicBezTo>
                        <a:cubicBezTo>
                          <a:pt x="49" y="37"/>
                          <a:pt x="46" y="36"/>
                          <a:pt x="46" y="38"/>
                        </a:cubicBezTo>
                        <a:cubicBezTo>
                          <a:pt x="45" y="42"/>
                          <a:pt x="43" y="45"/>
                          <a:pt x="39" y="48"/>
                        </a:cubicBezTo>
                        <a:cubicBezTo>
                          <a:pt x="38" y="49"/>
                          <a:pt x="39" y="51"/>
                          <a:pt x="41" y="50"/>
                        </a:cubicBezTo>
                        <a:cubicBezTo>
                          <a:pt x="45" y="47"/>
                          <a:pt x="47" y="43"/>
                          <a:pt x="48" y="38"/>
                        </a:cubicBezTo>
                        <a:cubicBezTo>
                          <a:pt x="47" y="38"/>
                          <a:pt x="47" y="38"/>
                          <a:pt x="46" y="38"/>
                        </a:cubicBezTo>
                        <a:cubicBezTo>
                          <a:pt x="45" y="39"/>
                          <a:pt x="45" y="41"/>
                          <a:pt x="45" y="43"/>
                        </a:cubicBezTo>
                        <a:cubicBezTo>
                          <a:pt x="45" y="44"/>
                          <a:pt x="47" y="45"/>
                          <a:pt x="47" y="44"/>
                        </a:cubicBezTo>
                        <a:cubicBezTo>
                          <a:pt x="48" y="41"/>
                          <a:pt x="48" y="39"/>
                          <a:pt x="49" y="36"/>
                        </a:cubicBezTo>
                        <a:cubicBezTo>
                          <a:pt x="49" y="35"/>
                          <a:pt x="47" y="34"/>
                          <a:pt x="47" y="35"/>
                        </a:cubicBezTo>
                        <a:cubicBezTo>
                          <a:pt x="45" y="38"/>
                          <a:pt x="44" y="41"/>
                          <a:pt x="44" y="44"/>
                        </a:cubicBezTo>
                        <a:cubicBezTo>
                          <a:pt x="43" y="46"/>
                          <a:pt x="45" y="46"/>
                          <a:pt x="46" y="45"/>
                        </a:cubicBezTo>
                        <a:cubicBezTo>
                          <a:pt x="47" y="41"/>
                          <a:pt x="47" y="42"/>
                          <a:pt x="47" y="38"/>
                        </a:cubicBezTo>
                        <a:cubicBezTo>
                          <a:pt x="47" y="37"/>
                          <a:pt x="46" y="37"/>
                          <a:pt x="45" y="38"/>
                        </a:cubicBezTo>
                        <a:cubicBezTo>
                          <a:pt x="43" y="40"/>
                          <a:pt x="43" y="43"/>
                          <a:pt x="42" y="46"/>
                        </a:cubicBezTo>
                        <a:cubicBezTo>
                          <a:pt x="42" y="47"/>
                          <a:pt x="44" y="47"/>
                          <a:pt x="45" y="46"/>
                        </a:cubicBezTo>
                        <a:cubicBezTo>
                          <a:pt x="46" y="44"/>
                          <a:pt x="47" y="42"/>
                          <a:pt x="47" y="39"/>
                        </a:cubicBezTo>
                        <a:cubicBezTo>
                          <a:pt x="47" y="38"/>
                          <a:pt x="46" y="37"/>
                          <a:pt x="45" y="38"/>
                        </a:cubicBezTo>
                        <a:cubicBezTo>
                          <a:pt x="43" y="39"/>
                          <a:pt x="44" y="39"/>
                          <a:pt x="43" y="41"/>
                        </a:cubicBezTo>
                        <a:cubicBezTo>
                          <a:pt x="43" y="43"/>
                          <a:pt x="44" y="43"/>
                          <a:pt x="45" y="42"/>
                        </a:cubicBezTo>
                        <a:cubicBezTo>
                          <a:pt x="47" y="40"/>
                          <a:pt x="47" y="38"/>
                          <a:pt x="47" y="35"/>
                        </a:cubicBezTo>
                        <a:cubicBezTo>
                          <a:pt x="48" y="34"/>
                          <a:pt x="46" y="34"/>
                          <a:pt x="45" y="34"/>
                        </a:cubicBezTo>
                        <a:cubicBezTo>
                          <a:pt x="42" y="38"/>
                          <a:pt x="41" y="41"/>
                          <a:pt x="40" y="46"/>
                        </a:cubicBezTo>
                        <a:cubicBezTo>
                          <a:pt x="40" y="47"/>
                          <a:pt x="41" y="48"/>
                          <a:pt x="42" y="47"/>
                        </a:cubicBezTo>
                        <a:cubicBezTo>
                          <a:pt x="44" y="43"/>
                          <a:pt x="45" y="39"/>
                          <a:pt x="45" y="35"/>
                        </a:cubicBezTo>
                        <a:cubicBezTo>
                          <a:pt x="45" y="34"/>
                          <a:pt x="44" y="34"/>
                          <a:pt x="43" y="35"/>
                        </a:cubicBezTo>
                        <a:cubicBezTo>
                          <a:pt x="41" y="39"/>
                          <a:pt x="40" y="44"/>
                          <a:pt x="39" y="49"/>
                        </a:cubicBezTo>
                        <a:cubicBezTo>
                          <a:pt x="39" y="50"/>
                          <a:pt x="40" y="51"/>
                          <a:pt x="41" y="51"/>
                        </a:cubicBezTo>
                        <a:cubicBezTo>
                          <a:pt x="49" y="44"/>
                          <a:pt x="52" y="23"/>
                          <a:pt x="42" y="16"/>
                        </a:cubicBezTo>
                        <a:cubicBezTo>
                          <a:pt x="41" y="15"/>
                          <a:pt x="40" y="16"/>
                          <a:pt x="40" y="18"/>
                        </a:cubicBezTo>
                        <a:cubicBezTo>
                          <a:pt x="43" y="24"/>
                          <a:pt x="46" y="30"/>
                          <a:pt x="47" y="36"/>
                        </a:cubicBezTo>
                        <a:cubicBezTo>
                          <a:pt x="47" y="37"/>
                          <a:pt x="49" y="37"/>
                          <a:pt x="49" y="36"/>
                        </a:cubicBezTo>
                        <a:cubicBezTo>
                          <a:pt x="49" y="28"/>
                          <a:pt x="48" y="19"/>
                          <a:pt x="40" y="15"/>
                        </a:cubicBezTo>
                        <a:cubicBezTo>
                          <a:pt x="39" y="14"/>
                          <a:pt x="38" y="15"/>
                          <a:pt x="39" y="16"/>
                        </a:cubicBezTo>
                        <a:cubicBezTo>
                          <a:pt x="46" y="23"/>
                          <a:pt x="42" y="29"/>
                          <a:pt x="45" y="37"/>
                        </a:cubicBezTo>
                        <a:cubicBezTo>
                          <a:pt x="45" y="38"/>
                          <a:pt x="47" y="38"/>
                          <a:pt x="47" y="37"/>
                        </a:cubicBezTo>
                        <a:cubicBezTo>
                          <a:pt x="49" y="28"/>
                          <a:pt x="46" y="21"/>
                          <a:pt x="40" y="15"/>
                        </a:cubicBezTo>
                        <a:cubicBezTo>
                          <a:pt x="39" y="15"/>
                          <a:pt x="39" y="16"/>
                          <a:pt x="38" y="16"/>
                        </a:cubicBezTo>
                        <a:cubicBezTo>
                          <a:pt x="45" y="23"/>
                          <a:pt x="44" y="31"/>
                          <a:pt x="45" y="40"/>
                        </a:cubicBezTo>
                        <a:cubicBezTo>
                          <a:pt x="45" y="41"/>
                          <a:pt x="47" y="41"/>
                          <a:pt x="47" y="40"/>
                        </a:cubicBezTo>
                        <a:cubicBezTo>
                          <a:pt x="49" y="30"/>
                          <a:pt x="45" y="21"/>
                          <a:pt x="38" y="13"/>
                        </a:cubicBezTo>
                        <a:cubicBezTo>
                          <a:pt x="37" y="14"/>
                          <a:pt x="37" y="14"/>
                          <a:pt x="36" y="15"/>
                        </a:cubicBezTo>
                        <a:cubicBezTo>
                          <a:pt x="44" y="23"/>
                          <a:pt x="42" y="30"/>
                          <a:pt x="43" y="40"/>
                        </a:cubicBezTo>
                        <a:cubicBezTo>
                          <a:pt x="43" y="41"/>
                          <a:pt x="45" y="41"/>
                          <a:pt x="46" y="40"/>
                        </a:cubicBezTo>
                        <a:cubicBezTo>
                          <a:pt x="48" y="30"/>
                          <a:pt x="45" y="21"/>
                          <a:pt x="37" y="14"/>
                        </a:cubicBezTo>
                        <a:cubicBezTo>
                          <a:pt x="36" y="14"/>
                          <a:pt x="35" y="15"/>
                          <a:pt x="36" y="16"/>
                        </a:cubicBezTo>
                        <a:cubicBezTo>
                          <a:pt x="39" y="21"/>
                          <a:pt x="41" y="26"/>
                          <a:pt x="41" y="33"/>
                        </a:cubicBezTo>
                        <a:cubicBezTo>
                          <a:pt x="41" y="36"/>
                          <a:pt x="41" y="39"/>
                          <a:pt x="42" y="42"/>
                        </a:cubicBezTo>
                        <a:cubicBezTo>
                          <a:pt x="42" y="44"/>
                          <a:pt x="43" y="43"/>
                          <a:pt x="44" y="42"/>
                        </a:cubicBezTo>
                        <a:cubicBezTo>
                          <a:pt x="48" y="33"/>
                          <a:pt x="43" y="19"/>
                          <a:pt x="35" y="13"/>
                        </a:cubicBezTo>
                        <a:cubicBezTo>
                          <a:pt x="34" y="13"/>
                          <a:pt x="33" y="13"/>
                          <a:pt x="33" y="14"/>
                        </a:cubicBezTo>
                        <a:cubicBezTo>
                          <a:pt x="33" y="17"/>
                          <a:pt x="34" y="19"/>
                          <a:pt x="35" y="21"/>
                        </a:cubicBezTo>
                        <a:cubicBezTo>
                          <a:pt x="39" y="28"/>
                          <a:pt x="40" y="34"/>
                          <a:pt x="42" y="41"/>
                        </a:cubicBezTo>
                        <a:cubicBezTo>
                          <a:pt x="42" y="42"/>
                          <a:pt x="44" y="42"/>
                          <a:pt x="44" y="41"/>
                        </a:cubicBezTo>
                        <a:cubicBezTo>
                          <a:pt x="46" y="31"/>
                          <a:pt x="42" y="24"/>
                          <a:pt x="36" y="16"/>
                        </a:cubicBezTo>
                        <a:cubicBezTo>
                          <a:pt x="34" y="12"/>
                          <a:pt x="34" y="12"/>
                          <a:pt x="36" y="16"/>
                        </a:cubicBezTo>
                        <a:cubicBezTo>
                          <a:pt x="37" y="18"/>
                          <a:pt x="38" y="21"/>
                          <a:pt x="38" y="23"/>
                        </a:cubicBezTo>
                        <a:cubicBezTo>
                          <a:pt x="39" y="27"/>
                          <a:pt x="39" y="31"/>
                          <a:pt x="41" y="34"/>
                        </a:cubicBezTo>
                        <a:cubicBezTo>
                          <a:pt x="41" y="35"/>
                          <a:pt x="43" y="35"/>
                          <a:pt x="43" y="34"/>
                        </a:cubicBezTo>
                        <a:cubicBezTo>
                          <a:pt x="45" y="24"/>
                          <a:pt x="39" y="18"/>
                          <a:pt x="31" y="11"/>
                        </a:cubicBezTo>
                        <a:cubicBezTo>
                          <a:pt x="31" y="12"/>
                          <a:pt x="30" y="12"/>
                          <a:pt x="30" y="13"/>
                        </a:cubicBezTo>
                        <a:cubicBezTo>
                          <a:pt x="38" y="18"/>
                          <a:pt x="36" y="30"/>
                          <a:pt x="37" y="38"/>
                        </a:cubicBezTo>
                        <a:cubicBezTo>
                          <a:pt x="37" y="39"/>
                          <a:pt x="39" y="39"/>
                          <a:pt x="39" y="38"/>
                        </a:cubicBezTo>
                        <a:cubicBezTo>
                          <a:pt x="42" y="31"/>
                          <a:pt x="41" y="17"/>
                          <a:pt x="32" y="14"/>
                        </a:cubicBezTo>
                        <a:cubicBezTo>
                          <a:pt x="31" y="14"/>
                          <a:pt x="30" y="16"/>
                          <a:pt x="31" y="16"/>
                        </a:cubicBezTo>
                        <a:cubicBezTo>
                          <a:pt x="38" y="23"/>
                          <a:pt x="39" y="30"/>
                          <a:pt x="40" y="40"/>
                        </a:cubicBezTo>
                        <a:cubicBezTo>
                          <a:pt x="40" y="41"/>
                          <a:pt x="42" y="41"/>
                          <a:pt x="42" y="40"/>
                        </a:cubicBezTo>
                        <a:cubicBezTo>
                          <a:pt x="42" y="36"/>
                          <a:pt x="42" y="34"/>
                          <a:pt x="40" y="30"/>
                        </a:cubicBezTo>
                        <a:cubicBezTo>
                          <a:pt x="40" y="30"/>
                          <a:pt x="39" y="30"/>
                          <a:pt x="38" y="30"/>
                        </a:cubicBezTo>
                        <a:cubicBezTo>
                          <a:pt x="37" y="33"/>
                          <a:pt x="37" y="35"/>
                          <a:pt x="37" y="38"/>
                        </a:cubicBezTo>
                        <a:cubicBezTo>
                          <a:pt x="38" y="39"/>
                          <a:pt x="40" y="39"/>
                          <a:pt x="40" y="38"/>
                        </a:cubicBezTo>
                        <a:cubicBezTo>
                          <a:pt x="40" y="33"/>
                          <a:pt x="40" y="28"/>
                          <a:pt x="38" y="24"/>
                        </a:cubicBezTo>
                        <a:cubicBezTo>
                          <a:pt x="38" y="22"/>
                          <a:pt x="36" y="23"/>
                          <a:pt x="36" y="24"/>
                        </a:cubicBezTo>
                        <a:cubicBezTo>
                          <a:pt x="36" y="30"/>
                          <a:pt x="35" y="36"/>
                          <a:pt x="34" y="42"/>
                        </a:cubicBezTo>
                        <a:cubicBezTo>
                          <a:pt x="35" y="42"/>
                          <a:pt x="36" y="42"/>
                          <a:pt x="36" y="42"/>
                        </a:cubicBezTo>
                        <a:cubicBezTo>
                          <a:pt x="36" y="36"/>
                          <a:pt x="35" y="31"/>
                          <a:pt x="33" y="26"/>
                        </a:cubicBezTo>
                        <a:cubicBezTo>
                          <a:pt x="33" y="24"/>
                          <a:pt x="31" y="15"/>
                          <a:pt x="34" y="24"/>
                        </a:cubicBezTo>
                        <a:cubicBezTo>
                          <a:pt x="35" y="26"/>
                          <a:pt x="36" y="28"/>
                          <a:pt x="36" y="29"/>
                        </a:cubicBezTo>
                        <a:cubicBezTo>
                          <a:pt x="37" y="29"/>
                          <a:pt x="38" y="29"/>
                          <a:pt x="38" y="29"/>
                        </a:cubicBezTo>
                        <a:cubicBezTo>
                          <a:pt x="37" y="26"/>
                          <a:pt x="36" y="24"/>
                          <a:pt x="35" y="21"/>
                        </a:cubicBezTo>
                        <a:cubicBezTo>
                          <a:pt x="34" y="20"/>
                          <a:pt x="32" y="21"/>
                          <a:pt x="33" y="22"/>
                        </a:cubicBezTo>
                        <a:cubicBezTo>
                          <a:pt x="38" y="33"/>
                          <a:pt x="46" y="41"/>
                          <a:pt x="36" y="53"/>
                        </a:cubicBezTo>
                        <a:cubicBezTo>
                          <a:pt x="37" y="53"/>
                          <a:pt x="37" y="53"/>
                          <a:pt x="38" y="54"/>
                        </a:cubicBezTo>
                        <a:cubicBezTo>
                          <a:pt x="39" y="52"/>
                          <a:pt x="40" y="51"/>
                          <a:pt x="41" y="49"/>
                        </a:cubicBezTo>
                        <a:cubicBezTo>
                          <a:pt x="41" y="49"/>
                          <a:pt x="40" y="48"/>
                          <a:pt x="40" y="48"/>
                        </a:cubicBezTo>
                        <a:cubicBezTo>
                          <a:pt x="39" y="51"/>
                          <a:pt x="37" y="53"/>
                          <a:pt x="33" y="54"/>
                        </a:cubicBezTo>
                        <a:cubicBezTo>
                          <a:pt x="34" y="55"/>
                          <a:pt x="34" y="55"/>
                          <a:pt x="35" y="56"/>
                        </a:cubicBezTo>
                        <a:cubicBezTo>
                          <a:pt x="36" y="54"/>
                          <a:pt x="38" y="52"/>
                          <a:pt x="39" y="51"/>
                        </a:cubicBezTo>
                        <a:cubicBezTo>
                          <a:pt x="40" y="50"/>
                          <a:pt x="39" y="48"/>
                          <a:pt x="38" y="49"/>
                        </a:cubicBezTo>
                        <a:cubicBezTo>
                          <a:pt x="35" y="52"/>
                          <a:pt x="32" y="53"/>
                          <a:pt x="30" y="56"/>
                        </a:cubicBezTo>
                        <a:cubicBezTo>
                          <a:pt x="30" y="57"/>
                          <a:pt x="31" y="58"/>
                          <a:pt x="31" y="58"/>
                        </a:cubicBezTo>
                        <a:cubicBezTo>
                          <a:pt x="38" y="57"/>
                          <a:pt x="42" y="46"/>
                          <a:pt x="41" y="41"/>
                        </a:cubicBezTo>
                        <a:cubicBezTo>
                          <a:pt x="41" y="40"/>
                          <a:pt x="39" y="39"/>
                          <a:pt x="39" y="41"/>
                        </a:cubicBezTo>
                        <a:cubicBezTo>
                          <a:pt x="37" y="45"/>
                          <a:pt x="36" y="52"/>
                          <a:pt x="31" y="53"/>
                        </a:cubicBezTo>
                        <a:cubicBezTo>
                          <a:pt x="31" y="53"/>
                          <a:pt x="31" y="54"/>
                          <a:pt x="32" y="54"/>
                        </a:cubicBezTo>
                        <a:cubicBezTo>
                          <a:pt x="36" y="51"/>
                          <a:pt x="43" y="46"/>
                          <a:pt x="40" y="40"/>
                        </a:cubicBezTo>
                        <a:cubicBezTo>
                          <a:pt x="39" y="39"/>
                          <a:pt x="38" y="39"/>
                          <a:pt x="38" y="39"/>
                        </a:cubicBezTo>
                        <a:cubicBezTo>
                          <a:pt x="35" y="42"/>
                          <a:pt x="34" y="44"/>
                          <a:pt x="33" y="47"/>
                        </a:cubicBezTo>
                        <a:cubicBezTo>
                          <a:pt x="32" y="48"/>
                          <a:pt x="34" y="49"/>
                          <a:pt x="35" y="48"/>
                        </a:cubicBezTo>
                        <a:cubicBezTo>
                          <a:pt x="38" y="43"/>
                          <a:pt x="41" y="38"/>
                          <a:pt x="39" y="33"/>
                        </a:cubicBezTo>
                        <a:cubicBezTo>
                          <a:pt x="39" y="32"/>
                          <a:pt x="38" y="32"/>
                          <a:pt x="38" y="32"/>
                        </a:cubicBezTo>
                        <a:cubicBezTo>
                          <a:pt x="33" y="35"/>
                          <a:pt x="32" y="41"/>
                          <a:pt x="32" y="46"/>
                        </a:cubicBezTo>
                        <a:cubicBezTo>
                          <a:pt x="32" y="48"/>
                          <a:pt x="34" y="48"/>
                          <a:pt x="35" y="47"/>
                        </a:cubicBezTo>
                        <a:cubicBezTo>
                          <a:pt x="36" y="42"/>
                          <a:pt x="41" y="30"/>
                          <a:pt x="36" y="26"/>
                        </a:cubicBezTo>
                        <a:cubicBezTo>
                          <a:pt x="35" y="25"/>
                          <a:pt x="34" y="25"/>
                          <a:pt x="34" y="26"/>
                        </a:cubicBezTo>
                        <a:cubicBezTo>
                          <a:pt x="32" y="32"/>
                          <a:pt x="31" y="37"/>
                          <a:pt x="32" y="43"/>
                        </a:cubicBezTo>
                        <a:cubicBezTo>
                          <a:pt x="32" y="44"/>
                          <a:pt x="34" y="44"/>
                          <a:pt x="34" y="43"/>
                        </a:cubicBezTo>
                        <a:cubicBezTo>
                          <a:pt x="36" y="37"/>
                          <a:pt x="38" y="30"/>
                          <a:pt x="36" y="24"/>
                        </a:cubicBezTo>
                        <a:cubicBezTo>
                          <a:pt x="36" y="23"/>
                          <a:pt x="34" y="23"/>
                          <a:pt x="34" y="24"/>
                        </a:cubicBezTo>
                        <a:cubicBezTo>
                          <a:pt x="32" y="29"/>
                          <a:pt x="31" y="35"/>
                          <a:pt x="32" y="40"/>
                        </a:cubicBezTo>
                        <a:cubicBezTo>
                          <a:pt x="32" y="42"/>
                          <a:pt x="34" y="42"/>
                          <a:pt x="34" y="41"/>
                        </a:cubicBezTo>
                        <a:cubicBezTo>
                          <a:pt x="36" y="34"/>
                          <a:pt x="38" y="26"/>
                          <a:pt x="35" y="19"/>
                        </a:cubicBezTo>
                        <a:cubicBezTo>
                          <a:pt x="34" y="18"/>
                          <a:pt x="33" y="18"/>
                          <a:pt x="33" y="19"/>
                        </a:cubicBezTo>
                        <a:cubicBezTo>
                          <a:pt x="29" y="24"/>
                          <a:pt x="30" y="31"/>
                          <a:pt x="32" y="37"/>
                        </a:cubicBezTo>
                        <a:cubicBezTo>
                          <a:pt x="32" y="38"/>
                          <a:pt x="34" y="38"/>
                          <a:pt x="34" y="37"/>
                        </a:cubicBezTo>
                        <a:cubicBezTo>
                          <a:pt x="34" y="32"/>
                          <a:pt x="38" y="19"/>
                          <a:pt x="31" y="17"/>
                        </a:cubicBezTo>
                        <a:cubicBezTo>
                          <a:pt x="31" y="17"/>
                          <a:pt x="30" y="17"/>
                          <a:pt x="30" y="18"/>
                        </a:cubicBezTo>
                        <a:cubicBezTo>
                          <a:pt x="28" y="22"/>
                          <a:pt x="28" y="26"/>
                          <a:pt x="28" y="30"/>
                        </a:cubicBezTo>
                        <a:cubicBezTo>
                          <a:pt x="29" y="31"/>
                          <a:pt x="30" y="31"/>
                          <a:pt x="31" y="30"/>
                        </a:cubicBezTo>
                        <a:cubicBezTo>
                          <a:pt x="34" y="25"/>
                          <a:pt x="35" y="16"/>
                          <a:pt x="30" y="11"/>
                        </a:cubicBezTo>
                        <a:cubicBezTo>
                          <a:pt x="30" y="10"/>
                          <a:pt x="29" y="10"/>
                          <a:pt x="28" y="11"/>
                        </a:cubicBezTo>
                        <a:cubicBezTo>
                          <a:pt x="25" y="14"/>
                          <a:pt x="25" y="20"/>
                          <a:pt x="26" y="25"/>
                        </a:cubicBezTo>
                        <a:cubicBezTo>
                          <a:pt x="27" y="26"/>
                          <a:pt x="28" y="26"/>
                          <a:pt x="29" y="25"/>
                        </a:cubicBezTo>
                        <a:cubicBezTo>
                          <a:pt x="31" y="20"/>
                          <a:pt x="33" y="9"/>
                          <a:pt x="28" y="6"/>
                        </a:cubicBezTo>
                        <a:cubicBezTo>
                          <a:pt x="23" y="2"/>
                          <a:pt x="22" y="16"/>
                          <a:pt x="23" y="19"/>
                        </a:cubicBezTo>
                        <a:cubicBezTo>
                          <a:pt x="24" y="19"/>
                          <a:pt x="25" y="19"/>
                          <a:pt x="26" y="18"/>
                        </a:cubicBezTo>
                        <a:cubicBezTo>
                          <a:pt x="28" y="13"/>
                          <a:pt x="28" y="10"/>
                          <a:pt x="27" y="5"/>
                        </a:cubicBezTo>
                        <a:cubicBezTo>
                          <a:pt x="27" y="4"/>
                          <a:pt x="26" y="4"/>
                          <a:pt x="25" y="5"/>
                        </a:cubicBezTo>
                        <a:cubicBezTo>
                          <a:pt x="22" y="9"/>
                          <a:pt x="22" y="13"/>
                          <a:pt x="22" y="18"/>
                        </a:cubicBezTo>
                        <a:cubicBezTo>
                          <a:pt x="22" y="19"/>
                          <a:pt x="24" y="19"/>
                          <a:pt x="24" y="18"/>
                        </a:cubicBezTo>
                        <a:cubicBezTo>
                          <a:pt x="25" y="14"/>
                          <a:pt x="27" y="7"/>
                          <a:pt x="24" y="4"/>
                        </a:cubicBezTo>
                        <a:cubicBezTo>
                          <a:pt x="22" y="2"/>
                          <a:pt x="18" y="3"/>
                          <a:pt x="17" y="5"/>
                        </a:cubicBezTo>
                        <a:cubicBezTo>
                          <a:pt x="15" y="13"/>
                          <a:pt x="28" y="18"/>
                          <a:pt x="27" y="8"/>
                        </a:cubicBezTo>
                        <a:cubicBezTo>
                          <a:pt x="26" y="7"/>
                          <a:pt x="26" y="7"/>
                          <a:pt x="25" y="7"/>
                        </a:cubicBezTo>
                        <a:cubicBezTo>
                          <a:pt x="19" y="8"/>
                          <a:pt x="19" y="16"/>
                          <a:pt x="23" y="19"/>
                        </a:cubicBezTo>
                        <a:cubicBezTo>
                          <a:pt x="23" y="20"/>
                          <a:pt x="24" y="20"/>
                          <a:pt x="24" y="19"/>
                        </a:cubicBezTo>
                        <a:cubicBezTo>
                          <a:pt x="27" y="16"/>
                          <a:pt x="32" y="6"/>
                          <a:pt x="26" y="4"/>
                        </a:cubicBezTo>
                        <a:cubicBezTo>
                          <a:pt x="18" y="2"/>
                          <a:pt x="18" y="16"/>
                          <a:pt x="20" y="20"/>
                        </a:cubicBezTo>
                        <a:cubicBezTo>
                          <a:pt x="20" y="20"/>
                          <a:pt x="21" y="21"/>
                          <a:pt x="22" y="20"/>
                        </a:cubicBezTo>
                        <a:cubicBezTo>
                          <a:pt x="25" y="17"/>
                          <a:pt x="27" y="9"/>
                          <a:pt x="24" y="5"/>
                        </a:cubicBezTo>
                        <a:cubicBezTo>
                          <a:pt x="20" y="0"/>
                          <a:pt x="18" y="13"/>
                          <a:pt x="18" y="15"/>
                        </a:cubicBezTo>
                        <a:cubicBezTo>
                          <a:pt x="19" y="16"/>
                          <a:pt x="20" y="16"/>
                          <a:pt x="21" y="15"/>
                        </a:cubicBezTo>
                        <a:cubicBezTo>
                          <a:pt x="23" y="12"/>
                          <a:pt x="24" y="10"/>
                          <a:pt x="22" y="6"/>
                        </a:cubicBezTo>
                        <a:cubicBezTo>
                          <a:pt x="22" y="5"/>
                          <a:pt x="21" y="5"/>
                          <a:pt x="20" y="5"/>
                        </a:cubicBezTo>
                        <a:cubicBezTo>
                          <a:pt x="18" y="8"/>
                          <a:pt x="17" y="11"/>
                          <a:pt x="16" y="14"/>
                        </a:cubicBezTo>
                        <a:cubicBezTo>
                          <a:pt x="16" y="15"/>
                          <a:pt x="17" y="16"/>
                          <a:pt x="18" y="15"/>
                        </a:cubicBezTo>
                        <a:cubicBezTo>
                          <a:pt x="20" y="12"/>
                          <a:pt x="21" y="10"/>
                          <a:pt x="22" y="7"/>
                        </a:cubicBezTo>
                        <a:cubicBezTo>
                          <a:pt x="22" y="6"/>
                          <a:pt x="21" y="6"/>
                          <a:pt x="20" y="6"/>
                        </a:cubicBezTo>
                        <a:cubicBezTo>
                          <a:pt x="16" y="10"/>
                          <a:pt x="14" y="15"/>
                          <a:pt x="12" y="20"/>
                        </a:cubicBezTo>
                        <a:cubicBezTo>
                          <a:pt x="12" y="22"/>
                          <a:pt x="14" y="22"/>
                          <a:pt x="15" y="21"/>
                        </a:cubicBezTo>
                        <a:cubicBezTo>
                          <a:pt x="17" y="17"/>
                          <a:pt x="19" y="12"/>
                          <a:pt x="21" y="7"/>
                        </a:cubicBezTo>
                        <a:cubicBezTo>
                          <a:pt x="21" y="6"/>
                          <a:pt x="19" y="5"/>
                          <a:pt x="19" y="7"/>
                        </a:cubicBezTo>
                        <a:cubicBezTo>
                          <a:pt x="16" y="10"/>
                          <a:pt x="15" y="15"/>
                          <a:pt x="13" y="18"/>
                        </a:cubicBezTo>
                        <a:cubicBezTo>
                          <a:pt x="14" y="19"/>
                          <a:pt x="14" y="19"/>
                          <a:pt x="15" y="19"/>
                        </a:cubicBezTo>
                        <a:cubicBezTo>
                          <a:pt x="16" y="15"/>
                          <a:pt x="16" y="12"/>
                          <a:pt x="15" y="8"/>
                        </a:cubicBezTo>
                        <a:cubicBezTo>
                          <a:pt x="15" y="7"/>
                          <a:pt x="14" y="7"/>
                          <a:pt x="13" y="8"/>
                        </a:cubicBezTo>
                        <a:cubicBezTo>
                          <a:pt x="10" y="11"/>
                          <a:pt x="9" y="14"/>
                          <a:pt x="9" y="18"/>
                        </a:cubicBezTo>
                        <a:cubicBezTo>
                          <a:pt x="9" y="19"/>
                          <a:pt x="10" y="19"/>
                          <a:pt x="11" y="19"/>
                        </a:cubicBezTo>
                        <a:cubicBezTo>
                          <a:pt x="13" y="15"/>
                          <a:pt x="15" y="12"/>
                          <a:pt x="17" y="8"/>
                        </a:cubicBezTo>
                        <a:cubicBezTo>
                          <a:pt x="18" y="7"/>
                          <a:pt x="16" y="5"/>
                          <a:pt x="15" y="7"/>
                        </a:cubicBezTo>
                        <a:cubicBezTo>
                          <a:pt x="14" y="9"/>
                          <a:pt x="13" y="11"/>
                          <a:pt x="11" y="13"/>
                        </a:cubicBezTo>
                        <a:cubicBezTo>
                          <a:pt x="10" y="14"/>
                          <a:pt x="11" y="16"/>
                          <a:pt x="12" y="15"/>
                        </a:cubicBezTo>
                        <a:cubicBezTo>
                          <a:pt x="15" y="11"/>
                          <a:pt x="16" y="12"/>
                          <a:pt x="16" y="17"/>
                        </a:cubicBezTo>
                        <a:cubicBezTo>
                          <a:pt x="16" y="17"/>
                          <a:pt x="17" y="18"/>
                          <a:pt x="18" y="18"/>
                        </a:cubicBezTo>
                        <a:cubicBezTo>
                          <a:pt x="19" y="14"/>
                          <a:pt x="22" y="7"/>
                          <a:pt x="27" y="5"/>
                        </a:cubicBezTo>
                        <a:cubicBezTo>
                          <a:pt x="28" y="5"/>
                          <a:pt x="28" y="3"/>
                          <a:pt x="27" y="3"/>
                        </a:cubicBezTo>
                        <a:cubicBezTo>
                          <a:pt x="19" y="1"/>
                          <a:pt x="13" y="2"/>
                          <a:pt x="7" y="6"/>
                        </a:cubicBezTo>
                        <a:cubicBezTo>
                          <a:pt x="6" y="7"/>
                          <a:pt x="6" y="8"/>
                          <a:pt x="8" y="8"/>
                        </a:cubicBezTo>
                        <a:cubicBezTo>
                          <a:pt x="10" y="8"/>
                          <a:pt x="13" y="7"/>
                          <a:pt x="15" y="7"/>
                        </a:cubicBezTo>
                        <a:cubicBezTo>
                          <a:pt x="15" y="6"/>
                          <a:pt x="15" y="5"/>
                          <a:pt x="15" y="4"/>
                        </a:cubicBezTo>
                        <a:cubicBezTo>
                          <a:pt x="13" y="5"/>
                          <a:pt x="11" y="6"/>
                          <a:pt x="8" y="6"/>
                        </a:cubicBezTo>
                        <a:cubicBezTo>
                          <a:pt x="7" y="7"/>
                          <a:pt x="7" y="9"/>
                          <a:pt x="9" y="9"/>
                        </a:cubicBezTo>
                        <a:cubicBezTo>
                          <a:pt x="13" y="9"/>
                          <a:pt x="16" y="8"/>
                          <a:pt x="19" y="6"/>
                        </a:cubicBezTo>
                        <a:cubicBezTo>
                          <a:pt x="20" y="6"/>
                          <a:pt x="20" y="4"/>
                          <a:pt x="19" y="4"/>
                        </a:cubicBezTo>
                        <a:cubicBezTo>
                          <a:pt x="15" y="4"/>
                          <a:pt x="11" y="5"/>
                          <a:pt x="8" y="8"/>
                        </a:cubicBezTo>
                        <a:cubicBezTo>
                          <a:pt x="7" y="9"/>
                          <a:pt x="8" y="10"/>
                          <a:pt x="9" y="10"/>
                        </a:cubicBezTo>
                        <a:cubicBezTo>
                          <a:pt x="12" y="10"/>
                          <a:pt x="15" y="10"/>
                          <a:pt x="19" y="10"/>
                        </a:cubicBezTo>
                        <a:cubicBezTo>
                          <a:pt x="20" y="10"/>
                          <a:pt x="20" y="8"/>
                          <a:pt x="19" y="8"/>
                        </a:cubicBezTo>
                        <a:cubicBezTo>
                          <a:pt x="15" y="8"/>
                          <a:pt x="12" y="8"/>
                          <a:pt x="8" y="8"/>
                        </a:cubicBezTo>
                        <a:cubicBezTo>
                          <a:pt x="8" y="9"/>
                          <a:pt x="8" y="9"/>
                          <a:pt x="8" y="10"/>
                        </a:cubicBezTo>
                        <a:cubicBezTo>
                          <a:pt x="12" y="10"/>
                          <a:pt x="16" y="10"/>
                          <a:pt x="20" y="9"/>
                        </a:cubicBezTo>
                        <a:cubicBezTo>
                          <a:pt x="20" y="8"/>
                          <a:pt x="19" y="8"/>
                          <a:pt x="19" y="7"/>
                        </a:cubicBezTo>
                        <a:cubicBezTo>
                          <a:pt x="14" y="8"/>
                          <a:pt x="9" y="9"/>
                          <a:pt x="3" y="9"/>
                        </a:cubicBezTo>
                        <a:cubicBezTo>
                          <a:pt x="3" y="9"/>
                          <a:pt x="3" y="10"/>
                          <a:pt x="3" y="11"/>
                        </a:cubicBezTo>
                        <a:cubicBezTo>
                          <a:pt x="7" y="10"/>
                          <a:pt x="10" y="9"/>
                          <a:pt x="14" y="8"/>
                        </a:cubicBezTo>
                        <a:cubicBezTo>
                          <a:pt x="14" y="7"/>
                          <a:pt x="13" y="7"/>
                          <a:pt x="13" y="6"/>
                        </a:cubicBezTo>
                        <a:cubicBezTo>
                          <a:pt x="8" y="8"/>
                          <a:pt x="4" y="10"/>
                          <a:pt x="0" y="13"/>
                        </a:cubicBezTo>
                        <a:cubicBezTo>
                          <a:pt x="0" y="14"/>
                          <a:pt x="1" y="16"/>
                          <a:pt x="2" y="15"/>
                        </a:cubicBezTo>
                        <a:cubicBezTo>
                          <a:pt x="5" y="13"/>
                          <a:pt x="8" y="11"/>
                          <a:pt x="11" y="9"/>
                        </a:cubicBezTo>
                        <a:cubicBezTo>
                          <a:pt x="11" y="8"/>
                          <a:pt x="10" y="7"/>
                          <a:pt x="10" y="7"/>
                        </a:cubicBezTo>
                        <a:cubicBezTo>
                          <a:pt x="7" y="10"/>
                          <a:pt x="4" y="12"/>
                          <a:pt x="1" y="15"/>
                        </a:cubicBezTo>
                        <a:cubicBezTo>
                          <a:pt x="1" y="16"/>
                          <a:pt x="2" y="16"/>
                          <a:pt x="2" y="17"/>
                        </a:cubicBezTo>
                        <a:cubicBezTo>
                          <a:pt x="5" y="14"/>
                          <a:pt x="8" y="12"/>
                          <a:pt x="11" y="10"/>
                        </a:cubicBezTo>
                        <a:cubicBezTo>
                          <a:pt x="10" y="9"/>
                          <a:pt x="10" y="9"/>
                          <a:pt x="9" y="8"/>
                        </a:cubicBezTo>
                        <a:cubicBezTo>
                          <a:pt x="7" y="10"/>
                          <a:pt x="4" y="13"/>
                          <a:pt x="2" y="15"/>
                        </a:cubicBezTo>
                        <a:cubicBezTo>
                          <a:pt x="0" y="16"/>
                          <a:pt x="2" y="17"/>
                          <a:pt x="3" y="17"/>
                        </a:cubicBezTo>
                        <a:cubicBezTo>
                          <a:pt x="7" y="15"/>
                          <a:pt x="11" y="14"/>
                          <a:pt x="16" y="13"/>
                        </a:cubicBezTo>
                        <a:cubicBezTo>
                          <a:pt x="15" y="12"/>
                          <a:pt x="15" y="11"/>
                          <a:pt x="15" y="11"/>
                        </a:cubicBezTo>
                        <a:cubicBezTo>
                          <a:pt x="11" y="12"/>
                          <a:pt x="7" y="13"/>
                          <a:pt x="3" y="15"/>
                        </a:cubicBezTo>
                        <a:cubicBezTo>
                          <a:pt x="1" y="16"/>
                          <a:pt x="3" y="18"/>
                          <a:pt x="4" y="1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3" name="Freeform 298"/>
                  <p:cNvSpPr/>
                  <p:nvPr/>
                </p:nvSpPr>
                <p:spPr bwMode="auto">
                  <a:xfrm>
                    <a:off x="927" y="1615"/>
                    <a:ext cx="18" cy="36"/>
                  </a:xfrm>
                  <a:custGeom>
                    <a:avLst/>
                    <a:gdLst>
                      <a:gd name="T0" fmla="*/ 12 w 26"/>
                      <a:gd name="T1" fmla="*/ 48 h 53"/>
                      <a:gd name="T2" fmla="*/ 22 w 26"/>
                      <a:gd name="T3" fmla="*/ 42 h 53"/>
                      <a:gd name="T4" fmla="*/ 10 w 26"/>
                      <a:gd name="T5" fmla="*/ 50 h 53"/>
                      <a:gd name="T6" fmla="*/ 23 w 26"/>
                      <a:gd name="T7" fmla="*/ 40 h 53"/>
                      <a:gd name="T8" fmla="*/ 20 w 26"/>
                      <a:gd name="T9" fmla="*/ 41 h 53"/>
                      <a:gd name="T10" fmla="*/ 23 w 26"/>
                      <a:gd name="T11" fmla="*/ 23 h 53"/>
                      <a:gd name="T12" fmla="*/ 13 w 26"/>
                      <a:gd name="T13" fmla="*/ 10 h 53"/>
                      <a:gd name="T14" fmla="*/ 19 w 26"/>
                      <a:gd name="T15" fmla="*/ 10 h 53"/>
                      <a:gd name="T16" fmla="*/ 6 w 26"/>
                      <a:gd name="T17" fmla="*/ 7 h 53"/>
                      <a:gd name="T18" fmla="*/ 14 w 26"/>
                      <a:gd name="T19" fmla="*/ 9 h 53"/>
                      <a:gd name="T20" fmla="*/ 5 w 26"/>
                      <a:gd name="T21" fmla="*/ 4 h 53"/>
                      <a:gd name="T22" fmla="*/ 11 w 26"/>
                      <a:gd name="T23" fmla="*/ 5 h 53"/>
                      <a:gd name="T24" fmla="*/ 5 w 26"/>
                      <a:gd name="T25" fmla="*/ 2 h 53"/>
                      <a:gd name="T26" fmla="*/ 11 w 26"/>
                      <a:gd name="T27" fmla="*/ 2 h 53"/>
                      <a:gd name="T28" fmla="*/ 2 w 26"/>
                      <a:gd name="T29" fmla="*/ 3 h 53"/>
                      <a:gd name="T30" fmla="*/ 16 w 26"/>
                      <a:gd name="T31" fmla="*/ 9 h 53"/>
                      <a:gd name="T32" fmla="*/ 16 w 26"/>
                      <a:gd name="T33" fmla="*/ 9 h 53"/>
                      <a:gd name="T34" fmla="*/ 10 w 26"/>
                      <a:gd name="T35" fmla="*/ 7 h 53"/>
                      <a:gd name="T36" fmla="*/ 20 w 26"/>
                      <a:gd name="T37" fmla="*/ 13 h 53"/>
                      <a:gd name="T38" fmla="*/ 18 w 26"/>
                      <a:gd name="T39" fmla="*/ 15 h 53"/>
                      <a:gd name="T40" fmla="*/ 25 w 26"/>
                      <a:gd name="T41" fmla="*/ 21 h 53"/>
                      <a:gd name="T42" fmla="*/ 18 w 26"/>
                      <a:gd name="T43" fmla="*/ 15 h 53"/>
                      <a:gd name="T44" fmla="*/ 20 w 26"/>
                      <a:gd name="T45" fmla="*/ 14 h 53"/>
                      <a:gd name="T46" fmla="*/ 10 w 26"/>
                      <a:gd name="T47" fmla="*/ 6 h 53"/>
                      <a:gd name="T48" fmla="*/ 17 w 26"/>
                      <a:gd name="T49" fmla="*/ 9 h 53"/>
                      <a:gd name="T50" fmla="*/ 9 w 26"/>
                      <a:gd name="T51" fmla="*/ 5 h 53"/>
                      <a:gd name="T52" fmla="*/ 16 w 26"/>
                      <a:gd name="T53" fmla="*/ 9 h 53"/>
                      <a:gd name="T54" fmla="*/ 2 w 26"/>
                      <a:gd name="T55" fmla="*/ 3 h 53"/>
                      <a:gd name="T56" fmla="*/ 11 w 26"/>
                      <a:gd name="T57" fmla="*/ 2 h 53"/>
                      <a:gd name="T58" fmla="*/ 4 w 26"/>
                      <a:gd name="T59" fmla="*/ 2 h 53"/>
                      <a:gd name="T60" fmla="*/ 11 w 26"/>
                      <a:gd name="T61" fmla="*/ 5 h 53"/>
                      <a:gd name="T62" fmla="*/ 4 w 26"/>
                      <a:gd name="T63" fmla="*/ 4 h 53"/>
                      <a:gd name="T64" fmla="*/ 14 w 26"/>
                      <a:gd name="T65" fmla="*/ 9 h 53"/>
                      <a:gd name="T66" fmla="*/ 7 w 26"/>
                      <a:gd name="T67" fmla="*/ 7 h 53"/>
                      <a:gd name="T68" fmla="*/ 19 w 26"/>
                      <a:gd name="T69" fmla="*/ 10 h 53"/>
                      <a:gd name="T70" fmla="*/ 13 w 26"/>
                      <a:gd name="T71" fmla="*/ 10 h 53"/>
                      <a:gd name="T72" fmla="*/ 20 w 26"/>
                      <a:gd name="T73" fmla="*/ 41 h 53"/>
                      <a:gd name="T74" fmla="*/ 23 w 26"/>
                      <a:gd name="T75" fmla="*/ 40 h 53"/>
                      <a:gd name="T76" fmla="*/ 10 w 26"/>
                      <a:gd name="T77" fmla="*/ 50 h 53"/>
                      <a:gd name="T78" fmla="*/ 22 w 26"/>
                      <a:gd name="T79" fmla="*/ 41 h 53"/>
                      <a:gd name="T80" fmla="*/ 12 w 26"/>
                      <a:gd name="T81" fmla="*/ 48 h 53"/>
                      <a:gd name="T82" fmla="*/ 23 w 26"/>
                      <a:gd name="T83" fmla="*/ 38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 h="53">
                        <a:moveTo>
                          <a:pt x="20" y="37"/>
                        </a:moveTo>
                        <a:cubicBezTo>
                          <a:pt x="19" y="42"/>
                          <a:pt x="16" y="45"/>
                          <a:pt x="12" y="48"/>
                        </a:cubicBezTo>
                        <a:cubicBezTo>
                          <a:pt x="11" y="49"/>
                          <a:pt x="13" y="50"/>
                          <a:pt x="14" y="50"/>
                        </a:cubicBezTo>
                        <a:cubicBezTo>
                          <a:pt x="17" y="47"/>
                          <a:pt x="19" y="44"/>
                          <a:pt x="22" y="42"/>
                        </a:cubicBezTo>
                        <a:cubicBezTo>
                          <a:pt x="21" y="41"/>
                          <a:pt x="20" y="41"/>
                          <a:pt x="20" y="41"/>
                        </a:cubicBezTo>
                        <a:cubicBezTo>
                          <a:pt x="18" y="46"/>
                          <a:pt x="15" y="48"/>
                          <a:pt x="10" y="50"/>
                        </a:cubicBezTo>
                        <a:cubicBezTo>
                          <a:pt x="11" y="51"/>
                          <a:pt x="11" y="52"/>
                          <a:pt x="11" y="52"/>
                        </a:cubicBezTo>
                        <a:cubicBezTo>
                          <a:pt x="16" y="49"/>
                          <a:pt x="20" y="45"/>
                          <a:pt x="23" y="40"/>
                        </a:cubicBezTo>
                        <a:cubicBezTo>
                          <a:pt x="24" y="39"/>
                          <a:pt x="22" y="38"/>
                          <a:pt x="21" y="39"/>
                        </a:cubicBezTo>
                        <a:cubicBezTo>
                          <a:pt x="21" y="40"/>
                          <a:pt x="20" y="40"/>
                          <a:pt x="20" y="41"/>
                        </a:cubicBezTo>
                        <a:cubicBezTo>
                          <a:pt x="21" y="41"/>
                          <a:pt x="22" y="41"/>
                          <a:pt x="22" y="41"/>
                        </a:cubicBezTo>
                        <a:cubicBezTo>
                          <a:pt x="23" y="34"/>
                          <a:pt x="26" y="30"/>
                          <a:pt x="23" y="23"/>
                        </a:cubicBezTo>
                        <a:cubicBezTo>
                          <a:pt x="21" y="18"/>
                          <a:pt x="19" y="13"/>
                          <a:pt x="15" y="9"/>
                        </a:cubicBezTo>
                        <a:cubicBezTo>
                          <a:pt x="14" y="9"/>
                          <a:pt x="14" y="10"/>
                          <a:pt x="13" y="10"/>
                        </a:cubicBezTo>
                        <a:cubicBezTo>
                          <a:pt x="16" y="12"/>
                          <a:pt x="15" y="12"/>
                          <a:pt x="18" y="13"/>
                        </a:cubicBezTo>
                        <a:cubicBezTo>
                          <a:pt x="20" y="13"/>
                          <a:pt x="20" y="11"/>
                          <a:pt x="19" y="10"/>
                        </a:cubicBezTo>
                        <a:cubicBezTo>
                          <a:pt x="15" y="8"/>
                          <a:pt x="12" y="6"/>
                          <a:pt x="7" y="5"/>
                        </a:cubicBezTo>
                        <a:cubicBezTo>
                          <a:pt x="6" y="4"/>
                          <a:pt x="5" y="6"/>
                          <a:pt x="6" y="7"/>
                        </a:cubicBezTo>
                        <a:cubicBezTo>
                          <a:pt x="8" y="8"/>
                          <a:pt x="10" y="9"/>
                          <a:pt x="13" y="11"/>
                        </a:cubicBezTo>
                        <a:cubicBezTo>
                          <a:pt x="14" y="11"/>
                          <a:pt x="15" y="10"/>
                          <a:pt x="14" y="9"/>
                        </a:cubicBezTo>
                        <a:cubicBezTo>
                          <a:pt x="11" y="7"/>
                          <a:pt x="8" y="5"/>
                          <a:pt x="6" y="2"/>
                        </a:cubicBezTo>
                        <a:cubicBezTo>
                          <a:pt x="6" y="3"/>
                          <a:pt x="5" y="3"/>
                          <a:pt x="5" y="4"/>
                        </a:cubicBezTo>
                        <a:cubicBezTo>
                          <a:pt x="6" y="5"/>
                          <a:pt x="8" y="6"/>
                          <a:pt x="10" y="7"/>
                        </a:cubicBezTo>
                        <a:cubicBezTo>
                          <a:pt x="11" y="8"/>
                          <a:pt x="12" y="6"/>
                          <a:pt x="11" y="5"/>
                        </a:cubicBezTo>
                        <a:cubicBezTo>
                          <a:pt x="9" y="4"/>
                          <a:pt x="7" y="2"/>
                          <a:pt x="6" y="1"/>
                        </a:cubicBezTo>
                        <a:cubicBezTo>
                          <a:pt x="5" y="1"/>
                          <a:pt x="5" y="2"/>
                          <a:pt x="5" y="2"/>
                        </a:cubicBezTo>
                        <a:cubicBezTo>
                          <a:pt x="6" y="3"/>
                          <a:pt x="8" y="3"/>
                          <a:pt x="10" y="4"/>
                        </a:cubicBezTo>
                        <a:cubicBezTo>
                          <a:pt x="10" y="3"/>
                          <a:pt x="10" y="2"/>
                          <a:pt x="11" y="2"/>
                        </a:cubicBezTo>
                        <a:cubicBezTo>
                          <a:pt x="7" y="1"/>
                          <a:pt x="5" y="1"/>
                          <a:pt x="2" y="1"/>
                        </a:cubicBezTo>
                        <a:cubicBezTo>
                          <a:pt x="2" y="1"/>
                          <a:pt x="2" y="2"/>
                          <a:pt x="2" y="3"/>
                        </a:cubicBezTo>
                        <a:cubicBezTo>
                          <a:pt x="9" y="3"/>
                          <a:pt x="11" y="7"/>
                          <a:pt x="14" y="11"/>
                        </a:cubicBezTo>
                        <a:cubicBezTo>
                          <a:pt x="15" y="10"/>
                          <a:pt x="15" y="10"/>
                          <a:pt x="16" y="9"/>
                        </a:cubicBezTo>
                        <a:cubicBezTo>
                          <a:pt x="13" y="7"/>
                          <a:pt x="13" y="7"/>
                          <a:pt x="15" y="10"/>
                        </a:cubicBezTo>
                        <a:cubicBezTo>
                          <a:pt x="15" y="10"/>
                          <a:pt x="16" y="9"/>
                          <a:pt x="16" y="9"/>
                        </a:cubicBezTo>
                        <a:cubicBezTo>
                          <a:pt x="15" y="7"/>
                          <a:pt x="13" y="6"/>
                          <a:pt x="12" y="5"/>
                        </a:cubicBezTo>
                        <a:cubicBezTo>
                          <a:pt x="11" y="5"/>
                          <a:pt x="11" y="6"/>
                          <a:pt x="10" y="7"/>
                        </a:cubicBezTo>
                        <a:cubicBezTo>
                          <a:pt x="14" y="9"/>
                          <a:pt x="16" y="11"/>
                          <a:pt x="18" y="15"/>
                        </a:cubicBezTo>
                        <a:cubicBezTo>
                          <a:pt x="19" y="14"/>
                          <a:pt x="19" y="14"/>
                          <a:pt x="20" y="13"/>
                        </a:cubicBezTo>
                        <a:cubicBezTo>
                          <a:pt x="20" y="13"/>
                          <a:pt x="19" y="13"/>
                          <a:pt x="19" y="13"/>
                        </a:cubicBezTo>
                        <a:cubicBezTo>
                          <a:pt x="18" y="12"/>
                          <a:pt x="16" y="14"/>
                          <a:pt x="18" y="15"/>
                        </a:cubicBezTo>
                        <a:cubicBezTo>
                          <a:pt x="19" y="17"/>
                          <a:pt x="21" y="19"/>
                          <a:pt x="22" y="21"/>
                        </a:cubicBezTo>
                        <a:cubicBezTo>
                          <a:pt x="22" y="22"/>
                          <a:pt x="25" y="22"/>
                          <a:pt x="25" y="21"/>
                        </a:cubicBezTo>
                        <a:cubicBezTo>
                          <a:pt x="25" y="17"/>
                          <a:pt x="23" y="15"/>
                          <a:pt x="19" y="13"/>
                        </a:cubicBezTo>
                        <a:cubicBezTo>
                          <a:pt x="19" y="14"/>
                          <a:pt x="18" y="14"/>
                          <a:pt x="18" y="15"/>
                        </a:cubicBezTo>
                        <a:cubicBezTo>
                          <a:pt x="18" y="15"/>
                          <a:pt x="18" y="15"/>
                          <a:pt x="19" y="15"/>
                        </a:cubicBezTo>
                        <a:cubicBezTo>
                          <a:pt x="20" y="16"/>
                          <a:pt x="21" y="15"/>
                          <a:pt x="20" y="14"/>
                        </a:cubicBezTo>
                        <a:cubicBezTo>
                          <a:pt x="18" y="10"/>
                          <a:pt x="15" y="7"/>
                          <a:pt x="11" y="5"/>
                        </a:cubicBezTo>
                        <a:cubicBezTo>
                          <a:pt x="10" y="4"/>
                          <a:pt x="9" y="5"/>
                          <a:pt x="10" y="6"/>
                        </a:cubicBezTo>
                        <a:cubicBezTo>
                          <a:pt x="13" y="10"/>
                          <a:pt x="11" y="9"/>
                          <a:pt x="15" y="11"/>
                        </a:cubicBezTo>
                        <a:cubicBezTo>
                          <a:pt x="16" y="11"/>
                          <a:pt x="17" y="10"/>
                          <a:pt x="17" y="9"/>
                        </a:cubicBezTo>
                        <a:cubicBezTo>
                          <a:pt x="15" y="6"/>
                          <a:pt x="13" y="5"/>
                          <a:pt x="10" y="4"/>
                        </a:cubicBezTo>
                        <a:cubicBezTo>
                          <a:pt x="9" y="3"/>
                          <a:pt x="8" y="4"/>
                          <a:pt x="9" y="5"/>
                        </a:cubicBezTo>
                        <a:cubicBezTo>
                          <a:pt x="10" y="8"/>
                          <a:pt x="12" y="9"/>
                          <a:pt x="14" y="11"/>
                        </a:cubicBezTo>
                        <a:cubicBezTo>
                          <a:pt x="15" y="12"/>
                          <a:pt x="17" y="10"/>
                          <a:pt x="16" y="9"/>
                        </a:cubicBezTo>
                        <a:cubicBezTo>
                          <a:pt x="12" y="4"/>
                          <a:pt x="9" y="1"/>
                          <a:pt x="2" y="1"/>
                        </a:cubicBezTo>
                        <a:cubicBezTo>
                          <a:pt x="0" y="1"/>
                          <a:pt x="0" y="3"/>
                          <a:pt x="2" y="3"/>
                        </a:cubicBezTo>
                        <a:cubicBezTo>
                          <a:pt x="4" y="3"/>
                          <a:pt x="7" y="3"/>
                          <a:pt x="10" y="4"/>
                        </a:cubicBezTo>
                        <a:cubicBezTo>
                          <a:pt x="11" y="4"/>
                          <a:pt x="12" y="2"/>
                          <a:pt x="11" y="2"/>
                        </a:cubicBezTo>
                        <a:cubicBezTo>
                          <a:pt x="9" y="1"/>
                          <a:pt x="7" y="1"/>
                          <a:pt x="5" y="0"/>
                        </a:cubicBezTo>
                        <a:cubicBezTo>
                          <a:pt x="4" y="0"/>
                          <a:pt x="3" y="1"/>
                          <a:pt x="4" y="2"/>
                        </a:cubicBezTo>
                        <a:cubicBezTo>
                          <a:pt x="6" y="4"/>
                          <a:pt x="8" y="5"/>
                          <a:pt x="9" y="7"/>
                        </a:cubicBezTo>
                        <a:cubicBezTo>
                          <a:pt x="10" y="6"/>
                          <a:pt x="10" y="6"/>
                          <a:pt x="11" y="5"/>
                        </a:cubicBezTo>
                        <a:cubicBezTo>
                          <a:pt x="9" y="4"/>
                          <a:pt x="8" y="3"/>
                          <a:pt x="6" y="2"/>
                        </a:cubicBezTo>
                        <a:cubicBezTo>
                          <a:pt x="5" y="1"/>
                          <a:pt x="4" y="3"/>
                          <a:pt x="4" y="4"/>
                        </a:cubicBezTo>
                        <a:cubicBezTo>
                          <a:pt x="7" y="7"/>
                          <a:pt x="10" y="8"/>
                          <a:pt x="12" y="10"/>
                        </a:cubicBezTo>
                        <a:cubicBezTo>
                          <a:pt x="13" y="10"/>
                          <a:pt x="13" y="9"/>
                          <a:pt x="14" y="9"/>
                        </a:cubicBezTo>
                        <a:cubicBezTo>
                          <a:pt x="12" y="8"/>
                          <a:pt x="10" y="6"/>
                          <a:pt x="8" y="5"/>
                        </a:cubicBezTo>
                        <a:cubicBezTo>
                          <a:pt x="7" y="6"/>
                          <a:pt x="7" y="6"/>
                          <a:pt x="7" y="7"/>
                        </a:cubicBezTo>
                        <a:cubicBezTo>
                          <a:pt x="11" y="8"/>
                          <a:pt x="14" y="10"/>
                          <a:pt x="18" y="12"/>
                        </a:cubicBezTo>
                        <a:cubicBezTo>
                          <a:pt x="18" y="12"/>
                          <a:pt x="19" y="11"/>
                          <a:pt x="19" y="10"/>
                        </a:cubicBezTo>
                        <a:cubicBezTo>
                          <a:pt x="17" y="10"/>
                          <a:pt x="16" y="9"/>
                          <a:pt x="14" y="8"/>
                        </a:cubicBezTo>
                        <a:cubicBezTo>
                          <a:pt x="13" y="8"/>
                          <a:pt x="12" y="9"/>
                          <a:pt x="13" y="10"/>
                        </a:cubicBezTo>
                        <a:cubicBezTo>
                          <a:pt x="18" y="15"/>
                          <a:pt x="20" y="20"/>
                          <a:pt x="22" y="26"/>
                        </a:cubicBezTo>
                        <a:cubicBezTo>
                          <a:pt x="23" y="31"/>
                          <a:pt x="20" y="36"/>
                          <a:pt x="20" y="41"/>
                        </a:cubicBezTo>
                        <a:cubicBezTo>
                          <a:pt x="20" y="42"/>
                          <a:pt x="22" y="43"/>
                          <a:pt x="22" y="42"/>
                        </a:cubicBezTo>
                        <a:cubicBezTo>
                          <a:pt x="22" y="41"/>
                          <a:pt x="23" y="41"/>
                          <a:pt x="23" y="40"/>
                        </a:cubicBezTo>
                        <a:cubicBezTo>
                          <a:pt x="22" y="40"/>
                          <a:pt x="22" y="39"/>
                          <a:pt x="21" y="39"/>
                        </a:cubicBezTo>
                        <a:cubicBezTo>
                          <a:pt x="18" y="44"/>
                          <a:pt x="15" y="47"/>
                          <a:pt x="10" y="50"/>
                        </a:cubicBezTo>
                        <a:cubicBezTo>
                          <a:pt x="9" y="51"/>
                          <a:pt x="10" y="53"/>
                          <a:pt x="11" y="52"/>
                        </a:cubicBezTo>
                        <a:cubicBezTo>
                          <a:pt x="16" y="49"/>
                          <a:pt x="20" y="47"/>
                          <a:pt x="22" y="41"/>
                        </a:cubicBezTo>
                        <a:cubicBezTo>
                          <a:pt x="22" y="40"/>
                          <a:pt x="21" y="39"/>
                          <a:pt x="20" y="40"/>
                        </a:cubicBezTo>
                        <a:cubicBezTo>
                          <a:pt x="17" y="42"/>
                          <a:pt x="15" y="46"/>
                          <a:pt x="12" y="48"/>
                        </a:cubicBezTo>
                        <a:cubicBezTo>
                          <a:pt x="13" y="48"/>
                          <a:pt x="13" y="49"/>
                          <a:pt x="14" y="50"/>
                        </a:cubicBezTo>
                        <a:cubicBezTo>
                          <a:pt x="18" y="46"/>
                          <a:pt x="21" y="43"/>
                          <a:pt x="23" y="38"/>
                        </a:cubicBezTo>
                        <a:cubicBezTo>
                          <a:pt x="23" y="36"/>
                          <a:pt x="21" y="36"/>
                          <a:pt x="20" y="3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4" name="Freeform 299"/>
                  <p:cNvSpPr/>
                  <p:nvPr/>
                </p:nvSpPr>
                <p:spPr bwMode="auto">
                  <a:xfrm>
                    <a:off x="895" y="1695"/>
                    <a:ext cx="10" cy="10"/>
                  </a:xfrm>
                  <a:custGeom>
                    <a:avLst/>
                    <a:gdLst>
                      <a:gd name="T0" fmla="*/ 8 w 14"/>
                      <a:gd name="T1" fmla="*/ 1 h 14"/>
                      <a:gd name="T2" fmla="*/ 1 w 14"/>
                      <a:gd name="T3" fmla="*/ 4 h 14"/>
                      <a:gd name="T4" fmla="*/ 1 w 14"/>
                      <a:gd name="T5" fmla="*/ 10 h 14"/>
                      <a:gd name="T6" fmla="*/ 13 w 14"/>
                      <a:gd name="T7" fmla="*/ 9 h 14"/>
                      <a:gd name="T8" fmla="*/ 4 w 14"/>
                      <a:gd name="T9" fmla="*/ 1 h 14"/>
                      <a:gd name="T10" fmla="*/ 1 w 14"/>
                      <a:gd name="T11" fmla="*/ 9 h 14"/>
                      <a:gd name="T12" fmla="*/ 8 w 14"/>
                      <a:gd name="T13" fmla="*/ 12 h 14"/>
                      <a:gd name="T14" fmla="*/ 11 w 14"/>
                      <a:gd name="T15" fmla="*/ 5 h 14"/>
                      <a:gd name="T16" fmla="*/ 4 w 14"/>
                      <a:gd name="T17" fmla="*/ 4 h 14"/>
                      <a:gd name="T18" fmla="*/ 8 w 14"/>
                      <a:gd name="T19" fmla="*/ 9 h 14"/>
                      <a:gd name="T20" fmla="*/ 7 w 14"/>
                      <a:gd name="T21" fmla="*/ 3 h 14"/>
                      <a:gd name="T22" fmla="*/ 3 w 14"/>
                      <a:gd name="T23" fmla="*/ 8 h 14"/>
                      <a:gd name="T24" fmla="*/ 8 w 14"/>
                      <a:gd name="T25" fmla="*/ 8 h 14"/>
                      <a:gd name="T26" fmla="*/ 4 w 14"/>
                      <a:gd name="T27" fmla="*/ 5 h 14"/>
                      <a:gd name="T28" fmla="*/ 6 w 14"/>
                      <a:gd name="T29" fmla="*/ 9 h 14"/>
                      <a:gd name="T30" fmla="*/ 10 w 14"/>
                      <a:gd name="T31" fmla="*/ 6 h 14"/>
                      <a:gd name="T32" fmla="*/ 10 w 14"/>
                      <a:gd name="T33" fmla="*/ 5 h 14"/>
                      <a:gd name="T34" fmla="*/ 7 w 14"/>
                      <a:gd name="T35" fmla="*/ 5 h 14"/>
                      <a:gd name="T36" fmla="*/ 8 w 14"/>
                      <a:gd name="T37" fmla="*/ 7 h 14"/>
                      <a:gd name="T38" fmla="*/ 9 w 14"/>
                      <a:gd name="T39" fmla="*/ 7 h 14"/>
                      <a:gd name="T40" fmla="*/ 8 w 14"/>
                      <a:gd name="T41" fmla="*/ 5 h 14"/>
                      <a:gd name="T42" fmla="*/ 5 w 14"/>
                      <a:gd name="T43" fmla="*/ 7 h 14"/>
                      <a:gd name="T44" fmla="*/ 6 w 14"/>
                      <a:gd name="T45" fmla="*/ 8 h 14"/>
                      <a:gd name="T46" fmla="*/ 6 w 14"/>
                      <a:gd name="T47" fmla="*/ 7 h 14"/>
                      <a:gd name="T48" fmla="*/ 6 w 14"/>
                      <a:gd name="T49" fmla="*/ 7 h 14"/>
                      <a:gd name="T50" fmla="*/ 5 w 14"/>
                      <a:gd name="T51" fmla="*/ 7 h 14"/>
                      <a:gd name="T52" fmla="*/ 7 w 14"/>
                      <a:gd name="T53" fmla="*/ 5 h 14"/>
                      <a:gd name="T54" fmla="*/ 6 w 14"/>
                      <a:gd name="T55" fmla="*/ 7 h 14"/>
                      <a:gd name="T56" fmla="*/ 7 w 14"/>
                      <a:gd name="T57" fmla="*/ 5 h 14"/>
                      <a:gd name="T58" fmla="*/ 9 w 14"/>
                      <a:gd name="T59" fmla="*/ 8 h 14"/>
                      <a:gd name="T60" fmla="*/ 5 w 14"/>
                      <a:gd name="T61" fmla="*/ 10 h 14"/>
                      <a:gd name="T62" fmla="*/ 6 w 14"/>
                      <a:gd name="T63" fmla="*/ 3 h 14"/>
                      <a:gd name="T64" fmla="*/ 10 w 14"/>
                      <a:gd name="T65" fmla="*/ 7 h 14"/>
                      <a:gd name="T66" fmla="*/ 6 w 14"/>
                      <a:gd name="T67" fmla="*/ 11 h 14"/>
                      <a:gd name="T68" fmla="*/ 2 w 14"/>
                      <a:gd name="T69" fmla="*/ 7 h 14"/>
                      <a:gd name="T70" fmla="*/ 8 w 14"/>
                      <a:gd name="T71" fmla="*/ 3 h 14"/>
                      <a:gd name="T72" fmla="*/ 8 w 14"/>
                      <a:gd name="T73" fmla="*/ 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4" h="14">
                        <a:moveTo>
                          <a:pt x="8" y="1"/>
                        </a:moveTo>
                        <a:cubicBezTo>
                          <a:pt x="5" y="1"/>
                          <a:pt x="2" y="2"/>
                          <a:pt x="1" y="4"/>
                        </a:cubicBezTo>
                        <a:cubicBezTo>
                          <a:pt x="0" y="6"/>
                          <a:pt x="0" y="8"/>
                          <a:pt x="1" y="10"/>
                        </a:cubicBezTo>
                        <a:cubicBezTo>
                          <a:pt x="4" y="14"/>
                          <a:pt x="11" y="14"/>
                          <a:pt x="13" y="9"/>
                        </a:cubicBezTo>
                        <a:cubicBezTo>
                          <a:pt x="14" y="4"/>
                          <a:pt x="8" y="0"/>
                          <a:pt x="4" y="1"/>
                        </a:cubicBezTo>
                        <a:cubicBezTo>
                          <a:pt x="2" y="3"/>
                          <a:pt x="0" y="6"/>
                          <a:pt x="1" y="9"/>
                        </a:cubicBezTo>
                        <a:cubicBezTo>
                          <a:pt x="2" y="11"/>
                          <a:pt x="5" y="13"/>
                          <a:pt x="8" y="12"/>
                        </a:cubicBezTo>
                        <a:cubicBezTo>
                          <a:pt x="11" y="11"/>
                          <a:pt x="12" y="8"/>
                          <a:pt x="11" y="5"/>
                        </a:cubicBezTo>
                        <a:cubicBezTo>
                          <a:pt x="10" y="3"/>
                          <a:pt x="6" y="1"/>
                          <a:pt x="4" y="4"/>
                        </a:cubicBezTo>
                        <a:cubicBezTo>
                          <a:pt x="3" y="7"/>
                          <a:pt x="5" y="10"/>
                          <a:pt x="8" y="9"/>
                        </a:cubicBezTo>
                        <a:cubicBezTo>
                          <a:pt x="11" y="7"/>
                          <a:pt x="10" y="3"/>
                          <a:pt x="7" y="3"/>
                        </a:cubicBezTo>
                        <a:cubicBezTo>
                          <a:pt x="4" y="3"/>
                          <a:pt x="3" y="5"/>
                          <a:pt x="3" y="8"/>
                        </a:cubicBezTo>
                        <a:cubicBezTo>
                          <a:pt x="3" y="11"/>
                          <a:pt x="7" y="10"/>
                          <a:pt x="8" y="8"/>
                        </a:cubicBezTo>
                        <a:cubicBezTo>
                          <a:pt x="10" y="6"/>
                          <a:pt x="7" y="3"/>
                          <a:pt x="4" y="5"/>
                        </a:cubicBezTo>
                        <a:cubicBezTo>
                          <a:pt x="2" y="7"/>
                          <a:pt x="3" y="10"/>
                          <a:pt x="6" y="9"/>
                        </a:cubicBezTo>
                        <a:cubicBezTo>
                          <a:pt x="8" y="9"/>
                          <a:pt x="10" y="8"/>
                          <a:pt x="10" y="6"/>
                        </a:cubicBezTo>
                        <a:cubicBezTo>
                          <a:pt x="11" y="6"/>
                          <a:pt x="10" y="5"/>
                          <a:pt x="10" y="5"/>
                        </a:cubicBezTo>
                        <a:cubicBezTo>
                          <a:pt x="9" y="4"/>
                          <a:pt x="8" y="5"/>
                          <a:pt x="7" y="5"/>
                        </a:cubicBezTo>
                        <a:cubicBezTo>
                          <a:pt x="6" y="5"/>
                          <a:pt x="6" y="7"/>
                          <a:pt x="8" y="7"/>
                        </a:cubicBezTo>
                        <a:cubicBezTo>
                          <a:pt x="8" y="7"/>
                          <a:pt x="8" y="7"/>
                          <a:pt x="9" y="7"/>
                        </a:cubicBezTo>
                        <a:cubicBezTo>
                          <a:pt x="9" y="6"/>
                          <a:pt x="9" y="6"/>
                          <a:pt x="8" y="5"/>
                        </a:cubicBezTo>
                        <a:cubicBezTo>
                          <a:pt x="8" y="6"/>
                          <a:pt x="7" y="7"/>
                          <a:pt x="5" y="7"/>
                        </a:cubicBezTo>
                        <a:cubicBezTo>
                          <a:pt x="5" y="7"/>
                          <a:pt x="5" y="7"/>
                          <a:pt x="6" y="8"/>
                        </a:cubicBezTo>
                        <a:cubicBezTo>
                          <a:pt x="6" y="7"/>
                          <a:pt x="6" y="7"/>
                          <a:pt x="6" y="7"/>
                        </a:cubicBezTo>
                        <a:cubicBezTo>
                          <a:pt x="6" y="6"/>
                          <a:pt x="7" y="7"/>
                          <a:pt x="6" y="7"/>
                        </a:cubicBezTo>
                        <a:cubicBezTo>
                          <a:pt x="6" y="8"/>
                          <a:pt x="5" y="8"/>
                          <a:pt x="5" y="7"/>
                        </a:cubicBezTo>
                        <a:cubicBezTo>
                          <a:pt x="5" y="6"/>
                          <a:pt x="6" y="5"/>
                          <a:pt x="7" y="5"/>
                        </a:cubicBezTo>
                        <a:cubicBezTo>
                          <a:pt x="8" y="6"/>
                          <a:pt x="7" y="7"/>
                          <a:pt x="6" y="7"/>
                        </a:cubicBezTo>
                        <a:cubicBezTo>
                          <a:pt x="6" y="6"/>
                          <a:pt x="6" y="5"/>
                          <a:pt x="7" y="5"/>
                        </a:cubicBezTo>
                        <a:cubicBezTo>
                          <a:pt x="9" y="4"/>
                          <a:pt x="9" y="7"/>
                          <a:pt x="9" y="8"/>
                        </a:cubicBezTo>
                        <a:cubicBezTo>
                          <a:pt x="9" y="10"/>
                          <a:pt x="7" y="10"/>
                          <a:pt x="5" y="10"/>
                        </a:cubicBezTo>
                        <a:cubicBezTo>
                          <a:pt x="2" y="8"/>
                          <a:pt x="3" y="4"/>
                          <a:pt x="6" y="3"/>
                        </a:cubicBezTo>
                        <a:cubicBezTo>
                          <a:pt x="8" y="3"/>
                          <a:pt x="10" y="5"/>
                          <a:pt x="10" y="7"/>
                        </a:cubicBezTo>
                        <a:cubicBezTo>
                          <a:pt x="11" y="9"/>
                          <a:pt x="8" y="11"/>
                          <a:pt x="6" y="11"/>
                        </a:cubicBezTo>
                        <a:cubicBezTo>
                          <a:pt x="4" y="11"/>
                          <a:pt x="2" y="9"/>
                          <a:pt x="2" y="7"/>
                        </a:cubicBezTo>
                        <a:cubicBezTo>
                          <a:pt x="2" y="4"/>
                          <a:pt x="5" y="3"/>
                          <a:pt x="8" y="3"/>
                        </a:cubicBezTo>
                        <a:cubicBezTo>
                          <a:pt x="9" y="4"/>
                          <a:pt x="9" y="1"/>
                          <a:pt x="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5" name="Freeform 300"/>
                  <p:cNvSpPr/>
                  <p:nvPr/>
                </p:nvSpPr>
                <p:spPr bwMode="auto">
                  <a:xfrm>
                    <a:off x="896" y="1685"/>
                    <a:ext cx="20" cy="18"/>
                  </a:xfrm>
                  <a:custGeom>
                    <a:avLst/>
                    <a:gdLst>
                      <a:gd name="T0" fmla="*/ 22 w 30"/>
                      <a:gd name="T1" fmla="*/ 27 h 28"/>
                      <a:gd name="T2" fmla="*/ 30 w 30"/>
                      <a:gd name="T3" fmla="*/ 22 h 28"/>
                      <a:gd name="T4" fmla="*/ 1 w 30"/>
                      <a:gd name="T5" fmla="*/ 8 h 28"/>
                      <a:gd name="T6" fmla="*/ 3 w 30"/>
                      <a:gd name="T7" fmla="*/ 4 h 28"/>
                      <a:gd name="T8" fmla="*/ 5 w 30"/>
                      <a:gd name="T9" fmla="*/ 4 h 28"/>
                      <a:gd name="T10" fmla="*/ 6 w 30"/>
                      <a:gd name="T11" fmla="*/ 8 h 28"/>
                      <a:gd name="T12" fmla="*/ 5 w 30"/>
                      <a:gd name="T13" fmla="*/ 7 h 28"/>
                      <a:gd name="T14" fmla="*/ 6 w 30"/>
                      <a:gd name="T15" fmla="*/ 3 h 28"/>
                      <a:gd name="T16" fmla="*/ 10 w 30"/>
                      <a:gd name="T17" fmla="*/ 4 h 28"/>
                      <a:gd name="T18" fmla="*/ 10 w 30"/>
                      <a:gd name="T19" fmla="*/ 8 h 28"/>
                      <a:gd name="T20" fmla="*/ 10 w 30"/>
                      <a:gd name="T21" fmla="*/ 8 h 28"/>
                      <a:gd name="T22" fmla="*/ 12 w 30"/>
                      <a:gd name="T23" fmla="*/ 4 h 28"/>
                      <a:gd name="T24" fmla="*/ 15 w 30"/>
                      <a:gd name="T25" fmla="*/ 7 h 28"/>
                      <a:gd name="T26" fmla="*/ 14 w 30"/>
                      <a:gd name="T27" fmla="*/ 9 h 28"/>
                      <a:gd name="T28" fmla="*/ 13 w 30"/>
                      <a:gd name="T29" fmla="*/ 9 h 28"/>
                      <a:gd name="T30" fmla="*/ 15 w 30"/>
                      <a:gd name="T31" fmla="*/ 8 h 28"/>
                      <a:gd name="T32" fmla="*/ 18 w 30"/>
                      <a:gd name="T33" fmla="*/ 10 h 28"/>
                      <a:gd name="T34" fmla="*/ 17 w 30"/>
                      <a:gd name="T35" fmla="*/ 14 h 28"/>
                      <a:gd name="T36" fmla="*/ 17 w 30"/>
                      <a:gd name="T37" fmla="*/ 12 h 28"/>
                      <a:gd name="T38" fmla="*/ 20 w 30"/>
                      <a:gd name="T39" fmla="*/ 11 h 28"/>
                      <a:gd name="T40" fmla="*/ 23 w 30"/>
                      <a:gd name="T41" fmla="*/ 15 h 28"/>
                      <a:gd name="T42" fmla="*/ 21 w 30"/>
                      <a:gd name="T43" fmla="*/ 18 h 28"/>
                      <a:gd name="T44" fmla="*/ 21 w 30"/>
                      <a:gd name="T45" fmla="*/ 18 h 28"/>
                      <a:gd name="T46" fmla="*/ 23 w 30"/>
                      <a:gd name="T47" fmla="*/ 17 h 28"/>
                      <a:gd name="T48" fmla="*/ 25 w 30"/>
                      <a:gd name="T49" fmla="*/ 22 h 28"/>
                      <a:gd name="T50" fmla="*/ 23 w 30"/>
                      <a:gd name="T51" fmla="*/ 25 h 28"/>
                      <a:gd name="T52" fmla="*/ 23 w 30"/>
                      <a:gd name="T53" fmla="*/ 25 h 28"/>
                      <a:gd name="T54" fmla="*/ 24 w 30"/>
                      <a:gd name="T55" fmla="*/ 20 h 28"/>
                      <a:gd name="T56" fmla="*/ 19 w 30"/>
                      <a:gd name="T57" fmla="*/ 9 h 28"/>
                      <a:gd name="T58" fmla="*/ 22 w 30"/>
                      <a:gd name="T59" fmla="*/ 11 h 28"/>
                      <a:gd name="T60" fmla="*/ 20 w 30"/>
                      <a:gd name="T61" fmla="*/ 12 h 28"/>
                      <a:gd name="T62" fmla="*/ 17 w 30"/>
                      <a:gd name="T63" fmla="*/ 10 h 28"/>
                      <a:gd name="T64" fmla="*/ 26 w 30"/>
                      <a:gd name="T65" fmla="*/ 18 h 28"/>
                      <a:gd name="T66" fmla="*/ 24 w 30"/>
                      <a:gd name="T67" fmla="*/ 26 h 28"/>
                      <a:gd name="T68" fmla="*/ 23 w 30"/>
                      <a:gd name="T69" fmla="*/ 23 h 28"/>
                      <a:gd name="T70" fmla="*/ 24 w 30"/>
                      <a:gd name="T71" fmla="*/ 20 h 28"/>
                      <a:gd name="T72" fmla="*/ 25 w 30"/>
                      <a:gd name="T73" fmla="*/ 18 h 28"/>
                      <a:gd name="T74" fmla="*/ 23 w 30"/>
                      <a:gd name="T75" fmla="*/ 19 h 28"/>
                      <a:gd name="T76" fmla="*/ 21 w 30"/>
                      <a:gd name="T77" fmla="*/ 16 h 28"/>
                      <a:gd name="T78" fmla="*/ 22 w 30"/>
                      <a:gd name="T79" fmla="*/ 13 h 28"/>
                      <a:gd name="T80" fmla="*/ 22 w 30"/>
                      <a:gd name="T81" fmla="*/ 12 h 28"/>
                      <a:gd name="T82" fmla="*/ 19 w 30"/>
                      <a:gd name="T83" fmla="*/ 14 h 28"/>
                      <a:gd name="T84" fmla="*/ 16 w 30"/>
                      <a:gd name="T85" fmla="*/ 12 h 28"/>
                      <a:gd name="T86" fmla="*/ 17 w 30"/>
                      <a:gd name="T87" fmla="*/ 9 h 28"/>
                      <a:gd name="T88" fmla="*/ 17 w 30"/>
                      <a:gd name="T89" fmla="*/ 8 h 28"/>
                      <a:gd name="T90" fmla="*/ 15 w 30"/>
                      <a:gd name="T91" fmla="*/ 10 h 28"/>
                      <a:gd name="T92" fmla="*/ 13 w 30"/>
                      <a:gd name="T93" fmla="*/ 7 h 28"/>
                      <a:gd name="T94" fmla="*/ 14 w 30"/>
                      <a:gd name="T95" fmla="*/ 6 h 28"/>
                      <a:gd name="T96" fmla="*/ 14 w 30"/>
                      <a:gd name="T97" fmla="*/ 4 h 28"/>
                      <a:gd name="T98" fmla="*/ 12 w 30"/>
                      <a:gd name="T99" fmla="*/ 8 h 28"/>
                      <a:gd name="T100" fmla="*/ 8 w 30"/>
                      <a:gd name="T101" fmla="*/ 7 h 28"/>
                      <a:gd name="T102" fmla="*/ 8 w 30"/>
                      <a:gd name="T103" fmla="*/ 4 h 28"/>
                      <a:gd name="T104" fmla="*/ 8 w 30"/>
                      <a:gd name="T105" fmla="*/ 3 h 28"/>
                      <a:gd name="T106" fmla="*/ 7 w 30"/>
                      <a:gd name="T107" fmla="*/ 7 h 28"/>
                      <a:gd name="T108" fmla="*/ 3 w 30"/>
                      <a:gd name="T109" fmla="*/ 8 h 28"/>
                      <a:gd name="T110" fmla="*/ 3 w 30"/>
                      <a:gd name="T111" fmla="*/ 4 h 28"/>
                      <a:gd name="T112" fmla="*/ 5 w 30"/>
                      <a:gd name="T113" fmla="*/ 4 h 28"/>
                      <a:gd name="T114" fmla="*/ 3 w 30"/>
                      <a:gd name="T115" fmla="*/ 8 h 28"/>
                      <a:gd name="T116" fmla="*/ 19 w 30"/>
                      <a:gd name="T117" fmla="*/ 9 h 28"/>
                      <a:gd name="T118" fmla="*/ 24 w 30"/>
                      <a:gd name="T119" fmla="*/ 26 h 28"/>
                      <a:gd name="T120" fmla="*/ 2 w 30"/>
                      <a:gd name="T121" fmla="*/ 1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0" h="28">
                        <a:moveTo>
                          <a:pt x="2" y="10"/>
                        </a:moveTo>
                        <a:cubicBezTo>
                          <a:pt x="7" y="10"/>
                          <a:pt x="11" y="10"/>
                          <a:pt x="14" y="13"/>
                        </a:cubicBezTo>
                        <a:cubicBezTo>
                          <a:pt x="20" y="16"/>
                          <a:pt x="21" y="22"/>
                          <a:pt x="22" y="27"/>
                        </a:cubicBezTo>
                        <a:cubicBezTo>
                          <a:pt x="22" y="28"/>
                          <a:pt x="23" y="28"/>
                          <a:pt x="24" y="27"/>
                        </a:cubicBezTo>
                        <a:cubicBezTo>
                          <a:pt x="26" y="26"/>
                          <a:pt x="27" y="24"/>
                          <a:pt x="29" y="23"/>
                        </a:cubicBezTo>
                        <a:cubicBezTo>
                          <a:pt x="30" y="23"/>
                          <a:pt x="30" y="23"/>
                          <a:pt x="30" y="22"/>
                        </a:cubicBezTo>
                        <a:cubicBezTo>
                          <a:pt x="29" y="14"/>
                          <a:pt x="21" y="6"/>
                          <a:pt x="14" y="3"/>
                        </a:cubicBezTo>
                        <a:cubicBezTo>
                          <a:pt x="11" y="1"/>
                          <a:pt x="6" y="0"/>
                          <a:pt x="2" y="1"/>
                        </a:cubicBezTo>
                        <a:cubicBezTo>
                          <a:pt x="0" y="2"/>
                          <a:pt x="1" y="7"/>
                          <a:pt x="1" y="8"/>
                        </a:cubicBezTo>
                        <a:cubicBezTo>
                          <a:pt x="1" y="10"/>
                          <a:pt x="3" y="10"/>
                          <a:pt x="3" y="9"/>
                        </a:cubicBezTo>
                        <a:cubicBezTo>
                          <a:pt x="3" y="7"/>
                          <a:pt x="4" y="6"/>
                          <a:pt x="5" y="4"/>
                        </a:cubicBezTo>
                        <a:cubicBezTo>
                          <a:pt x="4" y="4"/>
                          <a:pt x="3" y="4"/>
                          <a:pt x="3" y="4"/>
                        </a:cubicBezTo>
                        <a:cubicBezTo>
                          <a:pt x="3" y="5"/>
                          <a:pt x="3" y="6"/>
                          <a:pt x="3" y="7"/>
                        </a:cubicBezTo>
                        <a:cubicBezTo>
                          <a:pt x="3" y="9"/>
                          <a:pt x="5" y="9"/>
                          <a:pt x="5" y="7"/>
                        </a:cubicBezTo>
                        <a:cubicBezTo>
                          <a:pt x="5" y="6"/>
                          <a:pt x="5" y="5"/>
                          <a:pt x="5" y="4"/>
                        </a:cubicBezTo>
                        <a:cubicBezTo>
                          <a:pt x="4" y="4"/>
                          <a:pt x="4" y="4"/>
                          <a:pt x="3" y="4"/>
                        </a:cubicBezTo>
                        <a:cubicBezTo>
                          <a:pt x="3" y="5"/>
                          <a:pt x="3" y="7"/>
                          <a:pt x="3" y="8"/>
                        </a:cubicBezTo>
                        <a:cubicBezTo>
                          <a:pt x="4" y="9"/>
                          <a:pt x="5" y="9"/>
                          <a:pt x="6" y="8"/>
                        </a:cubicBezTo>
                        <a:cubicBezTo>
                          <a:pt x="6" y="7"/>
                          <a:pt x="6" y="6"/>
                          <a:pt x="7" y="4"/>
                        </a:cubicBezTo>
                        <a:cubicBezTo>
                          <a:pt x="6" y="4"/>
                          <a:pt x="5" y="4"/>
                          <a:pt x="5" y="4"/>
                        </a:cubicBezTo>
                        <a:cubicBezTo>
                          <a:pt x="5" y="5"/>
                          <a:pt x="5" y="6"/>
                          <a:pt x="5" y="7"/>
                        </a:cubicBezTo>
                        <a:cubicBezTo>
                          <a:pt x="5" y="8"/>
                          <a:pt x="7" y="9"/>
                          <a:pt x="7" y="8"/>
                        </a:cubicBezTo>
                        <a:cubicBezTo>
                          <a:pt x="8" y="6"/>
                          <a:pt x="8" y="5"/>
                          <a:pt x="8" y="3"/>
                        </a:cubicBezTo>
                        <a:cubicBezTo>
                          <a:pt x="8" y="3"/>
                          <a:pt x="7" y="3"/>
                          <a:pt x="6" y="3"/>
                        </a:cubicBezTo>
                        <a:cubicBezTo>
                          <a:pt x="6" y="5"/>
                          <a:pt x="6" y="6"/>
                          <a:pt x="6" y="8"/>
                        </a:cubicBezTo>
                        <a:cubicBezTo>
                          <a:pt x="6" y="9"/>
                          <a:pt x="8" y="10"/>
                          <a:pt x="9" y="9"/>
                        </a:cubicBezTo>
                        <a:cubicBezTo>
                          <a:pt x="9" y="7"/>
                          <a:pt x="10" y="6"/>
                          <a:pt x="10" y="4"/>
                        </a:cubicBezTo>
                        <a:cubicBezTo>
                          <a:pt x="9" y="4"/>
                          <a:pt x="9" y="4"/>
                          <a:pt x="8" y="4"/>
                        </a:cubicBezTo>
                        <a:cubicBezTo>
                          <a:pt x="8" y="5"/>
                          <a:pt x="8" y="6"/>
                          <a:pt x="8" y="8"/>
                        </a:cubicBezTo>
                        <a:cubicBezTo>
                          <a:pt x="8" y="9"/>
                          <a:pt x="10" y="9"/>
                          <a:pt x="10" y="8"/>
                        </a:cubicBezTo>
                        <a:cubicBezTo>
                          <a:pt x="11" y="6"/>
                          <a:pt x="11" y="5"/>
                          <a:pt x="12" y="3"/>
                        </a:cubicBezTo>
                        <a:cubicBezTo>
                          <a:pt x="11" y="3"/>
                          <a:pt x="10" y="3"/>
                          <a:pt x="10" y="3"/>
                        </a:cubicBezTo>
                        <a:cubicBezTo>
                          <a:pt x="10" y="5"/>
                          <a:pt x="10" y="6"/>
                          <a:pt x="10" y="8"/>
                        </a:cubicBezTo>
                        <a:cubicBezTo>
                          <a:pt x="10" y="9"/>
                          <a:pt x="11" y="10"/>
                          <a:pt x="12" y="9"/>
                        </a:cubicBezTo>
                        <a:cubicBezTo>
                          <a:pt x="12" y="7"/>
                          <a:pt x="13" y="6"/>
                          <a:pt x="14" y="5"/>
                        </a:cubicBezTo>
                        <a:cubicBezTo>
                          <a:pt x="13" y="5"/>
                          <a:pt x="12" y="4"/>
                          <a:pt x="12" y="4"/>
                        </a:cubicBezTo>
                        <a:cubicBezTo>
                          <a:pt x="12" y="5"/>
                          <a:pt x="12" y="6"/>
                          <a:pt x="11" y="8"/>
                        </a:cubicBezTo>
                        <a:cubicBezTo>
                          <a:pt x="11" y="9"/>
                          <a:pt x="12" y="9"/>
                          <a:pt x="13" y="9"/>
                        </a:cubicBezTo>
                        <a:cubicBezTo>
                          <a:pt x="14" y="8"/>
                          <a:pt x="15" y="8"/>
                          <a:pt x="15" y="7"/>
                        </a:cubicBezTo>
                        <a:cubicBezTo>
                          <a:pt x="15" y="7"/>
                          <a:pt x="14" y="6"/>
                          <a:pt x="13" y="6"/>
                        </a:cubicBezTo>
                        <a:cubicBezTo>
                          <a:pt x="13" y="7"/>
                          <a:pt x="13" y="7"/>
                          <a:pt x="13" y="8"/>
                        </a:cubicBezTo>
                        <a:cubicBezTo>
                          <a:pt x="12" y="9"/>
                          <a:pt x="13" y="10"/>
                          <a:pt x="14" y="9"/>
                        </a:cubicBezTo>
                        <a:cubicBezTo>
                          <a:pt x="15" y="8"/>
                          <a:pt x="16" y="8"/>
                          <a:pt x="17" y="7"/>
                        </a:cubicBezTo>
                        <a:cubicBezTo>
                          <a:pt x="17" y="7"/>
                          <a:pt x="16" y="6"/>
                          <a:pt x="16" y="5"/>
                        </a:cubicBezTo>
                        <a:cubicBezTo>
                          <a:pt x="15" y="7"/>
                          <a:pt x="14" y="7"/>
                          <a:pt x="13" y="9"/>
                        </a:cubicBezTo>
                        <a:cubicBezTo>
                          <a:pt x="13" y="9"/>
                          <a:pt x="14" y="11"/>
                          <a:pt x="15" y="10"/>
                        </a:cubicBezTo>
                        <a:cubicBezTo>
                          <a:pt x="15" y="10"/>
                          <a:pt x="16" y="9"/>
                          <a:pt x="16" y="9"/>
                        </a:cubicBezTo>
                        <a:cubicBezTo>
                          <a:pt x="16" y="9"/>
                          <a:pt x="15" y="8"/>
                          <a:pt x="15" y="8"/>
                        </a:cubicBezTo>
                        <a:cubicBezTo>
                          <a:pt x="14" y="9"/>
                          <a:pt x="14" y="10"/>
                          <a:pt x="14" y="11"/>
                        </a:cubicBezTo>
                        <a:cubicBezTo>
                          <a:pt x="13" y="11"/>
                          <a:pt x="14" y="12"/>
                          <a:pt x="15" y="12"/>
                        </a:cubicBezTo>
                        <a:cubicBezTo>
                          <a:pt x="17" y="11"/>
                          <a:pt x="17" y="11"/>
                          <a:pt x="18" y="10"/>
                        </a:cubicBezTo>
                        <a:cubicBezTo>
                          <a:pt x="18" y="10"/>
                          <a:pt x="17" y="9"/>
                          <a:pt x="17" y="9"/>
                        </a:cubicBezTo>
                        <a:cubicBezTo>
                          <a:pt x="16" y="10"/>
                          <a:pt x="16" y="11"/>
                          <a:pt x="15" y="12"/>
                        </a:cubicBezTo>
                        <a:cubicBezTo>
                          <a:pt x="15" y="13"/>
                          <a:pt x="16" y="14"/>
                          <a:pt x="17" y="14"/>
                        </a:cubicBezTo>
                        <a:cubicBezTo>
                          <a:pt x="18" y="13"/>
                          <a:pt x="19" y="12"/>
                          <a:pt x="20" y="12"/>
                        </a:cubicBezTo>
                        <a:cubicBezTo>
                          <a:pt x="20" y="11"/>
                          <a:pt x="20" y="11"/>
                          <a:pt x="19" y="10"/>
                        </a:cubicBezTo>
                        <a:cubicBezTo>
                          <a:pt x="18" y="11"/>
                          <a:pt x="18" y="11"/>
                          <a:pt x="17" y="12"/>
                        </a:cubicBezTo>
                        <a:cubicBezTo>
                          <a:pt x="16" y="13"/>
                          <a:pt x="17" y="14"/>
                          <a:pt x="18" y="14"/>
                        </a:cubicBezTo>
                        <a:cubicBezTo>
                          <a:pt x="19" y="13"/>
                          <a:pt x="20" y="13"/>
                          <a:pt x="21" y="13"/>
                        </a:cubicBezTo>
                        <a:cubicBezTo>
                          <a:pt x="21" y="12"/>
                          <a:pt x="20" y="12"/>
                          <a:pt x="20" y="11"/>
                        </a:cubicBezTo>
                        <a:cubicBezTo>
                          <a:pt x="19" y="12"/>
                          <a:pt x="19" y="13"/>
                          <a:pt x="18" y="15"/>
                        </a:cubicBezTo>
                        <a:cubicBezTo>
                          <a:pt x="18" y="15"/>
                          <a:pt x="18" y="17"/>
                          <a:pt x="19" y="16"/>
                        </a:cubicBezTo>
                        <a:cubicBezTo>
                          <a:pt x="21" y="16"/>
                          <a:pt x="21" y="15"/>
                          <a:pt x="23" y="15"/>
                        </a:cubicBezTo>
                        <a:cubicBezTo>
                          <a:pt x="22" y="14"/>
                          <a:pt x="22" y="14"/>
                          <a:pt x="21" y="13"/>
                        </a:cubicBezTo>
                        <a:cubicBezTo>
                          <a:pt x="21" y="14"/>
                          <a:pt x="20" y="15"/>
                          <a:pt x="20" y="16"/>
                        </a:cubicBezTo>
                        <a:cubicBezTo>
                          <a:pt x="19" y="17"/>
                          <a:pt x="20" y="18"/>
                          <a:pt x="21" y="18"/>
                        </a:cubicBezTo>
                        <a:cubicBezTo>
                          <a:pt x="23" y="17"/>
                          <a:pt x="23" y="17"/>
                          <a:pt x="24" y="16"/>
                        </a:cubicBezTo>
                        <a:cubicBezTo>
                          <a:pt x="24" y="16"/>
                          <a:pt x="24" y="15"/>
                          <a:pt x="23" y="15"/>
                        </a:cubicBezTo>
                        <a:cubicBezTo>
                          <a:pt x="22" y="16"/>
                          <a:pt x="22" y="17"/>
                          <a:pt x="21" y="18"/>
                        </a:cubicBezTo>
                        <a:cubicBezTo>
                          <a:pt x="20" y="19"/>
                          <a:pt x="21" y="20"/>
                          <a:pt x="22" y="20"/>
                        </a:cubicBezTo>
                        <a:cubicBezTo>
                          <a:pt x="23" y="19"/>
                          <a:pt x="24" y="19"/>
                          <a:pt x="25" y="19"/>
                        </a:cubicBezTo>
                        <a:cubicBezTo>
                          <a:pt x="24" y="18"/>
                          <a:pt x="24" y="18"/>
                          <a:pt x="23" y="17"/>
                        </a:cubicBezTo>
                        <a:cubicBezTo>
                          <a:pt x="23" y="18"/>
                          <a:pt x="22" y="19"/>
                          <a:pt x="22" y="20"/>
                        </a:cubicBezTo>
                        <a:cubicBezTo>
                          <a:pt x="22" y="21"/>
                          <a:pt x="22" y="22"/>
                          <a:pt x="23" y="22"/>
                        </a:cubicBezTo>
                        <a:cubicBezTo>
                          <a:pt x="24" y="22"/>
                          <a:pt x="24" y="22"/>
                          <a:pt x="25" y="22"/>
                        </a:cubicBezTo>
                        <a:cubicBezTo>
                          <a:pt x="25" y="21"/>
                          <a:pt x="24" y="21"/>
                          <a:pt x="24" y="20"/>
                        </a:cubicBezTo>
                        <a:cubicBezTo>
                          <a:pt x="23" y="21"/>
                          <a:pt x="23" y="22"/>
                          <a:pt x="22" y="23"/>
                        </a:cubicBezTo>
                        <a:cubicBezTo>
                          <a:pt x="22" y="24"/>
                          <a:pt x="23" y="25"/>
                          <a:pt x="23" y="25"/>
                        </a:cubicBezTo>
                        <a:cubicBezTo>
                          <a:pt x="24" y="24"/>
                          <a:pt x="25" y="24"/>
                          <a:pt x="25" y="24"/>
                        </a:cubicBezTo>
                        <a:cubicBezTo>
                          <a:pt x="25" y="24"/>
                          <a:pt x="25" y="23"/>
                          <a:pt x="24" y="23"/>
                        </a:cubicBezTo>
                        <a:cubicBezTo>
                          <a:pt x="24" y="23"/>
                          <a:pt x="23" y="24"/>
                          <a:pt x="23" y="25"/>
                        </a:cubicBezTo>
                        <a:cubicBezTo>
                          <a:pt x="22" y="26"/>
                          <a:pt x="23" y="27"/>
                          <a:pt x="24" y="26"/>
                        </a:cubicBezTo>
                        <a:cubicBezTo>
                          <a:pt x="26" y="24"/>
                          <a:pt x="26" y="22"/>
                          <a:pt x="26" y="19"/>
                        </a:cubicBezTo>
                        <a:cubicBezTo>
                          <a:pt x="26" y="19"/>
                          <a:pt x="25" y="20"/>
                          <a:pt x="24" y="20"/>
                        </a:cubicBezTo>
                        <a:cubicBezTo>
                          <a:pt x="25" y="20"/>
                          <a:pt x="25" y="21"/>
                          <a:pt x="26" y="22"/>
                        </a:cubicBezTo>
                        <a:cubicBezTo>
                          <a:pt x="26" y="21"/>
                          <a:pt x="27" y="21"/>
                          <a:pt x="27" y="20"/>
                        </a:cubicBezTo>
                        <a:cubicBezTo>
                          <a:pt x="25" y="16"/>
                          <a:pt x="23" y="12"/>
                          <a:pt x="19" y="9"/>
                        </a:cubicBezTo>
                        <a:cubicBezTo>
                          <a:pt x="18" y="9"/>
                          <a:pt x="18" y="10"/>
                          <a:pt x="17" y="10"/>
                        </a:cubicBezTo>
                        <a:cubicBezTo>
                          <a:pt x="18" y="11"/>
                          <a:pt x="20" y="12"/>
                          <a:pt x="21" y="12"/>
                        </a:cubicBezTo>
                        <a:cubicBezTo>
                          <a:pt x="22" y="13"/>
                          <a:pt x="23" y="11"/>
                          <a:pt x="22" y="11"/>
                        </a:cubicBezTo>
                        <a:cubicBezTo>
                          <a:pt x="20" y="9"/>
                          <a:pt x="19" y="9"/>
                          <a:pt x="17" y="8"/>
                        </a:cubicBezTo>
                        <a:cubicBezTo>
                          <a:pt x="16" y="7"/>
                          <a:pt x="15" y="9"/>
                          <a:pt x="17" y="10"/>
                        </a:cubicBezTo>
                        <a:cubicBezTo>
                          <a:pt x="18" y="11"/>
                          <a:pt x="19" y="11"/>
                          <a:pt x="20" y="12"/>
                        </a:cubicBezTo>
                        <a:cubicBezTo>
                          <a:pt x="21" y="12"/>
                          <a:pt x="21" y="11"/>
                          <a:pt x="21" y="10"/>
                        </a:cubicBezTo>
                        <a:cubicBezTo>
                          <a:pt x="21" y="10"/>
                          <a:pt x="20" y="9"/>
                          <a:pt x="19" y="9"/>
                        </a:cubicBezTo>
                        <a:cubicBezTo>
                          <a:pt x="18" y="8"/>
                          <a:pt x="16" y="9"/>
                          <a:pt x="17" y="10"/>
                        </a:cubicBezTo>
                        <a:cubicBezTo>
                          <a:pt x="21" y="14"/>
                          <a:pt x="23" y="17"/>
                          <a:pt x="26" y="22"/>
                        </a:cubicBezTo>
                        <a:cubicBezTo>
                          <a:pt x="26" y="23"/>
                          <a:pt x="28" y="22"/>
                          <a:pt x="27" y="20"/>
                        </a:cubicBezTo>
                        <a:cubicBezTo>
                          <a:pt x="27" y="19"/>
                          <a:pt x="27" y="19"/>
                          <a:pt x="26" y="18"/>
                        </a:cubicBezTo>
                        <a:cubicBezTo>
                          <a:pt x="25" y="18"/>
                          <a:pt x="24" y="18"/>
                          <a:pt x="24" y="19"/>
                        </a:cubicBezTo>
                        <a:cubicBezTo>
                          <a:pt x="24" y="21"/>
                          <a:pt x="24" y="23"/>
                          <a:pt x="23" y="25"/>
                        </a:cubicBezTo>
                        <a:cubicBezTo>
                          <a:pt x="23" y="25"/>
                          <a:pt x="24" y="26"/>
                          <a:pt x="24" y="26"/>
                        </a:cubicBezTo>
                        <a:cubicBezTo>
                          <a:pt x="25" y="25"/>
                          <a:pt x="25" y="25"/>
                          <a:pt x="26" y="24"/>
                        </a:cubicBezTo>
                        <a:cubicBezTo>
                          <a:pt x="26" y="23"/>
                          <a:pt x="26" y="22"/>
                          <a:pt x="25" y="22"/>
                        </a:cubicBezTo>
                        <a:cubicBezTo>
                          <a:pt x="24" y="22"/>
                          <a:pt x="24" y="22"/>
                          <a:pt x="23" y="23"/>
                        </a:cubicBezTo>
                        <a:cubicBezTo>
                          <a:pt x="23" y="23"/>
                          <a:pt x="24" y="24"/>
                          <a:pt x="24" y="24"/>
                        </a:cubicBezTo>
                        <a:cubicBezTo>
                          <a:pt x="25" y="23"/>
                          <a:pt x="25" y="23"/>
                          <a:pt x="26" y="21"/>
                        </a:cubicBezTo>
                        <a:cubicBezTo>
                          <a:pt x="26" y="20"/>
                          <a:pt x="25" y="19"/>
                          <a:pt x="24" y="20"/>
                        </a:cubicBezTo>
                        <a:cubicBezTo>
                          <a:pt x="24" y="20"/>
                          <a:pt x="23" y="20"/>
                          <a:pt x="23" y="20"/>
                        </a:cubicBezTo>
                        <a:cubicBezTo>
                          <a:pt x="23" y="20"/>
                          <a:pt x="23" y="21"/>
                          <a:pt x="24" y="22"/>
                        </a:cubicBezTo>
                        <a:cubicBezTo>
                          <a:pt x="25" y="20"/>
                          <a:pt x="25" y="20"/>
                          <a:pt x="25" y="18"/>
                        </a:cubicBezTo>
                        <a:cubicBezTo>
                          <a:pt x="26" y="17"/>
                          <a:pt x="24" y="16"/>
                          <a:pt x="24" y="17"/>
                        </a:cubicBezTo>
                        <a:cubicBezTo>
                          <a:pt x="23" y="17"/>
                          <a:pt x="22" y="17"/>
                          <a:pt x="22" y="17"/>
                        </a:cubicBezTo>
                        <a:cubicBezTo>
                          <a:pt x="22" y="18"/>
                          <a:pt x="22" y="19"/>
                          <a:pt x="23" y="19"/>
                        </a:cubicBezTo>
                        <a:cubicBezTo>
                          <a:pt x="23" y="18"/>
                          <a:pt x="24" y="17"/>
                          <a:pt x="25" y="16"/>
                        </a:cubicBezTo>
                        <a:cubicBezTo>
                          <a:pt x="25" y="15"/>
                          <a:pt x="24" y="14"/>
                          <a:pt x="23" y="14"/>
                        </a:cubicBezTo>
                        <a:cubicBezTo>
                          <a:pt x="22" y="15"/>
                          <a:pt x="22" y="15"/>
                          <a:pt x="21" y="16"/>
                        </a:cubicBezTo>
                        <a:cubicBezTo>
                          <a:pt x="21" y="16"/>
                          <a:pt x="22" y="17"/>
                          <a:pt x="22" y="17"/>
                        </a:cubicBezTo>
                        <a:cubicBezTo>
                          <a:pt x="23" y="15"/>
                          <a:pt x="23" y="16"/>
                          <a:pt x="23" y="14"/>
                        </a:cubicBezTo>
                        <a:cubicBezTo>
                          <a:pt x="24" y="13"/>
                          <a:pt x="23" y="12"/>
                          <a:pt x="22" y="13"/>
                        </a:cubicBezTo>
                        <a:cubicBezTo>
                          <a:pt x="21" y="13"/>
                          <a:pt x="20" y="14"/>
                          <a:pt x="19" y="14"/>
                        </a:cubicBezTo>
                        <a:cubicBezTo>
                          <a:pt x="19" y="15"/>
                          <a:pt x="19" y="15"/>
                          <a:pt x="20" y="16"/>
                        </a:cubicBezTo>
                        <a:cubicBezTo>
                          <a:pt x="21" y="15"/>
                          <a:pt x="21" y="13"/>
                          <a:pt x="22" y="12"/>
                        </a:cubicBezTo>
                        <a:cubicBezTo>
                          <a:pt x="22" y="11"/>
                          <a:pt x="22" y="10"/>
                          <a:pt x="21" y="11"/>
                        </a:cubicBezTo>
                        <a:cubicBezTo>
                          <a:pt x="19" y="11"/>
                          <a:pt x="18" y="11"/>
                          <a:pt x="17" y="12"/>
                        </a:cubicBezTo>
                        <a:cubicBezTo>
                          <a:pt x="18" y="13"/>
                          <a:pt x="18" y="13"/>
                          <a:pt x="19" y="14"/>
                        </a:cubicBezTo>
                        <a:cubicBezTo>
                          <a:pt x="19" y="13"/>
                          <a:pt x="20" y="12"/>
                          <a:pt x="21" y="12"/>
                        </a:cubicBezTo>
                        <a:cubicBezTo>
                          <a:pt x="21" y="11"/>
                          <a:pt x="21" y="9"/>
                          <a:pt x="20" y="10"/>
                        </a:cubicBezTo>
                        <a:cubicBezTo>
                          <a:pt x="18" y="10"/>
                          <a:pt x="17" y="11"/>
                          <a:pt x="16" y="12"/>
                        </a:cubicBezTo>
                        <a:cubicBezTo>
                          <a:pt x="16" y="12"/>
                          <a:pt x="17" y="13"/>
                          <a:pt x="17" y="13"/>
                        </a:cubicBezTo>
                        <a:cubicBezTo>
                          <a:pt x="18" y="12"/>
                          <a:pt x="18" y="11"/>
                          <a:pt x="19" y="10"/>
                        </a:cubicBezTo>
                        <a:cubicBezTo>
                          <a:pt x="19" y="9"/>
                          <a:pt x="18" y="8"/>
                          <a:pt x="17" y="9"/>
                        </a:cubicBezTo>
                        <a:cubicBezTo>
                          <a:pt x="16" y="9"/>
                          <a:pt x="15" y="10"/>
                          <a:pt x="14" y="10"/>
                        </a:cubicBezTo>
                        <a:cubicBezTo>
                          <a:pt x="15" y="10"/>
                          <a:pt x="15" y="11"/>
                          <a:pt x="16" y="11"/>
                        </a:cubicBezTo>
                        <a:cubicBezTo>
                          <a:pt x="16" y="10"/>
                          <a:pt x="17" y="9"/>
                          <a:pt x="17" y="8"/>
                        </a:cubicBezTo>
                        <a:cubicBezTo>
                          <a:pt x="17" y="7"/>
                          <a:pt x="16" y="7"/>
                          <a:pt x="15" y="7"/>
                        </a:cubicBezTo>
                        <a:cubicBezTo>
                          <a:pt x="15" y="7"/>
                          <a:pt x="14" y="8"/>
                          <a:pt x="14" y="8"/>
                        </a:cubicBezTo>
                        <a:cubicBezTo>
                          <a:pt x="14" y="9"/>
                          <a:pt x="15" y="9"/>
                          <a:pt x="15" y="10"/>
                        </a:cubicBezTo>
                        <a:cubicBezTo>
                          <a:pt x="16" y="9"/>
                          <a:pt x="17" y="8"/>
                          <a:pt x="17" y="7"/>
                        </a:cubicBezTo>
                        <a:cubicBezTo>
                          <a:pt x="18" y="6"/>
                          <a:pt x="17" y="5"/>
                          <a:pt x="16" y="5"/>
                        </a:cubicBezTo>
                        <a:cubicBezTo>
                          <a:pt x="15" y="6"/>
                          <a:pt x="14" y="7"/>
                          <a:pt x="13" y="7"/>
                        </a:cubicBezTo>
                        <a:cubicBezTo>
                          <a:pt x="14" y="8"/>
                          <a:pt x="14" y="8"/>
                          <a:pt x="15" y="8"/>
                        </a:cubicBezTo>
                        <a:cubicBezTo>
                          <a:pt x="15" y="8"/>
                          <a:pt x="15" y="7"/>
                          <a:pt x="15" y="7"/>
                        </a:cubicBezTo>
                        <a:cubicBezTo>
                          <a:pt x="16" y="5"/>
                          <a:pt x="14" y="5"/>
                          <a:pt x="14" y="6"/>
                        </a:cubicBezTo>
                        <a:cubicBezTo>
                          <a:pt x="13" y="6"/>
                          <a:pt x="12" y="7"/>
                          <a:pt x="12" y="7"/>
                        </a:cubicBezTo>
                        <a:cubicBezTo>
                          <a:pt x="12" y="7"/>
                          <a:pt x="13" y="8"/>
                          <a:pt x="14" y="8"/>
                        </a:cubicBezTo>
                        <a:cubicBezTo>
                          <a:pt x="14" y="6"/>
                          <a:pt x="14" y="6"/>
                          <a:pt x="14" y="4"/>
                        </a:cubicBezTo>
                        <a:cubicBezTo>
                          <a:pt x="14" y="3"/>
                          <a:pt x="12" y="3"/>
                          <a:pt x="12" y="4"/>
                        </a:cubicBezTo>
                        <a:cubicBezTo>
                          <a:pt x="11" y="5"/>
                          <a:pt x="11" y="6"/>
                          <a:pt x="10" y="8"/>
                        </a:cubicBezTo>
                        <a:cubicBezTo>
                          <a:pt x="11" y="8"/>
                          <a:pt x="11" y="8"/>
                          <a:pt x="12" y="8"/>
                        </a:cubicBezTo>
                        <a:cubicBezTo>
                          <a:pt x="12" y="6"/>
                          <a:pt x="12" y="5"/>
                          <a:pt x="12" y="3"/>
                        </a:cubicBezTo>
                        <a:cubicBezTo>
                          <a:pt x="12" y="2"/>
                          <a:pt x="10" y="2"/>
                          <a:pt x="10" y="3"/>
                        </a:cubicBezTo>
                        <a:cubicBezTo>
                          <a:pt x="9" y="4"/>
                          <a:pt x="9" y="6"/>
                          <a:pt x="8" y="7"/>
                        </a:cubicBezTo>
                        <a:cubicBezTo>
                          <a:pt x="9" y="7"/>
                          <a:pt x="10" y="7"/>
                          <a:pt x="10" y="8"/>
                        </a:cubicBezTo>
                        <a:cubicBezTo>
                          <a:pt x="11" y="6"/>
                          <a:pt x="10" y="5"/>
                          <a:pt x="10" y="4"/>
                        </a:cubicBezTo>
                        <a:cubicBezTo>
                          <a:pt x="10" y="3"/>
                          <a:pt x="9" y="2"/>
                          <a:pt x="8" y="4"/>
                        </a:cubicBezTo>
                        <a:cubicBezTo>
                          <a:pt x="7" y="5"/>
                          <a:pt x="7" y="7"/>
                          <a:pt x="6" y="8"/>
                        </a:cubicBezTo>
                        <a:cubicBezTo>
                          <a:pt x="7" y="8"/>
                          <a:pt x="8" y="8"/>
                          <a:pt x="9" y="8"/>
                        </a:cubicBezTo>
                        <a:cubicBezTo>
                          <a:pt x="9" y="6"/>
                          <a:pt x="9" y="5"/>
                          <a:pt x="8" y="3"/>
                        </a:cubicBezTo>
                        <a:cubicBezTo>
                          <a:pt x="8" y="2"/>
                          <a:pt x="7" y="2"/>
                          <a:pt x="6" y="3"/>
                        </a:cubicBezTo>
                        <a:cubicBezTo>
                          <a:pt x="6" y="4"/>
                          <a:pt x="5" y="6"/>
                          <a:pt x="5" y="7"/>
                        </a:cubicBezTo>
                        <a:cubicBezTo>
                          <a:pt x="6" y="7"/>
                          <a:pt x="6" y="7"/>
                          <a:pt x="7" y="7"/>
                        </a:cubicBezTo>
                        <a:cubicBezTo>
                          <a:pt x="7" y="6"/>
                          <a:pt x="7" y="5"/>
                          <a:pt x="7" y="4"/>
                        </a:cubicBezTo>
                        <a:cubicBezTo>
                          <a:pt x="7" y="3"/>
                          <a:pt x="5" y="3"/>
                          <a:pt x="5" y="3"/>
                        </a:cubicBezTo>
                        <a:cubicBezTo>
                          <a:pt x="4" y="5"/>
                          <a:pt x="4" y="6"/>
                          <a:pt x="3" y="8"/>
                        </a:cubicBezTo>
                        <a:cubicBezTo>
                          <a:pt x="4" y="8"/>
                          <a:pt x="5" y="8"/>
                          <a:pt x="6" y="8"/>
                        </a:cubicBezTo>
                        <a:cubicBezTo>
                          <a:pt x="5" y="6"/>
                          <a:pt x="5" y="5"/>
                          <a:pt x="5" y="4"/>
                        </a:cubicBezTo>
                        <a:cubicBezTo>
                          <a:pt x="5" y="2"/>
                          <a:pt x="3" y="3"/>
                          <a:pt x="3" y="4"/>
                        </a:cubicBezTo>
                        <a:cubicBezTo>
                          <a:pt x="3" y="5"/>
                          <a:pt x="3" y="6"/>
                          <a:pt x="3" y="7"/>
                        </a:cubicBezTo>
                        <a:cubicBezTo>
                          <a:pt x="3" y="7"/>
                          <a:pt x="4" y="7"/>
                          <a:pt x="5" y="7"/>
                        </a:cubicBezTo>
                        <a:cubicBezTo>
                          <a:pt x="5" y="6"/>
                          <a:pt x="5" y="5"/>
                          <a:pt x="5" y="4"/>
                        </a:cubicBezTo>
                        <a:cubicBezTo>
                          <a:pt x="5" y="3"/>
                          <a:pt x="3" y="3"/>
                          <a:pt x="3" y="4"/>
                        </a:cubicBezTo>
                        <a:cubicBezTo>
                          <a:pt x="2" y="6"/>
                          <a:pt x="1" y="6"/>
                          <a:pt x="1" y="8"/>
                        </a:cubicBezTo>
                        <a:cubicBezTo>
                          <a:pt x="2" y="8"/>
                          <a:pt x="2" y="8"/>
                          <a:pt x="3" y="8"/>
                        </a:cubicBezTo>
                        <a:cubicBezTo>
                          <a:pt x="3" y="7"/>
                          <a:pt x="3" y="5"/>
                          <a:pt x="3" y="3"/>
                        </a:cubicBezTo>
                        <a:cubicBezTo>
                          <a:pt x="3" y="2"/>
                          <a:pt x="9" y="3"/>
                          <a:pt x="9" y="3"/>
                        </a:cubicBezTo>
                        <a:cubicBezTo>
                          <a:pt x="13" y="4"/>
                          <a:pt x="16" y="6"/>
                          <a:pt x="19" y="9"/>
                        </a:cubicBezTo>
                        <a:cubicBezTo>
                          <a:pt x="22" y="11"/>
                          <a:pt x="24" y="14"/>
                          <a:pt x="26" y="17"/>
                        </a:cubicBezTo>
                        <a:cubicBezTo>
                          <a:pt x="29" y="22"/>
                          <a:pt x="26" y="23"/>
                          <a:pt x="22" y="26"/>
                        </a:cubicBezTo>
                        <a:cubicBezTo>
                          <a:pt x="23" y="26"/>
                          <a:pt x="24" y="26"/>
                          <a:pt x="24" y="26"/>
                        </a:cubicBezTo>
                        <a:cubicBezTo>
                          <a:pt x="23" y="21"/>
                          <a:pt x="21" y="16"/>
                          <a:pt x="17" y="12"/>
                        </a:cubicBezTo>
                        <a:cubicBezTo>
                          <a:pt x="13" y="8"/>
                          <a:pt x="8" y="8"/>
                          <a:pt x="2" y="7"/>
                        </a:cubicBezTo>
                        <a:cubicBezTo>
                          <a:pt x="1" y="7"/>
                          <a:pt x="1" y="10"/>
                          <a:pt x="2"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6" name="Freeform 301"/>
                  <p:cNvSpPr/>
                  <p:nvPr/>
                </p:nvSpPr>
                <p:spPr bwMode="auto">
                  <a:xfrm>
                    <a:off x="893" y="1671"/>
                    <a:ext cx="36" cy="29"/>
                  </a:xfrm>
                  <a:custGeom>
                    <a:avLst/>
                    <a:gdLst>
                      <a:gd name="T0" fmla="*/ 5 w 53"/>
                      <a:gd name="T1" fmla="*/ 12 h 44"/>
                      <a:gd name="T2" fmla="*/ 10 w 53"/>
                      <a:gd name="T3" fmla="*/ 3 h 44"/>
                      <a:gd name="T4" fmla="*/ 33 w 53"/>
                      <a:gd name="T5" fmla="*/ 13 h 44"/>
                      <a:gd name="T6" fmla="*/ 45 w 53"/>
                      <a:gd name="T7" fmla="*/ 28 h 44"/>
                      <a:gd name="T8" fmla="*/ 49 w 53"/>
                      <a:gd name="T9" fmla="*/ 37 h 44"/>
                      <a:gd name="T10" fmla="*/ 44 w 53"/>
                      <a:gd name="T11" fmla="*/ 41 h 44"/>
                      <a:gd name="T12" fmla="*/ 38 w 53"/>
                      <a:gd name="T13" fmla="*/ 30 h 44"/>
                      <a:gd name="T14" fmla="*/ 27 w 53"/>
                      <a:gd name="T15" fmla="*/ 17 h 44"/>
                      <a:gd name="T16" fmla="*/ 3 w 53"/>
                      <a:gd name="T17" fmla="*/ 10 h 44"/>
                      <a:gd name="T18" fmla="*/ 4 w 53"/>
                      <a:gd name="T19" fmla="*/ 12 h 44"/>
                      <a:gd name="T20" fmla="*/ 42 w 53"/>
                      <a:gd name="T21" fmla="*/ 43 h 44"/>
                      <a:gd name="T22" fmla="*/ 43 w 53"/>
                      <a:gd name="T23" fmla="*/ 44 h 44"/>
                      <a:gd name="T24" fmla="*/ 52 w 53"/>
                      <a:gd name="T25" fmla="*/ 40 h 44"/>
                      <a:gd name="T26" fmla="*/ 35 w 53"/>
                      <a:gd name="T27" fmla="*/ 11 h 44"/>
                      <a:gd name="T28" fmla="*/ 8 w 53"/>
                      <a:gd name="T29" fmla="*/ 1 h 44"/>
                      <a:gd name="T30" fmla="*/ 3 w 53"/>
                      <a:gd name="T31" fmla="*/ 12 h 44"/>
                      <a:gd name="T32" fmla="*/ 5 w 53"/>
                      <a:gd name="T33" fmla="*/ 1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3" h="44">
                        <a:moveTo>
                          <a:pt x="5" y="12"/>
                        </a:moveTo>
                        <a:cubicBezTo>
                          <a:pt x="5" y="8"/>
                          <a:pt x="3" y="3"/>
                          <a:pt x="10" y="3"/>
                        </a:cubicBezTo>
                        <a:cubicBezTo>
                          <a:pt x="19" y="3"/>
                          <a:pt x="27" y="8"/>
                          <a:pt x="33" y="13"/>
                        </a:cubicBezTo>
                        <a:cubicBezTo>
                          <a:pt x="38" y="17"/>
                          <a:pt x="42" y="22"/>
                          <a:pt x="45" y="28"/>
                        </a:cubicBezTo>
                        <a:cubicBezTo>
                          <a:pt x="47" y="31"/>
                          <a:pt x="48" y="34"/>
                          <a:pt x="49" y="37"/>
                        </a:cubicBezTo>
                        <a:cubicBezTo>
                          <a:pt x="50" y="41"/>
                          <a:pt x="47" y="41"/>
                          <a:pt x="44" y="41"/>
                        </a:cubicBezTo>
                        <a:cubicBezTo>
                          <a:pt x="45" y="41"/>
                          <a:pt x="38" y="30"/>
                          <a:pt x="38" y="30"/>
                        </a:cubicBezTo>
                        <a:cubicBezTo>
                          <a:pt x="35" y="25"/>
                          <a:pt x="31" y="21"/>
                          <a:pt x="27" y="17"/>
                        </a:cubicBezTo>
                        <a:cubicBezTo>
                          <a:pt x="21" y="12"/>
                          <a:pt x="11" y="8"/>
                          <a:pt x="3" y="10"/>
                        </a:cubicBezTo>
                        <a:cubicBezTo>
                          <a:pt x="2" y="11"/>
                          <a:pt x="2" y="13"/>
                          <a:pt x="4" y="12"/>
                        </a:cubicBezTo>
                        <a:cubicBezTo>
                          <a:pt x="20" y="8"/>
                          <a:pt x="39" y="28"/>
                          <a:pt x="42" y="43"/>
                        </a:cubicBezTo>
                        <a:cubicBezTo>
                          <a:pt x="42" y="43"/>
                          <a:pt x="42" y="44"/>
                          <a:pt x="43" y="44"/>
                        </a:cubicBezTo>
                        <a:cubicBezTo>
                          <a:pt x="45" y="43"/>
                          <a:pt x="53" y="44"/>
                          <a:pt x="52" y="40"/>
                        </a:cubicBezTo>
                        <a:cubicBezTo>
                          <a:pt x="49" y="29"/>
                          <a:pt x="43" y="19"/>
                          <a:pt x="35" y="11"/>
                        </a:cubicBezTo>
                        <a:cubicBezTo>
                          <a:pt x="27" y="5"/>
                          <a:pt x="18" y="1"/>
                          <a:pt x="8" y="1"/>
                        </a:cubicBezTo>
                        <a:cubicBezTo>
                          <a:pt x="0" y="0"/>
                          <a:pt x="3" y="7"/>
                          <a:pt x="3" y="12"/>
                        </a:cubicBezTo>
                        <a:cubicBezTo>
                          <a:pt x="3" y="14"/>
                          <a:pt x="5" y="14"/>
                          <a:pt x="5"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7" name="Freeform 302"/>
                  <p:cNvSpPr/>
                  <p:nvPr/>
                </p:nvSpPr>
                <p:spPr bwMode="auto">
                  <a:xfrm>
                    <a:off x="895" y="1672"/>
                    <a:ext cx="24" cy="17"/>
                  </a:xfrm>
                  <a:custGeom>
                    <a:avLst/>
                    <a:gdLst>
                      <a:gd name="T0" fmla="*/ 4 w 35"/>
                      <a:gd name="T1" fmla="*/ 4 h 25"/>
                      <a:gd name="T2" fmla="*/ 3 w 35"/>
                      <a:gd name="T3" fmla="*/ 3 h 25"/>
                      <a:gd name="T4" fmla="*/ 4 w 35"/>
                      <a:gd name="T5" fmla="*/ 2 h 25"/>
                      <a:gd name="T6" fmla="*/ 5 w 35"/>
                      <a:gd name="T7" fmla="*/ 2 h 25"/>
                      <a:gd name="T8" fmla="*/ 5 w 35"/>
                      <a:gd name="T9" fmla="*/ 6 h 25"/>
                      <a:gd name="T10" fmla="*/ 6 w 35"/>
                      <a:gd name="T11" fmla="*/ 6 h 25"/>
                      <a:gd name="T12" fmla="*/ 11 w 35"/>
                      <a:gd name="T13" fmla="*/ 7 h 25"/>
                      <a:gd name="T14" fmla="*/ 12 w 35"/>
                      <a:gd name="T15" fmla="*/ 9 h 25"/>
                      <a:gd name="T16" fmla="*/ 14 w 35"/>
                      <a:gd name="T17" fmla="*/ 9 h 25"/>
                      <a:gd name="T18" fmla="*/ 15 w 35"/>
                      <a:gd name="T19" fmla="*/ 11 h 25"/>
                      <a:gd name="T20" fmla="*/ 15 w 35"/>
                      <a:gd name="T21" fmla="*/ 9 h 25"/>
                      <a:gd name="T22" fmla="*/ 15 w 35"/>
                      <a:gd name="T23" fmla="*/ 8 h 25"/>
                      <a:gd name="T24" fmla="*/ 15 w 35"/>
                      <a:gd name="T25" fmla="*/ 6 h 25"/>
                      <a:gd name="T26" fmla="*/ 16 w 35"/>
                      <a:gd name="T27" fmla="*/ 5 h 25"/>
                      <a:gd name="T28" fmla="*/ 15 w 35"/>
                      <a:gd name="T29" fmla="*/ 5 h 25"/>
                      <a:gd name="T30" fmla="*/ 14 w 35"/>
                      <a:gd name="T31" fmla="*/ 2 h 25"/>
                      <a:gd name="T32" fmla="*/ 19 w 35"/>
                      <a:gd name="T33" fmla="*/ 5 h 25"/>
                      <a:gd name="T34" fmla="*/ 18 w 35"/>
                      <a:gd name="T35" fmla="*/ 7 h 25"/>
                      <a:gd name="T36" fmla="*/ 22 w 35"/>
                      <a:gd name="T37" fmla="*/ 13 h 25"/>
                      <a:gd name="T38" fmla="*/ 22 w 35"/>
                      <a:gd name="T39" fmla="*/ 14 h 25"/>
                      <a:gd name="T40" fmla="*/ 24 w 35"/>
                      <a:gd name="T41" fmla="*/ 15 h 25"/>
                      <a:gd name="T42" fmla="*/ 25 w 35"/>
                      <a:gd name="T43" fmla="*/ 17 h 25"/>
                      <a:gd name="T44" fmla="*/ 26 w 35"/>
                      <a:gd name="T45" fmla="*/ 15 h 25"/>
                      <a:gd name="T46" fmla="*/ 28 w 35"/>
                      <a:gd name="T47" fmla="*/ 18 h 25"/>
                      <a:gd name="T48" fmla="*/ 29 w 35"/>
                      <a:gd name="T49" fmla="*/ 13 h 25"/>
                      <a:gd name="T50" fmla="*/ 30 w 35"/>
                      <a:gd name="T51" fmla="*/ 16 h 25"/>
                      <a:gd name="T52" fmla="*/ 33 w 35"/>
                      <a:gd name="T53" fmla="*/ 24 h 25"/>
                      <a:gd name="T54" fmla="*/ 20 w 35"/>
                      <a:gd name="T55" fmla="*/ 6 h 25"/>
                      <a:gd name="T56" fmla="*/ 24 w 35"/>
                      <a:gd name="T57" fmla="*/ 9 h 25"/>
                      <a:gd name="T58" fmla="*/ 29 w 35"/>
                      <a:gd name="T59" fmla="*/ 19 h 25"/>
                      <a:gd name="T60" fmla="*/ 27 w 35"/>
                      <a:gd name="T61" fmla="*/ 16 h 25"/>
                      <a:gd name="T62" fmla="*/ 25 w 35"/>
                      <a:gd name="T63" fmla="*/ 18 h 25"/>
                      <a:gd name="T64" fmla="*/ 24 w 35"/>
                      <a:gd name="T65" fmla="*/ 15 h 25"/>
                      <a:gd name="T66" fmla="*/ 23 w 35"/>
                      <a:gd name="T67" fmla="*/ 14 h 25"/>
                      <a:gd name="T68" fmla="*/ 23 w 35"/>
                      <a:gd name="T69" fmla="*/ 13 h 25"/>
                      <a:gd name="T70" fmla="*/ 23 w 35"/>
                      <a:gd name="T71" fmla="*/ 11 h 25"/>
                      <a:gd name="T72" fmla="*/ 20 w 35"/>
                      <a:gd name="T73" fmla="*/ 6 h 25"/>
                      <a:gd name="T74" fmla="*/ 14 w 35"/>
                      <a:gd name="T75" fmla="*/ 2 h 25"/>
                      <a:gd name="T76" fmla="*/ 15 w 35"/>
                      <a:gd name="T77" fmla="*/ 5 h 25"/>
                      <a:gd name="T78" fmla="*/ 16 w 35"/>
                      <a:gd name="T79" fmla="*/ 5 h 25"/>
                      <a:gd name="T80" fmla="*/ 15 w 35"/>
                      <a:gd name="T81" fmla="*/ 7 h 25"/>
                      <a:gd name="T82" fmla="*/ 16 w 35"/>
                      <a:gd name="T83" fmla="*/ 8 h 25"/>
                      <a:gd name="T84" fmla="*/ 15 w 35"/>
                      <a:gd name="T85" fmla="*/ 8 h 25"/>
                      <a:gd name="T86" fmla="*/ 15 w 35"/>
                      <a:gd name="T87" fmla="*/ 11 h 25"/>
                      <a:gd name="T88" fmla="*/ 15 w 35"/>
                      <a:gd name="T89" fmla="*/ 9 h 25"/>
                      <a:gd name="T90" fmla="*/ 12 w 35"/>
                      <a:gd name="T91" fmla="*/ 9 h 25"/>
                      <a:gd name="T92" fmla="*/ 11 w 35"/>
                      <a:gd name="T93" fmla="*/ 7 h 25"/>
                      <a:gd name="T94" fmla="*/ 7 w 35"/>
                      <a:gd name="T95" fmla="*/ 5 h 25"/>
                      <a:gd name="T96" fmla="*/ 6 w 35"/>
                      <a:gd name="T97" fmla="*/ 8 h 25"/>
                      <a:gd name="T98" fmla="*/ 6 w 35"/>
                      <a:gd name="T99" fmla="*/ 8 h 25"/>
                      <a:gd name="T100" fmla="*/ 5 w 35"/>
                      <a:gd name="T101" fmla="*/ 1 h 25"/>
                      <a:gd name="T102" fmla="*/ 4 w 35"/>
                      <a:gd name="T103" fmla="*/ 1 h 25"/>
                      <a:gd name="T104" fmla="*/ 3 w 35"/>
                      <a:gd name="T105" fmla="*/ 3 h 25"/>
                      <a:gd name="T106" fmla="*/ 4 w 35"/>
                      <a:gd name="T107" fmla="*/ 4 h 25"/>
                      <a:gd name="T108" fmla="*/ 4 w 35"/>
                      <a:gd name="T109" fmla="*/ 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5" h="25">
                        <a:moveTo>
                          <a:pt x="2" y="4"/>
                        </a:moveTo>
                        <a:cubicBezTo>
                          <a:pt x="2" y="4"/>
                          <a:pt x="2" y="4"/>
                          <a:pt x="2" y="4"/>
                        </a:cubicBezTo>
                        <a:cubicBezTo>
                          <a:pt x="2" y="5"/>
                          <a:pt x="3" y="5"/>
                          <a:pt x="4" y="5"/>
                        </a:cubicBezTo>
                        <a:cubicBezTo>
                          <a:pt x="4" y="5"/>
                          <a:pt x="4" y="4"/>
                          <a:pt x="4" y="4"/>
                        </a:cubicBezTo>
                        <a:cubicBezTo>
                          <a:pt x="4" y="2"/>
                          <a:pt x="2" y="2"/>
                          <a:pt x="2" y="4"/>
                        </a:cubicBezTo>
                        <a:cubicBezTo>
                          <a:pt x="1" y="5"/>
                          <a:pt x="1" y="6"/>
                          <a:pt x="1" y="7"/>
                        </a:cubicBezTo>
                        <a:cubicBezTo>
                          <a:pt x="2" y="7"/>
                          <a:pt x="3" y="7"/>
                          <a:pt x="3" y="7"/>
                        </a:cubicBezTo>
                        <a:cubicBezTo>
                          <a:pt x="3" y="6"/>
                          <a:pt x="3" y="4"/>
                          <a:pt x="3" y="3"/>
                        </a:cubicBezTo>
                        <a:cubicBezTo>
                          <a:pt x="3" y="2"/>
                          <a:pt x="1" y="1"/>
                          <a:pt x="1" y="2"/>
                        </a:cubicBezTo>
                        <a:cubicBezTo>
                          <a:pt x="1" y="3"/>
                          <a:pt x="1" y="4"/>
                          <a:pt x="1" y="5"/>
                        </a:cubicBezTo>
                        <a:cubicBezTo>
                          <a:pt x="1" y="5"/>
                          <a:pt x="2" y="6"/>
                          <a:pt x="3" y="6"/>
                        </a:cubicBezTo>
                        <a:cubicBezTo>
                          <a:pt x="3" y="4"/>
                          <a:pt x="3" y="3"/>
                          <a:pt x="4" y="2"/>
                        </a:cubicBezTo>
                        <a:cubicBezTo>
                          <a:pt x="4" y="2"/>
                          <a:pt x="3" y="2"/>
                          <a:pt x="2" y="2"/>
                        </a:cubicBezTo>
                        <a:cubicBezTo>
                          <a:pt x="3" y="3"/>
                          <a:pt x="3" y="4"/>
                          <a:pt x="3" y="5"/>
                        </a:cubicBezTo>
                        <a:cubicBezTo>
                          <a:pt x="3" y="5"/>
                          <a:pt x="4" y="5"/>
                          <a:pt x="5" y="5"/>
                        </a:cubicBezTo>
                        <a:cubicBezTo>
                          <a:pt x="5" y="4"/>
                          <a:pt x="5" y="3"/>
                          <a:pt x="5" y="2"/>
                        </a:cubicBezTo>
                        <a:cubicBezTo>
                          <a:pt x="5" y="2"/>
                          <a:pt x="4" y="2"/>
                          <a:pt x="4" y="2"/>
                        </a:cubicBezTo>
                        <a:cubicBezTo>
                          <a:pt x="4" y="4"/>
                          <a:pt x="3" y="5"/>
                          <a:pt x="3" y="6"/>
                        </a:cubicBezTo>
                        <a:cubicBezTo>
                          <a:pt x="4" y="6"/>
                          <a:pt x="5" y="6"/>
                          <a:pt x="5" y="6"/>
                        </a:cubicBezTo>
                        <a:cubicBezTo>
                          <a:pt x="5" y="6"/>
                          <a:pt x="5" y="6"/>
                          <a:pt x="5" y="6"/>
                        </a:cubicBezTo>
                        <a:cubicBezTo>
                          <a:pt x="5" y="6"/>
                          <a:pt x="6" y="6"/>
                          <a:pt x="7" y="7"/>
                        </a:cubicBezTo>
                        <a:cubicBezTo>
                          <a:pt x="6" y="6"/>
                          <a:pt x="5" y="6"/>
                          <a:pt x="5" y="6"/>
                        </a:cubicBezTo>
                        <a:cubicBezTo>
                          <a:pt x="5" y="6"/>
                          <a:pt x="6" y="6"/>
                          <a:pt x="7" y="7"/>
                        </a:cubicBezTo>
                        <a:cubicBezTo>
                          <a:pt x="6" y="6"/>
                          <a:pt x="6" y="6"/>
                          <a:pt x="6" y="6"/>
                        </a:cubicBezTo>
                        <a:cubicBezTo>
                          <a:pt x="6" y="5"/>
                          <a:pt x="5" y="5"/>
                          <a:pt x="5" y="4"/>
                        </a:cubicBezTo>
                        <a:cubicBezTo>
                          <a:pt x="4" y="5"/>
                          <a:pt x="4" y="5"/>
                          <a:pt x="3" y="6"/>
                        </a:cubicBezTo>
                        <a:cubicBezTo>
                          <a:pt x="2" y="6"/>
                          <a:pt x="2" y="8"/>
                          <a:pt x="4" y="8"/>
                        </a:cubicBezTo>
                        <a:cubicBezTo>
                          <a:pt x="6" y="8"/>
                          <a:pt x="8" y="7"/>
                          <a:pt x="11" y="7"/>
                        </a:cubicBezTo>
                        <a:cubicBezTo>
                          <a:pt x="12" y="7"/>
                          <a:pt x="12" y="5"/>
                          <a:pt x="10" y="5"/>
                        </a:cubicBezTo>
                        <a:cubicBezTo>
                          <a:pt x="9" y="5"/>
                          <a:pt x="9" y="5"/>
                          <a:pt x="8" y="6"/>
                        </a:cubicBezTo>
                        <a:cubicBezTo>
                          <a:pt x="7" y="6"/>
                          <a:pt x="7" y="7"/>
                          <a:pt x="8" y="8"/>
                        </a:cubicBezTo>
                        <a:cubicBezTo>
                          <a:pt x="10" y="9"/>
                          <a:pt x="9" y="8"/>
                          <a:pt x="12" y="9"/>
                        </a:cubicBezTo>
                        <a:cubicBezTo>
                          <a:pt x="12" y="8"/>
                          <a:pt x="12" y="7"/>
                          <a:pt x="12" y="7"/>
                        </a:cubicBezTo>
                        <a:cubicBezTo>
                          <a:pt x="11" y="7"/>
                          <a:pt x="9" y="6"/>
                          <a:pt x="8" y="6"/>
                        </a:cubicBezTo>
                        <a:cubicBezTo>
                          <a:pt x="8" y="7"/>
                          <a:pt x="7" y="7"/>
                          <a:pt x="7" y="8"/>
                        </a:cubicBezTo>
                        <a:cubicBezTo>
                          <a:pt x="10" y="8"/>
                          <a:pt x="12" y="9"/>
                          <a:pt x="14" y="9"/>
                        </a:cubicBezTo>
                        <a:cubicBezTo>
                          <a:pt x="14" y="9"/>
                          <a:pt x="14" y="8"/>
                          <a:pt x="14" y="7"/>
                        </a:cubicBezTo>
                        <a:cubicBezTo>
                          <a:pt x="12" y="8"/>
                          <a:pt x="10" y="8"/>
                          <a:pt x="9" y="7"/>
                        </a:cubicBezTo>
                        <a:cubicBezTo>
                          <a:pt x="7" y="7"/>
                          <a:pt x="7" y="9"/>
                          <a:pt x="8" y="9"/>
                        </a:cubicBezTo>
                        <a:cubicBezTo>
                          <a:pt x="10" y="10"/>
                          <a:pt x="13" y="11"/>
                          <a:pt x="15" y="11"/>
                        </a:cubicBezTo>
                        <a:cubicBezTo>
                          <a:pt x="16" y="12"/>
                          <a:pt x="17" y="10"/>
                          <a:pt x="16" y="9"/>
                        </a:cubicBezTo>
                        <a:cubicBezTo>
                          <a:pt x="13" y="9"/>
                          <a:pt x="11" y="8"/>
                          <a:pt x="10" y="6"/>
                        </a:cubicBezTo>
                        <a:cubicBezTo>
                          <a:pt x="10" y="6"/>
                          <a:pt x="10" y="7"/>
                          <a:pt x="9" y="7"/>
                        </a:cubicBezTo>
                        <a:cubicBezTo>
                          <a:pt x="11" y="7"/>
                          <a:pt x="13" y="8"/>
                          <a:pt x="15" y="9"/>
                        </a:cubicBezTo>
                        <a:cubicBezTo>
                          <a:pt x="16" y="9"/>
                          <a:pt x="17" y="8"/>
                          <a:pt x="16" y="7"/>
                        </a:cubicBezTo>
                        <a:cubicBezTo>
                          <a:pt x="15" y="6"/>
                          <a:pt x="13" y="4"/>
                          <a:pt x="12" y="3"/>
                        </a:cubicBezTo>
                        <a:cubicBezTo>
                          <a:pt x="12" y="3"/>
                          <a:pt x="11" y="4"/>
                          <a:pt x="11" y="4"/>
                        </a:cubicBezTo>
                        <a:cubicBezTo>
                          <a:pt x="12" y="5"/>
                          <a:pt x="14" y="7"/>
                          <a:pt x="15" y="8"/>
                        </a:cubicBezTo>
                        <a:cubicBezTo>
                          <a:pt x="16" y="7"/>
                          <a:pt x="16" y="7"/>
                          <a:pt x="16" y="6"/>
                        </a:cubicBezTo>
                        <a:cubicBezTo>
                          <a:pt x="14" y="6"/>
                          <a:pt x="12" y="4"/>
                          <a:pt x="10" y="3"/>
                        </a:cubicBezTo>
                        <a:cubicBezTo>
                          <a:pt x="9" y="4"/>
                          <a:pt x="9" y="4"/>
                          <a:pt x="9" y="5"/>
                        </a:cubicBezTo>
                        <a:cubicBezTo>
                          <a:pt x="11" y="5"/>
                          <a:pt x="13" y="6"/>
                          <a:pt x="15" y="6"/>
                        </a:cubicBezTo>
                        <a:cubicBezTo>
                          <a:pt x="15" y="6"/>
                          <a:pt x="15" y="5"/>
                          <a:pt x="15" y="4"/>
                        </a:cubicBezTo>
                        <a:cubicBezTo>
                          <a:pt x="13" y="5"/>
                          <a:pt x="11" y="4"/>
                          <a:pt x="9" y="2"/>
                        </a:cubicBezTo>
                        <a:cubicBezTo>
                          <a:pt x="9" y="3"/>
                          <a:pt x="9" y="4"/>
                          <a:pt x="8" y="4"/>
                        </a:cubicBezTo>
                        <a:cubicBezTo>
                          <a:pt x="11" y="4"/>
                          <a:pt x="13" y="4"/>
                          <a:pt x="16" y="5"/>
                        </a:cubicBezTo>
                        <a:cubicBezTo>
                          <a:pt x="16" y="5"/>
                          <a:pt x="16" y="4"/>
                          <a:pt x="16" y="3"/>
                        </a:cubicBezTo>
                        <a:cubicBezTo>
                          <a:pt x="13" y="3"/>
                          <a:pt x="11" y="3"/>
                          <a:pt x="9" y="3"/>
                        </a:cubicBezTo>
                        <a:cubicBezTo>
                          <a:pt x="9" y="3"/>
                          <a:pt x="9" y="4"/>
                          <a:pt x="9" y="5"/>
                        </a:cubicBezTo>
                        <a:cubicBezTo>
                          <a:pt x="11" y="5"/>
                          <a:pt x="13" y="5"/>
                          <a:pt x="15" y="5"/>
                        </a:cubicBezTo>
                        <a:cubicBezTo>
                          <a:pt x="15" y="4"/>
                          <a:pt x="15" y="3"/>
                          <a:pt x="15" y="3"/>
                        </a:cubicBezTo>
                        <a:cubicBezTo>
                          <a:pt x="12" y="3"/>
                          <a:pt x="10" y="2"/>
                          <a:pt x="8" y="0"/>
                        </a:cubicBezTo>
                        <a:cubicBezTo>
                          <a:pt x="8" y="1"/>
                          <a:pt x="8" y="1"/>
                          <a:pt x="8" y="2"/>
                        </a:cubicBezTo>
                        <a:cubicBezTo>
                          <a:pt x="10" y="2"/>
                          <a:pt x="12" y="2"/>
                          <a:pt x="14" y="2"/>
                        </a:cubicBezTo>
                        <a:cubicBezTo>
                          <a:pt x="14" y="2"/>
                          <a:pt x="14" y="1"/>
                          <a:pt x="14" y="0"/>
                        </a:cubicBezTo>
                        <a:cubicBezTo>
                          <a:pt x="12" y="0"/>
                          <a:pt x="11" y="0"/>
                          <a:pt x="10" y="0"/>
                        </a:cubicBezTo>
                        <a:cubicBezTo>
                          <a:pt x="8" y="0"/>
                          <a:pt x="8" y="2"/>
                          <a:pt x="9" y="2"/>
                        </a:cubicBezTo>
                        <a:cubicBezTo>
                          <a:pt x="12" y="3"/>
                          <a:pt x="16" y="3"/>
                          <a:pt x="19" y="5"/>
                        </a:cubicBezTo>
                        <a:cubicBezTo>
                          <a:pt x="19" y="5"/>
                          <a:pt x="19" y="4"/>
                          <a:pt x="20" y="4"/>
                        </a:cubicBezTo>
                        <a:cubicBezTo>
                          <a:pt x="19" y="4"/>
                          <a:pt x="17" y="3"/>
                          <a:pt x="16" y="3"/>
                        </a:cubicBezTo>
                        <a:cubicBezTo>
                          <a:pt x="15" y="3"/>
                          <a:pt x="14" y="5"/>
                          <a:pt x="15" y="5"/>
                        </a:cubicBezTo>
                        <a:cubicBezTo>
                          <a:pt x="16" y="6"/>
                          <a:pt x="17" y="6"/>
                          <a:pt x="18" y="7"/>
                        </a:cubicBezTo>
                        <a:cubicBezTo>
                          <a:pt x="19" y="7"/>
                          <a:pt x="20" y="8"/>
                          <a:pt x="21" y="9"/>
                        </a:cubicBezTo>
                        <a:cubicBezTo>
                          <a:pt x="19" y="9"/>
                          <a:pt x="17" y="8"/>
                          <a:pt x="16" y="6"/>
                        </a:cubicBezTo>
                        <a:cubicBezTo>
                          <a:pt x="15" y="7"/>
                          <a:pt x="15" y="7"/>
                          <a:pt x="15" y="8"/>
                        </a:cubicBezTo>
                        <a:cubicBezTo>
                          <a:pt x="18" y="9"/>
                          <a:pt x="20" y="10"/>
                          <a:pt x="22" y="13"/>
                        </a:cubicBezTo>
                        <a:cubicBezTo>
                          <a:pt x="23" y="12"/>
                          <a:pt x="23" y="11"/>
                          <a:pt x="23" y="11"/>
                        </a:cubicBezTo>
                        <a:cubicBezTo>
                          <a:pt x="21" y="10"/>
                          <a:pt x="18" y="9"/>
                          <a:pt x="16" y="8"/>
                        </a:cubicBezTo>
                        <a:cubicBezTo>
                          <a:pt x="16" y="8"/>
                          <a:pt x="15" y="9"/>
                          <a:pt x="15" y="10"/>
                        </a:cubicBezTo>
                        <a:cubicBezTo>
                          <a:pt x="18" y="11"/>
                          <a:pt x="20" y="12"/>
                          <a:pt x="22" y="14"/>
                        </a:cubicBezTo>
                        <a:cubicBezTo>
                          <a:pt x="22" y="13"/>
                          <a:pt x="22" y="12"/>
                          <a:pt x="23" y="12"/>
                        </a:cubicBezTo>
                        <a:cubicBezTo>
                          <a:pt x="20" y="12"/>
                          <a:pt x="18" y="11"/>
                          <a:pt x="15" y="9"/>
                        </a:cubicBezTo>
                        <a:cubicBezTo>
                          <a:pt x="15" y="10"/>
                          <a:pt x="15" y="11"/>
                          <a:pt x="15" y="11"/>
                        </a:cubicBezTo>
                        <a:cubicBezTo>
                          <a:pt x="18" y="12"/>
                          <a:pt x="21" y="14"/>
                          <a:pt x="24" y="15"/>
                        </a:cubicBezTo>
                        <a:cubicBezTo>
                          <a:pt x="25" y="16"/>
                          <a:pt x="26" y="14"/>
                          <a:pt x="25" y="14"/>
                        </a:cubicBezTo>
                        <a:cubicBezTo>
                          <a:pt x="23" y="12"/>
                          <a:pt x="21" y="11"/>
                          <a:pt x="19" y="9"/>
                        </a:cubicBezTo>
                        <a:cubicBezTo>
                          <a:pt x="19" y="10"/>
                          <a:pt x="18" y="10"/>
                          <a:pt x="18" y="11"/>
                        </a:cubicBezTo>
                        <a:cubicBezTo>
                          <a:pt x="21" y="12"/>
                          <a:pt x="23" y="14"/>
                          <a:pt x="25" y="17"/>
                        </a:cubicBezTo>
                        <a:cubicBezTo>
                          <a:pt x="26" y="17"/>
                          <a:pt x="26" y="16"/>
                          <a:pt x="27" y="16"/>
                        </a:cubicBezTo>
                        <a:cubicBezTo>
                          <a:pt x="24" y="14"/>
                          <a:pt x="21" y="11"/>
                          <a:pt x="20" y="7"/>
                        </a:cubicBezTo>
                        <a:cubicBezTo>
                          <a:pt x="20" y="8"/>
                          <a:pt x="19" y="8"/>
                          <a:pt x="19" y="9"/>
                        </a:cubicBezTo>
                        <a:cubicBezTo>
                          <a:pt x="23" y="9"/>
                          <a:pt x="25" y="12"/>
                          <a:pt x="26" y="15"/>
                        </a:cubicBezTo>
                        <a:cubicBezTo>
                          <a:pt x="27" y="15"/>
                          <a:pt x="27" y="14"/>
                          <a:pt x="28" y="14"/>
                        </a:cubicBezTo>
                        <a:cubicBezTo>
                          <a:pt x="25" y="13"/>
                          <a:pt x="21" y="9"/>
                          <a:pt x="21" y="6"/>
                        </a:cubicBezTo>
                        <a:cubicBezTo>
                          <a:pt x="21" y="7"/>
                          <a:pt x="20" y="7"/>
                          <a:pt x="20" y="7"/>
                        </a:cubicBezTo>
                        <a:cubicBezTo>
                          <a:pt x="24" y="9"/>
                          <a:pt x="28" y="13"/>
                          <a:pt x="28" y="18"/>
                        </a:cubicBezTo>
                        <a:cubicBezTo>
                          <a:pt x="29" y="18"/>
                          <a:pt x="29" y="17"/>
                          <a:pt x="30" y="17"/>
                        </a:cubicBezTo>
                        <a:cubicBezTo>
                          <a:pt x="28" y="16"/>
                          <a:pt x="26" y="14"/>
                          <a:pt x="25" y="12"/>
                        </a:cubicBezTo>
                        <a:cubicBezTo>
                          <a:pt x="26" y="11"/>
                          <a:pt x="26" y="11"/>
                          <a:pt x="27" y="10"/>
                        </a:cubicBezTo>
                        <a:cubicBezTo>
                          <a:pt x="28" y="11"/>
                          <a:pt x="29" y="12"/>
                          <a:pt x="29" y="13"/>
                        </a:cubicBezTo>
                        <a:cubicBezTo>
                          <a:pt x="30" y="14"/>
                          <a:pt x="31" y="16"/>
                          <a:pt x="31" y="18"/>
                        </a:cubicBezTo>
                        <a:cubicBezTo>
                          <a:pt x="31" y="17"/>
                          <a:pt x="32" y="17"/>
                          <a:pt x="32" y="17"/>
                        </a:cubicBezTo>
                        <a:cubicBezTo>
                          <a:pt x="31" y="16"/>
                          <a:pt x="29" y="15"/>
                          <a:pt x="28" y="14"/>
                        </a:cubicBezTo>
                        <a:cubicBezTo>
                          <a:pt x="25" y="11"/>
                          <a:pt x="30" y="10"/>
                          <a:pt x="30" y="16"/>
                        </a:cubicBezTo>
                        <a:cubicBezTo>
                          <a:pt x="30" y="15"/>
                          <a:pt x="31" y="15"/>
                          <a:pt x="31" y="15"/>
                        </a:cubicBezTo>
                        <a:cubicBezTo>
                          <a:pt x="27" y="13"/>
                          <a:pt x="23" y="9"/>
                          <a:pt x="22" y="5"/>
                        </a:cubicBezTo>
                        <a:cubicBezTo>
                          <a:pt x="21" y="6"/>
                          <a:pt x="21" y="6"/>
                          <a:pt x="20" y="7"/>
                        </a:cubicBezTo>
                        <a:cubicBezTo>
                          <a:pt x="29" y="9"/>
                          <a:pt x="28" y="18"/>
                          <a:pt x="33" y="24"/>
                        </a:cubicBezTo>
                        <a:cubicBezTo>
                          <a:pt x="34" y="25"/>
                          <a:pt x="35" y="23"/>
                          <a:pt x="34" y="22"/>
                        </a:cubicBezTo>
                        <a:cubicBezTo>
                          <a:pt x="32" y="19"/>
                          <a:pt x="31" y="14"/>
                          <a:pt x="29" y="10"/>
                        </a:cubicBezTo>
                        <a:cubicBezTo>
                          <a:pt x="27" y="7"/>
                          <a:pt x="24" y="6"/>
                          <a:pt x="21" y="5"/>
                        </a:cubicBezTo>
                        <a:cubicBezTo>
                          <a:pt x="20" y="4"/>
                          <a:pt x="19" y="5"/>
                          <a:pt x="20" y="6"/>
                        </a:cubicBezTo>
                        <a:cubicBezTo>
                          <a:pt x="22" y="11"/>
                          <a:pt x="26" y="15"/>
                          <a:pt x="30" y="17"/>
                        </a:cubicBezTo>
                        <a:cubicBezTo>
                          <a:pt x="31" y="17"/>
                          <a:pt x="32" y="16"/>
                          <a:pt x="32" y="16"/>
                        </a:cubicBezTo>
                        <a:cubicBezTo>
                          <a:pt x="32" y="12"/>
                          <a:pt x="29" y="9"/>
                          <a:pt x="25" y="8"/>
                        </a:cubicBezTo>
                        <a:cubicBezTo>
                          <a:pt x="25" y="8"/>
                          <a:pt x="24" y="9"/>
                          <a:pt x="24" y="9"/>
                        </a:cubicBezTo>
                        <a:cubicBezTo>
                          <a:pt x="23" y="14"/>
                          <a:pt x="27" y="17"/>
                          <a:pt x="32" y="19"/>
                        </a:cubicBezTo>
                        <a:cubicBezTo>
                          <a:pt x="32" y="19"/>
                          <a:pt x="33" y="18"/>
                          <a:pt x="33" y="18"/>
                        </a:cubicBezTo>
                        <a:cubicBezTo>
                          <a:pt x="33" y="15"/>
                          <a:pt x="28" y="5"/>
                          <a:pt x="24" y="7"/>
                        </a:cubicBezTo>
                        <a:cubicBezTo>
                          <a:pt x="19" y="10"/>
                          <a:pt x="26" y="17"/>
                          <a:pt x="29" y="19"/>
                        </a:cubicBezTo>
                        <a:cubicBezTo>
                          <a:pt x="29" y="19"/>
                          <a:pt x="30" y="19"/>
                          <a:pt x="30" y="18"/>
                        </a:cubicBezTo>
                        <a:cubicBezTo>
                          <a:pt x="30" y="12"/>
                          <a:pt x="25" y="7"/>
                          <a:pt x="20" y="5"/>
                        </a:cubicBezTo>
                        <a:cubicBezTo>
                          <a:pt x="19" y="5"/>
                          <a:pt x="19" y="6"/>
                          <a:pt x="19" y="6"/>
                        </a:cubicBezTo>
                        <a:cubicBezTo>
                          <a:pt x="19" y="11"/>
                          <a:pt x="24" y="14"/>
                          <a:pt x="27" y="16"/>
                        </a:cubicBezTo>
                        <a:cubicBezTo>
                          <a:pt x="28" y="16"/>
                          <a:pt x="29" y="15"/>
                          <a:pt x="28" y="14"/>
                        </a:cubicBezTo>
                        <a:cubicBezTo>
                          <a:pt x="26" y="11"/>
                          <a:pt x="24" y="7"/>
                          <a:pt x="20" y="6"/>
                        </a:cubicBezTo>
                        <a:cubicBezTo>
                          <a:pt x="19" y="6"/>
                          <a:pt x="18" y="7"/>
                          <a:pt x="18" y="8"/>
                        </a:cubicBezTo>
                        <a:cubicBezTo>
                          <a:pt x="19" y="12"/>
                          <a:pt x="22" y="15"/>
                          <a:pt x="25" y="18"/>
                        </a:cubicBezTo>
                        <a:cubicBezTo>
                          <a:pt x="26" y="18"/>
                          <a:pt x="28" y="17"/>
                          <a:pt x="27" y="16"/>
                        </a:cubicBezTo>
                        <a:cubicBezTo>
                          <a:pt x="25" y="13"/>
                          <a:pt x="22" y="10"/>
                          <a:pt x="18" y="9"/>
                        </a:cubicBezTo>
                        <a:cubicBezTo>
                          <a:pt x="17" y="9"/>
                          <a:pt x="17" y="10"/>
                          <a:pt x="17" y="11"/>
                        </a:cubicBezTo>
                        <a:cubicBezTo>
                          <a:pt x="19" y="13"/>
                          <a:pt x="21" y="14"/>
                          <a:pt x="24" y="15"/>
                        </a:cubicBezTo>
                        <a:cubicBezTo>
                          <a:pt x="24" y="15"/>
                          <a:pt x="24" y="14"/>
                          <a:pt x="25" y="14"/>
                        </a:cubicBezTo>
                        <a:cubicBezTo>
                          <a:pt x="22" y="12"/>
                          <a:pt x="19" y="10"/>
                          <a:pt x="15" y="9"/>
                        </a:cubicBezTo>
                        <a:cubicBezTo>
                          <a:pt x="14" y="9"/>
                          <a:pt x="13" y="11"/>
                          <a:pt x="14" y="11"/>
                        </a:cubicBezTo>
                        <a:cubicBezTo>
                          <a:pt x="17" y="13"/>
                          <a:pt x="19" y="14"/>
                          <a:pt x="23" y="14"/>
                        </a:cubicBezTo>
                        <a:cubicBezTo>
                          <a:pt x="24" y="14"/>
                          <a:pt x="24" y="13"/>
                          <a:pt x="23" y="12"/>
                        </a:cubicBezTo>
                        <a:cubicBezTo>
                          <a:pt x="21" y="10"/>
                          <a:pt x="19" y="9"/>
                          <a:pt x="16" y="8"/>
                        </a:cubicBezTo>
                        <a:cubicBezTo>
                          <a:pt x="15" y="7"/>
                          <a:pt x="14" y="9"/>
                          <a:pt x="15" y="10"/>
                        </a:cubicBezTo>
                        <a:cubicBezTo>
                          <a:pt x="18" y="11"/>
                          <a:pt x="20" y="12"/>
                          <a:pt x="23" y="13"/>
                        </a:cubicBezTo>
                        <a:cubicBezTo>
                          <a:pt x="24" y="13"/>
                          <a:pt x="25" y="12"/>
                          <a:pt x="24" y="11"/>
                        </a:cubicBezTo>
                        <a:cubicBezTo>
                          <a:pt x="21" y="9"/>
                          <a:pt x="19" y="7"/>
                          <a:pt x="15" y="6"/>
                        </a:cubicBezTo>
                        <a:cubicBezTo>
                          <a:pt x="14" y="6"/>
                          <a:pt x="13" y="7"/>
                          <a:pt x="14" y="8"/>
                        </a:cubicBezTo>
                        <a:cubicBezTo>
                          <a:pt x="17" y="10"/>
                          <a:pt x="19" y="11"/>
                          <a:pt x="23" y="11"/>
                        </a:cubicBezTo>
                        <a:cubicBezTo>
                          <a:pt x="23" y="11"/>
                          <a:pt x="24" y="11"/>
                          <a:pt x="24" y="10"/>
                        </a:cubicBezTo>
                        <a:cubicBezTo>
                          <a:pt x="24" y="7"/>
                          <a:pt x="19" y="5"/>
                          <a:pt x="16" y="3"/>
                        </a:cubicBezTo>
                        <a:cubicBezTo>
                          <a:pt x="16" y="4"/>
                          <a:pt x="16" y="5"/>
                          <a:pt x="15" y="5"/>
                        </a:cubicBezTo>
                        <a:cubicBezTo>
                          <a:pt x="18" y="6"/>
                          <a:pt x="18" y="6"/>
                          <a:pt x="20" y="6"/>
                        </a:cubicBezTo>
                        <a:cubicBezTo>
                          <a:pt x="21" y="6"/>
                          <a:pt x="21" y="5"/>
                          <a:pt x="21" y="4"/>
                        </a:cubicBezTo>
                        <a:cubicBezTo>
                          <a:pt x="18" y="1"/>
                          <a:pt x="13" y="1"/>
                          <a:pt x="10" y="0"/>
                        </a:cubicBezTo>
                        <a:cubicBezTo>
                          <a:pt x="9" y="1"/>
                          <a:pt x="9" y="2"/>
                          <a:pt x="9" y="2"/>
                        </a:cubicBezTo>
                        <a:cubicBezTo>
                          <a:pt x="12" y="3"/>
                          <a:pt x="11" y="3"/>
                          <a:pt x="14" y="2"/>
                        </a:cubicBezTo>
                        <a:cubicBezTo>
                          <a:pt x="15" y="2"/>
                          <a:pt x="15" y="0"/>
                          <a:pt x="14" y="0"/>
                        </a:cubicBezTo>
                        <a:cubicBezTo>
                          <a:pt x="12" y="0"/>
                          <a:pt x="10" y="0"/>
                          <a:pt x="8" y="0"/>
                        </a:cubicBezTo>
                        <a:cubicBezTo>
                          <a:pt x="7" y="0"/>
                          <a:pt x="6" y="1"/>
                          <a:pt x="7" y="2"/>
                        </a:cubicBezTo>
                        <a:cubicBezTo>
                          <a:pt x="9" y="4"/>
                          <a:pt x="12" y="4"/>
                          <a:pt x="15" y="5"/>
                        </a:cubicBezTo>
                        <a:cubicBezTo>
                          <a:pt x="16" y="5"/>
                          <a:pt x="16" y="3"/>
                          <a:pt x="15" y="3"/>
                        </a:cubicBezTo>
                        <a:cubicBezTo>
                          <a:pt x="13" y="2"/>
                          <a:pt x="11" y="2"/>
                          <a:pt x="9" y="3"/>
                        </a:cubicBezTo>
                        <a:cubicBezTo>
                          <a:pt x="8" y="3"/>
                          <a:pt x="8" y="5"/>
                          <a:pt x="9" y="5"/>
                        </a:cubicBezTo>
                        <a:cubicBezTo>
                          <a:pt x="11" y="5"/>
                          <a:pt x="14" y="6"/>
                          <a:pt x="16" y="5"/>
                        </a:cubicBezTo>
                        <a:cubicBezTo>
                          <a:pt x="17" y="5"/>
                          <a:pt x="17" y="4"/>
                          <a:pt x="16" y="3"/>
                        </a:cubicBezTo>
                        <a:cubicBezTo>
                          <a:pt x="14" y="2"/>
                          <a:pt x="11" y="2"/>
                          <a:pt x="8" y="2"/>
                        </a:cubicBezTo>
                        <a:cubicBezTo>
                          <a:pt x="7" y="2"/>
                          <a:pt x="7" y="3"/>
                          <a:pt x="8" y="4"/>
                        </a:cubicBezTo>
                        <a:cubicBezTo>
                          <a:pt x="10" y="6"/>
                          <a:pt x="12" y="7"/>
                          <a:pt x="15" y="7"/>
                        </a:cubicBezTo>
                        <a:cubicBezTo>
                          <a:pt x="16" y="6"/>
                          <a:pt x="17" y="5"/>
                          <a:pt x="15" y="4"/>
                        </a:cubicBezTo>
                        <a:cubicBezTo>
                          <a:pt x="13" y="4"/>
                          <a:pt x="11" y="3"/>
                          <a:pt x="10" y="3"/>
                        </a:cubicBezTo>
                        <a:cubicBezTo>
                          <a:pt x="8" y="2"/>
                          <a:pt x="8" y="4"/>
                          <a:pt x="9" y="5"/>
                        </a:cubicBezTo>
                        <a:cubicBezTo>
                          <a:pt x="11" y="6"/>
                          <a:pt x="13" y="8"/>
                          <a:pt x="16" y="8"/>
                        </a:cubicBezTo>
                        <a:cubicBezTo>
                          <a:pt x="17" y="8"/>
                          <a:pt x="18" y="7"/>
                          <a:pt x="17" y="6"/>
                        </a:cubicBezTo>
                        <a:cubicBezTo>
                          <a:pt x="15" y="5"/>
                          <a:pt x="14" y="4"/>
                          <a:pt x="12" y="3"/>
                        </a:cubicBezTo>
                        <a:cubicBezTo>
                          <a:pt x="11" y="2"/>
                          <a:pt x="10" y="3"/>
                          <a:pt x="10" y="4"/>
                        </a:cubicBezTo>
                        <a:cubicBezTo>
                          <a:pt x="12" y="6"/>
                          <a:pt x="13" y="7"/>
                          <a:pt x="15" y="8"/>
                        </a:cubicBezTo>
                        <a:cubicBezTo>
                          <a:pt x="15" y="8"/>
                          <a:pt x="15" y="7"/>
                          <a:pt x="16" y="7"/>
                        </a:cubicBezTo>
                        <a:cubicBezTo>
                          <a:pt x="14" y="6"/>
                          <a:pt x="12" y="5"/>
                          <a:pt x="9" y="5"/>
                        </a:cubicBezTo>
                        <a:cubicBezTo>
                          <a:pt x="8" y="5"/>
                          <a:pt x="8" y="6"/>
                          <a:pt x="8" y="7"/>
                        </a:cubicBezTo>
                        <a:cubicBezTo>
                          <a:pt x="10" y="9"/>
                          <a:pt x="12" y="10"/>
                          <a:pt x="15" y="11"/>
                        </a:cubicBezTo>
                        <a:cubicBezTo>
                          <a:pt x="15" y="11"/>
                          <a:pt x="15" y="10"/>
                          <a:pt x="16" y="9"/>
                        </a:cubicBezTo>
                        <a:cubicBezTo>
                          <a:pt x="13" y="9"/>
                          <a:pt x="11" y="8"/>
                          <a:pt x="9" y="7"/>
                        </a:cubicBezTo>
                        <a:cubicBezTo>
                          <a:pt x="9" y="8"/>
                          <a:pt x="8" y="9"/>
                          <a:pt x="8" y="9"/>
                        </a:cubicBezTo>
                        <a:cubicBezTo>
                          <a:pt x="11" y="10"/>
                          <a:pt x="12" y="10"/>
                          <a:pt x="15" y="9"/>
                        </a:cubicBezTo>
                        <a:cubicBezTo>
                          <a:pt x="16" y="9"/>
                          <a:pt x="15" y="8"/>
                          <a:pt x="15" y="7"/>
                        </a:cubicBezTo>
                        <a:cubicBezTo>
                          <a:pt x="12" y="7"/>
                          <a:pt x="10" y="6"/>
                          <a:pt x="7" y="6"/>
                        </a:cubicBezTo>
                        <a:cubicBezTo>
                          <a:pt x="6" y="6"/>
                          <a:pt x="6" y="8"/>
                          <a:pt x="7" y="8"/>
                        </a:cubicBezTo>
                        <a:cubicBezTo>
                          <a:pt x="10" y="9"/>
                          <a:pt x="9" y="9"/>
                          <a:pt x="12" y="9"/>
                        </a:cubicBezTo>
                        <a:cubicBezTo>
                          <a:pt x="13" y="9"/>
                          <a:pt x="14" y="7"/>
                          <a:pt x="12" y="7"/>
                        </a:cubicBezTo>
                        <a:cubicBezTo>
                          <a:pt x="11" y="6"/>
                          <a:pt x="10" y="6"/>
                          <a:pt x="9" y="6"/>
                        </a:cubicBezTo>
                        <a:cubicBezTo>
                          <a:pt x="9" y="6"/>
                          <a:pt x="9" y="7"/>
                          <a:pt x="9" y="8"/>
                        </a:cubicBezTo>
                        <a:cubicBezTo>
                          <a:pt x="10" y="7"/>
                          <a:pt x="10" y="7"/>
                          <a:pt x="11" y="7"/>
                        </a:cubicBezTo>
                        <a:cubicBezTo>
                          <a:pt x="11" y="6"/>
                          <a:pt x="10" y="6"/>
                          <a:pt x="10" y="5"/>
                        </a:cubicBezTo>
                        <a:cubicBezTo>
                          <a:pt x="8" y="5"/>
                          <a:pt x="6" y="5"/>
                          <a:pt x="4" y="6"/>
                        </a:cubicBezTo>
                        <a:cubicBezTo>
                          <a:pt x="4" y="6"/>
                          <a:pt x="4" y="7"/>
                          <a:pt x="4" y="8"/>
                        </a:cubicBezTo>
                        <a:cubicBezTo>
                          <a:pt x="6" y="7"/>
                          <a:pt x="6" y="7"/>
                          <a:pt x="7" y="5"/>
                        </a:cubicBezTo>
                        <a:cubicBezTo>
                          <a:pt x="7" y="5"/>
                          <a:pt x="6" y="4"/>
                          <a:pt x="6" y="4"/>
                        </a:cubicBezTo>
                        <a:cubicBezTo>
                          <a:pt x="0" y="5"/>
                          <a:pt x="7" y="11"/>
                          <a:pt x="9" y="6"/>
                        </a:cubicBezTo>
                        <a:cubicBezTo>
                          <a:pt x="11" y="1"/>
                          <a:pt x="2" y="1"/>
                          <a:pt x="4" y="7"/>
                        </a:cubicBezTo>
                        <a:cubicBezTo>
                          <a:pt x="5" y="8"/>
                          <a:pt x="6" y="8"/>
                          <a:pt x="6" y="8"/>
                        </a:cubicBezTo>
                        <a:cubicBezTo>
                          <a:pt x="9" y="6"/>
                          <a:pt x="9" y="3"/>
                          <a:pt x="7" y="1"/>
                        </a:cubicBezTo>
                        <a:cubicBezTo>
                          <a:pt x="7" y="1"/>
                          <a:pt x="6" y="0"/>
                          <a:pt x="6" y="1"/>
                        </a:cubicBezTo>
                        <a:cubicBezTo>
                          <a:pt x="4" y="3"/>
                          <a:pt x="4" y="5"/>
                          <a:pt x="4" y="7"/>
                        </a:cubicBezTo>
                        <a:cubicBezTo>
                          <a:pt x="5" y="8"/>
                          <a:pt x="6" y="8"/>
                          <a:pt x="6" y="8"/>
                        </a:cubicBezTo>
                        <a:cubicBezTo>
                          <a:pt x="8" y="6"/>
                          <a:pt x="9" y="2"/>
                          <a:pt x="6" y="2"/>
                        </a:cubicBezTo>
                        <a:cubicBezTo>
                          <a:pt x="3" y="1"/>
                          <a:pt x="2" y="5"/>
                          <a:pt x="3" y="7"/>
                        </a:cubicBezTo>
                        <a:cubicBezTo>
                          <a:pt x="4" y="8"/>
                          <a:pt x="5" y="8"/>
                          <a:pt x="5" y="7"/>
                        </a:cubicBezTo>
                        <a:cubicBezTo>
                          <a:pt x="7" y="5"/>
                          <a:pt x="7" y="3"/>
                          <a:pt x="5" y="1"/>
                        </a:cubicBezTo>
                        <a:cubicBezTo>
                          <a:pt x="5" y="0"/>
                          <a:pt x="4" y="1"/>
                          <a:pt x="3" y="1"/>
                        </a:cubicBezTo>
                        <a:cubicBezTo>
                          <a:pt x="2" y="3"/>
                          <a:pt x="2" y="4"/>
                          <a:pt x="3" y="6"/>
                        </a:cubicBezTo>
                        <a:cubicBezTo>
                          <a:pt x="3" y="7"/>
                          <a:pt x="4" y="7"/>
                          <a:pt x="5" y="6"/>
                        </a:cubicBezTo>
                        <a:cubicBezTo>
                          <a:pt x="5" y="4"/>
                          <a:pt x="5" y="2"/>
                          <a:pt x="4" y="1"/>
                        </a:cubicBezTo>
                        <a:cubicBezTo>
                          <a:pt x="4" y="0"/>
                          <a:pt x="3" y="0"/>
                          <a:pt x="2" y="1"/>
                        </a:cubicBezTo>
                        <a:cubicBezTo>
                          <a:pt x="1" y="2"/>
                          <a:pt x="1" y="3"/>
                          <a:pt x="1" y="5"/>
                        </a:cubicBezTo>
                        <a:cubicBezTo>
                          <a:pt x="1" y="6"/>
                          <a:pt x="3" y="7"/>
                          <a:pt x="3" y="6"/>
                        </a:cubicBezTo>
                        <a:cubicBezTo>
                          <a:pt x="3" y="5"/>
                          <a:pt x="3" y="4"/>
                          <a:pt x="3" y="3"/>
                        </a:cubicBezTo>
                        <a:cubicBezTo>
                          <a:pt x="3" y="3"/>
                          <a:pt x="2" y="3"/>
                          <a:pt x="1" y="3"/>
                        </a:cubicBezTo>
                        <a:cubicBezTo>
                          <a:pt x="1" y="4"/>
                          <a:pt x="1" y="6"/>
                          <a:pt x="1" y="7"/>
                        </a:cubicBezTo>
                        <a:cubicBezTo>
                          <a:pt x="1" y="8"/>
                          <a:pt x="3" y="8"/>
                          <a:pt x="3" y="7"/>
                        </a:cubicBezTo>
                        <a:cubicBezTo>
                          <a:pt x="4" y="6"/>
                          <a:pt x="4" y="5"/>
                          <a:pt x="4" y="4"/>
                        </a:cubicBezTo>
                        <a:cubicBezTo>
                          <a:pt x="3" y="4"/>
                          <a:pt x="2" y="4"/>
                          <a:pt x="2" y="4"/>
                        </a:cubicBezTo>
                        <a:cubicBezTo>
                          <a:pt x="2" y="4"/>
                          <a:pt x="2" y="5"/>
                          <a:pt x="2" y="5"/>
                        </a:cubicBezTo>
                        <a:cubicBezTo>
                          <a:pt x="2" y="6"/>
                          <a:pt x="3" y="7"/>
                          <a:pt x="3" y="6"/>
                        </a:cubicBezTo>
                        <a:cubicBezTo>
                          <a:pt x="4" y="6"/>
                          <a:pt x="4" y="6"/>
                          <a:pt x="4" y="5"/>
                        </a:cubicBezTo>
                        <a:cubicBezTo>
                          <a:pt x="5" y="4"/>
                          <a:pt x="3" y="3"/>
                          <a:pt x="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8" name="Freeform 303"/>
                  <p:cNvSpPr/>
                  <p:nvPr/>
                </p:nvSpPr>
                <p:spPr bwMode="auto">
                  <a:xfrm>
                    <a:off x="913" y="1677"/>
                    <a:ext cx="14" cy="22"/>
                  </a:xfrm>
                  <a:custGeom>
                    <a:avLst/>
                    <a:gdLst>
                      <a:gd name="T0" fmla="*/ 5 w 21"/>
                      <a:gd name="T1" fmla="*/ 13 h 34"/>
                      <a:gd name="T2" fmla="*/ 6 w 21"/>
                      <a:gd name="T3" fmla="*/ 13 h 34"/>
                      <a:gd name="T4" fmla="*/ 12 w 21"/>
                      <a:gd name="T5" fmla="*/ 21 h 34"/>
                      <a:gd name="T6" fmla="*/ 3 w 21"/>
                      <a:gd name="T7" fmla="*/ 15 h 34"/>
                      <a:gd name="T8" fmla="*/ 1 w 21"/>
                      <a:gd name="T9" fmla="*/ 12 h 34"/>
                      <a:gd name="T10" fmla="*/ 10 w 21"/>
                      <a:gd name="T11" fmla="*/ 17 h 34"/>
                      <a:gd name="T12" fmla="*/ 14 w 21"/>
                      <a:gd name="T13" fmla="*/ 26 h 34"/>
                      <a:gd name="T14" fmla="*/ 13 w 21"/>
                      <a:gd name="T15" fmla="*/ 28 h 34"/>
                      <a:gd name="T16" fmla="*/ 10 w 21"/>
                      <a:gd name="T17" fmla="*/ 23 h 34"/>
                      <a:gd name="T18" fmla="*/ 12 w 21"/>
                      <a:gd name="T19" fmla="*/ 25 h 34"/>
                      <a:gd name="T20" fmla="*/ 13 w 21"/>
                      <a:gd name="T21" fmla="*/ 32 h 34"/>
                      <a:gd name="T22" fmla="*/ 15 w 21"/>
                      <a:gd name="T23" fmla="*/ 24 h 34"/>
                      <a:gd name="T24" fmla="*/ 16 w 21"/>
                      <a:gd name="T25" fmla="*/ 32 h 34"/>
                      <a:gd name="T26" fmla="*/ 15 w 21"/>
                      <a:gd name="T27" fmla="*/ 24 h 34"/>
                      <a:gd name="T28" fmla="*/ 19 w 21"/>
                      <a:gd name="T29" fmla="*/ 31 h 34"/>
                      <a:gd name="T30" fmla="*/ 19 w 21"/>
                      <a:gd name="T31" fmla="*/ 30 h 34"/>
                      <a:gd name="T32" fmla="*/ 14 w 21"/>
                      <a:gd name="T33" fmla="*/ 21 h 34"/>
                      <a:gd name="T34" fmla="*/ 15 w 21"/>
                      <a:gd name="T35" fmla="*/ 18 h 34"/>
                      <a:gd name="T36" fmla="*/ 19 w 21"/>
                      <a:gd name="T37" fmla="*/ 26 h 34"/>
                      <a:gd name="T38" fmla="*/ 14 w 21"/>
                      <a:gd name="T39" fmla="*/ 23 h 34"/>
                      <a:gd name="T40" fmla="*/ 7 w 21"/>
                      <a:gd name="T41" fmla="*/ 13 h 34"/>
                      <a:gd name="T42" fmla="*/ 8 w 21"/>
                      <a:gd name="T43" fmla="*/ 8 h 34"/>
                      <a:gd name="T44" fmla="*/ 16 w 21"/>
                      <a:gd name="T45" fmla="*/ 18 h 34"/>
                      <a:gd name="T46" fmla="*/ 14 w 21"/>
                      <a:gd name="T47" fmla="*/ 19 h 34"/>
                      <a:gd name="T48" fmla="*/ 3 w 21"/>
                      <a:gd name="T49" fmla="*/ 6 h 34"/>
                      <a:gd name="T50" fmla="*/ 10 w 21"/>
                      <a:gd name="T51" fmla="*/ 13 h 34"/>
                      <a:gd name="T52" fmla="*/ 6 w 21"/>
                      <a:gd name="T53" fmla="*/ 8 h 34"/>
                      <a:gd name="T54" fmla="*/ 17 w 21"/>
                      <a:gd name="T55" fmla="*/ 26 h 34"/>
                      <a:gd name="T56" fmla="*/ 15 w 21"/>
                      <a:gd name="T57" fmla="*/ 26 h 34"/>
                      <a:gd name="T58" fmla="*/ 8 w 21"/>
                      <a:gd name="T59" fmla="*/ 6 h 34"/>
                      <a:gd name="T60" fmla="*/ 12 w 21"/>
                      <a:gd name="T61" fmla="*/ 11 h 34"/>
                      <a:gd name="T62" fmla="*/ 14 w 21"/>
                      <a:gd name="T63" fmla="*/ 20 h 34"/>
                      <a:gd name="T64" fmla="*/ 8 w 21"/>
                      <a:gd name="T65" fmla="*/ 9 h 34"/>
                      <a:gd name="T66" fmla="*/ 7 w 21"/>
                      <a:gd name="T67" fmla="*/ 8 h 34"/>
                      <a:gd name="T68" fmla="*/ 15 w 21"/>
                      <a:gd name="T69" fmla="*/ 19 h 34"/>
                      <a:gd name="T70" fmla="*/ 14 w 21"/>
                      <a:gd name="T71" fmla="*/ 23 h 34"/>
                      <a:gd name="T72" fmla="*/ 9 w 21"/>
                      <a:gd name="T73" fmla="*/ 15 h 34"/>
                      <a:gd name="T74" fmla="*/ 15 w 21"/>
                      <a:gd name="T75" fmla="*/ 18 h 34"/>
                      <a:gd name="T76" fmla="*/ 20 w 21"/>
                      <a:gd name="T77" fmla="*/ 28 h 34"/>
                      <a:gd name="T78" fmla="*/ 19 w 21"/>
                      <a:gd name="T79" fmla="*/ 30 h 34"/>
                      <a:gd name="T80" fmla="*/ 14 w 21"/>
                      <a:gd name="T81" fmla="*/ 23 h 34"/>
                      <a:gd name="T82" fmla="*/ 15 w 21"/>
                      <a:gd name="T83" fmla="*/ 24 h 34"/>
                      <a:gd name="T84" fmla="*/ 18 w 21"/>
                      <a:gd name="T85" fmla="*/ 28 h 34"/>
                      <a:gd name="T86" fmla="*/ 14 w 21"/>
                      <a:gd name="T87" fmla="*/ 33 h 34"/>
                      <a:gd name="T88" fmla="*/ 13 w 21"/>
                      <a:gd name="T89" fmla="*/ 25 h 34"/>
                      <a:gd name="T90" fmla="*/ 12 w 21"/>
                      <a:gd name="T91" fmla="*/ 25 h 34"/>
                      <a:gd name="T92" fmla="*/ 15 w 21"/>
                      <a:gd name="T93" fmla="*/ 31 h 34"/>
                      <a:gd name="T94" fmla="*/ 14 w 21"/>
                      <a:gd name="T95" fmla="*/ 29 h 34"/>
                      <a:gd name="T96" fmla="*/ 10 w 21"/>
                      <a:gd name="T97" fmla="*/ 20 h 34"/>
                      <a:gd name="T98" fmla="*/ 10 w 21"/>
                      <a:gd name="T99" fmla="*/ 17 h 34"/>
                      <a:gd name="T100" fmla="*/ 10 w 21"/>
                      <a:gd name="T101" fmla="*/ 17 h 34"/>
                      <a:gd name="T102" fmla="*/ 3 w 21"/>
                      <a:gd name="T103" fmla="*/ 15 h 34"/>
                      <a:gd name="T104" fmla="*/ 2 w 21"/>
                      <a:gd name="T105" fmla="*/ 12 h 34"/>
                      <a:gd name="T106" fmla="*/ 6 w 21"/>
                      <a:gd name="T107" fmla="*/ 13 h 34"/>
                      <a:gd name="T108" fmla="*/ 12 w 21"/>
                      <a:gd name="T109" fmla="*/ 22 h 34"/>
                      <a:gd name="T110" fmla="*/ 6 w 21"/>
                      <a:gd name="T111" fmla="*/ 15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1" h="34">
                        <a:moveTo>
                          <a:pt x="8" y="14"/>
                        </a:moveTo>
                        <a:cubicBezTo>
                          <a:pt x="7" y="13"/>
                          <a:pt x="7" y="13"/>
                          <a:pt x="6" y="12"/>
                        </a:cubicBezTo>
                        <a:cubicBezTo>
                          <a:pt x="6" y="12"/>
                          <a:pt x="5" y="13"/>
                          <a:pt x="5" y="13"/>
                        </a:cubicBezTo>
                        <a:cubicBezTo>
                          <a:pt x="8" y="15"/>
                          <a:pt x="9" y="18"/>
                          <a:pt x="10" y="22"/>
                        </a:cubicBezTo>
                        <a:cubicBezTo>
                          <a:pt x="10" y="22"/>
                          <a:pt x="11" y="21"/>
                          <a:pt x="12" y="21"/>
                        </a:cubicBezTo>
                        <a:cubicBezTo>
                          <a:pt x="9" y="19"/>
                          <a:pt x="8" y="16"/>
                          <a:pt x="6" y="13"/>
                        </a:cubicBezTo>
                        <a:cubicBezTo>
                          <a:pt x="6" y="13"/>
                          <a:pt x="5" y="14"/>
                          <a:pt x="5" y="14"/>
                        </a:cubicBezTo>
                        <a:cubicBezTo>
                          <a:pt x="7" y="17"/>
                          <a:pt x="9" y="19"/>
                          <a:pt x="10" y="22"/>
                        </a:cubicBezTo>
                        <a:cubicBezTo>
                          <a:pt x="11" y="22"/>
                          <a:pt x="12" y="22"/>
                          <a:pt x="12" y="21"/>
                        </a:cubicBezTo>
                        <a:cubicBezTo>
                          <a:pt x="9" y="18"/>
                          <a:pt x="6" y="15"/>
                          <a:pt x="4" y="11"/>
                        </a:cubicBezTo>
                        <a:cubicBezTo>
                          <a:pt x="3" y="10"/>
                          <a:pt x="2" y="11"/>
                          <a:pt x="2" y="12"/>
                        </a:cubicBezTo>
                        <a:cubicBezTo>
                          <a:pt x="2" y="13"/>
                          <a:pt x="2" y="14"/>
                          <a:pt x="3" y="15"/>
                        </a:cubicBezTo>
                        <a:cubicBezTo>
                          <a:pt x="3" y="15"/>
                          <a:pt x="4" y="14"/>
                          <a:pt x="5" y="14"/>
                        </a:cubicBezTo>
                        <a:cubicBezTo>
                          <a:pt x="4" y="13"/>
                          <a:pt x="3" y="12"/>
                          <a:pt x="2" y="11"/>
                        </a:cubicBezTo>
                        <a:cubicBezTo>
                          <a:pt x="2" y="11"/>
                          <a:pt x="1" y="12"/>
                          <a:pt x="1" y="12"/>
                        </a:cubicBezTo>
                        <a:cubicBezTo>
                          <a:pt x="4" y="14"/>
                          <a:pt x="6" y="16"/>
                          <a:pt x="9" y="19"/>
                        </a:cubicBezTo>
                        <a:cubicBezTo>
                          <a:pt x="9" y="18"/>
                          <a:pt x="10" y="18"/>
                          <a:pt x="10" y="17"/>
                        </a:cubicBezTo>
                        <a:cubicBezTo>
                          <a:pt x="10" y="17"/>
                          <a:pt x="10" y="17"/>
                          <a:pt x="10" y="17"/>
                        </a:cubicBezTo>
                        <a:cubicBezTo>
                          <a:pt x="9" y="16"/>
                          <a:pt x="7" y="17"/>
                          <a:pt x="8" y="18"/>
                        </a:cubicBezTo>
                        <a:cubicBezTo>
                          <a:pt x="9" y="21"/>
                          <a:pt x="11" y="24"/>
                          <a:pt x="12" y="27"/>
                        </a:cubicBezTo>
                        <a:cubicBezTo>
                          <a:pt x="13" y="28"/>
                          <a:pt x="15" y="28"/>
                          <a:pt x="14" y="26"/>
                        </a:cubicBezTo>
                        <a:cubicBezTo>
                          <a:pt x="13" y="24"/>
                          <a:pt x="13" y="22"/>
                          <a:pt x="13" y="20"/>
                        </a:cubicBezTo>
                        <a:cubicBezTo>
                          <a:pt x="12" y="20"/>
                          <a:pt x="11" y="20"/>
                          <a:pt x="11" y="21"/>
                        </a:cubicBezTo>
                        <a:cubicBezTo>
                          <a:pt x="13" y="23"/>
                          <a:pt x="13" y="26"/>
                          <a:pt x="13" y="28"/>
                        </a:cubicBezTo>
                        <a:cubicBezTo>
                          <a:pt x="14" y="28"/>
                          <a:pt x="15" y="28"/>
                          <a:pt x="15" y="28"/>
                        </a:cubicBezTo>
                        <a:cubicBezTo>
                          <a:pt x="14" y="26"/>
                          <a:pt x="13" y="24"/>
                          <a:pt x="12" y="22"/>
                        </a:cubicBezTo>
                        <a:cubicBezTo>
                          <a:pt x="11" y="23"/>
                          <a:pt x="11" y="23"/>
                          <a:pt x="10" y="23"/>
                        </a:cubicBezTo>
                        <a:cubicBezTo>
                          <a:pt x="12" y="26"/>
                          <a:pt x="13" y="28"/>
                          <a:pt x="13" y="31"/>
                        </a:cubicBezTo>
                        <a:cubicBezTo>
                          <a:pt x="14" y="31"/>
                          <a:pt x="15" y="31"/>
                          <a:pt x="15" y="30"/>
                        </a:cubicBezTo>
                        <a:cubicBezTo>
                          <a:pt x="14" y="29"/>
                          <a:pt x="13" y="27"/>
                          <a:pt x="12" y="25"/>
                        </a:cubicBezTo>
                        <a:cubicBezTo>
                          <a:pt x="12" y="26"/>
                          <a:pt x="11" y="26"/>
                          <a:pt x="11" y="27"/>
                        </a:cubicBezTo>
                        <a:cubicBezTo>
                          <a:pt x="11" y="28"/>
                          <a:pt x="12" y="29"/>
                          <a:pt x="13" y="31"/>
                        </a:cubicBezTo>
                        <a:cubicBezTo>
                          <a:pt x="13" y="31"/>
                          <a:pt x="13" y="32"/>
                          <a:pt x="13" y="32"/>
                        </a:cubicBezTo>
                        <a:cubicBezTo>
                          <a:pt x="16" y="32"/>
                          <a:pt x="15" y="32"/>
                          <a:pt x="18" y="32"/>
                        </a:cubicBezTo>
                        <a:cubicBezTo>
                          <a:pt x="18" y="32"/>
                          <a:pt x="19" y="32"/>
                          <a:pt x="19" y="31"/>
                        </a:cubicBezTo>
                        <a:cubicBezTo>
                          <a:pt x="18" y="28"/>
                          <a:pt x="16" y="26"/>
                          <a:pt x="15" y="24"/>
                        </a:cubicBezTo>
                        <a:cubicBezTo>
                          <a:pt x="14" y="22"/>
                          <a:pt x="12" y="24"/>
                          <a:pt x="13" y="25"/>
                        </a:cubicBezTo>
                        <a:cubicBezTo>
                          <a:pt x="14" y="27"/>
                          <a:pt x="14" y="29"/>
                          <a:pt x="14" y="32"/>
                        </a:cubicBezTo>
                        <a:cubicBezTo>
                          <a:pt x="15" y="32"/>
                          <a:pt x="16" y="32"/>
                          <a:pt x="16" y="32"/>
                        </a:cubicBezTo>
                        <a:cubicBezTo>
                          <a:pt x="17" y="31"/>
                          <a:pt x="17" y="31"/>
                          <a:pt x="17" y="30"/>
                        </a:cubicBezTo>
                        <a:cubicBezTo>
                          <a:pt x="18" y="31"/>
                          <a:pt x="19" y="30"/>
                          <a:pt x="19" y="29"/>
                        </a:cubicBezTo>
                        <a:cubicBezTo>
                          <a:pt x="18" y="27"/>
                          <a:pt x="17" y="25"/>
                          <a:pt x="15" y="24"/>
                        </a:cubicBezTo>
                        <a:cubicBezTo>
                          <a:pt x="14" y="22"/>
                          <a:pt x="13" y="23"/>
                          <a:pt x="13" y="25"/>
                        </a:cubicBezTo>
                        <a:cubicBezTo>
                          <a:pt x="15" y="27"/>
                          <a:pt x="16" y="30"/>
                          <a:pt x="17" y="32"/>
                        </a:cubicBezTo>
                        <a:cubicBezTo>
                          <a:pt x="18" y="33"/>
                          <a:pt x="20" y="32"/>
                          <a:pt x="19" y="31"/>
                        </a:cubicBezTo>
                        <a:cubicBezTo>
                          <a:pt x="18" y="28"/>
                          <a:pt x="17" y="26"/>
                          <a:pt x="16" y="23"/>
                        </a:cubicBezTo>
                        <a:cubicBezTo>
                          <a:pt x="16" y="23"/>
                          <a:pt x="15" y="24"/>
                          <a:pt x="14" y="24"/>
                        </a:cubicBezTo>
                        <a:cubicBezTo>
                          <a:pt x="16" y="26"/>
                          <a:pt x="17" y="28"/>
                          <a:pt x="19" y="30"/>
                        </a:cubicBezTo>
                        <a:cubicBezTo>
                          <a:pt x="19" y="30"/>
                          <a:pt x="20" y="30"/>
                          <a:pt x="20" y="29"/>
                        </a:cubicBezTo>
                        <a:cubicBezTo>
                          <a:pt x="19" y="26"/>
                          <a:pt x="17" y="23"/>
                          <a:pt x="16" y="20"/>
                        </a:cubicBezTo>
                        <a:cubicBezTo>
                          <a:pt x="16" y="21"/>
                          <a:pt x="15" y="21"/>
                          <a:pt x="14" y="21"/>
                        </a:cubicBezTo>
                        <a:cubicBezTo>
                          <a:pt x="16" y="24"/>
                          <a:pt x="17" y="26"/>
                          <a:pt x="18" y="29"/>
                        </a:cubicBezTo>
                        <a:cubicBezTo>
                          <a:pt x="18" y="29"/>
                          <a:pt x="19" y="28"/>
                          <a:pt x="20" y="28"/>
                        </a:cubicBezTo>
                        <a:cubicBezTo>
                          <a:pt x="18" y="25"/>
                          <a:pt x="16" y="21"/>
                          <a:pt x="15" y="18"/>
                        </a:cubicBezTo>
                        <a:cubicBezTo>
                          <a:pt x="14" y="18"/>
                          <a:pt x="13" y="19"/>
                          <a:pt x="13" y="19"/>
                        </a:cubicBezTo>
                        <a:cubicBezTo>
                          <a:pt x="14" y="22"/>
                          <a:pt x="16" y="25"/>
                          <a:pt x="17" y="27"/>
                        </a:cubicBezTo>
                        <a:cubicBezTo>
                          <a:pt x="18" y="27"/>
                          <a:pt x="18" y="27"/>
                          <a:pt x="19" y="26"/>
                        </a:cubicBezTo>
                        <a:cubicBezTo>
                          <a:pt x="16" y="22"/>
                          <a:pt x="13" y="19"/>
                          <a:pt x="11" y="14"/>
                        </a:cubicBezTo>
                        <a:cubicBezTo>
                          <a:pt x="10" y="15"/>
                          <a:pt x="9" y="15"/>
                          <a:pt x="9" y="15"/>
                        </a:cubicBezTo>
                        <a:cubicBezTo>
                          <a:pt x="11" y="18"/>
                          <a:pt x="13" y="21"/>
                          <a:pt x="14" y="23"/>
                        </a:cubicBezTo>
                        <a:cubicBezTo>
                          <a:pt x="15" y="24"/>
                          <a:pt x="17" y="23"/>
                          <a:pt x="16" y="22"/>
                        </a:cubicBezTo>
                        <a:cubicBezTo>
                          <a:pt x="14" y="18"/>
                          <a:pt x="11" y="15"/>
                          <a:pt x="9" y="12"/>
                        </a:cubicBezTo>
                        <a:cubicBezTo>
                          <a:pt x="8" y="12"/>
                          <a:pt x="7" y="13"/>
                          <a:pt x="7" y="13"/>
                        </a:cubicBezTo>
                        <a:cubicBezTo>
                          <a:pt x="9" y="15"/>
                          <a:pt x="11" y="18"/>
                          <a:pt x="13" y="20"/>
                        </a:cubicBezTo>
                        <a:cubicBezTo>
                          <a:pt x="14" y="20"/>
                          <a:pt x="14" y="19"/>
                          <a:pt x="15" y="19"/>
                        </a:cubicBezTo>
                        <a:cubicBezTo>
                          <a:pt x="12" y="16"/>
                          <a:pt x="9" y="12"/>
                          <a:pt x="8" y="8"/>
                        </a:cubicBezTo>
                        <a:cubicBezTo>
                          <a:pt x="7" y="9"/>
                          <a:pt x="7" y="9"/>
                          <a:pt x="6" y="10"/>
                        </a:cubicBezTo>
                        <a:cubicBezTo>
                          <a:pt x="10" y="12"/>
                          <a:pt x="12" y="16"/>
                          <a:pt x="14" y="19"/>
                        </a:cubicBezTo>
                        <a:cubicBezTo>
                          <a:pt x="15" y="19"/>
                          <a:pt x="16" y="18"/>
                          <a:pt x="16" y="18"/>
                        </a:cubicBezTo>
                        <a:cubicBezTo>
                          <a:pt x="14" y="15"/>
                          <a:pt x="11" y="12"/>
                          <a:pt x="10" y="8"/>
                        </a:cubicBezTo>
                        <a:cubicBezTo>
                          <a:pt x="9" y="8"/>
                          <a:pt x="9" y="9"/>
                          <a:pt x="8" y="9"/>
                        </a:cubicBezTo>
                        <a:cubicBezTo>
                          <a:pt x="11" y="12"/>
                          <a:pt x="13" y="15"/>
                          <a:pt x="14" y="19"/>
                        </a:cubicBezTo>
                        <a:cubicBezTo>
                          <a:pt x="14" y="19"/>
                          <a:pt x="15" y="19"/>
                          <a:pt x="16" y="18"/>
                        </a:cubicBezTo>
                        <a:cubicBezTo>
                          <a:pt x="12" y="16"/>
                          <a:pt x="10" y="13"/>
                          <a:pt x="8" y="10"/>
                        </a:cubicBezTo>
                        <a:cubicBezTo>
                          <a:pt x="7" y="9"/>
                          <a:pt x="5" y="7"/>
                          <a:pt x="3" y="6"/>
                        </a:cubicBezTo>
                        <a:cubicBezTo>
                          <a:pt x="2" y="4"/>
                          <a:pt x="5" y="7"/>
                          <a:pt x="5" y="7"/>
                        </a:cubicBezTo>
                        <a:cubicBezTo>
                          <a:pt x="6" y="8"/>
                          <a:pt x="6" y="8"/>
                          <a:pt x="7" y="9"/>
                        </a:cubicBezTo>
                        <a:cubicBezTo>
                          <a:pt x="8" y="10"/>
                          <a:pt x="9" y="12"/>
                          <a:pt x="10" y="13"/>
                        </a:cubicBezTo>
                        <a:cubicBezTo>
                          <a:pt x="11" y="14"/>
                          <a:pt x="13" y="12"/>
                          <a:pt x="12" y="11"/>
                        </a:cubicBezTo>
                        <a:cubicBezTo>
                          <a:pt x="10" y="10"/>
                          <a:pt x="9" y="8"/>
                          <a:pt x="8" y="6"/>
                        </a:cubicBezTo>
                        <a:cubicBezTo>
                          <a:pt x="8" y="7"/>
                          <a:pt x="7" y="7"/>
                          <a:pt x="6" y="8"/>
                        </a:cubicBezTo>
                        <a:cubicBezTo>
                          <a:pt x="8" y="10"/>
                          <a:pt x="10" y="14"/>
                          <a:pt x="12" y="17"/>
                        </a:cubicBezTo>
                        <a:cubicBezTo>
                          <a:pt x="13" y="20"/>
                          <a:pt x="14" y="23"/>
                          <a:pt x="16" y="27"/>
                        </a:cubicBezTo>
                        <a:cubicBezTo>
                          <a:pt x="16" y="28"/>
                          <a:pt x="18" y="27"/>
                          <a:pt x="17" y="26"/>
                        </a:cubicBezTo>
                        <a:cubicBezTo>
                          <a:pt x="17" y="25"/>
                          <a:pt x="17" y="25"/>
                          <a:pt x="17" y="24"/>
                        </a:cubicBezTo>
                        <a:cubicBezTo>
                          <a:pt x="16" y="23"/>
                          <a:pt x="14" y="25"/>
                          <a:pt x="15" y="26"/>
                        </a:cubicBezTo>
                        <a:cubicBezTo>
                          <a:pt x="15" y="26"/>
                          <a:pt x="15" y="26"/>
                          <a:pt x="15" y="26"/>
                        </a:cubicBezTo>
                        <a:cubicBezTo>
                          <a:pt x="16" y="26"/>
                          <a:pt x="17" y="26"/>
                          <a:pt x="17" y="26"/>
                        </a:cubicBezTo>
                        <a:cubicBezTo>
                          <a:pt x="16" y="23"/>
                          <a:pt x="16" y="20"/>
                          <a:pt x="15" y="17"/>
                        </a:cubicBezTo>
                        <a:cubicBezTo>
                          <a:pt x="13" y="14"/>
                          <a:pt x="11" y="10"/>
                          <a:pt x="8" y="6"/>
                        </a:cubicBezTo>
                        <a:cubicBezTo>
                          <a:pt x="8" y="5"/>
                          <a:pt x="6" y="6"/>
                          <a:pt x="6" y="8"/>
                        </a:cubicBezTo>
                        <a:cubicBezTo>
                          <a:pt x="8" y="9"/>
                          <a:pt x="9" y="11"/>
                          <a:pt x="10" y="13"/>
                        </a:cubicBezTo>
                        <a:cubicBezTo>
                          <a:pt x="11" y="12"/>
                          <a:pt x="11" y="12"/>
                          <a:pt x="12" y="11"/>
                        </a:cubicBezTo>
                        <a:cubicBezTo>
                          <a:pt x="10" y="10"/>
                          <a:pt x="3" y="0"/>
                          <a:pt x="1" y="4"/>
                        </a:cubicBezTo>
                        <a:cubicBezTo>
                          <a:pt x="0" y="6"/>
                          <a:pt x="3" y="8"/>
                          <a:pt x="4" y="10"/>
                        </a:cubicBezTo>
                        <a:cubicBezTo>
                          <a:pt x="8" y="13"/>
                          <a:pt x="10" y="17"/>
                          <a:pt x="14" y="20"/>
                        </a:cubicBezTo>
                        <a:cubicBezTo>
                          <a:pt x="15" y="21"/>
                          <a:pt x="16" y="20"/>
                          <a:pt x="16" y="19"/>
                        </a:cubicBezTo>
                        <a:cubicBezTo>
                          <a:pt x="15" y="15"/>
                          <a:pt x="13" y="10"/>
                          <a:pt x="10" y="8"/>
                        </a:cubicBezTo>
                        <a:cubicBezTo>
                          <a:pt x="9" y="7"/>
                          <a:pt x="7" y="8"/>
                          <a:pt x="8" y="9"/>
                        </a:cubicBezTo>
                        <a:cubicBezTo>
                          <a:pt x="9" y="13"/>
                          <a:pt x="12" y="16"/>
                          <a:pt x="14" y="19"/>
                        </a:cubicBezTo>
                        <a:cubicBezTo>
                          <a:pt x="15" y="20"/>
                          <a:pt x="17" y="19"/>
                          <a:pt x="16" y="18"/>
                        </a:cubicBezTo>
                        <a:cubicBezTo>
                          <a:pt x="14" y="14"/>
                          <a:pt x="12" y="10"/>
                          <a:pt x="7" y="8"/>
                        </a:cubicBezTo>
                        <a:cubicBezTo>
                          <a:pt x="7" y="7"/>
                          <a:pt x="5" y="8"/>
                          <a:pt x="6" y="9"/>
                        </a:cubicBezTo>
                        <a:cubicBezTo>
                          <a:pt x="7" y="13"/>
                          <a:pt x="10" y="17"/>
                          <a:pt x="13" y="20"/>
                        </a:cubicBezTo>
                        <a:cubicBezTo>
                          <a:pt x="14" y="21"/>
                          <a:pt x="16" y="20"/>
                          <a:pt x="15" y="19"/>
                        </a:cubicBezTo>
                        <a:cubicBezTo>
                          <a:pt x="13" y="16"/>
                          <a:pt x="11" y="14"/>
                          <a:pt x="9" y="12"/>
                        </a:cubicBezTo>
                        <a:cubicBezTo>
                          <a:pt x="7" y="11"/>
                          <a:pt x="6" y="12"/>
                          <a:pt x="7" y="13"/>
                        </a:cubicBezTo>
                        <a:cubicBezTo>
                          <a:pt x="10" y="16"/>
                          <a:pt x="12" y="19"/>
                          <a:pt x="14" y="23"/>
                        </a:cubicBezTo>
                        <a:cubicBezTo>
                          <a:pt x="15" y="23"/>
                          <a:pt x="16" y="23"/>
                          <a:pt x="16" y="22"/>
                        </a:cubicBezTo>
                        <a:cubicBezTo>
                          <a:pt x="14" y="20"/>
                          <a:pt x="13" y="17"/>
                          <a:pt x="11" y="14"/>
                        </a:cubicBezTo>
                        <a:cubicBezTo>
                          <a:pt x="10" y="13"/>
                          <a:pt x="8" y="14"/>
                          <a:pt x="9" y="15"/>
                        </a:cubicBezTo>
                        <a:cubicBezTo>
                          <a:pt x="11" y="20"/>
                          <a:pt x="14" y="24"/>
                          <a:pt x="17" y="27"/>
                        </a:cubicBezTo>
                        <a:cubicBezTo>
                          <a:pt x="18" y="28"/>
                          <a:pt x="20" y="28"/>
                          <a:pt x="19" y="26"/>
                        </a:cubicBezTo>
                        <a:cubicBezTo>
                          <a:pt x="17" y="24"/>
                          <a:pt x="16" y="21"/>
                          <a:pt x="15" y="18"/>
                        </a:cubicBezTo>
                        <a:cubicBezTo>
                          <a:pt x="14" y="17"/>
                          <a:pt x="12" y="18"/>
                          <a:pt x="13" y="19"/>
                        </a:cubicBezTo>
                        <a:cubicBezTo>
                          <a:pt x="14" y="23"/>
                          <a:pt x="16" y="26"/>
                          <a:pt x="18" y="29"/>
                        </a:cubicBezTo>
                        <a:cubicBezTo>
                          <a:pt x="18" y="30"/>
                          <a:pt x="20" y="30"/>
                          <a:pt x="20" y="28"/>
                        </a:cubicBezTo>
                        <a:cubicBezTo>
                          <a:pt x="19" y="25"/>
                          <a:pt x="18" y="23"/>
                          <a:pt x="16" y="20"/>
                        </a:cubicBezTo>
                        <a:cubicBezTo>
                          <a:pt x="16" y="19"/>
                          <a:pt x="14" y="20"/>
                          <a:pt x="14" y="21"/>
                        </a:cubicBezTo>
                        <a:cubicBezTo>
                          <a:pt x="15" y="24"/>
                          <a:pt x="17" y="27"/>
                          <a:pt x="19" y="30"/>
                        </a:cubicBezTo>
                        <a:cubicBezTo>
                          <a:pt x="19" y="32"/>
                          <a:pt x="21" y="30"/>
                          <a:pt x="20" y="29"/>
                        </a:cubicBezTo>
                        <a:cubicBezTo>
                          <a:pt x="19" y="27"/>
                          <a:pt x="18" y="25"/>
                          <a:pt x="16" y="22"/>
                        </a:cubicBezTo>
                        <a:cubicBezTo>
                          <a:pt x="15" y="22"/>
                          <a:pt x="14" y="22"/>
                          <a:pt x="14" y="23"/>
                        </a:cubicBezTo>
                        <a:cubicBezTo>
                          <a:pt x="14" y="26"/>
                          <a:pt x="16" y="29"/>
                          <a:pt x="17" y="32"/>
                        </a:cubicBezTo>
                        <a:cubicBezTo>
                          <a:pt x="18" y="32"/>
                          <a:pt x="18" y="31"/>
                          <a:pt x="19" y="31"/>
                        </a:cubicBezTo>
                        <a:cubicBezTo>
                          <a:pt x="17" y="29"/>
                          <a:pt x="17" y="26"/>
                          <a:pt x="15" y="24"/>
                        </a:cubicBezTo>
                        <a:cubicBezTo>
                          <a:pt x="15" y="24"/>
                          <a:pt x="14" y="24"/>
                          <a:pt x="13" y="25"/>
                        </a:cubicBezTo>
                        <a:cubicBezTo>
                          <a:pt x="15" y="26"/>
                          <a:pt x="16" y="28"/>
                          <a:pt x="17" y="30"/>
                        </a:cubicBezTo>
                        <a:cubicBezTo>
                          <a:pt x="17" y="29"/>
                          <a:pt x="18" y="29"/>
                          <a:pt x="18" y="28"/>
                        </a:cubicBezTo>
                        <a:cubicBezTo>
                          <a:pt x="17" y="27"/>
                          <a:pt x="15" y="27"/>
                          <a:pt x="14" y="27"/>
                        </a:cubicBezTo>
                        <a:cubicBezTo>
                          <a:pt x="13" y="27"/>
                          <a:pt x="12" y="27"/>
                          <a:pt x="13" y="28"/>
                        </a:cubicBezTo>
                        <a:cubicBezTo>
                          <a:pt x="13" y="30"/>
                          <a:pt x="13" y="31"/>
                          <a:pt x="14" y="33"/>
                        </a:cubicBezTo>
                        <a:cubicBezTo>
                          <a:pt x="15" y="34"/>
                          <a:pt x="16" y="33"/>
                          <a:pt x="16" y="32"/>
                        </a:cubicBezTo>
                        <a:cubicBezTo>
                          <a:pt x="17" y="29"/>
                          <a:pt x="16" y="26"/>
                          <a:pt x="15" y="24"/>
                        </a:cubicBezTo>
                        <a:cubicBezTo>
                          <a:pt x="14" y="24"/>
                          <a:pt x="14" y="24"/>
                          <a:pt x="13" y="25"/>
                        </a:cubicBezTo>
                        <a:cubicBezTo>
                          <a:pt x="14" y="27"/>
                          <a:pt x="16" y="29"/>
                          <a:pt x="16" y="31"/>
                        </a:cubicBezTo>
                        <a:cubicBezTo>
                          <a:pt x="17" y="31"/>
                          <a:pt x="17" y="31"/>
                          <a:pt x="18" y="30"/>
                        </a:cubicBezTo>
                        <a:cubicBezTo>
                          <a:pt x="14" y="30"/>
                          <a:pt x="14" y="27"/>
                          <a:pt x="12" y="25"/>
                        </a:cubicBezTo>
                        <a:cubicBezTo>
                          <a:pt x="11" y="24"/>
                          <a:pt x="10" y="25"/>
                          <a:pt x="10" y="26"/>
                        </a:cubicBezTo>
                        <a:cubicBezTo>
                          <a:pt x="11" y="28"/>
                          <a:pt x="12" y="30"/>
                          <a:pt x="13" y="31"/>
                        </a:cubicBezTo>
                        <a:cubicBezTo>
                          <a:pt x="14" y="32"/>
                          <a:pt x="16" y="32"/>
                          <a:pt x="15" y="31"/>
                        </a:cubicBezTo>
                        <a:cubicBezTo>
                          <a:pt x="15" y="27"/>
                          <a:pt x="14" y="25"/>
                          <a:pt x="12" y="22"/>
                        </a:cubicBezTo>
                        <a:cubicBezTo>
                          <a:pt x="11" y="21"/>
                          <a:pt x="9" y="22"/>
                          <a:pt x="10" y="23"/>
                        </a:cubicBezTo>
                        <a:cubicBezTo>
                          <a:pt x="11" y="25"/>
                          <a:pt x="12" y="27"/>
                          <a:pt x="14" y="29"/>
                        </a:cubicBezTo>
                        <a:cubicBezTo>
                          <a:pt x="14" y="30"/>
                          <a:pt x="16" y="29"/>
                          <a:pt x="15" y="28"/>
                        </a:cubicBezTo>
                        <a:cubicBezTo>
                          <a:pt x="15" y="25"/>
                          <a:pt x="15" y="22"/>
                          <a:pt x="12" y="19"/>
                        </a:cubicBezTo>
                        <a:cubicBezTo>
                          <a:pt x="12" y="19"/>
                          <a:pt x="10" y="19"/>
                          <a:pt x="10" y="20"/>
                        </a:cubicBezTo>
                        <a:cubicBezTo>
                          <a:pt x="11" y="22"/>
                          <a:pt x="11" y="25"/>
                          <a:pt x="12" y="27"/>
                        </a:cubicBezTo>
                        <a:cubicBezTo>
                          <a:pt x="13" y="27"/>
                          <a:pt x="13" y="26"/>
                          <a:pt x="14" y="26"/>
                        </a:cubicBezTo>
                        <a:cubicBezTo>
                          <a:pt x="13" y="23"/>
                          <a:pt x="11" y="20"/>
                          <a:pt x="10" y="17"/>
                        </a:cubicBezTo>
                        <a:cubicBezTo>
                          <a:pt x="9" y="17"/>
                          <a:pt x="9" y="18"/>
                          <a:pt x="8" y="18"/>
                        </a:cubicBezTo>
                        <a:cubicBezTo>
                          <a:pt x="8" y="18"/>
                          <a:pt x="9" y="19"/>
                          <a:pt x="9" y="19"/>
                        </a:cubicBezTo>
                        <a:cubicBezTo>
                          <a:pt x="10" y="20"/>
                          <a:pt x="11" y="18"/>
                          <a:pt x="10" y="17"/>
                        </a:cubicBezTo>
                        <a:cubicBezTo>
                          <a:pt x="8" y="15"/>
                          <a:pt x="5" y="12"/>
                          <a:pt x="2" y="11"/>
                        </a:cubicBezTo>
                        <a:cubicBezTo>
                          <a:pt x="1" y="10"/>
                          <a:pt x="0" y="11"/>
                          <a:pt x="0" y="12"/>
                        </a:cubicBezTo>
                        <a:cubicBezTo>
                          <a:pt x="1" y="13"/>
                          <a:pt x="2" y="14"/>
                          <a:pt x="3" y="15"/>
                        </a:cubicBezTo>
                        <a:cubicBezTo>
                          <a:pt x="4" y="16"/>
                          <a:pt x="5" y="15"/>
                          <a:pt x="5" y="14"/>
                        </a:cubicBezTo>
                        <a:cubicBezTo>
                          <a:pt x="4" y="13"/>
                          <a:pt x="4" y="13"/>
                          <a:pt x="4" y="12"/>
                        </a:cubicBezTo>
                        <a:cubicBezTo>
                          <a:pt x="3" y="12"/>
                          <a:pt x="3" y="12"/>
                          <a:pt x="2" y="12"/>
                        </a:cubicBezTo>
                        <a:cubicBezTo>
                          <a:pt x="4" y="16"/>
                          <a:pt x="7" y="20"/>
                          <a:pt x="11" y="23"/>
                        </a:cubicBezTo>
                        <a:cubicBezTo>
                          <a:pt x="11" y="23"/>
                          <a:pt x="13" y="23"/>
                          <a:pt x="13" y="22"/>
                        </a:cubicBezTo>
                        <a:cubicBezTo>
                          <a:pt x="11" y="18"/>
                          <a:pt x="9" y="15"/>
                          <a:pt x="6" y="13"/>
                        </a:cubicBezTo>
                        <a:cubicBezTo>
                          <a:pt x="5" y="12"/>
                          <a:pt x="4" y="13"/>
                          <a:pt x="4" y="14"/>
                        </a:cubicBezTo>
                        <a:cubicBezTo>
                          <a:pt x="6" y="17"/>
                          <a:pt x="7" y="20"/>
                          <a:pt x="10" y="23"/>
                        </a:cubicBezTo>
                        <a:cubicBezTo>
                          <a:pt x="11" y="23"/>
                          <a:pt x="12" y="23"/>
                          <a:pt x="12" y="22"/>
                        </a:cubicBezTo>
                        <a:cubicBezTo>
                          <a:pt x="11" y="18"/>
                          <a:pt x="10" y="14"/>
                          <a:pt x="6" y="12"/>
                        </a:cubicBezTo>
                        <a:cubicBezTo>
                          <a:pt x="5" y="11"/>
                          <a:pt x="4" y="12"/>
                          <a:pt x="5" y="13"/>
                        </a:cubicBezTo>
                        <a:cubicBezTo>
                          <a:pt x="5" y="14"/>
                          <a:pt x="6" y="14"/>
                          <a:pt x="6" y="15"/>
                        </a:cubicBezTo>
                        <a:cubicBezTo>
                          <a:pt x="7" y="16"/>
                          <a:pt x="9" y="15"/>
                          <a:pt x="8"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9" name="Freeform 304"/>
                  <p:cNvSpPr/>
                  <p:nvPr/>
                </p:nvSpPr>
                <p:spPr bwMode="auto">
                  <a:xfrm>
                    <a:off x="949" y="1598"/>
                    <a:ext cx="31" cy="30"/>
                  </a:xfrm>
                  <a:custGeom>
                    <a:avLst/>
                    <a:gdLst>
                      <a:gd name="T0" fmla="*/ 3 w 47"/>
                      <a:gd name="T1" fmla="*/ 30 h 45"/>
                      <a:gd name="T2" fmla="*/ 3 w 47"/>
                      <a:gd name="T3" fmla="*/ 30 h 45"/>
                      <a:gd name="T4" fmla="*/ 4 w 47"/>
                      <a:gd name="T5" fmla="*/ 32 h 45"/>
                      <a:gd name="T6" fmla="*/ 10 w 47"/>
                      <a:gd name="T7" fmla="*/ 23 h 45"/>
                      <a:gd name="T8" fmla="*/ 18 w 47"/>
                      <a:gd name="T9" fmla="*/ 30 h 45"/>
                      <a:gd name="T10" fmla="*/ 20 w 47"/>
                      <a:gd name="T11" fmla="*/ 30 h 45"/>
                      <a:gd name="T12" fmla="*/ 32 w 47"/>
                      <a:gd name="T13" fmla="*/ 10 h 45"/>
                      <a:gd name="T14" fmla="*/ 39 w 47"/>
                      <a:gd name="T15" fmla="*/ 5 h 45"/>
                      <a:gd name="T16" fmla="*/ 39 w 47"/>
                      <a:gd name="T17" fmla="*/ 18 h 45"/>
                      <a:gd name="T18" fmla="*/ 28 w 47"/>
                      <a:gd name="T19" fmla="*/ 41 h 45"/>
                      <a:gd name="T20" fmla="*/ 15 w 47"/>
                      <a:gd name="T21" fmla="*/ 36 h 45"/>
                      <a:gd name="T22" fmla="*/ 3 w 47"/>
                      <a:gd name="T23" fmla="*/ 31 h 45"/>
                      <a:gd name="T24" fmla="*/ 2 w 47"/>
                      <a:gd name="T25" fmla="*/ 33 h 45"/>
                      <a:gd name="T26" fmla="*/ 12 w 47"/>
                      <a:gd name="T27" fmla="*/ 38 h 45"/>
                      <a:gd name="T28" fmla="*/ 30 w 47"/>
                      <a:gd name="T29" fmla="*/ 45 h 45"/>
                      <a:gd name="T30" fmla="*/ 32 w 47"/>
                      <a:gd name="T31" fmla="*/ 44 h 45"/>
                      <a:gd name="T32" fmla="*/ 45 w 47"/>
                      <a:gd name="T33" fmla="*/ 11 h 45"/>
                      <a:gd name="T34" fmla="*/ 34 w 47"/>
                      <a:gd name="T35" fmla="*/ 0 h 45"/>
                      <a:gd name="T36" fmla="*/ 33 w 47"/>
                      <a:gd name="T37" fmla="*/ 1 h 45"/>
                      <a:gd name="T38" fmla="*/ 18 w 47"/>
                      <a:gd name="T39" fmla="*/ 29 h 45"/>
                      <a:gd name="T40" fmla="*/ 20 w 47"/>
                      <a:gd name="T41" fmla="*/ 28 h 45"/>
                      <a:gd name="T42" fmla="*/ 8 w 47"/>
                      <a:gd name="T43" fmla="*/ 20 h 45"/>
                      <a:gd name="T44" fmla="*/ 2 w 47"/>
                      <a:gd name="T45" fmla="*/ 31 h 45"/>
                      <a:gd name="T46" fmla="*/ 3 w 47"/>
                      <a:gd name="T47" fmla="*/ 33 h 45"/>
                      <a:gd name="T48" fmla="*/ 5 w 47"/>
                      <a:gd name="T49" fmla="*/ 32 h 45"/>
                      <a:gd name="T50" fmla="*/ 3 w 47"/>
                      <a:gd name="T51" fmla="*/ 3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7" h="45">
                        <a:moveTo>
                          <a:pt x="3" y="30"/>
                        </a:moveTo>
                        <a:cubicBezTo>
                          <a:pt x="3" y="30"/>
                          <a:pt x="3" y="30"/>
                          <a:pt x="3" y="30"/>
                        </a:cubicBezTo>
                        <a:cubicBezTo>
                          <a:pt x="3" y="31"/>
                          <a:pt x="4" y="31"/>
                          <a:pt x="4" y="32"/>
                        </a:cubicBezTo>
                        <a:cubicBezTo>
                          <a:pt x="5" y="30"/>
                          <a:pt x="7" y="22"/>
                          <a:pt x="10" y="23"/>
                        </a:cubicBezTo>
                        <a:cubicBezTo>
                          <a:pt x="13" y="25"/>
                          <a:pt x="15" y="28"/>
                          <a:pt x="18" y="30"/>
                        </a:cubicBezTo>
                        <a:cubicBezTo>
                          <a:pt x="19" y="31"/>
                          <a:pt x="20" y="31"/>
                          <a:pt x="20" y="30"/>
                        </a:cubicBezTo>
                        <a:cubicBezTo>
                          <a:pt x="25" y="24"/>
                          <a:pt x="29" y="17"/>
                          <a:pt x="32" y="10"/>
                        </a:cubicBezTo>
                        <a:cubicBezTo>
                          <a:pt x="34" y="5"/>
                          <a:pt x="34" y="3"/>
                          <a:pt x="39" y="5"/>
                        </a:cubicBezTo>
                        <a:cubicBezTo>
                          <a:pt x="45" y="8"/>
                          <a:pt x="40" y="15"/>
                          <a:pt x="39" y="18"/>
                        </a:cubicBezTo>
                        <a:cubicBezTo>
                          <a:pt x="38" y="21"/>
                          <a:pt x="31" y="42"/>
                          <a:pt x="28" y="41"/>
                        </a:cubicBezTo>
                        <a:cubicBezTo>
                          <a:pt x="24" y="40"/>
                          <a:pt x="20" y="37"/>
                          <a:pt x="15" y="36"/>
                        </a:cubicBezTo>
                        <a:cubicBezTo>
                          <a:pt x="11" y="34"/>
                          <a:pt x="7" y="33"/>
                          <a:pt x="3" y="31"/>
                        </a:cubicBezTo>
                        <a:cubicBezTo>
                          <a:pt x="2" y="30"/>
                          <a:pt x="0" y="32"/>
                          <a:pt x="2" y="33"/>
                        </a:cubicBezTo>
                        <a:cubicBezTo>
                          <a:pt x="5" y="35"/>
                          <a:pt x="8" y="37"/>
                          <a:pt x="12" y="38"/>
                        </a:cubicBezTo>
                        <a:cubicBezTo>
                          <a:pt x="18" y="40"/>
                          <a:pt x="24" y="43"/>
                          <a:pt x="30" y="45"/>
                        </a:cubicBezTo>
                        <a:cubicBezTo>
                          <a:pt x="31" y="45"/>
                          <a:pt x="32" y="44"/>
                          <a:pt x="32" y="44"/>
                        </a:cubicBezTo>
                        <a:cubicBezTo>
                          <a:pt x="36" y="33"/>
                          <a:pt x="42" y="22"/>
                          <a:pt x="45" y="11"/>
                        </a:cubicBezTo>
                        <a:cubicBezTo>
                          <a:pt x="47" y="4"/>
                          <a:pt x="40" y="2"/>
                          <a:pt x="34" y="0"/>
                        </a:cubicBezTo>
                        <a:cubicBezTo>
                          <a:pt x="34" y="0"/>
                          <a:pt x="33" y="1"/>
                          <a:pt x="33" y="1"/>
                        </a:cubicBezTo>
                        <a:cubicBezTo>
                          <a:pt x="28" y="11"/>
                          <a:pt x="24" y="20"/>
                          <a:pt x="18" y="29"/>
                        </a:cubicBezTo>
                        <a:cubicBezTo>
                          <a:pt x="19" y="28"/>
                          <a:pt x="19" y="28"/>
                          <a:pt x="20" y="28"/>
                        </a:cubicBezTo>
                        <a:cubicBezTo>
                          <a:pt x="18" y="26"/>
                          <a:pt x="12" y="19"/>
                          <a:pt x="8" y="20"/>
                        </a:cubicBezTo>
                        <a:cubicBezTo>
                          <a:pt x="4" y="21"/>
                          <a:pt x="3" y="28"/>
                          <a:pt x="2" y="31"/>
                        </a:cubicBezTo>
                        <a:cubicBezTo>
                          <a:pt x="1" y="32"/>
                          <a:pt x="2" y="33"/>
                          <a:pt x="3" y="33"/>
                        </a:cubicBezTo>
                        <a:cubicBezTo>
                          <a:pt x="4" y="33"/>
                          <a:pt x="5" y="32"/>
                          <a:pt x="5" y="32"/>
                        </a:cubicBezTo>
                        <a:cubicBezTo>
                          <a:pt x="6" y="31"/>
                          <a:pt x="4" y="29"/>
                          <a:pt x="3"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0" name="Freeform 305"/>
                  <p:cNvSpPr/>
                  <p:nvPr/>
                </p:nvSpPr>
                <p:spPr bwMode="auto">
                  <a:xfrm>
                    <a:off x="951" y="1598"/>
                    <a:ext cx="28" cy="28"/>
                  </a:xfrm>
                  <a:custGeom>
                    <a:avLst/>
                    <a:gdLst>
                      <a:gd name="T0" fmla="*/ 4 w 43"/>
                      <a:gd name="T1" fmla="*/ 31 h 42"/>
                      <a:gd name="T2" fmla="*/ 6 w 43"/>
                      <a:gd name="T3" fmla="*/ 25 h 42"/>
                      <a:gd name="T4" fmla="*/ 4 w 43"/>
                      <a:gd name="T5" fmla="*/ 26 h 42"/>
                      <a:gd name="T6" fmla="*/ 3 w 43"/>
                      <a:gd name="T7" fmla="*/ 26 h 42"/>
                      <a:gd name="T8" fmla="*/ 8 w 43"/>
                      <a:gd name="T9" fmla="*/ 34 h 42"/>
                      <a:gd name="T10" fmla="*/ 9 w 43"/>
                      <a:gd name="T11" fmla="*/ 27 h 42"/>
                      <a:gd name="T12" fmla="*/ 7 w 43"/>
                      <a:gd name="T13" fmla="*/ 27 h 42"/>
                      <a:gd name="T14" fmla="*/ 12 w 43"/>
                      <a:gd name="T15" fmla="*/ 35 h 42"/>
                      <a:gd name="T16" fmla="*/ 12 w 43"/>
                      <a:gd name="T17" fmla="*/ 37 h 42"/>
                      <a:gd name="T18" fmla="*/ 13 w 43"/>
                      <a:gd name="T19" fmla="*/ 31 h 42"/>
                      <a:gd name="T20" fmla="*/ 14 w 43"/>
                      <a:gd name="T21" fmla="*/ 34 h 42"/>
                      <a:gd name="T22" fmla="*/ 16 w 43"/>
                      <a:gd name="T23" fmla="*/ 32 h 42"/>
                      <a:gd name="T24" fmla="*/ 23 w 43"/>
                      <a:gd name="T25" fmla="*/ 31 h 42"/>
                      <a:gd name="T26" fmla="*/ 22 w 43"/>
                      <a:gd name="T27" fmla="*/ 23 h 42"/>
                      <a:gd name="T28" fmla="*/ 16 w 43"/>
                      <a:gd name="T29" fmla="*/ 32 h 42"/>
                      <a:gd name="T30" fmla="*/ 21 w 43"/>
                      <a:gd name="T31" fmla="*/ 29 h 42"/>
                      <a:gd name="T32" fmla="*/ 31 w 43"/>
                      <a:gd name="T33" fmla="*/ 10 h 42"/>
                      <a:gd name="T34" fmla="*/ 29 w 43"/>
                      <a:gd name="T35" fmla="*/ 12 h 42"/>
                      <a:gd name="T36" fmla="*/ 23 w 43"/>
                      <a:gd name="T37" fmla="*/ 34 h 42"/>
                      <a:gd name="T38" fmla="*/ 25 w 43"/>
                      <a:gd name="T39" fmla="*/ 39 h 42"/>
                      <a:gd name="T40" fmla="*/ 28 w 43"/>
                      <a:gd name="T41" fmla="*/ 31 h 42"/>
                      <a:gd name="T42" fmla="*/ 29 w 43"/>
                      <a:gd name="T43" fmla="*/ 19 h 42"/>
                      <a:gd name="T44" fmla="*/ 25 w 43"/>
                      <a:gd name="T45" fmla="*/ 35 h 42"/>
                      <a:gd name="T46" fmla="*/ 32 w 43"/>
                      <a:gd name="T47" fmla="*/ 34 h 42"/>
                      <a:gd name="T48" fmla="*/ 38 w 43"/>
                      <a:gd name="T49" fmla="*/ 10 h 42"/>
                      <a:gd name="T50" fmla="*/ 34 w 43"/>
                      <a:gd name="T51" fmla="*/ 10 h 42"/>
                      <a:gd name="T52" fmla="*/ 36 w 43"/>
                      <a:gd name="T53" fmla="*/ 12 h 42"/>
                      <a:gd name="T54" fmla="*/ 32 w 43"/>
                      <a:gd name="T55" fmla="*/ 11 h 42"/>
                      <a:gd name="T56" fmla="*/ 34 w 43"/>
                      <a:gd name="T57" fmla="*/ 16 h 42"/>
                      <a:gd name="T58" fmla="*/ 32 w 43"/>
                      <a:gd name="T59" fmla="*/ 14 h 42"/>
                      <a:gd name="T60" fmla="*/ 35 w 43"/>
                      <a:gd name="T61" fmla="*/ 10 h 42"/>
                      <a:gd name="T62" fmla="*/ 30 w 43"/>
                      <a:gd name="T63" fmla="*/ 33 h 42"/>
                      <a:gd name="T64" fmla="*/ 28 w 43"/>
                      <a:gd name="T65" fmla="*/ 36 h 42"/>
                      <a:gd name="T66" fmla="*/ 32 w 43"/>
                      <a:gd name="T67" fmla="*/ 20 h 42"/>
                      <a:gd name="T68" fmla="*/ 25 w 43"/>
                      <a:gd name="T69" fmla="*/ 30 h 42"/>
                      <a:gd name="T70" fmla="*/ 22 w 43"/>
                      <a:gd name="T71" fmla="*/ 39 h 42"/>
                      <a:gd name="T72" fmla="*/ 26 w 43"/>
                      <a:gd name="T73" fmla="*/ 35 h 42"/>
                      <a:gd name="T74" fmla="*/ 31 w 43"/>
                      <a:gd name="T75" fmla="*/ 12 h 42"/>
                      <a:gd name="T76" fmla="*/ 28 w 43"/>
                      <a:gd name="T77" fmla="*/ 9 h 42"/>
                      <a:gd name="T78" fmla="*/ 19 w 43"/>
                      <a:gd name="T79" fmla="*/ 27 h 42"/>
                      <a:gd name="T80" fmla="*/ 19 w 43"/>
                      <a:gd name="T81" fmla="*/ 33 h 42"/>
                      <a:gd name="T82" fmla="*/ 25 w 43"/>
                      <a:gd name="T83" fmla="*/ 24 h 42"/>
                      <a:gd name="T84" fmla="*/ 20 w 43"/>
                      <a:gd name="T85" fmla="*/ 32 h 42"/>
                      <a:gd name="T86" fmla="*/ 20 w 43"/>
                      <a:gd name="T87" fmla="*/ 40 h 42"/>
                      <a:gd name="T88" fmla="*/ 23 w 43"/>
                      <a:gd name="T89" fmla="*/ 39 h 42"/>
                      <a:gd name="T90" fmla="*/ 12 w 43"/>
                      <a:gd name="T91" fmla="*/ 30 h 42"/>
                      <a:gd name="T92" fmla="*/ 7 w 43"/>
                      <a:gd name="T93" fmla="*/ 31 h 42"/>
                      <a:gd name="T94" fmla="*/ 12 w 43"/>
                      <a:gd name="T95" fmla="*/ 35 h 42"/>
                      <a:gd name="T96" fmla="*/ 9 w 43"/>
                      <a:gd name="T97" fmla="*/ 33 h 42"/>
                      <a:gd name="T98" fmla="*/ 9 w 43"/>
                      <a:gd name="T99" fmla="*/ 26 h 42"/>
                      <a:gd name="T100" fmla="*/ 5 w 43"/>
                      <a:gd name="T101" fmla="*/ 26 h 42"/>
                      <a:gd name="T102" fmla="*/ 3 w 43"/>
                      <a:gd name="T103" fmla="*/ 28 h 42"/>
                      <a:gd name="T104" fmla="*/ 6 w 43"/>
                      <a:gd name="T105" fmla="*/ 34 h 42"/>
                      <a:gd name="T106" fmla="*/ 6 w 43"/>
                      <a:gd name="T107" fmla="*/ 24 h 42"/>
                      <a:gd name="T108" fmla="*/ 2 w 43"/>
                      <a:gd name="T109" fmla="*/ 26 h 42"/>
                      <a:gd name="T110" fmla="*/ 4 w 43"/>
                      <a:gd name="T111" fmla="*/ 3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3" h="42">
                        <a:moveTo>
                          <a:pt x="7" y="30"/>
                        </a:moveTo>
                        <a:cubicBezTo>
                          <a:pt x="7" y="28"/>
                          <a:pt x="7" y="27"/>
                          <a:pt x="7" y="26"/>
                        </a:cubicBezTo>
                        <a:cubicBezTo>
                          <a:pt x="7" y="24"/>
                          <a:pt x="5" y="23"/>
                          <a:pt x="4" y="25"/>
                        </a:cubicBezTo>
                        <a:cubicBezTo>
                          <a:pt x="3" y="27"/>
                          <a:pt x="2" y="29"/>
                          <a:pt x="1" y="31"/>
                        </a:cubicBezTo>
                        <a:cubicBezTo>
                          <a:pt x="2" y="31"/>
                          <a:pt x="3" y="31"/>
                          <a:pt x="4" y="31"/>
                        </a:cubicBezTo>
                        <a:cubicBezTo>
                          <a:pt x="4" y="30"/>
                          <a:pt x="4" y="28"/>
                          <a:pt x="5" y="26"/>
                        </a:cubicBezTo>
                        <a:cubicBezTo>
                          <a:pt x="5" y="25"/>
                          <a:pt x="3" y="24"/>
                          <a:pt x="2" y="26"/>
                        </a:cubicBezTo>
                        <a:cubicBezTo>
                          <a:pt x="1" y="27"/>
                          <a:pt x="1" y="29"/>
                          <a:pt x="0" y="31"/>
                        </a:cubicBezTo>
                        <a:cubicBezTo>
                          <a:pt x="0" y="33"/>
                          <a:pt x="2" y="34"/>
                          <a:pt x="3" y="32"/>
                        </a:cubicBezTo>
                        <a:cubicBezTo>
                          <a:pt x="4" y="30"/>
                          <a:pt x="5" y="27"/>
                          <a:pt x="6" y="25"/>
                        </a:cubicBezTo>
                        <a:cubicBezTo>
                          <a:pt x="5" y="25"/>
                          <a:pt x="4" y="25"/>
                          <a:pt x="3" y="24"/>
                        </a:cubicBezTo>
                        <a:cubicBezTo>
                          <a:pt x="3" y="28"/>
                          <a:pt x="2" y="31"/>
                          <a:pt x="2" y="34"/>
                        </a:cubicBezTo>
                        <a:cubicBezTo>
                          <a:pt x="2" y="35"/>
                          <a:pt x="5" y="36"/>
                          <a:pt x="5" y="34"/>
                        </a:cubicBezTo>
                        <a:cubicBezTo>
                          <a:pt x="6" y="32"/>
                          <a:pt x="6" y="29"/>
                          <a:pt x="7" y="26"/>
                        </a:cubicBezTo>
                        <a:cubicBezTo>
                          <a:pt x="6" y="26"/>
                          <a:pt x="5" y="26"/>
                          <a:pt x="4" y="26"/>
                        </a:cubicBezTo>
                        <a:cubicBezTo>
                          <a:pt x="4" y="29"/>
                          <a:pt x="4" y="32"/>
                          <a:pt x="3" y="34"/>
                        </a:cubicBezTo>
                        <a:cubicBezTo>
                          <a:pt x="4" y="34"/>
                          <a:pt x="5" y="34"/>
                          <a:pt x="6" y="34"/>
                        </a:cubicBezTo>
                        <a:cubicBezTo>
                          <a:pt x="7" y="31"/>
                          <a:pt x="7" y="28"/>
                          <a:pt x="7" y="25"/>
                        </a:cubicBezTo>
                        <a:cubicBezTo>
                          <a:pt x="7" y="23"/>
                          <a:pt x="5" y="23"/>
                          <a:pt x="4" y="24"/>
                        </a:cubicBezTo>
                        <a:cubicBezTo>
                          <a:pt x="4" y="25"/>
                          <a:pt x="3" y="26"/>
                          <a:pt x="3" y="26"/>
                        </a:cubicBezTo>
                        <a:cubicBezTo>
                          <a:pt x="4" y="27"/>
                          <a:pt x="5" y="27"/>
                          <a:pt x="6" y="27"/>
                        </a:cubicBezTo>
                        <a:cubicBezTo>
                          <a:pt x="6" y="26"/>
                          <a:pt x="6" y="26"/>
                          <a:pt x="6" y="26"/>
                        </a:cubicBezTo>
                        <a:cubicBezTo>
                          <a:pt x="5" y="25"/>
                          <a:pt x="5" y="25"/>
                          <a:pt x="4" y="25"/>
                        </a:cubicBezTo>
                        <a:cubicBezTo>
                          <a:pt x="5" y="28"/>
                          <a:pt x="5" y="31"/>
                          <a:pt x="5" y="34"/>
                        </a:cubicBezTo>
                        <a:cubicBezTo>
                          <a:pt x="5" y="36"/>
                          <a:pt x="8" y="36"/>
                          <a:pt x="8" y="34"/>
                        </a:cubicBezTo>
                        <a:cubicBezTo>
                          <a:pt x="8" y="31"/>
                          <a:pt x="8" y="29"/>
                          <a:pt x="8" y="26"/>
                        </a:cubicBezTo>
                        <a:cubicBezTo>
                          <a:pt x="7" y="26"/>
                          <a:pt x="6" y="26"/>
                          <a:pt x="5" y="26"/>
                        </a:cubicBezTo>
                        <a:cubicBezTo>
                          <a:pt x="6" y="29"/>
                          <a:pt x="6" y="31"/>
                          <a:pt x="6" y="34"/>
                        </a:cubicBezTo>
                        <a:cubicBezTo>
                          <a:pt x="7" y="34"/>
                          <a:pt x="8" y="34"/>
                          <a:pt x="8" y="34"/>
                        </a:cubicBezTo>
                        <a:cubicBezTo>
                          <a:pt x="8" y="31"/>
                          <a:pt x="9" y="29"/>
                          <a:pt x="9" y="27"/>
                        </a:cubicBezTo>
                        <a:cubicBezTo>
                          <a:pt x="8" y="27"/>
                          <a:pt x="7" y="27"/>
                          <a:pt x="7" y="27"/>
                        </a:cubicBezTo>
                        <a:cubicBezTo>
                          <a:pt x="7" y="30"/>
                          <a:pt x="7" y="32"/>
                          <a:pt x="7" y="35"/>
                        </a:cubicBezTo>
                        <a:cubicBezTo>
                          <a:pt x="8" y="35"/>
                          <a:pt x="9" y="35"/>
                          <a:pt x="10" y="35"/>
                        </a:cubicBezTo>
                        <a:cubicBezTo>
                          <a:pt x="9" y="32"/>
                          <a:pt x="9" y="30"/>
                          <a:pt x="10" y="27"/>
                        </a:cubicBezTo>
                        <a:cubicBezTo>
                          <a:pt x="9" y="27"/>
                          <a:pt x="8" y="27"/>
                          <a:pt x="7" y="27"/>
                        </a:cubicBezTo>
                        <a:cubicBezTo>
                          <a:pt x="7" y="28"/>
                          <a:pt x="7" y="30"/>
                          <a:pt x="7" y="31"/>
                        </a:cubicBezTo>
                        <a:cubicBezTo>
                          <a:pt x="7" y="31"/>
                          <a:pt x="8" y="31"/>
                          <a:pt x="9" y="32"/>
                        </a:cubicBezTo>
                        <a:cubicBezTo>
                          <a:pt x="8" y="29"/>
                          <a:pt x="8" y="26"/>
                          <a:pt x="7" y="23"/>
                        </a:cubicBezTo>
                        <a:cubicBezTo>
                          <a:pt x="6" y="23"/>
                          <a:pt x="6" y="24"/>
                          <a:pt x="5" y="24"/>
                        </a:cubicBezTo>
                        <a:cubicBezTo>
                          <a:pt x="9" y="26"/>
                          <a:pt x="11" y="30"/>
                          <a:pt x="12" y="35"/>
                        </a:cubicBezTo>
                        <a:cubicBezTo>
                          <a:pt x="13" y="34"/>
                          <a:pt x="14" y="34"/>
                          <a:pt x="15" y="34"/>
                        </a:cubicBezTo>
                        <a:cubicBezTo>
                          <a:pt x="14" y="33"/>
                          <a:pt x="13" y="31"/>
                          <a:pt x="12" y="30"/>
                        </a:cubicBezTo>
                        <a:cubicBezTo>
                          <a:pt x="12" y="29"/>
                          <a:pt x="10" y="29"/>
                          <a:pt x="10" y="31"/>
                        </a:cubicBezTo>
                        <a:cubicBezTo>
                          <a:pt x="10" y="33"/>
                          <a:pt x="10" y="35"/>
                          <a:pt x="10" y="38"/>
                        </a:cubicBezTo>
                        <a:cubicBezTo>
                          <a:pt x="11" y="37"/>
                          <a:pt x="12" y="37"/>
                          <a:pt x="12" y="37"/>
                        </a:cubicBezTo>
                        <a:cubicBezTo>
                          <a:pt x="11" y="35"/>
                          <a:pt x="10" y="33"/>
                          <a:pt x="9" y="30"/>
                        </a:cubicBezTo>
                        <a:cubicBezTo>
                          <a:pt x="9" y="31"/>
                          <a:pt x="8" y="31"/>
                          <a:pt x="8" y="32"/>
                        </a:cubicBezTo>
                        <a:cubicBezTo>
                          <a:pt x="11" y="32"/>
                          <a:pt x="13" y="34"/>
                          <a:pt x="14" y="36"/>
                        </a:cubicBezTo>
                        <a:cubicBezTo>
                          <a:pt x="14" y="35"/>
                          <a:pt x="15" y="35"/>
                          <a:pt x="16" y="34"/>
                        </a:cubicBezTo>
                        <a:cubicBezTo>
                          <a:pt x="15" y="33"/>
                          <a:pt x="14" y="32"/>
                          <a:pt x="13" y="31"/>
                        </a:cubicBezTo>
                        <a:cubicBezTo>
                          <a:pt x="12" y="31"/>
                          <a:pt x="12" y="32"/>
                          <a:pt x="11" y="33"/>
                        </a:cubicBezTo>
                        <a:cubicBezTo>
                          <a:pt x="14" y="34"/>
                          <a:pt x="16" y="36"/>
                          <a:pt x="17" y="38"/>
                        </a:cubicBezTo>
                        <a:cubicBezTo>
                          <a:pt x="18" y="38"/>
                          <a:pt x="18" y="37"/>
                          <a:pt x="19" y="36"/>
                        </a:cubicBezTo>
                        <a:cubicBezTo>
                          <a:pt x="18" y="35"/>
                          <a:pt x="16" y="33"/>
                          <a:pt x="16" y="32"/>
                        </a:cubicBezTo>
                        <a:cubicBezTo>
                          <a:pt x="15" y="32"/>
                          <a:pt x="15" y="33"/>
                          <a:pt x="14" y="34"/>
                        </a:cubicBezTo>
                        <a:cubicBezTo>
                          <a:pt x="17" y="35"/>
                          <a:pt x="19" y="37"/>
                          <a:pt x="20" y="40"/>
                        </a:cubicBezTo>
                        <a:cubicBezTo>
                          <a:pt x="21" y="40"/>
                          <a:pt x="22" y="39"/>
                          <a:pt x="22" y="39"/>
                        </a:cubicBezTo>
                        <a:cubicBezTo>
                          <a:pt x="21" y="37"/>
                          <a:pt x="20" y="34"/>
                          <a:pt x="19" y="32"/>
                        </a:cubicBezTo>
                        <a:cubicBezTo>
                          <a:pt x="19" y="32"/>
                          <a:pt x="18" y="33"/>
                          <a:pt x="17" y="33"/>
                        </a:cubicBezTo>
                        <a:cubicBezTo>
                          <a:pt x="17" y="35"/>
                          <a:pt x="17" y="34"/>
                          <a:pt x="16" y="32"/>
                        </a:cubicBezTo>
                        <a:cubicBezTo>
                          <a:pt x="16" y="31"/>
                          <a:pt x="15" y="30"/>
                          <a:pt x="15" y="28"/>
                        </a:cubicBezTo>
                        <a:cubicBezTo>
                          <a:pt x="14" y="29"/>
                          <a:pt x="14" y="30"/>
                          <a:pt x="13" y="30"/>
                        </a:cubicBezTo>
                        <a:cubicBezTo>
                          <a:pt x="16" y="32"/>
                          <a:pt x="18" y="35"/>
                          <a:pt x="21" y="37"/>
                        </a:cubicBezTo>
                        <a:cubicBezTo>
                          <a:pt x="22" y="37"/>
                          <a:pt x="23" y="37"/>
                          <a:pt x="24" y="37"/>
                        </a:cubicBezTo>
                        <a:cubicBezTo>
                          <a:pt x="23" y="34"/>
                          <a:pt x="23" y="33"/>
                          <a:pt x="23" y="31"/>
                        </a:cubicBezTo>
                        <a:cubicBezTo>
                          <a:pt x="22" y="29"/>
                          <a:pt x="20" y="30"/>
                          <a:pt x="20" y="31"/>
                        </a:cubicBezTo>
                        <a:cubicBezTo>
                          <a:pt x="19" y="32"/>
                          <a:pt x="19" y="33"/>
                          <a:pt x="19" y="35"/>
                        </a:cubicBezTo>
                        <a:cubicBezTo>
                          <a:pt x="19" y="36"/>
                          <a:pt x="22" y="37"/>
                          <a:pt x="22" y="35"/>
                        </a:cubicBezTo>
                        <a:cubicBezTo>
                          <a:pt x="23" y="31"/>
                          <a:pt x="23" y="27"/>
                          <a:pt x="25" y="24"/>
                        </a:cubicBezTo>
                        <a:cubicBezTo>
                          <a:pt x="24" y="23"/>
                          <a:pt x="23" y="23"/>
                          <a:pt x="22" y="23"/>
                        </a:cubicBezTo>
                        <a:cubicBezTo>
                          <a:pt x="21" y="26"/>
                          <a:pt x="20" y="30"/>
                          <a:pt x="18" y="33"/>
                        </a:cubicBezTo>
                        <a:cubicBezTo>
                          <a:pt x="18" y="35"/>
                          <a:pt x="21" y="36"/>
                          <a:pt x="21" y="34"/>
                        </a:cubicBezTo>
                        <a:cubicBezTo>
                          <a:pt x="23" y="29"/>
                          <a:pt x="24" y="25"/>
                          <a:pt x="26" y="20"/>
                        </a:cubicBezTo>
                        <a:cubicBezTo>
                          <a:pt x="27" y="18"/>
                          <a:pt x="25" y="17"/>
                          <a:pt x="24" y="19"/>
                        </a:cubicBezTo>
                        <a:cubicBezTo>
                          <a:pt x="21" y="23"/>
                          <a:pt x="19" y="27"/>
                          <a:pt x="16" y="32"/>
                        </a:cubicBezTo>
                        <a:cubicBezTo>
                          <a:pt x="15" y="33"/>
                          <a:pt x="18" y="35"/>
                          <a:pt x="19" y="33"/>
                        </a:cubicBezTo>
                        <a:cubicBezTo>
                          <a:pt x="22" y="28"/>
                          <a:pt x="24" y="22"/>
                          <a:pt x="27" y="16"/>
                        </a:cubicBezTo>
                        <a:cubicBezTo>
                          <a:pt x="26" y="16"/>
                          <a:pt x="26" y="15"/>
                          <a:pt x="25" y="15"/>
                        </a:cubicBezTo>
                        <a:cubicBezTo>
                          <a:pt x="22" y="19"/>
                          <a:pt x="20" y="23"/>
                          <a:pt x="18" y="28"/>
                        </a:cubicBezTo>
                        <a:cubicBezTo>
                          <a:pt x="18" y="29"/>
                          <a:pt x="20" y="30"/>
                          <a:pt x="21" y="29"/>
                        </a:cubicBezTo>
                        <a:cubicBezTo>
                          <a:pt x="26" y="24"/>
                          <a:pt x="27" y="17"/>
                          <a:pt x="31" y="11"/>
                        </a:cubicBezTo>
                        <a:cubicBezTo>
                          <a:pt x="30" y="11"/>
                          <a:pt x="29" y="10"/>
                          <a:pt x="28" y="10"/>
                        </a:cubicBezTo>
                        <a:cubicBezTo>
                          <a:pt x="26" y="14"/>
                          <a:pt x="24" y="19"/>
                          <a:pt x="23" y="23"/>
                        </a:cubicBezTo>
                        <a:cubicBezTo>
                          <a:pt x="24" y="24"/>
                          <a:pt x="25" y="24"/>
                          <a:pt x="26" y="24"/>
                        </a:cubicBezTo>
                        <a:cubicBezTo>
                          <a:pt x="27" y="19"/>
                          <a:pt x="28" y="14"/>
                          <a:pt x="31" y="10"/>
                        </a:cubicBezTo>
                        <a:cubicBezTo>
                          <a:pt x="30" y="10"/>
                          <a:pt x="29" y="9"/>
                          <a:pt x="28" y="9"/>
                        </a:cubicBezTo>
                        <a:cubicBezTo>
                          <a:pt x="27" y="17"/>
                          <a:pt x="23" y="24"/>
                          <a:pt x="20" y="32"/>
                        </a:cubicBezTo>
                        <a:cubicBezTo>
                          <a:pt x="20" y="34"/>
                          <a:pt x="23" y="35"/>
                          <a:pt x="23" y="33"/>
                        </a:cubicBezTo>
                        <a:cubicBezTo>
                          <a:pt x="26" y="26"/>
                          <a:pt x="26" y="18"/>
                          <a:pt x="31" y="13"/>
                        </a:cubicBezTo>
                        <a:cubicBezTo>
                          <a:pt x="30" y="12"/>
                          <a:pt x="29" y="12"/>
                          <a:pt x="29" y="12"/>
                        </a:cubicBezTo>
                        <a:cubicBezTo>
                          <a:pt x="27" y="19"/>
                          <a:pt x="24" y="25"/>
                          <a:pt x="23" y="32"/>
                        </a:cubicBezTo>
                        <a:cubicBezTo>
                          <a:pt x="23" y="34"/>
                          <a:pt x="25" y="34"/>
                          <a:pt x="26" y="33"/>
                        </a:cubicBezTo>
                        <a:cubicBezTo>
                          <a:pt x="28" y="27"/>
                          <a:pt x="30" y="21"/>
                          <a:pt x="32" y="16"/>
                        </a:cubicBezTo>
                        <a:cubicBezTo>
                          <a:pt x="32" y="15"/>
                          <a:pt x="31" y="15"/>
                          <a:pt x="30" y="15"/>
                        </a:cubicBezTo>
                        <a:cubicBezTo>
                          <a:pt x="27" y="21"/>
                          <a:pt x="24" y="27"/>
                          <a:pt x="23" y="34"/>
                        </a:cubicBezTo>
                        <a:cubicBezTo>
                          <a:pt x="23" y="36"/>
                          <a:pt x="25" y="36"/>
                          <a:pt x="26" y="35"/>
                        </a:cubicBezTo>
                        <a:cubicBezTo>
                          <a:pt x="27" y="32"/>
                          <a:pt x="27" y="29"/>
                          <a:pt x="28" y="27"/>
                        </a:cubicBezTo>
                        <a:cubicBezTo>
                          <a:pt x="27" y="26"/>
                          <a:pt x="26" y="26"/>
                          <a:pt x="25" y="26"/>
                        </a:cubicBezTo>
                        <a:cubicBezTo>
                          <a:pt x="25" y="30"/>
                          <a:pt x="24" y="35"/>
                          <a:pt x="22" y="39"/>
                        </a:cubicBezTo>
                        <a:cubicBezTo>
                          <a:pt x="23" y="39"/>
                          <a:pt x="24" y="39"/>
                          <a:pt x="25" y="39"/>
                        </a:cubicBezTo>
                        <a:cubicBezTo>
                          <a:pt x="25" y="38"/>
                          <a:pt x="25" y="36"/>
                          <a:pt x="25" y="35"/>
                        </a:cubicBezTo>
                        <a:cubicBezTo>
                          <a:pt x="24" y="35"/>
                          <a:pt x="23" y="35"/>
                          <a:pt x="22" y="35"/>
                        </a:cubicBezTo>
                        <a:cubicBezTo>
                          <a:pt x="22" y="38"/>
                          <a:pt x="22" y="37"/>
                          <a:pt x="22" y="40"/>
                        </a:cubicBezTo>
                        <a:cubicBezTo>
                          <a:pt x="23" y="41"/>
                          <a:pt x="25" y="41"/>
                          <a:pt x="25" y="40"/>
                        </a:cubicBezTo>
                        <a:cubicBezTo>
                          <a:pt x="27" y="37"/>
                          <a:pt x="27" y="34"/>
                          <a:pt x="28" y="31"/>
                        </a:cubicBezTo>
                        <a:cubicBezTo>
                          <a:pt x="27" y="30"/>
                          <a:pt x="26" y="30"/>
                          <a:pt x="25" y="30"/>
                        </a:cubicBezTo>
                        <a:cubicBezTo>
                          <a:pt x="26" y="33"/>
                          <a:pt x="25" y="36"/>
                          <a:pt x="25" y="38"/>
                        </a:cubicBezTo>
                        <a:cubicBezTo>
                          <a:pt x="26" y="39"/>
                          <a:pt x="27" y="39"/>
                          <a:pt x="28" y="39"/>
                        </a:cubicBezTo>
                        <a:cubicBezTo>
                          <a:pt x="28" y="32"/>
                          <a:pt x="30" y="26"/>
                          <a:pt x="32" y="20"/>
                        </a:cubicBezTo>
                        <a:cubicBezTo>
                          <a:pt x="31" y="20"/>
                          <a:pt x="30" y="20"/>
                          <a:pt x="29" y="19"/>
                        </a:cubicBezTo>
                        <a:cubicBezTo>
                          <a:pt x="28" y="24"/>
                          <a:pt x="26" y="30"/>
                          <a:pt x="25" y="35"/>
                        </a:cubicBezTo>
                        <a:cubicBezTo>
                          <a:pt x="25" y="36"/>
                          <a:pt x="27" y="37"/>
                          <a:pt x="28" y="36"/>
                        </a:cubicBezTo>
                        <a:cubicBezTo>
                          <a:pt x="31" y="30"/>
                          <a:pt x="33" y="24"/>
                          <a:pt x="35" y="17"/>
                        </a:cubicBezTo>
                        <a:cubicBezTo>
                          <a:pt x="35" y="16"/>
                          <a:pt x="33" y="15"/>
                          <a:pt x="32" y="16"/>
                        </a:cubicBezTo>
                        <a:cubicBezTo>
                          <a:pt x="29" y="22"/>
                          <a:pt x="26" y="29"/>
                          <a:pt x="25" y="35"/>
                        </a:cubicBezTo>
                        <a:cubicBezTo>
                          <a:pt x="24" y="37"/>
                          <a:pt x="26" y="38"/>
                          <a:pt x="27" y="37"/>
                        </a:cubicBezTo>
                        <a:cubicBezTo>
                          <a:pt x="34" y="32"/>
                          <a:pt x="35" y="21"/>
                          <a:pt x="38" y="14"/>
                        </a:cubicBezTo>
                        <a:cubicBezTo>
                          <a:pt x="37" y="14"/>
                          <a:pt x="36" y="14"/>
                          <a:pt x="36" y="13"/>
                        </a:cubicBezTo>
                        <a:cubicBezTo>
                          <a:pt x="36" y="20"/>
                          <a:pt x="31" y="26"/>
                          <a:pt x="29" y="33"/>
                        </a:cubicBezTo>
                        <a:cubicBezTo>
                          <a:pt x="29" y="35"/>
                          <a:pt x="31" y="36"/>
                          <a:pt x="32" y="34"/>
                        </a:cubicBezTo>
                        <a:cubicBezTo>
                          <a:pt x="35" y="28"/>
                          <a:pt x="37" y="21"/>
                          <a:pt x="40" y="14"/>
                        </a:cubicBezTo>
                        <a:cubicBezTo>
                          <a:pt x="39" y="14"/>
                          <a:pt x="38" y="14"/>
                          <a:pt x="37" y="13"/>
                        </a:cubicBezTo>
                        <a:cubicBezTo>
                          <a:pt x="36" y="18"/>
                          <a:pt x="34" y="23"/>
                          <a:pt x="31" y="27"/>
                        </a:cubicBezTo>
                        <a:cubicBezTo>
                          <a:pt x="31" y="28"/>
                          <a:pt x="32" y="28"/>
                          <a:pt x="33" y="29"/>
                        </a:cubicBezTo>
                        <a:cubicBezTo>
                          <a:pt x="35" y="22"/>
                          <a:pt x="39" y="17"/>
                          <a:pt x="38" y="10"/>
                        </a:cubicBezTo>
                        <a:cubicBezTo>
                          <a:pt x="38" y="9"/>
                          <a:pt x="37" y="8"/>
                          <a:pt x="36" y="9"/>
                        </a:cubicBezTo>
                        <a:cubicBezTo>
                          <a:pt x="35" y="9"/>
                          <a:pt x="35" y="10"/>
                          <a:pt x="34" y="11"/>
                        </a:cubicBezTo>
                        <a:cubicBezTo>
                          <a:pt x="33" y="13"/>
                          <a:pt x="31" y="13"/>
                          <a:pt x="30" y="12"/>
                        </a:cubicBezTo>
                        <a:cubicBezTo>
                          <a:pt x="30" y="12"/>
                          <a:pt x="34" y="12"/>
                          <a:pt x="34" y="12"/>
                        </a:cubicBezTo>
                        <a:cubicBezTo>
                          <a:pt x="33" y="11"/>
                          <a:pt x="33" y="10"/>
                          <a:pt x="34" y="10"/>
                        </a:cubicBezTo>
                        <a:cubicBezTo>
                          <a:pt x="34" y="14"/>
                          <a:pt x="33" y="15"/>
                          <a:pt x="33" y="13"/>
                        </a:cubicBezTo>
                        <a:cubicBezTo>
                          <a:pt x="31" y="8"/>
                          <a:pt x="36" y="11"/>
                          <a:pt x="32" y="14"/>
                        </a:cubicBezTo>
                        <a:cubicBezTo>
                          <a:pt x="33" y="14"/>
                          <a:pt x="33" y="14"/>
                          <a:pt x="34" y="15"/>
                        </a:cubicBezTo>
                        <a:cubicBezTo>
                          <a:pt x="33" y="13"/>
                          <a:pt x="34" y="11"/>
                          <a:pt x="35" y="9"/>
                        </a:cubicBezTo>
                        <a:cubicBezTo>
                          <a:pt x="37" y="10"/>
                          <a:pt x="37" y="10"/>
                          <a:pt x="36" y="12"/>
                        </a:cubicBezTo>
                        <a:cubicBezTo>
                          <a:pt x="35" y="14"/>
                          <a:pt x="33" y="15"/>
                          <a:pt x="31" y="14"/>
                        </a:cubicBezTo>
                        <a:cubicBezTo>
                          <a:pt x="30" y="6"/>
                          <a:pt x="31" y="6"/>
                          <a:pt x="34" y="11"/>
                        </a:cubicBezTo>
                        <a:cubicBezTo>
                          <a:pt x="36" y="12"/>
                          <a:pt x="37" y="9"/>
                          <a:pt x="35" y="9"/>
                        </a:cubicBezTo>
                        <a:cubicBezTo>
                          <a:pt x="34" y="8"/>
                          <a:pt x="33" y="8"/>
                          <a:pt x="32" y="9"/>
                        </a:cubicBezTo>
                        <a:cubicBezTo>
                          <a:pt x="31" y="10"/>
                          <a:pt x="31" y="10"/>
                          <a:pt x="32" y="11"/>
                        </a:cubicBezTo>
                        <a:cubicBezTo>
                          <a:pt x="36" y="18"/>
                          <a:pt x="43" y="8"/>
                          <a:pt x="36" y="4"/>
                        </a:cubicBezTo>
                        <a:cubicBezTo>
                          <a:pt x="29" y="0"/>
                          <a:pt x="25" y="12"/>
                          <a:pt x="30" y="16"/>
                        </a:cubicBezTo>
                        <a:cubicBezTo>
                          <a:pt x="34" y="21"/>
                          <a:pt x="41" y="13"/>
                          <a:pt x="39" y="9"/>
                        </a:cubicBezTo>
                        <a:cubicBezTo>
                          <a:pt x="37" y="1"/>
                          <a:pt x="29" y="10"/>
                          <a:pt x="32" y="15"/>
                        </a:cubicBezTo>
                        <a:cubicBezTo>
                          <a:pt x="32" y="16"/>
                          <a:pt x="33" y="17"/>
                          <a:pt x="34" y="16"/>
                        </a:cubicBezTo>
                        <a:cubicBezTo>
                          <a:pt x="37" y="14"/>
                          <a:pt x="39" y="7"/>
                          <a:pt x="34" y="5"/>
                        </a:cubicBezTo>
                        <a:cubicBezTo>
                          <a:pt x="28" y="4"/>
                          <a:pt x="29" y="12"/>
                          <a:pt x="30" y="15"/>
                        </a:cubicBezTo>
                        <a:cubicBezTo>
                          <a:pt x="31" y="16"/>
                          <a:pt x="31" y="17"/>
                          <a:pt x="32" y="16"/>
                        </a:cubicBezTo>
                        <a:cubicBezTo>
                          <a:pt x="36" y="15"/>
                          <a:pt x="40" y="8"/>
                          <a:pt x="35" y="6"/>
                        </a:cubicBezTo>
                        <a:cubicBezTo>
                          <a:pt x="29" y="2"/>
                          <a:pt x="30" y="12"/>
                          <a:pt x="32" y="14"/>
                        </a:cubicBezTo>
                        <a:cubicBezTo>
                          <a:pt x="32" y="15"/>
                          <a:pt x="33" y="15"/>
                          <a:pt x="34" y="15"/>
                        </a:cubicBezTo>
                        <a:cubicBezTo>
                          <a:pt x="43" y="10"/>
                          <a:pt x="19" y="6"/>
                          <a:pt x="30" y="16"/>
                        </a:cubicBezTo>
                        <a:cubicBezTo>
                          <a:pt x="31" y="16"/>
                          <a:pt x="31" y="16"/>
                          <a:pt x="32" y="16"/>
                        </a:cubicBezTo>
                        <a:cubicBezTo>
                          <a:pt x="34" y="14"/>
                          <a:pt x="36" y="13"/>
                          <a:pt x="38" y="11"/>
                        </a:cubicBezTo>
                        <a:cubicBezTo>
                          <a:pt x="37" y="11"/>
                          <a:pt x="36" y="10"/>
                          <a:pt x="35" y="10"/>
                        </a:cubicBezTo>
                        <a:cubicBezTo>
                          <a:pt x="36" y="16"/>
                          <a:pt x="32" y="22"/>
                          <a:pt x="30" y="28"/>
                        </a:cubicBezTo>
                        <a:cubicBezTo>
                          <a:pt x="30" y="29"/>
                          <a:pt x="32" y="30"/>
                          <a:pt x="33" y="29"/>
                        </a:cubicBezTo>
                        <a:cubicBezTo>
                          <a:pt x="36" y="24"/>
                          <a:pt x="38" y="19"/>
                          <a:pt x="40" y="14"/>
                        </a:cubicBezTo>
                        <a:cubicBezTo>
                          <a:pt x="40" y="13"/>
                          <a:pt x="38" y="12"/>
                          <a:pt x="37" y="13"/>
                        </a:cubicBezTo>
                        <a:cubicBezTo>
                          <a:pt x="34" y="19"/>
                          <a:pt x="33" y="27"/>
                          <a:pt x="30" y="33"/>
                        </a:cubicBezTo>
                        <a:cubicBezTo>
                          <a:pt x="31" y="33"/>
                          <a:pt x="31" y="34"/>
                          <a:pt x="32" y="34"/>
                        </a:cubicBezTo>
                        <a:cubicBezTo>
                          <a:pt x="33" y="27"/>
                          <a:pt x="38" y="21"/>
                          <a:pt x="38" y="13"/>
                        </a:cubicBezTo>
                        <a:cubicBezTo>
                          <a:pt x="38" y="12"/>
                          <a:pt x="36" y="11"/>
                          <a:pt x="36" y="13"/>
                        </a:cubicBezTo>
                        <a:cubicBezTo>
                          <a:pt x="32" y="20"/>
                          <a:pt x="32" y="30"/>
                          <a:pt x="25" y="35"/>
                        </a:cubicBezTo>
                        <a:cubicBezTo>
                          <a:pt x="26" y="35"/>
                          <a:pt x="27" y="36"/>
                          <a:pt x="28" y="36"/>
                        </a:cubicBezTo>
                        <a:cubicBezTo>
                          <a:pt x="29" y="30"/>
                          <a:pt x="31" y="24"/>
                          <a:pt x="34" y="18"/>
                        </a:cubicBezTo>
                        <a:cubicBezTo>
                          <a:pt x="34" y="17"/>
                          <a:pt x="33" y="17"/>
                          <a:pt x="32" y="17"/>
                        </a:cubicBezTo>
                        <a:cubicBezTo>
                          <a:pt x="31" y="23"/>
                          <a:pt x="28" y="29"/>
                          <a:pt x="25" y="34"/>
                        </a:cubicBezTo>
                        <a:cubicBezTo>
                          <a:pt x="26" y="35"/>
                          <a:pt x="27" y="35"/>
                          <a:pt x="28" y="35"/>
                        </a:cubicBezTo>
                        <a:cubicBezTo>
                          <a:pt x="29" y="30"/>
                          <a:pt x="31" y="25"/>
                          <a:pt x="32" y="20"/>
                        </a:cubicBezTo>
                        <a:cubicBezTo>
                          <a:pt x="33" y="18"/>
                          <a:pt x="30" y="18"/>
                          <a:pt x="29" y="19"/>
                        </a:cubicBezTo>
                        <a:cubicBezTo>
                          <a:pt x="27" y="26"/>
                          <a:pt x="26" y="32"/>
                          <a:pt x="25" y="39"/>
                        </a:cubicBezTo>
                        <a:cubicBezTo>
                          <a:pt x="25" y="40"/>
                          <a:pt x="28" y="41"/>
                          <a:pt x="28" y="39"/>
                        </a:cubicBezTo>
                        <a:cubicBezTo>
                          <a:pt x="28" y="36"/>
                          <a:pt x="28" y="33"/>
                          <a:pt x="28" y="30"/>
                        </a:cubicBezTo>
                        <a:cubicBezTo>
                          <a:pt x="28" y="29"/>
                          <a:pt x="26" y="28"/>
                          <a:pt x="25" y="30"/>
                        </a:cubicBezTo>
                        <a:cubicBezTo>
                          <a:pt x="24" y="33"/>
                          <a:pt x="24" y="36"/>
                          <a:pt x="23" y="39"/>
                        </a:cubicBezTo>
                        <a:cubicBezTo>
                          <a:pt x="24" y="39"/>
                          <a:pt x="24" y="39"/>
                          <a:pt x="25" y="39"/>
                        </a:cubicBezTo>
                        <a:cubicBezTo>
                          <a:pt x="25" y="38"/>
                          <a:pt x="25" y="36"/>
                          <a:pt x="25" y="35"/>
                        </a:cubicBezTo>
                        <a:cubicBezTo>
                          <a:pt x="25" y="33"/>
                          <a:pt x="22" y="33"/>
                          <a:pt x="22" y="35"/>
                        </a:cubicBezTo>
                        <a:cubicBezTo>
                          <a:pt x="22" y="36"/>
                          <a:pt x="22" y="38"/>
                          <a:pt x="22" y="39"/>
                        </a:cubicBezTo>
                        <a:cubicBezTo>
                          <a:pt x="22" y="41"/>
                          <a:pt x="24" y="41"/>
                          <a:pt x="25" y="40"/>
                        </a:cubicBezTo>
                        <a:cubicBezTo>
                          <a:pt x="27" y="35"/>
                          <a:pt x="28" y="31"/>
                          <a:pt x="28" y="27"/>
                        </a:cubicBezTo>
                        <a:cubicBezTo>
                          <a:pt x="28" y="25"/>
                          <a:pt x="26" y="24"/>
                          <a:pt x="25" y="26"/>
                        </a:cubicBezTo>
                        <a:cubicBezTo>
                          <a:pt x="25" y="29"/>
                          <a:pt x="24" y="31"/>
                          <a:pt x="23" y="34"/>
                        </a:cubicBezTo>
                        <a:cubicBezTo>
                          <a:pt x="24" y="34"/>
                          <a:pt x="25" y="34"/>
                          <a:pt x="26" y="35"/>
                        </a:cubicBezTo>
                        <a:cubicBezTo>
                          <a:pt x="27" y="28"/>
                          <a:pt x="30" y="22"/>
                          <a:pt x="32" y="16"/>
                        </a:cubicBezTo>
                        <a:cubicBezTo>
                          <a:pt x="33" y="14"/>
                          <a:pt x="30" y="13"/>
                          <a:pt x="30" y="15"/>
                        </a:cubicBezTo>
                        <a:cubicBezTo>
                          <a:pt x="27" y="20"/>
                          <a:pt x="25" y="26"/>
                          <a:pt x="23" y="32"/>
                        </a:cubicBezTo>
                        <a:cubicBezTo>
                          <a:pt x="24" y="32"/>
                          <a:pt x="25" y="32"/>
                          <a:pt x="26" y="32"/>
                        </a:cubicBezTo>
                        <a:cubicBezTo>
                          <a:pt x="27" y="25"/>
                          <a:pt x="30" y="19"/>
                          <a:pt x="31" y="12"/>
                        </a:cubicBezTo>
                        <a:cubicBezTo>
                          <a:pt x="32" y="11"/>
                          <a:pt x="30" y="10"/>
                          <a:pt x="29" y="11"/>
                        </a:cubicBezTo>
                        <a:cubicBezTo>
                          <a:pt x="23" y="16"/>
                          <a:pt x="23" y="25"/>
                          <a:pt x="20" y="32"/>
                        </a:cubicBezTo>
                        <a:cubicBezTo>
                          <a:pt x="21" y="32"/>
                          <a:pt x="22" y="33"/>
                          <a:pt x="23" y="33"/>
                        </a:cubicBezTo>
                        <a:cubicBezTo>
                          <a:pt x="26" y="25"/>
                          <a:pt x="30" y="18"/>
                          <a:pt x="31" y="10"/>
                        </a:cubicBezTo>
                        <a:cubicBezTo>
                          <a:pt x="31" y="8"/>
                          <a:pt x="29" y="7"/>
                          <a:pt x="28" y="9"/>
                        </a:cubicBezTo>
                        <a:cubicBezTo>
                          <a:pt x="25" y="13"/>
                          <a:pt x="24" y="18"/>
                          <a:pt x="23" y="23"/>
                        </a:cubicBezTo>
                        <a:cubicBezTo>
                          <a:pt x="22" y="25"/>
                          <a:pt x="25" y="26"/>
                          <a:pt x="26" y="24"/>
                        </a:cubicBezTo>
                        <a:cubicBezTo>
                          <a:pt x="27" y="20"/>
                          <a:pt x="29" y="15"/>
                          <a:pt x="31" y="11"/>
                        </a:cubicBezTo>
                        <a:cubicBezTo>
                          <a:pt x="31" y="9"/>
                          <a:pt x="29" y="8"/>
                          <a:pt x="28" y="10"/>
                        </a:cubicBezTo>
                        <a:cubicBezTo>
                          <a:pt x="25" y="15"/>
                          <a:pt x="24" y="22"/>
                          <a:pt x="19" y="27"/>
                        </a:cubicBezTo>
                        <a:cubicBezTo>
                          <a:pt x="20" y="27"/>
                          <a:pt x="20" y="28"/>
                          <a:pt x="21" y="28"/>
                        </a:cubicBezTo>
                        <a:cubicBezTo>
                          <a:pt x="22" y="24"/>
                          <a:pt x="25" y="20"/>
                          <a:pt x="27" y="16"/>
                        </a:cubicBezTo>
                        <a:cubicBezTo>
                          <a:pt x="28" y="15"/>
                          <a:pt x="26" y="13"/>
                          <a:pt x="25" y="15"/>
                        </a:cubicBezTo>
                        <a:cubicBezTo>
                          <a:pt x="21" y="20"/>
                          <a:pt x="20" y="26"/>
                          <a:pt x="16" y="32"/>
                        </a:cubicBezTo>
                        <a:cubicBezTo>
                          <a:pt x="17" y="32"/>
                          <a:pt x="18" y="33"/>
                          <a:pt x="19" y="33"/>
                        </a:cubicBezTo>
                        <a:cubicBezTo>
                          <a:pt x="21" y="29"/>
                          <a:pt x="24" y="24"/>
                          <a:pt x="26" y="20"/>
                        </a:cubicBezTo>
                        <a:cubicBezTo>
                          <a:pt x="25" y="20"/>
                          <a:pt x="25" y="19"/>
                          <a:pt x="24" y="19"/>
                        </a:cubicBezTo>
                        <a:cubicBezTo>
                          <a:pt x="22" y="23"/>
                          <a:pt x="20" y="28"/>
                          <a:pt x="18" y="33"/>
                        </a:cubicBezTo>
                        <a:cubicBezTo>
                          <a:pt x="19" y="34"/>
                          <a:pt x="20" y="34"/>
                          <a:pt x="21" y="34"/>
                        </a:cubicBezTo>
                        <a:cubicBezTo>
                          <a:pt x="22" y="31"/>
                          <a:pt x="23" y="27"/>
                          <a:pt x="25" y="24"/>
                        </a:cubicBezTo>
                        <a:cubicBezTo>
                          <a:pt x="25" y="22"/>
                          <a:pt x="23" y="21"/>
                          <a:pt x="22" y="23"/>
                        </a:cubicBezTo>
                        <a:cubicBezTo>
                          <a:pt x="21" y="27"/>
                          <a:pt x="20" y="31"/>
                          <a:pt x="19" y="35"/>
                        </a:cubicBezTo>
                        <a:cubicBezTo>
                          <a:pt x="20" y="35"/>
                          <a:pt x="21" y="35"/>
                          <a:pt x="22" y="35"/>
                        </a:cubicBezTo>
                        <a:cubicBezTo>
                          <a:pt x="22" y="34"/>
                          <a:pt x="22" y="33"/>
                          <a:pt x="23" y="32"/>
                        </a:cubicBezTo>
                        <a:cubicBezTo>
                          <a:pt x="22" y="32"/>
                          <a:pt x="21" y="32"/>
                          <a:pt x="20" y="32"/>
                        </a:cubicBezTo>
                        <a:cubicBezTo>
                          <a:pt x="20" y="33"/>
                          <a:pt x="20" y="36"/>
                          <a:pt x="21" y="37"/>
                        </a:cubicBezTo>
                        <a:cubicBezTo>
                          <a:pt x="21" y="39"/>
                          <a:pt x="24" y="39"/>
                          <a:pt x="24" y="37"/>
                        </a:cubicBezTo>
                        <a:cubicBezTo>
                          <a:pt x="23" y="31"/>
                          <a:pt x="19" y="27"/>
                          <a:pt x="13" y="27"/>
                        </a:cubicBezTo>
                        <a:cubicBezTo>
                          <a:pt x="12" y="27"/>
                          <a:pt x="12" y="28"/>
                          <a:pt x="12" y="29"/>
                        </a:cubicBezTo>
                        <a:cubicBezTo>
                          <a:pt x="13" y="34"/>
                          <a:pt x="16" y="38"/>
                          <a:pt x="20" y="40"/>
                        </a:cubicBezTo>
                        <a:cubicBezTo>
                          <a:pt x="21" y="40"/>
                          <a:pt x="22" y="40"/>
                          <a:pt x="22" y="39"/>
                        </a:cubicBezTo>
                        <a:cubicBezTo>
                          <a:pt x="23" y="35"/>
                          <a:pt x="22" y="33"/>
                          <a:pt x="19" y="31"/>
                        </a:cubicBezTo>
                        <a:cubicBezTo>
                          <a:pt x="18" y="30"/>
                          <a:pt x="16" y="31"/>
                          <a:pt x="16" y="32"/>
                        </a:cubicBezTo>
                        <a:cubicBezTo>
                          <a:pt x="17" y="35"/>
                          <a:pt x="18" y="38"/>
                          <a:pt x="20" y="41"/>
                        </a:cubicBezTo>
                        <a:cubicBezTo>
                          <a:pt x="21" y="42"/>
                          <a:pt x="23" y="41"/>
                          <a:pt x="23" y="39"/>
                        </a:cubicBezTo>
                        <a:cubicBezTo>
                          <a:pt x="22" y="35"/>
                          <a:pt x="19" y="32"/>
                          <a:pt x="15" y="31"/>
                        </a:cubicBezTo>
                        <a:cubicBezTo>
                          <a:pt x="14" y="30"/>
                          <a:pt x="13" y="32"/>
                          <a:pt x="13" y="33"/>
                        </a:cubicBezTo>
                        <a:cubicBezTo>
                          <a:pt x="14" y="35"/>
                          <a:pt x="15" y="37"/>
                          <a:pt x="17" y="38"/>
                        </a:cubicBezTo>
                        <a:cubicBezTo>
                          <a:pt x="18" y="40"/>
                          <a:pt x="20" y="38"/>
                          <a:pt x="19" y="37"/>
                        </a:cubicBezTo>
                        <a:cubicBezTo>
                          <a:pt x="18" y="33"/>
                          <a:pt x="15" y="31"/>
                          <a:pt x="12" y="30"/>
                        </a:cubicBezTo>
                        <a:cubicBezTo>
                          <a:pt x="11" y="29"/>
                          <a:pt x="10" y="31"/>
                          <a:pt x="10" y="32"/>
                        </a:cubicBezTo>
                        <a:cubicBezTo>
                          <a:pt x="11" y="34"/>
                          <a:pt x="12" y="35"/>
                          <a:pt x="14" y="36"/>
                        </a:cubicBezTo>
                        <a:cubicBezTo>
                          <a:pt x="15" y="37"/>
                          <a:pt x="17" y="36"/>
                          <a:pt x="16" y="34"/>
                        </a:cubicBezTo>
                        <a:cubicBezTo>
                          <a:pt x="14" y="32"/>
                          <a:pt x="12" y="29"/>
                          <a:pt x="8" y="29"/>
                        </a:cubicBezTo>
                        <a:cubicBezTo>
                          <a:pt x="7" y="29"/>
                          <a:pt x="6" y="30"/>
                          <a:pt x="7" y="31"/>
                        </a:cubicBezTo>
                        <a:cubicBezTo>
                          <a:pt x="7" y="34"/>
                          <a:pt x="8" y="36"/>
                          <a:pt x="10" y="39"/>
                        </a:cubicBezTo>
                        <a:cubicBezTo>
                          <a:pt x="11" y="40"/>
                          <a:pt x="13" y="39"/>
                          <a:pt x="13" y="38"/>
                        </a:cubicBezTo>
                        <a:cubicBezTo>
                          <a:pt x="13" y="35"/>
                          <a:pt x="13" y="33"/>
                          <a:pt x="13" y="31"/>
                        </a:cubicBezTo>
                        <a:cubicBezTo>
                          <a:pt x="12" y="31"/>
                          <a:pt x="11" y="31"/>
                          <a:pt x="10" y="31"/>
                        </a:cubicBezTo>
                        <a:cubicBezTo>
                          <a:pt x="11" y="33"/>
                          <a:pt x="11" y="34"/>
                          <a:pt x="12" y="35"/>
                        </a:cubicBezTo>
                        <a:cubicBezTo>
                          <a:pt x="13" y="36"/>
                          <a:pt x="15" y="36"/>
                          <a:pt x="15" y="35"/>
                        </a:cubicBezTo>
                        <a:cubicBezTo>
                          <a:pt x="14" y="29"/>
                          <a:pt x="12" y="24"/>
                          <a:pt x="6" y="22"/>
                        </a:cubicBezTo>
                        <a:cubicBezTo>
                          <a:pt x="5" y="21"/>
                          <a:pt x="4" y="22"/>
                          <a:pt x="4" y="23"/>
                        </a:cubicBezTo>
                        <a:cubicBezTo>
                          <a:pt x="5" y="26"/>
                          <a:pt x="6" y="29"/>
                          <a:pt x="6" y="32"/>
                        </a:cubicBezTo>
                        <a:cubicBezTo>
                          <a:pt x="7" y="33"/>
                          <a:pt x="9" y="34"/>
                          <a:pt x="9" y="33"/>
                        </a:cubicBezTo>
                        <a:cubicBezTo>
                          <a:pt x="10" y="30"/>
                          <a:pt x="10" y="29"/>
                          <a:pt x="10" y="26"/>
                        </a:cubicBezTo>
                        <a:cubicBezTo>
                          <a:pt x="10" y="24"/>
                          <a:pt x="8" y="25"/>
                          <a:pt x="7" y="26"/>
                        </a:cubicBezTo>
                        <a:cubicBezTo>
                          <a:pt x="6" y="29"/>
                          <a:pt x="7" y="32"/>
                          <a:pt x="7" y="35"/>
                        </a:cubicBezTo>
                        <a:cubicBezTo>
                          <a:pt x="7" y="37"/>
                          <a:pt x="10" y="37"/>
                          <a:pt x="10" y="35"/>
                        </a:cubicBezTo>
                        <a:cubicBezTo>
                          <a:pt x="10" y="32"/>
                          <a:pt x="10" y="29"/>
                          <a:pt x="9" y="26"/>
                        </a:cubicBezTo>
                        <a:cubicBezTo>
                          <a:pt x="9" y="24"/>
                          <a:pt x="7" y="25"/>
                          <a:pt x="7" y="26"/>
                        </a:cubicBezTo>
                        <a:cubicBezTo>
                          <a:pt x="6" y="29"/>
                          <a:pt x="6" y="31"/>
                          <a:pt x="6" y="34"/>
                        </a:cubicBezTo>
                        <a:cubicBezTo>
                          <a:pt x="6" y="36"/>
                          <a:pt x="8" y="36"/>
                          <a:pt x="8" y="34"/>
                        </a:cubicBezTo>
                        <a:cubicBezTo>
                          <a:pt x="9" y="31"/>
                          <a:pt x="9" y="29"/>
                          <a:pt x="8" y="26"/>
                        </a:cubicBezTo>
                        <a:cubicBezTo>
                          <a:pt x="8" y="24"/>
                          <a:pt x="6" y="24"/>
                          <a:pt x="5" y="26"/>
                        </a:cubicBezTo>
                        <a:cubicBezTo>
                          <a:pt x="5" y="29"/>
                          <a:pt x="5" y="31"/>
                          <a:pt x="5" y="34"/>
                        </a:cubicBezTo>
                        <a:cubicBezTo>
                          <a:pt x="6" y="34"/>
                          <a:pt x="7" y="34"/>
                          <a:pt x="8" y="34"/>
                        </a:cubicBezTo>
                        <a:cubicBezTo>
                          <a:pt x="8" y="30"/>
                          <a:pt x="8" y="27"/>
                          <a:pt x="7" y="24"/>
                        </a:cubicBezTo>
                        <a:cubicBezTo>
                          <a:pt x="7" y="23"/>
                          <a:pt x="5" y="23"/>
                          <a:pt x="5" y="23"/>
                        </a:cubicBezTo>
                        <a:cubicBezTo>
                          <a:pt x="3" y="24"/>
                          <a:pt x="2" y="25"/>
                          <a:pt x="3" y="28"/>
                        </a:cubicBezTo>
                        <a:cubicBezTo>
                          <a:pt x="3" y="29"/>
                          <a:pt x="5" y="29"/>
                          <a:pt x="5" y="28"/>
                        </a:cubicBezTo>
                        <a:cubicBezTo>
                          <a:pt x="6" y="27"/>
                          <a:pt x="6" y="26"/>
                          <a:pt x="7" y="26"/>
                        </a:cubicBezTo>
                        <a:cubicBezTo>
                          <a:pt x="6" y="25"/>
                          <a:pt x="5" y="25"/>
                          <a:pt x="4" y="25"/>
                        </a:cubicBezTo>
                        <a:cubicBezTo>
                          <a:pt x="4" y="28"/>
                          <a:pt x="4" y="31"/>
                          <a:pt x="3" y="34"/>
                        </a:cubicBezTo>
                        <a:cubicBezTo>
                          <a:pt x="3" y="36"/>
                          <a:pt x="6" y="36"/>
                          <a:pt x="6" y="34"/>
                        </a:cubicBezTo>
                        <a:cubicBezTo>
                          <a:pt x="7" y="32"/>
                          <a:pt x="7" y="29"/>
                          <a:pt x="7" y="26"/>
                        </a:cubicBezTo>
                        <a:cubicBezTo>
                          <a:pt x="7" y="24"/>
                          <a:pt x="5" y="24"/>
                          <a:pt x="4" y="26"/>
                        </a:cubicBezTo>
                        <a:cubicBezTo>
                          <a:pt x="3" y="28"/>
                          <a:pt x="3" y="31"/>
                          <a:pt x="2" y="34"/>
                        </a:cubicBezTo>
                        <a:cubicBezTo>
                          <a:pt x="3" y="34"/>
                          <a:pt x="4" y="34"/>
                          <a:pt x="5" y="34"/>
                        </a:cubicBezTo>
                        <a:cubicBezTo>
                          <a:pt x="5" y="31"/>
                          <a:pt x="6" y="28"/>
                          <a:pt x="6" y="24"/>
                        </a:cubicBezTo>
                        <a:cubicBezTo>
                          <a:pt x="6" y="23"/>
                          <a:pt x="3" y="23"/>
                          <a:pt x="3" y="24"/>
                        </a:cubicBezTo>
                        <a:cubicBezTo>
                          <a:pt x="2" y="26"/>
                          <a:pt x="1" y="29"/>
                          <a:pt x="0" y="31"/>
                        </a:cubicBezTo>
                        <a:cubicBezTo>
                          <a:pt x="1" y="31"/>
                          <a:pt x="2" y="32"/>
                          <a:pt x="3" y="32"/>
                        </a:cubicBezTo>
                        <a:cubicBezTo>
                          <a:pt x="3" y="30"/>
                          <a:pt x="4" y="28"/>
                          <a:pt x="5" y="26"/>
                        </a:cubicBezTo>
                        <a:cubicBezTo>
                          <a:pt x="4" y="26"/>
                          <a:pt x="3" y="26"/>
                          <a:pt x="2" y="26"/>
                        </a:cubicBezTo>
                        <a:cubicBezTo>
                          <a:pt x="1" y="28"/>
                          <a:pt x="1" y="29"/>
                          <a:pt x="1" y="31"/>
                        </a:cubicBezTo>
                        <a:cubicBezTo>
                          <a:pt x="1" y="33"/>
                          <a:pt x="3" y="33"/>
                          <a:pt x="4" y="32"/>
                        </a:cubicBezTo>
                        <a:cubicBezTo>
                          <a:pt x="5" y="30"/>
                          <a:pt x="5" y="29"/>
                          <a:pt x="7" y="26"/>
                        </a:cubicBezTo>
                        <a:cubicBezTo>
                          <a:pt x="6" y="26"/>
                          <a:pt x="5" y="25"/>
                          <a:pt x="4" y="25"/>
                        </a:cubicBezTo>
                        <a:cubicBezTo>
                          <a:pt x="4" y="27"/>
                          <a:pt x="4" y="28"/>
                          <a:pt x="4" y="30"/>
                        </a:cubicBezTo>
                        <a:cubicBezTo>
                          <a:pt x="4" y="31"/>
                          <a:pt x="6" y="31"/>
                          <a:pt x="7"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1" name="Freeform 306"/>
                  <p:cNvSpPr/>
                  <p:nvPr/>
                </p:nvSpPr>
                <p:spPr bwMode="auto">
                  <a:xfrm>
                    <a:off x="933" y="1668"/>
                    <a:ext cx="30" cy="17"/>
                  </a:xfrm>
                  <a:custGeom>
                    <a:avLst/>
                    <a:gdLst>
                      <a:gd name="T0" fmla="*/ 3 w 44"/>
                      <a:gd name="T1" fmla="*/ 22 h 25"/>
                      <a:gd name="T2" fmla="*/ 19 w 44"/>
                      <a:gd name="T3" fmla="*/ 5 h 25"/>
                      <a:gd name="T4" fmla="*/ 32 w 44"/>
                      <a:gd name="T5" fmla="*/ 12 h 25"/>
                      <a:gd name="T6" fmla="*/ 41 w 44"/>
                      <a:gd name="T7" fmla="*/ 21 h 25"/>
                      <a:gd name="T8" fmla="*/ 42 w 44"/>
                      <a:gd name="T9" fmla="*/ 19 h 25"/>
                      <a:gd name="T10" fmla="*/ 41 w 44"/>
                      <a:gd name="T11" fmla="*/ 19 h 25"/>
                      <a:gd name="T12" fmla="*/ 42 w 44"/>
                      <a:gd name="T13" fmla="*/ 22 h 25"/>
                      <a:gd name="T14" fmla="*/ 43 w 44"/>
                      <a:gd name="T15" fmla="*/ 22 h 25"/>
                      <a:gd name="T16" fmla="*/ 44 w 44"/>
                      <a:gd name="T17" fmla="*/ 20 h 25"/>
                      <a:gd name="T18" fmla="*/ 33 w 44"/>
                      <a:gd name="T19" fmla="*/ 9 h 25"/>
                      <a:gd name="T20" fmla="*/ 22 w 44"/>
                      <a:gd name="T21" fmla="*/ 0 h 25"/>
                      <a:gd name="T22" fmla="*/ 14 w 44"/>
                      <a:gd name="T23" fmla="*/ 8 h 25"/>
                      <a:gd name="T24" fmla="*/ 0 w 44"/>
                      <a:gd name="T25" fmla="*/ 22 h 25"/>
                      <a:gd name="T26" fmla="*/ 0 w 44"/>
                      <a:gd name="T27" fmla="*/ 23 h 25"/>
                      <a:gd name="T28" fmla="*/ 0 w 44"/>
                      <a:gd name="T29" fmla="*/ 23 h 25"/>
                      <a:gd name="T30" fmla="*/ 3 w 44"/>
                      <a:gd name="T31" fmla="*/ 22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4" h="25">
                        <a:moveTo>
                          <a:pt x="3" y="22"/>
                        </a:moveTo>
                        <a:cubicBezTo>
                          <a:pt x="4" y="23"/>
                          <a:pt x="18" y="7"/>
                          <a:pt x="19" y="5"/>
                        </a:cubicBezTo>
                        <a:cubicBezTo>
                          <a:pt x="23" y="0"/>
                          <a:pt x="30" y="9"/>
                          <a:pt x="32" y="12"/>
                        </a:cubicBezTo>
                        <a:cubicBezTo>
                          <a:pt x="35" y="15"/>
                          <a:pt x="39" y="17"/>
                          <a:pt x="41" y="21"/>
                        </a:cubicBezTo>
                        <a:cubicBezTo>
                          <a:pt x="42" y="20"/>
                          <a:pt x="42" y="20"/>
                          <a:pt x="42" y="19"/>
                        </a:cubicBezTo>
                        <a:cubicBezTo>
                          <a:pt x="42" y="19"/>
                          <a:pt x="42" y="19"/>
                          <a:pt x="41" y="19"/>
                        </a:cubicBezTo>
                        <a:cubicBezTo>
                          <a:pt x="39" y="20"/>
                          <a:pt x="40" y="22"/>
                          <a:pt x="42" y="22"/>
                        </a:cubicBezTo>
                        <a:cubicBezTo>
                          <a:pt x="42" y="22"/>
                          <a:pt x="43" y="22"/>
                          <a:pt x="43" y="22"/>
                        </a:cubicBezTo>
                        <a:cubicBezTo>
                          <a:pt x="44" y="22"/>
                          <a:pt x="44" y="20"/>
                          <a:pt x="44" y="20"/>
                        </a:cubicBezTo>
                        <a:cubicBezTo>
                          <a:pt x="42" y="15"/>
                          <a:pt x="36" y="12"/>
                          <a:pt x="33" y="9"/>
                        </a:cubicBezTo>
                        <a:cubicBezTo>
                          <a:pt x="30" y="6"/>
                          <a:pt x="26" y="0"/>
                          <a:pt x="22" y="0"/>
                        </a:cubicBezTo>
                        <a:cubicBezTo>
                          <a:pt x="18" y="0"/>
                          <a:pt x="15" y="5"/>
                          <a:pt x="14" y="8"/>
                        </a:cubicBezTo>
                        <a:cubicBezTo>
                          <a:pt x="10" y="13"/>
                          <a:pt x="4" y="16"/>
                          <a:pt x="0" y="22"/>
                        </a:cubicBezTo>
                        <a:cubicBezTo>
                          <a:pt x="0" y="22"/>
                          <a:pt x="0" y="23"/>
                          <a:pt x="0" y="23"/>
                        </a:cubicBezTo>
                        <a:cubicBezTo>
                          <a:pt x="0" y="23"/>
                          <a:pt x="0" y="23"/>
                          <a:pt x="0" y="23"/>
                        </a:cubicBezTo>
                        <a:cubicBezTo>
                          <a:pt x="1" y="25"/>
                          <a:pt x="4" y="23"/>
                          <a:pt x="3" y="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2" name="Freeform 307"/>
                  <p:cNvSpPr/>
                  <p:nvPr/>
                </p:nvSpPr>
                <p:spPr bwMode="auto">
                  <a:xfrm>
                    <a:off x="936" y="1677"/>
                    <a:ext cx="25" cy="22"/>
                  </a:xfrm>
                  <a:custGeom>
                    <a:avLst/>
                    <a:gdLst>
                      <a:gd name="T0" fmla="*/ 1 w 37"/>
                      <a:gd name="T1" fmla="*/ 6 h 33"/>
                      <a:gd name="T2" fmla="*/ 2 w 37"/>
                      <a:gd name="T3" fmla="*/ 31 h 33"/>
                      <a:gd name="T4" fmla="*/ 4 w 37"/>
                      <a:gd name="T5" fmla="*/ 33 h 33"/>
                      <a:gd name="T6" fmla="*/ 24 w 37"/>
                      <a:gd name="T7" fmla="*/ 32 h 33"/>
                      <a:gd name="T8" fmla="*/ 35 w 37"/>
                      <a:gd name="T9" fmla="*/ 30 h 33"/>
                      <a:gd name="T10" fmla="*/ 36 w 37"/>
                      <a:gd name="T11" fmla="*/ 19 h 33"/>
                      <a:gd name="T12" fmla="*/ 34 w 37"/>
                      <a:gd name="T13" fmla="*/ 2 h 33"/>
                      <a:gd name="T14" fmla="*/ 31 w 37"/>
                      <a:gd name="T15" fmla="*/ 3 h 33"/>
                      <a:gd name="T16" fmla="*/ 33 w 37"/>
                      <a:gd name="T17" fmla="*/ 27 h 33"/>
                      <a:gd name="T18" fmla="*/ 20 w 37"/>
                      <a:gd name="T19" fmla="*/ 29 h 33"/>
                      <a:gd name="T20" fmla="*/ 4 w 37"/>
                      <a:gd name="T21" fmla="*/ 30 h 33"/>
                      <a:gd name="T22" fmla="*/ 5 w 37"/>
                      <a:gd name="T23" fmla="*/ 31 h 33"/>
                      <a:gd name="T24" fmla="*/ 3 w 37"/>
                      <a:gd name="T25" fmla="*/ 5 h 33"/>
                      <a:gd name="T26" fmla="*/ 1 w 37"/>
                      <a:gd name="T27" fmla="*/ 6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7" h="33">
                        <a:moveTo>
                          <a:pt x="1" y="6"/>
                        </a:moveTo>
                        <a:cubicBezTo>
                          <a:pt x="2" y="14"/>
                          <a:pt x="2" y="23"/>
                          <a:pt x="2" y="31"/>
                        </a:cubicBezTo>
                        <a:cubicBezTo>
                          <a:pt x="3" y="32"/>
                          <a:pt x="3" y="33"/>
                          <a:pt x="4" y="33"/>
                        </a:cubicBezTo>
                        <a:cubicBezTo>
                          <a:pt x="11" y="33"/>
                          <a:pt x="17" y="32"/>
                          <a:pt x="24" y="32"/>
                        </a:cubicBezTo>
                        <a:cubicBezTo>
                          <a:pt x="27" y="32"/>
                          <a:pt x="32" y="33"/>
                          <a:pt x="35" y="30"/>
                        </a:cubicBezTo>
                        <a:cubicBezTo>
                          <a:pt x="37" y="27"/>
                          <a:pt x="36" y="22"/>
                          <a:pt x="36" y="19"/>
                        </a:cubicBezTo>
                        <a:cubicBezTo>
                          <a:pt x="36" y="13"/>
                          <a:pt x="36" y="8"/>
                          <a:pt x="34" y="2"/>
                        </a:cubicBezTo>
                        <a:cubicBezTo>
                          <a:pt x="33" y="0"/>
                          <a:pt x="30" y="1"/>
                          <a:pt x="31" y="3"/>
                        </a:cubicBezTo>
                        <a:cubicBezTo>
                          <a:pt x="33" y="10"/>
                          <a:pt x="35" y="20"/>
                          <a:pt x="33" y="27"/>
                        </a:cubicBezTo>
                        <a:cubicBezTo>
                          <a:pt x="32" y="31"/>
                          <a:pt x="22" y="29"/>
                          <a:pt x="20" y="29"/>
                        </a:cubicBezTo>
                        <a:cubicBezTo>
                          <a:pt x="14" y="29"/>
                          <a:pt x="9" y="30"/>
                          <a:pt x="4" y="30"/>
                        </a:cubicBezTo>
                        <a:cubicBezTo>
                          <a:pt x="4" y="30"/>
                          <a:pt x="5" y="31"/>
                          <a:pt x="5" y="31"/>
                        </a:cubicBezTo>
                        <a:cubicBezTo>
                          <a:pt x="5" y="22"/>
                          <a:pt x="5" y="14"/>
                          <a:pt x="3" y="5"/>
                        </a:cubicBezTo>
                        <a:cubicBezTo>
                          <a:pt x="3" y="3"/>
                          <a:pt x="0" y="4"/>
                          <a:pt x="1"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3" name="Freeform 308"/>
                  <p:cNvSpPr/>
                  <p:nvPr/>
                </p:nvSpPr>
                <p:spPr bwMode="auto">
                  <a:xfrm>
                    <a:off x="943" y="1681"/>
                    <a:ext cx="12" cy="17"/>
                  </a:xfrm>
                  <a:custGeom>
                    <a:avLst/>
                    <a:gdLst>
                      <a:gd name="T0" fmla="*/ 2 w 19"/>
                      <a:gd name="T1" fmla="*/ 24 h 26"/>
                      <a:gd name="T2" fmla="*/ 2 w 19"/>
                      <a:gd name="T3" fmla="*/ 24 h 26"/>
                      <a:gd name="T4" fmla="*/ 5 w 19"/>
                      <a:gd name="T5" fmla="*/ 24 h 26"/>
                      <a:gd name="T6" fmla="*/ 5 w 19"/>
                      <a:gd name="T7" fmla="*/ 14 h 26"/>
                      <a:gd name="T8" fmla="*/ 12 w 19"/>
                      <a:gd name="T9" fmla="*/ 7 h 26"/>
                      <a:gd name="T10" fmla="*/ 15 w 19"/>
                      <a:gd name="T11" fmla="*/ 24 h 26"/>
                      <a:gd name="T12" fmla="*/ 18 w 19"/>
                      <a:gd name="T13" fmla="*/ 24 h 26"/>
                      <a:gd name="T14" fmla="*/ 11 w 19"/>
                      <a:gd name="T15" fmla="*/ 3 h 26"/>
                      <a:gd name="T16" fmla="*/ 2 w 19"/>
                      <a:gd name="T17" fmla="*/ 24 h 26"/>
                      <a:gd name="T18" fmla="*/ 5 w 19"/>
                      <a:gd name="T19" fmla="*/ 24 h 26"/>
                      <a:gd name="T20" fmla="*/ 5 w 19"/>
                      <a:gd name="T21" fmla="*/ 24 h 26"/>
                      <a:gd name="T22" fmla="*/ 2 w 19"/>
                      <a:gd name="T23" fmla="*/ 24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 h="26">
                        <a:moveTo>
                          <a:pt x="2" y="24"/>
                        </a:moveTo>
                        <a:cubicBezTo>
                          <a:pt x="2" y="24"/>
                          <a:pt x="2" y="24"/>
                          <a:pt x="2" y="24"/>
                        </a:cubicBezTo>
                        <a:cubicBezTo>
                          <a:pt x="2" y="26"/>
                          <a:pt x="5" y="26"/>
                          <a:pt x="5" y="24"/>
                        </a:cubicBezTo>
                        <a:cubicBezTo>
                          <a:pt x="5" y="21"/>
                          <a:pt x="5" y="17"/>
                          <a:pt x="5" y="14"/>
                        </a:cubicBezTo>
                        <a:cubicBezTo>
                          <a:pt x="5" y="10"/>
                          <a:pt x="7" y="2"/>
                          <a:pt x="12" y="7"/>
                        </a:cubicBezTo>
                        <a:cubicBezTo>
                          <a:pt x="16" y="11"/>
                          <a:pt x="15" y="19"/>
                          <a:pt x="15" y="24"/>
                        </a:cubicBezTo>
                        <a:cubicBezTo>
                          <a:pt x="15" y="26"/>
                          <a:pt x="18" y="26"/>
                          <a:pt x="18" y="24"/>
                        </a:cubicBezTo>
                        <a:cubicBezTo>
                          <a:pt x="18" y="19"/>
                          <a:pt x="19" y="5"/>
                          <a:pt x="11" y="3"/>
                        </a:cubicBezTo>
                        <a:cubicBezTo>
                          <a:pt x="0" y="0"/>
                          <a:pt x="2" y="19"/>
                          <a:pt x="2" y="24"/>
                        </a:cubicBezTo>
                        <a:cubicBezTo>
                          <a:pt x="2" y="26"/>
                          <a:pt x="5" y="26"/>
                          <a:pt x="5" y="24"/>
                        </a:cubicBezTo>
                        <a:cubicBezTo>
                          <a:pt x="5" y="24"/>
                          <a:pt x="5" y="24"/>
                          <a:pt x="5" y="24"/>
                        </a:cubicBezTo>
                        <a:cubicBezTo>
                          <a:pt x="5" y="22"/>
                          <a:pt x="2" y="22"/>
                          <a:pt x="2" y="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4" name="Freeform 309"/>
                  <p:cNvSpPr/>
                  <p:nvPr/>
                </p:nvSpPr>
                <p:spPr bwMode="auto">
                  <a:xfrm>
                    <a:off x="945" y="1689"/>
                    <a:ext cx="4" cy="3"/>
                  </a:xfrm>
                  <a:custGeom>
                    <a:avLst/>
                    <a:gdLst>
                      <a:gd name="T0" fmla="*/ 4 w 5"/>
                      <a:gd name="T1" fmla="*/ 4 h 5"/>
                      <a:gd name="T2" fmla="*/ 4 w 5"/>
                      <a:gd name="T3" fmla="*/ 3 h 5"/>
                      <a:gd name="T4" fmla="*/ 2 w 5"/>
                      <a:gd name="T5" fmla="*/ 1 h 5"/>
                      <a:gd name="T6" fmla="*/ 2 w 5"/>
                      <a:gd name="T7" fmla="*/ 2 h 5"/>
                      <a:gd name="T8" fmla="*/ 4 w 5"/>
                      <a:gd name="T9" fmla="*/ 4 h 5"/>
                    </a:gdLst>
                    <a:ahLst/>
                    <a:cxnLst>
                      <a:cxn ang="0">
                        <a:pos x="T0" y="T1"/>
                      </a:cxn>
                      <a:cxn ang="0">
                        <a:pos x="T2" y="T3"/>
                      </a:cxn>
                      <a:cxn ang="0">
                        <a:pos x="T4" y="T5"/>
                      </a:cxn>
                      <a:cxn ang="0">
                        <a:pos x="T6" y="T7"/>
                      </a:cxn>
                      <a:cxn ang="0">
                        <a:pos x="T8" y="T9"/>
                      </a:cxn>
                    </a:cxnLst>
                    <a:rect l="0" t="0" r="r" b="b"/>
                    <a:pathLst>
                      <a:path w="5" h="5">
                        <a:moveTo>
                          <a:pt x="4" y="4"/>
                        </a:moveTo>
                        <a:cubicBezTo>
                          <a:pt x="4" y="4"/>
                          <a:pt x="4" y="3"/>
                          <a:pt x="4" y="3"/>
                        </a:cubicBezTo>
                        <a:cubicBezTo>
                          <a:pt x="5" y="2"/>
                          <a:pt x="3" y="0"/>
                          <a:pt x="2" y="1"/>
                        </a:cubicBezTo>
                        <a:cubicBezTo>
                          <a:pt x="2" y="2"/>
                          <a:pt x="2" y="2"/>
                          <a:pt x="2" y="2"/>
                        </a:cubicBezTo>
                        <a:cubicBezTo>
                          <a:pt x="0" y="3"/>
                          <a:pt x="2" y="5"/>
                          <a:pt x="4"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5" name="Freeform 310"/>
                  <p:cNvSpPr/>
                  <p:nvPr/>
                </p:nvSpPr>
                <p:spPr bwMode="auto">
                  <a:xfrm>
                    <a:off x="937" y="1676"/>
                    <a:ext cx="6" cy="7"/>
                  </a:xfrm>
                  <a:custGeom>
                    <a:avLst/>
                    <a:gdLst>
                      <a:gd name="T0" fmla="*/ 3 w 9"/>
                      <a:gd name="T1" fmla="*/ 10 h 11"/>
                      <a:gd name="T2" fmla="*/ 7 w 9"/>
                      <a:gd name="T3" fmla="*/ 3 h 11"/>
                      <a:gd name="T4" fmla="*/ 5 w 9"/>
                      <a:gd name="T5" fmla="*/ 2 h 11"/>
                      <a:gd name="T6" fmla="*/ 1 w 9"/>
                      <a:gd name="T7" fmla="*/ 8 h 11"/>
                      <a:gd name="T8" fmla="*/ 3 w 9"/>
                      <a:gd name="T9" fmla="*/ 10 h 11"/>
                    </a:gdLst>
                    <a:ahLst/>
                    <a:cxnLst>
                      <a:cxn ang="0">
                        <a:pos x="T0" y="T1"/>
                      </a:cxn>
                      <a:cxn ang="0">
                        <a:pos x="T2" y="T3"/>
                      </a:cxn>
                      <a:cxn ang="0">
                        <a:pos x="T4" y="T5"/>
                      </a:cxn>
                      <a:cxn ang="0">
                        <a:pos x="T6" y="T7"/>
                      </a:cxn>
                      <a:cxn ang="0">
                        <a:pos x="T8" y="T9"/>
                      </a:cxn>
                    </a:cxnLst>
                    <a:rect l="0" t="0" r="r" b="b"/>
                    <a:pathLst>
                      <a:path w="9" h="11">
                        <a:moveTo>
                          <a:pt x="3" y="10"/>
                        </a:moveTo>
                        <a:cubicBezTo>
                          <a:pt x="4" y="7"/>
                          <a:pt x="6" y="5"/>
                          <a:pt x="7" y="3"/>
                        </a:cubicBezTo>
                        <a:cubicBezTo>
                          <a:pt x="9" y="2"/>
                          <a:pt x="6" y="0"/>
                          <a:pt x="5" y="2"/>
                        </a:cubicBezTo>
                        <a:cubicBezTo>
                          <a:pt x="3" y="4"/>
                          <a:pt x="2" y="6"/>
                          <a:pt x="1" y="8"/>
                        </a:cubicBezTo>
                        <a:cubicBezTo>
                          <a:pt x="0" y="10"/>
                          <a:pt x="2" y="11"/>
                          <a:pt x="3"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6" name="Freeform 311"/>
                  <p:cNvSpPr/>
                  <p:nvPr/>
                </p:nvSpPr>
                <p:spPr bwMode="auto">
                  <a:xfrm>
                    <a:off x="936" y="1671"/>
                    <a:ext cx="13" cy="16"/>
                  </a:xfrm>
                  <a:custGeom>
                    <a:avLst/>
                    <a:gdLst>
                      <a:gd name="T0" fmla="*/ 4 w 19"/>
                      <a:gd name="T1" fmla="*/ 22 h 24"/>
                      <a:gd name="T2" fmla="*/ 17 w 19"/>
                      <a:gd name="T3" fmla="*/ 3 h 24"/>
                      <a:gd name="T4" fmla="*/ 15 w 19"/>
                      <a:gd name="T5" fmla="*/ 2 h 24"/>
                      <a:gd name="T6" fmla="*/ 1 w 19"/>
                      <a:gd name="T7" fmla="*/ 21 h 24"/>
                      <a:gd name="T8" fmla="*/ 4 w 19"/>
                      <a:gd name="T9" fmla="*/ 22 h 24"/>
                    </a:gdLst>
                    <a:ahLst/>
                    <a:cxnLst>
                      <a:cxn ang="0">
                        <a:pos x="T0" y="T1"/>
                      </a:cxn>
                      <a:cxn ang="0">
                        <a:pos x="T2" y="T3"/>
                      </a:cxn>
                      <a:cxn ang="0">
                        <a:pos x="T4" y="T5"/>
                      </a:cxn>
                      <a:cxn ang="0">
                        <a:pos x="T6" y="T7"/>
                      </a:cxn>
                      <a:cxn ang="0">
                        <a:pos x="T8" y="T9"/>
                      </a:cxn>
                    </a:cxnLst>
                    <a:rect l="0" t="0" r="r" b="b"/>
                    <a:pathLst>
                      <a:path w="19" h="24">
                        <a:moveTo>
                          <a:pt x="4" y="22"/>
                        </a:moveTo>
                        <a:cubicBezTo>
                          <a:pt x="8" y="16"/>
                          <a:pt x="13" y="9"/>
                          <a:pt x="17" y="3"/>
                        </a:cubicBezTo>
                        <a:cubicBezTo>
                          <a:pt x="19" y="1"/>
                          <a:pt x="16" y="0"/>
                          <a:pt x="15" y="2"/>
                        </a:cubicBezTo>
                        <a:cubicBezTo>
                          <a:pt x="10" y="8"/>
                          <a:pt x="6" y="14"/>
                          <a:pt x="1" y="21"/>
                        </a:cubicBezTo>
                        <a:cubicBezTo>
                          <a:pt x="0" y="22"/>
                          <a:pt x="3" y="24"/>
                          <a:pt x="4" y="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7" name="Freeform 312"/>
                  <p:cNvSpPr/>
                  <p:nvPr/>
                </p:nvSpPr>
                <p:spPr bwMode="auto">
                  <a:xfrm>
                    <a:off x="939" y="1671"/>
                    <a:ext cx="11" cy="16"/>
                  </a:xfrm>
                  <a:custGeom>
                    <a:avLst/>
                    <a:gdLst>
                      <a:gd name="T0" fmla="*/ 4 w 17"/>
                      <a:gd name="T1" fmla="*/ 22 h 24"/>
                      <a:gd name="T2" fmla="*/ 15 w 17"/>
                      <a:gd name="T3" fmla="*/ 3 h 24"/>
                      <a:gd name="T4" fmla="*/ 13 w 17"/>
                      <a:gd name="T5" fmla="*/ 1 h 24"/>
                      <a:gd name="T6" fmla="*/ 1 w 17"/>
                      <a:gd name="T7" fmla="*/ 21 h 24"/>
                      <a:gd name="T8" fmla="*/ 4 w 17"/>
                      <a:gd name="T9" fmla="*/ 22 h 24"/>
                    </a:gdLst>
                    <a:ahLst/>
                    <a:cxnLst>
                      <a:cxn ang="0">
                        <a:pos x="T0" y="T1"/>
                      </a:cxn>
                      <a:cxn ang="0">
                        <a:pos x="T2" y="T3"/>
                      </a:cxn>
                      <a:cxn ang="0">
                        <a:pos x="T4" y="T5"/>
                      </a:cxn>
                      <a:cxn ang="0">
                        <a:pos x="T6" y="T7"/>
                      </a:cxn>
                      <a:cxn ang="0">
                        <a:pos x="T8" y="T9"/>
                      </a:cxn>
                    </a:cxnLst>
                    <a:rect l="0" t="0" r="r" b="b"/>
                    <a:pathLst>
                      <a:path w="17" h="24">
                        <a:moveTo>
                          <a:pt x="4" y="22"/>
                        </a:moveTo>
                        <a:cubicBezTo>
                          <a:pt x="6" y="15"/>
                          <a:pt x="11" y="9"/>
                          <a:pt x="15" y="3"/>
                        </a:cubicBezTo>
                        <a:cubicBezTo>
                          <a:pt x="17" y="1"/>
                          <a:pt x="14" y="0"/>
                          <a:pt x="13" y="1"/>
                        </a:cubicBezTo>
                        <a:cubicBezTo>
                          <a:pt x="8" y="7"/>
                          <a:pt x="3" y="14"/>
                          <a:pt x="1" y="21"/>
                        </a:cubicBezTo>
                        <a:cubicBezTo>
                          <a:pt x="0" y="23"/>
                          <a:pt x="3" y="24"/>
                          <a:pt x="4" y="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8" name="Freeform 313"/>
                  <p:cNvSpPr/>
                  <p:nvPr/>
                </p:nvSpPr>
                <p:spPr bwMode="auto">
                  <a:xfrm>
                    <a:off x="939" y="1671"/>
                    <a:ext cx="12" cy="18"/>
                  </a:xfrm>
                  <a:custGeom>
                    <a:avLst/>
                    <a:gdLst>
                      <a:gd name="T0" fmla="*/ 3 w 19"/>
                      <a:gd name="T1" fmla="*/ 26 h 27"/>
                      <a:gd name="T2" fmla="*/ 8 w 19"/>
                      <a:gd name="T3" fmla="*/ 17 h 27"/>
                      <a:gd name="T4" fmla="*/ 18 w 19"/>
                      <a:gd name="T5" fmla="*/ 3 h 27"/>
                      <a:gd name="T6" fmla="*/ 16 w 19"/>
                      <a:gd name="T7" fmla="*/ 1 h 27"/>
                      <a:gd name="T8" fmla="*/ 7 w 19"/>
                      <a:gd name="T9" fmla="*/ 14 h 27"/>
                      <a:gd name="T10" fmla="*/ 1 w 19"/>
                      <a:gd name="T11" fmla="*/ 23 h 27"/>
                      <a:gd name="T12" fmla="*/ 3 w 19"/>
                      <a:gd name="T13" fmla="*/ 26 h 27"/>
                    </a:gdLst>
                    <a:ahLst/>
                    <a:cxnLst>
                      <a:cxn ang="0">
                        <a:pos x="T0" y="T1"/>
                      </a:cxn>
                      <a:cxn ang="0">
                        <a:pos x="T2" y="T3"/>
                      </a:cxn>
                      <a:cxn ang="0">
                        <a:pos x="T4" y="T5"/>
                      </a:cxn>
                      <a:cxn ang="0">
                        <a:pos x="T6" y="T7"/>
                      </a:cxn>
                      <a:cxn ang="0">
                        <a:pos x="T8" y="T9"/>
                      </a:cxn>
                      <a:cxn ang="0">
                        <a:pos x="T10" y="T11"/>
                      </a:cxn>
                      <a:cxn ang="0">
                        <a:pos x="T12" y="T13"/>
                      </a:cxn>
                    </a:cxnLst>
                    <a:rect l="0" t="0" r="r" b="b"/>
                    <a:pathLst>
                      <a:path w="19" h="27">
                        <a:moveTo>
                          <a:pt x="3" y="26"/>
                        </a:moveTo>
                        <a:cubicBezTo>
                          <a:pt x="6" y="24"/>
                          <a:pt x="7" y="20"/>
                          <a:pt x="8" y="17"/>
                        </a:cubicBezTo>
                        <a:cubicBezTo>
                          <a:pt x="11" y="12"/>
                          <a:pt x="15" y="7"/>
                          <a:pt x="18" y="3"/>
                        </a:cubicBezTo>
                        <a:cubicBezTo>
                          <a:pt x="19" y="1"/>
                          <a:pt x="17" y="0"/>
                          <a:pt x="16" y="1"/>
                        </a:cubicBezTo>
                        <a:cubicBezTo>
                          <a:pt x="13" y="5"/>
                          <a:pt x="10" y="10"/>
                          <a:pt x="7" y="14"/>
                        </a:cubicBezTo>
                        <a:cubicBezTo>
                          <a:pt x="5" y="17"/>
                          <a:pt x="4" y="21"/>
                          <a:pt x="1" y="23"/>
                        </a:cubicBezTo>
                        <a:cubicBezTo>
                          <a:pt x="0" y="24"/>
                          <a:pt x="1" y="27"/>
                          <a:pt x="3" y="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9" name="Freeform 314"/>
                  <p:cNvSpPr/>
                  <p:nvPr/>
                </p:nvSpPr>
                <p:spPr bwMode="auto">
                  <a:xfrm>
                    <a:off x="941" y="1672"/>
                    <a:ext cx="12" cy="17"/>
                  </a:xfrm>
                  <a:custGeom>
                    <a:avLst/>
                    <a:gdLst>
                      <a:gd name="T0" fmla="*/ 4 w 17"/>
                      <a:gd name="T1" fmla="*/ 23 h 25"/>
                      <a:gd name="T2" fmla="*/ 16 w 17"/>
                      <a:gd name="T3" fmla="*/ 3 h 25"/>
                      <a:gd name="T4" fmla="*/ 13 w 17"/>
                      <a:gd name="T5" fmla="*/ 2 h 25"/>
                      <a:gd name="T6" fmla="*/ 1 w 17"/>
                      <a:gd name="T7" fmla="*/ 22 h 25"/>
                      <a:gd name="T8" fmla="*/ 4 w 17"/>
                      <a:gd name="T9" fmla="*/ 23 h 25"/>
                    </a:gdLst>
                    <a:ahLst/>
                    <a:cxnLst>
                      <a:cxn ang="0">
                        <a:pos x="T0" y="T1"/>
                      </a:cxn>
                      <a:cxn ang="0">
                        <a:pos x="T2" y="T3"/>
                      </a:cxn>
                      <a:cxn ang="0">
                        <a:pos x="T4" y="T5"/>
                      </a:cxn>
                      <a:cxn ang="0">
                        <a:pos x="T6" y="T7"/>
                      </a:cxn>
                      <a:cxn ang="0">
                        <a:pos x="T8" y="T9"/>
                      </a:cxn>
                    </a:cxnLst>
                    <a:rect l="0" t="0" r="r" b="b"/>
                    <a:pathLst>
                      <a:path w="17" h="25">
                        <a:moveTo>
                          <a:pt x="4" y="23"/>
                        </a:moveTo>
                        <a:cubicBezTo>
                          <a:pt x="6" y="16"/>
                          <a:pt x="12" y="10"/>
                          <a:pt x="16" y="3"/>
                        </a:cubicBezTo>
                        <a:cubicBezTo>
                          <a:pt x="17" y="2"/>
                          <a:pt x="14" y="0"/>
                          <a:pt x="13" y="2"/>
                        </a:cubicBezTo>
                        <a:cubicBezTo>
                          <a:pt x="9" y="9"/>
                          <a:pt x="3" y="15"/>
                          <a:pt x="1" y="22"/>
                        </a:cubicBezTo>
                        <a:cubicBezTo>
                          <a:pt x="0" y="24"/>
                          <a:pt x="3" y="25"/>
                          <a:pt x="4" y="2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0" name="Freeform 315"/>
                  <p:cNvSpPr/>
                  <p:nvPr/>
                </p:nvSpPr>
                <p:spPr bwMode="auto">
                  <a:xfrm>
                    <a:off x="945" y="1675"/>
                    <a:ext cx="10" cy="10"/>
                  </a:xfrm>
                  <a:custGeom>
                    <a:avLst/>
                    <a:gdLst>
                      <a:gd name="T0" fmla="*/ 3 w 14"/>
                      <a:gd name="T1" fmla="*/ 14 h 15"/>
                      <a:gd name="T2" fmla="*/ 12 w 14"/>
                      <a:gd name="T3" fmla="*/ 3 h 15"/>
                      <a:gd name="T4" fmla="*/ 10 w 14"/>
                      <a:gd name="T5" fmla="*/ 1 h 15"/>
                      <a:gd name="T6" fmla="*/ 1 w 14"/>
                      <a:gd name="T7" fmla="*/ 12 h 15"/>
                      <a:gd name="T8" fmla="*/ 3 w 14"/>
                      <a:gd name="T9" fmla="*/ 14 h 15"/>
                    </a:gdLst>
                    <a:ahLst/>
                    <a:cxnLst>
                      <a:cxn ang="0">
                        <a:pos x="T0" y="T1"/>
                      </a:cxn>
                      <a:cxn ang="0">
                        <a:pos x="T2" y="T3"/>
                      </a:cxn>
                      <a:cxn ang="0">
                        <a:pos x="T4" y="T5"/>
                      </a:cxn>
                      <a:cxn ang="0">
                        <a:pos x="T6" y="T7"/>
                      </a:cxn>
                      <a:cxn ang="0">
                        <a:pos x="T8" y="T9"/>
                      </a:cxn>
                    </a:cxnLst>
                    <a:rect l="0" t="0" r="r" b="b"/>
                    <a:pathLst>
                      <a:path w="14" h="15">
                        <a:moveTo>
                          <a:pt x="3" y="14"/>
                        </a:moveTo>
                        <a:cubicBezTo>
                          <a:pt x="6" y="10"/>
                          <a:pt x="9" y="6"/>
                          <a:pt x="12" y="3"/>
                        </a:cubicBezTo>
                        <a:cubicBezTo>
                          <a:pt x="14" y="2"/>
                          <a:pt x="12" y="0"/>
                          <a:pt x="10" y="1"/>
                        </a:cubicBezTo>
                        <a:cubicBezTo>
                          <a:pt x="7" y="4"/>
                          <a:pt x="4" y="8"/>
                          <a:pt x="1" y="12"/>
                        </a:cubicBezTo>
                        <a:cubicBezTo>
                          <a:pt x="0" y="13"/>
                          <a:pt x="2" y="15"/>
                          <a:pt x="3"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1" name="Freeform 316"/>
                  <p:cNvSpPr/>
                  <p:nvPr/>
                </p:nvSpPr>
                <p:spPr bwMode="auto">
                  <a:xfrm>
                    <a:off x="947" y="1675"/>
                    <a:ext cx="10" cy="9"/>
                  </a:xfrm>
                  <a:custGeom>
                    <a:avLst/>
                    <a:gdLst>
                      <a:gd name="T0" fmla="*/ 4 w 14"/>
                      <a:gd name="T1" fmla="*/ 13 h 14"/>
                      <a:gd name="T2" fmla="*/ 13 w 14"/>
                      <a:gd name="T3" fmla="*/ 3 h 14"/>
                      <a:gd name="T4" fmla="*/ 10 w 14"/>
                      <a:gd name="T5" fmla="*/ 1 h 14"/>
                      <a:gd name="T6" fmla="*/ 2 w 14"/>
                      <a:gd name="T7" fmla="*/ 11 h 14"/>
                      <a:gd name="T8" fmla="*/ 4 w 14"/>
                      <a:gd name="T9" fmla="*/ 13 h 14"/>
                    </a:gdLst>
                    <a:ahLst/>
                    <a:cxnLst>
                      <a:cxn ang="0">
                        <a:pos x="T0" y="T1"/>
                      </a:cxn>
                      <a:cxn ang="0">
                        <a:pos x="T2" y="T3"/>
                      </a:cxn>
                      <a:cxn ang="0">
                        <a:pos x="T4" y="T5"/>
                      </a:cxn>
                      <a:cxn ang="0">
                        <a:pos x="T6" y="T7"/>
                      </a:cxn>
                      <a:cxn ang="0">
                        <a:pos x="T8" y="T9"/>
                      </a:cxn>
                    </a:cxnLst>
                    <a:rect l="0" t="0" r="r" b="b"/>
                    <a:pathLst>
                      <a:path w="14" h="14">
                        <a:moveTo>
                          <a:pt x="4" y="13"/>
                        </a:moveTo>
                        <a:cubicBezTo>
                          <a:pt x="7" y="10"/>
                          <a:pt x="9" y="6"/>
                          <a:pt x="13" y="3"/>
                        </a:cubicBezTo>
                        <a:cubicBezTo>
                          <a:pt x="14" y="2"/>
                          <a:pt x="12" y="0"/>
                          <a:pt x="10" y="1"/>
                        </a:cubicBezTo>
                        <a:cubicBezTo>
                          <a:pt x="7" y="4"/>
                          <a:pt x="5" y="8"/>
                          <a:pt x="2" y="11"/>
                        </a:cubicBezTo>
                        <a:cubicBezTo>
                          <a:pt x="0" y="12"/>
                          <a:pt x="2" y="14"/>
                          <a:pt x="4"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2" name="Freeform 317"/>
                  <p:cNvSpPr/>
                  <p:nvPr/>
                </p:nvSpPr>
                <p:spPr bwMode="auto">
                  <a:xfrm>
                    <a:off x="950" y="1677"/>
                    <a:ext cx="7" cy="8"/>
                  </a:xfrm>
                  <a:custGeom>
                    <a:avLst/>
                    <a:gdLst>
                      <a:gd name="T0" fmla="*/ 1 w 10"/>
                      <a:gd name="T1" fmla="*/ 10 h 11"/>
                      <a:gd name="T2" fmla="*/ 5 w 10"/>
                      <a:gd name="T3" fmla="*/ 8 h 11"/>
                      <a:gd name="T4" fmla="*/ 9 w 10"/>
                      <a:gd name="T5" fmla="*/ 3 h 11"/>
                      <a:gd name="T6" fmla="*/ 7 w 10"/>
                      <a:gd name="T7" fmla="*/ 2 h 11"/>
                      <a:gd name="T8" fmla="*/ 4 w 10"/>
                      <a:gd name="T9" fmla="*/ 5 h 11"/>
                      <a:gd name="T10" fmla="*/ 3 w 10"/>
                      <a:gd name="T11" fmla="*/ 6 h 11"/>
                      <a:gd name="T12" fmla="*/ 2 w 10"/>
                      <a:gd name="T13" fmla="*/ 7 h 11"/>
                      <a:gd name="T14" fmla="*/ 3 w 10"/>
                      <a:gd name="T15" fmla="*/ 7 h 11"/>
                      <a:gd name="T16" fmla="*/ 1 w 10"/>
                      <a:gd name="T17" fmla="*/ 1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11">
                        <a:moveTo>
                          <a:pt x="1" y="10"/>
                        </a:moveTo>
                        <a:cubicBezTo>
                          <a:pt x="3" y="11"/>
                          <a:pt x="4" y="9"/>
                          <a:pt x="5" y="8"/>
                        </a:cubicBezTo>
                        <a:cubicBezTo>
                          <a:pt x="7" y="7"/>
                          <a:pt x="8" y="5"/>
                          <a:pt x="9" y="3"/>
                        </a:cubicBezTo>
                        <a:cubicBezTo>
                          <a:pt x="10" y="2"/>
                          <a:pt x="8" y="0"/>
                          <a:pt x="7" y="2"/>
                        </a:cubicBezTo>
                        <a:cubicBezTo>
                          <a:pt x="6" y="3"/>
                          <a:pt x="5" y="4"/>
                          <a:pt x="4" y="5"/>
                        </a:cubicBezTo>
                        <a:cubicBezTo>
                          <a:pt x="4" y="5"/>
                          <a:pt x="3" y="6"/>
                          <a:pt x="3" y="6"/>
                        </a:cubicBezTo>
                        <a:cubicBezTo>
                          <a:pt x="2" y="7"/>
                          <a:pt x="2" y="7"/>
                          <a:pt x="2" y="7"/>
                        </a:cubicBezTo>
                        <a:cubicBezTo>
                          <a:pt x="1" y="8"/>
                          <a:pt x="2" y="7"/>
                          <a:pt x="3" y="7"/>
                        </a:cubicBezTo>
                        <a:cubicBezTo>
                          <a:pt x="1" y="6"/>
                          <a:pt x="0" y="9"/>
                          <a:pt x="1"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3" name="Freeform 318"/>
                  <p:cNvSpPr/>
                  <p:nvPr/>
                </p:nvSpPr>
                <p:spPr bwMode="auto">
                  <a:xfrm>
                    <a:off x="950" y="1679"/>
                    <a:ext cx="8" cy="8"/>
                  </a:xfrm>
                  <a:custGeom>
                    <a:avLst/>
                    <a:gdLst>
                      <a:gd name="T0" fmla="*/ 4 w 12"/>
                      <a:gd name="T1" fmla="*/ 11 h 13"/>
                      <a:gd name="T2" fmla="*/ 11 w 12"/>
                      <a:gd name="T3" fmla="*/ 4 h 13"/>
                      <a:gd name="T4" fmla="*/ 8 w 12"/>
                      <a:gd name="T5" fmla="*/ 2 h 13"/>
                      <a:gd name="T6" fmla="*/ 1 w 12"/>
                      <a:gd name="T7" fmla="*/ 10 h 13"/>
                      <a:gd name="T8" fmla="*/ 4 w 12"/>
                      <a:gd name="T9" fmla="*/ 11 h 13"/>
                    </a:gdLst>
                    <a:ahLst/>
                    <a:cxnLst>
                      <a:cxn ang="0">
                        <a:pos x="T0" y="T1"/>
                      </a:cxn>
                      <a:cxn ang="0">
                        <a:pos x="T2" y="T3"/>
                      </a:cxn>
                      <a:cxn ang="0">
                        <a:pos x="T4" y="T5"/>
                      </a:cxn>
                      <a:cxn ang="0">
                        <a:pos x="T6" y="T7"/>
                      </a:cxn>
                      <a:cxn ang="0">
                        <a:pos x="T8" y="T9"/>
                      </a:cxn>
                    </a:cxnLst>
                    <a:rect l="0" t="0" r="r" b="b"/>
                    <a:pathLst>
                      <a:path w="12" h="13">
                        <a:moveTo>
                          <a:pt x="4" y="11"/>
                        </a:moveTo>
                        <a:cubicBezTo>
                          <a:pt x="6" y="9"/>
                          <a:pt x="8" y="6"/>
                          <a:pt x="11" y="4"/>
                        </a:cubicBezTo>
                        <a:cubicBezTo>
                          <a:pt x="12" y="2"/>
                          <a:pt x="10" y="0"/>
                          <a:pt x="8" y="2"/>
                        </a:cubicBezTo>
                        <a:cubicBezTo>
                          <a:pt x="6" y="4"/>
                          <a:pt x="4" y="7"/>
                          <a:pt x="1" y="10"/>
                        </a:cubicBezTo>
                        <a:cubicBezTo>
                          <a:pt x="0" y="12"/>
                          <a:pt x="3" y="13"/>
                          <a:pt x="4"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4" name="Freeform 319"/>
                  <p:cNvSpPr/>
                  <p:nvPr/>
                </p:nvSpPr>
                <p:spPr bwMode="auto">
                  <a:xfrm>
                    <a:off x="951" y="1681"/>
                    <a:ext cx="8" cy="8"/>
                  </a:xfrm>
                  <a:custGeom>
                    <a:avLst/>
                    <a:gdLst>
                      <a:gd name="T0" fmla="*/ 2 w 11"/>
                      <a:gd name="T1" fmla="*/ 10 h 11"/>
                      <a:gd name="T2" fmla="*/ 10 w 11"/>
                      <a:gd name="T3" fmla="*/ 3 h 11"/>
                      <a:gd name="T4" fmla="*/ 8 w 11"/>
                      <a:gd name="T5" fmla="*/ 1 h 11"/>
                      <a:gd name="T6" fmla="*/ 2 w 11"/>
                      <a:gd name="T7" fmla="*/ 7 h 11"/>
                      <a:gd name="T8" fmla="*/ 2 w 11"/>
                      <a:gd name="T9" fmla="*/ 10 h 11"/>
                    </a:gdLst>
                    <a:ahLst/>
                    <a:cxnLst>
                      <a:cxn ang="0">
                        <a:pos x="T0" y="T1"/>
                      </a:cxn>
                      <a:cxn ang="0">
                        <a:pos x="T2" y="T3"/>
                      </a:cxn>
                      <a:cxn ang="0">
                        <a:pos x="T4" y="T5"/>
                      </a:cxn>
                      <a:cxn ang="0">
                        <a:pos x="T6" y="T7"/>
                      </a:cxn>
                      <a:cxn ang="0">
                        <a:pos x="T8" y="T9"/>
                      </a:cxn>
                    </a:cxnLst>
                    <a:rect l="0" t="0" r="r" b="b"/>
                    <a:pathLst>
                      <a:path w="11" h="11">
                        <a:moveTo>
                          <a:pt x="2" y="10"/>
                        </a:moveTo>
                        <a:cubicBezTo>
                          <a:pt x="6" y="9"/>
                          <a:pt x="8" y="6"/>
                          <a:pt x="10" y="3"/>
                        </a:cubicBezTo>
                        <a:cubicBezTo>
                          <a:pt x="11" y="2"/>
                          <a:pt x="9" y="0"/>
                          <a:pt x="8" y="1"/>
                        </a:cubicBezTo>
                        <a:cubicBezTo>
                          <a:pt x="6" y="3"/>
                          <a:pt x="4" y="6"/>
                          <a:pt x="2" y="7"/>
                        </a:cubicBezTo>
                        <a:cubicBezTo>
                          <a:pt x="0" y="8"/>
                          <a:pt x="1" y="11"/>
                          <a:pt x="2"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5" name="Freeform 320"/>
                  <p:cNvSpPr/>
                  <p:nvPr/>
                </p:nvSpPr>
                <p:spPr bwMode="auto">
                  <a:xfrm>
                    <a:off x="953" y="1684"/>
                    <a:ext cx="6" cy="6"/>
                  </a:xfrm>
                  <a:custGeom>
                    <a:avLst/>
                    <a:gdLst>
                      <a:gd name="T0" fmla="*/ 3 w 8"/>
                      <a:gd name="T1" fmla="*/ 8 h 9"/>
                      <a:gd name="T2" fmla="*/ 7 w 8"/>
                      <a:gd name="T3" fmla="*/ 3 h 9"/>
                      <a:gd name="T4" fmla="*/ 5 w 8"/>
                      <a:gd name="T5" fmla="*/ 2 h 9"/>
                      <a:gd name="T6" fmla="*/ 1 w 8"/>
                      <a:gd name="T7" fmla="*/ 6 h 9"/>
                      <a:gd name="T8" fmla="*/ 3 w 8"/>
                      <a:gd name="T9" fmla="*/ 8 h 9"/>
                    </a:gdLst>
                    <a:ahLst/>
                    <a:cxnLst>
                      <a:cxn ang="0">
                        <a:pos x="T0" y="T1"/>
                      </a:cxn>
                      <a:cxn ang="0">
                        <a:pos x="T2" y="T3"/>
                      </a:cxn>
                      <a:cxn ang="0">
                        <a:pos x="T4" y="T5"/>
                      </a:cxn>
                      <a:cxn ang="0">
                        <a:pos x="T6" y="T7"/>
                      </a:cxn>
                      <a:cxn ang="0">
                        <a:pos x="T8" y="T9"/>
                      </a:cxn>
                    </a:cxnLst>
                    <a:rect l="0" t="0" r="r" b="b"/>
                    <a:pathLst>
                      <a:path w="8" h="9">
                        <a:moveTo>
                          <a:pt x="3" y="8"/>
                        </a:moveTo>
                        <a:cubicBezTo>
                          <a:pt x="5" y="6"/>
                          <a:pt x="6" y="5"/>
                          <a:pt x="7" y="3"/>
                        </a:cubicBezTo>
                        <a:cubicBezTo>
                          <a:pt x="8" y="2"/>
                          <a:pt x="6" y="0"/>
                          <a:pt x="5" y="2"/>
                        </a:cubicBezTo>
                        <a:cubicBezTo>
                          <a:pt x="4" y="3"/>
                          <a:pt x="2" y="4"/>
                          <a:pt x="1" y="6"/>
                        </a:cubicBezTo>
                        <a:cubicBezTo>
                          <a:pt x="0" y="7"/>
                          <a:pt x="2" y="9"/>
                          <a:pt x="3"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6" name="Freeform 321"/>
                  <p:cNvSpPr/>
                  <p:nvPr/>
                </p:nvSpPr>
                <p:spPr bwMode="auto">
                  <a:xfrm>
                    <a:off x="953" y="1687"/>
                    <a:ext cx="6" cy="6"/>
                  </a:xfrm>
                  <a:custGeom>
                    <a:avLst/>
                    <a:gdLst>
                      <a:gd name="T0" fmla="*/ 3 w 9"/>
                      <a:gd name="T1" fmla="*/ 8 h 9"/>
                      <a:gd name="T2" fmla="*/ 7 w 9"/>
                      <a:gd name="T3" fmla="*/ 3 h 9"/>
                      <a:gd name="T4" fmla="*/ 5 w 9"/>
                      <a:gd name="T5" fmla="*/ 1 h 9"/>
                      <a:gd name="T6" fmla="*/ 1 w 9"/>
                      <a:gd name="T7" fmla="*/ 5 h 9"/>
                      <a:gd name="T8" fmla="*/ 3 w 9"/>
                      <a:gd name="T9" fmla="*/ 8 h 9"/>
                    </a:gdLst>
                    <a:ahLst/>
                    <a:cxnLst>
                      <a:cxn ang="0">
                        <a:pos x="T0" y="T1"/>
                      </a:cxn>
                      <a:cxn ang="0">
                        <a:pos x="T2" y="T3"/>
                      </a:cxn>
                      <a:cxn ang="0">
                        <a:pos x="T4" y="T5"/>
                      </a:cxn>
                      <a:cxn ang="0">
                        <a:pos x="T6" y="T7"/>
                      </a:cxn>
                      <a:cxn ang="0">
                        <a:pos x="T8" y="T9"/>
                      </a:cxn>
                    </a:cxnLst>
                    <a:rect l="0" t="0" r="r" b="b"/>
                    <a:pathLst>
                      <a:path w="9" h="9">
                        <a:moveTo>
                          <a:pt x="3" y="8"/>
                        </a:moveTo>
                        <a:cubicBezTo>
                          <a:pt x="5" y="7"/>
                          <a:pt x="6" y="5"/>
                          <a:pt x="7" y="3"/>
                        </a:cubicBezTo>
                        <a:cubicBezTo>
                          <a:pt x="9" y="2"/>
                          <a:pt x="6" y="0"/>
                          <a:pt x="5" y="1"/>
                        </a:cubicBezTo>
                        <a:cubicBezTo>
                          <a:pt x="4" y="3"/>
                          <a:pt x="3" y="4"/>
                          <a:pt x="1" y="5"/>
                        </a:cubicBezTo>
                        <a:cubicBezTo>
                          <a:pt x="0" y="6"/>
                          <a:pt x="1" y="9"/>
                          <a:pt x="3"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7" name="Freeform 322"/>
                  <p:cNvSpPr/>
                  <p:nvPr/>
                </p:nvSpPr>
                <p:spPr bwMode="auto">
                  <a:xfrm>
                    <a:off x="953" y="1689"/>
                    <a:ext cx="6" cy="6"/>
                  </a:xfrm>
                  <a:custGeom>
                    <a:avLst/>
                    <a:gdLst>
                      <a:gd name="T0" fmla="*/ 4 w 10"/>
                      <a:gd name="T1" fmla="*/ 8 h 9"/>
                      <a:gd name="T2" fmla="*/ 8 w 10"/>
                      <a:gd name="T3" fmla="*/ 3 h 9"/>
                      <a:gd name="T4" fmla="*/ 6 w 10"/>
                      <a:gd name="T5" fmla="*/ 1 h 9"/>
                      <a:gd name="T6" fmla="*/ 2 w 10"/>
                      <a:gd name="T7" fmla="*/ 6 h 9"/>
                      <a:gd name="T8" fmla="*/ 4 w 10"/>
                      <a:gd name="T9" fmla="*/ 8 h 9"/>
                    </a:gdLst>
                    <a:ahLst/>
                    <a:cxnLst>
                      <a:cxn ang="0">
                        <a:pos x="T0" y="T1"/>
                      </a:cxn>
                      <a:cxn ang="0">
                        <a:pos x="T2" y="T3"/>
                      </a:cxn>
                      <a:cxn ang="0">
                        <a:pos x="T4" y="T5"/>
                      </a:cxn>
                      <a:cxn ang="0">
                        <a:pos x="T6" y="T7"/>
                      </a:cxn>
                      <a:cxn ang="0">
                        <a:pos x="T8" y="T9"/>
                      </a:cxn>
                    </a:cxnLst>
                    <a:rect l="0" t="0" r="r" b="b"/>
                    <a:pathLst>
                      <a:path w="10" h="9">
                        <a:moveTo>
                          <a:pt x="4" y="8"/>
                        </a:moveTo>
                        <a:cubicBezTo>
                          <a:pt x="5" y="7"/>
                          <a:pt x="7" y="5"/>
                          <a:pt x="8" y="3"/>
                        </a:cubicBezTo>
                        <a:cubicBezTo>
                          <a:pt x="10" y="2"/>
                          <a:pt x="8" y="0"/>
                          <a:pt x="6" y="1"/>
                        </a:cubicBezTo>
                        <a:cubicBezTo>
                          <a:pt x="5" y="3"/>
                          <a:pt x="3" y="5"/>
                          <a:pt x="2" y="6"/>
                        </a:cubicBezTo>
                        <a:cubicBezTo>
                          <a:pt x="0" y="7"/>
                          <a:pt x="2" y="9"/>
                          <a:pt x="4"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8" name="Freeform 323"/>
                  <p:cNvSpPr/>
                  <p:nvPr/>
                </p:nvSpPr>
                <p:spPr bwMode="auto">
                  <a:xfrm>
                    <a:off x="953" y="1693"/>
                    <a:ext cx="4" cy="5"/>
                  </a:xfrm>
                  <a:custGeom>
                    <a:avLst/>
                    <a:gdLst>
                      <a:gd name="T0" fmla="*/ 4 w 7"/>
                      <a:gd name="T1" fmla="*/ 6 h 8"/>
                      <a:gd name="T2" fmla="*/ 6 w 7"/>
                      <a:gd name="T3" fmla="*/ 3 h 8"/>
                      <a:gd name="T4" fmla="*/ 4 w 7"/>
                      <a:gd name="T5" fmla="*/ 2 h 8"/>
                      <a:gd name="T6" fmla="*/ 2 w 7"/>
                      <a:gd name="T7" fmla="*/ 4 h 8"/>
                      <a:gd name="T8" fmla="*/ 4 w 7"/>
                      <a:gd name="T9" fmla="*/ 6 h 8"/>
                    </a:gdLst>
                    <a:ahLst/>
                    <a:cxnLst>
                      <a:cxn ang="0">
                        <a:pos x="T0" y="T1"/>
                      </a:cxn>
                      <a:cxn ang="0">
                        <a:pos x="T2" y="T3"/>
                      </a:cxn>
                      <a:cxn ang="0">
                        <a:pos x="T4" y="T5"/>
                      </a:cxn>
                      <a:cxn ang="0">
                        <a:pos x="T6" y="T7"/>
                      </a:cxn>
                      <a:cxn ang="0">
                        <a:pos x="T8" y="T9"/>
                      </a:cxn>
                    </a:cxnLst>
                    <a:rect l="0" t="0" r="r" b="b"/>
                    <a:pathLst>
                      <a:path w="7" h="8">
                        <a:moveTo>
                          <a:pt x="4" y="6"/>
                        </a:moveTo>
                        <a:cubicBezTo>
                          <a:pt x="5" y="5"/>
                          <a:pt x="6" y="4"/>
                          <a:pt x="6" y="3"/>
                        </a:cubicBezTo>
                        <a:cubicBezTo>
                          <a:pt x="7" y="2"/>
                          <a:pt x="5" y="0"/>
                          <a:pt x="4" y="2"/>
                        </a:cubicBezTo>
                        <a:cubicBezTo>
                          <a:pt x="3" y="3"/>
                          <a:pt x="2" y="4"/>
                          <a:pt x="2" y="4"/>
                        </a:cubicBezTo>
                        <a:cubicBezTo>
                          <a:pt x="0" y="6"/>
                          <a:pt x="2" y="8"/>
                          <a:pt x="4"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9" name="Freeform 324"/>
                  <p:cNvSpPr/>
                  <p:nvPr/>
                </p:nvSpPr>
                <p:spPr bwMode="auto">
                  <a:xfrm>
                    <a:off x="937" y="1687"/>
                    <a:ext cx="6" cy="6"/>
                  </a:xfrm>
                  <a:custGeom>
                    <a:avLst/>
                    <a:gdLst>
                      <a:gd name="T0" fmla="*/ 4 w 8"/>
                      <a:gd name="T1" fmla="*/ 6 h 8"/>
                      <a:gd name="T2" fmla="*/ 7 w 8"/>
                      <a:gd name="T3" fmla="*/ 3 h 8"/>
                      <a:gd name="T4" fmla="*/ 5 w 8"/>
                      <a:gd name="T5" fmla="*/ 1 h 8"/>
                      <a:gd name="T6" fmla="*/ 2 w 8"/>
                      <a:gd name="T7" fmla="*/ 4 h 8"/>
                      <a:gd name="T8" fmla="*/ 4 w 8"/>
                      <a:gd name="T9" fmla="*/ 6 h 8"/>
                    </a:gdLst>
                    <a:ahLst/>
                    <a:cxnLst>
                      <a:cxn ang="0">
                        <a:pos x="T0" y="T1"/>
                      </a:cxn>
                      <a:cxn ang="0">
                        <a:pos x="T2" y="T3"/>
                      </a:cxn>
                      <a:cxn ang="0">
                        <a:pos x="T4" y="T5"/>
                      </a:cxn>
                      <a:cxn ang="0">
                        <a:pos x="T6" y="T7"/>
                      </a:cxn>
                      <a:cxn ang="0">
                        <a:pos x="T8" y="T9"/>
                      </a:cxn>
                    </a:cxnLst>
                    <a:rect l="0" t="0" r="r" b="b"/>
                    <a:pathLst>
                      <a:path w="8" h="8">
                        <a:moveTo>
                          <a:pt x="4" y="6"/>
                        </a:moveTo>
                        <a:cubicBezTo>
                          <a:pt x="5" y="5"/>
                          <a:pt x="6" y="4"/>
                          <a:pt x="7" y="3"/>
                        </a:cubicBezTo>
                        <a:cubicBezTo>
                          <a:pt x="8" y="2"/>
                          <a:pt x="6" y="0"/>
                          <a:pt x="5" y="1"/>
                        </a:cubicBezTo>
                        <a:cubicBezTo>
                          <a:pt x="4" y="2"/>
                          <a:pt x="3" y="3"/>
                          <a:pt x="2" y="4"/>
                        </a:cubicBezTo>
                        <a:cubicBezTo>
                          <a:pt x="0" y="6"/>
                          <a:pt x="3" y="8"/>
                          <a:pt x="4"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0" name="Freeform 325"/>
                  <p:cNvSpPr/>
                  <p:nvPr/>
                </p:nvSpPr>
                <p:spPr bwMode="auto">
                  <a:xfrm>
                    <a:off x="937" y="1689"/>
                    <a:ext cx="6" cy="8"/>
                  </a:xfrm>
                  <a:custGeom>
                    <a:avLst/>
                    <a:gdLst>
                      <a:gd name="T0" fmla="*/ 3 w 9"/>
                      <a:gd name="T1" fmla="*/ 9 h 11"/>
                      <a:gd name="T2" fmla="*/ 8 w 9"/>
                      <a:gd name="T3" fmla="*/ 3 h 11"/>
                      <a:gd name="T4" fmla="*/ 6 w 9"/>
                      <a:gd name="T5" fmla="*/ 1 h 11"/>
                      <a:gd name="T6" fmla="*/ 1 w 9"/>
                      <a:gd name="T7" fmla="*/ 8 h 11"/>
                      <a:gd name="T8" fmla="*/ 3 w 9"/>
                      <a:gd name="T9" fmla="*/ 9 h 11"/>
                    </a:gdLst>
                    <a:ahLst/>
                    <a:cxnLst>
                      <a:cxn ang="0">
                        <a:pos x="T0" y="T1"/>
                      </a:cxn>
                      <a:cxn ang="0">
                        <a:pos x="T2" y="T3"/>
                      </a:cxn>
                      <a:cxn ang="0">
                        <a:pos x="T4" y="T5"/>
                      </a:cxn>
                      <a:cxn ang="0">
                        <a:pos x="T6" y="T7"/>
                      </a:cxn>
                      <a:cxn ang="0">
                        <a:pos x="T8" y="T9"/>
                      </a:cxn>
                    </a:cxnLst>
                    <a:rect l="0" t="0" r="r" b="b"/>
                    <a:pathLst>
                      <a:path w="9" h="11">
                        <a:moveTo>
                          <a:pt x="3" y="9"/>
                        </a:moveTo>
                        <a:cubicBezTo>
                          <a:pt x="5" y="7"/>
                          <a:pt x="7" y="5"/>
                          <a:pt x="8" y="3"/>
                        </a:cubicBezTo>
                        <a:cubicBezTo>
                          <a:pt x="9" y="1"/>
                          <a:pt x="7" y="0"/>
                          <a:pt x="6" y="1"/>
                        </a:cubicBezTo>
                        <a:cubicBezTo>
                          <a:pt x="4" y="4"/>
                          <a:pt x="2" y="5"/>
                          <a:pt x="1" y="8"/>
                        </a:cubicBezTo>
                        <a:cubicBezTo>
                          <a:pt x="0" y="9"/>
                          <a:pt x="2" y="11"/>
                          <a:pt x="3"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1" name="Freeform 326"/>
                  <p:cNvSpPr/>
                  <p:nvPr/>
                </p:nvSpPr>
                <p:spPr bwMode="auto">
                  <a:xfrm>
                    <a:off x="937" y="1689"/>
                    <a:ext cx="8" cy="9"/>
                  </a:xfrm>
                  <a:custGeom>
                    <a:avLst/>
                    <a:gdLst>
                      <a:gd name="T0" fmla="*/ 3 w 11"/>
                      <a:gd name="T1" fmla="*/ 11 h 13"/>
                      <a:gd name="T2" fmla="*/ 10 w 11"/>
                      <a:gd name="T3" fmla="*/ 3 h 13"/>
                      <a:gd name="T4" fmla="*/ 7 w 11"/>
                      <a:gd name="T5" fmla="*/ 2 h 13"/>
                      <a:gd name="T6" fmla="*/ 1 w 11"/>
                      <a:gd name="T7" fmla="*/ 9 h 13"/>
                      <a:gd name="T8" fmla="*/ 3 w 11"/>
                      <a:gd name="T9" fmla="*/ 11 h 13"/>
                    </a:gdLst>
                    <a:ahLst/>
                    <a:cxnLst>
                      <a:cxn ang="0">
                        <a:pos x="T0" y="T1"/>
                      </a:cxn>
                      <a:cxn ang="0">
                        <a:pos x="T2" y="T3"/>
                      </a:cxn>
                      <a:cxn ang="0">
                        <a:pos x="T4" y="T5"/>
                      </a:cxn>
                      <a:cxn ang="0">
                        <a:pos x="T6" y="T7"/>
                      </a:cxn>
                      <a:cxn ang="0">
                        <a:pos x="T8" y="T9"/>
                      </a:cxn>
                    </a:cxnLst>
                    <a:rect l="0" t="0" r="r" b="b"/>
                    <a:pathLst>
                      <a:path w="11" h="13">
                        <a:moveTo>
                          <a:pt x="3" y="11"/>
                        </a:moveTo>
                        <a:cubicBezTo>
                          <a:pt x="6" y="9"/>
                          <a:pt x="8" y="6"/>
                          <a:pt x="10" y="3"/>
                        </a:cubicBezTo>
                        <a:cubicBezTo>
                          <a:pt x="11" y="2"/>
                          <a:pt x="8" y="0"/>
                          <a:pt x="7" y="2"/>
                        </a:cubicBezTo>
                        <a:cubicBezTo>
                          <a:pt x="6" y="5"/>
                          <a:pt x="3" y="7"/>
                          <a:pt x="1" y="9"/>
                        </a:cubicBezTo>
                        <a:cubicBezTo>
                          <a:pt x="0" y="11"/>
                          <a:pt x="2" y="13"/>
                          <a:pt x="3"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2" name="Freeform 327"/>
                  <p:cNvSpPr/>
                  <p:nvPr/>
                </p:nvSpPr>
                <p:spPr bwMode="auto">
                  <a:xfrm>
                    <a:off x="938" y="1693"/>
                    <a:ext cx="5" cy="6"/>
                  </a:xfrm>
                  <a:custGeom>
                    <a:avLst/>
                    <a:gdLst>
                      <a:gd name="T0" fmla="*/ 4 w 7"/>
                      <a:gd name="T1" fmla="*/ 7 h 8"/>
                      <a:gd name="T2" fmla="*/ 6 w 7"/>
                      <a:gd name="T3" fmla="*/ 3 h 8"/>
                      <a:gd name="T4" fmla="*/ 4 w 7"/>
                      <a:gd name="T5" fmla="*/ 1 h 8"/>
                      <a:gd name="T6" fmla="*/ 1 w 7"/>
                      <a:gd name="T7" fmla="*/ 5 h 8"/>
                      <a:gd name="T8" fmla="*/ 4 w 7"/>
                      <a:gd name="T9" fmla="*/ 7 h 8"/>
                    </a:gdLst>
                    <a:ahLst/>
                    <a:cxnLst>
                      <a:cxn ang="0">
                        <a:pos x="T0" y="T1"/>
                      </a:cxn>
                      <a:cxn ang="0">
                        <a:pos x="T2" y="T3"/>
                      </a:cxn>
                      <a:cxn ang="0">
                        <a:pos x="T4" y="T5"/>
                      </a:cxn>
                      <a:cxn ang="0">
                        <a:pos x="T6" y="T7"/>
                      </a:cxn>
                      <a:cxn ang="0">
                        <a:pos x="T8" y="T9"/>
                      </a:cxn>
                    </a:cxnLst>
                    <a:rect l="0" t="0" r="r" b="b"/>
                    <a:pathLst>
                      <a:path w="7" h="8">
                        <a:moveTo>
                          <a:pt x="4" y="7"/>
                        </a:moveTo>
                        <a:cubicBezTo>
                          <a:pt x="4" y="5"/>
                          <a:pt x="5" y="4"/>
                          <a:pt x="6" y="3"/>
                        </a:cubicBezTo>
                        <a:cubicBezTo>
                          <a:pt x="7" y="2"/>
                          <a:pt x="5" y="0"/>
                          <a:pt x="4" y="1"/>
                        </a:cubicBezTo>
                        <a:cubicBezTo>
                          <a:pt x="3" y="3"/>
                          <a:pt x="2" y="4"/>
                          <a:pt x="1" y="5"/>
                        </a:cubicBezTo>
                        <a:cubicBezTo>
                          <a:pt x="0" y="7"/>
                          <a:pt x="3" y="8"/>
                          <a:pt x="4"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3" name="Freeform 328"/>
                  <p:cNvSpPr/>
                  <p:nvPr/>
                </p:nvSpPr>
                <p:spPr bwMode="auto">
                  <a:xfrm>
                    <a:off x="940" y="1685"/>
                    <a:ext cx="4" cy="5"/>
                  </a:xfrm>
                  <a:custGeom>
                    <a:avLst/>
                    <a:gdLst>
                      <a:gd name="T0" fmla="*/ 3 w 6"/>
                      <a:gd name="T1" fmla="*/ 5 h 7"/>
                      <a:gd name="T2" fmla="*/ 4 w 6"/>
                      <a:gd name="T3" fmla="*/ 4 h 7"/>
                      <a:gd name="T4" fmla="*/ 2 w 6"/>
                      <a:gd name="T5" fmla="*/ 2 h 7"/>
                      <a:gd name="T6" fmla="*/ 1 w 6"/>
                      <a:gd name="T7" fmla="*/ 4 h 7"/>
                      <a:gd name="T8" fmla="*/ 3 w 6"/>
                      <a:gd name="T9" fmla="*/ 5 h 7"/>
                    </a:gdLst>
                    <a:ahLst/>
                    <a:cxnLst>
                      <a:cxn ang="0">
                        <a:pos x="T0" y="T1"/>
                      </a:cxn>
                      <a:cxn ang="0">
                        <a:pos x="T2" y="T3"/>
                      </a:cxn>
                      <a:cxn ang="0">
                        <a:pos x="T4" y="T5"/>
                      </a:cxn>
                      <a:cxn ang="0">
                        <a:pos x="T6" y="T7"/>
                      </a:cxn>
                      <a:cxn ang="0">
                        <a:pos x="T8" y="T9"/>
                      </a:cxn>
                    </a:cxnLst>
                    <a:rect l="0" t="0" r="r" b="b"/>
                    <a:pathLst>
                      <a:path w="6" h="7">
                        <a:moveTo>
                          <a:pt x="3" y="5"/>
                        </a:moveTo>
                        <a:cubicBezTo>
                          <a:pt x="4" y="5"/>
                          <a:pt x="4" y="4"/>
                          <a:pt x="4" y="4"/>
                        </a:cubicBezTo>
                        <a:cubicBezTo>
                          <a:pt x="6" y="2"/>
                          <a:pt x="4" y="0"/>
                          <a:pt x="2" y="2"/>
                        </a:cubicBezTo>
                        <a:cubicBezTo>
                          <a:pt x="2" y="2"/>
                          <a:pt x="1" y="3"/>
                          <a:pt x="1" y="4"/>
                        </a:cubicBezTo>
                        <a:cubicBezTo>
                          <a:pt x="0" y="5"/>
                          <a:pt x="2" y="7"/>
                          <a:pt x="3"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4" name="Freeform 329"/>
                  <p:cNvSpPr/>
                  <p:nvPr/>
                </p:nvSpPr>
                <p:spPr bwMode="auto">
                  <a:xfrm>
                    <a:off x="940" y="1691"/>
                    <a:ext cx="5" cy="5"/>
                  </a:xfrm>
                  <a:custGeom>
                    <a:avLst/>
                    <a:gdLst>
                      <a:gd name="T0" fmla="*/ 2 w 8"/>
                      <a:gd name="T1" fmla="*/ 6 h 7"/>
                      <a:gd name="T2" fmla="*/ 7 w 8"/>
                      <a:gd name="T3" fmla="*/ 3 h 7"/>
                      <a:gd name="T4" fmla="*/ 4 w 8"/>
                      <a:gd name="T5" fmla="*/ 2 h 7"/>
                      <a:gd name="T6" fmla="*/ 1 w 8"/>
                      <a:gd name="T7" fmla="*/ 4 h 7"/>
                      <a:gd name="T8" fmla="*/ 2 w 8"/>
                      <a:gd name="T9" fmla="*/ 6 h 7"/>
                    </a:gdLst>
                    <a:ahLst/>
                    <a:cxnLst>
                      <a:cxn ang="0">
                        <a:pos x="T0" y="T1"/>
                      </a:cxn>
                      <a:cxn ang="0">
                        <a:pos x="T2" y="T3"/>
                      </a:cxn>
                      <a:cxn ang="0">
                        <a:pos x="T4" y="T5"/>
                      </a:cxn>
                      <a:cxn ang="0">
                        <a:pos x="T6" y="T7"/>
                      </a:cxn>
                      <a:cxn ang="0">
                        <a:pos x="T8" y="T9"/>
                      </a:cxn>
                    </a:cxnLst>
                    <a:rect l="0" t="0" r="r" b="b"/>
                    <a:pathLst>
                      <a:path w="8" h="7">
                        <a:moveTo>
                          <a:pt x="2" y="6"/>
                        </a:moveTo>
                        <a:cubicBezTo>
                          <a:pt x="4" y="6"/>
                          <a:pt x="6" y="5"/>
                          <a:pt x="7" y="3"/>
                        </a:cubicBezTo>
                        <a:cubicBezTo>
                          <a:pt x="8" y="2"/>
                          <a:pt x="5" y="0"/>
                          <a:pt x="4" y="2"/>
                        </a:cubicBezTo>
                        <a:cubicBezTo>
                          <a:pt x="3" y="3"/>
                          <a:pt x="3" y="3"/>
                          <a:pt x="1" y="4"/>
                        </a:cubicBezTo>
                        <a:cubicBezTo>
                          <a:pt x="0" y="4"/>
                          <a:pt x="0" y="7"/>
                          <a:pt x="2"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5" name="Freeform 330"/>
                  <p:cNvSpPr/>
                  <p:nvPr/>
                </p:nvSpPr>
                <p:spPr bwMode="auto">
                  <a:xfrm>
                    <a:off x="941" y="1693"/>
                    <a:ext cx="4" cy="5"/>
                  </a:xfrm>
                  <a:custGeom>
                    <a:avLst/>
                    <a:gdLst>
                      <a:gd name="T0" fmla="*/ 4 w 7"/>
                      <a:gd name="T1" fmla="*/ 7 h 8"/>
                      <a:gd name="T2" fmla="*/ 6 w 7"/>
                      <a:gd name="T3" fmla="*/ 3 h 8"/>
                      <a:gd name="T4" fmla="*/ 4 w 7"/>
                      <a:gd name="T5" fmla="*/ 1 h 8"/>
                      <a:gd name="T6" fmla="*/ 1 w 7"/>
                      <a:gd name="T7" fmla="*/ 5 h 8"/>
                      <a:gd name="T8" fmla="*/ 4 w 7"/>
                      <a:gd name="T9" fmla="*/ 7 h 8"/>
                    </a:gdLst>
                    <a:ahLst/>
                    <a:cxnLst>
                      <a:cxn ang="0">
                        <a:pos x="T0" y="T1"/>
                      </a:cxn>
                      <a:cxn ang="0">
                        <a:pos x="T2" y="T3"/>
                      </a:cxn>
                      <a:cxn ang="0">
                        <a:pos x="T4" y="T5"/>
                      </a:cxn>
                      <a:cxn ang="0">
                        <a:pos x="T6" y="T7"/>
                      </a:cxn>
                      <a:cxn ang="0">
                        <a:pos x="T8" y="T9"/>
                      </a:cxn>
                    </a:cxnLst>
                    <a:rect l="0" t="0" r="r" b="b"/>
                    <a:pathLst>
                      <a:path w="7" h="8">
                        <a:moveTo>
                          <a:pt x="4" y="7"/>
                        </a:moveTo>
                        <a:cubicBezTo>
                          <a:pt x="5" y="5"/>
                          <a:pt x="6" y="4"/>
                          <a:pt x="6" y="3"/>
                        </a:cubicBezTo>
                        <a:cubicBezTo>
                          <a:pt x="7" y="1"/>
                          <a:pt x="5" y="0"/>
                          <a:pt x="4" y="1"/>
                        </a:cubicBezTo>
                        <a:cubicBezTo>
                          <a:pt x="3" y="3"/>
                          <a:pt x="2" y="4"/>
                          <a:pt x="1" y="5"/>
                        </a:cubicBezTo>
                        <a:cubicBezTo>
                          <a:pt x="0" y="7"/>
                          <a:pt x="3" y="8"/>
                          <a:pt x="4"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6" name="Freeform 331"/>
                  <p:cNvSpPr/>
                  <p:nvPr/>
                </p:nvSpPr>
                <p:spPr bwMode="auto">
                  <a:xfrm>
                    <a:off x="787" y="1279"/>
                    <a:ext cx="41" cy="39"/>
                  </a:xfrm>
                  <a:custGeom>
                    <a:avLst/>
                    <a:gdLst>
                      <a:gd name="T0" fmla="*/ 39 w 61"/>
                      <a:gd name="T1" fmla="*/ 8 h 58"/>
                      <a:gd name="T2" fmla="*/ 5 w 61"/>
                      <a:gd name="T3" fmla="*/ 20 h 58"/>
                      <a:gd name="T4" fmla="*/ 22 w 61"/>
                      <a:gd name="T5" fmla="*/ 53 h 58"/>
                      <a:gd name="T6" fmla="*/ 33 w 61"/>
                      <a:gd name="T7" fmla="*/ 8 h 58"/>
                      <a:gd name="T8" fmla="*/ 33 w 61"/>
                      <a:gd name="T9" fmla="*/ 11 h 58"/>
                      <a:gd name="T10" fmla="*/ 46 w 61"/>
                      <a:gd name="T11" fmla="*/ 29 h 58"/>
                      <a:gd name="T12" fmla="*/ 25 w 61"/>
                      <a:gd name="T13" fmla="*/ 50 h 58"/>
                      <a:gd name="T14" fmla="*/ 7 w 61"/>
                      <a:gd name="T15" fmla="*/ 23 h 58"/>
                      <a:gd name="T16" fmla="*/ 38 w 61"/>
                      <a:gd name="T17" fmla="*/ 10 h 58"/>
                      <a:gd name="T18" fmla="*/ 39 w 61"/>
                      <a:gd name="T19" fmla="*/ 8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1" h="58">
                        <a:moveTo>
                          <a:pt x="39" y="8"/>
                        </a:moveTo>
                        <a:cubicBezTo>
                          <a:pt x="27" y="0"/>
                          <a:pt x="10" y="7"/>
                          <a:pt x="5" y="20"/>
                        </a:cubicBezTo>
                        <a:cubicBezTo>
                          <a:pt x="0" y="34"/>
                          <a:pt x="8" y="50"/>
                          <a:pt x="22" y="53"/>
                        </a:cubicBezTo>
                        <a:cubicBezTo>
                          <a:pt x="48" y="58"/>
                          <a:pt x="61" y="9"/>
                          <a:pt x="33" y="8"/>
                        </a:cubicBezTo>
                        <a:cubicBezTo>
                          <a:pt x="31" y="8"/>
                          <a:pt x="31" y="11"/>
                          <a:pt x="33" y="11"/>
                        </a:cubicBezTo>
                        <a:cubicBezTo>
                          <a:pt x="43" y="11"/>
                          <a:pt x="46" y="20"/>
                          <a:pt x="46" y="29"/>
                        </a:cubicBezTo>
                        <a:cubicBezTo>
                          <a:pt x="46" y="40"/>
                          <a:pt x="36" y="50"/>
                          <a:pt x="25" y="50"/>
                        </a:cubicBezTo>
                        <a:cubicBezTo>
                          <a:pt x="11" y="51"/>
                          <a:pt x="4" y="34"/>
                          <a:pt x="7" y="23"/>
                        </a:cubicBezTo>
                        <a:cubicBezTo>
                          <a:pt x="11" y="11"/>
                          <a:pt x="27" y="3"/>
                          <a:pt x="38" y="10"/>
                        </a:cubicBezTo>
                        <a:cubicBezTo>
                          <a:pt x="39" y="11"/>
                          <a:pt x="41" y="9"/>
                          <a:pt x="39"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7" name="Freeform 332"/>
                  <p:cNvSpPr/>
                  <p:nvPr/>
                </p:nvSpPr>
                <p:spPr bwMode="auto">
                  <a:xfrm>
                    <a:off x="803" y="1286"/>
                    <a:ext cx="12" cy="14"/>
                  </a:xfrm>
                  <a:custGeom>
                    <a:avLst/>
                    <a:gdLst>
                      <a:gd name="T0" fmla="*/ 4 w 18"/>
                      <a:gd name="T1" fmla="*/ 3 h 21"/>
                      <a:gd name="T2" fmla="*/ 4 w 18"/>
                      <a:gd name="T3" fmla="*/ 2 h 21"/>
                      <a:gd name="T4" fmla="*/ 1 w 18"/>
                      <a:gd name="T5" fmla="*/ 2 h 21"/>
                      <a:gd name="T6" fmla="*/ 0 w 18"/>
                      <a:gd name="T7" fmla="*/ 20 h 21"/>
                      <a:gd name="T8" fmla="*/ 2 w 18"/>
                      <a:gd name="T9" fmla="*/ 21 h 21"/>
                      <a:gd name="T10" fmla="*/ 16 w 18"/>
                      <a:gd name="T11" fmla="*/ 20 h 21"/>
                      <a:gd name="T12" fmla="*/ 16 w 18"/>
                      <a:gd name="T13" fmla="*/ 17 h 21"/>
                      <a:gd name="T14" fmla="*/ 1 w 18"/>
                      <a:gd name="T15" fmla="*/ 19 h 21"/>
                      <a:gd name="T16" fmla="*/ 3 w 18"/>
                      <a:gd name="T17" fmla="*/ 20 h 21"/>
                      <a:gd name="T18" fmla="*/ 4 w 18"/>
                      <a:gd name="T19" fmla="*/ 2 h 21"/>
                      <a:gd name="T20" fmla="*/ 1 w 18"/>
                      <a:gd name="T21" fmla="*/ 2 h 21"/>
                      <a:gd name="T22" fmla="*/ 1 w 18"/>
                      <a:gd name="T23" fmla="*/ 3 h 21"/>
                      <a:gd name="T24" fmla="*/ 4 w 18"/>
                      <a:gd name="T25" fmla="*/ 3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 h="21">
                        <a:moveTo>
                          <a:pt x="4" y="3"/>
                        </a:moveTo>
                        <a:cubicBezTo>
                          <a:pt x="4" y="3"/>
                          <a:pt x="4" y="2"/>
                          <a:pt x="4" y="2"/>
                        </a:cubicBezTo>
                        <a:cubicBezTo>
                          <a:pt x="3" y="2"/>
                          <a:pt x="2" y="2"/>
                          <a:pt x="1" y="2"/>
                        </a:cubicBezTo>
                        <a:cubicBezTo>
                          <a:pt x="1" y="8"/>
                          <a:pt x="0" y="14"/>
                          <a:pt x="0" y="20"/>
                        </a:cubicBezTo>
                        <a:cubicBezTo>
                          <a:pt x="0" y="21"/>
                          <a:pt x="1" y="21"/>
                          <a:pt x="2" y="21"/>
                        </a:cubicBezTo>
                        <a:cubicBezTo>
                          <a:pt x="6" y="20"/>
                          <a:pt x="11" y="20"/>
                          <a:pt x="16" y="20"/>
                        </a:cubicBezTo>
                        <a:cubicBezTo>
                          <a:pt x="18" y="20"/>
                          <a:pt x="18" y="17"/>
                          <a:pt x="16" y="17"/>
                        </a:cubicBezTo>
                        <a:cubicBezTo>
                          <a:pt x="11" y="17"/>
                          <a:pt x="6" y="17"/>
                          <a:pt x="1" y="19"/>
                        </a:cubicBezTo>
                        <a:cubicBezTo>
                          <a:pt x="2" y="19"/>
                          <a:pt x="2" y="19"/>
                          <a:pt x="3" y="20"/>
                        </a:cubicBezTo>
                        <a:cubicBezTo>
                          <a:pt x="3" y="14"/>
                          <a:pt x="4" y="8"/>
                          <a:pt x="4" y="2"/>
                        </a:cubicBezTo>
                        <a:cubicBezTo>
                          <a:pt x="4" y="0"/>
                          <a:pt x="1" y="0"/>
                          <a:pt x="1" y="2"/>
                        </a:cubicBezTo>
                        <a:cubicBezTo>
                          <a:pt x="1" y="2"/>
                          <a:pt x="1" y="3"/>
                          <a:pt x="1" y="3"/>
                        </a:cubicBezTo>
                        <a:cubicBezTo>
                          <a:pt x="1" y="5"/>
                          <a:pt x="4" y="5"/>
                          <a:pt x="4"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8" name="Freeform 333"/>
                  <p:cNvSpPr/>
                  <p:nvPr/>
                </p:nvSpPr>
                <p:spPr bwMode="auto">
                  <a:xfrm>
                    <a:off x="515" y="1470"/>
                    <a:ext cx="28" cy="40"/>
                  </a:xfrm>
                  <a:custGeom>
                    <a:avLst/>
                    <a:gdLst>
                      <a:gd name="T0" fmla="*/ 6 w 42"/>
                      <a:gd name="T1" fmla="*/ 7 h 60"/>
                      <a:gd name="T2" fmla="*/ 6 w 42"/>
                      <a:gd name="T3" fmla="*/ 5 h 60"/>
                      <a:gd name="T4" fmla="*/ 3 w 42"/>
                      <a:gd name="T5" fmla="*/ 4 h 60"/>
                      <a:gd name="T6" fmla="*/ 4 w 42"/>
                      <a:gd name="T7" fmla="*/ 58 h 60"/>
                      <a:gd name="T8" fmla="*/ 6 w 42"/>
                      <a:gd name="T9" fmla="*/ 59 h 60"/>
                      <a:gd name="T10" fmla="*/ 36 w 42"/>
                      <a:gd name="T11" fmla="*/ 60 h 60"/>
                      <a:gd name="T12" fmla="*/ 38 w 42"/>
                      <a:gd name="T13" fmla="*/ 59 h 60"/>
                      <a:gd name="T14" fmla="*/ 38 w 42"/>
                      <a:gd name="T15" fmla="*/ 5 h 60"/>
                      <a:gd name="T16" fmla="*/ 34 w 42"/>
                      <a:gd name="T17" fmla="*/ 0 h 60"/>
                      <a:gd name="T18" fmla="*/ 3 w 42"/>
                      <a:gd name="T19" fmla="*/ 3 h 60"/>
                      <a:gd name="T20" fmla="*/ 2 w 42"/>
                      <a:gd name="T21" fmla="*/ 6 h 60"/>
                      <a:gd name="T22" fmla="*/ 32 w 42"/>
                      <a:gd name="T23" fmla="*/ 3 h 60"/>
                      <a:gd name="T24" fmla="*/ 36 w 42"/>
                      <a:gd name="T25" fmla="*/ 43 h 60"/>
                      <a:gd name="T26" fmla="*/ 28 w 42"/>
                      <a:gd name="T27" fmla="*/ 57 h 60"/>
                      <a:gd name="T28" fmla="*/ 7 w 42"/>
                      <a:gd name="T29" fmla="*/ 49 h 60"/>
                      <a:gd name="T30" fmla="*/ 6 w 42"/>
                      <a:gd name="T31" fmla="*/ 4 h 60"/>
                      <a:gd name="T32" fmla="*/ 3 w 42"/>
                      <a:gd name="T33" fmla="*/ 4 h 60"/>
                      <a:gd name="T34" fmla="*/ 3 w 42"/>
                      <a:gd name="T35" fmla="*/ 6 h 60"/>
                      <a:gd name="T36" fmla="*/ 6 w 42"/>
                      <a:gd name="T37" fmla="*/ 7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60">
                        <a:moveTo>
                          <a:pt x="6" y="7"/>
                        </a:moveTo>
                        <a:cubicBezTo>
                          <a:pt x="6" y="6"/>
                          <a:pt x="6" y="5"/>
                          <a:pt x="6" y="5"/>
                        </a:cubicBezTo>
                        <a:cubicBezTo>
                          <a:pt x="5" y="4"/>
                          <a:pt x="4" y="4"/>
                          <a:pt x="3" y="4"/>
                        </a:cubicBezTo>
                        <a:cubicBezTo>
                          <a:pt x="3" y="22"/>
                          <a:pt x="4" y="40"/>
                          <a:pt x="4" y="58"/>
                        </a:cubicBezTo>
                        <a:cubicBezTo>
                          <a:pt x="4" y="59"/>
                          <a:pt x="5" y="59"/>
                          <a:pt x="6" y="59"/>
                        </a:cubicBezTo>
                        <a:cubicBezTo>
                          <a:pt x="16" y="60"/>
                          <a:pt x="26" y="60"/>
                          <a:pt x="36" y="60"/>
                        </a:cubicBezTo>
                        <a:cubicBezTo>
                          <a:pt x="37" y="60"/>
                          <a:pt x="38" y="59"/>
                          <a:pt x="38" y="59"/>
                        </a:cubicBezTo>
                        <a:cubicBezTo>
                          <a:pt x="38" y="41"/>
                          <a:pt x="42" y="22"/>
                          <a:pt x="38" y="5"/>
                        </a:cubicBezTo>
                        <a:cubicBezTo>
                          <a:pt x="38" y="3"/>
                          <a:pt x="36" y="0"/>
                          <a:pt x="34" y="0"/>
                        </a:cubicBezTo>
                        <a:cubicBezTo>
                          <a:pt x="24" y="0"/>
                          <a:pt x="13" y="5"/>
                          <a:pt x="3" y="3"/>
                        </a:cubicBezTo>
                        <a:cubicBezTo>
                          <a:pt x="1" y="3"/>
                          <a:pt x="0" y="5"/>
                          <a:pt x="2" y="6"/>
                        </a:cubicBezTo>
                        <a:cubicBezTo>
                          <a:pt x="11" y="8"/>
                          <a:pt x="23" y="5"/>
                          <a:pt x="32" y="3"/>
                        </a:cubicBezTo>
                        <a:cubicBezTo>
                          <a:pt x="39" y="2"/>
                          <a:pt x="36" y="38"/>
                          <a:pt x="36" y="43"/>
                        </a:cubicBezTo>
                        <a:cubicBezTo>
                          <a:pt x="35" y="50"/>
                          <a:pt x="37" y="57"/>
                          <a:pt x="28" y="57"/>
                        </a:cubicBezTo>
                        <a:cubicBezTo>
                          <a:pt x="20" y="57"/>
                          <a:pt x="7" y="60"/>
                          <a:pt x="7" y="49"/>
                        </a:cubicBezTo>
                        <a:cubicBezTo>
                          <a:pt x="7" y="34"/>
                          <a:pt x="6" y="19"/>
                          <a:pt x="6" y="4"/>
                        </a:cubicBezTo>
                        <a:cubicBezTo>
                          <a:pt x="6" y="3"/>
                          <a:pt x="3" y="2"/>
                          <a:pt x="3" y="4"/>
                        </a:cubicBezTo>
                        <a:cubicBezTo>
                          <a:pt x="3" y="5"/>
                          <a:pt x="3" y="5"/>
                          <a:pt x="3" y="6"/>
                        </a:cubicBezTo>
                        <a:cubicBezTo>
                          <a:pt x="2" y="8"/>
                          <a:pt x="5" y="9"/>
                          <a:pt x="6"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9" name="Freeform 334"/>
                  <p:cNvSpPr/>
                  <p:nvPr/>
                </p:nvSpPr>
                <p:spPr bwMode="auto">
                  <a:xfrm>
                    <a:off x="518" y="1473"/>
                    <a:ext cx="22" cy="32"/>
                  </a:xfrm>
                  <a:custGeom>
                    <a:avLst/>
                    <a:gdLst>
                      <a:gd name="T0" fmla="*/ 4 w 33"/>
                      <a:gd name="T1" fmla="*/ 3 h 48"/>
                      <a:gd name="T2" fmla="*/ 4 w 33"/>
                      <a:gd name="T3" fmla="*/ 2 h 48"/>
                      <a:gd name="T4" fmla="*/ 1 w 33"/>
                      <a:gd name="T5" fmla="*/ 2 h 48"/>
                      <a:gd name="T6" fmla="*/ 1 w 33"/>
                      <a:gd name="T7" fmla="*/ 46 h 48"/>
                      <a:gd name="T8" fmla="*/ 2 w 33"/>
                      <a:gd name="T9" fmla="*/ 48 h 48"/>
                      <a:gd name="T10" fmla="*/ 31 w 33"/>
                      <a:gd name="T11" fmla="*/ 47 h 48"/>
                      <a:gd name="T12" fmla="*/ 31 w 33"/>
                      <a:gd name="T13" fmla="*/ 44 h 48"/>
                      <a:gd name="T14" fmla="*/ 15 w 33"/>
                      <a:gd name="T15" fmla="*/ 45 h 48"/>
                      <a:gd name="T16" fmla="*/ 5 w 33"/>
                      <a:gd name="T17" fmla="*/ 45 h 48"/>
                      <a:gd name="T18" fmla="*/ 3 w 33"/>
                      <a:gd name="T19" fmla="*/ 38 h 48"/>
                      <a:gd name="T20" fmla="*/ 4 w 33"/>
                      <a:gd name="T21" fmla="*/ 2 h 48"/>
                      <a:gd name="T22" fmla="*/ 1 w 33"/>
                      <a:gd name="T23" fmla="*/ 2 h 48"/>
                      <a:gd name="T24" fmla="*/ 1 w 33"/>
                      <a:gd name="T25" fmla="*/ 3 h 48"/>
                      <a:gd name="T26" fmla="*/ 4 w 33"/>
                      <a:gd name="T27" fmla="*/ 3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3" h="48">
                        <a:moveTo>
                          <a:pt x="4" y="3"/>
                        </a:moveTo>
                        <a:cubicBezTo>
                          <a:pt x="4" y="3"/>
                          <a:pt x="4" y="2"/>
                          <a:pt x="4" y="2"/>
                        </a:cubicBezTo>
                        <a:cubicBezTo>
                          <a:pt x="4" y="0"/>
                          <a:pt x="1" y="0"/>
                          <a:pt x="1" y="2"/>
                        </a:cubicBezTo>
                        <a:cubicBezTo>
                          <a:pt x="1" y="17"/>
                          <a:pt x="0" y="32"/>
                          <a:pt x="1" y="46"/>
                        </a:cubicBezTo>
                        <a:cubicBezTo>
                          <a:pt x="1" y="47"/>
                          <a:pt x="1" y="48"/>
                          <a:pt x="2" y="48"/>
                        </a:cubicBezTo>
                        <a:cubicBezTo>
                          <a:pt x="12" y="48"/>
                          <a:pt x="21" y="48"/>
                          <a:pt x="31" y="47"/>
                        </a:cubicBezTo>
                        <a:cubicBezTo>
                          <a:pt x="33" y="46"/>
                          <a:pt x="33" y="43"/>
                          <a:pt x="31" y="44"/>
                        </a:cubicBezTo>
                        <a:cubicBezTo>
                          <a:pt x="25" y="44"/>
                          <a:pt x="20" y="45"/>
                          <a:pt x="15" y="45"/>
                        </a:cubicBezTo>
                        <a:cubicBezTo>
                          <a:pt x="12" y="45"/>
                          <a:pt x="9" y="45"/>
                          <a:pt x="5" y="45"/>
                        </a:cubicBezTo>
                        <a:cubicBezTo>
                          <a:pt x="2" y="45"/>
                          <a:pt x="3" y="39"/>
                          <a:pt x="3" y="38"/>
                        </a:cubicBezTo>
                        <a:cubicBezTo>
                          <a:pt x="4" y="26"/>
                          <a:pt x="4" y="14"/>
                          <a:pt x="4" y="2"/>
                        </a:cubicBezTo>
                        <a:cubicBezTo>
                          <a:pt x="4" y="0"/>
                          <a:pt x="1" y="0"/>
                          <a:pt x="1" y="2"/>
                        </a:cubicBezTo>
                        <a:cubicBezTo>
                          <a:pt x="1" y="2"/>
                          <a:pt x="1" y="3"/>
                          <a:pt x="1" y="3"/>
                        </a:cubicBezTo>
                        <a:cubicBezTo>
                          <a:pt x="1" y="5"/>
                          <a:pt x="4" y="5"/>
                          <a:pt x="4"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0" name="Freeform 335"/>
                  <p:cNvSpPr/>
                  <p:nvPr/>
                </p:nvSpPr>
                <p:spPr bwMode="auto">
                  <a:xfrm>
                    <a:off x="522" y="1502"/>
                    <a:ext cx="12" cy="8"/>
                  </a:xfrm>
                  <a:custGeom>
                    <a:avLst/>
                    <a:gdLst>
                      <a:gd name="T0" fmla="*/ 12 w 17"/>
                      <a:gd name="T1" fmla="*/ 0 h 11"/>
                      <a:gd name="T2" fmla="*/ 3 w 17"/>
                      <a:gd name="T3" fmla="*/ 4 h 11"/>
                      <a:gd name="T4" fmla="*/ 7 w 17"/>
                      <a:gd name="T5" fmla="*/ 11 h 11"/>
                      <a:gd name="T6" fmla="*/ 15 w 17"/>
                      <a:gd name="T7" fmla="*/ 7 h 11"/>
                      <a:gd name="T8" fmla="*/ 11 w 17"/>
                      <a:gd name="T9" fmla="*/ 1 h 11"/>
                      <a:gd name="T10" fmla="*/ 11 w 17"/>
                      <a:gd name="T11" fmla="*/ 4 h 11"/>
                      <a:gd name="T12" fmla="*/ 12 w 17"/>
                      <a:gd name="T13" fmla="*/ 6 h 11"/>
                      <a:gd name="T14" fmla="*/ 7 w 17"/>
                      <a:gd name="T15" fmla="*/ 8 h 11"/>
                      <a:gd name="T16" fmla="*/ 5 w 17"/>
                      <a:gd name="T17" fmla="*/ 6 h 11"/>
                      <a:gd name="T18" fmla="*/ 7 w 17"/>
                      <a:gd name="T19" fmla="*/ 5 h 11"/>
                      <a:gd name="T20" fmla="*/ 12 w 17"/>
                      <a:gd name="T21" fmla="*/ 3 h 11"/>
                      <a:gd name="T22" fmla="*/ 12 w 17"/>
                      <a:gd name="T23"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11">
                        <a:moveTo>
                          <a:pt x="12" y="0"/>
                        </a:moveTo>
                        <a:cubicBezTo>
                          <a:pt x="9" y="0"/>
                          <a:pt x="5" y="2"/>
                          <a:pt x="3" y="4"/>
                        </a:cubicBezTo>
                        <a:cubicBezTo>
                          <a:pt x="0" y="7"/>
                          <a:pt x="4" y="10"/>
                          <a:pt x="7" y="11"/>
                        </a:cubicBezTo>
                        <a:cubicBezTo>
                          <a:pt x="10" y="11"/>
                          <a:pt x="14" y="9"/>
                          <a:pt x="15" y="7"/>
                        </a:cubicBezTo>
                        <a:cubicBezTo>
                          <a:pt x="17" y="4"/>
                          <a:pt x="15" y="1"/>
                          <a:pt x="11" y="1"/>
                        </a:cubicBezTo>
                        <a:cubicBezTo>
                          <a:pt x="10" y="1"/>
                          <a:pt x="10" y="4"/>
                          <a:pt x="11" y="4"/>
                        </a:cubicBezTo>
                        <a:cubicBezTo>
                          <a:pt x="13" y="4"/>
                          <a:pt x="13" y="5"/>
                          <a:pt x="12" y="6"/>
                        </a:cubicBezTo>
                        <a:cubicBezTo>
                          <a:pt x="11" y="7"/>
                          <a:pt x="9" y="8"/>
                          <a:pt x="7" y="8"/>
                        </a:cubicBezTo>
                        <a:cubicBezTo>
                          <a:pt x="7" y="7"/>
                          <a:pt x="5" y="7"/>
                          <a:pt x="5" y="6"/>
                        </a:cubicBezTo>
                        <a:cubicBezTo>
                          <a:pt x="5" y="6"/>
                          <a:pt x="6" y="5"/>
                          <a:pt x="7" y="5"/>
                        </a:cubicBezTo>
                        <a:cubicBezTo>
                          <a:pt x="8" y="4"/>
                          <a:pt x="10" y="3"/>
                          <a:pt x="12" y="3"/>
                        </a:cubicBezTo>
                        <a:cubicBezTo>
                          <a:pt x="14" y="3"/>
                          <a:pt x="14" y="0"/>
                          <a:pt x="1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1" name="Freeform 336"/>
                  <p:cNvSpPr/>
                  <p:nvPr/>
                </p:nvSpPr>
                <p:spPr bwMode="auto">
                  <a:xfrm>
                    <a:off x="532" y="1503"/>
                    <a:ext cx="7" cy="6"/>
                  </a:xfrm>
                  <a:custGeom>
                    <a:avLst/>
                    <a:gdLst>
                      <a:gd name="T0" fmla="*/ 0 w 11"/>
                      <a:gd name="T1" fmla="*/ 4 h 9"/>
                      <a:gd name="T2" fmla="*/ 0 w 11"/>
                      <a:gd name="T3" fmla="*/ 7 h 9"/>
                      <a:gd name="T4" fmla="*/ 3 w 11"/>
                      <a:gd name="T5" fmla="*/ 7 h 9"/>
                      <a:gd name="T6" fmla="*/ 3 w 11"/>
                      <a:gd name="T7" fmla="*/ 4 h 9"/>
                      <a:gd name="T8" fmla="*/ 0 w 11"/>
                      <a:gd name="T9" fmla="*/ 4 h 9"/>
                      <a:gd name="T10" fmla="*/ 1 w 11"/>
                      <a:gd name="T11" fmla="*/ 7 h 9"/>
                      <a:gd name="T12" fmla="*/ 4 w 11"/>
                      <a:gd name="T13" fmla="*/ 6 h 9"/>
                      <a:gd name="T14" fmla="*/ 4 w 11"/>
                      <a:gd name="T15" fmla="*/ 3 h 9"/>
                      <a:gd name="T16" fmla="*/ 1 w 11"/>
                      <a:gd name="T17" fmla="*/ 2 h 9"/>
                      <a:gd name="T18" fmla="*/ 1 w 11"/>
                      <a:gd name="T19" fmla="*/ 7 h 9"/>
                      <a:gd name="T20" fmla="*/ 4 w 11"/>
                      <a:gd name="T21" fmla="*/ 8 h 9"/>
                      <a:gd name="T22" fmla="*/ 6 w 11"/>
                      <a:gd name="T23" fmla="*/ 3 h 9"/>
                      <a:gd name="T24" fmla="*/ 3 w 11"/>
                      <a:gd name="T25" fmla="*/ 3 h 9"/>
                      <a:gd name="T26" fmla="*/ 3 w 11"/>
                      <a:gd name="T27" fmla="*/ 5 h 9"/>
                      <a:gd name="T28" fmla="*/ 6 w 11"/>
                      <a:gd name="T29" fmla="*/ 5 h 9"/>
                      <a:gd name="T30" fmla="*/ 7 w 11"/>
                      <a:gd name="T31" fmla="*/ 3 h 9"/>
                      <a:gd name="T32" fmla="*/ 5 w 11"/>
                      <a:gd name="T33" fmla="*/ 3 h 9"/>
                      <a:gd name="T34" fmla="*/ 5 w 11"/>
                      <a:gd name="T35" fmla="*/ 5 h 9"/>
                      <a:gd name="T36" fmla="*/ 8 w 11"/>
                      <a:gd name="T37" fmla="*/ 5 h 9"/>
                      <a:gd name="T38" fmla="*/ 9 w 11"/>
                      <a:gd name="T39" fmla="*/ 2 h 9"/>
                      <a:gd name="T40" fmla="*/ 6 w 11"/>
                      <a:gd name="T41" fmla="*/ 3 h 9"/>
                      <a:gd name="T42" fmla="*/ 7 w 11"/>
                      <a:gd name="T43" fmla="*/ 5 h 9"/>
                      <a:gd name="T44" fmla="*/ 10 w 11"/>
                      <a:gd name="T45" fmla="*/ 5 h 9"/>
                      <a:gd name="T46" fmla="*/ 10 w 11"/>
                      <a:gd name="T47" fmla="*/ 2 h 9"/>
                      <a:gd name="T48" fmla="*/ 8 w 11"/>
                      <a:gd name="T49" fmla="*/ 2 h 9"/>
                      <a:gd name="T50" fmla="*/ 7 w 11"/>
                      <a:gd name="T51" fmla="*/ 3 h 9"/>
                      <a:gd name="T52" fmla="*/ 10 w 11"/>
                      <a:gd name="T53" fmla="*/ 4 h 9"/>
                      <a:gd name="T54" fmla="*/ 10 w 11"/>
                      <a:gd name="T55" fmla="*/ 1 h 9"/>
                      <a:gd name="T56" fmla="*/ 7 w 11"/>
                      <a:gd name="T57" fmla="*/ 1 h 9"/>
                      <a:gd name="T58" fmla="*/ 7 w 11"/>
                      <a:gd name="T59" fmla="*/ 5 h 9"/>
                      <a:gd name="T60" fmla="*/ 10 w 11"/>
                      <a:gd name="T61" fmla="*/ 5 h 9"/>
                      <a:gd name="T62" fmla="*/ 9 w 11"/>
                      <a:gd name="T63" fmla="*/ 1 h 9"/>
                      <a:gd name="T64" fmla="*/ 6 w 11"/>
                      <a:gd name="T65" fmla="*/ 2 h 9"/>
                      <a:gd name="T66" fmla="*/ 5 w 11"/>
                      <a:gd name="T67" fmla="*/ 5 h 9"/>
                      <a:gd name="T68" fmla="*/ 8 w 11"/>
                      <a:gd name="T69" fmla="*/ 5 h 9"/>
                      <a:gd name="T70" fmla="*/ 8 w 11"/>
                      <a:gd name="T71" fmla="*/ 2 h 9"/>
                      <a:gd name="T72" fmla="*/ 5 w 11"/>
                      <a:gd name="T73" fmla="*/ 2 h 9"/>
                      <a:gd name="T74" fmla="*/ 3 w 11"/>
                      <a:gd name="T75" fmla="*/ 5 h 9"/>
                      <a:gd name="T76" fmla="*/ 6 w 11"/>
                      <a:gd name="T77" fmla="*/ 5 h 9"/>
                      <a:gd name="T78" fmla="*/ 6 w 11"/>
                      <a:gd name="T79" fmla="*/ 2 h 9"/>
                      <a:gd name="T80" fmla="*/ 3 w 11"/>
                      <a:gd name="T81" fmla="*/ 2 h 9"/>
                      <a:gd name="T82" fmla="*/ 2 w 11"/>
                      <a:gd name="T83" fmla="*/ 7 h 9"/>
                      <a:gd name="T84" fmla="*/ 4 w 11"/>
                      <a:gd name="T85" fmla="*/ 7 h 9"/>
                      <a:gd name="T86" fmla="*/ 4 w 11"/>
                      <a:gd name="T87" fmla="*/ 2 h 9"/>
                      <a:gd name="T88" fmla="*/ 1 w 11"/>
                      <a:gd name="T89" fmla="*/ 2 h 9"/>
                      <a:gd name="T90" fmla="*/ 1 w 11"/>
                      <a:gd name="T91" fmla="*/ 6 h 9"/>
                      <a:gd name="T92" fmla="*/ 4 w 11"/>
                      <a:gd name="T93" fmla="*/ 6 h 9"/>
                      <a:gd name="T94" fmla="*/ 3 w 11"/>
                      <a:gd name="T95" fmla="*/ 4 h 9"/>
                      <a:gd name="T96" fmla="*/ 0 w 11"/>
                      <a:gd name="T97" fmla="*/ 4 h 9"/>
                      <a:gd name="T98" fmla="*/ 0 w 11"/>
                      <a:gd name="T99" fmla="*/ 7 h 9"/>
                      <a:gd name="T100" fmla="*/ 3 w 11"/>
                      <a:gd name="T101" fmla="*/ 7 h 9"/>
                      <a:gd name="T102" fmla="*/ 3 w 11"/>
                      <a:gd name="T103" fmla="*/ 4 h 9"/>
                      <a:gd name="T104" fmla="*/ 0 w 11"/>
                      <a:gd name="T105" fmla="*/ 4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1" h="9">
                        <a:moveTo>
                          <a:pt x="0" y="4"/>
                        </a:moveTo>
                        <a:cubicBezTo>
                          <a:pt x="0" y="5"/>
                          <a:pt x="0" y="6"/>
                          <a:pt x="0" y="7"/>
                        </a:cubicBezTo>
                        <a:cubicBezTo>
                          <a:pt x="1" y="7"/>
                          <a:pt x="2" y="7"/>
                          <a:pt x="3" y="7"/>
                        </a:cubicBezTo>
                        <a:cubicBezTo>
                          <a:pt x="3" y="6"/>
                          <a:pt x="3" y="5"/>
                          <a:pt x="3" y="4"/>
                        </a:cubicBezTo>
                        <a:cubicBezTo>
                          <a:pt x="2" y="4"/>
                          <a:pt x="1" y="4"/>
                          <a:pt x="0" y="4"/>
                        </a:cubicBezTo>
                        <a:cubicBezTo>
                          <a:pt x="0" y="5"/>
                          <a:pt x="1" y="6"/>
                          <a:pt x="1" y="7"/>
                        </a:cubicBezTo>
                        <a:cubicBezTo>
                          <a:pt x="1" y="8"/>
                          <a:pt x="4" y="8"/>
                          <a:pt x="4" y="6"/>
                        </a:cubicBezTo>
                        <a:cubicBezTo>
                          <a:pt x="4" y="5"/>
                          <a:pt x="4" y="4"/>
                          <a:pt x="4" y="3"/>
                        </a:cubicBezTo>
                        <a:cubicBezTo>
                          <a:pt x="3" y="3"/>
                          <a:pt x="2" y="3"/>
                          <a:pt x="1" y="2"/>
                        </a:cubicBezTo>
                        <a:cubicBezTo>
                          <a:pt x="2" y="4"/>
                          <a:pt x="1" y="6"/>
                          <a:pt x="1" y="7"/>
                        </a:cubicBezTo>
                        <a:cubicBezTo>
                          <a:pt x="1" y="9"/>
                          <a:pt x="4" y="9"/>
                          <a:pt x="4" y="8"/>
                        </a:cubicBezTo>
                        <a:cubicBezTo>
                          <a:pt x="5" y="6"/>
                          <a:pt x="5" y="5"/>
                          <a:pt x="6" y="3"/>
                        </a:cubicBezTo>
                        <a:cubicBezTo>
                          <a:pt x="5" y="3"/>
                          <a:pt x="4" y="3"/>
                          <a:pt x="3" y="3"/>
                        </a:cubicBezTo>
                        <a:cubicBezTo>
                          <a:pt x="3" y="4"/>
                          <a:pt x="3" y="5"/>
                          <a:pt x="3" y="5"/>
                        </a:cubicBezTo>
                        <a:cubicBezTo>
                          <a:pt x="4" y="7"/>
                          <a:pt x="6" y="7"/>
                          <a:pt x="6" y="5"/>
                        </a:cubicBezTo>
                        <a:cubicBezTo>
                          <a:pt x="6" y="5"/>
                          <a:pt x="7" y="4"/>
                          <a:pt x="7" y="3"/>
                        </a:cubicBezTo>
                        <a:cubicBezTo>
                          <a:pt x="7" y="3"/>
                          <a:pt x="6" y="3"/>
                          <a:pt x="5" y="3"/>
                        </a:cubicBezTo>
                        <a:cubicBezTo>
                          <a:pt x="5" y="4"/>
                          <a:pt x="5" y="4"/>
                          <a:pt x="5" y="5"/>
                        </a:cubicBezTo>
                        <a:cubicBezTo>
                          <a:pt x="5" y="7"/>
                          <a:pt x="8" y="7"/>
                          <a:pt x="8" y="5"/>
                        </a:cubicBezTo>
                        <a:cubicBezTo>
                          <a:pt x="8" y="4"/>
                          <a:pt x="8" y="3"/>
                          <a:pt x="9" y="2"/>
                        </a:cubicBezTo>
                        <a:cubicBezTo>
                          <a:pt x="8" y="2"/>
                          <a:pt x="7" y="3"/>
                          <a:pt x="6" y="3"/>
                        </a:cubicBezTo>
                        <a:cubicBezTo>
                          <a:pt x="7" y="4"/>
                          <a:pt x="7" y="4"/>
                          <a:pt x="7" y="5"/>
                        </a:cubicBezTo>
                        <a:cubicBezTo>
                          <a:pt x="7" y="7"/>
                          <a:pt x="10" y="7"/>
                          <a:pt x="10" y="5"/>
                        </a:cubicBezTo>
                        <a:cubicBezTo>
                          <a:pt x="10" y="4"/>
                          <a:pt x="10" y="3"/>
                          <a:pt x="10" y="2"/>
                        </a:cubicBezTo>
                        <a:cubicBezTo>
                          <a:pt x="9" y="2"/>
                          <a:pt x="8" y="2"/>
                          <a:pt x="8" y="2"/>
                        </a:cubicBezTo>
                        <a:cubicBezTo>
                          <a:pt x="8" y="2"/>
                          <a:pt x="8" y="2"/>
                          <a:pt x="7" y="3"/>
                        </a:cubicBezTo>
                        <a:cubicBezTo>
                          <a:pt x="7" y="5"/>
                          <a:pt x="10" y="5"/>
                          <a:pt x="10" y="4"/>
                        </a:cubicBezTo>
                        <a:cubicBezTo>
                          <a:pt x="11" y="2"/>
                          <a:pt x="11" y="2"/>
                          <a:pt x="10" y="1"/>
                        </a:cubicBezTo>
                        <a:cubicBezTo>
                          <a:pt x="9" y="0"/>
                          <a:pt x="8" y="0"/>
                          <a:pt x="7" y="1"/>
                        </a:cubicBezTo>
                        <a:cubicBezTo>
                          <a:pt x="7" y="2"/>
                          <a:pt x="7" y="4"/>
                          <a:pt x="7" y="5"/>
                        </a:cubicBezTo>
                        <a:cubicBezTo>
                          <a:pt x="8" y="5"/>
                          <a:pt x="9" y="5"/>
                          <a:pt x="10" y="5"/>
                        </a:cubicBezTo>
                        <a:cubicBezTo>
                          <a:pt x="10" y="3"/>
                          <a:pt x="9" y="2"/>
                          <a:pt x="9" y="1"/>
                        </a:cubicBezTo>
                        <a:cubicBezTo>
                          <a:pt x="8" y="0"/>
                          <a:pt x="6" y="1"/>
                          <a:pt x="6" y="2"/>
                        </a:cubicBezTo>
                        <a:cubicBezTo>
                          <a:pt x="5" y="3"/>
                          <a:pt x="5" y="4"/>
                          <a:pt x="5" y="5"/>
                        </a:cubicBezTo>
                        <a:cubicBezTo>
                          <a:pt x="6" y="5"/>
                          <a:pt x="7" y="5"/>
                          <a:pt x="8" y="5"/>
                        </a:cubicBezTo>
                        <a:cubicBezTo>
                          <a:pt x="8" y="4"/>
                          <a:pt x="8" y="3"/>
                          <a:pt x="8" y="2"/>
                        </a:cubicBezTo>
                        <a:cubicBezTo>
                          <a:pt x="7" y="1"/>
                          <a:pt x="6" y="1"/>
                          <a:pt x="5" y="2"/>
                        </a:cubicBezTo>
                        <a:cubicBezTo>
                          <a:pt x="4" y="3"/>
                          <a:pt x="4" y="4"/>
                          <a:pt x="3" y="5"/>
                        </a:cubicBezTo>
                        <a:cubicBezTo>
                          <a:pt x="4" y="5"/>
                          <a:pt x="5" y="5"/>
                          <a:pt x="6" y="5"/>
                        </a:cubicBezTo>
                        <a:cubicBezTo>
                          <a:pt x="6" y="4"/>
                          <a:pt x="6" y="3"/>
                          <a:pt x="6" y="2"/>
                        </a:cubicBezTo>
                        <a:cubicBezTo>
                          <a:pt x="6" y="1"/>
                          <a:pt x="4" y="1"/>
                          <a:pt x="3" y="2"/>
                        </a:cubicBezTo>
                        <a:cubicBezTo>
                          <a:pt x="2" y="3"/>
                          <a:pt x="2" y="5"/>
                          <a:pt x="2" y="7"/>
                        </a:cubicBezTo>
                        <a:cubicBezTo>
                          <a:pt x="2" y="7"/>
                          <a:pt x="3" y="7"/>
                          <a:pt x="4" y="7"/>
                        </a:cubicBezTo>
                        <a:cubicBezTo>
                          <a:pt x="4" y="6"/>
                          <a:pt x="4" y="4"/>
                          <a:pt x="4" y="2"/>
                        </a:cubicBezTo>
                        <a:cubicBezTo>
                          <a:pt x="4" y="1"/>
                          <a:pt x="2" y="1"/>
                          <a:pt x="1" y="2"/>
                        </a:cubicBezTo>
                        <a:cubicBezTo>
                          <a:pt x="1" y="3"/>
                          <a:pt x="1" y="5"/>
                          <a:pt x="1" y="6"/>
                        </a:cubicBezTo>
                        <a:cubicBezTo>
                          <a:pt x="2" y="6"/>
                          <a:pt x="3" y="6"/>
                          <a:pt x="4" y="6"/>
                        </a:cubicBezTo>
                        <a:cubicBezTo>
                          <a:pt x="3" y="5"/>
                          <a:pt x="3" y="4"/>
                          <a:pt x="3" y="4"/>
                        </a:cubicBezTo>
                        <a:cubicBezTo>
                          <a:pt x="3" y="2"/>
                          <a:pt x="0" y="2"/>
                          <a:pt x="0" y="4"/>
                        </a:cubicBezTo>
                        <a:cubicBezTo>
                          <a:pt x="0" y="5"/>
                          <a:pt x="0" y="6"/>
                          <a:pt x="0" y="7"/>
                        </a:cubicBezTo>
                        <a:cubicBezTo>
                          <a:pt x="0" y="9"/>
                          <a:pt x="3" y="9"/>
                          <a:pt x="3" y="7"/>
                        </a:cubicBezTo>
                        <a:cubicBezTo>
                          <a:pt x="3" y="6"/>
                          <a:pt x="3" y="5"/>
                          <a:pt x="3" y="4"/>
                        </a:cubicBezTo>
                        <a:cubicBezTo>
                          <a:pt x="3" y="2"/>
                          <a:pt x="0" y="2"/>
                          <a:pt x="0"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2" name="Freeform 337"/>
                  <p:cNvSpPr/>
                  <p:nvPr/>
                </p:nvSpPr>
                <p:spPr bwMode="auto">
                  <a:xfrm>
                    <a:off x="520" y="1503"/>
                    <a:ext cx="5" cy="5"/>
                  </a:xfrm>
                  <a:custGeom>
                    <a:avLst/>
                    <a:gdLst>
                      <a:gd name="T0" fmla="*/ 1 w 8"/>
                      <a:gd name="T1" fmla="*/ 4 h 8"/>
                      <a:gd name="T2" fmla="*/ 2 w 8"/>
                      <a:gd name="T3" fmla="*/ 6 h 8"/>
                      <a:gd name="T4" fmla="*/ 4 w 8"/>
                      <a:gd name="T5" fmla="*/ 5 h 8"/>
                      <a:gd name="T6" fmla="*/ 3 w 8"/>
                      <a:gd name="T7" fmla="*/ 2 h 8"/>
                      <a:gd name="T8" fmla="*/ 1 w 8"/>
                      <a:gd name="T9" fmla="*/ 3 h 8"/>
                      <a:gd name="T10" fmla="*/ 3 w 8"/>
                      <a:gd name="T11" fmla="*/ 6 h 8"/>
                      <a:gd name="T12" fmla="*/ 6 w 8"/>
                      <a:gd name="T13" fmla="*/ 7 h 8"/>
                      <a:gd name="T14" fmla="*/ 7 w 8"/>
                      <a:gd name="T15" fmla="*/ 3 h 8"/>
                      <a:gd name="T16" fmla="*/ 4 w 8"/>
                      <a:gd name="T17" fmla="*/ 3 h 8"/>
                      <a:gd name="T18" fmla="*/ 4 w 8"/>
                      <a:gd name="T19" fmla="*/ 5 h 8"/>
                      <a:gd name="T20" fmla="*/ 6 w 8"/>
                      <a:gd name="T21" fmla="*/ 7 h 8"/>
                      <a:gd name="T22" fmla="*/ 7 w 8"/>
                      <a:gd name="T23" fmla="*/ 2 h 8"/>
                      <a:gd name="T24" fmla="*/ 4 w 8"/>
                      <a:gd name="T25" fmla="*/ 2 h 8"/>
                      <a:gd name="T26" fmla="*/ 3 w 8"/>
                      <a:gd name="T27" fmla="*/ 6 h 8"/>
                      <a:gd name="T28" fmla="*/ 6 w 8"/>
                      <a:gd name="T29" fmla="*/ 6 h 8"/>
                      <a:gd name="T30" fmla="*/ 5 w 8"/>
                      <a:gd name="T31" fmla="*/ 4 h 8"/>
                      <a:gd name="T32" fmla="*/ 3 w 8"/>
                      <a:gd name="T33" fmla="*/ 2 h 8"/>
                      <a:gd name="T34" fmla="*/ 1 w 8"/>
                      <a:gd name="T35" fmla="*/ 3 h 8"/>
                      <a:gd name="T36" fmla="*/ 2 w 8"/>
                      <a:gd name="T37" fmla="*/ 6 h 8"/>
                      <a:gd name="T38" fmla="*/ 5 w 8"/>
                      <a:gd name="T39" fmla="*/ 6 h 8"/>
                      <a:gd name="T40" fmla="*/ 4 w 8"/>
                      <a:gd name="T41" fmla="*/ 3 h 8"/>
                      <a:gd name="T42" fmla="*/ 1 w 8"/>
                      <a:gd name="T43"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 h="8">
                        <a:moveTo>
                          <a:pt x="1" y="4"/>
                        </a:moveTo>
                        <a:cubicBezTo>
                          <a:pt x="1" y="5"/>
                          <a:pt x="2" y="5"/>
                          <a:pt x="2" y="6"/>
                        </a:cubicBezTo>
                        <a:cubicBezTo>
                          <a:pt x="3" y="6"/>
                          <a:pt x="4" y="6"/>
                          <a:pt x="4" y="5"/>
                        </a:cubicBezTo>
                        <a:cubicBezTo>
                          <a:pt x="4" y="4"/>
                          <a:pt x="4" y="3"/>
                          <a:pt x="3" y="2"/>
                        </a:cubicBezTo>
                        <a:cubicBezTo>
                          <a:pt x="2" y="0"/>
                          <a:pt x="0" y="1"/>
                          <a:pt x="1" y="3"/>
                        </a:cubicBezTo>
                        <a:cubicBezTo>
                          <a:pt x="1" y="4"/>
                          <a:pt x="3" y="5"/>
                          <a:pt x="3" y="6"/>
                        </a:cubicBezTo>
                        <a:cubicBezTo>
                          <a:pt x="3" y="8"/>
                          <a:pt x="6" y="8"/>
                          <a:pt x="6" y="7"/>
                        </a:cubicBezTo>
                        <a:cubicBezTo>
                          <a:pt x="6" y="5"/>
                          <a:pt x="7" y="4"/>
                          <a:pt x="7" y="3"/>
                        </a:cubicBezTo>
                        <a:cubicBezTo>
                          <a:pt x="6" y="3"/>
                          <a:pt x="5" y="3"/>
                          <a:pt x="4" y="3"/>
                        </a:cubicBezTo>
                        <a:cubicBezTo>
                          <a:pt x="5" y="4"/>
                          <a:pt x="5" y="4"/>
                          <a:pt x="4" y="5"/>
                        </a:cubicBezTo>
                        <a:cubicBezTo>
                          <a:pt x="3" y="6"/>
                          <a:pt x="5" y="8"/>
                          <a:pt x="6" y="7"/>
                        </a:cubicBezTo>
                        <a:cubicBezTo>
                          <a:pt x="7" y="6"/>
                          <a:pt x="8" y="4"/>
                          <a:pt x="7" y="2"/>
                        </a:cubicBezTo>
                        <a:cubicBezTo>
                          <a:pt x="7" y="1"/>
                          <a:pt x="5" y="1"/>
                          <a:pt x="4" y="2"/>
                        </a:cubicBezTo>
                        <a:cubicBezTo>
                          <a:pt x="4" y="4"/>
                          <a:pt x="4" y="5"/>
                          <a:pt x="3" y="6"/>
                        </a:cubicBezTo>
                        <a:cubicBezTo>
                          <a:pt x="4" y="6"/>
                          <a:pt x="5" y="6"/>
                          <a:pt x="6" y="6"/>
                        </a:cubicBezTo>
                        <a:cubicBezTo>
                          <a:pt x="6" y="5"/>
                          <a:pt x="6" y="4"/>
                          <a:pt x="5" y="4"/>
                        </a:cubicBezTo>
                        <a:cubicBezTo>
                          <a:pt x="5" y="3"/>
                          <a:pt x="4" y="2"/>
                          <a:pt x="3" y="2"/>
                        </a:cubicBezTo>
                        <a:cubicBezTo>
                          <a:pt x="2" y="2"/>
                          <a:pt x="2" y="2"/>
                          <a:pt x="1" y="3"/>
                        </a:cubicBezTo>
                        <a:cubicBezTo>
                          <a:pt x="1" y="4"/>
                          <a:pt x="2" y="5"/>
                          <a:pt x="2" y="6"/>
                        </a:cubicBezTo>
                        <a:cubicBezTo>
                          <a:pt x="2" y="8"/>
                          <a:pt x="5" y="7"/>
                          <a:pt x="5" y="6"/>
                        </a:cubicBezTo>
                        <a:cubicBezTo>
                          <a:pt x="5" y="5"/>
                          <a:pt x="4" y="4"/>
                          <a:pt x="4" y="3"/>
                        </a:cubicBezTo>
                        <a:cubicBezTo>
                          <a:pt x="3" y="1"/>
                          <a:pt x="1" y="2"/>
                          <a:pt x="1"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3" name="Freeform 338"/>
                  <p:cNvSpPr/>
                  <p:nvPr/>
                </p:nvSpPr>
                <p:spPr bwMode="auto">
                  <a:xfrm>
                    <a:off x="536" y="1469"/>
                    <a:ext cx="4" cy="35"/>
                  </a:xfrm>
                  <a:custGeom>
                    <a:avLst/>
                    <a:gdLst>
                      <a:gd name="T0" fmla="*/ 5 w 7"/>
                      <a:gd name="T1" fmla="*/ 51 h 53"/>
                      <a:gd name="T2" fmla="*/ 6 w 7"/>
                      <a:gd name="T3" fmla="*/ 20 h 53"/>
                      <a:gd name="T4" fmla="*/ 4 w 7"/>
                      <a:gd name="T5" fmla="*/ 2 h 53"/>
                      <a:gd name="T6" fmla="*/ 1 w 7"/>
                      <a:gd name="T7" fmla="*/ 3 h 53"/>
                      <a:gd name="T8" fmla="*/ 3 w 7"/>
                      <a:gd name="T9" fmla="*/ 22 h 53"/>
                      <a:gd name="T10" fmla="*/ 2 w 7"/>
                      <a:gd name="T11" fmla="*/ 51 h 53"/>
                      <a:gd name="T12" fmla="*/ 5 w 7"/>
                      <a:gd name="T13" fmla="*/ 51 h 53"/>
                    </a:gdLst>
                    <a:ahLst/>
                    <a:cxnLst>
                      <a:cxn ang="0">
                        <a:pos x="T0" y="T1"/>
                      </a:cxn>
                      <a:cxn ang="0">
                        <a:pos x="T2" y="T3"/>
                      </a:cxn>
                      <a:cxn ang="0">
                        <a:pos x="T4" y="T5"/>
                      </a:cxn>
                      <a:cxn ang="0">
                        <a:pos x="T6" y="T7"/>
                      </a:cxn>
                      <a:cxn ang="0">
                        <a:pos x="T8" y="T9"/>
                      </a:cxn>
                      <a:cxn ang="0">
                        <a:pos x="T10" y="T11"/>
                      </a:cxn>
                      <a:cxn ang="0">
                        <a:pos x="T12" y="T13"/>
                      </a:cxn>
                    </a:cxnLst>
                    <a:rect l="0" t="0" r="r" b="b"/>
                    <a:pathLst>
                      <a:path w="7" h="53">
                        <a:moveTo>
                          <a:pt x="5" y="51"/>
                        </a:moveTo>
                        <a:cubicBezTo>
                          <a:pt x="5" y="41"/>
                          <a:pt x="5" y="30"/>
                          <a:pt x="6" y="20"/>
                        </a:cubicBezTo>
                        <a:cubicBezTo>
                          <a:pt x="6" y="14"/>
                          <a:pt x="7" y="7"/>
                          <a:pt x="4" y="2"/>
                        </a:cubicBezTo>
                        <a:cubicBezTo>
                          <a:pt x="3" y="0"/>
                          <a:pt x="0" y="2"/>
                          <a:pt x="1" y="3"/>
                        </a:cubicBezTo>
                        <a:cubicBezTo>
                          <a:pt x="4" y="9"/>
                          <a:pt x="3" y="16"/>
                          <a:pt x="3" y="22"/>
                        </a:cubicBezTo>
                        <a:cubicBezTo>
                          <a:pt x="2" y="32"/>
                          <a:pt x="2" y="42"/>
                          <a:pt x="2" y="51"/>
                        </a:cubicBezTo>
                        <a:cubicBezTo>
                          <a:pt x="2" y="53"/>
                          <a:pt x="5" y="53"/>
                          <a:pt x="5" y="5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4" name="Freeform 339"/>
                  <p:cNvSpPr/>
                  <p:nvPr/>
                </p:nvSpPr>
                <p:spPr bwMode="auto">
                  <a:xfrm>
                    <a:off x="517" y="1470"/>
                    <a:ext cx="21" cy="6"/>
                  </a:xfrm>
                  <a:custGeom>
                    <a:avLst/>
                    <a:gdLst>
                      <a:gd name="T0" fmla="*/ 4 w 32"/>
                      <a:gd name="T1" fmla="*/ 6 h 10"/>
                      <a:gd name="T2" fmla="*/ 3 w 32"/>
                      <a:gd name="T3" fmla="*/ 3 h 10"/>
                      <a:gd name="T4" fmla="*/ 0 w 32"/>
                      <a:gd name="T5" fmla="*/ 3 h 10"/>
                      <a:gd name="T6" fmla="*/ 0 w 32"/>
                      <a:gd name="T7" fmla="*/ 7 h 10"/>
                      <a:gd name="T8" fmla="*/ 3 w 32"/>
                      <a:gd name="T9" fmla="*/ 8 h 10"/>
                      <a:gd name="T10" fmla="*/ 13 w 32"/>
                      <a:gd name="T11" fmla="*/ 4 h 10"/>
                      <a:gd name="T12" fmla="*/ 30 w 32"/>
                      <a:gd name="T13" fmla="*/ 5 h 10"/>
                      <a:gd name="T14" fmla="*/ 29 w 32"/>
                      <a:gd name="T15" fmla="*/ 2 h 10"/>
                      <a:gd name="T16" fmla="*/ 28 w 32"/>
                      <a:gd name="T17" fmla="*/ 3 h 10"/>
                      <a:gd name="T18" fmla="*/ 30 w 32"/>
                      <a:gd name="T19" fmla="*/ 5 h 10"/>
                      <a:gd name="T20" fmla="*/ 31 w 32"/>
                      <a:gd name="T21" fmla="*/ 4 h 10"/>
                      <a:gd name="T22" fmla="*/ 30 w 32"/>
                      <a:gd name="T23" fmla="*/ 2 h 10"/>
                      <a:gd name="T24" fmla="*/ 17 w 32"/>
                      <a:gd name="T25" fmla="*/ 1 h 10"/>
                      <a:gd name="T26" fmla="*/ 6 w 32"/>
                      <a:gd name="T27" fmla="*/ 0 h 10"/>
                      <a:gd name="T28" fmla="*/ 0 w 32"/>
                      <a:gd name="T29" fmla="*/ 8 h 10"/>
                      <a:gd name="T30" fmla="*/ 3 w 32"/>
                      <a:gd name="T31" fmla="*/ 8 h 10"/>
                      <a:gd name="T32" fmla="*/ 3 w 32"/>
                      <a:gd name="T33" fmla="*/ 3 h 10"/>
                      <a:gd name="T34" fmla="*/ 0 w 32"/>
                      <a:gd name="T35" fmla="*/ 3 h 10"/>
                      <a:gd name="T36" fmla="*/ 1 w 32"/>
                      <a:gd name="T37" fmla="*/ 6 h 10"/>
                      <a:gd name="T38" fmla="*/ 4 w 32"/>
                      <a:gd name="T39"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2" h="10">
                        <a:moveTo>
                          <a:pt x="4" y="6"/>
                        </a:moveTo>
                        <a:cubicBezTo>
                          <a:pt x="4" y="5"/>
                          <a:pt x="3" y="4"/>
                          <a:pt x="3" y="3"/>
                        </a:cubicBezTo>
                        <a:cubicBezTo>
                          <a:pt x="3" y="1"/>
                          <a:pt x="0" y="1"/>
                          <a:pt x="0" y="3"/>
                        </a:cubicBezTo>
                        <a:cubicBezTo>
                          <a:pt x="1" y="4"/>
                          <a:pt x="0" y="6"/>
                          <a:pt x="0" y="7"/>
                        </a:cubicBezTo>
                        <a:cubicBezTo>
                          <a:pt x="1" y="8"/>
                          <a:pt x="2" y="8"/>
                          <a:pt x="3" y="8"/>
                        </a:cubicBezTo>
                        <a:cubicBezTo>
                          <a:pt x="3" y="2"/>
                          <a:pt x="9" y="3"/>
                          <a:pt x="13" y="4"/>
                        </a:cubicBezTo>
                        <a:cubicBezTo>
                          <a:pt x="19" y="5"/>
                          <a:pt x="24" y="4"/>
                          <a:pt x="30" y="5"/>
                        </a:cubicBezTo>
                        <a:cubicBezTo>
                          <a:pt x="30" y="4"/>
                          <a:pt x="30" y="3"/>
                          <a:pt x="29" y="2"/>
                        </a:cubicBezTo>
                        <a:cubicBezTo>
                          <a:pt x="29" y="3"/>
                          <a:pt x="29" y="3"/>
                          <a:pt x="28" y="3"/>
                        </a:cubicBezTo>
                        <a:cubicBezTo>
                          <a:pt x="27" y="4"/>
                          <a:pt x="29" y="6"/>
                          <a:pt x="30" y="5"/>
                        </a:cubicBezTo>
                        <a:cubicBezTo>
                          <a:pt x="31" y="5"/>
                          <a:pt x="31" y="5"/>
                          <a:pt x="31" y="4"/>
                        </a:cubicBezTo>
                        <a:cubicBezTo>
                          <a:pt x="32" y="3"/>
                          <a:pt x="31" y="2"/>
                          <a:pt x="30" y="2"/>
                        </a:cubicBezTo>
                        <a:cubicBezTo>
                          <a:pt x="26" y="2"/>
                          <a:pt x="22" y="2"/>
                          <a:pt x="17" y="1"/>
                        </a:cubicBezTo>
                        <a:cubicBezTo>
                          <a:pt x="13" y="1"/>
                          <a:pt x="10" y="0"/>
                          <a:pt x="6" y="0"/>
                        </a:cubicBezTo>
                        <a:cubicBezTo>
                          <a:pt x="1" y="1"/>
                          <a:pt x="0" y="4"/>
                          <a:pt x="0" y="8"/>
                        </a:cubicBezTo>
                        <a:cubicBezTo>
                          <a:pt x="0" y="9"/>
                          <a:pt x="3" y="10"/>
                          <a:pt x="3" y="8"/>
                        </a:cubicBezTo>
                        <a:cubicBezTo>
                          <a:pt x="3" y="6"/>
                          <a:pt x="3" y="5"/>
                          <a:pt x="3" y="3"/>
                        </a:cubicBezTo>
                        <a:cubicBezTo>
                          <a:pt x="2" y="3"/>
                          <a:pt x="1" y="3"/>
                          <a:pt x="0" y="3"/>
                        </a:cubicBezTo>
                        <a:cubicBezTo>
                          <a:pt x="1" y="4"/>
                          <a:pt x="1" y="5"/>
                          <a:pt x="1" y="6"/>
                        </a:cubicBezTo>
                        <a:cubicBezTo>
                          <a:pt x="1" y="8"/>
                          <a:pt x="4" y="8"/>
                          <a:pt x="4"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5" name="Freeform 340"/>
                  <p:cNvSpPr/>
                  <p:nvPr/>
                </p:nvSpPr>
                <p:spPr bwMode="auto">
                  <a:xfrm>
                    <a:off x="519" y="1469"/>
                    <a:ext cx="21" cy="6"/>
                  </a:xfrm>
                  <a:custGeom>
                    <a:avLst/>
                    <a:gdLst>
                      <a:gd name="T0" fmla="*/ 3 w 31"/>
                      <a:gd name="T1" fmla="*/ 6 h 9"/>
                      <a:gd name="T2" fmla="*/ 5 w 31"/>
                      <a:gd name="T3" fmla="*/ 7 h 9"/>
                      <a:gd name="T4" fmla="*/ 10 w 31"/>
                      <a:gd name="T5" fmla="*/ 6 h 9"/>
                      <a:gd name="T6" fmla="*/ 10 w 31"/>
                      <a:gd name="T7" fmla="*/ 3 h 9"/>
                      <a:gd name="T8" fmla="*/ 2 w 31"/>
                      <a:gd name="T9" fmla="*/ 4 h 9"/>
                      <a:gd name="T10" fmla="*/ 2 w 31"/>
                      <a:gd name="T11" fmla="*/ 7 h 9"/>
                      <a:gd name="T12" fmla="*/ 9 w 31"/>
                      <a:gd name="T13" fmla="*/ 6 h 9"/>
                      <a:gd name="T14" fmla="*/ 8 w 31"/>
                      <a:gd name="T15" fmla="*/ 3 h 9"/>
                      <a:gd name="T16" fmla="*/ 4 w 31"/>
                      <a:gd name="T17" fmla="*/ 3 h 9"/>
                      <a:gd name="T18" fmla="*/ 4 w 31"/>
                      <a:gd name="T19" fmla="*/ 6 h 9"/>
                      <a:gd name="T20" fmla="*/ 16 w 31"/>
                      <a:gd name="T21" fmla="*/ 5 h 9"/>
                      <a:gd name="T22" fmla="*/ 16 w 31"/>
                      <a:gd name="T23" fmla="*/ 2 h 9"/>
                      <a:gd name="T24" fmla="*/ 10 w 31"/>
                      <a:gd name="T25" fmla="*/ 3 h 9"/>
                      <a:gd name="T26" fmla="*/ 11 w 31"/>
                      <a:gd name="T27" fmla="*/ 6 h 9"/>
                      <a:gd name="T28" fmla="*/ 21 w 31"/>
                      <a:gd name="T29" fmla="*/ 5 h 9"/>
                      <a:gd name="T30" fmla="*/ 21 w 31"/>
                      <a:gd name="T31" fmla="*/ 2 h 9"/>
                      <a:gd name="T32" fmla="*/ 8 w 31"/>
                      <a:gd name="T33" fmla="*/ 3 h 9"/>
                      <a:gd name="T34" fmla="*/ 9 w 31"/>
                      <a:gd name="T35" fmla="*/ 5 h 9"/>
                      <a:gd name="T36" fmla="*/ 21 w 31"/>
                      <a:gd name="T37" fmla="*/ 4 h 9"/>
                      <a:gd name="T38" fmla="*/ 21 w 31"/>
                      <a:gd name="T39" fmla="*/ 1 h 9"/>
                      <a:gd name="T40" fmla="*/ 15 w 31"/>
                      <a:gd name="T41" fmla="*/ 1 h 9"/>
                      <a:gd name="T42" fmla="*/ 15 w 31"/>
                      <a:gd name="T43" fmla="*/ 4 h 9"/>
                      <a:gd name="T44" fmla="*/ 28 w 31"/>
                      <a:gd name="T45" fmla="*/ 2 h 9"/>
                      <a:gd name="T46" fmla="*/ 30 w 31"/>
                      <a:gd name="T47" fmla="*/ 5 h 9"/>
                      <a:gd name="T48" fmla="*/ 30 w 31"/>
                      <a:gd name="T49" fmla="*/ 4 h 9"/>
                      <a:gd name="T50" fmla="*/ 31 w 31"/>
                      <a:gd name="T51" fmla="*/ 3 h 9"/>
                      <a:gd name="T52" fmla="*/ 31 w 31"/>
                      <a:gd name="T53" fmla="*/ 3 h 9"/>
                      <a:gd name="T54" fmla="*/ 30 w 31"/>
                      <a:gd name="T55" fmla="*/ 1 h 9"/>
                      <a:gd name="T56" fmla="*/ 15 w 31"/>
                      <a:gd name="T57" fmla="*/ 1 h 9"/>
                      <a:gd name="T58" fmla="*/ 16 w 31"/>
                      <a:gd name="T59" fmla="*/ 4 h 9"/>
                      <a:gd name="T60" fmla="*/ 21 w 31"/>
                      <a:gd name="T61" fmla="*/ 4 h 9"/>
                      <a:gd name="T62" fmla="*/ 21 w 31"/>
                      <a:gd name="T63" fmla="*/ 1 h 9"/>
                      <a:gd name="T64" fmla="*/ 7 w 31"/>
                      <a:gd name="T65" fmla="*/ 3 h 9"/>
                      <a:gd name="T66" fmla="*/ 8 w 31"/>
                      <a:gd name="T67" fmla="*/ 6 h 9"/>
                      <a:gd name="T68" fmla="*/ 21 w 31"/>
                      <a:gd name="T69" fmla="*/ 5 h 9"/>
                      <a:gd name="T70" fmla="*/ 21 w 31"/>
                      <a:gd name="T71" fmla="*/ 2 h 9"/>
                      <a:gd name="T72" fmla="*/ 10 w 31"/>
                      <a:gd name="T73" fmla="*/ 3 h 9"/>
                      <a:gd name="T74" fmla="*/ 11 w 31"/>
                      <a:gd name="T75" fmla="*/ 6 h 9"/>
                      <a:gd name="T76" fmla="*/ 16 w 31"/>
                      <a:gd name="T77" fmla="*/ 5 h 9"/>
                      <a:gd name="T78" fmla="*/ 16 w 31"/>
                      <a:gd name="T79" fmla="*/ 2 h 9"/>
                      <a:gd name="T80" fmla="*/ 3 w 31"/>
                      <a:gd name="T81" fmla="*/ 4 h 9"/>
                      <a:gd name="T82" fmla="*/ 4 w 31"/>
                      <a:gd name="T83" fmla="*/ 6 h 9"/>
                      <a:gd name="T84" fmla="*/ 9 w 31"/>
                      <a:gd name="T85" fmla="*/ 6 h 9"/>
                      <a:gd name="T86" fmla="*/ 8 w 31"/>
                      <a:gd name="T87" fmla="*/ 3 h 9"/>
                      <a:gd name="T88" fmla="*/ 2 w 31"/>
                      <a:gd name="T89" fmla="*/ 4 h 9"/>
                      <a:gd name="T90" fmla="*/ 2 w 31"/>
                      <a:gd name="T91" fmla="*/ 7 h 9"/>
                      <a:gd name="T92" fmla="*/ 11 w 31"/>
                      <a:gd name="T93" fmla="*/ 6 h 9"/>
                      <a:gd name="T94" fmla="*/ 10 w 31"/>
                      <a:gd name="T95" fmla="*/ 3 h 9"/>
                      <a:gd name="T96" fmla="*/ 1 w 31"/>
                      <a:gd name="T97" fmla="*/ 5 h 9"/>
                      <a:gd name="T98" fmla="*/ 0 w 31"/>
                      <a:gd name="T99" fmla="*/ 6 h 9"/>
                      <a:gd name="T100" fmla="*/ 1 w 31"/>
                      <a:gd name="T101" fmla="*/ 8 h 9"/>
                      <a:gd name="T102" fmla="*/ 3 w 31"/>
                      <a:gd name="T103" fmla="*/ 6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1" h="9">
                        <a:moveTo>
                          <a:pt x="3" y="6"/>
                        </a:moveTo>
                        <a:cubicBezTo>
                          <a:pt x="3" y="7"/>
                          <a:pt x="4" y="8"/>
                          <a:pt x="5" y="7"/>
                        </a:cubicBezTo>
                        <a:cubicBezTo>
                          <a:pt x="7" y="6"/>
                          <a:pt x="9" y="6"/>
                          <a:pt x="10" y="6"/>
                        </a:cubicBezTo>
                        <a:cubicBezTo>
                          <a:pt x="10" y="5"/>
                          <a:pt x="10" y="4"/>
                          <a:pt x="10" y="3"/>
                        </a:cubicBezTo>
                        <a:cubicBezTo>
                          <a:pt x="7" y="4"/>
                          <a:pt x="5" y="4"/>
                          <a:pt x="2" y="4"/>
                        </a:cubicBezTo>
                        <a:cubicBezTo>
                          <a:pt x="2" y="5"/>
                          <a:pt x="2" y="6"/>
                          <a:pt x="2" y="7"/>
                        </a:cubicBezTo>
                        <a:cubicBezTo>
                          <a:pt x="5" y="7"/>
                          <a:pt x="7" y="6"/>
                          <a:pt x="9" y="6"/>
                        </a:cubicBezTo>
                        <a:cubicBezTo>
                          <a:pt x="11" y="5"/>
                          <a:pt x="10" y="3"/>
                          <a:pt x="8" y="3"/>
                        </a:cubicBezTo>
                        <a:cubicBezTo>
                          <a:pt x="7" y="3"/>
                          <a:pt x="5" y="3"/>
                          <a:pt x="4" y="3"/>
                        </a:cubicBezTo>
                        <a:cubicBezTo>
                          <a:pt x="4" y="4"/>
                          <a:pt x="4" y="5"/>
                          <a:pt x="4" y="6"/>
                        </a:cubicBezTo>
                        <a:cubicBezTo>
                          <a:pt x="8" y="5"/>
                          <a:pt x="12" y="5"/>
                          <a:pt x="16" y="5"/>
                        </a:cubicBezTo>
                        <a:cubicBezTo>
                          <a:pt x="18" y="5"/>
                          <a:pt x="18" y="3"/>
                          <a:pt x="16" y="2"/>
                        </a:cubicBezTo>
                        <a:cubicBezTo>
                          <a:pt x="14" y="2"/>
                          <a:pt x="12" y="3"/>
                          <a:pt x="10" y="3"/>
                        </a:cubicBezTo>
                        <a:cubicBezTo>
                          <a:pt x="8" y="3"/>
                          <a:pt x="9" y="6"/>
                          <a:pt x="11" y="6"/>
                        </a:cubicBezTo>
                        <a:cubicBezTo>
                          <a:pt x="14" y="5"/>
                          <a:pt x="17" y="5"/>
                          <a:pt x="21" y="5"/>
                        </a:cubicBezTo>
                        <a:cubicBezTo>
                          <a:pt x="21" y="4"/>
                          <a:pt x="21" y="3"/>
                          <a:pt x="21" y="2"/>
                        </a:cubicBezTo>
                        <a:cubicBezTo>
                          <a:pt x="16" y="2"/>
                          <a:pt x="12" y="3"/>
                          <a:pt x="8" y="3"/>
                        </a:cubicBezTo>
                        <a:cubicBezTo>
                          <a:pt x="8" y="4"/>
                          <a:pt x="9" y="4"/>
                          <a:pt x="9" y="5"/>
                        </a:cubicBezTo>
                        <a:cubicBezTo>
                          <a:pt x="12" y="2"/>
                          <a:pt x="17" y="3"/>
                          <a:pt x="21" y="4"/>
                        </a:cubicBezTo>
                        <a:cubicBezTo>
                          <a:pt x="23" y="4"/>
                          <a:pt x="23" y="1"/>
                          <a:pt x="21" y="1"/>
                        </a:cubicBezTo>
                        <a:cubicBezTo>
                          <a:pt x="19" y="1"/>
                          <a:pt x="17" y="1"/>
                          <a:pt x="15" y="1"/>
                        </a:cubicBezTo>
                        <a:cubicBezTo>
                          <a:pt x="13" y="2"/>
                          <a:pt x="14" y="4"/>
                          <a:pt x="15" y="4"/>
                        </a:cubicBezTo>
                        <a:cubicBezTo>
                          <a:pt x="20" y="4"/>
                          <a:pt x="24" y="4"/>
                          <a:pt x="28" y="2"/>
                        </a:cubicBezTo>
                        <a:cubicBezTo>
                          <a:pt x="27" y="3"/>
                          <a:pt x="28" y="6"/>
                          <a:pt x="30" y="5"/>
                        </a:cubicBezTo>
                        <a:cubicBezTo>
                          <a:pt x="30" y="5"/>
                          <a:pt x="30" y="5"/>
                          <a:pt x="30" y="4"/>
                        </a:cubicBezTo>
                        <a:cubicBezTo>
                          <a:pt x="31" y="4"/>
                          <a:pt x="31" y="4"/>
                          <a:pt x="31" y="3"/>
                        </a:cubicBezTo>
                        <a:cubicBezTo>
                          <a:pt x="31" y="3"/>
                          <a:pt x="31" y="3"/>
                          <a:pt x="31" y="3"/>
                        </a:cubicBezTo>
                        <a:cubicBezTo>
                          <a:pt x="31" y="2"/>
                          <a:pt x="31" y="2"/>
                          <a:pt x="30" y="1"/>
                        </a:cubicBezTo>
                        <a:cubicBezTo>
                          <a:pt x="25" y="1"/>
                          <a:pt x="20" y="1"/>
                          <a:pt x="15" y="1"/>
                        </a:cubicBezTo>
                        <a:cubicBezTo>
                          <a:pt x="15" y="2"/>
                          <a:pt x="16" y="3"/>
                          <a:pt x="16" y="4"/>
                        </a:cubicBezTo>
                        <a:cubicBezTo>
                          <a:pt x="17" y="4"/>
                          <a:pt x="19" y="3"/>
                          <a:pt x="21" y="4"/>
                        </a:cubicBezTo>
                        <a:cubicBezTo>
                          <a:pt x="21" y="3"/>
                          <a:pt x="21" y="2"/>
                          <a:pt x="21" y="1"/>
                        </a:cubicBezTo>
                        <a:cubicBezTo>
                          <a:pt x="16" y="1"/>
                          <a:pt x="11" y="0"/>
                          <a:pt x="7" y="3"/>
                        </a:cubicBezTo>
                        <a:cubicBezTo>
                          <a:pt x="6" y="4"/>
                          <a:pt x="7" y="5"/>
                          <a:pt x="8" y="6"/>
                        </a:cubicBezTo>
                        <a:cubicBezTo>
                          <a:pt x="12" y="6"/>
                          <a:pt x="16" y="5"/>
                          <a:pt x="21" y="5"/>
                        </a:cubicBezTo>
                        <a:cubicBezTo>
                          <a:pt x="22" y="5"/>
                          <a:pt x="22" y="2"/>
                          <a:pt x="21" y="2"/>
                        </a:cubicBezTo>
                        <a:cubicBezTo>
                          <a:pt x="17" y="2"/>
                          <a:pt x="14" y="2"/>
                          <a:pt x="10" y="3"/>
                        </a:cubicBezTo>
                        <a:cubicBezTo>
                          <a:pt x="10" y="4"/>
                          <a:pt x="11" y="5"/>
                          <a:pt x="11" y="6"/>
                        </a:cubicBezTo>
                        <a:cubicBezTo>
                          <a:pt x="13" y="5"/>
                          <a:pt x="14" y="5"/>
                          <a:pt x="16" y="5"/>
                        </a:cubicBezTo>
                        <a:cubicBezTo>
                          <a:pt x="16" y="4"/>
                          <a:pt x="16" y="3"/>
                          <a:pt x="16" y="2"/>
                        </a:cubicBezTo>
                        <a:cubicBezTo>
                          <a:pt x="11" y="2"/>
                          <a:pt x="7" y="2"/>
                          <a:pt x="3" y="4"/>
                        </a:cubicBezTo>
                        <a:cubicBezTo>
                          <a:pt x="2" y="4"/>
                          <a:pt x="2" y="6"/>
                          <a:pt x="4" y="6"/>
                        </a:cubicBezTo>
                        <a:cubicBezTo>
                          <a:pt x="5" y="6"/>
                          <a:pt x="7" y="6"/>
                          <a:pt x="9" y="6"/>
                        </a:cubicBezTo>
                        <a:cubicBezTo>
                          <a:pt x="9" y="5"/>
                          <a:pt x="9" y="4"/>
                          <a:pt x="8" y="3"/>
                        </a:cubicBezTo>
                        <a:cubicBezTo>
                          <a:pt x="6" y="3"/>
                          <a:pt x="4" y="4"/>
                          <a:pt x="2" y="4"/>
                        </a:cubicBezTo>
                        <a:cubicBezTo>
                          <a:pt x="0" y="4"/>
                          <a:pt x="0" y="7"/>
                          <a:pt x="2" y="7"/>
                        </a:cubicBezTo>
                        <a:cubicBezTo>
                          <a:pt x="5" y="7"/>
                          <a:pt x="8" y="7"/>
                          <a:pt x="11" y="6"/>
                        </a:cubicBezTo>
                        <a:cubicBezTo>
                          <a:pt x="12" y="6"/>
                          <a:pt x="12" y="3"/>
                          <a:pt x="10" y="3"/>
                        </a:cubicBezTo>
                        <a:cubicBezTo>
                          <a:pt x="7" y="4"/>
                          <a:pt x="4" y="4"/>
                          <a:pt x="1" y="5"/>
                        </a:cubicBezTo>
                        <a:cubicBezTo>
                          <a:pt x="1" y="5"/>
                          <a:pt x="0" y="6"/>
                          <a:pt x="0" y="6"/>
                        </a:cubicBezTo>
                        <a:cubicBezTo>
                          <a:pt x="0" y="7"/>
                          <a:pt x="1" y="8"/>
                          <a:pt x="1" y="8"/>
                        </a:cubicBezTo>
                        <a:cubicBezTo>
                          <a:pt x="3" y="9"/>
                          <a:pt x="4" y="7"/>
                          <a:pt x="3"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6" name="Freeform 341"/>
                  <p:cNvSpPr/>
                  <p:nvPr/>
                </p:nvSpPr>
                <p:spPr bwMode="auto">
                  <a:xfrm>
                    <a:off x="546" y="1469"/>
                    <a:ext cx="9" cy="12"/>
                  </a:xfrm>
                  <a:custGeom>
                    <a:avLst/>
                    <a:gdLst>
                      <a:gd name="T0" fmla="*/ 5 w 14"/>
                      <a:gd name="T1" fmla="*/ 15 h 18"/>
                      <a:gd name="T2" fmla="*/ 5 w 14"/>
                      <a:gd name="T3" fmla="*/ 2 h 18"/>
                      <a:gd name="T4" fmla="*/ 4 w 14"/>
                      <a:gd name="T5" fmla="*/ 3 h 18"/>
                      <a:gd name="T6" fmla="*/ 10 w 14"/>
                      <a:gd name="T7" fmla="*/ 4 h 18"/>
                      <a:gd name="T8" fmla="*/ 10 w 14"/>
                      <a:gd name="T9" fmla="*/ 8 h 18"/>
                      <a:gd name="T10" fmla="*/ 10 w 14"/>
                      <a:gd name="T11" fmla="*/ 16 h 18"/>
                      <a:gd name="T12" fmla="*/ 11 w 14"/>
                      <a:gd name="T13" fmla="*/ 15 h 18"/>
                      <a:gd name="T14" fmla="*/ 3 w 14"/>
                      <a:gd name="T15" fmla="*/ 15 h 18"/>
                      <a:gd name="T16" fmla="*/ 2 w 14"/>
                      <a:gd name="T17" fmla="*/ 17 h 18"/>
                      <a:gd name="T18" fmla="*/ 11 w 14"/>
                      <a:gd name="T19" fmla="*/ 18 h 18"/>
                      <a:gd name="T20" fmla="*/ 13 w 14"/>
                      <a:gd name="T21" fmla="*/ 16 h 18"/>
                      <a:gd name="T22" fmla="*/ 13 w 14"/>
                      <a:gd name="T23" fmla="*/ 4 h 18"/>
                      <a:gd name="T24" fmla="*/ 4 w 14"/>
                      <a:gd name="T25" fmla="*/ 1 h 18"/>
                      <a:gd name="T26" fmla="*/ 3 w 14"/>
                      <a:gd name="T27" fmla="*/ 2 h 18"/>
                      <a:gd name="T28" fmla="*/ 2 w 14"/>
                      <a:gd name="T29" fmla="*/ 15 h 18"/>
                      <a:gd name="T30" fmla="*/ 5 w 14"/>
                      <a:gd name="T31" fmla="*/ 15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 h="18">
                        <a:moveTo>
                          <a:pt x="5" y="15"/>
                        </a:moveTo>
                        <a:cubicBezTo>
                          <a:pt x="5" y="11"/>
                          <a:pt x="5" y="6"/>
                          <a:pt x="5" y="2"/>
                        </a:cubicBezTo>
                        <a:cubicBezTo>
                          <a:pt x="5" y="2"/>
                          <a:pt x="4" y="3"/>
                          <a:pt x="4" y="3"/>
                        </a:cubicBezTo>
                        <a:cubicBezTo>
                          <a:pt x="6" y="3"/>
                          <a:pt x="9" y="3"/>
                          <a:pt x="10" y="4"/>
                        </a:cubicBezTo>
                        <a:cubicBezTo>
                          <a:pt x="11" y="5"/>
                          <a:pt x="10" y="7"/>
                          <a:pt x="10" y="8"/>
                        </a:cubicBezTo>
                        <a:cubicBezTo>
                          <a:pt x="10" y="11"/>
                          <a:pt x="10" y="13"/>
                          <a:pt x="10" y="16"/>
                        </a:cubicBezTo>
                        <a:cubicBezTo>
                          <a:pt x="10" y="16"/>
                          <a:pt x="10" y="15"/>
                          <a:pt x="11" y="15"/>
                        </a:cubicBezTo>
                        <a:cubicBezTo>
                          <a:pt x="8" y="16"/>
                          <a:pt x="5" y="15"/>
                          <a:pt x="3" y="15"/>
                        </a:cubicBezTo>
                        <a:cubicBezTo>
                          <a:pt x="1" y="14"/>
                          <a:pt x="0" y="17"/>
                          <a:pt x="2" y="17"/>
                        </a:cubicBezTo>
                        <a:cubicBezTo>
                          <a:pt x="5" y="18"/>
                          <a:pt x="8" y="18"/>
                          <a:pt x="11" y="18"/>
                        </a:cubicBezTo>
                        <a:cubicBezTo>
                          <a:pt x="12" y="17"/>
                          <a:pt x="12" y="17"/>
                          <a:pt x="13" y="16"/>
                        </a:cubicBezTo>
                        <a:cubicBezTo>
                          <a:pt x="13" y="12"/>
                          <a:pt x="14" y="8"/>
                          <a:pt x="13" y="4"/>
                        </a:cubicBezTo>
                        <a:cubicBezTo>
                          <a:pt x="12" y="0"/>
                          <a:pt x="7" y="0"/>
                          <a:pt x="4" y="1"/>
                        </a:cubicBezTo>
                        <a:cubicBezTo>
                          <a:pt x="3" y="1"/>
                          <a:pt x="3" y="1"/>
                          <a:pt x="3" y="2"/>
                        </a:cubicBezTo>
                        <a:cubicBezTo>
                          <a:pt x="2" y="6"/>
                          <a:pt x="2" y="11"/>
                          <a:pt x="2" y="15"/>
                        </a:cubicBezTo>
                        <a:cubicBezTo>
                          <a:pt x="2" y="17"/>
                          <a:pt x="5" y="17"/>
                          <a:pt x="5"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7" name="Freeform 342"/>
                  <p:cNvSpPr/>
                  <p:nvPr/>
                </p:nvSpPr>
                <p:spPr bwMode="auto">
                  <a:xfrm>
                    <a:off x="552" y="1466"/>
                    <a:ext cx="9" cy="16"/>
                  </a:xfrm>
                  <a:custGeom>
                    <a:avLst/>
                    <a:gdLst>
                      <a:gd name="T0" fmla="*/ 5 w 14"/>
                      <a:gd name="T1" fmla="*/ 21 h 24"/>
                      <a:gd name="T2" fmla="*/ 5 w 14"/>
                      <a:gd name="T3" fmla="*/ 10 h 24"/>
                      <a:gd name="T4" fmla="*/ 5 w 14"/>
                      <a:gd name="T5" fmla="*/ 6 h 24"/>
                      <a:gd name="T6" fmla="*/ 8 w 14"/>
                      <a:gd name="T7" fmla="*/ 3 h 24"/>
                      <a:gd name="T8" fmla="*/ 11 w 14"/>
                      <a:gd name="T9" fmla="*/ 9 h 24"/>
                      <a:gd name="T10" fmla="*/ 11 w 14"/>
                      <a:gd name="T11" fmla="*/ 21 h 24"/>
                      <a:gd name="T12" fmla="*/ 12 w 14"/>
                      <a:gd name="T13" fmla="*/ 20 h 24"/>
                      <a:gd name="T14" fmla="*/ 3 w 14"/>
                      <a:gd name="T15" fmla="*/ 20 h 24"/>
                      <a:gd name="T16" fmla="*/ 2 w 14"/>
                      <a:gd name="T17" fmla="*/ 22 h 24"/>
                      <a:gd name="T18" fmla="*/ 13 w 14"/>
                      <a:gd name="T19" fmla="*/ 23 h 24"/>
                      <a:gd name="T20" fmla="*/ 14 w 14"/>
                      <a:gd name="T21" fmla="*/ 21 h 24"/>
                      <a:gd name="T22" fmla="*/ 14 w 14"/>
                      <a:gd name="T23" fmla="*/ 5 h 24"/>
                      <a:gd name="T24" fmla="*/ 9 w 14"/>
                      <a:gd name="T25" fmla="*/ 1 h 24"/>
                      <a:gd name="T26" fmla="*/ 2 w 14"/>
                      <a:gd name="T27" fmla="*/ 4 h 24"/>
                      <a:gd name="T28" fmla="*/ 2 w 14"/>
                      <a:gd name="T29" fmla="*/ 10 h 24"/>
                      <a:gd name="T30" fmla="*/ 2 w 14"/>
                      <a:gd name="T31" fmla="*/ 21 h 24"/>
                      <a:gd name="T32" fmla="*/ 5 w 14"/>
                      <a:gd name="T33" fmla="*/ 21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4" h="24">
                        <a:moveTo>
                          <a:pt x="5" y="21"/>
                        </a:moveTo>
                        <a:cubicBezTo>
                          <a:pt x="5" y="18"/>
                          <a:pt x="5" y="14"/>
                          <a:pt x="5" y="10"/>
                        </a:cubicBezTo>
                        <a:cubicBezTo>
                          <a:pt x="5" y="9"/>
                          <a:pt x="5" y="7"/>
                          <a:pt x="5" y="6"/>
                        </a:cubicBezTo>
                        <a:cubicBezTo>
                          <a:pt x="5" y="3"/>
                          <a:pt x="6" y="3"/>
                          <a:pt x="8" y="3"/>
                        </a:cubicBezTo>
                        <a:cubicBezTo>
                          <a:pt x="12" y="3"/>
                          <a:pt x="11" y="6"/>
                          <a:pt x="11" y="9"/>
                        </a:cubicBezTo>
                        <a:cubicBezTo>
                          <a:pt x="11" y="13"/>
                          <a:pt x="11" y="17"/>
                          <a:pt x="11" y="21"/>
                        </a:cubicBezTo>
                        <a:cubicBezTo>
                          <a:pt x="11" y="21"/>
                          <a:pt x="12" y="20"/>
                          <a:pt x="12" y="20"/>
                        </a:cubicBezTo>
                        <a:cubicBezTo>
                          <a:pt x="9" y="21"/>
                          <a:pt x="6" y="20"/>
                          <a:pt x="3" y="20"/>
                        </a:cubicBezTo>
                        <a:cubicBezTo>
                          <a:pt x="1" y="19"/>
                          <a:pt x="0" y="22"/>
                          <a:pt x="2" y="22"/>
                        </a:cubicBezTo>
                        <a:cubicBezTo>
                          <a:pt x="6" y="23"/>
                          <a:pt x="9" y="24"/>
                          <a:pt x="13" y="23"/>
                        </a:cubicBezTo>
                        <a:cubicBezTo>
                          <a:pt x="13" y="22"/>
                          <a:pt x="14" y="22"/>
                          <a:pt x="14" y="21"/>
                        </a:cubicBezTo>
                        <a:cubicBezTo>
                          <a:pt x="14" y="16"/>
                          <a:pt x="14" y="10"/>
                          <a:pt x="14" y="5"/>
                        </a:cubicBezTo>
                        <a:cubicBezTo>
                          <a:pt x="14" y="2"/>
                          <a:pt x="12" y="1"/>
                          <a:pt x="9" y="1"/>
                        </a:cubicBezTo>
                        <a:cubicBezTo>
                          <a:pt x="6" y="0"/>
                          <a:pt x="3" y="1"/>
                          <a:pt x="2" y="4"/>
                        </a:cubicBezTo>
                        <a:cubicBezTo>
                          <a:pt x="2" y="6"/>
                          <a:pt x="2" y="8"/>
                          <a:pt x="2" y="10"/>
                        </a:cubicBezTo>
                        <a:cubicBezTo>
                          <a:pt x="2" y="14"/>
                          <a:pt x="2" y="18"/>
                          <a:pt x="2" y="21"/>
                        </a:cubicBezTo>
                        <a:cubicBezTo>
                          <a:pt x="2" y="23"/>
                          <a:pt x="5" y="23"/>
                          <a:pt x="5" y="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8" name="Freeform 343"/>
                  <p:cNvSpPr/>
                  <p:nvPr/>
                </p:nvSpPr>
                <p:spPr bwMode="auto">
                  <a:xfrm>
                    <a:off x="557" y="1462"/>
                    <a:ext cx="11" cy="20"/>
                  </a:xfrm>
                  <a:custGeom>
                    <a:avLst/>
                    <a:gdLst>
                      <a:gd name="T0" fmla="*/ 2 w 16"/>
                      <a:gd name="T1" fmla="*/ 27 h 30"/>
                      <a:gd name="T2" fmla="*/ 2 w 16"/>
                      <a:gd name="T3" fmla="*/ 28 h 30"/>
                      <a:gd name="T4" fmla="*/ 5 w 16"/>
                      <a:gd name="T5" fmla="*/ 28 h 30"/>
                      <a:gd name="T6" fmla="*/ 6 w 16"/>
                      <a:gd name="T7" fmla="*/ 12 h 30"/>
                      <a:gd name="T8" fmla="*/ 7 w 16"/>
                      <a:gd name="T9" fmla="*/ 4 h 30"/>
                      <a:gd name="T10" fmla="*/ 13 w 16"/>
                      <a:gd name="T11" fmla="*/ 4 h 30"/>
                      <a:gd name="T12" fmla="*/ 12 w 16"/>
                      <a:gd name="T13" fmla="*/ 3 h 30"/>
                      <a:gd name="T14" fmla="*/ 12 w 16"/>
                      <a:gd name="T15" fmla="*/ 27 h 30"/>
                      <a:gd name="T16" fmla="*/ 14 w 16"/>
                      <a:gd name="T17" fmla="*/ 26 h 30"/>
                      <a:gd name="T18" fmla="*/ 2 w 16"/>
                      <a:gd name="T19" fmla="*/ 25 h 30"/>
                      <a:gd name="T20" fmla="*/ 2 w 16"/>
                      <a:gd name="T21" fmla="*/ 28 h 30"/>
                      <a:gd name="T22" fmla="*/ 14 w 16"/>
                      <a:gd name="T23" fmla="*/ 29 h 30"/>
                      <a:gd name="T24" fmla="*/ 15 w 16"/>
                      <a:gd name="T25" fmla="*/ 27 h 30"/>
                      <a:gd name="T26" fmla="*/ 15 w 16"/>
                      <a:gd name="T27" fmla="*/ 3 h 30"/>
                      <a:gd name="T28" fmla="*/ 13 w 16"/>
                      <a:gd name="T29" fmla="*/ 2 h 30"/>
                      <a:gd name="T30" fmla="*/ 3 w 16"/>
                      <a:gd name="T31" fmla="*/ 5 h 30"/>
                      <a:gd name="T32" fmla="*/ 2 w 16"/>
                      <a:gd name="T33" fmla="*/ 28 h 30"/>
                      <a:gd name="T34" fmla="*/ 5 w 16"/>
                      <a:gd name="T35" fmla="*/ 28 h 30"/>
                      <a:gd name="T36" fmla="*/ 5 w 16"/>
                      <a:gd name="T37" fmla="*/ 27 h 30"/>
                      <a:gd name="T38" fmla="*/ 2 w 16"/>
                      <a:gd name="T39" fmla="*/ 27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6" h="30">
                        <a:moveTo>
                          <a:pt x="2" y="27"/>
                        </a:moveTo>
                        <a:cubicBezTo>
                          <a:pt x="2" y="27"/>
                          <a:pt x="2" y="28"/>
                          <a:pt x="2" y="28"/>
                        </a:cubicBezTo>
                        <a:cubicBezTo>
                          <a:pt x="2" y="30"/>
                          <a:pt x="4" y="30"/>
                          <a:pt x="5" y="28"/>
                        </a:cubicBezTo>
                        <a:cubicBezTo>
                          <a:pt x="7" y="23"/>
                          <a:pt x="7" y="18"/>
                          <a:pt x="6" y="12"/>
                        </a:cubicBezTo>
                        <a:cubicBezTo>
                          <a:pt x="6" y="11"/>
                          <a:pt x="5" y="4"/>
                          <a:pt x="7" y="4"/>
                        </a:cubicBezTo>
                        <a:cubicBezTo>
                          <a:pt x="9" y="4"/>
                          <a:pt x="11" y="4"/>
                          <a:pt x="13" y="4"/>
                        </a:cubicBezTo>
                        <a:cubicBezTo>
                          <a:pt x="13" y="4"/>
                          <a:pt x="13" y="3"/>
                          <a:pt x="12" y="3"/>
                        </a:cubicBezTo>
                        <a:cubicBezTo>
                          <a:pt x="12" y="11"/>
                          <a:pt x="13" y="19"/>
                          <a:pt x="12" y="27"/>
                        </a:cubicBezTo>
                        <a:cubicBezTo>
                          <a:pt x="13" y="27"/>
                          <a:pt x="13" y="26"/>
                          <a:pt x="14" y="26"/>
                        </a:cubicBezTo>
                        <a:cubicBezTo>
                          <a:pt x="10" y="26"/>
                          <a:pt x="6" y="25"/>
                          <a:pt x="2" y="25"/>
                        </a:cubicBezTo>
                        <a:cubicBezTo>
                          <a:pt x="0" y="25"/>
                          <a:pt x="0" y="28"/>
                          <a:pt x="2" y="28"/>
                        </a:cubicBezTo>
                        <a:cubicBezTo>
                          <a:pt x="6" y="28"/>
                          <a:pt x="10" y="29"/>
                          <a:pt x="14" y="29"/>
                        </a:cubicBezTo>
                        <a:cubicBezTo>
                          <a:pt x="15" y="29"/>
                          <a:pt x="15" y="28"/>
                          <a:pt x="15" y="27"/>
                        </a:cubicBezTo>
                        <a:cubicBezTo>
                          <a:pt x="16" y="19"/>
                          <a:pt x="15" y="11"/>
                          <a:pt x="15" y="3"/>
                        </a:cubicBezTo>
                        <a:cubicBezTo>
                          <a:pt x="15" y="2"/>
                          <a:pt x="14" y="2"/>
                          <a:pt x="13" y="2"/>
                        </a:cubicBezTo>
                        <a:cubicBezTo>
                          <a:pt x="11" y="1"/>
                          <a:pt x="3" y="0"/>
                          <a:pt x="3" y="5"/>
                        </a:cubicBezTo>
                        <a:cubicBezTo>
                          <a:pt x="3" y="12"/>
                          <a:pt x="5" y="20"/>
                          <a:pt x="2" y="28"/>
                        </a:cubicBezTo>
                        <a:cubicBezTo>
                          <a:pt x="3" y="28"/>
                          <a:pt x="4" y="28"/>
                          <a:pt x="5" y="28"/>
                        </a:cubicBezTo>
                        <a:cubicBezTo>
                          <a:pt x="5" y="28"/>
                          <a:pt x="5" y="27"/>
                          <a:pt x="5" y="27"/>
                        </a:cubicBezTo>
                        <a:cubicBezTo>
                          <a:pt x="5" y="25"/>
                          <a:pt x="2" y="25"/>
                          <a:pt x="2" y="2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9" name="Freeform 344"/>
                  <p:cNvSpPr/>
                  <p:nvPr/>
                </p:nvSpPr>
                <p:spPr bwMode="auto">
                  <a:xfrm>
                    <a:off x="564" y="1458"/>
                    <a:ext cx="8" cy="24"/>
                  </a:xfrm>
                  <a:custGeom>
                    <a:avLst/>
                    <a:gdLst>
                      <a:gd name="T0" fmla="*/ 4 w 13"/>
                      <a:gd name="T1" fmla="*/ 33 h 35"/>
                      <a:gd name="T2" fmla="*/ 6 w 13"/>
                      <a:gd name="T3" fmla="*/ 22 h 35"/>
                      <a:gd name="T4" fmla="*/ 4 w 13"/>
                      <a:gd name="T5" fmla="*/ 3 h 35"/>
                      <a:gd name="T6" fmla="*/ 2 w 13"/>
                      <a:gd name="T7" fmla="*/ 4 h 35"/>
                      <a:gd name="T8" fmla="*/ 10 w 13"/>
                      <a:gd name="T9" fmla="*/ 7 h 35"/>
                      <a:gd name="T10" fmla="*/ 10 w 13"/>
                      <a:gd name="T11" fmla="*/ 14 h 35"/>
                      <a:gd name="T12" fmla="*/ 10 w 13"/>
                      <a:gd name="T13" fmla="*/ 33 h 35"/>
                      <a:gd name="T14" fmla="*/ 12 w 13"/>
                      <a:gd name="T15" fmla="*/ 32 h 35"/>
                      <a:gd name="T16" fmla="*/ 3 w 13"/>
                      <a:gd name="T17" fmla="*/ 31 h 35"/>
                      <a:gd name="T18" fmla="*/ 2 w 13"/>
                      <a:gd name="T19" fmla="*/ 34 h 35"/>
                      <a:gd name="T20" fmla="*/ 12 w 13"/>
                      <a:gd name="T21" fmla="*/ 35 h 35"/>
                      <a:gd name="T22" fmla="*/ 13 w 13"/>
                      <a:gd name="T23" fmla="*/ 33 h 35"/>
                      <a:gd name="T24" fmla="*/ 12 w 13"/>
                      <a:gd name="T25" fmla="*/ 5 h 35"/>
                      <a:gd name="T26" fmla="*/ 2 w 13"/>
                      <a:gd name="T27" fmla="*/ 1 h 35"/>
                      <a:gd name="T28" fmla="*/ 1 w 13"/>
                      <a:gd name="T29" fmla="*/ 3 h 35"/>
                      <a:gd name="T30" fmla="*/ 1 w 13"/>
                      <a:gd name="T31" fmla="*/ 16 h 35"/>
                      <a:gd name="T32" fmla="*/ 2 w 13"/>
                      <a:gd name="T33" fmla="*/ 32 h 35"/>
                      <a:gd name="T34" fmla="*/ 4 w 13"/>
                      <a:gd name="T35" fmla="*/ 33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3" h="35">
                        <a:moveTo>
                          <a:pt x="4" y="33"/>
                        </a:moveTo>
                        <a:cubicBezTo>
                          <a:pt x="7" y="30"/>
                          <a:pt x="6" y="26"/>
                          <a:pt x="6" y="22"/>
                        </a:cubicBezTo>
                        <a:cubicBezTo>
                          <a:pt x="5" y="15"/>
                          <a:pt x="4" y="9"/>
                          <a:pt x="4" y="3"/>
                        </a:cubicBezTo>
                        <a:cubicBezTo>
                          <a:pt x="3" y="3"/>
                          <a:pt x="3" y="3"/>
                          <a:pt x="2" y="4"/>
                        </a:cubicBezTo>
                        <a:cubicBezTo>
                          <a:pt x="5" y="4"/>
                          <a:pt x="10" y="2"/>
                          <a:pt x="10" y="7"/>
                        </a:cubicBezTo>
                        <a:cubicBezTo>
                          <a:pt x="10" y="9"/>
                          <a:pt x="10" y="12"/>
                          <a:pt x="10" y="14"/>
                        </a:cubicBezTo>
                        <a:cubicBezTo>
                          <a:pt x="10" y="21"/>
                          <a:pt x="11" y="27"/>
                          <a:pt x="10" y="33"/>
                        </a:cubicBezTo>
                        <a:cubicBezTo>
                          <a:pt x="11" y="33"/>
                          <a:pt x="11" y="32"/>
                          <a:pt x="12" y="32"/>
                        </a:cubicBezTo>
                        <a:cubicBezTo>
                          <a:pt x="9" y="32"/>
                          <a:pt x="6" y="32"/>
                          <a:pt x="3" y="31"/>
                        </a:cubicBezTo>
                        <a:cubicBezTo>
                          <a:pt x="1" y="31"/>
                          <a:pt x="0" y="34"/>
                          <a:pt x="2" y="34"/>
                        </a:cubicBezTo>
                        <a:cubicBezTo>
                          <a:pt x="5" y="35"/>
                          <a:pt x="8" y="35"/>
                          <a:pt x="12" y="35"/>
                        </a:cubicBezTo>
                        <a:cubicBezTo>
                          <a:pt x="13" y="35"/>
                          <a:pt x="13" y="34"/>
                          <a:pt x="13" y="33"/>
                        </a:cubicBezTo>
                        <a:cubicBezTo>
                          <a:pt x="13" y="24"/>
                          <a:pt x="13" y="15"/>
                          <a:pt x="12" y="5"/>
                        </a:cubicBezTo>
                        <a:cubicBezTo>
                          <a:pt x="12" y="0"/>
                          <a:pt x="6" y="1"/>
                          <a:pt x="2" y="1"/>
                        </a:cubicBezTo>
                        <a:cubicBezTo>
                          <a:pt x="2" y="1"/>
                          <a:pt x="1" y="2"/>
                          <a:pt x="1" y="3"/>
                        </a:cubicBezTo>
                        <a:cubicBezTo>
                          <a:pt x="1" y="7"/>
                          <a:pt x="1" y="12"/>
                          <a:pt x="1" y="16"/>
                        </a:cubicBezTo>
                        <a:cubicBezTo>
                          <a:pt x="2" y="21"/>
                          <a:pt x="5" y="27"/>
                          <a:pt x="2" y="32"/>
                        </a:cubicBezTo>
                        <a:cubicBezTo>
                          <a:pt x="1" y="34"/>
                          <a:pt x="3" y="35"/>
                          <a:pt x="4" y="3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0" name="Freeform 345"/>
                  <p:cNvSpPr/>
                  <p:nvPr/>
                </p:nvSpPr>
                <p:spPr bwMode="auto">
                  <a:xfrm>
                    <a:off x="569" y="1454"/>
                    <a:ext cx="10" cy="28"/>
                  </a:xfrm>
                  <a:custGeom>
                    <a:avLst/>
                    <a:gdLst>
                      <a:gd name="T0" fmla="*/ 6 w 15"/>
                      <a:gd name="T1" fmla="*/ 40 h 42"/>
                      <a:gd name="T2" fmla="*/ 4 w 15"/>
                      <a:gd name="T3" fmla="*/ 16 h 42"/>
                      <a:gd name="T4" fmla="*/ 4 w 15"/>
                      <a:gd name="T5" fmla="*/ 4 h 42"/>
                      <a:gd name="T6" fmla="*/ 5 w 15"/>
                      <a:gd name="T7" fmla="*/ 3 h 42"/>
                      <a:gd name="T8" fmla="*/ 11 w 15"/>
                      <a:gd name="T9" fmla="*/ 8 h 42"/>
                      <a:gd name="T10" fmla="*/ 11 w 15"/>
                      <a:gd name="T11" fmla="*/ 25 h 42"/>
                      <a:gd name="T12" fmla="*/ 12 w 15"/>
                      <a:gd name="T13" fmla="*/ 35 h 42"/>
                      <a:gd name="T14" fmla="*/ 2 w 15"/>
                      <a:gd name="T15" fmla="*/ 38 h 42"/>
                      <a:gd name="T16" fmla="*/ 2 w 15"/>
                      <a:gd name="T17" fmla="*/ 41 h 42"/>
                      <a:gd name="T18" fmla="*/ 13 w 15"/>
                      <a:gd name="T19" fmla="*/ 41 h 42"/>
                      <a:gd name="T20" fmla="*/ 15 w 15"/>
                      <a:gd name="T21" fmla="*/ 40 h 42"/>
                      <a:gd name="T22" fmla="*/ 14 w 15"/>
                      <a:gd name="T23" fmla="*/ 23 h 42"/>
                      <a:gd name="T24" fmla="*/ 14 w 15"/>
                      <a:gd name="T25" fmla="*/ 8 h 42"/>
                      <a:gd name="T26" fmla="*/ 2 w 15"/>
                      <a:gd name="T27" fmla="*/ 0 h 42"/>
                      <a:gd name="T28" fmla="*/ 1 w 15"/>
                      <a:gd name="T29" fmla="*/ 1 h 42"/>
                      <a:gd name="T30" fmla="*/ 3 w 15"/>
                      <a:gd name="T31" fmla="*/ 40 h 42"/>
                      <a:gd name="T32" fmla="*/ 6 w 15"/>
                      <a:gd name="T33" fmla="*/ 4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 h="42">
                        <a:moveTo>
                          <a:pt x="6" y="40"/>
                        </a:moveTo>
                        <a:cubicBezTo>
                          <a:pt x="6" y="32"/>
                          <a:pt x="5" y="24"/>
                          <a:pt x="4" y="16"/>
                        </a:cubicBezTo>
                        <a:cubicBezTo>
                          <a:pt x="4" y="12"/>
                          <a:pt x="4" y="8"/>
                          <a:pt x="4" y="4"/>
                        </a:cubicBezTo>
                        <a:cubicBezTo>
                          <a:pt x="3" y="2"/>
                          <a:pt x="4" y="2"/>
                          <a:pt x="5" y="3"/>
                        </a:cubicBezTo>
                        <a:cubicBezTo>
                          <a:pt x="9" y="3"/>
                          <a:pt x="11" y="4"/>
                          <a:pt x="11" y="8"/>
                        </a:cubicBezTo>
                        <a:cubicBezTo>
                          <a:pt x="11" y="14"/>
                          <a:pt x="11" y="19"/>
                          <a:pt x="11" y="25"/>
                        </a:cubicBezTo>
                        <a:cubicBezTo>
                          <a:pt x="12" y="28"/>
                          <a:pt x="12" y="32"/>
                          <a:pt x="12" y="35"/>
                        </a:cubicBezTo>
                        <a:cubicBezTo>
                          <a:pt x="12" y="40"/>
                          <a:pt x="5" y="38"/>
                          <a:pt x="2" y="38"/>
                        </a:cubicBezTo>
                        <a:cubicBezTo>
                          <a:pt x="0" y="38"/>
                          <a:pt x="0" y="41"/>
                          <a:pt x="2" y="41"/>
                        </a:cubicBezTo>
                        <a:cubicBezTo>
                          <a:pt x="5" y="41"/>
                          <a:pt x="9" y="41"/>
                          <a:pt x="13" y="41"/>
                        </a:cubicBezTo>
                        <a:cubicBezTo>
                          <a:pt x="14" y="41"/>
                          <a:pt x="15" y="40"/>
                          <a:pt x="15" y="40"/>
                        </a:cubicBezTo>
                        <a:cubicBezTo>
                          <a:pt x="15" y="34"/>
                          <a:pt x="15" y="28"/>
                          <a:pt x="14" y="23"/>
                        </a:cubicBezTo>
                        <a:cubicBezTo>
                          <a:pt x="13" y="18"/>
                          <a:pt x="14" y="13"/>
                          <a:pt x="14" y="8"/>
                        </a:cubicBezTo>
                        <a:cubicBezTo>
                          <a:pt x="14" y="0"/>
                          <a:pt x="9" y="0"/>
                          <a:pt x="2" y="0"/>
                        </a:cubicBezTo>
                        <a:cubicBezTo>
                          <a:pt x="1" y="0"/>
                          <a:pt x="1" y="0"/>
                          <a:pt x="1" y="1"/>
                        </a:cubicBezTo>
                        <a:cubicBezTo>
                          <a:pt x="2" y="14"/>
                          <a:pt x="3" y="27"/>
                          <a:pt x="3" y="40"/>
                        </a:cubicBezTo>
                        <a:cubicBezTo>
                          <a:pt x="3" y="42"/>
                          <a:pt x="6" y="42"/>
                          <a:pt x="6" y="4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1" name="Freeform 346"/>
                  <p:cNvSpPr/>
                  <p:nvPr/>
                </p:nvSpPr>
                <p:spPr bwMode="auto">
                  <a:xfrm>
                    <a:off x="550" y="1471"/>
                    <a:ext cx="2" cy="3"/>
                  </a:xfrm>
                  <a:custGeom>
                    <a:avLst/>
                    <a:gdLst>
                      <a:gd name="T0" fmla="*/ 2 w 4"/>
                      <a:gd name="T1" fmla="*/ 3 h 4"/>
                      <a:gd name="T2" fmla="*/ 3 w 4"/>
                      <a:gd name="T3" fmla="*/ 2 h 4"/>
                      <a:gd name="T4" fmla="*/ 2 w 4"/>
                      <a:gd name="T5" fmla="*/ 1 h 4"/>
                      <a:gd name="T6" fmla="*/ 1 w 4"/>
                      <a:gd name="T7" fmla="*/ 2 h 4"/>
                      <a:gd name="T8" fmla="*/ 2 w 4"/>
                      <a:gd name="T9" fmla="*/ 3 h 4"/>
                    </a:gdLst>
                    <a:ahLst/>
                    <a:cxnLst>
                      <a:cxn ang="0">
                        <a:pos x="T0" y="T1"/>
                      </a:cxn>
                      <a:cxn ang="0">
                        <a:pos x="T2" y="T3"/>
                      </a:cxn>
                      <a:cxn ang="0">
                        <a:pos x="T4" y="T5"/>
                      </a:cxn>
                      <a:cxn ang="0">
                        <a:pos x="T6" y="T7"/>
                      </a:cxn>
                      <a:cxn ang="0">
                        <a:pos x="T8" y="T9"/>
                      </a:cxn>
                    </a:cxnLst>
                    <a:rect l="0" t="0" r="r" b="b"/>
                    <a:pathLst>
                      <a:path w="4" h="4">
                        <a:moveTo>
                          <a:pt x="2" y="3"/>
                        </a:moveTo>
                        <a:cubicBezTo>
                          <a:pt x="3" y="3"/>
                          <a:pt x="3" y="2"/>
                          <a:pt x="3" y="2"/>
                        </a:cubicBezTo>
                        <a:cubicBezTo>
                          <a:pt x="4" y="1"/>
                          <a:pt x="3" y="0"/>
                          <a:pt x="2" y="1"/>
                        </a:cubicBezTo>
                        <a:cubicBezTo>
                          <a:pt x="2" y="1"/>
                          <a:pt x="1" y="1"/>
                          <a:pt x="1" y="2"/>
                        </a:cubicBezTo>
                        <a:cubicBezTo>
                          <a:pt x="0" y="3"/>
                          <a:pt x="1" y="4"/>
                          <a:pt x="2"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2" name="Freeform 347"/>
                  <p:cNvSpPr/>
                  <p:nvPr/>
                </p:nvSpPr>
                <p:spPr bwMode="auto">
                  <a:xfrm>
                    <a:off x="550" y="1472"/>
                    <a:ext cx="2" cy="2"/>
                  </a:xfrm>
                  <a:custGeom>
                    <a:avLst/>
                    <a:gdLst>
                      <a:gd name="T0" fmla="*/ 2 w 4"/>
                      <a:gd name="T1" fmla="*/ 2 h 3"/>
                      <a:gd name="T2" fmla="*/ 3 w 4"/>
                      <a:gd name="T3" fmla="*/ 2 h 3"/>
                      <a:gd name="T4" fmla="*/ 2 w 4"/>
                      <a:gd name="T5" fmla="*/ 0 h 3"/>
                      <a:gd name="T6" fmla="*/ 1 w 4"/>
                      <a:gd name="T7" fmla="*/ 1 h 3"/>
                      <a:gd name="T8" fmla="*/ 2 w 4"/>
                      <a:gd name="T9" fmla="*/ 2 h 3"/>
                    </a:gdLst>
                    <a:ahLst/>
                    <a:cxnLst>
                      <a:cxn ang="0">
                        <a:pos x="T0" y="T1"/>
                      </a:cxn>
                      <a:cxn ang="0">
                        <a:pos x="T2" y="T3"/>
                      </a:cxn>
                      <a:cxn ang="0">
                        <a:pos x="T4" y="T5"/>
                      </a:cxn>
                      <a:cxn ang="0">
                        <a:pos x="T6" y="T7"/>
                      </a:cxn>
                      <a:cxn ang="0">
                        <a:pos x="T8" y="T9"/>
                      </a:cxn>
                    </a:cxnLst>
                    <a:rect l="0" t="0" r="r" b="b"/>
                    <a:pathLst>
                      <a:path w="4" h="3">
                        <a:moveTo>
                          <a:pt x="2" y="2"/>
                        </a:moveTo>
                        <a:cubicBezTo>
                          <a:pt x="2" y="2"/>
                          <a:pt x="2" y="2"/>
                          <a:pt x="3" y="2"/>
                        </a:cubicBezTo>
                        <a:cubicBezTo>
                          <a:pt x="4" y="1"/>
                          <a:pt x="3" y="0"/>
                          <a:pt x="2" y="0"/>
                        </a:cubicBezTo>
                        <a:cubicBezTo>
                          <a:pt x="2" y="0"/>
                          <a:pt x="1" y="1"/>
                          <a:pt x="1" y="1"/>
                        </a:cubicBezTo>
                        <a:cubicBezTo>
                          <a:pt x="0" y="1"/>
                          <a:pt x="1" y="3"/>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3" name="Freeform 348"/>
                  <p:cNvSpPr/>
                  <p:nvPr/>
                </p:nvSpPr>
                <p:spPr bwMode="auto">
                  <a:xfrm>
                    <a:off x="547" y="1472"/>
                    <a:ext cx="7" cy="6"/>
                  </a:xfrm>
                  <a:custGeom>
                    <a:avLst/>
                    <a:gdLst>
                      <a:gd name="T0" fmla="*/ 2 w 10"/>
                      <a:gd name="T1" fmla="*/ 8 h 9"/>
                      <a:gd name="T2" fmla="*/ 9 w 10"/>
                      <a:gd name="T3" fmla="*/ 2 h 9"/>
                      <a:gd name="T4" fmla="*/ 8 w 10"/>
                      <a:gd name="T5" fmla="*/ 0 h 9"/>
                      <a:gd name="T6" fmla="*/ 1 w 10"/>
                      <a:gd name="T7" fmla="*/ 8 h 9"/>
                      <a:gd name="T8" fmla="*/ 2 w 10"/>
                      <a:gd name="T9" fmla="*/ 8 h 9"/>
                    </a:gdLst>
                    <a:ahLst/>
                    <a:cxnLst>
                      <a:cxn ang="0">
                        <a:pos x="T0" y="T1"/>
                      </a:cxn>
                      <a:cxn ang="0">
                        <a:pos x="T2" y="T3"/>
                      </a:cxn>
                      <a:cxn ang="0">
                        <a:pos x="T4" y="T5"/>
                      </a:cxn>
                      <a:cxn ang="0">
                        <a:pos x="T6" y="T7"/>
                      </a:cxn>
                      <a:cxn ang="0">
                        <a:pos x="T8" y="T9"/>
                      </a:cxn>
                    </a:cxnLst>
                    <a:rect l="0" t="0" r="r" b="b"/>
                    <a:pathLst>
                      <a:path w="10" h="9">
                        <a:moveTo>
                          <a:pt x="2" y="8"/>
                        </a:moveTo>
                        <a:cubicBezTo>
                          <a:pt x="3" y="5"/>
                          <a:pt x="7" y="4"/>
                          <a:pt x="9" y="2"/>
                        </a:cubicBezTo>
                        <a:cubicBezTo>
                          <a:pt x="10" y="1"/>
                          <a:pt x="9" y="0"/>
                          <a:pt x="8" y="0"/>
                        </a:cubicBezTo>
                        <a:cubicBezTo>
                          <a:pt x="6" y="3"/>
                          <a:pt x="2" y="4"/>
                          <a:pt x="1" y="8"/>
                        </a:cubicBezTo>
                        <a:cubicBezTo>
                          <a:pt x="0" y="9"/>
                          <a:pt x="2" y="9"/>
                          <a:pt x="2"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4" name="Freeform 349"/>
                  <p:cNvSpPr/>
                  <p:nvPr/>
                </p:nvSpPr>
                <p:spPr bwMode="auto">
                  <a:xfrm>
                    <a:off x="547" y="1473"/>
                    <a:ext cx="7" cy="7"/>
                  </a:xfrm>
                  <a:custGeom>
                    <a:avLst/>
                    <a:gdLst>
                      <a:gd name="T0" fmla="*/ 2 w 10"/>
                      <a:gd name="T1" fmla="*/ 9 h 10"/>
                      <a:gd name="T2" fmla="*/ 10 w 10"/>
                      <a:gd name="T3" fmla="*/ 2 h 10"/>
                      <a:gd name="T4" fmla="*/ 9 w 10"/>
                      <a:gd name="T5" fmla="*/ 1 h 10"/>
                      <a:gd name="T6" fmla="*/ 1 w 10"/>
                      <a:gd name="T7" fmla="*/ 8 h 10"/>
                      <a:gd name="T8" fmla="*/ 2 w 10"/>
                      <a:gd name="T9" fmla="*/ 9 h 10"/>
                    </a:gdLst>
                    <a:ahLst/>
                    <a:cxnLst>
                      <a:cxn ang="0">
                        <a:pos x="T0" y="T1"/>
                      </a:cxn>
                      <a:cxn ang="0">
                        <a:pos x="T2" y="T3"/>
                      </a:cxn>
                      <a:cxn ang="0">
                        <a:pos x="T4" y="T5"/>
                      </a:cxn>
                      <a:cxn ang="0">
                        <a:pos x="T6" y="T7"/>
                      </a:cxn>
                      <a:cxn ang="0">
                        <a:pos x="T8" y="T9"/>
                      </a:cxn>
                    </a:cxnLst>
                    <a:rect l="0" t="0" r="r" b="b"/>
                    <a:pathLst>
                      <a:path w="10" h="10">
                        <a:moveTo>
                          <a:pt x="2" y="9"/>
                        </a:moveTo>
                        <a:cubicBezTo>
                          <a:pt x="4" y="6"/>
                          <a:pt x="7" y="4"/>
                          <a:pt x="10" y="2"/>
                        </a:cubicBezTo>
                        <a:cubicBezTo>
                          <a:pt x="10" y="1"/>
                          <a:pt x="10" y="0"/>
                          <a:pt x="9" y="1"/>
                        </a:cubicBezTo>
                        <a:cubicBezTo>
                          <a:pt x="6" y="3"/>
                          <a:pt x="3" y="5"/>
                          <a:pt x="1" y="8"/>
                        </a:cubicBezTo>
                        <a:cubicBezTo>
                          <a:pt x="0" y="9"/>
                          <a:pt x="1" y="10"/>
                          <a:pt x="2"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5" name="Freeform 350"/>
                  <p:cNvSpPr/>
                  <p:nvPr/>
                </p:nvSpPr>
                <p:spPr bwMode="auto">
                  <a:xfrm>
                    <a:off x="548" y="1474"/>
                    <a:ext cx="6" cy="6"/>
                  </a:xfrm>
                  <a:custGeom>
                    <a:avLst/>
                    <a:gdLst>
                      <a:gd name="T0" fmla="*/ 1 w 9"/>
                      <a:gd name="T1" fmla="*/ 7 h 8"/>
                      <a:gd name="T2" fmla="*/ 9 w 9"/>
                      <a:gd name="T3" fmla="*/ 2 h 8"/>
                      <a:gd name="T4" fmla="*/ 8 w 9"/>
                      <a:gd name="T5" fmla="*/ 1 h 8"/>
                      <a:gd name="T6" fmla="*/ 1 w 9"/>
                      <a:gd name="T7" fmla="*/ 6 h 8"/>
                      <a:gd name="T8" fmla="*/ 1 w 9"/>
                      <a:gd name="T9" fmla="*/ 7 h 8"/>
                    </a:gdLst>
                    <a:ahLst/>
                    <a:cxnLst>
                      <a:cxn ang="0">
                        <a:pos x="T0" y="T1"/>
                      </a:cxn>
                      <a:cxn ang="0">
                        <a:pos x="T2" y="T3"/>
                      </a:cxn>
                      <a:cxn ang="0">
                        <a:pos x="T4" y="T5"/>
                      </a:cxn>
                      <a:cxn ang="0">
                        <a:pos x="T6" y="T7"/>
                      </a:cxn>
                      <a:cxn ang="0">
                        <a:pos x="T8" y="T9"/>
                      </a:cxn>
                    </a:cxnLst>
                    <a:rect l="0" t="0" r="r" b="b"/>
                    <a:pathLst>
                      <a:path w="9" h="8">
                        <a:moveTo>
                          <a:pt x="1" y="7"/>
                        </a:moveTo>
                        <a:cubicBezTo>
                          <a:pt x="4" y="6"/>
                          <a:pt x="6" y="4"/>
                          <a:pt x="9" y="2"/>
                        </a:cubicBezTo>
                        <a:cubicBezTo>
                          <a:pt x="9" y="2"/>
                          <a:pt x="9" y="0"/>
                          <a:pt x="8" y="1"/>
                        </a:cubicBezTo>
                        <a:cubicBezTo>
                          <a:pt x="5" y="2"/>
                          <a:pt x="3" y="5"/>
                          <a:pt x="1" y="6"/>
                        </a:cubicBezTo>
                        <a:cubicBezTo>
                          <a:pt x="0" y="6"/>
                          <a:pt x="0" y="8"/>
                          <a:pt x="1"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6" name="Freeform 351"/>
                  <p:cNvSpPr/>
                  <p:nvPr/>
                </p:nvSpPr>
                <p:spPr bwMode="auto">
                  <a:xfrm>
                    <a:off x="548" y="1471"/>
                    <a:ext cx="2" cy="3"/>
                  </a:xfrm>
                  <a:custGeom>
                    <a:avLst/>
                    <a:gdLst>
                      <a:gd name="T0" fmla="*/ 2 w 4"/>
                      <a:gd name="T1" fmla="*/ 3 h 4"/>
                      <a:gd name="T2" fmla="*/ 4 w 4"/>
                      <a:gd name="T3" fmla="*/ 2 h 4"/>
                      <a:gd name="T4" fmla="*/ 2 w 4"/>
                      <a:gd name="T5" fmla="*/ 1 h 4"/>
                      <a:gd name="T6" fmla="*/ 2 w 4"/>
                      <a:gd name="T7" fmla="*/ 1 h 4"/>
                      <a:gd name="T8" fmla="*/ 3 w 4"/>
                      <a:gd name="T9" fmla="*/ 2 h 4"/>
                      <a:gd name="T10" fmla="*/ 4 w 4"/>
                      <a:gd name="T11" fmla="*/ 2 h 4"/>
                      <a:gd name="T12" fmla="*/ 2 w 4"/>
                      <a:gd name="T13" fmla="*/ 1 h 4"/>
                      <a:gd name="T14" fmla="*/ 1 w 4"/>
                      <a:gd name="T15" fmla="*/ 2 h 4"/>
                      <a:gd name="T16" fmla="*/ 2 w 4"/>
                      <a:gd name="T17"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4">
                        <a:moveTo>
                          <a:pt x="2" y="3"/>
                        </a:moveTo>
                        <a:cubicBezTo>
                          <a:pt x="3" y="3"/>
                          <a:pt x="3" y="2"/>
                          <a:pt x="4" y="2"/>
                        </a:cubicBezTo>
                        <a:cubicBezTo>
                          <a:pt x="3" y="1"/>
                          <a:pt x="3" y="1"/>
                          <a:pt x="2" y="1"/>
                        </a:cubicBezTo>
                        <a:cubicBezTo>
                          <a:pt x="2" y="1"/>
                          <a:pt x="2" y="1"/>
                          <a:pt x="2" y="1"/>
                        </a:cubicBezTo>
                        <a:cubicBezTo>
                          <a:pt x="1" y="2"/>
                          <a:pt x="2" y="3"/>
                          <a:pt x="3" y="2"/>
                        </a:cubicBezTo>
                        <a:cubicBezTo>
                          <a:pt x="3" y="2"/>
                          <a:pt x="3" y="2"/>
                          <a:pt x="4" y="2"/>
                        </a:cubicBezTo>
                        <a:cubicBezTo>
                          <a:pt x="4" y="1"/>
                          <a:pt x="3" y="0"/>
                          <a:pt x="2" y="1"/>
                        </a:cubicBezTo>
                        <a:cubicBezTo>
                          <a:pt x="2" y="1"/>
                          <a:pt x="2" y="1"/>
                          <a:pt x="1" y="2"/>
                        </a:cubicBezTo>
                        <a:cubicBezTo>
                          <a:pt x="0" y="3"/>
                          <a:pt x="2" y="4"/>
                          <a:pt x="2"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7" name="Freeform 352"/>
                  <p:cNvSpPr/>
                  <p:nvPr/>
                </p:nvSpPr>
                <p:spPr bwMode="auto">
                  <a:xfrm>
                    <a:off x="554" y="1468"/>
                    <a:ext cx="5" cy="4"/>
                  </a:xfrm>
                  <a:custGeom>
                    <a:avLst/>
                    <a:gdLst>
                      <a:gd name="T0" fmla="*/ 2 w 8"/>
                      <a:gd name="T1" fmla="*/ 6 h 7"/>
                      <a:gd name="T2" fmla="*/ 7 w 8"/>
                      <a:gd name="T3" fmla="*/ 2 h 7"/>
                      <a:gd name="T4" fmla="*/ 6 w 8"/>
                      <a:gd name="T5" fmla="*/ 1 h 7"/>
                      <a:gd name="T6" fmla="*/ 1 w 8"/>
                      <a:gd name="T7" fmla="*/ 5 h 7"/>
                      <a:gd name="T8" fmla="*/ 2 w 8"/>
                      <a:gd name="T9" fmla="*/ 6 h 7"/>
                    </a:gdLst>
                    <a:ahLst/>
                    <a:cxnLst>
                      <a:cxn ang="0">
                        <a:pos x="T0" y="T1"/>
                      </a:cxn>
                      <a:cxn ang="0">
                        <a:pos x="T2" y="T3"/>
                      </a:cxn>
                      <a:cxn ang="0">
                        <a:pos x="T4" y="T5"/>
                      </a:cxn>
                      <a:cxn ang="0">
                        <a:pos x="T6" y="T7"/>
                      </a:cxn>
                      <a:cxn ang="0">
                        <a:pos x="T8" y="T9"/>
                      </a:cxn>
                    </a:cxnLst>
                    <a:rect l="0" t="0" r="r" b="b"/>
                    <a:pathLst>
                      <a:path w="8" h="7">
                        <a:moveTo>
                          <a:pt x="2" y="6"/>
                        </a:moveTo>
                        <a:cubicBezTo>
                          <a:pt x="3" y="5"/>
                          <a:pt x="5" y="4"/>
                          <a:pt x="7" y="2"/>
                        </a:cubicBezTo>
                        <a:cubicBezTo>
                          <a:pt x="8" y="2"/>
                          <a:pt x="7" y="0"/>
                          <a:pt x="6" y="1"/>
                        </a:cubicBezTo>
                        <a:cubicBezTo>
                          <a:pt x="4" y="2"/>
                          <a:pt x="2" y="4"/>
                          <a:pt x="1" y="5"/>
                        </a:cubicBezTo>
                        <a:cubicBezTo>
                          <a:pt x="0" y="5"/>
                          <a:pt x="1" y="7"/>
                          <a:pt x="2"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8" name="Freeform 353"/>
                  <p:cNvSpPr/>
                  <p:nvPr/>
                </p:nvSpPr>
                <p:spPr bwMode="auto">
                  <a:xfrm>
                    <a:off x="553" y="1470"/>
                    <a:ext cx="7" cy="5"/>
                  </a:xfrm>
                  <a:custGeom>
                    <a:avLst/>
                    <a:gdLst>
                      <a:gd name="T0" fmla="*/ 2 w 10"/>
                      <a:gd name="T1" fmla="*/ 7 h 8"/>
                      <a:gd name="T2" fmla="*/ 9 w 10"/>
                      <a:gd name="T3" fmla="*/ 2 h 8"/>
                      <a:gd name="T4" fmla="*/ 8 w 10"/>
                      <a:gd name="T5" fmla="*/ 0 h 8"/>
                      <a:gd name="T6" fmla="*/ 1 w 10"/>
                      <a:gd name="T7" fmla="*/ 6 h 8"/>
                      <a:gd name="T8" fmla="*/ 2 w 10"/>
                      <a:gd name="T9" fmla="*/ 7 h 8"/>
                    </a:gdLst>
                    <a:ahLst/>
                    <a:cxnLst>
                      <a:cxn ang="0">
                        <a:pos x="T0" y="T1"/>
                      </a:cxn>
                      <a:cxn ang="0">
                        <a:pos x="T2" y="T3"/>
                      </a:cxn>
                      <a:cxn ang="0">
                        <a:pos x="T4" y="T5"/>
                      </a:cxn>
                      <a:cxn ang="0">
                        <a:pos x="T6" y="T7"/>
                      </a:cxn>
                      <a:cxn ang="0">
                        <a:pos x="T8" y="T9"/>
                      </a:cxn>
                    </a:cxnLst>
                    <a:rect l="0" t="0" r="r" b="b"/>
                    <a:pathLst>
                      <a:path w="10" h="8">
                        <a:moveTo>
                          <a:pt x="2" y="7"/>
                        </a:moveTo>
                        <a:cubicBezTo>
                          <a:pt x="4" y="5"/>
                          <a:pt x="6" y="3"/>
                          <a:pt x="9" y="2"/>
                        </a:cubicBezTo>
                        <a:cubicBezTo>
                          <a:pt x="10" y="1"/>
                          <a:pt x="9" y="0"/>
                          <a:pt x="8" y="0"/>
                        </a:cubicBezTo>
                        <a:cubicBezTo>
                          <a:pt x="5" y="2"/>
                          <a:pt x="3" y="4"/>
                          <a:pt x="1" y="6"/>
                        </a:cubicBezTo>
                        <a:cubicBezTo>
                          <a:pt x="0" y="7"/>
                          <a:pt x="1" y="8"/>
                          <a:pt x="2"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9" name="Freeform 354"/>
                  <p:cNvSpPr/>
                  <p:nvPr/>
                </p:nvSpPr>
                <p:spPr bwMode="auto">
                  <a:xfrm>
                    <a:off x="554" y="1472"/>
                    <a:ext cx="6" cy="4"/>
                  </a:xfrm>
                  <a:custGeom>
                    <a:avLst/>
                    <a:gdLst>
                      <a:gd name="T0" fmla="*/ 2 w 9"/>
                      <a:gd name="T1" fmla="*/ 6 h 7"/>
                      <a:gd name="T2" fmla="*/ 8 w 9"/>
                      <a:gd name="T3" fmla="*/ 2 h 7"/>
                      <a:gd name="T4" fmla="*/ 7 w 9"/>
                      <a:gd name="T5" fmla="*/ 0 h 7"/>
                      <a:gd name="T6" fmla="*/ 0 w 9"/>
                      <a:gd name="T7" fmla="*/ 5 h 7"/>
                      <a:gd name="T8" fmla="*/ 2 w 9"/>
                      <a:gd name="T9" fmla="*/ 6 h 7"/>
                    </a:gdLst>
                    <a:ahLst/>
                    <a:cxnLst>
                      <a:cxn ang="0">
                        <a:pos x="T0" y="T1"/>
                      </a:cxn>
                      <a:cxn ang="0">
                        <a:pos x="T2" y="T3"/>
                      </a:cxn>
                      <a:cxn ang="0">
                        <a:pos x="T4" y="T5"/>
                      </a:cxn>
                      <a:cxn ang="0">
                        <a:pos x="T6" y="T7"/>
                      </a:cxn>
                      <a:cxn ang="0">
                        <a:pos x="T8" y="T9"/>
                      </a:cxn>
                    </a:cxnLst>
                    <a:rect l="0" t="0" r="r" b="b"/>
                    <a:pathLst>
                      <a:path w="9" h="7">
                        <a:moveTo>
                          <a:pt x="2" y="6"/>
                        </a:moveTo>
                        <a:cubicBezTo>
                          <a:pt x="4" y="4"/>
                          <a:pt x="6" y="3"/>
                          <a:pt x="8" y="2"/>
                        </a:cubicBezTo>
                        <a:cubicBezTo>
                          <a:pt x="9" y="1"/>
                          <a:pt x="8" y="0"/>
                          <a:pt x="7" y="0"/>
                        </a:cubicBezTo>
                        <a:cubicBezTo>
                          <a:pt x="5" y="2"/>
                          <a:pt x="2" y="3"/>
                          <a:pt x="0" y="5"/>
                        </a:cubicBezTo>
                        <a:cubicBezTo>
                          <a:pt x="0" y="6"/>
                          <a:pt x="1" y="7"/>
                          <a:pt x="2"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0" name="Freeform 355"/>
                  <p:cNvSpPr/>
                  <p:nvPr/>
                </p:nvSpPr>
                <p:spPr bwMode="auto">
                  <a:xfrm>
                    <a:off x="553" y="1474"/>
                    <a:ext cx="6" cy="5"/>
                  </a:xfrm>
                  <a:custGeom>
                    <a:avLst/>
                    <a:gdLst>
                      <a:gd name="T0" fmla="*/ 2 w 9"/>
                      <a:gd name="T1" fmla="*/ 7 h 8"/>
                      <a:gd name="T2" fmla="*/ 8 w 9"/>
                      <a:gd name="T3" fmla="*/ 2 h 8"/>
                      <a:gd name="T4" fmla="*/ 7 w 9"/>
                      <a:gd name="T5" fmla="*/ 1 h 8"/>
                      <a:gd name="T6" fmla="*/ 1 w 9"/>
                      <a:gd name="T7" fmla="*/ 6 h 8"/>
                      <a:gd name="T8" fmla="*/ 2 w 9"/>
                      <a:gd name="T9" fmla="*/ 7 h 8"/>
                    </a:gdLst>
                    <a:ahLst/>
                    <a:cxnLst>
                      <a:cxn ang="0">
                        <a:pos x="T0" y="T1"/>
                      </a:cxn>
                      <a:cxn ang="0">
                        <a:pos x="T2" y="T3"/>
                      </a:cxn>
                      <a:cxn ang="0">
                        <a:pos x="T4" y="T5"/>
                      </a:cxn>
                      <a:cxn ang="0">
                        <a:pos x="T6" y="T7"/>
                      </a:cxn>
                      <a:cxn ang="0">
                        <a:pos x="T8" y="T9"/>
                      </a:cxn>
                    </a:cxnLst>
                    <a:rect l="0" t="0" r="r" b="b"/>
                    <a:pathLst>
                      <a:path w="9" h="8">
                        <a:moveTo>
                          <a:pt x="2" y="7"/>
                        </a:moveTo>
                        <a:cubicBezTo>
                          <a:pt x="4" y="5"/>
                          <a:pt x="6" y="3"/>
                          <a:pt x="8" y="2"/>
                        </a:cubicBezTo>
                        <a:cubicBezTo>
                          <a:pt x="9" y="1"/>
                          <a:pt x="8" y="0"/>
                          <a:pt x="7" y="1"/>
                        </a:cubicBezTo>
                        <a:cubicBezTo>
                          <a:pt x="5" y="2"/>
                          <a:pt x="3" y="4"/>
                          <a:pt x="1" y="6"/>
                        </a:cubicBezTo>
                        <a:cubicBezTo>
                          <a:pt x="0" y="6"/>
                          <a:pt x="2" y="8"/>
                          <a:pt x="2"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1" name="Freeform 356"/>
                  <p:cNvSpPr/>
                  <p:nvPr/>
                </p:nvSpPr>
                <p:spPr bwMode="auto">
                  <a:xfrm>
                    <a:off x="554" y="1476"/>
                    <a:ext cx="5" cy="4"/>
                  </a:xfrm>
                  <a:custGeom>
                    <a:avLst/>
                    <a:gdLst>
                      <a:gd name="T0" fmla="*/ 2 w 7"/>
                      <a:gd name="T1" fmla="*/ 5 h 6"/>
                      <a:gd name="T2" fmla="*/ 6 w 7"/>
                      <a:gd name="T3" fmla="*/ 1 h 6"/>
                      <a:gd name="T4" fmla="*/ 4 w 7"/>
                      <a:gd name="T5" fmla="*/ 0 h 6"/>
                      <a:gd name="T6" fmla="*/ 1 w 7"/>
                      <a:gd name="T7" fmla="*/ 4 h 6"/>
                      <a:gd name="T8" fmla="*/ 2 w 7"/>
                      <a:gd name="T9" fmla="*/ 5 h 6"/>
                    </a:gdLst>
                    <a:ahLst/>
                    <a:cxnLst>
                      <a:cxn ang="0">
                        <a:pos x="T0" y="T1"/>
                      </a:cxn>
                      <a:cxn ang="0">
                        <a:pos x="T2" y="T3"/>
                      </a:cxn>
                      <a:cxn ang="0">
                        <a:pos x="T4" y="T5"/>
                      </a:cxn>
                      <a:cxn ang="0">
                        <a:pos x="T6" y="T7"/>
                      </a:cxn>
                      <a:cxn ang="0">
                        <a:pos x="T8" y="T9"/>
                      </a:cxn>
                    </a:cxnLst>
                    <a:rect l="0" t="0" r="r" b="b"/>
                    <a:pathLst>
                      <a:path w="7" h="6">
                        <a:moveTo>
                          <a:pt x="2" y="5"/>
                        </a:moveTo>
                        <a:cubicBezTo>
                          <a:pt x="3" y="4"/>
                          <a:pt x="5" y="3"/>
                          <a:pt x="6" y="1"/>
                        </a:cubicBezTo>
                        <a:cubicBezTo>
                          <a:pt x="7" y="0"/>
                          <a:pt x="5" y="0"/>
                          <a:pt x="4" y="0"/>
                        </a:cubicBezTo>
                        <a:cubicBezTo>
                          <a:pt x="3" y="2"/>
                          <a:pt x="2" y="3"/>
                          <a:pt x="1" y="4"/>
                        </a:cubicBezTo>
                        <a:cubicBezTo>
                          <a:pt x="0" y="5"/>
                          <a:pt x="1" y="6"/>
                          <a:pt x="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2" name="Freeform 357"/>
                  <p:cNvSpPr/>
                  <p:nvPr/>
                </p:nvSpPr>
                <p:spPr bwMode="auto">
                  <a:xfrm>
                    <a:off x="559" y="1463"/>
                    <a:ext cx="5" cy="5"/>
                  </a:xfrm>
                  <a:custGeom>
                    <a:avLst/>
                    <a:gdLst>
                      <a:gd name="T0" fmla="*/ 2 w 8"/>
                      <a:gd name="T1" fmla="*/ 7 h 8"/>
                      <a:gd name="T2" fmla="*/ 8 w 8"/>
                      <a:gd name="T3" fmla="*/ 1 h 8"/>
                      <a:gd name="T4" fmla="*/ 6 w 8"/>
                      <a:gd name="T5" fmla="*/ 0 h 8"/>
                      <a:gd name="T6" fmla="*/ 1 w 8"/>
                      <a:gd name="T7" fmla="*/ 6 h 8"/>
                      <a:gd name="T8" fmla="*/ 2 w 8"/>
                      <a:gd name="T9" fmla="*/ 7 h 8"/>
                    </a:gdLst>
                    <a:ahLst/>
                    <a:cxnLst>
                      <a:cxn ang="0">
                        <a:pos x="T0" y="T1"/>
                      </a:cxn>
                      <a:cxn ang="0">
                        <a:pos x="T2" y="T3"/>
                      </a:cxn>
                      <a:cxn ang="0">
                        <a:pos x="T4" y="T5"/>
                      </a:cxn>
                      <a:cxn ang="0">
                        <a:pos x="T6" y="T7"/>
                      </a:cxn>
                      <a:cxn ang="0">
                        <a:pos x="T8" y="T9"/>
                      </a:cxn>
                    </a:cxnLst>
                    <a:rect l="0" t="0" r="r" b="b"/>
                    <a:pathLst>
                      <a:path w="8" h="8">
                        <a:moveTo>
                          <a:pt x="2" y="7"/>
                        </a:moveTo>
                        <a:cubicBezTo>
                          <a:pt x="5" y="6"/>
                          <a:pt x="6" y="4"/>
                          <a:pt x="8" y="1"/>
                        </a:cubicBezTo>
                        <a:cubicBezTo>
                          <a:pt x="8" y="0"/>
                          <a:pt x="7" y="0"/>
                          <a:pt x="6" y="0"/>
                        </a:cubicBezTo>
                        <a:cubicBezTo>
                          <a:pt x="5" y="2"/>
                          <a:pt x="3" y="4"/>
                          <a:pt x="1" y="6"/>
                        </a:cubicBezTo>
                        <a:cubicBezTo>
                          <a:pt x="0" y="6"/>
                          <a:pt x="1" y="8"/>
                          <a:pt x="2"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3" name="Freeform 358"/>
                  <p:cNvSpPr/>
                  <p:nvPr/>
                </p:nvSpPr>
                <p:spPr bwMode="auto">
                  <a:xfrm>
                    <a:off x="558" y="1466"/>
                    <a:ext cx="8" cy="5"/>
                  </a:xfrm>
                  <a:custGeom>
                    <a:avLst/>
                    <a:gdLst>
                      <a:gd name="T0" fmla="*/ 2 w 12"/>
                      <a:gd name="T1" fmla="*/ 7 h 8"/>
                      <a:gd name="T2" fmla="*/ 11 w 12"/>
                      <a:gd name="T3" fmla="*/ 1 h 8"/>
                      <a:gd name="T4" fmla="*/ 11 w 12"/>
                      <a:gd name="T5" fmla="*/ 0 h 8"/>
                      <a:gd name="T6" fmla="*/ 1 w 12"/>
                      <a:gd name="T7" fmla="*/ 6 h 8"/>
                      <a:gd name="T8" fmla="*/ 2 w 12"/>
                      <a:gd name="T9" fmla="*/ 7 h 8"/>
                    </a:gdLst>
                    <a:ahLst/>
                    <a:cxnLst>
                      <a:cxn ang="0">
                        <a:pos x="T0" y="T1"/>
                      </a:cxn>
                      <a:cxn ang="0">
                        <a:pos x="T2" y="T3"/>
                      </a:cxn>
                      <a:cxn ang="0">
                        <a:pos x="T4" y="T5"/>
                      </a:cxn>
                      <a:cxn ang="0">
                        <a:pos x="T6" y="T7"/>
                      </a:cxn>
                      <a:cxn ang="0">
                        <a:pos x="T8" y="T9"/>
                      </a:cxn>
                    </a:cxnLst>
                    <a:rect l="0" t="0" r="r" b="b"/>
                    <a:pathLst>
                      <a:path w="12" h="8">
                        <a:moveTo>
                          <a:pt x="2" y="7"/>
                        </a:moveTo>
                        <a:cubicBezTo>
                          <a:pt x="5" y="6"/>
                          <a:pt x="8" y="3"/>
                          <a:pt x="11" y="1"/>
                        </a:cubicBezTo>
                        <a:cubicBezTo>
                          <a:pt x="12" y="1"/>
                          <a:pt x="12" y="0"/>
                          <a:pt x="11" y="0"/>
                        </a:cubicBezTo>
                        <a:cubicBezTo>
                          <a:pt x="7" y="2"/>
                          <a:pt x="5" y="4"/>
                          <a:pt x="1" y="6"/>
                        </a:cubicBezTo>
                        <a:cubicBezTo>
                          <a:pt x="0" y="6"/>
                          <a:pt x="1" y="8"/>
                          <a:pt x="2"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4" name="Freeform 359"/>
                  <p:cNvSpPr/>
                  <p:nvPr/>
                </p:nvSpPr>
                <p:spPr bwMode="auto">
                  <a:xfrm>
                    <a:off x="559" y="1467"/>
                    <a:ext cx="7" cy="6"/>
                  </a:xfrm>
                  <a:custGeom>
                    <a:avLst/>
                    <a:gdLst>
                      <a:gd name="T0" fmla="*/ 2 w 11"/>
                      <a:gd name="T1" fmla="*/ 8 h 9"/>
                      <a:gd name="T2" fmla="*/ 10 w 11"/>
                      <a:gd name="T3" fmla="*/ 2 h 9"/>
                      <a:gd name="T4" fmla="*/ 9 w 11"/>
                      <a:gd name="T5" fmla="*/ 1 h 9"/>
                      <a:gd name="T6" fmla="*/ 1 w 11"/>
                      <a:gd name="T7" fmla="*/ 7 h 9"/>
                      <a:gd name="T8" fmla="*/ 2 w 11"/>
                      <a:gd name="T9" fmla="*/ 8 h 9"/>
                    </a:gdLst>
                    <a:ahLst/>
                    <a:cxnLst>
                      <a:cxn ang="0">
                        <a:pos x="T0" y="T1"/>
                      </a:cxn>
                      <a:cxn ang="0">
                        <a:pos x="T2" y="T3"/>
                      </a:cxn>
                      <a:cxn ang="0">
                        <a:pos x="T4" y="T5"/>
                      </a:cxn>
                      <a:cxn ang="0">
                        <a:pos x="T6" y="T7"/>
                      </a:cxn>
                      <a:cxn ang="0">
                        <a:pos x="T8" y="T9"/>
                      </a:cxn>
                    </a:cxnLst>
                    <a:rect l="0" t="0" r="r" b="b"/>
                    <a:pathLst>
                      <a:path w="11" h="9">
                        <a:moveTo>
                          <a:pt x="2" y="8"/>
                        </a:moveTo>
                        <a:cubicBezTo>
                          <a:pt x="5" y="6"/>
                          <a:pt x="7" y="4"/>
                          <a:pt x="10" y="2"/>
                        </a:cubicBezTo>
                        <a:cubicBezTo>
                          <a:pt x="11" y="2"/>
                          <a:pt x="10" y="0"/>
                          <a:pt x="9" y="1"/>
                        </a:cubicBezTo>
                        <a:cubicBezTo>
                          <a:pt x="6" y="3"/>
                          <a:pt x="3" y="4"/>
                          <a:pt x="1" y="7"/>
                        </a:cubicBezTo>
                        <a:cubicBezTo>
                          <a:pt x="0" y="7"/>
                          <a:pt x="2" y="9"/>
                          <a:pt x="2"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5" name="Freeform 360"/>
                  <p:cNvSpPr/>
                  <p:nvPr/>
                </p:nvSpPr>
                <p:spPr bwMode="auto">
                  <a:xfrm>
                    <a:off x="559" y="1470"/>
                    <a:ext cx="7" cy="5"/>
                  </a:xfrm>
                  <a:custGeom>
                    <a:avLst/>
                    <a:gdLst>
                      <a:gd name="T0" fmla="*/ 2 w 10"/>
                      <a:gd name="T1" fmla="*/ 7 h 8"/>
                      <a:gd name="T2" fmla="*/ 9 w 10"/>
                      <a:gd name="T3" fmla="*/ 2 h 8"/>
                      <a:gd name="T4" fmla="*/ 8 w 10"/>
                      <a:gd name="T5" fmla="*/ 1 h 8"/>
                      <a:gd name="T6" fmla="*/ 0 w 10"/>
                      <a:gd name="T7" fmla="*/ 6 h 8"/>
                      <a:gd name="T8" fmla="*/ 2 w 10"/>
                      <a:gd name="T9" fmla="*/ 7 h 8"/>
                    </a:gdLst>
                    <a:ahLst/>
                    <a:cxnLst>
                      <a:cxn ang="0">
                        <a:pos x="T0" y="T1"/>
                      </a:cxn>
                      <a:cxn ang="0">
                        <a:pos x="T2" y="T3"/>
                      </a:cxn>
                      <a:cxn ang="0">
                        <a:pos x="T4" y="T5"/>
                      </a:cxn>
                      <a:cxn ang="0">
                        <a:pos x="T6" y="T7"/>
                      </a:cxn>
                      <a:cxn ang="0">
                        <a:pos x="T8" y="T9"/>
                      </a:cxn>
                    </a:cxnLst>
                    <a:rect l="0" t="0" r="r" b="b"/>
                    <a:pathLst>
                      <a:path w="10" h="8">
                        <a:moveTo>
                          <a:pt x="2" y="7"/>
                        </a:moveTo>
                        <a:cubicBezTo>
                          <a:pt x="4" y="5"/>
                          <a:pt x="6" y="3"/>
                          <a:pt x="9" y="2"/>
                        </a:cubicBezTo>
                        <a:cubicBezTo>
                          <a:pt x="10" y="2"/>
                          <a:pt x="9" y="0"/>
                          <a:pt x="8" y="1"/>
                        </a:cubicBezTo>
                        <a:cubicBezTo>
                          <a:pt x="5" y="2"/>
                          <a:pt x="3" y="4"/>
                          <a:pt x="0" y="6"/>
                        </a:cubicBezTo>
                        <a:cubicBezTo>
                          <a:pt x="0" y="7"/>
                          <a:pt x="1" y="8"/>
                          <a:pt x="2"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6" name="Freeform 361"/>
                  <p:cNvSpPr/>
                  <p:nvPr/>
                </p:nvSpPr>
                <p:spPr bwMode="auto">
                  <a:xfrm>
                    <a:off x="560" y="1472"/>
                    <a:ext cx="6" cy="4"/>
                  </a:xfrm>
                  <a:custGeom>
                    <a:avLst/>
                    <a:gdLst>
                      <a:gd name="T0" fmla="*/ 1 w 9"/>
                      <a:gd name="T1" fmla="*/ 6 h 7"/>
                      <a:gd name="T2" fmla="*/ 8 w 9"/>
                      <a:gd name="T3" fmla="*/ 2 h 7"/>
                      <a:gd name="T4" fmla="*/ 7 w 9"/>
                      <a:gd name="T5" fmla="*/ 0 h 7"/>
                      <a:gd name="T6" fmla="*/ 1 w 9"/>
                      <a:gd name="T7" fmla="*/ 5 h 7"/>
                      <a:gd name="T8" fmla="*/ 1 w 9"/>
                      <a:gd name="T9" fmla="*/ 6 h 7"/>
                    </a:gdLst>
                    <a:ahLst/>
                    <a:cxnLst>
                      <a:cxn ang="0">
                        <a:pos x="T0" y="T1"/>
                      </a:cxn>
                      <a:cxn ang="0">
                        <a:pos x="T2" y="T3"/>
                      </a:cxn>
                      <a:cxn ang="0">
                        <a:pos x="T4" y="T5"/>
                      </a:cxn>
                      <a:cxn ang="0">
                        <a:pos x="T6" y="T7"/>
                      </a:cxn>
                      <a:cxn ang="0">
                        <a:pos x="T8" y="T9"/>
                      </a:cxn>
                    </a:cxnLst>
                    <a:rect l="0" t="0" r="r" b="b"/>
                    <a:pathLst>
                      <a:path w="9" h="7">
                        <a:moveTo>
                          <a:pt x="1" y="6"/>
                        </a:moveTo>
                        <a:cubicBezTo>
                          <a:pt x="4" y="5"/>
                          <a:pt x="6" y="3"/>
                          <a:pt x="8" y="2"/>
                        </a:cubicBezTo>
                        <a:cubicBezTo>
                          <a:pt x="9" y="1"/>
                          <a:pt x="8" y="0"/>
                          <a:pt x="7" y="0"/>
                        </a:cubicBezTo>
                        <a:cubicBezTo>
                          <a:pt x="5" y="2"/>
                          <a:pt x="3" y="3"/>
                          <a:pt x="1" y="5"/>
                        </a:cubicBezTo>
                        <a:cubicBezTo>
                          <a:pt x="0" y="5"/>
                          <a:pt x="0" y="7"/>
                          <a:pt x="1"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7" name="Freeform 362"/>
                  <p:cNvSpPr/>
                  <p:nvPr/>
                </p:nvSpPr>
                <p:spPr bwMode="auto">
                  <a:xfrm>
                    <a:off x="559" y="1473"/>
                    <a:ext cx="7" cy="5"/>
                  </a:xfrm>
                  <a:custGeom>
                    <a:avLst/>
                    <a:gdLst>
                      <a:gd name="T0" fmla="*/ 2 w 10"/>
                      <a:gd name="T1" fmla="*/ 8 h 8"/>
                      <a:gd name="T2" fmla="*/ 9 w 10"/>
                      <a:gd name="T3" fmla="*/ 2 h 8"/>
                      <a:gd name="T4" fmla="*/ 8 w 10"/>
                      <a:gd name="T5" fmla="*/ 1 h 8"/>
                      <a:gd name="T6" fmla="*/ 1 w 10"/>
                      <a:gd name="T7" fmla="*/ 6 h 8"/>
                      <a:gd name="T8" fmla="*/ 2 w 10"/>
                      <a:gd name="T9" fmla="*/ 8 h 8"/>
                    </a:gdLst>
                    <a:ahLst/>
                    <a:cxnLst>
                      <a:cxn ang="0">
                        <a:pos x="T0" y="T1"/>
                      </a:cxn>
                      <a:cxn ang="0">
                        <a:pos x="T2" y="T3"/>
                      </a:cxn>
                      <a:cxn ang="0">
                        <a:pos x="T4" y="T5"/>
                      </a:cxn>
                      <a:cxn ang="0">
                        <a:pos x="T6" y="T7"/>
                      </a:cxn>
                      <a:cxn ang="0">
                        <a:pos x="T8" y="T9"/>
                      </a:cxn>
                    </a:cxnLst>
                    <a:rect l="0" t="0" r="r" b="b"/>
                    <a:pathLst>
                      <a:path w="10" h="8">
                        <a:moveTo>
                          <a:pt x="2" y="8"/>
                        </a:moveTo>
                        <a:cubicBezTo>
                          <a:pt x="5" y="6"/>
                          <a:pt x="7" y="4"/>
                          <a:pt x="9" y="2"/>
                        </a:cubicBezTo>
                        <a:cubicBezTo>
                          <a:pt x="10" y="2"/>
                          <a:pt x="9" y="0"/>
                          <a:pt x="8" y="1"/>
                        </a:cubicBezTo>
                        <a:cubicBezTo>
                          <a:pt x="6" y="3"/>
                          <a:pt x="4" y="5"/>
                          <a:pt x="1" y="6"/>
                        </a:cubicBezTo>
                        <a:cubicBezTo>
                          <a:pt x="0" y="7"/>
                          <a:pt x="1" y="8"/>
                          <a:pt x="2"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8" name="Freeform 363"/>
                  <p:cNvSpPr/>
                  <p:nvPr/>
                </p:nvSpPr>
                <p:spPr bwMode="auto">
                  <a:xfrm>
                    <a:off x="560" y="1476"/>
                    <a:ext cx="5" cy="4"/>
                  </a:xfrm>
                  <a:custGeom>
                    <a:avLst/>
                    <a:gdLst>
                      <a:gd name="T0" fmla="*/ 1 w 7"/>
                      <a:gd name="T1" fmla="*/ 5 h 5"/>
                      <a:gd name="T2" fmla="*/ 6 w 7"/>
                      <a:gd name="T3" fmla="*/ 2 h 5"/>
                      <a:gd name="T4" fmla="*/ 5 w 7"/>
                      <a:gd name="T5" fmla="*/ 0 h 5"/>
                      <a:gd name="T6" fmla="*/ 1 w 7"/>
                      <a:gd name="T7" fmla="*/ 3 h 5"/>
                      <a:gd name="T8" fmla="*/ 1 w 7"/>
                      <a:gd name="T9" fmla="*/ 5 h 5"/>
                    </a:gdLst>
                    <a:ahLst/>
                    <a:cxnLst>
                      <a:cxn ang="0">
                        <a:pos x="T0" y="T1"/>
                      </a:cxn>
                      <a:cxn ang="0">
                        <a:pos x="T2" y="T3"/>
                      </a:cxn>
                      <a:cxn ang="0">
                        <a:pos x="T4" y="T5"/>
                      </a:cxn>
                      <a:cxn ang="0">
                        <a:pos x="T6" y="T7"/>
                      </a:cxn>
                      <a:cxn ang="0">
                        <a:pos x="T8" y="T9"/>
                      </a:cxn>
                    </a:cxnLst>
                    <a:rect l="0" t="0" r="r" b="b"/>
                    <a:pathLst>
                      <a:path w="7" h="5">
                        <a:moveTo>
                          <a:pt x="1" y="5"/>
                        </a:moveTo>
                        <a:cubicBezTo>
                          <a:pt x="3" y="4"/>
                          <a:pt x="5" y="3"/>
                          <a:pt x="6" y="2"/>
                        </a:cubicBezTo>
                        <a:cubicBezTo>
                          <a:pt x="7" y="1"/>
                          <a:pt x="6" y="0"/>
                          <a:pt x="5" y="0"/>
                        </a:cubicBezTo>
                        <a:cubicBezTo>
                          <a:pt x="4" y="2"/>
                          <a:pt x="3" y="3"/>
                          <a:pt x="1" y="3"/>
                        </a:cubicBezTo>
                        <a:cubicBezTo>
                          <a:pt x="0" y="3"/>
                          <a:pt x="0" y="5"/>
                          <a:pt x="1"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9" name="Freeform 364"/>
                  <p:cNvSpPr/>
                  <p:nvPr/>
                </p:nvSpPr>
                <p:spPr bwMode="auto">
                  <a:xfrm>
                    <a:off x="564" y="1460"/>
                    <a:ext cx="6" cy="5"/>
                  </a:xfrm>
                  <a:custGeom>
                    <a:avLst/>
                    <a:gdLst>
                      <a:gd name="T0" fmla="*/ 3 w 9"/>
                      <a:gd name="T1" fmla="*/ 7 h 8"/>
                      <a:gd name="T2" fmla="*/ 8 w 9"/>
                      <a:gd name="T3" fmla="*/ 1 h 8"/>
                      <a:gd name="T4" fmla="*/ 7 w 9"/>
                      <a:gd name="T5" fmla="*/ 0 h 8"/>
                      <a:gd name="T6" fmla="*/ 1 w 9"/>
                      <a:gd name="T7" fmla="*/ 6 h 8"/>
                      <a:gd name="T8" fmla="*/ 3 w 9"/>
                      <a:gd name="T9" fmla="*/ 7 h 8"/>
                    </a:gdLst>
                    <a:ahLst/>
                    <a:cxnLst>
                      <a:cxn ang="0">
                        <a:pos x="T0" y="T1"/>
                      </a:cxn>
                      <a:cxn ang="0">
                        <a:pos x="T2" y="T3"/>
                      </a:cxn>
                      <a:cxn ang="0">
                        <a:pos x="T4" y="T5"/>
                      </a:cxn>
                      <a:cxn ang="0">
                        <a:pos x="T6" y="T7"/>
                      </a:cxn>
                      <a:cxn ang="0">
                        <a:pos x="T8" y="T9"/>
                      </a:cxn>
                    </a:cxnLst>
                    <a:rect l="0" t="0" r="r" b="b"/>
                    <a:pathLst>
                      <a:path w="9" h="8">
                        <a:moveTo>
                          <a:pt x="3" y="7"/>
                        </a:moveTo>
                        <a:cubicBezTo>
                          <a:pt x="4" y="5"/>
                          <a:pt x="6" y="3"/>
                          <a:pt x="8" y="1"/>
                        </a:cubicBezTo>
                        <a:cubicBezTo>
                          <a:pt x="9" y="1"/>
                          <a:pt x="8" y="0"/>
                          <a:pt x="7" y="0"/>
                        </a:cubicBezTo>
                        <a:cubicBezTo>
                          <a:pt x="4" y="2"/>
                          <a:pt x="2" y="4"/>
                          <a:pt x="1" y="6"/>
                        </a:cubicBezTo>
                        <a:cubicBezTo>
                          <a:pt x="0" y="7"/>
                          <a:pt x="2" y="8"/>
                          <a:pt x="3"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20" name="Freeform 365"/>
                  <p:cNvSpPr/>
                  <p:nvPr/>
                </p:nvSpPr>
                <p:spPr bwMode="auto">
                  <a:xfrm>
                    <a:off x="565" y="1461"/>
                    <a:ext cx="6" cy="6"/>
                  </a:xfrm>
                  <a:custGeom>
                    <a:avLst/>
                    <a:gdLst>
                      <a:gd name="T0" fmla="*/ 2 w 9"/>
                      <a:gd name="T1" fmla="*/ 8 h 9"/>
                      <a:gd name="T2" fmla="*/ 8 w 9"/>
                      <a:gd name="T3" fmla="*/ 1 h 9"/>
                      <a:gd name="T4" fmla="*/ 7 w 9"/>
                      <a:gd name="T5" fmla="*/ 0 h 9"/>
                      <a:gd name="T6" fmla="*/ 1 w 9"/>
                      <a:gd name="T7" fmla="*/ 7 h 9"/>
                      <a:gd name="T8" fmla="*/ 2 w 9"/>
                      <a:gd name="T9" fmla="*/ 8 h 9"/>
                    </a:gdLst>
                    <a:ahLst/>
                    <a:cxnLst>
                      <a:cxn ang="0">
                        <a:pos x="T0" y="T1"/>
                      </a:cxn>
                      <a:cxn ang="0">
                        <a:pos x="T2" y="T3"/>
                      </a:cxn>
                      <a:cxn ang="0">
                        <a:pos x="T4" y="T5"/>
                      </a:cxn>
                      <a:cxn ang="0">
                        <a:pos x="T6" y="T7"/>
                      </a:cxn>
                      <a:cxn ang="0">
                        <a:pos x="T8" y="T9"/>
                      </a:cxn>
                    </a:cxnLst>
                    <a:rect l="0" t="0" r="r" b="b"/>
                    <a:pathLst>
                      <a:path w="9" h="9">
                        <a:moveTo>
                          <a:pt x="2" y="8"/>
                        </a:moveTo>
                        <a:cubicBezTo>
                          <a:pt x="4" y="6"/>
                          <a:pt x="6" y="4"/>
                          <a:pt x="8" y="1"/>
                        </a:cubicBezTo>
                        <a:cubicBezTo>
                          <a:pt x="9" y="0"/>
                          <a:pt x="7" y="0"/>
                          <a:pt x="7" y="0"/>
                        </a:cubicBezTo>
                        <a:cubicBezTo>
                          <a:pt x="5" y="3"/>
                          <a:pt x="2" y="5"/>
                          <a:pt x="1" y="7"/>
                        </a:cubicBezTo>
                        <a:cubicBezTo>
                          <a:pt x="0" y="8"/>
                          <a:pt x="2" y="9"/>
                          <a:pt x="2"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21" name="Freeform 366"/>
                  <p:cNvSpPr/>
                  <p:nvPr/>
                </p:nvSpPr>
                <p:spPr bwMode="auto">
                  <a:xfrm>
                    <a:off x="565" y="1463"/>
                    <a:ext cx="6" cy="5"/>
                  </a:xfrm>
                  <a:custGeom>
                    <a:avLst/>
                    <a:gdLst>
                      <a:gd name="T0" fmla="*/ 2 w 9"/>
                      <a:gd name="T1" fmla="*/ 7 h 8"/>
                      <a:gd name="T2" fmla="*/ 8 w 9"/>
                      <a:gd name="T3" fmla="*/ 2 h 8"/>
                      <a:gd name="T4" fmla="*/ 7 w 9"/>
                      <a:gd name="T5" fmla="*/ 0 h 8"/>
                      <a:gd name="T6" fmla="*/ 1 w 9"/>
                      <a:gd name="T7" fmla="*/ 6 h 8"/>
                      <a:gd name="T8" fmla="*/ 2 w 9"/>
                      <a:gd name="T9" fmla="*/ 7 h 8"/>
                    </a:gdLst>
                    <a:ahLst/>
                    <a:cxnLst>
                      <a:cxn ang="0">
                        <a:pos x="T0" y="T1"/>
                      </a:cxn>
                      <a:cxn ang="0">
                        <a:pos x="T2" y="T3"/>
                      </a:cxn>
                      <a:cxn ang="0">
                        <a:pos x="T4" y="T5"/>
                      </a:cxn>
                      <a:cxn ang="0">
                        <a:pos x="T6" y="T7"/>
                      </a:cxn>
                      <a:cxn ang="0">
                        <a:pos x="T8" y="T9"/>
                      </a:cxn>
                    </a:cxnLst>
                    <a:rect l="0" t="0" r="r" b="b"/>
                    <a:pathLst>
                      <a:path w="9" h="8">
                        <a:moveTo>
                          <a:pt x="2" y="7"/>
                        </a:moveTo>
                        <a:cubicBezTo>
                          <a:pt x="4" y="5"/>
                          <a:pt x="6" y="3"/>
                          <a:pt x="8" y="2"/>
                        </a:cubicBezTo>
                        <a:cubicBezTo>
                          <a:pt x="9" y="2"/>
                          <a:pt x="8" y="0"/>
                          <a:pt x="7" y="0"/>
                        </a:cubicBezTo>
                        <a:cubicBezTo>
                          <a:pt x="5" y="1"/>
                          <a:pt x="3" y="4"/>
                          <a:pt x="1" y="6"/>
                        </a:cubicBezTo>
                        <a:cubicBezTo>
                          <a:pt x="0" y="6"/>
                          <a:pt x="1" y="8"/>
                          <a:pt x="2"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22" name="Freeform 367"/>
                  <p:cNvSpPr/>
                  <p:nvPr/>
                </p:nvSpPr>
                <p:spPr bwMode="auto">
                  <a:xfrm>
                    <a:off x="564" y="1466"/>
                    <a:ext cx="7" cy="5"/>
                  </a:xfrm>
                  <a:custGeom>
                    <a:avLst/>
                    <a:gdLst>
                      <a:gd name="T0" fmla="*/ 2 w 10"/>
                      <a:gd name="T1" fmla="*/ 8 h 8"/>
                      <a:gd name="T2" fmla="*/ 9 w 10"/>
                      <a:gd name="T3" fmla="*/ 2 h 8"/>
                      <a:gd name="T4" fmla="*/ 8 w 10"/>
                      <a:gd name="T5" fmla="*/ 1 h 8"/>
                      <a:gd name="T6" fmla="*/ 1 w 10"/>
                      <a:gd name="T7" fmla="*/ 6 h 8"/>
                      <a:gd name="T8" fmla="*/ 2 w 10"/>
                      <a:gd name="T9" fmla="*/ 8 h 8"/>
                    </a:gdLst>
                    <a:ahLst/>
                    <a:cxnLst>
                      <a:cxn ang="0">
                        <a:pos x="T0" y="T1"/>
                      </a:cxn>
                      <a:cxn ang="0">
                        <a:pos x="T2" y="T3"/>
                      </a:cxn>
                      <a:cxn ang="0">
                        <a:pos x="T4" y="T5"/>
                      </a:cxn>
                      <a:cxn ang="0">
                        <a:pos x="T6" y="T7"/>
                      </a:cxn>
                      <a:cxn ang="0">
                        <a:pos x="T8" y="T9"/>
                      </a:cxn>
                    </a:cxnLst>
                    <a:rect l="0" t="0" r="r" b="b"/>
                    <a:pathLst>
                      <a:path w="10" h="8">
                        <a:moveTo>
                          <a:pt x="2" y="8"/>
                        </a:moveTo>
                        <a:cubicBezTo>
                          <a:pt x="5" y="7"/>
                          <a:pt x="7" y="4"/>
                          <a:pt x="9" y="2"/>
                        </a:cubicBezTo>
                        <a:cubicBezTo>
                          <a:pt x="10" y="1"/>
                          <a:pt x="8" y="0"/>
                          <a:pt x="8" y="1"/>
                        </a:cubicBezTo>
                        <a:cubicBezTo>
                          <a:pt x="6" y="3"/>
                          <a:pt x="4" y="5"/>
                          <a:pt x="1" y="6"/>
                        </a:cubicBezTo>
                        <a:cubicBezTo>
                          <a:pt x="0" y="7"/>
                          <a:pt x="1" y="8"/>
                          <a:pt x="2"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23" name="Freeform 368"/>
                  <p:cNvSpPr/>
                  <p:nvPr/>
                </p:nvSpPr>
                <p:spPr bwMode="auto">
                  <a:xfrm>
                    <a:off x="565" y="1467"/>
                    <a:ext cx="6" cy="6"/>
                  </a:xfrm>
                  <a:custGeom>
                    <a:avLst/>
                    <a:gdLst>
                      <a:gd name="T0" fmla="*/ 2 w 9"/>
                      <a:gd name="T1" fmla="*/ 8 h 9"/>
                      <a:gd name="T2" fmla="*/ 9 w 9"/>
                      <a:gd name="T3" fmla="*/ 2 h 9"/>
                      <a:gd name="T4" fmla="*/ 7 w 9"/>
                      <a:gd name="T5" fmla="*/ 1 h 9"/>
                      <a:gd name="T6" fmla="*/ 1 w 9"/>
                      <a:gd name="T7" fmla="*/ 7 h 9"/>
                      <a:gd name="T8" fmla="*/ 2 w 9"/>
                      <a:gd name="T9" fmla="*/ 8 h 9"/>
                    </a:gdLst>
                    <a:ahLst/>
                    <a:cxnLst>
                      <a:cxn ang="0">
                        <a:pos x="T0" y="T1"/>
                      </a:cxn>
                      <a:cxn ang="0">
                        <a:pos x="T2" y="T3"/>
                      </a:cxn>
                      <a:cxn ang="0">
                        <a:pos x="T4" y="T5"/>
                      </a:cxn>
                      <a:cxn ang="0">
                        <a:pos x="T6" y="T7"/>
                      </a:cxn>
                      <a:cxn ang="0">
                        <a:pos x="T8" y="T9"/>
                      </a:cxn>
                    </a:cxnLst>
                    <a:rect l="0" t="0" r="r" b="b"/>
                    <a:pathLst>
                      <a:path w="9" h="9">
                        <a:moveTo>
                          <a:pt x="2" y="8"/>
                        </a:moveTo>
                        <a:cubicBezTo>
                          <a:pt x="4" y="6"/>
                          <a:pt x="6" y="4"/>
                          <a:pt x="9" y="2"/>
                        </a:cubicBezTo>
                        <a:cubicBezTo>
                          <a:pt x="9" y="1"/>
                          <a:pt x="8" y="0"/>
                          <a:pt x="7" y="1"/>
                        </a:cubicBezTo>
                        <a:cubicBezTo>
                          <a:pt x="5" y="3"/>
                          <a:pt x="3" y="5"/>
                          <a:pt x="1" y="7"/>
                        </a:cubicBezTo>
                        <a:cubicBezTo>
                          <a:pt x="0" y="8"/>
                          <a:pt x="1" y="9"/>
                          <a:pt x="2"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24" name="Freeform 369"/>
                  <p:cNvSpPr/>
                  <p:nvPr/>
                </p:nvSpPr>
                <p:spPr bwMode="auto">
                  <a:xfrm>
                    <a:off x="564" y="1470"/>
                    <a:ext cx="7" cy="5"/>
                  </a:xfrm>
                  <a:custGeom>
                    <a:avLst/>
                    <a:gdLst>
                      <a:gd name="T0" fmla="*/ 2 w 10"/>
                      <a:gd name="T1" fmla="*/ 8 h 8"/>
                      <a:gd name="T2" fmla="*/ 9 w 10"/>
                      <a:gd name="T3" fmla="*/ 2 h 8"/>
                      <a:gd name="T4" fmla="*/ 8 w 10"/>
                      <a:gd name="T5" fmla="*/ 1 h 8"/>
                      <a:gd name="T6" fmla="*/ 1 w 10"/>
                      <a:gd name="T7" fmla="*/ 7 h 8"/>
                      <a:gd name="T8" fmla="*/ 2 w 10"/>
                      <a:gd name="T9" fmla="*/ 8 h 8"/>
                    </a:gdLst>
                    <a:ahLst/>
                    <a:cxnLst>
                      <a:cxn ang="0">
                        <a:pos x="T0" y="T1"/>
                      </a:cxn>
                      <a:cxn ang="0">
                        <a:pos x="T2" y="T3"/>
                      </a:cxn>
                      <a:cxn ang="0">
                        <a:pos x="T4" y="T5"/>
                      </a:cxn>
                      <a:cxn ang="0">
                        <a:pos x="T6" y="T7"/>
                      </a:cxn>
                      <a:cxn ang="0">
                        <a:pos x="T8" y="T9"/>
                      </a:cxn>
                    </a:cxnLst>
                    <a:rect l="0" t="0" r="r" b="b"/>
                    <a:pathLst>
                      <a:path w="10" h="8">
                        <a:moveTo>
                          <a:pt x="2" y="8"/>
                        </a:moveTo>
                        <a:cubicBezTo>
                          <a:pt x="4" y="6"/>
                          <a:pt x="6" y="4"/>
                          <a:pt x="9" y="2"/>
                        </a:cubicBezTo>
                        <a:cubicBezTo>
                          <a:pt x="10" y="1"/>
                          <a:pt x="8" y="0"/>
                          <a:pt x="8" y="1"/>
                        </a:cubicBezTo>
                        <a:cubicBezTo>
                          <a:pt x="5" y="3"/>
                          <a:pt x="3" y="5"/>
                          <a:pt x="1" y="7"/>
                        </a:cubicBezTo>
                        <a:cubicBezTo>
                          <a:pt x="0" y="7"/>
                          <a:pt x="1" y="8"/>
                          <a:pt x="2"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25" name="Freeform 370"/>
                  <p:cNvSpPr/>
                  <p:nvPr/>
                </p:nvSpPr>
                <p:spPr bwMode="auto">
                  <a:xfrm>
                    <a:off x="564" y="1472"/>
                    <a:ext cx="7" cy="6"/>
                  </a:xfrm>
                  <a:custGeom>
                    <a:avLst/>
                    <a:gdLst>
                      <a:gd name="T0" fmla="*/ 2 w 10"/>
                      <a:gd name="T1" fmla="*/ 8 h 8"/>
                      <a:gd name="T2" fmla="*/ 9 w 10"/>
                      <a:gd name="T3" fmla="*/ 2 h 8"/>
                      <a:gd name="T4" fmla="*/ 8 w 10"/>
                      <a:gd name="T5" fmla="*/ 0 h 8"/>
                      <a:gd name="T6" fmla="*/ 1 w 10"/>
                      <a:gd name="T7" fmla="*/ 6 h 8"/>
                      <a:gd name="T8" fmla="*/ 2 w 10"/>
                      <a:gd name="T9" fmla="*/ 8 h 8"/>
                    </a:gdLst>
                    <a:ahLst/>
                    <a:cxnLst>
                      <a:cxn ang="0">
                        <a:pos x="T0" y="T1"/>
                      </a:cxn>
                      <a:cxn ang="0">
                        <a:pos x="T2" y="T3"/>
                      </a:cxn>
                      <a:cxn ang="0">
                        <a:pos x="T4" y="T5"/>
                      </a:cxn>
                      <a:cxn ang="0">
                        <a:pos x="T6" y="T7"/>
                      </a:cxn>
                      <a:cxn ang="0">
                        <a:pos x="T8" y="T9"/>
                      </a:cxn>
                    </a:cxnLst>
                    <a:rect l="0" t="0" r="r" b="b"/>
                    <a:pathLst>
                      <a:path w="10" h="8">
                        <a:moveTo>
                          <a:pt x="2" y="8"/>
                        </a:moveTo>
                        <a:cubicBezTo>
                          <a:pt x="4" y="6"/>
                          <a:pt x="7" y="4"/>
                          <a:pt x="9" y="2"/>
                        </a:cubicBezTo>
                        <a:cubicBezTo>
                          <a:pt x="10" y="1"/>
                          <a:pt x="9" y="0"/>
                          <a:pt x="8" y="0"/>
                        </a:cubicBezTo>
                        <a:cubicBezTo>
                          <a:pt x="6" y="2"/>
                          <a:pt x="3" y="4"/>
                          <a:pt x="1" y="6"/>
                        </a:cubicBezTo>
                        <a:cubicBezTo>
                          <a:pt x="0" y="7"/>
                          <a:pt x="1" y="8"/>
                          <a:pt x="2"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26" name="Freeform 371"/>
                  <p:cNvSpPr/>
                  <p:nvPr/>
                </p:nvSpPr>
                <p:spPr bwMode="auto">
                  <a:xfrm>
                    <a:off x="566" y="1474"/>
                    <a:ext cx="5" cy="6"/>
                  </a:xfrm>
                  <a:custGeom>
                    <a:avLst/>
                    <a:gdLst>
                      <a:gd name="T0" fmla="*/ 2 w 8"/>
                      <a:gd name="T1" fmla="*/ 7 h 8"/>
                      <a:gd name="T2" fmla="*/ 7 w 8"/>
                      <a:gd name="T3" fmla="*/ 2 h 8"/>
                      <a:gd name="T4" fmla="*/ 6 w 8"/>
                      <a:gd name="T5" fmla="*/ 1 h 8"/>
                      <a:gd name="T6" fmla="*/ 0 w 8"/>
                      <a:gd name="T7" fmla="*/ 6 h 8"/>
                      <a:gd name="T8" fmla="*/ 2 w 8"/>
                      <a:gd name="T9" fmla="*/ 7 h 8"/>
                    </a:gdLst>
                    <a:ahLst/>
                    <a:cxnLst>
                      <a:cxn ang="0">
                        <a:pos x="T0" y="T1"/>
                      </a:cxn>
                      <a:cxn ang="0">
                        <a:pos x="T2" y="T3"/>
                      </a:cxn>
                      <a:cxn ang="0">
                        <a:pos x="T4" y="T5"/>
                      </a:cxn>
                      <a:cxn ang="0">
                        <a:pos x="T6" y="T7"/>
                      </a:cxn>
                      <a:cxn ang="0">
                        <a:pos x="T8" y="T9"/>
                      </a:cxn>
                    </a:cxnLst>
                    <a:rect l="0" t="0" r="r" b="b"/>
                    <a:pathLst>
                      <a:path w="8" h="8">
                        <a:moveTo>
                          <a:pt x="2" y="7"/>
                        </a:moveTo>
                        <a:cubicBezTo>
                          <a:pt x="3" y="5"/>
                          <a:pt x="5" y="4"/>
                          <a:pt x="7" y="2"/>
                        </a:cubicBezTo>
                        <a:cubicBezTo>
                          <a:pt x="8" y="1"/>
                          <a:pt x="7" y="0"/>
                          <a:pt x="6" y="1"/>
                        </a:cubicBezTo>
                        <a:cubicBezTo>
                          <a:pt x="4" y="2"/>
                          <a:pt x="2" y="4"/>
                          <a:pt x="0" y="6"/>
                        </a:cubicBezTo>
                        <a:cubicBezTo>
                          <a:pt x="0" y="7"/>
                          <a:pt x="1" y="8"/>
                          <a:pt x="2"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27" name="Freeform 372"/>
                  <p:cNvSpPr/>
                  <p:nvPr/>
                </p:nvSpPr>
                <p:spPr bwMode="auto">
                  <a:xfrm>
                    <a:off x="566" y="1476"/>
                    <a:ext cx="5" cy="5"/>
                  </a:xfrm>
                  <a:custGeom>
                    <a:avLst/>
                    <a:gdLst>
                      <a:gd name="T0" fmla="*/ 2 w 8"/>
                      <a:gd name="T1" fmla="*/ 6 h 7"/>
                      <a:gd name="T2" fmla="*/ 8 w 8"/>
                      <a:gd name="T3" fmla="*/ 2 h 7"/>
                      <a:gd name="T4" fmla="*/ 6 w 8"/>
                      <a:gd name="T5" fmla="*/ 1 h 7"/>
                      <a:gd name="T6" fmla="*/ 1 w 8"/>
                      <a:gd name="T7" fmla="*/ 5 h 7"/>
                      <a:gd name="T8" fmla="*/ 2 w 8"/>
                      <a:gd name="T9" fmla="*/ 6 h 7"/>
                    </a:gdLst>
                    <a:ahLst/>
                    <a:cxnLst>
                      <a:cxn ang="0">
                        <a:pos x="T0" y="T1"/>
                      </a:cxn>
                      <a:cxn ang="0">
                        <a:pos x="T2" y="T3"/>
                      </a:cxn>
                      <a:cxn ang="0">
                        <a:pos x="T4" y="T5"/>
                      </a:cxn>
                      <a:cxn ang="0">
                        <a:pos x="T6" y="T7"/>
                      </a:cxn>
                      <a:cxn ang="0">
                        <a:pos x="T8" y="T9"/>
                      </a:cxn>
                    </a:cxnLst>
                    <a:rect l="0" t="0" r="r" b="b"/>
                    <a:pathLst>
                      <a:path w="8" h="7">
                        <a:moveTo>
                          <a:pt x="2" y="6"/>
                        </a:moveTo>
                        <a:cubicBezTo>
                          <a:pt x="4" y="5"/>
                          <a:pt x="6" y="4"/>
                          <a:pt x="8" y="2"/>
                        </a:cubicBezTo>
                        <a:cubicBezTo>
                          <a:pt x="8" y="1"/>
                          <a:pt x="7" y="0"/>
                          <a:pt x="6" y="1"/>
                        </a:cubicBezTo>
                        <a:cubicBezTo>
                          <a:pt x="5" y="2"/>
                          <a:pt x="3" y="4"/>
                          <a:pt x="1" y="5"/>
                        </a:cubicBezTo>
                        <a:cubicBezTo>
                          <a:pt x="0" y="6"/>
                          <a:pt x="1" y="7"/>
                          <a:pt x="2"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28" name="Freeform 373"/>
                  <p:cNvSpPr/>
                  <p:nvPr/>
                </p:nvSpPr>
                <p:spPr bwMode="auto">
                  <a:xfrm>
                    <a:off x="570" y="1455"/>
                    <a:ext cx="5" cy="3"/>
                  </a:xfrm>
                  <a:custGeom>
                    <a:avLst/>
                    <a:gdLst>
                      <a:gd name="T0" fmla="*/ 2 w 7"/>
                      <a:gd name="T1" fmla="*/ 5 h 5"/>
                      <a:gd name="T2" fmla="*/ 6 w 7"/>
                      <a:gd name="T3" fmla="*/ 2 h 5"/>
                      <a:gd name="T4" fmla="*/ 5 w 7"/>
                      <a:gd name="T5" fmla="*/ 1 h 5"/>
                      <a:gd name="T6" fmla="*/ 1 w 7"/>
                      <a:gd name="T7" fmla="*/ 3 h 5"/>
                      <a:gd name="T8" fmla="*/ 2 w 7"/>
                      <a:gd name="T9" fmla="*/ 5 h 5"/>
                    </a:gdLst>
                    <a:ahLst/>
                    <a:cxnLst>
                      <a:cxn ang="0">
                        <a:pos x="T0" y="T1"/>
                      </a:cxn>
                      <a:cxn ang="0">
                        <a:pos x="T2" y="T3"/>
                      </a:cxn>
                      <a:cxn ang="0">
                        <a:pos x="T4" y="T5"/>
                      </a:cxn>
                      <a:cxn ang="0">
                        <a:pos x="T6" y="T7"/>
                      </a:cxn>
                      <a:cxn ang="0">
                        <a:pos x="T8" y="T9"/>
                      </a:cxn>
                    </a:cxnLst>
                    <a:rect l="0" t="0" r="r" b="b"/>
                    <a:pathLst>
                      <a:path w="7" h="5">
                        <a:moveTo>
                          <a:pt x="2" y="5"/>
                        </a:moveTo>
                        <a:cubicBezTo>
                          <a:pt x="4" y="4"/>
                          <a:pt x="5" y="3"/>
                          <a:pt x="6" y="2"/>
                        </a:cubicBezTo>
                        <a:cubicBezTo>
                          <a:pt x="7" y="1"/>
                          <a:pt x="6" y="0"/>
                          <a:pt x="5" y="1"/>
                        </a:cubicBezTo>
                        <a:cubicBezTo>
                          <a:pt x="4" y="2"/>
                          <a:pt x="3" y="2"/>
                          <a:pt x="1" y="3"/>
                        </a:cubicBezTo>
                        <a:cubicBezTo>
                          <a:pt x="0" y="4"/>
                          <a:pt x="2" y="5"/>
                          <a:pt x="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29" name="Freeform 374"/>
                  <p:cNvSpPr/>
                  <p:nvPr/>
                </p:nvSpPr>
                <p:spPr bwMode="auto">
                  <a:xfrm>
                    <a:off x="570" y="1456"/>
                    <a:ext cx="6" cy="6"/>
                  </a:xfrm>
                  <a:custGeom>
                    <a:avLst/>
                    <a:gdLst>
                      <a:gd name="T0" fmla="*/ 2 w 9"/>
                      <a:gd name="T1" fmla="*/ 7 h 8"/>
                      <a:gd name="T2" fmla="*/ 8 w 9"/>
                      <a:gd name="T3" fmla="*/ 2 h 8"/>
                      <a:gd name="T4" fmla="*/ 7 w 9"/>
                      <a:gd name="T5" fmla="*/ 1 h 8"/>
                      <a:gd name="T6" fmla="*/ 1 w 9"/>
                      <a:gd name="T7" fmla="*/ 6 h 8"/>
                      <a:gd name="T8" fmla="*/ 2 w 9"/>
                      <a:gd name="T9" fmla="*/ 7 h 8"/>
                    </a:gdLst>
                    <a:ahLst/>
                    <a:cxnLst>
                      <a:cxn ang="0">
                        <a:pos x="T0" y="T1"/>
                      </a:cxn>
                      <a:cxn ang="0">
                        <a:pos x="T2" y="T3"/>
                      </a:cxn>
                      <a:cxn ang="0">
                        <a:pos x="T4" y="T5"/>
                      </a:cxn>
                      <a:cxn ang="0">
                        <a:pos x="T6" y="T7"/>
                      </a:cxn>
                      <a:cxn ang="0">
                        <a:pos x="T8" y="T9"/>
                      </a:cxn>
                    </a:cxnLst>
                    <a:rect l="0" t="0" r="r" b="b"/>
                    <a:pathLst>
                      <a:path w="9" h="8">
                        <a:moveTo>
                          <a:pt x="2" y="7"/>
                        </a:moveTo>
                        <a:cubicBezTo>
                          <a:pt x="4" y="5"/>
                          <a:pt x="6" y="3"/>
                          <a:pt x="8" y="2"/>
                        </a:cubicBezTo>
                        <a:cubicBezTo>
                          <a:pt x="9" y="2"/>
                          <a:pt x="8" y="0"/>
                          <a:pt x="7" y="1"/>
                        </a:cubicBezTo>
                        <a:cubicBezTo>
                          <a:pt x="5" y="2"/>
                          <a:pt x="3" y="4"/>
                          <a:pt x="1" y="6"/>
                        </a:cubicBezTo>
                        <a:cubicBezTo>
                          <a:pt x="0" y="6"/>
                          <a:pt x="1" y="8"/>
                          <a:pt x="2"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30" name="Freeform 375"/>
                  <p:cNvSpPr/>
                  <p:nvPr/>
                </p:nvSpPr>
                <p:spPr bwMode="auto">
                  <a:xfrm>
                    <a:off x="570" y="1458"/>
                    <a:ext cx="6" cy="5"/>
                  </a:xfrm>
                  <a:custGeom>
                    <a:avLst/>
                    <a:gdLst>
                      <a:gd name="T0" fmla="*/ 2 w 10"/>
                      <a:gd name="T1" fmla="*/ 7 h 7"/>
                      <a:gd name="T2" fmla="*/ 9 w 10"/>
                      <a:gd name="T3" fmla="*/ 2 h 7"/>
                      <a:gd name="T4" fmla="*/ 8 w 10"/>
                      <a:gd name="T5" fmla="*/ 1 h 7"/>
                      <a:gd name="T6" fmla="*/ 1 w 10"/>
                      <a:gd name="T7" fmla="*/ 5 h 7"/>
                      <a:gd name="T8" fmla="*/ 2 w 10"/>
                      <a:gd name="T9" fmla="*/ 7 h 7"/>
                    </a:gdLst>
                    <a:ahLst/>
                    <a:cxnLst>
                      <a:cxn ang="0">
                        <a:pos x="T0" y="T1"/>
                      </a:cxn>
                      <a:cxn ang="0">
                        <a:pos x="T2" y="T3"/>
                      </a:cxn>
                      <a:cxn ang="0">
                        <a:pos x="T4" y="T5"/>
                      </a:cxn>
                      <a:cxn ang="0">
                        <a:pos x="T6" y="T7"/>
                      </a:cxn>
                      <a:cxn ang="0">
                        <a:pos x="T8" y="T9"/>
                      </a:cxn>
                    </a:cxnLst>
                    <a:rect l="0" t="0" r="r" b="b"/>
                    <a:pathLst>
                      <a:path w="10" h="7">
                        <a:moveTo>
                          <a:pt x="2" y="7"/>
                        </a:moveTo>
                        <a:cubicBezTo>
                          <a:pt x="5" y="6"/>
                          <a:pt x="6" y="3"/>
                          <a:pt x="9" y="2"/>
                        </a:cubicBezTo>
                        <a:cubicBezTo>
                          <a:pt x="10" y="2"/>
                          <a:pt x="9" y="0"/>
                          <a:pt x="8" y="1"/>
                        </a:cubicBezTo>
                        <a:cubicBezTo>
                          <a:pt x="6" y="2"/>
                          <a:pt x="4" y="5"/>
                          <a:pt x="1" y="5"/>
                        </a:cubicBezTo>
                        <a:cubicBezTo>
                          <a:pt x="0" y="5"/>
                          <a:pt x="1" y="7"/>
                          <a:pt x="2"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31" name="Freeform 376"/>
                  <p:cNvSpPr/>
                  <p:nvPr/>
                </p:nvSpPr>
                <p:spPr bwMode="auto">
                  <a:xfrm>
                    <a:off x="570" y="1460"/>
                    <a:ext cx="6" cy="6"/>
                  </a:xfrm>
                  <a:custGeom>
                    <a:avLst/>
                    <a:gdLst>
                      <a:gd name="T0" fmla="*/ 2 w 10"/>
                      <a:gd name="T1" fmla="*/ 9 h 9"/>
                      <a:gd name="T2" fmla="*/ 9 w 10"/>
                      <a:gd name="T3" fmla="*/ 2 h 9"/>
                      <a:gd name="T4" fmla="*/ 8 w 10"/>
                      <a:gd name="T5" fmla="*/ 1 h 9"/>
                      <a:gd name="T6" fmla="*/ 1 w 10"/>
                      <a:gd name="T7" fmla="*/ 7 h 9"/>
                      <a:gd name="T8" fmla="*/ 2 w 10"/>
                      <a:gd name="T9" fmla="*/ 9 h 9"/>
                    </a:gdLst>
                    <a:ahLst/>
                    <a:cxnLst>
                      <a:cxn ang="0">
                        <a:pos x="T0" y="T1"/>
                      </a:cxn>
                      <a:cxn ang="0">
                        <a:pos x="T2" y="T3"/>
                      </a:cxn>
                      <a:cxn ang="0">
                        <a:pos x="T4" y="T5"/>
                      </a:cxn>
                      <a:cxn ang="0">
                        <a:pos x="T6" y="T7"/>
                      </a:cxn>
                      <a:cxn ang="0">
                        <a:pos x="T8" y="T9"/>
                      </a:cxn>
                    </a:cxnLst>
                    <a:rect l="0" t="0" r="r" b="b"/>
                    <a:pathLst>
                      <a:path w="10" h="9">
                        <a:moveTo>
                          <a:pt x="2" y="9"/>
                        </a:moveTo>
                        <a:cubicBezTo>
                          <a:pt x="5" y="7"/>
                          <a:pt x="7" y="5"/>
                          <a:pt x="9" y="2"/>
                        </a:cubicBezTo>
                        <a:cubicBezTo>
                          <a:pt x="10" y="1"/>
                          <a:pt x="9" y="0"/>
                          <a:pt x="8" y="1"/>
                        </a:cubicBezTo>
                        <a:cubicBezTo>
                          <a:pt x="6" y="3"/>
                          <a:pt x="4" y="6"/>
                          <a:pt x="1" y="7"/>
                        </a:cubicBezTo>
                        <a:cubicBezTo>
                          <a:pt x="0" y="8"/>
                          <a:pt x="1" y="9"/>
                          <a:pt x="2"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32" name="Freeform 377"/>
                  <p:cNvSpPr/>
                  <p:nvPr/>
                </p:nvSpPr>
                <p:spPr bwMode="auto">
                  <a:xfrm>
                    <a:off x="569" y="1462"/>
                    <a:ext cx="8" cy="6"/>
                  </a:xfrm>
                  <a:custGeom>
                    <a:avLst/>
                    <a:gdLst>
                      <a:gd name="T0" fmla="*/ 2 w 12"/>
                      <a:gd name="T1" fmla="*/ 8 h 9"/>
                      <a:gd name="T2" fmla="*/ 11 w 12"/>
                      <a:gd name="T3" fmla="*/ 2 h 9"/>
                      <a:gd name="T4" fmla="*/ 10 w 12"/>
                      <a:gd name="T5" fmla="*/ 1 h 9"/>
                      <a:gd name="T6" fmla="*/ 1 w 12"/>
                      <a:gd name="T7" fmla="*/ 7 h 9"/>
                      <a:gd name="T8" fmla="*/ 2 w 12"/>
                      <a:gd name="T9" fmla="*/ 8 h 9"/>
                    </a:gdLst>
                    <a:ahLst/>
                    <a:cxnLst>
                      <a:cxn ang="0">
                        <a:pos x="T0" y="T1"/>
                      </a:cxn>
                      <a:cxn ang="0">
                        <a:pos x="T2" y="T3"/>
                      </a:cxn>
                      <a:cxn ang="0">
                        <a:pos x="T4" y="T5"/>
                      </a:cxn>
                      <a:cxn ang="0">
                        <a:pos x="T6" y="T7"/>
                      </a:cxn>
                      <a:cxn ang="0">
                        <a:pos x="T8" y="T9"/>
                      </a:cxn>
                    </a:cxnLst>
                    <a:rect l="0" t="0" r="r" b="b"/>
                    <a:pathLst>
                      <a:path w="12" h="9">
                        <a:moveTo>
                          <a:pt x="2" y="8"/>
                        </a:moveTo>
                        <a:cubicBezTo>
                          <a:pt x="5" y="6"/>
                          <a:pt x="8" y="4"/>
                          <a:pt x="11" y="2"/>
                        </a:cubicBezTo>
                        <a:cubicBezTo>
                          <a:pt x="12" y="2"/>
                          <a:pt x="11" y="0"/>
                          <a:pt x="10" y="1"/>
                        </a:cubicBezTo>
                        <a:cubicBezTo>
                          <a:pt x="7" y="3"/>
                          <a:pt x="4" y="5"/>
                          <a:pt x="1" y="7"/>
                        </a:cubicBezTo>
                        <a:cubicBezTo>
                          <a:pt x="0" y="7"/>
                          <a:pt x="1" y="9"/>
                          <a:pt x="2"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33" name="Freeform 378"/>
                  <p:cNvSpPr/>
                  <p:nvPr/>
                </p:nvSpPr>
                <p:spPr bwMode="auto">
                  <a:xfrm>
                    <a:off x="570" y="1465"/>
                    <a:ext cx="6" cy="6"/>
                  </a:xfrm>
                  <a:custGeom>
                    <a:avLst/>
                    <a:gdLst>
                      <a:gd name="T0" fmla="*/ 2 w 10"/>
                      <a:gd name="T1" fmla="*/ 8 h 9"/>
                      <a:gd name="T2" fmla="*/ 9 w 10"/>
                      <a:gd name="T3" fmla="*/ 2 h 9"/>
                      <a:gd name="T4" fmla="*/ 8 w 10"/>
                      <a:gd name="T5" fmla="*/ 1 h 9"/>
                      <a:gd name="T6" fmla="*/ 1 w 10"/>
                      <a:gd name="T7" fmla="*/ 7 h 9"/>
                      <a:gd name="T8" fmla="*/ 2 w 10"/>
                      <a:gd name="T9" fmla="*/ 8 h 9"/>
                    </a:gdLst>
                    <a:ahLst/>
                    <a:cxnLst>
                      <a:cxn ang="0">
                        <a:pos x="T0" y="T1"/>
                      </a:cxn>
                      <a:cxn ang="0">
                        <a:pos x="T2" y="T3"/>
                      </a:cxn>
                      <a:cxn ang="0">
                        <a:pos x="T4" y="T5"/>
                      </a:cxn>
                      <a:cxn ang="0">
                        <a:pos x="T6" y="T7"/>
                      </a:cxn>
                      <a:cxn ang="0">
                        <a:pos x="T8" y="T9"/>
                      </a:cxn>
                    </a:cxnLst>
                    <a:rect l="0" t="0" r="r" b="b"/>
                    <a:pathLst>
                      <a:path w="10" h="9">
                        <a:moveTo>
                          <a:pt x="2" y="8"/>
                        </a:moveTo>
                        <a:cubicBezTo>
                          <a:pt x="5" y="6"/>
                          <a:pt x="7" y="4"/>
                          <a:pt x="9" y="2"/>
                        </a:cubicBezTo>
                        <a:cubicBezTo>
                          <a:pt x="10" y="1"/>
                          <a:pt x="8" y="0"/>
                          <a:pt x="8" y="1"/>
                        </a:cubicBezTo>
                        <a:cubicBezTo>
                          <a:pt x="6" y="3"/>
                          <a:pt x="3" y="5"/>
                          <a:pt x="1" y="7"/>
                        </a:cubicBezTo>
                        <a:cubicBezTo>
                          <a:pt x="0" y="8"/>
                          <a:pt x="1" y="9"/>
                          <a:pt x="2"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34" name="Freeform 379"/>
                  <p:cNvSpPr/>
                  <p:nvPr/>
                </p:nvSpPr>
                <p:spPr bwMode="auto">
                  <a:xfrm>
                    <a:off x="570" y="1468"/>
                    <a:ext cx="6" cy="6"/>
                  </a:xfrm>
                  <a:custGeom>
                    <a:avLst/>
                    <a:gdLst>
                      <a:gd name="T0" fmla="*/ 2 w 10"/>
                      <a:gd name="T1" fmla="*/ 7 h 8"/>
                      <a:gd name="T2" fmla="*/ 9 w 10"/>
                      <a:gd name="T3" fmla="*/ 2 h 8"/>
                      <a:gd name="T4" fmla="*/ 8 w 10"/>
                      <a:gd name="T5" fmla="*/ 1 h 8"/>
                      <a:gd name="T6" fmla="*/ 1 w 10"/>
                      <a:gd name="T7" fmla="*/ 6 h 8"/>
                      <a:gd name="T8" fmla="*/ 2 w 10"/>
                      <a:gd name="T9" fmla="*/ 7 h 8"/>
                    </a:gdLst>
                    <a:ahLst/>
                    <a:cxnLst>
                      <a:cxn ang="0">
                        <a:pos x="T0" y="T1"/>
                      </a:cxn>
                      <a:cxn ang="0">
                        <a:pos x="T2" y="T3"/>
                      </a:cxn>
                      <a:cxn ang="0">
                        <a:pos x="T4" y="T5"/>
                      </a:cxn>
                      <a:cxn ang="0">
                        <a:pos x="T6" y="T7"/>
                      </a:cxn>
                      <a:cxn ang="0">
                        <a:pos x="T8" y="T9"/>
                      </a:cxn>
                    </a:cxnLst>
                    <a:rect l="0" t="0" r="r" b="b"/>
                    <a:pathLst>
                      <a:path w="10" h="8">
                        <a:moveTo>
                          <a:pt x="2" y="7"/>
                        </a:moveTo>
                        <a:cubicBezTo>
                          <a:pt x="5" y="6"/>
                          <a:pt x="7" y="4"/>
                          <a:pt x="9" y="2"/>
                        </a:cubicBezTo>
                        <a:cubicBezTo>
                          <a:pt x="10" y="2"/>
                          <a:pt x="9" y="0"/>
                          <a:pt x="8" y="1"/>
                        </a:cubicBezTo>
                        <a:cubicBezTo>
                          <a:pt x="6" y="3"/>
                          <a:pt x="4" y="5"/>
                          <a:pt x="1" y="6"/>
                        </a:cubicBezTo>
                        <a:cubicBezTo>
                          <a:pt x="0" y="6"/>
                          <a:pt x="1" y="8"/>
                          <a:pt x="2"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35" name="Freeform 380"/>
                  <p:cNvSpPr/>
                  <p:nvPr/>
                </p:nvSpPr>
                <p:spPr bwMode="auto">
                  <a:xfrm>
                    <a:off x="570" y="1472"/>
                    <a:ext cx="6" cy="4"/>
                  </a:xfrm>
                  <a:custGeom>
                    <a:avLst/>
                    <a:gdLst>
                      <a:gd name="T0" fmla="*/ 2 w 9"/>
                      <a:gd name="T1" fmla="*/ 6 h 7"/>
                      <a:gd name="T2" fmla="*/ 8 w 9"/>
                      <a:gd name="T3" fmla="*/ 2 h 7"/>
                      <a:gd name="T4" fmla="*/ 7 w 9"/>
                      <a:gd name="T5" fmla="*/ 1 h 7"/>
                      <a:gd name="T6" fmla="*/ 1 w 9"/>
                      <a:gd name="T7" fmla="*/ 5 h 7"/>
                      <a:gd name="T8" fmla="*/ 2 w 9"/>
                      <a:gd name="T9" fmla="*/ 6 h 7"/>
                    </a:gdLst>
                    <a:ahLst/>
                    <a:cxnLst>
                      <a:cxn ang="0">
                        <a:pos x="T0" y="T1"/>
                      </a:cxn>
                      <a:cxn ang="0">
                        <a:pos x="T2" y="T3"/>
                      </a:cxn>
                      <a:cxn ang="0">
                        <a:pos x="T4" y="T5"/>
                      </a:cxn>
                      <a:cxn ang="0">
                        <a:pos x="T6" y="T7"/>
                      </a:cxn>
                      <a:cxn ang="0">
                        <a:pos x="T8" y="T9"/>
                      </a:cxn>
                    </a:cxnLst>
                    <a:rect l="0" t="0" r="r" b="b"/>
                    <a:pathLst>
                      <a:path w="9" h="7">
                        <a:moveTo>
                          <a:pt x="2" y="6"/>
                        </a:moveTo>
                        <a:cubicBezTo>
                          <a:pt x="4" y="5"/>
                          <a:pt x="6" y="4"/>
                          <a:pt x="8" y="2"/>
                        </a:cubicBezTo>
                        <a:cubicBezTo>
                          <a:pt x="9" y="1"/>
                          <a:pt x="8" y="0"/>
                          <a:pt x="7" y="1"/>
                        </a:cubicBezTo>
                        <a:cubicBezTo>
                          <a:pt x="5" y="3"/>
                          <a:pt x="3" y="4"/>
                          <a:pt x="1" y="5"/>
                        </a:cubicBezTo>
                        <a:cubicBezTo>
                          <a:pt x="0" y="5"/>
                          <a:pt x="1" y="7"/>
                          <a:pt x="2"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36" name="Freeform 381"/>
                  <p:cNvSpPr/>
                  <p:nvPr/>
                </p:nvSpPr>
                <p:spPr bwMode="auto">
                  <a:xfrm>
                    <a:off x="570" y="1475"/>
                    <a:ext cx="6" cy="5"/>
                  </a:xfrm>
                  <a:custGeom>
                    <a:avLst/>
                    <a:gdLst>
                      <a:gd name="T0" fmla="*/ 2 w 10"/>
                      <a:gd name="T1" fmla="*/ 7 h 7"/>
                      <a:gd name="T2" fmla="*/ 9 w 10"/>
                      <a:gd name="T3" fmla="*/ 2 h 7"/>
                      <a:gd name="T4" fmla="*/ 7 w 10"/>
                      <a:gd name="T5" fmla="*/ 1 h 7"/>
                      <a:gd name="T6" fmla="*/ 1 w 10"/>
                      <a:gd name="T7" fmla="*/ 5 h 7"/>
                      <a:gd name="T8" fmla="*/ 2 w 10"/>
                      <a:gd name="T9" fmla="*/ 7 h 7"/>
                    </a:gdLst>
                    <a:ahLst/>
                    <a:cxnLst>
                      <a:cxn ang="0">
                        <a:pos x="T0" y="T1"/>
                      </a:cxn>
                      <a:cxn ang="0">
                        <a:pos x="T2" y="T3"/>
                      </a:cxn>
                      <a:cxn ang="0">
                        <a:pos x="T4" y="T5"/>
                      </a:cxn>
                      <a:cxn ang="0">
                        <a:pos x="T6" y="T7"/>
                      </a:cxn>
                      <a:cxn ang="0">
                        <a:pos x="T8" y="T9"/>
                      </a:cxn>
                    </a:cxnLst>
                    <a:rect l="0" t="0" r="r" b="b"/>
                    <a:pathLst>
                      <a:path w="10" h="7">
                        <a:moveTo>
                          <a:pt x="2" y="7"/>
                        </a:moveTo>
                        <a:cubicBezTo>
                          <a:pt x="5" y="6"/>
                          <a:pt x="7" y="4"/>
                          <a:pt x="9" y="2"/>
                        </a:cubicBezTo>
                        <a:cubicBezTo>
                          <a:pt x="10" y="1"/>
                          <a:pt x="8" y="0"/>
                          <a:pt x="7" y="1"/>
                        </a:cubicBezTo>
                        <a:cubicBezTo>
                          <a:pt x="6" y="2"/>
                          <a:pt x="4" y="4"/>
                          <a:pt x="1" y="5"/>
                        </a:cubicBezTo>
                        <a:cubicBezTo>
                          <a:pt x="0" y="5"/>
                          <a:pt x="1" y="7"/>
                          <a:pt x="2"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37" name="Freeform 382"/>
                  <p:cNvSpPr/>
                  <p:nvPr/>
                </p:nvSpPr>
                <p:spPr bwMode="auto">
                  <a:xfrm>
                    <a:off x="571" y="1476"/>
                    <a:ext cx="6" cy="4"/>
                  </a:xfrm>
                  <a:custGeom>
                    <a:avLst/>
                    <a:gdLst>
                      <a:gd name="T0" fmla="*/ 1 w 9"/>
                      <a:gd name="T1" fmla="*/ 6 h 6"/>
                      <a:gd name="T2" fmla="*/ 8 w 9"/>
                      <a:gd name="T3" fmla="*/ 2 h 6"/>
                      <a:gd name="T4" fmla="*/ 7 w 9"/>
                      <a:gd name="T5" fmla="*/ 0 h 6"/>
                      <a:gd name="T6" fmla="*/ 1 w 9"/>
                      <a:gd name="T7" fmla="*/ 4 h 6"/>
                      <a:gd name="T8" fmla="*/ 1 w 9"/>
                      <a:gd name="T9" fmla="*/ 6 h 6"/>
                    </a:gdLst>
                    <a:ahLst/>
                    <a:cxnLst>
                      <a:cxn ang="0">
                        <a:pos x="T0" y="T1"/>
                      </a:cxn>
                      <a:cxn ang="0">
                        <a:pos x="T2" y="T3"/>
                      </a:cxn>
                      <a:cxn ang="0">
                        <a:pos x="T4" y="T5"/>
                      </a:cxn>
                      <a:cxn ang="0">
                        <a:pos x="T6" y="T7"/>
                      </a:cxn>
                      <a:cxn ang="0">
                        <a:pos x="T8" y="T9"/>
                      </a:cxn>
                    </a:cxnLst>
                    <a:rect l="0" t="0" r="r" b="b"/>
                    <a:pathLst>
                      <a:path w="9" h="6">
                        <a:moveTo>
                          <a:pt x="1" y="6"/>
                        </a:moveTo>
                        <a:cubicBezTo>
                          <a:pt x="3" y="5"/>
                          <a:pt x="6" y="3"/>
                          <a:pt x="8" y="2"/>
                        </a:cubicBezTo>
                        <a:cubicBezTo>
                          <a:pt x="9" y="1"/>
                          <a:pt x="8" y="0"/>
                          <a:pt x="7" y="0"/>
                        </a:cubicBezTo>
                        <a:cubicBezTo>
                          <a:pt x="5" y="2"/>
                          <a:pt x="3" y="3"/>
                          <a:pt x="1" y="4"/>
                        </a:cubicBezTo>
                        <a:cubicBezTo>
                          <a:pt x="0" y="4"/>
                          <a:pt x="0" y="6"/>
                          <a:pt x="1"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38" name="Freeform 383"/>
                  <p:cNvSpPr/>
                  <p:nvPr/>
                </p:nvSpPr>
                <p:spPr bwMode="auto">
                  <a:xfrm>
                    <a:off x="571" y="1469"/>
                    <a:ext cx="5" cy="6"/>
                  </a:xfrm>
                  <a:custGeom>
                    <a:avLst/>
                    <a:gdLst>
                      <a:gd name="T0" fmla="*/ 2 w 8"/>
                      <a:gd name="T1" fmla="*/ 8 h 9"/>
                      <a:gd name="T2" fmla="*/ 7 w 8"/>
                      <a:gd name="T3" fmla="*/ 2 h 9"/>
                      <a:gd name="T4" fmla="*/ 6 w 8"/>
                      <a:gd name="T5" fmla="*/ 1 h 9"/>
                      <a:gd name="T6" fmla="*/ 1 w 8"/>
                      <a:gd name="T7" fmla="*/ 7 h 9"/>
                      <a:gd name="T8" fmla="*/ 2 w 8"/>
                      <a:gd name="T9" fmla="*/ 8 h 9"/>
                    </a:gdLst>
                    <a:ahLst/>
                    <a:cxnLst>
                      <a:cxn ang="0">
                        <a:pos x="T0" y="T1"/>
                      </a:cxn>
                      <a:cxn ang="0">
                        <a:pos x="T2" y="T3"/>
                      </a:cxn>
                      <a:cxn ang="0">
                        <a:pos x="T4" y="T5"/>
                      </a:cxn>
                      <a:cxn ang="0">
                        <a:pos x="T6" y="T7"/>
                      </a:cxn>
                      <a:cxn ang="0">
                        <a:pos x="T8" y="T9"/>
                      </a:cxn>
                    </a:cxnLst>
                    <a:rect l="0" t="0" r="r" b="b"/>
                    <a:pathLst>
                      <a:path w="8" h="9">
                        <a:moveTo>
                          <a:pt x="2" y="8"/>
                        </a:moveTo>
                        <a:cubicBezTo>
                          <a:pt x="3" y="6"/>
                          <a:pt x="5" y="4"/>
                          <a:pt x="7" y="2"/>
                        </a:cubicBezTo>
                        <a:cubicBezTo>
                          <a:pt x="8" y="1"/>
                          <a:pt x="7" y="0"/>
                          <a:pt x="6" y="1"/>
                        </a:cubicBezTo>
                        <a:cubicBezTo>
                          <a:pt x="4" y="3"/>
                          <a:pt x="2" y="5"/>
                          <a:pt x="1" y="7"/>
                        </a:cubicBezTo>
                        <a:cubicBezTo>
                          <a:pt x="0" y="8"/>
                          <a:pt x="1" y="9"/>
                          <a:pt x="2"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39" name="Freeform 384"/>
                  <p:cNvSpPr/>
                  <p:nvPr/>
                </p:nvSpPr>
                <p:spPr bwMode="auto">
                  <a:xfrm>
                    <a:off x="571" y="1474"/>
                    <a:ext cx="7" cy="4"/>
                  </a:xfrm>
                  <a:custGeom>
                    <a:avLst/>
                    <a:gdLst>
                      <a:gd name="T0" fmla="*/ 2 w 10"/>
                      <a:gd name="T1" fmla="*/ 5 h 6"/>
                      <a:gd name="T2" fmla="*/ 9 w 10"/>
                      <a:gd name="T3" fmla="*/ 2 h 6"/>
                      <a:gd name="T4" fmla="*/ 9 w 10"/>
                      <a:gd name="T5" fmla="*/ 0 h 6"/>
                      <a:gd name="T6" fmla="*/ 1 w 10"/>
                      <a:gd name="T7" fmla="*/ 4 h 6"/>
                      <a:gd name="T8" fmla="*/ 2 w 10"/>
                      <a:gd name="T9" fmla="*/ 5 h 6"/>
                    </a:gdLst>
                    <a:ahLst/>
                    <a:cxnLst>
                      <a:cxn ang="0">
                        <a:pos x="T0" y="T1"/>
                      </a:cxn>
                      <a:cxn ang="0">
                        <a:pos x="T2" y="T3"/>
                      </a:cxn>
                      <a:cxn ang="0">
                        <a:pos x="T4" y="T5"/>
                      </a:cxn>
                      <a:cxn ang="0">
                        <a:pos x="T6" y="T7"/>
                      </a:cxn>
                      <a:cxn ang="0">
                        <a:pos x="T8" y="T9"/>
                      </a:cxn>
                    </a:cxnLst>
                    <a:rect l="0" t="0" r="r" b="b"/>
                    <a:pathLst>
                      <a:path w="10" h="6">
                        <a:moveTo>
                          <a:pt x="2" y="5"/>
                        </a:moveTo>
                        <a:cubicBezTo>
                          <a:pt x="4" y="4"/>
                          <a:pt x="6" y="2"/>
                          <a:pt x="9" y="2"/>
                        </a:cubicBezTo>
                        <a:cubicBezTo>
                          <a:pt x="10" y="2"/>
                          <a:pt x="10" y="0"/>
                          <a:pt x="9" y="0"/>
                        </a:cubicBezTo>
                        <a:cubicBezTo>
                          <a:pt x="6" y="0"/>
                          <a:pt x="4" y="2"/>
                          <a:pt x="1" y="4"/>
                        </a:cubicBezTo>
                        <a:cubicBezTo>
                          <a:pt x="0" y="4"/>
                          <a:pt x="1" y="6"/>
                          <a:pt x="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40" name="Freeform 385"/>
                  <p:cNvSpPr/>
                  <p:nvPr/>
                </p:nvSpPr>
                <p:spPr bwMode="auto">
                  <a:xfrm>
                    <a:off x="573" y="1476"/>
                    <a:ext cx="4" cy="4"/>
                  </a:xfrm>
                  <a:custGeom>
                    <a:avLst/>
                    <a:gdLst>
                      <a:gd name="T0" fmla="*/ 2 w 6"/>
                      <a:gd name="T1" fmla="*/ 5 h 6"/>
                      <a:gd name="T2" fmla="*/ 5 w 6"/>
                      <a:gd name="T3" fmla="*/ 2 h 6"/>
                      <a:gd name="T4" fmla="*/ 4 w 6"/>
                      <a:gd name="T5" fmla="*/ 1 h 6"/>
                      <a:gd name="T6" fmla="*/ 0 w 6"/>
                      <a:gd name="T7" fmla="*/ 4 h 6"/>
                      <a:gd name="T8" fmla="*/ 2 w 6"/>
                      <a:gd name="T9" fmla="*/ 5 h 6"/>
                    </a:gdLst>
                    <a:ahLst/>
                    <a:cxnLst>
                      <a:cxn ang="0">
                        <a:pos x="T0" y="T1"/>
                      </a:cxn>
                      <a:cxn ang="0">
                        <a:pos x="T2" y="T3"/>
                      </a:cxn>
                      <a:cxn ang="0">
                        <a:pos x="T4" y="T5"/>
                      </a:cxn>
                      <a:cxn ang="0">
                        <a:pos x="T6" y="T7"/>
                      </a:cxn>
                      <a:cxn ang="0">
                        <a:pos x="T8" y="T9"/>
                      </a:cxn>
                    </a:cxnLst>
                    <a:rect l="0" t="0" r="r" b="b"/>
                    <a:pathLst>
                      <a:path w="6" h="6">
                        <a:moveTo>
                          <a:pt x="2" y="5"/>
                        </a:moveTo>
                        <a:cubicBezTo>
                          <a:pt x="3" y="4"/>
                          <a:pt x="4" y="3"/>
                          <a:pt x="5" y="2"/>
                        </a:cubicBezTo>
                        <a:cubicBezTo>
                          <a:pt x="6" y="1"/>
                          <a:pt x="5" y="0"/>
                          <a:pt x="4" y="1"/>
                        </a:cubicBezTo>
                        <a:cubicBezTo>
                          <a:pt x="3" y="2"/>
                          <a:pt x="2" y="3"/>
                          <a:pt x="0" y="4"/>
                        </a:cubicBezTo>
                        <a:cubicBezTo>
                          <a:pt x="0" y="5"/>
                          <a:pt x="1" y="6"/>
                          <a:pt x="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41" name="Freeform 386"/>
                  <p:cNvSpPr/>
                  <p:nvPr/>
                </p:nvSpPr>
                <p:spPr bwMode="auto">
                  <a:xfrm>
                    <a:off x="900" y="1709"/>
                    <a:ext cx="23" cy="24"/>
                  </a:xfrm>
                  <a:custGeom>
                    <a:avLst/>
                    <a:gdLst>
                      <a:gd name="T0" fmla="*/ 24 w 35"/>
                      <a:gd name="T1" fmla="*/ 5 h 35"/>
                      <a:gd name="T2" fmla="*/ 3 w 35"/>
                      <a:gd name="T3" fmla="*/ 13 h 35"/>
                      <a:gd name="T4" fmla="*/ 14 w 35"/>
                      <a:gd name="T5" fmla="*/ 32 h 35"/>
                      <a:gd name="T6" fmla="*/ 33 w 35"/>
                      <a:gd name="T7" fmla="*/ 23 h 35"/>
                      <a:gd name="T8" fmla="*/ 21 w 35"/>
                      <a:gd name="T9" fmla="*/ 5 h 35"/>
                      <a:gd name="T10" fmla="*/ 22 w 35"/>
                      <a:gd name="T11" fmla="*/ 7 h 35"/>
                      <a:gd name="T12" fmla="*/ 30 w 35"/>
                      <a:gd name="T13" fmla="*/ 13 h 35"/>
                      <a:gd name="T14" fmla="*/ 30 w 35"/>
                      <a:gd name="T15" fmla="*/ 25 h 35"/>
                      <a:gd name="T16" fmla="*/ 15 w 35"/>
                      <a:gd name="T17" fmla="*/ 31 h 35"/>
                      <a:gd name="T18" fmla="*/ 5 w 35"/>
                      <a:gd name="T19" fmla="*/ 14 h 35"/>
                      <a:gd name="T20" fmla="*/ 11 w 35"/>
                      <a:gd name="T21" fmla="*/ 5 h 35"/>
                      <a:gd name="T22" fmla="*/ 23 w 35"/>
                      <a:gd name="T23" fmla="*/ 7 h 35"/>
                      <a:gd name="T24" fmla="*/ 24 w 35"/>
                      <a:gd name="T25" fmla="*/ 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5" h="35">
                        <a:moveTo>
                          <a:pt x="24" y="5"/>
                        </a:moveTo>
                        <a:cubicBezTo>
                          <a:pt x="15" y="0"/>
                          <a:pt x="7" y="3"/>
                          <a:pt x="3" y="13"/>
                        </a:cubicBezTo>
                        <a:cubicBezTo>
                          <a:pt x="0" y="21"/>
                          <a:pt x="6" y="30"/>
                          <a:pt x="14" y="32"/>
                        </a:cubicBezTo>
                        <a:cubicBezTo>
                          <a:pt x="22" y="35"/>
                          <a:pt x="30" y="31"/>
                          <a:pt x="33" y="23"/>
                        </a:cubicBezTo>
                        <a:cubicBezTo>
                          <a:pt x="35" y="17"/>
                          <a:pt x="30" y="3"/>
                          <a:pt x="21" y="5"/>
                        </a:cubicBezTo>
                        <a:cubicBezTo>
                          <a:pt x="20" y="5"/>
                          <a:pt x="21" y="7"/>
                          <a:pt x="22" y="7"/>
                        </a:cubicBezTo>
                        <a:cubicBezTo>
                          <a:pt x="26" y="6"/>
                          <a:pt x="28" y="10"/>
                          <a:pt x="30" y="13"/>
                        </a:cubicBezTo>
                        <a:cubicBezTo>
                          <a:pt x="32" y="17"/>
                          <a:pt x="32" y="21"/>
                          <a:pt x="30" y="25"/>
                        </a:cubicBezTo>
                        <a:cubicBezTo>
                          <a:pt x="28" y="31"/>
                          <a:pt x="20" y="32"/>
                          <a:pt x="15" y="31"/>
                        </a:cubicBezTo>
                        <a:cubicBezTo>
                          <a:pt x="7" y="29"/>
                          <a:pt x="3" y="22"/>
                          <a:pt x="5" y="14"/>
                        </a:cubicBezTo>
                        <a:cubicBezTo>
                          <a:pt x="5" y="11"/>
                          <a:pt x="8" y="7"/>
                          <a:pt x="11" y="5"/>
                        </a:cubicBezTo>
                        <a:cubicBezTo>
                          <a:pt x="15" y="2"/>
                          <a:pt x="20" y="4"/>
                          <a:pt x="23" y="7"/>
                        </a:cubicBezTo>
                        <a:cubicBezTo>
                          <a:pt x="24" y="7"/>
                          <a:pt x="25" y="6"/>
                          <a:pt x="24"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42" name="Freeform 387"/>
                  <p:cNvSpPr/>
                  <p:nvPr/>
                </p:nvSpPr>
                <p:spPr bwMode="auto">
                  <a:xfrm>
                    <a:off x="916" y="1727"/>
                    <a:ext cx="12" cy="10"/>
                  </a:xfrm>
                  <a:custGeom>
                    <a:avLst/>
                    <a:gdLst>
                      <a:gd name="T0" fmla="*/ 2 w 18"/>
                      <a:gd name="T1" fmla="*/ 5 h 16"/>
                      <a:gd name="T2" fmla="*/ 2 w 18"/>
                      <a:gd name="T3" fmla="*/ 5 h 16"/>
                      <a:gd name="T4" fmla="*/ 1 w 18"/>
                      <a:gd name="T5" fmla="*/ 6 h 16"/>
                      <a:gd name="T6" fmla="*/ 6 w 18"/>
                      <a:gd name="T7" fmla="*/ 10 h 16"/>
                      <a:gd name="T8" fmla="*/ 10 w 18"/>
                      <a:gd name="T9" fmla="*/ 14 h 16"/>
                      <a:gd name="T10" fmla="*/ 15 w 18"/>
                      <a:gd name="T11" fmla="*/ 14 h 16"/>
                      <a:gd name="T12" fmla="*/ 16 w 18"/>
                      <a:gd name="T13" fmla="*/ 8 h 16"/>
                      <a:gd name="T14" fmla="*/ 6 w 18"/>
                      <a:gd name="T15" fmla="*/ 1 h 16"/>
                      <a:gd name="T16" fmla="*/ 5 w 18"/>
                      <a:gd name="T17" fmla="*/ 2 h 16"/>
                      <a:gd name="T18" fmla="*/ 14 w 18"/>
                      <a:gd name="T19" fmla="*/ 8 h 16"/>
                      <a:gd name="T20" fmla="*/ 14 w 18"/>
                      <a:gd name="T21" fmla="*/ 13 h 16"/>
                      <a:gd name="T22" fmla="*/ 13 w 18"/>
                      <a:gd name="T23" fmla="*/ 14 h 16"/>
                      <a:gd name="T24" fmla="*/ 11 w 18"/>
                      <a:gd name="T25" fmla="*/ 12 h 16"/>
                      <a:gd name="T26" fmla="*/ 0 w 18"/>
                      <a:gd name="T27" fmla="*/ 5 h 16"/>
                      <a:gd name="T28" fmla="*/ 0 w 18"/>
                      <a:gd name="T29" fmla="*/ 6 h 16"/>
                      <a:gd name="T30" fmla="*/ 0 w 18"/>
                      <a:gd name="T31" fmla="*/ 6 h 16"/>
                      <a:gd name="T32" fmla="*/ 2 w 18"/>
                      <a:gd name="T33" fmla="*/ 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8" h="16">
                        <a:moveTo>
                          <a:pt x="2" y="5"/>
                        </a:moveTo>
                        <a:cubicBezTo>
                          <a:pt x="2" y="5"/>
                          <a:pt x="2" y="5"/>
                          <a:pt x="2" y="5"/>
                        </a:cubicBezTo>
                        <a:cubicBezTo>
                          <a:pt x="2" y="5"/>
                          <a:pt x="2" y="6"/>
                          <a:pt x="1" y="6"/>
                        </a:cubicBezTo>
                        <a:cubicBezTo>
                          <a:pt x="2" y="6"/>
                          <a:pt x="5" y="9"/>
                          <a:pt x="6" y="10"/>
                        </a:cubicBezTo>
                        <a:cubicBezTo>
                          <a:pt x="7" y="11"/>
                          <a:pt x="9" y="12"/>
                          <a:pt x="10" y="14"/>
                        </a:cubicBezTo>
                        <a:cubicBezTo>
                          <a:pt x="13" y="16"/>
                          <a:pt x="13" y="16"/>
                          <a:pt x="15" y="14"/>
                        </a:cubicBezTo>
                        <a:cubicBezTo>
                          <a:pt x="17" y="12"/>
                          <a:pt x="18" y="10"/>
                          <a:pt x="16" y="8"/>
                        </a:cubicBezTo>
                        <a:cubicBezTo>
                          <a:pt x="13" y="5"/>
                          <a:pt x="10" y="3"/>
                          <a:pt x="6" y="1"/>
                        </a:cubicBezTo>
                        <a:cubicBezTo>
                          <a:pt x="5" y="0"/>
                          <a:pt x="4" y="2"/>
                          <a:pt x="5" y="2"/>
                        </a:cubicBezTo>
                        <a:cubicBezTo>
                          <a:pt x="8" y="4"/>
                          <a:pt x="11" y="6"/>
                          <a:pt x="14" y="8"/>
                        </a:cubicBezTo>
                        <a:cubicBezTo>
                          <a:pt x="16" y="10"/>
                          <a:pt x="15" y="11"/>
                          <a:pt x="14" y="13"/>
                        </a:cubicBezTo>
                        <a:cubicBezTo>
                          <a:pt x="13" y="13"/>
                          <a:pt x="13" y="14"/>
                          <a:pt x="13" y="14"/>
                        </a:cubicBezTo>
                        <a:cubicBezTo>
                          <a:pt x="12" y="13"/>
                          <a:pt x="12" y="13"/>
                          <a:pt x="11" y="12"/>
                        </a:cubicBezTo>
                        <a:cubicBezTo>
                          <a:pt x="9" y="11"/>
                          <a:pt x="3" y="3"/>
                          <a:pt x="0" y="5"/>
                        </a:cubicBezTo>
                        <a:cubicBezTo>
                          <a:pt x="0" y="5"/>
                          <a:pt x="0" y="5"/>
                          <a:pt x="0" y="6"/>
                        </a:cubicBezTo>
                        <a:cubicBezTo>
                          <a:pt x="0" y="6"/>
                          <a:pt x="0" y="6"/>
                          <a:pt x="0" y="6"/>
                        </a:cubicBezTo>
                        <a:cubicBezTo>
                          <a:pt x="1" y="7"/>
                          <a:pt x="2" y="6"/>
                          <a:pt x="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43" name="Freeform 388"/>
                  <p:cNvSpPr/>
                  <p:nvPr/>
                </p:nvSpPr>
                <p:spPr bwMode="auto">
                  <a:xfrm>
                    <a:off x="902" y="1708"/>
                    <a:ext cx="20" cy="25"/>
                  </a:xfrm>
                  <a:custGeom>
                    <a:avLst/>
                    <a:gdLst>
                      <a:gd name="T0" fmla="*/ 19 w 30"/>
                      <a:gd name="T1" fmla="*/ 7 h 37"/>
                      <a:gd name="T2" fmla="*/ 2 w 30"/>
                      <a:gd name="T3" fmla="*/ 18 h 37"/>
                      <a:gd name="T4" fmla="*/ 21 w 30"/>
                      <a:gd name="T5" fmla="*/ 32 h 37"/>
                      <a:gd name="T6" fmla="*/ 25 w 30"/>
                      <a:gd name="T7" fmla="*/ 11 h 37"/>
                      <a:gd name="T8" fmla="*/ 5 w 30"/>
                      <a:gd name="T9" fmla="*/ 10 h 37"/>
                      <a:gd name="T10" fmla="*/ 7 w 30"/>
                      <a:gd name="T11" fmla="*/ 11 h 37"/>
                      <a:gd name="T12" fmla="*/ 20 w 30"/>
                      <a:gd name="T13" fmla="*/ 10 h 37"/>
                      <a:gd name="T14" fmla="*/ 26 w 30"/>
                      <a:gd name="T15" fmla="*/ 24 h 37"/>
                      <a:gd name="T16" fmla="*/ 5 w 30"/>
                      <a:gd name="T17" fmla="*/ 24 h 37"/>
                      <a:gd name="T18" fmla="*/ 18 w 30"/>
                      <a:gd name="T19" fmla="*/ 9 h 37"/>
                      <a:gd name="T20" fmla="*/ 19 w 30"/>
                      <a:gd name="T21" fmla="*/ 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37">
                        <a:moveTo>
                          <a:pt x="19" y="7"/>
                        </a:moveTo>
                        <a:cubicBezTo>
                          <a:pt x="12" y="0"/>
                          <a:pt x="3" y="11"/>
                          <a:pt x="2" y="18"/>
                        </a:cubicBezTo>
                        <a:cubicBezTo>
                          <a:pt x="1" y="26"/>
                          <a:pt x="12" y="37"/>
                          <a:pt x="21" y="32"/>
                        </a:cubicBezTo>
                        <a:cubicBezTo>
                          <a:pt x="29" y="27"/>
                          <a:pt x="30" y="18"/>
                          <a:pt x="25" y="11"/>
                        </a:cubicBezTo>
                        <a:cubicBezTo>
                          <a:pt x="20" y="6"/>
                          <a:pt x="10" y="3"/>
                          <a:pt x="5" y="10"/>
                        </a:cubicBezTo>
                        <a:cubicBezTo>
                          <a:pt x="5" y="11"/>
                          <a:pt x="6" y="12"/>
                          <a:pt x="7" y="11"/>
                        </a:cubicBezTo>
                        <a:cubicBezTo>
                          <a:pt x="10" y="6"/>
                          <a:pt x="16" y="7"/>
                          <a:pt x="20" y="10"/>
                        </a:cubicBezTo>
                        <a:cubicBezTo>
                          <a:pt x="25" y="13"/>
                          <a:pt x="28" y="18"/>
                          <a:pt x="26" y="24"/>
                        </a:cubicBezTo>
                        <a:cubicBezTo>
                          <a:pt x="22" y="34"/>
                          <a:pt x="10" y="32"/>
                          <a:pt x="5" y="24"/>
                        </a:cubicBezTo>
                        <a:cubicBezTo>
                          <a:pt x="0" y="17"/>
                          <a:pt x="11" y="1"/>
                          <a:pt x="18" y="9"/>
                        </a:cubicBezTo>
                        <a:cubicBezTo>
                          <a:pt x="19" y="9"/>
                          <a:pt x="20" y="8"/>
                          <a:pt x="19"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44" name="Freeform 389"/>
                  <p:cNvSpPr/>
                  <p:nvPr/>
                </p:nvSpPr>
                <p:spPr bwMode="auto">
                  <a:xfrm>
                    <a:off x="918" y="1727"/>
                    <a:ext cx="3" cy="6"/>
                  </a:xfrm>
                  <a:custGeom>
                    <a:avLst/>
                    <a:gdLst>
                      <a:gd name="T0" fmla="*/ 3 w 5"/>
                      <a:gd name="T1" fmla="*/ 5 h 8"/>
                      <a:gd name="T2" fmla="*/ 3 w 5"/>
                      <a:gd name="T3" fmla="*/ 3 h 8"/>
                      <a:gd name="T4" fmla="*/ 1 w 5"/>
                      <a:gd name="T5" fmla="*/ 3 h 8"/>
                      <a:gd name="T6" fmla="*/ 0 w 5"/>
                      <a:gd name="T7" fmla="*/ 5 h 8"/>
                      <a:gd name="T8" fmla="*/ 2 w 5"/>
                      <a:gd name="T9" fmla="*/ 5 h 8"/>
                      <a:gd name="T10" fmla="*/ 2 w 5"/>
                      <a:gd name="T11" fmla="*/ 3 h 8"/>
                      <a:gd name="T12" fmla="*/ 0 w 5"/>
                      <a:gd name="T13" fmla="*/ 3 h 8"/>
                      <a:gd name="T14" fmla="*/ 0 w 5"/>
                      <a:gd name="T15" fmla="*/ 4 h 8"/>
                      <a:gd name="T16" fmla="*/ 1 w 5"/>
                      <a:gd name="T17" fmla="*/ 4 h 8"/>
                      <a:gd name="T18" fmla="*/ 2 w 5"/>
                      <a:gd name="T19" fmla="*/ 3 h 8"/>
                      <a:gd name="T20" fmla="*/ 1 w 5"/>
                      <a:gd name="T21" fmla="*/ 3 h 8"/>
                      <a:gd name="T22" fmla="*/ 1 w 5"/>
                      <a:gd name="T23" fmla="*/ 6 h 8"/>
                      <a:gd name="T24" fmla="*/ 3 w 5"/>
                      <a:gd name="T25" fmla="*/ 6 h 8"/>
                      <a:gd name="T26" fmla="*/ 4 w 5"/>
                      <a:gd name="T27" fmla="*/ 1 h 8"/>
                      <a:gd name="T28" fmla="*/ 2 w 5"/>
                      <a:gd name="T29" fmla="*/ 2 h 8"/>
                      <a:gd name="T30" fmla="*/ 3 w 5"/>
                      <a:gd name="T31" fmla="*/ 7 h 8"/>
                      <a:gd name="T32" fmla="*/ 4 w 5"/>
                      <a:gd name="T33" fmla="*/ 7 h 8"/>
                      <a:gd name="T34" fmla="*/ 5 w 5"/>
                      <a:gd name="T35" fmla="*/ 4 h 8"/>
                      <a:gd name="T36" fmla="*/ 3 w 5"/>
                      <a:gd name="T37" fmla="*/ 4 h 8"/>
                      <a:gd name="T38" fmla="*/ 3 w 5"/>
                      <a:gd name="T39" fmla="*/ 7 h 8"/>
                      <a:gd name="T40" fmla="*/ 4 w 5"/>
                      <a:gd name="T41" fmla="*/ 6 h 8"/>
                      <a:gd name="T42" fmla="*/ 4 w 5"/>
                      <a:gd name="T43" fmla="*/ 1 h 8"/>
                      <a:gd name="T44" fmla="*/ 2 w 5"/>
                      <a:gd name="T45" fmla="*/ 1 h 8"/>
                      <a:gd name="T46" fmla="*/ 1 w 5"/>
                      <a:gd name="T47" fmla="*/ 5 h 8"/>
                      <a:gd name="T48" fmla="*/ 3 w 5"/>
                      <a:gd name="T49" fmla="*/ 5 h 8"/>
                      <a:gd name="T50" fmla="*/ 2 w 5"/>
                      <a:gd name="T51" fmla="*/ 2 h 8"/>
                      <a:gd name="T52" fmla="*/ 1 w 5"/>
                      <a:gd name="T53" fmla="*/ 2 h 8"/>
                      <a:gd name="T54" fmla="*/ 0 w 5"/>
                      <a:gd name="T55" fmla="*/ 3 h 8"/>
                      <a:gd name="T56" fmla="*/ 1 w 5"/>
                      <a:gd name="T57" fmla="*/ 4 h 8"/>
                      <a:gd name="T58" fmla="*/ 2 w 5"/>
                      <a:gd name="T59" fmla="*/ 3 h 8"/>
                      <a:gd name="T60" fmla="*/ 0 w 5"/>
                      <a:gd name="T61" fmla="*/ 3 h 8"/>
                      <a:gd name="T62" fmla="*/ 0 w 5"/>
                      <a:gd name="T63" fmla="*/ 5 h 8"/>
                      <a:gd name="T64" fmla="*/ 2 w 5"/>
                      <a:gd name="T65" fmla="*/ 5 h 8"/>
                      <a:gd name="T66" fmla="*/ 3 w 5"/>
                      <a:gd name="T67" fmla="*/ 4 h 8"/>
                      <a:gd name="T68" fmla="*/ 1 w 5"/>
                      <a:gd name="T69" fmla="*/ 3 h 8"/>
                      <a:gd name="T70" fmla="*/ 1 w 5"/>
                      <a:gd name="T71" fmla="*/ 5 h 8"/>
                      <a:gd name="T72" fmla="*/ 3 w 5"/>
                      <a:gd name="T73"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 h="8">
                        <a:moveTo>
                          <a:pt x="3" y="5"/>
                        </a:moveTo>
                        <a:cubicBezTo>
                          <a:pt x="3" y="4"/>
                          <a:pt x="3" y="4"/>
                          <a:pt x="3" y="3"/>
                        </a:cubicBezTo>
                        <a:cubicBezTo>
                          <a:pt x="3" y="2"/>
                          <a:pt x="2" y="2"/>
                          <a:pt x="1" y="3"/>
                        </a:cubicBezTo>
                        <a:cubicBezTo>
                          <a:pt x="1" y="3"/>
                          <a:pt x="1" y="4"/>
                          <a:pt x="0" y="5"/>
                        </a:cubicBezTo>
                        <a:cubicBezTo>
                          <a:pt x="1" y="5"/>
                          <a:pt x="2" y="5"/>
                          <a:pt x="2" y="5"/>
                        </a:cubicBezTo>
                        <a:cubicBezTo>
                          <a:pt x="2" y="4"/>
                          <a:pt x="2" y="3"/>
                          <a:pt x="2" y="3"/>
                        </a:cubicBezTo>
                        <a:cubicBezTo>
                          <a:pt x="2" y="2"/>
                          <a:pt x="0" y="2"/>
                          <a:pt x="0" y="3"/>
                        </a:cubicBezTo>
                        <a:cubicBezTo>
                          <a:pt x="0" y="3"/>
                          <a:pt x="0" y="3"/>
                          <a:pt x="0" y="4"/>
                        </a:cubicBezTo>
                        <a:cubicBezTo>
                          <a:pt x="0" y="5"/>
                          <a:pt x="1" y="5"/>
                          <a:pt x="1" y="4"/>
                        </a:cubicBezTo>
                        <a:cubicBezTo>
                          <a:pt x="2" y="4"/>
                          <a:pt x="2" y="4"/>
                          <a:pt x="2" y="3"/>
                        </a:cubicBezTo>
                        <a:cubicBezTo>
                          <a:pt x="2" y="3"/>
                          <a:pt x="1" y="3"/>
                          <a:pt x="1" y="3"/>
                        </a:cubicBezTo>
                        <a:cubicBezTo>
                          <a:pt x="1" y="4"/>
                          <a:pt x="1" y="5"/>
                          <a:pt x="1" y="6"/>
                        </a:cubicBezTo>
                        <a:cubicBezTo>
                          <a:pt x="1" y="6"/>
                          <a:pt x="3" y="6"/>
                          <a:pt x="3" y="6"/>
                        </a:cubicBezTo>
                        <a:cubicBezTo>
                          <a:pt x="3" y="4"/>
                          <a:pt x="3" y="3"/>
                          <a:pt x="4" y="1"/>
                        </a:cubicBezTo>
                        <a:cubicBezTo>
                          <a:pt x="3" y="2"/>
                          <a:pt x="2" y="2"/>
                          <a:pt x="2" y="2"/>
                        </a:cubicBezTo>
                        <a:cubicBezTo>
                          <a:pt x="2" y="4"/>
                          <a:pt x="2" y="6"/>
                          <a:pt x="3" y="7"/>
                        </a:cubicBezTo>
                        <a:cubicBezTo>
                          <a:pt x="3" y="8"/>
                          <a:pt x="4" y="8"/>
                          <a:pt x="4" y="7"/>
                        </a:cubicBezTo>
                        <a:cubicBezTo>
                          <a:pt x="4" y="6"/>
                          <a:pt x="5" y="5"/>
                          <a:pt x="5" y="4"/>
                        </a:cubicBezTo>
                        <a:cubicBezTo>
                          <a:pt x="5" y="3"/>
                          <a:pt x="3" y="3"/>
                          <a:pt x="3" y="4"/>
                        </a:cubicBezTo>
                        <a:cubicBezTo>
                          <a:pt x="3" y="5"/>
                          <a:pt x="3" y="6"/>
                          <a:pt x="3" y="7"/>
                        </a:cubicBezTo>
                        <a:cubicBezTo>
                          <a:pt x="3" y="7"/>
                          <a:pt x="4" y="6"/>
                          <a:pt x="4" y="6"/>
                        </a:cubicBezTo>
                        <a:cubicBezTo>
                          <a:pt x="3" y="5"/>
                          <a:pt x="4" y="3"/>
                          <a:pt x="4" y="1"/>
                        </a:cubicBezTo>
                        <a:cubicBezTo>
                          <a:pt x="3" y="0"/>
                          <a:pt x="2" y="1"/>
                          <a:pt x="2" y="1"/>
                        </a:cubicBezTo>
                        <a:cubicBezTo>
                          <a:pt x="2" y="3"/>
                          <a:pt x="2" y="4"/>
                          <a:pt x="1" y="5"/>
                        </a:cubicBezTo>
                        <a:cubicBezTo>
                          <a:pt x="2" y="5"/>
                          <a:pt x="2" y="5"/>
                          <a:pt x="3" y="5"/>
                        </a:cubicBezTo>
                        <a:cubicBezTo>
                          <a:pt x="3" y="4"/>
                          <a:pt x="3" y="3"/>
                          <a:pt x="2" y="2"/>
                        </a:cubicBezTo>
                        <a:cubicBezTo>
                          <a:pt x="2" y="2"/>
                          <a:pt x="1" y="2"/>
                          <a:pt x="1" y="2"/>
                        </a:cubicBezTo>
                        <a:cubicBezTo>
                          <a:pt x="0" y="3"/>
                          <a:pt x="0" y="3"/>
                          <a:pt x="0" y="3"/>
                        </a:cubicBezTo>
                        <a:cubicBezTo>
                          <a:pt x="0" y="4"/>
                          <a:pt x="1" y="4"/>
                          <a:pt x="1" y="4"/>
                        </a:cubicBezTo>
                        <a:cubicBezTo>
                          <a:pt x="1" y="4"/>
                          <a:pt x="2" y="4"/>
                          <a:pt x="2" y="3"/>
                        </a:cubicBezTo>
                        <a:cubicBezTo>
                          <a:pt x="1" y="3"/>
                          <a:pt x="1" y="3"/>
                          <a:pt x="0" y="3"/>
                        </a:cubicBezTo>
                        <a:cubicBezTo>
                          <a:pt x="0" y="4"/>
                          <a:pt x="0" y="4"/>
                          <a:pt x="0" y="5"/>
                        </a:cubicBezTo>
                        <a:cubicBezTo>
                          <a:pt x="1" y="6"/>
                          <a:pt x="2" y="6"/>
                          <a:pt x="2" y="5"/>
                        </a:cubicBezTo>
                        <a:cubicBezTo>
                          <a:pt x="2" y="5"/>
                          <a:pt x="3" y="4"/>
                          <a:pt x="3" y="4"/>
                        </a:cubicBezTo>
                        <a:cubicBezTo>
                          <a:pt x="2" y="3"/>
                          <a:pt x="2" y="3"/>
                          <a:pt x="1" y="3"/>
                        </a:cubicBezTo>
                        <a:cubicBezTo>
                          <a:pt x="1" y="4"/>
                          <a:pt x="1" y="4"/>
                          <a:pt x="1" y="5"/>
                        </a:cubicBezTo>
                        <a:cubicBezTo>
                          <a:pt x="1" y="6"/>
                          <a:pt x="3" y="6"/>
                          <a:pt x="3"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45" name="Freeform 390"/>
                  <p:cNvSpPr/>
                  <p:nvPr/>
                </p:nvSpPr>
                <p:spPr bwMode="auto">
                  <a:xfrm>
                    <a:off x="920" y="1728"/>
                    <a:ext cx="2" cy="5"/>
                  </a:xfrm>
                  <a:custGeom>
                    <a:avLst/>
                    <a:gdLst>
                      <a:gd name="T0" fmla="*/ 0 w 3"/>
                      <a:gd name="T1" fmla="*/ 1 h 8"/>
                      <a:gd name="T2" fmla="*/ 1 w 3"/>
                      <a:gd name="T3" fmla="*/ 7 h 8"/>
                      <a:gd name="T4" fmla="*/ 2 w 3"/>
                      <a:gd name="T5" fmla="*/ 7 h 8"/>
                      <a:gd name="T6" fmla="*/ 2 w 3"/>
                      <a:gd name="T7" fmla="*/ 7 h 8"/>
                      <a:gd name="T8" fmla="*/ 3 w 3"/>
                      <a:gd name="T9" fmla="*/ 7 h 8"/>
                      <a:gd name="T10" fmla="*/ 3 w 3"/>
                      <a:gd name="T11" fmla="*/ 6 h 8"/>
                      <a:gd name="T12" fmla="*/ 1 w 3"/>
                      <a:gd name="T13" fmla="*/ 6 h 8"/>
                      <a:gd name="T14" fmla="*/ 1 w 3"/>
                      <a:gd name="T15" fmla="*/ 7 h 8"/>
                      <a:gd name="T16" fmla="*/ 1 w 3"/>
                      <a:gd name="T17" fmla="*/ 6 h 8"/>
                      <a:gd name="T18" fmla="*/ 1 w 3"/>
                      <a:gd name="T19" fmla="*/ 6 h 8"/>
                      <a:gd name="T20" fmla="*/ 2 w 3"/>
                      <a:gd name="T21" fmla="*/ 6 h 8"/>
                      <a:gd name="T22" fmla="*/ 2 w 3"/>
                      <a:gd name="T23" fmla="*/ 1 h 8"/>
                      <a:gd name="T24" fmla="*/ 0 w 3"/>
                      <a:gd name="T25" fmla="*/ 1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 h="8">
                        <a:moveTo>
                          <a:pt x="0" y="1"/>
                        </a:moveTo>
                        <a:cubicBezTo>
                          <a:pt x="0" y="3"/>
                          <a:pt x="0" y="5"/>
                          <a:pt x="1" y="7"/>
                        </a:cubicBezTo>
                        <a:cubicBezTo>
                          <a:pt x="1" y="7"/>
                          <a:pt x="1" y="8"/>
                          <a:pt x="2" y="7"/>
                        </a:cubicBezTo>
                        <a:cubicBezTo>
                          <a:pt x="2" y="7"/>
                          <a:pt x="2" y="7"/>
                          <a:pt x="2" y="7"/>
                        </a:cubicBezTo>
                        <a:cubicBezTo>
                          <a:pt x="2" y="7"/>
                          <a:pt x="3" y="7"/>
                          <a:pt x="3" y="7"/>
                        </a:cubicBezTo>
                        <a:cubicBezTo>
                          <a:pt x="3" y="6"/>
                          <a:pt x="3" y="6"/>
                          <a:pt x="3" y="6"/>
                        </a:cubicBezTo>
                        <a:cubicBezTo>
                          <a:pt x="2" y="5"/>
                          <a:pt x="1" y="5"/>
                          <a:pt x="1" y="6"/>
                        </a:cubicBezTo>
                        <a:cubicBezTo>
                          <a:pt x="1" y="6"/>
                          <a:pt x="1" y="6"/>
                          <a:pt x="1" y="7"/>
                        </a:cubicBezTo>
                        <a:cubicBezTo>
                          <a:pt x="1" y="6"/>
                          <a:pt x="1" y="6"/>
                          <a:pt x="1" y="6"/>
                        </a:cubicBezTo>
                        <a:cubicBezTo>
                          <a:pt x="1" y="6"/>
                          <a:pt x="1" y="6"/>
                          <a:pt x="1" y="6"/>
                        </a:cubicBezTo>
                        <a:cubicBezTo>
                          <a:pt x="2" y="6"/>
                          <a:pt x="2" y="6"/>
                          <a:pt x="2" y="6"/>
                        </a:cubicBezTo>
                        <a:cubicBezTo>
                          <a:pt x="2" y="5"/>
                          <a:pt x="2" y="3"/>
                          <a:pt x="2" y="1"/>
                        </a:cubicBezTo>
                        <a:cubicBezTo>
                          <a:pt x="2"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46" name="Freeform 391"/>
                  <p:cNvSpPr/>
                  <p:nvPr/>
                </p:nvSpPr>
                <p:spPr bwMode="auto">
                  <a:xfrm>
                    <a:off x="921" y="1729"/>
                    <a:ext cx="2" cy="4"/>
                  </a:xfrm>
                  <a:custGeom>
                    <a:avLst/>
                    <a:gdLst>
                      <a:gd name="T0" fmla="*/ 0 w 3"/>
                      <a:gd name="T1" fmla="*/ 1 h 7"/>
                      <a:gd name="T2" fmla="*/ 1 w 3"/>
                      <a:gd name="T3" fmla="*/ 6 h 7"/>
                      <a:gd name="T4" fmla="*/ 2 w 3"/>
                      <a:gd name="T5" fmla="*/ 6 h 7"/>
                      <a:gd name="T6" fmla="*/ 2 w 3"/>
                      <a:gd name="T7" fmla="*/ 5 h 7"/>
                      <a:gd name="T8" fmla="*/ 1 w 3"/>
                      <a:gd name="T9" fmla="*/ 5 h 7"/>
                      <a:gd name="T10" fmla="*/ 1 w 3"/>
                      <a:gd name="T11" fmla="*/ 6 h 7"/>
                      <a:gd name="T12" fmla="*/ 2 w 3"/>
                      <a:gd name="T13" fmla="*/ 6 h 7"/>
                      <a:gd name="T14" fmla="*/ 2 w 3"/>
                      <a:gd name="T15" fmla="*/ 1 h 7"/>
                      <a:gd name="T16" fmla="*/ 0 w 3"/>
                      <a:gd name="T17"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7">
                        <a:moveTo>
                          <a:pt x="0" y="1"/>
                        </a:moveTo>
                        <a:cubicBezTo>
                          <a:pt x="0" y="3"/>
                          <a:pt x="0" y="4"/>
                          <a:pt x="1" y="6"/>
                        </a:cubicBezTo>
                        <a:cubicBezTo>
                          <a:pt x="1" y="7"/>
                          <a:pt x="2" y="7"/>
                          <a:pt x="2" y="6"/>
                        </a:cubicBezTo>
                        <a:cubicBezTo>
                          <a:pt x="2" y="6"/>
                          <a:pt x="2" y="6"/>
                          <a:pt x="2" y="5"/>
                        </a:cubicBezTo>
                        <a:cubicBezTo>
                          <a:pt x="3" y="4"/>
                          <a:pt x="1" y="4"/>
                          <a:pt x="1" y="5"/>
                        </a:cubicBezTo>
                        <a:cubicBezTo>
                          <a:pt x="1" y="5"/>
                          <a:pt x="1" y="5"/>
                          <a:pt x="1" y="6"/>
                        </a:cubicBezTo>
                        <a:cubicBezTo>
                          <a:pt x="1" y="6"/>
                          <a:pt x="2" y="6"/>
                          <a:pt x="2" y="6"/>
                        </a:cubicBezTo>
                        <a:cubicBezTo>
                          <a:pt x="2" y="4"/>
                          <a:pt x="2" y="3"/>
                          <a:pt x="2" y="1"/>
                        </a:cubicBezTo>
                        <a:cubicBezTo>
                          <a:pt x="2"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47" name="Freeform 392"/>
                  <p:cNvSpPr/>
                  <p:nvPr/>
                </p:nvSpPr>
                <p:spPr bwMode="auto">
                  <a:xfrm>
                    <a:off x="921" y="1729"/>
                    <a:ext cx="2" cy="6"/>
                  </a:xfrm>
                  <a:custGeom>
                    <a:avLst/>
                    <a:gdLst>
                      <a:gd name="T0" fmla="*/ 0 w 3"/>
                      <a:gd name="T1" fmla="*/ 2 h 8"/>
                      <a:gd name="T2" fmla="*/ 1 w 3"/>
                      <a:gd name="T3" fmla="*/ 7 h 8"/>
                      <a:gd name="T4" fmla="*/ 2 w 3"/>
                      <a:gd name="T5" fmla="*/ 7 h 8"/>
                      <a:gd name="T6" fmla="*/ 3 w 3"/>
                      <a:gd name="T7" fmla="*/ 5 h 8"/>
                      <a:gd name="T8" fmla="*/ 1 w 3"/>
                      <a:gd name="T9" fmla="*/ 5 h 8"/>
                      <a:gd name="T10" fmla="*/ 1 w 3"/>
                      <a:gd name="T11" fmla="*/ 7 h 8"/>
                      <a:gd name="T12" fmla="*/ 2 w 3"/>
                      <a:gd name="T13" fmla="*/ 7 h 8"/>
                      <a:gd name="T14" fmla="*/ 2 w 3"/>
                      <a:gd name="T15" fmla="*/ 2 h 8"/>
                      <a:gd name="T16" fmla="*/ 0 w 3"/>
                      <a:gd name="T17"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8">
                        <a:moveTo>
                          <a:pt x="0" y="2"/>
                        </a:moveTo>
                        <a:cubicBezTo>
                          <a:pt x="0" y="3"/>
                          <a:pt x="0" y="5"/>
                          <a:pt x="1" y="7"/>
                        </a:cubicBezTo>
                        <a:cubicBezTo>
                          <a:pt x="1" y="8"/>
                          <a:pt x="2" y="8"/>
                          <a:pt x="2" y="7"/>
                        </a:cubicBezTo>
                        <a:cubicBezTo>
                          <a:pt x="3" y="6"/>
                          <a:pt x="3" y="6"/>
                          <a:pt x="3" y="5"/>
                        </a:cubicBezTo>
                        <a:cubicBezTo>
                          <a:pt x="3" y="4"/>
                          <a:pt x="1" y="4"/>
                          <a:pt x="1" y="5"/>
                        </a:cubicBezTo>
                        <a:cubicBezTo>
                          <a:pt x="1" y="5"/>
                          <a:pt x="1" y="6"/>
                          <a:pt x="1" y="7"/>
                        </a:cubicBezTo>
                        <a:cubicBezTo>
                          <a:pt x="1" y="7"/>
                          <a:pt x="2" y="7"/>
                          <a:pt x="2" y="7"/>
                        </a:cubicBezTo>
                        <a:cubicBezTo>
                          <a:pt x="2" y="5"/>
                          <a:pt x="2" y="3"/>
                          <a:pt x="2" y="2"/>
                        </a:cubicBezTo>
                        <a:cubicBezTo>
                          <a:pt x="2" y="0"/>
                          <a:pt x="0" y="0"/>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48" name="Freeform 393"/>
                  <p:cNvSpPr/>
                  <p:nvPr/>
                </p:nvSpPr>
                <p:spPr bwMode="auto">
                  <a:xfrm>
                    <a:off x="921" y="1729"/>
                    <a:ext cx="4" cy="7"/>
                  </a:xfrm>
                  <a:custGeom>
                    <a:avLst/>
                    <a:gdLst>
                      <a:gd name="T0" fmla="*/ 0 w 5"/>
                      <a:gd name="T1" fmla="*/ 2 h 10"/>
                      <a:gd name="T2" fmla="*/ 2 w 5"/>
                      <a:gd name="T3" fmla="*/ 7 h 10"/>
                      <a:gd name="T4" fmla="*/ 4 w 5"/>
                      <a:gd name="T5" fmla="*/ 7 h 10"/>
                      <a:gd name="T6" fmla="*/ 4 w 5"/>
                      <a:gd name="T7" fmla="*/ 2 h 10"/>
                      <a:gd name="T8" fmla="*/ 2 w 5"/>
                      <a:gd name="T9" fmla="*/ 2 h 10"/>
                      <a:gd name="T10" fmla="*/ 3 w 5"/>
                      <a:gd name="T11" fmla="*/ 7 h 10"/>
                      <a:gd name="T12" fmla="*/ 4 w 5"/>
                      <a:gd name="T13" fmla="*/ 7 h 10"/>
                      <a:gd name="T14" fmla="*/ 4 w 5"/>
                      <a:gd name="T15" fmla="*/ 3 h 10"/>
                      <a:gd name="T16" fmla="*/ 3 w 5"/>
                      <a:gd name="T17" fmla="*/ 3 h 10"/>
                      <a:gd name="T18" fmla="*/ 3 w 5"/>
                      <a:gd name="T19" fmla="*/ 9 h 10"/>
                      <a:gd name="T20" fmla="*/ 5 w 5"/>
                      <a:gd name="T21" fmla="*/ 9 h 10"/>
                      <a:gd name="T22" fmla="*/ 5 w 5"/>
                      <a:gd name="T23" fmla="*/ 7 h 10"/>
                      <a:gd name="T24" fmla="*/ 3 w 5"/>
                      <a:gd name="T25" fmla="*/ 7 h 10"/>
                      <a:gd name="T26" fmla="*/ 3 w 5"/>
                      <a:gd name="T27" fmla="*/ 9 h 10"/>
                      <a:gd name="T28" fmla="*/ 5 w 5"/>
                      <a:gd name="T29" fmla="*/ 9 h 10"/>
                      <a:gd name="T30" fmla="*/ 4 w 5"/>
                      <a:gd name="T31" fmla="*/ 3 h 10"/>
                      <a:gd name="T32" fmla="*/ 3 w 5"/>
                      <a:gd name="T33" fmla="*/ 3 h 10"/>
                      <a:gd name="T34" fmla="*/ 3 w 5"/>
                      <a:gd name="T35" fmla="*/ 7 h 10"/>
                      <a:gd name="T36" fmla="*/ 4 w 5"/>
                      <a:gd name="T37" fmla="*/ 7 h 10"/>
                      <a:gd name="T38" fmla="*/ 4 w 5"/>
                      <a:gd name="T39" fmla="*/ 2 h 10"/>
                      <a:gd name="T40" fmla="*/ 2 w 5"/>
                      <a:gd name="T41" fmla="*/ 2 h 10"/>
                      <a:gd name="T42" fmla="*/ 2 w 5"/>
                      <a:gd name="T43" fmla="*/ 7 h 10"/>
                      <a:gd name="T44" fmla="*/ 3 w 5"/>
                      <a:gd name="T45" fmla="*/ 6 h 10"/>
                      <a:gd name="T46" fmla="*/ 2 w 5"/>
                      <a:gd name="T47" fmla="*/ 1 h 10"/>
                      <a:gd name="T48" fmla="*/ 0 w 5"/>
                      <a:gd name="T49"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 h="10">
                        <a:moveTo>
                          <a:pt x="0" y="2"/>
                        </a:moveTo>
                        <a:cubicBezTo>
                          <a:pt x="1" y="3"/>
                          <a:pt x="1" y="5"/>
                          <a:pt x="2" y="7"/>
                        </a:cubicBezTo>
                        <a:cubicBezTo>
                          <a:pt x="2" y="8"/>
                          <a:pt x="4" y="7"/>
                          <a:pt x="4" y="7"/>
                        </a:cubicBezTo>
                        <a:cubicBezTo>
                          <a:pt x="4" y="5"/>
                          <a:pt x="3" y="4"/>
                          <a:pt x="4" y="2"/>
                        </a:cubicBezTo>
                        <a:cubicBezTo>
                          <a:pt x="3" y="2"/>
                          <a:pt x="2" y="2"/>
                          <a:pt x="2" y="2"/>
                        </a:cubicBezTo>
                        <a:cubicBezTo>
                          <a:pt x="2" y="4"/>
                          <a:pt x="2" y="5"/>
                          <a:pt x="3" y="7"/>
                        </a:cubicBezTo>
                        <a:cubicBezTo>
                          <a:pt x="3" y="8"/>
                          <a:pt x="4" y="8"/>
                          <a:pt x="4" y="7"/>
                        </a:cubicBezTo>
                        <a:cubicBezTo>
                          <a:pt x="4" y="6"/>
                          <a:pt x="4" y="4"/>
                          <a:pt x="4" y="3"/>
                        </a:cubicBezTo>
                        <a:cubicBezTo>
                          <a:pt x="4" y="3"/>
                          <a:pt x="3" y="3"/>
                          <a:pt x="3" y="3"/>
                        </a:cubicBezTo>
                        <a:cubicBezTo>
                          <a:pt x="3" y="5"/>
                          <a:pt x="3" y="7"/>
                          <a:pt x="3" y="9"/>
                        </a:cubicBezTo>
                        <a:cubicBezTo>
                          <a:pt x="4" y="9"/>
                          <a:pt x="4" y="9"/>
                          <a:pt x="5" y="9"/>
                        </a:cubicBezTo>
                        <a:cubicBezTo>
                          <a:pt x="5" y="8"/>
                          <a:pt x="5" y="8"/>
                          <a:pt x="5" y="7"/>
                        </a:cubicBezTo>
                        <a:cubicBezTo>
                          <a:pt x="5" y="6"/>
                          <a:pt x="3" y="6"/>
                          <a:pt x="3" y="7"/>
                        </a:cubicBezTo>
                        <a:cubicBezTo>
                          <a:pt x="3" y="8"/>
                          <a:pt x="3" y="8"/>
                          <a:pt x="3" y="9"/>
                        </a:cubicBezTo>
                        <a:cubicBezTo>
                          <a:pt x="3" y="10"/>
                          <a:pt x="5" y="10"/>
                          <a:pt x="5" y="9"/>
                        </a:cubicBezTo>
                        <a:cubicBezTo>
                          <a:pt x="5" y="7"/>
                          <a:pt x="5" y="4"/>
                          <a:pt x="4" y="3"/>
                        </a:cubicBezTo>
                        <a:cubicBezTo>
                          <a:pt x="4" y="2"/>
                          <a:pt x="3" y="2"/>
                          <a:pt x="3" y="3"/>
                        </a:cubicBezTo>
                        <a:cubicBezTo>
                          <a:pt x="2" y="4"/>
                          <a:pt x="3" y="5"/>
                          <a:pt x="3" y="7"/>
                        </a:cubicBezTo>
                        <a:cubicBezTo>
                          <a:pt x="3" y="7"/>
                          <a:pt x="4" y="7"/>
                          <a:pt x="4" y="7"/>
                        </a:cubicBezTo>
                        <a:cubicBezTo>
                          <a:pt x="4" y="5"/>
                          <a:pt x="4" y="3"/>
                          <a:pt x="4" y="2"/>
                        </a:cubicBezTo>
                        <a:cubicBezTo>
                          <a:pt x="3" y="1"/>
                          <a:pt x="2" y="1"/>
                          <a:pt x="2" y="2"/>
                        </a:cubicBezTo>
                        <a:cubicBezTo>
                          <a:pt x="2" y="3"/>
                          <a:pt x="2" y="5"/>
                          <a:pt x="2" y="7"/>
                        </a:cubicBezTo>
                        <a:cubicBezTo>
                          <a:pt x="2" y="6"/>
                          <a:pt x="3" y="6"/>
                          <a:pt x="3" y="6"/>
                        </a:cubicBezTo>
                        <a:cubicBezTo>
                          <a:pt x="3" y="4"/>
                          <a:pt x="3" y="2"/>
                          <a:pt x="2" y="1"/>
                        </a:cubicBezTo>
                        <a:cubicBezTo>
                          <a:pt x="1" y="0"/>
                          <a:pt x="0"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49" name="Freeform 394"/>
                  <p:cNvSpPr/>
                  <p:nvPr/>
                </p:nvSpPr>
                <p:spPr bwMode="auto">
                  <a:xfrm>
                    <a:off x="922" y="1731"/>
                    <a:ext cx="3" cy="5"/>
                  </a:xfrm>
                  <a:custGeom>
                    <a:avLst/>
                    <a:gdLst>
                      <a:gd name="T0" fmla="*/ 1 w 5"/>
                      <a:gd name="T1" fmla="*/ 1 h 7"/>
                      <a:gd name="T2" fmla="*/ 1 w 5"/>
                      <a:gd name="T3" fmla="*/ 6 h 7"/>
                      <a:gd name="T4" fmla="*/ 2 w 5"/>
                      <a:gd name="T5" fmla="*/ 5 h 7"/>
                      <a:gd name="T6" fmla="*/ 2 w 5"/>
                      <a:gd name="T7" fmla="*/ 5 h 7"/>
                      <a:gd name="T8" fmla="*/ 1 w 5"/>
                      <a:gd name="T9" fmla="*/ 5 h 7"/>
                      <a:gd name="T10" fmla="*/ 3 w 5"/>
                      <a:gd name="T11" fmla="*/ 7 h 7"/>
                      <a:gd name="T12" fmla="*/ 4 w 5"/>
                      <a:gd name="T13" fmla="*/ 7 h 7"/>
                      <a:gd name="T14" fmla="*/ 4 w 5"/>
                      <a:gd name="T15" fmla="*/ 3 h 7"/>
                      <a:gd name="T16" fmla="*/ 2 w 5"/>
                      <a:gd name="T17" fmla="*/ 3 h 7"/>
                      <a:gd name="T18" fmla="*/ 3 w 5"/>
                      <a:gd name="T19" fmla="*/ 6 h 7"/>
                      <a:gd name="T20" fmla="*/ 4 w 5"/>
                      <a:gd name="T21" fmla="*/ 6 h 7"/>
                      <a:gd name="T22" fmla="*/ 2 w 5"/>
                      <a:gd name="T23" fmla="*/ 3 h 7"/>
                      <a:gd name="T24" fmla="*/ 1 w 5"/>
                      <a:gd name="T25" fmla="*/ 4 h 7"/>
                      <a:gd name="T26" fmla="*/ 1 w 5"/>
                      <a:gd name="T27" fmla="*/ 6 h 7"/>
                      <a:gd name="T28" fmla="*/ 2 w 5"/>
                      <a:gd name="T29" fmla="*/ 6 h 7"/>
                      <a:gd name="T30" fmla="*/ 2 w 5"/>
                      <a:gd name="T31" fmla="*/ 1 h 7"/>
                      <a:gd name="T32" fmla="*/ 1 w 5"/>
                      <a:gd name="T33"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 h="7">
                        <a:moveTo>
                          <a:pt x="1" y="1"/>
                        </a:moveTo>
                        <a:cubicBezTo>
                          <a:pt x="1" y="3"/>
                          <a:pt x="1" y="4"/>
                          <a:pt x="1" y="6"/>
                        </a:cubicBezTo>
                        <a:cubicBezTo>
                          <a:pt x="1" y="6"/>
                          <a:pt x="2" y="5"/>
                          <a:pt x="2" y="5"/>
                        </a:cubicBezTo>
                        <a:cubicBezTo>
                          <a:pt x="2" y="5"/>
                          <a:pt x="2" y="5"/>
                          <a:pt x="2" y="5"/>
                        </a:cubicBezTo>
                        <a:cubicBezTo>
                          <a:pt x="2" y="5"/>
                          <a:pt x="1" y="5"/>
                          <a:pt x="1" y="5"/>
                        </a:cubicBezTo>
                        <a:cubicBezTo>
                          <a:pt x="2" y="5"/>
                          <a:pt x="2" y="6"/>
                          <a:pt x="3" y="7"/>
                        </a:cubicBezTo>
                        <a:cubicBezTo>
                          <a:pt x="4" y="7"/>
                          <a:pt x="4" y="7"/>
                          <a:pt x="4" y="7"/>
                        </a:cubicBezTo>
                        <a:cubicBezTo>
                          <a:pt x="5" y="5"/>
                          <a:pt x="4" y="4"/>
                          <a:pt x="4" y="3"/>
                        </a:cubicBezTo>
                        <a:cubicBezTo>
                          <a:pt x="3" y="2"/>
                          <a:pt x="2" y="3"/>
                          <a:pt x="2" y="3"/>
                        </a:cubicBezTo>
                        <a:cubicBezTo>
                          <a:pt x="2" y="4"/>
                          <a:pt x="3" y="5"/>
                          <a:pt x="3" y="6"/>
                        </a:cubicBezTo>
                        <a:cubicBezTo>
                          <a:pt x="3" y="6"/>
                          <a:pt x="3" y="6"/>
                          <a:pt x="4" y="6"/>
                        </a:cubicBezTo>
                        <a:cubicBezTo>
                          <a:pt x="3" y="5"/>
                          <a:pt x="3" y="4"/>
                          <a:pt x="2" y="3"/>
                        </a:cubicBezTo>
                        <a:cubicBezTo>
                          <a:pt x="2" y="3"/>
                          <a:pt x="1" y="3"/>
                          <a:pt x="1" y="4"/>
                        </a:cubicBezTo>
                        <a:cubicBezTo>
                          <a:pt x="0" y="5"/>
                          <a:pt x="0" y="5"/>
                          <a:pt x="1" y="6"/>
                        </a:cubicBezTo>
                        <a:cubicBezTo>
                          <a:pt x="1" y="7"/>
                          <a:pt x="2" y="7"/>
                          <a:pt x="2" y="6"/>
                        </a:cubicBezTo>
                        <a:cubicBezTo>
                          <a:pt x="2" y="4"/>
                          <a:pt x="2" y="3"/>
                          <a:pt x="2" y="1"/>
                        </a:cubicBezTo>
                        <a:cubicBezTo>
                          <a:pt x="3" y="0"/>
                          <a:pt x="1"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50" name="Freeform 395"/>
                  <p:cNvSpPr/>
                  <p:nvPr/>
                </p:nvSpPr>
                <p:spPr bwMode="auto">
                  <a:xfrm>
                    <a:off x="923" y="1731"/>
                    <a:ext cx="4" cy="4"/>
                  </a:xfrm>
                  <a:custGeom>
                    <a:avLst/>
                    <a:gdLst>
                      <a:gd name="T0" fmla="*/ 1 w 6"/>
                      <a:gd name="T1" fmla="*/ 1 h 6"/>
                      <a:gd name="T2" fmla="*/ 2 w 6"/>
                      <a:gd name="T3" fmla="*/ 5 h 6"/>
                      <a:gd name="T4" fmla="*/ 4 w 6"/>
                      <a:gd name="T5" fmla="*/ 5 h 6"/>
                      <a:gd name="T6" fmla="*/ 4 w 6"/>
                      <a:gd name="T7" fmla="*/ 1 h 6"/>
                      <a:gd name="T8" fmla="*/ 2 w 6"/>
                      <a:gd name="T9" fmla="*/ 1 h 6"/>
                      <a:gd name="T10" fmla="*/ 3 w 6"/>
                      <a:gd name="T11" fmla="*/ 4 h 6"/>
                      <a:gd name="T12" fmla="*/ 5 w 6"/>
                      <a:gd name="T13" fmla="*/ 4 h 6"/>
                      <a:gd name="T14" fmla="*/ 5 w 6"/>
                      <a:gd name="T15" fmla="*/ 1 h 6"/>
                      <a:gd name="T16" fmla="*/ 3 w 6"/>
                      <a:gd name="T17" fmla="*/ 1 h 6"/>
                      <a:gd name="T18" fmla="*/ 4 w 6"/>
                      <a:gd name="T19" fmla="*/ 4 h 6"/>
                      <a:gd name="T20" fmla="*/ 6 w 6"/>
                      <a:gd name="T21" fmla="*/ 4 h 6"/>
                      <a:gd name="T22" fmla="*/ 6 w 6"/>
                      <a:gd name="T23" fmla="*/ 2 h 6"/>
                      <a:gd name="T24" fmla="*/ 4 w 6"/>
                      <a:gd name="T25" fmla="*/ 2 h 6"/>
                      <a:gd name="T26" fmla="*/ 4 w 6"/>
                      <a:gd name="T27" fmla="*/ 4 h 6"/>
                      <a:gd name="T28" fmla="*/ 6 w 6"/>
                      <a:gd name="T29" fmla="*/ 4 h 6"/>
                      <a:gd name="T30" fmla="*/ 5 w 6"/>
                      <a:gd name="T31" fmla="*/ 1 h 6"/>
                      <a:gd name="T32" fmla="*/ 3 w 6"/>
                      <a:gd name="T33" fmla="*/ 1 h 6"/>
                      <a:gd name="T34" fmla="*/ 3 w 6"/>
                      <a:gd name="T35" fmla="*/ 4 h 6"/>
                      <a:gd name="T36" fmla="*/ 5 w 6"/>
                      <a:gd name="T37" fmla="*/ 4 h 6"/>
                      <a:gd name="T38" fmla="*/ 4 w 6"/>
                      <a:gd name="T39" fmla="*/ 0 h 6"/>
                      <a:gd name="T40" fmla="*/ 2 w 6"/>
                      <a:gd name="T41" fmla="*/ 1 h 6"/>
                      <a:gd name="T42" fmla="*/ 2 w 6"/>
                      <a:gd name="T43" fmla="*/ 5 h 6"/>
                      <a:gd name="T44" fmla="*/ 4 w 6"/>
                      <a:gd name="T45" fmla="*/ 5 h 6"/>
                      <a:gd name="T46" fmla="*/ 2 w 6"/>
                      <a:gd name="T47" fmla="*/ 0 h 6"/>
                      <a:gd name="T48" fmla="*/ 1 w 6"/>
                      <a:gd name="T49" fmla="*/ 1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 h="6">
                        <a:moveTo>
                          <a:pt x="1" y="1"/>
                        </a:moveTo>
                        <a:cubicBezTo>
                          <a:pt x="2" y="2"/>
                          <a:pt x="2" y="4"/>
                          <a:pt x="2" y="5"/>
                        </a:cubicBezTo>
                        <a:cubicBezTo>
                          <a:pt x="3" y="6"/>
                          <a:pt x="4" y="6"/>
                          <a:pt x="4" y="5"/>
                        </a:cubicBezTo>
                        <a:cubicBezTo>
                          <a:pt x="4" y="3"/>
                          <a:pt x="4" y="2"/>
                          <a:pt x="4" y="1"/>
                        </a:cubicBezTo>
                        <a:cubicBezTo>
                          <a:pt x="3" y="1"/>
                          <a:pt x="3" y="1"/>
                          <a:pt x="2" y="1"/>
                        </a:cubicBezTo>
                        <a:cubicBezTo>
                          <a:pt x="3" y="2"/>
                          <a:pt x="3" y="4"/>
                          <a:pt x="3" y="4"/>
                        </a:cubicBezTo>
                        <a:cubicBezTo>
                          <a:pt x="3" y="5"/>
                          <a:pt x="5" y="5"/>
                          <a:pt x="5" y="4"/>
                        </a:cubicBezTo>
                        <a:cubicBezTo>
                          <a:pt x="5" y="3"/>
                          <a:pt x="5" y="2"/>
                          <a:pt x="5" y="1"/>
                        </a:cubicBezTo>
                        <a:cubicBezTo>
                          <a:pt x="4" y="1"/>
                          <a:pt x="4" y="1"/>
                          <a:pt x="3" y="1"/>
                        </a:cubicBezTo>
                        <a:cubicBezTo>
                          <a:pt x="4" y="2"/>
                          <a:pt x="4" y="3"/>
                          <a:pt x="4" y="4"/>
                        </a:cubicBezTo>
                        <a:cubicBezTo>
                          <a:pt x="4" y="5"/>
                          <a:pt x="6" y="5"/>
                          <a:pt x="6" y="4"/>
                        </a:cubicBezTo>
                        <a:cubicBezTo>
                          <a:pt x="6" y="3"/>
                          <a:pt x="6" y="3"/>
                          <a:pt x="6" y="2"/>
                        </a:cubicBezTo>
                        <a:cubicBezTo>
                          <a:pt x="6" y="1"/>
                          <a:pt x="4" y="1"/>
                          <a:pt x="4" y="2"/>
                        </a:cubicBezTo>
                        <a:cubicBezTo>
                          <a:pt x="4" y="3"/>
                          <a:pt x="4" y="3"/>
                          <a:pt x="4" y="4"/>
                        </a:cubicBezTo>
                        <a:cubicBezTo>
                          <a:pt x="5" y="4"/>
                          <a:pt x="5" y="4"/>
                          <a:pt x="6" y="4"/>
                        </a:cubicBezTo>
                        <a:cubicBezTo>
                          <a:pt x="5" y="3"/>
                          <a:pt x="5" y="2"/>
                          <a:pt x="5" y="1"/>
                        </a:cubicBezTo>
                        <a:cubicBezTo>
                          <a:pt x="5" y="0"/>
                          <a:pt x="4" y="0"/>
                          <a:pt x="3" y="1"/>
                        </a:cubicBezTo>
                        <a:cubicBezTo>
                          <a:pt x="3" y="2"/>
                          <a:pt x="3" y="3"/>
                          <a:pt x="3" y="4"/>
                        </a:cubicBezTo>
                        <a:cubicBezTo>
                          <a:pt x="4" y="4"/>
                          <a:pt x="4" y="4"/>
                          <a:pt x="5" y="4"/>
                        </a:cubicBezTo>
                        <a:cubicBezTo>
                          <a:pt x="4" y="3"/>
                          <a:pt x="5" y="1"/>
                          <a:pt x="4" y="0"/>
                        </a:cubicBezTo>
                        <a:cubicBezTo>
                          <a:pt x="3" y="0"/>
                          <a:pt x="2" y="0"/>
                          <a:pt x="2" y="1"/>
                        </a:cubicBezTo>
                        <a:cubicBezTo>
                          <a:pt x="2" y="2"/>
                          <a:pt x="2" y="3"/>
                          <a:pt x="2" y="5"/>
                        </a:cubicBezTo>
                        <a:cubicBezTo>
                          <a:pt x="3" y="5"/>
                          <a:pt x="4" y="5"/>
                          <a:pt x="4" y="5"/>
                        </a:cubicBezTo>
                        <a:cubicBezTo>
                          <a:pt x="4" y="3"/>
                          <a:pt x="4" y="0"/>
                          <a:pt x="2" y="0"/>
                        </a:cubicBezTo>
                        <a:cubicBezTo>
                          <a:pt x="1" y="0"/>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51" name="Freeform 396"/>
                  <p:cNvSpPr/>
                  <p:nvPr/>
                </p:nvSpPr>
                <p:spPr bwMode="auto">
                  <a:xfrm>
                    <a:off x="591" y="1334"/>
                    <a:ext cx="21" cy="27"/>
                  </a:xfrm>
                  <a:custGeom>
                    <a:avLst/>
                    <a:gdLst>
                      <a:gd name="T0" fmla="*/ 7 w 31"/>
                      <a:gd name="T1" fmla="*/ 16 h 41"/>
                      <a:gd name="T2" fmla="*/ 11 w 31"/>
                      <a:gd name="T3" fmla="*/ 4 h 41"/>
                      <a:gd name="T4" fmla="*/ 19 w 31"/>
                      <a:gd name="T5" fmla="*/ 3 h 41"/>
                      <a:gd name="T6" fmla="*/ 24 w 31"/>
                      <a:gd name="T7" fmla="*/ 21 h 41"/>
                      <a:gd name="T8" fmla="*/ 16 w 31"/>
                      <a:gd name="T9" fmla="*/ 40 h 41"/>
                      <a:gd name="T10" fmla="*/ 18 w 31"/>
                      <a:gd name="T11" fmla="*/ 40 h 41"/>
                      <a:gd name="T12" fmla="*/ 24 w 31"/>
                      <a:gd name="T13" fmla="*/ 23 h 41"/>
                      <a:gd name="T14" fmla="*/ 29 w 31"/>
                      <a:gd name="T15" fmla="*/ 16 h 41"/>
                      <a:gd name="T16" fmla="*/ 21 w 31"/>
                      <a:gd name="T17" fmla="*/ 2 h 41"/>
                      <a:gd name="T18" fmla="*/ 4 w 31"/>
                      <a:gd name="T19" fmla="*/ 7 h 41"/>
                      <a:gd name="T20" fmla="*/ 6 w 31"/>
                      <a:gd name="T21" fmla="*/ 18 h 41"/>
                      <a:gd name="T22" fmla="*/ 7 w 31"/>
                      <a:gd name="T23" fmla="*/ 1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 h="41">
                        <a:moveTo>
                          <a:pt x="7" y="16"/>
                        </a:moveTo>
                        <a:cubicBezTo>
                          <a:pt x="0" y="14"/>
                          <a:pt x="7" y="5"/>
                          <a:pt x="11" y="4"/>
                        </a:cubicBezTo>
                        <a:cubicBezTo>
                          <a:pt x="14" y="3"/>
                          <a:pt x="16" y="3"/>
                          <a:pt x="19" y="3"/>
                        </a:cubicBezTo>
                        <a:cubicBezTo>
                          <a:pt x="28" y="5"/>
                          <a:pt x="29" y="14"/>
                          <a:pt x="24" y="21"/>
                        </a:cubicBezTo>
                        <a:cubicBezTo>
                          <a:pt x="19" y="27"/>
                          <a:pt x="15" y="31"/>
                          <a:pt x="16" y="40"/>
                        </a:cubicBezTo>
                        <a:cubicBezTo>
                          <a:pt x="16" y="41"/>
                          <a:pt x="18" y="41"/>
                          <a:pt x="18" y="40"/>
                        </a:cubicBezTo>
                        <a:cubicBezTo>
                          <a:pt x="17" y="33"/>
                          <a:pt x="20" y="28"/>
                          <a:pt x="24" y="23"/>
                        </a:cubicBezTo>
                        <a:cubicBezTo>
                          <a:pt x="26" y="21"/>
                          <a:pt x="28" y="19"/>
                          <a:pt x="29" y="16"/>
                        </a:cubicBezTo>
                        <a:cubicBezTo>
                          <a:pt x="31" y="10"/>
                          <a:pt x="26" y="5"/>
                          <a:pt x="21" y="2"/>
                        </a:cubicBezTo>
                        <a:cubicBezTo>
                          <a:pt x="15" y="0"/>
                          <a:pt x="9" y="2"/>
                          <a:pt x="4" y="7"/>
                        </a:cubicBezTo>
                        <a:cubicBezTo>
                          <a:pt x="1" y="10"/>
                          <a:pt x="1" y="16"/>
                          <a:pt x="6" y="18"/>
                        </a:cubicBezTo>
                        <a:cubicBezTo>
                          <a:pt x="7" y="18"/>
                          <a:pt x="8" y="17"/>
                          <a:pt x="7"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52" name="Freeform 397"/>
                  <p:cNvSpPr/>
                  <p:nvPr/>
                </p:nvSpPr>
                <p:spPr bwMode="auto">
                  <a:xfrm>
                    <a:off x="598" y="1363"/>
                    <a:ext cx="8" cy="8"/>
                  </a:xfrm>
                  <a:custGeom>
                    <a:avLst/>
                    <a:gdLst>
                      <a:gd name="T0" fmla="*/ 9 w 12"/>
                      <a:gd name="T1" fmla="*/ 1 h 11"/>
                      <a:gd name="T2" fmla="*/ 2 w 12"/>
                      <a:gd name="T3" fmla="*/ 2 h 11"/>
                      <a:gd name="T4" fmla="*/ 2 w 12"/>
                      <a:gd name="T5" fmla="*/ 7 h 11"/>
                      <a:gd name="T6" fmla="*/ 11 w 12"/>
                      <a:gd name="T7" fmla="*/ 2 h 11"/>
                      <a:gd name="T8" fmla="*/ 9 w 12"/>
                      <a:gd name="T9" fmla="*/ 3 h 11"/>
                      <a:gd name="T10" fmla="*/ 3 w 12"/>
                      <a:gd name="T11" fmla="*/ 6 h 11"/>
                      <a:gd name="T12" fmla="*/ 4 w 12"/>
                      <a:gd name="T13" fmla="*/ 3 h 11"/>
                      <a:gd name="T14" fmla="*/ 8 w 12"/>
                      <a:gd name="T15" fmla="*/ 2 h 11"/>
                      <a:gd name="T16" fmla="*/ 9 w 12"/>
                      <a:gd name="T17" fmla="*/ 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11">
                        <a:moveTo>
                          <a:pt x="9" y="1"/>
                        </a:moveTo>
                        <a:cubicBezTo>
                          <a:pt x="6" y="0"/>
                          <a:pt x="4" y="0"/>
                          <a:pt x="2" y="2"/>
                        </a:cubicBezTo>
                        <a:cubicBezTo>
                          <a:pt x="0" y="3"/>
                          <a:pt x="0" y="6"/>
                          <a:pt x="2" y="7"/>
                        </a:cubicBezTo>
                        <a:cubicBezTo>
                          <a:pt x="5" y="11"/>
                          <a:pt x="12" y="7"/>
                          <a:pt x="11" y="2"/>
                        </a:cubicBezTo>
                        <a:cubicBezTo>
                          <a:pt x="11" y="1"/>
                          <a:pt x="9" y="2"/>
                          <a:pt x="9" y="3"/>
                        </a:cubicBezTo>
                        <a:cubicBezTo>
                          <a:pt x="10" y="6"/>
                          <a:pt x="5" y="8"/>
                          <a:pt x="3" y="6"/>
                        </a:cubicBezTo>
                        <a:cubicBezTo>
                          <a:pt x="2" y="5"/>
                          <a:pt x="2" y="3"/>
                          <a:pt x="4" y="3"/>
                        </a:cubicBezTo>
                        <a:cubicBezTo>
                          <a:pt x="5" y="2"/>
                          <a:pt x="7" y="2"/>
                          <a:pt x="8" y="2"/>
                        </a:cubicBezTo>
                        <a:cubicBezTo>
                          <a:pt x="9" y="3"/>
                          <a:pt x="10" y="1"/>
                          <a:pt x="9"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53" name="Freeform 398"/>
                  <p:cNvSpPr/>
                  <p:nvPr/>
                </p:nvSpPr>
                <p:spPr bwMode="auto">
                  <a:xfrm>
                    <a:off x="599" y="1365"/>
                    <a:ext cx="1" cy="2"/>
                  </a:xfrm>
                  <a:custGeom>
                    <a:avLst/>
                    <a:gdLst>
                      <a:gd name="T0" fmla="*/ 0 w 2"/>
                      <a:gd name="T1" fmla="*/ 3 h 4"/>
                      <a:gd name="T2" fmla="*/ 2 w 2"/>
                      <a:gd name="T3" fmla="*/ 0 h 4"/>
                      <a:gd name="T4" fmla="*/ 1 w 2"/>
                      <a:gd name="T5" fmla="*/ 0 h 4"/>
                      <a:gd name="T6" fmla="*/ 0 w 2"/>
                      <a:gd name="T7" fmla="*/ 3 h 4"/>
                      <a:gd name="T8" fmla="*/ 0 w 2"/>
                      <a:gd name="T9" fmla="*/ 3 h 4"/>
                    </a:gdLst>
                    <a:ahLst/>
                    <a:cxnLst>
                      <a:cxn ang="0">
                        <a:pos x="T0" y="T1"/>
                      </a:cxn>
                      <a:cxn ang="0">
                        <a:pos x="T2" y="T3"/>
                      </a:cxn>
                      <a:cxn ang="0">
                        <a:pos x="T4" y="T5"/>
                      </a:cxn>
                      <a:cxn ang="0">
                        <a:pos x="T6" y="T7"/>
                      </a:cxn>
                      <a:cxn ang="0">
                        <a:pos x="T8" y="T9"/>
                      </a:cxn>
                    </a:cxnLst>
                    <a:rect l="0" t="0" r="r" b="b"/>
                    <a:pathLst>
                      <a:path w="2" h="4">
                        <a:moveTo>
                          <a:pt x="0" y="3"/>
                        </a:moveTo>
                        <a:cubicBezTo>
                          <a:pt x="1" y="2"/>
                          <a:pt x="1" y="1"/>
                          <a:pt x="2" y="0"/>
                        </a:cubicBezTo>
                        <a:cubicBezTo>
                          <a:pt x="2" y="0"/>
                          <a:pt x="2" y="0"/>
                          <a:pt x="1" y="0"/>
                        </a:cubicBezTo>
                        <a:cubicBezTo>
                          <a:pt x="1" y="1"/>
                          <a:pt x="0" y="2"/>
                          <a:pt x="0" y="3"/>
                        </a:cubicBezTo>
                        <a:cubicBezTo>
                          <a:pt x="0" y="4"/>
                          <a:pt x="0" y="4"/>
                          <a:pt x="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54" name="Freeform 399"/>
                  <p:cNvSpPr/>
                  <p:nvPr/>
                </p:nvSpPr>
                <p:spPr bwMode="auto">
                  <a:xfrm>
                    <a:off x="599" y="1365"/>
                    <a:ext cx="2" cy="2"/>
                  </a:xfrm>
                  <a:custGeom>
                    <a:avLst/>
                    <a:gdLst>
                      <a:gd name="T0" fmla="*/ 1 w 3"/>
                      <a:gd name="T1" fmla="*/ 4 h 4"/>
                      <a:gd name="T2" fmla="*/ 3 w 3"/>
                      <a:gd name="T3" fmla="*/ 1 h 4"/>
                      <a:gd name="T4" fmla="*/ 2 w 3"/>
                      <a:gd name="T5" fmla="*/ 0 h 4"/>
                      <a:gd name="T6" fmla="*/ 0 w 3"/>
                      <a:gd name="T7" fmla="*/ 4 h 4"/>
                      <a:gd name="T8" fmla="*/ 1 w 3"/>
                      <a:gd name="T9" fmla="*/ 4 h 4"/>
                    </a:gdLst>
                    <a:ahLst/>
                    <a:cxnLst>
                      <a:cxn ang="0">
                        <a:pos x="T0" y="T1"/>
                      </a:cxn>
                      <a:cxn ang="0">
                        <a:pos x="T2" y="T3"/>
                      </a:cxn>
                      <a:cxn ang="0">
                        <a:pos x="T4" y="T5"/>
                      </a:cxn>
                      <a:cxn ang="0">
                        <a:pos x="T6" y="T7"/>
                      </a:cxn>
                      <a:cxn ang="0">
                        <a:pos x="T8" y="T9"/>
                      </a:cxn>
                    </a:cxnLst>
                    <a:rect l="0" t="0" r="r" b="b"/>
                    <a:pathLst>
                      <a:path w="3" h="4">
                        <a:moveTo>
                          <a:pt x="1" y="4"/>
                        </a:moveTo>
                        <a:cubicBezTo>
                          <a:pt x="1" y="3"/>
                          <a:pt x="2" y="2"/>
                          <a:pt x="3" y="1"/>
                        </a:cubicBezTo>
                        <a:cubicBezTo>
                          <a:pt x="3" y="0"/>
                          <a:pt x="3" y="0"/>
                          <a:pt x="2" y="0"/>
                        </a:cubicBezTo>
                        <a:cubicBezTo>
                          <a:pt x="2" y="1"/>
                          <a:pt x="1" y="2"/>
                          <a:pt x="0" y="4"/>
                        </a:cubicBezTo>
                        <a:cubicBezTo>
                          <a:pt x="0" y="4"/>
                          <a:pt x="1" y="4"/>
                          <a:pt x="1"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55" name="Freeform 400"/>
                  <p:cNvSpPr/>
                  <p:nvPr/>
                </p:nvSpPr>
                <p:spPr bwMode="auto">
                  <a:xfrm>
                    <a:off x="600" y="1365"/>
                    <a:ext cx="2" cy="3"/>
                  </a:xfrm>
                  <a:custGeom>
                    <a:avLst/>
                    <a:gdLst>
                      <a:gd name="T0" fmla="*/ 0 w 3"/>
                      <a:gd name="T1" fmla="*/ 5 h 5"/>
                      <a:gd name="T2" fmla="*/ 3 w 3"/>
                      <a:gd name="T3" fmla="*/ 1 h 5"/>
                      <a:gd name="T4" fmla="*/ 2 w 3"/>
                      <a:gd name="T5" fmla="*/ 0 h 5"/>
                      <a:gd name="T6" fmla="*/ 0 w 3"/>
                      <a:gd name="T7" fmla="*/ 5 h 5"/>
                      <a:gd name="T8" fmla="*/ 0 w 3"/>
                      <a:gd name="T9" fmla="*/ 5 h 5"/>
                    </a:gdLst>
                    <a:ahLst/>
                    <a:cxnLst>
                      <a:cxn ang="0">
                        <a:pos x="T0" y="T1"/>
                      </a:cxn>
                      <a:cxn ang="0">
                        <a:pos x="T2" y="T3"/>
                      </a:cxn>
                      <a:cxn ang="0">
                        <a:pos x="T4" y="T5"/>
                      </a:cxn>
                      <a:cxn ang="0">
                        <a:pos x="T6" y="T7"/>
                      </a:cxn>
                      <a:cxn ang="0">
                        <a:pos x="T8" y="T9"/>
                      </a:cxn>
                    </a:cxnLst>
                    <a:rect l="0" t="0" r="r" b="b"/>
                    <a:pathLst>
                      <a:path w="3" h="5">
                        <a:moveTo>
                          <a:pt x="0" y="5"/>
                        </a:moveTo>
                        <a:cubicBezTo>
                          <a:pt x="1" y="3"/>
                          <a:pt x="2" y="2"/>
                          <a:pt x="3" y="1"/>
                        </a:cubicBezTo>
                        <a:cubicBezTo>
                          <a:pt x="3" y="1"/>
                          <a:pt x="3" y="0"/>
                          <a:pt x="2" y="0"/>
                        </a:cubicBezTo>
                        <a:cubicBezTo>
                          <a:pt x="1" y="2"/>
                          <a:pt x="0" y="3"/>
                          <a:pt x="0" y="5"/>
                        </a:cubicBezTo>
                        <a:cubicBezTo>
                          <a:pt x="0" y="5"/>
                          <a:pt x="0" y="5"/>
                          <a:pt x="0"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56" name="Freeform 401"/>
                  <p:cNvSpPr/>
                  <p:nvPr/>
                </p:nvSpPr>
                <p:spPr bwMode="auto">
                  <a:xfrm>
                    <a:off x="600" y="1365"/>
                    <a:ext cx="2" cy="3"/>
                  </a:xfrm>
                  <a:custGeom>
                    <a:avLst/>
                    <a:gdLst>
                      <a:gd name="T0" fmla="*/ 0 w 3"/>
                      <a:gd name="T1" fmla="*/ 5 h 5"/>
                      <a:gd name="T2" fmla="*/ 3 w 3"/>
                      <a:gd name="T3" fmla="*/ 0 h 5"/>
                      <a:gd name="T4" fmla="*/ 2 w 3"/>
                      <a:gd name="T5" fmla="*/ 0 h 5"/>
                      <a:gd name="T6" fmla="*/ 0 w 3"/>
                      <a:gd name="T7" fmla="*/ 5 h 5"/>
                      <a:gd name="T8" fmla="*/ 0 w 3"/>
                      <a:gd name="T9" fmla="*/ 5 h 5"/>
                    </a:gdLst>
                    <a:ahLst/>
                    <a:cxnLst>
                      <a:cxn ang="0">
                        <a:pos x="T0" y="T1"/>
                      </a:cxn>
                      <a:cxn ang="0">
                        <a:pos x="T2" y="T3"/>
                      </a:cxn>
                      <a:cxn ang="0">
                        <a:pos x="T4" y="T5"/>
                      </a:cxn>
                      <a:cxn ang="0">
                        <a:pos x="T6" y="T7"/>
                      </a:cxn>
                      <a:cxn ang="0">
                        <a:pos x="T8" y="T9"/>
                      </a:cxn>
                    </a:cxnLst>
                    <a:rect l="0" t="0" r="r" b="b"/>
                    <a:pathLst>
                      <a:path w="3" h="5">
                        <a:moveTo>
                          <a:pt x="0" y="5"/>
                        </a:moveTo>
                        <a:cubicBezTo>
                          <a:pt x="1" y="3"/>
                          <a:pt x="2" y="2"/>
                          <a:pt x="3" y="0"/>
                        </a:cubicBezTo>
                        <a:cubicBezTo>
                          <a:pt x="3" y="0"/>
                          <a:pt x="3" y="0"/>
                          <a:pt x="2" y="0"/>
                        </a:cubicBezTo>
                        <a:cubicBezTo>
                          <a:pt x="2" y="2"/>
                          <a:pt x="0" y="3"/>
                          <a:pt x="0" y="5"/>
                        </a:cubicBezTo>
                        <a:cubicBezTo>
                          <a:pt x="0" y="5"/>
                          <a:pt x="0" y="5"/>
                          <a:pt x="0"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57" name="Freeform 402"/>
                  <p:cNvSpPr/>
                  <p:nvPr/>
                </p:nvSpPr>
                <p:spPr bwMode="auto">
                  <a:xfrm>
                    <a:off x="601" y="1365"/>
                    <a:ext cx="2" cy="3"/>
                  </a:xfrm>
                  <a:custGeom>
                    <a:avLst/>
                    <a:gdLst>
                      <a:gd name="T0" fmla="*/ 0 w 3"/>
                      <a:gd name="T1" fmla="*/ 5 h 5"/>
                      <a:gd name="T2" fmla="*/ 3 w 3"/>
                      <a:gd name="T3" fmla="*/ 1 h 5"/>
                      <a:gd name="T4" fmla="*/ 2 w 3"/>
                      <a:gd name="T5" fmla="*/ 0 h 5"/>
                      <a:gd name="T6" fmla="*/ 0 w 3"/>
                      <a:gd name="T7" fmla="*/ 5 h 5"/>
                      <a:gd name="T8" fmla="*/ 0 w 3"/>
                      <a:gd name="T9" fmla="*/ 5 h 5"/>
                    </a:gdLst>
                    <a:ahLst/>
                    <a:cxnLst>
                      <a:cxn ang="0">
                        <a:pos x="T0" y="T1"/>
                      </a:cxn>
                      <a:cxn ang="0">
                        <a:pos x="T2" y="T3"/>
                      </a:cxn>
                      <a:cxn ang="0">
                        <a:pos x="T4" y="T5"/>
                      </a:cxn>
                      <a:cxn ang="0">
                        <a:pos x="T6" y="T7"/>
                      </a:cxn>
                      <a:cxn ang="0">
                        <a:pos x="T8" y="T9"/>
                      </a:cxn>
                    </a:cxnLst>
                    <a:rect l="0" t="0" r="r" b="b"/>
                    <a:pathLst>
                      <a:path w="3" h="5">
                        <a:moveTo>
                          <a:pt x="0" y="5"/>
                        </a:moveTo>
                        <a:cubicBezTo>
                          <a:pt x="0" y="3"/>
                          <a:pt x="1" y="2"/>
                          <a:pt x="3" y="1"/>
                        </a:cubicBezTo>
                        <a:cubicBezTo>
                          <a:pt x="3" y="1"/>
                          <a:pt x="2" y="0"/>
                          <a:pt x="2" y="0"/>
                        </a:cubicBezTo>
                        <a:cubicBezTo>
                          <a:pt x="1" y="2"/>
                          <a:pt x="0" y="3"/>
                          <a:pt x="0" y="5"/>
                        </a:cubicBezTo>
                        <a:cubicBezTo>
                          <a:pt x="0" y="5"/>
                          <a:pt x="0" y="5"/>
                          <a:pt x="0"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58" name="Freeform 403"/>
                  <p:cNvSpPr/>
                  <p:nvPr/>
                </p:nvSpPr>
                <p:spPr bwMode="auto">
                  <a:xfrm>
                    <a:off x="602" y="1365"/>
                    <a:ext cx="2" cy="3"/>
                  </a:xfrm>
                  <a:custGeom>
                    <a:avLst/>
                    <a:gdLst>
                      <a:gd name="T0" fmla="*/ 0 w 3"/>
                      <a:gd name="T1" fmla="*/ 5 h 5"/>
                      <a:gd name="T2" fmla="*/ 3 w 3"/>
                      <a:gd name="T3" fmla="*/ 1 h 5"/>
                      <a:gd name="T4" fmla="*/ 2 w 3"/>
                      <a:gd name="T5" fmla="*/ 0 h 5"/>
                      <a:gd name="T6" fmla="*/ 0 w 3"/>
                      <a:gd name="T7" fmla="*/ 5 h 5"/>
                      <a:gd name="T8" fmla="*/ 0 w 3"/>
                      <a:gd name="T9" fmla="*/ 5 h 5"/>
                    </a:gdLst>
                    <a:ahLst/>
                    <a:cxnLst>
                      <a:cxn ang="0">
                        <a:pos x="T0" y="T1"/>
                      </a:cxn>
                      <a:cxn ang="0">
                        <a:pos x="T2" y="T3"/>
                      </a:cxn>
                      <a:cxn ang="0">
                        <a:pos x="T4" y="T5"/>
                      </a:cxn>
                      <a:cxn ang="0">
                        <a:pos x="T6" y="T7"/>
                      </a:cxn>
                      <a:cxn ang="0">
                        <a:pos x="T8" y="T9"/>
                      </a:cxn>
                    </a:cxnLst>
                    <a:rect l="0" t="0" r="r" b="b"/>
                    <a:pathLst>
                      <a:path w="3" h="5">
                        <a:moveTo>
                          <a:pt x="0" y="5"/>
                        </a:moveTo>
                        <a:cubicBezTo>
                          <a:pt x="1" y="3"/>
                          <a:pt x="2" y="2"/>
                          <a:pt x="3" y="1"/>
                        </a:cubicBezTo>
                        <a:cubicBezTo>
                          <a:pt x="3" y="0"/>
                          <a:pt x="2" y="0"/>
                          <a:pt x="2" y="0"/>
                        </a:cubicBezTo>
                        <a:cubicBezTo>
                          <a:pt x="1" y="2"/>
                          <a:pt x="0" y="3"/>
                          <a:pt x="0" y="5"/>
                        </a:cubicBezTo>
                        <a:cubicBezTo>
                          <a:pt x="0" y="5"/>
                          <a:pt x="0" y="5"/>
                          <a:pt x="0"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59" name="Freeform 404"/>
                  <p:cNvSpPr/>
                  <p:nvPr/>
                </p:nvSpPr>
                <p:spPr bwMode="auto">
                  <a:xfrm>
                    <a:off x="602" y="1365"/>
                    <a:ext cx="2" cy="3"/>
                  </a:xfrm>
                  <a:custGeom>
                    <a:avLst/>
                    <a:gdLst>
                      <a:gd name="T0" fmla="*/ 0 w 2"/>
                      <a:gd name="T1" fmla="*/ 5 h 5"/>
                      <a:gd name="T2" fmla="*/ 2 w 2"/>
                      <a:gd name="T3" fmla="*/ 1 h 5"/>
                      <a:gd name="T4" fmla="*/ 2 w 2"/>
                      <a:gd name="T5" fmla="*/ 1 h 5"/>
                      <a:gd name="T6" fmla="*/ 0 w 2"/>
                      <a:gd name="T7" fmla="*/ 5 h 5"/>
                      <a:gd name="T8" fmla="*/ 0 w 2"/>
                      <a:gd name="T9" fmla="*/ 5 h 5"/>
                    </a:gdLst>
                    <a:ahLst/>
                    <a:cxnLst>
                      <a:cxn ang="0">
                        <a:pos x="T0" y="T1"/>
                      </a:cxn>
                      <a:cxn ang="0">
                        <a:pos x="T2" y="T3"/>
                      </a:cxn>
                      <a:cxn ang="0">
                        <a:pos x="T4" y="T5"/>
                      </a:cxn>
                      <a:cxn ang="0">
                        <a:pos x="T6" y="T7"/>
                      </a:cxn>
                      <a:cxn ang="0">
                        <a:pos x="T8" y="T9"/>
                      </a:cxn>
                    </a:cxnLst>
                    <a:rect l="0" t="0" r="r" b="b"/>
                    <a:pathLst>
                      <a:path w="2" h="5">
                        <a:moveTo>
                          <a:pt x="0" y="5"/>
                        </a:moveTo>
                        <a:cubicBezTo>
                          <a:pt x="1" y="3"/>
                          <a:pt x="1" y="2"/>
                          <a:pt x="2" y="1"/>
                        </a:cubicBezTo>
                        <a:cubicBezTo>
                          <a:pt x="2" y="1"/>
                          <a:pt x="2" y="0"/>
                          <a:pt x="2" y="1"/>
                        </a:cubicBezTo>
                        <a:cubicBezTo>
                          <a:pt x="1" y="2"/>
                          <a:pt x="0" y="3"/>
                          <a:pt x="0" y="5"/>
                        </a:cubicBezTo>
                        <a:cubicBezTo>
                          <a:pt x="0" y="5"/>
                          <a:pt x="0" y="5"/>
                          <a:pt x="0"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60" name="Freeform 405"/>
                  <p:cNvSpPr/>
                  <p:nvPr/>
                </p:nvSpPr>
                <p:spPr bwMode="auto">
                  <a:xfrm>
                    <a:off x="603" y="1365"/>
                    <a:ext cx="1" cy="2"/>
                  </a:xfrm>
                  <a:custGeom>
                    <a:avLst/>
                    <a:gdLst>
                      <a:gd name="T0" fmla="*/ 0 w 2"/>
                      <a:gd name="T1" fmla="*/ 3 h 3"/>
                      <a:gd name="T2" fmla="*/ 2 w 2"/>
                      <a:gd name="T3" fmla="*/ 0 h 3"/>
                      <a:gd name="T4" fmla="*/ 1 w 2"/>
                      <a:gd name="T5" fmla="*/ 0 h 3"/>
                      <a:gd name="T6" fmla="*/ 0 w 2"/>
                      <a:gd name="T7" fmla="*/ 3 h 3"/>
                      <a:gd name="T8" fmla="*/ 0 w 2"/>
                      <a:gd name="T9" fmla="*/ 3 h 3"/>
                    </a:gdLst>
                    <a:ahLst/>
                    <a:cxnLst>
                      <a:cxn ang="0">
                        <a:pos x="T0" y="T1"/>
                      </a:cxn>
                      <a:cxn ang="0">
                        <a:pos x="T2" y="T3"/>
                      </a:cxn>
                      <a:cxn ang="0">
                        <a:pos x="T4" y="T5"/>
                      </a:cxn>
                      <a:cxn ang="0">
                        <a:pos x="T6" y="T7"/>
                      </a:cxn>
                      <a:cxn ang="0">
                        <a:pos x="T8" y="T9"/>
                      </a:cxn>
                    </a:cxnLst>
                    <a:rect l="0" t="0" r="r" b="b"/>
                    <a:pathLst>
                      <a:path w="2" h="3">
                        <a:moveTo>
                          <a:pt x="0" y="3"/>
                        </a:moveTo>
                        <a:cubicBezTo>
                          <a:pt x="1" y="2"/>
                          <a:pt x="1" y="1"/>
                          <a:pt x="2" y="0"/>
                        </a:cubicBezTo>
                        <a:cubicBezTo>
                          <a:pt x="2" y="0"/>
                          <a:pt x="2" y="0"/>
                          <a:pt x="1" y="0"/>
                        </a:cubicBezTo>
                        <a:cubicBezTo>
                          <a:pt x="1" y="1"/>
                          <a:pt x="0" y="2"/>
                          <a:pt x="0" y="3"/>
                        </a:cubicBezTo>
                        <a:cubicBezTo>
                          <a:pt x="0" y="3"/>
                          <a:pt x="0" y="3"/>
                          <a:pt x="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61" name="Freeform 406"/>
                  <p:cNvSpPr/>
                  <p:nvPr/>
                </p:nvSpPr>
                <p:spPr bwMode="auto">
                  <a:xfrm>
                    <a:off x="622" y="1736"/>
                    <a:ext cx="24" cy="24"/>
                  </a:xfrm>
                  <a:custGeom>
                    <a:avLst/>
                    <a:gdLst>
                      <a:gd name="T0" fmla="*/ 24 w 35"/>
                      <a:gd name="T1" fmla="*/ 2 h 36"/>
                      <a:gd name="T2" fmla="*/ 9 w 35"/>
                      <a:gd name="T3" fmla="*/ 6 h 36"/>
                      <a:gd name="T4" fmla="*/ 6 w 35"/>
                      <a:gd name="T5" fmla="*/ 17 h 36"/>
                      <a:gd name="T6" fmla="*/ 0 w 35"/>
                      <a:gd name="T7" fmla="*/ 35 h 36"/>
                      <a:gd name="T8" fmla="*/ 1 w 35"/>
                      <a:gd name="T9" fmla="*/ 36 h 36"/>
                      <a:gd name="T10" fmla="*/ 12 w 35"/>
                      <a:gd name="T11" fmla="*/ 35 h 36"/>
                      <a:gd name="T12" fmla="*/ 14 w 35"/>
                      <a:gd name="T13" fmla="*/ 33 h 36"/>
                      <a:gd name="T14" fmla="*/ 15 w 35"/>
                      <a:gd name="T15" fmla="*/ 31 h 36"/>
                      <a:gd name="T16" fmla="*/ 15 w 35"/>
                      <a:gd name="T17" fmla="*/ 31 h 36"/>
                      <a:gd name="T18" fmla="*/ 18 w 35"/>
                      <a:gd name="T19" fmla="*/ 36 h 36"/>
                      <a:gd name="T20" fmla="*/ 24 w 35"/>
                      <a:gd name="T21" fmla="*/ 36 h 36"/>
                      <a:gd name="T22" fmla="*/ 29 w 35"/>
                      <a:gd name="T23" fmla="*/ 36 h 36"/>
                      <a:gd name="T24" fmla="*/ 33 w 35"/>
                      <a:gd name="T25" fmla="*/ 35 h 36"/>
                      <a:gd name="T26" fmla="*/ 33 w 35"/>
                      <a:gd name="T27" fmla="*/ 36 h 36"/>
                      <a:gd name="T28" fmla="*/ 34 w 35"/>
                      <a:gd name="T29" fmla="*/ 36 h 36"/>
                      <a:gd name="T30" fmla="*/ 34 w 35"/>
                      <a:gd name="T31" fmla="*/ 35 h 36"/>
                      <a:gd name="T32" fmla="*/ 27 w 35"/>
                      <a:gd name="T33" fmla="*/ 34 h 36"/>
                      <a:gd name="T34" fmla="*/ 17 w 35"/>
                      <a:gd name="T35" fmla="*/ 32 h 36"/>
                      <a:gd name="T36" fmla="*/ 16 w 35"/>
                      <a:gd name="T37" fmla="*/ 27 h 36"/>
                      <a:gd name="T38" fmla="*/ 14 w 35"/>
                      <a:gd name="T39" fmla="*/ 27 h 36"/>
                      <a:gd name="T40" fmla="*/ 13 w 35"/>
                      <a:gd name="T41" fmla="*/ 31 h 36"/>
                      <a:gd name="T42" fmla="*/ 4 w 35"/>
                      <a:gd name="T43" fmla="*/ 35 h 36"/>
                      <a:gd name="T44" fmla="*/ 3 w 35"/>
                      <a:gd name="T45" fmla="*/ 31 h 36"/>
                      <a:gd name="T46" fmla="*/ 6 w 35"/>
                      <a:gd name="T47" fmla="*/ 22 h 36"/>
                      <a:gd name="T48" fmla="*/ 10 w 35"/>
                      <a:gd name="T49" fmla="*/ 8 h 36"/>
                      <a:gd name="T50" fmla="*/ 24 w 35"/>
                      <a:gd name="T51" fmla="*/ 3 h 36"/>
                      <a:gd name="T52" fmla="*/ 24 w 35"/>
                      <a:gd name="T53" fmla="*/ 2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5" h="36">
                        <a:moveTo>
                          <a:pt x="24" y="2"/>
                        </a:moveTo>
                        <a:cubicBezTo>
                          <a:pt x="19" y="2"/>
                          <a:pt x="12" y="0"/>
                          <a:pt x="9" y="6"/>
                        </a:cubicBezTo>
                        <a:cubicBezTo>
                          <a:pt x="8" y="9"/>
                          <a:pt x="7" y="13"/>
                          <a:pt x="6" y="17"/>
                        </a:cubicBezTo>
                        <a:cubicBezTo>
                          <a:pt x="4" y="23"/>
                          <a:pt x="2" y="29"/>
                          <a:pt x="0" y="35"/>
                        </a:cubicBezTo>
                        <a:cubicBezTo>
                          <a:pt x="0" y="36"/>
                          <a:pt x="0" y="36"/>
                          <a:pt x="1" y="36"/>
                        </a:cubicBezTo>
                        <a:cubicBezTo>
                          <a:pt x="5" y="36"/>
                          <a:pt x="9" y="36"/>
                          <a:pt x="12" y="35"/>
                        </a:cubicBezTo>
                        <a:cubicBezTo>
                          <a:pt x="13" y="34"/>
                          <a:pt x="14" y="33"/>
                          <a:pt x="14" y="33"/>
                        </a:cubicBezTo>
                        <a:cubicBezTo>
                          <a:pt x="14" y="32"/>
                          <a:pt x="15" y="31"/>
                          <a:pt x="15" y="31"/>
                        </a:cubicBezTo>
                        <a:cubicBezTo>
                          <a:pt x="15" y="29"/>
                          <a:pt x="15" y="29"/>
                          <a:pt x="15" y="31"/>
                        </a:cubicBezTo>
                        <a:cubicBezTo>
                          <a:pt x="15" y="32"/>
                          <a:pt x="16" y="35"/>
                          <a:pt x="18" y="36"/>
                        </a:cubicBezTo>
                        <a:cubicBezTo>
                          <a:pt x="20" y="36"/>
                          <a:pt x="22" y="36"/>
                          <a:pt x="24" y="36"/>
                        </a:cubicBezTo>
                        <a:cubicBezTo>
                          <a:pt x="26" y="36"/>
                          <a:pt x="27" y="36"/>
                          <a:pt x="29" y="36"/>
                        </a:cubicBezTo>
                        <a:cubicBezTo>
                          <a:pt x="29" y="36"/>
                          <a:pt x="35" y="35"/>
                          <a:pt x="33" y="35"/>
                        </a:cubicBezTo>
                        <a:cubicBezTo>
                          <a:pt x="32" y="35"/>
                          <a:pt x="32" y="36"/>
                          <a:pt x="33" y="36"/>
                        </a:cubicBezTo>
                        <a:cubicBezTo>
                          <a:pt x="34" y="36"/>
                          <a:pt x="34" y="36"/>
                          <a:pt x="34" y="36"/>
                        </a:cubicBezTo>
                        <a:cubicBezTo>
                          <a:pt x="35" y="36"/>
                          <a:pt x="35" y="35"/>
                          <a:pt x="34" y="35"/>
                        </a:cubicBezTo>
                        <a:cubicBezTo>
                          <a:pt x="33" y="34"/>
                          <a:pt x="29" y="34"/>
                          <a:pt x="27" y="34"/>
                        </a:cubicBezTo>
                        <a:cubicBezTo>
                          <a:pt x="24" y="34"/>
                          <a:pt x="18" y="36"/>
                          <a:pt x="17" y="32"/>
                        </a:cubicBezTo>
                        <a:cubicBezTo>
                          <a:pt x="16" y="31"/>
                          <a:pt x="16" y="29"/>
                          <a:pt x="16" y="27"/>
                        </a:cubicBezTo>
                        <a:cubicBezTo>
                          <a:pt x="16" y="26"/>
                          <a:pt x="15" y="27"/>
                          <a:pt x="14" y="27"/>
                        </a:cubicBezTo>
                        <a:cubicBezTo>
                          <a:pt x="14" y="29"/>
                          <a:pt x="14" y="30"/>
                          <a:pt x="13" y="31"/>
                        </a:cubicBezTo>
                        <a:cubicBezTo>
                          <a:pt x="12" y="35"/>
                          <a:pt x="7" y="35"/>
                          <a:pt x="4" y="35"/>
                        </a:cubicBezTo>
                        <a:cubicBezTo>
                          <a:pt x="1" y="35"/>
                          <a:pt x="2" y="33"/>
                          <a:pt x="3" y="31"/>
                        </a:cubicBezTo>
                        <a:cubicBezTo>
                          <a:pt x="4" y="28"/>
                          <a:pt x="5" y="25"/>
                          <a:pt x="6" y="22"/>
                        </a:cubicBezTo>
                        <a:cubicBezTo>
                          <a:pt x="7" y="17"/>
                          <a:pt x="9" y="13"/>
                          <a:pt x="10" y="8"/>
                        </a:cubicBezTo>
                        <a:cubicBezTo>
                          <a:pt x="12" y="1"/>
                          <a:pt x="19" y="3"/>
                          <a:pt x="24" y="3"/>
                        </a:cubicBezTo>
                        <a:cubicBezTo>
                          <a:pt x="25" y="3"/>
                          <a:pt x="25" y="2"/>
                          <a:pt x="2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525" name="组合 524"/>
                <p:cNvGrpSpPr/>
                <p:nvPr/>
              </p:nvGrpSpPr>
              <p:grpSpPr>
                <a:xfrm>
                  <a:off x="819150" y="2128838"/>
                  <a:ext cx="293688" cy="666750"/>
                  <a:chOff x="819150" y="2128838"/>
                  <a:chExt cx="293688" cy="666750"/>
                </a:xfrm>
                <a:grpFill/>
              </p:grpSpPr>
              <p:sp>
                <p:nvSpPr>
                  <p:cNvPr id="526" name="Freeform 82"/>
                  <p:cNvSpPr/>
                  <p:nvPr/>
                </p:nvSpPr>
                <p:spPr bwMode="auto">
                  <a:xfrm>
                    <a:off x="922338" y="2671763"/>
                    <a:ext cx="87313" cy="77788"/>
                  </a:xfrm>
                  <a:custGeom>
                    <a:avLst/>
                    <a:gdLst>
                      <a:gd name="T0" fmla="*/ 66 w 82"/>
                      <a:gd name="T1" fmla="*/ 4 h 73"/>
                      <a:gd name="T2" fmla="*/ 13 w 82"/>
                      <a:gd name="T3" fmla="*/ 22 h 73"/>
                      <a:gd name="T4" fmla="*/ 26 w 82"/>
                      <a:gd name="T5" fmla="*/ 66 h 73"/>
                      <a:gd name="T6" fmla="*/ 76 w 82"/>
                      <a:gd name="T7" fmla="*/ 51 h 73"/>
                      <a:gd name="T8" fmla="*/ 58 w 82"/>
                      <a:gd name="T9" fmla="*/ 3 h 73"/>
                      <a:gd name="T10" fmla="*/ 58 w 82"/>
                      <a:gd name="T11" fmla="*/ 4 h 73"/>
                      <a:gd name="T12" fmla="*/ 78 w 82"/>
                      <a:gd name="T13" fmla="*/ 31 h 73"/>
                      <a:gd name="T14" fmla="*/ 69 w 82"/>
                      <a:gd name="T15" fmla="*/ 60 h 73"/>
                      <a:gd name="T16" fmla="*/ 21 w 82"/>
                      <a:gd name="T17" fmla="*/ 62 h 73"/>
                      <a:gd name="T18" fmla="*/ 18 w 82"/>
                      <a:gd name="T19" fmla="*/ 18 h 73"/>
                      <a:gd name="T20" fmla="*/ 65 w 82"/>
                      <a:gd name="T21" fmla="*/ 6 h 73"/>
                      <a:gd name="T22" fmla="*/ 66 w 82"/>
                      <a:gd name="T23" fmla="*/ 4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2" h="73">
                        <a:moveTo>
                          <a:pt x="66" y="4"/>
                        </a:moveTo>
                        <a:cubicBezTo>
                          <a:pt x="47" y="0"/>
                          <a:pt x="25" y="7"/>
                          <a:pt x="13" y="22"/>
                        </a:cubicBezTo>
                        <a:cubicBezTo>
                          <a:pt x="0" y="38"/>
                          <a:pt x="8" y="59"/>
                          <a:pt x="26" y="66"/>
                        </a:cubicBezTo>
                        <a:cubicBezTo>
                          <a:pt x="45" y="73"/>
                          <a:pt x="67" y="71"/>
                          <a:pt x="76" y="51"/>
                        </a:cubicBezTo>
                        <a:cubicBezTo>
                          <a:pt x="82" y="37"/>
                          <a:pt x="80" y="0"/>
                          <a:pt x="58" y="3"/>
                        </a:cubicBezTo>
                        <a:cubicBezTo>
                          <a:pt x="57" y="3"/>
                          <a:pt x="57" y="4"/>
                          <a:pt x="58" y="4"/>
                        </a:cubicBezTo>
                        <a:cubicBezTo>
                          <a:pt x="72" y="2"/>
                          <a:pt x="77" y="21"/>
                          <a:pt x="78" y="31"/>
                        </a:cubicBezTo>
                        <a:cubicBezTo>
                          <a:pt x="79" y="41"/>
                          <a:pt x="76" y="52"/>
                          <a:pt x="69" y="60"/>
                        </a:cubicBezTo>
                        <a:cubicBezTo>
                          <a:pt x="57" y="73"/>
                          <a:pt x="35" y="69"/>
                          <a:pt x="21" y="62"/>
                        </a:cubicBezTo>
                        <a:cubicBezTo>
                          <a:pt x="4" y="52"/>
                          <a:pt x="6" y="31"/>
                          <a:pt x="18" y="18"/>
                        </a:cubicBezTo>
                        <a:cubicBezTo>
                          <a:pt x="30" y="7"/>
                          <a:pt x="49" y="2"/>
                          <a:pt x="65" y="6"/>
                        </a:cubicBezTo>
                        <a:cubicBezTo>
                          <a:pt x="66" y="6"/>
                          <a:pt x="66" y="5"/>
                          <a:pt x="66"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7" name="Freeform 83"/>
                  <p:cNvSpPr/>
                  <p:nvPr/>
                </p:nvSpPr>
                <p:spPr bwMode="auto">
                  <a:xfrm>
                    <a:off x="958850" y="2709863"/>
                    <a:ext cx="33338" cy="34925"/>
                  </a:xfrm>
                  <a:custGeom>
                    <a:avLst/>
                    <a:gdLst>
                      <a:gd name="T0" fmla="*/ 2 w 31"/>
                      <a:gd name="T1" fmla="*/ 29 h 33"/>
                      <a:gd name="T2" fmla="*/ 0 w 31"/>
                      <a:gd name="T3" fmla="*/ 31 h 33"/>
                      <a:gd name="T4" fmla="*/ 1 w 31"/>
                      <a:gd name="T5" fmla="*/ 32 h 33"/>
                      <a:gd name="T6" fmla="*/ 6 w 31"/>
                      <a:gd name="T7" fmla="*/ 17 h 33"/>
                      <a:gd name="T8" fmla="*/ 8 w 31"/>
                      <a:gd name="T9" fmla="*/ 9 h 33"/>
                      <a:gd name="T10" fmla="*/ 8 w 31"/>
                      <a:gd name="T11" fmla="*/ 5 h 33"/>
                      <a:gd name="T12" fmla="*/ 10 w 31"/>
                      <a:gd name="T13" fmla="*/ 3 h 33"/>
                      <a:gd name="T14" fmla="*/ 30 w 31"/>
                      <a:gd name="T15" fmla="*/ 27 h 33"/>
                      <a:gd name="T16" fmla="*/ 31 w 31"/>
                      <a:gd name="T17" fmla="*/ 26 h 33"/>
                      <a:gd name="T18" fmla="*/ 9 w 31"/>
                      <a:gd name="T19" fmla="*/ 0 h 33"/>
                      <a:gd name="T20" fmla="*/ 8 w 31"/>
                      <a:gd name="T21" fmla="*/ 0 h 33"/>
                      <a:gd name="T22" fmla="*/ 0 w 31"/>
                      <a:gd name="T23" fmla="*/ 31 h 33"/>
                      <a:gd name="T24" fmla="*/ 1 w 31"/>
                      <a:gd name="T25" fmla="*/ 32 h 33"/>
                      <a:gd name="T26" fmla="*/ 3 w 31"/>
                      <a:gd name="T27" fmla="*/ 30 h 33"/>
                      <a:gd name="T28" fmla="*/ 2 w 31"/>
                      <a:gd name="T29" fmla="*/ 29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1" h="33">
                        <a:moveTo>
                          <a:pt x="2" y="29"/>
                        </a:moveTo>
                        <a:cubicBezTo>
                          <a:pt x="1" y="30"/>
                          <a:pt x="1" y="30"/>
                          <a:pt x="0" y="31"/>
                        </a:cubicBezTo>
                        <a:cubicBezTo>
                          <a:pt x="1" y="31"/>
                          <a:pt x="1" y="31"/>
                          <a:pt x="1" y="32"/>
                        </a:cubicBezTo>
                        <a:cubicBezTo>
                          <a:pt x="4" y="27"/>
                          <a:pt x="5" y="22"/>
                          <a:pt x="6" y="17"/>
                        </a:cubicBezTo>
                        <a:cubicBezTo>
                          <a:pt x="7" y="15"/>
                          <a:pt x="7" y="12"/>
                          <a:pt x="8" y="9"/>
                        </a:cubicBezTo>
                        <a:cubicBezTo>
                          <a:pt x="8" y="7"/>
                          <a:pt x="8" y="6"/>
                          <a:pt x="8" y="5"/>
                        </a:cubicBezTo>
                        <a:cubicBezTo>
                          <a:pt x="9" y="3"/>
                          <a:pt x="8" y="1"/>
                          <a:pt x="10" y="3"/>
                        </a:cubicBezTo>
                        <a:cubicBezTo>
                          <a:pt x="16" y="12"/>
                          <a:pt x="27" y="17"/>
                          <a:pt x="30" y="27"/>
                        </a:cubicBezTo>
                        <a:cubicBezTo>
                          <a:pt x="30" y="28"/>
                          <a:pt x="31" y="27"/>
                          <a:pt x="31" y="26"/>
                        </a:cubicBezTo>
                        <a:cubicBezTo>
                          <a:pt x="28" y="15"/>
                          <a:pt x="15" y="10"/>
                          <a:pt x="9" y="0"/>
                        </a:cubicBezTo>
                        <a:cubicBezTo>
                          <a:pt x="9" y="0"/>
                          <a:pt x="8" y="0"/>
                          <a:pt x="8" y="0"/>
                        </a:cubicBezTo>
                        <a:cubicBezTo>
                          <a:pt x="5" y="11"/>
                          <a:pt x="5" y="21"/>
                          <a:pt x="0" y="31"/>
                        </a:cubicBezTo>
                        <a:cubicBezTo>
                          <a:pt x="0" y="32"/>
                          <a:pt x="1" y="33"/>
                          <a:pt x="1" y="32"/>
                        </a:cubicBezTo>
                        <a:cubicBezTo>
                          <a:pt x="2" y="31"/>
                          <a:pt x="2" y="31"/>
                          <a:pt x="3" y="30"/>
                        </a:cubicBezTo>
                        <a:cubicBezTo>
                          <a:pt x="3" y="30"/>
                          <a:pt x="2" y="29"/>
                          <a:pt x="2" y="2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8" name="Freeform 84"/>
                  <p:cNvSpPr/>
                  <p:nvPr/>
                </p:nvSpPr>
                <p:spPr bwMode="auto">
                  <a:xfrm>
                    <a:off x="962025" y="2713038"/>
                    <a:ext cx="28575" cy="33338"/>
                  </a:xfrm>
                  <a:custGeom>
                    <a:avLst/>
                    <a:gdLst>
                      <a:gd name="T0" fmla="*/ 4 w 28"/>
                      <a:gd name="T1" fmla="*/ 26 h 32"/>
                      <a:gd name="T2" fmla="*/ 5 w 28"/>
                      <a:gd name="T3" fmla="*/ 19 h 32"/>
                      <a:gd name="T4" fmla="*/ 9 w 28"/>
                      <a:gd name="T5" fmla="*/ 26 h 32"/>
                      <a:gd name="T6" fmla="*/ 13 w 28"/>
                      <a:gd name="T7" fmla="*/ 27 h 32"/>
                      <a:gd name="T8" fmla="*/ 16 w 28"/>
                      <a:gd name="T9" fmla="*/ 28 h 32"/>
                      <a:gd name="T10" fmla="*/ 22 w 28"/>
                      <a:gd name="T11" fmla="*/ 27 h 32"/>
                      <a:gd name="T12" fmla="*/ 14 w 28"/>
                      <a:gd name="T13" fmla="*/ 14 h 32"/>
                      <a:gd name="T14" fmla="*/ 22 w 28"/>
                      <a:gd name="T15" fmla="*/ 15 h 32"/>
                      <a:gd name="T16" fmla="*/ 9 w 28"/>
                      <a:gd name="T17" fmla="*/ 8 h 32"/>
                      <a:gd name="T18" fmla="*/ 11 w 28"/>
                      <a:gd name="T19" fmla="*/ 5 h 32"/>
                      <a:gd name="T20" fmla="*/ 10 w 28"/>
                      <a:gd name="T21" fmla="*/ 16 h 32"/>
                      <a:gd name="T22" fmla="*/ 9 w 28"/>
                      <a:gd name="T23" fmla="*/ 14 h 32"/>
                      <a:gd name="T24" fmla="*/ 10 w 28"/>
                      <a:gd name="T25" fmla="*/ 27 h 32"/>
                      <a:gd name="T26" fmla="*/ 8 w 28"/>
                      <a:gd name="T27" fmla="*/ 30 h 32"/>
                      <a:gd name="T28" fmla="*/ 12 w 28"/>
                      <a:gd name="T29" fmla="*/ 28 h 32"/>
                      <a:gd name="T30" fmla="*/ 17 w 28"/>
                      <a:gd name="T31" fmla="*/ 28 h 32"/>
                      <a:gd name="T32" fmla="*/ 22 w 28"/>
                      <a:gd name="T33" fmla="*/ 26 h 32"/>
                      <a:gd name="T34" fmla="*/ 19 w 28"/>
                      <a:gd name="T35" fmla="*/ 21 h 32"/>
                      <a:gd name="T36" fmla="*/ 24 w 28"/>
                      <a:gd name="T37" fmla="*/ 24 h 32"/>
                      <a:gd name="T38" fmla="*/ 20 w 28"/>
                      <a:gd name="T39" fmla="*/ 26 h 32"/>
                      <a:gd name="T40" fmla="*/ 6 w 28"/>
                      <a:gd name="T41" fmla="*/ 22 h 32"/>
                      <a:gd name="T42" fmla="*/ 8 w 28"/>
                      <a:gd name="T43" fmla="*/ 22 h 32"/>
                      <a:gd name="T44" fmla="*/ 1 w 28"/>
                      <a:gd name="T45" fmla="*/ 31 h 32"/>
                      <a:gd name="T46" fmla="*/ 8 w 28"/>
                      <a:gd name="T47" fmla="*/ 24 h 32"/>
                      <a:gd name="T48" fmla="*/ 22 w 28"/>
                      <a:gd name="T49" fmla="*/ 25 h 32"/>
                      <a:gd name="T50" fmla="*/ 25 w 28"/>
                      <a:gd name="T51" fmla="*/ 25 h 32"/>
                      <a:gd name="T52" fmla="*/ 26 w 28"/>
                      <a:gd name="T53" fmla="*/ 23 h 32"/>
                      <a:gd name="T54" fmla="*/ 14 w 28"/>
                      <a:gd name="T55" fmla="*/ 23 h 32"/>
                      <a:gd name="T56" fmla="*/ 14 w 28"/>
                      <a:gd name="T57" fmla="*/ 26 h 32"/>
                      <a:gd name="T58" fmla="*/ 17 w 28"/>
                      <a:gd name="T59" fmla="*/ 25 h 32"/>
                      <a:gd name="T60" fmla="*/ 21 w 28"/>
                      <a:gd name="T61" fmla="*/ 24 h 32"/>
                      <a:gd name="T62" fmla="*/ 14 w 28"/>
                      <a:gd name="T63" fmla="*/ 26 h 32"/>
                      <a:gd name="T64" fmla="*/ 15 w 28"/>
                      <a:gd name="T65" fmla="*/ 23 h 32"/>
                      <a:gd name="T66" fmla="*/ 28 w 28"/>
                      <a:gd name="T67" fmla="*/ 23 h 32"/>
                      <a:gd name="T68" fmla="*/ 26 w 28"/>
                      <a:gd name="T69" fmla="*/ 26 h 32"/>
                      <a:gd name="T70" fmla="*/ 20 w 28"/>
                      <a:gd name="T71" fmla="*/ 21 h 32"/>
                      <a:gd name="T72" fmla="*/ 6 w 28"/>
                      <a:gd name="T73" fmla="*/ 25 h 32"/>
                      <a:gd name="T74" fmla="*/ 1 w 28"/>
                      <a:gd name="T75" fmla="*/ 25 h 32"/>
                      <a:gd name="T76" fmla="*/ 7 w 28"/>
                      <a:gd name="T77" fmla="*/ 20 h 32"/>
                      <a:gd name="T78" fmla="*/ 9 w 28"/>
                      <a:gd name="T79" fmla="*/ 31 h 32"/>
                      <a:gd name="T80" fmla="*/ 25 w 28"/>
                      <a:gd name="T81" fmla="*/ 26 h 32"/>
                      <a:gd name="T82" fmla="*/ 19 w 28"/>
                      <a:gd name="T83" fmla="*/ 28 h 32"/>
                      <a:gd name="T84" fmla="*/ 17 w 28"/>
                      <a:gd name="T85" fmla="*/ 26 h 32"/>
                      <a:gd name="T86" fmla="*/ 13 w 28"/>
                      <a:gd name="T87" fmla="*/ 28 h 32"/>
                      <a:gd name="T88" fmla="*/ 6 w 28"/>
                      <a:gd name="T89" fmla="*/ 28 h 32"/>
                      <a:gd name="T90" fmla="*/ 4 w 28"/>
                      <a:gd name="T91" fmla="*/ 28 h 32"/>
                      <a:gd name="T92" fmla="*/ 2 w 28"/>
                      <a:gd name="T93" fmla="*/ 29 h 32"/>
                      <a:gd name="T94" fmla="*/ 4 w 28"/>
                      <a:gd name="T95" fmla="*/ 27 h 32"/>
                      <a:gd name="T96" fmla="*/ 9 w 28"/>
                      <a:gd name="T97" fmla="*/ 25 h 32"/>
                      <a:gd name="T98" fmla="*/ 8 w 28"/>
                      <a:gd name="T99" fmla="*/ 5 h 32"/>
                      <a:gd name="T100" fmla="*/ 9 w 28"/>
                      <a:gd name="T101" fmla="*/ 6 h 32"/>
                      <a:gd name="T102" fmla="*/ 19 w 28"/>
                      <a:gd name="T103" fmla="*/ 16 h 32"/>
                      <a:gd name="T104" fmla="*/ 14 w 28"/>
                      <a:gd name="T105" fmla="*/ 11 h 32"/>
                      <a:gd name="T106" fmla="*/ 18 w 28"/>
                      <a:gd name="T107" fmla="*/ 19 h 32"/>
                      <a:gd name="T108" fmla="*/ 19 w 28"/>
                      <a:gd name="T109" fmla="*/ 17 h 32"/>
                      <a:gd name="T110" fmla="*/ 15 w 28"/>
                      <a:gd name="T111" fmla="*/ 14 h 32"/>
                      <a:gd name="T112" fmla="*/ 13 w 28"/>
                      <a:gd name="T113" fmla="*/ 13 h 32"/>
                      <a:gd name="T114" fmla="*/ 10 w 28"/>
                      <a:gd name="T115" fmla="*/ 6 h 32"/>
                      <a:gd name="T116" fmla="*/ 7 w 28"/>
                      <a:gd name="T117" fmla="*/ 1 h 32"/>
                      <a:gd name="T118" fmla="*/ 6 w 28"/>
                      <a:gd name="T119" fmla="*/ 9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8" h="32">
                        <a:moveTo>
                          <a:pt x="2" y="27"/>
                        </a:moveTo>
                        <a:cubicBezTo>
                          <a:pt x="4" y="22"/>
                          <a:pt x="5" y="18"/>
                          <a:pt x="7" y="14"/>
                        </a:cubicBezTo>
                        <a:cubicBezTo>
                          <a:pt x="6" y="14"/>
                          <a:pt x="6" y="13"/>
                          <a:pt x="5" y="13"/>
                        </a:cubicBezTo>
                        <a:cubicBezTo>
                          <a:pt x="4" y="17"/>
                          <a:pt x="4" y="21"/>
                          <a:pt x="3" y="25"/>
                        </a:cubicBezTo>
                        <a:cubicBezTo>
                          <a:pt x="3" y="25"/>
                          <a:pt x="4" y="25"/>
                          <a:pt x="4" y="25"/>
                        </a:cubicBezTo>
                        <a:cubicBezTo>
                          <a:pt x="5" y="20"/>
                          <a:pt x="6" y="15"/>
                          <a:pt x="7" y="9"/>
                        </a:cubicBezTo>
                        <a:cubicBezTo>
                          <a:pt x="7" y="9"/>
                          <a:pt x="6" y="9"/>
                          <a:pt x="6" y="9"/>
                        </a:cubicBezTo>
                        <a:cubicBezTo>
                          <a:pt x="6" y="15"/>
                          <a:pt x="4" y="20"/>
                          <a:pt x="4" y="26"/>
                        </a:cubicBezTo>
                        <a:cubicBezTo>
                          <a:pt x="4" y="26"/>
                          <a:pt x="5" y="26"/>
                          <a:pt x="5" y="26"/>
                        </a:cubicBezTo>
                        <a:cubicBezTo>
                          <a:pt x="6" y="20"/>
                          <a:pt x="7" y="14"/>
                          <a:pt x="8" y="7"/>
                        </a:cubicBezTo>
                        <a:cubicBezTo>
                          <a:pt x="8" y="7"/>
                          <a:pt x="7" y="7"/>
                          <a:pt x="7" y="7"/>
                        </a:cubicBezTo>
                        <a:cubicBezTo>
                          <a:pt x="7" y="8"/>
                          <a:pt x="7" y="8"/>
                          <a:pt x="7" y="9"/>
                        </a:cubicBezTo>
                        <a:cubicBezTo>
                          <a:pt x="7" y="9"/>
                          <a:pt x="7" y="9"/>
                          <a:pt x="8" y="9"/>
                        </a:cubicBezTo>
                        <a:cubicBezTo>
                          <a:pt x="8" y="6"/>
                          <a:pt x="8" y="3"/>
                          <a:pt x="8" y="1"/>
                        </a:cubicBezTo>
                        <a:cubicBezTo>
                          <a:pt x="8" y="1"/>
                          <a:pt x="7" y="1"/>
                          <a:pt x="7" y="1"/>
                        </a:cubicBezTo>
                        <a:cubicBezTo>
                          <a:pt x="7" y="7"/>
                          <a:pt x="5" y="13"/>
                          <a:pt x="5" y="19"/>
                        </a:cubicBezTo>
                        <a:cubicBezTo>
                          <a:pt x="5" y="19"/>
                          <a:pt x="6" y="19"/>
                          <a:pt x="6" y="19"/>
                        </a:cubicBezTo>
                        <a:cubicBezTo>
                          <a:pt x="6" y="14"/>
                          <a:pt x="7" y="9"/>
                          <a:pt x="9" y="4"/>
                        </a:cubicBezTo>
                        <a:cubicBezTo>
                          <a:pt x="9" y="4"/>
                          <a:pt x="8" y="4"/>
                          <a:pt x="8" y="4"/>
                        </a:cubicBezTo>
                        <a:cubicBezTo>
                          <a:pt x="10" y="10"/>
                          <a:pt x="8" y="17"/>
                          <a:pt x="7" y="23"/>
                        </a:cubicBezTo>
                        <a:cubicBezTo>
                          <a:pt x="8" y="23"/>
                          <a:pt x="8" y="23"/>
                          <a:pt x="9" y="23"/>
                        </a:cubicBezTo>
                        <a:cubicBezTo>
                          <a:pt x="8" y="17"/>
                          <a:pt x="10" y="12"/>
                          <a:pt x="11" y="7"/>
                        </a:cubicBezTo>
                        <a:cubicBezTo>
                          <a:pt x="11" y="7"/>
                          <a:pt x="10" y="6"/>
                          <a:pt x="10" y="6"/>
                        </a:cubicBezTo>
                        <a:cubicBezTo>
                          <a:pt x="10" y="13"/>
                          <a:pt x="10" y="20"/>
                          <a:pt x="9" y="26"/>
                        </a:cubicBezTo>
                        <a:cubicBezTo>
                          <a:pt x="10" y="26"/>
                          <a:pt x="10" y="26"/>
                          <a:pt x="10" y="26"/>
                        </a:cubicBezTo>
                        <a:cubicBezTo>
                          <a:pt x="11" y="21"/>
                          <a:pt x="12" y="15"/>
                          <a:pt x="14" y="10"/>
                        </a:cubicBezTo>
                        <a:cubicBezTo>
                          <a:pt x="13" y="10"/>
                          <a:pt x="13" y="10"/>
                          <a:pt x="13" y="10"/>
                        </a:cubicBezTo>
                        <a:cubicBezTo>
                          <a:pt x="13" y="16"/>
                          <a:pt x="12" y="22"/>
                          <a:pt x="11" y="28"/>
                        </a:cubicBezTo>
                        <a:cubicBezTo>
                          <a:pt x="11" y="28"/>
                          <a:pt x="11" y="28"/>
                          <a:pt x="12" y="28"/>
                        </a:cubicBezTo>
                        <a:cubicBezTo>
                          <a:pt x="12" y="23"/>
                          <a:pt x="13" y="18"/>
                          <a:pt x="14" y="13"/>
                        </a:cubicBezTo>
                        <a:cubicBezTo>
                          <a:pt x="14" y="13"/>
                          <a:pt x="13" y="13"/>
                          <a:pt x="13" y="13"/>
                        </a:cubicBezTo>
                        <a:cubicBezTo>
                          <a:pt x="14" y="18"/>
                          <a:pt x="13" y="22"/>
                          <a:pt x="13" y="27"/>
                        </a:cubicBezTo>
                        <a:cubicBezTo>
                          <a:pt x="13" y="27"/>
                          <a:pt x="14" y="27"/>
                          <a:pt x="14" y="27"/>
                        </a:cubicBezTo>
                        <a:cubicBezTo>
                          <a:pt x="14" y="22"/>
                          <a:pt x="14" y="17"/>
                          <a:pt x="16" y="12"/>
                        </a:cubicBezTo>
                        <a:cubicBezTo>
                          <a:pt x="15" y="12"/>
                          <a:pt x="15" y="12"/>
                          <a:pt x="14" y="12"/>
                        </a:cubicBezTo>
                        <a:cubicBezTo>
                          <a:pt x="15" y="17"/>
                          <a:pt x="15" y="22"/>
                          <a:pt x="15" y="27"/>
                        </a:cubicBezTo>
                        <a:cubicBezTo>
                          <a:pt x="15" y="27"/>
                          <a:pt x="16" y="27"/>
                          <a:pt x="16" y="27"/>
                        </a:cubicBezTo>
                        <a:cubicBezTo>
                          <a:pt x="16" y="22"/>
                          <a:pt x="16" y="18"/>
                          <a:pt x="17" y="14"/>
                        </a:cubicBezTo>
                        <a:cubicBezTo>
                          <a:pt x="16" y="14"/>
                          <a:pt x="16" y="14"/>
                          <a:pt x="15" y="14"/>
                        </a:cubicBezTo>
                        <a:cubicBezTo>
                          <a:pt x="16" y="19"/>
                          <a:pt x="16" y="23"/>
                          <a:pt x="16" y="28"/>
                        </a:cubicBezTo>
                        <a:cubicBezTo>
                          <a:pt x="17" y="28"/>
                          <a:pt x="17" y="28"/>
                          <a:pt x="18" y="28"/>
                        </a:cubicBezTo>
                        <a:cubicBezTo>
                          <a:pt x="17" y="23"/>
                          <a:pt x="18" y="19"/>
                          <a:pt x="19" y="15"/>
                        </a:cubicBezTo>
                        <a:cubicBezTo>
                          <a:pt x="18" y="15"/>
                          <a:pt x="18" y="15"/>
                          <a:pt x="17" y="15"/>
                        </a:cubicBezTo>
                        <a:cubicBezTo>
                          <a:pt x="18" y="19"/>
                          <a:pt x="18" y="23"/>
                          <a:pt x="18" y="28"/>
                        </a:cubicBezTo>
                        <a:cubicBezTo>
                          <a:pt x="19" y="28"/>
                          <a:pt x="19" y="28"/>
                          <a:pt x="19" y="28"/>
                        </a:cubicBezTo>
                        <a:cubicBezTo>
                          <a:pt x="19" y="24"/>
                          <a:pt x="20" y="20"/>
                          <a:pt x="20" y="17"/>
                        </a:cubicBezTo>
                        <a:cubicBezTo>
                          <a:pt x="20" y="17"/>
                          <a:pt x="19" y="17"/>
                          <a:pt x="19" y="17"/>
                        </a:cubicBezTo>
                        <a:cubicBezTo>
                          <a:pt x="21" y="20"/>
                          <a:pt x="21" y="23"/>
                          <a:pt x="22" y="27"/>
                        </a:cubicBezTo>
                        <a:cubicBezTo>
                          <a:pt x="22" y="27"/>
                          <a:pt x="23" y="27"/>
                          <a:pt x="23" y="26"/>
                        </a:cubicBezTo>
                        <a:cubicBezTo>
                          <a:pt x="22" y="24"/>
                          <a:pt x="20" y="18"/>
                          <a:pt x="26" y="25"/>
                        </a:cubicBezTo>
                        <a:cubicBezTo>
                          <a:pt x="26" y="24"/>
                          <a:pt x="26" y="24"/>
                          <a:pt x="27" y="24"/>
                        </a:cubicBezTo>
                        <a:cubicBezTo>
                          <a:pt x="24" y="22"/>
                          <a:pt x="21" y="20"/>
                          <a:pt x="19" y="18"/>
                        </a:cubicBezTo>
                        <a:cubicBezTo>
                          <a:pt x="19" y="19"/>
                          <a:pt x="18" y="19"/>
                          <a:pt x="18" y="20"/>
                        </a:cubicBezTo>
                        <a:cubicBezTo>
                          <a:pt x="19" y="20"/>
                          <a:pt x="21" y="21"/>
                          <a:pt x="22" y="22"/>
                        </a:cubicBezTo>
                        <a:cubicBezTo>
                          <a:pt x="22" y="22"/>
                          <a:pt x="23" y="22"/>
                          <a:pt x="23" y="21"/>
                        </a:cubicBezTo>
                        <a:cubicBezTo>
                          <a:pt x="20" y="19"/>
                          <a:pt x="16" y="17"/>
                          <a:pt x="14" y="14"/>
                        </a:cubicBezTo>
                        <a:cubicBezTo>
                          <a:pt x="14" y="14"/>
                          <a:pt x="13" y="14"/>
                          <a:pt x="13" y="15"/>
                        </a:cubicBezTo>
                        <a:cubicBezTo>
                          <a:pt x="16" y="16"/>
                          <a:pt x="19" y="19"/>
                          <a:pt x="22" y="21"/>
                        </a:cubicBezTo>
                        <a:cubicBezTo>
                          <a:pt x="23" y="22"/>
                          <a:pt x="24" y="21"/>
                          <a:pt x="23" y="20"/>
                        </a:cubicBezTo>
                        <a:cubicBezTo>
                          <a:pt x="20" y="17"/>
                          <a:pt x="17" y="14"/>
                          <a:pt x="15" y="10"/>
                        </a:cubicBezTo>
                        <a:cubicBezTo>
                          <a:pt x="15" y="11"/>
                          <a:pt x="15" y="11"/>
                          <a:pt x="14" y="11"/>
                        </a:cubicBezTo>
                        <a:cubicBezTo>
                          <a:pt x="19" y="13"/>
                          <a:pt x="23" y="18"/>
                          <a:pt x="25" y="22"/>
                        </a:cubicBezTo>
                        <a:cubicBezTo>
                          <a:pt x="25" y="22"/>
                          <a:pt x="26" y="22"/>
                          <a:pt x="26" y="22"/>
                        </a:cubicBezTo>
                        <a:cubicBezTo>
                          <a:pt x="24" y="20"/>
                          <a:pt x="23" y="18"/>
                          <a:pt x="22" y="15"/>
                        </a:cubicBezTo>
                        <a:cubicBezTo>
                          <a:pt x="22" y="15"/>
                          <a:pt x="21" y="15"/>
                          <a:pt x="21" y="16"/>
                        </a:cubicBezTo>
                        <a:cubicBezTo>
                          <a:pt x="23" y="18"/>
                          <a:pt x="24" y="20"/>
                          <a:pt x="24" y="23"/>
                        </a:cubicBezTo>
                        <a:cubicBezTo>
                          <a:pt x="25" y="23"/>
                          <a:pt x="25" y="23"/>
                          <a:pt x="26" y="23"/>
                        </a:cubicBezTo>
                        <a:cubicBezTo>
                          <a:pt x="24" y="20"/>
                          <a:pt x="22" y="18"/>
                          <a:pt x="21" y="16"/>
                        </a:cubicBezTo>
                        <a:cubicBezTo>
                          <a:pt x="20" y="15"/>
                          <a:pt x="19" y="16"/>
                          <a:pt x="19" y="16"/>
                        </a:cubicBezTo>
                        <a:cubicBezTo>
                          <a:pt x="20" y="18"/>
                          <a:pt x="21" y="19"/>
                          <a:pt x="21" y="21"/>
                        </a:cubicBezTo>
                        <a:cubicBezTo>
                          <a:pt x="22" y="21"/>
                          <a:pt x="22" y="20"/>
                          <a:pt x="22" y="20"/>
                        </a:cubicBezTo>
                        <a:cubicBezTo>
                          <a:pt x="18" y="16"/>
                          <a:pt x="14" y="11"/>
                          <a:pt x="9" y="8"/>
                        </a:cubicBezTo>
                        <a:cubicBezTo>
                          <a:pt x="8" y="7"/>
                          <a:pt x="7" y="8"/>
                          <a:pt x="8" y="9"/>
                        </a:cubicBezTo>
                        <a:cubicBezTo>
                          <a:pt x="10" y="12"/>
                          <a:pt x="13" y="14"/>
                          <a:pt x="17" y="15"/>
                        </a:cubicBezTo>
                        <a:cubicBezTo>
                          <a:pt x="17" y="15"/>
                          <a:pt x="18" y="14"/>
                          <a:pt x="17" y="14"/>
                        </a:cubicBezTo>
                        <a:cubicBezTo>
                          <a:pt x="15" y="11"/>
                          <a:pt x="13" y="8"/>
                          <a:pt x="10" y="5"/>
                        </a:cubicBezTo>
                        <a:cubicBezTo>
                          <a:pt x="10" y="6"/>
                          <a:pt x="9" y="6"/>
                          <a:pt x="9" y="6"/>
                        </a:cubicBezTo>
                        <a:cubicBezTo>
                          <a:pt x="11" y="8"/>
                          <a:pt x="13" y="10"/>
                          <a:pt x="15" y="12"/>
                        </a:cubicBezTo>
                        <a:cubicBezTo>
                          <a:pt x="16" y="13"/>
                          <a:pt x="17" y="12"/>
                          <a:pt x="17" y="12"/>
                        </a:cubicBezTo>
                        <a:cubicBezTo>
                          <a:pt x="15" y="9"/>
                          <a:pt x="13" y="7"/>
                          <a:pt x="11" y="5"/>
                        </a:cubicBezTo>
                        <a:cubicBezTo>
                          <a:pt x="11" y="5"/>
                          <a:pt x="10" y="5"/>
                          <a:pt x="10" y="6"/>
                        </a:cubicBezTo>
                        <a:cubicBezTo>
                          <a:pt x="14" y="7"/>
                          <a:pt x="15" y="10"/>
                          <a:pt x="17" y="13"/>
                        </a:cubicBezTo>
                        <a:cubicBezTo>
                          <a:pt x="17" y="13"/>
                          <a:pt x="17" y="12"/>
                          <a:pt x="18" y="12"/>
                        </a:cubicBezTo>
                        <a:cubicBezTo>
                          <a:pt x="14" y="10"/>
                          <a:pt x="12" y="7"/>
                          <a:pt x="9" y="4"/>
                        </a:cubicBezTo>
                        <a:cubicBezTo>
                          <a:pt x="9" y="4"/>
                          <a:pt x="8" y="4"/>
                          <a:pt x="8" y="4"/>
                        </a:cubicBezTo>
                        <a:cubicBezTo>
                          <a:pt x="8" y="9"/>
                          <a:pt x="9" y="14"/>
                          <a:pt x="10" y="19"/>
                        </a:cubicBezTo>
                        <a:cubicBezTo>
                          <a:pt x="10" y="20"/>
                          <a:pt x="12" y="19"/>
                          <a:pt x="12" y="18"/>
                        </a:cubicBezTo>
                        <a:cubicBezTo>
                          <a:pt x="11" y="17"/>
                          <a:pt x="11" y="17"/>
                          <a:pt x="10" y="16"/>
                        </a:cubicBezTo>
                        <a:cubicBezTo>
                          <a:pt x="10" y="15"/>
                          <a:pt x="9" y="15"/>
                          <a:pt x="9" y="16"/>
                        </a:cubicBezTo>
                        <a:cubicBezTo>
                          <a:pt x="8" y="17"/>
                          <a:pt x="7" y="19"/>
                          <a:pt x="7" y="21"/>
                        </a:cubicBezTo>
                        <a:cubicBezTo>
                          <a:pt x="7" y="22"/>
                          <a:pt x="8" y="22"/>
                          <a:pt x="8" y="21"/>
                        </a:cubicBezTo>
                        <a:cubicBezTo>
                          <a:pt x="9" y="19"/>
                          <a:pt x="9" y="17"/>
                          <a:pt x="9" y="14"/>
                        </a:cubicBezTo>
                        <a:cubicBezTo>
                          <a:pt x="9" y="13"/>
                          <a:pt x="7" y="13"/>
                          <a:pt x="7" y="14"/>
                        </a:cubicBezTo>
                        <a:cubicBezTo>
                          <a:pt x="7" y="18"/>
                          <a:pt x="7" y="21"/>
                          <a:pt x="7" y="25"/>
                        </a:cubicBezTo>
                        <a:cubicBezTo>
                          <a:pt x="7" y="26"/>
                          <a:pt x="8" y="26"/>
                          <a:pt x="9" y="25"/>
                        </a:cubicBezTo>
                        <a:cubicBezTo>
                          <a:pt x="9" y="21"/>
                          <a:pt x="9" y="17"/>
                          <a:pt x="9" y="14"/>
                        </a:cubicBezTo>
                        <a:cubicBezTo>
                          <a:pt x="9" y="13"/>
                          <a:pt x="8" y="13"/>
                          <a:pt x="8" y="14"/>
                        </a:cubicBezTo>
                        <a:cubicBezTo>
                          <a:pt x="7" y="18"/>
                          <a:pt x="7" y="22"/>
                          <a:pt x="7" y="25"/>
                        </a:cubicBezTo>
                        <a:cubicBezTo>
                          <a:pt x="6" y="26"/>
                          <a:pt x="8" y="26"/>
                          <a:pt x="8" y="26"/>
                        </a:cubicBezTo>
                        <a:cubicBezTo>
                          <a:pt x="8" y="25"/>
                          <a:pt x="9" y="24"/>
                          <a:pt x="9" y="23"/>
                        </a:cubicBezTo>
                        <a:cubicBezTo>
                          <a:pt x="9" y="22"/>
                          <a:pt x="8" y="22"/>
                          <a:pt x="8" y="22"/>
                        </a:cubicBezTo>
                        <a:cubicBezTo>
                          <a:pt x="7" y="23"/>
                          <a:pt x="5" y="24"/>
                          <a:pt x="4" y="25"/>
                        </a:cubicBezTo>
                        <a:cubicBezTo>
                          <a:pt x="4" y="26"/>
                          <a:pt x="4" y="26"/>
                          <a:pt x="4" y="27"/>
                        </a:cubicBezTo>
                        <a:cubicBezTo>
                          <a:pt x="6" y="27"/>
                          <a:pt x="8" y="27"/>
                          <a:pt x="10" y="27"/>
                        </a:cubicBezTo>
                        <a:cubicBezTo>
                          <a:pt x="11" y="27"/>
                          <a:pt x="11" y="25"/>
                          <a:pt x="10" y="25"/>
                        </a:cubicBezTo>
                        <a:cubicBezTo>
                          <a:pt x="8" y="25"/>
                          <a:pt x="6" y="25"/>
                          <a:pt x="4" y="25"/>
                        </a:cubicBezTo>
                        <a:cubicBezTo>
                          <a:pt x="3" y="25"/>
                          <a:pt x="2" y="25"/>
                          <a:pt x="3" y="26"/>
                        </a:cubicBezTo>
                        <a:cubicBezTo>
                          <a:pt x="4" y="27"/>
                          <a:pt x="5" y="27"/>
                          <a:pt x="6" y="28"/>
                        </a:cubicBezTo>
                        <a:cubicBezTo>
                          <a:pt x="6" y="28"/>
                          <a:pt x="6" y="27"/>
                          <a:pt x="6" y="27"/>
                        </a:cubicBezTo>
                        <a:cubicBezTo>
                          <a:pt x="5" y="27"/>
                          <a:pt x="4" y="27"/>
                          <a:pt x="2" y="27"/>
                        </a:cubicBezTo>
                        <a:cubicBezTo>
                          <a:pt x="1" y="27"/>
                          <a:pt x="1" y="28"/>
                          <a:pt x="2" y="28"/>
                        </a:cubicBezTo>
                        <a:cubicBezTo>
                          <a:pt x="4" y="30"/>
                          <a:pt x="6" y="30"/>
                          <a:pt x="8" y="30"/>
                        </a:cubicBezTo>
                        <a:cubicBezTo>
                          <a:pt x="9" y="30"/>
                          <a:pt x="9" y="29"/>
                          <a:pt x="8" y="29"/>
                        </a:cubicBezTo>
                        <a:cubicBezTo>
                          <a:pt x="6" y="28"/>
                          <a:pt x="4" y="28"/>
                          <a:pt x="2" y="28"/>
                        </a:cubicBezTo>
                        <a:cubicBezTo>
                          <a:pt x="1" y="28"/>
                          <a:pt x="1" y="29"/>
                          <a:pt x="2" y="29"/>
                        </a:cubicBezTo>
                        <a:cubicBezTo>
                          <a:pt x="4" y="30"/>
                          <a:pt x="7" y="31"/>
                          <a:pt x="10" y="30"/>
                        </a:cubicBezTo>
                        <a:cubicBezTo>
                          <a:pt x="10" y="30"/>
                          <a:pt x="11" y="29"/>
                          <a:pt x="10" y="29"/>
                        </a:cubicBezTo>
                        <a:cubicBezTo>
                          <a:pt x="8" y="28"/>
                          <a:pt x="6" y="27"/>
                          <a:pt x="4" y="27"/>
                        </a:cubicBezTo>
                        <a:cubicBezTo>
                          <a:pt x="4" y="27"/>
                          <a:pt x="4" y="28"/>
                          <a:pt x="4" y="28"/>
                        </a:cubicBezTo>
                        <a:cubicBezTo>
                          <a:pt x="7" y="28"/>
                          <a:pt x="9" y="28"/>
                          <a:pt x="12" y="28"/>
                        </a:cubicBezTo>
                        <a:cubicBezTo>
                          <a:pt x="13" y="28"/>
                          <a:pt x="13" y="27"/>
                          <a:pt x="12" y="27"/>
                        </a:cubicBezTo>
                        <a:cubicBezTo>
                          <a:pt x="9" y="27"/>
                          <a:pt x="7" y="26"/>
                          <a:pt x="4" y="26"/>
                        </a:cubicBezTo>
                        <a:cubicBezTo>
                          <a:pt x="3" y="26"/>
                          <a:pt x="3" y="28"/>
                          <a:pt x="4" y="28"/>
                        </a:cubicBezTo>
                        <a:cubicBezTo>
                          <a:pt x="8" y="28"/>
                          <a:pt x="12" y="28"/>
                          <a:pt x="16" y="27"/>
                        </a:cubicBezTo>
                        <a:cubicBezTo>
                          <a:pt x="17" y="27"/>
                          <a:pt x="16" y="26"/>
                          <a:pt x="16" y="26"/>
                        </a:cubicBezTo>
                        <a:cubicBezTo>
                          <a:pt x="12" y="26"/>
                          <a:pt x="9" y="25"/>
                          <a:pt x="6" y="27"/>
                        </a:cubicBezTo>
                        <a:cubicBezTo>
                          <a:pt x="5" y="27"/>
                          <a:pt x="5" y="28"/>
                          <a:pt x="6" y="28"/>
                        </a:cubicBezTo>
                        <a:cubicBezTo>
                          <a:pt x="10" y="30"/>
                          <a:pt x="14" y="30"/>
                          <a:pt x="17" y="28"/>
                        </a:cubicBezTo>
                        <a:cubicBezTo>
                          <a:pt x="18" y="28"/>
                          <a:pt x="18" y="27"/>
                          <a:pt x="17" y="27"/>
                        </a:cubicBezTo>
                        <a:cubicBezTo>
                          <a:pt x="15" y="26"/>
                          <a:pt x="13" y="26"/>
                          <a:pt x="11" y="26"/>
                        </a:cubicBezTo>
                        <a:cubicBezTo>
                          <a:pt x="10" y="26"/>
                          <a:pt x="10" y="28"/>
                          <a:pt x="11" y="28"/>
                        </a:cubicBezTo>
                        <a:cubicBezTo>
                          <a:pt x="14" y="28"/>
                          <a:pt x="17" y="29"/>
                          <a:pt x="20" y="28"/>
                        </a:cubicBezTo>
                        <a:cubicBezTo>
                          <a:pt x="21" y="28"/>
                          <a:pt x="21" y="27"/>
                          <a:pt x="20" y="27"/>
                        </a:cubicBezTo>
                        <a:cubicBezTo>
                          <a:pt x="18" y="26"/>
                          <a:pt x="15" y="26"/>
                          <a:pt x="13" y="27"/>
                        </a:cubicBezTo>
                        <a:cubicBezTo>
                          <a:pt x="12" y="27"/>
                          <a:pt x="12" y="28"/>
                          <a:pt x="13" y="28"/>
                        </a:cubicBezTo>
                        <a:cubicBezTo>
                          <a:pt x="17" y="29"/>
                          <a:pt x="19" y="28"/>
                          <a:pt x="22" y="26"/>
                        </a:cubicBezTo>
                        <a:cubicBezTo>
                          <a:pt x="23" y="26"/>
                          <a:pt x="23" y="25"/>
                          <a:pt x="22" y="25"/>
                        </a:cubicBezTo>
                        <a:cubicBezTo>
                          <a:pt x="20" y="25"/>
                          <a:pt x="19" y="24"/>
                          <a:pt x="17" y="24"/>
                        </a:cubicBezTo>
                        <a:cubicBezTo>
                          <a:pt x="17" y="25"/>
                          <a:pt x="17" y="25"/>
                          <a:pt x="17" y="26"/>
                        </a:cubicBezTo>
                        <a:cubicBezTo>
                          <a:pt x="18" y="24"/>
                          <a:pt x="19" y="23"/>
                          <a:pt x="20" y="22"/>
                        </a:cubicBezTo>
                        <a:cubicBezTo>
                          <a:pt x="20" y="22"/>
                          <a:pt x="20" y="22"/>
                          <a:pt x="19" y="21"/>
                        </a:cubicBezTo>
                        <a:cubicBezTo>
                          <a:pt x="18" y="23"/>
                          <a:pt x="17" y="24"/>
                          <a:pt x="16" y="25"/>
                        </a:cubicBezTo>
                        <a:cubicBezTo>
                          <a:pt x="16" y="26"/>
                          <a:pt x="17" y="26"/>
                          <a:pt x="17" y="26"/>
                        </a:cubicBezTo>
                        <a:cubicBezTo>
                          <a:pt x="18" y="24"/>
                          <a:pt x="18" y="23"/>
                          <a:pt x="19" y="21"/>
                        </a:cubicBezTo>
                        <a:cubicBezTo>
                          <a:pt x="19" y="21"/>
                          <a:pt x="19" y="21"/>
                          <a:pt x="18" y="21"/>
                        </a:cubicBezTo>
                        <a:cubicBezTo>
                          <a:pt x="18" y="23"/>
                          <a:pt x="17" y="25"/>
                          <a:pt x="17" y="27"/>
                        </a:cubicBezTo>
                        <a:cubicBezTo>
                          <a:pt x="16" y="27"/>
                          <a:pt x="17" y="28"/>
                          <a:pt x="18" y="28"/>
                        </a:cubicBezTo>
                        <a:cubicBezTo>
                          <a:pt x="19" y="27"/>
                          <a:pt x="21" y="26"/>
                          <a:pt x="22" y="25"/>
                        </a:cubicBezTo>
                        <a:cubicBezTo>
                          <a:pt x="22" y="25"/>
                          <a:pt x="22" y="24"/>
                          <a:pt x="22" y="24"/>
                        </a:cubicBezTo>
                        <a:cubicBezTo>
                          <a:pt x="20" y="25"/>
                          <a:pt x="19" y="26"/>
                          <a:pt x="18" y="27"/>
                        </a:cubicBezTo>
                        <a:cubicBezTo>
                          <a:pt x="17" y="28"/>
                          <a:pt x="18" y="29"/>
                          <a:pt x="19" y="28"/>
                        </a:cubicBezTo>
                        <a:cubicBezTo>
                          <a:pt x="21" y="27"/>
                          <a:pt x="22" y="25"/>
                          <a:pt x="24" y="24"/>
                        </a:cubicBezTo>
                        <a:cubicBezTo>
                          <a:pt x="24" y="24"/>
                          <a:pt x="24" y="23"/>
                          <a:pt x="23" y="23"/>
                        </a:cubicBezTo>
                        <a:cubicBezTo>
                          <a:pt x="22" y="24"/>
                          <a:pt x="21" y="25"/>
                          <a:pt x="20" y="26"/>
                        </a:cubicBezTo>
                        <a:cubicBezTo>
                          <a:pt x="21" y="26"/>
                          <a:pt x="21" y="26"/>
                          <a:pt x="21" y="27"/>
                        </a:cubicBezTo>
                        <a:cubicBezTo>
                          <a:pt x="21" y="27"/>
                          <a:pt x="24" y="23"/>
                          <a:pt x="23" y="25"/>
                        </a:cubicBezTo>
                        <a:cubicBezTo>
                          <a:pt x="23" y="26"/>
                          <a:pt x="24" y="26"/>
                          <a:pt x="25" y="26"/>
                        </a:cubicBezTo>
                        <a:cubicBezTo>
                          <a:pt x="25" y="25"/>
                          <a:pt x="25" y="25"/>
                          <a:pt x="26" y="25"/>
                        </a:cubicBezTo>
                        <a:cubicBezTo>
                          <a:pt x="26" y="24"/>
                          <a:pt x="26" y="23"/>
                          <a:pt x="25" y="24"/>
                        </a:cubicBezTo>
                        <a:cubicBezTo>
                          <a:pt x="23" y="25"/>
                          <a:pt x="22" y="25"/>
                          <a:pt x="20" y="26"/>
                        </a:cubicBezTo>
                        <a:cubicBezTo>
                          <a:pt x="20" y="27"/>
                          <a:pt x="20" y="27"/>
                          <a:pt x="21" y="27"/>
                        </a:cubicBezTo>
                        <a:cubicBezTo>
                          <a:pt x="22" y="27"/>
                          <a:pt x="23" y="26"/>
                          <a:pt x="25" y="26"/>
                        </a:cubicBezTo>
                        <a:cubicBezTo>
                          <a:pt x="24" y="25"/>
                          <a:pt x="24" y="25"/>
                          <a:pt x="24" y="24"/>
                        </a:cubicBezTo>
                        <a:cubicBezTo>
                          <a:pt x="21" y="27"/>
                          <a:pt x="18" y="28"/>
                          <a:pt x="14" y="29"/>
                        </a:cubicBezTo>
                        <a:cubicBezTo>
                          <a:pt x="6" y="31"/>
                          <a:pt x="6" y="24"/>
                          <a:pt x="6" y="18"/>
                        </a:cubicBezTo>
                        <a:cubicBezTo>
                          <a:pt x="6" y="18"/>
                          <a:pt x="5" y="18"/>
                          <a:pt x="5" y="18"/>
                        </a:cubicBezTo>
                        <a:cubicBezTo>
                          <a:pt x="5" y="19"/>
                          <a:pt x="5" y="21"/>
                          <a:pt x="5" y="22"/>
                        </a:cubicBezTo>
                        <a:cubicBezTo>
                          <a:pt x="5" y="22"/>
                          <a:pt x="6" y="22"/>
                          <a:pt x="6" y="22"/>
                        </a:cubicBezTo>
                        <a:cubicBezTo>
                          <a:pt x="6" y="18"/>
                          <a:pt x="6" y="15"/>
                          <a:pt x="7" y="12"/>
                        </a:cubicBezTo>
                        <a:cubicBezTo>
                          <a:pt x="6" y="12"/>
                          <a:pt x="6" y="12"/>
                          <a:pt x="5" y="12"/>
                        </a:cubicBezTo>
                        <a:cubicBezTo>
                          <a:pt x="6" y="14"/>
                          <a:pt x="7" y="17"/>
                          <a:pt x="7" y="20"/>
                        </a:cubicBezTo>
                        <a:cubicBezTo>
                          <a:pt x="7" y="20"/>
                          <a:pt x="7" y="20"/>
                          <a:pt x="8" y="20"/>
                        </a:cubicBezTo>
                        <a:cubicBezTo>
                          <a:pt x="8" y="16"/>
                          <a:pt x="8" y="12"/>
                          <a:pt x="9" y="8"/>
                        </a:cubicBezTo>
                        <a:cubicBezTo>
                          <a:pt x="9" y="8"/>
                          <a:pt x="8" y="8"/>
                          <a:pt x="8" y="8"/>
                        </a:cubicBezTo>
                        <a:cubicBezTo>
                          <a:pt x="7" y="13"/>
                          <a:pt x="7" y="17"/>
                          <a:pt x="7" y="22"/>
                        </a:cubicBezTo>
                        <a:cubicBezTo>
                          <a:pt x="7" y="22"/>
                          <a:pt x="7" y="22"/>
                          <a:pt x="8" y="22"/>
                        </a:cubicBezTo>
                        <a:cubicBezTo>
                          <a:pt x="8" y="19"/>
                          <a:pt x="8" y="16"/>
                          <a:pt x="9" y="13"/>
                        </a:cubicBezTo>
                        <a:cubicBezTo>
                          <a:pt x="9" y="13"/>
                          <a:pt x="7" y="12"/>
                          <a:pt x="7" y="13"/>
                        </a:cubicBezTo>
                        <a:cubicBezTo>
                          <a:pt x="6" y="17"/>
                          <a:pt x="5" y="22"/>
                          <a:pt x="1" y="25"/>
                        </a:cubicBezTo>
                        <a:cubicBezTo>
                          <a:pt x="2" y="25"/>
                          <a:pt x="2" y="25"/>
                          <a:pt x="2" y="25"/>
                        </a:cubicBezTo>
                        <a:cubicBezTo>
                          <a:pt x="3" y="25"/>
                          <a:pt x="3" y="24"/>
                          <a:pt x="4" y="23"/>
                        </a:cubicBezTo>
                        <a:cubicBezTo>
                          <a:pt x="4" y="22"/>
                          <a:pt x="3" y="21"/>
                          <a:pt x="3" y="22"/>
                        </a:cubicBezTo>
                        <a:cubicBezTo>
                          <a:pt x="1" y="25"/>
                          <a:pt x="0" y="27"/>
                          <a:pt x="0" y="31"/>
                        </a:cubicBezTo>
                        <a:cubicBezTo>
                          <a:pt x="0" y="31"/>
                          <a:pt x="1" y="31"/>
                          <a:pt x="1" y="31"/>
                        </a:cubicBezTo>
                        <a:cubicBezTo>
                          <a:pt x="3" y="27"/>
                          <a:pt x="5" y="23"/>
                          <a:pt x="7" y="19"/>
                        </a:cubicBezTo>
                        <a:cubicBezTo>
                          <a:pt x="7" y="19"/>
                          <a:pt x="6" y="19"/>
                          <a:pt x="6" y="19"/>
                        </a:cubicBezTo>
                        <a:cubicBezTo>
                          <a:pt x="6" y="21"/>
                          <a:pt x="6" y="23"/>
                          <a:pt x="6" y="25"/>
                        </a:cubicBezTo>
                        <a:cubicBezTo>
                          <a:pt x="6" y="25"/>
                          <a:pt x="7" y="25"/>
                          <a:pt x="7" y="25"/>
                        </a:cubicBezTo>
                        <a:cubicBezTo>
                          <a:pt x="7" y="22"/>
                          <a:pt x="8" y="20"/>
                          <a:pt x="8" y="17"/>
                        </a:cubicBezTo>
                        <a:cubicBezTo>
                          <a:pt x="8" y="17"/>
                          <a:pt x="7" y="17"/>
                          <a:pt x="7" y="17"/>
                        </a:cubicBezTo>
                        <a:cubicBezTo>
                          <a:pt x="6" y="20"/>
                          <a:pt x="7" y="22"/>
                          <a:pt x="7" y="24"/>
                        </a:cubicBezTo>
                        <a:cubicBezTo>
                          <a:pt x="7" y="25"/>
                          <a:pt x="8" y="25"/>
                          <a:pt x="8" y="24"/>
                        </a:cubicBezTo>
                        <a:cubicBezTo>
                          <a:pt x="9" y="22"/>
                          <a:pt x="9" y="20"/>
                          <a:pt x="10" y="17"/>
                        </a:cubicBezTo>
                        <a:cubicBezTo>
                          <a:pt x="10" y="17"/>
                          <a:pt x="9" y="17"/>
                          <a:pt x="9" y="17"/>
                        </a:cubicBezTo>
                        <a:cubicBezTo>
                          <a:pt x="11" y="22"/>
                          <a:pt x="15" y="26"/>
                          <a:pt x="20" y="21"/>
                        </a:cubicBezTo>
                        <a:cubicBezTo>
                          <a:pt x="20" y="21"/>
                          <a:pt x="19" y="20"/>
                          <a:pt x="19" y="20"/>
                        </a:cubicBezTo>
                        <a:cubicBezTo>
                          <a:pt x="17" y="22"/>
                          <a:pt x="17" y="23"/>
                          <a:pt x="16" y="24"/>
                        </a:cubicBezTo>
                        <a:cubicBezTo>
                          <a:pt x="15" y="25"/>
                          <a:pt x="16" y="25"/>
                          <a:pt x="16" y="25"/>
                        </a:cubicBezTo>
                        <a:cubicBezTo>
                          <a:pt x="19" y="26"/>
                          <a:pt x="20" y="26"/>
                          <a:pt x="22" y="26"/>
                        </a:cubicBezTo>
                        <a:cubicBezTo>
                          <a:pt x="22" y="25"/>
                          <a:pt x="22" y="25"/>
                          <a:pt x="22" y="25"/>
                        </a:cubicBezTo>
                        <a:cubicBezTo>
                          <a:pt x="19" y="25"/>
                          <a:pt x="18" y="27"/>
                          <a:pt x="17" y="29"/>
                        </a:cubicBezTo>
                        <a:cubicBezTo>
                          <a:pt x="17" y="29"/>
                          <a:pt x="17" y="30"/>
                          <a:pt x="18" y="30"/>
                        </a:cubicBezTo>
                        <a:cubicBezTo>
                          <a:pt x="20" y="30"/>
                          <a:pt x="21" y="29"/>
                          <a:pt x="23" y="28"/>
                        </a:cubicBezTo>
                        <a:cubicBezTo>
                          <a:pt x="24" y="28"/>
                          <a:pt x="24" y="27"/>
                          <a:pt x="23" y="27"/>
                        </a:cubicBezTo>
                        <a:cubicBezTo>
                          <a:pt x="22" y="27"/>
                          <a:pt x="21" y="27"/>
                          <a:pt x="21" y="28"/>
                        </a:cubicBezTo>
                        <a:cubicBezTo>
                          <a:pt x="21" y="28"/>
                          <a:pt x="21" y="28"/>
                          <a:pt x="21" y="29"/>
                        </a:cubicBezTo>
                        <a:cubicBezTo>
                          <a:pt x="23" y="28"/>
                          <a:pt x="24" y="27"/>
                          <a:pt x="26" y="26"/>
                        </a:cubicBezTo>
                        <a:cubicBezTo>
                          <a:pt x="26" y="26"/>
                          <a:pt x="26" y="25"/>
                          <a:pt x="25" y="25"/>
                        </a:cubicBezTo>
                        <a:cubicBezTo>
                          <a:pt x="24" y="25"/>
                          <a:pt x="24" y="26"/>
                          <a:pt x="23" y="26"/>
                        </a:cubicBezTo>
                        <a:cubicBezTo>
                          <a:pt x="23" y="26"/>
                          <a:pt x="23" y="27"/>
                          <a:pt x="24" y="27"/>
                        </a:cubicBezTo>
                        <a:cubicBezTo>
                          <a:pt x="24" y="26"/>
                          <a:pt x="25" y="24"/>
                          <a:pt x="26" y="23"/>
                        </a:cubicBezTo>
                        <a:cubicBezTo>
                          <a:pt x="26" y="23"/>
                          <a:pt x="26" y="23"/>
                          <a:pt x="25" y="22"/>
                        </a:cubicBezTo>
                        <a:cubicBezTo>
                          <a:pt x="25" y="23"/>
                          <a:pt x="24" y="24"/>
                          <a:pt x="24" y="24"/>
                        </a:cubicBezTo>
                        <a:cubicBezTo>
                          <a:pt x="23" y="25"/>
                          <a:pt x="24" y="26"/>
                          <a:pt x="25" y="25"/>
                        </a:cubicBezTo>
                        <a:cubicBezTo>
                          <a:pt x="26" y="25"/>
                          <a:pt x="26" y="24"/>
                          <a:pt x="27" y="23"/>
                        </a:cubicBezTo>
                        <a:cubicBezTo>
                          <a:pt x="27" y="23"/>
                          <a:pt x="27" y="23"/>
                          <a:pt x="26" y="23"/>
                        </a:cubicBezTo>
                        <a:cubicBezTo>
                          <a:pt x="26" y="23"/>
                          <a:pt x="26" y="24"/>
                          <a:pt x="25" y="25"/>
                        </a:cubicBezTo>
                        <a:cubicBezTo>
                          <a:pt x="25" y="25"/>
                          <a:pt x="26" y="26"/>
                          <a:pt x="26" y="26"/>
                        </a:cubicBezTo>
                        <a:cubicBezTo>
                          <a:pt x="27" y="25"/>
                          <a:pt x="27" y="25"/>
                          <a:pt x="27" y="25"/>
                        </a:cubicBezTo>
                        <a:cubicBezTo>
                          <a:pt x="28" y="25"/>
                          <a:pt x="28" y="24"/>
                          <a:pt x="27" y="24"/>
                        </a:cubicBezTo>
                        <a:cubicBezTo>
                          <a:pt x="23" y="21"/>
                          <a:pt x="19" y="18"/>
                          <a:pt x="15" y="15"/>
                        </a:cubicBezTo>
                        <a:cubicBezTo>
                          <a:pt x="14" y="15"/>
                          <a:pt x="14" y="15"/>
                          <a:pt x="14" y="16"/>
                        </a:cubicBezTo>
                        <a:cubicBezTo>
                          <a:pt x="12" y="18"/>
                          <a:pt x="12" y="20"/>
                          <a:pt x="12" y="23"/>
                        </a:cubicBezTo>
                        <a:cubicBezTo>
                          <a:pt x="12" y="24"/>
                          <a:pt x="14" y="24"/>
                          <a:pt x="14" y="23"/>
                        </a:cubicBezTo>
                        <a:cubicBezTo>
                          <a:pt x="14" y="20"/>
                          <a:pt x="14" y="18"/>
                          <a:pt x="13" y="15"/>
                        </a:cubicBezTo>
                        <a:cubicBezTo>
                          <a:pt x="13" y="15"/>
                          <a:pt x="12" y="15"/>
                          <a:pt x="12" y="16"/>
                        </a:cubicBezTo>
                        <a:cubicBezTo>
                          <a:pt x="13" y="18"/>
                          <a:pt x="14" y="20"/>
                          <a:pt x="15" y="23"/>
                        </a:cubicBezTo>
                        <a:cubicBezTo>
                          <a:pt x="16" y="22"/>
                          <a:pt x="16" y="22"/>
                          <a:pt x="17" y="22"/>
                        </a:cubicBezTo>
                        <a:cubicBezTo>
                          <a:pt x="16" y="21"/>
                          <a:pt x="15" y="20"/>
                          <a:pt x="14" y="18"/>
                        </a:cubicBezTo>
                        <a:cubicBezTo>
                          <a:pt x="14" y="18"/>
                          <a:pt x="13" y="18"/>
                          <a:pt x="13" y="18"/>
                        </a:cubicBezTo>
                        <a:cubicBezTo>
                          <a:pt x="12" y="21"/>
                          <a:pt x="12" y="24"/>
                          <a:pt x="12" y="26"/>
                        </a:cubicBezTo>
                        <a:cubicBezTo>
                          <a:pt x="12" y="27"/>
                          <a:pt x="14" y="27"/>
                          <a:pt x="14" y="26"/>
                        </a:cubicBezTo>
                        <a:cubicBezTo>
                          <a:pt x="14" y="25"/>
                          <a:pt x="15" y="24"/>
                          <a:pt x="15" y="23"/>
                        </a:cubicBezTo>
                        <a:cubicBezTo>
                          <a:pt x="15" y="23"/>
                          <a:pt x="14" y="23"/>
                          <a:pt x="14" y="22"/>
                        </a:cubicBezTo>
                        <a:cubicBezTo>
                          <a:pt x="14" y="24"/>
                          <a:pt x="14" y="25"/>
                          <a:pt x="14" y="26"/>
                        </a:cubicBezTo>
                        <a:cubicBezTo>
                          <a:pt x="14" y="27"/>
                          <a:pt x="15" y="27"/>
                          <a:pt x="15" y="26"/>
                        </a:cubicBezTo>
                        <a:cubicBezTo>
                          <a:pt x="15" y="25"/>
                          <a:pt x="16" y="23"/>
                          <a:pt x="16" y="22"/>
                        </a:cubicBezTo>
                        <a:cubicBezTo>
                          <a:pt x="16" y="22"/>
                          <a:pt x="15" y="22"/>
                          <a:pt x="15" y="22"/>
                        </a:cubicBezTo>
                        <a:cubicBezTo>
                          <a:pt x="15" y="23"/>
                          <a:pt x="15" y="24"/>
                          <a:pt x="16" y="25"/>
                        </a:cubicBezTo>
                        <a:cubicBezTo>
                          <a:pt x="16" y="26"/>
                          <a:pt x="17" y="26"/>
                          <a:pt x="17" y="25"/>
                        </a:cubicBezTo>
                        <a:cubicBezTo>
                          <a:pt x="17" y="23"/>
                          <a:pt x="17" y="22"/>
                          <a:pt x="19" y="21"/>
                        </a:cubicBezTo>
                        <a:cubicBezTo>
                          <a:pt x="20" y="22"/>
                          <a:pt x="20" y="23"/>
                          <a:pt x="21" y="24"/>
                        </a:cubicBezTo>
                        <a:cubicBezTo>
                          <a:pt x="22" y="25"/>
                          <a:pt x="23" y="24"/>
                          <a:pt x="22" y="24"/>
                        </a:cubicBezTo>
                        <a:cubicBezTo>
                          <a:pt x="21" y="21"/>
                          <a:pt x="21" y="18"/>
                          <a:pt x="20" y="16"/>
                        </a:cubicBezTo>
                        <a:cubicBezTo>
                          <a:pt x="19" y="16"/>
                          <a:pt x="19" y="16"/>
                          <a:pt x="19" y="16"/>
                        </a:cubicBezTo>
                        <a:cubicBezTo>
                          <a:pt x="19" y="16"/>
                          <a:pt x="19" y="16"/>
                          <a:pt x="18" y="16"/>
                        </a:cubicBezTo>
                        <a:cubicBezTo>
                          <a:pt x="18" y="16"/>
                          <a:pt x="18" y="18"/>
                          <a:pt x="19" y="17"/>
                        </a:cubicBezTo>
                        <a:cubicBezTo>
                          <a:pt x="18" y="18"/>
                          <a:pt x="21" y="23"/>
                          <a:pt x="21" y="24"/>
                        </a:cubicBezTo>
                        <a:cubicBezTo>
                          <a:pt x="22" y="24"/>
                          <a:pt x="22" y="24"/>
                          <a:pt x="22" y="24"/>
                        </a:cubicBezTo>
                        <a:cubicBezTo>
                          <a:pt x="21" y="22"/>
                          <a:pt x="20" y="20"/>
                          <a:pt x="19" y="19"/>
                        </a:cubicBezTo>
                        <a:cubicBezTo>
                          <a:pt x="18" y="18"/>
                          <a:pt x="18" y="18"/>
                          <a:pt x="18" y="18"/>
                        </a:cubicBezTo>
                        <a:cubicBezTo>
                          <a:pt x="16" y="20"/>
                          <a:pt x="15" y="22"/>
                          <a:pt x="16" y="25"/>
                        </a:cubicBezTo>
                        <a:cubicBezTo>
                          <a:pt x="16" y="25"/>
                          <a:pt x="16" y="25"/>
                          <a:pt x="17" y="25"/>
                        </a:cubicBezTo>
                        <a:cubicBezTo>
                          <a:pt x="17" y="24"/>
                          <a:pt x="16" y="22"/>
                          <a:pt x="16" y="21"/>
                        </a:cubicBezTo>
                        <a:cubicBezTo>
                          <a:pt x="16" y="21"/>
                          <a:pt x="15" y="21"/>
                          <a:pt x="15" y="21"/>
                        </a:cubicBezTo>
                        <a:cubicBezTo>
                          <a:pt x="14" y="23"/>
                          <a:pt x="14" y="24"/>
                          <a:pt x="14" y="26"/>
                        </a:cubicBezTo>
                        <a:cubicBezTo>
                          <a:pt x="14" y="26"/>
                          <a:pt x="15" y="26"/>
                          <a:pt x="15" y="26"/>
                        </a:cubicBezTo>
                        <a:cubicBezTo>
                          <a:pt x="15" y="25"/>
                          <a:pt x="15" y="24"/>
                          <a:pt x="15" y="22"/>
                        </a:cubicBezTo>
                        <a:cubicBezTo>
                          <a:pt x="15" y="22"/>
                          <a:pt x="14" y="22"/>
                          <a:pt x="14" y="22"/>
                        </a:cubicBezTo>
                        <a:cubicBezTo>
                          <a:pt x="13" y="24"/>
                          <a:pt x="13" y="25"/>
                          <a:pt x="12" y="26"/>
                        </a:cubicBezTo>
                        <a:cubicBezTo>
                          <a:pt x="13" y="26"/>
                          <a:pt x="13" y="26"/>
                          <a:pt x="14" y="26"/>
                        </a:cubicBezTo>
                        <a:cubicBezTo>
                          <a:pt x="14" y="24"/>
                          <a:pt x="14" y="22"/>
                          <a:pt x="14" y="19"/>
                        </a:cubicBezTo>
                        <a:cubicBezTo>
                          <a:pt x="14" y="19"/>
                          <a:pt x="13" y="19"/>
                          <a:pt x="13" y="19"/>
                        </a:cubicBezTo>
                        <a:cubicBezTo>
                          <a:pt x="14" y="20"/>
                          <a:pt x="15" y="21"/>
                          <a:pt x="15" y="23"/>
                        </a:cubicBezTo>
                        <a:cubicBezTo>
                          <a:pt x="16" y="23"/>
                          <a:pt x="17" y="23"/>
                          <a:pt x="17" y="22"/>
                        </a:cubicBezTo>
                        <a:cubicBezTo>
                          <a:pt x="16" y="20"/>
                          <a:pt x="15" y="17"/>
                          <a:pt x="13" y="15"/>
                        </a:cubicBezTo>
                        <a:cubicBezTo>
                          <a:pt x="13" y="14"/>
                          <a:pt x="12" y="15"/>
                          <a:pt x="12" y="15"/>
                        </a:cubicBezTo>
                        <a:cubicBezTo>
                          <a:pt x="12" y="18"/>
                          <a:pt x="12" y="21"/>
                          <a:pt x="12" y="23"/>
                        </a:cubicBezTo>
                        <a:cubicBezTo>
                          <a:pt x="13" y="23"/>
                          <a:pt x="13" y="23"/>
                          <a:pt x="14" y="23"/>
                        </a:cubicBezTo>
                        <a:cubicBezTo>
                          <a:pt x="13" y="9"/>
                          <a:pt x="22" y="26"/>
                          <a:pt x="26" y="24"/>
                        </a:cubicBezTo>
                        <a:cubicBezTo>
                          <a:pt x="26" y="25"/>
                          <a:pt x="26" y="25"/>
                          <a:pt x="27" y="25"/>
                        </a:cubicBezTo>
                        <a:cubicBezTo>
                          <a:pt x="27" y="24"/>
                          <a:pt x="27" y="24"/>
                          <a:pt x="28" y="23"/>
                        </a:cubicBezTo>
                        <a:cubicBezTo>
                          <a:pt x="28" y="22"/>
                          <a:pt x="27" y="22"/>
                          <a:pt x="27" y="22"/>
                        </a:cubicBezTo>
                        <a:cubicBezTo>
                          <a:pt x="25" y="23"/>
                          <a:pt x="25" y="23"/>
                          <a:pt x="24" y="24"/>
                        </a:cubicBezTo>
                        <a:cubicBezTo>
                          <a:pt x="24" y="25"/>
                          <a:pt x="24" y="25"/>
                          <a:pt x="25" y="25"/>
                        </a:cubicBezTo>
                        <a:cubicBezTo>
                          <a:pt x="25" y="25"/>
                          <a:pt x="26" y="24"/>
                          <a:pt x="26" y="23"/>
                        </a:cubicBezTo>
                        <a:cubicBezTo>
                          <a:pt x="27" y="23"/>
                          <a:pt x="26" y="22"/>
                          <a:pt x="25" y="22"/>
                        </a:cubicBezTo>
                        <a:cubicBezTo>
                          <a:pt x="24" y="24"/>
                          <a:pt x="23" y="25"/>
                          <a:pt x="22" y="26"/>
                        </a:cubicBezTo>
                        <a:cubicBezTo>
                          <a:pt x="22" y="27"/>
                          <a:pt x="23" y="28"/>
                          <a:pt x="23" y="27"/>
                        </a:cubicBezTo>
                        <a:cubicBezTo>
                          <a:pt x="24" y="27"/>
                          <a:pt x="25" y="27"/>
                          <a:pt x="26" y="26"/>
                        </a:cubicBezTo>
                        <a:cubicBezTo>
                          <a:pt x="25" y="26"/>
                          <a:pt x="25" y="26"/>
                          <a:pt x="25" y="25"/>
                        </a:cubicBezTo>
                        <a:cubicBezTo>
                          <a:pt x="23" y="26"/>
                          <a:pt x="22" y="27"/>
                          <a:pt x="20" y="28"/>
                        </a:cubicBezTo>
                        <a:cubicBezTo>
                          <a:pt x="20" y="28"/>
                          <a:pt x="20" y="29"/>
                          <a:pt x="21" y="29"/>
                        </a:cubicBezTo>
                        <a:cubicBezTo>
                          <a:pt x="22" y="29"/>
                          <a:pt x="23" y="29"/>
                          <a:pt x="23" y="28"/>
                        </a:cubicBezTo>
                        <a:cubicBezTo>
                          <a:pt x="23" y="28"/>
                          <a:pt x="23" y="28"/>
                          <a:pt x="23" y="27"/>
                        </a:cubicBezTo>
                        <a:cubicBezTo>
                          <a:pt x="19" y="28"/>
                          <a:pt x="19" y="27"/>
                          <a:pt x="22" y="26"/>
                        </a:cubicBezTo>
                        <a:cubicBezTo>
                          <a:pt x="23" y="25"/>
                          <a:pt x="22" y="24"/>
                          <a:pt x="22" y="24"/>
                        </a:cubicBezTo>
                        <a:cubicBezTo>
                          <a:pt x="18" y="25"/>
                          <a:pt x="16" y="24"/>
                          <a:pt x="20" y="21"/>
                        </a:cubicBezTo>
                        <a:cubicBezTo>
                          <a:pt x="19" y="21"/>
                          <a:pt x="19" y="21"/>
                          <a:pt x="19" y="20"/>
                        </a:cubicBezTo>
                        <a:cubicBezTo>
                          <a:pt x="14" y="22"/>
                          <a:pt x="11" y="21"/>
                          <a:pt x="10" y="17"/>
                        </a:cubicBezTo>
                        <a:cubicBezTo>
                          <a:pt x="10" y="17"/>
                          <a:pt x="9" y="16"/>
                          <a:pt x="9" y="17"/>
                        </a:cubicBezTo>
                        <a:cubicBezTo>
                          <a:pt x="8" y="19"/>
                          <a:pt x="7" y="21"/>
                          <a:pt x="7" y="24"/>
                        </a:cubicBezTo>
                        <a:cubicBezTo>
                          <a:pt x="7" y="24"/>
                          <a:pt x="8" y="24"/>
                          <a:pt x="8" y="24"/>
                        </a:cubicBezTo>
                        <a:cubicBezTo>
                          <a:pt x="8" y="22"/>
                          <a:pt x="8" y="20"/>
                          <a:pt x="8" y="17"/>
                        </a:cubicBezTo>
                        <a:cubicBezTo>
                          <a:pt x="8" y="16"/>
                          <a:pt x="7" y="17"/>
                          <a:pt x="7" y="17"/>
                        </a:cubicBezTo>
                        <a:cubicBezTo>
                          <a:pt x="6" y="20"/>
                          <a:pt x="6" y="22"/>
                          <a:pt x="6" y="25"/>
                        </a:cubicBezTo>
                        <a:cubicBezTo>
                          <a:pt x="6" y="25"/>
                          <a:pt x="7" y="25"/>
                          <a:pt x="7" y="25"/>
                        </a:cubicBezTo>
                        <a:cubicBezTo>
                          <a:pt x="7" y="23"/>
                          <a:pt x="7" y="21"/>
                          <a:pt x="7" y="19"/>
                        </a:cubicBezTo>
                        <a:cubicBezTo>
                          <a:pt x="7" y="18"/>
                          <a:pt x="6" y="18"/>
                          <a:pt x="6" y="19"/>
                        </a:cubicBezTo>
                        <a:cubicBezTo>
                          <a:pt x="4" y="23"/>
                          <a:pt x="2" y="26"/>
                          <a:pt x="0" y="30"/>
                        </a:cubicBezTo>
                        <a:cubicBezTo>
                          <a:pt x="0" y="30"/>
                          <a:pt x="1" y="30"/>
                          <a:pt x="1" y="31"/>
                        </a:cubicBezTo>
                        <a:cubicBezTo>
                          <a:pt x="1" y="28"/>
                          <a:pt x="2" y="25"/>
                          <a:pt x="4" y="23"/>
                        </a:cubicBezTo>
                        <a:cubicBezTo>
                          <a:pt x="3" y="22"/>
                          <a:pt x="3" y="22"/>
                          <a:pt x="3" y="22"/>
                        </a:cubicBezTo>
                        <a:cubicBezTo>
                          <a:pt x="2" y="23"/>
                          <a:pt x="2" y="24"/>
                          <a:pt x="1" y="25"/>
                        </a:cubicBezTo>
                        <a:cubicBezTo>
                          <a:pt x="1" y="25"/>
                          <a:pt x="2" y="26"/>
                          <a:pt x="2" y="26"/>
                        </a:cubicBezTo>
                        <a:cubicBezTo>
                          <a:pt x="6" y="22"/>
                          <a:pt x="7" y="18"/>
                          <a:pt x="9" y="13"/>
                        </a:cubicBezTo>
                        <a:cubicBezTo>
                          <a:pt x="8" y="13"/>
                          <a:pt x="8" y="13"/>
                          <a:pt x="7" y="13"/>
                        </a:cubicBezTo>
                        <a:cubicBezTo>
                          <a:pt x="7" y="16"/>
                          <a:pt x="6" y="19"/>
                          <a:pt x="6" y="22"/>
                        </a:cubicBezTo>
                        <a:cubicBezTo>
                          <a:pt x="7" y="23"/>
                          <a:pt x="8" y="23"/>
                          <a:pt x="8" y="22"/>
                        </a:cubicBezTo>
                        <a:cubicBezTo>
                          <a:pt x="9" y="17"/>
                          <a:pt x="9" y="13"/>
                          <a:pt x="9" y="8"/>
                        </a:cubicBezTo>
                        <a:cubicBezTo>
                          <a:pt x="9" y="7"/>
                          <a:pt x="8" y="7"/>
                          <a:pt x="8" y="8"/>
                        </a:cubicBezTo>
                        <a:cubicBezTo>
                          <a:pt x="6" y="12"/>
                          <a:pt x="6" y="16"/>
                          <a:pt x="7" y="20"/>
                        </a:cubicBezTo>
                        <a:cubicBezTo>
                          <a:pt x="7" y="21"/>
                          <a:pt x="8" y="21"/>
                          <a:pt x="8" y="20"/>
                        </a:cubicBezTo>
                        <a:cubicBezTo>
                          <a:pt x="8" y="17"/>
                          <a:pt x="8" y="14"/>
                          <a:pt x="7" y="11"/>
                        </a:cubicBezTo>
                        <a:cubicBezTo>
                          <a:pt x="7" y="11"/>
                          <a:pt x="6" y="11"/>
                          <a:pt x="5" y="11"/>
                        </a:cubicBezTo>
                        <a:cubicBezTo>
                          <a:pt x="5" y="15"/>
                          <a:pt x="5" y="18"/>
                          <a:pt x="5" y="22"/>
                        </a:cubicBezTo>
                        <a:cubicBezTo>
                          <a:pt x="5" y="23"/>
                          <a:pt x="6" y="23"/>
                          <a:pt x="6" y="22"/>
                        </a:cubicBezTo>
                        <a:cubicBezTo>
                          <a:pt x="6" y="21"/>
                          <a:pt x="6" y="19"/>
                          <a:pt x="6" y="18"/>
                        </a:cubicBezTo>
                        <a:cubicBezTo>
                          <a:pt x="6" y="17"/>
                          <a:pt x="5" y="17"/>
                          <a:pt x="5" y="18"/>
                        </a:cubicBezTo>
                        <a:cubicBezTo>
                          <a:pt x="4" y="23"/>
                          <a:pt x="3" y="29"/>
                          <a:pt x="9" y="31"/>
                        </a:cubicBezTo>
                        <a:cubicBezTo>
                          <a:pt x="14" y="32"/>
                          <a:pt x="21" y="29"/>
                          <a:pt x="25" y="25"/>
                        </a:cubicBezTo>
                        <a:cubicBezTo>
                          <a:pt x="26" y="25"/>
                          <a:pt x="25" y="24"/>
                          <a:pt x="24" y="24"/>
                        </a:cubicBezTo>
                        <a:cubicBezTo>
                          <a:pt x="23" y="25"/>
                          <a:pt x="21" y="26"/>
                          <a:pt x="20" y="26"/>
                        </a:cubicBezTo>
                        <a:cubicBezTo>
                          <a:pt x="19" y="27"/>
                          <a:pt x="20" y="28"/>
                          <a:pt x="21" y="27"/>
                        </a:cubicBezTo>
                        <a:cubicBezTo>
                          <a:pt x="22" y="27"/>
                          <a:pt x="24" y="26"/>
                          <a:pt x="26" y="25"/>
                        </a:cubicBezTo>
                        <a:cubicBezTo>
                          <a:pt x="25" y="24"/>
                          <a:pt x="25" y="24"/>
                          <a:pt x="25" y="24"/>
                        </a:cubicBezTo>
                        <a:cubicBezTo>
                          <a:pt x="24" y="24"/>
                          <a:pt x="24" y="24"/>
                          <a:pt x="24" y="25"/>
                        </a:cubicBezTo>
                        <a:cubicBezTo>
                          <a:pt x="24" y="25"/>
                          <a:pt x="24" y="25"/>
                          <a:pt x="25" y="26"/>
                        </a:cubicBezTo>
                        <a:cubicBezTo>
                          <a:pt x="25" y="24"/>
                          <a:pt x="25" y="24"/>
                          <a:pt x="25" y="23"/>
                        </a:cubicBezTo>
                        <a:cubicBezTo>
                          <a:pt x="25" y="22"/>
                          <a:pt x="24" y="22"/>
                          <a:pt x="24" y="22"/>
                        </a:cubicBezTo>
                        <a:cubicBezTo>
                          <a:pt x="22" y="23"/>
                          <a:pt x="21" y="25"/>
                          <a:pt x="20" y="26"/>
                        </a:cubicBezTo>
                        <a:cubicBezTo>
                          <a:pt x="20" y="26"/>
                          <a:pt x="21" y="27"/>
                          <a:pt x="21" y="27"/>
                        </a:cubicBezTo>
                        <a:cubicBezTo>
                          <a:pt x="22" y="26"/>
                          <a:pt x="23" y="25"/>
                          <a:pt x="24" y="24"/>
                        </a:cubicBezTo>
                        <a:cubicBezTo>
                          <a:pt x="25" y="23"/>
                          <a:pt x="24" y="22"/>
                          <a:pt x="23" y="23"/>
                        </a:cubicBezTo>
                        <a:cubicBezTo>
                          <a:pt x="22" y="24"/>
                          <a:pt x="20" y="26"/>
                          <a:pt x="18" y="27"/>
                        </a:cubicBezTo>
                        <a:cubicBezTo>
                          <a:pt x="18" y="27"/>
                          <a:pt x="19" y="28"/>
                          <a:pt x="19" y="28"/>
                        </a:cubicBezTo>
                        <a:cubicBezTo>
                          <a:pt x="20" y="27"/>
                          <a:pt x="21" y="26"/>
                          <a:pt x="23" y="25"/>
                        </a:cubicBezTo>
                        <a:cubicBezTo>
                          <a:pt x="23" y="24"/>
                          <a:pt x="22" y="23"/>
                          <a:pt x="22" y="24"/>
                        </a:cubicBezTo>
                        <a:cubicBezTo>
                          <a:pt x="20" y="25"/>
                          <a:pt x="19" y="25"/>
                          <a:pt x="17" y="26"/>
                        </a:cubicBezTo>
                        <a:cubicBezTo>
                          <a:pt x="17" y="27"/>
                          <a:pt x="18" y="27"/>
                          <a:pt x="18" y="27"/>
                        </a:cubicBezTo>
                        <a:cubicBezTo>
                          <a:pt x="20" y="25"/>
                          <a:pt x="20" y="23"/>
                          <a:pt x="20" y="21"/>
                        </a:cubicBezTo>
                        <a:cubicBezTo>
                          <a:pt x="19" y="20"/>
                          <a:pt x="19" y="20"/>
                          <a:pt x="18" y="20"/>
                        </a:cubicBezTo>
                        <a:cubicBezTo>
                          <a:pt x="17" y="22"/>
                          <a:pt x="16" y="24"/>
                          <a:pt x="16" y="26"/>
                        </a:cubicBezTo>
                        <a:cubicBezTo>
                          <a:pt x="16" y="26"/>
                          <a:pt x="17" y="27"/>
                          <a:pt x="17" y="26"/>
                        </a:cubicBezTo>
                        <a:cubicBezTo>
                          <a:pt x="18" y="25"/>
                          <a:pt x="19" y="23"/>
                          <a:pt x="20" y="22"/>
                        </a:cubicBezTo>
                        <a:cubicBezTo>
                          <a:pt x="21" y="21"/>
                          <a:pt x="20" y="21"/>
                          <a:pt x="19" y="21"/>
                        </a:cubicBezTo>
                        <a:cubicBezTo>
                          <a:pt x="18" y="22"/>
                          <a:pt x="17" y="23"/>
                          <a:pt x="16" y="25"/>
                        </a:cubicBezTo>
                        <a:cubicBezTo>
                          <a:pt x="16" y="25"/>
                          <a:pt x="16" y="26"/>
                          <a:pt x="17" y="26"/>
                        </a:cubicBezTo>
                        <a:cubicBezTo>
                          <a:pt x="18" y="26"/>
                          <a:pt x="20" y="26"/>
                          <a:pt x="22" y="26"/>
                        </a:cubicBezTo>
                        <a:cubicBezTo>
                          <a:pt x="22" y="26"/>
                          <a:pt x="22" y="26"/>
                          <a:pt x="21" y="25"/>
                        </a:cubicBezTo>
                        <a:cubicBezTo>
                          <a:pt x="19" y="27"/>
                          <a:pt x="16" y="27"/>
                          <a:pt x="13" y="27"/>
                        </a:cubicBezTo>
                        <a:cubicBezTo>
                          <a:pt x="13" y="28"/>
                          <a:pt x="13" y="28"/>
                          <a:pt x="13" y="28"/>
                        </a:cubicBezTo>
                        <a:cubicBezTo>
                          <a:pt x="15" y="28"/>
                          <a:pt x="18" y="27"/>
                          <a:pt x="20" y="28"/>
                        </a:cubicBezTo>
                        <a:cubicBezTo>
                          <a:pt x="20" y="28"/>
                          <a:pt x="20" y="27"/>
                          <a:pt x="20" y="27"/>
                        </a:cubicBezTo>
                        <a:cubicBezTo>
                          <a:pt x="17" y="27"/>
                          <a:pt x="14" y="27"/>
                          <a:pt x="11" y="26"/>
                        </a:cubicBezTo>
                        <a:cubicBezTo>
                          <a:pt x="11" y="27"/>
                          <a:pt x="11" y="27"/>
                          <a:pt x="11" y="28"/>
                        </a:cubicBezTo>
                        <a:cubicBezTo>
                          <a:pt x="13" y="28"/>
                          <a:pt x="15" y="28"/>
                          <a:pt x="17" y="28"/>
                        </a:cubicBezTo>
                        <a:cubicBezTo>
                          <a:pt x="17" y="28"/>
                          <a:pt x="17" y="28"/>
                          <a:pt x="17" y="27"/>
                        </a:cubicBezTo>
                        <a:cubicBezTo>
                          <a:pt x="13" y="29"/>
                          <a:pt x="10" y="28"/>
                          <a:pt x="6" y="27"/>
                        </a:cubicBezTo>
                        <a:cubicBezTo>
                          <a:pt x="6" y="27"/>
                          <a:pt x="6" y="28"/>
                          <a:pt x="6" y="28"/>
                        </a:cubicBezTo>
                        <a:cubicBezTo>
                          <a:pt x="10" y="27"/>
                          <a:pt x="12" y="27"/>
                          <a:pt x="16" y="27"/>
                        </a:cubicBezTo>
                        <a:cubicBezTo>
                          <a:pt x="15" y="27"/>
                          <a:pt x="15" y="26"/>
                          <a:pt x="15" y="26"/>
                        </a:cubicBezTo>
                        <a:cubicBezTo>
                          <a:pt x="11" y="27"/>
                          <a:pt x="8" y="26"/>
                          <a:pt x="4" y="26"/>
                        </a:cubicBezTo>
                        <a:cubicBezTo>
                          <a:pt x="4" y="27"/>
                          <a:pt x="4" y="27"/>
                          <a:pt x="4" y="28"/>
                        </a:cubicBezTo>
                        <a:cubicBezTo>
                          <a:pt x="6" y="28"/>
                          <a:pt x="9" y="28"/>
                          <a:pt x="12" y="28"/>
                        </a:cubicBezTo>
                        <a:cubicBezTo>
                          <a:pt x="12" y="28"/>
                          <a:pt x="12" y="28"/>
                          <a:pt x="12" y="27"/>
                        </a:cubicBezTo>
                        <a:cubicBezTo>
                          <a:pt x="9" y="27"/>
                          <a:pt x="7" y="27"/>
                          <a:pt x="4" y="27"/>
                        </a:cubicBezTo>
                        <a:cubicBezTo>
                          <a:pt x="3" y="27"/>
                          <a:pt x="3" y="28"/>
                          <a:pt x="4" y="28"/>
                        </a:cubicBezTo>
                        <a:cubicBezTo>
                          <a:pt x="6" y="29"/>
                          <a:pt x="8" y="29"/>
                          <a:pt x="9" y="30"/>
                        </a:cubicBezTo>
                        <a:cubicBezTo>
                          <a:pt x="10" y="30"/>
                          <a:pt x="10" y="29"/>
                          <a:pt x="10" y="29"/>
                        </a:cubicBezTo>
                        <a:cubicBezTo>
                          <a:pt x="7" y="29"/>
                          <a:pt x="5" y="29"/>
                          <a:pt x="2" y="28"/>
                        </a:cubicBezTo>
                        <a:cubicBezTo>
                          <a:pt x="2" y="28"/>
                          <a:pt x="2" y="29"/>
                          <a:pt x="2" y="29"/>
                        </a:cubicBezTo>
                        <a:cubicBezTo>
                          <a:pt x="4" y="29"/>
                          <a:pt x="6" y="30"/>
                          <a:pt x="8" y="30"/>
                        </a:cubicBezTo>
                        <a:cubicBezTo>
                          <a:pt x="8" y="30"/>
                          <a:pt x="8" y="29"/>
                          <a:pt x="8" y="29"/>
                        </a:cubicBezTo>
                        <a:cubicBezTo>
                          <a:pt x="6" y="29"/>
                          <a:pt x="4" y="28"/>
                          <a:pt x="2" y="27"/>
                        </a:cubicBezTo>
                        <a:cubicBezTo>
                          <a:pt x="2" y="28"/>
                          <a:pt x="2" y="28"/>
                          <a:pt x="2" y="29"/>
                        </a:cubicBezTo>
                        <a:cubicBezTo>
                          <a:pt x="4" y="29"/>
                          <a:pt x="5" y="28"/>
                          <a:pt x="6" y="28"/>
                        </a:cubicBezTo>
                        <a:cubicBezTo>
                          <a:pt x="7" y="28"/>
                          <a:pt x="7" y="28"/>
                          <a:pt x="7" y="27"/>
                        </a:cubicBezTo>
                        <a:cubicBezTo>
                          <a:pt x="6" y="26"/>
                          <a:pt x="5" y="26"/>
                          <a:pt x="4" y="25"/>
                        </a:cubicBezTo>
                        <a:cubicBezTo>
                          <a:pt x="4" y="25"/>
                          <a:pt x="4" y="26"/>
                          <a:pt x="3" y="26"/>
                        </a:cubicBezTo>
                        <a:cubicBezTo>
                          <a:pt x="5" y="26"/>
                          <a:pt x="8" y="26"/>
                          <a:pt x="10" y="27"/>
                        </a:cubicBezTo>
                        <a:cubicBezTo>
                          <a:pt x="10" y="26"/>
                          <a:pt x="10" y="26"/>
                          <a:pt x="10" y="25"/>
                        </a:cubicBezTo>
                        <a:cubicBezTo>
                          <a:pt x="8" y="25"/>
                          <a:pt x="6" y="25"/>
                          <a:pt x="4" y="25"/>
                        </a:cubicBezTo>
                        <a:cubicBezTo>
                          <a:pt x="3" y="25"/>
                          <a:pt x="3" y="27"/>
                          <a:pt x="4" y="27"/>
                        </a:cubicBezTo>
                        <a:cubicBezTo>
                          <a:pt x="7" y="27"/>
                          <a:pt x="10" y="26"/>
                          <a:pt x="9" y="22"/>
                        </a:cubicBezTo>
                        <a:cubicBezTo>
                          <a:pt x="9" y="22"/>
                          <a:pt x="8" y="21"/>
                          <a:pt x="8" y="22"/>
                        </a:cubicBezTo>
                        <a:cubicBezTo>
                          <a:pt x="7" y="24"/>
                          <a:pt x="7" y="24"/>
                          <a:pt x="7" y="25"/>
                        </a:cubicBezTo>
                        <a:cubicBezTo>
                          <a:pt x="7" y="25"/>
                          <a:pt x="7" y="25"/>
                          <a:pt x="8" y="25"/>
                        </a:cubicBezTo>
                        <a:cubicBezTo>
                          <a:pt x="8" y="22"/>
                          <a:pt x="9" y="18"/>
                          <a:pt x="9" y="14"/>
                        </a:cubicBezTo>
                        <a:cubicBezTo>
                          <a:pt x="9" y="14"/>
                          <a:pt x="8" y="14"/>
                          <a:pt x="8" y="14"/>
                        </a:cubicBezTo>
                        <a:cubicBezTo>
                          <a:pt x="8" y="17"/>
                          <a:pt x="8" y="21"/>
                          <a:pt x="7" y="25"/>
                        </a:cubicBezTo>
                        <a:cubicBezTo>
                          <a:pt x="8" y="25"/>
                          <a:pt x="8" y="25"/>
                          <a:pt x="9" y="25"/>
                        </a:cubicBezTo>
                        <a:cubicBezTo>
                          <a:pt x="9" y="21"/>
                          <a:pt x="9" y="18"/>
                          <a:pt x="9" y="14"/>
                        </a:cubicBezTo>
                        <a:cubicBezTo>
                          <a:pt x="8" y="14"/>
                          <a:pt x="8" y="14"/>
                          <a:pt x="7" y="14"/>
                        </a:cubicBezTo>
                        <a:cubicBezTo>
                          <a:pt x="8" y="17"/>
                          <a:pt x="7" y="19"/>
                          <a:pt x="7" y="21"/>
                        </a:cubicBezTo>
                        <a:cubicBezTo>
                          <a:pt x="7" y="21"/>
                          <a:pt x="8" y="21"/>
                          <a:pt x="8" y="21"/>
                        </a:cubicBezTo>
                        <a:cubicBezTo>
                          <a:pt x="8" y="21"/>
                          <a:pt x="9" y="15"/>
                          <a:pt x="10" y="19"/>
                        </a:cubicBezTo>
                        <a:cubicBezTo>
                          <a:pt x="11" y="19"/>
                          <a:pt x="11" y="19"/>
                          <a:pt x="12" y="18"/>
                        </a:cubicBezTo>
                        <a:cubicBezTo>
                          <a:pt x="10" y="14"/>
                          <a:pt x="10" y="9"/>
                          <a:pt x="9" y="4"/>
                        </a:cubicBezTo>
                        <a:cubicBezTo>
                          <a:pt x="9" y="5"/>
                          <a:pt x="8" y="5"/>
                          <a:pt x="8" y="5"/>
                        </a:cubicBezTo>
                        <a:cubicBezTo>
                          <a:pt x="11" y="8"/>
                          <a:pt x="14" y="11"/>
                          <a:pt x="17" y="13"/>
                        </a:cubicBezTo>
                        <a:cubicBezTo>
                          <a:pt x="18" y="14"/>
                          <a:pt x="18" y="13"/>
                          <a:pt x="18" y="12"/>
                        </a:cubicBezTo>
                        <a:cubicBezTo>
                          <a:pt x="16" y="9"/>
                          <a:pt x="15" y="6"/>
                          <a:pt x="11" y="5"/>
                        </a:cubicBezTo>
                        <a:cubicBezTo>
                          <a:pt x="10" y="4"/>
                          <a:pt x="9" y="5"/>
                          <a:pt x="10" y="6"/>
                        </a:cubicBezTo>
                        <a:cubicBezTo>
                          <a:pt x="12" y="8"/>
                          <a:pt x="14" y="10"/>
                          <a:pt x="15" y="12"/>
                        </a:cubicBezTo>
                        <a:cubicBezTo>
                          <a:pt x="16" y="12"/>
                          <a:pt x="16" y="12"/>
                          <a:pt x="16" y="11"/>
                        </a:cubicBezTo>
                        <a:cubicBezTo>
                          <a:pt x="14" y="9"/>
                          <a:pt x="12" y="7"/>
                          <a:pt x="10" y="5"/>
                        </a:cubicBezTo>
                        <a:cubicBezTo>
                          <a:pt x="9" y="5"/>
                          <a:pt x="8" y="6"/>
                          <a:pt x="9" y="6"/>
                        </a:cubicBezTo>
                        <a:cubicBezTo>
                          <a:pt x="11" y="9"/>
                          <a:pt x="14" y="12"/>
                          <a:pt x="16" y="15"/>
                        </a:cubicBezTo>
                        <a:cubicBezTo>
                          <a:pt x="16" y="14"/>
                          <a:pt x="17" y="14"/>
                          <a:pt x="17" y="14"/>
                        </a:cubicBezTo>
                        <a:cubicBezTo>
                          <a:pt x="14" y="12"/>
                          <a:pt x="11" y="11"/>
                          <a:pt x="9" y="8"/>
                        </a:cubicBezTo>
                        <a:cubicBezTo>
                          <a:pt x="9" y="8"/>
                          <a:pt x="8" y="9"/>
                          <a:pt x="8" y="9"/>
                        </a:cubicBezTo>
                        <a:cubicBezTo>
                          <a:pt x="13" y="12"/>
                          <a:pt x="17" y="17"/>
                          <a:pt x="21" y="21"/>
                        </a:cubicBezTo>
                        <a:cubicBezTo>
                          <a:pt x="22" y="22"/>
                          <a:pt x="23" y="21"/>
                          <a:pt x="23" y="21"/>
                        </a:cubicBezTo>
                        <a:cubicBezTo>
                          <a:pt x="22" y="19"/>
                          <a:pt x="21" y="17"/>
                          <a:pt x="21" y="16"/>
                        </a:cubicBezTo>
                        <a:cubicBezTo>
                          <a:pt x="20" y="16"/>
                          <a:pt x="20" y="16"/>
                          <a:pt x="19" y="16"/>
                        </a:cubicBezTo>
                        <a:cubicBezTo>
                          <a:pt x="21" y="19"/>
                          <a:pt x="23" y="21"/>
                          <a:pt x="25" y="24"/>
                        </a:cubicBezTo>
                        <a:cubicBezTo>
                          <a:pt x="25" y="24"/>
                          <a:pt x="26" y="24"/>
                          <a:pt x="26" y="23"/>
                        </a:cubicBezTo>
                        <a:cubicBezTo>
                          <a:pt x="25" y="20"/>
                          <a:pt x="24" y="17"/>
                          <a:pt x="22" y="15"/>
                        </a:cubicBezTo>
                        <a:cubicBezTo>
                          <a:pt x="22" y="14"/>
                          <a:pt x="20" y="15"/>
                          <a:pt x="21" y="16"/>
                        </a:cubicBezTo>
                        <a:cubicBezTo>
                          <a:pt x="22" y="18"/>
                          <a:pt x="23" y="20"/>
                          <a:pt x="25" y="23"/>
                        </a:cubicBezTo>
                        <a:cubicBezTo>
                          <a:pt x="26" y="23"/>
                          <a:pt x="27" y="22"/>
                          <a:pt x="26" y="22"/>
                        </a:cubicBezTo>
                        <a:cubicBezTo>
                          <a:pt x="24" y="17"/>
                          <a:pt x="20" y="12"/>
                          <a:pt x="15" y="10"/>
                        </a:cubicBezTo>
                        <a:cubicBezTo>
                          <a:pt x="14" y="10"/>
                          <a:pt x="14" y="11"/>
                          <a:pt x="14" y="11"/>
                        </a:cubicBezTo>
                        <a:cubicBezTo>
                          <a:pt x="16" y="15"/>
                          <a:pt x="19" y="18"/>
                          <a:pt x="22" y="21"/>
                        </a:cubicBezTo>
                        <a:cubicBezTo>
                          <a:pt x="22" y="21"/>
                          <a:pt x="23" y="20"/>
                          <a:pt x="23" y="20"/>
                        </a:cubicBezTo>
                        <a:cubicBezTo>
                          <a:pt x="20" y="18"/>
                          <a:pt x="17" y="15"/>
                          <a:pt x="14" y="13"/>
                        </a:cubicBezTo>
                        <a:cubicBezTo>
                          <a:pt x="13" y="13"/>
                          <a:pt x="12" y="14"/>
                          <a:pt x="13" y="15"/>
                        </a:cubicBezTo>
                        <a:cubicBezTo>
                          <a:pt x="16" y="18"/>
                          <a:pt x="19" y="20"/>
                          <a:pt x="22" y="23"/>
                        </a:cubicBezTo>
                        <a:cubicBezTo>
                          <a:pt x="23" y="23"/>
                          <a:pt x="24" y="22"/>
                          <a:pt x="23" y="21"/>
                        </a:cubicBezTo>
                        <a:cubicBezTo>
                          <a:pt x="22" y="20"/>
                          <a:pt x="20" y="19"/>
                          <a:pt x="19" y="18"/>
                        </a:cubicBezTo>
                        <a:cubicBezTo>
                          <a:pt x="18" y="18"/>
                          <a:pt x="17" y="19"/>
                          <a:pt x="18" y="19"/>
                        </a:cubicBezTo>
                        <a:cubicBezTo>
                          <a:pt x="20" y="21"/>
                          <a:pt x="23" y="23"/>
                          <a:pt x="26" y="25"/>
                        </a:cubicBezTo>
                        <a:cubicBezTo>
                          <a:pt x="26" y="25"/>
                          <a:pt x="27" y="25"/>
                          <a:pt x="27" y="24"/>
                        </a:cubicBezTo>
                        <a:cubicBezTo>
                          <a:pt x="25" y="22"/>
                          <a:pt x="24" y="21"/>
                          <a:pt x="21" y="20"/>
                        </a:cubicBezTo>
                        <a:cubicBezTo>
                          <a:pt x="21" y="20"/>
                          <a:pt x="20" y="20"/>
                          <a:pt x="21" y="21"/>
                        </a:cubicBezTo>
                        <a:cubicBezTo>
                          <a:pt x="21" y="23"/>
                          <a:pt x="21" y="25"/>
                          <a:pt x="22" y="27"/>
                        </a:cubicBezTo>
                        <a:cubicBezTo>
                          <a:pt x="22" y="28"/>
                          <a:pt x="23" y="27"/>
                          <a:pt x="23" y="26"/>
                        </a:cubicBezTo>
                        <a:cubicBezTo>
                          <a:pt x="22" y="23"/>
                          <a:pt x="22" y="19"/>
                          <a:pt x="20" y="16"/>
                        </a:cubicBezTo>
                        <a:cubicBezTo>
                          <a:pt x="20" y="16"/>
                          <a:pt x="19" y="16"/>
                          <a:pt x="19" y="17"/>
                        </a:cubicBezTo>
                        <a:cubicBezTo>
                          <a:pt x="18" y="20"/>
                          <a:pt x="18" y="24"/>
                          <a:pt x="18" y="28"/>
                        </a:cubicBezTo>
                        <a:cubicBezTo>
                          <a:pt x="18" y="29"/>
                          <a:pt x="19" y="29"/>
                          <a:pt x="19" y="28"/>
                        </a:cubicBezTo>
                        <a:cubicBezTo>
                          <a:pt x="20" y="23"/>
                          <a:pt x="20" y="19"/>
                          <a:pt x="19" y="14"/>
                        </a:cubicBezTo>
                        <a:cubicBezTo>
                          <a:pt x="19" y="14"/>
                          <a:pt x="18" y="14"/>
                          <a:pt x="17" y="14"/>
                        </a:cubicBezTo>
                        <a:cubicBezTo>
                          <a:pt x="16" y="19"/>
                          <a:pt x="16" y="23"/>
                          <a:pt x="16" y="28"/>
                        </a:cubicBezTo>
                        <a:cubicBezTo>
                          <a:pt x="16" y="29"/>
                          <a:pt x="18" y="29"/>
                          <a:pt x="18" y="28"/>
                        </a:cubicBezTo>
                        <a:cubicBezTo>
                          <a:pt x="18" y="23"/>
                          <a:pt x="18" y="19"/>
                          <a:pt x="17" y="14"/>
                        </a:cubicBezTo>
                        <a:cubicBezTo>
                          <a:pt x="17" y="13"/>
                          <a:pt x="16" y="13"/>
                          <a:pt x="15" y="14"/>
                        </a:cubicBezTo>
                        <a:cubicBezTo>
                          <a:pt x="15" y="18"/>
                          <a:pt x="15" y="22"/>
                          <a:pt x="15" y="27"/>
                        </a:cubicBezTo>
                        <a:cubicBezTo>
                          <a:pt x="15" y="27"/>
                          <a:pt x="16" y="27"/>
                          <a:pt x="16" y="27"/>
                        </a:cubicBezTo>
                        <a:cubicBezTo>
                          <a:pt x="16" y="22"/>
                          <a:pt x="17" y="17"/>
                          <a:pt x="16" y="12"/>
                        </a:cubicBezTo>
                        <a:cubicBezTo>
                          <a:pt x="16" y="11"/>
                          <a:pt x="15" y="11"/>
                          <a:pt x="14" y="12"/>
                        </a:cubicBezTo>
                        <a:cubicBezTo>
                          <a:pt x="13" y="17"/>
                          <a:pt x="13" y="22"/>
                          <a:pt x="13" y="27"/>
                        </a:cubicBezTo>
                        <a:cubicBezTo>
                          <a:pt x="13" y="28"/>
                          <a:pt x="14" y="28"/>
                          <a:pt x="14" y="27"/>
                        </a:cubicBezTo>
                        <a:cubicBezTo>
                          <a:pt x="14" y="22"/>
                          <a:pt x="16" y="17"/>
                          <a:pt x="14" y="13"/>
                        </a:cubicBezTo>
                        <a:cubicBezTo>
                          <a:pt x="14" y="12"/>
                          <a:pt x="13" y="12"/>
                          <a:pt x="13" y="13"/>
                        </a:cubicBezTo>
                        <a:cubicBezTo>
                          <a:pt x="11" y="18"/>
                          <a:pt x="10" y="22"/>
                          <a:pt x="11" y="28"/>
                        </a:cubicBezTo>
                        <a:cubicBezTo>
                          <a:pt x="11" y="28"/>
                          <a:pt x="12" y="29"/>
                          <a:pt x="12" y="28"/>
                        </a:cubicBezTo>
                        <a:cubicBezTo>
                          <a:pt x="13" y="22"/>
                          <a:pt x="14" y="16"/>
                          <a:pt x="14" y="10"/>
                        </a:cubicBezTo>
                        <a:cubicBezTo>
                          <a:pt x="14" y="9"/>
                          <a:pt x="13" y="9"/>
                          <a:pt x="13" y="10"/>
                        </a:cubicBezTo>
                        <a:cubicBezTo>
                          <a:pt x="10" y="15"/>
                          <a:pt x="9" y="21"/>
                          <a:pt x="9" y="26"/>
                        </a:cubicBezTo>
                        <a:cubicBezTo>
                          <a:pt x="9" y="27"/>
                          <a:pt x="10" y="27"/>
                          <a:pt x="10" y="26"/>
                        </a:cubicBezTo>
                        <a:cubicBezTo>
                          <a:pt x="11" y="20"/>
                          <a:pt x="12" y="13"/>
                          <a:pt x="11" y="6"/>
                        </a:cubicBezTo>
                        <a:cubicBezTo>
                          <a:pt x="11" y="6"/>
                          <a:pt x="10" y="5"/>
                          <a:pt x="10" y="6"/>
                        </a:cubicBezTo>
                        <a:cubicBezTo>
                          <a:pt x="8" y="12"/>
                          <a:pt x="7" y="17"/>
                          <a:pt x="7" y="23"/>
                        </a:cubicBezTo>
                        <a:cubicBezTo>
                          <a:pt x="7" y="24"/>
                          <a:pt x="8" y="24"/>
                          <a:pt x="9" y="23"/>
                        </a:cubicBezTo>
                        <a:cubicBezTo>
                          <a:pt x="9" y="17"/>
                          <a:pt x="11" y="10"/>
                          <a:pt x="9" y="4"/>
                        </a:cubicBezTo>
                        <a:cubicBezTo>
                          <a:pt x="9" y="3"/>
                          <a:pt x="8" y="3"/>
                          <a:pt x="8" y="4"/>
                        </a:cubicBezTo>
                        <a:cubicBezTo>
                          <a:pt x="6" y="9"/>
                          <a:pt x="5" y="14"/>
                          <a:pt x="5" y="19"/>
                        </a:cubicBezTo>
                        <a:cubicBezTo>
                          <a:pt x="5" y="20"/>
                          <a:pt x="6" y="20"/>
                          <a:pt x="6" y="19"/>
                        </a:cubicBezTo>
                        <a:cubicBezTo>
                          <a:pt x="7" y="13"/>
                          <a:pt x="8" y="7"/>
                          <a:pt x="8" y="1"/>
                        </a:cubicBezTo>
                        <a:cubicBezTo>
                          <a:pt x="8" y="0"/>
                          <a:pt x="7" y="0"/>
                          <a:pt x="7" y="1"/>
                        </a:cubicBezTo>
                        <a:cubicBezTo>
                          <a:pt x="7" y="3"/>
                          <a:pt x="7" y="6"/>
                          <a:pt x="7" y="9"/>
                        </a:cubicBezTo>
                        <a:cubicBezTo>
                          <a:pt x="7" y="10"/>
                          <a:pt x="8" y="10"/>
                          <a:pt x="8" y="9"/>
                        </a:cubicBezTo>
                        <a:cubicBezTo>
                          <a:pt x="8" y="8"/>
                          <a:pt x="8" y="8"/>
                          <a:pt x="8" y="7"/>
                        </a:cubicBezTo>
                        <a:cubicBezTo>
                          <a:pt x="8" y="6"/>
                          <a:pt x="7" y="6"/>
                          <a:pt x="7" y="7"/>
                        </a:cubicBezTo>
                        <a:cubicBezTo>
                          <a:pt x="6" y="14"/>
                          <a:pt x="5" y="20"/>
                          <a:pt x="4" y="26"/>
                        </a:cubicBezTo>
                        <a:cubicBezTo>
                          <a:pt x="3" y="27"/>
                          <a:pt x="5" y="27"/>
                          <a:pt x="5" y="26"/>
                        </a:cubicBezTo>
                        <a:cubicBezTo>
                          <a:pt x="6" y="21"/>
                          <a:pt x="7" y="15"/>
                          <a:pt x="7" y="9"/>
                        </a:cubicBezTo>
                        <a:cubicBezTo>
                          <a:pt x="7" y="8"/>
                          <a:pt x="6" y="8"/>
                          <a:pt x="6" y="9"/>
                        </a:cubicBezTo>
                        <a:cubicBezTo>
                          <a:pt x="5" y="14"/>
                          <a:pt x="4" y="20"/>
                          <a:pt x="3" y="25"/>
                        </a:cubicBezTo>
                        <a:cubicBezTo>
                          <a:pt x="2" y="26"/>
                          <a:pt x="4" y="26"/>
                          <a:pt x="4" y="25"/>
                        </a:cubicBezTo>
                        <a:cubicBezTo>
                          <a:pt x="5" y="22"/>
                          <a:pt x="6" y="18"/>
                          <a:pt x="7" y="14"/>
                        </a:cubicBezTo>
                        <a:cubicBezTo>
                          <a:pt x="7" y="13"/>
                          <a:pt x="6" y="12"/>
                          <a:pt x="5" y="13"/>
                        </a:cubicBezTo>
                        <a:cubicBezTo>
                          <a:pt x="4" y="18"/>
                          <a:pt x="2" y="22"/>
                          <a:pt x="1" y="26"/>
                        </a:cubicBezTo>
                        <a:cubicBezTo>
                          <a:pt x="1" y="27"/>
                          <a:pt x="2" y="28"/>
                          <a:pt x="2" y="2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9" name="Freeform 85"/>
                  <p:cNvSpPr/>
                  <p:nvPr/>
                </p:nvSpPr>
                <p:spPr bwMode="auto">
                  <a:xfrm>
                    <a:off x="933450" y="2185988"/>
                    <a:ext cx="28575" cy="34925"/>
                  </a:xfrm>
                  <a:custGeom>
                    <a:avLst/>
                    <a:gdLst>
                      <a:gd name="T0" fmla="*/ 23 w 26"/>
                      <a:gd name="T1" fmla="*/ 6 h 32"/>
                      <a:gd name="T2" fmla="*/ 7 w 26"/>
                      <a:gd name="T3" fmla="*/ 8 h 32"/>
                      <a:gd name="T4" fmla="*/ 13 w 26"/>
                      <a:gd name="T5" fmla="*/ 14 h 32"/>
                      <a:gd name="T6" fmla="*/ 22 w 26"/>
                      <a:gd name="T7" fmla="*/ 22 h 32"/>
                      <a:gd name="T8" fmla="*/ 11 w 26"/>
                      <a:gd name="T9" fmla="*/ 28 h 32"/>
                      <a:gd name="T10" fmla="*/ 4 w 26"/>
                      <a:gd name="T11" fmla="*/ 24 h 32"/>
                      <a:gd name="T12" fmla="*/ 6 w 26"/>
                      <a:gd name="T13" fmla="*/ 15 h 32"/>
                      <a:gd name="T14" fmla="*/ 5 w 26"/>
                      <a:gd name="T15" fmla="*/ 14 h 32"/>
                      <a:gd name="T16" fmla="*/ 6 w 26"/>
                      <a:gd name="T17" fmla="*/ 27 h 32"/>
                      <a:gd name="T18" fmla="*/ 21 w 26"/>
                      <a:gd name="T19" fmla="*/ 29 h 32"/>
                      <a:gd name="T20" fmla="*/ 20 w 26"/>
                      <a:gd name="T21" fmla="*/ 17 h 32"/>
                      <a:gd name="T22" fmla="*/ 10 w 26"/>
                      <a:gd name="T23" fmla="*/ 10 h 32"/>
                      <a:gd name="T24" fmla="*/ 13 w 26"/>
                      <a:gd name="T25" fmla="*/ 3 h 32"/>
                      <a:gd name="T26" fmla="*/ 22 w 26"/>
                      <a:gd name="T27" fmla="*/ 6 h 32"/>
                      <a:gd name="T28" fmla="*/ 23 w 26"/>
                      <a:gd name="T29" fmla="*/ 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6" h="32">
                        <a:moveTo>
                          <a:pt x="23" y="6"/>
                        </a:moveTo>
                        <a:cubicBezTo>
                          <a:pt x="20" y="0"/>
                          <a:pt x="7" y="0"/>
                          <a:pt x="7" y="8"/>
                        </a:cubicBezTo>
                        <a:cubicBezTo>
                          <a:pt x="7" y="11"/>
                          <a:pt x="11" y="13"/>
                          <a:pt x="13" y="14"/>
                        </a:cubicBezTo>
                        <a:cubicBezTo>
                          <a:pt x="16" y="16"/>
                          <a:pt x="21" y="18"/>
                          <a:pt x="22" y="22"/>
                        </a:cubicBezTo>
                        <a:cubicBezTo>
                          <a:pt x="25" y="29"/>
                          <a:pt x="16" y="30"/>
                          <a:pt x="11" y="28"/>
                        </a:cubicBezTo>
                        <a:cubicBezTo>
                          <a:pt x="9" y="28"/>
                          <a:pt x="6" y="26"/>
                          <a:pt x="4" y="24"/>
                        </a:cubicBezTo>
                        <a:cubicBezTo>
                          <a:pt x="2" y="21"/>
                          <a:pt x="4" y="17"/>
                          <a:pt x="6" y="15"/>
                        </a:cubicBezTo>
                        <a:cubicBezTo>
                          <a:pt x="6" y="14"/>
                          <a:pt x="5" y="13"/>
                          <a:pt x="5" y="14"/>
                        </a:cubicBezTo>
                        <a:cubicBezTo>
                          <a:pt x="1" y="18"/>
                          <a:pt x="0" y="24"/>
                          <a:pt x="6" y="27"/>
                        </a:cubicBezTo>
                        <a:cubicBezTo>
                          <a:pt x="10" y="30"/>
                          <a:pt x="16" y="32"/>
                          <a:pt x="21" y="29"/>
                        </a:cubicBezTo>
                        <a:cubicBezTo>
                          <a:pt x="26" y="27"/>
                          <a:pt x="24" y="20"/>
                          <a:pt x="20" y="17"/>
                        </a:cubicBezTo>
                        <a:cubicBezTo>
                          <a:pt x="17" y="14"/>
                          <a:pt x="13" y="13"/>
                          <a:pt x="10" y="10"/>
                        </a:cubicBezTo>
                        <a:cubicBezTo>
                          <a:pt x="7" y="7"/>
                          <a:pt x="10" y="4"/>
                          <a:pt x="13" y="3"/>
                        </a:cubicBezTo>
                        <a:cubicBezTo>
                          <a:pt x="16" y="2"/>
                          <a:pt x="20" y="4"/>
                          <a:pt x="22" y="6"/>
                        </a:cubicBezTo>
                        <a:cubicBezTo>
                          <a:pt x="22" y="7"/>
                          <a:pt x="24" y="7"/>
                          <a:pt x="23"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0" name="Freeform 86"/>
                  <p:cNvSpPr/>
                  <p:nvPr/>
                </p:nvSpPr>
                <p:spPr bwMode="auto">
                  <a:xfrm>
                    <a:off x="955675" y="2198688"/>
                    <a:ext cx="15875" cy="20638"/>
                  </a:xfrm>
                  <a:custGeom>
                    <a:avLst/>
                    <a:gdLst>
                      <a:gd name="T0" fmla="*/ 4 w 14"/>
                      <a:gd name="T1" fmla="*/ 7 h 19"/>
                      <a:gd name="T2" fmla="*/ 4 w 14"/>
                      <a:gd name="T3" fmla="*/ 2 h 19"/>
                      <a:gd name="T4" fmla="*/ 2 w 14"/>
                      <a:gd name="T5" fmla="*/ 2 h 19"/>
                      <a:gd name="T6" fmla="*/ 7 w 14"/>
                      <a:gd name="T7" fmla="*/ 19 h 19"/>
                      <a:gd name="T8" fmla="*/ 11 w 14"/>
                      <a:gd name="T9" fmla="*/ 1 h 19"/>
                      <a:gd name="T10" fmla="*/ 10 w 14"/>
                      <a:gd name="T11" fmla="*/ 1 h 19"/>
                      <a:gd name="T12" fmla="*/ 7 w 14"/>
                      <a:gd name="T13" fmla="*/ 17 h 19"/>
                      <a:gd name="T14" fmla="*/ 4 w 14"/>
                      <a:gd name="T15" fmla="*/ 2 h 19"/>
                      <a:gd name="T16" fmla="*/ 2 w 14"/>
                      <a:gd name="T17" fmla="*/ 2 h 19"/>
                      <a:gd name="T18" fmla="*/ 3 w 14"/>
                      <a:gd name="T19" fmla="*/ 7 h 19"/>
                      <a:gd name="T20" fmla="*/ 4 w 14"/>
                      <a:gd name="T21" fmla="*/ 7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19">
                        <a:moveTo>
                          <a:pt x="4" y="7"/>
                        </a:moveTo>
                        <a:cubicBezTo>
                          <a:pt x="4" y="6"/>
                          <a:pt x="4" y="4"/>
                          <a:pt x="4" y="2"/>
                        </a:cubicBezTo>
                        <a:cubicBezTo>
                          <a:pt x="3" y="2"/>
                          <a:pt x="3" y="2"/>
                          <a:pt x="2" y="2"/>
                        </a:cubicBezTo>
                        <a:cubicBezTo>
                          <a:pt x="2" y="6"/>
                          <a:pt x="0" y="19"/>
                          <a:pt x="7" y="19"/>
                        </a:cubicBezTo>
                        <a:cubicBezTo>
                          <a:pt x="14" y="19"/>
                          <a:pt x="11" y="5"/>
                          <a:pt x="11" y="1"/>
                        </a:cubicBezTo>
                        <a:cubicBezTo>
                          <a:pt x="11" y="0"/>
                          <a:pt x="10" y="0"/>
                          <a:pt x="10" y="1"/>
                        </a:cubicBezTo>
                        <a:cubicBezTo>
                          <a:pt x="10" y="4"/>
                          <a:pt x="13" y="18"/>
                          <a:pt x="7" y="17"/>
                        </a:cubicBezTo>
                        <a:cubicBezTo>
                          <a:pt x="2" y="17"/>
                          <a:pt x="4" y="6"/>
                          <a:pt x="4" y="2"/>
                        </a:cubicBezTo>
                        <a:cubicBezTo>
                          <a:pt x="4" y="2"/>
                          <a:pt x="2" y="2"/>
                          <a:pt x="2" y="2"/>
                        </a:cubicBezTo>
                        <a:cubicBezTo>
                          <a:pt x="2" y="4"/>
                          <a:pt x="3" y="6"/>
                          <a:pt x="3" y="7"/>
                        </a:cubicBezTo>
                        <a:cubicBezTo>
                          <a:pt x="3" y="8"/>
                          <a:pt x="4" y="8"/>
                          <a:pt x="4"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1" name="Freeform 87"/>
                  <p:cNvSpPr/>
                  <p:nvPr/>
                </p:nvSpPr>
                <p:spPr bwMode="auto">
                  <a:xfrm>
                    <a:off x="965200" y="2197101"/>
                    <a:ext cx="15875" cy="22225"/>
                  </a:xfrm>
                  <a:custGeom>
                    <a:avLst/>
                    <a:gdLst>
                      <a:gd name="T0" fmla="*/ 14 w 14"/>
                      <a:gd name="T1" fmla="*/ 8 h 20"/>
                      <a:gd name="T2" fmla="*/ 1 w 14"/>
                      <a:gd name="T3" fmla="*/ 9 h 20"/>
                      <a:gd name="T4" fmla="*/ 3 w 14"/>
                      <a:gd name="T5" fmla="*/ 18 h 20"/>
                      <a:gd name="T6" fmla="*/ 11 w 14"/>
                      <a:gd name="T7" fmla="*/ 16 h 20"/>
                      <a:gd name="T8" fmla="*/ 10 w 14"/>
                      <a:gd name="T9" fmla="*/ 15 h 20"/>
                      <a:gd name="T10" fmla="*/ 3 w 14"/>
                      <a:gd name="T11" fmla="*/ 16 h 20"/>
                      <a:gd name="T12" fmla="*/ 3 w 14"/>
                      <a:gd name="T13" fmla="*/ 8 h 20"/>
                      <a:gd name="T14" fmla="*/ 12 w 14"/>
                      <a:gd name="T15" fmla="*/ 8 h 20"/>
                      <a:gd name="T16" fmla="*/ 14 w 14"/>
                      <a:gd name="T17" fmla="*/ 8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20">
                        <a:moveTo>
                          <a:pt x="14" y="8"/>
                        </a:moveTo>
                        <a:cubicBezTo>
                          <a:pt x="12" y="0"/>
                          <a:pt x="3" y="3"/>
                          <a:pt x="1" y="9"/>
                        </a:cubicBezTo>
                        <a:cubicBezTo>
                          <a:pt x="0" y="12"/>
                          <a:pt x="0" y="16"/>
                          <a:pt x="3" y="18"/>
                        </a:cubicBezTo>
                        <a:cubicBezTo>
                          <a:pt x="6" y="20"/>
                          <a:pt x="9" y="18"/>
                          <a:pt x="11" y="16"/>
                        </a:cubicBezTo>
                        <a:cubicBezTo>
                          <a:pt x="12" y="15"/>
                          <a:pt x="11" y="14"/>
                          <a:pt x="10" y="15"/>
                        </a:cubicBezTo>
                        <a:cubicBezTo>
                          <a:pt x="8" y="17"/>
                          <a:pt x="6" y="18"/>
                          <a:pt x="3" y="16"/>
                        </a:cubicBezTo>
                        <a:cubicBezTo>
                          <a:pt x="1" y="14"/>
                          <a:pt x="1" y="11"/>
                          <a:pt x="3" y="8"/>
                        </a:cubicBezTo>
                        <a:cubicBezTo>
                          <a:pt x="5" y="4"/>
                          <a:pt x="11" y="3"/>
                          <a:pt x="12" y="8"/>
                        </a:cubicBezTo>
                        <a:cubicBezTo>
                          <a:pt x="13" y="9"/>
                          <a:pt x="14" y="9"/>
                          <a:pt x="14"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2" name="Freeform 88"/>
                  <p:cNvSpPr/>
                  <p:nvPr/>
                </p:nvSpPr>
                <p:spPr bwMode="auto">
                  <a:xfrm>
                    <a:off x="977900" y="2195513"/>
                    <a:ext cx="12700" cy="25400"/>
                  </a:xfrm>
                  <a:custGeom>
                    <a:avLst/>
                    <a:gdLst>
                      <a:gd name="T0" fmla="*/ 12 w 13"/>
                      <a:gd name="T1" fmla="*/ 7 h 24"/>
                      <a:gd name="T2" fmla="*/ 1 w 13"/>
                      <a:gd name="T3" fmla="*/ 13 h 24"/>
                      <a:gd name="T4" fmla="*/ 12 w 13"/>
                      <a:gd name="T5" fmla="*/ 16 h 24"/>
                      <a:gd name="T6" fmla="*/ 10 w 13"/>
                      <a:gd name="T7" fmla="*/ 16 h 24"/>
                      <a:gd name="T8" fmla="*/ 2 w 13"/>
                      <a:gd name="T9" fmla="*/ 12 h 24"/>
                      <a:gd name="T10" fmla="*/ 11 w 13"/>
                      <a:gd name="T11" fmla="*/ 7 h 24"/>
                      <a:gd name="T12" fmla="*/ 12 w 13"/>
                      <a:gd name="T13" fmla="*/ 7 h 24"/>
                    </a:gdLst>
                    <a:ahLst/>
                    <a:cxnLst>
                      <a:cxn ang="0">
                        <a:pos x="T0" y="T1"/>
                      </a:cxn>
                      <a:cxn ang="0">
                        <a:pos x="T2" y="T3"/>
                      </a:cxn>
                      <a:cxn ang="0">
                        <a:pos x="T4" y="T5"/>
                      </a:cxn>
                      <a:cxn ang="0">
                        <a:pos x="T6" y="T7"/>
                      </a:cxn>
                      <a:cxn ang="0">
                        <a:pos x="T8" y="T9"/>
                      </a:cxn>
                      <a:cxn ang="0">
                        <a:pos x="T10" y="T11"/>
                      </a:cxn>
                      <a:cxn ang="0">
                        <a:pos x="T12" y="T13"/>
                      </a:cxn>
                    </a:cxnLst>
                    <a:rect l="0" t="0" r="r" b="b"/>
                    <a:pathLst>
                      <a:path w="13" h="24">
                        <a:moveTo>
                          <a:pt x="12" y="7"/>
                        </a:moveTo>
                        <a:cubicBezTo>
                          <a:pt x="9" y="0"/>
                          <a:pt x="1" y="8"/>
                          <a:pt x="1" y="13"/>
                        </a:cubicBezTo>
                        <a:cubicBezTo>
                          <a:pt x="0" y="18"/>
                          <a:pt x="10" y="24"/>
                          <a:pt x="12" y="16"/>
                        </a:cubicBezTo>
                        <a:cubicBezTo>
                          <a:pt x="12" y="16"/>
                          <a:pt x="11" y="15"/>
                          <a:pt x="10" y="16"/>
                        </a:cubicBezTo>
                        <a:cubicBezTo>
                          <a:pt x="9" y="22"/>
                          <a:pt x="2" y="17"/>
                          <a:pt x="2" y="12"/>
                        </a:cubicBezTo>
                        <a:cubicBezTo>
                          <a:pt x="3" y="9"/>
                          <a:pt x="9" y="2"/>
                          <a:pt x="11" y="7"/>
                        </a:cubicBezTo>
                        <a:cubicBezTo>
                          <a:pt x="12" y="8"/>
                          <a:pt x="13" y="7"/>
                          <a:pt x="12"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3" name="Freeform 89"/>
                  <p:cNvSpPr/>
                  <p:nvPr/>
                </p:nvSpPr>
                <p:spPr bwMode="auto">
                  <a:xfrm>
                    <a:off x="989013" y="2197101"/>
                    <a:ext cx="15875" cy="19050"/>
                  </a:xfrm>
                  <a:custGeom>
                    <a:avLst/>
                    <a:gdLst>
                      <a:gd name="T0" fmla="*/ 4 w 15"/>
                      <a:gd name="T1" fmla="*/ 10 h 17"/>
                      <a:gd name="T2" fmla="*/ 13 w 15"/>
                      <a:gd name="T3" fmla="*/ 7 h 17"/>
                      <a:gd name="T4" fmla="*/ 13 w 15"/>
                      <a:gd name="T5" fmla="*/ 6 h 17"/>
                      <a:gd name="T6" fmla="*/ 0 w 15"/>
                      <a:gd name="T7" fmla="*/ 12 h 17"/>
                      <a:gd name="T8" fmla="*/ 5 w 15"/>
                      <a:gd name="T9" fmla="*/ 17 h 17"/>
                      <a:gd name="T10" fmla="*/ 14 w 15"/>
                      <a:gd name="T11" fmla="*/ 11 h 17"/>
                      <a:gd name="T12" fmla="*/ 13 w 15"/>
                      <a:gd name="T13" fmla="*/ 10 h 17"/>
                      <a:gd name="T14" fmla="*/ 6 w 15"/>
                      <a:gd name="T15" fmla="*/ 15 h 17"/>
                      <a:gd name="T16" fmla="*/ 2 w 15"/>
                      <a:gd name="T17" fmla="*/ 8 h 17"/>
                      <a:gd name="T18" fmla="*/ 10 w 15"/>
                      <a:gd name="T19" fmla="*/ 6 h 17"/>
                      <a:gd name="T20" fmla="*/ 7 w 15"/>
                      <a:gd name="T21" fmla="*/ 8 h 17"/>
                      <a:gd name="T22" fmla="*/ 3 w 15"/>
                      <a:gd name="T23" fmla="*/ 9 h 17"/>
                      <a:gd name="T24" fmla="*/ 4 w 15"/>
                      <a:gd name="T25" fmla="*/ 1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 h="17">
                        <a:moveTo>
                          <a:pt x="4" y="10"/>
                        </a:moveTo>
                        <a:cubicBezTo>
                          <a:pt x="7" y="9"/>
                          <a:pt x="11" y="10"/>
                          <a:pt x="13" y="7"/>
                        </a:cubicBezTo>
                        <a:cubicBezTo>
                          <a:pt x="13" y="7"/>
                          <a:pt x="13" y="6"/>
                          <a:pt x="13" y="6"/>
                        </a:cubicBezTo>
                        <a:cubicBezTo>
                          <a:pt x="8" y="0"/>
                          <a:pt x="0" y="5"/>
                          <a:pt x="0" y="12"/>
                        </a:cubicBezTo>
                        <a:cubicBezTo>
                          <a:pt x="0" y="14"/>
                          <a:pt x="2" y="17"/>
                          <a:pt x="5" y="17"/>
                        </a:cubicBezTo>
                        <a:cubicBezTo>
                          <a:pt x="9" y="16"/>
                          <a:pt x="12" y="14"/>
                          <a:pt x="14" y="11"/>
                        </a:cubicBezTo>
                        <a:cubicBezTo>
                          <a:pt x="15" y="10"/>
                          <a:pt x="14" y="9"/>
                          <a:pt x="13" y="10"/>
                        </a:cubicBezTo>
                        <a:cubicBezTo>
                          <a:pt x="11" y="12"/>
                          <a:pt x="9" y="14"/>
                          <a:pt x="6" y="15"/>
                        </a:cubicBezTo>
                        <a:cubicBezTo>
                          <a:pt x="1" y="16"/>
                          <a:pt x="0" y="11"/>
                          <a:pt x="2" y="8"/>
                        </a:cubicBezTo>
                        <a:cubicBezTo>
                          <a:pt x="4" y="5"/>
                          <a:pt x="8" y="4"/>
                          <a:pt x="10" y="6"/>
                        </a:cubicBezTo>
                        <a:cubicBezTo>
                          <a:pt x="13" y="7"/>
                          <a:pt x="8" y="8"/>
                          <a:pt x="7" y="8"/>
                        </a:cubicBezTo>
                        <a:cubicBezTo>
                          <a:pt x="6" y="8"/>
                          <a:pt x="4" y="8"/>
                          <a:pt x="3" y="9"/>
                        </a:cubicBezTo>
                        <a:cubicBezTo>
                          <a:pt x="2" y="9"/>
                          <a:pt x="3" y="10"/>
                          <a:pt x="4"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4" name="Freeform 90"/>
                  <p:cNvSpPr/>
                  <p:nvPr/>
                </p:nvSpPr>
                <p:spPr bwMode="auto">
                  <a:xfrm>
                    <a:off x="1000125" y="2198688"/>
                    <a:ext cx="14288" cy="14288"/>
                  </a:xfrm>
                  <a:custGeom>
                    <a:avLst/>
                    <a:gdLst>
                      <a:gd name="T0" fmla="*/ 12 w 13"/>
                      <a:gd name="T1" fmla="*/ 3 h 14"/>
                      <a:gd name="T2" fmla="*/ 8 w 13"/>
                      <a:gd name="T3" fmla="*/ 1 h 14"/>
                      <a:gd name="T4" fmla="*/ 4 w 13"/>
                      <a:gd name="T5" fmla="*/ 3 h 14"/>
                      <a:gd name="T6" fmla="*/ 5 w 13"/>
                      <a:gd name="T7" fmla="*/ 6 h 14"/>
                      <a:gd name="T8" fmla="*/ 6 w 13"/>
                      <a:gd name="T9" fmla="*/ 9 h 14"/>
                      <a:gd name="T10" fmla="*/ 6 w 13"/>
                      <a:gd name="T11" fmla="*/ 11 h 14"/>
                      <a:gd name="T12" fmla="*/ 2 w 13"/>
                      <a:gd name="T13" fmla="*/ 12 h 14"/>
                      <a:gd name="T14" fmla="*/ 1 w 13"/>
                      <a:gd name="T15" fmla="*/ 13 h 14"/>
                      <a:gd name="T16" fmla="*/ 8 w 13"/>
                      <a:gd name="T17" fmla="*/ 9 h 14"/>
                      <a:gd name="T18" fmla="*/ 7 w 13"/>
                      <a:gd name="T19" fmla="*/ 8 h 14"/>
                      <a:gd name="T20" fmla="*/ 6 w 13"/>
                      <a:gd name="T21" fmla="*/ 5 h 14"/>
                      <a:gd name="T22" fmla="*/ 6 w 13"/>
                      <a:gd name="T23" fmla="*/ 2 h 14"/>
                      <a:gd name="T24" fmla="*/ 11 w 13"/>
                      <a:gd name="T25" fmla="*/ 4 h 14"/>
                      <a:gd name="T26" fmla="*/ 12 w 13"/>
                      <a:gd name="T27" fmla="*/ 3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 h="14">
                        <a:moveTo>
                          <a:pt x="12" y="3"/>
                        </a:moveTo>
                        <a:cubicBezTo>
                          <a:pt x="11" y="1"/>
                          <a:pt x="10" y="0"/>
                          <a:pt x="8" y="1"/>
                        </a:cubicBezTo>
                        <a:cubicBezTo>
                          <a:pt x="6" y="1"/>
                          <a:pt x="4" y="1"/>
                          <a:pt x="4" y="3"/>
                        </a:cubicBezTo>
                        <a:cubicBezTo>
                          <a:pt x="4" y="4"/>
                          <a:pt x="5" y="5"/>
                          <a:pt x="5" y="6"/>
                        </a:cubicBezTo>
                        <a:cubicBezTo>
                          <a:pt x="5" y="7"/>
                          <a:pt x="5" y="8"/>
                          <a:pt x="6" y="9"/>
                        </a:cubicBezTo>
                        <a:cubicBezTo>
                          <a:pt x="6" y="10"/>
                          <a:pt x="7" y="10"/>
                          <a:pt x="6" y="11"/>
                        </a:cubicBezTo>
                        <a:cubicBezTo>
                          <a:pt x="5" y="12"/>
                          <a:pt x="3" y="12"/>
                          <a:pt x="2" y="12"/>
                        </a:cubicBezTo>
                        <a:cubicBezTo>
                          <a:pt x="1" y="12"/>
                          <a:pt x="0" y="13"/>
                          <a:pt x="1" y="13"/>
                        </a:cubicBezTo>
                        <a:cubicBezTo>
                          <a:pt x="3" y="14"/>
                          <a:pt x="9" y="13"/>
                          <a:pt x="8" y="9"/>
                        </a:cubicBezTo>
                        <a:cubicBezTo>
                          <a:pt x="8" y="9"/>
                          <a:pt x="7" y="9"/>
                          <a:pt x="7" y="8"/>
                        </a:cubicBezTo>
                        <a:cubicBezTo>
                          <a:pt x="6" y="8"/>
                          <a:pt x="7" y="6"/>
                          <a:pt x="6" y="5"/>
                        </a:cubicBezTo>
                        <a:cubicBezTo>
                          <a:pt x="6" y="4"/>
                          <a:pt x="5" y="3"/>
                          <a:pt x="6" y="2"/>
                        </a:cubicBezTo>
                        <a:cubicBezTo>
                          <a:pt x="8" y="2"/>
                          <a:pt x="10" y="2"/>
                          <a:pt x="11" y="4"/>
                        </a:cubicBezTo>
                        <a:cubicBezTo>
                          <a:pt x="11" y="4"/>
                          <a:pt x="13" y="4"/>
                          <a:pt x="12"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5" name="Freeform 91"/>
                  <p:cNvSpPr/>
                  <p:nvPr/>
                </p:nvSpPr>
                <p:spPr bwMode="auto">
                  <a:xfrm>
                    <a:off x="1009650" y="2195513"/>
                    <a:ext cx="14288" cy="20638"/>
                  </a:xfrm>
                  <a:custGeom>
                    <a:avLst/>
                    <a:gdLst>
                      <a:gd name="T0" fmla="*/ 12 w 13"/>
                      <a:gd name="T1" fmla="*/ 1 h 19"/>
                      <a:gd name="T2" fmla="*/ 7 w 13"/>
                      <a:gd name="T3" fmla="*/ 1 h 19"/>
                      <a:gd name="T4" fmla="*/ 5 w 13"/>
                      <a:gd name="T5" fmla="*/ 5 h 19"/>
                      <a:gd name="T6" fmla="*/ 6 w 13"/>
                      <a:gd name="T7" fmla="*/ 7 h 19"/>
                      <a:gd name="T8" fmla="*/ 9 w 13"/>
                      <a:gd name="T9" fmla="*/ 11 h 19"/>
                      <a:gd name="T10" fmla="*/ 1 w 13"/>
                      <a:gd name="T11" fmla="*/ 16 h 19"/>
                      <a:gd name="T12" fmla="*/ 0 w 13"/>
                      <a:gd name="T13" fmla="*/ 17 h 19"/>
                      <a:gd name="T14" fmla="*/ 11 w 13"/>
                      <a:gd name="T15" fmla="*/ 12 h 19"/>
                      <a:gd name="T16" fmla="*/ 9 w 13"/>
                      <a:gd name="T17" fmla="*/ 8 h 19"/>
                      <a:gd name="T18" fmla="*/ 8 w 13"/>
                      <a:gd name="T19" fmla="*/ 6 h 19"/>
                      <a:gd name="T20" fmla="*/ 11 w 13"/>
                      <a:gd name="T21" fmla="*/ 2 h 19"/>
                      <a:gd name="T22" fmla="*/ 12 w 13"/>
                      <a:gd name="T23" fmla="*/ 1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 h="19">
                        <a:moveTo>
                          <a:pt x="12" y="1"/>
                        </a:moveTo>
                        <a:cubicBezTo>
                          <a:pt x="10" y="0"/>
                          <a:pt x="8" y="0"/>
                          <a:pt x="7" y="1"/>
                        </a:cubicBezTo>
                        <a:cubicBezTo>
                          <a:pt x="6" y="2"/>
                          <a:pt x="4" y="4"/>
                          <a:pt x="5" y="5"/>
                        </a:cubicBezTo>
                        <a:cubicBezTo>
                          <a:pt x="5" y="6"/>
                          <a:pt x="6" y="6"/>
                          <a:pt x="6" y="7"/>
                        </a:cubicBezTo>
                        <a:cubicBezTo>
                          <a:pt x="8" y="8"/>
                          <a:pt x="8" y="9"/>
                          <a:pt x="9" y="11"/>
                        </a:cubicBezTo>
                        <a:cubicBezTo>
                          <a:pt x="11" y="15"/>
                          <a:pt x="4" y="17"/>
                          <a:pt x="1" y="16"/>
                        </a:cubicBezTo>
                        <a:cubicBezTo>
                          <a:pt x="0" y="15"/>
                          <a:pt x="0" y="17"/>
                          <a:pt x="0" y="17"/>
                        </a:cubicBezTo>
                        <a:cubicBezTo>
                          <a:pt x="5" y="19"/>
                          <a:pt x="9" y="16"/>
                          <a:pt x="11" y="12"/>
                        </a:cubicBezTo>
                        <a:cubicBezTo>
                          <a:pt x="11" y="11"/>
                          <a:pt x="9" y="9"/>
                          <a:pt x="9" y="8"/>
                        </a:cubicBezTo>
                        <a:cubicBezTo>
                          <a:pt x="9" y="7"/>
                          <a:pt x="8" y="6"/>
                          <a:pt x="8" y="6"/>
                        </a:cubicBezTo>
                        <a:cubicBezTo>
                          <a:pt x="5" y="3"/>
                          <a:pt x="8" y="1"/>
                          <a:pt x="11" y="2"/>
                        </a:cubicBezTo>
                        <a:cubicBezTo>
                          <a:pt x="12" y="2"/>
                          <a:pt x="13" y="1"/>
                          <a:pt x="1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6" name="Freeform 97"/>
                  <p:cNvSpPr/>
                  <p:nvPr/>
                </p:nvSpPr>
                <p:spPr bwMode="auto">
                  <a:xfrm>
                    <a:off x="1068388" y="2146301"/>
                    <a:ext cx="36513" cy="39688"/>
                  </a:xfrm>
                  <a:custGeom>
                    <a:avLst/>
                    <a:gdLst>
                      <a:gd name="T0" fmla="*/ 3 w 35"/>
                      <a:gd name="T1" fmla="*/ 17 h 37"/>
                      <a:gd name="T2" fmla="*/ 6 w 35"/>
                      <a:gd name="T3" fmla="*/ 13 h 37"/>
                      <a:gd name="T4" fmla="*/ 5 w 35"/>
                      <a:gd name="T5" fmla="*/ 26 h 37"/>
                      <a:gd name="T6" fmla="*/ 5 w 35"/>
                      <a:gd name="T7" fmla="*/ 30 h 37"/>
                      <a:gd name="T8" fmla="*/ 11 w 35"/>
                      <a:gd name="T9" fmla="*/ 12 h 37"/>
                      <a:gd name="T10" fmla="*/ 10 w 35"/>
                      <a:gd name="T11" fmla="*/ 32 h 37"/>
                      <a:gd name="T12" fmla="*/ 11 w 35"/>
                      <a:gd name="T13" fmla="*/ 35 h 37"/>
                      <a:gd name="T14" fmla="*/ 17 w 35"/>
                      <a:gd name="T15" fmla="*/ 13 h 37"/>
                      <a:gd name="T16" fmla="*/ 15 w 35"/>
                      <a:gd name="T17" fmla="*/ 33 h 37"/>
                      <a:gd name="T18" fmla="*/ 19 w 35"/>
                      <a:gd name="T19" fmla="*/ 14 h 37"/>
                      <a:gd name="T20" fmla="*/ 17 w 35"/>
                      <a:gd name="T21" fmla="*/ 28 h 37"/>
                      <a:gd name="T22" fmla="*/ 15 w 35"/>
                      <a:gd name="T23" fmla="*/ 36 h 37"/>
                      <a:gd name="T24" fmla="*/ 17 w 35"/>
                      <a:gd name="T25" fmla="*/ 33 h 37"/>
                      <a:gd name="T26" fmla="*/ 19 w 35"/>
                      <a:gd name="T27" fmla="*/ 10 h 37"/>
                      <a:gd name="T28" fmla="*/ 21 w 35"/>
                      <a:gd name="T29" fmla="*/ 7 h 37"/>
                      <a:gd name="T30" fmla="*/ 21 w 35"/>
                      <a:gd name="T31" fmla="*/ 15 h 37"/>
                      <a:gd name="T32" fmla="*/ 21 w 35"/>
                      <a:gd name="T33" fmla="*/ 20 h 37"/>
                      <a:gd name="T34" fmla="*/ 25 w 35"/>
                      <a:gd name="T35" fmla="*/ 7 h 37"/>
                      <a:gd name="T36" fmla="*/ 25 w 35"/>
                      <a:gd name="T37" fmla="*/ 19 h 37"/>
                      <a:gd name="T38" fmla="*/ 25 w 35"/>
                      <a:gd name="T39" fmla="*/ 21 h 37"/>
                      <a:gd name="T40" fmla="*/ 30 w 35"/>
                      <a:gd name="T41" fmla="*/ 6 h 37"/>
                      <a:gd name="T42" fmla="*/ 31 w 35"/>
                      <a:gd name="T43" fmla="*/ 14 h 37"/>
                      <a:gd name="T44" fmla="*/ 34 w 35"/>
                      <a:gd name="T45" fmla="*/ 5 h 37"/>
                      <a:gd name="T46" fmla="*/ 31 w 35"/>
                      <a:gd name="T47" fmla="*/ 18 h 37"/>
                      <a:gd name="T48" fmla="*/ 26 w 35"/>
                      <a:gd name="T49" fmla="*/ 16 h 37"/>
                      <a:gd name="T50" fmla="*/ 28 w 35"/>
                      <a:gd name="T51" fmla="*/ 5 h 37"/>
                      <a:gd name="T52" fmla="*/ 25 w 35"/>
                      <a:gd name="T53" fmla="*/ 12 h 37"/>
                      <a:gd name="T54" fmla="*/ 21 w 35"/>
                      <a:gd name="T55" fmla="*/ 20 h 37"/>
                      <a:gd name="T56" fmla="*/ 22 w 35"/>
                      <a:gd name="T57" fmla="*/ 6 h 37"/>
                      <a:gd name="T58" fmla="*/ 21 w 35"/>
                      <a:gd name="T59" fmla="*/ 5 h 37"/>
                      <a:gd name="T60" fmla="*/ 20 w 35"/>
                      <a:gd name="T61" fmla="*/ 13 h 37"/>
                      <a:gd name="T62" fmla="*/ 16 w 35"/>
                      <a:gd name="T63" fmla="*/ 34 h 37"/>
                      <a:gd name="T64" fmla="*/ 17 w 35"/>
                      <a:gd name="T65" fmla="*/ 36 h 37"/>
                      <a:gd name="T66" fmla="*/ 16 w 35"/>
                      <a:gd name="T67" fmla="*/ 31 h 37"/>
                      <a:gd name="T68" fmla="*/ 19 w 35"/>
                      <a:gd name="T69" fmla="*/ 8 h 37"/>
                      <a:gd name="T70" fmla="*/ 18 w 35"/>
                      <a:gd name="T71" fmla="*/ 10 h 37"/>
                      <a:gd name="T72" fmla="*/ 12 w 35"/>
                      <a:gd name="T73" fmla="*/ 33 h 37"/>
                      <a:gd name="T74" fmla="*/ 14 w 35"/>
                      <a:gd name="T75" fmla="*/ 8 h 37"/>
                      <a:gd name="T76" fmla="*/ 11 w 35"/>
                      <a:gd name="T77" fmla="*/ 20 h 37"/>
                      <a:gd name="T78" fmla="*/ 8 w 35"/>
                      <a:gd name="T79" fmla="*/ 24 h 37"/>
                      <a:gd name="T80" fmla="*/ 8 w 35"/>
                      <a:gd name="T81" fmla="*/ 13 h 37"/>
                      <a:gd name="T82" fmla="*/ 7 w 35"/>
                      <a:gd name="T83" fmla="*/ 11 h 37"/>
                      <a:gd name="T84" fmla="*/ 2 w 35"/>
                      <a:gd name="T85" fmla="*/ 26 h 37"/>
                      <a:gd name="T86" fmla="*/ 0 w 35"/>
                      <a:gd name="T87" fmla="*/ 25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5" h="37">
                        <a:moveTo>
                          <a:pt x="1" y="25"/>
                        </a:moveTo>
                        <a:cubicBezTo>
                          <a:pt x="1" y="23"/>
                          <a:pt x="2" y="22"/>
                          <a:pt x="2" y="21"/>
                        </a:cubicBezTo>
                        <a:cubicBezTo>
                          <a:pt x="4" y="18"/>
                          <a:pt x="4" y="17"/>
                          <a:pt x="3" y="17"/>
                        </a:cubicBezTo>
                        <a:cubicBezTo>
                          <a:pt x="2" y="20"/>
                          <a:pt x="1" y="23"/>
                          <a:pt x="0" y="26"/>
                        </a:cubicBezTo>
                        <a:cubicBezTo>
                          <a:pt x="1" y="26"/>
                          <a:pt x="1" y="26"/>
                          <a:pt x="2" y="26"/>
                        </a:cubicBezTo>
                        <a:cubicBezTo>
                          <a:pt x="3" y="21"/>
                          <a:pt x="4" y="17"/>
                          <a:pt x="6" y="13"/>
                        </a:cubicBezTo>
                        <a:cubicBezTo>
                          <a:pt x="5" y="15"/>
                          <a:pt x="6" y="18"/>
                          <a:pt x="5" y="20"/>
                        </a:cubicBezTo>
                        <a:cubicBezTo>
                          <a:pt x="5" y="22"/>
                          <a:pt x="4" y="24"/>
                          <a:pt x="4" y="26"/>
                        </a:cubicBezTo>
                        <a:cubicBezTo>
                          <a:pt x="4" y="27"/>
                          <a:pt x="5" y="27"/>
                          <a:pt x="5" y="26"/>
                        </a:cubicBezTo>
                        <a:cubicBezTo>
                          <a:pt x="7" y="22"/>
                          <a:pt x="7" y="17"/>
                          <a:pt x="9" y="13"/>
                        </a:cubicBezTo>
                        <a:cubicBezTo>
                          <a:pt x="9" y="13"/>
                          <a:pt x="8" y="13"/>
                          <a:pt x="8" y="13"/>
                        </a:cubicBezTo>
                        <a:cubicBezTo>
                          <a:pt x="7" y="19"/>
                          <a:pt x="5" y="24"/>
                          <a:pt x="5" y="30"/>
                        </a:cubicBezTo>
                        <a:cubicBezTo>
                          <a:pt x="5" y="31"/>
                          <a:pt x="6" y="31"/>
                          <a:pt x="6" y="31"/>
                        </a:cubicBezTo>
                        <a:cubicBezTo>
                          <a:pt x="9" y="26"/>
                          <a:pt x="10" y="20"/>
                          <a:pt x="12" y="14"/>
                        </a:cubicBezTo>
                        <a:cubicBezTo>
                          <a:pt x="13" y="12"/>
                          <a:pt x="12" y="12"/>
                          <a:pt x="11" y="12"/>
                        </a:cubicBezTo>
                        <a:cubicBezTo>
                          <a:pt x="11" y="16"/>
                          <a:pt x="10" y="19"/>
                          <a:pt x="9" y="22"/>
                        </a:cubicBezTo>
                        <a:cubicBezTo>
                          <a:pt x="9" y="25"/>
                          <a:pt x="9" y="28"/>
                          <a:pt x="8" y="32"/>
                        </a:cubicBezTo>
                        <a:cubicBezTo>
                          <a:pt x="8" y="32"/>
                          <a:pt x="9" y="33"/>
                          <a:pt x="10" y="32"/>
                        </a:cubicBezTo>
                        <a:cubicBezTo>
                          <a:pt x="13" y="25"/>
                          <a:pt x="14" y="17"/>
                          <a:pt x="15" y="9"/>
                        </a:cubicBezTo>
                        <a:cubicBezTo>
                          <a:pt x="15" y="9"/>
                          <a:pt x="14" y="9"/>
                          <a:pt x="14" y="8"/>
                        </a:cubicBezTo>
                        <a:cubicBezTo>
                          <a:pt x="13" y="17"/>
                          <a:pt x="11" y="26"/>
                          <a:pt x="11" y="35"/>
                        </a:cubicBezTo>
                        <a:cubicBezTo>
                          <a:pt x="11" y="36"/>
                          <a:pt x="12" y="36"/>
                          <a:pt x="12" y="35"/>
                        </a:cubicBezTo>
                        <a:cubicBezTo>
                          <a:pt x="15" y="29"/>
                          <a:pt x="16" y="22"/>
                          <a:pt x="17" y="15"/>
                        </a:cubicBezTo>
                        <a:cubicBezTo>
                          <a:pt x="18" y="13"/>
                          <a:pt x="18" y="12"/>
                          <a:pt x="17" y="13"/>
                        </a:cubicBezTo>
                        <a:cubicBezTo>
                          <a:pt x="16" y="16"/>
                          <a:pt x="16" y="20"/>
                          <a:pt x="15" y="23"/>
                        </a:cubicBezTo>
                        <a:cubicBezTo>
                          <a:pt x="15" y="26"/>
                          <a:pt x="14" y="30"/>
                          <a:pt x="14" y="33"/>
                        </a:cubicBezTo>
                        <a:cubicBezTo>
                          <a:pt x="14" y="33"/>
                          <a:pt x="15" y="33"/>
                          <a:pt x="15" y="33"/>
                        </a:cubicBezTo>
                        <a:cubicBezTo>
                          <a:pt x="16" y="29"/>
                          <a:pt x="16" y="25"/>
                          <a:pt x="17" y="21"/>
                        </a:cubicBezTo>
                        <a:cubicBezTo>
                          <a:pt x="18" y="20"/>
                          <a:pt x="18" y="18"/>
                          <a:pt x="19" y="16"/>
                        </a:cubicBezTo>
                        <a:cubicBezTo>
                          <a:pt x="19" y="15"/>
                          <a:pt x="19" y="15"/>
                          <a:pt x="19" y="14"/>
                        </a:cubicBezTo>
                        <a:cubicBezTo>
                          <a:pt x="21" y="12"/>
                          <a:pt x="20" y="11"/>
                          <a:pt x="19" y="11"/>
                        </a:cubicBezTo>
                        <a:cubicBezTo>
                          <a:pt x="19" y="14"/>
                          <a:pt x="18" y="18"/>
                          <a:pt x="18" y="21"/>
                        </a:cubicBezTo>
                        <a:cubicBezTo>
                          <a:pt x="18" y="23"/>
                          <a:pt x="17" y="26"/>
                          <a:pt x="17" y="28"/>
                        </a:cubicBezTo>
                        <a:cubicBezTo>
                          <a:pt x="16" y="32"/>
                          <a:pt x="18" y="30"/>
                          <a:pt x="18" y="28"/>
                        </a:cubicBezTo>
                        <a:cubicBezTo>
                          <a:pt x="18" y="27"/>
                          <a:pt x="17" y="27"/>
                          <a:pt x="17" y="28"/>
                        </a:cubicBezTo>
                        <a:cubicBezTo>
                          <a:pt x="16" y="31"/>
                          <a:pt x="16" y="33"/>
                          <a:pt x="15" y="36"/>
                        </a:cubicBezTo>
                        <a:cubicBezTo>
                          <a:pt x="15" y="36"/>
                          <a:pt x="16" y="37"/>
                          <a:pt x="17" y="36"/>
                        </a:cubicBezTo>
                        <a:cubicBezTo>
                          <a:pt x="17" y="35"/>
                          <a:pt x="17" y="34"/>
                          <a:pt x="17" y="34"/>
                        </a:cubicBezTo>
                        <a:cubicBezTo>
                          <a:pt x="17" y="33"/>
                          <a:pt x="17" y="33"/>
                          <a:pt x="17" y="33"/>
                        </a:cubicBezTo>
                        <a:cubicBezTo>
                          <a:pt x="18" y="33"/>
                          <a:pt x="19" y="19"/>
                          <a:pt x="19" y="17"/>
                        </a:cubicBezTo>
                        <a:cubicBezTo>
                          <a:pt x="19" y="15"/>
                          <a:pt x="19" y="13"/>
                          <a:pt x="20" y="11"/>
                        </a:cubicBezTo>
                        <a:cubicBezTo>
                          <a:pt x="19" y="8"/>
                          <a:pt x="19" y="8"/>
                          <a:pt x="19" y="10"/>
                        </a:cubicBezTo>
                        <a:cubicBezTo>
                          <a:pt x="19" y="11"/>
                          <a:pt x="18" y="13"/>
                          <a:pt x="18" y="14"/>
                        </a:cubicBezTo>
                        <a:cubicBezTo>
                          <a:pt x="18" y="15"/>
                          <a:pt x="19" y="15"/>
                          <a:pt x="20" y="14"/>
                        </a:cubicBezTo>
                        <a:cubicBezTo>
                          <a:pt x="20" y="13"/>
                          <a:pt x="21" y="8"/>
                          <a:pt x="21" y="7"/>
                        </a:cubicBezTo>
                        <a:cubicBezTo>
                          <a:pt x="19" y="7"/>
                          <a:pt x="19" y="8"/>
                          <a:pt x="20" y="10"/>
                        </a:cubicBezTo>
                        <a:cubicBezTo>
                          <a:pt x="20" y="13"/>
                          <a:pt x="20" y="16"/>
                          <a:pt x="19" y="19"/>
                        </a:cubicBezTo>
                        <a:cubicBezTo>
                          <a:pt x="20" y="18"/>
                          <a:pt x="21" y="16"/>
                          <a:pt x="21" y="15"/>
                        </a:cubicBezTo>
                        <a:cubicBezTo>
                          <a:pt x="22" y="13"/>
                          <a:pt x="23" y="11"/>
                          <a:pt x="23" y="8"/>
                        </a:cubicBezTo>
                        <a:cubicBezTo>
                          <a:pt x="22" y="8"/>
                          <a:pt x="21" y="9"/>
                          <a:pt x="22" y="11"/>
                        </a:cubicBezTo>
                        <a:cubicBezTo>
                          <a:pt x="22" y="14"/>
                          <a:pt x="21" y="17"/>
                          <a:pt x="21" y="20"/>
                        </a:cubicBezTo>
                        <a:cubicBezTo>
                          <a:pt x="20" y="21"/>
                          <a:pt x="22" y="22"/>
                          <a:pt x="22" y="21"/>
                        </a:cubicBezTo>
                        <a:cubicBezTo>
                          <a:pt x="24" y="16"/>
                          <a:pt x="25" y="12"/>
                          <a:pt x="26" y="7"/>
                        </a:cubicBezTo>
                        <a:cubicBezTo>
                          <a:pt x="25" y="7"/>
                          <a:pt x="25" y="7"/>
                          <a:pt x="25" y="7"/>
                        </a:cubicBezTo>
                        <a:cubicBezTo>
                          <a:pt x="24" y="8"/>
                          <a:pt x="24" y="10"/>
                          <a:pt x="24" y="12"/>
                        </a:cubicBezTo>
                        <a:cubicBezTo>
                          <a:pt x="24" y="14"/>
                          <a:pt x="23" y="17"/>
                          <a:pt x="23" y="19"/>
                        </a:cubicBezTo>
                        <a:cubicBezTo>
                          <a:pt x="23" y="20"/>
                          <a:pt x="24" y="20"/>
                          <a:pt x="25" y="19"/>
                        </a:cubicBezTo>
                        <a:cubicBezTo>
                          <a:pt x="26" y="14"/>
                          <a:pt x="28" y="10"/>
                          <a:pt x="29" y="5"/>
                        </a:cubicBezTo>
                        <a:cubicBezTo>
                          <a:pt x="29" y="5"/>
                          <a:pt x="28" y="5"/>
                          <a:pt x="28" y="5"/>
                        </a:cubicBezTo>
                        <a:cubicBezTo>
                          <a:pt x="27" y="10"/>
                          <a:pt x="26" y="16"/>
                          <a:pt x="25" y="21"/>
                        </a:cubicBezTo>
                        <a:cubicBezTo>
                          <a:pt x="25" y="22"/>
                          <a:pt x="27" y="22"/>
                          <a:pt x="27" y="21"/>
                        </a:cubicBezTo>
                        <a:cubicBezTo>
                          <a:pt x="27" y="18"/>
                          <a:pt x="28" y="15"/>
                          <a:pt x="29" y="11"/>
                        </a:cubicBezTo>
                        <a:cubicBezTo>
                          <a:pt x="29" y="9"/>
                          <a:pt x="30" y="8"/>
                          <a:pt x="30" y="6"/>
                        </a:cubicBezTo>
                        <a:cubicBezTo>
                          <a:pt x="32" y="3"/>
                          <a:pt x="31" y="3"/>
                          <a:pt x="31" y="6"/>
                        </a:cubicBezTo>
                        <a:cubicBezTo>
                          <a:pt x="31" y="8"/>
                          <a:pt x="31" y="11"/>
                          <a:pt x="30" y="13"/>
                        </a:cubicBezTo>
                        <a:cubicBezTo>
                          <a:pt x="29" y="16"/>
                          <a:pt x="30" y="16"/>
                          <a:pt x="31" y="14"/>
                        </a:cubicBezTo>
                        <a:cubicBezTo>
                          <a:pt x="32" y="8"/>
                          <a:pt x="33" y="9"/>
                          <a:pt x="33" y="14"/>
                        </a:cubicBezTo>
                        <a:cubicBezTo>
                          <a:pt x="33" y="15"/>
                          <a:pt x="35" y="15"/>
                          <a:pt x="35" y="14"/>
                        </a:cubicBezTo>
                        <a:cubicBezTo>
                          <a:pt x="35" y="11"/>
                          <a:pt x="35" y="8"/>
                          <a:pt x="34" y="5"/>
                        </a:cubicBezTo>
                        <a:cubicBezTo>
                          <a:pt x="34" y="4"/>
                          <a:pt x="33" y="4"/>
                          <a:pt x="33" y="5"/>
                        </a:cubicBezTo>
                        <a:cubicBezTo>
                          <a:pt x="31" y="9"/>
                          <a:pt x="29" y="13"/>
                          <a:pt x="29" y="18"/>
                        </a:cubicBezTo>
                        <a:cubicBezTo>
                          <a:pt x="29" y="19"/>
                          <a:pt x="31" y="19"/>
                          <a:pt x="31" y="18"/>
                        </a:cubicBezTo>
                        <a:cubicBezTo>
                          <a:pt x="32" y="13"/>
                          <a:pt x="33" y="7"/>
                          <a:pt x="32" y="1"/>
                        </a:cubicBezTo>
                        <a:cubicBezTo>
                          <a:pt x="32" y="0"/>
                          <a:pt x="31" y="0"/>
                          <a:pt x="31" y="1"/>
                        </a:cubicBezTo>
                        <a:cubicBezTo>
                          <a:pt x="29" y="6"/>
                          <a:pt x="27" y="11"/>
                          <a:pt x="26" y="16"/>
                        </a:cubicBezTo>
                        <a:cubicBezTo>
                          <a:pt x="25" y="20"/>
                          <a:pt x="27" y="20"/>
                          <a:pt x="28" y="14"/>
                        </a:cubicBezTo>
                        <a:cubicBezTo>
                          <a:pt x="28" y="11"/>
                          <a:pt x="29" y="8"/>
                          <a:pt x="29" y="5"/>
                        </a:cubicBezTo>
                        <a:cubicBezTo>
                          <a:pt x="30" y="4"/>
                          <a:pt x="28" y="4"/>
                          <a:pt x="28" y="5"/>
                        </a:cubicBezTo>
                        <a:cubicBezTo>
                          <a:pt x="26" y="9"/>
                          <a:pt x="25" y="12"/>
                          <a:pt x="24" y="17"/>
                        </a:cubicBezTo>
                        <a:cubicBezTo>
                          <a:pt x="24" y="17"/>
                          <a:pt x="24" y="17"/>
                          <a:pt x="25" y="17"/>
                        </a:cubicBezTo>
                        <a:cubicBezTo>
                          <a:pt x="25" y="15"/>
                          <a:pt x="25" y="13"/>
                          <a:pt x="25" y="12"/>
                        </a:cubicBezTo>
                        <a:cubicBezTo>
                          <a:pt x="26" y="9"/>
                          <a:pt x="26" y="7"/>
                          <a:pt x="26" y="4"/>
                        </a:cubicBezTo>
                        <a:cubicBezTo>
                          <a:pt x="26" y="3"/>
                          <a:pt x="25" y="3"/>
                          <a:pt x="25" y="4"/>
                        </a:cubicBezTo>
                        <a:cubicBezTo>
                          <a:pt x="24" y="10"/>
                          <a:pt x="22" y="15"/>
                          <a:pt x="21" y="20"/>
                        </a:cubicBezTo>
                        <a:cubicBezTo>
                          <a:pt x="21" y="21"/>
                          <a:pt x="22" y="21"/>
                          <a:pt x="22" y="21"/>
                        </a:cubicBezTo>
                        <a:cubicBezTo>
                          <a:pt x="23" y="16"/>
                          <a:pt x="24" y="11"/>
                          <a:pt x="24" y="6"/>
                        </a:cubicBezTo>
                        <a:cubicBezTo>
                          <a:pt x="24" y="5"/>
                          <a:pt x="23" y="5"/>
                          <a:pt x="22" y="6"/>
                        </a:cubicBezTo>
                        <a:cubicBezTo>
                          <a:pt x="21" y="11"/>
                          <a:pt x="19" y="16"/>
                          <a:pt x="18" y="21"/>
                        </a:cubicBezTo>
                        <a:cubicBezTo>
                          <a:pt x="18" y="22"/>
                          <a:pt x="20" y="22"/>
                          <a:pt x="20" y="21"/>
                        </a:cubicBezTo>
                        <a:cubicBezTo>
                          <a:pt x="21" y="16"/>
                          <a:pt x="21" y="11"/>
                          <a:pt x="21" y="5"/>
                        </a:cubicBezTo>
                        <a:cubicBezTo>
                          <a:pt x="21" y="4"/>
                          <a:pt x="20" y="4"/>
                          <a:pt x="20" y="5"/>
                        </a:cubicBezTo>
                        <a:cubicBezTo>
                          <a:pt x="19" y="6"/>
                          <a:pt x="19" y="8"/>
                          <a:pt x="19" y="9"/>
                        </a:cubicBezTo>
                        <a:cubicBezTo>
                          <a:pt x="18" y="12"/>
                          <a:pt x="20" y="11"/>
                          <a:pt x="20" y="13"/>
                        </a:cubicBezTo>
                        <a:cubicBezTo>
                          <a:pt x="20" y="12"/>
                          <a:pt x="20" y="10"/>
                          <a:pt x="20" y="8"/>
                        </a:cubicBezTo>
                        <a:cubicBezTo>
                          <a:pt x="20" y="7"/>
                          <a:pt x="19" y="7"/>
                          <a:pt x="19" y="8"/>
                        </a:cubicBezTo>
                        <a:cubicBezTo>
                          <a:pt x="17" y="16"/>
                          <a:pt x="17" y="25"/>
                          <a:pt x="16" y="34"/>
                        </a:cubicBezTo>
                        <a:cubicBezTo>
                          <a:pt x="16" y="34"/>
                          <a:pt x="16" y="34"/>
                          <a:pt x="16" y="34"/>
                        </a:cubicBezTo>
                        <a:cubicBezTo>
                          <a:pt x="16" y="34"/>
                          <a:pt x="15" y="35"/>
                          <a:pt x="15" y="36"/>
                        </a:cubicBezTo>
                        <a:cubicBezTo>
                          <a:pt x="16" y="36"/>
                          <a:pt x="16" y="36"/>
                          <a:pt x="17" y="36"/>
                        </a:cubicBezTo>
                        <a:cubicBezTo>
                          <a:pt x="17" y="33"/>
                          <a:pt x="18" y="31"/>
                          <a:pt x="18" y="28"/>
                        </a:cubicBezTo>
                        <a:cubicBezTo>
                          <a:pt x="17" y="28"/>
                          <a:pt x="17" y="28"/>
                          <a:pt x="17" y="28"/>
                        </a:cubicBezTo>
                        <a:cubicBezTo>
                          <a:pt x="17" y="29"/>
                          <a:pt x="16" y="30"/>
                          <a:pt x="16" y="31"/>
                        </a:cubicBezTo>
                        <a:cubicBezTo>
                          <a:pt x="16" y="31"/>
                          <a:pt x="18" y="32"/>
                          <a:pt x="18" y="31"/>
                        </a:cubicBezTo>
                        <a:cubicBezTo>
                          <a:pt x="19" y="23"/>
                          <a:pt x="20" y="16"/>
                          <a:pt x="20" y="9"/>
                        </a:cubicBezTo>
                        <a:cubicBezTo>
                          <a:pt x="20" y="8"/>
                          <a:pt x="19" y="8"/>
                          <a:pt x="19" y="8"/>
                        </a:cubicBezTo>
                        <a:cubicBezTo>
                          <a:pt x="17" y="17"/>
                          <a:pt x="14" y="25"/>
                          <a:pt x="14" y="33"/>
                        </a:cubicBezTo>
                        <a:cubicBezTo>
                          <a:pt x="14" y="34"/>
                          <a:pt x="15" y="34"/>
                          <a:pt x="15" y="33"/>
                        </a:cubicBezTo>
                        <a:cubicBezTo>
                          <a:pt x="16" y="26"/>
                          <a:pt x="18" y="18"/>
                          <a:pt x="18" y="10"/>
                        </a:cubicBezTo>
                        <a:cubicBezTo>
                          <a:pt x="18" y="9"/>
                          <a:pt x="17" y="9"/>
                          <a:pt x="17" y="10"/>
                        </a:cubicBezTo>
                        <a:cubicBezTo>
                          <a:pt x="15" y="17"/>
                          <a:pt x="14" y="24"/>
                          <a:pt x="12" y="31"/>
                        </a:cubicBezTo>
                        <a:cubicBezTo>
                          <a:pt x="11" y="33"/>
                          <a:pt x="11" y="33"/>
                          <a:pt x="12" y="33"/>
                        </a:cubicBezTo>
                        <a:cubicBezTo>
                          <a:pt x="12" y="30"/>
                          <a:pt x="13" y="27"/>
                          <a:pt x="13" y="25"/>
                        </a:cubicBezTo>
                        <a:cubicBezTo>
                          <a:pt x="14" y="19"/>
                          <a:pt x="14" y="14"/>
                          <a:pt x="15" y="9"/>
                        </a:cubicBezTo>
                        <a:cubicBezTo>
                          <a:pt x="15" y="8"/>
                          <a:pt x="14" y="8"/>
                          <a:pt x="14" y="8"/>
                        </a:cubicBezTo>
                        <a:cubicBezTo>
                          <a:pt x="13" y="15"/>
                          <a:pt x="12" y="21"/>
                          <a:pt x="10" y="28"/>
                        </a:cubicBezTo>
                        <a:cubicBezTo>
                          <a:pt x="10" y="31"/>
                          <a:pt x="10" y="30"/>
                          <a:pt x="10" y="25"/>
                        </a:cubicBezTo>
                        <a:cubicBezTo>
                          <a:pt x="11" y="23"/>
                          <a:pt x="11" y="21"/>
                          <a:pt x="11" y="20"/>
                        </a:cubicBezTo>
                        <a:cubicBezTo>
                          <a:pt x="12" y="17"/>
                          <a:pt x="12" y="13"/>
                          <a:pt x="13" y="10"/>
                        </a:cubicBezTo>
                        <a:cubicBezTo>
                          <a:pt x="13" y="9"/>
                          <a:pt x="11" y="9"/>
                          <a:pt x="11" y="10"/>
                        </a:cubicBezTo>
                        <a:cubicBezTo>
                          <a:pt x="10" y="15"/>
                          <a:pt x="9" y="20"/>
                          <a:pt x="8" y="24"/>
                        </a:cubicBezTo>
                        <a:cubicBezTo>
                          <a:pt x="5" y="33"/>
                          <a:pt x="7" y="24"/>
                          <a:pt x="7" y="22"/>
                        </a:cubicBezTo>
                        <a:cubicBezTo>
                          <a:pt x="8" y="19"/>
                          <a:pt x="8" y="16"/>
                          <a:pt x="9" y="13"/>
                        </a:cubicBezTo>
                        <a:cubicBezTo>
                          <a:pt x="9" y="12"/>
                          <a:pt x="8" y="12"/>
                          <a:pt x="8" y="13"/>
                        </a:cubicBezTo>
                        <a:cubicBezTo>
                          <a:pt x="6" y="17"/>
                          <a:pt x="5" y="22"/>
                          <a:pt x="4" y="26"/>
                        </a:cubicBezTo>
                        <a:cubicBezTo>
                          <a:pt x="4" y="26"/>
                          <a:pt x="5" y="26"/>
                          <a:pt x="5" y="26"/>
                        </a:cubicBezTo>
                        <a:cubicBezTo>
                          <a:pt x="6" y="21"/>
                          <a:pt x="8" y="16"/>
                          <a:pt x="7" y="11"/>
                        </a:cubicBezTo>
                        <a:cubicBezTo>
                          <a:pt x="7" y="10"/>
                          <a:pt x="6" y="10"/>
                          <a:pt x="6" y="11"/>
                        </a:cubicBezTo>
                        <a:cubicBezTo>
                          <a:pt x="3" y="15"/>
                          <a:pt x="1" y="20"/>
                          <a:pt x="0" y="26"/>
                        </a:cubicBezTo>
                        <a:cubicBezTo>
                          <a:pt x="0" y="26"/>
                          <a:pt x="2" y="27"/>
                          <a:pt x="2" y="26"/>
                        </a:cubicBezTo>
                        <a:cubicBezTo>
                          <a:pt x="3" y="22"/>
                          <a:pt x="3" y="19"/>
                          <a:pt x="5" y="15"/>
                        </a:cubicBezTo>
                        <a:cubicBezTo>
                          <a:pt x="5" y="14"/>
                          <a:pt x="4" y="14"/>
                          <a:pt x="3" y="14"/>
                        </a:cubicBezTo>
                        <a:cubicBezTo>
                          <a:pt x="1" y="18"/>
                          <a:pt x="0" y="21"/>
                          <a:pt x="0" y="25"/>
                        </a:cubicBezTo>
                        <a:cubicBezTo>
                          <a:pt x="0" y="26"/>
                          <a:pt x="1" y="26"/>
                          <a:pt x="1"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7" name="Freeform 98"/>
                  <p:cNvSpPr/>
                  <p:nvPr/>
                </p:nvSpPr>
                <p:spPr bwMode="auto">
                  <a:xfrm>
                    <a:off x="1085850" y="2182813"/>
                    <a:ext cx="6350" cy="3175"/>
                  </a:xfrm>
                  <a:custGeom>
                    <a:avLst/>
                    <a:gdLst>
                      <a:gd name="T0" fmla="*/ 1 w 6"/>
                      <a:gd name="T1" fmla="*/ 1 h 4"/>
                      <a:gd name="T2" fmla="*/ 1 w 6"/>
                      <a:gd name="T3" fmla="*/ 4 h 4"/>
                      <a:gd name="T4" fmla="*/ 2 w 6"/>
                      <a:gd name="T5" fmla="*/ 4 h 4"/>
                      <a:gd name="T6" fmla="*/ 4 w 6"/>
                      <a:gd name="T7" fmla="*/ 2 h 4"/>
                      <a:gd name="T8" fmla="*/ 5 w 6"/>
                      <a:gd name="T9" fmla="*/ 1 h 4"/>
                      <a:gd name="T10" fmla="*/ 5 w 6"/>
                      <a:gd name="T11" fmla="*/ 0 h 4"/>
                      <a:gd name="T12" fmla="*/ 2 w 6"/>
                      <a:gd name="T13" fmla="*/ 1 h 4"/>
                      <a:gd name="T14" fmla="*/ 1 w 6"/>
                      <a:gd name="T15" fmla="*/ 3 h 4"/>
                      <a:gd name="T16" fmla="*/ 2 w 6"/>
                      <a:gd name="T17" fmla="*/ 3 h 4"/>
                      <a:gd name="T18" fmla="*/ 2 w 6"/>
                      <a:gd name="T19" fmla="*/ 1 h 4"/>
                      <a:gd name="T20" fmla="*/ 1 w 6"/>
                      <a:gd name="T21"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4">
                        <a:moveTo>
                          <a:pt x="1" y="1"/>
                        </a:moveTo>
                        <a:cubicBezTo>
                          <a:pt x="0" y="2"/>
                          <a:pt x="0" y="3"/>
                          <a:pt x="1" y="4"/>
                        </a:cubicBezTo>
                        <a:cubicBezTo>
                          <a:pt x="2" y="4"/>
                          <a:pt x="2" y="4"/>
                          <a:pt x="2" y="4"/>
                        </a:cubicBezTo>
                        <a:cubicBezTo>
                          <a:pt x="3" y="3"/>
                          <a:pt x="3" y="2"/>
                          <a:pt x="4" y="2"/>
                        </a:cubicBezTo>
                        <a:cubicBezTo>
                          <a:pt x="4" y="2"/>
                          <a:pt x="5" y="2"/>
                          <a:pt x="5" y="1"/>
                        </a:cubicBezTo>
                        <a:cubicBezTo>
                          <a:pt x="6" y="1"/>
                          <a:pt x="5" y="0"/>
                          <a:pt x="5" y="0"/>
                        </a:cubicBezTo>
                        <a:cubicBezTo>
                          <a:pt x="4" y="1"/>
                          <a:pt x="3" y="0"/>
                          <a:pt x="2" y="1"/>
                        </a:cubicBezTo>
                        <a:cubicBezTo>
                          <a:pt x="1" y="1"/>
                          <a:pt x="1" y="2"/>
                          <a:pt x="1" y="3"/>
                        </a:cubicBezTo>
                        <a:cubicBezTo>
                          <a:pt x="1" y="3"/>
                          <a:pt x="2" y="3"/>
                          <a:pt x="2" y="3"/>
                        </a:cubicBezTo>
                        <a:cubicBezTo>
                          <a:pt x="2" y="3"/>
                          <a:pt x="2" y="2"/>
                          <a:pt x="2" y="1"/>
                        </a:cubicBezTo>
                        <a:cubicBezTo>
                          <a:pt x="2" y="0"/>
                          <a:pt x="1"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8" name="Freeform 100"/>
                  <p:cNvSpPr/>
                  <p:nvPr/>
                </p:nvSpPr>
                <p:spPr bwMode="auto">
                  <a:xfrm>
                    <a:off x="1066800" y="2141538"/>
                    <a:ext cx="46038" cy="42863"/>
                  </a:xfrm>
                  <a:custGeom>
                    <a:avLst/>
                    <a:gdLst>
                      <a:gd name="T0" fmla="*/ 20 w 44"/>
                      <a:gd name="T1" fmla="*/ 29 h 40"/>
                      <a:gd name="T2" fmla="*/ 26 w 44"/>
                      <a:gd name="T3" fmla="*/ 25 h 40"/>
                      <a:gd name="T4" fmla="*/ 22 w 44"/>
                      <a:gd name="T5" fmla="*/ 28 h 40"/>
                      <a:gd name="T6" fmla="*/ 26 w 44"/>
                      <a:gd name="T7" fmla="*/ 16 h 40"/>
                      <a:gd name="T8" fmla="*/ 19 w 44"/>
                      <a:gd name="T9" fmla="*/ 17 h 40"/>
                      <a:gd name="T10" fmla="*/ 17 w 44"/>
                      <a:gd name="T11" fmla="*/ 27 h 40"/>
                      <a:gd name="T12" fmla="*/ 14 w 44"/>
                      <a:gd name="T13" fmla="*/ 35 h 40"/>
                      <a:gd name="T14" fmla="*/ 13 w 44"/>
                      <a:gd name="T15" fmla="*/ 21 h 40"/>
                      <a:gd name="T16" fmla="*/ 8 w 44"/>
                      <a:gd name="T17" fmla="*/ 23 h 40"/>
                      <a:gd name="T18" fmla="*/ 6 w 44"/>
                      <a:gd name="T19" fmla="*/ 22 h 40"/>
                      <a:gd name="T20" fmla="*/ 4 w 44"/>
                      <a:gd name="T21" fmla="*/ 25 h 40"/>
                      <a:gd name="T22" fmla="*/ 1 w 44"/>
                      <a:gd name="T23" fmla="*/ 23 h 40"/>
                      <a:gd name="T24" fmla="*/ 14 w 44"/>
                      <a:gd name="T25" fmla="*/ 13 h 40"/>
                      <a:gd name="T26" fmla="*/ 17 w 44"/>
                      <a:gd name="T27" fmla="*/ 11 h 40"/>
                      <a:gd name="T28" fmla="*/ 10 w 44"/>
                      <a:gd name="T29" fmla="*/ 17 h 40"/>
                      <a:gd name="T30" fmla="*/ 34 w 44"/>
                      <a:gd name="T31" fmla="*/ 18 h 40"/>
                      <a:gd name="T32" fmla="*/ 15 w 44"/>
                      <a:gd name="T33" fmla="*/ 34 h 40"/>
                      <a:gd name="T34" fmla="*/ 9 w 44"/>
                      <a:gd name="T35" fmla="*/ 35 h 40"/>
                      <a:gd name="T36" fmla="*/ 9 w 44"/>
                      <a:gd name="T37" fmla="*/ 28 h 40"/>
                      <a:gd name="T38" fmla="*/ 8 w 44"/>
                      <a:gd name="T39" fmla="*/ 24 h 40"/>
                      <a:gd name="T40" fmla="*/ 10 w 44"/>
                      <a:gd name="T41" fmla="*/ 17 h 40"/>
                      <a:gd name="T42" fmla="*/ 13 w 44"/>
                      <a:gd name="T43" fmla="*/ 24 h 40"/>
                      <a:gd name="T44" fmla="*/ 17 w 44"/>
                      <a:gd name="T45" fmla="*/ 25 h 40"/>
                      <a:gd name="T46" fmla="*/ 20 w 44"/>
                      <a:gd name="T47" fmla="*/ 18 h 40"/>
                      <a:gd name="T48" fmla="*/ 24 w 44"/>
                      <a:gd name="T49" fmla="*/ 23 h 40"/>
                      <a:gd name="T50" fmla="*/ 27 w 44"/>
                      <a:gd name="T51" fmla="*/ 20 h 40"/>
                      <a:gd name="T52" fmla="*/ 33 w 44"/>
                      <a:gd name="T53" fmla="*/ 17 h 40"/>
                      <a:gd name="T54" fmla="*/ 32 w 44"/>
                      <a:gd name="T55" fmla="*/ 13 h 40"/>
                      <a:gd name="T56" fmla="*/ 30 w 44"/>
                      <a:gd name="T57" fmla="*/ 11 h 40"/>
                      <a:gd name="T58" fmla="*/ 29 w 44"/>
                      <a:gd name="T59" fmla="*/ 18 h 40"/>
                      <a:gd name="T60" fmla="*/ 24 w 44"/>
                      <a:gd name="T61" fmla="*/ 23 h 40"/>
                      <a:gd name="T62" fmla="*/ 24 w 44"/>
                      <a:gd name="T63" fmla="*/ 12 h 40"/>
                      <a:gd name="T64" fmla="*/ 23 w 44"/>
                      <a:gd name="T65" fmla="*/ 14 h 40"/>
                      <a:gd name="T66" fmla="*/ 21 w 44"/>
                      <a:gd name="T67" fmla="*/ 25 h 40"/>
                      <a:gd name="T68" fmla="*/ 17 w 44"/>
                      <a:gd name="T69" fmla="*/ 25 h 40"/>
                      <a:gd name="T70" fmla="*/ 17 w 44"/>
                      <a:gd name="T71" fmla="*/ 14 h 40"/>
                      <a:gd name="T72" fmla="*/ 13 w 44"/>
                      <a:gd name="T73" fmla="*/ 15 h 40"/>
                      <a:gd name="T74" fmla="*/ 8 w 44"/>
                      <a:gd name="T75" fmla="*/ 22 h 40"/>
                      <a:gd name="T76" fmla="*/ 7 w 44"/>
                      <a:gd name="T77" fmla="*/ 27 h 40"/>
                      <a:gd name="T78" fmla="*/ 6 w 44"/>
                      <a:gd name="T79" fmla="*/ 30 h 40"/>
                      <a:gd name="T80" fmla="*/ 10 w 44"/>
                      <a:gd name="T81" fmla="*/ 34 h 40"/>
                      <a:gd name="T82" fmla="*/ 13 w 44"/>
                      <a:gd name="T83" fmla="*/ 39 h 40"/>
                      <a:gd name="T84" fmla="*/ 15 w 44"/>
                      <a:gd name="T85" fmla="*/ 38 h 40"/>
                      <a:gd name="T86" fmla="*/ 17 w 44"/>
                      <a:gd name="T87" fmla="*/ 35 h 40"/>
                      <a:gd name="T88" fmla="*/ 9 w 44"/>
                      <a:gd name="T89" fmla="*/ 16 h 40"/>
                      <a:gd name="T90" fmla="*/ 16 w 44"/>
                      <a:gd name="T91" fmla="*/ 10 h 40"/>
                      <a:gd name="T92" fmla="*/ 17 w 44"/>
                      <a:gd name="T93" fmla="*/ 12 h 40"/>
                      <a:gd name="T94" fmla="*/ 2 w 44"/>
                      <a:gd name="T95" fmla="*/ 24 h 40"/>
                      <a:gd name="T96" fmla="*/ 5 w 44"/>
                      <a:gd name="T97" fmla="*/ 23 h 40"/>
                      <a:gd name="T98" fmla="*/ 5 w 44"/>
                      <a:gd name="T99" fmla="*/ 27 h 40"/>
                      <a:gd name="T100" fmla="*/ 8 w 44"/>
                      <a:gd name="T101" fmla="*/ 34 h 40"/>
                      <a:gd name="T102" fmla="*/ 9 w 44"/>
                      <a:gd name="T103" fmla="*/ 27 h 40"/>
                      <a:gd name="T104" fmla="*/ 14 w 44"/>
                      <a:gd name="T105" fmla="*/ 24 h 40"/>
                      <a:gd name="T106" fmla="*/ 16 w 44"/>
                      <a:gd name="T107" fmla="*/ 23 h 40"/>
                      <a:gd name="T108" fmla="*/ 17 w 44"/>
                      <a:gd name="T109" fmla="*/ 32 h 40"/>
                      <a:gd name="T110" fmla="*/ 21 w 44"/>
                      <a:gd name="T111" fmla="*/ 24 h 40"/>
                      <a:gd name="T112" fmla="*/ 25 w 44"/>
                      <a:gd name="T113" fmla="*/ 15 h 40"/>
                      <a:gd name="T114" fmla="*/ 26 w 44"/>
                      <a:gd name="T115" fmla="*/ 21 h 40"/>
                      <a:gd name="T116" fmla="*/ 26 w 44"/>
                      <a:gd name="T117" fmla="*/ 25 h 40"/>
                      <a:gd name="T118" fmla="*/ 22 w 44"/>
                      <a:gd name="T119" fmla="*/ 29 h 40"/>
                      <a:gd name="T120" fmla="*/ 19 w 44"/>
                      <a:gd name="T121" fmla="*/ 29 h 40"/>
                      <a:gd name="T122" fmla="*/ 20 w 44"/>
                      <a:gd name="T123" fmla="*/ 2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4" h="40">
                        <a:moveTo>
                          <a:pt x="20" y="22"/>
                        </a:moveTo>
                        <a:cubicBezTo>
                          <a:pt x="20" y="24"/>
                          <a:pt x="20" y="27"/>
                          <a:pt x="19" y="29"/>
                        </a:cubicBezTo>
                        <a:cubicBezTo>
                          <a:pt x="19" y="30"/>
                          <a:pt x="20" y="30"/>
                          <a:pt x="20" y="29"/>
                        </a:cubicBezTo>
                        <a:cubicBezTo>
                          <a:pt x="23" y="23"/>
                          <a:pt x="21" y="28"/>
                          <a:pt x="20" y="30"/>
                        </a:cubicBezTo>
                        <a:cubicBezTo>
                          <a:pt x="20" y="31"/>
                          <a:pt x="21" y="31"/>
                          <a:pt x="21" y="30"/>
                        </a:cubicBezTo>
                        <a:cubicBezTo>
                          <a:pt x="23" y="28"/>
                          <a:pt x="24" y="27"/>
                          <a:pt x="26" y="25"/>
                        </a:cubicBezTo>
                        <a:cubicBezTo>
                          <a:pt x="27" y="24"/>
                          <a:pt x="26" y="23"/>
                          <a:pt x="25" y="24"/>
                        </a:cubicBezTo>
                        <a:cubicBezTo>
                          <a:pt x="24" y="25"/>
                          <a:pt x="23" y="26"/>
                          <a:pt x="21" y="27"/>
                        </a:cubicBezTo>
                        <a:cubicBezTo>
                          <a:pt x="22" y="28"/>
                          <a:pt x="22" y="28"/>
                          <a:pt x="22" y="28"/>
                        </a:cubicBezTo>
                        <a:cubicBezTo>
                          <a:pt x="25" y="25"/>
                          <a:pt x="28" y="22"/>
                          <a:pt x="30" y="18"/>
                        </a:cubicBezTo>
                        <a:cubicBezTo>
                          <a:pt x="30" y="18"/>
                          <a:pt x="29" y="18"/>
                          <a:pt x="29" y="18"/>
                        </a:cubicBezTo>
                        <a:cubicBezTo>
                          <a:pt x="26" y="18"/>
                          <a:pt x="24" y="20"/>
                          <a:pt x="26" y="16"/>
                        </a:cubicBezTo>
                        <a:cubicBezTo>
                          <a:pt x="26" y="15"/>
                          <a:pt x="25" y="15"/>
                          <a:pt x="25" y="15"/>
                        </a:cubicBezTo>
                        <a:cubicBezTo>
                          <a:pt x="24" y="16"/>
                          <a:pt x="24" y="18"/>
                          <a:pt x="23" y="19"/>
                        </a:cubicBezTo>
                        <a:cubicBezTo>
                          <a:pt x="21" y="23"/>
                          <a:pt x="20" y="20"/>
                          <a:pt x="19" y="17"/>
                        </a:cubicBezTo>
                        <a:cubicBezTo>
                          <a:pt x="19" y="17"/>
                          <a:pt x="18" y="17"/>
                          <a:pt x="18" y="17"/>
                        </a:cubicBezTo>
                        <a:cubicBezTo>
                          <a:pt x="17" y="21"/>
                          <a:pt x="17" y="25"/>
                          <a:pt x="16" y="29"/>
                        </a:cubicBezTo>
                        <a:cubicBezTo>
                          <a:pt x="17" y="30"/>
                          <a:pt x="17" y="29"/>
                          <a:pt x="17" y="27"/>
                        </a:cubicBezTo>
                        <a:cubicBezTo>
                          <a:pt x="17" y="25"/>
                          <a:pt x="17" y="23"/>
                          <a:pt x="17" y="21"/>
                        </a:cubicBezTo>
                        <a:cubicBezTo>
                          <a:pt x="17" y="20"/>
                          <a:pt x="15" y="20"/>
                          <a:pt x="15" y="21"/>
                        </a:cubicBezTo>
                        <a:cubicBezTo>
                          <a:pt x="14" y="25"/>
                          <a:pt x="14" y="30"/>
                          <a:pt x="14" y="35"/>
                        </a:cubicBezTo>
                        <a:cubicBezTo>
                          <a:pt x="14" y="36"/>
                          <a:pt x="15" y="36"/>
                          <a:pt x="15" y="35"/>
                        </a:cubicBezTo>
                        <a:cubicBezTo>
                          <a:pt x="16" y="30"/>
                          <a:pt x="15" y="26"/>
                          <a:pt x="14" y="21"/>
                        </a:cubicBezTo>
                        <a:cubicBezTo>
                          <a:pt x="14" y="20"/>
                          <a:pt x="13" y="20"/>
                          <a:pt x="13" y="21"/>
                        </a:cubicBezTo>
                        <a:cubicBezTo>
                          <a:pt x="12" y="24"/>
                          <a:pt x="11" y="29"/>
                          <a:pt x="12" y="32"/>
                        </a:cubicBezTo>
                        <a:cubicBezTo>
                          <a:pt x="11" y="29"/>
                          <a:pt x="11" y="25"/>
                          <a:pt x="10" y="22"/>
                        </a:cubicBezTo>
                        <a:cubicBezTo>
                          <a:pt x="10" y="22"/>
                          <a:pt x="8" y="22"/>
                          <a:pt x="8" y="23"/>
                        </a:cubicBezTo>
                        <a:cubicBezTo>
                          <a:pt x="8" y="25"/>
                          <a:pt x="8" y="27"/>
                          <a:pt x="8" y="29"/>
                        </a:cubicBezTo>
                        <a:cubicBezTo>
                          <a:pt x="8" y="32"/>
                          <a:pt x="9" y="33"/>
                          <a:pt x="8" y="30"/>
                        </a:cubicBezTo>
                        <a:cubicBezTo>
                          <a:pt x="8" y="27"/>
                          <a:pt x="6" y="25"/>
                          <a:pt x="6" y="22"/>
                        </a:cubicBezTo>
                        <a:cubicBezTo>
                          <a:pt x="6" y="21"/>
                          <a:pt x="5" y="21"/>
                          <a:pt x="4" y="21"/>
                        </a:cubicBezTo>
                        <a:cubicBezTo>
                          <a:pt x="4" y="23"/>
                          <a:pt x="4" y="24"/>
                          <a:pt x="4" y="25"/>
                        </a:cubicBezTo>
                        <a:cubicBezTo>
                          <a:pt x="5" y="25"/>
                          <a:pt x="5" y="25"/>
                          <a:pt x="4" y="25"/>
                        </a:cubicBezTo>
                        <a:cubicBezTo>
                          <a:pt x="5" y="30"/>
                          <a:pt x="4" y="22"/>
                          <a:pt x="4" y="21"/>
                        </a:cubicBezTo>
                        <a:cubicBezTo>
                          <a:pt x="4" y="21"/>
                          <a:pt x="3" y="21"/>
                          <a:pt x="3" y="21"/>
                        </a:cubicBezTo>
                        <a:cubicBezTo>
                          <a:pt x="2" y="21"/>
                          <a:pt x="1" y="22"/>
                          <a:pt x="1" y="23"/>
                        </a:cubicBezTo>
                        <a:cubicBezTo>
                          <a:pt x="0" y="23"/>
                          <a:pt x="1" y="24"/>
                          <a:pt x="2" y="24"/>
                        </a:cubicBezTo>
                        <a:cubicBezTo>
                          <a:pt x="5" y="20"/>
                          <a:pt x="9" y="18"/>
                          <a:pt x="13" y="15"/>
                        </a:cubicBezTo>
                        <a:cubicBezTo>
                          <a:pt x="15" y="15"/>
                          <a:pt x="15" y="14"/>
                          <a:pt x="14" y="13"/>
                        </a:cubicBezTo>
                        <a:cubicBezTo>
                          <a:pt x="12" y="15"/>
                          <a:pt x="10" y="16"/>
                          <a:pt x="8" y="18"/>
                        </a:cubicBezTo>
                        <a:cubicBezTo>
                          <a:pt x="8" y="18"/>
                          <a:pt x="9" y="19"/>
                          <a:pt x="9" y="19"/>
                        </a:cubicBezTo>
                        <a:cubicBezTo>
                          <a:pt x="11" y="16"/>
                          <a:pt x="14" y="13"/>
                          <a:pt x="17" y="11"/>
                        </a:cubicBezTo>
                        <a:cubicBezTo>
                          <a:pt x="16" y="10"/>
                          <a:pt x="16" y="10"/>
                          <a:pt x="16" y="10"/>
                        </a:cubicBezTo>
                        <a:cubicBezTo>
                          <a:pt x="14" y="12"/>
                          <a:pt x="12" y="14"/>
                          <a:pt x="9" y="16"/>
                        </a:cubicBezTo>
                        <a:cubicBezTo>
                          <a:pt x="10" y="16"/>
                          <a:pt x="10" y="17"/>
                          <a:pt x="10" y="17"/>
                        </a:cubicBezTo>
                        <a:cubicBezTo>
                          <a:pt x="14" y="15"/>
                          <a:pt x="18" y="12"/>
                          <a:pt x="22" y="10"/>
                        </a:cubicBezTo>
                        <a:cubicBezTo>
                          <a:pt x="24" y="9"/>
                          <a:pt x="27" y="8"/>
                          <a:pt x="30" y="8"/>
                        </a:cubicBezTo>
                        <a:cubicBezTo>
                          <a:pt x="37" y="7"/>
                          <a:pt x="37" y="14"/>
                          <a:pt x="34" y="18"/>
                        </a:cubicBezTo>
                        <a:cubicBezTo>
                          <a:pt x="32" y="22"/>
                          <a:pt x="25" y="24"/>
                          <a:pt x="21" y="27"/>
                        </a:cubicBezTo>
                        <a:cubicBezTo>
                          <a:pt x="20" y="27"/>
                          <a:pt x="16" y="33"/>
                          <a:pt x="16" y="33"/>
                        </a:cubicBezTo>
                        <a:cubicBezTo>
                          <a:pt x="16" y="33"/>
                          <a:pt x="16" y="33"/>
                          <a:pt x="15" y="34"/>
                        </a:cubicBezTo>
                        <a:cubicBezTo>
                          <a:pt x="15" y="34"/>
                          <a:pt x="15" y="38"/>
                          <a:pt x="14" y="36"/>
                        </a:cubicBezTo>
                        <a:cubicBezTo>
                          <a:pt x="14" y="36"/>
                          <a:pt x="13" y="37"/>
                          <a:pt x="13" y="37"/>
                        </a:cubicBezTo>
                        <a:cubicBezTo>
                          <a:pt x="13" y="39"/>
                          <a:pt x="9" y="34"/>
                          <a:pt x="9" y="35"/>
                        </a:cubicBezTo>
                        <a:cubicBezTo>
                          <a:pt x="5" y="32"/>
                          <a:pt x="10" y="36"/>
                          <a:pt x="11" y="37"/>
                        </a:cubicBezTo>
                        <a:cubicBezTo>
                          <a:pt x="12" y="37"/>
                          <a:pt x="12" y="36"/>
                          <a:pt x="12" y="36"/>
                        </a:cubicBezTo>
                        <a:cubicBezTo>
                          <a:pt x="10" y="33"/>
                          <a:pt x="7" y="32"/>
                          <a:pt x="9" y="28"/>
                        </a:cubicBezTo>
                        <a:cubicBezTo>
                          <a:pt x="11" y="26"/>
                          <a:pt x="11" y="22"/>
                          <a:pt x="11" y="19"/>
                        </a:cubicBezTo>
                        <a:cubicBezTo>
                          <a:pt x="11" y="19"/>
                          <a:pt x="9" y="18"/>
                          <a:pt x="9" y="19"/>
                        </a:cubicBezTo>
                        <a:cubicBezTo>
                          <a:pt x="9" y="21"/>
                          <a:pt x="8" y="22"/>
                          <a:pt x="8" y="24"/>
                        </a:cubicBezTo>
                        <a:cubicBezTo>
                          <a:pt x="8" y="21"/>
                          <a:pt x="11" y="18"/>
                          <a:pt x="12" y="16"/>
                        </a:cubicBezTo>
                        <a:cubicBezTo>
                          <a:pt x="12" y="16"/>
                          <a:pt x="11" y="15"/>
                          <a:pt x="11" y="15"/>
                        </a:cubicBezTo>
                        <a:cubicBezTo>
                          <a:pt x="10" y="16"/>
                          <a:pt x="10" y="17"/>
                          <a:pt x="10" y="17"/>
                        </a:cubicBezTo>
                        <a:cubicBezTo>
                          <a:pt x="8" y="20"/>
                          <a:pt x="8" y="20"/>
                          <a:pt x="10" y="19"/>
                        </a:cubicBezTo>
                        <a:cubicBezTo>
                          <a:pt x="11" y="19"/>
                          <a:pt x="12" y="20"/>
                          <a:pt x="13" y="20"/>
                        </a:cubicBezTo>
                        <a:cubicBezTo>
                          <a:pt x="13" y="21"/>
                          <a:pt x="13" y="23"/>
                          <a:pt x="13" y="24"/>
                        </a:cubicBezTo>
                        <a:cubicBezTo>
                          <a:pt x="13" y="25"/>
                          <a:pt x="14" y="25"/>
                          <a:pt x="14" y="25"/>
                        </a:cubicBezTo>
                        <a:cubicBezTo>
                          <a:pt x="15" y="23"/>
                          <a:pt x="15" y="22"/>
                          <a:pt x="16" y="20"/>
                        </a:cubicBezTo>
                        <a:cubicBezTo>
                          <a:pt x="18" y="15"/>
                          <a:pt x="17" y="23"/>
                          <a:pt x="17" y="25"/>
                        </a:cubicBezTo>
                        <a:cubicBezTo>
                          <a:pt x="17" y="25"/>
                          <a:pt x="17" y="25"/>
                          <a:pt x="18" y="25"/>
                        </a:cubicBezTo>
                        <a:cubicBezTo>
                          <a:pt x="18" y="22"/>
                          <a:pt x="19" y="19"/>
                          <a:pt x="20" y="16"/>
                        </a:cubicBezTo>
                        <a:cubicBezTo>
                          <a:pt x="19" y="15"/>
                          <a:pt x="19" y="16"/>
                          <a:pt x="20" y="18"/>
                        </a:cubicBezTo>
                        <a:cubicBezTo>
                          <a:pt x="19" y="20"/>
                          <a:pt x="20" y="21"/>
                          <a:pt x="22" y="20"/>
                        </a:cubicBezTo>
                        <a:cubicBezTo>
                          <a:pt x="23" y="11"/>
                          <a:pt x="20" y="30"/>
                          <a:pt x="23" y="18"/>
                        </a:cubicBezTo>
                        <a:cubicBezTo>
                          <a:pt x="25" y="9"/>
                          <a:pt x="24" y="20"/>
                          <a:pt x="24" y="23"/>
                        </a:cubicBezTo>
                        <a:cubicBezTo>
                          <a:pt x="24" y="23"/>
                          <a:pt x="25" y="23"/>
                          <a:pt x="25" y="23"/>
                        </a:cubicBezTo>
                        <a:cubicBezTo>
                          <a:pt x="26" y="20"/>
                          <a:pt x="26" y="17"/>
                          <a:pt x="26" y="14"/>
                        </a:cubicBezTo>
                        <a:cubicBezTo>
                          <a:pt x="27" y="8"/>
                          <a:pt x="27" y="19"/>
                          <a:pt x="27" y="20"/>
                        </a:cubicBezTo>
                        <a:cubicBezTo>
                          <a:pt x="27" y="21"/>
                          <a:pt x="29" y="21"/>
                          <a:pt x="29" y="20"/>
                        </a:cubicBezTo>
                        <a:cubicBezTo>
                          <a:pt x="29" y="18"/>
                          <a:pt x="31" y="8"/>
                          <a:pt x="31" y="17"/>
                        </a:cubicBezTo>
                        <a:cubicBezTo>
                          <a:pt x="31" y="18"/>
                          <a:pt x="33" y="18"/>
                          <a:pt x="33" y="17"/>
                        </a:cubicBezTo>
                        <a:cubicBezTo>
                          <a:pt x="33" y="15"/>
                          <a:pt x="33" y="14"/>
                          <a:pt x="35" y="13"/>
                        </a:cubicBezTo>
                        <a:cubicBezTo>
                          <a:pt x="36" y="12"/>
                          <a:pt x="35" y="11"/>
                          <a:pt x="34" y="11"/>
                        </a:cubicBezTo>
                        <a:cubicBezTo>
                          <a:pt x="33" y="12"/>
                          <a:pt x="33" y="12"/>
                          <a:pt x="32" y="13"/>
                        </a:cubicBezTo>
                        <a:cubicBezTo>
                          <a:pt x="30" y="16"/>
                          <a:pt x="33" y="14"/>
                          <a:pt x="33" y="15"/>
                        </a:cubicBezTo>
                        <a:cubicBezTo>
                          <a:pt x="33" y="14"/>
                          <a:pt x="32" y="12"/>
                          <a:pt x="31" y="11"/>
                        </a:cubicBezTo>
                        <a:cubicBezTo>
                          <a:pt x="31" y="11"/>
                          <a:pt x="30" y="11"/>
                          <a:pt x="30" y="11"/>
                        </a:cubicBezTo>
                        <a:cubicBezTo>
                          <a:pt x="30" y="12"/>
                          <a:pt x="29" y="13"/>
                          <a:pt x="29" y="13"/>
                        </a:cubicBezTo>
                        <a:cubicBezTo>
                          <a:pt x="29" y="14"/>
                          <a:pt x="29" y="15"/>
                          <a:pt x="28" y="15"/>
                        </a:cubicBezTo>
                        <a:cubicBezTo>
                          <a:pt x="27" y="17"/>
                          <a:pt x="27" y="18"/>
                          <a:pt x="29" y="18"/>
                        </a:cubicBezTo>
                        <a:cubicBezTo>
                          <a:pt x="29" y="14"/>
                          <a:pt x="29" y="11"/>
                          <a:pt x="28" y="8"/>
                        </a:cubicBezTo>
                        <a:cubicBezTo>
                          <a:pt x="28" y="7"/>
                          <a:pt x="27" y="7"/>
                          <a:pt x="27" y="8"/>
                        </a:cubicBezTo>
                        <a:cubicBezTo>
                          <a:pt x="24" y="12"/>
                          <a:pt x="24" y="18"/>
                          <a:pt x="24" y="23"/>
                        </a:cubicBezTo>
                        <a:cubicBezTo>
                          <a:pt x="24" y="24"/>
                          <a:pt x="25" y="24"/>
                          <a:pt x="25" y="23"/>
                        </a:cubicBezTo>
                        <a:cubicBezTo>
                          <a:pt x="26" y="19"/>
                          <a:pt x="26" y="16"/>
                          <a:pt x="26" y="12"/>
                        </a:cubicBezTo>
                        <a:cubicBezTo>
                          <a:pt x="25" y="11"/>
                          <a:pt x="25" y="11"/>
                          <a:pt x="24" y="12"/>
                        </a:cubicBezTo>
                        <a:cubicBezTo>
                          <a:pt x="22" y="15"/>
                          <a:pt x="21" y="19"/>
                          <a:pt x="21" y="24"/>
                        </a:cubicBezTo>
                        <a:cubicBezTo>
                          <a:pt x="21" y="24"/>
                          <a:pt x="22" y="25"/>
                          <a:pt x="23" y="24"/>
                        </a:cubicBezTo>
                        <a:cubicBezTo>
                          <a:pt x="23" y="20"/>
                          <a:pt x="23" y="18"/>
                          <a:pt x="23" y="14"/>
                        </a:cubicBezTo>
                        <a:cubicBezTo>
                          <a:pt x="23" y="14"/>
                          <a:pt x="21" y="14"/>
                          <a:pt x="21" y="14"/>
                        </a:cubicBezTo>
                        <a:cubicBezTo>
                          <a:pt x="20" y="18"/>
                          <a:pt x="20" y="21"/>
                          <a:pt x="19" y="25"/>
                        </a:cubicBezTo>
                        <a:cubicBezTo>
                          <a:pt x="19" y="26"/>
                          <a:pt x="21" y="26"/>
                          <a:pt x="21" y="25"/>
                        </a:cubicBezTo>
                        <a:cubicBezTo>
                          <a:pt x="22" y="21"/>
                          <a:pt x="22" y="17"/>
                          <a:pt x="21" y="13"/>
                        </a:cubicBezTo>
                        <a:cubicBezTo>
                          <a:pt x="21" y="12"/>
                          <a:pt x="20" y="12"/>
                          <a:pt x="20" y="13"/>
                        </a:cubicBezTo>
                        <a:cubicBezTo>
                          <a:pt x="19" y="17"/>
                          <a:pt x="17" y="21"/>
                          <a:pt x="17" y="25"/>
                        </a:cubicBezTo>
                        <a:cubicBezTo>
                          <a:pt x="16" y="26"/>
                          <a:pt x="18" y="26"/>
                          <a:pt x="18" y="25"/>
                        </a:cubicBezTo>
                        <a:cubicBezTo>
                          <a:pt x="19" y="21"/>
                          <a:pt x="19" y="18"/>
                          <a:pt x="19" y="14"/>
                        </a:cubicBezTo>
                        <a:cubicBezTo>
                          <a:pt x="18" y="13"/>
                          <a:pt x="17" y="13"/>
                          <a:pt x="17" y="14"/>
                        </a:cubicBezTo>
                        <a:cubicBezTo>
                          <a:pt x="16" y="16"/>
                          <a:pt x="15" y="18"/>
                          <a:pt x="14" y="20"/>
                        </a:cubicBezTo>
                        <a:cubicBezTo>
                          <a:pt x="14" y="23"/>
                          <a:pt x="14" y="23"/>
                          <a:pt x="14" y="20"/>
                        </a:cubicBezTo>
                        <a:cubicBezTo>
                          <a:pt x="14" y="18"/>
                          <a:pt x="14" y="17"/>
                          <a:pt x="13" y="15"/>
                        </a:cubicBezTo>
                        <a:cubicBezTo>
                          <a:pt x="13" y="15"/>
                          <a:pt x="13" y="14"/>
                          <a:pt x="12" y="15"/>
                        </a:cubicBezTo>
                        <a:cubicBezTo>
                          <a:pt x="10" y="17"/>
                          <a:pt x="8" y="19"/>
                          <a:pt x="7" y="22"/>
                        </a:cubicBezTo>
                        <a:cubicBezTo>
                          <a:pt x="7" y="23"/>
                          <a:pt x="8" y="23"/>
                          <a:pt x="8" y="22"/>
                        </a:cubicBezTo>
                        <a:cubicBezTo>
                          <a:pt x="10" y="20"/>
                          <a:pt x="11" y="18"/>
                          <a:pt x="12" y="16"/>
                        </a:cubicBezTo>
                        <a:cubicBezTo>
                          <a:pt x="12" y="15"/>
                          <a:pt x="11" y="14"/>
                          <a:pt x="11" y="15"/>
                        </a:cubicBezTo>
                        <a:cubicBezTo>
                          <a:pt x="9" y="19"/>
                          <a:pt x="7" y="22"/>
                          <a:pt x="7" y="27"/>
                        </a:cubicBezTo>
                        <a:cubicBezTo>
                          <a:pt x="7" y="27"/>
                          <a:pt x="8" y="28"/>
                          <a:pt x="9" y="27"/>
                        </a:cubicBezTo>
                        <a:cubicBezTo>
                          <a:pt x="9" y="25"/>
                          <a:pt x="9" y="23"/>
                          <a:pt x="9" y="21"/>
                        </a:cubicBezTo>
                        <a:cubicBezTo>
                          <a:pt x="9" y="24"/>
                          <a:pt x="9" y="28"/>
                          <a:pt x="6" y="30"/>
                        </a:cubicBezTo>
                        <a:cubicBezTo>
                          <a:pt x="6" y="30"/>
                          <a:pt x="6" y="31"/>
                          <a:pt x="6" y="31"/>
                        </a:cubicBezTo>
                        <a:cubicBezTo>
                          <a:pt x="7" y="32"/>
                          <a:pt x="8" y="33"/>
                          <a:pt x="9" y="34"/>
                        </a:cubicBezTo>
                        <a:cubicBezTo>
                          <a:pt x="9" y="34"/>
                          <a:pt x="10" y="34"/>
                          <a:pt x="10" y="34"/>
                        </a:cubicBezTo>
                        <a:cubicBezTo>
                          <a:pt x="9" y="34"/>
                          <a:pt x="8" y="33"/>
                          <a:pt x="7" y="32"/>
                        </a:cubicBezTo>
                        <a:cubicBezTo>
                          <a:pt x="6" y="31"/>
                          <a:pt x="5" y="33"/>
                          <a:pt x="6" y="33"/>
                        </a:cubicBezTo>
                        <a:cubicBezTo>
                          <a:pt x="8" y="36"/>
                          <a:pt x="10" y="38"/>
                          <a:pt x="13" y="39"/>
                        </a:cubicBezTo>
                        <a:cubicBezTo>
                          <a:pt x="13" y="40"/>
                          <a:pt x="14" y="39"/>
                          <a:pt x="14" y="39"/>
                        </a:cubicBezTo>
                        <a:cubicBezTo>
                          <a:pt x="14" y="39"/>
                          <a:pt x="14" y="39"/>
                          <a:pt x="14" y="39"/>
                        </a:cubicBezTo>
                        <a:cubicBezTo>
                          <a:pt x="15" y="39"/>
                          <a:pt x="15" y="38"/>
                          <a:pt x="15" y="38"/>
                        </a:cubicBezTo>
                        <a:cubicBezTo>
                          <a:pt x="14" y="37"/>
                          <a:pt x="13" y="38"/>
                          <a:pt x="15" y="39"/>
                        </a:cubicBezTo>
                        <a:cubicBezTo>
                          <a:pt x="15" y="40"/>
                          <a:pt x="16" y="39"/>
                          <a:pt x="16" y="39"/>
                        </a:cubicBezTo>
                        <a:cubicBezTo>
                          <a:pt x="16" y="37"/>
                          <a:pt x="16" y="36"/>
                          <a:pt x="17" y="35"/>
                        </a:cubicBezTo>
                        <a:cubicBezTo>
                          <a:pt x="18" y="35"/>
                          <a:pt x="18" y="35"/>
                          <a:pt x="18" y="34"/>
                        </a:cubicBezTo>
                        <a:cubicBezTo>
                          <a:pt x="19" y="24"/>
                          <a:pt x="44" y="23"/>
                          <a:pt x="37" y="10"/>
                        </a:cubicBezTo>
                        <a:cubicBezTo>
                          <a:pt x="32" y="0"/>
                          <a:pt x="15" y="12"/>
                          <a:pt x="9" y="16"/>
                        </a:cubicBezTo>
                        <a:cubicBezTo>
                          <a:pt x="9" y="17"/>
                          <a:pt x="9" y="18"/>
                          <a:pt x="10" y="17"/>
                        </a:cubicBezTo>
                        <a:cubicBezTo>
                          <a:pt x="13" y="15"/>
                          <a:pt x="15" y="13"/>
                          <a:pt x="17" y="11"/>
                        </a:cubicBezTo>
                        <a:cubicBezTo>
                          <a:pt x="17" y="10"/>
                          <a:pt x="16" y="9"/>
                          <a:pt x="16" y="10"/>
                        </a:cubicBezTo>
                        <a:cubicBezTo>
                          <a:pt x="13" y="12"/>
                          <a:pt x="10" y="15"/>
                          <a:pt x="8" y="18"/>
                        </a:cubicBezTo>
                        <a:cubicBezTo>
                          <a:pt x="7" y="19"/>
                          <a:pt x="8" y="20"/>
                          <a:pt x="9" y="19"/>
                        </a:cubicBezTo>
                        <a:cubicBezTo>
                          <a:pt x="12" y="17"/>
                          <a:pt x="14" y="15"/>
                          <a:pt x="17" y="12"/>
                        </a:cubicBezTo>
                        <a:cubicBezTo>
                          <a:pt x="18" y="12"/>
                          <a:pt x="17" y="11"/>
                          <a:pt x="16" y="11"/>
                        </a:cubicBezTo>
                        <a:cubicBezTo>
                          <a:pt x="11" y="15"/>
                          <a:pt x="5" y="18"/>
                          <a:pt x="1" y="23"/>
                        </a:cubicBezTo>
                        <a:cubicBezTo>
                          <a:pt x="1" y="23"/>
                          <a:pt x="1" y="23"/>
                          <a:pt x="2" y="24"/>
                        </a:cubicBezTo>
                        <a:cubicBezTo>
                          <a:pt x="3" y="22"/>
                          <a:pt x="4" y="27"/>
                          <a:pt x="5" y="29"/>
                        </a:cubicBezTo>
                        <a:cubicBezTo>
                          <a:pt x="5" y="30"/>
                          <a:pt x="6" y="29"/>
                          <a:pt x="6" y="29"/>
                        </a:cubicBezTo>
                        <a:cubicBezTo>
                          <a:pt x="5" y="27"/>
                          <a:pt x="5" y="25"/>
                          <a:pt x="5" y="23"/>
                        </a:cubicBezTo>
                        <a:cubicBezTo>
                          <a:pt x="4" y="22"/>
                          <a:pt x="3" y="22"/>
                          <a:pt x="3" y="23"/>
                        </a:cubicBezTo>
                        <a:cubicBezTo>
                          <a:pt x="3" y="24"/>
                          <a:pt x="3" y="25"/>
                          <a:pt x="3" y="27"/>
                        </a:cubicBezTo>
                        <a:cubicBezTo>
                          <a:pt x="3" y="27"/>
                          <a:pt x="4" y="28"/>
                          <a:pt x="5" y="27"/>
                        </a:cubicBezTo>
                        <a:cubicBezTo>
                          <a:pt x="5" y="26"/>
                          <a:pt x="5" y="25"/>
                          <a:pt x="6" y="24"/>
                        </a:cubicBezTo>
                        <a:cubicBezTo>
                          <a:pt x="5" y="24"/>
                          <a:pt x="4" y="22"/>
                          <a:pt x="5" y="26"/>
                        </a:cubicBezTo>
                        <a:cubicBezTo>
                          <a:pt x="5" y="28"/>
                          <a:pt x="7" y="31"/>
                          <a:pt x="8" y="34"/>
                        </a:cubicBezTo>
                        <a:cubicBezTo>
                          <a:pt x="8" y="35"/>
                          <a:pt x="10" y="34"/>
                          <a:pt x="10" y="34"/>
                        </a:cubicBezTo>
                        <a:cubicBezTo>
                          <a:pt x="10" y="31"/>
                          <a:pt x="10" y="28"/>
                          <a:pt x="10" y="25"/>
                        </a:cubicBezTo>
                        <a:cubicBezTo>
                          <a:pt x="8" y="25"/>
                          <a:pt x="8" y="26"/>
                          <a:pt x="9" y="27"/>
                        </a:cubicBezTo>
                        <a:cubicBezTo>
                          <a:pt x="10" y="30"/>
                          <a:pt x="10" y="32"/>
                          <a:pt x="11" y="34"/>
                        </a:cubicBezTo>
                        <a:cubicBezTo>
                          <a:pt x="11" y="35"/>
                          <a:pt x="12" y="35"/>
                          <a:pt x="12" y="34"/>
                        </a:cubicBezTo>
                        <a:cubicBezTo>
                          <a:pt x="13" y="31"/>
                          <a:pt x="14" y="27"/>
                          <a:pt x="14" y="24"/>
                        </a:cubicBezTo>
                        <a:cubicBezTo>
                          <a:pt x="14" y="26"/>
                          <a:pt x="14" y="32"/>
                          <a:pt x="14" y="35"/>
                        </a:cubicBezTo>
                        <a:cubicBezTo>
                          <a:pt x="15" y="35"/>
                          <a:pt x="15" y="35"/>
                          <a:pt x="15" y="35"/>
                        </a:cubicBezTo>
                        <a:cubicBezTo>
                          <a:pt x="15" y="31"/>
                          <a:pt x="16" y="27"/>
                          <a:pt x="16" y="23"/>
                        </a:cubicBezTo>
                        <a:cubicBezTo>
                          <a:pt x="15" y="22"/>
                          <a:pt x="15" y="23"/>
                          <a:pt x="15" y="25"/>
                        </a:cubicBezTo>
                        <a:cubicBezTo>
                          <a:pt x="15" y="27"/>
                          <a:pt x="15" y="29"/>
                          <a:pt x="15" y="32"/>
                        </a:cubicBezTo>
                        <a:cubicBezTo>
                          <a:pt x="15" y="32"/>
                          <a:pt x="16" y="33"/>
                          <a:pt x="17" y="32"/>
                        </a:cubicBezTo>
                        <a:cubicBezTo>
                          <a:pt x="18" y="28"/>
                          <a:pt x="18" y="24"/>
                          <a:pt x="19" y="20"/>
                        </a:cubicBezTo>
                        <a:cubicBezTo>
                          <a:pt x="19" y="19"/>
                          <a:pt x="17" y="19"/>
                          <a:pt x="19" y="21"/>
                        </a:cubicBezTo>
                        <a:cubicBezTo>
                          <a:pt x="20" y="23"/>
                          <a:pt x="19" y="23"/>
                          <a:pt x="21" y="24"/>
                        </a:cubicBezTo>
                        <a:cubicBezTo>
                          <a:pt x="21" y="25"/>
                          <a:pt x="22" y="24"/>
                          <a:pt x="22" y="24"/>
                        </a:cubicBezTo>
                        <a:cubicBezTo>
                          <a:pt x="23" y="21"/>
                          <a:pt x="25" y="19"/>
                          <a:pt x="26" y="16"/>
                        </a:cubicBezTo>
                        <a:cubicBezTo>
                          <a:pt x="26" y="15"/>
                          <a:pt x="25" y="14"/>
                          <a:pt x="25" y="15"/>
                        </a:cubicBezTo>
                        <a:cubicBezTo>
                          <a:pt x="24" y="16"/>
                          <a:pt x="24" y="18"/>
                          <a:pt x="23" y="19"/>
                        </a:cubicBezTo>
                        <a:cubicBezTo>
                          <a:pt x="23" y="20"/>
                          <a:pt x="23" y="20"/>
                          <a:pt x="24" y="20"/>
                        </a:cubicBezTo>
                        <a:cubicBezTo>
                          <a:pt x="26" y="20"/>
                          <a:pt x="29" y="18"/>
                          <a:pt x="26" y="21"/>
                        </a:cubicBezTo>
                        <a:cubicBezTo>
                          <a:pt x="25" y="24"/>
                          <a:pt x="23" y="25"/>
                          <a:pt x="21" y="27"/>
                        </a:cubicBezTo>
                        <a:cubicBezTo>
                          <a:pt x="21" y="28"/>
                          <a:pt x="22" y="29"/>
                          <a:pt x="22" y="28"/>
                        </a:cubicBezTo>
                        <a:cubicBezTo>
                          <a:pt x="24" y="27"/>
                          <a:pt x="25" y="26"/>
                          <a:pt x="26" y="25"/>
                        </a:cubicBezTo>
                        <a:cubicBezTo>
                          <a:pt x="26" y="25"/>
                          <a:pt x="25" y="24"/>
                          <a:pt x="25" y="24"/>
                        </a:cubicBezTo>
                        <a:cubicBezTo>
                          <a:pt x="24" y="25"/>
                          <a:pt x="22" y="26"/>
                          <a:pt x="21" y="28"/>
                        </a:cubicBezTo>
                        <a:cubicBezTo>
                          <a:pt x="22" y="28"/>
                          <a:pt x="22" y="28"/>
                          <a:pt x="22" y="29"/>
                        </a:cubicBezTo>
                        <a:cubicBezTo>
                          <a:pt x="22" y="27"/>
                          <a:pt x="23" y="26"/>
                          <a:pt x="23" y="25"/>
                        </a:cubicBezTo>
                        <a:cubicBezTo>
                          <a:pt x="23" y="24"/>
                          <a:pt x="22" y="24"/>
                          <a:pt x="22" y="24"/>
                        </a:cubicBezTo>
                        <a:cubicBezTo>
                          <a:pt x="21" y="26"/>
                          <a:pt x="20" y="27"/>
                          <a:pt x="19" y="29"/>
                        </a:cubicBezTo>
                        <a:cubicBezTo>
                          <a:pt x="20" y="29"/>
                          <a:pt x="20" y="29"/>
                          <a:pt x="20" y="29"/>
                        </a:cubicBezTo>
                        <a:cubicBezTo>
                          <a:pt x="21" y="27"/>
                          <a:pt x="22" y="25"/>
                          <a:pt x="21" y="22"/>
                        </a:cubicBezTo>
                        <a:cubicBezTo>
                          <a:pt x="21" y="21"/>
                          <a:pt x="20" y="21"/>
                          <a:pt x="20" y="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9" name="Freeform 151"/>
                  <p:cNvSpPr/>
                  <p:nvPr/>
                </p:nvSpPr>
                <p:spPr bwMode="auto">
                  <a:xfrm>
                    <a:off x="889000" y="2473326"/>
                    <a:ext cx="82550" cy="85725"/>
                  </a:xfrm>
                  <a:custGeom>
                    <a:avLst/>
                    <a:gdLst>
                      <a:gd name="T0" fmla="*/ 52 w 79"/>
                      <a:gd name="T1" fmla="*/ 6 h 81"/>
                      <a:gd name="T2" fmla="*/ 6 w 79"/>
                      <a:gd name="T3" fmla="*/ 36 h 81"/>
                      <a:gd name="T4" fmla="*/ 34 w 79"/>
                      <a:gd name="T5" fmla="*/ 78 h 81"/>
                      <a:gd name="T6" fmla="*/ 77 w 79"/>
                      <a:gd name="T7" fmla="*/ 45 h 81"/>
                      <a:gd name="T8" fmla="*/ 44 w 79"/>
                      <a:gd name="T9" fmla="*/ 4 h 81"/>
                      <a:gd name="T10" fmla="*/ 44 w 79"/>
                      <a:gd name="T11" fmla="*/ 6 h 81"/>
                      <a:gd name="T12" fmla="*/ 76 w 79"/>
                      <a:gd name="T13" fmla="*/ 42 h 81"/>
                      <a:gd name="T14" fmla="*/ 36 w 79"/>
                      <a:gd name="T15" fmla="*/ 77 h 81"/>
                      <a:gd name="T16" fmla="*/ 7 w 79"/>
                      <a:gd name="T17" fmla="*/ 36 h 81"/>
                      <a:gd name="T18" fmla="*/ 52 w 79"/>
                      <a:gd name="T19" fmla="*/ 7 h 81"/>
                      <a:gd name="T20" fmla="*/ 52 w 79"/>
                      <a:gd name="T21" fmla="*/ 6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9" h="81">
                        <a:moveTo>
                          <a:pt x="52" y="6"/>
                        </a:moveTo>
                        <a:cubicBezTo>
                          <a:pt x="30" y="0"/>
                          <a:pt x="12" y="16"/>
                          <a:pt x="6" y="36"/>
                        </a:cubicBezTo>
                        <a:cubicBezTo>
                          <a:pt x="0" y="54"/>
                          <a:pt x="14" y="76"/>
                          <a:pt x="34" y="78"/>
                        </a:cubicBezTo>
                        <a:cubicBezTo>
                          <a:pt x="55" y="81"/>
                          <a:pt x="75" y="66"/>
                          <a:pt x="77" y="45"/>
                        </a:cubicBezTo>
                        <a:cubicBezTo>
                          <a:pt x="79" y="26"/>
                          <a:pt x="64" y="6"/>
                          <a:pt x="44" y="4"/>
                        </a:cubicBezTo>
                        <a:cubicBezTo>
                          <a:pt x="43" y="4"/>
                          <a:pt x="43" y="5"/>
                          <a:pt x="44" y="6"/>
                        </a:cubicBezTo>
                        <a:cubicBezTo>
                          <a:pt x="62" y="7"/>
                          <a:pt x="76" y="26"/>
                          <a:pt x="76" y="42"/>
                        </a:cubicBezTo>
                        <a:cubicBezTo>
                          <a:pt x="75" y="63"/>
                          <a:pt x="57" y="78"/>
                          <a:pt x="36" y="77"/>
                        </a:cubicBezTo>
                        <a:cubicBezTo>
                          <a:pt x="16" y="76"/>
                          <a:pt x="3" y="54"/>
                          <a:pt x="7" y="36"/>
                        </a:cubicBezTo>
                        <a:cubicBezTo>
                          <a:pt x="11" y="17"/>
                          <a:pt x="32" y="2"/>
                          <a:pt x="52" y="7"/>
                        </a:cubicBezTo>
                        <a:cubicBezTo>
                          <a:pt x="53" y="8"/>
                          <a:pt x="53" y="6"/>
                          <a:pt x="52"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0" name="Freeform 152"/>
                  <p:cNvSpPr/>
                  <p:nvPr/>
                </p:nvSpPr>
                <p:spPr bwMode="auto">
                  <a:xfrm>
                    <a:off x="901700" y="2476501"/>
                    <a:ext cx="31750" cy="23813"/>
                  </a:xfrm>
                  <a:custGeom>
                    <a:avLst/>
                    <a:gdLst>
                      <a:gd name="T0" fmla="*/ 1 w 31"/>
                      <a:gd name="T1" fmla="*/ 18 h 23"/>
                      <a:gd name="T2" fmla="*/ 31 w 31"/>
                      <a:gd name="T3" fmla="*/ 1 h 23"/>
                      <a:gd name="T4" fmla="*/ 29 w 31"/>
                      <a:gd name="T5" fmla="*/ 1 h 23"/>
                      <a:gd name="T6" fmla="*/ 1 w 31"/>
                      <a:gd name="T7" fmla="*/ 17 h 23"/>
                      <a:gd name="T8" fmla="*/ 1 w 31"/>
                      <a:gd name="T9" fmla="*/ 18 h 23"/>
                    </a:gdLst>
                    <a:ahLst/>
                    <a:cxnLst>
                      <a:cxn ang="0">
                        <a:pos x="T0" y="T1"/>
                      </a:cxn>
                      <a:cxn ang="0">
                        <a:pos x="T2" y="T3"/>
                      </a:cxn>
                      <a:cxn ang="0">
                        <a:pos x="T4" y="T5"/>
                      </a:cxn>
                      <a:cxn ang="0">
                        <a:pos x="T6" y="T7"/>
                      </a:cxn>
                      <a:cxn ang="0">
                        <a:pos x="T8" y="T9"/>
                      </a:cxn>
                    </a:cxnLst>
                    <a:rect l="0" t="0" r="r" b="b"/>
                    <a:pathLst>
                      <a:path w="31" h="23">
                        <a:moveTo>
                          <a:pt x="1" y="18"/>
                        </a:moveTo>
                        <a:cubicBezTo>
                          <a:pt x="13" y="23"/>
                          <a:pt x="26" y="11"/>
                          <a:pt x="31" y="1"/>
                        </a:cubicBezTo>
                        <a:cubicBezTo>
                          <a:pt x="31" y="1"/>
                          <a:pt x="29" y="0"/>
                          <a:pt x="29" y="1"/>
                        </a:cubicBezTo>
                        <a:cubicBezTo>
                          <a:pt x="25" y="10"/>
                          <a:pt x="12" y="22"/>
                          <a:pt x="1" y="17"/>
                        </a:cubicBezTo>
                        <a:cubicBezTo>
                          <a:pt x="1" y="16"/>
                          <a:pt x="0" y="18"/>
                          <a:pt x="1"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1" name="Freeform 153"/>
                  <p:cNvSpPr/>
                  <p:nvPr/>
                </p:nvSpPr>
                <p:spPr bwMode="auto">
                  <a:xfrm>
                    <a:off x="904875" y="2481263"/>
                    <a:ext cx="63500" cy="73025"/>
                  </a:xfrm>
                  <a:custGeom>
                    <a:avLst/>
                    <a:gdLst>
                      <a:gd name="T0" fmla="*/ 33 w 61"/>
                      <a:gd name="T1" fmla="*/ 1 h 68"/>
                      <a:gd name="T2" fmla="*/ 33 w 61"/>
                      <a:gd name="T3" fmla="*/ 16 h 68"/>
                      <a:gd name="T4" fmla="*/ 29 w 61"/>
                      <a:gd name="T5" fmla="*/ 34 h 68"/>
                      <a:gd name="T6" fmla="*/ 35 w 61"/>
                      <a:gd name="T7" fmla="*/ 47 h 68"/>
                      <a:gd name="T8" fmla="*/ 48 w 61"/>
                      <a:gd name="T9" fmla="*/ 44 h 68"/>
                      <a:gd name="T10" fmla="*/ 50 w 61"/>
                      <a:gd name="T11" fmla="*/ 41 h 68"/>
                      <a:gd name="T12" fmla="*/ 53 w 61"/>
                      <a:gd name="T13" fmla="*/ 38 h 68"/>
                      <a:gd name="T14" fmla="*/ 54 w 61"/>
                      <a:gd name="T15" fmla="*/ 41 h 68"/>
                      <a:gd name="T16" fmla="*/ 55 w 61"/>
                      <a:gd name="T17" fmla="*/ 41 h 68"/>
                      <a:gd name="T18" fmla="*/ 59 w 61"/>
                      <a:gd name="T19" fmla="*/ 42 h 68"/>
                      <a:gd name="T20" fmla="*/ 57 w 61"/>
                      <a:gd name="T21" fmla="*/ 46 h 68"/>
                      <a:gd name="T22" fmla="*/ 57 w 61"/>
                      <a:gd name="T23" fmla="*/ 48 h 68"/>
                      <a:gd name="T24" fmla="*/ 46 w 61"/>
                      <a:gd name="T25" fmla="*/ 48 h 68"/>
                      <a:gd name="T26" fmla="*/ 45 w 61"/>
                      <a:gd name="T27" fmla="*/ 47 h 68"/>
                      <a:gd name="T28" fmla="*/ 39 w 61"/>
                      <a:gd name="T29" fmla="*/ 46 h 68"/>
                      <a:gd name="T30" fmla="*/ 25 w 61"/>
                      <a:gd name="T31" fmla="*/ 37 h 68"/>
                      <a:gd name="T32" fmla="*/ 18 w 61"/>
                      <a:gd name="T33" fmla="*/ 33 h 68"/>
                      <a:gd name="T34" fmla="*/ 15 w 61"/>
                      <a:gd name="T35" fmla="*/ 38 h 68"/>
                      <a:gd name="T36" fmla="*/ 8 w 61"/>
                      <a:gd name="T37" fmla="*/ 37 h 68"/>
                      <a:gd name="T38" fmla="*/ 1 w 61"/>
                      <a:gd name="T39" fmla="*/ 48 h 68"/>
                      <a:gd name="T40" fmla="*/ 12 w 61"/>
                      <a:gd name="T41" fmla="*/ 68 h 68"/>
                      <a:gd name="T42" fmla="*/ 12 w 61"/>
                      <a:gd name="T43" fmla="*/ 67 h 68"/>
                      <a:gd name="T44" fmla="*/ 2 w 61"/>
                      <a:gd name="T45" fmla="*/ 50 h 68"/>
                      <a:gd name="T46" fmla="*/ 9 w 61"/>
                      <a:gd name="T47" fmla="*/ 39 h 68"/>
                      <a:gd name="T48" fmla="*/ 15 w 61"/>
                      <a:gd name="T49" fmla="*/ 45 h 68"/>
                      <a:gd name="T50" fmla="*/ 16 w 61"/>
                      <a:gd name="T51" fmla="*/ 45 h 68"/>
                      <a:gd name="T52" fmla="*/ 24 w 61"/>
                      <a:gd name="T53" fmla="*/ 38 h 68"/>
                      <a:gd name="T54" fmla="*/ 31 w 61"/>
                      <a:gd name="T55" fmla="*/ 45 h 68"/>
                      <a:gd name="T56" fmla="*/ 39 w 61"/>
                      <a:gd name="T57" fmla="*/ 48 h 68"/>
                      <a:gd name="T58" fmla="*/ 44 w 61"/>
                      <a:gd name="T59" fmla="*/ 54 h 68"/>
                      <a:gd name="T60" fmla="*/ 51 w 61"/>
                      <a:gd name="T61" fmla="*/ 57 h 68"/>
                      <a:gd name="T62" fmla="*/ 61 w 61"/>
                      <a:gd name="T63" fmla="*/ 40 h 68"/>
                      <a:gd name="T64" fmla="*/ 61 w 61"/>
                      <a:gd name="T65" fmla="*/ 39 h 68"/>
                      <a:gd name="T66" fmla="*/ 54 w 61"/>
                      <a:gd name="T67" fmla="*/ 37 h 68"/>
                      <a:gd name="T68" fmla="*/ 50 w 61"/>
                      <a:gd name="T69" fmla="*/ 33 h 68"/>
                      <a:gd name="T70" fmla="*/ 49 w 61"/>
                      <a:gd name="T71" fmla="*/ 33 h 68"/>
                      <a:gd name="T72" fmla="*/ 48 w 61"/>
                      <a:gd name="T73" fmla="*/ 39 h 68"/>
                      <a:gd name="T74" fmla="*/ 30 w 61"/>
                      <a:gd name="T75" fmla="*/ 35 h 68"/>
                      <a:gd name="T76" fmla="*/ 35 w 61"/>
                      <a:gd name="T77" fmla="*/ 22 h 68"/>
                      <a:gd name="T78" fmla="*/ 34 w 61"/>
                      <a:gd name="T79" fmla="*/ 1 h 68"/>
                      <a:gd name="T80" fmla="*/ 33 w 61"/>
                      <a:gd name="T81" fmla="*/ 1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1" h="68">
                        <a:moveTo>
                          <a:pt x="33" y="1"/>
                        </a:moveTo>
                        <a:cubicBezTo>
                          <a:pt x="32" y="6"/>
                          <a:pt x="33" y="11"/>
                          <a:pt x="33" y="16"/>
                        </a:cubicBezTo>
                        <a:cubicBezTo>
                          <a:pt x="34" y="23"/>
                          <a:pt x="31" y="28"/>
                          <a:pt x="29" y="34"/>
                        </a:cubicBezTo>
                        <a:cubicBezTo>
                          <a:pt x="27" y="40"/>
                          <a:pt x="30" y="45"/>
                          <a:pt x="35" y="47"/>
                        </a:cubicBezTo>
                        <a:cubicBezTo>
                          <a:pt x="38" y="48"/>
                          <a:pt x="46" y="46"/>
                          <a:pt x="48" y="44"/>
                        </a:cubicBezTo>
                        <a:cubicBezTo>
                          <a:pt x="50" y="43"/>
                          <a:pt x="50" y="42"/>
                          <a:pt x="50" y="41"/>
                        </a:cubicBezTo>
                        <a:cubicBezTo>
                          <a:pt x="48" y="36"/>
                          <a:pt x="51" y="33"/>
                          <a:pt x="53" y="38"/>
                        </a:cubicBezTo>
                        <a:cubicBezTo>
                          <a:pt x="54" y="41"/>
                          <a:pt x="52" y="37"/>
                          <a:pt x="54" y="41"/>
                        </a:cubicBezTo>
                        <a:cubicBezTo>
                          <a:pt x="54" y="41"/>
                          <a:pt x="55" y="41"/>
                          <a:pt x="55" y="41"/>
                        </a:cubicBezTo>
                        <a:cubicBezTo>
                          <a:pt x="57" y="41"/>
                          <a:pt x="60" y="40"/>
                          <a:pt x="59" y="42"/>
                        </a:cubicBezTo>
                        <a:cubicBezTo>
                          <a:pt x="58" y="43"/>
                          <a:pt x="58" y="44"/>
                          <a:pt x="57" y="46"/>
                        </a:cubicBezTo>
                        <a:cubicBezTo>
                          <a:pt x="57" y="47"/>
                          <a:pt x="57" y="47"/>
                          <a:pt x="57" y="48"/>
                        </a:cubicBezTo>
                        <a:cubicBezTo>
                          <a:pt x="55" y="55"/>
                          <a:pt x="51" y="55"/>
                          <a:pt x="46" y="48"/>
                        </a:cubicBezTo>
                        <a:cubicBezTo>
                          <a:pt x="46" y="47"/>
                          <a:pt x="46" y="47"/>
                          <a:pt x="45" y="47"/>
                        </a:cubicBezTo>
                        <a:cubicBezTo>
                          <a:pt x="41" y="46"/>
                          <a:pt x="43" y="46"/>
                          <a:pt x="39" y="46"/>
                        </a:cubicBezTo>
                        <a:cubicBezTo>
                          <a:pt x="33" y="47"/>
                          <a:pt x="28" y="41"/>
                          <a:pt x="25" y="37"/>
                        </a:cubicBezTo>
                        <a:cubicBezTo>
                          <a:pt x="22" y="34"/>
                          <a:pt x="21" y="32"/>
                          <a:pt x="18" y="33"/>
                        </a:cubicBezTo>
                        <a:cubicBezTo>
                          <a:pt x="16" y="34"/>
                          <a:pt x="15" y="37"/>
                          <a:pt x="15" y="38"/>
                        </a:cubicBezTo>
                        <a:cubicBezTo>
                          <a:pt x="16" y="46"/>
                          <a:pt x="12" y="38"/>
                          <a:pt x="8" y="37"/>
                        </a:cubicBezTo>
                        <a:cubicBezTo>
                          <a:pt x="1" y="36"/>
                          <a:pt x="0" y="43"/>
                          <a:pt x="1" y="48"/>
                        </a:cubicBezTo>
                        <a:cubicBezTo>
                          <a:pt x="1" y="56"/>
                          <a:pt x="4" y="65"/>
                          <a:pt x="12" y="68"/>
                        </a:cubicBezTo>
                        <a:cubicBezTo>
                          <a:pt x="13" y="68"/>
                          <a:pt x="13" y="67"/>
                          <a:pt x="12" y="67"/>
                        </a:cubicBezTo>
                        <a:cubicBezTo>
                          <a:pt x="5" y="64"/>
                          <a:pt x="3" y="57"/>
                          <a:pt x="2" y="50"/>
                        </a:cubicBezTo>
                        <a:cubicBezTo>
                          <a:pt x="2" y="47"/>
                          <a:pt x="1" y="36"/>
                          <a:pt x="9" y="39"/>
                        </a:cubicBezTo>
                        <a:cubicBezTo>
                          <a:pt x="11" y="41"/>
                          <a:pt x="13" y="43"/>
                          <a:pt x="15" y="45"/>
                        </a:cubicBezTo>
                        <a:cubicBezTo>
                          <a:pt x="16" y="46"/>
                          <a:pt x="16" y="45"/>
                          <a:pt x="16" y="45"/>
                        </a:cubicBezTo>
                        <a:cubicBezTo>
                          <a:pt x="17" y="42"/>
                          <a:pt x="19" y="32"/>
                          <a:pt x="24" y="38"/>
                        </a:cubicBezTo>
                        <a:cubicBezTo>
                          <a:pt x="26" y="40"/>
                          <a:pt x="28" y="43"/>
                          <a:pt x="31" y="45"/>
                        </a:cubicBezTo>
                        <a:cubicBezTo>
                          <a:pt x="34" y="47"/>
                          <a:pt x="36" y="47"/>
                          <a:pt x="39" y="48"/>
                        </a:cubicBezTo>
                        <a:cubicBezTo>
                          <a:pt x="47" y="48"/>
                          <a:pt x="42" y="50"/>
                          <a:pt x="44" y="54"/>
                        </a:cubicBezTo>
                        <a:cubicBezTo>
                          <a:pt x="45" y="56"/>
                          <a:pt x="48" y="58"/>
                          <a:pt x="51" y="57"/>
                        </a:cubicBezTo>
                        <a:cubicBezTo>
                          <a:pt x="58" y="53"/>
                          <a:pt x="58" y="47"/>
                          <a:pt x="61" y="40"/>
                        </a:cubicBezTo>
                        <a:cubicBezTo>
                          <a:pt x="61" y="40"/>
                          <a:pt x="61" y="39"/>
                          <a:pt x="61" y="39"/>
                        </a:cubicBezTo>
                        <a:cubicBezTo>
                          <a:pt x="58" y="39"/>
                          <a:pt x="55" y="41"/>
                          <a:pt x="54" y="37"/>
                        </a:cubicBezTo>
                        <a:cubicBezTo>
                          <a:pt x="54" y="35"/>
                          <a:pt x="52" y="34"/>
                          <a:pt x="50" y="33"/>
                        </a:cubicBezTo>
                        <a:cubicBezTo>
                          <a:pt x="50" y="33"/>
                          <a:pt x="50" y="33"/>
                          <a:pt x="49" y="33"/>
                        </a:cubicBezTo>
                        <a:cubicBezTo>
                          <a:pt x="48" y="35"/>
                          <a:pt x="48" y="37"/>
                          <a:pt x="48" y="39"/>
                        </a:cubicBezTo>
                        <a:cubicBezTo>
                          <a:pt x="47" y="48"/>
                          <a:pt x="28" y="49"/>
                          <a:pt x="30" y="35"/>
                        </a:cubicBezTo>
                        <a:cubicBezTo>
                          <a:pt x="31" y="30"/>
                          <a:pt x="35" y="26"/>
                          <a:pt x="35" y="22"/>
                        </a:cubicBezTo>
                        <a:cubicBezTo>
                          <a:pt x="35" y="15"/>
                          <a:pt x="34" y="8"/>
                          <a:pt x="34" y="1"/>
                        </a:cubicBezTo>
                        <a:cubicBezTo>
                          <a:pt x="34" y="0"/>
                          <a:pt x="33" y="0"/>
                          <a:pt x="3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2" name="Freeform 154"/>
                  <p:cNvSpPr/>
                  <p:nvPr/>
                </p:nvSpPr>
                <p:spPr bwMode="auto">
                  <a:xfrm>
                    <a:off x="942975" y="2517776"/>
                    <a:ext cx="9525" cy="9525"/>
                  </a:xfrm>
                  <a:custGeom>
                    <a:avLst/>
                    <a:gdLst>
                      <a:gd name="T0" fmla="*/ 2 w 9"/>
                      <a:gd name="T1" fmla="*/ 5 h 9"/>
                      <a:gd name="T2" fmla="*/ 5 w 9"/>
                      <a:gd name="T3" fmla="*/ 2 h 9"/>
                      <a:gd name="T4" fmla="*/ 3 w 9"/>
                      <a:gd name="T5" fmla="*/ 5 h 9"/>
                      <a:gd name="T6" fmla="*/ 0 w 9"/>
                      <a:gd name="T7" fmla="*/ 8 h 9"/>
                      <a:gd name="T8" fmla="*/ 1 w 9"/>
                      <a:gd name="T9" fmla="*/ 9 h 9"/>
                      <a:gd name="T10" fmla="*/ 5 w 9"/>
                      <a:gd name="T11" fmla="*/ 1 h 9"/>
                      <a:gd name="T12" fmla="*/ 1 w 9"/>
                      <a:gd name="T13" fmla="*/ 1 h 9"/>
                      <a:gd name="T14" fmla="*/ 1 w 9"/>
                      <a:gd name="T15" fmla="*/ 6 h 9"/>
                      <a:gd name="T16" fmla="*/ 2 w 9"/>
                      <a:gd name="T17" fmla="*/ 5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9">
                        <a:moveTo>
                          <a:pt x="2" y="5"/>
                        </a:moveTo>
                        <a:cubicBezTo>
                          <a:pt x="1" y="3"/>
                          <a:pt x="3" y="0"/>
                          <a:pt x="5" y="2"/>
                        </a:cubicBezTo>
                        <a:cubicBezTo>
                          <a:pt x="5" y="3"/>
                          <a:pt x="4" y="5"/>
                          <a:pt x="3" y="5"/>
                        </a:cubicBezTo>
                        <a:cubicBezTo>
                          <a:pt x="2" y="6"/>
                          <a:pt x="1" y="7"/>
                          <a:pt x="0" y="8"/>
                        </a:cubicBezTo>
                        <a:cubicBezTo>
                          <a:pt x="0" y="8"/>
                          <a:pt x="0" y="9"/>
                          <a:pt x="1" y="9"/>
                        </a:cubicBezTo>
                        <a:cubicBezTo>
                          <a:pt x="3" y="8"/>
                          <a:pt x="9" y="3"/>
                          <a:pt x="5" y="1"/>
                        </a:cubicBezTo>
                        <a:cubicBezTo>
                          <a:pt x="4" y="0"/>
                          <a:pt x="2" y="0"/>
                          <a:pt x="1" y="1"/>
                        </a:cubicBezTo>
                        <a:cubicBezTo>
                          <a:pt x="0" y="2"/>
                          <a:pt x="0" y="5"/>
                          <a:pt x="1" y="6"/>
                        </a:cubicBezTo>
                        <a:cubicBezTo>
                          <a:pt x="1" y="6"/>
                          <a:pt x="2" y="6"/>
                          <a:pt x="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3" name="Freeform 155"/>
                  <p:cNvSpPr/>
                  <p:nvPr/>
                </p:nvSpPr>
                <p:spPr bwMode="auto">
                  <a:xfrm>
                    <a:off x="958850" y="2513013"/>
                    <a:ext cx="9525" cy="6350"/>
                  </a:xfrm>
                  <a:custGeom>
                    <a:avLst/>
                    <a:gdLst>
                      <a:gd name="T0" fmla="*/ 3 w 8"/>
                      <a:gd name="T1" fmla="*/ 4 h 6"/>
                      <a:gd name="T2" fmla="*/ 5 w 8"/>
                      <a:gd name="T3" fmla="*/ 2 h 6"/>
                      <a:gd name="T4" fmla="*/ 6 w 8"/>
                      <a:gd name="T5" fmla="*/ 4 h 6"/>
                      <a:gd name="T6" fmla="*/ 1 w 8"/>
                      <a:gd name="T7" fmla="*/ 4 h 6"/>
                      <a:gd name="T8" fmla="*/ 1 w 8"/>
                      <a:gd name="T9" fmla="*/ 5 h 6"/>
                      <a:gd name="T10" fmla="*/ 8 w 8"/>
                      <a:gd name="T11" fmla="*/ 3 h 6"/>
                      <a:gd name="T12" fmla="*/ 4 w 8"/>
                      <a:gd name="T13" fmla="*/ 1 h 6"/>
                      <a:gd name="T14" fmla="*/ 2 w 8"/>
                      <a:gd name="T15" fmla="*/ 5 h 6"/>
                      <a:gd name="T16" fmla="*/ 3 w 8"/>
                      <a:gd name="T17"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6">
                        <a:moveTo>
                          <a:pt x="3" y="4"/>
                        </a:moveTo>
                        <a:cubicBezTo>
                          <a:pt x="3" y="3"/>
                          <a:pt x="3" y="2"/>
                          <a:pt x="5" y="2"/>
                        </a:cubicBezTo>
                        <a:cubicBezTo>
                          <a:pt x="5" y="2"/>
                          <a:pt x="7" y="3"/>
                          <a:pt x="6" y="4"/>
                        </a:cubicBezTo>
                        <a:cubicBezTo>
                          <a:pt x="5" y="5"/>
                          <a:pt x="3" y="5"/>
                          <a:pt x="1" y="4"/>
                        </a:cubicBezTo>
                        <a:cubicBezTo>
                          <a:pt x="1" y="4"/>
                          <a:pt x="0" y="5"/>
                          <a:pt x="1" y="5"/>
                        </a:cubicBezTo>
                        <a:cubicBezTo>
                          <a:pt x="2" y="6"/>
                          <a:pt x="8" y="6"/>
                          <a:pt x="8" y="3"/>
                        </a:cubicBezTo>
                        <a:cubicBezTo>
                          <a:pt x="8" y="2"/>
                          <a:pt x="6" y="0"/>
                          <a:pt x="4" y="1"/>
                        </a:cubicBezTo>
                        <a:cubicBezTo>
                          <a:pt x="2" y="1"/>
                          <a:pt x="1" y="3"/>
                          <a:pt x="2" y="5"/>
                        </a:cubicBezTo>
                        <a:cubicBezTo>
                          <a:pt x="2" y="6"/>
                          <a:pt x="3" y="5"/>
                          <a:pt x="3"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4" name="Freeform 156"/>
                  <p:cNvSpPr/>
                  <p:nvPr/>
                </p:nvSpPr>
                <p:spPr bwMode="auto">
                  <a:xfrm>
                    <a:off x="895350" y="2506663"/>
                    <a:ext cx="9525" cy="28575"/>
                  </a:xfrm>
                  <a:custGeom>
                    <a:avLst/>
                    <a:gdLst>
                      <a:gd name="T0" fmla="*/ 6 w 9"/>
                      <a:gd name="T1" fmla="*/ 26 h 27"/>
                      <a:gd name="T2" fmla="*/ 9 w 9"/>
                      <a:gd name="T3" fmla="*/ 1 h 27"/>
                      <a:gd name="T4" fmla="*/ 8 w 9"/>
                      <a:gd name="T5" fmla="*/ 0 h 27"/>
                      <a:gd name="T6" fmla="*/ 3 w 9"/>
                      <a:gd name="T7" fmla="*/ 22 h 27"/>
                      <a:gd name="T8" fmla="*/ 5 w 9"/>
                      <a:gd name="T9" fmla="*/ 22 h 27"/>
                      <a:gd name="T10" fmla="*/ 6 w 9"/>
                      <a:gd name="T11" fmla="*/ 4 h 27"/>
                      <a:gd name="T12" fmla="*/ 4 w 9"/>
                      <a:gd name="T13" fmla="*/ 4 h 27"/>
                      <a:gd name="T14" fmla="*/ 2 w 9"/>
                      <a:gd name="T15" fmla="*/ 21 h 27"/>
                      <a:gd name="T16" fmla="*/ 4 w 9"/>
                      <a:gd name="T17" fmla="*/ 21 h 27"/>
                      <a:gd name="T18" fmla="*/ 3 w 9"/>
                      <a:gd name="T19" fmla="*/ 3 h 27"/>
                      <a:gd name="T20" fmla="*/ 2 w 9"/>
                      <a:gd name="T21" fmla="*/ 3 h 27"/>
                      <a:gd name="T22" fmla="*/ 1 w 9"/>
                      <a:gd name="T23" fmla="*/ 17 h 27"/>
                      <a:gd name="T24" fmla="*/ 2 w 9"/>
                      <a:gd name="T25" fmla="*/ 17 h 27"/>
                      <a:gd name="T26" fmla="*/ 2 w 9"/>
                      <a:gd name="T27" fmla="*/ 4 h 27"/>
                      <a:gd name="T28" fmla="*/ 1 w 9"/>
                      <a:gd name="T29" fmla="*/ 4 h 27"/>
                      <a:gd name="T30" fmla="*/ 1 w 9"/>
                      <a:gd name="T31" fmla="*/ 17 h 27"/>
                      <a:gd name="T32" fmla="*/ 2 w 9"/>
                      <a:gd name="T33" fmla="*/ 17 h 27"/>
                      <a:gd name="T34" fmla="*/ 3 w 9"/>
                      <a:gd name="T35" fmla="*/ 3 h 27"/>
                      <a:gd name="T36" fmla="*/ 2 w 9"/>
                      <a:gd name="T37" fmla="*/ 3 h 27"/>
                      <a:gd name="T38" fmla="*/ 2 w 9"/>
                      <a:gd name="T39" fmla="*/ 21 h 27"/>
                      <a:gd name="T40" fmla="*/ 4 w 9"/>
                      <a:gd name="T41" fmla="*/ 21 h 27"/>
                      <a:gd name="T42" fmla="*/ 6 w 9"/>
                      <a:gd name="T43" fmla="*/ 4 h 27"/>
                      <a:gd name="T44" fmla="*/ 4 w 9"/>
                      <a:gd name="T45" fmla="*/ 4 h 27"/>
                      <a:gd name="T46" fmla="*/ 3 w 9"/>
                      <a:gd name="T47" fmla="*/ 22 h 27"/>
                      <a:gd name="T48" fmla="*/ 5 w 9"/>
                      <a:gd name="T49" fmla="*/ 22 h 27"/>
                      <a:gd name="T50" fmla="*/ 9 w 9"/>
                      <a:gd name="T51" fmla="*/ 1 h 27"/>
                      <a:gd name="T52" fmla="*/ 8 w 9"/>
                      <a:gd name="T53" fmla="*/ 0 h 27"/>
                      <a:gd name="T54" fmla="*/ 5 w 9"/>
                      <a:gd name="T55" fmla="*/ 26 h 27"/>
                      <a:gd name="T56" fmla="*/ 6 w 9"/>
                      <a:gd name="T57" fmla="*/ 26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9" h="27">
                        <a:moveTo>
                          <a:pt x="6" y="26"/>
                        </a:moveTo>
                        <a:cubicBezTo>
                          <a:pt x="3" y="17"/>
                          <a:pt x="6" y="9"/>
                          <a:pt x="9" y="1"/>
                        </a:cubicBezTo>
                        <a:cubicBezTo>
                          <a:pt x="9" y="1"/>
                          <a:pt x="9" y="0"/>
                          <a:pt x="8" y="0"/>
                        </a:cubicBezTo>
                        <a:cubicBezTo>
                          <a:pt x="1" y="5"/>
                          <a:pt x="2" y="15"/>
                          <a:pt x="3" y="22"/>
                        </a:cubicBezTo>
                        <a:cubicBezTo>
                          <a:pt x="3" y="23"/>
                          <a:pt x="5" y="23"/>
                          <a:pt x="5" y="22"/>
                        </a:cubicBezTo>
                        <a:cubicBezTo>
                          <a:pt x="4" y="16"/>
                          <a:pt x="4" y="10"/>
                          <a:pt x="6" y="4"/>
                        </a:cubicBezTo>
                        <a:cubicBezTo>
                          <a:pt x="5" y="4"/>
                          <a:pt x="5" y="4"/>
                          <a:pt x="4" y="4"/>
                        </a:cubicBezTo>
                        <a:cubicBezTo>
                          <a:pt x="3" y="10"/>
                          <a:pt x="1" y="15"/>
                          <a:pt x="2" y="21"/>
                        </a:cubicBezTo>
                        <a:cubicBezTo>
                          <a:pt x="2" y="22"/>
                          <a:pt x="4" y="22"/>
                          <a:pt x="4" y="21"/>
                        </a:cubicBezTo>
                        <a:cubicBezTo>
                          <a:pt x="4" y="15"/>
                          <a:pt x="4" y="9"/>
                          <a:pt x="3" y="3"/>
                        </a:cubicBezTo>
                        <a:cubicBezTo>
                          <a:pt x="3" y="2"/>
                          <a:pt x="2" y="2"/>
                          <a:pt x="2" y="3"/>
                        </a:cubicBezTo>
                        <a:cubicBezTo>
                          <a:pt x="1" y="7"/>
                          <a:pt x="0" y="12"/>
                          <a:pt x="1" y="17"/>
                        </a:cubicBezTo>
                        <a:cubicBezTo>
                          <a:pt x="1" y="18"/>
                          <a:pt x="2" y="18"/>
                          <a:pt x="2" y="17"/>
                        </a:cubicBezTo>
                        <a:cubicBezTo>
                          <a:pt x="2" y="13"/>
                          <a:pt x="2" y="8"/>
                          <a:pt x="2" y="4"/>
                        </a:cubicBezTo>
                        <a:cubicBezTo>
                          <a:pt x="2" y="3"/>
                          <a:pt x="1" y="3"/>
                          <a:pt x="1" y="4"/>
                        </a:cubicBezTo>
                        <a:cubicBezTo>
                          <a:pt x="1" y="8"/>
                          <a:pt x="1" y="13"/>
                          <a:pt x="1" y="17"/>
                        </a:cubicBezTo>
                        <a:cubicBezTo>
                          <a:pt x="1" y="17"/>
                          <a:pt x="1" y="17"/>
                          <a:pt x="2" y="17"/>
                        </a:cubicBezTo>
                        <a:cubicBezTo>
                          <a:pt x="2" y="12"/>
                          <a:pt x="2" y="8"/>
                          <a:pt x="3" y="3"/>
                        </a:cubicBezTo>
                        <a:cubicBezTo>
                          <a:pt x="3" y="3"/>
                          <a:pt x="2" y="3"/>
                          <a:pt x="2" y="3"/>
                        </a:cubicBezTo>
                        <a:cubicBezTo>
                          <a:pt x="3" y="9"/>
                          <a:pt x="3" y="15"/>
                          <a:pt x="2" y="21"/>
                        </a:cubicBezTo>
                        <a:cubicBezTo>
                          <a:pt x="3" y="21"/>
                          <a:pt x="3" y="21"/>
                          <a:pt x="4" y="21"/>
                        </a:cubicBezTo>
                        <a:cubicBezTo>
                          <a:pt x="3" y="15"/>
                          <a:pt x="4" y="10"/>
                          <a:pt x="6" y="4"/>
                        </a:cubicBezTo>
                        <a:cubicBezTo>
                          <a:pt x="6" y="4"/>
                          <a:pt x="4" y="3"/>
                          <a:pt x="4" y="4"/>
                        </a:cubicBezTo>
                        <a:cubicBezTo>
                          <a:pt x="2" y="10"/>
                          <a:pt x="2" y="16"/>
                          <a:pt x="3" y="22"/>
                        </a:cubicBezTo>
                        <a:cubicBezTo>
                          <a:pt x="4" y="22"/>
                          <a:pt x="4" y="22"/>
                          <a:pt x="5" y="22"/>
                        </a:cubicBezTo>
                        <a:cubicBezTo>
                          <a:pt x="3" y="15"/>
                          <a:pt x="3" y="6"/>
                          <a:pt x="9" y="1"/>
                        </a:cubicBezTo>
                        <a:cubicBezTo>
                          <a:pt x="9" y="1"/>
                          <a:pt x="8" y="1"/>
                          <a:pt x="8" y="0"/>
                        </a:cubicBezTo>
                        <a:cubicBezTo>
                          <a:pt x="4" y="9"/>
                          <a:pt x="1" y="17"/>
                          <a:pt x="5" y="26"/>
                        </a:cubicBezTo>
                        <a:cubicBezTo>
                          <a:pt x="5" y="27"/>
                          <a:pt x="7" y="27"/>
                          <a:pt x="6" y="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5" name="Freeform 157"/>
                  <p:cNvSpPr/>
                  <p:nvPr/>
                </p:nvSpPr>
                <p:spPr bwMode="auto">
                  <a:xfrm>
                    <a:off x="895350" y="2493963"/>
                    <a:ext cx="11113" cy="19050"/>
                  </a:xfrm>
                  <a:custGeom>
                    <a:avLst/>
                    <a:gdLst>
                      <a:gd name="T0" fmla="*/ 6 w 11"/>
                      <a:gd name="T1" fmla="*/ 3 h 17"/>
                      <a:gd name="T2" fmla="*/ 7 w 11"/>
                      <a:gd name="T3" fmla="*/ 2 h 17"/>
                      <a:gd name="T4" fmla="*/ 6 w 11"/>
                      <a:gd name="T5" fmla="*/ 1 h 17"/>
                      <a:gd name="T6" fmla="*/ 1 w 11"/>
                      <a:gd name="T7" fmla="*/ 14 h 17"/>
                      <a:gd name="T8" fmla="*/ 2 w 11"/>
                      <a:gd name="T9" fmla="*/ 15 h 17"/>
                      <a:gd name="T10" fmla="*/ 9 w 11"/>
                      <a:gd name="T11" fmla="*/ 4 h 17"/>
                      <a:gd name="T12" fmla="*/ 8 w 11"/>
                      <a:gd name="T13" fmla="*/ 4 h 17"/>
                      <a:gd name="T14" fmla="*/ 5 w 11"/>
                      <a:gd name="T15" fmla="*/ 12 h 17"/>
                      <a:gd name="T16" fmla="*/ 6 w 11"/>
                      <a:gd name="T17" fmla="*/ 12 h 17"/>
                      <a:gd name="T18" fmla="*/ 9 w 11"/>
                      <a:gd name="T19" fmla="*/ 5 h 17"/>
                      <a:gd name="T20" fmla="*/ 8 w 11"/>
                      <a:gd name="T21" fmla="*/ 5 h 17"/>
                      <a:gd name="T22" fmla="*/ 6 w 11"/>
                      <a:gd name="T23" fmla="*/ 15 h 17"/>
                      <a:gd name="T24" fmla="*/ 7 w 11"/>
                      <a:gd name="T25" fmla="*/ 16 h 17"/>
                      <a:gd name="T26" fmla="*/ 11 w 11"/>
                      <a:gd name="T27" fmla="*/ 7 h 17"/>
                      <a:gd name="T28" fmla="*/ 10 w 11"/>
                      <a:gd name="T29" fmla="*/ 6 h 17"/>
                      <a:gd name="T30" fmla="*/ 6 w 11"/>
                      <a:gd name="T31" fmla="*/ 15 h 17"/>
                      <a:gd name="T32" fmla="*/ 7 w 11"/>
                      <a:gd name="T33" fmla="*/ 16 h 17"/>
                      <a:gd name="T34" fmla="*/ 10 w 11"/>
                      <a:gd name="T35" fmla="*/ 5 h 17"/>
                      <a:gd name="T36" fmla="*/ 8 w 11"/>
                      <a:gd name="T37" fmla="*/ 4 h 17"/>
                      <a:gd name="T38" fmla="*/ 5 w 11"/>
                      <a:gd name="T39" fmla="*/ 12 h 17"/>
                      <a:gd name="T40" fmla="*/ 6 w 11"/>
                      <a:gd name="T41" fmla="*/ 12 h 17"/>
                      <a:gd name="T42" fmla="*/ 9 w 11"/>
                      <a:gd name="T43" fmla="*/ 4 h 17"/>
                      <a:gd name="T44" fmla="*/ 8 w 11"/>
                      <a:gd name="T45" fmla="*/ 3 h 17"/>
                      <a:gd name="T46" fmla="*/ 1 w 11"/>
                      <a:gd name="T47" fmla="*/ 14 h 17"/>
                      <a:gd name="T48" fmla="*/ 2 w 11"/>
                      <a:gd name="T49" fmla="*/ 15 h 17"/>
                      <a:gd name="T50" fmla="*/ 8 w 11"/>
                      <a:gd name="T51" fmla="*/ 1 h 17"/>
                      <a:gd name="T52" fmla="*/ 7 w 11"/>
                      <a:gd name="T53" fmla="*/ 0 h 17"/>
                      <a:gd name="T54" fmla="*/ 5 w 11"/>
                      <a:gd name="T55" fmla="*/ 3 h 17"/>
                      <a:gd name="T56" fmla="*/ 6 w 11"/>
                      <a:gd name="T57" fmla="*/ 3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 h="17">
                        <a:moveTo>
                          <a:pt x="6" y="3"/>
                        </a:moveTo>
                        <a:cubicBezTo>
                          <a:pt x="7" y="3"/>
                          <a:pt x="7" y="2"/>
                          <a:pt x="7" y="2"/>
                        </a:cubicBezTo>
                        <a:cubicBezTo>
                          <a:pt x="7" y="1"/>
                          <a:pt x="7" y="1"/>
                          <a:pt x="6" y="1"/>
                        </a:cubicBezTo>
                        <a:cubicBezTo>
                          <a:pt x="5" y="5"/>
                          <a:pt x="2" y="10"/>
                          <a:pt x="1" y="14"/>
                        </a:cubicBezTo>
                        <a:cubicBezTo>
                          <a:pt x="0" y="15"/>
                          <a:pt x="2" y="16"/>
                          <a:pt x="2" y="15"/>
                        </a:cubicBezTo>
                        <a:cubicBezTo>
                          <a:pt x="4" y="11"/>
                          <a:pt x="5" y="7"/>
                          <a:pt x="9" y="4"/>
                        </a:cubicBezTo>
                        <a:cubicBezTo>
                          <a:pt x="8" y="4"/>
                          <a:pt x="8" y="4"/>
                          <a:pt x="8" y="4"/>
                        </a:cubicBezTo>
                        <a:cubicBezTo>
                          <a:pt x="7" y="7"/>
                          <a:pt x="7" y="9"/>
                          <a:pt x="5" y="12"/>
                        </a:cubicBezTo>
                        <a:cubicBezTo>
                          <a:pt x="6" y="12"/>
                          <a:pt x="6" y="12"/>
                          <a:pt x="6" y="12"/>
                        </a:cubicBezTo>
                        <a:cubicBezTo>
                          <a:pt x="7" y="10"/>
                          <a:pt x="8" y="7"/>
                          <a:pt x="9" y="5"/>
                        </a:cubicBezTo>
                        <a:cubicBezTo>
                          <a:pt x="9" y="5"/>
                          <a:pt x="9" y="5"/>
                          <a:pt x="8" y="5"/>
                        </a:cubicBezTo>
                        <a:cubicBezTo>
                          <a:pt x="8" y="8"/>
                          <a:pt x="7" y="12"/>
                          <a:pt x="6" y="15"/>
                        </a:cubicBezTo>
                        <a:cubicBezTo>
                          <a:pt x="6" y="16"/>
                          <a:pt x="7" y="16"/>
                          <a:pt x="7" y="16"/>
                        </a:cubicBezTo>
                        <a:cubicBezTo>
                          <a:pt x="8" y="13"/>
                          <a:pt x="9" y="10"/>
                          <a:pt x="11" y="7"/>
                        </a:cubicBezTo>
                        <a:cubicBezTo>
                          <a:pt x="11" y="6"/>
                          <a:pt x="10" y="5"/>
                          <a:pt x="10" y="6"/>
                        </a:cubicBezTo>
                        <a:cubicBezTo>
                          <a:pt x="8" y="9"/>
                          <a:pt x="7" y="12"/>
                          <a:pt x="6" y="15"/>
                        </a:cubicBezTo>
                        <a:cubicBezTo>
                          <a:pt x="6" y="16"/>
                          <a:pt x="7" y="17"/>
                          <a:pt x="7" y="16"/>
                        </a:cubicBezTo>
                        <a:cubicBezTo>
                          <a:pt x="9" y="12"/>
                          <a:pt x="10" y="9"/>
                          <a:pt x="10" y="5"/>
                        </a:cubicBezTo>
                        <a:cubicBezTo>
                          <a:pt x="9" y="4"/>
                          <a:pt x="9" y="4"/>
                          <a:pt x="8" y="4"/>
                        </a:cubicBezTo>
                        <a:cubicBezTo>
                          <a:pt x="6" y="7"/>
                          <a:pt x="6" y="9"/>
                          <a:pt x="5" y="12"/>
                        </a:cubicBezTo>
                        <a:cubicBezTo>
                          <a:pt x="5" y="13"/>
                          <a:pt x="6" y="13"/>
                          <a:pt x="6" y="12"/>
                        </a:cubicBezTo>
                        <a:cubicBezTo>
                          <a:pt x="8" y="10"/>
                          <a:pt x="9" y="7"/>
                          <a:pt x="9" y="4"/>
                        </a:cubicBezTo>
                        <a:cubicBezTo>
                          <a:pt x="9" y="3"/>
                          <a:pt x="8" y="3"/>
                          <a:pt x="8" y="3"/>
                        </a:cubicBezTo>
                        <a:cubicBezTo>
                          <a:pt x="4" y="6"/>
                          <a:pt x="3" y="10"/>
                          <a:pt x="1" y="14"/>
                        </a:cubicBezTo>
                        <a:cubicBezTo>
                          <a:pt x="1" y="14"/>
                          <a:pt x="2" y="15"/>
                          <a:pt x="2" y="15"/>
                        </a:cubicBezTo>
                        <a:cubicBezTo>
                          <a:pt x="4" y="10"/>
                          <a:pt x="6" y="6"/>
                          <a:pt x="8" y="1"/>
                        </a:cubicBezTo>
                        <a:cubicBezTo>
                          <a:pt x="8" y="1"/>
                          <a:pt x="7" y="0"/>
                          <a:pt x="7" y="0"/>
                        </a:cubicBezTo>
                        <a:cubicBezTo>
                          <a:pt x="5" y="1"/>
                          <a:pt x="5" y="2"/>
                          <a:pt x="5" y="3"/>
                        </a:cubicBezTo>
                        <a:cubicBezTo>
                          <a:pt x="5" y="4"/>
                          <a:pt x="6" y="4"/>
                          <a:pt x="6"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6" name="Freeform 158"/>
                  <p:cNvSpPr/>
                  <p:nvPr/>
                </p:nvSpPr>
                <p:spPr bwMode="auto">
                  <a:xfrm>
                    <a:off x="903288" y="2497138"/>
                    <a:ext cx="4763" cy="14288"/>
                  </a:xfrm>
                  <a:custGeom>
                    <a:avLst/>
                    <a:gdLst>
                      <a:gd name="T0" fmla="*/ 3 w 5"/>
                      <a:gd name="T1" fmla="*/ 1 h 13"/>
                      <a:gd name="T2" fmla="*/ 0 w 5"/>
                      <a:gd name="T3" fmla="*/ 11 h 13"/>
                      <a:gd name="T4" fmla="*/ 2 w 5"/>
                      <a:gd name="T5" fmla="*/ 12 h 13"/>
                      <a:gd name="T6" fmla="*/ 2 w 5"/>
                      <a:gd name="T7" fmla="*/ 8 h 13"/>
                      <a:gd name="T8" fmla="*/ 1 w 5"/>
                      <a:gd name="T9" fmla="*/ 7 h 13"/>
                      <a:gd name="T10" fmla="*/ 0 w 5"/>
                      <a:gd name="T11" fmla="*/ 12 h 13"/>
                      <a:gd name="T12" fmla="*/ 2 w 5"/>
                      <a:gd name="T13" fmla="*/ 12 h 13"/>
                      <a:gd name="T14" fmla="*/ 5 w 5"/>
                      <a:gd name="T15" fmla="*/ 1 h 13"/>
                      <a:gd name="T16" fmla="*/ 3 w 5"/>
                      <a:gd name="T17" fmla="*/ 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13">
                        <a:moveTo>
                          <a:pt x="3" y="1"/>
                        </a:moveTo>
                        <a:cubicBezTo>
                          <a:pt x="4" y="4"/>
                          <a:pt x="2" y="8"/>
                          <a:pt x="0" y="11"/>
                        </a:cubicBezTo>
                        <a:cubicBezTo>
                          <a:pt x="1" y="12"/>
                          <a:pt x="1" y="12"/>
                          <a:pt x="2" y="12"/>
                        </a:cubicBezTo>
                        <a:cubicBezTo>
                          <a:pt x="2" y="10"/>
                          <a:pt x="2" y="9"/>
                          <a:pt x="2" y="8"/>
                        </a:cubicBezTo>
                        <a:cubicBezTo>
                          <a:pt x="2" y="7"/>
                          <a:pt x="1" y="6"/>
                          <a:pt x="1" y="7"/>
                        </a:cubicBezTo>
                        <a:cubicBezTo>
                          <a:pt x="1" y="9"/>
                          <a:pt x="0" y="10"/>
                          <a:pt x="0" y="12"/>
                        </a:cubicBezTo>
                        <a:cubicBezTo>
                          <a:pt x="0" y="12"/>
                          <a:pt x="1" y="13"/>
                          <a:pt x="2" y="12"/>
                        </a:cubicBezTo>
                        <a:cubicBezTo>
                          <a:pt x="3" y="8"/>
                          <a:pt x="5" y="5"/>
                          <a:pt x="5" y="1"/>
                        </a:cubicBezTo>
                        <a:cubicBezTo>
                          <a:pt x="5" y="0"/>
                          <a:pt x="3" y="0"/>
                          <a:pt x="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2" name="Freeform 159"/>
                  <p:cNvSpPr/>
                  <p:nvPr/>
                </p:nvSpPr>
                <p:spPr bwMode="auto">
                  <a:xfrm>
                    <a:off x="904875" y="2497138"/>
                    <a:ext cx="3175" cy="15875"/>
                  </a:xfrm>
                  <a:custGeom>
                    <a:avLst/>
                    <a:gdLst>
                      <a:gd name="T0" fmla="*/ 2 w 4"/>
                      <a:gd name="T1" fmla="*/ 1 h 15"/>
                      <a:gd name="T2" fmla="*/ 1 w 4"/>
                      <a:gd name="T3" fmla="*/ 14 h 15"/>
                      <a:gd name="T4" fmla="*/ 2 w 4"/>
                      <a:gd name="T5" fmla="*/ 14 h 15"/>
                      <a:gd name="T6" fmla="*/ 3 w 4"/>
                      <a:gd name="T7" fmla="*/ 10 h 15"/>
                      <a:gd name="T8" fmla="*/ 2 w 4"/>
                      <a:gd name="T9" fmla="*/ 9 h 15"/>
                      <a:gd name="T10" fmla="*/ 1 w 4"/>
                      <a:gd name="T11" fmla="*/ 14 h 15"/>
                      <a:gd name="T12" fmla="*/ 2 w 4"/>
                      <a:gd name="T13" fmla="*/ 14 h 15"/>
                      <a:gd name="T14" fmla="*/ 4 w 4"/>
                      <a:gd name="T15" fmla="*/ 1 h 15"/>
                      <a:gd name="T16" fmla="*/ 2 w 4"/>
                      <a:gd name="T17" fmla="*/ 1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15">
                        <a:moveTo>
                          <a:pt x="2" y="1"/>
                        </a:moveTo>
                        <a:cubicBezTo>
                          <a:pt x="2" y="5"/>
                          <a:pt x="2" y="10"/>
                          <a:pt x="1" y="14"/>
                        </a:cubicBezTo>
                        <a:cubicBezTo>
                          <a:pt x="1" y="14"/>
                          <a:pt x="2" y="14"/>
                          <a:pt x="2" y="14"/>
                        </a:cubicBezTo>
                        <a:cubicBezTo>
                          <a:pt x="2" y="13"/>
                          <a:pt x="3" y="11"/>
                          <a:pt x="3" y="10"/>
                        </a:cubicBezTo>
                        <a:cubicBezTo>
                          <a:pt x="3" y="9"/>
                          <a:pt x="2" y="9"/>
                          <a:pt x="2" y="9"/>
                        </a:cubicBezTo>
                        <a:cubicBezTo>
                          <a:pt x="1" y="11"/>
                          <a:pt x="1" y="12"/>
                          <a:pt x="1" y="14"/>
                        </a:cubicBezTo>
                        <a:cubicBezTo>
                          <a:pt x="0" y="15"/>
                          <a:pt x="2" y="15"/>
                          <a:pt x="2" y="14"/>
                        </a:cubicBezTo>
                        <a:cubicBezTo>
                          <a:pt x="3" y="10"/>
                          <a:pt x="4" y="5"/>
                          <a:pt x="4" y="1"/>
                        </a:cubicBezTo>
                        <a:cubicBezTo>
                          <a:pt x="4" y="0"/>
                          <a:pt x="2" y="0"/>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3" name="Freeform 160"/>
                  <p:cNvSpPr/>
                  <p:nvPr/>
                </p:nvSpPr>
                <p:spPr bwMode="auto">
                  <a:xfrm>
                    <a:off x="906463" y="2497138"/>
                    <a:ext cx="4763" cy="14288"/>
                  </a:xfrm>
                  <a:custGeom>
                    <a:avLst/>
                    <a:gdLst>
                      <a:gd name="T0" fmla="*/ 1 w 5"/>
                      <a:gd name="T1" fmla="*/ 1 h 14"/>
                      <a:gd name="T2" fmla="*/ 2 w 5"/>
                      <a:gd name="T3" fmla="*/ 13 h 14"/>
                      <a:gd name="T4" fmla="*/ 3 w 5"/>
                      <a:gd name="T5" fmla="*/ 14 h 14"/>
                      <a:gd name="T6" fmla="*/ 5 w 5"/>
                      <a:gd name="T7" fmla="*/ 5 h 14"/>
                      <a:gd name="T8" fmla="*/ 4 w 5"/>
                      <a:gd name="T9" fmla="*/ 5 h 14"/>
                      <a:gd name="T10" fmla="*/ 2 w 5"/>
                      <a:gd name="T11" fmla="*/ 13 h 14"/>
                      <a:gd name="T12" fmla="*/ 3 w 5"/>
                      <a:gd name="T13" fmla="*/ 13 h 14"/>
                      <a:gd name="T14" fmla="*/ 2 w 5"/>
                      <a:gd name="T15" fmla="*/ 0 h 14"/>
                      <a:gd name="T16" fmla="*/ 1 w 5"/>
                      <a:gd name="T17" fmla="*/ 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14">
                        <a:moveTo>
                          <a:pt x="1" y="1"/>
                        </a:moveTo>
                        <a:cubicBezTo>
                          <a:pt x="3" y="5"/>
                          <a:pt x="2" y="9"/>
                          <a:pt x="2" y="13"/>
                        </a:cubicBezTo>
                        <a:cubicBezTo>
                          <a:pt x="2" y="14"/>
                          <a:pt x="3" y="14"/>
                          <a:pt x="3" y="14"/>
                        </a:cubicBezTo>
                        <a:cubicBezTo>
                          <a:pt x="4" y="11"/>
                          <a:pt x="4" y="8"/>
                          <a:pt x="5" y="5"/>
                        </a:cubicBezTo>
                        <a:cubicBezTo>
                          <a:pt x="5" y="5"/>
                          <a:pt x="4" y="4"/>
                          <a:pt x="4" y="5"/>
                        </a:cubicBezTo>
                        <a:cubicBezTo>
                          <a:pt x="3" y="8"/>
                          <a:pt x="2" y="10"/>
                          <a:pt x="2" y="13"/>
                        </a:cubicBezTo>
                        <a:cubicBezTo>
                          <a:pt x="2" y="13"/>
                          <a:pt x="3" y="13"/>
                          <a:pt x="3" y="13"/>
                        </a:cubicBezTo>
                        <a:cubicBezTo>
                          <a:pt x="4" y="9"/>
                          <a:pt x="5" y="4"/>
                          <a:pt x="2" y="0"/>
                        </a:cubicBezTo>
                        <a:cubicBezTo>
                          <a:pt x="1" y="0"/>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4" name="Freeform 161"/>
                  <p:cNvSpPr/>
                  <p:nvPr/>
                </p:nvSpPr>
                <p:spPr bwMode="auto">
                  <a:xfrm>
                    <a:off x="911225" y="2478088"/>
                    <a:ext cx="28575" cy="49213"/>
                  </a:xfrm>
                  <a:custGeom>
                    <a:avLst/>
                    <a:gdLst>
                      <a:gd name="T0" fmla="*/ 3 w 28"/>
                      <a:gd name="T1" fmla="*/ 28 h 46"/>
                      <a:gd name="T2" fmla="*/ 6 w 28"/>
                      <a:gd name="T3" fmla="*/ 20 h 46"/>
                      <a:gd name="T4" fmla="*/ 10 w 28"/>
                      <a:gd name="T5" fmla="*/ 20 h 46"/>
                      <a:gd name="T6" fmla="*/ 11 w 28"/>
                      <a:gd name="T7" fmla="*/ 23 h 46"/>
                      <a:gd name="T8" fmla="*/ 15 w 28"/>
                      <a:gd name="T9" fmla="*/ 13 h 46"/>
                      <a:gd name="T10" fmla="*/ 17 w 28"/>
                      <a:gd name="T11" fmla="*/ 13 h 46"/>
                      <a:gd name="T12" fmla="*/ 18 w 28"/>
                      <a:gd name="T13" fmla="*/ 9 h 46"/>
                      <a:gd name="T14" fmla="*/ 18 w 28"/>
                      <a:gd name="T15" fmla="*/ 14 h 46"/>
                      <a:gd name="T16" fmla="*/ 19 w 28"/>
                      <a:gd name="T17" fmla="*/ 10 h 46"/>
                      <a:gd name="T18" fmla="*/ 20 w 28"/>
                      <a:gd name="T19" fmla="*/ 6 h 46"/>
                      <a:gd name="T20" fmla="*/ 22 w 28"/>
                      <a:gd name="T21" fmla="*/ 8 h 46"/>
                      <a:gd name="T22" fmla="*/ 22 w 28"/>
                      <a:gd name="T23" fmla="*/ 18 h 46"/>
                      <a:gd name="T24" fmla="*/ 23 w 28"/>
                      <a:gd name="T25" fmla="*/ 12 h 46"/>
                      <a:gd name="T26" fmla="*/ 24 w 28"/>
                      <a:gd name="T27" fmla="*/ 10 h 46"/>
                      <a:gd name="T28" fmla="*/ 25 w 28"/>
                      <a:gd name="T29" fmla="*/ 22 h 46"/>
                      <a:gd name="T30" fmla="*/ 24 w 28"/>
                      <a:gd name="T31" fmla="*/ 25 h 46"/>
                      <a:gd name="T32" fmla="*/ 20 w 28"/>
                      <a:gd name="T33" fmla="*/ 36 h 46"/>
                      <a:gd name="T34" fmla="*/ 23 w 28"/>
                      <a:gd name="T35" fmla="*/ 27 h 46"/>
                      <a:gd name="T36" fmla="*/ 23 w 28"/>
                      <a:gd name="T37" fmla="*/ 28 h 46"/>
                      <a:gd name="T38" fmla="*/ 20 w 28"/>
                      <a:gd name="T39" fmla="*/ 38 h 46"/>
                      <a:gd name="T40" fmla="*/ 20 w 28"/>
                      <a:gd name="T41" fmla="*/ 34 h 46"/>
                      <a:gd name="T42" fmla="*/ 16 w 28"/>
                      <a:gd name="T43" fmla="*/ 25 h 46"/>
                      <a:gd name="T44" fmla="*/ 15 w 28"/>
                      <a:gd name="T45" fmla="*/ 35 h 46"/>
                      <a:gd name="T46" fmla="*/ 11 w 28"/>
                      <a:gd name="T47" fmla="*/ 27 h 46"/>
                      <a:gd name="T48" fmla="*/ 11 w 28"/>
                      <a:gd name="T49" fmla="*/ 29 h 46"/>
                      <a:gd name="T50" fmla="*/ 10 w 28"/>
                      <a:gd name="T51" fmla="*/ 30 h 46"/>
                      <a:gd name="T52" fmla="*/ 11 w 28"/>
                      <a:gd name="T53" fmla="*/ 30 h 46"/>
                      <a:gd name="T54" fmla="*/ 15 w 28"/>
                      <a:gd name="T55" fmla="*/ 31 h 46"/>
                      <a:gd name="T56" fmla="*/ 17 w 28"/>
                      <a:gd name="T57" fmla="*/ 28 h 46"/>
                      <a:gd name="T58" fmla="*/ 18 w 28"/>
                      <a:gd name="T59" fmla="*/ 23 h 46"/>
                      <a:gd name="T60" fmla="*/ 18 w 28"/>
                      <a:gd name="T61" fmla="*/ 32 h 46"/>
                      <a:gd name="T62" fmla="*/ 19 w 28"/>
                      <a:gd name="T63" fmla="*/ 38 h 46"/>
                      <a:gd name="T64" fmla="*/ 21 w 28"/>
                      <a:gd name="T65" fmla="*/ 34 h 46"/>
                      <a:gd name="T66" fmla="*/ 19 w 28"/>
                      <a:gd name="T67" fmla="*/ 41 h 46"/>
                      <a:gd name="T68" fmla="*/ 21 w 28"/>
                      <a:gd name="T69" fmla="*/ 43 h 46"/>
                      <a:gd name="T70" fmla="*/ 22 w 28"/>
                      <a:gd name="T71" fmla="*/ 36 h 46"/>
                      <a:gd name="T72" fmla="*/ 22 w 28"/>
                      <a:gd name="T73" fmla="*/ 36 h 46"/>
                      <a:gd name="T74" fmla="*/ 23 w 28"/>
                      <a:gd name="T75" fmla="*/ 32 h 46"/>
                      <a:gd name="T76" fmla="*/ 25 w 28"/>
                      <a:gd name="T77" fmla="*/ 25 h 46"/>
                      <a:gd name="T78" fmla="*/ 25 w 28"/>
                      <a:gd name="T79" fmla="*/ 12 h 46"/>
                      <a:gd name="T80" fmla="*/ 22 w 28"/>
                      <a:gd name="T81" fmla="*/ 27 h 46"/>
                      <a:gd name="T82" fmla="*/ 22 w 28"/>
                      <a:gd name="T83" fmla="*/ 27 h 46"/>
                      <a:gd name="T84" fmla="*/ 20 w 28"/>
                      <a:gd name="T85" fmla="*/ 28 h 46"/>
                      <a:gd name="T86" fmla="*/ 20 w 28"/>
                      <a:gd name="T87" fmla="*/ 26 h 46"/>
                      <a:gd name="T88" fmla="*/ 19 w 28"/>
                      <a:gd name="T89" fmla="*/ 26 h 46"/>
                      <a:gd name="T90" fmla="*/ 18 w 28"/>
                      <a:gd name="T91" fmla="*/ 25 h 46"/>
                      <a:gd name="T92" fmla="*/ 18 w 28"/>
                      <a:gd name="T93" fmla="*/ 25 h 46"/>
                      <a:gd name="T94" fmla="*/ 15 w 28"/>
                      <a:gd name="T95" fmla="*/ 26 h 46"/>
                      <a:gd name="T96" fmla="*/ 14 w 28"/>
                      <a:gd name="T97" fmla="*/ 26 h 46"/>
                      <a:gd name="T98" fmla="*/ 14 w 28"/>
                      <a:gd name="T99" fmla="*/ 25 h 46"/>
                      <a:gd name="T100" fmla="*/ 13 w 28"/>
                      <a:gd name="T101" fmla="*/ 26 h 46"/>
                      <a:gd name="T102" fmla="*/ 12 w 28"/>
                      <a:gd name="T103" fmla="*/ 27 h 46"/>
                      <a:gd name="T104" fmla="*/ 11 w 28"/>
                      <a:gd name="T105" fmla="*/ 25 h 46"/>
                      <a:gd name="T106" fmla="*/ 9 w 28"/>
                      <a:gd name="T107" fmla="*/ 26 h 46"/>
                      <a:gd name="T108" fmla="*/ 8 w 28"/>
                      <a:gd name="T109" fmla="*/ 27 h 46"/>
                      <a:gd name="T110" fmla="*/ 7 w 28"/>
                      <a:gd name="T111" fmla="*/ 29 h 46"/>
                      <a:gd name="T112" fmla="*/ 5 w 28"/>
                      <a:gd name="T113" fmla="*/ 28 h 46"/>
                      <a:gd name="T114" fmla="*/ 3 w 28"/>
                      <a:gd name="T115" fmla="*/ 28 h 46"/>
                      <a:gd name="T116" fmla="*/ 1 w 28"/>
                      <a:gd name="T117" fmla="*/ 29 h 46"/>
                      <a:gd name="T118" fmla="*/ 1 w 28"/>
                      <a:gd name="T119" fmla="*/ 30 h 46"/>
                      <a:gd name="T120" fmla="*/ 0 w 28"/>
                      <a:gd name="T121" fmla="*/ 3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8" h="46">
                        <a:moveTo>
                          <a:pt x="3" y="15"/>
                        </a:moveTo>
                        <a:cubicBezTo>
                          <a:pt x="3" y="19"/>
                          <a:pt x="0" y="35"/>
                          <a:pt x="2" y="23"/>
                        </a:cubicBezTo>
                        <a:cubicBezTo>
                          <a:pt x="2" y="24"/>
                          <a:pt x="2" y="24"/>
                          <a:pt x="2" y="25"/>
                        </a:cubicBezTo>
                        <a:cubicBezTo>
                          <a:pt x="1" y="27"/>
                          <a:pt x="1" y="28"/>
                          <a:pt x="3" y="28"/>
                        </a:cubicBezTo>
                        <a:cubicBezTo>
                          <a:pt x="3" y="27"/>
                          <a:pt x="4" y="18"/>
                          <a:pt x="3" y="24"/>
                        </a:cubicBezTo>
                        <a:cubicBezTo>
                          <a:pt x="1" y="34"/>
                          <a:pt x="4" y="13"/>
                          <a:pt x="4" y="21"/>
                        </a:cubicBezTo>
                        <a:cubicBezTo>
                          <a:pt x="4" y="24"/>
                          <a:pt x="4" y="31"/>
                          <a:pt x="5" y="22"/>
                        </a:cubicBezTo>
                        <a:cubicBezTo>
                          <a:pt x="5" y="21"/>
                          <a:pt x="6" y="14"/>
                          <a:pt x="6" y="20"/>
                        </a:cubicBezTo>
                        <a:cubicBezTo>
                          <a:pt x="6" y="32"/>
                          <a:pt x="7" y="21"/>
                          <a:pt x="8" y="17"/>
                        </a:cubicBezTo>
                        <a:cubicBezTo>
                          <a:pt x="7" y="19"/>
                          <a:pt x="7" y="21"/>
                          <a:pt x="7" y="23"/>
                        </a:cubicBezTo>
                        <a:cubicBezTo>
                          <a:pt x="7" y="25"/>
                          <a:pt x="8" y="28"/>
                          <a:pt x="8" y="24"/>
                        </a:cubicBezTo>
                        <a:cubicBezTo>
                          <a:pt x="8" y="25"/>
                          <a:pt x="10" y="12"/>
                          <a:pt x="10" y="20"/>
                        </a:cubicBezTo>
                        <a:cubicBezTo>
                          <a:pt x="10" y="25"/>
                          <a:pt x="8" y="27"/>
                          <a:pt x="10" y="19"/>
                        </a:cubicBezTo>
                        <a:cubicBezTo>
                          <a:pt x="13" y="8"/>
                          <a:pt x="9" y="35"/>
                          <a:pt x="11" y="19"/>
                        </a:cubicBezTo>
                        <a:cubicBezTo>
                          <a:pt x="11" y="18"/>
                          <a:pt x="12" y="17"/>
                          <a:pt x="12" y="15"/>
                        </a:cubicBezTo>
                        <a:cubicBezTo>
                          <a:pt x="12" y="18"/>
                          <a:pt x="12" y="20"/>
                          <a:pt x="11" y="23"/>
                        </a:cubicBezTo>
                        <a:cubicBezTo>
                          <a:pt x="12" y="23"/>
                          <a:pt x="12" y="23"/>
                          <a:pt x="13" y="23"/>
                        </a:cubicBezTo>
                        <a:cubicBezTo>
                          <a:pt x="13" y="20"/>
                          <a:pt x="13" y="18"/>
                          <a:pt x="14" y="15"/>
                        </a:cubicBezTo>
                        <a:cubicBezTo>
                          <a:pt x="14" y="14"/>
                          <a:pt x="12" y="24"/>
                          <a:pt x="13" y="22"/>
                        </a:cubicBezTo>
                        <a:cubicBezTo>
                          <a:pt x="12" y="30"/>
                          <a:pt x="15" y="14"/>
                          <a:pt x="15" y="13"/>
                        </a:cubicBezTo>
                        <a:cubicBezTo>
                          <a:pt x="15" y="16"/>
                          <a:pt x="14" y="20"/>
                          <a:pt x="14" y="23"/>
                        </a:cubicBezTo>
                        <a:cubicBezTo>
                          <a:pt x="14" y="22"/>
                          <a:pt x="15" y="16"/>
                          <a:pt x="15" y="14"/>
                        </a:cubicBezTo>
                        <a:cubicBezTo>
                          <a:pt x="17" y="6"/>
                          <a:pt x="15" y="17"/>
                          <a:pt x="15" y="19"/>
                        </a:cubicBezTo>
                        <a:cubicBezTo>
                          <a:pt x="14" y="28"/>
                          <a:pt x="17" y="11"/>
                          <a:pt x="17" y="13"/>
                        </a:cubicBezTo>
                        <a:cubicBezTo>
                          <a:pt x="16" y="15"/>
                          <a:pt x="15" y="21"/>
                          <a:pt x="15" y="23"/>
                        </a:cubicBezTo>
                        <a:cubicBezTo>
                          <a:pt x="14" y="28"/>
                          <a:pt x="17" y="14"/>
                          <a:pt x="16" y="17"/>
                        </a:cubicBezTo>
                        <a:cubicBezTo>
                          <a:pt x="17" y="15"/>
                          <a:pt x="17" y="12"/>
                          <a:pt x="18" y="10"/>
                        </a:cubicBezTo>
                        <a:cubicBezTo>
                          <a:pt x="19" y="4"/>
                          <a:pt x="18" y="9"/>
                          <a:pt x="18" y="9"/>
                        </a:cubicBezTo>
                        <a:cubicBezTo>
                          <a:pt x="18" y="12"/>
                          <a:pt x="17" y="16"/>
                          <a:pt x="16" y="19"/>
                        </a:cubicBezTo>
                        <a:cubicBezTo>
                          <a:pt x="16" y="20"/>
                          <a:pt x="16" y="22"/>
                          <a:pt x="16" y="23"/>
                        </a:cubicBezTo>
                        <a:cubicBezTo>
                          <a:pt x="16" y="23"/>
                          <a:pt x="16" y="23"/>
                          <a:pt x="17" y="23"/>
                        </a:cubicBezTo>
                        <a:cubicBezTo>
                          <a:pt x="17" y="20"/>
                          <a:pt x="18" y="17"/>
                          <a:pt x="18" y="14"/>
                        </a:cubicBezTo>
                        <a:cubicBezTo>
                          <a:pt x="18" y="13"/>
                          <a:pt x="18" y="4"/>
                          <a:pt x="19" y="9"/>
                        </a:cubicBezTo>
                        <a:cubicBezTo>
                          <a:pt x="19" y="12"/>
                          <a:pt x="19" y="15"/>
                          <a:pt x="19" y="17"/>
                        </a:cubicBezTo>
                        <a:cubicBezTo>
                          <a:pt x="18" y="26"/>
                          <a:pt x="19" y="23"/>
                          <a:pt x="19" y="19"/>
                        </a:cubicBezTo>
                        <a:cubicBezTo>
                          <a:pt x="19" y="16"/>
                          <a:pt x="19" y="13"/>
                          <a:pt x="19" y="10"/>
                        </a:cubicBezTo>
                        <a:cubicBezTo>
                          <a:pt x="20" y="6"/>
                          <a:pt x="19" y="15"/>
                          <a:pt x="19" y="14"/>
                        </a:cubicBezTo>
                        <a:cubicBezTo>
                          <a:pt x="19" y="15"/>
                          <a:pt x="19" y="16"/>
                          <a:pt x="19" y="17"/>
                        </a:cubicBezTo>
                        <a:cubicBezTo>
                          <a:pt x="17" y="21"/>
                          <a:pt x="17" y="23"/>
                          <a:pt x="20" y="22"/>
                        </a:cubicBezTo>
                        <a:cubicBezTo>
                          <a:pt x="20" y="16"/>
                          <a:pt x="20" y="11"/>
                          <a:pt x="20" y="6"/>
                        </a:cubicBezTo>
                        <a:cubicBezTo>
                          <a:pt x="20" y="11"/>
                          <a:pt x="20" y="18"/>
                          <a:pt x="20" y="23"/>
                        </a:cubicBezTo>
                        <a:cubicBezTo>
                          <a:pt x="20" y="17"/>
                          <a:pt x="22" y="10"/>
                          <a:pt x="21" y="5"/>
                        </a:cubicBezTo>
                        <a:cubicBezTo>
                          <a:pt x="22" y="11"/>
                          <a:pt x="21" y="17"/>
                          <a:pt x="20" y="23"/>
                        </a:cubicBezTo>
                        <a:cubicBezTo>
                          <a:pt x="21" y="19"/>
                          <a:pt x="21" y="13"/>
                          <a:pt x="22" y="8"/>
                        </a:cubicBezTo>
                        <a:cubicBezTo>
                          <a:pt x="21" y="14"/>
                          <a:pt x="22" y="20"/>
                          <a:pt x="21" y="26"/>
                        </a:cubicBezTo>
                        <a:cubicBezTo>
                          <a:pt x="22" y="22"/>
                          <a:pt x="22" y="14"/>
                          <a:pt x="22" y="9"/>
                        </a:cubicBezTo>
                        <a:cubicBezTo>
                          <a:pt x="23" y="5"/>
                          <a:pt x="23" y="6"/>
                          <a:pt x="23" y="9"/>
                        </a:cubicBezTo>
                        <a:cubicBezTo>
                          <a:pt x="23" y="12"/>
                          <a:pt x="23" y="15"/>
                          <a:pt x="22" y="18"/>
                        </a:cubicBezTo>
                        <a:cubicBezTo>
                          <a:pt x="22" y="19"/>
                          <a:pt x="22" y="20"/>
                          <a:pt x="22" y="21"/>
                        </a:cubicBezTo>
                        <a:cubicBezTo>
                          <a:pt x="21" y="24"/>
                          <a:pt x="22" y="24"/>
                          <a:pt x="23" y="24"/>
                        </a:cubicBezTo>
                        <a:cubicBezTo>
                          <a:pt x="23" y="21"/>
                          <a:pt x="23" y="18"/>
                          <a:pt x="23" y="15"/>
                        </a:cubicBezTo>
                        <a:cubicBezTo>
                          <a:pt x="23" y="14"/>
                          <a:pt x="23" y="4"/>
                          <a:pt x="23" y="12"/>
                        </a:cubicBezTo>
                        <a:cubicBezTo>
                          <a:pt x="24" y="16"/>
                          <a:pt x="23" y="20"/>
                          <a:pt x="23" y="24"/>
                        </a:cubicBezTo>
                        <a:cubicBezTo>
                          <a:pt x="23" y="24"/>
                          <a:pt x="23" y="24"/>
                          <a:pt x="23" y="24"/>
                        </a:cubicBezTo>
                        <a:cubicBezTo>
                          <a:pt x="23" y="22"/>
                          <a:pt x="23" y="20"/>
                          <a:pt x="23" y="18"/>
                        </a:cubicBezTo>
                        <a:cubicBezTo>
                          <a:pt x="23" y="15"/>
                          <a:pt x="24" y="12"/>
                          <a:pt x="24" y="10"/>
                        </a:cubicBezTo>
                        <a:cubicBezTo>
                          <a:pt x="24" y="6"/>
                          <a:pt x="24" y="1"/>
                          <a:pt x="25" y="6"/>
                        </a:cubicBezTo>
                        <a:cubicBezTo>
                          <a:pt x="25" y="6"/>
                          <a:pt x="27" y="14"/>
                          <a:pt x="26" y="8"/>
                        </a:cubicBezTo>
                        <a:cubicBezTo>
                          <a:pt x="26" y="7"/>
                          <a:pt x="25" y="7"/>
                          <a:pt x="25" y="8"/>
                        </a:cubicBezTo>
                        <a:cubicBezTo>
                          <a:pt x="25" y="12"/>
                          <a:pt x="25" y="17"/>
                          <a:pt x="25" y="22"/>
                        </a:cubicBezTo>
                        <a:cubicBezTo>
                          <a:pt x="27" y="22"/>
                          <a:pt x="27" y="21"/>
                          <a:pt x="26" y="19"/>
                        </a:cubicBezTo>
                        <a:cubicBezTo>
                          <a:pt x="26" y="18"/>
                          <a:pt x="26" y="8"/>
                          <a:pt x="26" y="15"/>
                        </a:cubicBezTo>
                        <a:cubicBezTo>
                          <a:pt x="26" y="18"/>
                          <a:pt x="25" y="21"/>
                          <a:pt x="24" y="24"/>
                        </a:cubicBezTo>
                        <a:cubicBezTo>
                          <a:pt x="24" y="25"/>
                          <a:pt x="22" y="34"/>
                          <a:pt x="24" y="25"/>
                        </a:cubicBezTo>
                        <a:cubicBezTo>
                          <a:pt x="23" y="31"/>
                          <a:pt x="23" y="39"/>
                          <a:pt x="24" y="27"/>
                        </a:cubicBezTo>
                        <a:cubicBezTo>
                          <a:pt x="23" y="30"/>
                          <a:pt x="23" y="32"/>
                          <a:pt x="22" y="34"/>
                        </a:cubicBezTo>
                        <a:cubicBezTo>
                          <a:pt x="22" y="33"/>
                          <a:pt x="22" y="28"/>
                          <a:pt x="22" y="33"/>
                        </a:cubicBezTo>
                        <a:cubicBezTo>
                          <a:pt x="22" y="36"/>
                          <a:pt x="22" y="46"/>
                          <a:pt x="20" y="36"/>
                        </a:cubicBezTo>
                        <a:cubicBezTo>
                          <a:pt x="20" y="31"/>
                          <a:pt x="19" y="36"/>
                          <a:pt x="19" y="38"/>
                        </a:cubicBezTo>
                        <a:cubicBezTo>
                          <a:pt x="20" y="40"/>
                          <a:pt x="21" y="40"/>
                          <a:pt x="20" y="37"/>
                        </a:cubicBezTo>
                        <a:cubicBezTo>
                          <a:pt x="20" y="34"/>
                          <a:pt x="21" y="32"/>
                          <a:pt x="21" y="29"/>
                        </a:cubicBezTo>
                        <a:cubicBezTo>
                          <a:pt x="22" y="28"/>
                          <a:pt x="22" y="28"/>
                          <a:pt x="23" y="27"/>
                        </a:cubicBezTo>
                        <a:cubicBezTo>
                          <a:pt x="21" y="31"/>
                          <a:pt x="21" y="32"/>
                          <a:pt x="23" y="32"/>
                        </a:cubicBezTo>
                        <a:cubicBezTo>
                          <a:pt x="24" y="29"/>
                          <a:pt x="25" y="26"/>
                          <a:pt x="25" y="23"/>
                        </a:cubicBezTo>
                        <a:cubicBezTo>
                          <a:pt x="26" y="22"/>
                          <a:pt x="24" y="22"/>
                          <a:pt x="24" y="23"/>
                        </a:cubicBezTo>
                        <a:cubicBezTo>
                          <a:pt x="24" y="25"/>
                          <a:pt x="23" y="26"/>
                          <a:pt x="23" y="28"/>
                        </a:cubicBezTo>
                        <a:cubicBezTo>
                          <a:pt x="23" y="28"/>
                          <a:pt x="20" y="35"/>
                          <a:pt x="20" y="33"/>
                        </a:cubicBezTo>
                        <a:cubicBezTo>
                          <a:pt x="20" y="32"/>
                          <a:pt x="18" y="27"/>
                          <a:pt x="18" y="32"/>
                        </a:cubicBezTo>
                        <a:cubicBezTo>
                          <a:pt x="18" y="34"/>
                          <a:pt x="18" y="36"/>
                          <a:pt x="18" y="38"/>
                        </a:cubicBezTo>
                        <a:cubicBezTo>
                          <a:pt x="18" y="39"/>
                          <a:pt x="20" y="39"/>
                          <a:pt x="20" y="38"/>
                        </a:cubicBezTo>
                        <a:cubicBezTo>
                          <a:pt x="20" y="34"/>
                          <a:pt x="20" y="30"/>
                          <a:pt x="20" y="25"/>
                        </a:cubicBezTo>
                        <a:cubicBezTo>
                          <a:pt x="20" y="25"/>
                          <a:pt x="18" y="25"/>
                          <a:pt x="18" y="25"/>
                        </a:cubicBezTo>
                        <a:cubicBezTo>
                          <a:pt x="18" y="28"/>
                          <a:pt x="18" y="31"/>
                          <a:pt x="18" y="34"/>
                        </a:cubicBezTo>
                        <a:cubicBezTo>
                          <a:pt x="19" y="34"/>
                          <a:pt x="19" y="34"/>
                          <a:pt x="20" y="34"/>
                        </a:cubicBezTo>
                        <a:cubicBezTo>
                          <a:pt x="19" y="33"/>
                          <a:pt x="19" y="31"/>
                          <a:pt x="19" y="29"/>
                        </a:cubicBezTo>
                        <a:cubicBezTo>
                          <a:pt x="19" y="22"/>
                          <a:pt x="18" y="32"/>
                          <a:pt x="18" y="33"/>
                        </a:cubicBezTo>
                        <a:cubicBezTo>
                          <a:pt x="18" y="30"/>
                          <a:pt x="18" y="27"/>
                          <a:pt x="18" y="25"/>
                        </a:cubicBezTo>
                        <a:cubicBezTo>
                          <a:pt x="17" y="24"/>
                          <a:pt x="16" y="24"/>
                          <a:pt x="16" y="25"/>
                        </a:cubicBezTo>
                        <a:cubicBezTo>
                          <a:pt x="15" y="32"/>
                          <a:pt x="16" y="32"/>
                          <a:pt x="15" y="25"/>
                        </a:cubicBezTo>
                        <a:cubicBezTo>
                          <a:pt x="15" y="24"/>
                          <a:pt x="14" y="24"/>
                          <a:pt x="14" y="25"/>
                        </a:cubicBezTo>
                        <a:cubicBezTo>
                          <a:pt x="14" y="28"/>
                          <a:pt x="14" y="31"/>
                          <a:pt x="14" y="35"/>
                        </a:cubicBezTo>
                        <a:cubicBezTo>
                          <a:pt x="14" y="36"/>
                          <a:pt x="15" y="36"/>
                          <a:pt x="15" y="35"/>
                        </a:cubicBezTo>
                        <a:cubicBezTo>
                          <a:pt x="15" y="32"/>
                          <a:pt x="15" y="30"/>
                          <a:pt x="14" y="28"/>
                        </a:cubicBezTo>
                        <a:cubicBezTo>
                          <a:pt x="14" y="27"/>
                          <a:pt x="13" y="28"/>
                          <a:pt x="13" y="28"/>
                        </a:cubicBezTo>
                        <a:cubicBezTo>
                          <a:pt x="13" y="30"/>
                          <a:pt x="13" y="31"/>
                          <a:pt x="13" y="33"/>
                        </a:cubicBezTo>
                        <a:cubicBezTo>
                          <a:pt x="13" y="31"/>
                          <a:pt x="12" y="29"/>
                          <a:pt x="11" y="27"/>
                        </a:cubicBezTo>
                        <a:cubicBezTo>
                          <a:pt x="11" y="27"/>
                          <a:pt x="10" y="26"/>
                          <a:pt x="10" y="27"/>
                        </a:cubicBezTo>
                        <a:cubicBezTo>
                          <a:pt x="9" y="30"/>
                          <a:pt x="9" y="32"/>
                          <a:pt x="9" y="34"/>
                        </a:cubicBezTo>
                        <a:cubicBezTo>
                          <a:pt x="9" y="35"/>
                          <a:pt x="11" y="35"/>
                          <a:pt x="11" y="34"/>
                        </a:cubicBezTo>
                        <a:cubicBezTo>
                          <a:pt x="11" y="32"/>
                          <a:pt x="11" y="31"/>
                          <a:pt x="11" y="29"/>
                        </a:cubicBezTo>
                        <a:cubicBezTo>
                          <a:pt x="11" y="28"/>
                          <a:pt x="9" y="28"/>
                          <a:pt x="9" y="29"/>
                        </a:cubicBezTo>
                        <a:cubicBezTo>
                          <a:pt x="9" y="32"/>
                          <a:pt x="9" y="35"/>
                          <a:pt x="9" y="38"/>
                        </a:cubicBezTo>
                        <a:cubicBezTo>
                          <a:pt x="9" y="39"/>
                          <a:pt x="11" y="39"/>
                          <a:pt x="11" y="38"/>
                        </a:cubicBezTo>
                        <a:cubicBezTo>
                          <a:pt x="11" y="35"/>
                          <a:pt x="11" y="33"/>
                          <a:pt x="10" y="30"/>
                        </a:cubicBezTo>
                        <a:cubicBezTo>
                          <a:pt x="10" y="29"/>
                          <a:pt x="8" y="30"/>
                          <a:pt x="9" y="31"/>
                        </a:cubicBezTo>
                        <a:cubicBezTo>
                          <a:pt x="8" y="35"/>
                          <a:pt x="8" y="36"/>
                          <a:pt x="11" y="35"/>
                        </a:cubicBezTo>
                        <a:cubicBezTo>
                          <a:pt x="12" y="33"/>
                          <a:pt x="11" y="31"/>
                          <a:pt x="9" y="31"/>
                        </a:cubicBezTo>
                        <a:cubicBezTo>
                          <a:pt x="11" y="32"/>
                          <a:pt x="11" y="32"/>
                          <a:pt x="11" y="30"/>
                        </a:cubicBezTo>
                        <a:cubicBezTo>
                          <a:pt x="12" y="33"/>
                          <a:pt x="12" y="33"/>
                          <a:pt x="13" y="36"/>
                        </a:cubicBezTo>
                        <a:cubicBezTo>
                          <a:pt x="13" y="36"/>
                          <a:pt x="14" y="36"/>
                          <a:pt x="14" y="35"/>
                        </a:cubicBezTo>
                        <a:cubicBezTo>
                          <a:pt x="14" y="34"/>
                          <a:pt x="14" y="32"/>
                          <a:pt x="14" y="31"/>
                        </a:cubicBezTo>
                        <a:cubicBezTo>
                          <a:pt x="13" y="33"/>
                          <a:pt x="13" y="33"/>
                          <a:pt x="15" y="31"/>
                        </a:cubicBezTo>
                        <a:cubicBezTo>
                          <a:pt x="16" y="29"/>
                          <a:pt x="16" y="28"/>
                          <a:pt x="14" y="28"/>
                        </a:cubicBezTo>
                        <a:cubicBezTo>
                          <a:pt x="14" y="30"/>
                          <a:pt x="14" y="32"/>
                          <a:pt x="14" y="34"/>
                        </a:cubicBezTo>
                        <a:cubicBezTo>
                          <a:pt x="14" y="35"/>
                          <a:pt x="16" y="35"/>
                          <a:pt x="16" y="34"/>
                        </a:cubicBezTo>
                        <a:cubicBezTo>
                          <a:pt x="16" y="32"/>
                          <a:pt x="17" y="30"/>
                          <a:pt x="17" y="28"/>
                        </a:cubicBezTo>
                        <a:cubicBezTo>
                          <a:pt x="17" y="31"/>
                          <a:pt x="17" y="33"/>
                          <a:pt x="17" y="35"/>
                        </a:cubicBezTo>
                        <a:cubicBezTo>
                          <a:pt x="17" y="36"/>
                          <a:pt x="19" y="36"/>
                          <a:pt x="19" y="35"/>
                        </a:cubicBezTo>
                        <a:cubicBezTo>
                          <a:pt x="19" y="31"/>
                          <a:pt x="20" y="28"/>
                          <a:pt x="20" y="24"/>
                        </a:cubicBezTo>
                        <a:cubicBezTo>
                          <a:pt x="20" y="23"/>
                          <a:pt x="18" y="23"/>
                          <a:pt x="18" y="23"/>
                        </a:cubicBezTo>
                        <a:cubicBezTo>
                          <a:pt x="18" y="28"/>
                          <a:pt x="18" y="32"/>
                          <a:pt x="18" y="37"/>
                        </a:cubicBezTo>
                        <a:cubicBezTo>
                          <a:pt x="18" y="38"/>
                          <a:pt x="20" y="38"/>
                          <a:pt x="20" y="37"/>
                        </a:cubicBezTo>
                        <a:cubicBezTo>
                          <a:pt x="20" y="35"/>
                          <a:pt x="20" y="33"/>
                          <a:pt x="20" y="31"/>
                        </a:cubicBezTo>
                        <a:cubicBezTo>
                          <a:pt x="20" y="26"/>
                          <a:pt x="18" y="29"/>
                          <a:pt x="18" y="32"/>
                        </a:cubicBezTo>
                        <a:cubicBezTo>
                          <a:pt x="18" y="33"/>
                          <a:pt x="20" y="40"/>
                          <a:pt x="20" y="34"/>
                        </a:cubicBezTo>
                        <a:cubicBezTo>
                          <a:pt x="20" y="32"/>
                          <a:pt x="20" y="30"/>
                          <a:pt x="20" y="28"/>
                        </a:cubicBezTo>
                        <a:cubicBezTo>
                          <a:pt x="20" y="27"/>
                          <a:pt x="18" y="27"/>
                          <a:pt x="18" y="28"/>
                        </a:cubicBezTo>
                        <a:cubicBezTo>
                          <a:pt x="18" y="32"/>
                          <a:pt x="18" y="35"/>
                          <a:pt x="19" y="38"/>
                        </a:cubicBezTo>
                        <a:cubicBezTo>
                          <a:pt x="19" y="39"/>
                          <a:pt x="20" y="39"/>
                          <a:pt x="20" y="38"/>
                        </a:cubicBezTo>
                        <a:cubicBezTo>
                          <a:pt x="22" y="35"/>
                          <a:pt x="23" y="32"/>
                          <a:pt x="24" y="28"/>
                        </a:cubicBezTo>
                        <a:cubicBezTo>
                          <a:pt x="26" y="26"/>
                          <a:pt x="25" y="25"/>
                          <a:pt x="23" y="26"/>
                        </a:cubicBezTo>
                        <a:cubicBezTo>
                          <a:pt x="23" y="29"/>
                          <a:pt x="22" y="32"/>
                          <a:pt x="21" y="34"/>
                        </a:cubicBezTo>
                        <a:cubicBezTo>
                          <a:pt x="21" y="35"/>
                          <a:pt x="23" y="36"/>
                          <a:pt x="23" y="35"/>
                        </a:cubicBezTo>
                        <a:cubicBezTo>
                          <a:pt x="24" y="31"/>
                          <a:pt x="24" y="28"/>
                          <a:pt x="24" y="24"/>
                        </a:cubicBezTo>
                        <a:cubicBezTo>
                          <a:pt x="24" y="24"/>
                          <a:pt x="23" y="23"/>
                          <a:pt x="23" y="24"/>
                        </a:cubicBezTo>
                        <a:cubicBezTo>
                          <a:pt x="19" y="28"/>
                          <a:pt x="19" y="35"/>
                          <a:pt x="19" y="41"/>
                        </a:cubicBezTo>
                        <a:cubicBezTo>
                          <a:pt x="19" y="42"/>
                          <a:pt x="20" y="42"/>
                          <a:pt x="20" y="41"/>
                        </a:cubicBezTo>
                        <a:cubicBezTo>
                          <a:pt x="20" y="38"/>
                          <a:pt x="20" y="34"/>
                          <a:pt x="20" y="31"/>
                        </a:cubicBezTo>
                        <a:cubicBezTo>
                          <a:pt x="20" y="30"/>
                          <a:pt x="19" y="30"/>
                          <a:pt x="19" y="31"/>
                        </a:cubicBezTo>
                        <a:cubicBezTo>
                          <a:pt x="19" y="35"/>
                          <a:pt x="19" y="39"/>
                          <a:pt x="21" y="43"/>
                        </a:cubicBezTo>
                        <a:cubicBezTo>
                          <a:pt x="21" y="43"/>
                          <a:pt x="22" y="44"/>
                          <a:pt x="22" y="43"/>
                        </a:cubicBezTo>
                        <a:cubicBezTo>
                          <a:pt x="24" y="38"/>
                          <a:pt x="24" y="34"/>
                          <a:pt x="23" y="29"/>
                        </a:cubicBezTo>
                        <a:cubicBezTo>
                          <a:pt x="23" y="28"/>
                          <a:pt x="22" y="28"/>
                          <a:pt x="22" y="28"/>
                        </a:cubicBezTo>
                        <a:cubicBezTo>
                          <a:pt x="22" y="31"/>
                          <a:pt x="21" y="34"/>
                          <a:pt x="22" y="36"/>
                        </a:cubicBezTo>
                        <a:cubicBezTo>
                          <a:pt x="22" y="37"/>
                          <a:pt x="23" y="37"/>
                          <a:pt x="23" y="37"/>
                        </a:cubicBezTo>
                        <a:cubicBezTo>
                          <a:pt x="24" y="33"/>
                          <a:pt x="25" y="29"/>
                          <a:pt x="25" y="25"/>
                        </a:cubicBezTo>
                        <a:cubicBezTo>
                          <a:pt x="25" y="24"/>
                          <a:pt x="24" y="24"/>
                          <a:pt x="24" y="25"/>
                        </a:cubicBezTo>
                        <a:cubicBezTo>
                          <a:pt x="22" y="29"/>
                          <a:pt x="21" y="32"/>
                          <a:pt x="22" y="36"/>
                        </a:cubicBezTo>
                        <a:cubicBezTo>
                          <a:pt x="22" y="37"/>
                          <a:pt x="23" y="37"/>
                          <a:pt x="23" y="36"/>
                        </a:cubicBezTo>
                        <a:cubicBezTo>
                          <a:pt x="25" y="32"/>
                          <a:pt x="25" y="28"/>
                          <a:pt x="25" y="23"/>
                        </a:cubicBezTo>
                        <a:cubicBezTo>
                          <a:pt x="25" y="22"/>
                          <a:pt x="23" y="22"/>
                          <a:pt x="23" y="23"/>
                        </a:cubicBezTo>
                        <a:cubicBezTo>
                          <a:pt x="22" y="26"/>
                          <a:pt x="22" y="29"/>
                          <a:pt x="23" y="32"/>
                        </a:cubicBezTo>
                        <a:cubicBezTo>
                          <a:pt x="23" y="33"/>
                          <a:pt x="24" y="33"/>
                          <a:pt x="24" y="32"/>
                        </a:cubicBezTo>
                        <a:cubicBezTo>
                          <a:pt x="26" y="25"/>
                          <a:pt x="28" y="17"/>
                          <a:pt x="27" y="10"/>
                        </a:cubicBezTo>
                        <a:cubicBezTo>
                          <a:pt x="27" y="9"/>
                          <a:pt x="26" y="9"/>
                          <a:pt x="26" y="10"/>
                        </a:cubicBezTo>
                        <a:cubicBezTo>
                          <a:pt x="25" y="15"/>
                          <a:pt x="24" y="20"/>
                          <a:pt x="25" y="25"/>
                        </a:cubicBezTo>
                        <a:cubicBezTo>
                          <a:pt x="25" y="26"/>
                          <a:pt x="26" y="26"/>
                          <a:pt x="26" y="25"/>
                        </a:cubicBezTo>
                        <a:cubicBezTo>
                          <a:pt x="26" y="22"/>
                          <a:pt x="26" y="19"/>
                          <a:pt x="26" y="16"/>
                        </a:cubicBezTo>
                        <a:cubicBezTo>
                          <a:pt x="26" y="14"/>
                          <a:pt x="26" y="12"/>
                          <a:pt x="26" y="10"/>
                        </a:cubicBezTo>
                        <a:cubicBezTo>
                          <a:pt x="24" y="9"/>
                          <a:pt x="24" y="10"/>
                          <a:pt x="25" y="12"/>
                        </a:cubicBezTo>
                        <a:cubicBezTo>
                          <a:pt x="25" y="13"/>
                          <a:pt x="26" y="13"/>
                          <a:pt x="27" y="12"/>
                        </a:cubicBezTo>
                        <a:cubicBezTo>
                          <a:pt x="27" y="8"/>
                          <a:pt x="26" y="5"/>
                          <a:pt x="25" y="1"/>
                        </a:cubicBezTo>
                        <a:cubicBezTo>
                          <a:pt x="25" y="0"/>
                          <a:pt x="24" y="0"/>
                          <a:pt x="23" y="1"/>
                        </a:cubicBezTo>
                        <a:cubicBezTo>
                          <a:pt x="22" y="9"/>
                          <a:pt x="22" y="18"/>
                          <a:pt x="22" y="27"/>
                        </a:cubicBezTo>
                        <a:cubicBezTo>
                          <a:pt x="22" y="27"/>
                          <a:pt x="23" y="28"/>
                          <a:pt x="23" y="27"/>
                        </a:cubicBezTo>
                        <a:cubicBezTo>
                          <a:pt x="25" y="20"/>
                          <a:pt x="25" y="13"/>
                          <a:pt x="25" y="6"/>
                        </a:cubicBezTo>
                        <a:cubicBezTo>
                          <a:pt x="25" y="6"/>
                          <a:pt x="23" y="5"/>
                          <a:pt x="23" y="6"/>
                        </a:cubicBezTo>
                        <a:cubicBezTo>
                          <a:pt x="22" y="13"/>
                          <a:pt x="22" y="20"/>
                          <a:pt x="22" y="27"/>
                        </a:cubicBezTo>
                        <a:cubicBezTo>
                          <a:pt x="22" y="28"/>
                          <a:pt x="23" y="28"/>
                          <a:pt x="23" y="27"/>
                        </a:cubicBezTo>
                        <a:cubicBezTo>
                          <a:pt x="24" y="19"/>
                          <a:pt x="25" y="11"/>
                          <a:pt x="24" y="4"/>
                        </a:cubicBezTo>
                        <a:cubicBezTo>
                          <a:pt x="24" y="3"/>
                          <a:pt x="22" y="3"/>
                          <a:pt x="22" y="3"/>
                        </a:cubicBezTo>
                        <a:cubicBezTo>
                          <a:pt x="20" y="12"/>
                          <a:pt x="19" y="20"/>
                          <a:pt x="20" y="28"/>
                        </a:cubicBezTo>
                        <a:cubicBezTo>
                          <a:pt x="20" y="29"/>
                          <a:pt x="21" y="30"/>
                          <a:pt x="22" y="29"/>
                        </a:cubicBezTo>
                        <a:cubicBezTo>
                          <a:pt x="23" y="21"/>
                          <a:pt x="24" y="13"/>
                          <a:pt x="23" y="5"/>
                        </a:cubicBezTo>
                        <a:cubicBezTo>
                          <a:pt x="23" y="4"/>
                          <a:pt x="21" y="4"/>
                          <a:pt x="21" y="5"/>
                        </a:cubicBezTo>
                        <a:cubicBezTo>
                          <a:pt x="20" y="12"/>
                          <a:pt x="19" y="19"/>
                          <a:pt x="20" y="26"/>
                        </a:cubicBezTo>
                        <a:cubicBezTo>
                          <a:pt x="20" y="26"/>
                          <a:pt x="21" y="27"/>
                          <a:pt x="21" y="26"/>
                        </a:cubicBezTo>
                        <a:cubicBezTo>
                          <a:pt x="23" y="18"/>
                          <a:pt x="23" y="10"/>
                          <a:pt x="22" y="2"/>
                        </a:cubicBezTo>
                        <a:cubicBezTo>
                          <a:pt x="22" y="2"/>
                          <a:pt x="21" y="1"/>
                          <a:pt x="21" y="2"/>
                        </a:cubicBezTo>
                        <a:cubicBezTo>
                          <a:pt x="19" y="10"/>
                          <a:pt x="19" y="18"/>
                          <a:pt x="19" y="26"/>
                        </a:cubicBezTo>
                        <a:cubicBezTo>
                          <a:pt x="19" y="27"/>
                          <a:pt x="20" y="27"/>
                          <a:pt x="20" y="26"/>
                        </a:cubicBezTo>
                        <a:cubicBezTo>
                          <a:pt x="21" y="18"/>
                          <a:pt x="22" y="11"/>
                          <a:pt x="21" y="3"/>
                        </a:cubicBezTo>
                        <a:cubicBezTo>
                          <a:pt x="21" y="2"/>
                          <a:pt x="20" y="2"/>
                          <a:pt x="20" y="3"/>
                        </a:cubicBezTo>
                        <a:cubicBezTo>
                          <a:pt x="19" y="10"/>
                          <a:pt x="18" y="17"/>
                          <a:pt x="18" y="25"/>
                        </a:cubicBezTo>
                        <a:cubicBezTo>
                          <a:pt x="18" y="25"/>
                          <a:pt x="19" y="26"/>
                          <a:pt x="20" y="25"/>
                        </a:cubicBezTo>
                        <a:cubicBezTo>
                          <a:pt x="21" y="18"/>
                          <a:pt x="22" y="11"/>
                          <a:pt x="20" y="4"/>
                        </a:cubicBezTo>
                        <a:cubicBezTo>
                          <a:pt x="20" y="3"/>
                          <a:pt x="19" y="3"/>
                          <a:pt x="19" y="4"/>
                        </a:cubicBezTo>
                        <a:cubicBezTo>
                          <a:pt x="18" y="11"/>
                          <a:pt x="17" y="18"/>
                          <a:pt x="18" y="25"/>
                        </a:cubicBezTo>
                        <a:cubicBezTo>
                          <a:pt x="18" y="26"/>
                          <a:pt x="19" y="26"/>
                          <a:pt x="19" y="25"/>
                        </a:cubicBezTo>
                        <a:cubicBezTo>
                          <a:pt x="20" y="18"/>
                          <a:pt x="21" y="11"/>
                          <a:pt x="20" y="4"/>
                        </a:cubicBezTo>
                        <a:cubicBezTo>
                          <a:pt x="19" y="3"/>
                          <a:pt x="18" y="3"/>
                          <a:pt x="18" y="4"/>
                        </a:cubicBezTo>
                        <a:cubicBezTo>
                          <a:pt x="17" y="11"/>
                          <a:pt x="16" y="18"/>
                          <a:pt x="15" y="26"/>
                        </a:cubicBezTo>
                        <a:cubicBezTo>
                          <a:pt x="15" y="27"/>
                          <a:pt x="16" y="27"/>
                          <a:pt x="16" y="26"/>
                        </a:cubicBezTo>
                        <a:cubicBezTo>
                          <a:pt x="18" y="19"/>
                          <a:pt x="20" y="12"/>
                          <a:pt x="18" y="5"/>
                        </a:cubicBezTo>
                        <a:cubicBezTo>
                          <a:pt x="18" y="4"/>
                          <a:pt x="17" y="4"/>
                          <a:pt x="17" y="5"/>
                        </a:cubicBezTo>
                        <a:cubicBezTo>
                          <a:pt x="16" y="12"/>
                          <a:pt x="13" y="19"/>
                          <a:pt x="14" y="26"/>
                        </a:cubicBezTo>
                        <a:cubicBezTo>
                          <a:pt x="14" y="27"/>
                          <a:pt x="15" y="27"/>
                          <a:pt x="16" y="26"/>
                        </a:cubicBezTo>
                        <a:cubicBezTo>
                          <a:pt x="17" y="21"/>
                          <a:pt x="17" y="16"/>
                          <a:pt x="18" y="10"/>
                        </a:cubicBezTo>
                        <a:cubicBezTo>
                          <a:pt x="18" y="10"/>
                          <a:pt x="16" y="9"/>
                          <a:pt x="16" y="10"/>
                        </a:cubicBezTo>
                        <a:cubicBezTo>
                          <a:pt x="14" y="15"/>
                          <a:pt x="14" y="20"/>
                          <a:pt x="14" y="25"/>
                        </a:cubicBezTo>
                        <a:cubicBezTo>
                          <a:pt x="14" y="25"/>
                          <a:pt x="16" y="26"/>
                          <a:pt x="16" y="25"/>
                        </a:cubicBezTo>
                        <a:cubicBezTo>
                          <a:pt x="17" y="19"/>
                          <a:pt x="17" y="14"/>
                          <a:pt x="17" y="8"/>
                        </a:cubicBezTo>
                        <a:cubicBezTo>
                          <a:pt x="17" y="8"/>
                          <a:pt x="15" y="7"/>
                          <a:pt x="15" y="8"/>
                        </a:cubicBezTo>
                        <a:cubicBezTo>
                          <a:pt x="14" y="14"/>
                          <a:pt x="13" y="20"/>
                          <a:pt x="13" y="26"/>
                        </a:cubicBezTo>
                        <a:cubicBezTo>
                          <a:pt x="13" y="27"/>
                          <a:pt x="14" y="27"/>
                          <a:pt x="14" y="26"/>
                        </a:cubicBezTo>
                        <a:cubicBezTo>
                          <a:pt x="16" y="21"/>
                          <a:pt x="16" y="16"/>
                          <a:pt x="16" y="10"/>
                        </a:cubicBezTo>
                        <a:cubicBezTo>
                          <a:pt x="16" y="9"/>
                          <a:pt x="15" y="9"/>
                          <a:pt x="15" y="10"/>
                        </a:cubicBezTo>
                        <a:cubicBezTo>
                          <a:pt x="13" y="16"/>
                          <a:pt x="12" y="21"/>
                          <a:pt x="12" y="27"/>
                        </a:cubicBezTo>
                        <a:cubicBezTo>
                          <a:pt x="12" y="28"/>
                          <a:pt x="13" y="28"/>
                          <a:pt x="13" y="28"/>
                        </a:cubicBezTo>
                        <a:cubicBezTo>
                          <a:pt x="14" y="23"/>
                          <a:pt x="15" y="18"/>
                          <a:pt x="15" y="13"/>
                        </a:cubicBezTo>
                        <a:cubicBezTo>
                          <a:pt x="15" y="12"/>
                          <a:pt x="13" y="12"/>
                          <a:pt x="13" y="13"/>
                        </a:cubicBezTo>
                        <a:cubicBezTo>
                          <a:pt x="12" y="17"/>
                          <a:pt x="11" y="21"/>
                          <a:pt x="11" y="25"/>
                        </a:cubicBezTo>
                        <a:cubicBezTo>
                          <a:pt x="11" y="26"/>
                          <a:pt x="12" y="26"/>
                          <a:pt x="13" y="25"/>
                        </a:cubicBezTo>
                        <a:cubicBezTo>
                          <a:pt x="13" y="21"/>
                          <a:pt x="14" y="17"/>
                          <a:pt x="13" y="13"/>
                        </a:cubicBezTo>
                        <a:cubicBezTo>
                          <a:pt x="13" y="12"/>
                          <a:pt x="12" y="12"/>
                          <a:pt x="12" y="12"/>
                        </a:cubicBezTo>
                        <a:cubicBezTo>
                          <a:pt x="10" y="17"/>
                          <a:pt x="9" y="21"/>
                          <a:pt x="9" y="26"/>
                        </a:cubicBezTo>
                        <a:cubicBezTo>
                          <a:pt x="9" y="27"/>
                          <a:pt x="10" y="27"/>
                          <a:pt x="11" y="27"/>
                        </a:cubicBezTo>
                        <a:cubicBezTo>
                          <a:pt x="12" y="22"/>
                          <a:pt x="12" y="18"/>
                          <a:pt x="12" y="14"/>
                        </a:cubicBezTo>
                        <a:cubicBezTo>
                          <a:pt x="12" y="13"/>
                          <a:pt x="11" y="13"/>
                          <a:pt x="11" y="14"/>
                        </a:cubicBezTo>
                        <a:cubicBezTo>
                          <a:pt x="9" y="18"/>
                          <a:pt x="8" y="22"/>
                          <a:pt x="8" y="27"/>
                        </a:cubicBezTo>
                        <a:cubicBezTo>
                          <a:pt x="8" y="28"/>
                          <a:pt x="9" y="28"/>
                          <a:pt x="9" y="27"/>
                        </a:cubicBezTo>
                        <a:cubicBezTo>
                          <a:pt x="11" y="23"/>
                          <a:pt x="11" y="19"/>
                          <a:pt x="11" y="15"/>
                        </a:cubicBezTo>
                        <a:cubicBezTo>
                          <a:pt x="11" y="14"/>
                          <a:pt x="10" y="14"/>
                          <a:pt x="9" y="15"/>
                        </a:cubicBezTo>
                        <a:cubicBezTo>
                          <a:pt x="7" y="19"/>
                          <a:pt x="7" y="24"/>
                          <a:pt x="7" y="29"/>
                        </a:cubicBezTo>
                        <a:cubicBezTo>
                          <a:pt x="7" y="29"/>
                          <a:pt x="8" y="29"/>
                          <a:pt x="8" y="29"/>
                        </a:cubicBezTo>
                        <a:cubicBezTo>
                          <a:pt x="8" y="24"/>
                          <a:pt x="9" y="19"/>
                          <a:pt x="9" y="15"/>
                        </a:cubicBezTo>
                        <a:cubicBezTo>
                          <a:pt x="9" y="14"/>
                          <a:pt x="7" y="14"/>
                          <a:pt x="7" y="15"/>
                        </a:cubicBezTo>
                        <a:cubicBezTo>
                          <a:pt x="6" y="19"/>
                          <a:pt x="5" y="23"/>
                          <a:pt x="5" y="28"/>
                        </a:cubicBezTo>
                        <a:cubicBezTo>
                          <a:pt x="5" y="29"/>
                          <a:pt x="6" y="29"/>
                          <a:pt x="6" y="28"/>
                        </a:cubicBezTo>
                        <a:cubicBezTo>
                          <a:pt x="7" y="24"/>
                          <a:pt x="8" y="20"/>
                          <a:pt x="8" y="16"/>
                        </a:cubicBezTo>
                        <a:cubicBezTo>
                          <a:pt x="7" y="15"/>
                          <a:pt x="7" y="15"/>
                          <a:pt x="6" y="15"/>
                        </a:cubicBezTo>
                        <a:cubicBezTo>
                          <a:pt x="4" y="19"/>
                          <a:pt x="3" y="24"/>
                          <a:pt x="3" y="28"/>
                        </a:cubicBezTo>
                        <a:cubicBezTo>
                          <a:pt x="3" y="29"/>
                          <a:pt x="4" y="29"/>
                          <a:pt x="4" y="29"/>
                        </a:cubicBezTo>
                        <a:cubicBezTo>
                          <a:pt x="6" y="25"/>
                          <a:pt x="6" y="21"/>
                          <a:pt x="6" y="16"/>
                        </a:cubicBezTo>
                        <a:cubicBezTo>
                          <a:pt x="6" y="16"/>
                          <a:pt x="5" y="15"/>
                          <a:pt x="4" y="16"/>
                        </a:cubicBezTo>
                        <a:cubicBezTo>
                          <a:pt x="2" y="20"/>
                          <a:pt x="1" y="24"/>
                          <a:pt x="1" y="29"/>
                        </a:cubicBezTo>
                        <a:cubicBezTo>
                          <a:pt x="1" y="30"/>
                          <a:pt x="2" y="30"/>
                          <a:pt x="3" y="29"/>
                        </a:cubicBezTo>
                        <a:cubicBezTo>
                          <a:pt x="4" y="26"/>
                          <a:pt x="5" y="23"/>
                          <a:pt x="5" y="19"/>
                        </a:cubicBezTo>
                        <a:cubicBezTo>
                          <a:pt x="5" y="18"/>
                          <a:pt x="4" y="18"/>
                          <a:pt x="4" y="19"/>
                        </a:cubicBezTo>
                        <a:cubicBezTo>
                          <a:pt x="3" y="23"/>
                          <a:pt x="2" y="26"/>
                          <a:pt x="1" y="30"/>
                        </a:cubicBezTo>
                        <a:cubicBezTo>
                          <a:pt x="1" y="31"/>
                          <a:pt x="2" y="31"/>
                          <a:pt x="2" y="30"/>
                        </a:cubicBezTo>
                        <a:cubicBezTo>
                          <a:pt x="4" y="26"/>
                          <a:pt x="5" y="22"/>
                          <a:pt x="4" y="18"/>
                        </a:cubicBezTo>
                        <a:cubicBezTo>
                          <a:pt x="4" y="17"/>
                          <a:pt x="3" y="17"/>
                          <a:pt x="3" y="18"/>
                        </a:cubicBezTo>
                        <a:cubicBezTo>
                          <a:pt x="1" y="22"/>
                          <a:pt x="0" y="26"/>
                          <a:pt x="0" y="30"/>
                        </a:cubicBezTo>
                        <a:cubicBezTo>
                          <a:pt x="0" y="31"/>
                          <a:pt x="2" y="31"/>
                          <a:pt x="2" y="30"/>
                        </a:cubicBezTo>
                        <a:cubicBezTo>
                          <a:pt x="3" y="25"/>
                          <a:pt x="4" y="21"/>
                          <a:pt x="4" y="15"/>
                        </a:cubicBezTo>
                        <a:cubicBezTo>
                          <a:pt x="4" y="14"/>
                          <a:pt x="3" y="14"/>
                          <a:pt x="3"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5" name="Freeform 162"/>
                  <p:cNvSpPr/>
                  <p:nvPr/>
                </p:nvSpPr>
                <p:spPr bwMode="auto">
                  <a:xfrm>
                    <a:off x="898525" y="2506663"/>
                    <a:ext cx="22225" cy="41275"/>
                  </a:xfrm>
                  <a:custGeom>
                    <a:avLst/>
                    <a:gdLst>
                      <a:gd name="T0" fmla="*/ 18 w 21"/>
                      <a:gd name="T1" fmla="*/ 5 h 38"/>
                      <a:gd name="T2" fmla="*/ 18 w 21"/>
                      <a:gd name="T3" fmla="*/ 6 h 38"/>
                      <a:gd name="T4" fmla="*/ 17 w 21"/>
                      <a:gd name="T5" fmla="*/ 9 h 38"/>
                      <a:gd name="T6" fmla="*/ 16 w 21"/>
                      <a:gd name="T7" fmla="*/ 12 h 38"/>
                      <a:gd name="T8" fmla="*/ 16 w 21"/>
                      <a:gd name="T9" fmla="*/ 1 h 38"/>
                      <a:gd name="T10" fmla="*/ 16 w 21"/>
                      <a:gd name="T11" fmla="*/ 3 h 38"/>
                      <a:gd name="T12" fmla="*/ 13 w 21"/>
                      <a:gd name="T13" fmla="*/ 3 h 38"/>
                      <a:gd name="T14" fmla="*/ 12 w 21"/>
                      <a:gd name="T15" fmla="*/ 7 h 38"/>
                      <a:gd name="T16" fmla="*/ 11 w 21"/>
                      <a:gd name="T17" fmla="*/ 7 h 38"/>
                      <a:gd name="T18" fmla="*/ 9 w 21"/>
                      <a:gd name="T19" fmla="*/ 2 h 38"/>
                      <a:gd name="T20" fmla="*/ 8 w 21"/>
                      <a:gd name="T21" fmla="*/ 4 h 38"/>
                      <a:gd name="T22" fmla="*/ 8 w 21"/>
                      <a:gd name="T23" fmla="*/ 12 h 38"/>
                      <a:gd name="T24" fmla="*/ 5 w 21"/>
                      <a:gd name="T25" fmla="*/ 10 h 38"/>
                      <a:gd name="T26" fmla="*/ 3 w 21"/>
                      <a:gd name="T27" fmla="*/ 2 h 38"/>
                      <a:gd name="T28" fmla="*/ 3 w 21"/>
                      <a:gd name="T29" fmla="*/ 8 h 38"/>
                      <a:gd name="T30" fmla="*/ 2 w 21"/>
                      <a:gd name="T31" fmla="*/ 11 h 38"/>
                      <a:gd name="T32" fmla="*/ 2 w 21"/>
                      <a:gd name="T33" fmla="*/ 20 h 38"/>
                      <a:gd name="T34" fmla="*/ 0 w 21"/>
                      <a:gd name="T35" fmla="*/ 26 h 38"/>
                      <a:gd name="T36" fmla="*/ 2 w 21"/>
                      <a:gd name="T37" fmla="*/ 30 h 38"/>
                      <a:gd name="T38" fmla="*/ 4 w 21"/>
                      <a:gd name="T39" fmla="*/ 19 h 38"/>
                      <a:gd name="T40" fmla="*/ 5 w 21"/>
                      <a:gd name="T41" fmla="*/ 16 h 38"/>
                      <a:gd name="T42" fmla="*/ 4 w 21"/>
                      <a:gd name="T43" fmla="*/ 22 h 38"/>
                      <a:gd name="T44" fmla="*/ 5 w 21"/>
                      <a:gd name="T45" fmla="*/ 27 h 38"/>
                      <a:gd name="T46" fmla="*/ 7 w 21"/>
                      <a:gd name="T47" fmla="*/ 33 h 38"/>
                      <a:gd name="T48" fmla="*/ 0 w 21"/>
                      <a:gd name="T49" fmla="*/ 27 h 38"/>
                      <a:gd name="T50" fmla="*/ 2 w 21"/>
                      <a:gd name="T51" fmla="*/ 28 h 38"/>
                      <a:gd name="T52" fmla="*/ 6 w 21"/>
                      <a:gd name="T53" fmla="*/ 28 h 38"/>
                      <a:gd name="T54" fmla="*/ 5 w 21"/>
                      <a:gd name="T55" fmla="*/ 25 h 38"/>
                      <a:gd name="T56" fmla="*/ 6 w 21"/>
                      <a:gd name="T57" fmla="*/ 11 h 38"/>
                      <a:gd name="T58" fmla="*/ 6 w 21"/>
                      <a:gd name="T59" fmla="*/ 12 h 38"/>
                      <a:gd name="T60" fmla="*/ 2 w 21"/>
                      <a:gd name="T61" fmla="*/ 25 h 38"/>
                      <a:gd name="T62" fmla="*/ 0 w 21"/>
                      <a:gd name="T63" fmla="*/ 28 h 38"/>
                      <a:gd name="T64" fmla="*/ 0 w 21"/>
                      <a:gd name="T65" fmla="*/ 20 h 38"/>
                      <a:gd name="T66" fmla="*/ 2 w 21"/>
                      <a:gd name="T67" fmla="*/ 14 h 38"/>
                      <a:gd name="T68" fmla="*/ 3 w 21"/>
                      <a:gd name="T69" fmla="*/ 21 h 38"/>
                      <a:gd name="T70" fmla="*/ 3 w 21"/>
                      <a:gd name="T71" fmla="*/ 17 h 38"/>
                      <a:gd name="T72" fmla="*/ 4 w 21"/>
                      <a:gd name="T73" fmla="*/ 7 h 38"/>
                      <a:gd name="T74" fmla="*/ 7 w 21"/>
                      <a:gd name="T75" fmla="*/ 5 h 38"/>
                      <a:gd name="T76" fmla="*/ 8 w 21"/>
                      <a:gd name="T77" fmla="*/ 14 h 38"/>
                      <a:gd name="T78" fmla="*/ 9 w 21"/>
                      <a:gd name="T79" fmla="*/ 13 h 38"/>
                      <a:gd name="T80" fmla="*/ 10 w 21"/>
                      <a:gd name="T81" fmla="*/ 10 h 38"/>
                      <a:gd name="T82" fmla="*/ 12 w 21"/>
                      <a:gd name="T83" fmla="*/ 5 h 38"/>
                      <a:gd name="T84" fmla="*/ 13 w 21"/>
                      <a:gd name="T85" fmla="*/ 12 h 38"/>
                      <a:gd name="T86" fmla="*/ 14 w 21"/>
                      <a:gd name="T87" fmla="*/ 14 h 38"/>
                      <a:gd name="T88" fmla="*/ 15 w 21"/>
                      <a:gd name="T89" fmla="*/ 6 h 38"/>
                      <a:gd name="T90" fmla="*/ 17 w 21"/>
                      <a:gd name="T91" fmla="*/ 6 h 38"/>
                      <a:gd name="T92" fmla="*/ 17 w 21"/>
                      <a:gd name="T93" fmla="*/ 16 h 38"/>
                      <a:gd name="T94" fmla="*/ 18 w 21"/>
                      <a:gd name="T95" fmla="*/ 15 h 38"/>
                      <a:gd name="T96" fmla="*/ 18 w 21"/>
                      <a:gd name="T97" fmla="*/ 10 h 38"/>
                      <a:gd name="T98" fmla="*/ 20 w 21"/>
                      <a:gd name="T99" fmla="*/ 1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1" h="38">
                        <a:moveTo>
                          <a:pt x="20" y="1"/>
                        </a:moveTo>
                        <a:cubicBezTo>
                          <a:pt x="19" y="3"/>
                          <a:pt x="20" y="11"/>
                          <a:pt x="19" y="5"/>
                        </a:cubicBezTo>
                        <a:cubicBezTo>
                          <a:pt x="19" y="4"/>
                          <a:pt x="18" y="4"/>
                          <a:pt x="18" y="5"/>
                        </a:cubicBezTo>
                        <a:cubicBezTo>
                          <a:pt x="18" y="6"/>
                          <a:pt x="18" y="8"/>
                          <a:pt x="18" y="10"/>
                        </a:cubicBezTo>
                        <a:cubicBezTo>
                          <a:pt x="17" y="12"/>
                          <a:pt x="17" y="12"/>
                          <a:pt x="19" y="12"/>
                        </a:cubicBezTo>
                        <a:cubicBezTo>
                          <a:pt x="19" y="10"/>
                          <a:pt x="19" y="8"/>
                          <a:pt x="18" y="6"/>
                        </a:cubicBezTo>
                        <a:cubicBezTo>
                          <a:pt x="18" y="6"/>
                          <a:pt x="17" y="6"/>
                          <a:pt x="17" y="7"/>
                        </a:cubicBezTo>
                        <a:cubicBezTo>
                          <a:pt x="16" y="9"/>
                          <a:pt x="16" y="11"/>
                          <a:pt x="17" y="14"/>
                        </a:cubicBezTo>
                        <a:cubicBezTo>
                          <a:pt x="19" y="14"/>
                          <a:pt x="20" y="12"/>
                          <a:pt x="17" y="9"/>
                        </a:cubicBezTo>
                        <a:cubicBezTo>
                          <a:pt x="17" y="7"/>
                          <a:pt x="17" y="6"/>
                          <a:pt x="17" y="4"/>
                        </a:cubicBezTo>
                        <a:cubicBezTo>
                          <a:pt x="17" y="3"/>
                          <a:pt x="16" y="3"/>
                          <a:pt x="16" y="4"/>
                        </a:cubicBezTo>
                        <a:cubicBezTo>
                          <a:pt x="16" y="7"/>
                          <a:pt x="16" y="9"/>
                          <a:pt x="16" y="12"/>
                        </a:cubicBezTo>
                        <a:cubicBezTo>
                          <a:pt x="16" y="13"/>
                          <a:pt x="17" y="13"/>
                          <a:pt x="17" y="12"/>
                        </a:cubicBezTo>
                        <a:cubicBezTo>
                          <a:pt x="18" y="8"/>
                          <a:pt x="18" y="5"/>
                          <a:pt x="17" y="1"/>
                        </a:cubicBezTo>
                        <a:cubicBezTo>
                          <a:pt x="17" y="0"/>
                          <a:pt x="16" y="0"/>
                          <a:pt x="16" y="1"/>
                        </a:cubicBezTo>
                        <a:cubicBezTo>
                          <a:pt x="16" y="4"/>
                          <a:pt x="16" y="8"/>
                          <a:pt x="16" y="11"/>
                        </a:cubicBezTo>
                        <a:cubicBezTo>
                          <a:pt x="18" y="11"/>
                          <a:pt x="18" y="11"/>
                          <a:pt x="17" y="8"/>
                        </a:cubicBezTo>
                        <a:cubicBezTo>
                          <a:pt x="17" y="7"/>
                          <a:pt x="16" y="5"/>
                          <a:pt x="16" y="3"/>
                        </a:cubicBezTo>
                        <a:cubicBezTo>
                          <a:pt x="16" y="2"/>
                          <a:pt x="15" y="3"/>
                          <a:pt x="15" y="3"/>
                        </a:cubicBezTo>
                        <a:cubicBezTo>
                          <a:pt x="14" y="6"/>
                          <a:pt x="14" y="10"/>
                          <a:pt x="14" y="12"/>
                        </a:cubicBezTo>
                        <a:cubicBezTo>
                          <a:pt x="13" y="9"/>
                          <a:pt x="13" y="6"/>
                          <a:pt x="13" y="3"/>
                        </a:cubicBezTo>
                        <a:cubicBezTo>
                          <a:pt x="12" y="3"/>
                          <a:pt x="11" y="3"/>
                          <a:pt x="11" y="4"/>
                        </a:cubicBezTo>
                        <a:cubicBezTo>
                          <a:pt x="11" y="6"/>
                          <a:pt x="12" y="8"/>
                          <a:pt x="12" y="10"/>
                        </a:cubicBezTo>
                        <a:cubicBezTo>
                          <a:pt x="13" y="10"/>
                          <a:pt x="13" y="9"/>
                          <a:pt x="12" y="7"/>
                        </a:cubicBezTo>
                        <a:cubicBezTo>
                          <a:pt x="12" y="6"/>
                          <a:pt x="12" y="4"/>
                          <a:pt x="11" y="3"/>
                        </a:cubicBezTo>
                        <a:cubicBezTo>
                          <a:pt x="11" y="2"/>
                          <a:pt x="10" y="2"/>
                          <a:pt x="10" y="3"/>
                        </a:cubicBezTo>
                        <a:cubicBezTo>
                          <a:pt x="10" y="5"/>
                          <a:pt x="10" y="6"/>
                          <a:pt x="11" y="7"/>
                        </a:cubicBezTo>
                        <a:cubicBezTo>
                          <a:pt x="10" y="11"/>
                          <a:pt x="11" y="11"/>
                          <a:pt x="11" y="7"/>
                        </a:cubicBezTo>
                        <a:cubicBezTo>
                          <a:pt x="11" y="6"/>
                          <a:pt x="11" y="4"/>
                          <a:pt x="11" y="2"/>
                        </a:cubicBezTo>
                        <a:cubicBezTo>
                          <a:pt x="11" y="1"/>
                          <a:pt x="9" y="2"/>
                          <a:pt x="9" y="2"/>
                        </a:cubicBezTo>
                        <a:cubicBezTo>
                          <a:pt x="9" y="5"/>
                          <a:pt x="9" y="8"/>
                          <a:pt x="9" y="11"/>
                        </a:cubicBezTo>
                        <a:cubicBezTo>
                          <a:pt x="10" y="11"/>
                          <a:pt x="10" y="11"/>
                          <a:pt x="9" y="9"/>
                        </a:cubicBezTo>
                        <a:cubicBezTo>
                          <a:pt x="9" y="7"/>
                          <a:pt x="9" y="6"/>
                          <a:pt x="8" y="4"/>
                        </a:cubicBezTo>
                        <a:cubicBezTo>
                          <a:pt x="8" y="3"/>
                          <a:pt x="7" y="4"/>
                          <a:pt x="7" y="4"/>
                        </a:cubicBezTo>
                        <a:cubicBezTo>
                          <a:pt x="7" y="6"/>
                          <a:pt x="7" y="8"/>
                          <a:pt x="7" y="9"/>
                        </a:cubicBezTo>
                        <a:cubicBezTo>
                          <a:pt x="6" y="11"/>
                          <a:pt x="6" y="12"/>
                          <a:pt x="8" y="12"/>
                        </a:cubicBezTo>
                        <a:cubicBezTo>
                          <a:pt x="8" y="8"/>
                          <a:pt x="7" y="5"/>
                          <a:pt x="7" y="2"/>
                        </a:cubicBezTo>
                        <a:cubicBezTo>
                          <a:pt x="7" y="1"/>
                          <a:pt x="5" y="2"/>
                          <a:pt x="5" y="2"/>
                        </a:cubicBezTo>
                        <a:cubicBezTo>
                          <a:pt x="5" y="5"/>
                          <a:pt x="6" y="8"/>
                          <a:pt x="5" y="10"/>
                        </a:cubicBezTo>
                        <a:cubicBezTo>
                          <a:pt x="6" y="11"/>
                          <a:pt x="6" y="11"/>
                          <a:pt x="5" y="9"/>
                        </a:cubicBezTo>
                        <a:cubicBezTo>
                          <a:pt x="5" y="6"/>
                          <a:pt x="5" y="4"/>
                          <a:pt x="4" y="2"/>
                        </a:cubicBezTo>
                        <a:cubicBezTo>
                          <a:pt x="4" y="1"/>
                          <a:pt x="3" y="1"/>
                          <a:pt x="3" y="2"/>
                        </a:cubicBezTo>
                        <a:cubicBezTo>
                          <a:pt x="3" y="5"/>
                          <a:pt x="3" y="9"/>
                          <a:pt x="3" y="12"/>
                        </a:cubicBezTo>
                        <a:cubicBezTo>
                          <a:pt x="2" y="14"/>
                          <a:pt x="2" y="15"/>
                          <a:pt x="4" y="15"/>
                        </a:cubicBezTo>
                        <a:cubicBezTo>
                          <a:pt x="3" y="12"/>
                          <a:pt x="3" y="10"/>
                          <a:pt x="3" y="8"/>
                        </a:cubicBezTo>
                        <a:cubicBezTo>
                          <a:pt x="3" y="7"/>
                          <a:pt x="2" y="7"/>
                          <a:pt x="2" y="8"/>
                        </a:cubicBezTo>
                        <a:cubicBezTo>
                          <a:pt x="2" y="11"/>
                          <a:pt x="2" y="13"/>
                          <a:pt x="2" y="16"/>
                        </a:cubicBezTo>
                        <a:cubicBezTo>
                          <a:pt x="2" y="23"/>
                          <a:pt x="2" y="12"/>
                          <a:pt x="2" y="11"/>
                        </a:cubicBezTo>
                        <a:cubicBezTo>
                          <a:pt x="2" y="10"/>
                          <a:pt x="0" y="10"/>
                          <a:pt x="0" y="11"/>
                        </a:cubicBezTo>
                        <a:cubicBezTo>
                          <a:pt x="0" y="15"/>
                          <a:pt x="0" y="18"/>
                          <a:pt x="0" y="22"/>
                        </a:cubicBezTo>
                        <a:cubicBezTo>
                          <a:pt x="2" y="23"/>
                          <a:pt x="3" y="22"/>
                          <a:pt x="2" y="20"/>
                        </a:cubicBezTo>
                        <a:cubicBezTo>
                          <a:pt x="2" y="19"/>
                          <a:pt x="2" y="17"/>
                          <a:pt x="2" y="16"/>
                        </a:cubicBezTo>
                        <a:cubicBezTo>
                          <a:pt x="2" y="15"/>
                          <a:pt x="0" y="15"/>
                          <a:pt x="0" y="16"/>
                        </a:cubicBezTo>
                        <a:cubicBezTo>
                          <a:pt x="0" y="19"/>
                          <a:pt x="0" y="22"/>
                          <a:pt x="0" y="26"/>
                        </a:cubicBezTo>
                        <a:cubicBezTo>
                          <a:pt x="2" y="26"/>
                          <a:pt x="2" y="25"/>
                          <a:pt x="1" y="23"/>
                        </a:cubicBezTo>
                        <a:cubicBezTo>
                          <a:pt x="1" y="25"/>
                          <a:pt x="0" y="28"/>
                          <a:pt x="0" y="30"/>
                        </a:cubicBezTo>
                        <a:cubicBezTo>
                          <a:pt x="0" y="31"/>
                          <a:pt x="1" y="31"/>
                          <a:pt x="2" y="30"/>
                        </a:cubicBezTo>
                        <a:cubicBezTo>
                          <a:pt x="3" y="28"/>
                          <a:pt x="4" y="25"/>
                          <a:pt x="5" y="22"/>
                        </a:cubicBezTo>
                        <a:cubicBezTo>
                          <a:pt x="5" y="20"/>
                          <a:pt x="5" y="18"/>
                          <a:pt x="5" y="17"/>
                        </a:cubicBezTo>
                        <a:cubicBezTo>
                          <a:pt x="6" y="11"/>
                          <a:pt x="4" y="18"/>
                          <a:pt x="4" y="19"/>
                        </a:cubicBezTo>
                        <a:cubicBezTo>
                          <a:pt x="4" y="19"/>
                          <a:pt x="5" y="20"/>
                          <a:pt x="5" y="19"/>
                        </a:cubicBezTo>
                        <a:cubicBezTo>
                          <a:pt x="6" y="17"/>
                          <a:pt x="6" y="16"/>
                          <a:pt x="7" y="14"/>
                        </a:cubicBezTo>
                        <a:cubicBezTo>
                          <a:pt x="5" y="13"/>
                          <a:pt x="5" y="14"/>
                          <a:pt x="5" y="16"/>
                        </a:cubicBezTo>
                        <a:cubicBezTo>
                          <a:pt x="5" y="17"/>
                          <a:pt x="5" y="18"/>
                          <a:pt x="5" y="19"/>
                        </a:cubicBezTo>
                        <a:cubicBezTo>
                          <a:pt x="5" y="21"/>
                          <a:pt x="6" y="24"/>
                          <a:pt x="5" y="21"/>
                        </a:cubicBezTo>
                        <a:cubicBezTo>
                          <a:pt x="5" y="21"/>
                          <a:pt x="4" y="21"/>
                          <a:pt x="4" y="22"/>
                        </a:cubicBezTo>
                        <a:cubicBezTo>
                          <a:pt x="4" y="25"/>
                          <a:pt x="4" y="28"/>
                          <a:pt x="5" y="32"/>
                        </a:cubicBezTo>
                        <a:cubicBezTo>
                          <a:pt x="5" y="33"/>
                          <a:pt x="6" y="33"/>
                          <a:pt x="6" y="32"/>
                        </a:cubicBezTo>
                        <a:cubicBezTo>
                          <a:pt x="6" y="29"/>
                          <a:pt x="6" y="29"/>
                          <a:pt x="5" y="27"/>
                        </a:cubicBezTo>
                        <a:cubicBezTo>
                          <a:pt x="5" y="26"/>
                          <a:pt x="4" y="26"/>
                          <a:pt x="4" y="27"/>
                        </a:cubicBezTo>
                        <a:cubicBezTo>
                          <a:pt x="4" y="29"/>
                          <a:pt x="5" y="31"/>
                          <a:pt x="6" y="33"/>
                        </a:cubicBezTo>
                        <a:cubicBezTo>
                          <a:pt x="6" y="34"/>
                          <a:pt x="7" y="34"/>
                          <a:pt x="7" y="33"/>
                        </a:cubicBezTo>
                        <a:cubicBezTo>
                          <a:pt x="6" y="29"/>
                          <a:pt x="5" y="30"/>
                          <a:pt x="7" y="33"/>
                        </a:cubicBezTo>
                        <a:cubicBezTo>
                          <a:pt x="5" y="30"/>
                          <a:pt x="4" y="28"/>
                          <a:pt x="2" y="26"/>
                        </a:cubicBezTo>
                        <a:cubicBezTo>
                          <a:pt x="1" y="25"/>
                          <a:pt x="0" y="26"/>
                          <a:pt x="0" y="27"/>
                        </a:cubicBezTo>
                        <a:cubicBezTo>
                          <a:pt x="1" y="30"/>
                          <a:pt x="2" y="34"/>
                          <a:pt x="5" y="37"/>
                        </a:cubicBezTo>
                        <a:cubicBezTo>
                          <a:pt x="6" y="38"/>
                          <a:pt x="7" y="37"/>
                          <a:pt x="6" y="36"/>
                        </a:cubicBezTo>
                        <a:cubicBezTo>
                          <a:pt x="4" y="34"/>
                          <a:pt x="3" y="30"/>
                          <a:pt x="2" y="28"/>
                        </a:cubicBezTo>
                        <a:cubicBezTo>
                          <a:pt x="3" y="30"/>
                          <a:pt x="5" y="33"/>
                          <a:pt x="7" y="35"/>
                        </a:cubicBezTo>
                        <a:cubicBezTo>
                          <a:pt x="7" y="36"/>
                          <a:pt x="8" y="35"/>
                          <a:pt x="8" y="34"/>
                        </a:cubicBezTo>
                        <a:cubicBezTo>
                          <a:pt x="7" y="32"/>
                          <a:pt x="7" y="30"/>
                          <a:pt x="6" y="28"/>
                        </a:cubicBezTo>
                        <a:cubicBezTo>
                          <a:pt x="6" y="27"/>
                          <a:pt x="4" y="27"/>
                          <a:pt x="4" y="28"/>
                        </a:cubicBezTo>
                        <a:cubicBezTo>
                          <a:pt x="5" y="30"/>
                          <a:pt x="7" y="33"/>
                          <a:pt x="6" y="29"/>
                        </a:cubicBezTo>
                        <a:cubicBezTo>
                          <a:pt x="6" y="33"/>
                          <a:pt x="3" y="19"/>
                          <a:pt x="5" y="25"/>
                        </a:cubicBezTo>
                        <a:cubicBezTo>
                          <a:pt x="5" y="25"/>
                          <a:pt x="6" y="25"/>
                          <a:pt x="6" y="24"/>
                        </a:cubicBezTo>
                        <a:cubicBezTo>
                          <a:pt x="6" y="20"/>
                          <a:pt x="7" y="16"/>
                          <a:pt x="7" y="11"/>
                        </a:cubicBezTo>
                        <a:cubicBezTo>
                          <a:pt x="8" y="10"/>
                          <a:pt x="6" y="10"/>
                          <a:pt x="6" y="11"/>
                        </a:cubicBezTo>
                        <a:cubicBezTo>
                          <a:pt x="6" y="12"/>
                          <a:pt x="6" y="13"/>
                          <a:pt x="5" y="13"/>
                        </a:cubicBezTo>
                        <a:cubicBezTo>
                          <a:pt x="4" y="15"/>
                          <a:pt x="4" y="16"/>
                          <a:pt x="6" y="17"/>
                        </a:cubicBezTo>
                        <a:cubicBezTo>
                          <a:pt x="6" y="15"/>
                          <a:pt x="6" y="14"/>
                          <a:pt x="6" y="12"/>
                        </a:cubicBezTo>
                        <a:cubicBezTo>
                          <a:pt x="6" y="11"/>
                          <a:pt x="5" y="11"/>
                          <a:pt x="5" y="12"/>
                        </a:cubicBezTo>
                        <a:cubicBezTo>
                          <a:pt x="4" y="16"/>
                          <a:pt x="3" y="20"/>
                          <a:pt x="3" y="23"/>
                        </a:cubicBezTo>
                        <a:cubicBezTo>
                          <a:pt x="2" y="25"/>
                          <a:pt x="2" y="31"/>
                          <a:pt x="2" y="25"/>
                        </a:cubicBezTo>
                        <a:cubicBezTo>
                          <a:pt x="2" y="23"/>
                          <a:pt x="2" y="22"/>
                          <a:pt x="1" y="20"/>
                        </a:cubicBezTo>
                        <a:cubicBezTo>
                          <a:pt x="1" y="20"/>
                          <a:pt x="0" y="20"/>
                          <a:pt x="0" y="20"/>
                        </a:cubicBezTo>
                        <a:cubicBezTo>
                          <a:pt x="0" y="23"/>
                          <a:pt x="0" y="26"/>
                          <a:pt x="0" y="28"/>
                        </a:cubicBezTo>
                        <a:cubicBezTo>
                          <a:pt x="0" y="29"/>
                          <a:pt x="1" y="29"/>
                          <a:pt x="1" y="28"/>
                        </a:cubicBezTo>
                        <a:cubicBezTo>
                          <a:pt x="1" y="25"/>
                          <a:pt x="2" y="22"/>
                          <a:pt x="2" y="18"/>
                        </a:cubicBezTo>
                        <a:cubicBezTo>
                          <a:pt x="0" y="17"/>
                          <a:pt x="0" y="18"/>
                          <a:pt x="0" y="20"/>
                        </a:cubicBezTo>
                        <a:cubicBezTo>
                          <a:pt x="0" y="22"/>
                          <a:pt x="0" y="23"/>
                          <a:pt x="0" y="25"/>
                        </a:cubicBezTo>
                        <a:cubicBezTo>
                          <a:pt x="0" y="26"/>
                          <a:pt x="2" y="26"/>
                          <a:pt x="2" y="25"/>
                        </a:cubicBezTo>
                        <a:cubicBezTo>
                          <a:pt x="2" y="21"/>
                          <a:pt x="2" y="17"/>
                          <a:pt x="2" y="14"/>
                        </a:cubicBezTo>
                        <a:cubicBezTo>
                          <a:pt x="0" y="13"/>
                          <a:pt x="0" y="14"/>
                          <a:pt x="1" y="16"/>
                        </a:cubicBezTo>
                        <a:cubicBezTo>
                          <a:pt x="1" y="18"/>
                          <a:pt x="1" y="20"/>
                          <a:pt x="2" y="22"/>
                        </a:cubicBezTo>
                        <a:cubicBezTo>
                          <a:pt x="2" y="22"/>
                          <a:pt x="3" y="22"/>
                          <a:pt x="3" y="21"/>
                        </a:cubicBezTo>
                        <a:cubicBezTo>
                          <a:pt x="3" y="18"/>
                          <a:pt x="3" y="14"/>
                          <a:pt x="3" y="11"/>
                        </a:cubicBezTo>
                        <a:cubicBezTo>
                          <a:pt x="1" y="10"/>
                          <a:pt x="1" y="10"/>
                          <a:pt x="2" y="12"/>
                        </a:cubicBezTo>
                        <a:cubicBezTo>
                          <a:pt x="2" y="14"/>
                          <a:pt x="2" y="16"/>
                          <a:pt x="3" y="17"/>
                        </a:cubicBezTo>
                        <a:cubicBezTo>
                          <a:pt x="3" y="18"/>
                          <a:pt x="4" y="18"/>
                          <a:pt x="4" y="17"/>
                        </a:cubicBezTo>
                        <a:cubicBezTo>
                          <a:pt x="4" y="13"/>
                          <a:pt x="4" y="9"/>
                          <a:pt x="4" y="4"/>
                        </a:cubicBezTo>
                        <a:cubicBezTo>
                          <a:pt x="4" y="4"/>
                          <a:pt x="3" y="4"/>
                          <a:pt x="4" y="7"/>
                        </a:cubicBezTo>
                        <a:cubicBezTo>
                          <a:pt x="4" y="9"/>
                          <a:pt x="5" y="11"/>
                          <a:pt x="5" y="13"/>
                        </a:cubicBezTo>
                        <a:cubicBezTo>
                          <a:pt x="6" y="14"/>
                          <a:pt x="7" y="14"/>
                          <a:pt x="7" y="13"/>
                        </a:cubicBezTo>
                        <a:cubicBezTo>
                          <a:pt x="7" y="10"/>
                          <a:pt x="7" y="8"/>
                          <a:pt x="7" y="5"/>
                        </a:cubicBezTo>
                        <a:cubicBezTo>
                          <a:pt x="5" y="4"/>
                          <a:pt x="4" y="6"/>
                          <a:pt x="6" y="9"/>
                        </a:cubicBezTo>
                        <a:cubicBezTo>
                          <a:pt x="7" y="11"/>
                          <a:pt x="7" y="12"/>
                          <a:pt x="7" y="14"/>
                        </a:cubicBezTo>
                        <a:cubicBezTo>
                          <a:pt x="7" y="15"/>
                          <a:pt x="8" y="15"/>
                          <a:pt x="8" y="14"/>
                        </a:cubicBezTo>
                        <a:cubicBezTo>
                          <a:pt x="8" y="12"/>
                          <a:pt x="8" y="9"/>
                          <a:pt x="8" y="7"/>
                        </a:cubicBezTo>
                        <a:cubicBezTo>
                          <a:pt x="7" y="7"/>
                          <a:pt x="7" y="7"/>
                          <a:pt x="8" y="9"/>
                        </a:cubicBezTo>
                        <a:cubicBezTo>
                          <a:pt x="8" y="11"/>
                          <a:pt x="9" y="12"/>
                          <a:pt x="9" y="13"/>
                        </a:cubicBezTo>
                        <a:cubicBezTo>
                          <a:pt x="10" y="14"/>
                          <a:pt x="11" y="14"/>
                          <a:pt x="11" y="13"/>
                        </a:cubicBezTo>
                        <a:cubicBezTo>
                          <a:pt x="11" y="11"/>
                          <a:pt x="11" y="8"/>
                          <a:pt x="11" y="5"/>
                        </a:cubicBezTo>
                        <a:cubicBezTo>
                          <a:pt x="10" y="6"/>
                          <a:pt x="10" y="8"/>
                          <a:pt x="10" y="10"/>
                        </a:cubicBezTo>
                        <a:cubicBezTo>
                          <a:pt x="10" y="10"/>
                          <a:pt x="11" y="11"/>
                          <a:pt x="11" y="12"/>
                        </a:cubicBezTo>
                        <a:cubicBezTo>
                          <a:pt x="11" y="13"/>
                          <a:pt x="12" y="13"/>
                          <a:pt x="12" y="12"/>
                        </a:cubicBezTo>
                        <a:cubicBezTo>
                          <a:pt x="12" y="10"/>
                          <a:pt x="12" y="7"/>
                          <a:pt x="12" y="5"/>
                        </a:cubicBezTo>
                        <a:cubicBezTo>
                          <a:pt x="10" y="5"/>
                          <a:pt x="10" y="6"/>
                          <a:pt x="11" y="8"/>
                        </a:cubicBezTo>
                        <a:cubicBezTo>
                          <a:pt x="11" y="9"/>
                          <a:pt x="11" y="11"/>
                          <a:pt x="12" y="13"/>
                        </a:cubicBezTo>
                        <a:cubicBezTo>
                          <a:pt x="12" y="13"/>
                          <a:pt x="13" y="13"/>
                          <a:pt x="13" y="12"/>
                        </a:cubicBezTo>
                        <a:cubicBezTo>
                          <a:pt x="13" y="11"/>
                          <a:pt x="13" y="10"/>
                          <a:pt x="13" y="8"/>
                        </a:cubicBezTo>
                        <a:cubicBezTo>
                          <a:pt x="14" y="6"/>
                          <a:pt x="13" y="5"/>
                          <a:pt x="12" y="6"/>
                        </a:cubicBezTo>
                        <a:cubicBezTo>
                          <a:pt x="12" y="9"/>
                          <a:pt x="13" y="11"/>
                          <a:pt x="14" y="14"/>
                        </a:cubicBezTo>
                        <a:cubicBezTo>
                          <a:pt x="14" y="15"/>
                          <a:pt x="15" y="15"/>
                          <a:pt x="15" y="14"/>
                        </a:cubicBezTo>
                        <a:cubicBezTo>
                          <a:pt x="16" y="11"/>
                          <a:pt x="16" y="12"/>
                          <a:pt x="16" y="9"/>
                        </a:cubicBezTo>
                        <a:cubicBezTo>
                          <a:pt x="17" y="7"/>
                          <a:pt x="17" y="6"/>
                          <a:pt x="15" y="6"/>
                        </a:cubicBezTo>
                        <a:cubicBezTo>
                          <a:pt x="16" y="9"/>
                          <a:pt x="16" y="11"/>
                          <a:pt x="16" y="13"/>
                        </a:cubicBezTo>
                        <a:cubicBezTo>
                          <a:pt x="16" y="14"/>
                          <a:pt x="17" y="14"/>
                          <a:pt x="17" y="13"/>
                        </a:cubicBezTo>
                        <a:cubicBezTo>
                          <a:pt x="17" y="11"/>
                          <a:pt x="17" y="9"/>
                          <a:pt x="17" y="6"/>
                        </a:cubicBezTo>
                        <a:cubicBezTo>
                          <a:pt x="17" y="0"/>
                          <a:pt x="17" y="8"/>
                          <a:pt x="17" y="9"/>
                        </a:cubicBezTo>
                        <a:cubicBezTo>
                          <a:pt x="17" y="6"/>
                          <a:pt x="16" y="5"/>
                          <a:pt x="16" y="9"/>
                        </a:cubicBezTo>
                        <a:cubicBezTo>
                          <a:pt x="16" y="11"/>
                          <a:pt x="17" y="14"/>
                          <a:pt x="17" y="16"/>
                        </a:cubicBezTo>
                        <a:cubicBezTo>
                          <a:pt x="17" y="17"/>
                          <a:pt x="19" y="17"/>
                          <a:pt x="19" y="16"/>
                        </a:cubicBezTo>
                        <a:cubicBezTo>
                          <a:pt x="18" y="14"/>
                          <a:pt x="18" y="11"/>
                          <a:pt x="18" y="9"/>
                        </a:cubicBezTo>
                        <a:cubicBezTo>
                          <a:pt x="18" y="7"/>
                          <a:pt x="18" y="14"/>
                          <a:pt x="18" y="15"/>
                        </a:cubicBezTo>
                        <a:cubicBezTo>
                          <a:pt x="18" y="15"/>
                          <a:pt x="19" y="15"/>
                          <a:pt x="19" y="15"/>
                        </a:cubicBezTo>
                        <a:cubicBezTo>
                          <a:pt x="19" y="13"/>
                          <a:pt x="19" y="11"/>
                          <a:pt x="19" y="10"/>
                        </a:cubicBezTo>
                        <a:cubicBezTo>
                          <a:pt x="19" y="6"/>
                          <a:pt x="18" y="7"/>
                          <a:pt x="18" y="10"/>
                        </a:cubicBezTo>
                        <a:cubicBezTo>
                          <a:pt x="19" y="11"/>
                          <a:pt x="20" y="11"/>
                          <a:pt x="20" y="10"/>
                        </a:cubicBezTo>
                        <a:cubicBezTo>
                          <a:pt x="20" y="7"/>
                          <a:pt x="20" y="5"/>
                          <a:pt x="21" y="2"/>
                        </a:cubicBezTo>
                        <a:cubicBezTo>
                          <a:pt x="21" y="1"/>
                          <a:pt x="20" y="0"/>
                          <a:pt x="2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6" name="Freeform 163"/>
                  <p:cNvSpPr/>
                  <p:nvPr/>
                </p:nvSpPr>
                <p:spPr bwMode="auto">
                  <a:xfrm>
                    <a:off x="952500" y="2517776"/>
                    <a:ext cx="12700" cy="22225"/>
                  </a:xfrm>
                  <a:custGeom>
                    <a:avLst/>
                    <a:gdLst>
                      <a:gd name="T0" fmla="*/ 4 w 13"/>
                      <a:gd name="T1" fmla="*/ 13 h 21"/>
                      <a:gd name="T2" fmla="*/ 7 w 13"/>
                      <a:gd name="T3" fmla="*/ 12 h 21"/>
                      <a:gd name="T4" fmla="*/ 2 w 13"/>
                      <a:gd name="T5" fmla="*/ 12 h 21"/>
                      <a:gd name="T6" fmla="*/ 1 w 13"/>
                      <a:gd name="T7" fmla="*/ 13 h 21"/>
                      <a:gd name="T8" fmla="*/ 5 w 13"/>
                      <a:gd name="T9" fmla="*/ 14 h 21"/>
                      <a:gd name="T10" fmla="*/ 1 w 13"/>
                      <a:gd name="T11" fmla="*/ 11 h 21"/>
                      <a:gd name="T12" fmla="*/ 5 w 13"/>
                      <a:gd name="T13" fmla="*/ 10 h 21"/>
                      <a:gd name="T14" fmla="*/ 1 w 13"/>
                      <a:gd name="T15" fmla="*/ 10 h 21"/>
                      <a:gd name="T16" fmla="*/ 6 w 13"/>
                      <a:gd name="T17" fmla="*/ 6 h 21"/>
                      <a:gd name="T18" fmla="*/ 4 w 13"/>
                      <a:gd name="T19" fmla="*/ 6 h 21"/>
                      <a:gd name="T20" fmla="*/ 5 w 13"/>
                      <a:gd name="T21" fmla="*/ 0 h 21"/>
                      <a:gd name="T22" fmla="*/ 6 w 13"/>
                      <a:gd name="T23" fmla="*/ 15 h 21"/>
                      <a:gd name="T24" fmla="*/ 7 w 13"/>
                      <a:gd name="T25" fmla="*/ 4 h 21"/>
                      <a:gd name="T26" fmla="*/ 6 w 13"/>
                      <a:gd name="T27" fmla="*/ 14 h 21"/>
                      <a:gd name="T28" fmla="*/ 11 w 13"/>
                      <a:gd name="T29" fmla="*/ 11 h 21"/>
                      <a:gd name="T30" fmla="*/ 8 w 13"/>
                      <a:gd name="T31" fmla="*/ 14 h 21"/>
                      <a:gd name="T32" fmla="*/ 10 w 13"/>
                      <a:gd name="T33" fmla="*/ 8 h 21"/>
                      <a:gd name="T34" fmla="*/ 8 w 13"/>
                      <a:gd name="T35" fmla="*/ 14 h 21"/>
                      <a:gd name="T36" fmla="*/ 9 w 13"/>
                      <a:gd name="T37" fmla="*/ 7 h 21"/>
                      <a:gd name="T38" fmla="*/ 10 w 13"/>
                      <a:gd name="T39" fmla="*/ 9 h 21"/>
                      <a:gd name="T40" fmla="*/ 9 w 13"/>
                      <a:gd name="T41" fmla="*/ 11 h 21"/>
                      <a:gd name="T42" fmla="*/ 13 w 13"/>
                      <a:gd name="T43" fmla="*/ 7 h 21"/>
                      <a:gd name="T44" fmla="*/ 8 w 13"/>
                      <a:gd name="T45" fmla="*/ 17 h 21"/>
                      <a:gd name="T46" fmla="*/ 9 w 13"/>
                      <a:gd name="T47" fmla="*/ 15 h 21"/>
                      <a:gd name="T48" fmla="*/ 5 w 13"/>
                      <a:gd name="T49" fmla="*/ 19 h 21"/>
                      <a:gd name="T50" fmla="*/ 6 w 13"/>
                      <a:gd name="T51" fmla="*/ 18 h 21"/>
                      <a:gd name="T52" fmla="*/ 3 w 13"/>
                      <a:gd name="T53" fmla="*/ 15 h 21"/>
                      <a:gd name="T54" fmla="*/ 5 w 13"/>
                      <a:gd name="T55" fmla="*/ 20 h 21"/>
                      <a:gd name="T56" fmla="*/ 7 w 13"/>
                      <a:gd name="T57" fmla="*/ 16 h 21"/>
                      <a:gd name="T58" fmla="*/ 11 w 13"/>
                      <a:gd name="T59" fmla="*/ 7 h 21"/>
                      <a:gd name="T60" fmla="*/ 4 w 13"/>
                      <a:gd name="T61" fmla="*/ 15 h 21"/>
                      <a:gd name="T62" fmla="*/ 5 w 13"/>
                      <a:gd name="T63" fmla="*/ 20 h 21"/>
                      <a:gd name="T64" fmla="*/ 3 w 13"/>
                      <a:gd name="T65" fmla="*/ 15 h 21"/>
                      <a:gd name="T66" fmla="*/ 3 w 13"/>
                      <a:gd name="T67" fmla="*/ 18 h 21"/>
                      <a:gd name="T68" fmla="*/ 5 w 13"/>
                      <a:gd name="T69" fmla="*/ 15 h 21"/>
                      <a:gd name="T70" fmla="*/ 4 w 13"/>
                      <a:gd name="T71" fmla="*/ 15 h 21"/>
                      <a:gd name="T72" fmla="*/ 5 w 13"/>
                      <a:gd name="T73" fmla="*/ 20 h 21"/>
                      <a:gd name="T74" fmla="*/ 9 w 13"/>
                      <a:gd name="T75" fmla="*/ 16 h 21"/>
                      <a:gd name="T76" fmla="*/ 7 w 13"/>
                      <a:gd name="T77" fmla="*/ 18 h 21"/>
                      <a:gd name="T78" fmla="*/ 13 w 13"/>
                      <a:gd name="T79" fmla="*/ 7 h 21"/>
                      <a:gd name="T80" fmla="*/ 9 w 13"/>
                      <a:gd name="T81" fmla="*/ 11 h 21"/>
                      <a:gd name="T82" fmla="*/ 11 w 13"/>
                      <a:gd name="T83" fmla="*/ 8 h 21"/>
                      <a:gd name="T84" fmla="*/ 8 w 13"/>
                      <a:gd name="T85" fmla="*/ 7 h 21"/>
                      <a:gd name="T86" fmla="*/ 8 w 13"/>
                      <a:gd name="T87" fmla="*/ 14 h 21"/>
                      <a:gd name="T88" fmla="*/ 10 w 13"/>
                      <a:gd name="T89" fmla="*/ 8 h 21"/>
                      <a:gd name="T90" fmla="*/ 7 w 13"/>
                      <a:gd name="T91" fmla="*/ 14 h 21"/>
                      <a:gd name="T92" fmla="*/ 11 w 13"/>
                      <a:gd name="T93" fmla="*/ 11 h 21"/>
                      <a:gd name="T94" fmla="*/ 6 w 13"/>
                      <a:gd name="T95" fmla="*/ 14 h 21"/>
                      <a:gd name="T96" fmla="*/ 7 w 13"/>
                      <a:gd name="T97" fmla="*/ 4 h 21"/>
                      <a:gd name="T98" fmla="*/ 6 w 13"/>
                      <a:gd name="T99" fmla="*/ 15 h 21"/>
                      <a:gd name="T100" fmla="*/ 5 w 13"/>
                      <a:gd name="T101" fmla="*/ 0 h 21"/>
                      <a:gd name="T102" fmla="*/ 4 w 13"/>
                      <a:gd name="T103" fmla="*/ 7 h 21"/>
                      <a:gd name="T104" fmla="*/ 6 w 13"/>
                      <a:gd name="T105" fmla="*/ 6 h 21"/>
                      <a:gd name="T106" fmla="*/ 1 w 13"/>
                      <a:gd name="T107" fmla="*/ 10 h 21"/>
                      <a:gd name="T108" fmla="*/ 5 w 13"/>
                      <a:gd name="T109" fmla="*/ 10 h 21"/>
                      <a:gd name="T110" fmla="*/ 0 w 13"/>
                      <a:gd name="T111" fmla="*/ 11 h 21"/>
                      <a:gd name="T112" fmla="*/ 4 w 13"/>
                      <a:gd name="T113" fmla="*/ 14 h 21"/>
                      <a:gd name="T114" fmla="*/ 1 w 13"/>
                      <a:gd name="T115" fmla="*/ 13 h 21"/>
                      <a:gd name="T116" fmla="*/ 2 w 13"/>
                      <a:gd name="T117" fmla="*/ 14 h 21"/>
                      <a:gd name="T118" fmla="*/ 6 w 13"/>
                      <a:gd name="T119" fmla="*/ 12 h 21"/>
                      <a:gd name="T120" fmla="*/ 4 w 13"/>
                      <a:gd name="T121" fmla="*/ 13 h 21"/>
                      <a:gd name="T122" fmla="*/ 7 w 13"/>
                      <a:gd name="T123" fmla="*/ 9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3" h="21">
                        <a:moveTo>
                          <a:pt x="6" y="9"/>
                        </a:moveTo>
                        <a:cubicBezTo>
                          <a:pt x="6" y="10"/>
                          <a:pt x="5" y="12"/>
                          <a:pt x="4" y="13"/>
                        </a:cubicBezTo>
                        <a:cubicBezTo>
                          <a:pt x="4" y="14"/>
                          <a:pt x="5" y="14"/>
                          <a:pt x="5" y="14"/>
                        </a:cubicBezTo>
                        <a:cubicBezTo>
                          <a:pt x="6" y="13"/>
                          <a:pt x="6" y="13"/>
                          <a:pt x="7" y="12"/>
                        </a:cubicBezTo>
                        <a:cubicBezTo>
                          <a:pt x="7" y="11"/>
                          <a:pt x="6" y="11"/>
                          <a:pt x="6" y="11"/>
                        </a:cubicBezTo>
                        <a:cubicBezTo>
                          <a:pt x="4" y="11"/>
                          <a:pt x="3" y="12"/>
                          <a:pt x="2" y="12"/>
                        </a:cubicBezTo>
                        <a:cubicBezTo>
                          <a:pt x="1" y="12"/>
                          <a:pt x="1" y="13"/>
                          <a:pt x="1" y="13"/>
                        </a:cubicBezTo>
                        <a:cubicBezTo>
                          <a:pt x="1" y="13"/>
                          <a:pt x="3" y="13"/>
                          <a:pt x="1" y="13"/>
                        </a:cubicBezTo>
                        <a:cubicBezTo>
                          <a:pt x="1" y="13"/>
                          <a:pt x="1" y="14"/>
                          <a:pt x="1" y="14"/>
                        </a:cubicBezTo>
                        <a:cubicBezTo>
                          <a:pt x="2" y="14"/>
                          <a:pt x="4" y="14"/>
                          <a:pt x="5" y="14"/>
                        </a:cubicBezTo>
                        <a:cubicBezTo>
                          <a:pt x="6" y="14"/>
                          <a:pt x="5" y="13"/>
                          <a:pt x="5" y="13"/>
                        </a:cubicBezTo>
                        <a:cubicBezTo>
                          <a:pt x="3" y="12"/>
                          <a:pt x="2" y="11"/>
                          <a:pt x="1" y="11"/>
                        </a:cubicBezTo>
                        <a:cubicBezTo>
                          <a:pt x="1" y="11"/>
                          <a:pt x="1" y="12"/>
                          <a:pt x="1" y="12"/>
                        </a:cubicBezTo>
                        <a:cubicBezTo>
                          <a:pt x="3" y="12"/>
                          <a:pt x="4" y="11"/>
                          <a:pt x="5" y="10"/>
                        </a:cubicBezTo>
                        <a:cubicBezTo>
                          <a:pt x="6" y="9"/>
                          <a:pt x="6" y="8"/>
                          <a:pt x="5" y="8"/>
                        </a:cubicBezTo>
                        <a:cubicBezTo>
                          <a:pt x="3" y="9"/>
                          <a:pt x="2" y="9"/>
                          <a:pt x="1" y="10"/>
                        </a:cubicBezTo>
                        <a:cubicBezTo>
                          <a:pt x="1" y="10"/>
                          <a:pt x="1" y="11"/>
                          <a:pt x="2" y="11"/>
                        </a:cubicBezTo>
                        <a:cubicBezTo>
                          <a:pt x="3" y="10"/>
                          <a:pt x="5" y="8"/>
                          <a:pt x="6" y="6"/>
                        </a:cubicBezTo>
                        <a:cubicBezTo>
                          <a:pt x="7" y="5"/>
                          <a:pt x="5" y="4"/>
                          <a:pt x="5" y="5"/>
                        </a:cubicBezTo>
                        <a:cubicBezTo>
                          <a:pt x="4" y="6"/>
                          <a:pt x="4" y="6"/>
                          <a:pt x="4" y="6"/>
                        </a:cubicBezTo>
                        <a:cubicBezTo>
                          <a:pt x="4" y="7"/>
                          <a:pt x="5" y="7"/>
                          <a:pt x="5" y="7"/>
                        </a:cubicBezTo>
                        <a:cubicBezTo>
                          <a:pt x="5" y="5"/>
                          <a:pt x="5" y="3"/>
                          <a:pt x="5" y="0"/>
                        </a:cubicBezTo>
                        <a:cubicBezTo>
                          <a:pt x="5" y="1"/>
                          <a:pt x="5" y="1"/>
                          <a:pt x="4" y="1"/>
                        </a:cubicBezTo>
                        <a:cubicBezTo>
                          <a:pt x="8" y="4"/>
                          <a:pt x="6" y="11"/>
                          <a:pt x="6" y="15"/>
                        </a:cubicBezTo>
                        <a:cubicBezTo>
                          <a:pt x="7" y="15"/>
                          <a:pt x="7" y="15"/>
                          <a:pt x="8" y="15"/>
                        </a:cubicBezTo>
                        <a:cubicBezTo>
                          <a:pt x="8" y="11"/>
                          <a:pt x="8" y="8"/>
                          <a:pt x="7" y="4"/>
                        </a:cubicBezTo>
                        <a:cubicBezTo>
                          <a:pt x="7" y="4"/>
                          <a:pt x="7" y="4"/>
                          <a:pt x="6" y="4"/>
                        </a:cubicBezTo>
                        <a:cubicBezTo>
                          <a:pt x="7" y="8"/>
                          <a:pt x="7" y="11"/>
                          <a:pt x="6" y="14"/>
                        </a:cubicBezTo>
                        <a:cubicBezTo>
                          <a:pt x="6" y="15"/>
                          <a:pt x="7" y="16"/>
                          <a:pt x="7" y="15"/>
                        </a:cubicBezTo>
                        <a:cubicBezTo>
                          <a:pt x="9" y="14"/>
                          <a:pt x="10" y="12"/>
                          <a:pt x="11" y="11"/>
                        </a:cubicBezTo>
                        <a:cubicBezTo>
                          <a:pt x="10" y="11"/>
                          <a:pt x="10" y="10"/>
                          <a:pt x="9" y="10"/>
                        </a:cubicBezTo>
                        <a:cubicBezTo>
                          <a:pt x="9" y="11"/>
                          <a:pt x="8" y="12"/>
                          <a:pt x="8" y="14"/>
                        </a:cubicBezTo>
                        <a:cubicBezTo>
                          <a:pt x="8" y="14"/>
                          <a:pt x="9" y="14"/>
                          <a:pt x="9" y="14"/>
                        </a:cubicBezTo>
                        <a:cubicBezTo>
                          <a:pt x="9" y="12"/>
                          <a:pt x="9" y="10"/>
                          <a:pt x="10" y="8"/>
                        </a:cubicBezTo>
                        <a:cubicBezTo>
                          <a:pt x="9" y="8"/>
                          <a:pt x="9" y="8"/>
                          <a:pt x="9" y="8"/>
                        </a:cubicBezTo>
                        <a:cubicBezTo>
                          <a:pt x="9" y="10"/>
                          <a:pt x="8" y="12"/>
                          <a:pt x="8" y="14"/>
                        </a:cubicBezTo>
                        <a:cubicBezTo>
                          <a:pt x="8" y="14"/>
                          <a:pt x="9" y="14"/>
                          <a:pt x="9" y="14"/>
                        </a:cubicBezTo>
                        <a:cubicBezTo>
                          <a:pt x="9" y="12"/>
                          <a:pt x="9" y="9"/>
                          <a:pt x="9" y="7"/>
                        </a:cubicBezTo>
                        <a:cubicBezTo>
                          <a:pt x="9" y="7"/>
                          <a:pt x="8" y="8"/>
                          <a:pt x="8" y="8"/>
                        </a:cubicBezTo>
                        <a:cubicBezTo>
                          <a:pt x="9" y="8"/>
                          <a:pt x="10" y="8"/>
                          <a:pt x="10" y="9"/>
                        </a:cubicBezTo>
                        <a:cubicBezTo>
                          <a:pt x="10" y="8"/>
                          <a:pt x="10" y="8"/>
                          <a:pt x="10" y="8"/>
                        </a:cubicBezTo>
                        <a:cubicBezTo>
                          <a:pt x="9" y="9"/>
                          <a:pt x="9" y="10"/>
                          <a:pt x="9" y="11"/>
                        </a:cubicBezTo>
                        <a:cubicBezTo>
                          <a:pt x="9" y="11"/>
                          <a:pt x="9" y="11"/>
                          <a:pt x="10" y="12"/>
                        </a:cubicBezTo>
                        <a:cubicBezTo>
                          <a:pt x="11" y="10"/>
                          <a:pt x="12" y="9"/>
                          <a:pt x="13" y="7"/>
                        </a:cubicBezTo>
                        <a:cubicBezTo>
                          <a:pt x="12" y="7"/>
                          <a:pt x="12" y="7"/>
                          <a:pt x="11" y="7"/>
                        </a:cubicBezTo>
                        <a:cubicBezTo>
                          <a:pt x="12" y="10"/>
                          <a:pt x="11" y="15"/>
                          <a:pt x="8" y="17"/>
                        </a:cubicBezTo>
                        <a:cubicBezTo>
                          <a:pt x="8" y="17"/>
                          <a:pt x="8" y="17"/>
                          <a:pt x="9" y="18"/>
                        </a:cubicBezTo>
                        <a:cubicBezTo>
                          <a:pt x="9" y="17"/>
                          <a:pt x="9" y="16"/>
                          <a:pt x="9" y="15"/>
                        </a:cubicBezTo>
                        <a:cubicBezTo>
                          <a:pt x="9" y="15"/>
                          <a:pt x="8" y="14"/>
                          <a:pt x="7" y="15"/>
                        </a:cubicBezTo>
                        <a:cubicBezTo>
                          <a:pt x="7" y="17"/>
                          <a:pt x="6" y="18"/>
                          <a:pt x="5" y="19"/>
                        </a:cubicBezTo>
                        <a:cubicBezTo>
                          <a:pt x="5" y="19"/>
                          <a:pt x="6" y="19"/>
                          <a:pt x="6" y="19"/>
                        </a:cubicBezTo>
                        <a:cubicBezTo>
                          <a:pt x="6" y="19"/>
                          <a:pt x="6" y="19"/>
                          <a:pt x="6" y="18"/>
                        </a:cubicBezTo>
                        <a:cubicBezTo>
                          <a:pt x="6" y="17"/>
                          <a:pt x="5" y="17"/>
                          <a:pt x="4" y="17"/>
                        </a:cubicBezTo>
                        <a:cubicBezTo>
                          <a:pt x="4" y="17"/>
                          <a:pt x="4" y="16"/>
                          <a:pt x="3" y="15"/>
                        </a:cubicBezTo>
                        <a:cubicBezTo>
                          <a:pt x="3" y="15"/>
                          <a:pt x="2" y="15"/>
                          <a:pt x="2" y="16"/>
                        </a:cubicBezTo>
                        <a:cubicBezTo>
                          <a:pt x="3" y="17"/>
                          <a:pt x="4" y="18"/>
                          <a:pt x="5" y="20"/>
                        </a:cubicBezTo>
                        <a:cubicBezTo>
                          <a:pt x="5" y="20"/>
                          <a:pt x="6" y="20"/>
                          <a:pt x="6" y="20"/>
                        </a:cubicBezTo>
                        <a:cubicBezTo>
                          <a:pt x="5" y="18"/>
                          <a:pt x="5" y="17"/>
                          <a:pt x="7" y="16"/>
                        </a:cubicBezTo>
                        <a:cubicBezTo>
                          <a:pt x="8" y="15"/>
                          <a:pt x="9" y="14"/>
                          <a:pt x="10" y="13"/>
                        </a:cubicBezTo>
                        <a:cubicBezTo>
                          <a:pt x="12" y="12"/>
                          <a:pt x="12" y="9"/>
                          <a:pt x="11" y="7"/>
                        </a:cubicBezTo>
                        <a:cubicBezTo>
                          <a:pt x="10" y="6"/>
                          <a:pt x="9" y="6"/>
                          <a:pt x="9" y="7"/>
                        </a:cubicBezTo>
                        <a:cubicBezTo>
                          <a:pt x="11" y="11"/>
                          <a:pt x="8" y="14"/>
                          <a:pt x="4" y="15"/>
                        </a:cubicBezTo>
                        <a:cubicBezTo>
                          <a:pt x="4" y="15"/>
                          <a:pt x="3" y="16"/>
                          <a:pt x="4" y="16"/>
                        </a:cubicBezTo>
                        <a:cubicBezTo>
                          <a:pt x="4" y="17"/>
                          <a:pt x="4" y="19"/>
                          <a:pt x="5" y="20"/>
                        </a:cubicBezTo>
                        <a:cubicBezTo>
                          <a:pt x="5" y="21"/>
                          <a:pt x="6" y="20"/>
                          <a:pt x="6" y="20"/>
                        </a:cubicBezTo>
                        <a:cubicBezTo>
                          <a:pt x="5" y="18"/>
                          <a:pt x="4" y="16"/>
                          <a:pt x="3" y="15"/>
                        </a:cubicBezTo>
                        <a:cubicBezTo>
                          <a:pt x="3" y="14"/>
                          <a:pt x="2" y="15"/>
                          <a:pt x="2" y="15"/>
                        </a:cubicBezTo>
                        <a:cubicBezTo>
                          <a:pt x="2" y="16"/>
                          <a:pt x="3" y="17"/>
                          <a:pt x="3" y="18"/>
                        </a:cubicBezTo>
                        <a:cubicBezTo>
                          <a:pt x="3" y="19"/>
                          <a:pt x="3" y="19"/>
                          <a:pt x="4" y="19"/>
                        </a:cubicBezTo>
                        <a:cubicBezTo>
                          <a:pt x="6" y="19"/>
                          <a:pt x="6" y="17"/>
                          <a:pt x="5" y="15"/>
                        </a:cubicBezTo>
                        <a:cubicBezTo>
                          <a:pt x="5" y="15"/>
                          <a:pt x="4" y="15"/>
                          <a:pt x="4" y="15"/>
                        </a:cubicBezTo>
                        <a:cubicBezTo>
                          <a:pt x="4" y="15"/>
                          <a:pt x="4" y="15"/>
                          <a:pt x="4" y="15"/>
                        </a:cubicBezTo>
                        <a:cubicBezTo>
                          <a:pt x="4" y="15"/>
                          <a:pt x="4" y="16"/>
                          <a:pt x="4" y="16"/>
                        </a:cubicBezTo>
                        <a:cubicBezTo>
                          <a:pt x="4" y="17"/>
                          <a:pt x="4" y="18"/>
                          <a:pt x="5" y="20"/>
                        </a:cubicBezTo>
                        <a:cubicBezTo>
                          <a:pt x="5" y="20"/>
                          <a:pt x="6" y="20"/>
                          <a:pt x="6" y="20"/>
                        </a:cubicBezTo>
                        <a:cubicBezTo>
                          <a:pt x="7" y="19"/>
                          <a:pt x="8" y="17"/>
                          <a:pt x="9" y="16"/>
                        </a:cubicBezTo>
                        <a:cubicBezTo>
                          <a:pt x="8" y="15"/>
                          <a:pt x="8" y="15"/>
                          <a:pt x="7" y="15"/>
                        </a:cubicBezTo>
                        <a:cubicBezTo>
                          <a:pt x="7" y="16"/>
                          <a:pt x="7" y="17"/>
                          <a:pt x="7" y="18"/>
                        </a:cubicBezTo>
                        <a:cubicBezTo>
                          <a:pt x="7" y="18"/>
                          <a:pt x="8" y="18"/>
                          <a:pt x="8" y="18"/>
                        </a:cubicBezTo>
                        <a:cubicBezTo>
                          <a:pt x="12" y="16"/>
                          <a:pt x="13" y="11"/>
                          <a:pt x="13" y="7"/>
                        </a:cubicBezTo>
                        <a:cubicBezTo>
                          <a:pt x="13" y="6"/>
                          <a:pt x="12" y="6"/>
                          <a:pt x="11" y="7"/>
                        </a:cubicBezTo>
                        <a:cubicBezTo>
                          <a:pt x="10" y="8"/>
                          <a:pt x="9" y="9"/>
                          <a:pt x="9" y="11"/>
                        </a:cubicBezTo>
                        <a:cubicBezTo>
                          <a:pt x="8" y="12"/>
                          <a:pt x="9" y="12"/>
                          <a:pt x="10" y="12"/>
                        </a:cubicBezTo>
                        <a:cubicBezTo>
                          <a:pt x="10" y="11"/>
                          <a:pt x="11" y="9"/>
                          <a:pt x="11" y="8"/>
                        </a:cubicBezTo>
                        <a:cubicBezTo>
                          <a:pt x="11" y="8"/>
                          <a:pt x="11" y="7"/>
                          <a:pt x="11" y="7"/>
                        </a:cubicBezTo>
                        <a:cubicBezTo>
                          <a:pt x="10" y="7"/>
                          <a:pt x="9" y="7"/>
                          <a:pt x="8" y="7"/>
                        </a:cubicBezTo>
                        <a:cubicBezTo>
                          <a:pt x="8" y="6"/>
                          <a:pt x="7" y="7"/>
                          <a:pt x="7" y="7"/>
                        </a:cubicBezTo>
                        <a:cubicBezTo>
                          <a:pt x="7" y="10"/>
                          <a:pt x="8" y="12"/>
                          <a:pt x="8" y="14"/>
                        </a:cubicBezTo>
                        <a:cubicBezTo>
                          <a:pt x="8" y="15"/>
                          <a:pt x="9" y="15"/>
                          <a:pt x="9" y="14"/>
                        </a:cubicBezTo>
                        <a:cubicBezTo>
                          <a:pt x="10" y="12"/>
                          <a:pt x="10" y="10"/>
                          <a:pt x="10" y="8"/>
                        </a:cubicBezTo>
                        <a:cubicBezTo>
                          <a:pt x="10" y="7"/>
                          <a:pt x="9" y="7"/>
                          <a:pt x="9" y="8"/>
                        </a:cubicBezTo>
                        <a:cubicBezTo>
                          <a:pt x="8" y="10"/>
                          <a:pt x="7" y="12"/>
                          <a:pt x="7" y="14"/>
                        </a:cubicBezTo>
                        <a:cubicBezTo>
                          <a:pt x="8" y="15"/>
                          <a:pt x="8" y="15"/>
                          <a:pt x="9" y="14"/>
                        </a:cubicBezTo>
                        <a:cubicBezTo>
                          <a:pt x="10" y="13"/>
                          <a:pt x="10" y="12"/>
                          <a:pt x="11" y="11"/>
                        </a:cubicBezTo>
                        <a:cubicBezTo>
                          <a:pt x="11" y="10"/>
                          <a:pt x="10" y="9"/>
                          <a:pt x="9" y="10"/>
                        </a:cubicBezTo>
                        <a:cubicBezTo>
                          <a:pt x="9" y="12"/>
                          <a:pt x="8" y="13"/>
                          <a:pt x="6" y="14"/>
                        </a:cubicBezTo>
                        <a:cubicBezTo>
                          <a:pt x="7" y="14"/>
                          <a:pt x="7" y="15"/>
                          <a:pt x="8" y="15"/>
                        </a:cubicBezTo>
                        <a:cubicBezTo>
                          <a:pt x="8" y="11"/>
                          <a:pt x="8" y="8"/>
                          <a:pt x="7" y="4"/>
                        </a:cubicBezTo>
                        <a:cubicBezTo>
                          <a:pt x="7" y="3"/>
                          <a:pt x="6" y="3"/>
                          <a:pt x="6" y="4"/>
                        </a:cubicBezTo>
                        <a:cubicBezTo>
                          <a:pt x="6" y="8"/>
                          <a:pt x="6" y="11"/>
                          <a:pt x="6" y="15"/>
                        </a:cubicBezTo>
                        <a:cubicBezTo>
                          <a:pt x="6" y="16"/>
                          <a:pt x="8" y="16"/>
                          <a:pt x="8" y="15"/>
                        </a:cubicBezTo>
                        <a:cubicBezTo>
                          <a:pt x="8" y="10"/>
                          <a:pt x="9" y="4"/>
                          <a:pt x="5" y="0"/>
                        </a:cubicBezTo>
                        <a:cubicBezTo>
                          <a:pt x="5" y="0"/>
                          <a:pt x="4" y="0"/>
                          <a:pt x="4" y="0"/>
                        </a:cubicBezTo>
                        <a:cubicBezTo>
                          <a:pt x="4" y="3"/>
                          <a:pt x="4" y="5"/>
                          <a:pt x="4" y="7"/>
                        </a:cubicBezTo>
                        <a:cubicBezTo>
                          <a:pt x="4" y="8"/>
                          <a:pt x="5" y="8"/>
                          <a:pt x="5" y="7"/>
                        </a:cubicBezTo>
                        <a:cubicBezTo>
                          <a:pt x="5" y="7"/>
                          <a:pt x="6" y="6"/>
                          <a:pt x="6" y="6"/>
                        </a:cubicBezTo>
                        <a:cubicBezTo>
                          <a:pt x="6" y="6"/>
                          <a:pt x="5" y="5"/>
                          <a:pt x="5" y="5"/>
                        </a:cubicBezTo>
                        <a:cubicBezTo>
                          <a:pt x="4" y="7"/>
                          <a:pt x="2" y="9"/>
                          <a:pt x="1" y="10"/>
                        </a:cubicBezTo>
                        <a:cubicBezTo>
                          <a:pt x="0" y="11"/>
                          <a:pt x="1" y="12"/>
                          <a:pt x="2" y="11"/>
                        </a:cubicBezTo>
                        <a:cubicBezTo>
                          <a:pt x="3" y="11"/>
                          <a:pt x="4" y="10"/>
                          <a:pt x="5" y="10"/>
                        </a:cubicBezTo>
                        <a:cubicBezTo>
                          <a:pt x="5" y="9"/>
                          <a:pt x="5" y="9"/>
                          <a:pt x="5" y="8"/>
                        </a:cubicBezTo>
                        <a:cubicBezTo>
                          <a:pt x="3" y="9"/>
                          <a:pt x="2" y="10"/>
                          <a:pt x="0" y="11"/>
                        </a:cubicBezTo>
                        <a:cubicBezTo>
                          <a:pt x="0" y="11"/>
                          <a:pt x="0" y="12"/>
                          <a:pt x="0" y="12"/>
                        </a:cubicBezTo>
                        <a:cubicBezTo>
                          <a:pt x="2" y="13"/>
                          <a:pt x="3" y="13"/>
                          <a:pt x="4" y="14"/>
                        </a:cubicBezTo>
                        <a:cubicBezTo>
                          <a:pt x="4" y="13"/>
                          <a:pt x="4" y="13"/>
                          <a:pt x="4" y="13"/>
                        </a:cubicBezTo>
                        <a:cubicBezTo>
                          <a:pt x="3" y="13"/>
                          <a:pt x="2" y="13"/>
                          <a:pt x="1" y="13"/>
                        </a:cubicBezTo>
                        <a:cubicBezTo>
                          <a:pt x="0" y="13"/>
                          <a:pt x="0" y="14"/>
                          <a:pt x="1" y="14"/>
                        </a:cubicBezTo>
                        <a:cubicBezTo>
                          <a:pt x="1" y="14"/>
                          <a:pt x="1" y="14"/>
                          <a:pt x="2" y="14"/>
                        </a:cubicBezTo>
                        <a:cubicBezTo>
                          <a:pt x="2" y="15"/>
                          <a:pt x="2" y="14"/>
                          <a:pt x="3" y="14"/>
                        </a:cubicBezTo>
                        <a:cubicBezTo>
                          <a:pt x="3" y="13"/>
                          <a:pt x="5" y="13"/>
                          <a:pt x="6" y="12"/>
                        </a:cubicBezTo>
                        <a:cubicBezTo>
                          <a:pt x="6" y="12"/>
                          <a:pt x="6" y="12"/>
                          <a:pt x="5" y="11"/>
                        </a:cubicBezTo>
                        <a:cubicBezTo>
                          <a:pt x="5" y="12"/>
                          <a:pt x="4" y="13"/>
                          <a:pt x="4" y="13"/>
                        </a:cubicBezTo>
                        <a:cubicBezTo>
                          <a:pt x="4" y="14"/>
                          <a:pt x="5" y="15"/>
                          <a:pt x="5" y="14"/>
                        </a:cubicBezTo>
                        <a:cubicBezTo>
                          <a:pt x="6" y="13"/>
                          <a:pt x="7" y="11"/>
                          <a:pt x="7" y="9"/>
                        </a:cubicBezTo>
                        <a:cubicBezTo>
                          <a:pt x="8" y="8"/>
                          <a:pt x="6" y="8"/>
                          <a:pt x="6"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7" name="Freeform 164"/>
                  <p:cNvSpPr/>
                  <p:nvPr/>
                </p:nvSpPr>
                <p:spPr bwMode="auto">
                  <a:xfrm>
                    <a:off x="962025" y="2514601"/>
                    <a:ext cx="3175" cy="1588"/>
                  </a:xfrm>
                  <a:custGeom>
                    <a:avLst/>
                    <a:gdLst>
                      <a:gd name="T0" fmla="*/ 1 w 3"/>
                      <a:gd name="T1" fmla="*/ 1 h 2"/>
                      <a:gd name="T2" fmla="*/ 1 w 3"/>
                      <a:gd name="T3" fmla="*/ 1 h 2"/>
                      <a:gd name="T4" fmla="*/ 1 w 3"/>
                      <a:gd name="T5" fmla="*/ 1 h 2"/>
                      <a:gd name="T6" fmla="*/ 1 w 3"/>
                      <a:gd name="T7" fmla="*/ 1 h 2"/>
                      <a:gd name="T8" fmla="*/ 2 w 3"/>
                      <a:gd name="T9" fmla="*/ 2 h 2"/>
                      <a:gd name="T10" fmla="*/ 2 w 3"/>
                      <a:gd name="T11" fmla="*/ 0 h 2"/>
                      <a:gd name="T12" fmla="*/ 1 w 3"/>
                      <a:gd name="T13" fmla="*/ 1 h 2"/>
                    </a:gdLst>
                    <a:ahLst/>
                    <a:cxnLst>
                      <a:cxn ang="0">
                        <a:pos x="T0" y="T1"/>
                      </a:cxn>
                      <a:cxn ang="0">
                        <a:pos x="T2" y="T3"/>
                      </a:cxn>
                      <a:cxn ang="0">
                        <a:pos x="T4" y="T5"/>
                      </a:cxn>
                      <a:cxn ang="0">
                        <a:pos x="T6" y="T7"/>
                      </a:cxn>
                      <a:cxn ang="0">
                        <a:pos x="T8" y="T9"/>
                      </a:cxn>
                      <a:cxn ang="0">
                        <a:pos x="T10" y="T11"/>
                      </a:cxn>
                      <a:cxn ang="0">
                        <a:pos x="T12" y="T13"/>
                      </a:cxn>
                    </a:cxnLst>
                    <a:rect l="0" t="0" r="r" b="b"/>
                    <a:pathLst>
                      <a:path w="3" h="2">
                        <a:moveTo>
                          <a:pt x="1" y="1"/>
                        </a:moveTo>
                        <a:cubicBezTo>
                          <a:pt x="1" y="1"/>
                          <a:pt x="1" y="2"/>
                          <a:pt x="1" y="1"/>
                        </a:cubicBezTo>
                        <a:cubicBezTo>
                          <a:pt x="1" y="1"/>
                          <a:pt x="1" y="1"/>
                          <a:pt x="1" y="1"/>
                        </a:cubicBezTo>
                        <a:cubicBezTo>
                          <a:pt x="1" y="1"/>
                          <a:pt x="1" y="1"/>
                          <a:pt x="1" y="1"/>
                        </a:cubicBezTo>
                        <a:cubicBezTo>
                          <a:pt x="1" y="1"/>
                          <a:pt x="1" y="2"/>
                          <a:pt x="2" y="2"/>
                        </a:cubicBezTo>
                        <a:cubicBezTo>
                          <a:pt x="3" y="2"/>
                          <a:pt x="3" y="1"/>
                          <a:pt x="2" y="0"/>
                        </a:cubicBezTo>
                        <a:cubicBezTo>
                          <a:pt x="1" y="0"/>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8" name="Freeform 165"/>
                  <p:cNvSpPr/>
                  <p:nvPr/>
                </p:nvSpPr>
                <p:spPr bwMode="auto">
                  <a:xfrm>
                    <a:off x="946150" y="2519363"/>
                    <a:ext cx="3175" cy="3175"/>
                  </a:xfrm>
                  <a:custGeom>
                    <a:avLst/>
                    <a:gdLst>
                      <a:gd name="T0" fmla="*/ 2 w 3"/>
                      <a:gd name="T1" fmla="*/ 1 h 3"/>
                      <a:gd name="T2" fmla="*/ 3 w 3"/>
                      <a:gd name="T3" fmla="*/ 1 h 3"/>
                      <a:gd name="T4" fmla="*/ 2 w 3"/>
                      <a:gd name="T5" fmla="*/ 0 h 3"/>
                      <a:gd name="T6" fmla="*/ 1 w 3"/>
                      <a:gd name="T7" fmla="*/ 2 h 3"/>
                      <a:gd name="T8" fmla="*/ 2 w 3"/>
                      <a:gd name="T9" fmla="*/ 2 h 3"/>
                      <a:gd name="T10" fmla="*/ 2 w 3"/>
                      <a:gd name="T11" fmla="*/ 2 h 3"/>
                      <a:gd name="T12" fmla="*/ 2 w 3"/>
                      <a:gd name="T13" fmla="*/ 2 h 3"/>
                      <a:gd name="T14" fmla="*/ 2 w 3"/>
                      <a:gd name="T15" fmla="*/ 2 h 3"/>
                      <a:gd name="T16" fmla="*/ 2 w 3"/>
                      <a:gd name="T17" fmla="*/ 1 h 3"/>
                      <a:gd name="T18" fmla="*/ 1 w 3"/>
                      <a:gd name="T19" fmla="*/ 2 h 3"/>
                      <a:gd name="T20" fmla="*/ 2 w 3"/>
                      <a:gd name="T21" fmla="*/ 3 h 3"/>
                      <a:gd name="T22" fmla="*/ 3 w 3"/>
                      <a:gd name="T23" fmla="*/ 1 h 3"/>
                      <a:gd name="T24" fmla="*/ 2 w 3"/>
                      <a:gd name="T25" fmla="*/ 0 h 3"/>
                      <a:gd name="T26" fmla="*/ 1 w 3"/>
                      <a:gd name="T27" fmla="*/ 0 h 3"/>
                      <a:gd name="T28" fmla="*/ 2 w 3"/>
                      <a:gd name="T29"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 h="3">
                        <a:moveTo>
                          <a:pt x="2" y="1"/>
                        </a:moveTo>
                        <a:cubicBezTo>
                          <a:pt x="3" y="1"/>
                          <a:pt x="3" y="1"/>
                          <a:pt x="3" y="1"/>
                        </a:cubicBezTo>
                        <a:cubicBezTo>
                          <a:pt x="2" y="1"/>
                          <a:pt x="2" y="0"/>
                          <a:pt x="2" y="0"/>
                        </a:cubicBezTo>
                        <a:cubicBezTo>
                          <a:pt x="1" y="1"/>
                          <a:pt x="1" y="1"/>
                          <a:pt x="1" y="2"/>
                        </a:cubicBezTo>
                        <a:cubicBezTo>
                          <a:pt x="1" y="2"/>
                          <a:pt x="1" y="2"/>
                          <a:pt x="2" y="2"/>
                        </a:cubicBezTo>
                        <a:cubicBezTo>
                          <a:pt x="2" y="2"/>
                          <a:pt x="2" y="2"/>
                          <a:pt x="2" y="2"/>
                        </a:cubicBezTo>
                        <a:cubicBezTo>
                          <a:pt x="2" y="2"/>
                          <a:pt x="2" y="2"/>
                          <a:pt x="2" y="2"/>
                        </a:cubicBezTo>
                        <a:cubicBezTo>
                          <a:pt x="2" y="2"/>
                          <a:pt x="2" y="2"/>
                          <a:pt x="2" y="2"/>
                        </a:cubicBezTo>
                        <a:cubicBezTo>
                          <a:pt x="3" y="2"/>
                          <a:pt x="3" y="1"/>
                          <a:pt x="2" y="1"/>
                        </a:cubicBezTo>
                        <a:cubicBezTo>
                          <a:pt x="1" y="1"/>
                          <a:pt x="1" y="1"/>
                          <a:pt x="1" y="2"/>
                        </a:cubicBezTo>
                        <a:cubicBezTo>
                          <a:pt x="0" y="3"/>
                          <a:pt x="2" y="3"/>
                          <a:pt x="2" y="3"/>
                        </a:cubicBezTo>
                        <a:cubicBezTo>
                          <a:pt x="2" y="2"/>
                          <a:pt x="3" y="1"/>
                          <a:pt x="3" y="1"/>
                        </a:cubicBezTo>
                        <a:cubicBezTo>
                          <a:pt x="3" y="0"/>
                          <a:pt x="3" y="0"/>
                          <a:pt x="2" y="0"/>
                        </a:cubicBezTo>
                        <a:cubicBezTo>
                          <a:pt x="2" y="0"/>
                          <a:pt x="2" y="0"/>
                          <a:pt x="1" y="0"/>
                        </a:cubicBezTo>
                        <a:cubicBezTo>
                          <a:pt x="1" y="1"/>
                          <a:pt x="2" y="2"/>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9" name="Freeform 166"/>
                  <p:cNvSpPr/>
                  <p:nvPr/>
                </p:nvSpPr>
                <p:spPr bwMode="auto">
                  <a:xfrm>
                    <a:off x="896938" y="2495551"/>
                    <a:ext cx="15875" cy="17463"/>
                  </a:xfrm>
                  <a:custGeom>
                    <a:avLst/>
                    <a:gdLst>
                      <a:gd name="T0" fmla="*/ 11 w 15"/>
                      <a:gd name="T1" fmla="*/ 15 h 17"/>
                      <a:gd name="T2" fmla="*/ 12 w 15"/>
                      <a:gd name="T3" fmla="*/ 8 h 17"/>
                      <a:gd name="T4" fmla="*/ 11 w 15"/>
                      <a:gd name="T5" fmla="*/ 7 h 17"/>
                      <a:gd name="T6" fmla="*/ 8 w 15"/>
                      <a:gd name="T7" fmla="*/ 8 h 17"/>
                      <a:gd name="T8" fmla="*/ 9 w 15"/>
                      <a:gd name="T9" fmla="*/ 9 h 17"/>
                      <a:gd name="T10" fmla="*/ 15 w 15"/>
                      <a:gd name="T11" fmla="*/ 3 h 17"/>
                      <a:gd name="T12" fmla="*/ 15 w 15"/>
                      <a:gd name="T13" fmla="*/ 2 h 17"/>
                      <a:gd name="T14" fmla="*/ 14 w 15"/>
                      <a:gd name="T15" fmla="*/ 1 h 17"/>
                      <a:gd name="T16" fmla="*/ 13 w 15"/>
                      <a:gd name="T17" fmla="*/ 0 h 17"/>
                      <a:gd name="T18" fmla="*/ 5 w 15"/>
                      <a:gd name="T19" fmla="*/ 1 h 17"/>
                      <a:gd name="T20" fmla="*/ 4 w 15"/>
                      <a:gd name="T21" fmla="*/ 2 h 17"/>
                      <a:gd name="T22" fmla="*/ 0 w 15"/>
                      <a:gd name="T23" fmla="*/ 10 h 17"/>
                      <a:gd name="T24" fmla="*/ 1 w 15"/>
                      <a:gd name="T25" fmla="*/ 11 h 17"/>
                      <a:gd name="T26" fmla="*/ 3 w 15"/>
                      <a:gd name="T27" fmla="*/ 9 h 17"/>
                      <a:gd name="T28" fmla="*/ 2 w 15"/>
                      <a:gd name="T29" fmla="*/ 8 h 17"/>
                      <a:gd name="T30" fmla="*/ 1 w 15"/>
                      <a:gd name="T31" fmla="*/ 14 h 17"/>
                      <a:gd name="T32" fmla="*/ 2 w 15"/>
                      <a:gd name="T33" fmla="*/ 14 h 17"/>
                      <a:gd name="T34" fmla="*/ 3 w 15"/>
                      <a:gd name="T35" fmla="*/ 12 h 17"/>
                      <a:gd name="T36" fmla="*/ 2 w 15"/>
                      <a:gd name="T37" fmla="*/ 12 h 17"/>
                      <a:gd name="T38" fmla="*/ 1 w 15"/>
                      <a:gd name="T39" fmla="*/ 14 h 17"/>
                      <a:gd name="T40" fmla="*/ 2 w 15"/>
                      <a:gd name="T41" fmla="*/ 14 h 17"/>
                      <a:gd name="T42" fmla="*/ 3 w 15"/>
                      <a:gd name="T43" fmla="*/ 8 h 17"/>
                      <a:gd name="T44" fmla="*/ 2 w 15"/>
                      <a:gd name="T45" fmla="*/ 8 h 17"/>
                      <a:gd name="T46" fmla="*/ 0 w 15"/>
                      <a:gd name="T47" fmla="*/ 10 h 17"/>
                      <a:gd name="T48" fmla="*/ 1 w 15"/>
                      <a:gd name="T49" fmla="*/ 10 h 17"/>
                      <a:gd name="T50" fmla="*/ 5 w 15"/>
                      <a:gd name="T51" fmla="*/ 2 h 17"/>
                      <a:gd name="T52" fmla="*/ 5 w 15"/>
                      <a:gd name="T53" fmla="*/ 3 h 17"/>
                      <a:gd name="T54" fmla="*/ 14 w 15"/>
                      <a:gd name="T55" fmla="*/ 1 h 17"/>
                      <a:gd name="T56" fmla="*/ 13 w 15"/>
                      <a:gd name="T57" fmla="*/ 1 h 17"/>
                      <a:gd name="T58" fmla="*/ 14 w 15"/>
                      <a:gd name="T59" fmla="*/ 3 h 17"/>
                      <a:gd name="T60" fmla="*/ 14 w 15"/>
                      <a:gd name="T61" fmla="*/ 1 h 17"/>
                      <a:gd name="T62" fmla="*/ 8 w 15"/>
                      <a:gd name="T63" fmla="*/ 8 h 17"/>
                      <a:gd name="T64" fmla="*/ 8 w 15"/>
                      <a:gd name="T65" fmla="*/ 9 h 17"/>
                      <a:gd name="T66" fmla="*/ 11 w 15"/>
                      <a:gd name="T67" fmla="*/ 9 h 17"/>
                      <a:gd name="T68" fmla="*/ 10 w 15"/>
                      <a:gd name="T69" fmla="*/ 8 h 17"/>
                      <a:gd name="T70" fmla="*/ 10 w 15"/>
                      <a:gd name="T71" fmla="*/ 16 h 17"/>
                      <a:gd name="T72" fmla="*/ 11 w 15"/>
                      <a:gd name="T73" fmla="*/ 1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 h="17">
                        <a:moveTo>
                          <a:pt x="11" y="15"/>
                        </a:moveTo>
                        <a:cubicBezTo>
                          <a:pt x="9" y="14"/>
                          <a:pt x="11" y="10"/>
                          <a:pt x="12" y="8"/>
                        </a:cubicBezTo>
                        <a:cubicBezTo>
                          <a:pt x="12" y="8"/>
                          <a:pt x="12" y="7"/>
                          <a:pt x="11" y="7"/>
                        </a:cubicBezTo>
                        <a:cubicBezTo>
                          <a:pt x="10" y="8"/>
                          <a:pt x="9" y="8"/>
                          <a:pt x="8" y="8"/>
                        </a:cubicBezTo>
                        <a:cubicBezTo>
                          <a:pt x="8" y="8"/>
                          <a:pt x="9" y="8"/>
                          <a:pt x="9" y="9"/>
                        </a:cubicBezTo>
                        <a:cubicBezTo>
                          <a:pt x="10" y="6"/>
                          <a:pt x="12" y="4"/>
                          <a:pt x="15" y="3"/>
                        </a:cubicBezTo>
                        <a:cubicBezTo>
                          <a:pt x="15" y="2"/>
                          <a:pt x="15" y="2"/>
                          <a:pt x="15" y="2"/>
                        </a:cubicBezTo>
                        <a:cubicBezTo>
                          <a:pt x="15" y="1"/>
                          <a:pt x="14" y="1"/>
                          <a:pt x="14" y="1"/>
                        </a:cubicBezTo>
                        <a:cubicBezTo>
                          <a:pt x="14" y="0"/>
                          <a:pt x="14" y="0"/>
                          <a:pt x="13" y="0"/>
                        </a:cubicBezTo>
                        <a:cubicBezTo>
                          <a:pt x="10" y="1"/>
                          <a:pt x="8" y="2"/>
                          <a:pt x="5" y="1"/>
                        </a:cubicBezTo>
                        <a:cubicBezTo>
                          <a:pt x="4" y="1"/>
                          <a:pt x="4" y="2"/>
                          <a:pt x="4" y="2"/>
                        </a:cubicBezTo>
                        <a:cubicBezTo>
                          <a:pt x="6" y="5"/>
                          <a:pt x="1" y="7"/>
                          <a:pt x="0" y="10"/>
                        </a:cubicBezTo>
                        <a:cubicBezTo>
                          <a:pt x="0" y="11"/>
                          <a:pt x="1" y="11"/>
                          <a:pt x="1" y="11"/>
                        </a:cubicBezTo>
                        <a:cubicBezTo>
                          <a:pt x="2" y="10"/>
                          <a:pt x="2" y="9"/>
                          <a:pt x="3" y="9"/>
                        </a:cubicBezTo>
                        <a:cubicBezTo>
                          <a:pt x="3" y="9"/>
                          <a:pt x="2" y="8"/>
                          <a:pt x="2" y="8"/>
                        </a:cubicBezTo>
                        <a:cubicBezTo>
                          <a:pt x="2" y="10"/>
                          <a:pt x="2" y="12"/>
                          <a:pt x="1" y="14"/>
                        </a:cubicBezTo>
                        <a:cubicBezTo>
                          <a:pt x="2" y="14"/>
                          <a:pt x="2" y="14"/>
                          <a:pt x="2" y="14"/>
                        </a:cubicBezTo>
                        <a:cubicBezTo>
                          <a:pt x="3" y="13"/>
                          <a:pt x="3" y="13"/>
                          <a:pt x="3" y="12"/>
                        </a:cubicBezTo>
                        <a:cubicBezTo>
                          <a:pt x="3" y="11"/>
                          <a:pt x="2" y="11"/>
                          <a:pt x="2" y="12"/>
                        </a:cubicBezTo>
                        <a:cubicBezTo>
                          <a:pt x="1" y="13"/>
                          <a:pt x="1" y="13"/>
                          <a:pt x="1" y="14"/>
                        </a:cubicBezTo>
                        <a:cubicBezTo>
                          <a:pt x="1" y="15"/>
                          <a:pt x="2" y="15"/>
                          <a:pt x="2" y="14"/>
                        </a:cubicBezTo>
                        <a:cubicBezTo>
                          <a:pt x="3" y="12"/>
                          <a:pt x="3" y="10"/>
                          <a:pt x="3" y="8"/>
                        </a:cubicBezTo>
                        <a:cubicBezTo>
                          <a:pt x="3" y="8"/>
                          <a:pt x="2" y="7"/>
                          <a:pt x="2" y="8"/>
                        </a:cubicBezTo>
                        <a:cubicBezTo>
                          <a:pt x="1" y="8"/>
                          <a:pt x="1" y="9"/>
                          <a:pt x="0" y="10"/>
                        </a:cubicBezTo>
                        <a:cubicBezTo>
                          <a:pt x="0" y="10"/>
                          <a:pt x="1" y="10"/>
                          <a:pt x="1" y="10"/>
                        </a:cubicBezTo>
                        <a:cubicBezTo>
                          <a:pt x="2" y="7"/>
                          <a:pt x="8" y="6"/>
                          <a:pt x="5" y="2"/>
                        </a:cubicBezTo>
                        <a:cubicBezTo>
                          <a:pt x="5" y="2"/>
                          <a:pt x="5" y="2"/>
                          <a:pt x="5" y="3"/>
                        </a:cubicBezTo>
                        <a:cubicBezTo>
                          <a:pt x="8" y="3"/>
                          <a:pt x="11" y="2"/>
                          <a:pt x="14" y="1"/>
                        </a:cubicBezTo>
                        <a:cubicBezTo>
                          <a:pt x="13" y="1"/>
                          <a:pt x="13" y="1"/>
                          <a:pt x="13" y="1"/>
                        </a:cubicBezTo>
                        <a:cubicBezTo>
                          <a:pt x="13" y="2"/>
                          <a:pt x="13" y="2"/>
                          <a:pt x="14" y="3"/>
                        </a:cubicBezTo>
                        <a:cubicBezTo>
                          <a:pt x="14" y="2"/>
                          <a:pt x="14" y="2"/>
                          <a:pt x="14" y="1"/>
                        </a:cubicBezTo>
                        <a:cubicBezTo>
                          <a:pt x="11" y="3"/>
                          <a:pt x="8" y="5"/>
                          <a:pt x="8" y="8"/>
                        </a:cubicBezTo>
                        <a:cubicBezTo>
                          <a:pt x="7" y="9"/>
                          <a:pt x="8" y="9"/>
                          <a:pt x="8" y="9"/>
                        </a:cubicBezTo>
                        <a:cubicBezTo>
                          <a:pt x="9" y="9"/>
                          <a:pt x="10" y="9"/>
                          <a:pt x="11" y="9"/>
                        </a:cubicBezTo>
                        <a:cubicBezTo>
                          <a:pt x="11" y="9"/>
                          <a:pt x="11" y="8"/>
                          <a:pt x="10" y="8"/>
                        </a:cubicBezTo>
                        <a:cubicBezTo>
                          <a:pt x="9" y="11"/>
                          <a:pt x="7" y="14"/>
                          <a:pt x="10" y="16"/>
                        </a:cubicBezTo>
                        <a:cubicBezTo>
                          <a:pt x="11" y="17"/>
                          <a:pt x="12" y="16"/>
                          <a:pt x="11"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0" name="Freeform 176"/>
                  <p:cNvSpPr/>
                  <p:nvPr/>
                </p:nvSpPr>
                <p:spPr bwMode="auto">
                  <a:xfrm>
                    <a:off x="911225" y="2327276"/>
                    <a:ext cx="77788" cy="98425"/>
                  </a:xfrm>
                  <a:custGeom>
                    <a:avLst/>
                    <a:gdLst>
                      <a:gd name="T0" fmla="*/ 21 w 73"/>
                      <a:gd name="T1" fmla="*/ 91 h 93"/>
                      <a:gd name="T2" fmla="*/ 18 w 73"/>
                      <a:gd name="T3" fmla="*/ 69 h 93"/>
                      <a:gd name="T4" fmla="*/ 7 w 73"/>
                      <a:gd name="T5" fmla="*/ 46 h 93"/>
                      <a:gd name="T6" fmla="*/ 39 w 73"/>
                      <a:gd name="T7" fmla="*/ 4 h 93"/>
                      <a:gd name="T8" fmla="*/ 65 w 73"/>
                      <a:gd name="T9" fmla="*/ 23 h 93"/>
                      <a:gd name="T10" fmla="*/ 61 w 73"/>
                      <a:gd name="T11" fmla="*/ 50 h 93"/>
                      <a:gd name="T12" fmla="*/ 50 w 73"/>
                      <a:gd name="T13" fmla="*/ 66 h 93"/>
                      <a:gd name="T14" fmla="*/ 44 w 73"/>
                      <a:gd name="T15" fmla="*/ 92 h 93"/>
                      <a:gd name="T16" fmla="*/ 45 w 73"/>
                      <a:gd name="T17" fmla="*/ 93 h 93"/>
                      <a:gd name="T18" fmla="*/ 53 w 73"/>
                      <a:gd name="T19" fmla="*/ 65 h 93"/>
                      <a:gd name="T20" fmla="*/ 67 w 73"/>
                      <a:gd name="T21" fmla="*/ 40 h 93"/>
                      <a:gd name="T22" fmla="*/ 42 w 73"/>
                      <a:gd name="T23" fmla="*/ 3 h 93"/>
                      <a:gd name="T24" fmla="*/ 5 w 73"/>
                      <a:gd name="T25" fmla="*/ 32 h 93"/>
                      <a:gd name="T26" fmla="*/ 10 w 73"/>
                      <a:gd name="T27" fmla="*/ 57 h 93"/>
                      <a:gd name="T28" fmla="*/ 17 w 73"/>
                      <a:gd name="T29" fmla="*/ 79 h 93"/>
                      <a:gd name="T30" fmla="*/ 20 w 73"/>
                      <a:gd name="T31" fmla="*/ 91 h 93"/>
                      <a:gd name="T32" fmla="*/ 21 w 73"/>
                      <a:gd name="T33" fmla="*/ 91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3" h="93">
                        <a:moveTo>
                          <a:pt x="21" y="91"/>
                        </a:moveTo>
                        <a:cubicBezTo>
                          <a:pt x="16" y="84"/>
                          <a:pt x="19" y="76"/>
                          <a:pt x="18" y="69"/>
                        </a:cubicBezTo>
                        <a:cubicBezTo>
                          <a:pt x="16" y="61"/>
                          <a:pt x="9" y="54"/>
                          <a:pt x="7" y="46"/>
                        </a:cubicBezTo>
                        <a:cubicBezTo>
                          <a:pt x="0" y="27"/>
                          <a:pt x="19" y="5"/>
                          <a:pt x="39" y="4"/>
                        </a:cubicBezTo>
                        <a:cubicBezTo>
                          <a:pt x="51" y="4"/>
                          <a:pt x="61" y="13"/>
                          <a:pt x="65" y="23"/>
                        </a:cubicBezTo>
                        <a:cubicBezTo>
                          <a:pt x="69" y="33"/>
                          <a:pt x="66" y="42"/>
                          <a:pt x="61" y="50"/>
                        </a:cubicBezTo>
                        <a:cubicBezTo>
                          <a:pt x="57" y="56"/>
                          <a:pt x="53" y="60"/>
                          <a:pt x="50" y="66"/>
                        </a:cubicBezTo>
                        <a:cubicBezTo>
                          <a:pt x="47" y="74"/>
                          <a:pt x="50" y="85"/>
                          <a:pt x="44" y="92"/>
                        </a:cubicBezTo>
                        <a:cubicBezTo>
                          <a:pt x="43" y="92"/>
                          <a:pt x="45" y="93"/>
                          <a:pt x="45" y="93"/>
                        </a:cubicBezTo>
                        <a:cubicBezTo>
                          <a:pt x="52" y="85"/>
                          <a:pt x="48" y="74"/>
                          <a:pt x="53" y="65"/>
                        </a:cubicBezTo>
                        <a:cubicBezTo>
                          <a:pt x="57" y="56"/>
                          <a:pt x="64" y="50"/>
                          <a:pt x="67" y="40"/>
                        </a:cubicBezTo>
                        <a:cubicBezTo>
                          <a:pt x="73" y="23"/>
                          <a:pt x="59" y="6"/>
                          <a:pt x="42" y="3"/>
                        </a:cubicBezTo>
                        <a:cubicBezTo>
                          <a:pt x="24" y="0"/>
                          <a:pt x="9" y="16"/>
                          <a:pt x="5" y="32"/>
                        </a:cubicBezTo>
                        <a:cubicBezTo>
                          <a:pt x="3" y="41"/>
                          <a:pt x="6" y="49"/>
                          <a:pt x="10" y="57"/>
                        </a:cubicBezTo>
                        <a:cubicBezTo>
                          <a:pt x="15" y="64"/>
                          <a:pt x="17" y="70"/>
                          <a:pt x="17" y="79"/>
                        </a:cubicBezTo>
                        <a:cubicBezTo>
                          <a:pt x="16" y="84"/>
                          <a:pt x="17" y="88"/>
                          <a:pt x="20" y="91"/>
                        </a:cubicBezTo>
                        <a:cubicBezTo>
                          <a:pt x="20" y="92"/>
                          <a:pt x="21" y="91"/>
                          <a:pt x="21" y="9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1" name="Freeform 177"/>
                  <p:cNvSpPr/>
                  <p:nvPr/>
                </p:nvSpPr>
                <p:spPr bwMode="auto">
                  <a:xfrm>
                    <a:off x="927100" y="2425701"/>
                    <a:ext cx="34925" cy="9525"/>
                  </a:xfrm>
                  <a:custGeom>
                    <a:avLst/>
                    <a:gdLst>
                      <a:gd name="T0" fmla="*/ 3 w 33"/>
                      <a:gd name="T1" fmla="*/ 2 h 9"/>
                      <a:gd name="T2" fmla="*/ 22 w 33"/>
                      <a:gd name="T3" fmla="*/ 2 h 9"/>
                      <a:gd name="T4" fmla="*/ 27 w 33"/>
                      <a:gd name="T5" fmla="*/ 2 h 9"/>
                      <a:gd name="T6" fmla="*/ 28 w 33"/>
                      <a:gd name="T7" fmla="*/ 5 h 9"/>
                      <a:gd name="T8" fmla="*/ 22 w 33"/>
                      <a:gd name="T9" fmla="*/ 5 h 9"/>
                      <a:gd name="T10" fmla="*/ 3 w 33"/>
                      <a:gd name="T11" fmla="*/ 0 h 9"/>
                      <a:gd name="T12" fmla="*/ 1 w 33"/>
                      <a:gd name="T13" fmla="*/ 0 h 9"/>
                      <a:gd name="T14" fmla="*/ 16 w 33"/>
                      <a:gd name="T15" fmla="*/ 6 h 9"/>
                      <a:gd name="T16" fmla="*/ 32 w 33"/>
                      <a:gd name="T17" fmla="*/ 2 h 9"/>
                      <a:gd name="T18" fmla="*/ 31 w 33"/>
                      <a:gd name="T19" fmla="*/ 1 h 9"/>
                      <a:gd name="T20" fmla="*/ 3 w 33"/>
                      <a:gd name="T21" fmla="*/ 1 h 9"/>
                      <a:gd name="T22" fmla="*/ 3 w 33"/>
                      <a:gd name="T23" fmla="*/ 2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3" h="9">
                        <a:moveTo>
                          <a:pt x="3" y="2"/>
                        </a:moveTo>
                        <a:cubicBezTo>
                          <a:pt x="10" y="2"/>
                          <a:pt x="16" y="2"/>
                          <a:pt x="22" y="2"/>
                        </a:cubicBezTo>
                        <a:cubicBezTo>
                          <a:pt x="24" y="2"/>
                          <a:pt x="25" y="2"/>
                          <a:pt x="27" y="2"/>
                        </a:cubicBezTo>
                        <a:cubicBezTo>
                          <a:pt x="29" y="2"/>
                          <a:pt x="29" y="3"/>
                          <a:pt x="28" y="5"/>
                        </a:cubicBezTo>
                        <a:cubicBezTo>
                          <a:pt x="26" y="5"/>
                          <a:pt x="24" y="5"/>
                          <a:pt x="22" y="5"/>
                        </a:cubicBezTo>
                        <a:cubicBezTo>
                          <a:pt x="18" y="5"/>
                          <a:pt x="2" y="7"/>
                          <a:pt x="3" y="0"/>
                        </a:cubicBezTo>
                        <a:cubicBezTo>
                          <a:pt x="3" y="0"/>
                          <a:pt x="1" y="0"/>
                          <a:pt x="1" y="0"/>
                        </a:cubicBezTo>
                        <a:cubicBezTo>
                          <a:pt x="0" y="8"/>
                          <a:pt x="11" y="6"/>
                          <a:pt x="16" y="6"/>
                        </a:cubicBezTo>
                        <a:cubicBezTo>
                          <a:pt x="20" y="6"/>
                          <a:pt x="33" y="9"/>
                          <a:pt x="32" y="2"/>
                        </a:cubicBezTo>
                        <a:cubicBezTo>
                          <a:pt x="31" y="1"/>
                          <a:pt x="31" y="1"/>
                          <a:pt x="31" y="1"/>
                        </a:cubicBezTo>
                        <a:cubicBezTo>
                          <a:pt x="22" y="1"/>
                          <a:pt x="13" y="0"/>
                          <a:pt x="3" y="1"/>
                        </a:cubicBezTo>
                        <a:cubicBezTo>
                          <a:pt x="2" y="1"/>
                          <a:pt x="2" y="2"/>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2" name="Freeform 178"/>
                  <p:cNvSpPr/>
                  <p:nvPr/>
                </p:nvSpPr>
                <p:spPr bwMode="auto">
                  <a:xfrm>
                    <a:off x="922338" y="2430463"/>
                    <a:ext cx="38100" cy="9525"/>
                  </a:xfrm>
                  <a:custGeom>
                    <a:avLst/>
                    <a:gdLst>
                      <a:gd name="T0" fmla="*/ 8 w 36"/>
                      <a:gd name="T1" fmla="*/ 4 h 9"/>
                      <a:gd name="T2" fmla="*/ 26 w 36"/>
                      <a:gd name="T3" fmla="*/ 3 h 9"/>
                      <a:gd name="T4" fmla="*/ 31 w 36"/>
                      <a:gd name="T5" fmla="*/ 5 h 9"/>
                      <a:gd name="T6" fmla="*/ 33 w 36"/>
                      <a:gd name="T7" fmla="*/ 6 h 9"/>
                      <a:gd name="T8" fmla="*/ 19 w 36"/>
                      <a:gd name="T9" fmla="*/ 6 h 9"/>
                      <a:gd name="T10" fmla="*/ 13 w 36"/>
                      <a:gd name="T11" fmla="*/ 7 h 9"/>
                      <a:gd name="T12" fmla="*/ 14 w 36"/>
                      <a:gd name="T13" fmla="*/ 8 h 9"/>
                      <a:gd name="T14" fmla="*/ 15 w 36"/>
                      <a:gd name="T15" fmla="*/ 8 h 9"/>
                      <a:gd name="T16" fmla="*/ 15 w 36"/>
                      <a:gd name="T17" fmla="*/ 6 h 9"/>
                      <a:gd name="T18" fmla="*/ 12 w 36"/>
                      <a:gd name="T19" fmla="*/ 5 h 9"/>
                      <a:gd name="T20" fmla="*/ 8 w 36"/>
                      <a:gd name="T21" fmla="*/ 1 h 9"/>
                      <a:gd name="T22" fmla="*/ 8 w 36"/>
                      <a:gd name="T23" fmla="*/ 0 h 9"/>
                      <a:gd name="T24" fmla="*/ 15 w 36"/>
                      <a:gd name="T25" fmla="*/ 8 h 9"/>
                      <a:gd name="T26" fmla="*/ 15 w 36"/>
                      <a:gd name="T27" fmla="*/ 6 h 9"/>
                      <a:gd name="T28" fmla="*/ 14 w 36"/>
                      <a:gd name="T29" fmla="*/ 8 h 9"/>
                      <a:gd name="T30" fmla="*/ 17 w 36"/>
                      <a:gd name="T31" fmla="*/ 8 h 9"/>
                      <a:gd name="T32" fmla="*/ 26 w 36"/>
                      <a:gd name="T33" fmla="*/ 8 h 9"/>
                      <a:gd name="T34" fmla="*/ 36 w 36"/>
                      <a:gd name="T35" fmla="*/ 6 h 9"/>
                      <a:gd name="T36" fmla="*/ 29 w 36"/>
                      <a:gd name="T37" fmla="*/ 2 h 9"/>
                      <a:gd name="T38" fmla="*/ 8 w 36"/>
                      <a:gd name="T39" fmla="*/ 3 h 9"/>
                      <a:gd name="T40" fmla="*/ 8 w 36"/>
                      <a:gd name="T41" fmla="*/ 4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6" h="9">
                        <a:moveTo>
                          <a:pt x="8" y="4"/>
                        </a:moveTo>
                        <a:cubicBezTo>
                          <a:pt x="14" y="4"/>
                          <a:pt x="20" y="3"/>
                          <a:pt x="26" y="3"/>
                        </a:cubicBezTo>
                        <a:cubicBezTo>
                          <a:pt x="28" y="4"/>
                          <a:pt x="29" y="4"/>
                          <a:pt x="31" y="5"/>
                        </a:cubicBezTo>
                        <a:cubicBezTo>
                          <a:pt x="32" y="5"/>
                          <a:pt x="36" y="6"/>
                          <a:pt x="33" y="6"/>
                        </a:cubicBezTo>
                        <a:cubicBezTo>
                          <a:pt x="29" y="7"/>
                          <a:pt x="23" y="7"/>
                          <a:pt x="19" y="6"/>
                        </a:cubicBezTo>
                        <a:cubicBezTo>
                          <a:pt x="18" y="6"/>
                          <a:pt x="14" y="5"/>
                          <a:pt x="13" y="7"/>
                        </a:cubicBezTo>
                        <a:cubicBezTo>
                          <a:pt x="13" y="7"/>
                          <a:pt x="13" y="7"/>
                          <a:pt x="14" y="8"/>
                        </a:cubicBezTo>
                        <a:cubicBezTo>
                          <a:pt x="14" y="8"/>
                          <a:pt x="14" y="8"/>
                          <a:pt x="15" y="8"/>
                        </a:cubicBezTo>
                        <a:cubicBezTo>
                          <a:pt x="15" y="7"/>
                          <a:pt x="15" y="7"/>
                          <a:pt x="15" y="6"/>
                        </a:cubicBezTo>
                        <a:cubicBezTo>
                          <a:pt x="14" y="6"/>
                          <a:pt x="13" y="6"/>
                          <a:pt x="12" y="5"/>
                        </a:cubicBezTo>
                        <a:cubicBezTo>
                          <a:pt x="10" y="5"/>
                          <a:pt x="4" y="3"/>
                          <a:pt x="8" y="1"/>
                        </a:cubicBezTo>
                        <a:cubicBezTo>
                          <a:pt x="9" y="1"/>
                          <a:pt x="8" y="0"/>
                          <a:pt x="8" y="0"/>
                        </a:cubicBezTo>
                        <a:cubicBezTo>
                          <a:pt x="0" y="3"/>
                          <a:pt x="11" y="8"/>
                          <a:pt x="15" y="8"/>
                        </a:cubicBezTo>
                        <a:cubicBezTo>
                          <a:pt x="16" y="8"/>
                          <a:pt x="16" y="7"/>
                          <a:pt x="15" y="6"/>
                        </a:cubicBezTo>
                        <a:cubicBezTo>
                          <a:pt x="14" y="6"/>
                          <a:pt x="15" y="7"/>
                          <a:pt x="14" y="8"/>
                        </a:cubicBezTo>
                        <a:cubicBezTo>
                          <a:pt x="15" y="7"/>
                          <a:pt x="16" y="8"/>
                          <a:pt x="17" y="8"/>
                        </a:cubicBezTo>
                        <a:cubicBezTo>
                          <a:pt x="20" y="8"/>
                          <a:pt x="23" y="8"/>
                          <a:pt x="26" y="8"/>
                        </a:cubicBezTo>
                        <a:cubicBezTo>
                          <a:pt x="27" y="8"/>
                          <a:pt x="36" y="9"/>
                          <a:pt x="36" y="6"/>
                        </a:cubicBezTo>
                        <a:cubicBezTo>
                          <a:pt x="36" y="4"/>
                          <a:pt x="30" y="3"/>
                          <a:pt x="29" y="2"/>
                        </a:cubicBezTo>
                        <a:cubicBezTo>
                          <a:pt x="22" y="1"/>
                          <a:pt x="15" y="3"/>
                          <a:pt x="8" y="3"/>
                        </a:cubicBezTo>
                        <a:cubicBezTo>
                          <a:pt x="7" y="3"/>
                          <a:pt x="7" y="4"/>
                          <a:pt x="8"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3" name="Freeform 179"/>
                  <p:cNvSpPr/>
                  <p:nvPr/>
                </p:nvSpPr>
                <p:spPr bwMode="auto">
                  <a:xfrm>
                    <a:off x="925513" y="2433638"/>
                    <a:ext cx="36513" cy="11113"/>
                  </a:xfrm>
                  <a:custGeom>
                    <a:avLst/>
                    <a:gdLst>
                      <a:gd name="T0" fmla="*/ 8 w 35"/>
                      <a:gd name="T1" fmla="*/ 4 h 11"/>
                      <a:gd name="T2" fmla="*/ 1 w 35"/>
                      <a:gd name="T3" fmla="*/ 3 h 11"/>
                      <a:gd name="T4" fmla="*/ 0 w 35"/>
                      <a:gd name="T5" fmla="*/ 4 h 11"/>
                      <a:gd name="T6" fmla="*/ 19 w 35"/>
                      <a:gd name="T7" fmla="*/ 11 h 11"/>
                      <a:gd name="T8" fmla="*/ 30 w 35"/>
                      <a:gd name="T9" fmla="*/ 1 h 11"/>
                      <a:gd name="T10" fmla="*/ 28 w 35"/>
                      <a:gd name="T11" fmla="*/ 2 h 11"/>
                      <a:gd name="T12" fmla="*/ 16 w 35"/>
                      <a:gd name="T13" fmla="*/ 9 h 11"/>
                      <a:gd name="T14" fmla="*/ 6 w 35"/>
                      <a:gd name="T15" fmla="*/ 8 h 11"/>
                      <a:gd name="T16" fmla="*/ 2 w 35"/>
                      <a:gd name="T17" fmla="*/ 6 h 11"/>
                      <a:gd name="T18" fmla="*/ 3 w 35"/>
                      <a:gd name="T19" fmla="*/ 5 h 11"/>
                      <a:gd name="T20" fmla="*/ 8 w 35"/>
                      <a:gd name="T21" fmla="*/ 5 h 11"/>
                      <a:gd name="T22" fmla="*/ 8 w 35"/>
                      <a:gd name="T23" fmla="*/ 4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 h="11">
                        <a:moveTo>
                          <a:pt x="8" y="4"/>
                        </a:moveTo>
                        <a:cubicBezTo>
                          <a:pt x="6" y="4"/>
                          <a:pt x="3" y="4"/>
                          <a:pt x="1" y="3"/>
                        </a:cubicBezTo>
                        <a:cubicBezTo>
                          <a:pt x="1" y="3"/>
                          <a:pt x="0" y="4"/>
                          <a:pt x="0" y="4"/>
                        </a:cubicBezTo>
                        <a:cubicBezTo>
                          <a:pt x="0" y="10"/>
                          <a:pt x="15" y="11"/>
                          <a:pt x="19" y="11"/>
                        </a:cubicBezTo>
                        <a:cubicBezTo>
                          <a:pt x="25" y="11"/>
                          <a:pt x="35" y="9"/>
                          <a:pt x="30" y="1"/>
                        </a:cubicBezTo>
                        <a:cubicBezTo>
                          <a:pt x="29" y="0"/>
                          <a:pt x="28" y="1"/>
                          <a:pt x="28" y="2"/>
                        </a:cubicBezTo>
                        <a:cubicBezTo>
                          <a:pt x="33" y="9"/>
                          <a:pt x="21" y="10"/>
                          <a:pt x="16" y="9"/>
                        </a:cubicBezTo>
                        <a:cubicBezTo>
                          <a:pt x="13" y="9"/>
                          <a:pt x="9" y="9"/>
                          <a:pt x="6" y="8"/>
                        </a:cubicBezTo>
                        <a:cubicBezTo>
                          <a:pt x="5" y="7"/>
                          <a:pt x="3" y="7"/>
                          <a:pt x="2" y="6"/>
                        </a:cubicBezTo>
                        <a:cubicBezTo>
                          <a:pt x="1" y="5"/>
                          <a:pt x="2" y="5"/>
                          <a:pt x="3" y="5"/>
                        </a:cubicBezTo>
                        <a:cubicBezTo>
                          <a:pt x="4" y="5"/>
                          <a:pt x="6" y="5"/>
                          <a:pt x="8" y="5"/>
                        </a:cubicBezTo>
                        <a:cubicBezTo>
                          <a:pt x="9" y="5"/>
                          <a:pt x="9" y="4"/>
                          <a:pt x="8"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4" name="Freeform 180"/>
                  <p:cNvSpPr/>
                  <p:nvPr/>
                </p:nvSpPr>
                <p:spPr bwMode="auto">
                  <a:xfrm>
                    <a:off x="928688" y="2441576"/>
                    <a:ext cx="26988" cy="15875"/>
                  </a:xfrm>
                  <a:custGeom>
                    <a:avLst/>
                    <a:gdLst>
                      <a:gd name="T0" fmla="*/ 1 w 25"/>
                      <a:gd name="T1" fmla="*/ 5 h 15"/>
                      <a:gd name="T2" fmla="*/ 1 w 25"/>
                      <a:gd name="T3" fmla="*/ 3 h 15"/>
                      <a:gd name="T4" fmla="*/ 0 w 25"/>
                      <a:gd name="T5" fmla="*/ 3 h 15"/>
                      <a:gd name="T6" fmla="*/ 25 w 25"/>
                      <a:gd name="T7" fmla="*/ 2 h 15"/>
                      <a:gd name="T8" fmla="*/ 23 w 25"/>
                      <a:gd name="T9" fmla="*/ 1 h 15"/>
                      <a:gd name="T10" fmla="*/ 1 w 25"/>
                      <a:gd name="T11" fmla="*/ 2 h 15"/>
                      <a:gd name="T12" fmla="*/ 0 w 25"/>
                      <a:gd name="T13" fmla="*/ 3 h 15"/>
                      <a:gd name="T14" fmla="*/ 0 w 25"/>
                      <a:gd name="T15" fmla="*/ 5 h 15"/>
                      <a:gd name="T16" fmla="*/ 1 w 25"/>
                      <a:gd name="T17" fmla="*/ 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15">
                        <a:moveTo>
                          <a:pt x="1" y="5"/>
                        </a:moveTo>
                        <a:cubicBezTo>
                          <a:pt x="1" y="4"/>
                          <a:pt x="1" y="3"/>
                          <a:pt x="1" y="3"/>
                        </a:cubicBezTo>
                        <a:cubicBezTo>
                          <a:pt x="1" y="3"/>
                          <a:pt x="1" y="3"/>
                          <a:pt x="0" y="3"/>
                        </a:cubicBezTo>
                        <a:cubicBezTo>
                          <a:pt x="9" y="9"/>
                          <a:pt x="21" y="15"/>
                          <a:pt x="25" y="2"/>
                        </a:cubicBezTo>
                        <a:cubicBezTo>
                          <a:pt x="25" y="1"/>
                          <a:pt x="24" y="0"/>
                          <a:pt x="23" y="1"/>
                        </a:cubicBezTo>
                        <a:cubicBezTo>
                          <a:pt x="20" y="14"/>
                          <a:pt x="8" y="7"/>
                          <a:pt x="1" y="2"/>
                        </a:cubicBezTo>
                        <a:cubicBezTo>
                          <a:pt x="0" y="2"/>
                          <a:pt x="0" y="2"/>
                          <a:pt x="0" y="3"/>
                        </a:cubicBezTo>
                        <a:cubicBezTo>
                          <a:pt x="0" y="3"/>
                          <a:pt x="0" y="4"/>
                          <a:pt x="0" y="5"/>
                        </a:cubicBezTo>
                        <a:cubicBezTo>
                          <a:pt x="0" y="5"/>
                          <a:pt x="1" y="5"/>
                          <a:pt x="1"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5" name="Freeform 181"/>
                  <p:cNvSpPr/>
                  <p:nvPr/>
                </p:nvSpPr>
                <p:spPr bwMode="auto">
                  <a:xfrm>
                    <a:off x="931863" y="2381251"/>
                    <a:ext cx="17463" cy="44450"/>
                  </a:xfrm>
                  <a:custGeom>
                    <a:avLst/>
                    <a:gdLst>
                      <a:gd name="T0" fmla="*/ 9 w 16"/>
                      <a:gd name="T1" fmla="*/ 40 h 41"/>
                      <a:gd name="T2" fmla="*/ 2 w 16"/>
                      <a:gd name="T3" fmla="*/ 1 h 41"/>
                      <a:gd name="T4" fmla="*/ 1 w 16"/>
                      <a:gd name="T5" fmla="*/ 2 h 41"/>
                      <a:gd name="T6" fmla="*/ 8 w 16"/>
                      <a:gd name="T7" fmla="*/ 40 h 41"/>
                      <a:gd name="T8" fmla="*/ 9 w 16"/>
                      <a:gd name="T9" fmla="*/ 40 h 41"/>
                    </a:gdLst>
                    <a:ahLst/>
                    <a:cxnLst>
                      <a:cxn ang="0">
                        <a:pos x="T0" y="T1"/>
                      </a:cxn>
                      <a:cxn ang="0">
                        <a:pos x="T2" y="T3"/>
                      </a:cxn>
                      <a:cxn ang="0">
                        <a:pos x="T4" y="T5"/>
                      </a:cxn>
                      <a:cxn ang="0">
                        <a:pos x="T6" y="T7"/>
                      </a:cxn>
                      <a:cxn ang="0">
                        <a:pos x="T8" y="T9"/>
                      </a:cxn>
                    </a:cxnLst>
                    <a:rect l="0" t="0" r="r" b="b"/>
                    <a:pathLst>
                      <a:path w="16" h="41">
                        <a:moveTo>
                          <a:pt x="9" y="40"/>
                        </a:moveTo>
                        <a:cubicBezTo>
                          <a:pt x="11" y="28"/>
                          <a:pt x="16" y="7"/>
                          <a:pt x="2" y="1"/>
                        </a:cubicBezTo>
                        <a:cubicBezTo>
                          <a:pt x="1" y="0"/>
                          <a:pt x="0" y="1"/>
                          <a:pt x="1" y="2"/>
                        </a:cubicBezTo>
                        <a:cubicBezTo>
                          <a:pt x="14" y="8"/>
                          <a:pt x="9" y="29"/>
                          <a:pt x="8" y="40"/>
                        </a:cubicBezTo>
                        <a:cubicBezTo>
                          <a:pt x="7" y="41"/>
                          <a:pt x="9" y="41"/>
                          <a:pt x="9" y="4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6" name="Freeform 182"/>
                  <p:cNvSpPr/>
                  <p:nvPr/>
                </p:nvSpPr>
                <p:spPr bwMode="auto">
                  <a:xfrm>
                    <a:off x="942975" y="2379663"/>
                    <a:ext cx="17463" cy="49213"/>
                  </a:xfrm>
                  <a:custGeom>
                    <a:avLst/>
                    <a:gdLst>
                      <a:gd name="T0" fmla="*/ 7 w 17"/>
                      <a:gd name="T1" fmla="*/ 44 h 46"/>
                      <a:gd name="T2" fmla="*/ 16 w 17"/>
                      <a:gd name="T3" fmla="*/ 2 h 46"/>
                      <a:gd name="T4" fmla="*/ 15 w 17"/>
                      <a:gd name="T5" fmla="*/ 1 h 46"/>
                      <a:gd name="T6" fmla="*/ 6 w 17"/>
                      <a:gd name="T7" fmla="*/ 45 h 46"/>
                      <a:gd name="T8" fmla="*/ 7 w 17"/>
                      <a:gd name="T9" fmla="*/ 44 h 46"/>
                    </a:gdLst>
                    <a:ahLst/>
                    <a:cxnLst>
                      <a:cxn ang="0">
                        <a:pos x="T0" y="T1"/>
                      </a:cxn>
                      <a:cxn ang="0">
                        <a:pos x="T2" y="T3"/>
                      </a:cxn>
                      <a:cxn ang="0">
                        <a:pos x="T4" y="T5"/>
                      </a:cxn>
                      <a:cxn ang="0">
                        <a:pos x="T6" y="T7"/>
                      </a:cxn>
                      <a:cxn ang="0">
                        <a:pos x="T8" y="T9"/>
                      </a:cxn>
                    </a:cxnLst>
                    <a:rect l="0" t="0" r="r" b="b"/>
                    <a:pathLst>
                      <a:path w="17" h="46">
                        <a:moveTo>
                          <a:pt x="7" y="44"/>
                        </a:moveTo>
                        <a:cubicBezTo>
                          <a:pt x="1" y="32"/>
                          <a:pt x="6" y="11"/>
                          <a:pt x="16" y="2"/>
                        </a:cubicBezTo>
                        <a:cubicBezTo>
                          <a:pt x="17" y="1"/>
                          <a:pt x="16" y="0"/>
                          <a:pt x="15" y="1"/>
                        </a:cubicBezTo>
                        <a:cubicBezTo>
                          <a:pt x="5" y="10"/>
                          <a:pt x="0" y="32"/>
                          <a:pt x="6" y="45"/>
                        </a:cubicBezTo>
                        <a:cubicBezTo>
                          <a:pt x="6" y="46"/>
                          <a:pt x="8" y="45"/>
                          <a:pt x="7" y="4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7" name="Freeform 183"/>
                  <p:cNvSpPr/>
                  <p:nvPr/>
                </p:nvSpPr>
                <p:spPr bwMode="auto">
                  <a:xfrm>
                    <a:off x="927100" y="2368551"/>
                    <a:ext cx="36513" cy="15875"/>
                  </a:xfrm>
                  <a:custGeom>
                    <a:avLst/>
                    <a:gdLst>
                      <a:gd name="T0" fmla="*/ 6 w 34"/>
                      <a:gd name="T1" fmla="*/ 14 h 16"/>
                      <a:gd name="T2" fmla="*/ 5 w 34"/>
                      <a:gd name="T3" fmla="*/ 5 h 16"/>
                      <a:gd name="T4" fmla="*/ 12 w 34"/>
                      <a:gd name="T5" fmla="*/ 5 h 16"/>
                      <a:gd name="T6" fmla="*/ 9 w 34"/>
                      <a:gd name="T7" fmla="*/ 7 h 16"/>
                      <a:gd name="T8" fmla="*/ 10 w 34"/>
                      <a:gd name="T9" fmla="*/ 4 h 16"/>
                      <a:gd name="T10" fmla="*/ 15 w 34"/>
                      <a:gd name="T11" fmla="*/ 5 h 16"/>
                      <a:gd name="T12" fmla="*/ 15 w 34"/>
                      <a:gd name="T13" fmla="*/ 7 h 16"/>
                      <a:gd name="T14" fmla="*/ 21 w 34"/>
                      <a:gd name="T15" fmla="*/ 4 h 16"/>
                      <a:gd name="T16" fmla="*/ 23 w 34"/>
                      <a:gd name="T17" fmla="*/ 7 h 16"/>
                      <a:gd name="T18" fmla="*/ 22 w 34"/>
                      <a:gd name="T19" fmla="*/ 7 h 16"/>
                      <a:gd name="T20" fmla="*/ 22 w 34"/>
                      <a:gd name="T21" fmla="*/ 4 h 16"/>
                      <a:gd name="T22" fmla="*/ 24 w 34"/>
                      <a:gd name="T23" fmla="*/ 3 h 16"/>
                      <a:gd name="T24" fmla="*/ 25 w 34"/>
                      <a:gd name="T25" fmla="*/ 3 h 16"/>
                      <a:gd name="T26" fmla="*/ 25 w 34"/>
                      <a:gd name="T27" fmla="*/ 7 h 16"/>
                      <a:gd name="T28" fmla="*/ 31 w 34"/>
                      <a:gd name="T29" fmla="*/ 8 h 16"/>
                      <a:gd name="T30" fmla="*/ 27 w 34"/>
                      <a:gd name="T31" fmla="*/ 12 h 16"/>
                      <a:gd name="T32" fmla="*/ 27 w 34"/>
                      <a:gd name="T33" fmla="*/ 14 h 16"/>
                      <a:gd name="T34" fmla="*/ 31 w 34"/>
                      <a:gd name="T35" fmla="*/ 4 h 16"/>
                      <a:gd name="T36" fmla="*/ 24 w 34"/>
                      <a:gd name="T37" fmla="*/ 7 h 16"/>
                      <a:gd name="T38" fmla="*/ 29 w 34"/>
                      <a:gd name="T39" fmla="*/ 7 h 16"/>
                      <a:gd name="T40" fmla="*/ 22 w 34"/>
                      <a:gd name="T41" fmla="*/ 2 h 16"/>
                      <a:gd name="T42" fmla="*/ 21 w 34"/>
                      <a:gd name="T43" fmla="*/ 10 h 16"/>
                      <a:gd name="T44" fmla="*/ 25 w 34"/>
                      <a:gd name="T45" fmla="*/ 6 h 16"/>
                      <a:gd name="T46" fmla="*/ 13 w 34"/>
                      <a:gd name="T47" fmla="*/ 9 h 16"/>
                      <a:gd name="T48" fmla="*/ 14 w 34"/>
                      <a:gd name="T49" fmla="*/ 10 h 16"/>
                      <a:gd name="T50" fmla="*/ 14 w 34"/>
                      <a:gd name="T51" fmla="*/ 3 h 16"/>
                      <a:gd name="T52" fmla="*/ 9 w 34"/>
                      <a:gd name="T53" fmla="*/ 10 h 16"/>
                      <a:gd name="T54" fmla="*/ 10 w 34"/>
                      <a:gd name="T55" fmla="*/ 10 h 16"/>
                      <a:gd name="T56" fmla="*/ 10 w 34"/>
                      <a:gd name="T57" fmla="*/ 2 h 16"/>
                      <a:gd name="T58" fmla="*/ 3 w 34"/>
                      <a:gd name="T59" fmla="*/ 5 h 16"/>
                      <a:gd name="T60" fmla="*/ 5 w 34"/>
                      <a:gd name="T61" fmla="*/ 15 h 16"/>
                      <a:gd name="T62" fmla="*/ 6 w 34"/>
                      <a:gd name="T63" fmla="*/ 1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4" h="16">
                        <a:moveTo>
                          <a:pt x="6" y="14"/>
                        </a:moveTo>
                        <a:cubicBezTo>
                          <a:pt x="3" y="11"/>
                          <a:pt x="2" y="8"/>
                          <a:pt x="5" y="5"/>
                        </a:cubicBezTo>
                        <a:cubicBezTo>
                          <a:pt x="7" y="3"/>
                          <a:pt x="10" y="2"/>
                          <a:pt x="12" y="5"/>
                        </a:cubicBezTo>
                        <a:cubicBezTo>
                          <a:pt x="13" y="7"/>
                          <a:pt x="10" y="9"/>
                          <a:pt x="9" y="7"/>
                        </a:cubicBezTo>
                        <a:cubicBezTo>
                          <a:pt x="9" y="6"/>
                          <a:pt x="9" y="4"/>
                          <a:pt x="10" y="4"/>
                        </a:cubicBezTo>
                        <a:cubicBezTo>
                          <a:pt x="12" y="3"/>
                          <a:pt x="14" y="4"/>
                          <a:pt x="15" y="5"/>
                        </a:cubicBezTo>
                        <a:cubicBezTo>
                          <a:pt x="18" y="7"/>
                          <a:pt x="14" y="10"/>
                          <a:pt x="15" y="7"/>
                        </a:cubicBezTo>
                        <a:cubicBezTo>
                          <a:pt x="15" y="4"/>
                          <a:pt x="19" y="3"/>
                          <a:pt x="21" y="4"/>
                        </a:cubicBezTo>
                        <a:cubicBezTo>
                          <a:pt x="23" y="4"/>
                          <a:pt x="24" y="5"/>
                          <a:pt x="23" y="7"/>
                        </a:cubicBezTo>
                        <a:cubicBezTo>
                          <a:pt x="23" y="8"/>
                          <a:pt x="22" y="10"/>
                          <a:pt x="22" y="7"/>
                        </a:cubicBezTo>
                        <a:cubicBezTo>
                          <a:pt x="22" y="6"/>
                          <a:pt x="22" y="5"/>
                          <a:pt x="22" y="4"/>
                        </a:cubicBezTo>
                        <a:cubicBezTo>
                          <a:pt x="23" y="4"/>
                          <a:pt x="23" y="3"/>
                          <a:pt x="24" y="3"/>
                        </a:cubicBezTo>
                        <a:cubicBezTo>
                          <a:pt x="24" y="3"/>
                          <a:pt x="24" y="3"/>
                          <a:pt x="25" y="3"/>
                        </a:cubicBezTo>
                        <a:cubicBezTo>
                          <a:pt x="27" y="3"/>
                          <a:pt x="28" y="4"/>
                          <a:pt x="25" y="7"/>
                        </a:cubicBezTo>
                        <a:cubicBezTo>
                          <a:pt x="25" y="4"/>
                          <a:pt x="32" y="3"/>
                          <a:pt x="31" y="8"/>
                        </a:cubicBezTo>
                        <a:cubicBezTo>
                          <a:pt x="30" y="10"/>
                          <a:pt x="28" y="11"/>
                          <a:pt x="27" y="12"/>
                        </a:cubicBezTo>
                        <a:cubicBezTo>
                          <a:pt x="26" y="13"/>
                          <a:pt x="27" y="14"/>
                          <a:pt x="27" y="14"/>
                        </a:cubicBezTo>
                        <a:cubicBezTo>
                          <a:pt x="31" y="12"/>
                          <a:pt x="34" y="7"/>
                          <a:pt x="31" y="4"/>
                        </a:cubicBezTo>
                        <a:cubicBezTo>
                          <a:pt x="29" y="1"/>
                          <a:pt x="24" y="4"/>
                          <a:pt x="24" y="7"/>
                        </a:cubicBezTo>
                        <a:cubicBezTo>
                          <a:pt x="24" y="11"/>
                          <a:pt x="29" y="9"/>
                          <a:pt x="29" y="7"/>
                        </a:cubicBezTo>
                        <a:cubicBezTo>
                          <a:pt x="31" y="3"/>
                          <a:pt x="26" y="0"/>
                          <a:pt x="22" y="2"/>
                        </a:cubicBezTo>
                        <a:cubicBezTo>
                          <a:pt x="20" y="3"/>
                          <a:pt x="20" y="7"/>
                          <a:pt x="21" y="10"/>
                        </a:cubicBezTo>
                        <a:cubicBezTo>
                          <a:pt x="22" y="12"/>
                          <a:pt x="25" y="7"/>
                          <a:pt x="25" y="6"/>
                        </a:cubicBezTo>
                        <a:cubicBezTo>
                          <a:pt x="25" y="0"/>
                          <a:pt x="11" y="1"/>
                          <a:pt x="13" y="9"/>
                        </a:cubicBezTo>
                        <a:cubicBezTo>
                          <a:pt x="14" y="10"/>
                          <a:pt x="14" y="10"/>
                          <a:pt x="14" y="10"/>
                        </a:cubicBezTo>
                        <a:cubicBezTo>
                          <a:pt x="20" y="8"/>
                          <a:pt x="19" y="5"/>
                          <a:pt x="14" y="3"/>
                        </a:cubicBezTo>
                        <a:cubicBezTo>
                          <a:pt x="8" y="0"/>
                          <a:pt x="7" y="5"/>
                          <a:pt x="9" y="10"/>
                        </a:cubicBezTo>
                        <a:cubicBezTo>
                          <a:pt x="9" y="10"/>
                          <a:pt x="9" y="10"/>
                          <a:pt x="10" y="10"/>
                        </a:cubicBezTo>
                        <a:cubicBezTo>
                          <a:pt x="14" y="10"/>
                          <a:pt x="15" y="4"/>
                          <a:pt x="10" y="2"/>
                        </a:cubicBezTo>
                        <a:cubicBezTo>
                          <a:pt x="8" y="1"/>
                          <a:pt x="4" y="3"/>
                          <a:pt x="3" y="5"/>
                        </a:cubicBezTo>
                        <a:cubicBezTo>
                          <a:pt x="0" y="9"/>
                          <a:pt x="2" y="12"/>
                          <a:pt x="5" y="15"/>
                        </a:cubicBezTo>
                        <a:cubicBezTo>
                          <a:pt x="5" y="16"/>
                          <a:pt x="6" y="15"/>
                          <a:pt x="6"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8" name="Freeform 193"/>
                  <p:cNvSpPr/>
                  <p:nvPr/>
                </p:nvSpPr>
                <p:spPr bwMode="auto">
                  <a:xfrm>
                    <a:off x="933450" y="2243138"/>
                    <a:ext cx="85725" cy="49213"/>
                  </a:xfrm>
                  <a:custGeom>
                    <a:avLst/>
                    <a:gdLst>
                      <a:gd name="T0" fmla="*/ 1 w 82"/>
                      <a:gd name="T1" fmla="*/ 46 h 47"/>
                      <a:gd name="T2" fmla="*/ 6 w 82"/>
                      <a:gd name="T3" fmla="*/ 40 h 47"/>
                      <a:gd name="T4" fmla="*/ 9 w 82"/>
                      <a:gd name="T5" fmla="*/ 37 h 47"/>
                      <a:gd name="T6" fmla="*/ 11 w 82"/>
                      <a:gd name="T7" fmla="*/ 44 h 47"/>
                      <a:gd name="T8" fmla="*/ 11 w 82"/>
                      <a:gd name="T9" fmla="*/ 44 h 47"/>
                      <a:gd name="T10" fmla="*/ 19 w 82"/>
                      <a:gd name="T11" fmla="*/ 34 h 47"/>
                      <a:gd name="T12" fmla="*/ 25 w 82"/>
                      <a:gd name="T13" fmla="*/ 32 h 47"/>
                      <a:gd name="T14" fmla="*/ 29 w 82"/>
                      <a:gd name="T15" fmla="*/ 42 h 47"/>
                      <a:gd name="T16" fmla="*/ 29 w 82"/>
                      <a:gd name="T17" fmla="*/ 43 h 47"/>
                      <a:gd name="T18" fmla="*/ 32 w 82"/>
                      <a:gd name="T19" fmla="*/ 37 h 47"/>
                      <a:gd name="T20" fmla="*/ 33 w 82"/>
                      <a:gd name="T21" fmla="*/ 33 h 47"/>
                      <a:gd name="T22" fmla="*/ 37 w 82"/>
                      <a:gd name="T23" fmla="*/ 34 h 47"/>
                      <a:gd name="T24" fmla="*/ 37 w 82"/>
                      <a:gd name="T25" fmla="*/ 34 h 47"/>
                      <a:gd name="T26" fmla="*/ 44 w 82"/>
                      <a:gd name="T27" fmla="*/ 30 h 47"/>
                      <a:gd name="T28" fmla="*/ 44 w 82"/>
                      <a:gd name="T29" fmla="*/ 30 h 47"/>
                      <a:gd name="T30" fmla="*/ 48 w 82"/>
                      <a:gd name="T31" fmla="*/ 24 h 47"/>
                      <a:gd name="T32" fmla="*/ 50 w 82"/>
                      <a:gd name="T33" fmla="*/ 18 h 47"/>
                      <a:gd name="T34" fmla="*/ 53 w 82"/>
                      <a:gd name="T35" fmla="*/ 20 h 47"/>
                      <a:gd name="T36" fmla="*/ 57 w 82"/>
                      <a:gd name="T37" fmla="*/ 40 h 47"/>
                      <a:gd name="T38" fmla="*/ 58 w 82"/>
                      <a:gd name="T39" fmla="*/ 40 h 47"/>
                      <a:gd name="T40" fmla="*/ 64 w 82"/>
                      <a:gd name="T41" fmla="*/ 19 h 47"/>
                      <a:gd name="T42" fmla="*/ 68 w 82"/>
                      <a:gd name="T43" fmla="*/ 9 h 47"/>
                      <a:gd name="T44" fmla="*/ 72 w 82"/>
                      <a:gd name="T45" fmla="*/ 15 h 47"/>
                      <a:gd name="T46" fmla="*/ 73 w 82"/>
                      <a:gd name="T47" fmla="*/ 15 h 47"/>
                      <a:gd name="T48" fmla="*/ 82 w 82"/>
                      <a:gd name="T49" fmla="*/ 1 h 47"/>
                      <a:gd name="T50" fmla="*/ 81 w 82"/>
                      <a:gd name="T51" fmla="*/ 1 h 47"/>
                      <a:gd name="T52" fmla="*/ 80 w 82"/>
                      <a:gd name="T53" fmla="*/ 1 h 47"/>
                      <a:gd name="T54" fmla="*/ 80 w 82"/>
                      <a:gd name="T55" fmla="*/ 2 h 47"/>
                      <a:gd name="T56" fmla="*/ 78 w 82"/>
                      <a:gd name="T57" fmla="*/ 7 h 47"/>
                      <a:gd name="T58" fmla="*/ 74 w 82"/>
                      <a:gd name="T59" fmla="*/ 12 h 47"/>
                      <a:gd name="T60" fmla="*/ 69 w 82"/>
                      <a:gd name="T61" fmla="*/ 6 h 47"/>
                      <a:gd name="T62" fmla="*/ 68 w 82"/>
                      <a:gd name="T63" fmla="*/ 6 h 47"/>
                      <a:gd name="T64" fmla="*/ 58 w 82"/>
                      <a:gd name="T65" fmla="*/ 36 h 47"/>
                      <a:gd name="T66" fmla="*/ 57 w 82"/>
                      <a:gd name="T67" fmla="*/ 35 h 47"/>
                      <a:gd name="T68" fmla="*/ 56 w 82"/>
                      <a:gd name="T69" fmla="*/ 28 h 47"/>
                      <a:gd name="T70" fmla="*/ 52 w 82"/>
                      <a:gd name="T71" fmla="*/ 15 h 47"/>
                      <a:gd name="T72" fmla="*/ 51 w 82"/>
                      <a:gd name="T73" fmla="*/ 15 h 47"/>
                      <a:gd name="T74" fmla="*/ 48 w 82"/>
                      <a:gd name="T75" fmla="*/ 22 h 47"/>
                      <a:gd name="T76" fmla="*/ 42 w 82"/>
                      <a:gd name="T77" fmla="*/ 28 h 47"/>
                      <a:gd name="T78" fmla="*/ 42 w 82"/>
                      <a:gd name="T79" fmla="*/ 28 h 47"/>
                      <a:gd name="T80" fmla="*/ 38 w 82"/>
                      <a:gd name="T81" fmla="*/ 32 h 47"/>
                      <a:gd name="T82" fmla="*/ 34 w 82"/>
                      <a:gd name="T83" fmla="*/ 29 h 47"/>
                      <a:gd name="T84" fmla="*/ 34 w 82"/>
                      <a:gd name="T85" fmla="*/ 29 h 47"/>
                      <a:gd name="T86" fmla="*/ 31 w 82"/>
                      <a:gd name="T87" fmla="*/ 39 h 47"/>
                      <a:gd name="T88" fmla="*/ 26 w 82"/>
                      <a:gd name="T89" fmla="*/ 34 h 47"/>
                      <a:gd name="T90" fmla="*/ 24 w 82"/>
                      <a:gd name="T91" fmla="*/ 27 h 47"/>
                      <a:gd name="T92" fmla="*/ 23 w 82"/>
                      <a:gd name="T93" fmla="*/ 27 h 47"/>
                      <a:gd name="T94" fmla="*/ 17 w 82"/>
                      <a:gd name="T95" fmla="*/ 36 h 47"/>
                      <a:gd name="T96" fmla="*/ 11 w 82"/>
                      <a:gd name="T97" fmla="*/ 42 h 47"/>
                      <a:gd name="T98" fmla="*/ 8 w 82"/>
                      <a:gd name="T99" fmla="*/ 36 h 47"/>
                      <a:gd name="T100" fmla="*/ 8 w 82"/>
                      <a:gd name="T101" fmla="*/ 36 h 47"/>
                      <a:gd name="T102" fmla="*/ 1 w 82"/>
                      <a:gd name="T103" fmla="*/ 47 h 47"/>
                      <a:gd name="T104" fmla="*/ 1 w 82"/>
                      <a:gd name="T105" fmla="*/ 47 h 47"/>
                      <a:gd name="T106" fmla="*/ 2 w 82"/>
                      <a:gd name="T107" fmla="*/ 47 h 47"/>
                      <a:gd name="T108" fmla="*/ 1 w 82"/>
                      <a:gd name="T109" fmla="*/ 46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2" h="47">
                        <a:moveTo>
                          <a:pt x="1" y="46"/>
                        </a:moveTo>
                        <a:cubicBezTo>
                          <a:pt x="3" y="46"/>
                          <a:pt x="5" y="42"/>
                          <a:pt x="6" y="40"/>
                        </a:cubicBezTo>
                        <a:cubicBezTo>
                          <a:pt x="6" y="40"/>
                          <a:pt x="8" y="36"/>
                          <a:pt x="9" y="37"/>
                        </a:cubicBezTo>
                        <a:cubicBezTo>
                          <a:pt x="10" y="39"/>
                          <a:pt x="10" y="42"/>
                          <a:pt x="11" y="44"/>
                        </a:cubicBezTo>
                        <a:cubicBezTo>
                          <a:pt x="11" y="44"/>
                          <a:pt x="11" y="44"/>
                          <a:pt x="11" y="44"/>
                        </a:cubicBezTo>
                        <a:cubicBezTo>
                          <a:pt x="15" y="41"/>
                          <a:pt x="17" y="38"/>
                          <a:pt x="19" y="34"/>
                        </a:cubicBezTo>
                        <a:cubicBezTo>
                          <a:pt x="21" y="31"/>
                          <a:pt x="23" y="26"/>
                          <a:pt x="25" y="32"/>
                        </a:cubicBezTo>
                        <a:cubicBezTo>
                          <a:pt x="26" y="35"/>
                          <a:pt x="27" y="39"/>
                          <a:pt x="29" y="42"/>
                        </a:cubicBezTo>
                        <a:cubicBezTo>
                          <a:pt x="29" y="43"/>
                          <a:pt x="29" y="43"/>
                          <a:pt x="29" y="43"/>
                        </a:cubicBezTo>
                        <a:cubicBezTo>
                          <a:pt x="31" y="41"/>
                          <a:pt x="32" y="39"/>
                          <a:pt x="32" y="37"/>
                        </a:cubicBezTo>
                        <a:cubicBezTo>
                          <a:pt x="32" y="35"/>
                          <a:pt x="33" y="34"/>
                          <a:pt x="33" y="33"/>
                        </a:cubicBezTo>
                        <a:cubicBezTo>
                          <a:pt x="34" y="29"/>
                          <a:pt x="36" y="32"/>
                          <a:pt x="37" y="34"/>
                        </a:cubicBezTo>
                        <a:cubicBezTo>
                          <a:pt x="37" y="34"/>
                          <a:pt x="37" y="34"/>
                          <a:pt x="37" y="34"/>
                        </a:cubicBezTo>
                        <a:cubicBezTo>
                          <a:pt x="39" y="32"/>
                          <a:pt x="41" y="27"/>
                          <a:pt x="44" y="30"/>
                        </a:cubicBezTo>
                        <a:cubicBezTo>
                          <a:pt x="44" y="30"/>
                          <a:pt x="44" y="30"/>
                          <a:pt x="44" y="30"/>
                        </a:cubicBezTo>
                        <a:cubicBezTo>
                          <a:pt x="46" y="28"/>
                          <a:pt x="47" y="26"/>
                          <a:pt x="48" y="24"/>
                        </a:cubicBezTo>
                        <a:cubicBezTo>
                          <a:pt x="49" y="22"/>
                          <a:pt x="49" y="20"/>
                          <a:pt x="50" y="18"/>
                        </a:cubicBezTo>
                        <a:cubicBezTo>
                          <a:pt x="52" y="15"/>
                          <a:pt x="52" y="18"/>
                          <a:pt x="53" y="20"/>
                        </a:cubicBezTo>
                        <a:cubicBezTo>
                          <a:pt x="55" y="26"/>
                          <a:pt x="56" y="33"/>
                          <a:pt x="57" y="40"/>
                        </a:cubicBezTo>
                        <a:cubicBezTo>
                          <a:pt x="57" y="40"/>
                          <a:pt x="58" y="40"/>
                          <a:pt x="58" y="40"/>
                        </a:cubicBezTo>
                        <a:cubicBezTo>
                          <a:pt x="60" y="33"/>
                          <a:pt x="62" y="26"/>
                          <a:pt x="64" y="19"/>
                        </a:cubicBezTo>
                        <a:cubicBezTo>
                          <a:pt x="65" y="16"/>
                          <a:pt x="66" y="12"/>
                          <a:pt x="68" y="9"/>
                        </a:cubicBezTo>
                        <a:cubicBezTo>
                          <a:pt x="68" y="8"/>
                          <a:pt x="72" y="14"/>
                          <a:pt x="72" y="15"/>
                        </a:cubicBezTo>
                        <a:cubicBezTo>
                          <a:pt x="72" y="15"/>
                          <a:pt x="73" y="15"/>
                          <a:pt x="73" y="15"/>
                        </a:cubicBezTo>
                        <a:cubicBezTo>
                          <a:pt x="77" y="11"/>
                          <a:pt x="80" y="6"/>
                          <a:pt x="82" y="1"/>
                        </a:cubicBezTo>
                        <a:cubicBezTo>
                          <a:pt x="82" y="1"/>
                          <a:pt x="81" y="0"/>
                          <a:pt x="81" y="1"/>
                        </a:cubicBezTo>
                        <a:cubicBezTo>
                          <a:pt x="81" y="1"/>
                          <a:pt x="80" y="1"/>
                          <a:pt x="80" y="1"/>
                        </a:cubicBezTo>
                        <a:cubicBezTo>
                          <a:pt x="80" y="1"/>
                          <a:pt x="80" y="2"/>
                          <a:pt x="80" y="2"/>
                        </a:cubicBezTo>
                        <a:cubicBezTo>
                          <a:pt x="80" y="2"/>
                          <a:pt x="79" y="6"/>
                          <a:pt x="78" y="7"/>
                        </a:cubicBezTo>
                        <a:cubicBezTo>
                          <a:pt x="77" y="8"/>
                          <a:pt x="76" y="10"/>
                          <a:pt x="74" y="12"/>
                        </a:cubicBezTo>
                        <a:cubicBezTo>
                          <a:pt x="71" y="16"/>
                          <a:pt x="70" y="9"/>
                          <a:pt x="69" y="6"/>
                        </a:cubicBezTo>
                        <a:cubicBezTo>
                          <a:pt x="69" y="6"/>
                          <a:pt x="68" y="6"/>
                          <a:pt x="68" y="6"/>
                        </a:cubicBezTo>
                        <a:cubicBezTo>
                          <a:pt x="64" y="16"/>
                          <a:pt x="61" y="26"/>
                          <a:pt x="58" y="36"/>
                        </a:cubicBezTo>
                        <a:cubicBezTo>
                          <a:pt x="57" y="40"/>
                          <a:pt x="58" y="37"/>
                          <a:pt x="57" y="35"/>
                        </a:cubicBezTo>
                        <a:cubicBezTo>
                          <a:pt x="57" y="32"/>
                          <a:pt x="56" y="30"/>
                          <a:pt x="56" y="28"/>
                        </a:cubicBezTo>
                        <a:cubicBezTo>
                          <a:pt x="55" y="23"/>
                          <a:pt x="54" y="19"/>
                          <a:pt x="52" y="15"/>
                        </a:cubicBezTo>
                        <a:cubicBezTo>
                          <a:pt x="52" y="15"/>
                          <a:pt x="51" y="15"/>
                          <a:pt x="51" y="15"/>
                        </a:cubicBezTo>
                        <a:cubicBezTo>
                          <a:pt x="50" y="17"/>
                          <a:pt x="49" y="20"/>
                          <a:pt x="48" y="22"/>
                        </a:cubicBezTo>
                        <a:cubicBezTo>
                          <a:pt x="47" y="25"/>
                          <a:pt x="45" y="30"/>
                          <a:pt x="42" y="28"/>
                        </a:cubicBezTo>
                        <a:cubicBezTo>
                          <a:pt x="42" y="27"/>
                          <a:pt x="42" y="27"/>
                          <a:pt x="42" y="28"/>
                        </a:cubicBezTo>
                        <a:cubicBezTo>
                          <a:pt x="40" y="29"/>
                          <a:pt x="39" y="31"/>
                          <a:pt x="38" y="32"/>
                        </a:cubicBezTo>
                        <a:cubicBezTo>
                          <a:pt x="37" y="33"/>
                          <a:pt x="35" y="29"/>
                          <a:pt x="34" y="29"/>
                        </a:cubicBezTo>
                        <a:cubicBezTo>
                          <a:pt x="34" y="28"/>
                          <a:pt x="34" y="29"/>
                          <a:pt x="34" y="29"/>
                        </a:cubicBezTo>
                        <a:cubicBezTo>
                          <a:pt x="32" y="32"/>
                          <a:pt x="32" y="36"/>
                          <a:pt x="31" y="39"/>
                        </a:cubicBezTo>
                        <a:cubicBezTo>
                          <a:pt x="29" y="44"/>
                          <a:pt x="27" y="35"/>
                          <a:pt x="26" y="34"/>
                        </a:cubicBezTo>
                        <a:cubicBezTo>
                          <a:pt x="26" y="31"/>
                          <a:pt x="25" y="29"/>
                          <a:pt x="24" y="27"/>
                        </a:cubicBezTo>
                        <a:cubicBezTo>
                          <a:pt x="23" y="27"/>
                          <a:pt x="23" y="26"/>
                          <a:pt x="23" y="27"/>
                        </a:cubicBezTo>
                        <a:cubicBezTo>
                          <a:pt x="20" y="29"/>
                          <a:pt x="19" y="33"/>
                          <a:pt x="17" y="36"/>
                        </a:cubicBezTo>
                        <a:cubicBezTo>
                          <a:pt x="17" y="37"/>
                          <a:pt x="12" y="44"/>
                          <a:pt x="11" y="42"/>
                        </a:cubicBezTo>
                        <a:cubicBezTo>
                          <a:pt x="11" y="39"/>
                          <a:pt x="10" y="38"/>
                          <a:pt x="8" y="36"/>
                        </a:cubicBezTo>
                        <a:cubicBezTo>
                          <a:pt x="8" y="35"/>
                          <a:pt x="8" y="35"/>
                          <a:pt x="8" y="36"/>
                        </a:cubicBezTo>
                        <a:cubicBezTo>
                          <a:pt x="6" y="39"/>
                          <a:pt x="3" y="43"/>
                          <a:pt x="1" y="47"/>
                        </a:cubicBezTo>
                        <a:cubicBezTo>
                          <a:pt x="0" y="47"/>
                          <a:pt x="1" y="47"/>
                          <a:pt x="1" y="47"/>
                        </a:cubicBezTo>
                        <a:cubicBezTo>
                          <a:pt x="1" y="47"/>
                          <a:pt x="1" y="47"/>
                          <a:pt x="2" y="47"/>
                        </a:cubicBezTo>
                        <a:cubicBezTo>
                          <a:pt x="2" y="47"/>
                          <a:pt x="2" y="46"/>
                          <a:pt x="1"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9" name="Freeform 194"/>
                  <p:cNvSpPr/>
                  <p:nvPr/>
                </p:nvSpPr>
                <p:spPr bwMode="auto">
                  <a:xfrm>
                    <a:off x="919163" y="2254251"/>
                    <a:ext cx="119063" cy="52388"/>
                  </a:xfrm>
                  <a:custGeom>
                    <a:avLst/>
                    <a:gdLst>
                      <a:gd name="T0" fmla="*/ 2 w 113"/>
                      <a:gd name="T1" fmla="*/ 0 h 50"/>
                      <a:gd name="T2" fmla="*/ 4 w 113"/>
                      <a:gd name="T3" fmla="*/ 22 h 50"/>
                      <a:gd name="T4" fmla="*/ 6 w 113"/>
                      <a:gd name="T5" fmla="*/ 49 h 50"/>
                      <a:gd name="T6" fmla="*/ 7 w 113"/>
                      <a:gd name="T7" fmla="*/ 50 h 50"/>
                      <a:gd name="T8" fmla="*/ 34 w 113"/>
                      <a:gd name="T9" fmla="*/ 49 h 50"/>
                      <a:gd name="T10" fmla="*/ 60 w 113"/>
                      <a:gd name="T11" fmla="*/ 47 h 50"/>
                      <a:gd name="T12" fmla="*/ 112 w 113"/>
                      <a:gd name="T13" fmla="*/ 42 h 50"/>
                      <a:gd name="T14" fmla="*/ 113 w 113"/>
                      <a:gd name="T15" fmla="*/ 42 h 50"/>
                      <a:gd name="T16" fmla="*/ 111 w 113"/>
                      <a:gd name="T17" fmla="*/ 40 h 50"/>
                      <a:gd name="T18" fmla="*/ 110 w 113"/>
                      <a:gd name="T19" fmla="*/ 40 h 50"/>
                      <a:gd name="T20" fmla="*/ 106 w 113"/>
                      <a:gd name="T21" fmla="*/ 42 h 50"/>
                      <a:gd name="T22" fmla="*/ 96 w 113"/>
                      <a:gd name="T23" fmla="*/ 42 h 50"/>
                      <a:gd name="T24" fmla="*/ 78 w 113"/>
                      <a:gd name="T25" fmla="*/ 45 h 50"/>
                      <a:gd name="T26" fmla="*/ 38 w 113"/>
                      <a:gd name="T27" fmla="*/ 48 h 50"/>
                      <a:gd name="T28" fmla="*/ 19 w 113"/>
                      <a:gd name="T29" fmla="*/ 49 h 50"/>
                      <a:gd name="T30" fmla="*/ 9 w 113"/>
                      <a:gd name="T31" fmla="*/ 49 h 50"/>
                      <a:gd name="T32" fmla="*/ 7 w 113"/>
                      <a:gd name="T33" fmla="*/ 39 h 50"/>
                      <a:gd name="T34" fmla="*/ 5 w 113"/>
                      <a:gd name="T35" fmla="*/ 20 h 50"/>
                      <a:gd name="T36" fmla="*/ 3 w 113"/>
                      <a:gd name="T37" fmla="*/ 0 h 50"/>
                      <a:gd name="T38" fmla="*/ 2 w 113"/>
                      <a:gd name="T39"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3" h="50">
                        <a:moveTo>
                          <a:pt x="2" y="0"/>
                        </a:moveTo>
                        <a:cubicBezTo>
                          <a:pt x="0" y="7"/>
                          <a:pt x="3" y="15"/>
                          <a:pt x="4" y="22"/>
                        </a:cubicBezTo>
                        <a:cubicBezTo>
                          <a:pt x="5" y="31"/>
                          <a:pt x="6" y="40"/>
                          <a:pt x="6" y="49"/>
                        </a:cubicBezTo>
                        <a:cubicBezTo>
                          <a:pt x="6" y="49"/>
                          <a:pt x="6" y="50"/>
                          <a:pt x="7" y="50"/>
                        </a:cubicBezTo>
                        <a:cubicBezTo>
                          <a:pt x="16" y="50"/>
                          <a:pt x="25" y="49"/>
                          <a:pt x="34" y="49"/>
                        </a:cubicBezTo>
                        <a:cubicBezTo>
                          <a:pt x="42" y="48"/>
                          <a:pt x="51" y="48"/>
                          <a:pt x="60" y="47"/>
                        </a:cubicBezTo>
                        <a:cubicBezTo>
                          <a:pt x="77" y="46"/>
                          <a:pt x="95" y="42"/>
                          <a:pt x="112" y="42"/>
                        </a:cubicBezTo>
                        <a:cubicBezTo>
                          <a:pt x="113" y="42"/>
                          <a:pt x="113" y="42"/>
                          <a:pt x="113" y="42"/>
                        </a:cubicBezTo>
                        <a:cubicBezTo>
                          <a:pt x="112" y="41"/>
                          <a:pt x="111" y="40"/>
                          <a:pt x="111" y="40"/>
                        </a:cubicBezTo>
                        <a:cubicBezTo>
                          <a:pt x="110" y="39"/>
                          <a:pt x="110" y="40"/>
                          <a:pt x="110" y="40"/>
                        </a:cubicBezTo>
                        <a:cubicBezTo>
                          <a:pt x="112" y="42"/>
                          <a:pt x="108" y="41"/>
                          <a:pt x="106" y="42"/>
                        </a:cubicBezTo>
                        <a:cubicBezTo>
                          <a:pt x="103" y="42"/>
                          <a:pt x="99" y="42"/>
                          <a:pt x="96" y="42"/>
                        </a:cubicBezTo>
                        <a:cubicBezTo>
                          <a:pt x="90" y="43"/>
                          <a:pt x="84" y="44"/>
                          <a:pt x="78" y="45"/>
                        </a:cubicBezTo>
                        <a:cubicBezTo>
                          <a:pt x="64" y="47"/>
                          <a:pt x="51" y="47"/>
                          <a:pt x="38" y="48"/>
                        </a:cubicBezTo>
                        <a:cubicBezTo>
                          <a:pt x="31" y="48"/>
                          <a:pt x="25" y="48"/>
                          <a:pt x="19" y="49"/>
                        </a:cubicBezTo>
                        <a:cubicBezTo>
                          <a:pt x="16" y="49"/>
                          <a:pt x="12" y="49"/>
                          <a:pt x="9" y="49"/>
                        </a:cubicBezTo>
                        <a:cubicBezTo>
                          <a:pt x="6" y="49"/>
                          <a:pt x="7" y="41"/>
                          <a:pt x="7" y="39"/>
                        </a:cubicBezTo>
                        <a:cubicBezTo>
                          <a:pt x="6" y="33"/>
                          <a:pt x="6" y="26"/>
                          <a:pt x="5" y="20"/>
                        </a:cubicBezTo>
                        <a:cubicBezTo>
                          <a:pt x="4" y="14"/>
                          <a:pt x="1" y="7"/>
                          <a:pt x="3" y="0"/>
                        </a:cubicBezTo>
                        <a:cubicBezTo>
                          <a:pt x="3"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0" name="Freeform 195"/>
                  <p:cNvSpPr/>
                  <p:nvPr/>
                </p:nvSpPr>
                <p:spPr bwMode="auto">
                  <a:xfrm>
                    <a:off x="914400" y="2247901"/>
                    <a:ext cx="14288" cy="9525"/>
                  </a:xfrm>
                  <a:custGeom>
                    <a:avLst/>
                    <a:gdLst>
                      <a:gd name="T0" fmla="*/ 1 w 13"/>
                      <a:gd name="T1" fmla="*/ 9 h 9"/>
                      <a:gd name="T2" fmla="*/ 5 w 13"/>
                      <a:gd name="T3" fmla="*/ 1 h 9"/>
                      <a:gd name="T4" fmla="*/ 5 w 13"/>
                      <a:gd name="T5" fmla="*/ 1 h 9"/>
                      <a:gd name="T6" fmla="*/ 12 w 13"/>
                      <a:gd name="T7" fmla="*/ 9 h 9"/>
                      <a:gd name="T8" fmla="*/ 12 w 13"/>
                      <a:gd name="T9" fmla="*/ 8 h 9"/>
                      <a:gd name="T10" fmla="*/ 5 w 13"/>
                      <a:gd name="T11" fmla="*/ 0 h 9"/>
                      <a:gd name="T12" fmla="*/ 5 w 13"/>
                      <a:gd name="T13" fmla="*/ 0 h 9"/>
                      <a:gd name="T14" fmla="*/ 0 w 13"/>
                      <a:gd name="T15" fmla="*/ 8 h 9"/>
                      <a:gd name="T16" fmla="*/ 1 w 13"/>
                      <a:gd name="T17"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9">
                        <a:moveTo>
                          <a:pt x="1" y="9"/>
                        </a:moveTo>
                        <a:cubicBezTo>
                          <a:pt x="2" y="6"/>
                          <a:pt x="4" y="3"/>
                          <a:pt x="5" y="1"/>
                        </a:cubicBezTo>
                        <a:cubicBezTo>
                          <a:pt x="5" y="1"/>
                          <a:pt x="5" y="1"/>
                          <a:pt x="5" y="1"/>
                        </a:cubicBezTo>
                        <a:cubicBezTo>
                          <a:pt x="8" y="3"/>
                          <a:pt x="10" y="6"/>
                          <a:pt x="12" y="9"/>
                        </a:cubicBezTo>
                        <a:cubicBezTo>
                          <a:pt x="12" y="9"/>
                          <a:pt x="13" y="9"/>
                          <a:pt x="12" y="8"/>
                        </a:cubicBezTo>
                        <a:cubicBezTo>
                          <a:pt x="10" y="5"/>
                          <a:pt x="8" y="2"/>
                          <a:pt x="5" y="0"/>
                        </a:cubicBezTo>
                        <a:cubicBezTo>
                          <a:pt x="5" y="0"/>
                          <a:pt x="5" y="0"/>
                          <a:pt x="5" y="0"/>
                        </a:cubicBezTo>
                        <a:cubicBezTo>
                          <a:pt x="3" y="3"/>
                          <a:pt x="1" y="5"/>
                          <a:pt x="0" y="8"/>
                        </a:cubicBezTo>
                        <a:cubicBezTo>
                          <a:pt x="0" y="9"/>
                          <a:pt x="1" y="9"/>
                          <a:pt x="1"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1" name="Freeform 196"/>
                  <p:cNvSpPr/>
                  <p:nvPr/>
                </p:nvSpPr>
                <p:spPr bwMode="auto">
                  <a:xfrm>
                    <a:off x="938213" y="2225676"/>
                    <a:ext cx="74613" cy="41275"/>
                  </a:xfrm>
                  <a:custGeom>
                    <a:avLst/>
                    <a:gdLst>
                      <a:gd name="T0" fmla="*/ 1 w 70"/>
                      <a:gd name="T1" fmla="*/ 39 h 40"/>
                      <a:gd name="T2" fmla="*/ 35 w 70"/>
                      <a:gd name="T3" fmla="*/ 29 h 40"/>
                      <a:gd name="T4" fmla="*/ 52 w 70"/>
                      <a:gd name="T5" fmla="*/ 18 h 40"/>
                      <a:gd name="T6" fmla="*/ 70 w 70"/>
                      <a:gd name="T7" fmla="*/ 2 h 40"/>
                      <a:gd name="T8" fmla="*/ 70 w 70"/>
                      <a:gd name="T9" fmla="*/ 1 h 40"/>
                      <a:gd name="T10" fmla="*/ 62 w 70"/>
                      <a:gd name="T11" fmla="*/ 4 h 40"/>
                      <a:gd name="T12" fmla="*/ 63 w 70"/>
                      <a:gd name="T13" fmla="*/ 4 h 40"/>
                      <a:gd name="T14" fmla="*/ 68 w 70"/>
                      <a:gd name="T15" fmla="*/ 3 h 40"/>
                      <a:gd name="T16" fmla="*/ 67 w 70"/>
                      <a:gd name="T17" fmla="*/ 9 h 40"/>
                      <a:gd name="T18" fmla="*/ 68 w 70"/>
                      <a:gd name="T19" fmla="*/ 9 h 40"/>
                      <a:gd name="T20" fmla="*/ 69 w 70"/>
                      <a:gd name="T21" fmla="*/ 1 h 40"/>
                      <a:gd name="T22" fmla="*/ 69 w 70"/>
                      <a:gd name="T23" fmla="*/ 1 h 40"/>
                      <a:gd name="T24" fmla="*/ 64 w 70"/>
                      <a:gd name="T25" fmla="*/ 3 h 40"/>
                      <a:gd name="T26" fmla="*/ 64 w 70"/>
                      <a:gd name="T27" fmla="*/ 4 h 40"/>
                      <a:gd name="T28" fmla="*/ 68 w 70"/>
                      <a:gd name="T29" fmla="*/ 2 h 40"/>
                      <a:gd name="T30" fmla="*/ 62 w 70"/>
                      <a:gd name="T31" fmla="*/ 8 h 40"/>
                      <a:gd name="T32" fmla="*/ 43 w 70"/>
                      <a:gd name="T33" fmla="*/ 24 h 40"/>
                      <a:gd name="T34" fmla="*/ 21 w 70"/>
                      <a:gd name="T35" fmla="*/ 34 h 40"/>
                      <a:gd name="T36" fmla="*/ 1 w 70"/>
                      <a:gd name="T37" fmla="*/ 38 h 40"/>
                      <a:gd name="T38" fmla="*/ 1 w 70"/>
                      <a:gd name="T39" fmla="*/ 39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0" h="40">
                        <a:moveTo>
                          <a:pt x="1" y="39"/>
                        </a:moveTo>
                        <a:cubicBezTo>
                          <a:pt x="13" y="40"/>
                          <a:pt x="25" y="33"/>
                          <a:pt x="35" y="29"/>
                        </a:cubicBezTo>
                        <a:cubicBezTo>
                          <a:pt x="41" y="26"/>
                          <a:pt x="47" y="22"/>
                          <a:pt x="52" y="18"/>
                        </a:cubicBezTo>
                        <a:cubicBezTo>
                          <a:pt x="59" y="13"/>
                          <a:pt x="64" y="7"/>
                          <a:pt x="70" y="2"/>
                        </a:cubicBezTo>
                        <a:cubicBezTo>
                          <a:pt x="70" y="2"/>
                          <a:pt x="70" y="1"/>
                          <a:pt x="70" y="1"/>
                        </a:cubicBezTo>
                        <a:cubicBezTo>
                          <a:pt x="67" y="2"/>
                          <a:pt x="65" y="3"/>
                          <a:pt x="62" y="4"/>
                        </a:cubicBezTo>
                        <a:cubicBezTo>
                          <a:pt x="62" y="4"/>
                          <a:pt x="62" y="5"/>
                          <a:pt x="63" y="4"/>
                        </a:cubicBezTo>
                        <a:cubicBezTo>
                          <a:pt x="63" y="4"/>
                          <a:pt x="68" y="2"/>
                          <a:pt x="68" y="3"/>
                        </a:cubicBezTo>
                        <a:cubicBezTo>
                          <a:pt x="68" y="5"/>
                          <a:pt x="67" y="7"/>
                          <a:pt x="67" y="9"/>
                        </a:cubicBezTo>
                        <a:cubicBezTo>
                          <a:pt x="67" y="9"/>
                          <a:pt x="68" y="9"/>
                          <a:pt x="68" y="9"/>
                        </a:cubicBezTo>
                        <a:cubicBezTo>
                          <a:pt x="68" y="6"/>
                          <a:pt x="69" y="4"/>
                          <a:pt x="69" y="1"/>
                        </a:cubicBezTo>
                        <a:cubicBezTo>
                          <a:pt x="69" y="1"/>
                          <a:pt x="69" y="0"/>
                          <a:pt x="69" y="1"/>
                        </a:cubicBezTo>
                        <a:cubicBezTo>
                          <a:pt x="67" y="1"/>
                          <a:pt x="66" y="2"/>
                          <a:pt x="64" y="3"/>
                        </a:cubicBezTo>
                        <a:cubicBezTo>
                          <a:pt x="64" y="3"/>
                          <a:pt x="64" y="4"/>
                          <a:pt x="64" y="4"/>
                        </a:cubicBezTo>
                        <a:cubicBezTo>
                          <a:pt x="66" y="3"/>
                          <a:pt x="67" y="3"/>
                          <a:pt x="68" y="2"/>
                        </a:cubicBezTo>
                        <a:cubicBezTo>
                          <a:pt x="66" y="4"/>
                          <a:pt x="64" y="6"/>
                          <a:pt x="62" y="8"/>
                        </a:cubicBezTo>
                        <a:cubicBezTo>
                          <a:pt x="56" y="14"/>
                          <a:pt x="50" y="19"/>
                          <a:pt x="43" y="24"/>
                        </a:cubicBezTo>
                        <a:cubicBezTo>
                          <a:pt x="36" y="28"/>
                          <a:pt x="28" y="31"/>
                          <a:pt x="21" y="34"/>
                        </a:cubicBezTo>
                        <a:cubicBezTo>
                          <a:pt x="15" y="36"/>
                          <a:pt x="8" y="39"/>
                          <a:pt x="1" y="38"/>
                        </a:cubicBezTo>
                        <a:cubicBezTo>
                          <a:pt x="0" y="38"/>
                          <a:pt x="0" y="39"/>
                          <a:pt x="1" y="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2" name="Freeform 200"/>
                  <p:cNvSpPr/>
                  <p:nvPr/>
                </p:nvSpPr>
                <p:spPr bwMode="auto">
                  <a:xfrm>
                    <a:off x="911225" y="2563813"/>
                    <a:ext cx="92075" cy="104775"/>
                  </a:xfrm>
                  <a:custGeom>
                    <a:avLst/>
                    <a:gdLst>
                      <a:gd name="T0" fmla="*/ 3 w 87"/>
                      <a:gd name="T1" fmla="*/ 8 h 98"/>
                      <a:gd name="T2" fmla="*/ 3 w 87"/>
                      <a:gd name="T3" fmla="*/ 95 h 98"/>
                      <a:gd name="T4" fmla="*/ 5 w 87"/>
                      <a:gd name="T5" fmla="*/ 97 h 98"/>
                      <a:gd name="T6" fmla="*/ 76 w 87"/>
                      <a:gd name="T7" fmla="*/ 93 h 98"/>
                      <a:gd name="T8" fmla="*/ 78 w 87"/>
                      <a:gd name="T9" fmla="*/ 92 h 98"/>
                      <a:gd name="T10" fmla="*/ 80 w 87"/>
                      <a:gd name="T11" fmla="*/ 39 h 98"/>
                      <a:gd name="T12" fmla="*/ 78 w 87"/>
                      <a:gd name="T13" fmla="*/ 6 h 98"/>
                      <a:gd name="T14" fmla="*/ 51 w 87"/>
                      <a:gd name="T15" fmla="*/ 4 h 98"/>
                      <a:gd name="T16" fmla="*/ 2 w 87"/>
                      <a:gd name="T17" fmla="*/ 7 h 98"/>
                      <a:gd name="T18" fmla="*/ 2 w 87"/>
                      <a:gd name="T19" fmla="*/ 10 h 98"/>
                      <a:gd name="T20" fmla="*/ 65 w 87"/>
                      <a:gd name="T21" fmla="*/ 6 h 98"/>
                      <a:gd name="T22" fmla="*/ 76 w 87"/>
                      <a:gd name="T23" fmla="*/ 87 h 98"/>
                      <a:gd name="T24" fmla="*/ 47 w 87"/>
                      <a:gd name="T25" fmla="*/ 91 h 98"/>
                      <a:gd name="T26" fmla="*/ 6 w 87"/>
                      <a:gd name="T27" fmla="*/ 89 h 98"/>
                      <a:gd name="T28" fmla="*/ 6 w 87"/>
                      <a:gd name="T29" fmla="*/ 8 h 98"/>
                      <a:gd name="T30" fmla="*/ 3 w 87"/>
                      <a:gd name="T31" fmla="*/ 8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7" h="98">
                        <a:moveTo>
                          <a:pt x="3" y="8"/>
                        </a:moveTo>
                        <a:cubicBezTo>
                          <a:pt x="3" y="37"/>
                          <a:pt x="3" y="66"/>
                          <a:pt x="3" y="95"/>
                        </a:cubicBezTo>
                        <a:cubicBezTo>
                          <a:pt x="3" y="96"/>
                          <a:pt x="4" y="97"/>
                          <a:pt x="5" y="97"/>
                        </a:cubicBezTo>
                        <a:cubicBezTo>
                          <a:pt x="28" y="97"/>
                          <a:pt x="52" y="90"/>
                          <a:pt x="76" y="93"/>
                        </a:cubicBezTo>
                        <a:cubicBezTo>
                          <a:pt x="77" y="93"/>
                          <a:pt x="78" y="93"/>
                          <a:pt x="78" y="92"/>
                        </a:cubicBezTo>
                        <a:cubicBezTo>
                          <a:pt x="80" y="74"/>
                          <a:pt x="80" y="56"/>
                          <a:pt x="80" y="39"/>
                        </a:cubicBezTo>
                        <a:cubicBezTo>
                          <a:pt x="80" y="32"/>
                          <a:pt x="83" y="11"/>
                          <a:pt x="78" y="6"/>
                        </a:cubicBezTo>
                        <a:cubicBezTo>
                          <a:pt x="71" y="0"/>
                          <a:pt x="58" y="3"/>
                          <a:pt x="51" y="4"/>
                        </a:cubicBezTo>
                        <a:cubicBezTo>
                          <a:pt x="35" y="6"/>
                          <a:pt x="18" y="7"/>
                          <a:pt x="2" y="7"/>
                        </a:cubicBezTo>
                        <a:cubicBezTo>
                          <a:pt x="0" y="7"/>
                          <a:pt x="0" y="10"/>
                          <a:pt x="2" y="10"/>
                        </a:cubicBezTo>
                        <a:cubicBezTo>
                          <a:pt x="23" y="10"/>
                          <a:pt x="44" y="7"/>
                          <a:pt x="65" y="6"/>
                        </a:cubicBezTo>
                        <a:cubicBezTo>
                          <a:pt x="87" y="5"/>
                          <a:pt x="76" y="75"/>
                          <a:pt x="76" y="87"/>
                        </a:cubicBezTo>
                        <a:cubicBezTo>
                          <a:pt x="75" y="91"/>
                          <a:pt x="51" y="90"/>
                          <a:pt x="47" y="91"/>
                        </a:cubicBezTo>
                        <a:cubicBezTo>
                          <a:pt x="42" y="91"/>
                          <a:pt x="6" y="98"/>
                          <a:pt x="6" y="89"/>
                        </a:cubicBezTo>
                        <a:cubicBezTo>
                          <a:pt x="5" y="62"/>
                          <a:pt x="6" y="35"/>
                          <a:pt x="6" y="8"/>
                        </a:cubicBezTo>
                        <a:cubicBezTo>
                          <a:pt x="6" y="6"/>
                          <a:pt x="3" y="6"/>
                          <a:pt x="3"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3" name="Freeform 201"/>
                  <p:cNvSpPr/>
                  <p:nvPr/>
                </p:nvSpPr>
                <p:spPr bwMode="auto">
                  <a:xfrm>
                    <a:off x="919163" y="2576513"/>
                    <a:ext cx="66675" cy="71438"/>
                  </a:xfrm>
                  <a:custGeom>
                    <a:avLst/>
                    <a:gdLst>
                      <a:gd name="T0" fmla="*/ 6 w 63"/>
                      <a:gd name="T1" fmla="*/ 5 h 68"/>
                      <a:gd name="T2" fmla="*/ 6 w 63"/>
                      <a:gd name="T3" fmla="*/ 4 h 68"/>
                      <a:gd name="T4" fmla="*/ 4 w 63"/>
                      <a:gd name="T5" fmla="*/ 4 h 68"/>
                      <a:gd name="T6" fmla="*/ 2 w 63"/>
                      <a:gd name="T7" fmla="*/ 62 h 68"/>
                      <a:gd name="T8" fmla="*/ 3 w 63"/>
                      <a:gd name="T9" fmla="*/ 63 h 68"/>
                      <a:gd name="T10" fmla="*/ 29 w 63"/>
                      <a:gd name="T11" fmla="*/ 63 h 68"/>
                      <a:gd name="T12" fmla="*/ 59 w 63"/>
                      <a:gd name="T13" fmla="*/ 66 h 68"/>
                      <a:gd name="T14" fmla="*/ 60 w 63"/>
                      <a:gd name="T15" fmla="*/ 65 h 68"/>
                      <a:gd name="T16" fmla="*/ 60 w 63"/>
                      <a:gd name="T17" fmla="*/ 22 h 68"/>
                      <a:gd name="T18" fmla="*/ 60 w 63"/>
                      <a:gd name="T19" fmla="*/ 3 h 68"/>
                      <a:gd name="T20" fmla="*/ 46 w 63"/>
                      <a:gd name="T21" fmla="*/ 1 h 68"/>
                      <a:gd name="T22" fmla="*/ 2 w 63"/>
                      <a:gd name="T23" fmla="*/ 2 h 68"/>
                      <a:gd name="T24" fmla="*/ 2 w 63"/>
                      <a:gd name="T25" fmla="*/ 5 h 68"/>
                      <a:gd name="T26" fmla="*/ 3 w 63"/>
                      <a:gd name="T27" fmla="*/ 5 h 68"/>
                      <a:gd name="T28" fmla="*/ 3 w 63"/>
                      <a:gd name="T29" fmla="*/ 2 h 68"/>
                      <a:gd name="T30" fmla="*/ 2 w 63"/>
                      <a:gd name="T31" fmla="*/ 2 h 68"/>
                      <a:gd name="T32" fmla="*/ 2 w 63"/>
                      <a:gd name="T33" fmla="*/ 5 h 68"/>
                      <a:gd name="T34" fmla="*/ 50 w 63"/>
                      <a:gd name="T35" fmla="*/ 4 h 68"/>
                      <a:gd name="T36" fmla="*/ 57 w 63"/>
                      <a:gd name="T37" fmla="*/ 22 h 68"/>
                      <a:gd name="T38" fmla="*/ 58 w 63"/>
                      <a:gd name="T39" fmla="*/ 55 h 68"/>
                      <a:gd name="T40" fmla="*/ 38 w 63"/>
                      <a:gd name="T41" fmla="*/ 61 h 68"/>
                      <a:gd name="T42" fmla="*/ 12 w 63"/>
                      <a:gd name="T43" fmla="*/ 60 h 68"/>
                      <a:gd name="T44" fmla="*/ 4 w 63"/>
                      <a:gd name="T45" fmla="*/ 38 h 68"/>
                      <a:gd name="T46" fmla="*/ 6 w 63"/>
                      <a:gd name="T47" fmla="*/ 4 h 68"/>
                      <a:gd name="T48" fmla="*/ 4 w 63"/>
                      <a:gd name="T49" fmla="*/ 4 h 68"/>
                      <a:gd name="T50" fmla="*/ 4 w 63"/>
                      <a:gd name="T51" fmla="*/ 5 h 68"/>
                      <a:gd name="T52" fmla="*/ 6 w 63"/>
                      <a:gd name="T53" fmla="*/ 5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3" h="68">
                        <a:moveTo>
                          <a:pt x="6" y="5"/>
                        </a:moveTo>
                        <a:cubicBezTo>
                          <a:pt x="6" y="5"/>
                          <a:pt x="6" y="5"/>
                          <a:pt x="6" y="4"/>
                        </a:cubicBezTo>
                        <a:cubicBezTo>
                          <a:pt x="6" y="2"/>
                          <a:pt x="4" y="2"/>
                          <a:pt x="4" y="4"/>
                        </a:cubicBezTo>
                        <a:cubicBezTo>
                          <a:pt x="3" y="24"/>
                          <a:pt x="0" y="43"/>
                          <a:pt x="2" y="62"/>
                        </a:cubicBezTo>
                        <a:cubicBezTo>
                          <a:pt x="2" y="63"/>
                          <a:pt x="2" y="63"/>
                          <a:pt x="3" y="63"/>
                        </a:cubicBezTo>
                        <a:cubicBezTo>
                          <a:pt x="12" y="63"/>
                          <a:pt x="20" y="62"/>
                          <a:pt x="29" y="63"/>
                        </a:cubicBezTo>
                        <a:cubicBezTo>
                          <a:pt x="39" y="63"/>
                          <a:pt x="49" y="66"/>
                          <a:pt x="59" y="66"/>
                        </a:cubicBezTo>
                        <a:cubicBezTo>
                          <a:pt x="59" y="66"/>
                          <a:pt x="60" y="66"/>
                          <a:pt x="60" y="65"/>
                        </a:cubicBezTo>
                        <a:cubicBezTo>
                          <a:pt x="61" y="50"/>
                          <a:pt x="61" y="36"/>
                          <a:pt x="60" y="22"/>
                        </a:cubicBezTo>
                        <a:cubicBezTo>
                          <a:pt x="60" y="18"/>
                          <a:pt x="63" y="6"/>
                          <a:pt x="60" y="3"/>
                        </a:cubicBezTo>
                        <a:cubicBezTo>
                          <a:pt x="57" y="0"/>
                          <a:pt x="50" y="1"/>
                          <a:pt x="46" y="1"/>
                        </a:cubicBezTo>
                        <a:cubicBezTo>
                          <a:pt x="32" y="1"/>
                          <a:pt x="17" y="1"/>
                          <a:pt x="2" y="2"/>
                        </a:cubicBezTo>
                        <a:cubicBezTo>
                          <a:pt x="1" y="2"/>
                          <a:pt x="0" y="5"/>
                          <a:pt x="2" y="5"/>
                        </a:cubicBezTo>
                        <a:cubicBezTo>
                          <a:pt x="3" y="5"/>
                          <a:pt x="3" y="5"/>
                          <a:pt x="3" y="5"/>
                        </a:cubicBezTo>
                        <a:cubicBezTo>
                          <a:pt x="5" y="5"/>
                          <a:pt x="5" y="2"/>
                          <a:pt x="3" y="2"/>
                        </a:cubicBezTo>
                        <a:cubicBezTo>
                          <a:pt x="3" y="2"/>
                          <a:pt x="3" y="2"/>
                          <a:pt x="2" y="2"/>
                        </a:cubicBezTo>
                        <a:cubicBezTo>
                          <a:pt x="2" y="3"/>
                          <a:pt x="2" y="4"/>
                          <a:pt x="2" y="5"/>
                        </a:cubicBezTo>
                        <a:cubicBezTo>
                          <a:pt x="18" y="4"/>
                          <a:pt x="34" y="4"/>
                          <a:pt x="50" y="4"/>
                        </a:cubicBezTo>
                        <a:cubicBezTo>
                          <a:pt x="60" y="4"/>
                          <a:pt x="57" y="15"/>
                          <a:pt x="57" y="22"/>
                        </a:cubicBezTo>
                        <a:cubicBezTo>
                          <a:pt x="57" y="33"/>
                          <a:pt x="58" y="44"/>
                          <a:pt x="58" y="55"/>
                        </a:cubicBezTo>
                        <a:cubicBezTo>
                          <a:pt x="57" y="68"/>
                          <a:pt x="47" y="62"/>
                          <a:pt x="38" y="61"/>
                        </a:cubicBezTo>
                        <a:cubicBezTo>
                          <a:pt x="29" y="60"/>
                          <a:pt x="20" y="59"/>
                          <a:pt x="12" y="60"/>
                        </a:cubicBezTo>
                        <a:cubicBezTo>
                          <a:pt x="0" y="61"/>
                          <a:pt x="4" y="45"/>
                          <a:pt x="4" y="38"/>
                        </a:cubicBezTo>
                        <a:cubicBezTo>
                          <a:pt x="5" y="27"/>
                          <a:pt x="6" y="16"/>
                          <a:pt x="6" y="4"/>
                        </a:cubicBezTo>
                        <a:cubicBezTo>
                          <a:pt x="6" y="4"/>
                          <a:pt x="5" y="4"/>
                          <a:pt x="4" y="4"/>
                        </a:cubicBezTo>
                        <a:cubicBezTo>
                          <a:pt x="4" y="5"/>
                          <a:pt x="4" y="5"/>
                          <a:pt x="4" y="5"/>
                        </a:cubicBezTo>
                        <a:cubicBezTo>
                          <a:pt x="4" y="7"/>
                          <a:pt x="6" y="7"/>
                          <a:pt x="6"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4" name="Freeform 202"/>
                  <p:cNvSpPr/>
                  <p:nvPr/>
                </p:nvSpPr>
                <p:spPr bwMode="auto">
                  <a:xfrm>
                    <a:off x="944563" y="2646363"/>
                    <a:ext cx="15875" cy="14288"/>
                  </a:xfrm>
                  <a:custGeom>
                    <a:avLst/>
                    <a:gdLst>
                      <a:gd name="T0" fmla="*/ 8 w 15"/>
                      <a:gd name="T1" fmla="*/ 10 h 13"/>
                      <a:gd name="T2" fmla="*/ 3 w 15"/>
                      <a:gd name="T3" fmla="*/ 7 h 13"/>
                      <a:gd name="T4" fmla="*/ 5 w 15"/>
                      <a:gd name="T5" fmla="*/ 3 h 13"/>
                      <a:gd name="T6" fmla="*/ 9 w 15"/>
                      <a:gd name="T7" fmla="*/ 3 h 13"/>
                      <a:gd name="T8" fmla="*/ 11 w 15"/>
                      <a:gd name="T9" fmla="*/ 6 h 13"/>
                      <a:gd name="T10" fmla="*/ 5 w 15"/>
                      <a:gd name="T11" fmla="*/ 10 h 13"/>
                      <a:gd name="T12" fmla="*/ 5 w 15"/>
                      <a:gd name="T13" fmla="*/ 12 h 13"/>
                      <a:gd name="T14" fmla="*/ 14 w 15"/>
                      <a:gd name="T15" fmla="*/ 6 h 13"/>
                      <a:gd name="T16" fmla="*/ 12 w 15"/>
                      <a:gd name="T17" fmla="*/ 1 h 13"/>
                      <a:gd name="T18" fmla="*/ 6 w 15"/>
                      <a:gd name="T19" fmla="*/ 0 h 13"/>
                      <a:gd name="T20" fmla="*/ 0 w 15"/>
                      <a:gd name="T21" fmla="*/ 7 h 13"/>
                      <a:gd name="T22" fmla="*/ 8 w 15"/>
                      <a:gd name="T23" fmla="*/ 12 h 13"/>
                      <a:gd name="T24" fmla="*/ 8 w 15"/>
                      <a:gd name="T25" fmla="*/ 1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 h="13">
                        <a:moveTo>
                          <a:pt x="8" y="10"/>
                        </a:moveTo>
                        <a:cubicBezTo>
                          <a:pt x="6" y="10"/>
                          <a:pt x="4" y="9"/>
                          <a:pt x="3" y="7"/>
                        </a:cubicBezTo>
                        <a:cubicBezTo>
                          <a:pt x="3" y="5"/>
                          <a:pt x="4" y="4"/>
                          <a:pt x="5" y="3"/>
                        </a:cubicBezTo>
                        <a:cubicBezTo>
                          <a:pt x="7" y="3"/>
                          <a:pt x="8" y="2"/>
                          <a:pt x="9" y="3"/>
                        </a:cubicBezTo>
                        <a:cubicBezTo>
                          <a:pt x="11" y="3"/>
                          <a:pt x="11" y="5"/>
                          <a:pt x="11" y="6"/>
                        </a:cubicBezTo>
                        <a:cubicBezTo>
                          <a:pt x="12" y="9"/>
                          <a:pt x="8" y="10"/>
                          <a:pt x="5" y="10"/>
                        </a:cubicBezTo>
                        <a:cubicBezTo>
                          <a:pt x="3" y="10"/>
                          <a:pt x="3" y="13"/>
                          <a:pt x="5" y="12"/>
                        </a:cubicBezTo>
                        <a:cubicBezTo>
                          <a:pt x="9" y="12"/>
                          <a:pt x="14" y="11"/>
                          <a:pt x="14" y="6"/>
                        </a:cubicBezTo>
                        <a:cubicBezTo>
                          <a:pt x="15" y="4"/>
                          <a:pt x="14" y="2"/>
                          <a:pt x="12" y="1"/>
                        </a:cubicBezTo>
                        <a:cubicBezTo>
                          <a:pt x="10" y="0"/>
                          <a:pt x="8" y="0"/>
                          <a:pt x="6" y="0"/>
                        </a:cubicBezTo>
                        <a:cubicBezTo>
                          <a:pt x="3" y="1"/>
                          <a:pt x="0" y="4"/>
                          <a:pt x="0" y="7"/>
                        </a:cubicBezTo>
                        <a:cubicBezTo>
                          <a:pt x="1" y="11"/>
                          <a:pt x="5" y="13"/>
                          <a:pt x="8" y="12"/>
                        </a:cubicBezTo>
                        <a:cubicBezTo>
                          <a:pt x="10" y="12"/>
                          <a:pt x="10" y="10"/>
                          <a:pt x="8"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5" name="Freeform 203"/>
                  <p:cNvSpPr/>
                  <p:nvPr/>
                </p:nvSpPr>
                <p:spPr bwMode="auto">
                  <a:xfrm>
                    <a:off x="981075" y="2128838"/>
                    <a:ext cx="60325" cy="49213"/>
                  </a:xfrm>
                  <a:custGeom>
                    <a:avLst/>
                    <a:gdLst>
                      <a:gd name="T0" fmla="*/ 7 w 57"/>
                      <a:gd name="T1" fmla="*/ 29 h 46"/>
                      <a:gd name="T2" fmla="*/ 5 w 57"/>
                      <a:gd name="T3" fmla="*/ 13 h 46"/>
                      <a:gd name="T4" fmla="*/ 9 w 57"/>
                      <a:gd name="T5" fmla="*/ 5 h 46"/>
                      <a:gd name="T6" fmla="*/ 18 w 57"/>
                      <a:gd name="T7" fmla="*/ 5 h 46"/>
                      <a:gd name="T8" fmla="*/ 37 w 57"/>
                      <a:gd name="T9" fmla="*/ 7 h 46"/>
                      <a:gd name="T10" fmla="*/ 46 w 57"/>
                      <a:gd name="T11" fmla="*/ 7 h 46"/>
                      <a:gd name="T12" fmla="*/ 51 w 57"/>
                      <a:gd name="T13" fmla="*/ 18 h 46"/>
                      <a:gd name="T14" fmla="*/ 49 w 57"/>
                      <a:gd name="T15" fmla="*/ 30 h 46"/>
                      <a:gd name="T16" fmla="*/ 42 w 57"/>
                      <a:gd name="T17" fmla="*/ 31 h 46"/>
                      <a:gd name="T18" fmla="*/ 43 w 57"/>
                      <a:gd name="T19" fmla="*/ 45 h 46"/>
                      <a:gd name="T20" fmla="*/ 45 w 57"/>
                      <a:gd name="T21" fmla="*/ 43 h 46"/>
                      <a:gd name="T22" fmla="*/ 36 w 57"/>
                      <a:gd name="T23" fmla="*/ 31 h 46"/>
                      <a:gd name="T24" fmla="*/ 34 w 57"/>
                      <a:gd name="T25" fmla="*/ 30 h 46"/>
                      <a:gd name="T26" fmla="*/ 6 w 57"/>
                      <a:gd name="T27" fmla="*/ 29 h 46"/>
                      <a:gd name="T28" fmla="*/ 5 w 57"/>
                      <a:gd name="T29" fmla="*/ 32 h 46"/>
                      <a:gd name="T30" fmla="*/ 27 w 57"/>
                      <a:gd name="T31" fmla="*/ 32 h 46"/>
                      <a:gd name="T32" fmla="*/ 43 w 57"/>
                      <a:gd name="T33" fmla="*/ 45 h 46"/>
                      <a:gd name="T34" fmla="*/ 45 w 57"/>
                      <a:gd name="T35" fmla="*/ 43 h 46"/>
                      <a:gd name="T36" fmla="*/ 53 w 57"/>
                      <a:gd name="T37" fmla="*/ 33 h 46"/>
                      <a:gd name="T38" fmla="*/ 54 w 57"/>
                      <a:gd name="T39" fmla="*/ 31 h 46"/>
                      <a:gd name="T40" fmla="*/ 52 w 57"/>
                      <a:gd name="T41" fmla="*/ 5 h 46"/>
                      <a:gd name="T42" fmla="*/ 44 w 57"/>
                      <a:gd name="T43" fmla="*/ 4 h 46"/>
                      <a:gd name="T44" fmla="*/ 21 w 57"/>
                      <a:gd name="T45" fmla="*/ 2 h 46"/>
                      <a:gd name="T46" fmla="*/ 2 w 57"/>
                      <a:gd name="T47" fmla="*/ 6 h 46"/>
                      <a:gd name="T48" fmla="*/ 4 w 57"/>
                      <a:gd name="T49" fmla="*/ 31 h 46"/>
                      <a:gd name="T50" fmla="*/ 7 w 57"/>
                      <a:gd name="T51" fmla="*/ 29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7" h="46">
                        <a:moveTo>
                          <a:pt x="7" y="29"/>
                        </a:moveTo>
                        <a:cubicBezTo>
                          <a:pt x="4" y="24"/>
                          <a:pt x="5" y="18"/>
                          <a:pt x="5" y="13"/>
                        </a:cubicBezTo>
                        <a:cubicBezTo>
                          <a:pt x="5" y="10"/>
                          <a:pt x="4" y="6"/>
                          <a:pt x="9" y="5"/>
                        </a:cubicBezTo>
                        <a:cubicBezTo>
                          <a:pt x="12" y="5"/>
                          <a:pt x="15" y="5"/>
                          <a:pt x="18" y="5"/>
                        </a:cubicBezTo>
                        <a:cubicBezTo>
                          <a:pt x="24" y="5"/>
                          <a:pt x="31" y="6"/>
                          <a:pt x="37" y="7"/>
                        </a:cubicBezTo>
                        <a:cubicBezTo>
                          <a:pt x="40" y="7"/>
                          <a:pt x="43" y="7"/>
                          <a:pt x="46" y="7"/>
                        </a:cubicBezTo>
                        <a:cubicBezTo>
                          <a:pt x="53" y="7"/>
                          <a:pt x="52" y="15"/>
                          <a:pt x="51" y="18"/>
                        </a:cubicBezTo>
                        <a:cubicBezTo>
                          <a:pt x="51" y="21"/>
                          <a:pt x="53" y="30"/>
                          <a:pt x="49" y="30"/>
                        </a:cubicBezTo>
                        <a:cubicBezTo>
                          <a:pt x="48" y="30"/>
                          <a:pt x="43" y="30"/>
                          <a:pt x="42" y="31"/>
                        </a:cubicBezTo>
                        <a:cubicBezTo>
                          <a:pt x="37" y="36"/>
                          <a:pt x="40" y="41"/>
                          <a:pt x="43" y="45"/>
                        </a:cubicBezTo>
                        <a:cubicBezTo>
                          <a:pt x="44" y="44"/>
                          <a:pt x="44" y="43"/>
                          <a:pt x="45" y="43"/>
                        </a:cubicBezTo>
                        <a:cubicBezTo>
                          <a:pt x="40" y="40"/>
                          <a:pt x="37" y="36"/>
                          <a:pt x="36" y="31"/>
                        </a:cubicBezTo>
                        <a:cubicBezTo>
                          <a:pt x="35" y="30"/>
                          <a:pt x="35" y="30"/>
                          <a:pt x="34" y="30"/>
                        </a:cubicBezTo>
                        <a:cubicBezTo>
                          <a:pt x="25" y="29"/>
                          <a:pt x="15" y="32"/>
                          <a:pt x="6" y="29"/>
                        </a:cubicBezTo>
                        <a:cubicBezTo>
                          <a:pt x="4" y="28"/>
                          <a:pt x="3" y="31"/>
                          <a:pt x="5" y="32"/>
                        </a:cubicBezTo>
                        <a:cubicBezTo>
                          <a:pt x="12" y="34"/>
                          <a:pt x="20" y="33"/>
                          <a:pt x="27" y="32"/>
                        </a:cubicBezTo>
                        <a:cubicBezTo>
                          <a:pt x="34" y="32"/>
                          <a:pt x="38" y="41"/>
                          <a:pt x="43" y="45"/>
                        </a:cubicBezTo>
                        <a:cubicBezTo>
                          <a:pt x="45" y="46"/>
                          <a:pt x="46" y="44"/>
                          <a:pt x="45" y="43"/>
                        </a:cubicBezTo>
                        <a:cubicBezTo>
                          <a:pt x="36" y="32"/>
                          <a:pt x="49" y="33"/>
                          <a:pt x="53" y="33"/>
                        </a:cubicBezTo>
                        <a:cubicBezTo>
                          <a:pt x="54" y="33"/>
                          <a:pt x="54" y="32"/>
                          <a:pt x="54" y="31"/>
                        </a:cubicBezTo>
                        <a:cubicBezTo>
                          <a:pt x="54" y="24"/>
                          <a:pt x="57" y="12"/>
                          <a:pt x="52" y="5"/>
                        </a:cubicBezTo>
                        <a:cubicBezTo>
                          <a:pt x="50" y="4"/>
                          <a:pt x="45" y="4"/>
                          <a:pt x="44" y="4"/>
                        </a:cubicBezTo>
                        <a:cubicBezTo>
                          <a:pt x="36" y="4"/>
                          <a:pt x="29" y="3"/>
                          <a:pt x="21" y="2"/>
                        </a:cubicBezTo>
                        <a:cubicBezTo>
                          <a:pt x="17" y="2"/>
                          <a:pt x="3" y="0"/>
                          <a:pt x="2" y="6"/>
                        </a:cubicBezTo>
                        <a:cubicBezTo>
                          <a:pt x="0" y="13"/>
                          <a:pt x="1" y="24"/>
                          <a:pt x="4" y="31"/>
                        </a:cubicBezTo>
                        <a:cubicBezTo>
                          <a:pt x="5" y="32"/>
                          <a:pt x="8" y="31"/>
                          <a:pt x="7" y="2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6" name="Freeform 204"/>
                  <p:cNvSpPr/>
                  <p:nvPr/>
                </p:nvSpPr>
                <p:spPr bwMode="auto">
                  <a:xfrm>
                    <a:off x="1030288" y="2227263"/>
                    <a:ext cx="30163" cy="36513"/>
                  </a:xfrm>
                  <a:custGeom>
                    <a:avLst/>
                    <a:gdLst>
                      <a:gd name="T0" fmla="*/ 26 w 28"/>
                      <a:gd name="T1" fmla="*/ 3 h 34"/>
                      <a:gd name="T2" fmla="*/ 8 w 28"/>
                      <a:gd name="T3" fmla="*/ 3 h 34"/>
                      <a:gd name="T4" fmla="*/ 3 w 28"/>
                      <a:gd name="T5" fmla="*/ 12 h 34"/>
                      <a:gd name="T6" fmla="*/ 17 w 28"/>
                      <a:gd name="T7" fmla="*/ 19 h 34"/>
                      <a:gd name="T8" fmla="*/ 13 w 28"/>
                      <a:gd name="T9" fmla="*/ 30 h 34"/>
                      <a:gd name="T10" fmla="*/ 3 w 28"/>
                      <a:gd name="T11" fmla="*/ 19 h 34"/>
                      <a:gd name="T12" fmla="*/ 0 w 28"/>
                      <a:gd name="T13" fmla="*/ 19 h 34"/>
                      <a:gd name="T14" fmla="*/ 11 w 28"/>
                      <a:gd name="T15" fmla="*/ 33 h 34"/>
                      <a:gd name="T16" fmla="*/ 24 w 28"/>
                      <a:gd name="T17" fmla="*/ 24 h 34"/>
                      <a:gd name="T18" fmla="*/ 11 w 28"/>
                      <a:gd name="T19" fmla="*/ 13 h 34"/>
                      <a:gd name="T20" fmla="*/ 6 w 28"/>
                      <a:gd name="T21" fmla="*/ 12 h 34"/>
                      <a:gd name="T22" fmla="*/ 13 w 28"/>
                      <a:gd name="T23" fmla="*/ 4 h 34"/>
                      <a:gd name="T24" fmla="*/ 26 w 28"/>
                      <a:gd name="T25" fmla="*/ 6 h 34"/>
                      <a:gd name="T26" fmla="*/ 26 w 28"/>
                      <a:gd name="T27" fmla="*/ 3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8" h="34">
                        <a:moveTo>
                          <a:pt x="26" y="3"/>
                        </a:moveTo>
                        <a:cubicBezTo>
                          <a:pt x="20" y="2"/>
                          <a:pt x="14" y="0"/>
                          <a:pt x="8" y="3"/>
                        </a:cubicBezTo>
                        <a:cubicBezTo>
                          <a:pt x="4" y="4"/>
                          <a:pt x="0" y="8"/>
                          <a:pt x="3" y="12"/>
                        </a:cubicBezTo>
                        <a:cubicBezTo>
                          <a:pt x="6" y="16"/>
                          <a:pt x="13" y="16"/>
                          <a:pt x="17" y="19"/>
                        </a:cubicBezTo>
                        <a:cubicBezTo>
                          <a:pt x="24" y="23"/>
                          <a:pt x="20" y="30"/>
                          <a:pt x="13" y="30"/>
                        </a:cubicBezTo>
                        <a:cubicBezTo>
                          <a:pt x="6" y="31"/>
                          <a:pt x="3" y="25"/>
                          <a:pt x="3" y="19"/>
                        </a:cubicBezTo>
                        <a:cubicBezTo>
                          <a:pt x="3" y="17"/>
                          <a:pt x="0" y="17"/>
                          <a:pt x="0" y="19"/>
                        </a:cubicBezTo>
                        <a:cubicBezTo>
                          <a:pt x="0" y="26"/>
                          <a:pt x="4" y="32"/>
                          <a:pt x="11" y="33"/>
                        </a:cubicBezTo>
                        <a:cubicBezTo>
                          <a:pt x="17" y="34"/>
                          <a:pt x="24" y="30"/>
                          <a:pt x="24" y="24"/>
                        </a:cubicBezTo>
                        <a:cubicBezTo>
                          <a:pt x="23" y="17"/>
                          <a:pt x="16" y="15"/>
                          <a:pt x="11" y="13"/>
                        </a:cubicBezTo>
                        <a:cubicBezTo>
                          <a:pt x="9" y="13"/>
                          <a:pt x="8" y="12"/>
                          <a:pt x="6" y="12"/>
                        </a:cubicBezTo>
                        <a:cubicBezTo>
                          <a:pt x="1" y="8"/>
                          <a:pt x="10" y="5"/>
                          <a:pt x="13" y="4"/>
                        </a:cubicBezTo>
                        <a:cubicBezTo>
                          <a:pt x="17" y="4"/>
                          <a:pt x="22" y="5"/>
                          <a:pt x="26" y="6"/>
                        </a:cubicBezTo>
                        <a:cubicBezTo>
                          <a:pt x="28" y="6"/>
                          <a:pt x="28" y="3"/>
                          <a:pt x="26"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7" name="Freeform 205"/>
                  <p:cNvSpPr/>
                  <p:nvPr/>
                </p:nvSpPr>
                <p:spPr bwMode="auto">
                  <a:xfrm>
                    <a:off x="1041400" y="2224088"/>
                    <a:ext cx="11113" cy="7938"/>
                  </a:xfrm>
                  <a:custGeom>
                    <a:avLst/>
                    <a:gdLst>
                      <a:gd name="T0" fmla="*/ 5 w 11"/>
                      <a:gd name="T1" fmla="*/ 6 h 8"/>
                      <a:gd name="T2" fmla="*/ 4 w 11"/>
                      <a:gd name="T3" fmla="*/ 2 h 8"/>
                      <a:gd name="T4" fmla="*/ 2 w 11"/>
                      <a:gd name="T5" fmla="*/ 3 h 8"/>
                      <a:gd name="T6" fmla="*/ 9 w 11"/>
                      <a:gd name="T7" fmla="*/ 3 h 8"/>
                      <a:gd name="T8" fmla="*/ 8 w 11"/>
                      <a:gd name="T9" fmla="*/ 2 h 8"/>
                      <a:gd name="T10" fmla="*/ 7 w 11"/>
                      <a:gd name="T11" fmla="*/ 5 h 8"/>
                      <a:gd name="T12" fmla="*/ 9 w 11"/>
                      <a:gd name="T13" fmla="*/ 5 h 8"/>
                      <a:gd name="T14" fmla="*/ 2 w 11"/>
                      <a:gd name="T15" fmla="*/ 2 h 8"/>
                      <a:gd name="T16" fmla="*/ 2 w 11"/>
                      <a:gd name="T17" fmla="*/ 5 h 8"/>
                      <a:gd name="T18" fmla="*/ 6 w 11"/>
                      <a:gd name="T19" fmla="*/ 5 h 8"/>
                      <a:gd name="T20" fmla="*/ 6 w 11"/>
                      <a:gd name="T21" fmla="*/ 2 h 8"/>
                      <a:gd name="T22" fmla="*/ 2 w 11"/>
                      <a:gd name="T23" fmla="*/ 2 h 8"/>
                      <a:gd name="T24" fmla="*/ 2 w 11"/>
                      <a:gd name="T25" fmla="*/ 5 h 8"/>
                      <a:gd name="T26" fmla="*/ 7 w 11"/>
                      <a:gd name="T27" fmla="*/ 7 h 8"/>
                      <a:gd name="T28" fmla="*/ 10 w 11"/>
                      <a:gd name="T29" fmla="*/ 6 h 8"/>
                      <a:gd name="T30" fmla="*/ 10 w 11"/>
                      <a:gd name="T31" fmla="*/ 2 h 8"/>
                      <a:gd name="T32" fmla="*/ 9 w 11"/>
                      <a:gd name="T33" fmla="*/ 0 h 8"/>
                      <a:gd name="T34" fmla="*/ 2 w 11"/>
                      <a:gd name="T35" fmla="*/ 0 h 8"/>
                      <a:gd name="T36" fmla="*/ 1 w 11"/>
                      <a:gd name="T37" fmla="*/ 2 h 8"/>
                      <a:gd name="T38" fmla="*/ 2 w 11"/>
                      <a:gd name="T39" fmla="*/ 6 h 8"/>
                      <a:gd name="T40" fmla="*/ 5 w 11"/>
                      <a:gd name="T41" fmla="*/ 6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1" h="8">
                        <a:moveTo>
                          <a:pt x="5" y="6"/>
                        </a:moveTo>
                        <a:cubicBezTo>
                          <a:pt x="4" y="4"/>
                          <a:pt x="4" y="3"/>
                          <a:pt x="4" y="2"/>
                        </a:cubicBezTo>
                        <a:cubicBezTo>
                          <a:pt x="3" y="2"/>
                          <a:pt x="3" y="3"/>
                          <a:pt x="2" y="3"/>
                        </a:cubicBezTo>
                        <a:cubicBezTo>
                          <a:pt x="5" y="3"/>
                          <a:pt x="7" y="3"/>
                          <a:pt x="9" y="3"/>
                        </a:cubicBezTo>
                        <a:cubicBezTo>
                          <a:pt x="9" y="3"/>
                          <a:pt x="8" y="2"/>
                          <a:pt x="8" y="2"/>
                        </a:cubicBezTo>
                        <a:cubicBezTo>
                          <a:pt x="7" y="3"/>
                          <a:pt x="7" y="4"/>
                          <a:pt x="7" y="5"/>
                        </a:cubicBezTo>
                        <a:cubicBezTo>
                          <a:pt x="8" y="5"/>
                          <a:pt x="8" y="5"/>
                          <a:pt x="9" y="5"/>
                        </a:cubicBezTo>
                        <a:cubicBezTo>
                          <a:pt x="7" y="3"/>
                          <a:pt x="5" y="2"/>
                          <a:pt x="2" y="2"/>
                        </a:cubicBezTo>
                        <a:cubicBezTo>
                          <a:pt x="1" y="2"/>
                          <a:pt x="0" y="5"/>
                          <a:pt x="2" y="5"/>
                        </a:cubicBezTo>
                        <a:cubicBezTo>
                          <a:pt x="4" y="5"/>
                          <a:pt x="5" y="5"/>
                          <a:pt x="6" y="5"/>
                        </a:cubicBezTo>
                        <a:cubicBezTo>
                          <a:pt x="8" y="5"/>
                          <a:pt x="8" y="2"/>
                          <a:pt x="6" y="2"/>
                        </a:cubicBezTo>
                        <a:cubicBezTo>
                          <a:pt x="5" y="2"/>
                          <a:pt x="4" y="2"/>
                          <a:pt x="2" y="2"/>
                        </a:cubicBezTo>
                        <a:cubicBezTo>
                          <a:pt x="2" y="3"/>
                          <a:pt x="2" y="4"/>
                          <a:pt x="2" y="5"/>
                        </a:cubicBezTo>
                        <a:cubicBezTo>
                          <a:pt x="4" y="5"/>
                          <a:pt x="6" y="5"/>
                          <a:pt x="7" y="7"/>
                        </a:cubicBezTo>
                        <a:cubicBezTo>
                          <a:pt x="8" y="7"/>
                          <a:pt x="9" y="7"/>
                          <a:pt x="10" y="6"/>
                        </a:cubicBezTo>
                        <a:cubicBezTo>
                          <a:pt x="10" y="5"/>
                          <a:pt x="10" y="3"/>
                          <a:pt x="10" y="2"/>
                        </a:cubicBezTo>
                        <a:cubicBezTo>
                          <a:pt x="11" y="1"/>
                          <a:pt x="10" y="1"/>
                          <a:pt x="9" y="0"/>
                        </a:cubicBezTo>
                        <a:cubicBezTo>
                          <a:pt x="7" y="0"/>
                          <a:pt x="5" y="0"/>
                          <a:pt x="2" y="0"/>
                        </a:cubicBezTo>
                        <a:cubicBezTo>
                          <a:pt x="2" y="0"/>
                          <a:pt x="1" y="1"/>
                          <a:pt x="1" y="2"/>
                        </a:cubicBezTo>
                        <a:cubicBezTo>
                          <a:pt x="1" y="3"/>
                          <a:pt x="1" y="5"/>
                          <a:pt x="2" y="6"/>
                        </a:cubicBezTo>
                        <a:cubicBezTo>
                          <a:pt x="2" y="8"/>
                          <a:pt x="5" y="7"/>
                          <a:pt x="5"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8" name="Freeform 408"/>
                  <p:cNvSpPr/>
                  <p:nvPr/>
                </p:nvSpPr>
                <p:spPr bwMode="auto">
                  <a:xfrm>
                    <a:off x="1012825" y="2757488"/>
                    <a:ext cx="14288" cy="36513"/>
                  </a:xfrm>
                  <a:custGeom>
                    <a:avLst/>
                    <a:gdLst>
                      <a:gd name="T0" fmla="*/ 2 w 14"/>
                      <a:gd name="T1" fmla="*/ 2 h 34"/>
                      <a:gd name="T2" fmla="*/ 2 w 14"/>
                      <a:gd name="T3" fmla="*/ 0 h 34"/>
                      <a:gd name="T4" fmla="*/ 0 w 14"/>
                      <a:gd name="T5" fmla="*/ 1 h 34"/>
                      <a:gd name="T6" fmla="*/ 13 w 14"/>
                      <a:gd name="T7" fmla="*/ 33 h 34"/>
                      <a:gd name="T8" fmla="*/ 14 w 14"/>
                      <a:gd name="T9" fmla="*/ 33 h 34"/>
                      <a:gd name="T10" fmla="*/ 2 w 14"/>
                      <a:gd name="T11" fmla="*/ 0 h 34"/>
                      <a:gd name="T12" fmla="*/ 0 w 14"/>
                      <a:gd name="T13" fmla="*/ 0 h 34"/>
                      <a:gd name="T14" fmla="*/ 0 w 14"/>
                      <a:gd name="T15" fmla="*/ 2 h 34"/>
                      <a:gd name="T16" fmla="*/ 2 w 14"/>
                      <a:gd name="T17" fmla="*/ 2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34">
                        <a:moveTo>
                          <a:pt x="2" y="2"/>
                        </a:moveTo>
                        <a:cubicBezTo>
                          <a:pt x="2" y="1"/>
                          <a:pt x="2" y="1"/>
                          <a:pt x="2" y="0"/>
                        </a:cubicBezTo>
                        <a:cubicBezTo>
                          <a:pt x="1" y="0"/>
                          <a:pt x="1" y="0"/>
                          <a:pt x="0" y="1"/>
                        </a:cubicBezTo>
                        <a:cubicBezTo>
                          <a:pt x="5" y="11"/>
                          <a:pt x="9" y="22"/>
                          <a:pt x="13" y="33"/>
                        </a:cubicBezTo>
                        <a:cubicBezTo>
                          <a:pt x="13" y="34"/>
                          <a:pt x="14" y="33"/>
                          <a:pt x="14" y="33"/>
                        </a:cubicBezTo>
                        <a:cubicBezTo>
                          <a:pt x="11" y="22"/>
                          <a:pt x="6" y="11"/>
                          <a:pt x="2" y="0"/>
                        </a:cubicBezTo>
                        <a:cubicBezTo>
                          <a:pt x="1" y="0"/>
                          <a:pt x="0" y="0"/>
                          <a:pt x="0" y="0"/>
                        </a:cubicBezTo>
                        <a:cubicBezTo>
                          <a:pt x="0" y="1"/>
                          <a:pt x="0" y="1"/>
                          <a:pt x="0" y="2"/>
                        </a:cubicBezTo>
                        <a:cubicBezTo>
                          <a:pt x="0" y="3"/>
                          <a:pt x="2" y="3"/>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9" name="Freeform 409"/>
                  <p:cNvSpPr/>
                  <p:nvPr/>
                </p:nvSpPr>
                <p:spPr bwMode="auto">
                  <a:xfrm>
                    <a:off x="1033463" y="2754313"/>
                    <a:ext cx="39688" cy="41275"/>
                  </a:xfrm>
                  <a:custGeom>
                    <a:avLst/>
                    <a:gdLst>
                      <a:gd name="T0" fmla="*/ 1 w 37"/>
                      <a:gd name="T1" fmla="*/ 34 h 38"/>
                      <a:gd name="T2" fmla="*/ 3 w 37"/>
                      <a:gd name="T3" fmla="*/ 32 h 38"/>
                      <a:gd name="T4" fmla="*/ 4 w 37"/>
                      <a:gd name="T5" fmla="*/ 27 h 38"/>
                      <a:gd name="T6" fmla="*/ 8 w 37"/>
                      <a:gd name="T7" fmla="*/ 18 h 38"/>
                      <a:gd name="T8" fmla="*/ 12 w 37"/>
                      <a:gd name="T9" fmla="*/ 8 h 38"/>
                      <a:gd name="T10" fmla="*/ 26 w 37"/>
                      <a:gd name="T11" fmla="*/ 9 h 38"/>
                      <a:gd name="T12" fmla="*/ 32 w 37"/>
                      <a:gd name="T13" fmla="*/ 23 h 38"/>
                      <a:gd name="T14" fmla="*/ 36 w 37"/>
                      <a:gd name="T15" fmla="*/ 34 h 38"/>
                      <a:gd name="T16" fmla="*/ 23 w 37"/>
                      <a:gd name="T17" fmla="*/ 36 h 38"/>
                      <a:gd name="T18" fmla="*/ 19 w 37"/>
                      <a:gd name="T19" fmla="*/ 26 h 38"/>
                      <a:gd name="T20" fmla="*/ 18 w 37"/>
                      <a:gd name="T21" fmla="*/ 33 h 38"/>
                      <a:gd name="T22" fmla="*/ 13 w 37"/>
                      <a:gd name="T23" fmla="*/ 36 h 38"/>
                      <a:gd name="T24" fmla="*/ 0 w 37"/>
                      <a:gd name="T25" fmla="*/ 36 h 38"/>
                      <a:gd name="T26" fmla="*/ 0 w 37"/>
                      <a:gd name="T27" fmla="*/ 38 h 38"/>
                      <a:gd name="T28" fmla="*/ 19 w 37"/>
                      <a:gd name="T29" fmla="*/ 37 h 38"/>
                      <a:gd name="T30" fmla="*/ 19 w 37"/>
                      <a:gd name="T31" fmla="*/ 37 h 38"/>
                      <a:gd name="T32" fmla="*/ 19 w 37"/>
                      <a:gd name="T33" fmla="*/ 33 h 38"/>
                      <a:gd name="T34" fmla="*/ 19 w 37"/>
                      <a:gd name="T35" fmla="*/ 31 h 38"/>
                      <a:gd name="T36" fmla="*/ 21 w 37"/>
                      <a:gd name="T37" fmla="*/ 29 h 38"/>
                      <a:gd name="T38" fmla="*/ 22 w 37"/>
                      <a:gd name="T39" fmla="*/ 37 h 38"/>
                      <a:gd name="T40" fmla="*/ 23 w 37"/>
                      <a:gd name="T41" fmla="*/ 37 h 38"/>
                      <a:gd name="T42" fmla="*/ 36 w 37"/>
                      <a:gd name="T43" fmla="*/ 37 h 38"/>
                      <a:gd name="T44" fmla="*/ 37 w 37"/>
                      <a:gd name="T45" fmla="*/ 36 h 38"/>
                      <a:gd name="T46" fmla="*/ 31 w 37"/>
                      <a:gd name="T47" fmla="*/ 14 h 38"/>
                      <a:gd name="T48" fmla="*/ 23 w 37"/>
                      <a:gd name="T49" fmla="*/ 2 h 38"/>
                      <a:gd name="T50" fmla="*/ 11 w 37"/>
                      <a:gd name="T51" fmla="*/ 7 h 38"/>
                      <a:gd name="T52" fmla="*/ 0 w 37"/>
                      <a:gd name="T53" fmla="*/ 36 h 38"/>
                      <a:gd name="T54" fmla="*/ 1 w 37"/>
                      <a:gd name="T55" fmla="*/ 36 h 38"/>
                      <a:gd name="T56" fmla="*/ 3 w 37"/>
                      <a:gd name="T57" fmla="*/ 34 h 38"/>
                      <a:gd name="T58" fmla="*/ 1 w 37"/>
                      <a:gd name="T59" fmla="*/ 34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7" h="38">
                        <a:moveTo>
                          <a:pt x="1" y="34"/>
                        </a:moveTo>
                        <a:cubicBezTo>
                          <a:pt x="2" y="35"/>
                          <a:pt x="3" y="34"/>
                          <a:pt x="3" y="32"/>
                        </a:cubicBezTo>
                        <a:cubicBezTo>
                          <a:pt x="3" y="30"/>
                          <a:pt x="4" y="29"/>
                          <a:pt x="4" y="27"/>
                        </a:cubicBezTo>
                        <a:cubicBezTo>
                          <a:pt x="5" y="24"/>
                          <a:pt x="7" y="21"/>
                          <a:pt x="8" y="18"/>
                        </a:cubicBezTo>
                        <a:cubicBezTo>
                          <a:pt x="9" y="15"/>
                          <a:pt x="11" y="11"/>
                          <a:pt x="12" y="8"/>
                        </a:cubicBezTo>
                        <a:cubicBezTo>
                          <a:pt x="16" y="0"/>
                          <a:pt x="23" y="3"/>
                          <a:pt x="26" y="9"/>
                        </a:cubicBezTo>
                        <a:cubicBezTo>
                          <a:pt x="29" y="13"/>
                          <a:pt x="30" y="18"/>
                          <a:pt x="32" y="23"/>
                        </a:cubicBezTo>
                        <a:cubicBezTo>
                          <a:pt x="34" y="27"/>
                          <a:pt x="35" y="30"/>
                          <a:pt x="36" y="34"/>
                        </a:cubicBezTo>
                        <a:cubicBezTo>
                          <a:pt x="36" y="37"/>
                          <a:pt x="23" y="36"/>
                          <a:pt x="23" y="36"/>
                        </a:cubicBezTo>
                        <a:cubicBezTo>
                          <a:pt x="23" y="34"/>
                          <a:pt x="23" y="24"/>
                          <a:pt x="19" y="26"/>
                        </a:cubicBezTo>
                        <a:cubicBezTo>
                          <a:pt x="17" y="27"/>
                          <a:pt x="18" y="31"/>
                          <a:pt x="18" y="33"/>
                        </a:cubicBezTo>
                        <a:cubicBezTo>
                          <a:pt x="18" y="36"/>
                          <a:pt x="17" y="36"/>
                          <a:pt x="13" y="36"/>
                        </a:cubicBezTo>
                        <a:cubicBezTo>
                          <a:pt x="9" y="36"/>
                          <a:pt x="5" y="36"/>
                          <a:pt x="0" y="36"/>
                        </a:cubicBezTo>
                        <a:cubicBezTo>
                          <a:pt x="0" y="36"/>
                          <a:pt x="0" y="38"/>
                          <a:pt x="0" y="38"/>
                        </a:cubicBezTo>
                        <a:cubicBezTo>
                          <a:pt x="6" y="37"/>
                          <a:pt x="13" y="38"/>
                          <a:pt x="19" y="37"/>
                        </a:cubicBezTo>
                        <a:cubicBezTo>
                          <a:pt x="19" y="37"/>
                          <a:pt x="19" y="37"/>
                          <a:pt x="19" y="37"/>
                        </a:cubicBezTo>
                        <a:cubicBezTo>
                          <a:pt x="19" y="35"/>
                          <a:pt x="19" y="34"/>
                          <a:pt x="19" y="33"/>
                        </a:cubicBezTo>
                        <a:cubicBezTo>
                          <a:pt x="19" y="32"/>
                          <a:pt x="19" y="32"/>
                          <a:pt x="19" y="31"/>
                        </a:cubicBezTo>
                        <a:cubicBezTo>
                          <a:pt x="19" y="30"/>
                          <a:pt x="19" y="29"/>
                          <a:pt x="21" y="29"/>
                        </a:cubicBezTo>
                        <a:cubicBezTo>
                          <a:pt x="22" y="31"/>
                          <a:pt x="21" y="34"/>
                          <a:pt x="22" y="37"/>
                        </a:cubicBezTo>
                        <a:cubicBezTo>
                          <a:pt x="22" y="37"/>
                          <a:pt x="22" y="37"/>
                          <a:pt x="23" y="37"/>
                        </a:cubicBezTo>
                        <a:cubicBezTo>
                          <a:pt x="27" y="37"/>
                          <a:pt x="32" y="37"/>
                          <a:pt x="36" y="37"/>
                        </a:cubicBezTo>
                        <a:cubicBezTo>
                          <a:pt x="37" y="37"/>
                          <a:pt x="37" y="37"/>
                          <a:pt x="37" y="36"/>
                        </a:cubicBezTo>
                        <a:cubicBezTo>
                          <a:pt x="37" y="28"/>
                          <a:pt x="33" y="21"/>
                          <a:pt x="31" y="14"/>
                        </a:cubicBezTo>
                        <a:cubicBezTo>
                          <a:pt x="29" y="11"/>
                          <a:pt x="27" y="4"/>
                          <a:pt x="23" y="2"/>
                        </a:cubicBezTo>
                        <a:cubicBezTo>
                          <a:pt x="18" y="0"/>
                          <a:pt x="14" y="3"/>
                          <a:pt x="11" y="7"/>
                        </a:cubicBezTo>
                        <a:cubicBezTo>
                          <a:pt x="6" y="15"/>
                          <a:pt x="2" y="27"/>
                          <a:pt x="0" y="36"/>
                        </a:cubicBezTo>
                        <a:cubicBezTo>
                          <a:pt x="0" y="37"/>
                          <a:pt x="1" y="37"/>
                          <a:pt x="1" y="36"/>
                        </a:cubicBezTo>
                        <a:cubicBezTo>
                          <a:pt x="2" y="36"/>
                          <a:pt x="2" y="35"/>
                          <a:pt x="3" y="34"/>
                        </a:cubicBezTo>
                        <a:cubicBezTo>
                          <a:pt x="3" y="34"/>
                          <a:pt x="2" y="33"/>
                          <a:pt x="1" y="3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0" name="Freeform 410"/>
                  <p:cNvSpPr/>
                  <p:nvPr/>
                </p:nvSpPr>
                <p:spPr bwMode="auto">
                  <a:xfrm>
                    <a:off x="1023938" y="2757488"/>
                    <a:ext cx="4763" cy="9525"/>
                  </a:xfrm>
                  <a:custGeom>
                    <a:avLst/>
                    <a:gdLst>
                      <a:gd name="T0" fmla="*/ 4 w 5"/>
                      <a:gd name="T1" fmla="*/ 0 h 9"/>
                      <a:gd name="T2" fmla="*/ 1 w 5"/>
                      <a:gd name="T3" fmla="*/ 4 h 9"/>
                      <a:gd name="T4" fmla="*/ 3 w 5"/>
                      <a:gd name="T5" fmla="*/ 8 h 9"/>
                      <a:gd name="T6" fmla="*/ 4 w 5"/>
                      <a:gd name="T7" fmla="*/ 8 h 9"/>
                      <a:gd name="T8" fmla="*/ 2 w 5"/>
                      <a:gd name="T9" fmla="*/ 5 h 9"/>
                      <a:gd name="T10" fmla="*/ 4 w 5"/>
                      <a:gd name="T11" fmla="*/ 1 h 9"/>
                      <a:gd name="T12" fmla="*/ 4 w 5"/>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5" h="9">
                        <a:moveTo>
                          <a:pt x="4" y="0"/>
                        </a:moveTo>
                        <a:cubicBezTo>
                          <a:pt x="3" y="1"/>
                          <a:pt x="1" y="2"/>
                          <a:pt x="1" y="4"/>
                        </a:cubicBezTo>
                        <a:cubicBezTo>
                          <a:pt x="0" y="6"/>
                          <a:pt x="3" y="7"/>
                          <a:pt x="3" y="8"/>
                        </a:cubicBezTo>
                        <a:cubicBezTo>
                          <a:pt x="3" y="9"/>
                          <a:pt x="5" y="9"/>
                          <a:pt x="4" y="8"/>
                        </a:cubicBezTo>
                        <a:cubicBezTo>
                          <a:pt x="4" y="6"/>
                          <a:pt x="2" y="6"/>
                          <a:pt x="2" y="5"/>
                        </a:cubicBezTo>
                        <a:cubicBezTo>
                          <a:pt x="2" y="4"/>
                          <a:pt x="4" y="2"/>
                          <a:pt x="4" y="1"/>
                        </a:cubicBezTo>
                        <a:cubicBezTo>
                          <a:pt x="5" y="1"/>
                          <a:pt x="4" y="0"/>
                          <a:pt x="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1" name="Freeform 411"/>
                  <p:cNvSpPr/>
                  <p:nvPr/>
                </p:nvSpPr>
                <p:spPr bwMode="auto">
                  <a:xfrm>
                    <a:off x="1027113" y="2757488"/>
                    <a:ext cx="4763" cy="9525"/>
                  </a:xfrm>
                  <a:custGeom>
                    <a:avLst/>
                    <a:gdLst>
                      <a:gd name="T0" fmla="*/ 1 w 5"/>
                      <a:gd name="T1" fmla="*/ 1 h 9"/>
                      <a:gd name="T2" fmla="*/ 3 w 5"/>
                      <a:gd name="T3" fmla="*/ 4 h 9"/>
                      <a:gd name="T4" fmla="*/ 1 w 5"/>
                      <a:gd name="T5" fmla="*/ 8 h 9"/>
                      <a:gd name="T6" fmla="*/ 1 w 5"/>
                      <a:gd name="T7" fmla="*/ 9 h 9"/>
                      <a:gd name="T8" fmla="*/ 5 w 5"/>
                      <a:gd name="T9" fmla="*/ 5 h 9"/>
                      <a:gd name="T10" fmla="*/ 2 w 5"/>
                      <a:gd name="T11" fmla="*/ 0 h 9"/>
                      <a:gd name="T12" fmla="*/ 1 w 5"/>
                      <a:gd name="T13" fmla="*/ 1 h 9"/>
                    </a:gdLst>
                    <a:ahLst/>
                    <a:cxnLst>
                      <a:cxn ang="0">
                        <a:pos x="T0" y="T1"/>
                      </a:cxn>
                      <a:cxn ang="0">
                        <a:pos x="T2" y="T3"/>
                      </a:cxn>
                      <a:cxn ang="0">
                        <a:pos x="T4" y="T5"/>
                      </a:cxn>
                      <a:cxn ang="0">
                        <a:pos x="T6" y="T7"/>
                      </a:cxn>
                      <a:cxn ang="0">
                        <a:pos x="T8" y="T9"/>
                      </a:cxn>
                      <a:cxn ang="0">
                        <a:pos x="T10" y="T11"/>
                      </a:cxn>
                      <a:cxn ang="0">
                        <a:pos x="T12" y="T13"/>
                      </a:cxn>
                    </a:cxnLst>
                    <a:rect l="0" t="0" r="r" b="b"/>
                    <a:pathLst>
                      <a:path w="5" h="9">
                        <a:moveTo>
                          <a:pt x="1" y="1"/>
                        </a:moveTo>
                        <a:cubicBezTo>
                          <a:pt x="2" y="2"/>
                          <a:pt x="3" y="3"/>
                          <a:pt x="3" y="4"/>
                        </a:cubicBezTo>
                        <a:cubicBezTo>
                          <a:pt x="4" y="5"/>
                          <a:pt x="1" y="7"/>
                          <a:pt x="1" y="8"/>
                        </a:cubicBezTo>
                        <a:cubicBezTo>
                          <a:pt x="0" y="8"/>
                          <a:pt x="1" y="9"/>
                          <a:pt x="1" y="9"/>
                        </a:cubicBezTo>
                        <a:cubicBezTo>
                          <a:pt x="3" y="8"/>
                          <a:pt x="5" y="6"/>
                          <a:pt x="5" y="5"/>
                        </a:cubicBezTo>
                        <a:cubicBezTo>
                          <a:pt x="5" y="3"/>
                          <a:pt x="3" y="1"/>
                          <a:pt x="2" y="0"/>
                        </a:cubicBezTo>
                        <a:cubicBezTo>
                          <a:pt x="1" y="0"/>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2" name="Freeform 412"/>
                  <p:cNvSpPr/>
                  <p:nvPr/>
                </p:nvSpPr>
                <p:spPr bwMode="auto">
                  <a:xfrm>
                    <a:off x="1023938" y="2763838"/>
                    <a:ext cx="4763" cy="26988"/>
                  </a:xfrm>
                  <a:custGeom>
                    <a:avLst/>
                    <a:gdLst>
                      <a:gd name="T0" fmla="*/ 3 w 4"/>
                      <a:gd name="T1" fmla="*/ 1 h 25"/>
                      <a:gd name="T2" fmla="*/ 0 w 4"/>
                      <a:gd name="T3" fmla="*/ 8 h 25"/>
                      <a:gd name="T4" fmla="*/ 1 w 4"/>
                      <a:gd name="T5" fmla="*/ 24 h 25"/>
                      <a:gd name="T6" fmla="*/ 3 w 4"/>
                      <a:gd name="T7" fmla="*/ 24 h 25"/>
                      <a:gd name="T8" fmla="*/ 1 w 4"/>
                      <a:gd name="T9" fmla="*/ 13 h 25"/>
                      <a:gd name="T10" fmla="*/ 4 w 4"/>
                      <a:gd name="T11" fmla="*/ 2 h 25"/>
                      <a:gd name="T12" fmla="*/ 3 w 4"/>
                      <a:gd name="T13" fmla="*/ 1 h 25"/>
                    </a:gdLst>
                    <a:ahLst/>
                    <a:cxnLst>
                      <a:cxn ang="0">
                        <a:pos x="T0" y="T1"/>
                      </a:cxn>
                      <a:cxn ang="0">
                        <a:pos x="T2" y="T3"/>
                      </a:cxn>
                      <a:cxn ang="0">
                        <a:pos x="T4" y="T5"/>
                      </a:cxn>
                      <a:cxn ang="0">
                        <a:pos x="T6" y="T7"/>
                      </a:cxn>
                      <a:cxn ang="0">
                        <a:pos x="T8" y="T9"/>
                      </a:cxn>
                      <a:cxn ang="0">
                        <a:pos x="T10" y="T11"/>
                      </a:cxn>
                      <a:cxn ang="0">
                        <a:pos x="T12" y="T13"/>
                      </a:cxn>
                    </a:cxnLst>
                    <a:rect l="0" t="0" r="r" b="b"/>
                    <a:pathLst>
                      <a:path w="4" h="25">
                        <a:moveTo>
                          <a:pt x="3" y="1"/>
                        </a:moveTo>
                        <a:cubicBezTo>
                          <a:pt x="0" y="4"/>
                          <a:pt x="0" y="4"/>
                          <a:pt x="0" y="8"/>
                        </a:cubicBezTo>
                        <a:cubicBezTo>
                          <a:pt x="0" y="14"/>
                          <a:pt x="1" y="19"/>
                          <a:pt x="1" y="24"/>
                        </a:cubicBezTo>
                        <a:cubicBezTo>
                          <a:pt x="1" y="25"/>
                          <a:pt x="3" y="25"/>
                          <a:pt x="3" y="24"/>
                        </a:cubicBezTo>
                        <a:cubicBezTo>
                          <a:pt x="3" y="20"/>
                          <a:pt x="2" y="17"/>
                          <a:pt x="1" y="13"/>
                        </a:cubicBezTo>
                        <a:cubicBezTo>
                          <a:pt x="1" y="8"/>
                          <a:pt x="1" y="5"/>
                          <a:pt x="4" y="2"/>
                        </a:cubicBezTo>
                        <a:cubicBezTo>
                          <a:pt x="4" y="1"/>
                          <a:pt x="3" y="0"/>
                          <a:pt x="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3" name="Freeform 413"/>
                  <p:cNvSpPr/>
                  <p:nvPr/>
                </p:nvSpPr>
                <p:spPr bwMode="auto">
                  <a:xfrm>
                    <a:off x="1028700" y="2763838"/>
                    <a:ext cx="4763" cy="30163"/>
                  </a:xfrm>
                  <a:custGeom>
                    <a:avLst/>
                    <a:gdLst>
                      <a:gd name="T0" fmla="*/ 0 w 4"/>
                      <a:gd name="T1" fmla="*/ 2 h 29"/>
                      <a:gd name="T2" fmla="*/ 2 w 4"/>
                      <a:gd name="T3" fmla="*/ 15 h 29"/>
                      <a:gd name="T4" fmla="*/ 2 w 4"/>
                      <a:gd name="T5" fmla="*/ 28 h 29"/>
                      <a:gd name="T6" fmla="*/ 3 w 4"/>
                      <a:gd name="T7" fmla="*/ 28 h 29"/>
                      <a:gd name="T8" fmla="*/ 4 w 4"/>
                      <a:gd name="T9" fmla="*/ 11 h 29"/>
                      <a:gd name="T10" fmla="*/ 1 w 4"/>
                      <a:gd name="T11" fmla="*/ 1 h 29"/>
                      <a:gd name="T12" fmla="*/ 0 w 4"/>
                      <a:gd name="T13" fmla="*/ 2 h 29"/>
                    </a:gdLst>
                    <a:ahLst/>
                    <a:cxnLst>
                      <a:cxn ang="0">
                        <a:pos x="T0" y="T1"/>
                      </a:cxn>
                      <a:cxn ang="0">
                        <a:pos x="T2" y="T3"/>
                      </a:cxn>
                      <a:cxn ang="0">
                        <a:pos x="T4" y="T5"/>
                      </a:cxn>
                      <a:cxn ang="0">
                        <a:pos x="T6" y="T7"/>
                      </a:cxn>
                      <a:cxn ang="0">
                        <a:pos x="T8" y="T9"/>
                      </a:cxn>
                      <a:cxn ang="0">
                        <a:pos x="T10" y="T11"/>
                      </a:cxn>
                      <a:cxn ang="0">
                        <a:pos x="T12" y="T13"/>
                      </a:cxn>
                    </a:cxnLst>
                    <a:rect l="0" t="0" r="r" b="b"/>
                    <a:pathLst>
                      <a:path w="4" h="29">
                        <a:moveTo>
                          <a:pt x="0" y="2"/>
                        </a:moveTo>
                        <a:cubicBezTo>
                          <a:pt x="3" y="5"/>
                          <a:pt x="2" y="11"/>
                          <a:pt x="2" y="15"/>
                        </a:cubicBezTo>
                        <a:cubicBezTo>
                          <a:pt x="2" y="19"/>
                          <a:pt x="2" y="24"/>
                          <a:pt x="2" y="28"/>
                        </a:cubicBezTo>
                        <a:cubicBezTo>
                          <a:pt x="2" y="29"/>
                          <a:pt x="3" y="29"/>
                          <a:pt x="3" y="28"/>
                        </a:cubicBezTo>
                        <a:cubicBezTo>
                          <a:pt x="3" y="23"/>
                          <a:pt x="3" y="17"/>
                          <a:pt x="4" y="11"/>
                        </a:cubicBezTo>
                        <a:cubicBezTo>
                          <a:pt x="4" y="8"/>
                          <a:pt x="4" y="4"/>
                          <a:pt x="1" y="1"/>
                        </a:cubicBezTo>
                        <a:cubicBezTo>
                          <a:pt x="1" y="0"/>
                          <a:pt x="0"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4" name="Freeform 414"/>
                  <p:cNvSpPr/>
                  <p:nvPr/>
                </p:nvSpPr>
                <p:spPr bwMode="auto">
                  <a:xfrm>
                    <a:off x="1025525" y="2767013"/>
                    <a:ext cx="4763" cy="4763"/>
                  </a:xfrm>
                  <a:custGeom>
                    <a:avLst/>
                    <a:gdLst>
                      <a:gd name="T0" fmla="*/ 0 w 5"/>
                      <a:gd name="T1" fmla="*/ 4 h 4"/>
                      <a:gd name="T2" fmla="*/ 5 w 5"/>
                      <a:gd name="T3" fmla="*/ 0 h 4"/>
                      <a:gd name="T4" fmla="*/ 4 w 5"/>
                      <a:gd name="T5" fmla="*/ 0 h 4"/>
                      <a:gd name="T6" fmla="*/ 0 w 5"/>
                      <a:gd name="T7" fmla="*/ 3 h 4"/>
                      <a:gd name="T8" fmla="*/ 0 w 5"/>
                      <a:gd name="T9" fmla="*/ 4 h 4"/>
                    </a:gdLst>
                    <a:ahLst/>
                    <a:cxnLst>
                      <a:cxn ang="0">
                        <a:pos x="T0" y="T1"/>
                      </a:cxn>
                      <a:cxn ang="0">
                        <a:pos x="T2" y="T3"/>
                      </a:cxn>
                      <a:cxn ang="0">
                        <a:pos x="T4" y="T5"/>
                      </a:cxn>
                      <a:cxn ang="0">
                        <a:pos x="T6" y="T7"/>
                      </a:cxn>
                      <a:cxn ang="0">
                        <a:pos x="T8" y="T9"/>
                      </a:cxn>
                    </a:cxnLst>
                    <a:rect l="0" t="0" r="r" b="b"/>
                    <a:pathLst>
                      <a:path w="5" h="4">
                        <a:moveTo>
                          <a:pt x="0" y="4"/>
                        </a:moveTo>
                        <a:cubicBezTo>
                          <a:pt x="2" y="2"/>
                          <a:pt x="3" y="1"/>
                          <a:pt x="5" y="0"/>
                        </a:cubicBezTo>
                        <a:cubicBezTo>
                          <a:pt x="5" y="0"/>
                          <a:pt x="4" y="0"/>
                          <a:pt x="4" y="0"/>
                        </a:cubicBezTo>
                        <a:cubicBezTo>
                          <a:pt x="3" y="1"/>
                          <a:pt x="1" y="2"/>
                          <a:pt x="0" y="3"/>
                        </a:cubicBezTo>
                        <a:cubicBezTo>
                          <a:pt x="0" y="4"/>
                          <a:pt x="0" y="4"/>
                          <a:pt x="0"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5" name="Freeform 415"/>
                  <p:cNvSpPr/>
                  <p:nvPr/>
                </p:nvSpPr>
                <p:spPr bwMode="auto">
                  <a:xfrm>
                    <a:off x="1023938" y="2768601"/>
                    <a:ext cx="7938" cy="6350"/>
                  </a:xfrm>
                  <a:custGeom>
                    <a:avLst/>
                    <a:gdLst>
                      <a:gd name="T0" fmla="*/ 1 w 7"/>
                      <a:gd name="T1" fmla="*/ 5 h 6"/>
                      <a:gd name="T2" fmla="*/ 6 w 7"/>
                      <a:gd name="T3" fmla="*/ 1 h 6"/>
                      <a:gd name="T4" fmla="*/ 6 w 7"/>
                      <a:gd name="T5" fmla="*/ 0 h 6"/>
                      <a:gd name="T6" fmla="*/ 1 w 7"/>
                      <a:gd name="T7" fmla="*/ 5 h 6"/>
                      <a:gd name="T8" fmla="*/ 1 w 7"/>
                      <a:gd name="T9" fmla="*/ 5 h 6"/>
                    </a:gdLst>
                    <a:ahLst/>
                    <a:cxnLst>
                      <a:cxn ang="0">
                        <a:pos x="T0" y="T1"/>
                      </a:cxn>
                      <a:cxn ang="0">
                        <a:pos x="T2" y="T3"/>
                      </a:cxn>
                      <a:cxn ang="0">
                        <a:pos x="T4" y="T5"/>
                      </a:cxn>
                      <a:cxn ang="0">
                        <a:pos x="T6" y="T7"/>
                      </a:cxn>
                      <a:cxn ang="0">
                        <a:pos x="T8" y="T9"/>
                      </a:cxn>
                    </a:cxnLst>
                    <a:rect l="0" t="0" r="r" b="b"/>
                    <a:pathLst>
                      <a:path w="7" h="6">
                        <a:moveTo>
                          <a:pt x="1" y="5"/>
                        </a:moveTo>
                        <a:cubicBezTo>
                          <a:pt x="3" y="4"/>
                          <a:pt x="4" y="2"/>
                          <a:pt x="6" y="1"/>
                        </a:cubicBezTo>
                        <a:cubicBezTo>
                          <a:pt x="7" y="0"/>
                          <a:pt x="6" y="0"/>
                          <a:pt x="6" y="0"/>
                        </a:cubicBezTo>
                        <a:cubicBezTo>
                          <a:pt x="4" y="2"/>
                          <a:pt x="2" y="3"/>
                          <a:pt x="1" y="5"/>
                        </a:cubicBezTo>
                        <a:cubicBezTo>
                          <a:pt x="0" y="5"/>
                          <a:pt x="0" y="6"/>
                          <a:pt x="1"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6" name="Freeform 416"/>
                  <p:cNvSpPr/>
                  <p:nvPr/>
                </p:nvSpPr>
                <p:spPr bwMode="auto">
                  <a:xfrm>
                    <a:off x="1025525" y="2770188"/>
                    <a:ext cx="6350" cy="6350"/>
                  </a:xfrm>
                  <a:custGeom>
                    <a:avLst/>
                    <a:gdLst>
                      <a:gd name="T0" fmla="*/ 1 w 7"/>
                      <a:gd name="T1" fmla="*/ 6 h 6"/>
                      <a:gd name="T2" fmla="*/ 6 w 7"/>
                      <a:gd name="T3" fmla="*/ 1 h 6"/>
                      <a:gd name="T4" fmla="*/ 6 w 7"/>
                      <a:gd name="T5" fmla="*/ 0 h 6"/>
                      <a:gd name="T6" fmla="*/ 0 w 7"/>
                      <a:gd name="T7" fmla="*/ 5 h 6"/>
                      <a:gd name="T8" fmla="*/ 1 w 7"/>
                      <a:gd name="T9" fmla="*/ 6 h 6"/>
                    </a:gdLst>
                    <a:ahLst/>
                    <a:cxnLst>
                      <a:cxn ang="0">
                        <a:pos x="T0" y="T1"/>
                      </a:cxn>
                      <a:cxn ang="0">
                        <a:pos x="T2" y="T3"/>
                      </a:cxn>
                      <a:cxn ang="0">
                        <a:pos x="T4" y="T5"/>
                      </a:cxn>
                      <a:cxn ang="0">
                        <a:pos x="T6" y="T7"/>
                      </a:cxn>
                      <a:cxn ang="0">
                        <a:pos x="T8" y="T9"/>
                      </a:cxn>
                    </a:cxnLst>
                    <a:rect l="0" t="0" r="r" b="b"/>
                    <a:pathLst>
                      <a:path w="7" h="6">
                        <a:moveTo>
                          <a:pt x="1" y="6"/>
                        </a:moveTo>
                        <a:cubicBezTo>
                          <a:pt x="3" y="4"/>
                          <a:pt x="4" y="3"/>
                          <a:pt x="6" y="1"/>
                        </a:cubicBezTo>
                        <a:cubicBezTo>
                          <a:pt x="7" y="1"/>
                          <a:pt x="6" y="0"/>
                          <a:pt x="6" y="0"/>
                        </a:cubicBezTo>
                        <a:cubicBezTo>
                          <a:pt x="4" y="2"/>
                          <a:pt x="2" y="3"/>
                          <a:pt x="0" y="5"/>
                        </a:cubicBezTo>
                        <a:cubicBezTo>
                          <a:pt x="0" y="5"/>
                          <a:pt x="0" y="6"/>
                          <a:pt x="1"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7" name="Freeform 417"/>
                  <p:cNvSpPr/>
                  <p:nvPr/>
                </p:nvSpPr>
                <p:spPr bwMode="auto">
                  <a:xfrm>
                    <a:off x="1025525" y="2771776"/>
                    <a:ext cx="6350" cy="6350"/>
                  </a:xfrm>
                  <a:custGeom>
                    <a:avLst/>
                    <a:gdLst>
                      <a:gd name="T0" fmla="*/ 2 w 7"/>
                      <a:gd name="T1" fmla="*/ 5 h 6"/>
                      <a:gd name="T2" fmla="*/ 6 w 7"/>
                      <a:gd name="T3" fmla="*/ 1 h 6"/>
                      <a:gd name="T4" fmla="*/ 6 w 7"/>
                      <a:gd name="T5" fmla="*/ 0 h 6"/>
                      <a:gd name="T6" fmla="*/ 1 w 7"/>
                      <a:gd name="T7" fmla="*/ 5 h 6"/>
                      <a:gd name="T8" fmla="*/ 2 w 7"/>
                      <a:gd name="T9" fmla="*/ 5 h 6"/>
                    </a:gdLst>
                    <a:ahLst/>
                    <a:cxnLst>
                      <a:cxn ang="0">
                        <a:pos x="T0" y="T1"/>
                      </a:cxn>
                      <a:cxn ang="0">
                        <a:pos x="T2" y="T3"/>
                      </a:cxn>
                      <a:cxn ang="0">
                        <a:pos x="T4" y="T5"/>
                      </a:cxn>
                      <a:cxn ang="0">
                        <a:pos x="T6" y="T7"/>
                      </a:cxn>
                      <a:cxn ang="0">
                        <a:pos x="T8" y="T9"/>
                      </a:cxn>
                    </a:cxnLst>
                    <a:rect l="0" t="0" r="r" b="b"/>
                    <a:pathLst>
                      <a:path w="7" h="6">
                        <a:moveTo>
                          <a:pt x="2" y="5"/>
                        </a:moveTo>
                        <a:cubicBezTo>
                          <a:pt x="3" y="4"/>
                          <a:pt x="5" y="2"/>
                          <a:pt x="6" y="1"/>
                        </a:cubicBezTo>
                        <a:cubicBezTo>
                          <a:pt x="7" y="0"/>
                          <a:pt x="6" y="0"/>
                          <a:pt x="6" y="0"/>
                        </a:cubicBezTo>
                        <a:cubicBezTo>
                          <a:pt x="4" y="1"/>
                          <a:pt x="2" y="3"/>
                          <a:pt x="1" y="5"/>
                        </a:cubicBezTo>
                        <a:cubicBezTo>
                          <a:pt x="0" y="5"/>
                          <a:pt x="1" y="6"/>
                          <a:pt x="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8" name="Freeform 418"/>
                  <p:cNvSpPr/>
                  <p:nvPr/>
                </p:nvSpPr>
                <p:spPr bwMode="auto">
                  <a:xfrm>
                    <a:off x="1027113" y="2773363"/>
                    <a:ext cx="4763" cy="6350"/>
                  </a:xfrm>
                  <a:custGeom>
                    <a:avLst/>
                    <a:gdLst>
                      <a:gd name="T0" fmla="*/ 1 w 5"/>
                      <a:gd name="T1" fmla="*/ 5 h 6"/>
                      <a:gd name="T2" fmla="*/ 4 w 5"/>
                      <a:gd name="T3" fmla="*/ 1 h 6"/>
                      <a:gd name="T4" fmla="*/ 4 w 5"/>
                      <a:gd name="T5" fmla="*/ 1 h 6"/>
                      <a:gd name="T6" fmla="*/ 0 w 5"/>
                      <a:gd name="T7" fmla="*/ 5 h 6"/>
                      <a:gd name="T8" fmla="*/ 1 w 5"/>
                      <a:gd name="T9" fmla="*/ 5 h 6"/>
                    </a:gdLst>
                    <a:ahLst/>
                    <a:cxnLst>
                      <a:cxn ang="0">
                        <a:pos x="T0" y="T1"/>
                      </a:cxn>
                      <a:cxn ang="0">
                        <a:pos x="T2" y="T3"/>
                      </a:cxn>
                      <a:cxn ang="0">
                        <a:pos x="T4" y="T5"/>
                      </a:cxn>
                      <a:cxn ang="0">
                        <a:pos x="T6" y="T7"/>
                      </a:cxn>
                      <a:cxn ang="0">
                        <a:pos x="T8" y="T9"/>
                      </a:cxn>
                    </a:cxnLst>
                    <a:rect l="0" t="0" r="r" b="b"/>
                    <a:pathLst>
                      <a:path w="5" h="6">
                        <a:moveTo>
                          <a:pt x="1" y="5"/>
                        </a:moveTo>
                        <a:cubicBezTo>
                          <a:pt x="2" y="4"/>
                          <a:pt x="3" y="2"/>
                          <a:pt x="4" y="1"/>
                        </a:cubicBezTo>
                        <a:cubicBezTo>
                          <a:pt x="5" y="1"/>
                          <a:pt x="4" y="0"/>
                          <a:pt x="4" y="1"/>
                        </a:cubicBezTo>
                        <a:cubicBezTo>
                          <a:pt x="2" y="2"/>
                          <a:pt x="1" y="3"/>
                          <a:pt x="0" y="5"/>
                        </a:cubicBezTo>
                        <a:cubicBezTo>
                          <a:pt x="0" y="5"/>
                          <a:pt x="1" y="6"/>
                          <a:pt x="1"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9" name="Freeform 419"/>
                  <p:cNvSpPr/>
                  <p:nvPr/>
                </p:nvSpPr>
                <p:spPr bwMode="auto">
                  <a:xfrm>
                    <a:off x="1025525" y="2776538"/>
                    <a:ext cx="6350" cy="4763"/>
                  </a:xfrm>
                  <a:custGeom>
                    <a:avLst/>
                    <a:gdLst>
                      <a:gd name="T0" fmla="*/ 1 w 5"/>
                      <a:gd name="T1" fmla="*/ 4 h 5"/>
                      <a:gd name="T2" fmla="*/ 5 w 5"/>
                      <a:gd name="T3" fmla="*/ 1 h 5"/>
                      <a:gd name="T4" fmla="*/ 4 w 5"/>
                      <a:gd name="T5" fmla="*/ 1 h 5"/>
                      <a:gd name="T6" fmla="*/ 4 w 5"/>
                      <a:gd name="T7" fmla="*/ 1 h 5"/>
                      <a:gd name="T8" fmla="*/ 5 w 5"/>
                      <a:gd name="T9" fmla="*/ 1 h 5"/>
                      <a:gd name="T10" fmla="*/ 5 w 5"/>
                      <a:gd name="T11" fmla="*/ 1 h 5"/>
                      <a:gd name="T12" fmla="*/ 4 w 5"/>
                      <a:gd name="T13" fmla="*/ 1 h 5"/>
                      <a:gd name="T14" fmla="*/ 1 w 5"/>
                      <a:gd name="T15" fmla="*/ 4 h 5"/>
                      <a:gd name="T16" fmla="*/ 1 w 5"/>
                      <a:gd name="T17"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5">
                        <a:moveTo>
                          <a:pt x="1" y="4"/>
                        </a:moveTo>
                        <a:cubicBezTo>
                          <a:pt x="3" y="4"/>
                          <a:pt x="4" y="2"/>
                          <a:pt x="5" y="1"/>
                        </a:cubicBezTo>
                        <a:cubicBezTo>
                          <a:pt x="5" y="1"/>
                          <a:pt x="4" y="0"/>
                          <a:pt x="4" y="1"/>
                        </a:cubicBezTo>
                        <a:cubicBezTo>
                          <a:pt x="4" y="1"/>
                          <a:pt x="4" y="1"/>
                          <a:pt x="4" y="1"/>
                        </a:cubicBezTo>
                        <a:cubicBezTo>
                          <a:pt x="3" y="1"/>
                          <a:pt x="4" y="2"/>
                          <a:pt x="5" y="1"/>
                        </a:cubicBezTo>
                        <a:cubicBezTo>
                          <a:pt x="5" y="1"/>
                          <a:pt x="5" y="1"/>
                          <a:pt x="5" y="1"/>
                        </a:cubicBezTo>
                        <a:cubicBezTo>
                          <a:pt x="4" y="1"/>
                          <a:pt x="4" y="1"/>
                          <a:pt x="4" y="1"/>
                        </a:cubicBezTo>
                        <a:cubicBezTo>
                          <a:pt x="3" y="2"/>
                          <a:pt x="2" y="3"/>
                          <a:pt x="1" y="4"/>
                        </a:cubicBezTo>
                        <a:cubicBezTo>
                          <a:pt x="0" y="4"/>
                          <a:pt x="1" y="5"/>
                          <a:pt x="1"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0" name="Freeform 420"/>
                  <p:cNvSpPr/>
                  <p:nvPr/>
                </p:nvSpPr>
                <p:spPr bwMode="auto">
                  <a:xfrm>
                    <a:off x="1025525" y="2778126"/>
                    <a:ext cx="6350" cy="4763"/>
                  </a:xfrm>
                  <a:custGeom>
                    <a:avLst/>
                    <a:gdLst>
                      <a:gd name="T0" fmla="*/ 1 w 5"/>
                      <a:gd name="T1" fmla="*/ 3 h 4"/>
                      <a:gd name="T2" fmla="*/ 1 w 5"/>
                      <a:gd name="T3" fmla="*/ 3 h 4"/>
                      <a:gd name="T4" fmla="*/ 1 w 5"/>
                      <a:gd name="T5" fmla="*/ 4 h 4"/>
                      <a:gd name="T6" fmla="*/ 5 w 5"/>
                      <a:gd name="T7" fmla="*/ 1 h 4"/>
                      <a:gd name="T8" fmla="*/ 4 w 5"/>
                      <a:gd name="T9" fmla="*/ 0 h 4"/>
                      <a:gd name="T10" fmla="*/ 1 w 5"/>
                      <a:gd name="T11" fmla="*/ 3 h 4"/>
                      <a:gd name="T12" fmla="*/ 1 w 5"/>
                      <a:gd name="T13" fmla="*/ 3 h 4"/>
                      <a:gd name="T14" fmla="*/ 2 w 5"/>
                      <a:gd name="T15" fmla="*/ 3 h 4"/>
                      <a:gd name="T16" fmla="*/ 1 w 5"/>
                      <a:gd name="T17"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4">
                        <a:moveTo>
                          <a:pt x="1" y="3"/>
                        </a:moveTo>
                        <a:cubicBezTo>
                          <a:pt x="1" y="3"/>
                          <a:pt x="1" y="3"/>
                          <a:pt x="1" y="3"/>
                        </a:cubicBezTo>
                        <a:cubicBezTo>
                          <a:pt x="0" y="3"/>
                          <a:pt x="1" y="4"/>
                          <a:pt x="1" y="4"/>
                        </a:cubicBezTo>
                        <a:cubicBezTo>
                          <a:pt x="2" y="3"/>
                          <a:pt x="4" y="2"/>
                          <a:pt x="5" y="1"/>
                        </a:cubicBezTo>
                        <a:cubicBezTo>
                          <a:pt x="5" y="0"/>
                          <a:pt x="5" y="0"/>
                          <a:pt x="4" y="0"/>
                        </a:cubicBezTo>
                        <a:cubicBezTo>
                          <a:pt x="3" y="1"/>
                          <a:pt x="2" y="2"/>
                          <a:pt x="1" y="3"/>
                        </a:cubicBezTo>
                        <a:cubicBezTo>
                          <a:pt x="1" y="3"/>
                          <a:pt x="1" y="3"/>
                          <a:pt x="1" y="3"/>
                        </a:cubicBezTo>
                        <a:cubicBezTo>
                          <a:pt x="1" y="3"/>
                          <a:pt x="2" y="3"/>
                          <a:pt x="2" y="3"/>
                        </a:cubicBezTo>
                        <a:cubicBezTo>
                          <a:pt x="2" y="3"/>
                          <a:pt x="1" y="2"/>
                          <a:pt x="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1" name="Freeform 421"/>
                  <p:cNvSpPr/>
                  <p:nvPr/>
                </p:nvSpPr>
                <p:spPr bwMode="auto">
                  <a:xfrm>
                    <a:off x="1025525" y="2779713"/>
                    <a:ext cx="6350" cy="4763"/>
                  </a:xfrm>
                  <a:custGeom>
                    <a:avLst/>
                    <a:gdLst>
                      <a:gd name="T0" fmla="*/ 1 w 5"/>
                      <a:gd name="T1" fmla="*/ 4 h 4"/>
                      <a:gd name="T2" fmla="*/ 4 w 5"/>
                      <a:gd name="T3" fmla="*/ 1 h 4"/>
                      <a:gd name="T4" fmla="*/ 4 w 5"/>
                      <a:gd name="T5" fmla="*/ 0 h 4"/>
                      <a:gd name="T6" fmla="*/ 1 w 5"/>
                      <a:gd name="T7" fmla="*/ 3 h 4"/>
                      <a:gd name="T8" fmla="*/ 1 w 5"/>
                      <a:gd name="T9" fmla="*/ 4 h 4"/>
                    </a:gdLst>
                    <a:ahLst/>
                    <a:cxnLst>
                      <a:cxn ang="0">
                        <a:pos x="T0" y="T1"/>
                      </a:cxn>
                      <a:cxn ang="0">
                        <a:pos x="T2" y="T3"/>
                      </a:cxn>
                      <a:cxn ang="0">
                        <a:pos x="T4" y="T5"/>
                      </a:cxn>
                      <a:cxn ang="0">
                        <a:pos x="T6" y="T7"/>
                      </a:cxn>
                      <a:cxn ang="0">
                        <a:pos x="T8" y="T9"/>
                      </a:cxn>
                    </a:cxnLst>
                    <a:rect l="0" t="0" r="r" b="b"/>
                    <a:pathLst>
                      <a:path w="5" h="4">
                        <a:moveTo>
                          <a:pt x="1" y="4"/>
                        </a:moveTo>
                        <a:cubicBezTo>
                          <a:pt x="2" y="3"/>
                          <a:pt x="3" y="2"/>
                          <a:pt x="4" y="1"/>
                        </a:cubicBezTo>
                        <a:cubicBezTo>
                          <a:pt x="5" y="0"/>
                          <a:pt x="4" y="0"/>
                          <a:pt x="4" y="0"/>
                        </a:cubicBezTo>
                        <a:cubicBezTo>
                          <a:pt x="3" y="1"/>
                          <a:pt x="2" y="2"/>
                          <a:pt x="1" y="3"/>
                        </a:cubicBezTo>
                        <a:cubicBezTo>
                          <a:pt x="0" y="4"/>
                          <a:pt x="1" y="4"/>
                          <a:pt x="1"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2" name="Freeform 422"/>
                  <p:cNvSpPr/>
                  <p:nvPr/>
                </p:nvSpPr>
                <p:spPr bwMode="auto">
                  <a:xfrm>
                    <a:off x="1027113" y="2781301"/>
                    <a:ext cx="4763" cy="6350"/>
                  </a:xfrm>
                  <a:custGeom>
                    <a:avLst/>
                    <a:gdLst>
                      <a:gd name="T0" fmla="*/ 1 w 5"/>
                      <a:gd name="T1" fmla="*/ 4 h 5"/>
                      <a:gd name="T2" fmla="*/ 4 w 5"/>
                      <a:gd name="T3" fmla="*/ 1 h 5"/>
                      <a:gd name="T4" fmla="*/ 4 w 5"/>
                      <a:gd name="T5" fmla="*/ 0 h 5"/>
                      <a:gd name="T6" fmla="*/ 0 w 5"/>
                      <a:gd name="T7" fmla="*/ 4 h 5"/>
                      <a:gd name="T8" fmla="*/ 1 w 5"/>
                      <a:gd name="T9" fmla="*/ 4 h 5"/>
                    </a:gdLst>
                    <a:ahLst/>
                    <a:cxnLst>
                      <a:cxn ang="0">
                        <a:pos x="T0" y="T1"/>
                      </a:cxn>
                      <a:cxn ang="0">
                        <a:pos x="T2" y="T3"/>
                      </a:cxn>
                      <a:cxn ang="0">
                        <a:pos x="T4" y="T5"/>
                      </a:cxn>
                      <a:cxn ang="0">
                        <a:pos x="T6" y="T7"/>
                      </a:cxn>
                      <a:cxn ang="0">
                        <a:pos x="T8" y="T9"/>
                      </a:cxn>
                    </a:cxnLst>
                    <a:rect l="0" t="0" r="r" b="b"/>
                    <a:pathLst>
                      <a:path w="5" h="5">
                        <a:moveTo>
                          <a:pt x="1" y="4"/>
                        </a:moveTo>
                        <a:cubicBezTo>
                          <a:pt x="2" y="3"/>
                          <a:pt x="3" y="2"/>
                          <a:pt x="4" y="1"/>
                        </a:cubicBezTo>
                        <a:cubicBezTo>
                          <a:pt x="5" y="1"/>
                          <a:pt x="4" y="0"/>
                          <a:pt x="4" y="0"/>
                        </a:cubicBezTo>
                        <a:cubicBezTo>
                          <a:pt x="2" y="2"/>
                          <a:pt x="1" y="3"/>
                          <a:pt x="0" y="4"/>
                        </a:cubicBezTo>
                        <a:cubicBezTo>
                          <a:pt x="0" y="4"/>
                          <a:pt x="1" y="5"/>
                          <a:pt x="1"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3" name="Freeform 423"/>
                  <p:cNvSpPr/>
                  <p:nvPr/>
                </p:nvSpPr>
                <p:spPr bwMode="auto">
                  <a:xfrm>
                    <a:off x="1027113" y="2784476"/>
                    <a:ext cx="4763" cy="6350"/>
                  </a:xfrm>
                  <a:custGeom>
                    <a:avLst/>
                    <a:gdLst>
                      <a:gd name="T0" fmla="*/ 1 w 5"/>
                      <a:gd name="T1" fmla="*/ 4 h 5"/>
                      <a:gd name="T2" fmla="*/ 4 w 5"/>
                      <a:gd name="T3" fmla="*/ 1 h 5"/>
                      <a:gd name="T4" fmla="*/ 4 w 5"/>
                      <a:gd name="T5" fmla="*/ 0 h 5"/>
                      <a:gd name="T6" fmla="*/ 0 w 5"/>
                      <a:gd name="T7" fmla="*/ 4 h 5"/>
                      <a:gd name="T8" fmla="*/ 1 w 5"/>
                      <a:gd name="T9" fmla="*/ 4 h 5"/>
                    </a:gdLst>
                    <a:ahLst/>
                    <a:cxnLst>
                      <a:cxn ang="0">
                        <a:pos x="T0" y="T1"/>
                      </a:cxn>
                      <a:cxn ang="0">
                        <a:pos x="T2" y="T3"/>
                      </a:cxn>
                      <a:cxn ang="0">
                        <a:pos x="T4" y="T5"/>
                      </a:cxn>
                      <a:cxn ang="0">
                        <a:pos x="T6" y="T7"/>
                      </a:cxn>
                      <a:cxn ang="0">
                        <a:pos x="T8" y="T9"/>
                      </a:cxn>
                    </a:cxnLst>
                    <a:rect l="0" t="0" r="r" b="b"/>
                    <a:pathLst>
                      <a:path w="5" h="5">
                        <a:moveTo>
                          <a:pt x="1" y="4"/>
                        </a:moveTo>
                        <a:cubicBezTo>
                          <a:pt x="2" y="3"/>
                          <a:pt x="3" y="2"/>
                          <a:pt x="4" y="1"/>
                        </a:cubicBezTo>
                        <a:cubicBezTo>
                          <a:pt x="5" y="0"/>
                          <a:pt x="4" y="0"/>
                          <a:pt x="4" y="0"/>
                        </a:cubicBezTo>
                        <a:cubicBezTo>
                          <a:pt x="3" y="1"/>
                          <a:pt x="1" y="3"/>
                          <a:pt x="0" y="4"/>
                        </a:cubicBezTo>
                        <a:cubicBezTo>
                          <a:pt x="0" y="4"/>
                          <a:pt x="1" y="5"/>
                          <a:pt x="1"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4" name="Freeform 424"/>
                  <p:cNvSpPr/>
                  <p:nvPr/>
                </p:nvSpPr>
                <p:spPr bwMode="auto">
                  <a:xfrm>
                    <a:off x="1027113" y="2787651"/>
                    <a:ext cx="4763" cy="4763"/>
                  </a:xfrm>
                  <a:custGeom>
                    <a:avLst/>
                    <a:gdLst>
                      <a:gd name="T0" fmla="*/ 1 w 5"/>
                      <a:gd name="T1" fmla="*/ 4 h 5"/>
                      <a:gd name="T2" fmla="*/ 4 w 5"/>
                      <a:gd name="T3" fmla="*/ 1 h 5"/>
                      <a:gd name="T4" fmla="*/ 4 w 5"/>
                      <a:gd name="T5" fmla="*/ 0 h 5"/>
                      <a:gd name="T6" fmla="*/ 0 w 5"/>
                      <a:gd name="T7" fmla="*/ 4 h 5"/>
                      <a:gd name="T8" fmla="*/ 1 w 5"/>
                      <a:gd name="T9" fmla="*/ 4 h 5"/>
                    </a:gdLst>
                    <a:ahLst/>
                    <a:cxnLst>
                      <a:cxn ang="0">
                        <a:pos x="T0" y="T1"/>
                      </a:cxn>
                      <a:cxn ang="0">
                        <a:pos x="T2" y="T3"/>
                      </a:cxn>
                      <a:cxn ang="0">
                        <a:pos x="T4" y="T5"/>
                      </a:cxn>
                      <a:cxn ang="0">
                        <a:pos x="T6" y="T7"/>
                      </a:cxn>
                      <a:cxn ang="0">
                        <a:pos x="T8" y="T9"/>
                      </a:cxn>
                    </a:cxnLst>
                    <a:rect l="0" t="0" r="r" b="b"/>
                    <a:pathLst>
                      <a:path w="5" h="5">
                        <a:moveTo>
                          <a:pt x="1" y="4"/>
                        </a:moveTo>
                        <a:cubicBezTo>
                          <a:pt x="1" y="3"/>
                          <a:pt x="3" y="2"/>
                          <a:pt x="4" y="1"/>
                        </a:cubicBezTo>
                        <a:cubicBezTo>
                          <a:pt x="5" y="0"/>
                          <a:pt x="4" y="0"/>
                          <a:pt x="4" y="0"/>
                        </a:cubicBezTo>
                        <a:cubicBezTo>
                          <a:pt x="3" y="1"/>
                          <a:pt x="0" y="2"/>
                          <a:pt x="0" y="4"/>
                        </a:cubicBezTo>
                        <a:cubicBezTo>
                          <a:pt x="0" y="5"/>
                          <a:pt x="1" y="5"/>
                          <a:pt x="1"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5" name="Freeform 425"/>
                  <p:cNvSpPr/>
                  <p:nvPr/>
                </p:nvSpPr>
                <p:spPr bwMode="auto">
                  <a:xfrm>
                    <a:off x="1028700" y="2789238"/>
                    <a:ext cx="3175" cy="4763"/>
                  </a:xfrm>
                  <a:custGeom>
                    <a:avLst/>
                    <a:gdLst>
                      <a:gd name="T0" fmla="*/ 1 w 4"/>
                      <a:gd name="T1" fmla="*/ 4 h 4"/>
                      <a:gd name="T2" fmla="*/ 3 w 4"/>
                      <a:gd name="T3" fmla="*/ 1 h 4"/>
                      <a:gd name="T4" fmla="*/ 3 w 4"/>
                      <a:gd name="T5" fmla="*/ 1 h 4"/>
                      <a:gd name="T6" fmla="*/ 0 w 4"/>
                      <a:gd name="T7" fmla="*/ 3 h 4"/>
                      <a:gd name="T8" fmla="*/ 1 w 4"/>
                      <a:gd name="T9" fmla="*/ 4 h 4"/>
                    </a:gdLst>
                    <a:ahLst/>
                    <a:cxnLst>
                      <a:cxn ang="0">
                        <a:pos x="T0" y="T1"/>
                      </a:cxn>
                      <a:cxn ang="0">
                        <a:pos x="T2" y="T3"/>
                      </a:cxn>
                      <a:cxn ang="0">
                        <a:pos x="T4" y="T5"/>
                      </a:cxn>
                      <a:cxn ang="0">
                        <a:pos x="T6" y="T7"/>
                      </a:cxn>
                      <a:cxn ang="0">
                        <a:pos x="T8" y="T9"/>
                      </a:cxn>
                    </a:cxnLst>
                    <a:rect l="0" t="0" r="r" b="b"/>
                    <a:pathLst>
                      <a:path w="4" h="4">
                        <a:moveTo>
                          <a:pt x="1" y="4"/>
                        </a:moveTo>
                        <a:cubicBezTo>
                          <a:pt x="2" y="3"/>
                          <a:pt x="3" y="2"/>
                          <a:pt x="3" y="1"/>
                        </a:cubicBezTo>
                        <a:cubicBezTo>
                          <a:pt x="4" y="1"/>
                          <a:pt x="3" y="0"/>
                          <a:pt x="3" y="1"/>
                        </a:cubicBezTo>
                        <a:cubicBezTo>
                          <a:pt x="2" y="2"/>
                          <a:pt x="1" y="3"/>
                          <a:pt x="0" y="3"/>
                        </a:cubicBezTo>
                        <a:cubicBezTo>
                          <a:pt x="0" y="4"/>
                          <a:pt x="0" y="4"/>
                          <a:pt x="1"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6" name="Freeform 426"/>
                  <p:cNvSpPr/>
                  <p:nvPr/>
                </p:nvSpPr>
                <p:spPr bwMode="auto">
                  <a:xfrm>
                    <a:off x="1025525" y="2759076"/>
                    <a:ext cx="3175" cy="4763"/>
                  </a:xfrm>
                  <a:custGeom>
                    <a:avLst/>
                    <a:gdLst>
                      <a:gd name="T0" fmla="*/ 1 w 4"/>
                      <a:gd name="T1" fmla="*/ 3 h 4"/>
                      <a:gd name="T2" fmla="*/ 1 w 4"/>
                      <a:gd name="T3" fmla="*/ 3 h 4"/>
                      <a:gd name="T4" fmla="*/ 1 w 4"/>
                      <a:gd name="T5" fmla="*/ 4 h 4"/>
                      <a:gd name="T6" fmla="*/ 4 w 4"/>
                      <a:gd name="T7" fmla="*/ 0 h 4"/>
                      <a:gd name="T8" fmla="*/ 3 w 4"/>
                      <a:gd name="T9" fmla="*/ 0 h 4"/>
                      <a:gd name="T10" fmla="*/ 1 w 4"/>
                      <a:gd name="T11" fmla="*/ 3 h 4"/>
                      <a:gd name="T12" fmla="*/ 1 w 4"/>
                      <a:gd name="T13" fmla="*/ 4 h 4"/>
                      <a:gd name="T14" fmla="*/ 1 w 4"/>
                      <a:gd name="T15" fmla="*/ 4 h 4"/>
                      <a:gd name="T16" fmla="*/ 1 w 4"/>
                      <a:gd name="T17"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4">
                        <a:moveTo>
                          <a:pt x="1" y="3"/>
                        </a:moveTo>
                        <a:cubicBezTo>
                          <a:pt x="1" y="3"/>
                          <a:pt x="1" y="3"/>
                          <a:pt x="1" y="3"/>
                        </a:cubicBezTo>
                        <a:cubicBezTo>
                          <a:pt x="1" y="3"/>
                          <a:pt x="1" y="4"/>
                          <a:pt x="1" y="4"/>
                        </a:cubicBezTo>
                        <a:cubicBezTo>
                          <a:pt x="2" y="3"/>
                          <a:pt x="3" y="2"/>
                          <a:pt x="4" y="0"/>
                        </a:cubicBezTo>
                        <a:cubicBezTo>
                          <a:pt x="4" y="0"/>
                          <a:pt x="4" y="0"/>
                          <a:pt x="3" y="0"/>
                        </a:cubicBezTo>
                        <a:cubicBezTo>
                          <a:pt x="2" y="1"/>
                          <a:pt x="1" y="2"/>
                          <a:pt x="1" y="3"/>
                        </a:cubicBezTo>
                        <a:cubicBezTo>
                          <a:pt x="0" y="4"/>
                          <a:pt x="1" y="4"/>
                          <a:pt x="1" y="4"/>
                        </a:cubicBezTo>
                        <a:cubicBezTo>
                          <a:pt x="1" y="4"/>
                          <a:pt x="1" y="4"/>
                          <a:pt x="1" y="4"/>
                        </a:cubicBezTo>
                        <a:cubicBezTo>
                          <a:pt x="2" y="3"/>
                          <a:pt x="1" y="3"/>
                          <a:pt x="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7" name="Freeform 427"/>
                  <p:cNvSpPr/>
                  <p:nvPr/>
                </p:nvSpPr>
                <p:spPr bwMode="auto">
                  <a:xfrm>
                    <a:off x="1025525" y="2760663"/>
                    <a:ext cx="4763" cy="3175"/>
                  </a:xfrm>
                  <a:custGeom>
                    <a:avLst/>
                    <a:gdLst>
                      <a:gd name="T0" fmla="*/ 1 w 4"/>
                      <a:gd name="T1" fmla="*/ 4 h 4"/>
                      <a:gd name="T2" fmla="*/ 4 w 4"/>
                      <a:gd name="T3" fmla="*/ 1 h 4"/>
                      <a:gd name="T4" fmla="*/ 3 w 4"/>
                      <a:gd name="T5" fmla="*/ 0 h 4"/>
                      <a:gd name="T6" fmla="*/ 0 w 4"/>
                      <a:gd name="T7" fmla="*/ 3 h 4"/>
                      <a:gd name="T8" fmla="*/ 1 w 4"/>
                      <a:gd name="T9" fmla="*/ 4 h 4"/>
                    </a:gdLst>
                    <a:ahLst/>
                    <a:cxnLst>
                      <a:cxn ang="0">
                        <a:pos x="T0" y="T1"/>
                      </a:cxn>
                      <a:cxn ang="0">
                        <a:pos x="T2" y="T3"/>
                      </a:cxn>
                      <a:cxn ang="0">
                        <a:pos x="T4" y="T5"/>
                      </a:cxn>
                      <a:cxn ang="0">
                        <a:pos x="T6" y="T7"/>
                      </a:cxn>
                      <a:cxn ang="0">
                        <a:pos x="T8" y="T9"/>
                      </a:cxn>
                    </a:cxnLst>
                    <a:rect l="0" t="0" r="r" b="b"/>
                    <a:pathLst>
                      <a:path w="4" h="4">
                        <a:moveTo>
                          <a:pt x="1" y="4"/>
                        </a:moveTo>
                        <a:cubicBezTo>
                          <a:pt x="2" y="3"/>
                          <a:pt x="3" y="2"/>
                          <a:pt x="4" y="1"/>
                        </a:cubicBezTo>
                        <a:cubicBezTo>
                          <a:pt x="4" y="0"/>
                          <a:pt x="3" y="0"/>
                          <a:pt x="3" y="0"/>
                        </a:cubicBezTo>
                        <a:cubicBezTo>
                          <a:pt x="2" y="1"/>
                          <a:pt x="1" y="2"/>
                          <a:pt x="0" y="3"/>
                        </a:cubicBezTo>
                        <a:cubicBezTo>
                          <a:pt x="0" y="4"/>
                          <a:pt x="1" y="4"/>
                          <a:pt x="1"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8" name="Freeform 428"/>
                  <p:cNvSpPr/>
                  <p:nvPr/>
                </p:nvSpPr>
                <p:spPr bwMode="auto">
                  <a:xfrm>
                    <a:off x="1025525" y="2760663"/>
                    <a:ext cx="4763" cy="3175"/>
                  </a:xfrm>
                  <a:custGeom>
                    <a:avLst/>
                    <a:gdLst>
                      <a:gd name="T0" fmla="*/ 1 w 5"/>
                      <a:gd name="T1" fmla="*/ 1 h 4"/>
                      <a:gd name="T2" fmla="*/ 4 w 5"/>
                      <a:gd name="T3" fmla="*/ 3 h 4"/>
                      <a:gd name="T4" fmla="*/ 4 w 5"/>
                      <a:gd name="T5" fmla="*/ 3 h 4"/>
                      <a:gd name="T6" fmla="*/ 0 w 5"/>
                      <a:gd name="T7" fmla="*/ 0 h 4"/>
                      <a:gd name="T8" fmla="*/ 1 w 5"/>
                      <a:gd name="T9" fmla="*/ 1 h 4"/>
                    </a:gdLst>
                    <a:ahLst/>
                    <a:cxnLst>
                      <a:cxn ang="0">
                        <a:pos x="T0" y="T1"/>
                      </a:cxn>
                      <a:cxn ang="0">
                        <a:pos x="T2" y="T3"/>
                      </a:cxn>
                      <a:cxn ang="0">
                        <a:pos x="T4" y="T5"/>
                      </a:cxn>
                      <a:cxn ang="0">
                        <a:pos x="T6" y="T7"/>
                      </a:cxn>
                      <a:cxn ang="0">
                        <a:pos x="T8" y="T9"/>
                      </a:cxn>
                    </a:cxnLst>
                    <a:rect l="0" t="0" r="r" b="b"/>
                    <a:pathLst>
                      <a:path w="5" h="4">
                        <a:moveTo>
                          <a:pt x="1" y="1"/>
                        </a:moveTo>
                        <a:cubicBezTo>
                          <a:pt x="1" y="1"/>
                          <a:pt x="3" y="3"/>
                          <a:pt x="4" y="3"/>
                        </a:cubicBezTo>
                        <a:cubicBezTo>
                          <a:pt x="4" y="4"/>
                          <a:pt x="5" y="3"/>
                          <a:pt x="4" y="3"/>
                        </a:cubicBezTo>
                        <a:cubicBezTo>
                          <a:pt x="4" y="2"/>
                          <a:pt x="2" y="0"/>
                          <a:pt x="0" y="0"/>
                        </a:cubicBezTo>
                        <a:cubicBezTo>
                          <a:pt x="0" y="0"/>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9" name="Freeform 429"/>
                  <p:cNvSpPr/>
                  <p:nvPr/>
                </p:nvSpPr>
                <p:spPr bwMode="auto">
                  <a:xfrm>
                    <a:off x="1025525" y="2759076"/>
                    <a:ext cx="6350" cy="4763"/>
                  </a:xfrm>
                  <a:custGeom>
                    <a:avLst/>
                    <a:gdLst>
                      <a:gd name="T0" fmla="*/ 1 w 5"/>
                      <a:gd name="T1" fmla="*/ 1 h 4"/>
                      <a:gd name="T2" fmla="*/ 3 w 5"/>
                      <a:gd name="T3" fmla="*/ 4 h 4"/>
                      <a:gd name="T4" fmla="*/ 4 w 5"/>
                      <a:gd name="T5" fmla="*/ 3 h 4"/>
                      <a:gd name="T6" fmla="*/ 1 w 5"/>
                      <a:gd name="T7" fmla="*/ 0 h 4"/>
                      <a:gd name="T8" fmla="*/ 1 w 5"/>
                      <a:gd name="T9" fmla="*/ 1 h 4"/>
                    </a:gdLst>
                    <a:ahLst/>
                    <a:cxnLst>
                      <a:cxn ang="0">
                        <a:pos x="T0" y="T1"/>
                      </a:cxn>
                      <a:cxn ang="0">
                        <a:pos x="T2" y="T3"/>
                      </a:cxn>
                      <a:cxn ang="0">
                        <a:pos x="T4" y="T5"/>
                      </a:cxn>
                      <a:cxn ang="0">
                        <a:pos x="T6" y="T7"/>
                      </a:cxn>
                      <a:cxn ang="0">
                        <a:pos x="T8" y="T9"/>
                      </a:cxn>
                    </a:cxnLst>
                    <a:rect l="0" t="0" r="r" b="b"/>
                    <a:pathLst>
                      <a:path w="5" h="4">
                        <a:moveTo>
                          <a:pt x="1" y="1"/>
                        </a:moveTo>
                        <a:cubicBezTo>
                          <a:pt x="2" y="1"/>
                          <a:pt x="3" y="2"/>
                          <a:pt x="3" y="4"/>
                        </a:cubicBezTo>
                        <a:cubicBezTo>
                          <a:pt x="4" y="4"/>
                          <a:pt x="5" y="4"/>
                          <a:pt x="4" y="3"/>
                        </a:cubicBezTo>
                        <a:cubicBezTo>
                          <a:pt x="3" y="2"/>
                          <a:pt x="3" y="0"/>
                          <a:pt x="1" y="0"/>
                        </a:cubicBezTo>
                        <a:cubicBezTo>
                          <a:pt x="0" y="0"/>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0" name="Freeform 430"/>
                  <p:cNvSpPr/>
                  <p:nvPr/>
                </p:nvSpPr>
                <p:spPr bwMode="auto">
                  <a:xfrm>
                    <a:off x="1008063" y="2717801"/>
                    <a:ext cx="44450" cy="38100"/>
                  </a:xfrm>
                  <a:custGeom>
                    <a:avLst/>
                    <a:gdLst>
                      <a:gd name="T0" fmla="*/ 37 w 42"/>
                      <a:gd name="T1" fmla="*/ 20 h 36"/>
                      <a:gd name="T2" fmla="*/ 16 w 42"/>
                      <a:gd name="T3" fmla="*/ 2 h 36"/>
                      <a:gd name="T4" fmla="*/ 2 w 42"/>
                      <a:gd name="T5" fmla="*/ 21 h 36"/>
                      <a:gd name="T6" fmla="*/ 24 w 42"/>
                      <a:gd name="T7" fmla="*/ 34 h 36"/>
                      <a:gd name="T8" fmla="*/ 37 w 42"/>
                      <a:gd name="T9" fmla="*/ 18 h 36"/>
                      <a:gd name="T10" fmla="*/ 36 w 42"/>
                      <a:gd name="T11" fmla="*/ 19 h 36"/>
                      <a:gd name="T12" fmla="*/ 23 w 42"/>
                      <a:gd name="T13" fmla="*/ 33 h 36"/>
                      <a:gd name="T14" fmla="*/ 4 w 42"/>
                      <a:gd name="T15" fmla="*/ 22 h 36"/>
                      <a:gd name="T16" fmla="*/ 15 w 42"/>
                      <a:gd name="T17" fmla="*/ 4 h 36"/>
                      <a:gd name="T18" fmla="*/ 36 w 42"/>
                      <a:gd name="T19" fmla="*/ 20 h 36"/>
                      <a:gd name="T20" fmla="*/ 37 w 42"/>
                      <a:gd name="T21" fmla="*/ 2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2" h="36">
                        <a:moveTo>
                          <a:pt x="37" y="20"/>
                        </a:moveTo>
                        <a:cubicBezTo>
                          <a:pt x="37" y="9"/>
                          <a:pt x="27" y="1"/>
                          <a:pt x="16" y="2"/>
                        </a:cubicBezTo>
                        <a:cubicBezTo>
                          <a:pt x="8" y="3"/>
                          <a:pt x="0" y="13"/>
                          <a:pt x="2" y="21"/>
                        </a:cubicBezTo>
                        <a:cubicBezTo>
                          <a:pt x="5" y="30"/>
                          <a:pt x="14" y="36"/>
                          <a:pt x="24" y="34"/>
                        </a:cubicBezTo>
                        <a:cubicBezTo>
                          <a:pt x="28" y="33"/>
                          <a:pt x="42" y="24"/>
                          <a:pt x="37" y="18"/>
                        </a:cubicBezTo>
                        <a:cubicBezTo>
                          <a:pt x="37" y="17"/>
                          <a:pt x="36" y="18"/>
                          <a:pt x="36" y="19"/>
                        </a:cubicBezTo>
                        <a:cubicBezTo>
                          <a:pt x="40" y="24"/>
                          <a:pt x="27" y="32"/>
                          <a:pt x="23" y="33"/>
                        </a:cubicBezTo>
                        <a:cubicBezTo>
                          <a:pt x="16" y="35"/>
                          <a:pt x="7" y="29"/>
                          <a:pt x="4" y="22"/>
                        </a:cubicBezTo>
                        <a:cubicBezTo>
                          <a:pt x="1" y="15"/>
                          <a:pt x="8" y="7"/>
                          <a:pt x="15" y="4"/>
                        </a:cubicBezTo>
                        <a:cubicBezTo>
                          <a:pt x="25" y="0"/>
                          <a:pt x="35" y="10"/>
                          <a:pt x="36" y="20"/>
                        </a:cubicBezTo>
                        <a:cubicBezTo>
                          <a:pt x="36" y="21"/>
                          <a:pt x="37" y="21"/>
                          <a:pt x="37"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1" name="Freeform 431"/>
                  <p:cNvSpPr/>
                  <p:nvPr/>
                </p:nvSpPr>
                <p:spPr bwMode="auto">
                  <a:xfrm>
                    <a:off x="1017588" y="2735263"/>
                    <a:ext cx="1588" cy="3175"/>
                  </a:xfrm>
                  <a:custGeom>
                    <a:avLst/>
                    <a:gdLst>
                      <a:gd name="T0" fmla="*/ 1 w 2"/>
                      <a:gd name="T1" fmla="*/ 1 h 4"/>
                      <a:gd name="T2" fmla="*/ 1 w 2"/>
                      <a:gd name="T3" fmla="*/ 0 h 4"/>
                      <a:gd name="T4" fmla="*/ 1 w 2"/>
                      <a:gd name="T5" fmla="*/ 0 h 4"/>
                      <a:gd name="T6" fmla="*/ 1 w 2"/>
                      <a:gd name="T7" fmla="*/ 3 h 4"/>
                      <a:gd name="T8" fmla="*/ 2 w 2"/>
                      <a:gd name="T9" fmla="*/ 3 h 4"/>
                      <a:gd name="T10" fmla="*/ 1 w 2"/>
                      <a:gd name="T11" fmla="*/ 0 h 4"/>
                      <a:gd name="T12" fmla="*/ 1 w 2"/>
                      <a:gd name="T13" fmla="*/ 0 h 4"/>
                      <a:gd name="T14" fmla="*/ 1 w 2"/>
                      <a:gd name="T15" fmla="*/ 1 h 4"/>
                      <a:gd name="T16" fmla="*/ 1 w 2"/>
                      <a:gd name="T17"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4">
                        <a:moveTo>
                          <a:pt x="1" y="1"/>
                        </a:moveTo>
                        <a:cubicBezTo>
                          <a:pt x="1" y="1"/>
                          <a:pt x="1" y="0"/>
                          <a:pt x="1" y="0"/>
                        </a:cubicBezTo>
                        <a:cubicBezTo>
                          <a:pt x="1" y="0"/>
                          <a:pt x="1" y="0"/>
                          <a:pt x="1" y="0"/>
                        </a:cubicBezTo>
                        <a:cubicBezTo>
                          <a:pt x="1" y="1"/>
                          <a:pt x="0" y="2"/>
                          <a:pt x="1" y="3"/>
                        </a:cubicBezTo>
                        <a:cubicBezTo>
                          <a:pt x="1" y="4"/>
                          <a:pt x="2" y="4"/>
                          <a:pt x="2" y="3"/>
                        </a:cubicBezTo>
                        <a:cubicBezTo>
                          <a:pt x="1" y="2"/>
                          <a:pt x="1" y="1"/>
                          <a:pt x="1" y="0"/>
                        </a:cubicBezTo>
                        <a:cubicBezTo>
                          <a:pt x="1" y="0"/>
                          <a:pt x="1" y="0"/>
                          <a:pt x="1" y="0"/>
                        </a:cubicBezTo>
                        <a:cubicBezTo>
                          <a:pt x="1" y="0"/>
                          <a:pt x="1" y="1"/>
                          <a:pt x="1"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2" name="Freeform 432"/>
                  <p:cNvSpPr/>
                  <p:nvPr/>
                </p:nvSpPr>
                <p:spPr bwMode="auto">
                  <a:xfrm>
                    <a:off x="1017588" y="2738438"/>
                    <a:ext cx="7938" cy="0"/>
                  </a:xfrm>
                  <a:custGeom>
                    <a:avLst/>
                    <a:gdLst>
                      <a:gd name="T0" fmla="*/ 1 w 7"/>
                      <a:gd name="T1" fmla="*/ 1 h 1"/>
                      <a:gd name="T2" fmla="*/ 7 w 7"/>
                      <a:gd name="T3" fmla="*/ 1 h 1"/>
                      <a:gd name="T4" fmla="*/ 7 w 7"/>
                      <a:gd name="T5" fmla="*/ 0 h 1"/>
                      <a:gd name="T6" fmla="*/ 1 w 7"/>
                      <a:gd name="T7" fmla="*/ 0 h 1"/>
                      <a:gd name="T8" fmla="*/ 1 w 7"/>
                      <a:gd name="T9" fmla="*/ 1 h 1"/>
                    </a:gdLst>
                    <a:ahLst/>
                    <a:cxnLst>
                      <a:cxn ang="0">
                        <a:pos x="T0" y="T1"/>
                      </a:cxn>
                      <a:cxn ang="0">
                        <a:pos x="T2" y="T3"/>
                      </a:cxn>
                      <a:cxn ang="0">
                        <a:pos x="T4" y="T5"/>
                      </a:cxn>
                      <a:cxn ang="0">
                        <a:pos x="T6" y="T7"/>
                      </a:cxn>
                      <a:cxn ang="0">
                        <a:pos x="T8" y="T9"/>
                      </a:cxn>
                    </a:cxnLst>
                    <a:rect l="0" t="0" r="r" b="b"/>
                    <a:pathLst>
                      <a:path w="7" h="1">
                        <a:moveTo>
                          <a:pt x="1" y="1"/>
                        </a:moveTo>
                        <a:cubicBezTo>
                          <a:pt x="3" y="1"/>
                          <a:pt x="5" y="1"/>
                          <a:pt x="7" y="1"/>
                        </a:cubicBezTo>
                        <a:cubicBezTo>
                          <a:pt x="7" y="1"/>
                          <a:pt x="7" y="0"/>
                          <a:pt x="7" y="0"/>
                        </a:cubicBezTo>
                        <a:cubicBezTo>
                          <a:pt x="5" y="0"/>
                          <a:pt x="3" y="0"/>
                          <a:pt x="1" y="0"/>
                        </a:cubicBezTo>
                        <a:cubicBezTo>
                          <a:pt x="0" y="0"/>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3" name="Freeform 433"/>
                  <p:cNvSpPr/>
                  <p:nvPr/>
                </p:nvSpPr>
                <p:spPr bwMode="auto">
                  <a:xfrm>
                    <a:off x="1017588" y="2733676"/>
                    <a:ext cx="9525" cy="4763"/>
                  </a:xfrm>
                  <a:custGeom>
                    <a:avLst/>
                    <a:gdLst>
                      <a:gd name="T0" fmla="*/ 1 w 9"/>
                      <a:gd name="T1" fmla="*/ 1 h 5"/>
                      <a:gd name="T2" fmla="*/ 6 w 9"/>
                      <a:gd name="T3" fmla="*/ 1 h 5"/>
                      <a:gd name="T4" fmla="*/ 8 w 9"/>
                      <a:gd name="T5" fmla="*/ 2 h 5"/>
                      <a:gd name="T6" fmla="*/ 8 w 9"/>
                      <a:gd name="T7" fmla="*/ 5 h 5"/>
                      <a:gd name="T8" fmla="*/ 8 w 9"/>
                      <a:gd name="T9" fmla="*/ 4 h 5"/>
                      <a:gd name="T10" fmla="*/ 7 w 9"/>
                      <a:gd name="T11" fmla="*/ 4 h 5"/>
                      <a:gd name="T12" fmla="*/ 7 w 9"/>
                      <a:gd name="T13" fmla="*/ 5 h 5"/>
                      <a:gd name="T14" fmla="*/ 8 w 9"/>
                      <a:gd name="T15" fmla="*/ 5 h 5"/>
                      <a:gd name="T16" fmla="*/ 9 w 9"/>
                      <a:gd name="T17" fmla="*/ 5 h 5"/>
                      <a:gd name="T18" fmla="*/ 9 w 9"/>
                      <a:gd name="T19" fmla="*/ 1 h 5"/>
                      <a:gd name="T20" fmla="*/ 7 w 9"/>
                      <a:gd name="T21" fmla="*/ 0 h 5"/>
                      <a:gd name="T22" fmla="*/ 1 w 9"/>
                      <a:gd name="T23" fmla="*/ 1 h 5"/>
                      <a:gd name="T24" fmla="*/ 1 w 9"/>
                      <a:gd name="T25"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 h="5">
                        <a:moveTo>
                          <a:pt x="1" y="1"/>
                        </a:moveTo>
                        <a:cubicBezTo>
                          <a:pt x="2" y="1"/>
                          <a:pt x="4" y="1"/>
                          <a:pt x="6" y="1"/>
                        </a:cubicBezTo>
                        <a:cubicBezTo>
                          <a:pt x="6" y="1"/>
                          <a:pt x="8" y="1"/>
                          <a:pt x="8" y="2"/>
                        </a:cubicBezTo>
                        <a:cubicBezTo>
                          <a:pt x="8" y="3"/>
                          <a:pt x="8" y="4"/>
                          <a:pt x="8" y="5"/>
                        </a:cubicBezTo>
                        <a:cubicBezTo>
                          <a:pt x="8" y="5"/>
                          <a:pt x="8" y="4"/>
                          <a:pt x="8" y="4"/>
                        </a:cubicBezTo>
                        <a:cubicBezTo>
                          <a:pt x="8" y="4"/>
                          <a:pt x="7" y="4"/>
                          <a:pt x="7" y="4"/>
                        </a:cubicBezTo>
                        <a:cubicBezTo>
                          <a:pt x="6" y="4"/>
                          <a:pt x="6" y="5"/>
                          <a:pt x="7" y="5"/>
                        </a:cubicBezTo>
                        <a:cubicBezTo>
                          <a:pt x="7" y="5"/>
                          <a:pt x="8" y="5"/>
                          <a:pt x="8" y="5"/>
                        </a:cubicBezTo>
                        <a:cubicBezTo>
                          <a:pt x="9" y="5"/>
                          <a:pt x="9" y="5"/>
                          <a:pt x="9" y="5"/>
                        </a:cubicBezTo>
                        <a:cubicBezTo>
                          <a:pt x="9" y="4"/>
                          <a:pt x="9" y="2"/>
                          <a:pt x="9" y="1"/>
                        </a:cubicBezTo>
                        <a:cubicBezTo>
                          <a:pt x="8" y="1"/>
                          <a:pt x="7" y="1"/>
                          <a:pt x="7" y="0"/>
                        </a:cubicBezTo>
                        <a:cubicBezTo>
                          <a:pt x="5" y="0"/>
                          <a:pt x="2" y="0"/>
                          <a:pt x="1" y="1"/>
                        </a:cubicBezTo>
                        <a:cubicBezTo>
                          <a:pt x="0" y="1"/>
                          <a:pt x="1" y="2"/>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4" name="Freeform 434"/>
                  <p:cNvSpPr/>
                  <p:nvPr/>
                </p:nvSpPr>
                <p:spPr bwMode="auto">
                  <a:xfrm>
                    <a:off x="1025525" y="2735263"/>
                    <a:ext cx="4763" cy="3175"/>
                  </a:xfrm>
                  <a:custGeom>
                    <a:avLst/>
                    <a:gdLst>
                      <a:gd name="T0" fmla="*/ 1 w 4"/>
                      <a:gd name="T1" fmla="*/ 1 h 2"/>
                      <a:gd name="T2" fmla="*/ 3 w 4"/>
                      <a:gd name="T3" fmla="*/ 1 h 2"/>
                      <a:gd name="T4" fmla="*/ 3 w 4"/>
                      <a:gd name="T5" fmla="*/ 0 h 2"/>
                      <a:gd name="T6" fmla="*/ 1 w 4"/>
                      <a:gd name="T7" fmla="*/ 0 h 2"/>
                      <a:gd name="T8" fmla="*/ 1 w 4"/>
                      <a:gd name="T9" fmla="*/ 1 h 2"/>
                    </a:gdLst>
                    <a:ahLst/>
                    <a:cxnLst>
                      <a:cxn ang="0">
                        <a:pos x="T0" y="T1"/>
                      </a:cxn>
                      <a:cxn ang="0">
                        <a:pos x="T2" y="T3"/>
                      </a:cxn>
                      <a:cxn ang="0">
                        <a:pos x="T4" y="T5"/>
                      </a:cxn>
                      <a:cxn ang="0">
                        <a:pos x="T6" y="T7"/>
                      </a:cxn>
                      <a:cxn ang="0">
                        <a:pos x="T8" y="T9"/>
                      </a:cxn>
                    </a:cxnLst>
                    <a:rect l="0" t="0" r="r" b="b"/>
                    <a:pathLst>
                      <a:path w="4" h="2">
                        <a:moveTo>
                          <a:pt x="1" y="1"/>
                        </a:moveTo>
                        <a:cubicBezTo>
                          <a:pt x="2" y="1"/>
                          <a:pt x="2" y="1"/>
                          <a:pt x="3" y="1"/>
                        </a:cubicBezTo>
                        <a:cubicBezTo>
                          <a:pt x="4" y="1"/>
                          <a:pt x="4" y="0"/>
                          <a:pt x="3" y="0"/>
                        </a:cubicBezTo>
                        <a:cubicBezTo>
                          <a:pt x="2" y="0"/>
                          <a:pt x="1" y="0"/>
                          <a:pt x="1" y="0"/>
                        </a:cubicBezTo>
                        <a:cubicBezTo>
                          <a:pt x="0" y="1"/>
                          <a:pt x="0" y="2"/>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5" name="Freeform 435"/>
                  <p:cNvSpPr/>
                  <p:nvPr/>
                </p:nvSpPr>
                <p:spPr bwMode="auto">
                  <a:xfrm>
                    <a:off x="1028700" y="2733676"/>
                    <a:ext cx="9525" cy="6350"/>
                  </a:xfrm>
                  <a:custGeom>
                    <a:avLst/>
                    <a:gdLst>
                      <a:gd name="T0" fmla="*/ 2 w 9"/>
                      <a:gd name="T1" fmla="*/ 5 h 6"/>
                      <a:gd name="T2" fmla="*/ 1 w 9"/>
                      <a:gd name="T3" fmla="*/ 1 h 6"/>
                      <a:gd name="T4" fmla="*/ 1 w 9"/>
                      <a:gd name="T5" fmla="*/ 2 h 6"/>
                      <a:gd name="T6" fmla="*/ 5 w 9"/>
                      <a:gd name="T7" fmla="*/ 2 h 6"/>
                      <a:gd name="T8" fmla="*/ 9 w 9"/>
                      <a:gd name="T9" fmla="*/ 1 h 6"/>
                      <a:gd name="T10" fmla="*/ 8 w 9"/>
                      <a:gd name="T11" fmla="*/ 1 h 6"/>
                      <a:gd name="T12" fmla="*/ 8 w 9"/>
                      <a:gd name="T13" fmla="*/ 4 h 6"/>
                      <a:gd name="T14" fmla="*/ 9 w 9"/>
                      <a:gd name="T15" fmla="*/ 4 h 6"/>
                      <a:gd name="T16" fmla="*/ 1 w 9"/>
                      <a:gd name="T17" fmla="*/ 4 h 6"/>
                      <a:gd name="T18" fmla="*/ 1 w 9"/>
                      <a:gd name="T19" fmla="*/ 5 h 6"/>
                      <a:gd name="T20" fmla="*/ 9 w 9"/>
                      <a:gd name="T21" fmla="*/ 5 h 6"/>
                      <a:gd name="T22" fmla="*/ 9 w 9"/>
                      <a:gd name="T23" fmla="*/ 4 h 6"/>
                      <a:gd name="T24" fmla="*/ 9 w 9"/>
                      <a:gd name="T25" fmla="*/ 1 h 6"/>
                      <a:gd name="T26" fmla="*/ 9 w 9"/>
                      <a:gd name="T27" fmla="*/ 0 h 6"/>
                      <a:gd name="T28" fmla="*/ 5 w 9"/>
                      <a:gd name="T29" fmla="*/ 1 h 6"/>
                      <a:gd name="T30" fmla="*/ 1 w 9"/>
                      <a:gd name="T31" fmla="*/ 1 h 6"/>
                      <a:gd name="T32" fmla="*/ 0 w 9"/>
                      <a:gd name="T33" fmla="*/ 1 h 6"/>
                      <a:gd name="T34" fmla="*/ 1 w 9"/>
                      <a:gd name="T35" fmla="*/ 5 h 6"/>
                      <a:gd name="T36" fmla="*/ 2 w 9"/>
                      <a:gd name="T37"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 h="6">
                        <a:moveTo>
                          <a:pt x="2" y="5"/>
                        </a:moveTo>
                        <a:cubicBezTo>
                          <a:pt x="2" y="4"/>
                          <a:pt x="1" y="2"/>
                          <a:pt x="1" y="1"/>
                        </a:cubicBezTo>
                        <a:cubicBezTo>
                          <a:pt x="1" y="1"/>
                          <a:pt x="1" y="1"/>
                          <a:pt x="1" y="2"/>
                        </a:cubicBezTo>
                        <a:cubicBezTo>
                          <a:pt x="2" y="2"/>
                          <a:pt x="3" y="2"/>
                          <a:pt x="5" y="2"/>
                        </a:cubicBezTo>
                        <a:cubicBezTo>
                          <a:pt x="6" y="2"/>
                          <a:pt x="7" y="1"/>
                          <a:pt x="9" y="1"/>
                        </a:cubicBezTo>
                        <a:cubicBezTo>
                          <a:pt x="9" y="1"/>
                          <a:pt x="9" y="1"/>
                          <a:pt x="8" y="1"/>
                        </a:cubicBezTo>
                        <a:cubicBezTo>
                          <a:pt x="8" y="2"/>
                          <a:pt x="8" y="3"/>
                          <a:pt x="8" y="4"/>
                        </a:cubicBezTo>
                        <a:cubicBezTo>
                          <a:pt x="8" y="4"/>
                          <a:pt x="9" y="4"/>
                          <a:pt x="9" y="4"/>
                        </a:cubicBezTo>
                        <a:cubicBezTo>
                          <a:pt x="6" y="4"/>
                          <a:pt x="4" y="5"/>
                          <a:pt x="1" y="4"/>
                        </a:cubicBezTo>
                        <a:cubicBezTo>
                          <a:pt x="0" y="4"/>
                          <a:pt x="0" y="5"/>
                          <a:pt x="1" y="5"/>
                        </a:cubicBezTo>
                        <a:cubicBezTo>
                          <a:pt x="4" y="6"/>
                          <a:pt x="6" y="5"/>
                          <a:pt x="9" y="5"/>
                        </a:cubicBezTo>
                        <a:cubicBezTo>
                          <a:pt x="9" y="4"/>
                          <a:pt x="9" y="4"/>
                          <a:pt x="9" y="4"/>
                        </a:cubicBezTo>
                        <a:cubicBezTo>
                          <a:pt x="9" y="3"/>
                          <a:pt x="9" y="2"/>
                          <a:pt x="9" y="1"/>
                        </a:cubicBezTo>
                        <a:cubicBezTo>
                          <a:pt x="9" y="0"/>
                          <a:pt x="9" y="0"/>
                          <a:pt x="9" y="0"/>
                        </a:cubicBezTo>
                        <a:cubicBezTo>
                          <a:pt x="8" y="0"/>
                          <a:pt x="6" y="1"/>
                          <a:pt x="5" y="1"/>
                        </a:cubicBezTo>
                        <a:cubicBezTo>
                          <a:pt x="4" y="1"/>
                          <a:pt x="2" y="1"/>
                          <a:pt x="1" y="1"/>
                        </a:cubicBezTo>
                        <a:cubicBezTo>
                          <a:pt x="1" y="1"/>
                          <a:pt x="0" y="1"/>
                          <a:pt x="0" y="1"/>
                        </a:cubicBezTo>
                        <a:cubicBezTo>
                          <a:pt x="0" y="2"/>
                          <a:pt x="1" y="4"/>
                          <a:pt x="1" y="5"/>
                        </a:cubicBezTo>
                        <a:cubicBezTo>
                          <a:pt x="1" y="6"/>
                          <a:pt x="2" y="6"/>
                          <a:pt x="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6" name="Freeform 436"/>
                  <p:cNvSpPr/>
                  <p:nvPr/>
                </p:nvSpPr>
                <p:spPr bwMode="auto">
                  <a:xfrm>
                    <a:off x="1038225" y="2732088"/>
                    <a:ext cx="9525" cy="4763"/>
                  </a:xfrm>
                  <a:custGeom>
                    <a:avLst/>
                    <a:gdLst>
                      <a:gd name="T0" fmla="*/ 1 w 9"/>
                      <a:gd name="T1" fmla="*/ 5 h 5"/>
                      <a:gd name="T2" fmla="*/ 4 w 9"/>
                      <a:gd name="T3" fmla="*/ 4 h 5"/>
                      <a:gd name="T4" fmla="*/ 8 w 9"/>
                      <a:gd name="T5" fmla="*/ 1 h 5"/>
                      <a:gd name="T6" fmla="*/ 8 w 9"/>
                      <a:gd name="T7" fmla="*/ 1 h 5"/>
                      <a:gd name="T8" fmla="*/ 4 w 9"/>
                      <a:gd name="T9" fmla="*/ 3 h 5"/>
                      <a:gd name="T10" fmla="*/ 1 w 9"/>
                      <a:gd name="T11" fmla="*/ 4 h 5"/>
                      <a:gd name="T12" fmla="*/ 1 w 9"/>
                      <a:gd name="T13" fmla="*/ 5 h 5"/>
                    </a:gdLst>
                    <a:ahLst/>
                    <a:cxnLst>
                      <a:cxn ang="0">
                        <a:pos x="T0" y="T1"/>
                      </a:cxn>
                      <a:cxn ang="0">
                        <a:pos x="T2" y="T3"/>
                      </a:cxn>
                      <a:cxn ang="0">
                        <a:pos x="T4" y="T5"/>
                      </a:cxn>
                      <a:cxn ang="0">
                        <a:pos x="T6" y="T7"/>
                      </a:cxn>
                      <a:cxn ang="0">
                        <a:pos x="T8" y="T9"/>
                      </a:cxn>
                      <a:cxn ang="0">
                        <a:pos x="T10" y="T11"/>
                      </a:cxn>
                      <a:cxn ang="0">
                        <a:pos x="T12" y="T13"/>
                      </a:cxn>
                    </a:cxnLst>
                    <a:rect l="0" t="0" r="r" b="b"/>
                    <a:pathLst>
                      <a:path w="9" h="5">
                        <a:moveTo>
                          <a:pt x="1" y="5"/>
                        </a:moveTo>
                        <a:cubicBezTo>
                          <a:pt x="2" y="5"/>
                          <a:pt x="3" y="4"/>
                          <a:pt x="4" y="4"/>
                        </a:cubicBezTo>
                        <a:cubicBezTo>
                          <a:pt x="5" y="3"/>
                          <a:pt x="7" y="2"/>
                          <a:pt x="8" y="1"/>
                        </a:cubicBezTo>
                        <a:cubicBezTo>
                          <a:pt x="9" y="1"/>
                          <a:pt x="8" y="0"/>
                          <a:pt x="8" y="1"/>
                        </a:cubicBezTo>
                        <a:cubicBezTo>
                          <a:pt x="6" y="1"/>
                          <a:pt x="5" y="2"/>
                          <a:pt x="4" y="3"/>
                        </a:cubicBezTo>
                        <a:cubicBezTo>
                          <a:pt x="3" y="3"/>
                          <a:pt x="2" y="4"/>
                          <a:pt x="1" y="4"/>
                        </a:cubicBezTo>
                        <a:cubicBezTo>
                          <a:pt x="0" y="4"/>
                          <a:pt x="0" y="5"/>
                          <a:pt x="1"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7" name="Freeform 437"/>
                  <p:cNvSpPr/>
                  <p:nvPr/>
                </p:nvSpPr>
                <p:spPr bwMode="auto">
                  <a:xfrm>
                    <a:off x="1009650" y="2735263"/>
                    <a:ext cx="9525" cy="1588"/>
                  </a:xfrm>
                  <a:custGeom>
                    <a:avLst/>
                    <a:gdLst>
                      <a:gd name="T0" fmla="*/ 7 w 8"/>
                      <a:gd name="T1" fmla="*/ 1 h 2"/>
                      <a:gd name="T2" fmla="*/ 1 w 8"/>
                      <a:gd name="T3" fmla="*/ 0 h 2"/>
                      <a:gd name="T4" fmla="*/ 1 w 8"/>
                      <a:gd name="T5" fmla="*/ 1 h 2"/>
                      <a:gd name="T6" fmla="*/ 7 w 8"/>
                      <a:gd name="T7" fmla="*/ 2 h 2"/>
                      <a:gd name="T8" fmla="*/ 7 w 8"/>
                      <a:gd name="T9" fmla="*/ 1 h 2"/>
                    </a:gdLst>
                    <a:ahLst/>
                    <a:cxnLst>
                      <a:cxn ang="0">
                        <a:pos x="T0" y="T1"/>
                      </a:cxn>
                      <a:cxn ang="0">
                        <a:pos x="T2" y="T3"/>
                      </a:cxn>
                      <a:cxn ang="0">
                        <a:pos x="T4" y="T5"/>
                      </a:cxn>
                      <a:cxn ang="0">
                        <a:pos x="T6" y="T7"/>
                      </a:cxn>
                      <a:cxn ang="0">
                        <a:pos x="T8" y="T9"/>
                      </a:cxn>
                    </a:cxnLst>
                    <a:rect l="0" t="0" r="r" b="b"/>
                    <a:pathLst>
                      <a:path w="8" h="2">
                        <a:moveTo>
                          <a:pt x="7" y="1"/>
                        </a:moveTo>
                        <a:cubicBezTo>
                          <a:pt x="5" y="1"/>
                          <a:pt x="3" y="0"/>
                          <a:pt x="1" y="0"/>
                        </a:cubicBezTo>
                        <a:cubicBezTo>
                          <a:pt x="0" y="0"/>
                          <a:pt x="0" y="0"/>
                          <a:pt x="1" y="1"/>
                        </a:cubicBezTo>
                        <a:cubicBezTo>
                          <a:pt x="3" y="1"/>
                          <a:pt x="5" y="2"/>
                          <a:pt x="7" y="2"/>
                        </a:cubicBezTo>
                        <a:cubicBezTo>
                          <a:pt x="8" y="2"/>
                          <a:pt x="8" y="1"/>
                          <a:pt x="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8" name="Freeform 438"/>
                  <p:cNvSpPr/>
                  <p:nvPr/>
                </p:nvSpPr>
                <p:spPr bwMode="auto">
                  <a:xfrm>
                    <a:off x="1017588" y="2684463"/>
                    <a:ext cx="23813" cy="28575"/>
                  </a:xfrm>
                  <a:custGeom>
                    <a:avLst/>
                    <a:gdLst>
                      <a:gd name="T0" fmla="*/ 13 w 23"/>
                      <a:gd name="T1" fmla="*/ 13 h 27"/>
                      <a:gd name="T2" fmla="*/ 10 w 23"/>
                      <a:gd name="T3" fmla="*/ 2 h 27"/>
                      <a:gd name="T4" fmla="*/ 20 w 23"/>
                      <a:gd name="T5" fmla="*/ 11 h 27"/>
                      <a:gd name="T6" fmla="*/ 11 w 23"/>
                      <a:gd name="T7" fmla="*/ 27 h 27"/>
                      <a:gd name="T8" fmla="*/ 12 w 23"/>
                      <a:gd name="T9" fmla="*/ 27 h 27"/>
                      <a:gd name="T10" fmla="*/ 21 w 23"/>
                      <a:gd name="T11" fmla="*/ 8 h 27"/>
                      <a:gd name="T12" fmla="*/ 11 w 23"/>
                      <a:gd name="T13" fmla="*/ 1 h 27"/>
                      <a:gd name="T14" fmla="*/ 13 w 23"/>
                      <a:gd name="T15" fmla="*/ 14 h 27"/>
                      <a:gd name="T16" fmla="*/ 13 w 23"/>
                      <a:gd name="T17" fmla="*/ 1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27">
                        <a:moveTo>
                          <a:pt x="13" y="13"/>
                        </a:moveTo>
                        <a:cubicBezTo>
                          <a:pt x="5" y="16"/>
                          <a:pt x="2" y="4"/>
                          <a:pt x="10" y="2"/>
                        </a:cubicBezTo>
                        <a:cubicBezTo>
                          <a:pt x="16" y="0"/>
                          <a:pt x="21" y="6"/>
                          <a:pt x="20" y="11"/>
                        </a:cubicBezTo>
                        <a:cubicBezTo>
                          <a:pt x="18" y="18"/>
                          <a:pt x="10" y="19"/>
                          <a:pt x="11" y="27"/>
                        </a:cubicBezTo>
                        <a:cubicBezTo>
                          <a:pt x="11" y="27"/>
                          <a:pt x="12" y="27"/>
                          <a:pt x="12" y="27"/>
                        </a:cubicBezTo>
                        <a:cubicBezTo>
                          <a:pt x="10" y="19"/>
                          <a:pt x="23" y="16"/>
                          <a:pt x="21" y="8"/>
                        </a:cubicBezTo>
                        <a:cubicBezTo>
                          <a:pt x="20" y="3"/>
                          <a:pt x="16" y="0"/>
                          <a:pt x="11" y="1"/>
                        </a:cubicBezTo>
                        <a:cubicBezTo>
                          <a:pt x="0" y="1"/>
                          <a:pt x="4" y="17"/>
                          <a:pt x="13" y="14"/>
                        </a:cubicBezTo>
                        <a:cubicBezTo>
                          <a:pt x="14" y="13"/>
                          <a:pt x="14" y="13"/>
                          <a:pt x="13"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9" name="Freeform 439"/>
                  <p:cNvSpPr/>
                  <p:nvPr/>
                </p:nvSpPr>
                <p:spPr bwMode="auto">
                  <a:xfrm>
                    <a:off x="1025525" y="2713038"/>
                    <a:ext cx="9525" cy="6350"/>
                  </a:xfrm>
                  <a:custGeom>
                    <a:avLst/>
                    <a:gdLst>
                      <a:gd name="T0" fmla="*/ 7 w 9"/>
                      <a:gd name="T1" fmla="*/ 1 h 6"/>
                      <a:gd name="T2" fmla="*/ 2 w 9"/>
                      <a:gd name="T3" fmla="*/ 4 h 6"/>
                      <a:gd name="T4" fmla="*/ 8 w 9"/>
                      <a:gd name="T5" fmla="*/ 1 h 6"/>
                      <a:gd name="T6" fmla="*/ 7 w 9"/>
                      <a:gd name="T7" fmla="*/ 1 h 6"/>
                      <a:gd name="T8" fmla="*/ 4 w 9"/>
                      <a:gd name="T9" fmla="*/ 4 h 6"/>
                      <a:gd name="T10" fmla="*/ 3 w 9"/>
                      <a:gd name="T11" fmla="*/ 2 h 6"/>
                      <a:gd name="T12" fmla="*/ 6 w 9"/>
                      <a:gd name="T13" fmla="*/ 2 h 6"/>
                      <a:gd name="T14" fmla="*/ 7 w 9"/>
                      <a:gd name="T15" fmla="*/ 1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6">
                        <a:moveTo>
                          <a:pt x="7" y="1"/>
                        </a:moveTo>
                        <a:cubicBezTo>
                          <a:pt x="5" y="0"/>
                          <a:pt x="0" y="1"/>
                          <a:pt x="2" y="4"/>
                        </a:cubicBezTo>
                        <a:cubicBezTo>
                          <a:pt x="4" y="6"/>
                          <a:pt x="9" y="4"/>
                          <a:pt x="8" y="1"/>
                        </a:cubicBezTo>
                        <a:cubicBezTo>
                          <a:pt x="8" y="0"/>
                          <a:pt x="7" y="1"/>
                          <a:pt x="7" y="1"/>
                        </a:cubicBezTo>
                        <a:cubicBezTo>
                          <a:pt x="8" y="3"/>
                          <a:pt x="5" y="4"/>
                          <a:pt x="4" y="4"/>
                        </a:cubicBezTo>
                        <a:cubicBezTo>
                          <a:pt x="3" y="3"/>
                          <a:pt x="2" y="2"/>
                          <a:pt x="3" y="2"/>
                        </a:cubicBezTo>
                        <a:cubicBezTo>
                          <a:pt x="4" y="2"/>
                          <a:pt x="5" y="1"/>
                          <a:pt x="6" y="2"/>
                        </a:cubicBezTo>
                        <a:cubicBezTo>
                          <a:pt x="6" y="2"/>
                          <a:pt x="7" y="2"/>
                          <a:pt x="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0" name="Freeform 440"/>
                  <p:cNvSpPr/>
                  <p:nvPr/>
                </p:nvSpPr>
                <p:spPr bwMode="auto">
                  <a:xfrm>
                    <a:off x="1019175" y="2735263"/>
                    <a:ext cx="1588" cy="0"/>
                  </a:xfrm>
                  <a:custGeom>
                    <a:avLst/>
                    <a:gdLst>
                      <a:gd name="T0" fmla="*/ 0 w 1"/>
                      <a:gd name="T1" fmla="*/ 1 h 1"/>
                      <a:gd name="T2" fmla="*/ 1 w 1"/>
                      <a:gd name="T3" fmla="*/ 0 h 1"/>
                      <a:gd name="T4" fmla="*/ 1 w 1"/>
                      <a:gd name="T5" fmla="*/ 0 h 1"/>
                      <a:gd name="T6" fmla="*/ 0 w 1"/>
                      <a:gd name="T7" fmla="*/ 0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cubicBezTo>
                          <a:pt x="0" y="0"/>
                          <a:pt x="1" y="0"/>
                          <a:pt x="1" y="0"/>
                        </a:cubicBezTo>
                        <a:cubicBezTo>
                          <a:pt x="1" y="0"/>
                          <a:pt x="1" y="0"/>
                          <a:pt x="1" y="0"/>
                        </a:cubicBezTo>
                        <a:cubicBezTo>
                          <a:pt x="0" y="0"/>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1" name="Freeform 441"/>
                  <p:cNvSpPr/>
                  <p:nvPr/>
                </p:nvSpPr>
                <p:spPr bwMode="auto">
                  <a:xfrm>
                    <a:off x="1019175" y="2735263"/>
                    <a:ext cx="1588" cy="3175"/>
                  </a:xfrm>
                  <a:custGeom>
                    <a:avLst/>
                    <a:gdLst>
                      <a:gd name="T0" fmla="*/ 0 w 2"/>
                      <a:gd name="T1" fmla="*/ 1 h 2"/>
                      <a:gd name="T2" fmla="*/ 2 w 2"/>
                      <a:gd name="T3" fmla="*/ 0 h 2"/>
                      <a:gd name="T4" fmla="*/ 2 w 2"/>
                      <a:gd name="T5" fmla="*/ 0 h 2"/>
                      <a:gd name="T6" fmla="*/ 0 w 2"/>
                      <a:gd name="T7" fmla="*/ 1 h 2"/>
                      <a:gd name="T8" fmla="*/ 0 w 2"/>
                      <a:gd name="T9" fmla="*/ 1 h 2"/>
                    </a:gdLst>
                    <a:ahLst/>
                    <a:cxnLst>
                      <a:cxn ang="0">
                        <a:pos x="T0" y="T1"/>
                      </a:cxn>
                      <a:cxn ang="0">
                        <a:pos x="T2" y="T3"/>
                      </a:cxn>
                      <a:cxn ang="0">
                        <a:pos x="T4" y="T5"/>
                      </a:cxn>
                      <a:cxn ang="0">
                        <a:pos x="T6" y="T7"/>
                      </a:cxn>
                      <a:cxn ang="0">
                        <a:pos x="T8" y="T9"/>
                      </a:cxn>
                    </a:cxnLst>
                    <a:rect l="0" t="0" r="r" b="b"/>
                    <a:pathLst>
                      <a:path w="2" h="2">
                        <a:moveTo>
                          <a:pt x="0" y="1"/>
                        </a:moveTo>
                        <a:cubicBezTo>
                          <a:pt x="1" y="1"/>
                          <a:pt x="1" y="1"/>
                          <a:pt x="2" y="0"/>
                        </a:cubicBezTo>
                        <a:cubicBezTo>
                          <a:pt x="2" y="0"/>
                          <a:pt x="2" y="0"/>
                          <a:pt x="2" y="0"/>
                        </a:cubicBezTo>
                        <a:cubicBezTo>
                          <a:pt x="1" y="0"/>
                          <a:pt x="0" y="1"/>
                          <a:pt x="0" y="1"/>
                        </a:cubicBezTo>
                        <a:cubicBezTo>
                          <a:pt x="0" y="1"/>
                          <a:pt x="0" y="2"/>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2" name="Freeform 442"/>
                  <p:cNvSpPr/>
                  <p:nvPr/>
                </p:nvSpPr>
                <p:spPr bwMode="auto">
                  <a:xfrm>
                    <a:off x="1017588" y="2735263"/>
                    <a:ext cx="4763" cy="3175"/>
                  </a:xfrm>
                  <a:custGeom>
                    <a:avLst/>
                    <a:gdLst>
                      <a:gd name="T0" fmla="*/ 1 w 4"/>
                      <a:gd name="T1" fmla="*/ 3 h 3"/>
                      <a:gd name="T2" fmla="*/ 4 w 4"/>
                      <a:gd name="T3" fmla="*/ 0 h 3"/>
                      <a:gd name="T4" fmla="*/ 4 w 4"/>
                      <a:gd name="T5" fmla="*/ 0 h 3"/>
                      <a:gd name="T6" fmla="*/ 1 w 4"/>
                      <a:gd name="T7" fmla="*/ 3 h 3"/>
                      <a:gd name="T8" fmla="*/ 1 w 4"/>
                      <a:gd name="T9" fmla="*/ 3 h 3"/>
                    </a:gdLst>
                    <a:ahLst/>
                    <a:cxnLst>
                      <a:cxn ang="0">
                        <a:pos x="T0" y="T1"/>
                      </a:cxn>
                      <a:cxn ang="0">
                        <a:pos x="T2" y="T3"/>
                      </a:cxn>
                      <a:cxn ang="0">
                        <a:pos x="T4" y="T5"/>
                      </a:cxn>
                      <a:cxn ang="0">
                        <a:pos x="T6" y="T7"/>
                      </a:cxn>
                      <a:cxn ang="0">
                        <a:pos x="T8" y="T9"/>
                      </a:cxn>
                    </a:cxnLst>
                    <a:rect l="0" t="0" r="r" b="b"/>
                    <a:pathLst>
                      <a:path w="4" h="3">
                        <a:moveTo>
                          <a:pt x="1" y="3"/>
                        </a:moveTo>
                        <a:cubicBezTo>
                          <a:pt x="2" y="2"/>
                          <a:pt x="3" y="1"/>
                          <a:pt x="4" y="0"/>
                        </a:cubicBezTo>
                        <a:cubicBezTo>
                          <a:pt x="4" y="0"/>
                          <a:pt x="4" y="0"/>
                          <a:pt x="4" y="0"/>
                        </a:cubicBezTo>
                        <a:cubicBezTo>
                          <a:pt x="3" y="1"/>
                          <a:pt x="2" y="2"/>
                          <a:pt x="1" y="3"/>
                        </a:cubicBezTo>
                        <a:cubicBezTo>
                          <a:pt x="0" y="3"/>
                          <a:pt x="1" y="3"/>
                          <a:pt x="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3" name="Freeform 443"/>
                  <p:cNvSpPr/>
                  <p:nvPr/>
                </p:nvSpPr>
                <p:spPr bwMode="auto">
                  <a:xfrm>
                    <a:off x="1019175" y="2735263"/>
                    <a:ext cx="3175" cy="3175"/>
                  </a:xfrm>
                  <a:custGeom>
                    <a:avLst/>
                    <a:gdLst>
                      <a:gd name="T0" fmla="*/ 0 w 4"/>
                      <a:gd name="T1" fmla="*/ 4 h 4"/>
                      <a:gd name="T2" fmla="*/ 4 w 4"/>
                      <a:gd name="T3" fmla="*/ 1 h 4"/>
                      <a:gd name="T4" fmla="*/ 4 w 4"/>
                      <a:gd name="T5" fmla="*/ 0 h 4"/>
                      <a:gd name="T6" fmla="*/ 0 w 4"/>
                      <a:gd name="T7" fmla="*/ 3 h 4"/>
                      <a:gd name="T8" fmla="*/ 0 w 4"/>
                      <a:gd name="T9" fmla="*/ 4 h 4"/>
                    </a:gdLst>
                    <a:ahLst/>
                    <a:cxnLst>
                      <a:cxn ang="0">
                        <a:pos x="T0" y="T1"/>
                      </a:cxn>
                      <a:cxn ang="0">
                        <a:pos x="T2" y="T3"/>
                      </a:cxn>
                      <a:cxn ang="0">
                        <a:pos x="T4" y="T5"/>
                      </a:cxn>
                      <a:cxn ang="0">
                        <a:pos x="T6" y="T7"/>
                      </a:cxn>
                      <a:cxn ang="0">
                        <a:pos x="T8" y="T9"/>
                      </a:cxn>
                    </a:cxnLst>
                    <a:rect l="0" t="0" r="r" b="b"/>
                    <a:pathLst>
                      <a:path w="4" h="4">
                        <a:moveTo>
                          <a:pt x="0" y="4"/>
                        </a:moveTo>
                        <a:cubicBezTo>
                          <a:pt x="1" y="3"/>
                          <a:pt x="3" y="2"/>
                          <a:pt x="4" y="1"/>
                        </a:cubicBezTo>
                        <a:cubicBezTo>
                          <a:pt x="4" y="1"/>
                          <a:pt x="4" y="0"/>
                          <a:pt x="4" y="0"/>
                        </a:cubicBezTo>
                        <a:cubicBezTo>
                          <a:pt x="2" y="1"/>
                          <a:pt x="1" y="2"/>
                          <a:pt x="0" y="3"/>
                        </a:cubicBezTo>
                        <a:cubicBezTo>
                          <a:pt x="0" y="3"/>
                          <a:pt x="0" y="4"/>
                          <a:pt x="0"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4" name="Freeform 444"/>
                  <p:cNvSpPr/>
                  <p:nvPr/>
                </p:nvSpPr>
                <p:spPr bwMode="auto">
                  <a:xfrm>
                    <a:off x="1020763" y="2735263"/>
                    <a:ext cx="3175" cy="3175"/>
                  </a:xfrm>
                  <a:custGeom>
                    <a:avLst/>
                    <a:gdLst>
                      <a:gd name="T0" fmla="*/ 0 w 3"/>
                      <a:gd name="T1" fmla="*/ 3 h 4"/>
                      <a:gd name="T2" fmla="*/ 3 w 3"/>
                      <a:gd name="T3" fmla="*/ 0 h 4"/>
                      <a:gd name="T4" fmla="*/ 3 w 3"/>
                      <a:gd name="T5" fmla="*/ 0 h 4"/>
                      <a:gd name="T6" fmla="*/ 0 w 3"/>
                      <a:gd name="T7" fmla="*/ 3 h 4"/>
                      <a:gd name="T8" fmla="*/ 0 w 3"/>
                      <a:gd name="T9" fmla="*/ 3 h 4"/>
                    </a:gdLst>
                    <a:ahLst/>
                    <a:cxnLst>
                      <a:cxn ang="0">
                        <a:pos x="T0" y="T1"/>
                      </a:cxn>
                      <a:cxn ang="0">
                        <a:pos x="T2" y="T3"/>
                      </a:cxn>
                      <a:cxn ang="0">
                        <a:pos x="T4" y="T5"/>
                      </a:cxn>
                      <a:cxn ang="0">
                        <a:pos x="T6" y="T7"/>
                      </a:cxn>
                      <a:cxn ang="0">
                        <a:pos x="T8" y="T9"/>
                      </a:cxn>
                    </a:cxnLst>
                    <a:rect l="0" t="0" r="r" b="b"/>
                    <a:pathLst>
                      <a:path w="3" h="4">
                        <a:moveTo>
                          <a:pt x="0" y="3"/>
                        </a:moveTo>
                        <a:cubicBezTo>
                          <a:pt x="1" y="2"/>
                          <a:pt x="2" y="1"/>
                          <a:pt x="3" y="0"/>
                        </a:cubicBezTo>
                        <a:cubicBezTo>
                          <a:pt x="3" y="0"/>
                          <a:pt x="3" y="0"/>
                          <a:pt x="3" y="0"/>
                        </a:cubicBezTo>
                        <a:cubicBezTo>
                          <a:pt x="2" y="1"/>
                          <a:pt x="0" y="2"/>
                          <a:pt x="0" y="3"/>
                        </a:cubicBezTo>
                        <a:cubicBezTo>
                          <a:pt x="0" y="3"/>
                          <a:pt x="0" y="4"/>
                          <a:pt x="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5" name="Freeform 445"/>
                  <p:cNvSpPr/>
                  <p:nvPr/>
                </p:nvSpPr>
                <p:spPr bwMode="auto">
                  <a:xfrm>
                    <a:off x="1020763" y="2735263"/>
                    <a:ext cx="4763" cy="3175"/>
                  </a:xfrm>
                  <a:custGeom>
                    <a:avLst/>
                    <a:gdLst>
                      <a:gd name="T0" fmla="*/ 1 w 4"/>
                      <a:gd name="T1" fmla="*/ 4 h 4"/>
                      <a:gd name="T2" fmla="*/ 4 w 4"/>
                      <a:gd name="T3" fmla="*/ 0 h 4"/>
                      <a:gd name="T4" fmla="*/ 4 w 4"/>
                      <a:gd name="T5" fmla="*/ 0 h 4"/>
                      <a:gd name="T6" fmla="*/ 1 w 4"/>
                      <a:gd name="T7" fmla="*/ 3 h 4"/>
                      <a:gd name="T8" fmla="*/ 1 w 4"/>
                      <a:gd name="T9" fmla="*/ 4 h 4"/>
                    </a:gdLst>
                    <a:ahLst/>
                    <a:cxnLst>
                      <a:cxn ang="0">
                        <a:pos x="T0" y="T1"/>
                      </a:cxn>
                      <a:cxn ang="0">
                        <a:pos x="T2" y="T3"/>
                      </a:cxn>
                      <a:cxn ang="0">
                        <a:pos x="T4" y="T5"/>
                      </a:cxn>
                      <a:cxn ang="0">
                        <a:pos x="T6" y="T7"/>
                      </a:cxn>
                      <a:cxn ang="0">
                        <a:pos x="T8" y="T9"/>
                      </a:cxn>
                    </a:cxnLst>
                    <a:rect l="0" t="0" r="r" b="b"/>
                    <a:pathLst>
                      <a:path w="4" h="4">
                        <a:moveTo>
                          <a:pt x="1" y="4"/>
                        </a:moveTo>
                        <a:cubicBezTo>
                          <a:pt x="2" y="3"/>
                          <a:pt x="3" y="1"/>
                          <a:pt x="4" y="0"/>
                        </a:cubicBezTo>
                        <a:cubicBezTo>
                          <a:pt x="4" y="0"/>
                          <a:pt x="4" y="0"/>
                          <a:pt x="4" y="0"/>
                        </a:cubicBezTo>
                        <a:cubicBezTo>
                          <a:pt x="3" y="1"/>
                          <a:pt x="2" y="2"/>
                          <a:pt x="1" y="3"/>
                        </a:cubicBezTo>
                        <a:cubicBezTo>
                          <a:pt x="0" y="3"/>
                          <a:pt x="1" y="4"/>
                          <a:pt x="1"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6" name="Freeform 446"/>
                  <p:cNvSpPr/>
                  <p:nvPr/>
                </p:nvSpPr>
                <p:spPr bwMode="auto">
                  <a:xfrm>
                    <a:off x="1022350" y="2735263"/>
                    <a:ext cx="3175" cy="3175"/>
                  </a:xfrm>
                  <a:custGeom>
                    <a:avLst/>
                    <a:gdLst>
                      <a:gd name="T0" fmla="*/ 1 w 4"/>
                      <a:gd name="T1" fmla="*/ 4 h 4"/>
                      <a:gd name="T2" fmla="*/ 4 w 4"/>
                      <a:gd name="T3" fmla="*/ 1 h 4"/>
                      <a:gd name="T4" fmla="*/ 3 w 4"/>
                      <a:gd name="T5" fmla="*/ 1 h 4"/>
                      <a:gd name="T6" fmla="*/ 1 w 4"/>
                      <a:gd name="T7" fmla="*/ 3 h 4"/>
                      <a:gd name="T8" fmla="*/ 1 w 4"/>
                      <a:gd name="T9" fmla="*/ 4 h 4"/>
                    </a:gdLst>
                    <a:ahLst/>
                    <a:cxnLst>
                      <a:cxn ang="0">
                        <a:pos x="T0" y="T1"/>
                      </a:cxn>
                      <a:cxn ang="0">
                        <a:pos x="T2" y="T3"/>
                      </a:cxn>
                      <a:cxn ang="0">
                        <a:pos x="T4" y="T5"/>
                      </a:cxn>
                      <a:cxn ang="0">
                        <a:pos x="T6" y="T7"/>
                      </a:cxn>
                      <a:cxn ang="0">
                        <a:pos x="T8" y="T9"/>
                      </a:cxn>
                    </a:cxnLst>
                    <a:rect l="0" t="0" r="r" b="b"/>
                    <a:pathLst>
                      <a:path w="4" h="4">
                        <a:moveTo>
                          <a:pt x="1" y="4"/>
                        </a:moveTo>
                        <a:cubicBezTo>
                          <a:pt x="2" y="3"/>
                          <a:pt x="3" y="2"/>
                          <a:pt x="4" y="1"/>
                        </a:cubicBezTo>
                        <a:cubicBezTo>
                          <a:pt x="4" y="1"/>
                          <a:pt x="4" y="0"/>
                          <a:pt x="3" y="1"/>
                        </a:cubicBezTo>
                        <a:cubicBezTo>
                          <a:pt x="3" y="2"/>
                          <a:pt x="2" y="3"/>
                          <a:pt x="1" y="3"/>
                        </a:cubicBezTo>
                        <a:cubicBezTo>
                          <a:pt x="0" y="3"/>
                          <a:pt x="1" y="4"/>
                          <a:pt x="1"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7" name="Freeform 447"/>
                  <p:cNvSpPr/>
                  <p:nvPr/>
                </p:nvSpPr>
                <p:spPr bwMode="auto">
                  <a:xfrm>
                    <a:off x="1023938" y="2735263"/>
                    <a:ext cx="1588" cy="3175"/>
                  </a:xfrm>
                  <a:custGeom>
                    <a:avLst/>
                    <a:gdLst>
                      <a:gd name="T0" fmla="*/ 0 w 2"/>
                      <a:gd name="T1" fmla="*/ 2 h 3"/>
                      <a:gd name="T2" fmla="*/ 2 w 2"/>
                      <a:gd name="T3" fmla="*/ 1 h 3"/>
                      <a:gd name="T4" fmla="*/ 2 w 2"/>
                      <a:gd name="T5" fmla="*/ 0 h 3"/>
                      <a:gd name="T6" fmla="*/ 0 w 2"/>
                      <a:gd name="T7" fmla="*/ 2 h 3"/>
                      <a:gd name="T8" fmla="*/ 0 w 2"/>
                      <a:gd name="T9" fmla="*/ 2 h 3"/>
                    </a:gdLst>
                    <a:ahLst/>
                    <a:cxnLst>
                      <a:cxn ang="0">
                        <a:pos x="T0" y="T1"/>
                      </a:cxn>
                      <a:cxn ang="0">
                        <a:pos x="T2" y="T3"/>
                      </a:cxn>
                      <a:cxn ang="0">
                        <a:pos x="T4" y="T5"/>
                      </a:cxn>
                      <a:cxn ang="0">
                        <a:pos x="T6" y="T7"/>
                      </a:cxn>
                      <a:cxn ang="0">
                        <a:pos x="T8" y="T9"/>
                      </a:cxn>
                    </a:cxnLst>
                    <a:rect l="0" t="0" r="r" b="b"/>
                    <a:pathLst>
                      <a:path w="2" h="3">
                        <a:moveTo>
                          <a:pt x="0" y="2"/>
                        </a:moveTo>
                        <a:cubicBezTo>
                          <a:pt x="1" y="2"/>
                          <a:pt x="2" y="1"/>
                          <a:pt x="2" y="1"/>
                        </a:cubicBezTo>
                        <a:cubicBezTo>
                          <a:pt x="2" y="0"/>
                          <a:pt x="2" y="0"/>
                          <a:pt x="2" y="0"/>
                        </a:cubicBezTo>
                        <a:cubicBezTo>
                          <a:pt x="1" y="1"/>
                          <a:pt x="1" y="1"/>
                          <a:pt x="0" y="2"/>
                        </a:cubicBezTo>
                        <a:cubicBezTo>
                          <a:pt x="0" y="2"/>
                          <a:pt x="0" y="3"/>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8" name="Freeform 448"/>
                  <p:cNvSpPr/>
                  <p:nvPr/>
                </p:nvSpPr>
                <p:spPr bwMode="auto">
                  <a:xfrm>
                    <a:off x="1028700" y="2735263"/>
                    <a:ext cx="3175" cy="1588"/>
                  </a:xfrm>
                  <a:custGeom>
                    <a:avLst/>
                    <a:gdLst>
                      <a:gd name="T0" fmla="*/ 1 w 3"/>
                      <a:gd name="T1" fmla="*/ 2 h 2"/>
                      <a:gd name="T2" fmla="*/ 3 w 3"/>
                      <a:gd name="T3" fmla="*/ 0 h 2"/>
                      <a:gd name="T4" fmla="*/ 2 w 3"/>
                      <a:gd name="T5" fmla="*/ 0 h 2"/>
                      <a:gd name="T6" fmla="*/ 1 w 3"/>
                      <a:gd name="T7" fmla="*/ 1 h 2"/>
                      <a:gd name="T8" fmla="*/ 1 w 3"/>
                      <a:gd name="T9" fmla="*/ 2 h 2"/>
                    </a:gdLst>
                    <a:ahLst/>
                    <a:cxnLst>
                      <a:cxn ang="0">
                        <a:pos x="T0" y="T1"/>
                      </a:cxn>
                      <a:cxn ang="0">
                        <a:pos x="T2" y="T3"/>
                      </a:cxn>
                      <a:cxn ang="0">
                        <a:pos x="T4" y="T5"/>
                      </a:cxn>
                      <a:cxn ang="0">
                        <a:pos x="T6" y="T7"/>
                      </a:cxn>
                      <a:cxn ang="0">
                        <a:pos x="T8" y="T9"/>
                      </a:cxn>
                    </a:cxnLst>
                    <a:rect l="0" t="0" r="r" b="b"/>
                    <a:pathLst>
                      <a:path w="3" h="2">
                        <a:moveTo>
                          <a:pt x="1" y="2"/>
                        </a:moveTo>
                        <a:cubicBezTo>
                          <a:pt x="1" y="1"/>
                          <a:pt x="2" y="1"/>
                          <a:pt x="3" y="0"/>
                        </a:cubicBezTo>
                        <a:cubicBezTo>
                          <a:pt x="3" y="0"/>
                          <a:pt x="3" y="0"/>
                          <a:pt x="2" y="0"/>
                        </a:cubicBezTo>
                        <a:cubicBezTo>
                          <a:pt x="2" y="0"/>
                          <a:pt x="1" y="1"/>
                          <a:pt x="1" y="1"/>
                        </a:cubicBezTo>
                        <a:cubicBezTo>
                          <a:pt x="0" y="1"/>
                          <a:pt x="1" y="2"/>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9" name="Freeform 449"/>
                  <p:cNvSpPr/>
                  <p:nvPr/>
                </p:nvSpPr>
                <p:spPr bwMode="auto">
                  <a:xfrm>
                    <a:off x="1028700" y="2735263"/>
                    <a:ext cx="3175" cy="3175"/>
                  </a:xfrm>
                  <a:custGeom>
                    <a:avLst/>
                    <a:gdLst>
                      <a:gd name="T0" fmla="*/ 1 w 3"/>
                      <a:gd name="T1" fmla="*/ 2 h 2"/>
                      <a:gd name="T2" fmla="*/ 3 w 3"/>
                      <a:gd name="T3" fmla="*/ 0 h 2"/>
                      <a:gd name="T4" fmla="*/ 3 w 3"/>
                      <a:gd name="T5" fmla="*/ 0 h 2"/>
                      <a:gd name="T6" fmla="*/ 3 w 3"/>
                      <a:gd name="T7" fmla="*/ 0 h 2"/>
                      <a:gd name="T8" fmla="*/ 3 w 3"/>
                      <a:gd name="T9" fmla="*/ 0 h 2"/>
                      <a:gd name="T10" fmla="*/ 3 w 3"/>
                      <a:gd name="T11" fmla="*/ 0 h 2"/>
                      <a:gd name="T12" fmla="*/ 3 w 3"/>
                      <a:gd name="T13" fmla="*/ 0 h 2"/>
                      <a:gd name="T14" fmla="*/ 0 w 3"/>
                      <a:gd name="T15" fmla="*/ 2 h 2"/>
                      <a:gd name="T16" fmla="*/ 1 w 3"/>
                      <a:gd name="T1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2">
                        <a:moveTo>
                          <a:pt x="1" y="2"/>
                        </a:moveTo>
                        <a:cubicBezTo>
                          <a:pt x="1" y="1"/>
                          <a:pt x="2" y="1"/>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2" y="0"/>
                          <a:pt x="1" y="1"/>
                          <a:pt x="0" y="2"/>
                        </a:cubicBezTo>
                        <a:cubicBezTo>
                          <a:pt x="0" y="2"/>
                          <a:pt x="0" y="2"/>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0" name="Freeform 450"/>
                  <p:cNvSpPr/>
                  <p:nvPr/>
                </p:nvSpPr>
                <p:spPr bwMode="auto">
                  <a:xfrm>
                    <a:off x="1030288" y="2735263"/>
                    <a:ext cx="4763" cy="3175"/>
                  </a:xfrm>
                  <a:custGeom>
                    <a:avLst/>
                    <a:gdLst>
                      <a:gd name="T0" fmla="*/ 0 w 4"/>
                      <a:gd name="T1" fmla="*/ 4 h 4"/>
                      <a:gd name="T2" fmla="*/ 4 w 4"/>
                      <a:gd name="T3" fmla="*/ 1 h 4"/>
                      <a:gd name="T4" fmla="*/ 3 w 4"/>
                      <a:gd name="T5" fmla="*/ 1 h 4"/>
                      <a:gd name="T6" fmla="*/ 0 w 4"/>
                      <a:gd name="T7" fmla="*/ 3 h 4"/>
                      <a:gd name="T8" fmla="*/ 0 w 4"/>
                      <a:gd name="T9" fmla="*/ 4 h 4"/>
                    </a:gdLst>
                    <a:ahLst/>
                    <a:cxnLst>
                      <a:cxn ang="0">
                        <a:pos x="T0" y="T1"/>
                      </a:cxn>
                      <a:cxn ang="0">
                        <a:pos x="T2" y="T3"/>
                      </a:cxn>
                      <a:cxn ang="0">
                        <a:pos x="T4" y="T5"/>
                      </a:cxn>
                      <a:cxn ang="0">
                        <a:pos x="T6" y="T7"/>
                      </a:cxn>
                      <a:cxn ang="0">
                        <a:pos x="T8" y="T9"/>
                      </a:cxn>
                    </a:cxnLst>
                    <a:rect l="0" t="0" r="r" b="b"/>
                    <a:pathLst>
                      <a:path w="4" h="4">
                        <a:moveTo>
                          <a:pt x="0" y="4"/>
                        </a:moveTo>
                        <a:cubicBezTo>
                          <a:pt x="1" y="3"/>
                          <a:pt x="2" y="2"/>
                          <a:pt x="4" y="1"/>
                        </a:cubicBezTo>
                        <a:cubicBezTo>
                          <a:pt x="4" y="1"/>
                          <a:pt x="4" y="0"/>
                          <a:pt x="3" y="1"/>
                        </a:cubicBezTo>
                        <a:cubicBezTo>
                          <a:pt x="2" y="1"/>
                          <a:pt x="1" y="2"/>
                          <a:pt x="0" y="3"/>
                        </a:cubicBezTo>
                        <a:cubicBezTo>
                          <a:pt x="0" y="3"/>
                          <a:pt x="0" y="4"/>
                          <a:pt x="0"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1" name="Freeform 451"/>
                  <p:cNvSpPr/>
                  <p:nvPr/>
                </p:nvSpPr>
                <p:spPr bwMode="auto">
                  <a:xfrm>
                    <a:off x="1031875" y="2735263"/>
                    <a:ext cx="3175" cy="3175"/>
                  </a:xfrm>
                  <a:custGeom>
                    <a:avLst/>
                    <a:gdLst>
                      <a:gd name="T0" fmla="*/ 0 w 4"/>
                      <a:gd name="T1" fmla="*/ 3 h 3"/>
                      <a:gd name="T2" fmla="*/ 2 w 4"/>
                      <a:gd name="T3" fmla="*/ 2 h 3"/>
                      <a:gd name="T4" fmla="*/ 4 w 4"/>
                      <a:gd name="T5" fmla="*/ 0 h 3"/>
                      <a:gd name="T6" fmla="*/ 3 w 4"/>
                      <a:gd name="T7" fmla="*/ 0 h 3"/>
                      <a:gd name="T8" fmla="*/ 2 w 4"/>
                      <a:gd name="T9" fmla="*/ 1 h 3"/>
                      <a:gd name="T10" fmla="*/ 0 w 4"/>
                      <a:gd name="T11" fmla="*/ 2 h 3"/>
                      <a:gd name="T12" fmla="*/ 0 w 4"/>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4" h="3">
                        <a:moveTo>
                          <a:pt x="0" y="3"/>
                        </a:moveTo>
                        <a:cubicBezTo>
                          <a:pt x="1" y="3"/>
                          <a:pt x="1" y="2"/>
                          <a:pt x="2" y="2"/>
                        </a:cubicBezTo>
                        <a:cubicBezTo>
                          <a:pt x="2" y="1"/>
                          <a:pt x="3" y="1"/>
                          <a:pt x="4" y="0"/>
                        </a:cubicBezTo>
                        <a:cubicBezTo>
                          <a:pt x="4" y="0"/>
                          <a:pt x="3" y="0"/>
                          <a:pt x="3" y="0"/>
                        </a:cubicBezTo>
                        <a:cubicBezTo>
                          <a:pt x="3" y="0"/>
                          <a:pt x="2" y="0"/>
                          <a:pt x="2" y="1"/>
                        </a:cubicBezTo>
                        <a:cubicBezTo>
                          <a:pt x="2" y="1"/>
                          <a:pt x="0" y="2"/>
                          <a:pt x="0" y="2"/>
                        </a:cubicBezTo>
                        <a:cubicBezTo>
                          <a:pt x="0" y="2"/>
                          <a:pt x="0" y="2"/>
                          <a:pt x="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2" name="Freeform 452"/>
                  <p:cNvSpPr/>
                  <p:nvPr/>
                </p:nvSpPr>
                <p:spPr bwMode="auto">
                  <a:xfrm>
                    <a:off x="1031875" y="2735263"/>
                    <a:ext cx="4763" cy="3175"/>
                  </a:xfrm>
                  <a:custGeom>
                    <a:avLst/>
                    <a:gdLst>
                      <a:gd name="T0" fmla="*/ 1 w 5"/>
                      <a:gd name="T1" fmla="*/ 3 h 3"/>
                      <a:gd name="T2" fmla="*/ 5 w 5"/>
                      <a:gd name="T3" fmla="*/ 0 h 3"/>
                      <a:gd name="T4" fmla="*/ 4 w 5"/>
                      <a:gd name="T5" fmla="*/ 0 h 3"/>
                      <a:gd name="T6" fmla="*/ 1 w 5"/>
                      <a:gd name="T7" fmla="*/ 3 h 3"/>
                      <a:gd name="T8" fmla="*/ 1 w 5"/>
                      <a:gd name="T9" fmla="*/ 3 h 3"/>
                    </a:gdLst>
                    <a:ahLst/>
                    <a:cxnLst>
                      <a:cxn ang="0">
                        <a:pos x="T0" y="T1"/>
                      </a:cxn>
                      <a:cxn ang="0">
                        <a:pos x="T2" y="T3"/>
                      </a:cxn>
                      <a:cxn ang="0">
                        <a:pos x="T4" y="T5"/>
                      </a:cxn>
                      <a:cxn ang="0">
                        <a:pos x="T6" y="T7"/>
                      </a:cxn>
                      <a:cxn ang="0">
                        <a:pos x="T8" y="T9"/>
                      </a:cxn>
                    </a:cxnLst>
                    <a:rect l="0" t="0" r="r" b="b"/>
                    <a:pathLst>
                      <a:path w="5" h="3">
                        <a:moveTo>
                          <a:pt x="1" y="3"/>
                        </a:moveTo>
                        <a:cubicBezTo>
                          <a:pt x="2" y="3"/>
                          <a:pt x="3" y="1"/>
                          <a:pt x="5" y="0"/>
                        </a:cubicBezTo>
                        <a:cubicBezTo>
                          <a:pt x="5" y="0"/>
                          <a:pt x="4" y="0"/>
                          <a:pt x="4" y="0"/>
                        </a:cubicBezTo>
                        <a:cubicBezTo>
                          <a:pt x="3" y="1"/>
                          <a:pt x="2" y="2"/>
                          <a:pt x="1" y="3"/>
                        </a:cubicBezTo>
                        <a:cubicBezTo>
                          <a:pt x="0" y="3"/>
                          <a:pt x="1" y="3"/>
                          <a:pt x="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3" name="Freeform 453"/>
                  <p:cNvSpPr/>
                  <p:nvPr/>
                </p:nvSpPr>
                <p:spPr bwMode="auto">
                  <a:xfrm>
                    <a:off x="1033463" y="2735263"/>
                    <a:ext cx="4763" cy="3175"/>
                  </a:xfrm>
                  <a:custGeom>
                    <a:avLst/>
                    <a:gdLst>
                      <a:gd name="T0" fmla="*/ 0 w 4"/>
                      <a:gd name="T1" fmla="*/ 4 h 4"/>
                      <a:gd name="T2" fmla="*/ 3 w 4"/>
                      <a:gd name="T3" fmla="*/ 1 h 4"/>
                      <a:gd name="T4" fmla="*/ 3 w 4"/>
                      <a:gd name="T5" fmla="*/ 1 h 4"/>
                      <a:gd name="T6" fmla="*/ 0 w 4"/>
                      <a:gd name="T7" fmla="*/ 4 h 4"/>
                      <a:gd name="T8" fmla="*/ 0 w 4"/>
                      <a:gd name="T9" fmla="*/ 4 h 4"/>
                    </a:gdLst>
                    <a:ahLst/>
                    <a:cxnLst>
                      <a:cxn ang="0">
                        <a:pos x="T0" y="T1"/>
                      </a:cxn>
                      <a:cxn ang="0">
                        <a:pos x="T2" y="T3"/>
                      </a:cxn>
                      <a:cxn ang="0">
                        <a:pos x="T4" y="T5"/>
                      </a:cxn>
                      <a:cxn ang="0">
                        <a:pos x="T6" y="T7"/>
                      </a:cxn>
                      <a:cxn ang="0">
                        <a:pos x="T8" y="T9"/>
                      </a:cxn>
                    </a:cxnLst>
                    <a:rect l="0" t="0" r="r" b="b"/>
                    <a:pathLst>
                      <a:path w="4" h="4">
                        <a:moveTo>
                          <a:pt x="0" y="4"/>
                        </a:moveTo>
                        <a:cubicBezTo>
                          <a:pt x="1" y="3"/>
                          <a:pt x="3" y="2"/>
                          <a:pt x="3" y="1"/>
                        </a:cubicBezTo>
                        <a:cubicBezTo>
                          <a:pt x="4" y="1"/>
                          <a:pt x="3" y="0"/>
                          <a:pt x="3" y="1"/>
                        </a:cubicBezTo>
                        <a:cubicBezTo>
                          <a:pt x="2" y="2"/>
                          <a:pt x="1" y="3"/>
                          <a:pt x="0" y="4"/>
                        </a:cubicBezTo>
                        <a:cubicBezTo>
                          <a:pt x="0" y="4"/>
                          <a:pt x="0" y="4"/>
                          <a:pt x="0"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4" name="Freeform 454"/>
                  <p:cNvSpPr/>
                  <p:nvPr/>
                </p:nvSpPr>
                <p:spPr bwMode="auto">
                  <a:xfrm>
                    <a:off x="1035050" y="2735263"/>
                    <a:ext cx="3175" cy="3175"/>
                  </a:xfrm>
                  <a:custGeom>
                    <a:avLst/>
                    <a:gdLst>
                      <a:gd name="T0" fmla="*/ 0 w 3"/>
                      <a:gd name="T1" fmla="*/ 3 h 3"/>
                      <a:gd name="T2" fmla="*/ 3 w 3"/>
                      <a:gd name="T3" fmla="*/ 0 h 3"/>
                      <a:gd name="T4" fmla="*/ 3 w 3"/>
                      <a:gd name="T5" fmla="*/ 0 h 3"/>
                      <a:gd name="T6" fmla="*/ 0 w 3"/>
                      <a:gd name="T7" fmla="*/ 3 h 3"/>
                      <a:gd name="T8" fmla="*/ 0 w 3"/>
                      <a:gd name="T9" fmla="*/ 3 h 3"/>
                    </a:gdLst>
                    <a:ahLst/>
                    <a:cxnLst>
                      <a:cxn ang="0">
                        <a:pos x="T0" y="T1"/>
                      </a:cxn>
                      <a:cxn ang="0">
                        <a:pos x="T2" y="T3"/>
                      </a:cxn>
                      <a:cxn ang="0">
                        <a:pos x="T4" y="T5"/>
                      </a:cxn>
                      <a:cxn ang="0">
                        <a:pos x="T6" y="T7"/>
                      </a:cxn>
                      <a:cxn ang="0">
                        <a:pos x="T8" y="T9"/>
                      </a:cxn>
                    </a:cxnLst>
                    <a:rect l="0" t="0" r="r" b="b"/>
                    <a:pathLst>
                      <a:path w="3" h="3">
                        <a:moveTo>
                          <a:pt x="0" y="3"/>
                        </a:moveTo>
                        <a:cubicBezTo>
                          <a:pt x="1" y="2"/>
                          <a:pt x="2" y="1"/>
                          <a:pt x="3" y="0"/>
                        </a:cubicBezTo>
                        <a:cubicBezTo>
                          <a:pt x="3" y="0"/>
                          <a:pt x="3" y="0"/>
                          <a:pt x="3" y="0"/>
                        </a:cubicBezTo>
                        <a:cubicBezTo>
                          <a:pt x="2" y="1"/>
                          <a:pt x="1" y="2"/>
                          <a:pt x="0" y="3"/>
                        </a:cubicBezTo>
                        <a:cubicBezTo>
                          <a:pt x="0" y="3"/>
                          <a:pt x="0" y="3"/>
                          <a:pt x="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5" name="Freeform 455"/>
                  <p:cNvSpPr/>
                  <p:nvPr/>
                </p:nvSpPr>
                <p:spPr bwMode="auto">
                  <a:xfrm>
                    <a:off x="1035050" y="2735263"/>
                    <a:ext cx="3175" cy="3175"/>
                  </a:xfrm>
                  <a:custGeom>
                    <a:avLst/>
                    <a:gdLst>
                      <a:gd name="T0" fmla="*/ 1 w 3"/>
                      <a:gd name="T1" fmla="*/ 3 h 3"/>
                      <a:gd name="T2" fmla="*/ 3 w 3"/>
                      <a:gd name="T3" fmla="*/ 0 h 3"/>
                      <a:gd name="T4" fmla="*/ 3 w 3"/>
                      <a:gd name="T5" fmla="*/ 0 h 3"/>
                      <a:gd name="T6" fmla="*/ 1 w 3"/>
                      <a:gd name="T7" fmla="*/ 2 h 3"/>
                      <a:gd name="T8" fmla="*/ 1 w 3"/>
                      <a:gd name="T9" fmla="*/ 3 h 3"/>
                    </a:gdLst>
                    <a:ahLst/>
                    <a:cxnLst>
                      <a:cxn ang="0">
                        <a:pos x="T0" y="T1"/>
                      </a:cxn>
                      <a:cxn ang="0">
                        <a:pos x="T2" y="T3"/>
                      </a:cxn>
                      <a:cxn ang="0">
                        <a:pos x="T4" y="T5"/>
                      </a:cxn>
                      <a:cxn ang="0">
                        <a:pos x="T6" y="T7"/>
                      </a:cxn>
                      <a:cxn ang="0">
                        <a:pos x="T8" y="T9"/>
                      </a:cxn>
                    </a:cxnLst>
                    <a:rect l="0" t="0" r="r" b="b"/>
                    <a:pathLst>
                      <a:path w="3" h="3">
                        <a:moveTo>
                          <a:pt x="1" y="3"/>
                        </a:moveTo>
                        <a:cubicBezTo>
                          <a:pt x="2" y="2"/>
                          <a:pt x="2" y="1"/>
                          <a:pt x="3" y="0"/>
                        </a:cubicBezTo>
                        <a:cubicBezTo>
                          <a:pt x="3" y="0"/>
                          <a:pt x="3" y="0"/>
                          <a:pt x="3" y="0"/>
                        </a:cubicBezTo>
                        <a:cubicBezTo>
                          <a:pt x="2" y="1"/>
                          <a:pt x="1" y="2"/>
                          <a:pt x="1" y="2"/>
                        </a:cubicBezTo>
                        <a:cubicBezTo>
                          <a:pt x="0" y="2"/>
                          <a:pt x="1" y="3"/>
                          <a:pt x="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6" name="Freeform 476"/>
                  <p:cNvSpPr>
                    <a:spLocks noEditPoints="1"/>
                  </p:cNvSpPr>
                  <p:nvPr/>
                </p:nvSpPr>
                <p:spPr bwMode="auto">
                  <a:xfrm>
                    <a:off x="869950" y="2209801"/>
                    <a:ext cx="49213" cy="69850"/>
                  </a:xfrm>
                  <a:custGeom>
                    <a:avLst/>
                    <a:gdLst>
                      <a:gd name="T0" fmla="*/ 8 w 47"/>
                      <a:gd name="T1" fmla="*/ 40 h 66"/>
                      <a:gd name="T2" fmla="*/ 8 w 47"/>
                      <a:gd name="T3" fmla="*/ 40 h 66"/>
                      <a:gd name="T4" fmla="*/ 23 w 47"/>
                      <a:gd name="T5" fmla="*/ 65 h 66"/>
                      <a:gd name="T6" fmla="*/ 30 w 47"/>
                      <a:gd name="T7" fmla="*/ 2 h 66"/>
                      <a:gd name="T8" fmla="*/ 30 w 47"/>
                      <a:gd name="T9" fmla="*/ 2 h 66"/>
                      <a:gd name="T10" fmla="*/ 34 w 47"/>
                      <a:gd name="T11" fmla="*/ 3 h 66"/>
                      <a:gd name="T12" fmla="*/ 41 w 47"/>
                      <a:gd name="T13" fmla="*/ 8 h 66"/>
                      <a:gd name="T14" fmla="*/ 45 w 47"/>
                      <a:gd name="T15" fmla="*/ 17 h 66"/>
                      <a:gd name="T16" fmla="*/ 43 w 47"/>
                      <a:gd name="T17" fmla="*/ 31 h 66"/>
                      <a:gd name="T18" fmla="*/ 39 w 47"/>
                      <a:gd name="T19" fmla="*/ 37 h 66"/>
                      <a:gd name="T20" fmla="*/ 32 w 47"/>
                      <a:gd name="T21" fmla="*/ 44 h 66"/>
                      <a:gd name="T22" fmla="*/ 29 w 47"/>
                      <a:gd name="T23" fmla="*/ 52 h 66"/>
                      <a:gd name="T24" fmla="*/ 29 w 47"/>
                      <a:gd name="T25" fmla="*/ 60 h 66"/>
                      <a:gd name="T26" fmla="*/ 28 w 47"/>
                      <a:gd name="T27" fmla="*/ 63 h 66"/>
                      <a:gd name="T28" fmla="*/ 26 w 47"/>
                      <a:gd name="T29" fmla="*/ 64 h 66"/>
                      <a:gd name="T30" fmla="*/ 19 w 47"/>
                      <a:gd name="T31" fmla="*/ 65 h 66"/>
                      <a:gd name="T32" fmla="*/ 16 w 47"/>
                      <a:gd name="T33" fmla="*/ 53 h 66"/>
                      <a:gd name="T34" fmla="*/ 15 w 47"/>
                      <a:gd name="T35" fmla="*/ 49 h 66"/>
                      <a:gd name="T36" fmla="*/ 10 w 47"/>
                      <a:gd name="T37" fmla="*/ 42 h 66"/>
                      <a:gd name="T38" fmla="*/ 8 w 47"/>
                      <a:gd name="T39" fmla="*/ 40 h 66"/>
                      <a:gd name="T40" fmla="*/ 8 w 47"/>
                      <a:gd name="T41" fmla="*/ 40 h 66"/>
                      <a:gd name="T42" fmla="*/ 3 w 47"/>
                      <a:gd name="T43" fmla="*/ 32 h 66"/>
                      <a:gd name="T44" fmla="*/ 2 w 47"/>
                      <a:gd name="T45" fmla="*/ 23 h 66"/>
                      <a:gd name="T46" fmla="*/ 6 w 47"/>
                      <a:gd name="T47" fmla="*/ 13 h 66"/>
                      <a:gd name="T48" fmla="*/ 18 w 47"/>
                      <a:gd name="T49" fmla="*/ 3 h 66"/>
                      <a:gd name="T50" fmla="*/ 30 w 47"/>
                      <a:gd name="T51" fmla="*/ 2 h 66"/>
                      <a:gd name="T52" fmla="*/ 12 w 47"/>
                      <a:gd name="T53" fmla="*/ 6 h 66"/>
                      <a:gd name="T54" fmla="*/ 0 w 47"/>
                      <a:gd name="T55" fmla="*/ 26 h 66"/>
                      <a:gd name="T56" fmla="*/ 3 w 47"/>
                      <a:gd name="T57" fmla="*/ 35 h 66"/>
                      <a:gd name="T58" fmla="*/ 12 w 47"/>
                      <a:gd name="T59" fmla="*/ 47 h 66"/>
                      <a:gd name="T60" fmla="*/ 14 w 47"/>
                      <a:gd name="T61" fmla="*/ 50 h 66"/>
                      <a:gd name="T62" fmla="*/ 15 w 47"/>
                      <a:gd name="T63" fmla="*/ 64 h 66"/>
                      <a:gd name="T64" fmla="*/ 14 w 47"/>
                      <a:gd name="T65" fmla="*/ 64 h 66"/>
                      <a:gd name="T66" fmla="*/ 15 w 47"/>
                      <a:gd name="T67" fmla="*/ 65 h 66"/>
                      <a:gd name="T68" fmla="*/ 16 w 47"/>
                      <a:gd name="T69" fmla="*/ 65 h 66"/>
                      <a:gd name="T70" fmla="*/ 24 w 47"/>
                      <a:gd name="T71" fmla="*/ 66 h 66"/>
                      <a:gd name="T72" fmla="*/ 30 w 47"/>
                      <a:gd name="T73" fmla="*/ 59 h 66"/>
                      <a:gd name="T74" fmla="*/ 30 w 47"/>
                      <a:gd name="T75" fmla="*/ 52 h 66"/>
                      <a:gd name="T76" fmla="*/ 34 w 47"/>
                      <a:gd name="T77" fmla="*/ 43 h 66"/>
                      <a:gd name="T78" fmla="*/ 40 w 47"/>
                      <a:gd name="T79" fmla="*/ 37 h 66"/>
                      <a:gd name="T80" fmla="*/ 46 w 47"/>
                      <a:gd name="T81" fmla="*/ 25 h 66"/>
                      <a:gd name="T82" fmla="*/ 34 w 47"/>
                      <a:gd name="T83" fmla="*/ 1 h 66"/>
                      <a:gd name="T84" fmla="*/ 27 w 47"/>
                      <a:gd name="T85" fmla="*/ 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7" h="66">
                        <a:moveTo>
                          <a:pt x="8" y="40"/>
                        </a:moveTo>
                        <a:cubicBezTo>
                          <a:pt x="8" y="40"/>
                          <a:pt x="8" y="40"/>
                          <a:pt x="8" y="40"/>
                        </a:cubicBezTo>
                        <a:cubicBezTo>
                          <a:pt x="8" y="40"/>
                          <a:pt x="8" y="40"/>
                          <a:pt x="8" y="40"/>
                        </a:cubicBezTo>
                        <a:cubicBezTo>
                          <a:pt x="8" y="40"/>
                          <a:pt x="8" y="40"/>
                          <a:pt x="8" y="40"/>
                        </a:cubicBezTo>
                        <a:moveTo>
                          <a:pt x="23" y="65"/>
                        </a:moveTo>
                        <a:cubicBezTo>
                          <a:pt x="23" y="65"/>
                          <a:pt x="23" y="65"/>
                          <a:pt x="23" y="65"/>
                        </a:cubicBezTo>
                        <a:cubicBezTo>
                          <a:pt x="23" y="65"/>
                          <a:pt x="23" y="65"/>
                          <a:pt x="23" y="65"/>
                        </a:cubicBezTo>
                        <a:moveTo>
                          <a:pt x="30" y="2"/>
                        </a:moveTo>
                        <a:cubicBezTo>
                          <a:pt x="30" y="2"/>
                          <a:pt x="30" y="2"/>
                          <a:pt x="30" y="2"/>
                        </a:cubicBezTo>
                        <a:cubicBezTo>
                          <a:pt x="30" y="2"/>
                          <a:pt x="30" y="2"/>
                          <a:pt x="30" y="2"/>
                        </a:cubicBezTo>
                        <a:moveTo>
                          <a:pt x="30" y="2"/>
                        </a:moveTo>
                        <a:cubicBezTo>
                          <a:pt x="32" y="2"/>
                          <a:pt x="33" y="2"/>
                          <a:pt x="34" y="3"/>
                        </a:cubicBezTo>
                        <a:cubicBezTo>
                          <a:pt x="36" y="3"/>
                          <a:pt x="37" y="4"/>
                          <a:pt x="38" y="5"/>
                        </a:cubicBezTo>
                        <a:cubicBezTo>
                          <a:pt x="39" y="6"/>
                          <a:pt x="40" y="6"/>
                          <a:pt x="41" y="8"/>
                        </a:cubicBezTo>
                        <a:cubicBezTo>
                          <a:pt x="42" y="9"/>
                          <a:pt x="42" y="10"/>
                          <a:pt x="43" y="12"/>
                        </a:cubicBezTo>
                        <a:cubicBezTo>
                          <a:pt x="44" y="14"/>
                          <a:pt x="44" y="15"/>
                          <a:pt x="45" y="17"/>
                        </a:cubicBezTo>
                        <a:cubicBezTo>
                          <a:pt x="45" y="20"/>
                          <a:pt x="45" y="22"/>
                          <a:pt x="45" y="25"/>
                        </a:cubicBezTo>
                        <a:cubicBezTo>
                          <a:pt x="44" y="27"/>
                          <a:pt x="44" y="29"/>
                          <a:pt x="43" y="31"/>
                        </a:cubicBezTo>
                        <a:cubicBezTo>
                          <a:pt x="42" y="32"/>
                          <a:pt x="41" y="34"/>
                          <a:pt x="40" y="35"/>
                        </a:cubicBezTo>
                        <a:cubicBezTo>
                          <a:pt x="40" y="36"/>
                          <a:pt x="39" y="37"/>
                          <a:pt x="39" y="37"/>
                        </a:cubicBezTo>
                        <a:cubicBezTo>
                          <a:pt x="38" y="38"/>
                          <a:pt x="37" y="39"/>
                          <a:pt x="36" y="39"/>
                        </a:cubicBezTo>
                        <a:cubicBezTo>
                          <a:pt x="35" y="41"/>
                          <a:pt x="34" y="42"/>
                          <a:pt x="32" y="44"/>
                        </a:cubicBezTo>
                        <a:cubicBezTo>
                          <a:pt x="31" y="46"/>
                          <a:pt x="30" y="48"/>
                          <a:pt x="30" y="50"/>
                        </a:cubicBezTo>
                        <a:cubicBezTo>
                          <a:pt x="29" y="50"/>
                          <a:pt x="29" y="51"/>
                          <a:pt x="29" y="52"/>
                        </a:cubicBezTo>
                        <a:cubicBezTo>
                          <a:pt x="29" y="53"/>
                          <a:pt x="29" y="54"/>
                          <a:pt x="29" y="55"/>
                        </a:cubicBezTo>
                        <a:cubicBezTo>
                          <a:pt x="29" y="57"/>
                          <a:pt x="29" y="58"/>
                          <a:pt x="29" y="60"/>
                        </a:cubicBezTo>
                        <a:cubicBezTo>
                          <a:pt x="29" y="61"/>
                          <a:pt x="29" y="61"/>
                          <a:pt x="29" y="62"/>
                        </a:cubicBezTo>
                        <a:cubicBezTo>
                          <a:pt x="29" y="62"/>
                          <a:pt x="28" y="62"/>
                          <a:pt x="28" y="63"/>
                        </a:cubicBezTo>
                        <a:cubicBezTo>
                          <a:pt x="28" y="63"/>
                          <a:pt x="28" y="63"/>
                          <a:pt x="27" y="63"/>
                        </a:cubicBezTo>
                        <a:cubicBezTo>
                          <a:pt x="27" y="64"/>
                          <a:pt x="26" y="64"/>
                          <a:pt x="26" y="64"/>
                        </a:cubicBezTo>
                        <a:cubicBezTo>
                          <a:pt x="25" y="64"/>
                          <a:pt x="24" y="65"/>
                          <a:pt x="23" y="65"/>
                        </a:cubicBezTo>
                        <a:cubicBezTo>
                          <a:pt x="22" y="65"/>
                          <a:pt x="20" y="65"/>
                          <a:pt x="19" y="65"/>
                        </a:cubicBezTo>
                        <a:cubicBezTo>
                          <a:pt x="18" y="65"/>
                          <a:pt x="17" y="64"/>
                          <a:pt x="16" y="64"/>
                        </a:cubicBezTo>
                        <a:cubicBezTo>
                          <a:pt x="16" y="60"/>
                          <a:pt x="17" y="56"/>
                          <a:pt x="16" y="53"/>
                        </a:cubicBezTo>
                        <a:cubicBezTo>
                          <a:pt x="16" y="52"/>
                          <a:pt x="16" y="51"/>
                          <a:pt x="15" y="50"/>
                        </a:cubicBezTo>
                        <a:cubicBezTo>
                          <a:pt x="15" y="49"/>
                          <a:pt x="15" y="49"/>
                          <a:pt x="15" y="49"/>
                        </a:cubicBezTo>
                        <a:cubicBezTo>
                          <a:pt x="15" y="48"/>
                          <a:pt x="14" y="48"/>
                          <a:pt x="14" y="47"/>
                        </a:cubicBezTo>
                        <a:cubicBezTo>
                          <a:pt x="13" y="46"/>
                          <a:pt x="11" y="44"/>
                          <a:pt x="10" y="42"/>
                        </a:cubicBezTo>
                        <a:cubicBezTo>
                          <a:pt x="9" y="42"/>
                          <a:pt x="9" y="41"/>
                          <a:pt x="8" y="40"/>
                        </a:cubicBezTo>
                        <a:cubicBezTo>
                          <a:pt x="8" y="40"/>
                          <a:pt x="8" y="40"/>
                          <a:pt x="8" y="40"/>
                        </a:cubicBezTo>
                        <a:cubicBezTo>
                          <a:pt x="8" y="40"/>
                          <a:pt x="8" y="40"/>
                          <a:pt x="8" y="40"/>
                        </a:cubicBezTo>
                        <a:cubicBezTo>
                          <a:pt x="8" y="40"/>
                          <a:pt x="8" y="40"/>
                          <a:pt x="8" y="40"/>
                        </a:cubicBezTo>
                        <a:cubicBezTo>
                          <a:pt x="8" y="40"/>
                          <a:pt x="8" y="40"/>
                          <a:pt x="8" y="40"/>
                        </a:cubicBezTo>
                        <a:cubicBezTo>
                          <a:pt x="6" y="38"/>
                          <a:pt x="4" y="35"/>
                          <a:pt x="3" y="32"/>
                        </a:cubicBezTo>
                        <a:cubicBezTo>
                          <a:pt x="2" y="30"/>
                          <a:pt x="2" y="29"/>
                          <a:pt x="2" y="27"/>
                        </a:cubicBezTo>
                        <a:cubicBezTo>
                          <a:pt x="1" y="26"/>
                          <a:pt x="1" y="24"/>
                          <a:pt x="2" y="23"/>
                        </a:cubicBezTo>
                        <a:cubicBezTo>
                          <a:pt x="2" y="21"/>
                          <a:pt x="2" y="20"/>
                          <a:pt x="3" y="18"/>
                        </a:cubicBezTo>
                        <a:cubicBezTo>
                          <a:pt x="4" y="16"/>
                          <a:pt x="5" y="14"/>
                          <a:pt x="6" y="13"/>
                        </a:cubicBezTo>
                        <a:cubicBezTo>
                          <a:pt x="8" y="11"/>
                          <a:pt x="10" y="9"/>
                          <a:pt x="12" y="7"/>
                        </a:cubicBezTo>
                        <a:cubicBezTo>
                          <a:pt x="14" y="6"/>
                          <a:pt x="16" y="4"/>
                          <a:pt x="18" y="3"/>
                        </a:cubicBezTo>
                        <a:cubicBezTo>
                          <a:pt x="21" y="3"/>
                          <a:pt x="23" y="2"/>
                          <a:pt x="25" y="2"/>
                        </a:cubicBezTo>
                        <a:cubicBezTo>
                          <a:pt x="27" y="1"/>
                          <a:pt x="28" y="1"/>
                          <a:pt x="30" y="2"/>
                        </a:cubicBezTo>
                        <a:moveTo>
                          <a:pt x="27" y="0"/>
                        </a:moveTo>
                        <a:cubicBezTo>
                          <a:pt x="21" y="1"/>
                          <a:pt x="16" y="3"/>
                          <a:pt x="12" y="6"/>
                        </a:cubicBezTo>
                        <a:cubicBezTo>
                          <a:pt x="7" y="9"/>
                          <a:pt x="4" y="13"/>
                          <a:pt x="2" y="18"/>
                        </a:cubicBezTo>
                        <a:cubicBezTo>
                          <a:pt x="1" y="21"/>
                          <a:pt x="0" y="23"/>
                          <a:pt x="0" y="26"/>
                        </a:cubicBezTo>
                        <a:cubicBezTo>
                          <a:pt x="0" y="27"/>
                          <a:pt x="1" y="29"/>
                          <a:pt x="1" y="30"/>
                        </a:cubicBezTo>
                        <a:cubicBezTo>
                          <a:pt x="1" y="32"/>
                          <a:pt x="2" y="33"/>
                          <a:pt x="3" y="35"/>
                        </a:cubicBezTo>
                        <a:cubicBezTo>
                          <a:pt x="6" y="39"/>
                          <a:pt x="9" y="43"/>
                          <a:pt x="12" y="47"/>
                        </a:cubicBezTo>
                        <a:cubicBezTo>
                          <a:pt x="12" y="47"/>
                          <a:pt x="12" y="47"/>
                          <a:pt x="12" y="47"/>
                        </a:cubicBezTo>
                        <a:cubicBezTo>
                          <a:pt x="13" y="48"/>
                          <a:pt x="13" y="48"/>
                          <a:pt x="14" y="49"/>
                        </a:cubicBezTo>
                        <a:cubicBezTo>
                          <a:pt x="14" y="49"/>
                          <a:pt x="14" y="50"/>
                          <a:pt x="14" y="50"/>
                        </a:cubicBezTo>
                        <a:cubicBezTo>
                          <a:pt x="15" y="51"/>
                          <a:pt x="15" y="52"/>
                          <a:pt x="15" y="53"/>
                        </a:cubicBezTo>
                        <a:cubicBezTo>
                          <a:pt x="16" y="57"/>
                          <a:pt x="15" y="60"/>
                          <a:pt x="15" y="64"/>
                        </a:cubicBezTo>
                        <a:cubicBezTo>
                          <a:pt x="15" y="64"/>
                          <a:pt x="15" y="64"/>
                          <a:pt x="15" y="64"/>
                        </a:cubicBezTo>
                        <a:cubicBezTo>
                          <a:pt x="15" y="64"/>
                          <a:pt x="14" y="64"/>
                          <a:pt x="14" y="64"/>
                        </a:cubicBezTo>
                        <a:cubicBezTo>
                          <a:pt x="14" y="64"/>
                          <a:pt x="14" y="65"/>
                          <a:pt x="15" y="65"/>
                        </a:cubicBezTo>
                        <a:cubicBezTo>
                          <a:pt x="15" y="65"/>
                          <a:pt x="15" y="65"/>
                          <a:pt x="15" y="65"/>
                        </a:cubicBezTo>
                        <a:cubicBezTo>
                          <a:pt x="15" y="65"/>
                          <a:pt x="15" y="65"/>
                          <a:pt x="16" y="65"/>
                        </a:cubicBezTo>
                        <a:cubicBezTo>
                          <a:pt x="16" y="65"/>
                          <a:pt x="16" y="65"/>
                          <a:pt x="16" y="65"/>
                        </a:cubicBezTo>
                        <a:cubicBezTo>
                          <a:pt x="17" y="66"/>
                          <a:pt x="18" y="66"/>
                          <a:pt x="19" y="66"/>
                        </a:cubicBezTo>
                        <a:cubicBezTo>
                          <a:pt x="21" y="66"/>
                          <a:pt x="22" y="66"/>
                          <a:pt x="24" y="66"/>
                        </a:cubicBezTo>
                        <a:cubicBezTo>
                          <a:pt x="26" y="66"/>
                          <a:pt x="27" y="65"/>
                          <a:pt x="28" y="64"/>
                        </a:cubicBezTo>
                        <a:cubicBezTo>
                          <a:pt x="30" y="63"/>
                          <a:pt x="30" y="61"/>
                          <a:pt x="30" y="59"/>
                        </a:cubicBezTo>
                        <a:cubicBezTo>
                          <a:pt x="30" y="58"/>
                          <a:pt x="30" y="57"/>
                          <a:pt x="30" y="55"/>
                        </a:cubicBezTo>
                        <a:cubicBezTo>
                          <a:pt x="30" y="54"/>
                          <a:pt x="30" y="53"/>
                          <a:pt x="30" y="52"/>
                        </a:cubicBezTo>
                        <a:cubicBezTo>
                          <a:pt x="30" y="51"/>
                          <a:pt x="31" y="49"/>
                          <a:pt x="31" y="48"/>
                        </a:cubicBezTo>
                        <a:cubicBezTo>
                          <a:pt x="32" y="46"/>
                          <a:pt x="33" y="45"/>
                          <a:pt x="34" y="43"/>
                        </a:cubicBezTo>
                        <a:cubicBezTo>
                          <a:pt x="36" y="42"/>
                          <a:pt x="37" y="40"/>
                          <a:pt x="38" y="39"/>
                        </a:cubicBezTo>
                        <a:cubicBezTo>
                          <a:pt x="39" y="38"/>
                          <a:pt x="40" y="38"/>
                          <a:pt x="40" y="37"/>
                        </a:cubicBezTo>
                        <a:cubicBezTo>
                          <a:pt x="41" y="36"/>
                          <a:pt x="42" y="36"/>
                          <a:pt x="42" y="35"/>
                        </a:cubicBezTo>
                        <a:cubicBezTo>
                          <a:pt x="44" y="32"/>
                          <a:pt x="45" y="28"/>
                          <a:pt x="46" y="25"/>
                        </a:cubicBezTo>
                        <a:cubicBezTo>
                          <a:pt x="47" y="18"/>
                          <a:pt x="45" y="11"/>
                          <a:pt x="41" y="6"/>
                        </a:cubicBezTo>
                        <a:cubicBezTo>
                          <a:pt x="39" y="4"/>
                          <a:pt x="37" y="2"/>
                          <a:pt x="34" y="1"/>
                        </a:cubicBezTo>
                        <a:cubicBezTo>
                          <a:pt x="32" y="1"/>
                          <a:pt x="30" y="0"/>
                          <a:pt x="28" y="0"/>
                        </a:cubicBezTo>
                        <a:cubicBezTo>
                          <a:pt x="27" y="0"/>
                          <a:pt x="27" y="0"/>
                          <a:pt x="27"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7" name="Freeform 477"/>
                  <p:cNvSpPr/>
                  <p:nvPr/>
                </p:nvSpPr>
                <p:spPr bwMode="auto">
                  <a:xfrm>
                    <a:off x="884238" y="2260601"/>
                    <a:ext cx="15875" cy="6350"/>
                  </a:xfrm>
                  <a:custGeom>
                    <a:avLst/>
                    <a:gdLst>
                      <a:gd name="T0" fmla="*/ 4 w 15"/>
                      <a:gd name="T1" fmla="*/ 0 h 5"/>
                      <a:gd name="T2" fmla="*/ 0 w 15"/>
                      <a:gd name="T3" fmla="*/ 2 h 5"/>
                      <a:gd name="T4" fmla="*/ 0 w 15"/>
                      <a:gd name="T5" fmla="*/ 3 h 5"/>
                      <a:gd name="T6" fmla="*/ 1 w 15"/>
                      <a:gd name="T7" fmla="*/ 3 h 5"/>
                      <a:gd name="T8" fmla="*/ 1 w 15"/>
                      <a:gd name="T9" fmla="*/ 2 h 5"/>
                      <a:gd name="T10" fmla="*/ 6 w 15"/>
                      <a:gd name="T11" fmla="*/ 1 h 5"/>
                      <a:gd name="T12" fmla="*/ 9 w 15"/>
                      <a:gd name="T13" fmla="*/ 1 h 5"/>
                      <a:gd name="T14" fmla="*/ 11 w 15"/>
                      <a:gd name="T15" fmla="*/ 2 h 5"/>
                      <a:gd name="T16" fmla="*/ 12 w 15"/>
                      <a:gd name="T17" fmla="*/ 2 h 5"/>
                      <a:gd name="T18" fmla="*/ 13 w 15"/>
                      <a:gd name="T19" fmla="*/ 3 h 5"/>
                      <a:gd name="T20" fmla="*/ 14 w 15"/>
                      <a:gd name="T21" fmla="*/ 4 h 5"/>
                      <a:gd name="T22" fmla="*/ 14 w 15"/>
                      <a:gd name="T23" fmla="*/ 4 h 5"/>
                      <a:gd name="T24" fmla="*/ 15 w 15"/>
                      <a:gd name="T25" fmla="*/ 5 h 5"/>
                      <a:gd name="T26" fmla="*/ 15 w 15"/>
                      <a:gd name="T27" fmla="*/ 4 h 5"/>
                      <a:gd name="T28" fmla="*/ 13 w 15"/>
                      <a:gd name="T29" fmla="*/ 2 h 5"/>
                      <a:gd name="T30" fmla="*/ 11 w 15"/>
                      <a:gd name="T31" fmla="*/ 0 h 5"/>
                      <a:gd name="T32" fmla="*/ 8 w 15"/>
                      <a:gd name="T33" fmla="*/ 0 h 5"/>
                      <a:gd name="T34" fmla="*/ 4 w 15"/>
                      <a:gd name="T3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 h="5">
                        <a:moveTo>
                          <a:pt x="4" y="0"/>
                        </a:moveTo>
                        <a:cubicBezTo>
                          <a:pt x="3" y="1"/>
                          <a:pt x="1" y="1"/>
                          <a:pt x="0" y="2"/>
                        </a:cubicBezTo>
                        <a:cubicBezTo>
                          <a:pt x="0" y="2"/>
                          <a:pt x="0" y="2"/>
                          <a:pt x="0" y="3"/>
                        </a:cubicBezTo>
                        <a:cubicBezTo>
                          <a:pt x="0" y="3"/>
                          <a:pt x="0" y="3"/>
                          <a:pt x="1" y="3"/>
                        </a:cubicBezTo>
                        <a:cubicBezTo>
                          <a:pt x="1" y="3"/>
                          <a:pt x="1" y="3"/>
                          <a:pt x="1" y="2"/>
                        </a:cubicBezTo>
                        <a:cubicBezTo>
                          <a:pt x="3" y="2"/>
                          <a:pt x="4" y="1"/>
                          <a:pt x="6" y="1"/>
                        </a:cubicBezTo>
                        <a:cubicBezTo>
                          <a:pt x="7" y="1"/>
                          <a:pt x="8" y="1"/>
                          <a:pt x="9" y="1"/>
                        </a:cubicBezTo>
                        <a:cubicBezTo>
                          <a:pt x="10" y="1"/>
                          <a:pt x="11" y="1"/>
                          <a:pt x="11" y="2"/>
                        </a:cubicBezTo>
                        <a:cubicBezTo>
                          <a:pt x="12" y="2"/>
                          <a:pt x="12" y="2"/>
                          <a:pt x="12" y="2"/>
                        </a:cubicBezTo>
                        <a:cubicBezTo>
                          <a:pt x="13" y="3"/>
                          <a:pt x="13" y="3"/>
                          <a:pt x="13" y="3"/>
                        </a:cubicBezTo>
                        <a:cubicBezTo>
                          <a:pt x="13" y="3"/>
                          <a:pt x="14" y="4"/>
                          <a:pt x="14" y="4"/>
                        </a:cubicBezTo>
                        <a:cubicBezTo>
                          <a:pt x="14" y="4"/>
                          <a:pt x="14" y="4"/>
                          <a:pt x="14" y="4"/>
                        </a:cubicBezTo>
                        <a:cubicBezTo>
                          <a:pt x="14" y="5"/>
                          <a:pt x="14" y="5"/>
                          <a:pt x="15" y="5"/>
                        </a:cubicBezTo>
                        <a:cubicBezTo>
                          <a:pt x="15" y="5"/>
                          <a:pt x="15" y="4"/>
                          <a:pt x="15" y="4"/>
                        </a:cubicBezTo>
                        <a:cubicBezTo>
                          <a:pt x="15" y="3"/>
                          <a:pt x="14" y="2"/>
                          <a:pt x="13" y="2"/>
                        </a:cubicBezTo>
                        <a:cubicBezTo>
                          <a:pt x="13" y="1"/>
                          <a:pt x="12" y="1"/>
                          <a:pt x="11" y="0"/>
                        </a:cubicBezTo>
                        <a:cubicBezTo>
                          <a:pt x="10" y="0"/>
                          <a:pt x="9" y="0"/>
                          <a:pt x="8" y="0"/>
                        </a:cubicBezTo>
                        <a:cubicBezTo>
                          <a:pt x="7" y="0"/>
                          <a:pt x="5" y="0"/>
                          <a:pt x="4"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8" name="Freeform 478"/>
                  <p:cNvSpPr/>
                  <p:nvPr/>
                </p:nvSpPr>
                <p:spPr bwMode="auto">
                  <a:xfrm>
                    <a:off x="885825" y="2263776"/>
                    <a:ext cx="14288" cy="3175"/>
                  </a:xfrm>
                  <a:custGeom>
                    <a:avLst/>
                    <a:gdLst>
                      <a:gd name="T0" fmla="*/ 5 w 14"/>
                      <a:gd name="T1" fmla="*/ 0 h 4"/>
                      <a:gd name="T2" fmla="*/ 3 w 14"/>
                      <a:gd name="T3" fmla="*/ 0 h 4"/>
                      <a:gd name="T4" fmla="*/ 1 w 14"/>
                      <a:gd name="T5" fmla="*/ 0 h 4"/>
                      <a:gd name="T6" fmla="*/ 0 w 14"/>
                      <a:gd name="T7" fmla="*/ 1 h 4"/>
                      <a:gd name="T8" fmla="*/ 1 w 14"/>
                      <a:gd name="T9" fmla="*/ 1 h 4"/>
                      <a:gd name="T10" fmla="*/ 3 w 14"/>
                      <a:gd name="T11" fmla="*/ 1 h 4"/>
                      <a:gd name="T12" fmla="*/ 5 w 14"/>
                      <a:gd name="T13" fmla="*/ 1 h 4"/>
                      <a:gd name="T14" fmla="*/ 10 w 14"/>
                      <a:gd name="T15" fmla="*/ 1 h 4"/>
                      <a:gd name="T16" fmla="*/ 12 w 14"/>
                      <a:gd name="T17" fmla="*/ 2 h 4"/>
                      <a:gd name="T18" fmla="*/ 12 w 14"/>
                      <a:gd name="T19" fmla="*/ 2 h 4"/>
                      <a:gd name="T20" fmla="*/ 13 w 14"/>
                      <a:gd name="T21" fmla="*/ 3 h 4"/>
                      <a:gd name="T22" fmla="*/ 13 w 14"/>
                      <a:gd name="T23" fmla="*/ 3 h 4"/>
                      <a:gd name="T24" fmla="*/ 13 w 14"/>
                      <a:gd name="T25" fmla="*/ 3 h 4"/>
                      <a:gd name="T26" fmla="*/ 13 w 14"/>
                      <a:gd name="T27" fmla="*/ 3 h 4"/>
                      <a:gd name="T28" fmla="*/ 13 w 14"/>
                      <a:gd name="T29" fmla="*/ 4 h 4"/>
                      <a:gd name="T30" fmla="*/ 14 w 14"/>
                      <a:gd name="T31" fmla="*/ 3 h 4"/>
                      <a:gd name="T32" fmla="*/ 13 w 14"/>
                      <a:gd name="T33" fmla="*/ 1 h 4"/>
                      <a:gd name="T34" fmla="*/ 11 w 14"/>
                      <a:gd name="T35" fmla="*/ 1 h 4"/>
                      <a:gd name="T36" fmla="*/ 7 w 14"/>
                      <a:gd name="T37" fmla="*/ 0 h 4"/>
                      <a:gd name="T38" fmla="*/ 5 w 14"/>
                      <a:gd name="T3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4" h="4">
                        <a:moveTo>
                          <a:pt x="5" y="0"/>
                        </a:moveTo>
                        <a:cubicBezTo>
                          <a:pt x="4" y="0"/>
                          <a:pt x="4" y="0"/>
                          <a:pt x="3" y="0"/>
                        </a:cubicBezTo>
                        <a:cubicBezTo>
                          <a:pt x="2" y="0"/>
                          <a:pt x="2" y="0"/>
                          <a:pt x="1" y="0"/>
                        </a:cubicBezTo>
                        <a:cubicBezTo>
                          <a:pt x="1" y="0"/>
                          <a:pt x="0" y="1"/>
                          <a:pt x="0" y="1"/>
                        </a:cubicBezTo>
                        <a:cubicBezTo>
                          <a:pt x="0" y="1"/>
                          <a:pt x="1" y="1"/>
                          <a:pt x="1" y="1"/>
                        </a:cubicBezTo>
                        <a:cubicBezTo>
                          <a:pt x="2" y="2"/>
                          <a:pt x="2" y="1"/>
                          <a:pt x="3" y="1"/>
                        </a:cubicBezTo>
                        <a:cubicBezTo>
                          <a:pt x="3" y="1"/>
                          <a:pt x="4" y="1"/>
                          <a:pt x="5" y="1"/>
                        </a:cubicBezTo>
                        <a:cubicBezTo>
                          <a:pt x="7" y="1"/>
                          <a:pt x="8" y="1"/>
                          <a:pt x="10" y="1"/>
                        </a:cubicBezTo>
                        <a:cubicBezTo>
                          <a:pt x="10" y="2"/>
                          <a:pt x="11" y="2"/>
                          <a:pt x="12" y="2"/>
                        </a:cubicBezTo>
                        <a:cubicBezTo>
                          <a:pt x="12" y="2"/>
                          <a:pt x="12" y="2"/>
                          <a:pt x="12" y="2"/>
                        </a:cubicBezTo>
                        <a:cubicBezTo>
                          <a:pt x="12" y="2"/>
                          <a:pt x="13" y="2"/>
                          <a:pt x="13" y="3"/>
                        </a:cubicBezTo>
                        <a:cubicBezTo>
                          <a:pt x="13" y="3"/>
                          <a:pt x="13" y="3"/>
                          <a:pt x="13" y="3"/>
                        </a:cubicBezTo>
                        <a:cubicBezTo>
                          <a:pt x="13" y="3"/>
                          <a:pt x="13" y="3"/>
                          <a:pt x="13" y="3"/>
                        </a:cubicBezTo>
                        <a:cubicBezTo>
                          <a:pt x="13" y="3"/>
                          <a:pt x="13" y="3"/>
                          <a:pt x="13" y="3"/>
                        </a:cubicBezTo>
                        <a:cubicBezTo>
                          <a:pt x="13" y="4"/>
                          <a:pt x="13" y="4"/>
                          <a:pt x="13" y="4"/>
                        </a:cubicBezTo>
                        <a:cubicBezTo>
                          <a:pt x="14" y="4"/>
                          <a:pt x="14" y="4"/>
                          <a:pt x="14" y="3"/>
                        </a:cubicBezTo>
                        <a:cubicBezTo>
                          <a:pt x="14" y="3"/>
                          <a:pt x="14" y="2"/>
                          <a:pt x="13" y="1"/>
                        </a:cubicBezTo>
                        <a:cubicBezTo>
                          <a:pt x="13" y="1"/>
                          <a:pt x="12" y="1"/>
                          <a:pt x="11" y="1"/>
                        </a:cubicBezTo>
                        <a:cubicBezTo>
                          <a:pt x="10" y="0"/>
                          <a:pt x="9" y="0"/>
                          <a:pt x="7" y="0"/>
                        </a:cubicBezTo>
                        <a:cubicBezTo>
                          <a:pt x="7" y="0"/>
                          <a:pt x="6" y="0"/>
                          <a:pt x="5"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9" name="Freeform 479"/>
                  <p:cNvSpPr/>
                  <p:nvPr/>
                </p:nvSpPr>
                <p:spPr bwMode="auto">
                  <a:xfrm>
                    <a:off x="885825" y="2266951"/>
                    <a:ext cx="15875" cy="3175"/>
                  </a:xfrm>
                  <a:custGeom>
                    <a:avLst/>
                    <a:gdLst>
                      <a:gd name="T0" fmla="*/ 1 w 14"/>
                      <a:gd name="T1" fmla="*/ 2 h 3"/>
                      <a:gd name="T2" fmla="*/ 1 w 14"/>
                      <a:gd name="T3" fmla="*/ 2 h 3"/>
                      <a:gd name="T4" fmla="*/ 0 w 14"/>
                      <a:gd name="T5" fmla="*/ 2 h 3"/>
                      <a:gd name="T6" fmla="*/ 1 w 14"/>
                      <a:gd name="T7" fmla="*/ 3 h 3"/>
                      <a:gd name="T8" fmla="*/ 8 w 14"/>
                      <a:gd name="T9" fmla="*/ 1 h 3"/>
                      <a:gd name="T10" fmla="*/ 12 w 14"/>
                      <a:gd name="T11" fmla="*/ 1 h 3"/>
                      <a:gd name="T12" fmla="*/ 13 w 14"/>
                      <a:gd name="T13" fmla="*/ 1 h 3"/>
                      <a:gd name="T14" fmla="*/ 14 w 14"/>
                      <a:gd name="T15" fmla="*/ 1 h 3"/>
                      <a:gd name="T16" fmla="*/ 13 w 14"/>
                      <a:gd name="T17" fmla="*/ 0 h 3"/>
                      <a:gd name="T18" fmla="*/ 11 w 14"/>
                      <a:gd name="T19" fmla="*/ 0 h 3"/>
                      <a:gd name="T20" fmla="*/ 1 w 14"/>
                      <a:gd name="T21"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3">
                        <a:moveTo>
                          <a:pt x="1" y="2"/>
                        </a:moveTo>
                        <a:cubicBezTo>
                          <a:pt x="1" y="2"/>
                          <a:pt x="1" y="2"/>
                          <a:pt x="1" y="2"/>
                        </a:cubicBezTo>
                        <a:cubicBezTo>
                          <a:pt x="0" y="2"/>
                          <a:pt x="0" y="2"/>
                          <a:pt x="0" y="2"/>
                        </a:cubicBezTo>
                        <a:cubicBezTo>
                          <a:pt x="0" y="2"/>
                          <a:pt x="0" y="3"/>
                          <a:pt x="1" y="3"/>
                        </a:cubicBezTo>
                        <a:cubicBezTo>
                          <a:pt x="3" y="2"/>
                          <a:pt x="6" y="2"/>
                          <a:pt x="8" y="1"/>
                        </a:cubicBezTo>
                        <a:cubicBezTo>
                          <a:pt x="10" y="1"/>
                          <a:pt x="11" y="1"/>
                          <a:pt x="12" y="1"/>
                        </a:cubicBezTo>
                        <a:cubicBezTo>
                          <a:pt x="12" y="1"/>
                          <a:pt x="13" y="1"/>
                          <a:pt x="13" y="1"/>
                        </a:cubicBezTo>
                        <a:cubicBezTo>
                          <a:pt x="13" y="2"/>
                          <a:pt x="14" y="1"/>
                          <a:pt x="14" y="1"/>
                        </a:cubicBezTo>
                        <a:cubicBezTo>
                          <a:pt x="14" y="1"/>
                          <a:pt x="14" y="0"/>
                          <a:pt x="13" y="0"/>
                        </a:cubicBezTo>
                        <a:cubicBezTo>
                          <a:pt x="12" y="0"/>
                          <a:pt x="11" y="0"/>
                          <a:pt x="11" y="0"/>
                        </a:cubicBezTo>
                        <a:cubicBezTo>
                          <a:pt x="7" y="0"/>
                          <a:pt x="4" y="1"/>
                          <a:pt x="1"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0" name="Freeform 480"/>
                  <p:cNvSpPr>
                    <a:spLocks noEditPoints="1"/>
                  </p:cNvSpPr>
                  <p:nvPr/>
                </p:nvSpPr>
                <p:spPr bwMode="auto">
                  <a:xfrm>
                    <a:off x="885825" y="2268538"/>
                    <a:ext cx="15875" cy="4763"/>
                  </a:xfrm>
                  <a:custGeom>
                    <a:avLst/>
                    <a:gdLst>
                      <a:gd name="T0" fmla="*/ 3 w 14"/>
                      <a:gd name="T1" fmla="*/ 3 h 4"/>
                      <a:gd name="T2" fmla="*/ 3 w 14"/>
                      <a:gd name="T3" fmla="*/ 3 h 4"/>
                      <a:gd name="T4" fmla="*/ 3 w 14"/>
                      <a:gd name="T5" fmla="*/ 3 h 4"/>
                      <a:gd name="T6" fmla="*/ 9 w 14"/>
                      <a:gd name="T7" fmla="*/ 0 h 4"/>
                      <a:gd name="T8" fmla="*/ 2 w 14"/>
                      <a:gd name="T9" fmla="*/ 2 h 4"/>
                      <a:gd name="T10" fmla="*/ 1 w 14"/>
                      <a:gd name="T11" fmla="*/ 2 h 4"/>
                      <a:gd name="T12" fmla="*/ 1 w 14"/>
                      <a:gd name="T13" fmla="*/ 3 h 4"/>
                      <a:gd name="T14" fmla="*/ 1 w 14"/>
                      <a:gd name="T15" fmla="*/ 3 h 4"/>
                      <a:gd name="T16" fmla="*/ 3 w 14"/>
                      <a:gd name="T17" fmla="*/ 3 h 4"/>
                      <a:gd name="T18" fmla="*/ 8 w 14"/>
                      <a:gd name="T19" fmla="*/ 1 h 4"/>
                      <a:gd name="T20" fmla="*/ 10 w 14"/>
                      <a:gd name="T21" fmla="*/ 1 h 4"/>
                      <a:gd name="T22" fmla="*/ 11 w 14"/>
                      <a:gd name="T23" fmla="*/ 2 h 4"/>
                      <a:gd name="T24" fmla="*/ 12 w 14"/>
                      <a:gd name="T25" fmla="*/ 2 h 4"/>
                      <a:gd name="T26" fmla="*/ 12 w 14"/>
                      <a:gd name="T27" fmla="*/ 2 h 4"/>
                      <a:gd name="T28" fmla="*/ 13 w 14"/>
                      <a:gd name="T29" fmla="*/ 3 h 4"/>
                      <a:gd name="T30" fmla="*/ 13 w 14"/>
                      <a:gd name="T31" fmla="*/ 3 h 4"/>
                      <a:gd name="T32" fmla="*/ 14 w 14"/>
                      <a:gd name="T33" fmla="*/ 2 h 4"/>
                      <a:gd name="T34" fmla="*/ 11 w 14"/>
                      <a:gd name="T35" fmla="*/ 0 h 4"/>
                      <a:gd name="T36" fmla="*/ 9 w 14"/>
                      <a:gd name="T37" fmla="*/ 0 h 4"/>
                      <a:gd name="T38" fmla="*/ 9 w 14"/>
                      <a:gd name="T3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4" h="4">
                        <a:moveTo>
                          <a:pt x="3" y="3"/>
                        </a:moveTo>
                        <a:cubicBezTo>
                          <a:pt x="3" y="3"/>
                          <a:pt x="3" y="3"/>
                          <a:pt x="3" y="3"/>
                        </a:cubicBezTo>
                        <a:cubicBezTo>
                          <a:pt x="3" y="3"/>
                          <a:pt x="3" y="3"/>
                          <a:pt x="3" y="3"/>
                        </a:cubicBezTo>
                        <a:moveTo>
                          <a:pt x="9" y="0"/>
                        </a:moveTo>
                        <a:cubicBezTo>
                          <a:pt x="6" y="0"/>
                          <a:pt x="4" y="1"/>
                          <a:pt x="2" y="2"/>
                        </a:cubicBezTo>
                        <a:cubicBezTo>
                          <a:pt x="2" y="2"/>
                          <a:pt x="1" y="2"/>
                          <a:pt x="1" y="2"/>
                        </a:cubicBezTo>
                        <a:cubicBezTo>
                          <a:pt x="0" y="3"/>
                          <a:pt x="0" y="3"/>
                          <a:pt x="1" y="3"/>
                        </a:cubicBezTo>
                        <a:cubicBezTo>
                          <a:pt x="1" y="4"/>
                          <a:pt x="1" y="4"/>
                          <a:pt x="1" y="3"/>
                        </a:cubicBezTo>
                        <a:cubicBezTo>
                          <a:pt x="2" y="3"/>
                          <a:pt x="2" y="3"/>
                          <a:pt x="3" y="3"/>
                        </a:cubicBezTo>
                        <a:cubicBezTo>
                          <a:pt x="5" y="2"/>
                          <a:pt x="6" y="2"/>
                          <a:pt x="8" y="1"/>
                        </a:cubicBezTo>
                        <a:cubicBezTo>
                          <a:pt x="9" y="1"/>
                          <a:pt x="9" y="1"/>
                          <a:pt x="10" y="1"/>
                        </a:cubicBezTo>
                        <a:cubicBezTo>
                          <a:pt x="10" y="1"/>
                          <a:pt x="11" y="1"/>
                          <a:pt x="11" y="2"/>
                        </a:cubicBezTo>
                        <a:cubicBezTo>
                          <a:pt x="11" y="2"/>
                          <a:pt x="12" y="2"/>
                          <a:pt x="12" y="2"/>
                        </a:cubicBezTo>
                        <a:cubicBezTo>
                          <a:pt x="12" y="2"/>
                          <a:pt x="12" y="2"/>
                          <a:pt x="12" y="2"/>
                        </a:cubicBezTo>
                        <a:cubicBezTo>
                          <a:pt x="12" y="2"/>
                          <a:pt x="12" y="3"/>
                          <a:pt x="13" y="3"/>
                        </a:cubicBezTo>
                        <a:cubicBezTo>
                          <a:pt x="13" y="3"/>
                          <a:pt x="13" y="3"/>
                          <a:pt x="13" y="3"/>
                        </a:cubicBezTo>
                        <a:cubicBezTo>
                          <a:pt x="14" y="3"/>
                          <a:pt x="14" y="3"/>
                          <a:pt x="14" y="2"/>
                        </a:cubicBezTo>
                        <a:cubicBezTo>
                          <a:pt x="13" y="1"/>
                          <a:pt x="12" y="1"/>
                          <a:pt x="11" y="0"/>
                        </a:cubicBezTo>
                        <a:cubicBezTo>
                          <a:pt x="11" y="0"/>
                          <a:pt x="10" y="0"/>
                          <a:pt x="9" y="0"/>
                        </a:cubicBezTo>
                        <a:cubicBezTo>
                          <a:pt x="9" y="0"/>
                          <a:pt x="9" y="0"/>
                          <a:pt x="9"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1" name="Freeform 481"/>
                  <p:cNvSpPr>
                    <a:spLocks noEditPoints="1"/>
                  </p:cNvSpPr>
                  <p:nvPr/>
                </p:nvSpPr>
                <p:spPr bwMode="auto">
                  <a:xfrm>
                    <a:off x="885825" y="2273301"/>
                    <a:ext cx="14288" cy="1588"/>
                  </a:xfrm>
                  <a:custGeom>
                    <a:avLst/>
                    <a:gdLst>
                      <a:gd name="T0" fmla="*/ 3 w 13"/>
                      <a:gd name="T1" fmla="*/ 2 h 2"/>
                      <a:gd name="T2" fmla="*/ 3 w 13"/>
                      <a:gd name="T3" fmla="*/ 2 h 2"/>
                      <a:gd name="T4" fmla="*/ 3 w 13"/>
                      <a:gd name="T5" fmla="*/ 2 h 2"/>
                      <a:gd name="T6" fmla="*/ 12 w 13"/>
                      <a:gd name="T7" fmla="*/ 0 h 2"/>
                      <a:gd name="T8" fmla="*/ 11 w 13"/>
                      <a:gd name="T9" fmla="*/ 0 h 2"/>
                      <a:gd name="T10" fmla="*/ 6 w 13"/>
                      <a:gd name="T11" fmla="*/ 0 h 2"/>
                      <a:gd name="T12" fmla="*/ 0 w 13"/>
                      <a:gd name="T13" fmla="*/ 1 h 2"/>
                      <a:gd name="T14" fmla="*/ 0 w 13"/>
                      <a:gd name="T15" fmla="*/ 2 h 2"/>
                      <a:gd name="T16" fmla="*/ 1 w 13"/>
                      <a:gd name="T17" fmla="*/ 2 h 2"/>
                      <a:gd name="T18" fmla="*/ 3 w 13"/>
                      <a:gd name="T19" fmla="*/ 2 h 2"/>
                      <a:gd name="T20" fmla="*/ 7 w 13"/>
                      <a:gd name="T21" fmla="*/ 1 h 2"/>
                      <a:gd name="T22" fmla="*/ 13 w 13"/>
                      <a:gd name="T23" fmla="*/ 1 h 2"/>
                      <a:gd name="T24" fmla="*/ 13 w 13"/>
                      <a:gd name="T25" fmla="*/ 0 h 2"/>
                      <a:gd name="T26" fmla="*/ 12 w 13"/>
                      <a:gd name="T27" fmla="*/ 0 h 2"/>
                      <a:gd name="T28" fmla="*/ 12 w 13"/>
                      <a:gd name="T2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 h="2">
                        <a:moveTo>
                          <a:pt x="3" y="2"/>
                        </a:moveTo>
                        <a:cubicBezTo>
                          <a:pt x="3" y="2"/>
                          <a:pt x="3" y="2"/>
                          <a:pt x="3" y="2"/>
                        </a:cubicBezTo>
                        <a:cubicBezTo>
                          <a:pt x="3" y="2"/>
                          <a:pt x="3" y="2"/>
                          <a:pt x="3" y="2"/>
                        </a:cubicBezTo>
                        <a:moveTo>
                          <a:pt x="12" y="0"/>
                        </a:moveTo>
                        <a:cubicBezTo>
                          <a:pt x="12" y="0"/>
                          <a:pt x="12" y="0"/>
                          <a:pt x="11" y="0"/>
                        </a:cubicBezTo>
                        <a:cubicBezTo>
                          <a:pt x="10" y="0"/>
                          <a:pt x="8" y="0"/>
                          <a:pt x="6" y="0"/>
                        </a:cubicBezTo>
                        <a:cubicBezTo>
                          <a:pt x="4" y="0"/>
                          <a:pt x="2" y="0"/>
                          <a:pt x="0" y="1"/>
                        </a:cubicBezTo>
                        <a:cubicBezTo>
                          <a:pt x="0" y="1"/>
                          <a:pt x="0" y="1"/>
                          <a:pt x="0" y="2"/>
                        </a:cubicBezTo>
                        <a:cubicBezTo>
                          <a:pt x="0" y="2"/>
                          <a:pt x="0" y="2"/>
                          <a:pt x="1" y="2"/>
                        </a:cubicBezTo>
                        <a:cubicBezTo>
                          <a:pt x="1" y="2"/>
                          <a:pt x="2" y="2"/>
                          <a:pt x="3" y="2"/>
                        </a:cubicBezTo>
                        <a:cubicBezTo>
                          <a:pt x="4" y="1"/>
                          <a:pt x="6" y="1"/>
                          <a:pt x="7" y="1"/>
                        </a:cubicBezTo>
                        <a:cubicBezTo>
                          <a:pt x="9" y="2"/>
                          <a:pt x="11" y="2"/>
                          <a:pt x="13" y="1"/>
                        </a:cubicBezTo>
                        <a:cubicBezTo>
                          <a:pt x="13" y="1"/>
                          <a:pt x="13" y="1"/>
                          <a:pt x="13" y="0"/>
                        </a:cubicBezTo>
                        <a:cubicBezTo>
                          <a:pt x="13" y="0"/>
                          <a:pt x="13" y="0"/>
                          <a:pt x="12" y="0"/>
                        </a:cubicBezTo>
                        <a:cubicBezTo>
                          <a:pt x="12" y="0"/>
                          <a:pt x="12" y="0"/>
                          <a:pt x="1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2" name="Freeform 482"/>
                  <p:cNvSpPr/>
                  <p:nvPr/>
                </p:nvSpPr>
                <p:spPr bwMode="auto">
                  <a:xfrm>
                    <a:off x="885825" y="2273301"/>
                    <a:ext cx="15875" cy="3175"/>
                  </a:xfrm>
                  <a:custGeom>
                    <a:avLst/>
                    <a:gdLst>
                      <a:gd name="T0" fmla="*/ 13 w 14"/>
                      <a:gd name="T1" fmla="*/ 0 h 3"/>
                      <a:gd name="T2" fmla="*/ 12 w 14"/>
                      <a:gd name="T3" fmla="*/ 0 h 3"/>
                      <a:gd name="T4" fmla="*/ 11 w 14"/>
                      <a:gd name="T5" fmla="*/ 1 h 3"/>
                      <a:gd name="T6" fmla="*/ 9 w 14"/>
                      <a:gd name="T7" fmla="*/ 1 h 3"/>
                      <a:gd name="T8" fmla="*/ 5 w 14"/>
                      <a:gd name="T9" fmla="*/ 1 h 3"/>
                      <a:gd name="T10" fmla="*/ 1 w 14"/>
                      <a:gd name="T11" fmla="*/ 1 h 3"/>
                      <a:gd name="T12" fmla="*/ 0 w 14"/>
                      <a:gd name="T13" fmla="*/ 2 h 3"/>
                      <a:gd name="T14" fmla="*/ 1 w 14"/>
                      <a:gd name="T15" fmla="*/ 3 h 3"/>
                      <a:gd name="T16" fmla="*/ 5 w 14"/>
                      <a:gd name="T17" fmla="*/ 3 h 3"/>
                      <a:gd name="T18" fmla="*/ 7 w 14"/>
                      <a:gd name="T19" fmla="*/ 3 h 3"/>
                      <a:gd name="T20" fmla="*/ 11 w 14"/>
                      <a:gd name="T21" fmla="*/ 2 h 3"/>
                      <a:gd name="T22" fmla="*/ 14 w 14"/>
                      <a:gd name="T23" fmla="*/ 1 h 3"/>
                      <a:gd name="T24" fmla="*/ 14 w 14"/>
                      <a:gd name="T25" fmla="*/ 0 h 3"/>
                      <a:gd name="T26" fmla="*/ 13 w 14"/>
                      <a:gd name="T27" fmla="*/ 0 h 3"/>
                      <a:gd name="T28" fmla="*/ 13 w 14"/>
                      <a:gd name="T29"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 h="3">
                        <a:moveTo>
                          <a:pt x="13" y="0"/>
                        </a:moveTo>
                        <a:cubicBezTo>
                          <a:pt x="13" y="0"/>
                          <a:pt x="12" y="0"/>
                          <a:pt x="12" y="0"/>
                        </a:cubicBezTo>
                        <a:cubicBezTo>
                          <a:pt x="12" y="0"/>
                          <a:pt x="12" y="1"/>
                          <a:pt x="11" y="1"/>
                        </a:cubicBezTo>
                        <a:cubicBezTo>
                          <a:pt x="10" y="1"/>
                          <a:pt x="10" y="1"/>
                          <a:pt x="9" y="1"/>
                        </a:cubicBezTo>
                        <a:cubicBezTo>
                          <a:pt x="8" y="1"/>
                          <a:pt x="6" y="1"/>
                          <a:pt x="5" y="1"/>
                        </a:cubicBezTo>
                        <a:cubicBezTo>
                          <a:pt x="3" y="1"/>
                          <a:pt x="2" y="1"/>
                          <a:pt x="1" y="1"/>
                        </a:cubicBezTo>
                        <a:cubicBezTo>
                          <a:pt x="0" y="1"/>
                          <a:pt x="0" y="2"/>
                          <a:pt x="0" y="2"/>
                        </a:cubicBezTo>
                        <a:cubicBezTo>
                          <a:pt x="0" y="2"/>
                          <a:pt x="0" y="3"/>
                          <a:pt x="1" y="3"/>
                        </a:cubicBezTo>
                        <a:cubicBezTo>
                          <a:pt x="2" y="2"/>
                          <a:pt x="3" y="2"/>
                          <a:pt x="5" y="3"/>
                        </a:cubicBezTo>
                        <a:cubicBezTo>
                          <a:pt x="6" y="3"/>
                          <a:pt x="6" y="3"/>
                          <a:pt x="7" y="3"/>
                        </a:cubicBezTo>
                        <a:cubicBezTo>
                          <a:pt x="8" y="3"/>
                          <a:pt x="9" y="2"/>
                          <a:pt x="11" y="2"/>
                        </a:cubicBezTo>
                        <a:cubicBezTo>
                          <a:pt x="12" y="2"/>
                          <a:pt x="13" y="1"/>
                          <a:pt x="14" y="1"/>
                        </a:cubicBezTo>
                        <a:cubicBezTo>
                          <a:pt x="14" y="0"/>
                          <a:pt x="14" y="0"/>
                          <a:pt x="14" y="0"/>
                        </a:cubicBezTo>
                        <a:cubicBezTo>
                          <a:pt x="13" y="0"/>
                          <a:pt x="13" y="0"/>
                          <a:pt x="13" y="0"/>
                        </a:cubicBezTo>
                        <a:cubicBezTo>
                          <a:pt x="13" y="0"/>
                          <a:pt x="13" y="0"/>
                          <a:pt x="1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3" name="Freeform 483"/>
                  <p:cNvSpPr>
                    <a:spLocks noEditPoints="1"/>
                  </p:cNvSpPr>
                  <p:nvPr/>
                </p:nvSpPr>
                <p:spPr bwMode="auto">
                  <a:xfrm>
                    <a:off x="879475" y="2232026"/>
                    <a:ext cx="28575" cy="30163"/>
                  </a:xfrm>
                  <a:custGeom>
                    <a:avLst/>
                    <a:gdLst>
                      <a:gd name="T0" fmla="*/ 6 w 26"/>
                      <a:gd name="T1" fmla="*/ 9 h 28"/>
                      <a:gd name="T2" fmla="*/ 6 w 26"/>
                      <a:gd name="T3" fmla="*/ 9 h 28"/>
                      <a:gd name="T4" fmla="*/ 13 w 26"/>
                      <a:gd name="T5" fmla="*/ 3 h 28"/>
                      <a:gd name="T6" fmla="*/ 14 w 26"/>
                      <a:gd name="T7" fmla="*/ 3 h 28"/>
                      <a:gd name="T8" fmla="*/ 13 w 26"/>
                      <a:gd name="T9" fmla="*/ 4 h 28"/>
                      <a:gd name="T10" fmla="*/ 13 w 26"/>
                      <a:gd name="T11" fmla="*/ 3 h 28"/>
                      <a:gd name="T12" fmla="*/ 13 w 26"/>
                      <a:gd name="T13" fmla="*/ 2 h 28"/>
                      <a:gd name="T14" fmla="*/ 10 w 26"/>
                      <a:gd name="T15" fmla="*/ 1 h 28"/>
                      <a:gd name="T16" fmla="*/ 10 w 26"/>
                      <a:gd name="T17" fmla="*/ 2 h 28"/>
                      <a:gd name="T18" fmla="*/ 9 w 26"/>
                      <a:gd name="T19" fmla="*/ 2 h 28"/>
                      <a:gd name="T20" fmla="*/ 9 w 26"/>
                      <a:gd name="T21" fmla="*/ 1 h 28"/>
                      <a:gd name="T22" fmla="*/ 9 w 26"/>
                      <a:gd name="T23" fmla="*/ 0 h 28"/>
                      <a:gd name="T24" fmla="*/ 5 w 26"/>
                      <a:gd name="T25" fmla="*/ 2 h 28"/>
                      <a:gd name="T26" fmla="*/ 1 w 26"/>
                      <a:gd name="T27" fmla="*/ 5 h 28"/>
                      <a:gd name="T28" fmla="*/ 8 w 26"/>
                      <a:gd name="T29" fmla="*/ 10 h 28"/>
                      <a:gd name="T30" fmla="*/ 11 w 26"/>
                      <a:gd name="T31" fmla="*/ 16 h 28"/>
                      <a:gd name="T32" fmla="*/ 12 w 26"/>
                      <a:gd name="T33" fmla="*/ 26 h 28"/>
                      <a:gd name="T34" fmla="*/ 8 w 26"/>
                      <a:gd name="T35" fmla="*/ 9 h 28"/>
                      <a:gd name="T36" fmla="*/ 2 w 26"/>
                      <a:gd name="T37" fmla="*/ 6 h 28"/>
                      <a:gd name="T38" fmla="*/ 2 w 26"/>
                      <a:gd name="T39" fmla="*/ 4 h 28"/>
                      <a:gd name="T40" fmla="*/ 2 w 26"/>
                      <a:gd name="T41" fmla="*/ 3 h 28"/>
                      <a:gd name="T42" fmla="*/ 4 w 26"/>
                      <a:gd name="T43" fmla="*/ 3 h 28"/>
                      <a:gd name="T44" fmla="*/ 6 w 26"/>
                      <a:gd name="T45" fmla="*/ 6 h 28"/>
                      <a:gd name="T46" fmla="*/ 6 w 26"/>
                      <a:gd name="T47" fmla="*/ 2 h 28"/>
                      <a:gd name="T48" fmla="*/ 8 w 26"/>
                      <a:gd name="T49" fmla="*/ 1 h 28"/>
                      <a:gd name="T50" fmla="*/ 11 w 26"/>
                      <a:gd name="T51" fmla="*/ 3 h 28"/>
                      <a:gd name="T52" fmla="*/ 12 w 26"/>
                      <a:gd name="T53" fmla="*/ 2 h 28"/>
                      <a:gd name="T54" fmla="*/ 12 w 26"/>
                      <a:gd name="T55" fmla="*/ 5 h 28"/>
                      <a:gd name="T56" fmla="*/ 14 w 26"/>
                      <a:gd name="T57" fmla="*/ 2 h 28"/>
                      <a:gd name="T58" fmla="*/ 15 w 26"/>
                      <a:gd name="T59" fmla="*/ 3 h 28"/>
                      <a:gd name="T60" fmla="*/ 17 w 26"/>
                      <a:gd name="T61" fmla="*/ 3 h 28"/>
                      <a:gd name="T62" fmla="*/ 17 w 26"/>
                      <a:gd name="T63" fmla="*/ 1 h 28"/>
                      <a:gd name="T64" fmla="*/ 19 w 26"/>
                      <a:gd name="T65" fmla="*/ 1 h 28"/>
                      <a:gd name="T66" fmla="*/ 18 w 26"/>
                      <a:gd name="T67" fmla="*/ 4 h 28"/>
                      <a:gd name="T68" fmla="*/ 21 w 26"/>
                      <a:gd name="T69" fmla="*/ 2 h 28"/>
                      <a:gd name="T70" fmla="*/ 21 w 26"/>
                      <a:gd name="T71" fmla="*/ 2 h 28"/>
                      <a:gd name="T72" fmla="*/ 23 w 26"/>
                      <a:gd name="T73" fmla="*/ 2 h 28"/>
                      <a:gd name="T74" fmla="*/ 24 w 26"/>
                      <a:gd name="T75" fmla="*/ 3 h 28"/>
                      <a:gd name="T76" fmla="*/ 25 w 26"/>
                      <a:gd name="T77" fmla="*/ 4 h 28"/>
                      <a:gd name="T78" fmla="*/ 24 w 26"/>
                      <a:gd name="T79" fmla="*/ 6 h 28"/>
                      <a:gd name="T80" fmla="*/ 18 w 26"/>
                      <a:gd name="T81" fmla="*/ 10 h 28"/>
                      <a:gd name="T82" fmla="*/ 15 w 26"/>
                      <a:gd name="T83" fmla="*/ 28 h 28"/>
                      <a:gd name="T84" fmla="*/ 16 w 26"/>
                      <a:gd name="T85" fmla="*/ 26 h 28"/>
                      <a:gd name="T86" fmla="*/ 19 w 26"/>
                      <a:gd name="T87" fmla="*/ 11 h 28"/>
                      <a:gd name="T88" fmla="*/ 25 w 26"/>
                      <a:gd name="T89" fmla="*/ 6 h 28"/>
                      <a:gd name="T90" fmla="*/ 22 w 26"/>
                      <a:gd name="T91" fmla="*/ 1 h 28"/>
                      <a:gd name="T92" fmla="*/ 20 w 26"/>
                      <a:gd name="T93" fmla="*/ 1 h 28"/>
                      <a:gd name="T94" fmla="*/ 13 w 26"/>
                      <a:gd name="T95" fmla="*/ 1 h 28"/>
                      <a:gd name="T96" fmla="*/ 10 w 26"/>
                      <a:gd name="T9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6" h="28">
                        <a:moveTo>
                          <a:pt x="6" y="9"/>
                        </a:moveTo>
                        <a:cubicBezTo>
                          <a:pt x="6" y="9"/>
                          <a:pt x="6" y="9"/>
                          <a:pt x="6" y="9"/>
                        </a:cubicBezTo>
                        <a:cubicBezTo>
                          <a:pt x="6" y="9"/>
                          <a:pt x="6" y="9"/>
                          <a:pt x="6" y="9"/>
                        </a:cubicBezTo>
                        <a:moveTo>
                          <a:pt x="6" y="9"/>
                        </a:moveTo>
                        <a:cubicBezTo>
                          <a:pt x="6" y="9"/>
                          <a:pt x="6" y="9"/>
                          <a:pt x="6" y="9"/>
                        </a:cubicBezTo>
                        <a:cubicBezTo>
                          <a:pt x="6" y="9"/>
                          <a:pt x="6" y="9"/>
                          <a:pt x="6" y="9"/>
                        </a:cubicBezTo>
                        <a:moveTo>
                          <a:pt x="13" y="2"/>
                        </a:moveTo>
                        <a:cubicBezTo>
                          <a:pt x="13" y="2"/>
                          <a:pt x="13" y="2"/>
                          <a:pt x="13" y="3"/>
                        </a:cubicBezTo>
                        <a:cubicBezTo>
                          <a:pt x="13" y="3"/>
                          <a:pt x="13" y="3"/>
                          <a:pt x="13" y="3"/>
                        </a:cubicBezTo>
                        <a:cubicBezTo>
                          <a:pt x="13" y="3"/>
                          <a:pt x="14" y="3"/>
                          <a:pt x="14" y="3"/>
                        </a:cubicBezTo>
                        <a:cubicBezTo>
                          <a:pt x="14" y="3"/>
                          <a:pt x="14" y="3"/>
                          <a:pt x="14" y="3"/>
                        </a:cubicBezTo>
                        <a:cubicBezTo>
                          <a:pt x="14" y="3"/>
                          <a:pt x="14" y="3"/>
                          <a:pt x="14" y="3"/>
                        </a:cubicBezTo>
                        <a:cubicBezTo>
                          <a:pt x="14" y="3"/>
                          <a:pt x="13" y="3"/>
                          <a:pt x="13" y="3"/>
                        </a:cubicBezTo>
                        <a:cubicBezTo>
                          <a:pt x="13" y="3"/>
                          <a:pt x="13" y="3"/>
                          <a:pt x="13" y="3"/>
                        </a:cubicBezTo>
                        <a:cubicBezTo>
                          <a:pt x="13" y="4"/>
                          <a:pt x="13" y="4"/>
                          <a:pt x="13" y="4"/>
                        </a:cubicBezTo>
                        <a:cubicBezTo>
                          <a:pt x="13" y="4"/>
                          <a:pt x="13" y="4"/>
                          <a:pt x="13" y="4"/>
                        </a:cubicBezTo>
                        <a:cubicBezTo>
                          <a:pt x="13" y="4"/>
                          <a:pt x="13" y="4"/>
                          <a:pt x="13" y="4"/>
                        </a:cubicBezTo>
                        <a:cubicBezTo>
                          <a:pt x="13" y="3"/>
                          <a:pt x="13" y="3"/>
                          <a:pt x="13" y="3"/>
                        </a:cubicBezTo>
                        <a:cubicBezTo>
                          <a:pt x="13" y="3"/>
                          <a:pt x="13" y="3"/>
                          <a:pt x="13" y="3"/>
                        </a:cubicBezTo>
                        <a:cubicBezTo>
                          <a:pt x="13" y="3"/>
                          <a:pt x="13" y="3"/>
                          <a:pt x="13" y="3"/>
                        </a:cubicBezTo>
                        <a:cubicBezTo>
                          <a:pt x="13" y="2"/>
                          <a:pt x="13" y="2"/>
                          <a:pt x="13" y="2"/>
                        </a:cubicBezTo>
                        <a:moveTo>
                          <a:pt x="9" y="1"/>
                        </a:moveTo>
                        <a:cubicBezTo>
                          <a:pt x="10" y="1"/>
                          <a:pt x="10" y="1"/>
                          <a:pt x="10" y="1"/>
                        </a:cubicBezTo>
                        <a:cubicBezTo>
                          <a:pt x="10" y="1"/>
                          <a:pt x="10" y="1"/>
                          <a:pt x="10" y="1"/>
                        </a:cubicBezTo>
                        <a:cubicBezTo>
                          <a:pt x="10" y="1"/>
                          <a:pt x="10" y="1"/>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9" y="2"/>
                          <a:pt x="9" y="2"/>
                        </a:cubicBezTo>
                        <a:cubicBezTo>
                          <a:pt x="9" y="2"/>
                          <a:pt x="9" y="2"/>
                          <a:pt x="9" y="2"/>
                        </a:cubicBezTo>
                        <a:cubicBezTo>
                          <a:pt x="9" y="2"/>
                          <a:pt x="9" y="2"/>
                          <a:pt x="9" y="2"/>
                        </a:cubicBezTo>
                        <a:cubicBezTo>
                          <a:pt x="9" y="2"/>
                          <a:pt x="9" y="2"/>
                          <a:pt x="9" y="1"/>
                        </a:cubicBezTo>
                        <a:cubicBezTo>
                          <a:pt x="9" y="1"/>
                          <a:pt x="9" y="1"/>
                          <a:pt x="9" y="1"/>
                        </a:cubicBezTo>
                        <a:cubicBezTo>
                          <a:pt x="9" y="1"/>
                          <a:pt x="9" y="1"/>
                          <a:pt x="9" y="1"/>
                        </a:cubicBezTo>
                        <a:moveTo>
                          <a:pt x="9" y="0"/>
                        </a:moveTo>
                        <a:cubicBezTo>
                          <a:pt x="9" y="0"/>
                          <a:pt x="9" y="0"/>
                          <a:pt x="9" y="0"/>
                        </a:cubicBezTo>
                        <a:cubicBezTo>
                          <a:pt x="8" y="0"/>
                          <a:pt x="7" y="1"/>
                          <a:pt x="6" y="1"/>
                        </a:cubicBezTo>
                        <a:cubicBezTo>
                          <a:pt x="6" y="1"/>
                          <a:pt x="5" y="2"/>
                          <a:pt x="5" y="2"/>
                        </a:cubicBezTo>
                        <a:cubicBezTo>
                          <a:pt x="4" y="2"/>
                          <a:pt x="3" y="2"/>
                          <a:pt x="2" y="2"/>
                        </a:cubicBezTo>
                        <a:cubicBezTo>
                          <a:pt x="2" y="2"/>
                          <a:pt x="1" y="3"/>
                          <a:pt x="1" y="3"/>
                        </a:cubicBezTo>
                        <a:cubicBezTo>
                          <a:pt x="0" y="4"/>
                          <a:pt x="0" y="5"/>
                          <a:pt x="1" y="5"/>
                        </a:cubicBezTo>
                        <a:cubicBezTo>
                          <a:pt x="1" y="6"/>
                          <a:pt x="2" y="7"/>
                          <a:pt x="2" y="7"/>
                        </a:cubicBezTo>
                        <a:cubicBezTo>
                          <a:pt x="3" y="8"/>
                          <a:pt x="5" y="9"/>
                          <a:pt x="6" y="9"/>
                        </a:cubicBezTo>
                        <a:cubicBezTo>
                          <a:pt x="7" y="9"/>
                          <a:pt x="7" y="10"/>
                          <a:pt x="8" y="10"/>
                        </a:cubicBezTo>
                        <a:cubicBezTo>
                          <a:pt x="8" y="10"/>
                          <a:pt x="9" y="11"/>
                          <a:pt x="9" y="11"/>
                        </a:cubicBezTo>
                        <a:cubicBezTo>
                          <a:pt x="9" y="12"/>
                          <a:pt x="10" y="12"/>
                          <a:pt x="10" y="13"/>
                        </a:cubicBezTo>
                        <a:cubicBezTo>
                          <a:pt x="11" y="14"/>
                          <a:pt x="11" y="15"/>
                          <a:pt x="11" y="16"/>
                        </a:cubicBezTo>
                        <a:cubicBezTo>
                          <a:pt x="11" y="20"/>
                          <a:pt x="11" y="23"/>
                          <a:pt x="10" y="26"/>
                        </a:cubicBezTo>
                        <a:cubicBezTo>
                          <a:pt x="10" y="27"/>
                          <a:pt x="11" y="27"/>
                          <a:pt x="11" y="27"/>
                        </a:cubicBezTo>
                        <a:cubicBezTo>
                          <a:pt x="11" y="27"/>
                          <a:pt x="12" y="27"/>
                          <a:pt x="12" y="26"/>
                        </a:cubicBezTo>
                        <a:cubicBezTo>
                          <a:pt x="12" y="24"/>
                          <a:pt x="12" y="21"/>
                          <a:pt x="12" y="19"/>
                        </a:cubicBezTo>
                        <a:cubicBezTo>
                          <a:pt x="12" y="16"/>
                          <a:pt x="12" y="14"/>
                          <a:pt x="11" y="11"/>
                        </a:cubicBezTo>
                        <a:cubicBezTo>
                          <a:pt x="10" y="10"/>
                          <a:pt x="9" y="10"/>
                          <a:pt x="8" y="9"/>
                        </a:cubicBezTo>
                        <a:cubicBezTo>
                          <a:pt x="7" y="8"/>
                          <a:pt x="6" y="8"/>
                          <a:pt x="5" y="7"/>
                        </a:cubicBezTo>
                        <a:cubicBezTo>
                          <a:pt x="4" y="7"/>
                          <a:pt x="4" y="7"/>
                          <a:pt x="3" y="6"/>
                        </a:cubicBezTo>
                        <a:cubicBezTo>
                          <a:pt x="3" y="6"/>
                          <a:pt x="2" y="6"/>
                          <a:pt x="2" y="6"/>
                        </a:cubicBezTo>
                        <a:cubicBezTo>
                          <a:pt x="2" y="5"/>
                          <a:pt x="2" y="5"/>
                          <a:pt x="2" y="5"/>
                        </a:cubicBezTo>
                        <a:cubicBezTo>
                          <a:pt x="2" y="5"/>
                          <a:pt x="2" y="5"/>
                          <a:pt x="2" y="5"/>
                        </a:cubicBezTo>
                        <a:cubicBezTo>
                          <a:pt x="2" y="4"/>
                          <a:pt x="2" y="4"/>
                          <a:pt x="2" y="4"/>
                        </a:cubicBezTo>
                        <a:cubicBezTo>
                          <a:pt x="2" y="4"/>
                          <a:pt x="2" y="4"/>
                          <a:pt x="2" y="4"/>
                        </a:cubicBezTo>
                        <a:cubicBezTo>
                          <a:pt x="2" y="4"/>
                          <a:pt x="2" y="4"/>
                          <a:pt x="2" y="4"/>
                        </a:cubicBezTo>
                        <a:cubicBezTo>
                          <a:pt x="2" y="4"/>
                          <a:pt x="2" y="4"/>
                          <a:pt x="2" y="3"/>
                        </a:cubicBezTo>
                        <a:cubicBezTo>
                          <a:pt x="2" y="3"/>
                          <a:pt x="3" y="3"/>
                          <a:pt x="3" y="3"/>
                        </a:cubicBezTo>
                        <a:cubicBezTo>
                          <a:pt x="3" y="3"/>
                          <a:pt x="3" y="3"/>
                          <a:pt x="4" y="3"/>
                        </a:cubicBezTo>
                        <a:cubicBezTo>
                          <a:pt x="4" y="3"/>
                          <a:pt x="4" y="3"/>
                          <a:pt x="4" y="3"/>
                        </a:cubicBezTo>
                        <a:cubicBezTo>
                          <a:pt x="5" y="3"/>
                          <a:pt x="5" y="3"/>
                          <a:pt x="5" y="3"/>
                        </a:cubicBezTo>
                        <a:cubicBezTo>
                          <a:pt x="5" y="3"/>
                          <a:pt x="5" y="3"/>
                          <a:pt x="5" y="3"/>
                        </a:cubicBezTo>
                        <a:cubicBezTo>
                          <a:pt x="5" y="4"/>
                          <a:pt x="5" y="5"/>
                          <a:pt x="6" y="6"/>
                        </a:cubicBezTo>
                        <a:cubicBezTo>
                          <a:pt x="6" y="6"/>
                          <a:pt x="6" y="6"/>
                          <a:pt x="6" y="6"/>
                        </a:cubicBezTo>
                        <a:cubicBezTo>
                          <a:pt x="7" y="5"/>
                          <a:pt x="7" y="4"/>
                          <a:pt x="7" y="3"/>
                        </a:cubicBezTo>
                        <a:cubicBezTo>
                          <a:pt x="7" y="3"/>
                          <a:pt x="7" y="3"/>
                          <a:pt x="6" y="2"/>
                        </a:cubicBezTo>
                        <a:cubicBezTo>
                          <a:pt x="6" y="2"/>
                          <a:pt x="7" y="2"/>
                          <a:pt x="7" y="2"/>
                        </a:cubicBezTo>
                        <a:cubicBezTo>
                          <a:pt x="7" y="2"/>
                          <a:pt x="7" y="2"/>
                          <a:pt x="8" y="1"/>
                        </a:cubicBezTo>
                        <a:cubicBezTo>
                          <a:pt x="8" y="1"/>
                          <a:pt x="8" y="1"/>
                          <a:pt x="8" y="1"/>
                        </a:cubicBezTo>
                        <a:cubicBezTo>
                          <a:pt x="8" y="2"/>
                          <a:pt x="8" y="2"/>
                          <a:pt x="8" y="3"/>
                        </a:cubicBezTo>
                        <a:cubicBezTo>
                          <a:pt x="8" y="3"/>
                          <a:pt x="9" y="3"/>
                          <a:pt x="9" y="3"/>
                        </a:cubicBezTo>
                        <a:cubicBezTo>
                          <a:pt x="10" y="3"/>
                          <a:pt x="10" y="3"/>
                          <a:pt x="11" y="3"/>
                        </a:cubicBezTo>
                        <a:cubicBezTo>
                          <a:pt x="11" y="2"/>
                          <a:pt x="11" y="2"/>
                          <a:pt x="11" y="1"/>
                        </a:cubicBezTo>
                        <a:cubicBezTo>
                          <a:pt x="11" y="1"/>
                          <a:pt x="11" y="1"/>
                          <a:pt x="11" y="1"/>
                        </a:cubicBezTo>
                        <a:cubicBezTo>
                          <a:pt x="12" y="1"/>
                          <a:pt x="12" y="1"/>
                          <a:pt x="12" y="2"/>
                        </a:cubicBezTo>
                        <a:cubicBezTo>
                          <a:pt x="12" y="2"/>
                          <a:pt x="12" y="2"/>
                          <a:pt x="12" y="3"/>
                        </a:cubicBezTo>
                        <a:cubicBezTo>
                          <a:pt x="11" y="3"/>
                          <a:pt x="11" y="4"/>
                          <a:pt x="12" y="5"/>
                        </a:cubicBezTo>
                        <a:cubicBezTo>
                          <a:pt x="12" y="5"/>
                          <a:pt x="12" y="5"/>
                          <a:pt x="12" y="5"/>
                        </a:cubicBezTo>
                        <a:cubicBezTo>
                          <a:pt x="13" y="5"/>
                          <a:pt x="14" y="5"/>
                          <a:pt x="14" y="4"/>
                        </a:cubicBezTo>
                        <a:cubicBezTo>
                          <a:pt x="15" y="4"/>
                          <a:pt x="15" y="3"/>
                          <a:pt x="15" y="3"/>
                        </a:cubicBezTo>
                        <a:cubicBezTo>
                          <a:pt x="15" y="2"/>
                          <a:pt x="14" y="2"/>
                          <a:pt x="14" y="2"/>
                        </a:cubicBezTo>
                        <a:cubicBezTo>
                          <a:pt x="14" y="2"/>
                          <a:pt x="14" y="2"/>
                          <a:pt x="15" y="2"/>
                        </a:cubicBezTo>
                        <a:cubicBezTo>
                          <a:pt x="15" y="2"/>
                          <a:pt x="15" y="2"/>
                          <a:pt x="15" y="2"/>
                        </a:cubicBezTo>
                        <a:cubicBezTo>
                          <a:pt x="15" y="2"/>
                          <a:pt x="15" y="3"/>
                          <a:pt x="15" y="3"/>
                        </a:cubicBezTo>
                        <a:cubicBezTo>
                          <a:pt x="15" y="4"/>
                          <a:pt x="15" y="4"/>
                          <a:pt x="16" y="4"/>
                        </a:cubicBezTo>
                        <a:cubicBezTo>
                          <a:pt x="16" y="4"/>
                          <a:pt x="16" y="4"/>
                          <a:pt x="16" y="4"/>
                        </a:cubicBezTo>
                        <a:cubicBezTo>
                          <a:pt x="16" y="3"/>
                          <a:pt x="17" y="3"/>
                          <a:pt x="17" y="3"/>
                        </a:cubicBezTo>
                        <a:cubicBezTo>
                          <a:pt x="17" y="2"/>
                          <a:pt x="17" y="2"/>
                          <a:pt x="17" y="2"/>
                        </a:cubicBezTo>
                        <a:cubicBezTo>
                          <a:pt x="17" y="2"/>
                          <a:pt x="17" y="2"/>
                          <a:pt x="17" y="1"/>
                        </a:cubicBezTo>
                        <a:cubicBezTo>
                          <a:pt x="17" y="1"/>
                          <a:pt x="17" y="1"/>
                          <a:pt x="17" y="1"/>
                        </a:cubicBezTo>
                        <a:cubicBezTo>
                          <a:pt x="17" y="1"/>
                          <a:pt x="17" y="1"/>
                          <a:pt x="17" y="1"/>
                        </a:cubicBezTo>
                        <a:cubicBezTo>
                          <a:pt x="17" y="1"/>
                          <a:pt x="18" y="1"/>
                          <a:pt x="18" y="1"/>
                        </a:cubicBezTo>
                        <a:cubicBezTo>
                          <a:pt x="18" y="1"/>
                          <a:pt x="18" y="1"/>
                          <a:pt x="19" y="1"/>
                        </a:cubicBezTo>
                        <a:cubicBezTo>
                          <a:pt x="19" y="1"/>
                          <a:pt x="19" y="1"/>
                          <a:pt x="19" y="1"/>
                        </a:cubicBezTo>
                        <a:cubicBezTo>
                          <a:pt x="18" y="2"/>
                          <a:pt x="18" y="2"/>
                          <a:pt x="18" y="3"/>
                        </a:cubicBezTo>
                        <a:cubicBezTo>
                          <a:pt x="18" y="3"/>
                          <a:pt x="18" y="3"/>
                          <a:pt x="18" y="4"/>
                        </a:cubicBezTo>
                        <a:cubicBezTo>
                          <a:pt x="18" y="4"/>
                          <a:pt x="19" y="4"/>
                          <a:pt x="19" y="4"/>
                        </a:cubicBezTo>
                        <a:cubicBezTo>
                          <a:pt x="20" y="4"/>
                          <a:pt x="20" y="3"/>
                          <a:pt x="21" y="2"/>
                        </a:cubicBezTo>
                        <a:cubicBezTo>
                          <a:pt x="21" y="2"/>
                          <a:pt x="21" y="2"/>
                          <a:pt x="21" y="2"/>
                        </a:cubicBezTo>
                        <a:cubicBezTo>
                          <a:pt x="21" y="2"/>
                          <a:pt x="21" y="2"/>
                          <a:pt x="21" y="2"/>
                        </a:cubicBezTo>
                        <a:cubicBezTo>
                          <a:pt x="21" y="2"/>
                          <a:pt x="21" y="2"/>
                          <a:pt x="21" y="2"/>
                        </a:cubicBezTo>
                        <a:cubicBezTo>
                          <a:pt x="21" y="2"/>
                          <a:pt x="21" y="2"/>
                          <a:pt x="21" y="2"/>
                        </a:cubicBezTo>
                        <a:cubicBezTo>
                          <a:pt x="21" y="3"/>
                          <a:pt x="21" y="3"/>
                          <a:pt x="22" y="4"/>
                        </a:cubicBezTo>
                        <a:cubicBezTo>
                          <a:pt x="22" y="4"/>
                          <a:pt x="22" y="4"/>
                          <a:pt x="22" y="4"/>
                        </a:cubicBezTo>
                        <a:cubicBezTo>
                          <a:pt x="23" y="4"/>
                          <a:pt x="23" y="3"/>
                          <a:pt x="23" y="2"/>
                        </a:cubicBezTo>
                        <a:cubicBezTo>
                          <a:pt x="23" y="2"/>
                          <a:pt x="23" y="2"/>
                          <a:pt x="23" y="2"/>
                        </a:cubicBezTo>
                        <a:cubicBezTo>
                          <a:pt x="23" y="2"/>
                          <a:pt x="24" y="2"/>
                          <a:pt x="24" y="3"/>
                        </a:cubicBezTo>
                        <a:cubicBezTo>
                          <a:pt x="24" y="3"/>
                          <a:pt x="24" y="3"/>
                          <a:pt x="24" y="3"/>
                        </a:cubicBezTo>
                        <a:cubicBezTo>
                          <a:pt x="24" y="3"/>
                          <a:pt x="24" y="3"/>
                          <a:pt x="24" y="3"/>
                        </a:cubicBezTo>
                        <a:cubicBezTo>
                          <a:pt x="24" y="3"/>
                          <a:pt x="24" y="3"/>
                          <a:pt x="25" y="3"/>
                        </a:cubicBezTo>
                        <a:cubicBezTo>
                          <a:pt x="25" y="3"/>
                          <a:pt x="25" y="4"/>
                          <a:pt x="25" y="4"/>
                        </a:cubicBezTo>
                        <a:cubicBezTo>
                          <a:pt x="25" y="4"/>
                          <a:pt x="25" y="4"/>
                          <a:pt x="25" y="4"/>
                        </a:cubicBezTo>
                        <a:cubicBezTo>
                          <a:pt x="25" y="4"/>
                          <a:pt x="25" y="4"/>
                          <a:pt x="24" y="5"/>
                        </a:cubicBezTo>
                        <a:cubicBezTo>
                          <a:pt x="24" y="5"/>
                          <a:pt x="24" y="5"/>
                          <a:pt x="24" y="6"/>
                        </a:cubicBezTo>
                        <a:cubicBezTo>
                          <a:pt x="23" y="6"/>
                          <a:pt x="23" y="7"/>
                          <a:pt x="23" y="7"/>
                        </a:cubicBezTo>
                        <a:cubicBezTo>
                          <a:pt x="22" y="8"/>
                          <a:pt x="21" y="8"/>
                          <a:pt x="20" y="9"/>
                        </a:cubicBezTo>
                        <a:cubicBezTo>
                          <a:pt x="19" y="9"/>
                          <a:pt x="19" y="9"/>
                          <a:pt x="18" y="10"/>
                        </a:cubicBezTo>
                        <a:cubicBezTo>
                          <a:pt x="18" y="10"/>
                          <a:pt x="17" y="11"/>
                          <a:pt x="17" y="12"/>
                        </a:cubicBezTo>
                        <a:cubicBezTo>
                          <a:pt x="15" y="14"/>
                          <a:pt x="15" y="18"/>
                          <a:pt x="15" y="21"/>
                        </a:cubicBezTo>
                        <a:cubicBezTo>
                          <a:pt x="15" y="23"/>
                          <a:pt x="15" y="25"/>
                          <a:pt x="15" y="28"/>
                        </a:cubicBezTo>
                        <a:cubicBezTo>
                          <a:pt x="15" y="28"/>
                          <a:pt x="16" y="28"/>
                          <a:pt x="16" y="28"/>
                        </a:cubicBezTo>
                        <a:cubicBezTo>
                          <a:pt x="16" y="28"/>
                          <a:pt x="17" y="28"/>
                          <a:pt x="17" y="28"/>
                        </a:cubicBezTo>
                        <a:cubicBezTo>
                          <a:pt x="16" y="27"/>
                          <a:pt x="16" y="26"/>
                          <a:pt x="16" y="26"/>
                        </a:cubicBezTo>
                        <a:cubicBezTo>
                          <a:pt x="16" y="23"/>
                          <a:pt x="16" y="20"/>
                          <a:pt x="16" y="18"/>
                        </a:cubicBezTo>
                        <a:cubicBezTo>
                          <a:pt x="16" y="16"/>
                          <a:pt x="17" y="15"/>
                          <a:pt x="17" y="13"/>
                        </a:cubicBezTo>
                        <a:cubicBezTo>
                          <a:pt x="18" y="12"/>
                          <a:pt x="18" y="12"/>
                          <a:pt x="19" y="11"/>
                        </a:cubicBezTo>
                        <a:cubicBezTo>
                          <a:pt x="19" y="11"/>
                          <a:pt x="19" y="10"/>
                          <a:pt x="20" y="10"/>
                        </a:cubicBezTo>
                        <a:cubicBezTo>
                          <a:pt x="21" y="9"/>
                          <a:pt x="22" y="9"/>
                          <a:pt x="23" y="8"/>
                        </a:cubicBezTo>
                        <a:cubicBezTo>
                          <a:pt x="24" y="8"/>
                          <a:pt x="25" y="7"/>
                          <a:pt x="25" y="6"/>
                        </a:cubicBezTo>
                        <a:cubicBezTo>
                          <a:pt x="26" y="5"/>
                          <a:pt x="26" y="4"/>
                          <a:pt x="26" y="3"/>
                        </a:cubicBezTo>
                        <a:cubicBezTo>
                          <a:pt x="26" y="3"/>
                          <a:pt x="25" y="2"/>
                          <a:pt x="25" y="2"/>
                        </a:cubicBezTo>
                        <a:cubicBezTo>
                          <a:pt x="24" y="1"/>
                          <a:pt x="23" y="1"/>
                          <a:pt x="22" y="1"/>
                        </a:cubicBezTo>
                        <a:cubicBezTo>
                          <a:pt x="22" y="1"/>
                          <a:pt x="22" y="1"/>
                          <a:pt x="21" y="1"/>
                        </a:cubicBezTo>
                        <a:cubicBezTo>
                          <a:pt x="21" y="1"/>
                          <a:pt x="20" y="1"/>
                          <a:pt x="20" y="1"/>
                        </a:cubicBezTo>
                        <a:cubicBezTo>
                          <a:pt x="20" y="1"/>
                          <a:pt x="20" y="1"/>
                          <a:pt x="20" y="1"/>
                        </a:cubicBezTo>
                        <a:cubicBezTo>
                          <a:pt x="19" y="0"/>
                          <a:pt x="18" y="0"/>
                          <a:pt x="17" y="0"/>
                        </a:cubicBezTo>
                        <a:cubicBezTo>
                          <a:pt x="16" y="0"/>
                          <a:pt x="16" y="0"/>
                          <a:pt x="15" y="1"/>
                        </a:cubicBezTo>
                        <a:cubicBezTo>
                          <a:pt x="15" y="0"/>
                          <a:pt x="14" y="1"/>
                          <a:pt x="13" y="1"/>
                        </a:cubicBezTo>
                        <a:cubicBezTo>
                          <a:pt x="13" y="1"/>
                          <a:pt x="13" y="0"/>
                          <a:pt x="12" y="0"/>
                        </a:cubicBezTo>
                        <a:cubicBezTo>
                          <a:pt x="12" y="0"/>
                          <a:pt x="11" y="0"/>
                          <a:pt x="11" y="0"/>
                        </a:cubicBezTo>
                        <a:cubicBezTo>
                          <a:pt x="10" y="0"/>
                          <a:pt x="10" y="0"/>
                          <a:pt x="10" y="0"/>
                        </a:cubicBezTo>
                        <a:cubicBezTo>
                          <a:pt x="10" y="0"/>
                          <a:pt x="9" y="0"/>
                          <a:pt x="9"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4" name="Freeform 484"/>
                  <p:cNvSpPr/>
                  <p:nvPr/>
                </p:nvSpPr>
                <p:spPr bwMode="auto">
                  <a:xfrm>
                    <a:off x="896938" y="2190751"/>
                    <a:ext cx="1588" cy="11113"/>
                  </a:xfrm>
                  <a:custGeom>
                    <a:avLst/>
                    <a:gdLst>
                      <a:gd name="T0" fmla="*/ 0 w 1"/>
                      <a:gd name="T1" fmla="*/ 1 h 11"/>
                      <a:gd name="T2" fmla="*/ 0 w 1"/>
                      <a:gd name="T3" fmla="*/ 11 h 11"/>
                      <a:gd name="T4" fmla="*/ 1 w 1"/>
                      <a:gd name="T5" fmla="*/ 11 h 11"/>
                      <a:gd name="T6" fmla="*/ 1 w 1"/>
                      <a:gd name="T7" fmla="*/ 11 h 11"/>
                      <a:gd name="T8" fmla="*/ 1 w 1"/>
                      <a:gd name="T9" fmla="*/ 1 h 11"/>
                      <a:gd name="T10" fmla="*/ 0 w 1"/>
                      <a:gd name="T11" fmla="*/ 0 h 11"/>
                      <a:gd name="T12" fmla="*/ 0 w 1"/>
                      <a:gd name="T13" fmla="*/ 1 h 11"/>
                    </a:gdLst>
                    <a:ahLst/>
                    <a:cxnLst>
                      <a:cxn ang="0">
                        <a:pos x="T0" y="T1"/>
                      </a:cxn>
                      <a:cxn ang="0">
                        <a:pos x="T2" y="T3"/>
                      </a:cxn>
                      <a:cxn ang="0">
                        <a:pos x="T4" y="T5"/>
                      </a:cxn>
                      <a:cxn ang="0">
                        <a:pos x="T6" y="T7"/>
                      </a:cxn>
                      <a:cxn ang="0">
                        <a:pos x="T8" y="T9"/>
                      </a:cxn>
                      <a:cxn ang="0">
                        <a:pos x="T10" y="T11"/>
                      </a:cxn>
                      <a:cxn ang="0">
                        <a:pos x="T12" y="T13"/>
                      </a:cxn>
                    </a:cxnLst>
                    <a:rect l="0" t="0" r="r" b="b"/>
                    <a:pathLst>
                      <a:path w="1" h="11">
                        <a:moveTo>
                          <a:pt x="0" y="1"/>
                        </a:moveTo>
                        <a:cubicBezTo>
                          <a:pt x="0" y="4"/>
                          <a:pt x="0" y="7"/>
                          <a:pt x="0" y="11"/>
                        </a:cubicBezTo>
                        <a:cubicBezTo>
                          <a:pt x="0" y="11"/>
                          <a:pt x="0" y="11"/>
                          <a:pt x="1" y="11"/>
                        </a:cubicBezTo>
                        <a:cubicBezTo>
                          <a:pt x="1" y="11"/>
                          <a:pt x="1" y="11"/>
                          <a:pt x="1" y="11"/>
                        </a:cubicBezTo>
                        <a:cubicBezTo>
                          <a:pt x="1" y="7"/>
                          <a:pt x="1" y="4"/>
                          <a:pt x="1" y="1"/>
                        </a:cubicBezTo>
                        <a:cubicBezTo>
                          <a:pt x="1" y="0"/>
                          <a:pt x="1" y="0"/>
                          <a:pt x="0" y="0"/>
                        </a:cubicBezTo>
                        <a:cubicBezTo>
                          <a:pt x="0" y="0"/>
                          <a:pt x="0" y="0"/>
                          <a:pt x="0"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5" name="Freeform 485"/>
                  <p:cNvSpPr/>
                  <p:nvPr/>
                </p:nvSpPr>
                <p:spPr bwMode="auto">
                  <a:xfrm>
                    <a:off x="912813" y="2197101"/>
                    <a:ext cx="9525" cy="7938"/>
                  </a:xfrm>
                  <a:custGeom>
                    <a:avLst/>
                    <a:gdLst>
                      <a:gd name="T0" fmla="*/ 8 w 9"/>
                      <a:gd name="T1" fmla="*/ 0 h 8"/>
                      <a:gd name="T2" fmla="*/ 4 w 9"/>
                      <a:gd name="T3" fmla="*/ 3 h 8"/>
                      <a:gd name="T4" fmla="*/ 0 w 9"/>
                      <a:gd name="T5" fmla="*/ 8 h 8"/>
                      <a:gd name="T6" fmla="*/ 0 w 9"/>
                      <a:gd name="T7" fmla="*/ 8 h 8"/>
                      <a:gd name="T8" fmla="*/ 1 w 9"/>
                      <a:gd name="T9" fmla="*/ 8 h 8"/>
                      <a:gd name="T10" fmla="*/ 1 w 9"/>
                      <a:gd name="T11" fmla="*/ 8 h 8"/>
                      <a:gd name="T12" fmla="*/ 6 w 9"/>
                      <a:gd name="T13" fmla="*/ 3 h 8"/>
                      <a:gd name="T14" fmla="*/ 9 w 9"/>
                      <a:gd name="T15" fmla="*/ 1 h 8"/>
                      <a:gd name="T16" fmla="*/ 9 w 9"/>
                      <a:gd name="T17" fmla="*/ 1 h 8"/>
                      <a:gd name="T18" fmla="*/ 8 w 9"/>
                      <a:gd name="T19" fmla="*/ 0 h 8"/>
                      <a:gd name="T20" fmla="*/ 8 w 9"/>
                      <a:gd name="T2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8">
                        <a:moveTo>
                          <a:pt x="8" y="0"/>
                        </a:moveTo>
                        <a:cubicBezTo>
                          <a:pt x="7" y="1"/>
                          <a:pt x="5" y="2"/>
                          <a:pt x="4" y="3"/>
                        </a:cubicBezTo>
                        <a:cubicBezTo>
                          <a:pt x="2" y="5"/>
                          <a:pt x="1" y="6"/>
                          <a:pt x="0" y="8"/>
                        </a:cubicBezTo>
                        <a:cubicBezTo>
                          <a:pt x="0" y="8"/>
                          <a:pt x="0" y="8"/>
                          <a:pt x="0" y="8"/>
                        </a:cubicBezTo>
                        <a:cubicBezTo>
                          <a:pt x="0" y="8"/>
                          <a:pt x="1" y="8"/>
                          <a:pt x="1" y="8"/>
                        </a:cubicBezTo>
                        <a:cubicBezTo>
                          <a:pt x="1" y="8"/>
                          <a:pt x="1" y="8"/>
                          <a:pt x="1" y="8"/>
                        </a:cubicBezTo>
                        <a:cubicBezTo>
                          <a:pt x="3" y="6"/>
                          <a:pt x="4" y="4"/>
                          <a:pt x="6" y="3"/>
                        </a:cubicBezTo>
                        <a:cubicBezTo>
                          <a:pt x="7" y="2"/>
                          <a:pt x="8" y="2"/>
                          <a:pt x="9" y="1"/>
                        </a:cubicBezTo>
                        <a:cubicBezTo>
                          <a:pt x="9" y="1"/>
                          <a:pt x="9" y="1"/>
                          <a:pt x="9" y="1"/>
                        </a:cubicBezTo>
                        <a:cubicBezTo>
                          <a:pt x="9" y="0"/>
                          <a:pt x="9" y="0"/>
                          <a:pt x="8" y="0"/>
                        </a:cubicBezTo>
                        <a:cubicBezTo>
                          <a:pt x="8" y="0"/>
                          <a:pt x="8" y="0"/>
                          <a:pt x="8"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6" name="Freeform 486"/>
                  <p:cNvSpPr>
                    <a:spLocks noEditPoints="1"/>
                  </p:cNvSpPr>
                  <p:nvPr/>
                </p:nvSpPr>
                <p:spPr bwMode="auto">
                  <a:xfrm>
                    <a:off x="920750" y="2209801"/>
                    <a:ext cx="9525" cy="3175"/>
                  </a:xfrm>
                  <a:custGeom>
                    <a:avLst/>
                    <a:gdLst>
                      <a:gd name="T0" fmla="*/ 3 w 9"/>
                      <a:gd name="T1" fmla="*/ 1 h 2"/>
                      <a:gd name="T2" fmla="*/ 3 w 9"/>
                      <a:gd name="T3" fmla="*/ 1 h 2"/>
                      <a:gd name="T4" fmla="*/ 3 w 9"/>
                      <a:gd name="T5" fmla="*/ 1 h 2"/>
                      <a:gd name="T6" fmla="*/ 8 w 9"/>
                      <a:gd name="T7" fmla="*/ 0 h 2"/>
                      <a:gd name="T8" fmla="*/ 3 w 9"/>
                      <a:gd name="T9" fmla="*/ 1 h 2"/>
                      <a:gd name="T10" fmla="*/ 0 w 9"/>
                      <a:gd name="T11" fmla="*/ 1 h 2"/>
                      <a:gd name="T12" fmla="*/ 0 w 9"/>
                      <a:gd name="T13" fmla="*/ 2 h 2"/>
                      <a:gd name="T14" fmla="*/ 0 w 9"/>
                      <a:gd name="T15" fmla="*/ 2 h 2"/>
                      <a:gd name="T16" fmla="*/ 5 w 9"/>
                      <a:gd name="T17" fmla="*/ 2 h 2"/>
                      <a:gd name="T18" fmla="*/ 9 w 9"/>
                      <a:gd name="T19" fmla="*/ 1 h 2"/>
                      <a:gd name="T20" fmla="*/ 9 w 9"/>
                      <a:gd name="T21" fmla="*/ 0 h 2"/>
                      <a:gd name="T22" fmla="*/ 8 w 9"/>
                      <a:gd name="T23" fmla="*/ 0 h 2"/>
                      <a:gd name="T24" fmla="*/ 8 w 9"/>
                      <a:gd name="T25"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 h="2">
                        <a:moveTo>
                          <a:pt x="3" y="1"/>
                        </a:moveTo>
                        <a:cubicBezTo>
                          <a:pt x="3" y="1"/>
                          <a:pt x="3" y="1"/>
                          <a:pt x="3" y="1"/>
                        </a:cubicBezTo>
                        <a:cubicBezTo>
                          <a:pt x="3" y="1"/>
                          <a:pt x="3" y="1"/>
                          <a:pt x="3" y="1"/>
                        </a:cubicBezTo>
                        <a:moveTo>
                          <a:pt x="8" y="0"/>
                        </a:moveTo>
                        <a:cubicBezTo>
                          <a:pt x="6" y="0"/>
                          <a:pt x="5" y="1"/>
                          <a:pt x="3" y="1"/>
                        </a:cubicBezTo>
                        <a:cubicBezTo>
                          <a:pt x="2" y="1"/>
                          <a:pt x="1" y="1"/>
                          <a:pt x="0" y="1"/>
                        </a:cubicBezTo>
                        <a:cubicBezTo>
                          <a:pt x="0" y="1"/>
                          <a:pt x="0" y="1"/>
                          <a:pt x="0" y="2"/>
                        </a:cubicBezTo>
                        <a:cubicBezTo>
                          <a:pt x="0" y="2"/>
                          <a:pt x="0" y="2"/>
                          <a:pt x="0" y="2"/>
                        </a:cubicBezTo>
                        <a:cubicBezTo>
                          <a:pt x="2" y="2"/>
                          <a:pt x="3" y="2"/>
                          <a:pt x="5" y="2"/>
                        </a:cubicBezTo>
                        <a:cubicBezTo>
                          <a:pt x="6" y="2"/>
                          <a:pt x="7" y="1"/>
                          <a:pt x="9" y="1"/>
                        </a:cubicBezTo>
                        <a:cubicBezTo>
                          <a:pt x="9" y="1"/>
                          <a:pt x="9" y="1"/>
                          <a:pt x="9" y="0"/>
                        </a:cubicBezTo>
                        <a:cubicBezTo>
                          <a:pt x="9" y="0"/>
                          <a:pt x="9" y="0"/>
                          <a:pt x="8" y="0"/>
                        </a:cubicBezTo>
                        <a:cubicBezTo>
                          <a:pt x="8" y="0"/>
                          <a:pt x="8" y="0"/>
                          <a:pt x="8"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7" name="Freeform 487"/>
                  <p:cNvSpPr/>
                  <p:nvPr/>
                </p:nvSpPr>
                <p:spPr bwMode="auto">
                  <a:xfrm>
                    <a:off x="925513" y="2225676"/>
                    <a:ext cx="9525" cy="0"/>
                  </a:xfrm>
                  <a:custGeom>
                    <a:avLst/>
                    <a:gdLst>
                      <a:gd name="T0" fmla="*/ 8 w 9"/>
                      <a:gd name="T1" fmla="*/ 0 h 1"/>
                      <a:gd name="T2" fmla="*/ 6 w 9"/>
                      <a:gd name="T3" fmla="*/ 0 h 1"/>
                      <a:gd name="T4" fmla="*/ 2 w 9"/>
                      <a:gd name="T5" fmla="*/ 0 h 1"/>
                      <a:gd name="T6" fmla="*/ 0 w 9"/>
                      <a:gd name="T7" fmla="*/ 0 h 1"/>
                      <a:gd name="T8" fmla="*/ 0 w 9"/>
                      <a:gd name="T9" fmla="*/ 1 h 1"/>
                      <a:gd name="T10" fmla="*/ 0 w 9"/>
                      <a:gd name="T11" fmla="*/ 1 h 1"/>
                      <a:gd name="T12" fmla="*/ 2 w 9"/>
                      <a:gd name="T13" fmla="*/ 1 h 1"/>
                      <a:gd name="T14" fmla="*/ 9 w 9"/>
                      <a:gd name="T15" fmla="*/ 1 h 1"/>
                      <a:gd name="T16" fmla="*/ 9 w 9"/>
                      <a:gd name="T17" fmla="*/ 0 h 1"/>
                      <a:gd name="T18" fmla="*/ 9 w 9"/>
                      <a:gd name="T19" fmla="*/ 0 h 1"/>
                      <a:gd name="T20" fmla="*/ 8 w 9"/>
                      <a:gd name="T21"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
                        <a:moveTo>
                          <a:pt x="8" y="0"/>
                        </a:moveTo>
                        <a:cubicBezTo>
                          <a:pt x="8" y="0"/>
                          <a:pt x="7" y="0"/>
                          <a:pt x="6" y="0"/>
                        </a:cubicBezTo>
                        <a:cubicBezTo>
                          <a:pt x="5" y="0"/>
                          <a:pt x="3" y="0"/>
                          <a:pt x="2" y="0"/>
                        </a:cubicBezTo>
                        <a:cubicBezTo>
                          <a:pt x="1" y="0"/>
                          <a:pt x="1" y="0"/>
                          <a:pt x="0" y="0"/>
                        </a:cubicBezTo>
                        <a:cubicBezTo>
                          <a:pt x="0" y="0"/>
                          <a:pt x="0" y="0"/>
                          <a:pt x="0" y="1"/>
                        </a:cubicBezTo>
                        <a:cubicBezTo>
                          <a:pt x="0" y="1"/>
                          <a:pt x="0" y="1"/>
                          <a:pt x="0" y="1"/>
                        </a:cubicBezTo>
                        <a:cubicBezTo>
                          <a:pt x="1" y="1"/>
                          <a:pt x="1" y="1"/>
                          <a:pt x="2" y="1"/>
                        </a:cubicBezTo>
                        <a:cubicBezTo>
                          <a:pt x="4" y="1"/>
                          <a:pt x="7" y="1"/>
                          <a:pt x="9" y="1"/>
                        </a:cubicBezTo>
                        <a:cubicBezTo>
                          <a:pt x="9" y="1"/>
                          <a:pt x="9" y="0"/>
                          <a:pt x="9" y="0"/>
                        </a:cubicBezTo>
                        <a:cubicBezTo>
                          <a:pt x="9" y="0"/>
                          <a:pt x="9" y="0"/>
                          <a:pt x="9" y="0"/>
                        </a:cubicBezTo>
                        <a:cubicBezTo>
                          <a:pt x="9" y="0"/>
                          <a:pt x="8" y="0"/>
                          <a:pt x="8"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8" name="Freeform 488"/>
                  <p:cNvSpPr>
                    <a:spLocks noEditPoints="1"/>
                  </p:cNvSpPr>
                  <p:nvPr/>
                </p:nvSpPr>
                <p:spPr bwMode="auto">
                  <a:xfrm>
                    <a:off x="923925" y="2238376"/>
                    <a:ext cx="7938" cy="6350"/>
                  </a:xfrm>
                  <a:custGeom>
                    <a:avLst/>
                    <a:gdLst>
                      <a:gd name="T0" fmla="*/ 2 w 7"/>
                      <a:gd name="T1" fmla="*/ 2 h 6"/>
                      <a:gd name="T2" fmla="*/ 2 w 7"/>
                      <a:gd name="T3" fmla="*/ 2 h 6"/>
                      <a:gd name="T4" fmla="*/ 2 w 7"/>
                      <a:gd name="T5" fmla="*/ 2 h 6"/>
                      <a:gd name="T6" fmla="*/ 0 w 7"/>
                      <a:gd name="T7" fmla="*/ 0 h 6"/>
                      <a:gd name="T8" fmla="*/ 1 w 7"/>
                      <a:gd name="T9" fmla="*/ 1 h 6"/>
                      <a:gd name="T10" fmla="*/ 2 w 7"/>
                      <a:gd name="T11" fmla="*/ 2 h 6"/>
                      <a:gd name="T12" fmla="*/ 5 w 7"/>
                      <a:gd name="T13" fmla="*/ 3 h 6"/>
                      <a:gd name="T14" fmla="*/ 6 w 7"/>
                      <a:gd name="T15" fmla="*/ 4 h 6"/>
                      <a:gd name="T16" fmla="*/ 6 w 7"/>
                      <a:gd name="T17" fmla="*/ 4 h 6"/>
                      <a:gd name="T18" fmla="*/ 6 w 7"/>
                      <a:gd name="T19" fmla="*/ 5 h 6"/>
                      <a:gd name="T20" fmla="*/ 6 w 7"/>
                      <a:gd name="T21" fmla="*/ 5 h 6"/>
                      <a:gd name="T22" fmla="*/ 6 w 7"/>
                      <a:gd name="T23" fmla="*/ 5 h 6"/>
                      <a:gd name="T24" fmla="*/ 6 w 7"/>
                      <a:gd name="T25" fmla="*/ 6 h 6"/>
                      <a:gd name="T26" fmla="*/ 7 w 7"/>
                      <a:gd name="T27" fmla="*/ 6 h 6"/>
                      <a:gd name="T28" fmla="*/ 7 w 7"/>
                      <a:gd name="T29" fmla="*/ 4 h 6"/>
                      <a:gd name="T30" fmla="*/ 5 w 7"/>
                      <a:gd name="T31" fmla="*/ 2 h 6"/>
                      <a:gd name="T32" fmla="*/ 1 w 7"/>
                      <a:gd name="T33" fmla="*/ 0 h 6"/>
                      <a:gd name="T34" fmla="*/ 1 w 7"/>
                      <a:gd name="T35" fmla="*/ 0 h 6"/>
                      <a:gd name="T36" fmla="*/ 0 w 7"/>
                      <a:gd name="T3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 h="6">
                        <a:moveTo>
                          <a:pt x="2" y="2"/>
                        </a:moveTo>
                        <a:cubicBezTo>
                          <a:pt x="2" y="2"/>
                          <a:pt x="2" y="2"/>
                          <a:pt x="2" y="2"/>
                        </a:cubicBezTo>
                        <a:cubicBezTo>
                          <a:pt x="2" y="2"/>
                          <a:pt x="2" y="2"/>
                          <a:pt x="2" y="2"/>
                        </a:cubicBezTo>
                        <a:moveTo>
                          <a:pt x="0" y="0"/>
                        </a:moveTo>
                        <a:cubicBezTo>
                          <a:pt x="0" y="1"/>
                          <a:pt x="0" y="1"/>
                          <a:pt x="1" y="1"/>
                        </a:cubicBezTo>
                        <a:cubicBezTo>
                          <a:pt x="1" y="1"/>
                          <a:pt x="2" y="2"/>
                          <a:pt x="2" y="2"/>
                        </a:cubicBezTo>
                        <a:cubicBezTo>
                          <a:pt x="3" y="2"/>
                          <a:pt x="4" y="3"/>
                          <a:pt x="5" y="3"/>
                        </a:cubicBezTo>
                        <a:cubicBezTo>
                          <a:pt x="5" y="3"/>
                          <a:pt x="5" y="4"/>
                          <a:pt x="6" y="4"/>
                        </a:cubicBezTo>
                        <a:cubicBezTo>
                          <a:pt x="6" y="4"/>
                          <a:pt x="6" y="4"/>
                          <a:pt x="6" y="4"/>
                        </a:cubicBezTo>
                        <a:cubicBezTo>
                          <a:pt x="6" y="5"/>
                          <a:pt x="6" y="5"/>
                          <a:pt x="6" y="5"/>
                        </a:cubicBezTo>
                        <a:cubicBezTo>
                          <a:pt x="6" y="5"/>
                          <a:pt x="6" y="5"/>
                          <a:pt x="6" y="5"/>
                        </a:cubicBezTo>
                        <a:cubicBezTo>
                          <a:pt x="6" y="5"/>
                          <a:pt x="6" y="5"/>
                          <a:pt x="6" y="5"/>
                        </a:cubicBezTo>
                        <a:cubicBezTo>
                          <a:pt x="6" y="6"/>
                          <a:pt x="6" y="6"/>
                          <a:pt x="6" y="6"/>
                        </a:cubicBezTo>
                        <a:cubicBezTo>
                          <a:pt x="7" y="6"/>
                          <a:pt x="7" y="6"/>
                          <a:pt x="7" y="6"/>
                        </a:cubicBezTo>
                        <a:cubicBezTo>
                          <a:pt x="7" y="5"/>
                          <a:pt x="7" y="4"/>
                          <a:pt x="7" y="4"/>
                        </a:cubicBezTo>
                        <a:cubicBezTo>
                          <a:pt x="6" y="3"/>
                          <a:pt x="6" y="2"/>
                          <a:pt x="5" y="2"/>
                        </a:cubicBezTo>
                        <a:cubicBezTo>
                          <a:pt x="4" y="1"/>
                          <a:pt x="2" y="1"/>
                          <a:pt x="1" y="0"/>
                        </a:cubicBezTo>
                        <a:cubicBezTo>
                          <a:pt x="1" y="0"/>
                          <a:pt x="1" y="0"/>
                          <a:pt x="1"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9" name="Freeform 489"/>
                  <p:cNvSpPr/>
                  <p:nvPr/>
                </p:nvSpPr>
                <p:spPr bwMode="auto">
                  <a:xfrm>
                    <a:off x="919163" y="2251076"/>
                    <a:ext cx="7938" cy="6350"/>
                  </a:xfrm>
                  <a:custGeom>
                    <a:avLst/>
                    <a:gdLst>
                      <a:gd name="T0" fmla="*/ 0 w 7"/>
                      <a:gd name="T1" fmla="*/ 0 h 6"/>
                      <a:gd name="T2" fmla="*/ 1 w 7"/>
                      <a:gd name="T3" fmla="*/ 1 h 6"/>
                      <a:gd name="T4" fmla="*/ 4 w 7"/>
                      <a:gd name="T5" fmla="*/ 3 h 6"/>
                      <a:gd name="T6" fmla="*/ 5 w 7"/>
                      <a:gd name="T7" fmla="*/ 5 h 6"/>
                      <a:gd name="T8" fmla="*/ 6 w 7"/>
                      <a:gd name="T9" fmla="*/ 5 h 6"/>
                      <a:gd name="T10" fmla="*/ 6 w 7"/>
                      <a:gd name="T11" fmla="*/ 5 h 6"/>
                      <a:gd name="T12" fmla="*/ 7 w 7"/>
                      <a:gd name="T13" fmla="*/ 6 h 6"/>
                      <a:gd name="T14" fmla="*/ 7 w 7"/>
                      <a:gd name="T15" fmla="*/ 5 h 6"/>
                      <a:gd name="T16" fmla="*/ 5 w 7"/>
                      <a:gd name="T17" fmla="*/ 2 h 6"/>
                      <a:gd name="T18" fmla="*/ 1 w 7"/>
                      <a:gd name="T19" fmla="*/ 0 h 6"/>
                      <a:gd name="T20" fmla="*/ 1 w 7"/>
                      <a:gd name="T21" fmla="*/ 0 h 6"/>
                      <a:gd name="T22" fmla="*/ 0 w 7"/>
                      <a:gd name="T2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 h="6">
                        <a:moveTo>
                          <a:pt x="0" y="0"/>
                        </a:moveTo>
                        <a:cubicBezTo>
                          <a:pt x="0" y="0"/>
                          <a:pt x="0" y="1"/>
                          <a:pt x="1" y="1"/>
                        </a:cubicBezTo>
                        <a:cubicBezTo>
                          <a:pt x="2" y="2"/>
                          <a:pt x="3" y="2"/>
                          <a:pt x="4" y="3"/>
                        </a:cubicBezTo>
                        <a:cubicBezTo>
                          <a:pt x="4" y="4"/>
                          <a:pt x="5" y="4"/>
                          <a:pt x="5" y="5"/>
                        </a:cubicBezTo>
                        <a:cubicBezTo>
                          <a:pt x="6" y="5"/>
                          <a:pt x="6" y="5"/>
                          <a:pt x="6" y="5"/>
                        </a:cubicBezTo>
                        <a:cubicBezTo>
                          <a:pt x="6" y="5"/>
                          <a:pt x="6" y="5"/>
                          <a:pt x="6" y="5"/>
                        </a:cubicBezTo>
                        <a:cubicBezTo>
                          <a:pt x="6" y="6"/>
                          <a:pt x="6" y="6"/>
                          <a:pt x="7" y="6"/>
                        </a:cubicBezTo>
                        <a:cubicBezTo>
                          <a:pt x="7" y="6"/>
                          <a:pt x="7" y="5"/>
                          <a:pt x="7" y="5"/>
                        </a:cubicBezTo>
                        <a:cubicBezTo>
                          <a:pt x="7" y="4"/>
                          <a:pt x="6" y="3"/>
                          <a:pt x="5" y="2"/>
                        </a:cubicBezTo>
                        <a:cubicBezTo>
                          <a:pt x="4" y="1"/>
                          <a:pt x="2" y="1"/>
                          <a:pt x="1" y="0"/>
                        </a:cubicBezTo>
                        <a:cubicBezTo>
                          <a:pt x="1" y="0"/>
                          <a:pt x="1" y="0"/>
                          <a:pt x="1" y="0"/>
                        </a:cubicBezTo>
                        <a:cubicBezTo>
                          <a:pt x="1" y="0"/>
                          <a:pt x="1"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0" name="Freeform 490"/>
                  <p:cNvSpPr/>
                  <p:nvPr/>
                </p:nvSpPr>
                <p:spPr bwMode="auto">
                  <a:xfrm>
                    <a:off x="862013" y="2254251"/>
                    <a:ext cx="11113" cy="6350"/>
                  </a:xfrm>
                  <a:custGeom>
                    <a:avLst/>
                    <a:gdLst>
                      <a:gd name="T0" fmla="*/ 10 w 11"/>
                      <a:gd name="T1" fmla="*/ 0 h 5"/>
                      <a:gd name="T2" fmla="*/ 7 w 11"/>
                      <a:gd name="T3" fmla="*/ 1 h 5"/>
                      <a:gd name="T4" fmla="*/ 3 w 11"/>
                      <a:gd name="T5" fmla="*/ 3 h 5"/>
                      <a:gd name="T6" fmla="*/ 2 w 11"/>
                      <a:gd name="T7" fmla="*/ 3 h 5"/>
                      <a:gd name="T8" fmla="*/ 1 w 11"/>
                      <a:gd name="T9" fmla="*/ 3 h 5"/>
                      <a:gd name="T10" fmla="*/ 1 w 11"/>
                      <a:gd name="T11" fmla="*/ 3 h 5"/>
                      <a:gd name="T12" fmla="*/ 0 w 11"/>
                      <a:gd name="T13" fmla="*/ 4 h 5"/>
                      <a:gd name="T14" fmla="*/ 0 w 11"/>
                      <a:gd name="T15" fmla="*/ 5 h 5"/>
                      <a:gd name="T16" fmla="*/ 4 w 11"/>
                      <a:gd name="T17" fmla="*/ 4 h 5"/>
                      <a:gd name="T18" fmla="*/ 8 w 11"/>
                      <a:gd name="T19" fmla="*/ 2 h 5"/>
                      <a:gd name="T20" fmla="*/ 10 w 11"/>
                      <a:gd name="T21" fmla="*/ 1 h 5"/>
                      <a:gd name="T22" fmla="*/ 11 w 11"/>
                      <a:gd name="T23" fmla="*/ 1 h 5"/>
                      <a:gd name="T24" fmla="*/ 10 w 11"/>
                      <a:gd name="T25" fmla="*/ 0 h 5"/>
                      <a:gd name="T26" fmla="*/ 10 w 11"/>
                      <a:gd name="T2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 h="5">
                        <a:moveTo>
                          <a:pt x="10" y="0"/>
                        </a:moveTo>
                        <a:cubicBezTo>
                          <a:pt x="9" y="0"/>
                          <a:pt x="8" y="1"/>
                          <a:pt x="7" y="1"/>
                        </a:cubicBezTo>
                        <a:cubicBezTo>
                          <a:pt x="6" y="2"/>
                          <a:pt x="5" y="2"/>
                          <a:pt x="3" y="3"/>
                        </a:cubicBezTo>
                        <a:cubicBezTo>
                          <a:pt x="3" y="3"/>
                          <a:pt x="2" y="3"/>
                          <a:pt x="2" y="3"/>
                        </a:cubicBezTo>
                        <a:cubicBezTo>
                          <a:pt x="1" y="4"/>
                          <a:pt x="1" y="4"/>
                          <a:pt x="1" y="3"/>
                        </a:cubicBezTo>
                        <a:cubicBezTo>
                          <a:pt x="1" y="3"/>
                          <a:pt x="1" y="3"/>
                          <a:pt x="1" y="3"/>
                        </a:cubicBezTo>
                        <a:cubicBezTo>
                          <a:pt x="0" y="3"/>
                          <a:pt x="0" y="4"/>
                          <a:pt x="0" y="4"/>
                        </a:cubicBezTo>
                        <a:cubicBezTo>
                          <a:pt x="0" y="4"/>
                          <a:pt x="0" y="5"/>
                          <a:pt x="0" y="5"/>
                        </a:cubicBezTo>
                        <a:cubicBezTo>
                          <a:pt x="2" y="5"/>
                          <a:pt x="3" y="4"/>
                          <a:pt x="4" y="4"/>
                        </a:cubicBezTo>
                        <a:cubicBezTo>
                          <a:pt x="6" y="3"/>
                          <a:pt x="7" y="2"/>
                          <a:pt x="8" y="2"/>
                        </a:cubicBezTo>
                        <a:cubicBezTo>
                          <a:pt x="9" y="2"/>
                          <a:pt x="10" y="1"/>
                          <a:pt x="10" y="1"/>
                        </a:cubicBezTo>
                        <a:cubicBezTo>
                          <a:pt x="11" y="1"/>
                          <a:pt x="11" y="1"/>
                          <a:pt x="11" y="1"/>
                        </a:cubicBezTo>
                        <a:cubicBezTo>
                          <a:pt x="11" y="0"/>
                          <a:pt x="10" y="0"/>
                          <a:pt x="10" y="0"/>
                        </a:cubicBezTo>
                        <a:cubicBezTo>
                          <a:pt x="10" y="0"/>
                          <a:pt x="10" y="0"/>
                          <a:pt x="1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1" name="Freeform 491"/>
                  <p:cNvSpPr/>
                  <p:nvPr/>
                </p:nvSpPr>
                <p:spPr bwMode="auto">
                  <a:xfrm>
                    <a:off x="852488" y="2244726"/>
                    <a:ext cx="11113" cy="3175"/>
                  </a:xfrm>
                  <a:custGeom>
                    <a:avLst/>
                    <a:gdLst>
                      <a:gd name="T0" fmla="*/ 10 w 11"/>
                      <a:gd name="T1" fmla="*/ 0 h 2"/>
                      <a:gd name="T2" fmla="*/ 6 w 11"/>
                      <a:gd name="T3" fmla="*/ 0 h 2"/>
                      <a:gd name="T4" fmla="*/ 1 w 11"/>
                      <a:gd name="T5" fmla="*/ 1 h 2"/>
                      <a:gd name="T6" fmla="*/ 0 w 11"/>
                      <a:gd name="T7" fmla="*/ 1 h 2"/>
                      <a:gd name="T8" fmla="*/ 1 w 11"/>
                      <a:gd name="T9" fmla="*/ 2 h 2"/>
                      <a:gd name="T10" fmla="*/ 10 w 11"/>
                      <a:gd name="T11" fmla="*/ 1 h 2"/>
                      <a:gd name="T12" fmla="*/ 11 w 11"/>
                      <a:gd name="T13" fmla="*/ 0 h 2"/>
                      <a:gd name="T14" fmla="*/ 10 w 11"/>
                      <a:gd name="T15" fmla="*/ 0 h 2"/>
                      <a:gd name="T16" fmla="*/ 10 w 11"/>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2">
                        <a:moveTo>
                          <a:pt x="10" y="0"/>
                        </a:moveTo>
                        <a:cubicBezTo>
                          <a:pt x="9" y="0"/>
                          <a:pt x="7" y="0"/>
                          <a:pt x="6" y="0"/>
                        </a:cubicBezTo>
                        <a:cubicBezTo>
                          <a:pt x="4" y="1"/>
                          <a:pt x="3" y="1"/>
                          <a:pt x="1" y="1"/>
                        </a:cubicBezTo>
                        <a:cubicBezTo>
                          <a:pt x="1" y="1"/>
                          <a:pt x="0" y="1"/>
                          <a:pt x="0" y="1"/>
                        </a:cubicBezTo>
                        <a:cubicBezTo>
                          <a:pt x="0" y="2"/>
                          <a:pt x="1" y="2"/>
                          <a:pt x="1" y="2"/>
                        </a:cubicBezTo>
                        <a:cubicBezTo>
                          <a:pt x="4" y="2"/>
                          <a:pt x="7" y="2"/>
                          <a:pt x="10" y="1"/>
                        </a:cubicBezTo>
                        <a:cubicBezTo>
                          <a:pt x="10" y="1"/>
                          <a:pt x="11" y="0"/>
                          <a:pt x="11" y="0"/>
                        </a:cubicBezTo>
                        <a:cubicBezTo>
                          <a:pt x="10" y="0"/>
                          <a:pt x="10" y="0"/>
                          <a:pt x="10" y="0"/>
                        </a:cubicBezTo>
                        <a:cubicBezTo>
                          <a:pt x="10" y="0"/>
                          <a:pt x="10" y="0"/>
                          <a:pt x="1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2" name="Freeform 492"/>
                  <p:cNvSpPr/>
                  <p:nvPr/>
                </p:nvSpPr>
                <p:spPr bwMode="auto">
                  <a:xfrm>
                    <a:off x="854075" y="2219326"/>
                    <a:ext cx="9525" cy="6350"/>
                  </a:xfrm>
                  <a:custGeom>
                    <a:avLst/>
                    <a:gdLst>
                      <a:gd name="T0" fmla="*/ 1 w 9"/>
                      <a:gd name="T1" fmla="*/ 0 h 7"/>
                      <a:gd name="T2" fmla="*/ 0 w 9"/>
                      <a:gd name="T3" fmla="*/ 1 h 7"/>
                      <a:gd name="T4" fmla="*/ 4 w 9"/>
                      <a:gd name="T5" fmla="*/ 4 h 7"/>
                      <a:gd name="T6" fmla="*/ 8 w 9"/>
                      <a:gd name="T7" fmla="*/ 7 h 7"/>
                      <a:gd name="T8" fmla="*/ 9 w 9"/>
                      <a:gd name="T9" fmla="*/ 6 h 7"/>
                      <a:gd name="T10" fmla="*/ 9 w 9"/>
                      <a:gd name="T11" fmla="*/ 6 h 7"/>
                      <a:gd name="T12" fmla="*/ 3 w 9"/>
                      <a:gd name="T13" fmla="*/ 2 h 7"/>
                      <a:gd name="T14" fmla="*/ 2 w 9"/>
                      <a:gd name="T15" fmla="*/ 1 h 7"/>
                      <a:gd name="T16" fmla="*/ 1 w 9"/>
                      <a:gd name="T17" fmla="*/ 0 h 7"/>
                      <a:gd name="T18" fmla="*/ 1 w 9"/>
                      <a:gd name="T19" fmla="*/ 0 h 7"/>
                      <a:gd name="T20" fmla="*/ 1 w 9"/>
                      <a:gd name="T21"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7">
                        <a:moveTo>
                          <a:pt x="1" y="0"/>
                        </a:moveTo>
                        <a:cubicBezTo>
                          <a:pt x="0" y="0"/>
                          <a:pt x="0" y="1"/>
                          <a:pt x="0" y="1"/>
                        </a:cubicBezTo>
                        <a:cubicBezTo>
                          <a:pt x="1" y="2"/>
                          <a:pt x="3" y="3"/>
                          <a:pt x="4" y="4"/>
                        </a:cubicBezTo>
                        <a:cubicBezTo>
                          <a:pt x="5" y="5"/>
                          <a:pt x="7" y="6"/>
                          <a:pt x="8" y="7"/>
                        </a:cubicBezTo>
                        <a:cubicBezTo>
                          <a:pt x="9" y="7"/>
                          <a:pt x="9" y="7"/>
                          <a:pt x="9" y="6"/>
                        </a:cubicBezTo>
                        <a:cubicBezTo>
                          <a:pt x="9" y="6"/>
                          <a:pt x="9" y="6"/>
                          <a:pt x="9" y="6"/>
                        </a:cubicBezTo>
                        <a:cubicBezTo>
                          <a:pt x="7" y="4"/>
                          <a:pt x="5" y="4"/>
                          <a:pt x="3" y="2"/>
                        </a:cubicBezTo>
                        <a:cubicBezTo>
                          <a:pt x="3" y="2"/>
                          <a:pt x="2" y="1"/>
                          <a:pt x="2" y="1"/>
                        </a:cubicBezTo>
                        <a:cubicBezTo>
                          <a:pt x="2" y="1"/>
                          <a:pt x="2" y="1"/>
                          <a:pt x="1" y="0"/>
                        </a:cubicBezTo>
                        <a:cubicBezTo>
                          <a:pt x="1" y="0"/>
                          <a:pt x="1" y="0"/>
                          <a:pt x="1" y="0"/>
                        </a:cubicBezTo>
                        <a:cubicBezTo>
                          <a:pt x="1" y="0"/>
                          <a:pt x="1" y="0"/>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3" name="Freeform 493"/>
                  <p:cNvSpPr/>
                  <p:nvPr/>
                </p:nvSpPr>
                <p:spPr bwMode="auto">
                  <a:xfrm>
                    <a:off x="866775" y="2198688"/>
                    <a:ext cx="9525" cy="11113"/>
                  </a:xfrm>
                  <a:custGeom>
                    <a:avLst/>
                    <a:gdLst>
                      <a:gd name="T0" fmla="*/ 0 w 9"/>
                      <a:gd name="T1" fmla="*/ 1 h 10"/>
                      <a:gd name="T2" fmla="*/ 1 w 9"/>
                      <a:gd name="T3" fmla="*/ 4 h 10"/>
                      <a:gd name="T4" fmla="*/ 3 w 9"/>
                      <a:gd name="T5" fmla="*/ 6 h 10"/>
                      <a:gd name="T6" fmla="*/ 6 w 9"/>
                      <a:gd name="T7" fmla="*/ 8 h 10"/>
                      <a:gd name="T8" fmla="*/ 8 w 9"/>
                      <a:gd name="T9" fmla="*/ 10 h 10"/>
                      <a:gd name="T10" fmla="*/ 9 w 9"/>
                      <a:gd name="T11" fmla="*/ 10 h 10"/>
                      <a:gd name="T12" fmla="*/ 9 w 9"/>
                      <a:gd name="T13" fmla="*/ 9 h 10"/>
                      <a:gd name="T14" fmla="*/ 5 w 9"/>
                      <a:gd name="T15" fmla="*/ 7 h 10"/>
                      <a:gd name="T16" fmla="*/ 2 w 9"/>
                      <a:gd name="T17" fmla="*/ 3 h 10"/>
                      <a:gd name="T18" fmla="*/ 1 w 9"/>
                      <a:gd name="T19" fmla="*/ 2 h 10"/>
                      <a:gd name="T20" fmla="*/ 1 w 9"/>
                      <a:gd name="T21" fmla="*/ 1 h 10"/>
                      <a:gd name="T22" fmla="*/ 1 w 9"/>
                      <a:gd name="T23" fmla="*/ 1 h 10"/>
                      <a:gd name="T24" fmla="*/ 0 w 9"/>
                      <a:gd name="T25" fmla="*/ 0 h 10"/>
                      <a:gd name="T26" fmla="*/ 0 w 9"/>
                      <a:gd name="T27" fmla="*/ 1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 h="10">
                        <a:moveTo>
                          <a:pt x="0" y="1"/>
                        </a:moveTo>
                        <a:cubicBezTo>
                          <a:pt x="0" y="2"/>
                          <a:pt x="0" y="3"/>
                          <a:pt x="1" y="4"/>
                        </a:cubicBezTo>
                        <a:cubicBezTo>
                          <a:pt x="1" y="4"/>
                          <a:pt x="2" y="5"/>
                          <a:pt x="3" y="6"/>
                        </a:cubicBezTo>
                        <a:cubicBezTo>
                          <a:pt x="4" y="7"/>
                          <a:pt x="5" y="7"/>
                          <a:pt x="6" y="8"/>
                        </a:cubicBezTo>
                        <a:cubicBezTo>
                          <a:pt x="6" y="9"/>
                          <a:pt x="7" y="9"/>
                          <a:pt x="8" y="10"/>
                        </a:cubicBezTo>
                        <a:cubicBezTo>
                          <a:pt x="8" y="10"/>
                          <a:pt x="8" y="10"/>
                          <a:pt x="9" y="10"/>
                        </a:cubicBezTo>
                        <a:cubicBezTo>
                          <a:pt x="9" y="10"/>
                          <a:pt x="9" y="9"/>
                          <a:pt x="9" y="9"/>
                        </a:cubicBezTo>
                        <a:cubicBezTo>
                          <a:pt x="8" y="8"/>
                          <a:pt x="6" y="7"/>
                          <a:pt x="5" y="7"/>
                        </a:cubicBezTo>
                        <a:cubicBezTo>
                          <a:pt x="4" y="6"/>
                          <a:pt x="3" y="4"/>
                          <a:pt x="2" y="3"/>
                        </a:cubicBezTo>
                        <a:cubicBezTo>
                          <a:pt x="1" y="3"/>
                          <a:pt x="1" y="2"/>
                          <a:pt x="1" y="2"/>
                        </a:cubicBezTo>
                        <a:cubicBezTo>
                          <a:pt x="1" y="2"/>
                          <a:pt x="1" y="1"/>
                          <a:pt x="1" y="1"/>
                        </a:cubicBezTo>
                        <a:cubicBezTo>
                          <a:pt x="1" y="1"/>
                          <a:pt x="1" y="1"/>
                          <a:pt x="1" y="1"/>
                        </a:cubicBezTo>
                        <a:cubicBezTo>
                          <a:pt x="1" y="1"/>
                          <a:pt x="0" y="0"/>
                          <a:pt x="0" y="0"/>
                        </a:cubicBezTo>
                        <a:cubicBezTo>
                          <a:pt x="0" y="0"/>
                          <a:pt x="0" y="1"/>
                          <a:pt x="0"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4" name="Freeform 494"/>
                  <p:cNvSpPr/>
                  <p:nvPr/>
                </p:nvSpPr>
                <p:spPr bwMode="auto">
                  <a:xfrm>
                    <a:off x="855663" y="2439988"/>
                    <a:ext cx="1588" cy="9525"/>
                  </a:xfrm>
                  <a:custGeom>
                    <a:avLst/>
                    <a:gdLst>
                      <a:gd name="T0" fmla="*/ 1 w 2"/>
                      <a:gd name="T1" fmla="*/ 0 h 9"/>
                      <a:gd name="T2" fmla="*/ 0 w 2"/>
                      <a:gd name="T3" fmla="*/ 9 h 9"/>
                      <a:gd name="T4" fmla="*/ 1 w 2"/>
                      <a:gd name="T5" fmla="*/ 9 h 9"/>
                      <a:gd name="T6" fmla="*/ 2 w 2"/>
                      <a:gd name="T7" fmla="*/ 0 h 9"/>
                      <a:gd name="T8" fmla="*/ 1 w 2"/>
                      <a:gd name="T9" fmla="*/ 0 h 9"/>
                      <a:gd name="T10" fmla="*/ 1 w 2"/>
                      <a:gd name="T11" fmla="*/ 0 h 9"/>
                    </a:gdLst>
                    <a:ahLst/>
                    <a:cxnLst>
                      <a:cxn ang="0">
                        <a:pos x="T0" y="T1"/>
                      </a:cxn>
                      <a:cxn ang="0">
                        <a:pos x="T2" y="T3"/>
                      </a:cxn>
                      <a:cxn ang="0">
                        <a:pos x="T4" y="T5"/>
                      </a:cxn>
                      <a:cxn ang="0">
                        <a:pos x="T6" y="T7"/>
                      </a:cxn>
                      <a:cxn ang="0">
                        <a:pos x="T8" y="T9"/>
                      </a:cxn>
                      <a:cxn ang="0">
                        <a:pos x="T10" y="T11"/>
                      </a:cxn>
                    </a:cxnLst>
                    <a:rect l="0" t="0" r="r" b="b"/>
                    <a:pathLst>
                      <a:path w="2" h="9">
                        <a:moveTo>
                          <a:pt x="1" y="0"/>
                        </a:moveTo>
                        <a:cubicBezTo>
                          <a:pt x="1" y="3"/>
                          <a:pt x="0" y="6"/>
                          <a:pt x="0" y="9"/>
                        </a:cubicBezTo>
                        <a:cubicBezTo>
                          <a:pt x="0" y="9"/>
                          <a:pt x="1" y="9"/>
                          <a:pt x="1" y="9"/>
                        </a:cubicBezTo>
                        <a:cubicBezTo>
                          <a:pt x="1" y="6"/>
                          <a:pt x="2" y="3"/>
                          <a:pt x="2" y="0"/>
                        </a:cubicBezTo>
                        <a:cubicBezTo>
                          <a:pt x="2" y="0"/>
                          <a:pt x="2" y="0"/>
                          <a:pt x="1" y="0"/>
                        </a:cubicBezTo>
                        <a:cubicBezTo>
                          <a:pt x="1" y="0"/>
                          <a:pt x="1" y="0"/>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5" name="Freeform 495"/>
                  <p:cNvSpPr>
                    <a:spLocks noEditPoints="1"/>
                  </p:cNvSpPr>
                  <p:nvPr/>
                </p:nvSpPr>
                <p:spPr bwMode="auto">
                  <a:xfrm>
                    <a:off x="820738" y="2447926"/>
                    <a:ext cx="39688" cy="41275"/>
                  </a:xfrm>
                  <a:custGeom>
                    <a:avLst/>
                    <a:gdLst>
                      <a:gd name="T0" fmla="*/ 18 w 37"/>
                      <a:gd name="T1" fmla="*/ 38 h 39"/>
                      <a:gd name="T2" fmla="*/ 18 w 37"/>
                      <a:gd name="T3" fmla="*/ 38 h 39"/>
                      <a:gd name="T4" fmla="*/ 28 w 37"/>
                      <a:gd name="T5" fmla="*/ 35 h 39"/>
                      <a:gd name="T6" fmla="*/ 26 w 37"/>
                      <a:gd name="T7" fmla="*/ 18 h 39"/>
                      <a:gd name="T8" fmla="*/ 26 w 37"/>
                      <a:gd name="T9" fmla="*/ 18 h 39"/>
                      <a:gd name="T10" fmla="*/ 20 w 37"/>
                      <a:gd name="T11" fmla="*/ 16 h 39"/>
                      <a:gd name="T12" fmla="*/ 20 w 37"/>
                      <a:gd name="T13" fmla="*/ 16 h 39"/>
                      <a:gd name="T14" fmla="*/ 20 w 37"/>
                      <a:gd name="T15" fmla="*/ 16 h 39"/>
                      <a:gd name="T16" fmla="*/ 16 w 37"/>
                      <a:gd name="T17" fmla="*/ 8 h 39"/>
                      <a:gd name="T18" fmla="*/ 23 w 37"/>
                      <a:gd name="T19" fmla="*/ 3 h 39"/>
                      <a:gd name="T20" fmla="*/ 23 w 37"/>
                      <a:gd name="T21" fmla="*/ 3 h 39"/>
                      <a:gd name="T22" fmla="*/ 18 w 37"/>
                      <a:gd name="T23" fmla="*/ 4 h 39"/>
                      <a:gd name="T24" fmla="*/ 14 w 37"/>
                      <a:gd name="T25" fmla="*/ 14 h 39"/>
                      <a:gd name="T26" fmla="*/ 21 w 37"/>
                      <a:gd name="T27" fmla="*/ 17 h 39"/>
                      <a:gd name="T28" fmla="*/ 30 w 37"/>
                      <a:gd name="T29" fmla="*/ 19 h 39"/>
                      <a:gd name="T30" fmla="*/ 33 w 37"/>
                      <a:gd name="T31" fmla="*/ 21 h 39"/>
                      <a:gd name="T32" fmla="*/ 35 w 37"/>
                      <a:gd name="T33" fmla="*/ 26 h 39"/>
                      <a:gd name="T34" fmla="*/ 35 w 37"/>
                      <a:gd name="T35" fmla="*/ 30 h 39"/>
                      <a:gd name="T36" fmla="*/ 32 w 37"/>
                      <a:gd name="T37" fmla="*/ 33 h 39"/>
                      <a:gd name="T38" fmla="*/ 18 w 37"/>
                      <a:gd name="T39" fmla="*/ 38 h 39"/>
                      <a:gd name="T40" fmla="*/ 18 w 37"/>
                      <a:gd name="T41" fmla="*/ 38 h 39"/>
                      <a:gd name="T42" fmla="*/ 18 w 37"/>
                      <a:gd name="T43" fmla="*/ 38 h 39"/>
                      <a:gd name="T44" fmla="*/ 2 w 37"/>
                      <a:gd name="T45" fmla="*/ 37 h 39"/>
                      <a:gd name="T46" fmla="*/ 0 w 37"/>
                      <a:gd name="T47" fmla="*/ 29 h 39"/>
                      <a:gd name="T48" fmla="*/ 0 w 37"/>
                      <a:gd name="T49" fmla="*/ 29 h 39"/>
                      <a:gd name="T50" fmla="*/ 2 w 37"/>
                      <a:gd name="T51" fmla="*/ 38 h 39"/>
                      <a:gd name="T52" fmla="*/ 17 w 37"/>
                      <a:gd name="T53" fmla="*/ 39 h 39"/>
                      <a:gd name="T54" fmla="*/ 32 w 37"/>
                      <a:gd name="T55" fmla="*/ 34 h 39"/>
                      <a:gd name="T56" fmla="*/ 35 w 37"/>
                      <a:gd name="T57" fmla="*/ 23 h 39"/>
                      <a:gd name="T58" fmla="*/ 29 w 37"/>
                      <a:gd name="T59" fmla="*/ 18 h 39"/>
                      <a:gd name="T60" fmla="*/ 17 w 37"/>
                      <a:gd name="T61" fmla="*/ 16 h 39"/>
                      <a:gd name="T62" fmla="*/ 15 w 37"/>
                      <a:gd name="T63" fmla="*/ 14 h 39"/>
                      <a:gd name="T64" fmla="*/ 14 w 37"/>
                      <a:gd name="T65" fmla="*/ 12 h 39"/>
                      <a:gd name="T66" fmla="*/ 15 w 37"/>
                      <a:gd name="T67" fmla="*/ 9 h 39"/>
                      <a:gd name="T68" fmla="*/ 18 w 37"/>
                      <a:gd name="T69" fmla="*/ 5 h 39"/>
                      <a:gd name="T70" fmla="*/ 28 w 37"/>
                      <a:gd name="T71" fmla="*/ 1 h 39"/>
                      <a:gd name="T72" fmla="*/ 33 w 37"/>
                      <a:gd name="T73" fmla="*/ 2 h 39"/>
                      <a:gd name="T74" fmla="*/ 35 w 37"/>
                      <a:gd name="T75" fmla="*/ 2 h 39"/>
                      <a:gd name="T76" fmla="*/ 30 w 37"/>
                      <a:gd name="T77"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7" h="39">
                        <a:moveTo>
                          <a:pt x="18" y="38"/>
                        </a:moveTo>
                        <a:cubicBezTo>
                          <a:pt x="18" y="38"/>
                          <a:pt x="18" y="38"/>
                          <a:pt x="18" y="38"/>
                        </a:cubicBezTo>
                        <a:cubicBezTo>
                          <a:pt x="18" y="38"/>
                          <a:pt x="18" y="38"/>
                          <a:pt x="18" y="38"/>
                        </a:cubicBezTo>
                        <a:cubicBezTo>
                          <a:pt x="18" y="38"/>
                          <a:pt x="18" y="38"/>
                          <a:pt x="18" y="38"/>
                        </a:cubicBezTo>
                        <a:moveTo>
                          <a:pt x="28" y="35"/>
                        </a:moveTo>
                        <a:cubicBezTo>
                          <a:pt x="28" y="35"/>
                          <a:pt x="28" y="35"/>
                          <a:pt x="28" y="35"/>
                        </a:cubicBezTo>
                        <a:cubicBezTo>
                          <a:pt x="28" y="35"/>
                          <a:pt x="28" y="35"/>
                          <a:pt x="28" y="35"/>
                        </a:cubicBezTo>
                        <a:moveTo>
                          <a:pt x="26" y="18"/>
                        </a:moveTo>
                        <a:cubicBezTo>
                          <a:pt x="26" y="18"/>
                          <a:pt x="26" y="18"/>
                          <a:pt x="26" y="18"/>
                        </a:cubicBezTo>
                        <a:cubicBezTo>
                          <a:pt x="26" y="18"/>
                          <a:pt x="26" y="18"/>
                          <a:pt x="26" y="18"/>
                        </a:cubicBezTo>
                        <a:moveTo>
                          <a:pt x="20" y="16"/>
                        </a:moveTo>
                        <a:cubicBezTo>
                          <a:pt x="20" y="16"/>
                          <a:pt x="20" y="16"/>
                          <a:pt x="20" y="16"/>
                        </a:cubicBezTo>
                        <a:cubicBezTo>
                          <a:pt x="20" y="16"/>
                          <a:pt x="20" y="16"/>
                          <a:pt x="20" y="16"/>
                        </a:cubicBezTo>
                        <a:moveTo>
                          <a:pt x="20" y="16"/>
                        </a:moveTo>
                        <a:cubicBezTo>
                          <a:pt x="20" y="16"/>
                          <a:pt x="20" y="16"/>
                          <a:pt x="20" y="16"/>
                        </a:cubicBezTo>
                        <a:cubicBezTo>
                          <a:pt x="20" y="16"/>
                          <a:pt x="20" y="16"/>
                          <a:pt x="20" y="16"/>
                        </a:cubicBezTo>
                        <a:moveTo>
                          <a:pt x="16" y="8"/>
                        </a:moveTo>
                        <a:cubicBezTo>
                          <a:pt x="16" y="8"/>
                          <a:pt x="16" y="8"/>
                          <a:pt x="16" y="8"/>
                        </a:cubicBezTo>
                        <a:cubicBezTo>
                          <a:pt x="16" y="8"/>
                          <a:pt x="16" y="8"/>
                          <a:pt x="16" y="8"/>
                        </a:cubicBezTo>
                        <a:moveTo>
                          <a:pt x="23" y="3"/>
                        </a:moveTo>
                        <a:cubicBezTo>
                          <a:pt x="23" y="3"/>
                          <a:pt x="23" y="3"/>
                          <a:pt x="23" y="3"/>
                        </a:cubicBezTo>
                        <a:cubicBezTo>
                          <a:pt x="23" y="3"/>
                          <a:pt x="23" y="3"/>
                          <a:pt x="23" y="3"/>
                        </a:cubicBezTo>
                        <a:moveTo>
                          <a:pt x="27" y="1"/>
                        </a:moveTo>
                        <a:cubicBezTo>
                          <a:pt x="24" y="1"/>
                          <a:pt x="21" y="3"/>
                          <a:pt x="18" y="4"/>
                        </a:cubicBezTo>
                        <a:cubicBezTo>
                          <a:pt x="16" y="6"/>
                          <a:pt x="14" y="8"/>
                          <a:pt x="13" y="11"/>
                        </a:cubicBezTo>
                        <a:cubicBezTo>
                          <a:pt x="13" y="12"/>
                          <a:pt x="13" y="13"/>
                          <a:pt x="14" y="14"/>
                        </a:cubicBezTo>
                        <a:cubicBezTo>
                          <a:pt x="14" y="15"/>
                          <a:pt x="15" y="16"/>
                          <a:pt x="16" y="16"/>
                        </a:cubicBezTo>
                        <a:cubicBezTo>
                          <a:pt x="18" y="17"/>
                          <a:pt x="19" y="17"/>
                          <a:pt x="21" y="17"/>
                        </a:cubicBezTo>
                        <a:cubicBezTo>
                          <a:pt x="23" y="18"/>
                          <a:pt x="24" y="18"/>
                          <a:pt x="26" y="18"/>
                        </a:cubicBezTo>
                        <a:cubicBezTo>
                          <a:pt x="28" y="18"/>
                          <a:pt x="29" y="18"/>
                          <a:pt x="30" y="19"/>
                        </a:cubicBezTo>
                        <a:cubicBezTo>
                          <a:pt x="31" y="19"/>
                          <a:pt x="31" y="19"/>
                          <a:pt x="32" y="20"/>
                        </a:cubicBezTo>
                        <a:cubicBezTo>
                          <a:pt x="32" y="20"/>
                          <a:pt x="33" y="20"/>
                          <a:pt x="33" y="21"/>
                        </a:cubicBezTo>
                        <a:cubicBezTo>
                          <a:pt x="34" y="21"/>
                          <a:pt x="34" y="22"/>
                          <a:pt x="34" y="23"/>
                        </a:cubicBezTo>
                        <a:cubicBezTo>
                          <a:pt x="35" y="24"/>
                          <a:pt x="35" y="25"/>
                          <a:pt x="35" y="26"/>
                        </a:cubicBezTo>
                        <a:cubicBezTo>
                          <a:pt x="35" y="27"/>
                          <a:pt x="35" y="27"/>
                          <a:pt x="35" y="28"/>
                        </a:cubicBezTo>
                        <a:cubicBezTo>
                          <a:pt x="35" y="29"/>
                          <a:pt x="35" y="29"/>
                          <a:pt x="35" y="30"/>
                        </a:cubicBezTo>
                        <a:cubicBezTo>
                          <a:pt x="35" y="30"/>
                          <a:pt x="34" y="31"/>
                          <a:pt x="34" y="31"/>
                        </a:cubicBezTo>
                        <a:cubicBezTo>
                          <a:pt x="33" y="32"/>
                          <a:pt x="32" y="33"/>
                          <a:pt x="32" y="33"/>
                        </a:cubicBezTo>
                        <a:cubicBezTo>
                          <a:pt x="30" y="34"/>
                          <a:pt x="29" y="35"/>
                          <a:pt x="28" y="35"/>
                        </a:cubicBezTo>
                        <a:cubicBezTo>
                          <a:pt x="25" y="37"/>
                          <a:pt x="21" y="37"/>
                          <a:pt x="18" y="38"/>
                        </a:cubicBezTo>
                        <a:cubicBezTo>
                          <a:pt x="18" y="38"/>
                          <a:pt x="18" y="38"/>
                          <a:pt x="18" y="38"/>
                        </a:cubicBezTo>
                        <a:cubicBezTo>
                          <a:pt x="18" y="38"/>
                          <a:pt x="18" y="38"/>
                          <a:pt x="18" y="38"/>
                        </a:cubicBezTo>
                        <a:cubicBezTo>
                          <a:pt x="18" y="38"/>
                          <a:pt x="18" y="38"/>
                          <a:pt x="18" y="38"/>
                        </a:cubicBezTo>
                        <a:cubicBezTo>
                          <a:pt x="18" y="38"/>
                          <a:pt x="18" y="38"/>
                          <a:pt x="18" y="38"/>
                        </a:cubicBezTo>
                        <a:cubicBezTo>
                          <a:pt x="14" y="38"/>
                          <a:pt x="9" y="38"/>
                          <a:pt x="5" y="38"/>
                        </a:cubicBezTo>
                        <a:cubicBezTo>
                          <a:pt x="4" y="38"/>
                          <a:pt x="3" y="37"/>
                          <a:pt x="2" y="37"/>
                        </a:cubicBezTo>
                        <a:cubicBezTo>
                          <a:pt x="2" y="35"/>
                          <a:pt x="1" y="33"/>
                          <a:pt x="1" y="30"/>
                        </a:cubicBezTo>
                        <a:cubicBezTo>
                          <a:pt x="1" y="30"/>
                          <a:pt x="0" y="29"/>
                          <a:pt x="0" y="29"/>
                        </a:cubicBezTo>
                        <a:cubicBezTo>
                          <a:pt x="0" y="28"/>
                          <a:pt x="0" y="28"/>
                          <a:pt x="0" y="28"/>
                        </a:cubicBezTo>
                        <a:cubicBezTo>
                          <a:pt x="0" y="28"/>
                          <a:pt x="0" y="28"/>
                          <a:pt x="0" y="29"/>
                        </a:cubicBezTo>
                        <a:cubicBezTo>
                          <a:pt x="0" y="32"/>
                          <a:pt x="1" y="35"/>
                          <a:pt x="1" y="38"/>
                        </a:cubicBezTo>
                        <a:cubicBezTo>
                          <a:pt x="1" y="38"/>
                          <a:pt x="1" y="38"/>
                          <a:pt x="2" y="38"/>
                        </a:cubicBezTo>
                        <a:cubicBezTo>
                          <a:pt x="4" y="39"/>
                          <a:pt x="6" y="39"/>
                          <a:pt x="8" y="39"/>
                        </a:cubicBezTo>
                        <a:cubicBezTo>
                          <a:pt x="11" y="39"/>
                          <a:pt x="14" y="39"/>
                          <a:pt x="17" y="39"/>
                        </a:cubicBezTo>
                        <a:cubicBezTo>
                          <a:pt x="20" y="38"/>
                          <a:pt x="23" y="38"/>
                          <a:pt x="25" y="37"/>
                        </a:cubicBezTo>
                        <a:cubicBezTo>
                          <a:pt x="28" y="36"/>
                          <a:pt x="30" y="35"/>
                          <a:pt x="32" y="34"/>
                        </a:cubicBezTo>
                        <a:cubicBezTo>
                          <a:pt x="34" y="33"/>
                          <a:pt x="35" y="31"/>
                          <a:pt x="36" y="29"/>
                        </a:cubicBezTo>
                        <a:cubicBezTo>
                          <a:pt x="37" y="27"/>
                          <a:pt x="36" y="25"/>
                          <a:pt x="35" y="23"/>
                        </a:cubicBezTo>
                        <a:cubicBezTo>
                          <a:pt x="35" y="21"/>
                          <a:pt x="34" y="20"/>
                          <a:pt x="33" y="19"/>
                        </a:cubicBezTo>
                        <a:cubicBezTo>
                          <a:pt x="32" y="18"/>
                          <a:pt x="31" y="18"/>
                          <a:pt x="29" y="18"/>
                        </a:cubicBezTo>
                        <a:cubicBezTo>
                          <a:pt x="26" y="17"/>
                          <a:pt x="23" y="17"/>
                          <a:pt x="20" y="16"/>
                        </a:cubicBezTo>
                        <a:cubicBezTo>
                          <a:pt x="19" y="16"/>
                          <a:pt x="18" y="16"/>
                          <a:pt x="17" y="16"/>
                        </a:cubicBezTo>
                        <a:cubicBezTo>
                          <a:pt x="16" y="16"/>
                          <a:pt x="16" y="15"/>
                          <a:pt x="16" y="15"/>
                        </a:cubicBezTo>
                        <a:cubicBezTo>
                          <a:pt x="15" y="15"/>
                          <a:pt x="15" y="15"/>
                          <a:pt x="15" y="14"/>
                        </a:cubicBezTo>
                        <a:cubicBezTo>
                          <a:pt x="15" y="14"/>
                          <a:pt x="15" y="14"/>
                          <a:pt x="14" y="14"/>
                        </a:cubicBezTo>
                        <a:cubicBezTo>
                          <a:pt x="14" y="13"/>
                          <a:pt x="14" y="13"/>
                          <a:pt x="14" y="12"/>
                        </a:cubicBezTo>
                        <a:cubicBezTo>
                          <a:pt x="14" y="12"/>
                          <a:pt x="14" y="11"/>
                          <a:pt x="14" y="11"/>
                        </a:cubicBezTo>
                        <a:cubicBezTo>
                          <a:pt x="14" y="10"/>
                          <a:pt x="14" y="10"/>
                          <a:pt x="15" y="9"/>
                        </a:cubicBezTo>
                        <a:cubicBezTo>
                          <a:pt x="15" y="9"/>
                          <a:pt x="15" y="8"/>
                          <a:pt x="16" y="8"/>
                        </a:cubicBezTo>
                        <a:cubicBezTo>
                          <a:pt x="16" y="7"/>
                          <a:pt x="17" y="6"/>
                          <a:pt x="18" y="5"/>
                        </a:cubicBezTo>
                        <a:cubicBezTo>
                          <a:pt x="20" y="4"/>
                          <a:pt x="21" y="3"/>
                          <a:pt x="23" y="3"/>
                        </a:cubicBezTo>
                        <a:cubicBezTo>
                          <a:pt x="25" y="2"/>
                          <a:pt x="26" y="2"/>
                          <a:pt x="28" y="1"/>
                        </a:cubicBezTo>
                        <a:cubicBezTo>
                          <a:pt x="29" y="1"/>
                          <a:pt x="30" y="1"/>
                          <a:pt x="31" y="1"/>
                        </a:cubicBezTo>
                        <a:cubicBezTo>
                          <a:pt x="32" y="1"/>
                          <a:pt x="33" y="2"/>
                          <a:pt x="33" y="2"/>
                        </a:cubicBezTo>
                        <a:cubicBezTo>
                          <a:pt x="34" y="2"/>
                          <a:pt x="34" y="2"/>
                          <a:pt x="34" y="2"/>
                        </a:cubicBezTo>
                        <a:cubicBezTo>
                          <a:pt x="35" y="3"/>
                          <a:pt x="35" y="2"/>
                          <a:pt x="35" y="2"/>
                        </a:cubicBezTo>
                        <a:cubicBezTo>
                          <a:pt x="35" y="2"/>
                          <a:pt x="35" y="2"/>
                          <a:pt x="35" y="2"/>
                        </a:cubicBezTo>
                        <a:cubicBezTo>
                          <a:pt x="33" y="1"/>
                          <a:pt x="32" y="0"/>
                          <a:pt x="30" y="0"/>
                        </a:cubicBezTo>
                        <a:cubicBezTo>
                          <a:pt x="29" y="0"/>
                          <a:pt x="28" y="1"/>
                          <a:pt x="27"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6" name="Freeform 496"/>
                  <p:cNvSpPr>
                    <a:spLocks noEditPoints="1"/>
                  </p:cNvSpPr>
                  <p:nvPr/>
                </p:nvSpPr>
                <p:spPr bwMode="auto">
                  <a:xfrm>
                    <a:off x="819150" y="2439988"/>
                    <a:ext cx="38100" cy="39688"/>
                  </a:xfrm>
                  <a:custGeom>
                    <a:avLst/>
                    <a:gdLst>
                      <a:gd name="T0" fmla="*/ 5 w 36"/>
                      <a:gd name="T1" fmla="*/ 36 h 37"/>
                      <a:gd name="T2" fmla="*/ 5 w 36"/>
                      <a:gd name="T3" fmla="*/ 36 h 37"/>
                      <a:gd name="T4" fmla="*/ 5 w 36"/>
                      <a:gd name="T5" fmla="*/ 36 h 37"/>
                      <a:gd name="T6" fmla="*/ 19 w 36"/>
                      <a:gd name="T7" fmla="*/ 32 h 37"/>
                      <a:gd name="T8" fmla="*/ 3 w 36"/>
                      <a:gd name="T9" fmla="*/ 20 h 37"/>
                      <a:gd name="T10" fmla="*/ 3 w 36"/>
                      <a:gd name="T11" fmla="*/ 20 h 37"/>
                      <a:gd name="T12" fmla="*/ 3 w 36"/>
                      <a:gd name="T13" fmla="*/ 12 h 37"/>
                      <a:gd name="T14" fmla="*/ 8 w 36"/>
                      <a:gd name="T15" fmla="*/ 6 h 37"/>
                      <a:gd name="T16" fmla="*/ 8 w 36"/>
                      <a:gd name="T17" fmla="*/ 6 h 37"/>
                      <a:gd name="T18" fmla="*/ 14 w 36"/>
                      <a:gd name="T19" fmla="*/ 3 h 37"/>
                      <a:gd name="T20" fmla="*/ 19 w 36"/>
                      <a:gd name="T21" fmla="*/ 1 h 37"/>
                      <a:gd name="T22" fmla="*/ 1 w 36"/>
                      <a:gd name="T23" fmla="*/ 15 h 37"/>
                      <a:gd name="T24" fmla="*/ 4 w 36"/>
                      <a:gd name="T25" fmla="*/ 23 h 37"/>
                      <a:gd name="T26" fmla="*/ 11 w 36"/>
                      <a:gd name="T27" fmla="*/ 27 h 37"/>
                      <a:gd name="T28" fmla="*/ 19 w 36"/>
                      <a:gd name="T29" fmla="*/ 32 h 37"/>
                      <a:gd name="T30" fmla="*/ 19 w 36"/>
                      <a:gd name="T31" fmla="*/ 33 h 37"/>
                      <a:gd name="T32" fmla="*/ 19 w 36"/>
                      <a:gd name="T33" fmla="*/ 34 h 37"/>
                      <a:gd name="T34" fmla="*/ 19 w 36"/>
                      <a:gd name="T35" fmla="*/ 35 h 37"/>
                      <a:gd name="T36" fmla="*/ 14 w 36"/>
                      <a:gd name="T37" fmla="*/ 36 h 37"/>
                      <a:gd name="T38" fmla="*/ 1 w 36"/>
                      <a:gd name="T39" fmla="*/ 35 h 37"/>
                      <a:gd name="T40" fmla="*/ 1 w 36"/>
                      <a:gd name="T41" fmla="*/ 36 h 37"/>
                      <a:gd name="T42" fmla="*/ 9 w 36"/>
                      <a:gd name="T43" fmla="*/ 37 h 37"/>
                      <a:gd name="T44" fmla="*/ 18 w 36"/>
                      <a:gd name="T45" fmla="*/ 36 h 37"/>
                      <a:gd name="T46" fmla="*/ 20 w 36"/>
                      <a:gd name="T47" fmla="*/ 32 h 37"/>
                      <a:gd name="T48" fmla="*/ 13 w 36"/>
                      <a:gd name="T49" fmla="*/ 27 h 37"/>
                      <a:gd name="T50" fmla="*/ 4 w 36"/>
                      <a:gd name="T51" fmla="*/ 22 h 37"/>
                      <a:gd name="T52" fmla="*/ 2 w 36"/>
                      <a:gd name="T53" fmla="*/ 17 h 37"/>
                      <a:gd name="T54" fmla="*/ 3 w 36"/>
                      <a:gd name="T55" fmla="*/ 12 h 37"/>
                      <a:gd name="T56" fmla="*/ 8 w 36"/>
                      <a:gd name="T57" fmla="*/ 6 h 37"/>
                      <a:gd name="T58" fmla="*/ 22 w 36"/>
                      <a:gd name="T59" fmla="*/ 1 h 37"/>
                      <a:gd name="T60" fmla="*/ 36 w 36"/>
                      <a:gd name="T61" fmla="*/ 0 h 37"/>
                      <a:gd name="T62" fmla="*/ 19 w 36"/>
                      <a:gd name="T63" fmla="*/ 1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6" h="37">
                        <a:moveTo>
                          <a:pt x="5" y="36"/>
                        </a:moveTo>
                        <a:cubicBezTo>
                          <a:pt x="5" y="36"/>
                          <a:pt x="5" y="36"/>
                          <a:pt x="5" y="36"/>
                        </a:cubicBezTo>
                        <a:cubicBezTo>
                          <a:pt x="5" y="36"/>
                          <a:pt x="5" y="36"/>
                          <a:pt x="5" y="36"/>
                        </a:cubicBezTo>
                        <a:moveTo>
                          <a:pt x="5" y="36"/>
                        </a:moveTo>
                        <a:cubicBezTo>
                          <a:pt x="5" y="36"/>
                          <a:pt x="5" y="36"/>
                          <a:pt x="5" y="36"/>
                        </a:cubicBezTo>
                        <a:cubicBezTo>
                          <a:pt x="5" y="36"/>
                          <a:pt x="5" y="36"/>
                          <a:pt x="5" y="36"/>
                        </a:cubicBezTo>
                        <a:moveTo>
                          <a:pt x="19" y="32"/>
                        </a:moveTo>
                        <a:cubicBezTo>
                          <a:pt x="19" y="32"/>
                          <a:pt x="19" y="32"/>
                          <a:pt x="19" y="32"/>
                        </a:cubicBezTo>
                        <a:cubicBezTo>
                          <a:pt x="19" y="32"/>
                          <a:pt x="19" y="32"/>
                          <a:pt x="19" y="32"/>
                        </a:cubicBezTo>
                        <a:moveTo>
                          <a:pt x="3" y="20"/>
                        </a:moveTo>
                        <a:cubicBezTo>
                          <a:pt x="3" y="20"/>
                          <a:pt x="3" y="20"/>
                          <a:pt x="3" y="20"/>
                        </a:cubicBezTo>
                        <a:cubicBezTo>
                          <a:pt x="3" y="20"/>
                          <a:pt x="3" y="20"/>
                          <a:pt x="3" y="20"/>
                        </a:cubicBezTo>
                        <a:moveTo>
                          <a:pt x="3" y="12"/>
                        </a:moveTo>
                        <a:cubicBezTo>
                          <a:pt x="3" y="12"/>
                          <a:pt x="3" y="12"/>
                          <a:pt x="3" y="12"/>
                        </a:cubicBezTo>
                        <a:cubicBezTo>
                          <a:pt x="3" y="12"/>
                          <a:pt x="3" y="12"/>
                          <a:pt x="3" y="12"/>
                        </a:cubicBezTo>
                        <a:moveTo>
                          <a:pt x="8" y="6"/>
                        </a:moveTo>
                        <a:cubicBezTo>
                          <a:pt x="8" y="6"/>
                          <a:pt x="8" y="6"/>
                          <a:pt x="8" y="6"/>
                        </a:cubicBezTo>
                        <a:cubicBezTo>
                          <a:pt x="8" y="6"/>
                          <a:pt x="8" y="6"/>
                          <a:pt x="8" y="6"/>
                        </a:cubicBezTo>
                        <a:moveTo>
                          <a:pt x="14" y="3"/>
                        </a:moveTo>
                        <a:cubicBezTo>
                          <a:pt x="14" y="3"/>
                          <a:pt x="14" y="3"/>
                          <a:pt x="14" y="3"/>
                        </a:cubicBezTo>
                        <a:cubicBezTo>
                          <a:pt x="14" y="3"/>
                          <a:pt x="14" y="3"/>
                          <a:pt x="14" y="3"/>
                        </a:cubicBezTo>
                        <a:moveTo>
                          <a:pt x="19" y="1"/>
                        </a:moveTo>
                        <a:cubicBezTo>
                          <a:pt x="15" y="2"/>
                          <a:pt x="10" y="3"/>
                          <a:pt x="7" y="6"/>
                        </a:cubicBezTo>
                        <a:cubicBezTo>
                          <a:pt x="4" y="8"/>
                          <a:pt x="1" y="12"/>
                          <a:pt x="1" y="15"/>
                        </a:cubicBezTo>
                        <a:cubicBezTo>
                          <a:pt x="1" y="17"/>
                          <a:pt x="2" y="19"/>
                          <a:pt x="2" y="21"/>
                        </a:cubicBezTo>
                        <a:cubicBezTo>
                          <a:pt x="3" y="22"/>
                          <a:pt x="3" y="22"/>
                          <a:pt x="4" y="23"/>
                        </a:cubicBezTo>
                        <a:cubicBezTo>
                          <a:pt x="4" y="23"/>
                          <a:pt x="4" y="23"/>
                          <a:pt x="5" y="24"/>
                        </a:cubicBezTo>
                        <a:cubicBezTo>
                          <a:pt x="7" y="25"/>
                          <a:pt x="9" y="26"/>
                          <a:pt x="11" y="27"/>
                        </a:cubicBezTo>
                        <a:cubicBezTo>
                          <a:pt x="13" y="28"/>
                          <a:pt x="15" y="29"/>
                          <a:pt x="17" y="31"/>
                        </a:cubicBezTo>
                        <a:cubicBezTo>
                          <a:pt x="18" y="31"/>
                          <a:pt x="18" y="32"/>
                          <a:pt x="19" y="32"/>
                        </a:cubicBezTo>
                        <a:cubicBezTo>
                          <a:pt x="19" y="33"/>
                          <a:pt x="19" y="33"/>
                          <a:pt x="19" y="33"/>
                        </a:cubicBezTo>
                        <a:cubicBezTo>
                          <a:pt x="19" y="33"/>
                          <a:pt x="19" y="33"/>
                          <a:pt x="19" y="33"/>
                        </a:cubicBezTo>
                        <a:cubicBezTo>
                          <a:pt x="19" y="34"/>
                          <a:pt x="19" y="34"/>
                          <a:pt x="19" y="34"/>
                        </a:cubicBezTo>
                        <a:cubicBezTo>
                          <a:pt x="19" y="34"/>
                          <a:pt x="19" y="34"/>
                          <a:pt x="19" y="34"/>
                        </a:cubicBezTo>
                        <a:cubicBezTo>
                          <a:pt x="19" y="34"/>
                          <a:pt x="19" y="34"/>
                          <a:pt x="19" y="34"/>
                        </a:cubicBezTo>
                        <a:cubicBezTo>
                          <a:pt x="19" y="35"/>
                          <a:pt x="19" y="35"/>
                          <a:pt x="19" y="35"/>
                        </a:cubicBezTo>
                        <a:cubicBezTo>
                          <a:pt x="18" y="35"/>
                          <a:pt x="18" y="35"/>
                          <a:pt x="18" y="35"/>
                        </a:cubicBezTo>
                        <a:cubicBezTo>
                          <a:pt x="17" y="36"/>
                          <a:pt x="15" y="36"/>
                          <a:pt x="14" y="36"/>
                        </a:cubicBezTo>
                        <a:cubicBezTo>
                          <a:pt x="11" y="37"/>
                          <a:pt x="8" y="36"/>
                          <a:pt x="5" y="36"/>
                        </a:cubicBezTo>
                        <a:cubicBezTo>
                          <a:pt x="4" y="36"/>
                          <a:pt x="3" y="36"/>
                          <a:pt x="1" y="35"/>
                        </a:cubicBezTo>
                        <a:cubicBezTo>
                          <a:pt x="1" y="35"/>
                          <a:pt x="1" y="35"/>
                          <a:pt x="1" y="35"/>
                        </a:cubicBezTo>
                        <a:cubicBezTo>
                          <a:pt x="0" y="35"/>
                          <a:pt x="0" y="36"/>
                          <a:pt x="1" y="36"/>
                        </a:cubicBezTo>
                        <a:cubicBezTo>
                          <a:pt x="2" y="36"/>
                          <a:pt x="3" y="37"/>
                          <a:pt x="4" y="37"/>
                        </a:cubicBezTo>
                        <a:cubicBezTo>
                          <a:pt x="6" y="37"/>
                          <a:pt x="7" y="37"/>
                          <a:pt x="9" y="37"/>
                        </a:cubicBezTo>
                        <a:cubicBezTo>
                          <a:pt x="11" y="37"/>
                          <a:pt x="13" y="37"/>
                          <a:pt x="14" y="37"/>
                        </a:cubicBezTo>
                        <a:cubicBezTo>
                          <a:pt x="16" y="37"/>
                          <a:pt x="17" y="37"/>
                          <a:pt x="18" y="36"/>
                        </a:cubicBezTo>
                        <a:cubicBezTo>
                          <a:pt x="19" y="36"/>
                          <a:pt x="20" y="35"/>
                          <a:pt x="20" y="34"/>
                        </a:cubicBezTo>
                        <a:cubicBezTo>
                          <a:pt x="20" y="33"/>
                          <a:pt x="20" y="33"/>
                          <a:pt x="20" y="32"/>
                        </a:cubicBezTo>
                        <a:cubicBezTo>
                          <a:pt x="19" y="31"/>
                          <a:pt x="18" y="30"/>
                          <a:pt x="17" y="30"/>
                        </a:cubicBezTo>
                        <a:cubicBezTo>
                          <a:pt x="16" y="29"/>
                          <a:pt x="14" y="28"/>
                          <a:pt x="13" y="27"/>
                        </a:cubicBezTo>
                        <a:cubicBezTo>
                          <a:pt x="11" y="26"/>
                          <a:pt x="8" y="25"/>
                          <a:pt x="6" y="23"/>
                        </a:cubicBezTo>
                        <a:cubicBezTo>
                          <a:pt x="5" y="23"/>
                          <a:pt x="5" y="22"/>
                          <a:pt x="4" y="22"/>
                        </a:cubicBezTo>
                        <a:cubicBezTo>
                          <a:pt x="4" y="21"/>
                          <a:pt x="3" y="20"/>
                          <a:pt x="3" y="20"/>
                        </a:cubicBezTo>
                        <a:cubicBezTo>
                          <a:pt x="2" y="19"/>
                          <a:pt x="2" y="18"/>
                          <a:pt x="2" y="17"/>
                        </a:cubicBezTo>
                        <a:cubicBezTo>
                          <a:pt x="2" y="16"/>
                          <a:pt x="2" y="16"/>
                          <a:pt x="2" y="15"/>
                        </a:cubicBezTo>
                        <a:cubicBezTo>
                          <a:pt x="2" y="14"/>
                          <a:pt x="2" y="13"/>
                          <a:pt x="3" y="12"/>
                        </a:cubicBezTo>
                        <a:cubicBezTo>
                          <a:pt x="3" y="11"/>
                          <a:pt x="4" y="10"/>
                          <a:pt x="5" y="10"/>
                        </a:cubicBezTo>
                        <a:cubicBezTo>
                          <a:pt x="6" y="8"/>
                          <a:pt x="7" y="7"/>
                          <a:pt x="8" y="6"/>
                        </a:cubicBezTo>
                        <a:cubicBezTo>
                          <a:pt x="10" y="5"/>
                          <a:pt x="12" y="4"/>
                          <a:pt x="14" y="3"/>
                        </a:cubicBezTo>
                        <a:cubicBezTo>
                          <a:pt x="17" y="2"/>
                          <a:pt x="19" y="2"/>
                          <a:pt x="22" y="1"/>
                        </a:cubicBezTo>
                        <a:cubicBezTo>
                          <a:pt x="27" y="1"/>
                          <a:pt x="31" y="1"/>
                          <a:pt x="36" y="1"/>
                        </a:cubicBezTo>
                        <a:cubicBezTo>
                          <a:pt x="36" y="1"/>
                          <a:pt x="36" y="0"/>
                          <a:pt x="36" y="0"/>
                        </a:cubicBezTo>
                        <a:cubicBezTo>
                          <a:pt x="35" y="0"/>
                          <a:pt x="34" y="0"/>
                          <a:pt x="33" y="0"/>
                        </a:cubicBezTo>
                        <a:cubicBezTo>
                          <a:pt x="28" y="0"/>
                          <a:pt x="24" y="0"/>
                          <a:pt x="19"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7" name="Freeform 497"/>
                  <p:cNvSpPr/>
                  <p:nvPr/>
                </p:nvSpPr>
                <p:spPr bwMode="auto">
                  <a:xfrm>
                    <a:off x="838200" y="2432051"/>
                    <a:ext cx="9525" cy="9525"/>
                  </a:xfrm>
                  <a:custGeom>
                    <a:avLst/>
                    <a:gdLst>
                      <a:gd name="T0" fmla="*/ 1 w 8"/>
                      <a:gd name="T1" fmla="*/ 1 h 9"/>
                      <a:gd name="T2" fmla="*/ 0 w 8"/>
                      <a:gd name="T3" fmla="*/ 1 h 9"/>
                      <a:gd name="T4" fmla="*/ 0 w 8"/>
                      <a:gd name="T5" fmla="*/ 9 h 9"/>
                      <a:gd name="T6" fmla="*/ 1 w 8"/>
                      <a:gd name="T7" fmla="*/ 9 h 9"/>
                      <a:gd name="T8" fmla="*/ 1 w 8"/>
                      <a:gd name="T9" fmla="*/ 9 h 9"/>
                      <a:gd name="T10" fmla="*/ 1 w 8"/>
                      <a:gd name="T11" fmla="*/ 1 h 9"/>
                      <a:gd name="T12" fmla="*/ 7 w 8"/>
                      <a:gd name="T13" fmla="*/ 1 h 9"/>
                      <a:gd name="T14" fmla="*/ 7 w 8"/>
                      <a:gd name="T15" fmla="*/ 7 h 9"/>
                      <a:gd name="T16" fmla="*/ 8 w 8"/>
                      <a:gd name="T17" fmla="*/ 7 h 9"/>
                      <a:gd name="T18" fmla="*/ 8 w 8"/>
                      <a:gd name="T19" fmla="*/ 1 h 9"/>
                      <a:gd name="T20" fmla="*/ 7 w 8"/>
                      <a:gd name="T21" fmla="*/ 0 h 9"/>
                      <a:gd name="T22" fmla="*/ 6 w 8"/>
                      <a:gd name="T23" fmla="*/ 0 h 9"/>
                      <a:gd name="T24" fmla="*/ 1 w 8"/>
                      <a:gd name="T25" fmla="*/ 1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9">
                        <a:moveTo>
                          <a:pt x="1" y="1"/>
                        </a:moveTo>
                        <a:cubicBezTo>
                          <a:pt x="1" y="1"/>
                          <a:pt x="0" y="1"/>
                          <a:pt x="0" y="1"/>
                        </a:cubicBezTo>
                        <a:cubicBezTo>
                          <a:pt x="0" y="4"/>
                          <a:pt x="1" y="6"/>
                          <a:pt x="0" y="9"/>
                        </a:cubicBezTo>
                        <a:cubicBezTo>
                          <a:pt x="0" y="9"/>
                          <a:pt x="0" y="9"/>
                          <a:pt x="1" y="9"/>
                        </a:cubicBezTo>
                        <a:cubicBezTo>
                          <a:pt x="1" y="9"/>
                          <a:pt x="1" y="9"/>
                          <a:pt x="1" y="9"/>
                        </a:cubicBezTo>
                        <a:cubicBezTo>
                          <a:pt x="1" y="6"/>
                          <a:pt x="1" y="4"/>
                          <a:pt x="1" y="1"/>
                        </a:cubicBezTo>
                        <a:cubicBezTo>
                          <a:pt x="3" y="1"/>
                          <a:pt x="5" y="1"/>
                          <a:pt x="7" y="1"/>
                        </a:cubicBezTo>
                        <a:cubicBezTo>
                          <a:pt x="7" y="3"/>
                          <a:pt x="7" y="5"/>
                          <a:pt x="7" y="7"/>
                        </a:cubicBezTo>
                        <a:cubicBezTo>
                          <a:pt x="7" y="8"/>
                          <a:pt x="8" y="8"/>
                          <a:pt x="8" y="7"/>
                        </a:cubicBezTo>
                        <a:cubicBezTo>
                          <a:pt x="8" y="5"/>
                          <a:pt x="8" y="3"/>
                          <a:pt x="8" y="1"/>
                        </a:cubicBezTo>
                        <a:cubicBezTo>
                          <a:pt x="8" y="1"/>
                          <a:pt x="8" y="1"/>
                          <a:pt x="7" y="0"/>
                        </a:cubicBezTo>
                        <a:cubicBezTo>
                          <a:pt x="7" y="0"/>
                          <a:pt x="7" y="0"/>
                          <a:pt x="6" y="0"/>
                        </a:cubicBezTo>
                        <a:cubicBezTo>
                          <a:pt x="5" y="0"/>
                          <a:pt x="3" y="1"/>
                          <a:pt x="1"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8" name="Freeform 498"/>
                  <p:cNvSpPr/>
                  <p:nvPr/>
                </p:nvSpPr>
                <p:spPr bwMode="auto">
                  <a:xfrm>
                    <a:off x="839788" y="2486026"/>
                    <a:ext cx="7938" cy="9525"/>
                  </a:xfrm>
                  <a:custGeom>
                    <a:avLst/>
                    <a:gdLst>
                      <a:gd name="T0" fmla="*/ 7 w 8"/>
                      <a:gd name="T1" fmla="*/ 0 h 8"/>
                      <a:gd name="T2" fmla="*/ 7 w 8"/>
                      <a:gd name="T3" fmla="*/ 6 h 8"/>
                      <a:gd name="T4" fmla="*/ 6 w 8"/>
                      <a:gd name="T5" fmla="*/ 6 h 8"/>
                      <a:gd name="T6" fmla="*/ 1 w 8"/>
                      <a:gd name="T7" fmla="*/ 7 h 8"/>
                      <a:gd name="T8" fmla="*/ 1 w 8"/>
                      <a:gd name="T9" fmla="*/ 2 h 8"/>
                      <a:gd name="T10" fmla="*/ 0 w 8"/>
                      <a:gd name="T11" fmla="*/ 2 h 8"/>
                      <a:gd name="T12" fmla="*/ 0 w 8"/>
                      <a:gd name="T13" fmla="*/ 7 h 8"/>
                      <a:gd name="T14" fmla="*/ 0 w 8"/>
                      <a:gd name="T15" fmla="*/ 7 h 8"/>
                      <a:gd name="T16" fmla="*/ 7 w 8"/>
                      <a:gd name="T17" fmla="*/ 7 h 8"/>
                      <a:gd name="T18" fmla="*/ 8 w 8"/>
                      <a:gd name="T19" fmla="*/ 7 h 8"/>
                      <a:gd name="T20" fmla="*/ 8 w 8"/>
                      <a:gd name="T21" fmla="*/ 0 h 8"/>
                      <a:gd name="T22" fmla="*/ 7 w 8"/>
                      <a:gd name="T23" fmla="*/ 0 h 8"/>
                      <a:gd name="T24" fmla="*/ 7 w 8"/>
                      <a:gd name="T25"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8">
                        <a:moveTo>
                          <a:pt x="7" y="0"/>
                        </a:moveTo>
                        <a:cubicBezTo>
                          <a:pt x="7" y="2"/>
                          <a:pt x="7" y="4"/>
                          <a:pt x="7" y="6"/>
                        </a:cubicBezTo>
                        <a:cubicBezTo>
                          <a:pt x="6" y="6"/>
                          <a:pt x="6" y="6"/>
                          <a:pt x="6" y="6"/>
                        </a:cubicBezTo>
                        <a:cubicBezTo>
                          <a:pt x="4" y="7"/>
                          <a:pt x="3" y="7"/>
                          <a:pt x="1" y="7"/>
                        </a:cubicBezTo>
                        <a:cubicBezTo>
                          <a:pt x="1" y="5"/>
                          <a:pt x="1" y="3"/>
                          <a:pt x="1" y="2"/>
                        </a:cubicBezTo>
                        <a:cubicBezTo>
                          <a:pt x="1" y="1"/>
                          <a:pt x="0" y="1"/>
                          <a:pt x="0" y="2"/>
                        </a:cubicBezTo>
                        <a:cubicBezTo>
                          <a:pt x="0" y="3"/>
                          <a:pt x="0" y="5"/>
                          <a:pt x="0" y="7"/>
                        </a:cubicBezTo>
                        <a:cubicBezTo>
                          <a:pt x="0" y="7"/>
                          <a:pt x="0" y="7"/>
                          <a:pt x="0" y="7"/>
                        </a:cubicBezTo>
                        <a:cubicBezTo>
                          <a:pt x="3" y="7"/>
                          <a:pt x="5" y="8"/>
                          <a:pt x="7" y="7"/>
                        </a:cubicBezTo>
                        <a:cubicBezTo>
                          <a:pt x="7" y="7"/>
                          <a:pt x="8" y="7"/>
                          <a:pt x="8" y="7"/>
                        </a:cubicBezTo>
                        <a:cubicBezTo>
                          <a:pt x="8" y="5"/>
                          <a:pt x="8" y="2"/>
                          <a:pt x="8" y="0"/>
                        </a:cubicBezTo>
                        <a:cubicBezTo>
                          <a:pt x="8" y="0"/>
                          <a:pt x="7" y="0"/>
                          <a:pt x="7" y="0"/>
                        </a:cubicBezTo>
                        <a:cubicBezTo>
                          <a:pt x="7" y="0"/>
                          <a:pt x="7" y="0"/>
                          <a:pt x="7"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9" name="Freeform 499"/>
                  <p:cNvSpPr>
                    <a:spLocks noEditPoints="1"/>
                  </p:cNvSpPr>
                  <p:nvPr/>
                </p:nvSpPr>
                <p:spPr bwMode="auto">
                  <a:xfrm>
                    <a:off x="819150" y="2441576"/>
                    <a:ext cx="36513" cy="19050"/>
                  </a:xfrm>
                  <a:custGeom>
                    <a:avLst/>
                    <a:gdLst>
                      <a:gd name="T0" fmla="*/ 32 w 34"/>
                      <a:gd name="T1" fmla="*/ 1 h 19"/>
                      <a:gd name="T2" fmla="*/ 31 w 34"/>
                      <a:gd name="T3" fmla="*/ 3 h 19"/>
                      <a:gd name="T4" fmla="*/ 29 w 34"/>
                      <a:gd name="T5" fmla="*/ 3 h 19"/>
                      <a:gd name="T6" fmla="*/ 34 w 34"/>
                      <a:gd name="T7" fmla="*/ 4 h 19"/>
                      <a:gd name="T8" fmla="*/ 27 w 34"/>
                      <a:gd name="T9" fmla="*/ 4 h 19"/>
                      <a:gd name="T10" fmla="*/ 26 w 34"/>
                      <a:gd name="T11" fmla="*/ 5 h 19"/>
                      <a:gd name="T12" fmla="*/ 20 w 34"/>
                      <a:gd name="T13" fmla="*/ 6 h 19"/>
                      <a:gd name="T14" fmla="*/ 21 w 34"/>
                      <a:gd name="T15" fmla="*/ 6 h 19"/>
                      <a:gd name="T16" fmla="*/ 3 w 34"/>
                      <a:gd name="T17" fmla="*/ 13 h 19"/>
                      <a:gd name="T18" fmla="*/ 3 w 34"/>
                      <a:gd name="T19" fmla="*/ 14 h 19"/>
                      <a:gd name="T20" fmla="*/ 3 w 34"/>
                      <a:gd name="T21" fmla="*/ 16 h 19"/>
                      <a:gd name="T22" fmla="*/ 5 w 34"/>
                      <a:gd name="T23" fmla="*/ 17 h 19"/>
                      <a:gd name="T24" fmla="*/ 4 w 34"/>
                      <a:gd name="T25" fmla="*/ 10 h 19"/>
                      <a:gd name="T26" fmla="*/ 5 w 34"/>
                      <a:gd name="T27" fmla="*/ 8 h 19"/>
                      <a:gd name="T28" fmla="*/ 0 w 34"/>
                      <a:gd name="T29" fmla="*/ 15 h 19"/>
                      <a:gd name="T30" fmla="*/ 4 w 34"/>
                      <a:gd name="T31" fmla="*/ 8 h 19"/>
                      <a:gd name="T32" fmla="*/ 3 w 34"/>
                      <a:gd name="T33" fmla="*/ 13 h 19"/>
                      <a:gd name="T34" fmla="*/ 17 w 34"/>
                      <a:gd name="T35" fmla="*/ 7 h 19"/>
                      <a:gd name="T36" fmla="*/ 33 w 34"/>
                      <a:gd name="T37" fmla="*/ 5 h 19"/>
                      <a:gd name="T38" fmla="*/ 7 w 34"/>
                      <a:gd name="T39" fmla="*/ 6 h 19"/>
                      <a:gd name="T40" fmla="*/ 5 w 34"/>
                      <a:gd name="T41" fmla="*/ 8 h 19"/>
                      <a:gd name="T42" fmla="*/ 8 w 34"/>
                      <a:gd name="T43" fmla="*/ 4 h 19"/>
                      <a:gd name="T44" fmla="*/ 14 w 34"/>
                      <a:gd name="T45" fmla="*/ 6 h 19"/>
                      <a:gd name="T46" fmla="*/ 9 w 34"/>
                      <a:gd name="T47" fmla="*/ 5 h 19"/>
                      <a:gd name="T48" fmla="*/ 8 w 34"/>
                      <a:gd name="T49" fmla="*/ 14 h 19"/>
                      <a:gd name="T50" fmla="*/ 19 w 34"/>
                      <a:gd name="T51" fmla="*/ 9 h 19"/>
                      <a:gd name="T52" fmla="*/ 28 w 34"/>
                      <a:gd name="T53" fmla="*/ 2 h 19"/>
                      <a:gd name="T54" fmla="*/ 27 w 34"/>
                      <a:gd name="T55" fmla="*/ 4 h 19"/>
                      <a:gd name="T56" fmla="*/ 27 w 34"/>
                      <a:gd name="T57" fmla="*/ 6 h 19"/>
                      <a:gd name="T58" fmla="*/ 26 w 34"/>
                      <a:gd name="T59" fmla="*/ 2 h 19"/>
                      <a:gd name="T60" fmla="*/ 30 w 34"/>
                      <a:gd name="T61" fmla="*/ 5 h 19"/>
                      <a:gd name="T62" fmla="*/ 32 w 34"/>
                      <a:gd name="T63" fmla="*/ 1 h 19"/>
                      <a:gd name="T64" fmla="*/ 25 w 34"/>
                      <a:gd name="T65" fmla="*/ 4 h 19"/>
                      <a:gd name="T66" fmla="*/ 27 w 34"/>
                      <a:gd name="T67" fmla="*/ 0 h 19"/>
                      <a:gd name="T68" fmla="*/ 19 w 34"/>
                      <a:gd name="T69" fmla="*/ 7 h 19"/>
                      <a:gd name="T70" fmla="*/ 19 w 34"/>
                      <a:gd name="T71" fmla="*/ 1 h 19"/>
                      <a:gd name="T72" fmla="*/ 17 w 34"/>
                      <a:gd name="T73" fmla="*/ 1 h 19"/>
                      <a:gd name="T74" fmla="*/ 9 w 34"/>
                      <a:gd name="T75" fmla="*/ 4 h 19"/>
                      <a:gd name="T76" fmla="*/ 0 w 34"/>
                      <a:gd name="T77" fmla="*/ 16 h 19"/>
                      <a:gd name="T78" fmla="*/ 2 w 34"/>
                      <a:gd name="T79" fmla="*/ 16 h 19"/>
                      <a:gd name="T80" fmla="*/ 3 w 34"/>
                      <a:gd name="T81" fmla="*/ 17 h 19"/>
                      <a:gd name="T82" fmla="*/ 13 w 34"/>
                      <a:gd name="T83" fmla="*/ 5 h 19"/>
                      <a:gd name="T84" fmla="*/ 9 w 34"/>
                      <a:gd name="T85" fmla="*/ 10 h 19"/>
                      <a:gd name="T86" fmla="*/ 16 w 34"/>
                      <a:gd name="T87" fmla="*/ 3 h 19"/>
                      <a:gd name="T88" fmla="*/ 11 w 34"/>
                      <a:gd name="T89" fmla="*/ 9 h 19"/>
                      <a:gd name="T90" fmla="*/ 17 w 34"/>
                      <a:gd name="T91" fmla="*/ 2 h 19"/>
                      <a:gd name="T92" fmla="*/ 15 w 34"/>
                      <a:gd name="T93" fmla="*/ 7 h 19"/>
                      <a:gd name="T94" fmla="*/ 16 w 34"/>
                      <a:gd name="T95" fmla="*/ 7 h 19"/>
                      <a:gd name="T96" fmla="*/ 23 w 34"/>
                      <a:gd name="T97" fmla="*/ 1 h 19"/>
                      <a:gd name="T98" fmla="*/ 26 w 34"/>
                      <a:gd name="T99" fmla="*/ 0 h 19"/>
                      <a:gd name="T100" fmla="*/ 27 w 34"/>
                      <a:gd name="T101" fmla="*/ 1 h 19"/>
                      <a:gd name="T102" fmla="*/ 27 w 34"/>
                      <a:gd name="T103" fmla="*/ 1 h 19"/>
                      <a:gd name="T104" fmla="*/ 25 w 34"/>
                      <a:gd name="T105" fmla="*/ 4 h 19"/>
                      <a:gd name="T106" fmla="*/ 24 w 34"/>
                      <a:gd name="T107" fmla="*/ 7 h 19"/>
                      <a:gd name="T108" fmla="*/ 31 w 34"/>
                      <a:gd name="T109" fmla="*/ 2 h 19"/>
                      <a:gd name="T110" fmla="*/ 32 w 34"/>
                      <a:gd name="T111" fmla="*/ 1 h 19"/>
                      <a:gd name="T112" fmla="*/ 33 w 34"/>
                      <a:gd name="T113" fmla="*/ 1 h 19"/>
                      <a:gd name="T114" fmla="*/ 32 w 34"/>
                      <a:gd name="T115" fmla="*/ 3 h 19"/>
                      <a:gd name="T116" fmla="*/ 33 w 34"/>
                      <a:gd name="T117" fmla="*/ 6 h 19"/>
                      <a:gd name="T118" fmla="*/ 34 w 34"/>
                      <a:gd name="T119" fmla="*/ 4 h 19"/>
                      <a:gd name="T120" fmla="*/ 34 w 34"/>
                      <a:gd name="T121" fmla="*/ 2 h 19"/>
                      <a:gd name="T122" fmla="*/ 33 w 34"/>
                      <a:gd name="T123" fmla="*/ 0 h 19"/>
                      <a:gd name="T124" fmla="*/ 28 w 34"/>
                      <a:gd name="T125" fmla="*/ 1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4" h="19">
                        <a:moveTo>
                          <a:pt x="27" y="1"/>
                        </a:moveTo>
                        <a:cubicBezTo>
                          <a:pt x="27" y="1"/>
                          <a:pt x="27" y="1"/>
                          <a:pt x="27" y="1"/>
                        </a:cubicBezTo>
                        <a:cubicBezTo>
                          <a:pt x="27" y="1"/>
                          <a:pt x="27" y="1"/>
                          <a:pt x="27" y="1"/>
                        </a:cubicBezTo>
                        <a:cubicBezTo>
                          <a:pt x="27" y="1"/>
                          <a:pt x="27" y="1"/>
                          <a:pt x="27" y="1"/>
                        </a:cubicBezTo>
                        <a:moveTo>
                          <a:pt x="32" y="1"/>
                        </a:moveTo>
                        <a:cubicBezTo>
                          <a:pt x="32" y="1"/>
                          <a:pt x="32" y="1"/>
                          <a:pt x="32" y="1"/>
                        </a:cubicBezTo>
                        <a:cubicBezTo>
                          <a:pt x="32" y="1"/>
                          <a:pt x="32" y="1"/>
                          <a:pt x="32" y="1"/>
                        </a:cubicBezTo>
                        <a:moveTo>
                          <a:pt x="17" y="1"/>
                        </a:moveTo>
                        <a:cubicBezTo>
                          <a:pt x="17" y="1"/>
                          <a:pt x="17" y="1"/>
                          <a:pt x="17" y="1"/>
                        </a:cubicBezTo>
                        <a:cubicBezTo>
                          <a:pt x="17" y="1"/>
                          <a:pt x="17" y="1"/>
                          <a:pt x="17" y="1"/>
                        </a:cubicBezTo>
                        <a:moveTo>
                          <a:pt x="31" y="3"/>
                        </a:moveTo>
                        <a:cubicBezTo>
                          <a:pt x="31" y="3"/>
                          <a:pt x="31" y="3"/>
                          <a:pt x="31" y="3"/>
                        </a:cubicBezTo>
                        <a:cubicBezTo>
                          <a:pt x="31" y="3"/>
                          <a:pt x="31" y="3"/>
                          <a:pt x="31" y="3"/>
                        </a:cubicBezTo>
                        <a:cubicBezTo>
                          <a:pt x="31" y="3"/>
                          <a:pt x="31" y="3"/>
                          <a:pt x="31" y="3"/>
                        </a:cubicBezTo>
                        <a:moveTo>
                          <a:pt x="16" y="3"/>
                        </a:moveTo>
                        <a:cubicBezTo>
                          <a:pt x="16" y="3"/>
                          <a:pt x="16" y="3"/>
                          <a:pt x="16" y="3"/>
                        </a:cubicBezTo>
                        <a:cubicBezTo>
                          <a:pt x="16" y="3"/>
                          <a:pt x="16" y="3"/>
                          <a:pt x="16" y="3"/>
                        </a:cubicBezTo>
                        <a:cubicBezTo>
                          <a:pt x="16" y="3"/>
                          <a:pt x="16" y="3"/>
                          <a:pt x="16" y="3"/>
                        </a:cubicBezTo>
                        <a:moveTo>
                          <a:pt x="29" y="3"/>
                        </a:moveTo>
                        <a:cubicBezTo>
                          <a:pt x="29" y="3"/>
                          <a:pt x="29" y="3"/>
                          <a:pt x="29" y="3"/>
                        </a:cubicBezTo>
                        <a:cubicBezTo>
                          <a:pt x="29" y="3"/>
                          <a:pt x="29" y="3"/>
                          <a:pt x="29" y="3"/>
                        </a:cubicBezTo>
                        <a:moveTo>
                          <a:pt x="32" y="3"/>
                        </a:moveTo>
                        <a:cubicBezTo>
                          <a:pt x="32" y="3"/>
                          <a:pt x="32" y="3"/>
                          <a:pt x="32" y="3"/>
                        </a:cubicBezTo>
                        <a:cubicBezTo>
                          <a:pt x="32" y="3"/>
                          <a:pt x="32" y="3"/>
                          <a:pt x="32" y="3"/>
                        </a:cubicBezTo>
                        <a:cubicBezTo>
                          <a:pt x="32" y="3"/>
                          <a:pt x="32" y="3"/>
                          <a:pt x="32" y="3"/>
                        </a:cubicBezTo>
                        <a:moveTo>
                          <a:pt x="34" y="4"/>
                        </a:moveTo>
                        <a:cubicBezTo>
                          <a:pt x="34" y="4"/>
                          <a:pt x="34" y="4"/>
                          <a:pt x="34" y="4"/>
                        </a:cubicBezTo>
                        <a:cubicBezTo>
                          <a:pt x="34" y="4"/>
                          <a:pt x="34" y="4"/>
                          <a:pt x="34" y="4"/>
                        </a:cubicBezTo>
                        <a:cubicBezTo>
                          <a:pt x="34" y="4"/>
                          <a:pt x="34" y="4"/>
                          <a:pt x="34" y="4"/>
                        </a:cubicBezTo>
                        <a:moveTo>
                          <a:pt x="25" y="4"/>
                        </a:moveTo>
                        <a:cubicBezTo>
                          <a:pt x="25" y="4"/>
                          <a:pt x="25" y="4"/>
                          <a:pt x="25" y="4"/>
                        </a:cubicBezTo>
                        <a:cubicBezTo>
                          <a:pt x="25" y="4"/>
                          <a:pt x="25" y="4"/>
                          <a:pt x="25" y="4"/>
                        </a:cubicBezTo>
                        <a:cubicBezTo>
                          <a:pt x="25" y="4"/>
                          <a:pt x="25" y="4"/>
                          <a:pt x="25" y="4"/>
                        </a:cubicBezTo>
                        <a:moveTo>
                          <a:pt x="27" y="4"/>
                        </a:moveTo>
                        <a:cubicBezTo>
                          <a:pt x="27" y="4"/>
                          <a:pt x="27" y="4"/>
                          <a:pt x="27" y="4"/>
                        </a:cubicBezTo>
                        <a:cubicBezTo>
                          <a:pt x="27" y="4"/>
                          <a:pt x="27" y="4"/>
                          <a:pt x="27" y="4"/>
                        </a:cubicBezTo>
                        <a:cubicBezTo>
                          <a:pt x="27" y="4"/>
                          <a:pt x="27" y="4"/>
                          <a:pt x="27" y="4"/>
                        </a:cubicBezTo>
                        <a:moveTo>
                          <a:pt x="8" y="4"/>
                        </a:moveTo>
                        <a:cubicBezTo>
                          <a:pt x="8" y="4"/>
                          <a:pt x="8" y="4"/>
                          <a:pt x="8" y="4"/>
                        </a:cubicBezTo>
                        <a:cubicBezTo>
                          <a:pt x="8" y="4"/>
                          <a:pt x="8" y="4"/>
                          <a:pt x="8" y="4"/>
                        </a:cubicBezTo>
                        <a:cubicBezTo>
                          <a:pt x="8" y="4"/>
                          <a:pt x="8" y="4"/>
                          <a:pt x="8" y="4"/>
                        </a:cubicBezTo>
                        <a:moveTo>
                          <a:pt x="26" y="5"/>
                        </a:moveTo>
                        <a:cubicBezTo>
                          <a:pt x="26" y="5"/>
                          <a:pt x="26" y="5"/>
                          <a:pt x="26" y="5"/>
                        </a:cubicBezTo>
                        <a:cubicBezTo>
                          <a:pt x="26" y="5"/>
                          <a:pt x="26" y="5"/>
                          <a:pt x="26" y="5"/>
                        </a:cubicBezTo>
                        <a:cubicBezTo>
                          <a:pt x="26" y="5"/>
                          <a:pt x="26" y="5"/>
                          <a:pt x="26" y="5"/>
                        </a:cubicBezTo>
                        <a:moveTo>
                          <a:pt x="13" y="5"/>
                        </a:moveTo>
                        <a:cubicBezTo>
                          <a:pt x="13" y="5"/>
                          <a:pt x="13" y="5"/>
                          <a:pt x="13" y="5"/>
                        </a:cubicBezTo>
                        <a:cubicBezTo>
                          <a:pt x="13" y="5"/>
                          <a:pt x="13" y="5"/>
                          <a:pt x="13" y="5"/>
                        </a:cubicBezTo>
                        <a:moveTo>
                          <a:pt x="20" y="6"/>
                        </a:moveTo>
                        <a:cubicBezTo>
                          <a:pt x="20" y="6"/>
                          <a:pt x="20" y="6"/>
                          <a:pt x="20" y="6"/>
                        </a:cubicBezTo>
                        <a:cubicBezTo>
                          <a:pt x="20" y="6"/>
                          <a:pt x="20" y="6"/>
                          <a:pt x="20" y="6"/>
                        </a:cubicBezTo>
                        <a:moveTo>
                          <a:pt x="14" y="6"/>
                        </a:moveTo>
                        <a:cubicBezTo>
                          <a:pt x="14" y="6"/>
                          <a:pt x="14" y="6"/>
                          <a:pt x="14" y="6"/>
                        </a:cubicBezTo>
                        <a:cubicBezTo>
                          <a:pt x="14" y="6"/>
                          <a:pt x="14" y="6"/>
                          <a:pt x="14" y="6"/>
                        </a:cubicBezTo>
                        <a:cubicBezTo>
                          <a:pt x="14" y="6"/>
                          <a:pt x="14" y="6"/>
                          <a:pt x="14" y="6"/>
                        </a:cubicBezTo>
                        <a:moveTo>
                          <a:pt x="21" y="6"/>
                        </a:moveTo>
                        <a:cubicBezTo>
                          <a:pt x="21" y="6"/>
                          <a:pt x="21" y="6"/>
                          <a:pt x="21" y="6"/>
                        </a:cubicBezTo>
                        <a:cubicBezTo>
                          <a:pt x="21" y="6"/>
                          <a:pt x="21" y="6"/>
                          <a:pt x="21" y="6"/>
                        </a:cubicBezTo>
                        <a:cubicBezTo>
                          <a:pt x="21" y="6"/>
                          <a:pt x="21" y="6"/>
                          <a:pt x="21" y="6"/>
                        </a:cubicBezTo>
                        <a:moveTo>
                          <a:pt x="19" y="7"/>
                        </a:moveTo>
                        <a:cubicBezTo>
                          <a:pt x="19" y="7"/>
                          <a:pt x="19" y="7"/>
                          <a:pt x="19" y="7"/>
                        </a:cubicBezTo>
                        <a:cubicBezTo>
                          <a:pt x="19" y="7"/>
                          <a:pt x="19" y="7"/>
                          <a:pt x="19" y="7"/>
                        </a:cubicBezTo>
                        <a:moveTo>
                          <a:pt x="3" y="13"/>
                        </a:moveTo>
                        <a:cubicBezTo>
                          <a:pt x="3" y="13"/>
                          <a:pt x="3" y="13"/>
                          <a:pt x="3" y="13"/>
                        </a:cubicBezTo>
                        <a:cubicBezTo>
                          <a:pt x="3" y="13"/>
                          <a:pt x="3" y="13"/>
                          <a:pt x="3" y="13"/>
                        </a:cubicBezTo>
                        <a:moveTo>
                          <a:pt x="0" y="15"/>
                        </a:moveTo>
                        <a:cubicBezTo>
                          <a:pt x="0" y="15"/>
                          <a:pt x="0" y="15"/>
                          <a:pt x="0" y="15"/>
                        </a:cubicBezTo>
                        <a:cubicBezTo>
                          <a:pt x="0" y="15"/>
                          <a:pt x="0" y="15"/>
                          <a:pt x="0" y="15"/>
                        </a:cubicBezTo>
                        <a:cubicBezTo>
                          <a:pt x="0" y="15"/>
                          <a:pt x="0" y="15"/>
                          <a:pt x="0" y="15"/>
                        </a:cubicBezTo>
                        <a:moveTo>
                          <a:pt x="3" y="14"/>
                        </a:moveTo>
                        <a:cubicBezTo>
                          <a:pt x="3" y="15"/>
                          <a:pt x="2" y="15"/>
                          <a:pt x="2" y="16"/>
                        </a:cubicBezTo>
                        <a:cubicBezTo>
                          <a:pt x="2" y="16"/>
                          <a:pt x="2" y="15"/>
                          <a:pt x="2" y="15"/>
                        </a:cubicBezTo>
                        <a:cubicBezTo>
                          <a:pt x="3" y="15"/>
                          <a:pt x="3" y="14"/>
                          <a:pt x="3" y="14"/>
                        </a:cubicBezTo>
                        <a:moveTo>
                          <a:pt x="5" y="13"/>
                        </a:moveTo>
                        <a:cubicBezTo>
                          <a:pt x="4" y="14"/>
                          <a:pt x="4" y="15"/>
                          <a:pt x="3" y="16"/>
                        </a:cubicBezTo>
                        <a:cubicBezTo>
                          <a:pt x="3" y="16"/>
                          <a:pt x="3" y="16"/>
                          <a:pt x="3" y="16"/>
                        </a:cubicBezTo>
                        <a:cubicBezTo>
                          <a:pt x="3" y="16"/>
                          <a:pt x="3" y="16"/>
                          <a:pt x="3" y="16"/>
                        </a:cubicBezTo>
                        <a:cubicBezTo>
                          <a:pt x="4" y="15"/>
                          <a:pt x="4" y="14"/>
                          <a:pt x="5" y="13"/>
                        </a:cubicBezTo>
                        <a:moveTo>
                          <a:pt x="9" y="11"/>
                        </a:moveTo>
                        <a:cubicBezTo>
                          <a:pt x="9" y="11"/>
                          <a:pt x="9" y="11"/>
                          <a:pt x="9" y="11"/>
                        </a:cubicBezTo>
                        <a:cubicBezTo>
                          <a:pt x="9" y="11"/>
                          <a:pt x="9" y="11"/>
                          <a:pt x="9" y="11"/>
                        </a:cubicBezTo>
                        <a:cubicBezTo>
                          <a:pt x="8" y="12"/>
                          <a:pt x="7" y="14"/>
                          <a:pt x="6" y="15"/>
                        </a:cubicBezTo>
                        <a:cubicBezTo>
                          <a:pt x="6" y="16"/>
                          <a:pt x="5" y="18"/>
                          <a:pt x="4" y="19"/>
                        </a:cubicBezTo>
                        <a:cubicBezTo>
                          <a:pt x="4" y="18"/>
                          <a:pt x="5" y="17"/>
                          <a:pt x="5" y="17"/>
                        </a:cubicBezTo>
                        <a:cubicBezTo>
                          <a:pt x="5" y="17"/>
                          <a:pt x="5" y="17"/>
                          <a:pt x="5" y="17"/>
                        </a:cubicBezTo>
                        <a:cubicBezTo>
                          <a:pt x="6" y="15"/>
                          <a:pt x="7" y="13"/>
                          <a:pt x="9" y="11"/>
                        </a:cubicBezTo>
                        <a:moveTo>
                          <a:pt x="4" y="10"/>
                        </a:moveTo>
                        <a:cubicBezTo>
                          <a:pt x="3" y="11"/>
                          <a:pt x="3" y="12"/>
                          <a:pt x="2" y="13"/>
                        </a:cubicBezTo>
                        <a:cubicBezTo>
                          <a:pt x="3" y="12"/>
                          <a:pt x="3" y="12"/>
                          <a:pt x="3" y="12"/>
                        </a:cubicBezTo>
                        <a:cubicBezTo>
                          <a:pt x="3" y="12"/>
                          <a:pt x="3" y="12"/>
                          <a:pt x="3" y="12"/>
                        </a:cubicBezTo>
                        <a:cubicBezTo>
                          <a:pt x="3" y="11"/>
                          <a:pt x="4" y="10"/>
                          <a:pt x="4" y="10"/>
                        </a:cubicBezTo>
                        <a:moveTo>
                          <a:pt x="15" y="7"/>
                        </a:moveTo>
                        <a:cubicBezTo>
                          <a:pt x="13" y="11"/>
                          <a:pt x="10" y="15"/>
                          <a:pt x="8" y="18"/>
                        </a:cubicBezTo>
                        <a:cubicBezTo>
                          <a:pt x="8" y="18"/>
                          <a:pt x="8" y="18"/>
                          <a:pt x="8" y="18"/>
                        </a:cubicBezTo>
                        <a:cubicBezTo>
                          <a:pt x="8" y="18"/>
                          <a:pt x="8" y="18"/>
                          <a:pt x="8" y="18"/>
                        </a:cubicBezTo>
                        <a:cubicBezTo>
                          <a:pt x="10" y="14"/>
                          <a:pt x="12" y="11"/>
                          <a:pt x="15" y="7"/>
                        </a:cubicBezTo>
                        <a:moveTo>
                          <a:pt x="5" y="7"/>
                        </a:moveTo>
                        <a:cubicBezTo>
                          <a:pt x="5" y="7"/>
                          <a:pt x="5" y="8"/>
                          <a:pt x="5" y="8"/>
                        </a:cubicBezTo>
                        <a:cubicBezTo>
                          <a:pt x="5" y="8"/>
                          <a:pt x="5" y="8"/>
                          <a:pt x="5" y="8"/>
                        </a:cubicBezTo>
                        <a:cubicBezTo>
                          <a:pt x="5" y="8"/>
                          <a:pt x="5" y="8"/>
                          <a:pt x="5" y="8"/>
                        </a:cubicBezTo>
                        <a:cubicBezTo>
                          <a:pt x="5" y="8"/>
                          <a:pt x="5" y="8"/>
                          <a:pt x="5" y="8"/>
                        </a:cubicBezTo>
                        <a:cubicBezTo>
                          <a:pt x="4" y="9"/>
                          <a:pt x="3" y="10"/>
                          <a:pt x="3" y="12"/>
                        </a:cubicBezTo>
                        <a:cubicBezTo>
                          <a:pt x="3" y="12"/>
                          <a:pt x="2" y="13"/>
                          <a:pt x="2" y="13"/>
                        </a:cubicBezTo>
                        <a:cubicBezTo>
                          <a:pt x="2" y="14"/>
                          <a:pt x="1" y="15"/>
                          <a:pt x="0" y="16"/>
                        </a:cubicBezTo>
                        <a:cubicBezTo>
                          <a:pt x="0" y="16"/>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4"/>
                          <a:pt x="1" y="14"/>
                          <a:pt x="1" y="13"/>
                        </a:cubicBezTo>
                        <a:cubicBezTo>
                          <a:pt x="1" y="13"/>
                          <a:pt x="1" y="13"/>
                          <a:pt x="1" y="13"/>
                        </a:cubicBezTo>
                        <a:cubicBezTo>
                          <a:pt x="2" y="11"/>
                          <a:pt x="3" y="10"/>
                          <a:pt x="4" y="8"/>
                        </a:cubicBezTo>
                        <a:cubicBezTo>
                          <a:pt x="5" y="8"/>
                          <a:pt x="5" y="7"/>
                          <a:pt x="5" y="7"/>
                        </a:cubicBezTo>
                        <a:moveTo>
                          <a:pt x="7" y="7"/>
                        </a:moveTo>
                        <a:cubicBezTo>
                          <a:pt x="6" y="9"/>
                          <a:pt x="5" y="11"/>
                          <a:pt x="3" y="14"/>
                        </a:cubicBezTo>
                        <a:cubicBezTo>
                          <a:pt x="3" y="14"/>
                          <a:pt x="3" y="14"/>
                          <a:pt x="3" y="14"/>
                        </a:cubicBezTo>
                        <a:cubicBezTo>
                          <a:pt x="3" y="14"/>
                          <a:pt x="3" y="15"/>
                          <a:pt x="2" y="15"/>
                        </a:cubicBezTo>
                        <a:cubicBezTo>
                          <a:pt x="2" y="14"/>
                          <a:pt x="3" y="13"/>
                          <a:pt x="3" y="13"/>
                        </a:cubicBezTo>
                        <a:cubicBezTo>
                          <a:pt x="3" y="13"/>
                          <a:pt x="3" y="13"/>
                          <a:pt x="3" y="13"/>
                        </a:cubicBezTo>
                        <a:cubicBezTo>
                          <a:pt x="4" y="10"/>
                          <a:pt x="5" y="9"/>
                          <a:pt x="7" y="7"/>
                        </a:cubicBezTo>
                        <a:moveTo>
                          <a:pt x="18" y="5"/>
                        </a:moveTo>
                        <a:cubicBezTo>
                          <a:pt x="18" y="6"/>
                          <a:pt x="17" y="7"/>
                          <a:pt x="16" y="8"/>
                        </a:cubicBezTo>
                        <a:cubicBezTo>
                          <a:pt x="15" y="9"/>
                          <a:pt x="15" y="10"/>
                          <a:pt x="14" y="11"/>
                        </a:cubicBezTo>
                        <a:cubicBezTo>
                          <a:pt x="13" y="13"/>
                          <a:pt x="12" y="14"/>
                          <a:pt x="11" y="15"/>
                        </a:cubicBezTo>
                        <a:cubicBezTo>
                          <a:pt x="11" y="15"/>
                          <a:pt x="11" y="15"/>
                          <a:pt x="11" y="15"/>
                        </a:cubicBezTo>
                        <a:cubicBezTo>
                          <a:pt x="13" y="12"/>
                          <a:pt x="15" y="10"/>
                          <a:pt x="17" y="7"/>
                        </a:cubicBezTo>
                        <a:cubicBezTo>
                          <a:pt x="17" y="6"/>
                          <a:pt x="18" y="6"/>
                          <a:pt x="18" y="5"/>
                        </a:cubicBezTo>
                        <a:moveTo>
                          <a:pt x="8" y="5"/>
                        </a:moveTo>
                        <a:cubicBezTo>
                          <a:pt x="8" y="6"/>
                          <a:pt x="7" y="7"/>
                          <a:pt x="7" y="9"/>
                        </a:cubicBezTo>
                        <a:cubicBezTo>
                          <a:pt x="6" y="10"/>
                          <a:pt x="5" y="12"/>
                          <a:pt x="4" y="13"/>
                        </a:cubicBezTo>
                        <a:cubicBezTo>
                          <a:pt x="5" y="11"/>
                          <a:pt x="6" y="8"/>
                          <a:pt x="7" y="6"/>
                        </a:cubicBezTo>
                        <a:cubicBezTo>
                          <a:pt x="8" y="6"/>
                          <a:pt x="8" y="5"/>
                          <a:pt x="8" y="5"/>
                        </a:cubicBezTo>
                        <a:moveTo>
                          <a:pt x="33" y="5"/>
                        </a:moveTo>
                        <a:cubicBezTo>
                          <a:pt x="33" y="5"/>
                          <a:pt x="33" y="5"/>
                          <a:pt x="33" y="5"/>
                        </a:cubicBezTo>
                        <a:cubicBezTo>
                          <a:pt x="33" y="5"/>
                          <a:pt x="33" y="5"/>
                          <a:pt x="33" y="5"/>
                        </a:cubicBezTo>
                        <a:moveTo>
                          <a:pt x="8" y="4"/>
                        </a:moveTo>
                        <a:cubicBezTo>
                          <a:pt x="8" y="5"/>
                          <a:pt x="8" y="5"/>
                          <a:pt x="8" y="5"/>
                        </a:cubicBezTo>
                        <a:cubicBezTo>
                          <a:pt x="8" y="5"/>
                          <a:pt x="8" y="5"/>
                          <a:pt x="8" y="5"/>
                        </a:cubicBezTo>
                        <a:cubicBezTo>
                          <a:pt x="8" y="5"/>
                          <a:pt x="8" y="5"/>
                          <a:pt x="8" y="5"/>
                        </a:cubicBezTo>
                        <a:cubicBezTo>
                          <a:pt x="8" y="6"/>
                          <a:pt x="8" y="6"/>
                          <a:pt x="7" y="6"/>
                        </a:cubicBezTo>
                        <a:cubicBezTo>
                          <a:pt x="5" y="9"/>
                          <a:pt x="3" y="12"/>
                          <a:pt x="2" y="15"/>
                        </a:cubicBezTo>
                        <a:cubicBezTo>
                          <a:pt x="2" y="15"/>
                          <a:pt x="2" y="15"/>
                          <a:pt x="2" y="15"/>
                        </a:cubicBezTo>
                        <a:cubicBezTo>
                          <a:pt x="2" y="15"/>
                          <a:pt x="2" y="14"/>
                          <a:pt x="2" y="14"/>
                        </a:cubicBezTo>
                        <a:cubicBezTo>
                          <a:pt x="2" y="14"/>
                          <a:pt x="2" y="14"/>
                          <a:pt x="2" y="14"/>
                        </a:cubicBezTo>
                        <a:cubicBezTo>
                          <a:pt x="2" y="14"/>
                          <a:pt x="2" y="13"/>
                          <a:pt x="2" y="13"/>
                        </a:cubicBezTo>
                        <a:cubicBezTo>
                          <a:pt x="3" y="12"/>
                          <a:pt x="4" y="10"/>
                          <a:pt x="4" y="9"/>
                        </a:cubicBezTo>
                        <a:cubicBezTo>
                          <a:pt x="4" y="9"/>
                          <a:pt x="5" y="8"/>
                          <a:pt x="5" y="8"/>
                        </a:cubicBezTo>
                        <a:cubicBezTo>
                          <a:pt x="5" y="8"/>
                          <a:pt x="5" y="7"/>
                          <a:pt x="5" y="7"/>
                        </a:cubicBezTo>
                        <a:cubicBezTo>
                          <a:pt x="5" y="7"/>
                          <a:pt x="5" y="7"/>
                          <a:pt x="5" y="7"/>
                        </a:cubicBezTo>
                        <a:cubicBezTo>
                          <a:pt x="6" y="6"/>
                          <a:pt x="7" y="5"/>
                          <a:pt x="8"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moveTo>
                          <a:pt x="16" y="4"/>
                        </a:moveTo>
                        <a:cubicBezTo>
                          <a:pt x="13" y="9"/>
                          <a:pt x="9" y="14"/>
                          <a:pt x="6" y="19"/>
                        </a:cubicBezTo>
                        <a:cubicBezTo>
                          <a:pt x="7" y="18"/>
                          <a:pt x="7" y="18"/>
                          <a:pt x="7" y="18"/>
                        </a:cubicBezTo>
                        <a:cubicBezTo>
                          <a:pt x="7" y="18"/>
                          <a:pt x="7" y="18"/>
                          <a:pt x="7" y="18"/>
                        </a:cubicBezTo>
                        <a:cubicBezTo>
                          <a:pt x="9" y="14"/>
                          <a:pt x="11" y="9"/>
                          <a:pt x="14" y="6"/>
                        </a:cubicBezTo>
                        <a:cubicBezTo>
                          <a:pt x="14" y="6"/>
                          <a:pt x="14" y="6"/>
                          <a:pt x="14" y="6"/>
                        </a:cubicBezTo>
                        <a:cubicBezTo>
                          <a:pt x="14" y="6"/>
                          <a:pt x="14" y="6"/>
                          <a:pt x="14" y="6"/>
                        </a:cubicBezTo>
                        <a:cubicBezTo>
                          <a:pt x="14" y="6"/>
                          <a:pt x="14" y="6"/>
                          <a:pt x="14" y="6"/>
                        </a:cubicBezTo>
                        <a:cubicBezTo>
                          <a:pt x="14" y="6"/>
                          <a:pt x="14" y="6"/>
                          <a:pt x="14" y="6"/>
                        </a:cubicBezTo>
                        <a:cubicBezTo>
                          <a:pt x="15" y="5"/>
                          <a:pt x="15" y="5"/>
                          <a:pt x="16" y="4"/>
                        </a:cubicBezTo>
                        <a:moveTo>
                          <a:pt x="9" y="4"/>
                        </a:moveTo>
                        <a:cubicBezTo>
                          <a:pt x="9" y="4"/>
                          <a:pt x="9" y="5"/>
                          <a:pt x="9" y="5"/>
                        </a:cubicBezTo>
                        <a:cubicBezTo>
                          <a:pt x="9" y="5"/>
                          <a:pt x="9" y="5"/>
                          <a:pt x="9" y="5"/>
                        </a:cubicBezTo>
                        <a:cubicBezTo>
                          <a:pt x="8" y="6"/>
                          <a:pt x="8" y="7"/>
                          <a:pt x="7" y="8"/>
                        </a:cubicBezTo>
                        <a:cubicBezTo>
                          <a:pt x="8" y="7"/>
                          <a:pt x="8" y="6"/>
                          <a:pt x="8" y="5"/>
                        </a:cubicBezTo>
                        <a:cubicBezTo>
                          <a:pt x="8" y="5"/>
                          <a:pt x="9" y="4"/>
                          <a:pt x="9" y="4"/>
                        </a:cubicBezTo>
                        <a:moveTo>
                          <a:pt x="16" y="3"/>
                        </a:moveTo>
                        <a:cubicBezTo>
                          <a:pt x="14" y="5"/>
                          <a:pt x="12" y="7"/>
                          <a:pt x="11" y="9"/>
                        </a:cubicBezTo>
                        <a:cubicBezTo>
                          <a:pt x="11" y="10"/>
                          <a:pt x="10" y="11"/>
                          <a:pt x="10" y="11"/>
                        </a:cubicBezTo>
                        <a:cubicBezTo>
                          <a:pt x="9" y="12"/>
                          <a:pt x="9" y="13"/>
                          <a:pt x="8" y="14"/>
                        </a:cubicBezTo>
                        <a:cubicBezTo>
                          <a:pt x="7" y="15"/>
                          <a:pt x="6" y="17"/>
                          <a:pt x="6" y="19"/>
                        </a:cubicBezTo>
                        <a:cubicBezTo>
                          <a:pt x="6" y="17"/>
                          <a:pt x="6" y="16"/>
                          <a:pt x="7" y="15"/>
                        </a:cubicBezTo>
                        <a:cubicBezTo>
                          <a:pt x="7" y="15"/>
                          <a:pt x="7" y="15"/>
                          <a:pt x="7" y="15"/>
                        </a:cubicBezTo>
                        <a:cubicBezTo>
                          <a:pt x="8" y="12"/>
                          <a:pt x="10" y="9"/>
                          <a:pt x="12" y="7"/>
                        </a:cubicBezTo>
                        <a:cubicBezTo>
                          <a:pt x="13" y="5"/>
                          <a:pt x="14" y="4"/>
                          <a:pt x="16" y="3"/>
                        </a:cubicBezTo>
                        <a:moveTo>
                          <a:pt x="24" y="3"/>
                        </a:moveTo>
                        <a:cubicBezTo>
                          <a:pt x="22" y="5"/>
                          <a:pt x="21" y="7"/>
                          <a:pt x="19" y="9"/>
                        </a:cubicBezTo>
                        <a:cubicBezTo>
                          <a:pt x="20" y="8"/>
                          <a:pt x="20" y="7"/>
                          <a:pt x="21" y="6"/>
                        </a:cubicBezTo>
                        <a:cubicBezTo>
                          <a:pt x="21" y="6"/>
                          <a:pt x="21" y="6"/>
                          <a:pt x="21" y="6"/>
                        </a:cubicBezTo>
                        <a:cubicBezTo>
                          <a:pt x="21" y="6"/>
                          <a:pt x="21" y="6"/>
                          <a:pt x="21" y="6"/>
                        </a:cubicBezTo>
                        <a:cubicBezTo>
                          <a:pt x="21" y="6"/>
                          <a:pt x="21" y="6"/>
                          <a:pt x="21" y="6"/>
                        </a:cubicBezTo>
                        <a:cubicBezTo>
                          <a:pt x="21" y="6"/>
                          <a:pt x="21" y="6"/>
                          <a:pt x="21" y="6"/>
                        </a:cubicBezTo>
                        <a:cubicBezTo>
                          <a:pt x="22" y="5"/>
                          <a:pt x="23" y="4"/>
                          <a:pt x="24" y="3"/>
                        </a:cubicBezTo>
                        <a:moveTo>
                          <a:pt x="28" y="2"/>
                        </a:moveTo>
                        <a:cubicBezTo>
                          <a:pt x="27" y="3"/>
                          <a:pt x="27" y="4"/>
                          <a:pt x="26" y="5"/>
                        </a:cubicBezTo>
                        <a:cubicBezTo>
                          <a:pt x="26" y="5"/>
                          <a:pt x="26" y="5"/>
                          <a:pt x="26" y="5"/>
                        </a:cubicBezTo>
                        <a:cubicBezTo>
                          <a:pt x="26" y="5"/>
                          <a:pt x="26" y="5"/>
                          <a:pt x="26" y="5"/>
                        </a:cubicBezTo>
                        <a:cubicBezTo>
                          <a:pt x="26" y="5"/>
                          <a:pt x="26" y="5"/>
                          <a:pt x="26" y="5"/>
                        </a:cubicBezTo>
                        <a:cubicBezTo>
                          <a:pt x="26" y="5"/>
                          <a:pt x="26" y="5"/>
                          <a:pt x="26" y="5"/>
                        </a:cubicBezTo>
                        <a:cubicBezTo>
                          <a:pt x="26" y="5"/>
                          <a:pt x="25" y="6"/>
                          <a:pt x="25" y="7"/>
                        </a:cubicBezTo>
                        <a:cubicBezTo>
                          <a:pt x="25" y="6"/>
                          <a:pt x="26" y="5"/>
                          <a:pt x="27" y="4"/>
                        </a:cubicBezTo>
                        <a:cubicBezTo>
                          <a:pt x="27" y="4"/>
                          <a:pt x="27" y="4"/>
                          <a:pt x="27" y="4"/>
                        </a:cubicBezTo>
                        <a:cubicBezTo>
                          <a:pt x="27" y="4"/>
                          <a:pt x="27" y="4"/>
                          <a:pt x="27" y="4"/>
                        </a:cubicBezTo>
                        <a:cubicBezTo>
                          <a:pt x="27" y="4"/>
                          <a:pt x="27" y="4"/>
                          <a:pt x="27" y="4"/>
                        </a:cubicBezTo>
                        <a:cubicBezTo>
                          <a:pt x="27" y="4"/>
                          <a:pt x="27" y="4"/>
                          <a:pt x="27" y="4"/>
                        </a:cubicBezTo>
                        <a:cubicBezTo>
                          <a:pt x="27" y="3"/>
                          <a:pt x="28" y="3"/>
                          <a:pt x="28" y="2"/>
                        </a:cubicBezTo>
                        <a:moveTo>
                          <a:pt x="30" y="2"/>
                        </a:moveTo>
                        <a:cubicBezTo>
                          <a:pt x="30" y="3"/>
                          <a:pt x="28" y="5"/>
                          <a:pt x="27" y="6"/>
                        </a:cubicBezTo>
                        <a:cubicBezTo>
                          <a:pt x="28" y="5"/>
                          <a:pt x="29" y="4"/>
                          <a:pt x="29" y="3"/>
                        </a:cubicBezTo>
                        <a:cubicBezTo>
                          <a:pt x="29" y="3"/>
                          <a:pt x="29" y="3"/>
                          <a:pt x="29" y="3"/>
                        </a:cubicBezTo>
                        <a:cubicBezTo>
                          <a:pt x="29" y="3"/>
                          <a:pt x="29" y="3"/>
                          <a:pt x="29" y="3"/>
                        </a:cubicBezTo>
                        <a:cubicBezTo>
                          <a:pt x="29" y="3"/>
                          <a:pt x="29" y="3"/>
                          <a:pt x="29" y="3"/>
                        </a:cubicBezTo>
                        <a:cubicBezTo>
                          <a:pt x="29" y="3"/>
                          <a:pt x="29" y="3"/>
                          <a:pt x="29" y="3"/>
                        </a:cubicBezTo>
                        <a:cubicBezTo>
                          <a:pt x="30" y="3"/>
                          <a:pt x="30" y="2"/>
                          <a:pt x="30" y="2"/>
                        </a:cubicBezTo>
                        <a:moveTo>
                          <a:pt x="26" y="2"/>
                        </a:moveTo>
                        <a:cubicBezTo>
                          <a:pt x="25" y="3"/>
                          <a:pt x="24" y="4"/>
                          <a:pt x="23" y="5"/>
                        </a:cubicBezTo>
                        <a:cubicBezTo>
                          <a:pt x="23" y="5"/>
                          <a:pt x="23" y="5"/>
                          <a:pt x="23" y="5"/>
                        </a:cubicBezTo>
                        <a:cubicBezTo>
                          <a:pt x="22" y="6"/>
                          <a:pt x="21" y="7"/>
                          <a:pt x="20" y="8"/>
                        </a:cubicBezTo>
                        <a:cubicBezTo>
                          <a:pt x="21" y="7"/>
                          <a:pt x="22" y="6"/>
                          <a:pt x="23" y="4"/>
                        </a:cubicBezTo>
                        <a:cubicBezTo>
                          <a:pt x="24" y="3"/>
                          <a:pt x="25" y="3"/>
                          <a:pt x="26" y="2"/>
                        </a:cubicBezTo>
                        <a:moveTo>
                          <a:pt x="32" y="1"/>
                        </a:moveTo>
                        <a:cubicBezTo>
                          <a:pt x="31" y="3"/>
                          <a:pt x="30" y="4"/>
                          <a:pt x="30" y="5"/>
                        </a:cubicBezTo>
                        <a:cubicBezTo>
                          <a:pt x="30" y="5"/>
                          <a:pt x="30" y="5"/>
                          <a:pt x="30" y="4"/>
                        </a:cubicBezTo>
                        <a:cubicBezTo>
                          <a:pt x="30" y="4"/>
                          <a:pt x="31" y="3"/>
                          <a:pt x="31" y="3"/>
                        </a:cubicBezTo>
                        <a:cubicBezTo>
                          <a:pt x="31" y="3"/>
                          <a:pt x="31" y="3"/>
                          <a:pt x="31" y="3"/>
                        </a:cubicBezTo>
                        <a:cubicBezTo>
                          <a:pt x="31" y="3"/>
                          <a:pt x="31" y="3"/>
                          <a:pt x="31" y="3"/>
                        </a:cubicBezTo>
                        <a:cubicBezTo>
                          <a:pt x="31" y="3"/>
                          <a:pt x="31" y="3"/>
                          <a:pt x="31" y="3"/>
                        </a:cubicBezTo>
                        <a:cubicBezTo>
                          <a:pt x="31" y="3"/>
                          <a:pt x="31" y="3"/>
                          <a:pt x="31" y="3"/>
                        </a:cubicBezTo>
                        <a:cubicBezTo>
                          <a:pt x="31" y="2"/>
                          <a:pt x="32" y="2"/>
                          <a:pt x="32" y="1"/>
                        </a:cubicBezTo>
                        <a:moveTo>
                          <a:pt x="28" y="1"/>
                        </a:moveTo>
                        <a:cubicBezTo>
                          <a:pt x="27" y="3"/>
                          <a:pt x="26" y="4"/>
                          <a:pt x="25" y="5"/>
                        </a:cubicBezTo>
                        <a:cubicBezTo>
                          <a:pt x="24" y="6"/>
                          <a:pt x="23" y="7"/>
                          <a:pt x="22" y="8"/>
                        </a:cubicBezTo>
                        <a:cubicBezTo>
                          <a:pt x="23" y="7"/>
                          <a:pt x="24" y="5"/>
                          <a:pt x="25" y="4"/>
                        </a:cubicBezTo>
                        <a:cubicBezTo>
                          <a:pt x="25" y="4"/>
                          <a:pt x="25" y="4"/>
                          <a:pt x="25" y="4"/>
                        </a:cubicBezTo>
                        <a:cubicBezTo>
                          <a:pt x="25" y="4"/>
                          <a:pt x="25" y="4"/>
                          <a:pt x="25" y="4"/>
                        </a:cubicBezTo>
                        <a:cubicBezTo>
                          <a:pt x="25" y="4"/>
                          <a:pt x="25" y="4"/>
                          <a:pt x="25" y="4"/>
                        </a:cubicBezTo>
                        <a:cubicBezTo>
                          <a:pt x="25" y="4"/>
                          <a:pt x="25" y="4"/>
                          <a:pt x="25" y="4"/>
                        </a:cubicBezTo>
                        <a:cubicBezTo>
                          <a:pt x="26" y="3"/>
                          <a:pt x="27" y="2"/>
                          <a:pt x="28" y="1"/>
                        </a:cubicBezTo>
                        <a:moveTo>
                          <a:pt x="29" y="0"/>
                        </a:moveTo>
                        <a:cubicBezTo>
                          <a:pt x="28" y="0"/>
                          <a:pt x="27" y="0"/>
                          <a:pt x="27" y="1"/>
                        </a:cubicBezTo>
                        <a:cubicBezTo>
                          <a:pt x="27" y="1"/>
                          <a:pt x="26" y="1"/>
                          <a:pt x="26" y="1"/>
                        </a:cubicBezTo>
                        <a:cubicBezTo>
                          <a:pt x="26" y="1"/>
                          <a:pt x="27" y="1"/>
                          <a:pt x="27" y="0"/>
                        </a:cubicBezTo>
                        <a:cubicBezTo>
                          <a:pt x="27" y="0"/>
                          <a:pt x="27" y="0"/>
                          <a:pt x="27" y="0"/>
                        </a:cubicBezTo>
                        <a:cubicBezTo>
                          <a:pt x="26" y="1"/>
                          <a:pt x="26" y="1"/>
                          <a:pt x="25" y="2"/>
                        </a:cubicBezTo>
                        <a:cubicBezTo>
                          <a:pt x="25" y="1"/>
                          <a:pt x="26" y="1"/>
                          <a:pt x="27" y="0"/>
                        </a:cubicBezTo>
                        <a:cubicBezTo>
                          <a:pt x="27" y="0"/>
                          <a:pt x="27" y="0"/>
                          <a:pt x="27" y="0"/>
                        </a:cubicBezTo>
                        <a:cubicBezTo>
                          <a:pt x="24" y="1"/>
                          <a:pt x="22" y="3"/>
                          <a:pt x="21" y="5"/>
                        </a:cubicBezTo>
                        <a:cubicBezTo>
                          <a:pt x="19" y="7"/>
                          <a:pt x="17" y="9"/>
                          <a:pt x="16" y="11"/>
                        </a:cubicBezTo>
                        <a:cubicBezTo>
                          <a:pt x="17" y="10"/>
                          <a:pt x="18" y="8"/>
                          <a:pt x="19" y="7"/>
                        </a:cubicBezTo>
                        <a:cubicBezTo>
                          <a:pt x="19" y="7"/>
                          <a:pt x="19" y="7"/>
                          <a:pt x="19" y="7"/>
                        </a:cubicBezTo>
                        <a:cubicBezTo>
                          <a:pt x="20" y="5"/>
                          <a:pt x="22" y="3"/>
                          <a:pt x="23" y="0"/>
                        </a:cubicBezTo>
                        <a:cubicBezTo>
                          <a:pt x="23" y="0"/>
                          <a:pt x="23" y="0"/>
                          <a:pt x="23" y="0"/>
                        </a:cubicBezTo>
                        <a:cubicBezTo>
                          <a:pt x="22" y="1"/>
                          <a:pt x="21" y="3"/>
                          <a:pt x="20" y="4"/>
                        </a:cubicBezTo>
                        <a:cubicBezTo>
                          <a:pt x="20" y="3"/>
                          <a:pt x="21" y="2"/>
                          <a:pt x="22" y="1"/>
                        </a:cubicBezTo>
                        <a:cubicBezTo>
                          <a:pt x="22" y="1"/>
                          <a:pt x="22" y="1"/>
                          <a:pt x="22" y="1"/>
                        </a:cubicBezTo>
                        <a:cubicBezTo>
                          <a:pt x="19" y="3"/>
                          <a:pt x="18" y="4"/>
                          <a:pt x="16" y="6"/>
                        </a:cubicBezTo>
                        <a:cubicBezTo>
                          <a:pt x="17" y="5"/>
                          <a:pt x="18" y="3"/>
                          <a:pt x="19" y="1"/>
                        </a:cubicBezTo>
                        <a:cubicBezTo>
                          <a:pt x="19" y="1"/>
                          <a:pt x="19" y="1"/>
                          <a:pt x="19" y="1"/>
                        </a:cubicBezTo>
                        <a:cubicBezTo>
                          <a:pt x="18" y="2"/>
                          <a:pt x="17" y="2"/>
                          <a:pt x="16" y="3"/>
                        </a:cubicBezTo>
                        <a:cubicBezTo>
                          <a:pt x="17" y="3"/>
                          <a:pt x="17" y="3"/>
                          <a:pt x="17" y="2"/>
                        </a:cubicBezTo>
                        <a:cubicBezTo>
                          <a:pt x="17" y="2"/>
                          <a:pt x="17" y="2"/>
                          <a:pt x="17" y="2"/>
                        </a:cubicBezTo>
                        <a:cubicBezTo>
                          <a:pt x="17" y="2"/>
                          <a:pt x="16" y="3"/>
                          <a:pt x="16" y="3"/>
                        </a:cubicBezTo>
                        <a:cubicBezTo>
                          <a:pt x="16" y="2"/>
                          <a:pt x="17" y="2"/>
                          <a:pt x="17" y="1"/>
                        </a:cubicBezTo>
                        <a:cubicBezTo>
                          <a:pt x="17" y="1"/>
                          <a:pt x="17" y="1"/>
                          <a:pt x="17" y="1"/>
                        </a:cubicBezTo>
                        <a:cubicBezTo>
                          <a:pt x="15" y="3"/>
                          <a:pt x="13" y="5"/>
                          <a:pt x="12" y="7"/>
                        </a:cubicBezTo>
                        <a:cubicBezTo>
                          <a:pt x="12" y="6"/>
                          <a:pt x="13" y="4"/>
                          <a:pt x="13" y="3"/>
                        </a:cubicBezTo>
                        <a:cubicBezTo>
                          <a:pt x="13" y="3"/>
                          <a:pt x="13" y="3"/>
                          <a:pt x="13" y="3"/>
                        </a:cubicBezTo>
                        <a:cubicBezTo>
                          <a:pt x="11" y="4"/>
                          <a:pt x="9" y="7"/>
                          <a:pt x="7" y="9"/>
                        </a:cubicBezTo>
                        <a:cubicBezTo>
                          <a:pt x="6" y="10"/>
                          <a:pt x="6" y="10"/>
                          <a:pt x="6" y="11"/>
                        </a:cubicBezTo>
                        <a:cubicBezTo>
                          <a:pt x="6" y="10"/>
                          <a:pt x="7" y="9"/>
                          <a:pt x="7" y="8"/>
                        </a:cubicBezTo>
                        <a:cubicBezTo>
                          <a:pt x="8" y="7"/>
                          <a:pt x="9" y="5"/>
                          <a:pt x="9" y="4"/>
                        </a:cubicBezTo>
                        <a:cubicBezTo>
                          <a:pt x="9" y="3"/>
                          <a:pt x="9" y="3"/>
                          <a:pt x="9" y="3"/>
                        </a:cubicBezTo>
                        <a:cubicBezTo>
                          <a:pt x="9" y="4"/>
                          <a:pt x="9" y="4"/>
                          <a:pt x="8" y="5"/>
                        </a:cubicBezTo>
                        <a:cubicBezTo>
                          <a:pt x="8" y="5"/>
                          <a:pt x="8" y="4"/>
                          <a:pt x="8" y="4"/>
                        </a:cubicBezTo>
                        <a:cubicBezTo>
                          <a:pt x="8" y="4"/>
                          <a:pt x="8" y="4"/>
                          <a:pt x="8" y="4"/>
                        </a:cubicBezTo>
                        <a:cubicBezTo>
                          <a:pt x="6" y="6"/>
                          <a:pt x="5" y="7"/>
                          <a:pt x="3" y="9"/>
                        </a:cubicBezTo>
                        <a:cubicBezTo>
                          <a:pt x="2" y="10"/>
                          <a:pt x="2" y="12"/>
                          <a:pt x="1" y="13"/>
                        </a:cubicBezTo>
                        <a:cubicBezTo>
                          <a:pt x="1" y="14"/>
                          <a:pt x="0" y="15"/>
                          <a:pt x="0" y="16"/>
                        </a:cubicBezTo>
                        <a:cubicBezTo>
                          <a:pt x="0" y="16"/>
                          <a:pt x="0" y="16"/>
                          <a:pt x="0" y="16"/>
                        </a:cubicBezTo>
                        <a:cubicBezTo>
                          <a:pt x="1" y="15"/>
                          <a:pt x="2" y="14"/>
                          <a:pt x="2" y="13"/>
                        </a:cubicBezTo>
                        <a:cubicBezTo>
                          <a:pt x="2" y="14"/>
                          <a:pt x="2" y="15"/>
                          <a:pt x="2" y="15"/>
                        </a:cubicBezTo>
                        <a:cubicBezTo>
                          <a:pt x="2" y="15"/>
                          <a:pt x="2" y="15"/>
                          <a:pt x="2" y="15"/>
                        </a:cubicBezTo>
                        <a:cubicBezTo>
                          <a:pt x="2" y="15"/>
                          <a:pt x="2" y="15"/>
                          <a:pt x="2" y="15"/>
                        </a:cubicBezTo>
                        <a:cubicBezTo>
                          <a:pt x="2" y="16"/>
                          <a:pt x="2" y="16"/>
                          <a:pt x="2" y="16"/>
                        </a:cubicBezTo>
                        <a:cubicBezTo>
                          <a:pt x="2" y="16"/>
                          <a:pt x="2" y="16"/>
                          <a:pt x="2" y="16"/>
                        </a:cubicBezTo>
                        <a:cubicBezTo>
                          <a:pt x="2" y="15"/>
                          <a:pt x="3" y="15"/>
                          <a:pt x="3" y="14"/>
                        </a:cubicBezTo>
                        <a:cubicBezTo>
                          <a:pt x="4" y="12"/>
                          <a:pt x="5" y="11"/>
                          <a:pt x="6" y="10"/>
                        </a:cubicBezTo>
                        <a:cubicBezTo>
                          <a:pt x="6" y="10"/>
                          <a:pt x="6" y="9"/>
                          <a:pt x="6" y="9"/>
                        </a:cubicBezTo>
                        <a:cubicBezTo>
                          <a:pt x="6" y="10"/>
                          <a:pt x="6" y="11"/>
                          <a:pt x="5" y="11"/>
                        </a:cubicBezTo>
                        <a:cubicBezTo>
                          <a:pt x="4" y="14"/>
                          <a:pt x="3" y="16"/>
                          <a:pt x="2" y="18"/>
                        </a:cubicBezTo>
                        <a:cubicBezTo>
                          <a:pt x="2" y="18"/>
                          <a:pt x="2" y="18"/>
                          <a:pt x="2" y="18"/>
                        </a:cubicBezTo>
                        <a:cubicBezTo>
                          <a:pt x="2" y="18"/>
                          <a:pt x="3" y="17"/>
                          <a:pt x="3" y="17"/>
                        </a:cubicBezTo>
                        <a:cubicBezTo>
                          <a:pt x="3" y="17"/>
                          <a:pt x="3" y="17"/>
                          <a:pt x="3" y="17"/>
                        </a:cubicBezTo>
                        <a:cubicBezTo>
                          <a:pt x="4" y="15"/>
                          <a:pt x="5" y="13"/>
                          <a:pt x="5" y="11"/>
                        </a:cubicBezTo>
                        <a:cubicBezTo>
                          <a:pt x="6" y="10"/>
                          <a:pt x="7" y="8"/>
                          <a:pt x="9" y="7"/>
                        </a:cubicBezTo>
                        <a:cubicBezTo>
                          <a:pt x="10" y="6"/>
                          <a:pt x="11" y="4"/>
                          <a:pt x="13" y="3"/>
                        </a:cubicBezTo>
                        <a:cubicBezTo>
                          <a:pt x="13" y="3"/>
                          <a:pt x="13" y="3"/>
                          <a:pt x="13" y="3"/>
                        </a:cubicBezTo>
                        <a:cubicBezTo>
                          <a:pt x="13" y="3"/>
                          <a:pt x="13" y="4"/>
                          <a:pt x="13" y="5"/>
                        </a:cubicBezTo>
                        <a:cubicBezTo>
                          <a:pt x="13" y="5"/>
                          <a:pt x="13" y="5"/>
                          <a:pt x="13" y="5"/>
                        </a:cubicBezTo>
                        <a:cubicBezTo>
                          <a:pt x="12" y="6"/>
                          <a:pt x="11" y="7"/>
                          <a:pt x="11" y="8"/>
                        </a:cubicBezTo>
                        <a:cubicBezTo>
                          <a:pt x="10" y="9"/>
                          <a:pt x="9" y="10"/>
                          <a:pt x="9" y="11"/>
                        </a:cubicBezTo>
                        <a:cubicBezTo>
                          <a:pt x="8" y="12"/>
                          <a:pt x="7" y="13"/>
                          <a:pt x="6" y="15"/>
                        </a:cubicBezTo>
                        <a:cubicBezTo>
                          <a:pt x="5" y="16"/>
                          <a:pt x="4" y="18"/>
                          <a:pt x="4" y="19"/>
                        </a:cubicBezTo>
                        <a:cubicBezTo>
                          <a:pt x="4" y="19"/>
                          <a:pt x="4" y="19"/>
                          <a:pt x="4" y="19"/>
                        </a:cubicBezTo>
                        <a:cubicBezTo>
                          <a:pt x="5" y="18"/>
                          <a:pt x="6" y="16"/>
                          <a:pt x="7" y="15"/>
                        </a:cubicBezTo>
                        <a:cubicBezTo>
                          <a:pt x="8" y="13"/>
                          <a:pt x="8" y="12"/>
                          <a:pt x="9" y="10"/>
                        </a:cubicBezTo>
                        <a:cubicBezTo>
                          <a:pt x="10" y="9"/>
                          <a:pt x="10" y="9"/>
                          <a:pt x="11" y="8"/>
                        </a:cubicBezTo>
                        <a:cubicBezTo>
                          <a:pt x="12" y="7"/>
                          <a:pt x="12" y="6"/>
                          <a:pt x="13" y="5"/>
                        </a:cubicBezTo>
                        <a:cubicBezTo>
                          <a:pt x="13" y="5"/>
                          <a:pt x="13" y="5"/>
                          <a:pt x="13" y="5"/>
                        </a:cubicBezTo>
                        <a:cubicBezTo>
                          <a:pt x="14" y="4"/>
                          <a:pt x="15" y="2"/>
                          <a:pt x="17" y="1"/>
                        </a:cubicBezTo>
                        <a:cubicBezTo>
                          <a:pt x="17" y="1"/>
                          <a:pt x="17" y="1"/>
                          <a:pt x="17" y="1"/>
                        </a:cubicBezTo>
                        <a:cubicBezTo>
                          <a:pt x="17" y="1"/>
                          <a:pt x="17" y="1"/>
                          <a:pt x="17" y="1"/>
                        </a:cubicBezTo>
                        <a:cubicBezTo>
                          <a:pt x="16" y="2"/>
                          <a:pt x="16" y="2"/>
                          <a:pt x="16" y="3"/>
                        </a:cubicBezTo>
                        <a:cubicBezTo>
                          <a:pt x="15" y="4"/>
                          <a:pt x="14" y="4"/>
                          <a:pt x="13" y="5"/>
                        </a:cubicBezTo>
                        <a:cubicBezTo>
                          <a:pt x="12" y="7"/>
                          <a:pt x="11" y="8"/>
                          <a:pt x="10" y="10"/>
                        </a:cubicBezTo>
                        <a:cubicBezTo>
                          <a:pt x="9" y="11"/>
                          <a:pt x="8" y="13"/>
                          <a:pt x="7" y="14"/>
                        </a:cubicBezTo>
                        <a:cubicBezTo>
                          <a:pt x="6" y="16"/>
                          <a:pt x="6" y="17"/>
                          <a:pt x="5" y="19"/>
                        </a:cubicBezTo>
                        <a:cubicBezTo>
                          <a:pt x="5" y="19"/>
                          <a:pt x="5" y="19"/>
                          <a:pt x="5" y="19"/>
                        </a:cubicBezTo>
                        <a:cubicBezTo>
                          <a:pt x="6" y="17"/>
                          <a:pt x="7" y="16"/>
                          <a:pt x="8" y="14"/>
                        </a:cubicBezTo>
                        <a:cubicBezTo>
                          <a:pt x="9" y="12"/>
                          <a:pt x="10" y="11"/>
                          <a:pt x="11" y="9"/>
                        </a:cubicBezTo>
                        <a:cubicBezTo>
                          <a:pt x="13" y="7"/>
                          <a:pt x="15" y="5"/>
                          <a:pt x="16" y="3"/>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6" y="3"/>
                          <a:pt x="17" y="3"/>
                          <a:pt x="17" y="2"/>
                        </a:cubicBezTo>
                        <a:cubicBezTo>
                          <a:pt x="17" y="3"/>
                          <a:pt x="16" y="3"/>
                          <a:pt x="16" y="4"/>
                        </a:cubicBezTo>
                        <a:cubicBezTo>
                          <a:pt x="14" y="5"/>
                          <a:pt x="13" y="7"/>
                          <a:pt x="12" y="9"/>
                        </a:cubicBezTo>
                        <a:cubicBezTo>
                          <a:pt x="9" y="12"/>
                          <a:pt x="8" y="16"/>
                          <a:pt x="6" y="19"/>
                        </a:cubicBezTo>
                        <a:cubicBezTo>
                          <a:pt x="6" y="19"/>
                          <a:pt x="6" y="19"/>
                          <a:pt x="6" y="19"/>
                        </a:cubicBezTo>
                        <a:cubicBezTo>
                          <a:pt x="9" y="14"/>
                          <a:pt x="13" y="9"/>
                          <a:pt x="16" y="4"/>
                        </a:cubicBezTo>
                        <a:cubicBezTo>
                          <a:pt x="17" y="3"/>
                          <a:pt x="18" y="2"/>
                          <a:pt x="19" y="1"/>
                        </a:cubicBezTo>
                        <a:cubicBezTo>
                          <a:pt x="18" y="3"/>
                          <a:pt x="17" y="5"/>
                          <a:pt x="15" y="7"/>
                        </a:cubicBezTo>
                        <a:cubicBezTo>
                          <a:pt x="15" y="8"/>
                          <a:pt x="14" y="8"/>
                          <a:pt x="14" y="9"/>
                        </a:cubicBezTo>
                        <a:cubicBezTo>
                          <a:pt x="11" y="12"/>
                          <a:pt x="9" y="16"/>
                          <a:pt x="8" y="19"/>
                        </a:cubicBezTo>
                        <a:cubicBezTo>
                          <a:pt x="8" y="19"/>
                          <a:pt x="8" y="19"/>
                          <a:pt x="8" y="19"/>
                        </a:cubicBezTo>
                        <a:cubicBezTo>
                          <a:pt x="8" y="19"/>
                          <a:pt x="8" y="19"/>
                          <a:pt x="8" y="19"/>
                        </a:cubicBezTo>
                        <a:cubicBezTo>
                          <a:pt x="8" y="19"/>
                          <a:pt x="8" y="19"/>
                          <a:pt x="8" y="19"/>
                        </a:cubicBezTo>
                        <a:cubicBezTo>
                          <a:pt x="8" y="19"/>
                          <a:pt x="8" y="19"/>
                          <a:pt x="8" y="19"/>
                        </a:cubicBezTo>
                        <a:cubicBezTo>
                          <a:pt x="10" y="15"/>
                          <a:pt x="13" y="11"/>
                          <a:pt x="16" y="7"/>
                        </a:cubicBezTo>
                        <a:cubicBezTo>
                          <a:pt x="17" y="5"/>
                          <a:pt x="19" y="3"/>
                          <a:pt x="21" y="1"/>
                        </a:cubicBezTo>
                        <a:cubicBezTo>
                          <a:pt x="21" y="2"/>
                          <a:pt x="20" y="3"/>
                          <a:pt x="19" y="4"/>
                        </a:cubicBezTo>
                        <a:cubicBezTo>
                          <a:pt x="16" y="8"/>
                          <a:pt x="13" y="12"/>
                          <a:pt x="11" y="16"/>
                        </a:cubicBezTo>
                        <a:cubicBezTo>
                          <a:pt x="11" y="16"/>
                          <a:pt x="11" y="16"/>
                          <a:pt x="11" y="16"/>
                        </a:cubicBezTo>
                        <a:cubicBezTo>
                          <a:pt x="13" y="14"/>
                          <a:pt x="14" y="11"/>
                          <a:pt x="16" y="9"/>
                        </a:cubicBezTo>
                        <a:cubicBezTo>
                          <a:pt x="17" y="7"/>
                          <a:pt x="18" y="6"/>
                          <a:pt x="19" y="5"/>
                        </a:cubicBezTo>
                        <a:cubicBezTo>
                          <a:pt x="20" y="3"/>
                          <a:pt x="22" y="2"/>
                          <a:pt x="23" y="1"/>
                        </a:cubicBezTo>
                        <a:cubicBezTo>
                          <a:pt x="22" y="2"/>
                          <a:pt x="21" y="4"/>
                          <a:pt x="20" y="6"/>
                        </a:cubicBezTo>
                        <a:cubicBezTo>
                          <a:pt x="20" y="6"/>
                          <a:pt x="20" y="6"/>
                          <a:pt x="20" y="6"/>
                        </a:cubicBezTo>
                        <a:cubicBezTo>
                          <a:pt x="18" y="7"/>
                          <a:pt x="17" y="9"/>
                          <a:pt x="15" y="11"/>
                        </a:cubicBezTo>
                        <a:cubicBezTo>
                          <a:pt x="15" y="11"/>
                          <a:pt x="15" y="11"/>
                          <a:pt x="15" y="11"/>
                        </a:cubicBezTo>
                        <a:cubicBezTo>
                          <a:pt x="17" y="10"/>
                          <a:pt x="18" y="8"/>
                          <a:pt x="20" y="6"/>
                        </a:cubicBezTo>
                        <a:cubicBezTo>
                          <a:pt x="21" y="4"/>
                          <a:pt x="23" y="2"/>
                          <a:pt x="25" y="1"/>
                        </a:cubicBezTo>
                        <a:cubicBezTo>
                          <a:pt x="26" y="1"/>
                          <a:pt x="26" y="0"/>
                          <a:pt x="26" y="0"/>
                        </a:cubicBezTo>
                        <a:cubicBezTo>
                          <a:pt x="26" y="0"/>
                          <a:pt x="26" y="1"/>
                          <a:pt x="26" y="1"/>
                        </a:cubicBezTo>
                        <a:cubicBezTo>
                          <a:pt x="26" y="1"/>
                          <a:pt x="26" y="1"/>
                          <a:pt x="26" y="1"/>
                        </a:cubicBezTo>
                        <a:cubicBezTo>
                          <a:pt x="25" y="2"/>
                          <a:pt x="25" y="2"/>
                          <a:pt x="24" y="2"/>
                        </a:cubicBezTo>
                        <a:cubicBezTo>
                          <a:pt x="22" y="5"/>
                          <a:pt x="20" y="7"/>
                          <a:pt x="19" y="9"/>
                        </a:cubicBezTo>
                        <a:cubicBezTo>
                          <a:pt x="19" y="9"/>
                          <a:pt x="19" y="9"/>
                          <a:pt x="19" y="9"/>
                        </a:cubicBezTo>
                        <a:cubicBezTo>
                          <a:pt x="21" y="7"/>
                          <a:pt x="23" y="5"/>
                          <a:pt x="24" y="3"/>
                        </a:cubicBezTo>
                        <a:cubicBezTo>
                          <a:pt x="25" y="2"/>
                          <a:pt x="26" y="1"/>
                          <a:pt x="27" y="1"/>
                        </a:cubicBezTo>
                        <a:cubicBezTo>
                          <a:pt x="26" y="1"/>
                          <a:pt x="26" y="1"/>
                          <a:pt x="26" y="1"/>
                        </a:cubicBezTo>
                        <a:cubicBezTo>
                          <a:pt x="25" y="2"/>
                          <a:pt x="25" y="3"/>
                          <a:pt x="24" y="3"/>
                        </a:cubicBezTo>
                        <a:cubicBezTo>
                          <a:pt x="22" y="5"/>
                          <a:pt x="21" y="7"/>
                          <a:pt x="20" y="9"/>
                        </a:cubicBezTo>
                        <a:cubicBezTo>
                          <a:pt x="20" y="9"/>
                          <a:pt x="20" y="9"/>
                          <a:pt x="20" y="9"/>
                        </a:cubicBezTo>
                        <a:cubicBezTo>
                          <a:pt x="22" y="6"/>
                          <a:pt x="24" y="4"/>
                          <a:pt x="26" y="1"/>
                        </a:cubicBezTo>
                        <a:cubicBezTo>
                          <a:pt x="26" y="1"/>
                          <a:pt x="27" y="1"/>
                          <a:pt x="27" y="1"/>
                        </a:cubicBezTo>
                        <a:cubicBezTo>
                          <a:pt x="27" y="1"/>
                          <a:pt x="27" y="1"/>
                          <a:pt x="27" y="1"/>
                        </a:cubicBezTo>
                        <a:cubicBezTo>
                          <a:pt x="27" y="1"/>
                          <a:pt x="27" y="1"/>
                          <a:pt x="27" y="1"/>
                        </a:cubicBezTo>
                        <a:cubicBezTo>
                          <a:pt x="27" y="1"/>
                          <a:pt x="27" y="1"/>
                          <a:pt x="27" y="1"/>
                        </a:cubicBezTo>
                        <a:cubicBezTo>
                          <a:pt x="27" y="1"/>
                          <a:pt x="27" y="1"/>
                          <a:pt x="27" y="1"/>
                        </a:cubicBezTo>
                        <a:cubicBezTo>
                          <a:pt x="27" y="0"/>
                          <a:pt x="28" y="0"/>
                          <a:pt x="29" y="0"/>
                        </a:cubicBezTo>
                        <a:cubicBezTo>
                          <a:pt x="29" y="0"/>
                          <a:pt x="29" y="0"/>
                          <a:pt x="29" y="0"/>
                        </a:cubicBezTo>
                        <a:cubicBezTo>
                          <a:pt x="29" y="0"/>
                          <a:pt x="28" y="1"/>
                          <a:pt x="28" y="1"/>
                        </a:cubicBezTo>
                        <a:cubicBezTo>
                          <a:pt x="27" y="2"/>
                          <a:pt x="26" y="3"/>
                          <a:pt x="25" y="4"/>
                        </a:cubicBezTo>
                        <a:cubicBezTo>
                          <a:pt x="24" y="5"/>
                          <a:pt x="23" y="7"/>
                          <a:pt x="22" y="8"/>
                        </a:cubicBezTo>
                        <a:cubicBezTo>
                          <a:pt x="22" y="8"/>
                          <a:pt x="22" y="8"/>
                          <a:pt x="22" y="8"/>
                        </a:cubicBezTo>
                        <a:cubicBezTo>
                          <a:pt x="24" y="6"/>
                          <a:pt x="26" y="4"/>
                          <a:pt x="28" y="1"/>
                        </a:cubicBezTo>
                        <a:cubicBezTo>
                          <a:pt x="28" y="1"/>
                          <a:pt x="29" y="1"/>
                          <a:pt x="29" y="1"/>
                        </a:cubicBezTo>
                        <a:cubicBezTo>
                          <a:pt x="29" y="1"/>
                          <a:pt x="29" y="2"/>
                          <a:pt x="28" y="2"/>
                        </a:cubicBezTo>
                        <a:cubicBezTo>
                          <a:pt x="28" y="2"/>
                          <a:pt x="28" y="3"/>
                          <a:pt x="27" y="3"/>
                        </a:cubicBezTo>
                        <a:cubicBezTo>
                          <a:pt x="26" y="4"/>
                          <a:pt x="25" y="6"/>
                          <a:pt x="24" y="7"/>
                        </a:cubicBezTo>
                        <a:cubicBezTo>
                          <a:pt x="24" y="7"/>
                          <a:pt x="24" y="7"/>
                          <a:pt x="24" y="7"/>
                        </a:cubicBezTo>
                        <a:cubicBezTo>
                          <a:pt x="26" y="6"/>
                          <a:pt x="27" y="4"/>
                          <a:pt x="28" y="2"/>
                        </a:cubicBezTo>
                        <a:cubicBezTo>
                          <a:pt x="29" y="2"/>
                          <a:pt x="29" y="1"/>
                          <a:pt x="30" y="1"/>
                        </a:cubicBezTo>
                        <a:cubicBezTo>
                          <a:pt x="30" y="1"/>
                          <a:pt x="31" y="0"/>
                          <a:pt x="31" y="0"/>
                        </a:cubicBezTo>
                        <a:cubicBezTo>
                          <a:pt x="31" y="0"/>
                          <a:pt x="31" y="0"/>
                          <a:pt x="31" y="1"/>
                        </a:cubicBezTo>
                        <a:cubicBezTo>
                          <a:pt x="31" y="1"/>
                          <a:pt x="31" y="1"/>
                          <a:pt x="31" y="1"/>
                        </a:cubicBezTo>
                        <a:cubicBezTo>
                          <a:pt x="31" y="1"/>
                          <a:pt x="31" y="1"/>
                          <a:pt x="31" y="2"/>
                        </a:cubicBezTo>
                        <a:cubicBezTo>
                          <a:pt x="30" y="2"/>
                          <a:pt x="30" y="2"/>
                          <a:pt x="29" y="3"/>
                        </a:cubicBezTo>
                        <a:cubicBezTo>
                          <a:pt x="28" y="4"/>
                          <a:pt x="28" y="5"/>
                          <a:pt x="27" y="6"/>
                        </a:cubicBezTo>
                        <a:cubicBezTo>
                          <a:pt x="27" y="6"/>
                          <a:pt x="27" y="6"/>
                          <a:pt x="27" y="6"/>
                        </a:cubicBezTo>
                        <a:cubicBezTo>
                          <a:pt x="28" y="5"/>
                          <a:pt x="30" y="3"/>
                          <a:pt x="31" y="2"/>
                        </a:cubicBezTo>
                        <a:cubicBezTo>
                          <a:pt x="31" y="1"/>
                          <a:pt x="31" y="1"/>
                          <a:pt x="32" y="1"/>
                        </a:cubicBezTo>
                        <a:cubicBezTo>
                          <a:pt x="32" y="1"/>
                          <a:pt x="32" y="0"/>
                          <a:pt x="33" y="0"/>
                        </a:cubicBezTo>
                        <a:cubicBezTo>
                          <a:pt x="33" y="0"/>
                          <a:pt x="33" y="1"/>
                          <a:pt x="32" y="1"/>
                        </a:cubicBezTo>
                        <a:cubicBezTo>
                          <a:pt x="32" y="1"/>
                          <a:pt x="32" y="1"/>
                          <a:pt x="32" y="1"/>
                        </a:cubicBezTo>
                        <a:cubicBezTo>
                          <a:pt x="32" y="1"/>
                          <a:pt x="32" y="1"/>
                          <a:pt x="32" y="1"/>
                        </a:cubicBezTo>
                        <a:cubicBezTo>
                          <a:pt x="32" y="2"/>
                          <a:pt x="31" y="2"/>
                          <a:pt x="31" y="3"/>
                        </a:cubicBezTo>
                        <a:cubicBezTo>
                          <a:pt x="30" y="3"/>
                          <a:pt x="30" y="4"/>
                          <a:pt x="29" y="5"/>
                        </a:cubicBezTo>
                        <a:cubicBezTo>
                          <a:pt x="29" y="6"/>
                          <a:pt x="29" y="6"/>
                          <a:pt x="29" y="5"/>
                        </a:cubicBezTo>
                        <a:cubicBezTo>
                          <a:pt x="30" y="4"/>
                          <a:pt x="32" y="3"/>
                          <a:pt x="32" y="1"/>
                        </a:cubicBezTo>
                        <a:cubicBezTo>
                          <a:pt x="33" y="1"/>
                          <a:pt x="33" y="1"/>
                          <a:pt x="33" y="1"/>
                        </a:cubicBezTo>
                        <a:cubicBezTo>
                          <a:pt x="33" y="1"/>
                          <a:pt x="33" y="1"/>
                          <a:pt x="33" y="1"/>
                        </a:cubicBezTo>
                        <a:cubicBezTo>
                          <a:pt x="33" y="1"/>
                          <a:pt x="33" y="2"/>
                          <a:pt x="33" y="2"/>
                        </a:cubicBezTo>
                        <a:cubicBezTo>
                          <a:pt x="32" y="3"/>
                          <a:pt x="31" y="4"/>
                          <a:pt x="31" y="5"/>
                        </a:cubicBezTo>
                        <a:cubicBezTo>
                          <a:pt x="31" y="5"/>
                          <a:pt x="31" y="5"/>
                          <a:pt x="31" y="5"/>
                        </a:cubicBezTo>
                        <a:cubicBezTo>
                          <a:pt x="31" y="5"/>
                          <a:pt x="32" y="4"/>
                          <a:pt x="32" y="3"/>
                        </a:cubicBezTo>
                        <a:cubicBezTo>
                          <a:pt x="32" y="3"/>
                          <a:pt x="32" y="3"/>
                          <a:pt x="32" y="3"/>
                        </a:cubicBezTo>
                        <a:cubicBezTo>
                          <a:pt x="32" y="3"/>
                          <a:pt x="32" y="3"/>
                          <a:pt x="32" y="3"/>
                        </a:cubicBezTo>
                        <a:cubicBezTo>
                          <a:pt x="32" y="3"/>
                          <a:pt x="32" y="3"/>
                          <a:pt x="32" y="3"/>
                        </a:cubicBezTo>
                        <a:cubicBezTo>
                          <a:pt x="32" y="3"/>
                          <a:pt x="32" y="3"/>
                          <a:pt x="32" y="3"/>
                        </a:cubicBezTo>
                        <a:cubicBezTo>
                          <a:pt x="32" y="3"/>
                          <a:pt x="33" y="3"/>
                          <a:pt x="33" y="3"/>
                        </a:cubicBezTo>
                        <a:cubicBezTo>
                          <a:pt x="33" y="3"/>
                          <a:pt x="33" y="3"/>
                          <a:pt x="34" y="2"/>
                        </a:cubicBezTo>
                        <a:cubicBezTo>
                          <a:pt x="34" y="2"/>
                          <a:pt x="34" y="2"/>
                          <a:pt x="34" y="2"/>
                        </a:cubicBezTo>
                        <a:cubicBezTo>
                          <a:pt x="34" y="3"/>
                          <a:pt x="33" y="4"/>
                          <a:pt x="33" y="5"/>
                        </a:cubicBezTo>
                        <a:cubicBezTo>
                          <a:pt x="33" y="5"/>
                          <a:pt x="33" y="5"/>
                          <a:pt x="33" y="6"/>
                        </a:cubicBezTo>
                        <a:cubicBezTo>
                          <a:pt x="33" y="6"/>
                          <a:pt x="33" y="6"/>
                          <a:pt x="33" y="6"/>
                        </a:cubicBezTo>
                        <a:cubicBezTo>
                          <a:pt x="33" y="5"/>
                          <a:pt x="33" y="5"/>
                          <a:pt x="33" y="5"/>
                        </a:cubicBezTo>
                        <a:cubicBezTo>
                          <a:pt x="33" y="4"/>
                          <a:pt x="33" y="4"/>
                          <a:pt x="34" y="4"/>
                        </a:cubicBezTo>
                        <a:cubicBezTo>
                          <a:pt x="34" y="4"/>
                          <a:pt x="34" y="4"/>
                          <a:pt x="34" y="4"/>
                        </a:cubicBezTo>
                        <a:cubicBezTo>
                          <a:pt x="34" y="4"/>
                          <a:pt x="34" y="4"/>
                          <a:pt x="34" y="4"/>
                        </a:cubicBezTo>
                        <a:cubicBezTo>
                          <a:pt x="34" y="4"/>
                          <a:pt x="34" y="4"/>
                          <a:pt x="34" y="4"/>
                        </a:cubicBezTo>
                        <a:cubicBezTo>
                          <a:pt x="34" y="4"/>
                          <a:pt x="34" y="4"/>
                          <a:pt x="34" y="4"/>
                        </a:cubicBezTo>
                        <a:cubicBezTo>
                          <a:pt x="34" y="4"/>
                          <a:pt x="34" y="4"/>
                          <a:pt x="34" y="3"/>
                        </a:cubicBezTo>
                        <a:cubicBezTo>
                          <a:pt x="34" y="4"/>
                          <a:pt x="34" y="4"/>
                          <a:pt x="34" y="4"/>
                        </a:cubicBezTo>
                        <a:cubicBezTo>
                          <a:pt x="34" y="4"/>
                          <a:pt x="34" y="4"/>
                          <a:pt x="34" y="4"/>
                        </a:cubicBezTo>
                        <a:cubicBezTo>
                          <a:pt x="34" y="4"/>
                          <a:pt x="34" y="4"/>
                          <a:pt x="34" y="3"/>
                        </a:cubicBezTo>
                        <a:cubicBezTo>
                          <a:pt x="34" y="3"/>
                          <a:pt x="34" y="3"/>
                          <a:pt x="34" y="3"/>
                        </a:cubicBezTo>
                        <a:cubicBezTo>
                          <a:pt x="34" y="4"/>
                          <a:pt x="33" y="4"/>
                          <a:pt x="33" y="4"/>
                        </a:cubicBezTo>
                        <a:cubicBezTo>
                          <a:pt x="33" y="4"/>
                          <a:pt x="34" y="3"/>
                          <a:pt x="34" y="2"/>
                        </a:cubicBezTo>
                        <a:cubicBezTo>
                          <a:pt x="34" y="2"/>
                          <a:pt x="34" y="2"/>
                          <a:pt x="34" y="2"/>
                        </a:cubicBezTo>
                        <a:cubicBezTo>
                          <a:pt x="33" y="3"/>
                          <a:pt x="32" y="3"/>
                          <a:pt x="32" y="4"/>
                        </a:cubicBezTo>
                        <a:cubicBezTo>
                          <a:pt x="33" y="3"/>
                          <a:pt x="33" y="2"/>
                          <a:pt x="33" y="1"/>
                        </a:cubicBezTo>
                        <a:cubicBezTo>
                          <a:pt x="33" y="1"/>
                          <a:pt x="33" y="1"/>
                          <a:pt x="33" y="1"/>
                        </a:cubicBezTo>
                        <a:cubicBezTo>
                          <a:pt x="33" y="1"/>
                          <a:pt x="33" y="1"/>
                          <a:pt x="32" y="1"/>
                        </a:cubicBezTo>
                        <a:cubicBezTo>
                          <a:pt x="33" y="1"/>
                          <a:pt x="33" y="0"/>
                          <a:pt x="33" y="0"/>
                        </a:cubicBezTo>
                        <a:cubicBezTo>
                          <a:pt x="33" y="0"/>
                          <a:pt x="33" y="0"/>
                          <a:pt x="33" y="0"/>
                        </a:cubicBezTo>
                        <a:cubicBezTo>
                          <a:pt x="32" y="0"/>
                          <a:pt x="31" y="1"/>
                          <a:pt x="31" y="1"/>
                        </a:cubicBezTo>
                        <a:cubicBezTo>
                          <a:pt x="31" y="1"/>
                          <a:pt x="31" y="0"/>
                          <a:pt x="31" y="0"/>
                        </a:cubicBezTo>
                        <a:cubicBezTo>
                          <a:pt x="31" y="0"/>
                          <a:pt x="31" y="0"/>
                          <a:pt x="31" y="0"/>
                        </a:cubicBezTo>
                        <a:cubicBezTo>
                          <a:pt x="30" y="0"/>
                          <a:pt x="29" y="1"/>
                          <a:pt x="29" y="2"/>
                        </a:cubicBezTo>
                        <a:cubicBezTo>
                          <a:pt x="29" y="1"/>
                          <a:pt x="29" y="1"/>
                          <a:pt x="29" y="0"/>
                        </a:cubicBezTo>
                        <a:cubicBezTo>
                          <a:pt x="29" y="0"/>
                          <a:pt x="29" y="0"/>
                          <a:pt x="29" y="0"/>
                        </a:cubicBezTo>
                        <a:cubicBezTo>
                          <a:pt x="29" y="1"/>
                          <a:pt x="29" y="1"/>
                          <a:pt x="28" y="1"/>
                        </a:cubicBezTo>
                        <a:cubicBezTo>
                          <a:pt x="28" y="1"/>
                          <a:pt x="29" y="0"/>
                          <a:pt x="29" y="0"/>
                        </a:cubicBezTo>
                        <a:cubicBezTo>
                          <a:pt x="29" y="0"/>
                          <a:pt x="29" y="0"/>
                          <a:pt x="29" y="0"/>
                        </a:cubicBezTo>
                        <a:cubicBezTo>
                          <a:pt x="29" y="0"/>
                          <a:pt x="29" y="0"/>
                          <a:pt x="29"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0" name="Freeform 500"/>
                  <p:cNvSpPr>
                    <a:spLocks noEditPoints="1"/>
                  </p:cNvSpPr>
                  <p:nvPr/>
                </p:nvSpPr>
                <p:spPr bwMode="auto">
                  <a:xfrm>
                    <a:off x="823913" y="2454276"/>
                    <a:ext cx="6350" cy="9525"/>
                  </a:xfrm>
                  <a:custGeom>
                    <a:avLst/>
                    <a:gdLst>
                      <a:gd name="T0" fmla="*/ 5 w 6"/>
                      <a:gd name="T1" fmla="*/ 6 h 9"/>
                      <a:gd name="T2" fmla="*/ 5 w 6"/>
                      <a:gd name="T3" fmla="*/ 6 h 9"/>
                      <a:gd name="T4" fmla="*/ 1 w 6"/>
                      <a:gd name="T5" fmla="*/ 7 h 9"/>
                      <a:gd name="T6" fmla="*/ 1 w 6"/>
                      <a:gd name="T7" fmla="*/ 7 h 9"/>
                      <a:gd name="T8" fmla="*/ 3 w 6"/>
                      <a:gd name="T9" fmla="*/ 8 h 9"/>
                      <a:gd name="T10" fmla="*/ 3 w 6"/>
                      <a:gd name="T11" fmla="*/ 8 h 9"/>
                      <a:gd name="T12" fmla="*/ 4 w 6"/>
                      <a:gd name="T13" fmla="*/ 8 h 9"/>
                      <a:gd name="T14" fmla="*/ 3 w 6"/>
                      <a:gd name="T15" fmla="*/ 7 h 9"/>
                      <a:gd name="T16" fmla="*/ 3 w 6"/>
                      <a:gd name="T17" fmla="*/ 7 h 9"/>
                      <a:gd name="T18" fmla="*/ 0 w 6"/>
                      <a:gd name="T19" fmla="*/ 6 h 9"/>
                      <a:gd name="T20" fmla="*/ 6 w 6"/>
                      <a:gd name="T21" fmla="*/ 4 h 9"/>
                      <a:gd name="T22" fmla="*/ 6 w 6"/>
                      <a:gd name="T23" fmla="*/ 4 h 9"/>
                      <a:gd name="T24" fmla="*/ 5 w 6"/>
                      <a:gd name="T25" fmla="*/ 6 h 9"/>
                      <a:gd name="T26" fmla="*/ 5 w 6"/>
                      <a:gd name="T27" fmla="*/ 6 h 9"/>
                      <a:gd name="T28" fmla="*/ 5 w 6"/>
                      <a:gd name="T29" fmla="*/ 6 h 9"/>
                      <a:gd name="T30" fmla="*/ 2 w 6"/>
                      <a:gd name="T31" fmla="*/ 0 h 9"/>
                      <a:gd name="T32" fmla="*/ 0 w 6"/>
                      <a:gd name="T33" fmla="*/ 6 h 9"/>
                      <a:gd name="T34" fmla="*/ 2 w 6"/>
                      <a:gd name="T35" fmla="*/ 3 h 9"/>
                      <a:gd name="T36" fmla="*/ 1 w 6"/>
                      <a:gd name="T37" fmla="*/ 9 h 9"/>
                      <a:gd name="T38" fmla="*/ 3 w 6"/>
                      <a:gd name="T39" fmla="*/ 6 h 9"/>
                      <a:gd name="T40" fmla="*/ 3 w 6"/>
                      <a:gd name="T41" fmla="*/ 9 h 9"/>
                      <a:gd name="T42" fmla="*/ 4 w 6"/>
                      <a:gd name="T43" fmla="*/ 9 h 9"/>
                      <a:gd name="T44" fmla="*/ 4 w 6"/>
                      <a:gd name="T45" fmla="*/ 8 h 9"/>
                      <a:gd name="T46" fmla="*/ 6 w 6"/>
                      <a:gd name="T47" fmla="*/ 3 h 9"/>
                      <a:gd name="T48" fmla="*/ 5 w 6"/>
                      <a:gd name="T49" fmla="*/ 6 h 9"/>
                      <a:gd name="T50" fmla="*/ 3 w 6"/>
                      <a:gd name="T51" fmla="*/ 9 h 9"/>
                      <a:gd name="T52" fmla="*/ 3 w 6"/>
                      <a:gd name="T53" fmla="*/ 8 h 9"/>
                      <a:gd name="T54" fmla="*/ 3 w 6"/>
                      <a:gd name="T55" fmla="*/ 8 h 9"/>
                      <a:gd name="T56" fmla="*/ 3 w 6"/>
                      <a:gd name="T57" fmla="*/ 8 h 9"/>
                      <a:gd name="T58" fmla="*/ 3 w 6"/>
                      <a:gd name="T59" fmla="*/ 6 h 9"/>
                      <a:gd name="T60" fmla="*/ 3 w 6"/>
                      <a:gd name="T61" fmla="*/ 6 h 9"/>
                      <a:gd name="T62" fmla="*/ 4 w 6"/>
                      <a:gd name="T63" fmla="*/ 4 h 9"/>
                      <a:gd name="T64" fmla="*/ 2 w 6"/>
                      <a:gd name="T65" fmla="*/ 8 h 9"/>
                      <a:gd name="T66" fmla="*/ 1 w 6"/>
                      <a:gd name="T67" fmla="*/ 8 h 9"/>
                      <a:gd name="T68" fmla="*/ 1 w 6"/>
                      <a:gd name="T69" fmla="*/ 7 h 9"/>
                      <a:gd name="T70" fmla="*/ 1 w 6"/>
                      <a:gd name="T71" fmla="*/ 7 h 9"/>
                      <a:gd name="T72" fmla="*/ 2 w 6"/>
                      <a:gd name="T73" fmla="*/ 5 h 9"/>
                      <a:gd name="T74" fmla="*/ 3 w 6"/>
                      <a:gd name="T75" fmla="*/ 2 h 9"/>
                      <a:gd name="T76" fmla="*/ 0 w 6"/>
                      <a:gd name="T77" fmla="*/ 6 h 9"/>
                      <a:gd name="T78" fmla="*/ 0 w 6"/>
                      <a:gd name="T79" fmla="*/ 5 h 9"/>
                      <a:gd name="T80" fmla="*/ 1 w 6"/>
                      <a:gd name="T81" fmla="*/ 2 h 9"/>
                      <a:gd name="T82" fmla="*/ 2 w 6"/>
                      <a:gd name="T83" fmla="*/ 0 h 9"/>
                      <a:gd name="T84" fmla="*/ 2 w 6"/>
                      <a:gd name="T85"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 h="9">
                        <a:moveTo>
                          <a:pt x="5" y="6"/>
                        </a:moveTo>
                        <a:cubicBezTo>
                          <a:pt x="5" y="6"/>
                          <a:pt x="5" y="6"/>
                          <a:pt x="5" y="6"/>
                        </a:cubicBezTo>
                        <a:cubicBezTo>
                          <a:pt x="5" y="6"/>
                          <a:pt x="5" y="6"/>
                          <a:pt x="5" y="6"/>
                        </a:cubicBezTo>
                        <a:cubicBezTo>
                          <a:pt x="5" y="6"/>
                          <a:pt x="5" y="6"/>
                          <a:pt x="5" y="6"/>
                        </a:cubicBezTo>
                        <a:moveTo>
                          <a:pt x="1" y="7"/>
                        </a:moveTo>
                        <a:cubicBezTo>
                          <a:pt x="1" y="7"/>
                          <a:pt x="1" y="7"/>
                          <a:pt x="1" y="7"/>
                        </a:cubicBezTo>
                        <a:cubicBezTo>
                          <a:pt x="1" y="7"/>
                          <a:pt x="1" y="7"/>
                          <a:pt x="1" y="7"/>
                        </a:cubicBezTo>
                        <a:cubicBezTo>
                          <a:pt x="1" y="7"/>
                          <a:pt x="1" y="7"/>
                          <a:pt x="1" y="7"/>
                        </a:cubicBezTo>
                        <a:moveTo>
                          <a:pt x="3" y="8"/>
                        </a:moveTo>
                        <a:cubicBezTo>
                          <a:pt x="3" y="8"/>
                          <a:pt x="3" y="8"/>
                          <a:pt x="3" y="8"/>
                        </a:cubicBezTo>
                        <a:cubicBezTo>
                          <a:pt x="3" y="8"/>
                          <a:pt x="3" y="8"/>
                          <a:pt x="3" y="8"/>
                        </a:cubicBezTo>
                        <a:cubicBezTo>
                          <a:pt x="3" y="8"/>
                          <a:pt x="3" y="8"/>
                          <a:pt x="3" y="8"/>
                        </a:cubicBezTo>
                        <a:moveTo>
                          <a:pt x="4" y="8"/>
                        </a:moveTo>
                        <a:cubicBezTo>
                          <a:pt x="4" y="8"/>
                          <a:pt x="4" y="8"/>
                          <a:pt x="4" y="8"/>
                        </a:cubicBezTo>
                        <a:cubicBezTo>
                          <a:pt x="4" y="8"/>
                          <a:pt x="4" y="8"/>
                          <a:pt x="4" y="8"/>
                        </a:cubicBezTo>
                        <a:moveTo>
                          <a:pt x="3" y="7"/>
                        </a:moveTo>
                        <a:cubicBezTo>
                          <a:pt x="3" y="7"/>
                          <a:pt x="3" y="7"/>
                          <a:pt x="3" y="7"/>
                        </a:cubicBezTo>
                        <a:cubicBezTo>
                          <a:pt x="3" y="7"/>
                          <a:pt x="3" y="7"/>
                          <a:pt x="3" y="7"/>
                        </a:cubicBezTo>
                        <a:moveTo>
                          <a:pt x="0" y="6"/>
                        </a:moveTo>
                        <a:cubicBezTo>
                          <a:pt x="0" y="6"/>
                          <a:pt x="0" y="6"/>
                          <a:pt x="0" y="6"/>
                        </a:cubicBezTo>
                        <a:cubicBezTo>
                          <a:pt x="0" y="6"/>
                          <a:pt x="0" y="6"/>
                          <a:pt x="0" y="6"/>
                        </a:cubicBezTo>
                        <a:moveTo>
                          <a:pt x="6" y="4"/>
                        </a:moveTo>
                        <a:cubicBezTo>
                          <a:pt x="6" y="4"/>
                          <a:pt x="6" y="4"/>
                          <a:pt x="6" y="4"/>
                        </a:cubicBezTo>
                        <a:cubicBezTo>
                          <a:pt x="6" y="4"/>
                          <a:pt x="6" y="4"/>
                          <a:pt x="6" y="4"/>
                        </a:cubicBezTo>
                        <a:cubicBezTo>
                          <a:pt x="5" y="5"/>
                          <a:pt x="5" y="5"/>
                          <a:pt x="4"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5"/>
                          <a:pt x="5" y="4"/>
                          <a:pt x="6" y="4"/>
                        </a:cubicBezTo>
                        <a:moveTo>
                          <a:pt x="2" y="0"/>
                        </a:moveTo>
                        <a:cubicBezTo>
                          <a:pt x="1" y="1"/>
                          <a:pt x="1" y="2"/>
                          <a:pt x="0" y="3"/>
                        </a:cubicBezTo>
                        <a:cubicBezTo>
                          <a:pt x="0" y="4"/>
                          <a:pt x="0" y="5"/>
                          <a:pt x="0" y="6"/>
                        </a:cubicBezTo>
                        <a:cubicBezTo>
                          <a:pt x="0" y="6"/>
                          <a:pt x="0" y="6"/>
                          <a:pt x="0" y="6"/>
                        </a:cubicBezTo>
                        <a:cubicBezTo>
                          <a:pt x="1" y="5"/>
                          <a:pt x="2" y="4"/>
                          <a:pt x="2" y="3"/>
                        </a:cubicBezTo>
                        <a:cubicBezTo>
                          <a:pt x="2" y="4"/>
                          <a:pt x="2" y="5"/>
                          <a:pt x="1" y="6"/>
                        </a:cubicBezTo>
                        <a:cubicBezTo>
                          <a:pt x="1" y="7"/>
                          <a:pt x="0" y="8"/>
                          <a:pt x="1" y="9"/>
                        </a:cubicBezTo>
                        <a:cubicBezTo>
                          <a:pt x="1" y="9"/>
                          <a:pt x="1" y="9"/>
                          <a:pt x="1" y="9"/>
                        </a:cubicBezTo>
                        <a:cubicBezTo>
                          <a:pt x="2" y="8"/>
                          <a:pt x="2" y="7"/>
                          <a:pt x="3" y="6"/>
                        </a:cubicBezTo>
                        <a:cubicBezTo>
                          <a:pt x="3" y="7"/>
                          <a:pt x="2" y="8"/>
                          <a:pt x="3" y="9"/>
                        </a:cubicBezTo>
                        <a:cubicBezTo>
                          <a:pt x="3" y="9"/>
                          <a:pt x="3" y="9"/>
                          <a:pt x="3" y="9"/>
                        </a:cubicBezTo>
                        <a:cubicBezTo>
                          <a:pt x="3" y="8"/>
                          <a:pt x="4" y="7"/>
                          <a:pt x="4" y="7"/>
                        </a:cubicBezTo>
                        <a:cubicBezTo>
                          <a:pt x="4" y="7"/>
                          <a:pt x="4" y="8"/>
                          <a:pt x="4" y="9"/>
                        </a:cubicBezTo>
                        <a:cubicBezTo>
                          <a:pt x="4" y="9"/>
                          <a:pt x="4" y="9"/>
                          <a:pt x="4" y="9"/>
                        </a:cubicBezTo>
                        <a:cubicBezTo>
                          <a:pt x="4" y="8"/>
                          <a:pt x="4" y="8"/>
                          <a:pt x="4" y="8"/>
                        </a:cubicBezTo>
                        <a:cubicBezTo>
                          <a:pt x="4" y="7"/>
                          <a:pt x="4" y="7"/>
                          <a:pt x="4" y="7"/>
                        </a:cubicBezTo>
                        <a:cubicBezTo>
                          <a:pt x="5" y="5"/>
                          <a:pt x="6" y="4"/>
                          <a:pt x="6" y="3"/>
                        </a:cubicBezTo>
                        <a:cubicBezTo>
                          <a:pt x="6" y="3"/>
                          <a:pt x="6" y="3"/>
                          <a:pt x="6" y="3"/>
                        </a:cubicBezTo>
                        <a:cubicBezTo>
                          <a:pt x="6" y="4"/>
                          <a:pt x="5" y="5"/>
                          <a:pt x="5" y="6"/>
                        </a:cubicBezTo>
                        <a:cubicBezTo>
                          <a:pt x="4" y="6"/>
                          <a:pt x="4" y="6"/>
                          <a:pt x="4" y="6"/>
                        </a:cubicBezTo>
                        <a:cubicBezTo>
                          <a:pt x="4" y="7"/>
                          <a:pt x="3" y="8"/>
                          <a:pt x="3" y="9"/>
                        </a:cubicBezTo>
                        <a:cubicBezTo>
                          <a:pt x="3" y="9"/>
                          <a:pt x="3" y="9"/>
                          <a:pt x="3" y="9"/>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7"/>
                        </a:cubicBezTo>
                        <a:cubicBezTo>
                          <a:pt x="3" y="7"/>
                          <a:pt x="3" y="6"/>
                          <a:pt x="3" y="6"/>
                        </a:cubicBezTo>
                        <a:cubicBezTo>
                          <a:pt x="3" y="6"/>
                          <a:pt x="3" y="6"/>
                          <a:pt x="3" y="6"/>
                        </a:cubicBezTo>
                        <a:cubicBezTo>
                          <a:pt x="3" y="6"/>
                          <a:pt x="3" y="6"/>
                          <a:pt x="3" y="6"/>
                        </a:cubicBezTo>
                        <a:cubicBezTo>
                          <a:pt x="4" y="5"/>
                          <a:pt x="4" y="5"/>
                          <a:pt x="4" y="4"/>
                        </a:cubicBezTo>
                        <a:cubicBezTo>
                          <a:pt x="4" y="4"/>
                          <a:pt x="4" y="4"/>
                          <a:pt x="4" y="4"/>
                        </a:cubicBezTo>
                        <a:cubicBezTo>
                          <a:pt x="4" y="4"/>
                          <a:pt x="3" y="5"/>
                          <a:pt x="3" y="6"/>
                        </a:cubicBezTo>
                        <a:cubicBezTo>
                          <a:pt x="3" y="6"/>
                          <a:pt x="2" y="7"/>
                          <a:pt x="2" y="8"/>
                        </a:cubicBezTo>
                        <a:cubicBezTo>
                          <a:pt x="1" y="8"/>
                          <a:pt x="1" y="8"/>
                          <a:pt x="1" y="9"/>
                        </a:cubicBezTo>
                        <a:cubicBezTo>
                          <a:pt x="1" y="9"/>
                          <a:pt x="1" y="8"/>
                          <a:pt x="1" y="8"/>
                        </a:cubicBezTo>
                        <a:cubicBezTo>
                          <a:pt x="1" y="8"/>
                          <a:pt x="1" y="8"/>
                          <a:pt x="1" y="7"/>
                        </a:cubicBezTo>
                        <a:cubicBezTo>
                          <a:pt x="1" y="7"/>
                          <a:pt x="1" y="7"/>
                          <a:pt x="1" y="7"/>
                        </a:cubicBezTo>
                        <a:cubicBezTo>
                          <a:pt x="1" y="7"/>
                          <a:pt x="1" y="7"/>
                          <a:pt x="1" y="7"/>
                        </a:cubicBezTo>
                        <a:cubicBezTo>
                          <a:pt x="1" y="7"/>
                          <a:pt x="1" y="7"/>
                          <a:pt x="1" y="7"/>
                        </a:cubicBezTo>
                        <a:cubicBezTo>
                          <a:pt x="1" y="7"/>
                          <a:pt x="1" y="7"/>
                          <a:pt x="1" y="7"/>
                        </a:cubicBezTo>
                        <a:cubicBezTo>
                          <a:pt x="1" y="6"/>
                          <a:pt x="1" y="5"/>
                          <a:pt x="2" y="5"/>
                        </a:cubicBezTo>
                        <a:cubicBezTo>
                          <a:pt x="2" y="5"/>
                          <a:pt x="2" y="5"/>
                          <a:pt x="2" y="5"/>
                        </a:cubicBezTo>
                        <a:cubicBezTo>
                          <a:pt x="2" y="4"/>
                          <a:pt x="2" y="3"/>
                          <a:pt x="3" y="2"/>
                        </a:cubicBezTo>
                        <a:cubicBezTo>
                          <a:pt x="3" y="2"/>
                          <a:pt x="3" y="2"/>
                          <a:pt x="3" y="2"/>
                        </a:cubicBezTo>
                        <a:cubicBezTo>
                          <a:pt x="2" y="4"/>
                          <a:pt x="1" y="5"/>
                          <a:pt x="0" y="6"/>
                        </a:cubicBezTo>
                        <a:cubicBezTo>
                          <a:pt x="0" y="6"/>
                          <a:pt x="0" y="6"/>
                          <a:pt x="0" y="6"/>
                        </a:cubicBezTo>
                        <a:cubicBezTo>
                          <a:pt x="0" y="6"/>
                          <a:pt x="0" y="5"/>
                          <a:pt x="0" y="5"/>
                        </a:cubicBezTo>
                        <a:cubicBezTo>
                          <a:pt x="0" y="5"/>
                          <a:pt x="0" y="5"/>
                          <a:pt x="0" y="5"/>
                        </a:cubicBezTo>
                        <a:cubicBezTo>
                          <a:pt x="0" y="4"/>
                          <a:pt x="0" y="3"/>
                          <a:pt x="1" y="2"/>
                        </a:cubicBezTo>
                        <a:cubicBezTo>
                          <a:pt x="1" y="2"/>
                          <a:pt x="1" y="2"/>
                          <a:pt x="1" y="2"/>
                        </a:cubicBezTo>
                        <a:cubicBezTo>
                          <a:pt x="1" y="2"/>
                          <a:pt x="1" y="1"/>
                          <a:pt x="2" y="0"/>
                        </a:cubicBezTo>
                        <a:cubicBezTo>
                          <a:pt x="2" y="0"/>
                          <a:pt x="2"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1" name="Freeform 501"/>
                  <p:cNvSpPr>
                    <a:spLocks noEditPoints="1"/>
                  </p:cNvSpPr>
                  <p:nvPr/>
                </p:nvSpPr>
                <p:spPr bwMode="auto">
                  <a:xfrm>
                    <a:off x="822325" y="2454276"/>
                    <a:ext cx="34925" cy="31750"/>
                  </a:xfrm>
                  <a:custGeom>
                    <a:avLst/>
                    <a:gdLst>
                      <a:gd name="T0" fmla="*/ 25 w 34"/>
                      <a:gd name="T1" fmla="*/ 13 h 31"/>
                      <a:gd name="T2" fmla="*/ 25 w 34"/>
                      <a:gd name="T3" fmla="*/ 18 h 31"/>
                      <a:gd name="T4" fmla="*/ 16 w 34"/>
                      <a:gd name="T5" fmla="*/ 21 h 31"/>
                      <a:gd name="T6" fmla="*/ 11 w 34"/>
                      <a:gd name="T7" fmla="*/ 25 h 31"/>
                      <a:gd name="T8" fmla="*/ 4 w 34"/>
                      <a:gd name="T9" fmla="*/ 26 h 31"/>
                      <a:gd name="T10" fmla="*/ 5 w 34"/>
                      <a:gd name="T11" fmla="*/ 27 h 31"/>
                      <a:gd name="T12" fmla="*/ 2 w 34"/>
                      <a:gd name="T13" fmla="*/ 30 h 31"/>
                      <a:gd name="T14" fmla="*/ 4 w 34"/>
                      <a:gd name="T15" fmla="*/ 29 h 31"/>
                      <a:gd name="T16" fmla="*/ 1 w 34"/>
                      <a:gd name="T17" fmla="*/ 27 h 31"/>
                      <a:gd name="T18" fmla="*/ 31 w 34"/>
                      <a:gd name="T19" fmla="*/ 26 h 31"/>
                      <a:gd name="T20" fmla="*/ 1 w 34"/>
                      <a:gd name="T21" fmla="*/ 27 h 31"/>
                      <a:gd name="T22" fmla="*/ 6 w 34"/>
                      <a:gd name="T23" fmla="*/ 26 h 31"/>
                      <a:gd name="T24" fmla="*/ 4 w 34"/>
                      <a:gd name="T25" fmla="*/ 26 h 31"/>
                      <a:gd name="T26" fmla="*/ 11 w 34"/>
                      <a:gd name="T27" fmla="*/ 27 h 31"/>
                      <a:gd name="T28" fmla="*/ 5 w 34"/>
                      <a:gd name="T29" fmla="*/ 30 h 31"/>
                      <a:gd name="T30" fmla="*/ 3 w 34"/>
                      <a:gd name="T31" fmla="*/ 25 h 31"/>
                      <a:gd name="T32" fmla="*/ 18 w 34"/>
                      <a:gd name="T33" fmla="*/ 27 h 31"/>
                      <a:gd name="T34" fmla="*/ 13 w 34"/>
                      <a:gd name="T35" fmla="*/ 26 h 31"/>
                      <a:gd name="T36" fmla="*/ 30 w 34"/>
                      <a:gd name="T37" fmla="*/ 24 h 31"/>
                      <a:gd name="T38" fmla="*/ 15 w 34"/>
                      <a:gd name="T39" fmla="*/ 27 h 31"/>
                      <a:gd name="T40" fmla="*/ 13 w 34"/>
                      <a:gd name="T41" fmla="*/ 25 h 31"/>
                      <a:gd name="T42" fmla="*/ 13 w 34"/>
                      <a:gd name="T43" fmla="*/ 24 h 31"/>
                      <a:gd name="T44" fmla="*/ 17 w 34"/>
                      <a:gd name="T45" fmla="*/ 21 h 31"/>
                      <a:gd name="T46" fmla="*/ 13 w 34"/>
                      <a:gd name="T47" fmla="*/ 27 h 31"/>
                      <a:gd name="T48" fmla="*/ 17 w 34"/>
                      <a:gd name="T49" fmla="*/ 21 h 31"/>
                      <a:gd name="T50" fmla="*/ 18 w 34"/>
                      <a:gd name="T51" fmla="*/ 21 h 31"/>
                      <a:gd name="T52" fmla="*/ 16 w 34"/>
                      <a:gd name="T53" fmla="*/ 27 h 31"/>
                      <a:gd name="T54" fmla="*/ 19 w 34"/>
                      <a:gd name="T55" fmla="*/ 23 h 31"/>
                      <a:gd name="T56" fmla="*/ 19 w 34"/>
                      <a:gd name="T57" fmla="*/ 24 h 31"/>
                      <a:gd name="T58" fmla="*/ 27 w 34"/>
                      <a:gd name="T59" fmla="*/ 18 h 31"/>
                      <a:gd name="T60" fmla="*/ 21 w 34"/>
                      <a:gd name="T61" fmla="*/ 16 h 31"/>
                      <a:gd name="T62" fmla="*/ 18 w 34"/>
                      <a:gd name="T63" fmla="*/ 21 h 31"/>
                      <a:gd name="T64" fmla="*/ 23 w 34"/>
                      <a:gd name="T65" fmla="*/ 13 h 31"/>
                      <a:gd name="T66" fmla="*/ 24 w 34"/>
                      <a:gd name="T67" fmla="*/ 13 h 31"/>
                      <a:gd name="T68" fmla="*/ 14 w 34"/>
                      <a:gd name="T69" fmla="*/ 9 h 31"/>
                      <a:gd name="T70" fmla="*/ 8 w 34"/>
                      <a:gd name="T71" fmla="*/ 11 h 31"/>
                      <a:gd name="T72" fmla="*/ 12 w 34"/>
                      <a:gd name="T73" fmla="*/ 1 h 31"/>
                      <a:gd name="T74" fmla="*/ 9 w 34"/>
                      <a:gd name="T75" fmla="*/ 10 h 31"/>
                      <a:gd name="T76" fmla="*/ 9 w 34"/>
                      <a:gd name="T77" fmla="*/ 12 h 31"/>
                      <a:gd name="T78" fmla="*/ 14 w 34"/>
                      <a:gd name="T79" fmla="*/ 9 h 31"/>
                      <a:gd name="T80" fmla="*/ 15 w 34"/>
                      <a:gd name="T81" fmla="*/ 15 h 31"/>
                      <a:gd name="T82" fmla="*/ 16 w 34"/>
                      <a:gd name="T83" fmla="*/ 18 h 31"/>
                      <a:gd name="T84" fmla="*/ 20 w 34"/>
                      <a:gd name="T85" fmla="*/ 16 h 31"/>
                      <a:gd name="T86" fmla="*/ 19 w 34"/>
                      <a:gd name="T87" fmla="*/ 21 h 31"/>
                      <a:gd name="T88" fmla="*/ 11 w 34"/>
                      <a:gd name="T89" fmla="*/ 24 h 31"/>
                      <a:gd name="T90" fmla="*/ 3 w 34"/>
                      <a:gd name="T91" fmla="*/ 27 h 31"/>
                      <a:gd name="T92" fmla="*/ 0 w 34"/>
                      <a:gd name="T93" fmla="*/ 28 h 31"/>
                      <a:gd name="T94" fmla="*/ 5 w 34"/>
                      <a:gd name="T95" fmla="*/ 27 h 31"/>
                      <a:gd name="T96" fmla="*/ 6 w 34"/>
                      <a:gd name="T97" fmla="*/ 31 h 31"/>
                      <a:gd name="T98" fmla="*/ 10 w 34"/>
                      <a:gd name="T99" fmla="*/ 31 h 31"/>
                      <a:gd name="T100" fmla="*/ 15 w 34"/>
                      <a:gd name="T101" fmla="*/ 31 h 31"/>
                      <a:gd name="T102" fmla="*/ 23 w 34"/>
                      <a:gd name="T103" fmla="*/ 18 h 31"/>
                      <a:gd name="T104" fmla="*/ 19 w 34"/>
                      <a:gd name="T105" fmla="*/ 29 h 31"/>
                      <a:gd name="T106" fmla="*/ 23 w 34"/>
                      <a:gd name="T107" fmla="*/ 26 h 31"/>
                      <a:gd name="T108" fmla="*/ 29 w 34"/>
                      <a:gd name="T109" fmla="*/ 22 h 31"/>
                      <a:gd name="T110" fmla="*/ 32 w 34"/>
                      <a:gd name="T111" fmla="*/ 24 h 31"/>
                      <a:gd name="T112" fmla="*/ 33 w 34"/>
                      <a:gd name="T113" fmla="*/ 24 h 31"/>
                      <a:gd name="T114" fmla="*/ 31 w 34"/>
                      <a:gd name="T115" fmla="*/ 15 h 31"/>
                      <a:gd name="T116" fmla="*/ 23 w 34"/>
                      <a:gd name="T117" fmla="*/ 17 h 31"/>
                      <a:gd name="T118" fmla="*/ 18 w 34"/>
                      <a:gd name="T119" fmla="*/ 14 h 31"/>
                      <a:gd name="T120" fmla="*/ 12 w 34"/>
                      <a:gd name="T121" fmla="*/ 9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4" h="31">
                        <a:moveTo>
                          <a:pt x="11" y="1"/>
                        </a:moveTo>
                        <a:cubicBezTo>
                          <a:pt x="11" y="1"/>
                          <a:pt x="11" y="1"/>
                          <a:pt x="11" y="1"/>
                        </a:cubicBezTo>
                        <a:cubicBezTo>
                          <a:pt x="11" y="1"/>
                          <a:pt x="11" y="1"/>
                          <a:pt x="11" y="1"/>
                        </a:cubicBezTo>
                        <a:cubicBezTo>
                          <a:pt x="11" y="1"/>
                          <a:pt x="11" y="1"/>
                          <a:pt x="11" y="1"/>
                        </a:cubicBezTo>
                        <a:moveTo>
                          <a:pt x="10" y="10"/>
                        </a:moveTo>
                        <a:cubicBezTo>
                          <a:pt x="10" y="10"/>
                          <a:pt x="10" y="10"/>
                          <a:pt x="10" y="10"/>
                        </a:cubicBezTo>
                        <a:cubicBezTo>
                          <a:pt x="10" y="10"/>
                          <a:pt x="10" y="10"/>
                          <a:pt x="10" y="10"/>
                        </a:cubicBezTo>
                        <a:cubicBezTo>
                          <a:pt x="10" y="10"/>
                          <a:pt x="10" y="10"/>
                          <a:pt x="10" y="10"/>
                        </a:cubicBezTo>
                        <a:moveTo>
                          <a:pt x="12" y="10"/>
                        </a:moveTo>
                        <a:cubicBezTo>
                          <a:pt x="12" y="10"/>
                          <a:pt x="12" y="10"/>
                          <a:pt x="12" y="10"/>
                        </a:cubicBezTo>
                        <a:cubicBezTo>
                          <a:pt x="12" y="10"/>
                          <a:pt x="12" y="10"/>
                          <a:pt x="12" y="10"/>
                        </a:cubicBezTo>
                        <a:cubicBezTo>
                          <a:pt x="12" y="10"/>
                          <a:pt x="12" y="10"/>
                          <a:pt x="12" y="10"/>
                        </a:cubicBezTo>
                        <a:moveTo>
                          <a:pt x="25" y="13"/>
                        </a:moveTo>
                        <a:cubicBezTo>
                          <a:pt x="25" y="13"/>
                          <a:pt x="25" y="13"/>
                          <a:pt x="25" y="13"/>
                        </a:cubicBezTo>
                        <a:cubicBezTo>
                          <a:pt x="25" y="13"/>
                          <a:pt x="25" y="13"/>
                          <a:pt x="25" y="13"/>
                        </a:cubicBezTo>
                        <a:cubicBezTo>
                          <a:pt x="25" y="13"/>
                          <a:pt x="25" y="13"/>
                          <a:pt x="25" y="13"/>
                        </a:cubicBezTo>
                        <a:moveTo>
                          <a:pt x="20" y="13"/>
                        </a:moveTo>
                        <a:cubicBezTo>
                          <a:pt x="20" y="13"/>
                          <a:pt x="20" y="13"/>
                          <a:pt x="20" y="13"/>
                        </a:cubicBezTo>
                        <a:cubicBezTo>
                          <a:pt x="20" y="13"/>
                          <a:pt x="20" y="13"/>
                          <a:pt x="20" y="13"/>
                        </a:cubicBezTo>
                        <a:cubicBezTo>
                          <a:pt x="20" y="13"/>
                          <a:pt x="20" y="13"/>
                          <a:pt x="20" y="13"/>
                        </a:cubicBezTo>
                        <a:moveTo>
                          <a:pt x="22" y="15"/>
                        </a:moveTo>
                        <a:cubicBezTo>
                          <a:pt x="22" y="15"/>
                          <a:pt x="22" y="15"/>
                          <a:pt x="22" y="15"/>
                        </a:cubicBezTo>
                        <a:cubicBezTo>
                          <a:pt x="22" y="15"/>
                          <a:pt x="22" y="15"/>
                          <a:pt x="22" y="15"/>
                        </a:cubicBezTo>
                        <a:moveTo>
                          <a:pt x="24" y="17"/>
                        </a:moveTo>
                        <a:cubicBezTo>
                          <a:pt x="24" y="17"/>
                          <a:pt x="24" y="17"/>
                          <a:pt x="24" y="17"/>
                        </a:cubicBezTo>
                        <a:cubicBezTo>
                          <a:pt x="24" y="17"/>
                          <a:pt x="24" y="17"/>
                          <a:pt x="24" y="17"/>
                        </a:cubicBezTo>
                        <a:cubicBezTo>
                          <a:pt x="24" y="17"/>
                          <a:pt x="24" y="17"/>
                          <a:pt x="24" y="17"/>
                        </a:cubicBezTo>
                        <a:moveTo>
                          <a:pt x="25" y="18"/>
                        </a:moveTo>
                        <a:cubicBezTo>
                          <a:pt x="25" y="18"/>
                          <a:pt x="25" y="18"/>
                          <a:pt x="25" y="18"/>
                        </a:cubicBezTo>
                        <a:cubicBezTo>
                          <a:pt x="25" y="18"/>
                          <a:pt x="25" y="18"/>
                          <a:pt x="25" y="18"/>
                        </a:cubicBezTo>
                        <a:moveTo>
                          <a:pt x="21" y="18"/>
                        </a:moveTo>
                        <a:cubicBezTo>
                          <a:pt x="21" y="18"/>
                          <a:pt x="21" y="18"/>
                          <a:pt x="21" y="18"/>
                        </a:cubicBezTo>
                        <a:cubicBezTo>
                          <a:pt x="21" y="18"/>
                          <a:pt x="21" y="18"/>
                          <a:pt x="21" y="18"/>
                        </a:cubicBezTo>
                        <a:cubicBezTo>
                          <a:pt x="21" y="18"/>
                          <a:pt x="21" y="18"/>
                          <a:pt x="21" y="18"/>
                        </a:cubicBezTo>
                        <a:moveTo>
                          <a:pt x="18" y="19"/>
                        </a:moveTo>
                        <a:cubicBezTo>
                          <a:pt x="18" y="19"/>
                          <a:pt x="18" y="19"/>
                          <a:pt x="18" y="19"/>
                        </a:cubicBezTo>
                        <a:cubicBezTo>
                          <a:pt x="18" y="19"/>
                          <a:pt x="18" y="19"/>
                          <a:pt x="18" y="19"/>
                        </a:cubicBezTo>
                        <a:moveTo>
                          <a:pt x="17" y="21"/>
                        </a:moveTo>
                        <a:cubicBezTo>
                          <a:pt x="17" y="21"/>
                          <a:pt x="17" y="21"/>
                          <a:pt x="17" y="21"/>
                        </a:cubicBezTo>
                        <a:cubicBezTo>
                          <a:pt x="17" y="21"/>
                          <a:pt x="17" y="21"/>
                          <a:pt x="17" y="21"/>
                        </a:cubicBezTo>
                        <a:moveTo>
                          <a:pt x="16" y="21"/>
                        </a:moveTo>
                        <a:cubicBezTo>
                          <a:pt x="16" y="21"/>
                          <a:pt x="16" y="21"/>
                          <a:pt x="16" y="21"/>
                        </a:cubicBezTo>
                        <a:cubicBezTo>
                          <a:pt x="16" y="21"/>
                          <a:pt x="16" y="21"/>
                          <a:pt x="16" y="21"/>
                        </a:cubicBezTo>
                        <a:cubicBezTo>
                          <a:pt x="16" y="21"/>
                          <a:pt x="16" y="21"/>
                          <a:pt x="16" y="21"/>
                        </a:cubicBezTo>
                        <a:moveTo>
                          <a:pt x="29" y="22"/>
                        </a:moveTo>
                        <a:cubicBezTo>
                          <a:pt x="29" y="22"/>
                          <a:pt x="29" y="22"/>
                          <a:pt x="29" y="22"/>
                        </a:cubicBezTo>
                        <a:cubicBezTo>
                          <a:pt x="29" y="22"/>
                          <a:pt x="29" y="22"/>
                          <a:pt x="29" y="22"/>
                        </a:cubicBezTo>
                        <a:moveTo>
                          <a:pt x="2" y="25"/>
                        </a:moveTo>
                        <a:cubicBezTo>
                          <a:pt x="2" y="25"/>
                          <a:pt x="2" y="25"/>
                          <a:pt x="2" y="25"/>
                        </a:cubicBezTo>
                        <a:cubicBezTo>
                          <a:pt x="2" y="25"/>
                          <a:pt x="2" y="25"/>
                          <a:pt x="2" y="25"/>
                        </a:cubicBezTo>
                        <a:cubicBezTo>
                          <a:pt x="2" y="25"/>
                          <a:pt x="2" y="25"/>
                          <a:pt x="2" y="25"/>
                        </a:cubicBezTo>
                        <a:moveTo>
                          <a:pt x="5" y="25"/>
                        </a:moveTo>
                        <a:cubicBezTo>
                          <a:pt x="5" y="25"/>
                          <a:pt x="5" y="25"/>
                          <a:pt x="5" y="25"/>
                        </a:cubicBezTo>
                        <a:cubicBezTo>
                          <a:pt x="5" y="25"/>
                          <a:pt x="5" y="25"/>
                          <a:pt x="5" y="25"/>
                        </a:cubicBezTo>
                        <a:cubicBezTo>
                          <a:pt x="5" y="25"/>
                          <a:pt x="5" y="25"/>
                          <a:pt x="5" y="25"/>
                        </a:cubicBezTo>
                        <a:moveTo>
                          <a:pt x="11" y="25"/>
                        </a:moveTo>
                        <a:cubicBezTo>
                          <a:pt x="11" y="25"/>
                          <a:pt x="11" y="25"/>
                          <a:pt x="11" y="25"/>
                        </a:cubicBezTo>
                        <a:cubicBezTo>
                          <a:pt x="11" y="25"/>
                          <a:pt x="11" y="25"/>
                          <a:pt x="11" y="25"/>
                        </a:cubicBezTo>
                        <a:cubicBezTo>
                          <a:pt x="11" y="25"/>
                          <a:pt x="11" y="25"/>
                          <a:pt x="11" y="25"/>
                        </a:cubicBezTo>
                        <a:moveTo>
                          <a:pt x="8" y="25"/>
                        </a:moveTo>
                        <a:cubicBezTo>
                          <a:pt x="8" y="25"/>
                          <a:pt x="8" y="25"/>
                          <a:pt x="8" y="25"/>
                        </a:cubicBezTo>
                        <a:cubicBezTo>
                          <a:pt x="8" y="25"/>
                          <a:pt x="8" y="25"/>
                          <a:pt x="8" y="25"/>
                        </a:cubicBezTo>
                        <a:cubicBezTo>
                          <a:pt x="8" y="25"/>
                          <a:pt x="8" y="25"/>
                          <a:pt x="8" y="25"/>
                        </a:cubicBezTo>
                        <a:moveTo>
                          <a:pt x="3" y="25"/>
                        </a:moveTo>
                        <a:cubicBezTo>
                          <a:pt x="3" y="25"/>
                          <a:pt x="3" y="25"/>
                          <a:pt x="3" y="25"/>
                        </a:cubicBezTo>
                        <a:cubicBezTo>
                          <a:pt x="3" y="25"/>
                          <a:pt x="3" y="25"/>
                          <a:pt x="3" y="25"/>
                        </a:cubicBezTo>
                        <a:cubicBezTo>
                          <a:pt x="3" y="25"/>
                          <a:pt x="3" y="25"/>
                          <a:pt x="3" y="25"/>
                        </a:cubicBezTo>
                        <a:moveTo>
                          <a:pt x="4" y="26"/>
                        </a:moveTo>
                        <a:cubicBezTo>
                          <a:pt x="4" y="26"/>
                          <a:pt x="4" y="26"/>
                          <a:pt x="4" y="26"/>
                        </a:cubicBezTo>
                        <a:cubicBezTo>
                          <a:pt x="4" y="26"/>
                          <a:pt x="4" y="26"/>
                          <a:pt x="4" y="26"/>
                        </a:cubicBezTo>
                        <a:cubicBezTo>
                          <a:pt x="4" y="26"/>
                          <a:pt x="4" y="26"/>
                          <a:pt x="4" y="26"/>
                        </a:cubicBezTo>
                        <a:moveTo>
                          <a:pt x="13" y="27"/>
                        </a:moveTo>
                        <a:cubicBezTo>
                          <a:pt x="13" y="27"/>
                          <a:pt x="13" y="27"/>
                          <a:pt x="13" y="27"/>
                        </a:cubicBezTo>
                        <a:cubicBezTo>
                          <a:pt x="13" y="27"/>
                          <a:pt x="13" y="27"/>
                          <a:pt x="13" y="27"/>
                        </a:cubicBezTo>
                        <a:cubicBezTo>
                          <a:pt x="13" y="27"/>
                          <a:pt x="13" y="27"/>
                          <a:pt x="13" y="27"/>
                        </a:cubicBezTo>
                        <a:moveTo>
                          <a:pt x="18" y="27"/>
                        </a:moveTo>
                        <a:cubicBezTo>
                          <a:pt x="18" y="27"/>
                          <a:pt x="18" y="27"/>
                          <a:pt x="18" y="27"/>
                        </a:cubicBezTo>
                        <a:cubicBezTo>
                          <a:pt x="18" y="27"/>
                          <a:pt x="18" y="27"/>
                          <a:pt x="18" y="27"/>
                        </a:cubicBezTo>
                        <a:cubicBezTo>
                          <a:pt x="18" y="27"/>
                          <a:pt x="18" y="27"/>
                          <a:pt x="18" y="27"/>
                        </a:cubicBezTo>
                        <a:moveTo>
                          <a:pt x="14" y="27"/>
                        </a:moveTo>
                        <a:cubicBezTo>
                          <a:pt x="14" y="27"/>
                          <a:pt x="14" y="27"/>
                          <a:pt x="14" y="27"/>
                        </a:cubicBezTo>
                        <a:cubicBezTo>
                          <a:pt x="14" y="27"/>
                          <a:pt x="14" y="27"/>
                          <a:pt x="14" y="27"/>
                        </a:cubicBezTo>
                        <a:cubicBezTo>
                          <a:pt x="14" y="27"/>
                          <a:pt x="14" y="27"/>
                          <a:pt x="14" y="27"/>
                        </a:cubicBezTo>
                        <a:moveTo>
                          <a:pt x="5" y="27"/>
                        </a:moveTo>
                        <a:cubicBezTo>
                          <a:pt x="5" y="27"/>
                          <a:pt x="5" y="27"/>
                          <a:pt x="5" y="27"/>
                        </a:cubicBezTo>
                        <a:cubicBezTo>
                          <a:pt x="5" y="27"/>
                          <a:pt x="5" y="27"/>
                          <a:pt x="5" y="27"/>
                        </a:cubicBezTo>
                        <a:cubicBezTo>
                          <a:pt x="5" y="27"/>
                          <a:pt x="5" y="27"/>
                          <a:pt x="5" y="27"/>
                        </a:cubicBezTo>
                        <a:moveTo>
                          <a:pt x="3" y="27"/>
                        </a:moveTo>
                        <a:cubicBezTo>
                          <a:pt x="3" y="27"/>
                          <a:pt x="3" y="27"/>
                          <a:pt x="3" y="27"/>
                        </a:cubicBezTo>
                        <a:cubicBezTo>
                          <a:pt x="3" y="27"/>
                          <a:pt x="3" y="27"/>
                          <a:pt x="3" y="27"/>
                        </a:cubicBezTo>
                        <a:moveTo>
                          <a:pt x="8" y="28"/>
                        </a:moveTo>
                        <a:cubicBezTo>
                          <a:pt x="8" y="28"/>
                          <a:pt x="8" y="28"/>
                          <a:pt x="8" y="28"/>
                        </a:cubicBezTo>
                        <a:cubicBezTo>
                          <a:pt x="8" y="28"/>
                          <a:pt x="8" y="28"/>
                          <a:pt x="8" y="28"/>
                        </a:cubicBezTo>
                        <a:cubicBezTo>
                          <a:pt x="8" y="28"/>
                          <a:pt x="8" y="28"/>
                          <a:pt x="8" y="28"/>
                        </a:cubicBezTo>
                        <a:moveTo>
                          <a:pt x="4" y="29"/>
                        </a:moveTo>
                        <a:cubicBezTo>
                          <a:pt x="4" y="29"/>
                          <a:pt x="4" y="29"/>
                          <a:pt x="4" y="29"/>
                        </a:cubicBezTo>
                        <a:cubicBezTo>
                          <a:pt x="4" y="29"/>
                          <a:pt x="4" y="29"/>
                          <a:pt x="4" y="29"/>
                        </a:cubicBezTo>
                        <a:moveTo>
                          <a:pt x="2" y="30"/>
                        </a:moveTo>
                        <a:cubicBezTo>
                          <a:pt x="2" y="30"/>
                          <a:pt x="2" y="30"/>
                          <a:pt x="2" y="30"/>
                        </a:cubicBezTo>
                        <a:cubicBezTo>
                          <a:pt x="2" y="30"/>
                          <a:pt x="2" y="30"/>
                          <a:pt x="2" y="30"/>
                        </a:cubicBezTo>
                        <a:cubicBezTo>
                          <a:pt x="2" y="30"/>
                          <a:pt x="2" y="30"/>
                          <a:pt x="2" y="30"/>
                        </a:cubicBezTo>
                        <a:moveTo>
                          <a:pt x="10" y="30"/>
                        </a:moveTo>
                        <a:cubicBezTo>
                          <a:pt x="10" y="30"/>
                          <a:pt x="10" y="30"/>
                          <a:pt x="10" y="30"/>
                        </a:cubicBezTo>
                        <a:cubicBezTo>
                          <a:pt x="10" y="30"/>
                          <a:pt x="10" y="30"/>
                          <a:pt x="10" y="30"/>
                        </a:cubicBezTo>
                        <a:cubicBezTo>
                          <a:pt x="10" y="30"/>
                          <a:pt x="10" y="30"/>
                          <a:pt x="10" y="30"/>
                        </a:cubicBezTo>
                        <a:moveTo>
                          <a:pt x="12" y="29"/>
                        </a:moveTo>
                        <a:cubicBezTo>
                          <a:pt x="11" y="29"/>
                          <a:pt x="11" y="30"/>
                          <a:pt x="10" y="31"/>
                        </a:cubicBezTo>
                        <a:cubicBezTo>
                          <a:pt x="10" y="30"/>
                          <a:pt x="11" y="30"/>
                          <a:pt x="11" y="29"/>
                        </a:cubicBezTo>
                        <a:cubicBezTo>
                          <a:pt x="11" y="29"/>
                          <a:pt x="11" y="29"/>
                          <a:pt x="12" y="29"/>
                        </a:cubicBezTo>
                        <a:moveTo>
                          <a:pt x="5" y="28"/>
                        </a:moveTo>
                        <a:cubicBezTo>
                          <a:pt x="5" y="29"/>
                          <a:pt x="4" y="29"/>
                          <a:pt x="4" y="30"/>
                        </a:cubicBezTo>
                        <a:cubicBezTo>
                          <a:pt x="4" y="30"/>
                          <a:pt x="4" y="30"/>
                          <a:pt x="4" y="29"/>
                        </a:cubicBezTo>
                        <a:cubicBezTo>
                          <a:pt x="4" y="29"/>
                          <a:pt x="4" y="29"/>
                          <a:pt x="4" y="29"/>
                        </a:cubicBezTo>
                        <a:cubicBezTo>
                          <a:pt x="5" y="29"/>
                          <a:pt x="5" y="28"/>
                          <a:pt x="5" y="28"/>
                        </a:cubicBezTo>
                        <a:moveTo>
                          <a:pt x="15" y="27"/>
                        </a:moveTo>
                        <a:cubicBezTo>
                          <a:pt x="15" y="28"/>
                          <a:pt x="14" y="29"/>
                          <a:pt x="14" y="30"/>
                        </a:cubicBezTo>
                        <a:cubicBezTo>
                          <a:pt x="14" y="29"/>
                          <a:pt x="15" y="28"/>
                          <a:pt x="15" y="27"/>
                        </a:cubicBezTo>
                        <a:cubicBezTo>
                          <a:pt x="15" y="27"/>
                          <a:pt x="15" y="27"/>
                          <a:pt x="15" y="27"/>
                        </a:cubicBezTo>
                        <a:moveTo>
                          <a:pt x="10" y="27"/>
                        </a:moveTo>
                        <a:cubicBezTo>
                          <a:pt x="10" y="28"/>
                          <a:pt x="10" y="29"/>
                          <a:pt x="9" y="30"/>
                        </a:cubicBezTo>
                        <a:cubicBezTo>
                          <a:pt x="10" y="29"/>
                          <a:pt x="10" y="28"/>
                          <a:pt x="10" y="27"/>
                        </a:cubicBezTo>
                        <a:moveTo>
                          <a:pt x="1" y="26"/>
                        </a:moveTo>
                        <a:cubicBezTo>
                          <a:pt x="1" y="26"/>
                          <a:pt x="1" y="27"/>
                          <a:pt x="1" y="27"/>
                        </a:cubicBezTo>
                        <a:cubicBezTo>
                          <a:pt x="1" y="27"/>
                          <a:pt x="0" y="28"/>
                          <a:pt x="0" y="28"/>
                        </a:cubicBezTo>
                        <a:cubicBezTo>
                          <a:pt x="0" y="28"/>
                          <a:pt x="0" y="28"/>
                          <a:pt x="0" y="28"/>
                        </a:cubicBezTo>
                        <a:cubicBezTo>
                          <a:pt x="0" y="28"/>
                          <a:pt x="0" y="27"/>
                          <a:pt x="1" y="27"/>
                        </a:cubicBezTo>
                        <a:cubicBezTo>
                          <a:pt x="1" y="27"/>
                          <a:pt x="1" y="26"/>
                          <a:pt x="1" y="26"/>
                        </a:cubicBezTo>
                        <a:moveTo>
                          <a:pt x="6" y="26"/>
                        </a:moveTo>
                        <a:cubicBezTo>
                          <a:pt x="6" y="26"/>
                          <a:pt x="6" y="26"/>
                          <a:pt x="6" y="26"/>
                        </a:cubicBezTo>
                        <a:cubicBezTo>
                          <a:pt x="6" y="26"/>
                          <a:pt x="6" y="26"/>
                          <a:pt x="6" y="26"/>
                        </a:cubicBezTo>
                        <a:cubicBezTo>
                          <a:pt x="6" y="26"/>
                          <a:pt x="6" y="27"/>
                          <a:pt x="6" y="27"/>
                        </a:cubicBezTo>
                        <a:cubicBezTo>
                          <a:pt x="6" y="27"/>
                          <a:pt x="6" y="27"/>
                          <a:pt x="6" y="27"/>
                        </a:cubicBezTo>
                        <a:cubicBezTo>
                          <a:pt x="6" y="27"/>
                          <a:pt x="6" y="26"/>
                          <a:pt x="6" y="26"/>
                        </a:cubicBezTo>
                        <a:cubicBezTo>
                          <a:pt x="6" y="26"/>
                          <a:pt x="6" y="26"/>
                          <a:pt x="6" y="26"/>
                        </a:cubicBezTo>
                        <a:moveTo>
                          <a:pt x="6" y="26"/>
                        </a:moveTo>
                        <a:cubicBezTo>
                          <a:pt x="6" y="26"/>
                          <a:pt x="6" y="26"/>
                          <a:pt x="6" y="26"/>
                        </a:cubicBezTo>
                        <a:cubicBezTo>
                          <a:pt x="6" y="26"/>
                          <a:pt x="6" y="26"/>
                          <a:pt x="6" y="26"/>
                        </a:cubicBezTo>
                        <a:moveTo>
                          <a:pt x="31" y="26"/>
                        </a:moveTo>
                        <a:cubicBezTo>
                          <a:pt x="31" y="26"/>
                          <a:pt x="31" y="26"/>
                          <a:pt x="31" y="26"/>
                        </a:cubicBezTo>
                        <a:cubicBezTo>
                          <a:pt x="31" y="26"/>
                          <a:pt x="31" y="26"/>
                          <a:pt x="31" y="26"/>
                        </a:cubicBezTo>
                        <a:moveTo>
                          <a:pt x="3" y="26"/>
                        </a:moveTo>
                        <a:cubicBezTo>
                          <a:pt x="3" y="26"/>
                          <a:pt x="3" y="27"/>
                          <a:pt x="3" y="27"/>
                        </a:cubicBezTo>
                        <a:cubicBezTo>
                          <a:pt x="3" y="27"/>
                          <a:pt x="3" y="27"/>
                          <a:pt x="3" y="27"/>
                        </a:cubicBezTo>
                        <a:cubicBezTo>
                          <a:pt x="3" y="28"/>
                          <a:pt x="3" y="28"/>
                          <a:pt x="2" y="28"/>
                        </a:cubicBezTo>
                        <a:cubicBezTo>
                          <a:pt x="2" y="29"/>
                          <a:pt x="2" y="29"/>
                          <a:pt x="2" y="29"/>
                        </a:cubicBezTo>
                        <a:cubicBezTo>
                          <a:pt x="2" y="29"/>
                          <a:pt x="2" y="28"/>
                          <a:pt x="2" y="28"/>
                        </a:cubicBezTo>
                        <a:cubicBezTo>
                          <a:pt x="2" y="28"/>
                          <a:pt x="2" y="28"/>
                          <a:pt x="2" y="28"/>
                        </a:cubicBezTo>
                        <a:cubicBezTo>
                          <a:pt x="2" y="27"/>
                          <a:pt x="3" y="26"/>
                          <a:pt x="3" y="26"/>
                        </a:cubicBezTo>
                        <a:moveTo>
                          <a:pt x="1" y="26"/>
                        </a:moveTo>
                        <a:cubicBezTo>
                          <a:pt x="1" y="26"/>
                          <a:pt x="1" y="26"/>
                          <a:pt x="1" y="27"/>
                        </a:cubicBezTo>
                        <a:cubicBezTo>
                          <a:pt x="1" y="27"/>
                          <a:pt x="1" y="27"/>
                          <a:pt x="1" y="27"/>
                        </a:cubicBezTo>
                        <a:cubicBezTo>
                          <a:pt x="1" y="27"/>
                          <a:pt x="1" y="27"/>
                          <a:pt x="1" y="27"/>
                        </a:cubicBezTo>
                        <a:cubicBezTo>
                          <a:pt x="1" y="27"/>
                          <a:pt x="1" y="27"/>
                          <a:pt x="1" y="27"/>
                        </a:cubicBezTo>
                        <a:cubicBezTo>
                          <a:pt x="1" y="27"/>
                          <a:pt x="1" y="27"/>
                          <a:pt x="1" y="27"/>
                        </a:cubicBezTo>
                        <a:cubicBezTo>
                          <a:pt x="1" y="26"/>
                          <a:pt x="1" y="26"/>
                          <a:pt x="1" y="26"/>
                        </a:cubicBezTo>
                        <a:cubicBezTo>
                          <a:pt x="1" y="26"/>
                          <a:pt x="1" y="26"/>
                          <a:pt x="1" y="26"/>
                        </a:cubicBezTo>
                        <a:cubicBezTo>
                          <a:pt x="1" y="26"/>
                          <a:pt x="1" y="26"/>
                          <a:pt x="1" y="26"/>
                        </a:cubicBezTo>
                        <a:cubicBezTo>
                          <a:pt x="1" y="26"/>
                          <a:pt x="1" y="26"/>
                          <a:pt x="1" y="26"/>
                        </a:cubicBezTo>
                        <a:moveTo>
                          <a:pt x="3" y="25"/>
                        </a:moveTo>
                        <a:cubicBezTo>
                          <a:pt x="3" y="25"/>
                          <a:pt x="3" y="25"/>
                          <a:pt x="3" y="25"/>
                        </a:cubicBezTo>
                        <a:cubicBezTo>
                          <a:pt x="3" y="25"/>
                          <a:pt x="3" y="25"/>
                          <a:pt x="3" y="25"/>
                        </a:cubicBezTo>
                        <a:cubicBezTo>
                          <a:pt x="3" y="25"/>
                          <a:pt x="3" y="25"/>
                          <a:pt x="3" y="25"/>
                        </a:cubicBezTo>
                        <a:moveTo>
                          <a:pt x="2" y="25"/>
                        </a:moveTo>
                        <a:cubicBezTo>
                          <a:pt x="2" y="25"/>
                          <a:pt x="2" y="25"/>
                          <a:pt x="2" y="25"/>
                        </a:cubicBezTo>
                        <a:cubicBezTo>
                          <a:pt x="2" y="25"/>
                          <a:pt x="2" y="25"/>
                          <a:pt x="2" y="25"/>
                        </a:cubicBezTo>
                        <a:moveTo>
                          <a:pt x="6" y="25"/>
                        </a:moveTo>
                        <a:cubicBezTo>
                          <a:pt x="6" y="25"/>
                          <a:pt x="6" y="25"/>
                          <a:pt x="6" y="26"/>
                        </a:cubicBezTo>
                        <a:cubicBezTo>
                          <a:pt x="6" y="26"/>
                          <a:pt x="6" y="26"/>
                          <a:pt x="6" y="26"/>
                        </a:cubicBezTo>
                        <a:cubicBezTo>
                          <a:pt x="5" y="27"/>
                          <a:pt x="3" y="29"/>
                          <a:pt x="2" y="30"/>
                        </a:cubicBezTo>
                        <a:cubicBezTo>
                          <a:pt x="2" y="30"/>
                          <a:pt x="2" y="30"/>
                          <a:pt x="2" y="30"/>
                        </a:cubicBezTo>
                        <a:cubicBezTo>
                          <a:pt x="2" y="30"/>
                          <a:pt x="2" y="30"/>
                          <a:pt x="2" y="30"/>
                        </a:cubicBezTo>
                        <a:cubicBezTo>
                          <a:pt x="2" y="30"/>
                          <a:pt x="2" y="30"/>
                          <a:pt x="2" y="30"/>
                        </a:cubicBezTo>
                        <a:cubicBezTo>
                          <a:pt x="2" y="30"/>
                          <a:pt x="2" y="30"/>
                          <a:pt x="2" y="30"/>
                        </a:cubicBezTo>
                        <a:cubicBezTo>
                          <a:pt x="2" y="30"/>
                          <a:pt x="2" y="30"/>
                          <a:pt x="2" y="30"/>
                        </a:cubicBezTo>
                        <a:cubicBezTo>
                          <a:pt x="2" y="30"/>
                          <a:pt x="2" y="30"/>
                          <a:pt x="2" y="29"/>
                        </a:cubicBezTo>
                        <a:cubicBezTo>
                          <a:pt x="2" y="29"/>
                          <a:pt x="2" y="29"/>
                          <a:pt x="3" y="29"/>
                        </a:cubicBezTo>
                        <a:cubicBezTo>
                          <a:pt x="3" y="28"/>
                          <a:pt x="3" y="28"/>
                          <a:pt x="3" y="28"/>
                        </a:cubicBezTo>
                        <a:cubicBezTo>
                          <a:pt x="3" y="28"/>
                          <a:pt x="3" y="28"/>
                          <a:pt x="3" y="28"/>
                        </a:cubicBezTo>
                        <a:cubicBezTo>
                          <a:pt x="3" y="28"/>
                          <a:pt x="3" y="27"/>
                          <a:pt x="4" y="26"/>
                        </a:cubicBezTo>
                        <a:cubicBezTo>
                          <a:pt x="4" y="26"/>
                          <a:pt x="4" y="26"/>
                          <a:pt x="4" y="26"/>
                        </a:cubicBezTo>
                        <a:cubicBezTo>
                          <a:pt x="4" y="26"/>
                          <a:pt x="4" y="26"/>
                          <a:pt x="4" y="26"/>
                        </a:cubicBezTo>
                        <a:cubicBezTo>
                          <a:pt x="4" y="26"/>
                          <a:pt x="4" y="26"/>
                          <a:pt x="4" y="26"/>
                        </a:cubicBezTo>
                        <a:cubicBezTo>
                          <a:pt x="4" y="26"/>
                          <a:pt x="4" y="26"/>
                          <a:pt x="4" y="26"/>
                        </a:cubicBezTo>
                        <a:cubicBezTo>
                          <a:pt x="4" y="26"/>
                          <a:pt x="5" y="25"/>
                          <a:pt x="5" y="25"/>
                        </a:cubicBezTo>
                        <a:cubicBezTo>
                          <a:pt x="5" y="25"/>
                          <a:pt x="5" y="25"/>
                          <a:pt x="5" y="25"/>
                        </a:cubicBezTo>
                        <a:cubicBezTo>
                          <a:pt x="5" y="25"/>
                          <a:pt x="5" y="25"/>
                          <a:pt x="5" y="25"/>
                        </a:cubicBezTo>
                        <a:cubicBezTo>
                          <a:pt x="5" y="25"/>
                          <a:pt x="5" y="25"/>
                          <a:pt x="5" y="25"/>
                        </a:cubicBezTo>
                        <a:cubicBezTo>
                          <a:pt x="5" y="25"/>
                          <a:pt x="5" y="25"/>
                          <a:pt x="5" y="25"/>
                        </a:cubicBezTo>
                        <a:cubicBezTo>
                          <a:pt x="5" y="25"/>
                          <a:pt x="6" y="25"/>
                          <a:pt x="6" y="25"/>
                        </a:cubicBezTo>
                        <a:moveTo>
                          <a:pt x="11" y="25"/>
                        </a:moveTo>
                        <a:cubicBezTo>
                          <a:pt x="11" y="25"/>
                          <a:pt x="11" y="25"/>
                          <a:pt x="11" y="25"/>
                        </a:cubicBezTo>
                        <a:cubicBezTo>
                          <a:pt x="11" y="25"/>
                          <a:pt x="11" y="25"/>
                          <a:pt x="11" y="25"/>
                        </a:cubicBezTo>
                        <a:cubicBezTo>
                          <a:pt x="11" y="25"/>
                          <a:pt x="11" y="25"/>
                          <a:pt x="11" y="25"/>
                        </a:cubicBezTo>
                        <a:cubicBezTo>
                          <a:pt x="11" y="25"/>
                          <a:pt x="11" y="25"/>
                          <a:pt x="11" y="25"/>
                        </a:cubicBezTo>
                        <a:cubicBezTo>
                          <a:pt x="11" y="25"/>
                          <a:pt x="11" y="25"/>
                          <a:pt x="11" y="25"/>
                        </a:cubicBezTo>
                        <a:cubicBezTo>
                          <a:pt x="11" y="25"/>
                          <a:pt x="11" y="26"/>
                          <a:pt x="11" y="27"/>
                        </a:cubicBezTo>
                        <a:cubicBezTo>
                          <a:pt x="10" y="28"/>
                          <a:pt x="9" y="29"/>
                          <a:pt x="9" y="30"/>
                        </a:cubicBezTo>
                        <a:cubicBezTo>
                          <a:pt x="9" y="30"/>
                          <a:pt x="9" y="30"/>
                          <a:pt x="9" y="29"/>
                        </a:cubicBezTo>
                        <a:cubicBezTo>
                          <a:pt x="9" y="29"/>
                          <a:pt x="9" y="29"/>
                          <a:pt x="9" y="29"/>
                        </a:cubicBezTo>
                        <a:cubicBezTo>
                          <a:pt x="9" y="29"/>
                          <a:pt x="9" y="28"/>
                          <a:pt x="10" y="28"/>
                        </a:cubicBezTo>
                        <a:cubicBezTo>
                          <a:pt x="10" y="28"/>
                          <a:pt x="10" y="28"/>
                          <a:pt x="10" y="28"/>
                        </a:cubicBezTo>
                        <a:cubicBezTo>
                          <a:pt x="10" y="27"/>
                          <a:pt x="11" y="26"/>
                          <a:pt x="11" y="25"/>
                        </a:cubicBezTo>
                        <a:moveTo>
                          <a:pt x="8" y="24"/>
                        </a:moveTo>
                        <a:cubicBezTo>
                          <a:pt x="8" y="25"/>
                          <a:pt x="8" y="25"/>
                          <a:pt x="8" y="26"/>
                        </a:cubicBezTo>
                        <a:cubicBezTo>
                          <a:pt x="8" y="26"/>
                          <a:pt x="8" y="26"/>
                          <a:pt x="8" y="26"/>
                        </a:cubicBezTo>
                        <a:cubicBezTo>
                          <a:pt x="8" y="27"/>
                          <a:pt x="8" y="28"/>
                          <a:pt x="7" y="29"/>
                        </a:cubicBezTo>
                        <a:cubicBezTo>
                          <a:pt x="7" y="30"/>
                          <a:pt x="6" y="30"/>
                          <a:pt x="6" y="31"/>
                        </a:cubicBezTo>
                        <a:cubicBezTo>
                          <a:pt x="5" y="31"/>
                          <a:pt x="5" y="31"/>
                          <a:pt x="5" y="31"/>
                        </a:cubicBezTo>
                        <a:cubicBezTo>
                          <a:pt x="5" y="31"/>
                          <a:pt x="5" y="30"/>
                          <a:pt x="5" y="30"/>
                        </a:cubicBezTo>
                        <a:cubicBezTo>
                          <a:pt x="5" y="30"/>
                          <a:pt x="5" y="30"/>
                          <a:pt x="5" y="30"/>
                        </a:cubicBezTo>
                        <a:cubicBezTo>
                          <a:pt x="5" y="29"/>
                          <a:pt x="6" y="28"/>
                          <a:pt x="6" y="27"/>
                        </a:cubicBezTo>
                        <a:cubicBezTo>
                          <a:pt x="6" y="27"/>
                          <a:pt x="6" y="27"/>
                          <a:pt x="6" y="26"/>
                        </a:cubicBezTo>
                        <a:cubicBezTo>
                          <a:pt x="6" y="26"/>
                          <a:pt x="6" y="26"/>
                          <a:pt x="6" y="26"/>
                        </a:cubicBezTo>
                        <a:cubicBezTo>
                          <a:pt x="6" y="26"/>
                          <a:pt x="7" y="25"/>
                          <a:pt x="8" y="25"/>
                        </a:cubicBezTo>
                        <a:cubicBezTo>
                          <a:pt x="8" y="25"/>
                          <a:pt x="8" y="25"/>
                          <a:pt x="8" y="25"/>
                        </a:cubicBezTo>
                        <a:cubicBezTo>
                          <a:pt x="8" y="25"/>
                          <a:pt x="8" y="25"/>
                          <a:pt x="8" y="25"/>
                        </a:cubicBezTo>
                        <a:cubicBezTo>
                          <a:pt x="8" y="25"/>
                          <a:pt x="8" y="25"/>
                          <a:pt x="8" y="25"/>
                        </a:cubicBezTo>
                        <a:cubicBezTo>
                          <a:pt x="8" y="25"/>
                          <a:pt x="8" y="25"/>
                          <a:pt x="8" y="25"/>
                        </a:cubicBezTo>
                        <a:cubicBezTo>
                          <a:pt x="8" y="25"/>
                          <a:pt x="8" y="25"/>
                          <a:pt x="8" y="24"/>
                        </a:cubicBezTo>
                        <a:moveTo>
                          <a:pt x="3" y="24"/>
                        </a:moveTo>
                        <a:cubicBezTo>
                          <a:pt x="3" y="25"/>
                          <a:pt x="3" y="25"/>
                          <a:pt x="3" y="25"/>
                        </a:cubicBezTo>
                        <a:cubicBezTo>
                          <a:pt x="3" y="25"/>
                          <a:pt x="3" y="25"/>
                          <a:pt x="3" y="25"/>
                        </a:cubicBezTo>
                        <a:cubicBezTo>
                          <a:pt x="3" y="25"/>
                          <a:pt x="3" y="25"/>
                          <a:pt x="3" y="25"/>
                        </a:cubicBezTo>
                        <a:cubicBezTo>
                          <a:pt x="3" y="25"/>
                          <a:pt x="3" y="25"/>
                          <a:pt x="3" y="25"/>
                        </a:cubicBezTo>
                        <a:cubicBezTo>
                          <a:pt x="3" y="25"/>
                          <a:pt x="3" y="25"/>
                          <a:pt x="3" y="25"/>
                        </a:cubicBezTo>
                        <a:cubicBezTo>
                          <a:pt x="3" y="25"/>
                          <a:pt x="3" y="25"/>
                          <a:pt x="3" y="25"/>
                        </a:cubicBezTo>
                        <a:cubicBezTo>
                          <a:pt x="2" y="26"/>
                          <a:pt x="2" y="27"/>
                          <a:pt x="1" y="27"/>
                        </a:cubicBezTo>
                        <a:cubicBezTo>
                          <a:pt x="1" y="28"/>
                          <a:pt x="1" y="28"/>
                          <a:pt x="1" y="28"/>
                        </a:cubicBezTo>
                        <a:cubicBezTo>
                          <a:pt x="1" y="28"/>
                          <a:pt x="1" y="27"/>
                          <a:pt x="1" y="27"/>
                        </a:cubicBezTo>
                        <a:cubicBezTo>
                          <a:pt x="1" y="27"/>
                          <a:pt x="1" y="26"/>
                          <a:pt x="1" y="25"/>
                        </a:cubicBezTo>
                        <a:cubicBezTo>
                          <a:pt x="2" y="25"/>
                          <a:pt x="2" y="25"/>
                          <a:pt x="2" y="25"/>
                        </a:cubicBezTo>
                        <a:cubicBezTo>
                          <a:pt x="2" y="25"/>
                          <a:pt x="2" y="25"/>
                          <a:pt x="2" y="25"/>
                        </a:cubicBezTo>
                        <a:cubicBezTo>
                          <a:pt x="2" y="25"/>
                          <a:pt x="2" y="25"/>
                          <a:pt x="2" y="25"/>
                        </a:cubicBezTo>
                        <a:cubicBezTo>
                          <a:pt x="2" y="25"/>
                          <a:pt x="2" y="25"/>
                          <a:pt x="2" y="25"/>
                        </a:cubicBezTo>
                        <a:cubicBezTo>
                          <a:pt x="2" y="25"/>
                          <a:pt x="2" y="25"/>
                          <a:pt x="2" y="25"/>
                        </a:cubicBezTo>
                        <a:cubicBezTo>
                          <a:pt x="2" y="25"/>
                          <a:pt x="2" y="25"/>
                          <a:pt x="3" y="24"/>
                        </a:cubicBezTo>
                        <a:moveTo>
                          <a:pt x="19" y="24"/>
                        </a:moveTo>
                        <a:cubicBezTo>
                          <a:pt x="18" y="25"/>
                          <a:pt x="18" y="26"/>
                          <a:pt x="18" y="27"/>
                        </a:cubicBezTo>
                        <a:cubicBezTo>
                          <a:pt x="18" y="27"/>
                          <a:pt x="18" y="27"/>
                          <a:pt x="18" y="27"/>
                        </a:cubicBezTo>
                        <a:cubicBezTo>
                          <a:pt x="18" y="27"/>
                          <a:pt x="18" y="27"/>
                          <a:pt x="18" y="26"/>
                        </a:cubicBezTo>
                        <a:cubicBezTo>
                          <a:pt x="18" y="28"/>
                          <a:pt x="17" y="29"/>
                          <a:pt x="17" y="30"/>
                        </a:cubicBezTo>
                        <a:cubicBezTo>
                          <a:pt x="17" y="29"/>
                          <a:pt x="18" y="27"/>
                          <a:pt x="18" y="26"/>
                        </a:cubicBezTo>
                        <a:cubicBezTo>
                          <a:pt x="18" y="26"/>
                          <a:pt x="18" y="26"/>
                          <a:pt x="18" y="26"/>
                        </a:cubicBezTo>
                        <a:cubicBezTo>
                          <a:pt x="18" y="25"/>
                          <a:pt x="19" y="25"/>
                          <a:pt x="19" y="24"/>
                        </a:cubicBezTo>
                        <a:moveTo>
                          <a:pt x="2" y="24"/>
                        </a:moveTo>
                        <a:cubicBezTo>
                          <a:pt x="2" y="24"/>
                          <a:pt x="2" y="25"/>
                          <a:pt x="2" y="25"/>
                        </a:cubicBezTo>
                        <a:cubicBezTo>
                          <a:pt x="1" y="25"/>
                          <a:pt x="1" y="25"/>
                          <a:pt x="1" y="25"/>
                        </a:cubicBezTo>
                        <a:cubicBezTo>
                          <a:pt x="1" y="25"/>
                          <a:pt x="1" y="26"/>
                          <a:pt x="1" y="26"/>
                        </a:cubicBezTo>
                        <a:cubicBezTo>
                          <a:pt x="1" y="25"/>
                          <a:pt x="1" y="25"/>
                          <a:pt x="2" y="24"/>
                        </a:cubicBezTo>
                        <a:moveTo>
                          <a:pt x="14" y="24"/>
                        </a:moveTo>
                        <a:cubicBezTo>
                          <a:pt x="14" y="25"/>
                          <a:pt x="13" y="25"/>
                          <a:pt x="13" y="26"/>
                        </a:cubicBezTo>
                        <a:cubicBezTo>
                          <a:pt x="13" y="26"/>
                          <a:pt x="13" y="26"/>
                          <a:pt x="13" y="26"/>
                        </a:cubicBezTo>
                        <a:cubicBezTo>
                          <a:pt x="13" y="27"/>
                          <a:pt x="12" y="28"/>
                          <a:pt x="12" y="28"/>
                        </a:cubicBezTo>
                        <a:cubicBezTo>
                          <a:pt x="12" y="29"/>
                          <a:pt x="11" y="29"/>
                          <a:pt x="11" y="29"/>
                        </a:cubicBezTo>
                        <a:cubicBezTo>
                          <a:pt x="11" y="29"/>
                          <a:pt x="11" y="29"/>
                          <a:pt x="11" y="29"/>
                        </a:cubicBezTo>
                        <a:cubicBezTo>
                          <a:pt x="11" y="29"/>
                          <a:pt x="11" y="29"/>
                          <a:pt x="11" y="29"/>
                        </a:cubicBezTo>
                        <a:cubicBezTo>
                          <a:pt x="12" y="27"/>
                          <a:pt x="13" y="26"/>
                          <a:pt x="14" y="24"/>
                        </a:cubicBezTo>
                        <a:moveTo>
                          <a:pt x="18" y="24"/>
                        </a:moveTo>
                        <a:cubicBezTo>
                          <a:pt x="17" y="26"/>
                          <a:pt x="16" y="27"/>
                          <a:pt x="16" y="29"/>
                        </a:cubicBezTo>
                        <a:cubicBezTo>
                          <a:pt x="16" y="28"/>
                          <a:pt x="16" y="27"/>
                          <a:pt x="17" y="26"/>
                        </a:cubicBezTo>
                        <a:cubicBezTo>
                          <a:pt x="17" y="26"/>
                          <a:pt x="17" y="26"/>
                          <a:pt x="17" y="26"/>
                        </a:cubicBezTo>
                        <a:cubicBezTo>
                          <a:pt x="17" y="26"/>
                          <a:pt x="17" y="26"/>
                          <a:pt x="17" y="25"/>
                        </a:cubicBezTo>
                        <a:cubicBezTo>
                          <a:pt x="17" y="25"/>
                          <a:pt x="18" y="25"/>
                          <a:pt x="18" y="24"/>
                        </a:cubicBezTo>
                        <a:moveTo>
                          <a:pt x="30" y="24"/>
                        </a:moveTo>
                        <a:cubicBezTo>
                          <a:pt x="29" y="25"/>
                          <a:pt x="29" y="27"/>
                          <a:pt x="28" y="28"/>
                        </a:cubicBezTo>
                        <a:cubicBezTo>
                          <a:pt x="28" y="27"/>
                          <a:pt x="29" y="25"/>
                          <a:pt x="30" y="24"/>
                        </a:cubicBezTo>
                        <a:moveTo>
                          <a:pt x="11" y="24"/>
                        </a:moveTo>
                        <a:cubicBezTo>
                          <a:pt x="11" y="24"/>
                          <a:pt x="11" y="24"/>
                          <a:pt x="11" y="24"/>
                        </a:cubicBezTo>
                        <a:cubicBezTo>
                          <a:pt x="10" y="26"/>
                          <a:pt x="9" y="27"/>
                          <a:pt x="8" y="28"/>
                        </a:cubicBezTo>
                        <a:cubicBezTo>
                          <a:pt x="8" y="28"/>
                          <a:pt x="8" y="28"/>
                          <a:pt x="8" y="28"/>
                        </a:cubicBezTo>
                        <a:cubicBezTo>
                          <a:pt x="8" y="28"/>
                          <a:pt x="8" y="28"/>
                          <a:pt x="8" y="28"/>
                        </a:cubicBezTo>
                        <a:cubicBezTo>
                          <a:pt x="8" y="28"/>
                          <a:pt x="8" y="28"/>
                          <a:pt x="8" y="28"/>
                        </a:cubicBezTo>
                        <a:cubicBezTo>
                          <a:pt x="8" y="28"/>
                          <a:pt x="8" y="28"/>
                          <a:pt x="8" y="28"/>
                        </a:cubicBezTo>
                        <a:cubicBezTo>
                          <a:pt x="8" y="28"/>
                          <a:pt x="8" y="29"/>
                          <a:pt x="7" y="29"/>
                        </a:cubicBezTo>
                        <a:cubicBezTo>
                          <a:pt x="8" y="28"/>
                          <a:pt x="9" y="27"/>
                          <a:pt x="10" y="26"/>
                        </a:cubicBezTo>
                        <a:cubicBezTo>
                          <a:pt x="10" y="25"/>
                          <a:pt x="11" y="24"/>
                          <a:pt x="11" y="24"/>
                        </a:cubicBezTo>
                        <a:moveTo>
                          <a:pt x="17" y="24"/>
                        </a:moveTo>
                        <a:cubicBezTo>
                          <a:pt x="17" y="24"/>
                          <a:pt x="16" y="25"/>
                          <a:pt x="16" y="25"/>
                        </a:cubicBezTo>
                        <a:cubicBezTo>
                          <a:pt x="16" y="25"/>
                          <a:pt x="16" y="25"/>
                          <a:pt x="16" y="25"/>
                        </a:cubicBezTo>
                        <a:cubicBezTo>
                          <a:pt x="16" y="26"/>
                          <a:pt x="16" y="26"/>
                          <a:pt x="15" y="27"/>
                        </a:cubicBezTo>
                        <a:cubicBezTo>
                          <a:pt x="15" y="27"/>
                          <a:pt x="15" y="27"/>
                          <a:pt x="15" y="27"/>
                        </a:cubicBezTo>
                        <a:cubicBezTo>
                          <a:pt x="16" y="26"/>
                          <a:pt x="16" y="25"/>
                          <a:pt x="17" y="24"/>
                        </a:cubicBezTo>
                        <a:moveTo>
                          <a:pt x="30" y="24"/>
                        </a:moveTo>
                        <a:cubicBezTo>
                          <a:pt x="30" y="24"/>
                          <a:pt x="30" y="24"/>
                          <a:pt x="30" y="24"/>
                        </a:cubicBezTo>
                        <a:cubicBezTo>
                          <a:pt x="30" y="24"/>
                          <a:pt x="30" y="24"/>
                          <a:pt x="30" y="24"/>
                        </a:cubicBezTo>
                        <a:moveTo>
                          <a:pt x="22" y="24"/>
                        </a:moveTo>
                        <a:cubicBezTo>
                          <a:pt x="22" y="24"/>
                          <a:pt x="22" y="24"/>
                          <a:pt x="21" y="25"/>
                        </a:cubicBezTo>
                        <a:cubicBezTo>
                          <a:pt x="21" y="26"/>
                          <a:pt x="20" y="27"/>
                          <a:pt x="19" y="29"/>
                        </a:cubicBezTo>
                        <a:cubicBezTo>
                          <a:pt x="20" y="28"/>
                          <a:pt x="20" y="27"/>
                          <a:pt x="20" y="27"/>
                        </a:cubicBezTo>
                        <a:cubicBezTo>
                          <a:pt x="20" y="27"/>
                          <a:pt x="20" y="27"/>
                          <a:pt x="20" y="27"/>
                        </a:cubicBezTo>
                        <a:cubicBezTo>
                          <a:pt x="21" y="26"/>
                          <a:pt x="21" y="25"/>
                          <a:pt x="22" y="24"/>
                        </a:cubicBezTo>
                        <a:moveTo>
                          <a:pt x="14" y="23"/>
                        </a:moveTo>
                        <a:cubicBezTo>
                          <a:pt x="14" y="24"/>
                          <a:pt x="14" y="24"/>
                          <a:pt x="14" y="24"/>
                        </a:cubicBezTo>
                        <a:cubicBezTo>
                          <a:pt x="14" y="24"/>
                          <a:pt x="13" y="25"/>
                          <a:pt x="13" y="25"/>
                        </a:cubicBezTo>
                        <a:cubicBezTo>
                          <a:pt x="12" y="26"/>
                          <a:pt x="12" y="27"/>
                          <a:pt x="11" y="28"/>
                        </a:cubicBezTo>
                        <a:cubicBezTo>
                          <a:pt x="11" y="29"/>
                          <a:pt x="11" y="29"/>
                          <a:pt x="11" y="29"/>
                        </a:cubicBezTo>
                        <a:cubicBezTo>
                          <a:pt x="10" y="30"/>
                          <a:pt x="10" y="30"/>
                          <a:pt x="10" y="30"/>
                        </a:cubicBezTo>
                        <a:cubicBezTo>
                          <a:pt x="10" y="30"/>
                          <a:pt x="10" y="30"/>
                          <a:pt x="10" y="30"/>
                        </a:cubicBezTo>
                        <a:cubicBezTo>
                          <a:pt x="10" y="30"/>
                          <a:pt x="10" y="30"/>
                          <a:pt x="10" y="30"/>
                        </a:cubicBezTo>
                        <a:cubicBezTo>
                          <a:pt x="10" y="30"/>
                          <a:pt x="10" y="30"/>
                          <a:pt x="10" y="30"/>
                        </a:cubicBezTo>
                        <a:cubicBezTo>
                          <a:pt x="10" y="30"/>
                          <a:pt x="10" y="30"/>
                          <a:pt x="10" y="30"/>
                        </a:cubicBezTo>
                        <a:cubicBezTo>
                          <a:pt x="9" y="30"/>
                          <a:pt x="9" y="31"/>
                          <a:pt x="9" y="31"/>
                        </a:cubicBezTo>
                        <a:cubicBezTo>
                          <a:pt x="9" y="31"/>
                          <a:pt x="9" y="30"/>
                          <a:pt x="9" y="30"/>
                        </a:cubicBezTo>
                        <a:cubicBezTo>
                          <a:pt x="9" y="29"/>
                          <a:pt x="10" y="28"/>
                          <a:pt x="10" y="27"/>
                        </a:cubicBezTo>
                        <a:cubicBezTo>
                          <a:pt x="11" y="27"/>
                          <a:pt x="11" y="27"/>
                          <a:pt x="11" y="27"/>
                        </a:cubicBezTo>
                        <a:cubicBezTo>
                          <a:pt x="11" y="26"/>
                          <a:pt x="11" y="26"/>
                          <a:pt x="12" y="25"/>
                        </a:cubicBezTo>
                        <a:cubicBezTo>
                          <a:pt x="12" y="25"/>
                          <a:pt x="13" y="24"/>
                          <a:pt x="13" y="24"/>
                        </a:cubicBezTo>
                        <a:cubicBezTo>
                          <a:pt x="13" y="24"/>
                          <a:pt x="13" y="24"/>
                          <a:pt x="13" y="24"/>
                        </a:cubicBezTo>
                        <a:cubicBezTo>
                          <a:pt x="13" y="24"/>
                          <a:pt x="14" y="24"/>
                          <a:pt x="14" y="23"/>
                        </a:cubicBezTo>
                        <a:moveTo>
                          <a:pt x="21" y="22"/>
                        </a:moveTo>
                        <a:cubicBezTo>
                          <a:pt x="20" y="23"/>
                          <a:pt x="20" y="24"/>
                          <a:pt x="19" y="25"/>
                        </a:cubicBezTo>
                        <a:cubicBezTo>
                          <a:pt x="20" y="24"/>
                          <a:pt x="20" y="23"/>
                          <a:pt x="21" y="22"/>
                        </a:cubicBezTo>
                        <a:moveTo>
                          <a:pt x="30" y="21"/>
                        </a:moveTo>
                        <a:cubicBezTo>
                          <a:pt x="30" y="21"/>
                          <a:pt x="30" y="22"/>
                          <a:pt x="29" y="22"/>
                        </a:cubicBezTo>
                        <a:cubicBezTo>
                          <a:pt x="29" y="22"/>
                          <a:pt x="29" y="22"/>
                          <a:pt x="29" y="22"/>
                        </a:cubicBezTo>
                        <a:cubicBezTo>
                          <a:pt x="29" y="24"/>
                          <a:pt x="28" y="26"/>
                          <a:pt x="26" y="27"/>
                        </a:cubicBezTo>
                        <a:cubicBezTo>
                          <a:pt x="26" y="27"/>
                          <a:pt x="27" y="26"/>
                          <a:pt x="27" y="26"/>
                        </a:cubicBezTo>
                        <a:cubicBezTo>
                          <a:pt x="27" y="26"/>
                          <a:pt x="27" y="26"/>
                          <a:pt x="27" y="26"/>
                        </a:cubicBezTo>
                        <a:cubicBezTo>
                          <a:pt x="28" y="24"/>
                          <a:pt x="29" y="23"/>
                          <a:pt x="30" y="21"/>
                        </a:cubicBezTo>
                        <a:moveTo>
                          <a:pt x="17" y="21"/>
                        </a:moveTo>
                        <a:cubicBezTo>
                          <a:pt x="17" y="21"/>
                          <a:pt x="17" y="21"/>
                          <a:pt x="17" y="21"/>
                        </a:cubicBezTo>
                        <a:cubicBezTo>
                          <a:pt x="17" y="21"/>
                          <a:pt x="17" y="21"/>
                          <a:pt x="17" y="21"/>
                        </a:cubicBezTo>
                        <a:cubicBezTo>
                          <a:pt x="17" y="22"/>
                          <a:pt x="17" y="23"/>
                          <a:pt x="17" y="23"/>
                        </a:cubicBezTo>
                        <a:cubicBezTo>
                          <a:pt x="16" y="25"/>
                          <a:pt x="15" y="26"/>
                          <a:pt x="15" y="27"/>
                        </a:cubicBezTo>
                        <a:cubicBezTo>
                          <a:pt x="15" y="27"/>
                          <a:pt x="15" y="28"/>
                          <a:pt x="14" y="28"/>
                        </a:cubicBezTo>
                        <a:cubicBezTo>
                          <a:pt x="14" y="28"/>
                          <a:pt x="14" y="28"/>
                          <a:pt x="14" y="28"/>
                        </a:cubicBezTo>
                        <a:cubicBezTo>
                          <a:pt x="14" y="27"/>
                          <a:pt x="14" y="27"/>
                          <a:pt x="14" y="27"/>
                        </a:cubicBezTo>
                        <a:cubicBezTo>
                          <a:pt x="14" y="27"/>
                          <a:pt x="14" y="27"/>
                          <a:pt x="14" y="27"/>
                        </a:cubicBezTo>
                        <a:cubicBezTo>
                          <a:pt x="14" y="27"/>
                          <a:pt x="14" y="27"/>
                          <a:pt x="14" y="27"/>
                        </a:cubicBezTo>
                        <a:cubicBezTo>
                          <a:pt x="14" y="27"/>
                          <a:pt x="14" y="27"/>
                          <a:pt x="14" y="27"/>
                        </a:cubicBezTo>
                        <a:cubicBezTo>
                          <a:pt x="14" y="27"/>
                          <a:pt x="14" y="27"/>
                          <a:pt x="14" y="27"/>
                        </a:cubicBezTo>
                        <a:cubicBezTo>
                          <a:pt x="14" y="26"/>
                          <a:pt x="15" y="26"/>
                          <a:pt x="15" y="26"/>
                        </a:cubicBezTo>
                        <a:cubicBezTo>
                          <a:pt x="15" y="26"/>
                          <a:pt x="15" y="26"/>
                          <a:pt x="15" y="26"/>
                        </a:cubicBezTo>
                        <a:cubicBezTo>
                          <a:pt x="15" y="25"/>
                          <a:pt x="16" y="23"/>
                          <a:pt x="17" y="22"/>
                        </a:cubicBezTo>
                        <a:cubicBezTo>
                          <a:pt x="17" y="22"/>
                          <a:pt x="17" y="22"/>
                          <a:pt x="17" y="22"/>
                        </a:cubicBezTo>
                        <a:cubicBezTo>
                          <a:pt x="16" y="24"/>
                          <a:pt x="14" y="25"/>
                          <a:pt x="13" y="27"/>
                        </a:cubicBezTo>
                        <a:cubicBezTo>
                          <a:pt x="13" y="27"/>
                          <a:pt x="13" y="27"/>
                          <a:pt x="13" y="27"/>
                        </a:cubicBezTo>
                        <a:cubicBezTo>
                          <a:pt x="13" y="27"/>
                          <a:pt x="13" y="27"/>
                          <a:pt x="13" y="27"/>
                        </a:cubicBezTo>
                        <a:cubicBezTo>
                          <a:pt x="13" y="27"/>
                          <a:pt x="13" y="27"/>
                          <a:pt x="13" y="27"/>
                        </a:cubicBezTo>
                        <a:cubicBezTo>
                          <a:pt x="13" y="27"/>
                          <a:pt x="13" y="27"/>
                          <a:pt x="13" y="27"/>
                        </a:cubicBezTo>
                        <a:cubicBezTo>
                          <a:pt x="13" y="27"/>
                          <a:pt x="12" y="28"/>
                          <a:pt x="12" y="28"/>
                        </a:cubicBezTo>
                        <a:cubicBezTo>
                          <a:pt x="13" y="27"/>
                          <a:pt x="14" y="25"/>
                          <a:pt x="14" y="24"/>
                        </a:cubicBezTo>
                        <a:cubicBezTo>
                          <a:pt x="14" y="24"/>
                          <a:pt x="14" y="23"/>
                          <a:pt x="15" y="23"/>
                        </a:cubicBezTo>
                        <a:cubicBezTo>
                          <a:pt x="15" y="22"/>
                          <a:pt x="16" y="22"/>
                          <a:pt x="16" y="21"/>
                        </a:cubicBezTo>
                        <a:cubicBezTo>
                          <a:pt x="16" y="21"/>
                          <a:pt x="16" y="21"/>
                          <a:pt x="16" y="21"/>
                        </a:cubicBezTo>
                        <a:cubicBezTo>
                          <a:pt x="16" y="21"/>
                          <a:pt x="16" y="21"/>
                          <a:pt x="16" y="21"/>
                        </a:cubicBezTo>
                        <a:cubicBezTo>
                          <a:pt x="16" y="21"/>
                          <a:pt x="16" y="21"/>
                          <a:pt x="16" y="21"/>
                        </a:cubicBezTo>
                        <a:cubicBezTo>
                          <a:pt x="16" y="21"/>
                          <a:pt x="16" y="21"/>
                          <a:pt x="16" y="21"/>
                        </a:cubicBezTo>
                        <a:cubicBezTo>
                          <a:pt x="17" y="21"/>
                          <a:pt x="17" y="21"/>
                          <a:pt x="17" y="21"/>
                        </a:cubicBezTo>
                        <a:cubicBezTo>
                          <a:pt x="17" y="21"/>
                          <a:pt x="17" y="21"/>
                          <a:pt x="17" y="21"/>
                        </a:cubicBezTo>
                        <a:cubicBezTo>
                          <a:pt x="17" y="21"/>
                          <a:pt x="17" y="21"/>
                          <a:pt x="17" y="21"/>
                        </a:cubicBezTo>
                        <a:cubicBezTo>
                          <a:pt x="17" y="21"/>
                          <a:pt x="17" y="21"/>
                          <a:pt x="17" y="21"/>
                        </a:cubicBezTo>
                        <a:cubicBezTo>
                          <a:pt x="17" y="21"/>
                          <a:pt x="17" y="21"/>
                          <a:pt x="17" y="21"/>
                        </a:cubicBezTo>
                        <a:moveTo>
                          <a:pt x="28" y="21"/>
                        </a:moveTo>
                        <a:cubicBezTo>
                          <a:pt x="27" y="23"/>
                          <a:pt x="26" y="26"/>
                          <a:pt x="25" y="28"/>
                        </a:cubicBezTo>
                        <a:cubicBezTo>
                          <a:pt x="25" y="27"/>
                          <a:pt x="25" y="27"/>
                          <a:pt x="25" y="26"/>
                        </a:cubicBezTo>
                        <a:cubicBezTo>
                          <a:pt x="25" y="26"/>
                          <a:pt x="25" y="26"/>
                          <a:pt x="25" y="26"/>
                        </a:cubicBezTo>
                        <a:cubicBezTo>
                          <a:pt x="26" y="24"/>
                          <a:pt x="27" y="23"/>
                          <a:pt x="28" y="21"/>
                        </a:cubicBezTo>
                        <a:moveTo>
                          <a:pt x="18" y="21"/>
                        </a:moveTo>
                        <a:cubicBezTo>
                          <a:pt x="18" y="21"/>
                          <a:pt x="18" y="21"/>
                          <a:pt x="18" y="22"/>
                        </a:cubicBezTo>
                        <a:cubicBezTo>
                          <a:pt x="18" y="22"/>
                          <a:pt x="18" y="22"/>
                          <a:pt x="18" y="22"/>
                        </a:cubicBezTo>
                        <a:cubicBezTo>
                          <a:pt x="18" y="22"/>
                          <a:pt x="18" y="22"/>
                          <a:pt x="18" y="22"/>
                        </a:cubicBezTo>
                        <a:cubicBezTo>
                          <a:pt x="18" y="22"/>
                          <a:pt x="18" y="22"/>
                          <a:pt x="18" y="21"/>
                        </a:cubicBezTo>
                        <a:cubicBezTo>
                          <a:pt x="18" y="21"/>
                          <a:pt x="18" y="21"/>
                          <a:pt x="18" y="21"/>
                        </a:cubicBezTo>
                        <a:cubicBezTo>
                          <a:pt x="18" y="21"/>
                          <a:pt x="18" y="21"/>
                          <a:pt x="18" y="21"/>
                        </a:cubicBezTo>
                        <a:moveTo>
                          <a:pt x="20" y="20"/>
                        </a:moveTo>
                        <a:cubicBezTo>
                          <a:pt x="20" y="21"/>
                          <a:pt x="19" y="22"/>
                          <a:pt x="19" y="22"/>
                        </a:cubicBezTo>
                        <a:cubicBezTo>
                          <a:pt x="19" y="22"/>
                          <a:pt x="19" y="22"/>
                          <a:pt x="19" y="22"/>
                        </a:cubicBezTo>
                        <a:cubicBezTo>
                          <a:pt x="19" y="23"/>
                          <a:pt x="19" y="23"/>
                          <a:pt x="18" y="24"/>
                        </a:cubicBezTo>
                        <a:cubicBezTo>
                          <a:pt x="18" y="24"/>
                          <a:pt x="18" y="24"/>
                          <a:pt x="18" y="24"/>
                        </a:cubicBezTo>
                        <a:cubicBezTo>
                          <a:pt x="18" y="24"/>
                          <a:pt x="18" y="24"/>
                          <a:pt x="18" y="24"/>
                        </a:cubicBezTo>
                        <a:cubicBezTo>
                          <a:pt x="18" y="24"/>
                          <a:pt x="18" y="25"/>
                          <a:pt x="17" y="25"/>
                        </a:cubicBezTo>
                        <a:cubicBezTo>
                          <a:pt x="18" y="23"/>
                          <a:pt x="19" y="22"/>
                          <a:pt x="20" y="20"/>
                        </a:cubicBezTo>
                        <a:moveTo>
                          <a:pt x="20" y="20"/>
                        </a:moveTo>
                        <a:cubicBezTo>
                          <a:pt x="20" y="20"/>
                          <a:pt x="20" y="20"/>
                          <a:pt x="20" y="20"/>
                        </a:cubicBezTo>
                        <a:cubicBezTo>
                          <a:pt x="19" y="21"/>
                          <a:pt x="19" y="22"/>
                          <a:pt x="18" y="23"/>
                        </a:cubicBezTo>
                        <a:cubicBezTo>
                          <a:pt x="18" y="24"/>
                          <a:pt x="17" y="25"/>
                          <a:pt x="17" y="25"/>
                        </a:cubicBezTo>
                        <a:cubicBezTo>
                          <a:pt x="17" y="26"/>
                          <a:pt x="16" y="26"/>
                          <a:pt x="16" y="27"/>
                        </a:cubicBezTo>
                        <a:cubicBezTo>
                          <a:pt x="16" y="26"/>
                          <a:pt x="16" y="26"/>
                          <a:pt x="16" y="26"/>
                        </a:cubicBezTo>
                        <a:cubicBezTo>
                          <a:pt x="16" y="25"/>
                          <a:pt x="17" y="24"/>
                          <a:pt x="17" y="24"/>
                        </a:cubicBezTo>
                        <a:cubicBezTo>
                          <a:pt x="17" y="23"/>
                          <a:pt x="18" y="22"/>
                          <a:pt x="19" y="21"/>
                        </a:cubicBezTo>
                        <a:cubicBezTo>
                          <a:pt x="19" y="21"/>
                          <a:pt x="19" y="21"/>
                          <a:pt x="19" y="21"/>
                        </a:cubicBezTo>
                        <a:cubicBezTo>
                          <a:pt x="19" y="21"/>
                          <a:pt x="20" y="20"/>
                          <a:pt x="20" y="20"/>
                        </a:cubicBezTo>
                        <a:moveTo>
                          <a:pt x="27" y="19"/>
                        </a:moveTo>
                        <a:cubicBezTo>
                          <a:pt x="26" y="23"/>
                          <a:pt x="24" y="26"/>
                          <a:pt x="22" y="30"/>
                        </a:cubicBezTo>
                        <a:cubicBezTo>
                          <a:pt x="22" y="28"/>
                          <a:pt x="23" y="27"/>
                          <a:pt x="23" y="26"/>
                        </a:cubicBezTo>
                        <a:cubicBezTo>
                          <a:pt x="23" y="26"/>
                          <a:pt x="23" y="26"/>
                          <a:pt x="23" y="26"/>
                        </a:cubicBezTo>
                        <a:cubicBezTo>
                          <a:pt x="24" y="23"/>
                          <a:pt x="26" y="21"/>
                          <a:pt x="27" y="19"/>
                        </a:cubicBezTo>
                        <a:moveTo>
                          <a:pt x="21" y="18"/>
                        </a:moveTo>
                        <a:cubicBezTo>
                          <a:pt x="21" y="19"/>
                          <a:pt x="21" y="20"/>
                          <a:pt x="21" y="20"/>
                        </a:cubicBezTo>
                        <a:cubicBezTo>
                          <a:pt x="21" y="20"/>
                          <a:pt x="21" y="20"/>
                          <a:pt x="21" y="20"/>
                        </a:cubicBezTo>
                        <a:cubicBezTo>
                          <a:pt x="20" y="21"/>
                          <a:pt x="19" y="22"/>
                          <a:pt x="19" y="23"/>
                        </a:cubicBezTo>
                        <a:cubicBezTo>
                          <a:pt x="19" y="22"/>
                          <a:pt x="20" y="21"/>
                          <a:pt x="20" y="20"/>
                        </a:cubicBezTo>
                        <a:cubicBezTo>
                          <a:pt x="20" y="20"/>
                          <a:pt x="21" y="19"/>
                          <a:pt x="21" y="18"/>
                        </a:cubicBezTo>
                        <a:moveTo>
                          <a:pt x="22" y="18"/>
                        </a:moveTo>
                        <a:cubicBezTo>
                          <a:pt x="22" y="19"/>
                          <a:pt x="22" y="19"/>
                          <a:pt x="22" y="19"/>
                        </a:cubicBezTo>
                        <a:cubicBezTo>
                          <a:pt x="22" y="19"/>
                          <a:pt x="22" y="20"/>
                          <a:pt x="22" y="20"/>
                        </a:cubicBezTo>
                        <a:cubicBezTo>
                          <a:pt x="21" y="22"/>
                          <a:pt x="20" y="24"/>
                          <a:pt x="19" y="26"/>
                        </a:cubicBezTo>
                        <a:cubicBezTo>
                          <a:pt x="19" y="26"/>
                          <a:pt x="18" y="26"/>
                          <a:pt x="18" y="27"/>
                        </a:cubicBezTo>
                        <a:cubicBezTo>
                          <a:pt x="18" y="27"/>
                          <a:pt x="18" y="27"/>
                          <a:pt x="18" y="27"/>
                        </a:cubicBezTo>
                        <a:cubicBezTo>
                          <a:pt x="18" y="27"/>
                          <a:pt x="18" y="27"/>
                          <a:pt x="18" y="27"/>
                        </a:cubicBezTo>
                        <a:cubicBezTo>
                          <a:pt x="18" y="27"/>
                          <a:pt x="18" y="27"/>
                          <a:pt x="18" y="27"/>
                        </a:cubicBezTo>
                        <a:cubicBezTo>
                          <a:pt x="18" y="27"/>
                          <a:pt x="18" y="27"/>
                          <a:pt x="18" y="27"/>
                        </a:cubicBezTo>
                        <a:cubicBezTo>
                          <a:pt x="18" y="27"/>
                          <a:pt x="18" y="27"/>
                          <a:pt x="18" y="27"/>
                        </a:cubicBezTo>
                        <a:cubicBezTo>
                          <a:pt x="18" y="26"/>
                          <a:pt x="19" y="25"/>
                          <a:pt x="19" y="24"/>
                        </a:cubicBezTo>
                        <a:cubicBezTo>
                          <a:pt x="19" y="24"/>
                          <a:pt x="19" y="24"/>
                          <a:pt x="19" y="24"/>
                        </a:cubicBezTo>
                        <a:cubicBezTo>
                          <a:pt x="20" y="22"/>
                          <a:pt x="21" y="20"/>
                          <a:pt x="22" y="18"/>
                        </a:cubicBezTo>
                        <a:moveTo>
                          <a:pt x="22" y="18"/>
                        </a:moveTo>
                        <a:cubicBezTo>
                          <a:pt x="22" y="18"/>
                          <a:pt x="22" y="18"/>
                          <a:pt x="22" y="18"/>
                        </a:cubicBezTo>
                        <a:cubicBezTo>
                          <a:pt x="22" y="18"/>
                          <a:pt x="22" y="18"/>
                          <a:pt x="22" y="18"/>
                        </a:cubicBezTo>
                        <a:cubicBezTo>
                          <a:pt x="22" y="18"/>
                          <a:pt x="21" y="19"/>
                          <a:pt x="21" y="20"/>
                        </a:cubicBezTo>
                        <a:cubicBezTo>
                          <a:pt x="21" y="19"/>
                          <a:pt x="21" y="19"/>
                          <a:pt x="21" y="18"/>
                        </a:cubicBezTo>
                        <a:cubicBezTo>
                          <a:pt x="21" y="18"/>
                          <a:pt x="21" y="18"/>
                          <a:pt x="21" y="18"/>
                        </a:cubicBezTo>
                        <a:cubicBezTo>
                          <a:pt x="21" y="18"/>
                          <a:pt x="21" y="18"/>
                          <a:pt x="21" y="18"/>
                        </a:cubicBezTo>
                        <a:cubicBezTo>
                          <a:pt x="21" y="18"/>
                          <a:pt x="21" y="18"/>
                          <a:pt x="21" y="18"/>
                        </a:cubicBezTo>
                        <a:cubicBezTo>
                          <a:pt x="21" y="18"/>
                          <a:pt x="21" y="18"/>
                          <a:pt x="21" y="18"/>
                        </a:cubicBezTo>
                        <a:cubicBezTo>
                          <a:pt x="21" y="18"/>
                          <a:pt x="21" y="18"/>
                          <a:pt x="21" y="18"/>
                        </a:cubicBezTo>
                        <a:cubicBezTo>
                          <a:pt x="22" y="18"/>
                          <a:pt x="22" y="18"/>
                          <a:pt x="22" y="18"/>
                        </a:cubicBezTo>
                        <a:moveTo>
                          <a:pt x="28" y="17"/>
                        </a:moveTo>
                        <a:cubicBezTo>
                          <a:pt x="27" y="17"/>
                          <a:pt x="27" y="17"/>
                          <a:pt x="27" y="18"/>
                        </a:cubicBezTo>
                        <a:cubicBezTo>
                          <a:pt x="27" y="18"/>
                          <a:pt x="27" y="18"/>
                          <a:pt x="27" y="18"/>
                        </a:cubicBezTo>
                        <a:cubicBezTo>
                          <a:pt x="25" y="21"/>
                          <a:pt x="23" y="25"/>
                          <a:pt x="21" y="29"/>
                        </a:cubicBezTo>
                        <a:cubicBezTo>
                          <a:pt x="21" y="28"/>
                          <a:pt x="22" y="27"/>
                          <a:pt x="22" y="26"/>
                        </a:cubicBezTo>
                        <a:cubicBezTo>
                          <a:pt x="22" y="26"/>
                          <a:pt x="22" y="26"/>
                          <a:pt x="22" y="26"/>
                        </a:cubicBezTo>
                        <a:cubicBezTo>
                          <a:pt x="24" y="23"/>
                          <a:pt x="25" y="20"/>
                          <a:pt x="28" y="17"/>
                        </a:cubicBezTo>
                        <a:moveTo>
                          <a:pt x="24" y="16"/>
                        </a:moveTo>
                        <a:cubicBezTo>
                          <a:pt x="23" y="17"/>
                          <a:pt x="23" y="17"/>
                          <a:pt x="23" y="18"/>
                        </a:cubicBezTo>
                        <a:cubicBezTo>
                          <a:pt x="22" y="19"/>
                          <a:pt x="22" y="19"/>
                          <a:pt x="21" y="20"/>
                        </a:cubicBezTo>
                        <a:cubicBezTo>
                          <a:pt x="21" y="21"/>
                          <a:pt x="20" y="21"/>
                          <a:pt x="20" y="22"/>
                        </a:cubicBezTo>
                        <a:cubicBezTo>
                          <a:pt x="21" y="20"/>
                          <a:pt x="22" y="19"/>
                          <a:pt x="22" y="17"/>
                        </a:cubicBezTo>
                        <a:cubicBezTo>
                          <a:pt x="23" y="17"/>
                          <a:pt x="23" y="17"/>
                          <a:pt x="24" y="16"/>
                        </a:cubicBezTo>
                        <a:moveTo>
                          <a:pt x="21" y="16"/>
                        </a:moveTo>
                        <a:cubicBezTo>
                          <a:pt x="20" y="17"/>
                          <a:pt x="19" y="18"/>
                          <a:pt x="19" y="20"/>
                        </a:cubicBezTo>
                        <a:cubicBezTo>
                          <a:pt x="19" y="18"/>
                          <a:pt x="20" y="17"/>
                          <a:pt x="21" y="16"/>
                        </a:cubicBezTo>
                        <a:moveTo>
                          <a:pt x="20" y="15"/>
                        </a:moveTo>
                        <a:cubicBezTo>
                          <a:pt x="19" y="17"/>
                          <a:pt x="18" y="18"/>
                          <a:pt x="18" y="19"/>
                        </a:cubicBezTo>
                        <a:cubicBezTo>
                          <a:pt x="18" y="19"/>
                          <a:pt x="18" y="19"/>
                          <a:pt x="18" y="19"/>
                        </a:cubicBezTo>
                        <a:cubicBezTo>
                          <a:pt x="18" y="19"/>
                          <a:pt x="18" y="19"/>
                          <a:pt x="18" y="19"/>
                        </a:cubicBezTo>
                        <a:cubicBezTo>
                          <a:pt x="18" y="18"/>
                          <a:pt x="19" y="16"/>
                          <a:pt x="20" y="15"/>
                        </a:cubicBezTo>
                        <a:moveTo>
                          <a:pt x="20" y="15"/>
                        </a:moveTo>
                        <a:cubicBezTo>
                          <a:pt x="20" y="15"/>
                          <a:pt x="20" y="15"/>
                          <a:pt x="20" y="15"/>
                        </a:cubicBezTo>
                        <a:cubicBezTo>
                          <a:pt x="20" y="15"/>
                          <a:pt x="20" y="15"/>
                          <a:pt x="20" y="15"/>
                        </a:cubicBezTo>
                        <a:cubicBezTo>
                          <a:pt x="20" y="15"/>
                          <a:pt x="20" y="15"/>
                          <a:pt x="20" y="15"/>
                        </a:cubicBezTo>
                        <a:moveTo>
                          <a:pt x="23" y="14"/>
                        </a:moveTo>
                        <a:cubicBezTo>
                          <a:pt x="22" y="16"/>
                          <a:pt x="21" y="18"/>
                          <a:pt x="19" y="20"/>
                        </a:cubicBezTo>
                        <a:cubicBezTo>
                          <a:pt x="19" y="21"/>
                          <a:pt x="19" y="21"/>
                          <a:pt x="19" y="21"/>
                        </a:cubicBezTo>
                        <a:cubicBezTo>
                          <a:pt x="18" y="21"/>
                          <a:pt x="18" y="21"/>
                          <a:pt x="18" y="21"/>
                        </a:cubicBezTo>
                        <a:cubicBezTo>
                          <a:pt x="18" y="21"/>
                          <a:pt x="18" y="21"/>
                          <a:pt x="18" y="21"/>
                        </a:cubicBezTo>
                        <a:cubicBezTo>
                          <a:pt x="18" y="21"/>
                          <a:pt x="18" y="21"/>
                          <a:pt x="18" y="20"/>
                        </a:cubicBezTo>
                        <a:cubicBezTo>
                          <a:pt x="19" y="19"/>
                          <a:pt x="21" y="17"/>
                          <a:pt x="21" y="15"/>
                        </a:cubicBezTo>
                        <a:cubicBezTo>
                          <a:pt x="21" y="15"/>
                          <a:pt x="21" y="15"/>
                          <a:pt x="21" y="15"/>
                        </a:cubicBezTo>
                        <a:cubicBezTo>
                          <a:pt x="22" y="15"/>
                          <a:pt x="22" y="14"/>
                          <a:pt x="23" y="14"/>
                        </a:cubicBezTo>
                        <a:moveTo>
                          <a:pt x="24" y="13"/>
                        </a:moveTo>
                        <a:cubicBezTo>
                          <a:pt x="23" y="14"/>
                          <a:pt x="23" y="16"/>
                          <a:pt x="22" y="17"/>
                        </a:cubicBezTo>
                        <a:cubicBezTo>
                          <a:pt x="22" y="18"/>
                          <a:pt x="22" y="18"/>
                          <a:pt x="21" y="18"/>
                        </a:cubicBezTo>
                        <a:cubicBezTo>
                          <a:pt x="21" y="18"/>
                          <a:pt x="21" y="18"/>
                          <a:pt x="21" y="18"/>
                        </a:cubicBezTo>
                        <a:cubicBezTo>
                          <a:pt x="21" y="19"/>
                          <a:pt x="20" y="19"/>
                          <a:pt x="19" y="20"/>
                        </a:cubicBezTo>
                        <a:cubicBezTo>
                          <a:pt x="21" y="18"/>
                          <a:pt x="22" y="16"/>
                          <a:pt x="23" y="14"/>
                        </a:cubicBezTo>
                        <a:cubicBezTo>
                          <a:pt x="23" y="13"/>
                          <a:pt x="24" y="13"/>
                          <a:pt x="24" y="13"/>
                        </a:cubicBezTo>
                        <a:moveTo>
                          <a:pt x="24" y="12"/>
                        </a:moveTo>
                        <a:cubicBezTo>
                          <a:pt x="24" y="12"/>
                          <a:pt x="24" y="12"/>
                          <a:pt x="24" y="13"/>
                        </a:cubicBezTo>
                        <a:cubicBezTo>
                          <a:pt x="24" y="13"/>
                          <a:pt x="23" y="13"/>
                          <a:pt x="23" y="13"/>
                        </a:cubicBezTo>
                        <a:cubicBezTo>
                          <a:pt x="24" y="13"/>
                          <a:pt x="24" y="13"/>
                          <a:pt x="24" y="12"/>
                        </a:cubicBezTo>
                        <a:moveTo>
                          <a:pt x="25" y="12"/>
                        </a:moveTo>
                        <a:cubicBezTo>
                          <a:pt x="25" y="12"/>
                          <a:pt x="25" y="12"/>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4"/>
                          <a:pt x="24" y="15"/>
                        </a:cubicBezTo>
                        <a:cubicBezTo>
                          <a:pt x="24" y="15"/>
                          <a:pt x="24" y="15"/>
                          <a:pt x="24" y="15"/>
                        </a:cubicBezTo>
                        <a:cubicBezTo>
                          <a:pt x="24" y="16"/>
                          <a:pt x="23" y="17"/>
                          <a:pt x="23" y="18"/>
                        </a:cubicBezTo>
                        <a:cubicBezTo>
                          <a:pt x="23" y="17"/>
                          <a:pt x="23" y="17"/>
                          <a:pt x="24" y="16"/>
                        </a:cubicBezTo>
                        <a:cubicBezTo>
                          <a:pt x="24" y="16"/>
                          <a:pt x="24" y="16"/>
                          <a:pt x="24" y="16"/>
                        </a:cubicBezTo>
                        <a:cubicBezTo>
                          <a:pt x="23" y="16"/>
                          <a:pt x="23" y="17"/>
                          <a:pt x="22" y="17"/>
                        </a:cubicBezTo>
                        <a:cubicBezTo>
                          <a:pt x="23" y="16"/>
                          <a:pt x="24" y="14"/>
                          <a:pt x="24" y="13"/>
                        </a:cubicBezTo>
                        <a:cubicBezTo>
                          <a:pt x="24" y="12"/>
                          <a:pt x="25" y="12"/>
                          <a:pt x="25" y="12"/>
                        </a:cubicBezTo>
                        <a:moveTo>
                          <a:pt x="15" y="12"/>
                        </a:moveTo>
                        <a:cubicBezTo>
                          <a:pt x="15" y="12"/>
                          <a:pt x="15" y="12"/>
                          <a:pt x="15" y="12"/>
                        </a:cubicBezTo>
                        <a:cubicBezTo>
                          <a:pt x="15" y="12"/>
                          <a:pt x="15" y="12"/>
                          <a:pt x="15" y="12"/>
                        </a:cubicBezTo>
                        <a:moveTo>
                          <a:pt x="9" y="10"/>
                        </a:moveTo>
                        <a:cubicBezTo>
                          <a:pt x="8" y="11"/>
                          <a:pt x="8" y="12"/>
                          <a:pt x="8" y="12"/>
                        </a:cubicBezTo>
                        <a:cubicBezTo>
                          <a:pt x="8" y="12"/>
                          <a:pt x="8" y="12"/>
                          <a:pt x="8" y="12"/>
                        </a:cubicBezTo>
                        <a:cubicBezTo>
                          <a:pt x="8" y="11"/>
                          <a:pt x="8" y="11"/>
                          <a:pt x="9" y="10"/>
                        </a:cubicBezTo>
                        <a:moveTo>
                          <a:pt x="8" y="10"/>
                        </a:moveTo>
                        <a:cubicBezTo>
                          <a:pt x="8" y="10"/>
                          <a:pt x="8" y="10"/>
                          <a:pt x="8" y="10"/>
                        </a:cubicBezTo>
                        <a:cubicBezTo>
                          <a:pt x="8" y="10"/>
                          <a:pt x="8" y="10"/>
                          <a:pt x="8" y="10"/>
                        </a:cubicBezTo>
                        <a:moveTo>
                          <a:pt x="14" y="9"/>
                        </a:moveTo>
                        <a:cubicBezTo>
                          <a:pt x="14" y="9"/>
                          <a:pt x="14" y="9"/>
                          <a:pt x="14" y="9"/>
                        </a:cubicBezTo>
                        <a:cubicBezTo>
                          <a:pt x="14" y="9"/>
                          <a:pt x="14" y="9"/>
                          <a:pt x="14" y="9"/>
                        </a:cubicBezTo>
                        <a:moveTo>
                          <a:pt x="11" y="4"/>
                        </a:moveTo>
                        <a:cubicBezTo>
                          <a:pt x="11" y="4"/>
                          <a:pt x="11" y="5"/>
                          <a:pt x="11" y="5"/>
                        </a:cubicBezTo>
                        <a:cubicBezTo>
                          <a:pt x="11" y="5"/>
                          <a:pt x="11" y="5"/>
                          <a:pt x="11" y="5"/>
                        </a:cubicBezTo>
                        <a:cubicBezTo>
                          <a:pt x="11" y="5"/>
                          <a:pt x="11" y="5"/>
                          <a:pt x="11" y="5"/>
                        </a:cubicBezTo>
                        <a:cubicBezTo>
                          <a:pt x="10" y="6"/>
                          <a:pt x="10" y="7"/>
                          <a:pt x="10" y="7"/>
                        </a:cubicBezTo>
                        <a:cubicBezTo>
                          <a:pt x="9" y="8"/>
                          <a:pt x="8" y="9"/>
                          <a:pt x="8" y="10"/>
                        </a:cubicBezTo>
                        <a:cubicBezTo>
                          <a:pt x="8" y="10"/>
                          <a:pt x="8" y="10"/>
                          <a:pt x="8" y="10"/>
                        </a:cubicBezTo>
                        <a:cubicBezTo>
                          <a:pt x="8" y="9"/>
                          <a:pt x="8" y="8"/>
                          <a:pt x="8" y="8"/>
                        </a:cubicBezTo>
                        <a:cubicBezTo>
                          <a:pt x="8" y="8"/>
                          <a:pt x="8" y="8"/>
                          <a:pt x="8" y="8"/>
                        </a:cubicBezTo>
                        <a:cubicBezTo>
                          <a:pt x="9" y="6"/>
                          <a:pt x="10" y="5"/>
                          <a:pt x="11" y="4"/>
                        </a:cubicBezTo>
                        <a:moveTo>
                          <a:pt x="12" y="0"/>
                        </a:moveTo>
                        <a:cubicBezTo>
                          <a:pt x="11" y="1"/>
                          <a:pt x="9" y="3"/>
                          <a:pt x="8" y="5"/>
                        </a:cubicBezTo>
                        <a:cubicBezTo>
                          <a:pt x="8" y="7"/>
                          <a:pt x="7" y="9"/>
                          <a:pt x="7" y="11"/>
                        </a:cubicBezTo>
                        <a:cubicBezTo>
                          <a:pt x="7" y="12"/>
                          <a:pt x="8" y="12"/>
                          <a:pt x="8" y="11"/>
                        </a:cubicBezTo>
                        <a:cubicBezTo>
                          <a:pt x="8" y="11"/>
                          <a:pt x="7" y="11"/>
                          <a:pt x="7" y="11"/>
                        </a:cubicBezTo>
                        <a:cubicBezTo>
                          <a:pt x="7" y="11"/>
                          <a:pt x="7" y="11"/>
                          <a:pt x="7" y="11"/>
                        </a:cubicBezTo>
                        <a:cubicBezTo>
                          <a:pt x="7" y="10"/>
                          <a:pt x="7" y="10"/>
                          <a:pt x="7" y="9"/>
                        </a:cubicBezTo>
                        <a:cubicBezTo>
                          <a:pt x="7" y="9"/>
                          <a:pt x="7" y="9"/>
                          <a:pt x="7" y="9"/>
                        </a:cubicBezTo>
                        <a:cubicBezTo>
                          <a:pt x="8" y="8"/>
                          <a:pt x="8" y="7"/>
                          <a:pt x="8" y="6"/>
                        </a:cubicBezTo>
                        <a:cubicBezTo>
                          <a:pt x="8" y="6"/>
                          <a:pt x="8" y="6"/>
                          <a:pt x="8" y="6"/>
                        </a:cubicBezTo>
                        <a:cubicBezTo>
                          <a:pt x="9" y="4"/>
                          <a:pt x="10" y="3"/>
                          <a:pt x="11" y="1"/>
                        </a:cubicBezTo>
                        <a:cubicBezTo>
                          <a:pt x="11" y="1"/>
                          <a:pt x="11" y="1"/>
                          <a:pt x="11" y="1"/>
                        </a:cubicBezTo>
                        <a:cubicBezTo>
                          <a:pt x="11" y="1"/>
                          <a:pt x="11" y="1"/>
                          <a:pt x="11" y="1"/>
                        </a:cubicBezTo>
                        <a:cubicBezTo>
                          <a:pt x="11" y="1"/>
                          <a:pt x="11" y="1"/>
                          <a:pt x="11" y="1"/>
                        </a:cubicBezTo>
                        <a:cubicBezTo>
                          <a:pt x="11" y="1"/>
                          <a:pt x="11" y="1"/>
                          <a:pt x="11" y="1"/>
                        </a:cubicBezTo>
                        <a:cubicBezTo>
                          <a:pt x="12" y="1"/>
                          <a:pt x="12" y="0"/>
                          <a:pt x="12" y="0"/>
                        </a:cubicBezTo>
                        <a:cubicBezTo>
                          <a:pt x="13" y="0"/>
                          <a:pt x="13" y="1"/>
                          <a:pt x="12" y="1"/>
                        </a:cubicBezTo>
                        <a:cubicBezTo>
                          <a:pt x="12" y="1"/>
                          <a:pt x="12" y="1"/>
                          <a:pt x="12" y="1"/>
                        </a:cubicBezTo>
                        <a:cubicBezTo>
                          <a:pt x="12" y="2"/>
                          <a:pt x="12" y="3"/>
                          <a:pt x="12" y="3"/>
                        </a:cubicBezTo>
                        <a:cubicBezTo>
                          <a:pt x="12" y="3"/>
                          <a:pt x="12" y="3"/>
                          <a:pt x="12" y="3"/>
                        </a:cubicBezTo>
                        <a:cubicBezTo>
                          <a:pt x="11" y="4"/>
                          <a:pt x="11" y="4"/>
                          <a:pt x="11" y="5"/>
                        </a:cubicBezTo>
                        <a:cubicBezTo>
                          <a:pt x="11" y="5"/>
                          <a:pt x="11" y="4"/>
                          <a:pt x="11" y="4"/>
                        </a:cubicBezTo>
                        <a:cubicBezTo>
                          <a:pt x="11" y="4"/>
                          <a:pt x="11" y="4"/>
                          <a:pt x="11" y="4"/>
                        </a:cubicBezTo>
                        <a:cubicBezTo>
                          <a:pt x="10" y="5"/>
                          <a:pt x="9" y="6"/>
                          <a:pt x="9" y="7"/>
                        </a:cubicBezTo>
                        <a:cubicBezTo>
                          <a:pt x="8" y="8"/>
                          <a:pt x="8" y="9"/>
                          <a:pt x="8" y="11"/>
                        </a:cubicBezTo>
                        <a:cubicBezTo>
                          <a:pt x="8" y="11"/>
                          <a:pt x="8" y="11"/>
                          <a:pt x="8" y="11"/>
                        </a:cubicBezTo>
                        <a:cubicBezTo>
                          <a:pt x="8" y="10"/>
                          <a:pt x="8" y="10"/>
                          <a:pt x="8" y="10"/>
                        </a:cubicBezTo>
                        <a:cubicBezTo>
                          <a:pt x="8" y="10"/>
                          <a:pt x="8" y="10"/>
                          <a:pt x="8" y="10"/>
                        </a:cubicBezTo>
                        <a:cubicBezTo>
                          <a:pt x="9" y="8"/>
                          <a:pt x="10" y="7"/>
                          <a:pt x="11" y="6"/>
                        </a:cubicBezTo>
                        <a:cubicBezTo>
                          <a:pt x="10" y="6"/>
                          <a:pt x="10" y="7"/>
                          <a:pt x="10" y="8"/>
                        </a:cubicBezTo>
                        <a:cubicBezTo>
                          <a:pt x="10" y="8"/>
                          <a:pt x="10" y="8"/>
                          <a:pt x="10" y="8"/>
                        </a:cubicBezTo>
                        <a:cubicBezTo>
                          <a:pt x="9" y="9"/>
                          <a:pt x="9" y="9"/>
                          <a:pt x="9" y="10"/>
                        </a:cubicBezTo>
                        <a:cubicBezTo>
                          <a:pt x="8" y="11"/>
                          <a:pt x="8" y="12"/>
                          <a:pt x="7" y="13"/>
                        </a:cubicBezTo>
                        <a:cubicBezTo>
                          <a:pt x="7" y="13"/>
                          <a:pt x="8" y="13"/>
                          <a:pt x="8" y="13"/>
                        </a:cubicBezTo>
                        <a:cubicBezTo>
                          <a:pt x="8" y="13"/>
                          <a:pt x="8" y="12"/>
                          <a:pt x="8" y="12"/>
                        </a:cubicBezTo>
                        <a:cubicBezTo>
                          <a:pt x="8" y="12"/>
                          <a:pt x="8" y="12"/>
                          <a:pt x="8" y="12"/>
                        </a:cubicBezTo>
                        <a:cubicBezTo>
                          <a:pt x="8" y="11"/>
                          <a:pt x="9" y="10"/>
                          <a:pt x="9" y="10"/>
                        </a:cubicBezTo>
                        <a:cubicBezTo>
                          <a:pt x="9" y="9"/>
                          <a:pt x="10" y="9"/>
                          <a:pt x="10" y="8"/>
                        </a:cubicBezTo>
                        <a:cubicBezTo>
                          <a:pt x="10" y="9"/>
                          <a:pt x="10" y="9"/>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1"/>
                          <a:pt x="9" y="12"/>
                          <a:pt x="9" y="13"/>
                        </a:cubicBezTo>
                        <a:cubicBezTo>
                          <a:pt x="9" y="13"/>
                          <a:pt x="9" y="13"/>
                          <a:pt x="9" y="13"/>
                        </a:cubicBezTo>
                        <a:cubicBezTo>
                          <a:pt x="9" y="13"/>
                          <a:pt x="9" y="13"/>
                          <a:pt x="9" y="12"/>
                        </a:cubicBezTo>
                        <a:cubicBezTo>
                          <a:pt x="9" y="12"/>
                          <a:pt x="9" y="12"/>
                          <a:pt x="9" y="12"/>
                        </a:cubicBezTo>
                        <a:cubicBezTo>
                          <a:pt x="10" y="12"/>
                          <a:pt x="10" y="11"/>
                          <a:pt x="11" y="10"/>
                        </a:cubicBezTo>
                        <a:cubicBezTo>
                          <a:pt x="11" y="10"/>
                          <a:pt x="11" y="10"/>
                          <a:pt x="12" y="9"/>
                        </a:cubicBezTo>
                        <a:cubicBezTo>
                          <a:pt x="12" y="9"/>
                          <a:pt x="12" y="9"/>
                          <a:pt x="12" y="9"/>
                        </a:cubicBezTo>
                        <a:cubicBezTo>
                          <a:pt x="12" y="9"/>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1"/>
                          <a:pt x="12" y="12"/>
                          <a:pt x="11" y="13"/>
                        </a:cubicBezTo>
                        <a:cubicBezTo>
                          <a:pt x="11" y="13"/>
                          <a:pt x="11" y="13"/>
                          <a:pt x="11" y="13"/>
                        </a:cubicBezTo>
                        <a:cubicBezTo>
                          <a:pt x="11" y="14"/>
                          <a:pt x="11" y="14"/>
                          <a:pt x="11" y="14"/>
                        </a:cubicBezTo>
                        <a:cubicBezTo>
                          <a:pt x="11" y="14"/>
                          <a:pt x="11" y="14"/>
                          <a:pt x="11" y="14"/>
                        </a:cubicBezTo>
                        <a:cubicBezTo>
                          <a:pt x="12" y="12"/>
                          <a:pt x="13" y="11"/>
                          <a:pt x="14" y="9"/>
                        </a:cubicBezTo>
                        <a:cubicBezTo>
                          <a:pt x="14" y="9"/>
                          <a:pt x="14" y="9"/>
                          <a:pt x="14" y="9"/>
                        </a:cubicBezTo>
                        <a:cubicBezTo>
                          <a:pt x="15" y="10"/>
                          <a:pt x="15" y="10"/>
                          <a:pt x="14" y="11"/>
                        </a:cubicBezTo>
                        <a:cubicBezTo>
                          <a:pt x="14" y="11"/>
                          <a:pt x="14" y="11"/>
                          <a:pt x="14" y="11"/>
                        </a:cubicBezTo>
                        <a:cubicBezTo>
                          <a:pt x="14" y="12"/>
                          <a:pt x="13" y="14"/>
                          <a:pt x="13" y="16"/>
                        </a:cubicBezTo>
                        <a:cubicBezTo>
                          <a:pt x="13" y="16"/>
                          <a:pt x="13" y="16"/>
                          <a:pt x="13" y="16"/>
                        </a:cubicBezTo>
                        <a:cubicBezTo>
                          <a:pt x="13" y="15"/>
                          <a:pt x="13" y="14"/>
                          <a:pt x="14" y="14"/>
                        </a:cubicBezTo>
                        <a:cubicBezTo>
                          <a:pt x="14" y="14"/>
                          <a:pt x="14" y="14"/>
                          <a:pt x="14" y="14"/>
                        </a:cubicBezTo>
                        <a:cubicBezTo>
                          <a:pt x="14" y="13"/>
                          <a:pt x="14" y="12"/>
                          <a:pt x="15" y="12"/>
                        </a:cubicBezTo>
                        <a:cubicBezTo>
                          <a:pt x="15" y="11"/>
                          <a:pt x="16" y="11"/>
                          <a:pt x="16" y="11"/>
                        </a:cubicBezTo>
                        <a:cubicBezTo>
                          <a:pt x="16" y="11"/>
                          <a:pt x="16" y="11"/>
                          <a:pt x="16" y="11"/>
                        </a:cubicBezTo>
                        <a:cubicBezTo>
                          <a:pt x="16" y="11"/>
                          <a:pt x="16" y="11"/>
                          <a:pt x="16" y="11"/>
                        </a:cubicBezTo>
                        <a:cubicBezTo>
                          <a:pt x="16" y="11"/>
                          <a:pt x="16" y="12"/>
                          <a:pt x="16" y="13"/>
                        </a:cubicBezTo>
                        <a:cubicBezTo>
                          <a:pt x="16" y="13"/>
                          <a:pt x="16" y="13"/>
                          <a:pt x="16" y="13"/>
                        </a:cubicBezTo>
                        <a:cubicBezTo>
                          <a:pt x="16" y="14"/>
                          <a:pt x="16" y="14"/>
                          <a:pt x="15" y="15"/>
                        </a:cubicBezTo>
                        <a:cubicBezTo>
                          <a:pt x="15" y="16"/>
                          <a:pt x="15" y="16"/>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6"/>
                          <a:pt x="15" y="16"/>
                          <a:pt x="16" y="15"/>
                        </a:cubicBezTo>
                        <a:cubicBezTo>
                          <a:pt x="16" y="14"/>
                          <a:pt x="17" y="13"/>
                          <a:pt x="18" y="12"/>
                        </a:cubicBezTo>
                        <a:cubicBezTo>
                          <a:pt x="18" y="12"/>
                          <a:pt x="18" y="12"/>
                          <a:pt x="18" y="12"/>
                        </a:cubicBezTo>
                        <a:cubicBezTo>
                          <a:pt x="18" y="12"/>
                          <a:pt x="18" y="12"/>
                          <a:pt x="18" y="12"/>
                        </a:cubicBezTo>
                        <a:cubicBezTo>
                          <a:pt x="18" y="13"/>
                          <a:pt x="18" y="13"/>
                          <a:pt x="18" y="13"/>
                        </a:cubicBezTo>
                        <a:cubicBezTo>
                          <a:pt x="18" y="13"/>
                          <a:pt x="18" y="13"/>
                          <a:pt x="18" y="13"/>
                        </a:cubicBezTo>
                        <a:cubicBezTo>
                          <a:pt x="18" y="14"/>
                          <a:pt x="17" y="15"/>
                          <a:pt x="17" y="16"/>
                        </a:cubicBezTo>
                        <a:cubicBezTo>
                          <a:pt x="17" y="16"/>
                          <a:pt x="17" y="16"/>
                          <a:pt x="17" y="16"/>
                        </a:cubicBezTo>
                        <a:cubicBezTo>
                          <a:pt x="17" y="16"/>
                          <a:pt x="16" y="17"/>
                          <a:pt x="16" y="18"/>
                        </a:cubicBezTo>
                        <a:cubicBezTo>
                          <a:pt x="16" y="18"/>
                          <a:pt x="16" y="18"/>
                          <a:pt x="16" y="18"/>
                        </a:cubicBezTo>
                        <a:cubicBezTo>
                          <a:pt x="17" y="17"/>
                          <a:pt x="18" y="15"/>
                          <a:pt x="18" y="14"/>
                        </a:cubicBezTo>
                        <a:cubicBezTo>
                          <a:pt x="19" y="14"/>
                          <a:pt x="19" y="13"/>
                          <a:pt x="20" y="13"/>
                        </a:cubicBezTo>
                        <a:cubicBezTo>
                          <a:pt x="20" y="13"/>
                          <a:pt x="20" y="13"/>
                          <a:pt x="20" y="13"/>
                        </a:cubicBezTo>
                        <a:cubicBezTo>
                          <a:pt x="20" y="13"/>
                          <a:pt x="20" y="13"/>
                          <a:pt x="20" y="13"/>
                        </a:cubicBezTo>
                        <a:cubicBezTo>
                          <a:pt x="20" y="13"/>
                          <a:pt x="20" y="13"/>
                          <a:pt x="20" y="13"/>
                        </a:cubicBezTo>
                        <a:cubicBezTo>
                          <a:pt x="20" y="13"/>
                          <a:pt x="20" y="13"/>
                          <a:pt x="20" y="13"/>
                        </a:cubicBezTo>
                        <a:cubicBezTo>
                          <a:pt x="20" y="13"/>
                          <a:pt x="20" y="13"/>
                          <a:pt x="20" y="13"/>
                        </a:cubicBezTo>
                        <a:cubicBezTo>
                          <a:pt x="20" y="13"/>
                          <a:pt x="21" y="13"/>
                          <a:pt x="21" y="13"/>
                        </a:cubicBezTo>
                        <a:cubicBezTo>
                          <a:pt x="21" y="13"/>
                          <a:pt x="21" y="13"/>
                          <a:pt x="21" y="13"/>
                        </a:cubicBezTo>
                        <a:cubicBezTo>
                          <a:pt x="21" y="13"/>
                          <a:pt x="21" y="13"/>
                          <a:pt x="21" y="13"/>
                        </a:cubicBezTo>
                        <a:cubicBezTo>
                          <a:pt x="21" y="14"/>
                          <a:pt x="20" y="14"/>
                          <a:pt x="20" y="15"/>
                        </a:cubicBezTo>
                        <a:cubicBezTo>
                          <a:pt x="20" y="15"/>
                          <a:pt x="20" y="15"/>
                          <a:pt x="20" y="15"/>
                        </a:cubicBezTo>
                        <a:cubicBezTo>
                          <a:pt x="20" y="15"/>
                          <a:pt x="20" y="15"/>
                          <a:pt x="20" y="16"/>
                        </a:cubicBezTo>
                        <a:cubicBezTo>
                          <a:pt x="19" y="17"/>
                          <a:pt x="18" y="18"/>
                          <a:pt x="17" y="19"/>
                        </a:cubicBezTo>
                        <a:cubicBezTo>
                          <a:pt x="17" y="19"/>
                          <a:pt x="17" y="19"/>
                          <a:pt x="17" y="19"/>
                        </a:cubicBezTo>
                        <a:cubicBezTo>
                          <a:pt x="18" y="18"/>
                          <a:pt x="19" y="17"/>
                          <a:pt x="20" y="16"/>
                        </a:cubicBezTo>
                        <a:cubicBezTo>
                          <a:pt x="20" y="16"/>
                          <a:pt x="20" y="15"/>
                          <a:pt x="20" y="15"/>
                        </a:cubicBezTo>
                        <a:cubicBezTo>
                          <a:pt x="21" y="14"/>
                          <a:pt x="21" y="14"/>
                          <a:pt x="22" y="13"/>
                        </a:cubicBezTo>
                        <a:cubicBezTo>
                          <a:pt x="22" y="14"/>
                          <a:pt x="22" y="14"/>
                          <a:pt x="22" y="15"/>
                        </a:cubicBezTo>
                        <a:cubicBezTo>
                          <a:pt x="22" y="15"/>
                          <a:pt x="22" y="15"/>
                          <a:pt x="22" y="15"/>
                        </a:cubicBezTo>
                        <a:cubicBezTo>
                          <a:pt x="22" y="15"/>
                          <a:pt x="21" y="15"/>
                          <a:pt x="21" y="15"/>
                        </a:cubicBezTo>
                        <a:cubicBezTo>
                          <a:pt x="21" y="16"/>
                          <a:pt x="21" y="16"/>
                          <a:pt x="21" y="16"/>
                        </a:cubicBezTo>
                        <a:cubicBezTo>
                          <a:pt x="20" y="17"/>
                          <a:pt x="19" y="19"/>
                          <a:pt x="18" y="20"/>
                        </a:cubicBezTo>
                        <a:cubicBezTo>
                          <a:pt x="18" y="21"/>
                          <a:pt x="18" y="21"/>
                          <a:pt x="17" y="22"/>
                        </a:cubicBezTo>
                        <a:cubicBezTo>
                          <a:pt x="17" y="22"/>
                          <a:pt x="17" y="22"/>
                          <a:pt x="17" y="22"/>
                        </a:cubicBezTo>
                        <a:cubicBezTo>
                          <a:pt x="18" y="22"/>
                          <a:pt x="18" y="22"/>
                          <a:pt x="18" y="21"/>
                        </a:cubicBezTo>
                        <a:cubicBezTo>
                          <a:pt x="18" y="21"/>
                          <a:pt x="19" y="21"/>
                          <a:pt x="19" y="21"/>
                        </a:cubicBezTo>
                        <a:cubicBezTo>
                          <a:pt x="19" y="20"/>
                          <a:pt x="20" y="19"/>
                          <a:pt x="21" y="19"/>
                        </a:cubicBezTo>
                        <a:cubicBezTo>
                          <a:pt x="21" y="19"/>
                          <a:pt x="20" y="19"/>
                          <a:pt x="20" y="20"/>
                        </a:cubicBezTo>
                        <a:cubicBezTo>
                          <a:pt x="20" y="20"/>
                          <a:pt x="20" y="20"/>
                          <a:pt x="20" y="20"/>
                        </a:cubicBezTo>
                        <a:cubicBezTo>
                          <a:pt x="20" y="20"/>
                          <a:pt x="20" y="19"/>
                          <a:pt x="20" y="20"/>
                        </a:cubicBezTo>
                        <a:cubicBezTo>
                          <a:pt x="19" y="21"/>
                          <a:pt x="18" y="22"/>
                          <a:pt x="17" y="23"/>
                        </a:cubicBezTo>
                        <a:cubicBezTo>
                          <a:pt x="17" y="22"/>
                          <a:pt x="18" y="22"/>
                          <a:pt x="18" y="21"/>
                        </a:cubicBezTo>
                        <a:cubicBezTo>
                          <a:pt x="18" y="21"/>
                          <a:pt x="18" y="21"/>
                          <a:pt x="18" y="21"/>
                        </a:cubicBezTo>
                        <a:cubicBezTo>
                          <a:pt x="17" y="21"/>
                          <a:pt x="16" y="21"/>
                          <a:pt x="16" y="22"/>
                        </a:cubicBezTo>
                        <a:cubicBezTo>
                          <a:pt x="15" y="22"/>
                          <a:pt x="14" y="23"/>
                          <a:pt x="14" y="24"/>
                        </a:cubicBezTo>
                        <a:cubicBezTo>
                          <a:pt x="14" y="24"/>
                          <a:pt x="14" y="24"/>
                          <a:pt x="14" y="23"/>
                        </a:cubicBezTo>
                        <a:cubicBezTo>
                          <a:pt x="14" y="23"/>
                          <a:pt x="14" y="23"/>
                          <a:pt x="14" y="23"/>
                        </a:cubicBezTo>
                        <a:cubicBezTo>
                          <a:pt x="13" y="24"/>
                          <a:pt x="12" y="25"/>
                          <a:pt x="11" y="26"/>
                        </a:cubicBezTo>
                        <a:cubicBezTo>
                          <a:pt x="11" y="26"/>
                          <a:pt x="11" y="25"/>
                          <a:pt x="11" y="24"/>
                        </a:cubicBezTo>
                        <a:cubicBezTo>
                          <a:pt x="11" y="24"/>
                          <a:pt x="11" y="24"/>
                          <a:pt x="11" y="24"/>
                        </a:cubicBezTo>
                        <a:cubicBezTo>
                          <a:pt x="11" y="24"/>
                          <a:pt x="11" y="24"/>
                          <a:pt x="11" y="24"/>
                        </a:cubicBezTo>
                        <a:cubicBezTo>
                          <a:pt x="11" y="24"/>
                          <a:pt x="11" y="24"/>
                          <a:pt x="11" y="24"/>
                        </a:cubicBezTo>
                        <a:cubicBezTo>
                          <a:pt x="11" y="24"/>
                          <a:pt x="11" y="24"/>
                          <a:pt x="11" y="24"/>
                        </a:cubicBezTo>
                        <a:cubicBezTo>
                          <a:pt x="9" y="25"/>
                          <a:pt x="8" y="27"/>
                          <a:pt x="7" y="29"/>
                        </a:cubicBezTo>
                        <a:cubicBezTo>
                          <a:pt x="7" y="29"/>
                          <a:pt x="7" y="29"/>
                          <a:pt x="7" y="29"/>
                        </a:cubicBezTo>
                        <a:cubicBezTo>
                          <a:pt x="8" y="28"/>
                          <a:pt x="9" y="26"/>
                          <a:pt x="9" y="24"/>
                        </a:cubicBezTo>
                        <a:cubicBezTo>
                          <a:pt x="9" y="24"/>
                          <a:pt x="8" y="24"/>
                          <a:pt x="8" y="24"/>
                        </a:cubicBezTo>
                        <a:cubicBezTo>
                          <a:pt x="7" y="25"/>
                          <a:pt x="7" y="26"/>
                          <a:pt x="6" y="27"/>
                        </a:cubicBezTo>
                        <a:cubicBezTo>
                          <a:pt x="6" y="26"/>
                          <a:pt x="6" y="26"/>
                          <a:pt x="6" y="26"/>
                        </a:cubicBezTo>
                        <a:cubicBezTo>
                          <a:pt x="6" y="26"/>
                          <a:pt x="6" y="26"/>
                          <a:pt x="6" y="26"/>
                        </a:cubicBezTo>
                        <a:cubicBezTo>
                          <a:pt x="6" y="26"/>
                          <a:pt x="6" y="26"/>
                          <a:pt x="6" y="26"/>
                        </a:cubicBezTo>
                        <a:cubicBezTo>
                          <a:pt x="6" y="25"/>
                          <a:pt x="6" y="25"/>
                          <a:pt x="6" y="25"/>
                        </a:cubicBezTo>
                        <a:cubicBezTo>
                          <a:pt x="6" y="24"/>
                          <a:pt x="6" y="24"/>
                          <a:pt x="6" y="24"/>
                        </a:cubicBezTo>
                        <a:cubicBezTo>
                          <a:pt x="5" y="25"/>
                          <a:pt x="4" y="26"/>
                          <a:pt x="3" y="27"/>
                        </a:cubicBezTo>
                        <a:cubicBezTo>
                          <a:pt x="3" y="27"/>
                          <a:pt x="3" y="28"/>
                          <a:pt x="3" y="28"/>
                        </a:cubicBezTo>
                        <a:cubicBezTo>
                          <a:pt x="3" y="27"/>
                          <a:pt x="3" y="26"/>
                          <a:pt x="3" y="25"/>
                        </a:cubicBezTo>
                        <a:cubicBezTo>
                          <a:pt x="3" y="25"/>
                          <a:pt x="3" y="25"/>
                          <a:pt x="3" y="25"/>
                        </a:cubicBezTo>
                        <a:cubicBezTo>
                          <a:pt x="3" y="25"/>
                          <a:pt x="3" y="25"/>
                          <a:pt x="3" y="25"/>
                        </a:cubicBezTo>
                        <a:cubicBezTo>
                          <a:pt x="3" y="25"/>
                          <a:pt x="3" y="25"/>
                          <a:pt x="3" y="25"/>
                        </a:cubicBezTo>
                        <a:cubicBezTo>
                          <a:pt x="3" y="25"/>
                          <a:pt x="3" y="25"/>
                          <a:pt x="3" y="24"/>
                        </a:cubicBezTo>
                        <a:cubicBezTo>
                          <a:pt x="3" y="24"/>
                          <a:pt x="3" y="24"/>
                          <a:pt x="3" y="24"/>
                        </a:cubicBezTo>
                        <a:cubicBezTo>
                          <a:pt x="2" y="25"/>
                          <a:pt x="2" y="25"/>
                          <a:pt x="2" y="25"/>
                        </a:cubicBezTo>
                        <a:cubicBezTo>
                          <a:pt x="2" y="25"/>
                          <a:pt x="2" y="24"/>
                          <a:pt x="2" y="24"/>
                        </a:cubicBezTo>
                        <a:cubicBezTo>
                          <a:pt x="2" y="24"/>
                          <a:pt x="2" y="24"/>
                          <a:pt x="2" y="24"/>
                        </a:cubicBezTo>
                        <a:cubicBezTo>
                          <a:pt x="1" y="25"/>
                          <a:pt x="1" y="25"/>
                          <a:pt x="1" y="26"/>
                        </a:cubicBezTo>
                        <a:cubicBezTo>
                          <a:pt x="1" y="26"/>
                          <a:pt x="1" y="26"/>
                          <a:pt x="1" y="26"/>
                        </a:cubicBezTo>
                        <a:cubicBezTo>
                          <a:pt x="0" y="27"/>
                          <a:pt x="0" y="27"/>
                          <a:pt x="0" y="28"/>
                        </a:cubicBezTo>
                        <a:cubicBezTo>
                          <a:pt x="0" y="28"/>
                          <a:pt x="0" y="28"/>
                          <a:pt x="0" y="28"/>
                        </a:cubicBezTo>
                        <a:cubicBezTo>
                          <a:pt x="0" y="28"/>
                          <a:pt x="1" y="28"/>
                          <a:pt x="1" y="27"/>
                        </a:cubicBezTo>
                        <a:cubicBezTo>
                          <a:pt x="1" y="28"/>
                          <a:pt x="1" y="28"/>
                          <a:pt x="1" y="28"/>
                        </a:cubicBezTo>
                        <a:cubicBezTo>
                          <a:pt x="1" y="28"/>
                          <a:pt x="1" y="28"/>
                          <a:pt x="1" y="28"/>
                        </a:cubicBezTo>
                        <a:cubicBezTo>
                          <a:pt x="2" y="27"/>
                          <a:pt x="2" y="26"/>
                          <a:pt x="3" y="25"/>
                        </a:cubicBezTo>
                        <a:cubicBezTo>
                          <a:pt x="3" y="25"/>
                          <a:pt x="3" y="25"/>
                          <a:pt x="3" y="25"/>
                        </a:cubicBezTo>
                        <a:cubicBezTo>
                          <a:pt x="2" y="27"/>
                          <a:pt x="2" y="28"/>
                          <a:pt x="2" y="29"/>
                        </a:cubicBezTo>
                        <a:cubicBezTo>
                          <a:pt x="2" y="30"/>
                          <a:pt x="2" y="30"/>
                          <a:pt x="2" y="30"/>
                        </a:cubicBezTo>
                        <a:cubicBezTo>
                          <a:pt x="2" y="31"/>
                          <a:pt x="2" y="31"/>
                          <a:pt x="2" y="31"/>
                        </a:cubicBezTo>
                        <a:cubicBezTo>
                          <a:pt x="2" y="30"/>
                          <a:pt x="2" y="30"/>
                          <a:pt x="2" y="30"/>
                        </a:cubicBezTo>
                        <a:cubicBezTo>
                          <a:pt x="2" y="30"/>
                          <a:pt x="2" y="30"/>
                          <a:pt x="2" y="30"/>
                        </a:cubicBezTo>
                        <a:cubicBezTo>
                          <a:pt x="2" y="30"/>
                          <a:pt x="2" y="30"/>
                          <a:pt x="2" y="30"/>
                        </a:cubicBezTo>
                        <a:cubicBezTo>
                          <a:pt x="3" y="29"/>
                          <a:pt x="4" y="28"/>
                          <a:pt x="5" y="27"/>
                        </a:cubicBezTo>
                        <a:cubicBezTo>
                          <a:pt x="5" y="27"/>
                          <a:pt x="5" y="27"/>
                          <a:pt x="5" y="27"/>
                        </a:cubicBezTo>
                        <a:cubicBezTo>
                          <a:pt x="5" y="27"/>
                          <a:pt x="5" y="27"/>
                          <a:pt x="5" y="27"/>
                        </a:cubicBezTo>
                        <a:cubicBezTo>
                          <a:pt x="5" y="27"/>
                          <a:pt x="5" y="27"/>
                          <a:pt x="5" y="27"/>
                        </a:cubicBezTo>
                        <a:cubicBezTo>
                          <a:pt x="5" y="27"/>
                          <a:pt x="5" y="27"/>
                          <a:pt x="5" y="27"/>
                        </a:cubicBezTo>
                        <a:cubicBezTo>
                          <a:pt x="5" y="27"/>
                          <a:pt x="5" y="26"/>
                          <a:pt x="6" y="26"/>
                        </a:cubicBezTo>
                        <a:cubicBezTo>
                          <a:pt x="6" y="26"/>
                          <a:pt x="5" y="27"/>
                          <a:pt x="5" y="27"/>
                        </a:cubicBezTo>
                        <a:cubicBezTo>
                          <a:pt x="4" y="28"/>
                          <a:pt x="4" y="30"/>
                          <a:pt x="3" y="31"/>
                        </a:cubicBezTo>
                        <a:cubicBezTo>
                          <a:pt x="3" y="31"/>
                          <a:pt x="3" y="31"/>
                          <a:pt x="3" y="31"/>
                        </a:cubicBezTo>
                        <a:cubicBezTo>
                          <a:pt x="4" y="31"/>
                          <a:pt x="4" y="31"/>
                          <a:pt x="4" y="31"/>
                        </a:cubicBezTo>
                        <a:cubicBezTo>
                          <a:pt x="4" y="30"/>
                          <a:pt x="5" y="28"/>
                          <a:pt x="5" y="27"/>
                        </a:cubicBezTo>
                        <a:cubicBezTo>
                          <a:pt x="6" y="27"/>
                          <a:pt x="6" y="27"/>
                          <a:pt x="6" y="27"/>
                        </a:cubicBezTo>
                        <a:cubicBezTo>
                          <a:pt x="6" y="28"/>
                          <a:pt x="5" y="28"/>
                          <a:pt x="5" y="29"/>
                        </a:cubicBezTo>
                        <a:cubicBezTo>
                          <a:pt x="5" y="30"/>
                          <a:pt x="5" y="30"/>
                          <a:pt x="5" y="31"/>
                        </a:cubicBezTo>
                        <a:cubicBezTo>
                          <a:pt x="5" y="31"/>
                          <a:pt x="5" y="31"/>
                          <a:pt x="5" y="31"/>
                        </a:cubicBezTo>
                        <a:cubicBezTo>
                          <a:pt x="6" y="31"/>
                          <a:pt x="6" y="30"/>
                          <a:pt x="7" y="30"/>
                        </a:cubicBezTo>
                        <a:cubicBezTo>
                          <a:pt x="7" y="30"/>
                          <a:pt x="7" y="30"/>
                          <a:pt x="6" y="31"/>
                        </a:cubicBezTo>
                        <a:cubicBezTo>
                          <a:pt x="6" y="31"/>
                          <a:pt x="7" y="31"/>
                          <a:pt x="7" y="31"/>
                        </a:cubicBezTo>
                        <a:cubicBezTo>
                          <a:pt x="7" y="31"/>
                          <a:pt x="7" y="30"/>
                          <a:pt x="7" y="30"/>
                        </a:cubicBezTo>
                        <a:cubicBezTo>
                          <a:pt x="7" y="30"/>
                          <a:pt x="7" y="30"/>
                          <a:pt x="7" y="30"/>
                        </a:cubicBezTo>
                        <a:cubicBezTo>
                          <a:pt x="7" y="30"/>
                          <a:pt x="7" y="29"/>
                          <a:pt x="7" y="29"/>
                        </a:cubicBezTo>
                        <a:cubicBezTo>
                          <a:pt x="9" y="28"/>
                          <a:pt x="10" y="26"/>
                          <a:pt x="11" y="25"/>
                        </a:cubicBezTo>
                        <a:cubicBezTo>
                          <a:pt x="11" y="25"/>
                          <a:pt x="11" y="25"/>
                          <a:pt x="11" y="25"/>
                        </a:cubicBezTo>
                        <a:cubicBezTo>
                          <a:pt x="10" y="26"/>
                          <a:pt x="9" y="28"/>
                          <a:pt x="9" y="30"/>
                        </a:cubicBezTo>
                        <a:cubicBezTo>
                          <a:pt x="9" y="30"/>
                          <a:pt x="8" y="31"/>
                          <a:pt x="8" y="31"/>
                        </a:cubicBezTo>
                        <a:cubicBezTo>
                          <a:pt x="8" y="31"/>
                          <a:pt x="8" y="31"/>
                          <a:pt x="8" y="31"/>
                        </a:cubicBezTo>
                        <a:cubicBezTo>
                          <a:pt x="8" y="31"/>
                          <a:pt x="9" y="31"/>
                          <a:pt x="9" y="30"/>
                        </a:cubicBezTo>
                        <a:cubicBezTo>
                          <a:pt x="9" y="30"/>
                          <a:pt x="9" y="31"/>
                          <a:pt x="9" y="31"/>
                        </a:cubicBezTo>
                        <a:cubicBezTo>
                          <a:pt x="9" y="31"/>
                          <a:pt x="9" y="31"/>
                          <a:pt x="9" y="31"/>
                        </a:cubicBezTo>
                        <a:cubicBezTo>
                          <a:pt x="10" y="30"/>
                          <a:pt x="10" y="30"/>
                          <a:pt x="11" y="29"/>
                        </a:cubicBezTo>
                        <a:cubicBezTo>
                          <a:pt x="10" y="30"/>
                          <a:pt x="10" y="31"/>
                          <a:pt x="10" y="31"/>
                        </a:cubicBezTo>
                        <a:cubicBezTo>
                          <a:pt x="10" y="31"/>
                          <a:pt x="10" y="31"/>
                          <a:pt x="10" y="31"/>
                        </a:cubicBezTo>
                        <a:cubicBezTo>
                          <a:pt x="11" y="30"/>
                          <a:pt x="11" y="29"/>
                          <a:pt x="12" y="28"/>
                        </a:cubicBezTo>
                        <a:cubicBezTo>
                          <a:pt x="14" y="27"/>
                          <a:pt x="15" y="25"/>
                          <a:pt x="16" y="23"/>
                        </a:cubicBezTo>
                        <a:cubicBezTo>
                          <a:pt x="16" y="24"/>
                          <a:pt x="15" y="24"/>
                          <a:pt x="15" y="25"/>
                        </a:cubicBezTo>
                        <a:cubicBezTo>
                          <a:pt x="14" y="26"/>
                          <a:pt x="14" y="27"/>
                          <a:pt x="14" y="28"/>
                        </a:cubicBezTo>
                        <a:cubicBezTo>
                          <a:pt x="14" y="28"/>
                          <a:pt x="14" y="28"/>
                          <a:pt x="14" y="28"/>
                        </a:cubicBezTo>
                        <a:cubicBezTo>
                          <a:pt x="14" y="28"/>
                          <a:pt x="15" y="28"/>
                          <a:pt x="15" y="28"/>
                        </a:cubicBezTo>
                        <a:cubicBezTo>
                          <a:pt x="14" y="29"/>
                          <a:pt x="14" y="30"/>
                          <a:pt x="13" y="31"/>
                        </a:cubicBezTo>
                        <a:cubicBezTo>
                          <a:pt x="13" y="31"/>
                          <a:pt x="13" y="31"/>
                          <a:pt x="13" y="31"/>
                        </a:cubicBezTo>
                        <a:cubicBezTo>
                          <a:pt x="14" y="30"/>
                          <a:pt x="15" y="28"/>
                          <a:pt x="15" y="27"/>
                        </a:cubicBezTo>
                        <a:cubicBezTo>
                          <a:pt x="16" y="27"/>
                          <a:pt x="16" y="26"/>
                          <a:pt x="17" y="26"/>
                        </a:cubicBezTo>
                        <a:cubicBezTo>
                          <a:pt x="16" y="27"/>
                          <a:pt x="15" y="29"/>
                          <a:pt x="15" y="30"/>
                        </a:cubicBezTo>
                        <a:cubicBezTo>
                          <a:pt x="15" y="31"/>
                          <a:pt x="15" y="31"/>
                          <a:pt x="14" y="31"/>
                        </a:cubicBezTo>
                        <a:cubicBezTo>
                          <a:pt x="14" y="31"/>
                          <a:pt x="15" y="31"/>
                          <a:pt x="15" y="31"/>
                        </a:cubicBezTo>
                        <a:cubicBezTo>
                          <a:pt x="15" y="31"/>
                          <a:pt x="15" y="31"/>
                          <a:pt x="15" y="30"/>
                        </a:cubicBezTo>
                        <a:cubicBezTo>
                          <a:pt x="15" y="30"/>
                          <a:pt x="15" y="30"/>
                          <a:pt x="15" y="30"/>
                        </a:cubicBezTo>
                        <a:cubicBezTo>
                          <a:pt x="15" y="30"/>
                          <a:pt x="15" y="30"/>
                          <a:pt x="15" y="30"/>
                        </a:cubicBezTo>
                        <a:cubicBezTo>
                          <a:pt x="16" y="28"/>
                          <a:pt x="17" y="26"/>
                          <a:pt x="18" y="24"/>
                        </a:cubicBezTo>
                        <a:cubicBezTo>
                          <a:pt x="19" y="24"/>
                          <a:pt x="19" y="24"/>
                          <a:pt x="19" y="23"/>
                        </a:cubicBezTo>
                        <a:cubicBezTo>
                          <a:pt x="19" y="23"/>
                          <a:pt x="20" y="22"/>
                          <a:pt x="20" y="21"/>
                        </a:cubicBezTo>
                        <a:cubicBezTo>
                          <a:pt x="19" y="24"/>
                          <a:pt x="17" y="27"/>
                          <a:pt x="16" y="30"/>
                        </a:cubicBezTo>
                        <a:cubicBezTo>
                          <a:pt x="16" y="30"/>
                          <a:pt x="16" y="31"/>
                          <a:pt x="16" y="30"/>
                        </a:cubicBezTo>
                        <a:cubicBezTo>
                          <a:pt x="17" y="29"/>
                          <a:pt x="18" y="27"/>
                          <a:pt x="19" y="26"/>
                        </a:cubicBezTo>
                        <a:cubicBezTo>
                          <a:pt x="20" y="24"/>
                          <a:pt x="21" y="22"/>
                          <a:pt x="21" y="21"/>
                        </a:cubicBezTo>
                        <a:cubicBezTo>
                          <a:pt x="21" y="21"/>
                          <a:pt x="21" y="21"/>
                          <a:pt x="21" y="21"/>
                        </a:cubicBezTo>
                        <a:cubicBezTo>
                          <a:pt x="22" y="20"/>
                          <a:pt x="22" y="20"/>
                          <a:pt x="22" y="20"/>
                        </a:cubicBezTo>
                        <a:cubicBezTo>
                          <a:pt x="22" y="20"/>
                          <a:pt x="22" y="19"/>
                          <a:pt x="22" y="19"/>
                        </a:cubicBezTo>
                        <a:cubicBezTo>
                          <a:pt x="22" y="19"/>
                          <a:pt x="22" y="19"/>
                          <a:pt x="23" y="18"/>
                        </a:cubicBezTo>
                        <a:cubicBezTo>
                          <a:pt x="23" y="18"/>
                          <a:pt x="23" y="18"/>
                          <a:pt x="23" y="18"/>
                        </a:cubicBezTo>
                        <a:cubicBezTo>
                          <a:pt x="23" y="17"/>
                          <a:pt x="23" y="17"/>
                          <a:pt x="24" y="17"/>
                        </a:cubicBezTo>
                        <a:cubicBezTo>
                          <a:pt x="24" y="17"/>
                          <a:pt x="24" y="17"/>
                          <a:pt x="24" y="17"/>
                        </a:cubicBezTo>
                        <a:cubicBezTo>
                          <a:pt x="24" y="17"/>
                          <a:pt x="24" y="17"/>
                          <a:pt x="24" y="17"/>
                        </a:cubicBezTo>
                        <a:cubicBezTo>
                          <a:pt x="24" y="17"/>
                          <a:pt x="24" y="17"/>
                          <a:pt x="24" y="17"/>
                        </a:cubicBezTo>
                        <a:cubicBezTo>
                          <a:pt x="24" y="17"/>
                          <a:pt x="24" y="17"/>
                          <a:pt x="24" y="17"/>
                        </a:cubicBezTo>
                        <a:cubicBezTo>
                          <a:pt x="25" y="16"/>
                          <a:pt x="25" y="15"/>
                          <a:pt x="26" y="14"/>
                        </a:cubicBezTo>
                        <a:cubicBezTo>
                          <a:pt x="26" y="15"/>
                          <a:pt x="26" y="16"/>
                          <a:pt x="25" y="18"/>
                        </a:cubicBezTo>
                        <a:cubicBezTo>
                          <a:pt x="25" y="18"/>
                          <a:pt x="25" y="18"/>
                          <a:pt x="25" y="18"/>
                        </a:cubicBezTo>
                        <a:cubicBezTo>
                          <a:pt x="25" y="18"/>
                          <a:pt x="24" y="19"/>
                          <a:pt x="24" y="20"/>
                        </a:cubicBezTo>
                        <a:cubicBezTo>
                          <a:pt x="24" y="20"/>
                          <a:pt x="24" y="20"/>
                          <a:pt x="24" y="20"/>
                        </a:cubicBezTo>
                        <a:cubicBezTo>
                          <a:pt x="23" y="21"/>
                          <a:pt x="23" y="21"/>
                          <a:pt x="23" y="22"/>
                        </a:cubicBezTo>
                        <a:cubicBezTo>
                          <a:pt x="21" y="24"/>
                          <a:pt x="20" y="27"/>
                          <a:pt x="19" y="29"/>
                        </a:cubicBezTo>
                        <a:cubicBezTo>
                          <a:pt x="19" y="29"/>
                          <a:pt x="19" y="29"/>
                          <a:pt x="19" y="29"/>
                        </a:cubicBezTo>
                        <a:cubicBezTo>
                          <a:pt x="20" y="27"/>
                          <a:pt x="21" y="25"/>
                          <a:pt x="23" y="22"/>
                        </a:cubicBezTo>
                        <a:cubicBezTo>
                          <a:pt x="23" y="21"/>
                          <a:pt x="24" y="20"/>
                          <a:pt x="24" y="19"/>
                        </a:cubicBezTo>
                        <a:cubicBezTo>
                          <a:pt x="26" y="17"/>
                          <a:pt x="27" y="16"/>
                          <a:pt x="29" y="14"/>
                        </a:cubicBezTo>
                        <a:cubicBezTo>
                          <a:pt x="28" y="15"/>
                          <a:pt x="28" y="16"/>
                          <a:pt x="28" y="17"/>
                        </a:cubicBezTo>
                        <a:cubicBezTo>
                          <a:pt x="25" y="20"/>
                          <a:pt x="22" y="25"/>
                          <a:pt x="21" y="29"/>
                        </a:cubicBezTo>
                        <a:cubicBezTo>
                          <a:pt x="21" y="29"/>
                          <a:pt x="21" y="29"/>
                          <a:pt x="21" y="29"/>
                        </a:cubicBezTo>
                        <a:cubicBezTo>
                          <a:pt x="22" y="27"/>
                          <a:pt x="24" y="24"/>
                          <a:pt x="25" y="21"/>
                        </a:cubicBezTo>
                        <a:cubicBezTo>
                          <a:pt x="26" y="20"/>
                          <a:pt x="27" y="18"/>
                          <a:pt x="28" y="17"/>
                        </a:cubicBezTo>
                        <a:cubicBezTo>
                          <a:pt x="28" y="16"/>
                          <a:pt x="29" y="16"/>
                          <a:pt x="29" y="15"/>
                        </a:cubicBezTo>
                        <a:cubicBezTo>
                          <a:pt x="29" y="16"/>
                          <a:pt x="28" y="17"/>
                          <a:pt x="28" y="18"/>
                        </a:cubicBezTo>
                        <a:cubicBezTo>
                          <a:pt x="28" y="18"/>
                          <a:pt x="28" y="18"/>
                          <a:pt x="28" y="18"/>
                        </a:cubicBezTo>
                        <a:cubicBezTo>
                          <a:pt x="28" y="18"/>
                          <a:pt x="28" y="18"/>
                          <a:pt x="27" y="18"/>
                        </a:cubicBezTo>
                        <a:cubicBezTo>
                          <a:pt x="27" y="20"/>
                          <a:pt x="26" y="21"/>
                          <a:pt x="25" y="22"/>
                        </a:cubicBezTo>
                        <a:cubicBezTo>
                          <a:pt x="24" y="23"/>
                          <a:pt x="24" y="24"/>
                          <a:pt x="23" y="26"/>
                        </a:cubicBezTo>
                        <a:cubicBezTo>
                          <a:pt x="22" y="27"/>
                          <a:pt x="22" y="29"/>
                          <a:pt x="22" y="30"/>
                        </a:cubicBezTo>
                        <a:cubicBezTo>
                          <a:pt x="22" y="30"/>
                          <a:pt x="22" y="30"/>
                          <a:pt x="22" y="30"/>
                        </a:cubicBezTo>
                        <a:cubicBezTo>
                          <a:pt x="24" y="26"/>
                          <a:pt x="26" y="22"/>
                          <a:pt x="28" y="19"/>
                        </a:cubicBezTo>
                        <a:cubicBezTo>
                          <a:pt x="28" y="18"/>
                          <a:pt x="28" y="18"/>
                          <a:pt x="28" y="18"/>
                        </a:cubicBezTo>
                        <a:cubicBezTo>
                          <a:pt x="29" y="17"/>
                          <a:pt x="30" y="16"/>
                          <a:pt x="31" y="15"/>
                        </a:cubicBezTo>
                        <a:cubicBezTo>
                          <a:pt x="31" y="16"/>
                          <a:pt x="30" y="17"/>
                          <a:pt x="30" y="18"/>
                        </a:cubicBezTo>
                        <a:cubicBezTo>
                          <a:pt x="30" y="18"/>
                          <a:pt x="30" y="18"/>
                          <a:pt x="30" y="18"/>
                        </a:cubicBezTo>
                        <a:cubicBezTo>
                          <a:pt x="30" y="18"/>
                          <a:pt x="29" y="19"/>
                          <a:pt x="29" y="20"/>
                        </a:cubicBezTo>
                        <a:cubicBezTo>
                          <a:pt x="27" y="23"/>
                          <a:pt x="25" y="25"/>
                          <a:pt x="24" y="28"/>
                        </a:cubicBezTo>
                        <a:cubicBezTo>
                          <a:pt x="24" y="28"/>
                          <a:pt x="24" y="28"/>
                          <a:pt x="24" y="28"/>
                        </a:cubicBezTo>
                        <a:cubicBezTo>
                          <a:pt x="26" y="26"/>
                          <a:pt x="27" y="23"/>
                          <a:pt x="29" y="20"/>
                        </a:cubicBezTo>
                        <a:cubicBezTo>
                          <a:pt x="30" y="19"/>
                          <a:pt x="31" y="18"/>
                          <a:pt x="31" y="17"/>
                        </a:cubicBezTo>
                        <a:cubicBezTo>
                          <a:pt x="31" y="18"/>
                          <a:pt x="30" y="20"/>
                          <a:pt x="30" y="21"/>
                        </a:cubicBezTo>
                        <a:cubicBezTo>
                          <a:pt x="30" y="21"/>
                          <a:pt x="29" y="22"/>
                          <a:pt x="29" y="22"/>
                        </a:cubicBezTo>
                        <a:cubicBezTo>
                          <a:pt x="28" y="24"/>
                          <a:pt x="27" y="26"/>
                          <a:pt x="26" y="28"/>
                        </a:cubicBezTo>
                        <a:cubicBezTo>
                          <a:pt x="26" y="28"/>
                          <a:pt x="26" y="28"/>
                          <a:pt x="26" y="28"/>
                        </a:cubicBezTo>
                        <a:cubicBezTo>
                          <a:pt x="27" y="26"/>
                          <a:pt x="28" y="24"/>
                          <a:pt x="29" y="22"/>
                        </a:cubicBezTo>
                        <a:cubicBezTo>
                          <a:pt x="30" y="22"/>
                          <a:pt x="30" y="21"/>
                          <a:pt x="30" y="21"/>
                        </a:cubicBezTo>
                        <a:cubicBezTo>
                          <a:pt x="31" y="20"/>
                          <a:pt x="31" y="19"/>
                          <a:pt x="32" y="19"/>
                        </a:cubicBezTo>
                        <a:cubicBezTo>
                          <a:pt x="32" y="19"/>
                          <a:pt x="32" y="19"/>
                          <a:pt x="32" y="19"/>
                        </a:cubicBezTo>
                        <a:cubicBezTo>
                          <a:pt x="32" y="18"/>
                          <a:pt x="32" y="18"/>
                          <a:pt x="33" y="18"/>
                        </a:cubicBezTo>
                        <a:cubicBezTo>
                          <a:pt x="32" y="20"/>
                          <a:pt x="31" y="22"/>
                          <a:pt x="30" y="24"/>
                        </a:cubicBezTo>
                        <a:cubicBezTo>
                          <a:pt x="29" y="25"/>
                          <a:pt x="28" y="27"/>
                          <a:pt x="28" y="28"/>
                        </a:cubicBezTo>
                        <a:cubicBezTo>
                          <a:pt x="28" y="28"/>
                          <a:pt x="28" y="28"/>
                          <a:pt x="28" y="28"/>
                        </a:cubicBezTo>
                        <a:cubicBezTo>
                          <a:pt x="29" y="27"/>
                          <a:pt x="30" y="25"/>
                          <a:pt x="30" y="24"/>
                        </a:cubicBezTo>
                        <a:cubicBezTo>
                          <a:pt x="31" y="23"/>
                          <a:pt x="32" y="22"/>
                          <a:pt x="32" y="21"/>
                        </a:cubicBezTo>
                        <a:cubicBezTo>
                          <a:pt x="33" y="21"/>
                          <a:pt x="33" y="20"/>
                          <a:pt x="33" y="20"/>
                        </a:cubicBezTo>
                        <a:cubicBezTo>
                          <a:pt x="33" y="21"/>
                          <a:pt x="32" y="23"/>
                          <a:pt x="32" y="24"/>
                        </a:cubicBezTo>
                        <a:cubicBezTo>
                          <a:pt x="32" y="24"/>
                          <a:pt x="32" y="24"/>
                          <a:pt x="32" y="24"/>
                        </a:cubicBezTo>
                        <a:cubicBezTo>
                          <a:pt x="32" y="24"/>
                          <a:pt x="32" y="24"/>
                          <a:pt x="32" y="24"/>
                        </a:cubicBezTo>
                        <a:cubicBezTo>
                          <a:pt x="31" y="25"/>
                          <a:pt x="30" y="26"/>
                          <a:pt x="30" y="28"/>
                        </a:cubicBezTo>
                        <a:cubicBezTo>
                          <a:pt x="30" y="28"/>
                          <a:pt x="30" y="28"/>
                          <a:pt x="30" y="28"/>
                        </a:cubicBezTo>
                        <a:cubicBezTo>
                          <a:pt x="31" y="27"/>
                          <a:pt x="31" y="26"/>
                          <a:pt x="32" y="24"/>
                        </a:cubicBezTo>
                        <a:cubicBezTo>
                          <a:pt x="32" y="24"/>
                          <a:pt x="33" y="23"/>
                          <a:pt x="34" y="22"/>
                        </a:cubicBezTo>
                        <a:cubicBezTo>
                          <a:pt x="34" y="22"/>
                          <a:pt x="34" y="22"/>
                          <a:pt x="34" y="21"/>
                        </a:cubicBezTo>
                        <a:cubicBezTo>
                          <a:pt x="34" y="22"/>
                          <a:pt x="34" y="22"/>
                          <a:pt x="33" y="23"/>
                        </a:cubicBezTo>
                        <a:cubicBezTo>
                          <a:pt x="33" y="24"/>
                          <a:pt x="32" y="26"/>
                          <a:pt x="31" y="27"/>
                        </a:cubicBezTo>
                        <a:cubicBezTo>
                          <a:pt x="31" y="26"/>
                          <a:pt x="32" y="26"/>
                          <a:pt x="32" y="26"/>
                        </a:cubicBezTo>
                        <a:cubicBezTo>
                          <a:pt x="32" y="26"/>
                          <a:pt x="32" y="26"/>
                          <a:pt x="32" y="26"/>
                        </a:cubicBezTo>
                        <a:cubicBezTo>
                          <a:pt x="31" y="26"/>
                          <a:pt x="31" y="27"/>
                          <a:pt x="31" y="27"/>
                        </a:cubicBezTo>
                        <a:cubicBezTo>
                          <a:pt x="31" y="27"/>
                          <a:pt x="31" y="27"/>
                          <a:pt x="31" y="27"/>
                        </a:cubicBezTo>
                        <a:cubicBezTo>
                          <a:pt x="31" y="26"/>
                          <a:pt x="32" y="25"/>
                          <a:pt x="33" y="24"/>
                        </a:cubicBezTo>
                        <a:cubicBezTo>
                          <a:pt x="33" y="23"/>
                          <a:pt x="34" y="22"/>
                          <a:pt x="34" y="21"/>
                        </a:cubicBezTo>
                        <a:cubicBezTo>
                          <a:pt x="34" y="21"/>
                          <a:pt x="34" y="21"/>
                          <a:pt x="34" y="21"/>
                        </a:cubicBezTo>
                        <a:cubicBezTo>
                          <a:pt x="33" y="22"/>
                          <a:pt x="33" y="23"/>
                          <a:pt x="32" y="24"/>
                        </a:cubicBezTo>
                        <a:cubicBezTo>
                          <a:pt x="33" y="22"/>
                          <a:pt x="33" y="21"/>
                          <a:pt x="33" y="20"/>
                        </a:cubicBezTo>
                        <a:cubicBezTo>
                          <a:pt x="33" y="20"/>
                          <a:pt x="33" y="20"/>
                          <a:pt x="33" y="20"/>
                        </a:cubicBezTo>
                        <a:cubicBezTo>
                          <a:pt x="32" y="21"/>
                          <a:pt x="31" y="22"/>
                          <a:pt x="31" y="23"/>
                        </a:cubicBezTo>
                        <a:cubicBezTo>
                          <a:pt x="31" y="21"/>
                          <a:pt x="32" y="19"/>
                          <a:pt x="33" y="17"/>
                        </a:cubicBezTo>
                        <a:cubicBezTo>
                          <a:pt x="33" y="17"/>
                          <a:pt x="33" y="17"/>
                          <a:pt x="33" y="17"/>
                        </a:cubicBezTo>
                        <a:cubicBezTo>
                          <a:pt x="32" y="18"/>
                          <a:pt x="31" y="19"/>
                          <a:pt x="30" y="21"/>
                        </a:cubicBezTo>
                        <a:cubicBezTo>
                          <a:pt x="31" y="19"/>
                          <a:pt x="31" y="18"/>
                          <a:pt x="31" y="16"/>
                        </a:cubicBezTo>
                        <a:cubicBezTo>
                          <a:pt x="31" y="16"/>
                          <a:pt x="31" y="16"/>
                          <a:pt x="31" y="16"/>
                        </a:cubicBezTo>
                        <a:cubicBezTo>
                          <a:pt x="31" y="18"/>
                          <a:pt x="30" y="19"/>
                          <a:pt x="29" y="20"/>
                        </a:cubicBezTo>
                        <a:cubicBezTo>
                          <a:pt x="30" y="18"/>
                          <a:pt x="31" y="16"/>
                          <a:pt x="31" y="15"/>
                        </a:cubicBezTo>
                        <a:cubicBezTo>
                          <a:pt x="31" y="15"/>
                          <a:pt x="31" y="15"/>
                          <a:pt x="31" y="15"/>
                        </a:cubicBezTo>
                        <a:cubicBezTo>
                          <a:pt x="30" y="16"/>
                          <a:pt x="29" y="17"/>
                          <a:pt x="28" y="18"/>
                        </a:cubicBezTo>
                        <a:cubicBezTo>
                          <a:pt x="28" y="18"/>
                          <a:pt x="28" y="18"/>
                          <a:pt x="28" y="18"/>
                        </a:cubicBezTo>
                        <a:cubicBezTo>
                          <a:pt x="28" y="17"/>
                          <a:pt x="29" y="16"/>
                          <a:pt x="29" y="15"/>
                        </a:cubicBezTo>
                        <a:cubicBezTo>
                          <a:pt x="29" y="15"/>
                          <a:pt x="29" y="15"/>
                          <a:pt x="29" y="15"/>
                        </a:cubicBezTo>
                        <a:cubicBezTo>
                          <a:pt x="29" y="15"/>
                          <a:pt x="29" y="15"/>
                          <a:pt x="29" y="15"/>
                        </a:cubicBezTo>
                        <a:cubicBezTo>
                          <a:pt x="29" y="15"/>
                          <a:pt x="29" y="15"/>
                          <a:pt x="29" y="15"/>
                        </a:cubicBezTo>
                        <a:cubicBezTo>
                          <a:pt x="29" y="15"/>
                          <a:pt x="29" y="15"/>
                          <a:pt x="29" y="15"/>
                        </a:cubicBezTo>
                        <a:cubicBezTo>
                          <a:pt x="29" y="15"/>
                          <a:pt x="28" y="16"/>
                          <a:pt x="28" y="16"/>
                        </a:cubicBezTo>
                        <a:cubicBezTo>
                          <a:pt x="28" y="15"/>
                          <a:pt x="29" y="14"/>
                          <a:pt x="29" y="13"/>
                        </a:cubicBezTo>
                        <a:cubicBezTo>
                          <a:pt x="29" y="13"/>
                          <a:pt x="29" y="13"/>
                          <a:pt x="29" y="13"/>
                        </a:cubicBezTo>
                        <a:cubicBezTo>
                          <a:pt x="28" y="15"/>
                          <a:pt x="26" y="17"/>
                          <a:pt x="25" y="19"/>
                        </a:cubicBezTo>
                        <a:cubicBezTo>
                          <a:pt x="25" y="17"/>
                          <a:pt x="26" y="16"/>
                          <a:pt x="26" y="14"/>
                        </a:cubicBezTo>
                        <a:cubicBezTo>
                          <a:pt x="26" y="14"/>
                          <a:pt x="26" y="14"/>
                          <a:pt x="26" y="14"/>
                        </a:cubicBezTo>
                        <a:cubicBezTo>
                          <a:pt x="25" y="15"/>
                          <a:pt x="24" y="16"/>
                          <a:pt x="23" y="17"/>
                        </a:cubicBezTo>
                        <a:cubicBezTo>
                          <a:pt x="23" y="17"/>
                          <a:pt x="24" y="16"/>
                          <a:pt x="24" y="16"/>
                        </a:cubicBezTo>
                        <a:cubicBezTo>
                          <a:pt x="25" y="15"/>
                          <a:pt x="25" y="13"/>
                          <a:pt x="25" y="12"/>
                        </a:cubicBezTo>
                        <a:cubicBezTo>
                          <a:pt x="25" y="12"/>
                          <a:pt x="25" y="12"/>
                          <a:pt x="25" y="12"/>
                        </a:cubicBezTo>
                        <a:cubicBezTo>
                          <a:pt x="25" y="12"/>
                          <a:pt x="24" y="12"/>
                          <a:pt x="24" y="13"/>
                        </a:cubicBezTo>
                        <a:cubicBezTo>
                          <a:pt x="24" y="12"/>
                          <a:pt x="24" y="12"/>
                          <a:pt x="24" y="12"/>
                        </a:cubicBezTo>
                        <a:cubicBezTo>
                          <a:pt x="24" y="12"/>
                          <a:pt x="24" y="12"/>
                          <a:pt x="24" y="12"/>
                        </a:cubicBezTo>
                        <a:cubicBezTo>
                          <a:pt x="24" y="12"/>
                          <a:pt x="23" y="13"/>
                          <a:pt x="23" y="13"/>
                        </a:cubicBezTo>
                        <a:cubicBezTo>
                          <a:pt x="23" y="14"/>
                          <a:pt x="22" y="15"/>
                          <a:pt x="22" y="15"/>
                        </a:cubicBezTo>
                        <a:cubicBezTo>
                          <a:pt x="22" y="14"/>
                          <a:pt x="22" y="14"/>
                          <a:pt x="22" y="13"/>
                        </a:cubicBezTo>
                        <a:cubicBezTo>
                          <a:pt x="22" y="13"/>
                          <a:pt x="22" y="13"/>
                          <a:pt x="22" y="13"/>
                        </a:cubicBezTo>
                        <a:cubicBezTo>
                          <a:pt x="22" y="13"/>
                          <a:pt x="21" y="14"/>
                          <a:pt x="20" y="15"/>
                        </a:cubicBezTo>
                        <a:cubicBezTo>
                          <a:pt x="20" y="14"/>
                          <a:pt x="21" y="13"/>
                          <a:pt x="21" y="13"/>
                        </a:cubicBezTo>
                        <a:cubicBezTo>
                          <a:pt x="21" y="13"/>
                          <a:pt x="21" y="13"/>
                          <a:pt x="21" y="13"/>
                        </a:cubicBezTo>
                        <a:cubicBezTo>
                          <a:pt x="20" y="13"/>
                          <a:pt x="19" y="14"/>
                          <a:pt x="18" y="14"/>
                        </a:cubicBezTo>
                        <a:cubicBezTo>
                          <a:pt x="18" y="15"/>
                          <a:pt x="17" y="16"/>
                          <a:pt x="17" y="17"/>
                        </a:cubicBezTo>
                        <a:cubicBezTo>
                          <a:pt x="17" y="16"/>
                          <a:pt x="17" y="15"/>
                          <a:pt x="18" y="15"/>
                        </a:cubicBezTo>
                        <a:cubicBezTo>
                          <a:pt x="18" y="14"/>
                          <a:pt x="18" y="13"/>
                          <a:pt x="18" y="12"/>
                        </a:cubicBezTo>
                        <a:cubicBezTo>
                          <a:pt x="18" y="12"/>
                          <a:pt x="18" y="12"/>
                          <a:pt x="18" y="12"/>
                        </a:cubicBezTo>
                        <a:cubicBezTo>
                          <a:pt x="17" y="13"/>
                          <a:pt x="16" y="14"/>
                          <a:pt x="16" y="15"/>
                        </a:cubicBezTo>
                        <a:cubicBezTo>
                          <a:pt x="16" y="14"/>
                          <a:pt x="16" y="14"/>
                          <a:pt x="16" y="14"/>
                        </a:cubicBezTo>
                        <a:cubicBezTo>
                          <a:pt x="16" y="13"/>
                          <a:pt x="16" y="12"/>
                          <a:pt x="16" y="10"/>
                        </a:cubicBezTo>
                        <a:cubicBezTo>
                          <a:pt x="16" y="10"/>
                          <a:pt x="16" y="10"/>
                          <a:pt x="16" y="10"/>
                        </a:cubicBezTo>
                        <a:cubicBezTo>
                          <a:pt x="15" y="11"/>
                          <a:pt x="14" y="12"/>
                          <a:pt x="14" y="13"/>
                        </a:cubicBezTo>
                        <a:cubicBezTo>
                          <a:pt x="14" y="12"/>
                          <a:pt x="15" y="10"/>
                          <a:pt x="15" y="9"/>
                        </a:cubicBezTo>
                        <a:cubicBezTo>
                          <a:pt x="15" y="9"/>
                          <a:pt x="14" y="9"/>
                          <a:pt x="14" y="9"/>
                        </a:cubicBezTo>
                        <a:cubicBezTo>
                          <a:pt x="13" y="10"/>
                          <a:pt x="12" y="12"/>
                          <a:pt x="11" y="13"/>
                        </a:cubicBezTo>
                        <a:cubicBezTo>
                          <a:pt x="12" y="12"/>
                          <a:pt x="12" y="10"/>
                          <a:pt x="12" y="9"/>
                        </a:cubicBezTo>
                        <a:cubicBezTo>
                          <a:pt x="12" y="9"/>
                          <a:pt x="12" y="9"/>
                          <a:pt x="12" y="9"/>
                        </a:cubicBezTo>
                        <a:cubicBezTo>
                          <a:pt x="11" y="9"/>
                          <a:pt x="11" y="10"/>
                          <a:pt x="10" y="11"/>
                        </a:cubicBezTo>
                        <a:cubicBezTo>
                          <a:pt x="10" y="11"/>
                          <a:pt x="10" y="12"/>
                          <a:pt x="9" y="12"/>
                        </a:cubicBezTo>
                        <a:cubicBezTo>
                          <a:pt x="10" y="12"/>
                          <a:pt x="10" y="11"/>
                          <a:pt x="10" y="11"/>
                        </a:cubicBezTo>
                        <a:cubicBezTo>
                          <a:pt x="10" y="10"/>
                          <a:pt x="10" y="9"/>
                          <a:pt x="10" y="8"/>
                        </a:cubicBezTo>
                        <a:cubicBezTo>
                          <a:pt x="10" y="8"/>
                          <a:pt x="10" y="8"/>
                          <a:pt x="10" y="8"/>
                        </a:cubicBezTo>
                        <a:cubicBezTo>
                          <a:pt x="10" y="9"/>
                          <a:pt x="10" y="9"/>
                          <a:pt x="9" y="9"/>
                        </a:cubicBezTo>
                        <a:cubicBezTo>
                          <a:pt x="10" y="8"/>
                          <a:pt x="11" y="7"/>
                          <a:pt x="11" y="5"/>
                        </a:cubicBezTo>
                        <a:cubicBezTo>
                          <a:pt x="11" y="5"/>
                          <a:pt x="11" y="5"/>
                          <a:pt x="11" y="5"/>
                        </a:cubicBezTo>
                        <a:cubicBezTo>
                          <a:pt x="12" y="3"/>
                          <a:pt x="13" y="1"/>
                          <a:pt x="13" y="0"/>
                        </a:cubicBezTo>
                        <a:cubicBezTo>
                          <a:pt x="13" y="0"/>
                          <a:pt x="13" y="0"/>
                          <a:pt x="13" y="0"/>
                        </a:cubicBezTo>
                        <a:cubicBezTo>
                          <a:pt x="12" y="0"/>
                          <a:pt x="12" y="0"/>
                          <a:pt x="1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grpSp>
      </p:grpSp>
      <p:sp>
        <p:nvSpPr>
          <p:cNvPr id="1534" name="文本框 1533"/>
          <p:cNvSpPr txBox="1"/>
          <p:nvPr/>
        </p:nvSpPr>
        <p:spPr>
          <a:xfrm>
            <a:off x="6059505" y="3445973"/>
            <a:ext cx="3612482" cy="92333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defRPr/>
            </a:pPr>
            <a:r>
              <a:rPr lang="zh-CN" altLang="en-US" sz="5400">
                <a:solidFill>
                  <a:srgbClr val="157E9F"/>
                </a:solidFill>
                <a:latin typeface="方正清刻本悦宋简体" panose="02000000000000000000" pitchFamily="2" charset="-122"/>
                <a:ea typeface="方正清刻本悦宋简体" panose="02000000000000000000" pitchFamily="2" charset="-122"/>
              </a:rPr>
              <a:t>业绩展示</a:t>
            </a:r>
            <a:endParaRPr kumimoji="0" lang="zh-CN" altLang="en-US" sz="5400" b="0" i="0" u="none" strike="noStrike" kern="1200" cap="none" spc="0" normalizeH="0" baseline="0" noProof="0" dirty="0">
              <a:ln>
                <a:noFill/>
              </a:ln>
              <a:solidFill>
                <a:srgbClr val="157E9F"/>
              </a:solidFill>
              <a:effectLst/>
              <a:uLnTx/>
              <a:uFillTx/>
              <a:latin typeface="方正清刻本悦宋简体" panose="02000000000000000000" pitchFamily="2" charset="-122"/>
              <a:ea typeface="方正清刻本悦宋简体" panose="02000000000000000000" pitchFamily="2" charset="-122"/>
            </a:endParaRPr>
          </a:p>
        </p:txBody>
      </p:sp>
      <p:sp>
        <p:nvSpPr>
          <p:cNvPr id="1535" name="文本框 1534"/>
          <p:cNvSpPr txBox="1"/>
          <p:nvPr/>
        </p:nvSpPr>
        <p:spPr>
          <a:xfrm>
            <a:off x="6151716" y="2450701"/>
            <a:ext cx="1070593" cy="92333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defRPr/>
            </a:pPr>
            <a:r>
              <a:rPr kumimoji="0" lang="en-US" altLang="zh-CN" sz="5400" b="0" i="0" u="none" strike="noStrike" kern="1200" cap="none" spc="0" normalizeH="0" baseline="0" noProof="0">
                <a:ln>
                  <a:noFill/>
                </a:ln>
                <a:solidFill>
                  <a:srgbClr val="157E9F"/>
                </a:solidFill>
                <a:effectLst/>
                <a:uLnTx/>
                <a:uFillTx/>
                <a:latin typeface="DIN"/>
                <a:ea typeface="冬青黑体简体中文 W3"/>
                <a:cs typeface="+mn-cs"/>
              </a:rPr>
              <a:t>02</a:t>
            </a:r>
            <a:endParaRPr kumimoji="0" lang="zh-CN" altLang="en-US" sz="5400" b="0" i="0" u="none" strike="noStrike" kern="1200" cap="none" spc="0" normalizeH="0" baseline="0" noProof="0" dirty="0">
              <a:ln>
                <a:noFill/>
              </a:ln>
              <a:solidFill>
                <a:srgbClr val="157E9F"/>
              </a:solidFill>
              <a:effectLst/>
              <a:uLnTx/>
              <a:uFillTx/>
              <a:latin typeface="DIN"/>
              <a:ea typeface="冬青黑体简体中文 W3"/>
              <a:cs typeface="+mn-cs"/>
            </a:endParaRPr>
          </a:p>
        </p:txBody>
      </p:sp>
    </p:spTree>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bg>
      <p:bgPr>
        <a:solidFill>
          <a:srgbClr val="157E9F"/>
        </a:solidFill>
        <a:effectLst/>
      </p:bgPr>
    </p:bg>
    <p:spTree>
      <p:nvGrpSpPr>
        <p:cNvPr id="1" name=""/>
        <p:cNvGrpSpPr/>
        <p:nvPr/>
      </p:nvGrpSpPr>
      <p:grpSpPr>
        <a:xfrm>
          <a:off x="0" y="0"/>
          <a:ext cx="0" cy="0"/>
          <a:chOff x="0" y="0"/>
          <a:chExt cx="0" cy="0"/>
        </a:xfrm>
      </p:grpSpPr>
      <p:sp>
        <p:nvSpPr>
          <p:cNvPr id="5" name="圆角矩形 4"/>
          <p:cNvSpPr/>
          <p:nvPr/>
        </p:nvSpPr>
        <p:spPr>
          <a:xfrm>
            <a:off x="388015" y="293706"/>
            <a:ext cx="11449455" cy="6274340"/>
          </a:xfrm>
          <a:prstGeom prst="roundRect">
            <a:avLst>
              <a:gd name="adj" fmla="val 1783"/>
            </a:avLst>
          </a:prstGeom>
          <a:solidFill>
            <a:schemeClr val="bg1"/>
          </a:solidFill>
          <a:ln>
            <a:noFill/>
          </a:ln>
          <a:effectLst>
            <a:outerShdw blurRad="241300" dist="88900" dir="2700000" algn="tl"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518" name="组合 517"/>
          <p:cNvGrpSpPr/>
          <p:nvPr/>
        </p:nvGrpSpPr>
        <p:grpSpPr>
          <a:xfrm>
            <a:off x="1269834" y="1308701"/>
            <a:ext cx="3474886" cy="4217447"/>
            <a:chOff x="1940229" y="2263110"/>
            <a:chExt cx="2399181" cy="2911870"/>
          </a:xfrm>
        </p:grpSpPr>
        <p:grpSp>
          <p:nvGrpSpPr>
            <p:cNvPr id="519" name="组合 518"/>
            <p:cNvGrpSpPr/>
            <p:nvPr/>
          </p:nvGrpSpPr>
          <p:grpSpPr>
            <a:xfrm>
              <a:off x="2502691" y="2989833"/>
              <a:ext cx="1363850" cy="2185147"/>
              <a:chOff x="996950" y="2262188"/>
              <a:chExt cx="434975" cy="696913"/>
            </a:xfrm>
          </p:grpSpPr>
          <p:sp>
            <p:nvSpPr>
              <p:cNvPr id="1473" name="Freeform 8"/>
              <p:cNvSpPr>
                <a:spLocks noEditPoints="1"/>
              </p:cNvSpPr>
              <p:nvPr/>
            </p:nvSpPr>
            <p:spPr bwMode="auto">
              <a:xfrm>
                <a:off x="1219200" y="2300288"/>
                <a:ext cx="93663" cy="96838"/>
              </a:xfrm>
              <a:custGeom>
                <a:avLst/>
                <a:gdLst>
                  <a:gd name="T0" fmla="*/ 81 w 87"/>
                  <a:gd name="T1" fmla="*/ 23 h 91"/>
                  <a:gd name="T2" fmla="*/ 79 w 87"/>
                  <a:gd name="T3" fmla="*/ 19 h 91"/>
                  <a:gd name="T4" fmla="*/ 70 w 87"/>
                  <a:gd name="T5" fmla="*/ 17 h 91"/>
                  <a:gd name="T6" fmla="*/ 67 w 87"/>
                  <a:gd name="T7" fmla="*/ 14 h 91"/>
                  <a:gd name="T8" fmla="*/ 65 w 87"/>
                  <a:gd name="T9" fmla="*/ 6 h 91"/>
                  <a:gd name="T10" fmla="*/ 61 w 87"/>
                  <a:gd name="T11" fmla="*/ 4 h 91"/>
                  <a:gd name="T12" fmla="*/ 53 w 87"/>
                  <a:gd name="T13" fmla="*/ 7 h 91"/>
                  <a:gd name="T14" fmla="*/ 49 w 87"/>
                  <a:gd name="T15" fmla="*/ 6 h 91"/>
                  <a:gd name="T16" fmla="*/ 42 w 87"/>
                  <a:gd name="T17" fmla="*/ 0 h 91"/>
                  <a:gd name="T18" fmla="*/ 38 w 87"/>
                  <a:gd name="T19" fmla="*/ 0 h 91"/>
                  <a:gd name="T20" fmla="*/ 33 w 87"/>
                  <a:gd name="T21" fmla="*/ 7 h 91"/>
                  <a:gd name="T22" fmla="*/ 29 w 87"/>
                  <a:gd name="T23" fmla="*/ 9 h 91"/>
                  <a:gd name="T24" fmla="*/ 23 w 87"/>
                  <a:gd name="T25" fmla="*/ 5 h 91"/>
                  <a:gd name="T26" fmla="*/ 21 w 87"/>
                  <a:gd name="T27" fmla="*/ 14 h 91"/>
                  <a:gd name="T28" fmla="*/ 17 w 87"/>
                  <a:gd name="T29" fmla="*/ 17 h 91"/>
                  <a:gd name="T30" fmla="*/ 9 w 87"/>
                  <a:gd name="T31" fmla="*/ 18 h 91"/>
                  <a:gd name="T32" fmla="*/ 6 w 87"/>
                  <a:gd name="T33" fmla="*/ 22 h 91"/>
                  <a:gd name="T34" fmla="*/ 8 w 87"/>
                  <a:gd name="T35" fmla="*/ 31 h 91"/>
                  <a:gd name="T36" fmla="*/ 7 w 87"/>
                  <a:gd name="T37" fmla="*/ 35 h 91"/>
                  <a:gd name="T38" fmla="*/ 0 w 87"/>
                  <a:gd name="T39" fmla="*/ 41 h 91"/>
                  <a:gd name="T40" fmla="*/ 0 w 87"/>
                  <a:gd name="T41" fmla="*/ 45 h 91"/>
                  <a:gd name="T42" fmla="*/ 6 w 87"/>
                  <a:gd name="T43" fmla="*/ 52 h 91"/>
                  <a:gd name="T44" fmla="*/ 7 w 87"/>
                  <a:gd name="T45" fmla="*/ 56 h 91"/>
                  <a:gd name="T46" fmla="*/ 4 w 87"/>
                  <a:gd name="T47" fmla="*/ 64 h 91"/>
                  <a:gd name="T48" fmla="*/ 6 w 87"/>
                  <a:gd name="T49" fmla="*/ 69 h 91"/>
                  <a:gd name="T50" fmla="*/ 14 w 87"/>
                  <a:gd name="T51" fmla="*/ 71 h 91"/>
                  <a:gd name="T52" fmla="*/ 17 w 87"/>
                  <a:gd name="T53" fmla="*/ 74 h 91"/>
                  <a:gd name="T54" fmla="*/ 19 w 87"/>
                  <a:gd name="T55" fmla="*/ 83 h 91"/>
                  <a:gd name="T56" fmla="*/ 23 w 87"/>
                  <a:gd name="T57" fmla="*/ 85 h 91"/>
                  <a:gd name="T58" fmla="*/ 31 w 87"/>
                  <a:gd name="T59" fmla="*/ 83 h 91"/>
                  <a:gd name="T60" fmla="*/ 35 w 87"/>
                  <a:gd name="T61" fmla="*/ 84 h 91"/>
                  <a:gd name="T62" fmla="*/ 41 w 87"/>
                  <a:gd name="T63" fmla="*/ 91 h 91"/>
                  <a:gd name="T64" fmla="*/ 45 w 87"/>
                  <a:gd name="T65" fmla="*/ 91 h 91"/>
                  <a:gd name="T66" fmla="*/ 51 w 87"/>
                  <a:gd name="T67" fmla="*/ 85 h 91"/>
                  <a:gd name="T68" fmla="*/ 56 w 87"/>
                  <a:gd name="T69" fmla="*/ 83 h 91"/>
                  <a:gd name="T70" fmla="*/ 62 w 87"/>
                  <a:gd name="T71" fmla="*/ 86 h 91"/>
                  <a:gd name="T72" fmla="*/ 64 w 87"/>
                  <a:gd name="T73" fmla="*/ 79 h 91"/>
                  <a:gd name="T74" fmla="*/ 68 w 87"/>
                  <a:gd name="T75" fmla="*/ 77 h 91"/>
                  <a:gd name="T76" fmla="*/ 76 w 87"/>
                  <a:gd name="T77" fmla="*/ 76 h 91"/>
                  <a:gd name="T78" fmla="*/ 79 w 87"/>
                  <a:gd name="T79" fmla="*/ 72 h 91"/>
                  <a:gd name="T80" fmla="*/ 78 w 87"/>
                  <a:gd name="T81" fmla="*/ 63 h 91"/>
                  <a:gd name="T82" fmla="*/ 79 w 87"/>
                  <a:gd name="T83" fmla="*/ 59 h 91"/>
                  <a:gd name="T84" fmla="*/ 86 w 87"/>
                  <a:gd name="T85" fmla="*/ 54 h 91"/>
                  <a:gd name="T86" fmla="*/ 87 w 87"/>
                  <a:gd name="T87" fmla="*/ 50 h 91"/>
                  <a:gd name="T88" fmla="*/ 82 w 87"/>
                  <a:gd name="T89" fmla="*/ 43 h 91"/>
                  <a:gd name="T90" fmla="*/ 81 w 87"/>
                  <a:gd name="T91" fmla="*/ 38 h 91"/>
                  <a:gd name="T92" fmla="*/ 85 w 87"/>
                  <a:gd name="T93" fmla="*/ 30 h 91"/>
                  <a:gd name="T94" fmla="*/ 74 w 87"/>
                  <a:gd name="T95" fmla="*/ 28 h 91"/>
                  <a:gd name="T96" fmla="*/ 57 w 87"/>
                  <a:gd name="T97" fmla="*/ 12 h 91"/>
                  <a:gd name="T98" fmla="*/ 35 w 87"/>
                  <a:gd name="T99" fmla="*/ 50 h 91"/>
                  <a:gd name="T100" fmla="*/ 48 w 87"/>
                  <a:gd name="T101" fmla="*/ 55 h 91"/>
                  <a:gd name="T102" fmla="*/ 38 w 87"/>
                  <a:gd name="T103" fmla="*/ 28 h 91"/>
                  <a:gd name="T104" fmla="*/ 27 w 87"/>
                  <a:gd name="T105" fmla="*/ 13 h 91"/>
                  <a:gd name="T106" fmla="*/ 11 w 87"/>
                  <a:gd name="T107" fmla="*/ 31 h 91"/>
                  <a:gd name="T108" fmla="*/ 27 w 87"/>
                  <a:gd name="T109" fmla="*/ 41 h 91"/>
                  <a:gd name="T110" fmla="*/ 10 w 87"/>
                  <a:gd name="T111" fmla="*/ 35 h 91"/>
                  <a:gd name="T112" fmla="*/ 36 w 87"/>
                  <a:gd name="T113" fmla="*/ 62 h 91"/>
                  <a:gd name="T114" fmla="*/ 33 w 87"/>
                  <a:gd name="T115" fmla="*/ 80 h 91"/>
                  <a:gd name="T116" fmla="*/ 57 w 87"/>
                  <a:gd name="T117" fmla="*/ 79 h 91"/>
                  <a:gd name="T118" fmla="*/ 53 w 87"/>
                  <a:gd name="T119" fmla="*/ 61 h 91"/>
                  <a:gd name="T120" fmla="*/ 60 w 87"/>
                  <a:gd name="T121" fmla="*/ 78 h 91"/>
                  <a:gd name="T122" fmla="*/ 60 w 87"/>
                  <a:gd name="T123" fmla="*/ 39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7" h="91">
                    <a:moveTo>
                      <a:pt x="78" y="29"/>
                    </a:moveTo>
                    <a:cubicBezTo>
                      <a:pt x="83" y="26"/>
                      <a:pt x="83" y="26"/>
                      <a:pt x="83" y="26"/>
                    </a:cubicBezTo>
                    <a:cubicBezTo>
                      <a:pt x="82" y="25"/>
                      <a:pt x="82" y="24"/>
                      <a:pt x="81" y="23"/>
                    </a:cubicBezTo>
                    <a:cubicBezTo>
                      <a:pt x="76" y="25"/>
                      <a:pt x="76" y="25"/>
                      <a:pt x="76" y="25"/>
                    </a:cubicBezTo>
                    <a:cubicBezTo>
                      <a:pt x="76" y="24"/>
                      <a:pt x="75" y="23"/>
                      <a:pt x="75" y="23"/>
                    </a:cubicBezTo>
                    <a:cubicBezTo>
                      <a:pt x="79" y="19"/>
                      <a:pt x="79" y="19"/>
                      <a:pt x="79" y="19"/>
                    </a:cubicBezTo>
                    <a:cubicBezTo>
                      <a:pt x="78" y="18"/>
                      <a:pt x="77" y="17"/>
                      <a:pt x="77" y="16"/>
                    </a:cubicBezTo>
                    <a:cubicBezTo>
                      <a:pt x="72" y="19"/>
                      <a:pt x="72" y="19"/>
                      <a:pt x="72" y="19"/>
                    </a:cubicBezTo>
                    <a:cubicBezTo>
                      <a:pt x="72" y="18"/>
                      <a:pt x="71" y="18"/>
                      <a:pt x="70" y="17"/>
                    </a:cubicBezTo>
                    <a:cubicBezTo>
                      <a:pt x="74" y="13"/>
                      <a:pt x="74" y="13"/>
                      <a:pt x="74" y="13"/>
                    </a:cubicBezTo>
                    <a:cubicBezTo>
                      <a:pt x="73" y="12"/>
                      <a:pt x="72" y="11"/>
                      <a:pt x="71" y="10"/>
                    </a:cubicBezTo>
                    <a:cubicBezTo>
                      <a:pt x="67" y="14"/>
                      <a:pt x="67" y="14"/>
                      <a:pt x="67" y="14"/>
                    </a:cubicBezTo>
                    <a:cubicBezTo>
                      <a:pt x="67" y="14"/>
                      <a:pt x="66" y="13"/>
                      <a:pt x="65" y="13"/>
                    </a:cubicBezTo>
                    <a:cubicBezTo>
                      <a:pt x="68" y="8"/>
                      <a:pt x="68" y="8"/>
                      <a:pt x="68" y="8"/>
                    </a:cubicBezTo>
                    <a:cubicBezTo>
                      <a:pt x="67" y="7"/>
                      <a:pt x="66" y="6"/>
                      <a:pt x="65" y="6"/>
                    </a:cubicBezTo>
                    <a:cubicBezTo>
                      <a:pt x="62" y="10"/>
                      <a:pt x="62" y="10"/>
                      <a:pt x="62" y="10"/>
                    </a:cubicBezTo>
                    <a:cubicBezTo>
                      <a:pt x="61" y="10"/>
                      <a:pt x="60" y="9"/>
                      <a:pt x="59" y="9"/>
                    </a:cubicBezTo>
                    <a:cubicBezTo>
                      <a:pt x="61" y="4"/>
                      <a:pt x="61" y="4"/>
                      <a:pt x="61" y="4"/>
                    </a:cubicBezTo>
                    <a:cubicBezTo>
                      <a:pt x="60" y="3"/>
                      <a:pt x="59" y="3"/>
                      <a:pt x="58" y="2"/>
                    </a:cubicBezTo>
                    <a:cubicBezTo>
                      <a:pt x="55" y="8"/>
                      <a:pt x="55" y="8"/>
                      <a:pt x="55" y="8"/>
                    </a:cubicBezTo>
                    <a:cubicBezTo>
                      <a:pt x="54" y="7"/>
                      <a:pt x="54" y="7"/>
                      <a:pt x="53" y="7"/>
                    </a:cubicBezTo>
                    <a:cubicBezTo>
                      <a:pt x="53" y="1"/>
                      <a:pt x="53" y="1"/>
                      <a:pt x="53" y="1"/>
                    </a:cubicBezTo>
                    <a:cubicBezTo>
                      <a:pt x="52" y="1"/>
                      <a:pt x="51" y="1"/>
                      <a:pt x="50" y="1"/>
                    </a:cubicBezTo>
                    <a:cubicBezTo>
                      <a:pt x="49" y="6"/>
                      <a:pt x="49" y="6"/>
                      <a:pt x="49" y="6"/>
                    </a:cubicBezTo>
                    <a:cubicBezTo>
                      <a:pt x="48" y="6"/>
                      <a:pt x="47" y="6"/>
                      <a:pt x="46" y="6"/>
                    </a:cubicBezTo>
                    <a:cubicBezTo>
                      <a:pt x="46" y="0"/>
                      <a:pt x="46" y="0"/>
                      <a:pt x="46" y="0"/>
                    </a:cubicBezTo>
                    <a:cubicBezTo>
                      <a:pt x="45" y="0"/>
                      <a:pt x="43" y="0"/>
                      <a:pt x="42" y="0"/>
                    </a:cubicBezTo>
                    <a:cubicBezTo>
                      <a:pt x="42" y="6"/>
                      <a:pt x="42" y="6"/>
                      <a:pt x="42" y="6"/>
                    </a:cubicBezTo>
                    <a:cubicBezTo>
                      <a:pt x="41" y="6"/>
                      <a:pt x="40" y="6"/>
                      <a:pt x="39" y="6"/>
                    </a:cubicBezTo>
                    <a:cubicBezTo>
                      <a:pt x="38" y="0"/>
                      <a:pt x="38" y="0"/>
                      <a:pt x="38" y="0"/>
                    </a:cubicBezTo>
                    <a:cubicBezTo>
                      <a:pt x="37" y="1"/>
                      <a:pt x="36" y="1"/>
                      <a:pt x="35" y="1"/>
                    </a:cubicBezTo>
                    <a:cubicBezTo>
                      <a:pt x="35" y="7"/>
                      <a:pt x="35" y="7"/>
                      <a:pt x="35" y="7"/>
                    </a:cubicBezTo>
                    <a:cubicBezTo>
                      <a:pt x="34" y="7"/>
                      <a:pt x="33" y="7"/>
                      <a:pt x="33" y="7"/>
                    </a:cubicBezTo>
                    <a:cubicBezTo>
                      <a:pt x="30" y="2"/>
                      <a:pt x="30" y="2"/>
                      <a:pt x="30" y="2"/>
                    </a:cubicBezTo>
                    <a:cubicBezTo>
                      <a:pt x="29" y="3"/>
                      <a:pt x="28" y="3"/>
                      <a:pt x="27" y="3"/>
                    </a:cubicBezTo>
                    <a:cubicBezTo>
                      <a:pt x="29" y="9"/>
                      <a:pt x="29" y="9"/>
                      <a:pt x="29" y="9"/>
                    </a:cubicBezTo>
                    <a:cubicBezTo>
                      <a:pt x="28" y="9"/>
                      <a:pt x="28" y="9"/>
                      <a:pt x="27" y="10"/>
                    </a:cubicBezTo>
                    <a:cubicBezTo>
                      <a:pt x="27" y="10"/>
                      <a:pt x="27" y="10"/>
                      <a:pt x="26" y="10"/>
                    </a:cubicBezTo>
                    <a:cubicBezTo>
                      <a:pt x="23" y="5"/>
                      <a:pt x="23" y="5"/>
                      <a:pt x="23" y="5"/>
                    </a:cubicBezTo>
                    <a:cubicBezTo>
                      <a:pt x="22" y="6"/>
                      <a:pt x="21" y="7"/>
                      <a:pt x="20" y="7"/>
                    </a:cubicBezTo>
                    <a:cubicBezTo>
                      <a:pt x="23" y="12"/>
                      <a:pt x="23" y="12"/>
                      <a:pt x="23" y="12"/>
                    </a:cubicBezTo>
                    <a:cubicBezTo>
                      <a:pt x="22" y="13"/>
                      <a:pt x="21" y="13"/>
                      <a:pt x="21" y="14"/>
                    </a:cubicBezTo>
                    <a:cubicBezTo>
                      <a:pt x="17" y="10"/>
                      <a:pt x="17" y="10"/>
                      <a:pt x="17" y="10"/>
                    </a:cubicBezTo>
                    <a:cubicBezTo>
                      <a:pt x="16" y="11"/>
                      <a:pt x="15" y="11"/>
                      <a:pt x="14" y="12"/>
                    </a:cubicBezTo>
                    <a:cubicBezTo>
                      <a:pt x="17" y="17"/>
                      <a:pt x="17" y="17"/>
                      <a:pt x="17" y="17"/>
                    </a:cubicBezTo>
                    <a:cubicBezTo>
                      <a:pt x="17" y="17"/>
                      <a:pt x="16" y="18"/>
                      <a:pt x="16" y="19"/>
                    </a:cubicBezTo>
                    <a:cubicBezTo>
                      <a:pt x="11" y="15"/>
                      <a:pt x="11" y="15"/>
                      <a:pt x="11" y="15"/>
                    </a:cubicBezTo>
                    <a:cubicBezTo>
                      <a:pt x="10" y="16"/>
                      <a:pt x="10" y="17"/>
                      <a:pt x="9" y="18"/>
                    </a:cubicBezTo>
                    <a:cubicBezTo>
                      <a:pt x="13" y="22"/>
                      <a:pt x="13" y="22"/>
                      <a:pt x="13" y="22"/>
                    </a:cubicBezTo>
                    <a:cubicBezTo>
                      <a:pt x="12" y="23"/>
                      <a:pt x="12" y="24"/>
                      <a:pt x="11" y="24"/>
                    </a:cubicBezTo>
                    <a:cubicBezTo>
                      <a:pt x="6" y="22"/>
                      <a:pt x="6" y="22"/>
                      <a:pt x="6" y="22"/>
                    </a:cubicBezTo>
                    <a:cubicBezTo>
                      <a:pt x="6" y="23"/>
                      <a:pt x="5" y="24"/>
                      <a:pt x="5" y="25"/>
                    </a:cubicBezTo>
                    <a:cubicBezTo>
                      <a:pt x="9" y="28"/>
                      <a:pt x="9" y="28"/>
                      <a:pt x="9" y="28"/>
                    </a:cubicBezTo>
                    <a:cubicBezTo>
                      <a:pt x="9" y="29"/>
                      <a:pt x="9" y="30"/>
                      <a:pt x="8" y="31"/>
                    </a:cubicBezTo>
                    <a:cubicBezTo>
                      <a:pt x="3" y="29"/>
                      <a:pt x="3" y="29"/>
                      <a:pt x="3" y="29"/>
                    </a:cubicBezTo>
                    <a:cubicBezTo>
                      <a:pt x="3" y="30"/>
                      <a:pt x="2" y="32"/>
                      <a:pt x="2" y="33"/>
                    </a:cubicBezTo>
                    <a:cubicBezTo>
                      <a:pt x="7" y="35"/>
                      <a:pt x="7" y="35"/>
                      <a:pt x="7" y="35"/>
                    </a:cubicBezTo>
                    <a:cubicBezTo>
                      <a:pt x="7" y="36"/>
                      <a:pt x="6" y="37"/>
                      <a:pt x="6" y="37"/>
                    </a:cubicBezTo>
                    <a:cubicBezTo>
                      <a:pt x="1" y="37"/>
                      <a:pt x="1" y="37"/>
                      <a:pt x="1" y="37"/>
                    </a:cubicBezTo>
                    <a:cubicBezTo>
                      <a:pt x="1" y="38"/>
                      <a:pt x="1" y="39"/>
                      <a:pt x="0" y="41"/>
                    </a:cubicBezTo>
                    <a:cubicBezTo>
                      <a:pt x="6" y="42"/>
                      <a:pt x="6" y="42"/>
                      <a:pt x="6" y="42"/>
                    </a:cubicBezTo>
                    <a:cubicBezTo>
                      <a:pt x="6" y="43"/>
                      <a:pt x="6" y="44"/>
                      <a:pt x="6" y="45"/>
                    </a:cubicBezTo>
                    <a:cubicBezTo>
                      <a:pt x="0" y="45"/>
                      <a:pt x="0" y="45"/>
                      <a:pt x="0" y="45"/>
                    </a:cubicBezTo>
                    <a:cubicBezTo>
                      <a:pt x="0" y="46"/>
                      <a:pt x="0" y="48"/>
                      <a:pt x="0" y="49"/>
                    </a:cubicBezTo>
                    <a:cubicBezTo>
                      <a:pt x="6" y="49"/>
                      <a:pt x="6" y="49"/>
                      <a:pt x="6" y="49"/>
                    </a:cubicBezTo>
                    <a:cubicBezTo>
                      <a:pt x="6" y="50"/>
                      <a:pt x="6" y="51"/>
                      <a:pt x="6" y="52"/>
                    </a:cubicBezTo>
                    <a:cubicBezTo>
                      <a:pt x="1" y="53"/>
                      <a:pt x="1" y="53"/>
                      <a:pt x="1" y="53"/>
                    </a:cubicBezTo>
                    <a:cubicBezTo>
                      <a:pt x="1" y="55"/>
                      <a:pt x="1" y="56"/>
                      <a:pt x="2" y="57"/>
                    </a:cubicBezTo>
                    <a:cubicBezTo>
                      <a:pt x="7" y="56"/>
                      <a:pt x="7" y="56"/>
                      <a:pt x="7" y="56"/>
                    </a:cubicBezTo>
                    <a:cubicBezTo>
                      <a:pt x="7" y="57"/>
                      <a:pt x="7" y="58"/>
                      <a:pt x="8" y="59"/>
                    </a:cubicBezTo>
                    <a:cubicBezTo>
                      <a:pt x="3" y="61"/>
                      <a:pt x="3" y="61"/>
                      <a:pt x="3" y="61"/>
                    </a:cubicBezTo>
                    <a:cubicBezTo>
                      <a:pt x="3" y="62"/>
                      <a:pt x="4" y="63"/>
                      <a:pt x="4" y="64"/>
                    </a:cubicBezTo>
                    <a:cubicBezTo>
                      <a:pt x="9" y="63"/>
                      <a:pt x="9" y="63"/>
                      <a:pt x="9" y="63"/>
                    </a:cubicBezTo>
                    <a:cubicBezTo>
                      <a:pt x="10" y="64"/>
                      <a:pt x="10" y="64"/>
                      <a:pt x="11" y="65"/>
                    </a:cubicBezTo>
                    <a:cubicBezTo>
                      <a:pt x="6" y="69"/>
                      <a:pt x="6" y="69"/>
                      <a:pt x="6" y="69"/>
                    </a:cubicBezTo>
                    <a:cubicBezTo>
                      <a:pt x="7" y="70"/>
                      <a:pt x="7" y="71"/>
                      <a:pt x="8" y="72"/>
                    </a:cubicBezTo>
                    <a:cubicBezTo>
                      <a:pt x="13" y="69"/>
                      <a:pt x="13" y="69"/>
                      <a:pt x="13" y="69"/>
                    </a:cubicBezTo>
                    <a:cubicBezTo>
                      <a:pt x="13" y="70"/>
                      <a:pt x="14" y="70"/>
                      <a:pt x="14" y="71"/>
                    </a:cubicBezTo>
                    <a:cubicBezTo>
                      <a:pt x="11" y="75"/>
                      <a:pt x="11" y="75"/>
                      <a:pt x="11" y="75"/>
                    </a:cubicBezTo>
                    <a:cubicBezTo>
                      <a:pt x="12" y="76"/>
                      <a:pt x="12" y="77"/>
                      <a:pt x="13" y="78"/>
                    </a:cubicBezTo>
                    <a:cubicBezTo>
                      <a:pt x="17" y="74"/>
                      <a:pt x="17" y="74"/>
                      <a:pt x="17" y="74"/>
                    </a:cubicBezTo>
                    <a:cubicBezTo>
                      <a:pt x="18" y="75"/>
                      <a:pt x="19" y="75"/>
                      <a:pt x="19" y="76"/>
                    </a:cubicBezTo>
                    <a:cubicBezTo>
                      <a:pt x="16" y="81"/>
                      <a:pt x="16" y="81"/>
                      <a:pt x="16" y="81"/>
                    </a:cubicBezTo>
                    <a:cubicBezTo>
                      <a:pt x="17" y="82"/>
                      <a:pt x="18" y="82"/>
                      <a:pt x="19" y="83"/>
                    </a:cubicBezTo>
                    <a:cubicBezTo>
                      <a:pt x="23" y="79"/>
                      <a:pt x="23" y="79"/>
                      <a:pt x="23" y="79"/>
                    </a:cubicBezTo>
                    <a:cubicBezTo>
                      <a:pt x="23" y="79"/>
                      <a:pt x="24" y="80"/>
                      <a:pt x="25" y="80"/>
                    </a:cubicBezTo>
                    <a:cubicBezTo>
                      <a:pt x="23" y="85"/>
                      <a:pt x="23" y="85"/>
                      <a:pt x="23" y="85"/>
                    </a:cubicBezTo>
                    <a:cubicBezTo>
                      <a:pt x="24" y="86"/>
                      <a:pt x="25" y="86"/>
                      <a:pt x="26" y="87"/>
                    </a:cubicBezTo>
                    <a:cubicBezTo>
                      <a:pt x="29" y="82"/>
                      <a:pt x="29" y="82"/>
                      <a:pt x="29" y="82"/>
                    </a:cubicBezTo>
                    <a:cubicBezTo>
                      <a:pt x="29" y="82"/>
                      <a:pt x="30" y="83"/>
                      <a:pt x="31" y="83"/>
                    </a:cubicBezTo>
                    <a:cubicBezTo>
                      <a:pt x="30" y="89"/>
                      <a:pt x="30" y="89"/>
                      <a:pt x="30" y="89"/>
                    </a:cubicBezTo>
                    <a:cubicBezTo>
                      <a:pt x="31" y="89"/>
                      <a:pt x="32" y="89"/>
                      <a:pt x="33" y="90"/>
                    </a:cubicBezTo>
                    <a:cubicBezTo>
                      <a:pt x="35" y="84"/>
                      <a:pt x="35" y="84"/>
                      <a:pt x="35" y="84"/>
                    </a:cubicBezTo>
                    <a:cubicBezTo>
                      <a:pt x="36" y="85"/>
                      <a:pt x="37" y="85"/>
                      <a:pt x="38" y="85"/>
                    </a:cubicBezTo>
                    <a:cubicBezTo>
                      <a:pt x="38" y="90"/>
                      <a:pt x="38" y="90"/>
                      <a:pt x="38" y="90"/>
                    </a:cubicBezTo>
                    <a:cubicBezTo>
                      <a:pt x="39" y="91"/>
                      <a:pt x="40" y="91"/>
                      <a:pt x="41" y="91"/>
                    </a:cubicBezTo>
                    <a:cubicBezTo>
                      <a:pt x="42" y="85"/>
                      <a:pt x="42" y="85"/>
                      <a:pt x="42" y="85"/>
                    </a:cubicBezTo>
                    <a:cubicBezTo>
                      <a:pt x="43" y="85"/>
                      <a:pt x="44" y="85"/>
                      <a:pt x="45" y="85"/>
                    </a:cubicBezTo>
                    <a:cubicBezTo>
                      <a:pt x="45" y="91"/>
                      <a:pt x="45" y="91"/>
                      <a:pt x="45" y="91"/>
                    </a:cubicBezTo>
                    <a:cubicBezTo>
                      <a:pt x="47" y="91"/>
                      <a:pt x="48" y="91"/>
                      <a:pt x="49" y="91"/>
                    </a:cubicBezTo>
                    <a:cubicBezTo>
                      <a:pt x="49" y="85"/>
                      <a:pt x="49" y="85"/>
                      <a:pt x="49" y="85"/>
                    </a:cubicBezTo>
                    <a:cubicBezTo>
                      <a:pt x="50" y="85"/>
                      <a:pt x="51" y="85"/>
                      <a:pt x="51" y="85"/>
                    </a:cubicBezTo>
                    <a:cubicBezTo>
                      <a:pt x="53" y="90"/>
                      <a:pt x="53" y="90"/>
                      <a:pt x="53" y="90"/>
                    </a:cubicBezTo>
                    <a:cubicBezTo>
                      <a:pt x="54" y="90"/>
                      <a:pt x="55" y="89"/>
                      <a:pt x="56" y="89"/>
                    </a:cubicBezTo>
                    <a:cubicBezTo>
                      <a:pt x="56" y="83"/>
                      <a:pt x="56" y="83"/>
                      <a:pt x="56" y="83"/>
                    </a:cubicBezTo>
                    <a:cubicBezTo>
                      <a:pt x="56" y="83"/>
                      <a:pt x="57" y="83"/>
                      <a:pt x="58" y="82"/>
                    </a:cubicBezTo>
                    <a:cubicBezTo>
                      <a:pt x="61" y="87"/>
                      <a:pt x="61" y="87"/>
                      <a:pt x="61" y="87"/>
                    </a:cubicBezTo>
                    <a:cubicBezTo>
                      <a:pt x="61" y="87"/>
                      <a:pt x="62" y="87"/>
                      <a:pt x="62" y="86"/>
                    </a:cubicBezTo>
                    <a:cubicBezTo>
                      <a:pt x="63" y="86"/>
                      <a:pt x="63" y="86"/>
                      <a:pt x="64" y="86"/>
                    </a:cubicBezTo>
                    <a:cubicBezTo>
                      <a:pt x="62" y="81"/>
                      <a:pt x="62" y="81"/>
                      <a:pt x="62" y="81"/>
                    </a:cubicBezTo>
                    <a:cubicBezTo>
                      <a:pt x="63" y="80"/>
                      <a:pt x="63" y="80"/>
                      <a:pt x="64" y="79"/>
                    </a:cubicBezTo>
                    <a:cubicBezTo>
                      <a:pt x="68" y="83"/>
                      <a:pt x="68" y="83"/>
                      <a:pt x="68" y="83"/>
                    </a:cubicBezTo>
                    <a:cubicBezTo>
                      <a:pt x="68" y="83"/>
                      <a:pt x="69" y="82"/>
                      <a:pt x="70" y="81"/>
                    </a:cubicBezTo>
                    <a:cubicBezTo>
                      <a:pt x="68" y="77"/>
                      <a:pt x="68" y="77"/>
                      <a:pt x="68" y="77"/>
                    </a:cubicBezTo>
                    <a:cubicBezTo>
                      <a:pt x="68" y="76"/>
                      <a:pt x="69" y="75"/>
                      <a:pt x="69" y="75"/>
                    </a:cubicBezTo>
                    <a:cubicBezTo>
                      <a:pt x="74" y="78"/>
                      <a:pt x="74" y="78"/>
                      <a:pt x="74" y="78"/>
                    </a:cubicBezTo>
                    <a:cubicBezTo>
                      <a:pt x="74" y="78"/>
                      <a:pt x="75" y="77"/>
                      <a:pt x="76" y="76"/>
                    </a:cubicBezTo>
                    <a:cubicBezTo>
                      <a:pt x="72" y="72"/>
                      <a:pt x="72" y="72"/>
                      <a:pt x="72" y="72"/>
                    </a:cubicBezTo>
                    <a:cubicBezTo>
                      <a:pt x="73" y="71"/>
                      <a:pt x="74" y="70"/>
                      <a:pt x="74" y="70"/>
                    </a:cubicBezTo>
                    <a:cubicBezTo>
                      <a:pt x="79" y="72"/>
                      <a:pt x="79" y="72"/>
                      <a:pt x="79" y="72"/>
                    </a:cubicBezTo>
                    <a:cubicBezTo>
                      <a:pt x="79" y="71"/>
                      <a:pt x="80" y="70"/>
                      <a:pt x="81" y="69"/>
                    </a:cubicBezTo>
                    <a:cubicBezTo>
                      <a:pt x="76" y="66"/>
                      <a:pt x="76" y="66"/>
                      <a:pt x="76" y="66"/>
                    </a:cubicBezTo>
                    <a:cubicBezTo>
                      <a:pt x="77" y="65"/>
                      <a:pt x="77" y="64"/>
                      <a:pt x="78" y="63"/>
                    </a:cubicBezTo>
                    <a:cubicBezTo>
                      <a:pt x="83" y="65"/>
                      <a:pt x="83" y="65"/>
                      <a:pt x="83" y="65"/>
                    </a:cubicBezTo>
                    <a:cubicBezTo>
                      <a:pt x="83" y="64"/>
                      <a:pt x="84" y="63"/>
                      <a:pt x="84" y="62"/>
                    </a:cubicBezTo>
                    <a:cubicBezTo>
                      <a:pt x="79" y="59"/>
                      <a:pt x="79" y="59"/>
                      <a:pt x="79" y="59"/>
                    </a:cubicBezTo>
                    <a:cubicBezTo>
                      <a:pt x="80" y="58"/>
                      <a:pt x="80" y="58"/>
                      <a:pt x="80" y="57"/>
                    </a:cubicBezTo>
                    <a:cubicBezTo>
                      <a:pt x="86" y="58"/>
                      <a:pt x="86" y="58"/>
                      <a:pt x="86" y="58"/>
                    </a:cubicBezTo>
                    <a:cubicBezTo>
                      <a:pt x="86" y="56"/>
                      <a:pt x="86" y="55"/>
                      <a:pt x="86" y="54"/>
                    </a:cubicBezTo>
                    <a:cubicBezTo>
                      <a:pt x="81" y="52"/>
                      <a:pt x="81" y="52"/>
                      <a:pt x="81" y="52"/>
                    </a:cubicBezTo>
                    <a:cubicBezTo>
                      <a:pt x="81" y="52"/>
                      <a:pt x="81" y="51"/>
                      <a:pt x="82" y="50"/>
                    </a:cubicBezTo>
                    <a:cubicBezTo>
                      <a:pt x="87" y="50"/>
                      <a:pt x="87" y="50"/>
                      <a:pt x="87" y="50"/>
                    </a:cubicBezTo>
                    <a:cubicBezTo>
                      <a:pt x="87" y="48"/>
                      <a:pt x="87" y="47"/>
                      <a:pt x="87" y="46"/>
                    </a:cubicBezTo>
                    <a:cubicBezTo>
                      <a:pt x="82" y="45"/>
                      <a:pt x="82" y="45"/>
                      <a:pt x="82" y="45"/>
                    </a:cubicBezTo>
                    <a:cubicBezTo>
                      <a:pt x="82" y="44"/>
                      <a:pt x="82" y="43"/>
                      <a:pt x="82" y="43"/>
                    </a:cubicBezTo>
                    <a:cubicBezTo>
                      <a:pt x="87" y="41"/>
                      <a:pt x="87" y="41"/>
                      <a:pt x="87" y="41"/>
                    </a:cubicBezTo>
                    <a:cubicBezTo>
                      <a:pt x="87" y="40"/>
                      <a:pt x="87" y="39"/>
                      <a:pt x="87" y="38"/>
                    </a:cubicBezTo>
                    <a:cubicBezTo>
                      <a:pt x="81" y="38"/>
                      <a:pt x="81" y="38"/>
                      <a:pt x="81" y="38"/>
                    </a:cubicBezTo>
                    <a:cubicBezTo>
                      <a:pt x="81" y="37"/>
                      <a:pt x="81" y="36"/>
                      <a:pt x="81" y="36"/>
                    </a:cubicBezTo>
                    <a:cubicBezTo>
                      <a:pt x="86" y="33"/>
                      <a:pt x="86" y="33"/>
                      <a:pt x="86" y="33"/>
                    </a:cubicBezTo>
                    <a:cubicBezTo>
                      <a:pt x="85" y="32"/>
                      <a:pt x="85" y="31"/>
                      <a:pt x="85" y="30"/>
                    </a:cubicBezTo>
                    <a:cubicBezTo>
                      <a:pt x="79" y="31"/>
                      <a:pt x="79" y="31"/>
                      <a:pt x="79" y="31"/>
                    </a:cubicBezTo>
                    <a:cubicBezTo>
                      <a:pt x="79" y="30"/>
                      <a:pt x="79" y="30"/>
                      <a:pt x="78" y="29"/>
                    </a:cubicBezTo>
                    <a:close/>
                    <a:moveTo>
                      <a:pt x="74" y="28"/>
                    </a:moveTo>
                    <a:cubicBezTo>
                      <a:pt x="59" y="36"/>
                      <a:pt x="59" y="36"/>
                      <a:pt x="59" y="36"/>
                    </a:cubicBezTo>
                    <a:cubicBezTo>
                      <a:pt x="57" y="33"/>
                      <a:pt x="54" y="30"/>
                      <a:pt x="51" y="29"/>
                    </a:cubicBezTo>
                    <a:cubicBezTo>
                      <a:pt x="57" y="12"/>
                      <a:pt x="57" y="12"/>
                      <a:pt x="57" y="12"/>
                    </a:cubicBezTo>
                    <a:cubicBezTo>
                      <a:pt x="64" y="15"/>
                      <a:pt x="70" y="20"/>
                      <a:pt x="74" y="28"/>
                    </a:cubicBezTo>
                    <a:close/>
                    <a:moveTo>
                      <a:pt x="48" y="55"/>
                    </a:moveTo>
                    <a:cubicBezTo>
                      <a:pt x="43" y="57"/>
                      <a:pt x="37" y="55"/>
                      <a:pt x="35" y="50"/>
                    </a:cubicBezTo>
                    <a:cubicBezTo>
                      <a:pt x="33" y="45"/>
                      <a:pt x="35" y="39"/>
                      <a:pt x="39" y="36"/>
                    </a:cubicBezTo>
                    <a:cubicBezTo>
                      <a:pt x="44" y="34"/>
                      <a:pt x="50" y="36"/>
                      <a:pt x="52" y="41"/>
                    </a:cubicBezTo>
                    <a:cubicBezTo>
                      <a:pt x="55" y="46"/>
                      <a:pt x="53" y="52"/>
                      <a:pt x="48" y="55"/>
                    </a:cubicBezTo>
                    <a:close/>
                    <a:moveTo>
                      <a:pt x="54" y="10"/>
                    </a:moveTo>
                    <a:cubicBezTo>
                      <a:pt x="48" y="28"/>
                      <a:pt x="48" y="28"/>
                      <a:pt x="48" y="28"/>
                    </a:cubicBezTo>
                    <a:cubicBezTo>
                      <a:pt x="45" y="27"/>
                      <a:pt x="41" y="27"/>
                      <a:pt x="38" y="28"/>
                    </a:cubicBezTo>
                    <a:cubicBezTo>
                      <a:pt x="30" y="12"/>
                      <a:pt x="30" y="12"/>
                      <a:pt x="30" y="12"/>
                    </a:cubicBezTo>
                    <a:cubicBezTo>
                      <a:pt x="38" y="8"/>
                      <a:pt x="46" y="8"/>
                      <a:pt x="54" y="10"/>
                    </a:cubicBezTo>
                    <a:close/>
                    <a:moveTo>
                      <a:pt x="27" y="13"/>
                    </a:moveTo>
                    <a:cubicBezTo>
                      <a:pt x="35" y="30"/>
                      <a:pt x="35" y="30"/>
                      <a:pt x="35" y="30"/>
                    </a:cubicBezTo>
                    <a:cubicBezTo>
                      <a:pt x="32" y="32"/>
                      <a:pt x="29" y="34"/>
                      <a:pt x="28" y="37"/>
                    </a:cubicBezTo>
                    <a:cubicBezTo>
                      <a:pt x="11" y="31"/>
                      <a:pt x="11" y="31"/>
                      <a:pt x="11" y="31"/>
                    </a:cubicBezTo>
                    <a:cubicBezTo>
                      <a:pt x="14" y="24"/>
                      <a:pt x="20" y="17"/>
                      <a:pt x="27" y="13"/>
                    </a:cubicBezTo>
                    <a:close/>
                    <a:moveTo>
                      <a:pt x="10" y="35"/>
                    </a:moveTo>
                    <a:cubicBezTo>
                      <a:pt x="27" y="41"/>
                      <a:pt x="27" y="41"/>
                      <a:pt x="27" y="41"/>
                    </a:cubicBezTo>
                    <a:cubicBezTo>
                      <a:pt x="26" y="44"/>
                      <a:pt x="26" y="48"/>
                      <a:pt x="27" y="51"/>
                    </a:cubicBezTo>
                    <a:cubicBezTo>
                      <a:pt x="11" y="59"/>
                      <a:pt x="11" y="59"/>
                      <a:pt x="11" y="59"/>
                    </a:cubicBezTo>
                    <a:cubicBezTo>
                      <a:pt x="8" y="51"/>
                      <a:pt x="8" y="42"/>
                      <a:pt x="10" y="35"/>
                    </a:cubicBezTo>
                    <a:close/>
                    <a:moveTo>
                      <a:pt x="13" y="62"/>
                    </a:moveTo>
                    <a:cubicBezTo>
                      <a:pt x="28" y="55"/>
                      <a:pt x="28" y="55"/>
                      <a:pt x="28" y="55"/>
                    </a:cubicBezTo>
                    <a:cubicBezTo>
                      <a:pt x="30" y="58"/>
                      <a:pt x="33" y="61"/>
                      <a:pt x="36" y="62"/>
                    </a:cubicBezTo>
                    <a:cubicBezTo>
                      <a:pt x="30" y="79"/>
                      <a:pt x="30" y="79"/>
                      <a:pt x="30" y="79"/>
                    </a:cubicBezTo>
                    <a:cubicBezTo>
                      <a:pt x="23" y="76"/>
                      <a:pt x="17" y="70"/>
                      <a:pt x="13" y="62"/>
                    </a:cubicBezTo>
                    <a:close/>
                    <a:moveTo>
                      <a:pt x="33" y="80"/>
                    </a:moveTo>
                    <a:cubicBezTo>
                      <a:pt x="39" y="63"/>
                      <a:pt x="39" y="63"/>
                      <a:pt x="39" y="63"/>
                    </a:cubicBezTo>
                    <a:cubicBezTo>
                      <a:pt x="42" y="64"/>
                      <a:pt x="46" y="64"/>
                      <a:pt x="50" y="63"/>
                    </a:cubicBezTo>
                    <a:cubicBezTo>
                      <a:pt x="57" y="79"/>
                      <a:pt x="57" y="79"/>
                      <a:pt x="57" y="79"/>
                    </a:cubicBezTo>
                    <a:cubicBezTo>
                      <a:pt x="49" y="83"/>
                      <a:pt x="41" y="83"/>
                      <a:pt x="33" y="80"/>
                    </a:cubicBezTo>
                    <a:close/>
                    <a:moveTo>
                      <a:pt x="60" y="78"/>
                    </a:moveTo>
                    <a:cubicBezTo>
                      <a:pt x="53" y="61"/>
                      <a:pt x="53" y="61"/>
                      <a:pt x="53" y="61"/>
                    </a:cubicBezTo>
                    <a:cubicBezTo>
                      <a:pt x="56" y="59"/>
                      <a:pt x="58" y="56"/>
                      <a:pt x="60" y="53"/>
                    </a:cubicBezTo>
                    <a:cubicBezTo>
                      <a:pt x="76" y="59"/>
                      <a:pt x="76" y="59"/>
                      <a:pt x="76" y="59"/>
                    </a:cubicBezTo>
                    <a:cubicBezTo>
                      <a:pt x="73" y="67"/>
                      <a:pt x="68" y="74"/>
                      <a:pt x="60" y="78"/>
                    </a:cubicBezTo>
                    <a:close/>
                    <a:moveTo>
                      <a:pt x="77" y="56"/>
                    </a:moveTo>
                    <a:cubicBezTo>
                      <a:pt x="61" y="50"/>
                      <a:pt x="61" y="50"/>
                      <a:pt x="61" y="50"/>
                    </a:cubicBezTo>
                    <a:cubicBezTo>
                      <a:pt x="62" y="46"/>
                      <a:pt x="62" y="42"/>
                      <a:pt x="60" y="39"/>
                    </a:cubicBezTo>
                    <a:cubicBezTo>
                      <a:pt x="76" y="31"/>
                      <a:pt x="76" y="31"/>
                      <a:pt x="76" y="31"/>
                    </a:cubicBezTo>
                    <a:cubicBezTo>
                      <a:pt x="79" y="39"/>
                      <a:pt x="79" y="48"/>
                      <a:pt x="77" y="56"/>
                    </a:cubicBezTo>
                    <a:close/>
                  </a:path>
                </a:pathLst>
              </a:custGeom>
              <a:solidFill>
                <a:srgbClr val="3E3A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74" name="Freeform 9"/>
              <p:cNvSpPr>
                <a:spLocks noEditPoints="1"/>
              </p:cNvSpPr>
              <p:nvPr/>
            </p:nvSpPr>
            <p:spPr bwMode="auto">
              <a:xfrm>
                <a:off x="1123950" y="2479676"/>
                <a:ext cx="92075" cy="96838"/>
              </a:xfrm>
              <a:custGeom>
                <a:avLst/>
                <a:gdLst>
                  <a:gd name="T0" fmla="*/ 81 w 87"/>
                  <a:gd name="T1" fmla="*/ 23 h 91"/>
                  <a:gd name="T2" fmla="*/ 79 w 87"/>
                  <a:gd name="T3" fmla="*/ 19 h 91"/>
                  <a:gd name="T4" fmla="*/ 71 w 87"/>
                  <a:gd name="T5" fmla="*/ 17 h 91"/>
                  <a:gd name="T6" fmla="*/ 67 w 87"/>
                  <a:gd name="T7" fmla="*/ 14 h 91"/>
                  <a:gd name="T8" fmla="*/ 65 w 87"/>
                  <a:gd name="T9" fmla="*/ 6 h 91"/>
                  <a:gd name="T10" fmla="*/ 61 w 87"/>
                  <a:gd name="T11" fmla="*/ 4 h 91"/>
                  <a:gd name="T12" fmla="*/ 53 w 87"/>
                  <a:gd name="T13" fmla="*/ 7 h 91"/>
                  <a:gd name="T14" fmla="*/ 49 w 87"/>
                  <a:gd name="T15" fmla="*/ 6 h 91"/>
                  <a:gd name="T16" fmla="*/ 42 w 87"/>
                  <a:gd name="T17" fmla="*/ 0 h 91"/>
                  <a:gd name="T18" fmla="*/ 38 w 87"/>
                  <a:gd name="T19" fmla="*/ 0 h 91"/>
                  <a:gd name="T20" fmla="*/ 33 w 87"/>
                  <a:gd name="T21" fmla="*/ 7 h 91"/>
                  <a:gd name="T22" fmla="*/ 29 w 87"/>
                  <a:gd name="T23" fmla="*/ 9 h 91"/>
                  <a:gd name="T24" fmla="*/ 23 w 87"/>
                  <a:gd name="T25" fmla="*/ 5 h 91"/>
                  <a:gd name="T26" fmla="*/ 21 w 87"/>
                  <a:gd name="T27" fmla="*/ 14 h 91"/>
                  <a:gd name="T28" fmla="*/ 17 w 87"/>
                  <a:gd name="T29" fmla="*/ 17 h 91"/>
                  <a:gd name="T30" fmla="*/ 9 w 87"/>
                  <a:gd name="T31" fmla="*/ 18 h 91"/>
                  <a:gd name="T32" fmla="*/ 7 w 87"/>
                  <a:gd name="T33" fmla="*/ 22 h 91"/>
                  <a:gd name="T34" fmla="*/ 9 w 87"/>
                  <a:gd name="T35" fmla="*/ 31 h 91"/>
                  <a:gd name="T36" fmla="*/ 7 w 87"/>
                  <a:gd name="T37" fmla="*/ 35 h 91"/>
                  <a:gd name="T38" fmla="*/ 1 w 87"/>
                  <a:gd name="T39" fmla="*/ 41 h 91"/>
                  <a:gd name="T40" fmla="*/ 0 w 87"/>
                  <a:gd name="T41" fmla="*/ 45 h 91"/>
                  <a:gd name="T42" fmla="*/ 6 w 87"/>
                  <a:gd name="T43" fmla="*/ 52 h 91"/>
                  <a:gd name="T44" fmla="*/ 7 w 87"/>
                  <a:gd name="T45" fmla="*/ 56 h 91"/>
                  <a:gd name="T46" fmla="*/ 4 w 87"/>
                  <a:gd name="T47" fmla="*/ 64 h 91"/>
                  <a:gd name="T48" fmla="*/ 6 w 87"/>
                  <a:gd name="T49" fmla="*/ 68 h 91"/>
                  <a:gd name="T50" fmla="*/ 15 w 87"/>
                  <a:gd name="T51" fmla="*/ 71 h 91"/>
                  <a:gd name="T52" fmla="*/ 18 w 87"/>
                  <a:gd name="T53" fmla="*/ 74 h 91"/>
                  <a:gd name="T54" fmla="*/ 19 w 87"/>
                  <a:gd name="T55" fmla="*/ 83 h 91"/>
                  <a:gd name="T56" fmla="*/ 23 w 87"/>
                  <a:gd name="T57" fmla="*/ 85 h 91"/>
                  <a:gd name="T58" fmla="*/ 31 w 87"/>
                  <a:gd name="T59" fmla="*/ 83 h 91"/>
                  <a:gd name="T60" fmla="*/ 35 w 87"/>
                  <a:gd name="T61" fmla="*/ 84 h 91"/>
                  <a:gd name="T62" fmla="*/ 41 w 87"/>
                  <a:gd name="T63" fmla="*/ 91 h 91"/>
                  <a:gd name="T64" fmla="*/ 46 w 87"/>
                  <a:gd name="T65" fmla="*/ 91 h 91"/>
                  <a:gd name="T66" fmla="*/ 52 w 87"/>
                  <a:gd name="T67" fmla="*/ 84 h 91"/>
                  <a:gd name="T68" fmla="*/ 56 w 87"/>
                  <a:gd name="T69" fmla="*/ 83 h 91"/>
                  <a:gd name="T70" fmla="*/ 63 w 87"/>
                  <a:gd name="T71" fmla="*/ 86 h 91"/>
                  <a:gd name="T72" fmla="*/ 64 w 87"/>
                  <a:gd name="T73" fmla="*/ 79 h 91"/>
                  <a:gd name="T74" fmla="*/ 68 w 87"/>
                  <a:gd name="T75" fmla="*/ 76 h 91"/>
                  <a:gd name="T76" fmla="*/ 76 w 87"/>
                  <a:gd name="T77" fmla="*/ 76 h 91"/>
                  <a:gd name="T78" fmla="*/ 79 w 87"/>
                  <a:gd name="T79" fmla="*/ 72 h 91"/>
                  <a:gd name="T80" fmla="*/ 78 w 87"/>
                  <a:gd name="T81" fmla="*/ 63 h 91"/>
                  <a:gd name="T82" fmla="*/ 80 w 87"/>
                  <a:gd name="T83" fmla="*/ 59 h 91"/>
                  <a:gd name="T84" fmla="*/ 87 w 87"/>
                  <a:gd name="T85" fmla="*/ 54 h 91"/>
                  <a:gd name="T86" fmla="*/ 87 w 87"/>
                  <a:gd name="T87" fmla="*/ 49 h 91"/>
                  <a:gd name="T88" fmla="*/ 82 w 87"/>
                  <a:gd name="T89" fmla="*/ 43 h 91"/>
                  <a:gd name="T90" fmla="*/ 81 w 87"/>
                  <a:gd name="T91" fmla="*/ 38 h 91"/>
                  <a:gd name="T92" fmla="*/ 85 w 87"/>
                  <a:gd name="T93" fmla="*/ 30 h 91"/>
                  <a:gd name="T94" fmla="*/ 75 w 87"/>
                  <a:gd name="T95" fmla="*/ 28 h 91"/>
                  <a:gd name="T96" fmla="*/ 57 w 87"/>
                  <a:gd name="T97" fmla="*/ 12 h 91"/>
                  <a:gd name="T98" fmla="*/ 35 w 87"/>
                  <a:gd name="T99" fmla="*/ 50 h 91"/>
                  <a:gd name="T100" fmla="*/ 48 w 87"/>
                  <a:gd name="T101" fmla="*/ 55 h 91"/>
                  <a:gd name="T102" fmla="*/ 38 w 87"/>
                  <a:gd name="T103" fmla="*/ 28 h 91"/>
                  <a:gd name="T104" fmla="*/ 27 w 87"/>
                  <a:gd name="T105" fmla="*/ 13 h 91"/>
                  <a:gd name="T106" fmla="*/ 12 w 87"/>
                  <a:gd name="T107" fmla="*/ 31 h 91"/>
                  <a:gd name="T108" fmla="*/ 27 w 87"/>
                  <a:gd name="T109" fmla="*/ 41 h 91"/>
                  <a:gd name="T110" fmla="*/ 11 w 87"/>
                  <a:gd name="T111" fmla="*/ 34 h 91"/>
                  <a:gd name="T112" fmla="*/ 36 w 87"/>
                  <a:gd name="T113" fmla="*/ 62 h 91"/>
                  <a:gd name="T114" fmla="*/ 33 w 87"/>
                  <a:gd name="T115" fmla="*/ 80 h 91"/>
                  <a:gd name="T116" fmla="*/ 57 w 87"/>
                  <a:gd name="T117" fmla="*/ 79 h 91"/>
                  <a:gd name="T118" fmla="*/ 53 w 87"/>
                  <a:gd name="T119" fmla="*/ 61 h 91"/>
                  <a:gd name="T120" fmla="*/ 60 w 87"/>
                  <a:gd name="T121" fmla="*/ 78 h 91"/>
                  <a:gd name="T122" fmla="*/ 60 w 87"/>
                  <a:gd name="T123" fmla="*/ 39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7" h="91">
                    <a:moveTo>
                      <a:pt x="78" y="29"/>
                    </a:moveTo>
                    <a:cubicBezTo>
                      <a:pt x="83" y="26"/>
                      <a:pt x="83" y="26"/>
                      <a:pt x="83" y="26"/>
                    </a:cubicBezTo>
                    <a:cubicBezTo>
                      <a:pt x="83" y="25"/>
                      <a:pt x="82" y="24"/>
                      <a:pt x="81" y="23"/>
                    </a:cubicBezTo>
                    <a:cubicBezTo>
                      <a:pt x="76" y="25"/>
                      <a:pt x="76" y="25"/>
                      <a:pt x="76" y="25"/>
                    </a:cubicBezTo>
                    <a:cubicBezTo>
                      <a:pt x="76" y="24"/>
                      <a:pt x="76" y="23"/>
                      <a:pt x="75" y="23"/>
                    </a:cubicBezTo>
                    <a:cubicBezTo>
                      <a:pt x="79" y="19"/>
                      <a:pt x="79" y="19"/>
                      <a:pt x="79" y="19"/>
                    </a:cubicBezTo>
                    <a:cubicBezTo>
                      <a:pt x="78" y="18"/>
                      <a:pt x="78" y="17"/>
                      <a:pt x="77" y="16"/>
                    </a:cubicBezTo>
                    <a:cubicBezTo>
                      <a:pt x="72" y="19"/>
                      <a:pt x="72" y="19"/>
                      <a:pt x="72" y="19"/>
                    </a:cubicBezTo>
                    <a:cubicBezTo>
                      <a:pt x="72" y="18"/>
                      <a:pt x="71" y="18"/>
                      <a:pt x="71" y="17"/>
                    </a:cubicBezTo>
                    <a:cubicBezTo>
                      <a:pt x="74" y="13"/>
                      <a:pt x="74" y="13"/>
                      <a:pt x="74" y="13"/>
                    </a:cubicBezTo>
                    <a:cubicBezTo>
                      <a:pt x="73" y="12"/>
                      <a:pt x="72" y="11"/>
                      <a:pt x="71" y="10"/>
                    </a:cubicBezTo>
                    <a:cubicBezTo>
                      <a:pt x="67" y="14"/>
                      <a:pt x="67" y="14"/>
                      <a:pt x="67" y="14"/>
                    </a:cubicBezTo>
                    <a:cubicBezTo>
                      <a:pt x="67" y="14"/>
                      <a:pt x="66" y="13"/>
                      <a:pt x="65" y="13"/>
                    </a:cubicBezTo>
                    <a:cubicBezTo>
                      <a:pt x="68" y="7"/>
                      <a:pt x="68" y="7"/>
                      <a:pt x="68" y="7"/>
                    </a:cubicBezTo>
                    <a:cubicBezTo>
                      <a:pt x="67" y="7"/>
                      <a:pt x="66" y="6"/>
                      <a:pt x="65" y="6"/>
                    </a:cubicBezTo>
                    <a:cubicBezTo>
                      <a:pt x="62" y="10"/>
                      <a:pt x="62" y="10"/>
                      <a:pt x="62" y="10"/>
                    </a:cubicBezTo>
                    <a:cubicBezTo>
                      <a:pt x="61" y="10"/>
                      <a:pt x="60" y="9"/>
                      <a:pt x="59" y="9"/>
                    </a:cubicBezTo>
                    <a:cubicBezTo>
                      <a:pt x="61" y="4"/>
                      <a:pt x="61" y="4"/>
                      <a:pt x="61" y="4"/>
                    </a:cubicBezTo>
                    <a:cubicBezTo>
                      <a:pt x="60" y="3"/>
                      <a:pt x="59" y="3"/>
                      <a:pt x="58" y="2"/>
                    </a:cubicBezTo>
                    <a:cubicBezTo>
                      <a:pt x="55" y="7"/>
                      <a:pt x="55" y="7"/>
                      <a:pt x="55" y="7"/>
                    </a:cubicBezTo>
                    <a:cubicBezTo>
                      <a:pt x="55" y="7"/>
                      <a:pt x="54" y="7"/>
                      <a:pt x="53" y="7"/>
                    </a:cubicBezTo>
                    <a:cubicBezTo>
                      <a:pt x="54" y="1"/>
                      <a:pt x="54" y="1"/>
                      <a:pt x="54" y="1"/>
                    </a:cubicBezTo>
                    <a:cubicBezTo>
                      <a:pt x="52" y="1"/>
                      <a:pt x="51" y="1"/>
                      <a:pt x="50" y="0"/>
                    </a:cubicBezTo>
                    <a:cubicBezTo>
                      <a:pt x="49" y="6"/>
                      <a:pt x="49" y="6"/>
                      <a:pt x="49" y="6"/>
                    </a:cubicBezTo>
                    <a:cubicBezTo>
                      <a:pt x="48" y="6"/>
                      <a:pt x="47" y="6"/>
                      <a:pt x="46" y="6"/>
                    </a:cubicBezTo>
                    <a:cubicBezTo>
                      <a:pt x="46" y="0"/>
                      <a:pt x="46" y="0"/>
                      <a:pt x="46" y="0"/>
                    </a:cubicBezTo>
                    <a:cubicBezTo>
                      <a:pt x="45" y="0"/>
                      <a:pt x="44" y="0"/>
                      <a:pt x="42" y="0"/>
                    </a:cubicBezTo>
                    <a:cubicBezTo>
                      <a:pt x="42" y="6"/>
                      <a:pt x="42" y="6"/>
                      <a:pt x="42" y="6"/>
                    </a:cubicBezTo>
                    <a:cubicBezTo>
                      <a:pt x="41" y="6"/>
                      <a:pt x="40" y="6"/>
                      <a:pt x="39" y="6"/>
                    </a:cubicBezTo>
                    <a:cubicBezTo>
                      <a:pt x="38" y="0"/>
                      <a:pt x="38" y="0"/>
                      <a:pt x="38" y="0"/>
                    </a:cubicBezTo>
                    <a:cubicBezTo>
                      <a:pt x="37" y="1"/>
                      <a:pt x="36" y="1"/>
                      <a:pt x="35" y="1"/>
                    </a:cubicBezTo>
                    <a:cubicBezTo>
                      <a:pt x="35" y="7"/>
                      <a:pt x="35" y="7"/>
                      <a:pt x="35" y="7"/>
                    </a:cubicBezTo>
                    <a:cubicBezTo>
                      <a:pt x="34" y="7"/>
                      <a:pt x="34" y="7"/>
                      <a:pt x="33" y="7"/>
                    </a:cubicBezTo>
                    <a:cubicBezTo>
                      <a:pt x="31" y="2"/>
                      <a:pt x="31" y="2"/>
                      <a:pt x="31" y="2"/>
                    </a:cubicBezTo>
                    <a:cubicBezTo>
                      <a:pt x="29" y="3"/>
                      <a:pt x="28" y="3"/>
                      <a:pt x="27" y="3"/>
                    </a:cubicBezTo>
                    <a:cubicBezTo>
                      <a:pt x="29" y="9"/>
                      <a:pt x="29" y="9"/>
                      <a:pt x="29" y="9"/>
                    </a:cubicBezTo>
                    <a:cubicBezTo>
                      <a:pt x="28" y="9"/>
                      <a:pt x="28" y="9"/>
                      <a:pt x="27" y="9"/>
                    </a:cubicBezTo>
                    <a:cubicBezTo>
                      <a:pt x="27" y="10"/>
                      <a:pt x="27" y="10"/>
                      <a:pt x="27" y="10"/>
                    </a:cubicBezTo>
                    <a:cubicBezTo>
                      <a:pt x="23" y="5"/>
                      <a:pt x="23" y="5"/>
                      <a:pt x="23" y="5"/>
                    </a:cubicBezTo>
                    <a:cubicBezTo>
                      <a:pt x="22" y="6"/>
                      <a:pt x="21" y="6"/>
                      <a:pt x="20" y="7"/>
                    </a:cubicBezTo>
                    <a:cubicBezTo>
                      <a:pt x="23" y="12"/>
                      <a:pt x="23" y="12"/>
                      <a:pt x="23" y="12"/>
                    </a:cubicBezTo>
                    <a:cubicBezTo>
                      <a:pt x="22" y="13"/>
                      <a:pt x="21" y="13"/>
                      <a:pt x="21" y="14"/>
                    </a:cubicBezTo>
                    <a:cubicBezTo>
                      <a:pt x="17" y="10"/>
                      <a:pt x="17" y="10"/>
                      <a:pt x="17" y="10"/>
                    </a:cubicBezTo>
                    <a:cubicBezTo>
                      <a:pt x="16" y="11"/>
                      <a:pt x="15" y="11"/>
                      <a:pt x="14" y="12"/>
                    </a:cubicBezTo>
                    <a:cubicBezTo>
                      <a:pt x="17" y="17"/>
                      <a:pt x="17" y="17"/>
                      <a:pt x="17" y="17"/>
                    </a:cubicBezTo>
                    <a:cubicBezTo>
                      <a:pt x="17" y="17"/>
                      <a:pt x="16" y="18"/>
                      <a:pt x="16" y="19"/>
                    </a:cubicBezTo>
                    <a:cubicBezTo>
                      <a:pt x="11" y="15"/>
                      <a:pt x="11" y="15"/>
                      <a:pt x="11" y="15"/>
                    </a:cubicBezTo>
                    <a:cubicBezTo>
                      <a:pt x="11" y="16"/>
                      <a:pt x="10" y="17"/>
                      <a:pt x="9" y="18"/>
                    </a:cubicBezTo>
                    <a:cubicBezTo>
                      <a:pt x="13" y="22"/>
                      <a:pt x="13" y="22"/>
                      <a:pt x="13" y="22"/>
                    </a:cubicBezTo>
                    <a:cubicBezTo>
                      <a:pt x="12" y="23"/>
                      <a:pt x="12" y="23"/>
                      <a:pt x="12" y="24"/>
                    </a:cubicBezTo>
                    <a:cubicBezTo>
                      <a:pt x="7" y="22"/>
                      <a:pt x="7" y="22"/>
                      <a:pt x="7" y="22"/>
                    </a:cubicBezTo>
                    <a:cubicBezTo>
                      <a:pt x="6" y="23"/>
                      <a:pt x="6" y="24"/>
                      <a:pt x="5" y="25"/>
                    </a:cubicBezTo>
                    <a:cubicBezTo>
                      <a:pt x="9" y="28"/>
                      <a:pt x="9" y="28"/>
                      <a:pt x="9" y="28"/>
                    </a:cubicBezTo>
                    <a:cubicBezTo>
                      <a:pt x="9" y="29"/>
                      <a:pt x="9" y="30"/>
                      <a:pt x="9" y="31"/>
                    </a:cubicBezTo>
                    <a:cubicBezTo>
                      <a:pt x="3" y="29"/>
                      <a:pt x="3" y="29"/>
                      <a:pt x="3" y="29"/>
                    </a:cubicBezTo>
                    <a:cubicBezTo>
                      <a:pt x="3" y="30"/>
                      <a:pt x="3" y="31"/>
                      <a:pt x="2" y="33"/>
                    </a:cubicBezTo>
                    <a:cubicBezTo>
                      <a:pt x="7" y="35"/>
                      <a:pt x="7" y="35"/>
                      <a:pt x="7" y="35"/>
                    </a:cubicBezTo>
                    <a:cubicBezTo>
                      <a:pt x="7" y="36"/>
                      <a:pt x="7" y="37"/>
                      <a:pt x="7" y="37"/>
                    </a:cubicBezTo>
                    <a:cubicBezTo>
                      <a:pt x="1" y="37"/>
                      <a:pt x="1" y="37"/>
                      <a:pt x="1" y="37"/>
                    </a:cubicBezTo>
                    <a:cubicBezTo>
                      <a:pt x="1" y="38"/>
                      <a:pt x="1" y="39"/>
                      <a:pt x="1" y="41"/>
                    </a:cubicBezTo>
                    <a:cubicBezTo>
                      <a:pt x="6" y="42"/>
                      <a:pt x="6" y="42"/>
                      <a:pt x="6" y="42"/>
                    </a:cubicBezTo>
                    <a:cubicBezTo>
                      <a:pt x="6" y="43"/>
                      <a:pt x="6" y="44"/>
                      <a:pt x="6" y="44"/>
                    </a:cubicBezTo>
                    <a:cubicBezTo>
                      <a:pt x="0" y="45"/>
                      <a:pt x="0" y="45"/>
                      <a:pt x="0" y="45"/>
                    </a:cubicBezTo>
                    <a:cubicBezTo>
                      <a:pt x="0" y="46"/>
                      <a:pt x="0" y="48"/>
                      <a:pt x="1" y="49"/>
                    </a:cubicBezTo>
                    <a:cubicBezTo>
                      <a:pt x="6" y="49"/>
                      <a:pt x="6" y="49"/>
                      <a:pt x="6" y="49"/>
                    </a:cubicBezTo>
                    <a:cubicBezTo>
                      <a:pt x="6" y="50"/>
                      <a:pt x="6" y="51"/>
                      <a:pt x="6" y="52"/>
                    </a:cubicBezTo>
                    <a:cubicBezTo>
                      <a:pt x="1" y="53"/>
                      <a:pt x="1" y="53"/>
                      <a:pt x="1" y="53"/>
                    </a:cubicBezTo>
                    <a:cubicBezTo>
                      <a:pt x="1" y="54"/>
                      <a:pt x="2" y="56"/>
                      <a:pt x="2" y="57"/>
                    </a:cubicBezTo>
                    <a:cubicBezTo>
                      <a:pt x="7" y="56"/>
                      <a:pt x="7" y="56"/>
                      <a:pt x="7" y="56"/>
                    </a:cubicBezTo>
                    <a:cubicBezTo>
                      <a:pt x="7" y="57"/>
                      <a:pt x="8" y="58"/>
                      <a:pt x="8" y="59"/>
                    </a:cubicBezTo>
                    <a:cubicBezTo>
                      <a:pt x="3" y="61"/>
                      <a:pt x="3" y="61"/>
                      <a:pt x="3" y="61"/>
                    </a:cubicBezTo>
                    <a:cubicBezTo>
                      <a:pt x="4" y="62"/>
                      <a:pt x="4" y="63"/>
                      <a:pt x="4" y="64"/>
                    </a:cubicBezTo>
                    <a:cubicBezTo>
                      <a:pt x="10" y="63"/>
                      <a:pt x="10" y="63"/>
                      <a:pt x="10" y="63"/>
                    </a:cubicBezTo>
                    <a:cubicBezTo>
                      <a:pt x="10" y="63"/>
                      <a:pt x="10" y="64"/>
                      <a:pt x="11" y="65"/>
                    </a:cubicBezTo>
                    <a:cubicBezTo>
                      <a:pt x="6" y="68"/>
                      <a:pt x="6" y="68"/>
                      <a:pt x="6" y="68"/>
                    </a:cubicBezTo>
                    <a:cubicBezTo>
                      <a:pt x="7" y="70"/>
                      <a:pt x="8" y="70"/>
                      <a:pt x="8" y="71"/>
                    </a:cubicBezTo>
                    <a:cubicBezTo>
                      <a:pt x="13" y="69"/>
                      <a:pt x="13" y="69"/>
                      <a:pt x="13" y="69"/>
                    </a:cubicBezTo>
                    <a:cubicBezTo>
                      <a:pt x="14" y="70"/>
                      <a:pt x="14" y="70"/>
                      <a:pt x="15" y="71"/>
                    </a:cubicBezTo>
                    <a:cubicBezTo>
                      <a:pt x="11" y="75"/>
                      <a:pt x="11" y="75"/>
                      <a:pt x="11" y="75"/>
                    </a:cubicBezTo>
                    <a:cubicBezTo>
                      <a:pt x="12" y="76"/>
                      <a:pt x="13" y="77"/>
                      <a:pt x="13" y="78"/>
                    </a:cubicBezTo>
                    <a:cubicBezTo>
                      <a:pt x="18" y="74"/>
                      <a:pt x="18" y="74"/>
                      <a:pt x="18" y="74"/>
                    </a:cubicBezTo>
                    <a:cubicBezTo>
                      <a:pt x="18" y="75"/>
                      <a:pt x="19" y="75"/>
                      <a:pt x="19" y="76"/>
                    </a:cubicBezTo>
                    <a:cubicBezTo>
                      <a:pt x="17" y="81"/>
                      <a:pt x="17" y="81"/>
                      <a:pt x="17" y="81"/>
                    </a:cubicBezTo>
                    <a:cubicBezTo>
                      <a:pt x="18" y="81"/>
                      <a:pt x="18" y="82"/>
                      <a:pt x="19" y="83"/>
                    </a:cubicBezTo>
                    <a:cubicBezTo>
                      <a:pt x="23" y="79"/>
                      <a:pt x="23" y="79"/>
                      <a:pt x="23" y="79"/>
                    </a:cubicBezTo>
                    <a:cubicBezTo>
                      <a:pt x="24" y="79"/>
                      <a:pt x="24" y="80"/>
                      <a:pt x="25" y="80"/>
                    </a:cubicBezTo>
                    <a:cubicBezTo>
                      <a:pt x="23" y="85"/>
                      <a:pt x="23" y="85"/>
                      <a:pt x="23" y="85"/>
                    </a:cubicBezTo>
                    <a:cubicBezTo>
                      <a:pt x="24" y="86"/>
                      <a:pt x="25" y="86"/>
                      <a:pt x="26" y="87"/>
                    </a:cubicBezTo>
                    <a:cubicBezTo>
                      <a:pt x="29" y="82"/>
                      <a:pt x="29" y="82"/>
                      <a:pt x="29" y="82"/>
                    </a:cubicBezTo>
                    <a:cubicBezTo>
                      <a:pt x="30" y="82"/>
                      <a:pt x="30" y="83"/>
                      <a:pt x="31" y="83"/>
                    </a:cubicBezTo>
                    <a:cubicBezTo>
                      <a:pt x="30" y="89"/>
                      <a:pt x="30" y="89"/>
                      <a:pt x="30" y="89"/>
                    </a:cubicBezTo>
                    <a:cubicBezTo>
                      <a:pt x="31" y="89"/>
                      <a:pt x="32" y="89"/>
                      <a:pt x="33" y="89"/>
                    </a:cubicBezTo>
                    <a:cubicBezTo>
                      <a:pt x="35" y="84"/>
                      <a:pt x="35" y="84"/>
                      <a:pt x="35" y="84"/>
                    </a:cubicBezTo>
                    <a:cubicBezTo>
                      <a:pt x="36" y="84"/>
                      <a:pt x="37" y="85"/>
                      <a:pt x="38" y="85"/>
                    </a:cubicBezTo>
                    <a:cubicBezTo>
                      <a:pt x="38" y="90"/>
                      <a:pt x="38" y="90"/>
                      <a:pt x="38" y="90"/>
                    </a:cubicBezTo>
                    <a:cubicBezTo>
                      <a:pt x="39" y="91"/>
                      <a:pt x="40" y="91"/>
                      <a:pt x="41" y="91"/>
                    </a:cubicBezTo>
                    <a:cubicBezTo>
                      <a:pt x="42" y="85"/>
                      <a:pt x="42" y="85"/>
                      <a:pt x="42" y="85"/>
                    </a:cubicBezTo>
                    <a:cubicBezTo>
                      <a:pt x="43" y="85"/>
                      <a:pt x="44" y="85"/>
                      <a:pt x="45" y="85"/>
                    </a:cubicBezTo>
                    <a:cubicBezTo>
                      <a:pt x="46" y="91"/>
                      <a:pt x="46" y="91"/>
                      <a:pt x="46" y="91"/>
                    </a:cubicBezTo>
                    <a:cubicBezTo>
                      <a:pt x="47" y="91"/>
                      <a:pt x="48" y="91"/>
                      <a:pt x="49" y="90"/>
                    </a:cubicBezTo>
                    <a:cubicBezTo>
                      <a:pt x="49" y="85"/>
                      <a:pt x="49" y="85"/>
                      <a:pt x="49" y="85"/>
                    </a:cubicBezTo>
                    <a:cubicBezTo>
                      <a:pt x="50" y="85"/>
                      <a:pt x="51" y="85"/>
                      <a:pt x="52" y="84"/>
                    </a:cubicBezTo>
                    <a:cubicBezTo>
                      <a:pt x="53" y="90"/>
                      <a:pt x="53" y="90"/>
                      <a:pt x="53" y="90"/>
                    </a:cubicBezTo>
                    <a:cubicBezTo>
                      <a:pt x="54" y="89"/>
                      <a:pt x="56" y="89"/>
                      <a:pt x="57" y="89"/>
                    </a:cubicBezTo>
                    <a:cubicBezTo>
                      <a:pt x="56" y="83"/>
                      <a:pt x="56" y="83"/>
                      <a:pt x="56" y="83"/>
                    </a:cubicBezTo>
                    <a:cubicBezTo>
                      <a:pt x="57" y="83"/>
                      <a:pt x="57" y="83"/>
                      <a:pt x="58" y="82"/>
                    </a:cubicBezTo>
                    <a:cubicBezTo>
                      <a:pt x="61" y="87"/>
                      <a:pt x="61" y="87"/>
                      <a:pt x="61" y="87"/>
                    </a:cubicBezTo>
                    <a:cubicBezTo>
                      <a:pt x="61" y="87"/>
                      <a:pt x="62" y="87"/>
                      <a:pt x="63" y="86"/>
                    </a:cubicBezTo>
                    <a:cubicBezTo>
                      <a:pt x="63" y="86"/>
                      <a:pt x="63" y="86"/>
                      <a:pt x="64" y="86"/>
                    </a:cubicBezTo>
                    <a:cubicBezTo>
                      <a:pt x="62" y="80"/>
                      <a:pt x="62" y="80"/>
                      <a:pt x="62" y="80"/>
                    </a:cubicBezTo>
                    <a:cubicBezTo>
                      <a:pt x="63" y="80"/>
                      <a:pt x="64" y="80"/>
                      <a:pt x="64" y="79"/>
                    </a:cubicBezTo>
                    <a:cubicBezTo>
                      <a:pt x="68" y="83"/>
                      <a:pt x="68" y="83"/>
                      <a:pt x="68" y="83"/>
                    </a:cubicBezTo>
                    <a:cubicBezTo>
                      <a:pt x="69" y="83"/>
                      <a:pt x="70" y="82"/>
                      <a:pt x="70" y="81"/>
                    </a:cubicBezTo>
                    <a:cubicBezTo>
                      <a:pt x="68" y="76"/>
                      <a:pt x="68" y="76"/>
                      <a:pt x="68" y="76"/>
                    </a:cubicBezTo>
                    <a:cubicBezTo>
                      <a:pt x="68" y="76"/>
                      <a:pt x="69" y="75"/>
                      <a:pt x="70" y="75"/>
                    </a:cubicBezTo>
                    <a:cubicBezTo>
                      <a:pt x="74" y="78"/>
                      <a:pt x="74" y="78"/>
                      <a:pt x="74" y="78"/>
                    </a:cubicBezTo>
                    <a:cubicBezTo>
                      <a:pt x="75" y="77"/>
                      <a:pt x="75" y="77"/>
                      <a:pt x="76" y="76"/>
                    </a:cubicBezTo>
                    <a:cubicBezTo>
                      <a:pt x="73" y="71"/>
                      <a:pt x="73" y="71"/>
                      <a:pt x="73" y="71"/>
                    </a:cubicBezTo>
                    <a:cubicBezTo>
                      <a:pt x="73" y="71"/>
                      <a:pt x="74" y="70"/>
                      <a:pt x="74" y="69"/>
                    </a:cubicBezTo>
                    <a:cubicBezTo>
                      <a:pt x="79" y="72"/>
                      <a:pt x="79" y="72"/>
                      <a:pt x="79" y="72"/>
                    </a:cubicBezTo>
                    <a:cubicBezTo>
                      <a:pt x="80" y="71"/>
                      <a:pt x="80" y="70"/>
                      <a:pt x="81" y="69"/>
                    </a:cubicBezTo>
                    <a:cubicBezTo>
                      <a:pt x="77" y="66"/>
                      <a:pt x="77" y="66"/>
                      <a:pt x="77" y="66"/>
                    </a:cubicBezTo>
                    <a:cubicBezTo>
                      <a:pt x="77" y="65"/>
                      <a:pt x="78" y="64"/>
                      <a:pt x="78" y="63"/>
                    </a:cubicBezTo>
                    <a:cubicBezTo>
                      <a:pt x="83" y="65"/>
                      <a:pt x="83" y="65"/>
                      <a:pt x="83" y="65"/>
                    </a:cubicBezTo>
                    <a:cubicBezTo>
                      <a:pt x="83" y="64"/>
                      <a:pt x="84" y="63"/>
                      <a:pt x="84" y="62"/>
                    </a:cubicBezTo>
                    <a:cubicBezTo>
                      <a:pt x="80" y="59"/>
                      <a:pt x="80" y="59"/>
                      <a:pt x="80" y="59"/>
                    </a:cubicBezTo>
                    <a:cubicBezTo>
                      <a:pt x="80" y="58"/>
                      <a:pt x="80" y="58"/>
                      <a:pt x="80" y="57"/>
                    </a:cubicBezTo>
                    <a:cubicBezTo>
                      <a:pt x="86" y="57"/>
                      <a:pt x="86" y="57"/>
                      <a:pt x="86" y="57"/>
                    </a:cubicBezTo>
                    <a:cubicBezTo>
                      <a:pt x="86" y="56"/>
                      <a:pt x="86" y="55"/>
                      <a:pt x="87" y="54"/>
                    </a:cubicBezTo>
                    <a:cubicBezTo>
                      <a:pt x="81" y="52"/>
                      <a:pt x="81" y="52"/>
                      <a:pt x="81" y="52"/>
                    </a:cubicBezTo>
                    <a:cubicBezTo>
                      <a:pt x="82" y="51"/>
                      <a:pt x="82" y="51"/>
                      <a:pt x="82" y="50"/>
                    </a:cubicBezTo>
                    <a:cubicBezTo>
                      <a:pt x="87" y="49"/>
                      <a:pt x="87" y="49"/>
                      <a:pt x="87" y="49"/>
                    </a:cubicBezTo>
                    <a:cubicBezTo>
                      <a:pt x="87" y="48"/>
                      <a:pt x="87" y="47"/>
                      <a:pt x="87" y="46"/>
                    </a:cubicBezTo>
                    <a:cubicBezTo>
                      <a:pt x="82" y="45"/>
                      <a:pt x="82" y="45"/>
                      <a:pt x="82" y="45"/>
                    </a:cubicBezTo>
                    <a:cubicBezTo>
                      <a:pt x="82" y="44"/>
                      <a:pt x="82" y="43"/>
                      <a:pt x="82" y="43"/>
                    </a:cubicBezTo>
                    <a:cubicBezTo>
                      <a:pt x="87" y="41"/>
                      <a:pt x="87" y="41"/>
                      <a:pt x="87" y="41"/>
                    </a:cubicBezTo>
                    <a:cubicBezTo>
                      <a:pt x="87" y="40"/>
                      <a:pt x="87" y="39"/>
                      <a:pt x="87" y="38"/>
                    </a:cubicBezTo>
                    <a:cubicBezTo>
                      <a:pt x="81" y="38"/>
                      <a:pt x="81" y="38"/>
                      <a:pt x="81" y="38"/>
                    </a:cubicBezTo>
                    <a:cubicBezTo>
                      <a:pt x="81" y="37"/>
                      <a:pt x="81" y="36"/>
                      <a:pt x="81" y="35"/>
                    </a:cubicBezTo>
                    <a:cubicBezTo>
                      <a:pt x="86" y="33"/>
                      <a:pt x="86" y="33"/>
                      <a:pt x="86" y="33"/>
                    </a:cubicBezTo>
                    <a:cubicBezTo>
                      <a:pt x="85" y="32"/>
                      <a:pt x="85" y="31"/>
                      <a:pt x="85" y="30"/>
                    </a:cubicBezTo>
                    <a:cubicBezTo>
                      <a:pt x="79" y="31"/>
                      <a:pt x="79" y="31"/>
                      <a:pt x="79" y="31"/>
                    </a:cubicBezTo>
                    <a:cubicBezTo>
                      <a:pt x="79" y="30"/>
                      <a:pt x="79" y="30"/>
                      <a:pt x="78" y="29"/>
                    </a:cubicBezTo>
                    <a:close/>
                    <a:moveTo>
                      <a:pt x="75" y="28"/>
                    </a:moveTo>
                    <a:cubicBezTo>
                      <a:pt x="59" y="36"/>
                      <a:pt x="59" y="36"/>
                      <a:pt x="59" y="36"/>
                    </a:cubicBezTo>
                    <a:cubicBezTo>
                      <a:pt x="57" y="32"/>
                      <a:pt x="54" y="30"/>
                      <a:pt x="51" y="29"/>
                    </a:cubicBezTo>
                    <a:cubicBezTo>
                      <a:pt x="57" y="12"/>
                      <a:pt x="57" y="12"/>
                      <a:pt x="57" y="12"/>
                    </a:cubicBezTo>
                    <a:cubicBezTo>
                      <a:pt x="64" y="15"/>
                      <a:pt x="71" y="20"/>
                      <a:pt x="75" y="28"/>
                    </a:cubicBezTo>
                    <a:close/>
                    <a:moveTo>
                      <a:pt x="48" y="55"/>
                    </a:moveTo>
                    <a:cubicBezTo>
                      <a:pt x="43" y="57"/>
                      <a:pt x="37" y="55"/>
                      <a:pt x="35" y="50"/>
                    </a:cubicBezTo>
                    <a:cubicBezTo>
                      <a:pt x="33" y="45"/>
                      <a:pt x="35" y="39"/>
                      <a:pt x="40" y="36"/>
                    </a:cubicBezTo>
                    <a:cubicBezTo>
                      <a:pt x="45" y="34"/>
                      <a:pt x="50" y="36"/>
                      <a:pt x="53" y="41"/>
                    </a:cubicBezTo>
                    <a:cubicBezTo>
                      <a:pt x="55" y="46"/>
                      <a:pt x="53" y="52"/>
                      <a:pt x="48" y="55"/>
                    </a:cubicBezTo>
                    <a:close/>
                    <a:moveTo>
                      <a:pt x="54" y="10"/>
                    </a:moveTo>
                    <a:cubicBezTo>
                      <a:pt x="48" y="27"/>
                      <a:pt x="48" y="27"/>
                      <a:pt x="48" y="27"/>
                    </a:cubicBezTo>
                    <a:cubicBezTo>
                      <a:pt x="45" y="27"/>
                      <a:pt x="41" y="27"/>
                      <a:pt x="38" y="28"/>
                    </a:cubicBezTo>
                    <a:cubicBezTo>
                      <a:pt x="30" y="12"/>
                      <a:pt x="30" y="12"/>
                      <a:pt x="30" y="12"/>
                    </a:cubicBezTo>
                    <a:cubicBezTo>
                      <a:pt x="38" y="8"/>
                      <a:pt x="46" y="8"/>
                      <a:pt x="54" y="10"/>
                    </a:cubicBezTo>
                    <a:close/>
                    <a:moveTo>
                      <a:pt x="27" y="13"/>
                    </a:moveTo>
                    <a:cubicBezTo>
                      <a:pt x="35" y="30"/>
                      <a:pt x="35" y="30"/>
                      <a:pt x="35" y="30"/>
                    </a:cubicBezTo>
                    <a:cubicBezTo>
                      <a:pt x="32" y="31"/>
                      <a:pt x="29" y="34"/>
                      <a:pt x="28" y="37"/>
                    </a:cubicBezTo>
                    <a:cubicBezTo>
                      <a:pt x="12" y="31"/>
                      <a:pt x="12" y="31"/>
                      <a:pt x="12" y="31"/>
                    </a:cubicBezTo>
                    <a:cubicBezTo>
                      <a:pt x="15" y="24"/>
                      <a:pt x="20" y="17"/>
                      <a:pt x="27" y="13"/>
                    </a:cubicBezTo>
                    <a:close/>
                    <a:moveTo>
                      <a:pt x="11" y="34"/>
                    </a:moveTo>
                    <a:cubicBezTo>
                      <a:pt x="27" y="41"/>
                      <a:pt x="27" y="41"/>
                      <a:pt x="27" y="41"/>
                    </a:cubicBezTo>
                    <a:cubicBezTo>
                      <a:pt x="26" y="44"/>
                      <a:pt x="26" y="48"/>
                      <a:pt x="27" y="51"/>
                    </a:cubicBezTo>
                    <a:cubicBezTo>
                      <a:pt x="12" y="59"/>
                      <a:pt x="12" y="59"/>
                      <a:pt x="12" y="59"/>
                    </a:cubicBezTo>
                    <a:cubicBezTo>
                      <a:pt x="8" y="51"/>
                      <a:pt x="8" y="42"/>
                      <a:pt x="11" y="34"/>
                    </a:cubicBezTo>
                    <a:close/>
                    <a:moveTo>
                      <a:pt x="13" y="62"/>
                    </a:moveTo>
                    <a:cubicBezTo>
                      <a:pt x="29" y="55"/>
                      <a:pt x="29" y="55"/>
                      <a:pt x="29" y="55"/>
                    </a:cubicBezTo>
                    <a:cubicBezTo>
                      <a:pt x="30" y="58"/>
                      <a:pt x="33" y="60"/>
                      <a:pt x="36" y="62"/>
                    </a:cubicBezTo>
                    <a:cubicBezTo>
                      <a:pt x="30" y="79"/>
                      <a:pt x="30" y="79"/>
                      <a:pt x="30" y="79"/>
                    </a:cubicBezTo>
                    <a:cubicBezTo>
                      <a:pt x="23" y="76"/>
                      <a:pt x="17" y="70"/>
                      <a:pt x="13" y="62"/>
                    </a:cubicBezTo>
                    <a:close/>
                    <a:moveTo>
                      <a:pt x="33" y="80"/>
                    </a:moveTo>
                    <a:cubicBezTo>
                      <a:pt x="39" y="63"/>
                      <a:pt x="39" y="63"/>
                      <a:pt x="39" y="63"/>
                    </a:cubicBezTo>
                    <a:cubicBezTo>
                      <a:pt x="43" y="64"/>
                      <a:pt x="46" y="64"/>
                      <a:pt x="50" y="63"/>
                    </a:cubicBezTo>
                    <a:cubicBezTo>
                      <a:pt x="57" y="79"/>
                      <a:pt x="57" y="79"/>
                      <a:pt x="57" y="79"/>
                    </a:cubicBezTo>
                    <a:cubicBezTo>
                      <a:pt x="49" y="83"/>
                      <a:pt x="41" y="83"/>
                      <a:pt x="33" y="80"/>
                    </a:cubicBezTo>
                    <a:close/>
                    <a:moveTo>
                      <a:pt x="60" y="78"/>
                    </a:moveTo>
                    <a:cubicBezTo>
                      <a:pt x="53" y="61"/>
                      <a:pt x="53" y="61"/>
                      <a:pt x="53" y="61"/>
                    </a:cubicBezTo>
                    <a:cubicBezTo>
                      <a:pt x="56" y="59"/>
                      <a:pt x="59" y="56"/>
                      <a:pt x="60" y="53"/>
                    </a:cubicBezTo>
                    <a:cubicBezTo>
                      <a:pt x="76" y="59"/>
                      <a:pt x="76" y="59"/>
                      <a:pt x="76" y="59"/>
                    </a:cubicBezTo>
                    <a:cubicBezTo>
                      <a:pt x="73" y="67"/>
                      <a:pt x="68" y="73"/>
                      <a:pt x="60" y="78"/>
                    </a:cubicBezTo>
                    <a:close/>
                    <a:moveTo>
                      <a:pt x="77" y="56"/>
                    </a:moveTo>
                    <a:cubicBezTo>
                      <a:pt x="61" y="50"/>
                      <a:pt x="61" y="50"/>
                      <a:pt x="61" y="50"/>
                    </a:cubicBezTo>
                    <a:cubicBezTo>
                      <a:pt x="62" y="46"/>
                      <a:pt x="62" y="42"/>
                      <a:pt x="60" y="39"/>
                    </a:cubicBezTo>
                    <a:cubicBezTo>
                      <a:pt x="76" y="31"/>
                      <a:pt x="76" y="31"/>
                      <a:pt x="76" y="31"/>
                    </a:cubicBezTo>
                    <a:cubicBezTo>
                      <a:pt x="79" y="39"/>
                      <a:pt x="80" y="48"/>
                      <a:pt x="77" y="56"/>
                    </a:cubicBezTo>
                    <a:close/>
                  </a:path>
                </a:pathLst>
              </a:custGeom>
              <a:solidFill>
                <a:srgbClr val="3E3A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75" name="Freeform 10"/>
              <p:cNvSpPr>
                <a:spLocks noEditPoints="1"/>
              </p:cNvSpPr>
              <p:nvPr/>
            </p:nvSpPr>
            <p:spPr bwMode="auto">
              <a:xfrm>
                <a:off x="1171575" y="2608263"/>
                <a:ext cx="93663" cy="96838"/>
              </a:xfrm>
              <a:custGeom>
                <a:avLst/>
                <a:gdLst>
                  <a:gd name="T0" fmla="*/ 81 w 87"/>
                  <a:gd name="T1" fmla="*/ 23 h 91"/>
                  <a:gd name="T2" fmla="*/ 78 w 87"/>
                  <a:gd name="T3" fmla="*/ 19 h 91"/>
                  <a:gd name="T4" fmla="*/ 70 w 87"/>
                  <a:gd name="T5" fmla="*/ 17 h 91"/>
                  <a:gd name="T6" fmla="*/ 67 w 87"/>
                  <a:gd name="T7" fmla="*/ 14 h 91"/>
                  <a:gd name="T8" fmla="*/ 64 w 87"/>
                  <a:gd name="T9" fmla="*/ 6 h 91"/>
                  <a:gd name="T10" fmla="*/ 60 w 87"/>
                  <a:gd name="T11" fmla="*/ 4 h 91"/>
                  <a:gd name="T12" fmla="*/ 52 w 87"/>
                  <a:gd name="T13" fmla="*/ 7 h 91"/>
                  <a:gd name="T14" fmla="*/ 48 w 87"/>
                  <a:gd name="T15" fmla="*/ 6 h 91"/>
                  <a:gd name="T16" fmla="*/ 42 w 87"/>
                  <a:gd name="T17" fmla="*/ 0 h 91"/>
                  <a:gd name="T18" fmla="*/ 37 w 87"/>
                  <a:gd name="T19" fmla="*/ 0 h 91"/>
                  <a:gd name="T20" fmla="*/ 32 w 87"/>
                  <a:gd name="T21" fmla="*/ 7 h 91"/>
                  <a:gd name="T22" fmla="*/ 28 w 87"/>
                  <a:gd name="T23" fmla="*/ 9 h 91"/>
                  <a:gd name="T24" fmla="*/ 23 w 87"/>
                  <a:gd name="T25" fmla="*/ 5 h 91"/>
                  <a:gd name="T26" fmla="*/ 20 w 87"/>
                  <a:gd name="T27" fmla="*/ 14 h 91"/>
                  <a:gd name="T28" fmla="*/ 17 w 87"/>
                  <a:gd name="T29" fmla="*/ 17 h 91"/>
                  <a:gd name="T30" fmla="*/ 8 w 87"/>
                  <a:gd name="T31" fmla="*/ 18 h 91"/>
                  <a:gd name="T32" fmla="*/ 6 w 87"/>
                  <a:gd name="T33" fmla="*/ 22 h 91"/>
                  <a:gd name="T34" fmla="*/ 8 w 87"/>
                  <a:gd name="T35" fmla="*/ 31 h 91"/>
                  <a:gd name="T36" fmla="*/ 6 w 87"/>
                  <a:gd name="T37" fmla="*/ 35 h 91"/>
                  <a:gd name="T38" fmla="*/ 0 w 87"/>
                  <a:gd name="T39" fmla="*/ 41 h 91"/>
                  <a:gd name="T40" fmla="*/ 0 w 87"/>
                  <a:gd name="T41" fmla="*/ 45 h 91"/>
                  <a:gd name="T42" fmla="*/ 6 w 87"/>
                  <a:gd name="T43" fmla="*/ 52 h 91"/>
                  <a:gd name="T44" fmla="*/ 6 w 87"/>
                  <a:gd name="T45" fmla="*/ 56 h 91"/>
                  <a:gd name="T46" fmla="*/ 4 w 87"/>
                  <a:gd name="T47" fmla="*/ 64 h 91"/>
                  <a:gd name="T48" fmla="*/ 6 w 87"/>
                  <a:gd name="T49" fmla="*/ 69 h 91"/>
                  <a:gd name="T50" fmla="*/ 14 w 87"/>
                  <a:gd name="T51" fmla="*/ 71 h 91"/>
                  <a:gd name="T52" fmla="*/ 17 w 87"/>
                  <a:gd name="T53" fmla="*/ 74 h 91"/>
                  <a:gd name="T54" fmla="*/ 19 w 87"/>
                  <a:gd name="T55" fmla="*/ 83 h 91"/>
                  <a:gd name="T56" fmla="*/ 22 w 87"/>
                  <a:gd name="T57" fmla="*/ 85 h 91"/>
                  <a:gd name="T58" fmla="*/ 31 w 87"/>
                  <a:gd name="T59" fmla="*/ 83 h 91"/>
                  <a:gd name="T60" fmla="*/ 35 w 87"/>
                  <a:gd name="T61" fmla="*/ 84 h 91"/>
                  <a:gd name="T62" fmla="*/ 41 w 87"/>
                  <a:gd name="T63" fmla="*/ 91 h 91"/>
                  <a:gd name="T64" fmla="*/ 45 w 87"/>
                  <a:gd name="T65" fmla="*/ 91 h 91"/>
                  <a:gd name="T66" fmla="*/ 51 w 87"/>
                  <a:gd name="T67" fmla="*/ 84 h 91"/>
                  <a:gd name="T68" fmla="*/ 55 w 87"/>
                  <a:gd name="T69" fmla="*/ 83 h 91"/>
                  <a:gd name="T70" fmla="*/ 62 w 87"/>
                  <a:gd name="T71" fmla="*/ 86 h 91"/>
                  <a:gd name="T72" fmla="*/ 64 w 87"/>
                  <a:gd name="T73" fmla="*/ 79 h 91"/>
                  <a:gd name="T74" fmla="*/ 67 w 87"/>
                  <a:gd name="T75" fmla="*/ 76 h 91"/>
                  <a:gd name="T76" fmla="*/ 76 w 87"/>
                  <a:gd name="T77" fmla="*/ 76 h 91"/>
                  <a:gd name="T78" fmla="*/ 78 w 87"/>
                  <a:gd name="T79" fmla="*/ 72 h 91"/>
                  <a:gd name="T80" fmla="*/ 77 w 87"/>
                  <a:gd name="T81" fmla="*/ 63 h 91"/>
                  <a:gd name="T82" fmla="*/ 79 w 87"/>
                  <a:gd name="T83" fmla="*/ 59 h 91"/>
                  <a:gd name="T84" fmla="*/ 86 w 87"/>
                  <a:gd name="T85" fmla="*/ 54 h 91"/>
                  <a:gd name="T86" fmla="*/ 86 w 87"/>
                  <a:gd name="T87" fmla="*/ 49 h 91"/>
                  <a:gd name="T88" fmla="*/ 81 w 87"/>
                  <a:gd name="T89" fmla="*/ 43 h 91"/>
                  <a:gd name="T90" fmla="*/ 81 w 87"/>
                  <a:gd name="T91" fmla="*/ 38 h 91"/>
                  <a:gd name="T92" fmla="*/ 84 w 87"/>
                  <a:gd name="T93" fmla="*/ 30 h 91"/>
                  <a:gd name="T94" fmla="*/ 74 w 87"/>
                  <a:gd name="T95" fmla="*/ 28 h 91"/>
                  <a:gd name="T96" fmla="*/ 56 w 87"/>
                  <a:gd name="T97" fmla="*/ 12 h 91"/>
                  <a:gd name="T98" fmla="*/ 34 w 87"/>
                  <a:gd name="T99" fmla="*/ 50 h 91"/>
                  <a:gd name="T100" fmla="*/ 47 w 87"/>
                  <a:gd name="T101" fmla="*/ 55 h 91"/>
                  <a:gd name="T102" fmla="*/ 37 w 87"/>
                  <a:gd name="T103" fmla="*/ 28 h 91"/>
                  <a:gd name="T104" fmla="*/ 27 w 87"/>
                  <a:gd name="T105" fmla="*/ 13 h 91"/>
                  <a:gd name="T106" fmla="*/ 11 w 87"/>
                  <a:gd name="T107" fmla="*/ 31 h 91"/>
                  <a:gd name="T108" fmla="*/ 26 w 87"/>
                  <a:gd name="T109" fmla="*/ 41 h 91"/>
                  <a:gd name="T110" fmla="*/ 10 w 87"/>
                  <a:gd name="T111" fmla="*/ 35 h 91"/>
                  <a:gd name="T112" fmla="*/ 36 w 87"/>
                  <a:gd name="T113" fmla="*/ 62 h 91"/>
                  <a:gd name="T114" fmla="*/ 33 w 87"/>
                  <a:gd name="T115" fmla="*/ 80 h 91"/>
                  <a:gd name="T116" fmla="*/ 57 w 87"/>
                  <a:gd name="T117" fmla="*/ 79 h 91"/>
                  <a:gd name="T118" fmla="*/ 52 w 87"/>
                  <a:gd name="T119" fmla="*/ 61 h 91"/>
                  <a:gd name="T120" fmla="*/ 60 w 87"/>
                  <a:gd name="T121" fmla="*/ 78 h 91"/>
                  <a:gd name="T122" fmla="*/ 60 w 87"/>
                  <a:gd name="T123" fmla="*/ 39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7" h="91">
                    <a:moveTo>
                      <a:pt x="78" y="29"/>
                    </a:moveTo>
                    <a:cubicBezTo>
                      <a:pt x="82" y="26"/>
                      <a:pt x="82" y="26"/>
                      <a:pt x="82" y="26"/>
                    </a:cubicBezTo>
                    <a:cubicBezTo>
                      <a:pt x="82" y="25"/>
                      <a:pt x="81" y="24"/>
                      <a:pt x="81" y="23"/>
                    </a:cubicBezTo>
                    <a:cubicBezTo>
                      <a:pt x="76" y="25"/>
                      <a:pt x="76" y="25"/>
                      <a:pt x="76" y="25"/>
                    </a:cubicBezTo>
                    <a:cubicBezTo>
                      <a:pt x="75" y="24"/>
                      <a:pt x="75" y="23"/>
                      <a:pt x="74" y="23"/>
                    </a:cubicBezTo>
                    <a:cubicBezTo>
                      <a:pt x="78" y="19"/>
                      <a:pt x="78" y="19"/>
                      <a:pt x="78" y="19"/>
                    </a:cubicBezTo>
                    <a:cubicBezTo>
                      <a:pt x="78" y="18"/>
                      <a:pt x="77" y="17"/>
                      <a:pt x="76" y="16"/>
                    </a:cubicBezTo>
                    <a:cubicBezTo>
                      <a:pt x="72" y="19"/>
                      <a:pt x="72" y="19"/>
                      <a:pt x="72" y="19"/>
                    </a:cubicBezTo>
                    <a:cubicBezTo>
                      <a:pt x="71" y="18"/>
                      <a:pt x="71" y="18"/>
                      <a:pt x="70" y="17"/>
                    </a:cubicBezTo>
                    <a:cubicBezTo>
                      <a:pt x="73" y="13"/>
                      <a:pt x="73" y="13"/>
                      <a:pt x="73" y="13"/>
                    </a:cubicBezTo>
                    <a:cubicBezTo>
                      <a:pt x="72" y="12"/>
                      <a:pt x="72" y="11"/>
                      <a:pt x="71" y="10"/>
                    </a:cubicBezTo>
                    <a:cubicBezTo>
                      <a:pt x="67" y="14"/>
                      <a:pt x="67" y="14"/>
                      <a:pt x="67" y="14"/>
                    </a:cubicBezTo>
                    <a:cubicBezTo>
                      <a:pt x="66" y="14"/>
                      <a:pt x="65" y="13"/>
                      <a:pt x="65" y="13"/>
                    </a:cubicBezTo>
                    <a:cubicBezTo>
                      <a:pt x="67" y="7"/>
                      <a:pt x="67" y="7"/>
                      <a:pt x="67" y="7"/>
                    </a:cubicBezTo>
                    <a:cubicBezTo>
                      <a:pt x="66" y="7"/>
                      <a:pt x="65" y="6"/>
                      <a:pt x="64" y="6"/>
                    </a:cubicBezTo>
                    <a:cubicBezTo>
                      <a:pt x="61" y="10"/>
                      <a:pt x="61" y="10"/>
                      <a:pt x="61" y="10"/>
                    </a:cubicBezTo>
                    <a:cubicBezTo>
                      <a:pt x="60" y="10"/>
                      <a:pt x="60" y="9"/>
                      <a:pt x="59" y="9"/>
                    </a:cubicBezTo>
                    <a:cubicBezTo>
                      <a:pt x="60" y="4"/>
                      <a:pt x="60" y="4"/>
                      <a:pt x="60" y="4"/>
                    </a:cubicBezTo>
                    <a:cubicBezTo>
                      <a:pt x="59" y="3"/>
                      <a:pt x="58" y="3"/>
                      <a:pt x="57" y="2"/>
                    </a:cubicBezTo>
                    <a:cubicBezTo>
                      <a:pt x="55" y="7"/>
                      <a:pt x="55" y="7"/>
                      <a:pt x="55" y="7"/>
                    </a:cubicBezTo>
                    <a:cubicBezTo>
                      <a:pt x="54" y="7"/>
                      <a:pt x="53" y="7"/>
                      <a:pt x="52" y="7"/>
                    </a:cubicBezTo>
                    <a:cubicBezTo>
                      <a:pt x="53" y="1"/>
                      <a:pt x="53" y="1"/>
                      <a:pt x="53" y="1"/>
                    </a:cubicBezTo>
                    <a:cubicBezTo>
                      <a:pt x="52" y="1"/>
                      <a:pt x="51" y="1"/>
                      <a:pt x="50" y="0"/>
                    </a:cubicBezTo>
                    <a:cubicBezTo>
                      <a:pt x="48" y="6"/>
                      <a:pt x="48" y="6"/>
                      <a:pt x="48" y="6"/>
                    </a:cubicBezTo>
                    <a:cubicBezTo>
                      <a:pt x="47" y="6"/>
                      <a:pt x="46" y="6"/>
                      <a:pt x="46" y="6"/>
                    </a:cubicBezTo>
                    <a:cubicBezTo>
                      <a:pt x="45" y="0"/>
                      <a:pt x="45" y="0"/>
                      <a:pt x="45" y="0"/>
                    </a:cubicBezTo>
                    <a:cubicBezTo>
                      <a:pt x="44" y="0"/>
                      <a:pt x="43" y="0"/>
                      <a:pt x="42" y="0"/>
                    </a:cubicBezTo>
                    <a:cubicBezTo>
                      <a:pt x="41" y="6"/>
                      <a:pt x="41" y="6"/>
                      <a:pt x="41" y="6"/>
                    </a:cubicBezTo>
                    <a:cubicBezTo>
                      <a:pt x="40" y="6"/>
                      <a:pt x="40" y="6"/>
                      <a:pt x="39" y="6"/>
                    </a:cubicBezTo>
                    <a:cubicBezTo>
                      <a:pt x="37" y="0"/>
                      <a:pt x="37" y="0"/>
                      <a:pt x="37" y="0"/>
                    </a:cubicBezTo>
                    <a:cubicBezTo>
                      <a:pt x="36" y="1"/>
                      <a:pt x="35" y="1"/>
                      <a:pt x="34" y="1"/>
                    </a:cubicBezTo>
                    <a:cubicBezTo>
                      <a:pt x="35" y="7"/>
                      <a:pt x="35" y="7"/>
                      <a:pt x="35" y="7"/>
                    </a:cubicBezTo>
                    <a:cubicBezTo>
                      <a:pt x="34" y="7"/>
                      <a:pt x="33" y="7"/>
                      <a:pt x="32" y="7"/>
                    </a:cubicBezTo>
                    <a:cubicBezTo>
                      <a:pt x="30" y="2"/>
                      <a:pt x="30" y="2"/>
                      <a:pt x="30" y="2"/>
                    </a:cubicBezTo>
                    <a:cubicBezTo>
                      <a:pt x="29" y="3"/>
                      <a:pt x="28" y="3"/>
                      <a:pt x="27" y="3"/>
                    </a:cubicBezTo>
                    <a:cubicBezTo>
                      <a:pt x="28" y="9"/>
                      <a:pt x="28" y="9"/>
                      <a:pt x="28" y="9"/>
                    </a:cubicBezTo>
                    <a:cubicBezTo>
                      <a:pt x="28" y="9"/>
                      <a:pt x="27" y="9"/>
                      <a:pt x="27" y="9"/>
                    </a:cubicBezTo>
                    <a:cubicBezTo>
                      <a:pt x="26" y="10"/>
                      <a:pt x="26" y="10"/>
                      <a:pt x="26" y="10"/>
                    </a:cubicBezTo>
                    <a:cubicBezTo>
                      <a:pt x="23" y="5"/>
                      <a:pt x="23" y="5"/>
                      <a:pt x="23" y="5"/>
                    </a:cubicBezTo>
                    <a:cubicBezTo>
                      <a:pt x="22" y="6"/>
                      <a:pt x="21" y="7"/>
                      <a:pt x="20" y="7"/>
                    </a:cubicBezTo>
                    <a:cubicBezTo>
                      <a:pt x="22" y="12"/>
                      <a:pt x="22" y="12"/>
                      <a:pt x="22" y="12"/>
                    </a:cubicBezTo>
                    <a:cubicBezTo>
                      <a:pt x="21" y="13"/>
                      <a:pt x="21" y="13"/>
                      <a:pt x="20" y="14"/>
                    </a:cubicBezTo>
                    <a:cubicBezTo>
                      <a:pt x="16" y="10"/>
                      <a:pt x="16" y="10"/>
                      <a:pt x="16" y="10"/>
                    </a:cubicBezTo>
                    <a:cubicBezTo>
                      <a:pt x="15" y="11"/>
                      <a:pt x="14" y="11"/>
                      <a:pt x="14" y="12"/>
                    </a:cubicBezTo>
                    <a:cubicBezTo>
                      <a:pt x="17" y="17"/>
                      <a:pt x="17" y="17"/>
                      <a:pt x="17" y="17"/>
                    </a:cubicBezTo>
                    <a:cubicBezTo>
                      <a:pt x="16" y="17"/>
                      <a:pt x="16" y="18"/>
                      <a:pt x="15" y="19"/>
                    </a:cubicBezTo>
                    <a:cubicBezTo>
                      <a:pt x="11" y="15"/>
                      <a:pt x="11" y="15"/>
                      <a:pt x="11" y="15"/>
                    </a:cubicBezTo>
                    <a:cubicBezTo>
                      <a:pt x="10" y="16"/>
                      <a:pt x="9" y="17"/>
                      <a:pt x="8" y="18"/>
                    </a:cubicBezTo>
                    <a:cubicBezTo>
                      <a:pt x="12" y="22"/>
                      <a:pt x="12" y="22"/>
                      <a:pt x="12" y="22"/>
                    </a:cubicBezTo>
                    <a:cubicBezTo>
                      <a:pt x="12" y="23"/>
                      <a:pt x="11" y="23"/>
                      <a:pt x="11" y="24"/>
                    </a:cubicBezTo>
                    <a:cubicBezTo>
                      <a:pt x="6" y="22"/>
                      <a:pt x="6" y="22"/>
                      <a:pt x="6" y="22"/>
                    </a:cubicBezTo>
                    <a:cubicBezTo>
                      <a:pt x="5" y="23"/>
                      <a:pt x="5" y="24"/>
                      <a:pt x="4" y="25"/>
                    </a:cubicBezTo>
                    <a:cubicBezTo>
                      <a:pt x="9" y="28"/>
                      <a:pt x="9" y="28"/>
                      <a:pt x="9" y="28"/>
                    </a:cubicBezTo>
                    <a:cubicBezTo>
                      <a:pt x="8" y="29"/>
                      <a:pt x="8" y="30"/>
                      <a:pt x="8" y="31"/>
                    </a:cubicBezTo>
                    <a:cubicBezTo>
                      <a:pt x="3" y="29"/>
                      <a:pt x="3" y="29"/>
                      <a:pt x="3" y="29"/>
                    </a:cubicBezTo>
                    <a:cubicBezTo>
                      <a:pt x="2" y="30"/>
                      <a:pt x="2" y="31"/>
                      <a:pt x="2" y="33"/>
                    </a:cubicBezTo>
                    <a:cubicBezTo>
                      <a:pt x="6" y="35"/>
                      <a:pt x="6" y="35"/>
                      <a:pt x="6" y="35"/>
                    </a:cubicBezTo>
                    <a:cubicBezTo>
                      <a:pt x="6" y="36"/>
                      <a:pt x="6" y="37"/>
                      <a:pt x="6" y="37"/>
                    </a:cubicBezTo>
                    <a:cubicBezTo>
                      <a:pt x="1" y="37"/>
                      <a:pt x="1" y="37"/>
                      <a:pt x="1" y="37"/>
                    </a:cubicBezTo>
                    <a:cubicBezTo>
                      <a:pt x="0" y="38"/>
                      <a:pt x="0" y="39"/>
                      <a:pt x="0" y="41"/>
                    </a:cubicBezTo>
                    <a:cubicBezTo>
                      <a:pt x="5" y="42"/>
                      <a:pt x="5" y="42"/>
                      <a:pt x="5" y="42"/>
                    </a:cubicBezTo>
                    <a:cubicBezTo>
                      <a:pt x="5" y="43"/>
                      <a:pt x="5" y="44"/>
                      <a:pt x="5" y="44"/>
                    </a:cubicBezTo>
                    <a:cubicBezTo>
                      <a:pt x="0" y="45"/>
                      <a:pt x="0" y="45"/>
                      <a:pt x="0" y="45"/>
                    </a:cubicBezTo>
                    <a:cubicBezTo>
                      <a:pt x="0" y="46"/>
                      <a:pt x="0" y="48"/>
                      <a:pt x="0" y="49"/>
                    </a:cubicBezTo>
                    <a:cubicBezTo>
                      <a:pt x="5" y="49"/>
                      <a:pt x="5" y="49"/>
                      <a:pt x="5" y="49"/>
                    </a:cubicBezTo>
                    <a:cubicBezTo>
                      <a:pt x="5" y="50"/>
                      <a:pt x="5" y="51"/>
                      <a:pt x="6" y="52"/>
                    </a:cubicBezTo>
                    <a:cubicBezTo>
                      <a:pt x="0" y="53"/>
                      <a:pt x="0" y="53"/>
                      <a:pt x="0" y="53"/>
                    </a:cubicBezTo>
                    <a:cubicBezTo>
                      <a:pt x="1" y="54"/>
                      <a:pt x="1" y="56"/>
                      <a:pt x="1" y="57"/>
                    </a:cubicBezTo>
                    <a:cubicBezTo>
                      <a:pt x="6" y="56"/>
                      <a:pt x="6" y="56"/>
                      <a:pt x="6" y="56"/>
                    </a:cubicBezTo>
                    <a:cubicBezTo>
                      <a:pt x="7" y="57"/>
                      <a:pt x="7" y="58"/>
                      <a:pt x="7" y="59"/>
                    </a:cubicBezTo>
                    <a:cubicBezTo>
                      <a:pt x="2" y="61"/>
                      <a:pt x="2" y="61"/>
                      <a:pt x="2" y="61"/>
                    </a:cubicBezTo>
                    <a:cubicBezTo>
                      <a:pt x="3" y="62"/>
                      <a:pt x="3" y="63"/>
                      <a:pt x="4" y="64"/>
                    </a:cubicBezTo>
                    <a:cubicBezTo>
                      <a:pt x="9" y="63"/>
                      <a:pt x="9" y="63"/>
                      <a:pt x="9" y="63"/>
                    </a:cubicBezTo>
                    <a:cubicBezTo>
                      <a:pt x="9" y="64"/>
                      <a:pt x="10" y="64"/>
                      <a:pt x="10" y="65"/>
                    </a:cubicBezTo>
                    <a:cubicBezTo>
                      <a:pt x="6" y="69"/>
                      <a:pt x="6" y="69"/>
                      <a:pt x="6" y="69"/>
                    </a:cubicBezTo>
                    <a:cubicBezTo>
                      <a:pt x="6" y="70"/>
                      <a:pt x="7" y="71"/>
                      <a:pt x="8" y="71"/>
                    </a:cubicBezTo>
                    <a:cubicBezTo>
                      <a:pt x="12" y="69"/>
                      <a:pt x="12" y="69"/>
                      <a:pt x="12" y="69"/>
                    </a:cubicBezTo>
                    <a:cubicBezTo>
                      <a:pt x="13" y="70"/>
                      <a:pt x="13" y="70"/>
                      <a:pt x="14" y="71"/>
                    </a:cubicBezTo>
                    <a:cubicBezTo>
                      <a:pt x="10" y="75"/>
                      <a:pt x="10" y="75"/>
                      <a:pt x="10" y="75"/>
                    </a:cubicBezTo>
                    <a:cubicBezTo>
                      <a:pt x="11" y="76"/>
                      <a:pt x="12" y="77"/>
                      <a:pt x="13" y="78"/>
                    </a:cubicBezTo>
                    <a:cubicBezTo>
                      <a:pt x="17" y="74"/>
                      <a:pt x="17" y="74"/>
                      <a:pt x="17" y="74"/>
                    </a:cubicBezTo>
                    <a:cubicBezTo>
                      <a:pt x="18" y="75"/>
                      <a:pt x="18" y="75"/>
                      <a:pt x="19" y="76"/>
                    </a:cubicBezTo>
                    <a:cubicBezTo>
                      <a:pt x="16" y="81"/>
                      <a:pt x="16" y="81"/>
                      <a:pt x="16" y="81"/>
                    </a:cubicBezTo>
                    <a:cubicBezTo>
                      <a:pt x="17" y="82"/>
                      <a:pt x="18" y="82"/>
                      <a:pt x="19" y="83"/>
                    </a:cubicBezTo>
                    <a:cubicBezTo>
                      <a:pt x="22" y="79"/>
                      <a:pt x="22" y="79"/>
                      <a:pt x="22" y="79"/>
                    </a:cubicBezTo>
                    <a:cubicBezTo>
                      <a:pt x="23" y="79"/>
                      <a:pt x="24" y="80"/>
                      <a:pt x="24" y="80"/>
                    </a:cubicBezTo>
                    <a:cubicBezTo>
                      <a:pt x="22" y="85"/>
                      <a:pt x="22" y="85"/>
                      <a:pt x="22" y="85"/>
                    </a:cubicBezTo>
                    <a:cubicBezTo>
                      <a:pt x="23" y="86"/>
                      <a:pt x="24" y="86"/>
                      <a:pt x="25" y="87"/>
                    </a:cubicBezTo>
                    <a:cubicBezTo>
                      <a:pt x="28" y="82"/>
                      <a:pt x="28" y="82"/>
                      <a:pt x="28" y="82"/>
                    </a:cubicBezTo>
                    <a:cubicBezTo>
                      <a:pt x="29" y="82"/>
                      <a:pt x="30" y="83"/>
                      <a:pt x="31" y="83"/>
                    </a:cubicBezTo>
                    <a:cubicBezTo>
                      <a:pt x="30" y="89"/>
                      <a:pt x="30" y="89"/>
                      <a:pt x="30" y="89"/>
                    </a:cubicBezTo>
                    <a:cubicBezTo>
                      <a:pt x="31" y="89"/>
                      <a:pt x="32" y="89"/>
                      <a:pt x="33" y="90"/>
                    </a:cubicBezTo>
                    <a:cubicBezTo>
                      <a:pt x="35" y="84"/>
                      <a:pt x="35" y="84"/>
                      <a:pt x="35" y="84"/>
                    </a:cubicBezTo>
                    <a:cubicBezTo>
                      <a:pt x="36" y="84"/>
                      <a:pt x="36" y="85"/>
                      <a:pt x="37" y="85"/>
                    </a:cubicBezTo>
                    <a:cubicBezTo>
                      <a:pt x="37" y="90"/>
                      <a:pt x="37" y="90"/>
                      <a:pt x="37" y="90"/>
                    </a:cubicBezTo>
                    <a:cubicBezTo>
                      <a:pt x="38" y="91"/>
                      <a:pt x="39" y="91"/>
                      <a:pt x="41" y="91"/>
                    </a:cubicBezTo>
                    <a:cubicBezTo>
                      <a:pt x="42" y="85"/>
                      <a:pt x="42" y="85"/>
                      <a:pt x="42" y="85"/>
                    </a:cubicBezTo>
                    <a:cubicBezTo>
                      <a:pt x="42" y="85"/>
                      <a:pt x="43" y="85"/>
                      <a:pt x="44" y="85"/>
                    </a:cubicBezTo>
                    <a:cubicBezTo>
                      <a:pt x="45" y="91"/>
                      <a:pt x="45" y="91"/>
                      <a:pt x="45" y="91"/>
                    </a:cubicBezTo>
                    <a:cubicBezTo>
                      <a:pt x="46" y="91"/>
                      <a:pt x="47" y="91"/>
                      <a:pt x="48" y="91"/>
                    </a:cubicBezTo>
                    <a:cubicBezTo>
                      <a:pt x="48" y="85"/>
                      <a:pt x="48" y="85"/>
                      <a:pt x="48" y="85"/>
                    </a:cubicBezTo>
                    <a:cubicBezTo>
                      <a:pt x="49" y="85"/>
                      <a:pt x="50" y="85"/>
                      <a:pt x="51" y="84"/>
                    </a:cubicBezTo>
                    <a:cubicBezTo>
                      <a:pt x="53" y="90"/>
                      <a:pt x="53" y="90"/>
                      <a:pt x="53" y="90"/>
                    </a:cubicBezTo>
                    <a:cubicBezTo>
                      <a:pt x="54" y="89"/>
                      <a:pt x="55" y="89"/>
                      <a:pt x="56" y="89"/>
                    </a:cubicBezTo>
                    <a:cubicBezTo>
                      <a:pt x="55" y="83"/>
                      <a:pt x="55" y="83"/>
                      <a:pt x="55" y="83"/>
                    </a:cubicBezTo>
                    <a:cubicBezTo>
                      <a:pt x="56" y="83"/>
                      <a:pt x="57" y="83"/>
                      <a:pt x="57" y="82"/>
                    </a:cubicBezTo>
                    <a:cubicBezTo>
                      <a:pt x="60" y="87"/>
                      <a:pt x="60" y="87"/>
                      <a:pt x="60" y="87"/>
                    </a:cubicBezTo>
                    <a:cubicBezTo>
                      <a:pt x="61" y="87"/>
                      <a:pt x="61" y="87"/>
                      <a:pt x="62" y="86"/>
                    </a:cubicBezTo>
                    <a:cubicBezTo>
                      <a:pt x="62" y="86"/>
                      <a:pt x="63" y="86"/>
                      <a:pt x="63" y="86"/>
                    </a:cubicBezTo>
                    <a:cubicBezTo>
                      <a:pt x="61" y="80"/>
                      <a:pt x="61" y="80"/>
                      <a:pt x="61" y="80"/>
                    </a:cubicBezTo>
                    <a:cubicBezTo>
                      <a:pt x="62" y="80"/>
                      <a:pt x="63" y="80"/>
                      <a:pt x="64" y="79"/>
                    </a:cubicBezTo>
                    <a:cubicBezTo>
                      <a:pt x="67" y="83"/>
                      <a:pt x="67" y="83"/>
                      <a:pt x="67" y="83"/>
                    </a:cubicBezTo>
                    <a:cubicBezTo>
                      <a:pt x="68" y="83"/>
                      <a:pt x="69" y="82"/>
                      <a:pt x="70" y="81"/>
                    </a:cubicBezTo>
                    <a:cubicBezTo>
                      <a:pt x="67" y="76"/>
                      <a:pt x="67" y="76"/>
                      <a:pt x="67" y="76"/>
                    </a:cubicBezTo>
                    <a:cubicBezTo>
                      <a:pt x="68" y="76"/>
                      <a:pt x="68" y="75"/>
                      <a:pt x="69" y="75"/>
                    </a:cubicBezTo>
                    <a:cubicBezTo>
                      <a:pt x="73" y="78"/>
                      <a:pt x="73" y="78"/>
                      <a:pt x="73" y="78"/>
                    </a:cubicBezTo>
                    <a:cubicBezTo>
                      <a:pt x="74" y="77"/>
                      <a:pt x="75" y="77"/>
                      <a:pt x="76" y="76"/>
                    </a:cubicBezTo>
                    <a:cubicBezTo>
                      <a:pt x="72" y="72"/>
                      <a:pt x="72" y="72"/>
                      <a:pt x="72" y="72"/>
                    </a:cubicBezTo>
                    <a:cubicBezTo>
                      <a:pt x="73" y="71"/>
                      <a:pt x="73" y="70"/>
                      <a:pt x="74" y="69"/>
                    </a:cubicBezTo>
                    <a:cubicBezTo>
                      <a:pt x="78" y="72"/>
                      <a:pt x="78" y="72"/>
                      <a:pt x="78" y="72"/>
                    </a:cubicBezTo>
                    <a:cubicBezTo>
                      <a:pt x="79" y="71"/>
                      <a:pt x="80" y="70"/>
                      <a:pt x="80" y="69"/>
                    </a:cubicBezTo>
                    <a:cubicBezTo>
                      <a:pt x="76" y="66"/>
                      <a:pt x="76" y="66"/>
                      <a:pt x="76" y="66"/>
                    </a:cubicBezTo>
                    <a:cubicBezTo>
                      <a:pt x="76" y="65"/>
                      <a:pt x="77" y="64"/>
                      <a:pt x="77" y="63"/>
                    </a:cubicBezTo>
                    <a:cubicBezTo>
                      <a:pt x="82" y="65"/>
                      <a:pt x="82" y="65"/>
                      <a:pt x="82" y="65"/>
                    </a:cubicBezTo>
                    <a:cubicBezTo>
                      <a:pt x="83" y="64"/>
                      <a:pt x="83" y="63"/>
                      <a:pt x="84" y="62"/>
                    </a:cubicBezTo>
                    <a:cubicBezTo>
                      <a:pt x="79" y="59"/>
                      <a:pt x="79" y="59"/>
                      <a:pt x="79" y="59"/>
                    </a:cubicBezTo>
                    <a:cubicBezTo>
                      <a:pt x="79" y="58"/>
                      <a:pt x="80" y="58"/>
                      <a:pt x="80" y="57"/>
                    </a:cubicBezTo>
                    <a:cubicBezTo>
                      <a:pt x="85" y="58"/>
                      <a:pt x="85" y="58"/>
                      <a:pt x="85" y="58"/>
                    </a:cubicBezTo>
                    <a:cubicBezTo>
                      <a:pt x="85" y="56"/>
                      <a:pt x="86" y="55"/>
                      <a:pt x="86" y="54"/>
                    </a:cubicBezTo>
                    <a:cubicBezTo>
                      <a:pt x="81" y="52"/>
                      <a:pt x="81" y="52"/>
                      <a:pt x="81" y="52"/>
                    </a:cubicBezTo>
                    <a:cubicBezTo>
                      <a:pt x="81" y="51"/>
                      <a:pt x="81" y="51"/>
                      <a:pt x="81" y="50"/>
                    </a:cubicBezTo>
                    <a:cubicBezTo>
                      <a:pt x="86" y="49"/>
                      <a:pt x="86" y="49"/>
                      <a:pt x="86" y="49"/>
                    </a:cubicBezTo>
                    <a:cubicBezTo>
                      <a:pt x="87" y="48"/>
                      <a:pt x="87" y="47"/>
                      <a:pt x="87" y="46"/>
                    </a:cubicBezTo>
                    <a:cubicBezTo>
                      <a:pt x="81" y="45"/>
                      <a:pt x="81" y="45"/>
                      <a:pt x="81" y="45"/>
                    </a:cubicBezTo>
                    <a:cubicBezTo>
                      <a:pt x="81" y="44"/>
                      <a:pt x="81" y="43"/>
                      <a:pt x="81" y="43"/>
                    </a:cubicBezTo>
                    <a:cubicBezTo>
                      <a:pt x="86" y="41"/>
                      <a:pt x="86" y="41"/>
                      <a:pt x="86" y="41"/>
                    </a:cubicBezTo>
                    <a:cubicBezTo>
                      <a:pt x="86" y="40"/>
                      <a:pt x="86" y="39"/>
                      <a:pt x="86" y="38"/>
                    </a:cubicBezTo>
                    <a:cubicBezTo>
                      <a:pt x="81" y="38"/>
                      <a:pt x="81" y="38"/>
                      <a:pt x="81" y="38"/>
                    </a:cubicBezTo>
                    <a:cubicBezTo>
                      <a:pt x="81" y="37"/>
                      <a:pt x="80" y="36"/>
                      <a:pt x="80" y="35"/>
                    </a:cubicBezTo>
                    <a:cubicBezTo>
                      <a:pt x="85" y="33"/>
                      <a:pt x="85" y="33"/>
                      <a:pt x="85" y="33"/>
                    </a:cubicBezTo>
                    <a:cubicBezTo>
                      <a:pt x="85" y="32"/>
                      <a:pt x="84" y="31"/>
                      <a:pt x="84" y="30"/>
                    </a:cubicBezTo>
                    <a:cubicBezTo>
                      <a:pt x="79" y="31"/>
                      <a:pt x="79" y="31"/>
                      <a:pt x="79" y="31"/>
                    </a:cubicBezTo>
                    <a:cubicBezTo>
                      <a:pt x="79" y="30"/>
                      <a:pt x="78" y="30"/>
                      <a:pt x="78" y="29"/>
                    </a:cubicBezTo>
                    <a:close/>
                    <a:moveTo>
                      <a:pt x="74" y="28"/>
                    </a:moveTo>
                    <a:cubicBezTo>
                      <a:pt x="58" y="36"/>
                      <a:pt x="58" y="36"/>
                      <a:pt x="58" y="36"/>
                    </a:cubicBezTo>
                    <a:cubicBezTo>
                      <a:pt x="56" y="32"/>
                      <a:pt x="54" y="30"/>
                      <a:pt x="50" y="29"/>
                    </a:cubicBezTo>
                    <a:cubicBezTo>
                      <a:pt x="56" y="12"/>
                      <a:pt x="56" y="12"/>
                      <a:pt x="56" y="12"/>
                    </a:cubicBezTo>
                    <a:cubicBezTo>
                      <a:pt x="64" y="15"/>
                      <a:pt x="70" y="20"/>
                      <a:pt x="74" y="28"/>
                    </a:cubicBezTo>
                    <a:close/>
                    <a:moveTo>
                      <a:pt x="47" y="55"/>
                    </a:moveTo>
                    <a:cubicBezTo>
                      <a:pt x="43" y="57"/>
                      <a:pt x="37" y="55"/>
                      <a:pt x="34" y="50"/>
                    </a:cubicBezTo>
                    <a:cubicBezTo>
                      <a:pt x="32" y="45"/>
                      <a:pt x="34" y="39"/>
                      <a:pt x="39" y="36"/>
                    </a:cubicBezTo>
                    <a:cubicBezTo>
                      <a:pt x="44" y="34"/>
                      <a:pt x="50" y="36"/>
                      <a:pt x="52" y="41"/>
                    </a:cubicBezTo>
                    <a:cubicBezTo>
                      <a:pt x="54" y="46"/>
                      <a:pt x="52" y="52"/>
                      <a:pt x="47" y="55"/>
                    </a:cubicBezTo>
                    <a:close/>
                    <a:moveTo>
                      <a:pt x="53" y="10"/>
                    </a:moveTo>
                    <a:cubicBezTo>
                      <a:pt x="47" y="27"/>
                      <a:pt x="47" y="27"/>
                      <a:pt x="47" y="27"/>
                    </a:cubicBezTo>
                    <a:cubicBezTo>
                      <a:pt x="44" y="27"/>
                      <a:pt x="41" y="27"/>
                      <a:pt x="37" y="28"/>
                    </a:cubicBezTo>
                    <a:cubicBezTo>
                      <a:pt x="30" y="12"/>
                      <a:pt x="30" y="12"/>
                      <a:pt x="30" y="12"/>
                    </a:cubicBezTo>
                    <a:cubicBezTo>
                      <a:pt x="37" y="8"/>
                      <a:pt x="46" y="8"/>
                      <a:pt x="53" y="10"/>
                    </a:cubicBezTo>
                    <a:close/>
                    <a:moveTo>
                      <a:pt x="27" y="13"/>
                    </a:moveTo>
                    <a:cubicBezTo>
                      <a:pt x="34" y="30"/>
                      <a:pt x="34" y="30"/>
                      <a:pt x="34" y="30"/>
                    </a:cubicBezTo>
                    <a:cubicBezTo>
                      <a:pt x="31" y="31"/>
                      <a:pt x="29" y="34"/>
                      <a:pt x="27" y="37"/>
                    </a:cubicBezTo>
                    <a:cubicBezTo>
                      <a:pt x="11" y="31"/>
                      <a:pt x="11" y="31"/>
                      <a:pt x="11" y="31"/>
                    </a:cubicBezTo>
                    <a:cubicBezTo>
                      <a:pt x="14" y="24"/>
                      <a:pt x="19" y="17"/>
                      <a:pt x="27" y="13"/>
                    </a:cubicBezTo>
                    <a:close/>
                    <a:moveTo>
                      <a:pt x="10" y="35"/>
                    </a:moveTo>
                    <a:cubicBezTo>
                      <a:pt x="26" y="41"/>
                      <a:pt x="26" y="41"/>
                      <a:pt x="26" y="41"/>
                    </a:cubicBezTo>
                    <a:cubicBezTo>
                      <a:pt x="25" y="44"/>
                      <a:pt x="25" y="48"/>
                      <a:pt x="26" y="51"/>
                    </a:cubicBezTo>
                    <a:cubicBezTo>
                      <a:pt x="11" y="59"/>
                      <a:pt x="11" y="59"/>
                      <a:pt x="11" y="59"/>
                    </a:cubicBezTo>
                    <a:cubicBezTo>
                      <a:pt x="8" y="51"/>
                      <a:pt x="8" y="42"/>
                      <a:pt x="10" y="35"/>
                    </a:cubicBezTo>
                    <a:close/>
                    <a:moveTo>
                      <a:pt x="12" y="62"/>
                    </a:moveTo>
                    <a:cubicBezTo>
                      <a:pt x="28" y="55"/>
                      <a:pt x="28" y="55"/>
                      <a:pt x="28" y="55"/>
                    </a:cubicBezTo>
                    <a:cubicBezTo>
                      <a:pt x="30" y="58"/>
                      <a:pt x="32" y="60"/>
                      <a:pt x="36" y="62"/>
                    </a:cubicBezTo>
                    <a:cubicBezTo>
                      <a:pt x="30" y="79"/>
                      <a:pt x="30" y="79"/>
                      <a:pt x="30" y="79"/>
                    </a:cubicBezTo>
                    <a:cubicBezTo>
                      <a:pt x="22" y="76"/>
                      <a:pt x="16" y="70"/>
                      <a:pt x="12" y="62"/>
                    </a:cubicBezTo>
                    <a:close/>
                    <a:moveTo>
                      <a:pt x="33" y="80"/>
                    </a:moveTo>
                    <a:cubicBezTo>
                      <a:pt x="39" y="63"/>
                      <a:pt x="39" y="63"/>
                      <a:pt x="39" y="63"/>
                    </a:cubicBezTo>
                    <a:cubicBezTo>
                      <a:pt x="42" y="64"/>
                      <a:pt x="46" y="64"/>
                      <a:pt x="49" y="63"/>
                    </a:cubicBezTo>
                    <a:cubicBezTo>
                      <a:pt x="57" y="79"/>
                      <a:pt x="57" y="79"/>
                      <a:pt x="57" y="79"/>
                    </a:cubicBezTo>
                    <a:cubicBezTo>
                      <a:pt x="49" y="83"/>
                      <a:pt x="40" y="83"/>
                      <a:pt x="33" y="80"/>
                    </a:cubicBezTo>
                    <a:close/>
                    <a:moveTo>
                      <a:pt x="60" y="78"/>
                    </a:moveTo>
                    <a:cubicBezTo>
                      <a:pt x="52" y="61"/>
                      <a:pt x="52" y="61"/>
                      <a:pt x="52" y="61"/>
                    </a:cubicBezTo>
                    <a:cubicBezTo>
                      <a:pt x="55" y="59"/>
                      <a:pt x="58" y="56"/>
                      <a:pt x="59" y="53"/>
                    </a:cubicBezTo>
                    <a:cubicBezTo>
                      <a:pt x="76" y="59"/>
                      <a:pt x="76" y="59"/>
                      <a:pt x="76" y="59"/>
                    </a:cubicBezTo>
                    <a:cubicBezTo>
                      <a:pt x="73" y="67"/>
                      <a:pt x="67" y="73"/>
                      <a:pt x="60" y="78"/>
                    </a:cubicBezTo>
                    <a:close/>
                    <a:moveTo>
                      <a:pt x="77" y="56"/>
                    </a:moveTo>
                    <a:cubicBezTo>
                      <a:pt x="60" y="50"/>
                      <a:pt x="60" y="50"/>
                      <a:pt x="60" y="50"/>
                    </a:cubicBezTo>
                    <a:cubicBezTo>
                      <a:pt x="61" y="46"/>
                      <a:pt x="61" y="42"/>
                      <a:pt x="60" y="39"/>
                    </a:cubicBezTo>
                    <a:cubicBezTo>
                      <a:pt x="75" y="31"/>
                      <a:pt x="75" y="31"/>
                      <a:pt x="75" y="31"/>
                    </a:cubicBezTo>
                    <a:cubicBezTo>
                      <a:pt x="79" y="39"/>
                      <a:pt x="79" y="48"/>
                      <a:pt x="77" y="56"/>
                    </a:cubicBezTo>
                    <a:close/>
                  </a:path>
                </a:pathLst>
              </a:custGeom>
              <a:solidFill>
                <a:srgbClr val="3E3A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76" name="Freeform 11"/>
              <p:cNvSpPr>
                <a:spLocks noEditPoints="1"/>
              </p:cNvSpPr>
              <p:nvPr/>
            </p:nvSpPr>
            <p:spPr bwMode="auto">
              <a:xfrm>
                <a:off x="1127125" y="2659063"/>
                <a:ext cx="39688" cy="41275"/>
              </a:xfrm>
              <a:custGeom>
                <a:avLst/>
                <a:gdLst>
                  <a:gd name="T0" fmla="*/ 36 w 37"/>
                  <a:gd name="T1" fmla="*/ 26 h 38"/>
                  <a:gd name="T2" fmla="*/ 36 w 37"/>
                  <a:gd name="T3" fmla="*/ 24 h 38"/>
                  <a:gd name="T4" fmla="*/ 34 w 37"/>
                  <a:gd name="T5" fmla="*/ 21 h 38"/>
                  <a:gd name="T6" fmla="*/ 35 w 37"/>
                  <a:gd name="T7" fmla="*/ 19 h 38"/>
                  <a:gd name="T8" fmla="*/ 36 w 37"/>
                  <a:gd name="T9" fmla="*/ 16 h 38"/>
                  <a:gd name="T10" fmla="*/ 36 w 37"/>
                  <a:gd name="T11" fmla="*/ 14 h 38"/>
                  <a:gd name="T12" fmla="*/ 33 w 37"/>
                  <a:gd name="T13" fmla="*/ 12 h 38"/>
                  <a:gd name="T14" fmla="*/ 32 w 37"/>
                  <a:gd name="T15" fmla="*/ 10 h 38"/>
                  <a:gd name="T16" fmla="*/ 32 w 37"/>
                  <a:gd name="T17" fmla="*/ 6 h 38"/>
                  <a:gd name="T18" fmla="*/ 31 w 37"/>
                  <a:gd name="T19" fmla="*/ 5 h 38"/>
                  <a:gd name="T20" fmla="*/ 27 w 37"/>
                  <a:gd name="T21" fmla="*/ 5 h 38"/>
                  <a:gd name="T22" fmla="*/ 26 w 37"/>
                  <a:gd name="T23" fmla="*/ 4 h 38"/>
                  <a:gd name="T24" fmla="*/ 25 w 37"/>
                  <a:gd name="T25" fmla="*/ 1 h 38"/>
                  <a:gd name="T26" fmla="*/ 22 w 37"/>
                  <a:gd name="T27" fmla="*/ 3 h 38"/>
                  <a:gd name="T28" fmla="*/ 20 w 37"/>
                  <a:gd name="T29" fmla="*/ 2 h 38"/>
                  <a:gd name="T30" fmla="*/ 18 w 37"/>
                  <a:gd name="T31" fmla="*/ 0 h 38"/>
                  <a:gd name="T32" fmla="*/ 16 w 37"/>
                  <a:gd name="T33" fmla="*/ 0 h 38"/>
                  <a:gd name="T34" fmla="*/ 14 w 37"/>
                  <a:gd name="T35" fmla="*/ 3 h 38"/>
                  <a:gd name="T36" fmla="*/ 12 w 37"/>
                  <a:gd name="T37" fmla="*/ 4 h 38"/>
                  <a:gd name="T38" fmla="*/ 8 w 37"/>
                  <a:gd name="T39" fmla="*/ 3 h 38"/>
                  <a:gd name="T40" fmla="*/ 7 w 37"/>
                  <a:gd name="T41" fmla="*/ 4 h 38"/>
                  <a:gd name="T42" fmla="*/ 6 w 37"/>
                  <a:gd name="T43" fmla="*/ 8 h 38"/>
                  <a:gd name="T44" fmla="*/ 5 w 37"/>
                  <a:gd name="T45" fmla="*/ 10 h 38"/>
                  <a:gd name="T46" fmla="*/ 2 w 37"/>
                  <a:gd name="T47" fmla="*/ 11 h 38"/>
                  <a:gd name="T48" fmla="*/ 1 w 37"/>
                  <a:gd name="T49" fmla="*/ 13 h 38"/>
                  <a:gd name="T50" fmla="*/ 3 w 37"/>
                  <a:gd name="T51" fmla="*/ 16 h 38"/>
                  <a:gd name="T52" fmla="*/ 2 w 37"/>
                  <a:gd name="T53" fmla="*/ 18 h 38"/>
                  <a:gd name="T54" fmla="*/ 0 w 37"/>
                  <a:gd name="T55" fmla="*/ 21 h 38"/>
                  <a:gd name="T56" fmla="*/ 0 w 37"/>
                  <a:gd name="T57" fmla="*/ 23 h 38"/>
                  <a:gd name="T58" fmla="*/ 3 w 37"/>
                  <a:gd name="T59" fmla="*/ 25 h 38"/>
                  <a:gd name="T60" fmla="*/ 4 w 37"/>
                  <a:gd name="T61" fmla="*/ 27 h 38"/>
                  <a:gd name="T62" fmla="*/ 4 w 37"/>
                  <a:gd name="T63" fmla="*/ 30 h 38"/>
                  <a:gd name="T64" fmla="*/ 5 w 37"/>
                  <a:gd name="T65" fmla="*/ 32 h 38"/>
                  <a:gd name="T66" fmla="*/ 8 w 37"/>
                  <a:gd name="T67" fmla="*/ 32 h 38"/>
                  <a:gd name="T68" fmla="*/ 10 w 37"/>
                  <a:gd name="T69" fmla="*/ 33 h 38"/>
                  <a:gd name="T70" fmla="*/ 11 w 37"/>
                  <a:gd name="T71" fmla="*/ 37 h 38"/>
                  <a:gd name="T72" fmla="*/ 13 w 37"/>
                  <a:gd name="T73" fmla="*/ 35 h 38"/>
                  <a:gd name="T74" fmla="*/ 15 w 37"/>
                  <a:gd name="T75" fmla="*/ 36 h 38"/>
                  <a:gd name="T76" fmla="*/ 18 w 37"/>
                  <a:gd name="T77" fmla="*/ 38 h 38"/>
                  <a:gd name="T78" fmla="*/ 20 w 37"/>
                  <a:gd name="T79" fmla="*/ 38 h 38"/>
                  <a:gd name="T80" fmla="*/ 22 w 37"/>
                  <a:gd name="T81" fmla="*/ 36 h 38"/>
                  <a:gd name="T82" fmla="*/ 24 w 37"/>
                  <a:gd name="T83" fmla="*/ 35 h 38"/>
                  <a:gd name="T84" fmla="*/ 27 w 37"/>
                  <a:gd name="T85" fmla="*/ 36 h 38"/>
                  <a:gd name="T86" fmla="*/ 29 w 37"/>
                  <a:gd name="T87" fmla="*/ 35 h 38"/>
                  <a:gd name="T88" fmla="*/ 30 w 37"/>
                  <a:gd name="T89" fmla="*/ 31 h 38"/>
                  <a:gd name="T90" fmla="*/ 31 w 37"/>
                  <a:gd name="T91" fmla="*/ 30 h 38"/>
                  <a:gd name="T92" fmla="*/ 34 w 37"/>
                  <a:gd name="T93" fmla="*/ 29 h 38"/>
                  <a:gd name="T94" fmla="*/ 32 w 37"/>
                  <a:gd name="T95" fmla="*/ 25 h 38"/>
                  <a:gd name="T96" fmla="*/ 32 w 37"/>
                  <a:gd name="T97" fmla="*/ 14 h 38"/>
                  <a:gd name="T98" fmla="*/ 15 w 37"/>
                  <a:gd name="T99" fmla="*/ 17 h 38"/>
                  <a:gd name="T100" fmla="*/ 17 w 37"/>
                  <a:gd name="T101" fmla="*/ 23 h 38"/>
                  <a:gd name="T102" fmla="*/ 22 w 37"/>
                  <a:gd name="T103" fmla="*/ 12 h 38"/>
                  <a:gd name="T104" fmla="*/ 24 w 37"/>
                  <a:gd name="T105" fmla="*/ 5 h 38"/>
                  <a:gd name="T106" fmla="*/ 14 w 37"/>
                  <a:gd name="T107" fmla="*/ 4 h 38"/>
                  <a:gd name="T108" fmla="*/ 15 w 37"/>
                  <a:gd name="T109" fmla="*/ 12 h 38"/>
                  <a:gd name="T110" fmla="*/ 13 w 37"/>
                  <a:gd name="T111" fmla="*/ 5 h 38"/>
                  <a:gd name="T112" fmla="*/ 11 w 37"/>
                  <a:gd name="T113" fmla="*/ 21 h 38"/>
                  <a:gd name="T114" fmla="*/ 5 w 37"/>
                  <a:gd name="T115" fmla="*/ 25 h 38"/>
                  <a:gd name="T116" fmla="*/ 12 w 37"/>
                  <a:gd name="T117" fmla="*/ 33 h 38"/>
                  <a:gd name="T118" fmla="*/ 16 w 37"/>
                  <a:gd name="T119" fmla="*/ 26 h 38"/>
                  <a:gd name="T120" fmla="*/ 13 w 37"/>
                  <a:gd name="T121" fmla="*/ 33 h 38"/>
                  <a:gd name="T122" fmla="*/ 25 w 37"/>
                  <a:gd name="T123" fmla="*/ 23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7" h="38">
                    <a:moveTo>
                      <a:pt x="33" y="26"/>
                    </a:moveTo>
                    <a:cubicBezTo>
                      <a:pt x="35" y="27"/>
                      <a:pt x="35" y="27"/>
                      <a:pt x="35" y="27"/>
                    </a:cubicBezTo>
                    <a:cubicBezTo>
                      <a:pt x="35" y="27"/>
                      <a:pt x="35" y="26"/>
                      <a:pt x="36" y="26"/>
                    </a:cubicBezTo>
                    <a:cubicBezTo>
                      <a:pt x="34" y="25"/>
                      <a:pt x="34" y="25"/>
                      <a:pt x="34" y="25"/>
                    </a:cubicBezTo>
                    <a:cubicBezTo>
                      <a:pt x="34" y="24"/>
                      <a:pt x="34" y="24"/>
                      <a:pt x="34" y="24"/>
                    </a:cubicBezTo>
                    <a:cubicBezTo>
                      <a:pt x="36" y="24"/>
                      <a:pt x="36" y="24"/>
                      <a:pt x="36" y="24"/>
                    </a:cubicBezTo>
                    <a:cubicBezTo>
                      <a:pt x="36" y="23"/>
                      <a:pt x="36" y="23"/>
                      <a:pt x="37" y="22"/>
                    </a:cubicBezTo>
                    <a:cubicBezTo>
                      <a:pt x="34" y="22"/>
                      <a:pt x="34" y="22"/>
                      <a:pt x="34" y="22"/>
                    </a:cubicBezTo>
                    <a:cubicBezTo>
                      <a:pt x="34" y="21"/>
                      <a:pt x="34" y="21"/>
                      <a:pt x="34" y="21"/>
                    </a:cubicBezTo>
                    <a:cubicBezTo>
                      <a:pt x="37" y="20"/>
                      <a:pt x="37" y="20"/>
                      <a:pt x="37" y="20"/>
                    </a:cubicBezTo>
                    <a:cubicBezTo>
                      <a:pt x="37" y="20"/>
                      <a:pt x="37" y="20"/>
                      <a:pt x="37" y="19"/>
                    </a:cubicBezTo>
                    <a:cubicBezTo>
                      <a:pt x="35" y="19"/>
                      <a:pt x="35" y="19"/>
                      <a:pt x="35" y="19"/>
                    </a:cubicBezTo>
                    <a:cubicBezTo>
                      <a:pt x="35" y="18"/>
                      <a:pt x="34" y="18"/>
                      <a:pt x="34" y="18"/>
                    </a:cubicBezTo>
                    <a:cubicBezTo>
                      <a:pt x="37" y="17"/>
                      <a:pt x="37" y="17"/>
                      <a:pt x="37" y="17"/>
                    </a:cubicBezTo>
                    <a:cubicBezTo>
                      <a:pt x="37" y="17"/>
                      <a:pt x="37" y="16"/>
                      <a:pt x="36" y="16"/>
                    </a:cubicBezTo>
                    <a:cubicBezTo>
                      <a:pt x="34" y="16"/>
                      <a:pt x="34" y="16"/>
                      <a:pt x="34" y="16"/>
                    </a:cubicBezTo>
                    <a:cubicBezTo>
                      <a:pt x="34" y="15"/>
                      <a:pt x="34" y="15"/>
                      <a:pt x="34" y="15"/>
                    </a:cubicBezTo>
                    <a:cubicBezTo>
                      <a:pt x="36" y="14"/>
                      <a:pt x="36" y="14"/>
                      <a:pt x="36" y="14"/>
                    </a:cubicBezTo>
                    <a:cubicBezTo>
                      <a:pt x="36" y="13"/>
                      <a:pt x="36" y="13"/>
                      <a:pt x="36" y="12"/>
                    </a:cubicBezTo>
                    <a:cubicBezTo>
                      <a:pt x="33" y="13"/>
                      <a:pt x="33" y="13"/>
                      <a:pt x="33" y="13"/>
                    </a:cubicBezTo>
                    <a:cubicBezTo>
                      <a:pt x="33" y="13"/>
                      <a:pt x="33" y="12"/>
                      <a:pt x="33" y="12"/>
                    </a:cubicBezTo>
                    <a:cubicBezTo>
                      <a:pt x="35" y="11"/>
                      <a:pt x="35" y="11"/>
                      <a:pt x="35" y="11"/>
                    </a:cubicBezTo>
                    <a:cubicBezTo>
                      <a:pt x="35" y="10"/>
                      <a:pt x="34" y="10"/>
                      <a:pt x="34" y="9"/>
                    </a:cubicBezTo>
                    <a:cubicBezTo>
                      <a:pt x="32" y="10"/>
                      <a:pt x="32" y="10"/>
                      <a:pt x="32" y="10"/>
                    </a:cubicBezTo>
                    <a:cubicBezTo>
                      <a:pt x="32" y="10"/>
                      <a:pt x="32" y="10"/>
                      <a:pt x="31" y="9"/>
                    </a:cubicBezTo>
                    <a:cubicBezTo>
                      <a:pt x="33" y="8"/>
                      <a:pt x="33" y="8"/>
                      <a:pt x="33" y="8"/>
                    </a:cubicBezTo>
                    <a:cubicBezTo>
                      <a:pt x="33" y="7"/>
                      <a:pt x="32" y="7"/>
                      <a:pt x="32" y="6"/>
                    </a:cubicBezTo>
                    <a:cubicBezTo>
                      <a:pt x="30" y="8"/>
                      <a:pt x="30" y="8"/>
                      <a:pt x="30" y="8"/>
                    </a:cubicBezTo>
                    <a:cubicBezTo>
                      <a:pt x="30" y="8"/>
                      <a:pt x="30" y="7"/>
                      <a:pt x="30" y="7"/>
                    </a:cubicBezTo>
                    <a:cubicBezTo>
                      <a:pt x="31" y="5"/>
                      <a:pt x="31" y="5"/>
                      <a:pt x="31" y="5"/>
                    </a:cubicBezTo>
                    <a:cubicBezTo>
                      <a:pt x="31" y="5"/>
                      <a:pt x="30" y="4"/>
                      <a:pt x="30" y="4"/>
                    </a:cubicBezTo>
                    <a:cubicBezTo>
                      <a:pt x="28" y="6"/>
                      <a:pt x="28" y="6"/>
                      <a:pt x="28" y="6"/>
                    </a:cubicBezTo>
                    <a:cubicBezTo>
                      <a:pt x="28" y="6"/>
                      <a:pt x="28" y="5"/>
                      <a:pt x="27" y="5"/>
                    </a:cubicBezTo>
                    <a:cubicBezTo>
                      <a:pt x="28" y="3"/>
                      <a:pt x="28" y="3"/>
                      <a:pt x="28" y="3"/>
                    </a:cubicBezTo>
                    <a:cubicBezTo>
                      <a:pt x="28" y="3"/>
                      <a:pt x="27" y="2"/>
                      <a:pt x="27" y="2"/>
                    </a:cubicBezTo>
                    <a:cubicBezTo>
                      <a:pt x="26" y="4"/>
                      <a:pt x="26" y="4"/>
                      <a:pt x="26" y="4"/>
                    </a:cubicBezTo>
                    <a:cubicBezTo>
                      <a:pt x="26" y="4"/>
                      <a:pt x="25" y="4"/>
                      <a:pt x="25" y="4"/>
                    </a:cubicBezTo>
                    <a:cubicBezTo>
                      <a:pt x="25" y="4"/>
                      <a:pt x="25" y="4"/>
                      <a:pt x="25" y="4"/>
                    </a:cubicBezTo>
                    <a:cubicBezTo>
                      <a:pt x="25" y="1"/>
                      <a:pt x="25" y="1"/>
                      <a:pt x="25" y="1"/>
                    </a:cubicBezTo>
                    <a:cubicBezTo>
                      <a:pt x="25" y="1"/>
                      <a:pt x="24" y="1"/>
                      <a:pt x="24" y="1"/>
                    </a:cubicBezTo>
                    <a:cubicBezTo>
                      <a:pt x="23" y="3"/>
                      <a:pt x="23" y="3"/>
                      <a:pt x="23" y="3"/>
                    </a:cubicBezTo>
                    <a:cubicBezTo>
                      <a:pt x="23" y="3"/>
                      <a:pt x="22" y="3"/>
                      <a:pt x="22" y="3"/>
                    </a:cubicBezTo>
                    <a:cubicBezTo>
                      <a:pt x="22" y="0"/>
                      <a:pt x="22" y="0"/>
                      <a:pt x="22" y="0"/>
                    </a:cubicBezTo>
                    <a:cubicBezTo>
                      <a:pt x="22" y="0"/>
                      <a:pt x="21" y="0"/>
                      <a:pt x="21" y="0"/>
                    </a:cubicBezTo>
                    <a:cubicBezTo>
                      <a:pt x="20" y="2"/>
                      <a:pt x="20" y="2"/>
                      <a:pt x="20" y="2"/>
                    </a:cubicBezTo>
                    <a:cubicBezTo>
                      <a:pt x="20" y="2"/>
                      <a:pt x="20" y="2"/>
                      <a:pt x="19" y="2"/>
                    </a:cubicBezTo>
                    <a:cubicBezTo>
                      <a:pt x="19" y="0"/>
                      <a:pt x="19" y="0"/>
                      <a:pt x="19" y="0"/>
                    </a:cubicBezTo>
                    <a:cubicBezTo>
                      <a:pt x="19" y="0"/>
                      <a:pt x="18" y="0"/>
                      <a:pt x="18" y="0"/>
                    </a:cubicBezTo>
                    <a:cubicBezTo>
                      <a:pt x="17" y="2"/>
                      <a:pt x="17" y="2"/>
                      <a:pt x="17" y="2"/>
                    </a:cubicBezTo>
                    <a:cubicBezTo>
                      <a:pt x="17" y="2"/>
                      <a:pt x="17" y="2"/>
                      <a:pt x="16" y="2"/>
                    </a:cubicBezTo>
                    <a:cubicBezTo>
                      <a:pt x="16" y="0"/>
                      <a:pt x="16" y="0"/>
                      <a:pt x="16" y="0"/>
                    </a:cubicBezTo>
                    <a:cubicBezTo>
                      <a:pt x="15" y="0"/>
                      <a:pt x="15" y="0"/>
                      <a:pt x="14" y="0"/>
                    </a:cubicBezTo>
                    <a:cubicBezTo>
                      <a:pt x="15" y="3"/>
                      <a:pt x="15" y="3"/>
                      <a:pt x="15" y="3"/>
                    </a:cubicBezTo>
                    <a:cubicBezTo>
                      <a:pt x="14" y="3"/>
                      <a:pt x="14" y="3"/>
                      <a:pt x="14" y="3"/>
                    </a:cubicBezTo>
                    <a:cubicBezTo>
                      <a:pt x="13" y="1"/>
                      <a:pt x="13" y="1"/>
                      <a:pt x="13" y="1"/>
                    </a:cubicBezTo>
                    <a:cubicBezTo>
                      <a:pt x="12" y="1"/>
                      <a:pt x="12" y="1"/>
                      <a:pt x="11" y="2"/>
                    </a:cubicBezTo>
                    <a:cubicBezTo>
                      <a:pt x="12" y="4"/>
                      <a:pt x="12" y="4"/>
                      <a:pt x="12" y="4"/>
                    </a:cubicBezTo>
                    <a:cubicBezTo>
                      <a:pt x="12" y="4"/>
                      <a:pt x="11" y="4"/>
                      <a:pt x="11" y="4"/>
                    </a:cubicBezTo>
                    <a:cubicBezTo>
                      <a:pt x="10" y="2"/>
                      <a:pt x="10" y="2"/>
                      <a:pt x="10" y="2"/>
                    </a:cubicBezTo>
                    <a:cubicBezTo>
                      <a:pt x="9" y="3"/>
                      <a:pt x="9" y="3"/>
                      <a:pt x="8" y="3"/>
                    </a:cubicBezTo>
                    <a:cubicBezTo>
                      <a:pt x="9" y="5"/>
                      <a:pt x="9" y="5"/>
                      <a:pt x="9" y="5"/>
                    </a:cubicBezTo>
                    <a:cubicBezTo>
                      <a:pt x="9" y="6"/>
                      <a:pt x="9" y="6"/>
                      <a:pt x="8" y="6"/>
                    </a:cubicBezTo>
                    <a:cubicBezTo>
                      <a:pt x="7" y="4"/>
                      <a:pt x="7" y="4"/>
                      <a:pt x="7" y="4"/>
                    </a:cubicBezTo>
                    <a:cubicBezTo>
                      <a:pt x="6" y="5"/>
                      <a:pt x="6" y="5"/>
                      <a:pt x="6" y="5"/>
                    </a:cubicBezTo>
                    <a:cubicBezTo>
                      <a:pt x="7" y="7"/>
                      <a:pt x="7" y="7"/>
                      <a:pt x="7" y="7"/>
                    </a:cubicBezTo>
                    <a:cubicBezTo>
                      <a:pt x="7" y="7"/>
                      <a:pt x="7" y="8"/>
                      <a:pt x="6" y="8"/>
                    </a:cubicBezTo>
                    <a:cubicBezTo>
                      <a:pt x="4" y="7"/>
                      <a:pt x="4" y="7"/>
                      <a:pt x="4" y="7"/>
                    </a:cubicBezTo>
                    <a:cubicBezTo>
                      <a:pt x="4" y="7"/>
                      <a:pt x="4" y="8"/>
                      <a:pt x="4" y="8"/>
                    </a:cubicBezTo>
                    <a:cubicBezTo>
                      <a:pt x="5" y="10"/>
                      <a:pt x="5" y="10"/>
                      <a:pt x="5" y="10"/>
                    </a:cubicBezTo>
                    <a:cubicBezTo>
                      <a:pt x="5" y="10"/>
                      <a:pt x="5" y="10"/>
                      <a:pt x="5" y="10"/>
                    </a:cubicBezTo>
                    <a:cubicBezTo>
                      <a:pt x="3" y="10"/>
                      <a:pt x="3" y="10"/>
                      <a:pt x="3" y="10"/>
                    </a:cubicBezTo>
                    <a:cubicBezTo>
                      <a:pt x="2" y="10"/>
                      <a:pt x="2" y="10"/>
                      <a:pt x="2" y="11"/>
                    </a:cubicBezTo>
                    <a:cubicBezTo>
                      <a:pt x="4" y="12"/>
                      <a:pt x="4" y="12"/>
                      <a:pt x="4" y="12"/>
                    </a:cubicBezTo>
                    <a:cubicBezTo>
                      <a:pt x="4" y="12"/>
                      <a:pt x="4" y="13"/>
                      <a:pt x="3" y="13"/>
                    </a:cubicBezTo>
                    <a:cubicBezTo>
                      <a:pt x="1" y="13"/>
                      <a:pt x="1" y="13"/>
                      <a:pt x="1" y="13"/>
                    </a:cubicBezTo>
                    <a:cubicBezTo>
                      <a:pt x="1" y="13"/>
                      <a:pt x="1" y="14"/>
                      <a:pt x="1" y="14"/>
                    </a:cubicBezTo>
                    <a:cubicBezTo>
                      <a:pt x="3" y="15"/>
                      <a:pt x="3" y="15"/>
                      <a:pt x="3" y="15"/>
                    </a:cubicBezTo>
                    <a:cubicBezTo>
                      <a:pt x="3" y="15"/>
                      <a:pt x="3" y="16"/>
                      <a:pt x="3" y="16"/>
                    </a:cubicBezTo>
                    <a:cubicBezTo>
                      <a:pt x="0" y="16"/>
                      <a:pt x="0" y="16"/>
                      <a:pt x="0" y="16"/>
                    </a:cubicBezTo>
                    <a:cubicBezTo>
                      <a:pt x="0" y="16"/>
                      <a:pt x="0" y="17"/>
                      <a:pt x="0" y="17"/>
                    </a:cubicBezTo>
                    <a:cubicBezTo>
                      <a:pt x="2" y="18"/>
                      <a:pt x="2" y="18"/>
                      <a:pt x="2" y="18"/>
                    </a:cubicBezTo>
                    <a:cubicBezTo>
                      <a:pt x="2" y="18"/>
                      <a:pt x="2" y="19"/>
                      <a:pt x="2" y="19"/>
                    </a:cubicBezTo>
                    <a:cubicBezTo>
                      <a:pt x="0" y="19"/>
                      <a:pt x="0" y="19"/>
                      <a:pt x="0" y="19"/>
                    </a:cubicBezTo>
                    <a:cubicBezTo>
                      <a:pt x="0" y="20"/>
                      <a:pt x="0" y="20"/>
                      <a:pt x="0" y="21"/>
                    </a:cubicBezTo>
                    <a:cubicBezTo>
                      <a:pt x="2" y="21"/>
                      <a:pt x="2" y="21"/>
                      <a:pt x="2" y="21"/>
                    </a:cubicBezTo>
                    <a:cubicBezTo>
                      <a:pt x="3" y="21"/>
                      <a:pt x="3" y="22"/>
                      <a:pt x="3" y="22"/>
                    </a:cubicBezTo>
                    <a:cubicBezTo>
                      <a:pt x="0" y="23"/>
                      <a:pt x="0" y="23"/>
                      <a:pt x="0" y="23"/>
                    </a:cubicBezTo>
                    <a:cubicBezTo>
                      <a:pt x="1" y="23"/>
                      <a:pt x="1" y="24"/>
                      <a:pt x="1" y="24"/>
                    </a:cubicBezTo>
                    <a:cubicBezTo>
                      <a:pt x="3" y="24"/>
                      <a:pt x="3" y="24"/>
                      <a:pt x="3" y="24"/>
                    </a:cubicBezTo>
                    <a:cubicBezTo>
                      <a:pt x="3" y="24"/>
                      <a:pt x="3" y="25"/>
                      <a:pt x="3" y="25"/>
                    </a:cubicBezTo>
                    <a:cubicBezTo>
                      <a:pt x="1" y="26"/>
                      <a:pt x="1" y="26"/>
                      <a:pt x="1" y="26"/>
                    </a:cubicBezTo>
                    <a:cubicBezTo>
                      <a:pt x="2" y="27"/>
                      <a:pt x="2" y="27"/>
                      <a:pt x="2" y="27"/>
                    </a:cubicBezTo>
                    <a:cubicBezTo>
                      <a:pt x="4" y="27"/>
                      <a:pt x="4" y="27"/>
                      <a:pt x="4" y="27"/>
                    </a:cubicBezTo>
                    <a:cubicBezTo>
                      <a:pt x="4" y="27"/>
                      <a:pt x="4" y="27"/>
                      <a:pt x="5" y="28"/>
                    </a:cubicBezTo>
                    <a:cubicBezTo>
                      <a:pt x="3" y="29"/>
                      <a:pt x="3" y="29"/>
                      <a:pt x="3" y="29"/>
                    </a:cubicBezTo>
                    <a:cubicBezTo>
                      <a:pt x="3" y="30"/>
                      <a:pt x="3" y="30"/>
                      <a:pt x="4" y="30"/>
                    </a:cubicBezTo>
                    <a:cubicBezTo>
                      <a:pt x="6" y="29"/>
                      <a:pt x="6" y="29"/>
                      <a:pt x="6" y="29"/>
                    </a:cubicBezTo>
                    <a:cubicBezTo>
                      <a:pt x="6" y="30"/>
                      <a:pt x="6" y="30"/>
                      <a:pt x="6" y="30"/>
                    </a:cubicBezTo>
                    <a:cubicBezTo>
                      <a:pt x="5" y="32"/>
                      <a:pt x="5" y="32"/>
                      <a:pt x="5" y="32"/>
                    </a:cubicBezTo>
                    <a:cubicBezTo>
                      <a:pt x="5" y="32"/>
                      <a:pt x="5" y="33"/>
                      <a:pt x="6" y="33"/>
                    </a:cubicBezTo>
                    <a:cubicBezTo>
                      <a:pt x="8" y="32"/>
                      <a:pt x="8" y="32"/>
                      <a:pt x="8" y="32"/>
                    </a:cubicBezTo>
                    <a:cubicBezTo>
                      <a:pt x="8" y="32"/>
                      <a:pt x="8" y="32"/>
                      <a:pt x="8" y="32"/>
                    </a:cubicBezTo>
                    <a:cubicBezTo>
                      <a:pt x="7" y="34"/>
                      <a:pt x="7" y="34"/>
                      <a:pt x="7" y="34"/>
                    </a:cubicBezTo>
                    <a:cubicBezTo>
                      <a:pt x="8" y="35"/>
                      <a:pt x="8" y="35"/>
                      <a:pt x="8" y="35"/>
                    </a:cubicBezTo>
                    <a:cubicBezTo>
                      <a:pt x="10" y="33"/>
                      <a:pt x="10" y="33"/>
                      <a:pt x="10" y="33"/>
                    </a:cubicBezTo>
                    <a:cubicBezTo>
                      <a:pt x="10" y="34"/>
                      <a:pt x="11" y="34"/>
                      <a:pt x="11" y="34"/>
                    </a:cubicBezTo>
                    <a:cubicBezTo>
                      <a:pt x="10" y="36"/>
                      <a:pt x="10" y="36"/>
                      <a:pt x="10" y="36"/>
                    </a:cubicBezTo>
                    <a:cubicBezTo>
                      <a:pt x="10" y="36"/>
                      <a:pt x="11" y="36"/>
                      <a:pt x="11" y="37"/>
                    </a:cubicBezTo>
                    <a:cubicBezTo>
                      <a:pt x="11" y="37"/>
                      <a:pt x="11" y="37"/>
                      <a:pt x="11" y="37"/>
                    </a:cubicBezTo>
                    <a:cubicBezTo>
                      <a:pt x="12" y="35"/>
                      <a:pt x="12" y="35"/>
                      <a:pt x="12" y="35"/>
                    </a:cubicBezTo>
                    <a:cubicBezTo>
                      <a:pt x="13" y="35"/>
                      <a:pt x="13" y="35"/>
                      <a:pt x="13" y="35"/>
                    </a:cubicBezTo>
                    <a:cubicBezTo>
                      <a:pt x="13" y="37"/>
                      <a:pt x="13" y="37"/>
                      <a:pt x="13" y="37"/>
                    </a:cubicBezTo>
                    <a:cubicBezTo>
                      <a:pt x="14" y="38"/>
                      <a:pt x="14" y="38"/>
                      <a:pt x="14" y="38"/>
                    </a:cubicBezTo>
                    <a:cubicBezTo>
                      <a:pt x="15" y="36"/>
                      <a:pt x="15" y="36"/>
                      <a:pt x="15" y="36"/>
                    </a:cubicBezTo>
                    <a:cubicBezTo>
                      <a:pt x="16" y="36"/>
                      <a:pt x="16" y="36"/>
                      <a:pt x="16" y="36"/>
                    </a:cubicBezTo>
                    <a:cubicBezTo>
                      <a:pt x="16" y="38"/>
                      <a:pt x="16" y="38"/>
                      <a:pt x="16" y="38"/>
                    </a:cubicBezTo>
                    <a:cubicBezTo>
                      <a:pt x="17" y="38"/>
                      <a:pt x="17" y="38"/>
                      <a:pt x="18" y="38"/>
                    </a:cubicBezTo>
                    <a:cubicBezTo>
                      <a:pt x="18" y="36"/>
                      <a:pt x="18" y="36"/>
                      <a:pt x="18" y="36"/>
                    </a:cubicBezTo>
                    <a:cubicBezTo>
                      <a:pt x="18" y="36"/>
                      <a:pt x="19" y="36"/>
                      <a:pt x="19" y="36"/>
                    </a:cubicBezTo>
                    <a:cubicBezTo>
                      <a:pt x="20" y="38"/>
                      <a:pt x="20" y="38"/>
                      <a:pt x="20" y="38"/>
                    </a:cubicBezTo>
                    <a:cubicBezTo>
                      <a:pt x="20" y="38"/>
                      <a:pt x="21" y="38"/>
                      <a:pt x="21" y="38"/>
                    </a:cubicBezTo>
                    <a:cubicBezTo>
                      <a:pt x="21" y="36"/>
                      <a:pt x="21" y="36"/>
                      <a:pt x="21" y="36"/>
                    </a:cubicBezTo>
                    <a:cubicBezTo>
                      <a:pt x="21" y="36"/>
                      <a:pt x="22" y="36"/>
                      <a:pt x="22" y="36"/>
                    </a:cubicBezTo>
                    <a:cubicBezTo>
                      <a:pt x="23" y="38"/>
                      <a:pt x="23" y="38"/>
                      <a:pt x="23" y="38"/>
                    </a:cubicBezTo>
                    <a:cubicBezTo>
                      <a:pt x="23" y="38"/>
                      <a:pt x="24" y="37"/>
                      <a:pt x="24" y="37"/>
                    </a:cubicBezTo>
                    <a:cubicBezTo>
                      <a:pt x="24" y="35"/>
                      <a:pt x="24" y="35"/>
                      <a:pt x="24" y="35"/>
                    </a:cubicBezTo>
                    <a:cubicBezTo>
                      <a:pt x="24" y="35"/>
                      <a:pt x="24" y="35"/>
                      <a:pt x="25" y="35"/>
                    </a:cubicBezTo>
                    <a:cubicBezTo>
                      <a:pt x="26" y="37"/>
                      <a:pt x="26" y="37"/>
                      <a:pt x="26" y="37"/>
                    </a:cubicBezTo>
                    <a:cubicBezTo>
                      <a:pt x="26" y="36"/>
                      <a:pt x="27" y="36"/>
                      <a:pt x="27" y="36"/>
                    </a:cubicBezTo>
                    <a:cubicBezTo>
                      <a:pt x="26" y="34"/>
                      <a:pt x="26" y="34"/>
                      <a:pt x="26" y="34"/>
                    </a:cubicBezTo>
                    <a:cubicBezTo>
                      <a:pt x="27" y="34"/>
                      <a:pt x="27" y="33"/>
                      <a:pt x="27" y="33"/>
                    </a:cubicBezTo>
                    <a:cubicBezTo>
                      <a:pt x="29" y="35"/>
                      <a:pt x="29" y="35"/>
                      <a:pt x="29" y="35"/>
                    </a:cubicBezTo>
                    <a:cubicBezTo>
                      <a:pt x="29" y="35"/>
                      <a:pt x="30" y="34"/>
                      <a:pt x="30" y="34"/>
                    </a:cubicBezTo>
                    <a:cubicBezTo>
                      <a:pt x="29" y="32"/>
                      <a:pt x="29" y="32"/>
                      <a:pt x="29" y="32"/>
                    </a:cubicBezTo>
                    <a:cubicBezTo>
                      <a:pt x="29" y="32"/>
                      <a:pt x="29" y="32"/>
                      <a:pt x="30" y="31"/>
                    </a:cubicBezTo>
                    <a:cubicBezTo>
                      <a:pt x="31" y="33"/>
                      <a:pt x="31" y="33"/>
                      <a:pt x="31" y="33"/>
                    </a:cubicBezTo>
                    <a:cubicBezTo>
                      <a:pt x="32" y="32"/>
                      <a:pt x="32" y="32"/>
                      <a:pt x="32" y="32"/>
                    </a:cubicBezTo>
                    <a:cubicBezTo>
                      <a:pt x="31" y="30"/>
                      <a:pt x="31" y="30"/>
                      <a:pt x="31" y="30"/>
                    </a:cubicBezTo>
                    <a:cubicBezTo>
                      <a:pt x="31" y="30"/>
                      <a:pt x="31" y="29"/>
                      <a:pt x="31" y="29"/>
                    </a:cubicBezTo>
                    <a:cubicBezTo>
                      <a:pt x="33" y="30"/>
                      <a:pt x="33" y="30"/>
                      <a:pt x="33" y="30"/>
                    </a:cubicBezTo>
                    <a:cubicBezTo>
                      <a:pt x="34" y="30"/>
                      <a:pt x="34" y="29"/>
                      <a:pt x="34" y="29"/>
                    </a:cubicBezTo>
                    <a:cubicBezTo>
                      <a:pt x="32" y="27"/>
                      <a:pt x="32" y="27"/>
                      <a:pt x="32" y="27"/>
                    </a:cubicBezTo>
                    <a:cubicBezTo>
                      <a:pt x="33" y="27"/>
                      <a:pt x="33" y="27"/>
                      <a:pt x="33" y="26"/>
                    </a:cubicBezTo>
                    <a:close/>
                    <a:moveTo>
                      <a:pt x="32" y="25"/>
                    </a:moveTo>
                    <a:cubicBezTo>
                      <a:pt x="26" y="22"/>
                      <a:pt x="26" y="22"/>
                      <a:pt x="26" y="22"/>
                    </a:cubicBezTo>
                    <a:cubicBezTo>
                      <a:pt x="26" y="20"/>
                      <a:pt x="26" y="19"/>
                      <a:pt x="26" y="17"/>
                    </a:cubicBezTo>
                    <a:cubicBezTo>
                      <a:pt x="32" y="14"/>
                      <a:pt x="32" y="14"/>
                      <a:pt x="32" y="14"/>
                    </a:cubicBezTo>
                    <a:cubicBezTo>
                      <a:pt x="33" y="18"/>
                      <a:pt x="33" y="21"/>
                      <a:pt x="32" y="25"/>
                    </a:cubicBezTo>
                    <a:close/>
                    <a:moveTo>
                      <a:pt x="17" y="23"/>
                    </a:moveTo>
                    <a:cubicBezTo>
                      <a:pt x="15" y="22"/>
                      <a:pt x="14" y="20"/>
                      <a:pt x="15" y="17"/>
                    </a:cubicBezTo>
                    <a:cubicBezTo>
                      <a:pt x="16" y="15"/>
                      <a:pt x="18" y="14"/>
                      <a:pt x="20" y="15"/>
                    </a:cubicBezTo>
                    <a:cubicBezTo>
                      <a:pt x="22" y="16"/>
                      <a:pt x="23" y="19"/>
                      <a:pt x="22" y="21"/>
                    </a:cubicBezTo>
                    <a:cubicBezTo>
                      <a:pt x="21" y="23"/>
                      <a:pt x="19" y="24"/>
                      <a:pt x="17" y="23"/>
                    </a:cubicBezTo>
                    <a:close/>
                    <a:moveTo>
                      <a:pt x="32" y="13"/>
                    </a:moveTo>
                    <a:cubicBezTo>
                      <a:pt x="25" y="16"/>
                      <a:pt x="25" y="16"/>
                      <a:pt x="25" y="16"/>
                    </a:cubicBezTo>
                    <a:cubicBezTo>
                      <a:pt x="25" y="14"/>
                      <a:pt x="24" y="13"/>
                      <a:pt x="22" y="12"/>
                    </a:cubicBezTo>
                    <a:cubicBezTo>
                      <a:pt x="25" y="6"/>
                      <a:pt x="25" y="6"/>
                      <a:pt x="25" y="6"/>
                    </a:cubicBezTo>
                    <a:cubicBezTo>
                      <a:pt x="28" y="7"/>
                      <a:pt x="31" y="10"/>
                      <a:pt x="32" y="13"/>
                    </a:cubicBezTo>
                    <a:close/>
                    <a:moveTo>
                      <a:pt x="24" y="5"/>
                    </a:moveTo>
                    <a:cubicBezTo>
                      <a:pt x="21" y="12"/>
                      <a:pt x="21" y="12"/>
                      <a:pt x="21" y="12"/>
                    </a:cubicBezTo>
                    <a:cubicBezTo>
                      <a:pt x="20" y="11"/>
                      <a:pt x="18" y="11"/>
                      <a:pt x="17" y="12"/>
                    </a:cubicBezTo>
                    <a:cubicBezTo>
                      <a:pt x="14" y="4"/>
                      <a:pt x="14" y="4"/>
                      <a:pt x="14" y="4"/>
                    </a:cubicBezTo>
                    <a:cubicBezTo>
                      <a:pt x="17" y="3"/>
                      <a:pt x="21" y="3"/>
                      <a:pt x="24" y="5"/>
                    </a:cubicBezTo>
                    <a:close/>
                    <a:moveTo>
                      <a:pt x="13" y="5"/>
                    </a:moveTo>
                    <a:cubicBezTo>
                      <a:pt x="15" y="12"/>
                      <a:pt x="15" y="12"/>
                      <a:pt x="15" y="12"/>
                    </a:cubicBezTo>
                    <a:cubicBezTo>
                      <a:pt x="14" y="13"/>
                      <a:pt x="13" y="14"/>
                      <a:pt x="12" y="15"/>
                    </a:cubicBezTo>
                    <a:cubicBezTo>
                      <a:pt x="5" y="12"/>
                      <a:pt x="5" y="12"/>
                      <a:pt x="5" y="12"/>
                    </a:cubicBezTo>
                    <a:cubicBezTo>
                      <a:pt x="7" y="9"/>
                      <a:pt x="10" y="6"/>
                      <a:pt x="13" y="5"/>
                    </a:cubicBezTo>
                    <a:close/>
                    <a:moveTo>
                      <a:pt x="5" y="13"/>
                    </a:moveTo>
                    <a:cubicBezTo>
                      <a:pt x="11" y="16"/>
                      <a:pt x="11" y="16"/>
                      <a:pt x="11" y="16"/>
                    </a:cubicBezTo>
                    <a:cubicBezTo>
                      <a:pt x="11" y="18"/>
                      <a:pt x="11" y="20"/>
                      <a:pt x="11" y="21"/>
                    </a:cubicBezTo>
                    <a:cubicBezTo>
                      <a:pt x="4" y="24"/>
                      <a:pt x="4" y="24"/>
                      <a:pt x="4" y="24"/>
                    </a:cubicBezTo>
                    <a:cubicBezTo>
                      <a:pt x="3" y="20"/>
                      <a:pt x="4" y="17"/>
                      <a:pt x="5" y="13"/>
                    </a:cubicBezTo>
                    <a:close/>
                    <a:moveTo>
                      <a:pt x="5" y="25"/>
                    </a:moveTo>
                    <a:cubicBezTo>
                      <a:pt x="12" y="22"/>
                      <a:pt x="12" y="22"/>
                      <a:pt x="12" y="22"/>
                    </a:cubicBezTo>
                    <a:cubicBezTo>
                      <a:pt x="12" y="24"/>
                      <a:pt x="13" y="25"/>
                      <a:pt x="15" y="26"/>
                    </a:cubicBezTo>
                    <a:cubicBezTo>
                      <a:pt x="12" y="33"/>
                      <a:pt x="12" y="33"/>
                      <a:pt x="12" y="33"/>
                    </a:cubicBezTo>
                    <a:cubicBezTo>
                      <a:pt x="8" y="31"/>
                      <a:pt x="6" y="28"/>
                      <a:pt x="5" y="25"/>
                    </a:cubicBezTo>
                    <a:close/>
                    <a:moveTo>
                      <a:pt x="13" y="33"/>
                    </a:moveTo>
                    <a:cubicBezTo>
                      <a:pt x="16" y="26"/>
                      <a:pt x="16" y="26"/>
                      <a:pt x="16" y="26"/>
                    </a:cubicBezTo>
                    <a:cubicBezTo>
                      <a:pt x="17" y="27"/>
                      <a:pt x="19" y="27"/>
                      <a:pt x="20" y="27"/>
                    </a:cubicBezTo>
                    <a:cubicBezTo>
                      <a:pt x="23" y="34"/>
                      <a:pt x="23" y="34"/>
                      <a:pt x="23" y="34"/>
                    </a:cubicBezTo>
                    <a:cubicBezTo>
                      <a:pt x="20" y="35"/>
                      <a:pt x="16" y="35"/>
                      <a:pt x="13" y="33"/>
                    </a:cubicBezTo>
                    <a:close/>
                    <a:moveTo>
                      <a:pt x="24" y="33"/>
                    </a:moveTo>
                    <a:cubicBezTo>
                      <a:pt x="22" y="26"/>
                      <a:pt x="22" y="26"/>
                      <a:pt x="22" y="26"/>
                    </a:cubicBezTo>
                    <a:cubicBezTo>
                      <a:pt x="23" y="25"/>
                      <a:pt x="24" y="24"/>
                      <a:pt x="25" y="23"/>
                    </a:cubicBezTo>
                    <a:cubicBezTo>
                      <a:pt x="32" y="26"/>
                      <a:pt x="32" y="26"/>
                      <a:pt x="32" y="26"/>
                    </a:cubicBezTo>
                    <a:cubicBezTo>
                      <a:pt x="30" y="29"/>
                      <a:pt x="27" y="32"/>
                      <a:pt x="24" y="33"/>
                    </a:cubicBezTo>
                    <a:close/>
                  </a:path>
                </a:pathLst>
              </a:custGeom>
              <a:solidFill>
                <a:srgbClr val="3E3A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77" name="Freeform 12"/>
              <p:cNvSpPr>
                <a:spLocks noEditPoints="1"/>
              </p:cNvSpPr>
              <p:nvPr/>
            </p:nvSpPr>
            <p:spPr bwMode="auto">
              <a:xfrm>
                <a:off x="1038225" y="2528888"/>
                <a:ext cx="22225" cy="25400"/>
              </a:xfrm>
              <a:custGeom>
                <a:avLst/>
                <a:gdLst>
                  <a:gd name="T0" fmla="*/ 21 w 21"/>
                  <a:gd name="T1" fmla="*/ 11 h 23"/>
                  <a:gd name="T2" fmla="*/ 21 w 21"/>
                  <a:gd name="T3" fmla="*/ 9 h 23"/>
                  <a:gd name="T4" fmla="*/ 19 w 21"/>
                  <a:gd name="T5" fmla="*/ 8 h 23"/>
                  <a:gd name="T6" fmla="*/ 19 w 21"/>
                  <a:gd name="T7" fmla="*/ 7 h 23"/>
                  <a:gd name="T8" fmla="*/ 19 w 21"/>
                  <a:gd name="T9" fmla="*/ 5 h 23"/>
                  <a:gd name="T10" fmla="*/ 18 w 21"/>
                  <a:gd name="T11" fmla="*/ 4 h 23"/>
                  <a:gd name="T12" fmla="*/ 16 w 21"/>
                  <a:gd name="T13" fmla="*/ 4 h 23"/>
                  <a:gd name="T14" fmla="*/ 15 w 21"/>
                  <a:gd name="T15" fmla="*/ 3 h 23"/>
                  <a:gd name="T16" fmla="*/ 15 w 21"/>
                  <a:gd name="T17" fmla="*/ 1 h 23"/>
                  <a:gd name="T18" fmla="*/ 14 w 21"/>
                  <a:gd name="T19" fmla="*/ 1 h 23"/>
                  <a:gd name="T20" fmla="*/ 12 w 21"/>
                  <a:gd name="T21" fmla="*/ 2 h 23"/>
                  <a:gd name="T22" fmla="*/ 11 w 21"/>
                  <a:gd name="T23" fmla="*/ 2 h 23"/>
                  <a:gd name="T24" fmla="*/ 10 w 21"/>
                  <a:gd name="T25" fmla="*/ 0 h 23"/>
                  <a:gd name="T26" fmla="*/ 8 w 21"/>
                  <a:gd name="T27" fmla="*/ 2 h 23"/>
                  <a:gd name="T28" fmla="*/ 7 w 21"/>
                  <a:gd name="T29" fmla="*/ 2 h 23"/>
                  <a:gd name="T30" fmla="*/ 5 w 21"/>
                  <a:gd name="T31" fmla="*/ 2 h 23"/>
                  <a:gd name="T32" fmla="*/ 4 w 21"/>
                  <a:gd name="T33" fmla="*/ 2 h 23"/>
                  <a:gd name="T34" fmla="*/ 4 w 21"/>
                  <a:gd name="T35" fmla="*/ 4 h 23"/>
                  <a:gd name="T36" fmla="*/ 3 w 21"/>
                  <a:gd name="T37" fmla="*/ 5 h 23"/>
                  <a:gd name="T38" fmla="*/ 1 w 21"/>
                  <a:gd name="T39" fmla="*/ 6 h 23"/>
                  <a:gd name="T40" fmla="*/ 1 w 21"/>
                  <a:gd name="T41" fmla="*/ 7 h 23"/>
                  <a:gd name="T42" fmla="*/ 1 w 21"/>
                  <a:gd name="T43" fmla="*/ 9 h 23"/>
                  <a:gd name="T44" fmla="*/ 1 w 21"/>
                  <a:gd name="T45" fmla="*/ 10 h 23"/>
                  <a:gd name="T46" fmla="*/ 0 w 21"/>
                  <a:gd name="T47" fmla="*/ 11 h 23"/>
                  <a:gd name="T48" fmla="*/ 0 w 21"/>
                  <a:gd name="T49" fmla="*/ 12 h 23"/>
                  <a:gd name="T50" fmla="*/ 1 w 21"/>
                  <a:gd name="T51" fmla="*/ 14 h 23"/>
                  <a:gd name="T52" fmla="*/ 1 w 21"/>
                  <a:gd name="T53" fmla="*/ 15 h 23"/>
                  <a:gd name="T54" fmla="*/ 1 w 21"/>
                  <a:gd name="T55" fmla="*/ 17 h 23"/>
                  <a:gd name="T56" fmla="*/ 2 w 21"/>
                  <a:gd name="T57" fmla="*/ 18 h 23"/>
                  <a:gd name="T58" fmla="*/ 4 w 21"/>
                  <a:gd name="T59" fmla="*/ 18 h 23"/>
                  <a:gd name="T60" fmla="*/ 4 w 21"/>
                  <a:gd name="T61" fmla="*/ 19 h 23"/>
                  <a:gd name="T62" fmla="*/ 5 w 21"/>
                  <a:gd name="T63" fmla="*/ 21 h 23"/>
                  <a:gd name="T64" fmla="*/ 6 w 21"/>
                  <a:gd name="T65" fmla="*/ 22 h 23"/>
                  <a:gd name="T66" fmla="*/ 8 w 21"/>
                  <a:gd name="T67" fmla="*/ 21 h 23"/>
                  <a:gd name="T68" fmla="*/ 9 w 21"/>
                  <a:gd name="T69" fmla="*/ 21 h 23"/>
                  <a:gd name="T70" fmla="*/ 10 w 21"/>
                  <a:gd name="T71" fmla="*/ 23 h 23"/>
                  <a:gd name="T72" fmla="*/ 11 w 21"/>
                  <a:gd name="T73" fmla="*/ 21 h 23"/>
                  <a:gd name="T74" fmla="*/ 12 w 21"/>
                  <a:gd name="T75" fmla="*/ 21 h 23"/>
                  <a:gd name="T76" fmla="*/ 14 w 21"/>
                  <a:gd name="T77" fmla="*/ 22 h 23"/>
                  <a:gd name="T78" fmla="*/ 15 w 21"/>
                  <a:gd name="T79" fmla="*/ 21 h 23"/>
                  <a:gd name="T80" fmla="*/ 16 w 21"/>
                  <a:gd name="T81" fmla="*/ 19 h 23"/>
                  <a:gd name="T82" fmla="*/ 17 w 21"/>
                  <a:gd name="T83" fmla="*/ 19 h 23"/>
                  <a:gd name="T84" fmla="*/ 19 w 21"/>
                  <a:gd name="T85" fmla="*/ 18 h 23"/>
                  <a:gd name="T86" fmla="*/ 20 w 21"/>
                  <a:gd name="T87" fmla="*/ 17 h 23"/>
                  <a:gd name="T88" fmla="*/ 19 w 21"/>
                  <a:gd name="T89" fmla="*/ 15 h 23"/>
                  <a:gd name="T90" fmla="*/ 19 w 21"/>
                  <a:gd name="T91" fmla="*/ 14 h 23"/>
                  <a:gd name="T92" fmla="*/ 21 w 21"/>
                  <a:gd name="T93" fmla="*/ 13 h 23"/>
                  <a:gd name="T94" fmla="*/ 19 w 21"/>
                  <a:gd name="T95" fmla="*/ 11 h 23"/>
                  <a:gd name="T96" fmla="*/ 17 w 21"/>
                  <a:gd name="T97" fmla="*/ 5 h 23"/>
                  <a:gd name="T98" fmla="*/ 8 w 21"/>
                  <a:gd name="T99" fmla="*/ 11 h 23"/>
                  <a:gd name="T100" fmla="*/ 10 w 21"/>
                  <a:gd name="T101" fmla="*/ 14 h 23"/>
                  <a:gd name="T102" fmla="*/ 11 w 21"/>
                  <a:gd name="T103" fmla="*/ 7 h 23"/>
                  <a:gd name="T104" fmla="*/ 10 w 21"/>
                  <a:gd name="T105" fmla="*/ 2 h 23"/>
                  <a:gd name="T106" fmla="*/ 4 w 21"/>
                  <a:gd name="T107" fmla="*/ 5 h 23"/>
                  <a:gd name="T108" fmla="*/ 7 w 21"/>
                  <a:gd name="T109" fmla="*/ 8 h 23"/>
                  <a:gd name="T110" fmla="*/ 4 w 21"/>
                  <a:gd name="T111" fmla="*/ 5 h 23"/>
                  <a:gd name="T112" fmla="*/ 7 w 21"/>
                  <a:gd name="T113" fmla="*/ 14 h 23"/>
                  <a:gd name="T114" fmla="*/ 4 w 21"/>
                  <a:gd name="T115" fmla="*/ 18 h 23"/>
                  <a:gd name="T116" fmla="*/ 10 w 21"/>
                  <a:gd name="T117" fmla="*/ 20 h 23"/>
                  <a:gd name="T118" fmla="*/ 11 w 21"/>
                  <a:gd name="T119" fmla="*/ 16 h 23"/>
                  <a:gd name="T120" fmla="*/ 11 w 21"/>
                  <a:gd name="T121" fmla="*/ 20 h 23"/>
                  <a:gd name="T122" fmla="*/ 15 w 21"/>
                  <a:gd name="T123" fmla="*/ 1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1" h="23">
                    <a:moveTo>
                      <a:pt x="20" y="12"/>
                    </a:moveTo>
                    <a:cubicBezTo>
                      <a:pt x="21" y="11"/>
                      <a:pt x="21" y="11"/>
                      <a:pt x="21" y="11"/>
                    </a:cubicBezTo>
                    <a:cubicBezTo>
                      <a:pt x="21" y="11"/>
                      <a:pt x="21" y="11"/>
                      <a:pt x="21" y="11"/>
                    </a:cubicBezTo>
                    <a:cubicBezTo>
                      <a:pt x="20" y="10"/>
                      <a:pt x="20" y="10"/>
                      <a:pt x="20" y="10"/>
                    </a:cubicBezTo>
                    <a:cubicBezTo>
                      <a:pt x="20" y="10"/>
                      <a:pt x="20" y="10"/>
                      <a:pt x="20" y="10"/>
                    </a:cubicBezTo>
                    <a:cubicBezTo>
                      <a:pt x="21" y="9"/>
                      <a:pt x="21" y="9"/>
                      <a:pt x="21" y="9"/>
                    </a:cubicBezTo>
                    <a:cubicBezTo>
                      <a:pt x="21" y="9"/>
                      <a:pt x="21" y="9"/>
                      <a:pt x="21" y="9"/>
                    </a:cubicBezTo>
                    <a:cubicBezTo>
                      <a:pt x="19" y="9"/>
                      <a:pt x="19" y="9"/>
                      <a:pt x="19" y="9"/>
                    </a:cubicBezTo>
                    <a:cubicBezTo>
                      <a:pt x="19" y="9"/>
                      <a:pt x="19" y="8"/>
                      <a:pt x="19" y="8"/>
                    </a:cubicBezTo>
                    <a:cubicBezTo>
                      <a:pt x="20" y="7"/>
                      <a:pt x="20" y="7"/>
                      <a:pt x="20" y="7"/>
                    </a:cubicBezTo>
                    <a:cubicBezTo>
                      <a:pt x="20" y="7"/>
                      <a:pt x="20" y="7"/>
                      <a:pt x="20" y="7"/>
                    </a:cubicBezTo>
                    <a:cubicBezTo>
                      <a:pt x="19" y="7"/>
                      <a:pt x="19" y="7"/>
                      <a:pt x="19" y="7"/>
                    </a:cubicBezTo>
                    <a:cubicBezTo>
                      <a:pt x="19" y="7"/>
                      <a:pt x="18" y="7"/>
                      <a:pt x="18" y="7"/>
                    </a:cubicBezTo>
                    <a:cubicBezTo>
                      <a:pt x="19" y="6"/>
                      <a:pt x="19" y="6"/>
                      <a:pt x="19" y="6"/>
                    </a:cubicBezTo>
                    <a:cubicBezTo>
                      <a:pt x="19" y="5"/>
                      <a:pt x="19" y="5"/>
                      <a:pt x="19" y="5"/>
                    </a:cubicBezTo>
                    <a:cubicBezTo>
                      <a:pt x="18" y="6"/>
                      <a:pt x="18" y="6"/>
                      <a:pt x="18" y="6"/>
                    </a:cubicBezTo>
                    <a:cubicBezTo>
                      <a:pt x="18" y="5"/>
                      <a:pt x="18" y="5"/>
                      <a:pt x="17" y="5"/>
                    </a:cubicBezTo>
                    <a:cubicBezTo>
                      <a:pt x="18" y="4"/>
                      <a:pt x="18" y="4"/>
                      <a:pt x="18" y="4"/>
                    </a:cubicBezTo>
                    <a:cubicBezTo>
                      <a:pt x="18" y="4"/>
                      <a:pt x="18" y="4"/>
                      <a:pt x="18" y="3"/>
                    </a:cubicBezTo>
                    <a:cubicBezTo>
                      <a:pt x="17" y="4"/>
                      <a:pt x="17" y="4"/>
                      <a:pt x="17" y="4"/>
                    </a:cubicBezTo>
                    <a:cubicBezTo>
                      <a:pt x="17" y="4"/>
                      <a:pt x="16" y="4"/>
                      <a:pt x="16" y="4"/>
                    </a:cubicBezTo>
                    <a:cubicBezTo>
                      <a:pt x="17" y="3"/>
                      <a:pt x="17" y="3"/>
                      <a:pt x="17" y="3"/>
                    </a:cubicBezTo>
                    <a:cubicBezTo>
                      <a:pt x="17" y="2"/>
                      <a:pt x="16" y="2"/>
                      <a:pt x="16" y="2"/>
                    </a:cubicBezTo>
                    <a:cubicBezTo>
                      <a:pt x="15" y="3"/>
                      <a:pt x="15" y="3"/>
                      <a:pt x="15" y="3"/>
                    </a:cubicBezTo>
                    <a:cubicBezTo>
                      <a:pt x="15" y="3"/>
                      <a:pt x="15" y="3"/>
                      <a:pt x="15" y="3"/>
                    </a:cubicBezTo>
                    <a:cubicBezTo>
                      <a:pt x="15" y="2"/>
                      <a:pt x="15" y="2"/>
                      <a:pt x="15" y="2"/>
                    </a:cubicBezTo>
                    <a:cubicBezTo>
                      <a:pt x="15" y="1"/>
                      <a:pt x="15" y="1"/>
                      <a:pt x="15" y="1"/>
                    </a:cubicBezTo>
                    <a:cubicBezTo>
                      <a:pt x="14" y="2"/>
                      <a:pt x="14" y="2"/>
                      <a:pt x="14" y="2"/>
                    </a:cubicBezTo>
                    <a:cubicBezTo>
                      <a:pt x="14" y="2"/>
                      <a:pt x="13" y="2"/>
                      <a:pt x="13" y="2"/>
                    </a:cubicBezTo>
                    <a:cubicBezTo>
                      <a:pt x="14" y="1"/>
                      <a:pt x="14" y="1"/>
                      <a:pt x="14" y="1"/>
                    </a:cubicBezTo>
                    <a:cubicBezTo>
                      <a:pt x="13" y="1"/>
                      <a:pt x="13" y="1"/>
                      <a:pt x="13" y="1"/>
                    </a:cubicBezTo>
                    <a:cubicBezTo>
                      <a:pt x="12" y="2"/>
                      <a:pt x="12" y="2"/>
                      <a:pt x="12" y="2"/>
                    </a:cubicBezTo>
                    <a:cubicBezTo>
                      <a:pt x="12" y="2"/>
                      <a:pt x="12" y="2"/>
                      <a:pt x="12" y="2"/>
                    </a:cubicBezTo>
                    <a:cubicBezTo>
                      <a:pt x="12" y="0"/>
                      <a:pt x="12" y="0"/>
                      <a:pt x="12" y="0"/>
                    </a:cubicBezTo>
                    <a:cubicBezTo>
                      <a:pt x="11" y="0"/>
                      <a:pt x="11" y="0"/>
                      <a:pt x="11" y="0"/>
                    </a:cubicBezTo>
                    <a:cubicBezTo>
                      <a:pt x="11" y="2"/>
                      <a:pt x="11" y="2"/>
                      <a:pt x="11" y="2"/>
                    </a:cubicBezTo>
                    <a:cubicBezTo>
                      <a:pt x="10" y="2"/>
                      <a:pt x="10" y="2"/>
                      <a:pt x="10" y="2"/>
                    </a:cubicBezTo>
                    <a:cubicBezTo>
                      <a:pt x="10" y="2"/>
                      <a:pt x="10" y="2"/>
                      <a:pt x="10" y="2"/>
                    </a:cubicBezTo>
                    <a:cubicBezTo>
                      <a:pt x="10" y="0"/>
                      <a:pt x="10" y="0"/>
                      <a:pt x="10" y="0"/>
                    </a:cubicBezTo>
                    <a:cubicBezTo>
                      <a:pt x="9" y="0"/>
                      <a:pt x="9" y="0"/>
                      <a:pt x="9" y="0"/>
                    </a:cubicBezTo>
                    <a:cubicBezTo>
                      <a:pt x="9" y="2"/>
                      <a:pt x="9" y="2"/>
                      <a:pt x="9" y="2"/>
                    </a:cubicBezTo>
                    <a:cubicBezTo>
                      <a:pt x="9" y="2"/>
                      <a:pt x="8" y="2"/>
                      <a:pt x="8" y="2"/>
                    </a:cubicBezTo>
                    <a:cubicBezTo>
                      <a:pt x="8" y="1"/>
                      <a:pt x="8" y="1"/>
                      <a:pt x="8" y="1"/>
                    </a:cubicBezTo>
                    <a:cubicBezTo>
                      <a:pt x="8" y="1"/>
                      <a:pt x="7" y="1"/>
                      <a:pt x="7" y="1"/>
                    </a:cubicBezTo>
                    <a:cubicBezTo>
                      <a:pt x="7" y="2"/>
                      <a:pt x="7" y="2"/>
                      <a:pt x="7" y="2"/>
                    </a:cubicBezTo>
                    <a:cubicBezTo>
                      <a:pt x="7" y="2"/>
                      <a:pt x="7" y="2"/>
                      <a:pt x="7" y="2"/>
                    </a:cubicBezTo>
                    <a:cubicBezTo>
                      <a:pt x="6" y="1"/>
                      <a:pt x="6" y="1"/>
                      <a:pt x="6" y="1"/>
                    </a:cubicBezTo>
                    <a:cubicBezTo>
                      <a:pt x="6" y="1"/>
                      <a:pt x="5" y="1"/>
                      <a:pt x="5" y="2"/>
                    </a:cubicBezTo>
                    <a:cubicBezTo>
                      <a:pt x="6" y="3"/>
                      <a:pt x="6" y="3"/>
                      <a:pt x="6" y="3"/>
                    </a:cubicBezTo>
                    <a:cubicBezTo>
                      <a:pt x="6" y="3"/>
                      <a:pt x="5" y="3"/>
                      <a:pt x="5" y="3"/>
                    </a:cubicBezTo>
                    <a:cubicBezTo>
                      <a:pt x="4" y="2"/>
                      <a:pt x="4" y="2"/>
                      <a:pt x="4" y="2"/>
                    </a:cubicBezTo>
                    <a:cubicBezTo>
                      <a:pt x="4" y="2"/>
                      <a:pt x="4" y="2"/>
                      <a:pt x="4" y="3"/>
                    </a:cubicBezTo>
                    <a:cubicBezTo>
                      <a:pt x="4" y="4"/>
                      <a:pt x="4" y="4"/>
                      <a:pt x="4" y="4"/>
                    </a:cubicBezTo>
                    <a:cubicBezTo>
                      <a:pt x="4" y="4"/>
                      <a:pt x="4" y="4"/>
                      <a:pt x="4" y="4"/>
                    </a:cubicBezTo>
                    <a:cubicBezTo>
                      <a:pt x="3" y="3"/>
                      <a:pt x="3" y="3"/>
                      <a:pt x="3" y="3"/>
                    </a:cubicBezTo>
                    <a:cubicBezTo>
                      <a:pt x="3" y="4"/>
                      <a:pt x="2" y="4"/>
                      <a:pt x="2" y="4"/>
                    </a:cubicBezTo>
                    <a:cubicBezTo>
                      <a:pt x="3" y="5"/>
                      <a:pt x="3" y="5"/>
                      <a:pt x="3" y="5"/>
                    </a:cubicBezTo>
                    <a:cubicBezTo>
                      <a:pt x="3" y="5"/>
                      <a:pt x="3" y="5"/>
                      <a:pt x="3" y="6"/>
                    </a:cubicBezTo>
                    <a:cubicBezTo>
                      <a:pt x="2" y="5"/>
                      <a:pt x="2" y="5"/>
                      <a:pt x="2" y="5"/>
                    </a:cubicBezTo>
                    <a:cubicBezTo>
                      <a:pt x="1" y="5"/>
                      <a:pt x="1" y="5"/>
                      <a:pt x="1" y="6"/>
                    </a:cubicBezTo>
                    <a:cubicBezTo>
                      <a:pt x="2" y="6"/>
                      <a:pt x="2" y="6"/>
                      <a:pt x="2" y="6"/>
                    </a:cubicBezTo>
                    <a:cubicBezTo>
                      <a:pt x="2" y="7"/>
                      <a:pt x="2" y="7"/>
                      <a:pt x="2" y="7"/>
                    </a:cubicBezTo>
                    <a:cubicBezTo>
                      <a:pt x="1" y="7"/>
                      <a:pt x="1" y="7"/>
                      <a:pt x="1" y="7"/>
                    </a:cubicBezTo>
                    <a:cubicBezTo>
                      <a:pt x="0" y="7"/>
                      <a:pt x="0" y="7"/>
                      <a:pt x="0" y="7"/>
                    </a:cubicBezTo>
                    <a:cubicBezTo>
                      <a:pt x="1" y="8"/>
                      <a:pt x="1" y="8"/>
                      <a:pt x="1" y="8"/>
                    </a:cubicBezTo>
                    <a:cubicBezTo>
                      <a:pt x="1" y="8"/>
                      <a:pt x="1" y="8"/>
                      <a:pt x="1" y="9"/>
                    </a:cubicBezTo>
                    <a:cubicBezTo>
                      <a:pt x="0" y="8"/>
                      <a:pt x="0" y="8"/>
                      <a:pt x="0" y="8"/>
                    </a:cubicBezTo>
                    <a:cubicBezTo>
                      <a:pt x="0" y="9"/>
                      <a:pt x="0" y="9"/>
                      <a:pt x="0" y="9"/>
                    </a:cubicBezTo>
                    <a:cubicBezTo>
                      <a:pt x="1" y="10"/>
                      <a:pt x="1" y="10"/>
                      <a:pt x="1" y="10"/>
                    </a:cubicBezTo>
                    <a:cubicBezTo>
                      <a:pt x="1" y="10"/>
                      <a:pt x="1" y="10"/>
                      <a:pt x="1" y="10"/>
                    </a:cubicBezTo>
                    <a:cubicBezTo>
                      <a:pt x="0" y="10"/>
                      <a:pt x="0" y="10"/>
                      <a:pt x="0" y="10"/>
                    </a:cubicBezTo>
                    <a:cubicBezTo>
                      <a:pt x="0" y="11"/>
                      <a:pt x="0" y="11"/>
                      <a:pt x="0" y="11"/>
                    </a:cubicBezTo>
                    <a:cubicBezTo>
                      <a:pt x="1" y="12"/>
                      <a:pt x="1" y="12"/>
                      <a:pt x="1" y="12"/>
                    </a:cubicBezTo>
                    <a:cubicBezTo>
                      <a:pt x="1" y="12"/>
                      <a:pt x="1" y="12"/>
                      <a:pt x="1" y="12"/>
                    </a:cubicBezTo>
                    <a:cubicBezTo>
                      <a:pt x="0" y="12"/>
                      <a:pt x="0" y="12"/>
                      <a:pt x="0" y="12"/>
                    </a:cubicBezTo>
                    <a:cubicBezTo>
                      <a:pt x="0" y="13"/>
                      <a:pt x="0" y="13"/>
                      <a:pt x="0" y="13"/>
                    </a:cubicBezTo>
                    <a:cubicBezTo>
                      <a:pt x="1" y="13"/>
                      <a:pt x="1" y="13"/>
                      <a:pt x="1" y="13"/>
                    </a:cubicBezTo>
                    <a:cubicBezTo>
                      <a:pt x="1" y="14"/>
                      <a:pt x="1" y="14"/>
                      <a:pt x="1" y="14"/>
                    </a:cubicBezTo>
                    <a:cubicBezTo>
                      <a:pt x="0" y="14"/>
                      <a:pt x="0" y="14"/>
                      <a:pt x="0" y="14"/>
                    </a:cubicBezTo>
                    <a:cubicBezTo>
                      <a:pt x="0" y="15"/>
                      <a:pt x="0" y="15"/>
                      <a:pt x="0" y="15"/>
                    </a:cubicBezTo>
                    <a:cubicBezTo>
                      <a:pt x="1" y="15"/>
                      <a:pt x="1" y="15"/>
                      <a:pt x="1" y="15"/>
                    </a:cubicBezTo>
                    <a:cubicBezTo>
                      <a:pt x="2" y="15"/>
                      <a:pt x="2" y="15"/>
                      <a:pt x="2" y="16"/>
                    </a:cubicBezTo>
                    <a:cubicBezTo>
                      <a:pt x="1" y="16"/>
                      <a:pt x="1" y="16"/>
                      <a:pt x="1" y="16"/>
                    </a:cubicBezTo>
                    <a:cubicBezTo>
                      <a:pt x="1" y="17"/>
                      <a:pt x="1" y="17"/>
                      <a:pt x="1" y="17"/>
                    </a:cubicBezTo>
                    <a:cubicBezTo>
                      <a:pt x="2" y="17"/>
                      <a:pt x="2" y="17"/>
                      <a:pt x="2" y="17"/>
                    </a:cubicBezTo>
                    <a:cubicBezTo>
                      <a:pt x="2" y="17"/>
                      <a:pt x="2" y="17"/>
                      <a:pt x="3" y="17"/>
                    </a:cubicBezTo>
                    <a:cubicBezTo>
                      <a:pt x="2" y="18"/>
                      <a:pt x="2" y="18"/>
                      <a:pt x="2" y="18"/>
                    </a:cubicBezTo>
                    <a:cubicBezTo>
                      <a:pt x="2" y="18"/>
                      <a:pt x="2" y="19"/>
                      <a:pt x="2" y="19"/>
                    </a:cubicBezTo>
                    <a:cubicBezTo>
                      <a:pt x="3" y="18"/>
                      <a:pt x="3" y="18"/>
                      <a:pt x="3" y="18"/>
                    </a:cubicBezTo>
                    <a:cubicBezTo>
                      <a:pt x="3" y="18"/>
                      <a:pt x="3" y="18"/>
                      <a:pt x="4" y="18"/>
                    </a:cubicBezTo>
                    <a:cubicBezTo>
                      <a:pt x="3" y="20"/>
                      <a:pt x="3" y="20"/>
                      <a:pt x="3" y="20"/>
                    </a:cubicBezTo>
                    <a:cubicBezTo>
                      <a:pt x="3" y="20"/>
                      <a:pt x="3" y="20"/>
                      <a:pt x="3" y="20"/>
                    </a:cubicBezTo>
                    <a:cubicBezTo>
                      <a:pt x="4" y="19"/>
                      <a:pt x="4" y="19"/>
                      <a:pt x="4" y="19"/>
                    </a:cubicBezTo>
                    <a:cubicBezTo>
                      <a:pt x="5" y="19"/>
                      <a:pt x="5" y="19"/>
                      <a:pt x="5" y="20"/>
                    </a:cubicBezTo>
                    <a:cubicBezTo>
                      <a:pt x="4" y="21"/>
                      <a:pt x="4" y="21"/>
                      <a:pt x="4" y="21"/>
                    </a:cubicBezTo>
                    <a:cubicBezTo>
                      <a:pt x="5" y="21"/>
                      <a:pt x="5" y="21"/>
                      <a:pt x="5" y="21"/>
                    </a:cubicBezTo>
                    <a:cubicBezTo>
                      <a:pt x="6" y="20"/>
                      <a:pt x="6" y="20"/>
                      <a:pt x="6" y="20"/>
                    </a:cubicBezTo>
                    <a:cubicBezTo>
                      <a:pt x="6" y="20"/>
                      <a:pt x="6" y="20"/>
                      <a:pt x="6" y="20"/>
                    </a:cubicBezTo>
                    <a:cubicBezTo>
                      <a:pt x="6" y="22"/>
                      <a:pt x="6" y="22"/>
                      <a:pt x="6" y="22"/>
                    </a:cubicBezTo>
                    <a:cubicBezTo>
                      <a:pt x="6" y="22"/>
                      <a:pt x="7" y="22"/>
                      <a:pt x="7" y="22"/>
                    </a:cubicBezTo>
                    <a:cubicBezTo>
                      <a:pt x="7" y="21"/>
                      <a:pt x="7" y="21"/>
                      <a:pt x="7" y="21"/>
                    </a:cubicBezTo>
                    <a:cubicBezTo>
                      <a:pt x="8" y="21"/>
                      <a:pt x="8" y="21"/>
                      <a:pt x="8" y="21"/>
                    </a:cubicBezTo>
                    <a:cubicBezTo>
                      <a:pt x="8" y="22"/>
                      <a:pt x="8" y="22"/>
                      <a:pt x="8" y="22"/>
                    </a:cubicBezTo>
                    <a:cubicBezTo>
                      <a:pt x="8" y="22"/>
                      <a:pt x="8" y="23"/>
                      <a:pt x="9" y="23"/>
                    </a:cubicBezTo>
                    <a:cubicBezTo>
                      <a:pt x="9" y="21"/>
                      <a:pt x="9" y="21"/>
                      <a:pt x="9" y="21"/>
                    </a:cubicBezTo>
                    <a:cubicBezTo>
                      <a:pt x="9" y="21"/>
                      <a:pt x="9" y="21"/>
                      <a:pt x="10" y="21"/>
                    </a:cubicBezTo>
                    <a:cubicBezTo>
                      <a:pt x="10" y="23"/>
                      <a:pt x="10" y="23"/>
                      <a:pt x="10" y="23"/>
                    </a:cubicBezTo>
                    <a:cubicBezTo>
                      <a:pt x="10" y="23"/>
                      <a:pt x="10" y="23"/>
                      <a:pt x="10" y="23"/>
                    </a:cubicBezTo>
                    <a:cubicBezTo>
                      <a:pt x="10" y="23"/>
                      <a:pt x="11" y="23"/>
                      <a:pt x="11" y="23"/>
                    </a:cubicBezTo>
                    <a:cubicBezTo>
                      <a:pt x="11" y="21"/>
                      <a:pt x="11" y="21"/>
                      <a:pt x="11" y="21"/>
                    </a:cubicBezTo>
                    <a:cubicBezTo>
                      <a:pt x="11" y="21"/>
                      <a:pt x="11" y="21"/>
                      <a:pt x="11" y="21"/>
                    </a:cubicBezTo>
                    <a:cubicBezTo>
                      <a:pt x="12" y="23"/>
                      <a:pt x="12" y="23"/>
                      <a:pt x="12" y="23"/>
                    </a:cubicBezTo>
                    <a:cubicBezTo>
                      <a:pt x="12" y="23"/>
                      <a:pt x="12" y="22"/>
                      <a:pt x="13" y="22"/>
                    </a:cubicBezTo>
                    <a:cubicBezTo>
                      <a:pt x="12" y="21"/>
                      <a:pt x="12" y="21"/>
                      <a:pt x="12" y="21"/>
                    </a:cubicBezTo>
                    <a:cubicBezTo>
                      <a:pt x="13" y="21"/>
                      <a:pt x="13" y="21"/>
                      <a:pt x="13" y="21"/>
                    </a:cubicBezTo>
                    <a:cubicBezTo>
                      <a:pt x="14" y="22"/>
                      <a:pt x="14" y="22"/>
                      <a:pt x="14" y="22"/>
                    </a:cubicBezTo>
                    <a:cubicBezTo>
                      <a:pt x="14" y="22"/>
                      <a:pt x="14" y="22"/>
                      <a:pt x="14" y="22"/>
                    </a:cubicBezTo>
                    <a:cubicBezTo>
                      <a:pt x="14" y="20"/>
                      <a:pt x="14" y="20"/>
                      <a:pt x="14" y="20"/>
                    </a:cubicBezTo>
                    <a:cubicBezTo>
                      <a:pt x="14" y="20"/>
                      <a:pt x="14" y="20"/>
                      <a:pt x="15" y="20"/>
                    </a:cubicBezTo>
                    <a:cubicBezTo>
                      <a:pt x="15" y="21"/>
                      <a:pt x="15" y="21"/>
                      <a:pt x="15" y="21"/>
                    </a:cubicBezTo>
                    <a:cubicBezTo>
                      <a:pt x="16" y="21"/>
                      <a:pt x="16" y="21"/>
                      <a:pt x="16" y="21"/>
                    </a:cubicBezTo>
                    <a:cubicBezTo>
                      <a:pt x="16" y="20"/>
                      <a:pt x="16" y="20"/>
                      <a:pt x="16" y="20"/>
                    </a:cubicBezTo>
                    <a:cubicBezTo>
                      <a:pt x="16" y="19"/>
                      <a:pt x="16" y="19"/>
                      <a:pt x="16" y="19"/>
                    </a:cubicBezTo>
                    <a:cubicBezTo>
                      <a:pt x="17" y="20"/>
                      <a:pt x="17" y="20"/>
                      <a:pt x="17" y="20"/>
                    </a:cubicBezTo>
                    <a:cubicBezTo>
                      <a:pt x="17" y="20"/>
                      <a:pt x="17" y="20"/>
                      <a:pt x="18" y="20"/>
                    </a:cubicBezTo>
                    <a:cubicBezTo>
                      <a:pt x="17" y="19"/>
                      <a:pt x="17" y="19"/>
                      <a:pt x="17" y="19"/>
                    </a:cubicBezTo>
                    <a:cubicBezTo>
                      <a:pt x="17" y="18"/>
                      <a:pt x="17" y="18"/>
                      <a:pt x="17" y="18"/>
                    </a:cubicBezTo>
                    <a:cubicBezTo>
                      <a:pt x="18" y="19"/>
                      <a:pt x="18" y="19"/>
                      <a:pt x="18" y="19"/>
                    </a:cubicBezTo>
                    <a:cubicBezTo>
                      <a:pt x="19" y="19"/>
                      <a:pt x="19" y="18"/>
                      <a:pt x="19" y="18"/>
                    </a:cubicBezTo>
                    <a:cubicBezTo>
                      <a:pt x="18" y="17"/>
                      <a:pt x="18" y="17"/>
                      <a:pt x="18" y="17"/>
                    </a:cubicBezTo>
                    <a:cubicBezTo>
                      <a:pt x="18" y="17"/>
                      <a:pt x="18" y="17"/>
                      <a:pt x="18" y="17"/>
                    </a:cubicBezTo>
                    <a:cubicBezTo>
                      <a:pt x="20" y="17"/>
                      <a:pt x="20" y="17"/>
                      <a:pt x="20" y="17"/>
                    </a:cubicBezTo>
                    <a:cubicBezTo>
                      <a:pt x="20" y="17"/>
                      <a:pt x="20" y="17"/>
                      <a:pt x="20" y="16"/>
                    </a:cubicBezTo>
                    <a:cubicBezTo>
                      <a:pt x="19" y="16"/>
                      <a:pt x="19" y="16"/>
                      <a:pt x="19" y="16"/>
                    </a:cubicBezTo>
                    <a:cubicBezTo>
                      <a:pt x="19" y="15"/>
                      <a:pt x="19" y="15"/>
                      <a:pt x="19" y="15"/>
                    </a:cubicBezTo>
                    <a:cubicBezTo>
                      <a:pt x="20" y="15"/>
                      <a:pt x="20" y="15"/>
                      <a:pt x="20" y="15"/>
                    </a:cubicBezTo>
                    <a:cubicBezTo>
                      <a:pt x="20" y="15"/>
                      <a:pt x="21" y="15"/>
                      <a:pt x="21" y="15"/>
                    </a:cubicBezTo>
                    <a:cubicBezTo>
                      <a:pt x="19" y="14"/>
                      <a:pt x="19" y="14"/>
                      <a:pt x="19" y="14"/>
                    </a:cubicBezTo>
                    <a:cubicBezTo>
                      <a:pt x="19" y="14"/>
                      <a:pt x="19" y="14"/>
                      <a:pt x="20" y="13"/>
                    </a:cubicBezTo>
                    <a:cubicBezTo>
                      <a:pt x="21" y="13"/>
                      <a:pt x="21" y="13"/>
                      <a:pt x="21" y="13"/>
                    </a:cubicBezTo>
                    <a:cubicBezTo>
                      <a:pt x="21" y="13"/>
                      <a:pt x="21" y="13"/>
                      <a:pt x="21" y="13"/>
                    </a:cubicBezTo>
                    <a:cubicBezTo>
                      <a:pt x="20" y="12"/>
                      <a:pt x="20" y="12"/>
                      <a:pt x="20" y="12"/>
                    </a:cubicBezTo>
                    <a:cubicBezTo>
                      <a:pt x="20" y="12"/>
                      <a:pt x="20" y="12"/>
                      <a:pt x="20" y="12"/>
                    </a:cubicBezTo>
                    <a:close/>
                    <a:moveTo>
                      <a:pt x="19" y="11"/>
                    </a:moveTo>
                    <a:cubicBezTo>
                      <a:pt x="15" y="11"/>
                      <a:pt x="15" y="11"/>
                      <a:pt x="15" y="11"/>
                    </a:cubicBezTo>
                    <a:cubicBezTo>
                      <a:pt x="14" y="10"/>
                      <a:pt x="14" y="9"/>
                      <a:pt x="14" y="8"/>
                    </a:cubicBezTo>
                    <a:cubicBezTo>
                      <a:pt x="17" y="5"/>
                      <a:pt x="17" y="5"/>
                      <a:pt x="17" y="5"/>
                    </a:cubicBezTo>
                    <a:cubicBezTo>
                      <a:pt x="18" y="7"/>
                      <a:pt x="19" y="9"/>
                      <a:pt x="19" y="11"/>
                    </a:cubicBezTo>
                    <a:close/>
                    <a:moveTo>
                      <a:pt x="10" y="14"/>
                    </a:moveTo>
                    <a:cubicBezTo>
                      <a:pt x="9" y="14"/>
                      <a:pt x="8" y="13"/>
                      <a:pt x="8" y="11"/>
                    </a:cubicBezTo>
                    <a:cubicBezTo>
                      <a:pt x="8" y="10"/>
                      <a:pt x="9" y="9"/>
                      <a:pt x="10" y="9"/>
                    </a:cubicBezTo>
                    <a:cubicBezTo>
                      <a:pt x="12" y="9"/>
                      <a:pt x="13" y="10"/>
                      <a:pt x="13" y="11"/>
                    </a:cubicBezTo>
                    <a:cubicBezTo>
                      <a:pt x="13" y="13"/>
                      <a:pt x="12" y="14"/>
                      <a:pt x="10" y="14"/>
                    </a:cubicBezTo>
                    <a:close/>
                    <a:moveTo>
                      <a:pt x="16" y="5"/>
                    </a:moveTo>
                    <a:cubicBezTo>
                      <a:pt x="13" y="8"/>
                      <a:pt x="13" y="8"/>
                      <a:pt x="13" y="8"/>
                    </a:cubicBezTo>
                    <a:cubicBezTo>
                      <a:pt x="12" y="7"/>
                      <a:pt x="12" y="7"/>
                      <a:pt x="11" y="7"/>
                    </a:cubicBezTo>
                    <a:cubicBezTo>
                      <a:pt x="11" y="2"/>
                      <a:pt x="11" y="2"/>
                      <a:pt x="11" y="2"/>
                    </a:cubicBezTo>
                    <a:cubicBezTo>
                      <a:pt x="13" y="3"/>
                      <a:pt x="15" y="3"/>
                      <a:pt x="16" y="5"/>
                    </a:cubicBezTo>
                    <a:close/>
                    <a:moveTo>
                      <a:pt x="10" y="2"/>
                    </a:moveTo>
                    <a:cubicBezTo>
                      <a:pt x="10" y="7"/>
                      <a:pt x="10" y="7"/>
                      <a:pt x="10" y="7"/>
                    </a:cubicBezTo>
                    <a:cubicBezTo>
                      <a:pt x="9" y="7"/>
                      <a:pt x="8" y="7"/>
                      <a:pt x="8" y="8"/>
                    </a:cubicBezTo>
                    <a:cubicBezTo>
                      <a:pt x="4" y="5"/>
                      <a:pt x="4" y="5"/>
                      <a:pt x="4" y="5"/>
                    </a:cubicBezTo>
                    <a:cubicBezTo>
                      <a:pt x="6" y="3"/>
                      <a:pt x="8" y="3"/>
                      <a:pt x="10" y="2"/>
                    </a:cubicBezTo>
                    <a:close/>
                    <a:moveTo>
                      <a:pt x="4" y="5"/>
                    </a:moveTo>
                    <a:cubicBezTo>
                      <a:pt x="7" y="8"/>
                      <a:pt x="7" y="8"/>
                      <a:pt x="7" y="8"/>
                    </a:cubicBezTo>
                    <a:cubicBezTo>
                      <a:pt x="6" y="9"/>
                      <a:pt x="6" y="10"/>
                      <a:pt x="6" y="11"/>
                    </a:cubicBezTo>
                    <a:cubicBezTo>
                      <a:pt x="2" y="11"/>
                      <a:pt x="2" y="11"/>
                      <a:pt x="2" y="11"/>
                    </a:cubicBezTo>
                    <a:cubicBezTo>
                      <a:pt x="2" y="9"/>
                      <a:pt x="3" y="7"/>
                      <a:pt x="4" y="5"/>
                    </a:cubicBezTo>
                    <a:close/>
                    <a:moveTo>
                      <a:pt x="2" y="12"/>
                    </a:moveTo>
                    <a:cubicBezTo>
                      <a:pt x="6" y="12"/>
                      <a:pt x="6" y="12"/>
                      <a:pt x="6" y="12"/>
                    </a:cubicBezTo>
                    <a:cubicBezTo>
                      <a:pt x="6" y="13"/>
                      <a:pt x="6" y="14"/>
                      <a:pt x="7" y="14"/>
                    </a:cubicBezTo>
                    <a:cubicBezTo>
                      <a:pt x="4" y="17"/>
                      <a:pt x="4" y="17"/>
                      <a:pt x="4" y="17"/>
                    </a:cubicBezTo>
                    <a:cubicBezTo>
                      <a:pt x="3" y="16"/>
                      <a:pt x="2" y="14"/>
                      <a:pt x="2" y="12"/>
                    </a:cubicBezTo>
                    <a:close/>
                    <a:moveTo>
                      <a:pt x="4" y="18"/>
                    </a:moveTo>
                    <a:cubicBezTo>
                      <a:pt x="7" y="15"/>
                      <a:pt x="7" y="15"/>
                      <a:pt x="7" y="15"/>
                    </a:cubicBezTo>
                    <a:cubicBezTo>
                      <a:pt x="8" y="16"/>
                      <a:pt x="9" y="16"/>
                      <a:pt x="10" y="16"/>
                    </a:cubicBezTo>
                    <a:cubicBezTo>
                      <a:pt x="10" y="20"/>
                      <a:pt x="10" y="20"/>
                      <a:pt x="10" y="20"/>
                    </a:cubicBezTo>
                    <a:cubicBezTo>
                      <a:pt x="8" y="20"/>
                      <a:pt x="6" y="19"/>
                      <a:pt x="4" y="18"/>
                    </a:cubicBezTo>
                    <a:close/>
                    <a:moveTo>
                      <a:pt x="11" y="20"/>
                    </a:moveTo>
                    <a:cubicBezTo>
                      <a:pt x="11" y="16"/>
                      <a:pt x="11" y="16"/>
                      <a:pt x="11" y="16"/>
                    </a:cubicBezTo>
                    <a:cubicBezTo>
                      <a:pt x="12" y="16"/>
                      <a:pt x="12" y="16"/>
                      <a:pt x="13" y="15"/>
                    </a:cubicBezTo>
                    <a:cubicBezTo>
                      <a:pt x="16" y="18"/>
                      <a:pt x="16" y="18"/>
                      <a:pt x="16" y="18"/>
                    </a:cubicBezTo>
                    <a:cubicBezTo>
                      <a:pt x="15" y="19"/>
                      <a:pt x="13" y="20"/>
                      <a:pt x="11" y="20"/>
                    </a:cubicBezTo>
                    <a:close/>
                    <a:moveTo>
                      <a:pt x="17" y="17"/>
                    </a:moveTo>
                    <a:cubicBezTo>
                      <a:pt x="14" y="14"/>
                      <a:pt x="14" y="14"/>
                      <a:pt x="14" y="14"/>
                    </a:cubicBezTo>
                    <a:cubicBezTo>
                      <a:pt x="14" y="14"/>
                      <a:pt x="15" y="13"/>
                      <a:pt x="15" y="12"/>
                    </a:cubicBezTo>
                    <a:cubicBezTo>
                      <a:pt x="19" y="12"/>
                      <a:pt x="19" y="12"/>
                      <a:pt x="19" y="12"/>
                    </a:cubicBezTo>
                    <a:cubicBezTo>
                      <a:pt x="19" y="14"/>
                      <a:pt x="18" y="16"/>
                      <a:pt x="17" y="17"/>
                    </a:cubicBezTo>
                    <a:close/>
                  </a:path>
                </a:pathLst>
              </a:custGeom>
              <a:solidFill>
                <a:srgbClr val="3E3A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78" name="Freeform 13"/>
              <p:cNvSpPr>
                <a:spLocks noEditPoints="1"/>
              </p:cNvSpPr>
              <p:nvPr/>
            </p:nvSpPr>
            <p:spPr bwMode="auto">
              <a:xfrm>
                <a:off x="1322388" y="2455863"/>
                <a:ext cx="25400" cy="26988"/>
              </a:xfrm>
              <a:custGeom>
                <a:avLst/>
                <a:gdLst>
                  <a:gd name="T0" fmla="*/ 24 w 24"/>
                  <a:gd name="T1" fmla="*/ 15 h 25"/>
                  <a:gd name="T2" fmla="*/ 24 w 24"/>
                  <a:gd name="T3" fmla="*/ 14 h 25"/>
                  <a:gd name="T4" fmla="*/ 23 w 24"/>
                  <a:gd name="T5" fmla="*/ 12 h 25"/>
                  <a:gd name="T6" fmla="*/ 23 w 24"/>
                  <a:gd name="T7" fmla="*/ 11 h 25"/>
                  <a:gd name="T8" fmla="*/ 24 w 24"/>
                  <a:gd name="T9" fmla="*/ 8 h 25"/>
                  <a:gd name="T10" fmla="*/ 23 w 24"/>
                  <a:gd name="T11" fmla="*/ 7 h 25"/>
                  <a:gd name="T12" fmla="*/ 21 w 24"/>
                  <a:gd name="T13" fmla="*/ 6 h 25"/>
                  <a:gd name="T14" fmla="*/ 20 w 24"/>
                  <a:gd name="T15" fmla="*/ 5 h 25"/>
                  <a:gd name="T16" fmla="*/ 20 w 24"/>
                  <a:gd name="T17" fmla="*/ 3 h 25"/>
                  <a:gd name="T18" fmla="*/ 19 w 24"/>
                  <a:gd name="T19" fmla="*/ 2 h 25"/>
                  <a:gd name="T20" fmla="*/ 17 w 24"/>
                  <a:gd name="T21" fmla="*/ 3 h 25"/>
                  <a:gd name="T22" fmla="*/ 16 w 24"/>
                  <a:gd name="T23" fmla="*/ 2 h 25"/>
                  <a:gd name="T24" fmla="*/ 15 w 24"/>
                  <a:gd name="T25" fmla="*/ 1 h 25"/>
                  <a:gd name="T26" fmla="*/ 13 w 24"/>
                  <a:gd name="T27" fmla="*/ 2 h 25"/>
                  <a:gd name="T28" fmla="*/ 12 w 24"/>
                  <a:gd name="T29" fmla="*/ 2 h 25"/>
                  <a:gd name="T30" fmla="*/ 10 w 24"/>
                  <a:gd name="T31" fmla="*/ 0 h 25"/>
                  <a:gd name="T32" fmla="*/ 9 w 24"/>
                  <a:gd name="T33" fmla="*/ 1 h 25"/>
                  <a:gd name="T34" fmla="*/ 8 w 24"/>
                  <a:gd name="T35" fmla="*/ 3 h 25"/>
                  <a:gd name="T36" fmla="*/ 7 w 24"/>
                  <a:gd name="T37" fmla="*/ 4 h 25"/>
                  <a:gd name="T38" fmla="*/ 4 w 24"/>
                  <a:gd name="T39" fmla="*/ 4 h 25"/>
                  <a:gd name="T40" fmla="*/ 3 w 24"/>
                  <a:gd name="T41" fmla="*/ 4 h 25"/>
                  <a:gd name="T42" fmla="*/ 4 w 24"/>
                  <a:gd name="T43" fmla="*/ 7 h 25"/>
                  <a:gd name="T44" fmla="*/ 3 w 24"/>
                  <a:gd name="T45" fmla="*/ 8 h 25"/>
                  <a:gd name="T46" fmla="*/ 1 w 24"/>
                  <a:gd name="T47" fmla="*/ 9 h 25"/>
                  <a:gd name="T48" fmla="*/ 1 w 24"/>
                  <a:gd name="T49" fmla="*/ 10 h 25"/>
                  <a:gd name="T50" fmla="*/ 2 w 24"/>
                  <a:gd name="T51" fmla="*/ 12 h 25"/>
                  <a:gd name="T52" fmla="*/ 2 w 24"/>
                  <a:gd name="T53" fmla="*/ 14 h 25"/>
                  <a:gd name="T54" fmla="*/ 1 w 24"/>
                  <a:gd name="T55" fmla="*/ 16 h 25"/>
                  <a:gd name="T56" fmla="*/ 1 w 24"/>
                  <a:gd name="T57" fmla="*/ 17 h 25"/>
                  <a:gd name="T58" fmla="*/ 3 w 24"/>
                  <a:gd name="T59" fmla="*/ 18 h 25"/>
                  <a:gd name="T60" fmla="*/ 4 w 24"/>
                  <a:gd name="T61" fmla="*/ 19 h 25"/>
                  <a:gd name="T62" fmla="*/ 4 w 24"/>
                  <a:gd name="T63" fmla="*/ 22 h 25"/>
                  <a:gd name="T64" fmla="*/ 5 w 24"/>
                  <a:gd name="T65" fmla="*/ 22 h 25"/>
                  <a:gd name="T66" fmla="*/ 7 w 24"/>
                  <a:gd name="T67" fmla="*/ 22 h 25"/>
                  <a:gd name="T68" fmla="*/ 8 w 24"/>
                  <a:gd name="T69" fmla="*/ 23 h 25"/>
                  <a:gd name="T70" fmla="*/ 9 w 24"/>
                  <a:gd name="T71" fmla="*/ 25 h 25"/>
                  <a:gd name="T72" fmla="*/ 11 w 24"/>
                  <a:gd name="T73" fmla="*/ 24 h 25"/>
                  <a:gd name="T74" fmla="*/ 12 w 24"/>
                  <a:gd name="T75" fmla="*/ 24 h 25"/>
                  <a:gd name="T76" fmla="*/ 14 w 24"/>
                  <a:gd name="T77" fmla="*/ 25 h 25"/>
                  <a:gd name="T78" fmla="*/ 15 w 24"/>
                  <a:gd name="T79" fmla="*/ 25 h 25"/>
                  <a:gd name="T80" fmla="*/ 16 w 24"/>
                  <a:gd name="T81" fmla="*/ 23 h 25"/>
                  <a:gd name="T82" fmla="*/ 17 w 24"/>
                  <a:gd name="T83" fmla="*/ 22 h 25"/>
                  <a:gd name="T84" fmla="*/ 20 w 24"/>
                  <a:gd name="T85" fmla="*/ 23 h 25"/>
                  <a:gd name="T86" fmla="*/ 21 w 24"/>
                  <a:gd name="T87" fmla="*/ 22 h 25"/>
                  <a:gd name="T88" fmla="*/ 21 w 24"/>
                  <a:gd name="T89" fmla="*/ 19 h 25"/>
                  <a:gd name="T90" fmla="*/ 21 w 24"/>
                  <a:gd name="T91" fmla="*/ 18 h 25"/>
                  <a:gd name="T92" fmla="*/ 24 w 24"/>
                  <a:gd name="T93" fmla="*/ 17 h 25"/>
                  <a:gd name="T94" fmla="*/ 22 w 24"/>
                  <a:gd name="T95" fmla="*/ 15 h 25"/>
                  <a:gd name="T96" fmla="*/ 21 w 24"/>
                  <a:gd name="T97" fmla="*/ 8 h 25"/>
                  <a:gd name="T98" fmla="*/ 10 w 24"/>
                  <a:gd name="T99" fmla="*/ 12 h 25"/>
                  <a:gd name="T100" fmla="*/ 12 w 24"/>
                  <a:gd name="T101" fmla="*/ 15 h 25"/>
                  <a:gd name="T102" fmla="*/ 14 w 24"/>
                  <a:gd name="T103" fmla="*/ 8 h 25"/>
                  <a:gd name="T104" fmla="*/ 15 w 24"/>
                  <a:gd name="T105" fmla="*/ 3 h 25"/>
                  <a:gd name="T106" fmla="*/ 8 w 24"/>
                  <a:gd name="T107" fmla="*/ 4 h 25"/>
                  <a:gd name="T108" fmla="*/ 10 w 24"/>
                  <a:gd name="T109" fmla="*/ 9 h 25"/>
                  <a:gd name="T110" fmla="*/ 7 w 24"/>
                  <a:gd name="T111" fmla="*/ 4 h 25"/>
                  <a:gd name="T112" fmla="*/ 8 w 24"/>
                  <a:gd name="T113" fmla="*/ 15 h 25"/>
                  <a:gd name="T114" fmla="*/ 4 w 24"/>
                  <a:gd name="T115" fmla="*/ 18 h 25"/>
                  <a:gd name="T116" fmla="*/ 9 w 24"/>
                  <a:gd name="T117" fmla="*/ 22 h 25"/>
                  <a:gd name="T118" fmla="*/ 12 w 24"/>
                  <a:gd name="T119" fmla="*/ 18 h 25"/>
                  <a:gd name="T120" fmla="*/ 10 w 24"/>
                  <a:gd name="T121" fmla="*/ 23 h 25"/>
                  <a:gd name="T122" fmla="*/ 17 w 24"/>
                  <a:gd name="T123" fmla="*/ 14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4" h="25">
                    <a:moveTo>
                      <a:pt x="23" y="16"/>
                    </a:moveTo>
                    <a:cubicBezTo>
                      <a:pt x="24" y="16"/>
                      <a:pt x="24" y="16"/>
                      <a:pt x="24" y="16"/>
                    </a:cubicBezTo>
                    <a:cubicBezTo>
                      <a:pt x="24" y="16"/>
                      <a:pt x="24" y="15"/>
                      <a:pt x="24" y="15"/>
                    </a:cubicBezTo>
                    <a:cubicBezTo>
                      <a:pt x="23" y="15"/>
                      <a:pt x="23" y="15"/>
                      <a:pt x="23" y="15"/>
                    </a:cubicBezTo>
                    <a:cubicBezTo>
                      <a:pt x="23" y="14"/>
                      <a:pt x="23" y="14"/>
                      <a:pt x="23" y="14"/>
                    </a:cubicBezTo>
                    <a:cubicBezTo>
                      <a:pt x="24" y="14"/>
                      <a:pt x="24" y="14"/>
                      <a:pt x="24" y="14"/>
                    </a:cubicBezTo>
                    <a:cubicBezTo>
                      <a:pt x="24" y="13"/>
                      <a:pt x="24" y="13"/>
                      <a:pt x="24" y="13"/>
                    </a:cubicBezTo>
                    <a:cubicBezTo>
                      <a:pt x="23" y="13"/>
                      <a:pt x="23" y="13"/>
                      <a:pt x="23" y="13"/>
                    </a:cubicBezTo>
                    <a:cubicBezTo>
                      <a:pt x="23" y="12"/>
                      <a:pt x="23" y="12"/>
                      <a:pt x="23" y="12"/>
                    </a:cubicBezTo>
                    <a:cubicBezTo>
                      <a:pt x="24" y="12"/>
                      <a:pt x="24" y="12"/>
                      <a:pt x="24" y="12"/>
                    </a:cubicBezTo>
                    <a:cubicBezTo>
                      <a:pt x="24" y="11"/>
                      <a:pt x="24" y="11"/>
                      <a:pt x="24" y="11"/>
                    </a:cubicBezTo>
                    <a:cubicBezTo>
                      <a:pt x="23" y="11"/>
                      <a:pt x="23" y="11"/>
                      <a:pt x="23" y="11"/>
                    </a:cubicBezTo>
                    <a:cubicBezTo>
                      <a:pt x="23" y="10"/>
                      <a:pt x="23" y="10"/>
                      <a:pt x="23" y="10"/>
                    </a:cubicBezTo>
                    <a:cubicBezTo>
                      <a:pt x="24" y="9"/>
                      <a:pt x="24" y="9"/>
                      <a:pt x="24" y="9"/>
                    </a:cubicBezTo>
                    <a:cubicBezTo>
                      <a:pt x="24" y="9"/>
                      <a:pt x="24" y="9"/>
                      <a:pt x="24" y="8"/>
                    </a:cubicBezTo>
                    <a:cubicBezTo>
                      <a:pt x="22" y="9"/>
                      <a:pt x="22" y="9"/>
                      <a:pt x="22" y="9"/>
                    </a:cubicBezTo>
                    <a:cubicBezTo>
                      <a:pt x="22" y="9"/>
                      <a:pt x="22" y="8"/>
                      <a:pt x="22" y="8"/>
                    </a:cubicBezTo>
                    <a:cubicBezTo>
                      <a:pt x="23" y="7"/>
                      <a:pt x="23" y="7"/>
                      <a:pt x="23" y="7"/>
                    </a:cubicBezTo>
                    <a:cubicBezTo>
                      <a:pt x="23" y="7"/>
                      <a:pt x="23" y="7"/>
                      <a:pt x="23" y="6"/>
                    </a:cubicBezTo>
                    <a:cubicBezTo>
                      <a:pt x="21" y="7"/>
                      <a:pt x="21" y="7"/>
                      <a:pt x="21" y="7"/>
                    </a:cubicBezTo>
                    <a:cubicBezTo>
                      <a:pt x="21" y="7"/>
                      <a:pt x="21" y="7"/>
                      <a:pt x="21" y="6"/>
                    </a:cubicBezTo>
                    <a:cubicBezTo>
                      <a:pt x="22" y="5"/>
                      <a:pt x="22" y="5"/>
                      <a:pt x="22" y="5"/>
                    </a:cubicBezTo>
                    <a:cubicBezTo>
                      <a:pt x="22" y="5"/>
                      <a:pt x="22" y="5"/>
                      <a:pt x="22" y="5"/>
                    </a:cubicBezTo>
                    <a:cubicBezTo>
                      <a:pt x="20" y="5"/>
                      <a:pt x="20" y="5"/>
                      <a:pt x="20" y="5"/>
                    </a:cubicBezTo>
                    <a:cubicBezTo>
                      <a:pt x="20" y="5"/>
                      <a:pt x="20" y="5"/>
                      <a:pt x="20" y="5"/>
                    </a:cubicBezTo>
                    <a:cubicBezTo>
                      <a:pt x="21" y="4"/>
                      <a:pt x="21" y="4"/>
                      <a:pt x="21" y="4"/>
                    </a:cubicBezTo>
                    <a:cubicBezTo>
                      <a:pt x="20" y="3"/>
                      <a:pt x="20" y="3"/>
                      <a:pt x="20" y="3"/>
                    </a:cubicBezTo>
                    <a:cubicBezTo>
                      <a:pt x="19" y="4"/>
                      <a:pt x="19" y="4"/>
                      <a:pt x="19" y="4"/>
                    </a:cubicBezTo>
                    <a:cubicBezTo>
                      <a:pt x="19" y="4"/>
                      <a:pt x="19" y="4"/>
                      <a:pt x="18" y="4"/>
                    </a:cubicBezTo>
                    <a:cubicBezTo>
                      <a:pt x="19" y="2"/>
                      <a:pt x="19" y="2"/>
                      <a:pt x="19" y="2"/>
                    </a:cubicBezTo>
                    <a:cubicBezTo>
                      <a:pt x="19" y="2"/>
                      <a:pt x="18" y="2"/>
                      <a:pt x="18" y="2"/>
                    </a:cubicBezTo>
                    <a:cubicBezTo>
                      <a:pt x="17" y="3"/>
                      <a:pt x="17" y="3"/>
                      <a:pt x="17" y="3"/>
                    </a:cubicBezTo>
                    <a:cubicBezTo>
                      <a:pt x="17" y="3"/>
                      <a:pt x="17" y="3"/>
                      <a:pt x="17" y="3"/>
                    </a:cubicBezTo>
                    <a:cubicBezTo>
                      <a:pt x="17" y="1"/>
                      <a:pt x="17" y="1"/>
                      <a:pt x="17" y="1"/>
                    </a:cubicBezTo>
                    <a:cubicBezTo>
                      <a:pt x="17" y="1"/>
                      <a:pt x="17" y="1"/>
                      <a:pt x="16" y="1"/>
                    </a:cubicBezTo>
                    <a:cubicBezTo>
                      <a:pt x="16" y="2"/>
                      <a:pt x="16" y="2"/>
                      <a:pt x="16" y="2"/>
                    </a:cubicBezTo>
                    <a:cubicBezTo>
                      <a:pt x="15" y="2"/>
                      <a:pt x="15" y="2"/>
                      <a:pt x="15" y="2"/>
                    </a:cubicBezTo>
                    <a:cubicBezTo>
                      <a:pt x="15" y="2"/>
                      <a:pt x="15" y="2"/>
                      <a:pt x="15" y="2"/>
                    </a:cubicBezTo>
                    <a:cubicBezTo>
                      <a:pt x="15" y="1"/>
                      <a:pt x="15" y="1"/>
                      <a:pt x="15" y="1"/>
                    </a:cubicBezTo>
                    <a:cubicBezTo>
                      <a:pt x="15" y="0"/>
                      <a:pt x="14" y="0"/>
                      <a:pt x="14" y="0"/>
                    </a:cubicBezTo>
                    <a:cubicBezTo>
                      <a:pt x="14" y="2"/>
                      <a:pt x="14" y="2"/>
                      <a:pt x="14" y="2"/>
                    </a:cubicBezTo>
                    <a:cubicBezTo>
                      <a:pt x="14" y="2"/>
                      <a:pt x="13" y="2"/>
                      <a:pt x="13" y="2"/>
                    </a:cubicBezTo>
                    <a:cubicBezTo>
                      <a:pt x="13" y="0"/>
                      <a:pt x="13" y="0"/>
                      <a:pt x="13" y="0"/>
                    </a:cubicBezTo>
                    <a:cubicBezTo>
                      <a:pt x="13" y="0"/>
                      <a:pt x="12" y="0"/>
                      <a:pt x="12" y="0"/>
                    </a:cubicBezTo>
                    <a:cubicBezTo>
                      <a:pt x="12" y="2"/>
                      <a:pt x="12" y="2"/>
                      <a:pt x="12" y="2"/>
                    </a:cubicBezTo>
                    <a:cubicBezTo>
                      <a:pt x="12" y="2"/>
                      <a:pt x="11" y="2"/>
                      <a:pt x="11" y="2"/>
                    </a:cubicBezTo>
                    <a:cubicBezTo>
                      <a:pt x="11" y="0"/>
                      <a:pt x="11" y="0"/>
                      <a:pt x="11" y="0"/>
                    </a:cubicBezTo>
                    <a:cubicBezTo>
                      <a:pt x="11" y="0"/>
                      <a:pt x="10" y="0"/>
                      <a:pt x="10" y="0"/>
                    </a:cubicBezTo>
                    <a:cubicBezTo>
                      <a:pt x="10" y="2"/>
                      <a:pt x="10" y="2"/>
                      <a:pt x="10" y="2"/>
                    </a:cubicBezTo>
                    <a:cubicBezTo>
                      <a:pt x="10" y="2"/>
                      <a:pt x="10" y="2"/>
                      <a:pt x="9" y="2"/>
                    </a:cubicBezTo>
                    <a:cubicBezTo>
                      <a:pt x="9" y="1"/>
                      <a:pt x="9" y="1"/>
                      <a:pt x="9" y="1"/>
                    </a:cubicBezTo>
                    <a:cubicBezTo>
                      <a:pt x="8" y="1"/>
                      <a:pt x="8" y="1"/>
                      <a:pt x="8" y="1"/>
                    </a:cubicBezTo>
                    <a:cubicBezTo>
                      <a:pt x="8" y="3"/>
                      <a:pt x="8" y="3"/>
                      <a:pt x="8" y="3"/>
                    </a:cubicBezTo>
                    <a:cubicBezTo>
                      <a:pt x="8" y="3"/>
                      <a:pt x="8" y="3"/>
                      <a:pt x="8" y="3"/>
                    </a:cubicBezTo>
                    <a:cubicBezTo>
                      <a:pt x="7" y="2"/>
                      <a:pt x="7" y="2"/>
                      <a:pt x="7" y="2"/>
                    </a:cubicBezTo>
                    <a:cubicBezTo>
                      <a:pt x="6" y="2"/>
                      <a:pt x="6" y="2"/>
                      <a:pt x="6" y="2"/>
                    </a:cubicBezTo>
                    <a:cubicBezTo>
                      <a:pt x="7" y="4"/>
                      <a:pt x="7" y="4"/>
                      <a:pt x="7" y="4"/>
                    </a:cubicBezTo>
                    <a:cubicBezTo>
                      <a:pt x="6" y="4"/>
                      <a:pt x="6" y="4"/>
                      <a:pt x="6" y="4"/>
                    </a:cubicBezTo>
                    <a:cubicBezTo>
                      <a:pt x="5" y="3"/>
                      <a:pt x="5" y="3"/>
                      <a:pt x="5" y="3"/>
                    </a:cubicBezTo>
                    <a:cubicBezTo>
                      <a:pt x="5" y="3"/>
                      <a:pt x="5" y="3"/>
                      <a:pt x="4" y="4"/>
                    </a:cubicBezTo>
                    <a:cubicBezTo>
                      <a:pt x="5" y="5"/>
                      <a:pt x="5" y="5"/>
                      <a:pt x="5" y="5"/>
                    </a:cubicBezTo>
                    <a:cubicBezTo>
                      <a:pt x="5" y="5"/>
                      <a:pt x="5" y="5"/>
                      <a:pt x="5" y="5"/>
                    </a:cubicBezTo>
                    <a:cubicBezTo>
                      <a:pt x="3" y="4"/>
                      <a:pt x="3" y="4"/>
                      <a:pt x="3" y="4"/>
                    </a:cubicBezTo>
                    <a:cubicBezTo>
                      <a:pt x="3" y="5"/>
                      <a:pt x="3" y="5"/>
                      <a:pt x="3" y="5"/>
                    </a:cubicBezTo>
                    <a:cubicBezTo>
                      <a:pt x="4" y="6"/>
                      <a:pt x="4" y="6"/>
                      <a:pt x="4" y="6"/>
                    </a:cubicBezTo>
                    <a:cubicBezTo>
                      <a:pt x="4" y="6"/>
                      <a:pt x="4" y="7"/>
                      <a:pt x="4" y="7"/>
                    </a:cubicBezTo>
                    <a:cubicBezTo>
                      <a:pt x="2" y="6"/>
                      <a:pt x="2" y="6"/>
                      <a:pt x="2" y="6"/>
                    </a:cubicBezTo>
                    <a:cubicBezTo>
                      <a:pt x="2" y="7"/>
                      <a:pt x="2" y="7"/>
                      <a:pt x="2" y="7"/>
                    </a:cubicBezTo>
                    <a:cubicBezTo>
                      <a:pt x="3" y="8"/>
                      <a:pt x="3" y="8"/>
                      <a:pt x="3" y="8"/>
                    </a:cubicBezTo>
                    <a:cubicBezTo>
                      <a:pt x="3" y="8"/>
                      <a:pt x="3" y="8"/>
                      <a:pt x="3" y="9"/>
                    </a:cubicBezTo>
                    <a:cubicBezTo>
                      <a:pt x="1" y="8"/>
                      <a:pt x="1" y="8"/>
                      <a:pt x="1" y="8"/>
                    </a:cubicBezTo>
                    <a:cubicBezTo>
                      <a:pt x="1" y="9"/>
                      <a:pt x="1" y="9"/>
                      <a:pt x="1" y="9"/>
                    </a:cubicBezTo>
                    <a:cubicBezTo>
                      <a:pt x="2" y="10"/>
                      <a:pt x="2" y="10"/>
                      <a:pt x="2" y="10"/>
                    </a:cubicBezTo>
                    <a:cubicBezTo>
                      <a:pt x="2" y="10"/>
                      <a:pt x="2" y="10"/>
                      <a:pt x="2" y="11"/>
                    </a:cubicBezTo>
                    <a:cubicBezTo>
                      <a:pt x="1" y="10"/>
                      <a:pt x="1" y="10"/>
                      <a:pt x="1" y="10"/>
                    </a:cubicBezTo>
                    <a:cubicBezTo>
                      <a:pt x="1" y="11"/>
                      <a:pt x="1" y="11"/>
                      <a:pt x="1" y="11"/>
                    </a:cubicBezTo>
                    <a:cubicBezTo>
                      <a:pt x="2" y="12"/>
                      <a:pt x="2" y="12"/>
                      <a:pt x="2" y="12"/>
                    </a:cubicBezTo>
                    <a:cubicBezTo>
                      <a:pt x="2" y="12"/>
                      <a:pt x="2" y="12"/>
                      <a:pt x="2" y="12"/>
                    </a:cubicBezTo>
                    <a:cubicBezTo>
                      <a:pt x="0" y="13"/>
                      <a:pt x="0" y="13"/>
                      <a:pt x="0" y="13"/>
                    </a:cubicBezTo>
                    <a:cubicBezTo>
                      <a:pt x="0" y="13"/>
                      <a:pt x="0" y="13"/>
                      <a:pt x="0" y="14"/>
                    </a:cubicBezTo>
                    <a:cubicBezTo>
                      <a:pt x="2" y="14"/>
                      <a:pt x="2" y="14"/>
                      <a:pt x="2" y="14"/>
                    </a:cubicBezTo>
                    <a:cubicBezTo>
                      <a:pt x="2" y="14"/>
                      <a:pt x="2" y="14"/>
                      <a:pt x="2" y="14"/>
                    </a:cubicBezTo>
                    <a:cubicBezTo>
                      <a:pt x="1" y="15"/>
                      <a:pt x="1" y="15"/>
                      <a:pt x="1" y="15"/>
                    </a:cubicBezTo>
                    <a:cubicBezTo>
                      <a:pt x="1" y="15"/>
                      <a:pt x="1" y="16"/>
                      <a:pt x="1" y="16"/>
                    </a:cubicBezTo>
                    <a:cubicBezTo>
                      <a:pt x="2" y="16"/>
                      <a:pt x="2" y="16"/>
                      <a:pt x="2" y="16"/>
                    </a:cubicBezTo>
                    <a:cubicBezTo>
                      <a:pt x="2" y="16"/>
                      <a:pt x="2" y="16"/>
                      <a:pt x="3" y="16"/>
                    </a:cubicBezTo>
                    <a:cubicBezTo>
                      <a:pt x="1" y="17"/>
                      <a:pt x="1" y="17"/>
                      <a:pt x="1" y="17"/>
                    </a:cubicBezTo>
                    <a:cubicBezTo>
                      <a:pt x="1" y="17"/>
                      <a:pt x="1" y="18"/>
                      <a:pt x="2" y="18"/>
                    </a:cubicBezTo>
                    <a:cubicBezTo>
                      <a:pt x="3" y="18"/>
                      <a:pt x="3" y="18"/>
                      <a:pt x="3" y="18"/>
                    </a:cubicBezTo>
                    <a:cubicBezTo>
                      <a:pt x="3" y="18"/>
                      <a:pt x="3" y="18"/>
                      <a:pt x="3" y="18"/>
                    </a:cubicBezTo>
                    <a:cubicBezTo>
                      <a:pt x="2" y="19"/>
                      <a:pt x="2" y="19"/>
                      <a:pt x="2" y="19"/>
                    </a:cubicBezTo>
                    <a:cubicBezTo>
                      <a:pt x="2" y="19"/>
                      <a:pt x="2" y="20"/>
                      <a:pt x="3" y="20"/>
                    </a:cubicBezTo>
                    <a:cubicBezTo>
                      <a:pt x="4" y="19"/>
                      <a:pt x="4" y="19"/>
                      <a:pt x="4" y="19"/>
                    </a:cubicBezTo>
                    <a:cubicBezTo>
                      <a:pt x="4" y="19"/>
                      <a:pt x="4" y="20"/>
                      <a:pt x="4" y="20"/>
                    </a:cubicBezTo>
                    <a:cubicBezTo>
                      <a:pt x="3" y="21"/>
                      <a:pt x="3" y="21"/>
                      <a:pt x="3" y="21"/>
                    </a:cubicBezTo>
                    <a:cubicBezTo>
                      <a:pt x="4" y="21"/>
                      <a:pt x="4" y="21"/>
                      <a:pt x="4" y="22"/>
                    </a:cubicBezTo>
                    <a:cubicBezTo>
                      <a:pt x="5" y="21"/>
                      <a:pt x="5" y="21"/>
                      <a:pt x="5" y="21"/>
                    </a:cubicBezTo>
                    <a:cubicBezTo>
                      <a:pt x="5" y="21"/>
                      <a:pt x="6" y="21"/>
                      <a:pt x="6" y="21"/>
                    </a:cubicBezTo>
                    <a:cubicBezTo>
                      <a:pt x="5" y="22"/>
                      <a:pt x="5" y="22"/>
                      <a:pt x="5" y="22"/>
                    </a:cubicBezTo>
                    <a:cubicBezTo>
                      <a:pt x="5" y="23"/>
                      <a:pt x="5" y="23"/>
                      <a:pt x="6" y="23"/>
                    </a:cubicBezTo>
                    <a:cubicBezTo>
                      <a:pt x="7" y="22"/>
                      <a:pt x="7" y="22"/>
                      <a:pt x="7" y="22"/>
                    </a:cubicBezTo>
                    <a:cubicBezTo>
                      <a:pt x="7" y="22"/>
                      <a:pt x="7" y="22"/>
                      <a:pt x="7" y="22"/>
                    </a:cubicBezTo>
                    <a:cubicBezTo>
                      <a:pt x="7" y="24"/>
                      <a:pt x="7" y="24"/>
                      <a:pt x="7" y="24"/>
                    </a:cubicBezTo>
                    <a:cubicBezTo>
                      <a:pt x="7" y="24"/>
                      <a:pt x="7" y="24"/>
                      <a:pt x="8" y="24"/>
                    </a:cubicBezTo>
                    <a:cubicBezTo>
                      <a:pt x="8" y="23"/>
                      <a:pt x="8" y="23"/>
                      <a:pt x="8" y="23"/>
                    </a:cubicBezTo>
                    <a:cubicBezTo>
                      <a:pt x="9" y="23"/>
                      <a:pt x="9" y="23"/>
                      <a:pt x="9" y="23"/>
                    </a:cubicBezTo>
                    <a:cubicBezTo>
                      <a:pt x="9" y="25"/>
                      <a:pt x="9" y="25"/>
                      <a:pt x="9" y="25"/>
                    </a:cubicBezTo>
                    <a:cubicBezTo>
                      <a:pt x="9" y="25"/>
                      <a:pt x="9" y="25"/>
                      <a:pt x="9" y="25"/>
                    </a:cubicBezTo>
                    <a:cubicBezTo>
                      <a:pt x="9" y="25"/>
                      <a:pt x="9" y="25"/>
                      <a:pt x="10" y="25"/>
                    </a:cubicBezTo>
                    <a:cubicBezTo>
                      <a:pt x="10" y="23"/>
                      <a:pt x="10" y="23"/>
                      <a:pt x="10" y="23"/>
                    </a:cubicBezTo>
                    <a:cubicBezTo>
                      <a:pt x="10" y="23"/>
                      <a:pt x="11" y="24"/>
                      <a:pt x="11" y="24"/>
                    </a:cubicBezTo>
                    <a:cubicBezTo>
                      <a:pt x="11" y="25"/>
                      <a:pt x="11" y="25"/>
                      <a:pt x="11" y="25"/>
                    </a:cubicBezTo>
                    <a:cubicBezTo>
                      <a:pt x="11" y="25"/>
                      <a:pt x="11" y="25"/>
                      <a:pt x="12" y="25"/>
                    </a:cubicBezTo>
                    <a:cubicBezTo>
                      <a:pt x="12" y="24"/>
                      <a:pt x="12" y="24"/>
                      <a:pt x="12" y="24"/>
                    </a:cubicBezTo>
                    <a:cubicBezTo>
                      <a:pt x="12" y="24"/>
                      <a:pt x="12" y="24"/>
                      <a:pt x="13" y="24"/>
                    </a:cubicBezTo>
                    <a:cubicBezTo>
                      <a:pt x="13" y="25"/>
                      <a:pt x="13" y="25"/>
                      <a:pt x="13" y="25"/>
                    </a:cubicBezTo>
                    <a:cubicBezTo>
                      <a:pt x="13" y="25"/>
                      <a:pt x="14" y="25"/>
                      <a:pt x="14" y="25"/>
                    </a:cubicBezTo>
                    <a:cubicBezTo>
                      <a:pt x="14" y="24"/>
                      <a:pt x="14" y="24"/>
                      <a:pt x="14" y="24"/>
                    </a:cubicBezTo>
                    <a:cubicBezTo>
                      <a:pt x="14" y="24"/>
                      <a:pt x="14" y="24"/>
                      <a:pt x="15" y="23"/>
                    </a:cubicBezTo>
                    <a:cubicBezTo>
                      <a:pt x="15" y="25"/>
                      <a:pt x="15" y="25"/>
                      <a:pt x="15" y="25"/>
                    </a:cubicBezTo>
                    <a:cubicBezTo>
                      <a:pt x="15" y="25"/>
                      <a:pt x="16" y="25"/>
                      <a:pt x="16" y="25"/>
                    </a:cubicBezTo>
                    <a:cubicBezTo>
                      <a:pt x="16" y="23"/>
                      <a:pt x="16" y="23"/>
                      <a:pt x="16" y="23"/>
                    </a:cubicBezTo>
                    <a:cubicBezTo>
                      <a:pt x="16" y="23"/>
                      <a:pt x="16" y="23"/>
                      <a:pt x="16" y="23"/>
                    </a:cubicBezTo>
                    <a:cubicBezTo>
                      <a:pt x="17" y="24"/>
                      <a:pt x="17" y="24"/>
                      <a:pt x="17" y="24"/>
                    </a:cubicBezTo>
                    <a:cubicBezTo>
                      <a:pt x="17" y="24"/>
                      <a:pt x="18" y="24"/>
                      <a:pt x="18" y="24"/>
                    </a:cubicBezTo>
                    <a:cubicBezTo>
                      <a:pt x="17" y="22"/>
                      <a:pt x="17" y="22"/>
                      <a:pt x="17" y="22"/>
                    </a:cubicBezTo>
                    <a:cubicBezTo>
                      <a:pt x="18" y="22"/>
                      <a:pt x="18" y="22"/>
                      <a:pt x="18" y="22"/>
                    </a:cubicBezTo>
                    <a:cubicBezTo>
                      <a:pt x="19" y="23"/>
                      <a:pt x="19" y="23"/>
                      <a:pt x="19" y="23"/>
                    </a:cubicBezTo>
                    <a:cubicBezTo>
                      <a:pt x="19" y="23"/>
                      <a:pt x="20" y="23"/>
                      <a:pt x="20" y="23"/>
                    </a:cubicBezTo>
                    <a:cubicBezTo>
                      <a:pt x="19" y="21"/>
                      <a:pt x="19" y="21"/>
                      <a:pt x="19" y="21"/>
                    </a:cubicBezTo>
                    <a:cubicBezTo>
                      <a:pt x="19" y="21"/>
                      <a:pt x="19" y="21"/>
                      <a:pt x="20" y="21"/>
                    </a:cubicBezTo>
                    <a:cubicBezTo>
                      <a:pt x="21" y="22"/>
                      <a:pt x="21" y="22"/>
                      <a:pt x="21" y="22"/>
                    </a:cubicBezTo>
                    <a:cubicBezTo>
                      <a:pt x="21" y="22"/>
                      <a:pt x="21" y="21"/>
                      <a:pt x="21" y="21"/>
                    </a:cubicBezTo>
                    <a:cubicBezTo>
                      <a:pt x="20" y="20"/>
                      <a:pt x="20" y="20"/>
                      <a:pt x="20" y="20"/>
                    </a:cubicBezTo>
                    <a:cubicBezTo>
                      <a:pt x="21" y="20"/>
                      <a:pt x="21" y="20"/>
                      <a:pt x="21" y="19"/>
                    </a:cubicBezTo>
                    <a:cubicBezTo>
                      <a:pt x="22" y="20"/>
                      <a:pt x="22" y="20"/>
                      <a:pt x="22" y="20"/>
                    </a:cubicBezTo>
                    <a:cubicBezTo>
                      <a:pt x="22" y="20"/>
                      <a:pt x="22" y="20"/>
                      <a:pt x="23" y="19"/>
                    </a:cubicBezTo>
                    <a:cubicBezTo>
                      <a:pt x="21" y="18"/>
                      <a:pt x="21" y="18"/>
                      <a:pt x="21" y="18"/>
                    </a:cubicBezTo>
                    <a:cubicBezTo>
                      <a:pt x="22" y="18"/>
                      <a:pt x="22" y="18"/>
                      <a:pt x="22" y="18"/>
                    </a:cubicBezTo>
                    <a:cubicBezTo>
                      <a:pt x="23" y="18"/>
                      <a:pt x="23" y="18"/>
                      <a:pt x="23" y="18"/>
                    </a:cubicBezTo>
                    <a:cubicBezTo>
                      <a:pt x="23" y="18"/>
                      <a:pt x="23" y="18"/>
                      <a:pt x="24" y="17"/>
                    </a:cubicBezTo>
                    <a:cubicBezTo>
                      <a:pt x="22" y="16"/>
                      <a:pt x="22" y="16"/>
                      <a:pt x="22" y="16"/>
                    </a:cubicBezTo>
                    <a:cubicBezTo>
                      <a:pt x="22" y="16"/>
                      <a:pt x="22" y="16"/>
                      <a:pt x="23" y="16"/>
                    </a:cubicBezTo>
                    <a:close/>
                    <a:moveTo>
                      <a:pt x="22" y="15"/>
                    </a:moveTo>
                    <a:cubicBezTo>
                      <a:pt x="17" y="14"/>
                      <a:pt x="17" y="14"/>
                      <a:pt x="17" y="14"/>
                    </a:cubicBezTo>
                    <a:cubicBezTo>
                      <a:pt x="17" y="13"/>
                      <a:pt x="17" y="11"/>
                      <a:pt x="17" y="11"/>
                    </a:cubicBezTo>
                    <a:cubicBezTo>
                      <a:pt x="21" y="8"/>
                      <a:pt x="21" y="8"/>
                      <a:pt x="21" y="8"/>
                    </a:cubicBezTo>
                    <a:cubicBezTo>
                      <a:pt x="22" y="10"/>
                      <a:pt x="22" y="13"/>
                      <a:pt x="22" y="15"/>
                    </a:cubicBezTo>
                    <a:close/>
                    <a:moveTo>
                      <a:pt x="12" y="15"/>
                    </a:moveTo>
                    <a:cubicBezTo>
                      <a:pt x="10" y="15"/>
                      <a:pt x="9" y="13"/>
                      <a:pt x="10" y="12"/>
                    </a:cubicBezTo>
                    <a:cubicBezTo>
                      <a:pt x="10" y="10"/>
                      <a:pt x="12" y="10"/>
                      <a:pt x="13" y="10"/>
                    </a:cubicBezTo>
                    <a:cubicBezTo>
                      <a:pt x="15" y="10"/>
                      <a:pt x="15" y="12"/>
                      <a:pt x="15" y="13"/>
                    </a:cubicBezTo>
                    <a:cubicBezTo>
                      <a:pt x="15" y="15"/>
                      <a:pt x="13" y="16"/>
                      <a:pt x="12" y="15"/>
                    </a:cubicBezTo>
                    <a:close/>
                    <a:moveTo>
                      <a:pt x="21" y="7"/>
                    </a:moveTo>
                    <a:cubicBezTo>
                      <a:pt x="16" y="10"/>
                      <a:pt x="16" y="10"/>
                      <a:pt x="16" y="10"/>
                    </a:cubicBezTo>
                    <a:cubicBezTo>
                      <a:pt x="16" y="9"/>
                      <a:pt x="15" y="8"/>
                      <a:pt x="14" y="8"/>
                    </a:cubicBezTo>
                    <a:cubicBezTo>
                      <a:pt x="15" y="3"/>
                      <a:pt x="15" y="3"/>
                      <a:pt x="15" y="3"/>
                    </a:cubicBezTo>
                    <a:cubicBezTo>
                      <a:pt x="18" y="4"/>
                      <a:pt x="19" y="5"/>
                      <a:pt x="21" y="7"/>
                    </a:cubicBezTo>
                    <a:close/>
                    <a:moveTo>
                      <a:pt x="15" y="3"/>
                    </a:moveTo>
                    <a:cubicBezTo>
                      <a:pt x="13" y="8"/>
                      <a:pt x="13" y="8"/>
                      <a:pt x="13" y="8"/>
                    </a:cubicBezTo>
                    <a:cubicBezTo>
                      <a:pt x="12" y="8"/>
                      <a:pt x="11" y="8"/>
                      <a:pt x="11" y="8"/>
                    </a:cubicBezTo>
                    <a:cubicBezTo>
                      <a:pt x="8" y="4"/>
                      <a:pt x="8" y="4"/>
                      <a:pt x="8" y="4"/>
                    </a:cubicBezTo>
                    <a:cubicBezTo>
                      <a:pt x="10" y="3"/>
                      <a:pt x="12" y="2"/>
                      <a:pt x="15" y="3"/>
                    </a:cubicBezTo>
                    <a:close/>
                    <a:moveTo>
                      <a:pt x="7" y="4"/>
                    </a:moveTo>
                    <a:cubicBezTo>
                      <a:pt x="10" y="9"/>
                      <a:pt x="10" y="9"/>
                      <a:pt x="10" y="9"/>
                    </a:cubicBezTo>
                    <a:cubicBezTo>
                      <a:pt x="9" y="9"/>
                      <a:pt x="8" y="10"/>
                      <a:pt x="8" y="11"/>
                    </a:cubicBezTo>
                    <a:cubicBezTo>
                      <a:pt x="3" y="9"/>
                      <a:pt x="3" y="9"/>
                      <a:pt x="3" y="9"/>
                    </a:cubicBezTo>
                    <a:cubicBezTo>
                      <a:pt x="4" y="7"/>
                      <a:pt x="6" y="5"/>
                      <a:pt x="7" y="4"/>
                    </a:cubicBezTo>
                    <a:close/>
                    <a:moveTo>
                      <a:pt x="3" y="10"/>
                    </a:moveTo>
                    <a:cubicBezTo>
                      <a:pt x="8" y="12"/>
                      <a:pt x="8" y="12"/>
                      <a:pt x="8" y="12"/>
                    </a:cubicBezTo>
                    <a:cubicBezTo>
                      <a:pt x="7" y="13"/>
                      <a:pt x="8" y="14"/>
                      <a:pt x="8" y="15"/>
                    </a:cubicBezTo>
                    <a:cubicBezTo>
                      <a:pt x="4" y="17"/>
                      <a:pt x="4" y="17"/>
                      <a:pt x="4" y="17"/>
                    </a:cubicBezTo>
                    <a:cubicBezTo>
                      <a:pt x="3" y="15"/>
                      <a:pt x="3" y="13"/>
                      <a:pt x="3" y="10"/>
                    </a:cubicBezTo>
                    <a:close/>
                    <a:moveTo>
                      <a:pt x="4" y="18"/>
                    </a:moveTo>
                    <a:cubicBezTo>
                      <a:pt x="8" y="16"/>
                      <a:pt x="8" y="16"/>
                      <a:pt x="8" y="16"/>
                    </a:cubicBezTo>
                    <a:cubicBezTo>
                      <a:pt x="9" y="16"/>
                      <a:pt x="10" y="17"/>
                      <a:pt x="11" y="17"/>
                    </a:cubicBezTo>
                    <a:cubicBezTo>
                      <a:pt x="9" y="22"/>
                      <a:pt x="9" y="22"/>
                      <a:pt x="9" y="22"/>
                    </a:cubicBezTo>
                    <a:cubicBezTo>
                      <a:pt x="7" y="22"/>
                      <a:pt x="5" y="20"/>
                      <a:pt x="4" y="18"/>
                    </a:cubicBezTo>
                    <a:close/>
                    <a:moveTo>
                      <a:pt x="10" y="23"/>
                    </a:moveTo>
                    <a:cubicBezTo>
                      <a:pt x="12" y="18"/>
                      <a:pt x="12" y="18"/>
                      <a:pt x="12" y="18"/>
                    </a:cubicBezTo>
                    <a:cubicBezTo>
                      <a:pt x="13" y="18"/>
                      <a:pt x="14" y="18"/>
                      <a:pt x="14" y="17"/>
                    </a:cubicBezTo>
                    <a:cubicBezTo>
                      <a:pt x="17" y="22"/>
                      <a:pt x="17" y="22"/>
                      <a:pt x="17" y="22"/>
                    </a:cubicBezTo>
                    <a:cubicBezTo>
                      <a:pt x="15" y="23"/>
                      <a:pt x="13" y="23"/>
                      <a:pt x="10" y="23"/>
                    </a:cubicBezTo>
                    <a:close/>
                    <a:moveTo>
                      <a:pt x="18" y="21"/>
                    </a:moveTo>
                    <a:cubicBezTo>
                      <a:pt x="15" y="17"/>
                      <a:pt x="15" y="17"/>
                      <a:pt x="15" y="17"/>
                    </a:cubicBezTo>
                    <a:cubicBezTo>
                      <a:pt x="16" y="16"/>
                      <a:pt x="17" y="15"/>
                      <a:pt x="17" y="14"/>
                    </a:cubicBezTo>
                    <a:cubicBezTo>
                      <a:pt x="22" y="16"/>
                      <a:pt x="22" y="16"/>
                      <a:pt x="22" y="16"/>
                    </a:cubicBezTo>
                    <a:cubicBezTo>
                      <a:pt x="21" y="18"/>
                      <a:pt x="19" y="20"/>
                      <a:pt x="18" y="21"/>
                    </a:cubicBezTo>
                    <a:close/>
                  </a:path>
                </a:pathLst>
              </a:custGeom>
              <a:solidFill>
                <a:srgbClr val="3E3A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79" name="Freeform 14"/>
              <p:cNvSpPr>
                <a:spLocks noEditPoints="1"/>
              </p:cNvSpPr>
              <p:nvPr/>
            </p:nvSpPr>
            <p:spPr bwMode="auto">
              <a:xfrm>
                <a:off x="1054100" y="2536826"/>
                <a:ext cx="63500" cy="66675"/>
              </a:xfrm>
              <a:custGeom>
                <a:avLst/>
                <a:gdLst>
                  <a:gd name="T0" fmla="*/ 54 w 60"/>
                  <a:gd name="T1" fmla="*/ 14 h 63"/>
                  <a:gd name="T2" fmla="*/ 53 w 60"/>
                  <a:gd name="T3" fmla="*/ 11 h 63"/>
                  <a:gd name="T4" fmla="*/ 47 w 60"/>
                  <a:gd name="T5" fmla="*/ 11 h 63"/>
                  <a:gd name="T6" fmla="*/ 44 w 60"/>
                  <a:gd name="T7" fmla="*/ 9 h 63"/>
                  <a:gd name="T8" fmla="*/ 42 w 60"/>
                  <a:gd name="T9" fmla="*/ 3 h 63"/>
                  <a:gd name="T10" fmla="*/ 39 w 60"/>
                  <a:gd name="T11" fmla="*/ 2 h 63"/>
                  <a:gd name="T12" fmla="*/ 34 w 60"/>
                  <a:gd name="T13" fmla="*/ 4 h 63"/>
                  <a:gd name="T14" fmla="*/ 31 w 60"/>
                  <a:gd name="T15" fmla="*/ 4 h 63"/>
                  <a:gd name="T16" fmla="*/ 26 w 60"/>
                  <a:gd name="T17" fmla="*/ 0 h 63"/>
                  <a:gd name="T18" fmla="*/ 23 w 60"/>
                  <a:gd name="T19" fmla="*/ 1 h 63"/>
                  <a:gd name="T20" fmla="*/ 20 w 60"/>
                  <a:gd name="T21" fmla="*/ 6 h 63"/>
                  <a:gd name="T22" fmla="*/ 17 w 60"/>
                  <a:gd name="T23" fmla="*/ 7 h 63"/>
                  <a:gd name="T24" fmla="*/ 14 w 60"/>
                  <a:gd name="T25" fmla="*/ 5 h 63"/>
                  <a:gd name="T26" fmla="*/ 12 w 60"/>
                  <a:gd name="T27" fmla="*/ 11 h 63"/>
                  <a:gd name="T28" fmla="*/ 10 w 60"/>
                  <a:gd name="T29" fmla="*/ 13 h 63"/>
                  <a:gd name="T30" fmla="*/ 4 w 60"/>
                  <a:gd name="T31" fmla="*/ 15 h 63"/>
                  <a:gd name="T32" fmla="*/ 3 w 60"/>
                  <a:gd name="T33" fmla="*/ 17 h 63"/>
                  <a:gd name="T34" fmla="*/ 4 w 60"/>
                  <a:gd name="T35" fmla="*/ 23 h 63"/>
                  <a:gd name="T36" fmla="*/ 4 w 60"/>
                  <a:gd name="T37" fmla="*/ 26 h 63"/>
                  <a:gd name="T38" fmla="*/ 0 w 60"/>
                  <a:gd name="T39" fmla="*/ 30 h 63"/>
                  <a:gd name="T40" fmla="*/ 0 w 60"/>
                  <a:gd name="T41" fmla="*/ 34 h 63"/>
                  <a:gd name="T42" fmla="*/ 4 w 60"/>
                  <a:gd name="T43" fmla="*/ 38 h 63"/>
                  <a:gd name="T44" fmla="*/ 5 w 60"/>
                  <a:gd name="T45" fmla="*/ 41 h 63"/>
                  <a:gd name="T46" fmla="*/ 3 w 60"/>
                  <a:gd name="T47" fmla="*/ 47 h 63"/>
                  <a:gd name="T48" fmla="*/ 5 w 60"/>
                  <a:gd name="T49" fmla="*/ 49 h 63"/>
                  <a:gd name="T50" fmla="*/ 11 w 60"/>
                  <a:gd name="T51" fmla="*/ 51 h 63"/>
                  <a:gd name="T52" fmla="*/ 13 w 60"/>
                  <a:gd name="T53" fmla="*/ 53 h 63"/>
                  <a:gd name="T54" fmla="*/ 14 w 60"/>
                  <a:gd name="T55" fmla="*/ 59 h 63"/>
                  <a:gd name="T56" fmla="*/ 17 w 60"/>
                  <a:gd name="T57" fmla="*/ 60 h 63"/>
                  <a:gd name="T58" fmla="*/ 23 w 60"/>
                  <a:gd name="T59" fmla="*/ 58 h 63"/>
                  <a:gd name="T60" fmla="*/ 26 w 60"/>
                  <a:gd name="T61" fmla="*/ 59 h 63"/>
                  <a:gd name="T62" fmla="*/ 30 w 60"/>
                  <a:gd name="T63" fmla="*/ 63 h 63"/>
                  <a:gd name="T64" fmla="*/ 33 w 60"/>
                  <a:gd name="T65" fmla="*/ 63 h 63"/>
                  <a:gd name="T66" fmla="*/ 37 w 60"/>
                  <a:gd name="T67" fmla="*/ 58 h 63"/>
                  <a:gd name="T68" fmla="*/ 40 w 60"/>
                  <a:gd name="T69" fmla="*/ 57 h 63"/>
                  <a:gd name="T70" fmla="*/ 45 w 60"/>
                  <a:gd name="T71" fmla="*/ 59 h 63"/>
                  <a:gd name="T72" fmla="*/ 45 w 60"/>
                  <a:gd name="T73" fmla="*/ 54 h 63"/>
                  <a:gd name="T74" fmla="*/ 48 w 60"/>
                  <a:gd name="T75" fmla="*/ 52 h 63"/>
                  <a:gd name="T76" fmla="*/ 53 w 60"/>
                  <a:gd name="T77" fmla="*/ 51 h 63"/>
                  <a:gd name="T78" fmla="*/ 55 w 60"/>
                  <a:gd name="T79" fmla="*/ 48 h 63"/>
                  <a:gd name="T80" fmla="*/ 54 w 60"/>
                  <a:gd name="T81" fmla="*/ 42 h 63"/>
                  <a:gd name="T82" fmla="*/ 55 w 60"/>
                  <a:gd name="T83" fmla="*/ 39 h 63"/>
                  <a:gd name="T84" fmla="*/ 59 w 60"/>
                  <a:gd name="T85" fmla="*/ 35 h 63"/>
                  <a:gd name="T86" fmla="*/ 60 w 60"/>
                  <a:gd name="T87" fmla="*/ 32 h 63"/>
                  <a:gd name="T88" fmla="*/ 56 w 60"/>
                  <a:gd name="T89" fmla="*/ 28 h 63"/>
                  <a:gd name="T90" fmla="*/ 55 w 60"/>
                  <a:gd name="T91" fmla="*/ 24 h 63"/>
                  <a:gd name="T92" fmla="*/ 57 w 60"/>
                  <a:gd name="T93" fmla="*/ 19 h 63"/>
                  <a:gd name="T94" fmla="*/ 20 w 60"/>
                  <a:gd name="T95" fmla="*/ 47 h 63"/>
                  <a:gd name="T96" fmla="*/ 22 w 60"/>
                  <a:gd name="T97" fmla="*/ 36 h 63"/>
                  <a:gd name="T98" fmla="*/ 31 w 60"/>
                  <a:gd name="T99" fmla="*/ 50 h 63"/>
                  <a:gd name="T100" fmla="*/ 41 w 60"/>
                  <a:gd name="T101" fmla="*/ 53 h 63"/>
                  <a:gd name="T102" fmla="*/ 32 w 60"/>
                  <a:gd name="T103" fmla="*/ 30 h 63"/>
                  <a:gd name="T104" fmla="*/ 26 w 60"/>
                  <a:gd name="T105" fmla="*/ 24 h 63"/>
                  <a:gd name="T106" fmla="*/ 28 w 60"/>
                  <a:gd name="T107" fmla="*/ 13 h 63"/>
                  <a:gd name="T108" fmla="*/ 37 w 60"/>
                  <a:gd name="T109" fmla="*/ 27 h 63"/>
                  <a:gd name="T110" fmla="*/ 47 w 60"/>
                  <a:gd name="T111" fmla="*/ 3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0" h="63">
                    <a:moveTo>
                      <a:pt x="53" y="18"/>
                    </a:moveTo>
                    <a:cubicBezTo>
                      <a:pt x="56" y="16"/>
                      <a:pt x="56" y="16"/>
                      <a:pt x="56" y="16"/>
                    </a:cubicBezTo>
                    <a:cubicBezTo>
                      <a:pt x="55" y="15"/>
                      <a:pt x="55" y="14"/>
                      <a:pt x="54" y="14"/>
                    </a:cubicBezTo>
                    <a:cubicBezTo>
                      <a:pt x="51" y="16"/>
                      <a:pt x="51" y="16"/>
                      <a:pt x="51" y="16"/>
                    </a:cubicBezTo>
                    <a:cubicBezTo>
                      <a:pt x="51" y="15"/>
                      <a:pt x="50" y="15"/>
                      <a:pt x="50" y="14"/>
                    </a:cubicBezTo>
                    <a:cubicBezTo>
                      <a:pt x="53" y="11"/>
                      <a:pt x="53" y="11"/>
                      <a:pt x="53" y="11"/>
                    </a:cubicBezTo>
                    <a:cubicBezTo>
                      <a:pt x="52" y="11"/>
                      <a:pt x="52" y="10"/>
                      <a:pt x="51" y="9"/>
                    </a:cubicBezTo>
                    <a:cubicBezTo>
                      <a:pt x="48" y="12"/>
                      <a:pt x="48" y="12"/>
                      <a:pt x="48" y="12"/>
                    </a:cubicBezTo>
                    <a:cubicBezTo>
                      <a:pt x="48" y="11"/>
                      <a:pt x="47" y="11"/>
                      <a:pt x="47" y="11"/>
                    </a:cubicBezTo>
                    <a:cubicBezTo>
                      <a:pt x="49" y="7"/>
                      <a:pt x="49" y="7"/>
                      <a:pt x="49" y="7"/>
                    </a:cubicBezTo>
                    <a:cubicBezTo>
                      <a:pt x="48" y="7"/>
                      <a:pt x="48" y="6"/>
                      <a:pt x="47" y="6"/>
                    </a:cubicBezTo>
                    <a:cubicBezTo>
                      <a:pt x="44" y="9"/>
                      <a:pt x="44" y="9"/>
                      <a:pt x="44" y="9"/>
                    </a:cubicBezTo>
                    <a:cubicBezTo>
                      <a:pt x="44" y="8"/>
                      <a:pt x="43" y="8"/>
                      <a:pt x="43" y="8"/>
                    </a:cubicBezTo>
                    <a:cubicBezTo>
                      <a:pt x="44" y="4"/>
                      <a:pt x="44" y="4"/>
                      <a:pt x="44" y="4"/>
                    </a:cubicBezTo>
                    <a:cubicBezTo>
                      <a:pt x="44" y="4"/>
                      <a:pt x="43" y="3"/>
                      <a:pt x="42" y="3"/>
                    </a:cubicBezTo>
                    <a:cubicBezTo>
                      <a:pt x="40" y="6"/>
                      <a:pt x="40" y="6"/>
                      <a:pt x="40" y="6"/>
                    </a:cubicBezTo>
                    <a:cubicBezTo>
                      <a:pt x="40" y="6"/>
                      <a:pt x="39" y="6"/>
                      <a:pt x="39" y="6"/>
                    </a:cubicBezTo>
                    <a:cubicBezTo>
                      <a:pt x="39" y="2"/>
                      <a:pt x="39" y="2"/>
                      <a:pt x="39" y="2"/>
                    </a:cubicBezTo>
                    <a:cubicBezTo>
                      <a:pt x="39" y="2"/>
                      <a:pt x="38" y="1"/>
                      <a:pt x="37" y="1"/>
                    </a:cubicBezTo>
                    <a:cubicBezTo>
                      <a:pt x="36" y="5"/>
                      <a:pt x="36" y="5"/>
                      <a:pt x="36" y="5"/>
                    </a:cubicBezTo>
                    <a:cubicBezTo>
                      <a:pt x="35" y="5"/>
                      <a:pt x="35" y="4"/>
                      <a:pt x="34" y="4"/>
                    </a:cubicBezTo>
                    <a:cubicBezTo>
                      <a:pt x="34" y="0"/>
                      <a:pt x="34" y="0"/>
                      <a:pt x="34" y="0"/>
                    </a:cubicBezTo>
                    <a:cubicBezTo>
                      <a:pt x="33" y="0"/>
                      <a:pt x="33" y="0"/>
                      <a:pt x="32" y="0"/>
                    </a:cubicBezTo>
                    <a:cubicBezTo>
                      <a:pt x="31" y="4"/>
                      <a:pt x="31" y="4"/>
                      <a:pt x="31" y="4"/>
                    </a:cubicBezTo>
                    <a:cubicBezTo>
                      <a:pt x="31" y="4"/>
                      <a:pt x="30" y="4"/>
                      <a:pt x="29" y="4"/>
                    </a:cubicBezTo>
                    <a:cubicBezTo>
                      <a:pt x="29" y="0"/>
                      <a:pt x="29" y="0"/>
                      <a:pt x="29" y="0"/>
                    </a:cubicBezTo>
                    <a:cubicBezTo>
                      <a:pt x="28" y="0"/>
                      <a:pt x="27" y="0"/>
                      <a:pt x="26" y="0"/>
                    </a:cubicBezTo>
                    <a:cubicBezTo>
                      <a:pt x="26" y="4"/>
                      <a:pt x="26" y="4"/>
                      <a:pt x="26" y="4"/>
                    </a:cubicBezTo>
                    <a:cubicBezTo>
                      <a:pt x="26" y="4"/>
                      <a:pt x="25" y="4"/>
                      <a:pt x="25" y="4"/>
                    </a:cubicBezTo>
                    <a:cubicBezTo>
                      <a:pt x="23" y="1"/>
                      <a:pt x="23" y="1"/>
                      <a:pt x="23" y="1"/>
                    </a:cubicBezTo>
                    <a:cubicBezTo>
                      <a:pt x="23" y="1"/>
                      <a:pt x="22" y="1"/>
                      <a:pt x="21" y="1"/>
                    </a:cubicBezTo>
                    <a:cubicBezTo>
                      <a:pt x="22" y="5"/>
                      <a:pt x="22" y="5"/>
                      <a:pt x="22" y="5"/>
                    </a:cubicBezTo>
                    <a:cubicBezTo>
                      <a:pt x="21" y="5"/>
                      <a:pt x="21" y="6"/>
                      <a:pt x="20" y="6"/>
                    </a:cubicBezTo>
                    <a:cubicBezTo>
                      <a:pt x="18" y="2"/>
                      <a:pt x="18" y="2"/>
                      <a:pt x="18" y="2"/>
                    </a:cubicBezTo>
                    <a:cubicBezTo>
                      <a:pt x="18" y="3"/>
                      <a:pt x="17" y="3"/>
                      <a:pt x="16" y="3"/>
                    </a:cubicBezTo>
                    <a:cubicBezTo>
                      <a:pt x="17" y="7"/>
                      <a:pt x="17" y="7"/>
                      <a:pt x="17" y="7"/>
                    </a:cubicBezTo>
                    <a:cubicBezTo>
                      <a:pt x="17" y="7"/>
                      <a:pt x="17" y="7"/>
                      <a:pt x="16" y="8"/>
                    </a:cubicBezTo>
                    <a:cubicBezTo>
                      <a:pt x="16" y="8"/>
                      <a:pt x="16" y="8"/>
                      <a:pt x="16" y="8"/>
                    </a:cubicBezTo>
                    <a:cubicBezTo>
                      <a:pt x="14" y="5"/>
                      <a:pt x="14" y="5"/>
                      <a:pt x="14" y="5"/>
                    </a:cubicBezTo>
                    <a:cubicBezTo>
                      <a:pt x="13" y="5"/>
                      <a:pt x="12" y="6"/>
                      <a:pt x="12" y="6"/>
                    </a:cubicBezTo>
                    <a:cubicBezTo>
                      <a:pt x="13" y="10"/>
                      <a:pt x="13" y="10"/>
                      <a:pt x="13" y="10"/>
                    </a:cubicBezTo>
                    <a:cubicBezTo>
                      <a:pt x="13" y="10"/>
                      <a:pt x="13" y="10"/>
                      <a:pt x="12" y="11"/>
                    </a:cubicBezTo>
                    <a:cubicBezTo>
                      <a:pt x="9" y="8"/>
                      <a:pt x="9" y="8"/>
                      <a:pt x="9" y="8"/>
                    </a:cubicBezTo>
                    <a:cubicBezTo>
                      <a:pt x="9" y="9"/>
                      <a:pt x="8" y="9"/>
                      <a:pt x="8" y="10"/>
                    </a:cubicBezTo>
                    <a:cubicBezTo>
                      <a:pt x="10" y="13"/>
                      <a:pt x="10" y="13"/>
                      <a:pt x="10" y="13"/>
                    </a:cubicBezTo>
                    <a:cubicBezTo>
                      <a:pt x="10" y="14"/>
                      <a:pt x="9" y="14"/>
                      <a:pt x="9" y="14"/>
                    </a:cubicBezTo>
                    <a:cubicBezTo>
                      <a:pt x="6" y="13"/>
                      <a:pt x="6" y="13"/>
                      <a:pt x="6" y="13"/>
                    </a:cubicBezTo>
                    <a:cubicBezTo>
                      <a:pt x="5" y="13"/>
                      <a:pt x="5" y="14"/>
                      <a:pt x="4" y="15"/>
                    </a:cubicBezTo>
                    <a:cubicBezTo>
                      <a:pt x="7" y="17"/>
                      <a:pt x="7" y="17"/>
                      <a:pt x="7" y="17"/>
                    </a:cubicBezTo>
                    <a:cubicBezTo>
                      <a:pt x="7" y="18"/>
                      <a:pt x="7" y="18"/>
                      <a:pt x="6" y="19"/>
                    </a:cubicBezTo>
                    <a:cubicBezTo>
                      <a:pt x="3" y="17"/>
                      <a:pt x="3" y="17"/>
                      <a:pt x="3" y="17"/>
                    </a:cubicBezTo>
                    <a:cubicBezTo>
                      <a:pt x="2" y="18"/>
                      <a:pt x="2" y="19"/>
                      <a:pt x="2" y="20"/>
                    </a:cubicBezTo>
                    <a:cubicBezTo>
                      <a:pt x="5" y="21"/>
                      <a:pt x="5" y="21"/>
                      <a:pt x="5" y="21"/>
                    </a:cubicBezTo>
                    <a:cubicBezTo>
                      <a:pt x="5" y="22"/>
                      <a:pt x="5" y="23"/>
                      <a:pt x="4" y="23"/>
                    </a:cubicBezTo>
                    <a:cubicBezTo>
                      <a:pt x="1" y="23"/>
                      <a:pt x="1" y="23"/>
                      <a:pt x="1" y="23"/>
                    </a:cubicBezTo>
                    <a:cubicBezTo>
                      <a:pt x="1" y="23"/>
                      <a:pt x="0" y="24"/>
                      <a:pt x="0" y="25"/>
                    </a:cubicBezTo>
                    <a:cubicBezTo>
                      <a:pt x="4" y="26"/>
                      <a:pt x="4" y="26"/>
                      <a:pt x="4" y="26"/>
                    </a:cubicBezTo>
                    <a:cubicBezTo>
                      <a:pt x="4" y="27"/>
                      <a:pt x="3" y="27"/>
                      <a:pt x="3" y="28"/>
                    </a:cubicBezTo>
                    <a:cubicBezTo>
                      <a:pt x="0" y="28"/>
                      <a:pt x="0" y="28"/>
                      <a:pt x="0" y="28"/>
                    </a:cubicBezTo>
                    <a:cubicBezTo>
                      <a:pt x="0" y="29"/>
                      <a:pt x="0" y="30"/>
                      <a:pt x="0" y="30"/>
                    </a:cubicBezTo>
                    <a:cubicBezTo>
                      <a:pt x="3" y="31"/>
                      <a:pt x="3" y="31"/>
                      <a:pt x="3" y="31"/>
                    </a:cubicBezTo>
                    <a:cubicBezTo>
                      <a:pt x="3" y="32"/>
                      <a:pt x="3" y="32"/>
                      <a:pt x="3" y="33"/>
                    </a:cubicBezTo>
                    <a:cubicBezTo>
                      <a:pt x="0" y="34"/>
                      <a:pt x="0" y="34"/>
                      <a:pt x="0" y="34"/>
                    </a:cubicBezTo>
                    <a:cubicBezTo>
                      <a:pt x="0" y="34"/>
                      <a:pt x="0" y="35"/>
                      <a:pt x="0" y="36"/>
                    </a:cubicBezTo>
                    <a:cubicBezTo>
                      <a:pt x="4" y="36"/>
                      <a:pt x="4" y="36"/>
                      <a:pt x="4" y="36"/>
                    </a:cubicBezTo>
                    <a:cubicBezTo>
                      <a:pt x="4" y="37"/>
                      <a:pt x="4" y="37"/>
                      <a:pt x="4" y="38"/>
                    </a:cubicBezTo>
                    <a:cubicBezTo>
                      <a:pt x="0" y="39"/>
                      <a:pt x="0" y="39"/>
                      <a:pt x="0" y="39"/>
                    </a:cubicBezTo>
                    <a:cubicBezTo>
                      <a:pt x="1" y="40"/>
                      <a:pt x="1" y="41"/>
                      <a:pt x="1" y="42"/>
                    </a:cubicBezTo>
                    <a:cubicBezTo>
                      <a:pt x="5" y="41"/>
                      <a:pt x="5" y="41"/>
                      <a:pt x="5" y="41"/>
                    </a:cubicBezTo>
                    <a:cubicBezTo>
                      <a:pt x="5" y="41"/>
                      <a:pt x="5" y="42"/>
                      <a:pt x="5" y="42"/>
                    </a:cubicBezTo>
                    <a:cubicBezTo>
                      <a:pt x="2" y="45"/>
                      <a:pt x="2" y="45"/>
                      <a:pt x="2" y="45"/>
                    </a:cubicBezTo>
                    <a:cubicBezTo>
                      <a:pt x="3" y="45"/>
                      <a:pt x="3" y="46"/>
                      <a:pt x="3" y="47"/>
                    </a:cubicBezTo>
                    <a:cubicBezTo>
                      <a:pt x="7" y="45"/>
                      <a:pt x="7" y="45"/>
                      <a:pt x="7" y="45"/>
                    </a:cubicBezTo>
                    <a:cubicBezTo>
                      <a:pt x="7" y="46"/>
                      <a:pt x="7" y="46"/>
                      <a:pt x="8" y="47"/>
                    </a:cubicBezTo>
                    <a:cubicBezTo>
                      <a:pt x="5" y="49"/>
                      <a:pt x="5" y="49"/>
                      <a:pt x="5" y="49"/>
                    </a:cubicBezTo>
                    <a:cubicBezTo>
                      <a:pt x="5" y="50"/>
                      <a:pt x="6" y="51"/>
                      <a:pt x="6" y="51"/>
                    </a:cubicBezTo>
                    <a:cubicBezTo>
                      <a:pt x="9" y="49"/>
                      <a:pt x="9" y="49"/>
                      <a:pt x="9" y="49"/>
                    </a:cubicBezTo>
                    <a:cubicBezTo>
                      <a:pt x="10" y="50"/>
                      <a:pt x="10" y="50"/>
                      <a:pt x="11" y="51"/>
                    </a:cubicBezTo>
                    <a:cubicBezTo>
                      <a:pt x="8" y="54"/>
                      <a:pt x="8" y="54"/>
                      <a:pt x="8" y="54"/>
                    </a:cubicBezTo>
                    <a:cubicBezTo>
                      <a:pt x="9" y="54"/>
                      <a:pt x="9" y="55"/>
                      <a:pt x="10" y="55"/>
                    </a:cubicBezTo>
                    <a:cubicBezTo>
                      <a:pt x="13" y="53"/>
                      <a:pt x="13" y="53"/>
                      <a:pt x="13" y="53"/>
                    </a:cubicBezTo>
                    <a:cubicBezTo>
                      <a:pt x="13" y="53"/>
                      <a:pt x="14" y="54"/>
                      <a:pt x="14" y="54"/>
                    </a:cubicBezTo>
                    <a:cubicBezTo>
                      <a:pt x="12" y="57"/>
                      <a:pt x="12" y="57"/>
                      <a:pt x="12" y="57"/>
                    </a:cubicBezTo>
                    <a:cubicBezTo>
                      <a:pt x="13" y="58"/>
                      <a:pt x="14" y="58"/>
                      <a:pt x="14" y="59"/>
                    </a:cubicBezTo>
                    <a:cubicBezTo>
                      <a:pt x="17" y="56"/>
                      <a:pt x="17" y="56"/>
                      <a:pt x="17" y="56"/>
                    </a:cubicBezTo>
                    <a:cubicBezTo>
                      <a:pt x="17" y="56"/>
                      <a:pt x="18" y="56"/>
                      <a:pt x="18" y="56"/>
                    </a:cubicBezTo>
                    <a:cubicBezTo>
                      <a:pt x="17" y="60"/>
                      <a:pt x="17" y="60"/>
                      <a:pt x="17" y="60"/>
                    </a:cubicBezTo>
                    <a:cubicBezTo>
                      <a:pt x="18" y="61"/>
                      <a:pt x="19" y="61"/>
                      <a:pt x="19" y="61"/>
                    </a:cubicBezTo>
                    <a:cubicBezTo>
                      <a:pt x="21" y="58"/>
                      <a:pt x="21" y="58"/>
                      <a:pt x="21" y="58"/>
                    </a:cubicBezTo>
                    <a:cubicBezTo>
                      <a:pt x="22" y="58"/>
                      <a:pt x="22" y="58"/>
                      <a:pt x="23" y="58"/>
                    </a:cubicBezTo>
                    <a:cubicBezTo>
                      <a:pt x="22" y="62"/>
                      <a:pt x="22" y="62"/>
                      <a:pt x="22" y="62"/>
                    </a:cubicBezTo>
                    <a:cubicBezTo>
                      <a:pt x="23" y="62"/>
                      <a:pt x="24" y="62"/>
                      <a:pt x="25" y="63"/>
                    </a:cubicBezTo>
                    <a:cubicBezTo>
                      <a:pt x="26" y="59"/>
                      <a:pt x="26" y="59"/>
                      <a:pt x="26" y="59"/>
                    </a:cubicBezTo>
                    <a:cubicBezTo>
                      <a:pt x="26" y="59"/>
                      <a:pt x="27" y="59"/>
                      <a:pt x="27" y="59"/>
                    </a:cubicBezTo>
                    <a:cubicBezTo>
                      <a:pt x="28" y="63"/>
                      <a:pt x="28" y="63"/>
                      <a:pt x="28" y="63"/>
                    </a:cubicBezTo>
                    <a:cubicBezTo>
                      <a:pt x="28" y="63"/>
                      <a:pt x="29" y="63"/>
                      <a:pt x="30" y="63"/>
                    </a:cubicBezTo>
                    <a:cubicBezTo>
                      <a:pt x="30" y="59"/>
                      <a:pt x="30" y="59"/>
                      <a:pt x="30" y="59"/>
                    </a:cubicBezTo>
                    <a:cubicBezTo>
                      <a:pt x="31" y="59"/>
                      <a:pt x="32" y="59"/>
                      <a:pt x="32" y="59"/>
                    </a:cubicBezTo>
                    <a:cubicBezTo>
                      <a:pt x="33" y="63"/>
                      <a:pt x="33" y="63"/>
                      <a:pt x="33" y="63"/>
                    </a:cubicBezTo>
                    <a:cubicBezTo>
                      <a:pt x="34" y="63"/>
                      <a:pt x="35" y="63"/>
                      <a:pt x="35" y="62"/>
                    </a:cubicBezTo>
                    <a:cubicBezTo>
                      <a:pt x="35" y="59"/>
                      <a:pt x="35" y="59"/>
                      <a:pt x="35" y="59"/>
                    </a:cubicBezTo>
                    <a:cubicBezTo>
                      <a:pt x="36" y="58"/>
                      <a:pt x="36" y="58"/>
                      <a:pt x="37" y="58"/>
                    </a:cubicBezTo>
                    <a:cubicBezTo>
                      <a:pt x="38" y="62"/>
                      <a:pt x="38" y="62"/>
                      <a:pt x="38" y="62"/>
                    </a:cubicBezTo>
                    <a:cubicBezTo>
                      <a:pt x="39" y="61"/>
                      <a:pt x="40" y="61"/>
                      <a:pt x="41" y="61"/>
                    </a:cubicBezTo>
                    <a:cubicBezTo>
                      <a:pt x="40" y="57"/>
                      <a:pt x="40" y="57"/>
                      <a:pt x="40" y="57"/>
                    </a:cubicBezTo>
                    <a:cubicBezTo>
                      <a:pt x="40" y="57"/>
                      <a:pt x="41" y="57"/>
                      <a:pt x="41" y="56"/>
                    </a:cubicBezTo>
                    <a:cubicBezTo>
                      <a:pt x="43" y="60"/>
                      <a:pt x="43" y="60"/>
                      <a:pt x="43" y="60"/>
                    </a:cubicBezTo>
                    <a:cubicBezTo>
                      <a:pt x="44" y="59"/>
                      <a:pt x="44" y="59"/>
                      <a:pt x="45" y="59"/>
                    </a:cubicBezTo>
                    <a:cubicBezTo>
                      <a:pt x="45" y="59"/>
                      <a:pt x="45" y="59"/>
                      <a:pt x="45" y="58"/>
                    </a:cubicBezTo>
                    <a:cubicBezTo>
                      <a:pt x="44" y="55"/>
                      <a:pt x="44" y="55"/>
                      <a:pt x="44" y="55"/>
                    </a:cubicBezTo>
                    <a:cubicBezTo>
                      <a:pt x="44" y="54"/>
                      <a:pt x="45" y="54"/>
                      <a:pt x="45" y="54"/>
                    </a:cubicBezTo>
                    <a:cubicBezTo>
                      <a:pt x="48" y="57"/>
                      <a:pt x="48" y="57"/>
                      <a:pt x="48" y="57"/>
                    </a:cubicBezTo>
                    <a:cubicBezTo>
                      <a:pt x="49" y="56"/>
                      <a:pt x="49" y="56"/>
                      <a:pt x="50" y="55"/>
                    </a:cubicBezTo>
                    <a:cubicBezTo>
                      <a:pt x="48" y="52"/>
                      <a:pt x="48" y="52"/>
                      <a:pt x="48" y="52"/>
                    </a:cubicBezTo>
                    <a:cubicBezTo>
                      <a:pt x="48" y="51"/>
                      <a:pt x="48" y="51"/>
                      <a:pt x="49" y="50"/>
                    </a:cubicBezTo>
                    <a:cubicBezTo>
                      <a:pt x="52" y="53"/>
                      <a:pt x="52" y="53"/>
                      <a:pt x="52" y="53"/>
                    </a:cubicBezTo>
                    <a:cubicBezTo>
                      <a:pt x="52" y="52"/>
                      <a:pt x="53" y="51"/>
                      <a:pt x="53" y="51"/>
                    </a:cubicBezTo>
                    <a:cubicBezTo>
                      <a:pt x="51" y="48"/>
                      <a:pt x="51" y="48"/>
                      <a:pt x="51" y="48"/>
                    </a:cubicBezTo>
                    <a:cubicBezTo>
                      <a:pt x="51" y="48"/>
                      <a:pt x="51" y="47"/>
                      <a:pt x="52" y="47"/>
                    </a:cubicBezTo>
                    <a:cubicBezTo>
                      <a:pt x="55" y="48"/>
                      <a:pt x="55" y="48"/>
                      <a:pt x="55" y="48"/>
                    </a:cubicBezTo>
                    <a:cubicBezTo>
                      <a:pt x="56" y="47"/>
                      <a:pt x="56" y="47"/>
                      <a:pt x="56" y="46"/>
                    </a:cubicBezTo>
                    <a:cubicBezTo>
                      <a:pt x="53" y="44"/>
                      <a:pt x="53" y="44"/>
                      <a:pt x="53" y="44"/>
                    </a:cubicBezTo>
                    <a:cubicBezTo>
                      <a:pt x="54" y="43"/>
                      <a:pt x="54" y="43"/>
                      <a:pt x="54" y="42"/>
                    </a:cubicBezTo>
                    <a:cubicBezTo>
                      <a:pt x="58" y="43"/>
                      <a:pt x="58" y="43"/>
                      <a:pt x="58" y="43"/>
                    </a:cubicBezTo>
                    <a:cubicBezTo>
                      <a:pt x="58" y="42"/>
                      <a:pt x="58" y="42"/>
                      <a:pt x="58" y="41"/>
                    </a:cubicBezTo>
                    <a:cubicBezTo>
                      <a:pt x="55" y="39"/>
                      <a:pt x="55" y="39"/>
                      <a:pt x="55" y="39"/>
                    </a:cubicBezTo>
                    <a:cubicBezTo>
                      <a:pt x="55" y="39"/>
                      <a:pt x="55" y="38"/>
                      <a:pt x="55" y="37"/>
                    </a:cubicBezTo>
                    <a:cubicBezTo>
                      <a:pt x="59" y="38"/>
                      <a:pt x="59" y="38"/>
                      <a:pt x="59" y="38"/>
                    </a:cubicBezTo>
                    <a:cubicBezTo>
                      <a:pt x="59" y="37"/>
                      <a:pt x="59" y="36"/>
                      <a:pt x="59" y="35"/>
                    </a:cubicBezTo>
                    <a:cubicBezTo>
                      <a:pt x="56" y="34"/>
                      <a:pt x="56" y="34"/>
                      <a:pt x="56" y="34"/>
                    </a:cubicBezTo>
                    <a:cubicBezTo>
                      <a:pt x="56" y="34"/>
                      <a:pt x="56" y="33"/>
                      <a:pt x="56" y="33"/>
                    </a:cubicBezTo>
                    <a:cubicBezTo>
                      <a:pt x="60" y="32"/>
                      <a:pt x="60" y="32"/>
                      <a:pt x="60" y="32"/>
                    </a:cubicBezTo>
                    <a:cubicBezTo>
                      <a:pt x="60" y="31"/>
                      <a:pt x="60" y="30"/>
                      <a:pt x="60" y="30"/>
                    </a:cubicBezTo>
                    <a:cubicBezTo>
                      <a:pt x="56" y="29"/>
                      <a:pt x="56" y="29"/>
                      <a:pt x="56" y="29"/>
                    </a:cubicBezTo>
                    <a:cubicBezTo>
                      <a:pt x="56" y="29"/>
                      <a:pt x="56" y="28"/>
                      <a:pt x="56" y="28"/>
                    </a:cubicBezTo>
                    <a:cubicBezTo>
                      <a:pt x="59" y="26"/>
                      <a:pt x="59" y="26"/>
                      <a:pt x="59" y="26"/>
                    </a:cubicBezTo>
                    <a:cubicBezTo>
                      <a:pt x="59" y="26"/>
                      <a:pt x="59" y="25"/>
                      <a:pt x="59" y="24"/>
                    </a:cubicBezTo>
                    <a:cubicBezTo>
                      <a:pt x="55" y="24"/>
                      <a:pt x="55" y="24"/>
                      <a:pt x="55" y="24"/>
                    </a:cubicBezTo>
                    <a:cubicBezTo>
                      <a:pt x="55" y="24"/>
                      <a:pt x="55" y="23"/>
                      <a:pt x="55" y="23"/>
                    </a:cubicBezTo>
                    <a:cubicBezTo>
                      <a:pt x="58" y="21"/>
                      <a:pt x="58" y="21"/>
                      <a:pt x="58" y="21"/>
                    </a:cubicBezTo>
                    <a:cubicBezTo>
                      <a:pt x="58" y="20"/>
                      <a:pt x="57" y="19"/>
                      <a:pt x="57" y="19"/>
                    </a:cubicBezTo>
                    <a:cubicBezTo>
                      <a:pt x="54" y="20"/>
                      <a:pt x="54" y="20"/>
                      <a:pt x="54" y="20"/>
                    </a:cubicBezTo>
                    <a:cubicBezTo>
                      <a:pt x="53" y="19"/>
                      <a:pt x="53" y="19"/>
                      <a:pt x="53" y="18"/>
                    </a:cubicBezTo>
                    <a:close/>
                    <a:moveTo>
                      <a:pt x="20" y="47"/>
                    </a:moveTo>
                    <a:cubicBezTo>
                      <a:pt x="16" y="49"/>
                      <a:pt x="11" y="47"/>
                      <a:pt x="9" y="44"/>
                    </a:cubicBezTo>
                    <a:cubicBezTo>
                      <a:pt x="7" y="40"/>
                      <a:pt x="9" y="35"/>
                      <a:pt x="12" y="33"/>
                    </a:cubicBezTo>
                    <a:cubicBezTo>
                      <a:pt x="16" y="31"/>
                      <a:pt x="20" y="32"/>
                      <a:pt x="22" y="36"/>
                    </a:cubicBezTo>
                    <a:cubicBezTo>
                      <a:pt x="24" y="40"/>
                      <a:pt x="23" y="44"/>
                      <a:pt x="20" y="47"/>
                    </a:cubicBezTo>
                    <a:close/>
                    <a:moveTo>
                      <a:pt x="41" y="53"/>
                    </a:moveTo>
                    <a:cubicBezTo>
                      <a:pt x="38" y="55"/>
                      <a:pt x="33" y="54"/>
                      <a:pt x="31" y="50"/>
                    </a:cubicBezTo>
                    <a:cubicBezTo>
                      <a:pt x="29" y="46"/>
                      <a:pt x="30" y="41"/>
                      <a:pt x="34" y="39"/>
                    </a:cubicBezTo>
                    <a:cubicBezTo>
                      <a:pt x="37" y="37"/>
                      <a:pt x="42" y="38"/>
                      <a:pt x="44" y="42"/>
                    </a:cubicBezTo>
                    <a:cubicBezTo>
                      <a:pt x="46" y="46"/>
                      <a:pt x="45" y="50"/>
                      <a:pt x="41" y="53"/>
                    </a:cubicBezTo>
                    <a:close/>
                    <a:moveTo>
                      <a:pt x="27" y="33"/>
                    </a:moveTo>
                    <a:cubicBezTo>
                      <a:pt x="26" y="32"/>
                      <a:pt x="26" y="30"/>
                      <a:pt x="28" y="29"/>
                    </a:cubicBezTo>
                    <a:cubicBezTo>
                      <a:pt x="30" y="28"/>
                      <a:pt x="32" y="28"/>
                      <a:pt x="32" y="30"/>
                    </a:cubicBezTo>
                    <a:cubicBezTo>
                      <a:pt x="33" y="31"/>
                      <a:pt x="33" y="34"/>
                      <a:pt x="31" y="35"/>
                    </a:cubicBezTo>
                    <a:cubicBezTo>
                      <a:pt x="30" y="35"/>
                      <a:pt x="28" y="35"/>
                      <a:pt x="27" y="33"/>
                    </a:cubicBezTo>
                    <a:close/>
                    <a:moveTo>
                      <a:pt x="26" y="24"/>
                    </a:moveTo>
                    <a:cubicBezTo>
                      <a:pt x="22" y="26"/>
                      <a:pt x="17" y="25"/>
                      <a:pt x="15" y="21"/>
                    </a:cubicBezTo>
                    <a:cubicBezTo>
                      <a:pt x="13" y="17"/>
                      <a:pt x="14" y="13"/>
                      <a:pt x="18" y="10"/>
                    </a:cubicBezTo>
                    <a:cubicBezTo>
                      <a:pt x="22" y="8"/>
                      <a:pt x="26" y="10"/>
                      <a:pt x="28" y="13"/>
                    </a:cubicBezTo>
                    <a:cubicBezTo>
                      <a:pt x="30" y="17"/>
                      <a:pt x="29" y="22"/>
                      <a:pt x="26" y="24"/>
                    </a:cubicBezTo>
                    <a:close/>
                    <a:moveTo>
                      <a:pt x="47" y="30"/>
                    </a:moveTo>
                    <a:cubicBezTo>
                      <a:pt x="43" y="32"/>
                      <a:pt x="39" y="31"/>
                      <a:pt x="37" y="27"/>
                    </a:cubicBezTo>
                    <a:cubicBezTo>
                      <a:pt x="35" y="23"/>
                      <a:pt x="36" y="19"/>
                      <a:pt x="40" y="17"/>
                    </a:cubicBezTo>
                    <a:cubicBezTo>
                      <a:pt x="43" y="14"/>
                      <a:pt x="48" y="16"/>
                      <a:pt x="50" y="19"/>
                    </a:cubicBezTo>
                    <a:cubicBezTo>
                      <a:pt x="52" y="23"/>
                      <a:pt x="51" y="28"/>
                      <a:pt x="47" y="30"/>
                    </a:cubicBezTo>
                    <a:close/>
                  </a:path>
                </a:pathLst>
              </a:custGeom>
              <a:solidFill>
                <a:srgbClr val="3E3A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80" name="Freeform 15"/>
              <p:cNvSpPr>
                <a:spLocks noEditPoints="1"/>
              </p:cNvSpPr>
              <p:nvPr/>
            </p:nvSpPr>
            <p:spPr bwMode="auto">
              <a:xfrm>
                <a:off x="1225550" y="2528888"/>
                <a:ext cx="76200" cy="79375"/>
              </a:xfrm>
              <a:custGeom>
                <a:avLst/>
                <a:gdLst>
                  <a:gd name="T0" fmla="*/ 65 w 71"/>
                  <a:gd name="T1" fmla="*/ 17 h 75"/>
                  <a:gd name="T2" fmla="*/ 63 w 71"/>
                  <a:gd name="T3" fmla="*/ 14 h 75"/>
                  <a:gd name="T4" fmla="*/ 56 w 71"/>
                  <a:gd name="T5" fmla="*/ 13 h 75"/>
                  <a:gd name="T6" fmla="*/ 53 w 71"/>
                  <a:gd name="T7" fmla="*/ 11 h 75"/>
                  <a:gd name="T8" fmla="*/ 51 w 71"/>
                  <a:gd name="T9" fmla="*/ 4 h 75"/>
                  <a:gd name="T10" fmla="*/ 47 w 71"/>
                  <a:gd name="T11" fmla="*/ 2 h 75"/>
                  <a:gd name="T12" fmla="*/ 41 w 71"/>
                  <a:gd name="T13" fmla="*/ 5 h 75"/>
                  <a:gd name="T14" fmla="*/ 37 w 71"/>
                  <a:gd name="T15" fmla="*/ 5 h 75"/>
                  <a:gd name="T16" fmla="*/ 32 w 71"/>
                  <a:gd name="T17" fmla="*/ 1 h 75"/>
                  <a:gd name="T18" fmla="*/ 28 w 71"/>
                  <a:gd name="T19" fmla="*/ 1 h 75"/>
                  <a:gd name="T20" fmla="*/ 24 w 71"/>
                  <a:gd name="T21" fmla="*/ 7 h 75"/>
                  <a:gd name="T22" fmla="*/ 21 w 71"/>
                  <a:gd name="T23" fmla="*/ 9 h 75"/>
                  <a:gd name="T24" fmla="*/ 17 w 71"/>
                  <a:gd name="T25" fmla="*/ 6 h 75"/>
                  <a:gd name="T26" fmla="*/ 15 w 71"/>
                  <a:gd name="T27" fmla="*/ 13 h 75"/>
                  <a:gd name="T28" fmla="*/ 12 w 71"/>
                  <a:gd name="T29" fmla="*/ 16 h 75"/>
                  <a:gd name="T30" fmla="*/ 6 w 71"/>
                  <a:gd name="T31" fmla="*/ 18 h 75"/>
                  <a:gd name="T32" fmla="*/ 4 w 71"/>
                  <a:gd name="T33" fmla="*/ 21 h 75"/>
                  <a:gd name="T34" fmla="*/ 6 w 71"/>
                  <a:gd name="T35" fmla="*/ 28 h 75"/>
                  <a:gd name="T36" fmla="*/ 5 w 71"/>
                  <a:gd name="T37" fmla="*/ 31 h 75"/>
                  <a:gd name="T38" fmla="*/ 0 w 71"/>
                  <a:gd name="T39" fmla="*/ 36 h 75"/>
                  <a:gd name="T40" fmla="*/ 0 w 71"/>
                  <a:gd name="T41" fmla="*/ 40 h 75"/>
                  <a:gd name="T42" fmla="*/ 5 w 71"/>
                  <a:gd name="T43" fmla="*/ 45 h 75"/>
                  <a:gd name="T44" fmla="*/ 6 w 71"/>
                  <a:gd name="T45" fmla="*/ 49 h 75"/>
                  <a:gd name="T46" fmla="*/ 4 w 71"/>
                  <a:gd name="T47" fmla="*/ 56 h 75"/>
                  <a:gd name="T48" fmla="*/ 6 w 71"/>
                  <a:gd name="T49" fmla="*/ 59 h 75"/>
                  <a:gd name="T50" fmla="*/ 13 w 71"/>
                  <a:gd name="T51" fmla="*/ 60 h 75"/>
                  <a:gd name="T52" fmla="*/ 16 w 71"/>
                  <a:gd name="T53" fmla="*/ 63 h 75"/>
                  <a:gd name="T54" fmla="*/ 18 w 71"/>
                  <a:gd name="T55" fmla="*/ 70 h 75"/>
                  <a:gd name="T56" fmla="*/ 21 w 71"/>
                  <a:gd name="T57" fmla="*/ 72 h 75"/>
                  <a:gd name="T58" fmla="*/ 27 w 71"/>
                  <a:gd name="T59" fmla="*/ 69 h 75"/>
                  <a:gd name="T60" fmla="*/ 31 w 71"/>
                  <a:gd name="T61" fmla="*/ 70 h 75"/>
                  <a:gd name="T62" fmla="*/ 36 w 71"/>
                  <a:gd name="T63" fmla="*/ 75 h 75"/>
                  <a:gd name="T64" fmla="*/ 40 w 71"/>
                  <a:gd name="T65" fmla="*/ 75 h 75"/>
                  <a:gd name="T66" fmla="*/ 44 w 71"/>
                  <a:gd name="T67" fmla="*/ 69 h 75"/>
                  <a:gd name="T68" fmla="*/ 48 w 71"/>
                  <a:gd name="T69" fmla="*/ 68 h 75"/>
                  <a:gd name="T70" fmla="*/ 53 w 71"/>
                  <a:gd name="T71" fmla="*/ 70 h 75"/>
                  <a:gd name="T72" fmla="*/ 54 w 71"/>
                  <a:gd name="T73" fmla="*/ 64 h 75"/>
                  <a:gd name="T74" fmla="*/ 57 w 71"/>
                  <a:gd name="T75" fmla="*/ 62 h 75"/>
                  <a:gd name="T76" fmla="*/ 64 w 71"/>
                  <a:gd name="T77" fmla="*/ 61 h 75"/>
                  <a:gd name="T78" fmla="*/ 66 w 71"/>
                  <a:gd name="T79" fmla="*/ 57 h 75"/>
                  <a:gd name="T80" fmla="*/ 65 w 71"/>
                  <a:gd name="T81" fmla="*/ 50 h 75"/>
                  <a:gd name="T82" fmla="*/ 66 w 71"/>
                  <a:gd name="T83" fmla="*/ 47 h 75"/>
                  <a:gd name="T84" fmla="*/ 71 w 71"/>
                  <a:gd name="T85" fmla="*/ 42 h 75"/>
                  <a:gd name="T86" fmla="*/ 71 w 71"/>
                  <a:gd name="T87" fmla="*/ 38 h 75"/>
                  <a:gd name="T88" fmla="*/ 67 w 71"/>
                  <a:gd name="T89" fmla="*/ 33 h 75"/>
                  <a:gd name="T90" fmla="*/ 66 w 71"/>
                  <a:gd name="T91" fmla="*/ 29 h 75"/>
                  <a:gd name="T92" fmla="*/ 68 w 71"/>
                  <a:gd name="T93" fmla="*/ 23 h 75"/>
                  <a:gd name="T94" fmla="*/ 24 w 71"/>
                  <a:gd name="T95" fmla="*/ 56 h 75"/>
                  <a:gd name="T96" fmla="*/ 27 w 71"/>
                  <a:gd name="T97" fmla="*/ 43 h 75"/>
                  <a:gd name="T98" fmla="*/ 37 w 71"/>
                  <a:gd name="T99" fmla="*/ 59 h 75"/>
                  <a:gd name="T100" fmla="*/ 49 w 71"/>
                  <a:gd name="T101" fmla="*/ 63 h 75"/>
                  <a:gd name="T102" fmla="*/ 39 w 71"/>
                  <a:gd name="T103" fmla="*/ 36 h 75"/>
                  <a:gd name="T104" fmla="*/ 31 w 71"/>
                  <a:gd name="T105" fmla="*/ 29 h 75"/>
                  <a:gd name="T106" fmla="*/ 34 w 71"/>
                  <a:gd name="T107" fmla="*/ 16 h 75"/>
                  <a:gd name="T108" fmla="*/ 44 w 71"/>
                  <a:gd name="T109" fmla="*/ 33 h 75"/>
                  <a:gd name="T110" fmla="*/ 56 w 71"/>
                  <a:gd name="T111" fmla="*/ 36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1" h="75">
                    <a:moveTo>
                      <a:pt x="63" y="22"/>
                    </a:moveTo>
                    <a:cubicBezTo>
                      <a:pt x="67" y="19"/>
                      <a:pt x="67" y="19"/>
                      <a:pt x="67" y="19"/>
                    </a:cubicBezTo>
                    <a:cubicBezTo>
                      <a:pt x="66" y="18"/>
                      <a:pt x="66" y="17"/>
                      <a:pt x="65" y="17"/>
                    </a:cubicBezTo>
                    <a:cubicBezTo>
                      <a:pt x="61" y="19"/>
                      <a:pt x="61" y="19"/>
                      <a:pt x="61" y="19"/>
                    </a:cubicBezTo>
                    <a:cubicBezTo>
                      <a:pt x="61" y="18"/>
                      <a:pt x="60" y="18"/>
                      <a:pt x="60" y="17"/>
                    </a:cubicBezTo>
                    <a:cubicBezTo>
                      <a:pt x="63" y="14"/>
                      <a:pt x="63" y="14"/>
                      <a:pt x="63" y="14"/>
                    </a:cubicBezTo>
                    <a:cubicBezTo>
                      <a:pt x="62" y="13"/>
                      <a:pt x="62" y="12"/>
                      <a:pt x="61" y="11"/>
                    </a:cubicBezTo>
                    <a:cubicBezTo>
                      <a:pt x="58" y="14"/>
                      <a:pt x="58" y="14"/>
                      <a:pt x="58" y="14"/>
                    </a:cubicBezTo>
                    <a:cubicBezTo>
                      <a:pt x="57" y="14"/>
                      <a:pt x="57" y="13"/>
                      <a:pt x="56" y="13"/>
                    </a:cubicBezTo>
                    <a:cubicBezTo>
                      <a:pt x="58" y="9"/>
                      <a:pt x="58" y="9"/>
                      <a:pt x="58" y="9"/>
                    </a:cubicBezTo>
                    <a:cubicBezTo>
                      <a:pt x="58" y="8"/>
                      <a:pt x="57" y="8"/>
                      <a:pt x="56" y="7"/>
                    </a:cubicBezTo>
                    <a:cubicBezTo>
                      <a:pt x="53" y="11"/>
                      <a:pt x="53" y="11"/>
                      <a:pt x="53" y="11"/>
                    </a:cubicBezTo>
                    <a:cubicBezTo>
                      <a:pt x="53" y="10"/>
                      <a:pt x="52" y="10"/>
                      <a:pt x="51" y="9"/>
                    </a:cubicBezTo>
                    <a:cubicBezTo>
                      <a:pt x="53" y="5"/>
                      <a:pt x="53" y="5"/>
                      <a:pt x="53" y="5"/>
                    </a:cubicBezTo>
                    <a:cubicBezTo>
                      <a:pt x="52" y="5"/>
                      <a:pt x="51" y="4"/>
                      <a:pt x="51" y="4"/>
                    </a:cubicBezTo>
                    <a:cubicBezTo>
                      <a:pt x="48" y="8"/>
                      <a:pt x="48" y="8"/>
                      <a:pt x="48" y="8"/>
                    </a:cubicBezTo>
                    <a:cubicBezTo>
                      <a:pt x="48" y="7"/>
                      <a:pt x="47" y="7"/>
                      <a:pt x="46" y="7"/>
                    </a:cubicBezTo>
                    <a:cubicBezTo>
                      <a:pt x="47" y="2"/>
                      <a:pt x="47" y="2"/>
                      <a:pt x="47" y="2"/>
                    </a:cubicBezTo>
                    <a:cubicBezTo>
                      <a:pt x="46" y="2"/>
                      <a:pt x="46" y="2"/>
                      <a:pt x="45" y="2"/>
                    </a:cubicBezTo>
                    <a:cubicBezTo>
                      <a:pt x="43" y="6"/>
                      <a:pt x="43" y="6"/>
                      <a:pt x="43" y="6"/>
                    </a:cubicBezTo>
                    <a:cubicBezTo>
                      <a:pt x="42" y="6"/>
                      <a:pt x="42" y="6"/>
                      <a:pt x="41" y="5"/>
                    </a:cubicBezTo>
                    <a:cubicBezTo>
                      <a:pt x="41" y="1"/>
                      <a:pt x="41" y="1"/>
                      <a:pt x="41" y="1"/>
                    </a:cubicBezTo>
                    <a:cubicBezTo>
                      <a:pt x="40" y="1"/>
                      <a:pt x="39" y="1"/>
                      <a:pt x="38" y="0"/>
                    </a:cubicBezTo>
                    <a:cubicBezTo>
                      <a:pt x="37" y="5"/>
                      <a:pt x="37" y="5"/>
                      <a:pt x="37" y="5"/>
                    </a:cubicBezTo>
                    <a:cubicBezTo>
                      <a:pt x="37" y="5"/>
                      <a:pt x="36" y="5"/>
                      <a:pt x="35" y="5"/>
                    </a:cubicBezTo>
                    <a:cubicBezTo>
                      <a:pt x="35" y="0"/>
                      <a:pt x="35" y="0"/>
                      <a:pt x="35" y="0"/>
                    </a:cubicBezTo>
                    <a:cubicBezTo>
                      <a:pt x="34" y="0"/>
                      <a:pt x="33" y="0"/>
                      <a:pt x="32" y="1"/>
                    </a:cubicBezTo>
                    <a:cubicBezTo>
                      <a:pt x="32" y="5"/>
                      <a:pt x="32" y="5"/>
                      <a:pt x="32" y="5"/>
                    </a:cubicBezTo>
                    <a:cubicBezTo>
                      <a:pt x="31" y="5"/>
                      <a:pt x="30" y="5"/>
                      <a:pt x="30" y="6"/>
                    </a:cubicBezTo>
                    <a:cubicBezTo>
                      <a:pt x="28" y="1"/>
                      <a:pt x="28" y="1"/>
                      <a:pt x="28" y="1"/>
                    </a:cubicBezTo>
                    <a:cubicBezTo>
                      <a:pt x="27" y="1"/>
                      <a:pt x="27" y="2"/>
                      <a:pt x="26" y="2"/>
                    </a:cubicBezTo>
                    <a:cubicBezTo>
                      <a:pt x="26" y="6"/>
                      <a:pt x="26" y="6"/>
                      <a:pt x="26" y="6"/>
                    </a:cubicBezTo>
                    <a:cubicBezTo>
                      <a:pt x="26" y="7"/>
                      <a:pt x="25" y="7"/>
                      <a:pt x="24" y="7"/>
                    </a:cubicBezTo>
                    <a:cubicBezTo>
                      <a:pt x="22" y="3"/>
                      <a:pt x="22" y="3"/>
                      <a:pt x="22" y="3"/>
                    </a:cubicBezTo>
                    <a:cubicBezTo>
                      <a:pt x="21" y="3"/>
                      <a:pt x="21" y="4"/>
                      <a:pt x="20" y="4"/>
                    </a:cubicBezTo>
                    <a:cubicBezTo>
                      <a:pt x="21" y="9"/>
                      <a:pt x="21" y="9"/>
                      <a:pt x="21" y="9"/>
                    </a:cubicBezTo>
                    <a:cubicBezTo>
                      <a:pt x="21" y="9"/>
                      <a:pt x="20" y="9"/>
                      <a:pt x="20" y="9"/>
                    </a:cubicBezTo>
                    <a:cubicBezTo>
                      <a:pt x="20" y="9"/>
                      <a:pt x="20" y="10"/>
                      <a:pt x="19" y="10"/>
                    </a:cubicBezTo>
                    <a:cubicBezTo>
                      <a:pt x="17" y="6"/>
                      <a:pt x="17" y="6"/>
                      <a:pt x="17" y="6"/>
                    </a:cubicBezTo>
                    <a:cubicBezTo>
                      <a:pt x="16" y="7"/>
                      <a:pt x="15" y="7"/>
                      <a:pt x="14" y="8"/>
                    </a:cubicBezTo>
                    <a:cubicBezTo>
                      <a:pt x="16" y="12"/>
                      <a:pt x="16" y="12"/>
                      <a:pt x="16" y="12"/>
                    </a:cubicBezTo>
                    <a:cubicBezTo>
                      <a:pt x="16" y="12"/>
                      <a:pt x="15" y="13"/>
                      <a:pt x="15" y="13"/>
                    </a:cubicBezTo>
                    <a:cubicBezTo>
                      <a:pt x="11" y="10"/>
                      <a:pt x="11" y="10"/>
                      <a:pt x="11" y="10"/>
                    </a:cubicBezTo>
                    <a:cubicBezTo>
                      <a:pt x="11" y="11"/>
                      <a:pt x="10" y="12"/>
                      <a:pt x="10" y="12"/>
                    </a:cubicBezTo>
                    <a:cubicBezTo>
                      <a:pt x="12" y="16"/>
                      <a:pt x="12" y="16"/>
                      <a:pt x="12" y="16"/>
                    </a:cubicBezTo>
                    <a:cubicBezTo>
                      <a:pt x="12" y="16"/>
                      <a:pt x="11" y="17"/>
                      <a:pt x="11" y="17"/>
                    </a:cubicBezTo>
                    <a:cubicBezTo>
                      <a:pt x="7" y="15"/>
                      <a:pt x="7" y="15"/>
                      <a:pt x="7" y="15"/>
                    </a:cubicBezTo>
                    <a:cubicBezTo>
                      <a:pt x="7" y="16"/>
                      <a:pt x="6" y="17"/>
                      <a:pt x="6" y="18"/>
                    </a:cubicBezTo>
                    <a:cubicBezTo>
                      <a:pt x="9" y="21"/>
                      <a:pt x="9" y="21"/>
                      <a:pt x="9" y="21"/>
                    </a:cubicBezTo>
                    <a:cubicBezTo>
                      <a:pt x="9" y="21"/>
                      <a:pt x="8" y="22"/>
                      <a:pt x="8" y="22"/>
                    </a:cubicBezTo>
                    <a:cubicBezTo>
                      <a:pt x="4" y="21"/>
                      <a:pt x="4" y="21"/>
                      <a:pt x="4" y="21"/>
                    </a:cubicBezTo>
                    <a:cubicBezTo>
                      <a:pt x="3" y="22"/>
                      <a:pt x="3" y="23"/>
                      <a:pt x="3" y="23"/>
                    </a:cubicBezTo>
                    <a:cubicBezTo>
                      <a:pt x="6" y="26"/>
                      <a:pt x="6" y="26"/>
                      <a:pt x="6" y="26"/>
                    </a:cubicBezTo>
                    <a:cubicBezTo>
                      <a:pt x="6" y="26"/>
                      <a:pt x="6" y="27"/>
                      <a:pt x="6" y="28"/>
                    </a:cubicBezTo>
                    <a:cubicBezTo>
                      <a:pt x="1" y="27"/>
                      <a:pt x="1" y="27"/>
                      <a:pt x="1" y="27"/>
                    </a:cubicBezTo>
                    <a:cubicBezTo>
                      <a:pt x="1" y="28"/>
                      <a:pt x="1" y="29"/>
                      <a:pt x="1" y="30"/>
                    </a:cubicBezTo>
                    <a:cubicBezTo>
                      <a:pt x="5" y="31"/>
                      <a:pt x="5" y="31"/>
                      <a:pt x="5" y="31"/>
                    </a:cubicBezTo>
                    <a:cubicBezTo>
                      <a:pt x="5" y="32"/>
                      <a:pt x="5" y="33"/>
                      <a:pt x="5" y="33"/>
                    </a:cubicBezTo>
                    <a:cubicBezTo>
                      <a:pt x="0" y="34"/>
                      <a:pt x="0" y="34"/>
                      <a:pt x="0" y="34"/>
                    </a:cubicBezTo>
                    <a:cubicBezTo>
                      <a:pt x="0" y="35"/>
                      <a:pt x="0" y="36"/>
                      <a:pt x="0" y="36"/>
                    </a:cubicBezTo>
                    <a:cubicBezTo>
                      <a:pt x="4" y="37"/>
                      <a:pt x="4" y="37"/>
                      <a:pt x="4" y="37"/>
                    </a:cubicBezTo>
                    <a:cubicBezTo>
                      <a:pt x="4" y="38"/>
                      <a:pt x="4" y="39"/>
                      <a:pt x="4" y="39"/>
                    </a:cubicBezTo>
                    <a:cubicBezTo>
                      <a:pt x="0" y="40"/>
                      <a:pt x="0" y="40"/>
                      <a:pt x="0" y="40"/>
                    </a:cubicBezTo>
                    <a:cubicBezTo>
                      <a:pt x="0" y="41"/>
                      <a:pt x="0" y="42"/>
                      <a:pt x="0" y="43"/>
                    </a:cubicBezTo>
                    <a:cubicBezTo>
                      <a:pt x="5" y="43"/>
                      <a:pt x="5" y="43"/>
                      <a:pt x="5" y="43"/>
                    </a:cubicBezTo>
                    <a:cubicBezTo>
                      <a:pt x="5" y="44"/>
                      <a:pt x="5" y="44"/>
                      <a:pt x="5" y="45"/>
                    </a:cubicBezTo>
                    <a:cubicBezTo>
                      <a:pt x="1" y="47"/>
                      <a:pt x="1" y="47"/>
                      <a:pt x="1" y="47"/>
                    </a:cubicBezTo>
                    <a:cubicBezTo>
                      <a:pt x="1" y="48"/>
                      <a:pt x="2" y="49"/>
                      <a:pt x="2" y="50"/>
                    </a:cubicBezTo>
                    <a:cubicBezTo>
                      <a:pt x="6" y="49"/>
                      <a:pt x="6" y="49"/>
                      <a:pt x="6" y="49"/>
                    </a:cubicBezTo>
                    <a:cubicBezTo>
                      <a:pt x="6" y="49"/>
                      <a:pt x="7" y="50"/>
                      <a:pt x="7" y="51"/>
                    </a:cubicBezTo>
                    <a:cubicBezTo>
                      <a:pt x="3" y="53"/>
                      <a:pt x="3" y="53"/>
                      <a:pt x="3" y="53"/>
                    </a:cubicBezTo>
                    <a:cubicBezTo>
                      <a:pt x="4" y="54"/>
                      <a:pt x="4" y="55"/>
                      <a:pt x="4" y="56"/>
                    </a:cubicBezTo>
                    <a:cubicBezTo>
                      <a:pt x="9" y="54"/>
                      <a:pt x="9" y="54"/>
                      <a:pt x="9" y="54"/>
                    </a:cubicBezTo>
                    <a:cubicBezTo>
                      <a:pt x="9" y="55"/>
                      <a:pt x="9" y="55"/>
                      <a:pt x="10" y="56"/>
                    </a:cubicBezTo>
                    <a:cubicBezTo>
                      <a:pt x="6" y="59"/>
                      <a:pt x="6" y="59"/>
                      <a:pt x="6" y="59"/>
                    </a:cubicBezTo>
                    <a:cubicBezTo>
                      <a:pt x="7" y="60"/>
                      <a:pt x="7" y="61"/>
                      <a:pt x="8" y="61"/>
                    </a:cubicBezTo>
                    <a:cubicBezTo>
                      <a:pt x="12" y="59"/>
                      <a:pt x="12" y="59"/>
                      <a:pt x="12" y="59"/>
                    </a:cubicBezTo>
                    <a:cubicBezTo>
                      <a:pt x="12" y="59"/>
                      <a:pt x="13" y="60"/>
                      <a:pt x="13" y="60"/>
                    </a:cubicBezTo>
                    <a:cubicBezTo>
                      <a:pt x="10" y="64"/>
                      <a:pt x="10" y="64"/>
                      <a:pt x="10" y="64"/>
                    </a:cubicBezTo>
                    <a:cubicBezTo>
                      <a:pt x="11" y="65"/>
                      <a:pt x="12" y="65"/>
                      <a:pt x="12" y="66"/>
                    </a:cubicBezTo>
                    <a:cubicBezTo>
                      <a:pt x="16" y="63"/>
                      <a:pt x="16" y="63"/>
                      <a:pt x="16" y="63"/>
                    </a:cubicBezTo>
                    <a:cubicBezTo>
                      <a:pt x="16" y="63"/>
                      <a:pt x="17" y="64"/>
                      <a:pt x="17" y="64"/>
                    </a:cubicBezTo>
                    <a:cubicBezTo>
                      <a:pt x="15" y="68"/>
                      <a:pt x="15" y="68"/>
                      <a:pt x="15" y="68"/>
                    </a:cubicBezTo>
                    <a:cubicBezTo>
                      <a:pt x="16" y="69"/>
                      <a:pt x="17" y="69"/>
                      <a:pt x="18" y="70"/>
                    </a:cubicBezTo>
                    <a:cubicBezTo>
                      <a:pt x="20" y="66"/>
                      <a:pt x="20" y="66"/>
                      <a:pt x="20" y="66"/>
                    </a:cubicBezTo>
                    <a:cubicBezTo>
                      <a:pt x="21" y="67"/>
                      <a:pt x="22" y="67"/>
                      <a:pt x="22" y="67"/>
                    </a:cubicBezTo>
                    <a:cubicBezTo>
                      <a:pt x="21" y="72"/>
                      <a:pt x="21" y="72"/>
                      <a:pt x="21" y="72"/>
                    </a:cubicBezTo>
                    <a:cubicBezTo>
                      <a:pt x="22" y="72"/>
                      <a:pt x="23" y="72"/>
                      <a:pt x="23" y="73"/>
                    </a:cubicBezTo>
                    <a:cubicBezTo>
                      <a:pt x="25" y="69"/>
                      <a:pt x="25" y="69"/>
                      <a:pt x="25" y="69"/>
                    </a:cubicBezTo>
                    <a:cubicBezTo>
                      <a:pt x="26" y="69"/>
                      <a:pt x="27" y="69"/>
                      <a:pt x="27" y="69"/>
                    </a:cubicBezTo>
                    <a:cubicBezTo>
                      <a:pt x="27" y="74"/>
                      <a:pt x="27" y="74"/>
                      <a:pt x="27" y="74"/>
                    </a:cubicBezTo>
                    <a:cubicBezTo>
                      <a:pt x="28" y="74"/>
                      <a:pt x="29" y="74"/>
                      <a:pt x="30" y="75"/>
                    </a:cubicBezTo>
                    <a:cubicBezTo>
                      <a:pt x="31" y="70"/>
                      <a:pt x="31" y="70"/>
                      <a:pt x="31" y="70"/>
                    </a:cubicBezTo>
                    <a:cubicBezTo>
                      <a:pt x="32" y="70"/>
                      <a:pt x="32" y="70"/>
                      <a:pt x="33" y="70"/>
                    </a:cubicBezTo>
                    <a:cubicBezTo>
                      <a:pt x="33" y="75"/>
                      <a:pt x="33" y="75"/>
                      <a:pt x="33" y="75"/>
                    </a:cubicBezTo>
                    <a:cubicBezTo>
                      <a:pt x="34" y="75"/>
                      <a:pt x="35" y="75"/>
                      <a:pt x="36" y="75"/>
                    </a:cubicBezTo>
                    <a:cubicBezTo>
                      <a:pt x="37" y="70"/>
                      <a:pt x="37" y="70"/>
                      <a:pt x="37" y="70"/>
                    </a:cubicBezTo>
                    <a:cubicBezTo>
                      <a:pt x="37" y="70"/>
                      <a:pt x="38" y="70"/>
                      <a:pt x="39" y="70"/>
                    </a:cubicBezTo>
                    <a:cubicBezTo>
                      <a:pt x="40" y="75"/>
                      <a:pt x="40" y="75"/>
                      <a:pt x="40" y="75"/>
                    </a:cubicBezTo>
                    <a:cubicBezTo>
                      <a:pt x="41" y="75"/>
                      <a:pt x="42" y="75"/>
                      <a:pt x="42" y="74"/>
                    </a:cubicBezTo>
                    <a:cubicBezTo>
                      <a:pt x="42" y="70"/>
                      <a:pt x="42" y="70"/>
                      <a:pt x="42" y="70"/>
                    </a:cubicBezTo>
                    <a:cubicBezTo>
                      <a:pt x="43" y="70"/>
                      <a:pt x="43" y="69"/>
                      <a:pt x="44" y="69"/>
                    </a:cubicBezTo>
                    <a:cubicBezTo>
                      <a:pt x="46" y="73"/>
                      <a:pt x="46" y="73"/>
                      <a:pt x="46" y="73"/>
                    </a:cubicBezTo>
                    <a:cubicBezTo>
                      <a:pt x="47" y="73"/>
                      <a:pt x="48" y="73"/>
                      <a:pt x="49" y="73"/>
                    </a:cubicBezTo>
                    <a:cubicBezTo>
                      <a:pt x="48" y="68"/>
                      <a:pt x="48" y="68"/>
                      <a:pt x="48" y="68"/>
                    </a:cubicBezTo>
                    <a:cubicBezTo>
                      <a:pt x="48" y="68"/>
                      <a:pt x="49" y="67"/>
                      <a:pt x="49" y="67"/>
                    </a:cubicBezTo>
                    <a:cubicBezTo>
                      <a:pt x="52" y="71"/>
                      <a:pt x="52" y="71"/>
                      <a:pt x="52" y="71"/>
                    </a:cubicBezTo>
                    <a:cubicBezTo>
                      <a:pt x="52" y="71"/>
                      <a:pt x="53" y="70"/>
                      <a:pt x="53" y="70"/>
                    </a:cubicBezTo>
                    <a:cubicBezTo>
                      <a:pt x="54" y="70"/>
                      <a:pt x="54" y="70"/>
                      <a:pt x="54" y="70"/>
                    </a:cubicBezTo>
                    <a:cubicBezTo>
                      <a:pt x="53" y="65"/>
                      <a:pt x="53" y="65"/>
                      <a:pt x="53" y="65"/>
                    </a:cubicBezTo>
                    <a:cubicBezTo>
                      <a:pt x="53" y="65"/>
                      <a:pt x="54" y="64"/>
                      <a:pt x="54" y="64"/>
                    </a:cubicBezTo>
                    <a:cubicBezTo>
                      <a:pt x="57" y="67"/>
                      <a:pt x="57" y="67"/>
                      <a:pt x="57" y="67"/>
                    </a:cubicBezTo>
                    <a:cubicBezTo>
                      <a:pt x="58" y="67"/>
                      <a:pt x="59" y="66"/>
                      <a:pt x="59" y="66"/>
                    </a:cubicBezTo>
                    <a:cubicBezTo>
                      <a:pt x="57" y="62"/>
                      <a:pt x="57" y="62"/>
                      <a:pt x="57" y="62"/>
                    </a:cubicBezTo>
                    <a:cubicBezTo>
                      <a:pt x="57" y="61"/>
                      <a:pt x="58" y="61"/>
                      <a:pt x="58" y="60"/>
                    </a:cubicBezTo>
                    <a:cubicBezTo>
                      <a:pt x="62" y="63"/>
                      <a:pt x="62" y="63"/>
                      <a:pt x="62" y="63"/>
                    </a:cubicBezTo>
                    <a:cubicBezTo>
                      <a:pt x="63" y="62"/>
                      <a:pt x="63" y="61"/>
                      <a:pt x="64" y="61"/>
                    </a:cubicBezTo>
                    <a:cubicBezTo>
                      <a:pt x="61" y="57"/>
                      <a:pt x="61" y="57"/>
                      <a:pt x="61" y="57"/>
                    </a:cubicBezTo>
                    <a:cubicBezTo>
                      <a:pt x="61" y="57"/>
                      <a:pt x="62" y="56"/>
                      <a:pt x="62" y="56"/>
                    </a:cubicBezTo>
                    <a:cubicBezTo>
                      <a:pt x="66" y="57"/>
                      <a:pt x="66" y="57"/>
                      <a:pt x="66" y="57"/>
                    </a:cubicBezTo>
                    <a:cubicBezTo>
                      <a:pt x="66" y="57"/>
                      <a:pt x="67" y="56"/>
                      <a:pt x="67" y="55"/>
                    </a:cubicBezTo>
                    <a:cubicBezTo>
                      <a:pt x="64" y="52"/>
                      <a:pt x="64" y="52"/>
                      <a:pt x="64" y="52"/>
                    </a:cubicBezTo>
                    <a:cubicBezTo>
                      <a:pt x="64" y="52"/>
                      <a:pt x="64" y="51"/>
                      <a:pt x="65" y="50"/>
                    </a:cubicBezTo>
                    <a:cubicBezTo>
                      <a:pt x="69" y="51"/>
                      <a:pt x="69" y="51"/>
                      <a:pt x="69" y="51"/>
                    </a:cubicBezTo>
                    <a:cubicBezTo>
                      <a:pt x="69" y="51"/>
                      <a:pt x="69" y="50"/>
                      <a:pt x="70" y="49"/>
                    </a:cubicBezTo>
                    <a:cubicBezTo>
                      <a:pt x="66" y="47"/>
                      <a:pt x="66" y="47"/>
                      <a:pt x="66" y="47"/>
                    </a:cubicBezTo>
                    <a:cubicBezTo>
                      <a:pt x="66" y="46"/>
                      <a:pt x="66" y="45"/>
                      <a:pt x="66" y="45"/>
                    </a:cubicBezTo>
                    <a:cubicBezTo>
                      <a:pt x="71" y="45"/>
                      <a:pt x="71" y="45"/>
                      <a:pt x="71" y="45"/>
                    </a:cubicBezTo>
                    <a:cubicBezTo>
                      <a:pt x="71" y="44"/>
                      <a:pt x="71" y="43"/>
                      <a:pt x="71" y="42"/>
                    </a:cubicBezTo>
                    <a:cubicBezTo>
                      <a:pt x="67" y="41"/>
                      <a:pt x="67" y="41"/>
                      <a:pt x="67" y="41"/>
                    </a:cubicBezTo>
                    <a:cubicBezTo>
                      <a:pt x="67" y="40"/>
                      <a:pt x="67" y="40"/>
                      <a:pt x="67" y="39"/>
                    </a:cubicBezTo>
                    <a:cubicBezTo>
                      <a:pt x="71" y="38"/>
                      <a:pt x="71" y="38"/>
                      <a:pt x="71" y="38"/>
                    </a:cubicBezTo>
                    <a:cubicBezTo>
                      <a:pt x="71" y="37"/>
                      <a:pt x="71" y="36"/>
                      <a:pt x="71" y="35"/>
                    </a:cubicBezTo>
                    <a:cubicBezTo>
                      <a:pt x="67" y="35"/>
                      <a:pt x="67" y="35"/>
                      <a:pt x="67" y="35"/>
                    </a:cubicBezTo>
                    <a:cubicBezTo>
                      <a:pt x="67" y="34"/>
                      <a:pt x="67" y="34"/>
                      <a:pt x="67" y="33"/>
                    </a:cubicBezTo>
                    <a:cubicBezTo>
                      <a:pt x="71" y="32"/>
                      <a:pt x="71" y="32"/>
                      <a:pt x="71" y="32"/>
                    </a:cubicBezTo>
                    <a:cubicBezTo>
                      <a:pt x="71" y="31"/>
                      <a:pt x="71" y="30"/>
                      <a:pt x="70" y="29"/>
                    </a:cubicBezTo>
                    <a:cubicBezTo>
                      <a:pt x="66" y="29"/>
                      <a:pt x="66" y="29"/>
                      <a:pt x="66" y="29"/>
                    </a:cubicBezTo>
                    <a:cubicBezTo>
                      <a:pt x="66" y="29"/>
                      <a:pt x="66" y="28"/>
                      <a:pt x="65" y="27"/>
                    </a:cubicBezTo>
                    <a:cubicBezTo>
                      <a:pt x="69" y="25"/>
                      <a:pt x="69" y="25"/>
                      <a:pt x="69" y="25"/>
                    </a:cubicBezTo>
                    <a:cubicBezTo>
                      <a:pt x="69" y="24"/>
                      <a:pt x="69" y="23"/>
                      <a:pt x="68" y="23"/>
                    </a:cubicBezTo>
                    <a:cubicBezTo>
                      <a:pt x="64" y="24"/>
                      <a:pt x="64" y="24"/>
                      <a:pt x="64" y="24"/>
                    </a:cubicBezTo>
                    <a:cubicBezTo>
                      <a:pt x="64" y="23"/>
                      <a:pt x="63" y="23"/>
                      <a:pt x="63" y="22"/>
                    </a:cubicBezTo>
                    <a:close/>
                    <a:moveTo>
                      <a:pt x="24" y="56"/>
                    </a:moveTo>
                    <a:cubicBezTo>
                      <a:pt x="20" y="58"/>
                      <a:pt x="14" y="57"/>
                      <a:pt x="12" y="52"/>
                    </a:cubicBezTo>
                    <a:cubicBezTo>
                      <a:pt x="9" y="48"/>
                      <a:pt x="11" y="42"/>
                      <a:pt x="15" y="39"/>
                    </a:cubicBezTo>
                    <a:cubicBezTo>
                      <a:pt x="19" y="37"/>
                      <a:pt x="25" y="38"/>
                      <a:pt x="27" y="43"/>
                    </a:cubicBezTo>
                    <a:cubicBezTo>
                      <a:pt x="30" y="47"/>
                      <a:pt x="28" y="53"/>
                      <a:pt x="24" y="56"/>
                    </a:cubicBezTo>
                    <a:close/>
                    <a:moveTo>
                      <a:pt x="49" y="63"/>
                    </a:moveTo>
                    <a:cubicBezTo>
                      <a:pt x="45" y="65"/>
                      <a:pt x="40" y="64"/>
                      <a:pt x="37" y="59"/>
                    </a:cubicBezTo>
                    <a:cubicBezTo>
                      <a:pt x="35" y="55"/>
                      <a:pt x="36" y="49"/>
                      <a:pt x="41" y="47"/>
                    </a:cubicBezTo>
                    <a:cubicBezTo>
                      <a:pt x="45" y="44"/>
                      <a:pt x="50" y="46"/>
                      <a:pt x="53" y="50"/>
                    </a:cubicBezTo>
                    <a:cubicBezTo>
                      <a:pt x="55" y="55"/>
                      <a:pt x="54" y="60"/>
                      <a:pt x="49" y="63"/>
                    </a:cubicBezTo>
                    <a:close/>
                    <a:moveTo>
                      <a:pt x="32" y="40"/>
                    </a:moveTo>
                    <a:cubicBezTo>
                      <a:pt x="31" y="38"/>
                      <a:pt x="32" y="35"/>
                      <a:pt x="34" y="34"/>
                    </a:cubicBezTo>
                    <a:cubicBezTo>
                      <a:pt x="36" y="33"/>
                      <a:pt x="38" y="34"/>
                      <a:pt x="39" y="36"/>
                    </a:cubicBezTo>
                    <a:cubicBezTo>
                      <a:pt x="40" y="38"/>
                      <a:pt x="39" y="40"/>
                      <a:pt x="38" y="41"/>
                    </a:cubicBezTo>
                    <a:cubicBezTo>
                      <a:pt x="36" y="42"/>
                      <a:pt x="33" y="42"/>
                      <a:pt x="32" y="40"/>
                    </a:cubicBezTo>
                    <a:close/>
                    <a:moveTo>
                      <a:pt x="31" y="29"/>
                    </a:moveTo>
                    <a:cubicBezTo>
                      <a:pt x="27" y="31"/>
                      <a:pt x="21" y="30"/>
                      <a:pt x="19" y="25"/>
                    </a:cubicBezTo>
                    <a:cubicBezTo>
                      <a:pt x="16" y="21"/>
                      <a:pt x="18" y="15"/>
                      <a:pt x="22" y="13"/>
                    </a:cubicBezTo>
                    <a:cubicBezTo>
                      <a:pt x="26" y="10"/>
                      <a:pt x="32" y="12"/>
                      <a:pt x="34" y="16"/>
                    </a:cubicBezTo>
                    <a:cubicBezTo>
                      <a:pt x="36" y="21"/>
                      <a:pt x="35" y="26"/>
                      <a:pt x="31" y="29"/>
                    </a:cubicBezTo>
                    <a:close/>
                    <a:moveTo>
                      <a:pt x="56" y="36"/>
                    </a:moveTo>
                    <a:cubicBezTo>
                      <a:pt x="52" y="39"/>
                      <a:pt x="47" y="37"/>
                      <a:pt x="44" y="33"/>
                    </a:cubicBezTo>
                    <a:cubicBezTo>
                      <a:pt x="42" y="28"/>
                      <a:pt x="43" y="22"/>
                      <a:pt x="47" y="20"/>
                    </a:cubicBezTo>
                    <a:cubicBezTo>
                      <a:pt x="52" y="17"/>
                      <a:pt x="57" y="19"/>
                      <a:pt x="60" y="23"/>
                    </a:cubicBezTo>
                    <a:cubicBezTo>
                      <a:pt x="62" y="28"/>
                      <a:pt x="61" y="34"/>
                      <a:pt x="56" y="36"/>
                    </a:cubicBezTo>
                    <a:close/>
                  </a:path>
                </a:pathLst>
              </a:custGeom>
              <a:solidFill>
                <a:srgbClr val="3E3A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81" name="Freeform 16"/>
              <p:cNvSpPr>
                <a:spLocks noEditPoints="1"/>
              </p:cNvSpPr>
              <p:nvPr/>
            </p:nvSpPr>
            <p:spPr bwMode="auto">
              <a:xfrm>
                <a:off x="1192213" y="2576513"/>
                <a:ext cx="28575" cy="28575"/>
              </a:xfrm>
              <a:custGeom>
                <a:avLst/>
                <a:gdLst>
                  <a:gd name="T0" fmla="*/ 23 w 27"/>
                  <a:gd name="T1" fmla="*/ 14 h 27"/>
                  <a:gd name="T2" fmla="*/ 23 w 27"/>
                  <a:gd name="T3" fmla="*/ 14 h 27"/>
                  <a:gd name="T4" fmla="*/ 23 w 27"/>
                  <a:gd name="T5" fmla="*/ 12 h 27"/>
                  <a:gd name="T6" fmla="*/ 27 w 27"/>
                  <a:gd name="T7" fmla="*/ 10 h 27"/>
                  <a:gd name="T8" fmla="*/ 25 w 27"/>
                  <a:gd name="T9" fmla="*/ 6 h 27"/>
                  <a:gd name="T10" fmla="*/ 21 w 27"/>
                  <a:gd name="T11" fmla="*/ 7 h 27"/>
                  <a:gd name="T12" fmla="*/ 19 w 27"/>
                  <a:gd name="T13" fmla="*/ 5 h 27"/>
                  <a:gd name="T14" fmla="*/ 20 w 27"/>
                  <a:gd name="T15" fmla="*/ 1 h 27"/>
                  <a:gd name="T16" fmla="*/ 16 w 27"/>
                  <a:gd name="T17" fmla="*/ 0 h 27"/>
                  <a:gd name="T18" fmla="*/ 14 w 27"/>
                  <a:gd name="T19" fmla="*/ 3 h 27"/>
                  <a:gd name="T20" fmla="*/ 13 w 27"/>
                  <a:gd name="T21" fmla="*/ 3 h 27"/>
                  <a:gd name="T22" fmla="*/ 12 w 27"/>
                  <a:gd name="T23" fmla="*/ 3 h 27"/>
                  <a:gd name="T24" fmla="*/ 10 w 27"/>
                  <a:gd name="T25" fmla="*/ 0 h 27"/>
                  <a:gd name="T26" fmla="*/ 6 w 27"/>
                  <a:gd name="T27" fmla="*/ 2 h 27"/>
                  <a:gd name="T28" fmla="*/ 7 w 27"/>
                  <a:gd name="T29" fmla="*/ 6 h 27"/>
                  <a:gd name="T30" fmla="*/ 6 w 27"/>
                  <a:gd name="T31" fmla="*/ 7 h 27"/>
                  <a:gd name="T32" fmla="*/ 2 w 27"/>
                  <a:gd name="T33" fmla="*/ 6 h 27"/>
                  <a:gd name="T34" fmla="*/ 0 w 27"/>
                  <a:gd name="T35" fmla="*/ 11 h 27"/>
                  <a:gd name="T36" fmla="*/ 4 w 27"/>
                  <a:gd name="T37" fmla="*/ 13 h 27"/>
                  <a:gd name="T38" fmla="*/ 4 w 27"/>
                  <a:gd name="T39" fmla="*/ 14 h 27"/>
                  <a:gd name="T40" fmla="*/ 4 w 27"/>
                  <a:gd name="T41" fmla="*/ 15 h 27"/>
                  <a:gd name="T42" fmla="*/ 0 w 27"/>
                  <a:gd name="T43" fmla="*/ 17 h 27"/>
                  <a:gd name="T44" fmla="*/ 2 w 27"/>
                  <a:gd name="T45" fmla="*/ 21 h 27"/>
                  <a:gd name="T46" fmla="*/ 6 w 27"/>
                  <a:gd name="T47" fmla="*/ 20 h 27"/>
                  <a:gd name="T48" fmla="*/ 8 w 27"/>
                  <a:gd name="T49" fmla="*/ 22 h 27"/>
                  <a:gd name="T50" fmla="*/ 7 w 27"/>
                  <a:gd name="T51" fmla="*/ 26 h 27"/>
                  <a:gd name="T52" fmla="*/ 11 w 27"/>
                  <a:gd name="T53" fmla="*/ 27 h 27"/>
                  <a:gd name="T54" fmla="*/ 13 w 27"/>
                  <a:gd name="T55" fmla="*/ 24 h 27"/>
                  <a:gd name="T56" fmla="*/ 13 w 27"/>
                  <a:gd name="T57" fmla="*/ 24 h 27"/>
                  <a:gd name="T58" fmla="*/ 15 w 27"/>
                  <a:gd name="T59" fmla="*/ 24 h 27"/>
                  <a:gd name="T60" fmla="*/ 17 w 27"/>
                  <a:gd name="T61" fmla="*/ 27 h 27"/>
                  <a:gd name="T62" fmla="*/ 21 w 27"/>
                  <a:gd name="T63" fmla="*/ 25 h 27"/>
                  <a:gd name="T64" fmla="*/ 20 w 27"/>
                  <a:gd name="T65" fmla="*/ 21 h 27"/>
                  <a:gd name="T66" fmla="*/ 21 w 27"/>
                  <a:gd name="T67" fmla="*/ 20 h 27"/>
                  <a:gd name="T68" fmla="*/ 25 w 27"/>
                  <a:gd name="T69" fmla="*/ 21 h 27"/>
                  <a:gd name="T70" fmla="*/ 27 w 27"/>
                  <a:gd name="T71" fmla="*/ 16 h 27"/>
                  <a:gd name="T72" fmla="*/ 23 w 27"/>
                  <a:gd name="T73" fmla="*/ 14 h 27"/>
                  <a:gd name="T74" fmla="*/ 13 w 27"/>
                  <a:gd name="T75" fmla="*/ 18 h 27"/>
                  <a:gd name="T76" fmla="*/ 9 w 27"/>
                  <a:gd name="T77" fmla="*/ 14 h 27"/>
                  <a:gd name="T78" fmla="*/ 13 w 27"/>
                  <a:gd name="T79" fmla="*/ 9 h 27"/>
                  <a:gd name="T80" fmla="*/ 18 w 27"/>
                  <a:gd name="T81" fmla="*/ 14 h 27"/>
                  <a:gd name="T82" fmla="*/ 13 w 27"/>
                  <a:gd name="T83" fmla="*/ 18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7" h="27">
                    <a:moveTo>
                      <a:pt x="23" y="14"/>
                    </a:moveTo>
                    <a:cubicBezTo>
                      <a:pt x="23" y="14"/>
                      <a:pt x="23" y="14"/>
                      <a:pt x="23" y="14"/>
                    </a:cubicBezTo>
                    <a:cubicBezTo>
                      <a:pt x="23" y="13"/>
                      <a:pt x="23" y="13"/>
                      <a:pt x="23" y="12"/>
                    </a:cubicBezTo>
                    <a:cubicBezTo>
                      <a:pt x="27" y="10"/>
                      <a:pt x="27" y="10"/>
                      <a:pt x="27" y="10"/>
                    </a:cubicBezTo>
                    <a:cubicBezTo>
                      <a:pt x="26" y="8"/>
                      <a:pt x="26" y="7"/>
                      <a:pt x="25" y="6"/>
                    </a:cubicBezTo>
                    <a:cubicBezTo>
                      <a:pt x="21" y="7"/>
                      <a:pt x="21" y="7"/>
                      <a:pt x="21" y="7"/>
                    </a:cubicBezTo>
                    <a:cubicBezTo>
                      <a:pt x="20" y="6"/>
                      <a:pt x="20" y="6"/>
                      <a:pt x="19" y="5"/>
                    </a:cubicBezTo>
                    <a:cubicBezTo>
                      <a:pt x="20" y="1"/>
                      <a:pt x="20" y="1"/>
                      <a:pt x="20" y="1"/>
                    </a:cubicBezTo>
                    <a:cubicBezTo>
                      <a:pt x="19" y="1"/>
                      <a:pt x="18" y="0"/>
                      <a:pt x="16" y="0"/>
                    </a:cubicBezTo>
                    <a:cubicBezTo>
                      <a:pt x="14" y="3"/>
                      <a:pt x="14" y="3"/>
                      <a:pt x="14" y="3"/>
                    </a:cubicBezTo>
                    <a:cubicBezTo>
                      <a:pt x="14" y="3"/>
                      <a:pt x="14" y="3"/>
                      <a:pt x="13" y="3"/>
                    </a:cubicBezTo>
                    <a:cubicBezTo>
                      <a:pt x="13" y="3"/>
                      <a:pt x="13" y="3"/>
                      <a:pt x="12" y="3"/>
                    </a:cubicBezTo>
                    <a:cubicBezTo>
                      <a:pt x="10" y="0"/>
                      <a:pt x="10" y="0"/>
                      <a:pt x="10" y="0"/>
                    </a:cubicBezTo>
                    <a:cubicBezTo>
                      <a:pt x="9" y="0"/>
                      <a:pt x="7" y="1"/>
                      <a:pt x="6" y="2"/>
                    </a:cubicBezTo>
                    <a:cubicBezTo>
                      <a:pt x="7" y="6"/>
                      <a:pt x="7" y="6"/>
                      <a:pt x="7" y="6"/>
                    </a:cubicBezTo>
                    <a:cubicBezTo>
                      <a:pt x="7" y="6"/>
                      <a:pt x="6" y="7"/>
                      <a:pt x="6" y="7"/>
                    </a:cubicBezTo>
                    <a:cubicBezTo>
                      <a:pt x="2" y="6"/>
                      <a:pt x="2" y="6"/>
                      <a:pt x="2" y="6"/>
                    </a:cubicBezTo>
                    <a:cubicBezTo>
                      <a:pt x="1" y="8"/>
                      <a:pt x="1" y="9"/>
                      <a:pt x="0" y="11"/>
                    </a:cubicBezTo>
                    <a:cubicBezTo>
                      <a:pt x="4" y="13"/>
                      <a:pt x="4" y="13"/>
                      <a:pt x="4" y="13"/>
                    </a:cubicBezTo>
                    <a:cubicBezTo>
                      <a:pt x="4" y="13"/>
                      <a:pt x="4" y="13"/>
                      <a:pt x="4" y="14"/>
                    </a:cubicBezTo>
                    <a:cubicBezTo>
                      <a:pt x="4" y="14"/>
                      <a:pt x="4" y="14"/>
                      <a:pt x="4" y="15"/>
                    </a:cubicBezTo>
                    <a:cubicBezTo>
                      <a:pt x="0" y="17"/>
                      <a:pt x="0" y="17"/>
                      <a:pt x="0" y="17"/>
                    </a:cubicBezTo>
                    <a:cubicBezTo>
                      <a:pt x="1" y="19"/>
                      <a:pt x="1" y="20"/>
                      <a:pt x="2" y="21"/>
                    </a:cubicBezTo>
                    <a:cubicBezTo>
                      <a:pt x="6" y="20"/>
                      <a:pt x="6" y="20"/>
                      <a:pt x="6" y="20"/>
                    </a:cubicBezTo>
                    <a:cubicBezTo>
                      <a:pt x="6" y="21"/>
                      <a:pt x="7" y="21"/>
                      <a:pt x="8" y="22"/>
                    </a:cubicBezTo>
                    <a:cubicBezTo>
                      <a:pt x="7" y="26"/>
                      <a:pt x="7" y="26"/>
                      <a:pt x="7" y="26"/>
                    </a:cubicBezTo>
                    <a:cubicBezTo>
                      <a:pt x="8" y="26"/>
                      <a:pt x="9" y="27"/>
                      <a:pt x="11" y="27"/>
                    </a:cubicBezTo>
                    <a:cubicBezTo>
                      <a:pt x="13" y="24"/>
                      <a:pt x="13" y="24"/>
                      <a:pt x="13" y="24"/>
                    </a:cubicBezTo>
                    <a:cubicBezTo>
                      <a:pt x="13" y="24"/>
                      <a:pt x="13" y="24"/>
                      <a:pt x="13" y="24"/>
                    </a:cubicBezTo>
                    <a:cubicBezTo>
                      <a:pt x="14" y="24"/>
                      <a:pt x="14" y="24"/>
                      <a:pt x="15" y="24"/>
                    </a:cubicBezTo>
                    <a:cubicBezTo>
                      <a:pt x="17" y="27"/>
                      <a:pt x="17" y="27"/>
                      <a:pt x="17" y="27"/>
                    </a:cubicBezTo>
                    <a:cubicBezTo>
                      <a:pt x="18" y="27"/>
                      <a:pt x="20" y="26"/>
                      <a:pt x="21" y="25"/>
                    </a:cubicBezTo>
                    <a:cubicBezTo>
                      <a:pt x="20" y="21"/>
                      <a:pt x="20" y="21"/>
                      <a:pt x="20" y="21"/>
                    </a:cubicBezTo>
                    <a:cubicBezTo>
                      <a:pt x="20" y="21"/>
                      <a:pt x="21" y="20"/>
                      <a:pt x="21" y="20"/>
                    </a:cubicBezTo>
                    <a:cubicBezTo>
                      <a:pt x="25" y="21"/>
                      <a:pt x="25" y="21"/>
                      <a:pt x="25" y="21"/>
                    </a:cubicBezTo>
                    <a:cubicBezTo>
                      <a:pt x="26" y="19"/>
                      <a:pt x="26" y="18"/>
                      <a:pt x="27" y="16"/>
                    </a:cubicBezTo>
                    <a:lnTo>
                      <a:pt x="23" y="14"/>
                    </a:lnTo>
                    <a:close/>
                    <a:moveTo>
                      <a:pt x="13" y="18"/>
                    </a:moveTo>
                    <a:cubicBezTo>
                      <a:pt x="11" y="18"/>
                      <a:pt x="9" y="16"/>
                      <a:pt x="9" y="14"/>
                    </a:cubicBezTo>
                    <a:cubicBezTo>
                      <a:pt x="9" y="11"/>
                      <a:pt x="11" y="9"/>
                      <a:pt x="13" y="9"/>
                    </a:cubicBezTo>
                    <a:cubicBezTo>
                      <a:pt x="16" y="9"/>
                      <a:pt x="18" y="11"/>
                      <a:pt x="18" y="14"/>
                    </a:cubicBezTo>
                    <a:cubicBezTo>
                      <a:pt x="18" y="16"/>
                      <a:pt x="16" y="18"/>
                      <a:pt x="13" y="18"/>
                    </a:cubicBezTo>
                    <a:close/>
                  </a:path>
                </a:pathLst>
              </a:custGeom>
              <a:solidFill>
                <a:srgbClr val="3E3A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82" name="Freeform 17"/>
              <p:cNvSpPr>
                <a:spLocks noEditPoints="1"/>
              </p:cNvSpPr>
              <p:nvPr/>
            </p:nvSpPr>
            <p:spPr bwMode="auto">
              <a:xfrm>
                <a:off x="1203325" y="2713038"/>
                <a:ext cx="25400" cy="25400"/>
              </a:xfrm>
              <a:custGeom>
                <a:avLst/>
                <a:gdLst>
                  <a:gd name="T0" fmla="*/ 21 w 24"/>
                  <a:gd name="T1" fmla="*/ 13 h 25"/>
                  <a:gd name="T2" fmla="*/ 21 w 24"/>
                  <a:gd name="T3" fmla="*/ 12 h 25"/>
                  <a:gd name="T4" fmla="*/ 21 w 24"/>
                  <a:gd name="T5" fmla="*/ 11 h 25"/>
                  <a:gd name="T6" fmla="*/ 24 w 24"/>
                  <a:gd name="T7" fmla="*/ 9 h 25"/>
                  <a:gd name="T8" fmla="*/ 23 w 24"/>
                  <a:gd name="T9" fmla="*/ 5 h 25"/>
                  <a:gd name="T10" fmla="*/ 19 w 24"/>
                  <a:gd name="T11" fmla="*/ 6 h 25"/>
                  <a:gd name="T12" fmla="*/ 18 w 24"/>
                  <a:gd name="T13" fmla="*/ 5 h 25"/>
                  <a:gd name="T14" fmla="*/ 18 w 24"/>
                  <a:gd name="T15" fmla="*/ 1 h 25"/>
                  <a:gd name="T16" fmla="*/ 15 w 24"/>
                  <a:gd name="T17" fmla="*/ 0 h 25"/>
                  <a:gd name="T18" fmla="*/ 13 w 24"/>
                  <a:gd name="T19" fmla="*/ 3 h 25"/>
                  <a:gd name="T20" fmla="*/ 12 w 24"/>
                  <a:gd name="T21" fmla="*/ 3 h 25"/>
                  <a:gd name="T22" fmla="*/ 11 w 24"/>
                  <a:gd name="T23" fmla="*/ 3 h 25"/>
                  <a:gd name="T24" fmla="*/ 9 w 24"/>
                  <a:gd name="T25" fmla="*/ 0 h 25"/>
                  <a:gd name="T26" fmla="*/ 6 w 24"/>
                  <a:gd name="T27" fmla="*/ 2 h 25"/>
                  <a:gd name="T28" fmla="*/ 7 w 24"/>
                  <a:gd name="T29" fmla="*/ 5 h 25"/>
                  <a:gd name="T30" fmla="*/ 5 w 24"/>
                  <a:gd name="T31" fmla="*/ 7 h 25"/>
                  <a:gd name="T32" fmla="*/ 2 w 24"/>
                  <a:gd name="T33" fmla="*/ 6 h 25"/>
                  <a:gd name="T34" fmla="*/ 0 w 24"/>
                  <a:gd name="T35" fmla="*/ 10 h 25"/>
                  <a:gd name="T36" fmla="*/ 4 w 24"/>
                  <a:gd name="T37" fmla="*/ 11 h 25"/>
                  <a:gd name="T38" fmla="*/ 4 w 24"/>
                  <a:gd name="T39" fmla="*/ 12 h 25"/>
                  <a:gd name="T40" fmla="*/ 4 w 24"/>
                  <a:gd name="T41" fmla="*/ 13 h 25"/>
                  <a:gd name="T42" fmla="*/ 1 w 24"/>
                  <a:gd name="T43" fmla="*/ 15 h 25"/>
                  <a:gd name="T44" fmla="*/ 2 w 24"/>
                  <a:gd name="T45" fmla="*/ 19 h 25"/>
                  <a:gd name="T46" fmla="*/ 6 w 24"/>
                  <a:gd name="T47" fmla="*/ 18 h 25"/>
                  <a:gd name="T48" fmla="*/ 7 w 24"/>
                  <a:gd name="T49" fmla="*/ 20 h 25"/>
                  <a:gd name="T50" fmla="*/ 6 w 24"/>
                  <a:gd name="T51" fmla="*/ 23 h 25"/>
                  <a:gd name="T52" fmla="*/ 10 w 24"/>
                  <a:gd name="T53" fmla="*/ 25 h 25"/>
                  <a:gd name="T54" fmla="*/ 12 w 24"/>
                  <a:gd name="T55" fmla="*/ 21 h 25"/>
                  <a:gd name="T56" fmla="*/ 12 w 24"/>
                  <a:gd name="T57" fmla="*/ 21 h 25"/>
                  <a:gd name="T58" fmla="*/ 13 w 24"/>
                  <a:gd name="T59" fmla="*/ 21 h 25"/>
                  <a:gd name="T60" fmla="*/ 15 w 24"/>
                  <a:gd name="T61" fmla="*/ 25 h 25"/>
                  <a:gd name="T62" fmla="*/ 19 w 24"/>
                  <a:gd name="T63" fmla="*/ 23 h 25"/>
                  <a:gd name="T64" fmla="*/ 18 w 24"/>
                  <a:gd name="T65" fmla="*/ 19 h 25"/>
                  <a:gd name="T66" fmla="*/ 19 w 24"/>
                  <a:gd name="T67" fmla="*/ 18 h 25"/>
                  <a:gd name="T68" fmla="*/ 23 w 24"/>
                  <a:gd name="T69" fmla="*/ 19 h 25"/>
                  <a:gd name="T70" fmla="*/ 24 w 24"/>
                  <a:gd name="T71" fmla="*/ 15 h 25"/>
                  <a:gd name="T72" fmla="*/ 21 w 24"/>
                  <a:gd name="T73" fmla="*/ 13 h 25"/>
                  <a:gd name="T74" fmla="*/ 12 w 24"/>
                  <a:gd name="T75" fmla="*/ 16 h 25"/>
                  <a:gd name="T76" fmla="*/ 8 w 24"/>
                  <a:gd name="T77" fmla="*/ 12 h 25"/>
                  <a:gd name="T78" fmla="*/ 12 w 24"/>
                  <a:gd name="T79" fmla="*/ 8 h 25"/>
                  <a:gd name="T80" fmla="*/ 16 w 24"/>
                  <a:gd name="T81" fmla="*/ 12 h 25"/>
                  <a:gd name="T82" fmla="*/ 12 w 24"/>
                  <a:gd name="T83" fmla="*/ 16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4" h="25">
                    <a:moveTo>
                      <a:pt x="21" y="13"/>
                    </a:moveTo>
                    <a:cubicBezTo>
                      <a:pt x="21" y="13"/>
                      <a:pt x="21" y="13"/>
                      <a:pt x="21" y="12"/>
                    </a:cubicBezTo>
                    <a:cubicBezTo>
                      <a:pt x="21" y="12"/>
                      <a:pt x="21" y="11"/>
                      <a:pt x="21" y="11"/>
                    </a:cubicBezTo>
                    <a:cubicBezTo>
                      <a:pt x="24" y="9"/>
                      <a:pt x="24" y="9"/>
                      <a:pt x="24" y="9"/>
                    </a:cubicBezTo>
                    <a:cubicBezTo>
                      <a:pt x="24" y="8"/>
                      <a:pt x="23" y="6"/>
                      <a:pt x="23" y="5"/>
                    </a:cubicBezTo>
                    <a:cubicBezTo>
                      <a:pt x="19" y="6"/>
                      <a:pt x="19" y="6"/>
                      <a:pt x="19" y="6"/>
                    </a:cubicBezTo>
                    <a:cubicBezTo>
                      <a:pt x="19" y="6"/>
                      <a:pt x="18" y="5"/>
                      <a:pt x="18" y="5"/>
                    </a:cubicBezTo>
                    <a:cubicBezTo>
                      <a:pt x="18" y="1"/>
                      <a:pt x="18" y="1"/>
                      <a:pt x="18" y="1"/>
                    </a:cubicBezTo>
                    <a:cubicBezTo>
                      <a:pt x="17" y="1"/>
                      <a:pt x="16" y="0"/>
                      <a:pt x="15" y="0"/>
                    </a:cubicBezTo>
                    <a:cubicBezTo>
                      <a:pt x="13" y="3"/>
                      <a:pt x="13" y="3"/>
                      <a:pt x="13" y="3"/>
                    </a:cubicBezTo>
                    <a:cubicBezTo>
                      <a:pt x="13" y="3"/>
                      <a:pt x="13" y="3"/>
                      <a:pt x="12" y="3"/>
                    </a:cubicBezTo>
                    <a:cubicBezTo>
                      <a:pt x="12" y="3"/>
                      <a:pt x="12" y="3"/>
                      <a:pt x="11" y="3"/>
                    </a:cubicBezTo>
                    <a:cubicBezTo>
                      <a:pt x="9" y="0"/>
                      <a:pt x="9" y="0"/>
                      <a:pt x="9" y="0"/>
                    </a:cubicBezTo>
                    <a:cubicBezTo>
                      <a:pt x="8" y="0"/>
                      <a:pt x="7" y="1"/>
                      <a:pt x="6" y="2"/>
                    </a:cubicBezTo>
                    <a:cubicBezTo>
                      <a:pt x="7" y="5"/>
                      <a:pt x="7" y="5"/>
                      <a:pt x="7" y="5"/>
                    </a:cubicBezTo>
                    <a:cubicBezTo>
                      <a:pt x="6" y="6"/>
                      <a:pt x="6" y="6"/>
                      <a:pt x="5" y="7"/>
                    </a:cubicBezTo>
                    <a:cubicBezTo>
                      <a:pt x="2" y="6"/>
                      <a:pt x="2" y="6"/>
                      <a:pt x="2" y="6"/>
                    </a:cubicBezTo>
                    <a:cubicBezTo>
                      <a:pt x="1" y="7"/>
                      <a:pt x="1" y="8"/>
                      <a:pt x="0" y="10"/>
                    </a:cubicBezTo>
                    <a:cubicBezTo>
                      <a:pt x="4" y="11"/>
                      <a:pt x="4" y="11"/>
                      <a:pt x="4" y="11"/>
                    </a:cubicBezTo>
                    <a:cubicBezTo>
                      <a:pt x="4" y="12"/>
                      <a:pt x="4" y="12"/>
                      <a:pt x="4" y="12"/>
                    </a:cubicBezTo>
                    <a:cubicBezTo>
                      <a:pt x="4" y="13"/>
                      <a:pt x="4" y="13"/>
                      <a:pt x="4" y="13"/>
                    </a:cubicBezTo>
                    <a:cubicBezTo>
                      <a:pt x="1" y="15"/>
                      <a:pt x="1" y="15"/>
                      <a:pt x="1" y="15"/>
                    </a:cubicBezTo>
                    <a:cubicBezTo>
                      <a:pt x="1" y="17"/>
                      <a:pt x="1" y="18"/>
                      <a:pt x="2" y="19"/>
                    </a:cubicBezTo>
                    <a:cubicBezTo>
                      <a:pt x="6" y="18"/>
                      <a:pt x="6" y="18"/>
                      <a:pt x="6" y="18"/>
                    </a:cubicBezTo>
                    <a:cubicBezTo>
                      <a:pt x="6" y="19"/>
                      <a:pt x="6" y="19"/>
                      <a:pt x="7" y="20"/>
                    </a:cubicBezTo>
                    <a:cubicBezTo>
                      <a:pt x="6" y="23"/>
                      <a:pt x="6" y="23"/>
                      <a:pt x="6" y="23"/>
                    </a:cubicBezTo>
                    <a:cubicBezTo>
                      <a:pt x="7" y="24"/>
                      <a:pt x="8" y="24"/>
                      <a:pt x="10" y="25"/>
                    </a:cubicBezTo>
                    <a:cubicBezTo>
                      <a:pt x="12" y="21"/>
                      <a:pt x="12" y="21"/>
                      <a:pt x="12" y="21"/>
                    </a:cubicBezTo>
                    <a:cubicBezTo>
                      <a:pt x="12" y="21"/>
                      <a:pt x="12" y="21"/>
                      <a:pt x="12" y="21"/>
                    </a:cubicBezTo>
                    <a:cubicBezTo>
                      <a:pt x="13" y="21"/>
                      <a:pt x="13" y="21"/>
                      <a:pt x="13" y="21"/>
                    </a:cubicBezTo>
                    <a:cubicBezTo>
                      <a:pt x="15" y="25"/>
                      <a:pt x="15" y="25"/>
                      <a:pt x="15" y="25"/>
                    </a:cubicBezTo>
                    <a:cubicBezTo>
                      <a:pt x="17" y="24"/>
                      <a:pt x="18" y="24"/>
                      <a:pt x="19" y="23"/>
                    </a:cubicBezTo>
                    <a:cubicBezTo>
                      <a:pt x="18" y="19"/>
                      <a:pt x="18" y="19"/>
                      <a:pt x="18" y="19"/>
                    </a:cubicBezTo>
                    <a:cubicBezTo>
                      <a:pt x="18" y="19"/>
                      <a:pt x="19" y="18"/>
                      <a:pt x="19" y="18"/>
                    </a:cubicBezTo>
                    <a:cubicBezTo>
                      <a:pt x="23" y="19"/>
                      <a:pt x="23" y="19"/>
                      <a:pt x="23" y="19"/>
                    </a:cubicBezTo>
                    <a:cubicBezTo>
                      <a:pt x="23" y="18"/>
                      <a:pt x="24" y="16"/>
                      <a:pt x="24" y="15"/>
                    </a:cubicBezTo>
                    <a:lnTo>
                      <a:pt x="21" y="13"/>
                    </a:lnTo>
                    <a:close/>
                    <a:moveTo>
                      <a:pt x="12" y="16"/>
                    </a:moveTo>
                    <a:cubicBezTo>
                      <a:pt x="10" y="16"/>
                      <a:pt x="8" y="15"/>
                      <a:pt x="8" y="12"/>
                    </a:cubicBezTo>
                    <a:cubicBezTo>
                      <a:pt x="8" y="10"/>
                      <a:pt x="10" y="8"/>
                      <a:pt x="12" y="8"/>
                    </a:cubicBezTo>
                    <a:cubicBezTo>
                      <a:pt x="15" y="8"/>
                      <a:pt x="16" y="10"/>
                      <a:pt x="16" y="12"/>
                    </a:cubicBezTo>
                    <a:cubicBezTo>
                      <a:pt x="16" y="15"/>
                      <a:pt x="15" y="16"/>
                      <a:pt x="12" y="16"/>
                    </a:cubicBezTo>
                    <a:close/>
                  </a:path>
                </a:pathLst>
              </a:custGeom>
              <a:solidFill>
                <a:srgbClr val="3E3A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83" name="Freeform 18"/>
              <p:cNvSpPr>
                <a:spLocks noEditPoints="1"/>
              </p:cNvSpPr>
              <p:nvPr/>
            </p:nvSpPr>
            <p:spPr bwMode="auto">
              <a:xfrm>
                <a:off x="1301750" y="2359026"/>
                <a:ext cx="74613" cy="77788"/>
              </a:xfrm>
              <a:custGeom>
                <a:avLst/>
                <a:gdLst>
                  <a:gd name="T0" fmla="*/ 70 w 70"/>
                  <a:gd name="T1" fmla="*/ 37 h 73"/>
                  <a:gd name="T2" fmla="*/ 64 w 70"/>
                  <a:gd name="T3" fmla="*/ 31 h 73"/>
                  <a:gd name="T4" fmla="*/ 68 w 70"/>
                  <a:gd name="T5" fmla="*/ 27 h 73"/>
                  <a:gd name="T6" fmla="*/ 62 w 70"/>
                  <a:gd name="T7" fmla="*/ 23 h 73"/>
                  <a:gd name="T8" fmla="*/ 64 w 70"/>
                  <a:gd name="T9" fmla="*/ 17 h 73"/>
                  <a:gd name="T10" fmla="*/ 57 w 70"/>
                  <a:gd name="T11" fmla="*/ 16 h 73"/>
                  <a:gd name="T12" fmla="*/ 58 w 70"/>
                  <a:gd name="T13" fmla="*/ 9 h 73"/>
                  <a:gd name="T14" fmla="*/ 50 w 70"/>
                  <a:gd name="T15" fmla="*/ 10 h 73"/>
                  <a:gd name="T16" fmla="*/ 50 w 70"/>
                  <a:gd name="T17" fmla="*/ 4 h 73"/>
                  <a:gd name="T18" fmla="*/ 42 w 70"/>
                  <a:gd name="T19" fmla="*/ 7 h 73"/>
                  <a:gd name="T20" fmla="*/ 40 w 70"/>
                  <a:gd name="T21" fmla="*/ 1 h 73"/>
                  <a:gd name="T22" fmla="*/ 34 w 70"/>
                  <a:gd name="T23" fmla="*/ 6 h 73"/>
                  <a:gd name="T24" fmla="*/ 30 w 70"/>
                  <a:gd name="T25" fmla="*/ 1 h 73"/>
                  <a:gd name="T26" fmla="*/ 26 w 70"/>
                  <a:gd name="T27" fmla="*/ 7 h 73"/>
                  <a:gd name="T28" fmla="*/ 21 w 70"/>
                  <a:gd name="T29" fmla="*/ 4 h 73"/>
                  <a:gd name="T30" fmla="*/ 18 w 70"/>
                  <a:gd name="T31" fmla="*/ 11 h 73"/>
                  <a:gd name="T32" fmla="*/ 12 w 70"/>
                  <a:gd name="T33" fmla="*/ 9 h 73"/>
                  <a:gd name="T34" fmla="*/ 12 w 70"/>
                  <a:gd name="T35" fmla="*/ 17 h 73"/>
                  <a:gd name="T36" fmla="*/ 6 w 70"/>
                  <a:gd name="T37" fmla="*/ 17 h 73"/>
                  <a:gd name="T38" fmla="*/ 8 w 70"/>
                  <a:gd name="T39" fmla="*/ 25 h 73"/>
                  <a:gd name="T40" fmla="*/ 2 w 70"/>
                  <a:gd name="T41" fmla="*/ 26 h 73"/>
                  <a:gd name="T42" fmla="*/ 5 w 70"/>
                  <a:gd name="T43" fmla="*/ 33 h 73"/>
                  <a:gd name="T44" fmla="*/ 0 w 70"/>
                  <a:gd name="T45" fmla="*/ 36 h 73"/>
                  <a:gd name="T46" fmla="*/ 0 w 70"/>
                  <a:gd name="T47" fmla="*/ 42 h 73"/>
                  <a:gd name="T48" fmla="*/ 6 w 70"/>
                  <a:gd name="T49" fmla="*/ 44 h 73"/>
                  <a:gd name="T50" fmla="*/ 3 w 70"/>
                  <a:gd name="T51" fmla="*/ 52 h 73"/>
                  <a:gd name="T52" fmla="*/ 9 w 70"/>
                  <a:gd name="T53" fmla="*/ 52 h 73"/>
                  <a:gd name="T54" fmla="*/ 8 w 70"/>
                  <a:gd name="T55" fmla="*/ 60 h 73"/>
                  <a:gd name="T56" fmla="*/ 15 w 70"/>
                  <a:gd name="T57" fmla="*/ 59 h 73"/>
                  <a:gd name="T58" fmla="*/ 16 w 70"/>
                  <a:gd name="T59" fmla="*/ 67 h 73"/>
                  <a:gd name="T60" fmla="*/ 21 w 70"/>
                  <a:gd name="T61" fmla="*/ 64 h 73"/>
                  <a:gd name="T62" fmla="*/ 25 w 70"/>
                  <a:gd name="T63" fmla="*/ 72 h 73"/>
                  <a:gd name="T64" fmla="*/ 30 w 70"/>
                  <a:gd name="T65" fmla="*/ 67 h 73"/>
                  <a:gd name="T66" fmla="*/ 35 w 70"/>
                  <a:gd name="T67" fmla="*/ 73 h 73"/>
                  <a:gd name="T68" fmla="*/ 38 w 70"/>
                  <a:gd name="T69" fmla="*/ 68 h 73"/>
                  <a:gd name="T70" fmla="*/ 44 w 70"/>
                  <a:gd name="T71" fmla="*/ 72 h 73"/>
                  <a:gd name="T72" fmla="*/ 46 w 70"/>
                  <a:gd name="T73" fmla="*/ 65 h 73"/>
                  <a:gd name="T74" fmla="*/ 53 w 70"/>
                  <a:gd name="T75" fmla="*/ 67 h 73"/>
                  <a:gd name="T76" fmla="*/ 53 w 70"/>
                  <a:gd name="T77" fmla="*/ 61 h 73"/>
                  <a:gd name="T78" fmla="*/ 61 w 70"/>
                  <a:gd name="T79" fmla="*/ 61 h 73"/>
                  <a:gd name="T80" fmla="*/ 59 w 70"/>
                  <a:gd name="T81" fmla="*/ 54 h 73"/>
                  <a:gd name="T82" fmla="*/ 66 w 70"/>
                  <a:gd name="T83" fmla="*/ 52 h 73"/>
                  <a:gd name="T84" fmla="*/ 63 w 70"/>
                  <a:gd name="T85" fmla="*/ 47 h 73"/>
                  <a:gd name="T86" fmla="*/ 69 w 70"/>
                  <a:gd name="T87" fmla="*/ 42 h 73"/>
                  <a:gd name="T88" fmla="*/ 65 w 70"/>
                  <a:gd name="T89" fmla="*/ 38 h 73"/>
                  <a:gd name="T90" fmla="*/ 35 w 70"/>
                  <a:gd name="T91" fmla="*/ 64 h 73"/>
                  <a:gd name="T92" fmla="*/ 35 w 70"/>
                  <a:gd name="T93" fmla="*/ 10 h 73"/>
                  <a:gd name="T94" fmla="*/ 35 w 70"/>
                  <a:gd name="T95" fmla="*/ 64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0" h="73">
                    <a:moveTo>
                      <a:pt x="70" y="37"/>
                    </a:moveTo>
                    <a:cubicBezTo>
                      <a:pt x="70" y="37"/>
                      <a:pt x="70" y="37"/>
                      <a:pt x="70" y="37"/>
                    </a:cubicBezTo>
                    <a:cubicBezTo>
                      <a:pt x="70" y="35"/>
                      <a:pt x="70" y="33"/>
                      <a:pt x="69" y="32"/>
                    </a:cubicBezTo>
                    <a:cubicBezTo>
                      <a:pt x="64" y="31"/>
                      <a:pt x="64" y="31"/>
                      <a:pt x="64" y="31"/>
                    </a:cubicBezTo>
                    <a:cubicBezTo>
                      <a:pt x="64" y="31"/>
                      <a:pt x="64" y="30"/>
                      <a:pt x="64" y="29"/>
                    </a:cubicBezTo>
                    <a:cubicBezTo>
                      <a:pt x="68" y="27"/>
                      <a:pt x="68" y="27"/>
                      <a:pt x="68" y="27"/>
                    </a:cubicBezTo>
                    <a:cubicBezTo>
                      <a:pt x="68" y="25"/>
                      <a:pt x="67" y="23"/>
                      <a:pt x="67" y="22"/>
                    </a:cubicBezTo>
                    <a:cubicBezTo>
                      <a:pt x="62" y="23"/>
                      <a:pt x="62" y="23"/>
                      <a:pt x="62" y="23"/>
                    </a:cubicBezTo>
                    <a:cubicBezTo>
                      <a:pt x="61" y="22"/>
                      <a:pt x="61" y="22"/>
                      <a:pt x="60" y="21"/>
                    </a:cubicBezTo>
                    <a:cubicBezTo>
                      <a:pt x="64" y="17"/>
                      <a:pt x="64" y="17"/>
                      <a:pt x="64" y="17"/>
                    </a:cubicBezTo>
                    <a:cubicBezTo>
                      <a:pt x="63" y="16"/>
                      <a:pt x="62" y="14"/>
                      <a:pt x="61" y="13"/>
                    </a:cubicBezTo>
                    <a:cubicBezTo>
                      <a:pt x="57" y="16"/>
                      <a:pt x="57" y="16"/>
                      <a:pt x="57" y="16"/>
                    </a:cubicBezTo>
                    <a:cubicBezTo>
                      <a:pt x="56" y="15"/>
                      <a:pt x="56" y="15"/>
                      <a:pt x="55" y="14"/>
                    </a:cubicBezTo>
                    <a:cubicBezTo>
                      <a:pt x="58" y="9"/>
                      <a:pt x="58" y="9"/>
                      <a:pt x="58" y="9"/>
                    </a:cubicBezTo>
                    <a:cubicBezTo>
                      <a:pt x="57" y="8"/>
                      <a:pt x="55" y="7"/>
                      <a:pt x="54" y="6"/>
                    </a:cubicBezTo>
                    <a:cubicBezTo>
                      <a:pt x="50" y="10"/>
                      <a:pt x="50" y="10"/>
                      <a:pt x="50" y="10"/>
                    </a:cubicBezTo>
                    <a:cubicBezTo>
                      <a:pt x="50" y="10"/>
                      <a:pt x="49" y="9"/>
                      <a:pt x="48" y="9"/>
                    </a:cubicBezTo>
                    <a:cubicBezTo>
                      <a:pt x="50" y="4"/>
                      <a:pt x="50" y="4"/>
                      <a:pt x="50" y="4"/>
                    </a:cubicBezTo>
                    <a:cubicBezTo>
                      <a:pt x="48" y="3"/>
                      <a:pt x="46" y="2"/>
                      <a:pt x="45" y="2"/>
                    </a:cubicBezTo>
                    <a:cubicBezTo>
                      <a:pt x="42" y="7"/>
                      <a:pt x="42" y="7"/>
                      <a:pt x="42" y="7"/>
                    </a:cubicBezTo>
                    <a:cubicBezTo>
                      <a:pt x="42" y="6"/>
                      <a:pt x="41" y="6"/>
                      <a:pt x="40" y="6"/>
                    </a:cubicBezTo>
                    <a:cubicBezTo>
                      <a:pt x="40" y="1"/>
                      <a:pt x="40" y="1"/>
                      <a:pt x="40" y="1"/>
                    </a:cubicBezTo>
                    <a:cubicBezTo>
                      <a:pt x="38" y="0"/>
                      <a:pt x="37" y="0"/>
                      <a:pt x="35" y="0"/>
                    </a:cubicBezTo>
                    <a:cubicBezTo>
                      <a:pt x="34" y="6"/>
                      <a:pt x="34" y="6"/>
                      <a:pt x="34" y="6"/>
                    </a:cubicBezTo>
                    <a:cubicBezTo>
                      <a:pt x="33" y="6"/>
                      <a:pt x="33" y="6"/>
                      <a:pt x="32" y="6"/>
                    </a:cubicBezTo>
                    <a:cubicBezTo>
                      <a:pt x="30" y="1"/>
                      <a:pt x="30" y="1"/>
                      <a:pt x="30" y="1"/>
                    </a:cubicBezTo>
                    <a:cubicBezTo>
                      <a:pt x="28" y="1"/>
                      <a:pt x="27" y="1"/>
                      <a:pt x="25" y="2"/>
                    </a:cubicBezTo>
                    <a:cubicBezTo>
                      <a:pt x="26" y="7"/>
                      <a:pt x="26" y="7"/>
                      <a:pt x="26" y="7"/>
                    </a:cubicBezTo>
                    <a:cubicBezTo>
                      <a:pt x="25" y="7"/>
                      <a:pt x="24" y="8"/>
                      <a:pt x="24" y="8"/>
                    </a:cubicBezTo>
                    <a:cubicBezTo>
                      <a:pt x="21" y="4"/>
                      <a:pt x="21" y="4"/>
                      <a:pt x="21" y="4"/>
                    </a:cubicBezTo>
                    <a:cubicBezTo>
                      <a:pt x="19" y="4"/>
                      <a:pt x="18" y="5"/>
                      <a:pt x="16" y="6"/>
                    </a:cubicBezTo>
                    <a:cubicBezTo>
                      <a:pt x="18" y="11"/>
                      <a:pt x="18" y="11"/>
                      <a:pt x="18" y="11"/>
                    </a:cubicBezTo>
                    <a:cubicBezTo>
                      <a:pt x="18" y="11"/>
                      <a:pt x="17" y="12"/>
                      <a:pt x="16" y="12"/>
                    </a:cubicBezTo>
                    <a:cubicBezTo>
                      <a:pt x="12" y="9"/>
                      <a:pt x="12" y="9"/>
                      <a:pt x="12" y="9"/>
                    </a:cubicBezTo>
                    <a:cubicBezTo>
                      <a:pt x="11" y="10"/>
                      <a:pt x="10" y="11"/>
                      <a:pt x="9" y="13"/>
                    </a:cubicBezTo>
                    <a:cubicBezTo>
                      <a:pt x="12" y="17"/>
                      <a:pt x="12" y="17"/>
                      <a:pt x="12" y="17"/>
                    </a:cubicBezTo>
                    <a:cubicBezTo>
                      <a:pt x="11" y="18"/>
                      <a:pt x="11" y="18"/>
                      <a:pt x="10" y="19"/>
                    </a:cubicBezTo>
                    <a:cubicBezTo>
                      <a:pt x="6" y="17"/>
                      <a:pt x="6" y="17"/>
                      <a:pt x="6" y="17"/>
                    </a:cubicBezTo>
                    <a:cubicBezTo>
                      <a:pt x="5" y="18"/>
                      <a:pt x="4" y="20"/>
                      <a:pt x="3" y="21"/>
                    </a:cubicBezTo>
                    <a:cubicBezTo>
                      <a:pt x="8" y="25"/>
                      <a:pt x="8" y="25"/>
                      <a:pt x="8" y="25"/>
                    </a:cubicBezTo>
                    <a:cubicBezTo>
                      <a:pt x="7" y="25"/>
                      <a:pt x="7" y="26"/>
                      <a:pt x="7" y="27"/>
                    </a:cubicBezTo>
                    <a:cubicBezTo>
                      <a:pt x="2" y="26"/>
                      <a:pt x="2" y="26"/>
                      <a:pt x="2" y="26"/>
                    </a:cubicBezTo>
                    <a:cubicBezTo>
                      <a:pt x="1" y="28"/>
                      <a:pt x="1" y="30"/>
                      <a:pt x="0" y="31"/>
                    </a:cubicBezTo>
                    <a:cubicBezTo>
                      <a:pt x="5" y="33"/>
                      <a:pt x="5" y="33"/>
                      <a:pt x="5" y="33"/>
                    </a:cubicBezTo>
                    <a:cubicBezTo>
                      <a:pt x="5" y="34"/>
                      <a:pt x="5" y="35"/>
                      <a:pt x="5" y="36"/>
                    </a:cubicBezTo>
                    <a:cubicBezTo>
                      <a:pt x="0" y="36"/>
                      <a:pt x="0" y="36"/>
                      <a:pt x="0" y="36"/>
                    </a:cubicBezTo>
                    <a:cubicBezTo>
                      <a:pt x="0" y="37"/>
                      <a:pt x="0" y="37"/>
                      <a:pt x="0" y="37"/>
                    </a:cubicBezTo>
                    <a:cubicBezTo>
                      <a:pt x="0" y="38"/>
                      <a:pt x="0" y="40"/>
                      <a:pt x="0" y="42"/>
                    </a:cubicBezTo>
                    <a:cubicBezTo>
                      <a:pt x="6" y="42"/>
                      <a:pt x="6" y="42"/>
                      <a:pt x="6" y="42"/>
                    </a:cubicBezTo>
                    <a:cubicBezTo>
                      <a:pt x="6" y="43"/>
                      <a:pt x="6" y="44"/>
                      <a:pt x="6" y="44"/>
                    </a:cubicBezTo>
                    <a:cubicBezTo>
                      <a:pt x="1" y="47"/>
                      <a:pt x="1" y="47"/>
                      <a:pt x="1" y="47"/>
                    </a:cubicBezTo>
                    <a:cubicBezTo>
                      <a:pt x="2" y="48"/>
                      <a:pt x="2" y="50"/>
                      <a:pt x="3" y="52"/>
                    </a:cubicBezTo>
                    <a:cubicBezTo>
                      <a:pt x="8" y="50"/>
                      <a:pt x="8" y="50"/>
                      <a:pt x="8" y="50"/>
                    </a:cubicBezTo>
                    <a:cubicBezTo>
                      <a:pt x="8" y="51"/>
                      <a:pt x="9" y="52"/>
                      <a:pt x="9" y="52"/>
                    </a:cubicBezTo>
                    <a:cubicBezTo>
                      <a:pt x="5" y="56"/>
                      <a:pt x="5" y="56"/>
                      <a:pt x="5" y="56"/>
                    </a:cubicBezTo>
                    <a:cubicBezTo>
                      <a:pt x="6" y="58"/>
                      <a:pt x="7" y="59"/>
                      <a:pt x="8" y="60"/>
                    </a:cubicBezTo>
                    <a:cubicBezTo>
                      <a:pt x="13" y="58"/>
                      <a:pt x="13" y="58"/>
                      <a:pt x="13" y="58"/>
                    </a:cubicBezTo>
                    <a:cubicBezTo>
                      <a:pt x="13" y="58"/>
                      <a:pt x="14" y="59"/>
                      <a:pt x="15" y="59"/>
                    </a:cubicBezTo>
                    <a:cubicBezTo>
                      <a:pt x="12" y="64"/>
                      <a:pt x="12" y="64"/>
                      <a:pt x="12" y="64"/>
                    </a:cubicBezTo>
                    <a:cubicBezTo>
                      <a:pt x="13" y="65"/>
                      <a:pt x="14" y="66"/>
                      <a:pt x="16" y="67"/>
                    </a:cubicBezTo>
                    <a:cubicBezTo>
                      <a:pt x="19" y="63"/>
                      <a:pt x="19" y="63"/>
                      <a:pt x="19" y="63"/>
                    </a:cubicBezTo>
                    <a:cubicBezTo>
                      <a:pt x="20" y="64"/>
                      <a:pt x="21" y="64"/>
                      <a:pt x="21" y="64"/>
                    </a:cubicBezTo>
                    <a:cubicBezTo>
                      <a:pt x="20" y="70"/>
                      <a:pt x="20" y="70"/>
                      <a:pt x="20" y="70"/>
                    </a:cubicBezTo>
                    <a:cubicBezTo>
                      <a:pt x="22" y="70"/>
                      <a:pt x="23" y="71"/>
                      <a:pt x="25" y="72"/>
                    </a:cubicBezTo>
                    <a:cubicBezTo>
                      <a:pt x="27" y="67"/>
                      <a:pt x="27" y="67"/>
                      <a:pt x="27" y="67"/>
                    </a:cubicBezTo>
                    <a:cubicBezTo>
                      <a:pt x="28" y="67"/>
                      <a:pt x="29" y="67"/>
                      <a:pt x="30" y="67"/>
                    </a:cubicBezTo>
                    <a:cubicBezTo>
                      <a:pt x="30" y="73"/>
                      <a:pt x="30" y="73"/>
                      <a:pt x="30" y="73"/>
                    </a:cubicBezTo>
                    <a:cubicBezTo>
                      <a:pt x="31" y="73"/>
                      <a:pt x="33" y="73"/>
                      <a:pt x="35" y="73"/>
                    </a:cubicBezTo>
                    <a:cubicBezTo>
                      <a:pt x="36" y="68"/>
                      <a:pt x="36" y="68"/>
                      <a:pt x="36" y="68"/>
                    </a:cubicBezTo>
                    <a:cubicBezTo>
                      <a:pt x="36" y="68"/>
                      <a:pt x="37" y="68"/>
                      <a:pt x="38" y="68"/>
                    </a:cubicBezTo>
                    <a:cubicBezTo>
                      <a:pt x="40" y="73"/>
                      <a:pt x="40" y="73"/>
                      <a:pt x="40" y="73"/>
                    </a:cubicBezTo>
                    <a:cubicBezTo>
                      <a:pt x="41" y="73"/>
                      <a:pt x="43" y="72"/>
                      <a:pt x="44" y="72"/>
                    </a:cubicBezTo>
                    <a:cubicBezTo>
                      <a:pt x="44" y="66"/>
                      <a:pt x="44" y="66"/>
                      <a:pt x="44" y="66"/>
                    </a:cubicBezTo>
                    <a:cubicBezTo>
                      <a:pt x="45" y="66"/>
                      <a:pt x="45" y="66"/>
                      <a:pt x="46" y="65"/>
                    </a:cubicBezTo>
                    <a:cubicBezTo>
                      <a:pt x="49" y="70"/>
                      <a:pt x="49" y="70"/>
                      <a:pt x="49" y="70"/>
                    </a:cubicBezTo>
                    <a:cubicBezTo>
                      <a:pt x="51" y="69"/>
                      <a:pt x="52" y="68"/>
                      <a:pt x="53" y="67"/>
                    </a:cubicBezTo>
                    <a:cubicBezTo>
                      <a:pt x="52" y="62"/>
                      <a:pt x="52" y="62"/>
                      <a:pt x="52" y="62"/>
                    </a:cubicBezTo>
                    <a:cubicBezTo>
                      <a:pt x="52" y="62"/>
                      <a:pt x="53" y="61"/>
                      <a:pt x="53" y="61"/>
                    </a:cubicBezTo>
                    <a:cubicBezTo>
                      <a:pt x="57" y="64"/>
                      <a:pt x="57" y="64"/>
                      <a:pt x="57" y="64"/>
                    </a:cubicBezTo>
                    <a:cubicBezTo>
                      <a:pt x="59" y="63"/>
                      <a:pt x="60" y="62"/>
                      <a:pt x="61" y="61"/>
                    </a:cubicBezTo>
                    <a:cubicBezTo>
                      <a:pt x="58" y="56"/>
                      <a:pt x="58" y="56"/>
                      <a:pt x="58" y="56"/>
                    </a:cubicBezTo>
                    <a:cubicBezTo>
                      <a:pt x="58" y="56"/>
                      <a:pt x="59" y="55"/>
                      <a:pt x="59" y="54"/>
                    </a:cubicBezTo>
                    <a:cubicBezTo>
                      <a:pt x="64" y="57"/>
                      <a:pt x="64" y="57"/>
                      <a:pt x="64" y="57"/>
                    </a:cubicBezTo>
                    <a:cubicBezTo>
                      <a:pt x="65" y="55"/>
                      <a:pt x="66" y="54"/>
                      <a:pt x="66" y="52"/>
                    </a:cubicBezTo>
                    <a:cubicBezTo>
                      <a:pt x="62" y="49"/>
                      <a:pt x="62" y="49"/>
                      <a:pt x="62" y="49"/>
                    </a:cubicBezTo>
                    <a:cubicBezTo>
                      <a:pt x="63" y="48"/>
                      <a:pt x="63" y="47"/>
                      <a:pt x="63" y="47"/>
                    </a:cubicBezTo>
                    <a:cubicBezTo>
                      <a:pt x="68" y="47"/>
                      <a:pt x="68" y="47"/>
                      <a:pt x="68" y="47"/>
                    </a:cubicBezTo>
                    <a:cubicBezTo>
                      <a:pt x="69" y="46"/>
                      <a:pt x="69" y="44"/>
                      <a:pt x="69" y="42"/>
                    </a:cubicBezTo>
                    <a:cubicBezTo>
                      <a:pt x="64" y="40"/>
                      <a:pt x="64" y="40"/>
                      <a:pt x="64" y="40"/>
                    </a:cubicBezTo>
                    <a:cubicBezTo>
                      <a:pt x="64" y="40"/>
                      <a:pt x="65" y="39"/>
                      <a:pt x="65" y="38"/>
                    </a:cubicBezTo>
                    <a:lnTo>
                      <a:pt x="70" y="37"/>
                    </a:lnTo>
                    <a:close/>
                    <a:moveTo>
                      <a:pt x="35" y="64"/>
                    </a:moveTo>
                    <a:cubicBezTo>
                      <a:pt x="21" y="64"/>
                      <a:pt x="9" y="52"/>
                      <a:pt x="9" y="37"/>
                    </a:cubicBezTo>
                    <a:cubicBezTo>
                      <a:pt x="9" y="22"/>
                      <a:pt x="21" y="10"/>
                      <a:pt x="35" y="10"/>
                    </a:cubicBezTo>
                    <a:cubicBezTo>
                      <a:pt x="49" y="10"/>
                      <a:pt x="61" y="22"/>
                      <a:pt x="61" y="37"/>
                    </a:cubicBezTo>
                    <a:cubicBezTo>
                      <a:pt x="61" y="52"/>
                      <a:pt x="49" y="64"/>
                      <a:pt x="35" y="64"/>
                    </a:cubicBezTo>
                    <a:close/>
                  </a:path>
                </a:pathLst>
              </a:custGeom>
              <a:solidFill>
                <a:srgbClr val="3E3A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84" name="Freeform 19"/>
              <p:cNvSpPr>
                <a:spLocks noEditPoints="1"/>
              </p:cNvSpPr>
              <p:nvPr/>
            </p:nvSpPr>
            <p:spPr bwMode="auto">
              <a:xfrm>
                <a:off x="1312863" y="2371726"/>
                <a:ext cx="52388" cy="53975"/>
              </a:xfrm>
              <a:custGeom>
                <a:avLst/>
                <a:gdLst>
                  <a:gd name="T0" fmla="*/ 25 w 50"/>
                  <a:gd name="T1" fmla="*/ 0 h 52"/>
                  <a:gd name="T2" fmla="*/ 0 w 50"/>
                  <a:gd name="T3" fmla="*/ 26 h 52"/>
                  <a:gd name="T4" fmla="*/ 25 w 50"/>
                  <a:gd name="T5" fmla="*/ 52 h 52"/>
                  <a:gd name="T6" fmla="*/ 50 w 50"/>
                  <a:gd name="T7" fmla="*/ 26 h 52"/>
                  <a:gd name="T8" fmla="*/ 25 w 50"/>
                  <a:gd name="T9" fmla="*/ 0 h 52"/>
                  <a:gd name="T10" fmla="*/ 25 w 50"/>
                  <a:gd name="T11" fmla="*/ 48 h 52"/>
                  <a:gd name="T12" fmla="*/ 4 w 50"/>
                  <a:gd name="T13" fmla="*/ 26 h 52"/>
                  <a:gd name="T14" fmla="*/ 25 w 50"/>
                  <a:gd name="T15" fmla="*/ 4 h 52"/>
                  <a:gd name="T16" fmla="*/ 46 w 50"/>
                  <a:gd name="T17" fmla="*/ 26 h 52"/>
                  <a:gd name="T18" fmla="*/ 25 w 50"/>
                  <a:gd name="T19" fmla="*/ 48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0" h="52">
                    <a:moveTo>
                      <a:pt x="25" y="0"/>
                    </a:moveTo>
                    <a:cubicBezTo>
                      <a:pt x="11" y="0"/>
                      <a:pt x="0" y="11"/>
                      <a:pt x="0" y="26"/>
                    </a:cubicBezTo>
                    <a:cubicBezTo>
                      <a:pt x="0" y="40"/>
                      <a:pt x="11" y="52"/>
                      <a:pt x="25" y="52"/>
                    </a:cubicBezTo>
                    <a:cubicBezTo>
                      <a:pt x="39" y="52"/>
                      <a:pt x="50" y="40"/>
                      <a:pt x="50" y="26"/>
                    </a:cubicBezTo>
                    <a:cubicBezTo>
                      <a:pt x="50" y="11"/>
                      <a:pt x="39" y="0"/>
                      <a:pt x="25" y="0"/>
                    </a:cubicBezTo>
                    <a:close/>
                    <a:moveTo>
                      <a:pt x="25" y="48"/>
                    </a:moveTo>
                    <a:cubicBezTo>
                      <a:pt x="13" y="48"/>
                      <a:pt x="4" y="38"/>
                      <a:pt x="4" y="26"/>
                    </a:cubicBezTo>
                    <a:cubicBezTo>
                      <a:pt x="4" y="14"/>
                      <a:pt x="13" y="4"/>
                      <a:pt x="25" y="4"/>
                    </a:cubicBezTo>
                    <a:cubicBezTo>
                      <a:pt x="36" y="4"/>
                      <a:pt x="46" y="14"/>
                      <a:pt x="46" y="26"/>
                    </a:cubicBezTo>
                    <a:cubicBezTo>
                      <a:pt x="46" y="38"/>
                      <a:pt x="36" y="48"/>
                      <a:pt x="25" y="48"/>
                    </a:cubicBezTo>
                    <a:close/>
                  </a:path>
                </a:pathLst>
              </a:custGeom>
              <a:solidFill>
                <a:srgbClr val="3E3A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85" name="Freeform 20"/>
              <p:cNvSpPr>
                <a:spLocks noEditPoints="1"/>
              </p:cNvSpPr>
              <p:nvPr/>
            </p:nvSpPr>
            <p:spPr bwMode="auto">
              <a:xfrm>
                <a:off x="1133475" y="2698751"/>
                <a:ext cx="66675" cy="69850"/>
              </a:xfrm>
              <a:custGeom>
                <a:avLst/>
                <a:gdLst>
                  <a:gd name="T0" fmla="*/ 63 w 63"/>
                  <a:gd name="T1" fmla="*/ 33 h 66"/>
                  <a:gd name="T2" fmla="*/ 58 w 63"/>
                  <a:gd name="T3" fmla="*/ 28 h 66"/>
                  <a:gd name="T4" fmla="*/ 62 w 63"/>
                  <a:gd name="T5" fmla="*/ 24 h 66"/>
                  <a:gd name="T6" fmla="*/ 56 w 63"/>
                  <a:gd name="T7" fmla="*/ 20 h 66"/>
                  <a:gd name="T8" fmla="*/ 59 w 63"/>
                  <a:gd name="T9" fmla="*/ 15 h 66"/>
                  <a:gd name="T10" fmla="*/ 52 w 63"/>
                  <a:gd name="T11" fmla="*/ 14 h 66"/>
                  <a:gd name="T12" fmla="*/ 53 w 63"/>
                  <a:gd name="T13" fmla="*/ 8 h 66"/>
                  <a:gd name="T14" fmla="*/ 46 w 63"/>
                  <a:gd name="T15" fmla="*/ 9 h 66"/>
                  <a:gd name="T16" fmla="*/ 45 w 63"/>
                  <a:gd name="T17" fmla="*/ 3 h 66"/>
                  <a:gd name="T18" fmla="*/ 39 w 63"/>
                  <a:gd name="T19" fmla="*/ 5 h 66"/>
                  <a:gd name="T20" fmla="*/ 36 w 63"/>
                  <a:gd name="T21" fmla="*/ 0 h 66"/>
                  <a:gd name="T22" fmla="*/ 31 w 63"/>
                  <a:gd name="T23" fmla="*/ 4 h 66"/>
                  <a:gd name="T24" fmla="*/ 27 w 63"/>
                  <a:gd name="T25" fmla="*/ 0 h 66"/>
                  <a:gd name="T26" fmla="*/ 23 w 63"/>
                  <a:gd name="T27" fmla="*/ 6 h 66"/>
                  <a:gd name="T28" fmla="*/ 19 w 63"/>
                  <a:gd name="T29" fmla="*/ 3 h 66"/>
                  <a:gd name="T30" fmla="*/ 16 w 63"/>
                  <a:gd name="T31" fmla="*/ 9 h 66"/>
                  <a:gd name="T32" fmla="*/ 11 w 63"/>
                  <a:gd name="T33" fmla="*/ 8 h 66"/>
                  <a:gd name="T34" fmla="*/ 11 w 63"/>
                  <a:gd name="T35" fmla="*/ 15 h 66"/>
                  <a:gd name="T36" fmla="*/ 5 w 63"/>
                  <a:gd name="T37" fmla="*/ 15 h 66"/>
                  <a:gd name="T38" fmla="*/ 7 w 63"/>
                  <a:gd name="T39" fmla="*/ 22 h 66"/>
                  <a:gd name="T40" fmla="*/ 1 w 63"/>
                  <a:gd name="T41" fmla="*/ 23 h 66"/>
                  <a:gd name="T42" fmla="*/ 5 w 63"/>
                  <a:gd name="T43" fmla="*/ 30 h 66"/>
                  <a:gd name="T44" fmla="*/ 0 w 63"/>
                  <a:gd name="T45" fmla="*/ 33 h 66"/>
                  <a:gd name="T46" fmla="*/ 0 w 63"/>
                  <a:gd name="T47" fmla="*/ 37 h 66"/>
                  <a:gd name="T48" fmla="*/ 5 w 63"/>
                  <a:gd name="T49" fmla="*/ 40 h 66"/>
                  <a:gd name="T50" fmla="*/ 3 w 63"/>
                  <a:gd name="T51" fmla="*/ 46 h 66"/>
                  <a:gd name="T52" fmla="*/ 8 w 63"/>
                  <a:gd name="T53" fmla="*/ 47 h 66"/>
                  <a:gd name="T54" fmla="*/ 7 w 63"/>
                  <a:gd name="T55" fmla="*/ 54 h 66"/>
                  <a:gd name="T56" fmla="*/ 13 w 63"/>
                  <a:gd name="T57" fmla="*/ 54 h 66"/>
                  <a:gd name="T58" fmla="*/ 14 w 63"/>
                  <a:gd name="T59" fmla="*/ 61 h 66"/>
                  <a:gd name="T60" fmla="*/ 19 w 63"/>
                  <a:gd name="T61" fmla="*/ 58 h 66"/>
                  <a:gd name="T62" fmla="*/ 22 w 63"/>
                  <a:gd name="T63" fmla="*/ 65 h 66"/>
                  <a:gd name="T64" fmla="*/ 27 w 63"/>
                  <a:gd name="T65" fmla="*/ 61 h 66"/>
                  <a:gd name="T66" fmla="*/ 31 w 63"/>
                  <a:gd name="T67" fmla="*/ 66 h 66"/>
                  <a:gd name="T68" fmla="*/ 34 w 63"/>
                  <a:gd name="T69" fmla="*/ 61 h 66"/>
                  <a:gd name="T70" fmla="*/ 40 w 63"/>
                  <a:gd name="T71" fmla="*/ 65 h 66"/>
                  <a:gd name="T72" fmla="*/ 42 w 63"/>
                  <a:gd name="T73" fmla="*/ 59 h 66"/>
                  <a:gd name="T74" fmla="*/ 49 w 63"/>
                  <a:gd name="T75" fmla="*/ 61 h 66"/>
                  <a:gd name="T76" fmla="*/ 49 w 63"/>
                  <a:gd name="T77" fmla="*/ 55 h 66"/>
                  <a:gd name="T78" fmla="*/ 56 w 63"/>
                  <a:gd name="T79" fmla="*/ 55 h 66"/>
                  <a:gd name="T80" fmla="*/ 54 w 63"/>
                  <a:gd name="T81" fmla="*/ 49 h 66"/>
                  <a:gd name="T82" fmla="*/ 60 w 63"/>
                  <a:gd name="T83" fmla="*/ 47 h 66"/>
                  <a:gd name="T84" fmla="*/ 57 w 63"/>
                  <a:gd name="T85" fmla="*/ 42 h 66"/>
                  <a:gd name="T86" fmla="*/ 63 w 63"/>
                  <a:gd name="T87" fmla="*/ 38 h 66"/>
                  <a:gd name="T88" fmla="*/ 59 w 63"/>
                  <a:gd name="T89" fmla="*/ 34 h 66"/>
                  <a:gd name="T90" fmla="*/ 32 w 63"/>
                  <a:gd name="T91" fmla="*/ 57 h 66"/>
                  <a:gd name="T92" fmla="*/ 32 w 63"/>
                  <a:gd name="T93" fmla="*/ 8 h 66"/>
                  <a:gd name="T94" fmla="*/ 32 w 63"/>
                  <a:gd name="T95" fmla="*/ 57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3" h="66">
                    <a:moveTo>
                      <a:pt x="63" y="33"/>
                    </a:moveTo>
                    <a:cubicBezTo>
                      <a:pt x="63" y="33"/>
                      <a:pt x="63" y="33"/>
                      <a:pt x="63" y="33"/>
                    </a:cubicBezTo>
                    <a:cubicBezTo>
                      <a:pt x="63" y="31"/>
                      <a:pt x="63" y="30"/>
                      <a:pt x="63" y="28"/>
                    </a:cubicBezTo>
                    <a:cubicBezTo>
                      <a:pt x="58" y="28"/>
                      <a:pt x="58" y="28"/>
                      <a:pt x="58" y="28"/>
                    </a:cubicBezTo>
                    <a:cubicBezTo>
                      <a:pt x="58" y="27"/>
                      <a:pt x="58" y="27"/>
                      <a:pt x="58" y="26"/>
                    </a:cubicBezTo>
                    <a:cubicBezTo>
                      <a:pt x="62" y="24"/>
                      <a:pt x="62" y="24"/>
                      <a:pt x="62" y="24"/>
                    </a:cubicBezTo>
                    <a:cubicBezTo>
                      <a:pt x="62" y="22"/>
                      <a:pt x="61" y="21"/>
                      <a:pt x="61" y="19"/>
                    </a:cubicBezTo>
                    <a:cubicBezTo>
                      <a:pt x="56" y="20"/>
                      <a:pt x="56" y="20"/>
                      <a:pt x="56" y="20"/>
                    </a:cubicBezTo>
                    <a:cubicBezTo>
                      <a:pt x="56" y="20"/>
                      <a:pt x="55" y="19"/>
                      <a:pt x="55" y="18"/>
                    </a:cubicBezTo>
                    <a:cubicBezTo>
                      <a:pt x="59" y="15"/>
                      <a:pt x="59" y="15"/>
                      <a:pt x="59" y="15"/>
                    </a:cubicBezTo>
                    <a:cubicBezTo>
                      <a:pt x="58" y="14"/>
                      <a:pt x="57" y="12"/>
                      <a:pt x="56" y="11"/>
                    </a:cubicBezTo>
                    <a:cubicBezTo>
                      <a:pt x="52" y="14"/>
                      <a:pt x="52" y="14"/>
                      <a:pt x="52" y="14"/>
                    </a:cubicBezTo>
                    <a:cubicBezTo>
                      <a:pt x="51" y="13"/>
                      <a:pt x="51" y="13"/>
                      <a:pt x="50" y="12"/>
                    </a:cubicBezTo>
                    <a:cubicBezTo>
                      <a:pt x="53" y="8"/>
                      <a:pt x="53" y="8"/>
                      <a:pt x="53" y="8"/>
                    </a:cubicBezTo>
                    <a:cubicBezTo>
                      <a:pt x="52" y="7"/>
                      <a:pt x="50" y="6"/>
                      <a:pt x="49" y="5"/>
                    </a:cubicBezTo>
                    <a:cubicBezTo>
                      <a:pt x="46" y="9"/>
                      <a:pt x="46" y="9"/>
                      <a:pt x="46" y="9"/>
                    </a:cubicBezTo>
                    <a:cubicBezTo>
                      <a:pt x="45" y="8"/>
                      <a:pt x="45" y="8"/>
                      <a:pt x="44" y="8"/>
                    </a:cubicBezTo>
                    <a:cubicBezTo>
                      <a:pt x="45" y="3"/>
                      <a:pt x="45" y="3"/>
                      <a:pt x="45" y="3"/>
                    </a:cubicBezTo>
                    <a:cubicBezTo>
                      <a:pt x="44" y="2"/>
                      <a:pt x="42" y="1"/>
                      <a:pt x="41" y="1"/>
                    </a:cubicBezTo>
                    <a:cubicBezTo>
                      <a:pt x="39" y="5"/>
                      <a:pt x="39" y="5"/>
                      <a:pt x="39" y="5"/>
                    </a:cubicBezTo>
                    <a:cubicBezTo>
                      <a:pt x="38" y="5"/>
                      <a:pt x="37" y="5"/>
                      <a:pt x="37" y="5"/>
                    </a:cubicBezTo>
                    <a:cubicBezTo>
                      <a:pt x="36" y="0"/>
                      <a:pt x="36" y="0"/>
                      <a:pt x="36" y="0"/>
                    </a:cubicBezTo>
                    <a:cubicBezTo>
                      <a:pt x="35" y="0"/>
                      <a:pt x="33" y="0"/>
                      <a:pt x="32" y="0"/>
                    </a:cubicBezTo>
                    <a:cubicBezTo>
                      <a:pt x="31" y="4"/>
                      <a:pt x="31" y="4"/>
                      <a:pt x="31" y="4"/>
                    </a:cubicBezTo>
                    <a:cubicBezTo>
                      <a:pt x="30" y="5"/>
                      <a:pt x="30" y="5"/>
                      <a:pt x="29" y="5"/>
                    </a:cubicBezTo>
                    <a:cubicBezTo>
                      <a:pt x="27" y="0"/>
                      <a:pt x="27" y="0"/>
                      <a:pt x="27" y="0"/>
                    </a:cubicBezTo>
                    <a:cubicBezTo>
                      <a:pt x="26" y="0"/>
                      <a:pt x="24" y="0"/>
                      <a:pt x="23" y="1"/>
                    </a:cubicBezTo>
                    <a:cubicBezTo>
                      <a:pt x="23" y="6"/>
                      <a:pt x="23" y="6"/>
                      <a:pt x="23" y="6"/>
                    </a:cubicBezTo>
                    <a:cubicBezTo>
                      <a:pt x="23" y="6"/>
                      <a:pt x="22" y="6"/>
                      <a:pt x="21" y="7"/>
                    </a:cubicBezTo>
                    <a:cubicBezTo>
                      <a:pt x="19" y="3"/>
                      <a:pt x="19" y="3"/>
                      <a:pt x="19" y="3"/>
                    </a:cubicBezTo>
                    <a:cubicBezTo>
                      <a:pt x="17" y="3"/>
                      <a:pt x="16" y="4"/>
                      <a:pt x="15" y="5"/>
                    </a:cubicBezTo>
                    <a:cubicBezTo>
                      <a:pt x="16" y="9"/>
                      <a:pt x="16" y="9"/>
                      <a:pt x="16" y="9"/>
                    </a:cubicBezTo>
                    <a:cubicBezTo>
                      <a:pt x="16" y="10"/>
                      <a:pt x="15" y="10"/>
                      <a:pt x="15" y="11"/>
                    </a:cubicBezTo>
                    <a:cubicBezTo>
                      <a:pt x="11" y="8"/>
                      <a:pt x="11" y="8"/>
                      <a:pt x="11" y="8"/>
                    </a:cubicBezTo>
                    <a:cubicBezTo>
                      <a:pt x="10" y="9"/>
                      <a:pt x="9" y="10"/>
                      <a:pt x="8" y="11"/>
                    </a:cubicBezTo>
                    <a:cubicBezTo>
                      <a:pt x="11" y="15"/>
                      <a:pt x="11" y="15"/>
                      <a:pt x="11" y="15"/>
                    </a:cubicBezTo>
                    <a:cubicBezTo>
                      <a:pt x="10" y="15"/>
                      <a:pt x="10" y="16"/>
                      <a:pt x="9" y="17"/>
                    </a:cubicBezTo>
                    <a:cubicBezTo>
                      <a:pt x="5" y="15"/>
                      <a:pt x="5" y="15"/>
                      <a:pt x="5" y="15"/>
                    </a:cubicBezTo>
                    <a:cubicBezTo>
                      <a:pt x="4" y="16"/>
                      <a:pt x="3" y="17"/>
                      <a:pt x="3" y="19"/>
                    </a:cubicBezTo>
                    <a:cubicBezTo>
                      <a:pt x="7" y="22"/>
                      <a:pt x="7" y="22"/>
                      <a:pt x="7" y="22"/>
                    </a:cubicBezTo>
                    <a:cubicBezTo>
                      <a:pt x="6" y="22"/>
                      <a:pt x="6" y="23"/>
                      <a:pt x="6" y="24"/>
                    </a:cubicBezTo>
                    <a:cubicBezTo>
                      <a:pt x="1" y="23"/>
                      <a:pt x="1" y="23"/>
                      <a:pt x="1" y="23"/>
                    </a:cubicBezTo>
                    <a:cubicBezTo>
                      <a:pt x="1" y="25"/>
                      <a:pt x="0" y="26"/>
                      <a:pt x="0" y="28"/>
                    </a:cubicBezTo>
                    <a:cubicBezTo>
                      <a:pt x="5" y="30"/>
                      <a:pt x="5" y="30"/>
                      <a:pt x="5" y="30"/>
                    </a:cubicBezTo>
                    <a:cubicBezTo>
                      <a:pt x="5" y="30"/>
                      <a:pt x="5" y="31"/>
                      <a:pt x="5" y="32"/>
                    </a:cubicBezTo>
                    <a:cubicBezTo>
                      <a:pt x="0" y="33"/>
                      <a:pt x="0" y="33"/>
                      <a:pt x="0" y="33"/>
                    </a:cubicBezTo>
                    <a:cubicBezTo>
                      <a:pt x="0" y="33"/>
                      <a:pt x="0" y="33"/>
                      <a:pt x="0" y="33"/>
                    </a:cubicBezTo>
                    <a:cubicBezTo>
                      <a:pt x="0" y="34"/>
                      <a:pt x="0" y="36"/>
                      <a:pt x="0" y="37"/>
                    </a:cubicBezTo>
                    <a:cubicBezTo>
                      <a:pt x="5" y="38"/>
                      <a:pt x="5" y="38"/>
                      <a:pt x="5" y="38"/>
                    </a:cubicBezTo>
                    <a:cubicBezTo>
                      <a:pt x="5" y="38"/>
                      <a:pt x="5" y="39"/>
                      <a:pt x="5" y="40"/>
                    </a:cubicBezTo>
                    <a:cubicBezTo>
                      <a:pt x="1" y="42"/>
                      <a:pt x="1" y="42"/>
                      <a:pt x="1" y="42"/>
                    </a:cubicBezTo>
                    <a:cubicBezTo>
                      <a:pt x="1" y="44"/>
                      <a:pt x="2" y="45"/>
                      <a:pt x="3" y="46"/>
                    </a:cubicBezTo>
                    <a:cubicBezTo>
                      <a:pt x="7" y="45"/>
                      <a:pt x="7" y="45"/>
                      <a:pt x="7" y="45"/>
                    </a:cubicBezTo>
                    <a:cubicBezTo>
                      <a:pt x="8" y="46"/>
                      <a:pt x="8" y="47"/>
                      <a:pt x="8" y="47"/>
                    </a:cubicBezTo>
                    <a:cubicBezTo>
                      <a:pt x="5" y="51"/>
                      <a:pt x="5" y="51"/>
                      <a:pt x="5" y="51"/>
                    </a:cubicBezTo>
                    <a:cubicBezTo>
                      <a:pt x="6" y="52"/>
                      <a:pt x="6" y="53"/>
                      <a:pt x="7" y="54"/>
                    </a:cubicBezTo>
                    <a:cubicBezTo>
                      <a:pt x="12" y="52"/>
                      <a:pt x="12" y="52"/>
                      <a:pt x="12" y="52"/>
                    </a:cubicBezTo>
                    <a:cubicBezTo>
                      <a:pt x="12" y="53"/>
                      <a:pt x="13" y="53"/>
                      <a:pt x="13" y="54"/>
                    </a:cubicBezTo>
                    <a:cubicBezTo>
                      <a:pt x="11" y="58"/>
                      <a:pt x="11" y="58"/>
                      <a:pt x="11" y="58"/>
                    </a:cubicBezTo>
                    <a:cubicBezTo>
                      <a:pt x="12" y="59"/>
                      <a:pt x="13" y="60"/>
                      <a:pt x="14" y="61"/>
                    </a:cubicBezTo>
                    <a:cubicBezTo>
                      <a:pt x="18" y="57"/>
                      <a:pt x="18" y="57"/>
                      <a:pt x="18" y="57"/>
                    </a:cubicBezTo>
                    <a:cubicBezTo>
                      <a:pt x="18" y="58"/>
                      <a:pt x="19" y="58"/>
                      <a:pt x="19" y="58"/>
                    </a:cubicBezTo>
                    <a:cubicBezTo>
                      <a:pt x="18" y="63"/>
                      <a:pt x="18" y="63"/>
                      <a:pt x="18" y="63"/>
                    </a:cubicBezTo>
                    <a:cubicBezTo>
                      <a:pt x="20" y="64"/>
                      <a:pt x="21" y="64"/>
                      <a:pt x="22" y="65"/>
                    </a:cubicBezTo>
                    <a:cubicBezTo>
                      <a:pt x="25" y="60"/>
                      <a:pt x="25" y="60"/>
                      <a:pt x="25" y="60"/>
                    </a:cubicBezTo>
                    <a:cubicBezTo>
                      <a:pt x="25" y="61"/>
                      <a:pt x="26" y="61"/>
                      <a:pt x="27" y="61"/>
                    </a:cubicBezTo>
                    <a:cubicBezTo>
                      <a:pt x="27" y="66"/>
                      <a:pt x="27" y="66"/>
                      <a:pt x="27" y="66"/>
                    </a:cubicBezTo>
                    <a:cubicBezTo>
                      <a:pt x="28" y="66"/>
                      <a:pt x="30" y="66"/>
                      <a:pt x="31" y="66"/>
                    </a:cubicBezTo>
                    <a:cubicBezTo>
                      <a:pt x="32" y="61"/>
                      <a:pt x="32" y="61"/>
                      <a:pt x="32" y="61"/>
                    </a:cubicBezTo>
                    <a:cubicBezTo>
                      <a:pt x="33" y="61"/>
                      <a:pt x="34" y="61"/>
                      <a:pt x="34" y="61"/>
                    </a:cubicBezTo>
                    <a:cubicBezTo>
                      <a:pt x="36" y="66"/>
                      <a:pt x="36" y="66"/>
                      <a:pt x="36" y="66"/>
                    </a:cubicBezTo>
                    <a:cubicBezTo>
                      <a:pt x="37" y="66"/>
                      <a:pt x="39" y="65"/>
                      <a:pt x="40" y="65"/>
                    </a:cubicBezTo>
                    <a:cubicBezTo>
                      <a:pt x="40" y="60"/>
                      <a:pt x="40" y="60"/>
                      <a:pt x="40" y="60"/>
                    </a:cubicBezTo>
                    <a:cubicBezTo>
                      <a:pt x="41" y="60"/>
                      <a:pt x="41" y="59"/>
                      <a:pt x="42" y="59"/>
                    </a:cubicBezTo>
                    <a:cubicBezTo>
                      <a:pt x="45" y="63"/>
                      <a:pt x="45" y="63"/>
                      <a:pt x="45" y="63"/>
                    </a:cubicBezTo>
                    <a:cubicBezTo>
                      <a:pt x="46" y="63"/>
                      <a:pt x="47" y="62"/>
                      <a:pt x="49" y="61"/>
                    </a:cubicBezTo>
                    <a:cubicBezTo>
                      <a:pt x="47" y="56"/>
                      <a:pt x="47" y="56"/>
                      <a:pt x="47" y="56"/>
                    </a:cubicBezTo>
                    <a:cubicBezTo>
                      <a:pt x="48" y="56"/>
                      <a:pt x="48" y="56"/>
                      <a:pt x="49" y="55"/>
                    </a:cubicBezTo>
                    <a:cubicBezTo>
                      <a:pt x="52" y="58"/>
                      <a:pt x="52" y="58"/>
                      <a:pt x="52" y="58"/>
                    </a:cubicBezTo>
                    <a:cubicBezTo>
                      <a:pt x="53" y="57"/>
                      <a:pt x="55" y="56"/>
                      <a:pt x="56" y="55"/>
                    </a:cubicBezTo>
                    <a:cubicBezTo>
                      <a:pt x="53" y="51"/>
                      <a:pt x="53" y="51"/>
                      <a:pt x="53" y="51"/>
                    </a:cubicBezTo>
                    <a:cubicBezTo>
                      <a:pt x="53" y="50"/>
                      <a:pt x="54" y="50"/>
                      <a:pt x="54" y="49"/>
                    </a:cubicBezTo>
                    <a:cubicBezTo>
                      <a:pt x="58" y="51"/>
                      <a:pt x="58" y="51"/>
                      <a:pt x="58" y="51"/>
                    </a:cubicBezTo>
                    <a:cubicBezTo>
                      <a:pt x="59" y="50"/>
                      <a:pt x="60" y="48"/>
                      <a:pt x="60" y="47"/>
                    </a:cubicBezTo>
                    <a:cubicBezTo>
                      <a:pt x="57" y="44"/>
                      <a:pt x="57" y="44"/>
                      <a:pt x="57" y="44"/>
                    </a:cubicBezTo>
                    <a:cubicBezTo>
                      <a:pt x="57" y="43"/>
                      <a:pt x="57" y="43"/>
                      <a:pt x="57" y="42"/>
                    </a:cubicBezTo>
                    <a:cubicBezTo>
                      <a:pt x="62" y="42"/>
                      <a:pt x="62" y="42"/>
                      <a:pt x="62" y="42"/>
                    </a:cubicBezTo>
                    <a:cubicBezTo>
                      <a:pt x="63" y="41"/>
                      <a:pt x="63" y="39"/>
                      <a:pt x="63" y="38"/>
                    </a:cubicBezTo>
                    <a:cubicBezTo>
                      <a:pt x="59" y="36"/>
                      <a:pt x="59" y="36"/>
                      <a:pt x="59" y="36"/>
                    </a:cubicBezTo>
                    <a:cubicBezTo>
                      <a:pt x="59" y="35"/>
                      <a:pt x="59" y="35"/>
                      <a:pt x="59" y="34"/>
                    </a:cubicBezTo>
                    <a:lnTo>
                      <a:pt x="63" y="33"/>
                    </a:lnTo>
                    <a:close/>
                    <a:moveTo>
                      <a:pt x="32" y="57"/>
                    </a:moveTo>
                    <a:cubicBezTo>
                      <a:pt x="19" y="57"/>
                      <a:pt x="8" y="46"/>
                      <a:pt x="8" y="33"/>
                    </a:cubicBezTo>
                    <a:cubicBezTo>
                      <a:pt x="8" y="19"/>
                      <a:pt x="19" y="8"/>
                      <a:pt x="32" y="8"/>
                    </a:cubicBezTo>
                    <a:cubicBezTo>
                      <a:pt x="45" y="8"/>
                      <a:pt x="55" y="19"/>
                      <a:pt x="55" y="33"/>
                    </a:cubicBezTo>
                    <a:cubicBezTo>
                      <a:pt x="55" y="46"/>
                      <a:pt x="45" y="57"/>
                      <a:pt x="32" y="57"/>
                    </a:cubicBezTo>
                    <a:close/>
                  </a:path>
                </a:pathLst>
              </a:custGeom>
              <a:solidFill>
                <a:srgbClr val="3E3A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86" name="Freeform 21"/>
              <p:cNvSpPr>
                <a:spLocks noEditPoints="1"/>
              </p:cNvSpPr>
              <p:nvPr/>
            </p:nvSpPr>
            <p:spPr bwMode="auto">
              <a:xfrm>
                <a:off x="1143000" y="2708276"/>
                <a:ext cx="47625" cy="50800"/>
              </a:xfrm>
              <a:custGeom>
                <a:avLst/>
                <a:gdLst>
                  <a:gd name="T0" fmla="*/ 23 w 45"/>
                  <a:gd name="T1" fmla="*/ 0 h 48"/>
                  <a:gd name="T2" fmla="*/ 0 w 45"/>
                  <a:gd name="T3" fmla="*/ 24 h 48"/>
                  <a:gd name="T4" fmla="*/ 23 w 45"/>
                  <a:gd name="T5" fmla="*/ 48 h 48"/>
                  <a:gd name="T6" fmla="*/ 45 w 45"/>
                  <a:gd name="T7" fmla="*/ 24 h 48"/>
                  <a:gd name="T8" fmla="*/ 23 w 45"/>
                  <a:gd name="T9" fmla="*/ 0 h 48"/>
                  <a:gd name="T10" fmla="*/ 23 w 45"/>
                  <a:gd name="T11" fmla="*/ 44 h 48"/>
                  <a:gd name="T12" fmla="*/ 4 w 45"/>
                  <a:gd name="T13" fmla="*/ 24 h 48"/>
                  <a:gd name="T14" fmla="*/ 23 w 45"/>
                  <a:gd name="T15" fmla="*/ 4 h 48"/>
                  <a:gd name="T16" fmla="*/ 42 w 45"/>
                  <a:gd name="T17" fmla="*/ 24 h 48"/>
                  <a:gd name="T18" fmla="*/ 23 w 45"/>
                  <a:gd name="T19"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5" h="48">
                    <a:moveTo>
                      <a:pt x="23" y="0"/>
                    </a:moveTo>
                    <a:cubicBezTo>
                      <a:pt x="10" y="0"/>
                      <a:pt x="0" y="11"/>
                      <a:pt x="0" y="24"/>
                    </a:cubicBezTo>
                    <a:cubicBezTo>
                      <a:pt x="0" y="37"/>
                      <a:pt x="10" y="48"/>
                      <a:pt x="23" y="48"/>
                    </a:cubicBezTo>
                    <a:cubicBezTo>
                      <a:pt x="35" y="48"/>
                      <a:pt x="45" y="37"/>
                      <a:pt x="45" y="24"/>
                    </a:cubicBezTo>
                    <a:cubicBezTo>
                      <a:pt x="45" y="11"/>
                      <a:pt x="35" y="0"/>
                      <a:pt x="23" y="0"/>
                    </a:cubicBezTo>
                    <a:close/>
                    <a:moveTo>
                      <a:pt x="23" y="44"/>
                    </a:moveTo>
                    <a:cubicBezTo>
                      <a:pt x="12" y="44"/>
                      <a:pt x="4" y="35"/>
                      <a:pt x="4" y="24"/>
                    </a:cubicBezTo>
                    <a:cubicBezTo>
                      <a:pt x="4" y="13"/>
                      <a:pt x="12" y="4"/>
                      <a:pt x="23" y="4"/>
                    </a:cubicBezTo>
                    <a:cubicBezTo>
                      <a:pt x="33" y="4"/>
                      <a:pt x="42" y="13"/>
                      <a:pt x="42" y="24"/>
                    </a:cubicBezTo>
                    <a:cubicBezTo>
                      <a:pt x="42" y="35"/>
                      <a:pt x="33" y="44"/>
                      <a:pt x="23" y="44"/>
                    </a:cubicBezTo>
                    <a:close/>
                  </a:path>
                </a:pathLst>
              </a:custGeom>
              <a:solidFill>
                <a:srgbClr val="3E3A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87" name="Freeform 22"/>
              <p:cNvSpPr>
                <a:spLocks noEditPoints="1"/>
              </p:cNvSpPr>
              <p:nvPr/>
            </p:nvSpPr>
            <p:spPr bwMode="auto">
              <a:xfrm>
                <a:off x="1041400" y="2400301"/>
                <a:ext cx="34925" cy="38100"/>
              </a:xfrm>
              <a:custGeom>
                <a:avLst/>
                <a:gdLst>
                  <a:gd name="T0" fmla="*/ 34 w 34"/>
                  <a:gd name="T1" fmla="*/ 15 h 36"/>
                  <a:gd name="T2" fmla="*/ 31 w 34"/>
                  <a:gd name="T3" fmla="*/ 13 h 36"/>
                  <a:gd name="T4" fmla="*/ 32 w 34"/>
                  <a:gd name="T5" fmla="*/ 10 h 36"/>
                  <a:gd name="T6" fmla="*/ 29 w 34"/>
                  <a:gd name="T7" fmla="*/ 9 h 36"/>
                  <a:gd name="T8" fmla="*/ 29 w 34"/>
                  <a:gd name="T9" fmla="*/ 6 h 36"/>
                  <a:gd name="T10" fmla="*/ 26 w 34"/>
                  <a:gd name="T11" fmla="*/ 6 h 36"/>
                  <a:gd name="T12" fmla="*/ 26 w 34"/>
                  <a:gd name="T13" fmla="*/ 3 h 36"/>
                  <a:gd name="T14" fmla="*/ 22 w 34"/>
                  <a:gd name="T15" fmla="*/ 4 h 36"/>
                  <a:gd name="T16" fmla="*/ 21 w 34"/>
                  <a:gd name="T17" fmla="*/ 1 h 36"/>
                  <a:gd name="T18" fmla="*/ 18 w 34"/>
                  <a:gd name="T19" fmla="*/ 3 h 36"/>
                  <a:gd name="T20" fmla="*/ 16 w 34"/>
                  <a:gd name="T21" fmla="*/ 0 h 36"/>
                  <a:gd name="T22" fmla="*/ 14 w 34"/>
                  <a:gd name="T23" fmla="*/ 3 h 36"/>
                  <a:gd name="T24" fmla="*/ 12 w 34"/>
                  <a:gd name="T25" fmla="*/ 1 h 36"/>
                  <a:gd name="T26" fmla="*/ 10 w 34"/>
                  <a:gd name="T27" fmla="*/ 5 h 36"/>
                  <a:gd name="T28" fmla="*/ 7 w 34"/>
                  <a:gd name="T29" fmla="*/ 4 h 36"/>
                  <a:gd name="T30" fmla="*/ 7 w 34"/>
                  <a:gd name="T31" fmla="*/ 8 h 36"/>
                  <a:gd name="T32" fmla="*/ 4 w 34"/>
                  <a:gd name="T33" fmla="*/ 7 h 36"/>
                  <a:gd name="T34" fmla="*/ 4 w 34"/>
                  <a:gd name="T35" fmla="*/ 11 h 36"/>
                  <a:gd name="T36" fmla="*/ 2 w 34"/>
                  <a:gd name="T37" fmla="*/ 12 h 36"/>
                  <a:gd name="T38" fmla="*/ 3 w 34"/>
                  <a:gd name="T39" fmla="*/ 15 h 36"/>
                  <a:gd name="T40" fmla="*/ 0 w 34"/>
                  <a:gd name="T41" fmla="*/ 16 h 36"/>
                  <a:gd name="T42" fmla="*/ 3 w 34"/>
                  <a:gd name="T43" fmla="*/ 19 h 36"/>
                  <a:gd name="T44" fmla="*/ 1 w 34"/>
                  <a:gd name="T45" fmla="*/ 21 h 36"/>
                  <a:gd name="T46" fmla="*/ 1 w 34"/>
                  <a:gd name="T47" fmla="*/ 24 h 36"/>
                  <a:gd name="T48" fmla="*/ 4 w 34"/>
                  <a:gd name="T49" fmla="*/ 25 h 36"/>
                  <a:gd name="T50" fmla="*/ 3 w 34"/>
                  <a:gd name="T51" fmla="*/ 28 h 36"/>
                  <a:gd name="T52" fmla="*/ 6 w 34"/>
                  <a:gd name="T53" fmla="*/ 28 h 36"/>
                  <a:gd name="T54" fmla="*/ 7 w 34"/>
                  <a:gd name="T55" fmla="*/ 32 h 36"/>
                  <a:gd name="T56" fmla="*/ 10 w 34"/>
                  <a:gd name="T57" fmla="*/ 31 h 36"/>
                  <a:gd name="T58" fmla="*/ 11 w 34"/>
                  <a:gd name="T59" fmla="*/ 34 h 36"/>
                  <a:gd name="T60" fmla="*/ 13 w 34"/>
                  <a:gd name="T61" fmla="*/ 33 h 36"/>
                  <a:gd name="T62" fmla="*/ 16 w 34"/>
                  <a:gd name="T63" fmla="*/ 36 h 36"/>
                  <a:gd name="T64" fmla="*/ 17 w 34"/>
                  <a:gd name="T65" fmla="*/ 33 h 36"/>
                  <a:gd name="T66" fmla="*/ 20 w 34"/>
                  <a:gd name="T67" fmla="*/ 35 h 36"/>
                  <a:gd name="T68" fmla="*/ 22 w 34"/>
                  <a:gd name="T69" fmla="*/ 32 h 36"/>
                  <a:gd name="T70" fmla="*/ 25 w 34"/>
                  <a:gd name="T71" fmla="*/ 34 h 36"/>
                  <a:gd name="T72" fmla="*/ 25 w 34"/>
                  <a:gd name="T73" fmla="*/ 31 h 36"/>
                  <a:gd name="T74" fmla="*/ 29 w 34"/>
                  <a:gd name="T75" fmla="*/ 31 h 36"/>
                  <a:gd name="T76" fmla="*/ 28 w 34"/>
                  <a:gd name="T77" fmla="*/ 28 h 36"/>
                  <a:gd name="T78" fmla="*/ 32 w 34"/>
                  <a:gd name="T79" fmla="*/ 27 h 36"/>
                  <a:gd name="T80" fmla="*/ 30 w 34"/>
                  <a:gd name="T81" fmla="*/ 24 h 36"/>
                  <a:gd name="T82" fmla="*/ 34 w 34"/>
                  <a:gd name="T83" fmla="*/ 22 h 36"/>
                  <a:gd name="T84" fmla="*/ 31 w 34"/>
                  <a:gd name="T85" fmla="*/ 20 h 36"/>
                  <a:gd name="T86" fmla="*/ 34 w 34"/>
                  <a:gd name="T87" fmla="*/ 17 h 36"/>
                  <a:gd name="T88" fmla="*/ 31 w 34"/>
                  <a:gd name="T89" fmla="*/ 16 h 36"/>
                  <a:gd name="T90" fmla="*/ 20 w 34"/>
                  <a:gd name="T91" fmla="*/ 31 h 36"/>
                  <a:gd name="T92" fmla="*/ 15 w 34"/>
                  <a:gd name="T93" fmla="*/ 5 h 36"/>
                  <a:gd name="T94" fmla="*/ 20 w 34"/>
                  <a:gd name="T95"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4" h="36">
                    <a:moveTo>
                      <a:pt x="34" y="15"/>
                    </a:moveTo>
                    <a:cubicBezTo>
                      <a:pt x="34" y="15"/>
                      <a:pt x="34" y="15"/>
                      <a:pt x="34" y="15"/>
                    </a:cubicBezTo>
                    <a:cubicBezTo>
                      <a:pt x="34" y="14"/>
                      <a:pt x="33" y="13"/>
                      <a:pt x="33" y="12"/>
                    </a:cubicBezTo>
                    <a:cubicBezTo>
                      <a:pt x="31" y="13"/>
                      <a:pt x="31" y="13"/>
                      <a:pt x="31" y="13"/>
                    </a:cubicBezTo>
                    <a:cubicBezTo>
                      <a:pt x="30" y="12"/>
                      <a:pt x="30" y="12"/>
                      <a:pt x="30" y="12"/>
                    </a:cubicBezTo>
                    <a:cubicBezTo>
                      <a:pt x="32" y="10"/>
                      <a:pt x="32" y="10"/>
                      <a:pt x="32" y="10"/>
                    </a:cubicBezTo>
                    <a:cubicBezTo>
                      <a:pt x="32" y="9"/>
                      <a:pt x="31" y="8"/>
                      <a:pt x="31" y="8"/>
                    </a:cubicBezTo>
                    <a:cubicBezTo>
                      <a:pt x="29" y="9"/>
                      <a:pt x="29" y="9"/>
                      <a:pt x="29" y="9"/>
                    </a:cubicBezTo>
                    <a:cubicBezTo>
                      <a:pt x="28" y="9"/>
                      <a:pt x="28" y="8"/>
                      <a:pt x="28" y="8"/>
                    </a:cubicBezTo>
                    <a:cubicBezTo>
                      <a:pt x="29" y="6"/>
                      <a:pt x="29" y="6"/>
                      <a:pt x="29" y="6"/>
                    </a:cubicBezTo>
                    <a:cubicBezTo>
                      <a:pt x="29" y="5"/>
                      <a:pt x="28" y="5"/>
                      <a:pt x="28" y="4"/>
                    </a:cubicBezTo>
                    <a:cubicBezTo>
                      <a:pt x="26" y="6"/>
                      <a:pt x="26" y="6"/>
                      <a:pt x="26" y="6"/>
                    </a:cubicBezTo>
                    <a:cubicBezTo>
                      <a:pt x="25" y="6"/>
                      <a:pt x="25" y="5"/>
                      <a:pt x="25" y="5"/>
                    </a:cubicBezTo>
                    <a:cubicBezTo>
                      <a:pt x="26" y="3"/>
                      <a:pt x="26" y="3"/>
                      <a:pt x="26" y="3"/>
                    </a:cubicBezTo>
                    <a:cubicBezTo>
                      <a:pt x="25" y="2"/>
                      <a:pt x="24" y="2"/>
                      <a:pt x="23" y="2"/>
                    </a:cubicBezTo>
                    <a:cubicBezTo>
                      <a:pt x="22" y="4"/>
                      <a:pt x="22" y="4"/>
                      <a:pt x="22" y="4"/>
                    </a:cubicBezTo>
                    <a:cubicBezTo>
                      <a:pt x="22" y="4"/>
                      <a:pt x="21" y="4"/>
                      <a:pt x="21" y="4"/>
                    </a:cubicBezTo>
                    <a:cubicBezTo>
                      <a:pt x="21" y="1"/>
                      <a:pt x="21" y="1"/>
                      <a:pt x="21" y="1"/>
                    </a:cubicBezTo>
                    <a:cubicBezTo>
                      <a:pt x="20" y="1"/>
                      <a:pt x="20" y="1"/>
                      <a:pt x="19" y="1"/>
                    </a:cubicBezTo>
                    <a:cubicBezTo>
                      <a:pt x="18" y="3"/>
                      <a:pt x="18" y="3"/>
                      <a:pt x="18" y="3"/>
                    </a:cubicBezTo>
                    <a:cubicBezTo>
                      <a:pt x="18" y="3"/>
                      <a:pt x="17" y="3"/>
                      <a:pt x="17" y="3"/>
                    </a:cubicBezTo>
                    <a:cubicBezTo>
                      <a:pt x="16" y="0"/>
                      <a:pt x="16" y="0"/>
                      <a:pt x="16" y="0"/>
                    </a:cubicBezTo>
                    <a:cubicBezTo>
                      <a:pt x="16" y="1"/>
                      <a:pt x="15" y="1"/>
                      <a:pt x="14" y="1"/>
                    </a:cubicBezTo>
                    <a:cubicBezTo>
                      <a:pt x="14" y="3"/>
                      <a:pt x="14" y="3"/>
                      <a:pt x="14" y="3"/>
                    </a:cubicBezTo>
                    <a:cubicBezTo>
                      <a:pt x="14" y="3"/>
                      <a:pt x="13" y="4"/>
                      <a:pt x="13" y="4"/>
                    </a:cubicBezTo>
                    <a:cubicBezTo>
                      <a:pt x="12" y="1"/>
                      <a:pt x="12" y="1"/>
                      <a:pt x="12" y="1"/>
                    </a:cubicBezTo>
                    <a:cubicBezTo>
                      <a:pt x="11" y="2"/>
                      <a:pt x="10" y="2"/>
                      <a:pt x="9" y="2"/>
                    </a:cubicBezTo>
                    <a:cubicBezTo>
                      <a:pt x="10" y="5"/>
                      <a:pt x="10" y="5"/>
                      <a:pt x="10" y="5"/>
                    </a:cubicBezTo>
                    <a:cubicBezTo>
                      <a:pt x="10" y="5"/>
                      <a:pt x="9" y="5"/>
                      <a:pt x="9" y="6"/>
                    </a:cubicBezTo>
                    <a:cubicBezTo>
                      <a:pt x="7" y="4"/>
                      <a:pt x="7" y="4"/>
                      <a:pt x="7" y="4"/>
                    </a:cubicBezTo>
                    <a:cubicBezTo>
                      <a:pt x="7" y="4"/>
                      <a:pt x="6" y="5"/>
                      <a:pt x="6" y="5"/>
                    </a:cubicBezTo>
                    <a:cubicBezTo>
                      <a:pt x="7" y="8"/>
                      <a:pt x="7" y="8"/>
                      <a:pt x="7" y="8"/>
                    </a:cubicBezTo>
                    <a:cubicBezTo>
                      <a:pt x="7" y="8"/>
                      <a:pt x="6" y="8"/>
                      <a:pt x="6" y="8"/>
                    </a:cubicBezTo>
                    <a:cubicBezTo>
                      <a:pt x="4" y="7"/>
                      <a:pt x="4" y="7"/>
                      <a:pt x="4" y="7"/>
                    </a:cubicBezTo>
                    <a:cubicBezTo>
                      <a:pt x="3" y="8"/>
                      <a:pt x="3" y="9"/>
                      <a:pt x="3" y="9"/>
                    </a:cubicBezTo>
                    <a:cubicBezTo>
                      <a:pt x="4" y="11"/>
                      <a:pt x="4" y="11"/>
                      <a:pt x="4" y="11"/>
                    </a:cubicBezTo>
                    <a:cubicBezTo>
                      <a:pt x="4" y="11"/>
                      <a:pt x="4" y="12"/>
                      <a:pt x="4" y="12"/>
                    </a:cubicBezTo>
                    <a:cubicBezTo>
                      <a:pt x="2" y="12"/>
                      <a:pt x="2" y="12"/>
                      <a:pt x="2" y="12"/>
                    </a:cubicBezTo>
                    <a:cubicBezTo>
                      <a:pt x="1" y="12"/>
                      <a:pt x="1" y="13"/>
                      <a:pt x="1" y="14"/>
                    </a:cubicBezTo>
                    <a:cubicBezTo>
                      <a:pt x="3" y="15"/>
                      <a:pt x="3" y="15"/>
                      <a:pt x="3" y="15"/>
                    </a:cubicBezTo>
                    <a:cubicBezTo>
                      <a:pt x="3" y="15"/>
                      <a:pt x="3" y="16"/>
                      <a:pt x="3" y="16"/>
                    </a:cubicBezTo>
                    <a:cubicBezTo>
                      <a:pt x="0" y="16"/>
                      <a:pt x="0" y="16"/>
                      <a:pt x="0" y="16"/>
                    </a:cubicBezTo>
                    <a:cubicBezTo>
                      <a:pt x="0" y="17"/>
                      <a:pt x="0" y="18"/>
                      <a:pt x="0" y="19"/>
                    </a:cubicBezTo>
                    <a:cubicBezTo>
                      <a:pt x="3" y="19"/>
                      <a:pt x="3" y="19"/>
                      <a:pt x="3" y="19"/>
                    </a:cubicBezTo>
                    <a:cubicBezTo>
                      <a:pt x="3" y="20"/>
                      <a:pt x="3" y="20"/>
                      <a:pt x="3" y="21"/>
                    </a:cubicBezTo>
                    <a:cubicBezTo>
                      <a:pt x="1" y="21"/>
                      <a:pt x="1" y="21"/>
                      <a:pt x="1" y="21"/>
                    </a:cubicBezTo>
                    <a:cubicBezTo>
                      <a:pt x="1" y="22"/>
                      <a:pt x="1" y="22"/>
                      <a:pt x="1" y="22"/>
                    </a:cubicBezTo>
                    <a:cubicBezTo>
                      <a:pt x="1" y="22"/>
                      <a:pt x="1" y="23"/>
                      <a:pt x="1" y="24"/>
                    </a:cubicBezTo>
                    <a:cubicBezTo>
                      <a:pt x="4" y="24"/>
                      <a:pt x="4" y="24"/>
                      <a:pt x="4" y="24"/>
                    </a:cubicBezTo>
                    <a:cubicBezTo>
                      <a:pt x="4" y="24"/>
                      <a:pt x="4" y="24"/>
                      <a:pt x="4" y="25"/>
                    </a:cubicBezTo>
                    <a:cubicBezTo>
                      <a:pt x="2" y="26"/>
                      <a:pt x="2" y="26"/>
                      <a:pt x="2" y="26"/>
                    </a:cubicBezTo>
                    <a:cubicBezTo>
                      <a:pt x="3" y="27"/>
                      <a:pt x="3" y="28"/>
                      <a:pt x="3" y="28"/>
                    </a:cubicBezTo>
                    <a:cubicBezTo>
                      <a:pt x="6" y="27"/>
                      <a:pt x="6" y="27"/>
                      <a:pt x="6" y="27"/>
                    </a:cubicBezTo>
                    <a:cubicBezTo>
                      <a:pt x="6" y="28"/>
                      <a:pt x="6" y="28"/>
                      <a:pt x="6" y="28"/>
                    </a:cubicBezTo>
                    <a:cubicBezTo>
                      <a:pt x="5" y="30"/>
                      <a:pt x="5" y="30"/>
                      <a:pt x="5" y="30"/>
                    </a:cubicBezTo>
                    <a:cubicBezTo>
                      <a:pt x="6" y="31"/>
                      <a:pt x="6" y="31"/>
                      <a:pt x="7" y="32"/>
                    </a:cubicBezTo>
                    <a:cubicBezTo>
                      <a:pt x="9" y="30"/>
                      <a:pt x="9" y="30"/>
                      <a:pt x="9" y="30"/>
                    </a:cubicBezTo>
                    <a:cubicBezTo>
                      <a:pt x="9" y="30"/>
                      <a:pt x="9" y="31"/>
                      <a:pt x="10" y="31"/>
                    </a:cubicBezTo>
                    <a:cubicBezTo>
                      <a:pt x="9" y="33"/>
                      <a:pt x="9" y="33"/>
                      <a:pt x="9" y="33"/>
                    </a:cubicBezTo>
                    <a:cubicBezTo>
                      <a:pt x="10" y="34"/>
                      <a:pt x="10" y="34"/>
                      <a:pt x="11" y="34"/>
                    </a:cubicBezTo>
                    <a:cubicBezTo>
                      <a:pt x="12" y="32"/>
                      <a:pt x="12" y="32"/>
                      <a:pt x="12" y="32"/>
                    </a:cubicBezTo>
                    <a:cubicBezTo>
                      <a:pt x="13" y="32"/>
                      <a:pt x="13" y="33"/>
                      <a:pt x="13" y="33"/>
                    </a:cubicBezTo>
                    <a:cubicBezTo>
                      <a:pt x="13" y="35"/>
                      <a:pt x="13" y="35"/>
                      <a:pt x="13" y="35"/>
                    </a:cubicBezTo>
                    <a:cubicBezTo>
                      <a:pt x="14" y="35"/>
                      <a:pt x="15" y="36"/>
                      <a:pt x="16" y="36"/>
                    </a:cubicBezTo>
                    <a:cubicBezTo>
                      <a:pt x="16" y="33"/>
                      <a:pt x="16" y="33"/>
                      <a:pt x="16" y="33"/>
                    </a:cubicBezTo>
                    <a:cubicBezTo>
                      <a:pt x="17" y="33"/>
                      <a:pt x="17" y="33"/>
                      <a:pt x="17" y="33"/>
                    </a:cubicBezTo>
                    <a:cubicBezTo>
                      <a:pt x="18" y="36"/>
                      <a:pt x="18" y="36"/>
                      <a:pt x="18" y="36"/>
                    </a:cubicBezTo>
                    <a:cubicBezTo>
                      <a:pt x="19" y="36"/>
                      <a:pt x="20" y="36"/>
                      <a:pt x="20" y="35"/>
                    </a:cubicBezTo>
                    <a:cubicBezTo>
                      <a:pt x="20" y="33"/>
                      <a:pt x="20" y="33"/>
                      <a:pt x="20" y="33"/>
                    </a:cubicBezTo>
                    <a:cubicBezTo>
                      <a:pt x="21" y="33"/>
                      <a:pt x="21" y="33"/>
                      <a:pt x="22" y="32"/>
                    </a:cubicBezTo>
                    <a:cubicBezTo>
                      <a:pt x="23" y="35"/>
                      <a:pt x="23" y="35"/>
                      <a:pt x="23" y="35"/>
                    </a:cubicBezTo>
                    <a:cubicBezTo>
                      <a:pt x="24" y="34"/>
                      <a:pt x="24" y="34"/>
                      <a:pt x="25" y="34"/>
                    </a:cubicBezTo>
                    <a:cubicBezTo>
                      <a:pt x="24" y="31"/>
                      <a:pt x="24" y="31"/>
                      <a:pt x="24" y="31"/>
                    </a:cubicBezTo>
                    <a:cubicBezTo>
                      <a:pt x="25" y="31"/>
                      <a:pt x="25" y="31"/>
                      <a:pt x="25" y="31"/>
                    </a:cubicBezTo>
                    <a:cubicBezTo>
                      <a:pt x="27" y="32"/>
                      <a:pt x="27" y="32"/>
                      <a:pt x="27" y="32"/>
                    </a:cubicBezTo>
                    <a:cubicBezTo>
                      <a:pt x="28" y="32"/>
                      <a:pt x="28" y="31"/>
                      <a:pt x="29" y="31"/>
                    </a:cubicBezTo>
                    <a:cubicBezTo>
                      <a:pt x="27" y="29"/>
                      <a:pt x="27" y="29"/>
                      <a:pt x="27" y="29"/>
                    </a:cubicBezTo>
                    <a:cubicBezTo>
                      <a:pt x="28" y="28"/>
                      <a:pt x="28" y="28"/>
                      <a:pt x="28" y="28"/>
                    </a:cubicBezTo>
                    <a:cubicBezTo>
                      <a:pt x="30" y="29"/>
                      <a:pt x="30" y="29"/>
                      <a:pt x="30" y="29"/>
                    </a:cubicBezTo>
                    <a:cubicBezTo>
                      <a:pt x="31" y="28"/>
                      <a:pt x="31" y="28"/>
                      <a:pt x="32" y="27"/>
                    </a:cubicBezTo>
                    <a:cubicBezTo>
                      <a:pt x="30" y="25"/>
                      <a:pt x="30" y="25"/>
                      <a:pt x="30" y="25"/>
                    </a:cubicBezTo>
                    <a:cubicBezTo>
                      <a:pt x="30" y="25"/>
                      <a:pt x="30" y="24"/>
                      <a:pt x="30" y="24"/>
                    </a:cubicBezTo>
                    <a:cubicBezTo>
                      <a:pt x="33" y="25"/>
                      <a:pt x="33" y="25"/>
                      <a:pt x="33" y="25"/>
                    </a:cubicBezTo>
                    <a:cubicBezTo>
                      <a:pt x="33" y="24"/>
                      <a:pt x="33" y="23"/>
                      <a:pt x="34" y="22"/>
                    </a:cubicBezTo>
                    <a:cubicBezTo>
                      <a:pt x="31" y="21"/>
                      <a:pt x="31" y="21"/>
                      <a:pt x="31" y="21"/>
                    </a:cubicBezTo>
                    <a:cubicBezTo>
                      <a:pt x="31" y="21"/>
                      <a:pt x="31" y="20"/>
                      <a:pt x="31" y="20"/>
                    </a:cubicBezTo>
                    <a:cubicBezTo>
                      <a:pt x="34" y="20"/>
                      <a:pt x="34" y="20"/>
                      <a:pt x="34" y="20"/>
                    </a:cubicBezTo>
                    <a:cubicBezTo>
                      <a:pt x="34" y="19"/>
                      <a:pt x="34" y="18"/>
                      <a:pt x="34" y="17"/>
                    </a:cubicBezTo>
                    <a:cubicBezTo>
                      <a:pt x="32" y="17"/>
                      <a:pt x="32" y="17"/>
                      <a:pt x="32" y="17"/>
                    </a:cubicBezTo>
                    <a:cubicBezTo>
                      <a:pt x="32" y="16"/>
                      <a:pt x="31" y="16"/>
                      <a:pt x="31" y="16"/>
                    </a:cubicBezTo>
                    <a:lnTo>
                      <a:pt x="34" y="15"/>
                    </a:lnTo>
                    <a:close/>
                    <a:moveTo>
                      <a:pt x="20" y="31"/>
                    </a:moveTo>
                    <a:cubicBezTo>
                      <a:pt x="13" y="32"/>
                      <a:pt x="6" y="28"/>
                      <a:pt x="5" y="21"/>
                    </a:cubicBezTo>
                    <a:cubicBezTo>
                      <a:pt x="4" y="14"/>
                      <a:pt x="8" y="7"/>
                      <a:pt x="15" y="5"/>
                    </a:cubicBezTo>
                    <a:cubicBezTo>
                      <a:pt x="21" y="4"/>
                      <a:pt x="28" y="8"/>
                      <a:pt x="29" y="15"/>
                    </a:cubicBezTo>
                    <a:cubicBezTo>
                      <a:pt x="31" y="23"/>
                      <a:pt x="26" y="29"/>
                      <a:pt x="20" y="31"/>
                    </a:cubicBezTo>
                    <a:close/>
                  </a:path>
                </a:pathLst>
              </a:custGeom>
              <a:solidFill>
                <a:srgbClr val="3E3A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88" name="Freeform 23"/>
              <p:cNvSpPr>
                <a:spLocks noEditPoints="1"/>
              </p:cNvSpPr>
              <p:nvPr/>
            </p:nvSpPr>
            <p:spPr bwMode="auto">
              <a:xfrm>
                <a:off x="1044575" y="2405063"/>
                <a:ext cx="28575" cy="30163"/>
              </a:xfrm>
              <a:custGeom>
                <a:avLst/>
                <a:gdLst>
                  <a:gd name="T0" fmla="*/ 11 w 26"/>
                  <a:gd name="T1" fmla="*/ 2 h 28"/>
                  <a:gd name="T2" fmla="*/ 1 w 26"/>
                  <a:gd name="T3" fmla="*/ 17 h 28"/>
                  <a:gd name="T4" fmla="*/ 16 w 26"/>
                  <a:gd name="T5" fmla="*/ 26 h 28"/>
                  <a:gd name="T6" fmla="*/ 25 w 26"/>
                  <a:gd name="T7" fmla="*/ 12 h 28"/>
                  <a:gd name="T8" fmla="*/ 11 w 26"/>
                  <a:gd name="T9" fmla="*/ 2 h 28"/>
                  <a:gd name="T10" fmla="*/ 15 w 26"/>
                  <a:gd name="T11" fmla="*/ 24 h 28"/>
                  <a:gd name="T12" fmla="*/ 3 w 26"/>
                  <a:gd name="T13" fmla="*/ 16 h 28"/>
                  <a:gd name="T14" fmla="*/ 11 w 26"/>
                  <a:gd name="T15" fmla="*/ 4 h 28"/>
                  <a:gd name="T16" fmla="*/ 23 w 26"/>
                  <a:gd name="T17" fmla="*/ 12 h 28"/>
                  <a:gd name="T18" fmla="*/ 15 w 26"/>
                  <a:gd name="T19" fmla="*/ 2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28">
                    <a:moveTo>
                      <a:pt x="11" y="2"/>
                    </a:moveTo>
                    <a:cubicBezTo>
                      <a:pt x="4" y="3"/>
                      <a:pt x="0" y="10"/>
                      <a:pt x="1" y="17"/>
                    </a:cubicBezTo>
                    <a:cubicBezTo>
                      <a:pt x="3" y="23"/>
                      <a:pt x="9" y="28"/>
                      <a:pt x="16" y="26"/>
                    </a:cubicBezTo>
                    <a:cubicBezTo>
                      <a:pt x="22" y="25"/>
                      <a:pt x="26" y="18"/>
                      <a:pt x="25" y="12"/>
                    </a:cubicBezTo>
                    <a:cubicBezTo>
                      <a:pt x="24" y="5"/>
                      <a:pt x="17" y="0"/>
                      <a:pt x="11" y="2"/>
                    </a:cubicBezTo>
                    <a:close/>
                    <a:moveTo>
                      <a:pt x="15" y="24"/>
                    </a:moveTo>
                    <a:cubicBezTo>
                      <a:pt x="10" y="26"/>
                      <a:pt x="4" y="22"/>
                      <a:pt x="3" y="16"/>
                    </a:cubicBezTo>
                    <a:cubicBezTo>
                      <a:pt x="2" y="10"/>
                      <a:pt x="6" y="5"/>
                      <a:pt x="11" y="4"/>
                    </a:cubicBezTo>
                    <a:cubicBezTo>
                      <a:pt x="17" y="3"/>
                      <a:pt x="22" y="6"/>
                      <a:pt x="23" y="12"/>
                    </a:cubicBezTo>
                    <a:cubicBezTo>
                      <a:pt x="24" y="18"/>
                      <a:pt x="21" y="23"/>
                      <a:pt x="15" y="24"/>
                    </a:cubicBezTo>
                    <a:close/>
                  </a:path>
                </a:pathLst>
              </a:custGeom>
              <a:solidFill>
                <a:srgbClr val="3E3A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89" name="Freeform 24"/>
              <p:cNvSpPr>
                <a:spLocks noEditPoints="1"/>
              </p:cNvSpPr>
              <p:nvPr/>
            </p:nvSpPr>
            <p:spPr bwMode="auto">
              <a:xfrm>
                <a:off x="1309688" y="2579688"/>
                <a:ext cx="44450" cy="44450"/>
              </a:xfrm>
              <a:custGeom>
                <a:avLst/>
                <a:gdLst>
                  <a:gd name="T0" fmla="*/ 42 w 42"/>
                  <a:gd name="T1" fmla="*/ 21 h 43"/>
                  <a:gd name="T2" fmla="*/ 39 w 42"/>
                  <a:gd name="T3" fmla="*/ 18 h 43"/>
                  <a:gd name="T4" fmla="*/ 41 w 42"/>
                  <a:gd name="T5" fmla="*/ 15 h 43"/>
                  <a:gd name="T6" fmla="*/ 37 w 42"/>
                  <a:gd name="T7" fmla="*/ 13 h 43"/>
                  <a:gd name="T8" fmla="*/ 39 w 42"/>
                  <a:gd name="T9" fmla="*/ 10 h 43"/>
                  <a:gd name="T10" fmla="*/ 34 w 42"/>
                  <a:gd name="T11" fmla="*/ 9 h 43"/>
                  <a:gd name="T12" fmla="*/ 35 w 42"/>
                  <a:gd name="T13" fmla="*/ 5 h 43"/>
                  <a:gd name="T14" fmla="*/ 30 w 42"/>
                  <a:gd name="T15" fmla="*/ 6 h 43"/>
                  <a:gd name="T16" fmla="*/ 30 w 42"/>
                  <a:gd name="T17" fmla="*/ 2 h 43"/>
                  <a:gd name="T18" fmla="*/ 26 w 42"/>
                  <a:gd name="T19" fmla="*/ 3 h 43"/>
                  <a:gd name="T20" fmla="*/ 24 w 42"/>
                  <a:gd name="T21" fmla="*/ 0 h 43"/>
                  <a:gd name="T22" fmla="*/ 21 w 42"/>
                  <a:gd name="T23" fmla="*/ 3 h 43"/>
                  <a:gd name="T24" fmla="*/ 18 w 42"/>
                  <a:gd name="T25" fmla="*/ 0 h 43"/>
                  <a:gd name="T26" fmla="*/ 16 w 42"/>
                  <a:gd name="T27" fmla="*/ 4 h 43"/>
                  <a:gd name="T28" fmla="*/ 13 w 42"/>
                  <a:gd name="T29" fmla="*/ 2 h 43"/>
                  <a:gd name="T30" fmla="*/ 11 w 42"/>
                  <a:gd name="T31" fmla="*/ 6 h 43"/>
                  <a:gd name="T32" fmla="*/ 8 w 42"/>
                  <a:gd name="T33" fmla="*/ 5 h 43"/>
                  <a:gd name="T34" fmla="*/ 7 w 42"/>
                  <a:gd name="T35" fmla="*/ 10 h 43"/>
                  <a:gd name="T36" fmla="*/ 4 w 42"/>
                  <a:gd name="T37" fmla="*/ 10 h 43"/>
                  <a:gd name="T38" fmla="*/ 5 w 42"/>
                  <a:gd name="T39" fmla="*/ 14 h 43"/>
                  <a:gd name="T40" fmla="*/ 1 w 42"/>
                  <a:gd name="T41" fmla="*/ 15 h 43"/>
                  <a:gd name="T42" fmla="*/ 4 w 42"/>
                  <a:gd name="T43" fmla="*/ 19 h 43"/>
                  <a:gd name="T44" fmla="*/ 0 w 42"/>
                  <a:gd name="T45" fmla="*/ 21 h 43"/>
                  <a:gd name="T46" fmla="*/ 1 w 42"/>
                  <a:gd name="T47" fmla="*/ 24 h 43"/>
                  <a:gd name="T48" fmla="*/ 4 w 42"/>
                  <a:gd name="T49" fmla="*/ 26 h 43"/>
                  <a:gd name="T50" fmla="*/ 2 w 42"/>
                  <a:gd name="T51" fmla="*/ 30 h 43"/>
                  <a:gd name="T52" fmla="*/ 6 w 42"/>
                  <a:gd name="T53" fmla="*/ 31 h 43"/>
                  <a:gd name="T54" fmla="*/ 5 w 42"/>
                  <a:gd name="T55" fmla="*/ 36 h 43"/>
                  <a:gd name="T56" fmla="*/ 9 w 42"/>
                  <a:gd name="T57" fmla="*/ 35 h 43"/>
                  <a:gd name="T58" fmla="*/ 10 w 42"/>
                  <a:gd name="T59" fmla="*/ 40 h 43"/>
                  <a:gd name="T60" fmla="*/ 13 w 42"/>
                  <a:gd name="T61" fmla="*/ 38 h 43"/>
                  <a:gd name="T62" fmla="*/ 15 w 42"/>
                  <a:gd name="T63" fmla="*/ 42 h 43"/>
                  <a:gd name="T64" fmla="*/ 18 w 42"/>
                  <a:gd name="T65" fmla="*/ 40 h 43"/>
                  <a:gd name="T66" fmla="*/ 21 w 42"/>
                  <a:gd name="T67" fmla="*/ 43 h 43"/>
                  <a:gd name="T68" fmla="*/ 23 w 42"/>
                  <a:gd name="T69" fmla="*/ 40 h 43"/>
                  <a:gd name="T70" fmla="*/ 27 w 42"/>
                  <a:gd name="T71" fmla="*/ 42 h 43"/>
                  <a:gd name="T72" fmla="*/ 28 w 42"/>
                  <a:gd name="T73" fmla="*/ 39 h 43"/>
                  <a:gd name="T74" fmla="*/ 32 w 42"/>
                  <a:gd name="T75" fmla="*/ 40 h 43"/>
                  <a:gd name="T76" fmla="*/ 32 w 42"/>
                  <a:gd name="T77" fmla="*/ 36 h 43"/>
                  <a:gd name="T78" fmla="*/ 37 w 42"/>
                  <a:gd name="T79" fmla="*/ 36 h 43"/>
                  <a:gd name="T80" fmla="*/ 36 w 42"/>
                  <a:gd name="T81" fmla="*/ 32 h 43"/>
                  <a:gd name="T82" fmla="*/ 40 w 42"/>
                  <a:gd name="T83" fmla="*/ 31 h 43"/>
                  <a:gd name="T84" fmla="*/ 38 w 42"/>
                  <a:gd name="T85" fmla="*/ 27 h 43"/>
                  <a:gd name="T86" fmla="*/ 42 w 42"/>
                  <a:gd name="T87" fmla="*/ 25 h 43"/>
                  <a:gd name="T88" fmla="*/ 39 w 42"/>
                  <a:gd name="T89" fmla="*/ 22 h 43"/>
                  <a:gd name="T90" fmla="*/ 21 w 42"/>
                  <a:gd name="T91" fmla="*/ 38 h 43"/>
                  <a:gd name="T92" fmla="*/ 21 w 42"/>
                  <a:gd name="T93" fmla="*/ 5 h 43"/>
                  <a:gd name="T94" fmla="*/ 21 w 42"/>
                  <a:gd name="T95" fmla="*/ 38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2" h="43">
                    <a:moveTo>
                      <a:pt x="42" y="22"/>
                    </a:moveTo>
                    <a:cubicBezTo>
                      <a:pt x="42" y="22"/>
                      <a:pt x="42" y="21"/>
                      <a:pt x="42" y="21"/>
                    </a:cubicBezTo>
                    <a:cubicBezTo>
                      <a:pt x="42" y="20"/>
                      <a:pt x="42" y="19"/>
                      <a:pt x="42" y="18"/>
                    </a:cubicBezTo>
                    <a:cubicBezTo>
                      <a:pt x="39" y="18"/>
                      <a:pt x="39" y="18"/>
                      <a:pt x="39" y="18"/>
                    </a:cubicBezTo>
                    <a:cubicBezTo>
                      <a:pt x="39" y="18"/>
                      <a:pt x="39" y="17"/>
                      <a:pt x="38" y="17"/>
                    </a:cubicBezTo>
                    <a:cubicBezTo>
                      <a:pt x="41" y="15"/>
                      <a:pt x="41" y="15"/>
                      <a:pt x="41" y="15"/>
                    </a:cubicBezTo>
                    <a:cubicBezTo>
                      <a:pt x="41" y="14"/>
                      <a:pt x="41" y="13"/>
                      <a:pt x="40" y="13"/>
                    </a:cubicBezTo>
                    <a:cubicBezTo>
                      <a:pt x="37" y="13"/>
                      <a:pt x="37" y="13"/>
                      <a:pt x="37" y="13"/>
                    </a:cubicBezTo>
                    <a:cubicBezTo>
                      <a:pt x="37" y="13"/>
                      <a:pt x="37" y="12"/>
                      <a:pt x="37" y="12"/>
                    </a:cubicBezTo>
                    <a:cubicBezTo>
                      <a:pt x="39" y="10"/>
                      <a:pt x="39" y="10"/>
                      <a:pt x="39" y="10"/>
                    </a:cubicBezTo>
                    <a:cubicBezTo>
                      <a:pt x="38" y="9"/>
                      <a:pt x="38" y="8"/>
                      <a:pt x="37" y="7"/>
                    </a:cubicBezTo>
                    <a:cubicBezTo>
                      <a:pt x="34" y="9"/>
                      <a:pt x="34" y="9"/>
                      <a:pt x="34" y="9"/>
                    </a:cubicBezTo>
                    <a:cubicBezTo>
                      <a:pt x="34" y="9"/>
                      <a:pt x="34" y="8"/>
                      <a:pt x="33" y="8"/>
                    </a:cubicBezTo>
                    <a:cubicBezTo>
                      <a:pt x="35" y="5"/>
                      <a:pt x="35" y="5"/>
                      <a:pt x="35" y="5"/>
                    </a:cubicBezTo>
                    <a:cubicBezTo>
                      <a:pt x="34" y="4"/>
                      <a:pt x="33" y="4"/>
                      <a:pt x="33" y="3"/>
                    </a:cubicBezTo>
                    <a:cubicBezTo>
                      <a:pt x="30" y="6"/>
                      <a:pt x="30" y="6"/>
                      <a:pt x="30" y="6"/>
                    </a:cubicBezTo>
                    <a:cubicBezTo>
                      <a:pt x="30" y="5"/>
                      <a:pt x="30" y="5"/>
                      <a:pt x="29" y="5"/>
                    </a:cubicBezTo>
                    <a:cubicBezTo>
                      <a:pt x="30" y="2"/>
                      <a:pt x="30" y="2"/>
                      <a:pt x="30" y="2"/>
                    </a:cubicBezTo>
                    <a:cubicBezTo>
                      <a:pt x="29" y="1"/>
                      <a:pt x="28" y="1"/>
                      <a:pt x="27" y="1"/>
                    </a:cubicBezTo>
                    <a:cubicBezTo>
                      <a:pt x="26" y="3"/>
                      <a:pt x="26" y="3"/>
                      <a:pt x="26" y="3"/>
                    </a:cubicBezTo>
                    <a:cubicBezTo>
                      <a:pt x="25" y="3"/>
                      <a:pt x="25" y="3"/>
                      <a:pt x="24" y="3"/>
                    </a:cubicBezTo>
                    <a:cubicBezTo>
                      <a:pt x="24" y="0"/>
                      <a:pt x="24" y="0"/>
                      <a:pt x="24" y="0"/>
                    </a:cubicBezTo>
                    <a:cubicBezTo>
                      <a:pt x="23" y="0"/>
                      <a:pt x="22" y="0"/>
                      <a:pt x="21" y="0"/>
                    </a:cubicBezTo>
                    <a:cubicBezTo>
                      <a:pt x="21" y="3"/>
                      <a:pt x="21" y="3"/>
                      <a:pt x="21" y="3"/>
                    </a:cubicBezTo>
                    <a:cubicBezTo>
                      <a:pt x="20" y="3"/>
                      <a:pt x="20" y="3"/>
                      <a:pt x="19" y="3"/>
                    </a:cubicBezTo>
                    <a:cubicBezTo>
                      <a:pt x="18" y="0"/>
                      <a:pt x="18" y="0"/>
                      <a:pt x="18" y="0"/>
                    </a:cubicBezTo>
                    <a:cubicBezTo>
                      <a:pt x="17" y="0"/>
                      <a:pt x="16" y="0"/>
                      <a:pt x="15" y="0"/>
                    </a:cubicBezTo>
                    <a:cubicBezTo>
                      <a:pt x="16" y="4"/>
                      <a:pt x="16" y="4"/>
                      <a:pt x="16" y="4"/>
                    </a:cubicBezTo>
                    <a:cubicBezTo>
                      <a:pt x="15" y="4"/>
                      <a:pt x="15" y="4"/>
                      <a:pt x="14" y="4"/>
                    </a:cubicBezTo>
                    <a:cubicBezTo>
                      <a:pt x="13" y="2"/>
                      <a:pt x="13" y="2"/>
                      <a:pt x="13" y="2"/>
                    </a:cubicBezTo>
                    <a:cubicBezTo>
                      <a:pt x="12" y="2"/>
                      <a:pt x="11" y="2"/>
                      <a:pt x="10" y="3"/>
                    </a:cubicBezTo>
                    <a:cubicBezTo>
                      <a:pt x="11" y="6"/>
                      <a:pt x="11" y="6"/>
                      <a:pt x="11" y="6"/>
                    </a:cubicBezTo>
                    <a:cubicBezTo>
                      <a:pt x="11" y="6"/>
                      <a:pt x="10" y="7"/>
                      <a:pt x="10" y="7"/>
                    </a:cubicBezTo>
                    <a:cubicBezTo>
                      <a:pt x="8" y="5"/>
                      <a:pt x="8" y="5"/>
                      <a:pt x="8" y="5"/>
                    </a:cubicBezTo>
                    <a:cubicBezTo>
                      <a:pt x="7" y="6"/>
                      <a:pt x="6" y="6"/>
                      <a:pt x="6" y="7"/>
                    </a:cubicBezTo>
                    <a:cubicBezTo>
                      <a:pt x="7" y="10"/>
                      <a:pt x="7" y="10"/>
                      <a:pt x="7" y="10"/>
                    </a:cubicBezTo>
                    <a:cubicBezTo>
                      <a:pt x="7" y="10"/>
                      <a:pt x="7" y="10"/>
                      <a:pt x="7" y="11"/>
                    </a:cubicBezTo>
                    <a:cubicBezTo>
                      <a:pt x="4" y="10"/>
                      <a:pt x="4" y="10"/>
                      <a:pt x="4" y="10"/>
                    </a:cubicBezTo>
                    <a:cubicBezTo>
                      <a:pt x="3" y="10"/>
                      <a:pt x="3" y="11"/>
                      <a:pt x="2" y="12"/>
                    </a:cubicBezTo>
                    <a:cubicBezTo>
                      <a:pt x="5" y="14"/>
                      <a:pt x="5" y="14"/>
                      <a:pt x="5" y="14"/>
                    </a:cubicBezTo>
                    <a:cubicBezTo>
                      <a:pt x="5" y="15"/>
                      <a:pt x="5" y="15"/>
                      <a:pt x="4" y="16"/>
                    </a:cubicBezTo>
                    <a:cubicBezTo>
                      <a:pt x="1" y="15"/>
                      <a:pt x="1" y="15"/>
                      <a:pt x="1" y="15"/>
                    </a:cubicBezTo>
                    <a:cubicBezTo>
                      <a:pt x="1" y="16"/>
                      <a:pt x="1" y="17"/>
                      <a:pt x="1" y="18"/>
                    </a:cubicBezTo>
                    <a:cubicBezTo>
                      <a:pt x="4" y="19"/>
                      <a:pt x="4" y="19"/>
                      <a:pt x="4" y="19"/>
                    </a:cubicBezTo>
                    <a:cubicBezTo>
                      <a:pt x="4" y="20"/>
                      <a:pt x="3" y="20"/>
                      <a:pt x="3" y="21"/>
                    </a:cubicBezTo>
                    <a:cubicBezTo>
                      <a:pt x="0" y="21"/>
                      <a:pt x="0" y="21"/>
                      <a:pt x="0" y="21"/>
                    </a:cubicBezTo>
                    <a:cubicBezTo>
                      <a:pt x="0" y="21"/>
                      <a:pt x="0" y="21"/>
                      <a:pt x="0" y="21"/>
                    </a:cubicBezTo>
                    <a:cubicBezTo>
                      <a:pt x="0" y="22"/>
                      <a:pt x="0" y="23"/>
                      <a:pt x="1" y="24"/>
                    </a:cubicBezTo>
                    <a:cubicBezTo>
                      <a:pt x="4" y="25"/>
                      <a:pt x="4" y="25"/>
                      <a:pt x="4" y="25"/>
                    </a:cubicBezTo>
                    <a:cubicBezTo>
                      <a:pt x="4" y="25"/>
                      <a:pt x="4" y="26"/>
                      <a:pt x="4" y="26"/>
                    </a:cubicBezTo>
                    <a:cubicBezTo>
                      <a:pt x="1" y="27"/>
                      <a:pt x="1" y="27"/>
                      <a:pt x="1" y="27"/>
                    </a:cubicBezTo>
                    <a:cubicBezTo>
                      <a:pt x="1" y="28"/>
                      <a:pt x="2" y="29"/>
                      <a:pt x="2" y="30"/>
                    </a:cubicBezTo>
                    <a:cubicBezTo>
                      <a:pt x="5" y="30"/>
                      <a:pt x="5" y="30"/>
                      <a:pt x="5" y="30"/>
                    </a:cubicBezTo>
                    <a:cubicBezTo>
                      <a:pt x="5" y="30"/>
                      <a:pt x="6" y="30"/>
                      <a:pt x="6" y="31"/>
                    </a:cubicBezTo>
                    <a:cubicBezTo>
                      <a:pt x="4" y="33"/>
                      <a:pt x="4" y="33"/>
                      <a:pt x="4" y="33"/>
                    </a:cubicBezTo>
                    <a:cubicBezTo>
                      <a:pt x="4" y="34"/>
                      <a:pt x="5" y="35"/>
                      <a:pt x="5" y="36"/>
                    </a:cubicBezTo>
                    <a:cubicBezTo>
                      <a:pt x="8" y="34"/>
                      <a:pt x="8" y="34"/>
                      <a:pt x="8" y="34"/>
                    </a:cubicBezTo>
                    <a:cubicBezTo>
                      <a:pt x="8" y="34"/>
                      <a:pt x="9" y="35"/>
                      <a:pt x="9" y="35"/>
                    </a:cubicBezTo>
                    <a:cubicBezTo>
                      <a:pt x="7" y="38"/>
                      <a:pt x="7" y="38"/>
                      <a:pt x="7" y="38"/>
                    </a:cubicBezTo>
                    <a:cubicBezTo>
                      <a:pt x="8" y="38"/>
                      <a:pt x="9" y="39"/>
                      <a:pt x="10" y="40"/>
                    </a:cubicBezTo>
                    <a:cubicBezTo>
                      <a:pt x="12" y="37"/>
                      <a:pt x="12" y="37"/>
                      <a:pt x="12" y="37"/>
                    </a:cubicBezTo>
                    <a:cubicBezTo>
                      <a:pt x="12" y="38"/>
                      <a:pt x="13" y="38"/>
                      <a:pt x="13" y="38"/>
                    </a:cubicBezTo>
                    <a:cubicBezTo>
                      <a:pt x="12" y="41"/>
                      <a:pt x="12" y="41"/>
                      <a:pt x="12" y="41"/>
                    </a:cubicBezTo>
                    <a:cubicBezTo>
                      <a:pt x="13" y="42"/>
                      <a:pt x="14" y="42"/>
                      <a:pt x="15" y="42"/>
                    </a:cubicBezTo>
                    <a:cubicBezTo>
                      <a:pt x="17" y="39"/>
                      <a:pt x="17" y="39"/>
                      <a:pt x="17" y="39"/>
                    </a:cubicBezTo>
                    <a:cubicBezTo>
                      <a:pt x="17" y="40"/>
                      <a:pt x="18" y="40"/>
                      <a:pt x="18" y="40"/>
                    </a:cubicBezTo>
                    <a:cubicBezTo>
                      <a:pt x="18" y="43"/>
                      <a:pt x="18" y="43"/>
                      <a:pt x="18" y="43"/>
                    </a:cubicBezTo>
                    <a:cubicBezTo>
                      <a:pt x="19" y="43"/>
                      <a:pt x="20" y="43"/>
                      <a:pt x="21" y="43"/>
                    </a:cubicBezTo>
                    <a:cubicBezTo>
                      <a:pt x="22" y="40"/>
                      <a:pt x="22" y="40"/>
                      <a:pt x="22" y="40"/>
                    </a:cubicBezTo>
                    <a:cubicBezTo>
                      <a:pt x="22" y="40"/>
                      <a:pt x="23" y="40"/>
                      <a:pt x="23" y="40"/>
                    </a:cubicBezTo>
                    <a:cubicBezTo>
                      <a:pt x="24" y="43"/>
                      <a:pt x="24" y="43"/>
                      <a:pt x="24" y="43"/>
                    </a:cubicBezTo>
                    <a:cubicBezTo>
                      <a:pt x="25" y="43"/>
                      <a:pt x="26" y="43"/>
                      <a:pt x="27" y="42"/>
                    </a:cubicBezTo>
                    <a:cubicBezTo>
                      <a:pt x="27" y="39"/>
                      <a:pt x="27" y="39"/>
                      <a:pt x="27" y="39"/>
                    </a:cubicBezTo>
                    <a:cubicBezTo>
                      <a:pt x="27" y="39"/>
                      <a:pt x="28" y="39"/>
                      <a:pt x="28" y="39"/>
                    </a:cubicBezTo>
                    <a:cubicBezTo>
                      <a:pt x="30" y="41"/>
                      <a:pt x="30" y="41"/>
                      <a:pt x="30" y="41"/>
                    </a:cubicBezTo>
                    <a:cubicBezTo>
                      <a:pt x="31" y="41"/>
                      <a:pt x="32" y="40"/>
                      <a:pt x="32" y="40"/>
                    </a:cubicBezTo>
                    <a:cubicBezTo>
                      <a:pt x="31" y="37"/>
                      <a:pt x="31" y="37"/>
                      <a:pt x="31" y="37"/>
                    </a:cubicBezTo>
                    <a:cubicBezTo>
                      <a:pt x="32" y="37"/>
                      <a:pt x="32" y="36"/>
                      <a:pt x="32" y="36"/>
                    </a:cubicBezTo>
                    <a:cubicBezTo>
                      <a:pt x="35" y="38"/>
                      <a:pt x="35" y="38"/>
                      <a:pt x="35" y="38"/>
                    </a:cubicBezTo>
                    <a:cubicBezTo>
                      <a:pt x="36" y="37"/>
                      <a:pt x="36" y="37"/>
                      <a:pt x="37" y="36"/>
                    </a:cubicBezTo>
                    <a:cubicBezTo>
                      <a:pt x="35" y="33"/>
                      <a:pt x="35" y="33"/>
                      <a:pt x="35" y="33"/>
                    </a:cubicBezTo>
                    <a:cubicBezTo>
                      <a:pt x="35" y="33"/>
                      <a:pt x="36" y="32"/>
                      <a:pt x="36" y="32"/>
                    </a:cubicBezTo>
                    <a:cubicBezTo>
                      <a:pt x="39" y="33"/>
                      <a:pt x="39" y="33"/>
                      <a:pt x="39" y="33"/>
                    </a:cubicBezTo>
                    <a:cubicBezTo>
                      <a:pt x="39" y="32"/>
                      <a:pt x="40" y="32"/>
                      <a:pt x="40" y="31"/>
                    </a:cubicBezTo>
                    <a:cubicBezTo>
                      <a:pt x="38" y="29"/>
                      <a:pt x="38" y="29"/>
                      <a:pt x="38" y="29"/>
                    </a:cubicBezTo>
                    <a:cubicBezTo>
                      <a:pt x="38" y="28"/>
                      <a:pt x="38" y="28"/>
                      <a:pt x="38" y="27"/>
                    </a:cubicBezTo>
                    <a:cubicBezTo>
                      <a:pt x="41" y="28"/>
                      <a:pt x="41" y="28"/>
                      <a:pt x="41" y="28"/>
                    </a:cubicBezTo>
                    <a:cubicBezTo>
                      <a:pt x="41" y="27"/>
                      <a:pt x="42" y="26"/>
                      <a:pt x="42" y="25"/>
                    </a:cubicBezTo>
                    <a:cubicBezTo>
                      <a:pt x="39" y="24"/>
                      <a:pt x="39" y="24"/>
                      <a:pt x="39" y="24"/>
                    </a:cubicBezTo>
                    <a:cubicBezTo>
                      <a:pt x="39" y="23"/>
                      <a:pt x="39" y="23"/>
                      <a:pt x="39" y="22"/>
                    </a:cubicBezTo>
                    <a:lnTo>
                      <a:pt x="42" y="22"/>
                    </a:lnTo>
                    <a:close/>
                    <a:moveTo>
                      <a:pt x="21" y="38"/>
                    </a:moveTo>
                    <a:cubicBezTo>
                      <a:pt x="13" y="38"/>
                      <a:pt x="6" y="30"/>
                      <a:pt x="6" y="21"/>
                    </a:cubicBezTo>
                    <a:cubicBezTo>
                      <a:pt x="6" y="13"/>
                      <a:pt x="13" y="5"/>
                      <a:pt x="21" y="5"/>
                    </a:cubicBezTo>
                    <a:cubicBezTo>
                      <a:pt x="30" y="5"/>
                      <a:pt x="37" y="13"/>
                      <a:pt x="37" y="21"/>
                    </a:cubicBezTo>
                    <a:cubicBezTo>
                      <a:pt x="37" y="30"/>
                      <a:pt x="30" y="38"/>
                      <a:pt x="21" y="38"/>
                    </a:cubicBezTo>
                    <a:close/>
                  </a:path>
                </a:pathLst>
              </a:custGeom>
              <a:solidFill>
                <a:srgbClr val="3E3A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90" name="Freeform 25"/>
              <p:cNvSpPr>
                <a:spLocks noEditPoints="1"/>
              </p:cNvSpPr>
              <p:nvPr/>
            </p:nvSpPr>
            <p:spPr bwMode="auto">
              <a:xfrm>
                <a:off x="1316038" y="2586038"/>
                <a:ext cx="31750" cy="31750"/>
              </a:xfrm>
              <a:custGeom>
                <a:avLst/>
                <a:gdLst>
                  <a:gd name="T0" fmla="*/ 15 w 30"/>
                  <a:gd name="T1" fmla="*/ 0 h 31"/>
                  <a:gd name="T2" fmla="*/ 0 w 30"/>
                  <a:gd name="T3" fmla="*/ 15 h 31"/>
                  <a:gd name="T4" fmla="*/ 15 w 30"/>
                  <a:gd name="T5" fmla="*/ 31 h 31"/>
                  <a:gd name="T6" fmla="*/ 30 w 30"/>
                  <a:gd name="T7" fmla="*/ 15 h 31"/>
                  <a:gd name="T8" fmla="*/ 15 w 30"/>
                  <a:gd name="T9" fmla="*/ 0 h 31"/>
                  <a:gd name="T10" fmla="*/ 15 w 30"/>
                  <a:gd name="T11" fmla="*/ 29 h 31"/>
                  <a:gd name="T12" fmla="*/ 3 w 30"/>
                  <a:gd name="T13" fmla="*/ 15 h 31"/>
                  <a:gd name="T14" fmla="*/ 15 w 30"/>
                  <a:gd name="T15" fmla="*/ 2 h 31"/>
                  <a:gd name="T16" fmla="*/ 28 w 30"/>
                  <a:gd name="T17" fmla="*/ 15 h 31"/>
                  <a:gd name="T18" fmla="*/ 15 w 30"/>
                  <a:gd name="T19" fmla="*/ 29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 h="31">
                    <a:moveTo>
                      <a:pt x="15" y="0"/>
                    </a:moveTo>
                    <a:cubicBezTo>
                      <a:pt x="7" y="0"/>
                      <a:pt x="0" y="7"/>
                      <a:pt x="0" y="15"/>
                    </a:cubicBezTo>
                    <a:cubicBezTo>
                      <a:pt x="0" y="24"/>
                      <a:pt x="7" y="31"/>
                      <a:pt x="15" y="31"/>
                    </a:cubicBezTo>
                    <a:cubicBezTo>
                      <a:pt x="23" y="31"/>
                      <a:pt x="30" y="24"/>
                      <a:pt x="30" y="15"/>
                    </a:cubicBezTo>
                    <a:cubicBezTo>
                      <a:pt x="30" y="7"/>
                      <a:pt x="23" y="0"/>
                      <a:pt x="15" y="0"/>
                    </a:cubicBezTo>
                    <a:close/>
                    <a:moveTo>
                      <a:pt x="15" y="29"/>
                    </a:moveTo>
                    <a:cubicBezTo>
                      <a:pt x="8" y="29"/>
                      <a:pt x="3" y="23"/>
                      <a:pt x="3" y="15"/>
                    </a:cubicBezTo>
                    <a:cubicBezTo>
                      <a:pt x="3" y="8"/>
                      <a:pt x="8" y="2"/>
                      <a:pt x="15" y="2"/>
                    </a:cubicBezTo>
                    <a:cubicBezTo>
                      <a:pt x="22" y="2"/>
                      <a:pt x="28" y="8"/>
                      <a:pt x="28" y="15"/>
                    </a:cubicBezTo>
                    <a:cubicBezTo>
                      <a:pt x="28" y="23"/>
                      <a:pt x="22" y="29"/>
                      <a:pt x="15" y="29"/>
                    </a:cubicBezTo>
                    <a:close/>
                  </a:path>
                </a:pathLst>
              </a:custGeom>
              <a:solidFill>
                <a:srgbClr val="3E3A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91" name="Freeform 26"/>
              <p:cNvSpPr>
                <a:spLocks noEditPoints="1"/>
              </p:cNvSpPr>
              <p:nvPr/>
            </p:nvSpPr>
            <p:spPr bwMode="auto">
              <a:xfrm>
                <a:off x="1303338" y="2484438"/>
                <a:ext cx="88900" cy="92075"/>
              </a:xfrm>
              <a:custGeom>
                <a:avLst/>
                <a:gdLst>
                  <a:gd name="T0" fmla="*/ 72 w 83"/>
                  <a:gd name="T1" fmla="*/ 46 h 87"/>
                  <a:gd name="T2" fmla="*/ 72 w 83"/>
                  <a:gd name="T3" fmla="*/ 43 h 87"/>
                  <a:gd name="T4" fmla="*/ 72 w 83"/>
                  <a:gd name="T5" fmla="*/ 39 h 87"/>
                  <a:gd name="T6" fmla="*/ 82 w 83"/>
                  <a:gd name="T7" fmla="*/ 32 h 87"/>
                  <a:gd name="T8" fmla="*/ 77 w 83"/>
                  <a:gd name="T9" fmla="*/ 19 h 87"/>
                  <a:gd name="T10" fmla="*/ 65 w 83"/>
                  <a:gd name="T11" fmla="*/ 23 h 87"/>
                  <a:gd name="T12" fmla="*/ 60 w 83"/>
                  <a:gd name="T13" fmla="*/ 18 h 87"/>
                  <a:gd name="T14" fmla="*/ 63 w 83"/>
                  <a:gd name="T15" fmla="*/ 5 h 87"/>
                  <a:gd name="T16" fmla="*/ 50 w 83"/>
                  <a:gd name="T17" fmla="*/ 0 h 87"/>
                  <a:gd name="T18" fmla="*/ 44 w 83"/>
                  <a:gd name="T19" fmla="*/ 11 h 87"/>
                  <a:gd name="T20" fmla="*/ 41 w 83"/>
                  <a:gd name="T21" fmla="*/ 11 h 87"/>
                  <a:gd name="T22" fmla="*/ 37 w 83"/>
                  <a:gd name="T23" fmla="*/ 12 h 87"/>
                  <a:gd name="T24" fmla="*/ 31 w 83"/>
                  <a:gd name="T25" fmla="*/ 0 h 87"/>
                  <a:gd name="T26" fmla="*/ 18 w 83"/>
                  <a:gd name="T27" fmla="*/ 6 h 87"/>
                  <a:gd name="T28" fmla="*/ 22 w 83"/>
                  <a:gd name="T29" fmla="*/ 19 h 87"/>
                  <a:gd name="T30" fmla="*/ 17 w 83"/>
                  <a:gd name="T31" fmla="*/ 24 h 87"/>
                  <a:gd name="T32" fmla="*/ 5 w 83"/>
                  <a:gd name="T33" fmla="*/ 21 h 87"/>
                  <a:gd name="T34" fmla="*/ 0 w 83"/>
                  <a:gd name="T35" fmla="*/ 34 h 87"/>
                  <a:gd name="T36" fmla="*/ 11 w 83"/>
                  <a:gd name="T37" fmla="*/ 40 h 87"/>
                  <a:gd name="T38" fmla="*/ 11 w 83"/>
                  <a:gd name="T39" fmla="*/ 43 h 87"/>
                  <a:gd name="T40" fmla="*/ 11 w 83"/>
                  <a:gd name="T41" fmla="*/ 47 h 87"/>
                  <a:gd name="T42" fmla="*/ 0 w 83"/>
                  <a:gd name="T43" fmla="*/ 54 h 87"/>
                  <a:gd name="T44" fmla="*/ 6 w 83"/>
                  <a:gd name="T45" fmla="*/ 67 h 87"/>
                  <a:gd name="T46" fmla="*/ 18 w 83"/>
                  <a:gd name="T47" fmla="*/ 64 h 87"/>
                  <a:gd name="T48" fmla="*/ 23 w 83"/>
                  <a:gd name="T49" fmla="*/ 69 h 87"/>
                  <a:gd name="T50" fmla="*/ 20 w 83"/>
                  <a:gd name="T51" fmla="*/ 81 h 87"/>
                  <a:gd name="T52" fmla="*/ 33 w 83"/>
                  <a:gd name="T53" fmla="*/ 87 h 87"/>
                  <a:gd name="T54" fmla="*/ 39 w 83"/>
                  <a:gd name="T55" fmla="*/ 75 h 87"/>
                  <a:gd name="T56" fmla="*/ 41 w 83"/>
                  <a:gd name="T57" fmla="*/ 75 h 87"/>
                  <a:gd name="T58" fmla="*/ 45 w 83"/>
                  <a:gd name="T59" fmla="*/ 75 h 87"/>
                  <a:gd name="T60" fmla="*/ 52 w 83"/>
                  <a:gd name="T61" fmla="*/ 86 h 87"/>
                  <a:gd name="T62" fmla="*/ 64 w 83"/>
                  <a:gd name="T63" fmla="*/ 80 h 87"/>
                  <a:gd name="T64" fmla="*/ 61 w 83"/>
                  <a:gd name="T65" fmla="*/ 68 h 87"/>
                  <a:gd name="T66" fmla="*/ 66 w 83"/>
                  <a:gd name="T67" fmla="*/ 62 h 87"/>
                  <a:gd name="T68" fmla="*/ 78 w 83"/>
                  <a:gd name="T69" fmla="*/ 66 h 87"/>
                  <a:gd name="T70" fmla="*/ 83 w 83"/>
                  <a:gd name="T71" fmla="*/ 52 h 87"/>
                  <a:gd name="T72" fmla="*/ 72 w 83"/>
                  <a:gd name="T73" fmla="*/ 46 h 87"/>
                  <a:gd name="T74" fmla="*/ 41 w 83"/>
                  <a:gd name="T75" fmla="*/ 58 h 87"/>
                  <a:gd name="T76" fmla="*/ 27 w 83"/>
                  <a:gd name="T77" fmla="*/ 43 h 87"/>
                  <a:gd name="T78" fmla="*/ 41 w 83"/>
                  <a:gd name="T79" fmla="*/ 28 h 87"/>
                  <a:gd name="T80" fmla="*/ 55 w 83"/>
                  <a:gd name="T81" fmla="*/ 43 h 87"/>
                  <a:gd name="T82" fmla="*/ 41 w 83"/>
                  <a:gd name="T83" fmla="*/ 58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3" h="87">
                    <a:moveTo>
                      <a:pt x="72" y="46"/>
                    </a:moveTo>
                    <a:cubicBezTo>
                      <a:pt x="72" y="45"/>
                      <a:pt x="72" y="44"/>
                      <a:pt x="72" y="43"/>
                    </a:cubicBezTo>
                    <a:cubicBezTo>
                      <a:pt x="72" y="42"/>
                      <a:pt x="72" y="40"/>
                      <a:pt x="72" y="39"/>
                    </a:cubicBezTo>
                    <a:cubicBezTo>
                      <a:pt x="82" y="32"/>
                      <a:pt x="82" y="32"/>
                      <a:pt x="82" y="32"/>
                    </a:cubicBezTo>
                    <a:cubicBezTo>
                      <a:pt x="81" y="27"/>
                      <a:pt x="79" y="23"/>
                      <a:pt x="77" y="19"/>
                    </a:cubicBezTo>
                    <a:cubicBezTo>
                      <a:pt x="65" y="23"/>
                      <a:pt x="65" y="23"/>
                      <a:pt x="65" y="23"/>
                    </a:cubicBezTo>
                    <a:cubicBezTo>
                      <a:pt x="63" y="21"/>
                      <a:pt x="62" y="19"/>
                      <a:pt x="60" y="18"/>
                    </a:cubicBezTo>
                    <a:cubicBezTo>
                      <a:pt x="63" y="5"/>
                      <a:pt x="63" y="5"/>
                      <a:pt x="63" y="5"/>
                    </a:cubicBezTo>
                    <a:cubicBezTo>
                      <a:pt x="59" y="3"/>
                      <a:pt x="55" y="1"/>
                      <a:pt x="50" y="0"/>
                    </a:cubicBezTo>
                    <a:cubicBezTo>
                      <a:pt x="44" y="11"/>
                      <a:pt x="44" y="11"/>
                      <a:pt x="44" y="11"/>
                    </a:cubicBezTo>
                    <a:cubicBezTo>
                      <a:pt x="43" y="11"/>
                      <a:pt x="42" y="11"/>
                      <a:pt x="41" y="11"/>
                    </a:cubicBezTo>
                    <a:cubicBezTo>
                      <a:pt x="40" y="11"/>
                      <a:pt x="39" y="11"/>
                      <a:pt x="37" y="12"/>
                    </a:cubicBezTo>
                    <a:cubicBezTo>
                      <a:pt x="31" y="0"/>
                      <a:pt x="31" y="0"/>
                      <a:pt x="31" y="0"/>
                    </a:cubicBezTo>
                    <a:cubicBezTo>
                      <a:pt x="26" y="1"/>
                      <a:pt x="22" y="3"/>
                      <a:pt x="18" y="6"/>
                    </a:cubicBezTo>
                    <a:cubicBezTo>
                      <a:pt x="22" y="19"/>
                      <a:pt x="22" y="19"/>
                      <a:pt x="22" y="19"/>
                    </a:cubicBezTo>
                    <a:cubicBezTo>
                      <a:pt x="20" y="20"/>
                      <a:pt x="18" y="22"/>
                      <a:pt x="17" y="24"/>
                    </a:cubicBezTo>
                    <a:cubicBezTo>
                      <a:pt x="5" y="21"/>
                      <a:pt x="5" y="21"/>
                      <a:pt x="5" y="21"/>
                    </a:cubicBezTo>
                    <a:cubicBezTo>
                      <a:pt x="3" y="25"/>
                      <a:pt x="1" y="29"/>
                      <a:pt x="0" y="34"/>
                    </a:cubicBezTo>
                    <a:cubicBezTo>
                      <a:pt x="11" y="40"/>
                      <a:pt x="11" y="40"/>
                      <a:pt x="11" y="40"/>
                    </a:cubicBezTo>
                    <a:cubicBezTo>
                      <a:pt x="11" y="41"/>
                      <a:pt x="11" y="42"/>
                      <a:pt x="11" y="43"/>
                    </a:cubicBezTo>
                    <a:cubicBezTo>
                      <a:pt x="11" y="45"/>
                      <a:pt x="11" y="46"/>
                      <a:pt x="11" y="47"/>
                    </a:cubicBezTo>
                    <a:cubicBezTo>
                      <a:pt x="0" y="54"/>
                      <a:pt x="0" y="54"/>
                      <a:pt x="0" y="54"/>
                    </a:cubicBezTo>
                    <a:cubicBezTo>
                      <a:pt x="2" y="59"/>
                      <a:pt x="3" y="63"/>
                      <a:pt x="6" y="67"/>
                    </a:cubicBezTo>
                    <a:cubicBezTo>
                      <a:pt x="18" y="64"/>
                      <a:pt x="18" y="64"/>
                      <a:pt x="18" y="64"/>
                    </a:cubicBezTo>
                    <a:cubicBezTo>
                      <a:pt x="19" y="65"/>
                      <a:pt x="21" y="67"/>
                      <a:pt x="23" y="69"/>
                    </a:cubicBezTo>
                    <a:cubicBezTo>
                      <a:pt x="20" y="81"/>
                      <a:pt x="20" y="81"/>
                      <a:pt x="20" y="81"/>
                    </a:cubicBezTo>
                    <a:cubicBezTo>
                      <a:pt x="24" y="84"/>
                      <a:pt x="28" y="86"/>
                      <a:pt x="33" y="87"/>
                    </a:cubicBezTo>
                    <a:cubicBezTo>
                      <a:pt x="39" y="75"/>
                      <a:pt x="39" y="75"/>
                      <a:pt x="39" y="75"/>
                    </a:cubicBezTo>
                    <a:cubicBezTo>
                      <a:pt x="40" y="75"/>
                      <a:pt x="40" y="75"/>
                      <a:pt x="41" y="75"/>
                    </a:cubicBezTo>
                    <a:cubicBezTo>
                      <a:pt x="43" y="75"/>
                      <a:pt x="44" y="75"/>
                      <a:pt x="45" y="75"/>
                    </a:cubicBezTo>
                    <a:cubicBezTo>
                      <a:pt x="52" y="86"/>
                      <a:pt x="52" y="86"/>
                      <a:pt x="52" y="86"/>
                    </a:cubicBezTo>
                    <a:cubicBezTo>
                      <a:pt x="57" y="85"/>
                      <a:pt x="61" y="83"/>
                      <a:pt x="64" y="80"/>
                    </a:cubicBezTo>
                    <a:cubicBezTo>
                      <a:pt x="61" y="68"/>
                      <a:pt x="61" y="68"/>
                      <a:pt x="61" y="68"/>
                    </a:cubicBezTo>
                    <a:cubicBezTo>
                      <a:pt x="63" y="66"/>
                      <a:pt x="64" y="64"/>
                      <a:pt x="66" y="62"/>
                    </a:cubicBezTo>
                    <a:cubicBezTo>
                      <a:pt x="78" y="66"/>
                      <a:pt x="78" y="66"/>
                      <a:pt x="78" y="66"/>
                    </a:cubicBezTo>
                    <a:cubicBezTo>
                      <a:pt x="80" y="62"/>
                      <a:pt x="82" y="57"/>
                      <a:pt x="83" y="52"/>
                    </a:cubicBezTo>
                    <a:lnTo>
                      <a:pt x="72" y="46"/>
                    </a:lnTo>
                    <a:close/>
                    <a:moveTo>
                      <a:pt x="41" y="58"/>
                    </a:moveTo>
                    <a:cubicBezTo>
                      <a:pt x="34" y="58"/>
                      <a:pt x="27" y="51"/>
                      <a:pt x="27" y="43"/>
                    </a:cubicBezTo>
                    <a:cubicBezTo>
                      <a:pt x="27" y="35"/>
                      <a:pt x="34" y="28"/>
                      <a:pt x="41" y="28"/>
                    </a:cubicBezTo>
                    <a:cubicBezTo>
                      <a:pt x="49" y="28"/>
                      <a:pt x="55" y="35"/>
                      <a:pt x="55" y="43"/>
                    </a:cubicBezTo>
                    <a:cubicBezTo>
                      <a:pt x="55" y="51"/>
                      <a:pt x="49" y="58"/>
                      <a:pt x="41" y="58"/>
                    </a:cubicBezTo>
                    <a:close/>
                  </a:path>
                </a:pathLst>
              </a:custGeom>
              <a:solidFill>
                <a:srgbClr val="3E3A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92" name="Freeform 27"/>
              <p:cNvSpPr>
                <a:spLocks noEditPoints="1"/>
              </p:cNvSpPr>
              <p:nvPr/>
            </p:nvSpPr>
            <p:spPr bwMode="auto">
              <a:xfrm>
                <a:off x="1184275" y="2290763"/>
                <a:ext cx="41275" cy="42863"/>
              </a:xfrm>
              <a:custGeom>
                <a:avLst/>
                <a:gdLst>
                  <a:gd name="T0" fmla="*/ 31 w 38"/>
                  <a:gd name="T1" fmla="*/ 26 h 40"/>
                  <a:gd name="T2" fmla="*/ 32 w 38"/>
                  <a:gd name="T3" fmla="*/ 25 h 40"/>
                  <a:gd name="T4" fmla="*/ 32 w 38"/>
                  <a:gd name="T5" fmla="*/ 23 h 40"/>
                  <a:gd name="T6" fmla="*/ 38 w 38"/>
                  <a:gd name="T7" fmla="*/ 22 h 40"/>
                  <a:gd name="T8" fmla="*/ 37 w 38"/>
                  <a:gd name="T9" fmla="*/ 16 h 40"/>
                  <a:gd name="T10" fmla="*/ 32 w 38"/>
                  <a:gd name="T11" fmla="*/ 15 h 40"/>
                  <a:gd name="T12" fmla="*/ 31 w 38"/>
                  <a:gd name="T13" fmla="*/ 12 h 40"/>
                  <a:gd name="T14" fmla="*/ 34 w 38"/>
                  <a:gd name="T15" fmla="*/ 8 h 40"/>
                  <a:gd name="T16" fmla="*/ 29 w 38"/>
                  <a:gd name="T17" fmla="*/ 3 h 40"/>
                  <a:gd name="T18" fmla="*/ 25 w 38"/>
                  <a:gd name="T19" fmla="*/ 7 h 40"/>
                  <a:gd name="T20" fmla="*/ 24 w 38"/>
                  <a:gd name="T21" fmla="*/ 6 h 40"/>
                  <a:gd name="T22" fmla="*/ 22 w 38"/>
                  <a:gd name="T23" fmla="*/ 6 h 40"/>
                  <a:gd name="T24" fmla="*/ 21 w 38"/>
                  <a:gd name="T25" fmla="*/ 0 h 40"/>
                  <a:gd name="T26" fmla="*/ 15 w 38"/>
                  <a:gd name="T27" fmla="*/ 0 h 40"/>
                  <a:gd name="T28" fmla="*/ 15 w 38"/>
                  <a:gd name="T29" fmla="*/ 6 h 40"/>
                  <a:gd name="T30" fmla="*/ 12 w 38"/>
                  <a:gd name="T31" fmla="*/ 7 h 40"/>
                  <a:gd name="T32" fmla="*/ 7 w 38"/>
                  <a:gd name="T33" fmla="*/ 4 h 40"/>
                  <a:gd name="T34" fmla="*/ 3 w 38"/>
                  <a:gd name="T35" fmla="*/ 9 h 40"/>
                  <a:gd name="T36" fmla="*/ 7 w 38"/>
                  <a:gd name="T37" fmla="*/ 13 h 40"/>
                  <a:gd name="T38" fmla="*/ 6 w 38"/>
                  <a:gd name="T39" fmla="*/ 14 h 40"/>
                  <a:gd name="T40" fmla="*/ 6 w 38"/>
                  <a:gd name="T41" fmla="*/ 16 h 40"/>
                  <a:gd name="T42" fmla="*/ 0 w 38"/>
                  <a:gd name="T43" fmla="*/ 17 h 40"/>
                  <a:gd name="T44" fmla="*/ 0 w 38"/>
                  <a:gd name="T45" fmla="*/ 23 h 40"/>
                  <a:gd name="T46" fmla="*/ 6 w 38"/>
                  <a:gd name="T47" fmla="*/ 24 h 40"/>
                  <a:gd name="T48" fmla="*/ 7 w 38"/>
                  <a:gd name="T49" fmla="*/ 27 h 40"/>
                  <a:gd name="T50" fmla="*/ 4 w 38"/>
                  <a:gd name="T51" fmla="*/ 32 h 40"/>
                  <a:gd name="T52" fmla="*/ 8 w 38"/>
                  <a:gd name="T53" fmla="*/ 36 h 40"/>
                  <a:gd name="T54" fmla="*/ 13 w 38"/>
                  <a:gd name="T55" fmla="*/ 32 h 40"/>
                  <a:gd name="T56" fmla="*/ 14 w 38"/>
                  <a:gd name="T57" fmla="*/ 33 h 40"/>
                  <a:gd name="T58" fmla="*/ 16 w 38"/>
                  <a:gd name="T59" fmla="*/ 33 h 40"/>
                  <a:gd name="T60" fmla="*/ 17 w 38"/>
                  <a:gd name="T61" fmla="*/ 39 h 40"/>
                  <a:gd name="T62" fmla="*/ 23 w 38"/>
                  <a:gd name="T63" fmla="*/ 39 h 40"/>
                  <a:gd name="T64" fmla="*/ 23 w 38"/>
                  <a:gd name="T65" fmla="*/ 33 h 40"/>
                  <a:gd name="T66" fmla="*/ 26 w 38"/>
                  <a:gd name="T67" fmla="*/ 32 h 40"/>
                  <a:gd name="T68" fmla="*/ 30 w 38"/>
                  <a:gd name="T69" fmla="*/ 35 h 40"/>
                  <a:gd name="T70" fmla="*/ 35 w 38"/>
                  <a:gd name="T71" fmla="*/ 31 h 40"/>
                  <a:gd name="T72" fmla="*/ 31 w 38"/>
                  <a:gd name="T73" fmla="*/ 26 h 40"/>
                  <a:gd name="T74" fmla="*/ 17 w 38"/>
                  <a:gd name="T75" fmla="*/ 26 h 40"/>
                  <a:gd name="T76" fmla="*/ 13 w 38"/>
                  <a:gd name="T77" fmla="*/ 17 h 40"/>
                  <a:gd name="T78" fmla="*/ 21 w 38"/>
                  <a:gd name="T79" fmla="*/ 14 h 40"/>
                  <a:gd name="T80" fmla="*/ 25 w 38"/>
                  <a:gd name="T81" fmla="*/ 22 h 40"/>
                  <a:gd name="T82" fmla="*/ 17 w 38"/>
                  <a:gd name="T83" fmla="*/ 2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8" h="40">
                    <a:moveTo>
                      <a:pt x="31" y="26"/>
                    </a:moveTo>
                    <a:cubicBezTo>
                      <a:pt x="31" y="26"/>
                      <a:pt x="31" y="25"/>
                      <a:pt x="32" y="25"/>
                    </a:cubicBezTo>
                    <a:cubicBezTo>
                      <a:pt x="32" y="24"/>
                      <a:pt x="32" y="24"/>
                      <a:pt x="32" y="23"/>
                    </a:cubicBezTo>
                    <a:cubicBezTo>
                      <a:pt x="38" y="22"/>
                      <a:pt x="38" y="22"/>
                      <a:pt x="38" y="22"/>
                    </a:cubicBezTo>
                    <a:cubicBezTo>
                      <a:pt x="38" y="20"/>
                      <a:pt x="38" y="18"/>
                      <a:pt x="37" y="16"/>
                    </a:cubicBezTo>
                    <a:cubicBezTo>
                      <a:pt x="32" y="15"/>
                      <a:pt x="32" y="15"/>
                      <a:pt x="32" y="15"/>
                    </a:cubicBezTo>
                    <a:cubicBezTo>
                      <a:pt x="32" y="14"/>
                      <a:pt x="31" y="13"/>
                      <a:pt x="31" y="12"/>
                    </a:cubicBezTo>
                    <a:cubicBezTo>
                      <a:pt x="34" y="8"/>
                      <a:pt x="34" y="8"/>
                      <a:pt x="34" y="8"/>
                    </a:cubicBezTo>
                    <a:cubicBezTo>
                      <a:pt x="33" y="6"/>
                      <a:pt x="31" y="4"/>
                      <a:pt x="29" y="3"/>
                    </a:cubicBezTo>
                    <a:cubicBezTo>
                      <a:pt x="25" y="7"/>
                      <a:pt x="25" y="7"/>
                      <a:pt x="25" y="7"/>
                    </a:cubicBezTo>
                    <a:cubicBezTo>
                      <a:pt x="25" y="7"/>
                      <a:pt x="24" y="7"/>
                      <a:pt x="24" y="6"/>
                    </a:cubicBezTo>
                    <a:cubicBezTo>
                      <a:pt x="23" y="6"/>
                      <a:pt x="23" y="6"/>
                      <a:pt x="22" y="6"/>
                    </a:cubicBezTo>
                    <a:cubicBezTo>
                      <a:pt x="21" y="0"/>
                      <a:pt x="21" y="0"/>
                      <a:pt x="21" y="0"/>
                    </a:cubicBezTo>
                    <a:cubicBezTo>
                      <a:pt x="19" y="0"/>
                      <a:pt x="17" y="0"/>
                      <a:pt x="15" y="0"/>
                    </a:cubicBezTo>
                    <a:cubicBezTo>
                      <a:pt x="15" y="6"/>
                      <a:pt x="15" y="6"/>
                      <a:pt x="15" y="6"/>
                    </a:cubicBezTo>
                    <a:cubicBezTo>
                      <a:pt x="14" y="6"/>
                      <a:pt x="13" y="7"/>
                      <a:pt x="12" y="7"/>
                    </a:cubicBezTo>
                    <a:cubicBezTo>
                      <a:pt x="7" y="4"/>
                      <a:pt x="7" y="4"/>
                      <a:pt x="7" y="4"/>
                    </a:cubicBezTo>
                    <a:cubicBezTo>
                      <a:pt x="6" y="5"/>
                      <a:pt x="4" y="7"/>
                      <a:pt x="3" y="9"/>
                    </a:cubicBezTo>
                    <a:cubicBezTo>
                      <a:pt x="7" y="13"/>
                      <a:pt x="7" y="13"/>
                      <a:pt x="7" y="13"/>
                    </a:cubicBezTo>
                    <a:cubicBezTo>
                      <a:pt x="7" y="14"/>
                      <a:pt x="6" y="14"/>
                      <a:pt x="6" y="14"/>
                    </a:cubicBezTo>
                    <a:cubicBezTo>
                      <a:pt x="6" y="15"/>
                      <a:pt x="6" y="16"/>
                      <a:pt x="6" y="16"/>
                    </a:cubicBezTo>
                    <a:cubicBezTo>
                      <a:pt x="0" y="17"/>
                      <a:pt x="0" y="17"/>
                      <a:pt x="0" y="17"/>
                    </a:cubicBezTo>
                    <a:cubicBezTo>
                      <a:pt x="0" y="19"/>
                      <a:pt x="0" y="21"/>
                      <a:pt x="0" y="23"/>
                    </a:cubicBezTo>
                    <a:cubicBezTo>
                      <a:pt x="6" y="24"/>
                      <a:pt x="6" y="24"/>
                      <a:pt x="6" y="24"/>
                    </a:cubicBezTo>
                    <a:cubicBezTo>
                      <a:pt x="6" y="25"/>
                      <a:pt x="7" y="26"/>
                      <a:pt x="7" y="27"/>
                    </a:cubicBezTo>
                    <a:cubicBezTo>
                      <a:pt x="4" y="32"/>
                      <a:pt x="4" y="32"/>
                      <a:pt x="4" y="32"/>
                    </a:cubicBezTo>
                    <a:cubicBezTo>
                      <a:pt x="5" y="33"/>
                      <a:pt x="7" y="35"/>
                      <a:pt x="8" y="36"/>
                    </a:cubicBezTo>
                    <a:cubicBezTo>
                      <a:pt x="13" y="32"/>
                      <a:pt x="13" y="32"/>
                      <a:pt x="13" y="32"/>
                    </a:cubicBezTo>
                    <a:cubicBezTo>
                      <a:pt x="13" y="33"/>
                      <a:pt x="13" y="33"/>
                      <a:pt x="14" y="33"/>
                    </a:cubicBezTo>
                    <a:cubicBezTo>
                      <a:pt x="14" y="33"/>
                      <a:pt x="15" y="33"/>
                      <a:pt x="16" y="33"/>
                    </a:cubicBezTo>
                    <a:cubicBezTo>
                      <a:pt x="17" y="39"/>
                      <a:pt x="17" y="39"/>
                      <a:pt x="17" y="39"/>
                    </a:cubicBezTo>
                    <a:cubicBezTo>
                      <a:pt x="19" y="40"/>
                      <a:pt x="21" y="39"/>
                      <a:pt x="23" y="39"/>
                    </a:cubicBezTo>
                    <a:cubicBezTo>
                      <a:pt x="23" y="33"/>
                      <a:pt x="23" y="33"/>
                      <a:pt x="23" y="33"/>
                    </a:cubicBezTo>
                    <a:cubicBezTo>
                      <a:pt x="24" y="33"/>
                      <a:pt x="25" y="32"/>
                      <a:pt x="26" y="32"/>
                    </a:cubicBezTo>
                    <a:cubicBezTo>
                      <a:pt x="30" y="35"/>
                      <a:pt x="30" y="35"/>
                      <a:pt x="30" y="35"/>
                    </a:cubicBezTo>
                    <a:cubicBezTo>
                      <a:pt x="32" y="34"/>
                      <a:pt x="33" y="32"/>
                      <a:pt x="35" y="31"/>
                    </a:cubicBezTo>
                    <a:lnTo>
                      <a:pt x="31" y="26"/>
                    </a:lnTo>
                    <a:close/>
                    <a:moveTo>
                      <a:pt x="17" y="26"/>
                    </a:moveTo>
                    <a:cubicBezTo>
                      <a:pt x="13" y="24"/>
                      <a:pt x="12" y="21"/>
                      <a:pt x="13" y="17"/>
                    </a:cubicBezTo>
                    <a:cubicBezTo>
                      <a:pt x="14" y="14"/>
                      <a:pt x="18" y="12"/>
                      <a:pt x="21" y="14"/>
                    </a:cubicBezTo>
                    <a:cubicBezTo>
                      <a:pt x="24" y="15"/>
                      <a:pt x="26" y="19"/>
                      <a:pt x="25" y="22"/>
                    </a:cubicBezTo>
                    <a:cubicBezTo>
                      <a:pt x="23" y="25"/>
                      <a:pt x="20" y="27"/>
                      <a:pt x="17" y="26"/>
                    </a:cubicBezTo>
                    <a:close/>
                  </a:path>
                </a:pathLst>
              </a:custGeom>
              <a:solidFill>
                <a:srgbClr val="3E3A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93" name="Freeform 28"/>
              <p:cNvSpPr>
                <a:spLocks noEditPoints="1"/>
              </p:cNvSpPr>
              <p:nvPr/>
            </p:nvSpPr>
            <p:spPr bwMode="auto">
              <a:xfrm>
                <a:off x="1265238" y="2665413"/>
                <a:ext cx="36513" cy="38100"/>
              </a:xfrm>
              <a:custGeom>
                <a:avLst/>
                <a:gdLst>
                  <a:gd name="T0" fmla="*/ 29 w 35"/>
                  <a:gd name="T1" fmla="*/ 23 h 36"/>
                  <a:gd name="T2" fmla="*/ 29 w 35"/>
                  <a:gd name="T3" fmla="*/ 22 h 36"/>
                  <a:gd name="T4" fmla="*/ 30 w 35"/>
                  <a:gd name="T5" fmla="*/ 20 h 36"/>
                  <a:gd name="T6" fmla="*/ 34 w 35"/>
                  <a:gd name="T7" fmla="*/ 18 h 36"/>
                  <a:gd name="T8" fmla="*/ 34 w 35"/>
                  <a:gd name="T9" fmla="*/ 13 h 36"/>
                  <a:gd name="T10" fmla="*/ 29 w 35"/>
                  <a:gd name="T11" fmla="*/ 13 h 36"/>
                  <a:gd name="T12" fmla="*/ 27 w 35"/>
                  <a:gd name="T13" fmla="*/ 10 h 36"/>
                  <a:gd name="T14" fmla="*/ 30 w 35"/>
                  <a:gd name="T15" fmla="*/ 6 h 36"/>
                  <a:gd name="T16" fmla="*/ 26 w 35"/>
                  <a:gd name="T17" fmla="*/ 2 h 36"/>
                  <a:gd name="T18" fmla="*/ 22 w 35"/>
                  <a:gd name="T19" fmla="*/ 6 h 36"/>
                  <a:gd name="T20" fmla="*/ 21 w 35"/>
                  <a:gd name="T21" fmla="*/ 5 h 36"/>
                  <a:gd name="T22" fmla="*/ 19 w 35"/>
                  <a:gd name="T23" fmla="*/ 5 h 36"/>
                  <a:gd name="T24" fmla="*/ 18 w 35"/>
                  <a:gd name="T25" fmla="*/ 0 h 36"/>
                  <a:gd name="T26" fmla="*/ 13 w 35"/>
                  <a:gd name="T27" fmla="*/ 1 h 36"/>
                  <a:gd name="T28" fmla="*/ 13 w 35"/>
                  <a:gd name="T29" fmla="*/ 6 h 36"/>
                  <a:gd name="T30" fmla="*/ 10 w 35"/>
                  <a:gd name="T31" fmla="*/ 7 h 36"/>
                  <a:gd name="T32" fmla="*/ 6 w 35"/>
                  <a:gd name="T33" fmla="*/ 5 h 36"/>
                  <a:gd name="T34" fmla="*/ 2 w 35"/>
                  <a:gd name="T35" fmla="*/ 9 h 36"/>
                  <a:gd name="T36" fmla="*/ 6 w 35"/>
                  <a:gd name="T37" fmla="*/ 13 h 36"/>
                  <a:gd name="T38" fmla="*/ 6 w 35"/>
                  <a:gd name="T39" fmla="*/ 14 h 36"/>
                  <a:gd name="T40" fmla="*/ 5 w 35"/>
                  <a:gd name="T41" fmla="*/ 16 h 36"/>
                  <a:gd name="T42" fmla="*/ 0 w 35"/>
                  <a:gd name="T43" fmla="*/ 17 h 36"/>
                  <a:gd name="T44" fmla="*/ 1 w 35"/>
                  <a:gd name="T45" fmla="*/ 23 h 36"/>
                  <a:gd name="T46" fmla="*/ 6 w 35"/>
                  <a:gd name="T47" fmla="*/ 23 h 36"/>
                  <a:gd name="T48" fmla="*/ 7 w 35"/>
                  <a:gd name="T49" fmla="*/ 25 h 36"/>
                  <a:gd name="T50" fmla="*/ 5 w 35"/>
                  <a:gd name="T51" fmla="*/ 30 h 36"/>
                  <a:gd name="T52" fmla="*/ 9 w 35"/>
                  <a:gd name="T53" fmla="*/ 33 h 36"/>
                  <a:gd name="T54" fmla="*/ 13 w 35"/>
                  <a:gd name="T55" fmla="*/ 30 h 36"/>
                  <a:gd name="T56" fmla="*/ 14 w 35"/>
                  <a:gd name="T57" fmla="*/ 30 h 36"/>
                  <a:gd name="T58" fmla="*/ 15 w 35"/>
                  <a:gd name="T59" fmla="*/ 30 h 36"/>
                  <a:gd name="T60" fmla="*/ 17 w 35"/>
                  <a:gd name="T61" fmla="*/ 36 h 36"/>
                  <a:gd name="T62" fmla="*/ 22 w 35"/>
                  <a:gd name="T63" fmla="*/ 35 h 36"/>
                  <a:gd name="T64" fmla="*/ 22 w 35"/>
                  <a:gd name="T65" fmla="*/ 30 h 36"/>
                  <a:gd name="T66" fmla="*/ 25 w 35"/>
                  <a:gd name="T67" fmla="*/ 28 h 36"/>
                  <a:gd name="T68" fmla="*/ 29 w 35"/>
                  <a:gd name="T69" fmla="*/ 31 h 36"/>
                  <a:gd name="T70" fmla="*/ 32 w 35"/>
                  <a:gd name="T71" fmla="*/ 26 h 36"/>
                  <a:gd name="T72" fmla="*/ 29 w 35"/>
                  <a:gd name="T73" fmla="*/ 23 h 36"/>
                  <a:gd name="T74" fmla="*/ 16 w 35"/>
                  <a:gd name="T75" fmla="*/ 23 h 36"/>
                  <a:gd name="T76" fmla="*/ 12 w 35"/>
                  <a:gd name="T77" fmla="*/ 16 h 36"/>
                  <a:gd name="T78" fmla="*/ 19 w 35"/>
                  <a:gd name="T79" fmla="*/ 12 h 36"/>
                  <a:gd name="T80" fmla="*/ 23 w 35"/>
                  <a:gd name="T81" fmla="*/ 19 h 36"/>
                  <a:gd name="T82" fmla="*/ 16 w 35"/>
                  <a:gd name="T83" fmla="*/ 23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5" h="36">
                    <a:moveTo>
                      <a:pt x="29" y="23"/>
                    </a:moveTo>
                    <a:cubicBezTo>
                      <a:pt x="29" y="22"/>
                      <a:pt x="29" y="22"/>
                      <a:pt x="29" y="22"/>
                    </a:cubicBezTo>
                    <a:cubicBezTo>
                      <a:pt x="29" y="21"/>
                      <a:pt x="29" y="20"/>
                      <a:pt x="30" y="20"/>
                    </a:cubicBezTo>
                    <a:cubicBezTo>
                      <a:pt x="34" y="18"/>
                      <a:pt x="34" y="18"/>
                      <a:pt x="34" y="18"/>
                    </a:cubicBezTo>
                    <a:cubicBezTo>
                      <a:pt x="35" y="17"/>
                      <a:pt x="34" y="15"/>
                      <a:pt x="34" y="13"/>
                    </a:cubicBezTo>
                    <a:cubicBezTo>
                      <a:pt x="29" y="13"/>
                      <a:pt x="29" y="13"/>
                      <a:pt x="29" y="13"/>
                    </a:cubicBezTo>
                    <a:cubicBezTo>
                      <a:pt x="28" y="12"/>
                      <a:pt x="28" y="11"/>
                      <a:pt x="27" y="10"/>
                    </a:cubicBezTo>
                    <a:cubicBezTo>
                      <a:pt x="30" y="6"/>
                      <a:pt x="30" y="6"/>
                      <a:pt x="30" y="6"/>
                    </a:cubicBezTo>
                    <a:cubicBezTo>
                      <a:pt x="29" y="4"/>
                      <a:pt x="27" y="3"/>
                      <a:pt x="26" y="2"/>
                    </a:cubicBezTo>
                    <a:cubicBezTo>
                      <a:pt x="22" y="6"/>
                      <a:pt x="22" y="6"/>
                      <a:pt x="22" y="6"/>
                    </a:cubicBezTo>
                    <a:cubicBezTo>
                      <a:pt x="22" y="6"/>
                      <a:pt x="21" y="6"/>
                      <a:pt x="21" y="5"/>
                    </a:cubicBezTo>
                    <a:cubicBezTo>
                      <a:pt x="20" y="5"/>
                      <a:pt x="20" y="5"/>
                      <a:pt x="19" y="5"/>
                    </a:cubicBezTo>
                    <a:cubicBezTo>
                      <a:pt x="18" y="0"/>
                      <a:pt x="18" y="0"/>
                      <a:pt x="18" y="0"/>
                    </a:cubicBezTo>
                    <a:cubicBezTo>
                      <a:pt x="16" y="0"/>
                      <a:pt x="14" y="0"/>
                      <a:pt x="13" y="1"/>
                    </a:cubicBezTo>
                    <a:cubicBezTo>
                      <a:pt x="13" y="6"/>
                      <a:pt x="13" y="6"/>
                      <a:pt x="13" y="6"/>
                    </a:cubicBezTo>
                    <a:cubicBezTo>
                      <a:pt x="12" y="6"/>
                      <a:pt x="11" y="7"/>
                      <a:pt x="10" y="7"/>
                    </a:cubicBezTo>
                    <a:cubicBezTo>
                      <a:pt x="6" y="5"/>
                      <a:pt x="6" y="5"/>
                      <a:pt x="6" y="5"/>
                    </a:cubicBezTo>
                    <a:cubicBezTo>
                      <a:pt x="4" y="6"/>
                      <a:pt x="3" y="7"/>
                      <a:pt x="2" y="9"/>
                    </a:cubicBezTo>
                    <a:cubicBezTo>
                      <a:pt x="6" y="13"/>
                      <a:pt x="6" y="13"/>
                      <a:pt x="6" y="13"/>
                    </a:cubicBezTo>
                    <a:cubicBezTo>
                      <a:pt x="6" y="13"/>
                      <a:pt x="6" y="14"/>
                      <a:pt x="6" y="14"/>
                    </a:cubicBezTo>
                    <a:cubicBezTo>
                      <a:pt x="5" y="14"/>
                      <a:pt x="5" y="15"/>
                      <a:pt x="5" y="16"/>
                    </a:cubicBezTo>
                    <a:cubicBezTo>
                      <a:pt x="0" y="17"/>
                      <a:pt x="0" y="17"/>
                      <a:pt x="0" y="17"/>
                    </a:cubicBezTo>
                    <a:cubicBezTo>
                      <a:pt x="0" y="19"/>
                      <a:pt x="0" y="21"/>
                      <a:pt x="1" y="23"/>
                    </a:cubicBezTo>
                    <a:cubicBezTo>
                      <a:pt x="6" y="23"/>
                      <a:pt x="6" y="23"/>
                      <a:pt x="6" y="23"/>
                    </a:cubicBezTo>
                    <a:cubicBezTo>
                      <a:pt x="6" y="24"/>
                      <a:pt x="7" y="24"/>
                      <a:pt x="7" y="25"/>
                    </a:cubicBezTo>
                    <a:cubicBezTo>
                      <a:pt x="5" y="30"/>
                      <a:pt x="5" y="30"/>
                      <a:pt x="5" y="30"/>
                    </a:cubicBezTo>
                    <a:cubicBezTo>
                      <a:pt x="6" y="31"/>
                      <a:pt x="7" y="32"/>
                      <a:pt x="9" y="33"/>
                    </a:cubicBezTo>
                    <a:cubicBezTo>
                      <a:pt x="13" y="30"/>
                      <a:pt x="13" y="30"/>
                      <a:pt x="13" y="30"/>
                    </a:cubicBezTo>
                    <a:cubicBezTo>
                      <a:pt x="13" y="30"/>
                      <a:pt x="13" y="30"/>
                      <a:pt x="14" y="30"/>
                    </a:cubicBezTo>
                    <a:cubicBezTo>
                      <a:pt x="14" y="30"/>
                      <a:pt x="15" y="30"/>
                      <a:pt x="15" y="30"/>
                    </a:cubicBezTo>
                    <a:cubicBezTo>
                      <a:pt x="17" y="36"/>
                      <a:pt x="17" y="36"/>
                      <a:pt x="17" y="36"/>
                    </a:cubicBezTo>
                    <a:cubicBezTo>
                      <a:pt x="18" y="36"/>
                      <a:pt x="20" y="35"/>
                      <a:pt x="22" y="35"/>
                    </a:cubicBezTo>
                    <a:cubicBezTo>
                      <a:pt x="22" y="30"/>
                      <a:pt x="22" y="30"/>
                      <a:pt x="22" y="30"/>
                    </a:cubicBezTo>
                    <a:cubicBezTo>
                      <a:pt x="23" y="29"/>
                      <a:pt x="24" y="29"/>
                      <a:pt x="25" y="28"/>
                    </a:cubicBezTo>
                    <a:cubicBezTo>
                      <a:pt x="29" y="31"/>
                      <a:pt x="29" y="31"/>
                      <a:pt x="29" y="31"/>
                    </a:cubicBezTo>
                    <a:cubicBezTo>
                      <a:pt x="30" y="30"/>
                      <a:pt x="31" y="28"/>
                      <a:pt x="32" y="26"/>
                    </a:cubicBezTo>
                    <a:lnTo>
                      <a:pt x="29" y="23"/>
                    </a:lnTo>
                    <a:close/>
                    <a:moveTo>
                      <a:pt x="16" y="23"/>
                    </a:moveTo>
                    <a:cubicBezTo>
                      <a:pt x="13" y="22"/>
                      <a:pt x="11" y="19"/>
                      <a:pt x="12" y="16"/>
                    </a:cubicBezTo>
                    <a:cubicBezTo>
                      <a:pt x="13" y="13"/>
                      <a:pt x="16" y="11"/>
                      <a:pt x="19" y="12"/>
                    </a:cubicBezTo>
                    <a:cubicBezTo>
                      <a:pt x="22" y="13"/>
                      <a:pt x="24" y="16"/>
                      <a:pt x="23" y="19"/>
                    </a:cubicBezTo>
                    <a:cubicBezTo>
                      <a:pt x="22" y="23"/>
                      <a:pt x="19" y="24"/>
                      <a:pt x="16" y="23"/>
                    </a:cubicBezTo>
                    <a:close/>
                  </a:path>
                </a:pathLst>
              </a:custGeom>
              <a:solidFill>
                <a:srgbClr val="3E3A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94" name="Freeform 29"/>
              <p:cNvSpPr/>
              <p:nvPr/>
            </p:nvSpPr>
            <p:spPr bwMode="auto">
              <a:xfrm>
                <a:off x="1076325" y="2314576"/>
                <a:ext cx="141288" cy="146050"/>
              </a:xfrm>
              <a:custGeom>
                <a:avLst/>
                <a:gdLst>
                  <a:gd name="T0" fmla="*/ 133 w 133"/>
                  <a:gd name="T1" fmla="*/ 64 h 139"/>
                  <a:gd name="T2" fmla="*/ 132 w 133"/>
                  <a:gd name="T3" fmla="*/ 57 h 139"/>
                  <a:gd name="T4" fmla="*/ 122 w 133"/>
                  <a:gd name="T5" fmla="*/ 49 h 139"/>
                  <a:gd name="T6" fmla="*/ 119 w 133"/>
                  <a:gd name="T7" fmla="*/ 43 h 139"/>
                  <a:gd name="T8" fmla="*/ 121 w 133"/>
                  <a:gd name="T9" fmla="*/ 29 h 139"/>
                  <a:gd name="T10" fmla="*/ 117 w 133"/>
                  <a:gd name="T11" fmla="*/ 24 h 139"/>
                  <a:gd name="T12" fmla="*/ 104 w 133"/>
                  <a:gd name="T13" fmla="*/ 23 h 139"/>
                  <a:gd name="T14" fmla="*/ 98 w 133"/>
                  <a:gd name="T15" fmla="*/ 19 h 139"/>
                  <a:gd name="T16" fmla="*/ 94 w 133"/>
                  <a:gd name="T17" fmla="*/ 6 h 139"/>
                  <a:gd name="T18" fmla="*/ 87 w 133"/>
                  <a:gd name="T19" fmla="*/ 3 h 139"/>
                  <a:gd name="T20" fmla="*/ 76 w 133"/>
                  <a:gd name="T21" fmla="*/ 9 h 139"/>
                  <a:gd name="T22" fmla="*/ 69 w 133"/>
                  <a:gd name="T23" fmla="*/ 9 h 139"/>
                  <a:gd name="T24" fmla="*/ 64 w 133"/>
                  <a:gd name="T25" fmla="*/ 0 h 139"/>
                  <a:gd name="T26" fmla="*/ 55 w 133"/>
                  <a:gd name="T27" fmla="*/ 10 h 139"/>
                  <a:gd name="T28" fmla="*/ 48 w 133"/>
                  <a:gd name="T29" fmla="*/ 12 h 139"/>
                  <a:gd name="T30" fmla="*/ 36 w 133"/>
                  <a:gd name="T31" fmla="*/ 8 h 139"/>
                  <a:gd name="T32" fmla="*/ 30 w 133"/>
                  <a:gd name="T33" fmla="*/ 11 h 139"/>
                  <a:gd name="T34" fmla="*/ 27 w 133"/>
                  <a:gd name="T35" fmla="*/ 25 h 139"/>
                  <a:gd name="T36" fmla="*/ 23 w 133"/>
                  <a:gd name="T37" fmla="*/ 30 h 139"/>
                  <a:gd name="T38" fmla="*/ 10 w 133"/>
                  <a:gd name="T39" fmla="*/ 33 h 139"/>
                  <a:gd name="T40" fmla="*/ 7 w 133"/>
                  <a:gd name="T41" fmla="*/ 39 h 139"/>
                  <a:gd name="T42" fmla="*/ 11 w 133"/>
                  <a:gd name="T43" fmla="*/ 52 h 139"/>
                  <a:gd name="T44" fmla="*/ 9 w 133"/>
                  <a:gd name="T45" fmla="*/ 59 h 139"/>
                  <a:gd name="T46" fmla="*/ 0 w 133"/>
                  <a:gd name="T47" fmla="*/ 69 h 139"/>
                  <a:gd name="T48" fmla="*/ 0 w 133"/>
                  <a:gd name="T49" fmla="*/ 76 h 139"/>
                  <a:gd name="T50" fmla="*/ 10 w 133"/>
                  <a:gd name="T51" fmla="*/ 85 h 139"/>
                  <a:gd name="T52" fmla="*/ 12 w 133"/>
                  <a:gd name="T53" fmla="*/ 91 h 139"/>
                  <a:gd name="T54" fmla="*/ 9 w 133"/>
                  <a:gd name="T55" fmla="*/ 104 h 139"/>
                  <a:gd name="T56" fmla="*/ 13 w 133"/>
                  <a:gd name="T57" fmla="*/ 110 h 139"/>
                  <a:gd name="T58" fmla="*/ 25 w 133"/>
                  <a:gd name="T59" fmla="*/ 113 h 139"/>
                  <a:gd name="T60" fmla="*/ 30 w 133"/>
                  <a:gd name="T61" fmla="*/ 118 h 139"/>
                  <a:gd name="T62" fmla="*/ 34 w 133"/>
                  <a:gd name="T63" fmla="*/ 130 h 139"/>
                  <a:gd name="T64" fmla="*/ 40 w 133"/>
                  <a:gd name="T65" fmla="*/ 134 h 139"/>
                  <a:gd name="T66" fmla="*/ 52 w 133"/>
                  <a:gd name="T67" fmla="*/ 129 h 139"/>
                  <a:gd name="T68" fmla="*/ 59 w 133"/>
                  <a:gd name="T69" fmla="*/ 130 h 139"/>
                  <a:gd name="T70" fmla="*/ 67 w 133"/>
                  <a:gd name="T71" fmla="*/ 139 h 139"/>
                  <a:gd name="T72" fmla="*/ 73 w 133"/>
                  <a:gd name="T73" fmla="*/ 130 h 139"/>
                  <a:gd name="T74" fmla="*/ 80 w 133"/>
                  <a:gd name="T75" fmla="*/ 129 h 139"/>
                  <a:gd name="T76" fmla="*/ 92 w 133"/>
                  <a:gd name="T77" fmla="*/ 134 h 139"/>
                  <a:gd name="T78" fmla="*/ 98 w 133"/>
                  <a:gd name="T79" fmla="*/ 131 h 139"/>
                  <a:gd name="T80" fmla="*/ 102 w 133"/>
                  <a:gd name="T81" fmla="*/ 118 h 139"/>
                  <a:gd name="T82" fmla="*/ 107 w 133"/>
                  <a:gd name="T83" fmla="*/ 114 h 139"/>
                  <a:gd name="T84" fmla="*/ 120 w 133"/>
                  <a:gd name="T85" fmla="*/ 111 h 139"/>
                  <a:gd name="T86" fmla="*/ 124 w 133"/>
                  <a:gd name="T87" fmla="*/ 105 h 139"/>
                  <a:gd name="T88" fmla="*/ 121 w 133"/>
                  <a:gd name="T89" fmla="*/ 92 h 139"/>
                  <a:gd name="T90" fmla="*/ 123 w 133"/>
                  <a:gd name="T91" fmla="*/ 86 h 139"/>
                  <a:gd name="T92" fmla="*/ 133 w 133"/>
                  <a:gd name="T93" fmla="*/ 77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33" h="139">
                    <a:moveTo>
                      <a:pt x="125" y="71"/>
                    </a:moveTo>
                    <a:cubicBezTo>
                      <a:pt x="133" y="70"/>
                      <a:pt x="133" y="70"/>
                      <a:pt x="133" y="70"/>
                    </a:cubicBezTo>
                    <a:cubicBezTo>
                      <a:pt x="133" y="68"/>
                      <a:pt x="133" y="66"/>
                      <a:pt x="133" y="64"/>
                    </a:cubicBezTo>
                    <a:cubicBezTo>
                      <a:pt x="125" y="64"/>
                      <a:pt x="125" y="64"/>
                      <a:pt x="125" y="64"/>
                    </a:cubicBezTo>
                    <a:cubicBezTo>
                      <a:pt x="125" y="62"/>
                      <a:pt x="124" y="61"/>
                      <a:pt x="124" y="60"/>
                    </a:cubicBezTo>
                    <a:cubicBezTo>
                      <a:pt x="132" y="57"/>
                      <a:pt x="132" y="57"/>
                      <a:pt x="132" y="57"/>
                    </a:cubicBezTo>
                    <a:cubicBezTo>
                      <a:pt x="132" y="55"/>
                      <a:pt x="131" y="54"/>
                      <a:pt x="131" y="52"/>
                    </a:cubicBezTo>
                    <a:cubicBezTo>
                      <a:pt x="123" y="53"/>
                      <a:pt x="123" y="53"/>
                      <a:pt x="123" y="53"/>
                    </a:cubicBezTo>
                    <a:cubicBezTo>
                      <a:pt x="122" y="52"/>
                      <a:pt x="122" y="50"/>
                      <a:pt x="122" y="49"/>
                    </a:cubicBezTo>
                    <a:cubicBezTo>
                      <a:pt x="129" y="45"/>
                      <a:pt x="129" y="45"/>
                      <a:pt x="129" y="45"/>
                    </a:cubicBezTo>
                    <a:cubicBezTo>
                      <a:pt x="128" y="43"/>
                      <a:pt x="128" y="42"/>
                      <a:pt x="127" y="40"/>
                    </a:cubicBezTo>
                    <a:cubicBezTo>
                      <a:pt x="119" y="43"/>
                      <a:pt x="119" y="43"/>
                      <a:pt x="119" y="43"/>
                    </a:cubicBezTo>
                    <a:cubicBezTo>
                      <a:pt x="119" y="42"/>
                      <a:pt x="118" y="40"/>
                      <a:pt x="117" y="39"/>
                    </a:cubicBezTo>
                    <a:cubicBezTo>
                      <a:pt x="124" y="34"/>
                      <a:pt x="124" y="34"/>
                      <a:pt x="124" y="34"/>
                    </a:cubicBezTo>
                    <a:cubicBezTo>
                      <a:pt x="123" y="32"/>
                      <a:pt x="122" y="31"/>
                      <a:pt x="121" y="29"/>
                    </a:cubicBezTo>
                    <a:cubicBezTo>
                      <a:pt x="114" y="33"/>
                      <a:pt x="114" y="33"/>
                      <a:pt x="114" y="33"/>
                    </a:cubicBezTo>
                    <a:cubicBezTo>
                      <a:pt x="113" y="32"/>
                      <a:pt x="112" y="31"/>
                      <a:pt x="111" y="30"/>
                    </a:cubicBezTo>
                    <a:cubicBezTo>
                      <a:pt x="117" y="24"/>
                      <a:pt x="117" y="24"/>
                      <a:pt x="117" y="24"/>
                    </a:cubicBezTo>
                    <a:cubicBezTo>
                      <a:pt x="116" y="23"/>
                      <a:pt x="114" y="21"/>
                      <a:pt x="113" y="20"/>
                    </a:cubicBezTo>
                    <a:cubicBezTo>
                      <a:pt x="107" y="25"/>
                      <a:pt x="107" y="25"/>
                      <a:pt x="107" y="25"/>
                    </a:cubicBezTo>
                    <a:cubicBezTo>
                      <a:pt x="106" y="24"/>
                      <a:pt x="105" y="23"/>
                      <a:pt x="104" y="23"/>
                    </a:cubicBezTo>
                    <a:cubicBezTo>
                      <a:pt x="108" y="15"/>
                      <a:pt x="108" y="15"/>
                      <a:pt x="108" y="15"/>
                    </a:cubicBezTo>
                    <a:cubicBezTo>
                      <a:pt x="107" y="14"/>
                      <a:pt x="105" y="13"/>
                      <a:pt x="104" y="12"/>
                    </a:cubicBezTo>
                    <a:cubicBezTo>
                      <a:pt x="98" y="19"/>
                      <a:pt x="98" y="19"/>
                      <a:pt x="98" y="19"/>
                    </a:cubicBezTo>
                    <a:cubicBezTo>
                      <a:pt x="97" y="18"/>
                      <a:pt x="96" y="17"/>
                      <a:pt x="95" y="16"/>
                    </a:cubicBezTo>
                    <a:cubicBezTo>
                      <a:pt x="98" y="8"/>
                      <a:pt x="98" y="8"/>
                      <a:pt x="98" y="8"/>
                    </a:cubicBezTo>
                    <a:cubicBezTo>
                      <a:pt x="97" y="8"/>
                      <a:pt x="95" y="7"/>
                      <a:pt x="94" y="6"/>
                    </a:cubicBezTo>
                    <a:cubicBezTo>
                      <a:pt x="89" y="13"/>
                      <a:pt x="89" y="13"/>
                      <a:pt x="89" y="13"/>
                    </a:cubicBezTo>
                    <a:cubicBezTo>
                      <a:pt x="88" y="13"/>
                      <a:pt x="87" y="12"/>
                      <a:pt x="86" y="12"/>
                    </a:cubicBezTo>
                    <a:cubicBezTo>
                      <a:pt x="87" y="3"/>
                      <a:pt x="87" y="3"/>
                      <a:pt x="87" y="3"/>
                    </a:cubicBezTo>
                    <a:cubicBezTo>
                      <a:pt x="86" y="3"/>
                      <a:pt x="84" y="2"/>
                      <a:pt x="82" y="2"/>
                    </a:cubicBezTo>
                    <a:cubicBezTo>
                      <a:pt x="79" y="10"/>
                      <a:pt x="79" y="10"/>
                      <a:pt x="79" y="10"/>
                    </a:cubicBezTo>
                    <a:cubicBezTo>
                      <a:pt x="78" y="10"/>
                      <a:pt x="77" y="10"/>
                      <a:pt x="76" y="9"/>
                    </a:cubicBezTo>
                    <a:cubicBezTo>
                      <a:pt x="76" y="1"/>
                      <a:pt x="76" y="1"/>
                      <a:pt x="76" y="1"/>
                    </a:cubicBezTo>
                    <a:cubicBezTo>
                      <a:pt x="74" y="0"/>
                      <a:pt x="72" y="0"/>
                      <a:pt x="70" y="0"/>
                    </a:cubicBezTo>
                    <a:cubicBezTo>
                      <a:pt x="69" y="9"/>
                      <a:pt x="69" y="9"/>
                      <a:pt x="69" y="9"/>
                    </a:cubicBezTo>
                    <a:cubicBezTo>
                      <a:pt x="68" y="9"/>
                      <a:pt x="67" y="9"/>
                      <a:pt x="67" y="9"/>
                    </a:cubicBezTo>
                    <a:cubicBezTo>
                      <a:pt x="66" y="9"/>
                      <a:pt x="66" y="9"/>
                      <a:pt x="65" y="9"/>
                    </a:cubicBezTo>
                    <a:cubicBezTo>
                      <a:pt x="64" y="0"/>
                      <a:pt x="64" y="0"/>
                      <a:pt x="64" y="0"/>
                    </a:cubicBezTo>
                    <a:cubicBezTo>
                      <a:pt x="62" y="0"/>
                      <a:pt x="60" y="0"/>
                      <a:pt x="59" y="1"/>
                    </a:cubicBezTo>
                    <a:cubicBezTo>
                      <a:pt x="58" y="9"/>
                      <a:pt x="58" y="9"/>
                      <a:pt x="58" y="9"/>
                    </a:cubicBezTo>
                    <a:cubicBezTo>
                      <a:pt x="57" y="9"/>
                      <a:pt x="56" y="10"/>
                      <a:pt x="55" y="10"/>
                    </a:cubicBezTo>
                    <a:cubicBezTo>
                      <a:pt x="52" y="2"/>
                      <a:pt x="52" y="2"/>
                      <a:pt x="52" y="2"/>
                    </a:cubicBezTo>
                    <a:cubicBezTo>
                      <a:pt x="50" y="2"/>
                      <a:pt x="49" y="3"/>
                      <a:pt x="47" y="3"/>
                    </a:cubicBezTo>
                    <a:cubicBezTo>
                      <a:pt x="48" y="12"/>
                      <a:pt x="48" y="12"/>
                      <a:pt x="48" y="12"/>
                    </a:cubicBezTo>
                    <a:cubicBezTo>
                      <a:pt x="47" y="12"/>
                      <a:pt x="46" y="13"/>
                      <a:pt x="45" y="13"/>
                    </a:cubicBezTo>
                    <a:cubicBezTo>
                      <a:pt x="41" y="6"/>
                      <a:pt x="41" y="6"/>
                      <a:pt x="41" y="6"/>
                    </a:cubicBezTo>
                    <a:cubicBezTo>
                      <a:pt x="39" y="6"/>
                      <a:pt x="37" y="7"/>
                      <a:pt x="36" y="8"/>
                    </a:cubicBezTo>
                    <a:cubicBezTo>
                      <a:pt x="39" y="16"/>
                      <a:pt x="39" y="16"/>
                      <a:pt x="39" y="16"/>
                    </a:cubicBezTo>
                    <a:cubicBezTo>
                      <a:pt x="38" y="17"/>
                      <a:pt x="37" y="17"/>
                      <a:pt x="35" y="18"/>
                    </a:cubicBezTo>
                    <a:cubicBezTo>
                      <a:pt x="30" y="11"/>
                      <a:pt x="30" y="11"/>
                      <a:pt x="30" y="11"/>
                    </a:cubicBezTo>
                    <a:cubicBezTo>
                      <a:pt x="29" y="12"/>
                      <a:pt x="27" y="14"/>
                      <a:pt x="26" y="15"/>
                    </a:cubicBezTo>
                    <a:cubicBezTo>
                      <a:pt x="30" y="22"/>
                      <a:pt x="30" y="22"/>
                      <a:pt x="30" y="22"/>
                    </a:cubicBezTo>
                    <a:cubicBezTo>
                      <a:pt x="29" y="23"/>
                      <a:pt x="28" y="24"/>
                      <a:pt x="27" y="25"/>
                    </a:cubicBezTo>
                    <a:cubicBezTo>
                      <a:pt x="21" y="19"/>
                      <a:pt x="21" y="19"/>
                      <a:pt x="21" y="19"/>
                    </a:cubicBezTo>
                    <a:cubicBezTo>
                      <a:pt x="20" y="20"/>
                      <a:pt x="18" y="22"/>
                      <a:pt x="17" y="23"/>
                    </a:cubicBezTo>
                    <a:cubicBezTo>
                      <a:pt x="23" y="30"/>
                      <a:pt x="23" y="30"/>
                      <a:pt x="23" y="30"/>
                    </a:cubicBezTo>
                    <a:cubicBezTo>
                      <a:pt x="22" y="31"/>
                      <a:pt x="21" y="32"/>
                      <a:pt x="20" y="33"/>
                    </a:cubicBezTo>
                    <a:cubicBezTo>
                      <a:pt x="13" y="29"/>
                      <a:pt x="13" y="29"/>
                      <a:pt x="13" y="29"/>
                    </a:cubicBezTo>
                    <a:cubicBezTo>
                      <a:pt x="12" y="30"/>
                      <a:pt x="11" y="32"/>
                      <a:pt x="10" y="33"/>
                    </a:cubicBezTo>
                    <a:cubicBezTo>
                      <a:pt x="16" y="39"/>
                      <a:pt x="16" y="39"/>
                      <a:pt x="16" y="39"/>
                    </a:cubicBezTo>
                    <a:cubicBezTo>
                      <a:pt x="16" y="40"/>
                      <a:pt x="15" y="41"/>
                      <a:pt x="15" y="42"/>
                    </a:cubicBezTo>
                    <a:cubicBezTo>
                      <a:pt x="7" y="39"/>
                      <a:pt x="7" y="39"/>
                      <a:pt x="7" y="39"/>
                    </a:cubicBezTo>
                    <a:cubicBezTo>
                      <a:pt x="6" y="41"/>
                      <a:pt x="5" y="43"/>
                      <a:pt x="5" y="44"/>
                    </a:cubicBezTo>
                    <a:cubicBezTo>
                      <a:pt x="12" y="48"/>
                      <a:pt x="12" y="48"/>
                      <a:pt x="12" y="48"/>
                    </a:cubicBezTo>
                    <a:cubicBezTo>
                      <a:pt x="11" y="50"/>
                      <a:pt x="11" y="51"/>
                      <a:pt x="11" y="52"/>
                    </a:cubicBezTo>
                    <a:cubicBezTo>
                      <a:pt x="2" y="51"/>
                      <a:pt x="2" y="51"/>
                      <a:pt x="2" y="51"/>
                    </a:cubicBezTo>
                    <a:cubicBezTo>
                      <a:pt x="2" y="53"/>
                      <a:pt x="2" y="54"/>
                      <a:pt x="1" y="56"/>
                    </a:cubicBezTo>
                    <a:cubicBezTo>
                      <a:pt x="9" y="59"/>
                      <a:pt x="9" y="59"/>
                      <a:pt x="9" y="59"/>
                    </a:cubicBezTo>
                    <a:cubicBezTo>
                      <a:pt x="9" y="60"/>
                      <a:pt x="9" y="62"/>
                      <a:pt x="9" y="63"/>
                    </a:cubicBezTo>
                    <a:cubicBezTo>
                      <a:pt x="0" y="63"/>
                      <a:pt x="0" y="63"/>
                      <a:pt x="0" y="63"/>
                    </a:cubicBezTo>
                    <a:cubicBezTo>
                      <a:pt x="0" y="65"/>
                      <a:pt x="0" y="67"/>
                      <a:pt x="0" y="69"/>
                    </a:cubicBezTo>
                    <a:cubicBezTo>
                      <a:pt x="8" y="70"/>
                      <a:pt x="8" y="70"/>
                      <a:pt x="8" y="70"/>
                    </a:cubicBezTo>
                    <a:cubicBezTo>
                      <a:pt x="8" y="71"/>
                      <a:pt x="8" y="72"/>
                      <a:pt x="8" y="74"/>
                    </a:cubicBezTo>
                    <a:cubicBezTo>
                      <a:pt x="0" y="76"/>
                      <a:pt x="0" y="76"/>
                      <a:pt x="0" y="76"/>
                    </a:cubicBezTo>
                    <a:cubicBezTo>
                      <a:pt x="0" y="77"/>
                      <a:pt x="1" y="79"/>
                      <a:pt x="1" y="81"/>
                    </a:cubicBezTo>
                    <a:cubicBezTo>
                      <a:pt x="9" y="81"/>
                      <a:pt x="9" y="81"/>
                      <a:pt x="9" y="81"/>
                    </a:cubicBezTo>
                    <a:cubicBezTo>
                      <a:pt x="9" y="82"/>
                      <a:pt x="10" y="83"/>
                      <a:pt x="10" y="85"/>
                    </a:cubicBezTo>
                    <a:cubicBezTo>
                      <a:pt x="2" y="88"/>
                      <a:pt x="2" y="88"/>
                      <a:pt x="2" y="88"/>
                    </a:cubicBezTo>
                    <a:cubicBezTo>
                      <a:pt x="3" y="90"/>
                      <a:pt x="3" y="91"/>
                      <a:pt x="4" y="93"/>
                    </a:cubicBezTo>
                    <a:cubicBezTo>
                      <a:pt x="12" y="91"/>
                      <a:pt x="12" y="91"/>
                      <a:pt x="12" y="91"/>
                    </a:cubicBezTo>
                    <a:cubicBezTo>
                      <a:pt x="12" y="93"/>
                      <a:pt x="13" y="94"/>
                      <a:pt x="13" y="95"/>
                    </a:cubicBezTo>
                    <a:cubicBezTo>
                      <a:pt x="7" y="100"/>
                      <a:pt x="7" y="100"/>
                      <a:pt x="7" y="100"/>
                    </a:cubicBezTo>
                    <a:cubicBezTo>
                      <a:pt x="7" y="101"/>
                      <a:pt x="8" y="103"/>
                      <a:pt x="9" y="104"/>
                    </a:cubicBezTo>
                    <a:cubicBezTo>
                      <a:pt x="17" y="101"/>
                      <a:pt x="17" y="101"/>
                      <a:pt x="17" y="101"/>
                    </a:cubicBezTo>
                    <a:cubicBezTo>
                      <a:pt x="17" y="102"/>
                      <a:pt x="18" y="103"/>
                      <a:pt x="19" y="105"/>
                    </a:cubicBezTo>
                    <a:cubicBezTo>
                      <a:pt x="13" y="110"/>
                      <a:pt x="13" y="110"/>
                      <a:pt x="13" y="110"/>
                    </a:cubicBezTo>
                    <a:cubicBezTo>
                      <a:pt x="14" y="112"/>
                      <a:pt x="15" y="113"/>
                      <a:pt x="16" y="115"/>
                    </a:cubicBezTo>
                    <a:cubicBezTo>
                      <a:pt x="23" y="110"/>
                      <a:pt x="23" y="110"/>
                      <a:pt x="23" y="110"/>
                    </a:cubicBezTo>
                    <a:cubicBezTo>
                      <a:pt x="24" y="111"/>
                      <a:pt x="24" y="112"/>
                      <a:pt x="25" y="113"/>
                    </a:cubicBezTo>
                    <a:cubicBezTo>
                      <a:pt x="20" y="120"/>
                      <a:pt x="20" y="120"/>
                      <a:pt x="20" y="120"/>
                    </a:cubicBezTo>
                    <a:cubicBezTo>
                      <a:pt x="22" y="121"/>
                      <a:pt x="23" y="122"/>
                      <a:pt x="24" y="123"/>
                    </a:cubicBezTo>
                    <a:cubicBezTo>
                      <a:pt x="30" y="118"/>
                      <a:pt x="30" y="118"/>
                      <a:pt x="30" y="118"/>
                    </a:cubicBezTo>
                    <a:cubicBezTo>
                      <a:pt x="31" y="118"/>
                      <a:pt x="32" y="119"/>
                      <a:pt x="33" y="120"/>
                    </a:cubicBezTo>
                    <a:cubicBezTo>
                      <a:pt x="30" y="128"/>
                      <a:pt x="30" y="128"/>
                      <a:pt x="30" y="128"/>
                    </a:cubicBezTo>
                    <a:cubicBezTo>
                      <a:pt x="31" y="129"/>
                      <a:pt x="33" y="130"/>
                      <a:pt x="34" y="130"/>
                    </a:cubicBezTo>
                    <a:cubicBezTo>
                      <a:pt x="39" y="124"/>
                      <a:pt x="39" y="124"/>
                      <a:pt x="39" y="124"/>
                    </a:cubicBezTo>
                    <a:cubicBezTo>
                      <a:pt x="40" y="124"/>
                      <a:pt x="41" y="125"/>
                      <a:pt x="43" y="125"/>
                    </a:cubicBezTo>
                    <a:cubicBezTo>
                      <a:pt x="40" y="134"/>
                      <a:pt x="40" y="134"/>
                      <a:pt x="40" y="134"/>
                    </a:cubicBezTo>
                    <a:cubicBezTo>
                      <a:pt x="42" y="134"/>
                      <a:pt x="43" y="135"/>
                      <a:pt x="45" y="136"/>
                    </a:cubicBezTo>
                    <a:cubicBezTo>
                      <a:pt x="49" y="128"/>
                      <a:pt x="49" y="128"/>
                      <a:pt x="49" y="128"/>
                    </a:cubicBezTo>
                    <a:cubicBezTo>
                      <a:pt x="50" y="128"/>
                      <a:pt x="51" y="129"/>
                      <a:pt x="52" y="129"/>
                    </a:cubicBezTo>
                    <a:cubicBezTo>
                      <a:pt x="52" y="138"/>
                      <a:pt x="52" y="138"/>
                      <a:pt x="52" y="138"/>
                    </a:cubicBezTo>
                    <a:cubicBezTo>
                      <a:pt x="53" y="138"/>
                      <a:pt x="55" y="138"/>
                      <a:pt x="57" y="139"/>
                    </a:cubicBezTo>
                    <a:cubicBezTo>
                      <a:pt x="59" y="130"/>
                      <a:pt x="59" y="130"/>
                      <a:pt x="59" y="130"/>
                    </a:cubicBezTo>
                    <a:cubicBezTo>
                      <a:pt x="60" y="130"/>
                      <a:pt x="62" y="131"/>
                      <a:pt x="63" y="131"/>
                    </a:cubicBezTo>
                    <a:cubicBezTo>
                      <a:pt x="64" y="139"/>
                      <a:pt x="64" y="139"/>
                      <a:pt x="64" y="139"/>
                    </a:cubicBezTo>
                    <a:cubicBezTo>
                      <a:pt x="65" y="139"/>
                      <a:pt x="66" y="139"/>
                      <a:pt x="67" y="139"/>
                    </a:cubicBezTo>
                    <a:cubicBezTo>
                      <a:pt x="67" y="139"/>
                      <a:pt x="68" y="139"/>
                      <a:pt x="69" y="139"/>
                    </a:cubicBezTo>
                    <a:cubicBezTo>
                      <a:pt x="69" y="131"/>
                      <a:pt x="69" y="131"/>
                      <a:pt x="69" y="131"/>
                    </a:cubicBezTo>
                    <a:cubicBezTo>
                      <a:pt x="71" y="131"/>
                      <a:pt x="72" y="131"/>
                      <a:pt x="73" y="130"/>
                    </a:cubicBezTo>
                    <a:cubicBezTo>
                      <a:pt x="75" y="139"/>
                      <a:pt x="75" y="139"/>
                      <a:pt x="75" y="139"/>
                    </a:cubicBezTo>
                    <a:cubicBezTo>
                      <a:pt x="77" y="138"/>
                      <a:pt x="79" y="138"/>
                      <a:pt x="81" y="138"/>
                    </a:cubicBezTo>
                    <a:cubicBezTo>
                      <a:pt x="80" y="129"/>
                      <a:pt x="80" y="129"/>
                      <a:pt x="80" y="129"/>
                    </a:cubicBezTo>
                    <a:cubicBezTo>
                      <a:pt x="81" y="129"/>
                      <a:pt x="82" y="129"/>
                      <a:pt x="84" y="128"/>
                    </a:cubicBezTo>
                    <a:cubicBezTo>
                      <a:pt x="87" y="136"/>
                      <a:pt x="87" y="136"/>
                      <a:pt x="87" y="136"/>
                    </a:cubicBezTo>
                    <a:cubicBezTo>
                      <a:pt x="89" y="135"/>
                      <a:pt x="90" y="135"/>
                      <a:pt x="92" y="134"/>
                    </a:cubicBezTo>
                    <a:cubicBezTo>
                      <a:pt x="90" y="126"/>
                      <a:pt x="90" y="126"/>
                      <a:pt x="90" y="126"/>
                    </a:cubicBezTo>
                    <a:cubicBezTo>
                      <a:pt x="91" y="125"/>
                      <a:pt x="92" y="125"/>
                      <a:pt x="93" y="124"/>
                    </a:cubicBezTo>
                    <a:cubicBezTo>
                      <a:pt x="98" y="131"/>
                      <a:pt x="98" y="131"/>
                      <a:pt x="98" y="131"/>
                    </a:cubicBezTo>
                    <a:cubicBezTo>
                      <a:pt x="100" y="130"/>
                      <a:pt x="101" y="129"/>
                      <a:pt x="103" y="128"/>
                    </a:cubicBezTo>
                    <a:cubicBezTo>
                      <a:pt x="99" y="121"/>
                      <a:pt x="99" y="121"/>
                      <a:pt x="99" y="121"/>
                    </a:cubicBezTo>
                    <a:cubicBezTo>
                      <a:pt x="100" y="120"/>
                      <a:pt x="101" y="119"/>
                      <a:pt x="102" y="118"/>
                    </a:cubicBezTo>
                    <a:cubicBezTo>
                      <a:pt x="108" y="124"/>
                      <a:pt x="108" y="124"/>
                      <a:pt x="108" y="124"/>
                    </a:cubicBezTo>
                    <a:cubicBezTo>
                      <a:pt x="109" y="123"/>
                      <a:pt x="111" y="122"/>
                      <a:pt x="112" y="121"/>
                    </a:cubicBezTo>
                    <a:cubicBezTo>
                      <a:pt x="107" y="114"/>
                      <a:pt x="107" y="114"/>
                      <a:pt x="107" y="114"/>
                    </a:cubicBezTo>
                    <a:cubicBezTo>
                      <a:pt x="108" y="113"/>
                      <a:pt x="109" y="112"/>
                      <a:pt x="110" y="111"/>
                    </a:cubicBezTo>
                    <a:cubicBezTo>
                      <a:pt x="117" y="116"/>
                      <a:pt x="117" y="116"/>
                      <a:pt x="117" y="116"/>
                    </a:cubicBezTo>
                    <a:cubicBezTo>
                      <a:pt x="118" y="114"/>
                      <a:pt x="119" y="113"/>
                      <a:pt x="120" y="111"/>
                    </a:cubicBezTo>
                    <a:cubicBezTo>
                      <a:pt x="114" y="105"/>
                      <a:pt x="114" y="105"/>
                      <a:pt x="114" y="105"/>
                    </a:cubicBezTo>
                    <a:cubicBezTo>
                      <a:pt x="115" y="104"/>
                      <a:pt x="116" y="103"/>
                      <a:pt x="116" y="102"/>
                    </a:cubicBezTo>
                    <a:cubicBezTo>
                      <a:pt x="124" y="105"/>
                      <a:pt x="124" y="105"/>
                      <a:pt x="124" y="105"/>
                    </a:cubicBezTo>
                    <a:cubicBezTo>
                      <a:pt x="125" y="104"/>
                      <a:pt x="126" y="102"/>
                      <a:pt x="126" y="101"/>
                    </a:cubicBezTo>
                    <a:cubicBezTo>
                      <a:pt x="119" y="96"/>
                      <a:pt x="119" y="96"/>
                      <a:pt x="119" y="96"/>
                    </a:cubicBezTo>
                    <a:cubicBezTo>
                      <a:pt x="120" y="95"/>
                      <a:pt x="120" y="93"/>
                      <a:pt x="121" y="92"/>
                    </a:cubicBezTo>
                    <a:cubicBezTo>
                      <a:pt x="129" y="94"/>
                      <a:pt x="129" y="94"/>
                      <a:pt x="129" y="94"/>
                    </a:cubicBezTo>
                    <a:cubicBezTo>
                      <a:pt x="130" y="92"/>
                      <a:pt x="130" y="91"/>
                      <a:pt x="131" y="89"/>
                    </a:cubicBezTo>
                    <a:cubicBezTo>
                      <a:pt x="123" y="86"/>
                      <a:pt x="123" y="86"/>
                      <a:pt x="123" y="86"/>
                    </a:cubicBezTo>
                    <a:cubicBezTo>
                      <a:pt x="123" y="84"/>
                      <a:pt x="124" y="83"/>
                      <a:pt x="124" y="82"/>
                    </a:cubicBezTo>
                    <a:cubicBezTo>
                      <a:pt x="132" y="82"/>
                      <a:pt x="132" y="82"/>
                      <a:pt x="132" y="82"/>
                    </a:cubicBezTo>
                    <a:cubicBezTo>
                      <a:pt x="132" y="80"/>
                      <a:pt x="133" y="79"/>
                      <a:pt x="133" y="77"/>
                    </a:cubicBezTo>
                    <a:cubicBezTo>
                      <a:pt x="125" y="75"/>
                      <a:pt x="125" y="75"/>
                      <a:pt x="125" y="75"/>
                    </a:cubicBezTo>
                    <a:cubicBezTo>
                      <a:pt x="125" y="73"/>
                      <a:pt x="125" y="72"/>
                      <a:pt x="125" y="71"/>
                    </a:cubicBezTo>
                    <a:close/>
                  </a:path>
                </a:pathLst>
              </a:custGeom>
              <a:solidFill>
                <a:srgbClr val="3E3A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95" name="Freeform 30"/>
              <p:cNvSpPr/>
              <p:nvPr/>
            </p:nvSpPr>
            <p:spPr bwMode="auto">
              <a:xfrm>
                <a:off x="1157288" y="2359026"/>
                <a:ext cx="46038" cy="28575"/>
              </a:xfrm>
              <a:custGeom>
                <a:avLst/>
                <a:gdLst>
                  <a:gd name="T0" fmla="*/ 44 w 44"/>
                  <a:gd name="T1" fmla="*/ 26 h 26"/>
                  <a:gd name="T2" fmla="*/ 1 w 44"/>
                  <a:gd name="T3" fmla="*/ 26 h 26"/>
                  <a:gd name="T4" fmla="*/ 0 w 44"/>
                  <a:gd name="T5" fmla="*/ 22 h 26"/>
                  <a:gd name="T6" fmla="*/ 37 w 44"/>
                  <a:gd name="T7" fmla="*/ 0 h 26"/>
                  <a:gd name="T8" fmla="*/ 44 w 44"/>
                  <a:gd name="T9" fmla="*/ 26 h 26"/>
                </a:gdLst>
                <a:ahLst/>
                <a:cxnLst>
                  <a:cxn ang="0">
                    <a:pos x="T0" y="T1"/>
                  </a:cxn>
                  <a:cxn ang="0">
                    <a:pos x="T2" y="T3"/>
                  </a:cxn>
                  <a:cxn ang="0">
                    <a:pos x="T4" y="T5"/>
                  </a:cxn>
                  <a:cxn ang="0">
                    <a:pos x="T6" y="T7"/>
                  </a:cxn>
                  <a:cxn ang="0">
                    <a:pos x="T8" y="T9"/>
                  </a:cxn>
                </a:cxnLst>
                <a:rect l="0" t="0" r="r" b="b"/>
                <a:pathLst>
                  <a:path w="44" h="26">
                    <a:moveTo>
                      <a:pt x="44" y="26"/>
                    </a:moveTo>
                    <a:cubicBezTo>
                      <a:pt x="1" y="26"/>
                      <a:pt x="1" y="26"/>
                      <a:pt x="1" y="26"/>
                    </a:cubicBezTo>
                    <a:cubicBezTo>
                      <a:pt x="1" y="25"/>
                      <a:pt x="0" y="23"/>
                      <a:pt x="0" y="22"/>
                    </a:cubicBezTo>
                    <a:cubicBezTo>
                      <a:pt x="37" y="0"/>
                      <a:pt x="37" y="0"/>
                      <a:pt x="37" y="0"/>
                    </a:cubicBezTo>
                    <a:cubicBezTo>
                      <a:pt x="41" y="7"/>
                      <a:pt x="44" y="16"/>
                      <a:pt x="44" y="26"/>
                    </a:cubicBezTo>
                    <a:close/>
                  </a:path>
                </a:pathLst>
              </a:custGeom>
              <a:solidFill>
                <a:srgbClr val="DBDCD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96" name="Oval 31"/>
              <p:cNvSpPr>
                <a:spLocks noChangeArrowheads="1"/>
              </p:cNvSpPr>
              <p:nvPr/>
            </p:nvSpPr>
            <p:spPr bwMode="auto">
              <a:xfrm>
                <a:off x="1143000" y="2382838"/>
                <a:ext cx="9525" cy="11113"/>
              </a:xfrm>
              <a:prstGeom prst="ellipse">
                <a:avLst/>
              </a:prstGeom>
              <a:solidFill>
                <a:srgbClr val="DBDCD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97" name="Freeform 32"/>
              <p:cNvSpPr/>
              <p:nvPr/>
            </p:nvSpPr>
            <p:spPr bwMode="auto">
              <a:xfrm>
                <a:off x="1152525" y="2336801"/>
                <a:ext cx="42863" cy="44450"/>
              </a:xfrm>
              <a:custGeom>
                <a:avLst/>
                <a:gdLst>
                  <a:gd name="T0" fmla="*/ 40 w 40"/>
                  <a:gd name="T1" fmla="*/ 19 h 42"/>
                  <a:gd name="T2" fmla="*/ 3 w 40"/>
                  <a:gd name="T3" fmla="*/ 42 h 42"/>
                  <a:gd name="T4" fmla="*/ 0 w 40"/>
                  <a:gd name="T5" fmla="*/ 39 h 42"/>
                  <a:gd name="T6" fmla="*/ 22 w 40"/>
                  <a:gd name="T7" fmla="*/ 0 h 42"/>
                  <a:gd name="T8" fmla="*/ 40 w 40"/>
                  <a:gd name="T9" fmla="*/ 19 h 42"/>
                </a:gdLst>
                <a:ahLst/>
                <a:cxnLst>
                  <a:cxn ang="0">
                    <a:pos x="T0" y="T1"/>
                  </a:cxn>
                  <a:cxn ang="0">
                    <a:pos x="T2" y="T3"/>
                  </a:cxn>
                  <a:cxn ang="0">
                    <a:pos x="T4" y="T5"/>
                  </a:cxn>
                  <a:cxn ang="0">
                    <a:pos x="T6" y="T7"/>
                  </a:cxn>
                  <a:cxn ang="0">
                    <a:pos x="T8" y="T9"/>
                  </a:cxn>
                </a:cxnLst>
                <a:rect l="0" t="0" r="r" b="b"/>
                <a:pathLst>
                  <a:path w="40" h="42">
                    <a:moveTo>
                      <a:pt x="40" y="19"/>
                    </a:moveTo>
                    <a:cubicBezTo>
                      <a:pt x="3" y="42"/>
                      <a:pt x="3" y="42"/>
                      <a:pt x="3" y="42"/>
                    </a:cubicBezTo>
                    <a:cubicBezTo>
                      <a:pt x="2" y="41"/>
                      <a:pt x="1" y="40"/>
                      <a:pt x="0" y="39"/>
                    </a:cubicBezTo>
                    <a:cubicBezTo>
                      <a:pt x="22" y="0"/>
                      <a:pt x="22" y="0"/>
                      <a:pt x="22" y="0"/>
                    </a:cubicBezTo>
                    <a:cubicBezTo>
                      <a:pt x="30" y="5"/>
                      <a:pt x="36" y="11"/>
                      <a:pt x="40" y="19"/>
                    </a:cubicBezTo>
                    <a:close/>
                  </a:path>
                </a:pathLst>
              </a:custGeom>
              <a:solidFill>
                <a:srgbClr val="DBDCD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98" name="Freeform 33"/>
              <p:cNvSpPr/>
              <p:nvPr/>
            </p:nvSpPr>
            <p:spPr bwMode="auto">
              <a:xfrm>
                <a:off x="1147763" y="2328863"/>
                <a:ext cx="26988" cy="49213"/>
              </a:xfrm>
              <a:custGeom>
                <a:avLst/>
                <a:gdLst>
                  <a:gd name="T0" fmla="*/ 26 w 26"/>
                  <a:gd name="T1" fmla="*/ 7 h 46"/>
                  <a:gd name="T2" fmla="*/ 4 w 26"/>
                  <a:gd name="T3" fmla="*/ 46 h 46"/>
                  <a:gd name="T4" fmla="*/ 0 w 26"/>
                  <a:gd name="T5" fmla="*/ 45 h 46"/>
                  <a:gd name="T6" fmla="*/ 0 w 26"/>
                  <a:gd name="T7" fmla="*/ 0 h 46"/>
                  <a:gd name="T8" fmla="*/ 26 w 26"/>
                  <a:gd name="T9" fmla="*/ 7 h 46"/>
                </a:gdLst>
                <a:ahLst/>
                <a:cxnLst>
                  <a:cxn ang="0">
                    <a:pos x="T0" y="T1"/>
                  </a:cxn>
                  <a:cxn ang="0">
                    <a:pos x="T2" y="T3"/>
                  </a:cxn>
                  <a:cxn ang="0">
                    <a:pos x="T4" y="T5"/>
                  </a:cxn>
                  <a:cxn ang="0">
                    <a:pos x="T6" y="T7"/>
                  </a:cxn>
                  <a:cxn ang="0">
                    <a:pos x="T8" y="T9"/>
                  </a:cxn>
                </a:cxnLst>
                <a:rect l="0" t="0" r="r" b="b"/>
                <a:pathLst>
                  <a:path w="26" h="46">
                    <a:moveTo>
                      <a:pt x="26" y="7"/>
                    </a:moveTo>
                    <a:cubicBezTo>
                      <a:pt x="4" y="46"/>
                      <a:pt x="4" y="46"/>
                      <a:pt x="4" y="46"/>
                    </a:cubicBezTo>
                    <a:cubicBezTo>
                      <a:pt x="3" y="46"/>
                      <a:pt x="2" y="45"/>
                      <a:pt x="0" y="45"/>
                    </a:cubicBezTo>
                    <a:cubicBezTo>
                      <a:pt x="0" y="0"/>
                      <a:pt x="0" y="0"/>
                      <a:pt x="0" y="0"/>
                    </a:cubicBezTo>
                    <a:cubicBezTo>
                      <a:pt x="10" y="0"/>
                      <a:pt x="18" y="3"/>
                      <a:pt x="26" y="7"/>
                    </a:cubicBezTo>
                    <a:close/>
                  </a:path>
                </a:pathLst>
              </a:custGeom>
              <a:solidFill>
                <a:srgbClr val="DBDCD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99" name="Freeform 34"/>
              <p:cNvSpPr/>
              <p:nvPr/>
            </p:nvSpPr>
            <p:spPr bwMode="auto">
              <a:xfrm>
                <a:off x="1120775" y="2328863"/>
                <a:ext cx="25400" cy="49213"/>
              </a:xfrm>
              <a:custGeom>
                <a:avLst/>
                <a:gdLst>
                  <a:gd name="T0" fmla="*/ 25 w 25"/>
                  <a:gd name="T1" fmla="*/ 0 h 46"/>
                  <a:gd name="T2" fmla="*/ 25 w 25"/>
                  <a:gd name="T3" fmla="*/ 45 h 46"/>
                  <a:gd name="T4" fmla="*/ 21 w 25"/>
                  <a:gd name="T5" fmla="*/ 46 h 46"/>
                  <a:gd name="T6" fmla="*/ 0 w 25"/>
                  <a:gd name="T7" fmla="*/ 7 h 46"/>
                  <a:gd name="T8" fmla="*/ 25 w 25"/>
                  <a:gd name="T9" fmla="*/ 0 h 46"/>
                </a:gdLst>
                <a:ahLst/>
                <a:cxnLst>
                  <a:cxn ang="0">
                    <a:pos x="T0" y="T1"/>
                  </a:cxn>
                  <a:cxn ang="0">
                    <a:pos x="T2" y="T3"/>
                  </a:cxn>
                  <a:cxn ang="0">
                    <a:pos x="T4" y="T5"/>
                  </a:cxn>
                  <a:cxn ang="0">
                    <a:pos x="T6" y="T7"/>
                  </a:cxn>
                  <a:cxn ang="0">
                    <a:pos x="T8" y="T9"/>
                  </a:cxn>
                </a:cxnLst>
                <a:rect l="0" t="0" r="r" b="b"/>
                <a:pathLst>
                  <a:path w="25" h="46">
                    <a:moveTo>
                      <a:pt x="25" y="0"/>
                    </a:moveTo>
                    <a:cubicBezTo>
                      <a:pt x="25" y="45"/>
                      <a:pt x="25" y="45"/>
                      <a:pt x="25" y="45"/>
                    </a:cubicBezTo>
                    <a:cubicBezTo>
                      <a:pt x="24" y="45"/>
                      <a:pt x="22" y="46"/>
                      <a:pt x="21" y="46"/>
                    </a:cubicBezTo>
                    <a:cubicBezTo>
                      <a:pt x="0" y="7"/>
                      <a:pt x="0" y="7"/>
                      <a:pt x="0" y="7"/>
                    </a:cubicBezTo>
                    <a:cubicBezTo>
                      <a:pt x="7" y="3"/>
                      <a:pt x="16" y="0"/>
                      <a:pt x="25" y="0"/>
                    </a:cubicBezTo>
                    <a:close/>
                  </a:path>
                </a:pathLst>
              </a:custGeom>
              <a:solidFill>
                <a:srgbClr val="DBDCD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00" name="Freeform 35"/>
              <p:cNvSpPr/>
              <p:nvPr/>
            </p:nvSpPr>
            <p:spPr bwMode="auto">
              <a:xfrm>
                <a:off x="1098550" y="2336801"/>
                <a:ext cx="42863" cy="44450"/>
              </a:xfrm>
              <a:custGeom>
                <a:avLst/>
                <a:gdLst>
                  <a:gd name="T0" fmla="*/ 18 w 40"/>
                  <a:gd name="T1" fmla="*/ 0 h 42"/>
                  <a:gd name="T2" fmla="*/ 40 w 40"/>
                  <a:gd name="T3" fmla="*/ 39 h 42"/>
                  <a:gd name="T4" fmla="*/ 37 w 40"/>
                  <a:gd name="T5" fmla="*/ 42 h 42"/>
                  <a:gd name="T6" fmla="*/ 0 w 40"/>
                  <a:gd name="T7" fmla="*/ 19 h 42"/>
                  <a:gd name="T8" fmla="*/ 18 w 40"/>
                  <a:gd name="T9" fmla="*/ 0 h 42"/>
                </a:gdLst>
                <a:ahLst/>
                <a:cxnLst>
                  <a:cxn ang="0">
                    <a:pos x="T0" y="T1"/>
                  </a:cxn>
                  <a:cxn ang="0">
                    <a:pos x="T2" y="T3"/>
                  </a:cxn>
                  <a:cxn ang="0">
                    <a:pos x="T4" y="T5"/>
                  </a:cxn>
                  <a:cxn ang="0">
                    <a:pos x="T6" y="T7"/>
                  </a:cxn>
                  <a:cxn ang="0">
                    <a:pos x="T8" y="T9"/>
                  </a:cxn>
                </a:cxnLst>
                <a:rect l="0" t="0" r="r" b="b"/>
                <a:pathLst>
                  <a:path w="40" h="42">
                    <a:moveTo>
                      <a:pt x="18" y="0"/>
                    </a:moveTo>
                    <a:cubicBezTo>
                      <a:pt x="40" y="39"/>
                      <a:pt x="40" y="39"/>
                      <a:pt x="40" y="39"/>
                    </a:cubicBezTo>
                    <a:cubicBezTo>
                      <a:pt x="39" y="40"/>
                      <a:pt x="38" y="41"/>
                      <a:pt x="37" y="42"/>
                    </a:cubicBezTo>
                    <a:cubicBezTo>
                      <a:pt x="0" y="19"/>
                      <a:pt x="0" y="19"/>
                      <a:pt x="0" y="19"/>
                    </a:cubicBezTo>
                    <a:cubicBezTo>
                      <a:pt x="4" y="11"/>
                      <a:pt x="11" y="5"/>
                      <a:pt x="18" y="0"/>
                    </a:cubicBezTo>
                    <a:close/>
                  </a:path>
                </a:pathLst>
              </a:custGeom>
              <a:solidFill>
                <a:srgbClr val="DBDCD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01" name="Freeform 36"/>
              <p:cNvSpPr/>
              <p:nvPr/>
            </p:nvSpPr>
            <p:spPr bwMode="auto">
              <a:xfrm>
                <a:off x="1090613" y="2359026"/>
                <a:ext cx="47625" cy="28575"/>
              </a:xfrm>
              <a:custGeom>
                <a:avLst/>
                <a:gdLst>
                  <a:gd name="T0" fmla="*/ 7 w 45"/>
                  <a:gd name="T1" fmla="*/ 0 h 26"/>
                  <a:gd name="T2" fmla="*/ 45 w 45"/>
                  <a:gd name="T3" fmla="*/ 22 h 26"/>
                  <a:gd name="T4" fmla="*/ 44 w 45"/>
                  <a:gd name="T5" fmla="*/ 26 h 26"/>
                  <a:gd name="T6" fmla="*/ 0 w 45"/>
                  <a:gd name="T7" fmla="*/ 26 h 26"/>
                  <a:gd name="T8" fmla="*/ 7 w 45"/>
                  <a:gd name="T9" fmla="*/ 0 h 26"/>
                </a:gdLst>
                <a:ahLst/>
                <a:cxnLst>
                  <a:cxn ang="0">
                    <a:pos x="T0" y="T1"/>
                  </a:cxn>
                  <a:cxn ang="0">
                    <a:pos x="T2" y="T3"/>
                  </a:cxn>
                  <a:cxn ang="0">
                    <a:pos x="T4" y="T5"/>
                  </a:cxn>
                  <a:cxn ang="0">
                    <a:pos x="T6" y="T7"/>
                  </a:cxn>
                  <a:cxn ang="0">
                    <a:pos x="T8" y="T9"/>
                  </a:cxn>
                </a:cxnLst>
                <a:rect l="0" t="0" r="r" b="b"/>
                <a:pathLst>
                  <a:path w="45" h="26">
                    <a:moveTo>
                      <a:pt x="7" y="0"/>
                    </a:moveTo>
                    <a:cubicBezTo>
                      <a:pt x="45" y="22"/>
                      <a:pt x="45" y="22"/>
                      <a:pt x="45" y="22"/>
                    </a:cubicBezTo>
                    <a:cubicBezTo>
                      <a:pt x="44" y="23"/>
                      <a:pt x="44" y="25"/>
                      <a:pt x="44" y="26"/>
                    </a:cubicBezTo>
                    <a:cubicBezTo>
                      <a:pt x="0" y="26"/>
                      <a:pt x="0" y="26"/>
                      <a:pt x="0" y="26"/>
                    </a:cubicBezTo>
                    <a:cubicBezTo>
                      <a:pt x="0" y="16"/>
                      <a:pt x="3" y="7"/>
                      <a:pt x="7" y="0"/>
                    </a:cubicBezTo>
                    <a:close/>
                  </a:path>
                </a:pathLst>
              </a:custGeom>
              <a:solidFill>
                <a:srgbClr val="DBDCD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02" name="Freeform 37"/>
              <p:cNvSpPr/>
              <p:nvPr/>
            </p:nvSpPr>
            <p:spPr bwMode="auto">
              <a:xfrm>
                <a:off x="1090613" y="2389188"/>
                <a:ext cx="47625" cy="26988"/>
              </a:xfrm>
              <a:custGeom>
                <a:avLst/>
                <a:gdLst>
                  <a:gd name="T0" fmla="*/ 0 w 45"/>
                  <a:gd name="T1" fmla="*/ 0 h 26"/>
                  <a:gd name="T2" fmla="*/ 44 w 45"/>
                  <a:gd name="T3" fmla="*/ 0 h 26"/>
                  <a:gd name="T4" fmla="*/ 45 w 45"/>
                  <a:gd name="T5" fmla="*/ 3 h 26"/>
                  <a:gd name="T6" fmla="*/ 7 w 45"/>
                  <a:gd name="T7" fmla="*/ 26 h 26"/>
                  <a:gd name="T8" fmla="*/ 0 w 45"/>
                  <a:gd name="T9" fmla="*/ 0 h 26"/>
                </a:gdLst>
                <a:ahLst/>
                <a:cxnLst>
                  <a:cxn ang="0">
                    <a:pos x="T0" y="T1"/>
                  </a:cxn>
                  <a:cxn ang="0">
                    <a:pos x="T2" y="T3"/>
                  </a:cxn>
                  <a:cxn ang="0">
                    <a:pos x="T4" y="T5"/>
                  </a:cxn>
                  <a:cxn ang="0">
                    <a:pos x="T6" y="T7"/>
                  </a:cxn>
                  <a:cxn ang="0">
                    <a:pos x="T8" y="T9"/>
                  </a:cxn>
                </a:cxnLst>
                <a:rect l="0" t="0" r="r" b="b"/>
                <a:pathLst>
                  <a:path w="45" h="26">
                    <a:moveTo>
                      <a:pt x="0" y="0"/>
                    </a:moveTo>
                    <a:cubicBezTo>
                      <a:pt x="44" y="0"/>
                      <a:pt x="44" y="0"/>
                      <a:pt x="44" y="0"/>
                    </a:cubicBezTo>
                    <a:cubicBezTo>
                      <a:pt x="44" y="1"/>
                      <a:pt x="44" y="2"/>
                      <a:pt x="45" y="3"/>
                    </a:cubicBezTo>
                    <a:cubicBezTo>
                      <a:pt x="7" y="26"/>
                      <a:pt x="7" y="26"/>
                      <a:pt x="7" y="26"/>
                    </a:cubicBezTo>
                    <a:cubicBezTo>
                      <a:pt x="3" y="18"/>
                      <a:pt x="0" y="9"/>
                      <a:pt x="0" y="0"/>
                    </a:cubicBezTo>
                    <a:close/>
                  </a:path>
                </a:pathLst>
              </a:custGeom>
              <a:solidFill>
                <a:srgbClr val="DBDCD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03" name="Freeform 38"/>
              <p:cNvSpPr/>
              <p:nvPr/>
            </p:nvSpPr>
            <p:spPr bwMode="auto">
              <a:xfrm>
                <a:off x="1098550" y="2393951"/>
                <a:ext cx="42863" cy="44450"/>
              </a:xfrm>
              <a:custGeom>
                <a:avLst/>
                <a:gdLst>
                  <a:gd name="T0" fmla="*/ 0 w 40"/>
                  <a:gd name="T1" fmla="*/ 22 h 42"/>
                  <a:gd name="T2" fmla="*/ 37 w 40"/>
                  <a:gd name="T3" fmla="*/ 0 h 42"/>
                  <a:gd name="T4" fmla="*/ 40 w 40"/>
                  <a:gd name="T5" fmla="*/ 3 h 42"/>
                  <a:gd name="T6" fmla="*/ 18 w 40"/>
                  <a:gd name="T7" fmla="*/ 42 h 42"/>
                  <a:gd name="T8" fmla="*/ 0 w 40"/>
                  <a:gd name="T9" fmla="*/ 22 h 42"/>
                </a:gdLst>
                <a:ahLst/>
                <a:cxnLst>
                  <a:cxn ang="0">
                    <a:pos x="T0" y="T1"/>
                  </a:cxn>
                  <a:cxn ang="0">
                    <a:pos x="T2" y="T3"/>
                  </a:cxn>
                  <a:cxn ang="0">
                    <a:pos x="T4" y="T5"/>
                  </a:cxn>
                  <a:cxn ang="0">
                    <a:pos x="T6" y="T7"/>
                  </a:cxn>
                  <a:cxn ang="0">
                    <a:pos x="T8" y="T9"/>
                  </a:cxn>
                </a:cxnLst>
                <a:rect l="0" t="0" r="r" b="b"/>
                <a:pathLst>
                  <a:path w="40" h="42">
                    <a:moveTo>
                      <a:pt x="0" y="22"/>
                    </a:moveTo>
                    <a:cubicBezTo>
                      <a:pt x="37" y="0"/>
                      <a:pt x="37" y="0"/>
                      <a:pt x="37" y="0"/>
                    </a:cubicBezTo>
                    <a:cubicBezTo>
                      <a:pt x="38" y="1"/>
                      <a:pt x="39" y="2"/>
                      <a:pt x="40" y="3"/>
                    </a:cubicBezTo>
                    <a:cubicBezTo>
                      <a:pt x="18" y="42"/>
                      <a:pt x="18" y="42"/>
                      <a:pt x="18" y="42"/>
                    </a:cubicBezTo>
                    <a:cubicBezTo>
                      <a:pt x="11" y="37"/>
                      <a:pt x="4" y="30"/>
                      <a:pt x="0" y="22"/>
                    </a:cubicBezTo>
                    <a:close/>
                  </a:path>
                </a:pathLst>
              </a:custGeom>
              <a:solidFill>
                <a:srgbClr val="DBDCD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04" name="Freeform 39"/>
              <p:cNvSpPr/>
              <p:nvPr/>
            </p:nvSpPr>
            <p:spPr bwMode="auto">
              <a:xfrm>
                <a:off x="1120775" y="2397126"/>
                <a:ext cx="25400" cy="49213"/>
              </a:xfrm>
              <a:custGeom>
                <a:avLst/>
                <a:gdLst>
                  <a:gd name="T0" fmla="*/ 0 w 25"/>
                  <a:gd name="T1" fmla="*/ 39 h 46"/>
                  <a:gd name="T2" fmla="*/ 21 w 25"/>
                  <a:gd name="T3" fmla="*/ 0 h 46"/>
                  <a:gd name="T4" fmla="*/ 25 w 25"/>
                  <a:gd name="T5" fmla="*/ 1 h 46"/>
                  <a:gd name="T6" fmla="*/ 25 w 25"/>
                  <a:gd name="T7" fmla="*/ 46 h 46"/>
                  <a:gd name="T8" fmla="*/ 0 w 25"/>
                  <a:gd name="T9" fmla="*/ 39 h 46"/>
                </a:gdLst>
                <a:ahLst/>
                <a:cxnLst>
                  <a:cxn ang="0">
                    <a:pos x="T0" y="T1"/>
                  </a:cxn>
                  <a:cxn ang="0">
                    <a:pos x="T2" y="T3"/>
                  </a:cxn>
                  <a:cxn ang="0">
                    <a:pos x="T4" y="T5"/>
                  </a:cxn>
                  <a:cxn ang="0">
                    <a:pos x="T6" y="T7"/>
                  </a:cxn>
                  <a:cxn ang="0">
                    <a:pos x="T8" y="T9"/>
                  </a:cxn>
                </a:cxnLst>
                <a:rect l="0" t="0" r="r" b="b"/>
                <a:pathLst>
                  <a:path w="25" h="46">
                    <a:moveTo>
                      <a:pt x="0" y="39"/>
                    </a:moveTo>
                    <a:cubicBezTo>
                      <a:pt x="21" y="0"/>
                      <a:pt x="21" y="0"/>
                      <a:pt x="21" y="0"/>
                    </a:cubicBezTo>
                    <a:cubicBezTo>
                      <a:pt x="22" y="1"/>
                      <a:pt x="24" y="1"/>
                      <a:pt x="25" y="1"/>
                    </a:cubicBezTo>
                    <a:cubicBezTo>
                      <a:pt x="25" y="46"/>
                      <a:pt x="25" y="46"/>
                      <a:pt x="25" y="46"/>
                    </a:cubicBezTo>
                    <a:cubicBezTo>
                      <a:pt x="16" y="46"/>
                      <a:pt x="7" y="44"/>
                      <a:pt x="0" y="39"/>
                    </a:cubicBezTo>
                    <a:close/>
                  </a:path>
                </a:pathLst>
              </a:custGeom>
              <a:solidFill>
                <a:srgbClr val="DBDCD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05" name="Freeform 40"/>
              <p:cNvSpPr/>
              <p:nvPr/>
            </p:nvSpPr>
            <p:spPr bwMode="auto">
              <a:xfrm>
                <a:off x="1147763" y="2397126"/>
                <a:ext cx="26988" cy="49213"/>
              </a:xfrm>
              <a:custGeom>
                <a:avLst/>
                <a:gdLst>
                  <a:gd name="T0" fmla="*/ 0 w 26"/>
                  <a:gd name="T1" fmla="*/ 46 h 46"/>
                  <a:gd name="T2" fmla="*/ 0 w 26"/>
                  <a:gd name="T3" fmla="*/ 1 h 46"/>
                  <a:gd name="T4" fmla="*/ 4 w 26"/>
                  <a:gd name="T5" fmla="*/ 0 h 46"/>
                  <a:gd name="T6" fmla="*/ 26 w 26"/>
                  <a:gd name="T7" fmla="*/ 39 h 46"/>
                  <a:gd name="T8" fmla="*/ 0 w 26"/>
                  <a:gd name="T9" fmla="*/ 46 h 46"/>
                </a:gdLst>
                <a:ahLst/>
                <a:cxnLst>
                  <a:cxn ang="0">
                    <a:pos x="T0" y="T1"/>
                  </a:cxn>
                  <a:cxn ang="0">
                    <a:pos x="T2" y="T3"/>
                  </a:cxn>
                  <a:cxn ang="0">
                    <a:pos x="T4" y="T5"/>
                  </a:cxn>
                  <a:cxn ang="0">
                    <a:pos x="T6" y="T7"/>
                  </a:cxn>
                  <a:cxn ang="0">
                    <a:pos x="T8" y="T9"/>
                  </a:cxn>
                </a:cxnLst>
                <a:rect l="0" t="0" r="r" b="b"/>
                <a:pathLst>
                  <a:path w="26" h="46">
                    <a:moveTo>
                      <a:pt x="0" y="46"/>
                    </a:moveTo>
                    <a:cubicBezTo>
                      <a:pt x="0" y="1"/>
                      <a:pt x="0" y="1"/>
                      <a:pt x="0" y="1"/>
                    </a:cubicBezTo>
                    <a:cubicBezTo>
                      <a:pt x="2" y="1"/>
                      <a:pt x="3" y="1"/>
                      <a:pt x="4" y="0"/>
                    </a:cubicBezTo>
                    <a:cubicBezTo>
                      <a:pt x="26" y="39"/>
                      <a:pt x="26" y="39"/>
                      <a:pt x="26" y="39"/>
                    </a:cubicBezTo>
                    <a:cubicBezTo>
                      <a:pt x="18" y="44"/>
                      <a:pt x="10" y="46"/>
                      <a:pt x="0" y="46"/>
                    </a:cubicBezTo>
                    <a:close/>
                  </a:path>
                </a:pathLst>
              </a:custGeom>
              <a:solidFill>
                <a:srgbClr val="DBDCD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06" name="Freeform 41"/>
              <p:cNvSpPr/>
              <p:nvPr/>
            </p:nvSpPr>
            <p:spPr bwMode="auto">
              <a:xfrm>
                <a:off x="1152525" y="2393951"/>
                <a:ext cx="42863" cy="44450"/>
              </a:xfrm>
              <a:custGeom>
                <a:avLst/>
                <a:gdLst>
                  <a:gd name="T0" fmla="*/ 22 w 40"/>
                  <a:gd name="T1" fmla="*/ 42 h 42"/>
                  <a:gd name="T2" fmla="*/ 0 w 40"/>
                  <a:gd name="T3" fmla="*/ 3 h 42"/>
                  <a:gd name="T4" fmla="*/ 3 w 40"/>
                  <a:gd name="T5" fmla="*/ 0 h 42"/>
                  <a:gd name="T6" fmla="*/ 40 w 40"/>
                  <a:gd name="T7" fmla="*/ 22 h 42"/>
                  <a:gd name="T8" fmla="*/ 22 w 40"/>
                  <a:gd name="T9" fmla="*/ 42 h 42"/>
                </a:gdLst>
                <a:ahLst/>
                <a:cxnLst>
                  <a:cxn ang="0">
                    <a:pos x="T0" y="T1"/>
                  </a:cxn>
                  <a:cxn ang="0">
                    <a:pos x="T2" y="T3"/>
                  </a:cxn>
                  <a:cxn ang="0">
                    <a:pos x="T4" y="T5"/>
                  </a:cxn>
                  <a:cxn ang="0">
                    <a:pos x="T6" y="T7"/>
                  </a:cxn>
                  <a:cxn ang="0">
                    <a:pos x="T8" y="T9"/>
                  </a:cxn>
                </a:cxnLst>
                <a:rect l="0" t="0" r="r" b="b"/>
                <a:pathLst>
                  <a:path w="40" h="42">
                    <a:moveTo>
                      <a:pt x="22" y="42"/>
                    </a:moveTo>
                    <a:cubicBezTo>
                      <a:pt x="0" y="3"/>
                      <a:pt x="0" y="3"/>
                      <a:pt x="0" y="3"/>
                    </a:cubicBezTo>
                    <a:cubicBezTo>
                      <a:pt x="1" y="2"/>
                      <a:pt x="2" y="1"/>
                      <a:pt x="3" y="0"/>
                    </a:cubicBezTo>
                    <a:cubicBezTo>
                      <a:pt x="40" y="22"/>
                      <a:pt x="40" y="22"/>
                      <a:pt x="40" y="22"/>
                    </a:cubicBezTo>
                    <a:cubicBezTo>
                      <a:pt x="36" y="30"/>
                      <a:pt x="30" y="37"/>
                      <a:pt x="22" y="42"/>
                    </a:cubicBezTo>
                    <a:close/>
                  </a:path>
                </a:pathLst>
              </a:custGeom>
              <a:solidFill>
                <a:srgbClr val="DBDCD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07" name="Freeform 42"/>
              <p:cNvSpPr/>
              <p:nvPr/>
            </p:nvSpPr>
            <p:spPr bwMode="auto">
              <a:xfrm>
                <a:off x="1157288" y="2389188"/>
                <a:ext cx="46038" cy="26988"/>
              </a:xfrm>
              <a:custGeom>
                <a:avLst/>
                <a:gdLst>
                  <a:gd name="T0" fmla="*/ 37 w 44"/>
                  <a:gd name="T1" fmla="*/ 26 h 26"/>
                  <a:gd name="T2" fmla="*/ 0 w 44"/>
                  <a:gd name="T3" fmla="*/ 3 h 26"/>
                  <a:gd name="T4" fmla="*/ 1 w 44"/>
                  <a:gd name="T5" fmla="*/ 0 h 26"/>
                  <a:gd name="T6" fmla="*/ 44 w 44"/>
                  <a:gd name="T7" fmla="*/ 0 h 26"/>
                  <a:gd name="T8" fmla="*/ 37 w 44"/>
                  <a:gd name="T9" fmla="*/ 26 h 26"/>
                </a:gdLst>
                <a:ahLst/>
                <a:cxnLst>
                  <a:cxn ang="0">
                    <a:pos x="T0" y="T1"/>
                  </a:cxn>
                  <a:cxn ang="0">
                    <a:pos x="T2" y="T3"/>
                  </a:cxn>
                  <a:cxn ang="0">
                    <a:pos x="T4" y="T5"/>
                  </a:cxn>
                  <a:cxn ang="0">
                    <a:pos x="T6" y="T7"/>
                  </a:cxn>
                  <a:cxn ang="0">
                    <a:pos x="T8" y="T9"/>
                  </a:cxn>
                </a:cxnLst>
                <a:rect l="0" t="0" r="r" b="b"/>
                <a:pathLst>
                  <a:path w="44" h="26">
                    <a:moveTo>
                      <a:pt x="37" y="26"/>
                    </a:moveTo>
                    <a:cubicBezTo>
                      <a:pt x="0" y="3"/>
                      <a:pt x="0" y="3"/>
                      <a:pt x="0" y="3"/>
                    </a:cubicBezTo>
                    <a:cubicBezTo>
                      <a:pt x="0" y="2"/>
                      <a:pt x="1" y="1"/>
                      <a:pt x="1" y="0"/>
                    </a:cubicBezTo>
                    <a:cubicBezTo>
                      <a:pt x="44" y="0"/>
                      <a:pt x="44" y="0"/>
                      <a:pt x="44" y="0"/>
                    </a:cubicBezTo>
                    <a:cubicBezTo>
                      <a:pt x="44" y="9"/>
                      <a:pt x="41" y="18"/>
                      <a:pt x="37" y="26"/>
                    </a:cubicBezTo>
                    <a:close/>
                  </a:path>
                </a:pathLst>
              </a:custGeom>
              <a:solidFill>
                <a:srgbClr val="DBDCD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08" name="Freeform 43"/>
              <p:cNvSpPr/>
              <p:nvPr/>
            </p:nvSpPr>
            <p:spPr bwMode="auto">
              <a:xfrm>
                <a:off x="1211263" y="2414588"/>
                <a:ext cx="98425" cy="103188"/>
              </a:xfrm>
              <a:custGeom>
                <a:avLst/>
                <a:gdLst>
                  <a:gd name="T0" fmla="*/ 93 w 93"/>
                  <a:gd name="T1" fmla="*/ 45 h 97"/>
                  <a:gd name="T2" fmla="*/ 92 w 93"/>
                  <a:gd name="T3" fmla="*/ 40 h 97"/>
                  <a:gd name="T4" fmla="*/ 85 w 93"/>
                  <a:gd name="T5" fmla="*/ 34 h 97"/>
                  <a:gd name="T6" fmla="*/ 83 w 93"/>
                  <a:gd name="T7" fmla="*/ 30 h 97"/>
                  <a:gd name="T8" fmla="*/ 84 w 93"/>
                  <a:gd name="T9" fmla="*/ 21 h 97"/>
                  <a:gd name="T10" fmla="*/ 81 w 93"/>
                  <a:gd name="T11" fmla="*/ 17 h 97"/>
                  <a:gd name="T12" fmla="*/ 72 w 93"/>
                  <a:gd name="T13" fmla="*/ 16 h 97"/>
                  <a:gd name="T14" fmla="*/ 69 w 93"/>
                  <a:gd name="T15" fmla="*/ 13 h 97"/>
                  <a:gd name="T16" fmla="*/ 65 w 93"/>
                  <a:gd name="T17" fmla="*/ 4 h 97"/>
                  <a:gd name="T18" fmla="*/ 61 w 93"/>
                  <a:gd name="T19" fmla="*/ 3 h 97"/>
                  <a:gd name="T20" fmla="*/ 53 w 93"/>
                  <a:gd name="T21" fmla="*/ 7 h 97"/>
                  <a:gd name="T22" fmla="*/ 48 w 93"/>
                  <a:gd name="T23" fmla="*/ 6 h 97"/>
                  <a:gd name="T24" fmla="*/ 44 w 93"/>
                  <a:gd name="T25" fmla="*/ 0 h 97"/>
                  <a:gd name="T26" fmla="*/ 38 w 93"/>
                  <a:gd name="T27" fmla="*/ 7 h 97"/>
                  <a:gd name="T28" fmla="*/ 34 w 93"/>
                  <a:gd name="T29" fmla="*/ 8 h 97"/>
                  <a:gd name="T30" fmla="*/ 25 w 93"/>
                  <a:gd name="T31" fmla="*/ 6 h 97"/>
                  <a:gd name="T32" fmla="*/ 21 w 93"/>
                  <a:gd name="T33" fmla="*/ 8 h 97"/>
                  <a:gd name="T34" fmla="*/ 19 w 93"/>
                  <a:gd name="T35" fmla="*/ 17 h 97"/>
                  <a:gd name="T36" fmla="*/ 16 w 93"/>
                  <a:gd name="T37" fmla="*/ 21 h 97"/>
                  <a:gd name="T38" fmla="*/ 7 w 93"/>
                  <a:gd name="T39" fmla="*/ 23 h 97"/>
                  <a:gd name="T40" fmla="*/ 5 w 93"/>
                  <a:gd name="T41" fmla="*/ 27 h 97"/>
                  <a:gd name="T42" fmla="*/ 8 w 93"/>
                  <a:gd name="T43" fmla="*/ 36 h 97"/>
                  <a:gd name="T44" fmla="*/ 6 w 93"/>
                  <a:gd name="T45" fmla="*/ 41 h 97"/>
                  <a:gd name="T46" fmla="*/ 0 w 93"/>
                  <a:gd name="T47" fmla="*/ 48 h 97"/>
                  <a:gd name="T48" fmla="*/ 0 w 93"/>
                  <a:gd name="T49" fmla="*/ 53 h 97"/>
                  <a:gd name="T50" fmla="*/ 7 w 93"/>
                  <a:gd name="T51" fmla="*/ 59 h 97"/>
                  <a:gd name="T52" fmla="*/ 8 w 93"/>
                  <a:gd name="T53" fmla="*/ 64 h 97"/>
                  <a:gd name="T54" fmla="*/ 6 w 93"/>
                  <a:gd name="T55" fmla="*/ 73 h 97"/>
                  <a:gd name="T56" fmla="*/ 9 w 93"/>
                  <a:gd name="T57" fmla="*/ 77 h 97"/>
                  <a:gd name="T58" fmla="*/ 18 w 93"/>
                  <a:gd name="T59" fmla="*/ 79 h 97"/>
                  <a:gd name="T60" fmla="*/ 21 w 93"/>
                  <a:gd name="T61" fmla="*/ 82 h 97"/>
                  <a:gd name="T62" fmla="*/ 24 w 93"/>
                  <a:gd name="T63" fmla="*/ 91 h 97"/>
                  <a:gd name="T64" fmla="*/ 28 w 93"/>
                  <a:gd name="T65" fmla="*/ 93 h 97"/>
                  <a:gd name="T66" fmla="*/ 37 w 93"/>
                  <a:gd name="T67" fmla="*/ 90 h 97"/>
                  <a:gd name="T68" fmla="*/ 41 w 93"/>
                  <a:gd name="T69" fmla="*/ 91 h 97"/>
                  <a:gd name="T70" fmla="*/ 46 w 93"/>
                  <a:gd name="T71" fmla="*/ 97 h 97"/>
                  <a:gd name="T72" fmla="*/ 51 w 93"/>
                  <a:gd name="T73" fmla="*/ 91 h 97"/>
                  <a:gd name="T74" fmla="*/ 56 w 93"/>
                  <a:gd name="T75" fmla="*/ 90 h 97"/>
                  <a:gd name="T76" fmla="*/ 64 w 93"/>
                  <a:gd name="T77" fmla="*/ 93 h 97"/>
                  <a:gd name="T78" fmla="*/ 68 w 93"/>
                  <a:gd name="T79" fmla="*/ 91 h 97"/>
                  <a:gd name="T80" fmla="*/ 71 w 93"/>
                  <a:gd name="T81" fmla="*/ 82 h 97"/>
                  <a:gd name="T82" fmla="*/ 75 w 93"/>
                  <a:gd name="T83" fmla="*/ 79 h 97"/>
                  <a:gd name="T84" fmla="*/ 84 w 93"/>
                  <a:gd name="T85" fmla="*/ 78 h 97"/>
                  <a:gd name="T86" fmla="*/ 86 w 93"/>
                  <a:gd name="T87" fmla="*/ 73 h 97"/>
                  <a:gd name="T88" fmla="*/ 84 w 93"/>
                  <a:gd name="T89" fmla="*/ 64 h 97"/>
                  <a:gd name="T90" fmla="*/ 86 w 93"/>
                  <a:gd name="T91" fmla="*/ 60 h 97"/>
                  <a:gd name="T92" fmla="*/ 93 w 93"/>
                  <a:gd name="T93" fmla="*/ 54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3" h="97">
                    <a:moveTo>
                      <a:pt x="87" y="49"/>
                    </a:moveTo>
                    <a:cubicBezTo>
                      <a:pt x="93" y="49"/>
                      <a:pt x="93" y="49"/>
                      <a:pt x="93" y="49"/>
                    </a:cubicBezTo>
                    <a:cubicBezTo>
                      <a:pt x="93" y="47"/>
                      <a:pt x="93" y="46"/>
                      <a:pt x="93" y="45"/>
                    </a:cubicBezTo>
                    <a:cubicBezTo>
                      <a:pt x="87" y="45"/>
                      <a:pt x="87" y="45"/>
                      <a:pt x="87" y="45"/>
                    </a:cubicBezTo>
                    <a:cubicBezTo>
                      <a:pt x="87" y="44"/>
                      <a:pt x="87" y="43"/>
                      <a:pt x="87" y="42"/>
                    </a:cubicBezTo>
                    <a:cubicBezTo>
                      <a:pt x="92" y="40"/>
                      <a:pt x="92" y="40"/>
                      <a:pt x="92" y="40"/>
                    </a:cubicBezTo>
                    <a:cubicBezTo>
                      <a:pt x="92" y="39"/>
                      <a:pt x="92" y="37"/>
                      <a:pt x="91" y="36"/>
                    </a:cubicBezTo>
                    <a:cubicBezTo>
                      <a:pt x="86" y="37"/>
                      <a:pt x="86" y="37"/>
                      <a:pt x="86" y="37"/>
                    </a:cubicBezTo>
                    <a:cubicBezTo>
                      <a:pt x="85" y="36"/>
                      <a:pt x="85" y="35"/>
                      <a:pt x="85" y="34"/>
                    </a:cubicBezTo>
                    <a:cubicBezTo>
                      <a:pt x="90" y="32"/>
                      <a:pt x="90" y="32"/>
                      <a:pt x="90" y="32"/>
                    </a:cubicBezTo>
                    <a:cubicBezTo>
                      <a:pt x="89" y="30"/>
                      <a:pt x="89" y="29"/>
                      <a:pt x="88" y="28"/>
                    </a:cubicBezTo>
                    <a:cubicBezTo>
                      <a:pt x="83" y="30"/>
                      <a:pt x="83" y="30"/>
                      <a:pt x="83" y="30"/>
                    </a:cubicBezTo>
                    <a:cubicBezTo>
                      <a:pt x="83" y="29"/>
                      <a:pt x="82" y="28"/>
                      <a:pt x="82" y="27"/>
                    </a:cubicBezTo>
                    <a:cubicBezTo>
                      <a:pt x="86" y="24"/>
                      <a:pt x="86" y="24"/>
                      <a:pt x="86" y="24"/>
                    </a:cubicBezTo>
                    <a:cubicBezTo>
                      <a:pt x="86" y="23"/>
                      <a:pt x="85" y="22"/>
                      <a:pt x="84" y="21"/>
                    </a:cubicBezTo>
                    <a:cubicBezTo>
                      <a:pt x="79" y="23"/>
                      <a:pt x="79" y="23"/>
                      <a:pt x="79" y="23"/>
                    </a:cubicBezTo>
                    <a:cubicBezTo>
                      <a:pt x="79" y="23"/>
                      <a:pt x="78" y="22"/>
                      <a:pt x="78" y="21"/>
                    </a:cubicBezTo>
                    <a:cubicBezTo>
                      <a:pt x="81" y="17"/>
                      <a:pt x="81" y="17"/>
                      <a:pt x="81" y="17"/>
                    </a:cubicBezTo>
                    <a:cubicBezTo>
                      <a:pt x="81" y="16"/>
                      <a:pt x="80" y="15"/>
                      <a:pt x="79" y="14"/>
                    </a:cubicBezTo>
                    <a:cubicBezTo>
                      <a:pt x="74" y="18"/>
                      <a:pt x="74" y="18"/>
                      <a:pt x="74" y="18"/>
                    </a:cubicBezTo>
                    <a:cubicBezTo>
                      <a:pt x="74" y="17"/>
                      <a:pt x="73" y="16"/>
                      <a:pt x="72" y="16"/>
                    </a:cubicBezTo>
                    <a:cubicBezTo>
                      <a:pt x="75" y="11"/>
                      <a:pt x="75" y="11"/>
                      <a:pt x="75" y="11"/>
                    </a:cubicBezTo>
                    <a:cubicBezTo>
                      <a:pt x="74" y="10"/>
                      <a:pt x="73" y="9"/>
                      <a:pt x="72" y="9"/>
                    </a:cubicBezTo>
                    <a:cubicBezTo>
                      <a:pt x="69" y="13"/>
                      <a:pt x="69" y="13"/>
                      <a:pt x="69" y="13"/>
                    </a:cubicBezTo>
                    <a:cubicBezTo>
                      <a:pt x="68" y="13"/>
                      <a:pt x="67" y="12"/>
                      <a:pt x="66" y="12"/>
                    </a:cubicBezTo>
                    <a:cubicBezTo>
                      <a:pt x="68" y="6"/>
                      <a:pt x="68" y="6"/>
                      <a:pt x="68" y="6"/>
                    </a:cubicBezTo>
                    <a:cubicBezTo>
                      <a:pt x="67" y="5"/>
                      <a:pt x="66" y="5"/>
                      <a:pt x="65" y="4"/>
                    </a:cubicBezTo>
                    <a:cubicBezTo>
                      <a:pt x="62" y="9"/>
                      <a:pt x="62" y="9"/>
                      <a:pt x="62" y="9"/>
                    </a:cubicBezTo>
                    <a:cubicBezTo>
                      <a:pt x="61" y="9"/>
                      <a:pt x="61" y="9"/>
                      <a:pt x="60" y="8"/>
                    </a:cubicBezTo>
                    <a:cubicBezTo>
                      <a:pt x="61" y="3"/>
                      <a:pt x="61" y="3"/>
                      <a:pt x="61" y="3"/>
                    </a:cubicBezTo>
                    <a:cubicBezTo>
                      <a:pt x="60" y="2"/>
                      <a:pt x="59" y="2"/>
                      <a:pt x="57" y="2"/>
                    </a:cubicBezTo>
                    <a:cubicBezTo>
                      <a:pt x="55" y="7"/>
                      <a:pt x="55" y="7"/>
                      <a:pt x="55" y="7"/>
                    </a:cubicBezTo>
                    <a:cubicBezTo>
                      <a:pt x="54" y="7"/>
                      <a:pt x="54" y="7"/>
                      <a:pt x="53" y="7"/>
                    </a:cubicBezTo>
                    <a:cubicBezTo>
                      <a:pt x="53" y="1"/>
                      <a:pt x="53" y="1"/>
                      <a:pt x="53" y="1"/>
                    </a:cubicBezTo>
                    <a:cubicBezTo>
                      <a:pt x="52" y="0"/>
                      <a:pt x="50" y="0"/>
                      <a:pt x="49" y="0"/>
                    </a:cubicBezTo>
                    <a:cubicBezTo>
                      <a:pt x="48" y="6"/>
                      <a:pt x="48" y="6"/>
                      <a:pt x="48" y="6"/>
                    </a:cubicBezTo>
                    <a:cubicBezTo>
                      <a:pt x="48" y="6"/>
                      <a:pt x="47" y="6"/>
                      <a:pt x="46" y="6"/>
                    </a:cubicBezTo>
                    <a:cubicBezTo>
                      <a:pt x="46" y="6"/>
                      <a:pt x="46" y="6"/>
                      <a:pt x="45" y="6"/>
                    </a:cubicBezTo>
                    <a:cubicBezTo>
                      <a:pt x="44" y="0"/>
                      <a:pt x="44" y="0"/>
                      <a:pt x="44" y="0"/>
                    </a:cubicBezTo>
                    <a:cubicBezTo>
                      <a:pt x="43" y="0"/>
                      <a:pt x="42" y="0"/>
                      <a:pt x="41" y="1"/>
                    </a:cubicBezTo>
                    <a:cubicBezTo>
                      <a:pt x="41" y="7"/>
                      <a:pt x="41" y="7"/>
                      <a:pt x="41" y="7"/>
                    </a:cubicBezTo>
                    <a:cubicBezTo>
                      <a:pt x="40" y="7"/>
                      <a:pt x="39" y="7"/>
                      <a:pt x="38" y="7"/>
                    </a:cubicBezTo>
                    <a:cubicBezTo>
                      <a:pt x="36" y="1"/>
                      <a:pt x="36" y="1"/>
                      <a:pt x="36" y="1"/>
                    </a:cubicBezTo>
                    <a:cubicBezTo>
                      <a:pt x="35" y="2"/>
                      <a:pt x="34" y="2"/>
                      <a:pt x="33" y="2"/>
                    </a:cubicBezTo>
                    <a:cubicBezTo>
                      <a:pt x="34" y="8"/>
                      <a:pt x="34" y="8"/>
                      <a:pt x="34" y="8"/>
                    </a:cubicBezTo>
                    <a:cubicBezTo>
                      <a:pt x="33" y="9"/>
                      <a:pt x="32" y="9"/>
                      <a:pt x="31" y="9"/>
                    </a:cubicBezTo>
                    <a:cubicBezTo>
                      <a:pt x="28" y="4"/>
                      <a:pt x="28" y="4"/>
                      <a:pt x="28" y="4"/>
                    </a:cubicBezTo>
                    <a:cubicBezTo>
                      <a:pt x="27" y="5"/>
                      <a:pt x="26" y="5"/>
                      <a:pt x="25" y="6"/>
                    </a:cubicBezTo>
                    <a:cubicBezTo>
                      <a:pt x="27" y="11"/>
                      <a:pt x="27" y="11"/>
                      <a:pt x="27" y="11"/>
                    </a:cubicBezTo>
                    <a:cubicBezTo>
                      <a:pt x="26" y="12"/>
                      <a:pt x="26" y="12"/>
                      <a:pt x="25" y="13"/>
                    </a:cubicBezTo>
                    <a:cubicBezTo>
                      <a:pt x="21" y="8"/>
                      <a:pt x="21" y="8"/>
                      <a:pt x="21" y="8"/>
                    </a:cubicBezTo>
                    <a:cubicBezTo>
                      <a:pt x="20" y="9"/>
                      <a:pt x="19" y="10"/>
                      <a:pt x="18" y="10"/>
                    </a:cubicBezTo>
                    <a:cubicBezTo>
                      <a:pt x="21" y="15"/>
                      <a:pt x="21" y="15"/>
                      <a:pt x="21" y="15"/>
                    </a:cubicBezTo>
                    <a:cubicBezTo>
                      <a:pt x="20" y="16"/>
                      <a:pt x="20" y="17"/>
                      <a:pt x="19" y="17"/>
                    </a:cubicBezTo>
                    <a:cubicBezTo>
                      <a:pt x="15" y="14"/>
                      <a:pt x="15" y="14"/>
                      <a:pt x="15" y="14"/>
                    </a:cubicBezTo>
                    <a:cubicBezTo>
                      <a:pt x="14" y="14"/>
                      <a:pt x="13" y="15"/>
                      <a:pt x="12" y="16"/>
                    </a:cubicBezTo>
                    <a:cubicBezTo>
                      <a:pt x="16" y="21"/>
                      <a:pt x="16" y="21"/>
                      <a:pt x="16" y="21"/>
                    </a:cubicBezTo>
                    <a:cubicBezTo>
                      <a:pt x="15" y="21"/>
                      <a:pt x="15" y="22"/>
                      <a:pt x="14" y="23"/>
                    </a:cubicBezTo>
                    <a:cubicBezTo>
                      <a:pt x="9" y="20"/>
                      <a:pt x="9" y="20"/>
                      <a:pt x="9" y="20"/>
                    </a:cubicBezTo>
                    <a:cubicBezTo>
                      <a:pt x="8" y="21"/>
                      <a:pt x="8" y="22"/>
                      <a:pt x="7" y="23"/>
                    </a:cubicBezTo>
                    <a:cubicBezTo>
                      <a:pt x="12" y="27"/>
                      <a:pt x="12" y="27"/>
                      <a:pt x="12" y="27"/>
                    </a:cubicBezTo>
                    <a:cubicBezTo>
                      <a:pt x="11" y="28"/>
                      <a:pt x="11" y="29"/>
                      <a:pt x="10" y="29"/>
                    </a:cubicBezTo>
                    <a:cubicBezTo>
                      <a:pt x="5" y="27"/>
                      <a:pt x="5" y="27"/>
                      <a:pt x="5" y="27"/>
                    </a:cubicBezTo>
                    <a:cubicBezTo>
                      <a:pt x="4" y="29"/>
                      <a:pt x="4" y="30"/>
                      <a:pt x="3" y="31"/>
                    </a:cubicBezTo>
                    <a:cubicBezTo>
                      <a:pt x="8" y="34"/>
                      <a:pt x="8" y="34"/>
                      <a:pt x="8" y="34"/>
                    </a:cubicBezTo>
                    <a:cubicBezTo>
                      <a:pt x="8" y="35"/>
                      <a:pt x="8" y="36"/>
                      <a:pt x="8" y="36"/>
                    </a:cubicBezTo>
                    <a:cubicBezTo>
                      <a:pt x="2" y="36"/>
                      <a:pt x="2" y="36"/>
                      <a:pt x="2" y="36"/>
                    </a:cubicBezTo>
                    <a:cubicBezTo>
                      <a:pt x="2" y="37"/>
                      <a:pt x="1" y="38"/>
                      <a:pt x="1" y="39"/>
                    </a:cubicBezTo>
                    <a:cubicBezTo>
                      <a:pt x="6" y="41"/>
                      <a:pt x="6" y="41"/>
                      <a:pt x="6" y="41"/>
                    </a:cubicBezTo>
                    <a:cubicBezTo>
                      <a:pt x="6" y="42"/>
                      <a:pt x="6" y="43"/>
                      <a:pt x="6" y="44"/>
                    </a:cubicBezTo>
                    <a:cubicBezTo>
                      <a:pt x="0" y="44"/>
                      <a:pt x="0" y="44"/>
                      <a:pt x="0" y="44"/>
                    </a:cubicBezTo>
                    <a:cubicBezTo>
                      <a:pt x="0" y="45"/>
                      <a:pt x="0" y="47"/>
                      <a:pt x="0" y="48"/>
                    </a:cubicBezTo>
                    <a:cubicBezTo>
                      <a:pt x="6" y="49"/>
                      <a:pt x="6" y="49"/>
                      <a:pt x="6" y="49"/>
                    </a:cubicBezTo>
                    <a:cubicBezTo>
                      <a:pt x="6" y="50"/>
                      <a:pt x="6" y="51"/>
                      <a:pt x="6" y="51"/>
                    </a:cubicBezTo>
                    <a:cubicBezTo>
                      <a:pt x="0" y="53"/>
                      <a:pt x="0" y="53"/>
                      <a:pt x="0" y="53"/>
                    </a:cubicBezTo>
                    <a:cubicBezTo>
                      <a:pt x="0" y="54"/>
                      <a:pt x="1" y="55"/>
                      <a:pt x="1" y="57"/>
                    </a:cubicBezTo>
                    <a:cubicBezTo>
                      <a:pt x="6" y="56"/>
                      <a:pt x="6" y="56"/>
                      <a:pt x="6" y="56"/>
                    </a:cubicBezTo>
                    <a:cubicBezTo>
                      <a:pt x="7" y="57"/>
                      <a:pt x="7" y="58"/>
                      <a:pt x="7" y="59"/>
                    </a:cubicBezTo>
                    <a:cubicBezTo>
                      <a:pt x="2" y="61"/>
                      <a:pt x="2" y="61"/>
                      <a:pt x="2" y="61"/>
                    </a:cubicBezTo>
                    <a:cubicBezTo>
                      <a:pt x="2" y="63"/>
                      <a:pt x="2" y="64"/>
                      <a:pt x="3" y="65"/>
                    </a:cubicBezTo>
                    <a:cubicBezTo>
                      <a:pt x="8" y="64"/>
                      <a:pt x="8" y="64"/>
                      <a:pt x="8" y="64"/>
                    </a:cubicBezTo>
                    <a:cubicBezTo>
                      <a:pt x="9" y="65"/>
                      <a:pt x="9" y="65"/>
                      <a:pt x="9" y="66"/>
                    </a:cubicBezTo>
                    <a:cubicBezTo>
                      <a:pt x="5" y="69"/>
                      <a:pt x="5" y="69"/>
                      <a:pt x="5" y="69"/>
                    </a:cubicBezTo>
                    <a:cubicBezTo>
                      <a:pt x="5" y="71"/>
                      <a:pt x="6" y="72"/>
                      <a:pt x="6" y="73"/>
                    </a:cubicBezTo>
                    <a:cubicBezTo>
                      <a:pt x="12" y="70"/>
                      <a:pt x="12" y="70"/>
                      <a:pt x="12" y="70"/>
                    </a:cubicBezTo>
                    <a:cubicBezTo>
                      <a:pt x="12" y="71"/>
                      <a:pt x="13" y="72"/>
                      <a:pt x="13" y="73"/>
                    </a:cubicBezTo>
                    <a:cubicBezTo>
                      <a:pt x="9" y="77"/>
                      <a:pt x="9" y="77"/>
                      <a:pt x="9" y="77"/>
                    </a:cubicBezTo>
                    <a:cubicBezTo>
                      <a:pt x="10" y="78"/>
                      <a:pt x="10" y="79"/>
                      <a:pt x="11" y="80"/>
                    </a:cubicBezTo>
                    <a:cubicBezTo>
                      <a:pt x="16" y="77"/>
                      <a:pt x="16" y="77"/>
                      <a:pt x="16" y="77"/>
                    </a:cubicBezTo>
                    <a:cubicBezTo>
                      <a:pt x="17" y="77"/>
                      <a:pt x="17" y="78"/>
                      <a:pt x="18" y="79"/>
                    </a:cubicBezTo>
                    <a:cubicBezTo>
                      <a:pt x="14" y="84"/>
                      <a:pt x="14" y="84"/>
                      <a:pt x="14" y="84"/>
                    </a:cubicBezTo>
                    <a:cubicBezTo>
                      <a:pt x="15" y="84"/>
                      <a:pt x="16" y="85"/>
                      <a:pt x="17" y="86"/>
                    </a:cubicBezTo>
                    <a:cubicBezTo>
                      <a:pt x="21" y="82"/>
                      <a:pt x="21" y="82"/>
                      <a:pt x="21" y="82"/>
                    </a:cubicBezTo>
                    <a:cubicBezTo>
                      <a:pt x="22" y="82"/>
                      <a:pt x="23" y="83"/>
                      <a:pt x="23" y="84"/>
                    </a:cubicBezTo>
                    <a:cubicBezTo>
                      <a:pt x="21" y="89"/>
                      <a:pt x="21" y="89"/>
                      <a:pt x="21" y="89"/>
                    </a:cubicBezTo>
                    <a:cubicBezTo>
                      <a:pt x="22" y="90"/>
                      <a:pt x="23" y="90"/>
                      <a:pt x="24" y="91"/>
                    </a:cubicBezTo>
                    <a:cubicBezTo>
                      <a:pt x="27" y="86"/>
                      <a:pt x="27" y="86"/>
                      <a:pt x="27" y="86"/>
                    </a:cubicBezTo>
                    <a:cubicBezTo>
                      <a:pt x="28" y="87"/>
                      <a:pt x="29" y="87"/>
                      <a:pt x="30" y="87"/>
                    </a:cubicBezTo>
                    <a:cubicBezTo>
                      <a:pt x="28" y="93"/>
                      <a:pt x="28" y="93"/>
                      <a:pt x="28" y="93"/>
                    </a:cubicBezTo>
                    <a:cubicBezTo>
                      <a:pt x="29" y="94"/>
                      <a:pt x="30" y="94"/>
                      <a:pt x="31" y="94"/>
                    </a:cubicBezTo>
                    <a:cubicBezTo>
                      <a:pt x="34" y="89"/>
                      <a:pt x="34" y="89"/>
                      <a:pt x="34" y="89"/>
                    </a:cubicBezTo>
                    <a:cubicBezTo>
                      <a:pt x="35" y="89"/>
                      <a:pt x="36" y="90"/>
                      <a:pt x="37" y="90"/>
                    </a:cubicBezTo>
                    <a:cubicBezTo>
                      <a:pt x="36" y="96"/>
                      <a:pt x="36" y="96"/>
                      <a:pt x="36" y="96"/>
                    </a:cubicBezTo>
                    <a:cubicBezTo>
                      <a:pt x="37" y="96"/>
                      <a:pt x="38" y="96"/>
                      <a:pt x="40" y="97"/>
                    </a:cubicBezTo>
                    <a:cubicBezTo>
                      <a:pt x="41" y="91"/>
                      <a:pt x="41" y="91"/>
                      <a:pt x="41" y="91"/>
                    </a:cubicBezTo>
                    <a:cubicBezTo>
                      <a:pt x="42" y="91"/>
                      <a:pt x="43" y="91"/>
                      <a:pt x="44" y="91"/>
                    </a:cubicBezTo>
                    <a:cubicBezTo>
                      <a:pt x="44" y="97"/>
                      <a:pt x="44" y="97"/>
                      <a:pt x="44" y="97"/>
                    </a:cubicBezTo>
                    <a:cubicBezTo>
                      <a:pt x="45" y="97"/>
                      <a:pt x="46" y="97"/>
                      <a:pt x="46" y="97"/>
                    </a:cubicBezTo>
                    <a:cubicBezTo>
                      <a:pt x="47" y="97"/>
                      <a:pt x="47" y="97"/>
                      <a:pt x="48" y="97"/>
                    </a:cubicBezTo>
                    <a:cubicBezTo>
                      <a:pt x="48" y="91"/>
                      <a:pt x="48" y="91"/>
                      <a:pt x="48" y="91"/>
                    </a:cubicBezTo>
                    <a:cubicBezTo>
                      <a:pt x="49" y="91"/>
                      <a:pt x="50" y="91"/>
                      <a:pt x="51" y="91"/>
                    </a:cubicBezTo>
                    <a:cubicBezTo>
                      <a:pt x="53" y="97"/>
                      <a:pt x="53" y="97"/>
                      <a:pt x="53" y="97"/>
                    </a:cubicBezTo>
                    <a:cubicBezTo>
                      <a:pt x="54" y="96"/>
                      <a:pt x="55" y="96"/>
                      <a:pt x="56" y="96"/>
                    </a:cubicBezTo>
                    <a:cubicBezTo>
                      <a:pt x="56" y="90"/>
                      <a:pt x="56" y="90"/>
                      <a:pt x="56" y="90"/>
                    </a:cubicBezTo>
                    <a:cubicBezTo>
                      <a:pt x="57" y="90"/>
                      <a:pt x="57" y="90"/>
                      <a:pt x="58" y="89"/>
                    </a:cubicBezTo>
                    <a:cubicBezTo>
                      <a:pt x="61" y="95"/>
                      <a:pt x="61" y="95"/>
                      <a:pt x="61" y="95"/>
                    </a:cubicBezTo>
                    <a:cubicBezTo>
                      <a:pt x="62" y="94"/>
                      <a:pt x="63" y="94"/>
                      <a:pt x="64" y="93"/>
                    </a:cubicBezTo>
                    <a:cubicBezTo>
                      <a:pt x="63" y="88"/>
                      <a:pt x="63" y="88"/>
                      <a:pt x="63" y="88"/>
                    </a:cubicBezTo>
                    <a:cubicBezTo>
                      <a:pt x="63" y="87"/>
                      <a:pt x="64" y="87"/>
                      <a:pt x="65" y="86"/>
                    </a:cubicBezTo>
                    <a:cubicBezTo>
                      <a:pt x="68" y="91"/>
                      <a:pt x="68" y="91"/>
                      <a:pt x="68" y="91"/>
                    </a:cubicBezTo>
                    <a:cubicBezTo>
                      <a:pt x="69" y="91"/>
                      <a:pt x="71" y="90"/>
                      <a:pt x="72" y="89"/>
                    </a:cubicBezTo>
                    <a:cubicBezTo>
                      <a:pt x="69" y="84"/>
                      <a:pt x="69" y="84"/>
                      <a:pt x="69" y="84"/>
                    </a:cubicBezTo>
                    <a:cubicBezTo>
                      <a:pt x="70" y="83"/>
                      <a:pt x="71" y="83"/>
                      <a:pt x="71" y="82"/>
                    </a:cubicBezTo>
                    <a:cubicBezTo>
                      <a:pt x="75" y="87"/>
                      <a:pt x="75" y="87"/>
                      <a:pt x="75" y="87"/>
                    </a:cubicBezTo>
                    <a:cubicBezTo>
                      <a:pt x="76" y="86"/>
                      <a:pt x="77" y="85"/>
                      <a:pt x="78" y="84"/>
                    </a:cubicBezTo>
                    <a:cubicBezTo>
                      <a:pt x="75" y="79"/>
                      <a:pt x="75" y="79"/>
                      <a:pt x="75" y="79"/>
                    </a:cubicBezTo>
                    <a:cubicBezTo>
                      <a:pt x="75" y="79"/>
                      <a:pt x="76" y="78"/>
                      <a:pt x="77" y="77"/>
                    </a:cubicBezTo>
                    <a:cubicBezTo>
                      <a:pt x="81" y="81"/>
                      <a:pt x="81" y="81"/>
                      <a:pt x="81" y="81"/>
                    </a:cubicBezTo>
                    <a:cubicBezTo>
                      <a:pt x="82" y="80"/>
                      <a:pt x="83" y="79"/>
                      <a:pt x="84" y="78"/>
                    </a:cubicBezTo>
                    <a:cubicBezTo>
                      <a:pt x="80" y="73"/>
                      <a:pt x="80" y="73"/>
                      <a:pt x="80" y="73"/>
                    </a:cubicBezTo>
                    <a:cubicBezTo>
                      <a:pt x="80" y="73"/>
                      <a:pt x="81" y="72"/>
                      <a:pt x="81" y="71"/>
                    </a:cubicBezTo>
                    <a:cubicBezTo>
                      <a:pt x="86" y="73"/>
                      <a:pt x="86" y="73"/>
                      <a:pt x="86" y="73"/>
                    </a:cubicBezTo>
                    <a:cubicBezTo>
                      <a:pt x="87" y="72"/>
                      <a:pt x="87" y="71"/>
                      <a:pt x="88" y="70"/>
                    </a:cubicBezTo>
                    <a:cubicBezTo>
                      <a:pt x="83" y="67"/>
                      <a:pt x="83" y="67"/>
                      <a:pt x="83" y="67"/>
                    </a:cubicBezTo>
                    <a:cubicBezTo>
                      <a:pt x="84" y="66"/>
                      <a:pt x="84" y="65"/>
                      <a:pt x="84" y="64"/>
                    </a:cubicBezTo>
                    <a:cubicBezTo>
                      <a:pt x="90" y="66"/>
                      <a:pt x="90" y="66"/>
                      <a:pt x="90" y="66"/>
                    </a:cubicBezTo>
                    <a:cubicBezTo>
                      <a:pt x="90" y="64"/>
                      <a:pt x="91" y="63"/>
                      <a:pt x="91" y="62"/>
                    </a:cubicBezTo>
                    <a:cubicBezTo>
                      <a:pt x="86" y="60"/>
                      <a:pt x="86" y="60"/>
                      <a:pt x="86" y="60"/>
                    </a:cubicBezTo>
                    <a:cubicBezTo>
                      <a:pt x="86" y="59"/>
                      <a:pt x="86" y="58"/>
                      <a:pt x="86" y="57"/>
                    </a:cubicBezTo>
                    <a:cubicBezTo>
                      <a:pt x="92" y="57"/>
                      <a:pt x="92" y="57"/>
                      <a:pt x="92" y="57"/>
                    </a:cubicBezTo>
                    <a:cubicBezTo>
                      <a:pt x="92" y="56"/>
                      <a:pt x="92" y="55"/>
                      <a:pt x="93" y="54"/>
                    </a:cubicBezTo>
                    <a:cubicBezTo>
                      <a:pt x="87" y="52"/>
                      <a:pt x="87" y="52"/>
                      <a:pt x="87" y="52"/>
                    </a:cubicBezTo>
                    <a:cubicBezTo>
                      <a:pt x="87" y="51"/>
                      <a:pt x="87" y="50"/>
                      <a:pt x="87" y="49"/>
                    </a:cubicBezTo>
                    <a:close/>
                  </a:path>
                </a:pathLst>
              </a:custGeom>
              <a:solidFill>
                <a:srgbClr val="3E3A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09" name="Freeform 44"/>
              <p:cNvSpPr/>
              <p:nvPr/>
            </p:nvSpPr>
            <p:spPr bwMode="auto">
              <a:xfrm>
                <a:off x="1268413" y="2446338"/>
                <a:ext cx="31750" cy="19050"/>
              </a:xfrm>
              <a:custGeom>
                <a:avLst/>
                <a:gdLst>
                  <a:gd name="T0" fmla="*/ 31 w 31"/>
                  <a:gd name="T1" fmla="*/ 18 h 18"/>
                  <a:gd name="T2" fmla="*/ 1 w 31"/>
                  <a:gd name="T3" fmla="*/ 18 h 18"/>
                  <a:gd name="T4" fmla="*/ 0 w 31"/>
                  <a:gd name="T5" fmla="*/ 15 h 18"/>
                  <a:gd name="T6" fmla="*/ 26 w 31"/>
                  <a:gd name="T7" fmla="*/ 0 h 18"/>
                  <a:gd name="T8" fmla="*/ 31 w 31"/>
                  <a:gd name="T9" fmla="*/ 18 h 18"/>
                </a:gdLst>
                <a:ahLst/>
                <a:cxnLst>
                  <a:cxn ang="0">
                    <a:pos x="T0" y="T1"/>
                  </a:cxn>
                  <a:cxn ang="0">
                    <a:pos x="T2" y="T3"/>
                  </a:cxn>
                  <a:cxn ang="0">
                    <a:pos x="T4" y="T5"/>
                  </a:cxn>
                  <a:cxn ang="0">
                    <a:pos x="T6" y="T7"/>
                  </a:cxn>
                  <a:cxn ang="0">
                    <a:pos x="T8" y="T9"/>
                  </a:cxn>
                </a:cxnLst>
                <a:rect l="0" t="0" r="r" b="b"/>
                <a:pathLst>
                  <a:path w="31" h="18">
                    <a:moveTo>
                      <a:pt x="31" y="18"/>
                    </a:moveTo>
                    <a:cubicBezTo>
                      <a:pt x="1" y="18"/>
                      <a:pt x="1" y="18"/>
                      <a:pt x="1" y="18"/>
                    </a:cubicBezTo>
                    <a:cubicBezTo>
                      <a:pt x="0" y="17"/>
                      <a:pt x="0" y="16"/>
                      <a:pt x="0" y="15"/>
                    </a:cubicBezTo>
                    <a:cubicBezTo>
                      <a:pt x="26" y="0"/>
                      <a:pt x="26" y="0"/>
                      <a:pt x="26" y="0"/>
                    </a:cubicBezTo>
                    <a:cubicBezTo>
                      <a:pt x="29" y="5"/>
                      <a:pt x="30" y="11"/>
                      <a:pt x="31" y="18"/>
                    </a:cubicBezTo>
                    <a:close/>
                  </a:path>
                </a:pathLst>
              </a:custGeom>
              <a:solidFill>
                <a:srgbClr val="DBDCD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10" name="Oval 45"/>
              <p:cNvSpPr>
                <a:spLocks noChangeArrowheads="1"/>
              </p:cNvSpPr>
              <p:nvPr/>
            </p:nvSpPr>
            <p:spPr bwMode="auto">
              <a:xfrm>
                <a:off x="1257300" y="2462213"/>
                <a:ext cx="7938" cy="7938"/>
              </a:xfrm>
              <a:prstGeom prst="ellipse">
                <a:avLst/>
              </a:prstGeom>
              <a:solidFill>
                <a:srgbClr val="DBDCD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11" name="Freeform 46"/>
              <p:cNvSpPr/>
              <p:nvPr/>
            </p:nvSpPr>
            <p:spPr bwMode="auto">
              <a:xfrm>
                <a:off x="1265238" y="2430463"/>
                <a:ext cx="28575" cy="31750"/>
              </a:xfrm>
              <a:custGeom>
                <a:avLst/>
                <a:gdLst>
                  <a:gd name="T0" fmla="*/ 28 w 28"/>
                  <a:gd name="T1" fmla="*/ 14 h 30"/>
                  <a:gd name="T2" fmla="*/ 2 w 28"/>
                  <a:gd name="T3" fmla="*/ 30 h 30"/>
                  <a:gd name="T4" fmla="*/ 0 w 28"/>
                  <a:gd name="T5" fmla="*/ 28 h 30"/>
                  <a:gd name="T6" fmla="*/ 15 w 28"/>
                  <a:gd name="T7" fmla="*/ 0 h 30"/>
                  <a:gd name="T8" fmla="*/ 28 w 28"/>
                  <a:gd name="T9" fmla="*/ 14 h 30"/>
                </a:gdLst>
                <a:ahLst/>
                <a:cxnLst>
                  <a:cxn ang="0">
                    <a:pos x="T0" y="T1"/>
                  </a:cxn>
                  <a:cxn ang="0">
                    <a:pos x="T2" y="T3"/>
                  </a:cxn>
                  <a:cxn ang="0">
                    <a:pos x="T4" y="T5"/>
                  </a:cxn>
                  <a:cxn ang="0">
                    <a:pos x="T6" y="T7"/>
                  </a:cxn>
                  <a:cxn ang="0">
                    <a:pos x="T8" y="T9"/>
                  </a:cxn>
                </a:cxnLst>
                <a:rect l="0" t="0" r="r" b="b"/>
                <a:pathLst>
                  <a:path w="28" h="30">
                    <a:moveTo>
                      <a:pt x="28" y="14"/>
                    </a:moveTo>
                    <a:cubicBezTo>
                      <a:pt x="2" y="30"/>
                      <a:pt x="2" y="30"/>
                      <a:pt x="2" y="30"/>
                    </a:cubicBezTo>
                    <a:cubicBezTo>
                      <a:pt x="2" y="29"/>
                      <a:pt x="1" y="28"/>
                      <a:pt x="0" y="28"/>
                    </a:cubicBezTo>
                    <a:cubicBezTo>
                      <a:pt x="15" y="0"/>
                      <a:pt x="15" y="0"/>
                      <a:pt x="15" y="0"/>
                    </a:cubicBezTo>
                    <a:cubicBezTo>
                      <a:pt x="21" y="4"/>
                      <a:pt x="25" y="8"/>
                      <a:pt x="28" y="14"/>
                    </a:cubicBezTo>
                    <a:close/>
                  </a:path>
                </a:pathLst>
              </a:custGeom>
              <a:solidFill>
                <a:srgbClr val="DBDCD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12" name="Freeform 47"/>
              <p:cNvSpPr/>
              <p:nvPr/>
            </p:nvSpPr>
            <p:spPr bwMode="auto">
              <a:xfrm>
                <a:off x="1262063" y="2425701"/>
                <a:ext cx="19050" cy="33338"/>
              </a:xfrm>
              <a:custGeom>
                <a:avLst/>
                <a:gdLst>
                  <a:gd name="T0" fmla="*/ 18 w 18"/>
                  <a:gd name="T1" fmla="*/ 5 h 32"/>
                  <a:gd name="T2" fmla="*/ 3 w 18"/>
                  <a:gd name="T3" fmla="*/ 32 h 32"/>
                  <a:gd name="T4" fmla="*/ 0 w 18"/>
                  <a:gd name="T5" fmla="*/ 31 h 32"/>
                  <a:gd name="T6" fmla="*/ 0 w 18"/>
                  <a:gd name="T7" fmla="*/ 0 h 32"/>
                  <a:gd name="T8" fmla="*/ 18 w 18"/>
                  <a:gd name="T9" fmla="*/ 5 h 32"/>
                </a:gdLst>
                <a:ahLst/>
                <a:cxnLst>
                  <a:cxn ang="0">
                    <a:pos x="T0" y="T1"/>
                  </a:cxn>
                  <a:cxn ang="0">
                    <a:pos x="T2" y="T3"/>
                  </a:cxn>
                  <a:cxn ang="0">
                    <a:pos x="T4" y="T5"/>
                  </a:cxn>
                  <a:cxn ang="0">
                    <a:pos x="T6" y="T7"/>
                  </a:cxn>
                  <a:cxn ang="0">
                    <a:pos x="T8" y="T9"/>
                  </a:cxn>
                </a:cxnLst>
                <a:rect l="0" t="0" r="r" b="b"/>
                <a:pathLst>
                  <a:path w="18" h="32">
                    <a:moveTo>
                      <a:pt x="18" y="5"/>
                    </a:moveTo>
                    <a:cubicBezTo>
                      <a:pt x="3" y="32"/>
                      <a:pt x="3" y="32"/>
                      <a:pt x="3" y="32"/>
                    </a:cubicBezTo>
                    <a:cubicBezTo>
                      <a:pt x="2" y="32"/>
                      <a:pt x="1" y="31"/>
                      <a:pt x="0" y="31"/>
                    </a:cubicBezTo>
                    <a:cubicBezTo>
                      <a:pt x="0" y="0"/>
                      <a:pt x="0" y="0"/>
                      <a:pt x="0" y="0"/>
                    </a:cubicBezTo>
                    <a:cubicBezTo>
                      <a:pt x="6" y="0"/>
                      <a:pt x="12" y="2"/>
                      <a:pt x="18" y="5"/>
                    </a:cubicBezTo>
                    <a:close/>
                  </a:path>
                </a:pathLst>
              </a:custGeom>
              <a:solidFill>
                <a:srgbClr val="DBDCD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13" name="Freeform 48"/>
              <p:cNvSpPr/>
              <p:nvPr/>
            </p:nvSpPr>
            <p:spPr bwMode="auto">
              <a:xfrm>
                <a:off x="1241425" y="2425701"/>
                <a:ext cx="19050" cy="33338"/>
              </a:xfrm>
              <a:custGeom>
                <a:avLst/>
                <a:gdLst>
                  <a:gd name="T0" fmla="*/ 18 w 18"/>
                  <a:gd name="T1" fmla="*/ 0 h 32"/>
                  <a:gd name="T2" fmla="*/ 18 w 18"/>
                  <a:gd name="T3" fmla="*/ 31 h 32"/>
                  <a:gd name="T4" fmla="*/ 15 w 18"/>
                  <a:gd name="T5" fmla="*/ 32 h 32"/>
                  <a:gd name="T6" fmla="*/ 0 w 18"/>
                  <a:gd name="T7" fmla="*/ 5 h 32"/>
                  <a:gd name="T8" fmla="*/ 18 w 18"/>
                  <a:gd name="T9" fmla="*/ 0 h 32"/>
                </a:gdLst>
                <a:ahLst/>
                <a:cxnLst>
                  <a:cxn ang="0">
                    <a:pos x="T0" y="T1"/>
                  </a:cxn>
                  <a:cxn ang="0">
                    <a:pos x="T2" y="T3"/>
                  </a:cxn>
                  <a:cxn ang="0">
                    <a:pos x="T4" y="T5"/>
                  </a:cxn>
                  <a:cxn ang="0">
                    <a:pos x="T6" y="T7"/>
                  </a:cxn>
                  <a:cxn ang="0">
                    <a:pos x="T8" y="T9"/>
                  </a:cxn>
                </a:cxnLst>
                <a:rect l="0" t="0" r="r" b="b"/>
                <a:pathLst>
                  <a:path w="18" h="32">
                    <a:moveTo>
                      <a:pt x="18" y="0"/>
                    </a:moveTo>
                    <a:cubicBezTo>
                      <a:pt x="18" y="31"/>
                      <a:pt x="18" y="31"/>
                      <a:pt x="18" y="31"/>
                    </a:cubicBezTo>
                    <a:cubicBezTo>
                      <a:pt x="17" y="31"/>
                      <a:pt x="16" y="32"/>
                      <a:pt x="15" y="32"/>
                    </a:cubicBezTo>
                    <a:cubicBezTo>
                      <a:pt x="0" y="5"/>
                      <a:pt x="0" y="5"/>
                      <a:pt x="0" y="5"/>
                    </a:cubicBezTo>
                    <a:cubicBezTo>
                      <a:pt x="6" y="2"/>
                      <a:pt x="12" y="0"/>
                      <a:pt x="18" y="0"/>
                    </a:cubicBezTo>
                    <a:close/>
                  </a:path>
                </a:pathLst>
              </a:custGeom>
              <a:solidFill>
                <a:srgbClr val="DBDCD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14" name="Freeform 49"/>
              <p:cNvSpPr/>
              <p:nvPr/>
            </p:nvSpPr>
            <p:spPr bwMode="auto">
              <a:xfrm>
                <a:off x="1227138" y="2430463"/>
                <a:ext cx="30163" cy="31750"/>
              </a:xfrm>
              <a:custGeom>
                <a:avLst/>
                <a:gdLst>
                  <a:gd name="T0" fmla="*/ 13 w 28"/>
                  <a:gd name="T1" fmla="*/ 0 h 30"/>
                  <a:gd name="T2" fmla="*/ 28 w 28"/>
                  <a:gd name="T3" fmla="*/ 28 h 30"/>
                  <a:gd name="T4" fmla="*/ 26 w 28"/>
                  <a:gd name="T5" fmla="*/ 30 h 30"/>
                  <a:gd name="T6" fmla="*/ 0 w 28"/>
                  <a:gd name="T7" fmla="*/ 14 h 30"/>
                  <a:gd name="T8" fmla="*/ 13 w 28"/>
                  <a:gd name="T9" fmla="*/ 0 h 30"/>
                </a:gdLst>
                <a:ahLst/>
                <a:cxnLst>
                  <a:cxn ang="0">
                    <a:pos x="T0" y="T1"/>
                  </a:cxn>
                  <a:cxn ang="0">
                    <a:pos x="T2" y="T3"/>
                  </a:cxn>
                  <a:cxn ang="0">
                    <a:pos x="T4" y="T5"/>
                  </a:cxn>
                  <a:cxn ang="0">
                    <a:pos x="T6" y="T7"/>
                  </a:cxn>
                  <a:cxn ang="0">
                    <a:pos x="T8" y="T9"/>
                  </a:cxn>
                </a:cxnLst>
                <a:rect l="0" t="0" r="r" b="b"/>
                <a:pathLst>
                  <a:path w="28" h="30">
                    <a:moveTo>
                      <a:pt x="13" y="0"/>
                    </a:moveTo>
                    <a:cubicBezTo>
                      <a:pt x="28" y="28"/>
                      <a:pt x="28" y="28"/>
                      <a:pt x="28" y="28"/>
                    </a:cubicBezTo>
                    <a:cubicBezTo>
                      <a:pt x="27" y="28"/>
                      <a:pt x="26" y="29"/>
                      <a:pt x="26" y="30"/>
                    </a:cubicBezTo>
                    <a:cubicBezTo>
                      <a:pt x="0" y="14"/>
                      <a:pt x="0" y="14"/>
                      <a:pt x="0" y="14"/>
                    </a:cubicBezTo>
                    <a:cubicBezTo>
                      <a:pt x="3" y="8"/>
                      <a:pt x="7" y="4"/>
                      <a:pt x="13" y="0"/>
                    </a:cubicBezTo>
                    <a:close/>
                  </a:path>
                </a:pathLst>
              </a:custGeom>
              <a:solidFill>
                <a:srgbClr val="DBDCD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15" name="Freeform 50"/>
              <p:cNvSpPr/>
              <p:nvPr/>
            </p:nvSpPr>
            <p:spPr bwMode="auto">
              <a:xfrm>
                <a:off x="1220788" y="2446338"/>
                <a:ext cx="33338" cy="19050"/>
              </a:xfrm>
              <a:custGeom>
                <a:avLst/>
                <a:gdLst>
                  <a:gd name="T0" fmla="*/ 5 w 31"/>
                  <a:gd name="T1" fmla="*/ 0 h 18"/>
                  <a:gd name="T2" fmla="*/ 31 w 31"/>
                  <a:gd name="T3" fmla="*/ 15 h 18"/>
                  <a:gd name="T4" fmla="*/ 30 w 31"/>
                  <a:gd name="T5" fmla="*/ 18 h 18"/>
                  <a:gd name="T6" fmla="*/ 0 w 31"/>
                  <a:gd name="T7" fmla="*/ 18 h 18"/>
                  <a:gd name="T8" fmla="*/ 5 w 31"/>
                  <a:gd name="T9" fmla="*/ 0 h 18"/>
                </a:gdLst>
                <a:ahLst/>
                <a:cxnLst>
                  <a:cxn ang="0">
                    <a:pos x="T0" y="T1"/>
                  </a:cxn>
                  <a:cxn ang="0">
                    <a:pos x="T2" y="T3"/>
                  </a:cxn>
                  <a:cxn ang="0">
                    <a:pos x="T4" y="T5"/>
                  </a:cxn>
                  <a:cxn ang="0">
                    <a:pos x="T6" y="T7"/>
                  </a:cxn>
                  <a:cxn ang="0">
                    <a:pos x="T8" y="T9"/>
                  </a:cxn>
                </a:cxnLst>
                <a:rect l="0" t="0" r="r" b="b"/>
                <a:pathLst>
                  <a:path w="31" h="18">
                    <a:moveTo>
                      <a:pt x="5" y="0"/>
                    </a:moveTo>
                    <a:cubicBezTo>
                      <a:pt x="31" y="15"/>
                      <a:pt x="31" y="15"/>
                      <a:pt x="31" y="15"/>
                    </a:cubicBezTo>
                    <a:cubicBezTo>
                      <a:pt x="31" y="16"/>
                      <a:pt x="31" y="17"/>
                      <a:pt x="30" y="18"/>
                    </a:cubicBezTo>
                    <a:cubicBezTo>
                      <a:pt x="0" y="18"/>
                      <a:pt x="0" y="18"/>
                      <a:pt x="0" y="18"/>
                    </a:cubicBezTo>
                    <a:cubicBezTo>
                      <a:pt x="1" y="11"/>
                      <a:pt x="2" y="5"/>
                      <a:pt x="5" y="0"/>
                    </a:cubicBezTo>
                    <a:close/>
                  </a:path>
                </a:pathLst>
              </a:custGeom>
              <a:solidFill>
                <a:srgbClr val="DBDCD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16" name="Freeform 51"/>
              <p:cNvSpPr/>
              <p:nvPr/>
            </p:nvSpPr>
            <p:spPr bwMode="auto">
              <a:xfrm>
                <a:off x="1220788" y="2466976"/>
                <a:ext cx="33338" cy="19050"/>
              </a:xfrm>
              <a:custGeom>
                <a:avLst/>
                <a:gdLst>
                  <a:gd name="T0" fmla="*/ 0 w 31"/>
                  <a:gd name="T1" fmla="*/ 0 h 19"/>
                  <a:gd name="T2" fmla="*/ 30 w 31"/>
                  <a:gd name="T3" fmla="*/ 0 h 19"/>
                  <a:gd name="T4" fmla="*/ 31 w 31"/>
                  <a:gd name="T5" fmla="*/ 3 h 19"/>
                  <a:gd name="T6" fmla="*/ 5 w 31"/>
                  <a:gd name="T7" fmla="*/ 19 h 19"/>
                  <a:gd name="T8" fmla="*/ 0 w 31"/>
                  <a:gd name="T9" fmla="*/ 0 h 19"/>
                </a:gdLst>
                <a:ahLst/>
                <a:cxnLst>
                  <a:cxn ang="0">
                    <a:pos x="T0" y="T1"/>
                  </a:cxn>
                  <a:cxn ang="0">
                    <a:pos x="T2" y="T3"/>
                  </a:cxn>
                  <a:cxn ang="0">
                    <a:pos x="T4" y="T5"/>
                  </a:cxn>
                  <a:cxn ang="0">
                    <a:pos x="T6" y="T7"/>
                  </a:cxn>
                  <a:cxn ang="0">
                    <a:pos x="T8" y="T9"/>
                  </a:cxn>
                </a:cxnLst>
                <a:rect l="0" t="0" r="r" b="b"/>
                <a:pathLst>
                  <a:path w="31" h="19">
                    <a:moveTo>
                      <a:pt x="0" y="0"/>
                    </a:moveTo>
                    <a:cubicBezTo>
                      <a:pt x="30" y="0"/>
                      <a:pt x="30" y="0"/>
                      <a:pt x="30" y="0"/>
                    </a:cubicBezTo>
                    <a:cubicBezTo>
                      <a:pt x="31" y="1"/>
                      <a:pt x="31" y="2"/>
                      <a:pt x="31" y="3"/>
                    </a:cubicBezTo>
                    <a:cubicBezTo>
                      <a:pt x="5" y="19"/>
                      <a:pt x="5" y="19"/>
                      <a:pt x="5" y="19"/>
                    </a:cubicBezTo>
                    <a:cubicBezTo>
                      <a:pt x="2" y="13"/>
                      <a:pt x="1" y="7"/>
                      <a:pt x="0" y="0"/>
                    </a:cubicBezTo>
                    <a:close/>
                  </a:path>
                </a:pathLst>
              </a:custGeom>
              <a:solidFill>
                <a:srgbClr val="DBDCD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17" name="Freeform 52"/>
              <p:cNvSpPr/>
              <p:nvPr/>
            </p:nvSpPr>
            <p:spPr bwMode="auto">
              <a:xfrm>
                <a:off x="1227138" y="2470151"/>
                <a:ext cx="30163" cy="31750"/>
              </a:xfrm>
              <a:custGeom>
                <a:avLst/>
                <a:gdLst>
                  <a:gd name="T0" fmla="*/ 0 w 28"/>
                  <a:gd name="T1" fmla="*/ 16 h 29"/>
                  <a:gd name="T2" fmla="*/ 26 w 28"/>
                  <a:gd name="T3" fmla="*/ 0 h 29"/>
                  <a:gd name="T4" fmla="*/ 28 w 28"/>
                  <a:gd name="T5" fmla="*/ 2 h 29"/>
                  <a:gd name="T6" fmla="*/ 13 w 28"/>
                  <a:gd name="T7" fmla="*/ 29 h 29"/>
                  <a:gd name="T8" fmla="*/ 0 w 28"/>
                  <a:gd name="T9" fmla="*/ 16 h 29"/>
                </a:gdLst>
                <a:ahLst/>
                <a:cxnLst>
                  <a:cxn ang="0">
                    <a:pos x="T0" y="T1"/>
                  </a:cxn>
                  <a:cxn ang="0">
                    <a:pos x="T2" y="T3"/>
                  </a:cxn>
                  <a:cxn ang="0">
                    <a:pos x="T4" y="T5"/>
                  </a:cxn>
                  <a:cxn ang="0">
                    <a:pos x="T6" y="T7"/>
                  </a:cxn>
                  <a:cxn ang="0">
                    <a:pos x="T8" y="T9"/>
                  </a:cxn>
                </a:cxnLst>
                <a:rect l="0" t="0" r="r" b="b"/>
                <a:pathLst>
                  <a:path w="28" h="29">
                    <a:moveTo>
                      <a:pt x="0" y="16"/>
                    </a:moveTo>
                    <a:cubicBezTo>
                      <a:pt x="26" y="0"/>
                      <a:pt x="26" y="0"/>
                      <a:pt x="26" y="0"/>
                    </a:cubicBezTo>
                    <a:cubicBezTo>
                      <a:pt x="26" y="1"/>
                      <a:pt x="27" y="1"/>
                      <a:pt x="28" y="2"/>
                    </a:cubicBezTo>
                    <a:cubicBezTo>
                      <a:pt x="13" y="29"/>
                      <a:pt x="13" y="29"/>
                      <a:pt x="13" y="29"/>
                    </a:cubicBezTo>
                    <a:cubicBezTo>
                      <a:pt x="7" y="26"/>
                      <a:pt x="3" y="21"/>
                      <a:pt x="0" y="16"/>
                    </a:cubicBezTo>
                    <a:close/>
                  </a:path>
                </a:pathLst>
              </a:custGeom>
              <a:solidFill>
                <a:srgbClr val="DBDCD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18" name="Freeform 53"/>
              <p:cNvSpPr/>
              <p:nvPr/>
            </p:nvSpPr>
            <p:spPr bwMode="auto">
              <a:xfrm>
                <a:off x="1241425" y="2473326"/>
                <a:ext cx="19050" cy="33338"/>
              </a:xfrm>
              <a:custGeom>
                <a:avLst/>
                <a:gdLst>
                  <a:gd name="T0" fmla="*/ 0 w 18"/>
                  <a:gd name="T1" fmla="*/ 27 h 32"/>
                  <a:gd name="T2" fmla="*/ 15 w 18"/>
                  <a:gd name="T3" fmla="*/ 0 h 32"/>
                  <a:gd name="T4" fmla="*/ 18 w 18"/>
                  <a:gd name="T5" fmla="*/ 1 h 32"/>
                  <a:gd name="T6" fmla="*/ 18 w 18"/>
                  <a:gd name="T7" fmla="*/ 32 h 32"/>
                  <a:gd name="T8" fmla="*/ 0 w 18"/>
                  <a:gd name="T9" fmla="*/ 27 h 32"/>
                </a:gdLst>
                <a:ahLst/>
                <a:cxnLst>
                  <a:cxn ang="0">
                    <a:pos x="T0" y="T1"/>
                  </a:cxn>
                  <a:cxn ang="0">
                    <a:pos x="T2" y="T3"/>
                  </a:cxn>
                  <a:cxn ang="0">
                    <a:pos x="T4" y="T5"/>
                  </a:cxn>
                  <a:cxn ang="0">
                    <a:pos x="T6" y="T7"/>
                  </a:cxn>
                  <a:cxn ang="0">
                    <a:pos x="T8" y="T9"/>
                  </a:cxn>
                </a:cxnLst>
                <a:rect l="0" t="0" r="r" b="b"/>
                <a:pathLst>
                  <a:path w="18" h="32">
                    <a:moveTo>
                      <a:pt x="0" y="27"/>
                    </a:moveTo>
                    <a:cubicBezTo>
                      <a:pt x="15" y="0"/>
                      <a:pt x="15" y="0"/>
                      <a:pt x="15" y="0"/>
                    </a:cubicBezTo>
                    <a:cubicBezTo>
                      <a:pt x="16" y="1"/>
                      <a:pt x="17" y="1"/>
                      <a:pt x="18" y="1"/>
                    </a:cubicBezTo>
                    <a:cubicBezTo>
                      <a:pt x="18" y="32"/>
                      <a:pt x="18" y="32"/>
                      <a:pt x="18" y="32"/>
                    </a:cubicBezTo>
                    <a:cubicBezTo>
                      <a:pt x="12" y="32"/>
                      <a:pt x="6" y="31"/>
                      <a:pt x="0" y="27"/>
                    </a:cubicBezTo>
                    <a:close/>
                  </a:path>
                </a:pathLst>
              </a:custGeom>
              <a:solidFill>
                <a:srgbClr val="DBDCD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19" name="Freeform 54"/>
              <p:cNvSpPr/>
              <p:nvPr/>
            </p:nvSpPr>
            <p:spPr bwMode="auto">
              <a:xfrm>
                <a:off x="1262063" y="2473326"/>
                <a:ext cx="19050" cy="33338"/>
              </a:xfrm>
              <a:custGeom>
                <a:avLst/>
                <a:gdLst>
                  <a:gd name="T0" fmla="*/ 0 w 18"/>
                  <a:gd name="T1" fmla="*/ 32 h 32"/>
                  <a:gd name="T2" fmla="*/ 0 w 18"/>
                  <a:gd name="T3" fmla="*/ 1 h 32"/>
                  <a:gd name="T4" fmla="*/ 3 w 18"/>
                  <a:gd name="T5" fmla="*/ 0 h 32"/>
                  <a:gd name="T6" fmla="*/ 18 w 18"/>
                  <a:gd name="T7" fmla="*/ 27 h 32"/>
                  <a:gd name="T8" fmla="*/ 0 w 18"/>
                  <a:gd name="T9" fmla="*/ 32 h 32"/>
                </a:gdLst>
                <a:ahLst/>
                <a:cxnLst>
                  <a:cxn ang="0">
                    <a:pos x="T0" y="T1"/>
                  </a:cxn>
                  <a:cxn ang="0">
                    <a:pos x="T2" y="T3"/>
                  </a:cxn>
                  <a:cxn ang="0">
                    <a:pos x="T4" y="T5"/>
                  </a:cxn>
                  <a:cxn ang="0">
                    <a:pos x="T6" y="T7"/>
                  </a:cxn>
                  <a:cxn ang="0">
                    <a:pos x="T8" y="T9"/>
                  </a:cxn>
                </a:cxnLst>
                <a:rect l="0" t="0" r="r" b="b"/>
                <a:pathLst>
                  <a:path w="18" h="32">
                    <a:moveTo>
                      <a:pt x="0" y="32"/>
                    </a:moveTo>
                    <a:cubicBezTo>
                      <a:pt x="0" y="1"/>
                      <a:pt x="0" y="1"/>
                      <a:pt x="0" y="1"/>
                    </a:cubicBezTo>
                    <a:cubicBezTo>
                      <a:pt x="1" y="1"/>
                      <a:pt x="2" y="1"/>
                      <a:pt x="3" y="0"/>
                    </a:cubicBezTo>
                    <a:cubicBezTo>
                      <a:pt x="18" y="27"/>
                      <a:pt x="18" y="27"/>
                      <a:pt x="18" y="27"/>
                    </a:cubicBezTo>
                    <a:cubicBezTo>
                      <a:pt x="12" y="31"/>
                      <a:pt x="6" y="32"/>
                      <a:pt x="0" y="32"/>
                    </a:cubicBezTo>
                    <a:close/>
                  </a:path>
                </a:pathLst>
              </a:custGeom>
              <a:solidFill>
                <a:srgbClr val="DBDCD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20" name="Freeform 55"/>
              <p:cNvSpPr/>
              <p:nvPr/>
            </p:nvSpPr>
            <p:spPr bwMode="auto">
              <a:xfrm>
                <a:off x="1265238" y="2470151"/>
                <a:ext cx="28575" cy="31750"/>
              </a:xfrm>
              <a:custGeom>
                <a:avLst/>
                <a:gdLst>
                  <a:gd name="T0" fmla="*/ 15 w 28"/>
                  <a:gd name="T1" fmla="*/ 29 h 29"/>
                  <a:gd name="T2" fmla="*/ 0 w 28"/>
                  <a:gd name="T3" fmla="*/ 2 h 29"/>
                  <a:gd name="T4" fmla="*/ 2 w 28"/>
                  <a:gd name="T5" fmla="*/ 0 h 29"/>
                  <a:gd name="T6" fmla="*/ 28 w 28"/>
                  <a:gd name="T7" fmla="*/ 16 h 29"/>
                  <a:gd name="T8" fmla="*/ 15 w 28"/>
                  <a:gd name="T9" fmla="*/ 29 h 29"/>
                </a:gdLst>
                <a:ahLst/>
                <a:cxnLst>
                  <a:cxn ang="0">
                    <a:pos x="T0" y="T1"/>
                  </a:cxn>
                  <a:cxn ang="0">
                    <a:pos x="T2" y="T3"/>
                  </a:cxn>
                  <a:cxn ang="0">
                    <a:pos x="T4" y="T5"/>
                  </a:cxn>
                  <a:cxn ang="0">
                    <a:pos x="T6" y="T7"/>
                  </a:cxn>
                  <a:cxn ang="0">
                    <a:pos x="T8" y="T9"/>
                  </a:cxn>
                </a:cxnLst>
                <a:rect l="0" t="0" r="r" b="b"/>
                <a:pathLst>
                  <a:path w="28" h="29">
                    <a:moveTo>
                      <a:pt x="15" y="29"/>
                    </a:moveTo>
                    <a:cubicBezTo>
                      <a:pt x="0" y="2"/>
                      <a:pt x="0" y="2"/>
                      <a:pt x="0" y="2"/>
                    </a:cubicBezTo>
                    <a:cubicBezTo>
                      <a:pt x="1" y="1"/>
                      <a:pt x="2" y="1"/>
                      <a:pt x="2" y="0"/>
                    </a:cubicBezTo>
                    <a:cubicBezTo>
                      <a:pt x="28" y="16"/>
                      <a:pt x="28" y="16"/>
                      <a:pt x="28" y="16"/>
                    </a:cubicBezTo>
                    <a:cubicBezTo>
                      <a:pt x="25" y="21"/>
                      <a:pt x="21" y="26"/>
                      <a:pt x="15" y="29"/>
                    </a:cubicBezTo>
                    <a:close/>
                  </a:path>
                </a:pathLst>
              </a:custGeom>
              <a:solidFill>
                <a:srgbClr val="DBDCD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21" name="Freeform 56"/>
              <p:cNvSpPr/>
              <p:nvPr/>
            </p:nvSpPr>
            <p:spPr bwMode="auto">
              <a:xfrm>
                <a:off x="1268413" y="2466976"/>
                <a:ext cx="31750" cy="19050"/>
              </a:xfrm>
              <a:custGeom>
                <a:avLst/>
                <a:gdLst>
                  <a:gd name="T0" fmla="*/ 26 w 31"/>
                  <a:gd name="T1" fmla="*/ 19 h 19"/>
                  <a:gd name="T2" fmla="*/ 0 w 31"/>
                  <a:gd name="T3" fmla="*/ 3 h 19"/>
                  <a:gd name="T4" fmla="*/ 1 w 31"/>
                  <a:gd name="T5" fmla="*/ 0 h 19"/>
                  <a:gd name="T6" fmla="*/ 31 w 31"/>
                  <a:gd name="T7" fmla="*/ 0 h 19"/>
                  <a:gd name="T8" fmla="*/ 26 w 31"/>
                  <a:gd name="T9" fmla="*/ 19 h 19"/>
                </a:gdLst>
                <a:ahLst/>
                <a:cxnLst>
                  <a:cxn ang="0">
                    <a:pos x="T0" y="T1"/>
                  </a:cxn>
                  <a:cxn ang="0">
                    <a:pos x="T2" y="T3"/>
                  </a:cxn>
                  <a:cxn ang="0">
                    <a:pos x="T4" y="T5"/>
                  </a:cxn>
                  <a:cxn ang="0">
                    <a:pos x="T6" y="T7"/>
                  </a:cxn>
                  <a:cxn ang="0">
                    <a:pos x="T8" y="T9"/>
                  </a:cxn>
                </a:cxnLst>
                <a:rect l="0" t="0" r="r" b="b"/>
                <a:pathLst>
                  <a:path w="31" h="19">
                    <a:moveTo>
                      <a:pt x="26" y="19"/>
                    </a:moveTo>
                    <a:cubicBezTo>
                      <a:pt x="0" y="3"/>
                      <a:pt x="0" y="3"/>
                      <a:pt x="0" y="3"/>
                    </a:cubicBezTo>
                    <a:cubicBezTo>
                      <a:pt x="0" y="2"/>
                      <a:pt x="0" y="1"/>
                      <a:pt x="1" y="0"/>
                    </a:cubicBezTo>
                    <a:cubicBezTo>
                      <a:pt x="31" y="0"/>
                      <a:pt x="31" y="0"/>
                      <a:pt x="31" y="0"/>
                    </a:cubicBezTo>
                    <a:cubicBezTo>
                      <a:pt x="30" y="7"/>
                      <a:pt x="29" y="13"/>
                      <a:pt x="26" y="19"/>
                    </a:cubicBezTo>
                    <a:close/>
                  </a:path>
                </a:pathLst>
              </a:custGeom>
              <a:solidFill>
                <a:srgbClr val="DBDCD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22" name="Freeform 57"/>
              <p:cNvSpPr>
                <a:spLocks noEditPoints="1"/>
              </p:cNvSpPr>
              <p:nvPr/>
            </p:nvSpPr>
            <p:spPr bwMode="auto">
              <a:xfrm>
                <a:off x="1100138" y="2582863"/>
                <a:ext cx="74613" cy="76200"/>
              </a:xfrm>
              <a:custGeom>
                <a:avLst/>
                <a:gdLst>
                  <a:gd name="T0" fmla="*/ 63 w 70"/>
                  <a:gd name="T1" fmla="*/ 24 h 72"/>
                  <a:gd name="T2" fmla="*/ 61 w 70"/>
                  <a:gd name="T3" fmla="*/ 19 h 72"/>
                  <a:gd name="T4" fmla="*/ 58 w 70"/>
                  <a:gd name="T5" fmla="*/ 15 h 72"/>
                  <a:gd name="T6" fmla="*/ 54 w 70"/>
                  <a:gd name="T7" fmla="*/ 11 h 72"/>
                  <a:gd name="T8" fmla="*/ 49 w 70"/>
                  <a:gd name="T9" fmla="*/ 8 h 72"/>
                  <a:gd name="T10" fmla="*/ 44 w 70"/>
                  <a:gd name="T11" fmla="*/ 5 h 72"/>
                  <a:gd name="T12" fmla="*/ 39 w 70"/>
                  <a:gd name="T13" fmla="*/ 4 h 72"/>
                  <a:gd name="T14" fmla="*/ 33 w 70"/>
                  <a:gd name="T15" fmla="*/ 4 h 72"/>
                  <a:gd name="T16" fmla="*/ 28 w 70"/>
                  <a:gd name="T17" fmla="*/ 5 h 72"/>
                  <a:gd name="T18" fmla="*/ 22 w 70"/>
                  <a:gd name="T19" fmla="*/ 2 h 72"/>
                  <a:gd name="T20" fmla="*/ 16 w 70"/>
                  <a:gd name="T21" fmla="*/ 5 h 72"/>
                  <a:gd name="T22" fmla="*/ 11 w 70"/>
                  <a:gd name="T23" fmla="*/ 9 h 72"/>
                  <a:gd name="T24" fmla="*/ 7 w 70"/>
                  <a:gd name="T25" fmla="*/ 14 h 72"/>
                  <a:gd name="T26" fmla="*/ 4 w 70"/>
                  <a:gd name="T27" fmla="*/ 20 h 72"/>
                  <a:gd name="T28" fmla="*/ 2 w 70"/>
                  <a:gd name="T29" fmla="*/ 26 h 72"/>
                  <a:gd name="T30" fmla="*/ 1 w 70"/>
                  <a:gd name="T31" fmla="*/ 32 h 72"/>
                  <a:gd name="T32" fmla="*/ 1 w 70"/>
                  <a:gd name="T33" fmla="*/ 39 h 72"/>
                  <a:gd name="T34" fmla="*/ 2 w 70"/>
                  <a:gd name="T35" fmla="*/ 45 h 72"/>
                  <a:gd name="T36" fmla="*/ 4 w 70"/>
                  <a:gd name="T37" fmla="*/ 51 h 72"/>
                  <a:gd name="T38" fmla="*/ 7 w 70"/>
                  <a:gd name="T39" fmla="*/ 57 h 72"/>
                  <a:gd name="T40" fmla="*/ 11 w 70"/>
                  <a:gd name="T41" fmla="*/ 62 h 72"/>
                  <a:gd name="T42" fmla="*/ 16 w 70"/>
                  <a:gd name="T43" fmla="*/ 66 h 72"/>
                  <a:gd name="T44" fmla="*/ 21 w 70"/>
                  <a:gd name="T45" fmla="*/ 69 h 72"/>
                  <a:gd name="T46" fmla="*/ 27 w 70"/>
                  <a:gd name="T47" fmla="*/ 71 h 72"/>
                  <a:gd name="T48" fmla="*/ 33 w 70"/>
                  <a:gd name="T49" fmla="*/ 72 h 72"/>
                  <a:gd name="T50" fmla="*/ 39 w 70"/>
                  <a:gd name="T51" fmla="*/ 72 h 72"/>
                  <a:gd name="T52" fmla="*/ 44 w 70"/>
                  <a:gd name="T53" fmla="*/ 71 h 72"/>
                  <a:gd name="T54" fmla="*/ 49 w 70"/>
                  <a:gd name="T55" fmla="*/ 69 h 72"/>
                  <a:gd name="T56" fmla="*/ 54 w 70"/>
                  <a:gd name="T57" fmla="*/ 66 h 72"/>
                  <a:gd name="T58" fmla="*/ 59 w 70"/>
                  <a:gd name="T59" fmla="*/ 62 h 72"/>
                  <a:gd name="T60" fmla="*/ 63 w 70"/>
                  <a:gd name="T61" fmla="*/ 57 h 72"/>
                  <a:gd name="T62" fmla="*/ 66 w 70"/>
                  <a:gd name="T63" fmla="*/ 51 h 72"/>
                  <a:gd name="T64" fmla="*/ 68 w 70"/>
                  <a:gd name="T65" fmla="*/ 45 h 72"/>
                  <a:gd name="T66" fmla="*/ 69 w 70"/>
                  <a:gd name="T67" fmla="*/ 39 h 72"/>
                  <a:gd name="T68" fmla="*/ 69 w 70"/>
                  <a:gd name="T69" fmla="*/ 32 h 72"/>
                  <a:gd name="T70" fmla="*/ 62 w 70"/>
                  <a:gd name="T71" fmla="*/ 28 h 72"/>
                  <a:gd name="T72" fmla="*/ 62 w 70"/>
                  <a:gd name="T73" fmla="*/ 28 h 72"/>
                  <a:gd name="T74" fmla="*/ 38 w 70"/>
                  <a:gd name="T75" fmla="*/ 35 h 72"/>
                  <a:gd name="T76" fmla="*/ 37 w 70"/>
                  <a:gd name="T77" fmla="*/ 31 h 72"/>
                  <a:gd name="T78" fmla="*/ 36 w 70"/>
                  <a:gd name="T79" fmla="*/ 30 h 72"/>
                  <a:gd name="T80" fmla="*/ 27 w 70"/>
                  <a:gd name="T81" fmla="*/ 8 h 72"/>
                  <a:gd name="T82" fmla="*/ 27 w 70"/>
                  <a:gd name="T83" fmla="*/ 8 h 72"/>
                  <a:gd name="T84" fmla="*/ 8 w 70"/>
                  <a:gd name="T85" fmla="*/ 28 h 72"/>
                  <a:gd name="T86" fmla="*/ 30 w 70"/>
                  <a:gd name="T87" fmla="*/ 37 h 72"/>
                  <a:gd name="T88" fmla="*/ 30 w 70"/>
                  <a:gd name="T89" fmla="*/ 38 h 72"/>
                  <a:gd name="T90" fmla="*/ 16 w 70"/>
                  <a:gd name="T91" fmla="*/ 57 h 72"/>
                  <a:gd name="T92" fmla="*/ 16 w 70"/>
                  <a:gd name="T93" fmla="*/ 57 h 72"/>
                  <a:gd name="T94" fmla="*/ 42 w 70"/>
                  <a:gd name="T95" fmla="*/ 64 h 72"/>
                  <a:gd name="T96" fmla="*/ 39 w 70"/>
                  <a:gd name="T97" fmla="*/ 40 h 72"/>
                  <a:gd name="T98" fmla="*/ 39 w 70"/>
                  <a:gd name="T99" fmla="*/ 39 h 72"/>
                  <a:gd name="T100" fmla="*/ 62 w 70"/>
                  <a:gd name="T101" fmla="*/ 43 h 72"/>
                  <a:gd name="T102" fmla="*/ 62 w 70"/>
                  <a:gd name="T103" fmla="*/ 43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0" h="72">
                    <a:moveTo>
                      <a:pt x="64" y="28"/>
                    </a:moveTo>
                    <a:cubicBezTo>
                      <a:pt x="68" y="26"/>
                      <a:pt x="68" y="26"/>
                      <a:pt x="68" y="26"/>
                    </a:cubicBezTo>
                    <a:cubicBezTo>
                      <a:pt x="68" y="25"/>
                      <a:pt x="68" y="24"/>
                      <a:pt x="68" y="23"/>
                    </a:cubicBezTo>
                    <a:cubicBezTo>
                      <a:pt x="63" y="24"/>
                      <a:pt x="63" y="24"/>
                      <a:pt x="63" y="24"/>
                    </a:cubicBezTo>
                    <a:cubicBezTo>
                      <a:pt x="63" y="24"/>
                      <a:pt x="63" y="23"/>
                      <a:pt x="63" y="22"/>
                    </a:cubicBezTo>
                    <a:cubicBezTo>
                      <a:pt x="66" y="20"/>
                      <a:pt x="66" y="20"/>
                      <a:pt x="66" y="20"/>
                    </a:cubicBezTo>
                    <a:cubicBezTo>
                      <a:pt x="66" y="19"/>
                      <a:pt x="65" y="18"/>
                      <a:pt x="65" y="17"/>
                    </a:cubicBezTo>
                    <a:cubicBezTo>
                      <a:pt x="61" y="19"/>
                      <a:pt x="61" y="19"/>
                      <a:pt x="61" y="19"/>
                    </a:cubicBezTo>
                    <a:cubicBezTo>
                      <a:pt x="61" y="19"/>
                      <a:pt x="60" y="18"/>
                      <a:pt x="60" y="17"/>
                    </a:cubicBezTo>
                    <a:cubicBezTo>
                      <a:pt x="63" y="14"/>
                      <a:pt x="63" y="14"/>
                      <a:pt x="63" y="14"/>
                    </a:cubicBezTo>
                    <a:cubicBezTo>
                      <a:pt x="62" y="14"/>
                      <a:pt x="62" y="13"/>
                      <a:pt x="61" y="12"/>
                    </a:cubicBezTo>
                    <a:cubicBezTo>
                      <a:pt x="58" y="15"/>
                      <a:pt x="58" y="15"/>
                      <a:pt x="58" y="15"/>
                    </a:cubicBezTo>
                    <a:cubicBezTo>
                      <a:pt x="57" y="14"/>
                      <a:pt x="57" y="14"/>
                      <a:pt x="56" y="13"/>
                    </a:cubicBezTo>
                    <a:cubicBezTo>
                      <a:pt x="59" y="9"/>
                      <a:pt x="59" y="9"/>
                      <a:pt x="59" y="9"/>
                    </a:cubicBezTo>
                    <a:cubicBezTo>
                      <a:pt x="58" y="9"/>
                      <a:pt x="57" y="8"/>
                      <a:pt x="57" y="8"/>
                    </a:cubicBezTo>
                    <a:cubicBezTo>
                      <a:pt x="54" y="11"/>
                      <a:pt x="54" y="11"/>
                      <a:pt x="54" y="11"/>
                    </a:cubicBezTo>
                    <a:cubicBezTo>
                      <a:pt x="53" y="10"/>
                      <a:pt x="53" y="10"/>
                      <a:pt x="52" y="10"/>
                    </a:cubicBezTo>
                    <a:cubicBezTo>
                      <a:pt x="54" y="5"/>
                      <a:pt x="54" y="5"/>
                      <a:pt x="54" y="5"/>
                    </a:cubicBezTo>
                    <a:cubicBezTo>
                      <a:pt x="53" y="5"/>
                      <a:pt x="52" y="4"/>
                      <a:pt x="52" y="4"/>
                    </a:cubicBezTo>
                    <a:cubicBezTo>
                      <a:pt x="49" y="8"/>
                      <a:pt x="49" y="8"/>
                      <a:pt x="49" y="8"/>
                    </a:cubicBezTo>
                    <a:cubicBezTo>
                      <a:pt x="49" y="7"/>
                      <a:pt x="48" y="7"/>
                      <a:pt x="47" y="7"/>
                    </a:cubicBezTo>
                    <a:cubicBezTo>
                      <a:pt x="48" y="2"/>
                      <a:pt x="48" y="2"/>
                      <a:pt x="48" y="2"/>
                    </a:cubicBezTo>
                    <a:cubicBezTo>
                      <a:pt x="48" y="2"/>
                      <a:pt x="47" y="2"/>
                      <a:pt x="46" y="1"/>
                    </a:cubicBezTo>
                    <a:cubicBezTo>
                      <a:pt x="44" y="5"/>
                      <a:pt x="44" y="5"/>
                      <a:pt x="44" y="5"/>
                    </a:cubicBezTo>
                    <a:cubicBezTo>
                      <a:pt x="43" y="5"/>
                      <a:pt x="43" y="5"/>
                      <a:pt x="42" y="5"/>
                    </a:cubicBezTo>
                    <a:cubicBezTo>
                      <a:pt x="43" y="0"/>
                      <a:pt x="43" y="0"/>
                      <a:pt x="43" y="0"/>
                    </a:cubicBezTo>
                    <a:cubicBezTo>
                      <a:pt x="42" y="0"/>
                      <a:pt x="41" y="0"/>
                      <a:pt x="40" y="0"/>
                    </a:cubicBezTo>
                    <a:cubicBezTo>
                      <a:pt x="39" y="4"/>
                      <a:pt x="39" y="4"/>
                      <a:pt x="39" y="4"/>
                    </a:cubicBezTo>
                    <a:cubicBezTo>
                      <a:pt x="38" y="4"/>
                      <a:pt x="37" y="4"/>
                      <a:pt x="37" y="4"/>
                    </a:cubicBezTo>
                    <a:cubicBezTo>
                      <a:pt x="36" y="0"/>
                      <a:pt x="36" y="0"/>
                      <a:pt x="36" y="0"/>
                    </a:cubicBezTo>
                    <a:cubicBezTo>
                      <a:pt x="36" y="0"/>
                      <a:pt x="35" y="0"/>
                      <a:pt x="34" y="0"/>
                    </a:cubicBezTo>
                    <a:cubicBezTo>
                      <a:pt x="33" y="4"/>
                      <a:pt x="33" y="4"/>
                      <a:pt x="33" y="4"/>
                    </a:cubicBezTo>
                    <a:cubicBezTo>
                      <a:pt x="33" y="4"/>
                      <a:pt x="32" y="4"/>
                      <a:pt x="31" y="4"/>
                    </a:cubicBezTo>
                    <a:cubicBezTo>
                      <a:pt x="30" y="0"/>
                      <a:pt x="30" y="0"/>
                      <a:pt x="30" y="0"/>
                    </a:cubicBezTo>
                    <a:cubicBezTo>
                      <a:pt x="29" y="0"/>
                      <a:pt x="29" y="0"/>
                      <a:pt x="28" y="0"/>
                    </a:cubicBezTo>
                    <a:cubicBezTo>
                      <a:pt x="28" y="5"/>
                      <a:pt x="28" y="5"/>
                      <a:pt x="28" y="5"/>
                    </a:cubicBezTo>
                    <a:cubicBezTo>
                      <a:pt x="28" y="5"/>
                      <a:pt x="27" y="5"/>
                      <a:pt x="27" y="5"/>
                    </a:cubicBezTo>
                    <a:cubicBezTo>
                      <a:pt x="27" y="5"/>
                      <a:pt x="26" y="5"/>
                      <a:pt x="26" y="5"/>
                    </a:cubicBezTo>
                    <a:cubicBezTo>
                      <a:pt x="24" y="1"/>
                      <a:pt x="24" y="1"/>
                      <a:pt x="24" y="1"/>
                    </a:cubicBezTo>
                    <a:cubicBezTo>
                      <a:pt x="23" y="2"/>
                      <a:pt x="23" y="2"/>
                      <a:pt x="22" y="2"/>
                    </a:cubicBezTo>
                    <a:cubicBezTo>
                      <a:pt x="23" y="7"/>
                      <a:pt x="23" y="7"/>
                      <a:pt x="23" y="7"/>
                    </a:cubicBezTo>
                    <a:cubicBezTo>
                      <a:pt x="22" y="7"/>
                      <a:pt x="22" y="7"/>
                      <a:pt x="21" y="8"/>
                    </a:cubicBezTo>
                    <a:cubicBezTo>
                      <a:pt x="19" y="4"/>
                      <a:pt x="19" y="4"/>
                      <a:pt x="19" y="4"/>
                    </a:cubicBezTo>
                    <a:cubicBezTo>
                      <a:pt x="18" y="4"/>
                      <a:pt x="17" y="5"/>
                      <a:pt x="16" y="5"/>
                    </a:cubicBezTo>
                    <a:cubicBezTo>
                      <a:pt x="18" y="9"/>
                      <a:pt x="18" y="9"/>
                      <a:pt x="18" y="9"/>
                    </a:cubicBezTo>
                    <a:cubicBezTo>
                      <a:pt x="18" y="10"/>
                      <a:pt x="17" y="10"/>
                      <a:pt x="17" y="11"/>
                    </a:cubicBezTo>
                    <a:cubicBezTo>
                      <a:pt x="13" y="8"/>
                      <a:pt x="13" y="8"/>
                      <a:pt x="13" y="8"/>
                    </a:cubicBezTo>
                    <a:cubicBezTo>
                      <a:pt x="13" y="8"/>
                      <a:pt x="12" y="9"/>
                      <a:pt x="11" y="9"/>
                    </a:cubicBezTo>
                    <a:cubicBezTo>
                      <a:pt x="14" y="13"/>
                      <a:pt x="14" y="13"/>
                      <a:pt x="14" y="13"/>
                    </a:cubicBezTo>
                    <a:cubicBezTo>
                      <a:pt x="13" y="13"/>
                      <a:pt x="13" y="14"/>
                      <a:pt x="13" y="14"/>
                    </a:cubicBezTo>
                    <a:cubicBezTo>
                      <a:pt x="9" y="12"/>
                      <a:pt x="9" y="12"/>
                      <a:pt x="9" y="12"/>
                    </a:cubicBezTo>
                    <a:cubicBezTo>
                      <a:pt x="8" y="13"/>
                      <a:pt x="8" y="13"/>
                      <a:pt x="7" y="14"/>
                    </a:cubicBezTo>
                    <a:cubicBezTo>
                      <a:pt x="10" y="17"/>
                      <a:pt x="10" y="17"/>
                      <a:pt x="10" y="17"/>
                    </a:cubicBezTo>
                    <a:cubicBezTo>
                      <a:pt x="10" y="18"/>
                      <a:pt x="10" y="18"/>
                      <a:pt x="9" y="19"/>
                    </a:cubicBezTo>
                    <a:cubicBezTo>
                      <a:pt x="5" y="17"/>
                      <a:pt x="5" y="17"/>
                      <a:pt x="5" y="17"/>
                    </a:cubicBezTo>
                    <a:cubicBezTo>
                      <a:pt x="5" y="18"/>
                      <a:pt x="4" y="19"/>
                      <a:pt x="4" y="20"/>
                    </a:cubicBezTo>
                    <a:cubicBezTo>
                      <a:pt x="8" y="22"/>
                      <a:pt x="8" y="22"/>
                      <a:pt x="8" y="22"/>
                    </a:cubicBezTo>
                    <a:cubicBezTo>
                      <a:pt x="7" y="23"/>
                      <a:pt x="7" y="23"/>
                      <a:pt x="7" y="24"/>
                    </a:cubicBezTo>
                    <a:cubicBezTo>
                      <a:pt x="3" y="23"/>
                      <a:pt x="3" y="23"/>
                      <a:pt x="3" y="23"/>
                    </a:cubicBezTo>
                    <a:cubicBezTo>
                      <a:pt x="2" y="24"/>
                      <a:pt x="2" y="25"/>
                      <a:pt x="2" y="26"/>
                    </a:cubicBezTo>
                    <a:cubicBezTo>
                      <a:pt x="6" y="28"/>
                      <a:pt x="6" y="28"/>
                      <a:pt x="6" y="28"/>
                    </a:cubicBezTo>
                    <a:cubicBezTo>
                      <a:pt x="6" y="28"/>
                      <a:pt x="5" y="29"/>
                      <a:pt x="5" y="30"/>
                    </a:cubicBezTo>
                    <a:cubicBezTo>
                      <a:pt x="1" y="29"/>
                      <a:pt x="1" y="29"/>
                      <a:pt x="1" y="29"/>
                    </a:cubicBezTo>
                    <a:cubicBezTo>
                      <a:pt x="1" y="30"/>
                      <a:pt x="1" y="31"/>
                      <a:pt x="1" y="32"/>
                    </a:cubicBezTo>
                    <a:cubicBezTo>
                      <a:pt x="5" y="33"/>
                      <a:pt x="5" y="33"/>
                      <a:pt x="5" y="33"/>
                    </a:cubicBezTo>
                    <a:cubicBezTo>
                      <a:pt x="5" y="34"/>
                      <a:pt x="5" y="34"/>
                      <a:pt x="5" y="35"/>
                    </a:cubicBezTo>
                    <a:cubicBezTo>
                      <a:pt x="0" y="36"/>
                      <a:pt x="0" y="36"/>
                      <a:pt x="0" y="36"/>
                    </a:cubicBezTo>
                    <a:cubicBezTo>
                      <a:pt x="0" y="37"/>
                      <a:pt x="0" y="38"/>
                      <a:pt x="1" y="39"/>
                    </a:cubicBezTo>
                    <a:cubicBezTo>
                      <a:pt x="5" y="39"/>
                      <a:pt x="5" y="39"/>
                      <a:pt x="5" y="39"/>
                    </a:cubicBezTo>
                    <a:cubicBezTo>
                      <a:pt x="5" y="39"/>
                      <a:pt x="5" y="40"/>
                      <a:pt x="5" y="41"/>
                    </a:cubicBezTo>
                    <a:cubicBezTo>
                      <a:pt x="1" y="42"/>
                      <a:pt x="1" y="42"/>
                      <a:pt x="1" y="42"/>
                    </a:cubicBezTo>
                    <a:cubicBezTo>
                      <a:pt x="1" y="43"/>
                      <a:pt x="1" y="44"/>
                      <a:pt x="2" y="45"/>
                    </a:cubicBezTo>
                    <a:cubicBezTo>
                      <a:pt x="6" y="44"/>
                      <a:pt x="6" y="44"/>
                      <a:pt x="6" y="44"/>
                    </a:cubicBezTo>
                    <a:cubicBezTo>
                      <a:pt x="6" y="45"/>
                      <a:pt x="6" y="46"/>
                      <a:pt x="6" y="46"/>
                    </a:cubicBezTo>
                    <a:cubicBezTo>
                      <a:pt x="3" y="48"/>
                      <a:pt x="3" y="48"/>
                      <a:pt x="3" y="48"/>
                    </a:cubicBezTo>
                    <a:cubicBezTo>
                      <a:pt x="3" y="49"/>
                      <a:pt x="3" y="50"/>
                      <a:pt x="4" y="51"/>
                    </a:cubicBezTo>
                    <a:cubicBezTo>
                      <a:pt x="8" y="50"/>
                      <a:pt x="8" y="50"/>
                      <a:pt x="8" y="50"/>
                    </a:cubicBezTo>
                    <a:cubicBezTo>
                      <a:pt x="8" y="50"/>
                      <a:pt x="8" y="51"/>
                      <a:pt x="9" y="52"/>
                    </a:cubicBezTo>
                    <a:cubicBezTo>
                      <a:pt x="5" y="54"/>
                      <a:pt x="5" y="54"/>
                      <a:pt x="5" y="54"/>
                    </a:cubicBezTo>
                    <a:cubicBezTo>
                      <a:pt x="6" y="55"/>
                      <a:pt x="6" y="56"/>
                      <a:pt x="7" y="57"/>
                    </a:cubicBezTo>
                    <a:cubicBezTo>
                      <a:pt x="11" y="55"/>
                      <a:pt x="11" y="55"/>
                      <a:pt x="11" y="55"/>
                    </a:cubicBezTo>
                    <a:cubicBezTo>
                      <a:pt x="11" y="55"/>
                      <a:pt x="11" y="56"/>
                      <a:pt x="12" y="56"/>
                    </a:cubicBezTo>
                    <a:cubicBezTo>
                      <a:pt x="9" y="60"/>
                      <a:pt x="9" y="60"/>
                      <a:pt x="9" y="60"/>
                    </a:cubicBezTo>
                    <a:cubicBezTo>
                      <a:pt x="10" y="60"/>
                      <a:pt x="10" y="61"/>
                      <a:pt x="11" y="62"/>
                    </a:cubicBezTo>
                    <a:cubicBezTo>
                      <a:pt x="14" y="59"/>
                      <a:pt x="14" y="59"/>
                      <a:pt x="14" y="59"/>
                    </a:cubicBezTo>
                    <a:cubicBezTo>
                      <a:pt x="15" y="59"/>
                      <a:pt x="15" y="60"/>
                      <a:pt x="16" y="60"/>
                    </a:cubicBezTo>
                    <a:cubicBezTo>
                      <a:pt x="13" y="64"/>
                      <a:pt x="13" y="64"/>
                      <a:pt x="13" y="64"/>
                    </a:cubicBezTo>
                    <a:cubicBezTo>
                      <a:pt x="14" y="65"/>
                      <a:pt x="15" y="65"/>
                      <a:pt x="16" y="66"/>
                    </a:cubicBezTo>
                    <a:cubicBezTo>
                      <a:pt x="18" y="62"/>
                      <a:pt x="18" y="62"/>
                      <a:pt x="18" y="62"/>
                    </a:cubicBezTo>
                    <a:cubicBezTo>
                      <a:pt x="19" y="63"/>
                      <a:pt x="20" y="63"/>
                      <a:pt x="20" y="63"/>
                    </a:cubicBezTo>
                    <a:cubicBezTo>
                      <a:pt x="19" y="68"/>
                      <a:pt x="19" y="68"/>
                      <a:pt x="19" y="68"/>
                    </a:cubicBezTo>
                    <a:cubicBezTo>
                      <a:pt x="19" y="68"/>
                      <a:pt x="20" y="68"/>
                      <a:pt x="21" y="69"/>
                    </a:cubicBezTo>
                    <a:cubicBezTo>
                      <a:pt x="23" y="65"/>
                      <a:pt x="23" y="65"/>
                      <a:pt x="23" y="65"/>
                    </a:cubicBezTo>
                    <a:cubicBezTo>
                      <a:pt x="24" y="65"/>
                      <a:pt x="25" y="66"/>
                      <a:pt x="25" y="66"/>
                    </a:cubicBezTo>
                    <a:cubicBezTo>
                      <a:pt x="24" y="70"/>
                      <a:pt x="24" y="70"/>
                      <a:pt x="24" y="70"/>
                    </a:cubicBezTo>
                    <a:cubicBezTo>
                      <a:pt x="25" y="70"/>
                      <a:pt x="26" y="71"/>
                      <a:pt x="27" y="71"/>
                    </a:cubicBezTo>
                    <a:cubicBezTo>
                      <a:pt x="28" y="67"/>
                      <a:pt x="28" y="67"/>
                      <a:pt x="28" y="67"/>
                    </a:cubicBezTo>
                    <a:cubicBezTo>
                      <a:pt x="29" y="67"/>
                      <a:pt x="30" y="67"/>
                      <a:pt x="30" y="67"/>
                    </a:cubicBezTo>
                    <a:cubicBezTo>
                      <a:pt x="30" y="72"/>
                      <a:pt x="30" y="72"/>
                      <a:pt x="30" y="72"/>
                    </a:cubicBezTo>
                    <a:cubicBezTo>
                      <a:pt x="31" y="72"/>
                      <a:pt x="32" y="72"/>
                      <a:pt x="33" y="72"/>
                    </a:cubicBezTo>
                    <a:cubicBezTo>
                      <a:pt x="34" y="67"/>
                      <a:pt x="34" y="67"/>
                      <a:pt x="34" y="67"/>
                    </a:cubicBezTo>
                    <a:cubicBezTo>
                      <a:pt x="35" y="67"/>
                      <a:pt x="35" y="67"/>
                      <a:pt x="36" y="67"/>
                    </a:cubicBezTo>
                    <a:cubicBezTo>
                      <a:pt x="37" y="72"/>
                      <a:pt x="37" y="72"/>
                      <a:pt x="37" y="72"/>
                    </a:cubicBezTo>
                    <a:cubicBezTo>
                      <a:pt x="38" y="72"/>
                      <a:pt x="38" y="72"/>
                      <a:pt x="39" y="72"/>
                    </a:cubicBezTo>
                    <a:cubicBezTo>
                      <a:pt x="39" y="67"/>
                      <a:pt x="39" y="67"/>
                      <a:pt x="39" y="67"/>
                    </a:cubicBezTo>
                    <a:cubicBezTo>
                      <a:pt x="40" y="67"/>
                      <a:pt x="41" y="67"/>
                      <a:pt x="41" y="67"/>
                    </a:cubicBezTo>
                    <a:cubicBezTo>
                      <a:pt x="43" y="71"/>
                      <a:pt x="43" y="71"/>
                      <a:pt x="43" y="71"/>
                    </a:cubicBezTo>
                    <a:cubicBezTo>
                      <a:pt x="43" y="71"/>
                      <a:pt x="44" y="71"/>
                      <a:pt x="44" y="71"/>
                    </a:cubicBezTo>
                    <a:cubicBezTo>
                      <a:pt x="45" y="70"/>
                      <a:pt x="45" y="70"/>
                      <a:pt x="45" y="70"/>
                    </a:cubicBezTo>
                    <a:cubicBezTo>
                      <a:pt x="45" y="66"/>
                      <a:pt x="45" y="66"/>
                      <a:pt x="45" y="66"/>
                    </a:cubicBezTo>
                    <a:cubicBezTo>
                      <a:pt x="45" y="66"/>
                      <a:pt x="46" y="65"/>
                      <a:pt x="47" y="65"/>
                    </a:cubicBezTo>
                    <a:cubicBezTo>
                      <a:pt x="49" y="69"/>
                      <a:pt x="49" y="69"/>
                      <a:pt x="49" y="69"/>
                    </a:cubicBezTo>
                    <a:cubicBezTo>
                      <a:pt x="50" y="69"/>
                      <a:pt x="50" y="68"/>
                      <a:pt x="51" y="68"/>
                    </a:cubicBezTo>
                    <a:cubicBezTo>
                      <a:pt x="50" y="64"/>
                      <a:pt x="50" y="64"/>
                      <a:pt x="50" y="64"/>
                    </a:cubicBezTo>
                    <a:cubicBezTo>
                      <a:pt x="50" y="63"/>
                      <a:pt x="51" y="63"/>
                      <a:pt x="51" y="62"/>
                    </a:cubicBezTo>
                    <a:cubicBezTo>
                      <a:pt x="54" y="66"/>
                      <a:pt x="54" y="66"/>
                      <a:pt x="54" y="66"/>
                    </a:cubicBezTo>
                    <a:cubicBezTo>
                      <a:pt x="55" y="65"/>
                      <a:pt x="56" y="65"/>
                      <a:pt x="56" y="64"/>
                    </a:cubicBezTo>
                    <a:cubicBezTo>
                      <a:pt x="54" y="60"/>
                      <a:pt x="54" y="60"/>
                      <a:pt x="54" y="60"/>
                    </a:cubicBezTo>
                    <a:cubicBezTo>
                      <a:pt x="55" y="60"/>
                      <a:pt x="55" y="59"/>
                      <a:pt x="56" y="59"/>
                    </a:cubicBezTo>
                    <a:cubicBezTo>
                      <a:pt x="59" y="62"/>
                      <a:pt x="59" y="62"/>
                      <a:pt x="59" y="62"/>
                    </a:cubicBezTo>
                    <a:cubicBezTo>
                      <a:pt x="60" y="61"/>
                      <a:pt x="60" y="60"/>
                      <a:pt x="61" y="60"/>
                    </a:cubicBezTo>
                    <a:cubicBezTo>
                      <a:pt x="58" y="56"/>
                      <a:pt x="58" y="56"/>
                      <a:pt x="58" y="56"/>
                    </a:cubicBezTo>
                    <a:cubicBezTo>
                      <a:pt x="59" y="56"/>
                      <a:pt x="59" y="55"/>
                      <a:pt x="59" y="55"/>
                    </a:cubicBezTo>
                    <a:cubicBezTo>
                      <a:pt x="63" y="57"/>
                      <a:pt x="63" y="57"/>
                      <a:pt x="63" y="57"/>
                    </a:cubicBezTo>
                    <a:cubicBezTo>
                      <a:pt x="64" y="56"/>
                      <a:pt x="64" y="55"/>
                      <a:pt x="65" y="55"/>
                    </a:cubicBezTo>
                    <a:cubicBezTo>
                      <a:pt x="61" y="52"/>
                      <a:pt x="61" y="52"/>
                      <a:pt x="61" y="52"/>
                    </a:cubicBezTo>
                    <a:cubicBezTo>
                      <a:pt x="62" y="51"/>
                      <a:pt x="62" y="51"/>
                      <a:pt x="62" y="50"/>
                    </a:cubicBezTo>
                    <a:cubicBezTo>
                      <a:pt x="66" y="51"/>
                      <a:pt x="66" y="51"/>
                      <a:pt x="66" y="51"/>
                    </a:cubicBezTo>
                    <a:cubicBezTo>
                      <a:pt x="67" y="50"/>
                      <a:pt x="67" y="50"/>
                      <a:pt x="67" y="49"/>
                    </a:cubicBezTo>
                    <a:cubicBezTo>
                      <a:pt x="64" y="47"/>
                      <a:pt x="64" y="47"/>
                      <a:pt x="64" y="47"/>
                    </a:cubicBezTo>
                    <a:cubicBezTo>
                      <a:pt x="64" y="46"/>
                      <a:pt x="64" y="45"/>
                      <a:pt x="64" y="45"/>
                    </a:cubicBezTo>
                    <a:cubicBezTo>
                      <a:pt x="68" y="45"/>
                      <a:pt x="68" y="45"/>
                      <a:pt x="68" y="45"/>
                    </a:cubicBezTo>
                    <a:cubicBezTo>
                      <a:pt x="69" y="44"/>
                      <a:pt x="69" y="43"/>
                      <a:pt x="69" y="42"/>
                    </a:cubicBezTo>
                    <a:cubicBezTo>
                      <a:pt x="65" y="41"/>
                      <a:pt x="65" y="41"/>
                      <a:pt x="65" y="41"/>
                    </a:cubicBezTo>
                    <a:cubicBezTo>
                      <a:pt x="65" y="40"/>
                      <a:pt x="65" y="40"/>
                      <a:pt x="65" y="39"/>
                    </a:cubicBezTo>
                    <a:cubicBezTo>
                      <a:pt x="69" y="39"/>
                      <a:pt x="69" y="39"/>
                      <a:pt x="69" y="39"/>
                    </a:cubicBezTo>
                    <a:cubicBezTo>
                      <a:pt x="70" y="38"/>
                      <a:pt x="70" y="37"/>
                      <a:pt x="70" y="36"/>
                    </a:cubicBezTo>
                    <a:cubicBezTo>
                      <a:pt x="65" y="35"/>
                      <a:pt x="65" y="35"/>
                      <a:pt x="65" y="35"/>
                    </a:cubicBezTo>
                    <a:cubicBezTo>
                      <a:pt x="65" y="35"/>
                      <a:pt x="65" y="34"/>
                      <a:pt x="65" y="33"/>
                    </a:cubicBezTo>
                    <a:cubicBezTo>
                      <a:pt x="69" y="32"/>
                      <a:pt x="69" y="32"/>
                      <a:pt x="69" y="32"/>
                    </a:cubicBezTo>
                    <a:cubicBezTo>
                      <a:pt x="69" y="31"/>
                      <a:pt x="69" y="30"/>
                      <a:pt x="69" y="30"/>
                    </a:cubicBezTo>
                    <a:cubicBezTo>
                      <a:pt x="65" y="30"/>
                      <a:pt x="65" y="30"/>
                      <a:pt x="65" y="30"/>
                    </a:cubicBezTo>
                    <a:cubicBezTo>
                      <a:pt x="65" y="29"/>
                      <a:pt x="65" y="28"/>
                      <a:pt x="64" y="28"/>
                    </a:cubicBezTo>
                    <a:close/>
                    <a:moveTo>
                      <a:pt x="62" y="28"/>
                    </a:moveTo>
                    <a:cubicBezTo>
                      <a:pt x="40" y="34"/>
                      <a:pt x="40" y="34"/>
                      <a:pt x="40" y="34"/>
                    </a:cubicBezTo>
                    <a:cubicBezTo>
                      <a:pt x="40" y="33"/>
                      <a:pt x="39" y="33"/>
                      <a:pt x="39" y="32"/>
                    </a:cubicBezTo>
                    <a:cubicBezTo>
                      <a:pt x="55" y="15"/>
                      <a:pt x="55" y="15"/>
                      <a:pt x="55" y="15"/>
                    </a:cubicBezTo>
                    <a:cubicBezTo>
                      <a:pt x="58" y="19"/>
                      <a:pt x="60" y="23"/>
                      <a:pt x="62" y="28"/>
                    </a:cubicBezTo>
                    <a:close/>
                    <a:moveTo>
                      <a:pt x="36" y="38"/>
                    </a:moveTo>
                    <a:cubicBezTo>
                      <a:pt x="34" y="39"/>
                      <a:pt x="33" y="38"/>
                      <a:pt x="33" y="36"/>
                    </a:cubicBezTo>
                    <a:cubicBezTo>
                      <a:pt x="32" y="35"/>
                      <a:pt x="33" y="34"/>
                      <a:pt x="34" y="33"/>
                    </a:cubicBezTo>
                    <a:cubicBezTo>
                      <a:pt x="36" y="33"/>
                      <a:pt x="37" y="34"/>
                      <a:pt x="38" y="35"/>
                    </a:cubicBezTo>
                    <a:cubicBezTo>
                      <a:pt x="38" y="36"/>
                      <a:pt x="37" y="38"/>
                      <a:pt x="36" y="38"/>
                    </a:cubicBezTo>
                    <a:close/>
                    <a:moveTo>
                      <a:pt x="54" y="15"/>
                    </a:moveTo>
                    <a:cubicBezTo>
                      <a:pt x="38" y="32"/>
                      <a:pt x="38" y="32"/>
                      <a:pt x="38" y="32"/>
                    </a:cubicBezTo>
                    <a:cubicBezTo>
                      <a:pt x="38" y="31"/>
                      <a:pt x="37" y="31"/>
                      <a:pt x="37" y="31"/>
                    </a:cubicBezTo>
                    <a:cubicBezTo>
                      <a:pt x="42" y="8"/>
                      <a:pt x="42" y="8"/>
                      <a:pt x="42" y="8"/>
                    </a:cubicBezTo>
                    <a:cubicBezTo>
                      <a:pt x="47" y="9"/>
                      <a:pt x="51" y="11"/>
                      <a:pt x="54" y="15"/>
                    </a:cubicBezTo>
                    <a:close/>
                    <a:moveTo>
                      <a:pt x="42" y="8"/>
                    </a:moveTo>
                    <a:cubicBezTo>
                      <a:pt x="36" y="30"/>
                      <a:pt x="36" y="30"/>
                      <a:pt x="36" y="30"/>
                    </a:cubicBezTo>
                    <a:cubicBezTo>
                      <a:pt x="35" y="30"/>
                      <a:pt x="35" y="30"/>
                      <a:pt x="34" y="30"/>
                    </a:cubicBezTo>
                    <a:cubicBezTo>
                      <a:pt x="28" y="8"/>
                      <a:pt x="28" y="8"/>
                      <a:pt x="28" y="8"/>
                    </a:cubicBezTo>
                    <a:cubicBezTo>
                      <a:pt x="33" y="7"/>
                      <a:pt x="37" y="7"/>
                      <a:pt x="42" y="8"/>
                    </a:cubicBezTo>
                    <a:close/>
                    <a:moveTo>
                      <a:pt x="27" y="8"/>
                    </a:moveTo>
                    <a:cubicBezTo>
                      <a:pt x="33" y="31"/>
                      <a:pt x="33" y="31"/>
                      <a:pt x="33" y="31"/>
                    </a:cubicBezTo>
                    <a:cubicBezTo>
                      <a:pt x="33" y="31"/>
                      <a:pt x="32" y="31"/>
                      <a:pt x="32" y="32"/>
                    </a:cubicBezTo>
                    <a:cubicBezTo>
                      <a:pt x="16" y="15"/>
                      <a:pt x="16" y="15"/>
                      <a:pt x="16" y="15"/>
                    </a:cubicBezTo>
                    <a:cubicBezTo>
                      <a:pt x="19" y="12"/>
                      <a:pt x="23" y="9"/>
                      <a:pt x="27" y="8"/>
                    </a:cubicBezTo>
                    <a:close/>
                    <a:moveTo>
                      <a:pt x="15" y="16"/>
                    </a:moveTo>
                    <a:cubicBezTo>
                      <a:pt x="31" y="32"/>
                      <a:pt x="31" y="32"/>
                      <a:pt x="31" y="32"/>
                    </a:cubicBezTo>
                    <a:cubicBezTo>
                      <a:pt x="31" y="33"/>
                      <a:pt x="30" y="33"/>
                      <a:pt x="30" y="34"/>
                    </a:cubicBezTo>
                    <a:cubicBezTo>
                      <a:pt x="8" y="28"/>
                      <a:pt x="8" y="28"/>
                      <a:pt x="8" y="28"/>
                    </a:cubicBezTo>
                    <a:cubicBezTo>
                      <a:pt x="10" y="24"/>
                      <a:pt x="12" y="19"/>
                      <a:pt x="15" y="16"/>
                    </a:cubicBezTo>
                    <a:close/>
                    <a:moveTo>
                      <a:pt x="8" y="29"/>
                    </a:moveTo>
                    <a:cubicBezTo>
                      <a:pt x="30" y="35"/>
                      <a:pt x="30" y="35"/>
                      <a:pt x="30" y="35"/>
                    </a:cubicBezTo>
                    <a:cubicBezTo>
                      <a:pt x="30" y="35"/>
                      <a:pt x="30" y="36"/>
                      <a:pt x="30" y="37"/>
                    </a:cubicBezTo>
                    <a:cubicBezTo>
                      <a:pt x="8" y="43"/>
                      <a:pt x="8" y="43"/>
                      <a:pt x="8" y="43"/>
                    </a:cubicBezTo>
                    <a:cubicBezTo>
                      <a:pt x="7" y="38"/>
                      <a:pt x="7" y="34"/>
                      <a:pt x="8" y="29"/>
                    </a:cubicBezTo>
                    <a:close/>
                    <a:moveTo>
                      <a:pt x="9" y="44"/>
                    </a:moveTo>
                    <a:cubicBezTo>
                      <a:pt x="30" y="38"/>
                      <a:pt x="30" y="38"/>
                      <a:pt x="30" y="38"/>
                    </a:cubicBezTo>
                    <a:cubicBezTo>
                      <a:pt x="30" y="38"/>
                      <a:pt x="31" y="39"/>
                      <a:pt x="31" y="39"/>
                    </a:cubicBezTo>
                    <a:cubicBezTo>
                      <a:pt x="15" y="56"/>
                      <a:pt x="15" y="56"/>
                      <a:pt x="15" y="56"/>
                    </a:cubicBezTo>
                    <a:cubicBezTo>
                      <a:pt x="12" y="53"/>
                      <a:pt x="10" y="49"/>
                      <a:pt x="9" y="44"/>
                    </a:cubicBezTo>
                    <a:close/>
                    <a:moveTo>
                      <a:pt x="16" y="57"/>
                    </a:moveTo>
                    <a:cubicBezTo>
                      <a:pt x="32" y="40"/>
                      <a:pt x="32" y="40"/>
                      <a:pt x="32" y="40"/>
                    </a:cubicBezTo>
                    <a:cubicBezTo>
                      <a:pt x="32" y="40"/>
                      <a:pt x="33" y="41"/>
                      <a:pt x="33" y="41"/>
                    </a:cubicBezTo>
                    <a:cubicBezTo>
                      <a:pt x="28" y="64"/>
                      <a:pt x="28" y="64"/>
                      <a:pt x="28" y="64"/>
                    </a:cubicBezTo>
                    <a:cubicBezTo>
                      <a:pt x="23" y="62"/>
                      <a:pt x="19" y="60"/>
                      <a:pt x="16" y="57"/>
                    </a:cubicBezTo>
                    <a:close/>
                    <a:moveTo>
                      <a:pt x="29" y="64"/>
                    </a:moveTo>
                    <a:cubicBezTo>
                      <a:pt x="34" y="41"/>
                      <a:pt x="34" y="41"/>
                      <a:pt x="34" y="41"/>
                    </a:cubicBezTo>
                    <a:cubicBezTo>
                      <a:pt x="35" y="41"/>
                      <a:pt x="35" y="41"/>
                      <a:pt x="36" y="41"/>
                    </a:cubicBezTo>
                    <a:cubicBezTo>
                      <a:pt x="42" y="64"/>
                      <a:pt x="42" y="64"/>
                      <a:pt x="42" y="64"/>
                    </a:cubicBezTo>
                    <a:cubicBezTo>
                      <a:pt x="38" y="65"/>
                      <a:pt x="33" y="65"/>
                      <a:pt x="29" y="64"/>
                    </a:cubicBezTo>
                    <a:close/>
                    <a:moveTo>
                      <a:pt x="43" y="64"/>
                    </a:moveTo>
                    <a:cubicBezTo>
                      <a:pt x="37" y="41"/>
                      <a:pt x="37" y="41"/>
                      <a:pt x="37" y="41"/>
                    </a:cubicBezTo>
                    <a:cubicBezTo>
                      <a:pt x="37" y="41"/>
                      <a:pt x="38" y="40"/>
                      <a:pt x="39" y="40"/>
                    </a:cubicBezTo>
                    <a:cubicBezTo>
                      <a:pt x="55" y="56"/>
                      <a:pt x="55" y="56"/>
                      <a:pt x="55" y="56"/>
                    </a:cubicBezTo>
                    <a:cubicBezTo>
                      <a:pt x="51" y="60"/>
                      <a:pt x="47" y="62"/>
                      <a:pt x="43" y="64"/>
                    </a:cubicBezTo>
                    <a:close/>
                    <a:moveTo>
                      <a:pt x="55" y="56"/>
                    </a:moveTo>
                    <a:cubicBezTo>
                      <a:pt x="39" y="39"/>
                      <a:pt x="39" y="39"/>
                      <a:pt x="39" y="39"/>
                    </a:cubicBezTo>
                    <a:cubicBezTo>
                      <a:pt x="39" y="39"/>
                      <a:pt x="40" y="38"/>
                      <a:pt x="40" y="38"/>
                    </a:cubicBezTo>
                    <a:cubicBezTo>
                      <a:pt x="62" y="43"/>
                      <a:pt x="62" y="43"/>
                      <a:pt x="62" y="43"/>
                    </a:cubicBezTo>
                    <a:cubicBezTo>
                      <a:pt x="61" y="48"/>
                      <a:pt x="58" y="52"/>
                      <a:pt x="55" y="56"/>
                    </a:cubicBezTo>
                    <a:close/>
                    <a:moveTo>
                      <a:pt x="62" y="43"/>
                    </a:moveTo>
                    <a:cubicBezTo>
                      <a:pt x="40" y="37"/>
                      <a:pt x="40" y="37"/>
                      <a:pt x="40" y="37"/>
                    </a:cubicBezTo>
                    <a:cubicBezTo>
                      <a:pt x="40" y="36"/>
                      <a:pt x="40" y="35"/>
                      <a:pt x="40" y="35"/>
                    </a:cubicBezTo>
                    <a:cubicBezTo>
                      <a:pt x="62" y="28"/>
                      <a:pt x="62" y="28"/>
                      <a:pt x="62" y="28"/>
                    </a:cubicBezTo>
                    <a:cubicBezTo>
                      <a:pt x="63" y="33"/>
                      <a:pt x="63" y="38"/>
                      <a:pt x="62" y="43"/>
                    </a:cubicBezTo>
                    <a:close/>
                  </a:path>
                </a:pathLst>
              </a:custGeom>
              <a:solidFill>
                <a:srgbClr val="3E3A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23" name="Freeform 58"/>
              <p:cNvSpPr>
                <a:spLocks noEditPoints="1"/>
              </p:cNvSpPr>
              <p:nvPr/>
            </p:nvSpPr>
            <p:spPr bwMode="auto">
              <a:xfrm>
                <a:off x="1030288" y="2438401"/>
                <a:ext cx="90488" cy="95250"/>
              </a:xfrm>
              <a:custGeom>
                <a:avLst/>
                <a:gdLst>
                  <a:gd name="T0" fmla="*/ 85 w 85"/>
                  <a:gd name="T1" fmla="*/ 48 h 89"/>
                  <a:gd name="T2" fmla="*/ 85 w 85"/>
                  <a:gd name="T3" fmla="*/ 41 h 89"/>
                  <a:gd name="T4" fmla="*/ 75 w 85"/>
                  <a:gd name="T5" fmla="*/ 37 h 89"/>
                  <a:gd name="T6" fmla="*/ 74 w 85"/>
                  <a:gd name="T7" fmla="*/ 33 h 89"/>
                  <a:gd name="T8" fmla="*/ 81 w 85"/>
                  <a:gd name="T9" fmla="*/ 25 h 89"/>
                  <a:gd name="T10" fmla="*/ 78 w 85"/>
                  <a:gd name="T11" fmla="*/ 19 h 89"/>
                  <a:gd name="T12" fmla="*/ 68 w 85"/>
                  <a:gd name="T13" fmla="*/ 21 h 89"/>
                  <a:gd name="T14" fmla="*/ 68 w 85"/>
                  <a:gd name="T15" fmla="*/ 21 h 89"/>
                  <a:gd name="T16" fmla="*/ 65 w 85"/>
                  <a:gd name="T17" fmla="*/ 18 h 89"/>
                  <a:gd name="T18" fmla="*/ 65 w 85"/>
                  <a:gd name="T19" fmla="*/ 18 h 89"/>
                  <a:gd name="T20" fmla="*/ 67 w 85"/>
                  <a:gd name="T21" fmla="*/ 7 h 89"/>
                  <a:gd name="T22" fmla="*/ 61 w 85"/>
                  <a:gd name="T23" fmla="*/ 4 h 89"/>
                  <a:gd name="T24" fmla="*/ 53 w 85"/>
                  <a:gd name="T25" fmla="*/ 11 h 89"/>
                  <a:gd name="T26" fmla="*/ 53 w 85"/>
                  <a:gd name="T27" fmla="*/ 11 h 89"/>
                  <a:gd name="T28" fmla="*/ 49 w 85"/>
                  <a:gd name="T29" fmla="*/ 10 h 89"/>
                  <a:gd name="T30" fmla="*/ 49 w 85"/>
                  <a:gd name="T31" fmla="*/ 10 h 89"/>
                  <a:gd name="T32" fmla="*/ 46 w 85"/>
                  <a:gd name="T33" fmla="*/ 0 h 89"/>
                  <a:gd name="T34" fmla="*/ 39 w 85"/>
                  <a:gd name="T35" fmla="*/ 0 h 89"/>
                  <a:gd name="T36" fmla="*/ 36 w 85"/>
                  <a:gd name="T37" fmla="*/ 10 h 89"/>
                  <a:gd name="T38" fmla="*/ 36 w 85"/>
                  <a:gd name="T39" fmla="*/ 10 h 89"/>
                  <a:gd name="T40" fmla="*/ 32 w 85"/>
                  <a:gd name="T41" fmla="*/ 11 h 89"/>
                  <a:gd name="T42" fmla="*/ 32 w 85"/>
                  <a:gd name="T43" fmla="*/ 11 h 89"/>
                  <a:gd name="T44" fmla="*/ 24 w 85"/>
                  <a:gd name="T45" fmla="*/ 4 h 89"/>
                  <a:gd name="T46" fmla="*/ 18 w 85"/>
                  <a:gd name="T47" fmla="*/ 7 h 89"/>
                  <a:gd name="T48" fmla="*/ 20 w 85"/>
                  <a:gd name="T49" fmla="*/ 18 h 89"/>
                  <a:gd name="T50" fmla="*/ 20 w 85"/>
                  <a:gd name="T51" fmla="*/ 18 h 89"/>
                  <a:gd name="T52" fmla="*/ 17 w 85"/>
                  <a:gd name="T53" fmla="*/ 21 h 89"/>
                  <a:gd name="T54" fmla="*/ 17 w 85"/>
                  <a:gd name="T55" fmla="*/ 21 h 89"/>
                  <a:gd name="T56" fmla="*/ 7 w 85"/>
                  <a:gd name="T57" fmla="*/ 19 h 89"/>
                  <a:gd name="T58" fmla="*/ 4 w 85"/>
                  <a:gd name="T59" fmla="*/ 25 h 89"/>
                  <a:gd name="T60" fmla="*/ 10 w 85"/>
                  <a:gd name="T61" fmla="*/ 33 h 89"/>
                  <a:gd name="T62" fmla="*/ 9 w 85"/>
                  <a:gd name="T63" fmla="*/ 37 h 89"/>
                  <a:gd name="T64" fmla="*/ 0 w 85"/>
                  <a:gd name="T65" fmla="*/ 41 h 89"/>
                  <a:gd name="T66" fmla="*/ 0 w 85"/>
                  <a:gd name="T67" fmla="*/ 48 h 89"/>
                  <a:gd name="T68" fmla="*/ 9 w 85"/>
                  <a:gd name="T69" fmla="*/ 51 h 89"/>
                  <a:gd name="T70" fmla="*/ 10 w 85"/>
                  <a:gd name="T71" fmla="*/ 55 h 89"/>
                  <a:gd name="T72" fmla="*/ 4 w 85"/>
                  <a:gd name="T73" fmla="*/ 63 h 89"/>
                  <a:gd name="T74" fmla="*/ 7 w 85"/>
                  <a:gd name="T75" fmla="*/ 69 h 89"/>
                  <a:gd name="T76" fmla="*/ 17 w 85"/>
                  <a:gd name="T77" fmla="*/ 67 h 89"/>
                  <a:gd name="T78" fmla="*/ 20 w 85"/>
                  <a:gd name="T79" fmla="*/ 71 h 89"/>
                  <a:gd name="T80" fmla="*/ 18 w 85"/>
                  <a:gd name="T81" fmla="*/ 81 h 89"/>
                  <a:gd name="T82" fmla="*/ 24 w 85"/>
                  <a:gd name="T83" fmla="*/ 84 h 89"/>
                  <a:gd name="T84" fmla="*/ 32 w 85"/>
                  <a:gd name="T85" fmla="*/ 78 h 89"/>
                  <a:gd name="T86" fmla="*/ 36 w 85"/>
                  <a:gd name="T87" fmla="*/ 79 h 89"/>
                  <a:gd name="T88" fmla="*/ 39 w 85"/>
                  <a:gd name="T89" fmla="*/ 89 h 89"/>
                  <a:gd name="T90" fmla="*/ 46 w 85"/>
                  <a:gd name="T91" fmla="*/ 89 h 89"/>
                  <a:gd name="T92" fmla="*/ 49 w 85"/>
                  <a:gd name="T93" fmla="*/ 79 h 89"/>
                  <a:gd name="T94" fmla="*/ 53 w 85"/>
                  <a:gd name="T95" fmla="*/ 78 h 89"/>
                  <a:gd name="T96" fmla="*/ 61 w 85"/>
                  <a:gd name="T97" fmla="*/ 84 h 89"/>
                  <a:gd name="T98" fmla="*/ 67 w 85"/>
                  <a:gd name="T99" fmla="*/ 81 h 89"/>
                  <a:gd name="T100" fmla="*/ 65 w 85"/>
                  <a:gd name="T101" fmla="*/ 71 h 89"/>
                  <a:gd name="T102" fmla="*/ 68 w 85"/>
                  <a:gd name="T103" fmla="*/ 67 h 89"/>
                  <a:gd name="T104" fmla="*/ 78 w 85"/>
                  <a:gd name="T105" fmla="*/ 69 h 89"/>
                  <a:gd name="T106" fmla="*/ 81 w 85"/>
                  <a:gd name="T107" fmla="*/ 63 h 89"/>
                  <a:gd name="T108" fmla="*/ 74 w 85"/>
                  <a:gd name="T109" fmla="*/ 55 h 89"/>
                  <a:gd name="T110" fmla="*/ 75 w 85"/>
                  <a:gd name="T111" fmla="*/ 51 h 89"/>
                  <a:gd name="T112" fmla="*/ 85 w 85"/>
                  <a:gd name="T113" fmla="*/ 48 h 89"/>
                  <a:gd name="T114" fmla="*/ 42 w 85"/>
                  <a:gd name="T115" fmla="*/ 62 h 89"/>
                  <a:gd name="T116" fmla="*/ 25 w 85"/>
                  <a:gd name="T117" fmla="*/ 44 h 89"/>
                  <a:gd name="T118" fmla="*/ 42 w 85"/>
                  <a:gd name="T119" fmla="*/ 27 h 89"/>
                  <a:gd name="T120" fmla="*/ 59 w 85"/>
                  <a:gd name="T121" fmla="*/ 44 h 89"/>
                  <a:gd name="T122" fmla="*/ 42 w 85"/>
                  <a:gd name="T123" fmla="*/ 62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5" h="89">
                    <a:moveTo>
                      <a:pt x="85" y="48"/>
                    </a:moveTo>
                    <a:cubicBezTo>
                      <a:pt x="85" y="41"/>
                      <a:pt x="85" y="41"/>
                      <a:pt x="85" y="41"/>
                    </a:cubicBezTo>
                    <a:cubicBezTo>
                      <a:pt x="75" y="37"/>
                      <a:pt x="75" y="37"/>
                      <a:pt x="75" y="37"/>
                    </a:cubicBezTo>
                    <a:cubicBezTo>
                      <a:pt x="75" y="36"/>
                      <a:pt x="75" y="34"/>
                      <a:pt x="74" y="33"/>
                    </a:cubicBezTo>
                    <a:cubicBezTo>
                      <a:pt x="81" y="25"/>
                      <a:pt x="81" y="25"/>
                      <a:pt x="81" y="25"/>
                    </a:cubicBezTo>
                    <a:cubicBezTo>
                      <a:pt x="78" y="19"/>
                      <a:pt x="78" y="19"/>
                      <a:pt x="78" y="19"/>
                    </a:cubicBezTo>
                    <a:cubicBezTo>
                      <a:pt x="68" y="21"/>
                      <a:pt x="68" y="21"/>
                      <a:pt x="68" y="21"/>
                    </a:cubicBezTo>
                    <a:cubicBezTo>
                      <a:pt x="68" y="21"/>
                      <a:pt x="68" y="21"/>
                      <a:pt x="68" y="21"/>
                    </a:cubicBezTo>
                    <a:cubicBezTo>
                      <a:pt x="67" y="20"/>
                      <a:pt x="66" y="19"/>
                      <a:pt x="65" y="18"/>
                    </a:cubicBezTo>
                    <a:cubicBezTo>
                      <a:pt x="65" y="18"/>
                      <a:pt x="65" y="18"/>
                      <a:pt x="65" y="18"/>
                    </a:cubicBezTo>
                    <a:cubicBezTo>
                      <a:pt x="67" y="7"/>
                      <a:pt x="67" y="7"/>
                      <a:pt x="67" y="7"/>
                    </a:cubicBezTo>
                    <a:cubicBezTo>
                      <a:pt x="61" y="4"/>
                      <a:pt x="61" y="4"/>
                      <a:pt x="61" y="4"/>
                    </a:cubicBezTo>
                    <a:cubicBezTo>
                      <a:pt x="53" y="11"/>
                      <a:pt x="53" y="11"/>
                      <a:pt x="53" y="11"/>
                    </a:cubicBezTo>
                    <a:cubicBezTo>
                      <a:pt x="53" y="11"/>
                      <a:pt x="53" y="11"/>
                      <a:pt x="53" y="11"/>
                    </a:cubicBezTo>
                    <a:cubicBezTo>
                      <a:pt x="52" y="10"/>
                      <a:pt x="50" y="10"/>
                      <a:pt x="49" y="10"/>
                    </a:cubicBezTo>
                    <a:cubicBezTo>
                      <a:pt x="49" y="10"/>
                      <a:pt x="49" y="10"/>
                      <a:pt x="49" y="10"/>
                    </a:cubicBezTo>
                    <a:cubicBezTo>
                      <a:pt x="46" y="0"/>
                      <a:pt x="46" y="0"/>
                      <a:pt x="46" y="0"/>
                    </a:cubicBezTo>
                    <a:cubicBezTo>
                      <a:pt x="39" y="0"/>
                      <a:pt x="39" y="0"/>
                      <a:pt x="39" y="0"/>
                    </a:cubicBezTo>
                    <a:cubicBezTo>
                      <a:pt x="36" y="10"/>
                      <a:pt x="36" y="10"/>
                      <a:pt x="36" y="10"/>
                    </a:cubicBezTo>
                    <a:cubicBezTo>
                      <a:pt x="36" y="10"/>
                      <a:pt x="36" y="10"/>
                      <a:pt x="36" y="10"/>
                    </a:cubicBezTo>
                    <a:cubicBezTo>
                      <a:pt x="34" y="10"/>
                      <a:pt x="33" y="10"/>
                      <a:pt x="32" y="11"/>
                    </a:cubicBezTo>
                    <a:cubicBezTo>
                      <a:pt x="32" y="11"/>
                      <a:pt x="32" y="11"/>
                      <a:pt x="32" y="11"/>
                    </a:cubicBezTo>
                    <a:cubicBezTo>
                      <a:pt x="24" y="4"/>
                      <a:pt x="24" y="4"/>
                      <a:pt x="24" y="4"/>
                    </a:cubicBezTo>
                    <a:cubicBezTo>
                      <a:pt x="18" y="7"/>
                      <a:pt x="18" y="7"/>
                      <a:pt x="18" y="7"/>
                    </a:cubicBezTo>
                    <a:cubicBezTo>
                      <a:pt x="20" y="18"/>
                      <a:pt x="20" y="18"/>
                      <a:pt x="20" y="18"/>
                    </a:cubicBezTo>
                    <a:cubicBezTo>
                      <a:pt x="20" y="18"/>
                      <a:pt x="20" y="18"/>
                      <a:pt x="20" y="18"/>
                    </a:cubicBezTo>
                    <a:cubicBezTo>
                      <a:pt x="19" y="19"/>
                      <a:pt x="18" y="20"/>
                      <a:pt x="17" y="21"/>
                    </a:cubicBezTo>
                    <a:cubicBezTo>
                      <a:pt x="17" y="21"/>
                      <a:pt x="17" y="21"/>
                      <a:pt x="17" y="21"/>
                    </a:cubicBezTo>
                    <a:cubicBezTo>
                      <a:pt x="7" y="19"/>
                      <a:pt x="7" y="19"/>
                      <a:pt x="7" y="19"/>
                    </a:cubicBezTo>
                    <a:cubicBezTo>
                      <a:pt x="4" y="25"/>
                      <a:pt x="4" y="25"/>
                      <a:pt x="4" y="25"/>
                    </a:cubicBezTo>
                    <a:cubicBezTo>
                      <a:pt x="10" y="33"/>
                      <a:pt x="10" y="33"/>
                      <a:pt x="10" y="33"/>
                    </a:cubicBezTo>
                    <a:cubicBezTo>
                      <a:pt x="10" y="34"/>
                      <a:pt x="10" y="36"/>
                      <a:pt x="9" y="37"/>
                    </a:cubicBezTo>
                    <a:cubicBezTo>
                      <a:pt x="0" y="41"/>
                      <a:pt x="0" y="41"/>
                      <a:pt x="0" y="41"/>
                    </a:cubicBezTo>
                    <a:cubicBezTo>
                      <a:pt x="0" y="48"/>
                      <a:pt x="0" y="48"/>
                      <a:pt x="0" y="48"/>
                    </a:cubicBezTo>
                    <a:cubicBezTo>
                      <a:pt x="9" y="51"/>
                      <a:pt x="9" y="51"/>
                      <a:pt x="9" y="51"/>
                    </a:cubicBezTo>
                    <a:cubicBezTo>
                      <a:pt x="10" y="53"/>
                      <a:pt x="10" y="54"/>
                      <a:pt x="10" y="55"/>
                    </a:cubicBezTo>
                    <a:cubicBezTo>
                      <a:pt x="4" y="63"/>
                      <a:pt x="4" y="63"/>
                      <a:pt x="4" y="63"/>
                    </a:cubicBezTo>
                    <a:cubicBezTo>
                      <a:pt x="7" y="69"/>
                      <a:pt x="7" y="69"/>
                      <a:pt x="7" y="69"/>
                    </a:cubicBezTo>
                    <a:cubicBezTo>
                      <a:pt x="17" y="67"/>
                      <a:pt x="17" y="67"/>
                      <a:pt x="17" y="67"/>
                    </a:cubicBezTo>
                    <a:cubicBezTo>
                      <a:pt x="18" y="69"/>
                      <a:pt x="19" y="70"/>
                      <a:pt x="20" y="71"/>
                    </a:cubicBezTo>
                    <a:cubicBezTo>
                      <a:pt x="18" y="81"/>
                      <a:pt x="18" y="81"/>
                      <a:pt x="18" y="81"/>
                    </a:cubicBezTo>
                    <a:cubicBezTo>
                      <a:pt x="24" y="84"/>
                      <a:pt x="24" y="84"/>
                      <a:pt x="24" y="84"/>
                    </a:cubicBezTo>
                    <a:cubicBezTo>
                      <a:pt x="32" y="78"/>
                      <a:pt x="32" y="78"/>
                      <a:pt x="32" y="78"/>
                    </a:cubicBezTo>
                    <a:cubicBezTo>
                      <a:pt x="33" y="78"/>
                      <a:pt x="34" y="78"/>
                      <a:pt x="36" y="79"/>
                    </a:cubicBezTo>
                    <a:cubicBezTo>
                      <a:pt x="39" y="89"/>
                      <a:pt x="39" y="89"/>
                      <a:pt x="39" y="89"/>
                    </a:cubicBezTo>
                    <a:cubicBezTo>
                      <a:pt x="46" y="89"/>
                      <a:pt x="46" y="89"/>
                      <a:pt x="46" y="89"/>
                    </a:cubicBezTo>
                    <a:cubicBezTo>
                      <a:pt x="49" y="79"/>
                      <a:pt x="49" y="79"/>
                      <a:pt x="49" y="79"/>
                    </a:cubicBezTo>
                    <a:cubicBezTo>
                      <a:pt x="50" y="78"/>
                      <a:pt x="52" y="78"/>
                      <a:pt x="53" y="78"/>
                    </a:cubicBezTo>
                    <a:cubicBezTo>
                      <a:pt x="61" y="84"/>
                      <a:pt x="61" y="84"/>
                      <a:pt x="61" y="84"/>
                    </a:cubicBezTo>
                    <a:cubicBezTo>
                      <a:pt x="67" y="81"/>
                      <a:pt x="67" y="81"/>
                      <a:pt x="67" y="81"/>
                    </a:cubicBezTo>
                    <a:cubicBezTo>
                      <a:pt x="65" y="71"/>
                      <a:pt x="65" y="71"/>
                      <a:pt x="65" y="71"/>
                    </a:cubicBezTo>
                    <a:cubicBezTo>
                      <a:pt x="66" y="70"/>
                      <a:pt x="67" y="69"/>
                      <a:pt x="68" y="67"/>
                    </a:cubicBezTo>
                    <a:cubicBezTo>
                      <a:pt x="78" y="69"/>
                      <a:pt x="78" y="69"/>
                      <a:pt x="78" y="69"/>
                    </a:cubicBezTo>
                    <a:cubicBezTo>
                      <a:pt x="81" y="63"/>
                      <a:pt x="81" y="63"/>
                      <a:pt x="81" y="63"/>
                    </a:cubicBezTo>
                    <a:cubicBezTo>
                      <a:pt x="74" y="55"/>
                      <a:pt x="74" y="55"/>
                      <a:pt x="74" y="55"/>
                    </a:cubicBezTo>
                    <a:cubicBezTo>
                      <a:pt x="75" y="54"/>
                      <a:pt x="75" y="53"/>
                      <a:pt x="75" y="51"/>
                    </a:cubicBezTo>
                    <a:lnTo>
                      <a:pt x="85" y="48"/>
                    </a:lnTo>
                    <a:close/>
                    <a:moveTo>
                      <a:pt x="42" y="62"/>
                    </a:moveTo>
                    <a:cubicBezTo>
                      <a:pt x="33" y="62"/>
                      <a:pt x="25" y="54"/>
                      <a:pt x="25" y="44"/>
                    </a:cubicBezTo>
                    <a:cubicBezTo>
                      <a:pt x="25" y="34"/>
                      <a:pt x="33" y="27"/>
                      <a:pt x="42" y="27"/>
                    </a:cubicBezTo>
                    <a:cubicBezTo>
                      <a:pt x="52" y="27"/>
                      <a:pt x="59" y="34"/>
                      <a:pt x="59" y="44"/>
                    </a:cubicBezTo>
                    <a:cubicBezTo>
                      <a:pt x="59" y="54"/>
                      <a:pt x="52" y="62"/>
                      <a:pt x="42" y="62"/>
                    </a:cubicBezTo>
                    <a:close/>
                  </a:path>
                </a:pathLst>
              </a:custGeom>
              <a:solidFill>
                <a:srgbClr val="3E3A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24" name="Freeform 59"/>
              <p:cNvSpPr>
                <a:spLocks noEditPoints="1"/>
              </p:cNvSpPr>
              <p:nvPr/>
            </p:nvSpPr>
            <p:spPr bwMode="auto">
              <a:xfrm>
                <a:off x="1200150" y="2738438"/>
                <a:ext cx="28575" cy="31750"/>
              </a:xfrm>
              <a:custGeom>
                <a:avLst/>
                <a:gdLst>
                  <a:gd name="T0" fmla="*/ 27 w 27"/>
                  <a:gd name="T1" fmla="*/ 16 h 29"/>
                  <a:gd name="T2" fmla="*/ 27 w 27"/>
                  <a:gd name="T3" fmla="*/ 14 h 29"/>
                  <a:gd name="T4" fmla="*/ 24 w 27"/>
                  <a:gd name="T5" fmla="*/ 13 h 29"/>
                  <a:gd name="T6" fmla="*/ 24 w 27"/>
                  <a:gd name="T7" fmla="*/ 11 h 29"/>
                  <a:gd name="T8" fmla="*/ 26 w 27"/>
                  <a:gd name="T9" fmla="*/ 9 h 29"/>
                  <a:gd name="T10" fmla="*/ 25 w 27"/>
                  <a:gd name="T11" fmla="*/ 7 h 29"/>
                  <a:gd name="T12" fmla="*/ 22 w 27"/>
                  <a:gd name="T13" fmla="*/ 7 h 29"/>
                  <a:gd name="T14" fmla="*/ 22 w 27"/>
                  <a:gd name="T15" fmla="*/ 7 h 29"/>
                  <a:gd name="T16" fmla="*/ 21 w 27"/>
                  <a:gd name="T17" fmla="*/ 6 h 29"/>
                  <a:gd name="T18" fmla="*/ 21 w 27"/>
                  <a:gd name="T19" fmla="*/ 6 h 29"/>
                  <a:gd name="T20" fmla="*/ 21 w 27"/>
                  <a:gd name="T21" fmla="*/ 3 h 29"/>
                  <a:gd name="T22" fmla="*/ 19 w 27"/>
                  <a:gd name="T23" fmla="*/ 2 h 29"/>
                  <a:gd name="T24" fmla="*/ 17 w 27"/>
                  <a:gd name="T25" fmla="*/ 4 h 29"/>
                  <a:gd name="T26" fmla="*/ 17 w 27"/>
                  <a:gd name="T27" fmla="*/ 4 h 29"/>
                  <a:gd name="T28" fmla="*/ 16 w 27"/>
                  <a:gd name="T29" fmla="*/ 4 h 29"/>
                  <a:gd name="T30" fmla="*/ 16 w 27"/>
                  <a:gd name="T31" fmla="*/ 4 h 29"/>
                  <a:gd name="T32" fmla="*/ 15 w 27"/>
                  <a:gd name="T33" fmla="*/ 0 h 29"/>
                  <a:gd name="T34" fmla="*/ 12 w 27"/>
                  <a:gd name="T35" fmla="*/ 0 h 29"/>
                  <a:gd name="T36" fmla="*/ 11 w 27"/>
                  <a:gd name="T37" fmla="*/ 4 h 29"/>
                  <a:gd name="T38" fmla="*/ 11 w 27"/>
                  <a:gd name="T39" fmla="*/ 4 h 29"/>
                  <a:gd name="T40" fmla="*/ 10 w 27"/>
                  <a:gd name="T41" fmla="*/ 4 h 29"/>
                  <a:gd name="T42" fmla="*/ 10 w 27"/>
                  <a:gd name="T43" fmla="*/ 4 h 29"/>
                  <a:gd name="T44" fmla="*/ 7 w 27"/>
                  <a:gd name="T45" fmla="*/ 2 h 29"/>
                  <a:gd name="T46" fmla="*/ 6 w 27"/>
                  <a:gd name="T47" fmla="*/ 3 h 29"/>
                  <a:gd name="T48" fmla="*/ 6 w 27"/>
                  <a:gd name="T49" fmla="*/ 6 h 29"/>
                  <a:gd name="T50" fmla="*/ 6 w 27"/>
                  <a:gd name="T51" fmla="*/ 6 h 29"/>
                  <a:gd name="T52" fmla="*/ 5 w 27"/>
                  <a:gd name="T53" fmla="*/ 7 h 29"/>
                  <a:gd name="T54" fmla="*/ 5 w 27"/>
                  <a:gd name="T55" fmla="*/ 7 h 29"/>
                  <a:gd name="T56" fmla="*/ 2 w 27"/>
                  <a:gd name="T57" fmla="*/ 7 h 29"/>
                  <a:gd name="T58" fmla="*/ 1 w 27"/>
                  <a:gd name="T59" fmla="*/ 9 h 29"/>
                  <a:gd name="T60" fmla="*/ 3 w 27"/>
                  <a:gd name="T61" fmla="*/ 11 h 29"/>
                  <a:gd name="T62" fmla="*/ 3 w 27"/>
                  <a:gd name="T63" fmla="*/ 13 h 29"/>
                  <a:gd name="T64" fmla="*/ 0 w 27"/>
                  <a:gd name="T65" fmla="*/ 14 h 29"/>
                  <a:gd name="T66" fmla="*/ 0 w 27"/>
                  <a:gd name="T67" fmla="*/ 16 h 29"/>
                  <a:gd name="T68" fmla="*/ 3 w 27"/>
                  <a:gd name="T69" fmla="*/ 17 h 29"/>
                  <a:gd name="T70" fmla="*/ 3 w 27"/>
                  <a:gd name="T71" fmla="*/ 19 h 29"/>
                  <a:gd name="T72" fmla="*/ 1 w 27"/>
                  <a:gd name="T73" fmla="*/ 21 h 29"/>
                  <a:gd name="T74" fmla="*/ 2 w 27"/>
                  <a:gd name="T75" fmla="*/ 23 h 29"/>
                  <a:gd name="T76" fmla="*/ 5 w 27"/>
                  <a:gd name="T77" fmla="*/ 22 h 29"/>
                  <a:gd name="T78" fmla="*/ 6 w 27"/>
                  <a:gd name="T79" fmla="*/ 23 h 29"/>
                  <a:gd name="T80" fmla="*/ 6 w 27"/>
                  <a:gd name="T81" fmla="*/ 27 h 29"/>
                  <a:gd name="T82" fmla="*/ 7 w 27"/>
                  <a:gd name="T83" fmla="*/ 28 h 29"/>
                  <a:gd name="T84" fmla="*/ 10 w 27"/>
                  <a:gd name="T85" fmla="*/ 26 h 29"/>
                  <a:gd name="T86" fmla="*/ 11 w 27"/>
                  <a:gd name="T87" fmla="*/ 26 h 29"/>
                  <a:gd name="T88" fmla="*/ 12 w 27"/>
                  <a:gd name="T89" fmla="*/ 29 h 29"/>
                  <a:gd name="T90" fmla="*/ 15 w 27"/>
                  <a:gd name="T91" fmla="*/ 29 h 29"/>
                  <a:gd name="T92" fmla="*/ 16 w 27"/>
                  <a:gd name="T93" fmla="*/ 26 h 29"/>
                  <a:gd name="T94" fmla="*/ 17 w 27"/>
                  <a:gd name="T95" fmla="*/ 26 h 29"/>
                  <a:gd name="T96" fmla="*/ 19 w 27"/>
                  <a:gd name="T97" fmla="*/ 28 h 29"/>
                  <a:gd name="T98" fmla="*/ 21 w 27"/>
                  <a:gd name="T99" fmla="*/ 27 h 29"/>
                  <a:gd name="T100" fmla="*/ 21 w 27"/>
                  <a:gd name="T101" fmla="*/ 23 h 29"/>
                  <a:gd name="T102" fmla="*/ 22 w 27"/>
                  <a:gd name="T103" fmla="*/ 22 h 29"/>
                  <a:gd name="T104" fmla="*/ 25 w 27"/>
                  <a:gd name="T105" fmla="*/ 23 h 29"/>
                  <a:gd name="T106" fmla="*/ 26 w 27"/>
                  <a:gd name="T107" fmla="*/ 21 h 29"/>
                  <a:gd name="T108" fmla="*/ 24 w 27"/>
                  <a:gd name="T109" fmla="*/ 19 h 29"/>
                  <a:gd name="T110" fmla="*/ 24 w 27"/>
                  <a:gd name="T111" fmla="*/ 17 h 29"/>
                  <a:gd name="T112" fmla="*/ 27 w 27"/>
                  <a:gd name="T113" fmla="*/ 16 h 29"/>
                  <a:gd name="T114" fmla="*/ 13 w 27"/>
                  <a:gd name="T115" fmla="*/ 21 h 29"/>
                  <a:gd name="T116" fmla="*/ 8 w 27"/>
                  <a:gd name="T117" fmla="*/ 15 h 29"/>
                  <a:gd name="T118" fmla="*/ 13 w 27"/>
                  <a:gd name="T119" fmla="*/ 9 h 29"/>
                  <a:gd name="T120" fmla="*/ 19 w 27"/>
                  <a:gd name="T121" fmla="*/ 15 h 29"/>
                  <a:gd name="T122" fmla="*/ 13 w 27"/>
                  <a:gd name="T123" fmla="*/ 21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 h="29">
                    <a:moveTo>
                      <a:pt x="27" y="16"/>
                    </a:moveTo>
                    <a:cubicBezTo>
                      <a:pt x="27" y="14"/>
                      <a:pt x="27" y="14"/>
                      <a:pt x="27" y="14"/>
                    </a:cubicBezTo>
                    <a:cubicBezTo>
                      <a:pt x="24" y="13"/>
                      <a:pt x="24" y="13"/>
                      <a:pt x="24" y="13"/>
                    </a:cubicBezTo>
                    <a:cubicBezTo>
                      <a:pt x="24" y="12"/>
                      <a:pt x="24" y="12"/>
                      <a:pt x="24" y="11"/>
                    </a:cubicBezTo>
                    <a:cubicBezTo>
                      <a:pt x="26" y="9"/>
                      <a:pt x="26" y="9"/>
                      <a:pt x="26" y="9"/>
                    </a:cubicBezTo>
                    <a:cubicBezTo>
                      <a:pt x="25" y="7"/>
                      <a:pt x="25" y="7"/>
                      <a:pt x="25" y="7"/>
                    </a:cubicBezTo>
                    <a:cubicBezTo>
                      <a:pt x="22" y="7"/>
                      <a:pt x="22" y="7"/>
                      <a:pt x="22" y="7"/>
                    </a:cubicBezTo>
                    <a:cubicBezTo>
                      <a:pt x="22" y="7"/>
                      <a:pt x="22" y="7"/>
                      <a:pt x="22" y="7"/>
                    </a:cubicBezTo>
                    <a:cubicBezTo>
                      <a:pt x="21" y="7"/>
                      <a:pt x="21" y="7"/>
                      <a:pt x="21" y="6"/>
                    </a:cubicBezTo>
                    <a:cubicBezTo>
                      <a:pt x="21" y="6"/>
                      <a:pt x="21" y="6"/>
                      <a:pt x="21" y="6"/>
                    </a:cubicBezTo>
                    <a:cubicBezTo>
                      <a:pt x="21" y="3"/>
                      <a:pt x="21" y="3"/>
                      <a:pt x="21" y="3"/>
                    </a:cubicBezTo>
                    <a:cubicBezTo>
                      <a:pt x="19" y="2"/>
                      <a:pt x="19" y="2"/>
                      <a:pt x="19" y="2"/>
                    </a:cubicBezTo>
                    <a:cubicBezTo>
                      <a:pt x="17" y="4"/>
                      <a:pt x="17" y="4"/>
                      <a:pt x="17" y="4"/>
                    </a:cubicBezTo>
                    <a:cubicBezTo>
                      <a:pt x="17" y="4"/>
                      <a:pt x="17" y="4"/>
                      <a:pt x="17" y="4"/>
                    </a:cubicBezTo>
                    <a:cubicBezTo>
                      <a:pt x="16" y="4"/>
                      <a:pt x="16" y="4"/>
                      <a:pt x="16" y="4"/>
                    </a:cubicBezTo>
                    <a:cubicBezTo>
                      <a:pt x="16" y="4"/>
                      <a:pt x="16" y="4"/>
                      <a:pt x="16" y="4"/>
                    </a:cubicBezTo>
                    <a:cubicBezTo>
                      <a:pt x="15" y="0"/>
                      <a:pt x="15" y="0"/>
                      <a:pt x="15" y="0"/>
                    </a:cubicBezTo>
                    <a:cubicBezTo>
                      <a:pt x="12" y="0"/>
                      <a:pt x="12" y="0"/>
                      <a:pt x="12" y="0"/>
                    </a:cubicBezTo>
                    <a:cubicBezTo>
                      <a:pt x="11" y="4"/>
                      <a:pt x="11" y="4"/>
                      <a:pt x="11" y="4"/>
                    </a:cubicBezTo>
                    <a:cubicBezTo>
                      <a:pt x="11" y="4"/>
                      <a:pt x="11" y="4"/>
                      <a:pt x="11" y="4"/>
                    </a:cubicBezTo>
                    <a:cubicBezTo>
                      <a:pt x="11" y="4"/>
                      <a:pt x="10" y="4"/>
                      <a:pt x="10" y="4"/>
                    </a:cubicBezTo>
                    <a:cubicBezTo>
                      <a:pt x="10" y="4"/>
                      <a:pt x="10" y="4"/>
                      <a:pt x="10" y="4"/>
                    </a:cubicBezTo>
                    <a:cubicBezTo>
                      <a:pt x="7" y="2"/>
                      <a:pt x="7" y="2"/>
                      <a:pt x="7" y="2"/>
                    </a:cubicBezTo>
                    <a:cubicBezTo>
                      <a:pt x="6" y="3"/>
                      <a:pt x="6" y="3"/>
                      <a:pt x="6" y="3"/>
                    </a:cubicBezTo>
                    <a:cubicBezTo>
                      <a:pt x="6" y="6"/>
                      <a:pt x="6" y="6"/>
                      <a:pt x="6" y="6"/>
                    </a:cubicBezTo>
                    <a:cubicBezTo>
                      <a:pt x="6" y="6"/>
                      <a:pt x="6" y="6"/>
                      <a:pt x="6" y="6"/>
                    </a:cubicBezTo>
                    <a:cubicBezTo>
                      <a:pt x="6" y="7"/>
                      <a:pt x="6" y="7"/>
                      <a:pt x="5" y="7"/>
                    </a:cubicBezTo>
                    <a:cubicBezTo>
                      <a:pt x="5" y="7"/>
                      <a:pt x="5" y="7"/>
                      <a:pt x="5" y="7"/>
                    </a:cubicBezTo>
                    <a:cubicBezTo>
                      <a:pt x="2" y="7"/>
                      <a:pt x="2" y="7"/>
                      <a:pt x="2" y="7"/>
                    </a:cubicBezTo>
                    <a:cubicBezTo>
                      <a:pt x="1" y="9"/>
                      <a:pt x="1" y="9"/>
                      <a:pt x="1" y="9"/>
                    </a:cubicBezTo>
                    <a:cubicBezTo>
                      <a:pt x="3" y="11"/>
                      <a:pt x="3" y="11"/>
                      <a:pt x="3" y="11"/>
                    </a:cubicBezTo>
                    <a:cubicBezTo>
                      <a:pt x="3" y="12"/>
                      <a:pt x="3" y="12"/>
                      <a:pt x="3" y="13"/>
                    </a:cubicBezTo>
                    <a:cubicBezTo>
                      <a:pt x="0" y="14"/>
                      <a:pt x="0" y="14"/>
                      <a:pt x="0" y="14"/>
                    </a:cubicBezTo>
                    <a:cubicBezTo>
                      <a:pt x="0" y="16"/>
                      <a:pt x="0" y="16"/>
                      <a:pt x="0" y="16"/>
                    </a:cubicBezTo>
                    <a:cubicBezTo>
                      <a:pt x="3" y="17"/>
                      <a:pt x="3" y="17"/>
                      <a:pt x="3" y="17"/>
                    </a:cubicBezTo>
                    <a:cubicBezTo>
                      <a:pt x="3" y="18"/>
                      <a:pt x="3" y="18"/>
                      <a:pt x="3" y="19"/>
                    </a:cubicBezTo>
                    <a:cubicBezTo>
                      <a:pt x="1" y="21"/>
                      <a:pt x="1" y="21"/>
                      <a:pt x="1" y="21"/>
                    </a:cubicBezTo>
                    <a:cubicBezTo>
                      <a:pt x="2" y="23"/>
                      <a:pt x="2" y="23"/>
                      <a:pt x="2" y="23"/>
                    </a:cubicBezTo>
                    <a:cubicBezTo>
                      <a:pt x="5" y="22"/>
                      <a:pt x="5" y="22"/>
                      <a:pt x="5" y="22"/>
                    </a:cubicBezTo>
                    <a:cubicBezTo>
                      <a:pt x="6" y="23"/>
                      <a:pt x="6" y="23"/>
                      <a:pt x="6" y="23"/>
                    </a:cubicBezTo>
                    <a:cubicBezTo>
                      <a:pt x="6" y="27"/>
                      <a:pt x="6" y="27"/>
                      <a:pt x="6" y="27"/>
                    </a:cubicBezTo>
                    <a:cubicBezTo>
                      <a:pt x="7" y="28"/>
                      <a:pt x="7" y="28"/>
                      <a:pt x="7" y="28"/>
                    </a:cubicBezTo>
                    <a:cubicBezTo>
                      <a:pt x="10" y="26"/>
                      <a:pt x="10" y="26"/>
                      <a:pt x="10" y="26"/>
                    </a:cubicBezTo>
                    <a:cubicBezTo>
                      <a:pt x="10" y="26"/>
                      <a:pt x="11" y="26"/>
                      <a:pt x="11" y="26"/>
                    </a:cubicBezTo>
                    <a:cubicBezTo>
                      <a:pt x="12" y="29"/>
                      <a:pt x="12" y="29"/>
                      <a:pt x="12" y="29"/>
                    </a:cubicBezTo>
                    <a:cubicBezTo>
                      <a:pt x="15" y="29"/>
                      <a:pt x="15" y="29"/>
                      <a:pt x="15" y="29"/>
                    </a:cubicBezTo>
                    <a:cubicBezTo>
                      <a:pt x="16" y="26"/>
                      <a:pt x="16" y="26"/>
                      <a:pt x="16" y="26"/>
                    </a:cubicBezTo>
                    <a:cubicBezTo>
                      <a:pt x="16" y="26"/>
                      <a:pt x="17" y="26"/>
                      <a:pt x="17" y="26"/>
                    </a:cubicBezTo>
                    <a:cubicBezTo>
                      <a:pt x="19" y="28"/>
                      <a:pt x="19" y="28"/>
                      <a:pt x="19" y="28"/>
                    </a:cubicBezTo>
                    <a:cubicBezTo>
                      <a:pt x="21" y="27"/>
                      <a:pt x="21" y="27"/>
                      <a:pt x="21" y="27"/>
                    </a:cubicBezTo>
                    <a:cubicBezTo>
                      <a:pt x="21" y="23"/>
                      <a:pt x="21" y="23"/>
                      <a:pt x="21" y="23"/>
                    </a:cubicBezTo>
                    <a:cubicBezTo>
                      <a:pt x="21" y="23"/>
                      <a:pt x="21" y="23"/>
                      <a:pt x="22" y="22"/>
                    </a:cubicBezTo>
                    <a:cubicBezTo>
                      <a:pt x="25" y="23"/>
                      <a:pt x="25" y="23"/>
                      <a:pt x="25" y="23"/>
                    </a:cubicBezTo>
                    <a:cubicBezTo>
                      <a:pt x="26" y="21"/>
                      <a:pt x="26" y="21"/>
                      <a:pt x="26" y="21"/>
                    </a:cubicBezTo>
                    <a:cubicBezTo>
                      <a:pt x="24" y="19"/>
                      <a:pt x="24" y="19"/>
                      <a:pt x="24" y="19"/>
                    </a:cubicBezTo>
                    <a:cubicBezTo>
                      <a:pt x="24" y="18"/>
                      <a:pt x="24" y="18"/>
                      <a:pt x="24" y="17"/>
                    </a:cubicBezTo>
                    <a:lnTo>
                      <a:pt x="27" y="16"/>
                    </a:lnTo>
                    <a:close/>
                    <a:moveTo>
                      <a:pt x="13" y="21"/>
                    </a:moveTo>
                    <a:cubicBezTo>
                      <a:pt x="10" y="21"/>
                      <a:pt x="8" y="18"/>
                      <a:pt x="8" y="15"/>
                    </a:cubicBezTo>
                    <a:cubicBezTo>
                      <a:pt x="8" y="12"/>
                      <a:pt x="10" y="9"/>
                      <a:pt x="13" y="9"/>
                    </a:cubicBezTo>
                    <a:cubicBezTo>
                      <a:pt x="16" y="9"/>
                      <a:pt x="19" y="12"/>
                      <a:pt x="19" y="15"/>
                    </a:cubicBezTo>
                    <a:cubicBezTo>
                      <a:pt x="19" y="18"/>
                      <a:pt x="16" y="21"/>
                      <a:pt x="13" y="21"/>
                    </a:cubicBezTo>
                    <a:close/>
                  </a:path>
                </a:pathLst>
              </a:custGeom>
              <a:solidFill>
                <a:srgbClr val="3E3A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25" name="Freeform 60"/>
              <p:cNvSpPr>
                <a:spLocks noEditPoints="1"/>
              </p:cNvSpPr>
              <p:nvPr/>
            </p:nvSpPr>
            <p:spPr bwMode="auto">
              <a:xfrm>
                <a:off x="1347788" y="2432051"/>
                <a:ext cx="50800" cy="50800"/>
              </a:xfrm>
              <a:custGeom>
                <a:avLst/>
                <a:gdLst>
                  <a:gd name="T0" fmla="*/ 47 w 47"/>
                  <a:gd name="T1" fmla="*/ 27 h 49"/>
                  <a:gd name="T2" fmla="*/ 47 w 47"/>
                  <a:gd name="T3" fmla="*/ 23 h 49"/>
                  <a:gd name="T4" fmla="*/ 42 w 47"/>
                  <a:gd name="T5" fmla="*/ 21 h 49"/>
                  <a:gd name="T6" fmla="*/ 41 w 47"/>
                  <a:gd name="T7" fmla="*/ 19 h 49"/>
                  <a:gd name="T8" fmla="*/ 45 w 47"/>
                  <a:gd name="T9" fmla="*/ 14 h 49"/>
                  <a:gd name="T10" fmla="*/ 43 w 47"/>
                  <a:gd name="T11" fmla="*/ 11 h 49"/>
                  <a:gd name="T12" fmla="*/ 38 w 47"/>
                  <a:gd name="T13" fmla="*/ 12 h 49"/>
                  <a:gd name="T14" fmla="*/ 38 w 47"/>
                  <a:gd name="T15" fmla="*/ 12 h 49"/>
                  <a:gd name="T16" fmla="*/ 36 w 47"/>
                  <a:gd name="T17" fmla="*/ 10 h 49"/>
                  <a:gd name="T18" fmla="*/ 36 w 47"/>
                  <a:gd name="T19" fmla="*/ 10 h 49"/>
                  <a:gd name="T20" fmla="*/ 37 w 47"/>
                  <a:gd name="T21" fmla="*/ 5 h 49"/>
                  <a:gd name="T22" fmla="*/ 34 w 47"/>
                  <a:gd name="T23" fmla="*/ 3 h 49"/>
                  <a:gd name="T24" fmla="*/ 30 w 47"/>
                  <a:gd name="T25" fmla="*/ 7 h 49"/>
                  <a:gd name="T26" fmla="*/ 30 w 47"/>
                  <a:gd name="T27" fmla="*/ 7 h 49"/>
                  <a:gd name="T28" fmla="*/ 27 w 47"/>
                  <a:gd name="T29" fmla="*/ 6 h 49"/>
                  <a:gd name="T30" fmla="*/ 27 w 47"/>
                  <a:gd name="T31" fmla="*/ 6 h 49"/>
                  <a:gd name="T32" fmla="*/ 26 w 47"/>
                  <a:gd name="T33" fmla="*/ 0 h 49"/>
                  <a:gd name="T34" fmla="*/ 22 w 47"/>
                  <a:gd name="T35" fmla="*/ 0 h 49"/>
                  <a:gd name="T36" fmla="*/ 20 w 47"/>
                  <a:gd name="T37" fmla="*/ 6 h 49"/>
                  <a:gd name="T38" fmla="*/ 20 w 47"/>
                  <a:gd name="T39" fmla="*/ 6 h 49"/>
                  <a:gd name="T40" fmla="*/ 18 w 47"/>
                  <a:gd name="T41" fmla="*/ 7 h 49"/>
                  <a:gd name="T42" fmla="*/ 18 w 47"/>
                  <a:gd name="T43" fmla="*/ 7 h 49"/>
                  <a:gd name="T44" fmla="*/ 14 w 47"/>
                  <a:gd name="T45" fmla="*/ 3 h 49"/>
                  <a:gd name="T46" fmla="*/ 10 w 47"/>
                  <a:gd name="T47" fmla="*/ 5 h 49"/>
                  <a:gd name="T48" fmla="*/ 12 w 47"/>
                  <a:gd name="T49" fmla="*/ 10 h 49"/>
                  <a:gd name="T50" fmla="*/ 12 w 47"/>
                  <a:gd name="T51" fmla="*/ 10 h 49"/>
                  <a:gd name="T52" fmla="*/ 10 w 47"/>
                  <a:gd name="T53" fmla="*/ 12 h 49"/>
                  <a:gd name="T54" fmla="*/ 10 w 47"/>
                  <a:gd name="T55" fmla="*/ 12 h 49"/>
                  <a:gd name="T56" fmla="*/ 4 w 47"/>
                  <a:gd name="T57" fmla="*/ 11 h 49"/>
                  <a:gd name="T58" fmla="*/ 3 w 47"/>
                  <a:gd name="T59" fmla="*/ 14 h 49"/>
                  <a:gd name="T60" fmla="*/ 6 w 47"/>
                  <a:gd name="T61" fmla="*/ 19 h 49"/>
                  <a:gd name="T62" fmla="*/ 6 w 47"/>
                  <a:gd name="T63" fmla="*/ 21 h 49"/>
                  <a:gd name="T64" fmla="*/ 0 w 47"/>
                  <a:gd name="T65" fmla="*/ 23 h 49"/>
                  <a:gd name="T66" fmla="*/ 0 w 47"/>
                  <a:gd name="T67" fmla="*/ 27 h 49"/>
                  <a:gd name="T68" fmla="*/ 6 w 47"/>
                  <a:gd name="T69" fmla="*/ 29 h 49"/>
                  <a:gd name="T70" fmla="*/ 6 w 47"/>
                  <a:gd name="T71" fmla="*/ 31 h 49"/>
                  <a:gd name="T72" fmla="*/ 3 w 47"/>
                  <a:gd name="T73" fmla="*/ 35 h 49"/>
                  <a:gd name="T74" fmla="*/ 4 w 47"/>
                  <a:gd name="T75" fmla="*/ 39 h 49"/>
                  <a:gd name="T76" fmla="*/ 10 w 47"/>
                  <a:gd name="T77" fmla="*/ 38 h 49"/>
                  <a:gd name="T78" fmla="*/ 12 w 47"/>
                  <a:gd name="T79" fmla="*/ 39 h 49"/>
                  <a:gd name="T80" fmla="*/ 10 w 47"/>
                  <a:gd name="T81" fmla="*/ 45 h 49"/>
                  <a:gd name="T82" fmla="*/ 14 w 47"/>
                  <a:gd name="T83" fmla="*/ 47 h 49"/>
                  <a:gd name="T84" fmla="*/ 18 w 47"/>
                  <a:gd name="T85" fmla="*/ 43 h 49"/>
                  <a:gd name="T86" fmla="*/ 20 w 47"/>
                  <a:gd name="T87" fmla="*/ 44 h 49"/>
                  <a:gd name="T88" fmla="*/ 22 w 47"/>
                  <a:gd name="T89" fmla="*/ 49 h 49"/>
                  <a:gd name="T90" fmla="*/ 26 w 47"/>
                  <a:gd name="T91" fmla="*/ 49 h 49"/>
                  <a:gd name="T92" fmla="*/ 27 w 47"/>
                  <a:gd name="T93" fmla="*/ 44 h 49"/>
                  <a:gd name="T94" fmla="*/ 30 w 47"/>
                  <a:gd name="T95" fmla="*/ 43 h 49"/>
                  <a:gd name="T96" fmla="*/ 34 w 47"/>
                  <a:gd name="T97" fmla="*/ 47 h 49"/>
                  <a:gd name="T98" fmla="*/ 37 w 47"/>
                  <a:gd name="T99" fmla="*/ 45 h 49"/>
                  <a:gd name="T100" fmla="*/ 36 w 47"/>
                  <a:gd name="T101" fmla="*/ 39 h 49"/>
                  <a:gd name="T102" fmla="*/ 38 w 47"/>
                  <a:gd name="T103" fmla="*/ 38 h 49"/>
                  <a:gd name="T104" fmla="*/ 43 w 47"/>
                  <a:gd name="T105" fmla="*/ 39 h 49"/>
                  <a:gd name="T106" fmla="*/ 45 w 47"/>
                  <a:gd name="T107" fmla="*/ 35 h 49"/>
                  <a:gd name="T108" fmla="*/ 41 w 47"/>
                  <a:gd name="T109" fmla="*/ 31 h 49"/>
                  <a:gd name="T110" fmla="*/ 42 w 47"/>
                  <a:gd name="T111" fmla="*/ 29 h 49"/>
                  <a:gd name="T112" fmla="*/ 47 w 47"/>
                  <a:gd name="T113" fmla="*/ 27 h 49"/>
                  <a:gd name="T114" fmla="*/ 24 w 47"/>
                  <a:gd name="T115" fmla="*/ 35 h 49"/>
                  <a:gd name="T116" fmla="*/ 14 w 47"/>
                  <a:gd name="T117" fmla="*/ 25 h 49"/>
                  <a:gd name="T118" fmla="*/ 24 w 47"/>
                  <a:gd name="T119" fmla="*/ 15 h 49"/>
                  <a:gd name="T120" fmla="*/ 33 w 47"/>
                  <a:gd name="T121" fmla="*/ 25 h 49"/>
                  <a:gd name="T122" fmla="*/ 24 w 47"/>
                  <a:gd name="T123" fmla="*/ 3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7" h="49">
                    <a:moveTo>
                      <a:pt x="47" y="27"/>
                    </a:moveTo>
                    <a:cubicBezTo>
                      <a:pt x="47" y="23"/>
                      <a:pt x="47" y="23"/>
                      <a:pt x="47" y="23"/>
                    </a:cubicBezTo>
                    <a:cubicBezTo>
                      <a:pt x="42" y="21"/>
                      <a:pt x="42" y="21"/>
                      <a:pt x="42" y="21"/>
                    </a:cubicBezTo>
                    <a:cubicBezTo>
                      <a:pt x="42" y="20"/>
                      <a:pt x="41" y="19"/>
                      <a:pt x="41" y="19"/>
                    </a:cubicBezTo>
                    <a:cubicBezTo>
                      <a:pt x="45" y="14"/>
                      <a:pt x="45" y="14"/>
                      <a:pt x="45" y="14"/>
                    </a:cubicBezTo>
                    <a:cubicBezTo>
                      <a:pt x="43" y="11"/>
                      <a:pt x="43" y="11"/>
                      <a:pt x="43" y="11"/>
                    </a:cubicBezTo>
                    <a:cubicBezTo>
                      <a:pt x="38" y="12"/>
                      <a:pt x="38" y="12"/>
                      <a:pt x="38" y="12"/>
                    </a:cubicBezTo>
                    <a:cubicBezTo>
                      <a:pt x="38" y="12"/>
                      <a:pt x="38" y="12"/>
                      <a:pt x="38" y="12"/>
                    </a:cubicBezTo>
                    <a:cubicBezTo>
                      <a:pt x="37" y="11"/>
                      <a:pt x="37" y="11"/>
                      <a:pt x="36" y="10"/>
                    </a:cubicBezTo>
                    <a:cubicBezTo>
                      <a:pt x="36" y="10"/>
                      <a:pt x="36" y="10"/>
                      <a:pt x="36" y="10"/>
                    </a:cubicBezTo>
                    <a:cubicBezTo>
                      <a:pt x="37" y="5"/>
                      <a:pt x="37" y="5"/>
                      <a:pt x="37" y="5"/>
                    </a:cubicBezTo>
                    <a:cubicBezTo>
                      <a:pt x="34" y="3"/>
                      <a:pt x="34" y="3"/>
                      <a:pt x="34" y="3"/>
                    </a:cubicBezTo>
                    <a:cubicBezTo>
                      <a:pt x="30" y="7"/>
                      <a:pt x="30" y="7"/>
                      <a:pt x="30" y="7"/>
                    </a:cubicBezTo>
                    <a:cubicBezTo>
                      <a:pt x="30" y="7"/>
                      <a:pt x="30" y="7"/>
                      <a:pt x="30" y="7"/>
                    </a:cubicBezTo>
                    <a:cubicBezTo>
                      <a:pt x="29" y="6"/>
                      <a:pt x="28" y="6"/>
                      <a:pt x="27" y="6"/>
                    </a:cubicBezTo>
                    <a:cubicBezTo>
                      <a:pt x="27" y="6"/>
                      <a:pt x="27" y="6"/>
                      <a:pt x="27" y="6"/>
                    </a:cubicBezTo>
                    <a:cubicBezTo>
                      <a:pt x="26" y="0"/>
                      <a:pt x="26" y="0"/>
                      <a:pt x="26" y="0"/>
                    </a:cubicBezTo>
                    <a:cubicBezTo>
                      <a:pt x="22" y="0"/>
                      <a:pt x="22" y="0"/>
                      <a:pt x="22" y="0"/>
                    </a:cubicBezTo>
                    <a:cubicBezTo>
                      <a:pt x="20" y="6"/>
                      <a:pt x="20" y="6"/>
                      <a:pt x="20" y="6"/>
                    </a:cubicBezTo>
                    <a:cubicBezTo>
                      <a:pt x="20" y="6"/>
                      <a:pt x="20" y="6"/>
                      <a:pt x="20" y="6"/>
                    </a:cubicBezTo>
                    <a:cubicBezTo>
                      <a:pt x="19" y="6"/>
                      <a:pt x="19" y="6"/>
                      <a:pt x="18" y="7"/>
                    </a:cubicBezTo>
                    <a:cubicBezTo>
                      <a:pt x="18" y="7"/>
                      <a:pt x="18" y="7"/>
                      <a:pt x="18" y="7"/>
                    </a:cubicBezTo>
                    <a:cubicBezTo>
                      <a:pt x="14" y="3"/>
                      <a:pt x="14" y="3"/>
                      <a:pt x="14" y="3"/>
                    </a:cubicBezTo>
                    <a:cubicBezTo>
                      <a:pt x="10" y="5"/>
                      <a:pt x="10" y="5"/>
                      <a:pt x="10" y="5"/>
                    </a:cubicBezTo>
                    <a:cubicBezTo>
                      <a:pt x="12" y="10"/>
                      <a:pt x="12" y="10"/>
                      <a:pt x="12" y="10"/>
                    </a:cubicBezTo>
                    <a:cubicBezTo>
                      <a:pt x="12" y="10"/>
                      <a:pt x="12" y="10"/>
                      <a:pt x="12" y="10"/>
                    </a:cubicBezTo>
                    <a:cubicBezTo>
                      <a:pt x="11" y="11"/>
                      <a:pt x="10" y="11"/>
                      <a:pt x="10" y="12"/>
                    </a:cubicBezTo>
                    <a:cubicBezTo>
                      <a:pt x="10" y="12"/>
                      <a:pt x="10" y="12"/>
                      <a:pt x="10" y="12"/>
                    </a:cubicBezTo>
                    <a:cubicBezTo>
                      <a:pt x="4" y="11"/>
                      <a:pt x="4" y="11"/>
                      <a:pt x="4" y="11"/>
                    </a:cubicBezTo>
                    <a:cubicBezTo>
                      <a:pt x="3" y="14"/>
                      <a:pt x="3" y="14"/>
                      <a:pt x="3" y="14"/>
                    </a:cubicBezTo>
                    <a:cubicBezTo>
                      <a:pt x="6" y="19"/>
                      <a:pt x="6" y="19"/>
                      <a:pt x="6" y="19"/>
                    </a:cubicBezTo>
                    <a:cubicBezTo>
                      <a:pt x="6" y="19"/>
                      <a:pt x="6" y="20"/>
                      <a:pt x="6" y="21"/>
                    </a:cubicBezTo>
                    <a:cubicBezTo>
                      <a:pt x="0" y="23"/>
                      <a:pt x="0" y="23"/>
                      <a:pt x="0" y="23"/>
                    </a:cubicBezTo>
                    <a:cubicBezTo>
                      <a:pt x="0" y="27"/>
                      <a:pt x="0" y="27"/>
                      <a:pt x="0" y="27"/>
                    </a:cubicBezTo>
                    <a:cubicBezTo>
                      <a:pt x="6" y="29"/>
                      <a:pt x="6" y="29"/>
                      <a:pt x="6" y="29"/>
                    </a:cubicBezTo>
                    <a:cubicBezTo>
                      <a:pt x="6" y="29"/>
                      <a:pt x="6" y="30"/>
                      <a:pt x="6" y="31"/>
                    </a:cubicBezTo>
                    <a:cubicBezTo>
                      <a:pt x="3" y="35"/>
                      <a:pt x="3" y="35"/>
                      <a:pt x="3" y="35"/>
                    </a:cubicBezTo>
                    <a:cubicBezTo>
                      <a:pt x="4" y="39"/>
                      <a:pt x="4" y="39"/>
                      <a:pt x="4" y="39"/>
                    </a:cubicBezTo>
                    <a:cubicBezTo>
                      <a:pt x="10" y="38"/>
                      <a:pt x="10" y="38"/>
                      <a:pt x="10" y="38"/>
                    </a:cubicBezTo>
                    <a:cubicBezTo>
                      <a:pt x="10" y="38"/>
                      <a:pt x="11" y="39"/>
                      <a:pt x="12" y="39"/>
                    </a:cubicBezTo>
                    <a:cubicBezTo>
                      <a:pt x="10" y="45"/>
                      <a:pt x="10" y="45"/>
                      <a:pt x="10" y="45"/>
                    </a:cubicBezTo>
                    <a:cubicBezTo>
                      <a:pt x="14" y="47"/>
                      <a:pt x="14" y="47"/>
                      <a:pt x="14" y="47"/>
                    </a:cubicBezTo>
                    <a:cubicBezTo>
                      <a:pt x="18" y="43"/>
                      <a:pt x="18" y="43"/>
                      <a:pt x="18" y="43"/>
                    </a:cubicBezTo>
                    <a:cubicBezTo>
                      <a:pt x="19" y="43"/>
                      <a:pt x="19" y="44"/>
                      <a:pt x="20" y="44"/>
                    </a:cubicBezTo>
                    <a:cubicBezTo>
                      <a:pt x="22" y="49"/>
                      <a:pt x="22" y="49"/>
                      <a:pt x="22" y="49"/>
                    </a:cubicBezTo>
                    <a:cubicBezTo>
                      <a:pt x="26" y="49"/>
                      <a:pt x="26" y="49"/>
                      <a:pt x="26" y="49"/>
                    </a:cubicBezTo>
                    <a:cubicBezTo>
                      <a:pt x="27" y="44"/>
                      <a:pt x="27" y="44"/>
                      <a:pt x="27" y="44"/>
                    </a:cubicBezTo>
                    <a:cubicBezTo>
                      <a:pt x="28" y="44"/>
                      <a:pt x="29" y="43"/>
                      <a:pt x="30" y="43"/>
                    </a:cubicBezTo>
                    <a:cubicBezTo>
                      <a:pt x="34" y="47"/>
                      <a:pt x="34" y="47"/>
                      <a:pt x="34" y="47"/>
                    </a:cubicBezTo>
                    <a:cubicBezTo>
                      <a:pt x="37" y="45"/>
                      <a:pt x="37" y="45"/>
                      <a:pt x="37" y="45"/>
                    </a:cubicBezTo>
                    <a:cubicBezTo>
                      <a:pt x="36" y="39"/>
                      <a:pt x="36" y="39"/>
                      <a:pt x="36" y="39"/>
                    </a:cubicBezTo>
                    <a:cubicBezTo>
                      <a:pt x="37" y="39"/>
                      <a:pt x="37" y="38"/>
                      <a:pt x="38" y="38"/>
                    </a:cubicBezTo>
                    <a:cubicBezTo>
                      <a:pt x="43" y="39"/>
                      <a:pt x="43" y="39"/>
                      <a:pt x="43" y="39"/>
                    </a:cubicBezTo>
                    <a:cubicBezTo>
                      <a:pt x="45" y="35"/>
                      <a:pt x="45" y="35"/>
                      <a:pt x="45" y="35"/>
                    </a:cubicBezTo>
                    <a:cubicBezTo>
                      <a:pt x="41" y="31"/>
                      <a:pt x="41" y="31"/>
                      <a:pt x="41" y="31"/>
                    </a:cubicBezTo>
                    <a:cubicBezTo>
                      <a:pt x="41" y="30"/>
                      <a:pt x="42" y="29"/>
                      <a:pt x="42" y="29"/>
                    </a:cubicBezTo>
                    <a:lnTo>
                      <a:pt x="47" y="27"/>
                    </a:lnTo>
                    <a:close/>
                    <a:moveTo>
                      <a:pt x="24" y="35"/>
                    </a:moveTo>
                    <a:cubicBezTo>
                      <a:pt x="19" y="35"/>
                      <a:pt x="14" y="30"/>
                      <a:pt x="14" y="25"/>
                    </a:cubicBezTo>
                    <a:cubicBezTo>
                      <a:pt x="14" y="20"/>
                      <a:pt x="19" y="15"/>
                      <a:pt x="24" y="15"/>
                    </a:cubicBezTo>
                    <a:cubicBezTo>
                      <a:pt x="29" y="15"/>
                      <a:pt x="33" y="20"/>
                      <a:pt x="33" y="25"/>
                    </a:cubicBezTo>
                    <a:cubicBezTo>
                      <a:pt x="33" y="30"/>
                      <a:pt x="29" y="35"/>
                      <a:pt x="24" y="35"/>
                    </a:cubicBezTo>
                    <a:close/>
                  </a:path>
                </a:pathLst>
              </a:custGeom>
              <a:solidFill>
                <a:srgbClr val="3E3A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26" name="Freeform 61"/>
              <p:cNvSpPr>
                <a:spLocks noEditPoints="1"/>
              </p:cNvSpPr>
              <p:nvPr/>
            </p:nvSpPr>
            <p:spPr bwMode="auto">
              <a:xfrm>
                <a:off x="1270000" y="2611438"/>
                <a:ext cx="49213" cy="53975"/>
              </a:xfrm>
              <a:custGeom>
                <a:avLst/>
                <a:gdLst>
                  <a:gd name="T0" fmla="*/ 46 w 47"/>
                  <a:gd name="T1" fmla="*/ 35 h 50"/>
                  <a:gd name="T2" fmla="*/ 47 w 47"/>
                  <a:gd name="T3" fmla="*/ 31 h 50"/>
                  <a:gd name="T4" fmla="*/ 42 w 47"/>
                  <a:gd name="T5" fmla="*/ 27 h 50"/>
                  <a:gd name="T6" fmla="*/ 42 w 47"/>
                  <a:gd name="T7" fmla="*/ 25 h 50"/>
                  <a:gd name="T8" fmla="*/ 47 w 47"/>
                  <a:gd name="T9" fmla="*/ 22 h 50"/>
                  <a:gd name="T10" fmla="*/ 46 w 47"/>
                  <a:gd name="T11" fmla="*/ 18 h 50"/>
                  <a:gd name="T12" fmla="*/ 41 w 47"/>
                  <a:gd name="T13" fmla="*/ 17 h 50"/>
                  <a:gd name="T14" fmla="*/ 41 w 47"/>
                  <a:gd name="T15" fmla="*/ 17 h 50"/>
                  <a:gd name="T16" fmla="*/ 40 w 47"/>
                  <a:gd name="T17" fmla="*/ 15 h 50"/>
                  <a:gd name="T18" fmla="*/ 40 w 47"/>
                  <a:gd name="T19" fmla="*/ 15 h 50"/>
                  <a:gd name="T20" fmla="*/ 42 w 47"/>
                  <a:gd name="T21" fmla="*/ 10 h 50"/>
                  <a:gd name="T22" fmla="*/ 40 w 47"/>
                  <a:gd name="T23" fmla="*/ 7 h 50"/>
                  <a:gd name="T24" fmla="*/ 35 w 47"/>
                  <a:gd name="T25" fmla="*/ 9 h 50"/>
                  <a:gd name="T26" fmla="*/ 35 w 47"/>
                  <a:gd name="T27" fmla="*/ 9 h 50"/>
                  <a:gd name="T28" fmla="*/ 33 w 47"/>
                  <a:gd name="T29" fmla="*/ 8 h 50"/>
                  <a:gd name="T30" fmla="*/ 33 w 47"/>
                  <a:gd name="T31" fmla="*/ 8 h 50"/>
                  <a:gd name="T32" fmla="*/ 33 w 47"/>
                  <a:gd name="T33" fmla="*/ 2 h 50"/>
                  <a:gd name="T34" fmla="*/ 29 w 47"/>
                  <a:gd name="T35" fmla="*/ 1 h 50"/>
                  <a:gd name="T36" fmla="*/ 25 w 47"/>
                  <a:gd name="T37" fmla="*/ 5 h 50"/>
                  <a:gd name="T38" fmla="*/ 25 w 47"/>
                  <a:gd name="T39" fmla="*/ 5 h 50"/>
                  <a:gd name="T40" fmla="*/ 23 w 47"/>
                  <a:gd name="T41" fmla="*/ 5 h 50"/>
                  <a:gd name="T42" fmla="*/ 23 w 47"/>
                  <a:gd name="T43" fmla="*/ 5 h 50"/>
                  <a:gd name="T44" fmla="*/ 20 w 47"/>
                  <a:gd name="T45" fmla="*/ 0 h 50"/>
                  <a:gd name="T46" fmla="*/ 16 w 47"/>
                  <a:gd name="T47" fmla="*/ 1 h 50"/>
                  <a:gd name="T48" fmla="*/ 16 w 47"/>
                  <a:gd name="T49" fmla="*/ 7 h 50"/>
                  <a:gd name="T50" fmla="*/ 16 w 47"/>
                  <a:gd name="T51" fmla="*/ 7 h 50"/>
                  <a:gd name="T52" fmla="*/ 14 w 47"/>
                  <a:gd name="T53" fmla="*/ 8 h 50"/>
                  <a:gd name="T54" fmla="*/ 14 w 47"/>
                  <a:gd name="T55" fmla="*/ 8 h 50"/>
                  <a:gd name="T56" fmla="*/ 9 w 47"/>
                  <a:gd name="T57" fmla="*/ 5 h 50"/>
                  <a:gd name="T58" fmla="*/ 6 w 47"/>
                  <a:gd name="T59" fmla="*/ 8 h 50"/>
                  <a:gd name="T60" fmla="*/ 8 w 47"/>
                  <a:gd name="T61" fmla="*/ 13 h 50"/>
                  <a:gd name="T62" fmla="*/ 7 w 47"/>
                  <a:gd name="T63" fmla="*/ 15 h 50"/>
                  <a:gd name="T64" fmla="*/ 1 w 47"/>
                  <a:gd name="T65" fmla="*/ 15 h 50"/>
                  <a:gd name="T66" fmla="*/ 0 w 47"/>
                  <a:gd name="T67" fmla="*/ 19 h 50"/>
                  <a:gd name="T68" fmla="*/ 4 w 47"/>
                  <a:gd name="T69" fmla="*/ 23 h 50"/>
                  <a:gd name="T70" fmla="*/ 4 w 47"/>
                  <a:gd name="T71" fmla="*/ 25 h 50"/>
                  <a:gd name="T72" fmla="*/ 0 w 47"/>
                  <a:gd name="T73" fmla="*/ 28 h 50"/>
                  <a:gd name="T74" fmla="*/ 0 w 47"/>
                  <a:gd name="T75" fmla="*/ 32 h 50"/>
                  <a:gd name="T76" fmla="*/ 6 w 47"/>
                  <a:gd name="T77" fmla="*/ 33 h 50"/>
                  <a:gd name="T78" fmla="*/ 7 w 47"/>
                  <a:gd name="T79" fmla="*/ 35 h 50"/>
                  <a:gd name="T80" fmla="*/ 4 w 47"/>
                  <a:gd name="T81" fmla="*/ 40 h 50"/>
                  <a:gd name="T82" fmla="*/ 7 w 47"/>
                  <a:gd name="T83" fmla="*/ 43 h 50"/>
                  <a:gd name="T84" fmla="*/ 12 w 47"/>
                  <a:gd name="T85" fmla="*/ 41 h 50"/>
                  <a:gd name="T86" fmla="*/ 14 w 47"/>
                  <a:gd name="T87" fmla="*/ 42 h 50"/>
                  <a:gd name="T88" fmla="*/ 14 w 47"/>
                  <a:gd name="T89" fmla="*/ 48 h 50"/>
                  <a:gd name="T90" fmla="*/ 18 w 47"/>
                  <a:gd name="T91" fmla="*/ 49 h 50"/>
                  <a:gd name="T92" fmla="*/ 21 w 47"/>
                  <a:gd name="T93" fmla="*/ 45 h 50"/>
                  <a:gd name="T94" fmla="*/ 24 w 47"/>
                  <a:gd name="T95" fmla="*/ 45 h 50"/>
                  <a:gd name="T96" fmla="*/ 27 w 47"/>
                  <a:gd name="T97" fmla="*/ 50 h 50"/>
                  <a:gd name="T98" fmla="*/ 30 w 47"/>
                  <a:gd name="T99" fmla="*/ 49 h 50"/>
                  <a:gd name="T100" fmla="*/ 31 w 47"/>
                  <a:gd name="T101" fmla="*/ 43 h 50"/>
                  <a:gd name="T102" fmla="*/ 33 w 47"/>
                  <a:gd name="T103" fmla="*/ 42 h 50"/>
                  <a:gd name="T104" fmla="*/ 38 w 47"/>
                  <a:gd name="T105" fmla="*/ 45 h 50"/>
                  <a:gd name="T106" fmla="*/ 41 w 47"/>
                  <a:gd name="T107" fmla="*/ 42 h 50"/>
                  <a:gd name="T108" fmla="*/ 39 w 47"/>
                  <a:gd name="T109" fmla="*/ 37 h 50"/>
                  <a:gd name="T110" fmla="*/ 40 w 47"/>
                  <a:gd name="T111" fmla="*/ 35 h 50"/>
                  <a:gd name="T112" fmla="*/ 46 w 47"/>
                  <a:gd name="T113" fmla="*/ 35 h 50"/>
                  <a:gd name="T114" fmla="*/ 20 w 47"/>
                  <a:gd name="T115" fmla="*/ 35 h 50"/>
                  <a:gd name="T116" fmla="*/ 14 w 47"/>
                  <a:gd name="T117" fmla="*/ 22 h 50"/>
                  <a:gd name="T118" fmla="*/ 26 w 47"/>
                  <a:gd name="T119" fmla="*/ 16 h 50"/>
                  <a:gd name="T120" fmla="*/ 32 w 47"/>
                  <a:gd name="T121" fmla="*/ 28 h 50"/>
                  <a:gd name="T122" fmla="*/ 20 w 47"/>
                  <a:gd name="T123" fmla="*/ 35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7" h="50">
                    <a:moveTo>
                      <a:pt x="46" y="35"/>
                    </a:moveTo>
                    <a:cubicBezTo>
                      <a:pt x="47" y="31"/>
                      <a:pt x="47" y="31"/>
                      <a:pt x="47" y="31"/>
                    </a:cubicBezTo>
                    <a:cubicBezTo>
                      <a:pt x="42" y="27"/>
                      <a:pt x="42" y="27"/>
                      <a:pt x="42" y="27"/>
                    </a:cubicBezTo>
                    <a:cubicBezTo>
                      <a:pt x="42" y="26"/>
                      <a:pt x="42" y="26"/>
                      <a:pt x="42" y="25"/>
                    </a:cubicBezTo>
                    <a:cubicBezTo>
                      <a:pt x="47" y="22"/>
                      <a:pt x="47" y="22"/>
                      <a:pt x="47" y="22"/>
                    </a:cubicBezTo>
                    <a:cubicBezTo>
                      <a:pt x="46" y="18"/>
                      <a:pt x="46" y="18"/>
                      <a:pt x="46" y="18"/>
                    </a:cubicBezTo>
                    <a:cubicBezTo>
                      <a:pt x="41" y="17"/>
                      <a:pt x="41" y="17"/>
                      <a:pt x="41" y="17"/>
                    </a:cubicBezTo>
                    <a:cubicBezTo>
                      <a:pt x="41" y="17"/>
                      <a:pt x="41" y="17"/>
                      <a:pt x="41" y="17"/>
                    </a:cubicBezTo>
                    <a:cubicBezTo>
                      <a:pt x="40" y="16"/>
                      <a:pt x="40" y="16"/>
                      <a:pt x="40" y="15"/>
                    </a:cubicBezTo>
                    <a:cubicBezTo>
                      <a:pt x="40" y="15"/>
                      <a:pt x="40" y="15"/>
                      <a:pt x="40" y="15"/>
                    </a:cubicBezTo>
                    <a:cubicBezTo>
                      <a:pt x="42" y="10"/>
                      <a:pt x="42" y="10"/>
                      <a:pt x="42" y="10"/>
                    </a:cubicBezTo>
                    <a:cubicBezTo>
                      <a:pt x="40" y="7"/>
                      <a:pt x="40" y="7"/>
                      <a:pt x="40" y="7"/>
                    </a:cubicBezTo>
                    <a:cubicBezTo>
                      <a:pt x="35" y="9"/>
                      <a:pt x="35" y="9"/>
                      <a:pt x="35" y="9"/>
                    </a:cubicBezTo>
                    <a:cubicBezTo>
                      <a:pt x="35" y="9"/>
                      <a:pt x="35" y="9"/>
                      <a:pt x="35" y="9"/>
                    </a:cubicBezTo>
                    <a:cubicBezTo>
                      <a:pt x="34" y="9"/>
                      <a:pt x="33" y="8"/>
                      <a:pt x="33" y="8"/>
                    </a:cubicBezTo>
                    <a:cubicBezTo>
                      <a:pt x="33" y="8"/>
                      <a:pt x="33" y="8"/>
                      <a:pt x="33" y="8"/>
                    </a:cubicBezTo>
                    <a:cubicBezTo>
                      <a:pt x="33" y="2"/>
                      <a:pt x="33" y="2"/>
                      <a:pt x="33" y="2"/>
                    </a:cubicBezTo>
                    <a:cubicBezTo>
                      <a:pt x="29" y="1"/>
                      <a:pt x="29" y="1"/>
                      <a:pt x="29" y="1"/>
                    </a:cubicBezTo>
                    <a:cubicBezTo>
                      <a:pt x="25" y="5"/>
                      <a:pt x="25" y="5"/>
                      <a:pt x="25" y="5"/>
                    </a:cubicBezTo>
                    <a:cubicBezTo>
                      <a:pt x="25" y="5"/>
                      <a:pt x="25" y="5"/>
                      <a:pt x="25" y="5"/>
                    </a:cubicBezTo>
                    <a:cubicBezTo>
                      <a:pt x="25" y="5"/>
                      <a:pt x="24" y="5"/>
                      <a:pt x="23" y="5"/>
                    </a:cubicBezTo>
                    <a:cubicBezTo>
                      <a:pt x="23" y="5"/>
                      <a:pt x="23" y="5"/>
                      <a:pt x="23" y="5"/>
                    </a:cubicBezTo>
                    <a:cubicBezTo>
                      <a:pt x="20" y="0"/>
                      <a:pt x="20" y="0"/>
                      <a:pt x="20" y="0"/>
                    </a:cubicBezTo>
                    <a:cubicBezTo>
                      <a:pt x="16" y="1"/>
                      <a:pt x="16" y="1"/>
                      <a:pt x="16" y="1"/>
                    </a:cubicBezTo>
                    <a:cubicBezTo>
                      <a:pt x="16" y="7"/>
                      <a:pt x="16" y="7"/>
                      <a:pt x="16" y="7"/>
                    </a:cubicBezTo>
                    <a:cubicBezTo>
                      <a:pt x="16" y="7"/>
                      <a:pt x="16" y="7"/>
                      <a:pt x="16" y="7"/>
                    </a:cubicBezTo>
                    <a:cubicBezTo>
                      <a:pt x="15" y="7"/>
                      <a:pt x="14" y="8"/>
                      <a:pt x="14" y="8"/>
                    </a:cubicBezTo>
                    <a:cubicBezTo>
                      <a:pt x="14" y="8"/>
                      <a:pt x="14" y="8"/>
                      <a:pt x="14" y="8"/>
                    </a:cubicBezTo>
                    <a:cubicBezTo>
                      <a:pt x="9" y="5"/>
                      <a:pt x="9" y="5"/>
                      <a:pt x="9" y="5"/>
                    </a:cubicBezTo>
                    <a:cubicBezTo>
                      <a:pt x="6" y="8"/>
                      <a:pt x="6" y="8"/>
                      <a:pt x="6" y="8"/>
                    </a:cubicBezTo>
                    <a:cubicBezTo>
                      <a:pt x="8" y="13"/>
                      <a:pt x="8" y="13"/>
                      <a:pt x="8" y="13"/>
                    </a:cubicBezTo>
                    <a:cubicBezTo>
                      <a:pt x="8" y="14"/>
                      <a:pt x="7" y="15"/>
                      <a:pt x="7" y="15"/>
                    </a:cubicBezTo>
                    <a:cubicBezTo>
                      <a:pt x="1" y="15"/>
                      <a:pt x="1" y="15"/>
                      <a:pt x="1" y="15"/>
                    </a:cubicBezTo>
                    <a:cubicBezTo>
                      <a:pt x="0" y="19"/>
                      <a:pt x="0" y="19"/>
                      <a:pt x="0" y="19"/>
                    </a:cubicBezTo>
                    <a:cubicBezTo>
                      <a:pt x="4" y="23"/>
                      <a:pt x="4" y="23"/>
                      <a:pt x="4" y="23"/>
                    </a:cubicBezTo>
                    <a:cubicBezTo>
                      <a:pt x="4" y="24"/>
                      <a:pt x="4" y="24"/>
                      <a:pt x="4" y="25"/>
                    </a:cubicBezTo>
                    <a:cubicBezTo>
                      <a:pt x="0" y="28"/>
                      <a:pt x="0" y="28"/>
                      <a:pt x="0" y="28"/>
                    </a:cubicBezTo>
                    <a:cubicBezTo>
                      <a:pt x="0" y="32"/>
                      <a:pt x="0" y="32"/>
                      <a:pt x="0" y="32"/>
                    </a:cubicBezTo>
                    <a:cubicBezTo>
                      <a:pt x="6" y="33"/>
                      <a:pt x="6" y="33"/>
                      <a:pt x="6" y="33"/>
                    </a:cubicBezTo>
                    <a:cubicBezTo>
                      <a:pt x="6" y="34"/>
                      <a:pt x="7" y="34"/>
                      <a:pt x="7" y="35"/>
                    </a:cubicBezTo>
                    <a:cubicBezTo>
                      <a:pt x="4" y="40"/>
                      <a:pt x="4" y="40"/>
                      <a:pt x="4" y="40"/>
                    </a:cubicBezTo>
                    <a:cubicBezTo>
                      <a:pt x="7" y="43"/>
                      <a:pt x="7" y="43"/>
                      <a:pt x="7" y="43"/>
                    </a:cubicBezTo>
                    <a:cubicBezTo>
                      <a:pt x="12" y="41"/>
                      <a:pt x="12" y="41"/>
                      <a:pt x="12" y="41"/>
                    </a:cubicBezTo>
                    <a:cubicBezTo>
                      <a:pt x="13" y="42"/>
                      <a:pt x="13" y="42"/>
                      <a:pt x="14" y="42"/>
                    </a:cubicBezTo>
                    <a:cubicBezTo>
                      <a:pt x="14" y="48"/>
                      <a:pt x="14" y="48"/>
                      <a:pt x="14" y="48"/>
                    </a:cubicBezTo>
                    <a:cubicBezTo>
                      <a:pt x="18" y="49"/>
                      <a:pt x="18" y="49"/>
                      <a:pt x="18" y="49"/>
                    </a:cubicBezTo>
                    <a:cubicBezTo>
                      <a:pt x="21" y="45"/>
                      <a:pt x="21" y="45"/>
                      <a:pt x="21" y="45"/>
                    </a:cubicBezTo>
                    <a:cubicBezTo>
                      <a:pt x="22" y="45"/>
                      <a:pt x="23" y="45"/>
                      <a:pt x="24" y="45"/>
                    </a:cubicBezTo>
                    <a:cubicBezTo>
                      <a:pt x="27" y="50"/>
                      <a:pt x="27" y="50"/>
                      <a:pt x="27" y="50"/>
                    </a:cubicBezTo>
                    <a:cubicBezTo>
                      <a:pt x="30" y="49"/>
                      <a:pt x="30" y="49"/>
                      <a:pt x="30" y="49"/>
                    </a:cubicBezTo>
                    <a:cubicBezTo>
                      <a:pt x="31" y="43"/>
                      <a:pt x="31" y="43"/>
                      <a:pt x="31" y="43"/>
                    </a:cubicBezTo>
                    <a:cubicBezTo>
                      <a:pt x="32" y="43"/>
                      <a:pt x="32" y="43"/>
                      <a:pt x="33" y="42"/>
                    </a:cubicBezTo>
                    <a:cubicBezTo>
                      <a:pt x="38" y="45"/>
                      <a:pt x="38" y="45"/>
                      <a:pt x="38" y="45"/>
                    </a:cubicBezTo>
                    <a:cubicBezTo>
                      <a:pt x="41" y="42"/>
                      <a:pt x="41" y="42"/>
                      <a:pt x="41" y="42"/>
                    </a:cubicBezTo>
                    <a:cubicBezTo>
                      <a:pt x="39" y="37"/>
                      <a:pt x="39" y="37"/>
                      <a:pt x="39" y="37"/>
                    </a:cubicBezTo>
                    <a:cubicBezTo>
                      <a:pt x="39" y="36"/>
                      <a:pt x="40" y="35"/>
                      <a:pt x="40" y="35"/>
                    </a:cubicBezTo>
                    <a:lnTo>
                      <a:pt x="46" y="35"/>
                    </a:lnTo>
                    <a:close/>
                    <a:moveTo>
                      <a:pt x="20" y="35"/>
                    </a:moveTo>
                    <a:cubicBezTo>
                      <a:pt x="15" y="33"/>
                      <a:pt x="13" y="27"/>
                      <a:pt x="14" y="22"/>
                    </a:cubicBezTo>
                    <a:cubicBezTo>
                      <a:pt x="16" y="17"/>
                      <a:pt x="21" y="14"/>
                      <a:pt x="26" y="16"/>
                    </a:cubicBezTo>
                    <a:cubicBezTo>
                      <a:pt x="31" y="17"/>
                      <a:pt x="34" y="23"/>
                      <a:pt x="32" y="28"/>
                    </a:cubicBezTo>
                    <a:cubicBezTo>
                      <a:pt x="31" y="33"/>
                      <a:pt x="25" y="36"/>
                      <a:pt x="20" y="35"/>
                    </a:cubicBezTo>
                    <a:close/>
                  </a:path>
                </a:pathLst>
              </a:custGeom>
              <a:solidFill>
                <a:srgbClr val="3E3A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27" name="Freeform 62"/>
              <p:cNvSpPr>
                <a:spLocks noEditPoints="1"/>
              </p:cNvSpPr>
              <p:nvPr/>
            </p:nvSpPr>
            <p:spPr bwMode="auto">
              <a:xfrm>
                <a:off x="996950" y="2262188"/>
                <a:ext cx="434975" cy="696913"/>
              </a:xfrm>
              <a:custGeom>
                <a:avLst/>
                <a:gdLst>
                  <a:gd name="T0" fmla="*/ 217 w 410"/>
                  <a:gd name="T1" fmla="*/ 18 h 658"/>
                  <a:gd name="T2" fmla="*/ 392 w 410"/>
                  <a:gd name="T3" fmla="*/ 217 h 658"/>
                  <a:gd name="T4" fmla="*/ 330 w 410"/>
                  <a:gd name="T5" fmla="*/ 366 h 658"/>
                  <a:gd name="T6" fmla="*/ 290 w 410"/>
                  <a:gd name="T7" fmla="*/ 484 h 658"/>
                  <a:gd name="T8" fmla="*/ 296 w 410"/>
                  <a:gd name="T9" fmla="*/ 508 h 658"/>
                  <a:gd name="T10" fmla="*/ 296 w 410"/>
                  <a:gd name="T11" fmla="*/ 537 h 658"/>
                  <a:gd name="T12" fmla="*/ 287 w 410"/>
                  <a:gd name="T13" fmla="*/ 564 h 658"/>
                  <a:gd name="T14" fmla="*/ 289 w 410"/>
                  <a:gd name="T15" fmla="*/ 580 h 658"/>
                  <a:gd name="T16" fmla="*/ 259 w 410"/>
                  <a:gd name="T17" fmla="*/ 605 h 658"/>
                  <a:gd name="T18" fmla="*/ 259 w 410"/>
                  <a:gd name="T19" fmla="*/ 615 h 658"/>
                  <a:gd name="T20" fmla="*/ 177 w 410"/>
                  <a:gd name="T21" fmla="*/ 640 h 658"/>
                  <a:gd name="T22" fmla="*/ 152 w 410"/>
                  <a:gd name="T23" fmla="*/ 608 h 658"/>
                  <a:gd name="T24" fmla="*/ 147 w 410"/>
                  <a:gd name="T25" fmla="*/ 605 h 658"/>
                  <a:gd name="T26" fmla="*/ 122 w 410"/>
                  <a:gd name="T27" fmla="*/ 573 h 658"/>
                  <a:gd name="T28" fmla="*/ 115 w 410"/>
                  <a:gd name="T29" fmla="*/ 544 h 658"/>
                  <a:gd name="T30" fmla="*/ 119 w 410"/>
                  <a:gd name="T31" fmla="*/ 523 h 658"/>
                  <a:gd name="T32" fmla="*/ 115 w 410"/>
                  <a:gd name="T33" fmla="*/ 502 h 658"/>
                  <a:gd name="T34" fmla="*/ 117 w 410"/>
                  <a:gd name="T35" fmla="*/ 432 h 658"/>
                  <a:gd name="T36" fmla="*/ 39 w 410"/>
                  <a:gd name="T37" fmla="*/ 310 h 658"/>
                  <a:gd name="T38" fmla="*/ 72 w 410"/>
                  <a:gd name="T39" fmla="*/ 76 h 658"/>
                  <a:gd name="T40" fmla="*/ 205 w 410"/>
                  <a:gd name="T41" fmla="*/ 18 h 658"/>
                  <a:gd name="T42" fmla="*/ 193 w 410"/>
                  <a:gd name="T43" fmla="*/ 1 h 658"/>
                  <a:gd name="T44" fmla="*/ 192 w 410"/>
                  <a:gd name="T45" fmla="*/ 1 h 658"/>
                  <a:gd name="T46" fmla="*/ 60 w 410"/>
                  <a:gd name="T47" fmla="*/ 64 h 658"/>
                  <a:gd name="T48" fmla="*/ 24 w 410"/>
                  <a:gd name="T49" fmla="*/ 317 h 658"/>
                  <a:gd name="T50" fmla="*/ 100 w 410"/>
                  <a:gd name="T51" fmla="*/ 433 h 658"/>
                  <a:gd name="T52" fmla="*/ 98 w 410"/>
                  <a:gd name="T53" fmla="*/ 502 h 658"/>
                  <a:gd name="T54" fmla="*/ 101 w 410"/>
                  <a:gd name="T55" fmla="*/ 523 h 658"/>
                  <a:gd name="T56" fmla="*/ 98 w 410"/>
                  <a:gd name="T57" fmla="*/ 544 h 658"/>
                  <a:gd name="T58" fmla="*/ 106 w 410"/>
                  <a:gd name="T59" fmla="*/ 573 h 658"/>
                  <a:gd name="T60" fmla="*/ 136 w 410"/>
                  <a:gd name="T61" fmla="*/ 621 h 658"/>
                  <a:gd name="T62" fmla="*/ 234 w 410"/>
                  <a:gd name="T63" fmla="*/ 658 h 658"/>
                  <a:gd name="T64" fmla="*/ 305 w 410"/>
                  <a:gd name="T65" fmla="*/ 580 h 658"/>
                  <a:gd name="T66" fmla="*/ 305 w 410"/>
                  <a:gd name="T67" fmla="*/ 569 h 658"/>
                  <a:gd name="T68" fmla="*/ 313 w 410"/>
                  <a:gd name="T69" fmla="*/ 537 h 658"/>
                  <a:gd name="T70" fmla="*/ 313 w 410"/>
                  <a:gd name="T71" fmla="*/ 508 h 658"/>
                  <a:gd name="T72" fmla="*/ 307 w 410"/>
                  <a:gd name="T73" fmla="*/ 480 h 658"/>
                  <a:gd name="T74" fmla="*/ 341 w 410"/>
                  <a:gd name="T75" fmla="*/ 379 h 658"/>
                  <a:gd name="T76" fmla="*/ 409 w 410"/>
                  <a:gd name="T77" fmla="*/ 216 h 658"/>
                  <a:gd name="T78" fmla="*/ 290 w 410"/>
                  <a:gd name="T79" fmla="*/ 19 h 658"/>
                  <a:gd name="T80" fmla="*/ 218 w 410"/>
                  <a:gd name="T81" fmla="*/ 1 h 658"/>
                  <a:gd name="T82" fmla="*/ 205 w 410"/>
                  <a:gd name="T83" fmla="*/ 0 h 6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10" h="658">
                    <a:moveTo>
                      <a:pt x="205" y="18"/>
                    </a:moveTo>
                    <a:cubicBezTo>
                      <a:pt x="209" y="18"/>
                      <a:pt x="217" y="18"/>
                      <a:pt x="217" y="18"/>
                    </a:cubicBezTo>
                    <a:cubicBezTo>
                      <a:pt x="264" y="21"/>
                      <a:pt x="306" y="41"/>
                      <a:pt x="339" y="76"/>
                    </a:cubicBezTo>
                    <a:cubicBezTo>
                      <a:pt x="373" y="114"/>
                      <a:pt x="392" y="163"/>
                      <a:pt x="392" y="217"/>
                    </a:cubicBezTo>
                    <a:cubicBezTo>
                      <a:pt x="393" y="222"/>
                      <a:pt x="394" y="262"/>
                      <a:pt x="372" y="310"/>
                    </a:cubicBezTo>
                    <a:cubicBezTo>
                      <a:pt x="360" y="335"/>
                      <a:pt x="344" y="352"/>
                      <a:pt x="330" y="366"/>
                    </a:cubicBezTo>
                    <a:cubicBezTo>
                      <a:pt x="311" y="386"/>
                      <a:pt x="295" y="402"/>
                      <a:pt x="294" y="432"/>
                    </a:cubicBezTo>
                    <a:cubicBezTo>
                      <a:pt x="294" y="436"/>
                      <a:pt x="292" y="471"/>
                      <a:pt x="290" y="484"/>
                    </a:cubicBezTo>
                    <a:cubicBezTo>
                      <a:pt x="294" y="489"/>
                      <a:pt x="296" y="495"/>
                      <a:pt x="296" y="502"/>
                    </a:cubicBezTo>
                    <a:cubicBezTo>
                      <a:pt x="296" y="508"/>
                      <a:pt x="296" y="508"/>
                      <a:pt x="296" y="508"/>
                    </a:cubicBezTo>
                    <a:cubicBezTo>
                      <a:pt x="296" y="513"/>
                      <a:pt x="294" y="518"/>
                      <a:pt x="291" y="523"/>
                    </a:cubicBezTo>
                    <a:cubicBezTo>
                      <a:pt x="294" y="527"/>
                      <a:pt x="296" y="532"/>
                      <a:pt x="296" y="537"/>
                    </a:cubicBezTo>
                    <a:cubicBezTo>
                      <a:pt x="296" y="544"/>
                      <a:pt x="296" y="544"/>
                      <a:pt x="296" y="544"/>
                    </a:cubicBezTo>
                    <a:cubicBezTo>
                      <a:pt x="296" y="552"/>
                      <a:pt x="292" y="559"/>
                      <a:pt x="287" y="564"/>
                    </a:cubicBezTo>
                    <a:cubicBezTo>
                      <a:pt x="288" y="567"/>
                      <a:pt x="289" y="570"/>
                      <a:pt x="289" y="573"/>
                    </a:cubicBezTo>
                    <a:cubicBezTo>
                      <a:pt x="289" y="580"/>
                      <a:pt x="289" y="580"/>
                      <a:pt x="289" y="580"/>
                    </a:cubicBezTo>
                    <a:cubicBezTo>
                      <a:pt x="289" y="594"/>
                      <a:pt x="277" y="605"/>
                      <a:pt x="264" y="605"/>
                    </a:cubicBezTo>
                    <a:cubicBezTo>
                      <a:pt x="259" y="605"/>
                      <a:pt x="259" y="605"/>
                      <a:pt x="259" y="605"/>
                    </a:cubicBezTo>
                    <a:cubicBezTo>
                      <a:pt x="259" y="606"/>
                      <a:pt x="259" y="607"/>
                      <a:pt x="259" y="608"/>
                    </a:cubicBezTo>
                    <a:cubicBezTo>
                      <a:pt x="259" y="615"/>
                      <a:pt x="259" y="615"/>
                      <a:pt x="259" y="615"/>
                    </a:cubicBezTo>
                    <a:cubicBezTo>
                      <a:pt x="259" y="629"/>
                      <a:pt x="248" y="640"/>
                      <a:pt x="234" y="640"/>
                    </a:cubicBezTo>
                    <a:cubicBezTo>
                      <a:pt x="177" y="640"/>
                      <a:pt x="177" y="640"/>
                      <a:pt x="177" y="640"/>
                    </a:cubicBezTo>
                    <a:cubicBezTo>
                      <a:pt x="163" y="640"/>
                      <a:pt x="152" y="629"/>
                      <a:pt x="152" y="615"/>
                    </a:cubicBezTo>
                    <a:cubicBezTo>
                      <a:pt x="152" y="608"/>
                      <a:pt x="152" y="608"/>
                      <a:pt x="152" y="608"/>
                    </a:cubicBezTo>
                    <a:cubicBezTo>
                      <a:pt x="152" y="607"/>
                      <a:pt x="152" y="606"/>
                      <a:pt x="152" y="605"/>
                    </a:cubicBezTo>
                    <a:cubicBezTo>
                      <a:pt x="147" y="605"/>
                      <a:pt x="147" y="605"/>
                      <a:pt x="147" y="605"/>
                    </a:cubicBezTo>
                    <a:cubicBezTo>
                      <a:pt x="133" y="605"/>
                      <a:pt x="122" y="594"/>
                      <a:pt x="122" y="580"/>
                    </a:cubicBezTo>
                    <a:cubicBezTo>
                      <a:pt x="122" y="573"/>
                      <a:pt x="122" y="573"/>
                      <a:pt x="122" y="573"/>
                    </a:cubicBezTo>
                    <a:cubicBezTo>
                      <a:pt x="122" y="570"/>
                      <a:pt x="123" y="567"/>
                      <a:pt x="124" y="564"/>
                    </a:cubicBezTo>
                    <a:cubicBezTo>
                      <a:pt x="118" y="559"/>
                      <a:pt x="115" y="552"/>
                      <a:pt x="115" y="544"/>
                    </a:cubicBezTo>
                    <a:cubicBezTo>
                      <a:pt x="115" y="537"/>
                      <a:pt x="115" y="537"/>
                      <a:pt x="115" y="537"/>
                    </a:cubicBezTo>
                    <a:cubicBezTo>
                      <a:pt x="115" y="532"/>
                      <a:pt x="117" y="527"/>
                      <a:pt x="119" y="523"/>
                    </a:cubicBezTo>
                    <a:cubicBezTo>
                      <a:pt x="117" y="518"/>
                      <a:pt x="115" y="513"/>
                      <a:pt x="115" y="508"/>
                    </a:cubicBezTo>
                    <a:cubicBezTo>
                      <a:pt x="115" y="502"/>
                      <a:pt x="115" y="502"/>
                      <a:pt x="115" y="502"/>
                    </a:cubicBezTo>
                    <a:cubicBezTo>
                      <a:pt x="115" y="495"/>
                      <a:pt x="117" y="489"/>
                      <a:pt x="121" y="484"/>
                    </a:cubicBezTo>
                    <a:cubicBezTo>
                      <a:pt x="119" y="471"/>
                      <a:pt x="117" y="436"/>
                      <a:pt x="117" y="432"/>
                    </a:cubicBezTo>
                    <a:cubicBezTo>
                      <a:pt x="116" y="402"/>
                      <a:pt x="100" y="386"/>
                      <a:pt x="81" y="366"/>
                    </a:cubicBezTo>
                    <a:cubicBezTo>
                      <a:pt x="67" y="352"/>
                      <a:pt x="51" y="335"/>
                      <a:pt x="39" y="310"/>
                    </a:cubicBezTo>
                    <a:cubicBezTo>
                      <a:pt x="16" y="262"/>
                      <a:pt x="18" y="222"/>
                      <a:pt x="18" y="217"/>
                    </a:cubicBezTo>
                    <a:cubicBezTo>
                      <a:pt x="18" y="163"/>
                      <a:pt x="38" y="114"/>
                      <a:pt x="72" y="76"/>
                    </a:cubicBezTo>
                    <a:cubicBezTo>
                      <a:pt x="105" y="41"/>
                      <a:pt x="147" y="21"/>
                      <a:pt x="193" y="18"/>
                    </a:cubicBezTo>
                    <a:cubicBezTo>
                      <a:pt x="193" y="18"/>
                      <a:pt x="202" y="18"/>
                      <a:pt x="205" y="18"/>
                    </a:cubicBezTo>
                    <a:moveTo>
                      <a:pt x="205" y="0"/>
                    </a:moveTo>
                    <a:cubicBezTo>
                      <a:pt x="202" y="0"/>
                      <a:pt x="194" y="0"/>
                      <a:pt x="193" y="1"/>
                    </a:cubicBezTo>
                    <a:cubicBezTo>
                      <a:pt x="193" y="1"/>
                      <a:pt x="193" y="1"/>
                      <a:pt x="193" y="1"/>
                    </a:cubicBezTo>
                    <a:cubicBezTo>
                      <a:pt x="192" y="1"/>
                      <a:pt x="192" y="1"/>
                      <a:pt x="192" y="1"/>
                    </a:cubicBezTo>
                    <a:cubicBezTo>
                      <a:pt x="167" y="2"/>
                      <a:pt x="143" y="9"/>
                      <a:pt x="121" y="19"/>
                    </a:cubicBezTo>
                    <a:cubicBezTo>
                      <a:pt x="98" y="30"/>
                      <a:pt x="78" y="45"/>
                      <a:pt x="60" y="64"/>
                    </a:cubicBezTo>
                    <a:cubicBezTo>
                      <a:pt x="23" y="105"/>
                      <a:pt x="2" y="158"/>
                      <a:pt x="2" y="216"/>
                    </a:cubicBezTo>
                    <a:cubicBezTo>
                      <a:pt x="1" y="225"/>
                      <a:pt x="0" y="268"/>
                      <a:pt x="24" y="317"/>
                    </a:cubicBezTo>
                    <a:cubicBezTo>
                      <a:pt x="37" y="345"/>
                      <a:pt x="55" y="364"/>
                      <a:pt x="69" y="379"/>
                    </a:cubicBezTo>
                    <a:cubicBezTo>
                      <a:pt x="88" y="398"/>
                      <a:pt x="99" y="410"/>
                      <a:pt x="100" y="433"/>
                    </a:cubicBezTo>
                    <a:cubicBezTo>
                      <a:pt x="101" y="439"/>
                      <a:pt x="102" y="464"/>
                      <a:pt x="104" y="480"/>
                    </a:cubicBezTo>
                    <a:cubicBezTo>
                      <a:pt x="100" y="486"/>
                      <a:pt x="98" y="494"/>
                      <a:pt x="98" y="502"/>
                    </a:cubicBezTo>
                    <a:cubicBezTo>
                      <a:pt x="98" y="508"/>
                      <a:pt x="98" y="508"/>
                      <a:pt x="98" y="508"/>
                    </a:cubicBezTo>
                    <a:cubicBezTo>
                      <a:pt x="98" y="513"/>
                      <a:pt x="99" y="518"/>
                      <a:pt x="101" y="523"/>
                    </a:cubicBezTo>
                    <a:cubicBezTo>
                      <a:pt x="99" y="527"/>
                      <a:pt x="98" y="532"/>
                      <a:pt x="98" y="537"/>
                    </a:cubicBezTo>
                    <a:cubicBezTo>
                      <a:pt x="98" y="544"/>
                      <a:pt x="98" y="544"/>
                      <a:pt x="98" y="544"/>
                    </a:cubicBezTo>
                    <a:cubicBezTo>
                      <a:pt x="98" y="553"/>
                      <a:pt x="101" y="562"/>
                      <a:pt x="106" y="569"/>
                    </a:cubicBezTo>
                    <a:cubicBezTo>
                      <a:pt x="106" y="570"/>
                      <a:pt x="106" y="572"/>
                      <a:pt x="106" y="573"/>
                    </a:cubicBezTo>
                    <a:cubicBezTo>
                      <a:pt x="106" y="580"/>
                      <a:pt x="106" y="580"/>
                      <a:pt x="106" y="580"/>
                    </a:cubicBezTo>
                    <a:cubicBezTo>
                      <a:pt x="106" y="599"/>
                      <a:pt x="119" y="616"/>
                      <a:pt x="136" y="621"/>
                    </a:cubicBezTo>
                    <a:cubicBezTo>
                      <a:pt x="139" y="642"/>
                      <a:pt x="156" y="658"/>
                      <a:pt x="177" y="658"/>
                    </a:cubicBezTo>
                    <a:cubicBezTo>
                      <a:pt x="234" y="658"/>
                      <a:pt x="234" y="658"/>
                      <a:pt x="234" y="658"/>
                    </a:cubicBezTo>
                    <a:cubicBezTo>
                      <a:pt x="255" y="658"/>
                      <a:pt x="272" y="642"/>
                      <a:pt x="275" y="621"/>
                    </a:cubicBezTo>
                    <a:cubicBezTo>
                      <a:pt x="292" y="616"/>
                      <a:pt x="305" y="599"/>
                      <a:pt x="305" y="580"/>
                    </a:cubicBezTo>
                    <a:cubicBezTo>
                      <a:pt x="305" y="573"/>
                      <a:pt x="305" y="573"/>
                      <a:pt x="305" y="573"/>
                    </a:cubicBezTo>
                    <a:cubicBezTo>
                      <a:pt x="305" y="572"/>
                      <a:pt x="305" y="570"/>
                      <a:pt x="305" y="569"/>
                    </a:cubicBezTo>
                    <a:cubicBezTo>
                      <a:pt x="310" y="562"/>
                      <a:pt x="313" y="553"/>
                      <a:pt x="313" y="544"/>
                    </a:cubicBezTo>
                    <a:cubicBezTo>
                      <a:pt x="313" y="537"/>
                      <a:pt x="313" y="537"/>
                      <a:pt x="313" y="537"/>
                    </a:cubicBezTo>
                    <a:cubicBezTo>
                      <a:pt x="313" y="532"/>
                      <a:pt x="312" y="527"/>
                      <a:pt x="310" y="523"/>
                    </a:cubicBezTo>
                    <a:cubicBezTo>
                      <a:pt x="312" y="518"/>
                      <a:pt x="313" y="513"/>
                      <a:pt x="313" y="508"/>
                    </a:cubicBezTo>
                    <a:cubicBezTo>
                      <a:pt x="313" y="502"/>
                      <a:pt x="313" y="502"/>
                      <a:pt x="313" y="502"/>
                    </a:cubicBezTo>
                    <a:cubicBezTo>
                      <a:pt x="313" y="494"/>
                      <a:pt x="311" y="486"/>
                      <a:pt x="307" y="480"/>
                    </a:cubicBezTo>
                    <a:cubicBezTo>
                      <a:pt x="309" y="464"/>
                      <a:pt x="310" y="439"/>
                      <a:pt x="310" y="433"/>
                    </a:cubicBezTo>
                    <a:cubicBezTo>
                      <a:pt x="312" y="410"/>
                      <a:pt x="323" y="398"/>
                      <a:pt x="341" y="379"/>
                    </a:cubicBezTo>
                    <a:cubicBezTo>
                      <a:pt x="356" y="364"/>
                      <a:pt x="374" y="345"/>
                      <a:pt x="387" y="317"/>
                    </a:cubicBezTo>
                    <a:cubicBezTo>
                      <a:pt x="410" y="268"/>
                      <a:pt x="410" y="225"/>
                      <a:pt x="409" y="216"/>
                    </a:cubicBezTo>
                    <a:cubicBezTo>
                      <a:pt x="409" y="158"/>
                      <a:pt x="388" y="105"/>
                      <a:pt x="351" y="64"/>
                    </a:cubicBezTo>
                    <a:cubicBezTo>
                      <a:pt x="333" y="45"/>
                      <a:pt x="313" y="30"/>
                      <a:pt x="290" y="19"/>
                    </a:cubicBezTo>
                    <a:cubicBezTo>
                      <a:pt x="268" y="9"/>
                      <a:pt x="244" y="2"/>
                      <a:pt x="218" y="1"/>
                    </a:cubicBezTo>
                    <a:cubicBezTo>
                      <a:pt x="218" y="1"/>
                      <a:pt x="218" y="1"/>
                      <a:pt x="218" y="1"/>
                    </a:cubicBezTo>
                    <a:cubicBezTo>
                      <a:pt x="218" y="1"/>
                      <a:pt x="218" y="1"/>
                      <a:pt x="218" y="1"/>
                    </a:cubicBezTo>
                    <a:cubicBezTo>
                      <a:pt x="217" y="0"/>
                      <a:pt x="209" y="0"/>
                      <a:pt x="205" y="0"/>
                    </a:cubicBezTo>
                    <a:close/>
                  </a:path>
                </a:pathLst>
              </a:custGeom>
              <a:solidFill>
                <a:srgbClr val="3E3A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28" name="Freeform 63"/>
              <p:cNvSpPr/>
              <p:nvPr/>
            </p:nvSpPr>
            <p:spPr bwMode="auto">
              <a:xfrm>
                <a:off x="1127125" y="2776538"/>
                <a:ext cx="176213" cy="38100"/>
              </a:xfrm>
              <a:custGeom>
                <a:avLst/>
                <a:gdLst>
                  <a:gd name="T0" fmla="*/ 166 w 166"/>
                  <a:gd name="T1" fmla="*/ 21 h 36"/>
                  <a:gd name="T2" fmla="*/ 152 w 166"/>
                  <a:gd name="T3" fmla="*/ 36 h 36"/>
                  <a:gd name="T4" fmla="*/ 14 w 166"/>
                  <a:gd name="T5" fmla="*/ 36 h 36"/>
                  <a:gd name="T6" fmla="*/ 0 w 166"/>
                  <a:gd name="T7" fmla="*/ 21 h 36"/>
                  <a:gd name="T8" fmla="*/ 0 w 166"/>
                  <a:gd name="T9" fmla="*/ 15 h 36"/>
                  <a:gd name="T10" fmla="*/ 14 w 166"/>
                  <a:gd name="T11" fmla="*/ 0 h 36"/>
                  <a:gd name="T12" fmla="*/ 152 w 166"/>
                  <a:gd name="T13" fmla="*/ 0 h 36"/>
                  <a:gd name="T14" fmla="*/ 166 w 166"/>
                  <a:gd name="T15" fmla="*/ 15 h 36"/>
                  <a:gd name="T16" fmla="*/ 166 w 166"/>
                  <a:gd name="T17" fmla="*/ 2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6" h="36">
                    <a:moveTo>
                      <a:pt x="166" y="21"/>
                    </a:moveTo>
                    <a:cubicBezTo>
                      <a:pt x="166" y="29"/>
                      <a:pt x="160" y="36"/>
                      <a:pt x="152" y="36"/>
                    </a:cubicBezTo>
                    <a:cubicBezTo>
                      <a:pt x="14" y="36"/>
                      <a:pt x="14" y="36"/>
                      <a:pt x="14" y="36"/>
                    </a:cubicBezTo>
                    <a:cubicBezTo>
                      <a:pt x="7" y="36"/>
                      <a:pt x="0" y="29"/>
                      <a:pt x="0" y="21"/>
                    </a:cubicBezTo>
                    <a:cubicBezTo>
                      <a:pt x="0" y="15"/>
                      <a:pt x="0" y="15"/>
                      <a:pt x="0" y="15"/>
                    </a:cubicBezTo>
                    <a:cubicBezTo>
                      <a:pt x="0" y="7"/>
                      <a:pt x="7" y="0"/>
                      <a:pt x="14" y="0"/>
                    </a:cubicBezTo>
                    <a:cubicBezTo>
                      <a:pt x="152" y="0"/>
                      <a:pt x="152" y="0"/>
                      <a:pt x="152" y="0"/>
                    </a:cubicBezTo>
                    <a:cubicBezTo>
                      <a:pt x="160" y="0"/>
                      <a:pt x="166" y="7"/>
                      <a:pt x="166" y="15"/>
                    </a:cubicBezTo>
                    <a:lnTo>
                      <a:pt x="166" y="21"/>
                    </a:lnTo>
                    <a:close/>
                  </a:path>
                </a:pathLst>
              </a:custGeom>
              <a:solidFill>
                <a:srgbClr val="3E3A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29" name="Freeform 64"/>
              <p:cNvSpPr/>
              <p:nvPr/>
            </p:nvSpPr>
            <p:spPr bwMode="auto">
              <a:xfrm>
                <a:off x="1127125" y="2816226"/>
                <a:ext cx="176213" cy="38100"/>
              </a:xfrm>
              <a:custGeom>
                <a:avLst/>
                <a:gdLst>
                  <a:gd name="T0" fmla="*/ 166 w 166"/>
                  <a:gd name="T1" fmla="*/ 21 h 35"/>
                  <a:gd name="T2" fmla="*/ 152 w 166"/>
                  <a:gd name="T3" fmla="*/ 35 h 35"/>
                  <a:gd name="T4" fmla="*/ 14 w 166"/>
                  <a:gd name="T5" fmla="*/ 35 h 35"/>
                  <a:gd name="T6" fmla="*/ 0 w 166"/>
                  <a:gd name="T7" fmla="*/ 21 h 35"/>
                  <a:gd name="T8" fmla="*/ 0 w 166"/>
                  <a:gd name="T9" fmla="*/ 14 h 35"/>
                  <a:gd name="T10" fmla="*/ 14 w 166"/>
                  <a:gd name="T11" fmla="*/ 0 h 35"/>
                  <a:gd name="T12" fmla="*/ 152 w 166"/>
                  <a:gd name="T13" fmla="*/ 0 h 35"/>
                  <a:gd name="T14" fmla="*/ 166 w 166"/>
                  <a:gd name="T15" fmla="*/ 14 h 35"/>
                  <a:gd name="T16" fmla="*/ 166 w 166"/>
                  <a:gd name="T17" fmla="*/ 21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6" h="35">
                    <a:moveTo>
                      <a:pt x="166" y="21"/>
                    </a:moveTo>
                    <a:cubicBezTo>
                      <a:pt x="166" y="29"/>
                      <a:pt x="160" y="35"/>
                      <a:pt x="152" y="35"/>
                    </a:cubicBezTo>
                    <a:cubicBezTo>
                      <a:pt x="14" y="35"/>
                      <a:pt x="14" y="35"/>
                      <a:pt x="14" y="35"/>
                    </a:cubicBezTo>
                    <a:cubicBezTo>
                      <a:pt x="7" y="35"/>
                      <a:pt x="0" y="29"/>
                      <a:pt x="0" y="21"/>
                    </a:cubicBezTo>
                    <a:cubicBezTo>
                      <a:pt x="0" y="14"/>
                      <a:pt x="0" y="14"/>
                      <a:pt x="0" y="14"/>
                    </a:cubicBezTo>
                    <a:cubicBezTo>
                      <a:pt x="0" y="6"/>
                      <a:pt x="7" y="0"/>
                      <a:pt x="14" y="0"/>
                    </a:cubicBezTo>
                    <a:cubicBezTo>
                      <a:pt x="152" y="0"/>
                      <a:pt x="152" y="0"/>
                      <a:pt x="152" y="0"/>
                    </a:cubicBezTo>
                    <a:cubicBezTo>
                      <a:pt x="160" y="0"/>
                      <a:pt x="166" y="6"/>
                      <a:pt x="166" y="14"/>
                    </a:cubicBezTo>
                    <a:lnTo>
                      <a:pt x="166" y="21"/>
                    </a:lnTo>
                    <a:close/>
                  </a:path>
                </a:pathLst>
              </a:custGeom>
              <a:solidFill>
                <a:srgbClr val="3E3A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30" name="Freeform 65"/>
              <p:cNvSpPr/>
              <p:nvPr/>
            </p:nvSpPr>
            <p:spPr bwMode="auto">
              <a:xfrm>
                <a:off x="1136650" y="2857501"/>
                <a:ext cx="158750" cy="36513"/>
              </a:xfrm>
              <a:custGeom>
                <a:avLst/>
                <a:gdLst>
                  <a:gd name="T0" fmla="*/ 150 w 150"/>
                  <a:gd name="T1" fmla="*/ 20 h 35"/>
                  <a:gd name="T2" fmla="*/ 137 w 150"/>
                  <a:gd name="T3" fmla="*/ 35 h 35"/>
                  <a:gd name="T4" fmla="*/ 14 w 150"/>
                  <a:gd name="T5" fmla="*/ 35 h 35"/>
                  <a:gd name="T6" fmla="*/ 0 w 150"/>
                  <a:gd name="T7" fmla="*/ 20 h 35"/>
                  <a:gd name="T8" fmla="*/ 0 w 150"/>
                  <a:gd name="T9" fmla="*/ 14 h 35"/>
                  <a:gd name="T10" fmla="*/ 14 w 150"/>
                  <a:gd name="T11" fmla="*/ 0 h 35"/>
                  <a:gd name="T12" fmla="*/ 137 w 150"/>
                  <a:gd name="T13" fmla="*/ 0 h 35"/>
                  <a:gd name="T14" fmla="*/ 150 w 150"/>
                  <a:gd name="T15" fmla="*/ 14 h 35"/>
                  <a:gd name="T16" fmla="*/ 150 w 150"/>
                  <a:gd name="T17" fmla="*/ 2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0" h="35">
                    <a:moveTo>
                      <a:pt x="150" y="20"/>
                    </a:moveTo>
                    <a:cubicBezTo>
                      <a:pt x="150" y="28"/>
                      <a:pt x="144" y="35"/>
                      <a:pt x="137" y="35"/>
                    </a:cubicBezTo>
                    <a:cubicBezTo>
                      <a:pt x="14" y="35"/>
                      <a:pt x="14" y="35"/>
                      <a:pt x="14" y="35"/>
                    </a:cubicBezTo>
                    <a:cubicBezTo>
                      <a:pt x="6" y="35"/>
                      <a:pt x="0" y="28"/>
                      <a:pt x="0" y="20"/>
                    </a:cubicBezTo>
                    <a:cubicBezTo>
                      <a:pt x="0" y="14"/>
                      <a:pt x="0" y="14"/>
                      <a:pt x="0" y="14"/>
                    </a:cubicBezTo>
                    <a:cubicBezTo>
                      <a:pt x="0" y="6"/>
                      <a:pt x="6" y="0"/>
                      <a:pt x="14" y="0"/>
                    </a:cubicBezTo>
                    <a:cubicBezTo>
                      <a:pt x="137" y="0"/>
                      <a:pt x="137" y="0"/>
                      <a:pt x="137" y="0"/>
                    </a:cubicBezTo>
                    <a:cubicBezTo>
                      <a:pt x="144" y="0"/>
                      <a:pt x="150" y="6"/>
                      <a:pt x="150" y="14"/>
                    </a:cubicBezTo>
                    <a:lnTo>
                      <a:pt x="150" y="20"/>
                    </a:lnTo>
                    <a:close/>
                  </a:path>
                </a:pathLst>
              </a:custGeom>
              <a:solidFill>
                <a:srgbClr val="3E3A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31" name="Freeform 66"/>
              <p:cNvSpPr/>
              <p:nvPr/>
            </p:nvSpPr>
            <p:spPr bwMode="auto">
              <a:xfrm>
                <a:off x="1169988" y="2895601"/>
                <a:ext cx="92075" cy="38100"/>
              </a:xfrm>
              <a:custGeom>
                <a:avLst/>
                <a:gdLst>
                  <a:gd name="T0" fmla="*/ 87 w 87"/>
                  <a:gd name="T1" fmla="*/ 21 h 36"/>
                  <a:gd name="T2" fmla="*/ 73 w 87"/>
                  <a:gd name="T3" fmla="*/ 36 h 36"/>
                  <a:gd name="T4" fmla="*/ 13 w 87"/>
                  <a:gd name="T5" fmla="*/ 36 h 36"/>
                  <a:gd name="T6" fmla="*/ 0 w 87"/>
                  <a:gd name="T7" fmla="*/ 21 h 36"/>
                  <a:gd name="T8" fmla="*/ 0 w 87"/>
                  <a:gd name="T9" fmla="*/ 15 h 36"/>
                  <a:gd name="T10" fmla="*/ 13 w 87"/>
                  <a:gd name="T11" fmla="*/ 0 h 36"/>
                  <a:gd name="T12" fmla="*/ 73 w 87"/>
                  <a:gd name="T13" fmla="*/ 0 h 36"/>
                  <a:gd name="T14" fmla="*/ 87 w 87"/>
                  <a:gd name="T15" fmla="*/ 15 h 36"/>
                  <a:gd name="T16" fmla="*/ 87 w 87"/>
                  <a:gd name="T17" fmla="*/ 2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7" h="36">
                    <a:moveTo>
                      <a:pt x="87" y="21"/>
                    </a:moveTo>
                    <a:cubicBezTo>
                      <a:pt x="87" y="29"/>
                      <a:pt x="81" y="36"/>
                      <a:pt x="73" y="36"/>
                    </a:cubicBezTo>
                    <a:cubicBezTo>
                      <a:pt x="13" y="36"/>
                      <a:pt x="13" y="36"/>
                      <a:pt x="13" y="36"/>
                    </a:cubicBezTo>
                    <a:cubicBezTo>
                      <a:pt x="6" y="36"/>
                      <a:pt x="0" y="29"/>
                      <a:pt x="0" y="21"/>
                    </a:cubicBezTo>
                    <a:cubicBezTo>
                      <a:pt x="0" y="15"/>
                      <a:pt x="0" y="15"/>
                      <a:pt x="0" y="15"/>
                    </a:cubicBezTo>
                    <a:cubicBezTo>
                      <a:pt x="0" y="7"/>
                      <a:pt x="6" y="0"/>
                      <a:pt x="13" y="0"/>
                    </a:cubicBezTo>
                    <a:cubicBezTo>
                      <a:pt x="73" y="0"/>
                      <a:pt x="73" y="0"/>
                      <a:pt x="73" y="0"/>
                    </a:cubicBezTo>
                    <a:cubicBezTo>
                      <a:pt x="81" y="0"/>
                      <a:pt x="87" y="7"/>
                      <a:pt x="87" y="15"/>
                    </a:cubicBezTo>
                    <a:lnTo>
                      <a:pt x="87" y="21"/>
                    </a:lnTo>
                    <a:close/>
                  </a:path>
                </a:pathLst>
              </a:custGeom>
              <a:solidFill>
                <a:srgbClr val="3E3A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32" name="Freeform 67"/>
              <p:cNvSpPr>
                <a:spLocks noEditPoints="1"/>
              </p:cNvSpPr>
              <p:nvPr/>
            </p:nvSpPr>
            <p:spPr bwMode="auto">
              <a:xfrm>
                <a:off x="1228725" y="2700338"/>
                <a:ext cx="68263" cy="69850"/>
              </a:xfrm>
              <a:custGeom>
                <a:avLst/>
                <a:gdLst>
                  <a:gd name="T0" fmla="*/ 59 w 63"/>
                  <a:gd name="T1" fmla="*/ 30 h 65"/>
                  <a:gd name="T2" fmla="*/ 58 w 63"/>
                  <a:gd name="T3" fmla="*/ 25 h 65"/>
                  <a:gd name="T4" fmla="*/ 56 w 63"/>
                  <a:gd name="T5" fmla="*/ 20 h 65"/>
                  <a:gd name="T6" fmla="*/ 53 w 63"/>
                  <a:gd name="T7" fmla="*/ 16 h 65"/>
                  <a:gd name="T8" fmla="*/ 50 w 63"/>
                  <a:gd name="T9" fmla="*/ 12 h 65"/>
                  <a:gd name="T10" fmla="*/ 46 w 63"/>
                  <a:gd name="T11" fmla="*/ 9 h 65"/>
                  <a:gd name="T12" fmla="*/ 42 w 63"/>
                  <a:gd name="T13" fmla="*/ 7 h 65"/>
                  <a:gd name="T14" fmla="*/ 37 w 63"/>
                  <a:gd name="T15" fmla="*/ 5 h 65"/>
                  <a:gd name="T16" fmla="*/ 33 w 63"/>
                  <a:gd name="T17" fmla="*/ 4 h 65"/>
                  <a:gd name="T18" fmla="*/ 28 w 63"/>
                  <a:gd name="T19" fmla="*/ 1 h 65"/>
                  <a:gd name="T20" fmla="*/ 22 w 63"/>
                  <a:gd name="T21" fmla="*/ 2 h 65"/>
                  <a:gd name="T22" fmla="*/ 17 w 63"/>
                  <a:gd name="T23" fmla="*/ 4 h 65"/>
                  <a:gd name="T24" fmla="*/ 12 w 63"/>
                  <a:gd name="T25" fmla="*/ 7 h 65"/>
                  <a:gd name="T26" fmla="*/ 8 w 63"/>
                  <a:gd name="T27" fmla="*/ 11 h 65"/>
                  <a:gd name="T28" fmla="*/ 5 w 63"/>
                  <a:gd name="T29" fmla="*/ 16 h 65"/>
                  <a:gd name="T30" fmla="*/ 3 w 63"/>
                  <a:gd name="T31" fmla="*/ 21 h 65"/>
                  <a:gd name="T32" fmla="*/ 1 w 63"/>
                  <a:gd name="T33" fmla="*/ 27 h 65"/>
                  <a:gd name="T34" fmla="*/ 0 w 63"/>
                  <a:gd name="T35" fmla="*/ 32 h 65"/>
                  <a:gd name="T36" fmla="*/ 1 w 63"/>
                  <a:gd name="T37" fmla="*/ 38 h 65"/>
                  <a:gd name="T38" fmla="*/ 2 w 63"/>
                  <a:gd name="T39" fmla="*/ 44 h 65"/>
                  <a:gd name="T40" fmla="*/ 5 w 63"/>
                  <a:gd name="T41" fmla="*/ 49 h 65"/>
                  <a:gd name="T42" fmla="*/ 8 w 63"/>
                  <a:gd name="T43" fmla="*/ 54 h 65"/>
                  <a:gd name="T44" fmla="*/ 12 w 63"/>
                  <a:gd name="T45" fmla="*/ 58 h 65"/>
                  <a:gd name="T46" fmla="*/ 16 w 63"/>
                  <a:gd name="T47" fmla="*/ 61 h 65"/>
                  <a:gd name="T48" fmla="*/ 21 w 63"/>
                  <a:gd name="T49" fmla="*/ 64 h 65"/>
                  <a:gd name="T50" fmla="*/ 27 w 63"/>
                  <a:gd name="T51" fmla="*/ 65 h 65"/>
                  <a:gd name="T52" fmla="*/ 31 w 63"/>
                  <a:gd name="T53" fmla="*/ 65 h 65"/>
                  <a:gd name="T54" fmla="*/ 36 w 63"/>
                  <a:gd name="T55" fmla="*/ 65 h 65"/>
                  <a:gd name="T56" fmla="*/ 41 w 63"/>
                  <a:gd name="T57" fmla="*/ 64 h 65"/>
                  <a:gd name="T58" fmla="*/ 46 w 63"/>
                  <a:gd name="T59" fmla="*/ 61 h 65"/>
                  <a:gd name="T60" fmla="*/ 51 w 63"/>
                  <a:gd name="T61" fmla="*/ 58 h 65"/>
                  <a:gd name="T62" fmla="*/ 55 w 63"/>
                  <a:gd name="T63" fmla="*/ 54 h 65"/>
                  <a:gd name="T64" fmla="*/ 58 w 63"/>
                  <a:gd name="T65" fmla="*/ 49 h 65"/>
                  <a:gd name="T66" fmla="*/ 61 w 63"/>
                  <a:gd name="T67" fmla="*/ 44 h 65"/>
                  <a:gd name="T68" fmla="*/ 62 w 63"/>
                  <a:gd name="T69" fmla="*/ 39 h 65"/>
                  <a:gd name="T70" fmla="*/ 56 w 63"/>
                  <a:gd name="T71" fmla="*/ 32 h 65"/>
                  <a:gd name="T72" fmla="*/ 56 w 63"/>
                  <a:gd name="T73" fmla="*/ 32 h 65"/>
                  <a:gd name="T74" fmla="*/ 34 w 63"/>
                  <a:gd name="T75" fmla="*/ 33 h 65"/>
                  <a:gd name="T76" fmla="*/ 34 w 63"/>
                  <a:gd name="T77" fmla="*/ 29 h 65"/>
                  <a:gd name="T78" fmla="*/ 34 w 63"/>
                  <a:gd name="T79" fmla="*/ 28 h 65"/>
                  <a:gd name="T80" fmla="*/ 31 w 63"/>
                  <a:gd name="T81" fmla="*/ 7 h 65"/>
                  <a:gd name="T82" fmla="*/ 31 w 63"/>
                  <a:gd name="T83" fmla="*/ 7 h 65"/>
                  <a:gd name="T84" fmla="*/ 10 w 63"/>
                  <a:gd name="T85" fmla="*/ 20 h 65"/>
                  <a:gd name="T86" fmla="*/ 27 w 63"/>
                  <a:gd name="T87" fmla="*/ 32 h 65"/>
                  <a:gd name="T88" fmla="*/ 27 w 63"/>
                  <a:gd name="T89" fmla="*/ 33 h 65"/>
                  <a:gd name="T90" fmla="*/ 10 w 63"/>
                  <a:gd name="T91" fmla="*/ 46 h 65"/>
                  <a:gd name="T92" fmla="*/ 10 w 63"/>
                  <a:gd name="T93" fmla="*/ 46 h 65"/>
                  <a:gd name="T94" fmla="*/ 31 w 63"/>
                  <a:gd name="T95" fmla="*/ 59 h 65"/>
                  <a:gd name="T96" fmla="*/ 34 w 63"/>
                  <a:gd name="T97" fmla="*/ 37 h 65"/>
                  <a:gd name="T98" fmla="*/ 34 w 63"/>
                  <a:gd name="T99" fmla="*/ 37 h 65"/>
                  <a:gd name="T100" fmla="*/ 53 w 63"/>
                  <a:gd name="T101" fmla="*/ 46 h 65"/>
                  <a:gd name="T102" fmla="*/ 53 w 63"/>
                  <a:gd name="T103" fmla="*/ 46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3" h="65">
                    <a:moveTo>
                      <a:pt x="59" y="33"/>
                    </a:moveTo>
                    <a:cubicBezTo>
                      <a:pt x="63" y="33"/>
                      <a:pt x="63" y="33"/>
                      <a:pt x="63" y="33"/>
                    </a:cubicBezTo>
                    <a:cubicBezTo>
                      <a:pt x="63" y="32"/>
                      <a:pt x="62" y="31"/>
                      <a:pt x="62" y="30"/>
                    </a:cubicBezTo>
                    <a:cubicBezTo>
                      <a:pt x="59" y="30"/>
                      <a:pt x="59" y="30"/>
                      <a:pt x="59" y="30"/>
                    </a:cubicBezTo>
                    <a:cubicBezTo>
                      <a:pt x="59" y="29"/>
                      <a:pt x="58" y="29"/>
                      <a:pt x="58" y="28"/>
                    </a:cubicBezTo>
                    <a:cubicBezTo>
                      <a:pt x="62" y="27"/>
                      <a:pt x="62" y="27"/>
                      <a:pt x="62" y="27"/>
                    </a:cubicBezTo>
                    <a:cubicBezTo>
                      <a:pt x="62" y="26"/>
                      <a:pt x="62" y="25"/>
                      <a:pt x="61" y="25"/>
                    </a:cubicBezTo>
                    <a:cubicBezTo>
                      <a:pt x="58" y="25"/>
                      <a:pt x="58" y="25"/>
                      <a:pt x="58" y="25"/>
                    </a:cubicBezTo>
                    <a:cubicBezTo>
                      <a:pt x="57" y="24"/>
                      <a:pt x="57" y="24"/>
                      <a:pt x="57" y="23"/>
                    </a:cubicBezTo>
                    <a:cubicBezTo>
                      <a:pt x="61" y="21"/>
                      <a:pt x="61" y="21"/>
                      <a:pt x="61" y="21"/>
                    </a:cubicBezTo>
                    <a:cubicBezTo>
                      <a:pt x="60" y="21"/>
                      <a:pt x="60" y="20"/>
                      <a:pt x="60" y="19"/>
                    </a:cubicBezTo>
                    <a:cubicBezTo>
                      <a:pt x="56" y="20"/>
                      <a:pt x="56" y="20"/>
                      <a:pt x="56" y="20"/>
                    </a:cubicBezTo>
                    <a:cubicBezTo>
                      <a:pt x="56" y="20"/>
                      <a:pt x="55" y="19"/>
                      <a:pt x="55" y="19"/>
                    </a:cubicBezTo>
                    <a:cubicBezTo>
                      <a:pt x="58" y="16"/>
                      <a:pt x="58" y="16"/>
                      <a:pt x="58" y="16"/>
                    </a:cubicBezTo>
                    <a:cubicBezTo>
                      <a:pt x="58" y="15"/>
                      <a:pt x="57" y="15"/>
                      <a:pt x="57" y="14"/>
                    </a:cubicBezTo>
                    <a:cubicBezTo>
                      <a:pt x="53" y="16"/>
                      <a:pt x="53" y="16"/>
                      <a:pt x="53" y="16"/>
                    </a:cubicBezTo>
                    <a:cubicBezTo>
                      <a:pt x="53" y="15"/>
                      <a:pt x="53" y="15"/>
                      <a:pt x="52" y="14"/>
                    </a:cubicBezTo>
                    <a:cubicBezTo>
                      <a:pt x="55" y="11"/>
                      <a:pt x="55" y="11"/>
                      <a:pt x="55" y="11"/>
                    </a:cubicBezTo>
                    <a:cubicBezTo>
                      <a:pt x="54" y="11"/>
                      <a:pt x="54" y="10"/>
                      <a:pt x="53" y="10"/>
                    </a:cubicBezTo>
                    <a:cubicBezTo>
                      <a:pt x="50" y="12"/>
                      <a:pt x="50" y="12"/>
                      <a:pt x="50" y="12"/>
                    </a:cubicBezTo>
                    <a:cubicBezTo>
                      <a:pt x="50" y="12"/>
                      <a:pt x="49" y="11"/>
                      <a:pt x="49" y="11"/>
                    </a:cubicBezTo>
                    <a:cubicBezTo>
                      <a:pt x="51" y="7"/>
                      <a:pt x="51" y="7"/>
                      <a:pt x="51" y="7"/>
                    </a:cubicBezTo>
                    <a:cubicBezTo>
                      <a:pt x="50" y="7"/>
                      <a:pt x="50" y="6"/>
                      <a:pt x="49" y="6"/>
                    </a:cubicBezTo>
                    <a:cubicBezTo>
                      <a:pt x="46" y="9"/>
                      <a:pt x="46" y="9"/>
                      <a:pt x="46" y="9"/>
                    </a:cubicBezTo>
                    <a:cubicBezTo>
                      <a:pt x="46" y="9"/>
                      <a:pt x="45" y="8"/>
                      <a:pt x="45" y="8"/>
                    </a:cubicBezTo>
                    <a:cubicBezTo>
                      <a:pt x="46" y="4"/>
                      <a:pt x="46" y="4"/>
                      <a:pt x="46" y="4"/>
                    </a:cubicBezTo>
                    <a:cubicBezTo>
                      <a:pt x="45" y="4"/>
                      <a:pt x="45" y="3"/>
                      <a:pt x="44" y="3"/>
                    </a:cubicBezTo>
                    <a:cubicBezTo>
                      <a:pt x="42" y="7"/>
                      <a:pt x="42" y="7"/>
                      <a:pt x="42" y="7"/>
                    </a:cubicBezTo>
                    <a:cubicBezTo>
                      <a:pt x="41" y="6"/>
                      <a:pt x="41" y="6"/>
                      <a:pt x="40" y="6"/>
                    </a:cubicBezTo>
                    <a:cubicBezTo>
                      <a:pt x="41" y="2"/>
                      <a:pt x="41" y="2"/>
                      <a:pt x="41" y="2"/>
                    </a:cubicBezTo>
                    <a:cubicBezTo>
                      <a:pt x="40" y="2"/>
                      <a:pt x="40" y="1"/>
                      <a:pt x="39" y="1"/>
                    </a:cubicBezTo>
                    <a:cubicBezTo>
                      <a:pt x="37" y="5"/>
                      <a:pt x="37" y="5"/>
                      <a:pt x="37" y="5"/>
                    </a:cubicBezTo>
                    <a:cubicBezTo>
                      <a:pt x="37" y="5"/>
                      <a:pt x="36" y="5"/>
                      <a:pt x="36" y="5"/>
                    </a:cubicBezTo>
                    <a:cubicBezTo>
                      <a:pt x="36" y="1"/>
                      <a:pt x="36" y="1"/>
                      <a:pt x="36" y="1"/>
                    </a:cubicBezTo>
                    <a:cubicBezTo>
                      <a:pt x="35" y="1"/>
                      <a:pt x="34" y="0"/>
                      <a:pt x="33" y="0"/>
                    </a:cubicBezTo>
                    <a:cubicBezTo>
                      <a:pt x="33" y="4"/>
                      <a:pt x="33" y="4"/>
                      <a:pt x="33" y="4"/>
                    </a:cubicBezTo>
                    <a:cubicBezTo>
                      <a:pt x="32" y="4"/>
                      <a:pt x="32" y="4"/>
                      <a:pt x="31" y="4"/>
                    </a:cubicBezTo>
                    <a:cubicBezTo>
                      <a:pt x="31" y="4"/>
                      <a:pt x="31" y="4"/>
                      <a:pt x="31" y="4"/>
                    </a:cubicBezTo>
                    <a:cubicBezTo>
                      <a:pt x="30" y="0"/>
                      <a:pt x="30" y="0"/>
                      <a:pt x="30" y="0"/>
                    </a:cubicBezTo>
                    <a:cubicBezTo>
                      <a:pt x="29" y="0"/>
                      <a:pt x="28" y="1"/>
                      <a:pt x="28" y="1"/>
                    </a:cubicBezTo>
                    <a:cubicBezTo>
                      <a:pt x="28" y="5"/>
                      <a:pt x="28" y="5"/>
                      <a:pt x="28" y="5"/>
                    </a:cubicBezTo>
                    <a:cubicBezTo>
                      <a:pt x="27" y="5"/>
                      <a:pt x="26" y="5"/>
                      <a:pt x="26" y="5"/>
                    </a:cubicBezTo>
                    <a:cubicBezTo>
                      <a:pt x="25" y="1"/>
                      <a:pt x="25" y="1"/>
                      <a:pt x="25" y="1"/>
                    </a:cubicBezTo>
                    <a:cubicBezTo>
                      <a:pt x="24" y="1"/>
                      <a:pt x="23" y="2"/>
                      <a:pt x="22" y="2"/>
                    </a:cubicBezTo>
                    <a:cubicBezTo>
                      <a:pt x="23" y="6"/>
                      <a:pt x="23" y="6"/>
                      <a:pt x="23" y="6"/>
                    </a:cubicBezTo>
                    <a:cubicBezTo>
                      <a:pt x="22" y="6"/>
                      <a:pt x="22" y="6"/>
                      <a:pt x="21" y="6"/>
                    </a:cubicBezTo>
                    <a:cubicBezTo>
                      <a:pt x="19" y="3"/>
                      <a:pt x="19" y="3"/>
                      <a:pt x="19" y="3"/>
                    </a:cubicBezTo>
                    <a:cubicBezTo>
                      <a:pt x="19" y="3"/>
                      <a:pt x="18" y="4"/>
                      <a:pt x="17" y="4"/>
                    </a:cubicBezTo>
                    <a:cubicBezTo>
                      <a:pt x="18" y="8"/>
                      <a:pt x="18" y="8"/>
                      <a:pt x="18" y="8"/>
                    </a:cubicBezTo>
                    <a:cubicBezTo>
                      <a:pt x="18" y="8"/>
                      <a:pt x="17" y="8"/>
                      <a:pt x="17" y="9"/>
                    </a:cubicBezTo>
                    <a:cubicBezTo>
                      <a:pt x="14" y="6"/>
                      <a:pt x="14" y="6"/>
                      <a:pt x="14" y="6"/>
                    </a:cubicBezTo>
                    <a:cubicBezTo>
                      <a:pt x="14" y="6"/>
                      <a:pt x="13" y="7"/>
                      <a:pt x="12" y="7"/>
                    </a:cubicBezTo>
                    <a:cubicBezTo>
                      <a:pt x="14" y="11"/>
                      <a:pt x="14" y="11"/>
                      <a:pt x="14" y="11"/>
                    </a:cubicBezTo>
                    <a:cubicBezTo>
                      <a:pt x="14" y="11"/>
                      <a:pt x="13" y="11"/>
                      <a:pt x="13" y="12"/>
                    </a:cubicBezTo>
                    <a:cubicBezTo>
                      <a:pt x="10" y="9"/>
                      <a:pt x="10" y="9"/>
                      <a:pt x="10" y="9"/>
                    </a:cubicBezTo>
                    <a:cubicBezTo>
                      <a:pt x="9" y="10"/>
                      <a:pt x="9" y="10"/>
                      <a:pt x="8" y="11"/>
                    </a:cubicBezTo>
                    <a:cubicBezTo>
                      <a:pt x="11" y="14"/>
                      <a:pt x="11" y="14"/>
                      <a:pt x="11" y="14"/>
                    </a:cubicBezTo>
                    <a:cubicBezTo>
                      <a:pt x="11" y="15"/>
                      <a:pt x="10" y="15"/>
                      <a:pt x="10" y="16"/>
                    </a:cubicBezTo>
                    <a:cubicBezTo>
                      <a:pt x="6" y="14"/>
                      <a:pt x="6" y="14"/>
                      <a:pt x="6" y="14"/>
                    </a:cubicBezTo>
                    <a:cubicBezTo>
                      <a:pt x="6" y="14"/>
                      <a:pt x="5" y="15"/>
                      <a:pt x="5" y="16"/>
                    </a:cubicBezTo>
                    <a:cubicBezTo>
                      <a:pt x="8" y="18"/>
                      <a:pt x="8" y="18"/>
                      <a:pt x="8" y="18"/>
                    </a:cubicBezTo>
                    <a:cubicBezTo>
                      <a:pt x="8" y="19"/>
                      <a:pt x="7" y="19"/>
                      <a:pt x="7" y="20"/>
                    </a:cubicBezTo>
                    <a:cubicBezTo>
                      <a:pt x="4" y="19"/>
                      <a:pt x="4" y="19"/>
                      <a:pt x="4" y="19"/>
                    </a:cubicBezTo>
                    <a:cubicBezTo>
                      <a:pt x="3" y="19"/>
                      <a:pt x="3" y="20"/>
                      <a:pt x="3" y="21"/>
                    </a:cubicBezTo>
                    <a:cubicBezTo>
                      <a:pt x="6" y="23"/>
                      <a:pt x="6" y="23"/>
                      <a:pt x="6" y="23"/>
                    </a:cubicBezTo>
                    <a:cubicBezTo>
                      <a:pt x="6" y="23"/>
                      <a:pt x="6" y="24"/>
                      <a:pt x="5" y="25"/>
                    </a:cubicBezTo>
                    <a:cubicBezTo>
                      <a:pt x="2" y="24"/>
                      <a:pt x="2" y="24"/>
                      <a:pt x="2" y="24"/>
                    </a:cubicBezTo>
                    <a:cubicBezTo>
                      <a:pt x="1" y="25"/>
                      <a:pt x="1" y="26"/>
                      <a:pt x="1" y="27"/>
                    </a:cubicBezTo>
                    <a:cubicBezTo>
                      <a:pt x="5" y="28"/>
                      <a:pt x="5" y="28"/>
                      <a:pt x="5" y="28"/>
                    </a:cubicBezTo>
                    <a:cubicBezTo>
                      <a:pt x="5" y="28"/>
                      <a:pt x="4" y="29"/>
                      <a:pt x="4" y="30"/>
                    </a:cubicBezTo>
                    <a:cubicBezTo>
                      <a:pt x="1" y="30"/>
                      <a:pt x="1" y="30"/>
                      <a:pt x="1" y="30"/>
                    </a:cubicBezTo>
                    <a:cubicBezTo>
                      <a:pt x="0" y="31"/>
                      <a:pt x="0" y="31"/>
                      <a:pt x="0" y="32"/>
                    </a:cubicBezTo>
                    <a:cubicBezTo>
                      <a:pt x="4" y="33"/>
                      <a:pt x="4" y="33"/>
                      <a:pt x="4" y="33"/>
                    </a:cubicBezTo>
                    <a:cubicBezTo>
                      <a:pt x="4" y="34"/>
                      <a:pt x="4" y="34"/>
                      <a:pt x="4" y="35"/>
                    </a:cubicBezTo>
                    <a:cubicBezTo>
                      <a:pt x="1" y="36"/>
                      <a:pt x="1" y="36"/>
                      <a:pt x="1" y="36"/>
                    </a:cubicBezTo>
                    <a:cubicBezTo>
                      <a:pt x="1" y="36"/>
                      <a:pt x="1" y="37"/>
                      <a:pt x="1" y="38"/>
                    </a:cubicBezTo>
                    <a:cubicBezTo>
                      <a:pt x="5" y="38"/>
                      <a:pt x="5" y="38"/>
                      <a:pt x="5" y="38"/>
                    </a:cubicBezTo>
                    <a:cubicBezTo>
                      <a:pt x="5" y="39"/>
                      <a:pt x="5" y="39"/>
                      <a:pt x="5" y="40"/>
                    </a:cubicBezTo>
                    <a:cubicBezTo>
                      <a:pt x="1" y="41"/>
                      <a:pt x="1" y="41"/>
                      <a:pt x="1" y="41"/>
                    </a:cubicBezTo>
                    <a:cubicBezTo>
                      <a:pt x="2" y="42"/>
                      <a:pt x="2" y="43"/>
                      <a:pt x="2" y="44"/>
                    </a:cubicBezTo>
                    <a:cubicBezTo>
                      <a:pt x="6" y="43"/>
                      <a:pt x="6" y="43"/>
                      <a:pt x="6" y="43"/>
                    </a:cubicBezTo>
                    <a:cubicBezTo>
                      <a:pt x="6" y="43"/>
                      <a:pt x="6" y="44"/>
                      <a:pt x="7" y="45"/>
                    </a:cubicBezTo>
                    <a:cubicBezTo>
                      <a:pt x="3" y="47"/>
                      <a:pt x="3" y="47"/>
                      <a:pt x="3" y="47"/>
                    </a:cubicBezTo>
                    <a:cubicBezTo>
                      <a:pt x="4" y="48"/>
                      <a:pt x="4" y="48"/>
                      <a:pt x="5" y="49"/>
                    </a:cubicBezTo>
                    <a:cubicBezTo>
                      <a:pt x="8" y="47"/>
                      <a:pt x="8" y="47"/>
                      <a:pt x="8" y="47"/>
                    </a:cubicBezTo>
                    <a:cubicBezTo>
                      <a:pt x="8" y="48"/>
                      <a:pt x="9" y="49"/>
                      <a:pt x="9" y="49"/>
                    </a:cubicBezTo>
                    <a:cubicBezTo>
                      <a:pt x="6" y="52"/>
                      <a:pt x="6" y="52"/>
                      <a:pt x="6" y="52"/>
                    </a:cubicBezTo>
                    <a:cubicBezTo>
                      <a:pt x="7" y="53"/>
                      <a:pt x="7" y="53"/>
                      <a:pt x="8" y="54"/>
                    </a:cubicBezTo>
                    <a:cubicBezTo>
                      <a:pt x="11" y="52"/>
                      <a:pt x="11" y="52"/>
                      <a:pt x="11" y="52"/>
                    </a:cubicBezTo>
                    <a:cubicBezTo>
                      <a:pt x="11" y="52"/>
                      <a:pt x="12" y="53"/>
                      <a:pt x="12" y="53"/>
                    </a:cubicBezTo>
                    <a:cubicBezTo>
                      <a:pt x="10" y="56"/>
                      <a:pt x="10" y="56"/>
                      <a:pt x="10" y="56"/>
                    </a:cubicBezTo>
                    <a:cubicBezTo>
                      <a:pt x="10" y="57"/>
                      <a:pt x="11" y="57"/>
                      <a:pt x="12" y="58"/>
                    </a:cubicBezTo>
                    <a:cubicBezTo>
                      <a:pt x="15" y="55"/>
                      <a:pt x="15" y="55"/>
                      <a:pt x="15" y="55"/>
                    </a:cubicBezTo>
                    <a:cubicBezTo>
                      <a:pt x="15" y="56"/>
                      <a:pt x="15" y="56"/>
                      <a:pt x="16" y="56"/>
                    </a:cubicBezTo>
                    <a:cubicBezTo>
                      <a:pt x="14" y="60"/>
                      <a:pt x="14" y="60"/>
                      <a:pt x="14" y="60"/>
                    </a:cubicBezTo>
                    <a:cubicBezTo>
                      <a:pt x="15" y="60"/>
                      <a:pt x="16" y="61"/>
                      <a:pt x="16" y="61"/>
                    </a:cubicBezTo>
                    <a:cubicBezTo>
                      <a:pt x="19" y="58"/>
                      <a:pt x="19" y="58"/>
                      <a:pt x="19" y="58"/>
                    </a:cubicBezTo>
                    <a:cubicBezTo>
                      <a:pt x="19" y="58"/>
                      <a:pt x="20" y="59"/>
                      <a:pt x="20" y="59"/>
                    </a:cubicBezTo>
                    <a:cubicBezTo>
                      <a:pt x="19" y="63"/>
                      <a:pt x="19" y="63"/>
                      <a:pt x="19" y="63"/>
                    </a:cubicBezTo>
                    <a:cubicBezTo>
                      <a:pt x="20" y="63"/>
                      <a:pt x="21" y="63"/>
                      <a:pt x="21" y="64"/>
                    </a:cubicBezTo>
                    <a:cubicBezTo>
                      <a:pt x="23" y="60"/>
                      <a:pt x="23" y="60"/>
                      <a:pt x="23" y="60"/>
                    </a:cubicBezTo>
                    <a:cubicBezTo>
                      <a:pt x="24" y="60"/>
                      <a:pt x="24" y="60"/>
                      <a:pt x="25" y="60"/>
                    </a:cubicBezTo>
                    <a:cubicBezTo>
                      <a:pt x="24" y="64"/>
                      <a:pt x="24" y="64"/>
                      <a:pt x="24" y="64"/>
                    </a:cubicBezTo>
                    <a:cubicBezTo>
                      <a:pt x="25" y="65"/>
                      <a:pt x="26" y="65"/>
                      <a:pt x="27" y="65"/>
                    </a:cubicBezTo>
                    <a:cubicBezTo>
                      <a:pt x="28" y="61"/>
                      <a:pt x="28" y="61"/>
                      <a:pt x="28" y="61"/>
                    </a:cubicBezTo>
                    <a:cubicBezTo>
                      <a:pt x="28" y="61"/>
                      <a:pt x="29" y="61"/>
                      <a:pt x="30" y="61"/>
                    </a:cubicBezTo>
                    <a:cubicBezTo>
                      <a:pt x="30" y="65"/>
                      <a:pt x="30" y="65"/>
                      <a:pt x="30" y="65"/>
                    </a:cubicBezTo>
                    <a:cubicBezTo>
                      <a:pt x="30" y="65"/>
                      <a:pt x="31" y="65"/>
                      <a:pt x="31" y="65"/>
                    </a:cubicBezTo>
                    <a:cubicBezTo>
                      <a:pt x="32" y="65"/>
                      <a:pt x="32" y="65"/>
                      <a:pt x="32" y="65"/>
                    </a:cubicBezTo>
                    <a:cubicBezTo>
                      <a:pt x="33" y="61"/>
                      <a:pt x="33" y="61"/>
                      <a:pt x="33" y="61"/>
                    </a:cubicBezTo>
                    <a:cubicBezTo>
                      <a:pt x="33" y="61"/>
                      <a:pt x="34" y="61"/>
                      <a:pt x="35" y="61"/>
                    </a:cubicBezTo>
                    <a:cubicBezTo>
                      <a:pt x="36" y="65"/>
                      <a:pt x="36" y="65"/>
                      <a:pt x="36" y="65"/>
                    </a:cubicBezTo>
                    <a:cubicBezTo>
                      <a:pt x="36" y="65"/>
                      <a:pt x="37" y="65"/>
                      <a:pt x="38" y="65"/>
                    </a:cubicBezTo>
                    <a:cubicBezTo>
                      <a:pt x="38" y="61"/>
                      <a:pt x="38" y="61"/>
                      <a:pt x="38" y="61"/>
                    </a:cubicBezTo>
                    <a:cubicBezTo>
                      <a:pt x="38" y="60"/>
                      <a:pt x="39" y="60"/>
                      <a:pt x="39" y="60"/>
                    </a:cubicBezTo>
                    <a:cubicBezTo>
                      <a:pt x="41" y="64"/>
                      <a:pt x="41" y="64"/>
                      <a:pt x="41" y="64"/>
                    </a:cubicBezTo>
                    <a:cubicBezTo>
                      <a:pt x="42" y="63"/>
                      <a:pt x="43" y="63"/>
                      <a:pt x="43" y="63"/>
                    </a:cubicBezTo>
                    <a:cubicBezTo>
                      <a:pt x="42" y="59"/>
                      <a:pt x="42" y="59"/>
                      <a:pt x="42" y="59"/>
                    </a:cubicBezTo>
                    <a:cubicBezTo>
                      <a:pt x="43" y="59"/>
                      <a:pt x="43" y="58"/>
                      <a:pt x="44" y="58"/>
                    </a:cubicBezTo>
                    <a:cubicBezTo>
                      <a:pt x="46" y="61"/>
                      <a:pt x="46" y="61"/>
                      <a:pt x="46" y="61"/>
                    </a:cubicBezTo>
                    <a:cubicBezTo>
                      <a:pt x="47" y="61"/>
                      <a:pt x="48" y="61"/>
                      <a:pt x="48" y="60"/>
                    </a:cubicBezTo>
                    <a:cubicBezTo>
                      <a:pt x="47" y="57"/>
                      <a:pt x="47" y="57"/>
                      <a:pt x="47" y="57"/>
                    </a:cubicBezTo>
                    <a:cubicBezTo>
                      <a:pt x="47" y="56"/>
                      <a:pt x="48" y="56"/>
                      <a:pt x="48" y="55"/>
                    </a:cubicBezTo>
                    <a:cubicBezTo>
                      <a:pt x="51" y="58"/>
                      <a:pt x="51" y="58"/>
                      <a:pt x="51" y="58"/>
                    </a:cubicBezTo>
                    <a:cubicBezTo>
                      <a:pt x="51" y="58"/>
                      <a:pt x="52" y="57"/>
                      <a:pt x="53" y="57"/>
                    </a:cubicBezTo>
                    <a:cubicBezTo>
                      <a:pt x="50" y="53"/>
                      <a:pt x="50" y="53"/>
                      <a:pt x="50" y="53"/>
                    </a:cubicBezTo>
                    <a:cubicBezTo>
                      <a:pt x="51" y="53"/>
                      <a:pt x="51" y="52"/>
                      <a:pt x="52" y="52"/>
                    </a:cubicBezTo>
                    <a:cubicBezTo>
                      <a:pt x="55" y="54"/>
                      <a:pt x="55" y="54"/>
                      <a:pt x="55" y="54"/>
                    </a:cubicBezTo>
                    <a:cubicBezTo>
                      <a:pt x="55" y="54"/>
                      <a:pt x="56" y="53"/>
                      <a:pt x="56" y="52"/>
                    </a:cubicBezTo>
                    <a:cubicBezTo>
                      <a:pt x="54" y="49"/>
                      <a:pt x="54" y="49"/>
                      <a:pt x="54" y="49"/>
                    </a:cubicBezTo>
                    <a:cubicBezTo>
                      <a:pt x="54" y="49"/>
                      <a:pt x="54" y="48"/>
                      <a:pt x="55" y="48"/>
                    </a:cubicBezTo>
                    <a:cubicBezTo>
                      <a:pt x="58" y="49"/>
                      <a:pt x="58" y="49"/>
                      <a:pt x="58" y="49"/>
                    </a:cubicBezTo>
                    <a:cubicBezTo>
                      <a:pt x="59" y="49"/>
                      <a:pt x="59" y="48"/>
                      <a:pt x="59" y="47"/>
                    </a:cubicBezTo>
                    <a:cubicBezTo>
                      <a:pt x="56" y="45"/>
                      <a:pt x="56" y="45"/>
                      <a:pt x="56" y="45"/>
                    </a:cubicBezTo>
                    <a:cubicBezTo>
                      <a:pt x="56" y="44"/>
                      <a:pt x="57" y="44"/>
                      <a:pt x="57" y="43"/>
                    </a:cubicBezTo>
                    <a:cubicBezTo>
                      <a:pt x="61" y="44"/>
                      <a:pt x="61" y="44"/>
                      <a:pt x="61" y="44"/>
                    </a:cubicBezTo>
                    <a:cubicBezTo>
                      <a:pt x="61" y="43"/>
                      <a:pt x="61" y="43"/>
                      <a:pt x="61" y="42"/>
                    </a:cubicBezTo>
                    <a:cubicBezTo>
                      <a:pt x="58" y="40"/>
                      <a:pt x="58" y="40"/>
                      <a:pt x="58" y="40"/>
                    </a:cubicBezTo>
                    <a:cubicBezTo>
                      <a:pt x="58" y="40"/>
                      <a:pt x="58" y="39"/>
                      <a:pt x="58" y="38"/>
                    </a:cubicBezTo>
                    <a:cubicBezTo>
                      <a:pt x="62" y="39"/>
                      <a:pt x="62" y="39"/>
                      <a:pt x="62" y="39"/>
                    </a:cubicBezTo>
                    <a:cubicBezTo>
                      <a:pt x="62" y="38"/>
                      <a:pt x="62" y="37"/>
                      <a:pt x="62" y="36"/>
                    </a:cubicBezTo>
                    <a:cubicBezTo>
                      <a:pt x="59" y="35"/>
                      <a:pt x="59" y="35"/>
                      <a:pt x="59" y="35"/>
                    </a:cubicBezTo>
                    <a:cubicBezTo>
                      <a:pt x="59" y="35"/>
                      <a:pt x="59" y="34"/>
                      <a:pt x="59" y="33"/>
                    </a:cubicBezTo>
                    <a:close/>
                    <a:moveTo>
                      <a:pt x="56" y="32"/>
                    </a:moveTo>
                    <a:cubicBezTo>
                      <a:pt x="36" y="32"/>
                      <a:pt x="36" y="32"/>
                      <a:pt x="36" y="32"/>
                    </a:cubicBezTo>
                    <a:cubicBezTo>
                      <a:pt x="36" y="32"/>
                      <a:pt x="36" y="31"/>
                      <a:pt x="36" y="31"/>
                    </a:cubicBezTo>
                    <a:cubicBezTo>
                      <a:pt x="53" y="20"/>
                      <a:pt x="53" y="20"/>
                      <a:pt x="53" y="20"/>
                    </a:cubicBezTo>
                    <a:cubicBezTo>
                      <a:pt x="55" y="24"/>
                      <a:pt x="56" y="28"/>
                      <a:pt x="56" y="32"/>
                    </a:cubicBezTo>
                    <a:close/>
                    <a:moveTo>
                      <a:pt x="31" y="35"/>
                    </a:moveTo>
                    <a:cubicBezTo>
                      <a:pt x="30" y="35"/>
                      <a:pt x="29" y="34"/>
                      <a:pt x="29" y="33"/>
                    </a:cubicBezTo>
                    <a:cubicBezTo>
                      <a:pt x="29" y="32"/>
                      <a:pt x="30" y="30"/>
                      <a:pt x="31" y="30"/>
                    </a:cubicBezTo>
                    <a:cubicBezTo>
                      <a:pt x="33" y="30"/>
                      <a:pt x="34" y="32"/>
                      <a:pt x="34" y="33"/>
                    </a:cubicBezTo>
                    <a:cubicBezTo>
                      <a:pt x="34" y="34"/>
                      <a:pt x="33" y="35"/>
                      <a:pt x="31" y="35"/>
                    </a:cubicBezTo>
                    <a:close/>
                    <a:moveTo>
                      <a:pt x="53" y="20"/>
                    </a:moveTo>
                    <a:cubicBezTo>
                      <a:pt x="35" y="30"/>
                      <a:pt x="35" y="30"/>
                      <a:pt x="35" y="30"/>
                    </a:cubicBezTo>
                    <a:cubicBezTo>
                      <a:pt x="35" y="30"/>
                      <a:pt x="35" y="29"/>
                      <a:pt x="34" y="29"/>
                    </a:cubicBezTo>
                    <a:cubicBezTo>
                      <a:pt x="44" y="11"/>
                      <a:pt x="44" y="11"/>
                      <a:pt x="44" y="11"/>
                    </a:cubicBezTo>
                    <a:cubicBezTo>
                      <a:pt x="48" y="13"/>
                      <a:pt x="51" y="16"/>
                      <a:pt x="53" y="20"/>
                    </a:cubicBezTo>
                    <a:close/>
                    <a:moveTo>
                      <a:pt x="44" y="10"/>
                    </a:moveTo>
                    <a:cubicBezTo>
                      <a:pt x="34" y="28"/>
                      <a:pt x="34" y="28"/>
                      <a:pt x="34" y="28"/>
                    </a:cubicBezTo>
                    <a:cubicBezTo>
                      <a:pt x="33" y="28"/>
                      <a:pt x="32" y="28"/>
                      <a:pt x="32" y="28"/>
                    </a:cubicBezTo>
                    <a:cubicBezTo>
                      <a:pt x="32" y="7"/>
                      <a:pt x="32" y="7"/>
                      <a:pt x="32" y="7"/>
                    </a:cubicBezTo>
                    <a:cubicBezTo>
                      <a:pt x="36" y="7"/>
                      <a:pt x="40" y="8"/>
                      <a:pt x="44" y="10"/>
                    </a:cubicBezTo>
                    <a:close/>
                    <a:moveTo>
                      <a:pt x="31" y="7"/>
                    </a:moveTo>
                    <a:cubicBezTo>
                      <a:pt x="31" y="28"/>
                      <a:pt x="31" y="28"/>
                      <a:pt x="31" y="28"/>
                    </a:cubicBezTo>
                    <a:cubicBezTo>
                      <a:pt x="31" y="28"/>
                      <a:pt x="30" y="28"/>
                      <a:pt x="29" y="28"/>
                    </a:cubicBezTo>
                    <a:cubicBezTo>
                      <a:pt x="19" y="10"/>
                      <a:pt x="19" y="10"/>
                      <a:pt x="19" y="10"/>
                    </a:cubicBezTo>
                    <a:cubicBezTo>
                      <a:pt x="23" y="8"/>
                      <a:pt x="27" y="7"/>
                      <a:pt x="31" y="7"/>
                    </a:cubicBezTo>
                    <a:close/>
                    <a:moveTo>
                      <a:pt x="19" y="11"/>
                    </a:moveTo>
                    <a:cubicBezTo>
                      <a:pt x="29" y="29"/>
                      <a:pt x="29" y="29"/>
                      <a:pt x="29" y="29"/>
                    </a:cubicBezTo>
                    <a:cubicBezTo>
                      <a:pt x="28" y="29"/>
                      <a:pt x="28" y="30"/>
                      <a:pt x="28" y="30"/>
                    </a:cubicBezTo>
                    <a:cubicBezTo>
                      <a:pt x="10" y="20"/>
                      <a:pt x="10" y="20"/>
                      <a:pt x="10" y="20"/>
                    </a:cubicBezTo>
                    <a:cubicBezTo>
                      <a:pt x="12" y="16"/>
                      <a:pt x="15" y="13"/>
                      <a:pt x="19" y="11"/>
                    </a:cubicBezTo>
                    <a:close/>
                    <a:moveTo>
                      <a:pt x="10" y="20"/>
                    </a:moveTo>
                    <a:cubicBezTo>
                      <a:pt x="27" y="31"/>
                      <a:pt x="27" y="31"/>
                      <a:pt x="27" y="31"/>
                    </a:cubicBezTo>
                    <a:cubicBezTo>
                      <a:pt x="27" y="31"/>
                      <a:pt x="27" y="32"/>
                      <a:pt x="27" y="32"/>
                    </a:cubicBezTo>
                    <a:cubicBezTo>
                      <a:pt x="7" y="32"/>
                      <a:pt x="7" y="32"/>
                      <a:pt x="7" y="32"/>
                    </a:cubicBezTo>
                    <a:cubicBezTo>
                      <a:pt x="7" y="28"/>
                      <a:pt x="8" y="24"/>
                      <a:pt x="10" y="20"/>
                    </a:cubicBezTo>
                    <a:close/>
                    <a:moveTo>
                      <a:pt x="7" y="33"/>
                    </a:moveTo>
                    <a:cubicBezTo>
                      <a:pt x="27" y="33"/>
                      <a:pt x="27" y="33"/>
                      <a:pt x="27" y="33"/>
                    </a:cubicBezTo>
                    <a:cubicBezTo>
                      <a:pt x="27" y="34"/>
                      <a:pt x="27" y="34"/>
                      <a:pt x="27" y="35"/>
                    </a:cubicBezTo>
                    <a:cubicBezTo>
                      <a:pt x="10" y="46"/>
                      <a:pt x="10" y="46"/>
                      <a:pt x="10" y="46"/>
                    </a:cubicBezTo>
                    <a:cubicBezTo>
                      <a:pt x="8" y="42"/>
                      <a:pt x="7" y="38"/>
                      <a:pt x="7" y="33"/>
                    </a:cubicBezTo>
                    <a:close/>
                    <a:moveTo>
                      <a:pt x="10" y="46"/>
                    </a:moveTo>
                    <a:cubicBezTo>
                      <a:pt x="28" y="36"/>
                      <a:pt x="28" y="36"/>
                      <a:pt x="28" y="36"/>
                    </a:cubicBezTo>
                    <a:cubicBezTo>
                      <a:pt x="28" y="36"/>
                      <a:pt x="28" y="37"/>
                      <a:pt x="29" y="37"/>
                    </a:cubicBezTo>
                    <a:cubicBezTo>
                      <a:pt x="19" y="55"/>
                      <a:pt x="19" y="55"/>
                      <a:pt x="19" y="55"/>
                    </a:cubicBezTo>
                    <a:cubicBezTo>
                      <a:pt x="15" y="53"/>
                      <a:pt x="12" y="50"/>
                      <a:pt x="10" y="46"/>
                    </a:cubicBezTo>
                    <a:close/>
                    <a:moveTo>
                      <a:pt x="19" y="56"/>
                    </a:moveTo>
                    <a:cubicBezTo>
                      <a:pt x="29" y="37"/>
                      <a:pt x="29" y="37"/>
                      <a:pt x="29" y="37"/>
                    </a:cubicBezTo>
                    <a:cubicBezTo>
                      <a:pt x="30" y="38"/>
                      <a:pt x="31" y="38"/>
                      <a:pt x="31" y="38"/>
                    </a:cubicBezTo>
                    <a:cubicBezTo>
                      <a:pt x="31" y="59"/>
                      <a:pt x="31" y="59"/>
                      <a:pt x="31" y="59"/>
                    </a:cubicBezTo>
                    <a:cubicBezTo>
                      <a:pt x="27" y="59"/>
                      <a:pt x="23" y="58"/>
                      <a:pt x="19" y="56"/>
                    </a:cubicBezTo>
                    <a:close/>
                    <a:moveTo>
                      <a:pt x="32" y="59"/>
                    </a:moveTo>
                    <a:cubicBezTo>
                      <a:pt x="32" y="38"/>
                      <a:pt x="32" y="38"/>
                      <a:pt x="32" y="38"/>
                    </a:cubicBezTo>
                    <a:cubicBezTo>
                      <a:pt x="32" y="38"/>
                      <a:pt x="33" y="38"/>
                      <a:pt x="34" y="37"/>
                    </a:cubicBezTo>
                    <a:cubicBezTo>
                      <a:pt x="44" y="56"/>
                      <a:pt x="44" y="56"/>
                      <a:pt x="44" y="56"/>
                    </a:cubicBezTo>
                    <a:cubicBezTo>
                      <a:pt x="40" y="58"/>
                      <a:pt x="36" y="59"/>
                      <a:pt x="32" y="59"/>
                    </a:cubicBezTo>
                    <a:close/>
                    <a:moveTo>
                      <a:pt x="44" y="55"/>
                    </a:moveTo>
                    <a:cubicBezTo>
                      <a:pt x="34" y="37"/>
                      <a:pt x="34" y="37"/>
                      <a:pt x="34" y="37"/>
                    </a:cubicBezTo>
                    <a:cubicBezTo>
                      <a:pt x="35" y="37"/>
                      <a:pt x="35" y="36"/>
                      <a:pt x="35" y="36"/>
                    </a:cubicBezTo>
                    <a:cubicBezTo>
                      <a:pt x="53" y="46"/>
                      <a:pt x="53" y="46"/>
                      <a:pt x="53" y="46"/>
                    </a:cubicBezTo>
                    <a:cubicBezTo>
                      <a:pt x="51" y="50"/>
                      <a:pt x="48" y="53"/>
                      <a:pt x="44" y="55"/>
                    </a:cubicBezTo>
                    <a:close/>
                    <a:moveTo>
                      <a:pt x="53" y="46"/>
                    </a:moveTo>
                    <a:cubicBezTo>
                      <a:pt x="36" y="35"/>
                      <a:pt x="36" y="35"/>
                      <a:pt x="36" y="35"/>
                    </a:cubicBezTo>
                    <a:cubicBezTo>
                      <a:pt x="36" y="34"/>
                      <a:pt x="36" y="34"/>
                      <a:pt x="36" y="33"/>
                    </a:cubicBezTo>
                    <a:cubicBezTo>
                      <a:pt x="56" y="33"/>
                      <a:pt x="56" y="33"/>
                      <a:pt x="56" y="33"/>
                    </a:cubicBezTo>
                    <a:cubicBezTo>
                      <a:pt x="56" y="38"/>
                      <a:pt x="55" y="42"/>
                      <a:pt x="53" y="46"/>
                    </a:cubicBezTo>
                    <a:close/>
                  </a:path>
                </a:pathLst>
              </a:custGeom>
              <a:solidFill>
                <a:srgbClr val="3E3A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520" name="组合 519"/>
            <p:cNvGrpSpPr/>
            <p:nvPr/>
          </p:nvGrpSpPr>
          <p:grpSpPr>
            <a:xfrm>
              <a:off x="1940229" y="2263110"/>
              <a:ext cx="2399181" cy="2399181"/>
              <a:chOff x="817563" y="2030413"/>
              <a:chExt cx="765175" cy="765175"/>
            </a:xfrm>
            <a:solidFill>
              <a:schemeClr val="bg1">
                <a:lumMod val="75000"/>
              </a:schemeClr>
            </a:solidFill>
          </p:grpSpPr>
          <p:grpSp>
            <p:nvGrpSpPr>
              <p:cNvPr id="521" name="组合 520"/>
              <p:cNvGrpSpPr/>
              <p:nvPr/>
            </p:nvGrpSpPr>
            <p:grpSpPr>
              <a:xfrm>
                <a:off x="1050925" y="2039938"/>
                <a:ext cx="495300" cy="269876"/>
                <a:chOff x="1050925" y="2039938"/>
                <a:chExt cx="495300" cy="269876"/>
              </a:xfrm>
              <a:grpFill/>
            </p:grpSpPr>
            <p:sp>
              <p:nvSpPr>
                <p:cNvPr id="1435" name="Freeform 68"/>
                <p:cNvSpPr>
                  <a:spLocks noEditPoints="1"/>
                </p:cNvSpPr>
                <p:nvPr/>
              </p:nvSpPr>
              <p:spPr bwMode="auto">
                <a:xfrm>
                  <a:off x="1208088" y="2168526"/>
                  <a:ext cx="179388" cy="82550"/>
                </a:xfrm>
                <a:custGeom>
                  <a:avLst/>
                  <a:gdLst>
                    <a:gd name="T0" fmla="*/ 154 w 169"/>
                    <a:gd name="T1" fmla="*/ 62 h 77"/>
                    <a:gd name="T2" fmla="*/ 156 w 169"/>
                    <a:gd name="T3" fmla="*/ 36 h 77"/>
                    <a:gd name="T4" fmla="*/ 151 w 169"/>
                    <a:gd name="T5" fmla="*/ 36 h 77"/>
                    <a:gd name="T6" fmla="*/ 116 w 169"/>
                    <a:gd name="T7" fmla="*/ 57 h 77"/>
                    <a:gd name="T8" fmla="*/ 115 w 169"/>
                    <a:gd name="T9" fmla="*/ 50 h 77"/>
                    <a:gd name="T10" fmla="*/ 98 w 169"/>
                    <a:gd name="T11" fmla="*/ 45 h 77"/>
                    <a:gd name="T12" fmla="*/ 81 w 169"/>
                    <a:gd name="T13" fmla="*/ 67 h 77"/>
                    <a:gd name="T14" fmla="*/ 84 w 169"/>
                    <a:gd name="T15" fmla="*/ 51 h 77"/>
                    <a:gd name="T16" fmla="*/ 107 w 169"/>
                    <a:gd name="T17" fmla="*/ 1 h 77"/>
                    <a:gd name="T18" fmla="*/ 84 w 169"/>
                    <a:gd name="T19" fmla="*/ 37 h 77"/>
                    <a:gd name="T20" fmla="*/ 33 w 169"/>
                    <a:gd name="T21" fmla="*/ 69 h 77"/>
                    <a:gd name="T22" fmla="*/ 36 w 169"/>
                    <a:gd name="T23" fmla="*/ 36 h 77"/>
                    <a:gd name="T24" fmla="*/ 25 w 169"/>
                    <a:gd name="T25" fmla="*/ 50 h 77"/>
                    <a:gd name="T26" fmla="*/ 1 w 169"/>
                    <a:gd name="T27" fmla="*/ 70 h 77"/>
                    <a:gd name="T28" fmla="*/ 4 w 169"/>
                    <a:gd name="T29" fmla="*/ 73 h 77"/>
                    <a:gd name="T30" fmla="*/ 11 w 169"/>
                    <a:gd name="T31" fmla="*/ 70 h 77"/>
                    <a:gd name="T32" fmla="*/ 22 w 169"/>
                    <a:gd name="T33" fmla="*/ 62 h 77"/>
                    <a:gd name="T34" fmla="*/ 48 w 169"/>
                    <a:gd name="T35" fmla="*/ 64 h 77"/>
                    <a:gd name="T36" fmla="*/ 61 w 169"/>
                    <a:gd name="T37" fmla="*/ 72 h 77"/>
                    <a:gd name="T38" fmla="*/ 75 w 169"/>
                    <a:gd name="T39" fmla="*/ 67 h 77"/>
                    <a:gd name="T40" fmla="*/ 121 w 169"/>
                    <a:gd name="T41" fmla="*/ 58 h 77"/>
                    <a:gd name="T42" fmla="*/ 128 w 169"/>
                    <a:gd name="T43" fmla="*/ 68 h 77"/>
                    <a:gd name="T44" fmla="*/ 148 w 169"/>
                    <a:gd name="T45" fmla="*/ 60 h 77"/>
                    <a:gd name="T46" fmla="*/ 163 w 169"/>
                    <a:gd name="T47" fmla="*/ 58 h 77"/>
                    <a:gd name="T48" fmla="*/ 101 w 169"/>
                    <a:gd name="T49" fmla="*/ 12 h 77"/>
                    <a:gd name="T50" fmla="*/ 73 w 169"/>
                    <a:gd name="T51" fmla="*/ 59 h 77"/>
                    <a:gd name="T52" fmla="*/ 59 w 169"/>
                    <a:gd name="T53" fmla="*/ 55 h 77"/>
                    <a:gd name="T54" fmla="*/ 74 w 169"/>
                    <a:gd name="T55" fmla="*/ 59 h 77"/>
                    <a:gd name="T56" fmla="*/ 100 w 169"/>
                    <a:gd name="T57" fmla="*/ 54 h 77"/>
                    <a:gd name="T58" fmla="*/ 103 w 169"/>
                    <a:gd name="T59" fmla="*/ 58 h 77"/>
                    <a:gd name="T60" fmla="*/ 100 w 169"/>
                    <a:gd name="T61" fmla="*/ 54 h 77"/>
                    <a:gd name="T62" fmla="*/ 130 w 169"/>
                    <a:gd name="T63" fmla="*/ 64 h 77"/>
                    <a:gd name="T64" fmla="*/ 149 w 169"/>
                    <a:gd name="T65" fmla="*/ 38 h 77"/>
                    <a:gd name="T66" fmla="*/ 137 w 169"/>
                    <a:gd name="T67" fmla="*/ 6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9" h="77">
                      <a:moveTo>
                        <a:pt x="163" y="58"/>
                      </a:moveTo>
                      <a:cubicBezTo>
                        <a:pt x="161" y="59"/>
                        <a:pt x="157" y="63"/>
                        <a:pt x="154" y="62"/>
                      </a:cubicBezTo>
                      <a:cubicBezTo>
                        <a:pt x="151" y="61"/>
                        <a:pt x="152" y="56"/>
                        <a:pt x="152" y="54"/>
                      </a:cubicBezTo>
                      <a:cubicBezTo>
                        <a:pt x="151" y="48"/>
                        <a:pt x="153" y="41"/>
                        <a:pt x="156" y="36"/>
                      </a:cubicBezTo>
                      <a:cubicBezTo>
                        <a:pt x="158" y="33"/>
                        <a:pt x="154" y="31"/>
                        <a:pt x="153" y="33"/>
                      </a:cubicBezTo>
                      <a:cubicBezTo>
                        <a:pt x="152" y="34"/>
                        <a:pt x="152" y="35"/>
                        <a:pt x="151" y="36"/>
                      </a:cubicBezTo>
                      <a:cubicBezTo>
                        <a:pt x="151" y="35"/>
                        <a:pt x="151" y="34"/>
                        <a:pt x="150" y="34"/>
                      </a:cubicBezTo>
                      <a:cubicBezTo>
                        <a:pt x="132" y="26"/>
                        <a:pt x="125" y="46"/>
                        <a:pt x="116" y="57"/>
                      </a:cubicBezTo>
                      <a:cubicBezTo>
                        <a:pt x="113" y="61"/>
                        <a:pt x="108" y="63"/>
                        <a:pt x="104" y="63"/>
                      </a:cubicBezTo>
                      <a:cubicBezTo>
                        <a:pt x="109" y="58"/>
                        <a:pt x="113" y="53"/>
                        <a:pt x="115" y="50"/>
                      </a:cubicBezTo>
                      <a:cubicBezTo>
                        <a:pt x="118" y="45"/>
                        <a:pt x="120" y="36"/>
                        <a:pt x="113" y="33"/>
                      </a:cubicBezTo>
                      <a:cubicBezTo>
                        <a:pt x="106" y="30"/>
                        <a:pt x="100" y="41"/>
                        <a:pt x="98" y="45"/>
                      </a:cubicBezTo>
                      <a:cubicBezTo>
                        <a:pt x="95" y="51"/>
                        <a:pt x="93" y="59"/>
                        <a:pt x="97" y="64"/>
                      </a:cubicBezTo>
                      <a:cubicBezTo>
                        <a:pt x="92" y="68"/>
                        <a:pt x="85" y="71"/>
                        <a:pt x="81" y="67"/>
                      </a:cubicBezTo>
                      <a:cubicBezTo>
                        <a:pt x="78" y="66"/>
                        <a:pt x="78" y="63"/>
                        <a:pt x="78" y="61"/>
                      </a:cubicBezTo>
                      <a:cubicBezTo>
                        <a:pt x="81" y="57"/>
                        <a:pt x="83" y="54"/>
                        <a:pt x="84" y="51"/>
                      </a:cubicBezTo>
                      <a:cubicBezTo>
                        <a:pt x="94" y="36"/>
                        <a:pt x="102" y="20"/>
                        <a:pt x="110" y="4"/>
                      </a:cubicBezTo>
                      <a:cubicBezTo>
                        <a:pt x="111" y="2"/>
                        <a:pt x="109" y="0"/>
                        <a:pt x="107" y="1"/>
                      </a:cubicBezTo>
                      <a:cubicBezTo>
                        <a:pt x="95" y="8"/>
                        <a:pt x="91" y="23"/>
                        <a:pt x="85" y="34"/>
                      </a:cubicBezTo>
                      <a:cubicBezTo>
                        <a:pt x="85" y="35"/>
                        <a:pt x="84" y="36"/>
                        <a:pt x="84" y="37"/>
                      </a:cubicBezTo>
                      <a:cubicBezTo>
                        <a:pt x="74" y="36"/>
                        <a:pt x="66" y="39"/>
                        <a:pt x="58" y="46"/>
                      </a:cubicBezTo>
                      <a:cubicBezTo>
                        <a:pt x="50" y="53"/>
                        <a:pt x="45" y="66"/>
                        <a:pt x="33" y="69"/>
                      </a:cubicBezTo>
                      <a:cubicBezTo>
                        <a:pt x="25" y="72"/>
                        <a:pt x="27" y="60"/>
                        <a:pt x="30" y="50"/>
                      </a:cubicBezTo>
                      <a:cubicBezTo>
                        <a:pt x="33" y="45"/>
                        <a:pt x="34" y="40"/>
                        <a:pt x="36" y="36"/>
                      </a:cubicBezTo>
                      <a:cubicBezTo>
                        <a:pt x="37" y="33"/>
                        <a:pt x="34" y="32"/>
                        <a:pt x="32" y="34"/>
                      </a:cubicBezTo>
                      <a:cubicBezTo>
                        <a:pt x="30" y="39"/>
                        <a:pt x="27" y="44"/>
                        <a:pt x="25" y="50"/>
                      </a:cubicBezTo>
                      <a:cubicBezTo>
                        <a:pt x="23" y="54"/>
                        <a:pt x="20" y="59"/>
                        <a:pt x="16" y="63"/>
                      </a:cubicBezTo>
                      <a:cubicBezTo>
                        <a:pt x="11" y="66"/>
                        <a:pt x="5" y="66"/>
                        <a:pt x="1" y="70"/>
                      </a:cubicBezTo>
                      <a:cubicBezTo>
                        <a:pt x="0" y="71"/>
                        <a:pt x="1" y="73"/>
                        <a:pt x="2" y="73"/>
                      </a:cubicBezTo>
                      <a:cubicBezTo>
                        <a:pt x="3" y="73"/>
                        <a:pt x="3" y="73"/>
                        <a:pt x="4" y="73"/>
                      </a:cubicBezTo>
                      <a:cubicBezTo>
                        <a:pt x="5" y="73"/>
                        <a:pt x="6" y="73"/>
                        <a:pt x="6" y="72"/>
                      </a:cubicBezTo>
                      <a:cubicBezTo>
                        <a:pt x="8" y="71"/>
                        <a:pt x="10" y="71"/>
                        <a:pt x="11" y="70"/>
                      </a:cubicBezTo>
                      <a:cubicBezTo>
                        <a:pt x="15" y="69"/>
                        <a:pt x="19" y="66"/>
                        <a:pt x="22" y="63"/>
                      </a:cubicBezTo>
                      <a:cubicBezTo>
                        <a:pt x="22" y="63"/>
                        <a:pt x="22" y="62"/>
                        <a:pt x="22" y="62"/>
                      </a:cubicBezTo>
                      <a:cubicBezTo>
                        <a:pt x="22" y="66"/>
                        <a:pt x="23" y="70"/>
                        <a:pt x="26" y="73"/>
                      </a:cubicBezTo>
                      <a:cubicBezTo>
                        <a:pt x="34" y="77"/>
                        <a:pt x="43" y="69"/>
                        <a:pt x="48" y="64"/>
                      </a:cubicBezTo>
                      <a:cubicBezTo>
                        <a:pt x="50" y="62"/>
                        <a:pt x="52" y="60"/>
                        <a:pt x="53" y="58"/>
                      </a:cubicBezTo>
                      <a:cubicBezTo>
                        <a:pt x="51" y="65"/>
                        <a:pt x="52" y="72"/>
                        <a:pt x="61" y="72"/>
                      </a:cubicBezTo>
                      <a:cubicBezTo>
                        <a:pt x="66" y="72"/>
                        <a:pt x="70" y="69"/>
                        <a:pt x="74" y="65"/>
                      </a:cubicBezTo>
                      <a:cubicBezTo>
                        <a:pt x="74" y="66"/>
                        <a:pt x="74" y="66"/>
                        <a:pt x="75" y="67"/>
                      </a:cubicBezTo>
                      <a:cubicBezTo>
                        <a:pt x="80" y="77"/>
                        <a:pt x="91" y="74"/>
                        <a:pt x="100" y="67"/>
                      </a:cubicBezTo>
                      <a:cubicBezTo>
                        <a:pt x="107" y="71"/>
                        <a:pt x="117" y="63"/>
                        <a:pt x="121" y="58"/>
                      </a:cubicBezTo>
                      <a:cubicBezTo>
                        <a:pt x="121" y="57"/>
                        <a:pt x="122" y="56"/>
                        <a:pt x="123" y="55"/>
                      </a:cubicBezTo>
                      <a:cubicBezTo>
                        <a:pt x="121" y="61"/>
                        <a:pt x="122" y="66"/>
                        <a:pt x="128" y="68"/>
                      </a:cubicBezTo>
                      <a:cubicBezTo>
                        <a:pt x="137" y="71"/>
                        <a:pt x="143" y="63"/>
                        <a:pt x="147" y="54"/>
                      </a:cubicBezTo>
                      <a:cubicBezTo>
                        <a:pt x="147" y="56"/>
                        <a:pt x="147" y="58"/>
                        <a:pt x="148" y="60"/>
                      </a:cubicBezTo>
                      <a:cubicBezTo>
                        <a:pt x="150" y="70"/>
                        <a:pt x="161" y="65"/>
                        <a:pt x="166" y="61"/>
                      </a:cubicBezTo>
                      <a:cubicBezTo>
                        <a:pt x="169" y="59"/>
                        <a:pt x="165" y="56"/>
                        <a:pt x="163" y="58"/>
                      </a:cubicBezTo>
                      <a:close/>
                      <a:moveTo>
                        <a:pt x="91" y="32"/>
                      </a:moveTo>
                      <a:cubicBezTo>
                        <a:pt x="94" y="26"/>
                        <a:pt x="97" y="18"/>
                        <a:pt x="101" y="12"/>
                      </a:cubicBezTo>
                      <a:cubicBezTo>
                        <a:pt x="98" y="19"/>
                        <a:pt x="94" y="26"/>
                        <a:pt x="91" y="32"/>
                      </a:cubicBezTo>
                      <a:close/>
                      <a:moveTo>
                        <a:pt x="73" y="59"/>
                      </a:moveTo>
                      <a:cubicBezTo>
                        <a:pt x="70" y="62"/>
                        <a:pt x="67" y="66"/>
                        <a:pt x="63" y="67"/>
                      </a:cubicBezTo>
                      <a:cubicBezTo>
                        <a:pt x="54" y="71"/>
                        <a:pt x="57" y="59"/>
                        <a:pt x="59" y="55"/>
                      </a:cubicBezTo>
                      <a:cubicBezTo>
                        <a:pt x="63" y="46"/>
                        <a:pt x="72" y="42"/>
                        <a:pt x="81" y="41"/>
                      </a:cubicBezTo>
                      <a:cubicBezTo>
                        <a:pt x="78" y="47"/>
                        <a:pt x="75" y="53"/>
                        <a:pt x="74" y="59"/>
                      </a:cubicBezTo>
                      <a:cubicBezTo>
                        <a:pt x="74" y="59"/>
                        <a:pt x="73" y="59"/>
                        <a:pt x="73" y="59"/>
                      </a:cubicBezTo>
                      <a:close/>
                      <a:moveTo>
                        <a:pt x="100" y="54"/>
                      </a:moveTo>
                      <a:cubicBezTo>
                        <a:pt x="100" y="51"/>
                        <a:pt x="108" y="32"/>
                        <a:pt x="113" y="38"/>
                      </a:cubicBezTo>
                      <a:cubicBezTo>
                        <a:pt x="117" y="44"/>
                        <a:pt x="107" y="55"/>
                        <a:pt x="103" y="58"/>
                      </a:cubicBezTo>
                      <a:cubicBezTo>
                        <a:pt x="102" y="59"/>
                        <a:pt x="102" y="60"/>
                        <a:pt x="101" y="61"/>
                      </a:cubicBezTo>
                      <a:cubicBezTo>
                        <a:pt x="99" y="59"/>
                        <a:pt x="99" y="57"/>
                        <a:pt x="100" y="54"/>
                      </a:cubicBezTo>
                      <a:close/>
                      <a:moveTo>
                        <a:pt x="137" y="60"/>
                      </a:moveTo>
                      <a:cubicBezTo>
                        <a:pt x="136" y="63"/>
                        <a:pt x="133" y="65"/>
                        <a:pt x="130" y="64"/>
                      </a:cubicBezTo>
                      <a:cubicBezTo>
                        <a:pt x="124" y="63"/>
                        <a:pt x="127" y="54"/>
                        <a:pt x="129" y="51"/>
                      </a:cubicBezTo>
                      <a:cubicBezTo>
                        <a:pt x="133" y="43"/>
                        <a:pt x="139" y="37"/>
                        <a:pt x="149" y="38"/>
                      </a:cubicBezTo>
                      <a:cubicBezTo>
                        <a:pt x="149" y="38"/>
                        <a:pt x="150" y="38"/>
                        <a:pt x="150" y="37"/>
                      </a:cubicBezTo>
                      <a:cubicBezTo>
                        <a:pt x="146" y="45"/>
                        <a:pt x="143" y="54"/>
                        <a:pt x="137"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36" name="Freeform 69"/>
                <p:cNvSpPr/>
                <p:nvPr/>
              </p:nvSpPr>
              <p:spPr bwMode="auto">
                <a:xfrm>
                  <a:off x="1247775" y="2190751"/>
                  <a:ext cx="6350" cy="6350"/>
                </a:xfrm>
                <a:custGeom>
                  <a:avLst/>
                  <a:gdLst>
                    <a:gd name="T0" fmla="*/ 2 w 6"/>
                    <a:gd name="T1" fmla="*/ 5 h 6"/>
                    <a:gd name="T2" fmla="*/ 5 w 6"/>
                    <a:gd name="T3" fmla="*/ 4 h 6"/>
                    <a:gd name="T4" fmla="*/ 6 w 6"/>
                    <a:gd name="T5" fmla="*/ 2 h 6"/>
                    <a:gd name="T6" fmla="*/ 3 w 6"/>
                    <a:gd name="T7" fmla="*/ 0 h 6"/>
                    <a:gd name="T8" fmla="*/ 1 w 6"/>
                    <a:gd name="T9" fmla="*/ 2 h 6"/>
                    <a:gd name="T10" fmla="*/ 2 w 6"/>
                    <a:gd name="T11" fmla="*/ 5 h 6"/>
                  </a:gdLst>
                  <a:ahLst/>
                  <a:cxnLst>
                    <a:cxn ang="0">
                      <a:pos x="T0" y="T1"/>
                    </a:cxn>
                    <a:cxn ang="0">
                      <a:pos x="T2" y="T3"/>
                    </a:cxn>
                    <a:cxn ang="0">
                      <a:pos x="T4" y="T5"/>
                    </a:cxn>
                    <a:cxn ang="0">
                      <a:pos x="T6" y="T7"/>
                    </a:cxn>
                    <a:cxn ang="0">
                      <a:pos x="T8" y="T9"/>
                    </a:cxn>
                    <a:cxn ang="0">
                      <a:pos x="T10" y="T11"/>
                    </a:cxn>
                  </a:cxnLst>
                  <a:rect l="0" t="0" r="r" b="b"/>
                  <a:pathLst>
                    <a:path w="6" h="6">
                      <a:moveTo>
                        <a:pt x="2" y="5"/>
                      </a:moveTo>
                      <a:cubicBezTo>
                        <a:pt x="3" y="6"/>
                        <a:pt x="4" y="5"/>
                        <a:pt x="5" y="4"/>
                      </a:cubicBezTo>
                      <a:cubicBezTo>
                        <a:pt x="5" y="4"/>
                        <a:pt x="6" y="3"/>
                        <a:pt x="6" y="2"/>
                      </a:cubicBezTo>
                      <a:cubicBezTo>
                        <a:pt x="5" y="1"/>
                        <a:pt x="4" y="0"/>
                        <a:pt x="3" y="0"/>
                      </a:cubicBezTo>
                      <a:cubicBezTo>
                        <a:pt x="2" y="1"/>
                        <a:pt x="1" y="1"/>
                        <a:pt x="1" y="2"/>
                      </a:cubicBezTo>
                      <a:cubicBezTo>
                        <a:pt x="0" y="3"/>
                        <a:pt x="1" y="5"/>
                        <a:pt x="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37" name="Freeform 70"/>
                <p:cNvSpPr/>
                <p:nvPr/>
              </p:nvSpPr>
              <p:spPr bwMode="auto">
                <a:xfrm>
                  <a:off x="1154113" y="2085976"/>
                  <a:ext cx="123825" cy="92075"/>
                </a:xfrm>
                <a:custGeom>
                  <a:avLst/>
                  <a:gdLst>
                    <a:gd name="T0" fmla="*/ 0 w 116"/>
                    <a:gd name="T1" fmla="*/ 1 h 87"/>
                    <a:gd name="T2" fmla="*/ 2 w 116"/>
                    <a:gd name="T3" fmla="*/ 40 h 87"/>
                    <a:gd name="T4" fmla="*/ 4 w 116"/>
                    <a:gd name="T5" fmla="*/ 85 h 87"/>
                    <a:gd name="T6" fmla="*/ 5 w 116"/>
                    <a:gd name="T7" fmla="*/ 86 h 87"/>
                    <a:gd name="T8" fmla="*/ 63 w 116"/>
                    <a:gd name="T9" fmla="*/ 82 h 87"/>
                    <a:gd name="T10" fmla="*/ 116 w 116"/>
                    <a:gd name="T11" fmla="*/ 78 h 87"/>
                    <a:gd name="T12" fmla="*/ 116 w 116"/>
                    <a:gd name="T13" fmla="*/ 77 h 87"/>
                    <a:gd name="T14" fmla="*/ 115 w 116"/>
                    <a:gd name="T15" fmla="*/ 75 h 87"/>
                    <a:gd name="T16" fmla="*/ 114 w 116"/>
                    <a:gd name="T17" fmla="*/ 76 h 87"/>
                    <a:gd name="T18" fmla="*/ 91 w 116"/>
                    <a:gd name="T19" fmla="*/ 80 h 87"/>
                    <a:gd name="T20" fmla="*/ 67 w 116"/>
                    <a:gd name="T21" fmla="*/ 81 h 87"/>
                    <a:gd name="T22" fmla="*/ 16 w 116"/>
                    <a:gd name="T23" fmla="*/ 85 h 87"/>
                    <a:gd name="T24" fmla="*/ 5 w 116"/>
                    <a:gd name="T25" fmla="*/ 82 h 87"/>
                    <a:gd name="T26" fmla="*/ 5 w 116"/>
                    <a:gd name="T27" fmla="*/ 71 h 87"/>
                    <a:gd name="T28" fmla="*/ 4 w 116"/>
                    <a:gd name="T29" fmla="*/ 47 h 87"/>
                    <a:gd name="T30" fmla="*/ 2 w 116"/>
                    <a:gd name="T31" fmla="*/ 1 h 87"/>
                    <a:gd name="T32" fmla="*/ 0 w 116"/>
                    <a:gd name="T33" fmla="*/ 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6" h="87">
                      <a:moveTo>
                        <a:pt x="0" y="1"/>
                      </a:moveTo>
                      <a:cubicBezTo>
                        <a:pt x="0" y="14"/>
                        <a:pt x="1" y="27"/>
                        <a:pt x="2" y="40"/>
                      </a:cubicBezTo>
                      <a:cubicBezTo>
                        <a:pt x="4" y="55"/>
                        <a:pt x="3" y="70"/>
                        <a:pt x="4" y="85"/>
                      </a:cubicBezTo>
                      <a:cubicBezTo>
                        <a:pt x="4" y="86"/>
                        <a:pt x="4" y="86"/>
                        <a:pt x="5" y="86"/>
                      </a:cubicBezTo>
                      <a:cubicBezTo>
                        <a:pt x="24" y="87"/>
                        <a:pt x="44" y="83"/>
                        <a:pt x="63" y="82"/>
                      </a:cubicBezTo>
                      <a:cubicBezTo>
                        <a:pt x="81" y="82"/>
                        <a:pt x="98" y="81"/>
                        <a:pt x="116" y="78"/>
                      </a:cubicBezTo>
                      <a:cubicBezTo>
                        <a:pt x="116" y="78"/>
                        <a:pt x="116" y="77"/>
                        <a:pt x="116" y="77"/>
                      </a:cubicBezTo>
                      <a:cubicBezTo>
                        <a:pt x="116" y="76"/>
                        <a:pt x="115" y="76"/>
                        <a:pt x="115" y="75"/>
                      </a:cubicBezTo>
                      <a:cubicBezTo>
                        <a:pt x="114" y="74"/>
                        <a:pt x="113" y="75"/>
                        <a:pt x="114" y="76"/>
                      </a:cubicBezTo>
                      <a:cubicBezTo>
                        <a:pt x="114" y="77"/>
                        <a:pt x="94" y="80"/>
                        <a:pt x="91" y="80"/>
                      </a:cubicBezTo>
                      <a:cubicBezTo>
                        <a:pt x="83" y="80"/>
                        <a:pt x="75" y="81"/>
                        <a:pt x="67" y="81"/>
                      </a:cubicBezTo>
                      <a:cubicBezTo>
                        <a:pt x="49" y="82"/>
                        <a:pt x="33" y="84"/>
                        <a:pt x="16" y="85"/>
                      </a:cubicBezTo>
                      <a:cubicBezTo>
                        <a:pt x="13" y="85"/>
                        <a:pt x="5" y="86"/>
                        <a:pt x="5" y="82"/>
                      </a:cubicBezTo>
                      <a:cubicBezTo>
                        <a:pt x="5" y="78"/>
                        <a:pt x="5" y="75"/>
                        <a:pt x="5" y="71"/>
                      </a:cubicBezTo>
                      <a:cubicBezTo>
                        <a:pt x="5" y="63"/>
                        <a:pt x="4" y="55"/>
                        <a:pt x="4" y="47"/>
                      </a:cubicBezTo>
                      <a:cubicBezTo>
                        <a:pt x="4" y="31"/>
                        <a:pt x="1" y="16"/>
                        <a:pt x="2" y="1"/>
                      </a:cubicBezTo>
                      <a:cubicBezTo>
                        <a:pt x="2"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38" name="Freeform 71"/>
                <p:cNvSpPr/>
                <p:nvPr/>
              </p:nvSpPr>
              <p:spPr bwMode="auto">
                <a:xfrm>
                  <a:off x="1168400" y="2144713"/>
                  <a:ext cx="19050" cy="31750"/>
                </a:xfrm>
                <a:custGeom>
                  <a:avLst/>
                  <a:gdLst>
                    <a:gd name="T0" fmla="*/ 4 w 18"/>
                    <a:gd name="T1" fmla="*/ 29 h 30"/>
                    <a:gd name="T2" fmla="*/ 3 w 18"/>
                    <a:gd name="T3" fmla="*/ 12 h 30"/>
                    <a:gd name="T4" fmla="*/ 3 w 18"/>
                    <a:gd name="T5" fmla="*/ 5 h 30"/>
                    <a:gd name="T6" fmla="*/ 6 w 18"/>
                    <a:gd name="T7" fmla="*/ 2 h 30"/>
                    <a:gd name="T8" fmla="*/ 13 w 18"/>
                    <a:gd name="T9" fmla="*/ 3 h 30"/>
                    <a:gd name="T10" fmla="*/ 14 w 18"/>
                    <a:gd name="T11" fmla="*/ 9 h 30"/>
                    <a:gd name="T12" fmla="*/ 16 w 18"/>
                    <a:gd name="T13" fmla="*/ 29 h 30"/>
                    <a:gd name="T14" fmla="*/ 17 w 18"/>
                    <a:gd name="T15" fmla="*/ 29 h 30"/>
                    <a:gd name="T16" fmla="*/ 15 w 18"/>
                    <a:gd name="T17" fmla="*/ 1 h 30"/>
                    <a:gd name="T18" fmla="*/ 14 w 18"/>
                    <a:gd name="T19" fmla="*/ 0 h 30"/>
                    <a:gd name="T20" fmla="*/ 2 w 18"/>
                    <a:gd name="T21" fmla="*/ 0 h 30"/>
                    <a:gd name="T22" fmla="*/ 1 w 18"/>
                    <a:gd name="T23" fmla="*/ 1 h 30"/>
                    <a:gd name="T24" fmla="*/ 3 w 18"/>
                    <a:gd name="T25" fmla="*/ 29 h 30"/>
                    <a:gd name="T26" fmla="*/ 4 w 18"/>
                    <a:gd name="T27" fmla="*/ 2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 h="30">
                      <a:moveTo>
                        <a:pt x="4" y="29"/>
                      </a:moveTo>
                      <a:cubicBezTo>
                        <a:pt x="3" y="24"/>
                        <a:pt x="3" y="18"/>
                        <a:pt x="3" y="12"/>
                      </a:cubicBezTo>
                      <a:cubicBezTo>
                        <a:pt x="3" y="10"/>
                        <a:pt x="3" y="7"/>
                        <a:pt x="3" y="5"/>
                      </a:cubicBezTo>
                      <a:cubicBezTo>
                        <a:pt x="3" y="2"/>
                        <a:pt x="3" y="2"/>
                        <a:pt x="6" y="2"/>
                      </a:cubicBezTo>
                      <a:cubicBezTo>
                        <a:pt x="7" y="2"/>
                        <a:pt x="13" y="1"/>
                        <a:pt x="13" y="3"/>
                      </a:cubicBezTo>
                      <a:cubicBezTo>
                        <a:pt x="13" y="5"/>
                        <a:pt x="13" y="7"/>
                        <a:pt x="14" y="9"/>
                      </a:cubicBezTo>
                      <a:cubicBezTo>
                        <a:pt x="15" y="16"/>
                        <a:pt x="16" y="22"/>
                        <a:pt x="16" y="29"/>
                      </a:cubicBezTo>
                      <a:cubicBezTo>
                        <a:pt x="16" y="29"/>
                        <a:pt x="17" y="29"/>
                        <a:pt x="17" y="29"/>
                      </a:cubicBezTo>
                      <a:cubicBezTo>
                        <a:pt x="18" y="19"/>
                        <a:pt x="15" y="10"/>
                        <a:pt x="15" y="1"/>
                      </a:cubicBezTo>
                      <a:cubicBezTo>
                        <a:pt x="15" y="1"/>
                        <a:pt x="14" y="0"/>
                        <a:pt x="14" y="0"/>
                      </a:cubicBezTo>
                      <a:cubicBezTo>
                        <a:pt x="10" y="0"/>
                        <a:pt x="6" y="0"/>
                        <a:pt x="2" y="0"/>
                      </a:cubicBezTo>
                      <a:cubicBezTo>
                        <a:pt x="1" y="0"/>
                        <a:pt x="1" y="1"/>
                        <a:pt x="1" y="1"/>
                      </a:cubicBezTo>
                      <a:cubicBezTo>
                        <a:pt x="3" y="11"/>
                        <a:pt x="0" y="20"/>
                        <a:pt x="3" y="29"/>
                      </a:cubicBezTo>
                      <a:cubicBezTo>
                        <a:pt x="3" y="30"/>
                        <a:pt x="5" y="30"/>
                        <a:pt x="4" y="2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39" name="Freeform 72"/>
                <p:cNvSpPr/>
                <p:nvPr/>
              </p:nvSpPr>
              <p:spPr bwMode="auto">
                <a:xfrm>
                  <a:off x="1168400" y="2144713"/>
                  <a:ext cx="15875" cy="31750"/>
                </a:xfrm>
                <a:custGeom>
                  <a:avLst/>
                  <a:gdLst>
                    <a:gd name="T0" fmla="*/ 5 w 15"/>
                    <a:gd name="T1" fmla="*/ 1 h 29"/>
                    <a:gd name="T2" fmla="*/ 1 w 15"/>
                    <a:gd name="T3" fmla="*/ 6 h 29"/>
                    <a:gd name="T4" fmla="*/ 6 w 15"/>
                    <a:gd name="T5" fmla="*/ 3 h 29"/>
                    <a:gd name="T6" fmla="*/ 2 w 15"/>
                    <a:gd name="T7" fmla="*/ 8 h 29"/>
                    <a:gd name="T8" fmla="*/ 9 w 15"/>
                    <a:gd name="T9" fmla="*/ 4 h 29"/>
                    <a:gd name="T10" fmla="*/ 2 w 15"/>
                    <a:gd name="T11" fmla="*/ 11 h 29"/>
                    <a:gd name="T12" fmla="*/ 11 w 15"/>
                    <a:gd name="T13" fmla="*/ 2 h 29"/>
                    <a:gd name="T14" fmla="*/ 2 w 15"/>
                    <a:gd name="T15" fmla="*/ 13 h 29"/>
                    <a:gd name="T16" fmla="*/ 10 w 15"/>
                    <a:gd name="T17" fmla="*/ 6 h 29"/>
                    <a:gd name="T18" fmla="*/ 2 w 15"/>
                    <a:gd name="T19" fmla="*/ 16 h 29"/>
                    <a:gd name="T20" fmla="*/ 10 w 15"/>
                    <a:gd name="T21" fmla="*/ 8 h 29"/>
                    <a:gd name="T22" fmla="*/ 2 w 15"/>
                    <a:gd name="T23" fmla="*/ 19 h 29"/>
                    <a:gd name="T24" fmla="*/ 11 w 15"/>
                    <a:gd name="T25" fmla="*/ 11 h 29"/>
                    <a:gd name="T26" fmla="*/ 3 w 15"/>
                    <a:gd name="T27" fmla="*/ 22 h 29"/>
                    <a:gd name="T28" fmla="*/ 12 w 15"/>
                    <a:gd name="T29" fmla="*/ 12 h 29"/>
                    <a:gd name="T30" fmla="*/ 2 w 15"/>
                    <a:gd name="T31" fmla="*/ 26 h 29"/>
                    <a:gd name="T32" fmla="*/ 12 w 15"/>
                    <a:gd name="T33" fmla="*/ 13 h 29"/>
                    <a:gd name="T34" fmla="*/ 6 w 15"/>
                    <a:gd name="T35" fmla="*/ 23 h 29"/>
                    <a:gd name="T36" fmla="*/ 14 w 15"/>
                    <a:gd name="T37" fmla="*/ 14 h 29"/>
                    <a:gd name="T38" fmla="*/ 6 w 15"/>
                    <a:gd name="T39" fmla="*/ 26 h 29"/>
                    <a:gd name="T40" fmla="*/ 13 w 15"/>
                    <a:gd name="T41" fmla="*/ 18 h 29"/>
                    <a:gd name="T42" fmla="*/ 7 w 15"/>
                    <a:gd name="T43" fmla="*/ 26 h 29"/>
                    <a:gd name="T44" fmla="*/ 13 w 15"/>
                    <a:gd name="T45" fmla="*/ 20 h 29"/>
                    <a:gd name="T46" fmla="*/ 9 w 15"/>
                    <a:gd name="T47" fmla="*/ 27 h 29"/>
                    <a:gd name="T48" fmla="*/ 14 w 15"/>
                    <a:gd name="T49" fmla="*/ 22 h 29"/>
                    <a:gd name="T50" fmla="*/ 10 w 15"/>
                    <a:gd name="T51" fmla="*/ 26 h 29"/>
                    <a:gd name="T52" fmla="*/ 13 w 15"/>
                    <a:gd name="T53" fmla="*/ 26 h 29"/>
                    <a:gd name="T54" fmla="*/ 14 w 15"/>
                    <a:gd name="T55" fmla="*/ 23 h 29"/>
                    <a:gd name="T56" fmla="*/ 10 w 15"/>
                    <a:gd name="T57" fmla="*/ 26 h 29"/>
                    <a:gd name="T58" fmla="*/ 14 w 15"/>
                    <a:gd name="T59" fmla="*/ 22 h 29"/>
                    <a:gd name="T60" fmla="*/ 9 w 15"/>
                    <a:gd name="T61" fmla="*/ 27 h 29"/>
                    <a:gd name="T62" fmla="*/ 14 w 15"/>
                    <a:gd name="T63" fmla="*/ 20 h 29"/>
                    <a:gd name="T64" fmla="*/ 7 w 15"/>
                    <a:gd name="T65" fmla="*/ 26 h 29"/>
                    <a:gd name="T66" fmla="*/ 13 w 15"/>
                    <a:gd name="T67" fmla="*/ 18 h 29"/>
                    <a:gd name="T68" fmla="*/ 6 w 15"/>
                    <a:gd name="T69" fmla="*/ 26 h 29"/>
                    <a:gd name="T70" fmla="*/ 14 w 15"/>
                    <a:gd name="T71" fmla="*/ 14 h 29"/>
                    <a:gd name="T72" fmla="*/ 6 w 15"/>
                    <a:gd name="T73" fmla="*/ 23 h 29"/>
                    <a:gd name="T74" fmla="*/ 12 w 15"/>
                    <a:gd name="T75" fmla="*/ 13 h 29"/>
                    <a:gd name="T76" fmla="*/ 2 w 15"/>
                    <a:gd name="T77" fmla="*/ 26 h 29"/>
                    <a:gd name="T78" fmla="*/ 12 w 15"/>
                    <a:gd name="T79" fmla="*/ 12 h 29"/>
                    <a:gd name="T80" fmla="*/ 3 w 15"/>
                    <a:gd name="T81" fmla="*/ 22 h 29"/>
                    <a:gd name="T82" fmla="*/ 11 w 15"/>
                    <a:gd name="T83" fmla="*/ 11 h 29"/>
                    <a:gd name="T84" fmla="*/ 2 w 15"/>
                    <a:gd name="T85" fmla="*/ 19 h 29"/>
                    <a:gd name="T86" fmla="*/ 10 w 15"/>
                    <a:gd name="T87" fmla="*/ 8 h 29"/>
                    <a:gd name="T88" fmla="*/ 2 w 15"/>
                    <a:gd name="T89" fmla="*/ 16 h 29"/>
                    <a:gd name="T90" fmla="*/ 10 w 15"/>
                    <a:gd name="T91" fmla="*/ 6 h 29"/>
                    <a:gd name="T92" fmla="*/ 2 w 15"/>
                    <a:gd name="T93" fmla="*/ 13 h 29"/>
                    <a:gd name="T94" fmla="*/ 11 w 15"/>
                    <a:gd name="T95" fmla="*/ 2 h 29"/>
                    <a:gd name="T96" fmla="*/ 2 w 15"/>
                    <a:gd name="T97" fmla="*/ 11 h 29"/>
                    <a:gd name="T98" fmla="*/ 9 w 15"/>
                    <a:gd name="T99" fmla="*/ 3 h 29"/>
                    <a:gd name="T100" fmla="*/ 2 w 15"/>
                    <a:gd name="T101" fmla="*/ 8 h 29"/>
                    <a:gd name="T102" fmla="*/ 6 w 15"/>
                    <a:gd name="T103" fmla="*/ 3 h 29"/>
                    <a:gd name="T104" fmla="*/ 1 w 15"/>
                    <a:gd name="T105" fmla="*/ 6 h 29"/>
                    <a:gd name="T106" fmla="*/ 6 w 15"/>
                    <a:gd name="T107" fmla="*/ 1 h 29"/>
                    <a:gd name="T108" fmla="*/ 1 w 15"/>
                    <a:gd name="T109" fmla="*/ 2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5" h="29">
                      <a:moveTo>
                        <a:pt x="2" y="3"/>
                      </a:moveTo>
                      <a:cubicBezTo>
                        <a:pt x="3" y="3"/>
                        <a:pt x="4" y="2"/>
                        <a:pt x="5" y="1"/>
                      </a:cubicBezTo>
                      <a:cubicBezTo>
                        <a:pt x="5" y="1"/>
                        <a:pt x="5" y="1"/>
                        <a:pt x="4" y="0"/>
                      </a:cubicBezTo>
                      <a:cubicBezTo>
                        <a:pt x="3" y="2"/>
                        <a:pt x="2" y="4"/>
                        <a:pt x="1" y="6"/>
                      </a:cubicBezTo>
                      <a:cubicBezTo>
                        <a:pt x="1" y="7"/>
                        <a:pt x="1" y="8"/>
                        <a:pt x="2" y="7"/>
                      </a:cubicBezTo>
                      <a:cubicBezTo>
                        <a:pt x="4" y="6"/>
                        <a:pt x="5" y="5"/>
                        <a:pt x="6" y="3"/>
                      </a:cubicBezTo>
                      <a:cubicBezTo>
                        <a:pt x="6" y="3"/>
                        <a:pt x="6" y="3"/>
                        <a:pt x="5" y="2"/>
                      </a:cubicBezTo>
                      <a:cubicBezTo>
                        <a:pt x="4" y="4"/>
                        <a:pt x="3" y="6"/>
                        <a:pt x="2" y="8"/>
                      </a:cubicBezTo>
                      <a:cubicBezTo>
                        <a:pt x="1" y="9"/>
                        <a:pt x="2" y="10"/>
                        <a:pt x="3" y="9"/>
                      </a:cubicBezTo>
                      <a:cubicBezTo>
                        <a:pt x="5" y="7"/>
                        <a:pt x="7" y="5"/>
                        <a:pt x="9" y="4"/>
                      </a:cubicBezTo>
                      <a:cubicBezTo>
                        <a:pt x="9" y="3"/>
                        <a:pt x="9" y="3"/>
                        <a:pt x="8" y="3"/>
                      </a:cubicBezTo>
                      <a:cubicBezTo>
                        <a:pt x="6" y="5"/>
                        <a:pt x="4" y="8"/>
                        <a:pt x="2" y="11"/>
                      </a:cubicBezTo>
                      <a:cubicBezTo>
                        <a:pt x="2" y="12"/>
                        <a:pt x="3" y="12"/>
                        <a:pt x="3" y="12"/>
                      </a:cubicBezTo>
                      <a:cubicBezTo>
                        <a:pt x="6" y="8"/>
                        <a:pt x="8" y="5"/>
                        <a:pt x="11" y="2"/>
                      </a:cubicBezTo>
                      <a:cubicBezTo>
                        <a:pt x="10" y="2"/>
                        <a:pt x="10" y="2"/>
                        <a:pt x="10" y="2"/>
                      </a:cubicBezTo>
                      <a:cubicBezTo>
                        <a:pt x="7" y="5"/>
                        <a:pt x="5" y="9"/>
                        <a:pt x="2" y="13"/>
                      </a:cubicBezTo>
                      <a:cubicBezTo>
                        <a:pt x="2" y="14"/>
                        <a:pt x="3" y="14"/>
                        <a:pt x="4" y="14"/>
                      </a:cubicBezTo>
                      <a:cubicBezTo>
                        <a:pt x="6" y="11"/>
                        <a:pt x="8" y="9"/>
                        <a:pt x="10" y="6"/>
                      </a:cubicBezTo>
                      <a:cubicBezTo>
                        <a:pt x="10" y="5"/>
                        <a:pt x="9" y="5"/>
                        <a:pt x="9" y="5"/>
                      </a:cubicBezTo>
                      <a:cubicBezTo>
                        <a:pt x="6" y="9"/>
                        <a:pt x="3" y="12"/>
                        <a:pt x="2" y="16"/>
                      </a:cubicBezTo>
                      <a:cubicBezTo>
                        <a:pt x="1" y="17"/>
                        <a:pt x="2" y="18"/>
                        <a:pt x="3" y="17"/>
                      </a:cubicBezTo>
                      <a:cubicBezTo>
                        <a:pt x="5" y="14"/>
                        <a:pt x="8" y="11"/>
                        <a:pt x="10" y="8"/>
                      </a:cubicBezTo>
                      <a:cubicBezTo>
                        <a:pt x="11" y="7"/>
                        <a:pt x="10" y="7"/>
                        <a:pt x="9" y="7"/>
                      </a:cubicBezTo>
                      <a:cubicBezTo>
                        <a:pt x="7" y="11"/>
                        <a:pt x="4" y="15"/>
                        <a:pt x="2" y="19"/>
                      </a:cubicBezTo>
                      <a:cubicBezTo>
                        <a:pt x="2" y="19"/>
                        <a:pt x="3" y="20"/>
                        <a:pt x="3" y="20"/>
                      </a:cubicBezTo>
                      <a:cubicBezTo>
                        <a:pt x="6" y="17"/>
                        <a:pt x="8" y="14"/>
                        <a:pt x="11" y="11"/>
                      </a:cubicBezTo>
                      <a:cubicBezTo>
                        <a:pt x="10" y="11"/>
                        <a:pt x="10" y="11"/>
                        <a:pt x="9" y="10"/>
                      </a:cubicBezTo>
                      <a:cubicBezTo>
                        <a:pt x="8" y="15"/>
                        <a:pt x="5" y="18"/>
                        <a:pt x="3" y="22"/>
                      </a:cubicBezTo>
                      <a:cubicBezTo>
                        <a:pt x="3" y="23"/>
                        <a:pt x="4" y="23"/>
                        <a:pt x="4" y="23"/>
                      </a:cubicBezTo>
                      <a:cubicBezTo>
                        <a:pt x="7" y="19"/>
                        <a:pt x="9" y="16"/>
                        <a:pt x="12" y="12"/>
                      </a:cubicBezTo>
                      <a:cubicBezTo>
                        <a:pt x="12" y="12"/>
                        <a:pt x="11" y="12"/>
                        <a:pt x="11" y="11"/>
                      </a:cubicBezTo>
                      <a:cubicBezTo>
                        <a:pt x="8" y="16"/>
                        <a:pt x="4" y="21"/>
                        <a:pt x="2" y="26"/>
                      </a:cubicBezTo>
                      <a:cubicBezTo>
                        <a:pt x="2" y="26"/>
                        <a:pt x="3" y="26"/>
                        <a:pt x="3" y="27"/>
                      </a:cubicBezTo>
                      <a:cubicBezTo>
                        <a:pt x="6" y="22"/>
                        <a:pt x="9" y="18"/>
                        <a:pt x="12" y="13"/>
                      </a:cubicBezTo>
                      <a:cubicBezTo>
                        <a:pt x="12" y="13"/>
                        <a:pt x="11" y="13"/>
                        <a:pt x="11" y="13"/>
                      </a:cubicBezTo>
                      <a:cubicBezTo>
                        <a:pt x="9" y="16"/>
                        <a:pt x="7" y="20"/>
                        <a:pt x="6" y="23"/>
                      </a:cubicBezTo>
                      <a:cubicBezTo>
                        <a:pt x="5" y="24"/>
                        <a:pt x="6" y="25"/>
                        <a:pt x="7" y="24"/>
                      </a:cubicBezTo>
                      <a:cubicBezTo>
                        <a:pt x="10" y="21"/>
                        <a:pt x="13" y="18"/>
                        <a:pt x="14" y="14"/>
                      </a:cubicBezTo>
                      <a:cubicBezTo>
                        <a:pt x="15" y="13"/>
                        <a:pt x="14" y="12"/>
                        <a:pt x="13" y="13"/>
                      </a:cubicBezTo>
                      <a:cubicBezTo>
                        <a:pt x="11" y="17"/>
                        <a:pt x="8" y="21"/>
                        <a:pt x="6" y="26"/>
                      </a:cubicBezTo>
                      <a:cubicBezTo>
                        <a:pt x="6" y="27"/>
                        <a:pt x="7" y="27"/>
                        <a:pt x="7" y="27"/>
                      </a:cubicBezTo>
                      <a:cubicBezTo>
                        <a:pt x="9" y="24"/>
                        <a:pt x="11" y="21"/>
                        <a:pt x="13" y="18"/>
                      </a:cubicBezTo>
                      <a:cubicBezTo>
                        <a:pt x="13" y="17"/>
                        <a:pt x="12" y="17"/>
                        <a:pt x="12" y="17"/>
                      </a:cubicBezTo>
                      <a:cubicBezTo>
                        <a:pt x="10" y="20"/>
                        <a:pt x="9" y="23"/>
                        <a:pt x="7" y="26"/>
                      </a:cubicBezTo>
                      <a:cubicBezTo>
                        <a:pt x="7" y="27"/>
                        <a:pt x="8" y="27"/>
                        <a:pt x="9" y="26"/>
                      </a:cubicBezTo>
                      <a:cubicBezTo>
                        <a:pt x="10" y="24"/>
                        <a:pt x="12" y="22"/>
                        <a:pt x="13" y="20"/>
                      </a:cubicBezTo>
                      <a:cubicBezTo>
                        <a:pt x="13" y="20"/>
                        <a:pt x="13" y="20"/>
                        <a:pt x="12" y="19"/>
                      </a:cubicBezTo>
                      <a:cubicBezTo>
                        <a:pt x="11" y="22"/>
                        <a:pt x="10" y="25"/>
                        <a:pt x="9" y="27"/>
                      </a:cubicBezTo>
                      <a:cubicBezTo>
                        <a:pt x="8" y="28"/>
                        <a:pt x="10" y="29"/>
                        <a:pt x="10" y="28"/>
                      </a:cubicBezTo>
                      <a:cubicBezTo>
                        <a:pt x="11" y="26"/>
                        <a:pt x="13" y="24"/>
                        <a:pt x="14" y="22"/>
                      </a:cubicBezTo>
                      <a:cubicBezTo>
                        <a:pt x="13" y="22"/>
                        <a:pt x="13" y="21"/>
                        <a:pt x="13" y="21"/>
                      </a:cubicBezTo>
                      <a:cubicBezTo>
                        <a:pt x="12" y="23"/>
                        <a:pt x="11" y="25"/>
                        <a:pt x="10" y="26"/>
                      </a:cubicBezTo>
                      <a:cubicBezTo>
                        <a:pt x="10" y="27"/>
                        <a:pt x="11" y="28"/>
                        <a:pt x="11" y="27"/>
                      </a:cubicBezTo>
                      <a:cubicBezTo>
                        <a:pt x="12" y="27"/>
                        <a:pt x="12" y="27"/>
                        <a:pt x="13" y="26"/>
                      </a:cubicBezTo>
                      <a:cubicBezTo>
                        <a:pt x="13" y="27"/>
                        <a:pt x="14" y="27"/>
                        <a:pt x="14" y="26"/>
                      </a:cubicBezTo>
                      <a:cubicBezTo>
                        <a:pt x="14" y="25"/>
                        <a:pt x="15" y="25"/>
                        <a:pt x="14" y="23"/>
                      </a:cubicBezTo>
                      <a:cubicBezTo>
                        <a:pt x="14" y="23"/>
                        <a:pt x="13" y="23"/>
                        <a:pt x="13" y="23"/>
                      </a:cubicBezTo>
                      <a:cubicBezTo>
                        <a:pt x="12" y="24"/>
                        <a:pt x="11" y="25"/>
                        <a:pt x="10" y="26"/>
                      </a:cubicBezTo>
                      <a:cubicBezTo>
                        <a:pt x="11" y="26"/>
                        <a:pt x="11" y="27"/>
                        <a:pt x="12" y="27"/>
                      </a:cubicBezTo>
                      <a:cubicBezTo>
                        <a:pt x="12" y="25"/>
                        <a:pt x="13" y="23"/>
                        <a:pt x="14" y="22"/>
                      </a:cubicBezTo>
                      <a:cubicBezTo>
                        <a:pt x="14" y="21"/>
                        <a:pt x="13" y="20"/>
                        <a:pt x="13" y="21"/>
                      </a:cubicBezTo>
                      <a:cubicBezTo>
                        <a:pt x="11" y="23"/>
                        <a:pt x="10" y="25"/>
                        <a:pt x="9" y="27"/>
                      </a:cubicBezTo>
                      <a:cubicBezTo>
                        <a:pt x="9" y="27"/>
                        <a:pt x="10" y="28"/>
                        <a:pt x="10" y="28"/>
                      </a:cubicBezTo>
                      <a:cubicBezTo>
                        <a:pt x="12" y="25"/>
                        <a:pt x="13" y="23"/>
                        <a:pt x="14" y="20"/>
                      </a:cubicBezTo>
                      <a:cubicBezTo>
                        <a:pt x="14" y="19"/>
                        <a:pt x="13" y="19"/>
                        <a:pt x="12" y="19"/>
                      </a:cubicBezTo>
                      <a:cubicBezTo>
                        <a:pt x="11" y="21"/>
                        <a:pt x="9" y="24"/>
                        <a:pt x="7" y="26"/>
                      </a:cubicBezTo>
                      <a:cubicBezTo>
                        <a:pt x="8" y="26"/>
                        <a:pt x="8" y="26"/>
                        <a:pt x="9" y="26"/>
                      </a:cubicBezTo>
                      <a:cubicBezTo>
                        <a:pt x="10" y="23"/>
                        <a:pt x="11" y="21"/>
                        <a:pt x="13" y="18"/>
                      </a:cubicBezTo>
                      <a:cubicBezTo>
                        <a:pt x="12" y="18"/>
                        <a:pt x="12" y="18"/>
                        <a:pt x="12" y="17"/>
                      </a:cubicBezTo>
                      <a:cubicBezTo>
                        <a:pt x="10" y="20"/>
                        <a:pt x="8" y="23"/>
                        <a:pt x="6" y="26"/>
                      </a:cubicBezTo>
                      <a:cubicBezTo>
                        <a:pt x="6" y="26"/>
                        <a:pt x="7" y="26"/>
                        <a:pt x="7" y="27"/>
                      </a:cubicBezTo>
                      <a:cubicBezTo>
                        <a:pt x="10" y="22"/>
                        <a:pt x="12" y="18"/>
                        <a:pt x="14" y="14"/>
                      </a:cubicBezTo>
                      <a:cubicBezTo>
                        <a:pt x="14" y="13"/>
                        <a:pt x="14" y="13"/>
                        <a:pt x="13" y="13"/>
                      </a:cubicBezTo>
                      <a:cubicBezTo>
                        <a:pt x="11" y="17"/>
                        <a:pt x="9" y="20"/>
                        <a:pt x="6" y="23"/>
                      </a:cubicBezTo>
                      <a:cubicBezTo>
                        <a:pt x="6" y="23"/>
                        <a:pt x="6" y="24"/>
                        <a:pt x="7" y="24"/>
                      </a:cubicBezTo>
                      <a:cubicBezTo>
                        <a:pt x="9" y="20"/>
                        <a:pt x="10" y="17"/>
                        <a:pt x="12" y="13"/>
                      </a:cubicBezTo>
                      <a:cubicBezTo>
                        <a:pt x="13" y="12"/>
                        <a:pt x="11" y="12"/>
                        <a:pt x="11" y="13"/>
                      </a:cubicBezTo>
                      <a:cubicBezTo>
                        <a:pt x="8" y="17"/>
                        <a:pt x="4" y="21"/>
                        <a:pt x="2" y="26"/>
                      </a:cubicBezTo>
                      <a:cubicBezTo>
                        <a:pt x="2" y="27"/>
                        <a:pt x="3" y="27"/>
                        <a:pt x="3" y="27"/>
                      </a:cubicBezTo>
                      <a:cubicBezTo>
                        <a:pt x="6" y="21"/>
                        <a:pt x="9" y="17"/>
                        <a:pt x="12" y="12"/>
                      </a:cubicBezTo>
                      <a:cubicBezTo>
                        <a:pt x="13" y="11"/>
                        <a:pt x="11" y="11"/>
                        <a:pt x="11" y="11"/>
                      </a:cubicBezTo>
                      <a:cubicBezTo>
                        <a:pt x="8" y="15"/>
                        <a:pt x="6" y="18"/>
                        <a:pt x="3" y="22"/>
                      </a:cubicBezTo>
                      <a:cubicBezTo>
                        <a:pt x="3" y="22"/>
                        <a:pt x="4" y="22"/>
                        <a:pt x="4" y="23"/>
                      </a:cubicBezTo>
                      <a:cubicBezTo>
                        <a:pt x="6" y="19"/>
                        <a:pt x="9" y="15"/>
                        <a:pt x="11" y="11"/>
                      </a:cubicBezTo>
                      <a:cubicBezTo>
                        <a:pt x="11" y="10"/>
                        <a:pt x="10" y="10"/>
                        <a:pt x="10" y="10"/>
                      </a:cubicBezTo>
                      <a:cubicBezTo>
                        <a:pt x="7" y="13"/>
                        <a:pt x="5" y="16"/>
                        <a:pt x="2" y="19"/>
                      </a:cubicBezTo>
                      <a:cubicBezTo>
                        <a:pt x="3" y="19"/>
                        <a:pt x="3" y="19"/>
                        <a:pt x="4" y="19"/>
                      </a:cubicBezTo>
                      <a:cubicBezTo>
                        <a:pt x="5" y="15"/>
                        <a:pt x="8" y="12"/>
                        <a:pt x="10" y="8"/>
                      </a:cubicBezTo>
                      <a:cubicBezTo>
                        <a:pt x="10" y="8"/>
                        <a:pt x="10" y="8"/>
                        <a:pt x="9" y="7"/>
                      </a:cubicBezTo>
                      <a:cubicBezTo>
                        <a:pt x="7" y="11"/>
                        <a:pt x="4" y="13"/>
                        <a:pt x="2" y="16"/>
                      </a:cubicBezTo>
                      <a:cubicBezTo>
                        <a:pt x="2" y="17"/>
                        <a:pt x="2" y="17"/>
                        <a:pt x="3" y="17"/>
                      </a:cubicBezTo>
                      <a:cubicBezTo>
                        <a:pt x="5" y="13"/>
                        <a:pt x="8" y="10"/>
                        <a:pt x="10" y="6"/>
                      </a:cubicBezTo>
                      <a:cubicBezTo>
                        <a:pt x="10" y="5"/>
                        <a:pt x="9" y="4"/>
                        <a:pt x="9" y="5"/>
                      </a:cubicBezTo>
                      <a:cubicBezTo>
                        <a:pt x="7" y="8"/>
                        <a:pt x="5" y="10"/>
                        <a:pt x="2" y="13"/>
                      </a:cubicBezTo>
                      <a:cubicBezTo>
                        <a:pt x="3" y="13"/>
                        <a:pt x="3" y="13"/>
                        <a:pt x="4" y="14"/>
                      </a:cubicBezTo>
                      <a:cubicBezTo>
                        <a:pt x="6" y="10"/>
                        <a:pt x="9" y="6"/>
                        <a:pt x="11" y="2"/>
                      </a:cubicBezTo>
                      <a:cubicBezTo>
                        <a:pt x="11" y="2"/>
                        <a:pt x="10" y="1"/>
                        <a:pt x="10" y="1"/>
                      </a:cubicBezTo>
                      <a:cubicBezTo>
                        <a:pt x="7" y="5"/>
                        <a:pt x="4" y="8"/>
                        <a:pt x="2" y="11"/>
                      </a:cubicBezTo>
                      <a:cubicBezTo>
                        <a:pt x="2" y="11"/>
                        <a:pt x="3" y="11"/>
                        <a:pt x="3" y="12"/>
                      </a:cubicBezTo>
                      <a:cubicBezTo>
                        <a:pt x="5" y="8"/>
                        <a:pt x="7" y="6"/>
                        <a:pt x="9" y="3"/>
                      </a:cubicBezTo>
                      <a:cubicBezTo>
                        <a:pt x="10" y="3"/>
                        <a:pt x="9" y="2"/>
                        <a:pt x="9" y="2"/>
                      </a:cubicBezTo>
                      <a:cubicBezTo>
                        <a:pt x="6" y="4"/>
                        <a:pt x="4" y="6"/>
                        <a:pt x="2" y="8"/>
                      </a:cubicBezTo>
                      <a:cubicBezTo>
                        <a:pt x="2" y="8"/>
                        <a:pt x="3" y="9"/>
                        <a:pt x="3" y="9"/>
                      </a:cubicBezTo>
                      <a:cubicBezTo>
                        <a:pt x="4" y="7"/>
                        <a:pt x="5" y="5"/>
                        <a:pt x="6" y="3"/>
                      </a:cubicBezTo>
                      <a:cubicBezTo>
                        <a:pt x="7" y="2"/>
                        <a:pt x="6" y="1"/>
                        <a:pt x="5" y="2"/>
                      </a:cubicBezTo>
                      <a:cubicBezTo>
                        <a:pt x="4" y="4"/>
                        <a:pt x="2" y="5"/>
                        <a:pt x="1" y="6"/>
                      </a:cubicBezTo>
                      <a:cubicBezTo>
                        <a:pt x="1" y="7"/>
                        <a:pt x="2" y="7"/>
                        <a:pt x="2" y="7"/>
                      </a:cubicBezTo>
                      <a:cubicBezTo>
                        <a:pt x="3" y="5"/>
                        <a:pt x="4" y="3"/>
                        <a:pt x="6" y="1"/>
                      </a:cubicBezTo>
                      <a:cubicBezTo>
                        <a:pt x="6" y="0"/>
                        <a:pt x="5" y="0"/>
                        <a:pt x="5" y="0"/>
                      </a:cubicBezTo>
                      <a:cubicBezTo>
                        <a:pt x="4" y="1"/>
                        <a:pt x="2" y="1"/>
                        <a:pt x="1" y="2"/>
                      </a:cubicBezTo>
                      <a:cubicBezTo>
                        <a:pt x="0" y="2"/>
                        <a:pt x="1" y="4"/>
                        <a:pt x="2"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40" name="Freeform 73"/>
                <p:cNvSpPr/>
                <p:nvPr/>
              </p:nvSpPr>
              <p:spPr bwMode="auto">
                <a:xfrm>
                  <a:off x="1187450" y="2135188"/>
                  <a:ext cx="20638" cy="39688"/>
                </a:xfrm>
                <a:custGeom>
                  <a:avLst/>
                  <a:gdLst>
                    <a:gd name="T0" fmla="*/ 1 w 19"/>
                    <a:gd name="T1" fmla="*/ 37 h 37"/>
                    <a:gd name="T2" fmla="*/ 3 w 19"/>
                    <a:gd name="T3" fmla="*/ 37 h 37"/>
                    <a:gd name="T4" fmla="*/ 4 w 19"/>
                    <a:gd name="T5" fmla="*/ 36 h 37"/>
                    <a:gd name="T6" fmla="*/ 3 w 19"/>
                    <a:gd name="T7" fmla="*/ 18 h 37"/>
                    <a:gd name="T8" fmla="*/ 2 w 19"/>
                    <a:gd name="T9" fmla="*/ 8 h 37"/>
                    <a:gd name="T10" fmla="*/ 6 w 19"/>
                    <a:gd name="T11" fmla="*/ 3 h 37"/>
                    <a:gd name="T12" fmla="*/ 15 w 19"/>
                    <a:gd name="T13" fmla="*/ 12 h 37"/>
                    <a:gd name="T14" fmla="*/ 17 w 19"/>
                    <a:gd name="T15" fmla="*/ 34 h 37"/>
                    <a:gd name="T16" fmla="*/ 19 w 19"/>
                    <a:gd name="T17" fmla="*/ 34 h 37"/>
                    <a:gd name="T18" fmla="*/ 18 w 19"/>
                    <a:gd name="T19" fmla="*/ 19 h 37"/>
                    <a:gd name="T20" fmla="*/ 15 w 19"/>
                    <a:gd name="T21" fmla="*/ 5 h 37"/>
                    <a:gd name="T22" fmla="*/ 2 w 19"/>
                    <a:gd name="T23" fmla="*/ 2 h 37"/>
                    <a:gd name="T24" fmla="*/ 1 w 19"/>
                    <a:gd name="T25" fmla="*/ 2 h 37"/>
                    <a:gd name="T26" fmla="*/ 2 w 19"/>
                    <a:gd name="T27" fmla="*/ 18 h 37"/>
                    <a:gd name="T28" fmla="*/ 2 w 19"/>
                    <a:gd name="T29" fmla="*/ 35 h 37"/>
                    <a:gd name="T30" fmla="*/ 1 w 19"/>
                    <a:gd name="T31" fmla="*/ 3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37">
                      <a:moveTo>
                        <a:pt x="1" y="37"/>
                      </a:moveTo>
                      <a:cubicBezTo>
                        <a:pt x="2" y="37"/>
                        <a:pt x="2" y="37"/>
                        <a:pt x="3" y="37"/>
                      </a:cubicBezTo>
                      <a:cubicBezTo>
                        <a:pt x="4" y="37"/>
                        <a:pt x="4" y="37"/>
                        <a:pt x="4" y="36"/>
                      </a:cubicBezTo>
                      <a:cubicBezTo>
                        <a:pt x="4" y="30"/>
                        <a:pt x="4" y="24"/>
                        <a:pt x="3" y="18"/>
                      </a:cubicBezTo>
                      <a:cubicBezTo>
                        <a:pt x="3" y="15"/>
                        <a:pt x="2" y="11"/>
                        <a:pt x="2" y="8"/>
                      </a:cubicBezTo>
                      <a:cubicBezTo>
                        <a:pt x="2" y="4"/>
                        <a:pt x="3" y="3"/>
                        <a:pt x="6" y="3"/>
                      </a:cubicBezTo>
                      <a:cubicBezTo>
                        <a:pt x="13" y="2"/>
                        <a:pt x="14" y="7"/>
                        <a:pt x="15" y="12"/>
                      </a:cubicBezTo>
                      <a:cubicBezTo>
                        <a:pt x="16" y="20"/>
                        <a:pt x="17" y="27"/>
                        <a:pt x="17" y="34"/>
                      </a:cubicBezTo>
                      <a:cubicBezTo>
                        <a:pt x="17" y="35"/>
                        <a:pt x="19" y="35"/>
                        <a:pt x="19" y="34"/>
                      </a:cubicBezTo>
                      <a:cubicBezTo>
                        <a:pt x="19" y="29"/>
                        <a:pt x="18" y="24"/>
                        <a:pt x="18" y="19"/>
                      </a:cubicBezTo>
                      <a:cubicBezTo>
                        <a:pt x="17" y="15"/>
                        <a:pt x="17" y="9"/>
                        <a:pt x="15" y="5"/>
                      </a:cubicBezTo>
                      <a:cubicBezTo>
                        <a:pt x="12" y="0"/>
                        <a:pt x="7" y="1"/>
                        <a:pt x="2" y="2"/>
                      </a:cubicBezTo>
                      <a:cubicBezTo>
                        <a:pt x="1" y="2"/>
                        <a:pt x="1" y="2"/>
                        <a:pt x="1" y="2"/>
                      </a:cubicBezTo>
                      <a:cubicBezTo>
                        <a:pt x="1" y="8"/>
                        <a:pt x="1" y="13"/>
                        <a:pt x="2" y="18"/>
                      </a:cubicBezTo>
                      <a:cubicBezTo>
                        <a:pt x="2" y="19"/>
                        <a:pt x="3" y="36"/>
                        <a:pt x="2" y="35"/>
                      </a:cubicBezTo>
                      <a:cubicBezTo>
                        <a:pt x="1" y="35"/>
                        <a:pt x="0" y="36"/>
                        <a:pt x="1" y="3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41" name="Freeform 74"/>
                <p:cNvSpPr/>
                <p:nvPr/>
              </p:nvSpPr>
              <p:spPr bwMode="auto">
                <a:xfrm>
                  <a:off x="1187450" y="2138363"/>
                  <a:ext cx="19050" cy="36513"/>
                </a:xfrm>
                <a:custGeom>
                  <a:avLst/>
                  <a:gdLst>
                    <a:gd name="T0" fmla="*/ 1 w 17"/>
                    <a:gd name="T1" fmla="*/ 5 h 34"/>
                    <a:gd name="T2" fmla="*/ 5 w 17"/>
                    <a:gd name="T3" fmla="*/ 2 h 34"/>
                    <a:gd name="T4" fmla="*/ 0 w 17"/>
                    <a:gd name="T5" fmla="*/ 7 h 34"/>
                    <a:gd name="T6" fmla="*/ 7 w 17"/>
                    <a:gd name="T7" fmla="*/ 2 h 34"/>
                    <a:gd name="T8" fmla="*/ 1 w 17"/>
                    <a:gd name="T9" fmla="*/ 9 h 34"/>
                    <a:gd name="T10" fmla="*/ 10 w 17"/>
                    <a:gd name="T11" fmla="*/ 1 h 34"/>
                    <a:gd name="T12" fmla="*/ 2 w 17"/>
                    <a:gd name="T13" fmla="*/ 10 h 34"/>
                    <a:gd name="T14" fmla="*/ 10 w 17"/>
                    <a:gd name="T15" fmla="*/ 2 h 34"/>
                    <a:gd name="T16" fmla="*/ 2 w 17"/>
                    <a:gd name="T17" fmla="*/ 14 h 34"/>
                    <a:gd name="T18" fmla="*/ 11 w 17"/>
                    <a:gd name="T19" fmla="*/ 6 h 34"/>
                    <a:gd name="T20" fmla="*/ 4 w 17"/>
                    <a:gd name="T21" fmla="*/ 15 h 34"/>
                    <a:gd name="T22" fmla="*/ 14 w 17"/>
                    <a:gd name="T23" fmla="*/ 5 h 34"/>
                    <a:gd name="T24" fmla="*/ 5 w 17"/>
                    <a:gd name="T25" fmla="*/ 16 h 34"/>
                    <a:gd name="T26" fmla="*/ 15 w 17"/>
                    <a:gd name="T27" fmla="*/ 6 h 34"/>
                    <a:gd name="T28" fmla="*/ 3 w 17"/>
                    <a:gd name="T29" fmla="*/ 21 h 34"/>
                    <a:gd name="T30" fmla="*/ 11 w 17"/>
                    <a:gd name="T31" fmla="*/ 13 h 34"/>
                    <a:gd name="T32" fmla="*/ 2 w 17"/>
                    <a:gd name="T33" fmla="*/ 25 h 34"/>
                    <a:gd name="T34" fmla="*/ 14 w 17"/>
                    <a:gd name="T35" fmla="*/ 12 h 34"/>
                    <a:gd name="T36" fmla="*/ 3 w 17"/>
                    <a:gd name="T37" fmla="*/ 29 h 34"/>
                    <a:gd name="T38" fmla="*/ 15 w 17"/>
                    <a:gd name="T39" fmla="*/ 15 h 34"/>
                    <a:gd name="T40" fmla="*/ 8 w 17"/>
                    <a:gd name="T41" fmla="*/ 27 h 34"/>
                    <a:gd name="T42" fmla="*/ 17 w 17"/>
                    <a:gd name="T43" fmla="*/ 18 h 34"/>
                    <a:gd name="T44" fmla="*/ 7 w 17"/>
                    <a:gd name="T45" fmla="*/ 33 h 34"/>
                    <a:gd name="T46" fmla="*/ 17 w 17"/>
                    <a:gd name="T47" fmla="*/ 22 h 34"/>
                    <a:gd name="T48" fmla="*/ 10 w 17"/>
                    <a:gd name="T49" fmla="*/ 31 h 34"/>
                    <a:gd name="T50" fmla="*/ 17 w 17"/>
                    <a:gd name="T51" fmla="*/ 27 h 34"/>
                    <a:gd name="T52" fmla="*/ 13 w 17"/>
                    <a:gd name="T53" fmla="*/ 31 h 34"/>
                    <a:gd name="T54" fmla="*/ 17 w 17"/>
                    <a:gd name="T55" fmla="*/ 27 h 34"/>
                    <a:gd name="T56" fmla="*/ 10 w 17"/>
                    <a:gd name="T57" fmla="*/ 31 h 34"/>
                    <a:gd name="T58" fmla="*/ 17 w 17"/>
                    <a:gd name="T59" fmla="*/ 22 h 34"/>
                    <a:gd name="T60" fmla="*/ 7 w 17"/>
                    <a:gd name="T61" fmla="*/ 32 h 34"/>
                    <a:gd name="T62" fmla="*/ 17 w 17"/>
                    <a:gd name="T63" fmla="*/ 18 h 34"/>
                    <a:gd name="T64" fmla="*/ 8 w 17"/>
                    <a:gd name="T65" fmla="*/ 27 h 34"/>
                    <a:gd name="T66" fmla="*/ 15 w 17"/>
                    <a:gd name="T67" fmla="*/ 15 h 34"/>
                    <a:gd name="T68" fmla="*/ 4 w 17"/>
                    <a:gd name="T69" fmla="*/ 29 h 34"/>
                    <a:gd name="T70" fmla="*/ 14 w 17"/>
                    <a:gd name="T71" fmla="*/ 12 h 34"/>
                    <a:gd name="T72" fmla="*/ 2 w 17"/>
                    <a:gd name="T73" fmla="*/ 25 h 34"/>
                    <a:gd name="T74" fmla="*/ 11 w 17"/>
                    <a:gd name="T75" fmla="*/ 13 h 34"/>
                    <a:gd name="T76" fmla="*/ 3 w 17"/>
                    <a:gd name="T77" fmla="*/ 21 h 34"/>
                    <a:gd name="T78" fmla="*/ 15 w 17"/>
                    <a:gd name="T79" fmla="*/ 6 h 34"/>
                    <a:gd name="T80" fmla="*/ 5 w 17"/>
                    <a:gd name="T81" fmla="*/ 16 h 34"/>
                    <a:gd name="T82" fmla="*/ 14 w 17"/>
                    <a:gd name="T83" fmla="*/ 5 h 34"/>
                    <a:gd name="T84" fmla="*/ 4 w 17"/>
                    <a:gd name="T85" fmla="*/ 15 h 34"/>
                    <a:gd name="T86" fmla="*/ 11 w 17"/>
                    <a:gd name="T87" fmla="*/ 6 h 34"/>
                    <a:gd name="T88" fmla="*/ 2 w 17"/>
                    <a:gd name="T89" fmla="*/ 14 h 34"/>
                    <a:gd name="T90" fmla="*/ 11 w 17"/>
                    <a:gd name="T91" fmla="*/ 2 h 34"/>
                    <a:gd name="T92" fmla="*/ 2 w 17"/>
                    <a:gd name="T93" fmla="*/ 10 h 34"/>
                    <a:gd name="T94" fmla="*/ 10 w 17"/>
                    <a:gd name="T95" fmla="*/ 1 h 34"/>
                    <a:gd name="T96" fmla="*/ 1 w 17"/>
                    <a:gd name="T97" fmla="*/ 9 h 34"/>
                    <a:gd name="T98" fmla="*/ 7 w 17"/>
                    <a:gd name="T99" fmla="*/ 2 h 34"/>
                    <a:gd name="T100" fmla="*/ 0 w 17"/>
                    <a:gd name="T101" fmla="*/ 7 h 34"/>
                    <a:gd name="T102" fmla="*/ 5 w 17"/>
                    <a:gd name="T103" fmla="*/ 2 h 34"/>
                    <a:gd name="T104" fmla="*/ 1 w 17"/>
                    <a:gd name="T105" fmla="*/ 5 h 34"/>
                    <a:gd name="T106" fmla="*/ 3 w 17"/>
                    <a:gd name="T107" fmla="*/ 3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7" h="34">
                      <a:moveTo>
                        <a:pt x="2" y="3"/>
                      </a:moveTo>
                      <a:cubicBezTo>
                        <a:pt x="2" y="3"/>
                        <a:pt x="1" y="4"/>
                        <a:pt x="1" y="5"/>
                      </a:cubicBezTo>
                      <a:cubicBezTo>
                        <a:pt x="0" y="6"/>
                        <a:pt x="1" y="6"/>
                        <a:pt x="2" y="6"/>
                      </a:cubicBezTo>
                      <a:cubicBezTo>
                        <a:pt x="3" y="5"/>
                        <a:pt x="4" y="3"/>
                        <a:pt x="5" y="2"/>
                      </a:cubicBezTo>
                      <a:cubicBezTo>
                        <a:pt x="5" y="2"/>
                        <a:pt x="4" y="2"/>
                        <a:pt x="4" y="1"/>
                      </a:cubicBezTo>
                      <a:cubicBezTo>
                        <a:pt x="3" y="3"/>
                        <a:pt x="1" y="5"/>
                        <a:pt x="0" y="7"/>
                      </a:cubicBezTo>
                      <a:cubicBezTo>
                        <a:pt x="0" y="8"/>
                        <a:pt x="1" y="8"/>
                        <a:pt x="1" y="8"/>
                      </a:cubicBezTo>
                      <a:cubicBezTo>
                        <a:pt x="3" y="5"/>
                        <a:pt x="5" y="4"/>
                        <a:pt x="7" y="2"/>
                      </a:cubicBezTo>
                      <a:cubicBezTo>
                        <a:pt x="7" y="2"/>
                        <a:pt x="6" y="1"/>
                        <a:pt x="6" y="1"/>
                      </a:cubicBezTo>
                      <a:cubicBezTo>
                        <a:pt x="4" y="4"/>
                        <a:pt x="3" y="6"/>
                        <a:pt x="1" y="9"/>
                      </a:cubicBezTo>
                      <a:cubicBezTo>
                        <a:pt x="1" y="9"/>
                        <a:pt x="2" y="10"/>
                        <a:pt x="2" y="10"/>
                      </a:cubicBezTo>
                      <a:cubicBezTo>
                        <a:pt x="5" y="7"/>
                        <a:pt x="7" y="4"/>
                        <a:pt x="10" y="1"/>
                      </a:cubicBezTo>
                      <a:cubicBezTo>
                        <a:pt x="9" y="1"/>
                        <a:pt x="9" y="1"/>
                        <a:pt x="9" y="0"/>
                      </a:cubicBezTo>
                      <a:cubicBezTo>
                        <a:pt x="7" y="4"/>
                        <a:pt x="4" y="7"/>
                        <a:pt x="2" y="10"/>
                      </a:cubicBezTo>
                      <a:cubicBezTo>
                        <a:pt x="1" y="11"/>
                        <a:pt x="2" y="12"/>
                        <a:pt x="3" y="11"/>
                      </a:cubicBezTo>
                      <a:cubicBezTo>
                        <a:pt x="6" y="8"/>
                        <a:pt x="8" y="5"/>
                        <a:pt x="10" y="2"/>
                      </a:cubicBezTo>
                      <a:cubicBezTo>
                        <a:pt x="10" y="2"/>
                        <a:pt x="10" y="2"/>
                        <a:pt x="9" y="2"/>
                      </a:cubicBezTo>
                      <a:cubicBezTo>
                        <a:pt x="7" y="6"/>
                        <a:pt x="5" y="10"/>
                        <a:pt x="2" y="14"/>
                      </a:cubicBezTo>
                      <a:cubicBezTo>
                        <a:pt x="2" y="14"/>
                        <a:pt x="3" y="15"/>
                        <a:pt x="3" y="15"/>
                      </a:cubicBezTo>
                      <a:cubicBezTo>
                        <a:pt x="6" y="12"/>
                        <a:pt x="8" y="9"/>
                        <a:pt x="11" y="6"/>
                      </a:cubicBezTo>
                      <a:cubicBezTo>
                        <a:pt x="11" y="6"/>
                        <a:pt x="10" y="5"/>
                        <a:pt x="10" y="5"/>
                      </a:cubicBezTo>
                      <a:cubicBezTo>
                        <a:pt x="8" y="8"/>
                        <a:pt x="6" y="11"/>
                        <a:pt x="4" y="15"/>
                      </a:cubicBezTo>
                      <a:cubicBezTo>
                        <a:pt x="4" y="15"/>
                        <a:pt x="5" y="16"/>
                        <a:pt x="5" y="16"/>
                      </a:cubicBezTo>
                      <a:cubicBezTo>
                        <a:pt x="8" y="12"/>
                        <a:pt x="11" y="9"/>
                        <a:pt x="14" y="5"/>
                      </a:cubicBezTo>
                      <a:cubicBezTo>
                        <a:pt x="13" y="5"/>
                        <a:pt x="13" y="4"/>
                        <a:pt x="12" y="4"/>
                      </a:cubicBezTo>
                      <a:cubicBezTo>
                        <a:pt x="10" y="9"/>
                        <a:pt x="8" y="13"/>
                        <a:pt x="5" y="16"/>
                      </a:cubicBezTo>
                      <a:cubicBezTo>
                        <a:pt x="5" y="17"/>
                        <a:pt x="6" y="17"/>
                        <a:pt x="6" y="17"/>
                      </a:cubicBezTo>
                      <a:cubicBezTo>
                        <a:pt x="9" y="13"/>
                        <a:pt x="12" y="10"/>
                        <a:pt x="15" y="6"/>
                      </a:cubicBezTo>
                      <a:cubicBezTo>
                        <a:pt x="15" y="5"/>
                        <a:pt x="14" y="4"/>
                        <a:pt x="14" y="5"/>
                      </a:cubicBezTo>
                      <a:cubicBezTo>
                        <a:pt x="9" y="10"/>
                        <a:pt x="6" y="16"/>
                        <a:pt x="3" y="21"/>
                      </a:cubicBezTo>
                      <a:cubicBezTo>
                        <a:pt x="2" y="22"/>
                        <a:pt x="3" y="23"/>
                        <a:pt x="4" y="22"/>
                      </a:cubicBezTo>
                      <a:cubicBezTo>
                        <a:pt x="6" y="19"/>
                        <a:pt x="9" y="16"/>
                        <a:pt x="11" y="13"/>
                      </a:cubicBezTo>
                      <a:cubicBezTo>
                        <a:pt x="11" y="12"/>
                        <a:pt x="10" y="12"/>
                        <a:pt x="10" y="12"/>
                      </a:cubicBezTo>
                      <a:cubicBezTo>
                        <a:pt x="7" y="16"/>
                        <a:pt x="4" y="21"/>
                        <a:pt x="2" y="25"/>
                      </a:cubicBezTo>
                      <a:cubicBezTo>
                        <a:pt x="1" y="26"/>
                        <a:pt x="2" y="26"/>
                        <a:pt x="3" y="26"/>
                      </a:cubicBezTo>
                      <a:cubicBezTo>
                        <a:pt x="8" y="23"/>
                        <a:pt x="11" y="17"/>
                        <a:pt x="14" y="12"/>
                      </a:cubicBezTo>
                      <a:cubicBezTo>
                        <a:pt x="14" y="12"/>
                        <a:pt x="13" y="12"/>
                        <a:pt x="13" y="12"/>
                      </a:cubicBezTo>
                      <a:cubicBezTo>
                        <a:pt x="10" y="17"/>
                        <a:pt x="7" y="23"/>
                        <a:pt x="3" y="29"/>
                      </a:cubicBezTo>
                      <a:cubicBezTo>
                        <a:pt x="3" y="30"/>
                        <a:pt x="4" y="30"/>
                        <a:pt x="5" y="30"/>
                      </a:cubicBezTo>
                      <a:cubicBezTo>
                        <a:pt x="9" y="25"/>
                        <a:pt x="12" y="20"/>
                        <a:pt x="15" y="15"/>
                      </a:cubicBezTo>
                      <a:cubicBezTo>
                        <a:pt x="15" y="15"/>
                        <a:pt x="14" y="15"/>
                        <a:pt x="14" y="15"/>
                      </a:cubicBezTo>
                      <a:cubicBezTo>
                        <a:pt x="12" y="19"/>
                        <a:pt x="10" y="23"/>
                        <a:pt x="8" y="27"/>
                      </a:cubicBezTo>
                      <a:cubicBezTo>
                        <a:pt x="7" y="28"/>
                        <a:pt x="9" y="28"/>
                        <a:pt x="9" y="27"/>
                      </a:cubicBezTo>
                      <a:cubicBezTo>
                        <a:pt x="12" y="24"/>
                        <a:pt x="14" y="21"/>
                        <a:pt x="17" y="18"/>
                      </a:cubicBezTo>
                      <a:cubicBezTo>
                        <a:pt x="16" y="18"/>
                        <a:pt x="16" y="17"/>
                        <a:pt x="15" y="17"/>
                      </a:cubicBezTo>
                      <a:cubicBezTo>
                        <a:pt x="12" y="22"/>
                        <a:pt x="9" y="27"/>
                        <a:pt x="7" y="33"/>
                      </a:cubicBezTo>
                      <a:cubicBezTo>
                        <a:pt x="6" y="33"/>
                        <a:pt x="7" y="34"/>
                        <a:pt x="8" y="33"/>
                      </a:cubicBezTo>
                      <a:cubicBezTo>
                        <a:pt x="11" y="30"/>
                        <a:pt x="14" y="26"/>
                        <a:pt x="17" y="22"/>
                      </a:cubicBezTo>
                      <a:cubicBezTo>
                        <a:pt x="17" y="21"/>
                        <a:pt x="16" y="21"/>
                        <a:pt x="15" y="21"/>
                      </a:cubicBezTo>
                      <a:cubicBezTo>
                        <a:pt x="13" y="24"/>
                        <a:pt x="11" y="28"/>
                        <a:pt x="10" y="31"/>
                      </a:cubicBezTo>
                      <a:cubicBezTo>
                        <a:pt x="9" y="32"/>
                        <a:pt x="10" y="33"/>
                        <a:pt x="11" y="32"/>
                      </a:cubicBezTo>
                      <a:cubicBezTo>
                        <a:pt x="13" y="31"/>
                        <a:pt x="15" y="29"/>
                        <a:pt x="17" y="27"/>
                      </a:cubicBezTo>
                      <a:cubicBezTo>
                        <a:pt x="16" y="27"/>
                        <a:pt x="16" y="27"/>
                        <a:pt x="15" y="27"/>
                      </a:cubicBezTo>
                      <a:cubicBezTo>
                        <a:pt x="15" y="28"/>
                        <a:pt x="14" y="29"/>
                        <a:pt x="13" y="31"/>
                      </a:cubicBezTo>
                      <a:cubicBezTo>
                        <a:pt x="12" y="31"/>
                        <a:pt x="13" y="32"/>
                        <a:pt x="14" y="32"/>
                      </a:cubicBezTo>
                      <a:cubicBezTo>
                        <a:pt x="16" y="30"/>
                        <a:pt x="16" y="29"/>
                        <a:pt x="17" y="27"/>
                      </a:cubicBezTo>
                      <a:cubicBezTo>
                        <a:pt x="17" y="26"/>
                        <a:pt x="16" y="26"/>
                        <a:pt x="16" y="26"/>
                      </a:cubicBezTo>
                      <a:cubicBezTo>
                        <a:pt x="14" y="28"/>
                        <a:pt x="12" y="29"/>
                        <a:pt x="10" y="31"/>
                      </a:cubicBezTo>
                      <a:cubicBezTo>
                        <a:pt x="10" y="31"/>
                        <a:pt x="11" y="32"/>
                        <a:pt x="11" y="32"/>
                      </a:cubicBezTo>
                      <a:cubicBezTo>
                        <a:pt x="12" y="28"/>
                        <a:pt x="14" y="25"/>
                        <a:pt x="17" y="22"/>
                      </a:cubicBezTo>
                      <a:cubicBezTo>
                        <a:pt x="16" y="22"/>
                        <a:pt x="16" y="22"/>
                        <a:pt x="15" y="21"/>
                      </a:cubicBezTo>
                      <a:cubicBezTo>
                        <a:pt x="13" y="25"/>
                        <a:pt x="10" y="29"/>
                        <a:pt x="7" y="32"/>
                      </a:cubicBezTo>
                      <a:cubicBezTo>
                        <a:pt x="7" y="33"/>
                        <a:pt x="7" y="33"/>
                        <a:pt x="8" y="33"/>
                      </a:cubicBezTo>
                      <a:cubicBezTo>
                        <a:pt x="11" y="28"/>
                        <a:pt x="13" y="23"/>
                        <a:pt x="17" y="18"/>
                      </a:cubicBezTo>
                      <a:cubicBezTo>
                        <a:pt x="17" y="17"/>
                        <a:pt x="16" y="16"/>
                        <a:pt x="16" y="17"/>
                      </a:cubicBezTo>
                      <a:cubicBezTo>
                        <a:pt x="13" y="20"/>
                        <a:pt x="10" y="23"/>
                        <a:pt x="8" y="27"/>
                      </a:cubicBezTo>
                      <a:cubicBezTo>
                        <a:pt x="8" y="27"/>
                        <a:pt x="9" y="27"/>
                        <a:pt x="9" y="27"/>
                      </a:cubicBezTo>
                      <a:cubicBezTo>
                        <a:pt x="11" y="23"/>
                        <a:pt x="13" y="19"/>
                        <a:pt x="15" y="15"/>
                      </a:cubicBezTo>
                      <a:cubicBezTo>
                        <a:pt x="16" y="15"/>
                        <a:pt x="15" y="14"/>
                        <a:pt x="14" y="15"/>
                      </a:cubicBezTo>
                      <a:cubicBezTo>
                        <a:pt x="11" y="19"/>
                        <a:pt x="8" y="24"/>
                        <a:pt x="4" y="29"/>
                      </a:cubicBezTo>
                      <a:cubicBezTo>
                        <a:pt x="4" y="29"/>
                        <a:pt x="4" y="29"/>
                        <a:pt x="5" y="30"/>
                      </a:cubicBezTo>
                      <a:cubicBezTo>
                        <a:pt x="8" y="24"/>
                        <a:pt x="11" y="18"/>
                        <a:pt x="14" y="12"/>
                      </a:cubicBezTo>
                      <a:cubicBezTo>
                        <a:pt x="15" y="12"/>
                        <a:pt x="13" y="11"/>
                        <a:pt x="13" y="12"/>
                      </a:cubicBezTo>
                      <a:cubicBezTo>
                        <a:pt x="10" y="16"/>
                        <a:pt x="7" y="21"/>
                        <a:pt x="2" y="25"/>
                      </a:cubicBezTo>
                      <a:cubicBezTo>
                        <a:pt x="2" y="25"/>
                        <a:pt x="2" y="25"/>
                        <a:pt x="3" y="26"/>
                      </a:cubicBezTo>
                      <a:cubicBezTo>
                        <a:pt x="5" y="21"/>
                        <a:pt x="8" y="17"/>
                        <a:pt x="11" y="13"/>
                      </a:cubicBezTo>
                      <a:cubicBezTo>
                        <a:pt x="12" y="12"/>
                        <a:pt x="10" y="11"/>
                        <a:pt x="10" y="12"/>
                      </a:cubicBezTo>
                      <a:cubicBezTo>
                        <a:pt x="8" y="15"/>
                        <a:pt x="5" y="18"/>
                        <a:pt x="3" y="21"/>
                      </a:cubicBezTo>
                      <a:cubicBezTo>
                        <a:pt x="3" y="21"/>
                        <a:pt x="4" y="22"/>
                        <a:pt x="4" y="22"/>
                      </a:cubicBezTo>
                      <a:cubicBezTo>
                        <a:pt x="8" y="17"/>
                        <a:pt x="10" y="11"/>
                        <a:pt x="15" y="6"/>
                      </a:cubicBezTo>
                      <a:cubicBezTo>
                        <a:pt x="14" y="6"/>
                        <a:pt x="14" y="5"/>
                        <a:pt x="14" y="5"/>
                      </a:cubicBezTo>
                      <a:cubicBezTo>
                        <a:pt x="10" y="9"/>
                        <a:pt x="8" y="13"/>
                        <a:pt x="5" y="16"/>
                      </a:cubicBezTo>
                      <a:cubicBezTo>
                        <a:pt x="4" y="17"/>
                        <a:pt x="5" y="18"/>
                        <a:pt x="6" y="17"/>
                      </a:cubicBezTo>
                      <a:cubicBezTo>
                        <a:pt x="9" y="14"/>
                        <a:pt x="12" y="9"/>
                        <a:pt x="14" y="5"/>
                      </a:cubicBezTo>
                      <a:cubicBezTo>
                        <a:pt x="14" y="4"/>
                        <a:pt x="13" y="3"/>
                        <a:pt x="12" y="4"/>
                      </a:cubicBezTo>
                      <a:cubicBezTo>
                        <a:pt x="10" y="8"/>
                        <a:pt x="7" y="11"/>
                        <a:pt x="4" y="15"/>
                      </a:cubicBezTo>
                      <a:cubicBezTo>
                        <a:pt x="5" y="15"/>
                        <a:pt x="5" y="15"/>
                        <a:pt x="6" y="15"/>
                      </a:cubicBezTo>
                      <a:cubicBezTo>
                        <a:pt x="7" y="12"/>
                        <a:pt x="9" y="9"/>
                        <a:pt x="11" y="6"/>
                      </a:cubicBezTo>
                      <a:cubicBezTo>
                        <a:pt x="12" y="5"/>
                        <a:pt x="11" y="4"/>
                        <a:pt x="10" y="5"/>
                      </a:cubicBezTo>
                      <a:cubicBezTo>
                        <a:pt x="7" y="8"/>
                        <a:pt x="5" y="11"/>
                        <a:pt x="2" y="14"/>
                      </a:cubicBezTo>
                      <a:cubicBezTo>
                        <a:pt x="3" y="14"/>
                        <a:pt x="3" y="14"/>
                        <a:pt x="3" y="14"/>
                      </a:cubicBezTo>
                      <a:cubicBezTo>
                        <a:pt x="6" y="10"/>
                        <a:pt x="9" y="6"/>
                        <a:pt x="11" y="2"/>
                      </a:cubicBezTo>
                      <a:cubicBezTo>
                        <a:pt x="11" y="1"/>
                        <a:pt x="10" y="1"/>
                        <a:pt x="9" y="1"/>
                      </a:cubicBezTo>
                      <a:cubicBezTo>
                        <a:pt x="7" y="4"/>
                        <a:pt x="4" y="7"/>
                        <a:pt x="2" y="10"/>
                      </a:cubicBezTo>
                      <a:cubicBezTo>
                        <a:pt x="2" y="10"/>
                        <a:pt x="2" y="11"/>
                        <a:pt x="3" y="11"/>
                      </a:cubicBezTo>
                      <a:cubicBezTo>
                        <a:pt x="5" y="8"/>
                        <a:pt x="8" y="5"/>
                        <a:pt x="10" y="1"/>
                      </a:cubicBezTo>
                      <a:cubicBezTo>
                        <a:pt x="10" y="0"/>
                        <a:pt x="9" y="0"/>
                        <a:pt x="9" y="0"/>
                      </a:cubicBezTo>
                      <a:cubicBezTo>
                        <a:pt x="6" y="3"/>
                        <a:pt x="4" y="6"/>
                        <a:pt x="1" y="9"/>
                      </a:cubicBezTo>
                      <a:cubicBezTo>
                        <a:pt x="2" y="9"/>
                        <a:pt x="2" y="9"/>
                        <a:pt x="3" y="9"/>
                      </a:cubicBezTo>
                      <a:cubicBezTo>
                        <a:pt x="4" y="7"/>
                        <a:pt x="5" y="4"/>
                        <a:pt x="7" y="2"/>
                      </a:cubicBezTo>
                      <a:cubicBezTo>
                        <a:pt x="7" y="1"/>
                        <a:pt x="7" y="0"/>
                        <a:pt x="6" y="1"/>
                      </a:cubicBezTo>
                      <a:cubicBezTo>
                        <a:pt x="4" y="3"/>
                        <a:pt x="2" y="5"/>
                        <a:pt x="0" y="7"/>
                      </a:cubicBezTo>
                      <a:cubicBezTo>
                        <a:pt x="0" y="7"/>
                        <a:pt x="1" y="7"/>
                        <a:pt x="1" y="8"/>
                      </a:cubicBezTo>
                      <a:cubicBezTo>
                        <a:pt x="2" y="6"/>
                        <a:pt x="4" y="4"/>
                        <a:pt x="5" y="2"/>
                      </a:cubicBezTo>
                      <a:cubicBezTo>
                        <a:pt x="6" y="2"/>
                        <a:pt x="5" y="1"/>
                        <a:pt x="4" y="1"/>
                      </a:cubicBezTo>
                      <a:cubicBezTo>
                        <a:pt x="3" y="2"/>
                        <a:pt x="2" y="4"/>
                        <a:pt x="1" y="5"/>
                      </a:cubicBezTo>
                      <a:cubicBezTo>
                        <a:pt x="1" y="5"/>
                        <a:pt x="2" y="5"/>
                        <a:pt x="2" y="6"/>
                      </a:cubicBezTo>
                      <a:cubicBezTo>
                        <a:pt x="2" y="5"/>
                        <a:pt x="3" y="4"/>
                        <a:pt x="3" y="3"/>
                      </a:cubicBezTo>
                      <a:cubicBezTo>
                        <a:pt x="4" y="3"/>
                        <a:pt x="3" y="2"/>
                        <a:pt x="2"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42" name="Freeform 75"/>
                <p:cNvSpPr/>
                <p:nvPr/>
              </p:nvSpPr>
              <p:spPr bwMode="auto">
                <a:xfrm>
                  <a:off x="1209675" y="2119313"/>
                  <a:ext cx="19050" cy="52388"/>
                </a:xfrm>
                <a:custGeom>
                  <a:avLst/>
                  <a:gdLst>
                    <a:gd name="T0" fmla="*/ 2 w 18"/>
                    <a:gd name="T1" fmla="*/ 50 h 50"/>
                    <a:gd name="T2" fmla="*/ 4 w 18"/>
                    <a:gd name="T3" fmla="*/ 38 h 50"/>
                    <a:gd name="T4" fmla="*/ 2 w 18"/>
                    <a:gd name="T5" fmla="*/ 14 h 50"/>
                    <a:gd name="T6" fmla="*/ 8 w 18"/>
                    <a:gd name="T7" fmla="*/ 2 h 50"/>
                    <a:gd name="T8" fmla="*/ 14 w 18"/>
                    <a:gd name="T9" fmla="*/ 13 h 50"/>
                    <a:gd name="T10" fmla="*/ 17 w 18"/>
                    <a:gd name="T11" fmla="*/ 49 h 50"/>
                    <a:gd name="T12" fmla="*/ 18 w 18"/>
                    <a:gd name="T13" fmla="*/ 49 h 50"/>
                    <a:gd name="T14" fmla="*/ 16 w 18"/>
                    <a:gd name="T15" fmla="*/ 1 h 50"/>
                    <a:gd name="T16" fmla="*/ 15 w 18"/>
                    <a:gd name="T17" fmla="*/ 0 h 50"/>
                    <a:gd name="T18" fmla="*/ 2 w 18"/>
                    <a:gd name="T19" fmla="*/ 0 h 50"/>
                    <a:gd name="T20" fmla="*/ 1 w 18"/>
                    <a:gd name="T21" fmla="*/ 1 h 50"/>
                    <a:gd name="T22" fmla="*/ 2 w 18"/>
                    <a:gd name="T23" fmla="*/ 26 h 50"/>
                    <a:gd name="T24" fmla="*/ 1 w 18"/>
                    <a:gd name="T25" fmla="*/ 49 h 50"/>
                    <a:gd name="T26" fmla="*/ 2 w 18"/>
                    <a:gd name="T27" fmla="*/ 5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 h="50">
                      <a:moveTo>
                        <a:pt x="2" y="50"/>
                      </a:moveTo>
                      <a:cubicBezTo>
                        <a:pt x="5" y="47"/>
                        <a:pt x="4" y="42"/>
                        <a:pt x="4" y="38"/>
                      </a:cubicBezTo>
                      <a:cubicBezTo>
                        <a:pt x="4" y="30"/>
                        <a:pt x="3" y="22"/>
                        <a:pt x="2" y="14"/>
                      </a:cubicBezTo>
                      <a:cubicBezTo>
                        <a:pt x="2" y="7"/>
                        <a:pt x="0" y="2"/>
                        <a:pt x="8" y="2"/>
                      </a:cubicBezTo>
                      <a:cubicBezTo>
                        <a:pt x="17" y="1"/>
                        <a:pt x="14" y="7"/>
                        <a:pt x="14" y="13"/>
                      </a:cubicBezTo>
                      <a:cubicBezTo>
                        <a:pt x="14" y="25"/>
                        <a:pt x="16" y="37"/>
                        <a:pt x="17" y="49"/>
                      </a:cubicBezTo>
                      <a:cubicBezTo>
                        <a:pt x="17" y="50"/>
                        <a:pt x="18" y="50"/>
                        <a:pt x="18" y="49"/>
                      </a:cubicBezTo>
                      <a:cubicBezTo>
                        <a:pt x="18" y="33"/>
                        <a:pt x="14" y="17"/>
                        <a:pt x="16" y="1"/>
                      </a:cubicBezTo>
                      <a:cubicBezTo>
                        <a:pt x="16" y="1"/>
                        <a:pt x="16" y="0"/>
                        <a:pt x="15" y="0"/>
                      </a:cubicBezTo>
                      <a:cubicBezTo>
                        <a:pt x="11" y="0"/>
                        <a:pt x="6" y="1"/>
                        <a:pt x="2" y="0"/>
                      </a:cubicBezTo>
                      <a:cubicBezTo>
                        <a:pt x="1" y="0"/>
                        <a:pt x="1" y="0"/>
                        <a:pt x="1" y="1"/>
                      </a:cubicBezTo>
                      <a:cubicBezTo>
                        <a:pt x="0" y="9"/>
                        <a:pt x="1" y="18"/>
                        <a:pt x="2" y="26"/>
                      </a:cubicBezTo>
                      <a:cubicBezTo>
                        <a:pt x="3" y="31"/>
                        <a:pt x="6" y="45"/>
                        <a:pt x="1" y="49"/>
                      </a:cubicBezTo>
                      <a:cubicBezTo>
                        <a:pt x="0" y="49"/>
                        <a:pt x="1" y="50"/>
                        <a:pt x="2" y="5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43" name="Freeform 76"/>
                <p:cNvSpPr/>
                <p:nvPr/>
              </p:nvSpPr>
              <p:spPr bwMode="auto">
                <a:xfrm>
                  <a:off x="1208088" y="2120901"/>
                  <a:ext cx="17463" cy="50800"/>
                </a:xfrm>
                <a:custGeom>
                  <a:avLst/>
                  <a:gdLst>
                    <a:gd name="T0" fmla="*/ 5 w 16"/>
                    <a:gd name="T1" fmla="*/ 4 h 48"/>
                    <a:gd name="T2" fmla="*/ 0 w 16"/>
                    <a:gd name="T3" fmla="*/ 11 h 48"/>
                    <a:gd name="T4" fmla="*/ 6 w 16"/>
                    <a:gd name="T5" fmla="*/ 5 h 48"/>
                    <a:gd name="T6" fmla="*/ 3 w 16"/>
                    <a:gd name="T7" fmla="*/ 13 h 48"/>
                    <a:gd name="T8" fmla="*/ 9 w 16"/>
                    <a:gd name="T9" fmla="*/ 6 h 48"/>
                    <a:gd name="T10" fmla="*/ 6 w 16"/>
                    <a:gd name="T11" fmla="*/ 14 h 48"/>
                    <a:gd name="T12" fmla="*/ 9 w 16"/>
                    <a:gd name="T13" fmla="*/ 6 h 48"/>
                    <a:gd name="T14" fmla="*/ 4 w 16"/>
                    <a:gd name="T15" fmla="*/ 16 h 48"/>
                    <a:gd name="T16" fmla="*/ 12 w 16"/>
                    <a:gd name="T17" fmla="*/ 6 h 48"/>
                    <a:gd name="T18" fmla="*/ 4 w 16"/>
                    <a:gd name="T19" fmla="*/ 18 h 48"/>
                    <a:gd name="T20" fmla="*/ 10 w 16"/>
                    <a:gd name="T21" fmla="*/ 12 h 48"/>
                    <a:gd name="T22" fmla="*/ 12 w 16"/>
                    <a:gd name="T23" fmla="*/ 7 h 48"/>
                    <a:gd name="T24" fmla="*/ 7 w 16"/>
                    <a:gd name="T25" fmla="*/ 21 h 48"/>
                    <a:gd name="T26" fmla="*/ 13 w 16"/>
                    <a:gd name="T27" fmla="*/ 12 h 48"/>
                    <a:gd name="T28" fmla="*/ 4 w 16"/>
                    <a:gd name="T29" fmla="*/ 30 h 48"/>
                    <a:gd name="T30" fmla="*/ 6 w 16"/>
                    <a:gd name="T31" fmla="*/ 31 h 48"/>
                    <a:gd name="T32" fmla="*/ 13 w 16"/>
                    <a:gd name="T33" fmla="*/ 24 h 48"/>
                    <a:gd name="T34" fmla="*/ 7 w 16"/>
                    <a:gd name="T35" fmla="*/ 36 h 48"/>
                    <a:gd name="T36" fmla="*/ 13 w 16"/>
                    <a:gd name="T37" fmla="*/ 25 h 48"/>
                    <a:gd name="T38" fmla="*/ 4 w 16"/>
                    <a:gd name="T39" fmla="*/ 41 h 48"/>
                    <a:gd name="T40" fmla="*/ 12 w 16"/>
                    <a:gd name="T41" fmla="*/ 31 h 48"/>
                    <a:gd name="T42" fmla="*/ 4 w 16"/>
                    <a:gd name="T43" fmla="*/ 43 h 48"/>
                    <a:gd name="T44" fmla="*/ 11 w 16"/>
                    <a:gd name="T45" fmla="*/ 37 h 48"/>
                    <a:gd name="T46" fmla="*/ 7 w 16"/>
                    <a:gd name="T47" fmla="*/ 44 h 48"/>
                    <a:gd name="T48" fmla="*/ 14 w 16"/>
                    <a:gd name="T49" fmla="*/ 37 h 48"/>
                    <a:gd name="T50" fmla="*/ 9 w 16"/>
                    <a:gd name="T51" fmla="*/ 47 h 48"/>
                    <a:gd name="T52" fmla="*/ 13 w 16"/>
                    <a:gd name="T53" fmla="*/ 47 h 48"/>
                    <a:gd name="T54" fmla="*/ 14 w 16"/>
                    <a:gd name="T55" fmla="*/ 43 h 48"/>
                    <a:gd name="T56" fmla="*/ 14 w 16"/>
                    <a:gd name="T57" fmla="*/ 38 h 48"/>
                    <a:gd name="T58" fmla="*/ 11 w 16"/>
                    <a:gd name="T59" fmla="*/ 44 h 48"/>
                    <a:gd name="T60" fmla="*/ 15 w 16"/>
                    <a:gd name="T61" fmla="*/ 34 h 48"/>
                    <a:gd name="T62" fmla="*/ 10 w 16"/>
                    <a:gd name="T63" fmla="*/ 43 h 48"/>
                    <a:gd name="T64" fmla="*/ 13 w 16"/>
                    <a:gd name="T65" fmla="*/ 32 h 48"/>
                    <a:gd name="T66" fmla="*/ 15 w 16"/>
                    <a:gd name="T67" fmla="*/ 29 h 48"/>
                    <a:gd name="T68" fmla="*/ 5 w 16"/>
                    <a:gd name="T69" fmla="*/ 38 h 48"/>
                    <a:gd name="T70" fmla="*/ 12 w 16"/>
                    <a:gd name="T71" fmla="*/ 28 h 48"/>
                    <a:gd name="T72" fmla="*/ 9 w 16"/>
                    <a:gd name="T73" fmla="*/ 33 h 48"/>
                    <a:gd name="T74" fmla="*/ 14 w 16"/>
                    <a:gd name="T75" fmla="*/ 20 h 48"/>
                    <a:gd name="T76" fmla="*/ 10 w 16"/>
                    <a:gd name="T77" fmla="*/ 27 h 48"/>
                    <a:gd name="T78" fmla="*/ 13 w 16"/>
                    <a:gd name="T79" fmla="*/ 19 h 48"/>
                    <a:gd name="T80" fmla="*/ 7 w 16"/>
                    <a:gd name="T81" fmla="*/ 25 h 48"/>
                    <a:gd name="T82" fmla="*/ 15 w 16"/>
                    <a:gd name="T83" fmla="*/ 9 h 48"/>
                    <a:gd name="T84" fmla="*/ 15 w 16"/>
                    <a:gd name="T85" fmla="*/ 5 h 48"/>
                    <a:gd name="T86" fmla="*/ 6 w 16"/>
                    <a:gd name="T87" fmla="*/ 16 h 48"/>
                    <a:gd name="T88" fmla="*/ 10 w 16"/>
                    <a:gd name="T89" fmla="*/ 11 h 48"/>
                    <a:gd name="T90" fmla="*/ 13 w 16"/>
                    <a:gd name="T91" fmla="*/ 3 h 48"/>
                    <a:gd name="T92" fmla="*/ 6 w 16"/>
                    <a:gd name="T93" fmla="*/ 14 h 48"/>
                    <a:gd name="T94" fmla="*/ 11 w 16"/>
                    <a:gd name="T95" fmla="*/ 3 h 48"/>
                    <a:gd name="T96" fmla="*/ 7 w 16"/>
                    <a:gd name="T97" fmla="*/ 11 h 48"/>
                    <a:gd name="T98" fmla="*/ 11 w 16"/>
                    <a:gd name="T99" fmla="*/ 1 h 48"/>
                    <a:gd name="T100" fmla="*/ 6 w 16"/>
                    <a:gd name="T101" fmla="*/ 8 h 48"/>
                    <a:gd name="T102" fmla="*/ 7 w 16"/>
                    <a:gd name="T103" fmla="*/ 2 h 48"/>
                    <a:gd name="T104" fmla="*/ 2 w 16"/>
                    <a:gd name="T105" fmla="*/ 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6" h="48">
                      <a:moveTo>
                        <a:pt x="3" y="8"/>
                      </a:moveTo>
                      <a:cubicBezTo>
                        <a:pt x="4" y="7"/>
                        <a:pt x="4" y="6"/>
                        <a:pt x="5" y="4"/>
                      </a:cubicBezTo>
                      <a:cubicBezTo>
                        <a:pt x="5" y="4"/>
                        <a:pt x="4" y="3"/>
                        <a:pt x="3" y="4"/>
                      </a:cubicBezTo>
                      <a:cubicBezTo>
                        <a:pt x="2" y="6"/>
                        <a:pt x="1" y="8"/>
                        <a:pt x="0" y="11"/>
                      </a:cubicBezTo>
                      <a:cubicBezTo>
                        <a:pt x="0" y="12"/>
                        <a:pt x="1" y="12"/>
                        <a:pt x="2" y="11"/>
                      </a:cubicBezTo>
                      <a:cubicBezTo>
                        <a:pt x="3" y="10"/>
                        <a:pt x="6" y="4"/>
                        <a:pt x="6" y="5"/>
                      </a:cubicBezTo>
                      <a:cubicBezTo>
                        <a:pt x="4" y="7"/>
                        <a:pt x="3" y="10"/>
                        <a:pt x="2" y="12"/>
                      </a:cubicBezTo>
                      <a:cubicBezTo>
                        <a:pt x="2" y="13"/>
                        <a:pt x="2" y="13"/>
                        <a:pt x="3" y="13"/>
                      </a:cubicBezTo>
                      <a:cubicBezTo>
                        <a:pt x="6" y="10"/>
                        <a:pt x="8" y="7"/>
                        <a:pt x="11" y="4"/>
                      </a:cubicBezTo>
                      <a:cubicBezTo>
                        <a:pt x="10" y="3"/>
                        <a:pt x="9" y="3"/>
                        <a:pt x="9" y="6"/>
                      </a:cubicBezTo>
                      <a:cubicBezTo>
                        <a:pt x="7" y="8"/>
                        <a:pt x="6" y="11"/>
                        <a:pt x="4" y="13"/>
                      </a:cubicBezTo>
                      <a:cubicBezTo>
                        <a:pt x="4" y="14"/>
                        <a:pt x="5" y="15"/>
                        <a:pt x="6" y="14"/>
                      </a:cubicBezTo>
                      <a:cubicBezTo>
                        <a:pt x="7" y="12"/>
                        <a:pt x="8" y="11"/>
                        <a:pt x="9" y="9"/>
                      </a:cubicBezTo>
                      <a:cubicBezTo>
                        <a:pt x="11" y="7"/>
                        <a:pt x="11" y="6"/>
                        <a:pt x="9" y="6"/>
                      </a:cubicBezTo>
                      <a:cubicBezTo>
                        <a:pt x="7" y="9"/>
                        <a:pt x="5" y="12"/>
                        <a:pt x="3" y="16"/>
                      </a:cubicBezTo>
                      <a:cubicBezTo>
                        <a:pt x="3" y="16"/>
                        <a:pt x="4" y="17"/>
                        <a:pt x="4" y="16"/>
                      </a:cubicBezTo>
                      <a:cubicBezTo>
                        <a:pt x="7" y="13"/>
                        <a:pt x="10" y="10"/>
                        <a:pt x="12" y="7"/>
                      </a:cubicBezTo>
                      <a:cubicBezTo>
                        <a:pt x="12" y="6"/>
                        <a:pt x="12" y="6"/>
                        <a:pt x="12" y="6"/>
                      </a:cubicBezTo>
                      <a:cubicBezTo>
                        <a:pt x="11" y="8"/>
                        <a:pt x="10" y="9"/>
                        <a:pt x="9" y="11"/>
                      </a:cubicBezTo>
                      <a:cubicBezTo>
                        <a:pt x="7" y="13"/>
                        <a:pt x="6" y="16"/>
                        <a:pt x="4" y="18"/>
                      </a:cubicBezTo>
                      <a:cubicBezTo>
                        <a:pt x="4" y="19"/>
                        <a:pt x="5" y="20"/>
                        <a:pt x="6" y="19"/>
                      </a:cubicBezTo>
                      <a:cubicBezTo>
                        <a:pt x="7" y="16"/>
                        <a:pt x="8" y="14"/>
                        <a:pt x="10" y="12"/>
                      </a:cubicBezTo>
                      <a:cubicBezTo>
                        <a:pt x="11" y="11"/>
                        <a:pt x="11" y="10"/>
                        <a:pt x="12" y="10"/>
                      </a:cubicBezTo>
                      <a:cubicBezTo>
                        <a:pt x="14" y="8"/>
                        <a:pt x="14" y="7"/>
                        <a:pt x="12" y="7"/>
                      </a:cubicBezTo>
                      <a:cubicBezTo>
                        <a:pt x="10" y="11"/>
                        <a:pt x="8" y="16"/>
                        <a:pt x="6" y="20"/>
                      </a:cubicBezTo>
                      <a:cubicBezTo>
                        <a:pt x="6" y="21"/>
                        <a:pt x="7" y="21"/>
                        <a:pt x="7" y="21"/>
                      </a:cubicBezTo>
                      <a:cubicBezTo>
                        <a:pt x="9" y="19"/>
                        <a:pt x="11" y="17"/>
                        <a:pt x="13" y="14"/>
                      </a:cubicBezTo>
                      <a:cubicBezTo>
                        <a:pt x="15" y="12"/>
                        <a:pt x="13" y="12"/>
                        <a:pt x="13" y="12"/>
                      </a:cubicBezTo>
                      <a:cubicBezTo>
                        <a:pt x="10" y="18"/>
                        <a:pt x="6" y="23"/>
                        <a:pt x="3" y="29"/>
                      </a:cubicBezTo>
                      <a:cubicBezTo>
                        <a:pt x="3" y="30"/>
                        <a:pt x="4" y="31"/>
                        <a:pt x="4" y="30"/>
                      </a:cubicBezTo>
                      <a:cubicBezTo>
                        <a:pt x="7" y="27"/>
                        <a:pt x="10" y="25"/>
                        <a:pt x="12" y="22"/>
                      </a:cubicBezTo>
                      <a:cubicBezTo>
                        <a:pt x="11" y="23"/>
                        <a:pt x="8" y="28"/>
                        <a:pt x="6" y="31"/>
                      </a:cubicBezTo>
                      <a:cubicBezTo>
                        <a:pt x="5" y="31"/>
                        <a:pt x="6" y="32"/>
                        <a:pt x="7" y="31"/>
                      </a:cubicBezTo>
                      <a:cubicBezTo>
                        <a:pt x="7" y="32"/>
                        <a:pt x="13" y="23"/>
                        <a:pt x="13" y="24"/>
                      </a:cubicBezTo>
                      <a:cubicBezTo>
                        <a:pt x="10" y="27"/>
                        <a:pt x="8" y="31"/>
                        <a:pt x="5" y="35"/>
                      </a:cubicBezTo>
                      <a:cubicBezTo>
                        <a:pt x="5" y="36"/>
                        <a:pt x="6" y="37"/>
                        <a:pt x="7" y="36"/>
                      </a:cubicBezTo>
                      <a:cubicBezTo>
                        <a:pt x="9" y="33"/>
                        <a:pt x="12" y="29"/>
                        <a:pt x="15" y="26"/>
                      </a:cubicBezTo>
                      <a:cubicBezTo>
                        <a:pt x="15" y="25"/>
                        <a:pt x="14" y="25"/>
                        <a:pt x="13" y="25"/>
                      </a:cubicBezTo>
                      <a:cubicBezTo>
                        <a:pt x="9" y="30"/>
                        <a:pt x="6" y="35"/>
                        <a:pt x="3" y="40"/>
                      </a:cubicBezTo>
                      <a:cubicBezTo>
                        <a:pt x="3" y="41"/>
                        <a:pt x="3" y="42"/>
                        <a:pt x="4" y="41"/>
                      </a:cubicBezTo>
                      <a:cubicBezTo>
                        <a:pt x="7" y="38"/>
                        <a:pt x="10" y="35"/>
                        <a:pt x="13" y="32"/>
                      </a:cubicBezTo>
                      <a:cubicBezTo>
                        <a:pt x="12" y="31"/>
                        <a:pt x="12" y="31"/>
                        <a:pt x="12" y="31"/>
                      </a:cubicBezTo>
                      <a:cubicBezTo>
                        <a:pt x="11" y="32"/>
                        <a:pt x="10" y="34"/>
                        <a:pt x="9" y="36"/>
                      </a:cubicBezTo>
                      <a:cubicBezTo>
                        <a:pt x="7" y="38"/>
                        <a:pt x="6" y="41"/>
                        <a:pt x="4" y="43"/>
                      </a:cubicBezTo>
                      <a:cubicBezTo>
                        <a:pt x="4" y="44"/>
                        <a:pt x="5" y="45"/>
                        <a:pt x="5" y="44"/>
                      </a:cubicBezTo>
                      <a:cubicBezTo>
                        <a:pt x="7" y="42"/>
                        <a:pt x="9" y="39"/>
                        <a:pt x="11" y="37"/>
                      </a:cubicBezTo>
                      <a:cubicBezTo>
                        <a:pt x="13" y="34"/>
                        <a:pt x="13" y="34"/>
                        <a:pt x="11" y="37"/>
                      </a:cubicBezTo>
                      <a:cubicBezTo>
                        <a:pt x="10" y="39"/>
                        <a:pt x="8" y="42"/>
                        <a:pt x="7" y="44"/>
                      </a:cubicBezTo>
                      <a:cubicBezTo>
                        <a:pt x="7" y="45"/>
                        <a:pt x="8" y="46"/>
                        <a:pt x="8" y="45"/>
                      </a:cubicBezTo>
                      <a:cubicBezTo>
                        <a:pt x="10" y="42"/>
                        <a:pt x="12" y="40"/>
                        <a:pt x="14" y="37"/>
                      </a:cubicBezTo>
                      <a:cubicBezTo>
                        <a:pt x="13" y="39"/>
                        <a:pt x="10" y="43"/>
                        <a:pt x="8" y="46"/>
                      </a:cubicBezTo>
                      <a:cubicBezTo>
                        <a:pt x="8" y="47"/>
                        <a:pt x="9" y="48"/>
                        <a:pt x="9" y="47"/>
                      </a:cubicBezTo>
                      <a:cubicBezTo>
                        <a:pt x="13" y="42"/>
                        <a:pt x="14" y="38"/>
                        <a:pt x="11" y="46"/>
                      </a:cubicBezTo>
                      <a:cubicBezTo>
                        <a:pt x="11" y="46"/>
                        <a:pt x="12" y="47"/>
                        <a:pt x="13" y="47"/>
                      </a:cubicBezTo>
                      <a:cubicBezTo>
                        <a:pt x="14" y="45"/>
                        <a:pt x="14" y="45"/>
                        <a:pt x="15" y="43"/>
                      </a:cubicBezTo>
                      <a:cubicBezTo>
                        <a:pt x="16" y="43"/>
                        <a:pt x="14" y="42"/>
                        <a:pt x="14" y="43"/>
                      </a:cubicBezTo>
                      <a:cubicBezTo>
                        <a:pt x="12" y="45"/>
                        <a:pt x="15" y="39"/>
                        <a:pt x="15" y="39"/>
                      </a:cubicBezTo>
                      <a:cubicBezTo>
                        <a:pt x="15" y="38"/>
                        <a:pt x="14" y="37"/>
                        <a:pt x="14" y="38"/>
                      </a:cubicBezTo>
                      <a:cubicBezTo>
                        <a:pt x="13" y="39"/>
                        <a:pt x="13" y="40"/>
                        <a:pt x="12" y="41"/>
                      </a:cubicBezTo>
                      <a:cubicBezTo>
                        <a:pt x="9" y="42"/>
                        <a:pt x="9" y="43"/>
                        <a:pt x="11" y="44"/>
                      </a:cubicBezTo>
                      <a:cubicBezTo>
                        <a:pt x="13" y="41"/>
                        <a:pt x="14" y="38"/>
                        <a:pt x="16" y="35"/>
                      </a:cubicBezTo>
                      <a:cubicBezTo>
                        <a:pt x="16" y="34"/>
                        <a:pt x="15" y="33"/>
                        <a:pt x="15" y="34"/>
                      </a:cubicBezTo>
                      <a:cubicBezTo>
                        <a:pt x="13" y="36"/>
                        <a:pt x="12" y="37"/>
                        <a:pt x="11" y="39"/>
                      </a:cubicBezTo>
                      <a:cubicBezTo>
                        <a:pt x="9" y="40"/>
                        <a:pt x="8" y="41"/>
                        <a:pt x="10" y="43"/>
                      </a:cubicBezTo>
                      <a:cubicBezTo>
                        <a:pt x="11" y="39"/>
                        <a:pt x="13" y="36"/>
                        <a:pt x="14" y="32"/>
                      </a:cubicBezTo>
                      <a:cubicBezTo>
                        <a:pt x="15" y="31"/>
                        <a:pt x="13" y="31"/>
                        <a:pt x="13" y="32"/>
                      </a:cubicBezTo>
                      <a:cubicBezTo>
                        <a:pt x="11" y="35"/>
                        <a:pt x="9" y="38"/>
                        <a:pt x="7" y="41"/>
                      </a:cubicBezTo>
                      <a:cubicBezTo>
                        <a:pt x="9" y="37"/>
                        <a:pt x="12" y="33"/>
                        <a:pt x="15" y="29"/>
                      </a:cubicBezTo>
                      <a:cubicBezTo>
                        <a:pt x="15" y="28"/>
                        <a:pt x="14" y="28"/>
                        <a:pt x="13" y="28"/>
                      </a:cubicBezTo>
                      <a:cubicBezTo>
                        <a:pt x="11" y="32"/>
                        <a:pt x="8" y="35"/>
                        <a:pt x="5" y="38"/>
                      </a:cubicBezTo>
                      <a:cubicBezTo>
                        <a:pt x="6" y="39"/>
                        <a:pt x="6" y="39"/>
                        <a:pt x="7" y="36"/>
                      </a:cubicBezTo>
                      <a:cubicBezTo>
                        <a:pt x="9" y="33"/>
                        <a:pt x="11" y="31"/>
                        <a:pt x="12" y="28"/>
                      </a:cubicBezTo>
                      <a:cubicBezTo>
                        <a:pt x="10" y="29"/>
                        <a:pt x="9" y="31"/>
                        <a:pt x="8" y="33"/>
                      </a:cubicBezTo>
                      <a:cubicBezTo>
                        <a:pt x="7" y="33"/>
                        <a:pt x="7" y="33"/>
                        <a:pt x="9" y="33"/>
                      </a:cubicBezTo>
                      <a:cubicBezTo>
                        <a:pt x="11" y="29"/>
                        <a:pt x="13" y="25"/>
                        <a:pt x="16" y="21"/>
                      </a:cubicBezTo>
                      <a:cubicBezTo>
                        <a:pt x="16" y="21"/>
                        <a:pt x="15" y="20"/>
                        <a:pt x="14" y="20"/>
                      </a:cubicBezTo>
                      <a:cubicBezTo>
                        <a:pt x="12" y="23"/>
                        <a:pt x="10" y="25"/>
                        <a:pt x="8" y="28"/>
                      </a:cubicBezTo>
                      <a:cubicBezTo>
                        <a:pt x="8" y="30"/>
                        <a:pt x="9" y="29"/>
                        <a:pt x="10" y="27"/>
                      </a:cubicBezTo>
                      <a:cubicBezTo>
                        <a:pt x="11" y="24"/>
                        <a:pt x="13" y="22"/>
                        <a:pt x="14" y="20"/>
                      </a:cubicBezTo>
                      <a:cubicBezTo>
                        <a:pt x="15" y="19"/>
                        <a:pt x="14" y="18"/>
                        <a:pt x="13" y="19"/>
                      </a:cubicBezTo>
                      <a:cubicBezTo>
                        <a:pt x="11" y="21"/>
                        <a:pt x="9" y="23"/>
                        <a:pt x="7" y="25"/>
                      </a:cubicBezTo>
                      <a:cubicBezTo>
                        <a:pt x="4" y="28"/>
                        <a:pt x="5" y="28"/>
                        <a:pt x="7" y="25"/>
                      </a:cubicBezTo>
                      <a:cubicBezTo>
                        <a:pt x="10" y="20"/>
                        <a:pt x="13" y="15"/>
                        <a:pt x="16" y="10"/>
                      </a:cubicBezTo>
                      <a:cubicBezTo>
                        <a:pt x="16" y="9"/>
                        <a:pt x="15" y="8"/>
                        <a:pt x="15" y="9"/>
                      </a:cubicBezTo>
                      <a:cubicBezTo>
                        <a:pt x="13" y="12"/>
                        <a:pt x="9" y="16"/>
                        <a:pt x="9" y="18"/>
                      </a:cubicBezTo>
                      <a:cubicBezTo>
                        <a:pt x="11" y="13"/>
                        <a:pt x="13" y="9"/>
                        <a:pt x="15" y="5"/>
                      </a:cubicBezTo>
                      <a:cubicBezTo>
                        <a:pt x="16" y="4"/>
                        <a:pt x="15" y="4"/>
                        <a:pt x="14" y="4"/>
                      </a:cubicBezTo>
                      <a:cubicBezTo>
                        <a:pt x="11" y="8"/>
                        <a:pt x="8" y="12"/>
                        <a:pt x="6" y="16"/>
                      </a:cubicBezTo>
                      <a:cubicBezTo>
                        <a:pt x="6" y="16"/>
                        <a:pt x="6" y="16"/>
                        <a:pt x="7" y="16"/>
                      </a:cubicBezTo>
                      <a:cubicBezTo>
                        <a:pt x="8" y="15"/>
                        <a:pt x="9" y="13"/>
                        <a:pt x="10" y="11"/>
                      </a:cubicBezTo>
                      <a:cubicBezTo>
                        <a:pt x="12" y="9"/>
                        <a:pt x="13" y="7"/>
                        <a:pt x="14" y="4"/>
                      </a:cubicBezTo>
                      <a:cubicBezTo>
                        <a:pt x="15" y="3"/>
                        <a:pt x="14" y="3"/>
                        <a:pt x="13" y="3"/>
                      </a:cubicBezTo>
                      <a:cubicBezTo>
                        <a:pt x="12" y="5"/>
                        <a:pt x="11" y="7"/>
                        <a:pt x="9" y="8"/>
                      </a:cubicBezTo>
                      <a:cubicBezTo>
                        <a:pt x="5" y="10"/>
                        <a:pt x="4" y="12"/>
                        <a:pt x="6" y="14"/>
                      </a:cubicBezTo>
                      <a:cubicBezTo>
                        <a:pt x="8" y="11"/>
                        <a:pt x="10" y="7"/>
                        <a:pt x="12" y="4"/>
                      </a:cubicBezTo>
                      <a:cubicBezTo>
                        <a:pt x="12" y="3"/>
                        <a:pt x="11" y="3"/>
                        <a:pt x="11" y="3"/>
                      </a:cubicBezTo>
                      <a:cubicBezTo>
                        <a:pt x="9" y="5"/>
                        <a:pt x="8" y="7"/>
                        <a:pt x="7" y="8"/>
                      </a:cubicBezTo>
                      <a:cubicBezTo>
                        <a:pt x="5" y="10"/>
                        <a:pt x="5" y="11"/>
                        <a:pt x="7" y="11"/>
                      </a:cubicBezTo>
                      <a:cubicBezTo>
                        <a:pt x="9" y="8"/>
                        <a:pt x="11" y="5"/>
                        <a:pt x="13" y="2"/>
                      </a:cubicBezTo>
                      <a:cubicBezTo>
                        <a:pt x="13" y="1"/>
                        <a:pt x="12" y="0"/>
                        <a:pt x="11" y="1"/>
                      </a:cubicBezTo>
                      <a:cubicBezTo>
                        <a:pt x="9" y="4"/>
                        <a:pt x="7" y="7"/>
                        <a:pt x="4" y="10"/>
                      </a:cubicBezTo>
                      <a:cubicBezTo>
                        <a:pt x="5" y="11"/>
                        <a:pt x="5" y="10"/>
                        <a:pt x="6" y="8"/>
                      </a:cubicBezTo>
                      <a:cubicBezTo>
                        <a:pt x="7" y="6"/>
                        <a:pt x="7" y="5"/>
                        <a:pt x="8" y="3"/>
                      </a:cubicBezTo>
                      <a:cubicBezTo>
                        <a:pt x="9" y="2"/>
                        <a:pt x="8" y="2"/>
                        <a:pt x="7" y="2"/>
                      </a:cubicBezTo>
                      <a:cubicBezTo>
                        <a:pt x="5" y="4"/>
                        <a:pt x="3" y="6"/>
                        <a:pt x="2" y="8"/>
                      </a:cubicBezTo>
                      <a:cubicBezTo>
                        <a:pt x="3" y="6"/>
                        <a:pt x="3" y="4"/>
                        <a:pt x="2" y="8"/>
                      </a:cubicBezTo>
                      <a:cubicBezTo>
                        <a:pt x="1" y="9"/>
                        <a:pt x="3" y="9"/>
                        <a:pt x="3"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44" name="Freeform 77"/>
                <p:cNvSpPr/>
                <p:nvPr/>
              </p:nvSpPr>
              <p:spPr bwMode="auto">
                <a:xfrm>
                  <a:off x="1227138" y="2103438"/>
                  <a:ext cx="22225" cy="68263"/>
                </a:xfrm>
                <a:custGeom>
                  <a:avLst/>
                  <a:gdLst>
                    <a:gd name="T0" fmla="*/ 7 w 20"/>
                    <a:gd name="T1" fmla="*/ 63 h 64"/>
                    <a:gd name="T2" fmla="*/ 6 w 20"/>
                    <a:gd name="T3" fmla="*/ 36 h 64"/>
                    <a:gd name="T4" fmla="*/ 3 w 20"/>
                    <a:gd name="T5" fmla="*/ 16 h 64"/>
                    <a:gd name="T6" fmla="*/ 7 w 20"/>
                    <a:gd name="T7" fmla="*/ 3 h 64"/>
                    <a:gd name="T8" fmla="*/ 13 w 20"/>
                    <a:gd name="T9" fmla="*/ 2 h 64"/>
                    <a:gd name="T10" fmla="*/ 16 w 20"/>
                    <a:gd name="T11" fmla="*/ 11 h 64"/>
                    <a:gd name="T12" fmla="*/ 17 w 20"/>
                    <a:gd name="T13" fmla="*/ 28 h 64"/>
                    <a:gd name="T14" fmla="*/ 19 w 20"/>
                    <a:gd name="T15" fmla="*/ 60 h 64"/>
                    <a:gd name="T16" fmla="*/ 20 w 20"/>
                    <a:gd name="T17" fmla="*/ 60 h 64"/>
                    <a:gd name="T18" fmla="*/ 16 w 20"/>
                    <a:gd name="T19" fmla="*/ 1 h 64"/>
                    <a:gd name="T20" fmla="*/ 16 w 20"/>
                    <a:gd name="T21" fmla="*/ 0 h 64"/>
                    <a:gd name="T22" fmla="*/ 1 w 20"/>
                    <a:gd name="T23" fmla="*/ 2 h 64"/>
                    <a:gd name="T24" fmla="*/ 0 w 20"/>
                    <a:gd name="T25" fmla="*/ 2 h 64"/>
                    <a:gd name="T26" fmla="*/ 4 w 20"/>
                    <a:gd name="T27" fmla="*/ 33 h 64"/>
                    <a:gd name="T28" fmla="*/ 5 w 20"/>
                    <a:gd name="T29" fmla="*/ 51 h 64"/>
                    <a:gd name="T30" fmla="*/ 6 w 20"/>
                    <a:gd name="T31" fmla="*/ 64 h 64"/>
                    <a:gd name="T32" fmla="*/ 7 w 20"/>
                    <a:gd name="T33" fmla="*/ 63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 h="64">
                      <a:moveTo>
                        <a:pt x="7" y="63"/>
                      </a:moveTo>
                      <a:cubicBezTo>
                        <a:pt x="5" y="55"/>
                        <a:pt x="7" y="45"/>
                        <a:pt x="6" y="36"/>
                      </a:cubicBezTo>
                      <a:cubicBezTo>
                        <a:pt x="5" y="29"/>
                        <a:pt x="4" y="23"/>
                        <a:pt x="3" y="16"/>
                      </a:cubicBezTo>
                      <a:cubicBezTo>
                        <a:pt x="3" y="11"/>
                        <a:pt x="0" y="3"/>
                        <a:pt x="7" y="3"/>
                      </a:cubicBezTo>
                      <a:cubicBezTo>
                        <a:pt x="9" y="2"/>
                        <a:pt x="11" y="2"/>
                        <a:pt x="13" y="2"/>
                      </a:cubicBezTo>
                      <a:cubicBezTo>
                        <a:pt x="16" y="2"/>
                        <a:pt x="15" y="10"/>
                        <a:pt x="16" y="11"/>
                      </a:cubicBezTo>
                      <a:cubicBezTo>
                        <a:pt x="16" y="17"/>
                        <a:pt x="16" y="22"/>
                        <a:pt x="17" y="28"/>
                      </a:cubicBezTo>
                      <a:cubicBezTo>
                        <a:pt x="18" y="39"/>
                        <a:pt x="19" y="49"/>
                        <a:pt x="19" y="60"/>
                      </a:cubicBezTo>
                      <a:cubicBezTo>
                        <a:pt x="19" y="61"/>
                        <a:pt x="20" y="61"/>
                        <a:pt x="20" y="60"/>
                      </a:cubicBezTo>
                      <a:cubicBezTo>
                        <a:pt x="20" y="41"/>
                        <a:pt x="17" y="21"/>
                        <a:pt x="16" y="1"/>
                      </a:cubicBezTo>
                      <a:cubicBezTo>
                        <a:pt x="16" y="1"/>
                        <a:pt x="16" y="0"/>
                        <a:pt x="16" y="0"/>
                      </a:cubicBezTo>
                      <a:cubicBezTo>
                        <a:pt x="11" y="0"/>
                        <a:pt x="6" y="1"/>
                        <a:pt x="1" y="2"/>
                      </a:cubicBezTo>
                      <a:cubicBezTo>
                        <a:pt x="1" y="2"/>
                        <a:pt x="0" y="2"/>
                        <a:pt x="0" y="2"/>
                      </a:cubicBezTo>
                      <a:cubicBezTo>
                        <a:pt x="1" y="13"/>
                        <a:pt x="2" y="23"/>
                        <a:pt x="4" y="33"/>
                      </a:cubicBezTo>
                      <a:cubicBezTo>
                        <a:pt x="5" y="39"/>
                        <a:pt x="6" y="45"/>
                        <a:pt x="5" y="51"/>
                      </a:cubicBezTo>
                      <a:cubicBezTo>
                        <a:pt x="5" y="55"/>
                        <a:pt x="5" y="59"/>
                        <a:pt x="6" y="64"/>
                      </a:cubicBezTo>
                      <a:cubicBezTo>
                        <a:pt x="6" y="64"/>
                        <a:pt x="8" y="64"/>
                        <a:pt x="7" y="6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45" name="Freeform 78"/>
                <p:cNvSpPr/>
                <p:nvPr/>
              </p:nvSpPr>
              <p:spPr bwMode="auto">
                <a:xfrm>
                  <a:off x="1228725" y="2106613"/>
                  <a:ext cx="17463" cy="65088"/>
                </a:xfrm>
                <a:custGeom>
                  <a:avLst/>
                  <a:gdLst>
                    <a:gd name="T0" fmla="*/ 0 w 17"/>
                    <a:gd name="T1" fmla="*/ 10 h 61"/>
                    <a:gd name="T2" fmla="*/ 6 w 17"/>
                    <a:gd name="T3" fmla="*/ 4 h 61"/>
                    <a:gd name="T4" fmla="*/ 3 w 17"/>
                    <a:gd name="T5" fmla="*/ 12 h 61"/>
                    <a:gd name="T6" fmla="*/ 3 w 17"/>
                    <a:gd name="T7" fmla="*/ 16 h 61"/>
                    <a:gd name="T8" fmla="*/ 7 w 17"/>
                    <a:gd name="T9" fmla="*/ 12 h 61"/>
                    <a:gd name="T10" fmla="*/ 10 w 17"/>
                    <a:gd name="T11" fmla="*/ 7 h 61"/>
                    <a:gd name="T12" fmla="*/ 4 w 17"/>
                    <a:gd name="T13" fmla="*/ 21 h 61"/>
                    <a:gd name="T14" fmla="*/ 6 w 17"/>
                    <a:gd name="T15" fmla="*/ 23 h 61"/>
                    <a:gd name="T16" fmla="*/ 10 w 17"/>
                    <a:gd name="T17" fmla="*/ 19 h 61"/>
                    <a:gd name="T18" fmla="*/ 13 w 17"/>
                    <a:gd name="T19" fmla="*/ 14 h 61"/>
                    <a:gd name="T20" fmla="*/ 6 w 17"/>
                    <a:gd name="T21" fmla="*/ 30 h 61"/>
                    <a:gd name="T22" fmla="*/ 10 w 17"/>
                    <a:gd name="T23" fmla="*/ 22 h 61"/>
                    <a:gd name="T24" fmla="*/ 6 w 17"/>
                    <a:gd name="T25" fmla="*/ 32 h 61"/>
                    <a:gd name="T26" fmla="*/ 12 w 17"/>
                    <a:gd name="T27" fmla="*/ 26 h 61"/>
                    <a:gd name="T28" fmla="*/ 4 w 17"/>
                    <a:gd name="T29" fmla="*/ 38 h 61"/>
                    <a:gd name="T30" fmla="*/ 11 w 17"/>
                    <a:gd name="T31" fmla="*/ 29 h 61"/>
                    <a:gd name="T32" fmla="*/ 7 w 17"/>
                    <a:gd name="T33" fmla="*/ 42 h 61"/>
                    <a:gd name="T34" fmla="*/ 5 w 17"/>
                    <a:gd name="T35" fmla="*/ 47 h 61"/>
                    <a:gd name="T36" fmla="*/ 12 w 17"/>
                    <a:gd name="T37" fmla="*/ 39 h 61"/>
                    <a:gd name="T38" fmla="*/ 7 w 17"/>
                    <a:gd name="T39" fmla="*/ 51 h 61"/>
                    <a:gd name="T40" fmla="*/ 8 w 17"/>
                    <a:gd name="T41" fmla="*/ 54 h 61"/>
                    <a:gd name="T42" fmla="*/ 15 w 17"/>
                    <a:gd name="T43" fmla="*/ 47 h 61"/>
                    <a:gd name="T44" fmla="*/ 9 w 17"/>
                    <a:gd name="T45" fmla="*/ 59 h 61"/>
                    <a:gd name="T46" fmla="*/ 13 w 17"/>
                    <a:gd name="T47" fmla="*/ 52 h 61"/>
                    <a:gd name="T48" fmla="*/ 10 w 17"/>
                    <a:gd name="T49" fmla="*/ 60 h 61"/>
                    <a:gd name="T50" fmla="*/ 11 w 17"/>
                    <a:gd name="T51" fmla="*/ 58 h 61"/>
                    <a:gd name="T52" fmla="*/ 15 w 17"/>
                    <a:gd name="T53" fmla="*/ 49 h 61"/>
                    <a:gd name="T54" fmla="*/ 11 w 17"/>
                    <a:gd name="T55" fmla="*/ 56 h 61"/>
                    <a:gd name="T56" fmla="*/ 15 w 17"/>
                    <a:gd name="T57" fmla="*/ 43 h 61"/>
                    <a:gd name="T58" fmla="*/ 11 w 17"/>
                    <a:gd name="T59" fmla="*/ 50 h 61"/>
                    <a:gd name="T60" fmla="*/ 15 w 17"/>
                    <a:gd name="T61" fmla="*/ 39 h 61"/>
                    <a:gd name="T62" fmla="*/ 15 w 17"/>
                    <a:gd name="T63" fmla="*/ 36 h 61"/>
                    <a:gd name="T64" fmla="*/ 6 w 17"/>
                    <a:gd name="T65" fmla="*/ 45 h 61"/>
                    <a:gd name="T66" fmla="*/ 10 w 17"/>
                    <a:gd name="T67" fmla="*/ 40 h 61"/>
                    <a:gd name="T68" fmla="*/ 14 w 17"/>
                    <a:gd name="T69" fmla="*/ 31 h 61"/>
                    <a:gd name="T70" fmla="*/ 14 w 17"/>
                    <a:gd name="T71" fmla="*/ 27 h 61"/>
                    <a:gd name="T72" fmla="*/ 8 w 17"/>
                    <a:gd name="T73" fmla="*/ 33 h 61"/>
                    <a:gd name="T74" fmla="*/ 14 w 17"/>
                    <a:gd name="T75" fmla="*/ 21 h 61"/>
                    <a:gd name="T76" fmla="*/ 13 w 17"/>
                    <a:gd name="T77" fmla="*/ 20 h 61"/>
                    <a:gd name="T78" fmla="*/ 8 w 17"/>
                    <a:gd name="T79" fmla="*/ 24 h 61"/>
                    <a:gd name="T80" fmla="*/ 16 w 17"/>
                    <a:gd name="T81" fmla="*/ 12 h 61"/>
                    <a:gd name="T82" fmla="*/ 7 w 17"/>
                    <a:gd name="T83" fmla="*/ 21 h 61"/>
                    <a:gd name="T84" fmla="*/ 12 w 17"/>
                    <a:gd name="T85" fmla="*/ 10 h 61"/>
                    <a:gd name="T86" fmla="*/ 12 w 17"/>
                    <a:gd name="T87" fmla="*/ 5 h 61"/>
                    <a:gd name="T88" fmla="*/ 8 w 17"/>
                    <a:gd name="T89" fmla="*/ 9 h 61"/>
                    <a:gd name="T90" fmla="*/ 11 w 17"/>
                    <a:gd name="T91" fmla="*/ 1 h 61"/>
                    <a:gd name="T92" fmla="*/ 5 w 17"/>
                    <a:gd name="T93" fmla="*/ 7 h 61"/>
                    <a:gd name="T94" fmla="*/ 9 w 17"/>
                    <a:gd name="T95" fmla="*/ 3 h 61"/>
                    <a:gd name="T96" fmla="*/ 5 w 17"/>
                    <a:gd name="T97" fmla="*/ 2 h 61"/>
                    <a:gd name="T98" fmla="*/ 0 w 17"/>
                    <a:gd name="T99" fmla="*/ 7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7" h="61">
                      <a:moveTo>
                        <a:pt x="1" y="8"/>
                      </a:moveTo>
                      <a:cubicBezTo>
                        <a:pt x="5" y="1"/>
                        <a:pt x="1" y="7"/>
                        <a:pt x="0" y="10"/>
                      </a:cubicBezTo>
                      <a:cubicBezTo>
                        <a:pt x="0" y="10"/>
                        <a:pt x="1" y="11"/>
                        <a:pt x="2" y="10"/>
                      </a:cubicBezTo>
                      <a:cubicBezTo>
                        <a:pt x="0" y="12"/>
                        <a:pt x="7" y="3"/>
                        <a:pt x="6" y="4"/>
                      </a:cubicBezTo>
                      <a:cubicBezTo>
                        <a:pt x="5" y="7"/>
                        <a:pt x="3" y="9"/>
                        <a:pt x="2" y="12"/>
                      </a:cubicBezTo>
                      <a:cubicBezTo>
                        <a:pt x="2" y="13"/>
                        <a:pt x="3" y="13"/>
                        <a:pt x="3" y="12"/>
                      </a:cubicBezTo>
                      <a:cubicBezTo>
                        <a:pt x="5" y="10"/>
                        <a:pt x="9" y="6"/>
                        <a:pt x="9" y="4"/>
                      </a:cubicBezTo>
                      <a:cubicBezTo>
                        <a:pt x="8" y="8"/>
                        <a:pt x="5" y="12"/>
                        <a:pt x="3" y="16"/>
                      </a:cubicBezTo>
                      <a:cubicBezTo>
                        <a:pt x="2" y="16"/>
                        <a:pt x="3" y="17"/>
                        <a:pt x="4" y="17"/>
                      </a:cubicBezTo>
                      <a:cubicBezTo>
                        <a:pt x="6" y="14"/>
                        <a:pt x="6" y="14"/>
                        <a:pt x="7" y="12"/>
                      </a:cubicBezTo>
                      <a:cubicBezTo>
                        <a:pt x="8" y="11"/>
                        <a:pt x="9" y="10"/>
                        <a:pt x="9" y="10"/>
                      </a:cubicBezTo>
                      <a:cubicBezTo>
                        <a:pt x="11" y="8"/>
                        <a:pt x="11" y="7"/>
                        <a:pt x="10" y="7"/>
                      </a:cubicBezTo>
                      <a:cubicBezTo>
                        <a:pt x="7" y="11"/>
                        <a:pt x="5" y="15"/>
                        <a:pt x="3" y="20"/>
                      </a:cubicBezTo>
                      <a:cubicBezTo>
                        <a:pt x="3" y="21"/>
                        <a:pt x="4" y="21"/>
                        <a:pt x="4" y="21"/>
                      </a:cubicBezTo>
                      <a:cubicBezTo>
                        <a:pt x="7" y="18"/>
                        <a:pt x="9" y="15"/>
                        <a:pt x="10" y="13"/>
                      </a:cubicBezTo>
                      <a:cubicBezTo>
                        <a:pt x="9" y="16"/>
                        <a:pt x="7" y="20"/>
                        <a:pt x="6" y="23"/>
                      </a:cubicBezTo>
                      <a:cubicBezTo>
                        <a:pt x="5" y="24"/>
                        <a:pt x="7" y="25"/>
                        <a:pt x="7" y="24"/>
                      </a:cubicBezTo>
                      <a:cubicBezTo>
                        <a:pt x="8" y="22"/>
                        <a:pt x="9" y="21"/>
                        <a:pt x="10" y="19"/>
                      </a:cubicBezTo>
                      <a:cubicBezTo>
                        <a:pt x="12" y="18"/>
                        <a:pt x="13" y="16"/>
                        <a:pt x="14" y="15"/>
                      </a:cubicBezTo>
                      <a:cubicBezTo>
                        <a:pt x="14" y="14"/>
                        <a:pt x="14" y="14"/>
                        <a:pt x="13" y="14"/>
                      </a:cubicBezTo>
                      <a:cubicBezTo>
                        <a:pt x="10" y="19"/>
                        <a:pt x="7" y="24"/>
                        <a:pt x="5" y="29"/>
                      </a:cubicBezTo>
                      <a:cubicBezTo>
                        <a:pt x="4" y="30"/>
                        <a:pt x="5" y="30"/>
                        <a:pt x="6" y="30"/>
                      </a:cubicBezTo>
                      <a:cubicBezTo>
                        <a:pt x="7" y="28"/>
                        <a:pt x="8" y="26"/>
                        <a:pt x="9" y="25"/>
                      </a:cubicBezTo>
                      <a:cubicBezTo>
                        <a:pt x="11" y="24"/>
                        <a:pt x="12" y="22"/>
                        <a:pt x="10" y="22"/>
                      </a:cubicBezTo>
                      <a:cubicBezTo>
                        <a:pt x="9" y="25"/>
                        <a:pt x="7" y="28"/>
                        <a:pt x="5" y="31"/>
                      </a:cubicBezTo>
                      <a:cubicBezTo>
                        <a:pt x="5" y="32"/>
                        <a:pt x="6" y="33"/>
                        <a:pt x="6" y="32"/>
                      </a:cubicBezTo>
                      <a:cubicBezTo>
                        <a:pt x="8" y="31"/>
                        <a:pt x="9" y="30"/>
                        <a:pt x="10" y="28"/>
                      </a:cubicBezTo>
                      <a:cubicBezTo>
                        <a:pt x="11" y="28"/>
                        <a:pt x="11" y="27"/>
                        <a:pt x="12" y="26"/>
                      </a:cubicBezTo>
                      <a:cubicBezTo>
                        <a:pt x="14" y="25"/>
                        <a:pt x="14" y="24"/>
                        <a:pt x="12" y="24"/>
                      </a:cubicBezTo>
                      <a:cubicBezTo>
                        <a:pt x="10" y="29"/>
                        <a:pt x="6" y="33"/>
                        <a:pt x="4" y="38"/>
                      </a:cubicBezTo>
                      <a:cubicBezTo>
                        <a:pt x="4" y="38"/>
                        <a:pt x="5" y="39"/>
                        <a:pt x="5" y="38"/>
                      </a:cubicBezTo>
                      <a:cubicBezTo>
                        <a:pt x="8" y="35"/>
                        <a:pt x="10" y="32"/>
                        <a:pt x="11" y="29"/>
                      </a:cubicBezTo>
                      <a:cubicBezTo>
                        <a:pt x="9" y="33"/>
                        <a:pt x="7" y="37"/>
                        <a:pt x="5" y="41"/>
                      </a:cubicBezTo>
                      <a:cubicBezTo>
                        <a:pt x="5" y="42"/>
                        <a:pt x="6" y="43"/>
                        <a:pt x="7" y="42"/>
                      </a:cubicBezTo>
                      <a:cubicBezTo>
                        <a:pt x="7" y="42"/>
                        <a:pt x="15" y="29"/>
                        <a:pt x="11" y="37"/>
                      </a:cubicBezTo>
                      <a:cubicBezTo>
                        <a:pt x="9" y="40"/>
                        <a:pt x="6" y="43"/>
                        <a:pt x="5" y="47"/>
                      </a:cubicBezTo>
                      <a:cubicBezTo>
                        <a:pt x="4" y="48"/>
                        <a:pt x="5" y="48"/>
                        <a:pt x="6" y="48"/>
                      </a:cubicBezTo>
                      <a:cubicBezTo>
                        <a:pt x="7" y="46"/>
                        <a:pt x="12" y="39"/>
                        <a:pt x="12" y="39"/>
                      </a:cubicBezTo>
                      <a:cubicBezTo>
                        <a:pt x="9" y="42"/>
                        <a:pt x="7" y="46"/>
                        <a:pt x="6" y="50"/>
                      </a:cubicBezTo>
                      <a:cubicBezTo>
                        <a:pt x="5" y="51"/>
                        <a:pt x="6" y="51"/>
                        <a:pt x="7" y="51"/>
                      </a:cubicBezTo>
                      <a:cubicBezTo>
                        <a:pt x="9" y="48"/>
                        <a:pt x="13" y="43"/>
                        <a:pt x="14" y="41"/>
                      </a:cubicBezTo>
                      <a:cubicBezTo>
                        <a:pt x="12" y="46"/>
                        <a:pt x="9" y="50"/>
                        <a:pt x="8" y="54"/>
                      </a:cubicBezTo>
                      <a:cubicBezTo>
                        <a:pt x="7" y="55"/>
                        <a:pt x="9" y="56"/>
                        <a:pt x="9" y="55"/>
                      </a:cubicBezTo>
                      <a:cubicBezTo>
                        <a:pt x="11" y="52"/>
                        <a:pt x="13" y="49"/>
                        <a:pt x="15" y="47"/>
                      </a:cubicBezTo>
                      <a:cubicBezTo>
                        <a:pt x="12" y="50"/>
                        <a:pt x="10" y="54"/>
                        <a:pt x="8" y="58"/>
                      </a:cubicBezTo>
                      <a:cubicBezTo>
                        <a:pt x="7" y="59"/>
                        <a:pt x="9" y="60"/>
                        <a:pt x="9" y="59"/>
                      </a:cubicBezTo>
                      <a:cubicBezTo>
                        <a:pt x="10" y="57"/>
                        <a:pt x="11" y="56"/>
                        <a:pt x="12" y="54"/>
                      </a:cubicBezTo>
                      <a:cubicBezTo>
                        <a:pt x="15" y="53"/>
                        <a:pt x="15" y="52"/>
                        <a:pt x="13" y="52"/>
                      </a:cubicBezTo>
                      <a:cubicBezTo>
                        <a:pt x="12" y="54"/>
                        <a:pt x="10" y="57"/>
                        <a:pt x="9" y="60"/>
                      </a:cubicBezTo>
                      <a:cubicBezTo>
                        <a:pt x="9" y="60"/>
                        <a:pt x="10" y="61"/>
                        <a:pt x="10" y="60"/>
                      </a:cubicBezTo>
                      <a:cubicBezTo>
                        <a:pt x="11" y="60"/>
                        <a:pt x="11" y="60"/>
                        <a:pt x="12" y="59"/>
                      </a:cubicBezTo>
                      <a:cubicBezTo>
                        <a:pt x="13" y="58"/>
                        <a:pt x="12" y="57"/>
                        <a:pt x="11" y="58"/>
                      </a:cubicBezTo>
                      <a:cubicBezTo>
                        <a:pt x="13" y="56"/>
                        <a:pt x="14" y="52"/>
                        <a:pt x="16" y="50"/>
                      </a:cubicBezTo>
                      <a:cubicBezTo>
                        <a:pt x="16" y="49"/>
                        <a:pt x="15" y="48"/>
                        <a:pt x="15" y="49"/>
                      </a:cubicBezTo>
                      <a:cubicBezTo>
                        <a:pt x="13" y="50"/>
                        <a:pt x="12" y="52"/>
                        <a:pt x="11" y="54"/>
                      </a:cubicBezTo>
                      <a:cubicBezTo>
                        <a:pt x="9" y="55"/>
                        <a:pt x="9" y="56"/>
                        <a:pt x="11" y="56"/>
                      </a:cubicBezTo>
                      <a:cubicBezTo>
                        <a:pt x="13" y="52"/>
                        <a:pt x="15" y="48"/>
                        <a:pt x="17" y="44"/>
                      </a:cubicBezTo>
                      <a:cubicBezTo>
                        <a:pt x="17" y="43"/>
                        <a:pt x="16" y="43"/>
                        <a:pt x="15" y="43"/>
                      </a:cubicBezTo>
                      <a:cubicBezTo>
                        <a:pt x="14" y="45"/>
                        <a:pt x="13" y="47"/>
                        <a:pt x="11" y="49"/>
                      </a:cubicBezTo>
                      <a:cubicBezTo>
                        <a:pt x="9" y="52"/>
                        <a:pt x="9" y="52"/>
                        <a:pt x="11" y="50"/>
                      </a:cubicBezTo>
                      <a:cubicBezTo>
                        <a:pt x="13" y="46"/>
                        <a:pt x="15" y="43"/>
                        <a:pt x="16" y="40"/>
                      </a:cubicBezTo>
                      <a:cubicBezTo>
                        <a:pt x="17" y="39"/>
                        <a:pt x="16" y="38"/>
                        <a:pt x="15" y="39"/>
                      </a:cubicBezTo>
                      <a:cubicBezTo>
                        <a:pt x="13" y="42"/>
                        <a:pt x="10" y="45"/>
                        <a:pt x="8" y="48"/>
                      </a:cubicBezTo>
                      <a:cubicBezTo>
                        <a:pt x="11" y="45"/>
                        <a:pt x="13" y="40"/>
                        <a:pt x="15" y="36"/>
                      </a:cubicBezTo>
                      <a:cubicBezTo>
                        <a:pt x="15" y="36"/>
                        <a:pt x="14" y="35"/>
                        <a:pt x="14" y="36"/>
                      </a:cubicBezTo>
                      <a:cubicBezTo>
                        <a:pt x="11" y="38"/>
                        <a:pt x="8" y="41"/>
                        <a:pt x="6" y="45"/>
                      </a:cubicBezTo>
                      <a:cubicBezTo>
                        <a:pt x="7" y="45"/>
                        <a:pt x="7" y="45"/>
                        <a:pt x="7" y="45"/>
                      </a:cubicBezTo>
                      <a:cubicBezTo>
                        <a:pt x="8" y="43"/>
                        <a:pt x="9" y="42"/>
                        <a:pt x="10" y="40"/>
                      </a:cubicBezTo>
                      <a:cubicBezTo>
                        <a:pt x="12" y="37"/>
                        <a:pt x="13" y="35"/>
                        <a:pt x="15" y="32"/>
                      </a:cubicBezTo>
                      <a:cubicBezTo>
                        <a:pt x="15" y="32"/>
                        <a:pt x="14" y="31"/>
                        <a:pt x="14" y="31"/>
                      </a:cubicBezTo>
                      <a:cubicBezTo>
                        <a:pt x="11" y="34"/>
                        <a:pt x="9" y="36"/>
                        <a:pt x="7" y="39"/>
                      </a:cubicBezTo>
                      <a:cubicBezTo>
                        <a:pt x="10" y="35"/>
                        <a:pt x="12" y="31"/>
                        <a:pt x="14" y="27"/>
                      </a:cubicBezTo>
                      <a:cubicBezTo>
                        <a:pt x="14" y="26"/>
                        <a:pt x="13" y="26"/>
                        <a:pt x="13" y="26"/>
                      </a:cubicBezTo>
                      <a:cubicBezTo>
                        <a:pt x="11" y="29"/>
                        <a:pt x="4" y="40"/>
                        <a:pt x="8" y="33"/>
                      </a:cubicBezTo>
                      <a:cubicBezTo>
                        <a:pt x="10" y="29"/>
                        <a:pt x="13" y="26"/>
                        <a:pt x="15" y="22"/>
                      </a:cubicBezTo>
                      <a:cubicBezTo>
                        <a:pt x="16" y="22"/>
                        <a:pt x="15" y="21"/>
                        <a:pt x="14" y="21"/>
                      </a:cubicBezTo>
                      <a:cubicBezTo>
                        <a:pt x="12" y="24"/>
                        <a:pt x="10" y="27"/>
                        <a:pt x="7" y="29"/>
                      </a:cubicBezTo>
                      <a:cubicBezTo>
                        <a:pt x="9" y="27"/>
                        <a:pt x="11" y="23"/>
                        <a:pt x="13" y="20"/>
                      </a:cubicBezTo>
                      <a:cubicBezTo>
                        <a:pt x="13" y="19"/>
                        <a:pt x="12" y="18"/>
                        <a:pt x="12" y="19"/>
                      </a:cubicBezTo>
                      <a:cubicBezTo>
                        <a:pt x="10" y="21"/>
                        <a:pt x="9" y="22"/>
                        <a:pt x="8" y="24"/>
                      </a:cubicBezTo>
                      <a:cubicBezTo>
                        <a:pt x="6" y="26"/>
                        <a:pt x="6" y="27"/>
                        <a:pt x="7" y="27"/>
                      </a:cubicBezTo>
                      <a:cubicBezTo>
                        <a:pt x="10" y="22"/>
                        <a:pt x="13" y="17"/>
                        <a:pt x="16" y="12"/>
                      </a:cubicBezTo>
                      <a:cubicBezTo>
                        <a:pt x="16" y="11"/>
                        <a:pt x="15" y="11"/>
                        <a:pt x="15" y="11"/>
                      </a:cubicBezTo>
                      <a:cubicBezTo>
                        <a:pt x="12" y="15"/>
                        <a:pt x="10" y="18"/>
                        <a:pt x="7" y="21"/>
                      </a:cubicBezTo>
                      <a:cubicBezTo>
                        <a:pt x="9" y="19"/>
                        <a:pt x="11" y="14"/>
                        <a:pt x="13" y="11"/>
                      </a:cubicBezTo>
                      <a:cubicBezTo>
                        <a:pt x="13" y="10"/>
                        <a:pt x="12" y="10"/>
                        <a:pt x="12" y="10"/>
                      </a:cubicBezTo>
                      <a:cubicBezTo>
                        <a:pt x="10" y="12"/>
                        <a:pt x="6" y="15"/>
                        <a:pt x="5" y="18"/>
                      </a:cubicBezTo>
                      <a:cubicBezTo>
                        <a:pt x="7" y="13"/>
                        <a:pt x="10" y="9"/>
                        <a:pt x="12" y="5"/>
                      </a:cubicBezTo>
                      <a:cubicBezTo>
                        <a:pt x="13" y="4"/>
                        <a:pt x="11" y="3"/>
                        <a:pt x="11" y="4"/>
                      </a:cubicBezTo>
                      <a:cubicBezTo>
                        <a:pt x="10" y="6"/>
                        <a:pt x="9" y="7"/>
                        <a:pt x="8" y="9"/>
                      </a:cubicBezTo>
                      <a:cubicBezTo>
                        <a:pt x="7" y="10"/>
                        <a:pt x="3" y="18"/>
                        <a:pt x="7" y="12"/>
                      </a:cubicBezTo>
                      <a:cubicBezTo>
                        <a:pt x="9" y="9"/>
                        <a:pt x="10" y="5"/>
                        <a:pt x="11" y="1"/>
                      </a:cubicBezTo>
                      <a:cubicBezTo>
                        <a:pt x="12" y="1"/>
                        <a:pt x="11" y="0"/>
                        <a:pt x="10" y="1"/>
                      </a:cubicBezTo>
                      <a:cubicBezTo>
                        <a:pt x="8" y="3"/>
                        <a:pt x="7" y="5"/>
                        <a:pt x="5" y="7"/>
                      </a:cubicBezTo>
                      <a:cubicBezTo>
                        <a:pt x="3" y="9"/>
                        <a:pt x="3" y="10"/>
                        <a:pt x="5" y="10"/>
                      </a:cubicBezTo>
                      <a:cubicBezTo>
                        <a:pt x="6" y="8"/>
                        <a:pt x="7" y="5"/>
                        <a:pt x="9" y="3"/>
                      </a:cubicBezTo>
                      <a:cubicBezTo>
                        <a:pt x="9" y="2"/>
                        <a:pt x="8" y="1"/>
                        <a:pt x="8" y="2"/>
                      </a:cubicBezTo>
                      <a:cubicBezTo>
                        <a:pt x="3" y="5"/>
                        <a:pt x="0" y="11"/>
                        <a:pt x="5" y="2"/>
                      </a:cubicBezTo>
                      <a:cubicBezTo>
                        <a:pt x="5" y="2"/>
                        <a:pt x="4" y="1"/>
                        <a:pt x="4" y="2"/>
                      </a:cubicBezTo>
                      <a:cubicBezTo>
                        <a:pt x="1" y="5"/>
                        <a:pt x="2" y="3"/>
                        <a:pt x="0" y="7"/>
                      </a:cubicBezTo>
                      <a:cubicBezTo>
                        <a:pt x="0" y="8"/>
                        <a:pt x="1" y="8"/>
                        <a:pt x="1"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46" name="Freeform 79"/>
                <p:cNvSpPr/>
                <p:nvPr/>
              </p:nvSpPr>
              <p:spPr bwMode="auto">
                <a:xfrm>
                  <a:off x="1163638" y="2068513"/>
                  <a:ext cx="68263" cy="50800"/>
                </a:xfrm>
                <a:custGeom>
                  <a:avLst/>
                  <a:gdLst>
                    <a:gd name="T0" fmla="*/ 1 w 64"/>
                    <a:gd name="T1" fmla="*/ 47 h 48"/>
                    <a:gd name="T2" fmla="*/ 35 w 64"/>
                    <a:gd name="T3" fmla="*/ 35 h 48"/>
                    <a:gd name="T4" fmla="*/ 60 w 64"/>
                    <a:gd name="T5" fmla="*/ 1 h 48"/>
                    <a:gd name="T6" fmla="*/ 59 w 64"/>
                    <a:gd name="T7" fmla="*/ 0 h 48"/>
                    <a:gd name="T8" fmla="*/ 49 w 64"/>
                    <a:gd name="T9" fmla="*/ 7 h 48"/>
                    <a:gd name="T10" fmla="*/ 49 w 64"/>
                    <a:gd name="T11" fmla="*/ 8 h 48"/>
                    <a:gd name="T12" fmla="*/ 58 w 64"/>
                    <a:gd name="T13" fmla="*/ 3 h 48"/>
                    <a:gd name="T14" fmla="*/ 62 w 64"/>
                    <a:gd name="T15" fmla="*/ 13 h 48"/>
                    <a:gd name="T16" fmla="*/ 64 w 64"/>
                    <a:gd name="T17" fmla="*/ 13 h 48"/>
                    <a:gd name="T18" fmla="*/ 61 w 64"/>
                    <a:gd name="T19" fmla="*/ 1 h 48"/>
                    <a:gd name="T20" fmla="*/ 60 w 64"/>
                    <a:gd name="T21" fmla="*/ 0 h 48"/>
                    <a:gd name="T22" fmla="*/ 51 w 64"/>
                    <a:gd name="T23" fmla="*/ 5 h 48"/>
                    <a:gd name="T24" fmla="*/ 58 w 64"/>
                    <a:gd name="T25" fmla="*/ 4 h 48"/>
                    <a:gd name="T26" fmla="*/ 44 w 64"/>
                    <a:gd name="T27" fmla="*/ 27 h 48"/>
                    <a:gd name="T28" fmla="*/ 2 w 64"/>
                    <a:gd name="T29" fmla="*/ 45 h 48"/>
                    <a:gd name="T30" fmla="*/ 1 w 64"/>
                    <a:gd name="T31" fmla="*/ 47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4" h="48">
                      <a:moveTo>
                        <a:pt x="1" y="47"/>
                      </a:moveTo>
                      <a:cubicBezTo>
                        <a:pt x="14" y="48"/>
                        <a:pt x="25" y="42"/>
                        <a:pt x="35" y="35"/>
                      </a:cubicBezTo>
                      <a:cubicBezTo>
                        <a:pt x="48" y="26"/>
                        <a:pt x="54" y="15"/>
                        <a:pt x="60" y="1"/>
                      </a:cubicBezTo>
                      <a:cubicBezTo>
                        <a:pt x="61" y="1"/>
                        <a:pt x="60" y="0"/>
                        <a:pt x="59" y="0"/>
                      </a:cubicBezTo>
                      <a:cubicBezTo>
                        <a:pt x="55" y="2"/>
                        <a:pt x="52" y="4"/>
                        <a:pt x="49" y="7"/>
                      </a:cubicBezTo>
                      <a:cubicBezTo>
                        <a:pt x="48" y="7"/>
                        <a:pt x="49" y="9"/>
                        <a:pt x="49" y="8"/>
                      </a:cubicBezTo>
                      <a:cubicBezTo>
                        <a:pt x="52" y="7"/>
                        <a:pt x="55" y="5"/>
                        <a:pt x="58" y="3"/>
                      </a:cubicBezTo>
                      <a:cubicBezTo>
                        <a:pt x="61" y="2"/>
                        <a:pt x="62" y="11"/>
                        <a:pt x="62" y="13"/>
                      </a:cubicBezTo>
                      <a:cubicBezTo>
                        <a:pt x="62" y="14"/>
                        <a:pt x="64" y="13"/>
                        <a:pt x="64" y="13"/>
                      </a:cubicBezTo>
                      <a:cubicBezTo>
                        <a:pt x="63" y="8"/>
                        <a:pt x="63" y="5"/>
                        <a:pt x="61" y="1"/>
                      </a:cubicBezTo>
                      <a:cubicBezTo>
                        <a:pt x="61" y="0"/>
                        <a:pt x="60" y="0"/>
                        <a:pt x="60" y="0"/>
                      </a:cubicBezTo>
                      <a:cubicBezTo>
                        <a:pt x="57" y="2"/>
                        <a:pt x="54" y="4"/>
                        <a:pt x="51" y="5"/>
                      </a:cubicBezTo>
                      <a:cubicBezTo>
                        <a:pt x="48" y="7"/>
                        <a:pt x="58" y="4"/>
                        <a:pt x="58" y="4"/>
                      </a:cubicBezTo>
                      <a:cubicBezTo>
                        <a:pt x="54" y="12"/>
                        <a:pt x="51" y="20"/>
                        <a:pt x="44" y="27"/>
                      </a:cubicBezTo>
                      <a:cubicBezTo>
                        <a:pt x="34" y="37"/>
                        <a:pt x="17" y="47"/>
                        <a:pt x="2" y="45"/>
                      </a:cubicBezTo>
                      <a:cubicBezTo>
                        <a:pt x="1" y="45"/>
                        <a:pt x="0" y="46"/>
                        <a:pt x="1" y="4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47" name="Freeform 80"/>
                <p:cNvSpPr/>
                <p:nvPr/>
              </p:nvSpPr>
              <p:spPr bwMode="auto">
                <a:xfrm>
                  <a:off x="1265238" y="2162176"/>
                  <a:ext cx="14288" cy="15875"/>
                </a:xfrm>
                <a:custGeom>
                  <a:avLst/>
                  <a:gdLst>
                    <a:gd name="T0" fmla="*/ 2 w 14"/>
                    <a:gd name="T1" fmla="*/ 0 h 15"/>
                    <a:gd name="T2" fmla="*/ 1 w 14"/>
                    <a:gd name="T3" fmla="*/ 0 h 15"/>
                    <a:gd name="T4" fmla="*/ 1 w 14"/>
                    <a:gd name="T5" fmla="*/ 1 h 15"/>
                    <a:gd name="T6" fmla="*/ 13 w 14"/>
                    <a:gd name="T7" fmla="*/ 4 h 15"/>
                    <a:gd name="T8" fmla="*/ 13 w 14"/>
                    <a:gd name="T9" fmla="*/ 3 h 15"/>
                    <a:gd name="T10" fmla="*/ 8 w 14"/>
                    <a:gd name="T11" fmla="*/ 13 h 15"/>
                    <a:gd name="T12" fmla="*/ 9 w 14"/>
                    <a:gd name="T13" fmla="*/ 14 h 15"/>
                    <a:gd name="T14" fmla="*/ 14 w 14"/>
                    <a:gd name="T15" fmla="*/ 4 h 15"/>
                    <a:gd name="T16" fmla="*/ 13 w 14"/>
                    <a:gd name="T17" fmla="*/ 3 h 15"/>
                    <a:gd name="T18" fmla="*/ 1 w 14"/>
                    <a:gd name="T19" fmla="*/ 0 h 15"/>
                    <a:gd name="T20" fmla="*/ 0 w 14"/>
                    <a:gd name="T21" fmla="*/ 1 h 15"/>
                    <a:gd name="T22" fmla="*/ 1 w 14"/>
                    <a:gd name="T23" fmla="*/ 1 h 15"/>
                    <a:gd name="T24" fmla="*/ 2 w 14"/>
                    <a:gd name="T25"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 h="15">
                      <a:moveTo>
                        <a:pt x="2" y="0"/>
                      </a:moveTo>
                      <a:cubicBezTo>
                        <a:pt x="2" y="0"/>
                        <a:pt x="2" y="0"/>
                        <a:pt x="1" y="0"/>
                      </a:cubicBezTo>
                      <a:cubicBezTo>
                        <a:pt x="1" y="0"/>
                        <a:pt x="1" y="1"/>
                        <a:pt x="1" y="1"/>
                      </a:cubicBezTo>
                      <a:cubicBezTo>
                        <a:pt x="5" y="1"/>
                        <a:pt x="9" y="3"/>
                        <a:pt x="13" y="4"/>
                      </a:cubicBezTo>
                      <a:cubicBezTo>
                        <a:pt x="13" y="4"/>
                        <a:pt x="13" y="4"/>
                        <a:pt x="13" y="3"/>
                      </a:cubicBezTo>
                      <a:cubicBezTo>
                        <a:pt x="12" y="7"/>
                        <a:pt x="10" y="10"/>
                        <a:pt x="8" y="13"/>
                      </a:cubicBezTo>
                      <a:cubicBezTo>
                        <a:pt x="7" y="14"/>
                        <a:pt x="8" y="15"/>
                        <a:pt x="9" y="14"/>
                      </a:cubicBezTo>
                      <a:cubicBezTo>
                        <a:pt x="11" y="11"/>
                        <a:pt x="13" y="7"/>
                        <a:pt x="14" y="4"/>
                      </a:cubicBezTo>
                      <a:cubicBezTo>
                        <a:pt x="14" y="3"/>
                        <a:pt x="14" y="3"/>
                        <a:pt x="13" y="3"/>
                      </a:cubicBezTo>
                      <a:cubicBezTo>
                        <a:pt x="9" y="2"/>
                        <a:pt x="5" y="0"/>
                        <a:pt x="1" y="0"/>
                      </a:cubicBezTo>
                      <a:cubicBezTo>
                        <a:pt x="0" y="0"/>
                        <a:pt x="0" y="0"/>
                        <a:pt x="0" y="1"/>
                      </a:cubicBezTo>
                      <a:cubicBezTo>
                        <a:pt x="1" y="1"/>
                        <a:pt x="1" y="1"/>
                        <a:pt x="1" y="1"/>
                      </a:cubicBezTo>
                      <a:cubicBezTo>
                        <a:pt x="2" y="2"/>
                        <a:pt x="3" y="1"/>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48" name="Freeform 81"/>
                <p:cNvSpPr/>
                <p:nvPr/>
              </p:nvSpPr>
              <p:spPr bwMode="auto">
                <a:xfrm>
                  <a:off x="1144588" y="2081213"/>
                  <a:ext cx="20638" cy="17463"/>
                </a:xfrm>
                <a:custGeom>
                  <a:avLst/>
                  <a:gdLst>
                    <a:gd name="T0" fmla="*/ 1 w 19"/>
                    <a:gd name="T1" fmla="*/ 16 h 16"/>
                    <a:gd name="T2" fmla="*/ 12 w 19"/>
                    <a:gd name="T3" fmla="*/ 1 h 16"/>
                    <a:gd name="T4" fmla="*/ 11 w 19"/>
                    <a:gd name="T5" fmla="*/ 1 h 16"/>
                    <a:gd name="T6" fmla="*/ 17 w 19"/>
                    <a:gd name="T7" fmla="*/ 13 h 16"/>
                    <a:gd name="T8" fmla="*/ 18 w 19"/>
                    <a:gd name="T9" fmla="*/ 12 h 16"/>
                    <a:gd name="T10" fmla="*/ 12 w 19"/>
                    <a:gd name="T11" fmla="*/ 1 h 16"/>
                    <a:gd name="T12" fmla="*/ 11 w 19"/>
                    <a:gd name="T13" fmla="*/ 1 h 16"/>
                    <a:gd name="T14" fmla="*/ 1 w 19"/>
                    <a:gd name="T15" fmla="*/ 14 h 16"/>
                    <a:gd name="T16" fmla="*/ 1 w 19"/>
                    <a:gd name="T17"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16">
                      <a:moveTo>
                        <a:pt x="1" y="16"/>
                      </a:moveTo>
                      <a:cubicBezTo>
                        <a:pt x="7" y="14"/>
                        <a:pt x="10" y="6"/>
                        <a:pt x="12" y="1"/>
                      </a:cubicBezTo>
                      <a:cubicBezTo>
                        <a:pt x="12" y="1"/>
                        <a:pt x="11" y="1"/>
                        <a:pt x="11" y="1"/>
                      </a:cubicBezTo>
                      <a:cubicBezTo>
                        <a:pt x="13" y="5"/>
                        <a:pt x="14" y="10"/>
                        <a:pt x="17" y="13"/>
                      </a:cubicBezTo>
                      <a:cubicBezTo>
                        <a:pt x="18" y="14"/>
                        <a:pt x="19" y="13"/>
                        <a:pt x="18" y="12"/>
                      </a:cubicBezTo>
                      <a:cubicBezTo>
                        <a:pt x="15" y="9"/>
                        <a:pt x="15" y="4"/>
                        <a:pt x="12" y="1"/>
                      </a:cubicBezTo>
                      <a:cubicBezTo>
                        <a:pt x="12" y="0"/>
                        <a:pt x="11" y="0"/>
                        <a:pt x="11" y="1"/>
                      </a:cubicBezTo>
                      <a:cubicBezTo>
                        <a:pt x="9" y="5"/>
                        <a:pt x="6" y="13"/>
                        <a:pt x="1" y="14"/>
                      </a:cubicBezTo>
                      <a:cubicBezTo>
                        <a:pt x="0" y="15"/>
                        <a:pt x="0" y="16"/>
                        <a:pt x="1"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49" name="Freeform 95"/>
                <p:cNvSpPr/>
                <p:nvPr/>
              </p:nvSpPr>
              <p:spPr bwMode="auto">
                <a:xfrm>
                  <a:off x="1050925" y="2143126"/>
                  <a:ext cx="92075" cy="84138"/>
                </a:xfrm>
                <a:custGeom>
                  <a:avLst/>
                  <a:gdLst>
                    <a:gd name="T0" fmla="*/ 55 w 87"/>
                    <a:gd name="T1" fmla="*/ 6 h 79"/>
                    <a:gd name="T2" fmla="*/ 28 w 87"/>
                    <a:gd name="T3" fmla="*/ 10 h 79"/>
                    <a:gd name="T4" fmla="*/ 7 w 87"/>
                    <a:gd name="T5" fmla="*/ 38 h 79"/>
                    <a:gd name="T6" fmla="*/ 44 w 87"/>
                    <a:gd name="T7" fmla="*/ 78 h 79"/>
                    <a:gd name="T8" fmla="*/ 81 w 87"/>
                    <a:gd name="T9" fmla="*/ 35 h 79"/>
                    <a:gd name="T10" fmla="*/ 47 w 87"/>
                    <a:gd name="T11" fmla="*/ 3 h 79"/>
                    <a:gd name="T12" fmla="*/ 48 w 87"/>
                    <a:gd name="T13" fmla="*/ 5 h 79"/>
                    <a:gd name="T14" fmla="*/ 79 w 87"/>
                    <a:gd name="T15" fmla="*/ 32 h 79"/>
                    <a:gd name="T16" fmla="*/ 47 w 87"/>
                    <a:gd name="T17" fmla="*/ 77 h 79"/>
                    <a:gd name="T18" fmla="*/ 7 w 87"/>
                    <a:gd name="T19" fmla="*/ 43 h 79"/>
                    <a:gd name="T20" fmla="*/ 25 w 87"/>
                    <a:gd name="T21" fmla="*/ 13 h 79"/>
                    <a:gd name="T22" fmla="*/ 54 w 87"/>
                    <a:gd name="T23" fmla="*/ 7 h 79"/>
                    <a:gd name="T24" fmla="*/ 55 w 87"/>
                    <a:gd name="T25" fmla="*/ 6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7" h="79">
                      <a:moveTo>
                        <a:pt x="55" y="6"/>
                      </a:moveTo>
                      <a:cubicBezTo>
                        <a:pt x="47" y="0"/>
                        <a:pt x="36" y="6"/>
                        <a:pt x="28" y="10"/>
                      </a:cubicBezTo>
                      <a:cubicBezTo>
                        <a:pt x="17" y="15"/>
                        <a:pt x="10" y="26"/>
                        <a:pt x="7" y="38"/>
                      </a:cubicBezTo>
                      <a:cubicBezTo>
                        <a:pt x="0" y="60"/>
                        <a:pt x="23" y="78"/>
                        <a:pt x="44" y="78"/>
                      </a:cubicBezTo>
                      <a:cubicBezTo>
                        <a:pt x="65" y="79"/>
                        <a:pt x="86" y="55"/>
                        <a:pt x="81" y="35"/>
                      </a:cubicBezTo>
                      <a:cubicBezTo>
                        <a:pt x="79" y="24"/>
                        <a:pt x="62" y="0"/>
                        <a:pt x="47" y="3"/>
                      </a:cubicBezTo>
                      <a:cubicBezTo>
                        <a:pt x="46" y="4"/>
                        <a:pt x="47" y="5"/>
                        <a:pt x="48" y="5"/>
                      </a:cubicBezTo>
                      <a:cubicBezTo>
                        <a:pt x="60" y="1"/>
                        <a:pt x="75" y="23"/>
                        <a:pt x="79" y="32"/>
                      </a:cubicBezTo>
                      <a:cubicBezTo>
                        <a:pt x="87" y="52"/>
                        <a:pt x="66" y="75"/>
                        <a:pt x="47" y="77"/>
                      </a:cubicBezTo>
                      <a:cubicBezTo>
                        <a:pt x="27" y="79"/>
                        <a:pt x="6" y="63"/>
                        <a:pt x="7" y="43"/>
                      </a:cubicBezTo>
                      <a:cubicBezTo>
                        <a:pt x="7" y="32"/>
                        <a:pt x="16" y="20"/>
                        <a:pt x="25" y="13"/>
                      </a:cubicBezTo>
                      <a:cubicBezTo>
                        <a:pt x="33" y="8"/>
                        <a:pt x="46" y="1"/>
                        <a:pt x="54" y="7"/>
                      </a:cubicBezTo>
                      <a:cubicBezTo>
                        <a:pt x="55" y="8"/>
                        <a:pt x="55" y="6"/>
                        <a:pt x="55"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50" name="Freeform 96"/>
                <p:cNvSpPr/>
                <p:nvPr/>
              </p:nvSpPr>
              <p:spPr bwMode="auto">
                <a:xfrm>
                  <a:off x="1063625" y="2144713"/>
                  <a:ext cx="73025" cy="74613"/>
                </a:xfrm>
                <a:custGeom>
                  <a:avLst/>
                  <a:gdLst>
                    <a:gd name="T0" fmla="*/ 0 w 70"/>
                    <a:gd name="T1" fmla="*/ 24 h 70"/>
                    <a:gd name="T2" fmla="*/ 13 w 70"/>
                    <a:gd name="T3" fmla="*/ 37 h 70"/>
                    <a:gd name="T4" fmla="*/ 27 w 70"/>
                    <a:gd name="T5" fmla="*/ 39 h 70"/>
                    <a:gd name="T6" fmla="*/ 43 w 70"/>
                    <a:gd name="T7" fmla="*/ 40 h 70"/>
                    <a:gd name="T8" fmla="*/ 44 w 70"/>
                    <a:gd name="T9" fmla="*/ 47 h 70"/>
                    <a:gd name="T10" fmla="*/ 49 w 70"/>
                    <a:gd name="T11" fmla="*/ 68 h 70"/>
                    <a:gd name="T12" fmla="*/ 50 w 70"/>
                    <a:gd name="T13" fmla="*/ 69 h 70"/>
                    <a:gd name="T14" fmla="*/ 61 w 70"/>
                    <a:gd name="T15" fmla="*/ 48 h 70"/>
                    <a:gd name="T16" fmla="*/ 64 w 70"/>
                    <a:gd name="T17" fmla="*/ 36 h 70"/>
                    <a:gd name="T18" fmla="*/ 48 w 70"/>
                    <a:gd name="T19" fmla="*/ 32 h 70"/>
                    <a:gd name="T20" fmla="*/ 33 w 70"/>
                    <a:gd name="T21" fmla="*/ 35 h 70"/>
                    <a:gd name="T22" fmla="*/ 28 w 70"/>
                    <a:gd name="T23" fmla="*/ 34 h 70"/>
                    <a:gd name="T24" fmla="*/ 30 w 70"/>
                    <a:gd name="T25" fmla="*/ 26 h 70"/>
                    <a:gd name="T26" fmla="*/ 36 w 70"/>
                    <a:gd name="T27" fmla="*/ 22 h 70"/>
                    <a:gd name="T28" fmla="*/ 42 w 70"/>
                    <a:gd name="T29" fmla="*/ 11 h 70"/>
                    <a:gd name="T30" fmla="*/ 41 w 70"/>
                    <a:gd name="T31" fmla="*/ 1 h 70"/>
                    <a:gd name="T32" fmla="*/ 41 w 70"/>
                    <a:gd name="T33" fmla="*/ 0 h 70"/>
                    <a:gd name="T34" fmla="*/ 37 w 70"/>
                    <a:gd name="T35" fmla="*/ 6 h 70"/>
                    <a:gd name="T36" fmla="*/ 39 w 70"/>
                    <a:gd name="T37" fmla="*/ 10 h 70"/>
                    <a:gd name="T38" fmla="*/ 37 w 70"/>
                    <a:gd name="T39" fmla="*/ 18 h 70"/>
                    <a:gd name="T40" fmla="*/ 24 w 70"/>
                    <a:gd name="T41" fmla="*/ 28 h 70"/>
                    <a:gd name="T42" fmla="*/ 56 w 70"/>
                    <a:gd name="T43" fmla="*/ 32 h 70"/>
                    <a:gd name="T44" fmla="*/ 55 w 70"/>
                    <a:gd name="T45" fmla="*/ 57 h 70"/>
                    <a:gd name="T46" fmla="*/ 52 w 70"/>
                    <a:gd name="T47" fmla="*/ 62 h 70"/>
                    <a:gd name="T48" fmla="*/ 51 w 70"/>
                    <a:gd name="T49" fmla="*/ 67 h 70"/>
                    <a:gd name="T50" fmla="*/ 53 w 70"/>
                    <a:gd name="T51" fmla="*/ 62 h 70"/>
                    <a:gd name="T52" fmla="*/ 50 w 70"/>
                    <a:gd name="T53" fmla="*/ 54 h 70"/>
                    <a:gd name="T54" fmla="*/ 45 w 70"/>
                    <a:gd name="T55" fmla="*/ 40 h 70"/>
                    <a:gd name="T56" fmla="*/ 27 w 70"/>
                    <a:gd name="T57" fmla="*/ 38 h 70"/>
                    <a:gd name="T58" fmla="*/ 6 w 70"/>
                    <a:gd name="T59" fmla="*/ 26 h 70"/>
                    <a:gd name="T60" fmla="*/ 0 w 70"/>
                    <a:gd name="T61" fmla="*/ 23 h 70"/>
                    <a:gd name="T62" fmla="*/ 0 w 70"/>
                    <a:gd name="T63" fmla="*/ 2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0" h="70">
                      <a:moveTo>
                        <a:pt x="0" y="24"/>
                      </a:moveTo>
                      <a:cubicBezTo>
                        <a:pt x="5" y="24"/>
                        <a:pt x="9" y="35"/>
                        <a:pt x="13" y="37"/>
                      </a:cubicBezTo>
                      <a:cubicBezTo>
                        <a:pt x="18" y="40"/>
                        <a:pt x="23" y="40"/>
                        <a:pt x="27" y="39"/>
                      </a:cubicBezTo>
                      <a:cubicBezTo>
                        <a:pt x="31" y="38"/>
                        <a:pt x="41" y="35"/>
                        <a:pt x="43" y="40"/>
                      </a:cubicBezTo>
                      <a:cubicBezTo>
                        <a:pt x="44" y="42"/>
                        <a:pt x="44" y="45"/>
                        <a:pt x="44" y="47"/>
                      </a:cubicBezTo>
                      <a:cubicBezTo>
                        <a:pt x="45" y="55"/>
                        <a:pt x="55" y="57"/>
                        <a:pt x="49" y="68"/>
                      </a:cubicBezTo>
                      <a:cubicBezTo>
                        <a:pt x="48" y="69"/>
                        <a:pt x="49" y="70"/>
                        <a:pt x="50" y="69"/>
                      </a:cubicBezTo>
                      <a:cubicBezTo>
                        <a:pt x="54" y="62"/>
                        <a:pt x="58" y="55"/>
                        <a:pt x="61" y="48"/>
                      </a:cubicBezTo>
                      <a:cubicBezTo>
                        <a:pt x="62" y="45"/>
                        <a:pt x="65" y="40"/>
                        <a:pt x="64" y="36"/>
                      </a:cubicBezTo>
                      <a:cubicBezTo>
                        <a:pt x="62" y="29"/>
                        <a:pt x="53" y="31"/>
                        <a:pt x="48" y="32"/>
                      </a:cubicBezTo>
                      <a:cubicBezTo>
                        <a:pt x="43" y="33"/>
                        <a:pt x="38" y="35"/>
                        <a:pt x="33" y="35"/>
                      </a:cubicBezTo>
                      <a:cubicBezTo>
                        <a:pt x="31" y="35"/>
                        <a:pt x="30" y="35"/>
                        <a:pt x="28" y="34"/>
                      </a:cubicBezTo>
                      <a:cubicBezTo>
                        <a:pt x="26" y="30"/>
                        <a:pt x="27" y="27"/>
                        <a:pt x="30" y="26"/>
                      </a:cubicBezTo>
                      <a:cubicBezTo>
                        <a:pt x="32" y="25"/>
                        <a:pt x="34" y="24"/>
                        <a:pt x="36" y="22"/>
                      </a:cubicBezTo>
                      <a:cubicBezTo>
                        <a:pt x="38" y="21"/>
                        <a:pt x="42" y="14"/>
                        <a:pt x="42" y="11"/>
                      </a:cubicBezTo>
                      <a:cubicBezTo>
                        <a:pt x="42" y="10"/>
                        <a:pt x="33" y="1"/>
                        <a:pt x="41" y="1"/>
                      </a:cubicBezTo>
                      <a:cubicBezTo>
                        <a:pt x="42" y="1"/>
                        <a:pt x="42" y="0"/>
                        <a:pt x="41" y="0"/>
                      </a:cubicBezTo>
                      <a:cubicBezTo>
                        <a:pt x="36" y="0"/>
                        <a:pt x="35" y="2"/>
                        <a:pt x="37" y="6"/>
                      </a:cubicBezTo>
                      <a:cubicBezTo>
                        <a:pt x="37" y="7"/>
                        <a:pt x="39" y="8"/>
                        <a:pt x="39" y="10"/>
                      </a:cubicBezTo>
                      <a:cubicBezTo>
                        <a:pt x="41" y="12"/>
                        <a:pt x="39" y="15"/>
                        <a:pt x="37" y="18"/>
                      </a:cubicBezTo>
                      <a:cubicBezTo>
                        <a:pt x="35" y="24"/>
                        <a:pt x="27" y="23"/>
                        <a:pt x="24" y="28"/>
                      </a:cubicBezTo>
                      <a:cubicBezTo>
                        <a:pt x="16" y="43"/>
                        <a:pt x="52" y="32"/>
                        <a:pt x="56" y="32"/>
                      </a:cubicBezTo>
                      <a:cubicBezTo>
                        <a:pt x="70" y="32"/>
                        <a:pt x="58" y="52"/>
                        <a:pt x="55" y="57"/>
                      </a:cubicBezTo>
                      <a:cubicBezTo>
                        <a:pt x="54" y="59"/>
                        <a:pt x="53" y="61"/>
                        <a:pt x="52" y="62"/>
                      </a:cubicBezTo>
                      <a:cubicBezTo>
                        <a:pt x="50" y="64"/>
                        <a:pt x="50" y="65"/>
                        <a:pt x="51" y="67"/>
                      </a:cubicBezTo>
                      <a:cubicBezTo>
                        <a:pt x="52" y="65"/>
                        <a:pt x="53" y="63"/>
                        <a:pt x="53" y="62"/>
                      </a:cubicBezTo>
                      <a:cubicBezTo>
                        <a:pt x="53" y="59"/>
                        <a:pt x="53" y="56"/>
                        <a:pt x="50" y="54"/>
                      </a:cubicBezTo>
                      <a:cubicBezTo>
                        <a:pt x="45" y="49"/>
                        <a:pt x="46" y="46"/>
                        <a:pt x="45" y="40"/>
                      </a:cubicBezTo>
                      <a:cubicBezTo>
                        <a:pt x="44" y="33"/>
                        <a:pt x="31" y="37"/>
                        <a:pt x="27" y="38"/>
                      </a:cubicBezTo>
                      <a:cubicBezTo>
                        <a:pt x="17" y="40"/>
                        <a:pt x="11" y="35"/>
                        <a:pt x="6" y="26"/>
                      </a:cubicBezTo>
                      <a:cubicBezTo>
                        <a:pt x="5" y="24"/>
                        <a:pt x="3" y="23"/>
                        <a:pt x="0" y="23"/>
                      </a:cubicBezTo>
                      <a:cubicBezTo>
                        <a:pt x="0" y="22"/>
                        <a:pt x="0" y="24"/>
                        <a:pt x="0" y="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51" name="Freeform 99"/>
                <p:cNvSpPr/>
                <p:nvPr/>
              </p:nvSpPr>
              <p:spPr bwMode="auto">
                <a:xfrm>
                  <a:off x="1104900" y="2179638"/>
                  <a:ext cx="25400" cy="30163"/>
                </a:xfrm>
                <a:custGeom>
                  <a:avLst/>
                  <a:gdLst>
                    <a:gd name="T0" fmla="*/ 2 w 24"/>
                    <a:gd name="T1" fmla="*/ 6 h 28"/>
                    <a:gd name="T2" fmla="*/ 5 w 24"/>
                    <a:gd name="T3" fmla="*/ 6 h 28"/>
                    <a:gd name="T4" fmla="*/ 5 w 24"/>
                    <a:gd name="T5" fmla="*/ 13 h 28"/>
                    <a:gd name="T6" fmla="*/ 8 w 24"/>
                    <a:gd name="T7" fmla="*/ 19 h 28"/>
                    <a:gd name="T8" fmla="*/ 11 w 24"/>
                    <a:gd name="T9" fmla="*/ 22 h 28"/>
                    <a:gd name="T10" fmla="*/ 13 w 24"/>
                    <a:gd name="T11" fmla="*/ 25 h 28"/>
                    <a:gd name="T12" fmla="*/ 14 w 24"/>
                    <a:gd name="T13" fmla="*/ 27 h 28"/>
                    <a:gd name="T14" fmla="*/ 16 w 24"/>
                    <a:gd name="T15" fmla="*/ 17 h 28"/>
                    <a:gd name="T16" fmla="*/ 17 w 24"/>
                    <a:gd name="T17" fmla="*/ 16 h 28"/>
                    <a:gd name="T18" fmla="*/ 18 w 24"/>
                    <a:gd name="T19" fmla="*/ 16 h 28"/>
                    <a:gd name="T20" fmla="*/ 20 w 24"/>
                    <a:gd name="T21" fmla="*/ 14 h 28"/>
                    <a:gd name="T22" fmla="*/ 21 w 24"/>
                    <a:gd name="T23" fmla="*/ 8 h 28"/>
                    <a:gd name="T24" fmla="*/ 14 w 24"/>
                    <a:gd name="T25" fmla="*/ 10 h 28"/>
                    <a:gd name="T26" fmla="*/ 13 w 24"/>
                    <a:gd name="T27" fmla="*/ 14 h 28"/>
                    <a:gd name="T28" fmla="*/ 9 w 24"/>
                    <a:gd name="T29" fmla="*/ 11 h 28"/>
                    <a:gd name="T30" fmla="*/ 10 w 24"/>
                    <a:gd name="T31" fmla="*/ 15 h 28"/>
                    <a:gd name="T32" fmla="*/ 7 w 24"/>
                    <a:gd name="T33" fmla="*/ 6 h 28"/>
                    <a:gd name="T34" fmla="*/ 20 w 24"/>
                    <a:gd name="T35" fmla="*/ 10 h 28"/>
                    <a:gd name="T36" fmla="*/ 18 w 24"/>
                    <a:gd name="T37" fmla="*/ 16 h 28"/>
                    <a:gd name="T38" fmla="*/ 14 w 24"/>
                    <a:gd name="T39" fmla="*/ 16 h 28"/>
                    <a:gd name="T40" fmla="*/ 11 w 24"/>
                    <a:gd name="T41" fmla="*/ 18 h 28"/>
                    <a:gd name="T42" fmla="*/ 7 w 24"/>
                    <a:gd name="T43" fmla="*/ 19 h 28"/>
                    <a:gd name="T44" fmla="*/ 17 w 24"/>
                    <a:gd name="T45" fmla="*/ 4 h 28"/>
                    <a:gd name="T46" fmla="*/ 11 w 24"/>
                    <a:gd name="T47" fmla="*/ 14 h 28"/>
                    <a:gd name="T48" fmla="*/ 9 w 24"/>
                    <a:gd name="T49" fmla="*/ 18 h 28"/>
                    <a:gd name="T50" fmla="*/ 10 w 24"/>
                    <a:gd name="T51" fmla="*/ 11 h 28"/>
                    <a:gd name="T52" fmla="*/ 10 w 24"/>
                    <a:gd name="T53" fmla="*/ 6 h 28"/>
                    <a:gd name="T54" fmla="*/ 13 w 24"/>
                    <a:gd name="T55" fmla="*/ 8 h 28"/>
                    <a:gd name="T56" fmla="*/ 12 w 24"/>
                    <a:gd name="T57" fmla="*/ 11 h 28"/>
                    <a:gd name="T58" fmla="*/ 17 w 24"/>
                    <a:gd name="T59" fmla="*/ 4 h 28"/>
                    <a:gd name="T60" fmla="*/ 8 w 24"/>
                    <a:gd name="T61" fmla="*/ 21 h 28"/>
                    <a:gd name="T62" fmla="*/ 11 w 24"/>
                    <a:gd name="T63" fmla="*/ 18 h 28"/>
                    <a:gd name="T64" fmla="*/ 13 w 24"/>
                    <a:gd name="T65" fmla="*/ 25 h 28"/>
                    <a:gd name="T66" fmla="*/ 15 w 24"/>
                    <a:gd name="T67" fmla="*/ 23 h 28"/>
                    <a:gd name="T68" fmla="*/ 15 w 24"/>
                    <a:gd name="T69" fmla="*/ 14 h 28"/>
                    <a:gd name="T70" fmla="*/ 7 w 24"/>
                    <a:gd name="T71" fmla="*/ 6 h 28"/>
                    <a:gd name="T72" fmla="*/ 10 w 24"/>
                    <a:gd name="T73" fmla="*/ 15 h 28"/>
                    <a:gd name="T74" fmla="*/ 9 w 24"/>
                    <a:gd name="T75" fmla="*/ 12 h 28"/>
                    <a:gd name="T76" fmla="*/ 13 w 24"/>
                    <a:gd name="T77" fmla="*/ 15 h 28"/>
                    <a:gd name="T78" fmla="*/ 14 w 24"/>
                    <a:gd name="T79" fmla="*/ 10 h 28"/>
                    <a:gd name="T80" fmla="*/ 22 w 24"/>
                    <a:gd name="T81" fmla="*/ 8 h 28"/>
                    <a:gd name="T82" fmla="*/ 22 w 24"/>
                    <a:gd name="T83" fmla="*/ 14 h 28"/>
                    <a:gd name="T84" fmla="*/ 20 w 24"/>
                    <a:gd name="T85" fmla="*/ 16 h 28"/>
                    <a:gd name="T86" fmla="*/ 18 w 24"/>
                    <a:gd name="T87" fmla="*/ 16 h 28"/>
                    <a:gd name="T88" fmla="*/ 18 w 24"/>
                    <a:gd name="T89" fmla="*/ 18 h 28"/>
                    <a:gd name="T90" fmla="*/ 15 w 24"/>
                    <a:gd name="T91" fmla="*/ 27 h 28"/>
                    <a:gd name="T92" fmla="*/ 15 w 24"/>
                    <a:gd name="T93" fmla="*/ 25 h 28"/>
                    <a:gd name="T94" fmla="*/ 12 w 24"/>
                    <a:gd name="T95" fmla="*/ 22 h 28"/>
                    <a:gd name="T96" fmla="*/ 9 w 24"/>
                    <a:gd name="T97" fmla="*/ 19 h 28"/>
                    <a:gd name="T98" fmla="*/ 6 w 24"/>
                    <a:gd name="T99" fmla="*/ 14 h 28"/>
                    <a:gd name="T100" fmla="*/ 6 w 24"/>
                    <a:gd name="T101" fmla="*/ 6 h 28"/>
                    <a:gd name="T102" fmla="*/ 0 w 24"/>
                    <a:gd name="T10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 h="28">
                      <a:moveTo>
                        <a:pt x="2" y="4"/>
                      </a:moveTo>
                      <a:cubicBezTo>
                        <a:pt x="2" y="4"/>
                        <a:pt x="2" y="4"/>
                        <a:pt x="2" y="4"/>
                      </a:cubicBezTo>
                      <a:cubicBezTo>
                        <a:pt x="1" y="4"/>
                        <a:pt x="1" y="4"/>
                        <a:pt x="1" y="5"/>
                      </a:cubicBezTo>
                      <a:cubicBezTo>
                        <a:pt x="1" y="5"/>
                        <a:pt x="1" y="6"/>
                        <a:pt x="2" y="6"/>
                      </a:cubicBezTo>
                      <a:cubicBezTo>
                        <a:pt x="2" y="7"/>
                        <a:pt x="3" y="7"/>
                        <a:pt x="3" y="7"/>
                      </a:cubicBezTo>
                      <a:cubicBezTo>
                        <a:pt x="4" y="6"/>
                        <a:pt x="5" y="5"/>
                        <a:pt x="6" y="4"/>
                      </a:cubicBezTo>
                      <a:cubicBezTo>
                        <a:pt x="5" y="4"/>
                        <a:pt x="5" y="4"/>
                        <a:pt x="4" y="3"/>
                      </a:cubicBezTo>
                      <a:cubicBezTo>
                        <a:pt x="5" y="4"/>
                        <a:pt x="5" y="5"/>
                        <a:pt x="5" y="6"/>
                      </a:cubicBezTo>
                      <a:cubicBezTo>
                        <a:pt x="5" y="7"/>
                        <a:pt x="6" y="7"/>
                        <a:pt x="6" y="6"/>
                      </a:cubicBezTo>
                      <a:cubicBezTo>
                        <a:pt x="7" y="5"/>
                        <a:pt x="7" y="4"/>
                        <a:pt x="7" y="3"/>
                      </a:cubicBezTo>
                      <a:cubicBezTo>
                        <a:pt x="7" y="3"/>
                        <a:pt x="7" y="3"/>
                        <a:pt x="6" y="3"/>
                      </a:cubicBezTo>
                      <a:cubicBezTo>
                        <a:pt x="6" y="7"/>
                        <a:pt x="5" y="10"/>
                        <a:pt x="5" y="13"/>
                      </a:cubicBezTo>
                      <a:cubicBezTo>
                        <a:pt x="4" y="14"/>
                        <a:pt x="6" y="15"/>
                        <a:pt x="6" y="14"/>
                      </a:cubicBezTo>
                      <a:cubicBezTo>
                        <a:pt x="7" y="10"/>
                        <a:pt x="8" y="7"/>
                        <a:pt x="9" y="3"/>
                      </a:cubicBezTo>
                      <a:cubicBezTo>
                        <a:pt x="9" y="3"/>
                        <a:pt x="8" y="3"/>
                        <a:pt x="8" y="3"/>
                      </a:cubicBezTo>
                      <a:cubicBezTo>
                        <a:pt x="9" y="8"/>
                        <a:pt x="7" y="14"/>
                        <a:pt x="8" y="19"/>
                      </a:cubicBezTo>
                      <a:cubicBezTo>
                        <a:pt x="8" y="20"/>
                        <a:pt x="9" y="20"/>
                        <a:pt x="9" y="19"/>
                      </a:cubicBezTo>
                      <a:cubicBezTo>
                        <a:pt x="11" y="15"/>
                        <a:pt x="11" y="10"/>
                        <a:pt x="12" y="5"/>
                      </a:cubicBezTo>
                      <a:cubicBezTo>
                        <a:pt x="11" y="5"/>
                        <a:pt x="11" y="5"/>
                        <a:pt x="11" y="5"/>
                      </a:cubicBezTo>
                      <a:cubicBezTo>
                        <a:pt x="11" y="11"/>
                        <a:pt x="11" y="16"/>
                        <a:pt x="11" y="22"/>
                      </a:cubicBezTo>
                      <a:cubicBezTo>
                        <a:pt x="11" y="23"/>
                        <a:pt x="12" y="23"/>
                        <a:pt x="12" y="22"/>
                      </a:cubicBezTo>
                      <a:cubicBezTo>
                        <a:pt x="13" y="15"/>
                        <a:pt x="15" y="8"/>
                        <a:pt x="16" y="2"/>
                      </a:cubicBezTo>
                      <a:cubicBezTo>
                        <a:pt x="16" y="1"/>
                        <a:pt x="16" y="1"/>
                        <a:pt x="15" y="1"/>
                      </a:cubicBezTo>
                      <a:cubicBezTo>
                        <a:pt x="15" y="9"/>
                        <a:pt x="14" y="17"/>
                        <a:pt x="13" y="25"/>
                      </a:cubicBezTo>
                      <a:cubicBezTo>
                        <a:pt x="14" y="25"/>
                        <a:pt x="14" y="25"/>
                        <a:pt x="15" y="25"/>
                      </a:cubicBezTo>
                      <a:cubicBezTo>
                        <a:pt x="15" y="18"/>
                        <a:pt x="16" y="11"/>
                        <a:pt x="17" y="3"/>
                      </a:cubicBezTo>
                      <a:cubicBezTo>
                        <a:pt x="17" y="3"/>
                        <a:pt x="16" y="3"/>
                        <a:pt x="16" y="3"/>
                      </a:cubicBezTo>
                      <a:cubicBezTo>
                        <a:pt x="16" y="11"/>
                        <a:pt x="14" y="19"/>
                        <a:pt x="14" y="27"/>
                      </a:cubicBezTo>
                      <a:cubicBezTo>
                        <a:pt x="14" y="28"/>
                        <a:pt x="15" y="28"/>
                        <a:pt x="15" y="27"/>
                      </a:cubicBezTo>
                      <a:cubicBezTo>
                        <a:pt x="16" y="19"/>
                        <a:pt x="18" y="12"/>
                        <a:pt x="20" y="5"/>
                      </a:cubicBezTo>
                      <a:cubicBezTo>
                        <a:pt x="19" y="5"/>
                        <a:pt x="19" y="5"/>
                        <a:pt x="18" y="5"/>
                      </a:cubicBezTo>
                      <a:cubicBezTo>
                        <a:pt x="18" y="9"/>
                        <a:pt x="17" y="13"/>
                        <a:pt x="16" y="17"/>
                      </a:cubicBezTo>
                      <a:cubicBezTo>
                        <a:pt x="17" y="17"/>
                        <a:pt x="17" y="17"/>
                        <a:pt x="18" y="17"/>
                      </a:cubicBezTo>
                      <a:cubicBezTo>
                        <a:pt x="18" y="12"/>
                        <a:pt x="19" y="7"/>
                        <a:pt x="20" y="3"/>
                      </a:cubicBezTo>
                      <a:cubicBezTo>
                        <a:pt x="19" y="3"/>
                        <a:pt x="19" y="2"/>
                        <a:pt x="18" y="2"/>
                      </a:cubicBezTo>
                      <a:cubicBezTo>
                        <a:pt x="19" y="7"/>
                        <a:pt x="18" y="11"/>
                        <a:pt x="17" y="16"/>
                      </a:cubicBezTo>
                      <a:cubicBezTo>
                        <a:pt x="18" y="16"/>
                        <a:pt x="18" y="16"/>
                        <a:pt x="18" y="16"/>
                      </a:cubicBezTo>
                      <a:cubicBezTo>
                        <a:pt x="18" y="12"/>
                        <a:pt x="19" y="9"/>
                        <a:pt x="20" y="5"/>
                      </a:cubicBezTo>
                      <a:cubicBezTo>
                        <a:pt x="20" y="5"/>
                        <a:pt x="19" y="5"/>
                        <a:pt x="19" y="5"/>
                      </a:cubicBezTo>
                      <a:cubicBezTo>
                        <a:pt x="19" y="9"/>
                        <a:pt x="19" y="12"/>
                        <a:pt x="18" y="16"/>
                      </a:cubicBezTo>
                      <a:cubicBezTo>
                        <a:pt x="19" y="16"/>
                        <a:pt x="19" y="16"/>
                        <a:pt x="20" y="16"/>
                      </a:cubicBezTo>
                      <a:cubicBezTo>
                        <a:pt x="20" y="11"/>
                        <a:pt x="21" y="7"/>
                        <a:pt x="22" y="3"/>
                      </a:cubicBezTo>
                      <a:cubicBezTo>
                        <a:pt x="22" y="3"/>
                        <a:pt x="21" y="3"/>
                        <a:pt x="21" y="3"/>
                      </a:cubicBezTo>
                      <a:cubicBezTo>
                        <a:pt x="21" y="6"/>
                        <a:pt x="20" y="10"/>
                        <a:pt x="20" y="14"/>
                      </a:cubicBezTo>
                      <a:cubicBezTo>
                        <a:pt x="21" y="14"/>
                        <a:pt x="21" y="14"/>
                        <a:pt x="22" y="14"/>
                      </a:cubicBezTo>
                      <a:cubicBezTo>
                        <a:pt x="22" y="9"/>
                        <a:pt x="23" y="5"/>
                        <a:pt x="24" y="1"/>
                      </a:cubicBezTo>
                      <a:cubicBezTo>
                        <a:pt x="24" y="1"/>
                        <a:pt x="23" y="1"/>
                        <a:pt x="23" y="1"/>
                      </a:cubicBezTo>
                      <a:cubicBezTo>
                        <a:pt x="22" y="3"/>
                        <a:pt x="22" y="6"/>
                        <a:pt x="21" y="8"/>
                      </a:cubicBezTo>
                      <a:cubicBezTo>
                        <a:pt x="21" y="8"/>
                        <a:pt x="22" y="8"/>
                        <a:pt x="22" y="8"/>
                      </a:cubicBezTo>
                      <a:cubicBezTo>
                        <a:pt x="21" y="6"/>
                        <a:pt x="20" y="5"/>
                        <a:pt x="19" y="3"/>
                      </a:cubicBezTo>
                      <a:cubicBezTo>
                        <a:pt x="19" y="3"/>
                        <a:pt x="18" y="3"/>
                        <a:pt x="18" y="3"/>
                      </a:cubicBezTo>
                      <a:cubicBezTo>
                        <a:pt x="16" y="5"/>
                        <a:pt x="15" y="7"/>
                        <a:pt x="14" y="10"/>
                      </a:cubicBezTo>
                      <a:cubicBezTo>
                        <a:pt x="15" y="10"/>
                        <a:pt x="15" y="10"/>
                        <a:pt x="16" y="10"/>
                      </a:cubicBezTo>
                      <a:cubicBezTo>
                        <a:pt x="16" y="8"/>
                        <a:pt x="16" y="6"/>
                        <a:pt x="17" y="3"/>
                      </a:cubicBezTo>
                      <a:cubicBezTo>
                        <a:pt x="17" y="2"/>
                        <a:pt x="15" y="2"/>
                        <a:pt x="15" y="3"/>
                      </a:cubicBezTo>
                      <a:cubicBezTo>
                        <a:pt x="14" y="7"/>
                        <a:pt x="14" y="11"/>
                        <a:pt x="13" y="14"/>
                      </a:cubicBezTo>
                      <a:cubicBezTo>
                        <a:pt x="14" y="14"/>
                        <a:pt x="14" y="15"/>
                        <a:pt x="15" y="15"/>
                      </a:cubicBezTo>
                      <a:cubicBezTo>
                        <a:pt x="15" y="10"/>
                        <a:pt x="15" y="6"/>
                        <a:pt x="14" y="2"/>
                      </a:cubicBezTo>
                      <a:cubicBezTo>
                        <a:pt x="14" y="1"/>
                        <a:pt x="13" y="1"/>
                        <a:pt x="13" y="2"/>
                      </a:cubicBezTo>
                      <a:cubicBezTo>
                        <a:pt x="11" y="5"/>
                        <a:pt x="10" y="8"/>
                        <a:pt x="9" y="11"/>
                      </a:cubicBezTo>
                      <a:cubicBezTo>
                        <a:pt x="10" y="11"/>
                        <a:pt x="10" y="12"/>
                        <a:pt x="11" y="12"/>
                      </a:cubicBezTo>
                      <a:cubicBezTo>
                        <a:pt x="10" y="8"/>
                        <a:pt x="11" y="5"/>
                        <a:pt x="11" y="1"/>
                      </a:cubicBezTo>
                      <a:cubicBezTo>
                        <a:pt x="11" y="1"/>
                        <a:pt x="10" y="1"/>
                        <a:pt x="10" y="1"/>
                      </a:cubicBezTo>
                      <a:cubicBezTo>
                        <a:pt x="11" y="6"/>
                        <a:pt x="10" y="10"/>
                        <a:pt x="10" y="15"/>
                      </a:cubicBezTo>
                      <a:cubicBezTo>
                        <a:pt x="10" y="16"/>
                        <a:pt x="11" y="16"/>
                        <a:pt x="11" y="15"/>
                      </a:cubicBezTo>
                      <a:cubicBezTo>
                        <a:pt x="12" y="11"/>
                        <a:pt x="12" y="7"/>
                        <a:pt x="11" y="3"/>
                      </a:cubicBezTo>
                      <a:cubicBezTo>
                        <a:pt x="11" y="3"/>
                        <a:pt x="10" y="3"/>
                        <a:pt x="10" y="3"/>
                      </a:cubicBezTo>
                      <a:cubicBezTo>
                        <a:pt x="9" y="4"/>
                        <a:pt x="8" y="5"/>
                        <a:pt x="7" y="6"/>
                      </a:cubicBezTo>
                      <a:cubicBezTo>
                        <a:pt x="8" y="7"/>
                        <a:pt x="8" y="7"/>
                        <a:pt x="9" y="7"/>
                      </a:cubicBezTo>
                      <a:cubicBezTo>
                        <a:pt x="12" y="1"/>
                        <a:pt x="14" y="12"/>
                        <a:pt x="14" y="14"/>
                      </a:cubicBezTo>
                      <a:cubicBezTo>
                        <a:pt x="15" y="15"/>
                        <a:pt x="15" y="15"/>
                        <a:pt x="16" y="15"/>
                      </a:cubicBezTo>
                      <a:cubicBezTo>
                        <a:pt x="17" y="13"/>
                        <a:pt x="18" y="11"/>
                        <a:pt x="20" y="10"/>
                      </a:cubicBezTo>
                      <a:cubicBezTo>
                        <a:pt x="20" y="10"/>
                        <a:pt x="19" y="9"/>
                        <a:pt x="19" y="9"/>
                      </a:cubicBezTo>
                      <a:cubicBezTo>
                        <a:pt x="19" y="14"/>
                        <a:pt x="18" y="18"/>
                        <a:pt x="15" y="23"/>
                      </a:cubicBezTo>
                      <a:cubicBezTo>
                        <a:pt x="16" y="23"/>
                        <a:pt x="16" y="23"/>
                        <a:pt x="17" y="23"/>
                      </a:cubicBezTo>
                      <a:cubicBezTo>
                        <a:pt x="17" y="20"/>
                        <a:pt x="17" y="18"/>
                        <a:pt x="18" y="16"/>
                      </a:cubicBezTo>
                      <a:cubicBezTo>
                        <a:pt x="18" y="16"/>
                        <a:pt x="17" y="16"/>
                        <a:pt x="17" y="16"/>
                      </a:cubicBezTo>
                      <a:cubicBezTo>
                        <a:pt x="16" y="19"/>
                        <a:pt x="14" y="22"/>
                        <a:pt x="13" y="25"/>
                      </a:cubicBezTo>
                      <a:cubicBezTo>
                        <a:pt x="14" y="25"/>
                        <a:pt x="14" y="25"/>
                        <a:pt x="15" y="25"/>
                      </a:cubicBezTo>
                      <a:cubicBezTo>
                        <a:pt x="15" y="22"/>
                        <a:pt x="15" y="19"/>
                        <a:pt x="14" y="16"/>
                      </a:cubicBezTo>
                      <a:cubicBezTo>
                        <a:pt x="13" y="14"/>
                        <a:pt x="10" y="14"/>
                        <a:pt x="9" y="11"/>
                      </a:cubicBezTo>
                      <a:cubicBezTo>
                        <a:pt x="9" y="11"/>
                        <a:pt x="7" y="11"/>
                        <a:pt x="8" y="12"/>
                      </a:cubicBezTo>
                      <a:cubicBezTo>
                        <a:pt x="9" y="14"/>
                        <a:pt x="9" y="16"/>
                        <a:pt x="10" y="18"/>
                      </a:cubicBezTo>
                      <a:cubicBezTo>
                        <a:pt x="10" y="19"/>
                        <a:pt x="12" y="19"/>
                        <a:pt x="11" y="18"/>
                      </a:cubicBezTo>
                      <a:cubicBezTo>
                        <a:pt x="11" y="15"/>
                        <a:pt x="10" y="12"/>
                        <a:pt x="10" y="9"/>
                      </a:cubicBezTo>
                      <a:cubicBezTo>
                        <a:pt x="10" y="8"/>
                        <a:pt x="9" y="8"/>
                        <a:pt x="9" y="9"/>
                      </a:cubicBezTo>
                      <a:cubicBezTo>
                        <a:pt x="9" y="11"/>
                        <a:pt x="9" y="13"/>
                        <a:pt x="9" y="15"/>
                      </a:cubicBezTo>
                      <a:cubicBezTo>
                        <a:pt x="9" y="15"/>
                        <a:pt x="8" y="20"/>
                        <a:pt x="7" y="19"/>
                      </a:cubicBezTo>
                      <a:cubicBezTo>
                        <a:pt x="6" y="18"/>
                        <a:pt x="6" y="16"/>
                        <a:pt x="6" y="15"/>
                      </a:cubicBezTo>
                      <a:cubicBezTo>
                        <a:pt x="5" y="11"/>
                        <a:pt x="6" y="11"/>
                        <a:pt x="9" y="9"/>
                      </a:cubicBezTo>
                      <a:cubicBezTo>
                        <a:pt x="11" y="7"/>
                        <a:pt x="2" y="12"/>
                        <a:pt x="12" y="5"/>
                      </a:cubicBezTo>
                      <a:cubicBezTo>
                        <a:pt x="13" y="4"/>
                        <a:pt x="15" y="4"/>
                        <a:pt x="17" y="4"/>
                      </a:cubicBezTo>
                      <a:cubicBezTo>
                        <a:pt x="18" y="4"/>
                        <a:pt x="18" y="2"/>
                        <a:pt x="17" y="2"/>
                      </a:cubicBezTo>
                      <a:cubicBezTo>
                        <a:pt x="16" y="2"/>
                        <a:pt x="15" y="2"/>
                        <a:pt x="15" y="2"/>
                      </a:cubicBezTo>
                      <a:cubicBezTo>
                        <a:pt x="14" y="2"/>
                        <a:pt x="14" y="3"/>
                        <a:pt x="14" y="3"/>
                      </a:cubicBezTo>
                      <a:cubicBezTo>
                        <a:pt x="14" y="7"/>
                        <a:pt x="12" y="10"/>
                        <a:pt x="11" y="14"/>
                      </a:cubicBezTo>
                      <a:cubicBezTo>
                        <a:pt x="11" y="14"/>
                        <a:pt x="11" y="14"/>
                        <a:pt x="12" y="14"/>
                      </a:cubicBezTo>
                      <a:cubicBezTo>
                        <a:pt x="12" y="13"/>
                        <a:pt x="12" y="12"/>
                        <a:pt x="12" y="11"/>
                      </a:cubicBezTo>
                      <a:cubicBezTo>
                        <a:pt x="11" y="11"/>
                        <a:pt x="10" y="11"/>
                        <a:pt x="10" y="11"/>
                      </a:cubicBezTo>
                      <a:cubicBezTo>
                        <a:pt x="10" y="14"/>
                        <a:pt x="10" y="16"/>
                        <a:pt x="9" y="18"/>
                      </a:cubicBezTo>
                      <a:cubicBezTo>
                        <a:pt x="9" y="19"/>
                        <a:pt x="11" y="19"/>
                        <a:pt x="11" y="18"/>
                      </a:cubicBezTo>
                      <a:cubicBezTo>
                        <a:pt x="12" y="15"/>
                        <a:pt x="12" y="11"/>
                        <a:pt x="13" y="8"/>
                      </a:cubicBezTo>
                      <a:cubicBezTo>
                        <a:pt x="13" y="7"/>
                        <a:pt x="12" y="7"/>
                        <a:pt x="11" y="7"/>
                      </a:cubicBezTo>
                      <a:cubicBezTo>
                        <a:pt x="11" y="9"/>
                        <a:pt x="11" y="10"/>
                        <a:pt x="10" y="11"/>
                      </a:cubicBezTo>
                      <a:cubicBezTo>
                        <a:pt x="9" y="11"/>
                        <a:pt x="8" y="11"/>
                        <a:pt x="8" y="11"/>
                      </a:cubicBezTo>
                      <a:cubicBezTo>
                        <a:pt x="8" y="9"/>
                        <a:pt x="9" y="8"/>
                        <a:pt x="11" y="8"/>
                      </a:cubicBezTo>
                      <a:cubicBezTo>
                        <a:pt x="12" y="9"/>
                        <a:pt x="13" y="8"/>
                        <a:pt x="13" y="8"/>
                      </a:cubicBezTo>
                      <a:cubicBezTo>
                        <a:pt x="12" y="6"/>
                        <a:pt x="12" y="7"/>
                        <a:pt x="10" y="6"/>
                      </a:cubicBezTo>
                      <a:cubicBezTo>
                        <a:pt x="10" y="6"/>
                        <a:pt x="10" y="6"/>
                        <a:pt x="10" y="6"/>
                      </a:cubicBezTo>
                      <a:cubicBezTo>
                        <a:pt x="7" y="8"/>
                        <a:pt x="6" y="10"/>
                        <a:pt x="5" y="13"/>
                      </a:cubicBezTo>
                      <a:cubicBezTo>
                        <a:pt x="5" y="13"/>
                        <a:pt x="5" y="14"/>
                        <a:pt x="5" y="14"/>
                      </a:cubicBezTo>
                      <a:cubicBezTo>
                        <a:pt x="10" y="15"/>
                        <a:pt x="12" y="12"/>
                        <a:pt x="13" y="8"/>
                      </a:cubicBezTo>
                      <a:cubicBezTo>
                        <a:pt x="12" y="8"/>
                        <a:pt x="12" y="8"/>
                        <a:pt x="11" y="8"/>
                      </a:cubicBezTo>
                      <a:cubicBezTo>
                        <a:pt x="11" y="11"/>
                        <a:pt x="11" y="14"/>
                        <a:pt x="9" y="18"/>
                      </a:cubicBezTo>
                      <a:cubicBezTo>
                        <a:pt x="10" y="18"/>
                        <a:pt x="10" y="18"/>
                        <a:pt x="11" y="18"/>
                      </a:cubicBezTo>
                      <a:cubicBezTo>
                        <a:pt x="11" y="16"/>
                        <a:pt x="11" y="14"/>
                        <a:pt x="12" y="11"/>
                      </a:cubicBezTo>
                      <a:cubicBezTo>
                        <a:pt x="11" y="11"/>
                        <a:pt x="11" y="11"/>
                        <a:pt x="10" y="11"/>
                      </a:cubicBezTo>
                      <a:cubicBezTo>
                        <a:pt x="10" y="13"/>
                        <a:pt x="10" y="13"/>
                        <a:pt x="11" y="14"/>
                      </a:cubicBezTo>
                      <a:cubicBezTo>
                        <a:pt x="11" y="15"/>
                        <a:pt x="12" y="15"/>
                        <a:pt x="12" y="14"/>
                      </a:cubicBezTo>
                      <a:cubicBezTo>
                        <a:pt x="13" y="12"/>
                        <a:pt x="14" y="4"/>
                        <a:pt x="17" y="4"/>
                      </a:cubicBezTo>
                      <a:cubicBezTo>
                        <a:pt x="17" y="3"/>
                        <a:pt x="17" y="3"/>
                        <a:pt x="17" y="2"/>
                      </a:cubicBezTo>
                      <a:cubicBezTo>
                        <a:pt x="11" y="3"/>
                        <a:pt x="9" y="6"/>
                        <a:pt x="5" y="9"/>
                      </a:cubicBezTo>
                      <a:cubicBezTo>
                        <a:pt x="2" y="12"/>
                        <a:pt x="5" y="19"/>
                        <a:pt x="7" y="21"/>
                      </a:cubicBezTo>
                      <a:cubicBezTo>
                        <a:pt x="8" y="22"/>
                        <a:pt x="8" y="21"/>
                        <a:pt x="8" y="21"/>
                      </a:cubicBezTo>
                      <a:cubicBezTo>
                        <a:pt x="12" y="18"/>
                        <a:pt x="10" y="13"/>
                        <a:pt x="10" y="9"/>
                      </a:cubicBezTo>
                      <a:cubicBezTo>
                        <a:pt x="10" y="9"/>
                        <a:pt x="9" y="9"/>
                        <a:pt x="9" y="9"/>
                      </a:cubicBezTo>
                      <a:cubicBezTo>
                        <a:pt x="9" y="12"/>
                        <a:pt x="10" y="15"/>
                        <a:pt x="10" y="18"/>
                      </a:cubicBezTo>
                      <a:cubicBezTo>
                        <a:pt x="10" y="18"/>
                        <a:pt x="11" y="18"/>
                        <a:pt x="11" y="18"/>
                      </a:cubicBezTo>
                      <a:cubicBezTo>
                        <a:pt x="11" y="16"/>
                        <a:pt x="10" y="14"/>
                        <a:pt x="9" y="12"/>
                      </a:cubicBezTo>
                      <a:cubicBezTo>
                        <a:pt x="9" y="12"/>
                        <a:pt x="8" y="12"/>
                        <a:pt x="8" y="12"/>
                      </a:cubicBezTo>
                      <a:cubicBezTo>
                        <a:pt x="9" y="14"/>
                        <a:pt x="9" y="15"/>
                        <a:pt x="11" y="15"/>
                      </a:cubicBezTo>
                      <a:cubicBezTo>
                        <a:pt x="14" y="17"/>
                        <a:pt x="13" y="22"/>
                        <a:pt x="13" y="25"/>
                      </a:cubicBezTo>
                      <a:cubicBezTo>
                        <a:pt x="13" y="26"/>
                        <a:pt x="15" y="26"/>
                        <a:pt x="15" y="25"/>
                      </a:cubicBezTo>
                      <a:cubicBezTo>
                        <a:pt x="16" y="22"/>
                        <a:pt x="17" y="19"/>
                        <a:pt x="18" y="16"/>
                      </a:cubicBezTo>
                      <a:cubicBezTo>
                        <a:pt x="19" y="15"/>
                        <a:pt x="17" y="15"/>
                        <a:pt x="17" y="16"/>
                      </a:cubicBezTo>
                      <a:cubicBezTo>
                        <a:pt x="16" y="18"/>
                        <a:pt x="15" y="20"/>
                        <a:pt x="15" y="23"/>
                      </a:cubicBezTo>
                      <a:cubicBezTo>
                        <a:pt x="15" y="24"/>
                        <a:pt x="16" y="24"/>
                        <a:pt x="17" y="23"/>
                      </a:cubicBezTo>
                      <a:cubicBezTo>
                        <a:pt x="19" y="19"/>
                        <a:pt x="21" y="14"/>
                        <a:pt x="20" y="9"/>
                      </a:cubicBezTo>
                      <a:cubicBezTo>
                        <a:pt x="20" y="9"/>
                        <a:pt x="20" y="8"/>
                        <a:pt x="19" y="9"/>
                      </a:cubicBezTo>
                      <a:cubicBezTo>
                        <a:pt x="17" y="10"/>
                        <a:pt x="16" y="12"/>
                        <a:pt x="15" y="14"/>
                      </a:cubicBezTo>
                      <a:cubicBezTo>
                        <a:pt x="15" y="14"/>
                        <a:pt x="15" y="14"/>
                        <a:pt x="16" y="14"/>
                      </a:cubicBezTo>
                      <a:cubicBezTo>
                        <a:pt x="15" y="10"/>
                        <a:pt x="15" y="6"/>
                        <a:pt x="11" y="3"/>
                      </a:cubicBezTo>
                      <a:cubicBezTo>
                        <a:pt x="11" y="3"/>
                        <a:pt x="10" y="3"/>
                        <a:pt x="10" y="3"/>
                      </a:cubicBezTo>
                      <a:cubicBezTo>
                        <a:pt x="9" y="4"/>
                        <a:pt x="8" y="5"/>
                        <a:pt x="7" y="6"/>
                      </a:cubicBezTo>
                      <a:cubicBezTo>
                        <a:pt x="7" y="7"/>
                        <a:pt x="8" y="8"/>
                        <a:pt x="9" y="7"/>
                      </a:cubicBezTo>
                      <a:cubicBezTo>
                        <a:pt x="9" y="6"/>
                        <a:pt x="10" y="5"/>
                        <a:pt x="11" y="4"/>
                      </a:cubicBezTo>
                      <a:cubicBezTo>
                        <a:pt x="10" y="4"/>
                        <a:pt x="10" y="4"/>
                        <a:pt x="9" y="4"/>
                      </a:cubicBezTo>
                      <a:cubicBezTo>
                        <a:pt x="10" y="7"/>
                        <a:pt x="10" y="11"/>
                        <a:pt x="10" y="15"/>
                      </a:cubicBezTo>
                      <a:cubicBezTo>
                        <a:pt x="11" y="15"/>
                        <a:pt x="11" y="15"/>
                        <a:pt x="11" y="15"/>
                      </a:cubicBezTo>
                      <a:cubicBezTo>
                        <a:pt x="12" y="10"/>
                        <a:pt x="12" y="5"/>
                        <a:pt x="11" y="1"/>
                      </a:cubicBezTo>
                      <a:cubicBezTo>
                        <a:pt x="11" y="0"/>
                        <a:pt x="10" y="0"/>
                        <a:pt x="10" y="1"/>
                      </a:cubicBezTo>
                      <a:cubicBezTo>
                        <a:pt x="9" y="4"/>
                        <a:pt x="9" y="8"/>
                        <a:pt x="9" y="12"/>
                      </a:cubicBezTo>
                      <a:cubicBezTo>
                        <a:pt x="9" y="12"/>
                        <a:pt x="10" y="13"/>
                        <a:pt x="11" y="12"/>
                      </a:cubicBezTo>
                      <a:cubicBezTo>
                        <a:pt x="11" y="8"/>
                        <a:pt x="12" y="5"/>
                        <a:pt x="14" y="2"/>
                      </a:cubicBezTo>
                      <a:cubicBezTo>
                        <a:pt x="14" y="2"/>
                        <a:pt x="13" y="2"/>
                        <a:pt x="13" y="2"/>
                      </a:cubicBezTo>
                      <a:cubicBezTo>
                        <a:pt x="14" y="6"/>
                        <a:pt x="13" y="10"/>
                        <a:pt x="13" y="15"/>
                      </a:cubicBezTo>
                      <a:cubicBezTo>
                        <a:pt x="13" y="15"/>
                        <a:pt x="14" y="16"/>
                        <a:pt x="15" y="15"/>
                      </a:cubicBezTo>
                      <a:cubicBezTo>
                        <a:pt x="15" y="11"/>
                        <a:pt x="15" y="7"/>
                        <a:pt x="16" y="3"/>
                      </a:cubicBezTo>
                      <a:cubicBezTo>
                        <a:pt x="16" y="3"/>
                        <a:pt x="16" y="3"/>
                        <a:pt x="15" y="3"/>
                      </a:cubicBezTo>
                      <a:cubicBezTo>
                        <a:pt x="15" y="6"/>
                        <a:pt x="15" y="8"/>
                        <a:pt x="14" y="10"/>
                      </a:cubicBezTo>
                      <a:cubicBezTo>
                        <a:pt x="14" y="11"/>
                        <a:pt x="16" y="11"/>
                        <a:pt x="16" y="10"/>
                      </a:cubicBezTo>
                      <a:cubicBezTo>
                        <a:pt x="16" y="10"/>
                        <a:pt x="18" y="4"/>
                        <a:pt x="19" y="5"/>
                      </a:cubicBezTo>
                      <a:cubicBezTo>
                        <a:pt x="19" y="6"/>
                        <a:pt x="20" y="7"/>
                        <a:pt x="21" y="8"/>
                      </a:cubicBezTo>
                      <a:cubicBezTo>
                        <a:pt x="21" y="9"/>
                        <a:pt x="22" y="9"/>
                        <a:pt x="22" y="8"/>
                      </a:cubicBezTo>
                      <a:cubicBezTo>
                        <a:pt x="23" y="6"/>
                        <a:pt x="24" y="4"/>
                        <a:pt x="24" y="1"/>
                      </a:cubicBezTo>
                      <a:cubicBezTo>
                        <a:pt x="24" y="0"/>
                        <a:pt x="23" y="0"/>
                        <a:pt x="23" y="1"/>
                      </a:cubicBezTo>
                      <a:cubicBezTo>
                        <a:pt x="21" y="5"/>
                        <a:pt x="20" y="9"/>
                        <a:pt x="20" y="14"/>
                      </a:cubicBezTo>
                      <a:cubicBezTo>
                        <a:pt x="20" y="15"/>
                        <a:pt x="22" y="15"/>
                        <a:pt x="22" y="14"/>
                      </a:cubicBezTo>
                      <a:cubicBezTo>
                        <a:pt x="22" y="10"/>
                        <a:pt x="22" y="6"/>
                        <a:pt x="22" y="3"/>
                      </a:cubicBezTo>
                      <a:cubicBezTo>
                        <a:pt x="22" y="2"/>
                        <a:pt x="21" y="2"/>
                        <a:pt x="21" y="3"/>
                      </a:cubicBezTo>
                      <a:cubicBezTo>
                        <a:pt x="20" y="7"/>
                        <a:pt x="19" y="11"/>
                        <a:pt x="18" y="16"/>
                      </a:cubicBezTo>
                      <a:cubicBezTo>
                        <a:pt x="18" y="16"/>
                        <a:pt x="20" y="16"/>
                        <a:pt x="20" y="16"/>
                      </a:cubicBezTo>
                      <a:cubicBezTo>
                        <a:pt x="20" y="12"/>
                        <a:pt x="21" y="9"/>
                        <a:pt x="20" y="5"/>
                      </a:cubicBezTo>
                      <a:cubicBezTo>
                        <a:pt x="20" y="4"/>
                        <a:pt x="19" y="4"/>
                        <a:pt x="19" y="5"/>
                      </a:cubicBezTo>
                      <a:cubicBezTo>
                        <a:pt x="18" y="8"/>
                        <a:pt x="17" y="12"/>
                        <a:pt x="17" y="16"/>
                      </a:cubicBezTo>
                      <a:cubicBezTo>
                        <a:pt x="17" y="17"/>
                        <a:pt x="18" y="17"/>
                        <a:pt x="18" y="16"/>
                      </a:cubicBezTo>
                      <a:cubicBezTo>
                        <a:pt x="20" y="12"/>
                        <a:pt x="20" y="7"/>
                        <a:pt x="20" y="2"/>
                      </a:cubicBezTo>
                      <a:cubicBezTo>
                        <a:pt x="20" y="2"/>
                        <a:pt x="18" y="1"/>
                        <a:pt x="18" y="2"/>
                      </a:cubicBezTo>
                      <a:cubicBezTo>
                        <a:pt x="17" y="7"/>
                        <a:pt x="17" y="12"/>
                        <a:pt x="16" y="17"/>
                      </a:cubicBezTo>
                      <a:cubicBezTo>
                        <a:pt x="16" y="18"/>
                        <a:pt x="18" y="18"/>
                        <a:pt x="18" y="18"/>
                      </a:cubicBezTo>
                      <a:cubicBezTo>
                        <a:pt x="19" y="13"/>
                        <a:pt x="19" y="9"/>
                        <a:pt x="20" y="5"/>
                      </a:cubicBezTo>
                      <a:cubicBezTo>
                        <a:pt x="20" y="4"/>
                        <a:pt x="19" y="4"/>
                        <a:pt x="18" y="5"/>
                      </a:cubicBezTo>
                      <a:cubicBezTo>
                        <a:pt x="16" y="12"/>
                        <a:pt x="15" y="19"/>
                        <a:pt x="14" y="27"/>
                      </a:cubicBezTo>
                      <a:cubicBezTo>
                        <a:pt x="14" y="27"/>
                        <a:pt x="15" y="27"/>
                        <a:pt x="15" y="27"/>
                      </a:cubicBezTo>
                      <a:cubicBezTo>
                        <a:pt x="16" y="19"/>
                        <a:pt x="17" y="11"/>
                        <a:pt x="17" y="3"/>
                      </a:cubicBezTo>
                      <a:cubicBezTo>
                        <a:pt x="17" y="2"/>
                        <a:pt x="16" y="2"/>
                        <a:pt x="16" y="3"/>
                      </a:cubicBezTo>
                      <a:cubicBezTo>
                        <a:pt x="14" y="10"/>
                        <a:pt x="14" y="18"/>
                        <a:pt x="13" y="25"/>
                      </a:cubicBezTo>
                      <a:cubicBezTo>
                        <a:pt x="13" y="26"/>
                        <a:pt x="15" y="26"/>
                        <a:pt x="15" y="25"/>
                      </a:cubicBezTo>
                      <a:cubicBezTo>
                        <a:pt x="15" y="17"/>
                        <a:pt x="16" y="9"/>
                        <a:pt x="16" y="1"/>
                      </a:cubicBezTo>
                      <a:cubicBezTo>
                        <a:pt x="17" y="1"/>
                        <a:pt x="15" y="0"/>
                        <a:pt x="15" y="1"/>
                      </a:cubicBezTo>
                      <a:cubicBezTo>
                        <a:pt x="14" y="8"/>
                        <a:pt x="11" y="15"/>
                        <a:pt x="11" y="22"/>
                      </a:cubicBezTo>
                      <a:cubicBezTo>
                        <a:pt x="11" y="22"/>
                        <a:pt x="12" y="22"/>
                        <a:pt x="12" y="22"/>
                      </a:cubicBezTo>
                      <a:cubicBezTo>
                        <a:pt x="12" y="16"/>
                        <a:pt x="12" y="11"/>
                        <a:pt x="12" y="5"/>
                      </a:cubicBezTo>
                      <a:cubicBezTo>
                        <a:pt x="12" y="4"/>
                        <a:pt x="11" y="4"/>
                        <a:pt x="11" y="5"/>
                      </a:cubicBezTo>
                      <a:cubicBezTo>
                        <a:pt x="10" y="9"/>
                        <a:pt x="9" y="14"/>
                        <a:pt x="8" y="19"/>
                      </a:cubicBezTo>
                      <a:cubicBezTo>
                        <a:pt x="8" y="19"/>
                        <a:pt x="9" y="19"/>
                        <a:pt x="9" y="19"/>
                      </a:cubicBezTo>
                      <a:cubicBezTo>
                        <a:pt x="9" y="13"/>
                        <a:pt x="10" y="8"/>
                        <a:pt x="9" y="3"/>
                      </a:cubicBezTo>
                      <a:cubicBezTo>
                        <a:pt x="9" y="2"/>
                        <a:pt x="8" y="2"/>
                        <a:pt x="8" y="3"/>
                      </a:cubicBezTo>
                      <a:cubicBezTo>
                        <a:pt x="6" y="6"/>
                        <a:pt x="5" y="10"/>
                        <a:pt x="5" y="13"/>
                      </a:cubicBezTo>
                      <a:cubicBezTo>
                        <a:pt x="5" y="13"/>
                        <a:pt x="5" y="14"/>
                        <a:pt x="6" y="14"/>
                      </a:cubicBezTo>
                      <a:cubicBezTo>
                        <a:pt x="7" y="10"/>
                        <a:pt x="8" y="7"/>
                        <a:pt x="8" y="3"/>
                      </a:cubicBezTo>
                      <a:cubicBezTo>
                        <a:pt x="8" y="2"/>
                        <a:pt x="6" y="2"/>
                        <a:pt x="6" y="3"/>
                      </a:cubicBezTo>
                      <a:cubicBezTo>
                        <a:pt x="6" y="4"/>
                        <a:pt x="5" y="5"/>
                        <a:pt x="5" y="6"/>
                      </a:cubicBezTo>
                      <a:cubicBezTo>
                        <a:pt x="5" y="6"/>
                        <a:pt x="6" y="6"/>
                        <a:pt x="6" y="6"/>
                      </a:cubicBezTo>
                      <a:cubicBezTo>
                        <a:pt x="6" y="4"/>
                        <a:pt x="6" y="5"/>
                        <a:pt x="6" y="3"/>
                      </a:cubicBezTo>
                      <a:cubicBezTo>
                        <a:pt x="6" y="3"/>
                        <a:pt x="5" y="2"/>
                        <a:pt x="5" y="3"/>
                      </a:cubicBezTo>
                      <a:cubicBezTo>
                        <a:pt x="3" y="5"/>
                        <a:pt x="3" y="6"/>
                        <a:pt x="2" y="4"/>
                      </a:cubicBezTo>
                      <a:cubicBezTo>
                        <a:pt x="1" y="3"/>
                        <a:pt x="1" y="3"/>
                        <a:pt x="0" y="4"/>
                      </a:cubicBezTo>
                      <a:cubicBezTo>
                        <a:pt x="0" y="4"/>
                        <a:pt x="0" y="4"/>
                        <a:pt x="0" y="4"/>
                      </a:cubicBezTo>
                      <a:cubicBezTo>
                        <a:pt x="0" y="5"/>
                        <a:pt x="2" y="5"/>
                        <a:pt x="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52" name="Freeform 167"/>
                <p:cNvSpPr/>
                <p:nvPr/>
              </p:nvSpPr>
              <p:spPr bwMode="auto">
                <a:xfrm>
                  <a:off x="1460500" y="2222501"/>
                  <a:ext cx="85725" cy="87313"/>
                </a:xfrm>
                <a:custGeom>
                  <a:avLst/>
                  <a:gdLst>
                    <a:gd name="T0" fmla="*/ 47 w 81"/>
                    <a:gd name="T1" fmla="*/ 2 h 82"/>
                    <a:gd name="T2" fmla="*/ 6 w 81"/>
                    <a:gd name="T3" fmla="*/ 34 h 82"/>
                    <a:gd name="T4" fmla="*/ 34 w 81"/>
                    <a:gd name="T5" fmla="*/ 77 h 82"/>
                    <a:gd name="T6" fmla="*/ 81 w 81"/>
                    <a:gd name="T7" fmla="*/ 37 h 82"/>
                    <a:gd name="T8" fmla="*/ 65 w 81"/>
                    <a:gd name="T9" fmla="*/ 13 h 82"/>
                    <a:gd name="T10" fmla="*/ 41 w 81"/>
                    <a:gd name="T11" fmla="*/ 2 h 82"/>
                    <a:gd name="T12" fmla="*/ 41 w 81"/>
                    <a:gd name="T13" fmla="*/ 3 h 82"/>
                    <a:gd name="T14" fmla="*/ 65 w 81"/>
                    <a:gd name="T15" fmla="*/ 16 h 82"/>
                    <a:gd name="T16" fmla="*/ 79 w 81"/>
                    <a:gd name="T17" fmla="*/ 40 h 82"/>
                    <a:gd name="T18" fmla="*/ 59 w 81"/>
                    <a:gd name="T19" fmla="*/ 70 h 82"/>
                    <a:gd name="T20" fmla="*/ 24 w 81"/>
                    <a:gd name="T21" fmla="*/ 72 h 82"/>
                    <a:gd name="T22" fmla="*/ 8 w 81"/>
                    <a:gd name="T23" fmla="*/ 31 h 82"/>
                    <a:gd name="T24" fmla="*/ 47 w 81"/>
                    <a:gd name="T25" fmla="*/ 4 h 82"/>
                    <a:gd name="T26" fmla="*/ 47 w 81"/>
                    <a:gd name="T27" fmla="*/ 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1" h="82">
                      <a:moveTo>
                        <a:pt x="47" y="2"/>
                      </a:moveTo>
                      <a:cubicBezTo>
                        <a:pt x="27" y="3"/>
                        <a:pt x="10" y="15"/>
                        <a:pt x="6" y="34"/>
                      </a:cubicBezTo>
                      <a:cubicBezTo>
                        <a:pt x="0" y="53"/>
                        <a:pt x="14" y="73"/>
                        <a:pt x="34" y="77"/>
                      </a:cubicBezTo>
                      <a:cubicBezTo>
                        <a:pt x="57" y="82"/>
                        <a:pt x="80" y="59"/>
                        <a:pt x="81" y="37"/>
                      </a:cubicBezTo>
                      <a:cubicBezTo>
                        <a:pt x="81" y="27"/>
                        <a:pt x="71" y="19"/>
                        <a:pt x="65" y="13"/>
                      </a:cubicBezTo>
                      <a:cubicBezTo>
                        <a:pt x="58" y="7"/>
                        <a:pt x="50" y="0"/>
                        <a:pt x="41" y="2"/>
                      </a:cubicBezTo>
                      <a:cubicBezTo>
                        <a:pt x="40" y="2"/>
                        <a:pt x="40" y="3"/>
                        <a:pt x="41" y="3"/>
                      </a:cubicBezTo>
                      <a:cubicBezTo>
                        <a:pt x="50" y="1"/>
                        <a:pt x="59" y="10"/>
                        <a:pt x="65" y="16"/>
                      </a:cubicBezTo>
                      <a:cubicBezTo>
                        <a:pt x="73" y="22"/>
                        <a:pt x="79" y="29"/>
                        <a:pt x="79" y="40"/>
                      </a:cubicBezTo>
                      <a:cubicBezTo>
                        <a:pt x="79" y="52"/>
                        <a:pt x="69" y="64"/>
                        <a:pt x="59" y="70"/>
                      </a:cubicBezTo>
                      <a:cubicBezTo>
                        <a:pt x="49" y="77"/>
                        <a:pt x="35" y="78"/>
                        <a:pt x="24" y="72"/>
                      </a:cubicBezTo>
                      <a:cubicBezTo>
                        <a:pt x="9" y="65"/>
                        <a:pt x="3" y="46"/>
                        <a:pt x="8" y="31"/>
                      </a:cubicBezTo>
                      <a:cubicBezTo>
                        <a:pt x="13" y="14"/>
                        <a:pt x="30" y="4"/>
                        <a:pt x="47" y="4"/>
                      </a:cubicBezTo>
                      <a:cubicBezTo>
                        <a:pt x="48" y="4"/>
                        <a:pt x="48" y="2"/>
                        <a:pt x="47"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53" name="Freeform 168"/>
                <p:cNvSpPr/>
                <p:nvPr/>
              </p:nvSpPr>
              <p:spPr bwMode="auto">
                <a:xfrm>
                  <a:off x="1503363" y="2225676"/>
                  <a:ext cx="38100" cy="55563"/>
                </a:xfrm>
                <a:custGeom>
                  <a:avLst/>
                  <a:gdLst>
                    <a:gd name="T0" fmla="*/ 7 w 35"/>
                    <a:gd name="T1" fmla="*/ 1 h 52"/>
                    <a:gd name="T2" fmla="*/ 0 w 35"/>
                    <a:gd name="T3" fmla="*/ 6 h 52"/>
                    <a:gd name="T4" fmla="*/ 3 w 35"/>
                    <a:gd name="T5" fmla="*/ 16 h 52"/>
                    <a:gd name="T6" fmla="*/ 11 w 35"/>
                    <a:gd name="T7" fmla="*/ 18 h 52"/>
                    <a:gd name="T8" fmla="*/ 16 w 35"/>
                    <a:gd name="T9" fmla="*/ 11 h 52"/>
                    <a:gd name="T10" fmla="*/ 19 w 35"/>
                    <a:gd name="T11" fmla="*/ 15 h 52"/>
                    <a:gd name="T12" fmla="*/ 16 w 35"/>
                    <a:gd name="T13" fmla="*/ 18 h 52"/>
                    <a:gd name="T14" fmla="*/ 12 w 35"/>
                    <a:gd name="T15" fmla="*/ 29 h 52"/>
                    <a:gd name="T16" fmla="*/ 18 w 35"/>
                    <a:gd name="T17" fmla="*/ 36 h 52"/>
                    <a:gd name="T18" fmla="*/ 24 w 35"/>
                    <a:gd name="T19" fmla="*/ 36 h 52"/>
                    <a:gd name="T20" fmla="*/ 32 w 35"/>
                    <a:gd name="T21" fmla="*/ 51 h 52"/>
                    <a:gd name="T22" fmla="*/ 34 w 35"/>
                    <a:gd name="T23" fmla="*/ 52 h 52"/>
                    <a:gd name="T24" fmla="*/ 27 w 35"/>
                    <a:gd name="T25" fmla="*/ 33 h 52"/>
                    <a:gd name="T26" fmla="*/ 25 w 35"/>
                    <a:gd name="T27" fmla="*/ 34 h 52"/>
                    <a:gd name="T28" fmla="*/ 17 w 35"/>
                    <a:gd name="T29" fmla="*/ 19 h 52"/>
                    <a:gd name="T30" fmla="*/ 23 w 35"/>
                    <a:gd name="T31" fmla="*/ 12 h 52"/>
                    <a:gd name="T32" fmla="*/ 12 w 35"/>
                    <a:gd name="T33" fmla="*/ 12 h 52"/>
                    <a:gd name="T34" fmla="*/ 10 w 35"/>
                    <a:gd name="T35" fmla="*/ 15 h 52"/>
                    <a:gd name="T36" fmla="*/ 9 w 35"/>
                    <a:gd name="T37" fmla="*/ 19 h 52"/>
                    <a:gd name="T38" fmla="*/ 5 w 35"/>
                    <a:gd name="T39" fmla="*/ 15 h 52"/>
                    <a:gd name="T40" fmla="*/ 6 w 35"/>
                    <a:gd name="T41" fmla="*/ 13 h 52"/>
                    <a:gd name="T42" fmla="*/ 6 w 35"/>
                    <a:gd name="T43" fmla="*/ 11 h 52"/>
                    <a:gd name="T44" fmla="*/ 5 w 35"/>
                    <a:gd name="T45" fmla="*/ 10 h 52"/>
                    <a:gd name="T46" fmla="*/ 5 w 35"/>
                    <a:gd name="T47" fmla="*/ 10 h 52"/>
                    <a:gd name="T48" fmla="*/ 7 w 35"/>
                    <a:gd name="T49" fmla="*/ 2 h 52"/>
                    <a:gd name="T50" fmla="*/ 7 w 35"/>
                    <a:gd name="T51" fmla="*/ 1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5" h="52">
                      <a:moveTo>
                        <a:pt x="7" y="1"/>
                      </a:moveTo>
                      <a:cubicBezTo>
                        <a:pt x="4" y="0"/>
                        <a:pt x="0" y="2"/>
                        <a:pt x="0" y="6"/>
                      </a:cubicBezTo>
                      <a:cubicBezTo>
                        <a:pt x="0" y="10"/>
                        <a:pt x="5" y="11"/>
                        <a:pt x="3" y="16"/>
                      </a:cubicBezTo>
                      <a:cubicBezTo>
                        <a:pt x="2" y="22"/>
                        <a:pt x="9" y="24"/>
                        <a:pt x="11" y="18"/>
                      </a:cubicBezTo>
                      <a:cubicBezTo>
                        <a:pt x="12" y="15"/>
                        <a:pt x="12" y="12"/>
                        <a:pt x="16" y="11"/>
                      </a:cubicBezTo>
                      <a:cubicBezTo>
                        <a:pt x="20" y="13"/>
                        <a:pt x="21" y="15"/>
                        <a:pt x="19" y="15"/>
                      </a:cubicBezTo>
                      <a:cubicBezTo>
                        <a:pt x="17" y="16"/>
                        <a:pt x="18" y="16"/>
                        <a:pt x="16" y="18"/>
                      </a:cubicBezTo>
                      <a:cubicBezTo>
                        <a:pt x="13" y="20"/>
                        <a:pt x="11" y="25"/>
                        <a:pt x="12" y="29"/>
                      </a:cubicBezTo>
                      <a:cubicBezTo>
                        <a:pt x="12" y="32"/>
                        <a:pt x="14" y="36"/>
                        <a:pt x="18" y="36"/>
                      </a:cubicBezTo>
                      <a:cubicBezTo>
                        <a:pt x="20" y="37"/>
                        <a:pt x="22" y="37"/>
                        <a:pt x="24" y="36"/>
                      </a:cubicBezTo>
                      <a:cubicBezTo>
                        <a:pt x="33" y="32"/>
                        <a:pt x="34" y="47"/>
                        <a:pt x="32" y="51"/>
                      </a:cubicBezTo>
                      <a:cubicBezTo>
                        <a:pt x="32" y="52"/>
                        <a:pt x="34" y="52"/>
                        <a:pt x="34" y="52"/>
                      </a:cubicBezTo>
                      <a:cubicBezTo>
                        <a:pt x="35" y="47"/>
                        <a:pt x="34" y="33"/>
                        <a:pt x="27" y="33"/>
                      </a:cubicBezTo>
                      <a:cubicBezTo>
                        <a:pt x="27" y="33"/>
                        <a:pt x="26" y="33"/>
                        <a:pt x="25" y="34"/>
                      </a:cubicBezTo>
                      <a:cubicBezTo>
                        <a:pt x="13" y="39"/>
                        <a:pt x="11" y="25"/>
                        <a:pt x="17" y="19"/>
                      </a:cubicBezTo>
                      <a:cubicBezTo>
                        <a:pt x="19" y="16"/>
                        <a:pt x="24" y="16"/>
                        <a:pt x="23" y="12"/>
                      </a:cubicBezTo>
                      <a:cubicBezTo>
                        <a:pt x="23" y="7"/>
                        <a:pt x="14" y="9"/>
                        <a:pt x="12" y="12"/>
                      </a:cubicBezTo>
                      <a:cubicBezTo>
                        <a:pt x="11" y="13"/>
                        <a:pt x="11" y="14"/>
                        <a:pt x="10" y="15"/>
                      </a:cubicBezTo>
                      <a:cubicBezTo>
                        <a:pt x="10" y="16"/>
                        <a:pt x="9" y="18"/>
                        <a:pt x="9" y="19"/>
                      </a:cubicBezTo>
                      <a:cubicBezTo>
                        <a:pt x="8" y="18"/>
                        <a:pt x="7" y="16"/>
                        <a:pt x="5" y="15"/>
                      </a:cubicBezTo>
                      <a:cubicBezTo>
                        <a:pt x="6" y="15"/>
                        <a:pt x="6" y="14"/>
                        <a:pt x="6" y="13"/>
                      </a:cubicBezTo>
                      <a:cubicBezTo>
                        <a:pt x="6" y="13"/>
                        <a:pt x="7" y="12"/>
                        <a:pt x="6" y="11"/>
                      </a:cubicBezTo>
                      <a:cubicBezTo>
                        <a:pt x="6" y="11"/>
                        <a:pt x="6" y="10"/>
                        <a:pt x="5" y="10"/>
                      </a:cubicBezTo>
                      <a:cubicBezTo>
                        <a:pt x="5" y="10"/>
                        <a:pt x="5" y="10"/>
                        <a:pt x="5" y="10"/>
                      </a:cubicBezTo>
                      <a:cubicBezTo>
                        <a:pt x="1" y="9"/>
                        <a:pt x="2" y="6"/>
                        <a:pt x="7" y="2"/>
                      </a:cubicBezTo>
                      <a:cubicBezTo>
                        <a:pt x="8" y="2"/>
                        <a:pt x="8" y="1"/>
                        <a:pt x="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54" name="Freeform 169"/>
                <p:cNvSpPr/>
                <p:nvPr/>
              </p:nvSpPr>
              <p:spPr bwMode="auto">
                <a:xfrm>
                  <a:off x="1465263" y="2232026"/>
                  <a:ext cx="50800" cy="73025"/>
                </a:xfrm>
                <a:custGeom>
                  <a:avLst/>
                  <a:gdLst>
                    <a:gd name="T0" fmla="*/ 15 w 49"/>
                    <a:gd name="T1" fmla="*/ 5 h 68"/>
                    <a:gd name="T2" fmla="*/ 20 w 49"/>
                    <a:gd name="T3" fmla="*/ 3 h 68"/>
                    <a:gd name="T4" fmla="*/ 20 w 49"/>
                    <a:gd name="T5" fmla="*/ 9 h 68"/>
                    <a:gd name="T6" fmla="*/ 18 w 49"/>
                    <a:gd name="T7" fmla="*/ 8 h 68"/>
                    <a:gd name="T8" fmla="*/ 15 w 49"/>
                    <a:gd name="T9" fmla="*/ 9 h 68"/>
                    <a:gd name="T10" fmla="*/ 19 w 49"/>
                    <a:gd name="T11" fmla="*/ 17 h 68"/>
                    <a:gd name="T12" fmla="*/ 17 w 49"/>
                    <a:gd name="T13" fmla="*/ 26 h 68"/>
                    <a:gd name="T14" fmla="*/ 13 w 49"/>
                    <a:gd name="T15" fmla="*/ 37 h 68"/>
                    <a:gd name="T16" fmla="*/ 12 w 49"/>
                    <a:gd name="T17" fmla="*/ 42 h 68"/>
                    <a:gd name="T18" fmla="*/ 25 w 49"/>
                    <a:gd name="T19" fmla="*/ 47 h 68"/>
                    <a:gd name="T20" fmla="*/ 38 w 49"/>
                    <a:gd name="T21" fmla="*/ 47 h 68"/>
                    <a:gd name="T22" fmla="*/ 47 w 49"/>
                    <a:gd name="T23" fmla="*/ 46 h 68"/>
                    <a:gd name="T24" fmla="*/ 45 w 49"/>
                    <a:gd name="T25" fmla="*/ 58 h 68"/>
                    <a:gd name="T26" fmla="*/ 40 w 49"/>
                    <a:gd name="T27" fmla="*/ 65 h 68"/>
                    <a:gd name="T28" fmla="*/ 34 w 49"/>
                    <a:gd name="T29" fmla="*/ 61 h 68"/>
                    <a:gd name="T30" fmla="*/ 21 w 49"/>
                    <a:gd name="T31" fmla="*/ 50 h 68"/>
                    <a:gd name="T32" fmla="*/ 15 w 49"/>
                    <a:gd name="T33" fmla="*/ 44 h 68"/>
                    <a:gd name="T34" fmla="*/ 2 w 49"/>
                    <a:gd name="T35" fmla="*/ 32 h 68"/>
                    <a:gd name="T36" fmla="*/ 0 w 49"/>
                    <a:gd name="T37" fmla="*/ 33 h 68"/>
                    <a:gd name="T38" fmla="*/ 20 w 49"/>
                    <a:gd name="T39" fmla="*/ 51 h 68"/>
                    <a:gd name="T40" fmla="*/ 44 w 49"/>
                    <a:gd name="T41" fmla="*/ 68 h 68"/>
                    <a:gd name="T42" fmla="*/ 44 w 49"/>
                    <a:gd name="T43" fmla="*/ 67 h 68"/>
                    <a:gd name="T44" fmla="*/ 49 w 49"/>
                    <a:gd name="T45" fmla="*/ 44 h 68"/>
                    <a:gd name="T46" fmla="*/ 48 w 49"/>
                    <a:gd name="T47" fmla="*/ 43 h 68"/>
                    <a:gd name="T48" fmla="*/ 28 w 49"/>
                    <a:gd name="T49" fmla="*/ 45 h 68"/>
                    <a:gd name="T50" fmla="*/ 17 w 49"/>
                    <a:gd name="T51" fmla="*/ 43 h 68"/>
                    <a:gd name="T52" fmla="*/ 15 w 49"/>
                    <a:gd name="T53" fmla="*/ 38 h 68"/>
                    <a:gd name="T54" fmla="*/ 20 w 49"/>
                    <a:gd name="T55" fmla="*/ 26 h 68"/>
                    <a:gd name="T56" fmla="*/ 24 w 49"/>
                    <a:gd name="T57" fmla="*/ 18 h 68"/>
                    <a:gd name="T58" fmla="*/ 20 w 49"/>
                    <a:gd name="T59" fmla="*/ 10 h 68"/>
                    <a:gd name="T60" fmla="*/ 27 w 49"/>
                    <a:gd name="T61" fmla="*/ 8 h 68"/>
                    <a:gd name="T62" fmla="*/ 14 w 49"/>
                    <a:gd name="T63" fmla="*/ 4 h 68"/>
                    <a:gd name="T64" fmla="*/ 15 w 49"/>
                    <a:gd name="T65" fmla="*/ 5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9" h="68">
                      <a:moveTo>
                        <a:pt x="15" y="5"/>
                      </a:moveTo>
                      <a:cubicBezTo>
                        <a:pt x="16" y="4"/>
                        <a:pt x="18" y="4"/>
                        <a:pt x="20" y="3"/>
                      </a:cubicBezTo>
                      <a:cubicBezTo>
                        <a:pt x="20" y="5"/>
                        <a:pt x="20" y="7"/>
                        <a:pt x="20" y="9"/>
                      </a:cubicBezTo>
                      <a:cubicBezTo>
                        <a:pt x="20" y="8"/>
                        <a:pt x="19" y="8"/>
                        <a:pt x="18" y="8"/>
                      </a:cubicBezTo>
                      <a:cubicBezTo>
                        <a:pt x="17" y="8"/>
                        <a:pt x="16" y="8"/>
                        <a:pt x="15" y="9"/>
                      </a:cubicBezTo>
                      <a:cubicBezTo>
                        <a:pt x="12" y="12"/>
                        <a:pt x="17" y="16"/>
                        <a:pt x="19" y="17"/>
                      </a:cubicBezTo>
                      <a:cubicBezTo>
                        <a:pt x="24" y="20"/>
                        <a:pt x="20" y="24"/>
                        <a:pt x="17" y="26"/>
                      </a:cubicBezTo>
                      <a:cubicBezTo>
                        <a:pt x="15" y="28"/>
                        <a:pt x="15" y="36"/>
                        <a:pt x="13" y="37"/>
                      </a:cubicBezTo>
                      <a:cubicBezTo>
                        <a:pt x="11" y="37"/>
                        <a:pt x="10" y="40"/>
                        <a:pt x="12" y="42"/>
                      </a:cubicBezTo>
                      <a:cubicBezTo>
                        <a:pt x="15" y="45"/>
                        <a:pt x="21" y="46"/>
                        <a:pt x="25" y="47"/>
                      </a:cubicBezTo>
                      <a:cubicBezTo>
                        <a:pt x="29" y="47"/>
                        <a:pt x="35" y="48"/>
                        <a:pt x="38" y="47"/>
                      </a:cubicBezTo>
                      <a:cubicBezTo>
                        <a:pt x="39" y="46"/>
                        <a:pt x="48" y="43"/>
                        <a:pt x="47" y="46"/>
                      </a:cubicBezTo>
                      <a:cubicBezTo>
                        <a:pt x="47" y="50"/>
                        <a:pt x="46" y="54"/>
                        <a:pt x="45" y="58"/>
                      </a:cubicBezTo>
                      <a:cubicBezTo>
                        <a:pt x="45" y="60"/>
                        <a:pt x="44" y="67"/>
                        <a:pt x="40" y="65"/>
                      </a:cubicBezTo>
                      <a:cubicBezTo>
                        <a:pt x="38" y="64"/>
                        <a:pt x="36" y="62"/>
                        <a:pt x="34" y="61"/>
                      </a:cubicBezTo>
                      <a:cubicBezTo>
                        <a:pt x="30" y="58"/>
                        <a:pt x="25" y="54"/>
                        <a:pt x="21" y="50"/>
                      </a:cubicBezTo>
                      <a:cubicBezTo>
                        <a:pt x="19" y="48"/>
                        <a:pt x="17" y="45"/>
                        <a:pt x="15" y="44"/>
                      </a:cubicBezTo>
                      <a:cubicBezTo>
                        <a:pt x="9" y="40"/>
                        <a:pt x="5" y="38"/>
                        <a:pt x="2" y="32"/>
                      </a:cubicBezTo>
                      <a:cubicBezTo>
                        <a:pt x="1" y="31"/>
                        <a:pt x="0" y="32"/>
                        <a:pt x="0" y="33"/>
                      </a:cubicBezTo>
                      <a:cubicBezTo>
                        <a:pt x="5" y="41"/>
                        <a:pt x="14" y="44"/>
                        <a:pt x="20" y="51"/>
                      </a:cubicBezTo>
                      <a:cubicBezTo>
                        <a:pt x="26" y="58"/>
                        <a:pt x="35" y="64"/>
                        <a:pt x="44" y="68"/>
                      </a:cubicBezTo>
                      <a:cubicBezTo>
                        <a:pt x="44" y="68"/>
                        <a:pt x="44" y="68"/>
                        <a:pt x="44" y="67"/>
                      </a:cubicBezTo>
                      <a:cubicBezTo>
                        <a:pt x="46" y="59"/>
                        <a:pt x="49" y="52"/>
                        <a:pt x="49" y="44"/>
                      </a:cubicBezTo>
                      <a:cubicBezTo>
                        <a:pt x="49" y="43"/>
                        <a:pt x="49" y="43"/>
                        <a:pt x="48" y="43"/>
                      </a:cubicBezTo>
                      <a:cubicBezTo>
                        <a:pt x="41" y="43"/>
                        <a:pt x="35" y="45"/>
                        <a:pt x="28" y="45"/>
                      </a:cubicBezTo>
                      <a:cubicBezTo>
                        <a:pt x="24" y="45"/>
                        <a:pt x="21" y="45"/>
                        <a:pt x="17" y="43"/>
                      </a:cubicBezTo>
                      <a:cubicBezTo>
                        <a:pt x="16" y="42"/>
                        <a:pt x="10" y="39"/>
                        <a:pt x="15" y="38"/>
                      </a:cubicBezTo>
                      <a:cubicBezTo>
                        <a:pt x="16" y="37"/>
                        <a:pt x="19" y="26"/>
                        <a:pt x="20" y="26"/>
                      </a:cubicBezTo>
                      <a:cubicBezTo>
                        <a:pt x="22" y="24"/>
                        <a:pt x="25" y="21"/>
                        <a:pt x="24" y="18"/>
                      </a:cubicBezTo>
                      <a:cubicBezTo>
                        <a:pt x="24" y="18"/>
                        <a:pt x="12" y="9"/>
                        <a:pt x="20" y="10"/>
                      </a:cubicBezTo>
                      <a:cubicBezTo>
                        <a:pt x="22" y="10"/>
                        <a:pt x="25" y="11"/>
                        <a:pt x="27" y="8"/>
                      </a:cubicBezTo>
                      <a:cubicBezTo>
                        <a:pt x="33" y="0"/>
                        <a:pt x="18" y="2"/>
                        <a:pt x="14" y="4"/>
                      </a:cubicBezTo>
                      <a:cubicBezTo>
                        <a:pt x="13" y="4"/>
                        <a:pt x="14" y="5"/>
                        <a:pt x="15"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55" name="Freeform 170"/>
                <p:cNvSpPr/>
                <p:nvPr/>
              </p:nvSpPr>
              <p:spPr bwMode="auto">
                <a:xfrm>
                  <a:off x="1466850" y="2235201"/>
                  <a:ext cx="20638" cy="39688"/>
                </a:xfrm>
                <a:custGeom>
                  <a:avLst/>
                  <a:gdLst>
                    <a:gd name="T0" fmla="*/ 5 w 20"/>
                    <a:gd name="T1" fmla="*/ 19 h 38"/>
                    <a:gd name="T2" fmla="*/ 0 w 20"/>
                    <a:gd name="T3" fmla="*/ 29 h 38"/>
                    <a:gd name="T4" fmla="*/ 5 w 20"/>
                    <a:gd name="T5" fmla="*/ 20 h 38"/>
                    <a:gd name="T6" fmla="*/ 2 w 20"/>
                    <a:gd name="T7" fmla="*/ 29 h 38"/>
                    <a:gd name="T8" fmla="*/ 8 w 20"/>
                    <a:gd name="T9" fmla="*/ 18 h 38"/>
                    <a:gd name="T10" fmla="*/ 6 w 20"/>
                    <a:gd name="T11" fmla="*/ 24 h 38"/>
                    <a:gd name="T12" fmla="*/ 7 w 20"/>
                    <a:gd name="T13" fmla="*/ 34 h 38"/>
                    <a:gd name="T14" fmla="*/ 7 w 20"/>
                    <a:gd name="T15" fmla="*/ 21 h 38"/>
                    <a:gd name="T16" fmla="*/ 8 w 20"/>
                    <a:gd name="T17" fmla="*/ 34 h 38"/>
                    <a:gd name="T18" fmla="*/ 7 w 20"/>
                    <a:gd name="T19" fmla="*/ 25 h 38"/>
                    <a:gd name="T20" fmla="*/ 2 w 20"/>
                    <a:gd name="T21" fmla="*/ 29 h 38"/>
                    <a:gd name="T22" fmla="*/ 3 w 20"/>
                    <a:gd name="T23" fmla="*/ 36 h 38"/>
                    <a:gd name="T24" fmla="*/ 4 w 20"/>
                    <a:gd name="T25" fmla="*/ 34 h 38"/>
                    <a:gd name="T26" fmla="*/ 5 w 20"/>
                    <a:gd name="T27" fmla="*/ 38 h 38"/>
                    <a:gd name="T28" fmla="*/ 7 w 20"/>
                    <a:gd name="T29" fmla="*/ 34 h 38"/>
                    <a:gd name="T30" fmla="*/ 7 w 20"/>
                    <a:gd name="T31" fmla="*/ 37 h 38"/>
                    <a:gd name="T32" fmla="*/ 11 w 20"/>
                    <a:gd name="T33" fmla="*/ 21 h 38"/>
                    <a:gd name="T34" fmla="*/ 15 w 20"/>
                    <a:gd name="T35" fmla="*/ 19 h 38"/>
                    <a:gd name="T36" fmla="*/ 11 w 20"/>
                    <a:gd name="T37" fmla="*/ 28 h 38"/>
                    <a:gd name="T38" fmla="*/ 15 w 20"/>
                    <a:gd name="T39" fmla="*/ 19 h 38"/>
                    <a:gd name="T40" fmla="*/ 11 w 20"/>
                    <a:gd name="T41" fmla="*/ 27 h 38"/>
                    <a:gd name="T42" fmla="*/ 14 w 20"/>
                    <a:gd name="T43" fmla="*/ 23 h 38"/>
                    <a:gd name="T44" fmla="*/ 15 w 20"/>
                    <a:gd name="T45" fmla="*/ 17 h 38"/>
                    <a:gd name="T46" fmla="*/ 14 w 20"/>
                    <a:gd name="T47" fmla="*/ 15 h 38"/>
                    <a:gd name="T48" fmla="*/ 9 w 20"/>
                    <a:gd name="T49" fmla="*/ 17 h 38"/>
                    <a:gd name="T50" fmla="*/ 11 w 20"/>
                    <a:gd name="T51" fmla="*/ 14 h 38"/>
                    <a:gd name="T52" fmla="*/ 9 w 20"/>
                    <a:gd name="T53" fmla="*/ 10 h 38"/>
                    <a:gd name="T54" fmla="*/ 11 w 20"/>
                    <a:gd name="T55" fmla="*/ 5 h 38"/>
                    <a:gd name="T56" fmla="*/ 17 w 20"/>
                    <a:gd name="T57" fmla="*/ 3 h 38"/>
                    <a:gd name="T58" fmla="*/ 18 w 20"/>
                    <a:gd name="T59" fmla="*/ 2 h 38"/>
                    <a:gd name="T60" fmla="*/ 20 w 20"/>
                    <a:gd name="T61" fmla="*/ 1 h 38"/>
                    <a:gd name="T62" fmla="*/ 15 w 20"/>
                    <a:gd name="T63" fmla="*/ 2 h 38"/>
                    <a:gd name="T64" fmla="*/ 11 w 20"/>
                    <a:gd name="T65" fmla="*/ 5 h 38"/>
                    <a:gd name="T66" fmla="*/ 8 w 20"/>
                    <a:gd name="T67" fmla="*/ 9 h 38"/>
                    <a:gd name="T68" fmla="*/ 12 w 20"/>
                    <a:gd name="T69" fmla="*/ 4 h 38"/>
                    <a:gd name="T70" fmla="*/ 6 w 20"/>
                    <a:gd name="T71" fmla="*/ 15 h 38"/>
                    <a:gd name="T72" fmla="*/ 9 w 20"/>
                    <a:gd name="T73" fmla="*/ 21 h 38"/>
                    <a:gd name="T74" fmla="*/ 13 w 20"/>
                    <a:gd name="T75" fmla="*/ 10 h 38"/>
                    <a:gd name="T76" fmla="*/ 9 w 20"/>
                    <a:gd name="T77" fmla="*/ 19 h 38"/>
                    <a:gd name="T78" fmla="*/ 12 w 20"/>
                    <a:gd name="T79" fmla="*/ 10 h 38"/>
                    <a:gd name="T80" fmla="*/ 7 w 20"/>
                    <a:gd name="T81" fmla="*/ 20 h 38"/>
                    <a:gd name="T82" fmla="*/ 13 w 20"/>
                    <a:gd name="T83" fmla="*/ 21 h 38"/>
                    <a:gd name="T84" fmla="*/ 17 w 20"/>
                    <a:gd name="T85" fmla="*/ 16 h 38"/>
                    <a:gd name="T86" fmla="*/ 16 w 20"/>
                    <a:gd name="T87" fmla="*/ 16 h 38"/>
                    <a:gd name="T88" fmla="*/ 14 w 20"/>
                    <a:gd name="T89" fmla="*/ 21 h 38"/>
                    <a:gd name="T90" fmla="*/ 12 w 20"/>
                    <a:gd name="T91" fmla="*/ 24 h 38"/>
                    <a:gd name="T92" fmla="*/ 12 w 20"/>
                    <a:gd name="T93" fmla="*/ 31 h 38"/>
                    <a:gd name="T94" fmla="*/ 14 w 20"/>
                    <a:gd name="T95" fmla="*/ 24 h 38"/>
                    <a:gd name="T96" fmla="*/ 10 w 20"/>
                    <a:gd name="T97" fmla="*/ 31 h 38"/>
                    <a:gd name="T98" fmla="*/ 13 w 20"/>
                    <a:gd name="T99" fmla="*/ 19 h 38"/>
                    <a:gd name="T100" fmla="*/ 9 w 20"/>
                    <a:gd name="T101" fmla="*/ 28 h 38"/>
                    <a:gd name="T102" fmla="*/ 7 w 20"/>
                    <a:gd name="T103" fmla="*/ 31 h 38"/>
                    <a:gd name="T104" fmla="*/ 2 w 20"/>
                    <a:gd name="T105" fmla="*/ 30 h 38"/>
                    <a:gd name="T106" fmla="*/ 2 w 20"/>
                    <a:gd name="T107" fmla="*/ 34 h 38"/>
                    <a:gd name="T108" fmla="*/ 8 w 20"/>
                    <a:gd name="T109" fmla="*/ 35 h 38"/>
                    <a:gd name="T110" fmla="*/ 8 w 20"/>
                    <a:gd name="T111" fmla="*/ 28 h 38"/>
                    <a:gd name="T112" fmla="*/ 8 w 20"/>
                    <a:gd name="T113" fmla="*/ 27 h 38"/>
                    <a:gd name="T114" fmla="*/ 7 w 20"/>
                    <a:gd name="T115" fmla="*/ 31 h 38"/>
                    <a:gd name="T116" fmla="*/ 8 w 20"/>
                    <a:gd name="T117" fmla="*/ 15 h 38"/>
                    <a:gd name="T118" fmla="*/ 4 w 20"/>
                    <a:gd name="T119" fmla="*/ 28 h 38"/>
                    <a:gd name="T120" fmla="*/ 4 w 20"/>
                    <a:gd name="T121" fmla="*/ 16 h 38"/>
                    <a:gd name="T122" fmla="*/ 7 w 20"/>
                    <a:gd name="T123" fmla="*/ 17 h 38"/>
                    <a:gd name="T124" fmla="*/ 0 w 20"/>
                    <a:gd name="T125" fmla="*/ 25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 h="38">
                      <a:moveTo>
                        <a:pt x="2" y="25"/>
                      </a:moveTo>
                      <a:cubicBezTo>
                        <a:pt x="2" y="23"/>
                        <a:pt x="3" y="21"/>
                        <a:pt x="5" y="19"/>
                      </a:cubicBezTo>
                      <a:cubicBezTo>
                        <a:pt x="4" y="18"/>
                        <a:pt x="3" y="18"/>
                        <a:pt x="3" y="20"/>
                      </a:cubicBezTo>
                      <a:cubicBezTo>
                        <a:pt x="1" y="23"/>
                        <a:pt x="1" y="26"/>
                        <a:pt x="0" y="29"/>
                      </a:cubicBezTo>
                      <a:cubicBezTo>
                        <a:pt x="0" y="30"/>
                        <a:pt x="1" y="30"/>
                        <a:pt x="2" y="29"/>
                      </a:cubicBezTo>
                      <a:cubicBezTo>
                        <a:pt x="4" y="27"/>
                        <a:pt x="4" y="24"/>
                        <a:pt x="5" y="20"/>
                      </a:cubicBezTo>
                      <a:cubicBezTo>
                        <a:pt x="6" y="16"/>
                        <a:pt x="4" y="20"/>
                        <a:pt x="4" y="22"/>
                      </a:cubicBezTo>
                      <a:cubicBezTo>
                        <a:pt x="3" y="24"/>
                        <a:pt x="3" y="27"/>
                        <a:pt x="2" y="29"/>
                      </a:cubicBezTo>
                      <a:cubicBezTo>
                        <a:pt x="2" y="30"/>
                        <a:pt x="3" y="31"/>
                        <a:pt x="4" y="30"/>
                      </a:cubicBezTo>
                      <a:cubicBezTo>
                        <a:pt x="6" y="26"/>
                        <a:pt x="7" y="22"/>
                        <a:pt x="8" y="18"/>
                      </a:cubicBezTo>
                      <a:cubicBezTo>
                        <a:pt x="6" y="17"/>
                        <a:pt x="6" y="18"/>
                        <a:pt x="6" y="20"/>
                      </a:cubicBezTo>
                      <a:cubicBezTo>
                        <a:pt x="6" y="21"/>
                        <a:pt x="6" y="23"/>
                        <a:pt x="6" y="24"/>
                      </a:cubicBezTo>
                      <a:cubicBezTo>
                        <a:pt x="5" y="27"/>
                        <a:pt x="6" y="30"/>
                        <a:pt x="6" y="33"/>
                      </a:cubicBezTo>
                      <a:cubicBezTo>
                        <a:pt x="6" y="34"/>
                        <a:pt x="7" y="34"/>
                        <a:pt x="7" y="34"/>
                      </a:cubicBezTo>
                      <a:cubicBezTo>
                        <a:pt x="9" y="29"/>
                        <a:pt x="9" y="25"/>
                        <a:pt x="9" y="21"/>
                      </a:cubicBezTo>
                      <a:cubicBezTo>
                        <a:pt x="8" y="20"/>
                        <a:pt x="7" y="20"/>
                        <a:pt x="7" y="21"/>
                      </a:cubicBezTo>
                      <a:cubicBezTo>
                        <a:pt x="6" y="25"/>
                        <a:pt x="6" y="29"/>
                        <a:pt x="6" y="34"/>
                      </a:cubicBezTo>
                      <a:cubicBezTo>
                        <a:pt x="6" y="34"/>
                        <a:pt x="8" y="35"/>
                        <a:pt x="8" y="34"/>
                      </a:cubicBezTo>
                      <a:cubicBezTo>
                        <a:pt x="8" y="31"/>
                        <a:pt x="9" y="28"/>
                        <a:pt x="9" y="25"/>
                      </a:cubicBezTo>
                      <a:cubicBezTo>
                        <a:pt x="8" y="24"/>
                        <a:pt x="7" y="24"/>
                        <a:pt x="7" y="25"/>
                      </a:cubicBezTo>
                      <a:cubicBezTo>
                        <a:pt x="7" y="27"/>
                        <a:pt x="6" y="32"/>
                        <a:pt x="8" y="33"/>
                      </a:cubicBezTo>
                      <a:cubicBezTo>
                        <a:pt x="6" y="31"/>
                        <a:pt x="4" y="30"/>
                        <a:pt x="2" y="29"/>
                      </a:cubicBezTo>
                      <a:cubicBezTo>
                        <a:pt x="2" y="28"/>
                        <a:pt x="1" y="29"/>
                        <a:pt x="1" y="29"/>
                      </a:cubicBezTo>
                      <a:cubicBezTo>
                        <a:pt x="1" y="32"/>
                        <a:pt x="2" y="34"/>
                        <a:pt x="3" y="36"/>
                      </a:cubicBezTo>
                      <a:cubicBezTo>
                        <a:pt x="3" y="37"/>
                        <a:pt x="4" y="36"/>
                        <a:pt x="4" y="36"/>
                      </a:cubicBezTo>
                      <a:cubicBezTo>
                        <a:pt x="4" y="35"/>
                        <a:pt x="4" y="34"/>
                        <a:pt x="4" y="34"/>
                      </a:cubicBezTo>
                      <a:cubicBezTo>
                        <a:pt x="4" y="32"/>
                        <a:pt x="3" y="31"/>
                        <a:pt x="2" y="32"/>
                      </a:cubicBezTo>
                      <a:cubicBezTo>
                        <a:pt x="3" y="34"/>
                        <a:pt x="4" y="36"/>
                        <a:pt x="5" y="38"/>
                      </a:cubicBezTo>
                      <a:cubicBezTo>
                        <a:pt x="6" y="38"/>
                        <a:pt x="7" y="38"/>
                        <a:pt x="7" y="38"/>
                      </a:cubicBezTo>
                      <a:cubicBezTo>
                        <a:pt x="7" y="36"/>
                        <a:pt x="7" y="35"/>
                        <a:pt x="7" y="34"/>
                      </a:cubicBezTo>
                      <a:cubicBezTo>
                        <a:pt x="7" y="34"/>
                        <a:pt x="7" y="34"/>
                        <a:pt x="6" y="34"/>
                      </a:cubicBezTo>
                      <a:cubicBezTo>
                        <a:pt x="7" y="35"/>
                        <a:pt x="7" y="36"/>
                        <a:pt x="7" y="37"/>
                      </a:cubicBezTo>
                      <a:cubicBezTo>
                        <a:pt x="7" y="38"/>
                        <a:pt x="9" y="38"/>
                        <a:pt x="9" y="37"/>
                      </a:cubicBezTo>
                      <a:cubicBezTo>
                        <a:pt x="10" y="32"/>
                        <a:pt x="11" y="27"/>
                        <a:pt x="11" y="21"/>
                      </a:cubicBezTo>
                      <a:cubicBezTo>
                        <a:pt x="11" y="22"/>
                        <a:pt x="10" y="34"/>
                        <a:pt x="12" y="27"/>
                      </a:cubicBezTo>
                      <a:cubicBezTo>
                        <a:pt x="13" y="24"/>
                        <a:pt x="14" y="22"/>
                        <a:pt x="15" y="19"/>
                      </a:cubicBezTo>
                      <a:cubicBezTo>
                        <a:pt x="15" y="18"/>
                        <a:pt x="14" y="17"/>
                        <a:pt x="14" y="18"/>
                      </a:cubicBezTo>
                      <a:cubicBezTo>
                        <a:pt x="13" y="21"/>
                        <a:pt x="12" y="25"/>
                        <a:pt x="11" y="28"/>
                      </a:cubicBezTo>
                      <a:cubicBezTo>
                        <a:pt x="12" y="29"/>
                        <a:pt x="13" y="29"/>
                        <a:pt x="13" y="26"/>
                      </a:cubicBezTo>
                      <a:cubicBezTo>
                        <a:pt x="13" y="24"/>
                        <a:pt x="14" y="22"/>
                        <a:pt x="15" y="19"/>
                      </a:cubicBezTo>
                      <a:cubicBezTo>
                        <a:pt x="15" y="18"/>
                        <a:pt x="13" y="18"/>
                        <a:pt x="13" y="19"/>
                      </a:cubicBezTo>
                      <a:cubicBezTo>
                        <a:pt x="12" y="22"/>
                        <a:pt x="12" y="24"/>
                        <a:pt x="11" y="27"/>
                      </a:cubicBezTo>
                      <a:cubicBezTo>
                        <a:pt x="11" y="28"/>
                        <a:pt x="12" y="29"/>
                        <a:pt x="12" y="28"/>
                      </a:cubicBezTo>
                      <a:cubicBezTo>
                        <a:pt x="14" y="25"/>
                        <a:pt x="13" y="26"/>
                        <a:pt x="14" y="23"/>
                      </a:cubicBezTo>
                      <a:cubicBezTo>
                        <a:pt x="15" y="22"/>
                        <a:pt x="15" y="22"/>
                        <a:pt x="15" y="21"/>
                      </a:cubicBezTo>
                      <a:cubicBezTo>
                        <a:pt x="16" y="19"/>
                        <a:pt x="16" y="18"/>
                        <a:pt x="15" y="17"/>
                      </a:cubicBezTo>
                      <a:cubicBezTo>
                        <a:pt x="14" y="18"/>
                        <a:pt x="15" y="19"/>
                        <a:pt x="16" y="18"/>
                      </a:cubicBezTo>
                      <a:cubicBezTo>
                        <a:pt x="14" y="22"/>
                        <a:pt x="14" y="17"/>
                        <a:pt x="14" y="15"/>
                      </a:cubicBezTo>
                      <a:cubicBezTo>
                        <a:pt x="14" y="15"/>
                        <a:pt x="13" y="15"/>
                        <a:pt x="13" y="15"/>
                      </a:cubicBezTo>
                      <a:cubicBezTo>
                        <a:pt x="11" y="16"/>
                        <a:pt x="11" y="15"/>
                        <a:pt x="9" y="17"/>
                      </a:cubicBezTo>
                      <a:cubicBezTo>
                        <a:pt x="5" y="21"/>
                        <a:pt x="10" y="14"/>
                        <a:pt x="11" y="12"/>
                      </a:cubicBezTo>
                      <a:cubicBezTo>
                        <a:pt x="10" y="19"/>
                        <a:pt x="13" y="7"/>
                        <a:pt x="11" y="14"/>
                      </a:cubicBezTo>
                      <a:cubicBezTo>
                        <a:pt x="10" y="20"/>
                        <a:pt x="10" y="12"/>
                        <a:pt x="10" y="11"/>
                      </a:cubicBezTo>
                      <a:cubicBezTo>
                        <a:pt x="10" y="10"/>
                        <a:pt x="9" y="10"/>
                        <a:pt x="9" y="10"/>
                      </a:cubicBezTo>
                      <a:cubicBezTo>
                        <a:pt x="4" y="16"/>
                        <a:pt x="10" y="7"/>
                        <a:pt x="12" y="6"/>
                      </a:cubicBezTo>
                      <a:cubicBezTo>
                        <a:pt x="12" y="6"/>
                        <a:pt x="11" y="6"/>
                        <a:pt x="11" y="5"/>
                      </a:cubicBezTo>
                      <a:cubicBezTo>
                        <a:pt x="12" y="7"/>
                        <a:pt x="13" y="7"/>
                        <a:pt x="14" y="5"/>
                      </a:cubicBezTo>
                      <a:cubicBezTo>
                        <a:pt x="16" y="4"/>
                        <a:pt x="16" y="4"/>
                        <a:pt x="17" y="3"/>
                      </a:cubicBezTo>
                      <a:cubicBezTo>
                        <a:pt x="18" y="2"/>
                        <a:pt x="17" y="1"/>
                        <a:pt x="17" y="2"/>
                      </a:cubicBezTo>
                      <a:cubicBezTo>
                        <a:pt x="14" y="2"/>
                        <a:pt x="17" y="2"/>
                        <a:pt x="18" y="2"/>
                      </a:cubicBezTo>
                      <a:cubicBezTo>
                        <a:pt x="17" y="3"/>
                        <a:pt x="18" y="3"/>
                        <a:pt x="19" y="3"/>
                      </a:cubicBezTo>
                      <a:cubicBezTo>
                        <a:pt x="19" y="2"/>
                        <a:pt x="20" y="1"/>
                        <a:pt x="20" y="1"/>
                      </a:cubicBezTo>
                      <a:cubicBezTo>
                        <a:pt x="20" y="0"/>
                        <a:pt x="19" y="0"/>
                        <a:pt x="19" y="0"/>
                      </a:cubicBezTo>
                      <a:cubicBezTo>
                        <a:pt x="18" y="1"/>
                        <a:pt x="16" y="1"/>
                        <a:pt x="15" y="2"/>
                      </a:cubicBezTo>
                      <a:cubicBezTo>
                        <a:pt x="14" y="2"/>
                        <a:pt x="15" y="4"/>
                        <a:pt x="16" y="3"/>
                      </a:cubicBezTo>
                      <a:cubicBezTo>
                        <a:pt x="18" y="2"/>
                        <a:pt x="11" y="5"/>
                        <a:pt x="11" y="5"/>
                      </a:cubicBezTo>
                      <a:cubicBezTo>
                        <a:pt x="10" y="6"/>
                        <a:pt x="9" y="7"/>
                        <a:pt x="8" y="8"/>
                      </a:cubicBezTo>
                      <a:cubicBezTo>
                        <a:pt x="7" y="8"/>
                        <a:pt x="8" y="9"/>
                        <a:pt x="8" y="9"/>
                      </a:cubicBezTo>
                      <a:cubicBezTo>
                        <a:pt x="11" y="8"/>
                        <a:pt x="12" y="7"/>
                        <a:pt x="14" y="5"/>
                      </a:cubicBezTo>
                      <a:cubicBezTo>
                        <a:pt x="14" y="4"/>
                        <a:pt x="13" y="3"/>
                        <a:pt x="12" y="4"/>
                      </a:cubicBezTo>
                      <a:cubicBezTo>
                        <a:pt x="9" y="7"/>
                        <a:pt x="5" y="9"/>
                        <a:pt x="5" y="14"/>
                      </a:cubicBezTo>
                      <a:cubicBezTo>
                        <a:pt x="5" y="15"/>
                        <a:pt x="6" y="15"/>
                        <a:pt x="6" y="15"/>
                      </a:cubicBezTo>
                      <a:cubicBezTo>
                        <a:pt x="7" y="14"/>
                        <a:pt x="8" y="11"/>
                        <a:pt x="8" y="13"/>
                      </a:cubicBezTo>
                      <a:cubicBezTo>
                        <a:pt x="8" y="16"/>
                        <a:pt x="8" y="18"/>
                        <a:pt x="9" y="21"/>
                      </a:cubicBezTo>
                      <a:cubicBezTo>
                        <a:pt x="9" y="22"/>
                        <a:pt x="10" y="22"/>
                        <a:pt x="10" y="21"/>
                      </a:cubicBezTo>
                      <a:cubicBezTo>
                        <a:pt x="12" y="17"/>
                        <a:pt x="13" y="14"/>
                        <a:pt x="13" y="10"/>
                      </a:cubicBezTo>
                      <a:cubicBezTo>
                        <a:pt x="13" y="9"/>
                        <a:pt x="12" y="9"/>
                        <a:pt x="12" y="10"/>
                      </a:cubicBezTo>
                      <a:cubicBezTo>
                        <a:pt x="10" y="13"/>
                        <a:pt x="9" y="15"/>
                        <a:pt x="9" y="19"/>
                      </a:cubicBezTo>
                      <a:cubicBezTo>
                        <a:pt x="9" y="19"/>
                        <a:pt x="10" y="20"/>
                        <a:pt x="10" y="19"/>
                      </a:cubicBezTo>
                      <a:cubicBezTo>
                        <a:pt x="11" y="16"/>
                        <a:pt x="12" y="14"/>
                        <a:pt x="12" y="10"/>
                      </a:cubicBezTo>
                      <a:cubicBezTo>
                        <a:pt x="13" y="10"/>
                        <a:pt x="12" y="9"/>
                        <a:pt x="11" y="10"/>
                      </a:cubicBezTo>
                      <a:cubicBezTo>
                        <a:pt x="9" y="13"/>
                        <a:pt x="7" y="16"/>
                        <a:pt x="7" y="20"/>
                      </a:cubicBezTo>
                      <a:cubicBezTo>
                        <a:pt x="7" y="21"/>
                        <a:pt x="7" y="21"/>
                        <a:pt x="8" y="21"/>
                      </a:cubicBezTo>
                      <a:cubicBezTo>
                        <a:pt x="10" y="18"/>
                        <a:pt x="13" y="15"/>
                        <a:pt x="13" y="21"/>
                      </a:cubicBezTo>
                      <a:cubicBezTo>
                        <a:pt x="13" y="22"/>
                        <a:pt x="14" y="22"/>
                        <a:pt x="14" y="22"/>
                      </a:cubicBezTo>
                      <a:cubicBezTo>
                        <a:pt x="16" y="20"/>
                        <a:pt x="17" y="18"/>
                        <a:pt x="17" y="16"/>
                      </a:cubicBezTo>
                      <a:cubicBezTo>
                        <a:pt x="18" y="15"/>
                        <a:pt x="17" y="15"/>
                        <a:pt x="16" y="15"/>
                      </a:cubicBezTo>
                      <a:cubicBezTo>
                        <a:pt x="13" y="19"/>
                        <a:pt x="17" y="14"/>
                        <a:pt x="16" y="16"/>
                      </a:cubicBezTo>
                      <a:cubicBezTo>
                        <a:pt x="17" y="16"/>
                        <a:pt x="15" y="15"/>
                        <a:pt x="15" y="16"/>
                      </a:cubicBezTo>
                      <a:cubicBezTo>
                        <a:pt x="15" y="18"/>
                        <a:pt x="14" y="19"/>
                        <a:pt x="14" y="21"/>
                      </a:cubicBezTo>
                      <a:cubicBezTo>
                        <a:pt x="13" y="22"/>
                        <a:pt x="12" y="29"/>
                        <a:pt x="14" y="22"/>
                      </a:cubicBezTo>
                      <a:cubicBezTo>
                        <a:pt x="12" y="21"/>
                        <a:pt x="12" y="21"/>
                        <a:pt x="12" y="24"/>
                      </a:cubicBezTo>
                      <a:cubicBezTo>
                        <a:pt x="11" y="26"/>
                        <a:pt x="11" y="28"/>
                        <a:pt x="10" y="31"/>
                      </a:cubicBezTo>
                      <a:cubicBezTo>
                        <a:pt x="10" y="32"/>
                        <a:pt x="11" y="32"/>
                        <a:pt x="12" y="31"/>
                      </a:cubicBezTo>
                      <a:cubicBezTo>
                        <a:pt x="12" y="29"/>
                        <a:pt x="12" y="28"/>
                        <a:pt x="13" y="26"/>
                      </a:cubicBezTo>
                      <a:cubicBezTo>
                        <a:pt x="13" y="25"/>
                        <a:pt x="13" y="24"/>
                        <a:pt x="14" y="24"/>
                      </a:cubicBezTo>
                      <a:cubicBezTo>
                        <a:pt x="15" y="22"/>
                        <a:pt x="15" y="21"/>
                        <a:pt x="13" y="20"/>
                      </a:cubicBezTo>
                      <a:cubicBezTo>
                        <a:pt x="12" y="24"/>
                        <a:pt x="10" y="27"/>
                        <a:pt x="10" y="31"/>
                      </a:cubicBezTo>
                      <a:cubicBezTo>
                        <a:pt x="10" y="32"/>
                        <a:pt x="11" y="32"/>
                        <a:pt x="11" y="31"/>
                      </a:cubicBezTo>
                      <a:cubicBezTo>
                        <a:pt x="12" y="27"/>
                        <a:pt x="13" y="23"/>
                        <a:pt x="13" y="19"/>
                      </a:cubicBezTo>
                      <a:cubicBezTo>
                        <a:pt x="13" y="18"/>
                        <a:pt x="12" y="18"/>
                        <a:pt x="12" y="19"/>
                      </a:cubicBezTo>
                      <a:cubicBezTo>
                        <a:pt x="10" y="22"/>
                        <a:pt x="9" y="24"/>
                        <a:pt x="9" y="28"/>
                      </a:cubicBezTo>
                      <a:cubicBezTo>
                        <a:pt x="8" y="30"/>
                        <a:pt x="8" y="32"/>
                        <a:pt x="8" y="35"/>
                      </a:cubicBezTo>
                      <a:cubicBezTo>
                        <a:pt x="8" y="36"/>
                        <a:pt x="7" y="32"/>
                        <a:pt x="7" y="31"/>
                      </a:cubicBezTo>
                      <a:cubicBezTo>
                        <a:pt x="7" y="31"/>
                        <a:pt x="6" y="31"/>
                        <a:pt x="6" y="32"/>
                      </a:cubicBezTo>
                      <a:cubicBezTo>
                        <a:pt x="6" y="38"/>
                        <a:pt x="4" y="32"/>
                        <a:pt x="2" y="30"/>
                      </a:cubicBezTo>
                      <a:cubicBezTo>
                        <a:pt x="2" y="29"/>
                        <a:pt x="1" y="29"/>
                        <a:pt x="1" y="30"/>
                      </a:cubicBezTo>
                      <a:cubicBezTo>
                        <a:pt x="1" y="31"/>
                        <a:pt x="2" y="33"/>
                        <a:pt x="2" y="34"/>
                      </a:cubicBezTo>
                      <a:cubicBezTo>
                        <a:pt x="1" y="30"/>
                        <a:pt x="2" y="29"/>
                        <a:pt x="4" y="33"/>
                      </a:cubicBezTo>
                      <a:cubicBezTo>
                        <a:pt x="5" y="34"/>
                        <a:pt x="7" y="34"/>
                        <a:pt x="8" y="35"/>
                      </a:cubicBezTo>
                      <a:cubicBezTo>
                        <a:pt x="9" y="35"/>
                        <a:pt x="9" y="35"/>
                        <a:pt x="9" y="34"/>
                      </a:cubicBezTo>
                      <a:cubicBezTo>
                        <a:pt x="9" y="32"/>
                        <a:pt x="8" y="30"/>
                        <a:pt x="8" y="28"/>
                      </a:cubicBezTo>
                      <a:cubicBezTo>
                        <a:pt x="7" y="28"/>
                        <a:pt x="6" y="29"/>
                        <a:pt x="8" y="32"/>
                      </a:cubicBezTo>
                      <a:cubicBezTo>
                        <a:pt x="8" y="30"/>
                        <a:pt x="8" y="29"/>
                        <a:pt x="8" y="27"/>
                      </a:cubicBezTo>
                      <a:cubicBezTo>
                        <a:pt x="8" y="26"/>
                        <a:pt x="7" y="19"/>
                        <a:pt x="7" y="25"/>
                      </a:cubicBezTo>
                      <a:cubicBezTo>
                        <a:pt x="8" y="27"/>
                        <a:pt x="7" y="29"/>
                        <a:pt x="7" y="31"/>
                      </a:cubicBezTo>
                      <a:cubicBezTo>
                        <a:pt x="7" y="30"/>
                        <a:pt x="7" y="28"/>
                        <a:pt x="7" y="27"/>
                      </a:cubicBezTo>
                      <a:cubicBezTo>
                        <a:pt x="7" y="23"/>
                        <a:pt x="8" y="19"/>
                        <a:pt x="8" y="15"/>
                      </a:cubicBezTo>
                      <a:cubicBezTo>
                        <a:pt x="8" y="15"/>
                        <a:pt x="7" y="14"/>
                        <a:pt x="7" y="15"/>
                      </a:cubicBezTo>
                      <a:cubicBezTo>
                        <a:pt x="6" y="19"/>
                        <a:pt x="5" y="24"/>
                        <a:pt x="4" y="28"/>
                      </a:cubicBezTo>
                      <a:cubicBezTo>
                        <a:pt x="5" y="25"/>
                        <a:pt x="5" y="20"/>
                        <a:pt x="6" y="17"/>
                      </a:cubicBezTo>
                      <a:cubicBezTo>
                        <a:pt x="6" y="16"/>
                        <a:pt x="5" y="15"/>
                        <a:pt x="4" y="16"/>
                      </a:cubicBezTo>
                      <a:cubicBezTo>
                        <a:pt x="4" y="20"/>
                        <a:pt x="3" y="24"/>
                        <a:pt x="2" y="27"/>
                      </a:cubicBezTo>
                      <a:cubicBezTo>
                        <a:pt x="3" y="24"/>
                        <a:pt x="4" y="20"/>
                        <a:pt x="7" y="17"/>
                      </a:cubicBezTo>
                      <a:cubicBezTo>
                        <a:pt x="7" y="16"/>
                        <a:pt x="6" y="16"/>
                        <a:pt x="5" y="16"/>
                      </a:cubicBezTo>
                      <a:cubicBezTo>
                        <a:pt x="2" y="19"/>
                        <a:pt x="1" y="21"/>
                        <a:pt x="0" y="25"/>
                      </a:cubicBezTo>
                      <a:cubicBezTo>
                        <a:pt x="0" y="26"/>
                        <a:pt x="1" y="26"/>
                        <a:pt x="2"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56" name="Freeform 171"/>
                <p:cNvSpPr/>
                <p:nvPr/>
              </p:nvSpPr>
              <p:spPr bwMode="auto">
                <a:xfrm>
                  <a:off x="1482725" y="2279651"/>
                  <a:ext cx="22225" cy="20638"/>
                </a:xfrm>
                <a:custGeom>
                  <a:avLst/>
                  <a:gdLst>
                    <a:gd name="T0" fmla="*/ 9 w 21"/>
                    <a:gd name="T1" fmla="*/ 4 h 19"/>
                    <a:gd name="T2" fmla="*/ 8 w 21"/>
                    <a:gd name="T3" fmla="*/ 2 h 19"/>
                    <a:gd name="T4" fmla="*/ 7 w 21"/>
                    <a:gd name="T5" fmla="*/ 3 h 19"/>
                    <a:gd name="T6" fmla="*/ 11 w 21"/>
                    <a:gd name="T7" fmla="*/ 7 h 19"/>
                    <a:gd name="T8" fmla="*/ 12 w 21"/>
                    <a:gd name="T9" fmla="*/ 6 h 19"/>
                    <a:gd name="T10" fmla="*/ 2 w 21"/>
                    <a:gd name="T11" fmla="*/ 0 h 19"/>
                    <a:gd name="T12" fmla="*/ 1 w 21"/>
                    <a:gd name="T13" fmla="*/ 2 h 19"/>
                    <a:gd name="T14" fmla="*/ 9 w 21"/>
                    <a:gd name="T15" fmla="*/ 8 h 19"/>
                    <a:gd name="T16" fmla="*/ 10 w 21"/>
                    <a:gd name="T17" fmla="*/ 7 h 19"/>
                    <a:gd name="T18" fmla="*/ 4 w 21"/>
                    <a:gd name="T19" fmla="*/ 2 h 19"/>
                    <a:gd name="T20" fmla="*/ 3 w 21"/>
                    <a:gd name="T21" fmla="*/ 3 h 19"/>
                    <a:gd name="T22" fmla="*/ 12 w 21"/>
                    <a:gd name="T23" fmla="*/ 10 h 19"/>
                    <a:gd name="T24" fmla="*/ 13 w 21"/>
                    <a:gd name="T25" fmla="*/ 9 h 19"/>
                    <a:gd name="T26" fmla="*/ 10 w 21"/>
                    <a:gd name="T27" fmla="*/ 6 h 19"/>
                    <a:gd name="T28" fmla="*/ 9 w 21"/>
                    <a:gd name="T29" fmla="*/ 7 h 19"/>
                    <a:gd name="T30" fmla="*/ 19 w 21"/>
                    <a:gd name="T31" fmla="*/ 12 h 19"/>
                    <a:gd name="T32" fmla="*/ 20 w 21"/>
                    <a:gd name="T33" fmla="*/ 11 h 19"/>
                    <a:gd name="T34" fmla="*/ 11 w 21"/>
                    <a:gd name="T35" fmla="*/ 3 h 19"/>
                    <a:gd name="T36" fmla="*/ 10 w 21"/>
                    <a:gd name="T37" fmla="*/ 4 h 19"/>
                    <a:gd name="T38" fmla="*/ 20 w 21"/>
                    <a:gd name="T39" fmla="*/ 18 h 19"/>
                    <a:gd name="T40" fmla="*/ 21 w 21"/>
                    <a:gd name="T41" fmla="*/ 17 h 19"/>
                    <a:gd name="T42" fmla="*/ 9 w 21"/>
                    <a:gd name="T43" fmla="*/ 7 h 19"/>
                    <a:gd name="T44" fmla="*/ 8 w 21"/>
                    <a:gd name="T45" fmla="*/ 8 h 19"/>
                    <a:gd name="T46" fmla="*/ 18 w 21"/>
                    <a:gd name="T47" fmla="*/ 16 h 19"/>
                    <a:gd name="T48" fmla="*/ 19 w 21"/>
                    <a:gd name="T49" fmla="*/ 15 h 19"/>
                    <a:gd name="T50" fmla="*/ 16 w 21"/>
                    <a:gd name="T51" fmla="*/ 9 h 19"/>
                    <a:gd name="T52" fmla="*/ 15 w 21"/>
                    <a:gd name="T53" fmla="*/ 8 h 19"/>
                    <a:gd name="T54" fmla="*/ 18 w 21"/>
                    <a:gd name="T55" fmla="*/ 16 h 19"/>
                    <a:gd name="T56" fmla="*/ 19 w 21"/>
                    <a:gd name="T57" fmla="*/ 15 h 19"/>
                    <a:gd name="T58" fmla="*/ 9 w 21"/>
                    <a:gd name="T59" fmla="*/ 7 h 19"/>
                    <a:gd name="T60" fmla="*/ 8 w 21"/>
                    <a:gd name="T61" fmla="*/ 8 h 19"/>
                    <a:gd name="T62" fmla="*/ 20 w 21"/>
                    <a:gd name="T63" fmla="*/ 18 h 19"/>
                    <a:gd name="T64" fmla="*/ 21 w 21"/>
                    <a:gd name="T65" fmla="*/ 18 h 19"/>
                    <a:gd name="T66" fmla="*/ 11 w 21"/>
                    <a:gd name="T67" fmla="*/ 3 h 19"/>
                    <a:gd name="T68" fmla="*/ 10 w 21"/>
                    <a:gd name="T69" fmla="*/ 4 h 19"/>
                    <a:gd name="T70" fmla="*/ 19 w 21"/>
                    <a:gd name="T71" fmla="*/ 12 h 19"/>
                    <a:gd name="T72" fmla="*/ 20 w 21"/>
                    <a:gd name="T73" fmla="*/ 11 h 19"/>
                    <a:gd name="T74" fmla="*/ 9 w 21"/>
                    <a:gd name="T75" fmla="*/ 5 h 19"/>
                    <a:gd name="T76" fmla="*/ 9 w 21"/>
                    <a:gd name="T77" fmla="*/ 7 h 19"/>
                    <a:gd name="T78" fmla="*/ 12 w 21"/>
                    <a:gd name="T79" fmla="*/ 10 h 19"/>
                    <a:gd name="T80" fmla="*/ 13 w 21"/>
                    <a:gd name="T81" fmla="*/ 9 h 19"/>
                    <a:gd name="T82" fmla="*/ 4 w 21"/>
                    <a:gd name="T83" fmla="*/ 2 h 19"/>
                    <a:gd name="T84" fmla="*/ 3 w 21"/>
                    <a:gd name="T85" fmla="*/ 3 h 19"/>
                    <a:gd name="T86" fmla="*/ 9 w 21"/>
                    <a:gd name="T87" fmla="*/ 8 h 19"/>
                    <a:gd name="T88" fmla="*/ 10 w 21"/>
                    <a:gd name="T89" fmla="*/ 7 h 19"/>
                    <a:gd name="T90" fmla="*/ 2 w 21"/>
                    <a:gd name="T91" fmla="*/ 1 h 19"/>
                    <a:gd name="T92" fmla="*/ 1 w 21"/>
                    <a:gd name="T93" fmla="*/ 2 h 19"/>
                    <a:gd name="T94" fmla="*/ 12 w 21"/>
                    <a:gd name="T95" fmla="*/ 7 h 19"/>
                    <a:gd name="T96" fmla="*/ 12 w 21"/>
                    <a:gd name="T97" fmla="*/ 6 h 19"/>
                    <a:gd name="T98" fmla="*/ 8 w 21"/>
                    <a:gd name="T99" fmla="*/ 2 h 19"/>
                    <a:gd name="T100" fmla="*/ 6 w 21"/>
                    <a:gd name="T101" fmla="*/ 3 h 19"/>
                    <a:gd name="T102" fmla="*/ 8 w 21"/>
                    <a:gd name="T103" fmla="*/ 5 h 19"/>
                    <a:gd name="T104" fmla="*/ 9 w 21"/>
                    <a:gd name="T105" fmla="*/ 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1" h="19">
                      <a:moveTo>
                        <a:pt x="9" y="4"/>
                      </a:moveTo>
                      <a:cubicBezTo>
                        <a:pt x="8" y="3"/>
                        <a:pt x="8" y="3"/>
                        <a:pt x="8" y="2"/>
                      </a:cubicBezTo>
                      <a:cubicBezTo>
                        <a:pt x="7" y="2"/>
                        <a:pt x="7" y="3"/>
                        <a:pt x="7" y="3"/>
                      </a:cubicBezTo>
                      <a:cubicBezTo>
                        <a:pt x="8" y="4"/>
                        <a:pt x="10" y="6"/>
                        <a:pt x="11" y="7"/>
                      </a:cubicBezTo>
                      <a:cubicBezTo>
                        <a:pt x="12" y="7"/>
                        <a:pt x="12" y="6"/>
                        <a:pt x="12" y="6"/>
                      </a:cubicBezTo>
                      <a:cubicBezTo>
                        <a:pt x="8" y="4"/>
                        <a:pt x="5" y="2"/>
                        <a:pt x="2" y="0"/>
                      </a:cubicBezTo>
                      <a:cubicBezTo>
                        <a:pt x="1" y="0"/>
                        <a:pt x="0" y="1"/>
                        <a:pt x="1" y="2"/>
                      </a:cubicBezTo>
                      <a:cubicBezTo>
                        <a:pt x="3" y="4"/>
                        <a:pt x="6" y="6"/>
                        <a:pt x="9" y="8"/>
                      </a:cubicBezTo>
                      <a:cubicBezTo>
                        <a:pt x="10" y="9"/>
                        <a:pt x="11" y="8"/>
                        <a:pt x="10" y="7"/>
                      </a:cubicBezTo>
                      <a:cubicBezTo>
                        <a:pt x="8" y="5"/>
                        <a:pt x="6" y="4"/>
                        <a:pt x="4" y="2"/>
                      </a:cubicBezTo>
                      <a:cubicBezTo>
                        <a:pt x="3" y="2"/>
                        <a:pt x="3" y="3"/>
                        <a:pt x="3" y="3"/>
                      </a:cubicBezTo>
                      <a:cubicBezTo>
                        <a:pt x="6" y="5"/>
                        <a:pt x="9" y="8"/>
                        <a:pt x="12" y="10"/>
                      </a:cubicBezTo>
                      <a:cubicBezTo>
                        <a:pt x="13" y="10"/>
                        <a:pt x="14" y="9"/>
                        <a:pt x="13" y="9"/>
                      </a:cubicBezTo>
                      <a:cubicBezTo>
                        <a:pt x="12" y="8"/>
                        <a:pt x="11" y="7"/>
                        <a:pt x="10" y="6"/>
                      </a:cubicBezTo>
                      <a:cubicBezTo>
                        <a:pt x="10" y="6"/>
                        <a:pt x="9" y="6"/>
                        <a:pt x="9" y="7"/>
                      </a:cubicBezTo>
                      <a:cubicBezTo>
                        <a:pt x="13" y="8"/>
                        <a:pt x="16" y="10"/>
                        <a:pt x="19" y="12"/>
                      </a:cubicBezTo>
                      <a:cubicBezTo>
                        <a:pt x="20" y="12"/>
                        <a:pt x="21" y="11"/>
                        <a:pt x="20" y="11"/>
                      </a:cubicBezTo>
                      <a:cubicBezTo>
                        <a:pt x="17" y="9"/>
                        <a:pt x="14" y="6"/>
                        <a:pt x="11" y="3"/>
                      </a:cubicBezTo>
                      <a:cubicBezTo>
                        <a:pt x="11" y="3"/>
                        <a:pt x="11" y="4"/>
                        <a:pt x="10" y="4"/>
                      </a:cubicBezTo>
                      <a:cubicBezTo>
                        <a:pt x="14" y="8"/>
                        <a:pt x="18" y="13"/>
                        <a:pt x="20" y="18"/>
                      </a:cubicBezTo>
                      <a:cubicBezTo>
                        <a:pt x="20" y="18"/>
                        <a:pt x="20" y="17"/>
                        <a:pt x="21" y="17"/>
                      </a:cubicBezTo>
                      <a:cubicBezTo>
                        <a:pt x="16" y="14"/>
                        <a:pt x="12" y="11"/>
                        <a:pt x="9" y="7"/>
                      </a:cubicBezTo>
                      <a:cubicBezTo>
                        <a:pt x="9" y="7"/>
                        <a:pt x="8" y="8"/>
                        <a:pt x="8" y="8"/>
                      </a:cubicBezTo>
                      <a:cubicBezTo>
                        <a:pt x="11" y="11"/>
                        <a:pt x="14" y="14"/>
                        <a:pt x="18" y="16"/>
                      </a:cubicBezTo>
                      <a:cubicBezTo>
                        <a:pt x="19" y="16"/>
                        <a:pt x="19" y="15"/>
                        <a:pt x="19" y="15"/>
                      </a:cubicBezTo>
                      <a:cubicBezTo>
                        <a:pt x="17" y="13"/>
                        <a:pt x="14" y="12"/>
                        <a:pt x="16" y="9"/>
                      </a:cubicBezTo>
                      <a:cubicBezTo>
                        <a:pt x="17" y="8"/>
                        <a:pt x="15" y="7"/>
                        <a:pt x="15" y="8"/>
                      </a:cubicBezTo>
                      <a:cubicBezTo>
                        <a:pt x="12" y="11"/>
                        <a:pt x="15" y="13"/>
                        <a:pt x="18" y="16"/>
                      </a:cubicBezTo>
                      <a:cubicBezTo>
                        <a:pt x="18" y="15"/>
                        <a:pt x="18" y="15"/>
                        <a:pt x="19" y="15"/>
                      </a:cubicBezTo>
                      <a:cubicBezTo>
                        <a:pt x="15" y="13"/>
                        <a:pt x="12" y="10"/>
                        <a:pt x="9" y="7"/>
                      </a:cubicBezTo>
                      <a:cubicBezTo>
                        <a:pt x="8" y="6"/>
                        <a:pt x="7" y="7"/>
                        <a:pt x="8" y="8"/>
                      </a:cubicBezTo>
                      <a:cubicBezTo>
                        <a:pt x="11" y="12"/>
                        <a:pt x="15" y="16"/>
                        <a:pt x="20" y="18"/>
                      </a:cubicBezTo>
                      <a:cubicBezTo>
                        <a:pt x="20" y="19"/>
                        <a:pt x="21" y="18"/>
                        <a:pt x="21" y="18"/>
                      </a:cubicBezTo>
                      <a:cubicBezTo>
                        <a:pt x="19" y="12"/>
                        <a:pt x="15" y="7"/>
                        <a:pt x="11" y="3"/>
                      </a:cubicBezTo>
                      <a:cubicBezTo>
                        <a:pt x="11" y="2"/>
                        <a:pt x="10" y="3"/>
                        <a:pt x="10" y="4"/>
                      </a:cubicBezTo>
                      <a:cubicBezTo>
                        <a:pt x="13" y="7"/>
                        <a:pt x="16" y="10"/>
                        <a:pt x="19" y="12"/>
                      </a:cubicBezTo>
                      <a:cubicBezTo>
                        <a:pt x="19" y="12"/>
                        <a:pt x="20" y="11"/>
                        <a:pt x="20" y="11"/>
                      </a:cubicBezTo>
                      <a:cubicBezTo>
                        <a:pt x="17" y="9"/>
                        <a:pt x="13" y="7"/>
                        <a:pt x="9" y="5"/>
                      </a:cubicBezTo>
                      <a:cubicBezTo>
                        <a:pt x="9" y="5"/>
                        <a:pt x="8" y="6"/>
                        <a:pt x="9" y="7"/>
                      </a:cubicBezTo>
                      <a:cubicBezTo>
                        <a:pt x="10" y="8"/>
                        <a:pt x="11" y="9"/>
                        <a:pt x="12" y="10"/>
                      </a:cubicBezTo>
                      <a:cubicBezTo>
                        <a:pt x="12" y="9"/>
                        <a:pt x="13" y="9"/>
                        <a:pt x="13" y="9"/>
                      </a:cubicBezTo>
                      <a:cubicBezTo>
                        <a:pt x="10" y="7"/>
                        <a:pt x="7" y="4"/>
                        <a:pt x="4" y="2"/>
                      </a:cubicBezTo>
                      <a:cubicBezTo>
                        <a:pt x="3" y="1"/>
                        <a:pt x="2" y="2"/>
                        <a:pt x="3" y="3"/>
                      </a:cubicBezTo>
                      <a:cubicBezTo>
                        <a:pt x="5" y="5"/>
                        <a:pt x="7" y="6"/>
                        <a:pt x="9" y="8"/>
                      </a:cubicBezTo>
                      <a:cubicBezTo>
                        <a:pt x="9" y="8"/>
                        <a:pt x="10" y="7"/>
                        <a:pt x="10" y="7"/>
                      </a:cubicBezTo>
                      <a:cubicBezTo>
                        <a:pt x="7" y="5"/>
                        <a:pt x="4" y="3"/>
                        <a:pt x="2" y="1"/>
                      </a:cubicBezTo>
                      <a:cubicBezTo>
                        <a:pt x="2" y="1"/>
                        <a:pt x="2" y="1"/>
                        <a:pt x="1" y="2"/>
                      </a:cubicBezTo>
                      <a:cubicBezTo>
                        <a:pt x="5" y="3"/>
                        <a:pt x="8" y="6"/>
                        <a:pt x="12" y="7"/>
                      </a:cubicBezTo>
                      <a:cubicBezTo>
                        <a:pt x="12" y="7"/>
                        <a:pt x="13" y="6"/>
                        <a:pt x="12" y="6"/>
                      </a:cubicBezTo>
                      <a:cubicBezTo>
                        <a:pt x="11" y="5"/>
                        <a:pt x="9" y="3"/>
                        <a:pt x="8" y="2"/>
                      </a:cubicBezTo>
                      <a:cubicBezTo>
                        <a:pt x="7" y="1"/>
                        <a:pt x="6" y="2"/>
                        <a:pt x="6" y="3"/>
                      </a:cubicBezTo>
                      <a:cubicBezTo>
                        <a:pt x="7" y="4"/>
                        <a:pt x="7" y="4"/>
                        <a:pt x="8" y="5"/>
                      </a:cubicBezTo>
                      <a:cubicBezTo>
                        <a:pt x="9" y="5"/>
                        <a:pt x="10" y="4"/>
                        <a:pt x="9"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57" name="Freeform 172"/>
                <p:cNvSpPr/>
                <p:nvPr/>
              </p:nvSpPr>
              <p:spPr bwMode="auto">
                <a:xfrm>
                  <a:off x="1477963" y="2270126"/>
                  <a:ext cx="38100" cy="34925"/>
                </a:xfrm>
                <a:custGeom>
                  <a:avLst/>
                  <a:gdLst>
                    <a:gd name="T0" fmla="*/ 2 w 37"/>
                    <a:gd name="T1" fmla="*/ 9 h 33"/>
                    <a:gd name="T2" fmla="*/ 15 w 37"/>
                    <a:gd name="T3" fmla="*/ 4 h 33"/>
                    <a:gd name="T4" fmla="*/ 22 w 37"/>
                    <a:gd name="T5" fmla="*/ 9 h 33"/>
                    <a:gd name="T6" fmla="*/ 31 w 37"/>
                    <a:gd name="T7" fmla="*/ 10 h 33"/>
                    <a:gd name="T8" fmla="*/ 32 w 37"/>
                    <a:gd name="T9" fmla="*/ 15 h 33"/>
                    <a:gd name="T10" fmla="*/ 31 w 37"/>
                    <a:gd name="T11" fmla="*/ 17 h 33"/>
                    <a:gd name="T12" fmla="*/ 29 w 37"/>
                    <a:gd name="T13" fmla="*/ 20 h 33"/>
                    <a:gd name="T14" fmla="*/ 30 w 37"/>
                    <a:gd name="T15" fmla="*/ 29 h 33"/>
                    <a:gd name="T16" fmla="*/ 29 w 37"/>
                    <a:gd name="T17" fmla="*/ 31 h 33"/>
                    <a:gd name="T18" fmla="*/ 32 w 37"/>
                    <a:gd name="T19" fmla="*/ 26 h 33"/>
                    <a:gd name="T20" fmla="*/ 34 w 37"/>
                    <a:gd name="T21" fmla="*/ 15 h 33"/>
                    <a:gd name="T22" fmla="*/ 36 w 37"/>
                    <a:gd name="T23" fmla="*/ 10 h 33"/>
                    <a:gd name="T24" fmla="*/ 32 w 37"/>
                    <a:gd name="T25" fmla="*/ 8 h 33"/>
                    <a:gd name="T26" fmla="*/ 25 w 37"/>
                    <a:gd name="T27" fmla="*/ 9 h 33"/>
                    <a:gd name="T28" fmla="*/ 19 w 37"/>
                    <a:gd name="T29" fmla="*/ 5 h 33"/>
                    <a:gd name="T30" fmla="*/ 1 w 37"/>
                    <a:gd name="T31" fmla="*/ 8 h 33"/>
                    <a:gd name="T32" fmla="*/ 2 w 37"/>
                    <a:gd name="T33" fmla="*/ 9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7" h="33">
                      <a:moveTo>
                        <a:pt x="2" y="9"/>
                      </a:moveTo>
                      <a:cubicBezTo>
                        <a:pt x="6" y="6"/>
                        <a:pt x="9" y="3"/>
                        <a:pt x="15" y="4"/>
                      </a:cubicBezTo>
                      <a:cubicBezTo>
                        <a:pt x="17" y="5"/>
                        <a:pt x="20" y="7"/>
                        <a:pt x="22" y="9"/>
                      </a:cubicBezTo>
                      <a:cubicBezTo>
                        <a:pt x="25" y="11"/>
                        <a:pt x="28" y="11"/>
                        <a:pt x="31" y="10"/>
                      </a:cubicBezTo>
                      <a:cubicBezTo>
                        <a:pt x="35" y="11"/>
                        <a:pt x="35" y="13"/>
                        <a:pt x="32" y="15"/>
                      </a:cubicBezTo>
                      <a:cubicBezTo>
                        <a:pt x="32" y="15"/>
                        <a:pt x="31" y="16"/>
                        <a:pt x="31" y="17"/>
                      </a:cubicBezTo>
                      <a:cubicBezTo>
                        <a:pt x="30" y="18"/>
                        <a:pt x="29" y="19"/>
                        <a:pt x="29" y="20"/>
                      </a:cubicBezTo>
                      <a:cubicBezTo>
                        <a:pt x="29" y="21"/>
                        <a:pt x="30" y="30"/>
                        <a:pt x="30" y="29"/>
                      </a:cubicBezTo>
                      <a:cubicBezTo>
                        <a:pt x="29" y="29"/>
                        <a:pt x="28" y="30"/>
                        <a:pt x="29" y="31"/>
                      </a:cubicBezTo>
                      <a:cubicBezTo>
                        <a:pt x="32" y="33"/>
                        <a:pt x="32" y="27"/>
                        <a:pt x="32" y="26"/>
                      </a:cubicBezTo>
                      <a:cubicBezTo>
                        <a:pt x="31" y="21"/>
                        <a:pt x="31" y="18"/>
                        <a:pt x="34" y="15"/>
                      </a:cubicBezTo>
                      <a:cubicBezTo>
                        <a:pt x="36" y="13"/>
                        <a:pt x="37" y="12"/>
                        <a:pt x="36" y="10"/>
                      </a:cubicBezTo>
                      <a:cubicBezTo>
                        <a:pt x="36" y="8"/>
                        <a:pt x="34" y="8"/>
                        <a:pt x="32" y="8"/>
                      </a:cubicBezTo>
                      <a:cubicBezTo>
                        <a:pt x="29" y="8"/>
                        <a:pt x="28" y="10"/>
                        <a:pt x="25" y="9"/>
                      </a:cubicBezTo>
                      <a:cubicBezTo>
                        <a:pt x="23" y="9"/>
                        <a:pt x="21" y="6"/>
                        <a:pt x="19" y="5"/>
                      </a:cubicBezTo>
                      <a:cubicBezTo>
                        <a:pt x="12" y="0"/>
                        <a:pt x="6" y="4"/>
                        <a:pt x="1" y="8"/>
                      </a:cubicBezTo>
                      <a:cubicBezTo>
                        <a:pt x="0" y="9"/>
                        <a:pt x="1" y="10"/>
                        <a:pt x="2"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58" name="Freeform 173"/>
                <p:cNvSpPr/>
                <p:nvPr/>
              </p:nvSpPr>
              <p:spPr bwMode="auto">
                <a:xfrm>
                  <a:off x="1508125" y="2286001"/>
                  <a:ext cx="4763" cy="14288"/>
                </a:xfrm>
                <a:custGeom>
                  <a:avLst/>
                  <a:gdLst>
                    <a:gd name="T0" fmla="*/ 2 w 5"/>
                    <a:gd name="T1" fmla="*/ 12 h 13"/>
                    <a:gd name="T2" fmla="*/ 3 w 5"/>
                    <a:gd name="T3" fmla="*/ 8 h 13"/>
                    <a:gd name="T4" fmla="*/ 5 w 5"/>
                    <a:gd name="T5" fmla="*/ 3 h 13"/>
                    <a:gd name="T6" fmla="*/ 3 w 5"/>
                    <a:gd name="T7" fmla="*/ 3 h 13"/>
                    <a:gd name="T8" fmla="*/ 0 w 5"/>
                    <a:gd name="T9" fmla="*/ 9 h 13"/>
                    <a:gd name="T10" fmla="*/ 1 w 5"/>
                    <a:gd name="T11" fmla="*/ 10 h 13"/>
                    <a:gd name="T12" fmla="*/ 3 w 5"/>
                    <a:gd name="T13" fmla="*/ 2 h 13"/>
                    <a:gd name="T14" fmla="*/ 2 w 5"/>
                    <a:gd name="T15" fmla="*/ 1 h 13"/>
                    <a:gd name="T16" fmla="*/ 0 w 5"/>
                    <a:gd name="T17" fmla="*/ 8 h 13"/>
                    <a:gd name="T18" fmla="*/ 2 w 5"/>
                    <a:gd name="T19" fmla="*/ 8 h 13"/>
                    <a:gd name="T20" fmla="*/ 3 w 5"/>
                    <a:gd name="T21" fmla="*/ 1 h 13"/>
                    <a:gd name="T22" fmla="*/ 2 w 5"/>
                    <a:gd name="T23" fmla="*/ 1 h 13"/>
                    <a:gd name="T24" fmla="*/ 0 w 5"/>
                    <a:gd name="T25" fmla="*/ 8 h 13"/>
                    <a:gd name="T26" fmla="*/ 2 w 5"/>
                    <a:gd name="T27" fmla="*/ 8 h 13"/>
                    <a:gd name="T28" fmla="*/ 3 w 5"/>
                    <a:gd name="T29" fmla="*/ 2 h 13"/>
                    <a:gd name="T30" fmla="*/ 2 w 5"/>
                    <a:gd name="T31" fmla="*/ 1 h 13"/>
                    <a:gd name="T32" fmla="*/ 0 w 5"/>
                    <a:gd name="T33" fmla="*/ 10 h 13"/>
                    <a:gd name="T34" fmla="*/ 1 w 5"/>
                    <a:gd name="T35" fmla="*/ 10 h 13"/>
                    <a:gd name="T36" fmla="*/ 5 w 5"/>
                    <a:gd name="T37" fmla="*/ 3 h 13"/>
                    <a:gd name="T38" fmla="*/ 3 w 5"/>
                    <a:gd name="T39" fmla="*/ 3 h 13"/>
                    <a:gd name="T40" fmla="*/ 1 w 5"/>
                    <a:gd name="T41" fmla="*/ 8 h 13"/>
                    <a:gd name="T42" fmla="*/ 1 w 5"/>
                    <a:gd name="T43" fmla="*/ 12 h 13"/>
                    <a:gd name="T44" fmla="*/ 2 w 5"/>
                    <a:gd name="T45" fmla="*/ 12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 h="13">
                      <a:moveTo>
                        <a:pt x="2" y="12"/>
                      </a:moveTo>
                      <a:cubicBezTo>
                        <a:pt x="2" y="10"/>
                        <a:pt x="3" y="9"/>
                        <a:pt x="3" y="8"/>
                      </a:cubicBezTo>
                      <a:cubicBezTo>
                        <a:pt x="3" y="6"/>
                        <a:pt x="4" y="4"/>
                        <a:pt x="5" y="3"/>
                      </a:cubicBezTo>
                      <a:cubicBezTo>
                        <a:pt x="4" y="3"/>
                        <a:pt x="4" y="3"/>
                        <a:pt x="3" y="3"/>
                      </a:cubicBezTo>
                      <a:cubicBezTo>
                        <a:pt x="2" y="5"/>
                        <a:pt x="1" y="7"/>
                        <a:pt x="0" y="9"/>
                      </a:cubicBezTo>
                      <a:cubicBezTo>
                        <a:pt x="0" y="10"/>
                        <a:pt x="1" y="10"/>
                        <a:pt x="1" y="10"/>
                      </a:cubicBezTo>
                      <a:cubicBezTo>
                        <a:pt x="1" y="7"/>
                        <a:pt x="2" y="4"/>
                        <a:pt x="3" y="2"/>
                      </a:cubicBezTo>
                      <a:cubicBezTo>
                        <a:pt x="3" y="2"/>
                        <a:pt x="2" y="1"/>
                        <a:pt x="2" y="1"/>
                      </a:cubicBezTo>
                      <a:cubicBezTo>
                        <a:pt x="1" y="3"/>
                        <a:pt x="1" y="5"/>
                        <a:pt x="0" y="8"/>
                      </a:cubicBezTo>
                      <a:cubicBezTo>
                        <a:pt x="1" y="8"/>
                        <a:pt x="1" y="8"/>
                        <a:pt x="2" y="8"/>
                      </a:cubicBezTo>
                      <a:cubicBezTo>
                        <a:pt x="2" y="6"/>
                        <a:pt x="2" y="3"/>
                        <a:pt x="3" y="1"/>
                      </a:cubicBezTo>
                      <a:cubicBezTo>
                        <a:pt x="3" y="1"/>
                        <a:pt x="2" y="0"/>
                        <a:pt x="2" y="1"/>
                      </a:cubicBezTo>
                      <a:cubicBezTo>
                        <a:pt x="1" y="3"/>
                        <a:pt x="0" y="6"/>
                        <a:pt x="0" y="8"/>
                      </a:cubicBezTo>
                      <a:cubicBezTo>
                        <a:pt x="0" y="8"/>
                        <a:pt x="1" y="9"/>
                        <a:pt x="2" y="8"/>
                      </a:cubicBezTo>
                      <a:cubicBezTo>
                        <a:pt x="2" y="6"/>
                        <a:pt x="3" y="4"/>
                        <a:pt x="3" y="2"/>
                      </a:cubicBezTo>
                      <a:cubicBezTo>
                        <a:pt x="3" y="1"/>
                        <a:pt x="2" y="0"/>
                        <a:pt x="2" y="1"/>
                      </a:cubicBezTo>
                      <a:cubicBezTo>
                        <a:pt x="1" y="4"/>
                        <a:pt x="0" y="7"/>
                        <a:pt x="0" y="10"/>
                      </a:cubicBezTo>
                      <a:cubicBezTo>
                        <a:pt x="0" y="10"/>
                        <a:pt x="1" y="11"/>
                        <a:pt x="1" y="10"/>
                      </a:cubicBezTo>
                      <a:cubicBezTo>
                        <a:pt x="2" y="8"/>
                        <a:pt x="4" y="5"/>
                        <a:pt x="5" y="3"/>
                      </a:cubicBezTo>
                      <a:cubicBezTo>
                        <a:pt x="5" y="2"/>
                        <a:pt x="4" y="2"/>
                        <a:pt x="3" y="3"/>
                      </a:cubicBezTo>
                      <a:cubicBezTo>
                        <a:pt x="3" y="4"/>
                        <a:pt x="2" y="6"/>
                        <a:pt x="1" y="8"/>
                      </a:cubicBezTo>
                      <a:cubicBezTo>
                        <a:pt x="1" y="9"/>
                        <a:pt x="1" y="11"/>
                        <a:pt x="1" y="12"/>
                      </a:cubicBezTo>
                      <a:cubicBezTo>
                        <a:pt x="1" y="13"/>
                        <a:pt x="3" y="13"/>
                        <a:pt x="2"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59" name="Freeform 174"/>
                <p:cNvSpPr/>
                <p:nvPr/>
              </p:nvSpPr>
              <p:spPr bwMode="auto">
                <a:xfrm>
                  <a:off x="1481138" y="2273301"/>
                  <a:ext cx="31750" cy="25400"/>
                </a:xfrm>
                <a:custGeom>
                  <a:avLst/>
                  <a:gdLst>
                    <a:gd name="T0" fmla="*/ 23 w 30"/>
                    <a:gd name="T1" fmla="*/ 23 h 24"/>
                    <a:gd name="T2" fmla="*/ 27 w 30"/>
                    <a:gd name="T3" fmla="*/ 16 h 24"/>
                    <a:gd name="T4" fmla="*/ 22 w 30"/>
                    <a:gd name="T5" fmla="*/ 17 h 24"/>
                    <a:gd name="T6" fmla="*/ 21 w 30"/>
                    <a:gd name="T7" fmla="*/ 12 h 24"/>
                    <a:gd name="T8" fmla="*/ 22 w 30"/>
                    <a:gd name="T9" fmla="*/ 19 h 24"/>
                    <a:gd name="T10" fmla="*/ 23 w 30"/>
                    <a:gd name="T11" fmla="*/ 18 h 24"/>
                    <a:gd name="T12" fmla="*/ 25 w 30"/>
                    <a:gd name="T13" fmla="*/ 9 h 24"/>
                    <a:gd name="T14" fmla="*/ 24 w 30"/>
                    <a:gd name="T15" fmla="*/ 10 h 24"/>
                    <a:gd name="T16" fmla="*/ 22 w 30"/>
                    <a:gd name="T17" fmla="*/ 13 h 24"/>
                    <a:gd name="T18" fmla="*/ 17 w 30"/>
                    <a:gd name="T19" fmla="*/ 12 h 24"/>
                    <a:gd name="T20" fmla="*/ 14 w 30"/>
                    <a:gd name="T21" fmla="*/ 9 h 24"/>
                    <a:gd name="T22" fmla="*/ 1 w 30"/>
                    <a:gd name="T23" fmla="*/ 5 h 24"/>
                    <a:gd name="T24" fmla="*/ 7 w 30"/>
                    <a:gd name="T25" fmla="*/ 5 h 24"/>
                    <a:gd name="T26" fmla="*/ 6 w 30"/>
                    <a:gd name="T27" fmla="*/ 4 h 24"/>
                    <a:gd name="T28" fmla="*/ 12 w 30"/>
                    <a:gd name="T29" fmla="*/ 3 h 24"/>
                    <a:gd name="T30" fmla="*/ 11 w 30"/>
                    <a:gd name="T31" fmla="*/ 9 h 24"/>
                    <a:gd name="T32" fmla="*/ 18 w 30"/>
                    <a:gd name="T33" fmla="*/ 10 h 24"/>
                    <a:gd name="T34" fmla="*/ 26 w 30"/>
                    <a:gd name="T35" fmla="*/ 11 h 24"/>
                    <a:gd name="T36" fmla="*/ 24 w 30"/>
                    <a:gd name="T37" fmla="*/ 8 h 24"/>
                    <a:gd name="T38" fmla="*/ 23 w 30"/>
                    <a:gd name="T39" fmla="*/ 13 h 24"/>
                    <a:gd name="T40" fmla="*/ 22 w 30"/>
                    <a:gd name="T41" fmla="*/ 15 h 24"/>
                    <a:gd name="T42" fmla="*/ 24 w 30"/>
                    <a:gd name="T43" fmla="*/ 8 h 24"/>
                    <a:gd name="T44" fmla="*/ 27 w 30"/>
                    <a:gd name="T45" fmla="*/ 11 h 24"/>
                    <a:gd name="T46" fmla="*/ 17 w 30"/>
                    <a:gd name="T47" fmla="*/ 9 h 24"/>
                    <a:gd name="T48" fmla="*/ 20 w 30"/>
                    <a:gd name="T49" fmla="*/ 14 h 24"/>
                    <a:gd name="T50" fmla="*/ 12 w 30"/>
                    <a:gd name="T51" fmla="*/ 8 h 24"/>
                    <a:gd name="T52" fmla="*/ 18 w 30"/>
                    <a:gd name="T53" fmla="*/ 13 h 24"/>
                    <a:gd name="T54" fmla="*/ 11 w 30"/>
                    <a:gd name="T55" fmla="*/ 11 h 24"/>
                    <a:gd name="T56" fmla="*/ 18 w 30"/>
                    <a:gd name="T57" fmla="*/ 13 h 24"/>
                    <a:gd name="T58" fmla="*/ 11 w 30"/>
                    <a:gd name="T59" fmla="*/ 9 h 24"/>
                    <a:gd name="T60" fmla="*/ 11 w 30"/>
                    <a:gd name="T61" fmla="*/ 4 h 24"/>
                    <a:gd name="T62" fmla="*/ 4 w 30"/>
                    <a:gd name="T63" fmla="*/ 4 h 24"/>
                    <a:gd name="T64" fmla="*/ 13 w 30"/>
                    <a:gd name="T65" fmla="*/ 6 h 24"/>
                    <a:gd name="T66" fmla="*/ 1 w 30"/>
                    <a:gd name="T67" fmla="*/ 5 h 24"/>
                    <a:gd name="T68" fmla="*/ 11 w 30"/>
                    <a:gd name="T69" fmla="*/ 4 h 24"/>
                    <a:gd name="T70" fmla="*/ 3 w 30"/>
                    <a:gd name="T71" fmla="*/ 4 h 24"/>
                    <a:gd name="T72" fmla="*/ 12 w 30"/>
                    <a:gd name="T73" fmla="*/ 5 h 24"/>
                    <a:gd name="T74" fmla="*/ 6 w 30"/>
                    <a:gd name="T75" fmla="*/ 3 h 24"/>
                    <a:gd name="T76" fmla="*/ 12 w 30"/>
                    <a:gd name="T77" fmla="*/ 7 h 24"/>
                    <a:gd name="T78" fmla="*/ 7 w 30"/>
                    <a:gd name="T79" fmla="*/ 5 h 24"/>
                    <a:gd name="T80" fmla="*/ 14 w 30"/>
                    <a:gd name="T81" fmla="*/ 10 h 24"/>
                    <a:gd name="T82" fmla="*/ 11 w 30"/>
                    <a:gd name="T83" fmla="*/ 9 h 24"/>
                    <a:gd name="T84" fmla="*/ 21 w 30"/>
                    <a:gd name="T85" fmla="*/ 10 h 24"/>
                    <a:gd name="T86" fmla="*/ 15 w 30"/>
                    <a:gd name="T87" fmla="*/ 13 h 24"/>
                    <a:gd name="T88" fmla="*/ 27 w 30"/>
                    <a:gd name="T89" fmla="*/ 8 h 24"/>
                    <a:gd name="T90" fmla="*/ 22 w 30"/>
                    <a:gd name="T91" fmla="*/ 15 h 24"/>
                    <a:gd name="T92" fmla="*/ 27 w 30"/>
                    <a:gd name="T93" fmla="*/ 8 h 24"/>
                    <a:gd name="T94" fmla="*/ 21 w 30"/>
                    <a:gd name="T95" fmla="*/ 16 h 24"/>
                    <a:gd name="T96" fmla="*/ 27 w 30"/>
                    <a:gd name="T97" fmla="*/ 10 h 24"/>
                    <a:gd name="T98" fmla="*/ 21 w 30"/>
                    <a:gd name="T99" fmla="*/ 19 h 24"/>
                    <a:gd name="T100" fmla="*/ 24 w 30"/>
                    <a:gd name="T101" fmla="*/ 11 h 24"/>
                    <a:gd name="T102" fmla="*/ 22 w 30"/>
                    <a:gd name="T103" fmla="*/ 22 h 24"/>
                    <a:gd name="T104" fmla="*/ 23 w 30"/>
                    <a:gd name="T105" fmla="*/ 11 h 24"/>
                    <a:gd name="T106" fmla="*/ 23 w 30"/>
                    <a:gd name="T107" fmla="*/ 21 h 24"/>
                    <a:gd name="T108" fmla="*/ 23 w 30"/>
                    <a:gd name="T109" fmla="*/ 13 h 24"/>
                    <a:gd name="T110" fmla="*/ 27 w 30"/>
                    <a:gd name="T111" fmla="*/ 16 h 24"/>
                    <a:gd name="T112" fmla="*/ 23 w 30"/>
                    <a:gd name="T113" fmla="*/ 23 h 24"/>
                    <a:gd name="T114" fmla="*/ 29 w 30"/>
                    <a:gd name="T115" fmla="*/ 13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0" h="24">
                      <a:moveTo>
                        <a:pt x="28" y="12"/>
                      </a:moveTo>
                      <a:cubicBezTo>
                        <a:pt x="26" y="16"/>
                        <a:pt x="25" y="19"/>
                        <a:pt x="23" y="23"/>
                      </a:cubicBezTo>
                      <a:cubicBezTo>
                        <a:pt x="24" y="23"/>
                        <a:pt x="24" y="23"/>
                        <a:pt x="25" y="23"/>
                      </a:cubicBezTo>
                      <a:cubicBezTo>
                        <a:pt x="25" y="21"/>
                        <a:pt x="26" y="18"/>
                        <a:pt x="27" y="16"/>
                      </a:cubicBezTo>
                      <a:cubicBezTo>
                        <a:pt x="27" y="15"/>
                        <a:pt x="26" y="15"/>
                        <a:pt x="25" y="15"/>
                      </a:cubicBezTo>
                      <a:cubicBezTo>
                        <a:pt x="24" y="16"/>
                        <a:pt x="23" y="16"/>
                        <a:pt x="22" y="17"/>
                      </a:cubicBezTo>
                      <a:cubicBezTo>
                        <a:pt x="22" y="15"/>
                        <a:pt x="22" y="13"/>
                        <a:pt x="23" y="12"/>
                      </a:cubicBezTo>
                      <a:cubicBezTo>
                        <a:pt x="22" y="12"/>
                        <a:pt x="22" y="12"/>
                        <a:pt x="21" y="12"/>
                      </a:cubicBezTo>
                      <a:cubicBezTo>
                        <a:pt x="22" y="13"/>
                        <a:pt x="22" y="14"/>
                        <a:pt x="23" y="14"/>
                      </a:cubicBezTo>
                      <a:cubicBezTo>
                        <a:pt x="23" y="16"/>
                        <a:pt x="23" y="18"/>
                        <a:pt x="22" y="19"/>
                      </a:cubicBezTo>
                      <a:cubicBezTo>
                        <a:pt x="20" y="15"/>
                        <a:pt x="26" y="12"/>
                        <a:pt x="21" y="18"/>
                      </a:cubicBezTo>
                      <a:cubicBezTo>
                        <a:pt x="22" y="18"/>
                        <a:pt x="22" y="18"/>
                        <a:pt x="23" y="18"/>
                      </a:cubicBezTo>
                      <a:cubicBezTo>
                        <a:pt x="22" y="15"/>
                        <a:pt x="23" y="12"/>
                        <a:pt x="26" y="10"/>
                      </a:cubicBezTo>
                      <a:cubicBezTo>
                        <a:pt x="26" y="10"/>
                        <a:pt x="26" y="10"/>
                        <a:pt x="25" y="9"/>
                      </a:cubicBezTo>
                      <a:cubicBezTo>
                        <a:pt x="25" y="10"/>
                        <a:pt x="25" y="10"/>
                        <a:pt x="25" y="11"/>
                      </a:cubicBezTo>
                      <a:cubicBezTo>
                        <a:pt x="23" y="15"/>
                        <a:pt x="23" y="15"/>
                        <a:pt x="24" y="10"/>
                      </a:cubicBezTo>
                      <a:cubicBezTo>
                        <a:pt x="24" y="11"/>
                        <a:pt x="25" y="12"/>
                        <a:pt x="25" y="12"/>
                      </a:cubicBezTo>
                      <a:cubicBezTo>
                        <a:pt x="24" y="11"/>
                        <a:pt x="23" y="11"/>
                        <a:pt x="22" y="13"/>
                      </a:cubicBezTo>
                      <a:cubicBezTo>
                        <a:pt x="21" y="13"/>
                        <a:pt x="20" y="13"/>
                        <a:pt x="19" y="14"/>
                      </a:cubicBezTo>
                      <a:cubicBezTo>
                        <a:pt x="20" y="11"/>
                        <a:pt x="19" y="10"/>
                        <a:pt x="17" y="12"/>
                      </a:cubicBezTo>
                      <a:cubicBezTo>
                        <a:pt x="16" y="12"/>
                        <a:pt x="10" y="11"/>
                        <a:pt x="14" y="10"/>
                      </a:cubicBezTo>
                      <a:cubicBezTo>
                        <a:pt x="15" y="10"/>
                        <a:pt x="14" y="9"/>
                        <a:pt x="14" y="9"/>
                      </a:cubicBezTo>
                      <a:cubicBezTo>
                        <a:pt x="10" y="9"/>
                        <a:pt x="9" y="7"/>
                        <a:pt x="10" y="5"/>
                      </a:cubicBezTo>
                      <a:cubicBezTo>
                        <a:pt x="7" y="7"/>
                        <a:pt x="4" y="7"/>
                        <a:pt x="1" y="5"/>
                      </a:cubicBezTo>
                      <a:cubicBezTo>
                        <a:pt x="1" y="6"/>
                        <a:pt x="1" y="6"/>
                        <a:pt x="1" y="6"/>
                      </a:cubicBezTo>
                      <a:cubicBezTo>
                        <a:pt x="3" y="6"/>
                        <a:pt x="5" y="5"/>
                        <a:pt x="7" y="5"/>
                      </a:cubicBezTo>
                      <a:cubicBezTo>
                        <a:pt x="7" y="5"/>
                        <a:pt x="8" y="5"/>
                        <a:pt x="8" y="5"/>
                      </a:cubicBezTo>
                      <a:cubicBezTo>
                        <a:pt x="13" y="6"/>
                        <a:pt x="12" y="5"/>
                        <a:pt x="6" y="4"/>
                      </a:cubicBezTo>
                      <a:cubicBezTo>
                        <a:pt x="7" y="3"/>
                        <a:pt x="8" y="2"/>
                        <a:pt x="9" y="2"/>
                      </a:cubicBezTo>
                      <a:cubicBezTo>
                        <a:pt x="10" y="2"/>
                        <a:pt x="11" y="2"/>
                        <a:pt x="12" y="3"/>
                      </a:cubicBezTo>
                      <a:cubicBezTo>
                        <a:pt x="13" y="4"/>
                        <a:pt x="15" y="8"/>
                        <a:pt x="11" y="8"/>
                      </a:cubicBezTo>
                      <a:cubicBezTo>
                        <a:pt x="11" y="8"/>
                        <a:pt x="11" y="9"/>
                        <a:pt x="11" y="9"/>
                      </a:cubicBezTo>
                      <a:cubicBezTo>
                        <a:pt x="13" y="8"/>
                        <a:pt x="14" y="9"/>
                        <a:pt x="13" y="11"/>
                      </a:cubicBezTo>
                      <a:cubicBezTo>
                        <a:pt x="15" y="9"/>
                        <a:pt x="17" y="8"/>
                        <a:pt x="18" y="10"/>
                      </a:cubicBezTo>
                      <a:cubicBezTo>
                        <a:pt x="19" y="10"/>
                        <a:pt x="20" y="10"/>
                        <a:pt x="20" y="10"/>
                      </a:cubicBezTo>
                      <a:cubicBezTo>
                        <a:pt x="23" y="9"/>
                        <a:pt x="25" y="9"/>
                        <a:pt x="26" y="11"/>
                      </a:cubicBezTo>
                      <a:cubicBezTo>
                        <a:pt x="27" y="10"/>
                        <a:pt x="27" y="10"/>
                        <a:pt x="27" y="10"/>
                      </a:cubicBezTo>
                      <a:cubicBezTo>
                        <a:pt x="26" y="9"/>
                        <a:pt x="25" y="9"/>
                        <a:pt x="24" y="8"/>
                      </a:cubicBezTo>
                      <a:cubicBezTo>
                        <a:pt x="23" y="8"/>
                        <a:pt x="23" y="9"/>
                        <a:pt x="23" y="9"/>
                      </a:cubicBezTo>
                      <a:cubicBezTo>
                        <a:pt x="23" y="10"/>
                        <a:pt x="23" y="12"/>
                        <a:pt x="23" y="13"/>
                      </a:cubicBezTo>
                      <a:cubicBezTo>
                        <a:pt x="23" y="12"/>
                        <a:pt x="21" y="12"/>
                        <a:pt x="21" y="13"/>
                      </a:cubicBezTo>
                      <a:cubicBezTo>
                        <a:pt x="22" y="14"/>
                        <a:pt x="22" y="14"/>
                        <a:pt x="22" y="15"/>
                      </a:cubicBezTo>
                      <a:cubicBezTo>
                        <a:pt x="22" y="15"/>
                        <a:pt x="23" y="15"/>
                        <a:pt x="23" y="15"/>
                      </a:cubicBezTo>
                      <a:cubicBezTo>
                        <a:pt x="26" y="13"/>
                        <a:pt x="27" y="10"/>
                        <a:pt x="24" y="8"/>
                      </a:cubicBezTo>
                      <a:cubicBezTo>
                        <a:pt x="24" y="9"/>
                        <a:pt x="23" y="9"/>
                        <a:pt x="23" y="9"/>
                      </a:cubicBezTo>
                      <a:cubicBezTo>
                        <a:pt x="24" y="10"/>
                        <a:pt x="25" y="10"/>
                        <a:pt x="27" y="11"/>
                      </a:cubicBezTo>
                      <a:cubicBezTo>
                        <a:pt x="27" y="11"/>
                        <a:pt x="28" y="10"/>
                        <a:pt x="27" y="10"/>
                      </a:cubicBezTo>
                      <a:cubicBezTo>
                        <a:pt x="24" y="7"/>
                        <a:pt x="20" y="8"/>
                        <a:pt x="17" y="9"/>
                      </a:cubicBezTo>
                      <a:cubicBezTo>
                        <a:pt x="17" y="9"/>
                        <a:pt x="16" y="10"/>
                        <a:pt x="16" y="10"/>
                      </a:cubicBezTo>
                      <a:cubicBezTo>
                        <a:pt x="17" y="13"/>
                        <a:pt x="17" y="13"/>
                        <a:pt x="20" y="14"/>
                      </a:cubicBezTo>
                      <a:cubicBezTo>
                        <a:pt x="20" y="14"/>
                        <a:pt x="21" y="14"/>
                        <a:pt x="21" y="13"/>
                      </a:cubicBezTo>
                      <a:cubicBezTo>
                        <a:pt x="21" y="10"/>
                        <a:pt x="15" y="5"/>
                        <a:pt x="12" y="8"/>
                      </a:cubicBezTo>
                      <a:cubicBezTo>
                        <a:pt x="8" y="12"/>
                        <a:pt x="14" y="16"/>
                        <a:pt x="18" y="14"/>
                      </a:cubicBezTo>
                      <a:cubicBezTo>
                        <a:pt x="18" y="14"/>
                        <a:pt x="18" y="14"/>
                        <a:pt x="18" y="13"/>
                      </a:cubicBezTo>
                      <a:cubicBezTo>
                        <a:pt x="18" y="10"/>
                        <a:pt x="15" y="9"/>
                        <a:pt x="11" y="10"/>
                      </a:cubicBezTo>
                      <a:cubicBezTo>
                        <a:pt x="11" y="10"/>
                        <a:pt x="10" y="11"/>
                        <a:pt x="11" y="11"/>
                      </a:cubicBezTo>
                      <a:cubicBezTo>
                        <a:pt x="12" y="14"/>
                        <a:pt x="15" y="14"/>
                        <a:pt x="18" y="13"/>
                      </a:cubicBezTo>
                      <a:cubicBezTo>
                        <a:pt x="18" y="13"/>
                        <a:pt x="18" y="13"/>
                        <a:pt x="18" y="13"/>
                      </a:cubicBezTo>
                      <a:cubicBezTo>
                        <a:pt x="18" y="8"/>
                        <a:pt x="14" y="7"/>
                        <a:pt x="10" y="8"/>
                      </a:cubicBezTo>
                      <a:cubicBezTo>
                        <a:pt x="10" y="8"/>
                        <a:pt x="10" y="9"/>
                        <a:pt x="11" y="9"/>
                      </a:cubicBezTo>
                      <a:cubicBezTo>
                        <a:pt x="19" y="10"/>
                        <a:pt x="13" y="0"/>
                        <a:pt x="8" y="0"/>
                      </a:cubicBezTo>
                      <a:cubicBezTo>
                        <a:pt x="1" y="1"/>
                        <a:pt x="6" y="9"/>
                        <a:pt x="11" y="4"/>
                      </a:cubicBezTo>
                      <a:cubicBezTo>
                        <a:pt x="11" y="4"/>
                        <a:pt x="11" y="4"/>
                        <a:pt x="10" y="3"/>
                      </a:cubicBezTo>
                      <a:cubicBezTo>
                        <a:pt x="8" y="1"/>
                        <a:pt x="6" y="2"/>
                        <a:pt x="4" y="4"/>
                      </a:cubicBezTo>
                      <a:cubicBezTo>
                        <a:pt x="3" y="4"/>
                        <a:pt x="4" y="5"/>
                        <a:pt x="4" y="5"/>
                      </a:cubicBezTo>
                      <a:cubicBezTo>
                        <a:pt x="6" y="8"/>
                        <a:pt x="10" y="8"/>
                        <a:pt x="13" y="6"/>
                      </a:cubicBezTo>
                      <a:cubicBezTo>
                        <a:pt x="13" y="5"/>
                        <a:pt x="13" y="5"/>
                        <a:pt x="13" y="4"/>
                      </a:cubicBezTo>
                      <a:cubicBezTo>
                        <a:pt x="9" y="3"/>
                        <a:pt x="5" y="4"/>
                        <a:pt x="1" y="5"/>
                      </a:cubicBezTo>
                      <a:cubicBezTo>
                        <a:pt x="0" y="5"/>
                        <a:pt x="0" y="6"/>
                        <a:pt x="1" y="6"/>
                      </a:cubicBezTo>
                      <a:cubicBezTo>
                        <a:pt x="5" y="9"/>
                        <a:pt x="9" y="8"/>
                        <a:pt x="11" y="4"/>
                      </a:cubicBezTo>
                      <a:cubicBezTo>
                        <a:pt x="11" y="4"/>
                        <a:pt x="11" y="4"/>
                        <a:pt x="11" y="3"/>
                      </a:cubicBezTo>
                      <a:cubicBezTo>
                        <a:pt x="8" y="1"/>
                        <a:pt x="6" y="1"/>
                        <a:pt x="3" y="4"/>
                      </a:cubicBezTo>
                      <a:cubicBezTo>
                        <a:pt x="3" y="4"/>
                        <a:pt x="3" y="5"/>
                        <a:pt x="3" y="5"/>
                      </a:cubicBezTo>
                      <a:cubicBezTo>
                        <a:pt x="6" y="8"/>
                        <a:pt x="9" y="8"/>
                        <a:pt x="12" y="5"/>
                      </a:cubicBezTo>
                      <a:cubicBezTo>
                        <a:pt x="12" y="5"/>
                        <a:pt x="12" y="4"/>
                        <a:pt x="11" y="4"/>
                      </a:cubicBezTo>
                      <a:cubicBezTo>
                        <a:pt x="10" y="3"/>
                        <a:pt x="8" y="3"/>
                        <a:pt x="6" y="3"/>
                      </a:cubicBezTo>
                      <a:cubicBezTo>
                        <a:pt x="6" y="3"/>
                        <a:pt x="6" y="4"/>
                        <a:pt x="6" y="4"/>
                      </a:cubicBezTo>
                      <a:cubicBezTo>
                        <a:pt x="7" y="7"/>
                        <a:pt x="10" y="11"/>
                        <a:pt x="12" y="7"/>
                      </a:cubicBezTo>
                      <a:cubicBezTo>
                        <a:pt x="13" y="7"/>
                        <a:pt x="13" y="7"/>
                        <a:pt x="12" y="7"/>
                      </a:cubicBezTo>
                      <a:cubicBezTo>
                        <a:pt x="10" y="5"/>
                        <a:pt x="9" y="4"/>
                        <a:pt x="7" y="5"/>
                      </a:cubicBezTo>
                      <a:cubicBezTo>
                        <a:pt x="6" y="5"/>
                        <a:pt x="6" y="6"/>
                        <a:pt x="6" y="6"/>
                      </a:cubicBezTo>
                      <a:cubicBezTo>
                        <a:pt x="8" y="9"/>
                        <a:pt x="10" y="11"/>
                        <a:pt x="14" y="10"/>
                      </a:cubicBezTo>
                      <a:cubicBezTo>
                        <a:pt x="14" y="10"/>
                        <a:pt x="14" y="9"/>
                        <a:pt x="14" y="9"/>
                      </a:cubicBezTo>
                      <a:cubicBezTo>
                        <a:pt x="12" y="9"/>
                        <a:pt x="11" y="9"/>
                        <a:pt x="11" y="9"/>
                      </a:cubicBezTo>
                      <a:cubicBezTo>
                        <a:pt x="10" y="10"/>
                        <a:pt x="10" y="10"/>
                        <a:pt x="10" y="11"/>
                      </a:cubicBezTo>
                      <a:cubicBezTo>
                        <a:pt x="13" y="13"/>
                        <a:pt x="19" y="15"/>
                        <a:pt x="21" y="10"/>
                      </a:cubicBezTo>
                      <a:cubicBezTo>
                        <a:pt x="21" y="10"/>
                        <a:pt x="20" y="9"/>
                        <a:pt x="20" y="9"/>
                      </a:cubicBezTo>
                      <a:cubicBezTo>
                        <a:pt x="17" y="10"/>
                        <a:pt x="16" y="11"/>
                        <a:pt x="15" y="13"/>
                      </a:cubicBezTo>
                      <a:cubicBezTo>
                        <a:pt x="15" y="13"/>
                        <a:pt x="15" y="14"/>
                        <a:pt x="15" y="14"/>
                      </a:cubicBezTo>
                      <a:cubicBezTo>
                        <a:pt x="20" y="17"/>
                        <a:pt x="27" y="13"/>
                        <a:pt x="27" y="8"/>
                      </a:cubicBezTo>
                      <a:cubicBezTo>
                        <a:pt x="27" y="7"/>
                        <a:pt x="27" y="7"/>
                        <a:pt x="27" y="7"/>
                      </a:cubicBezTo>
                      <a:cubicBezTo>
                        <a:pt x="22" y="7"/>
                        <a:pt x="18" y="11"/>
                        <a:pt x="22" y="15"/>
                      </a:cubicBezTo>
                      <a:cubicBezTo>
                        <a:pt x="22" y="15"/>
                        <a:pt x="23" y="15"/>
                        <a:pt x="23" y="15"/>
                      </a:cubicBezTo>
                      <a:cubicBezTo>
                        <a:pt x="26" y="14"/>
                        <a:pt x="28" y="12"/>
                        <a:pt x="27" y="8"/>
                      </a:cubicBezTo>
                      <a:cubicBezTo>
                        <a:pt x="27" y="8"/>
                        <a:pt x="27" y="8"/>
                        <a:pt x="26" y="8"/>
                      </a:cubicBezTo>
                      <a:cubicBezTo>
                        <a:pt x="22" y="8"/>
                        <a:pt x="19" y="12"/>
                        <a:pt x="21" y="16"/>
                      </a:cubicBezTo>
                      <a:cubicBezTo>
                        <a:pt x="21" y="16"/>
                        <a:pt x="21" y="17"/>
                        <a:pt x="22" y="16"/>
                      </a:cubicBezTo>
                      <a:cubicBezTo>
                        <a:pt x="25" y="15"/>
                        <a:pt x="26" y="13"/>
                        <a:pt x="27" y="10"/>
                      </a:cubicBezTo>
                      <a:cubicBezTo>
                        <a:pt x="27" y="9"/>
                        <a:pt x="26" y="9"/>
                        <a:pt x="26" y="9"/>
                      </a:cubicBezTo>
                      <a:cubicBezTo>
                        <a:pt x="22" y="11"/>
                        <a:pt x="20" y="15"/>
                        <a:pt x="21" y="19"/>
                      </a:cubicBezTo>
                      <a:cubicBezTo>
                        <a:pt x="22" y="19"/>
                        <a:pt x="22" y="19"/>
                        <a:pt x="23" y="19"/>
                      </a:cubicBezTo>
                      <a:cubicBezTo>
                        <a:pt x="24" y="16"/>
                        <a:pt x="25" y="14"/>
                        <a:pt x="24" y="11"/>
                      </a:cubicBezTo>
                      <a:cubicBezTo>
                        <a:pt x="23" y="11"/>
                        <a:pt x="23" y="11"/>
                        <a:pt x="22" y="11"/>
                      </a:cubicBezTo>
                      <a:cubicBezTo>
                        <a:pt x="19" y="14"/>
                        <a:pt x="20" y="18"/>
                        <a:pt x="22" y="22"/>
                      </a:cubicBezTo>
                      <a:cubicBezTo>
                        <a:pt x="22" y="22"/>
                        <a:pt x="23" y="22"/>
                        <a:pt x="23" y="22"/>
                      </a:cubicBezTo>
                      <a:cubicBezTo>
                        <a:pt x="25" y="18"/>
                        <a:pt x="24" y="15"/>
                        <a:pt x="23" y="11"/>
                      </a:cubicBezTo>
                      <a:cubicBezTo>
                        <a:pt x="22" y="11"/>
                        <a:pt x="22" y="11"/>
                        <a:pt x="21" y="11"/>
                      </a:cubicBezTo>
                      <a:cubicBezTo>
                        <a:pt x="20" y="15"/>
                        <a:pt x="21" y="18"/>
                        <a:pt x="23" y="21"/>
                      </a:cubicBezTo>
                      <a:cubicBezTo>
                        <a:pt x="24" y="21"/>
                        <a:pt x="24" y="21"/>
                        <a:pt x="25" y="20"/>
                      </a:cubicBezTo>
                      <a:cubicBezTo>
                        <a:pt x="26" y="18"/>
                        <a:pt x="26" y="15"/>
                        <a:pt x="23" y="13"/>
                      </a:cubicBezTo>
                      <a:cubicBezTo>
                        <a:pt x="23" y="13"/>
                        <a:pt x="23" y="13"/>
                        <a:pt x="22" y="13"/>
                      </a:cubicBezTo>
                      <a:cubicBezTo>
                        <a:pt x="17" y="18"/>
                        <a:pt x="23" y="22"/>
                        <a:pt x="27" y="16"/>
                      </a:cubicBezTo>
                      <a:cubicBezTo>
                        <a:pt x="26" y="16"/>
                        <a:pt x="26" y="16"/>
                        <a:pt x="25" y="16"/>
                      </a:cubicBezTo>
                      <a:cubicBezTo>
                        <a:pt x="25" y="18"/>
                        <a:pt x="24" y="20"/>
                        <a:pt x="23" y="23"/>
                      </a:cubicBezTo>
                      <a:cubicBezTo>
                        <a:pt x="23" y="24"/>
                        <a:pt x="24" y="24"/>
                        <a:pt x="25" y="23"/>
                      </a:cubicBezTo>
                      <a:cubicBezTo>
                        <a:pt x="26" y="20"/>
                        <a:pt x="27" y="16"/>
                        <a:pt x="29" y="13"/>
                      </a:cubicBezTo>
                      <a:cubicBezTo>
                        <a:pt x="30" y="12"/>
                        <a:pt x="28" y="11"/>
                        <a:pt x="28"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60" name="Freeform 175"/>
                <p:cNvSpPr/>
                <p:nvPr/>
              </p:nvSpPr>
              <p:spPr bwMode="auto">
                <a:xfrm>
                  <a:off x="1501775" y="2225676"/>
                  <a:ext cx="42863" cy="52388"/>
                </a:xfrm>
                <a:custGeom>
                  <a:avLst/>
                  <a:gdLst>
                    <a:gd name="T0" fmla="*/ 13 w 41"/>
                    <a:gd name="T1" fmla="*/ 6 h 49"/>
                    <a:gd name="T2" fmla="*/ 8 w 41"/>
                    <a:gd name="T3" fmla="*/ 12 h 49"/>
                    <a:gd name="T4" fmla="*/ 9 w 41"/>
                    <a:gd name="T5" fmla="*/ 19 h 49"/>
                    <a:gd name="T6" fmla="*/ 13 w 41"/>
                    <a:gd name="T7" fmla="*/ 6 h 49"/>
                    <a:gd name="T8" fmla="*/ 18 w 41"/>
                    <a:gd name="T9" fmla="*/ 6 h 49"/>
                    <a:gd name="T10" fmla="*/ 10 w 41"/>
                    <a:gd name="T11" fmla="*/ 17 h 49"/>
                    <a:gd name="T12" fmla="*/ 20 w 41"/>
                    <a:gd name="T13" fmla="*/ 8 h 49"/>
                    <a:gd name="T14" fmla="*/ 26 w 41"/>
                    <a:gd name="T15" fmla="*/ 27 h 49"/>
                    <a:gd name="T16" fmla="*/ 17 w 41"/>
                    <a:gd name="T17" fmla="*/ 24 h 49"/>
                    <a:gd name="T18" fmla="*/ 22 w 41"/>
                    <a:gd name="T19" fmla="*/ 26 h 49"/>
                    <a:gd name="T20" fmla="*/ 27 w 41"/>
                    <a:gd name="T21" fmla="*/ 18 h 49"/>
                    <a:gd name="T22" fmla="*/ 23 w 41"/>
                    <a:gd name="T23" fmla="*/ 30 h 49"/>
                    <a:gd name="T24" fmla="*/ 22 w 41"/>
                    <a:gd name="T25" fmla="*/ 34 h 49"/>
                    <a:gd name="T26" fmla="*/ 26 w 41"/>
                    <a:gd name="T27" fmla="*/ 32 h 49"/>
                    <a:gd name="T28" fmla="*/ 30 w 41"/>
                    <a:gd name="T29" fmla="*/ 28 h 49"/>
                    <a:gd name="T30" fmla="*/ 30 w 41"/>
                    <a:gd name="T31" fmla="*/ 31 h 49"/>
                    <a:gd name="T32" fmla="*/ 34 w 41"/>
                    <a:gd name="T33" fmla="*/ 24 h 49"/>
                    <a:gd name="T34" fmla="*/ 30 w 41"/>
                    <a:gd name="T35" fmla="*/ 18 h 49"/>
                    <a:gd name="T36" fmla="*/ 36 w 41"/>
                    <a:gd name="T37" fmla="*/ 47 h 49"/>
                    <a:gd name="T38" fmla="*/ 36 w 41"/>
                    <a:gd name="T39" fmla="*/ 44 h 49"/>
                    <a:gd name="T40" fmla="*/ 33 w 41"/>
                    <a:gd name="T41" fmla="*/ 23 h 49"/>
                    <a:gd name="T42" fmla="*/ 33 w 41"/>
                    <a:gd name="T43" fmla="*/ 21 h 49"/>
                    <a:gd name="T44" fmla="*/ 36 w 41"/>
                    <a:gd name="T45" fmla="*/ 31 h 49"/>
                    <a:gd name="T46" fmla="*/ 32 w 41"/>
                    <a:gd name="T47" fmla="*/ 31 h 49"/>
                    <a:gd name="T48" fmla="*/ 33 w 41"/>
                    <a:gd name="T49" fmla="*/ 35 h 49"/>
                    <a:gd name="T50" fmla="*/ 31 w 41"/>
                    <a:gd name="T51" fmla="*/ 33 h 49"/>
                    <a:gd name="T52" fmla="*/ 26 w 41"/>
                    <a:gd name="T53" fmla="*/ 29 h 49"/>
                    <a:gd name="T54" fmla="*/ 25 w 41"/>
                    <a:gd name="T55" fmla="*/ 33 h 49"/>
                    <a:gd name="T56" fmla="*/ 28 w 41"/>
                    <a:gd name="T57" fmla="*/ 30 h 49"/>
                    <a:gd name="T58" fmla="*/ 29 w 41"/>
                    <a:gd name="T59" fmla="*/ 19 h 49"/>
                    <a:gd name="T60" fmla="*/ 25 w 41"/>
                    <a:gd name="T61" fmla="*/ 16 h 49"/>
                    <a:gd name="T62" fmla="*/ 28 w 41"/>
                    <a:gd name="T63" fmla="*/ 13 h 49"/>
                    <a:gd name="T64" fmla="*/ 26 w 41"/>
                    <a:gd name="T65" fmla="*/ 16 h 49"/>
                    <a:gd name="T66" fmla="*/ 24 w 41"/>
                    <a:gd name="T67" fmla="*/ 18 h 49"/>
                    <a:gd name="T68" fmla="*/ 24 w 41"/>
                    <a:gd name="T69" fmla="*/ 20 h 49"/>
                    <a:gd name="T70" fmla="*/ 22 w 41"/>
                    <a:gd name="T71" fmla="*/ 20 h 49"/>
                    <a:gd name="T72" fmla="*/ 18 w 41"/>
                    <a:gd name="T73" fmla="*/ 20 h 49"/>
                    <a:gd name="T74" fmla="*/ 18 w 41"/>
                    <a:gd name="T75" fmla="*/ 30 h 49"/>
                    <a:gd name="T76" fmla="*/ 28 w 41"/>
                    <a:gd name="T77" fmla="*/ 26 h 49"/>
                    <a:gd name="T78" fmla="*/ 24 w 41"/>
                    <a:gd name="T79" fmla="*/ 21 h 49"/>
                    <a:gd name="T80" fmla="*/ 19 w 41"/>
                    <a:gd name="T81" fmla="*/ 25 h 49"/>
                    <a:gd name="T82" fmla="*/ 19 w 41"/>
                    <a:gd name="T83" fmla="*/ 21 h 49"/>
                    <a:gd name="T84" fmla="*/ 9 w 41"/>
                    <a:gd name="T85" fmla="*/ 16 h 49"/>
                    <a:gd name="T86" fmla="*/ 10 w 41"/>
                    <a:gd name="T87" fmla="*/ 13 h 49"/>
                    <a:gd name="T88" fmla="*/ 6 w 41"/>
                    <a:gd name="T89" fmla="*/ 2 h 49"/>
                    <a:gd name="T90" fmla="*/ 17 w 41"/>
                    <a:gd name="T91" fmla="*/ 9 h 49"/>
                    <a:gd name="T92" fmla="*/ 15 w 41"/>
                    <a:gd name="T93" fmla="*/ 4 h 49"/>
                    <a:gd name="T94" fmla="*/ 14 w 41"/>
                    <a:gd name="T95" fmla="*/ 3 h 49"/>
                    <a:gd name="T96" fmla="*/ 10 w 41"/>
                    <a:gd name="T97" fmla="*/ 14 h 49"/>
                    <a:gd name="T98" fmla="*/ 13 w 41"/>
                    <a:gd name="T99" fmla="*/ 11 h 49"/>
                    <a:gd name="T100" fmla="*/ 8 w 41"/>
                    <a:gd name="T101" fmla="*/ 16 h 49"/>
                    <a:gd name="T102" fmla="*/ 9 w 41"/>
                    <a:gd name="T103" fmla="*/ 17 h 49"/>
                    <a:gd name="T104" fmla="*/ 12 w 41"/>
                    <a:gd name="T105" fmla="*/ 12 h 49"/>
                    <a:gd name="T106" fmla="*/ 5 w 41"/>
                    <a:gd name="T107" fmla="*/ 10 h 49"/>
                    <a:gd name="T108" fmla="*/ 6 w 41"/>
                    <a:gd name="T109" fmla="*/ 5 h 49"/>
                    <a:gd name="T110" fmla="*/ 11 w 41"/>
                    <a:gd name="T111" fmla="*/ 4 h 49"/>
                    <a:gd name="T112" fmla="*/ 11 w 41"/>
                    <a:gd name="T113" fmla="*/ 6 h 49"/>
                    <a:gd name="T114" fmla="*/ 9 w 41"/>
                    <a:gd name="T115" fmla="*/ 7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1" h="49">
                      <a:moveTo>
                        <a:pt x="10" y="6"/>
                      </a:moveTo>
                      <a:cubicBezTo>
                        <a:pt x="10" y="6"/>
                        <a:pt x="9" y="6"/>
                        <a:pt x="9" y="6"/>
                      </a:cubicBezTo>
                      <a:cubicBezTo>
                        <a:pt x="9" y="6"/>
                        <a:pt x="10" y="6"/>
                        <a:pt x="12" y="6"/>
                      </a:cubicBezTo>
                      <a:cubicBezTo>
                        <a:pt x="11" y="6"/>
                        <a:pt x="11" y="6"/>
                        <a:pt x="13" y="6"/>
                      </a:cubicBezTo>
                      <a:cubicBezTo>
                        <a:pt x="16" y="7"/>
                        <a:pt x="14" y="13"/>
                        <a:pt x="11" y="9"/>
                      </a:cubicBezTo>
                      <a:cubicBezTo>
                        <a:pt x="10" y="8"/>
                        <a:pt x="10" y="8"/>
                        <a:pt x="9" y="9"/>
                      </a:cubicBezTo>
                      <a:cubicBezTo>
                        <a:pt x="9" y="12"/>
                        <a:pt x="10" y="11"/>
                        <a:pt x="8" y="11"/>
                      </a:cubicBezTo>
                      <a:cubicBezTo>
                        <a:pt x="8" y="11"/>
                        <a:pt x="8" y="12"/>
                        <a:pt x="8" y="12"/>
                      </a:cubicBezTo>
                      <a:cubicBezTo>
                        <a:pt x="8" y="14"/>
                        <a:pt x="8" y="15"/>
                        <a:pt x="9" y="14"/>
                      </a:cubicBezTo>
                      <a:cubicBezTo>
                        <a:pt x="9" y="13"/>
                        <a:pt x="8" y="13"/>
                        <a:pt x="7" y="14"/>
                      </a:cubicBezTo>
                      <a:cubicBezTo>
                        <a:pt x="8" y="16"/>
                        <a:pt x="8" y="18"/>
                        <a:pt x="8" y="20"/>
                      </a:cubicBezTo>
                      <a:cubicBezTo>
                        <a:pt x="8" y="20"/>
                        <a:pt x="9" y="20"/>
                        <a:pt x="9" y="19"/>
                      </a:cubicBezTo>
                      <a:cubicBezTo>
                        <a:pt x="9" y="14"/>
                        <a:pt x="12" y="10"/>
                        <a:pt x="14" y="5"/>
                      </a:cubicBezTo>
                      <a:cubicBezTo>
                        <a:pt x="14" y="5"/>
                        <a:pt x="14" y="5"/>
                        <a:pt x="13" y="5"/>
                      </a:cubicBezTo>
                      <a:cubicBezTo>
                        <a:pt x="8" y="4"/>
                        <a:pt x="16" y="3"/>
                        <a:pt x="13" y="5"/>
                      </a:cubicBezTo>
                      <a:cubicBezTo>
                        <a:pt x="12" y="5"/>
                        <a:pt x="12" y="6"/>
                        <a:pt x="13" y="6"/>
                      </a:cubicBezTo>
                      <a:cubicBezTo>
                        <a:pt x="14" y="6"/>
                        <a:pt x="18" y="9"/>
                        <a:pt x="19" y="9"/>
                      </a:cubicBezTo>
                      <a:cubicBezTo>
                        <a:pt x="20" y="9"/>
                        <a:pt x="20" y="8"/>
                        <a:pt x="19" y="8"/>
                      </a:cubicBezTo>
                      <a:cubicBezTo>
                        <a:pt x="17" y="7"/>
                        <a:pt x="16" y="7"/>
                        <a:pt x="18" y="8"/>
                      </a:cubicBezTo>
                      <a:cubicBezTo>
                        <a:pt x="18" y="8"/>
                        <a:pt x="19" y="7"/>
                        <a:pt x="18" y="6"/>
                      </a:cubicBezTo>
                      <a:cubicBezTo>
                        <a:pt x="15" y="5"/>
                        <a:pt x="12" y="3"/>
                        <a:pt x="9" y="2"/>
                      </a:cubicBezTo>
                      <a:cubicBezTo>
                        <a:pt x="12" y="3"/>
                        <a:pt x="9" y="12"/>
                        <a:pt x="8" y="14"/>
                      </a:cubicBezTo>
                      <a:cubicBezTo>
                        <a:pt x="8" y="15"/>
                        <a:pt x="9" y="16"/>
                        <a:pt x="9" y="15"/>
                      </a:cubicBezTo>
                      <a:cubicBezTo>
                        <a:pt x="11" y="14"/>
                        <a:pt x="10" y="16"/>
                        <a:pt x="10" y="17"/>
                      </a:cubicBezTo>
                      <a:cubicBezTo>
                        <a:pt x="10" y="18"/>
                        <a:pt x="11" y="18"/>
                        <a:pt x="12" y="18"/>
                      </a:cubicBezTo>
                      <a:cubicBezTo>
                        <a:pt x="12" y="16"/>
                        <a:pt x="12" y="15"/>
                        <a:pt x="12" y="14"/>
                      </a:cubicBezTo>
                      <a:cubicBezTo>
                        <a:pt x="12" y="13"/>
                        <a:pt x="11" y="13"/>
                        <a:pt x="11" y="14"/>
                      </a:cubicBezTo>
                      <a:cubicBezTo>
                        <a:pt x="13" y="10"/>
                        <a:pt x="16" y="8"/>
                        <a:pt x="20" y="8"/>
                      </a:cubicBezTo>
                      <a:cubicBezTo>
                        <a:pt x="29" y="8"/>
                        <a:pt x="29" y="13"/>
                        <a:pt x="20" y="23"/>
                      </a:cubicBezTo>
                      <a:cubicBezTo>
                        <a:pt x="22" y="22"/>
                        <a:pt x="24" y="22"/>
                        <a:pt x="24" y="25"/>
                      </a:cubicBezTo>
                      <a:cubicBezTo>
                        <a:pt x="24" y="25"/>
                        <a:pt x="14" y="29"/>
                        <a:pt x="21" y="23"/>
                      </a:cubicBezTo>
                      <a:cubicBezTo>
                        <a:pt x="24" y="21"/>
                        <a:pt x="26" y="23"/>
                        <a:pt x="26" y="27"/>
                      </a:cubicBezTo>
                      <a:cubicBezTo>
                        <a:pt x="22" y="32"/>
                        <a:pt x="20" y="32"/>
                        <a:pt x="19" y="27"/>
                      </a:cubicBezTo>
                      <a:cubicBezTo>
                        <a:pt x="22" y="20"/>
                        <a:pt x="23" y="19"/>
                        <a:pt x="20" y="24"/>
                      </a:cubicBezTo>
                      <a:cubicBezTo>
                        <a:pt x="18" y="28"/>
                        <a:pt x="18" y="28"/>
                        <a:pt x="19" y="25"/>
                      </a:cubicBezTo>
                      <a:cubicBezTo>
                        <a:pt x="19" y="24"/>
                        <a:pt x="18" y="24"/>
                        <a:pt x="17" y="24"/>
                      </a:cubicBezTo>
                      <a:cubicBezTo>
                        <a:pt x="16" y="27"/>
                        <a:pt x="16" y="26"/>
                        <a:pt x="19" y="23"/>
                      </a:cubicBezTo>
                      <a:cubicBezTo>
                        <a:pt x="19" y="26"/>
                        <a:pt x="20" y="28"/>
                        <a:pt x="20" y="31"/>
                      </a:cubicBezTo>
                      <a:cubicBezTo>
                        <a:pt x="20" y="32"/>
                        <a:pt x="21" y="32"/>
                        <a:pt x="21" y="31"/>
                      </a:cubicBezTo>
                      <a:cubicBezTo>
                        <a:pt x="22" y="24"/>
                        <a:pt x="22" y="22"/>
                        <a:pt x="22" y="26"/>
                      </a:cubicBezTo>
                      <a:cubicBezTo>
                        <a:pt x="23" y="30"/>
                        <a:pt x="24" y="29"/>
                        <a:pt x="24" y="23"/>
                      </a:cubicBezTo>
                      <a:cubicBezTo>
                        <a:pt x="24" y="25"/>
                        <a:pt x="24" y="26"/>
                        <a:pt x="24" y="28"/>
                      </a:cubicBezTo>
                      <a:cubicBezTo>
                        <a:pt x="24" y="28"/>
                        <a:pt x="26" y="25"/>
                        <a:pt x="26" y="24"/>
                      </a:cubicBezTo>
                      <a:cubicBezTo>
                        <a:pt x="26" y="22"/>
                        <a:pt x="27" y="20"/>
                        <a:pt x="27" y="18"/>
                      </a:cubicBezTo>
                      <a:cubicBezTo>
                        <a:pt x="29" y="22"/>
                        <a:pt x="29" y="29"/>
                        <a:pt x="28" y="18"/>
                      </a:cubicBezTo>
                      <a:cubicBezTo>
                        <a:pt x="29" y="20"/>
                        <a:pt x="30" y="22"/>
                        <a:pt x="31" y="24"/>
                      </a:cubicBezTo>
                      <a:cubicBezTo>
                        <a:pt x="33" y="33"/>
                        <a:pt x="26" y="29"/>
                        <a:pt x="23" y="28"/>
                      </a:cubicBezTo>
                      <a:cubicBezTo>
                        <a:pt x="23" y="28"/>
                        <a:pt x="22" y="30"/>
                        <a:pt x="23" y="30"/>
                      </a:cubicBezTo>
                      <a:cubicBezTo>
                        <a:pt x="26" y="31"/>
                        <a:pt x="25" y="31"/>
                        <a:pt x="29" y="31"/>
                      </a:cubicBezTo>
                      <a:cubicBezTo>
                        <a:pt x="29" y="31"/>
                        <a:pt x="29" y="29"/>
                        <a:pt x="28" y="29"/>
                      </a:cubicBezTo>
                      <a:cubicBezTo>
                        <a:pt x="25" y="30"/>
                        <a:pt x="24" y="30"/>
                        <a:pt x="22" y="33"/>
                      </a:cubicBezTo>
                      <a:cubicBezTo>
                        <a:pt x="21" y="33"/>
                        <a:pt x="22" y="33"/>
                        <a:pt x="22" y="34"/>
                      </a:cubicBezTo>
                      <a:cubicBezTo>
                        <a:pt x="22" y="33"/>
                        <a:pt x="21" y="32"/>
                        <a:pt x="19" y="33"/>
                      </a:cubicBezTo>
                      <a:cubicBezTo>
                        <a:pt x="18" y="33"/>
                        <a:pt x="18" y="35"/>
                        <a:pt x="19" y="35"/>
                      </a:cubicBezTo>
                      <a:cubicBezTo>
                        <a:pt x="22" y="35"/>
                        <a:pt x="24" y="34"/>
                        <a:pt x="27" y="33"/>
                      </a:cubicBezTo>
                      <a:cubicBezTo>
                        <a:pt x="27" y="33"/>
                        <a:pt x="27" y="32"/>
                        <a:pt x="26" y="32"/>
                      </a:cubicBezTo>
                      <a:cubicBezTo>
                        <a:pt x="25" y="32"/>
                        <a:pt x="25" y="32"/>
                        <a:pt x="24" y="33"/>
                      </a:cubicBezTo>
                      <a:cubicBezTo>
                        <a:pt x="23" y="33"/>
                        <a:pt x="23" y="34"/>
                        <a:pt x="24" y="34"/>
                      </a:cubicBezTo>
                      <a:cubicBezTo>
                        <a:pt x="28" y="34"/>
                        <a:pt x="30" y="32"/>
                        <a:pt x="31" y="28"/>
                      </a:cubicBezTo>
                      <a:cubicBezTo>
                        <a:pt x="31" y="28"/>
                        <a:pt x="30" y="27"/>
                        <a:pt x="30" y="28"/>
                      </a:cubicBezTo>
                      <a:cubicBezTo>
                        <a:pt x="25" y="29"/>
                        <a:pt x="31" y="27"/>
                        <a:pt x="31" y="30"/>
                      </a:cubicBezTo>
                      <a:cubicBezTo>
                        <a:pt x="33" y="30"/>
                        <a:pt x="33" y="29"/>
                        <a:pt x="32" y="27"/>
                      </a:cubicBezTo>
                      <a:cubicBezTo>
                        <a:pt x="34" y="32"/>
                        <a:pt x="33" y="33"/>
                        <a:pt x="30" y="30"/>
                      </a:cubicBezTo>
                      <a:cubicBezTo>
                        <a:pt x="30" y="31"/>
                        <a:pt x="30" y="31"/>
                        <a:pt x="30" y="31"/>
                      </a:cubicBezTo>
                      <a:cubicBezTo>
                        <a:pt x="31" y="33"/>
                        <a:pt x="33" y="35"/>
                        <a:pt x="34" y="36"/>
                      </a:cubicBezTo>
                      <a:cubicBezTo>
                        <a:pt x="37" y="35"/>
                        <a:pt x="38" y="36"/>
                        <a:pt x="38" y="39"/>
                      </a:cubicBezTo>
                      <a:cubicBezTo>
                        <a:pt x="37" y="38"/>
                        <a:pt x="37" y="34"/>
                        <a:pt x="37" y="32"/>
                      </a:cubicBezTo>
                      <a:cubicBezTo>
                        <a:pt x="36" y="29"/>
                        <a:pt x="36" y="26"/>
                        <a:pt x="34" y="24"/>
                      </a:cubicBezTo>
                      <a:cubicBezTo>
                        <a:pt x="39" y="30"/>
                        <a:pt x="39" y="32"/>
                        <a:pt x="34" y="28"/>
                      </a:cubicBezTo>
                      <a:cubicBezTo>
                        <a:pt x="32" y="22"/>
                        <a:pt x="35" y="30"/>
                        <a:pt x="35" y="30"/>
                      </a:cubicBezTo>
                      <a:cubicBezTo>
                        <a:pt x="35" y="31"/>
                        <a:pt x="37" y="30"/>
                        <a:pt x="36" y="30"/>
                      </a:cubicBezTo>
                      <a:cubicBezTo>
                        <a:pt x="35" y="25"/>
                        <a:pt x="33" y="21"/>
                        <a:pt x="30" y="18"/>
                      </a:cubicBezTo>
                      <a:cubicBezTo>
                        <a:pt x="29" y="17"/>
                        <a:pt x="28" y="17"/>
                        <a:pt x="29" y="18"/>
                      </a:cubicBezTo>
                      <a:cubicBezTo>
                        <a:pt x="29" y="21"/>
                        <a:pt x="31" y="22"/>
                        <a:pt x="33" y="24"/>
                      </a:cubicBezTo>
                      <a:cubicBezTo>
                        <a:pt x="36" y="28"/>
                        <a:pt x="38" y="29"/>
                        <a:pt x="38" y="35"/>
                      </a:cubicBezTo>
                      <a:cubicBezTo>
                        <a:pt x="39" y="37"/>
                        <a:pt x="36" y="45"/>
                        <a:pt x="36" y="47"/>
                      </a:cubicBezTo>
                      <a:cubicBezTo>
                        <a:pt x="36" y="48"/>
                        <a:pt x="37" y="49"/>
                        <a:pt x="37" y="48"/>
                      </a:cubicBezTo>
                      <a:cubicBezTo>
                        <a:pt x="38" y="45"/>
                        <a:pt x="38" y="43"/>
                        <a:pt x="37" y="39"/>
                      </a:cubicBezTo>
                      <a:cubicBezTo>
                        <a:pt x="37" y="39"/>
                        <a:pt x="36" y="39"/>
                        <a:pt x="36" y="40"/>
                      </a:cubicBezTo>
                      <a:cubicBezTo>
                        <a:pt x="36" y="41"/>
                        <a:pt x="36" y="42"/>
                        <a:pt x="36" y="44"/>
                      </a:cubicBezTo>
                      <a:cubicBezTo>
                        <a:pt x="37" y="45"/>
                        <a:pt x="38" y="44"/>
                        <a:pt x="38" y="44"/>
                      </a:cubicBezTo>
                      <a:cubicBezTo>
                        <a:pt x="40" y="38"/>
                        <a:pt x="41" y="33"/>
                        <a:pt x="38" y="28"/>
                      </a:cubicBezTo>
                      <a:cubicBezTo>
                        <a:pt x="36" y="26"/>
                        <a:pt x="34" y="24"/>
                        <a:pt x="32" y="22"/>
                      </a:cubicBezTo>
                      <a:cubicBezTo>
                        <a:pt x="27" y="16"/>
                        <a:pt x="39" y="35"/>
                        <a:pt x="33" y="23"/>
                      </a:cubicBezTo>
                      <a:cubicBezTo>
                        <a:pt x="33" y="23"/>
                        <a:pt x="32" y="23"/>
                        <a:pt x="32" y="24"/>
                      </a:cubicBezTo>
                      <a:cubicBezTo>
                        <a:pt x="33" y="28"/>
                        <a:pt x="33" y="33"/>
                        <a:pt x="37" y="35"/>
                      </a:cubicBezTo>
                      <a:cubicBezTo>
                        <a:pt x="38" y="35"/>
                        <a:pt x="38" y="35"/>
                        <a:pt x="39" y="34"/>
                      </a:cubicBezTo>
                      <a:cubicBezTo>
                        <a:pt x="39" y="29"/>
                        <a:pt x="37" y="25"/>
                        <a:pt x="33" y="21"/>
                      </a:cubicBezTo>
                      <a:cubicBezTo>
                        <a:pt x="32" y="21"/>
                        <a:pt x="31" y="22"/>
                        <a:pt x="32" y="22"/>
                      </a:cubicBezTo>
                      <a:cubicBezTo>
                        <a:pt x="36" y="28"/>
                        <a:pt x="36" y="35"/>
                        <a:pt x="38" y="41"/>
                      </a:cubicBezTo>
                      <a:cubicBezTo>
                        <a:pt x="38" y="42"/>
                        <a:pt x="40" y="41"/>
                        <a:pt x="39" y="41"/>
                      </a:cubicBezTo>
                      <a:cubicBezTo>
                        <a:pt x="39" y="37"/>
                        <a:pt x="38" y="34"/>
                        <a:pt x="36" y="31"/>
                      </a:cubicBezTo>
                      <a:cubicBezTo>
                        <a:pt x="36" y="30"/>
                        <a:pt x="35" y="31"/>
                        <a:pt x="35" y="31"/>
                      </a:cubicBezTo>
                      <a:cubicBezTo>
                        <a:pt x="34" y="35"/>
                        <a:pt x="34" y="37"/>
                        <a:pt x="37" y="40"/>
                      </a:cubicBezTo>
                      <a:cubicBezTo>
                        <a:pt x="37" y="41"/>
                        <a:pt x="38" y="40"/>
                        <a:pt x="38" y="39"/>
                      </a:cubicBezTo>
                      <a:cubicBezTo>
                        <a:pt x="37" y="38"/>
                        <a:pt x="32" y="31"/>
                        <a:pt x="32" y="31"/>
                      </a:cubicBezTo>
                      <a:cubicBezTo>
                        <a:pt x="33" y="30"/>
                        <a:pt x="33" y="30"/>
                        <a:pt x="32" y="30"/>
                      </a:cubicBezTo>
                      <a:cubicBezTo>
                        <a:pt x="31" y="28"/>
                        <a:pt x="32" y="28"/>
                        <a:pt x="30" y="28"/>
                      </a:cubicBezTo>
                      <a:cubicBezTo>
                        <a:pt x="29" y="27"/>
                        <a:pt x="29" y="28"/>
                        <a:pt x="29" y="28"/>
                      </a:cubicBezTo>
                      <a:cubicBezTo>
                        <a:pt x="30" y="31"/>
                        <a:pt x="30" y="33"/>
                        <a:pt x="33" y="35"/>
                      </a:cubicBezTo>
                      <a:cubicBezTo>
                        <a:pt x="33" y="35"/>
                        <a:pt x="34" y="35"/>
                        <a:pt x="34" y="34"/>
                      </a:cubicBezTo>
                      <a:cubicBezTo>
                        <a:pt x="34" y="30"/>
                        <a:pt x="34" y="26"/>
                        <a:pt x="32" y="22"/>
                      </a:cubicBezTo>
                      <a:cubicBezTo>
                        <a:pt x="32" y="22"/>
                        <a:pt x="31" y="22"/>
                        <a:pt x="31" y="22"/>
                      </a:cubicBezTo>
                      <a:cubicBezTo>
                        <a:pt x="30" y="26"/>
                        <a:pt x="30" y="29"/>
                        <a:pt x="31" y="33"/>
                      </a:cubicBezTo>
                      <a:cubicBezTo>
                        <a:pt x="31" y="33"/>
                        <a:pt x="33" y="33"/>
                        <a:pt x="33" y="32"/>
                      </a:cubicBezTo>
                      <a:cubicBezTo>
                        <a:pt x="33" y="29"/>
                        <a:pt x="33" y="27"/>
                        <a:pt x="31" y="24"/>
                      </a:cubicBezTo>
                      <a:cubicBezTo>
                        <a:pt x="31" y="23"/>
                        <a:pt x="31" y="23"/>
                        <a:pt x="30" y="24"/>
                      </a:cubicBezTo>
                      <a:cubicBezTo>
                        <a:pt x="29" y="25"/>
                        <a:pt x="27" y="27"/>
                        <a:pt x="26" y="29"/>
                      </a:cubicBezTo>
                      <a:cubicBezTo>
                        <a:pt x="25" y="30"/>
                        <a:pt x="26" y="31"/>
                        <a:pt x="27" y="30"/>
                      </a:cubicBezTo>
                      <a:cubicBezTo>
                        <a:pt x="27" y="34"/>
                        <a:pt x="26" y="35"/>
                        <a:pt x="24" y="33"/>
                      </a:cubicBezTo>
                      <a:cubicBezTo>
                        <a:pt x="21" y="35"/>
                        <a:pt x="21" y="35"/>
                        <a:pt x="25" y="35"/>
                      </a:cubicBezTo>
                      <a:cubicBezTo>
                        <a:pt x="26" y="35"/>
                        <a:pt x="26" y="34"/>
                        <a:pt x="25" y="33"/>
                      </a:cubicBezTo>
                      <a:cubicBezTo>
                        <a:pt x="24" y="32"/>
                        <a:pt x="23" y="31"/>
                        <a:pt x="23" y="30"/>
                      </a:cubicBezTo>
                      <a:cubicBezTo>
                        <a:pt x="22" y="30"/>
                        <a:pt x="22" y="31"/>
                        <a:pt x="23" y="31"/>
                      </a:cubicBezTo>
                      <a:cubicBezTo>
                        <a:pt x="24" y="32"/>
                        <a:pt x="26" y="31"/>
                        <a:pt x="27" y="31"/>
                      </a:cubicBezTo>
                      <a:cubicBezTo>
                        <a:pt x="28" y="31"/>
                        <a:pt x="28" y="30"/>
                        <a:pt x="28" y="30"/>
                      </a:cubicBezTo>
                      <a:cubicBezTo>
                        <a:pt x="23" y="28"/>
                        <a:pt x="26" y="32"/>
                        <a:pt x="29" y="32"/>
                      </a:cubicBezTo>
                      <a:cubicBezTo>
                        <a:pt x="31" y="32"/>
                        <a:pt x="33" y="32"/>
                        <a:pt x="34" y="31"/>
                      </a:cubicBezTo>
                      <a:cubicBezTo>
                        <a:pt x="36" y="26"/>
                        <a:pt x="34" y="22"/>
                        <a:pt x="30" y="19"/>
                      </a:cubicBezTo>
                      <a:cubicBezTo>
                        <a:pt x="30" y="19"/>
                        <a:pt x="30" y="19"/>
                        <a:pt x="29" y="19"/>
                      </a:cubicBezTo>
                      <a:cubicBezTo>
                        <a:pt x="28" y="23"/>
                        <a:pt x="28" y="25"/>
                        <a:pt x="31" y="28"/>
                      </a:cubicBezTo>
                      <a:cubicBezTo>
                        <a:pt x="32" y="28"/>
                        <a:pt x="32" y="28"/>
                        <a:pt x="32" y="28"/>
                      </a:cubicBezTo>
                      <a:cubicBezTo>
                        <a:pt x="32" y="22"/>
                        <a:pt x="31" y="18"/>
                        <a:pt x="26" y="15"/>
                      </a:cubicBezTo>
                      <a:cubicBezTo>
                        <a:pt x="25" y="15"/>
                        <a:pt x="24" y="16"/>
                        <a:pt x="25" y="16"/>
                      </a:cubicBezTo>
                      <a:cubicBezTo>
                        <a:pt x="26" y="18"/>
                        <a:pt x="27" y="19"/>
                        <a:pt x="29" y="19"/>
                      </a:cubicBezTo>
                      <a:cubicBezTo>
                        <a:pt x="30" y="19"/>
                        <a:pt x="30" y="19"/>
                        <a:pt x="30" y="18"/>
                      </a:cubicBezTo>
                      <a:cubicBezTo>
                        <a:pt x="30" y="15"/>
                        <a:pt x="30" y="16"/>
                        <a:pt x="29" y="13"/>
                      </a:cubicBezTo>
                      <a:cubicBezTo>
                        <a:pt x="29" y="12"/>
                        <a:pt x="28" y="12"/>
                        <a:pt x="28" y="13"/>
                      </a:cubicBezTo>
                      <a:cubicBezTo>
                        <a:pt x="26" y="18"/>
                        <a:pt x="27" y="22"/>
                        <a:pt x="28" y="26"/>
                      </a:cubicBezTo>
                      <a:cubicBezTo>
                        <a:pt x="28" y="27"/>
                        <a:pt x="30" y="27"/>
                        <a:pt x="30" y="26"/>
                      </a:cubicBezTo>
                      <a:cubicBezTo>
                        <a:pt x="29" y="22"/>
                        <a:pt x="29" y="19"/>
                        <a:pt x="28" y="16"/>
                      </a:cubicBezTo>
                      <a:cubicBezTo>
                        <a:pt x="27" y="15"/>
                        <a:pt x="26" y="15"/>
                        <a:pt x="26" y="16"/>
                      </a:cubicBezTo>
                      <a:cubicBezTo>
                        <a:pt x="25" y="20"/>
                        <a:pt x="25" y="23"/>
                        <a:pt x="26" y="28"/>
                      </a:cubicBezTo>
                      <a:cubicBezTo>
                        <a:pt x="26" y="28"/>
                        <a:pt x="27" y="28"/>
                        <a:pt x="27" y="28"/>
                      </a:cubicBezTo>
                      <a:cubicBezTo>
                        <a:pt x="27" y="24"/>
                        <a:pt x="27" y="21"/>
                        <a:pt x="26" y="18"/>
                      </a:cubicBezTo>
                      <a:cubicBezTo>
                        <a:pt x="26" y="17"/>
                        <a:pt x="24" y="17"/>
                        <a:pt x="24" y="18"/>
                      </a:cubicBezTo>
                      <a:cubicBezTo>
                        <a:pt x="24" y="22"/>
                        <a:pt x="24" y="27"/>
                        <a:pt x="24" y="31"/>
                      </a:cubicBezTo>
                      <a:cubicBezTo>
                        <a:pt x="24" y="32"/>
                        <a:pt x="25" y="32"/>
                        <a:pt x="25" y="31"/>
                      </a:cubicBezTo>
                      <a:cubicBezTo>
                        <a:pt x="25" y="27"/>
                        <a:pt x="26" y="23"/>
                        <a:pt x="25" y="20"/>
                      </a:cubicBezTo>
                      <a:cubicBezTo>
                        <a:pt x="25" y="19"/>
                        <a:pt x="24" y="19"/>
                        <a:pt x="24" y="20"/>
                      </a:cubicBezTo>
                      <a:cubicBezTo>
                        <a:pt x="22" y="24"/>
                        <a:pt x="22" y="27"/>
                        <a:pt x="22" y="31"/>
                      </a:cubicBezTo>
                      <a:cubicBezTo>
                        <a:pt x="22" y="32"/>
                        <a:pt x="23" y="32"/>
                        <a:pt x="23" y="31"/>
                      </a:cubicBezTo>
                      <a:cubicBezTo>
                        <a:pt x="24" y="28"/>
                        <a:pt x="24" y="24"/>
                        <a:pt x="23" y="20"/>
                      </a:cubicBezTo>
                      <a:cubicBezTo>
                        <a:pt x="23" y="20"/>
                        <a:pt x="22" y="20"/>
                        <a:pt x="22" y="20"/>
                      </a:cubicBezTo>
                      <a:cubicBezTo>
                        <a:pt x="21" y="23"/>
                        <a:pt x="20" y="25"/>
                        <a:pt x="20" y="27"/>
                      </a:cubicBezTo>
                      <a:cubicBezTo>
                        <a:pt x="20" y="28"/>
                        <a:pt x="20" y="28"/>
                        <a:pt x="21" y="28"/>
                      </a:cubicBezTo>
                      <a:cubicBezTo>
                        <a:pt x="21" y="26"/>
                        <a:pt x="20" y="23"/>
                        <a:pt x="19" y="21"/>
                      </a:cubicBezTo>
                      <a:cubicBezTo>
                        <a:pt x="19" y="20"/>
                        <a:pt x="18" y="20"/>
                        <a:pt x="18" y="20"/>
                      </a:cubicBezTo>
                      <a:cubicBezTo>
                        <a:pt x="15" y="23"/>
                        <a:pt x="15" y="24"/>
                        <a:pt x="15" y="27"/>
                      </a:cubicBezTo>
                      <a:cubicBezTo>
                        <a:pt x="15" y="28"/>
                        <a:pt x="16" y="28"/>
                        <a:pt x="17" y="28"/>
                      </a:cubicBezTo>
                      <a:cubicBezTo>
                        <a:pt x="18" y="25"/>
                        <a:pt x="17" y="28"/>
                        <a:pt x="17" y="29"/>
                      </a:cubicBezTo>
                      <a:cubicBezTo>
                        <a:pt x="17" y="30"/>
                        <a:pt x="18" y="30"/>
                        <a:pt x="18" y="30"/>
                      </a:cubicBezTo>
                      <a:cubicBezTo>
                        <a:pt x="21" y="26"/>
                        <a:pt x="23" y="23"/>
                        <a:pt x="24" y="19"/>
                      </a:cubicBezTo>
                      <a:cubicBezTo>
                        <a:pt x="24" y="19"/>
                        <a:pt x="24" y="18"/>
                        <a:pt x="23" y="19"/>
                      </a:cubicBezTo>
                      <a:cubicBezTo>
                        <a:pt x="17" y="21"/>
                        <a:pt x="15" y="26"/>
                        <a:pt x="19" y="31"/>
                      </a:cubicBezTo>
                      <a:cubicBezTo>
                        <a:pt x="23" y="36"/>
                        <a:pt x="28" y="30"/>
                        <a:pt x="28" y="26"/>
                      </a:cubicBezTo>
                      <a:cubicBezTo>
                        <a:pt x="28" y="15"/>
                        <a:pt x="8" y="27"/>
                        <a:pt x="20" y="34"/>
                      </a:cubicBezTo>
                      <a:cubicBezTo>
                        <a:pt x="20" y="34"/>
                        <a:pt x="20" y="34"/>
                        <a:pt x="20" y="34"/>
                      </a:cubicBezTo>
                      <a:cubicBezTo>
                        <a:pt x="24" y="31"/>
                        <a:pt x="27" y="27"/>
                        <a:pt x="25" y="22"/>
                      </a:cubicBezTo>
                      <a:cubicBezTo>
                        <a:pt x="25" y="22"/>
                        <a:pt x="24" y="21"/>
                        <a:pt x="24" y="21"/>
                      </a:cubicBezTo>
                      <a:cubicBezTo>
                        <a:pt x="20" y="22"/>
                        <a:pt x="18" y="24"/>
                        <a:pt x="18" y="28"/>
                      </a:cubicBezTo>
                      <a:cubicBezTo>
                        <a:pt x="18" y="28"/>
                        <a:pt x="18" y="28"/>
                        <a:pt x="18" y="28"/>
                      </a:cubicBezTo>
                      <a:cubicBezTo>
                        <a:pt x="32" y="32"/>
                        <a:pt x="20" y="12"/>
                        <a:pt x="18" y="24"/>
                      </a:cubicBezTo>
                      <a:cubicBezTo>
                        <a:pt x="18" y="25"/>
                        <a:pt x="18" y="25"/>
                        <a:pt x="19" y="25"/>
                      </a:cubicBezTo>
                      <a:cubicBezTo>
                        <a:pt x="23" y="24"/>
                        <a:pt x="25" y="22"/>
                        <a:pt x="24" y="17"/>
                      </a:cubicBezTo>
                      <a:cubicBezTo>
                        <a:pt x="24" y="17"/>
                        <a:pt x="23" y="17"/>
                        <a:pt x="23" y="17"/>
                      </a:cubicBezTo>
                      <a:cubicBezTo>
                        <a:pt x="20" y="18"/>
                        <a:pt x="20" y="18"/>
                        <a:pt x="19" y="20"/>
                      </a:cubicBezTo>
                      <a:cubicBezTo>
                        <a:pt x="18" y="21"/>
                        <a:pt x="19" y="21"/>
                        <a:pt x="19" y="21"/>
                      </a:cubicBezTo>
                      <a:cubicBezTo>
                        <a:pt x="24" y="20"/>
                        <a:pt x="26" y="18"/>
                        <a:pt x="25" y="13"/>
                      </a:cubicBezTo>
                      <a:cubicBezTo>
                        <a:pt x="25" y="12"/>
                        <a:pt x="24" y="13"/>
                        <a:pt x="24" y="13"/>
                      </a:cubicBezTo>
                      <a:cubicBezTo>
                        <a:pt x="23" y="20"/>
                        <a:pt x="32" y="17"/>
                        <a:pt x="30" y="12"/>
                      </a:cubicBezTo>
                      <a:cubicBezTo>
                        <a:pt x="26" y="3"/>
                        <a:pt x="9" y="5"/>
                        <a:pt x="9" y="16"/>
                      </a:cubicBezTo>
                      <a:cubicBezTo>
                        <a:pt x="9" y="16"/>
                        <a:pt x="10" y="17"/>
                        <a:pt x="11" y="16"/>
                      </a:cubicBezTo>
                      <a:cubicBezTo>
                        <a:pt x="11" y="16"/>
                        <a:pt x="11" y="16"/>
                        <a:pt x="12" y="15"/>
                      </a:cubicBezTo>
                      <a:cubicBezTo>
                        <a:pt x="10" y="17"/>
                        <a:pt x="12" y="15"/>
                        <a:pt x="11" y="13"/>
                      </a:cubicBezTo>
                      <a:cubicBezTo>
                        <a:pt x="11" y="13"/>
                        <a:pt x="11" y="12"/>
                        <a:pt x="10" y="13"/>
                      </a:cubicBezTo>
                      <a:cubicBezTo>
                        <a:pt x="8" y="14"/>
                        <a:pt x="11" y="12"/>
                        <a:pt x="11" y="10"/>
                      </a:cubicBezTo>
                      <a:cubicBezTo>
                        <a:pt x="11" y="9"/>
                        <a:pt x="11" y="7"/>
                        <a:pt x="11" y="6"/>
                      </a:cubicBezTo>
                      <a:cubicBezTo>
                        <a:pt x="10" y="3"/>
                        <a:pt x="9" y="2"/>
                        <a:pt x="6" y="1"/>
                      </a:cubicBezTo>
                      <a:cubicBezTo>
                        <a:pt x="5" y="1"/>
                        <a:pt x="5" y="2"/>
                        <a:pt x="6" y="2"/>
                      </a:cubicBezTo>
                      <a:cubicBezTo>
                        <a:pt x="3" y="1"/>
                        <a:pt x="17" y="6"/>
                        <a:pt x="15" y="7"/>
                      </a:cubicBezTo>
                      <a:cubicBezTo>
                        <a:pt x="14" y="8"/>
                        <a:pt x="14" y="9"/>
                        <a:pt x="15" y="9"/>
                      </a:cubicBezTo>
                      <a:cubicBezTo>
                        <a:pt x="16" y="9"/>
                        <a:pt x="17" y="9"/>
                        <a:pt x="18" y="8"/>
                      </a:cubicBezTo>
                      <a:cubicBezTo>
                        <a:pt x="17" y="8"/>
                        <a:pt x="17" y="9"/>
                        <a:pt x="17" y="9"/>
                      </a:cubicBezTo>
                      <a:cubicBezTo>
                        <a:pt x="19" y="9"/>
                        <a:pt x="20" y="9"/>
                        <a:pt x="22" y="10"/>
                      </a:cubicBezTo>
                      <a:cubicBezTo>
                        <a:pt x="22" y="10"/>
                        <a:pt x="22" y="8"/>
                        <a:pt x="22" y="8"/>
                      </a:cubicBezTo>
                      <a:cubicBezTo>
                        <a:pt x="21" y="8"/>
                        <a:pt x="12" y="6"/>
                        <a:pt x="16" y="5"/>
                      </a:cubicBezTo>
                      <a:cubicBezTo>
                        <a:pt x="16" y="4"/>
                        <a:pt x="16" y="4"/>
                        <a:pt x="15" y="4"/>
                      </a:cubicBezTo>
                      <a:cubicBezTo>
                        <a:pt x="14" y="3"/>
                        <a:pt x="12" y="3"/>
                        <a:pt x="10" y="4"/>
                      </a:cubicBezTo>
                      <a:cubicBezTo>
                        <a:pt x="9" y="4"/>
                        <a:pt x="9" y="5"/>
                        <a:pt x="10" y="5"/>
                      </a:cubicBezTo>
                      <a:cubicBezTo>
                        <a:pt x="11" y="5"/>
                        <a:pt x="13" y="5"/>
                        <a:pt x="14" y="5"/>
                      </a:cubicBezTo>
                      <a:cubicBezTo>
                        <a:pt x="15" y="5"/>
                        <a:pt x="15" y="3"/>
                        <a:pt x="14" y="3"/>
                      </a:cubicBezTo>
                      <a:cubicBezTo>
                        <a:pt x="11" y="4"/>
                        <a:pt x="12" y="3"/>
                        <a:pt x="9" y="4"/>
                      </a:cubicBezTo>
                      <a:cubicBezTo>
                        <a:pt x="8" y="5"/>
                        <a:pt x="8" y="6"/>
                        <a:pt x="9" y="6"/>
                      </a:cubicBezTo>
                      <a:cubicBezTo>
                        <a:pt x="14" y="6"/>
                        <a:pt x="10" y="10"/>
                        <a:pt x="10" y="13"/>
                      </a:cubicBezTo>
                      <a:cubicBezTo>
                        <a:pt x="9" y="13"/>
                        <a:pt x="10" y="14"/>
                        <a:pt x="10" y="14"/>
                      </a:cubicBezTo>
                      <a:cubicBezTo>
                        <a:pt x="14" y="13"/>
                        <a:pt x="16" y="12"/>
                        <a:pt x="18" y="9"/>
                      </a:cubicBezTo>
                      <a:cubicBezTo>
                        <a:pt x="18" y="8"/>
                        <a:pt x="18" y="7"/>
                        <a:pt x="17" y="7"/>
                      </a:cubicBezTo>
                      <a:cubicBezTo>
                        <a:pt x="14" y="8"/>
                        <a:pt x="12" y="8"/>
                        <a:pt x="11" y="11"/>
                      </a:cubicBezTo>
                      <a:cubicBezTo>
                        <a:pt x="11" y="12"/>
                        <a:pt x="13" y="12"/>
                        <a:pt x="13" y="11"/>
                      </a:cubicBezTo>
                      <a:cubicBezTo>
                        <a:pt x="13" y="9"/>
                        <a:pt x="13" y="10"/>
                        <a:pt x="13" y="8"/>
                      </a:cubicBezTo>
                      <a:cubicBezTo>
                        <a:pt x="13" y="7"/>
                        <a:pt x="13" y="7"/>
                        <a:pt x="12" y="7"/>
                      </a:cubicBezTo>
                      <a:cubicBezTo>
                        <a:pt x="10" y="9"/>
                        <a:pt x="9" y="11"/>
                        <a:pt x="8" y="14"/>
                      </a:cubicBezTo>
                      <a:cubicBezTo>
                        <a:pt x="7" y="16"/>
                        <a:pt x="9" y="19"/>
                        <a:pt x="8" y="16"/>
                      </a:cubicBezTo>
                      <a:cubicBezTo>
                        <a:pt x="7" y="15"/>
                        <a:pt x="6" y="16"/>
                        <a:pt x="6" y="16"/>
                      </a:cubicBezTo>
                      <a:cubicBezTo>
                        <a:pt x="6" y="18"/>
                        <a:pt x="6" y="18"/>
                        <a:pt x="7" y="20"/>
                      </a:cubicBezTo>
                      <a:cubicBezTo>
                        <a:pt x="7" y="21"/>
                        <a:pt x="8" y="20"/>
                        <a:pt x="8" y="20"/>
                      </a:cubicBezTo>
                      <a:cubicBezTo>
                        <a:pt x="7" y="22"/>
                        <a:pt x="9" y="17"/>
                        <a:pt x="9" y="17"/>
                      </a:cubicBezTo>
                      <a:cubicBezTo>
                        <a:pt x="9" y="17"/>
                        <a:pt x="10" y="17"/>
                        <a:pt x="10" y="16"/>
                      </a:cubicBezTo>
                      <a:cubicBezTo>
                        <a:pt x="10" y="16"/>
                        <a:pt x="9" y="13"/>
                        <a:pt x="10" y="13"/>
                      </a:cubicBezTo>
                      <a:cubicBezTo>
                        <a:pt x="10" y="13"/>
                        <a:pt x="11" y="12"/>
                        <a:pt x="11" y="12"/>
                      </a:cubicBezTo>
                      <a:cubicBezTo>
                        <a:pt x="11" y="10"/>
                        <a:pt x="10" y="11"/>
                        <a:pt x="12" y="12"/>
                      </a:cubicBezTo>
                      <a:cubicBezTo>
                        <a:pt x="12" y="12"/>
                        <a:pt x="12" y="12"/>
                        <a:pt x="13" y="12"/>
                      </a:cubicBezTo>
                      <a:cubicBezTo>
                        <a:pt x="26" y="5"/>
                        <a:pt x="1" y="2"/>
                        <a:pt x="10" y="11"/>
                      </a:cubicBezTo>
                      <a:cubicBezTo>
                        <a:pt x="11" y="11"/>
                        <a:pt x="11" y="11"/>
                        <a:pt x="11" y="11"/>
                      </a:cubicBezTo>
                      <a:cubicBezTo>
                        <a:pt x="22" y="5"/>
                        <a:pt x="0" y="0"/>
                        <a:pt x="5" y="10"/>
                      </a:cubicBezTo>
                      <a:cubicBezTo>
                        <a:pt x="5" y="11"/>
                        <a:pt x="6" y="11"/>
                        <a:pt x="6" y="11"/>
                      </a:cubicBezTo>
                      <a:cubicBezTo>
                        <a:pt x="9" y="9"/>
                        <a:pt x="10" y="9"/>
                        <a:pt x="10" y="5"/>
                      </a:cubicBezTo>
                      <a:cubicBezTo>
                        <a:pt x="10" y="5"/>
                        <a:pt x="10" y="5"/>
                        <a:pt x="10" y="5"/>
                      </a:cubicBezTo>
                      <a:cubicBezTo>
                        <a:pt x="7" y="4"/>
                        <a:pt x="8" y="4"/>
                        <a:pt x="6" y="5"/>
                      </a:cubicBezTo>
                      <a:cubicBezTo>
                        <a:pt x="5" y="5"/>
                        <a:pt x="5" y="6"/>
                        <a:pt x="5" y="6"/>
                      </a:cubicBezTo>
                      <a:cubicBezTo>
                        <a:pt x="5" y="7"/>
                        <a:pt x="5" y="7"/>
                        <a:pt x="6" y="8"/>
                      </a:cubicBezTo>
                      <a:cubicBezTo>
                        <a:pt x="6" y="8"/>
                        <a:pt x="6" y="8"/>
                        <a:pt x="6" y="8"/>
                      </a:cubicBezTo>
                      <a:cubicBezTo>
                        <a:pt x="9" y="7"/>
                        <a:pt x="10" y="7"/>
                        <a:pt x="11" y="4"/>
                      </a:cubicBezTo>
                      <a:cubicBezTo>
                        <a:pt x="11" y="4"/>
                        <a:pt x="10" y="3"/>
                        <a:pt x="10" y="4"/>
                      </a:cubicBezTo>
                      <a:cubicBezTo>
                        <a:pt x="8" y="5"/>
                        <a:pt x="8" y="5"/>
                        <a:pt x="7" y="7"/>
                      </a:cubicBezTo>
                      <a:cubicBezTo>
                        <a:pt x="7" y="8"/>
                        <a:pt x="8" y="8"/>
                        <a:pt x="9" y="8"/>
                      </a:cubicBezTo>
                      <a:cubicBezTo>
                        <a:pt x="9" y="7"/>
                        <a:pt x="10" y="7"/>
                        <a:pt x="11" y="6"/>
                      </a:cubicBezTo>
                      <a:cubicBezTo>
                        <a:pt x="11" y="6"/>
                        <a:pt x="11" y="5"/>
                        <a:pt x="10" y="5"/>
                      </a:cubicBezTo>
                      <a:cubicBezTo>
                        <a:pt x="10" y="5"/>
                        <a:pt x="9" y="5"/>
                        <a:pt x="9" y="5"/>
                      </a:cubicBezTo>
                      <a:cubicBezTo>
                        <a:pt x="9" y="5"/>
                        <a:pt x="8" y="6"/>
                        <a:pt x="9" y="6"/>
                      </a:cubicBezTo>
                      <a:cubicBezTo>
                        <a:pt x="9" y="6"/>
                        <a:pt x="9" y="7"/>
                        <a:pt x="9" y="7"/>
                      </a:cubicBezTo>
                      <a:cubicBezTo>
                        <a:pt x="9" y="8"/>
                        <a:pt x="11" y="7"/>
                        <a:pt x="10"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61" name="Freeform 184"/>
                <p:cNvSpPr>
                  <a:spLocks noEditPoints="1"/>
                </p:cNvSpPr>
                <p:nvPr/>
              </p:nvSpPr>
              <p:spPr bwMode="auto">
                <a:xfrm>
                  <a:off x="1401763" y="2203451"/>
                  <a:ext cx="58738" cy="28575"/>
                </a:xfrm>
                <a:custGeom>
                  <a:avLst/>
                  <a:gdLst>
                    <a:gd name="T0" fmla="*/ 54 w 55"/>
                    <a:gd name="T1" fmla="*/ 21 h 26"/>
                    <a:gd name="T2" fmla="*/ 49 w 55"/>
                    <a:gd name="T3" fmla="*/ 17 h 26"/>
                    <a:gd name="T4" fmla="*/ 49 w 55"/>
                    <a:gd name="T5" fmla="*/ 16 h 26"/>
                    <a:gd name="T6" fmla="*/ 49 w 55"/>
                    <a:gd name="T7" fmla="*/ 16 h 26"/>
                    <a:gd name="T8" fmla="*/ 50 w 55"/>
                    <a:gd name="T9" fmla="*/ 15 h 26"/>
                    <a:gd name="T10" fmla="*/ 50 w 55"/>
                    <a:gd name="T11" fmla="*/ 14 h 26"/>
                    <a:gd name="T12" fmla="*/ 50 w 55"/>
                    <a:gd name="T13" fmla="*/ 12 h 26"/>
                    <a:gd name="T14" fmla="*/ 49 w 55"/>
                    <a:gd name="T15" fmla="*/ 11 h 26"/>
                    <a:gd name="T16" fmla="*/ 49 w 55"/>
                    <a:gd name="T17" fmla="*/ 12 h 26"/>
                    <a:gd name="T18" fmla="*/ 49 w 55"/>
                    <a:gd name="T19" fmla="*/ 12 h 26"/>
                    <a:gd name="T20" fmla="*/ 42 w 55"/>
                    <a:gd name="T21" fmla="*/ 15 h 26"/>
                    <a:gd name="T22" fmla="*/ 42 w 55"/>
                    <a:gd name="T23" fmla="*/ 16 h 26"/>
                    <a:gd name="T24" fmla="*/ 40 w 55"/>
                    <a:gd name="T25" fmla="*/ 19 h 26"/>
                    <a:gd name="T26" fmla="*/ 36 w 55"/>
                    <a:gd name="T27" fmla="*/ 16 h 26"/>
                    <a:gd name="T28" fmla="*/ 36 w 55"/>
                    <a:gd name="T29" fmla="*/ 13 h 26"/>
                    <a:gd name="T30" fmla="*/ 35 w 55"/>
                    <a:gd name="T31" fmla="*/ 12 h 26"/>
                    <a:gd name="T32" fmla="*/ 32 w 55"/>
                    <a:gd name="T33" fmla="*/ 21 h 26"/>
                    <a:gd name="T34" fmla="*/ 27 w 55"/>
                    <a:gd name="T35" fmla="*/ 18 h 26"/>
                    <a:gd name="T36" fmla="*/ 34 w 55"/>
                    <a:gd name="T37" fmla="*/ 1 h 26"/>
                    <a:gd name="T38" fmla="*/ 33 w 55"/>
                    <a:gd name="T39" fmla="*/ 1 h 26"/>
                    <a:gd name="T40" fmla="*/ 27 w 55"/>
                    <a:gd name="T41" fmla="*/ 11 h 26"/>
                    <a:gd name="T42" fmla="*/ 26 w 55"/>
                    <a:gd name="T43" fmla="*/ 12 h 26"/>
                    <a:gd name="T44" fmla="*/ 25 w 55"/>
                    <a:gd name="T45" fmla="*/ 12 h 26"/>
                    <a:gd name="T46" fmla="*/ 23 w 55"/>
                    <a:gd name="T47" fmla="*/ 13 h 26"/>
                    <a:gd name="T48" fmla="*/ 18 w 55"/>
                    <a:gd name="T49" fmla="*/ 18 h 26"/>
                    <a:gd name="T50" fmla="*/ 18 w 55"/>
                    <a:gd name="T51" fmla="*/ 20 h 26"/>
                    <a:gd name="T52" fmla="*/ 12 w 55"/>
                    <a:gd name="T53" fmla="*/ 19 h 26"/>
                    <a:gd name="T54" fmla="*/ 15 w 55"/>
                    <a:gd name="T55" fmla="*/ 11 h 26"/>
                    <a:gd name="T56" fmla="*/ 14 w 55"/>
                    <a:gd name="T57" fmla="*/ 10 h 26"/>
                    <a:gd name="T58" fmla="*/ 10 w 55"/>
                    <a:gd name="T59" fmla="*/ 20 h 26"/>
                    <a:gd name="T60" fmla="*/ 0 w 55"/>
                    <a:gd name="T61" fmla="*/ 23 h 26"/>
                    <a:gd name="T62" fmla="*/ 0 w 55"/>
                    <a:gd name="T63" fmla="*/ 25 h 26"/>
                    <a:gd name="T64" fmla="*/ 10 w 55"/>
                    <a:gd name="T65" fmla="*/ 21 h 26"/>
                    <a:gd name="T66" fmla="*/ 11 w 55"/>
                    <a:gd name="T67" fmla="*/ 25 h 26"/>
                    <a:gd name="T68" fmla="*/ 18 w 55"/>
                    <a:gd name="T69" fmla="*/ 24 h 26"/>
                    <a:gd name="T70" fmla="*/ 19 w 55"/>
                    <a:gd name="T71" fmla="*/ 23 h 26"/>
                    <a:gd name="T72" fmla="*/ 20 w 55"/>
                    <a:gd name="T73" fmla="*/ 24 h 26"/>
                    <a:gd name="T74" fmla="*/ 25 w 55"/>
                    <a:gd name="T75" fmla="*/ 21 h 26"/>
                    <a:gd name="T76" fmla="*/ 26 w 55"/>
                    <a:gd name="T77" fmla="*/ 24 h 26"/>
                    <a:gd name="T78" fmla="*/ 33 w 55"/>
                    <a:gd name="T79" fmla="*/ 22 h 26"/>
                    <a:gd name="T80" fmla="*/ 37 w 55"/>
                    <a:gd name="T81" fmla="*/ 23 h 26"/>
                    <a:gd name="T82" fmla="*/ 39 w 55"/>
                    <a:gd name="T83" fmla="*/ 22 h 26"/>
                    <a:gd name="T84" fmla="*/ 39 w 55"/>
                    <a:gd name="T85" fmla="*/ 22 h 26"/>
                    <a:gd name="T86" fmla="*/ 43 w 55"/>
                    <a:gd name="T87" fmla="*/ 25 h 26"/>
                    <a:gd name="T88" fmla="*/ 47 w 55"/>
                    <a:gd name="T89" fmla="*/ 21 h 26"/>
                    <a:gd name="T90" fmla="*/ 47 w 55"/>
                    <a:gd name="T91" fmla="*/ 22 h 26"/>
                    <a:gd name="T92" fmla="*/ 55 w 55"/>
                    <a:gd name="T93" fmla="*/ 22 h 26"/>
                    <a:gd name="T94" fmla="*/ 54 w 55"/>
                    <a:gd name="T95" fmla="*/ 21 h 26"/>
                    <a:gd name="T96" fmla="*/ 24 w 55"/>
                    <a:gd name="T97" fmla="*/ 19 h 26"/>
                    <a:gd name="T98" fmla="*/ 21 w 55"/>
                    <a:gd name="T99" fmla="*/ 18 h 26"/>
                    <a:gd name="T100" fmla="*/ 23 w 55"/>
                    <a:gd name="T101" fmla="*/ 15 h 26"/>
                    <a:gd name="T102" fmla="*/ 25 w 55"/>
                    <a:gd name="T103" fmla="*/ 14 h 26"/>
                    <a:gd name="T104" fmla="*/ 26 w 55"/>
                    <a:gd name="T105" fmla="*/ 13 h 26"/>
                    <a:gd name="T106" fmla="*/ 25 w 55"/>
                    <a:gd name="T107" fmla="*/ 18 h 26"/>
                    <a:gd name="T108" fmla="*/ 24 w 55"/>
                    <a:gd name="T109" fmla="*/ 19 h 26"/>
                    <a:gd name="T110" fmla="*/ 45 w 55"/>
                    <a:gd name="T111" fmla="*/ 21 h 26"/>
                    <a:gd name="T112" fmla="*/ 43 w 55"/>
                    <a:gd name="T113" fmla="*/ 17 h 26"/>
                    <a:gd name="T114" fmla="*/ 44 w 55"/>
                    <a:gd name="T115" fmla="*/ 17 h 26"/>
                    <a:gd name="T116" fmla="*/ 48 w 55"/>
                    <a:gd name="T117" fmla="*/ 14 h 26"/>
                    <a:gd name="T118" fmla="*/ 47 w 55"/>
                    <a:gd name="T119" fmla="*/ 16 h 26"/>
                    <a:gd name="T120" fmla="*/ 45 w 55"/>
                    <a:gd name="T121" fmla="*/ 21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5" h="26">
                      <a:moveTo>
                        <a:pt x="54" y="21"/>
                      </a:moveTo>
                      <a:cubicBezTo>
                        <a:pt x="50" y="20"/>
                        <a:pt x="48" y="19"/>
                        <a:pt x="49" y="17"/>
                      </a:cubicBezTo>
                      <a:cubicBezTo>
                        <a:pt x="49" y="17"/>
                        <a:pt x="49" y="16"/>
                        <a:pt x="49" y="16"/>
                      </a:cubicBezTo>
                      <a:cubicBezTo>
                        <a:pt x="49" y="16"/>
                        <a:pt x="49" y="16"/>
                        <a:pt x="49" y="16"/>
                      </a:cubicBezTo>
                      <a:cubicBezTo>
                        <a:pt x="49" y="15"/>
                        <a:pt x="49" y="15"/>
                        <a:pt x="50" y="15"/>
                      </a:cubicBezTo>
                      <a:cubicBezTo>
                        <a:pt x="50" y="14"/>
                        <a:pt x="50" y="14"/>
                        <a:pt x="50" y="14"/>
                      </a:cubicBezTo>
                      <a:cubicBezTo>
                        <a:pt x="50" y="13"/>
                        <a:pt x="50" y="12"/>
                        <a:pt x="50" y="12"/>
                      </a:cubicBezTo>
                      <a:cubicBezTo>
                        <a:pt x="51" y="11"/>
                        <a:pt x="49" y="11"/>
                        <a:pt x="49" y="11"/>
                      </a:cubicBezTo>
                      <a:cubicBezTo>
                        <a:pt x="49" y="12"/>
                        <a:pt x="49" y="12"/>
                        <a:pt x="49" y="12"/>
                      </a:cubicBezTo>
                      <a:cubicBezTo>
                        <a:pt x="49" y="12"/>
                        <a:pt x="49" y="12"/>
                        <a:pt x="49" y="12"/>
                      </a:cubicBezTo>
                      <a:cubicBezTo>
                        <a:pt x="46" y="12"/>
                        <a:pt x="44" y="13"/>
                        <a:pt x="42" y="15"/>
                      </a:cubicBezTo>
                      <a:cubicBezTo>
                        <a:pt x="42" y="15"/>
                        <a:pt x="42" y="16"/>
                        <a:pt x="42" y="16"/>
                      </a:cubicBezTo>
                      <a:cubicBezTo>
                        <a:pt x="41" y="17"/>
                        <a:pt x="40" y="18"/>
                        <a:pt x="40" y="19"/>
                      </a:cubicBezTo>
                      <a:cubicBezTo>
                        <a:pt x="38" y="19"/>
                        <a:pt x="37" y="18"/>
                        <a:pt x="36" y="16"/>
                      </a:cubicBezTo>
                      <a:cubicBezTo>
                        <a:pt x="36" y="15"/>
                        <a:pt x="36" y="14"/>
                        <a:pt x="36" y="13"/>
                      </a:cubicBezTo>
                      <a:cubicBezTo>
                        <a:pt x="36" y="12"/>
                        <a:pt x="36" y="12"/>
                        <a:pt x="35" y="12"/>
                      </a:cubicBezTo>
                      <a:cubicBezTo>
                        <a:pt x="31" y="14"/>
                        <a:pt x="30" y="19"/>
                        <a:pt x="32" y="21"/>
                      </a:cubicBezTo>
                      <a:cubicBezTo>
                        <a:pt x="31" y="22"/>
                        <a:pt x="29" y="21"/>
                        <a:pt x="27" y="18"/>
                      </a:cubicBezTo>
                      <a:cubicBezTo>
                        <a:pt x="31" y="13"/>
                        <a:pt x="33" y="5"/>
                        <a:pt x="34" y="1"/>
                      </a:cubicBezTo>
                      <a:cubicBezTo>
                        <a:pt x="34" y="0"/>
                        <a:pt x="33" y="0"/>
                        <a:pt x="33" y="1"/>
                      </a:cubicBezTo>
                      <a:cubicBezTo>
                        <a:pt x="32" y="3"/>
                        <a:pt x="29" y="7"/>
                        <a:pt x="27" y="11"/>
                      </a:cubicBezTo>
                      <a:cubicBezTo>
                        <a:pt x="27" y="12"/>
                        <a:pt x="26" y="12"/>
                        <a:pt x="26" y="12"/>
                      </a:cubicBezTo>
                      <a:cubicBezTo>
                        <a:pt x="26" y="12"/>
                        <a:pt x="25" y="12"/>
                        <a:pt x="25" y="12"/>
                      </a:cubicBezTo>
                      <a:cubicBezTo>
                        <a:pt x="24" y="12"/>
                        <a:pt x="23" y="13"/>
                        <a:pt x="23" y="13"/>
                      </a:cubicBezTo>
                      <a:cubicBezTo>
                        <a:pt x="21" y="14"/>
                        <a:pt x="19" y="16"/>
                        <a:pt x="18" y="18"/>
                      </a:cubicBezTo>
                      <a:cubicBezTo>
                        <a:pt x="18" y="19"/>
                        <a:pt x="18" y="20"/>
                        <a:pt x="18" y="20"/>
                      </a:cubicBezTo>
                      <a:cubicBezTo>
                        <a:pt x="17" y="21"/>
                        <a:pt x="15" y="21"/>
                        <a:pt x="12" y="19"/>
                      </a:cubicBezTo>
                      <a:cubicBezTo>
                        <a:pt x="13" y="17"/>
                        <a:pt x="15" y="14"/>
                        <a:pt x="15" y="11"/>
                      </a:cubicBezTo>
                      <a:cubicBezTo>
                        <a:pt x="15" y="10"/>
                        <a:pt x="14" y="9"/>
                        <a:pt x="14" y="10"/>
                      </a:cubicBezTo>
                      <a:cubicBezTo>
                        <a:pt x="13" y="12"/>
                        <a:pt x="10" y="16"/>
                        <a:pt x="10" y="20"/>
                      </a:cubicBezTo>
                      <a:cubicBezTo>
                        <a:pt x="7" y="22"/>
                        <a:pt x="4" y="23"/>
                        <a:pt x="0" y="23"/>
                      </a:cubicBezTo>
                      <a:cubicBezTo>
                        <a:pt x="0" y="23"/>
                        <a:pt x="0" y="25"/>
                        <a:pt x="0" y="25"/>
                      </a:cubicBezTo>
                      <a:cubicBezTo>
                        <a:pt x="4" y="24"/>
                        <a:pt x="7" y="23"/>
                        <a:pt x="10" y="21"/>
                      </a:cubicBezTo>
                      <a:cubicBezTo>
                        <a:pt x="10" y="23"/>
                        <a:pt x="10" y="24"/>
                        <a:pt x="11" y="25"/>
                      </a:cubicBezTo>
                      <a:cubicBezTo>
                        <a:pt x="14" y="26"/>
                        <a:pt x="16" y="25"/>
                        <a:pt x="18" y="24"/>
                      </a:cubicBezTo>
                      <a:cubicBezTo>
                        <a:pt x="18" y="23"/>
                        <a:pt x="18" y="23"/>
                        <a:pt x="19" y="23"/>
                      </a:cubicBezTo>
                      <a:cubicBezTo>
                        <a:pt x="19" y="23"/>
                        <a:pt x="20" y="24"/>
                        <a:pt x="20" y="24"/>
                      </a:cubicBezTo>
                      <a:cubicBezTo>
                        <a:pt x="22" y="24"/>
                        <a:pt x="24" y="23"/>
                        <a:pt x="25" y="21"/>
                      </a:cubicBezTo>
                      <a:cubicBezTo>
                        <a:pt x="25" y="22"/>
                        <a:pt x="26" y="23"/>
                        <a:pt x="26" y="24"/>
                      </a:cubicBezTo>
                      <a:cubicBezTo>
                        <a:pt x="29" y="26"/>
                        <a:pt x="31" y="25"/>
                        <a:pt x="33" y="22"/>
                      </a:cubicBezTo>
                      <a:cubicBezTo>
                        <a:pt x="34" y="23"/>
                        <a:pt x="35" y="23"/>
                        <a:pt x="37" y="23"/>
                      </a:cubicBezTo>
                      <a:cubicBezTo>
                        <a:pt x="38" y="23"/>
                        <a:pt x="38" y="22"/>
                        <a:pt x="39" y="22"/>
                      </a:cubicBezTo>
                      <a:cubicBezTo>
                        <a:pt x="39" y="22"/>
                        <a:pt x="39" y="22"/>
                        <a:pt x="39" y="22"/>
                      </a:cubicBezTo>
                      <a:cubicBezTo>
                        <a:pt x="39" y="24"/>
                        <a:pt x="42" y="25"/>
                        <a:pt x="43" y="25"/>
                      </a:cubicBezTo>
                      <a:cubicBezTo>
                        <a:pt x="45" y="24"/>
                        <a:pt x="46" y="23"/>
                        <a:pt x="47" y="21"/>
                      </a:cubicBezTo>
                      <a:cubicBezTo>
                        <a:pt x="47" y="21"/>
                        <a:pt x="47" y="22"/>
                        <a:pt x="47" y="22"/>
                      </a:cubicBezTo>
                      <a:cubicBezTo>
                        <a:pt x="50" y="25"/>
                        <a:pt x="52" y="25"/>
                        <a:pt x="55" y="22"/>
                      </a:cubicBezTo>
                      <a:cubicBezTo>
                        <a:pt x="55" y="21"/>
                        <a:pt x="54" y="20"/>
                        <a:pt x="54" y="21"/>
                      </a:cubicBezTo>
                      <a:close/>
                      <a:moveTo>
                        <a:pt x="24" y="19"/>
                      </a:moveTo>
                      <a:cubicBezTo>
                        <a:pt x="22" y="23"/>
                        <a:pt x="21" y="22"/>
                        <a:pt x="21" y="18"/>
                      </a:cubicBezTo>
                      <a:cubicBezTo>
                        <a:pt x="22" y="17"/>
                        <a:pt x="22" y="16"/>
                        <a:pt x="23" y="15"/>
                      </a:cubicBezTo>
                      <a:cubicBezTo>
                        <a:pt x="24" y="15"/>
                        <a:pt x="24" y="14"/>
                        <a:pt x="25" y="14"/>
                      </a:cubicBezTo>
                      <a:cubicBezTo>
                        <a:pt x="25" y="14"/>
                        <a:pt x="26" y="13"/>
                        <a:pt x="26" y="13"/>
                      </a:cubicBezTo>
                      <a:cubicBezTo>
                        <a:pt x="25" y="15"/>
                        <a:pt x="25" y="17"/>
                        <a:pt x="25" y="18"/>
                      </a:cubicBezTo>
                      <a:cubicBezTo>
                        <a:pt x="25" y="19"/>
                        <a:pt x="24" y="19"/>
                        <a:pt x="24" y="19"/>
                      </a:cubicBezTo>
                      <a:close/>
                      <a:moveTo>
                        <a:pt x="45" y="21"/>
                      </a:moveTo>
                      <a:cubicBezTo>
                        <a:pt x="45" y="20"/>
                        <a:pt x="44" y="18"/>
                        <a:pt x="43" y="17"/>
                      </a:cubicBezTo>
                      <a:cubicBezTo>
                        <a:pt x="43" y="17"/>
                        <a:pt x="43" y="17"/>
                        <a:pt x="44" y="17"/>
                      </a:cubicBezTo>
                      <a:cubicBezTo>
                        <a:pt x="45" y="15"/>
                        <a:pt x="47" y="14"/>
                        <a:pt x="48" y="14"/>
                      </a:cubicBezTo>
                      <a:cubicBezTo>
                        <a:pt x="48" y="15"/>
                        <a:pt x="48" y="15"/>
                        <a:pt x="47" y="16"/>
                      </a:cubicBezTo>
                      <a:cubicBezTo>
                        <a:pt x="47" y="18"/>
                        <a:pt x="46" y="20"/>
                        <a:pt x="45" y="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62" name="Freeform 185"/>
                <p:cNvSpPr/>
                <p:nvPr/>
              </p:nvSpPr>
              <p:spPr bwMode="auto">
                <a:xfrm>
                  <a:off x="1417638" y="2205038"/>
                  <a:ext cx="3175" cy="3175"/>
                </a:xfrm>
                <a:custGeom>
                  <a:avLst/>
                  <a:gdLst>
                    <a:gd name="T0" fmla="*/ 2 w 3"/>
                    <a:gd name="T1" fmla="*/ 1 h 3"/>
                    <a:gd name="T2" fmla="*/ 1 w 3"/>
                    <a:gd name="T3" fmla="*/ 1 h 3"/>
                    <a:gd name="T4" fmla="*/ 0 w 3"/>
                    <a:gd name="T5" fmla="*/ 2 h 3"/>
                    <a:gd name="T6" fmla="*/ 1 w 3"/>
                    <a:gd name="T7" fmla="*/ 2 h 3"/>
                    <a:gd name="T8" fmla="*/ 2 w 3"/>
                    <a:gd name="T9" fmla="*/ 1 h 3"/>
                  </a:gdLst>
                  <a:ahLst/>
                  <a:cxnLst>
                    <a:cxn ang="0">
                      <a:pos x="T0" y="T1"/>
                    </a:cxn>
                    <a:cxn ang="0">
                      <a:pos x="T2" y="T3"/>
                    </a:cxn>
                    <a:cxn ang="0">
                      <a:pos x="T4" y="T5"/>
                    </a:cxn>
                    <a:cxn ang="0">
                      <a:pos x="T6" y="T7"/>
                    </a:cxn>
                    <a:cxn ang="0">
                      <a:pos x="T8" y="T9"/>
                    </a:cxn>
                  </a:cxnLst>
                  <a:rect l="0" t="0" r="r" b="b"/>
                  <a:pathLst>
                    <a:path w="3" h="3">
                      <a:moveTo>
                        <a:pt x="2" y="1"/>
                      </a:moveTo>
                      <a:cubicBezTo>
                        <a:pt x="2" y="1"/>
                        <a:pt x="2" y="1"/>
                        <a:pt x="1" y="1"/>
                      </a:cubicBezTo>
                      <a:cubicBezTo>
                        <a:pt x="1" y="0"/>
                        <a:pt x="0" y="1"/>
                        <a:pt x="0" y="2"/>
                      </a:cubicBezTo>
                      <a:cubicBezTo>
                        <a:pt x="1" y="2"/>
                        <a:pt x="1" y="2"/>
                        <a:pt x="1" y="2"/>
                      </a:cubicBezTo>
                      <a:cubicBezTo>
                        <a:pt x="2" y="3"/>
                        <a:pt x="3" y="2"/>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63" name="Freeform 186"/>
                <p:cNvSpPr/>
                <p:nvPr/>
              </p:nvSpPr>
              <p:spPr bwMode="auto">
                <a:xfrm>
                  <a:off x="1401763" y="2225676"/>
                  <a:ext cx="31750" cy="53975"/>
                </a:xfrm>
                <a:custGeom>
                  <a:avLst/>
                  <a:gdLst>
                    <a:gd name="T0" fmla="*/ 1 w 31"/>
                    <a:gd name="T1" fmla="*/ 5 h 50"/>
                    <a:gd name="T2" fmla="*/ 21 w 31"/>
                    <a:gd name="T3" fmla="*/ 19 h 50"/>
                    <a:gd name="T4" fmla="*/ 27 w 31"/>
                    <a:gd name="T5" fmla="*/ 49 h 50"/>
                    <a:gd name="T6" fmla="*/ 29 w 31"/>
                    <a:gd name="T7" fmla="*/ 49 h 50"/>
                    <a:gd name="T8" fmla="*/ 29 w 31"/>
                    <a:gd name="T9" fmla="*/ 47 h 50"/>
                    <a:gd name="T10" fmla="*/ 28 w 31"/>
                    <a:gd name="T11" fmla="*/ 46 h 50"/>
                    <a:gd name="T12" fmla="*/ 1 w 31"/>
                    <a:gd name="T13" fmla="*/ 3 h 50"/>
                    <a:gd name="T14" fmla="*/ 1 w 31"/>
                    <a:gd name="T15" fmla="*/ 5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1" h="50">
                      <a:moveTo>
                        <a:pt x="1" y="5"/>
                      </a:moveTo>
                      <a:cubicBezTo>
                        <a:pt x="10" y="3"/>
                        <a:pt x="17" y="13"/>
                        <a:pt x="21" y="19"/>
                      </a:cubicBezTo>
                      <a:cubicBezTo>
                        <a:pt x="26" y="28"/>
                        <a:pt x="27" y="39"/>
                        <a:pt x="27" y="49"/>
                      </a:cubicBezTo>
                      <a:cubicBezTo>
                        <a:pt x="27" y="49"/>
                        <a:pt x="28" y="50"/>
                        <a:pt x="29" y="49"/>
                      </a:cubicBezTo>
                      <a:cubicBezTo>
                        <a:pt x="29" y="48"/>
                        <a:pt x="29" y="47"/>
                        <a:pt x="29" y="47"/>
                      </a:cubicBezTo>
                      <a:cubicBezTo>
                        <a:pt x="29" y="46"/>
                        <a:pt x="28" y="46"/>
                        <a:pt x="28" y="46"/>
                      </a:cubicBezTo>
                      <a:cubicBezTo>
                        <a:pt x="31" y="33"/>
                        <a:pt x="20" y="0"/>
                        <a:pt x="1" y="3"/>
                      </a:cubicBezTo>
                      <a:cubicBezTo>
                        <a:pt x="0" y="4"/>
                        <a:pt x="0" y="5"/>
                        <a:pt x="1"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64" name="Freeform 187"/>
                <p:cNvSpPr/>
                <p:nvPr/>
              </p:nvSpPr>
              <p:spPr bwMode="auto">
                <a:xfrm>
                  <a:off x="1433513" y="2225676"/>
                  <a:ext cx="25400" cy="50800"/>
                </a:xfrm>
                <a:custGeom>
                  <a:avLst/>
                  <a:gdLst>
                    <a:gd name="T0" fmla="*/ 23 w 24"/>
                    <a:gd name="T1" fmla="*/ 0 h 48"/>
                    <a:gd name="T2" fmla="*/ 0 w 24"/>
                    <a:gd name="T3" fmla="*/ 47 h 48"/>
                    <a:gd name="T4" fmla="*/ 1 w 24"/>
                    <a:gd name="T5" fmla="*/ 47 h 48"/>
                    <a:gd name="T6" fmla="*/ 23 w 24"/>
                    <a:gd name="T7" fmla="*/ 2 h 48"/>
                    <a:gd name="T8" fmla="*/ 23 w 24"/>
                    <a:gd name="T9" fmla="*/ 0 h 48"/>
                  </a:gdLst>
                  <a:ahLst/>
                  <a:cxnLst>
                    <a:cxn ang="0">
                      <a:pos x="T0" y="T1"/>
                    </a:cxn>
                    <a:cxn ang="0">
                      <a:pos x="T2" y="T3"/>
                    </a:cxn>
                    <a:cxn ang="0">
                      <a:pos x="T4" y="T5"/>
                    </a:cxn>
                    <a:cxn ang="0">
                      <a:pos x="T6" y="T7"/>
                    </a:cxn>
                    <a:cxn ang="0">
                      <a:pos x="T8" y="T9"/>
                    </a:cxn>
                  </a:cxnLst>
                  <a:rect l="0" t="0" r="r" b="b"/>
                  <a:pathLst>
                    <a:path w="24" h="48">
                      <a:moveTo>
                        <a:pt x="23" y="0"/>
                      </a:moveTo>
                      <a:cubicBezTo>
                        <a:pt x="5" y="11"/>
                        <a:pt x="0" y="28"/>
                        <a:pt x="0" y="47"/>
                      </a:cubicBezTo>
                      <a:cubicBezTo>
                        <a:pt x="0" y="48"/>
                        <a:pt x="1" y="48"/>
                        <a:pt x="1" y="47"/>
                      </a:cubicBezTo>
                      <a:cubicBezTo>
                        <a:pt x="1" y="29"/>
                        <a:pt x="6" y="12"/>
                        <a:pt x="23" y="2"/>
                      </a:cubicBezTo>
                      <a:cubicBezTo>
                        <a:pt x="24" y="1"/>
                        <a:pt x="23" y="0"/>
                        <a:pt x="2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65" name="Freeform 188"/>
                <p:cNvSpPr/>
                <p:nvPr/>
              </p:nvSpPr>
              <p:spPr bwMode="auto">
                <a:xfrm>
                  <a:off x="1395413" y="2182813"/>
                  <a:ext cx="76200" cy="98425"/>
                </a:xfrm>
                <a:custGeom>
                  <a:avLst/>
                  <a:gdLst>
                    <a:gd name="T0" fmla="*/ 21 w 73"/>
                    <a:gd name="T1" fmla="*/ 90 h 93"/>
                    <a:gd name="T2" fmla="*/ 18 w 73"/>
                    <a:gd name="T3" fmla="*/ 69 h 93"/>
                    <a:gd name="T4" fmla="*/ 7 w 73"/>
                    <a:gd name="T5" fmla="*/ 46 h 93"/>
                    <a:gd name="T6" fmla="*/ 39 w 73"/>
                    <a:gd name="T7" fmla="*/ 4 h 93"/>
                    <a:gd name="T8" fmla="*/ 65 w 73"/>
                    <a:gd name="T9" fmla="*/ 23 h 93"/>
                    <a:gd name="T10" fmla="*/ 61 w 73"/>
                    <a:gd name="T11" fmla="*/ 50 h 93"/>
                    <a:gd name="T12" fmla="*/ 50 w 73"/>
                    <a:gd name="T13" fmla="*/ 66 h 93"/>
                    <a:gd name="T14" fmla="*/ 44 w 73"/>
                    <a:gd name="T15" fmla="*/ 92 h 93"/>
                    <a:gd name="T16" fmla="*/ 45 w 73"/>
                    <a:gd name="T17" fmla="*/ 93 h 93"/>
                    <a:gd name="T18" fmla="*/ 53 w 73"/>
                    <a:gd name="T19" fmla="*/ 64 h 93"/>
                    <a:gd name="T20" fmla="*/ 67 w 73"/>
                    <a:gd name="T21" fmla="*/ 40 h 93"/>
                    <a:gd name="T22" fmla="*/ 42 w 73"/>
                    <a:gd name="T23" fmla="*/ 3 h 93"/>
                    <a:gd name="T24" fmla="*/ 5 w 73"/>
                    <a:gd name="T25" fmla="*/ 32 h 93"/>
                    <a:gd name="T26" fmla="*/ 10 w 73"/>
                    <a:gd name="T27" fmla="*/ 57 h 93"/>
                    <a:gd name="T28" fmla="*/ 17 w 73"/>
                    <a:gd name="T29" fmla="*/ 79 h 93"/>
                    <a:gd name="T30" fmla="*/ 20 w 73"/>
                    <a:gd name="T31" fmla="*/ 91 h 93"/>
                    <a:gd name="T32" fmla="*/ 21 w 73"/>
                    <a:gd name="T33" fmla="*/ 9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3" h="93">
                      <a:moveTo>
                        <a:pt x="21" y="90"/>
                      </a:moveTo>
                      <a:cubicBezTo>
                        <a:pt x="16" y="84"/>
                        <a:pt x="19" y="76"/>
                        <a:pt x="18" y="69"/>
                      </a:cubicBezTo>
                      <a:cubicBezTo>
                        <a:pt x="16" y="61"/>
                        <a:pt x="9" y="54"/>
                        <a:pt x="7" y="46"/>
                      </a:cubicBezTo>
                      <a:cubicBezTo>
                        <a:pt x="0" y="26"/>
                        <a:pt x="19" y="4"/>
                        <a:pt x="39" y="4"/>
                      </a:cubicBezTo>
                      <a:cubicBezTo>
                        <a:pt x="51" y="4"/>
                        <a:pt x="61" y="13"/>
                        <a:pt x="65" y="23"/>
                      </a:cubicBezTo>
                      <a:cubicBezTo>
                        <a:pt x="69" y="33"/>
                        <a:pt x="66" y="42"/>
                        <a:pt x="61" y="50"/>
                      </a:cubicBezTo>
                      <a:cubicBezTo>
                        <a:pt x="57" y="55"/>
                        <a:pt x="53" y="60"/>
                        <a:pt x="50" y="66"/>
                      </a:cubicBezTo>
                      <a:cubicBezTo>
                        <a:pt x="47" y="74"/>
                        <a:pt x="50" y="85"/>
                        <a:pt x="44" y="92"/>
                      </a:cubicBezTo>
                      <a:cubicBezTo>
                        <a:pt x="43" y="92"/>
                        <a:pt x="44" y="93"/>
                        <a:pt x="45" y="93"/>
                      </a:cubicBezTo>
                      <a:cubicBezTo>
                        <a:pt x="52" y="85"/>
                        <a:pt x="48" y="74"/>
                        <a:pt x="53" y="64"/>
                      </a:cubicBezTo>
                      <a:cubicBezTo>
                        <a:pt x="57" y="56"/>
                        <a:pt x="64" y="50"/>
                        <a:pt x="67" y="40"/>
                      </a:cubicBezTo>
                      <a:cubicBezTo>
                        <a:pt x="73" y="23"/>
                        <a:pt x="59" y="5"/>
                        <a:pt x="42" y="3"/>
                      </a:cubicBezTo>
                      <a:cubicBezTo>
                        <a:pt x="24" y="0"/>
                        <a:pt x="9" y="16"/>
                        <a:pt x="5" y="32"/>
                      </a:cubicBezTo>
                      <a:cubicBezTo>
                        <a:pt x="3" y="41"/>
                        <a:pt x="6" y="49"/>
                        <a:pt x="10" y="57"/>
                      </a:cubicBezTo>
                      <a:cubicBezTo>
                        <a:pt x="15" y="64"/>
                        <a:pt x="17" y="70"/>
                        <a:pt x="17" y="79"/>
                      </a:cubicBezTo>
                      <a:cubicBezTo>
                        <a:pt x="16" y="84"/>
                        <a:pt x="17" y="87"/>
                        <a:pt x="20" y="91"/>
                      </a:cubicBezTo>
                      <a:cubicBezTo>
                        <a:pt x="20" y="92"/>
                        <a:pt x="21" y="91"/>
                        <a:pt x="21" y="9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66" name="Freeform 189"/>
                <p:cNvSpPr/>
                <p:nvPr/>
              </p:nvSpPr>
              <p:spPr bwMode="auto">
                <a:xfrm>
                  <a:off x="1411288" y="2281238"/>
                  <a:ext cx="34925" cy="4763"/>
                </a:xfrm>
                <a:custGeom>
                  <a:avLst/>
                  <a:gdLst>
                    <a:gd name="T0" fmla="*/ 3 w 33"/>
                    <a:gd name="T1" fmla="*/ 4 h 4"/>
                    <a:gd name="T2" fmla="*/ 30 w 33"/>
                    <a:gd name="T3" fmla="*/ 4 h 4"/>
                    <a:gd name="T4" fmla="*/ 30 w 33"/>
                    <a:gd name="T5" fmla="*/ 0 h 4"/>
                    <a:gd name="T6" fmla="*/ 3 w 33"/>
                    <a:gd name="T7" fmla="*/ 0 h 4"/>
                    <a:gd name="T8" fmla="*/ 3 w 33"/>
                    <a:gd name="T9" fmla="*/ 4 h 4"/>
                  </a:gdLst>
                  <a:ahLst/>
                  <a:cxnLst>
                    <a:cxn ang="0">
                      <a:pos x="T0" y="T1"/>
                    </a:cxn>
                    <a:cxn ang="0">
                      <a:pos x="T2" y="T3"/>
                    </a:cxn>
                    <a:cxn ang="0">
                      <a:pos x="T4" y="T5"/>
                    </a:cxn>
                    <a:cxn ang="0">
                      <a:pos x="T6" y="T7"/>
                    </a:cxn>
                    <a:cxn ang="0">
                      <a:pos x="T8" y="T9"/>
                    </a:cxn>
                  </a:cxnLst>
                  <a:rect l="0" t="0" r="r" b="b"/>
                  <a:pathLst>
                    <a:path w="33" h="4">
                      <a:moveTo>
                        <a:pt x="3" y="4"/>
                      </a:moveTo>
                      <a:cubicBezTo>
                        <a:pt x="12" y="4"/>
                        <a:pt x="21" y="4"/>
                        <a:pt x="30" y="4"/>
                      </a:cubicBezTo>
                      <a:cubicBezTo>
                        <a:pt x="33" y="4"/>
                        <a:pt x="33" y="0"/>
                        <a:pt x="30" y="0"/>
                      </a:cubicBezTo>
                      <a:cubicBezTo>
                        <a:pt x="21" y="0"/>
                        <a:pt x="12" y="0"/>
                        <a:pt x="3" y="0"/>
                      </a:cubicBezTo>
                      <a:cubicBezTo>
                        <a:pt x="0" y="0"/>
                        <a:pt x="0" y="4"/>
                        <a:pt x="3"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67" name="Freeform 190"/>
                <p:cNvSpPr/>
                <p:nvPr/>
              </p:nvSpPr>
              <p:spPr bwMode="auto">
                <a:xfrm>
                  <a:off x="1411288" y="2287588"/>
                  <a:ext cx="34925" cy="4763"/>
                </a:xfrm>
                <a:custGeom>
                  <a:avLst/>
                  <a:gdLst>
                    <a:gd name="T0" fmla="*/ 3 w 33"/>
                    <a:gd name="T1" fmla="*/ 4 h 4"/>
                    <a:gd name="T2" fmla="*/ 30 w 33"/>
                    <a:gd name="T3" fmla="*/ 4 h 4"/>
                    <a:gd name="T4" fmla="*/ 30 w 33"/>
                    <a:gd name="T5" fmla="*/ 0 h 4"/>
                    <a:gd name="T6" fmla="*/ 3 w 33"/>
                    <a:gd name="T7" fmla="*/ 0 h 4"/>
                    <a:gd name="T8" fmla="*/ 3 w 33"/>
                    <a:gd name="T9" fmla="*/ 4 h 4"/>
                  </a:gdLst>
                  <a:ahLst/>
                  <a:cxnLst>
                    <a:cxn ang="0">
                      <a:pos x="T0" y="T1"/>
                    </a:cxn>
                    <a:cxn ang="0">
                      <a:pos x="T2" y="T3"/>
                    </a:cxn>
                    <a:cxn ang="0">
                      <a:pos x="T4" y="T5"/>
                    </a:cxn>
                    <a:cxn ang="0">
                      <a:pos x="T6" y="T7"/>
                    </a:cxn>
                    <a:cxn ang="0">
                      <a:pos x="T8" y="T9"/>
                    </a:cxn>
                  </a:cxnLst>
                  <a:rect l="0" t="0" r="r" b="b"/>
                  <a:pathLst>
                    <a:path w="33" h="4">
                      <a:moveTo>
                        <a:pt x="3" y="4"/>
                      </a:moveTo>
                      <a:cubicBezTo>
                        <a:pt x="12" y="4"/>
                        <a:pt x="21" y="4"/>
                        <a:pt x="30" y="4"/>
                      </a:cubicBezTo>
                      <a:cubicBezTo>
                        <a:pt x="33" y="4"/>
                        <a:pt x="33" y="0"/>
                        <a:pt x="30" y="0"/>
                      </a:cubicBezTo>
                      <a:cubicBezTo>
                        <a:pt x="21" y="0"/>
                        <a:pt x="12" y="0"/>
                        <a:pt x="3" y="0"/>
                      </a:cubicBezTo>
                      <a:cubicBezTo>
                        <a:pt x="0" y="0"/>
                        <a:pt x="0" y="4"/>
                        <a:pt x="3"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68" name="Freeform 191"/>
                <p:cNvSpPr/>
                <p:nvPr/>
              </p:nvSpPr>
              <p:spPr bwMode="auto">
                <a:xfrm>
                  <a:off x="1412875" y="2293938"/>
                  <a:ext cx="33338" cy="4763"/>
                </a:xfrm>
                <a:custGeom>
                  <a:avLst/>
                  <a:gdLst>
                    <a:gd name="T0" fmla="*/ 3 w 31"/>
                    <a:gd name="T1" fmla="*/ 5 h 5"/>
                    <a:gd name="T2" fmla="*/ 28 w 31"/>
                    <a:gd name="T3" fmla="*/ 5 h 5"/>
                    <a:gd name="T4" fmla="*/ 28 w 31"/>
                    <a:gd name="T5" fmla="*/ 0 h 5"/>
                    <a:gd name="T6" fmla="*/ 3 w 31"/>
                    <a:gd name="T7" fmla="*/ 0 h 5"/>
                    <a:gd name="T8" fmla="*/ 3 w 31"/>
                    <a:gd name="T9" fmla="*/ 5 h 5"/>
                  </a:gdLst>
                  <a:ahLst/>
                  <a:cxnLst>
                    <a:cxn ang="0">
                      <a:pos x="T0" y="T1"/>
                    </a:cxn>
                    <a:cxn ang="0">
                      <a:pos x="T2" y="T3"/>
                    </a:cxn>
                    <a:cxn ang="0">
                      <a:pos x="T4" y="T5"/>
                    </a:cxn>
                    <a:cxn ang="0">
                      <a:pos x="T6" y="T7"/>
                    </a:cxn>
                    <a:cxn ang="0">
                      <a:pos x="T8" y="T9"/>
                    </a:cxn>
                  </a:cxnLst>
                  <a:rect l="0" t="0" r="r" b="b"/>
                  <a:pathLst>
                    <a:path w="31" h="5">
                      <a:moveTo>
                        <a:pt x="3" y="5"/>
                      </a:moveTo>
                      <a:cubicBezTo>
                        <a:pt x="11" y="5"/>
                        <a:pt x="20" y="5"/>
                        <a:pt x="28" y="5"/>
                      </a:cubicBezTo>
                      <a:cubicBezTo>
                        <a:pt x="31" y="5"/>
                        <a:pt x="31" y="0"/>
                        <a:pt x="28" y="0"/>
                      </a:cubicBezTo>
                      <a:cubicBezTo>
                        <a:pt x="20" y="0"/>
                        <a:pt x="11" y="0"/>
                        <a:pt x="3" y="0"/>
                      </a:cubicBezTo>
                      <a:cubicBezTo>
                        <a:pt x="0" y="0"/>
                        <a:pt x="0" y="5"/>
                        <a:pt x="3"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69" name="Freeform 192"/>
                <p:cNvSpPr/>
                <p:nvPr/>
              </p:nvSpPr>
              <p:spPr bwMode="auto">
                <a:xfrm>
                  <a:off x="1417638" y="2301876"/>
                  <a:ext cx="25400" cy="4763"/>
                </a:xfrm>
                <a:custGeom>
                  <a:avLst/>
                  <a:gdLst>
                    <a:gd name="T0" fmla="*/ 4 w 25"/>
                    <a:gd name="T1" fmla="*/ 5 h 5"/>
                    <a:gd name="T2" fmla="*/ 21 w 25"/>
                    <a:gd name="T3" fmla="*/ 5 h 5"/>
                    <a:gd name="T4" fmla="*/ 21 w 25"/>
                    <a:gd name="T5" fmla="*/ 0 h 5"/>
                    <a:gd name="T6" fmla="*/ 4 w 25"/>
                    <a:gd name="T7" fmla="*/ 0 h 5"/>
                    <a:gd name="T8" fmla="*/ 4 w 25"/>
                    <a:gd name="T9" fmla="*/ 5 h 5"/>
                  </a:gdLst>
                  <a:ahLst/>
                  <a:cxnLst>
                    <a:cxn ang="0">
                      <a:pos x="T0" y="T1"/>
                    </a:cxn>
                    <a:cxn ang="0">
                      <a:pos x="T2" y="T3"/>
                    </a:cxn>
                    <a:cxn ang="0">
                      <a:pos x="T4" y="T5"/>
                    </a:cxn>
                    <a:cxn ang="0">
                      <a:pos x="T6" y="T7"/>
                    </a:cxn>
                    <a:cxn ang="0">
                      <a:pos x="T8" y="T9"/>
                    </a:cxn>
                  </a:cxnLst>
                  <a:rect l="0" t="0" r="r" b="b"/>
                  <a:pathLst>
                    <a:path w="25" h="5">
                      <a:moveTo>
                        <a:pt x="4" y="5"/>
                      </a:moveTo>
                      <a:cubicBezTo>
                        <a:pt x="10" y="5"/>
                        <a:pt x="15" y="5"/>
                        <a:pt x="21" y="5"/>
                      </a:cubicBezTo>
                      <a:cubicBezTo>
                        <a:pt x="25" y="5"/>
                        <a:pt x="25" y="0"/>
                        <a:pt x="21" y="0"/>
                      </a:cubicBezTo>
                      <a:cubicBezTo>
                        <a:pt x="15" y="0"/>
                        <a:pt x="10" y="0"/>
                        <a:pt x="4" y="0"/>
                      </a:cubicBezTo>
                      <a:cubicBezTo>
                        <a:pt x="0" y="0"/>
                        <a:pt x="0" y="5"/>
                        <a:pt x="4"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70" name="Freeform 197"/>
                <p:cNvSpPr/>
                <p:nvPr/>
              </p:nvSpPr>
              <p:spPr bwMode="auto">
                <a:xfrm>
                  <a:off x="1052513" y="2039938"/>
                  <a:ext cx="76200" cy="85725"/>
                </a:xfrm>
                <a:custGeom>
                  <a:avLst/>
                  <a:gdLst>
                    <a:gd name="T0" fmla="*/ 24 w 72"/>
                    <a:gd name="T1" fmla="*/ 63 h 80"/>
                    <a:gd name="T2" fmla="*/ 2 w 72"/>
                    <a:gd name="T3" fmla="*/ 65 h 80"/>
                    <a:gd name="T4" fmla="*/ 14 w 72"/>
                    <a:gd name="T5" fmla="*/ 78 h 80"/>
                    <a:gd name="T6" fmla="*/ 26 w 72"/>
                    <a:gd name="T7" fmla="*/ 43 h 80"/>
                    <a:gd name="T8" fmla="*/ 28 w 72"/>
                    <a:gd name="T9" fmla="*/ 16 h 80"/>
                    <a:gd name="T10" fmla="*/ 58 w 72"/>
                    <a:gd name="T11" fmla="*/ 9 h 80"/>
                    <a:gd name="T12" fmla="*/ 69 w 72"/>
                    <a:gd name="T13" fmla="*/ 6 h 80"/>
                    <a:gd name="T14" fmla="*/ 66 w 72"/>
                    <a:gd name="T15" fmla="*/ 25 h 80"/>
                    <a:gd name="T16" fmla="*/ 65 w 72"/>
                    <a:gd name="T17" fmla="*/ 59 h 80"/>
                    <a:gd name="T18" fmla="*/ 65 w 72"/>
                    <a:gd name="T19" fmla="*/ 67 h 80"/>
                    <a:gd name="T20" fmla="*/ 65 w 72"/>
                    <a:gd name="T21" fmla="*/ 65 h 80"/>
                    <a:gd name="T22" fmla="*/ 53 w 72"/>
                    <a:gd name="T23" fmla="*/ 62 h 80"/>
                    <a:gd name="T24" fmla="*/ 48 w 72"/>
                    <a:gd name="T25" fmla="*/ 75 h 80"/>
                    <a:gd name="T26" fmla="*/ 69 w 72"/>
                    <a:gd name="T27" fmla="*/ 70 h 80"/>
                    <a:gd name="T28" fmla="*/ 67 w 72"/>
                    <a:gd name="T29" fmla="*/ 68 h 80"/>
                    <a:gd name="T30" fmla="*/ 60 w 72"/>
                    <a:gd name="T31" fmla="*/ 72 h 80"/>
                    <a:gd name="T32" fmla="*/ 66 w 72"/>
                    <a:gd name="T33" fmla="*/ 70 h 80"/>
                    <a:gd name="T34" fmla="*/ 69 w 72"/>
                    <a:gd name="T35" fmla="*/ 69 h 80"/>
                    <a:gd name="T36" fmla="*/ 71 w 72"/>
                    <a:gd name="T37" fmla="*/ 2 h 80"/>
                    <a:gd name="T38" fmla="*/ 69 w 72"/>
                    <a:gd name="T39" fmla="*/ 0 h 80"/>
                    <a:gd name="T40" fmla="*/ 24 w 72"/>
                    <a:gd name="T41" fmla="*/ 12 h 80"/>
                    <a:gd name="T42" fmla="*/ 22 w 72"/>
                    <a:gd name="T43" fmla="*/ 14 h 80"/>
                    <a:gd name="T44" fmla="*/ 23 w 72"/>
                    <a:gd name="T45" fmla="*/ 48 h 80"/>
                    <a:gd name="T46" fmla="*/ 22 w 72"/>
                    <a:gd name="T47" fmla="*/ 61 h 80"/>
                    <a:gd name="T48" fmla="*/ 18 w 72"/>
                    <a:gd name="T49" fmla="*/ 65 h 80"/>
                    <a:gd name="T50" fmla="*/ 23 w 72"/>
                    <a:gd name="T51" fmla="*/ 66 h 80"/>
                    <a:gd name="T52" fmla="*/ 24 w 72"/>
                    <a:gd name="T53" fmla="*/ 63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2" h="80">
                      <a:moveTo>
                        <a:pt x="24" y="63"/>
                      </a:moveTo>
                      <a:cubicBezTo>
                        <a:pt x="18" y="62"/>
                        <a:pt x="5" y="58"/>
                        <a:pt x="2" y="65"/>
                      </a:cubicBezTo>
                      <a:cubicBezTo>
                        <a:pt x="0" y="72"/>
                        <a:pt x="6" y="80"/>
                        <a:pt x="14" y="78"/>
                      </a:cubicBezTo>
                      <a:cubicBezTo>
                        <a:pt x="27" y="73"/>
                        <a:pt x="26" y="55"/>
                        <a:pt x="26" y="43"/>
                      </a:cubicBezTo>
                      <a:cubicBezTo>
                        <a:pt x="26" y="39"/>
                        <a:pt x="20" y="15"/>
                        <a:pt x="28" y="16"/>
                      </a:cubicBezTo>
                      <a:cubicBezTo>
                        <a:pt x="39" y="17"/>
                        <a:pt x="48" y="14"/>
                        <a:pt x="58" y="9"/>
                      </a:cubicBezTo>
                      <a:cubicBezTo>
                        <a:pt x="59" y="9"/>
                        <a:pt x="69" y="2"/>
                        <a:pt x="69" y="6"/>
                      </a:cubicBezTo>
                      <a:cubicBezTo>
                        <a:pt x="69" y="12"/>
                        <a:pt x="67" y="18"/>
                        <a:pt x="66" y="25"/>
                      </a:cubicBezTo>
                      <a:cubicBezTo>
                        <a:pt x="65" y="36"/>
                        <a:pt x="66" y="47"/>
                        <a:pt x="65" y="59"/>
                      </a:cubicBezTo>
                      <a:cubicBezTo>
                        <a:pt x="65" y="61"/>
                        <a:pt x="65" y="64"/>
                        <a:pt x="65" y="67"/>
                      </a:cubicBezTo>
                      <a:cubicBezTo>
                        <a:pt x="65" y="66"/>
                        <a:pt x="71" y="68"/>
                        <a:pt x="65" y="65"/>
                      </a:cubicBezTo>
                      <a:cubicBezTo>
                        <a:pt x="61" y="63"/>
                        <a:pt x="57" y="61"/>
                        <a:pt x="53" y="62"/>
                      </a:cubicBezTo>
                      <a:cubicBezTo>
                        <a:pt x="47" y="64"/>
                        <a:pt x="44" y="70"/>
                        <a:pt x="48" y="75"/>
                      </a:cubicBezTo>
                      <a:cubicBezTo>
                        <a:pt x="53" y="80"/>
                        <a:pt x="66" y="74"/>
                        <a:pt x="69" y="70"/>
                      </a:cubicBezTo>
                      <a:cubicBezTo>
                        <a:pt x="70" y="68"/>
                        <a:pt x="68" y="66"/>
                        <a:pt x="67" y="68"/>
                      </a:cubicBezTo>
                      <a:cubicBezTo>
                        <a:pt x="65" y="70"/>
                        <a:pt x="63" y="72"/>
                        <a:pt x="60" y="72"/>
                      </a:cubicBezTo>
                      <a:cubicBezTo>
                        <a:pt x="55" y="74"/>
                        <a:pt x="56" y="55"/>
                        <a:pt x="66" y="70"/>
                      </a:cubicBezTo>
                      <a:cubicBezTo>
                        <a:pt x="67" y="72"/>
                        <a:pt x="69" y="71"/>
                        <a:pt x="69" y="69"/>
                      </a:cubicBezTo>
                      <a:cubicBezTo>
                        <a:pt x="63" y="47"/>
                        <a:pt x="72" y="24"/>
                        <a:pt x="71" y="2"/>
                      </a:cubicBezTo>
                      <a:cubicBezTo>
                        <a:pt x="71" y="0"/>
                        <a:pt x="70" y="0"/>
                        <a:pt x="69" y="0"/>
                      </a:cubicBezTo>
                      <a:cubicBezTo>
                        <a:pt x="54" y="7"/>
                        <a:pt x="42" y="17"/>
                        <a:pt x="24" y="12"/>
                      </a:cubicBezTo>
                      <a:cubicBezTo>
                        <a:pt x="23" y="12"/>
                        <a:pt x="22" y="13"/>
                        <a:pt x="22" y="14"/>
                      </a:cubicBezTo>
                      <a:cubicBezTo>
                        <a:pt x="21" y="25"/>
                        <a:pt x="23" y="36"/>
                        <a:pt x="23" y="48"/>
                      </a:cubicBezTo>
                      <a:cubicBezTo>
                        <a:pt x="23" y="52"/>
                        <a:pt x="23" y="57"/>
                        <a:pt x="22" y="61"/>
                      </a:cubicBezTo>
                      <a:cubicBezTo>
                        <a:pt x="14" y="63"/>
                        <a:pt x="13" y="64"/>
                        <a:pt x="18" y="65"/>
                      </a:cubicBezTo>
                      <a:cubicBezTo>
                        <a:pt x="20" y="65"/>
                        <a:pt x="21" y="66"/>
                        <a:pt x="23" y="66"/>
                      </a:cubicBezTo>
                      <a:cubicBezTo>
                        <a:pt x="25" y="66"/>
                        <a:pt x="25" y="64"/>
                        <a:pt x="24" y="6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71" name="Freeform 198"/>
                <p:cNvSpPr/>
                <p:nvPr/>
              </p:nvSpPr>
              <p:spPr bwMode="auto">
                <a:xfrm>
                  <a:off x="1073150" y="2051051"/>
                  <a:ext cx="57150" cy="20638"/>
                </a:xfrm>
                <a:custGeom>
                  <a:avLst/>
                  <a:gdLst>
                    <a:gd name="T0" fmla="*/ 2 w 53"/>
                    <a:gd name="T1" fmla="*/ 19 h 20"/>
                    <a:gd name="T2" fmla="*/ 21 w 53"/>
                    <a:gd name="T3" fmla="*/ 14 h 20"/>
                    <a:gd name="T4" fmla="*/ 51 w 53"/>
                    <a:gd name="T5" fmla="*/ 3 h 20"/>
                    <a:gd name="T6" fmla="*/ 50 w 53"/>
                    <a:gd name="T7" fmla="*/ 1 h 20"/>
                    <a:gd name="T8" fmla="*/ 28 w 53"/>
                    <a:gd name="T9" fmla="*/ 9 h 20"/>
                    <a:gd name="T10" fmla="*/ 3 w 53"/>
                    <a:gd name="T11" fmla="*/ 16 h 20"/>
                    <a:gd name="T12" fmla="*/ 2 w 53"/>
                    <a:gd name="T13" fmla="*/ 19 h 20"/>
                  </a:gdLst>
                  <a:ahLst/>
                  <a:cxnLst>
                    <a:cxn ang="0">
                      <a:pos x="T0" y="T1"/>
                    </a:cxn>
                    <a:cxn ang="0">
                      <a:pos x="T2" y="T3"/>
                    </a:cxn>
                    <a:cxn ang="0">
                      <a:pos x="T4" y="T5"/>
                    </a:cxn>
                    <a:cxn ang="0">
                      <a:pos x="T6" y="T7"/>
                    </a:cxn>
                    <a:cxn ang="0">
                      <a:pos x="T8" y="T9"/>
                    </a:cxn>
                    <a:cxn ang="0">
                      <a:pos x="T10" y="T11"/>
                    </a:cxn>
                    <a:cxn ang="0">
                      <a:pos x="T12" y="T13"/>
                    </a:cxn>
                  </a:cxnLst>
                  <a:rect l="0" t="0" r="r" b="b"/>
                  <a:pathLst>
                    <a:path w="53" h="20">
                      <a:moveTo>
                        <a:pt x="2" y="19"/>
                      </a:moveTo>
                      <a:cubicBezTo>
                        <a:pt x="8" y="20"/>
                        <a:pt x="16" y="16"/>
                        <a:pt x="21" y="14"/>
                      </a:cubicBezTo>
                      <a:cubicBezTo>
                        <a:pt x="31" y="11"/>
                        <a:pt x="42" y="8"/>
                        <a:pt x="51" y="3"/>
                      </a:cubicBezTo>
                      <a:cubicBezTo>
                        <a:pt x="53" y="2"/>
                        <a:pt x="51" y="0"/>
                        <a:pt x="50" y="1"/>
                      </a:cubicBezTo>
                      <a:cubicBezTo>
                        <a:pt x="43" y="5"/>
                        <a:pt x="35" y="7"/>
                        <a:pt x="28" y="9"/>
                      </a:cubicBezTo>
                      <a:cubicBezTo>
                        <a:pt x="21" y="11"/>
                        <a:pt x="10" y="18"/>
                        <a:pt x="3" y="16"/>
                      </a:cubicBezTo>
                      <a:cubicBezTo>
                        <a:pt x="1" y="16"/>
                        <a:pt x="0" y="18"/>
                        <a:pt x="2" y="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72" name="Freeform 199"/>
                <p:cNvSpPr/>
                <p:nvPr/>
              </p:nvSpPr>
              <p:spPr bwMode="auto">
                <a:xfrm>
                  <a:off x="1111250" y="2106613"/>
                  <a:ext cx="11113" cy="12700"/>
                </a:xfrm>
                <a:custGeom>
                  <a:avLst/>
                  <a:gdLst>
                    <a:gd name="T0" fmla="*/ 1 w 10"/>
                    <a:gd name="T1" fmla="*/ 4 h 11"/>
                    <a:gd name="T2" fmla="*/ 1 w 10"/>
                    <a:gd name="T3" fmla="*/ 5 h 11"/>
                    <a:gd name="T4" fmla="*/ 3 w 10"/>
                    <a:gd name="T5" fmla="*/ 5 h 11"/>
                    <a:gd name="T6" fmla="*/ 3 w 10"/>
                    <a:gd name="T7" fmla="*/ 1 h 11"/>
                    <a:gd name="T8" fmla="*/ 0 w 10"/>
                    <a:gd name="T9" fmla="*/ 1 h 11"/>
                    <a:gd name="T10" fmla="*/ 2 w 10"/>
                    <a:gd name="T11" fmla="*/ 5 h 11"/>
                    <a:gd name="T12" fmla="*/ 4 w 10"/>
                    <a:gd name="T13" fmla="*/ 5 h 11"/>
                    <a:gd name="T14" fmla="*/ 3 w 10"/>
                    <a:gd name="T15" fmla="*/ 4 h 11"/>
                    <a:gd name="T16" fmla="*/ 4 w 10"/>
                    <a:gd name="T17" fmla="*/ 5 h 11"/>
                    <a:gd name="T18" fmla="*/ 2 w 10"/>
                    <a:gd name="T19" fmla="*/ 5 h 11"/>
                    <a:gd name="T20" fmla="*/ 3 w 10"/>
                    <a:gd name="T21" fmla="*/ 6 h 11"/>
                    <a:gd name="T22" fmla="*/ 6 w 10"/>
                    <a:gd name="T23" fmla="*/ 5 h 11"/>
                    <a:gd name="T24" fmla="*/ 3 w 10"/>
                    <a:gd name="T25" fmla="*/ 7 h 11"/>
                    <a:gd name="T26" fmla="*/ 4 w 10"/>
                    <a:gd name="T27" fmla="*/ 9 h 11"/>
                    <a:gd name="T28" fmla="*/ 8 w 10"/>
                    <a:gd name="T29" fmla="*/ 7 h 11"/>
                    <a:gd name="T30" fmla="*/ 7 w 10"/>
                    <a:gd name="T31" fmla="*/ 6 h 11"/>
                    <a:gd name="T32" fmla="*/ 5 w 10"/>
                    <a:gd name="T33" fmla="*/ 7 h 11"/>
                    <a:gd name="T34" fmla="*/ 3 w 10"/>
                    <a:gd name="T35" fmla="*/ 9 h 11"/>
                    <a:gd name="T36" fmla="*/ 9 w 10"/>
                    <a:gd name="T37" fmla="*/ 5 h 11"/>
                    <a:gd name="T38" fmla="*/ 8 w 10"/>
                    <a:gd name="T39" fmla="*/ 4 h 11"/>
                    <a:gd name="T40" fmla="*/ 1 w 10"/>
                    <a:gd name="T41" fmla="*/ 7 h 11"/>
                    <a:gd name="T42" fmla="*/ 2 w 10"/>
                    <a:gd name="T43" fmla="*/ 9 h 11"/>
                    <a:gd name="T44" fmla="*/ 9 w 10"/>
                    <a:gd name="T45" fmla="*/ 3 h 11"/>
                    <a:gd name="T46" fmla="*/ 3 w 10"/>
                    <a:gd name="T47" fmla="*/ 2 h 11"/>
                    <a:gd name="T48" fmla="*/ 1 w 10"/>
                    <a:gd name="T49" fmla="*/ 7 h 11"/>
                    <a:gd name="T50" fmla="*/ 2 w 10"/>
                    <a:gd name="T51" fmla="*/ 8 h 11"/>
                    <a:gd name="T52" fmla="*/ 6 w 10"/>
                    <a:gd name="T53" fmla="*/ 7 h 11"/>
                    <a:gd name="T54" fmla="*/ 6 w 10"/>
                    <a:gd name="T55" fmla="*/ 3 h 11"/>
                    <a:gd name="T56" fmla="*/ 4 w 10"/>
                    <a:gd name="T57" fmla="*/ 2 h 11"/>
                    <a:gd name="T58" fmla="*/ 1 w 10"/>
                    <a:gd name="T59" fmla="*/ 5 h 11"/>
                    <a:gd name="T60" fmla="*/ 4 w 10"/>
                    <a:gd name="T61" fmla="*/ 4 h 11"/>
                    <a:gd name="T62" fmla="*/ 3 w 10"/>
                    <a:gd name="T63" fmla="*/ 1 h 11"/>
                    <a:gd name="T64" fmla="*/ 0 w 10"/>
                    <a:gd name="T65" fmla="*/ 1 h 11"/>
                    <a:gd name="T66" fmla="*/ 1 w 10"/>
                    <a:gd name="T67" fmla="*/ 6 h 11"/>
                    <a:gd name="T68" fmla="*/ 3 w 10"/>
                    <a:gd name="T69" fmla="*/ 6 h 11"/>
                    <a:gd name="T70" fmla="*/ 4 w 10"/>
                    <a:gd name="T71" fmla="*/ 5 h 11"/>
                    <a:gd name="T72" fmla="*/ 1 w 10"/>
                    <a:gd name="T73" fmla="*/ 4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 h="11">
                      <a:moveTo>
                        <a:pt x="1" y="4"/>
                      </a:moveTo>
                      <a:cubicBezTo>
                        <a:pt x="1" y="5"/>
                        <a:pt x="1" y="5"/>
                        <a:pt x="1" y="5"/>
                      </a:cubicBezTo>
                      <a:cubicBezTo>
                        <a:pt x="2" y="5"/>
                        <a:pt x="2" y="5"/>
                        <a:pt x="3" y="5"/>
                      </a:cubicBezTo>
                      <a:cubicBezTo>
                        <a:pt x="3" y="4"/>
                        <a:pt x="3" y="3"/>
                        <a:pt x="3" y="1"/>
                      </a:cubicBezTo>
                      <a:cubicBezTo>
                        <a:pt x="2" y="1"/>
                        <a:pt x="1" y="1"/>
                        <a:pt x="0" y="1"/>
                      </a:cubicBezTo>
                      <a:cubicBezTo>
                        <a:pt x="0" y="3"/>
                        <a:pt x="1" y="4"/>
                        <a:pt x="2" y="5"/>
                      </a:cubicBezTo>
                      <a:cubicBezTo>
                        <a:pt x="2" y="7"/>
                        <a:pt x="4" y="6"/>
                        <a:pt x="4" y="5"/>
                      </a:cubicBezTo>
                      <a:cubicBezTo>
                        <a:pt x="4" y="3"/>
                        <a:pt x="4" y="5"/>
                        <a:pt x="3" y="4"/>
                      </a:cubicBezTo>
                      <a:cubicBezTo>
                        <a:pt x="3" y="4"/>
                        <a:pt x="4" y="5"/>
                        <a:pt x="4" y="5"/>
                      </a:cubicBezTo>
                      <a:cubicBezTo>
                        <a:pt x="4" y="6"/>
                        <a:pt x="3" y="5"/>
                        <a:pt x="2" y="5"/>
                      </a:cubicBezTo>
                      <a:cubicBezTo>
                        <a:pt x="3" y="6"/>
                        <a:pt x="3" y="6"/>
                        <a:pt x="3" y="6"/>
                      </a:cubicBezTo>
                      <a:cubicBezTo>
                        <a:pt x="3" y="5"/>
                        <a:pt x="6" y="4"/>
                        <a:pt x="6" y="5"/>
                      </a:cubicBezTo>
                      <a:cubicBezTo>
                        <a:pt x="6" y="6"/>
                        <a:pt x="4" y="7"/>
                        <a:pt x="3" y="7"/>
                      </a:cubicBezTo>
                      <a:cubicBezTo>
                        <a:pt x="3" y="8"/>
                        <a:pt x="3" y="8"/>
                        <a:pt x="4" y="9"/>
                      </a:cubicBezTo>
                      <a:cubicBezTo>
                        <a:pt x="4" y="8"/>
                        <a:pt x="6" y="7"/>
                        <a:pt x="8" y="7"/>
                      </a:cubicBezTo>
                      <a:cubicBezTo>
                        <a:pt x="7" y="6"/>
                        <a:pt x="7" y="6"/>
                        <a:pt x="7" y="6"/>
                      </a:cubicBezTo>
                      <a:cubicBezTo>
                        <a:pt x="7" y="7"/>
                        <a:pt x="6" y="7"/>
                        <a:pt x="5" y="7"/>
                      </a:cubicBezTo>
                      <a:cubicBezTo>
                        <a:pt x="3" y="6"/>
                        <a:pt x="2" y="9"/>
                        <a:pt x="3" y="9"/>
                      </a:cubicBezTo>
                      <a:cubicBezTo>
                        <a:pt x="7" y="11"/>
                        <a:pt x="10" y="9"/>
                        <a:pt x="9" y="5"/>
                      </a:cubicBezTo>
                      <a:cubicBezTo>
                        <a:pt x="9" y="5"/>
                        <a:pt x="9" y="4"/>
                        <a:pt x="8" y="4"/>
                      </a:cubicBezTo>
                      <a:cubicBezTo>
                        <a:pt x="5" y="4"/>
                        <a:pt x="3" y="5"/>
                        <a:pt x="1" y="7"/>
                      </a:cubicBezTo>
                      <a:cubicBezTo>
                        <a:pt x="1" y="8"/>
                        <a:pt x="1" y="9"/>
                        <a:pt x="2" y="9"/>
                      </a:cubicBezTo>
                      <a:cubicBezTo>
                        <a:pt x="5" y="11"/>
                        <a:pt x="10" y="7"/>
                        <a:pt x="9" y="3"/>
                      </a:cubicBezTo>
                      <a:cubicBezTo>
                        <a:pt x="8" y="1"/>
                        <a:pt x="5" y="1"/>
                        <a:pt x="3" y="2"/>
                      </a:cubicBezTo>
                      <a:cubicBezTo>
                        <a:pt x="1" y="3"/>
                        <a:pt x="0" y="5"/>
                        <a:pt x="1" y="7"/>
                      </a:cubicBezTo>
                      <a:cubicBezTo>
                        <a:pt x="1" y="8"/>
                        <a:pt x="1" y="8"/>
                        <a:pt x="2" y="8"/>
                      </a:cubicBezTo>
                      <a:cubicBezTo>
                        <a:pt x="3" y="8"/>
                        <a:pt x="5" y="8"/>
                        <a:pt x="6" y="7"/>
                      </a:cubicBezTo>
                      <a:cubicBezTo>
                        <a:pt x="7" y="6"/>
                        <a:pt x="7" y="5"/>
                        <a:pt x="6" y="3"/>
                      </a:cubicBezTo>
                      <a:cubicBezTo>
                        <a:pt x="6" y="2"/>
                        <a:pt x="5" y="2"/>
                        <a:pt x="4" y="2"/>
                      </a:cubicBezTo>
                      <a:cubicBezTo>
                        <a:pt x="2" y="1"/>
                        <a:pt x="2" y="3"/>
                        <a:pt x="1" y="5"/>
                      </a:cubicBezTo>
                      <a:cubicBezTo>
                        <a:pt x="2" y="4"/>
                        <a:pt x="3" y="4"/>
                        <a:pt x="4" y="4"/>
                      </a:cubicBezTo>
                      <a:cubicBezTo>
                        <a:pt x="4" y="3"/>
                        <a:pt x="3" y="2"/>
                        <a:pt x="3" y="1"/>
                      </a:cubicBezTo>
                      <a:cubicBezTo>
                        <a:pt x="3" y="0"/>
                        <a:pt x="0" y="0"/>
                        <a:pt x="0" y="1"/>
                      </a:cubicBezTo>
                      <a:cubicBezTo>
                        <a:pt x="0" y="3"/>
                        <a:pt x="0" y="5"/>
                        <a:pt x="1" y="6"/>
                      </a:cubicBezTo>
                      <a:cubicBezTo>
                        <a:pt x="1" y="7"/>
                        <a:pt x="3" y="7"/>
                        <a:pt x="3" y="6"/>
                      </a:cubicBezTo>
                      <a:cubicBezTo>
                        <a:pt x="4" y="6"/>
                        <a:pt x="4" y="6"/>
                        <a:pt x="4" y="5"/>
                      </a:cubicBezTo>
                      <a:cubicBezTo>
                        <a:pt x="5" y="3"/>
                        <a:pt x="2" y="3"/>
                        <a:pt x="1"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522" name="组合 521"/>
              <p:cNvGrpSpPr/>
              <p:nvPr/>
            </p:nvGrpSpPr>
            <p:grpSpPr>
              <a:xfrm>
                <a:off x="1341438" y="2374901"/>
                <a:ext cx="174625" cy="404812"/>
                <a:chOff x="1341438" y="2374901"/>
                <a:chExt cx="174625" cy="404812"/>
              </a:xfrm>
              <a:grpFill/>
            </p:grpSpPr>
            <p:sp>
              <p:nvSpPr>
                <p:cNvPr id="1362" name="Freeform 92"/>
                <p:cNvSpPr/>
                <p:nvPr/>
              </p:nvSpPr>
              <p:spPr bwMode="auto">
                <a:xfrm>
                  <a:off x="1470025" y="2381251"/>
                  <a:ext cx="44450" cy="47625"/>
                </a:xfrm>
                <a:custGeom>
                  <a:avLst/>
                  <a:gdLst>
                    <a:gd name="T0" fmla="*/ 36 w 42"/>
                    <a:gd name="T1" fmla="*/ 2 h 46"/>
                    <a:gd name="T2" fmla="*/ 11 w 42"/>
                    <a:gd name="T3" fmla="*/ 7 h 46"/>
                    <a:gd name="T4" fmla="*/ 17 w 42"/>
                    <a:gd name="T5" fmla="*/ 17 h 46"/>
                    <a:gd name="T6" fmla="*/ 29 w 42"/>
                    <a:gd name="T7" fmla="*/ 19 h 46"/>
                    <a:gd name="T8" fmla="*/ 32 w 42"/>
                    <a:gd name="T9" fmla="*/ 34 h 46"/>
                    <a:gd name="T10" fmla="*/ 11 w 42"/>
                    <a:gd name="T11" fmla="*/ 22 h 46"/>
                    <a:gd name="T12" fmla="*/ 8 w 42"/>
                    <a:gd name="T13" fmla="*/ 21 h 46"/>
                    <a:gd name="T14" fmla="*/ 37 w 42"/>
                    <a:gd name="T15" fmla="*/ 33 h 46"/>
                    <a:gd name="T16" fmla="*/ 29 w 42"/>
                    <a:gd name="T17" fmla="*/ 16 h 46"/>
                    <a:gd name="T18" fmla="*/ 17 w 42"/>
                    <a:gd name="T19" fmla="*/ 14 h 46"/>
                    <a:gd name="T20" fmla="*/ 14 w 42"/>
                    <a:gd name="T21" fmla="*/ 8 h 46"/>
                    <a:gd name="T22" fmla="*/ 23 w 42"/>
                    <a:gd name="T23" fmla="*/ 4 h 46"/>
                    <a:gd name="T24" fmla="*/ 36 w 42"/>
                    <a:gd name="T25" fmla="*/ 5 h 46"/>
                    <a:gd name="T26" fmla="*/ 36 w 42"/>
                    <a:gd name="T27" fmla="*/ 2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2" h="46">
                      <a:moveTo>
                        <a:pt x="36" y="2"/>
                      </a:moveTo>
                      <a:cubicBezTo>
                        <a:pt x="27" y="2"/>
                        <a:pt x="18" y="0"/>
                        <a:pt x="11" y="7"/>
                      </a:cubicBezTo>
                      <a:cubicBezTo>
                        <a:pt x="7" y="12"/>
                        <a:pt x="13" y="16"/>
                        <a:pt x="17" y="17"/>
                      </a:cubicBezTo>
                      <a:cubicBezTo>
                        <a:pt x="21" y="18"/>
                        <a:pt x="25" y="17"/>
                        <a:pt x="29" y="19"/>
                      </a:cubicBezTo>
                      <a:cubicBezTo>
                        <a:pt x="35" y="22"/>
                        <a:pt x="39" y="30"/>
                        <a:pt x="32" y="34"/>
                      </a:cubicBezTo>
                      <a:cubicBezTo>
                        <a:pt x="24" y="39"/>
                        <a:pt x="5" y="33"/>
                        <a:pt x="11" y="22"/>
                      </a:cubicBezTo>
                      <a:cubicBezTo>
                        <a:pt x="12" y="20"/>
                        <a:pt x="9" y="19"/>
                        <a:pt x="8" y="21"/>
                      </a:cubicBezTo>
                      <a:cubicBezTo>
                        <a:pt x="0" y="36"/>
                        <a:pt x="29" y="46"/>
                        <a:pt x="37" y="33"/>
                      </a:cubicBezTo>
                      <a:cubicBezTo>
                        <a:pt x="42" y="26"/>
                        <a:pt x="35" y="19"/>
                        <a:pt x="29" y="16"/>
                      </a:cubicBezTo>
                      <a:cubicBezTo>
                        <a:pt x="25" y="14"/>
                        <a:pt x="21" y="15"/>
                        <a:pt x="17" y="14"/>
                      </a:cubicBezTo>
                      <a:cubicBezTo>
                        <a:pt x="14" y="14"/>
                        <a:pt x="13" y="12"/>
                        <a:pt x="14" y="8"/>
                      </a:cubicBezTo>
                      <a:cubicBezTo>
                        <a:pt x="16" y="6"/>
                        <a:pt x="21" y="5"/>
                        <a:pt x="23" y="4"/>
                      </a:cubicBezTo>
                      <a:cubicBezTo>
                        <a:pt x="27" y="4"/>
                        <a:pt x="32" y="5"/>
                        <a:pt x="36" y="5"/>
                      </a:cubicBezTo>
                      <a:cubicBezTo>
                        <a:pt x="38" y="5"/>
                        <a:pt x="38" y="2"/>
                        <a:pt x="36"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63" name="Freeform 93"/>
                <p:cNvSpPr/>
                <p:nvPr/>
              </p:nvSpPr>
              <p:spPr bwMode="auto">
                <a:xfrm>
                  <a:off x="1487488" y="2374901"/>
                  <a:ext cx="9525" cy="57150"/>
                </a:xfrm>
                <a:custGeom>
                  <a:avLst/>
                  <a:gdLst>
                    <a:gd name="T0" fmla="*/ 8 w 9"/>
                    <a:gd name="T1" fmla="*/ 2 h 53"/>
                    <a:gd name="T2" fmla="*/ 7 w 9"/>
                    <a:gd name="T3" fmla="*/ 0 h 53"/>
                    <a:gd name="T4" fmla="*/ 4 w 9"/>
                    <a:gd name="T5" fmla="*/ 1 h 53"/>
                    <a:gd name="T6" fmla="*/ 4 w 9"/>
                    <a:gd name="T7" fmla="*/ 51 h 53"/>
                    <a:gd name="T8" fmla="*/ 7 w 9"/>
                    <a:gd name="T9" fmla="*/ 51 h 53"/>
                    <a:gd name="T10" fmla="*/ 7 w 9"/>
                    <a:gd name="T11" fmla="*/ 49 h 53"/>
                    <a:gd name="T12" fmla="*/ 4 w 9"/>
                    <a:gd name="T13" fmla="*/ 49 h 53"/>
                    <a:gd name="T14" fmla="*/ 4 w 9"/>
                    <a:gd name="T15" fmla="*/ 51 h 53"/>
                    <a:gd name="T16" fmla="*/ 7 w 9"/>
                    <a:gd name="T17" fmla="*/ 51 h 53"/>
                    <a:gd name="T18" fmla="*/ 7 w 9"/>
                    <a:gd name="T19" fmla="*/ 2 h 53"/>
                    <a:gd name="T20" fmla="*/ 5 w 9"/>
                    <a:gd name="T21" fmla="*/ 2 h 53"/>
                    <a:gd name="T22" fmla="*/ 6 w 9"/>
                    <a:gd name="T23" fmla="*/ 4 h 53"/>
                    <a:gd name="T24" fmla="*/ 8 w 9"/>
                    <a:gd name="T25" fmla="*/ 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 h="53">
                      <a:moveTo>
                        <a:pt x="8" y="2"/>
                      </a:moveTo>
                      <a:cubicBezTo>
                        <a:pt x="8" y="1"/>
                        <a:pt x="7" y="1"/>
                        <a:pt x="7" y="0"/>
                      </a:cubicBezTo>
                      <a:cubicBezTo>
                        <a:pt x="6" y="0"/>
                        <a:pt x="4" y="0"/>
                        <a:pt x="4" y="1"/>
                      </a:cubicBezTo>
                      <a:cubicBezTo>
                        <a:pt x="0" y="17"/>
                        <a:pt x="5" y="34"/>
                        <a:pt x="4" y="51"/>
                      </a:cubicBezTo>
                      <a:cubicBezTo>
                        <a:pt x="5" y="51"/>
                        <a:pt x="6" y="51"/>
                        <a:pt x="7" y="51"/>
                      </a:cubicBezTo>
                      <a:cubicBezTo>
                        <a:pt x="7" y="51"/>
                        <a:pt x="7" y="50"/>
                        <a:pt x="7" y="49"/>
                      </a:cubicBezTo>
                      <a:cubicBezTo>
                        <a:pt x="7" y="48"/>
                        <a:pt x="4" y="48"/>
                        <a:pt x="4" y="49"/>
                      </a:cubicBezTo>
                      <a:cubicBezTo>
                        <a:pt x="4" y="50"/>
                        <a:pt x="4" y="51"/>
                        <a:pt x="4" y="51"/>
                      </a:cubicBezTo>
                      <a:cubicBezTo>
                        <a:pt x="4" y="53"/>
                        <a:pt x="7" y="53"/>
                        <a:pt x="7" y="51"/>
                      </a:cubicBezTo>
                      <a:cubicBezTo>
                        <a:pt x="7" y="35"/>
                        <a:pt x="3" y="18"/>
                        <a:pt x="7" y="2"/>
                      </a:cubicBezTo>
                      <a:cubicBezTo>
                        <a:pt x="6" y="2"/>
                        <a:pt x="5" y="2"/>
                        <a:pt x="5" y="2"/>
                      </a:cubicBezTo>
                      <a:cubicBezTo>
                        <a:pt x="5" y="3"/>
                        <a:pt x="6" y="3"/>
                        <a:pt x="6" y="4"/>
                      </a:cubicBezTo>
                      <a:cubicBezTo>
                        <a:pt x="7" y="5"/>
                        <a:pt x="9" y="3"/>
                        <a:pt x="8"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64" name="Freeform 94"/>
                <p:cNvSpPr/>
                <p:nvPr/>
              </p:nvSpPr>
              <p:spPr bwMode="auto">
                <a:xfrm>
                  <a:off x="1493838" y="2376488"/>
                  <a:ext cx="9525" cy="55563"/>
                </a:xfrm>
                <a:custGeom>
                  <a:avLst/>
                  <a:gdLst>
                    <a:gd name="T0" fmla="*/ 4 w 8"/>
                    <a:gd name="T1" fmla="*/ 1 h 53"/>
                    <a:gd name="T2" fmla="*/ 2 w 8"/>
                    <a:gd name="T3" fmla="*/ 22 h 53"/>
                    <a:gd name="T4" fmla="*/ 2 w 8"/>
                    <a:gd name="T5" fmla="*/ 51 h 53"/>
                    <a:gd name="T6" fmla="*/ 5 w 8"/>
                    <a:gd name="T7" fmla="*/ 51 h 53"/>
                    <a:gd name="T8" fmla="*/ 5 w 8"/>
                    <a:gd name="T9" fmla="*/ 29 h 53"/>
                    <a:gd name="T10" fmla="*/ 6 w 8"/>
                    <a:gd name="T11" fmla="*/ 3 h 53"/>
                    <a:gd name="T12" fmla="*/ 4 w 8"/>
                    <a:gd name="T13" fmla="*/ 1 h 53"/>
                  </a:gdLst>
                  <a:ahLst/>
                  <a:cxnLst>
                    <a:cxn ang="0">
                      <a:pos x="T0" y="T1"/>
                    </a:cxn>
                    <a:cxn ang="0">
                      <a:pos x="T2" y="T3"/>
                    </a:cxn>
                    <a:cxn ang="0">
                      <a:pos x="T4" y="T5"/>
                    </a:cxn>
                    <a:cxn ang="0">
                      <a:pos x="T6" y="T7"/>
                    </a:cxn>
                    <a:cxn ang="0">
                      <a:pos x="T8" y="T9"/>
                    </a:cxn>
                    <a:cxn ang="0">
                      <a:pos x="T10" y="T11"/>
                    </a:cxn>
                    <a:cxn ang="0">
                      <a:pos x="T12" y="T13"/>
                    </a:cxn>
                  </a:cxnLst>
                  <a:rect l="0" t="0" r="r" b="b"/>
                  <a:pathLst>
                    <a:path w="8" h="53">
                      <a:moveTo>
                        <a:pt x="4" y="1"/>
                      </a:moveTo>
                      <a:cubicBezTo>
                        <a:pt x="0" y="7"/>
                        <a:pt x="1" y="16"/>
                        <a:pt x="2" y="22"/>
                      </a:cubicBezTo>
                      <a:cubicBezTo>
                        <a:pt x="2" y="32"/>
                        <a:pt x="2" y="42"/>
                        <a:pt x="2" y="51"/>
                      </a:cubicBezTo>
                      <a:cubicBezTo>
                        <a:pt x="2" y="53"/>
                        <a:pt x="5" y="53"/>
                        <a:pt x="5" y="51"/>
                      </a:cubicBezTo>
                      <a:cubicBezTo>
                        <a:pt x="5" y="44"/>
                        <a:pt x="6" y="36"/>
                        <a:pt x="5" y="29"/>
                      </a:cubicBezTo>
                      <a:cubicBezTo>
                        <a:pt x="5" y="21"/>
                        <a:pt x="2" y="9"/>
                        <a:pt x="6" y="3"/>
                      </a:cubicBezTo>
                      <a:cubicBezTo>
                        <a:pt x="8" y="1"/>
                        <a:pt x="5" y="0"/>
                        <a:pt x="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65" name="Freeform 101"/>
                <p:cNvSpPr/>
                <p:nvPr/>
              </p:nvSpPr>
              <p:spPr bwMode="auto">
                <a:xfrm>
                  <a:off x="1341438" y="2697163"/>
                  <a:ext cx="85725" cy="82550"/>
                </a:xfrm>
                <a:custGeom>
                  <a:avLst/>
                  <a:gdLst>
                    <a:gd name="T0" fmla="*/ 54 w 80"/>
                    <a:gd name="T1" fmla="*/ 8 h 77"/>
                    <a:gd name="T2" fmla="*/ 6 w 80"/>
                    <a:gd name="T3" fmla="*/ 25 h 77"/>
                    <a:gd name="T4" fmla="*/ 28 w 80"/>
                    <a:gd name="T5" fmla="*/ 71 h 77"/>
                    <a:gd name="T6" fmla="*/ 75 w 80"/>
                    <a:gd name="T7" fmla="*/ 48 h 77"/>
                    <a:gd name="T8" fmla="*/ 47 w 80"/>
                    <a:gd name="T9" fmla="*/ 7 h 77"/>
                    <a:gd name="T10" fmla="*/ 47 w 80"/>
                    <a:gd name="T11" fmla="*/ 8 h 77"/>
                    <a:gd name="T12" fmla="*/ 75 w 80"/>
                    <a:gd name="T13" fmla="*/ 44 h 77"/>
                    <a:gd name="T14" fmla="*/ 34 w 80"/>
                    <a:gd name="T15" fmla="*/ 71 h 77"/>
                    <a:gd name="T16" fmla="*/ 6 w 80"/>
                    <a:gd name="T17" fmla="*/ 33 h 77"/>
                    <a:gd name="T18" fmla="*/ 53 w 80"/>
                    <a:gd name="T19" fmla="*/ 9 h 77"/>
                    <a:gd name="T20" fmla="*/ 54 w 80"/>
                    <a:gd name="T21" fmla="*/ 8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0" h="77">
                      <a:moveTo>
                        <a:pt x="54" y="8"/>
                      </a:moveTo>
                      <a:cubicBezTo>
                        <a:pt x="37" y="0"/>
                        <a:pt x="12" y="7"/>
                        <a:pt x="6" y="25"/>
                      </a:cubicBezTo>
                      <a:cubicBezTo>
                        <a:pt x="0" y="43"/>
                        <a:pt x="11" y="65"/>
                        <a:pt x="28" y="71"/>
                      </a:cubicBezTo>
                      <a:cubicBezTo>
                        <a:pt x="45" y="77"/>
                        <a:pt x="70" y="64"/>
                        <a:pt x="75" y="48"/>
                      </a:cubicBezTo>
                      <a:cubicBezTo>
                        <a:pt x="80" y="30"/>
                        <a:pt x="65" y="9"/>
                        <a:pt x="47" y="7"/>
                      </a:cubicBezTo>
                      <a:cubicBezTo>
                        <a:pt x="46" y="7"/>
                        <a:pt x="46" y="8"/>
                        <a:pt x="47" y="8"/>
                      </a:cubicBezTo>
                      <a:cubicBezTo>
                        <a:pt x="64" y="11"/>
                        <a:pt x="75" y="27"/>
                        <a:pt x="75" y="44"/>
                      </a:cubicBezTo>
                      <a:cubicBezTo>
                        <a:pt x="73" y="62"/>
                        <a:pt x="50" y="71"/>
                        <a:pt x="34" y="71"/>
                      </a:cubicBezTo>
                      <a:cubicBezTo>
                        <a:pt x="16" y="70"/>
                        <a:pt x="5" y="49"/>
                        <a:pt x="6" y="33"/>
                      </a:cubicBezTo>
                      <a:cubicBezTo>
                        <a:pt x="6" y="12"/>
                        <a:pt x="35" y="1"/>
                        <a:pt x="53" y="9"/>
                      </a:cubicBezTo>
                      <a:cubicBezTo>
                        <a:pt x="54" y="9"/>
                        <a:pt x="55" y="8"/>
                        <a:pt x="54"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66" name="Freeform 102"/>
                <p:cNvSpPr/>
                <p:nvPr/>
              </p:nvSpPr>
              <p:spPr bwMode="auto">
                <a:xfrm>
                  <a:off x="1347788" y="2703513"/>
                  <a:ext cx="66675" cy="69850"/>
                </a:xfrm>
                <a:custGeom>
                  <a:avLst/>
                  <a:gdLst>
                    <a:gd name="T0" fmla="*/ 33 w 63"/>
                    <a:gd name="T1" fmla="*/ 0 h 66"/>
                    <a:gd name="T2" fmla="*/ 16 w 63"/>
                    <a:gd name="T3" fmla="*/ 13 h 66"/>
                    <a:gd name="T4" fmla="*/ 6 w 63"/>
                    <a:gd name="T5" fmla="*/ 23 h 66"/>
                    <a:gd name="T6" fmla="*/ 16 w 63"/>
                    <a:gd name="T7" fmla="*/ 29 h 66"/>
                    <a:gd name="T8" fmla="*/ 19 w 63"/>
                    <a:gd name="T9" fmla="*/ 30 h 66"/>
                    <a:gd name="T10" fmla="*/ 12 w 63"/>
                    <a:gd name="T11" fmla="*/ 31 h 66"/>
                    <a:gd name="T12" fmla="*/ 7 w 63"/>
                    <a:gd name="T13" fmla="*/ 32 h 66"/>
                    <a:gd name="T14" fmla="*/ 5 w 63"/>
                    <a:gd name="T15" fmla="*/ 42 h 66"/>
                    <a:gd name="T16" fmla="*/ 17 w 63"/>
                    <a:gd name="T17" fmla="*/ 51 h 66"/>
                    <a:gd name="T18" fmla="*/ 34 w 63"/>
                    <a:gd name="T19" fmla="*/ 64 h 66"/>
                    <a:gd name="T20" fmla="*/ 38 w 63"/>
                    <a:gd name="T21" fmla="*/ 50 h 66"/>
                    <a:gd name="T22" fmla="*/ 38 w 63"/>
                    <a:gd name="T23" fmla="*/ 38 h 66"/>
                    <a:gd name="T24" fmla="*/ 37 w 63"/>
                    <a:gd name="T25" fmla="*/ 34 h 66"/>
                    <a:gd name="T26" fmla="*/ 38 w 63"/>
                    <a:gd name="T27" fmla="*/ 29 h 66"/>
                    <a:gd name="T28" fmla="*/ 45 w 63"/>
                    <a:gd name="T29" fmla="*/ 34 h 66"/>
                    <a:gd name="T30" fmla="*/ 51 w 63"/>
                    <a:gd name="T31" fmla="*/ 35 h 66"/>
                    <a:gd name="T32" fmla="*/ 55 w 63"/>
                    <a:gd name="T33" fmla="*/ 26 h 66"/>
                    <a:gd name="T34" fmla="*/ 54 w 63"/>
                    <a:gd name="T35" fmla="*/ 8 h 66"/>
                    <a:gd name="T36" fmla="*/ 53 w 63"/>
                    <a:gd name="T37" fmla="*/ 9 h 66"/>
                    <a:gd name="T38" fmla="*/ 56 w 63"/>
                    <a:gd name="T39" fmla="*/ 19 h 66"/>
                    <a:gd name="T40" fmla="*/ 51 w 63"/>
                    <a:gd name="T41" fmla="*/ 24 h 66"/>
                    <a:gd name="T42" fmla="*/ 49 w 63"/>
                    <a:gd name="T43" fmla="*/ 25 h 66"/>
                    <a:gd name="T44" fmla="*/ 48 w 63"/>
                    <a:gd name="T45" fmla="*/ 34 h 66"/>
                    <a:gd name="T46" fmla="*/ 33 w 63"/>
                    <a:gd name="T47" fmla="*/ 28 h 66"/>
                    <a:gd name="T48" fmla="*/ 36 w 63"/>
                    <a:gd name="T49" fmla="*/ 40 h 66"/>
                    <a:gd name="T50" fmla="*/ 38 w 63"/>
                    <a:gd name="T51" fmla="*/ 58 h 66"/>
                    <a:gd name="T52" fmla="*/ 30 w 63"/>
                    <a:gd name="T53" fmla="*/ 61 h 66"/>
                    <a:gd name="T54" fmla="*/ 25 w 63"/>
                    <a:gd name="T55" fmla="*/ 55 h 66"/>
                    <a:gd name="T56" fmla="*/ 19 w 63"/>
                    <a:gd name="T57" fmla="*/ 50 h 66"/>
                    <a:gd name="T58" fmla="*/ 15 w 63"/>
                    <a:gd name="T59" fmla="*/ 49 h 66"/>
                    <a:gd name="T60" fmla="*/ 11 w 63"/>
                    <a:gd name="T61" fmla="*/ 47 h 66"/>
                    <a:gd name="T62" fmla="*/ 12 w 63"/>
                    <a:gd name="T63" fmla="*/ 32 h 66"/>
                    <a:gd name="T64" fmla="*/ 21 w 63"/>
                    <a:gd name="T65" fmla="*/ 31 h 66"/>
                    <a:gd name="T66" fmla="*/ 22 w 63"/>
                    <a:gd name="T67" fmla="*/ 30 h 66"/>
                    <a:gd name="T68" fmla="*/ 18 w 63"/>
                    <a:gd name="T69" fmla="*/ 27 h 66"/>
                    <a:gd name="T70" fmla="*/ 11 w 63"/>
                    <a:gd name="T71" fmla="*/ 29 h 66"/>
                    <a:gd name="T72" fmla="*/ 12 w 63"/>
                    <a:gd name="T73" fmla="*/ 17 h 66"/>
                    <a:gd name="T74" fmla="*/ 35 w 63"/>
                    <a:gd name="T75" fmla="*/ 0 h 66"/>
                    <a:gd name="T76" fmla="*/ 33 w 63"/>
                    <a:gd name="T77" fmla="*/ 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3" h="66">
                      <a:moveTo>
                        <a:pt x="33" y="0"/>
                      </a:moveTo>
                      <a:cubicBezTo>
                        <a:pt x="33" y="9"/>
                        <a:pt x="23" y="11"/>
                        <a:pt x="16" y="13"/>
                      </a:cubicBezTo>
                      <a:cubicBezTo>
                        <a:pt x="12" y="15"/>
                        <a:pt x="9" y="19"/>
                        <a:pt x="6" y="23"/>
                      </a:cubicBezTo>
                      <a:cubicBezTo>
                        <a:pt x="0" y="32"/>
                        <a:pt x="9" y="31"/>
                        <a:pt x="16" y="29"/>
                      </a:cubicBezTo>
                      <a:cubicBezTo>
                        <a:pt x="17" y="28"/>
                        <a:pt x="18" y="29"/>
                        <a:pt x="19" y="30"/>
                      </a:cubicBezTo>
                      <a:cubicBezTo>
                        <a:pt x="17" y="31"/>
                        <a:pt x="14" y="31"/>
                        <a:pt x="12" y="31"/>
                      </a:cubicBezTo>
                      <a:cubicBezTo>
                        <a:pt x="10" y="30"/>
                        <a:pt x="8" y="31"/>
                        <a:pt x="7" y="32"/>
                      </a:cubicBezTo>
                      <a:cubicBezTo>
                        <a:pt x="4" y="34"/>
                        <a:pt x="3" y="40"/>
                        <a:pt x="5" y="42"/>
                      </a:cubicBezTo>
                      <a:cubicBezTo>
                        <a:pt x="7" y="47"/>
                        <a:pt x="12" y="49"/>
                        <a:pt x="17" y="51"/>
                      </a:cubicBezTo>
                      <a:cubicBezTo>
                        <a:pt x="24" y="53"/>
                        <a:pt x="26" y="61"/>
                        <a:pt x="34" y="64"/>
                      </a:cubicBezTo>
                      <a:cubicBezTo>
                        <a:pt x="41" y="66"/>
                        <a:pt x="39" y="54"/>
                        <a:pt x="38" y="50"/>
                      </a:cubicBezTo>
                      <a:cubicBezTo>
                        <a:pt x="37" y="46"/>
                        <a:pt x="37" y="43"/>
                        <a:pt x="38" y="38"/>
                      </a:cubicBezTo>
                      <a:cubicBezTo>
                        <a:pt x="39" y="36"/>
                        <a:pt x="38" y="36"/>
                        <a:pt x="37" y="34"/>
                      </a:cubicBezTo>
                      <a:cubicBezTo>
                        <a:pt x="36" y="33"/>
                        <a:pt x="31" y="25"/>
                        <a:pt x="38" y="29"/>
                      </a:cubicBezTo>
                      <a:cubicBezTo>
                        <a:pt x="40" y="30"/>
                        <a:pt x="43" y="32"/>
                        <a:pt x="45" y="34"/>
                      </a:cubicBezTo>
                      <a:cubicBezTo>
                        <a:pt x="46" y="35"/>
                        <a:pt x="49" y="36"/>
                        <a:pt x="51" y="35"/>
                      </a:cubicBezTo>
                      <a:cubicBezTo>
                        <a:pt x="55" y="33"/>
                        <a:pt x="45" y="24"/>
                        <a:pt x="55" y="26"/>
                      </a:cubicBezTo>
                      <a:cubicBezTo>
                        <a:pt x="63" y="28"/>
                        <a:pt x="55" y="10"/>
                        <a:pt x="54" y="8"/>
                      </a:cubicBezTo>
                      <a:cubicBezTo>
                        <a:pt x="53" y="7"/>
                        <a:pt x="52" y="8"/>
                        <a:pt x="53" y="9"/>
                      </a:cubicBezTo>
                      <a:cubicBezTo>
                        <a:pt x="55" y="12"/>
                        <a:pt x="55" y="15"/>
                        <a:pt x="56" y="19"/>
                      </a:cubicBezTo>
                      <a:cubicBezTo>
                        <a:pt x="58" y="24"/>
                        <a:pt x="54" y="23"/>
                        <a:pt x="51" y="24"/>
                      </a:cubicBezTo>
                      <a:cubicBezTo>
                        <a:pt x="50" y="24"/>
                        <a:pt x="50" y="25"/>
                        <a:pt x="49" y="25"/>
                      </a:cubicBezTo>
                      <a:cubicBezTo>
                        <a:pt x="49" y="27"/>
                        <a:pt x="50" y="35"/>
                        <a:pt x="48" y="34"/>
                      </a:cubicBezTo>
                      <a:cubicBezTo>
                        <a:pt x="45" y="33"/>
                        <a:pt x="35" y="23"/>
                        <a:pt x="33" y="28"/>
                      </a:cubicBezTo>
                      <a:cubicBezTo>
                        <a:pt x="31" y="32"/>
                        <a:pt x="38" y="35"/>
                        <a:pt x="36" y="40"/>
                      </a:cubicBezTo>
                      <a:cubicBezTo>
                        <a:pt x="34" y="45"/>
                        <a:pt x="37" y="53"/>
                        <a:pt x="38" y="58"/>
                      </a:cubicBezTo>
                      <a:cubicBezTo>
                        <a:pt x="38" y="62"/>
                        <a:pt x="36" y="63"/>
                        <a:pt x="30" y="61"/>
                      </a:cubicBezTo>
                      <a:cubicBezTo>
                        <a:pt x="27" y="59"/>
                        <a:pt x="27" y="57"/>
                        <a:pt x="25" y="55"/>
                      </a:cubicBezTo>
                      <a:cubicBezTo>
                        <a:pt x="23" y="53"/>
                        <a:pt x="21" y="51"/>
                        <a:pt x="19" y="50"/>
                      </a:cubicBezTo>
                      <a:cubicBezTo>
                        <a:pt x="17" y="50"/>
                        <a:pt x="16" y="49"/>
                        <a:pt x="15" y="49"/>
                      </a:cubicBezTo>
                      <a:cubicBezTo>
                        <a:pt x="14" y="48"/>
                        <a:pt x="12" y="48"/>
                        <a:pt x="11" y="47"/>
                      </a:cubicBezTo>
                      <a:cubicBezTo>
                        <a:pt x="5" y="44"/>
                        <a:pt x="5" y="39"/>
                        <a:pt x="12" y="32"/>
                      </a:cubicBezTo>
                      <a:cubicBezTo>
                        <a:pt x="15" y="32"/>
                        <a:pt x="18" y="32"/>
                        <a:pt x="21" y="31"/>
                      </a:cubicBezTo>
                      <a:cubicBezTo>
                        <a:pt x="21" y="31"/>
                        <a:pt x="22" y="30"/>
                        <a:pt x="22" y="30"/>
                      </a:cubicBezTo>
                      <a:cubicBezTo>
                        <a:pt x="21" y="28"/>
                        <a:pt x="20" y="27"/>
                        <a:pt x="18" y="27"/>
                      </a:cubicBezTo>
                      <a:cubicBezTo>
                        <a:pt x="15" y="28"/>
                        <a:pt x="13" y="29"/>
                        <a:pt x="11" y="29"/>
                      </a:cubicBezTo>
                      <a:cubicBezTo>
                        <a:pt x="1" y="33"/>
                        <a:pt x="10" y="20"/>
                        <a:pt x="12" y="17"/>
                      </a:cubicBezTo>
                      <a:cubicBezTo>
                        <a:pt x="19" y="11"/>
                        <a:pt x="34" y="12"/>
                        <a:pt x="35" y="0"/>
                      </a:cubicBezTo>
                      <a:cubicBezTo>
                        <a:pt x="35" y="0"/>
                        <a:pt x="33" y="0"/>
                        <a:pt x="3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67" name="Freeform 103"/>
                <p:cNvSpPr/>
                <p:nvPr/>
              </p:nvSpPr>
              <p:spPr bwMode="auto">
                <a:xfrm>
                  <a:off x="1354138" y="2735263"/>
                  <a:ext cx="6350" cy="12700"/>
                </a:xfrm>
                <a:custGeom>
                  <a:avLst/>
                  <a:gdLst>
                    <a:gd name="T0" fmla="*/ 2 w 7"/>
                    <a:gd name="T1" fmla="*/ 9 h 11"/>
                    <a:gd name="T2" fmla="*/ 1 w 7"/>
                    <a:gd name="T3" fmla="*/ 10 h 11"/>
                    <a:gd name="T4" fmla="*/ 2 w 7"/>
                    <a:gd name="T5" fmla="*/ 11 h 11"/>
                    <a:gd name="T6" fmla="*/ 7 w 7"/>
                    <a:gd name="T7" fmla="*/ 2 h 11"/>
                    <a:gd name="T8" fmla="*/ 6 w 7"/>
                    <a:gd name="T9" fmla="*/ 1 h 11"/>
                    <a:gd name="T10" fmla="*/ 0 w 7"/>
                    <a:gd name="T11" fmla="*/ 10 h 11"/>
                    <a:gd name="T12" fmla="*/ 1 w 7"/>
                    <a:gd name="T13" fmla="*/ 11 h 11"/>
                    <a:gd name="T14" fmla="*/ 3 w 7"/>
                    <a:gd name="T15" fmla="*/ 10 h 11"/>
                    <a:gd name="T16" fmla="*/ 2 w 7"/>
                    <a:gd name="T17" fmla="*/ 9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11">
                      <a:moveTo>
                        <a:pt x="2" y="9"/>
                      </a:moveTo>
                      <a:cubicBezTo>
                        <a:pt x="1" y="9"/>
                        <a:pt x="1" y="10"/>
                        <a:pt x="1" y="10"/>
                      </a:cubicBezTo>
                      <a:cubicBezTo>
                        <a:pt x="1" y="10"/>
                        <a:pt x="1" y="10"/>
                        <a:pt x="2" y="11"/>
                      </a:cubicBezTo>
                      <a:cubicBezTo>
                        <a:pt x="3" y="7"/>
                        <a:pt x="4" y="4"/>
                        <a:pt x="7" y="2"/>
                      </a:cubicBezTo>
                      <a:cubicBezTo>
                        <a:pt x="7" y="1"/>
                        <a:pt x="6" y="0"/>
                        <a:pt x="6" y="1"/>
                      </a:cubicBezTo>
                      <a:cubicBezTo>
                        <a:pt x="3" y="3"/>
                        <a:pt x="2" y="7"/>
                        <a:pt x="0" y="10"/>
                      </a:cubicBezTo>
                      <a:cubicBezTo>
                        <a:pt x="0" y="11"/>
                        <a:pt x="1" y="11"/>
                        <a:pt x="1" y="11"/>
                      </a:cubicBezTo>
                      <a:cubicBezTo>
                        <a:pt x="2" y="11"/>
                        <a:pt x="2" y="10"/>
                        <a:pt x="3" y="10"/>
                      </a:cubicBezTo>
                      <a:cubicBezTo>
                        <a:pt x="3" y="9"/>
                        <a:pt x="2" y="8"/>
                        <a:pt x="2"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68" name="Freeform 104"/>
                <p:cNvSpPr/>
                <p:nvPr/>
              </p:nvSpPr>
              <p:spPr bwMode="auto">
                <a:xfrm>
                  <a:off x="1355725" y="2735263"/>
                  <a:ext cx="9525" cy="15875"/>
                </a:xfrm>
                <a:custGeom>
                  <a:avLst/>
                  <a:gdLst>
                    <a:gd name="T0" fmla="*/ 1 w 9"/>
                    <a:gd name="T1" fmla="*/ 14 h 15"/>
                    <a:gd name="T2" fmla="*/ 8 w 9"/>
                    <a:gd name="T3" fmla="*/ 1 h 15"/>
                    <a:gd name="T4" fmla="*/ 7 w 9"/>
                    <a:gd name="T5" fmla="*/ 1 h 15"/>
                    <a:gd name="T6" fmla="*/ 0 w 9"/>
                    <a:gd name="T7" fmla="*/ 14 h 15"/>
                    <a:gd name="T8" fmla="*/ 1 w 9"/>
                    <a:gd name="T9" fmla="*/ 14 h 15"/>
                  </a:gdLst>
                  <a:ahLst/>
                  <a:cxnLst>
                    <a:cxn ang="0">
                      <a:pos x="T0" y="T1"/>
                    </a:cxn>
                    <a:cxn ang="0">
                      <a:pos x="T2" y="T3"/>
                    </a:cxn>
                    <a:cxn ang="0">
                      <a:pos x="T4" y="T5"/>
                    </a:cxn>
                    <a:cxn ang="0">
                      <a:pos x="T6" y="T7"/>
                    </a:cxn>
                    <a:cxn ang="0">
                      <a:pos x="T8" y="T9"/>
                    </a:cxn>
                  </a:cxnLst>
                  <a:rect l="0" t="0" r="r" b="b"/>
                  <a:pathLst>
                    <a:path w="9" h="15">
                      <a:moveTo>
                        <a:pt x="1" y="14"/>
                      </a:moveTo>
                      <a:cubicBezTo>
                        <a:pt x="4" y="10"/>
                        <a:pt x="6" y="6"/>
                        <a:pt x="8" y="1"/>
                      </a:cubicBezTo>
                      <a:cubicBezTo>
                        <a:pt x="9" y="1"/>
                        <a:pt x="7" y="0"/>
                        <a:pt x="7" y="1"/>
                      </a:cubicBezTo>
                      <a:cubicBezTo>
                        <a:pt x="5" y="5"/>
                        <a:pt x="3" y="10"/>
                        <a:pt x="0" y="14"/>
                      </a:cubicBezTo>
                      <a:cubicBezTo>
                        <a:pt x="0" y="14"/>
                        <a:pt x="1" y="15"/>
                        <a:pt x="1"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69" name="Freeform 105"/>
                <p:cNvSpPr/>
                <p:nvPr/>
              </p:nvSpPr>
              <p:spPr bwMode="auto">
                <a:xfrm>
                  <a:off x="1357313" y="2735263"/>
                  <a:ext cx="9525" cy="15875"/>
                </a:xfrm>
                <a:custGeom>
                  <a:avLst/>
                  <a:gdLst>
                    <a:gd name="T0" fmla="*/ 1 w 10"/>
                    <a:gd name="T1" fmla="*/ 14 h 15"/>
                    <a:gd name="T2" fmla="*/ 3 w 10"/>
                    <a:gd name="T3" fmla="*/ 12 h 15"/>
                    <a:gd name="T4" fmla="*/ 6 w 10"/>
                    <a:gd name="T5" fmla="*/ 8 h 15"/>
                    <a:gd name="T6" fmla="*/ 8 w 10"/>
                    <a:gd name="T7" fmla="*/ 4 h 15"/>
                    <a:gd name="T8" fmla="*/ 10 w 10"/>
                    <a:gd name="T9" fmla="*/ 1 h 15"/>
                    <a:gd name="T10" fmla="*/ 9 w 10"/>
                    <a:gd name="T11" fmla="*/ 1 h 15"/>
                    <a:gd name="T12" fmla="*/ 8 w 10"/>
                    <a:gd name="T13" fmla="*/ 1 h 15"/>
                    <a:gd name="T14" fmla="*/ 10 w 10"/>
                    <a:gd name="T15" fmla="*/ 1 h 15"/>
                    <a:gd name="T16" fmla="*/ 10 w 10"/>
                    <a:gd name="T17" fmla="*/ 0 h 15"/>
                    <a:gd name="T18" fmla="*/ 9 w 10"/>
                    <a:gd name="T19" fmla="*/ 0 h 15"/>
                    <a:gd name="T20" fmla="*/ 5 w 10"/>
                    <a:gd name="T21" fmla="*/ 6 h 15"/>
                    <a:gd name="T22" fmla="*/ 3 w 10"/>
                    <a:gd name="T23" fmla="*/ 9 h 15"/>
                    <a:gd name="T24" fmla="*/ 1 w 10"/>
                    <a:gd name="T25" fmla="*/ 13 h 15"/>
                    <a:gd name="T26" fmla="*/ 1 w 10"/>
                    <a:gd name="T27" fmla="*/ 1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 h="15">
                      <a:moveTo>
                        <a:pt x="1" y="14"/>
                      </a:moveTo>
                      <a:cubicBezTo>
                        <a:pt x="2" y="14"/>
                        <a:pt x="3" y="12"/>
                        <a:pt x="3" y="12"/>
                      </a:cubicBezTo>
                      <a:cubicBezTo>
                        <a:pt x="4" y="10"/>
                        <a:pt x="5" y="9"/>
                        <a:pt x="6" y="8"/>
                      </a:cubicBezTo>
                      <a:cubicBezTo>
                        <a:pt x="6" y="6"/>
                        <a:pt x="7" y="5"/>
                        <a:pt x="8" y="4"/>
                      </a:cubicBezTo>
                      <a:cubicBezTo>
                        <a:pt x="8" y="3"/>
                        <a:pt x="9" y="2"/>
                        <a:pt x="10" y="1"/>
                      </a:cubicBezTo>
                      <a:cubicBezTo>
                        <a:pt x="9" y="1"/>
                        <a:pt x="9" y="1"/>
                        <a:pt x="9" y="1"/>
                      </a:cubicBezTo>
                      <a:cubicBezTo>
                        <a:pt x="8" y="1"/>
                        <a:pt x="9" y="1"/>
                        <a:pt x="8" y="1"/>
                      </a:cubicBezTo>
                      <a:cubicBezTo>
                        <a:pt x="8" y="2"/>
                        <a:pt x="9" y="2"/>
                        <a:pt x="10" y="1"/>
                      </a:cubicBezTo>
                      <a:cubicBezTo>
                        <a:pt x="10" y="1"/>
                        <a:pt x="10" y="1"/>
                        <a:pt x="10" y="0"/>
                      </a:cubicBezTo>
                      <a:cubicBezTo>
                        <a:pt x="10" y="0"/>
                        <a:pt x="9" y="0"/>
                        <a:pt x="9" y="0"/>
                      </a:cubicBezTo>
                      <a:cubicBezTo>
                        <a:pt x="7" y="1"/>
                        <a:pt x="6" y="4"/>
                        <a:pt x="5" y="6"/>
                      </a:cubicBezTo>
                      <a:cubicBezTo>
                        <a:pt x="5" y="7"/>
                        <a:pt x="4" y="8"/>
                        <a:pt x="3" y="9"/>
                      </a:cubicBezTo>
                      <a:cubicBezTo>
                        <a:pt x="3" y="10"/>
                        <a:pt x="2" y="13"/>
                        <a:pt x="1" y="13"/>
                      </a:cubicBezTo>
                      <a:cubicBezTo>
                        <a:pt x="0" y="14"/>
                        <a:pt x="0" y="15"/>
                        <a:pt x="1"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70" name="Freeform 106"/>
                <p:cNvSpPr/>
                <p:nvPr/>
              </p:nvSpPr>
              <p:spPr bwMode="auto">
                <a:xfrm>
                  <a:off x="1358900" y="2735263"/>
                  <a:ext cx="11113" cy="17463"/>
                </a:xfrm>
                <a:custGeom>
                  <a:avLst/>
                  <a:gdLst>
                    <a:gd name="T0" fmla="*/ 2 w 10"/>
                    <a:gd name="T1" fmla="*/ 16 h 17"/>
                    <a:gd name="T2" fmla="*/ 10 w 10"/>
                    <a:gd name="T3" fmla="*/ 1 h 17"/>
                    <a:gd name="T4" fmla="*/ 9 w 10"/>
                    <a:gd name="T5" fmla="*/ 1 h 17"/>
                    <a:gd name="T6" fmla="*/ 1 w 10"/>
                    <a:gd name="T7" fmla="*/ 16 h 17"/>
                    <a:gd name="T8" fmla="*/ 2 w 10"/>
                    <a:gd name="T9" fmla="*/ 16 h 17"/>
                  </a:gdLst>
                  <a:ahLst/>
                  <a:cxnLst>
                    <a:cxn ang="0">
                      <a:pos x="T0" y="T1"/>
                    </a:cxn>
                    <a:cxn ang="0">
                      <a:pos x="T2" y="T3"/>
                    </a:cxn>
                    <a:cxn ang="0">
                      <a:pos x="T4" y="T5"/>
                    </a:cxn>
                    <a:cxn ang="0">
                      <a:pos x="T6" y="T7"/>
                    </a:cxn>
                    <a:cxn ang="0">
                      <a:pos x="T8" y="T9"/>
                    </a:cxn>
                  </a:cxnLst>
                  <a:rect l="0" t="0" r="r" b="b"/>
                  <a:pathLst>
                    <a:path w="10" h="17">
                      <a:moveTo>
                        <a:pt x="2" y="16"/>
                      </a:moveTo>
                      <a:cubicBezTo>
                        <a:pt x="4" y="11"/>
                        <a:pt x="8" y="7"/>
                        <a:pt x="10" y="1"/>
                      </a:cubicBezTo>
                      <a:cubicBezTo>
                        <a:pt x="10" y="1"/>
                        <a:pt x="9" y="0"/>
                        <a:pt x="9" y="1"/>
                      </a:cubicBezTo>
                      <a:cubicBezTo>
                        <a:pt x="7" y="6"/>
                        <a:pt x="3" y="11"/>
                        <a:pt x="1" y="16"/>
                      </a:cubicBezTo>
                      <a:cubicBezTo>
                        <a:pt x="0" y="16"/>
                        <a:pt x="1" y="17"/>
                        <a:pt x="2"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71" name="Freeform 107"/>
                <p:cNvSpPr/>
                <p:nvPr/>
              </p:nvSpPr>
              <p:spPr bwMode="auto">
                <a:xfrm>
                  <a:off x="1362075" y="2735263"/>
                  <a:ext cx="9525" cy="15875"/>
                </a:xfrm>
                <a:custGeom>
                  <a:avLst/>
                  <a:gdLst>
                    <a:gd name="T0" fmla="*/ 1 w 9"/>
                    <a:gd name="T1" fmla="*/ 14 h 15"/>
                    <a:gd name="T2" fmla="*/ 9 w 9"/>
                    <a:gd name="T3" fmla="*/ 2 h 15"/>
                    <a:gd name="T4" fmla="*/ 8 w 9"/>
                    <a:gd name="T5" fmla="*/ 1 h 15"/>
                    <a:gd name="T6" fmla="*/ 0 w 9"/>
                    <a:gd name="T7" fmla="*/ 14 h 15"/>
                    <a:gd name="T8" fmla="*/ 1 w 9"/>
                    <a:gd name="T9" fmla="*/ 14 h 15"/>
                  </a:gdLst>
                  <a:ahLst/>
                  <a:cxnLst>
                    <a:cxn ang="0">
                      <a:pos x="T0" y="T1"/>
                    </a:cxn>
                    <a:cxn ang="0">
                      <a:pos x="T2" y="T3"/>
                    </a:cxn>
                    <a:cxn ang="0">
                      <a:pos x="T4" y="T5"/>
                    </a:cxn>
                    <a:cxn ang="0">
                      <a:pos x="T6" y="T7"/>
                    </a:cxn>
                    <a:cxn ang="0">
                      <a:pos x="T8" y="T9"/>
                    </a:cxn>
                  </a:cxnLst>
                  <a:rect l="0" t="0" r="r" b="b"/>
                  <a:pathLst>
                    <a:path w="9" h="15">
                      <a:moveTo>
                        <a:pt x="1" y="14"/>
                      </a:moveTo>
                      <a:cubicBezTo>
                        <a:pt x="4" y="10"/>
                        <a:pt x="6" y="6"/>
                        <a:pt x="9" y="2"/>
                      </a:cubicBezTo>
                      <a:cubicBezTo>
                        <a:pt x="9" y="1"/>
                        <a:pt x="8" y="0"/>
                        <a:pt x="8" y="1"/>
                      </a:cubicBezTo>
                      <a:cubicBezTo>
                        <a:pt x="5" y="5"/>
                        <a:pt x="3" y="9"/>
                        <a:pt x="0" y="14"/>
                      </a:cubicBezTo>
                      <a:cubicBezTo>
                        <a:pt x="0" y="14"/>
                        <a:pt x="1" y="15"/>
                        <a:pt x="1"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72" name="Freeform 108"/>
                <p:cNvSpPr/>
                <p:nvPr/>
              </p:nvSpPr>
              <p:spPr bwMode="auto">
                <a:xfrm>
                  <a:off x="1363663" y="2735263"/>
                  <a:ext cx="12700" cy="19050"/>
                </a:xfrm>
                <a:custGeom>
                  <a:avLst/>
                  <a:gdLst>
                    <a:gd name="T0" fmla="*/ 2 w 12"/>
                    <a:gd name="T1" fmla="*/ 18 h 19"/>
                    <a:gd name="T2" fmla="*/ 11 w 12"/>
                    <a:gd name="T3" fmla="*/ 2 h 19"/>
                    <a:gd name="T4" fmla="*/ 10 w 12"/>
                    <a:gd name="T5" fmla="*/ 1 h 19"/>
                    <a:gd name="T6" fmla="*/ 1 w 12"/>
                    <a:gd name="T7" fmla="*/ 18 h 19"/>
                    <a:gd name="T8" fmla="*/ 2 w 12"/>
                    <a:gd name="T9" fmla="*/ 18 h 19"/>
                  </a:gdLst>
                  <a:ahLst/>
                  <a:cxnLst>
                    <a:cxn ang="0">
                      <a:pos x="T0" y="T1"/>
                    </a:cxn>
                    <a:cxn ang="0">
                      <a:pos x="T2" y="T3"/>
                    </a:cxn>
                    <a:cxn ang="0">
                      <a:pos x="T4" y="T5"/>
                    </a:cxn>
                    <a:cxn ang="0">
                      <a:pos x="T6" y="T7"/>
                    </a:cxn>
                    <a:cxn ang="0">
                      <a:pos x="T8" y="T9"/>
                    </a:cxn>
                  </a:cxnLst>
                  <a:rect l="0" t="0" r="r" b="b"/>
                  <a:pathLst>
                    <a:path w="12" h="19">
                      <a:moveTo>
                        <a:pt x="2" y="18"/>
                      </a:moveTo>
                      <a:cubicBezTo>
                        <a:pt x="4" y="12"/>
                        <a:pt x="7" y="6"/>
                        <a:pt x="11" y="2"/>
                      </a:cubicBezTo>
                      <a:cubicBezTo>
                        <a:pt x="12" y="1"/>
                        <a:pt x="11" y="0"/>
                        <a:pt x="10" y="1"/>
                      </a:cubicBezTo>
                      <a:cubicBezTo>
                        <a:pt x="6" y="6"/>
                        <a:pt x="2" y="11"/>
                        <a:pt x="1" y="18"/>
                      </a:cubicBezTo>
                      <a:cubicBezTo>
                        <a:pt x="0" y="18"/>
                        <a:pt x="2" y="19"/>
                        <a:pt x="2"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73" name="Freeform 109"/>
                <p:cNvSpPr/>
                <p:nvPr/>
              </p:nvSpPr>
              <p:spPr bwMode="auto">
                <a:xfrm>
                  <a:off x="1365250" y="2738438"/>
                  <a:ext cx="11113" cy="17463"/>
                </a:xfrm>
                <a:custGeom>
                  <a:avLst/>
                  <a:gdLst>
                    <a:gd name="T0" fmla="*/ 2 w 11"/>
                    <a:gd name="T1" fmla="*/ 16 h 17"/>
                    <a:gd name="T2" fmla="*/ 11 w 11"/>
                    <a:gd name="T3" fmla="*/ 1 h 17"/>
                    <a:gd name="T4" fmla="*/ 10 w 11"/>
                    <a:gd name="T5" fmla="*/ 1 h 17"/>
                    <a:gd name="T6" fmla="*/ 0 w 11"/>
                    <a:gd name="T7" fmla="*/ 16 h 17"/>
                    <a:gd name="T8" fmla="*/ 2 w 11"/>
                    <a:gd name="T9" fmla="*/ 16 h 17"/>
                  </a:gdLst>
                  <a:ahLst/>
                  <a:cxnLst>
                    <a:cxn ang="0">
                      <a:pos x="T0" y="T1"/>
                    </a:cxn>
                    <a:cxn ang="0">
                      <a:pos x="T2" y="T3"/>
                    </a:cxn>
                    <a:cxn ang="0">
                      <a:pos x="T4" y="T5"/>
                    </a:cxn>
                    <a:cxn ang="0">
                      <a:pos x="T6" y="T7"/>
                    </a:cxn>
                    <a:cxn ang="0">
                      <a:pos x="T8" y="T9"/>
                    </a:cxn>
                  </a:cxnLst>
                  <a:rect l="0" t="0" r="r" b="b"/>
                  <a:pathLst>
                    <a:path w="11" h="17">
                      <a:moveTo>
                        <a:pt x="2" y="16"/>
                      </a:moveTo>
                      <a:cubicBezTo>
                        <a:pt x="5" y="11"/>
                        <a:pt x="7" y="6"/>
                        <a:pt x="11" y="1"/>
                      </a:cubicBezTo>
                      <a:cubicBezTo>
                        <a:pt x="11" y="1"/>
                        <a:pt x="10" y="0"/>
                        <a:pt x="10" y="1"/>
                      </a:cubicBezTo>
                      <a:cubicBezTo>
                        <a:pt x="6" y="5"/>
                        <a:pt x="4" y="11"/>
                        <a:pt x="0" y="16"/>
                      </a:cubicBezTo>
                      <a:cubicBezTo>
                        <a:pt x="0" y="16"/>
                        <a:pt x="1" y="17"/>
                        <a:pt x="2"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74" name="Freeform 110"/>
                <p:cNvSpPr/>
                <p:nvPr/>
              </p:nvSpPr>
              <p:spPr bwMode="auto">
                <a:xfrm>
                  <a:off x="1368425" y="2740026"/>
                  <a:ext cx="9525" cy="15875"/>
                </a:xfrm>
                <a:custGeom>
                  <a:avLst/>
                  <a:gdLst>
                    <a:gd name="T0" fmla="*/ 2 w 9"/>
                    <a:gd name="T1" fmla="*/ 14 h 15"/>
                    <a:gd name="T2" fmla="*/ 9 w 9"/>
                    <a:gd name="T3" fmla="*/ 1 h 15"/>
                    <a:gd name="T4" fmla="*/ 7 w 9"/>
                    <a:gd name="T5" fmla="*/ 0 h 15"/>
                    <a:gd name="T6" fmla="*/ 0 w 9"/>
                    <a:gd name="T7" fmla="*/ 14 h 15"/>
                    <a:gd name="T8" fmla="*/ 2 w 9"/>
                    <a:gd name="T9" fmla="*/ 14 h 15"/>
                  </a:gdLst>
                  <a:ahLst/>
                  <a:cxnLst>
                    <a:cxn ang="0">
                      <a:pos x="T0" y="T1"/>
                    </a:cxn>
                    <a:cxn ang="0">
                      <a:pos x="T2" y="T3"/>
                    </a:cxn>
                    <a:cxn ang="0">
                      <a:pos x="T4" y="T5"/>
                    </a:cxn>
                    <a:cxn ang="0">
                      <a:pos x="T6" y="T7"/>
                    </a:cxn>
                    <a:cxn ang="0">
                      <a:pos x="T8" y="T9"/>
                    </a:cxn>
                  </a:cxnLst>
                  <a:rect l="0" t="0" r="r" b="b"/>
                  <a:pathLst>
                    <a:path w="9" h="15">
                      <a:moveTo>
                        <a:pt x="2" y="14"/>
                      </a:moveTo>
                      <a:cubicBezTo>
                        <a:pt x="3" y="9"/>
                        <a:pt x="6" y="5"/>
                        <a:pt x="9" y="1"/>
                      </a:cubicBezTo>
                      <a:cubicBezTo>
                        <a:pt x="9" y="0"/>
                        <a:pt x="8" y="0"/>
                        <a:pt x="7" y="0"/>
                      </a:cubicBezTo>
                      <a:cubicBezTo>
                        <a:pt x="5" y="5"/>
                        <a:pt x="2" y="9"/>
                        <a:pt x="0" y="14"/>
                      </a:cubicBezTo>
                      <a:cubicBezTo>
                        <a:pt x="0" y="14"/>
                        <a:pt x="1" y="15"/>
                        <a:pt x="2"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75" name="Freeform 111"/>
                <p:cNvSpPr/>
                <p:nvPr/>
              </p:nvSpPr>
              <p:spPr bwMode="auto">
                <a:xfrm>
                  <a:off x="1370013" y="2743201"/>
                  <a:ext cx="9525" cy="17463"/>
                </a:xfrm>
                <a:custGeom>
                  <a:avLst/>
                  <a:gdLst>
                    <a:gd name="T0" fmla="*/ 1 w 8"/>
                    <a:gd name="T1" fmla="*/ 16 h 16"/>
                    <a:gd name="T2" fmla="*/ 8 w 8"/>
                    <a:gd name="T3" fmla="*/ 1 h 16"/>
                    <a:gd name="T4" fmla="*/ 7 w 8"/>
                    <a:gd name="T5" fmla="*/ 1 h 16"/>
                    <a:gd name="T6" fmla="*/ 0 w 8"/>
                    <a:gd name="T7" fmla="*/ 15 h 16"/>
                    <a:gd name="T8" fmla="*/ 1 w 8"/>
                    <a:gd name="T9" fmla="*/ 16 h 16"/>
                  </a:gdLst>
                  <a:ahLst/>
                  <a:cxnLst>
                    <a:cxn ang="0">
                      <a:pos x="T0" y="T1"/>
                    </a:cxn>
                    <a:cxn ang="0">
                      <a:pos x="T2" y="T3"/>
                    </a:cxn>
                    <a:cxn ang="0">
                      <a:pos x="T4" y="T5"/>
                    </a:cxn>
                    <a:cxn ang="0">
                      <a:pos x="T6" y="T7"/>
                    </a:cxn>
                    <a:cxn ang="0">
                      <a:pos x="T8" y="T9"/>
                    </a:cxn>
                  </a:cxnLst>
                  <a:rect l="0" t="0" r="r" b="b"/>
                  <a:pathLst>
                    <a:path w="8" h="16">
                      <a:moveTo>
                        <a:pt x="1" y="16"/>
                      </a:moveTo>
                      <a:cubicBezTo>
                        <a:pt x="3" y="11"/>
                        <a:pt x="6" y="6"/>
                        <a:pt x="8" y="1"/>
                      </a:cubicBezTo>
                      <a:cubicBezTo>
                        <a:pt x="8" y="1"/>
                        <a:pt x="7" y="0"/>
                        <a:pt x="7" y="1"/>
                      </a:cubicBezTo>
                      <a:cubicBezTo>
                        <a:pt x="4" y="6"/>
                        <a:pt x="2" y="10"/>
                        <a:pt x="0" y="15"/>
                      </a:cubicBezTo>
                      <a:cubicBezTo>
                        <a:pt x="0" y="16"/>
                        <a:pt x="1" y="16"/>
                        <a:pt x="1"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76" name="Freeform 112"/>
                <p:cNvSpPr/>
                <p:nvPr/>
              </p:nvSpPr>
              <p:spPr bwMode="auto">
                <a:xfrm>
                  <a:off x="1373188" y="2743201"/>
                  <a:ext cx="7938" cy="17463"/>
                </a:xfrm>
                <a:custGeom>
                  <a:avLst/>
                  <a:gdLst>
                    <a:gd name="T0" fmla="*/ 2 w 8"/>
                    <a:gd name="T1" fmla="*/ 15 h 16"/>
                    <a:gd name="T2" fmla="*/ 8 w 8"/>
                    <a:gd name="T3" fmla="*/ 1 h 16"/>
                    <a:gd name="T4" fmla="*/ 7 w 8"/>
                    <a:gd name="T5" fmla="*/ 1 h 16"/>
                    <a:gd name="T6" fmla="*/ 1 w 8"/>
                    <a:gd name="T7" fmla="*/ 14 h 16"/>
                    <a:gd name="T8" fmla="*/ 2 w 8"/>
                    <a:gd name="T9" fmla="*/ 15 h 16"/>
                  </a:gdLst>
                  <a:ahLst/>
                  <a:cxnLst>
                    <a:cxn ang="0">
                      <a:pos x="T0" y="T1"/>
                    </a:cxn>
                    <a:cxn ang="0">
                      <a:pos x="T2" y="T3"/>
                    </a:cxn>
                    <a:cxn ang="0">
                      <a:pos x="T4" y="T5"/>
                    </a:cxn>
                    <a:cxn ang="0">
                      <a:pos x="T6" y="T7"/>
                    </a:cxn>
                    <a:cxn ang="0">
                      <a:pos x="T8" y="T9"/>
                    </a:cxn>
                  </a:cxnLst>
                  <a:rect l="0" t="0" r="r" b="b"/>
                  <a:pathLst>
                    <a:path w="8" h="16">
                      <a:moveTo>
                        <a:pt x="2" y="15"/>
                      </a:moveTo>
                      <a:cubicBezTo>
                        <a:pt x="4" y="11"/>
                        <a:pt x="6" y="6"/>
                        <a:pt x="8" y="1"/>
                      </a:cubicBezTo>
                      <a:cubicBezTo>
                        <a:pt x="8" y="1"/>
                        <a:pt x="7" y="0"/>
                        <a:pt x="7" y="1"/>
                      </a:cubicBezTo>
                      <a:cubicBezTo>
                        <a:pt x="5" y="5"/>
                        <a:pt x="3" y="10"/>
                        <a:pt x="1" y="14"/>
                      </a:cubicBezTo>
                      <a:cubicBezTo>
                        <a:pt x="0" y="15"/>
                        <a:pt x="1" y="16"/>
                        <a:pt x="2"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77" name="Freeform 113"/>
                <p:cNvSpPr/>
                <p:nvPr/>
              </p:nvSpPr>
              <p:spPr bwMode="auto">
                <a:xfrm>
                  <a:off x="1376363" y="2744788"/>
                  <a:ext cx="6350" cy="20638"/>
                </a:xfrm>
                <a:custGeom>
                  <a:avLst/>
                  <a:gdLst>
                    <a:gd name="T0" fmla="*/ 2 w 6"/>
                    <a:gd name="T1" fmla="*/ 19 h 19"/>
                    <a:gd name="T2" fmla="*/ 6 w 6"/>
                    <a:gd name="T3" fmla="*/ 1 h 19"/>
                    <a:gd name="T4" fmla="*/ 5 w 6"/>
                    <a:gd name="T5" fmla="*/ 1 h 19"/>
                    <a:gd name="T6" fmla="*/ 0 w 6"/>
                    <a:gd name="T7" fmla="*/ 19 h 19"/>
                    <a:gd name="T8" fmla="*/ 2 w 6"/>
                    <a:gd name="T9" fmla="*/ 19 h 19"/>
                  </a:gdLst>
                  <a:ahLst/>
                  <a:cxnLst>
                    <a:cxn ang="0">
                      <a:pos x="T0" y="T1"/>
                    </a:cxn>
                    <a:cxn ang="0">
                      <a:pos x="T2" y="T3"/>
                    </a:cxn>
                    <a:cxn ang="0">
                      <a:pos x="T4" y="T5"/>
                    </a:cxn>
                    <a:cxn ang="0">
                      <a:pos x="T6" y="T7"/>
                    </a:cxn>
                    <a:cxn ang="0">
                      <a:pos x="T8" y="T9"/>
                    </a:cxn>
                  </a:cxnLst>
                  <a:rect l="0" t="0" r="r" b="b"/>
                  <a:pathLst>
                    <a:path w="6" h="19">
                      <a:moveTo>
                        <a:pt x="2" y="19"/>
                      </a:moveTo>
                      <a:cubicBezTo>
                        <a:pt x="2" y="12"/>
                        <a:pt x="5" y="7"/>
                        <a:pt x="6" y="1"/>
                      </a:cubicBezTo>
                      <a:cubicBezTo>
                        <a:pt x="6" y="0"/>
                        <a:pt x="5" y="0"/>
                        <a:pt x="5" y="1"/>
                      </a:cubicBezTo>
                      <a:cubicBezTo>
                        <a:pt x="4" y="7"/>
                        <a:pt x="1" y="12"/>
                        <a:pt x="0" y="19"/>
                      </a:cubicBezTo>
                      <a:cubicBezTo>
                        <a:pt x="0" y="19"/>
                        <a:pt x="2" y="19"/>
                        <a:pt x="2" y="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78" name="Freeform 114"/>
                <p:cNvSpPr/>
                <p:nvPr/>
              </p:nvSpPr>
              <p:spPr bwMode="auto">
                <a:xfrm>
                  <a:off x="1376363" y="2751138"/>
                  <a:ext cx="6350" cy="15875"/>
                </a:xfrm>
                <a:custGeom>
                  <a:avLst/>
                  <a:gdLst>
                    <a:gd name="T0" fmla="*/ 1 w 6"/>
                    <a:gd name="T1" fmla="*/ 14 h 15"/>
                    <a:gd name="T2" fmla="*/ 5 w 6"/>
                    <a:gd name="T3" fmla="*/ 1 h 15"/>
                    <a:gd name="T4" fmla="*/ 4 w 6"/>
                    <a:gd name="T5" fmla="*/ 1 h 15"/>
                    <a:gd name="T6" fmla="*/ 0 w 6"/>
                    <a:gd name="T7" fmla="*/ 13 h 15"/>
                    <a:gd name="T8" fmla="*/ 1 w 6"/>
                    <a:gd name="T9" fmla="*/ 14 h 15"/>
                  </a:gdLst>
                  <a:ahLst/>
                  <a:cxnLst>
                    <a:cxn ang="0">
                      <a:pos x="T0" y="T1"/>
                    </a:cxn>
                    <a:cxn ang="0">
                      <a:pos x="T2" y="T3"/>
                    </a:cxn>
                    <a:cxn ang="0">
                      <a:pos x="T4" y="T5"/>
                    </a:cxn>
                    <a:cxn ang="0">
                      <a:pos x="T6" y="T7"/>
                    </a:cxn>
                    <a:cxn ang="0">
                      <a:pos x="T8" y="T9"/>
                    </a:cxn>
                  </a:cxnLst>
                  <a:rect l="0" t="0" r="r" b="b"/>
                  <a:pathLst>
                    <a:path w="6" h="15">
                      <a:moveTo>
                        <a:pt x="1" y="14"/>
                      </a:moveTo>
                      <a:cubicBezTo>
                        <a:pt x="2" y="10"/>
                        <a:pt x="4" y="6"/>
                        <a:pt x="5" y="1"/>
                      </a:cubicBezTo>
                      <a:cubicBezTo>
                        <a:pt x="6" y="0"/>
                        <a:pt x="4" y="0"/>
                        <a:pt x="4" y="1"/>
                      </a:cubicBezTo>
                      <a:cubicBezTo>
                        <a:pt x="3" y="5"/>
                        <a:pt x="1" y="9"/>
                        <a:pt x="0" y="13"/>
                      </a:cubicBezTo>
                      <a:cubicBezTo>
                        <a:pt x="0" y="14"/>
                        <a:pt x="1" y="15"/>
                        <a:pt x="1"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79" name="Freeform 115"/>
                <p:cNvSpPr/>
                <p:nvPr/>
              </p:nvSpPr>
              <p:spPr bwMode="auto">
                <a:xfrm>
                  <a:off x="1379538" y="2754313"/>
                  <a:ext cx="4763" cy="14288"/>
                </a:xfrm>
                <a:custGeom>
                  <a:avLst/>
                  <a:gdLst>
                    <a:gd name="T0" fmla="*/ 2 w 4"/>
                    <a:gd name="T1" fmla="*/ 13 h 14"/>
                    <a:gd name="T2" fmla="*/ 3 w 4"/>
                    <a:gd name="T3" fmla="*/ 2 h 14"/>
                    <a:gd name="T4" fmla="*/ 2 w 4"/>
                    <a:gd name="T5" fmla="*/ 1 h 14"/>
                    <a:gd name="T6" fmla="*/ 0 w 4"/>
                    <a:gd name="T7" fmla="*/ 13 h 14"/>
                    <a:gd name="T8" fmla="*/ 2 w 4"/>
                    <a:gd name="T9" fmla="*/ 13 h 14"/>
                  </a:gdLst>
                  <a:ahLst/>
                  <a:cxnLst>
                    <a:cxn ang="0">
                      <a:pos x="T0" y="T1"/>
                    </a:cxn>
                    <a:cxn ang="0">
                      <a:pos x="T2" y="T3"/>
                    </a:cxn>
                    <a:cxn ang="0">
                      <a:pos x="T4" y="T5"/>
                    </a:cxn>
                    <a:cxn ang="0">
                      <a:pos x="T6" y="T7"/>
                    </a:cxn>
                    <a:cxn ang="0">
                      <a:pos x="T8" y="T9"/>
                    </a:cxn>
                  </a:cxnLst>
                  <a:rect l="0" t="0" r="r" b="b"/>
                  <a:pathLst>
                    <a:path w="4" h="14">
                      <a:moveTo>
                        <a:pt x="2" y="13"/>
                      </a:moveTo>
                      <a:cubicBezTo>
                        <a:pt x="2" y="9"/>
                        <a:pt x="3" y="5"/>
                        <a:pt x="3" y="2"/>
                      </a:cubicBezTo>
                      <a:cubicBezTo>
                        <a:pt x="4" y="1"/>
                        <a:pt x="2" y="0"/>
                        <a:pt x="2" y="1"/>
                      </a:cubicBezTo>
                      <a:cubicBezTo>
                        <a:pt x="1" y="5"/>
                        <a:pt x="1" y="9"/>
                        <a:pt x="0" y="13"/>
                      </a:cubicBezTo>
                      <a:cubicBezTo>
                        <a:pt x="0" y="14"/>
                        <a:pt x="2" y="14"/>
                        <a:pt x="2"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80" name="Freeform 116"/>
                <p:cNvSpPr/>
                <p:nvPr/>
              </p:nvSpPr>
              <p:spPr bwMode="auto">
                <a:xfrm>
                  <a:off x="1382713" y="2754313"/>
                  <a:ext cx="1588" cy="15875"/>
                </a:xfrm>
                <a:custGeom>
                  <a:avLst/>
                  <a:gdLst>
                    <a:gd name="T0" fmla="*/ 2 w 2"/>
                    <a:gd name="T1" fmla="*/ 14 h 14"/>
                    <a:gd name="T2" fmla="*/ 2 w 2"/>
                    <a:gd name="T3" fmla="*/ 1 h 14"/>
                    <a:gd name="T4" fmla="*/ 1 w 2"/>
                    <a:gd name="T5" fmla="*/ 1 h 14"/>
                    <a:gd name="T6" fmla="*/ 0 w 2"/>
                    <a:gd name="T7" fmla="*/ 14 h 14"/>
                    <a:gd name="T8" fmla="*/ 2 w 2"/>
                    <a:gd name="T9" fmla="*/ 14 h 14"/>
                  </a:gdLst>
                  <a:ahLst/>
                  <a:cxnLst>
                    <a:cxn ang="0">
                      <a:pos x="T0" y="T1"/>
                    </a:cxn>
                    <a:cxn ang="0">
                      <a:pos x="T2" y="T3"/>
                    </a:cxn>
                    <a:cxn ang="0">
                      <a:pos x="T4" y="T5"/>
                    </a:cxn>
                    <a:cxn ang="0">
                      <a:pos x="T6" y="T7"/>
                    </a:cxn>
                    <a:cxn ang="0">
                      <a:pos x="T8" y="T9"/>
                    </a:cxn>
                  </a:cxnLst>
                  <a:rect l="0" t="0" r="r" b="b"/>
                  <a:pathLst>
                    <a:path w="2" h="14">
                      <a:moveTo>
                        <a:pt x="2" y="14"/>
                      </a:moveTo>
                      <a:cubicBezTo>
                        <a:pt x="2" y="9"/>
                        <a:pt x="1" y="5"/>
                        <a:pt x="2" y="1"/>
                      </a:cubicBezTo>
                      <a:cubicBezTo>
                        <a:pt x="2" y="0"/>
                        <a:pt x="1" y="0"/>
                        <a:pt x="1" y="1"/>
                      </a:cubicBezTo>
                      <a:cubicBezTo>
                        <a:pt x="0" y="5"/>
                        <a:pt x="0" y="9"/>
                        <a:pt x="0" y="14"/>
                      </a:cubicBezTo>
                      <a:cubicBezTo>
                        <a:pt x="0" y="14"/>
                        <a:pt x="2" y="14"/>
                        <a:pt x="2"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81" name="Freeform 117"/>
                <p:cNvSpPr/>
                <p:nvPr/>
              </p:nvSpPr>
              <p:spPr bwMode="auto">
                <a:xfrm>
                  <a:off x="1384300" y="2755901"/>
                  <a:ext cx="1588" cy="14288"/>
                </a:xfrm>
                <a:custGeom>
                  <a:avLst/>
                  <a:gdLst>
                    <a:gd name="T0" fmla="*/ 1 w 2"/>
                    <a:gd name="T1" fmla="*/ 12 h 13"/>
                    <a:gd name="T2" fmla="*/ 2 w 2"/>
                    <a:gd name="T3" fmla="*/ 1 h 13"/>
                    <a:gd name="T4" fmla="*/ 1 w 2"/>
                    <a:gd name="T5" fmla="*/ 1 h 13"/>
                    <a:gd name="T6" fmla="*/ 0 w 2"/>
                    <a:gd name="T7" fmla="*/ 12 h 13"/>
                    <a:gd name="T8" fmla="*/ 1 w 2"/>
                    <a:gd name="T9" fmla="*/ 12 h 13"/>
                  </a:gdLst>
                  <a:ahLst/>
                  <a:cxnLst>
                    <a:cxn ang="0">
                      <a:pos x="T0" y="T1"/>
                    </a:cxn>
                    <a:cxn ang="0">
                      <a:pos x="T2" y="T3"/>
                    </a:cxn>
                    <a:cxn ang="0">
                      <a:pos x="T4" y="T5"/>
                    </a:cxn>
                    <a:cxn ang="0">
                      <a:pos x="T6" y="T7"/>
                    </a:cxn>
                    <a:cxn ang="0">
                      <a:pos x="T8" y="T9"/>
                    </a:cxn>
                  </a:cxnLst>
                  <a:rect l="0" t="0" r="r" b="b"/>
                  <a:pathLst>
                    <a:path w="2" h="13">
                      <a:moveTo>
                        <a:pt x="1" y="12"/>
                      </a:moveTo>
                      <a:cubicBezTo>
                        <a:pt x="2" y="8"/>
                        <a:pt x="2" y="4"/>
                        <a:pt x="2" y="1"/>
                      </a:cubicBezTo>
                      <a:cubicBezTo>
                        <a:pt x="2" y="0"/>
                        <a:pt x="1" y="0"/>
                        <a:pt x="1" y="1"/>
                      </a:cubicBezTo>
                      <a:cubicBezTo>
                        <a:pt x="1" y="4"/>
                        <a:pt x="1" y="8"/>
                        <a:pt x="0" y="12"/>
                      </a:cubicBezTo>
                      <a:cubicBezTo>
                        <a:pt x="0" y="13"/>
                        <a:pt x="1" y="13"/>
                        <a:pt x="1"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82" name="Freeform 118"/>
                <p:cNvSpPr/>
                <p:nvPr/>
              </p:nvSpPr>
              <p:spPr bwMode="auto">
                <a:xfrm>
                  <a:off x="1385888" y="2751138"/>
                  <a:ext cx="0" cy="15875"/>
                </a:xfrm>
                <a:custGeom>
                  <a:avLst/>
                  <a:gdLst>
                    <a:gd name="T0" fmla="*/ 1 w 1"/>
                    <a:gd name="T1" fmla="*/ 13 h 14"/>
                    <a:gd name="T2" fmla="*/ 1 w 1"/>
                    <a:gd name="T3" fmla="*/ 1 h 14"/>
                    <a:gd name="T4" fmla="*/ 0 w 1"/>
                    <a:gd name="T5" fmla="*/ 1 h 14"/>
                    <a:gd name="T6" fmla="*/ 0 w 1"/>
                    <a:gd name="T7" fmla="*/ 13 h 14"/>
                    <a:gd name="T8" fmla="*/ 1 w 1"/>
                    <a:gd name="T9" fmla="*/ 13 h 14"/>
                  </a:gdLst>
                  <a:ahLst/>
                  <a:cxnLst>
                    <a:cxn ang="0">
                      <a:pos x="T0" y="T1"/>
                    </a:cxn>
                    <a:cxn ang="0">
                      <a:pos x="T2" y="T3"/>
                    </a:cxn>
                    <a:cxn ang="0">
                      <a:pos x="T4" y="T5"/>
                    </a:cxn>
                    <a:cxn ang="0">
                      <a:pos x="T6" y="T7"/>
                    </a:cxn>
                    <a:cxn ang="0">
                      <a:pos x="T8" y="T9"/>
                    </a:cxn>
                  </a:cxnLst>
                  <a:rect l="0" t="0" r="r" b="b"/>
                  <a:pathLst>
                    <a:path w="1" h="14">
                      <a:moveTo>
                        <a:pt x="1" y="13"/>
                      </a:moveTo>
                      <a:cubicBezTo>
                        <a:pt x="1" y="9"/>
                        <a:pt x="1" y="5"/>
                        <a:pt x="1" y="1"/>
                      </a:cubicBezTo>
                      <a:cubicBezTo>
                        <a:pt x="1" y="0"/>
                        <a:pt x="0" y="0"/>
                        <a:pt x="0" y="1"/>
                      </a:cubicBezTo>
                      <a:cubicBezTo>
                        <a:pt x="0" y="5"/>
                        <a:pt x="0" y="9"/>
                        <a:pt x="0" y="13"/>
                      </a:cubicBezTo>
                      <a:cubicBezTo>
                        <a:pt x="0" y="14"/>
                        <a:pt x="1" y="14"/>
                        <a:pt x="1"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83" name="Freeform 119"/>
                <p:cNvSpPr/>
                <p:nvPr/>
              </p:nvSpPr>
              <p:spPr bwMode="auto">
                <a:xfrm>
                  <a:off x="1354138" y="2720976"/>
                  <a:ext cx="9525" cy="12700"/>
                </a:xfrm>
                <a:custGeom>
                  <a:avLst/>
                  <a:gdLst>
                    <a:gd name="T0" fmla="*/ 1 w 9"/>
                    <a:gd name="T1" fmla="*/ 11 h 12"/>
                    <a:gd name="T2" fmla="*/ 9 w 9"/>
                    <a:gd name="T3" fmla="*/ 1 h 12"/>
                    <a:gd name="T4" fmla="*/ 8 w 9"/>
                    <a:gd name="T5" fmla="*/ 1 h 12"/>
                    <a:gd name="T6" fmla="*/ 0 w 9"/>
                    <a:gd name="T7" fmla="*/ 10 h 12"/>
                    <a:gd name="T8" fmla="*/ 1 w 9"/>
                    <a:gd name="T9" fmla="*/ 11 h 12"/>
                  </a:gdLst>
                  <a:ahLst/>
                  <a:cxnLst>
                    <a:cxn ang="0">
                      <a:pos x="T0" y="T1"/>
                    </a:cxn>
                    <a:cxn ang="0">
                      <a:pos x="T2" y="T3"/>
                    </a:cxn>
                    <a:cxn ang="0">
                      <a:pos x="T4" y="T5"/>
                    </a:cxn>
                    <a:cxn ang="0">
                      <a:pos x="T6" y="T7"/>
                    </a:cxn>
                    <a:cxn ang="0">
                      <a:pos x="T8" y="T9"/>
                    </a:cxn>
                  </a:cxnLst>
                  <a:rect l="0" t="0" r="r" b="b"/>
                  <a:pathLst>
                    <a:path w="9" h="12">
                      <a:moveTo>
                        <a:pt x="1" y="11"/>
                      </a:moveTo>
                      <a:cubicBezTo>
                        <a:pt x="4" y="8"/>
                        <a:pt x="6" y="4"/>
                        <a:pt x="9" y="1"/>
                      </a:cubicBezTo>
                      <a:cubicBezTo>
                        <a:pt x="9" y="1"/>
                        <a:pt x="8" y="0"/>
                        <a:pt x="8" y="1"/>
                      </a:cubicBezTo>
                      <a:cubicBezTo>
                        <a:pt x="5" y="4"/>
                        <a:pt x="3" y="7"/>
                        <a:pt x="0" y="10"/>
                      </a:cubicBezTo>
                      <a:cubicBezTo>
                        <a:pt x="0" y="11"/>
                        <a:pt x="0" y="12"/>
                        <a:pt x="1"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84" name="Freeform 120"/>
                <p:cNvSpPr/>
                <p:nvPr/>
              </p:nvSpPr>
              <p:spPr bwMode="auto">
                <a:xfrm>
                  <a:off x="1355725" y="2720976"/>
                  <a:ext cx="11113" cy="12700"/>
                </a:xfrm>
                <a:custGeom>
                  <a:avLst/>
                  <a:gdLst>
                    <a:gd name="T0" fmla="*/ 1 w 10"/>
                    <a:gd name="T1" fmla="*/ 11 h 12"/>
                    <a:gd name="T2" fmla="*/ 9 w 10"/>
                    <a:gd name="T3" fmla="*/ 1 h 12"/>
                    <a:gd name="T4" fmla="*/ 8 w 10"/>
                    <a:gd name="T5" fmla="*/ 1 h 12"/>
                    <a:gd name="T6" fmla="*/ 0 w 10"/>
                    <a:gd name="T7" fmla="*/ 11 h 12"/>
                    <a:gd name="T8" fmla="*/ 1 w 10"/>
                    <a:gd name="T9" fmla="*/ 11 h 12"/>
                  </a:gdLst>
                  <a:ahLst/>
                  <a:cxnLst>
                    <a:cxn ang="0">
                      <a:pos x="T0" y="T1"/>
                    </a:cxn>
                    <a:cxn ang="0">
                      <a:pos x="T2" y="T3"/>
                    </a:cxn>
                    <a:cxn ang="0">
                      <a:pos x="T4" y="T5"/>
                    </a:cxn>
                    <a:cxn ang="0">
                      <a:pos x="T6" y="T7"/>
                    </a:cxn>
                    <a:cxn ang="0">
                      <a:pos x="T8" y="T9"/>
                    </a:cxn>
                  </a:cxnLst>
                  <a:rect l="0" t="0" r="r" b="b"/>
                  <a:pathLst>
                    <a:path w="10" h="12">
                      <a:moveTo>
                        <a:pt x="1" y="11"/>
                      </a:moveTo>
                      <a:cubicBezTo>
                        <a:pt x="3" y="7"/>
                        <a:pt x="6" y="4"/>
                        <a:pt x="9" y="1"/>
                      </a:cubicBezTo>
                      <a:cubicBezTo>
                        <a:pt x="10" y="1"/>
                        <a:pt x="9" y="0"/>
                        <a:pt x="8" y="1"/>
                      </a:cubicBezTo>
                      <a:cubicBezTo>
                        <a:pt x="5" y="3"/>
                        <a:pt x="2" y="7"/>
                        <a:pt x="0" y="11"/>
                      </a:cubicBezTo>
                      <a:cubicBezTo>
                        <a:pt x="0" y="11"/>
                        <a:pt x="1" y="12"/>
                        <a:pt x="1"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85" name="Freeform 121"/>
                <p:cNvSpPr/>
                <p:nvPr/>
              </p:nvSpPr>
              <p:spPr bwMode="auto">
                <a:xfrm>
                  <a:off x="1360488" y="2720976"/>
                  <a:ext cx="9525" cy="11113"/>
                </a:xfrm>
                <a:custGeom>
                  <a:avLst/>
                  <a:gdLst>
                    <a:gd name="T0" fmla="*/ 2 w 8"/>
                    <a:gd name="T1" fmla="*/ 9 h 10"/>
                    <a:gd name="T2" fmla="*/ 8 w 8"/>
                    <a:gd name="T3" fmla="*/ 1 h 10"/>
                    <a:gd name="T4" fmla="*/ 7 w 8"/>
                    <a:gd name="T5" fmla="*/ 1 h 10"/>
                    <a:gd name="T6" fmla="*/ 1 w 8"/>
                    <a:gd name="T7" fmla="*/ 9 h 10"/>
                    <a:gd name="T8" fmla="*/ 2 w 8"/>
                    <a:gd name="T9" fmla="*/ 9 h 10"/>
                  </a:gdLst>
                  <a:ahLst/>
                  <a:cxnLst>
                    <a:cxn ang="0">
                      <a:pos x="T0" y="T1"/>
                    </a:cxn>
                    <a:cxn ang="0">
                      <a:pos x="T2" y="T3"/>
                    </a:cxn>
                    <a:cxn ang="0">
                      <a:pos x="T4" y="T5"/>
                    </a:cxn>
                    <a:cxn ang="0">
                      <a:pos x="T6" y="T7"/>
                    </a:cxn>
                    <a:cxn ang="0">
                      <a:pos x="T8" y="T9"/>
                    </a:cxn>
                  </a:cxnLst>
                  <a:rect l="0" t="0" r="r" b="b"/>
                  <a:pathLst>
                    <a:path w="8" h="10">
                      <a:moveTo>
                        <a:pt x="2" y="9"/>
                      </a:moveTo>
                      <a:cubicBezTo>
                        <a:pt x="4" y="7"/>
                        <a:pt x="6" y="4"/>
                        <a:pt x="8" y="1"/>
                      </a:cubicBezTo>
                      <a:cubicBezTo>
                        <a:pt x="8" y="1"/>
                        <a:pt x="7" y="0"/>
                        <a:pt x="7" y="1"/>
                      </a:cubicBezTo>
                      <a:cubicBezTo>
                        <a:pt x="5" y="3"/>
                        <a:pt x="3" y="6"/>
                        <a:pt x="1" y="9"/>
                      </a:cubicBezTo>
                      <a:cubicBezTo>
                        <a:pt x="0" y="9"/>
                        <a:pt x="2" y="10"/>
                        <a:pt x="2"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86" name="Freeform 122"/>
                <p:cNvSpPr/>
                <p:nvPr/>
              </p:nvSpPr>
              <p:spPr bwMode="auto">
                <a:xfrm>
                  <a:off x="1362075" y="2720976"/>
                  <a:ext cx="7938" cy="11113"/>
                </a:xfrm>
                <a:custGeom>
                  <a:avLst/>
                  <a:gdLst>
                    <a:gd name="T0" fmla="*/ 1 w 8"/>
                    <a:gd name="T1" fmla="*/ 10 h 11"/>
                    <a:gd name="T2" fmla="*/ 7 w 8"/>
                    <a:gd name="T3" fmla="*/ 1 h 11"/>
                    <a:gd name="T4" fmla="*/ 7 w 8"/>
                    <a:gd name="T5" fmla="*/ 1 h 11"/>
                    <a:gd name="T6" fmla="*/ 0 w 8"/>
                    <a:gd name="T7" fmla="*/ 9 h 11"/>
                    <a:gd name="T8" fmla="*/ 1 w 8"/>
                    <a:gd name="T9" fmla="*/ 10 h 11"/>
                  </a:gdLst>
                  <a:ahLst/>
                  <a:cxnLst>
                    <a:cxn ang="0">
                      <a:pos x="T0" y="T1"/>
                    </a:cxn>
                    <a:cxn ang="0">
                      <a:pos x="T2" y="T3"/>
                    </a:cxn>
                    <a:cxn ang="0">
                      <a:pos x="T4" y="T5"/>
                    </a:cxn>
                    <a:cxn ang="0">
                      <a:pos x="T6" y="T7"/>
                    </a:cxn>
                    <a:cxn ang="0">
                      <a:pos x="T8" y="T9"/>
                    </a:cxn>
                  </a:cxnLst>
                  <a:rect l="0" t="0" r="r" b="b"/>
                  <a:pathLst>
                    <a:path w="8" h="11">
                      <a:moveTo>
                        <a:pt x="1" y="10"/>
                      </a:moveTo>
                      <a:cubicBezTo>
                        <a:pt x="3" y="7"/>
                        <a:pt x="5" y="4"/>
                        <a:pt x="7" y="1"/>
                      </a:cubicBezTo>
                      <a:cubicBezTo>
                        <a:pt x="8" y="1"/>
                        <a:pt x="7" y="0"/>
                        <a:pt x="7" y="1"/>
                      </a:cubicBezTo>
                      <a:cubicBezTo>
                        <a:pt x="4" y="3"/>
                        <a:pt x="2" y="6"/>
                        <a:pt x="0" y="9"/>
                      </a:cubicBezTo>
                      <a:cubicBezTo>
                        <a:pt x="0" y="10"/>
                        <a:pt x="1" y="11"/>
                        <a:pt x="1"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87" name="Freeform 123"/>
                <p:cNvSpPr/>
                <p:nvPr/>
              </p:nvSpPr>
              <p:spPr bwMode="auto">
                <a:xfrm>
                  <a:off x="1363663" y="2719388"/>
                  <a:ext cx="12700" cy="11113"/>
                </a:xfrm>
                <a:custGeom>
                  <a:avLst/>
                  <a:gdLst>
                    <a:gd name="T0" fmla="*/ 1 w 11"/>
                    <a:gd name="T1" fmla="*/ 10 h 11"/>
                    <a:gd name="T2" fmla="*/ 10 w 11"/>
                    <a:gd name="T3" fmla="*/ 2 h 11"/>
                    <a:gd name="T4" fmla="*/ 9 w 11"/>
                    <a:gd name="T5" fmla="*/ 1 h 11"/>
                    <a:gd name="T6" fmla="*/ 1 w 11"/>
                    <a:gd name="T7" fmla="*/ 9 h 11"/>
                    <a:gd name="T8" fmla="*/ 1 w 11"/>
                    <a:gd name="T9" fmla="*/ 10 h 11"/>
                  </a:gdLst>
                  <a:ahLst/>
                  <a:cxnLst>
                    <a:cxn ang="0">
                      <a:pos x="T0" y="T1"/>
                    </a:cxn>
                    <a:cxn ang="0">
                      <a:pos x="T2" y="T3"/>
                    </a:cxn>
                    <a:cxn ang="0">
                      <a:pos x="T4" y="T5"/>
                    </a:cxn>
                    <a:cxn ang="0">
                      <a:pos x="T6" y="T7"/>
                    </a:cxn>
                    <a:cxn ang="0">
                      <a:pos x="T8" y="T9"/>
                    </a:cxn>
                  </a:cxnLst>
                  <a:rect l="0" t="0" r="r" b="b"/>
                  <a:pathLst>
                    <a:path w="11" h="11">
                      <a:moveTo>
                        <a:pt x="1" y="10"/>
                      </a:moveTo>
                      <a:cubicBezTo>
                        <a:pt x="5" y="8"/>
                        <a:pt x="8" y="5"/>
                        <a:pt x="10" y="2"/>
                      </a:cubicBezTo>
                      <a:cubicBezTo>
                        <a:pt x="11" y="1"/>
                        <a:pt x="10" y="0"/>
                        <a:pt x="9" y="1"/>
                      </a:cubicBezTo>
                      <a:cubicBezTo>
                        <a:pt x="7" y="4"/>
                        <a:pt x="4" y="7"/>
                        <a:pt x="1" y="9"/>
                      </a:cubicBezTo>
                      <a:cubicBezTo>
                        <a:pt x="0" y="10"/>
                        <a:pt x="0" y="11"/>
                        <a:pt x="1"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88" name="Freeform 124"/>
                <p:cNvSpPr/>
                <p:nvPr/>
              </p:nvSpPr>
              <p:spPr bwMode="auto">
                <a:xfrm>
                  <a:off x="1368425" y="2722563"/>
                  <a:ext cx="7938" cy="9525"/>
                </a:xfrm>
                <a:custGeom>
                  <a:avLst/>
                  <a:gdLst>
                    <a:gd name="T0" fmla="*/ 1 w 8"/>
                    <a:gd name="T1" fmla="*/ 9 h 9"/>
                    <a:gd name="T2" fmla="*/ 8 w 8"/>
                    <a:gd name="T3" fmla="*/ 2 h 9"/>
                    <a:gd name="T4" fmla="*/ 7 w 8"/>
                    <a:gd name="T5" fmla="*/ 1 h 9"/>
                    <a:gd name="T6" fmla="*/ 1 w 8"/>
                    <a:gd name="T7" fmla="*/ 8 h 9"/>
                    <a:gd name="T8" fmla="*/ 1 w 8"/>
                    <a:gd name="T9" fmla="*/ 9 h 9"/>
                  </a:gdLst>
                  <a:ahLst/>
                  <a:cxnLst>
                    <a:cxn ang="0">
                      <a:pos x="T0" y="T1"/>
                    </a:cxn>
                    <a:cxn ang="0">
                      <a:pos x="T2" y="T3"/>
                    </a:cxn>
                    <a:cxn ang="0">
                      <a:pos x="T4" y="T5"/>
                    </a:cxn>
                    <a:cxn ang="0">
                      <a:pos x="T6" y="T7"/>
                    </a:cxn>
                    <a:cxn ang="0">
                      <a:pos x="T8" y="T9"/>
                    </a:cxn>
                  </a:cxnLst>
                  <a:rect l="0" t="0" r="r" b="b"/>
                  <a:pathLst>
                    <a:path w="8" h="9">
                      <a:moveTo>
                        <a:pt x="1" y="9"/>
                      </a:moveTo>
                      <a:cubicBezTo>
                        <a:pt x="4" y="7"/>
                        <a:pt x="6" y="4"/>
                        <a:pt x="8" y="2"/>
                      </a:cubicBezTo>
                      <a:cubicBezTo>
                        <a:pt x="8" y="1"/>
                        <a:pt x="7" y="0"/>
                        <a:pt x="7" y="1"/>
                      </a:cubicBezTo>
                      <a:cubicBezTo>
                        <a:pt x="5" y="4"/>
                        <a:pt x="3" y="6"/>
                        <a:pt x="1" y="8"/>
                      </a:cubicBezTo>
                      <a:cubicBezTo>
                        <a:pt x="0" y="8"/>
                        <a:pt x="1" y="9"/>
                        <a:pt x="1"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89" name="Freeform 125"/>
                <p:cNvSpPr/>
                <p:nvPr/>
              </p:nvSpPr>
              <p:spPr bwMode="auto">
                <a:xfrm>
                  <a:off x="1370013" y="2724151"/>
                  <a:ext cx="9525" cy="11113"/>
                </a:xfrm>
                <a:custGeom>
                  <a:avLst/>
                  <a:gdLst>
                    <a:gd name="T0" fmla="*/ 1 w 9"/>
                    <a:gd name="T1" fmla="*/ 10 h 11"/>
                    <a:gd name="T2" fmla="*/ 9 w 9"/>
                    <a:gd name="T3" fmla="*/ 1 h 11"/>
                    <a:gd name="T4" fmla="*/ 8 w 9"/>
                    <a:gd name="T5" fmla="*/ 0 h 11"/>
                    <a:gd name="T6" fmla="*/ 0 w 9"/>
                    <a:gd name="T7" fmla="*/ 9 h 11"/>
                    <a:gd name="T8" fmla="*/ 1 w 9"/>
                    <a:gd name="T9" fmla="*/ 10 h 11"/>
                  </a:gdLst>
                  <a:ahLst/>
                  <a:cxnLst>
                    <a:cxn ang="0">
                      <a:pos x="T0" y="T1"/>
                    </a:cxn>
                    <a:cxn ang="0">
                      <a:pos x="T2" y="T3"/>
                    </a:cxn>
                    <a:cxn ang="0">
                      <a:pos x="T4" y="T5"/>
                    </a:cxn>
                    <a:cxn ang="0">
                      <a:pos x="T6" y="T7"/>
                    </a:cxn>
                    <a:cxn ang="0">
                      <a:pos x="T8" y="T9"/>
                    </a:cxn>
                  </a:cxnLst>
                  <a:rect l="0" t="0" r="r" b="b"/>
                  <a:pathLst>
                    <a:path w="9" h="11">
                      <a:moveTo>
                        <a:pt x="1" y="10"/>
                      </a:moveTo>
                      <a:cubicBezTo>
                        <a:pt x="4" y="7"/>
                        <a:pt x="6" y="4"/>
                        <a:pt x="9" y="1"/>
                      </a:cubicBezTo>
                      <a:cubicBezTo>
                        <a:pt x="9" y="1"/>
                        <a:pt x="9" y="0"/>
                        <a:pt x="8" y="0"/>
                      </a:cubicBezTo>
                      <a:cubicBezTo>
                        <a:pt x="5" y="3"/>
                        <a:pt x="3" y="6"/>
                        <a:pt x="0" y="9"/>
                      </a:cubicBezTo>
                      <a:cubicBezTo>
                        <a:pt x="0" y="10"/>
                        <a:pt x="1" y="11"/>
                        <a:pt x="1"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90" name="Freeform 126"/>
                <p:cNvSpPr/>
                <p:nvPr/>
              </p:nvSpPr>
              <p:spPr bwMode="auto">
                <a:xfrm>
                  <a:off x="1370013" y="2727326"/>
                  <a:ext cx="12700" cy="15875"/>
                </a:xfrm>
                <a:custGeom>
                  <a:avLst/>
                  <a:gdLst>
                    <a:gd name="T0" fmla="*/ 2 w 11"/>
                    <a:gd name="T1" fmla="*/ 14 h 15"/>
                    <a:gd name="T2" fmla="*/ 10 w 11"/>
                    <a:gd name="T3" fmla="*/ 2 h 15"/>
                    <a:gd name="T4" fmla="*/ 9 w 11"/>
                    <a:gd name="T5" fmla="*/ 1 h 15"/>
                    <a:gd name="T6" fmla="*/ 1 w 11"/>
                    <a:gd name="T7" fmla="*/ 14 h 15"/>
                    <a:gd name="T8" fmla="*/ 2 w 11"/>
                    <a:gd name="T9" fmla="*/ 14 h 15"/>
                  </a:gdLst>
                  <a:ahLst/>
                  <a:cxnLst>
                    <a:cxn ang="0">
                      <a:pos x="T0" y="T1"/>
                    </a:cxn>
                    <a:cxn ang="0">
                      <a:pos x="T2" y="T3"/>
                    </a:cxn>
                    <a:cxn ang="0">
                      <a:pos x="T4" y="T5"/>
                    </a:cxn>
                    <a:cxn ang="0">
                      <a:pos x="T6" y="T7"/>
                    </a:cxn>
                    <a:cxn ang="0">
                      <a:pos x="T8" y="T9"/>
                    </a:cxn>
                  </a:cxnLst>
                  <a:rect l="0" t="0" r="r" b="b"/>
                  <a:pathLst>
                    <a:path w="11" h="15">
                      <a:moveTo>
                        <a:pt x="2" y="14"/>
                      </a:moveTo>
                      <a:cubicBezTo>
                        <a:pt x="4" y="10"/>
                        <a:pt x="7" y="6"/>
                        <a:pt x="10" y="2"/>
                      </a:cubicBezTo>
                      <a:cubicBezTo>
                        <a:pt x="11" y="1"/>
                        <a:pt x="9" y="0"/>
                        <a:pt x="9" y="1"/>
                      </a:cubicBezTo>
                      <a:cubicBezTo>
                        <a:pt x="6" y="5"/>
                        <a:pt x="3" y="9"/>
                        <a:pt x="1" y="14"/>
                      </a:cubicBezTo>
                      <a:cubicBezTo>
                        <a:pt x="0" y="14"/>
                        <a:pt x="2" y="15"/>
                        <a:pt x="2"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91" name="Freeform 127"/>
                <p:cNvSpPr/>
                <p:nvPr/>
              </p:nvSpPr>
              <p:spPr bwMode="auto">
                <a:xfrm>
                  <a:off x="1374775" y="2725738"/>
                  <a:ext cx="9525" cy="17463"/>
                </a:xfrm>
                <a:custGeom>
                  <a:avLst/>
                  <a:gdLst>
                    <a:gd name="T0" fmla="*/ 1 w 9"/>
                    <a:gd name="T1" fmla="*/ 17 h 17"/>
                    <a:gd name="T2" fmla="*/ 9 w 9"/>
                    <a:gd name="T3" fmla="*/ 1 h 17"/>
                    <a:gd name="T4" fmla="*/ 8 w 9"/>
                    <a:gd name="T5" fmla="*/ 1 h 17"/>
                    <a:gd name="T6" fmla="*/ 0 w 9"/>
                    <a:gd name="T7" fmla="*/ 16 h 17"/>
                    <a:gd name="T8" fmla="*/ 1 w 9"/>
                    <a:gd name="T9" fmla="*/ 17 h 17"/>
                  </a:gdLst>
                  <a:ahLst/>
                  <a:cxnLst>
                    <a:cxn ang="0">
                      <a:pos x="T0" y="T1"/>
                    </a:cxn>
                    <a:cxn ang="0">
                      <a:pos x="T2" y="T3"/>
                    </a:cxn>
                    <a:cxn ang="0">
                      <a:pos x="T4" y="T5"/>
                    </a:cxn>
                    <a:cxn ang="0">
                      <a:pos x="T6" y="T7"/>
                    </a:cxn>
                    <a:cxn ang="0">
                      <a:pos x="T8" y="T9"/>
                    </a:cxn>
                  </a:cxnLst>
                  <a:rect l="0" t="0" r="r" b="b"/>
                  <a:pathLst>
                    <a:path w="9" h="17">
                      <a:moveTo>
                        <a:pt x="1" y="17"/>
                      </a:moveTo>
                      <a:cubicBezTo>
                        <a:pt x="4" y="12"/>
                        <a:pt x="6" y="6"/>
                        <a:pt x="9" y="1"/>
                      </a:cubicBezTo>
                      <a:cubicBezTo>
                        <a:pt x="9" y="1"/>
                        <a:pt x="8" y="0"/>
                        <a:pt x="8" y="1"/>
                      </a:cubicBezTo>
                      <a:cubicBezTo>
                        <a:pt x="5" y="6"/>
                        <a:pt x="3" y="11"/>
                        <a:pt x="0" y="16"/>
                      </a:cubicBezTo>
                      <a:cubicBezTo>
                        <a:pt x="0" y="17"/>
                        <a:pt x="1" y="17"/>
                        <a:pt x="1" y="1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92" name="Freeform 128"/>
                <p:cNvSpPr/>
                <p:nvPr/>
              </p:nvSpPr>
              <p:spPr bwMode="auto">
                <a:xfrm>
                  <a:off x="1373188" y="2713038"/>
                  <a:ext cx="9525" cy="12700"/>
                </a:xfrm>
                <a:custGeom>
                  <a:avLst/>
                  <a:gdLst>
                    <a:gd name="T0" fmla="*/ 1 w 10"/>
                    <a:gd name="T1" fmla="*/ 13 h 13"/>
                    <a:gd name="T2" fmla="*/ 9 w 10"/>
                    <a:gd name="T3" fmla="*/ 2 h 13"/>
                    <a:gd name="T4" fmla="*/ 8 w 10"/>
                    <a:gd name="T5" fmla="*/ 1 h 13"/>
                    <a:gd name="T6" fmla="*/ 0 w 10"/>
                    <a:gd name="T7" fmla="*/ 12 h 13"/>
                    <a:gd name="T8" fmla="*/ 1 w 10"/>
                    <a:gd name="T9" fmla="*/ 13 h 13"/>
                  </a:gdLst>
                  <a:ahLst/>
                  <a:cxnLst>
                    <a:cxn ang="0">
                      <a:pos x="T0" y="T1"/>
                    </a:cxn>
                    <a:cxn ang="0">
                      <a:pos x="T2" y="T3"/>
                    </a:cxn>
                    <a:cxn ang="0">
                      <a:pos x="T4" y="T5"/>
                    </a:cxn>
                    <a:cxn ang="0">
                      <a:pos x="T6" y="T7"/>
                    </a:cxn>
                    <a:cxn ang="0">
                      <a:pos x="T8" y="T9"/>
                    </a:cxn>
                  </a:cxnLst>
                  <a:rect l="0" t="0" r="r" b="b"/>
                  <a:pathLst>
                    <a:path w="10" h="13">
                      <a:moveTo>
                        <a:pt x="1" y="13"/>
                      </a:moveTo>
                      <a:cubicBezTo>
                        <a:pt x="3" y="8"/>
                        <a:pt x="6" y="5"/>
                        <a:pt x="9" y="2"/>
                      </a:cubicBezTo>
                      <a:cubicBezTo>
                        <a:pt x="10" y="1"/>
                        <a:pt x="9" y="0"/>
                        <a:pt x="8" y="1"/>
                      </a:cubicBezTo>
                      <a:cubicBezTo>
                        <a:pt x="5" y="4"/>
                        <a:pt x="1" y="8"/>
                        <a:pt x="0" y="12"/>
                      </a:cubicBezTo>
                      <a:cubicBezTo>
                        <a:pt x="0" y="13"/>
                        <a:pt x="1" y="13"/>
                        <a:pt x="1"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93" name="Freeform 129"/>
                <p:cNvSpPr/>
                <p:nvPr/>
              </p:nvSpPr>
              <p:spPr bwMode="auto">
                <a:xfrm>
                  <a:off x="1370013" y="2709863"/>
                  <a:ext cx="12700" cy="14288"/>
                </a:xfrm>
                <a:custGeom>
                  <a:avLst/>
                  <a:gdLst>
                    <a:gd name="T0" fmla="*/ 2 w 12"/>
                    <a:gd name="T1" fmla="*/ 12 h 13"/>
                    <a:gd name="T2" fmla="*/ 11 w 12"/>
                    <a:gd name="T3" fmla="*/ 2 h 13"/>
                    <a:gd name="T4" fmla="*/ 10 w 12"/>
                    <a:gd name="T5" fmla="*/ 1 h 13"/>
                    <a:gd name="T6" fmla="*/ 1 w 12"/>
                    <a:gd name="T7" fmla="*/ 11 h 13"/>
                    <a:gd name="T8" fmla="*/ 2 w 12"/>
                    <a:gd name="T9" fmla="*/ 12 h 13"/>
                  </a:gdLst>
                  <a:ahLst/>
                  <a:cxnLst>
                    <a:cxn ang="0">
                      <a:pos x="T0" y="T1"/>
                    </a:cxn>
                    <a:cxn ang="0">
                      <a:pos x="T2" y="T3"/>
                    </a:cxn>
                    <a:cxn ang="0">
                      <a:pos x="T4" y="T5"/>
                    </a:cxn>
                    <a:cxn ang="0">
                      <a:pos x="T6" y="T7"/>
                    </a:cxn>
                    <a:cxn ang="0">
                      <a:pos x="T8" y="T9"/>
                    </a:cxn>
                  </a:cxnLst>
                  <a:rect l="0" t="0" r="r" b="b"/>
                  <a:pathLst>
                    <a:path w="12" h="13">
                      <a:moveTo>
                        <a:pt x="2" y="12"/>
                      </a:moveTo>
                      <a:cubicBezTo>
                        <a:pt x="4" y="8"/>
                        <a:pt x="8" y="5"/>
                        <a:pt x="11" y="2"/>
                      </a:cubicBezTo>
                      <a:cubicBezTo>
                        <a:pt x="12" y="1"/>
                        <a:pt x="11" y="0"/>
                        <a:pt x="10" y="1"/>
                      </a:cubicBezTo>
                      <a:cubicBezTo>
                        <a:pt x="7" y="5"/>
                        <a:pt x="3" y="7"/>
                        <a:pt x="1" y="11"/>
                      </a:cubicBezTo>
                      <a:cubicBezTo>
                        <a:pt x="0" y="12"/>
                        <a:pt x="1" y="13"/>
                        <a:pt x="2"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94" name="Freeform 130"/>
                <p:cNvSpPr/>
                <p:nvPr/>
              </p:nvSpPr>
              <p:spPr bwMode="auto">
                <a:xfrm>
                  <a:off x="1363663" y="2714626"/>
                  <a:ext cx="9525" cy="11113"/>
                </a:xfrm>
                <a:custGeom>
                  <a:avLst/>
                  <a:gdLst>
                    <a:gd name="T0" fmla="*/ 1 w 9"/>
                    <a:gd name="T1" fmla="*/ 9 h 10"/>
                    <a:gd name="T2" fmla="*/ 9 w 9"/>
                    <a:gd name="T3" fmla="*/ 2 h 10"/>
                    <a:gd name="T4" fmla="*/ 8 w 9"/>
                    <a:gd name="T5" fmla="*/ 1 h 10"/>
                    <a:gd name="T6" fmla="*/ 0 w 9"/>
                    <a:gd name="T7" fmla="*/ 8 h 10"/>
                    <a:gd name="T8" fmla="*/ 1 w 9"/>
                    <a:gd name="T9" fmla="*/ 9 h 10"/>
                  </a:gdLst>
                  <a:ahLst/>
                  <a:cxnLst>
                    <a:cxn ang="0">
                      <a:pos x="T0" y="T1"/>
                    </a:cxn>
                    <a:cxn ang="0">
                      <a:pos x="T2" y="T3"/>
                    </a:cxn>
                    <a:cxn ang="0">
                      <a:pos x="T4" y="T5"/>
                    </a:cxn>
                    <a:cxn ang="0">
                      <a:pos x="T6" y="T7"/>
                    </a:cxn>
                    <a:cxn ang="0">
                      <a:pos x="T8" y="T9"/>
                    </a:cxn>
                  </a:cxnLst>
                  <a:rect l="0" t="0" r="r" b="b"/>
                  <a:pathLst>
                    <a:path w="9" h="10">
                      <a:moveTo>
                        <a:pt x="1" y="9"/>
                      </a:moveTo>
                      <a:cubicBezTo>
                        <a:pt x="3" y="6"/>
                        <a:pt x="6" y="4"/>
                        <a:pt x="9" y="2"/>
                      </a:cubicBezTo>
                      <a:cubicBezTo>
                        <a:pt x="9" y="1"/>
                        <a:pt x="8" y="0"/>
                        <a:pt x="8" y="1"/>
                      </a:cubicBezTo>
                      <a:cubicBezTo>
                        <a:pt x="5" y="3"/>
                        <a:pt x="2" y="6"/>
                        <a:pt x="0" y="8"/>
                      </a:cubicBezTo>
                      <a:cubicBezTo>
                        <a:pt x="0" y="9"/>
                        <a:pt x="1" y="10"/>
                        <a:pt x="1"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95" name="Freeform 131"/>
                <p:cNvSpPr/>
                <p:nvPr/>
              </p:nvSpPr>
              <p:spPr bwMode="auto">
                <a:xfrm>
                  <a:off x="1370013" y="2708276"/>
                  <a:ext cx="15875" cy="11113"/>
                </a:xfrm>
                <a:custGeom>
                  <a:avLst/>
                  <a:gdLst>
                    <a:gd name="T0" fmla="*/ 1 w 15"/>
                    <a:gd name="T1" fmla="*/ 11 h 11"/>
                    <a:gd name="T2" fmla="*/ 15 w 15"/>
                    <a:gd name="T3" fmla="*/ 2 h 11"/>
                    <a:gd name="T4" fmla="*/ 14 w 15"/>
                    <a:gd name="T5" fmla="*/ 1 h 11"/>
                    <a:gd name="T6" fmla="*/ 0 w 15"/>
                    <a:gd name="T7" fmla="*/ 10 h 11"/>
                    <a:gd name="T8" fmla="*/ 1 w 15"/>
                    <a:gd name="T9" fmla="*/ 11 h 11"/>
                  </a:gdLst>
                  <a:ahLst/>
                  <a:cxnLst>
                    <a:cxn ang="0">
                      <a:pos x="T0" y="T1"/>
                    </a:cxn>
                    <a:cxn ang="0">
                      <a:pos x="T2" y="T3"/>
                    </a:cxn>
                    <a:cxn ang="0">
                      <a:pos x="T4" y="T5"/>
                    </a:cxn>
                    <a:cxn ang="0">
                      <a:pos x="T6" y="T7"/>
                    </a:cxn>
                    <a:cxn ang="0">
                      <a:pos x="T8" y="T9"/>
                    </a:cxn>
                  </a:cxnLst>
                  <a:rect l="0" t="0" r="r" b="b"/>
                  <a:pathLst>
                    <a:path w="15" h="11">
                      <a:moveTo>
                        <a:pt x="1" y="11"/>
                      </a:moveTo>
                      <a:cubicBezTo>
                        <a:pt x="6" y="8"/>
                        <a:pt x="10" y="5"/>
                        <a:pt x="15" y="2"/>
                      </a:cubicBezTo>
                      <a:cubicBezTo>
                        <a:pt x="15" y="1"/>
                        <a:pt x="15" y="0"/>
                        <a:pt x="14" y="1"/>
                      </a:cubicBezTo>
                      <a:cubicBezTo>
                        <a:pt x="10" y="4"/>
                        <a:pt x="5" y="7"/>
                        <a:pt x="0" y="10"/>
                      </a:cubicBezTo>
                      <a:cubicBezTo>
                        <a:pt x="0" y="10"/>
                        <a:pt x="0" y="11"/>
                        <a:pt x="1"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96" name="Freeform 132"/>
                <p:cNvSpPr/>
                <p:nvPr/>
              </p:nvSpPr>
              <p:spPr bwMode="auto">
                <a:xfrm>
                  <a:off x="1376363" y="2701926"/>
                  <a:ext cx="9525" cy="14288"/>
                </a:xfrm>
                <a:custGeom>
                  <a:avLst/>
                  <a:gdLst>
                    <a:gd name="T0" fmla="*/ 2 w 9"/>
                    <a:gd name="T1" fmla="*/ 13 h 14"/>
                    <a:gd name="T2" fmla="*/ 9 w 9"/>
                    <a:gd name="T3" fmla="*/ 1 h 14"/>
                    <a:gd name="T4" fmla="*/ 8 w 9"/>
                    <a:gd name="T5" fmla="*/ 1 h 14"/>
                    <a:gd name="T6" fmla="*/ 1 w 9"/>
                    <a:gd name="T7" fmla="*/ 12 h 14"/>
                    <a:gd name="T8" fmla="*/ 2 w 9"/>
                    <a:gd name="T9" fmla="*/ 13 h 14"/>
                  </a:gdLst>
                  <a:ahLst/>
                  <a:cxnLst>
                    <a:cxn ang="0">
                      <a:pos x="T0" y="T1"/>
                    </a:cxn>
                    <a:cxn ang="0">
                      <a:pos x="T2" y="T3"/>
                    </a:cxn>
                    <a:cxn ang="0">
                      <a:pos x="T4" y="T5"/>
                    </a:cxn>
                    <a:cxn ang="0">
                      <a:pos x="T6" y="T7"/>
                    </a:cxn>
                    <a:cxn ang="0">
                      <a:pos x="T8" y="T9"/>
                    </a:cxn>
                  </a:cxnLst>
                  <a:rect l="0" t="0" r="r" b="b"/>
                  <a:pathLst>
                    <a:path w="9" h="14">
                      <a:moveTo>
                        <a:pt x="2" y="13"/>
                      </a:moveTo>
                      <a:cubicBezTo>
                        <a:pt x="4" y="9"/>
                        <a:pt x="7" y="5"/>
                        <a:pt x="9" y="1"/>
                      </a:cubicBezTo>
                      <a:cubicBezTo>
                        <a:pt x="9" y="0"/>
                        <a:pt x="8" y="0"/>
                        <a:pt x="8" y="1"/>
                      </a:cubicBezTo>
                      <a:cubicBezTo>
                        <a:pt x="6" y="5"/>
                        <a:pt x="3" y="8"/>
                        <a:pt x="1" y="12"/>
                      </a:cubicBezTo>
                      <a:cubicBezTo>
                        <a:pt x="0" y="13"/>
                        <a:pt x="1" y="14"/>
                        <a:pt x="2"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97" name="Freeform 133"/>
                <p:cNvSpPr/>
                <p:nvPr/>
              </p:nvSpPr>
              <p:spPr bwMode="auto">
                <a:xfrm>
                  <a:off x="1377950" y="2703513"/>
                  <a:ext cx="7938" cy="20638"/>
                </a:xfrm>
                <a:custGeom>
                  <a:avLst/>
                  <a:gdLst>
                    <a:gd name="T0" fmla="*/ 7 w 8"/>
                    <a:gd name="T1" fmla="*/ 1 h 19"/>
                    <a:gd name="T2" fmla="*/ 0 w 8"/>
                    <a:gd name="T3" fmla="*/ 17 h 19"/>
                    <a:gd name="T4" fmla="*/ 1 w 8"/>
                    <a:gd name="T5" fmla="*/ 18 h 19"/>
                    <a:gd name="T6" fmla="*/ 8 w 8"/>
                    <a:gd name="T7" fmla="*/ 1 h 19"/>
                    <a:gd name="T8" fmla="*/ 7 w 8"/>
                    <a:gd name="T9" fmla="*/ 1 h 19"/>
                  </a:gdLst>
                  <a:ahLst/>
                  <a:cxnLst>
                    <a:cxn ang="0">
                      <a:pos x="T0" y="T1"/>
                    </a:cxn>
                    <a:cxn ang="0">
                      <a:pos x="T2" y="T3"/>
                    </a:cxn>
                    <a:cxn ang="0">
                      <a:pos x="T4" y="T5"/>
                    </a:cxn>
                    <a:cxn ang="0">
                      <a:pos x="T6" y="T7"/>
                    </a:cxn>
                    <a:cxn ang="0">
                      <a:pos x="T8" y="T9"/>
                    </a:cxn>
                  </a:cxnLst>
                  <a:rect l="0" t="0" r="r" b="b"/>
                  <a:pathLst>
                    <a:path w="8" h="19">
                      <a:moveTo>
                        <a:pt x="7" y="1"/>
                      </a:moveTo>
                      <a:cubicBezTo>
                        <a:pt x="7" y="7"/>
                        <a:pt x="3" y="12"/>
                        <a:pt x="0" y="17"/>
                      </a:cubicBezTo>
                      <a:cubicBezTo>
                        <a:pt x="0" y="18"/>
                        <a:pt x="1" y="19"/>
                        <a:pt x="1" y="18"/>
                      </a:cubicBezTo>
                      <a:cubicBezTo>
                        <a:pt x="5" y="13"/>
                        <a:pt x="8" y="7"/>
                        <a:pt x="8" y="1"/>
                      </a:cubicBezTo>
                      <a:cubicBezTo>
                        <a:pt x="8" y="0"/>
                        <a:pt x="7" y="0"/>
                        <a:pt x="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98" name="Freeform 134"/>
                <p:cNvSpPr/>
                <p:nvPr/>
              </p:nvSpPr>
              <p:spPr bwMode="auto">
                <a:xfrm>
                  <a:off x="1379538" y="2703513"/>
                  <a:ext cx="9525" cy="22225"/>
                </a:xfrm>
                <a:custGeom>
                  <a:avLst/>
                  <a:gdLst>
                    <a:gd name="T0" fmla="*/ 7 w 9"/>
                    <a:gd name="T1" fmla="*/ 1 h 20"/>
                    <a:gd name="T2" fmla="*/ 0 w 9"/>
                    <a:gd name="T3" fmla="*/ 19 h 20"/>
                    <a:gd name="T4" fmla="*/ 2 w 9"/>
                    <a:gd name="T5" fmla="*/ 20 h 20"/>
                    <a:gd name="T6" fmla="*/ 9 w 9"/>
                    <a:gd name="T7" fmla="*/ 1 h 20"/>
                    <a:gd name="T8" fmla="*/ 7 w 9"/>
                    <a:gd name="T9" fmla="*/ 1 h 20"/>
                  </a:gdLst>
                  <a:ahLst/>
                  <a:cxnLst>
                    <a:cxn ang="0">
                      <a:pos x="T0" y="T1"/>
                    </a:cxn>
                    <a:cxn ang="0">
                      <a:pos x="T2" y="T3"/>
                    </a:cxn>
                    <a:cxn ang="0">
                      <a:pos x="T4" y="T5"/>
                    </a:cxn>
                    <a:cxn ang="0">
                      <a:pos x="T6" y="T7"/>
                    </a:cxn>
                    <a:cxn ang="0">
                      <a:pos x="T8" y="T9"/>
                    </a:cxn>
                  </a:cxnLst>
                  <a:rect l="0" t="0" r="r" b="b"/>
                  <a:pathLst>
                    <a:path w="9" h="20">
                      <a:moveTo>
                        <a:pt x="7" y="1"/>
                      </a:moveTo>
                      <a:cubicBezTo>
                        <a:pt x="7" y="7"/>
                        <a:pt x="3" y="13"/>
                        <a:pt x="0" y="19"/>
                      </a:cubicBezTo>
                      <a:cubicBezTo>
                        <a:pt x="0" y="20"/>
                        <a:pt x="1" y="20"/>
                        <a:pt x="2" y="20"/>
                      </a:cubicBezTo>
                      <a:cubicBezTo>
                        <a:pt x="5" y="14"/>
                        <a:pt x="8" y="7"/>
                        <a:pt x="9" y="1"/>
                      </a:cubicBezTo>
                      <a:cubicBezTo>
                        <a:pt x="9" y="0"/>
                        <a:pt x="7" y="0"/>
                        <a:pt x="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99" name="Freeform 135"/>
                <p:cNvSpPr/>
                <p:nvPr/>
              </p:nvSpPr>
              <p:spPr bwMode="auto">
                <a:xfrm>
                  <a:off x="1384300" y="2703513"/>
                  <a:ext cx="7938" cy="19050"/>
                </a:xfrm>
                <a:custGeom>
                  <a:avLst/>
                  <a:gdLst>
                    <a:gd name="T0" fmla="*/ 5 w 7"/>
                    <a:gd name="T1" fmla="*/ 2 h 19"/>
                    <a:gd name="T2" fmla="*/ 6 w 7"/>
                    <a:gd name="T3" fmla="*/ 1 h 19"/>
                    <a:gd name="T4" fmla="*/ 5 w 7"/>
                    <a:gd name="T5" fmla="*/ 2 h 19"/>
                    <a:gd name="T6" fmla="*/ 4 w 7"/>
                    <a:gd name="T7" fmla="*/ 9 h 19"/>
                    <a:gd name="T8" fmla="*/ 2 w 7"/>
                    <a:gd name="T9" fmla="*/ 14 h 19"/>
                    <a:gd name="T10" fmla="*/ 1 w 7"/>
                    <a:gd name="T11" fmla="*/ 16 h 19"/>
                    <a:gd name="T12" fmla="*/ 0 w 7"/>
                    <a:gd name="T13" fmla="*/ 18 h 19"/>
                    <a:gd name="T14" fmla="*/ 1 w 7"/>
                    <a:gd name="T15" fmla="*/ 18 h 19"/>
                    <a:gd name="T16" fmla="*/ 0 w 7"/>
                    <a:gd name="T17" fmla="*/ 17 h 19"/>
                    <a:gd name="T18" fmla="*/ 0 w 7"/>
                    <a:gd name="T19" fmla="*/ 18 h 19"/>
                    <a:gd name="T20" fmla="*/ 0 w 7"/>
                    <a:gd name="T21" fmla="*/ 19 h 19"/>
                    <a:gd name="T22" fmla="*/ 1 w 7"/>
                    <a:gd name="T23" fmla="*/ 19 h 19"/>
                    <a:gd name="T24" fmla="*/ 1 w 7"/>
                    <a:gd name="T25" fmla="*/ 19 h 19"/>
                    <a:gd name="T26" fmla="*/ 3 w 7"/>
                    <a:gd name="T27" fmla="*/ 13 h 19"/>
                    <a:gd name="T28" fmla="*/ 6 w 7"/>
                    <a:gd name="T29" fmla="*/ 5 h 19"/>
                    <a:gd name="T30" fmla="*/ 5 w 7"/>
                    <a:gd name="T31" fmla="*/ 1 h 19"/>
                    <a:gd name="T32" fmla="*/ 4 w 7"/>
                    <a:gd name="T33" fmla="*/ 1 h 19"/>
                    <a:gd name="T34" fmla="*/ 4 w 7"/>
                    <a:gd name="T35" fmla="*/ 2 h 19"/>
                    <a:gd name="T36" fmla="*/ 5 w 7"/>
                    <a:gd name="T37" fmla="*/ 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 h="19">
                      <a:moveTo>
                        <a:pt x="5" y="2"/>
                      </a:moveTo>
                      <a:cubicBezTo>
                        <a:pt x="6" y="2"/>
                        <a:pt x="5" y="2"/>
                        <a:pt x="6" y="1"/>
                      </a:cubicBezTo>
                      <a:cubicBezTo>
                        <a:pt x="5" y="1"/>
                        <a:pt x="5" y="1"/>
                        <a:pt x="5" y="2"/>
                      </a:cubicBezTo>
                      <a:cubicBezTo>
                        <a:pt x="6" y="3"/>
                        <a:pt x="4" y="7"/>
                        <a:pt x="4" y="9"/>
                      </a:cubicBezTo>
                      <a:cubicBezTo>
                        <a:pt x="3" y="11"/>
                        <a:pt x="2" y="12"/>
                        <a:pt x="2" y="14"/>
                      </a:cubicBezTo>
                      <a:cubicBezTo>
                        <a:pt x="1" y="15"/>
                        <a:pt x="1" y="16"/>
                        <a:pt x="1" y="16"/>
                      </a:cubicBezTo>
                      <a:cubicBezTo>
                        <a:pt x="1" y="17"/>
                        <a:pt x="0" y="17"/>
                        <a:pt x="0" y="18"/>
                      </a:cubicBezTo>
                      <a:cubicBezTo>
                        <a:pt x="0" y="18"/>
                        <a:pt x="1" y="19"/>
                        <a:pt x="1" y="18"/>
                      </a:cubicBezTo>
                      <a:cubicBezTo>
                        <a:pt x="1" y="17"/>
                        <a:pt x="0" y="16"/>
                        <a:pt x="0" y="17"/>
                      </a:cubicBezTo>
                      <a:cubicBezTo>
                        <a:pt x="0" y="18"/>
                        <a:pt x="0" y="18"/>
                        <a:pt x="0" y="18"/>
                      </a:cubicBezTo>
                      <a:cubicBezTo>
                        <a:pt x="0" y="19"/>
                        <a:pt x="0" y="19"/>
                        <a:pt x="0" y="19"/>
                      </a:cubicBezTo>
                      <a:cubicBezTo>
                        <a:pt x="1" y="19"/>
                        <a:pt x="1" y="19"/>
                        <a:pt x="1" y="19"/>
                      </a:cubicBezTo>
                      <a:cubicBezTo>
                        <a:pt x="1" y="19"/>
                        <a:pt x="1" y="19"/>
                        <a:pt x="1" y="19"/>
                      </a:cubicBezTo>
                      <a:cubicBezTo>
                        <a:pt x="2" y="17"/>
                        <a:pt x="3" y="15"/>
                        <a:pt x="3" y="13"/>
                      </a:cubicBezTo>
                      <a:cubicBezTo>
                        <a:pt x="5" y="11"/>
                        <a:pt x="5" y="8"/>
                        <a:pt x="6" y="5"/>
                      </a:cubicBezTo>
                      <a:cubicBezTo>
                        <a:pt x="6" y="4"/>
                        <a:pt x="7" y="2"/>
                        <a:pt x="5" y="1"/>
                      </a:cubicBezTo>
                      <a:cubicBezTo>
                        <a:pt x="5" y="0"/>
                        <a:pt x="5" y="0"/>
                        <a:pt x="4" y="1"/>
                      </a:cubicBezTo>
                      <a:cubicBezTo>
                        <a:pt x="4" y="1"/>
                        <a:pt x="4" y="2"/>
                        <a:pt x="4" y="2"/>
                      </a:cubicBezTo>
                      <a:cubicBezTo>
                        <a:pt x="4" y="2"/>
                        <a:pt x="5" y="3"/>
                        <a:pt x="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00" name="Freeform 136"/>
                <p:cNvSpPr/>
                <p:nvPr/>
              </p:nvSpPr>
              <p:spPr bwMode="auto">
                <a:xfrm>
                  <a:off x="1385888" y="2705101"/>
                  <a:ext cx="7938" cy="19050"/>
                </a:xfrm>
                <a:custGeom>
                  <a:avLst/>
                  <a:gdLst>
                    <a:gd name="T0" fmla="*/ 5 w 7"/>
                    <a:gd name="T1" fmla="*/ 1 h 18"/>
                    <a:gd name="T2" fmla="*/ 0 w 7"/>
                    <a:gd name="T3" fmla="*/ 17 h 18"/>
                    <a:gd name="T4" fmla="*/ 2 w 7"/>
                    <a:gd name="T5" fmla="*/ 17 h 18"/>
                    <a:gd name="T6" fmla="*/ 6 w 7"/>
                    <a:gd name="T7" fmla="*/ 1 h 18"/>
                    <a:gd name="T8" fmla="*/ 5 w 7"/>
                    <a:gd name="T9" fmla="*/ 1 h 18"/>
                  </a:gdLst>
                  <a:ahLst/>
                  <a:cxnLst>
                    <a:cxn ang="0">
                      <a:pos x="T0" y="T1"/>
                    </a:cxn>
                    <a:cxn ang="0">
                      <a:pos x="T2" y="T3"/>
                    </a:cxn>
                    <a:cxn ang="0">
                      <a:pos x="T4" y="T5"/>
                    </a:cxn>
                    <a:cxn ang="0">
                      <a:pos x="T6" y="T7"/>
                    </a:cxn>
                    <a:cxn ang="0">
                      <a:pos x="T8" y="T9"/>
                    </a:cxn>
                  </a:cxnLst>
                  <a:rect l="0" t="0" r="r" b="b"/>
                  <a:pathLst>
                    <a:path w="7" h="18">
                      <a:moveTo>
                        <a:pt x="5" y="1"/>
                      </a:moveTo>
                      <a:cubicBezTo>
                        <a:pt x="5" y="6"/>
                        <a:pt x="2" y="12"/>
                        <a:pt x="0" y="17"/>
                      </a:cubicBezTo>
                      <a:cubicBezTo>
                        <a:pt x="0" y="18"/>
                        <a:pt x="1" y="18"/>
                        <a:pt x="2" y="17"/>
                      </a:cubicBezTo>
                      <a:cubicBezTo>
                        <a:pt x="3" y="12"/>
                        <a:pt x="7" y="7"/>
                        <a:pt x="6" y="1"/>
                      </a:cubicBezTo>
                      <a:cubicBezTo>
                        <a:pt x="6" y="0"/>
                        <a:pt x="5" y="0"/>
                        <a:pt x="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01" name="Freeform 137"/>
                <p:cNvSpPr/>
                <p:nvPr/>
              </p:nvSpPr>
              <p:spPr bwMode="auto">
                <a:xfrm>
                  <a:off x="1389063" y="2705101"/>
                  <a:ext cx="6350" cy="20638"/>
                </a:xfrm>
                <a:custGeom>
                  <a:avLst/>
                  <a:gdLst>
                    <a:gd name="T0" fmla="*/ 5 w 7"/>
                    <a:gd name="T1" fmla="*/ 1 h 19"/>
                    <a:gd name="T2" fmla="*/ 1 w 7"/>
                    <a:gd name="T3" fmla="*/ 17 h 19"/>
                    <a:gd name="T4" fmla="*/ 2 w 7"/>
                    <a:gd name="T5" fmla="*/ 18 h 19"/>
                    <a:gd name="T6" fmla="*/ 5 w 7"/>
                    <a:gd name="T7" fmla="*/ 11 h 19"/>
                    <a:gd name="T8" fmla="*/ 7 w 7"/>
                    <a:gd name="T9" fmla="*/ 1 h 19"/>
                    <a:gd name="T10" fmla="*/ 5 w 7"/>
                    <a:gd name="T11" fmla="*/ 1 h 19"/>
                  </a:gdLst>
                  <a:ahLst/>
                  <a:cxnLst>
                    <a:cxn ang="0">
                      <a:pos x="T0" y="T1"/>
                    </a:cxn>
                    <a:cxn ang="0">
                      <a:pos x="T2" y="T3"/>
                    </a:cxn>
                    <a:cxn ang="0">
                      <a:pos x="T4" y="T5"/>
                    </a:cxn>
                    <a:cxn ang="0">
                      <a:pos x="T6" y="T7"/>
                    </a:cxn>
                    <a:cxn ang="0">
                      <a:pos x="T8" y="T9"/>
                    </a:cxn>
                    <a:cxn ang="0">
                      <a:pos x="T10" y="T11"/>
                    </a:cxn>
                  </a:cxnLst>
                  <a:rect l="0" t="0" r="r" b="b"/>
                  <a:pathLst>
                    <a:path w="7" h="19">
                      <a:moveTo>
                        <a:pt x="5" y="1"/>
                      </a:moveTo>
                      <a:cubicBezTo>
                        <a:pt x="5" y="6"/>
                        <a:pt x="4" y="13"/>
                        <a:pt x="1" y="17"/>
                      </a:cubicBezTo>
                      <a:cubicBezTo>
                        <a:pt x="0" y="18"/>
                        <a:pt x="1" y="19"/>
                        <a:pt x="2" y="18"/>
                      </a:cubicBezTo>
                      <a:cubicBezTo>
                        <a:pt x="3" y="16"/>
                        <a:pt x="4" y="13"/>
                        <a:pt x="5" y="11"/>
                      </a:cubicBezTo>
                      <a:cubicBezTo>
                        <a:pt x="6" y="8"/>
                        <a:pt x="7" y="4"/>
                        <a:pt x="7" y="1"/>
                      </a:cubicBezTo>
                      <a:cubicBezTo>
                        <a:pt x="7" y="0"/>
                        <a:pt x="5" y="0"/>
                        <a:pt x="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02" name="Freeform 138"/>
                <p:cNvSpPr/>
                <p:nvPr/>
              </p:nvSpPr>
              <p:spPr bwMode="auto">
                <a:xfrm>
                  <a:off x="1389063" y="2706688"/>
                  <a:ext cx="7938" cy="19050"/>
                </a:xfrm>
                <a:custGeom>
                  <a:avLst/>
                  <a:gdLst>
                    <a:gd name="T0" fmla="*/ 5 w 7"/>
                    <a:gd name="T1" fmla="*/ 1 h 17"/>
                    <a:gd name="T2" fmla="*/ 1 w 7"/>
                    <a:gd name="T3" fmla="*/ 15 h 17"/>
                    <a:gd name="T4" fmla="*/ 2 w 7"/>
                    <a:gd name="T5" fmla="*/ 16 h 17"/>
                    <a:gd name="T6" fmla="*/ 7 w 7"/>
                    <a:gd name="T7" fmla="*/ 1 h 17"/>
                    <a:gd name="T8" fmla="*/ 5 w 7"/>
                    <a:gd name="T9" fmla="*/ 1 h 17"/>
                  </a:gdLst>
                  <a:ahLst/>
                  <a:cxnLst>
                    <a:cxn ang="0">
                      <a:pos x="T0" y="T1"/>
                    </a:cxn>
                    <a:cxn ang="0">
                      <a:pos x="T2" y="T3"/>
                    </a:cxn>
                    <a:cxn ang="0">
                      <a:pos x="T4" y="T5"/>
                    </a:cxn>
                    <a:cxn ang="0">
                      <a:pos x="T6" y="T7"/>
                    </a:cxn>
                    <a:cxn ang="0">
                      <a:pos x="T8" y="T9"/>
                    </a:cxn>
                  </a:cxnLst>
                  <a:rect l="0" t="0" r="r" b="b"/>
                  <a:pathLst>
                    <a:path w="7" h="17">
                      <a:moveTo>
                        <a:pt x="5" y="1"/>
                      </a:moveTo>
                      <a:cubicBezTo>
                        <a:pt x="6" y="6"/>
                        <a:pt x="3" y="11"/>
                        <a:pt x="1" y="15"/>
                      </a:cubicBezTo>
                      <a:cubicBezTo>
                        <a:pt x="0" y="16"/>
                        <a:pt x="2" y="17"/>
                        <a:pt x="2" y="16"/>
                      </a:cubicBezTo>
                      <a:cubicBezTo>
                        <a:pt x="5" y="12"/>
                        <a:pt x="7" y="6"/>
                        <a:pt x="7" y="1"/>
                      </a:cubicBezTo>
                      <a:cubicBezTo>
                        <a:pt x="7" y="0"/>
                        <a:pt x="5" y="0"/>
                        <a:pt x="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03" name="Freeform 139"/>
                <p:cNvSpPr/>
                <p:nvPr/>
              </p:nvSpPr>
              <p:spPr bwMode="auto">
                <a:xfrm>
                  <a:off x="1389063" y="2708276"/>
                  <a:ext cx="11113" cy="20638"/>
                </a:xfrm>
                <a:custGeom>
                  <a:avLst/>
                  <a:gdLst>
                    <a:gd name="T0" fmla="*/ 9 w 11"/>
                    <a:gd name="T1" fmla="*/ 1 h 19"/>
                    <a:gd name="T2" fmla="*/ 0 w 11"/>
                    <a:gd name="T3" fmla="*/ 17 h 19"/>
                    <a:gd name="T4" fmla="*/ 1 w 11"/>
                    <a:gd name="T5" fmla="*/ 18 h 19"/>
                    <a:gd name="T6" fmla="*/ 11 w 11"/>
                    <a:gd name="T7" fmla="*/ 1 h 19"/>
                    <a:gd name="T8" fmla="*/ 9 w 11"/>
                    <a:gd name="T9" fmla="*/ 1 h 19"/>
                  </a:gdLst>
                  <a:ahLst/>
                  <a:cxnLst>
                    <a:cxn ang="0">
                      <a:pos x="T0" y="T1"/>
                    </a:cxn>
                    <a:cxn ang="0">
                      <a:pos x="T2" y="T3"/>
                    </a:cxn>
                    <a:cxn ang="0">
                      <a:pos x="T4" y="T5"/>
                    </a:cxn>
                    <a:cxn ang="0">
                      <a:pos x="T6" y="T7"/>
                    </a:cxn>
                    <a:cxn ang="0">
                      <a:pos x="T8" y="T9"/>
                    </a:cxn>
                  </a:cxnLst>
                  <a:rect l="0" t="0" r="r" b="b"/>
                  <a:pathLst>
                    <a:path w="11" h="19">
                      <a:moveTo>
                        <a:pt x="9" y="1"/>
                      </a:moveTo>
                      <a:cubicBezTo>
                        <a:pt x="9" y="7"/>
                        <a:pt x="5" y="13"/>
                        <a:pt x="0" y="17"/>
                      </a:cubicBezTo>
                      <a:cubicBezTo>
                        <a:pt x="0" y="18"/>
                        <a:pt x="1" y="19"/>
                        <a:pt x="1" y="18"/>
                      </a:cubicBezTo>
                      <a:cubicBezTo>
                        <a:pt x="6" y="14"/>
                        <a:pt x="10" y="8"/>
                        <a:pt x="11" y="1"/>
                      </a:cubicBezTo>
                      <a:cubicBezTo>
                        <a:pt x="11" y="0"/>
                        <a:pt x="9" y="0"/>
                        <a:pt x="9"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04" name="Freeform 140"/>
                <p:cNvSpPr/>
                <p:nvPr/>
              </p:nvSpPr>
              <p:spPr bwMode="auto">
                <a:xfrm>
                  <a:off x="1373188" y="2714626"/>
                  <a:ext cx="17463" cy="33338"/>
                </a:xfrm>
                <a:custGeom>
                  <a:avLst/>
                  <a:gdLst>
                    <a:gd name="T0" fmla="*/ 16 w 17"/>
                    <a:gd name="T1" fmla="*/ 3 h 31"/>
                    <a:gd name="T2" fmla="*/ 6 w 17"/>
                    <a:gd name="T3" fmla="*/ 11 h 31"/>
                    <a:gd name="T4" fmla="*/ 12 w 17"/>
                    <a:gd name="T5" fmla="*/ 3 h 31"/>
                    <a:gd name="T6" fmla="*/ 3 w 17"/>
                    <a:gd name="T7" fmla="*/ 11 h 31"/>
                    <a:gd name="T8" fmla="*/ 9 w 17"/>
                    <a:gd name="T9" fmla="*/ 3 h 31"/>
                    <a:gd name="T10" fmla="*/ 6 w 17"/>
                    <a:gd name="T11" fmla="*/ 5 h 31"/>
                    <a:gd name="T12" fmla="*/ 11 w 17"/>
                    <a:gd name="T13" fmla="*/ 3 h 31"/>
                    <a:gd name="T14" fmla="*/ 4 w 17"/>
                    <a:gd name="T15" fmla="*/ 15 h 31"/>
                    <a:gd name="T16" fmla="*/ 11 w 17"/>
                    <a:gd name="T17" fmla="*/ 12 h 31"/>
                    <a:gd name="T18" fmla="*/ 1 w 17"/>
                    <a:gd name="T19" fmla="*/ 22 h 31"/>
                    <a:gd name="T20" fmla="*/ 12 w 17"/>
                    <a:gd name="T21" fmla="*/ 12 h 31"/>
                    <a:gd name="T22" fmla="*/ 5 w 17"/>
                    <a:gd name="T23" fmla="*/ 22 h 31"/>
                    <a:gd name="T24" fmla="*/ 7 w 17"/>
                    <a:gd name="T25" fmla="*/ 21 h 31"/>
                    <a:gd name="T26" fmla="*/ 4 w 17"/>
                    <a:gd name="T27" fmla="*/ 27 h 31"/>
                    <a:gd name="T28" fmla="*/ 9 w 17"/>
                    <a:gd name="T29" fmla="*/ 21 h 31"/>
                    <a:gd name="T30" fmla="*/ 4 w 17"/>
                    <a:gd name="T31" fmla="*/ 29 h 31"/>
                    <a:gd name="T32" fmla="*/ 6 w 17"/>
                    <a:gd name="T33" fmla="*/ 30 h 31"/>
                    <a:gd name="T34" fmla="*/ 9 w 17"/>
                    <a:gd name="T35" fmla="*/ 26 h 31"/>
                    <a:gd name="T36" fmla="*/ 6 w 17"/>
                    <a:gd name="T37" fmla="*/ 30 h 31"/>
                    <a:gd name="T38" fmla="*/ 9 w 17"/>
                    <a:gd name="T39" fmla="*/ 23 h 31"/>
                    <a:gd name="T40" fmla="*/ 5 w 17"/>
                    <a:gd name="T41" fmla="*/ 28 h 31"/>
                    <a:gd name="T42" fmla="*/ 9 w 17"/>
                    <a:gd name="T43" fmla="*/ 21 h 31"/>
                    <a:gd name="T44" fmla="*/ 5 w 17"/>
                    <a:gd name="T45" fmla="*/ 27 h 31"/>
                    <a:gd name="T46" fmla="*/ 7 w 17"/>
                    <a:gd name="T47" fmla="*/ 21 h 31"/>
                    <a:gd name="T48" fmla="*/ 5 w 17"/>
                    <a:gd name="T49" fmla="*/ 22 h 31"/>
                    <a:gd name="T50" fmla="*/ 12 w 17"/>
                    <a:gd name="T51" fmla="*/ 11 h 31"/>
                    <a:gd name="T52" fmla="*/ 1 w 17"/>
                    <a:gd name="T53" fmla="*/ 21 h 31"/>
                    <a:gd name="T54" fmla="*/ 11 w 17"/>
                    <a:gd name="T55" fmla="*/ 11 h 31"/>
                    <a:gd name="T56" fmla="*/ 4 w 17"/>
                    <a:gd name="T57" fmla="*/ 15 h 31"/>
                    <a:gd name="T58" fmla="*/ 14 w 17"/>
                    <a:gd name="T59" fmla="*/ 1 h 31"/>
                    <a:gd name="T60" fmla="*/ 6 w 17"/>
                    <a:gd name="T61" fmla="*/ 5 h 31"/>
                    <a:gd name="T62" fmla="*/ 9 w 17"/>
                    <a:gd name="T63" fmla="*/ 4 h 31"/>
                    <a:gd name="T64" fmla="*/ 3 w 17"/>
                    <a:gd name="T65" fmla="*/ 11 h 31"/>
                    <a:gd name="T66" fmla="*/ 12 w 17"/>
                    <a:gd name="T67" fmla="*/ 4 h 31"/>
                    <a:gd name="T68" fmla="*/ 6 w 17"/>
                    <a:gd name="T69" fmla="*/ 11 h 31"/>
                    <a:gd name="T70" fmla="*/ 16 w 17"/>
                    <a:gd name="T71" fmla="*/ 3 h 31"/>
                    <a:gd name="T72" fmla="*/ 9 w 17"/>
                    <a:gd name="T73" fmla="*/ 1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7" h="31">
                      <a:moveTo>
                        <a:pt x="10" y="12"/>
                      </a:moveTo>
                      <a:cubicBezTo>
                        <a:pt x="13" y="9"/>
                        <a:pt x="15" y="6"/>
                        <a:pt x="16" y="3"/>
                      </a:cubicBezTo>
                      <a:cubicBezTo>
                        <a:pt x="17" y="2"/>
                        <a:pt x="16" y="2"/>
                        <a:pt x="15" y="2"/>
                      </a:cubicBezTo>
                      <a:cubicBezTo>
                        <a:pt x="12" y="5"/>
                        <a:pt x="9" y="8"/>
                        <a:pt x="6" y="11"/>
                      </a:cubicBezTo>
                      <a:cubicBezTo>
                        <a:pt x="7" y="11"/>
                        <a:pt x="7" y="11"/>
                        <a:pt x="7" y="12"/>
                      </a:cubicBezTo>
                      <a:cubicBezTo>
                        <a:pt x="9" y="9"/>
                        <a:pt x="11" y="6"/>
                        <a:pt x="12" y="3"/>
                      </a:cubicBezTo>
                      <a:cubicBezTo>
                        <a:pt x="12" y="3"/>
                        <a:pt x="12" y="2"/>
                        <a:pt x="11" y="3"/>
                      </a:cubicBezTo>
                      <a:cubicBezTo>
                        <a:pt x="8" y="5"/>
                        <a:pt x="6" y="8"/>
                        <a:pt x="3" y="11"/>
                      </a:cubicBezTo>
                      <a:cubicBezTo>
                        <a:pt x="4" y="11"/>
                        <a:pt x="4" y="12"/>
                        <a:pt x="4" y="12"/>
                      </a:cubicBezTo>
                      <a:cubicBezTo>
                        <a:pt x="6" y="9"/>
                        <a:pt x="8" y="6"/>
                        <a:pt x="9" y="3"/>
                      </a:cubicBezTo>
                      <a:cubicBezTo>
                        <a:pt x="10" y="3"/>
                        <a:pt x="9" y="2"/>
                        <a:pt x="8" y="3"/>
                      </a:cubicBezTo>
                      <a:cubicBezTo>
                        <a:pt x="7" y="4"/>
                        <a:pt x="6" y="4"/>
                        <a:pt x="6" y="5"/>
                      </a:cubicBezTo>
                      <a:cubicBezTo>
                        <a:pt x="5" y="6"/>
                        <a:pt x="6" y="7"/>
                        <a:pt x="6" y="6"/>
                      </a:cubicBezTo>
                      <a:cubicBezTo>
                        <a:pt x="8" y="5"/>
                        <a:pt x="10" y="4"/>
                        <a:pt x="11" y="3"/>
                      </a:cubicBezTo>
                      <a:cubicBezTo>
                        <a:pt x="15" y="1"/>
                        <a:pt x="11" y="5"/>
                        <a:pt x="11" y="6"/>
                      </a:cubicBezTo>
                      <a:cubicBezTo>
                        <a:pt x="9" y="9"/>
                        <a:pt x="6" y="12"/>
                        <a:pt x="4" y="15"/>
                      </a:cubicBezTo>
                      <a:cubicBezTo>
                        <a:pt x="4" y="15"/>
                        <a:pt x="4" y="16"/>
                        <a:pt x="5" y="16"/>
                      </a:cubicBezTo>
                      <a:cubicBezTo>
                        <a:pt x="7" y="14"/>
                        <a:pt x="9" y="13"/>
                        <a:pt x="11" y="12"/>
                      </a:cubicBezTo>
                      <a:cubicBezTo>
                        <a:pt x="10" y="11"/>
                        <a:pt x="10" y="11"/>
                        <a:pt x="10" y="11"/>
                      </a:cubicBezTo>
                      <a:cubicBezTo>
                        <a:pt x="7" y="15"/>
                        <a:pt x="3" y="18"/>
                        <a:pt x="1" y="22"/>
                      </a:cubicBezTo>
                      <a:cubicBezTo>
                        <a:pt x="0" y="22"/>
                        <a:pt x="1" y="23"/>
                        <a:pt x="2" y="22"/>
                      </a:cubicBezTo>
                      <a:cubicBezTo>
                        <a:pt x="6" y="19"/>
                        <a:pt x="8" y="15"/>
                        <a:pt x="12" y="12"/>
                      </a:cubicBezTo>
                      <a:cubicBezTo>
                        <a:pt x="12" y="11"/>
                        <a:pt x="11" y="11"/>
                        <a:pt x="11" y="11"/>
                      </a:cubicBezTo>
                      <a:cubicBezTo>
                        <a:pt x="8" y="14"/>
                        <a:pt x="6" y="18"/>
                        <a:pt x="5" y="22"/>
                      </a:cubicBezTo>
                      <a:cubicBezTo>
                        <a:pt x="4" y="23"/>
                        <a:pt x="5" y="23"/>
                        <a:pt x="6" y="23"/>
                      </a:cubicBezTo>
                      <a:cubicBezTo>
                        <a:pt x="6" y="22"/>
                        <a:pt x="6" y="22"/>
                        <a:pt x="7" y="21"/>
                      </a:cubicBezTo>
                      <a:cubicBezTo>
                        <a:pt x="6" y="21"/>
                        <a:pt x="6" y="21"/>
                        <a:pt x="6" y="21"/>
                      </a:cubicBezTo>
                      <a:cubicBezTo>
                        <a:pt x="5" y="23"/>
                        <a:pt x="5" y="25"/>
                        <a:pt x="4" y="27"/>
                      </a:cubicBezTo>
                      <a:cubicBezTo>
                        <a:pt x="4" y="27"/>
                        <a:pt x="5" y="28"/>
                        <a:pt x="6" y="27"/>
                      </a:cubicBezTo>
                      <a:cubicBezTo>
                        <a:pt x="7" y="25"/>
                        <a:pt x="8" y="23"/>
                        <a:pt x="9" y="21"/>
                      </a:cubicBezTo>
                      <a:cubicBezTo>
                        <a:pt x="8" y="21"/>
                        <a:pt x="8" y="21"/>
                        <a:pt x="7" y="21"/>
                      </a:cubicBezTo>
                      <a:cubicBezTo>
                        <a:pt x="6" y="23"/>
                        <a:pt x="5" y="26"/>
                        <a:pt x="4" y="29"/>
                      </a:cubicBezTo>
                      <a:cubicBezTo>
                        <a:pt x="4" y="29"/>
                        <a:pt x="5" y="30"/>
                        <a:pt x="6" y="29"/>
                      </a:cubicBezTo>
                      <a:cubicBezTo>
                        <a:pt x="7" y="26"/>
                        <a:pt x="9" y="25"/>
                        <a:pt x="6" y="30"/>
                      </a:cubicBezTo>
                      <a:cubicBezTo>
                        <a:pt x="6" y="30"/>
                        <a:pt x="7" y="30"/>
                        <a:pt x="7" y="30"/>
                      </a:cubicBezTo>
                      <a:cubicBezTo>
                        <a:pt x="8" y="29"/>
                        <a:pt x="8" y="27"/>
                        <a:pt x="9" y="26"/>
                      </a:cubicBezTo>
                      <a:cubicBezTo>
                        <a:pt x="10" y="25"/>
                        <a:pt x="8" y="24"/>
                        <a:pt x="8" y="25"/>
                      </a:cubicBezTo>
                      <a:cubicBezTo>
                        <a:pt x="7" y="27"/>
                        <a:pt x="7" y="28"/>
                        <a:pt x="6" y="30"/>
                      </a:cubicBezTo>
                      <a:cubicBezTo>
                        <a:pt x="6" y="31"/>
                        <a:pt x="7" y="31"/>
                        <a:pt x="7" y="30"/>
                      </a:cubicBezTo>
                      <a:cubicBezTo>
                        <a:pt x="8" y="28"/>
                        <a:pt x="9" y="26"/>
                        <a:pt x="9" y="23"/>
                      </a:cubicBezTo>
                      <a:cubicBezTo>
                        <a:pt x="9" y="23"/>
                        <a:pt x="9" y="23"/>
                        <a:pt x="8" y="23"/>
                      </a:cubicBezTo>
                      <a:cubicBezTo>
                        <a:pt x="6" y="25"/>
                        <a:pt x="5" y="26"/>
                        <a:pt x="5" y="28"/>
                      </a:cubicBezTo>
                      <a:cubicBezTo>
                        <a:pt x="5" y="29"/>
                        <a:pt x="5" y="29"/>
                        <a:pt x="6" y="29"/>
                      </a:cubicBezTo>
                      <a:cubicBezTo>
                        <a:pt x="7" y="26"/>
                        <a:pt x="8" y="24"/>
                        <a:pt x="9" y="21"/>
                      </a:cubicBezTo>
                      <a:cubicBezTo>
                        <a:pt x="9" y="20"/>
                        <a:pt x="8" y="20"/>
                        <a:pt x="8" y="21"/>
                      </a:cubicBezTo>
                      <a:cubicBezTo>
                        <a:pt x="7" y="23"/>
                        <a:pt x="6" y="25"/>
                        <a:pt x="5" y="27"/>
                      </a:cubicBezTo>
                      <a:cubicBezTo>
                        <a:pt x="5" y="27"/>
                        <a:pt x="5" y="27"/>
                        <a:pt x="6" y="27"/>
                      </a:cubicBezTo>
                      <a:cubicBezTo>
                        <a:pt x="6" y="25"/>
                        <a:pt x="7" y="23"/>
                        <a:pt x="7" y="21"/>
                      </a:cubicBezTo>
                      <a:cubicBezTo>
                        <a:pt x="7" y="20"/>
                        <a:pt x="6" y="20"/>
                        <a:pt x="6" y="20"/>
                      </a:cubicBezTo>
                      <a:cubicBezTo>
                        <a:pt x="5" y="21"/>
                        <a:pt x="5" y="21"/>
                        <a:pt x="5" y="22"/>
                      </a:cubicBezTo>
                      <a:cubicBezTo>
                        <a:pt x="5" y="22"/>
                        <a:pt x="6" y="22"/>
                        <a:pt x="6" y="23"/>
                      </a:cubicBezTo>
                      <a:cubicBezTo>
                        <a:pt x="7" y="18"/>
                        <a:pt x="9" y="15"/>
                        <a:pt x="12" y="11"/>
                      </a:cubicBezTo>
                      <a:cubicBezTo>
                        <a:pt x="12" y="11"/>
                        <a:pt x="11" y="10"/>
                        <a:pt x="11" y="11"/>
                      </a:cubicBezTo>
                      <a:cubicBezTo>
                        <a:pt x="8" y="14"/>
                        <a:pt x="5" y="18"/>
                        <a:pt x="1" y="21"/>
                      </a:cubicBezTo>
                      <a:cubicBezTo>
                        <a:pt x="1" y="22"/>
                        <a:pt x="2" y="22"/>
                        <a:pt x="2" y="22"/>
                      </a:cubicBezTo>
                      <a:cubicBezTo>
                        <a:pt x="5" y="18"/>
                        <a:pt x="8" y="15"/>
                        <a:pt x="11" y="11"/>
                      </a:cubicBezTo>
                      <a:cubicBezTo>
                        <a:pt x="11" y="11"/>
                        <a:pt x="10" y="10"/>
                        <a:pt x="10" y="10"/>
                      </a:cubicBezTo>
                      <a:cubicBezTo>
                        <a:pt x="8" y="12"/>
                        <a:pt x="6" y="13"/>
                        <a:pt x="4" y="15"/>
                      </a:cubicBezTo>
                      <a:cubicBezTo>
                        <a:pt x="4" y="15"/>
                        <a:pt x="5" y="15"/>
                        <a:pt x="5" y="15"/>
                      </a:cubicBezTo>
                      <a:cubicBezTo>
                        <a:pt x="8" y="11"/>
                        <a:pt x="12" y="6"/>
                        <a:pt x="14" y="1"/>
                      </a:cubicBezTo>
                      <a:cubicBezTo>
                        <a:pt x="15" y="0"/>
                        <a:pt x="14" y="0"/>
                        <a:pt x="13" y="0"/>
                      </a:cubicBezTo>
                      <a:cubicBezTo>
                        <a:pt x="11" y="2"/>
                        <a:pt x="8" y="4"/>
                        <a:pt x="6" y="5"/>
                      </a:cubicBezTo>
                      <a:cubicBezTo>
                        <a:pt x="6" y="5"/>
                        <a:pt x="6" y="6"/>
                        <a:pt x="7" y="6"/>
                      </a:cubicBezTo>
                      <a:cubicBezTo>
                        <a:pt x="7" y="5"/>
                        <a:pt x="8" y="4"/>
                        <a:pt x="9" y="4"/>
                      </a:cubicBezTo>
                      <a:cubicBezTo>
                        <a:pt x="9" y="3"/>
                        <a:pt x="8" y="3"/>
                        <a:pt x="8" y="3"/>
                      </a:cubicBezTo>
                      <a:cubicBezTo>
                        <a:pt x="7" y="6"/>
                        <a:pt x="5" y="9"/>
                        <a:pt x="3" y="11"/>
                      </a:cubicBezTo>
                      <a:cubicBezTo>
                        <a:pt x="3" y="12"/>
                        <a:pt x="4" y="13"/>
                        <a:pt x="4" y="12"/>
                      </a:cubicBezTo>
                      <a:cubicBezTo>
                        <a:pt x="7" y="9"/>
                        <a:pt x="9" y="6"/>
                        <a:pt x="12" y="4"/>
                      </a:cubicBezTo>
                      <a:cubicBezTo>
                        <a:pt x="12" y="3"/>
                        <a:pt x="11" y="3"/>
                        <a:pt x="11" y="3"/>
                      </a:cubicBezTo>
                      <a:cubicBezTo>
                        <a:pt x="9" y="6"/>
                        <a:pt x="8" y="8"/>
                        <a:pt x="6" y="11"/>
                      </a:cubicBezTo>
                      <a:cubicBezTo>
                        <a:pt x="6" y="12"/>
                        <a:pt x="7" y="12"/>
                        <a:pt x="7" y="12"/>
                      </a:cubicBezTo>
                      <a:cubicBezTo>
                        <a:pt x="10" y="9"/>
                        <a:pt x="13" y="6"/>
                        <a:pt x="16" y="3"/>
                      </a:cubicBezTo>
                      <a:cubicBezTo>
                        <a:pt x="16" y="3"/>
                        <a:pt x="15" y="3"/>
                        <a:pt x="15" y="2"/>
                      </a:cubicBezTo>
                      <a:cubicBezTo>
                        <a:pt x="14" y="6"/>
                        <a:pt x="12" y="8"/>
                        <a:pt x="9" y="11"/>
                      </a:cubicBezTo>
                      <a:cubicBezTo>
                        <a:pt x="9" y="12"/>
                        <a:pt x="10" y="13"/>
                        <a:pt x="10"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05" name="Freeform 141"/>
                <p:cNvSpPr/>
                <p:nvPr/>
              </p:nvSpPr>
              <p:spPr bwMode="auto">
                <a:xfrm>
                  <a:off x="1376363" y="2722563"/>
                  <a:ext cx="12700" cy="31750"/>
                </a:xfrm>
                <a:custGeom>
                  <a:avLst/>
                  <a:gdLst>
                    <a:gd name="T0" fmla="*/ 7 w 12"/>
                    <a:gd name="T1" fmla="*/ 15 h 31"/>
                    <a:gd name="T2" fmla="*/ 6 w 12"/>
                    <a:gd name="T3" fmla="*/ 25 h 31"/>
                    <a:gd name="T4" fmla="*/ 7 w 12"/>
                    <a:gd name="T5" fmla="*/ 25 h 31"/>
                    <a:gd name="T6" fmla="*/ 8 w 12"/>
                    <a:gd name="T7" fmla="*/ 24 h 31"/>
                    <a:gd name="T8" fmla="*/ 5 w 12"/>
                    <a:gd name="T9" fmla="*/ 30 h 31"/>
                    <a:gd name="T10" fmla="*/ 7 w 12"/>
                    <a:gd name="T11" fmla="*/ 30 h 31"/>
                    <a:gd name="T12" fmla="*/ 7 w 12"/>
                    <a:gd name="T13" fmla="*/ 18 h 31"/>
                    <a:gd name="T14" fmla="*/ 6 w 12"/>
                    <a:gd name="T15" fmla="*/ 8 h 31"/>
                    <a:gd name="T16" fmla="*/ 9 w 12"/>
                    <a:gd name="T17" fmla="*/ 3 h 31"/>
                    <a:gd name="T18" fmla="*/ 10 w 12"/>
                    <a:gd name="T19" fmla="*/ 5 h 31"/>
                    <a:gd name="T20" fmla="*/ 11 w 12"/>
                    <a:gd name="T21" fmla="*/ 5 h 31"/>
                    <a:gd name="T22" fmla="*/ 9 w 12"/>
                    <a:gd name="T23" fmla="*/ 6 h 31"/>
                    <a:gd name="T24" fmla="*/ 10 w 12"/>
                    <a:gd name="T25" fmla="*/ 7 h 31"/>
                    <a:gd name="T26" fmla="*/ 12 w 12"/>
                    <a:gd name="T27" fmla="*/ 4 h 31"/>
                    <a:gd name="T28" fmla="*/ 11 w 12"/>
                    <a:gd name="T29" fmla="*/ 3 h 31"/>
                    <a:gd name="T30" fmla="*/ 10 w 12"/>
                    <a:gd name="T31" fmla="*/ 4 h 31"/>
                    <a:gd name="T32" fmla="*/ 11 w 12"/>
                    <a:gd name="T33" fmla="*/ 5 h 31"/>
                    <a:gd name="T34" fmla="*/ 12 w 12"/>
                    <a:gd name="T35" fmla="*/ 1 h 31"/>
                    <a:gd name="T36" fmla="*/ 11 w 12"/>
                    <a:gd name="T37" fmla="*/ 0 h 31"/>
                    <a:gd name="T38" fmla="*/ 5 w 12"/>
                    <a:gd name="T39" fmla="*/ 30 h 31"/>
                    <a:gd name="T40" fmla="*/ 7 w 12"/>
                    <a:gd name="T41" fmla="*/ 31 h 31"/>
                    <a:gd name="T42" fmla="*/ 9 w 12"/>
                    <a:gd name="T43" fmla="*/ 20 h 31"/>
                    <a:gd name="T44" fmla="*/ 8 w 12"/>
                    <a:gd name="T45" fmla="*/ 20 h 31"/>
                    <a:gd name="T46" fmla="*/ 6 w 12"/>
                    <a:gd name="T47" fmla="*/ 25 h 31"/>
                    <a:gd name="T48" fmla="*/ 7 w 12"/>
                    <a:gd name="T49" fmla="*/ 25 h 31"/>
                    <a:gd name="T50" fmla="*/ 9 w 12"/>
                    <a:gd name="T51" fmla="*/ 15 h 31"/>
                    <a:gd name="T52" fmla="*/ 7 w 12"/>
                    <a:gd name="T53" fmla="*/ 15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2" h="31">
                      <a:moveTo>
                        <a:pt x="7" y="15"/>
                      </a:moveTo>
                      <a:cubicBezTo>
                        <a:pt x="8" y="18"/>
                        <a:pt x="7" y="22"/>
                        <a:pt x="6" y="25"/>
                      </a:cubicBezTo>
                      <a:cubicBezTo>
                        <a:pt x="6" y="25"/>
                        <a:pt x="7" y="25"/>
                        <a:pt x="7" y="25"/>
                      </a:cubicBezTo>
                      <a:cubicBezTo>
                        <a:pt x="7" y="25"/>
                        <a:pt x="7" y="25"/>
                        <a:pt x="8" y="24"/>
                      </a:cubicBezTo>
                      <a:cubicBezTo>
                        <a:pt x="7" y="26"/>
                        <a:pt x="6" y="28"/>
                        <a:pt x="5" y="30"/>
                      </a:cubicBezTo>
                      <a:cubicBezTo>
                        <a:pt x="6" y="30"/>
                        <a:pt x="6" y="30"/>
                        <a:pt x="7" y="30"/>
                      </a:cubicBezTo>
                      <a:cubicBezTo>
                        <a:pt x="8" y="26"/>
                        <a:pt x="8" y="22"/>
                        <a:pt x="7" y="18"/>
                      </a:cubicBezTo>
                      <a:cubicBezTo>
                        <a:pt x="7" y="15"/>
                        <a:pt x="6" y="11"/>
                        <a:pt x="6" y="8"/>
                      </a:cubicBezTo>
                      <a:cubicBezTo>
                        <a:pt x="7" y="6"/>
                        <a:pt x="8" y="5"/>
                        <a:pt x="9" y="3"/>
                      </a:cubicBezTo>
                      <a:cubicBezTo>
                        <a:pt x="12" y="1"/>
                        <a:pt x="10" y="3"/>
                        <a:pt x="10" y="5"/>
                      </a:cubicBezTo>
                      <a:cubicBezTo>
                        <a:pt x="10" y="5"/>
                        <a:pt x="11" y="6"/>
                        <a:pt x="11" y="5"/>
                      </a:cubicBezTo>
                      <a:cubicBezTo>
                        <a:pt x="11" y="6"/>
                        <a:pt x="10" y="6"/>
                        <a:pt x="9" y="6"/>
                      </a:cubicBezTo>
                      <a:cubicBezTo>
                        <a:pt x="9" y="7"/>
                        <a:pt x="9" y="8"/>
                        <a:pt x="10" y="7"/>
                      </a:cubicBezTo>
                      <a:cubicBezTo>
                        <a:pt x="12" y="6"/>
                        <a:pt x="12" y="6"/>
                        <a:pt x="12" y="4"/>
                      </a:cubicBezTo>
                      <a:cubicBezTo>
                        <a:pt x="12" y="3"/>
                        <a:pt x="12" y="3"/>
                        <a:pt x="11" y="3"/>
                      </a:cubicBezTo>
                      <a:cubicBezTo>
                        <a:pt x="11" y="4"/>
                        <a:pt x="10" y="4"/>
                        <a:pt x="10" y="4"/>
                      </a:cubicBezTo>
                      <a:cubicBezTo>
                        <a:pt x="10" y="5"/>
                        <a:pt x="11" y="5"/>
                        <a:pt x="11" y="5"/>
                      </a:cubicBezTo>
                      <a:cubicBezTo>
                        <a:pt x="12" y="4"/>
                        <a:pt x="12" y="2"/>
                        <a:pt x="12" y="1"/>
                      </a:cubicBezTo>
                      <a:cubicBezTo>
                        <a:pt x="12" y="1"/>
                        <a:pt x="12" y="0"/>
                        <a:pt x="11" y="0"/>
                      </a:cubicBezTo>
                      <a:cubicBezTo>
                        <a:pt x="0" y="7"/>
                        <a:pt x="8" y="20"/>
                        <a:pt x="5" y="30"/>
                      </a:cubicBezTo>
                      <a:cubicBezTo>
                        <a:pt x="5" y="31"/>
                        <a:pt x="6" y="31"/>
                        <a:pt x="7" y="31"/>
                      </a:cubicBezTo>
                      <a:cubicBezTo>
                        <a:pt x="8" y="27"/>
                        <a:pt x="9" y="24"/>
                        <a:pt x="9" y="20"/>
                      </a:cubicBezTo>
                      <a:cubicBezTo>
                        <a:pt x="9" y="20"/>
                        <a:pt x="8" y="20"/>
                        <a:pt x="8" y="20"/>
                      </a:cubicBezTo>
                      <a:cubicBezTo>
                        <a:pt x="7" y="22"/>
                        <a:pt x="6" y="23"/>
                        <a:pt x="6" y="25"/>
                      </a:cubicBezTo>
                      <a:cubicBezTo>
                        <a:pt x="6" y="26"/>
                        <a:pt x="7" y="26"/>
                        <a:pt x="7" y="25"/>
                      </a:cubicBezTo>
                      <a:cubicBezTo>
                        <a:pt x="8" y="22"/>
                        <a:pt x="9" y="19"/>
                        <a:pt x="9" y="15"/>
                      </a:cubicBezTo>
                      <a:cubicBezTo>
                        <a:pt x="9" y="14"/>
                        <a:pt x="7" y="14"/>
                        <a:pt x="7"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06" name="Freeform 142"/>
                <p:cNvSpPr/>
                <p:nvPr/>
              </p:nvSpPr>
              <p:spPr bwMode="auto">
                <a:xfrm>
                  <a:off x="1382713" y="2724151"/>
                  <a:ext cx="9525" cy="7938"/>
                </a:xfrm>
                <a:custGeom>
                  <a:avLst/>
                  <a:gdLst>
                    <a:gd name="T0" fmla="*/ 1 w 10"/>
                    <a:gd name="T1" fmla="*/ 4 h 8"/>
                    <a:gd name="T2" fmla="*/ 0 w 10"/>
                    <a:gd name="T3" fmla="*/ 6 h 8"/>
                    <a:gd name="T4" fmla="*/ 1 w 10"/>
                    <a:gd name="T5" fmla="*/ 7 h 8"/>
                    <a:gd name="T6" fmla="*/ 6 w 10"/>
                    <a:gd name="T7" fmla="*/ 3 h 8"/>
                    <a:gd name="T8" fmla="*/ 4 w 10"/>
                    <a:gd name="T9" fmla="*/ 3 h 8"/>
                    <a:gd name="T10" fmla="*/ 4 w 10"/>
                    <a:gd name="T11" fmla="*/ 7 h 8"/>
                    <a:gd name="T12" fmla="*/ 5 w 10"/>
                    <a:gd name="T13" fmla="*/ 7 h 8"/>
                    <a:gd name="T14" fmla="*/ 9 w 10"/>
                    <a:gd name="T15" fmla="*/ 1 h 8"/>
                    <a:gd name="T16" fmla="*/ 7 w 10"/>
                    <a:gd name="T17" fmla="*/ 1 h 8"/>
                    <a:gd name="T18" fmla="*/ 7 w 10"/>
                    <a:gd name="T19" fmla="*/ 6 h 8"/>
                    <a:gd name="T20" fmla="*/ 9 w 10"/>
                    <a:gd name="T21" fmla="*/ 7 h 8"/>
                    <a:gd name="T22" fmla="*/ 10 w 10"/>
                    <a:gd name="T23" fmla="*/ 3 h 8"/>
                    <a:gd name="T24" fmla="*/ 8 w 10"/>
                    <a:gd name="T25" fmla="*/ 2 h 8"/>
                    <a:gd name="T26" fmla="*/ 7 w 10"/>
                    <a:gd name="T27" fmla="*/ 6 h 8"/>
                    <a:gd name="T28" fmla="*/ 9 w 10"/>
                    <a:gd name="T29" fmla="*/ 7 h 8"/>
                    <a:gd name="T30" fmla="*/ 9 w 10"/>
                    <a:gd name="T31" fmla="*/ 1 h 8"/>
                    <a:gd name="T32" fmla="*/ 7 w 10"/>
                    <a:gd name="T33" fmla="*/ 1 h 8"/>
                    <a:gd name="T34" fmla="*/ 4 w 10"/>
                    <a:gd name="T35" fmla="*/ 7 h 8"/>
                    <a:gd name="T36" fmla="*/ 6 w 10"/>
                    <a:gd name="T37" fmla="*/ 7 h 8"/>
                    <a:gd name="T38" fmla="*/ 6 w 10"/>
                    <a:gd name="T39" fmla="*/ 3 h 8"/>
                    <a:gd name="T40" fmla="*/ 4 w 10"/>
                    <a:gd name="T41" fmla="*/ 3 h 8"/>
                    <a:gd name="T42" fmla="*/ 0 w 10"/>
                    <a:gd name="T43" fmla="*/ 5 h 8"/>
                    <a:gd name="T44" fmla="*/ 1 w 10"/>
                    <a:gd name="T45" fmla="*/ 6 h 8"/>
                    <a:gd name="T46" fmla="*/ 2 w 10"/>
                    <a:gd name="T47" fmla="*/ 5 h 8"/>
                    <a:gd name="T48" fmla="*/ 1 w 10"/>
                    <a:gd name="T49"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 h="8">
                      <a:moveTo>
                        <a:pt x="1" y="4"/>
                      </a:moveTo>
                      <a:cubicBezTo>
                        <a:pt x="1" y="5"/>
                        <a:pt x="0" y="5"/>
                        <a:pt x="0" y="6"/>
                      </a:cubicBezTo>
                      <a:cubicBezTo>
                        <a:pt x="0" y="6"/>
                        <a:pt x="0" y="7"/>
                        <a:pt x="1" y="7"/>
                      </a:cubicBezTo>
                      <a:cubicBezTo>
                        <a:pt x="3" y="6"/>
                        <a:pt x="4" y="5"/>
                        <a:pt x="6" y="3"/>
                      </a:cubicBezTo>
                      <a:cubicBezTo>
                        <a:pt x="5" y="3"/>
                        <a:pt x="5" y="3"/>
                        <a:pt x="4" y="3"/>
                      </a:cubicBezTo>
                      <a:cubicBezTo>
                        <a:pt x="4" y="4"/>
                        <a:pt x="4" y="6"/>
                        <a:pt x="4" y="7"/>
                      </a:cubicBezTo>
                      <a:cubicBezTo>
                        <a:pt x="4" y="8"/>
                        <a:pt x="5" y="8"/>
                        <a:pt x="5" y="7"/>
                      </a:cubicBezTo>
                      <a:cubicBezTo>
                        <a:pt x="7" y="5"/>
                        <a:pt x="8" y="3"/>
                        <a:pt x="9" y="1"/>
                      </a:cubicBezTo>
                      <a:cubicBezTo>
                        <a:pt x="8" y="1"/>
                        <a:pt x="8" y="1"/>
                        <a:pt x="7" y="1"/>
                      </a:cubicBezTo>
                      <a:cubicBezTo>
                        <a:pt x="8" y="3"/>
                        <a:pt x="8" y="5"/>
                        <a:pt x="7" y="6"/>
                      </a:cubicBezTo>
                      <a:cubicBezTo>
                        <a:pt x="7" y="7"/>
                        <a:pt x="8" y="8"/>
                        <a:pt x="9" y="7"/>
                      </a:cubicBezTo>
                      <a:cubicBezTo>
                        <a:pt x="9" y="6"/>
                        <a:pt x="9" y="4"/>
                        <a:pt x="10" y="3"/>
                      </a:cubicBezTo>
                      <a:cubicBezTo>
                        <a:pt x="10" y="2"/>
                        <a:pt x="9" y="2"/>
                        <a:pt x="8" y="2"/>
                      </a:cubicBezTo>
                      <a:cubicBezTo>
                        <a:pt x="8" y="4"/>
                        <a:pt x="8" y="5"/>
                        <a:pt x="7" y="6"/>
                      </a:cubicBezTo>
                      <a:cubicBezTo>
                        <a:pt x="8" y="6"/>
                        <a:pt x="8" y="7"/>
                        <a:pt x="9" y="7"/>
                      </a:cubicBezTo>
                      <a:cubicBezTo>
                        <a:pt x="9" y="5"/>
                        <a:pt x="9" y="3"/>
                        <a:pt x="9" y="1"/>
                      </a:cubicBezTo>
                      <a:cubicBezTo>
                        <a:pt x="9" y="0"/>
                        <a:pt x="8" y="0"/>
                        <a:pt x="7" y="1"/>
                      </a:cubicBezTo>
                      <a:cubicBezTo>
                        <a:pt x="6" y="3"/>
                        <a:pt x="5" y="5"/>
                        <a:pt x="4" y="7"/>
                      </a:cubicBezTo>
                      <a:cubicBezTo>
                        <a:pt x="5" y="7"/>
                        <a:pt x="5" y="7"/>
                        <a:pt x="6" y="7"/>
                      </a:cubicBezTo>
                      <a:cubicBezTo>
                        <a:pt x="6" y="6"/>
                        <a:pt x="6" y="4"/>
                        <a:pt x="6" y="3"/>
                      </a:cubicBezTo>
                      <a:cubicBezTo>
                        <a:pt x="6" y="2"/>
                        <a:pt x="5" y="2"/>
                        <a:pt x="4" y="3"/>
                      </a:cubicBezTo>
                      <a:cubicBezTo>
                        <a:pt x="3" y="4"/>
                        <a:pt x="2" y="5"/>
                        <a:pt x="0" y="5"/>
                      </a:cubicBezTo>
                      <a:cubicBezTo>
                        <a:pt x="1" y="6"/>
                        <a:pt x="1" y="6"/>
                        <a:pt x="1" y="6"/>
                      </a:cubicBezTo>
                      <a:cubicBezTo>
                        <a:pt x="1" y="6"/>
                        <a:pt x="2" y="6"/>
                        <a:pt x="2" y="5"/>
                      </a:cubicBezTo>
                      <a:cubicBezTo>
                        <a:pt x="3" y="5"/>
                        <a:pt x="2" y="4"/>
                        <a:pt x="1"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07" name="Freeform 143"/>
                <p:cNvSpPr/>
                <p:nvPr/>
              </p:nvSpPr>
              <p:spPr bwMode="auto">
                <a:xfrm>
                  <a:off x="1392238" y="2722563"/>
                  <a:ext cx="3175" cy="9525"/>
                </a:xfrm>
                <a:custGeom>
                  <a:avLst/>
                  <a:gdLst>
                    <a:gd name="T0" fmla="*/ 2 w 3"/>
                    <a:gd name="T1" fmla="*/ 1 h 10"/>
                    <a:gd name="T2" fmla="*/ 0 w 3"/>
                    <a:gd name="T3" fmla="*/ 9 h 10"/>
                    <a:gd name="T4" fmla="*/ 1 w 3"/>
                    <a:gd name="T5" fmla="*/ 9 h 10"/>
                    <a:gd name="T6" fmla="*/ 2 w 3"/>
                    <a:gd name="T7" fmla="*/ 6 h 10"/>
                    <a:gd name="T8" fmla="*/ 1 w 3"/>
                    <a:gd name="T9" fmla="*/ 6 h 10"/>
                    <a:gd name="T10" fmla="*/ 0 w 3"/>
                    <a:gd name="T11" fmla="*/ 9 h 10"/>
                    <a:gd name="T12" fmla="*/ 1 w 3"/>
                    <a:gd name="T13" fmla="*/ 10 h 10"/>
                    <a:gd name="T14" fmla="*/ 3 w 3"/>
                    <a:gd name="T15" fmla="*/ 1 h 10"/>
                    <a:gd name="T16" fmla="*/ 2 w 3"/>
                    <a:gd name="T17" fmla="*/ 1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10">
                      <a:moveTo>
                        <a:pt x="2" y="1"/>
                      </a:moveTo>
                      <a:cubicBezTo>
                        <a:pt x="2" y="4"/>
                        <a:pt x="1" y="7"/>
                        <a:pt x="0" y="9"/>
                      </a:cubicBezTo>
                      <a:cubicBezTo>
                        <a:pt x="1" y="9"/>
                        <a:pt x="1" y="9"/>
                        <a:pt x="1" y="9"/>
                      </a:cubicBezTo>
                      <a:cubicBezTo>
                        <a:pt x="1" y="8"/>
                        <a:pt x="2" y="7"/>
                        <a:pt x="2" y="6"/>
                      </a:cubicBezTo>
                      <a:cubicBezTo>
                        <a:pt x="3" y="5"/>
                        <a:pt x="1" y="5"/>
                        <a:pt x="1" y="6"/>
                      </a:cubicBezTo>
                      <a:cubicBezTo>
                        <a:pt x="1" y="7"/>
                        <a:pt x="0" y="8"/>
                        <a:pt x="0" y="9"/>
                      </a:cubicBezTo>
                      <a:cubicBezTo>
                        <a:pt x="0" y="10"/>
                        <a:pt x="1" y="10"/>
                        <a:pt x="1" y="10"/>
                      </a:cubicBezTo>
                      <a:cubicBezTo>
                        <a:pt x="2" y="7"/>
                        <a:pt x="3" y="4"/>
                        <a:pt x="3" y="1"/>
                      </a:cubicBezTo>
                      <a:cubicBezTo>
                        <a:pt x="3" y="0"/>
                        <a:pt x="2" y="0"/>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08" name="Freeform 144"/>
                <p:cNvSpPr/>
                <p:nvPr/>
              </p:nvSpPr>
              <p:spPr bwMode="auto">
                <a:xfrm>
                  <a:off x="1392238" y="2722563"/>
                  <a:ext cx="3175" cy="12700"/>
                </a:xfrm>
                <a:custGeom>
                  <a:avLst/>
                  <a:gdLst>
                    <a:gd name="T0" fmla="*/ 2 w 4"/>
                    <a:gd name="T1" fmla="*/ 0 h 12"/>
                    <a:gd name="T2" fmla="*/ 0 w 4"/>
                    <a:gd name="T3" fmla="*/ 11 h 12"/>
                    <a:gd name="T4" fmla="*/ 1 w 4"/>
                    <a:gd name="T5" fmla="*/ 11 h 12"/>
                    <a:gd name="T6" fmla="*/ 4 w 4"/>
                    <a:gd name="T7" fmla="*/ 5 h 12"/>
                    <a:gd name="T8" fmla="*/ 2 w 4"/>
                    <a:gd name="T9" fmla="*/ 4 h 12"/>
                    <a:gd name="T10" fmla="*/ 0 w 4"/>
                    <a:gd name="T11" fmla="*/ 11 h 12"/>
                    <a:gd name="T12" fmla="*/ 1 w 4"/>
                    <a:gd name="T13" fmla="*/ 11 h 12"/>
                    <a:gd name="T14" fmla="*/ 3 w 4"/>
                    <a:gd name="T15" fmla="*/ 1 h 12"/>
                    <a:gd name="T16" fmla="*/ 2 w 4"/>
                    <a:gd name="T1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12">
                      <a:moveTo>
                        <a:pt x="2" y="0"/>
                      </a:moveTo>
                      <a:cubicBezTo>
                        <a:pt x="1" y="4"/>
                        <a:pt x="0" y="7"/>
                        <a:pt x="0" y="11"/>
                      </a:cubicBezTo>
                      <a:cubicBezTo>
                        <a:pt x="0" y="11"/>
                        <a:pt x="1" y="12"/>
                        <a:pt x="1" y="11"/>
                      </a:cubicBezTo>
                      <a:cubicBezTo>
                        <a:pt x="2" y="9"/>
                        <a:pt x="3" y="7"/>
                        <a:pt x="4" y="5"/>
                      </a:cubicBezTo>
                      <a:cubicBezTo>
                        <a:pt x="4" y="4"/>
                        <a:pt x="3" y="4"/>
                        <a:pt x="2" y="4"/>
                      </a:cubicBezTo>
                      <a:cubicBezTo>
                        <a:pt x="2" y="7"/>
                        <a:pt x="1" y="9"/>
                        <a:pt x="0" y="11"/>
                      </a:cubicBezTo>
                      <a:cubicBezTo>
                        <a:pt x="0" y="11"/>
                        <a:pt x="1" y="11"/>
                        <a:pt x="1" y="11"/>
                      </a:cubicBezTo>
                      <a:cubicBezTo>
                        <a:pt x="1" y="7"/>
                        <a:pt x="2" y="4"/>
                        <a:pt x="3" y="1"/>
                      </a:cubicBezTo>
                      <a:cubicBezTo>
                        <a:pt x="3"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09" name="Freeform 145"/>
                <p:cNvSpPr/>
                <p:nvPr/>
              </p:nvSpPr>
              <p:spPr bwMode="auto">
                <a:xfrm>
                  <a:off x="1393825" y="2722563"/>
                  <a:ext cx="1588" cy="9525"/>
                </a:xfrm>
                <a:custGeom>
                  <a:avLst/>
                  <a:gdLst>
                    <a:gd name="T0" fmla="*/ 0 w 2"/>
                    <a:gd name="T1" fmla="*/ 1 h 9"/>
                    <a:gd name="T2" fmla="*/ 0 w 2"/>
                    <a:gd name="T3" fmla="*/ 8 h 9"/>
                    <a:gd name="T4" fmla="*/ 2 w 2"/>
                    <a:gd name="T5" fmla="*/ 8 h 9"/>
                    <a:gd name="T6" fmla="*/ 2 w 2"/>
                    <a:gd name="T7" fmla="*/ 7 h 9"/>
                    <a:gd name="T8" fmla="*/ 0 w 2"/>
                    <a:gd name="T9" fmla="*/ 7 h 9"/>
                    <a:gd name="T10" fmla="*/ 0 w 2"/>
                    <a:gd name="T11" fmla="*/ 8 h 9"/>
                    <a:gd name="T12" fmla="*/ 2 w 2"/>
                    <a:gd name="T13" fmla="*/ 8 h 9"/>
                    <a:gd name="T14" fmla="*/ 1 w 2"/>
                    <a:gd name="T15" fmla="*/ 0 h 9"/>
                    <a:gd name="T16" fmla="*/ 0 w 2"/>
                    <a:gd name="T17" fmla="*/ 1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9">
                      <a:moveTo>
                        <a:pt x="0" y="1"/>
                      </a:moveTo>
                      <a:cubicBezTo>
                        <a:pt x="0" y="3"/>
                        <a:pt x="0" y="6"/>
                        <a:pt x="0" y="8"/>
                      </a:cubicBezTo>
                      <a:cubicBezTo>
                        <a:pt x="1" y="8"/>
                        <a:pt x="1" y="8"/>
                        <a:pt x="2" y="8"/>
                      </a:cubicBezTo>
                      <a:cubicBezTo>
                        <a:pt x="2" y="8"/>
                        <a:pt x="2" y="7"/>
                        <a:pt x="2" y="7"/>
                      </a:cubicBezTo>
                      <a:cubicBezTo>
                        <a:pt x="2" y="6"/>
                        <a:pt x="0" y="6"/>
                        <a:pt x="0" y="7"/>
                      </a:cubicBezTo>
                      <a:cubicBezTo>
                        <a:pt x="0" y="7"/>
                        <a:pt x="0" y="8"/>
                        <a:pt x="0" y="8"/>
                      </a:cubicBezTo>
                      <a:cubicBezTo>
                        <a:pt x="0" y="9"/>
                        <a:pt x="2" y="9"/>
                        <a:pt x="2" y="8"/>
                      </a:cubicBezTo>
                      <a:cubicBezTo>
                        <a:pt x="2" y="6"/>
                        <a:pt x="2" y="3"/>
                        <a:pt x="1" y="0"/>
                      </a:cubicBezTo>
                      <a:cubicBezTo>
                        <a:pt x="1"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10" name="Freeform 146"/>
                <p:cNvSpPr/>
                <p:nvPr/>
              </p:nvSpPr>
              <p:spPr bwMode="auto">
                <a:xfrm>
                  <a:off x="1392238" y="2724151"/>
                  <a:ext cx="7938" cy="14288"/>
                </a:xfrm>
                <a:custGeom>
                  <a:avLst/>
                  <a:gdLst>
                    <a:gd name="T0" fmla="*/ 3 w 8"/>
                    <a:gd name="T1" fmla="*/ 3 h 14"/>
                    <a:gd name="T2" fmla="*/ 3 w 8"/>
                    <a:gd name="T3" fmla="*/ 10 h 14"/>
                    <a:gd name="T4" fmla="*/ 5 w 8"/>
                    <a:gd name="T5" fmla="*/ 9 h 14"/>
                    <a:gd name="T6" fmla="*/ 3 w 8"/>
                    <a:gd name="T7" fmla="*/ 9 h 14"/>
                    <a:gd name="T8" fmla="*/ 2 w 8"/>
                    <a:gd name="T9" fmla="*/ 9 h 14"/>
                    <a:gd name="T10" fmla="*/ 3 w 8"/>
                    <a:gd name="T11" fmla="*/ 12 h 14"/>
                    <a:gd name="T12" fmla="*/ 4 w 8"/>
                    <a:gd name="T13" fmla="*/ 11 h 14"/>
                    <a:gd name="T14" fmla="*/ 1 w 8"/>
                    <a:gd name="T15" fmla="*/ 8 h 14"/>
                    <a:gd name="T16" fmla="*/ 1 w 8"/>
                    <a:gd name="T17" fmla="*/ 9 h 14"/>
                    <a:gd name="T18" fmla="*/ 6 w 8"/>
                    <a:gd name="T19" fmla="*/ 13 h 14"/>
                    <a:gd name="T20" fmla="*/ 7 w 8"/>
                    <a:gd name="T21" fmla="*/ 13 h 14"/>
                    <a:gd name="T22" fmla="*/ 6 w 8"/>
                    <a:gd name="T23" fmla="*/ 6 h 14"/>
                    <a:gd name="T24" fmla="*/ 5 w 8"/>
                    <a:gd name="T25" fmla="*/ 7 h 14"/>
                    <a:gd name="T26" fmla="*/ 6 w 8"/>
                    <a:gd name="T27" fmla="*/ 12 h 14"/>
                    <a:gd name="T28" fmla="*/ 7 w 8"/>
                    <a:gd name="T29" fmla="*/ 12 h 14"/>
                    <a:gd name="T30" fmla="*/ 7 w 8"/>
                    <a:gd name="T31" fmla="*/ 1 h 14"/>
                    <a:gd name="T32" fmla="*/ 6 w 8"/>
                    <a:gd name="T33" fmla="*/ 1 h 14"/>
                    <a:gd name="T34" fmla="*/ 5 w 8"/>
                    <a:gd name="T35" fmla="*/ 10 h 14"/>
                    <a:gd name="T36" fmla="*/ 7 w 8"/>
                    <a:gd name="T37" fmla="*/ 10 h 14"/>
                    <a:gd name="T38" fmla="*/ 7 w 8"/>
                    <a:gd name="T39" fmla="*/ 5 h 14"/>
                    <a:gd name="T40" fmla="*/ 6 w 8"/>
                    <a:gd name="T41" fmla="*/ 5 h 14"/>
                    <a:gd name="T42" fmla="*/ 5 w 8"/>
                    <a:gd name="T43" fmla="*/ 10 h 14"/>
                    <a:gd name="T44" fmla="*/ 7 w 8"/>
                    <a:gd name="T45" fmla="*/ 10 h 14"/>
                    <a:gd name="T46" fmla="*/ 7 w 8"/>
                    <a:gd name="T47" fmla="*/ 1 h 14"/>
                    <a:gd name="T48" fmla="*/ 6 w 8"/>
                    <a:gd name="T49" fmla="*/ 1 h 14"/>
                    <a:gd name="T50" fmla="*/ 6 w 8"/>
                    <a:gd name="T51" fmla="*/ 12 h 14"/>
                    <a:gd name="T52" fmla="*/ 7 w 8"/>
                    <a:gd name="T53" fmla="*/ 12 h 14"/>
                    <a:gd name="T54" fmla="*/ 6 w 8"/>
                    <a:gd name="T55" fmla="*/ 7 h 14"/>
                    <a:gd name="T56" fmla="*/ 5 w 8"/>
                    <a:gd name="T57" fmla="*/ 7 h 14"/>
                    <a:gd name="T58" fmla="*/ 6 w 8"/>
                    <a:gd name="T59" fmla="*/ 13 h 14"/>
                    <a:gd name="T60" fmla="*/ 7 w 8"/>
                    <a:gd name="T61" fmla="*/ 12 h 14"/>
                    <a:gd name="T62" fmla="*/ 1 w 8"/>
                    <a:gd name="T63" fmla="*/ 8 h 14"/>
                    <a:gd name="T64" fmla="*/ 0 w 8"/>
                    <a:gd name="T65" fmla="*/ 9 h 14"/>
                    <a:gd name="T66" fmla="*/ 4 w 8"/>
                    <a:gd name="T67" fmla="*/ 12 h 14"/>
                    <a:gd name="T68" fmla="*/ 5 w 8"/>
                    <a:gd name="T69" fmla="*/ 12 h 14"/>
                    <a:gd name="T70" fmla="*/ 4 w 8"/>
                    <a:gd name="T71" fmla="*/ 9 h 14"/>
                    <a:gd name="T72" fmla="*/ 3 w 8"/>
                    <a:gd name="T73" fmla="*/ 10 h 14"/>
                    <a:gd name="T74" fmla="*/ 4 w 8"/>
                    <a:gd name="T75" fmla="*/ 10 h 14"/>
                    <a:gd name="T76" fmla="*/ 5 w 8"/>
                    <a:gd name="T77" fmla="*/ 10 h 14"/>
                    <a:gd name="T78" fmla="*/ 4 w 8"/>
                    <a:gd name="T79" fmla="*/ 3 h 14"/>
                    <a:gd name="T80" fmla="*/ 3 w 8"/>
                    <a:gd name="T81" fmla="*/ 3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 h="14">
                      <a:moveTo>
                        <a:pt x="3" y="3"/>
                      </a:moveTo>
                      <a:cubicBezTo>
                        <a:pt x="4" y="6"/>
                        <a:pt x="4" y="8"/>
                        <a:pt x="3" y="10"/>
                      </a:cubicBezTo>
                      <a:cubicBezTo>
                        <a:pt x="4" y="10"/>
                        <a:pt x="4" y="10"/>
                        <a:pt x="5" y="9"/>
                      </a:cubicBezTo>
                      <a:cubicBezTo>
                        <a:pt x="4" y="9"/>
                        <a:pt x="4" y="9"/>
                        <a:pt x="3" y="9"/>
                      </a:cubicBezTo>
                      <a:cubicBezTo>
                        <a:pt x="3" y="8"/>
                        <a:pt x="2" y="9"/>
                        <a:pt x="2" y="9"/>
                      </a:cubicBezTo>
                      <a:cubicBezTo>
                        <a:pt x="3" y="10"/>
                        <a:pt x="3" y="11"/>
                        <a:pt x="3" y="12"/>
                      </a:cubicBezTo>
                      <a:cubicBezTo>
                        <a:pt x="4" y="12"/>
                        <a:pt x="4" y="12"/>
                        <a:pt x="4" y="11"/>
                      </a:cubicBezTo>
                      <a:cubicBezTo>
                        <a:pt x="3" y="10"/>
                        <a:pt x="2" y="9"/>
                        <a:pt x="1" y="8"/>
                      </a:cubicBezTo>
                      <a:cubicBezTo>
                        <a:pt x="1" y="8"/>
                        <a:pt x="1" y="9"/>
                        <a:pt x="1" y="9"/>
                      </a:cubicBezTo>
                      <a:cubicBezTo>
                        <a:pt x="2" y="10"/>
                        <a:pt x="4" y="12"/>
                        <a:pt x="6" y="13"/>
                      </a:cubicBezTo>
                      <a:cubicBezTo>
                        <a:pt x="6" y="14"/>
                        <a:pt x="7" y="14"/>
                        <a:pt x="7" y="13"/>
                      </a:cubicBezTo>
                      <a:cubicBezTo>
                        <a:pt x="8" y="11"/>
                        <a:pt x="7" y="9"/>
                        <a:pt x="6" y="6"/>
                      </a:cubicBezTo>
                      <a:cubicBezTo>
                        <a:pt x="6" y="6"/>
                        <a:pt x="5" y="6"/>
                        <a:pt x="5" y="7"/>
                      </a:cubicBezTo>
                      <a:cubicBezTo>
                        <a:pt x="5" y="9"/>
                        <a:pt x="6" y="10"/>
                        <a:pt x="6" y="12"/>
                      </a:cubicBezTo>
                      <a:cubicBezTo>
                        <a:pt x="6" y="13"/>
                        <a:pt x="7" y="13"/>
                        <a:pt x="7" y="12"/>
                      </a:cubicBezTo>
                      <a:cubicBezTo>
                        <a:pt x="7" y="8"/>
                        <a:pt x="7" y="5"/>
                        <a:pt x="7" y="1"/>
                      </a:cubicBezTo>
                      <a:cubicBezTo>
                        <a:pt x="7" y="1"/>
                        <a:pt x="6" y="1"/>
                        <a:pt x="6" y="1"/>
                      </a:cubicBezTo>
                      <a:cubicBezTo>
                        <a:pt x="6" y="4"/>
                        <a:pt x="6" y="7"/>
                        <a:pt x="5" y="10"/>
                      </a:cubicBezTo>
                      <a:cubicBezTo>
                        <a:pt x="6" y="10"/>
                        <a:pt x="6" y="10"/>
                        <a:pt x="7" y="10"/>
                      </a:cubicBezTo>
                      <a:cubicBezTo>
                        <a:pt x="6" y="8"/>
                        <a:pt x="7" y="7"/>
                        <a:pt x="7" y="5"/>
                      </a:cubicBezTo>
                      <a:cubicBezTo>
                        <a:pt x="7" y="4"/>
                        <a:pt x="6" y="4"/>
                        <a:pt x="6" y="5"/>
                      </a:cubicBezTo>
                      <a:cubicBezTo>
                        <a:pt x="5" y="6"/>
                        <a:pt x="5" y="8"/>
                        <a:pt x="5" y="10"/>
                      </a:cubicBezTo>
                      <a:cubicBezTo>
                        <a:pt x="5" y="10"/>
                        <a:pt x="6" y="11"/>
                        <a:pt x="7" y="10"/>
                      </a:cubicBezTo>
                      <a:cubicBezTo>
                        <a:pt x="7" y="7"/>
                        <a:pt x="7" y="4"/>
                        <a:pt x="7" y="1"/>
                      </a:cubicBezTo>
                      <a:cubicBezTo>
                        <a:pt x="7" y="0"/>
                        <a:pt x="6" y="0"/>
                        <a:pt x="6" y="1"/>
                      </a:cubicBezTo>
                      <a:cubicBezTo>
                        <a:pt x="6" y="5"/>
                        <a:pt x="6" y="8"/>
                        <a:pt x="6" y="12"/>
                      </a:cubicBezTo>
                      <a:cubicBezTo>
                        <a:pt x="6" y="12"/>
                        <a:pt x="7" y="12"/>
                        <a:pt x="7" y="12"/>
                      </a:cubicBezTo>
                      <a:cubicBezTo>
                        <a:pt x="7" y="10"/>
                        <a:pt x="7" y="9"/>
                        <a:pt x="6" y="7"/>
                      </a:cubicBezTo>
                      <a:cubicBezTo>
                        <a:pt x="6" y="7"/>
                        <a:pt x="5" y="7"/>
                        <a:pt x="5" y="7"/>
                      </a:cubicBezTo>
                      <a:cubicBezTo>
                        <a:pt x="6" y="9"/>
                        <a:pt x="6" y="11"/>
                        <a:pt x="6" y="13"/>
                      </a:cubicBezTo>
                      <a:cubicBezTo>
                        <a:pt x="6" y="13"/>
                        <a:pt x="6" y="13"/>
                        <a:pt x="7" y="12"/>
                      </a:cubicBezTo>
                      <a:cubicBezTo>
                        <a:pt x="5" y="11"/>
                        <a:pt x="3" y="9"/>
                        <a:pt x="1" y="8"/>
                      </a:cubicBezTo>
                      <a:cubicBezTo>
                        <a:pt x="1" y="7"/>
                        <a:pt x="0" y="8"/>
                        <a:pt x="0" y="9"/>
                      </a:cubicBezTo>
                      <a:cubicBezTo>
                        <a:pt x="1" y="10"/>
                        <a:pt x="2" y="11"/>
                        <a:pt x="4" y="12"/>
                      </a:cubicBezTo>
                      <a:cubicBezTo>
                        <a:pt x="4" y="13"/>
                        <a:pt x="5" y="12"/>
                        <a:pt x="5" y="12"/>
                      </a:cubicBezTo>
                      <a:cubicBezTo>
                        <a:pt x="4" y="11"/>
                        <a:pt x="4" y="10"/>
                        <a:pt x="4" y="9"/>
                      </a:cubicBezTo>
                      <a:cubicBezTo>
                        <a:pt x="3" y="9"/>
                        <a:pt x="3" y="10"/>
                        <a:pt x="3" y="10"/>
                      </a:cubicBezTo>
                      <a:cubicBezTo>
                        <a:pt x="3" y="10"/>
                        <a:pt x="3" y="10"/>
                        <a:pt x="4" y="10"/>
                      </a:cubicBezTo>
                      <a:cubicBezTo>
                        <a:pt x="4" y="11"/>
                        <a:pt x="5" y="10"/>
                        <a:pt x="5" y="10"/>
                      </a:cubicBezTo>
                      <a:cubicBezTo>
                        <a:pt x="5" y="8"/>
                        <a:pt x="5" y="5"/>
                        <a:pt x="4" y="3"/>
                      </a:cubicBezTo>
                      <a:cubicBezTo>
                        <a:pt x="4" y="2"/>
                        <a:pt x="3" y="3"/>
                        <a:pt x="3"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11" name="Freeform 147"/>
                <p:cNvSpPr/>
                <p:nvPr/>
              </p:nvSpPr>
              <p:spPr bwMode="auto">
                <a:xfrm>
                  <a:off x="1393825" y="2714626"/>
                  <a:ext cx="6350" cy="14288"/>
                </a:xfrm>
                <a:custGeom>
                  <a:avLst/>
                  <a:gdLst>
                    <a:gd name="T0" fmla="*/ 2 w 6"/>
                    <a:gd name="T1" fmla="*/ 13 h 14"/>
                    <a:gd name="T2" fmla="*/ 6 w 6"/>
                    <a:gd name="T3" fmla="*/ 2 h 14"/>
                    <a:gd name="T4" fmla="*/ 5 w 6"/>
                    <a:gd name="T5" fmla="*/ 1 h 14"/>
                    <a:gd name="T6" fmla="*/ 1 w 6"/>
                    <a:gd name="T7" fmla="*/ 11 h 14"/>
                    <a:gd name="T8" fmla="*/ 2 w 6"/>
                    <a:gd name="T9" fmla="*/ 11 h 14"/>
                    <a:gd name="T10" fmla="*/ 3 w 6"/>
                    <a:gd name="T11" fmla="*/ 6 h 14"/>
                    <a:gd name="T12" fmla="*/ 2 w 6"/>
                    <a:gd name="T13" fmla="*/ 6 h 14"/>
                    <a:gd name="T14" fmla="*/ 1 w 6"/>
                    <a:gd name="T15" fmla="*/ 11 h 14"/>
                    <a:gd name="T16" fmla="*/ 2 w 6"/>
                    <a:gd name="T17" fmla="*/ 11 h 14"/>
                    <a:gd name="T18" fmla="*/ 6 w 6"/>
                    <a:gd name="T19" fmla="*/ 2 h 14"/>
                    <a:gd name="T20" fmla="*/ 5 w 6"/>
                    <a:gd name="T21" fmla="*/ 1 h 14"/>
                    <a:gd name="T22" fmla="*/ 0 w 6"/>
                    <a:gd name="T23" fmla="*/ 13 h 14"/>
                    <a:gd name="T24" fmla="*/ 2 w 6"/>
                    <a:gd name="T25" fmla="*/ 13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14">
                      <a:moveTo>
                        <a:pt x="2" y="13"/>
                      </a:moveTo>
                      <a:cubicBezTo>
                        <a:pt x="2" y="9"/>
                        <a:pt x="4" y="5"/>
                        <a:pt x="6" y="2"/>
                      </a:cubicBezTo>
                      <a:cubicBezTo>
                        <a:pt x="6" y="2"/>
                        <a:pt x="5" y="1"/>
                        <a:pt x="5" y="1"/>
                      </a:cubicBezTo>
                      <a:cubicBezTo>
                        <a:pt x="4" y="5"/>
                        <a:pt x="3" y="8"/>
                        <a:pt x="1" y="11"/>
                      </a:cubicBezTo>
                      <a:cubicBezTo>
                        <a:pt x="1" y="11"/>
                        <a:pt x="2" y="11"/>
                        <a:pt x="2" y="11"/>
                      </a:cubicBezTo>
                      <a:cubicBezTo>
                        <a:pt x="2" y="9"/>
                        <a:pt x="3" y="8"/>
                        <a:pt x="3" y="6"/>
                      </a:cubicBezTo>
                      <a:cubicBezTo>
                        <a:pt x="4" y="5"/>
                        <a:pt x="2" y="5"/>
                        <a:pt x="2" y="6"/>
                      </a:cubicBezTo>
                      <a:cubicBezTo>
                        <a:pt x="2" y="7"/>
                        <a:pt x="1" y="9"/>
                        <a:pt x="1" y="11"/>
                      </a:cubicBezTo>
                      <a:cubicBezTo>
                        <a:pt x="1" y="11"/>
                        <a:pt x="2" y="12"/>
                        <a:pt x="2" y="11"/>
                      </a:cubicBezTo>
                      <a:cubicBezTo>
                        <a:pt x="4" y="8"/>
                        <a:pt x="6" y="5"/>
                        <a:pt x="6" y="2"/>
                      </a:cubicBezTo>
                      <a:cubicBezTo>
                        <a:pt x="6" y="1"/>
                        <a:pt x="6" y="0"/>
                        <a:pt x="5" y="1"/>
                      </a:cubicBezTo>
                      <a:cubicBezTo>
                        <a:pt x="2" y="4"/>
                        <a:pt x="0" y="9"/>
                        <a:pt x="0" y="13"/>
                      </a:cubicBezTo>
                      <a:cubicBezTo>
                        <a:pt x="0" y="14"/>
                        <a:pt x="2" y="14"/>
                        <a:pt x="2"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12" name="Freeform 148"/>
                <p:cNvSpPr/>
                <p:nvPr/>
              </p:nvSpPr>
              <p:spPr bwMode="auto">
                <a:xfrm>
                  <a:off x="1392238" y="2713038"/>
                  <a:ext cx="9525" cy="9525"/>
                </a:xfrm>
                <a:custGeom>
                  <a:avLst/>
                  <a:gdLst>
                    <a:gd name="T0" fmla="*/ 7 w 9"/>
                    <a:gd name="T1" fmla="*/ 0 h 9"/>
                    <a:gd name="T2" fmla="*/ 1 w 9"/>
                    <a:gd name="T3" fmla="*/ 8 h 9"/>
                    <a:gd name="T4" fmla="*/ 2 w 9"/>
                    <a:gd name="T5" fmla="*/ 9 h 9"/>
                    <a:gd name="T6" fmla="*/ 3 w 9"/>
                    <a:gd name="T7" fmla="*/ 4 h 9"/>
                    <a:gd name="T8" fmla="*/ 2 w 9"/>
                    <a:gd name="T9" fmla="*/ 3 h 9"/>
                    <a:gd name="T10" fmla="*/ 1 w 9"/>
                    <a:gd name="T11" fmla="*/ 9 h 9"/>
                    <a:gd name="T12" fmla="*/ 2 w 9"/>
                    <a:gd name="T13" fmla="*/ 9 h 9"/>
                    <a:gd name="T14" fmla="*/ 8 w 9"/>
                    <a:gd name="T15" fmla="*/ 1 h 9"/>
                    <a:gd name="T16" fmla="*/ 7 w 9"/>
                    <a:gd name="T1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9">
                      <a:moveTo>
                        <a:pt x="7" y="0"/>
                      </a:moveTo>
                      <a:cubicBezTo>
                        <a:pt x="5" y="3"/>
                        <a:pt x="4" y="6"/>
                        <a:pt x="1" y="8"/>
                      </a:cubicBezTo>
                      <a:cubicBezTo>
                        <a:pt x="2" y="8"/>
                        <a:pt x="2" y="8"/>
                        <a:pt x="2" y="9"/>
                      </a:cubicBezTo>
                      <a:cubicBezTo>
                        <a:pt x="2" y="7"/>
                        <a:pt x="2" y="5"/>
                        <a:pt x="3" y="4"/>
                      </a:cubicBezTo>
                      <a:cubicBezTo>
                        <a:pt x="3" y="3"/>
                        <a:pt x="2" y="2"/>
                        <a:pt x="2" y="3"/>
                      </a:cubicBezTo>
                      <a:cubicBezTo>
                        <a:pt x="1" y="5"/>
                        <a:pt x="0" y="7"/>
                        <a:pt x="1" y="9"/>
                      </a:cubicBezTo>
                      <a:cubicBezTo>
                        <a:pt x="1" y="9"/>
                        <a:pt x="2" y="9"/>
                        <a:pt x="2" y="9"/>
                      </a:cubicBezTo>
                      <a:cubicBezTo>
                        <a:pt x="5" y="7"/>
                        <a:pt x="6" y="4"/>
                        <a:pt x="8" y="1"/>
                      </a:cubicBezTo>
                      <a:cubicBezTo>
                        <a:pt x="9" y="0"/>
                        <a:pt x="8" y="0"/>
                        <a:pt x="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13" name="Freeform 149"/>
                <p:cNvSpPr/>
                <p:nvPr/>
              </p:nvSpPr>
              <p:spPr bwMode="auto">
                <a:xfrm>
                  <a:off x="1354138" y="2705101"/>
                  <a:ext cx="55563" cy="65088"/>
                </a:xfrm>
                <a:custGeom>
                  <a:avLst/>
                  <a:gdLst>
                    <a:gd name="T0" fmla="*/ 33 w 53"/>
                    <a:gd name="T1" fmla="*/ 14 h 62"/>
                    <a:gd name="T2" fmla="*/ 42 w 53"/>
                    <a:gd name="T3" fmla="*/ 18 h 62"/>
                    <a:gd name="T4" fmla="*/ 45 w 53"/>
                    <a:gd name="T5" fmla="*/ 19 h 62"/>
                    <a:gd name="T6" fmla="*/ 49 w 53"/>
                    <a:gd name="T7" fmla="*/ 22 h 62"/>
                    <a:gd name="T8" fmla="*/ 44 w 53"/>
                    <a:gd name="T9" fmla="*/ 7 h 62"/>
                    <a:gd name="T10" fmla="*/ 35 w 53"/>
                    <a:gd name="T11" fmla="*/ 5 h 62"/>
                    <a:gd name="T12" fmla="*/ 24 w 53"/>
                    <a:gd name="T13" fmla="*/ 17 h 62"/>
                    <a:gd name="T14" fmla="*/ 12 w 53"/>
                    <a:gd name="T15" fmla="*/ 22 h 62"/>
                    <a:gd name="T16" fmla="*/ 11 w 53"/>
                    <a:gd name="T17" fmla="*/ 18 h 62"/>
                    <a:gd name="T18" fmla="*/ 10 w 53"/>
                    <a:gd name="T19" fmla="*/ 15 h 62"/>
                    <a:gd name="T20" fmla="*/ 16 w 53"/>
                    <a:gd name="T21" fmla="*/ 17 h 62"/>
                    <a:gd name="T22" fmla="*/ 23 w 53"/>
                    <a:gd name="T23" fmla="*/ 11 h 62"/>
                    <a:gd name="T24" fmla="*/ 24 w 53"/>
                    <a:gd name="T25" fmla="*/ 22 h 62"/>
                    <a:gd name="T26" fmla="*/ 6 w 53"/>
                    <a:gd name="T27" fmla="*/ 35 h 62"/>
                    <a:gd name="T28" fmla="*/ 10 w 53"/>
                    <a:gd name="T29" fmla="*/ 35 h 62"/>
                    <a:gd name="T30" fmla="*/ 14 w 53"/>
                    <a:gd name="T31" fmla="*/ 44 h 62"/>
                    <a:gd name="T32" fmla="*/ 18 w 53"/>
                    <a:gd name="T33" fmla="*/ 39 h 62"/>
                    <a:gd name="T34" fmla="*/ 23 w 53"/>
                    <a:gd name="T35" fmla="*/ 43 h 62"/>
                    <a:gd name="T36" fmla="*/ 21 w 53"/>
                    <a:gd name="T37" fmla="*/ 51 h 62"/>
                    <a:gd name="T38" fmla="*/ 18 w 53"/>
                    <a:gd name="T39" fmla="*/ 53 h 62"/>
                    <a:gd name="T40" fmla="*/ 12 w 53"/>
                    <a:gd name="T41" fmla="*/ 45 h 62"/>
                    <a:gd name="T42" fmla="*/ 23 w 53"/>
                    <a:gd name="T43" fmla="*/ 53 h 62"/>
                    <a:gd name="T44" fmla="*/ 24 w 53"/>
                    <a:gd name="T45" fmla="*/ 53 h 62"/>
                    <a:gd name="T46" fmla="*/ 28 w 53"/>
                    <a:gd name="T47" fmla="*/ 57 h 62"/>
                    <a:gd name="T48" fmla="*/ 31 w 53"/>
                    <a:gd name="T49" fmla="*/ 57 h 62"/>
                    <a:gd name="T50" fmla="*/ 29 w 53"/>
                    <a:gd name="T51" fmla="*/ 35 h 62"/>
                    <a:gd name="T52" fmla="*/ 29 w 53"/>
                    <a:gd name="T53" fmla="*/ 46 h 62"/>
                    <a:gd name="T54" fmla="*/ 30 w 53"/>
                    <a:gd name="T55" fmla="*/ 49 h 62"/>
                    <a:gd name="T56" fmla="*/ 28 w 53"/>
                    <a:gd name="T57" fmla="*/ 48 h 62"/>
                    <a:gd name="T58" fmla="*/ 25 w 53"/>
                    <a:gd name="T59" fmla="*/ 56 h 62"/>
                    <a:gd name="T60" fmla="*/ 24 w 53"/>
                    <a:gd name="T61" fmla="*/ 49 h 62"/>
                    <a:gd name="T62" fmla="*/ 16 w 53"/>
                    <a:gd name="T63" fmla="*/ 48 h 62"/>
                    <a:gd name="T64" fmla="*/ 23 w 53"/>
                    <a:gd name="T65" fmla="*/ 56 h 62"/>
                    <a:gd name="T66" fmla="*/ 22 w 53"/>
                    <a:gd name="T67" fmla="*/ 52 h 62"/>
                    <a:gd name="T68" fmla="*/ 23 w 53"/>
                    <a:gd name="T69" fmla="*/ 48 h 62"/>
                    <a:gd name="T70" fmla="*/ 22 w 53"/>
                    <a:gd name="T71" fmla="*/ 38 h 62"/>
                    <a:gd name="T72" fmla="*/ 20 w 53"/>
                    <a:gd name="T73" fmla="*/ 36 h 62"/>
                    <a:gd name="T74" fmla="*/ 16 w 53"/>
                    <a:gd name="T75" fmla="*/ 42 h 62"/>
                    <a:gd name="T76" fmla="*/ 11 w 53"/>
                    <a:gd name="T77" fmla="*/ 39 h 62"/>
                    <a:gd name="T78" fmla="*/ 12 w 53"/>
                    <a:gd name="T79" fmla="*/ 32 h 62"/>
                    <a:gd name="T80" fmla="*/ 9 w 53"/>
                    <a:gd name="T81" fmla="*/ 32 h 62"/>
                    <a:gd name="T82" fmla="*/ 16 w 53"/>
                    <a:gd name="T83" fmla="*/ 29 h 62"/>
                    <a:gd name="T84" fmla="*/ 31 w 53"/>
                    <a:gd name="T85" fmla="*/ 10 h 62"/>
                    <a:gd name="T86" fmla="*/ 18 w 53"/>
                    <a:gd name="T87" fmla="*/ 14 h 62"/>
                    <a:gd name="T88" fmla="*/ 13 w 53"/>
                    <a:gd name="T89" fmla="*/ 15 h 62"/>
                    <a:gd name="T90" fmla="*/ 6 w 53"/>
                    <a:gd name="T91" fmla="*/ 24 h 62"/>
                    <a:gd name="T92" fmla="*/ 15 w 53"/>
                    <a:gd name="T93" fmla="*/ 21 h 62"/>
                    <a:gd name="T94" fmla="*/ 28 w 53"/>
                    <a:gd name="T95" fmla="*/ 10 h 62"/>
                    <a:gd name="T96" fmla="*/ 35 w 53"/>
                    <a:gd name="T97" fmla="*/ 8 h 62"/>
                    <a:gd name="T98" fmla="*/ 45 w 53"/>
                    <a:gd name="T99" fmla="*/ 12 h 62"/>
                    <a:gd name="T100" fmla="*/ 47 w 53"/>
                    <a:gd name="T101" fmla="*/ 7 h 62"/>
                    <a:gd name="T102" fmla="*/ 52 w 53"/>
                    <a:gd name="T103" fmla="*/ 19 h 62"/>
                    <a:gd name="T104" fmla="*/ 49 w 53"/>
                    <a:gd name="T105" fmla="*/ 18 h 62"/>
                    <a:gd name="T106" fmla="*/ 48 w 53"/>
                    <a:gd name="T107" fmla="*/ 14 h 62"/>
                    <a:gd name="T108" fmla="*/ 44 w 53"/>
                    <a:gd name="T109" fmla="*/ 21 h 62"/>
                    <a:gd name="T110" fmla="*/ 43 w 53"/>
                    <a:gd name="T111" fmla="*/ 10 h 62"/>
                    <a:gd name="T112" fmla="*/ 33 w 53"/>
                    <a:gd name="T113" fmla="*/ 9 h 62"/>
                    <a:gd name="T114" fmla="*/ 36 w 53"/>
                    <a:gd name="T115" fmla="*/ 13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3" h="62">
                      <a:moveTo>
                        <a:pt x="43" y="8"/>
                      </a:moveTo>
                      <a:cubicBezTo>
                        <a:pt x="41" y="8"/>
                        <a:pt x="39" y="10"/>
                        <a:pt x="38" y="11"/>
                      </a:cubicBezTo>
                      <a:cubicBezTo>
                        <a:pt x="39" y="10"/>
                        <a:pt x="40" y="6"/>
                        <a:pt x="41" y="4"/>
                      </a:cubicBezTo>
                      <a:cubicBezTo>
                        <a:pt x="41" y="3"/>
                        <a:pt x="40" y="3"/>
                        <a:pt x="40" y="3"/>
                      </a:cubicBezTo>
                      <a:cubicBezTo>
                        <a:pt x="37" y="6"/>
                        <a:pt x="36" y="9"/>
                        <a:pt x="34" y="12"/>
                      </a:cubicBezTo>
                      <a:cubicBezTo>
                        <a:pt x="34" y="13"/>
                        <a:pt x="31" y="21"/>
                        <a:pt x="33" y="14"/>
                      </a:cubicBezTo>
                      <a:cubicBezTo>
                        <a:pt x="34" y="11"/>
                        <a:pt x="36" y="8"/>
                        <a:pt x="38" y="5"/>
                      </a:cubicBezTo>
                      <a:cubicBezTo>
                        <a:pt x="38" y="4"/>
                        <a:pt x="37" y="3"/>
                        <a:pt x="37" y="4"/>
                      </a:cubicBezTo>
                      <a:cubicBezTo>
                        <a:pt x="31" y="6"/>
                        <a:pt x="33" y="6"/>
                        <a:pt x="43" y="6"/>
                      </a:cubicBezTo>
                      <a:cubicBezTo>
                        <a:pt x="42" y="8"/>
                        <a:pt x="42" y="9"/>
                        <a:pt x="42" y="11"/>
                      </a:cubicBezTo>
                      <a:cubicBezTo>
                        <a:pt x="41" y="13"/>
                        <a:pt x="41" y="15"/>
                        <a:pt x="41" y="17"/>
                      </a:cubicBezTo>
                      <a:cubicBezTo>
                        <a:pt x="41" y="18"/>
                        <a:pt x="42" y="18"/>
                        <a:pt x="42" y="18"/>
                      </a:cubicBezTo>
                      <a:cubicBezTo>
                        <a:pt x="43" y="11"/>
                        <a:pt x="41" y="19"/>
                        <a:pt x="41" y="19"/>
                      </a:cubicBezTo>
                      <a:cubicBezTo>
                        <a:pt x="42" y="20"/>
                        <a:pt x="42" y="20"/>
                        <a:pt x="43" y="18"/>
                      </a:cubicBezTo>
                      <a:cubicBezTo>
                        <a:pt x="43" y="20"/>
                        <a:pt x="43" y="22"/>
                        <a:pt x="42" y="24"/>
                      </a:cubicBezTo>
                      <a:cubicBezTo>
                        <a:pt x="42" y="25"/>
                        <a:pt x="44" y="25"/>
                        <a:pt x="44" y="24"/>
                      </a:cubicBezTo>
                      <a:cubicBezTo>
                        <a:pt x="44" y="27"/>
                        <a:pt x="44" y="27"/>
                        <a:pt x="44" y="25"/>
                      </a:cubicBezTo>
                      <a:cubicBezTo>
                        <a:pt x="44" y="23"/>
                        <a:pt x="44" y="20"/>
                        <a:pt x="45" y="19"/>
                      </a:cubicBezTo>
                      <a:cubicBezTo>
                        <a:pt x="46" y="16"/>
                        <a:pt x="46" y="16"/>
                        <a:pt x="47" y="18"/>
                      </a:cubicBezTo>
                      <a:cubicBezTo>
                        <a:pt x="46" y="18"/>
                        <a:pt x="46" y="18"/>
                        <a:pt x="46" y="18"/>
                      </a:cubicBezTo>
                      <a:cubicBezTo>
                        <a:pt x="46" y="19"/>
                        <a:pt x="46" y="20"/>
                        <a:pt x="45" y="21"/>
                      </a:cubicBezTo>
                      <a:cubicBezTo>
                        <a:pt x="45" y="22"/>
                        <a:pt x="46" y="22"/>
                        <a:pt x="47" y="21"/>
                      </a:cubicBezTo>
                      <a:cubicBezTo>
                        <a:pt x="48" y="20"/>
                        <a:pt x="48" y="18"/>
                        <a:pt x="48" y="21"/>
                      </a:cubicBezTo>
                      <a:cubicBezTo>
                        <a:pt x="48" y="22"/>
                        <a:pt x="49" y="22"/>
                        <a:pt x="49" y="22"/>
                      </a:cubicBezTo>
                      <a:cubicBezTo>
                        <a:pt x="53" y="17"/>
                        <a:pt x="48" y="10"/>
                        <a:pt x="44" y="7"/>
                      </a:cubicBezTo>
                      <a:cubicBezTo>
                        <a:pt x="44" y="7"/>
                        <a:pt x="43" y="7"/>
                        <a:pt x="43" y="8"/>
                      </a:cubicBezTo>
                      <a:cubicBezTo>
                        <a:pt x="45" y="10"/>
                        <a:pt x="46" y="12"/>
                        <a:pt x="46" y="14"/>
                      </a:cubicBezTo>
                      <a:cubicBezTo>
                        <a:pt x="46" y="15"/>
                        <a:pt x="47" y="15"/>
                        <a:pt x="47" y="14"/>
                      </a:cubicBezTo>
                      <a:cubicBezTo>
                        <a:pt x="45" y="1"/>
                        <a:pt x="48" y="20"/>
                        <a:pt x="46" y="14"/>
                      </a:cubicBezTo>
                      <a:cubicBezTo>
                        <a:pt x="45" y="10"/>
                        <a:pt x="45" y="10"/>
                        <a:pt x="44" y="7"/>
                      </a:cubicBezTo>
                      <a:cubicBezTo>
                        <a:pt x="44" y="6"/>
                        <a:pt x="43" y="6"/>
                        <a:pt x="43" y="7"/>
                      </a:cubicBezTo>
                      <a:cubicBezTo>
                        <a:pt x="43" y="8"/>
                        <a:pt x="44" y="18"/>
                        <a:pt x="43" y="14"/>
                      </a:cubicBezTo>
                      <a:cubicBezTo>
                        <a:pt x="43" y="13"/>
                        <a:pt x="42" y="11"/>
                        <a:pt x="42" y="10"/>
                      </a:cubicBezTo>
                      <a:cubicBezTo>
                        <a:pt x="41" y="8"/>
                        <a:pt x="41" y="7"/>
                        <a:pt x="39" y="5"/>
                      </a:cubicBezTo>
                      <a:cubicBezTo>
                        <a:pt x="37" y="3"/>
                        <a:pt x="35" y="9"/>
                        <a:pt x="36" y="5"/>
                      </a:cubicBezTo>
                      <a:cubicBezTo>
                        <a:pt x="36" y="5"/>
                        <a:pt x="35" y="4"/>
                        <a:pt x="35" y="5"/>
                      </a:cubicBezTo>
                      <a:cubicBezTo>
                        <a:pt x="33" y="9"/>
                        <a:pt x="32" y="10"/>
                        <a:pt x="34" y="5"/>
                      </a:cubicBezTo>
                      <a:cubicBezTo>
                        <a:pt x="35" y="4"/>
                        <a:pt x="34" y="4"/>
                        <a:pt x="33" y="5"/>
                      </a:cubicBezTo>
                      <a:cubicBezTo>
                        <a:pt x="31" y="8"/>
                        <a:pt x="25" y="20"/>
                        <a:pt x="31" y="8"/>
                      </a:cubicBezTo>
                      <a:cubicBezTo>
                        <a:pt x="31" y="7"/>
                        <a:pt x="30" y="7"/>
                        <a:pt x="30" y="7"/>
                      </a:cubicBezTo>
                      <a:cubicBezTo>
                        <a:pt x="28" y="10"/>
                        <a:pt x="25" y="13"/>
                        <a:pt x="23" y="16"/>
                      </a:cubicBezTo>
                      <a:cubicBezTo>
                        <a:pt x="22" y="17"/>
                        <a:pt x="23" y="17"/>
                        <a:pt x="24" y="17"/>
                      </a:cubicBezTo>
                      <a:cubicBezTo>
                        <a:pt x="25" y="16"/>
                        <a:pt x="26" y="15"/>
                        <a:pt x="28" y="14"/>
                      </a:cubicBezTo>
                      <a:cubicBezTo>
                        <a:pt x="28" y="13"/>
                        <a:pt x="27" y="12"/>
                        <a:pt x="27" y="13"/>
                      </a:cubicBezTo>
                      <a:cubicBezTo>
                        <a:pt x="24" y="14"/>
                        <a:pt x="21" y="16"/>
                        <a:pt x="19" y="17"/>
                      </a:cubicBezTo>
                      <a:cubicBezTo>
                        <a:pt x="16" y="19"/>
                        <a:pt x="17" y="20"/>
                        <a:pt x="19" y="17"/>
                      </a:cubicBezTo>
                      <a:cubicBezTo>
                        <a:pt x="19" y="16"/>
                        <a:pt x="18" y="15"/>
                        <a:pt x="18" y="16"/>
                      </a:cubicBezTo>
                      <a:cubicBezTo>
                        <a:pt x="16" y="18"/>
                        <a:pt x="14" y="20"/>
                        <a:pt x="12" y="22"/>
                      </a:cubicBezTo>
                      <a:cubicBezTo>
                        <a:pt x="12" y="23"/>
                        <a:pt x="13" y="24"/>
                        <a:pt x="13" y="23"/>
                      </a:cubicBezTo>
                      <a:cubicBezTo>
                        <a:pt x="14" y="23"/>
                        <a:pt x="14" y="23"/>
                        <a:pt x="14" y="22"/>
                      </a:cubicBezTo>
                      <a:cubicBezTo>
                        <a:pt x="15" y="22"/>
                        <a:pt x="14" y="21"/>
                        <a:pt x="14" y="21"/>
                      </a:cubicBezTo>
                      <a:cubicBezTo>
                        <a:pt x="11" y="22"/>
                        <a:pt x="7" y="23"/>
                        <a:pt x="5" y="25"/>
                      </a:cubicBezTo>
                      <a:cubicBezTo>
                        <a:pt x="7" y="23"/>
                        <a:pt x="10" y="21"/>
                        <a:pt x="12" y="19"/>
                      </a:cubicBezTo>
                      <a:cubicBezTo>
                        <a:pt x="12" y="18"/>
                        <a:pt x="11" y="17"/>
                        <a:pt x="11" y="18"/>
                      </a:cubicBezTo>
                      <a:cubicBezTo>
                        <a:pt x="10" y="18"/>
                        <a:pt x="10" y="19"/>
                        <a:pt x="9" y="20"/>
                      </a:cubicBezTo>
                      <a:cubicBezTo>
                        <a:pt x="7" y="21"/>
                        <a:pt x="6" y="22"/>
                        <a:pt x="8" y="22"/>
                      </a:cubicBezTo>
                      <a:cubicBezTo>
                        <a:pt x="10" y="20"/>
                        <a:pt x="12" y="18"/>
                        <a:pt x="14" y="16"/>
                      </a:cubicBezTo>
                      <a:cubicBezTo>
                        <a:pt x="15" y="16"/>
                        <a:pt x="14" y="15"/>
                        <a:pt x="13" y="15"/>
                      </a:cubicBezTo>
                      <a:cubicBezTo>
                        <a:pt x="12" y="16"/>
                        <a:pt x="12" y="17"/>
                        <a:pt x="11" y="17"/>
                      </a:cubicBezTo>
                      <a:cubicBezTo>
                        <a:pt x="10" y="18"/>
                        <a:pt x="10" y="17"/>
                        <a:pt x="10" y="15"/>
                      </a:cubicBezTo>
                      <a:cubicBezTo>
                        <a:pt x="7" y="17"/>
                        <a:pt x="7" y="19"/>
                        <a:pt x="5" y="20"/>
                      </a:cubicBezTo>
                      <a:cubicBezTo>
                        <a:pt x="7" y="18"/>
                        <a:pt x="9" y="15"/>
                        <a:pt x="12" y="13"/>
                      </a:cubicBezTo>
                      <a:cubicBezTo>
                        <a:pt x="9" y="15"/>
                        <a:pt x="8" y="17"/>
                        <a:pt x="7" y="20"/>
                      </a:cubicBezTo>
                      <a:cubicBezTo>
                        <a:pt x="6" y="20"/>
                        <a:pt x="7" y="21"/>
                        <a:pt x="7" y="20"/>
                      </a:cubicBezTo>
                      <a:cubicBezTo>
                        <a:pt x="10" y="19"/>
                        <a:pt x="10" y="19"/>
                        <a:pt x="13" y="16"/>
                      </a:cubicBezTo>
                      <a:cubicBezTo>
                        <a:pt x="14" y="17"/>
                        <a:pt x="15" y="17"/>
                        <a:pt x="16" y="17"/>
                      </a:cubicBezTo>
                      <a:cubicBezTo>
                        <a:pt x="17" y="16"/>
                        <a:pt x="18" y="14"/>
                        <a:pt x="19" y="12"/>
                      </a:cubicBezTo>
                      <a:cubicBezTo>
                        <a:pt x="19" y="12"/>
                        <a:pt x="19" y="11"/>
                        <a:pt x="18" y="12"/>
                      </a:cubicBezTo>
                      <a:cubicBezTo>
                        <a:pt x="16" y="13"/>
                        <a:pt x="15" y="15"/>
                        <a:pt x="14" y="16"/>
                      </a:cubicBezTo>
                      <a:cubicBezTo>
                        <a:pt x="13" y="17"/>
                        <a:pt x="14" y="17"/>
                        <a:pt x="14" y="17"/>
                      </a:cubicBezTo>
                      <a:cubicBezTo>
                        <a:pt x="17" y="16"/>
                        <a:pt x="19" y="15"/>
                        <a:pt x="22" y="13"/>
                      </a:cubicBezTo>
                      <a:cubicBezTo>
                        <a:pt x="24" y="13"/>
                        <a:pt x="25" y="12"/>
                        <a:pt x="23" y="11"/>
                      </a:cubicBezTo>
                      <a:cubicBezTo>
                        <a:pt x="22" y="12"/>
                        <a:pt x="21" y="14"/>
                        <a:pt x="20" y="15"/>
                      </a:cubicBezTo>
                      <a:cubicBezTo>
                        <a:pt x="20" y="16"/>
                        <a:pt x="20" y="16"/>
                        <a:pt x="21" y="16"/>
                      </a:cubicBezTo>
                      <a:cubicBezTo>
                        <a:pt x="24" y="15"/>
                        <a:pt x="27" y="14"/>
                        <a:pt x="29" y="13"/>
                      </a:cubicBezTo>
                      <a:cubicBezTo>
                        <a:pt x="33" y="11"/>
                        <a:pt x="28" y="20"/>
                        <a:pt x="29" y="19"/>
                      </a:cubicBezTo>
                      <a:cubicBezTo>
                        <a:pt x="27" y="23"/>
                        <a:pt x="23" y="26"/>
                        <a:pt x="19" y="29"/>
                      </a:cubicBezTo>
                      <a:cubicBezTo>
                        <a:pt x="21" y="27"/>
                        <a:pt x="23" y="24"/>
                        <a:pt x="24" y="22"/>
                      </a:cubicBezTo>
                      <a:cubicBezTo>
                        <a:pt x="24" y="22"/>
                        <a:pt x="24" y="21"/>
                        <a:pt x="23" y="22"/>
                      </a:cubicBezTo>
                      <a:cubicBezTo>
                        <a:pt x="18" y="26"/>
                        <a:pt x="15" y="30"/>
                        <a:pt x="8" y="32"/>
                      </a:cubicBezTo>
                      <a:cubicBezTo>
                        <a:pt x="7" y="32"/>
                        <a:pt x="6" y="32"/>
                        <a:pt x="5" y="33"/>
                      </a:cubicBezTo>
                      <a:cubicBezTo>
                        <a:pt x="4" y="34"/>
                        <a:pt x="3" y="36"/>
                        <a:pt x="3" y="37"/>
                      </a:cubicBezTo>
                      <a:cubicBezTo>
                        <a:pt x="2" y="38"/>
                        <a:pt x="3" y="39"/>
                        <a:pt x="4" y="38"/>
                      </a:cubicBezTo>
                      <a:cubicBezTo>
                        <a:pt x="5" y="36"/>
                        <a:pt x="5" y="37"/>
                        <a:pt x="6" y="35"/>
                      </a:cubicBezTo>
                      <a:cubicBezTo>
                        <a:pt x="7" y="34"/>
                        <a:pt x="6" y="33"/>
                        <a:pt x="5" y="34"/>
                      </a:cubicBezTo>
                      <a:cubicBezTo>
                        <a:pt x="4" y="36"/>
                        <a:pt x="3" y="37"/>
                        <a:pt x="3" y="39"/>
                      </a:cubicBezTo>
                      <a:cubicBezTo>
                        <a:pt x="2" y="40"/>
                        <a:pt x="3" y="40"/>
                        <a:pt x="4" y="40"/>
                      </a:cubicBezTo>
                      <a:cubicBezTo>
                        <a:pt x="6" y="34"/>
                        <a:pt x="6" y="34"/>
                        <a:pt x="5" y="40"/>
                      </a:cubicBezTo>
                      <a:cubicBezTo>
                        <a:pt x="5" y="40"/>
                        <a:pt x="6" y="41"/>
                        <a:pt x="6" y="40"/>
                      </a:cubicBezTo>
                      <a:cubicBezTo>
                        <a:pt x="8" y="39"/>
                        <a:pt x="9" y="37"/>
                        <a:pt x="10" y="35"/>
                      </a:cubicBezTo>
                      <a:cubicBezTo>
                        <a:pt x="9" y="36"/>
                        <a:pt x="10" y="40"/>
                        <a:pt x="10" y="42"/>
                      </a:cubicBezTo>
                      <a:cubicBezTo>
                        <a:pt x="10" y="43"/>
                        <a:pt x="11" y="43"/>
                        <a:pt x="11" y="42"/>
                      </a:cubicBezTo>
                      <a:cubicBezTo>
                        <a:pt x="15" y="31"/>
                        <a:pt x="12" y="41"/>
                        <a:pt x="11" y="43"/>
                      </a:cubicBezTo>
                      <a:cubicBezTo>
                        <a:pt x="11" y="44"/>
                        <a:pt x="12" y="44"/>
                        <a:pt x="12" y="44"/>
                      </a:cubicBezTo>
                      <a:cubicBezTo>
                        <a:pt x="13" y="42"/>
                        <a:pt x="14" y="41"/>
                        <a:pt x="15" y="39"/>
                      </a:cubicBezTo>
                      <a:cubicBezTo>
                        <a:pt x="14" y="41"/>
                        <a:pt x="14" y="42"/>
                        <a:pt x="14" y="44"/>
                      </a:cubicBezTo>
                      <a:cubicBezTo>
                        <a:pt x="14" y="45"/>
                        <a:pt x="15" y="45"/>
                        <a:pt x="15" y="45"/>
                      </a:cubicBezTo>
                      <a:cubicBezTo>
                        <a:pt x="16" y="42"/>
                        <a:pt x="16" y="42"/>
                        <a:pt x="17" y="39"/>
                      </a:cubicBezTo>
                      <a:cubicBezTo>
                        <a:pt x="17" y="37"/>
                        <a:pt x="16" y="38"/>
                        <a:pt x="16" y="41"/>
                      </a:cubicBezTo>
                      <a:cubicBezTo>
                        <a:pt x="16" y="42"/>
                        <a:pt x="15" y="44"/>
                        <a:pt x="15" y="45"/>
                      </a:cubicBezTo>
                      <a:cubicBezTo>
                        <a:pt x="15" y="46"/>
                        <a:pt x="16" y="47"/>
                        <a:pt x="16" y="46"/>
                      </a:cubicBezTo>
                      <a:cubicBezTo>
                        <a:pt x="17" y="43"/>
                        <a:pt x="18" y="41"/>
                        <a:pt x="18" y="39"/>
                      </a:cubicBezTo>
                      <a:cubicBezTo>
                        <a:pt x="18" y="41"/>
                        <a:pt x="18" y="44"/>
                        <a:pt x="17" y="47"/>
                      </a:cubicBezTo>
                      <a:cubicBezTo>
                        <a:pt x="17" y="47"/>
                        <a:pt x="19" y="47"/>
                        <a:pt x="19" y="47"/>
                      </a:cubicBezTo>
                      <a:cubicBezTo>
                        <a:pt x="19" y="45"/>
                        <a:pt x="20" y="43"/>
                        <a:pt x="21" y="42"/>
                      </a:cubicBezTo>
                      <a:cubicBezTo>
                        <a:pt x="22" y="37"/>
                        <a:pt x="21" y="39"/>
                        <a:pt x="20" y="42"/>
                      </a:cubicBezTo>
                      <a:cubicBezTo>
                        <a:pt x="18" y="54"/>
                        <a:pt x="24" y="30"/>
                        <a:pt x="22" y="45"/>
                      </a:cubicBezTo>
                      <a:cubicBezTo>
                        <a:pt x="22" y="46"/>
                        <a:pt x="22" y="45"/>
                        <a:pt x="23" y="43"/>
                      </a:cubicBezTo>
                      <a:cubicBezTo>
                        <a:pt x="24" y="34"/>
                        <a:pt x="21" y="54"/>
                        <a:pt x="24" y="43"/>
                      </a:cubicBezTo>
                      <a:cubicBezTo>
                        <a:pt x="23" y="48"/>
                        <a:pt x="25" y="51"/>
                        <a:pt x="22" y="45"/>
                      </a:cubicBezTo>
                      <a:cubicBezTo>
                        <a:pt x="22" y="45"/>
                        <a:pt x="21" y="45"/>
                        <a:pt x="21" y="45"/>
                      </a:cubicBezTo>
                      <a:cubicBezTo>
                        <a:pt x="19" y="47"/>
                        <a:pt x="19" y="49"/>
                        <a:pt x="20" y="51"/>
                      </a:cubicBezTo>
                      <a:cubicBezTo>
                        <a:pt x="19" y="48"/>
                        <a:pt x="24" y="55"/>
                        <a:pt x="20" y="49"/>
                      </a:cubicBezTo>
                      <a:cubicBezTo>
                        <a:pt x="18" y="50"/>
                        <a:pt x="19" y="50"/>
                        <a:pt x="21" y="51"/>
                      </a:cubicBezTo>
                      <a:cubicBezTo>
                        <a:pt x="22" y="52"/>
                        <a:pt x="22" y="52"/>
                        <a:pt x="23" y="53"/>
                      </a:cubicBezTo>
                      <a:cubicBezTo>
                        <a:pt x="24" y="53"/>
                        <a:pt x="24" y="52"/>
                        <a:pt x="24" y="52"/>
                      </a:cubicBezTo>
                      <a:cubicBezTo>
                        <a:pt x="23" y="50"/>
                        <a:pt x="22" y="49"/>
                        <a:pt x="21" y="48"/>
                      </a:cubicBezTo>
                      <a:cubicBezTo>
                        <a:pt x="20" y="48"/>
                        <a:pt x="19" y="48"/>
                        <a:pt x="20" y="49"/>
                      </a:cubicBezTo>
                      <a:cubicBezTo>
                        <a:pt x="21" y="52"/>
                        <a:pt x="24" y="55"/>
                        <a:pt x="19" y="52"/>
                      </a:cubicBezTo>
                      <a:cubicBezTo>
                        <a:pt x="18" y="52"/>
                        <a:pt x="18" y="52"/>
                        <a:pt x="18" y="53"/>
                      </a:cubicBezTo>
                      <a:cubicBezTo>
                        <a:pt x="19" y="54"/>
                        <a:pt x="19" y="54"/>
                        <a:pt x="20" y="55"/>
                      </a:cubicBezTo>
                      <a:cubicBezTo>
                        <a:pt x="20" y="56"/>
                        <a:pt x="21" y="55"/>
                        <a:pt x="21" y="55"/>
                      </a:cubicBezTo>
                      <a:cubicBezTo>
                        <a:pt x="19" y="51"/>
                        <a:pt x="17" y="48"/>
                        <a:pt x="14" y="46"/>
                      </a:cubicBezTo>
                      <a:cubicBezTo>
                        <a:pt x="12" y="44"/>
                        <a:pt x="10" y="44"/>
                        <a:pt x="8" y="43"/>
                      </a:cubicBezTo>
                      <a:cubicBezTo>
                        <a:pt x="6" y="42"/>
                        <a:pt x="5" y="42"/>
                        <a:pt x="5" y="44"/>
                      </a:cubicBezTo>
                      <a:cubicBezTo>
                        <a:pt x="8" y="44"/>
                        <a:pt x="10" y="45"/>
                        <a:pt x="12" y="45"/>
                      </a:cubicBezTo>
                      <a:cubicBezTo>
                        <a:pt x="11" y="45"/>
                        <a:pt x="11" y="46"/>
                        <a:pt x="11" y="46"/>
                      </a:cubicBezTo>
                      <a:cubicBezTo>
                        <a:pt x="16" y="50"/>
                        <a:pt x="12" y="46"/>
                        <a:pt x="12" y="46"/>
                      </a:cubicBezTo>
                      <a:cubicBezTo>
                        <a:pt x="10" y="42"/>
                        <a:pt x="11" y="42"/>
                        <a:pt x="15" y="45"/>
                      </a:cubicBezTo>
                      <a:cubicBezTo>
                        <a:pt x="16" y="46"/>
                        <a:pt x="18" y="47"/>
                        <a:pt x="19" y="47"/>
                      </a:cubicBezTo>
                      <a:cubicBezTo>
                        <a:pt x="20" y="47"/>
                        <a:pt x="20" y="47"/>
                        <a:pt x="20" y="47"/>
                      </a:cubicBezTo>
                      <a:cubicBezTo>
                        <a:pt x="22" y="49"/>
                        <a:pt x="23" y="51"/>
                        <a:pt x="23" y="53"/>
                      </a:cubicBezTo>
                      <a:cubicBezTo>
                        <a:pt x="24" y="54"/>
                        <a:pt x="25" y="54"/>
                        <a:pt x="25" y="53"/>
                      </a:cubicBezTo>
                      <a:cubicBezTo>
                        <a:pt x="25" y="51"/>
                        <a:pt x="25" y="50"/>
                        <a:pt x="24" y="48"/>
                      </a:cubicBezTo>
                      <a:cubicBezTo>
                        <a:pt x="24" y="48"/>
                        <a:pt x="23" y="48"/>
                        <a:pt x="23" y="48"/>
                      </a:cubicBezTo>
                      <a:cubicBezTo>
                        <a:pt x="23" y="51"/>
                        <a:pt x="23" y="53"/>
                        <a:pt x="23" y="55"/>
                      </a:cubicBezTo>
                      <a:cubicBezTo>
                        <a:pt x="23" y="56"/>
                        <a:pt x="24" y="56"/>
                        <a:pt x="24" y="55"/>
                      </a:cubicBezTo>
                      <a:cubicBezTo>
                        <a:pt x="26" y="53"/>
                        <a:pt x="26" y="53"/>
                        <a:pt x="24" y="53"/>
                      </a:cubicBezTo>
                      <a:cubicBezTo>
                        <a:pt x="24" y="55"/>
                        <a:pt x="24" y="57"/>
                        <a:pt x="24" y="59"/>
                      </a:cubicBezTo>
                      <a:cubicBezTo>
                        <a:pt x="24" y="60"/>
                        <a:pt x="25" y="60"/>
                        <a:pt x="26" y="59"/>
                      </a:cubicBezTo>
                      <a:cubicBezTo>
                        <a:pt x="27" y="55"/>
                        <a:pt x="27" y="52"/>
                        <a:pt x="27" y="48"/>
                      </a:cubicBezTo>
                      <a:cubicBezTo>
                        <a:pt x="27" y="47"/>
                        <a:pt x="26" y="47"/>
                        <a:pt x="26" y="48"/>
                      </a:cubicBezTo>
                      <a:cubicBezTo>
                        <a:pt x="26" y="53"/>
                        <a:pt x="26" y="53"/>
                        <a:pt x="27" y="57"/>
                      </a:cubicBezTo>
                      <a:cubicBezTo>
                        <a:pt x="27" y="58"/>
                        <a:pt x="28" y="58"/>
                        <a:pt x="28" y="57"/>
                      </a:cubicBezTo>
                      <a:cubicBezTo>
                        <a:pt x="29" y="50"/>
                        <a:pt x="27" y="51"/>
                        <a:pt x="29" y="57"/>
                      </a:cubicBezTo>
                      <a:cubicBezTo>
                        <a:pt x="29" y="58"/>
                        <a:pt x="30" y="58"/>
                        <a:pt x="30" y="57"/>
                      </a:cubicBezTo>
                      <a:cubicBezTo>
                        <a:pt x="31" y="54"/>
                        <a:pt x="31" y="54"/>
                        <a:pt x="31" y="51"/>
                      </a:cubicBezTo>
                      <a:cubicBezTo>
                        <a:pt x="30" y="51"/>
                        <a:pt x="30" y="51"/>
                        <a:pt x="30" y="51"/>
                      </a:cubicBezTo>
                      <a:cubicBezTo>
                        <a:pt x="30" y="53"/>
                        <a:pt x="30" y="55"/>
                        <a:pt x="30" y="57"/>
                      </a:cubicBezTo>
                      <a:cubicBezTo>
                        <a:pt x="30" y="58"/>
                        <a:pt x="31" y="58"/>
                        <a:pt x="31" y="57"/>
                      </a:cubicBezTo>
                      <a:cubicBezTo>
                        <a:pt x="31" y="55"/>
                        <a:pt x="30" y="49"/>
                        <a:pt x="31" y="54"/>
                      </a:cubicBezTo>
                      <a:cubicBezTo>
                        <a:pt x="33" y="55"/>
                        <a:pt x="33" y="54"/>
                        <a:pt x="30" y="51"/>
                      </a:cubicBezTo>
                      <a:cubicBezTo>
                        <a:pt x="30" y="49"/>
                        <a:pt x="29" y="48"/>
                        <a:pt x="29" y="46"/>
                      </a:cubicBezTo>
                      <a:cubicBezTo>
                        <a:pt x="27" y="42"/>
                        <a:pt x="29" y="46"/>
                        <a:pt x="30" y="41"/>
                      </a:cubicBezTo>
                      <a:cubicBezTo>
                        <a:pt x="29" y="43"/>
                        <a:pt x="30" y="37"/>
                        <a:pt x="30" y="35"/>
                      </a:cubicBezTo>
                      <a:cubicBezTo>
                        <a:pt x="30" y="35"/>
                        <a:pt x="29" y="35"/>
                        <a:pt x="29" y="35"/>
                      </a:cubicBezTo>
                      <a:cubicBezTo>
                        <a:pt x="29" y="38"/>
                        <a:pt x="29" y="41"/>
                        <a:pt x="28" y="44"/>
                      </a:cubicBezTo>
                      <a:cubicBezTo>
                        <a:pt x="28" y="45"/>
                        <a:pt x="30" y="45"/>
                        <a:pt x="30" y="45"/>
                      </a:cubicBezTo>
                      <a:cubicBezTo>
                        <a:pt x="30" y="43"/>
                        <a:pt x="30" y="41"/>
                        <a:pt x="30" y="39"/>
                      </a:cubicBezTo>
                      <a:cubicBezTo>
                        <a:pt x="31" y="38"/>
                        <a:pt x="29" y="38"/>
                        <a:pt x="29" y="39"/>
                      </a:cubicBezTo>
                      <a:cubicBezTo>
                        <a:pt x="28" y="41"/>
                        <a:pt x="28" y="43"/>
                        <a:pt x="27" y="46"/>
                      </a:cubicBezTo>
                      <a:cubicBezTo>
                        <a:pt x="27" y="47"/>
                        <a:pt x="28" y="47"/>
                        <a:pt x="29" y="46"/>
                      </a:cubicBezTo>
                      <a:cubicBezTo>
                        <a:pt x="29" y="43"/>
                        <a:pt x="30" y="40"/>
                        <a:pt x="29" y="37"/>
                      </a:cubicBezTo>
                      <a:cubicBezTo>
                        <a:pt x="29" y="36"/>
                        <a:pt x="28" y="36"/>
                        <a:pt x="28" y="36"/>
                      </a:cubicBezTo>
                      <a:cubicBezTo>
                        <a:pt x="24" y="43"/>
                        <a:pt x="29" y="51"/>
                        <a:pt x="31" y="57"/>
                      </a:cubicBezTo>
                      <a:cubicBezTo>
                        <a:pt x="32" y="57"/>
                        <a:pt x="33" y="57"/>
                        <a:pt x="33" y="56"/>
                      </a:cubicBezTo>
                      <a:cubicBezTo>
                        <a:pt x="32" y="54"/>
                        <a:pt x="32" y="52"/>
                        <a:pt x="31" y="49"/>
                      </a:cubicBezTo>
                      <a:cubicBezTo>
                        <a:pt x="31" y="48"/>
                        <a:pt x="30" y="49"/>
                        <a:pt x="30" y="49"/>
                      </a:cubicBezTo>
                      <a:cubicBezTo>
                        <a:pt x="30" y="51"/>
                        <a:pt x="30" y="53"/>
                        <a:pt x="30" y="54"/>
                      </a:cubicBezTo>
                      <a:cubicBezTo>
                        <a:pt x="31" y="54"/>
                        <a:pt x="31" y="54"/>
                        <a:pt x="31" y="54"/>
                      </a:cubicBezTo>
                      <a:cubicBezTo>
                        <a:pt x="31" y="52"/>
                        <a:pt x="31" y="50"/>
                        <a:pt x="31" y="48"/>
                      </a:cubicBezTo>
                      <a:cubicBezTo>
                        <a:pt x="31" y="47"/>
                        <a:pt x="30" y="47"/>
                        <a:pt x="30" y="48"/>
                      </a:cubicBezTo>
                      <a:cubicBezTo>
                        <a:pt x="30" y="50"/>
                        <a:pt x="30" y="52"/>
                        <a:pt x="29" y="54"/>
                      </a:cubicBezTo>
                      <a:cubicBezTo>
                        <a:pt x="29" y="52"/>
                        <a:pt x="29" y="50"/>
                        <a:pt x="28" y="48"/>
                      </a:cubicBezTo>
                      <a:cubicBezTo>
                        <a:pt x="28" y="47"/>
                        <a:pt x="27" y="47"/>
                        <a:pt x="27" y="48"/>
                      </a:cubicBezTo>
                      <a:cubicBezTo>
                        <a:pt x="27" y="49"/>
                        <a:pt x="27" y="50"/>
                        <a:pt x="27" y="51"/>
                      </a:cubicBezTo>
                      <a:cubicBezTo>
                        <a:pt x="26" y="53"/>
                        <a:pt x="26" y="54"/>
                        <a:pt x="28" y="54"/>
                      </a:cubicBezTo>
                      <a:cubicBezTo>
                        <a:pt x="28" y="51"/>
                        <a:pt x="28" y="51"/>
                        <a:pt x="27" y="48"/>
                      </a:cubicBezTo>
                      <a:cubicBezTo>
                        <a:pt x="27" y="47"/>
                        <a:pt x="26" y="47"/>
                        <a:pt x="26" y="48"/>
                      </a:cubicBezTo>
                      <a:cubicBezTo>
                        <a:pt x="26" y="51"/>
                        <a:pt x="25" y="53"/>
                        <a:pt x="25" y="56"/>
                      </a:cubicBezTo>
                      <a:cubicBezTo>
                        <a:pt x="25" y="57"/>
                        <a:pt x="27" y="57"/>
                        <a:pt x="27" y="56"/>
                      </a:cubicBezTo>
                      <a:cubicBezTo>
                        <a:pt x="27" y="55"/>
                        <a:pt x="27" y="54"/>
                        <a:pt x="27" y="53"/>
                      </a:cubicBezTo>
                      <a:cubicBezTo>
                        <a:pt x="28" y="51"/>
                        <a:pt x="28" y="50"/>
                        <a:pt x="26" y="51"/>
                      </a:cubicBezTo>
                      <a:cubicBezTo>
                        <a:pt x="26" y="62"/>
                        <a:pt x="26" y="53"/>
                        <a:pt x="26" y="50"/>
                      </a:cubicBezTo>
                      <a:cubicBezTo>
                        <a:pt x="26" y="50"/>
                        <a:pt x="25" y="50"/>
                        <a:pt x="25" y="50"/>
                      </a:cubicBezTo>
                      <a:cubicBezTo>
                        <a:pt x="23" y="55"/>
                        <a:pt x="24" y="53"/>
                        <a:pt x="24" y="49"/>
                      </a:cubicBezTo>
                      <a:cubicBezTo>
                        <a:pt x="24" y="53"/>
                        <a:pt x="22" y="45"/>
                        <a:pt x="22" y="44"/>
                      </a:cubicBezTo>
                      <a:cubicBezTo>
                        <a:pt x="21" y="44"/>
                        <a:pt x="21" y="44"/>
                        <a:pt x="20" y="44"/>
                      </a:cubicBezTo>
                      <a:cubicBezTo>
                        <a:pt x="19" y="46"/>
                        <a:pt x="9" y="41"/>
                        <a:pt x="6" y="42"/>
                      </a:cubicBezTo>
                      <a:cubicBezTo>
                        <a:pt x="6" y="42"/>
                        <a:pt x="5" y="42"/>
                        <a:pt x="6" y="43"/>
                      </a:cubicBezTo>
                      <a:cubicBezTo>
                        <a:pt x="8" y="46"/>
                        <a:pt x="11" y="48"/>
                        <a:pt x="15" y="49"/>
                      </a:cubicBezTo>
                      <a:cubicBezTo>
                        <a:pt x="16" y="49"/>
                        <a:pt x="16" y="48"/>
                        <a:pt x="16" y="48"/>
                      </a:cubicBezTo>
                      <a:cubicBezTo>
                        <a:pt x="15" y="47"/>
                        <a:pt x="14" y="47"/>
                        <a:pt x="14" y="46"/>
                      </a:cubicBezTo>
                      <a:cubicBezTo>
                        <a:pt x="14" y="46"/>
                        <a:pt x="14" y="45"/>
                        <a:pt x="14" y="45"/>
                      </a:cubicBezTo>
                      <a:cubicBezTo>
                        <a:pt x="10" y="44"/>
                        <a:pt x="7" y="43"/>
                        <a:pt x="3" y="42"/>
                      </a:cubicBezTo>
                      <a:cubicBezTo>
                        <a:pt x="2" y="42"/>
                        <a:pt x="2" y="43"/>
                        <a:pt x="3" y="43"/>
                      </a:cubicBezTo>
                      <a:cubicBezTo>
                        <a:pt x="6" y="44"/>
                        <a:pt x="10" y="45"/>
                        <a:pt x="13" y="47"/>
                      </a:cubicBezTo>
                      <a:cubicBezTo>
                        <a:pt x="17" y="49"/>
                        <a:pt x="19" y="53"/>
                        <a:pt x="23" y="56"/>
                      </a:cubicBezTo>
                      <a:cubicBezTo>
                        <a:pt x="23" y="56"/>
                        <a:pt x="24" y="56"/>
                        <a:pt x="24" y="55"/>
                      </a:cubicBezTo>
                      <a:cubicBezTo>
                        <a:pt x="23" y="53"/>
                        <a:pt x="22" y="52"/>
                        <a:pt x="21" y="50"/>
                      </a:cubicBezTo>
                      <a:cubicBezTo>
                        <a:pt x="25" y="55"/>
                        <a:pt x="20" y="49"/>
                        <a:pt x="18" y="47"/>
                      </a:cubicBezTo>
                      <a:cubicBezTo>
                        <a:pt x="18" y="46"/>
                        <a:pt x="17" y="47"/>
                        <a:pt x="17" y="47"/>
                      </a:cubicBezTo>
                      <a:cubicBezTo>
                        <a:pt x="19" y="49"/>
                        <a:pt x="20" y="51"/>
                        <a:pt x="21" y="53"/>
                      </a:cubicBezTo>
                      <a:cubicBezTo>
                        <a:pt x="22" y="54"/>
                        <a:pt x="23" y="53"/>
                        <a:pt x="22" y="52"/>
                      </a:cubicBezTo>
                      <a:cubicBezTo>
                        <a:pt x="22" y="49"/>
                        <a:pt x="23" y="49"/>
                        <a:pt x="23" y="52"/>
                      </a:cubicBezTo>
                      <a:cubicBezTo>
                        <a:pt x="23" y="52"/>
                        <a:pt x="24" y="52"/>
                        <a:pt x="24" y="52"/>
                      </a:cubicBezTo>
                      <a:cubicBezTo>
                        <a:pt x="25" y="47"/>
                        <a:pt x="26" y="44"/>
                        <a:pt x="25" y="39"/>
                      </a:cubicBezTo>
                      <a:cubicBezTo>
                        <a:pt x="25" y="39"/>
                        <a:pt x="24" y="39"/>
                        <a:pt x="24" y="39"/>
                      </a:cubicBezTo>
                      <a:cubicBezTo>
                        <a:pt x="23" y="42"/>
                        <a:pt x="22" y="45"/>
                        <a:pt x="22" y="48"/>
                      </a:cubicBezTo>
                      <a:cubicBezTo>
                        <a:pt x="22" y="49"/>
                        <a:pt x="23" y="49"/>
                        <a:pt x="23" y="48"/>
                      </a:cubicBezTo>
                      <a:cubicBezTo>
                        <a:pt x="24" y="45"/>
                        <a:pt x="25" y="42"/>
                        <a:pt x="25" y="38"/>
                      </a:cubicBezTo>
                      <a:cubicBezTo>
                        <a:pt x="25" y="37"/>
                        <a:pt x="24" y="37"/>
                        <a:pt x="24" y="37"/>
                      </a:cubicBezTo>
                      <a:cubicBezTo>
                        <a:pt x="22" y="41"/>
                        <a:pt x="21" y="44"/>
                        <a:pt x="21" y="48"/>
                      </a:cubicBezTo>
                      <a:cubicBezTo>
                        <a:pt x="21" y="49"/>
                        <a:pt x="23" y="49"/>
                        <a:pt x="23" y="48"/>
                      </a:cubicBezTo>
                      <a:cubicBezTo>
                        <a:pt x="23" y="44"/>
                        <a:pt x="24" y="41"/>
                        <a:pt x="23" y="38"/>
                      </a:cubicBezTo>
                      <a:cubicBezTo>
                        <a:pt x="23" y="37"/>
                        <a:pt x="22" y="37"/>
                        <a:pt x="22" y="38"/>
                      </a:cubicBezTo>
                      <a:cubicBezTo>
                        <a:pt x="21" y="41"/>
                        <a:pt x="19" y="44"/>
                        <a:pt x="19" y="48"/>
                      </a:cubicBezTo>
                      <a:cubicBezTo>
                        <a:pt x="19" y="49"/>
                        <a:pt x="20" y="49"/>
                        <a:pt x="20" y="48"/>
                      </a:cubicBezTo>
                      <a:cubicBezTo>
                        <a:pt x="21" y="44"/>
                        <a:pt x="22" y="40"/>
                        <a:pt x="23" y="36"/>
                      </a:cubicBezTo>
                      <a:cubicBezTo>
                        <a:pt x="23" y="35"/>
                        <a:pt x="22" y="35"/>
                        <a:pt x="21" y="36"/>
                      </a:cubicBezTo>
                      <a:cubicBezTo>
                        <a:pt x="20" y="39"/>
                        <a:pt x="19" y="41"/>
                        <a:pt x="18" y="44"/>
                      </a:cubicBezTo>
                      <a:cubicBezTo>
                        <a:pt x="19" y="43"/>
                        <a:pt x="20" y="39"/>
                        <a:pt x="20" y="36"/>
                      </a:cubicBezTo>
                      <a:cubicBezTo>
                        <a:pt x="20" y="36"/>
                        <a:pt x="19" y="35"/>
                        <a:pt x="19" y="36"/>
                      </a:cubicBezTo>
                      <a:cubicBezTo>
                        <a:pt x="18" y="38"/>
                        <a:pt x="17" y="41"/>
                        <a:pt x="16" y="43"/>
                      </a:cubicBezTo>
                      <a:cubicBezTo>
                        <a:pt x="17" y="44"/>
                        <a:pt x="18" y="43"/>
                        <a:pt x="17" y="41"/>
                      </a:cubicBezTo>
                      <a:cubicBezTo>
                        <a:pt x="18" y="39"/>
                        <a:pt x="18" y="38"/>
                        <a:pt x="19" y="36"/>
                      </a:cubicBezTo>
                      <a:cubicBezTo>
                        <a:pt x="19" y="35"/>
                        <a:pt x="18" y="35"/>
                        <a:pt x="17" y="36"/>
                      </a:cubicBezTo>
                      <a:cubicBezTo>
                        <a:pt x="16" y="37"/>
                        <a:pt x="16" y="40"/>
                        <a:pt x="16" y="42"/>
                      </a:cubicBezTo>
                      <a:cubicBezTo>
                        <a:pt x="16" y="39"/>
                        <a:pt x="16" y="39"/>
                        <a:pt x="16" y="36"/>
                      </a:cubicBezTo>
                      <a:cubicBezTo>
                        <a:pt x="16" y="36"/>
                        <a:pt x="15" y="35"/>
                        <a:pt x="15" y="36"/>
                      </a:cubicBezTo>
                      <a:cubicBezTo>
                        <a:pt x="14" y="37"/>
                        <a:pt x="13" y="39"/>
                        <a:pt x="12" y="41"/>
                      </a:cubicBezTo>
                      <a:cubicBezTo>
                        <a:pt x="13" y="39"/>
                        <a:pt x="14" y="37"/>
                        <a:pt x="14" y="35"/>
                      </a:cubicBezTo>
                      <a:cubicBezTo>
                        <a:pt x="15" y="34"/>
                        <a:pt x="14" y="33"/>
                        <a:pt x="13" y="34"/>
                      </a:cubicBezTo>
                      <a:cubicBezTo>
                        <a:pt x="12" y="36"/>
                        <a:pt x="11" y="38"/>
                        <a:pt x="11" y="39"/>
                      </a:cubicBezTo>
                      <a:cubicBezTo>
                        <a:pt x="12" y="40"/>
                        <a:pt x="13" y="39"/>
                        <a:pt x="12" y="37"/>
                      </a:cubicBezTo>
                      <a:cubicBezTo>
                        <a:pt x="13" y="36"/>
                        <a:pt x="13" y="35"/>
                        <a:pt x="13" y="34"/>
                      </a:cubicBezTo>
                      <a:cubicBezTo>
                        <a:pt x="13" y="33"/>
                        <a:pt x="12" y="33"/>
                        <a:pt x="11" y="34"/>
                      </a:cubicBezTo>
                      <a:cubicBezTo>
                        <a:pt x="10" y="36"/>
                        <a:pt x="9" y="38"/>
                        <a:pt x="9" y="41"/>
                      </a:cubicBezTo>
                      <a:cubicBezTo>
                        <a:pt x="8" y="42"/>
                        <a:pt x="10" y="42"/>
                        <a:pt x="10" y="41"/>
                      </a:cubicBezTo>
                      <a:cubicBezTo>
                        <a:pt x="11" y="38"/>
                        <a:pt x="12" y="35"/>
                        <a:pt x="12" y="32"/>
                      </a:cubicBezTo>
                      <a:cubicBezTo>
                        <a:pt x="12" y="31"/>
                        <a:pt x="11" y="31"/>
                        <a:pt x="11" y="31"/>
                      </a:cubicBezTo>
                      <a:cubicBezTo>
                        <a:pt x="10" y="33"/>
                        <a:pt x="10" y="33"/>
                        <a:pt x="9" y="35"/>
                      </a:cubicBezTo>
                      <a:cubicBezTo>
                        <a:pt x="6" y="39"/>
                        <a:pt x="7" y="36"/>
                        <a:pt x="8" y="33"/>
                      </a:cubicBezTo>
                      <a:cubicBezTo>
                        <a:pt x="8" y="32"/>
                        <a:pt x="7" y="32"/>
                        <a:pt x="7" y="32"/>
                      </a:cubicBezTo>
                      <a:cubicBezTo>
                        <a:pt x="6" y="33"/>
                        <a:pt x="5" y="35"/>
                        <a:pt x="4" y="37"/>
                      </a:cubicBezTo>
                      <a:cubicBezTo>
                        <a:pt x="6" y="36"/>
                        <a:pt x="8" y="35"/>
                        <a:pt x="9" y="32"/>
                      </a:cubicBezTo>
                      <a:cubicBezTo>
                        <a:pt x="10" y="32"/>
                        <a:pt x="10" y="31"/>
                        <a:pt x="9" y="31"/>
                      </a:cubicBezTo>
                      <a:cubicBezTo>
                        <a:pt x="8" y="31"/>
                        <a:pt x="6" y="32"/>
                        <a:pt x="5" y="32"/>
                      </a:cubicBezTo>
                      <a:cubicBezTo>
                        <a:pt x="4" y="32"/>
                        <a:pt x="5" y="33"/>
                        <a:pt x="5" y="33"/>
                      </a:cubicBezTo>
                      <a:cubicBezTo>
                        <a:pt x="12" y="32"/>
                        <a:pt x="17" y="31"/>
                        <a:pt x="21" y="25"/>
                      </a:cubicBezTo>
                      <a:cubicBezTo>
                        <a:pt x="22" y="25"/>
                        <a:pt x="21" y="24"/>
                        <a:pt x="20" y="24"/>
                      </a:cubicBezTo>
                      <a:cubicBezTo>
                        <a:pt x="18" y="26"/>
                        <a:pt x="17" y="27"/>
                        <a:pt x="16" y="29"/>
                      </a:cubicBezTo>
                      <a:cubicBezTo>
                        <a:pt x="15" y="29"/>
                        <a:pt x="16" y="30"/>
                        <a:pt x="17" y="30"/>
                      </a:cubicBezTo>
                      <a:cubicBezTo>
                        <a:pt x="18" y="28"/>
                        <a:pt x="20" y="26"/>
                        <a:pt x="22" y="24"/>
                      </a:cubicBezTo>
                      <a:cubicBezTo>
                        <a:pt x="22" y="24"/>
                        <a:pt x="18" y="29"/>
                        <a:pt x="17" y="30"/>
                      </a:cubicBezTo>
                      <a:cubicBezTo>
                        <a:pt x="16" y="31"/>
                        <a:pt x="17" y="31"/>
                        <a:pt x="18" y="31"/>
                      </a:cubicBezTo>
                      <a:cubicBezTo>
                        <a:pt x="25" y="27"/>
                        <a:pt x="34" y="19"/>
                        <a:pt x="32" y="10"/>
                      </a:cubicBezTo>
                      <a:cubicBezTo>
                        <a:pt x="32" y="10"/>
                        <a:pt x="32" y="10"/>
                        <a:pt x="31" y="10"/>
                      </a:cubicBezTo>
                      <a:cubicBezTo>
                        <a:pt x="28" y="12"/>
                        <a:pt x="19" y="18"/>
                        <a:pt x="26" y="10"/>
                      </a:cubicBezTo>
                      <a:cubicBezTo>
                        <a:pt x="26" y="9"/>
                        <a:pt x="26" y="8"/>
                        <a:pt x="25" y="9"/>
                      </a:cubicBezTo>
                      <a:cubicBezTo>
                        <a:pt x="22" y="11"/>
                        <a:pt x="18" y="13"/>
                        <a:pt x="16" y="16"/>
                      </a:cubicBezTo>
                      <a:cubicBezTo>
                        <a:pt x="20" y="11"/>
                        <a:pt x="14" y="18"/>
                        <a:pt x="13" y="19"/>
                      </a:cubicBezTo>
                      <a:cubicBezTo>
                        <a:pt x="13" y="20"/>
                        <a:pt x="14" y="20"/>
                        <a:pt x="14" y="20"/>
                      </a:cubicBezTo>
                      <a:cubicBezTo>
                        <a:pt x="16" y="18"/>
                        <a:pt x="17" y="16"/>
                        <a:pt x="18" y="14"/>
                      </a:cubicBezTo>
                      <a:cubicBezTo>
                        <a:pt x="18" y="13"/>
                        <a:pt x="17" y="13"/>
                        <a:pt x="17" y="13"/>
                      </a:cubicBezTo>
                      <a:cubicBezTo>
                        <a:pt x="12" y="15"/>
                        <a:pt x="7" y="19"/>
                        <a:pt x="15" y="12"/>
                      </a:cubicBezTo>
                      <a:cubicBezTo>
                        <a:pt x="15" y="12"/>
                        <a:pt x="14" y="11"/>
                        <a:pt x="14" y="11"/>
                      </a:cubicBezTo>
                      <a:cubicBezTo>
                        <a:pt x="9" y="13"/>
                        <a:pt x="7" y="17"/>
                        <a:pt x="3" y="21"/>
                      </a:cubicBezTo>
                      <a:cubicBezTo>
                        <a:pt x="3" y="21"/>
                        <a:pt x="4" y="22"/>
                        <a:pt x="4" y="22"/>
                      </a:cubicBezTo>
                      <a:cubicBezTo>
                        <a:pt x="7" y="19"/>
                        <a:pt x="10" y="17"/>
                        <a:pt x="13" y="15"/>
                      </a:cubicBezTo>
                      <a:cubicBezTo>
                        <a:pt x="14" y="14"/>
                        <a:pt x="13" y="13"/>
                        <a:pt x="12" y="14"/>
                      </a:cubicBezTo>
                      <a:cubicBezTo>
                        <a:pt x="9" y="15"/>
                        <a:pt x="7" y="17"/>
                        <a:pt x="6" y="21"/>
                      </a:cubicBezTo>
                      <a:cubicBezTo>
                        <a:pt x="6" y="21"/>
                        <a:pt x="7" y="22"/>
                        <a:pt x="7" y="22"/>
                      </a:cubicBezTo>
                      <a:cubicBezTo>
                        <a:pt x="18" y="13"/>
                        <a:pt x="0" y="26"/>
                        <a:pt x="11" y="17"/>
                      </a:cubicBezTo>
                      <a:cubicBezTo>
                        <a:pt x="9" y="19"/>
                        <a:pt x="7" y="21"/>
                        <a:pt x="5" y="23"/>
                      </a:cubicBezTo>
                      <a:cubicBezTo>
                        <a:pt x="5" y="24"/>
                        <a:pt x="6" y="25"/>
                        <a:pt x="6" y="24"/>
                      </a:cubicBezTo>
                      <a:cubicBezTo>
                        <a:pt x="7" y="24"/>
                        <a:pt x="7" y="23"/>
                        <a:pt x="8" y="23"/>
                      </a:cubicBezTo>
                      <a:cubicBezTo>
                        <a:pt x="10" y="22"/>
                        <a:pt x="11" y="21"/>
                        <a:pt x="9" y="19"/>
                      </a:cubicBezTo>
                      <a:cubicBezTo>
                        <a:pt x="7" y="22"/>
                        <a:pt x="5" y="23"/>
                        <a:pt x="2" y="25"/>
                      </a:cubicBezTo>
                      <a:cubicBezTo>
                        <a:pt x="2" y="25"/>
                        <a:pt x="2" y="26"/>
                        <a:pt x="2" y="26"/>
                      </a:cubicBezTo>
                      <a:cubicBezTo>
                        <a:pt x="5" y="26"/>
                        <a:pt x="7" y="25"/>
                        <a:pt x="10" y="24"/>
                      </a:cubicBezTo>
                      <a:cubicBezTo>
                        <a:pt x="12" y="24"/>
                        <a:pt x="13" y="23"/>
                        <a:pt x="15" y="21"/>
                      </a:cubicBezTo>
                      <a:cubicBezTo>
                        <a:pt x="17" y="19"/>
                        <a:pt x="17" y="16"/>
                        <a:pt x="15" y="21"/>
                      </a:cubicBezTo>
                      <a:cubicBezTo>
                        <a:pt x="15" y="21"/>
                        <a:pt x="16" y="22"/>
                        <a:pt x="16" y="21"/>
                      </a:cubicBezTo>
                      <a:cubicBezTo>
                        <a:pt x="18" y="19"/>
                        <a:pt x="21" y="17"/>
                        <a:pt x="23" y="16"/>
                      </a:cubicBezTo>
                      <a:cubicBezTo>
                        <a:pt x="25" y="15"/>
                        <a:pt x="26" y="15"/>
                        <a:pt x="26" y="15"/>
                      </a:cubicBezTo>
                      <a:cubicBezTo>
                        <a:pt x="27" y="13"/>
                        <a:pt x="28" y="12"/>
                        <a:pt x="29" y="10"/>
                      </a:cubicBezTo>
                      <a:cubicBezTo>
                        <a:pt x="29" y="10"/>
                        <a:pt x="28" y="10"/>
                        <a:pt x="28" y="10"/>
                      </a:cubicBezTo>
                      <a:cubicBezTo>
                        <a:pt x="27" y="12"/>
                        <a:pt x="27" y="14"/>
                        <a:pt x="27" y="16"/>
                      </a:cubicBezTo>
                      <a:cubicBezTo>
                        <a:pt x="26" y="16"/>
                        <a:pt x="27" y="17"/>
                        <a:pt x="28" y="16"/>
                      </a:cubicBezTo>
                      <a:cubicBezTo>
                        <a:pt x="30" y="13"/>
                        <a:pt x="31" y="10"/>
                        <a:pt x="33" y="7"/>
                      </a:cubicBezTo>
                      <a:cubicBezTo>
                        <a:pt x="33" y="8"/>
                        <a:pt x="32" y="10"/>
                        <a:pt x="32" y="11"/>
                      </a:cubicBezTo>
                      <a:cubicBezTo>
                        <a:pt x="32" y="12"/>
                        <a:pt x="33" y="12"/>
                        <a:pt x="33" y="12"/>
                      </a:cubicBezTo>
                      <a:cubicBezTo>
                        <a:pt x="34" y="10"/>
                        <a:pt x="34" y="9"/>
                        <a:pt x="35" y="8"/>
                      </a:cubicBezTo>
                      <a:cubicBezTo>
                        <a:pt x="35" y="6"/>
                        <a:pt x="34" y="6"/>
                        <a:pt x="34" y="8"/>
                      </a:cubicBezTo>
                      <a:cubicBezTo>
                        <a:pt x="34" y="9"/>
                        <a:pt x="35" y="9"/>
                        <a:pt x="36" y="9"/>
                      </a:cubicBezTo>
                      <a:cubicBezTo>
                        <a:pt x="40" y="3"/>
                        <a:pt x="42" y="14"/>
                        <a:pt x="42" y="16"/>
                      </a:cubicBezTo>
                      <a:cubicBezTo>
                        <a:pt x="43" y="17"/>
                        <a:pt x="43" y="17"/>
                        <a:pt x="44" y="16"/>
                      </a:cubicBezTo>
                      <a:cubicBezTo>
                        <a:pt x="44" y="13"/>
                        <a:pt x="44" y="13"/>
                        <a:pt x="44" y="10"/>
                      </a:cubicBezTo>
                      <a:cubicBezTo>
                        <a:pt x="44" y="8"/>
                        <a:pt x="44" y="10"/>
                        <a:pt x="45" y="12"/>
                      </a:cubicBezTo>
                      <a:cubicBezTo>
                        <a:pt x="46" y="12"/>
                        <a:pt x="47" y="12"/>
                        <a:pt x="47" y="12"/>
                      </a:cubicBezTo>
                      <a:cubicBezTo>
                        <a:pt x="47" y="8"/>
                        <a:pt x="47" y="7"/>
                        <a:pt x="45" y="4"/>
                      </a:cubicBezTo>
                      <a:cubicBezTo>
                        <a:pt x="45" y="3"/>
                        <a:pt x="45" y="3"/>
                        <a:pt x="44" y="4"/>
                      </a:cubicBezTo>
                      <a:cubicBezTo>
                        <a:pt x="41" y="7"/>
                        <a:pt x="44" y="13"/>
                        <a:pt x="46" y="17"/>
                      </a:cubicBezTo>
                      <a:cubicBezTo>
                        <a:pt x="46" y="18"/>
                        <a:pt x="47" y="18"/>
                        <a:pt x="47" y="17"/>
                      </a:cubicBezTo>
                      <a:cubicBezTo>
                        <a:pt x="47" y="14"/>
                        <a:pt x="47" y="11"/>
                        <a:pt x="47" y="7"/>
                      </a:cubicBezTo>
                      <a:cubicBezTo>
                        <a:pt x="47" y="7"/>
                        <a:pt x="45" y="7"/>
                        <a:pt x="45" y="8"/>
                      </a:cubicBezTo>
                      <a:cubicBezTo>
                        <a:pt x="45" y="9"/>
                        <a:pt x="45" y="10"/>
                        <a:pt x="46" y="12"/>
                      </a:cubicBezTo>
                      <a:cubicBezTo>
                        <a:pt x="45" y="11"/>
                        <a:pt x="48" y="13"/>
                        <a:pt x="46" y="9"/>
                      </a:cubicBezTo>
                      <a:cubicBezTo>
                        <a:pt x="48" y="13"/>
                        <a:pt x="48" y="17"/>
                        <a:pt x="50" y="21"/>
                      </a:cubicBezTo>
                      <a:cubicBezTo>
                        <a:pt x="50" y="21"/>
                        <a:pt x="51" y="21"/>
                        <a:pt x="51" y="21"/>
                      </a:cubicBezTo>
                      <a:cubicBezTo>
                        <a:pt x="51" y="20"/>
                        <a:pt x="51" y="20"/>
                        <a:pt x="52" y="19"/>
                      </a:cubicBezTo>
                      <a:cubicBezTo>
                        <a:pt x="52" y="18"/>
                        <a:pt x="51" y="18"/>
                        <a:pt x="51" y="18"/>
                      </a:cubicBezTo>
                      <a:cubicBezTo>
                        <a:pt x="49" y="20"/>
                        <a:pt x="50" y="20"/>
                        <a:pt x="49" y="18"/>
                      </a:cubicBezTo>
                      <a:cubicBezTo>
                        <a:pt x="49" y="17"/>
                        <a:pt x="49" y="17"/>
                        <a:pt x="48" y="18"/>
                      </a:cubicBezTo>
                      <a:cubicBezTo>
                        <a:pt x="47" y="21"/>
                        <a:pt x="47" y="19"/>
                        <a:pt x="46" y="23"/>
                      </a:cubicBezTo>
                      <a:cubicBezTo>
                        <a:pt x="46" y="23"/>
                        <a:pt x="47" y="24"/>
                        <a:pt x="47" y="23"/>
                      </a:cubicBezTo>
                      <a:cubicBezTo>
                        <a:pt x="48" y="21"/>
                        <a:pt x="49" y="19"/>
                        <a:pt x="49" y="18"/>
                      </a:cubicBezTo>
                      <a:cubicBezTo>
                        <a:pt x="49" y="17"/>
                        <a:pt x="48" y="16"/>
                        <a:pt x="48" y="17"/>
                      </a:cubicBezTo>
                      <a:cubicBezTo>
                        <a:pt x="46" y="20"/>
                        <a:pt x="46" y="19"/>
                        <a:pt x="47" y="16"/>
                      </a:cubicBezTo>
                      <a:cubicBezTo>
                        <a:pt x="48" y="15"/>
                        <a:pt x="46" y="15"/>
                        <a:pt x="46" y="16"/>
                      </a:cubicBezTo>
                      <a:cubicBezTo>
                        <a:pt x="46" y="17"/>
                        <a:pt x="45" y="18"/>
                        <a:pt x="45" y="20"/>
                      </a:cubicBezTo>
                      <a:cubicBezTo>
                        <a:pt x="45" y="21"/>
                        <a:pt x="46" y="21"/>
                        <a:pt x="46" y="20"/>
                      </a:cubicBezTo>
                      <a:cubicBezTo>
                        <a:pt x="47" y="18"/>
                        <a:pt x="48" y="16"/>
                        <a:pt x="48" y="14"/>
                      </a:cubicBezTo>
                      <a:cubicBezTo>
                        <a:pt x="49" y="13"/>
                        <a:pt x="48" y="13"/>
                        <a:pt x="47" y="13"/>
                      </a:cubicBezTo>
                      <a:cubicBezTo>
                        <a:pt x="43" y="17"/>
                        <a:pt x="43" y="23"/>
                        <a:pt x="43" y="28"/>
                      </a:cubicBezTo>
                      <a:cubicBezTo>
                        <a:pt x="43" y="29"/>
                        <a:pt x="44" y="29"/>
                        <a:pt x="44" y="28"/>
                      </a:cubicBezTo>
                      <a:cubicBezTo>
                        <a:pt x="44" y="25"/>
                        <a:pt x="44" y="26"/>
                        <a:pt x="44" y="23"/>
                      </a:cubicBezTo>
                      <a:cubicBezTo>
                        <a:pt x="44" y="22"/>
                        <a:pt x="43" y="22"/>
                        <a:pt x="43" y="23"/>
                      </a:cubicBezTo>
                      <a:cubicBezTo>
                        <a:pt x="43" y="22"/>
                        <a:pt x="43" y="22"/>
                        <a:pt x="44" y="21"/>
                      </a:cubicBezTo>
                      <a:cubicBezTo>
                        <a:pt x="44" y="19"/>
                        <a:pt x="44" y="18"/>
                        <a:pt x="44" y="16"/>
                      </a:cubicBezTo>
                      <a:cubicBezTo>
                        <a:pt x="44" y="15"/>
                        <a:pt x="43" y="15"/>
                        <a:pt x="43" y="15"/>
                      </a:cubicBezTo>
                      <a:cubicBezTo>
                        <a:pt x="41" y="17"/>
                        <a:pt x="41" y="19"/>
                        <a:pt x="40" y="21"/>
                      </a:cubicBezTo>
                      <a:cubicBezTo>
                        <a:pt x="40" y="22"/>
                        <a:pt x="41" y="23"/>
                        <a:pt x="42" y="22"/>
                      </a:cubicBezTo>
                      <a:cubicBezTo>
                        <a:pt x="43" y="18"/>
                        <a:pt x="44" y="14"/>
                        <a:pt x="44" y="11"/>
                      </a:cubicBezTo>
                      <a:cubicBezTo>
                        <a:pt x="44" y="10"/>
                        <a:pt x="43" y="10"/>
                        <a:pt x="43" y="10"/>
                      </a:cubicBezTo>
                      <a:cubicBezTo>
                        <a:pt x="43" y="11"/>
                        <a:pt x="42" y="12"/>
                        <a:pt x="42" y="13"/>
                      </a:cubicBezTo>
                      <a:cubicBezTo>
                        <a:pt x="41" y="15"/>
                        <a:pt x="41" y="15"/>
                        <a:pt x="42" y="15"/>
                      </a:cubicBezTo>
                      <a:cubicBezTo>
                        <a:pt x="43" y="12"/>
                        <a:pt x="43" y="10"/>
                        <a:pt x="44" y="8"/>
                      </a:cubicBezTo>
                      <a:cubicBezTo>
                        <a:pt x="44" y="5"/>
                        <a:pt x="44" y="4"/>
                        <a:pt x="42" y="2"/>
                      </a:cubicBezTo>
                      <a:cubicBezTo>
                        <a:pt x="41" y="0"/>
                        <a:pt x="38" y="0"/>
                        <a:pt x="36" y="1"/>
                      </a:cubicBezTo>
                      <a:cubicBezTo>
                        <a:pt x="33" y="3"/>
                        <a:pt x="33" y="5"/>
                        <a:pt x="33" y="9"/>
                      </a:cubicBezTo>
                      <a:cubicBezTo>
                        <a:pt x="33" y="9"/>
                        <a:pt x="33" y="9"/>
                        <a:pt x="34" y="9"/>
                      </a:cubicBezTo>
                      <a:cubicBezTo>
                        <a:pt x="37" y="7"/>
                        <a:pt x="36" y="4"/>
                        <a:pt x="34" y="9"/>
                      </a:cubicBezTo>
                      <a:cubicBezTo>
                        <a:pt x="32" y="12"/>
                        <a:pt x="31" y="16"/>
                        <a:pt x="31" y="19"/>
                      </a:cubicBezTo>
                      <a:cubicBezTo>
                        <a:pt x="31" y="20"/>
                        <a:pt x="32" y="20"/>
                        <a:pt x="32" y="20"/>
                      </a:cubicBezTo>
                      <a:cubicBezTo>
                        <a:pt x="34" y="17"/>
                        <a:pt x="35" y="14"/>
                        <a:pt x="36" y="10"/>
                      </a:cubicBezTo>
                      <a:cubicBezTo>
                        <a:pt x="39" y="4"/>
                        <a:pt x="36" y="11"/>
                        <a:pt x="36" y="13"/>
                      </a:cubicBezTo>
                      <a:cubicBezTo>
                        <a:pt x="35" y="13"/>
                        <a:pt x="36" y="14"/>
                        <a:pt x="37" y="13"/>
                      </a:cubicBezTo>
                      <a:cubicBezTo>
                        <a:pt x="39" y="11"/>
                        <a:pt x="41" y="10"/>
                        <a:pt x="44" y="9"/>
                      </a:cubicBezTo>
                      <a:cubicBezTo>
                        <a:pt x="45" y="8"/>
                        <a:pt x="44" y="7"/>
                        <a:pt x="43"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14" name="Freeform 150"/>
                <p:cNvSpPr/>
                <p:nvPr/>
              </p:nvSpPr>
              <p:spPr bwMode="auto">
                <a:xfrm>
                  <a:off x="1376363" y="2711451"/>
                  <a:ext cx="9525" cy="11113"/>
                </a:xfrm>
                <a:custGeom>
                  <a:avLst/>
                  <a:gdLst>
                    <a:gd name="T0" fmla="*/ 5 w 8"/>
                    <a:gd name="T1" fmla="*/ 9 h 10"/>
                    <a:gd name="T2" fmla="*/ 7 w 8"/>
                    <a:gd name="T3" fmla="*/ 1 h 10"/>
                    <a:gd name="T4" fmla="*/ 6 w 8"/>
                    <a:gd name="T5" fmla="*/ 0 h 10"/>
                    <a:gd name="T6" fmla="*/ 1 w 8"/>
                    <a:gd name="T7" fmla="*/ 6 h 10"/>
                    <a:gd name="T8" fmla="*/ 2 w 8"/>
                    <a:gd name="T9" fmla="*/ 7 h 10"/>
                    <a:gd name="T10" fmla="*/ 7 w 8"/>
                    <a:gd name="T11" fmla="*/ 2 h 10"/>
                    <a:gd name="T12" fmla="*/ 6 w 8"/>
                    <a:gd name="T13" fmla="*/ 1 h 10"/>
                    <a:gd name="T14" fmla="*/ 1 w 8"/>
                    <a:gd name="T15" fmla="*/ 6 h 10"/>
                    <a:gd name="T16" fmla="*/ 2 w 8"/>
                    <a:gd name="T17" fmla="*/ 7 h 10"/>
                    <a:gd name="T18" fmla="*/ 7 w 8"/>
                    <a:gd name="T19" fmla="*/ 1 h 10"/>
                    <a:gd name="T20" fmla="*/ 6 w 8"/>
                    <a:gd name="T21" fmla="*/ 1 h 10"/>
                    <a:gd name="T22" fmla="*/ 3 w 8"/>
                    <a:gd name="T23" fmla="*/ 9 h 10"/>
                    <a:gd name="T24" fmla="*/ 5 w 8"/>
                    <a:gd name="T25" fmla="*/ 9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10">
                      <a:moveTo>
                        <a:pt x="5" y="9"/>
                      </a:moveTo>
                      <a:cubicBezTo>
                        <a:pt x="5" y="6"/>
                        <a:pt x="7" y="4"/>
                        <a:pt x="7" y="1"/>
                      </a:cubicBezTo>
                      <a:cubicBezTo>
                        <a:pt x="7" y="0"/>
                        <a:pt x="7" y="0"/>
                        <a:pt x="6" y="0"/>
                      </a:cubicBezTo>
                      <a:cubicBezTo>
                        <a:pt x="4" y="2"/>
                        <a:pt x="3" y="5"/>
                        <a:pt x="1" y="6"/>
                      </a:cubicBezTo>
                      <a:cubicBezTo>
                        <a:pt x="1" y="6"/>
                        <a:pt x="2" y="7"/>
                        <a:pt x="2" y="7"/>
                      </a:cubicBezTo>
                      <a:cubicBezTo>
                        <a:pt x="3" y="5"/>
                        <a:pt x="5" y="3"/>
                        <a:pt x="7" y="2"/>
                      </a:cubicBezTo>
                      <a:cubicBezTo>
                        <a:pt x="8" y="1"/>
                        <a:pt x="7" y="1"/>
                        <a:pt x="6" y="1"/>
                      </a:cubicBezTo>
                      <a:cubicBezTo>
                        <a:pt x="4" y="3"/>
                        <a:pt x="2" y="4"/>
                        <a:pt x="1" y="6"/>
                      </a:cubicBezTo>
                      <a:cubicBezTo>
                        <a:pt x="0" y="7"/>
                        <a:pt x="1" y="7"/>
                        <a:pt x="2" y="7"/>
                      </a:cubicBezTo>
                      <a:cubicBezTo>
                        <a:pt x="4" y="6"/>
                        <a:pt x="5" y="3"/>
                        <a:pt x="7" y="1"/>
                      </a:cubicBezTo>
                      <a:cubicBezTo>
                        <a:pt x="7" y="1"/>
                        <a:pt x="6" y="1"/>
                        <a:pt x="6" y="1"/>
                      </a:cubicBezTo>
                      <a:cubicBezTo>
                        <a:pt x="6" y="3"/>
                        <a:pt x="4" y="6"/>
                        <a:pt x="3" y="9"/>
                      </a:cubicBezTo>
                      <a:cubicBezTo>
                        <a:pt x="3" y="10"/>
                        <a:pt x="5" y="10"/>
                        <a:pt x="5"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15" name="Freeform 456"/>
                <p:cNvSpPr/>
                <p:nvPr/>
              </p:nvSpPr>
              <p:spPr bwMode="auto">
                <a:xfrm>
                  <a:off x="1481138" y="2513013"/>
                  <a:ext cx="34925" cy="42863"/>
                </a:xfrm>
                <a:custGeom>
                  <a:avLst/>
                  <a:gdLst>
                    <a:gd name="T0" fmla="*/ 3 w 34"/>
                    <a:gd name="T1" fmla="*/ 1 h 40"/>
                    <a:gd name="T2" fmla="*/ 3 w 34"/>
                    <a:gd name="T3" fmla="*/ 1 h 40"/>
                    <a:gd name="T4" fmla="*/ 2 w 34"/>
                    <a:gd name="T5" fmla="*/ 1 h 40"/>
                    <a:gd name="T6" fmla="*/ 1 w 34"/>
                    <a:gd name="T7" fmla="*/ 13 h 40"/>
                    <a:gd name="T8" fmla="*/ 2 w 34"/>
                    <a:gd name="T9" fmla="*/ 39 h 40"/>
                    <a:gd name="T10" fmla="*/ 3 w 34"/>
                    <a:gd name="T11" fmla="*/ 39 h 40"/>
                    <a:gd name="T12" fmla="*/ 33 w 34"/>
                    <a:gd name="T13" fmla="*/ 20 h 40"/>
                    <a:gd name="T14" fmla="*/ 34 w 34"/>
                    <a:gd name="T15" fmla="*/ 19 h 40"/>
                    <a:gd name="T16" fmla="*/ 3 w 34"/>
                    <a:gd name="T17" fmla="*/ 0 h 40"/>
                    <a:gd name="T18" fmla="*/ 2 w 34"/>
                    <a:gd name="T19" fmla="*/ 2 h 40"/>
                    <a:gd name="T20" fmla="*/ 24 w 34"/>
                    <a:gd name="T21" fmla="*/ 15 h 40"/>
                    <a:gd name="T22" fmla="*/ 31 w 34"/>
                    <a:gd name="T23" fmla="*/ 19 h 40"/>
                    <a:gd name="T24" fmla="*/ 29 w 34"/>
                    <a:gd name="T25" fmla="*/ 19 h 40"/>
                    <a:gd name="T26" fmla="*/ 20 w 34"/>
                    <a:gd name="T27" fmla="*/ 24 h 40"/>
                    <a:gd name="T28" fmla="*/ 12 w 34"/>
                    <a:gd name="T29" fmla="*/ 30 h 40"/>
                    <a:gd name="T30" fmla="*/ 4 w 34"/>
                    <a:gd name="T31" fmla="*/ 36 h 40"/>
                    <a:gd name="T32" fmla="*/ 3 w 34"/>
                    <a:gd name="T33" fmla="*/ 19 h 40"/>
                    <a:gd name="T34" fmla="*/ 2 w 34"/>
                    <a:gd name="T35" fmla="*/ 2 h 40"/>
                    <a:gd name="T36" fmla="*/ 3 w 34"/>
                    <a:gd name="T37" fmla="*/ 1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4" h="40">
                      <a:moveTo>
                        <a:pt x="3" y="1"/>
                      </a:moveTo>
                      <a:cubicBezTo>
                        <a:pt x="3" y="1"/>
                        <a:pt x="3" y="1"/>
                        <a:pt x="3" y="1"/>
                      </a:cubicBezTo>
                      <a:cubicBezTo>
                        <a:pt x="3" y="1"/>
                        <a:pt x="2" y="1"/>
                        <a:pt x="2" y="1"/>
                      </a:cubicBezTo>
                      <a:cubicBezTo>
                        <a:pt x="0" y="2"/>
                        <a:pt x="1" y="11"/>
                        <a:pt x="1" y="13"/>
                      </a:cubicBezTo>
                      <a:cubicBezTo>
                        <a:pt x="2" y="22"/>
                        <a:pt x="2" y="30"/>
                        <a:pt x="2" y="39"/>
                      </a:cubicBezTo>
                      <a:cubicBezTo>
                        <a:pt x="2" y="40"/>
                        <a:pt x="3" y="40"/>
                        <a:pt x="3" y="39"/>
                      </a:cubicBezTo>
                      <a:cubicBezTo>
                        <a:pt x="13" y="32"/>
                        <a:pt x="21" y="21"/>
                        <a:pt x="33" y="20"/>
                      </a:cubicBezTo>
                      <a:cubicBezTo>
                        <a:pt x="34" y="20"/>
                        <a:pt x="34" y="19"/>
                        <a:pt x="34" y="19"/>
                      </a:cubicBezTo>
                      <a:cubicBezTo>
                        <a:pt x="23" y="13"/>
                        <a:pt x="13" y="6"/>
                        <a:pt x="3" y="0"/>
                      </a:cubicBezTo>
                      <a:cubicBezTo>
                        <a:pt x="2" y="0"/>
                        <a:pt x="1" y="1"/>
                        <a:pt x="2" y="2"/>
                      </a:cubicBezTo>
                      <a:cubicBezTo>
                        <a:pt x="9" y="6"/>
                        <a:pt x="16" y="11"/>
                        <a:pt x="24" y="15"/>
                      </a:cubicBezTo>
                      <a:cubicBezTo>
                        <a:pt x="26" y="16"/>
                        <a:pt x="28" y="17"/>
                        <a:pt x="31" y="19"/>
                      </a:cubicBezTo>
                      <a:cubicBezTo>
                        <a:pt x="31" y="19"/>
                        <a:pt x="32" y="19"/>
                        <a:pt x="29" y="19"/>
                      </a:cubicBezTo>
                      <a:cubicBezTo>
                        <a:pt x="26" y="20"/>
                        <a:pt x="23" y="22"/>
                        <a:pt x="20" y="24"/>
                      </a:cubicBezTo>
                      <a:cubicBezTo>
                        <a:pt x="17" y="26"/>
                        <a:pt x="14" y="28"/>
                        <a:pt x="12" y="30"/>
                      </a:cubicBezTo>
                      <a:cubicBezTo>
                        <a:pt x="10" y="32"/>
                        <a:pt x="4" y="38"/>
                        <a:pt x="4" y="36"/>
                      </a:cubicBezTo>
                      <a:cubicBezTo>
                        <a:pt x="3" y="30"/>
                        <a:pt x="3" y="25"/>
                        <a:pt x="3" y="19"/>
                      </a:cubicBezTo>
                      <a:cubicBezTo>
                        <a:pt x="3" y="14"/>
                        <a:pt x="4" y="7"/>
                        <a:pt x="2" y="2"/>
                      </a:cubicBezTo>
                      <a:cubicBezTo>
                        <a:pt x="2" y="3"/>
                        <a:pt x="3" y="2"/>
                        <a:pt x="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16" name="Freeform 457"/>
                <p:cNvSpPr>
                  <a:spLocks noEditPoints="1"/>
                </p:cNvSpPr>
                <p:nvPr/>
              </p:nvSpPr>
              <p:spPr bwMode="auto">
                <a:xfrm>
                  <a:off x="1482725" y="2516188"/>
                  <a:ext cx="30163" cy="34925"/>
                </a:xfrm>
                <a:custGeom>
                  <a:avLst/>
                  <a:gdLst>
                    <a:gd name="T0" fmla="*/ 26 w 29"/>
                    <a:gd name="T1" fmla="*/ 15 h 34"/>
                    <a:gd name="T2" fmla="*/ 22 w 29"/>
                    <a:gd name="T3" fmla="*/ 16 h 34"/>
                    <a:gd name="T4" fmla="*/ 24 w 29"/>
                    <a:gd name="T5" fmla="*/ 13 h 34"/>
                    <a:gd name="T6" fmla="*/ 19 w 29"/>
                    <a:gd name="T7" fmla="*/ 15 h 34"/>
                    <a:gd name="T8" fmla="*/ 21 w 29"/>
                    <a:gd name="T9" fmla="*/ 12 h 34"/>
                    <a:gd name="T10" fmla="*/ 18 w 29"/>
                    <a:gd name="T11" fmla="*/ 13 h 34"/>
                    <a:gd name="T12" fmla="*/ 17 w 29"/>
                    <a:gd name="T13" fmla="*/ 12 h 34"/>
                    <a:gd name="T14" fmla="*/ 17 w 29"/>
                    <a:gd name="T15" fmla="*/ 10 h 34"/>
                    <a:gd name="T16" fmla="*/ 17 w 29"/>
                    <a:gd name="T17" fmla="*/ 10 h 34"/>
                    <a:gd name="T18" fmla="*/ 11 w 29"/>
                    <a:gd name="T19" fmla="*/ 13 h 34"/>
                    <a:gd name="T20" fmla="*/ 12 w 29"/>
                    <a:gd name="T21" fmla="*/ 9 h 34"/>
                    <a:gd name="T22" fmla="*/ 10 w 29"/>
                    <a:gd name="T23" fmla="*/ 9 h 34"/>
                    <a:gd name="T24" fmla="*/ 12 w 29"/>
                    <a:gd name="T25" fmla="*/ 6 h 34"/>
                    <a:gd name="T26" fmla="*/ 9 w 29"/>
                    <a:gd name="T27" fmla="*/ 6 h 34"/>
                    <a:gd name="T28" fmla="*/ 7 w 29"/>
                    <a:gd name="T29" fmla="*/ 5 h 34"/>
                    <a:gd name="T30" fmla="*/ 5 w 29"/>
                    <a:gd name="T31" fmla="*/ 5 h 34"/>
                    <a:gd name="T32" fmla="*/ 4 w 29"/>
                    <a:gd name="T33" fmla="*/ 3 h 34"/>
                    <a:gd name="T34" fmla="*/ 2 w 29"/>
                    <a:gd name="T35" fmla="*/ 1 h 34"/>
                    <a:gd name="T36" fmla="*/ 0 w 29"/>
                    <a:gd name="T37" fmla="*/ 2 h 34"/>
                    <a:gd name="T38" fmla="*/ 0 w 29"/>
                    <a:gd name="T39" fmla="*/ 4 h 34"/>
                    <a:gd name="T40" fmla="*/ 2 w 29"/>
                    <a:gd name="T41" fmla="*/ 6 h 34"/>
                    <a:gd name="T42" fmla="*/ 2 w 29"/>
                    <a:gd name="T43" fmla="*/ 8 h 34"/>
                    <a:gd name="T44" fmla="*/ 2 w 29"/>
                    <a:gd name="T45" fmla="*/ 10 h 34"/>
                    <a:gd name="T46" fmla="*/ 1 w 29"/>
                    <a:gd name="T47" fmla="*/ 13 h 34"/>
                    <a:gd name="T48" fmla="*/ 7 w 29"/>
                    <a:gd name="T49" fmla="*/ 10 h 34"/>
                    <a:gd name="T50" fmla="*/ 2 w 29"/>
                    <a:gd name="T51" fmla="*/ 16 h 34"/>
                    <a:gd name="T52" fmla="*/ 1 w 29"/>
                    <a:gd name="T53" fmla="*/ 18 h 34"/>
                    <a:gd name="T54" fmla="*/ 1 w 29"/>
                    <a:gd name="T55" fmla="*/ 20 h 34"/>
                    <a:gd name="T56" fmla="*/ 1 w 29"/>
                    <a:gd name="T57" fmla="*/ 22 h 34"/>
                    <a:gd name="T58" fmla="*/ 5 w 29"/>
                    <a:gd name="T59" fmla="*/ 21 h 34"/>
                    <a:gd name="T60" fmla="*/ 1 w 29"/>
                    <a:gd name="T61" fmla="*/ 26 h 34"/>
                    <a:gd name="T62" fmla="*/ 1 w 29"/>
                    <a:gd name="T63" fmla="*/ 26 h 34"/>
                    <a:gd name="T64" fmla="*/ 1 w 29"/>
                    <a:gd name="T65" fmla="*/ 29 h 34"/>
                    <a:gd name="T66" fmla="*/ 13 w 29"/>
                    <a:gd name="T67" fmla="*/ 19 h 34"/>
                    <a:gd name="T68" fmla="*/ 10 w 29"/>
                    <a:gd name="T69" fmla="*/ 23 h 34"/>
                    <a:gd name="T70" fmla="*/ 3 w 29"/>
                    <a:gd name="T71" fmla="*/ 30 h 34"/>
                    <a:gd name="T72" fmla="*/ 13 w 29"/>
                    <a:gd name="T73" fmla="*/ 23 h 34"/>
                    <a:gd name="T74" fmla="*/ 4 w 29"/>
                    <a:gd name="T75" fmla="*/ 34 h 34"/>
                    <a:gd name="T76" fmla="*/ 24 w 29"/>
                    <a:gd name="T77" fmla="*/ 19 h 34"/>
                    <a:gd name="T78" fmla="*/ 21 w 29"/>
                    <a:gd name="T79" fmla="*/ 15 h 34"/>
                    <a:gd name="T80" fmla="*/ 21 w 29"/>
                    <a:gd name="T81" fmla="*/ 14 h 34"/>
                    <a:gd name="T82" fmla="*/ 12 w 29"/>
                    <a:gd name="T83" fmla="*/ 15 h 34"/>
                    <a:gd name="T84" fmla="*/ 13 w 29"/>
                    <a:gd name="T85" fmla="*/ 10 h 34"/>
                    <a:gd name="T86" fmla="*/ 11 w 29"/>
                    <a:gd name="T87" fmla="*/ 10 h 34"/>
                    <a:gd name="T88" fmla="*/ 7 w 29"/>
                    <a:gd name="T89" fmla="*/ 9 h 34"/>
                    <a:gd name="T90" fmla="*/ 11 w 29"/>
                    <a:gd name="T91" fmla="*/ 8 h 34"/>
                    <a:gd name="T92" fmla="*/ 9 w 29"/>
                    <a:gd name="T93" fmla="*/ 10 h 34"/>
                    <a:gd name="T94" fmla="*/ 6 w 29"/>
                    <a:gd name="T95" fmla="*/ 18 h 34"/>
                    <a:gd name="T96" fmla="*/ 14 w 29"/>
                    <a:gd name="T97" fmla="*/ 14 h 34"/>
                    <a:gd name="T98" fmla="*/ 3 w 29"/>
                    <a:gd name="T99" fmla="*/ 26 h 34"/>
                    <a:gd name="T100" fmla="*/ 10 w 29"/>
                    <a:gd name="T101" fmla="*/ 19 h 34"/>
                    <a:gd name="T102" fmla="*/ 13 w 29"/>
                    <a:gd name="T103" fmla="*/ 18 h 34"/>
                    <a:gd name="T104" fmla="*/ 16 w 29"/>
                    <a:gd name="T105" fmla="*/ 17 h 34"/>
                    <a:gd name="T106" fmla="*/ 14 w 29"/>
                    <a:gd name="T107" fmla="*/ 19 h 34"/>
                    <a:gd name="T108" fmla="*/ 14 w 29"/>
                    <a:gd name="T109" fmla="*/ 19 h 34"/>
                    <a:gd name="T110" fmla="*/ 14 w 29"/>
                    <a:gd name="T111" fmla="*/ 21 h 34"/>
                    <a:gd name="T112" fmla="*/ 6 w 29"/>
                    <a:gd name="T113" fmla="*/ 31 h 34"/>
                    <a:gd name="T114" fmla="*/ 21 w 29"/>
                    <a:gd name="T115" fmla="*/ 17 h 34"/>
                    <a:gd name="T116" fmla="*/ 20 w 29"/>
                    <a:gd name="T117" fmla="*/ 19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9" h="34">
                      <a:moveTo>
                        <a:pt x="29" y="16"/>
                      </a:moveTo>
                      <a:cubicBezTo>
                        <a:pt x="27" y="17"/>
                        <a:pt x="25" y="18"/>
                        <a:pt x="28" y="16"/>
                      </a:cubicBezTo>
                      <a:cubicBezTo>
                        <a:pt x="29" y="16"/>
                        <a:pt x="28" y="16"/>
                        <a:pt x="28" y="16"/>
                      </a:cubicBezTo>
                      <a:cubicBezTo>
                        <a:pt x="25" y="18"/>
                        <a:pt x="23" y="19"/>
                        <a:pt x="27" y="15"/>
                      </a:cubicBezTo>
                      <a:cubicBezTo>
                        <a:pt x="27" y="15"/>
                        <a:pt x="27" y="15"/>
                        <a:pt x="27" y="15"/>
                      </a:cubicBezTo>
                      <a:cubicBezTo>
                        <a:pt x="26" y="15"/>
                        <a:pt x="26" y="16"/>
                        <a:pt x="25" y="16"/>
                      </a:cubicBezTo>
                      <a:cubicBezTo>
                        <a:pt x="25" y="16"/>
                        <a:pt x="26" y="16"/>
                        <a:pt x="26" y="15"/>
                      </a:cubicBezTo>
                      <a:cubicBezTo>
                        <a:pt x="26" y="15"/>
                        <a:pt x="26" y="15"/>
                        <a:pt x="26" y="15"/>
                      </a:cubicBezTo>
                      <a:cubicBezTo>
                        <a:pt x="25" y="16"/>
                        <a:pt x="24" y="16"/>
                        <a:pt x="23" y="17"/>
                      </a:cubicBezTo>
                      <a:cubicBezTo>
                        <a:pt x="25" y="16"/>
                        <a:pt x="26" y="15"/>
                        <a:pt x="27" y="14"/>
                      </a:cubicBezTo>
                      <a:cubicBezTo>
                        <a:pt x="27" y="14"/>
                        <a:pt x="26" y="14"/>
                        <a:pt x="26" y="14"/>
                      </a:cubicBezTo>
                      <a:cubicBezTo>
                        <a:pt x="26" y="14"/>
                        <a:pt x="25" y="15"/>
                        <a:pt x="25" y="15"/>
                      </a:cubicBezTo>
                      <a:cubicBezTo>
                        <a:pt x="25" y="15"/>
                        <a:pt x="25" y="14"/>
                        <a:pt x="26" y="14"/>
                      </a:cubicBezTo>
                      <a:cubicBezTo>
                        <a:pt x="26" y="14"/>
                        <a:pt x="26" y="14"/>
                        <a:pt x="26" y="14"/>
                      </a:cubicBezTo>
                      <a:cubicBezTo>
                        <a:pt x="24" y="15"/>
                        <a:pt x="23" y="15"/>
                        <a:pt x="22" y="16"/>
                      </a:cubicBezTo>
                      <a:cubicBezTo>
                        <a:pt x="22" y="16"/>
                        <a:pt x="22" y="16"/>
                        <a:pt x="22" y="16"/>
                      </a:cubicBezTo>
                      <a:cubicBezTo>
                        <a:pt x="22" y="16"/>
                        <a:pt x="22" y="16"/>
                        <a:pt x="22" y="16"/>
                      </a:cubicBezTo>
                      <a:cubicBezTo>
                        <a:pt x="22" y="16"/>
                        <a:pt x="23" y="15"/>
                        <a:pt x="23" y="15"/>
                      </a:cubicBezTo>
                      <a:cubicBezTo>
                        <a:pt x="23" y="15"/>
                        <a:pt x="23" y="15"/>
                        <a:pt x="23" y="15"/>
                      </a:cubicBezTo>
                      <a:cubicBezTo>
                        <a:pt x="22" y="15"/>
                        <a:pt x="22" y="16"/>
                        <a:pt x="21" y="16"/>
                      </a:cubicBezTo>
                      <a:cubicBezTo>
                        <a:pt x="21" y="16"/>
                        <a:pt x="21" y="16"/>
                        <a:pt x="21" y="16"/>
                      </a:cubicBezTo>
                      <a:cubicBezTo>
                        <a:pt x="21" y="16"/>
                        <a:pt x="21" y="16"/>
                        <a:pt x="21" y="17"/>
                      </a:cubicBezTo>
                      <a:cubicBezTo>
                        <a:pt x="22" y="15"/>
                        <a:pt x="24" y="14"/>
                        <a:pt x="25" y="13"/>
                      </a:cubicBezTo>
                      <a:cubicBezTo>
                        <a:pt x="24" y="13"/>
                        <a:pt x="24" y="13"/>
                        <a:pt x="24" y="13"/>
                      </a:cubicBezTo>
                      <a:cubicBezTo>
                        <a:pt x="23" y="14"/>
                        <a:pt x="22" y="15"/>
                        <a:pt x="20" y="15"/>
                      </a:cubicBezTo>
                      <a:cubicBezTo>
                        <a:pt x="20" y="15"/>
                        <a:pt x="20" y="15"/>
                        <a:pt x="20" y="15"/>
                      </a:cubicBezTo>
                      <a:cubicBezTo>
                        <a:pt x="20" y="15"/>
                        <a:pt x="20" y="15"/>
                        <a:pt x="20" y="15"/>
                      </a:cubicBezTo>
                      <a:cubicBezTo>
                        <a:pt x="20" y="15"/>
                        <a:pt x="20" y="15"/>
                        <a:pt x="20" y="15"/>
                      </a:cubicBezTo>
                      <a:cubicBezTo>
                        <a:pt x="21" y="15"/>
                        <a:pt x="22" y="14"/>
                        <a:pt x="23" y="13"/>
                      </a:cubicBezTo>
                      <a:cubicBezTo>
                        <a:pt x="23" y="13"/>
                        <a:pt x="23" y="13"/>
                        <a:pt x="22" y="13"/>
                      </a:cubicBezTo>
                      <a:cubicBezTo>
                        <a:pt x="21" y="14"/>
                        <a:pt x="20" y="15"/>
                        <a:pt x="19" y="15"/>
                      </a:cubicBezTo>
                      <a:cubicBezTo>
                        <a:pt x="19" y="15"/>
                        <a:pt x="19" y="15"/>
                        <a:pt x="19" y="15"/>
                      </a:cubicBezTo>
                      <a:cubicBezTo>
                        <a:pt x="20" y="15"/>
                        <a:pt x="20" y="14"/>
                        <a:pt x="21" y="14"/>
                      </a:cubicBezTo>
                      <a:cubicBezTo>
                        <a:pt x="21" y="14"/>
                        <a:pt x="21" y="14"/>
                        <a:pt x="21" y="14"/>
                      </a:cubicBezTo>
                      <a:cubicBezTo>
                        <a:pt x="21" y="13"/>
                        <a:pt x="21" y="13"/>
                        <a:pt x="21" y="13"/>
                      </a:cubicBezTo>
                      <a:cubicBezTo>
                        <a:pt x="21" y="13"/>
                        <a:pt x="21" y="13"/>
                        <a:pt x="21" y="13"/>
                      </a:cubicBezTo>
                      <a:cubicBezTo>
                        <a:pt x="20" y="13"/>
                        <a:pt x="19" y="14"/>
                        <a:pt x="19" y="14"/>
                      </a:cubicBezTo>
                      <a:cubicBezTo>
                        <a:pt x="20" y="13"/>
                        <a:pt x="20" y="13"/>
                        <a:pt x="21" y="12"/>
                      </a:cubicBezTo>
                      <a:cubicBezTo>
                        <a:pt x="21" y="12"/>
                        <a:pt x="21" y="12"/>
                        <a:pt x="21" y="12"/>
                      </a:cubicBezTo>
                      <a:cubicBezTo>
                        <a:pt x="21" y="12"/>
                        <a:pt x="21" y="12"/>
                        <a:pt x="21" y="12"/>
                      </a:cubicBezTo>
                      <a:cubicBezTo>
                        <a:pt x="21" y="12"/>
                        <a:pt x="21" y="12"/>
                        <a:pt x="21" y="12"/>
                      </a:cubicBezTo>
                      <a:cubicBezTo>
                        <a:pt x="21" y="12"/>
                        <a:pt x="21" y="12"/>
                        <a:pt x="21" y="12"/>
                      </a:cubicBezTo>
                      <a:cubicBezTo>
                        <a:pt x="20" y="12"/>
                        <a:pt x="19" y="13"/>
                        <a:pt x="19" y="13"/>
                      </a:cubicBezTo>
                      <a:cubicBezTo>
                        <a:pt x="19" y="13"/>
                        <a:pt x="19" y="13"/>
                        <a:pt x="19" y="13"/>
                      </a:cubicBezTo>
                      <a:cubicBezTo>
                        <a:pt x="19" y="13"/>
                        <a:pt x="19" y="13"/>
                        <a:pt x="19" y="13"/>
                      </a:cubicBezTo>
                      <a:cubicBezTo>
                        <a:pt x="19" y="13"/>
                        <a:pt x="19" y="13"/>
                        <a:pt x="19" y="13"/>
                      </a:cubicBezTo>
                      <a:cubicBezTo>
                        <a:pt x="19" y="13"/>
                        <a:pt x="19" y="13"/>
                        <a:pt x="19" y="13"/>
                      </a:cubicBezTo>
                      <a:cubicBezTo>
                        <a:pt x="19" y="13"/>
                        <a:pt x="19" y="13"/>
                        <a:pt x="18" y="13"/>
                      </a:cubicBezTo>
                      <a:cubicBezTo>
                        <a:pt x="18" y="13"/>
                        <a:pt x="18" y="13"/>
                        <a:pt x="17" y="13"/>
                      </a:cubicBezTo>
                      <a:cubicBezTo>
                        <a:pt x="18" y="12"/>
                        <a:pt x="19" y="12"/>
                        <a:pt x="20" y="11"/>
                      </a:cubicBezTo>
                      <a:cubicBezTo>
                        <a:pt x="20" y="11"/>
                        <a:pt x="20" y="11"/>
                        <a:pt x="20" y="11"/>
                      </a:cubicBezTo>
                      <a:cubicBezTo>
                        <a:pt x="19" y="11"/>
                        <a:pt x="19" y="12"/>
                        <a:pt x="18" y="13"/>
                      </a:cubicBezTo>
                      <a:cubicBezTo>
                        <a:pt x="21" y="10"/>
                        <a:pt x="18" y="12"/>
                        <a:pt x="16" y="14"/>
                      </a:cubicBezTo>
                      <a:cubicBezTo>
                        <a:pt x="16" y="14"/>
                        <a:pt x="16" y="14"/>
                        <a:pt x="16" y="14"/>
                      </a:cubicBezTo>
                      <a:cubicBezTo>
                        <a:pt x="16" y="13"/>
                        <a:pt x="17" y="13"/>
                        <a:pt x="17" y="12"/>
                      </a:cubicBezTo>
                      <a:cubicBezTo>
                        <a:pt x="17" y="12"/>
                        <a:pt x="17" y="12"/>
                        <a:pt x="17" y="12"/>
                      </a:cubicBezTo>
                      <a:cubicBezTo>
                        <a:pt x="17" y="12"/>
                        <a:pt x="17" y="12"/>
                        <a:pt x="17" y="12"/>
                      </a:cubicBezTo>
                      <a:cubicBezTo>
                        <a:pt x="17" y="12"/>
                        <a:pt x="18" y="12"/>
                        <a:pt x="18" y="11"/>
                      </a:cubicBezTo>
                      <a:cubicBezTo>
                        <a:pt x="18" y="11"/>
                        <a:pt x="18" y="11"/>
                        <a:pt x="18" y="11"/>
                      </a:cubicBezTo>
                      <a:cubicBezTo>
                        <a:pt x="17" y="11"/>
                        <a:pt x="17" y="12"/>
                        <a:pt x="16" y="12"/>
                      </a:cubicBezTo>
                      <a:cubicBezTo>
                        <a:pt x="17" y="12"/>
                        <a:pt x="17" y="11"/>
                        <a:pt x="17" y="11"/>
                      </a:cubicBezTo>
                      <a:cubicBezTo>
                        <a:pt x="17" y="10"/>
                        <a:pt x="18" y="10"/>
                        <a:pt x="18" y="10"/>
                      </a:cubicBezTo>
                      <a:cubicBezTo>
                        <a:pt x="18" y="10"/>
                        <a:pt x="18" y="10"/>
                        <a:pt x="18" y="10"/>
                      </a:cubicBezTo>
                      <a:cubicBezTo>
                        <a:pt x="18" y="10"/>
                        <a:pt x="18" y="10"/>
                        <a:pt x="17" y="10"/>
                      </a:cubicBezTo>
                      <a:cubicBezTo>
                        <a:pt x="17" y="10"/>
                        <a:pt x="17" y="10"/>
                        <a:pt x="17" y="10"/>
                      </a:cubicBezTo>
                      <a:cubicBezTo>
                        <a:pt x="17" y="10"/>
                        <a:pt x="17" y="10"/>
                        <a:pt x="17" y="10"/>
                      </a:cubicBezTo>
                      <a:cubicBezTo>
                        <a:pt x="17" y="10"/>
                        <a:pt x="17" y="10"/>
                        <a:pt x="17" y="10"/>
                      </a:cubicBezTo>
                      <a:cubicBezTo>
                        <a:pt x="17" y="10"/>
                        <a:pt x="17" y="10"/>
                        <a:pt x="17" y="10"/>
                      </a:cubicBezTo>
                      <a:cubicBezTo>
                        <a:pt x="17" y="10"/>
                        <a:pt x="17" y="10"/>
                        <a:pt x="17" y="10"/>
                      </a:cubicBezTo>
                      <a:cubicBezTo>
                        <a:pt x="17" y="10"/>
                        <a:pt x="17" y="10"/>
                        <a:pt x="17" y="10"/>
                      </a:cubicBezTo>
                      <a:cubicBezTo>
                        <a:pt x="17" y="10"/>
                        <a:pt x="17" y="10"/>
                        <a:pt x="17" y="10"/>
                      </a:cubicBezTo>
                      <a:cubicBezTo>
                        <a:pt x="17" y="10"/>
                        <a:pt x="17" y="10"/>
                        <a:pt x="17" y="10"/>
                      </a:cubicBezTo>
                      <a:cubicBezTo>
                        <a:pt x="17" y="10"/>
                        <a:pt x="16" y="10"/>
                        <a:pt x="16" y="11"/>
                      </a:cubicBezTo>
                      <a:cubicBezTo>
                        <a:pt x="16" y="11"/>
                        <a:pt x="16" y="11"/>
                        <a:pt x="16" y="11"/>
                      </a:cubicBezTo>
                      <a:cubicBezTo>
                        <a:pt x="16" y="10"/>
                        <a:pt x="16" y="10"/>
                        <a:pt x="16" y="10"/>
                      </a:cubicBezTo>
                      <a:cubicBezTo>
                        <a:pt x="16" y="10"/>
                        <a:pt x="16" y="10"/>
                        <a:pt x="16" y="10"/>
                      </a:cubicBezTo>
                      <a:cubicBezTo>
                        <a:pt x="16" y="10"/>
                        <a:pt x="16" y="10"/>
                        <a:pt x="16" y="10"/>
                      </a:cubicBezTo>
                      <a:cubicBezTo>
                        <a:pt x="16" y="10"/>
                        <a:pt x="16" y="10"/>
                        <a:pt x="16" y="10"/>
                      </a:cubicBezTo>
                      <a:cubicBezTo>
                        <a:pt x="15" y="11"/>
                        <a:pt x="13" y="12"/>
                        <a:pt x="12" y="13"/>
                      </a:cubicBezTo>
                      <a:cubicBezTo>
                        <a:pt x="11" y="13"/>
                        <a:pt x="11" y="13"/>
                        <a:pt x="11" y="13"/>
                      </a:cubicBezTo>
                      <a:cubicBezTo>
                        <a:pt x="13" y="12"/>
                        <a:pt x="15" y="10"/>
                        <a:pt x="17" y="9"/>
                      </a:cubicBezTo>
                      <a:cubicBezTo>
                        <a:pt x="17" y="8"/>
                        <a:pt x="17" y="8"/>
                        <a:pt x="16" y="8"/>
                      </a:cubicBezTo>
                      <a:cubicBezTo>
                        <a:pt x="15" y="9"/>
                        <a:pt x="14" y="9"/>
                        <a:pt x="12" y="10"/>
                      </a:cubicBezTo>
                      <a:cubicBezTo>
                        <a:pt x="13" y="10"/>
                        <a:pt x="13" y="10"/>
                        <a:pt x="14" y="9"/>
                      </a:cubicBezTo>
                      <a:cubicBezTo>
                        <a:pt x="14" y="9"/>
                        <a:pt x="14" y="9"/>
                        <a:pt x="14" y="9"/>
                      </a:cubicBezTo>
                      <a:cubicBezTo>
                        <a:pt x="14" y="9"/>
                        <a:pt x="15" y="8"/>
                        <a:pt x="16" y="8"/>
                      </a:cubicBezTo>
                      <a:cubicBezTo>
                        <a:pt x="16" y="8"/>
                        <a:pt x="15" y="7"/>
                        <a:pt x="15" y="7"/>
                      </a:cubicBezTo>
                      <a:cubicBezTo>
                        <a:pt x="14" y="8"/>
                        <a:pt x="13" y="8"/>
                        <a:pt x="12" y="9"/>
                      </a:cubicBezTo>
                      <a:cubicBezTo>
                        <a:pt x="13" y="8"/>
                        <a:pt x="14" y="8"/>
                        <a:pt x="15" y="7"/>
                      </a:cubicBezTo>
                      <a:cubicBezTo>
                        <a:pt x="15" y="7"/>
                        <a:pt x="15" y="7"/>
                        <a:pt x="15" y="7"/>
                      </a:cubicBezTo>
                      <a:cubicBezTo>
                        <a:pt x="15" y="7"/>
                        <a:pt x="15" y="7"/>
                        <a:pt x="15" y="7"/>
                      </a:cubicBezTo>
                      <a:cubicBezTo>
                        <a:pt x="15" y="7"/>
                        <a:pt x="15" y="7"/>
                        <a:pt x="15" y="7"/>
                      </a:cubicBezTo>
                      <a:cubicBezTo>
                        <a:pt x="14" y="7"/>
                        <a:pt x="14" y="7"/>
                        <a:pt x="13" y="7"/>
                      </a:cubicBezTo>
                      <a:cubicBezTo>
                        <a:pt x="13" y="7"/>
                        <a:pt x="13" y="7"/>
                        <a:pt x="13" y="7"/>
                      </a:cubicBezTo>
                      <a:cubicBezTo>
                        <a:pt x="12" y="8"/>
                        <a:pt x="11" y="9"/>
                        <a:pt x="10" y="10"/>
                      </a:cubicBezTo>
                      <a:cubicBezTo>
                        <a:pt x="10" y="10"/>
                        <a:pt x="10" y="9"/>
                        <a:pt x="10" y="9"/>
                      </a:cubicBezTo>
                      <a:cubicBezTo>
                        <a:pt x="11" y="9"/>
                        <a:pt x="12" y="8"/>
                        <a:pt x="12" y="7"/>
                      </a:cubicBezTo>
                      <a:cubicBezTo>
                        <a:pt x="12" y="7"/>
                        <a:pt x="12" y="7"/>
                        <a:pt x="13" y="7"/>
                      </a:cubicBezTo>
                      <a:cubicBezTo>
                        <a:pt x="13" y="7"/>
                        <a:pt x="13" y="7"/>
                        <a:pt x="13" y="7"/>
                      </a:cubicBezTo>
                      <a:cubicBezTo>
                        <a:pt x="13" y="7"/>
                        <a:pt x="13" y="6"/>
                        <a:pt x="13" y="6"/>
                      </a:cubicBezTo>
                      <a:cubicBezTo>
                        <a:pt x="13" y="6"/>
                        <a:pt x="13" y="6"/>
                        <a:pt x="13" y="6"/>
                      </a:cubicBezTo>
                      <a:cubicBezTo>
                        <a:pt x="13" y="6"/>
                        <a:pt x="12" y="6"/>
                        <a:pt x="12" y="6"/>
                      </a:cubicBezTo>
                      <a:cubicBezTo>
                        <a:pt x="12" y="6"/>
                        <a:pt x="12" y="6"/>
                        <a:pt x="12" y="6"/>
                      </a:cubicBezTo>
                      <a:cubicBezTo>
                        <a:pt x="12" y="6"/>
                        <a:pt x="12" y="5"/>
                        <a:pt x="12" y="6"/>
                      </a:cubicBezTo>
                      <a:cubicBezTo>
                        <a:pt x="11" y="6"/>
                        <a:pt x="10" y="6"/>
                        <a:pt x="9" y="7"/>
                      </a:cubicBezTo>
                      <a:cubicBezTo>
                        <a:pt x="10" y="7"/>
                        <a:pt x="10" y="6"/>
                        <a:pt x="10" y="6"/>
                      </a:cubicBezTo>
                      <a:cubicBezTo>
                        <a:pt x="10" y="6"/>
                        <a:pt x="10" y="6"/>
                        <a:pt x="10" y="6"/>
                      </a:cubicBezTo>
                      <a:cubicBezTo>
                        <a:pt x="8" y="7"/>
                        <a:pt x="7" y="8"/>
                        <a:pt x="6" y="9"/>
                      </a:cubicBezTo>
                      <a:cubicBezTo>
                        <a:pt x="5" y="9"/>
                        <a:pt x="5" y="10"/>
                        <a:pt x="4" y="10"/>
                      </a:cubicBezTo>
                      <a:cubicBezTo>
                        <a:pt x="4" y="10"/>
                        <a:pt x="3" y="11"/>
                        <a:pt x="2" y="11"/>
                      </a:cubicBezTo>
                      <a:cubicBezTo>
                        <a:pt x="5" y="10"/>
                        <a:pt x="7" y="8"/>
                        <a:pt x="9" y="6"/>
                      </a:cubicBezTo>
                      <a:cubicBezTo>
                        <a:pt x="9" y="6"/>
                        <a:pt x="9" y="6"/>
                        <a:pt x="9" y="6"/>
                      </a:cubicBezTo>
                      <a:cubicBezTo>
                        <a:pt x="8" y="6"/>
                        <a:pt x="7" y="7"/>
                        <a:pt x="6" y="7"/>
                      </a:cubicBezTo>
                      <a:cubicBezTo>
                        <a:pt x="8" y="6"/>
                        <a:pt x="9" y="5"/>
                        <a:pt x="9" y="5"/>
                      </a:cubicBezTo>
                      <a:cubicBezTo>
                        <a:pt x="9" y="5"/>
                        <a:pt x="9" y="5"/>
                        <a:pt x="9" y="5"/>
                      </a:cubicBezTo>
                      <a:cubicBezTo>
                        <a:pt x="8" y="6"/>
                        <a:pt x="3" y="9"/>
                        <a:pt x="3" y="9"/>
                      </a:cubicBezTo>
                      <a:cubicBezTo>
                        <a:pt x="5" y="7"/>
                        <a:pt x="7" y="6"/>
                        <a:pt x="8" y="5"/>
                      </a:cubicBezTo>
                      <a:cubicBezTo>
                        <a:pt x="9" y="5"/>
                        <a:pt x="8" y="5"/>
                        <a:pt x="8" y="5"/>
                      </a:cubicBezTo>
                      <a:cubicBezTo>
                        <a:pt x="7" y="6"/>
                        <a:pt x="6" y="6"/>
                        <a:pt x="5" y="7"/>
                      </a:cubicBezTo>
                      <a:cubicBezTo>
                        <a:pt x="5" y="7"/>
                        <a:pt x="7" y="6"/>
                        <a:pt x="7" y="5"/>
                      </a:cubicBezTo>
                      <a:cubicBezTo>
                        <a:pt x="7" y="5"/>
                        <a:pt x="7" y="5"/>
                        <a:pt x="7" y="5"/>
                      </a:cubicBezTo>
                      <a:cubicBezTo>
                        <a:pt x="5" y="6"/>
                        <a:pt x="4" y="7"/>
                        <a:pt x="2" y="8"/>
                      </a:cubicBezTo>
                      <a:cubicBezTo>
                        <a:pt x="4" y="7"/>
                        <a:pt x="6" y="6"/>
                        <a:pt x="7" y="4"/>
                      </a:cubicBezTo>
                      <a:cubicBezTo>
                        <a:pt x="7" y="4"/>
                        <a:pt x="7" y="4"/>
                        <a:pt x="7" y="4"/>
                      </a:cubicBezTo>
                      <a:cubicBezTo>
                        <a:pt x="6" y="5"/>
                        <a:pt x="6" y="5"/>
                        <a:pt x="5" y="5"/>
                      </a:cubicBezTo>
                      <a:cubicBezTo>
                        <a:pt x="5" y="5"/>
                        <a:pt x="6" y="5"/>
                        <a:pt x="7" y="4"/>
                      </a:cubicBezTo>
                      <a:cubicBezTo>
                        <a:pt x="7" y="4"/>
                        <a:pt x="7" y="4"/>
                        <a:pt x="7" y="4"/>
                      </a:cubicBezTo>
                      <a:cubicBezTo>
                        <a:pt x="6" y="4"/>
                        <a:pt x="6" y="4"/>
                        <a:pt x="5" y="5"/>
                      </a:cubicBezTo>
                      <a:cubicBezTo>
                        <a:pt x="6" y="4"/>
                        <a:pt x="6" y="4"/>
                        <a:pt x="7" y="3"/>
                      </a:cubicBezTo>
                      <a:cubicBezTo>
                        <a:pt x="7" y="3"/>
                        <a:pt x="7" y="3"/>
                        <a:pt x="7" y="3"/>
                      </a:cubicBezTo>
                      <a:cubicBezTo>
                        <a:pt x="5" y="4"/>
                        <a:pt x="4" y="4"/>
                        <a:pt x="4" y="5"/>
                      </a:cubicBezTo>
                      <a:cubicBezTo>
                        <a:pt x="4" y="5"/>
                        <a:pt x="5" y="4"/>
                        <a:pt x="6" y="3"/>
                      </a:cubicBezTo>
                      <a:cubicBezTo>
                        <a:pt x="6" y="3"/>
                        <a:pt x="6" y="3"/>
                        <a:pt x="5" y="3"/>
                      </a:cubicBezTo>
                      <a:cubicBezTo>
                        <a:pt x="0" y="7"/>
                        <a:pt x="5" y="3"/>
                        <a:pt x="6" y="2"/>
                      </a:cubicBezTo>
                      <a:cubicBezTo>
                        <a:pt x="6" y="2"/>
                        <a:pt x="6" y="2"/>
                        <a:pt x="6" y="2"/>
                      </a:cubicBezTo>
                      <a:cubicBezTo>
                        <a:pt x="5" y="3"/>
                        <a:pt x="1" y="6"/>
                        <a:pt x="4" y="3"/>
                      </a:cubicBezTo>
                      <a:cubicBezTo>
                        <a:pt x="4" y="3"/>
                        <a:pt x="4" y="3"/>
                        <a:pt x="4" y="3"/>
                      </a:cubicBezTo>
                      <a:cubicBezTo>
                        <a:pt x="2" y="4"/>
                        <a:pt x="2" y="4"/>
                        <a:pt x="4" y="2"/>
                      </a:cubicBezTo>
                      <a:cubicBezTo>
                        <a:pt x="4" y="2"/>
                        <a:pt x="4" y="2"/>
                        <a:pt x="4" y="2"/>
                      </a:cubicBezTo>
                      <a:cubicBezTo>
                        <a:pt x="2" y="4"/>
                        <a:pt x="1" y="4"/>
                        <a:pt x="4" y="2"/>
                      </a:cubicBezTo>
                      <a:cubicBezTo>
                        <a:pt x="4" y="2"/>
                        <a:pt x="4" y="2"/>
                        <a:pt x="3" y="2"/>
                      </a:cubicBezTo>
                      <a:cubicBezTo>
                        <a:pt x="2" y="2"/>
                        <a:pt x="1" y="4"/>
                        <a:pt x="3" y="2"/>
                      </a:cubicBezTo>
                      <a:cubicBezTo>
                        <a:pt x="3" y="2"/>
                        <a:pt x="3" y="2"/>
                        <a:pt x="2" y="2"/>
                      </a:cubicBezTo>
                      <a:cubicBezTo>
                        <a:pt x="0" y="3"/>
                        <a:pt x="1" y="2"/>
                        <a:pt x="2" y="1"/>
                      </a:cubicBezTo>
                      <a:cubicBezTo>
                        <a:pt x="3" y="1"/>
                        <a:pt x="2" y="1"/>
                        <a:pt x="2" y="1"/>
                      </a:cubicBezTo>
                      <a:cubicBezTo>
                        <a:pt x="2" y="1"/>
                        <a:pt x="2" y="1"/>
                        <a:pt x="2" y="1"/>
                      </a:cubicBezTo>
                      <a:cubicBezTo>
                        <a:pt x="2" y="1"/>
                        <a:pt x="2" y="1"/>
                        <a:pt x="2" y="1"/>
                      </a:cubicBezTo>
                      <a:cubicBezTo>
                        <a:pt x="1" y="1"/>
                        <a:pt x="1" y="1"/>
                        <a:pt x="1" y="1"/>
                      </a:cubicBezTo>
                      <a:cubicBezTo>
                        <a:pt x="1" y="1"/>
                        <a:pt x="1" y="0"/>
                        <a:pt x="1" y="0"/>
                      </a:cubicBezTo>
                      <a:cubicBezTo>
                        <a:pt x="1" y="1"/>
                        <a:pt x="0" y="1"/>
                        <a:pt x="0" y="1"/>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3"/>
                        <a:pt x="0" y="2"/>
                      </a:cubicBezTo>
                      <a:cubicBezTo>
                        <a:pt x="2" y="2"/>
                        <a:pt x="1" y="2"/>
                        <a:pt x="0" y="3"/>
                      </a:cubicBezTo>
                      <a:cubicBezTo>
                        <a:pt x="0" y="3"/>
                        <a:pt x="0" y="4"/>
                        <a:pt x="0" y="4"/>
                      </a:cubicBezTo>
                      <a:cubicBezTo>
                        <a:pt x="2" y="2"/>
                        <a:pt x="2" y="2"/>
                        <a:pt x="0" y="4"/>
                      </a:cubicBezTo>
                      <a:cubicBezTo>
                        <a:pt x="0" y="4"/>
                        <a:pt x="0" y="4"/>
                        <a:pt x="0" y="4"/>
                      </a:cubicBezTo>
                      <a:cubicBezTo>
                        <a:pt x="4" y="2"/>
                        <a:pt x="1" y="4"/>
                        <a:pt x="0" y="5"/>
                      </a:cubicBezTo>
                      <a:cubicBezTo>
                        <a:pt x="0" y="5"/>
                        <a:pt x="0" y="5"/>
                        <a:pt x="0" y="5"/>
                      </a:cubicBezTo>
                      <a:cubicBezTo>
                        <a:pt x="2" y="4"/>
                        <a:pt x="4" y="2"/>
                        <a:pt x="1" y="5"/>
                      </a:cubicBezTo>
                      <a:cubicBezTo>
                        <a:pt x="1" y="5"/>
                        <a:pt x="1" y="5"/>
                        <a:pt x="1" y="5"/>
                      </a:cubicBezTo>
                      <a:cubicBezTo>
                        <a:pt x="4" y="3"/>
                        <a:pt x="2" y="4"/>
                        <a:pt x="1" y="5"/>
                      </a:cubicBezTo>
                      <a:cubicBezTo>
                        <a:pt x="1" y="5"/>
                        <a:pt x="1" y="6"/>
                        <a:pt x="1" y="6"/>
                      </a:cubicBezTo>
                      <a:cubicBezTo>
                        <a:pt x="2" y="5"/>
                        <a:pt x="2" y="5"/>
                        <a:pt x="3" y="4"/>
                      </a:cubicBezTo>
                      <a:cubicBezTo>
                        <a:pt x="7" y="1"/>
                        <a:pt x="2" y="6"/>
                        <a:pt x="2" y="6"/>
                      </a:cubicBezTo>
                      <a:cubicBezTo>
                        <a:pt x="1" y="6"/>
                        <a:pt x="2" y="6"/>
                        <a:pt x="2" y="6"/>
                      </a:cubicBezTo>
                      <a:cubicBezTo>
                        <a:pt x="6" y="3"/>
                        <a:pt x="3" y="5"/>
                        <a:pt x="1" y="7"/>
                      </a:cubicBezTo>
                      <a:cubicBezTo>
                        <a:pt x="1" y="7"/>
                        <a:pt x="1" y="7"/>
                        <a:pt x="1" y="7"/>
                      </a:cubicBezTo>
                      <a:cubicBezTo>
                        <a:pt x="9" y="1"/>
                        <a:pt x="3" y="6"/>
                        <a:pt x="1" y="7"/>
                      </a:cubicBezTo>
                      <a:cubicBezTo>
                        <a:pt x="1" y="7"/>
                        <a:pt x="1" y="7"/>
                        <a:pt x="2" y="7"/>
                      </a:cubicBezTo>
                      <a:cubicBezTo>
                        <a:pt x="3" y="7"/>
                        <a:pt x="4" y="6"/>
                        <a:pt x="5" y="5"/>
                      </a:cubicBezTo>
                      <a:cubicBezTo>
                        <a:pt x="4" y="6"/>
                        <a:pt x="3" y="7"/>
                        <a:pt x="2" y="8"/>
                      </a:cubicBezTo>
                      <a:cubicBezTo>
                        <a:pt x="2" y="8"/>
                        <a:pt x="2" y="8"/>
                        <a:pt x="2" y="8"/>
                      </a:cubicBezTo>
                      <a:cubicBezTo>
                        <a:pt x="3" y="7"/>
                        <a:pt x="4" y="6"/>
                        <a:pt x="5" y="5"/>
                      </a:cubicBezTo>
                      <a:cubicBezTo>
                        <a:pt x="4" y="7"/>
                        <a:pt x="2" y="8"/>
                        <a:pt x="1" y="9"/>
                      </a:cubicBezTo>
                      <a:cubicBezTo>
                        <a:pt x="1" y="9"/>
                        <a:pt x="1" y="9"/>
                        <a:pt x="1" y="9"/>
                      </a:cubicBezTo>
                      <a:cubicBezTo>
                        <a:pt x="2" y="8"/>
                        <a:pt x="4" y="7"/>
                        <a:pt x="6" y="6"/>
                      </a:cubicBezTo>
                      <a:cubicBezTo>
                        <a:pt x="5" y="6"/>
                        <a:pt x="3" y="8"/>
                        <a:pt x="2" y="9"/>
                      </a:cubicBezTo>
                      <a:cubicBezTo>
                        <a:pt x="2" y="9"/>
                        <a:pt x="2" y="9"/>
                        <a:pt x="2" y="9"/>
                      </a:cubicBezTo>
                      <a:cubicBezTo>
                        <a:pt x="2" y="9"/>
                        <a:pt x="2" y="10"/>
                        <a:pt x="2" y="10"/>
                      </a:cubicBezTo>
                      <a:cubicBezTo>
                        <a:pt x="1" y="10"/>
                        <a:pt x="2" y="10"/>
                        <a:pt x="2" y="10"/>
                      </a:cubicBezTo>
                      <a:cubicBezTo>
                        <a:pt x="4" y="9"/>
                        <a:pt x="5" y="8"/>
                        <a:pt x="7" y="6"/>
                      </a:cubicBezTo>
                      <a:cubicBezTo>
                        <a:pt x="5" y="8"/>
                        <a:pt x="3" y="9"/>
                        <a:pt x="2" y="11"/>
                      </a:cubicBezTo>
                      <a:cubicBezTo>
                        <a:pt x="2" y="11"/>
                        <a:pt x="2" y="11"/>
                        <a:pt x="2" y="11"/>
                      </a:cubicBezTo>
                      <a:cubicBezTo>
                        <a:pt x="11" y="4"/>
                        <a:pt x="4" y="10"/>
                        <a:pt x="1" y="12"/>
                      </a:cubicBezTo>
                      <a:cubicBezTo>
                        <a:pt x="0" y="13"/>
                        <a:pt x="1" y="13"/>
                        <a:pt x="1" y="13"/>
                      </a:cubicBezTo>
                      <a:cubicBezTo>
                        <a:pt x="1" y="12"/>
                        <a:pt x="2" y="12"/>
                        <a:pt x="2" y="12"/>
                      </a:cubicBezTo>
                      <a:cubicBezTo>
                        <a:pt x="2" y="12"/>
                        <a:pt x="1" y="13"/>
                        <a:pt x="1" y="13"/>
                      </a:cubicBezTo>
                      <a:cubicBezTo>
                        <a:pt x="1" y="13"/>
                        <a:pt x="1" y="13"/>
                        <a:pt x="1" y="13"/>
                      </a:cubicBezTo>
                      <a:cubicBezTo>
                        <a:pt x="1" y="13"/>
                        <a:pt x="2" y="13"/>
                        <a:pt x="2" y="13"/>
                      </a:cubicBezTo>
                      <a:cubicBezTo>
                        <a:pt x="2" y="13"/>
                        <a:pt x="2" y="13"/>
                        <a:pt x="2" y="13"/>
                      </a:cubicBezTo>
                      <a:cubicBezTo>
                        <a:pt x="3" y="12"/>
                        <a:pt x="4" y="11"/>
                        <a:pt x="5" y="10"/>
                      </a:cubicBezTo>
                      <a:cubicBezTo>
                        <a:pt x="6" y="10"/>
                        <a:pt x="6" y="10"/>
                        <a:pt x="7" y="9"/>
                      </a:cubicBezTo>
                      <a:cubicBezTo>
                        <a:pt x="5" y="11"/>
                        <a:pt x="3" y="13"/>
                        <a:pt x="1" y="14"/>
                      </a:cubicBezTo>
                      <a:cubicBezTo>
                        <a:pt x="1" y="14"/>
                        <a:pt x="1" y="14"/>
                        <a:pt x="2" y="14"/>
                      </a:cubicBezTo>
                      <a:cubicBezTo>
                        <a:pt x="3" y="13"/>
                        <a:pt x="5" y="11"/>
                        <a:pt x="7" y="10"/>
                      </a:cubicBezTo>
                      <a:cubicBezTo>
                        <a:pt x="12" y="6"/>
                        <a:pt x="7" y="10"/>
                        <a:pt x="7" y="10"/>
                      </a:cubicBezTo>
                      <a:cubicBezTo>
                        <a:pt x="5" y="11"/>
                        <a:pt x="4" y="12"/>
                        <a:pt x="3" y="14"/>
                      </a:cubicBezTo>
                      <a:cubicBezTo>
                        <a:pt x="3" y="14"/>
                        <a:pt x="3" y="14"/>
                        <a:pt x="3" y="14"/>
                      </a:cubicBezTo>
                      <a:cubicBezTo>
                        <a:pt x="3" y="14"/>
                        <a:pt x="3" y="14"/>
                        <a:pt x="3" y="14"/>
                      </a:cubicBezTo>
                      <a:cubicBezTo>
                        <a:pt x="3" y="14"/>
                        <a:pt x="2" y="15"/>
                        <a:pt x="2" y="15"/>
                      </a:cubicBezTo>
                      <a:cubicBezTo>
                        <a:pt x="2" y="15"/>
                        <a:pt x="2" y="16"/>
                        <a:pt x="2" y="16"/>
                      </a:cubicBezTo>
                      <a:cubicBezTo>
                        <a:pt x="1" y="16"/>
                        <a:pt x="1" y="16"/>
                        <a:pt x="1" y="16"/>
                      </a:cubicBezTo>
                      <a:cubicBezTo>
                        <a:pt x="1" y="17"/>
                        <a:pt x="1" y="17"/>
                        <a:pt x="1" y="17"/>
                      </a:cubicBezTo>
                      <a:cubicBezTo>
                        <a:pt x="1" y="16"/>
                        <a:pt x="1" y="16"/>
                        <a:pt x="2" y="16"/>
                      </a:cubicBezTo>
                      <a:cubicBezTo>
                        <a:pt x="2" y="16"/>
                        <a:pt x="2" y="16"/>
                        <a:pt x="2" y="16"/>
                      </a:cubicBezTo>
                      <a:cubicBezTo>
                        <a:pt x="3" y="16"/>
                        <a:pt x="4" y="15"/>
                        <a:pt x="5" y="14"/>
                      </a:cubicBezTo>
                      <a:cubicBezTo>
                        <a:pt x="4" y="15"/>
                        <a:pt x="3" y="15"/>
                        <a:pt x="3" y="16"/>
                      </a:cubicBezTo>
                      <a:cubicBezTo>
                        <a:pt x="3" y="16"/>
                        <a:pt x="3" y="16"/>
                        <a:pt x="3" y="16"/>
                      </a:cubicBezTo>
                      <a:cubicBezTo>
                        <a:pt x="4" y="15"/>
                        <a:pt x="5" y="14"/>
                        <a:pt x="6" y="13"/>
                      </a:cubicBezTo>
                      <a:cubicBezTo>
                        <a:pt x="6" y="13"/>
                        <a:pt x="6" y="14"/>
                        <a:pt x="6" y="14"/>
                      </a:cubicBezTo>
                      <a:cubicBezTo>
                        <a:pt x="5" y="15"/>
                        <a:pt x="4" y="16"/>
                        <a:pt x="3" y="17"/>
                      </a:cubicBezTo>
                      <a:cubicBezTo>
                        <a:pt x="2" y="17"/>
                        <a:pt x="1" y="18"/>
                        <a:pt x="1" y="18"/>
                      </a:cubicBezTo>
                      <a:cubicBezTo>
                        <a:pt x="1" y="18"/>
                        <a:pt x="1" y="18"/>
                        <a:pt x="1" y="18"/>
                      </a:cubicBezTo>
                      <a:cubicBezTo>
                        <a:pt x="1" y="18"/>
                        <a:pt x="2" y="18"/>
                        <a:pt x="2" y="18"/>
                      </a:cubicBezTo>
                      <a:cubicBezTo>
                        <a:pt x="2" y="18"/>
                        <a:pt x="2" y="18"/>
                        <a:pt x="2" y="18"/>
                      </a:cubicBezTo>
                      <a:cubicBezTo>
                        <a:pt x="3" y="17"/>
                        <a:pt x="4" y="16"/>
                        <a:pt x="5" y="16"/>
                      </a:cubicBezTo>
                      <a:cubicBezTo>
                        <a:pt x="5" y="16"/>
                        <a:pt x="5" y="16"/>
                        <a:pt x="5" y="16"/>
                      </a:cubicBezTo>
                      <a:cubicBezTo>
                        <a:pt x="3" y="17"/>
                        <a:pt x="2" y="18"/>
                        <a:pt x="1" y="19"/>
                      </a:cubicBezTo>
                      <a:cubicBezTo>
                        <a:pt x="1" y="20"/>
                        <a:pt x="1" y="21"/>
                        <a:pt x="1" y="21"/>
                      </a:cubicBezTo>
                      <a:cubicBezTo>
                        <a:pt x="1" y="21"/>
                        <a:pt x="1" y="21"/>
                        <a:pt x="1" y="20"/>
                      </a:cubicBezTo>
                      <a:cubicBezTo>
                        <a:pt x="1" y="20"/>
                        <a:pt x="1" y="20"/>
                        <a:pt x="1" y="20"/>
                      </a:cubicBezTo>
                      <a:cubicBezTo>
                        <a:pt x="2" y="20"/>
                        <a:pt x="2" y="20"/>
                        <a:pt x="2" y="20"/>
                      </a:cubicBezTo>
                      <a:cubicBezTo>
                        <a:pt x="2" y="20"/>
                        <a:pt x="3" y="19"/>
                        <a:pt x="4" y="19"/>
                      </a:cubicBezTo>
                      <a:cubicBezTo>
                        <a:pt x="3" y="19"/>
                        <a:pt x="2" y="20"/>
                        <a:pt x="1" y="21"/>
                      </a:cubicBezTo>
                      <a:cubicBezTo>
                        <a:pt x="1" y="21"/>
                        <a:pt x="1" y="22"/>
                        <a:pt x="1" y="22"/>
                      </a:cubicBezTo>
                      <a:cubicBezTo>
                        <a:pt x="3" y="21"/>
                        <a:pt x="4" y="20"/>
                        <a:pt x="5" y="19"/>
                      </a:cubicBezTo>
                      <a:cubicBezTo>
                        <a:pt x="5" y="19"/>
                        <a:pt x="5" y="19"/>
                        <a:pt x="5" y="19"/>
                      </a:cubicBezTo>
                      <a:cubicBezTo>
                        <a:pt x="3" y="20"/>
                        <a:pt x="2" y="21"/>
                        <a:pt x="1" y="22"/>
                      </a:cubicBezTo>
                      <a:cubicBezTo>
                        <a:pt x="1" y="23"/>
                        <a:pt x="1" y="23"/>
                        <a:pt x="1" y="23"/>
                      </a:cubicBezTo>
                      <a:cubicBezTo>
                        <a:pt x="1" y="22"/>
                        <a:pt x="2" y="22"/>
                        <a:pt x="3" y="21"/>
                      </a:cubicBezTo>
                      <a:cubicBezTo>
                        <a:pt x="2" y="22"/>
                        <a:pt x="1" y="22"/>
                        <a:pt x="1" y="23"/>
                      </a:cubicBezTo>
                      <a:cubicBezTo>
                        <a:pt x="1" y="23"/>
                        <a:pt x="1" y="24"/>
                        <a:pt x="1" y="24"/>
                      </a:cubicBezTo>
                      <a:cubicBezTo>
                        <a:pt x="1" y="24"/>
                        <a:pt x="2" y="24"/>
                        <a:pt x="2" y="23"/>
                      </a:cubicBezTo>
                      <a:cubicBezTo>
                        <a:pt x="2" y="23"/>
                        <a:pt x="2" y="23"/>
                        <a:pt x="2" y="23"/>
                      </a:cubicBezTo>
                      <a:cubicBezTo>
                        <a:pt x="2" y="23"/>
                        <a:pt x="2" y="24"/>
                        <a:pt x="2" y="24"/>
                      </a:cubicBezTo>
                      <a:cubicBezTo>
                        <a:pt x="3" y="23"/>
                        <a:pt x="4" y="22"/>
                        <a:pt x="5" y="21"/>
                      </a:cubicBezTo>
                      <a:cubicBezTo>
                        <a:pt x="5" y="21"/>
                        <a:pt x="6" y="21"/>
                        <a:pt x="6" y="20"/>
                      </a:cubicBezTo>
                      <a:cubicBezTo>
                        <a:pt x="7" y="20"/>
                        <a:pt x="7" y="19"/>
                        <a:pt x="8" y="19"/>
                      </a:cubicBezTo>
                      <a:cubicBezTo>
                        <a:pt x="8" y="19"/>
                        <a:pt x="8" y="19"/>
                        <a:pt x="8" y="19"/>
                      </a:cubicBezTo>
                      <a:cubicBezTo>
                        <a:pt x="8" y="19"/>
                        <a:pt x="8" y="19"/>
                        <a:pt x="8" y="19"/>
                      </a:cubicBezTo>
                      <a:cubicBezTo>
                        <a:pt x="8" y="19"/>
                        <a:pt x="9" y="19"/>
                        <a:pt x="10" y="18"/>
                      </a:cubicBezTo>
                      <a:cubicBezTo>
                        <a:pt x="8" y="20"/>
                        <a:pt x="6" y="21"/>
                        <a:pt x="5" y="22"/>
                      </a:cubicBezTo>
                      <a:cubicBezTo>
                        <a:pt x="3" y="23"/>
                        <a:pt x="2" y="24"/>
                        <a:pt x="1" y="26"/>
                      </a:cubicBezTo>
                      <a:cubicBezTo>
                        <a:pt x="1" y="26"/>
                        <a:pt x="1" y="26"/>
                        <a:pt x="1" y="26"/>
                      </a:cubicBezTo>
                      <a:cubicBezTo>
                        <a:pt x="1" y="26"/>
                        <a:pt x="1" y="26"/>
                        <a:pt x="2" y="25"/>
                      </a:cubicBezTo>
                      <a:cubicBezTo>
                        <a:pt x="3" y="24"/>
                        <a:pt x="4" y="23"/>
                        <a:pt x="6" y="22"/>
                      </a:cubicBezTo>
                      <a:cubicBezTo>
                        <a:pt x="6" y="22"/>
                        <a:pt x="5" y="22"/>
                        <a:pt x="5" y="23"/>
                      </a:cubicBezTo>
                      <a:cubicBezTo>
                        <a:pt x="5" y="22"/>
                        <a:pt x="6" y="22"/>
                        <a:pt x="6" y="22"/>
                      </a:cubicBezTo>
                      <a:cubicBezTo>
                        <a:pt x="6" y="22"/>
                        <a:pt x="6" y="22"/>
                        <a:pt x="6" y="21"/>
                      </a:cubicBezTo>
                      <a:cubicBezTo>
                        <a:pt x="6" y="22"/>
                        <a:pt x="6" y="22"/>
                        <a:pt x="5" y="22"/>
                      </a:cubicBezTo>
                      <a:cubicBezTo>
                        <a:pt x="4" y="23"/>
                        <a:pt x="3" y="24"/>
                        <a:pt x="2" y="25"/>
                      </a:cubicBezTo>
                      <a:cubicBezTo>
                        <a:pt x="2" y="25"/>
                        <a:pt x="1" y="26"/>
                        <a:pt x="1" y="26"/>
                      </a:cubicBezTo>
                      <a:cubicBezTo>
                        <a:pt x="1" y="26"/>
                        <a:pt x="1" y="26"/>
                        <a:pt x="1" y="26"/>
                      </a:cubicBezTo>
                      <a:cubicBezTo>
                        <a:pt x="2" y="26"/>
                        <a:pt x="3" y="25"/>
                        <a:pt x="3" y="24"/>
                      </a:cubicBezTo>
                      <a:cubicBezTo>
                        <a:pt x="3" y="24"/>
                        <a:pt x="4" y="24"/>
                        <a:pt x="4" y="24"/>
                      </a:cubicBezTo>
                      <a:cubicBezTo>
                        <a:pt x="4" y="24"/>
                        <a:pt x="5" y="23"/>
                        <a:pt x="5" y="23"/>
                      </a:cubicBezTo>
                      <a:cubicBezTo>
                        <a:pt x="7" y="21"/>
                        <a:pt x="9" y="20"/>
                        <a:pt x="11" y="18"/>
                      </a:cubicBezTo>
                      <a:cubicBezTo>
                        <a:pt x="10" y="19"/>
                        <a:pt x="9" y="21"/>
                        <a:pt x="7" y="22"/>
                      </a:cubicBezTo>
                      <a:cubicBezTo>
                        <a:pt x="5" y="24"/>
                        <a:pt x="3" y="26"/>
                        <a:pt x="1" y="28"/>
                      </a:cubicBezTo>
                      <a:cubicBezTo>
                        <a:pt x="1" y="28"/>
                        <a:pt x="1" y="29"/>
                        <a:pt x="1" y="29"/>
                      </a:cubicBezTo>
                      <a:cubicBezTo>
                        <a:pt x="2" y="29"/>
                        <a:pt x="1" y="29"/>
                        <a:pt x="2" y="28"/>
                      </a:cubicBezTo>
                      <a:cubicBezTo>
                        <a:pt x="3" y="27"/>
                        <a:pt x="4" y="26"/>
                        <a:pt x="5" y="26"/>
                      </a:cubicBezTo>
                      <a:cubicBezTo>
                        <a:pt x="4" y="26"/>
                        <a:pt x="3" y="27"/>
                        <a:pt x="2" y="28"/>
                      </a:cubicBezTo>
                      <a:cubicBezTo>
                        <a:pt x="1" y="29"/>
                        <a:pt x="2" y="28"/>
                        <a:pt x="3" y="26"/>
                      </a:cubicBezTo>
                      <a:cubicBezTo>
                        <a:pt x="3" y="27"/>
                        <a:pt x="3" y="27"/>
                        <a:pt x="3" y="27"/>
                      </a:cubicBezTo>
                      <a:cubicBezTo>
                        <a:pt x="6" y="24"/>
                        <a:pt x="9" y="21"/>
                        <a:pt x="12" y="19"/>
                      </a:cubicBezTo>
                      <a:cubicBezTo>
                        <a:pt x="14" y="18"/>
                        <a:pt x="15" y="17"/>
                        <a:pt x="16" y="16"/>
                      </a:cubicBezTo>
                      <a:cubicBezTo>
                        <a:pt x="15" y="17"/>
                        <a:pt x="14" y="18"/>
                        <a:pt x="13" y="19"/>
                      </a:cubicBezTo>
                      <a:cubicBezTo>
                        <a:pt x="12" y="20"/>
                        <a:pt x="10" y="21"/>
                        <a:pt x="9" y="23"/>
                      </a:cubicBezTo>
                      <a:cubicBezTo>
                        <a:pt x="8" y="24"/>
                        <a:pt x="7" y="25"/>
                        <a:pt x="5" y="25"/>
                      </a:cubicBezTo>
                      <a:cubicBezTo>
                        <a:pt x="6" y="25"/>
                        <a:pt x="7" y="24"/>
                        <a:pt x="8" y="23"/>
                      </a:cubicBezTo>
                      <a:cubicBezTo>
                        <a:pt x="8" y="23"/>
                        <a:pt x="8" y="24"/>
                        <a:pt x="8" y="24"/>
                      </a:cubicBezTo>
                      <a:cubicBezTo>
                        <a:pt x="7" y="24"/>
                        <a:pt x="7" y="25"/>
                        <a:pt x="6" y="25"/>
                      </a:cubicBezTo>
                      <a:cubicBezTo>
                        <a:pt x="6" y="26"/>
                        <a:pt x="5" y="27"/>
                        <a:pt x="4" y="27"/>
                      </a:cubicBezTo>
                      <a:cubicBezTo>
                        <a:pt x="4" y="28"/>
                        <a:pt x="4" y="28"/>
                        <a:pt x="4" y="28"/>
                      </a:cubicBezTo>
                      <a:cubicBezTo>
                        <a:pt x="6" y="26"/>
                        <a:pt x="8" y="24"/>
                        <a:pt x="10" y="23"/>
                      </a:cubicBezTo>
                      <a:cubicBezTo>
                        <a:pt x="10" y="22"/>
                        <a:pt x="11" y="22"/>
                        <a:pt x="11" y="21"/>
                      </a:cubicBezTo>
                      <a:cubicBezTo>
                        <a:pt x="12" y="21"/>
                        <a:pt x="12" y="21"/>
                        <a:pt x="13" y="20"/>
                      </a:cubicBezTo>
                      <a:cubicBezTo>
                        <a:pt x="10" y="23"/>
                        <a:pt x="7" y="25"/>
                        <a:pt x="5" y="28"/>
                      </a:cubicBezTo>
                      <a:cubicBezTo>
                        <a:pt x="6" y="27"/>
                        <a:pt x="7" y="26"/>
                        <a:pt x="8" y="25"/>
                      </a:cubicBezTo>
                      <a:cubicBezTo>
                        <a:pt x="6" y="26"/>
                        <a:pt x="5" y="28"/>
                        <a:pt x="3" y="30"/>
                      </a:cubicBezTo>
                      <a:cubicBezTo>
                        <a:pt x="3" y="30"/>
                        <a:pt x="3" y="30"/>
                        <a:pt x="3" y="30"/>
                      </a:cubicBezTo>
                      <a:cubicBezTo>
                        <a:pt x="3" y="30"/>
                        <a:pt x="3" y="30"/>
                        <a:pt x="3" y="30"/>
                      </a:cubicBezTo>
                      <a:cubicBezTo>
                        <a:pt x="3" y="30"/>
                        <a:pt x="3" y="31"/>
                        <a:pt x="3" y="30"/>
                      </a:cubicBezTo>
                      <a:cubicBezTo>
                        <a:pt x="4" y="29"/>
                        <a:pt x="6" y="28"/>
                        <a:pt x="7" y="27"/>
                      </a:cubicBezTo>
                      <a:cubicBezTo>
                        <a:pt x="7" y="27"/>
                        <a:pt x="7" y="27"/>
                        <a:pt x="7" y="27"/>
                      </a:cubicBezTo>
                      <a:cubicBezTo>
                        <a:pt x="6" y="27"/>
                        <a:pt x="6" y="28"/>
                        <a:pt x="5" y="29"/>
                      </a:cubicBezTo>
                      <a:cubicBezTo>
                        <a:pt x="4" y="29"/>
                        <a:pt x="4" y="30"/>
                        <a:pt x="3" y="31"/>
                      </a:cubicBezTo>
                      <a:cubicBezTo>
                        <a:pt x="3" y="31"/>
                        <a:pt x="3" y="32"/>
                        <a:pt x="3" y="31"/>
                      </a:cubicBezTo>
                      <a:cubicBezTo>
                        <a:pt x="4" y="31"/>
                        <a:pt x="4" y="30"/>
                        <a:pt x="5" y="30"/>
                      </a:cubicBezTo>
                      <a:cubicBezTo>
                        <a:pt x="6" y="29"/>
                        <a:pt x="7" y="28"/>
                        <a:pt x="8" y="26"/>
                      </a:cubicBezTo>
                      <a:cubicBezTo>
                        <a:pt x="10" y="25"/>
                        <a:pt x="11" y="24"/>
                        <a:pt x="13" y="23"/>
                      </a:cubicBezTo>
                      <a:cubicBezTo>
                        <a:pt x="9" y="26"/>
                        <a:pt x="6" y="30"/>
                        <a:pt x="3" y="33"/>
                      </a:cubicBezTo>
                      <a:cubicBezTo>
                        <a:pt x="3" y="34"/>
                        <a:pt x="3" y="34"/>
                        <a:pt x="3" y="34"/>
                      </a:cubicBezTo>
                      <a:cubicBezTo>
                        <a:pt x="3" y="33"/>
                        <a:pt x="4" y="33"/>
                        <a:pt x="4" y="32"/>
                      </a:cubicBezTo>
                      <a:cubicBezTo>
                        <a:pt x="4" y="32"/>
                        <a:pt x="4" y="32"/>
                        <a:pt x="4" y="32"/>
                      </a:cubicBezTo>
                      <a:cubicBezTo>
                        <a:pt x="5" y="32"/>
                        <a:pt x="5" y="31"/>
                        <a:pt x="6" y="31"/>
                      </a:cubicBezTo>
                      <a:cubicBezTo>
                        <a:pt x="6" y="31"/>
                        <a:pt x="6" y="31"/>
                        <a:pt x="6" y="31"/>
                      </a:cubicBezTo>
                      <a:cubicBezTo>
                        <a:pt x="6" y="32"/>
                        <a:pt x="5" y="33"/>
                        <a:pt x="4" y="34"/>
                      </a:cubicBezTo>
                      <a:cubicBezTo>
                        <a:pt x="4" y="34"/>
                        <a:pt x="4" y="34"/>
                        <a:pt x="4" y="34"/>
                      </a:cubicBezTo>
                      <a:cubicBezTo>
                        <a:pt x="8" y="30"/>
                        <a:pt x="12" y="27"/>
                        <a:pt x="15" y="23"/>
                      </a:cubicBezTo>
                      <a:cubicBezTo>
                        <a:pt x="18" y="22"/>
                        <a:pt x="20" y="20"/>
                        <a:pt x="23" y="18"/>
                      </a:cubicBezTo>
                      <a:cubicBezTo>
                        <a:pt x="24" y="17"/>
                        <a:pt x="24" y="17"/>
                        <a:pt x="25" y="16"/>
                      </a:cubicBezTo>
                      <a:cubicBezTo>
                        <a:pt x="28" y="15"/>
                        <a:pt x="25" y="17"/>
                        <a:pt x="24" y="17"/>
                      </a:cubicBezTo>
                      <a:cubicBezTo>
                        <a:pt x="22" y="19"/>
                        <a:pt x="24" y="17"/>
                        <a:pt x="21" y="20"/>
                      </a:cubicBezTo>
                      <a:cubicBezTo>
                        <a:pt x="21" y="20"/>
                        <a:pt x="21" y="20"/>
                        <a:pt x="22" y="20"/>
                      </a:cubicBezTo>
                      <a:cubicBezTo>
                        <a:pt x="23" y="19"/>
                        <a:pt x="25" y="18"/>
                        <a:pt x="27" y="17"/>
                      </a:cubicBezTo>
                      <a:cubicBezTo>
                        <a:pt x="28" y="16"/>
                        <a:pt x="24" y="18"/>
                        <a:pt x="24" y="19"/>
                      </a:cubicBezTo>
                      <a:cubicBezTo>
                        <a:pt x="24" y="19"/>
                        <a:pt x="24" y="19"/>
                        <a:pt x="24" y="19"/>
                      </a:cubicBezTo>
                      <a:cubicBezTo>
                        <a:pt x="26" y="18"/>
                        <a:pt x="28" y="17"/>
                        <a:pt x="29" y="16"/>
                      </a:cubicBezTo>
                      <a:cubicBezTo>
                        <a:pt x="29" y="16"/>
                        <a:pt x="29" y="16"/>
                        <a:pt x="29" y="16"/>
                      </a:cubicBezTo>
                      <a:close/>
                      <a:moveTo>
                        <a:pt x="19" y="17"/>
                      </a:moveTo>
                      <a:cubicBezTo>
                        <a:pt x="19" y="17"/>
                        <a:pt x="18" y="18"/>
                        <a:pt x="18" y="18"/>
                      </a:cubicBezTo>
                      <a:cubicBezTo>
                        <a:pt x="19" y="17"/>
                        <a:pt x="20" y="16"/>
                        <a:pt x="21" y="16"/>
                      </a:cubicBezTo>
                      <a:cubicBezTo>
                        <a:pt x="20" y="16"/>
                        <a:pt x="20" y="17"/>
                        <a:pt x="19" y="17"/>
                      </a:cubicBezTo>
                      <a:close/>
                      <a:moveTo>
                        <a:pt x="21" y="15"/>
                      </a:moveTo>
                      <a:cubicBezTo>
                        <a:pt x="20" y="16"/>
                        <a:pt x="20" y="16"/>
                        <a:pt x="19" y="17"/>
                      </a:cubicBezTo>
                      <a:cubicBezTo>
                        <a:pt x="19" y="17"/>
                        <a:pt x="19" y="17"/>
                        <a:pt x="20" y="16"/>
                      </a:cubicBezTo>
                      <a:cubicBezTo>
                        <a:pt x="20" y="16"/>
                        <a:pt x="21" y="16"/>
                        <a:pt x="21" y="15"/>
                      </a:cubicBezTo>
                      <a:close/>
                      <a:moveTo>
                        <a:pt x="21" y="14"/>
                      </a:moveTo>
                      <a:cubicBezTo>
                        <a:pt x="20" y="15"/>
                        <a:pt x="19" y="16"/>
                        <a:pt x="18" y="16"/>
                      </a:cubicBezTo>
                      <a:cubicBezTo>
                        <a:pt x="17" y="17"/>
                        <a:pt x="16" y="17"/>
                        <a:pt x="16" y="18"/>
                      </a:cubicBezTo>
                      <a:cubicBezTo>
                        <a:pt x="16" y="18"/>
                        <a:pt x="16" y="17"/>
                        <a:pt x="17" y="17"/>
                      </a:cubicBezTo>
                      <a:cubicBezTo>
                        <a:pt x="18" y="16"/>
                        <a:pt x="21" y="15"/>
                        <a:pt x="21" y="14"/>
                      </a:cubicBezTo>
                      <a:close/>
                      <a:moveTo>
                        <a:pt x="14" y="12"/>
                      </a:moveTo>
                      <a:cubicBezTo>
                        <a:pt x="14" y="12"/>
                        <a:pt x="15" y="12"/>
                        <a:pt x="15" y="12"/>
                      </a:cubicBezTo>
                      <a:cubicBezTo>
                        <a:pt x="13" y="13"/>
                        <a:pt x="11" y="14"/>
                        <a:pt x="9" y="16"/>
                      </a:cubicBezTo>
                      <a:cubicBezTo>
                        <a:pt x="11" y="15"/>
                        <a:pt x="12" y="13"/>
                        <a:pt x="14" y="12"/>
                      </a:cubicBezTo>
                      <a:close/>
                      <a:moveTo>
                        <a:pt x="16" y="12"/>
                      </a:moveTo>
                      <a:cubicBezTo>
                        <a:pt x="15" y="12"/>
                        <a:pt x="15" y="13"/>
                        <a:pt x="15" y="13"/>
                      </a:cubicBezTo>
                      <a:cubicBezTo>
                        <a:pt x="14" y="13"/>
                        <a:pt x="14" y="13"/>
                        <a:pt x="14" y="13"/>
                      </a:cubicBezTo>
                      <a:cubicBezTo>
                        <a:pt x="13" y="14"/>
                        <a:pt x="12" y="15"/>
                        <a:pt x="12" y="15"/>
                      </a:cubicBezTo>
                      <a:cubicBezTo>
                        <a:pt x="13" y="14"/>
                        <a:pt x="14" y="13"/>
                        <a:pt x="16" y="12"/>
                      </a:cubicBezTo>
                      <a:close/>
                      <a:moveTo>
                        <a:pt x="13" y="10"/>
                      </a:moveTo>
                      <a:cubicBezTo>
                        <a:pt x="16" y="8"/>
                        <a:pt x="17" y="8"/>
                        <a:pt x="15" y="10"/>
                      </a:cubicBezTo>
                      <a:cubicBezTo>
                        <a:pt x="15" y="10"/>
                        <a:pt x="15" y="10"/>
                        <a:pt x="15" y="10"/>
                      </a:cubicBezTo>
                      <a:cubicBezTo>
                        <a:pt x="13" y="11"/>
                        <a:pt x="11" y="12"/>
                        <a:pt x="9" y="13"/>
                      </a:cubicBezTo>
                      <a:cubicBezTo>
                        <a:pt x="9" y="13"/>
                        <a:pt x="9" y="13"/>
                        <a:pt x="8" y="14"/>
                      </a:cubicBezTo>
                      <a:cubicBezTo>
                        <a:pt x="9" y="13"/>
                        <a:pt x="9" y="13"/>
                        <a:pt x="9" y="13"/>
                      </a:cubicBezTo>
                      <a:cubicBezTo>
                        <a:pt x="10" y="12"/>
                        <a:pt x="12" y="11"/>
                        <a:pt x="13" y="10"/>
                      </a:cubicBezTo>
                      <a:close/>
                      <a:moveTo>
                        <a:pt x="7" y="14"/>
                      </a:moveTo>
                      <a:cubicBezTo>
                        <a:pt x="7" y="14"/>
                        <a:pt x="7" y="14"/>
                        <a:pt x="6" y="15"/>
                      </a:cubicBezTo>
                      <a:cubicBezTo>
                        <a:pt x="6" y="14"/>
                        <a:pt x="7" y="14"/>
                        <a:pt x="7" y="14"/>
                      </a:cubicBezTo>
                      <a:cubicBezTo>
                        <a:pt x="8" y="13"/>
                        <a:pt x="10" y="11"/>
                        <a:pt x="12" y="10"/>
                      </a:cubicBezTo>
                      <a:cubicBezTo>
                        <a:pt x="10" y="11"/>
                        <a:pt x="9" y="13"/>
                        <a:pt x="7" y="14"/>
                      </a:cubicBezTo>
                      <a:close/>
                      <a:moveTo>
                        <a:pt x="13" y="9"/>
                      </a:moveTo>
                      <a:cubicBezTo>
                        <a:pt x="14" y="8"/>
                        <a:pt x="16" y="7"/>
                        <a:pt x="13" y="9"/>
                      </a:cubicBezTo>
                      <a:cubicBezTo>
                        <a:pt x="12" y="10"/>
                        <a:pt x="12" y="10"/>
                        <a:pt x="11" y="10"/>
                      </a:cubicBezTo>
                      <a:cubicBezTo>
                        <a:pt x="12" y="10"/>
                        <a:pt x="12" y="9"/>
                        <a:pt x="13" y="9"/>
                      </a:cubicBezTo>
                      <a:close/>
                      <a:moveTo>
                        <a:pt x="9" y="11"/>
                      </a:moveTo>
                      <a:cubicBezTo>
                        <a:pt x="9" y="12"/>
                        <a:pt x="9" y="12"/>
                        <a:pt x="8" y="12"/>
                      </a:cubicBezTo>
                      <a:cubicBezTo>
                        <a:pt x="8" y="12"/>
                        <a:pt x="8" y="13"/>
                        <a:pt x="7" y="13"/>
                      </a:cubicBezTo>
                      <a:cubicBezTo>
                        <a:pt x="7" y="13"/>
                        <a:pt x="8" y="13"/>
                        <a:pt x="8" y="12"/>
                      </a:cubicBezTo>
                      <a:cubicBezTo>
                        <a:pt x="8" y="12"/>
                        <a:pt x="8" y="12"/>
                        <a:pt x="8" y="12"/>
                      </a:cubicBezTo>
                      <a:cubicBezTo>
                        <a:pt x="11" y="10"/>
                        <a:pt x="14" y="8"/>
                        <a:pt x="9" y="11"/>
                      </a:cubicBezTo>
                      <a:close/>
                      <a:moveTo>
                        <a:pt x="7" y="9"/>
                      </a:moveTo>
                      <a:cubicBezTo>
                        <a:pt x="6" y="9"/>
                        <a:pt x="6" y="10"/>
                        <a:pt x="5" y="10"/>
                      </a:cubicBezTo>
                      <a:cubicBezTo>
                        <a:pt x="5" y="10"/>
                        <a:pt x="5" y="10"/>
                        <a:pt x="5" y="10"/>
                      </a:cubicBezTo>
                      <a:cubicBezTo>
                        <a:pt x="6" y="10"/>
                        <a:pt x="8" y="8"/>
                        <a:pt x="9" y="7"/>
                      </a:cubicBezTo>
                      <a:cubicBezTo>
                        <a:pt x="9" y="7"/>
                        <a:pt x="10" y="7"/>
                        <a:pt x="10" y="7"/>
                      </a:cubicBezTo>
                      <a:cubicBezTo>
                        <a:pt x="9" y="7"/>
                        <a:pt x="8" y="8"/>
                        <a:pt x="7" y="9"/>
                      </a:cubicBezTo>
                      <a:close/>
                      <a:moveTo>
                        <a:pt x="6" y="11"/>
                      </a:moveTo>
                      <a:cubicBezTo>
                        <a:pt x="7" y="10"/>
                        <a:pt x="9" y="9"/>
                        <a:pt x="10" y="8"/>
                      </a:cubicBezTo>
                      <a:cubicBezTo>
                        <a:pt x="11" y="8"/>
                        <a:pt x="11" y="8"/>
                        <a:pt x="11" y="8"/>
                      </a:cubicBezTo>
                      <a:cubicBezTo>
                        <a:pt x="10" y="8"/>
                        <a:pt x="9" y="9"/>
                        <a:pt x="8" y="10"/>
                      </a:cubicBezTo>
                      <a:cubicBezTo>
                        <a:pt x="8" y="10"/>
                        <a:pt x="2" y="14"/>
                        <a:pt x="6" y="11"/>
                      </a:cubicBezTo>
                      <a:close/>
                      <a:moveTo>
                        <a:pt x="5" y="13"/>
                      </a:moveTo>
                      <a:cubicBezTo>
                        <a:pt x="4" y="13"/>
                        <a:pt x="4" y="14"/>
                        <a:pt x="4" y="14"/>
                      </a:cubicBezTo>
                      <a:cubicBezTo>
                        <a:pt x="4" y="14"/>
                        <a:pt x="4" y="14"/>
                        <a:pt x="4" y="14"/>
                      </a:cubicBezTo>
                      <a:cubicBezTo>
                        <a:pt x="4" y="14"/>
                        <a:pt x="4" y="14"/>
                        <a:pt x="4" y="14"/>
                      </a:cubicBezTo>
                      <a:cubicBezTo>
                        <a:pt x="5" y="13"/>
                        <a:pt x="6" y="12"/>
                        <a:pt x="7" y="12"/>
                      </a:cubicBezTo>
                      <a:cubicBezTo>
                        <a:pt x="7" y="11"/>
                        <a:pt x="8" y="11"/>
                        <a:pt x="9" y="10"/>
                      </a:cubicBezTo>
                      <a:cubicBezTo>
                        <a:pt x="9" y="10"/>
                        <a:pt x="9" y="10"/>
                        <a:pt x="9" y="10"/>
                      </a:cubicBezTo>
                      <a:cubicBezTo>
                        <a:pt x="9" y="10"/>
                        <a:pt x="9" y="10"/>
                        <a:pt x="9" y="10"/>
                      </a:cubicBezTo>
                      <a:cubicBezTo>
                        <a:pt x="7" y="11"/>
                        <a:pt x="6" y="12"/>
                        <a:pt x="5" y="13"/>
                      </a:cubicBezTo>
                      <a:close/>
                      <a:moveTo>
                        <a:pt x="6" y="18"/>
                      </a:moveTo>
                      <a:cubicBezTo>
                        <a:pt x="8" y="17"/>
                        <a:pt x="11" y="15"/>
                        <a:pt x="13" y="13"/>
                      </a:cubicBezTo>
                      <a:cubicBezTo>
                        <a:pt x="13" y="13"/>
                        <a:pt x="13" y="14"/>
                        <a:pt x="12" y="14"/>
                      </a:cubicBezTo>
                      <a:cubicBezTo>
                        <a:pt x="10" y="16"/>
                        <a:pt x="7" y="17"/>
                        <a:pt x="5" y="19"/>
                      </a:cubicBezTo>
                      <a:cubicBezTo>
                        <a:pt x="5" y="19"/>
                        <a:pt x="6" y="19"/>
                        <a:pt x="6" y="18"/>
                      </a:cubicBezTo>
                      <a:close/>
                      <a:moveTo>
                        <a:pt x="8" y="18"/>
                      </a:moveTo>
                      <a:cubicBezTo>
                        <a:pt x="8" y="18"/>
                        <a:pt x="8" y="18"/>
                        <a:pt x="8" y="18"/>
                      </a:cubicBezTo>
                      <a:cubicBezTo>
                        <a:pt x="6" y="19"/>
                        <a:pt x="4" y="21"/>
                        <a:pt x="3" y="22"/>
                      </a:cubicBezTo>
                      <a:cubicBezTo>
                        <a:pt x="5" y="20"/>
                        <a:pt x="7" y="18"/>
                        <a:pt x="10" y="16"/>
                      </a:cubicBezTo>
                      <a:cubicBezTo>
                        <a:pt x="9" y="17"/>
                        <a:pt x="8" y="18"/>
                        <a:pt x="8" y="18"/>
                      </a:cubicBezTo>
                      <a:close/>
                      <a:moveTo>
                        <a:pt x="9" y="18"/>
                      </a:moveTo>
                      <a:cubicBezTo>
                        <a:pt x="10" y="17"/>
                        <a:pt x="10" y="17"/>
                        <a:pt x="10" y="17"/>
                      </a:cubicBezTo>
                      <a:cubicBezTo>
                        <a:pt x="12" y="16"/>
                        <a:pt x="13" y="15"/>
                        <a:pt x="14" y="14"/>
                      </a:cubicBezTo>
                      <a:cubicBezTo>
                        <a:pt x="15" y="14"/>
                        <a:pt x="15" y="14"/>
                        <a:pt x="15" y="14"/>
                      </a:cubicBezTo>
                      <a:cubicBezTo>
                        <a:pt x="15" y="14"/>
                        <a:pt x="15" y="14"/>
                        <a:pt x="15" y="14"/>
                      </a:cubicBezTo>
                      <a:cubicBezTo>
                        <a:pt x="14" y="15"/>
                        <a:pt x="13" y="16"/>
                        <a:pt x="12" y="16"/>
                      </a:cubicBezTo>
                      <a:cubicBezTo>
                        <a:pt x="11" y="17"/>
                        <a:pt x="10" y="17"/>
                        <a:pt x="9" y="18"/>
                      </a:cubicBezTo>
                      <a:close/>
                      <a:moveTo>
                        <a:pt x="3" y="26"/>
                      </a:moveTo>
                      <a:cubicBezTo>
                        <a:pt x="4" y="26"/>
                        <a:pt x="4" y="25"/>
                        <a:pt x="4" y="25"/>
                      </a:cubicBezTo>
                      <a:cubicBezTo>
                        <a:pt x="5" y="24"/>
                        <a:pt x="5" y="24"/>
                        <a:pt x="6" y="23"/>
                      </a:cubicBezTo>
                      <a:cubicBezTo>
                        <a:pt x="5" y="24"/>
                        <a:pt x="4" y="25"/>
                        <a:pt x="3" y="26"/>
                      </a:cubicBezTo>
                      <a:close/>
                      <a:moveTo>
                        <a:pt x="10" y="20"/>
                      </a:moveTo>
                      <a:cubicBezTo>
                        <a:pt x="8" y="22"/>
                        <a:pt x="6" y="23"/>
                        <a:pt x="5" y="25"/>
                      </a:cubicBezTo>
                      <a:cubicBezTo>
                        <a:pt x="6" y="24"/>
                        <a:pt x="7" y="23"/>
                        <a:pt x="8" y="22"/>
                      </a:cubicBezTo>
                      <a:cubicBezTo>
                        <a:pt x="8" y="21"/>
                        <a:pt x="9" y="21"/>
                        <a:pt x="9" y="21"/>
                      </a:cubicBezTo>
                      <a:cubicBezTo>
                        <a:pt x="10" y="20"/>
                        <a:pt x="10" y="20"/>
                        <a:pt x="11" y="19"/>
                      </a:cubicBezTo>
                      <a:cubicBezTo>
                        <a:pt x="11" y="19"/>
                        <a:pt x="11" y="19"/>
                        <a:pt x="11" y="19"/>
                      </a:cubicBezTo>
                      <a:cubicBezTo>
                        <a:pt x="11" y="20"/>
                        <a:pt x="10" y="20"/>
                        <a:pt x="10" y="20"/>
                      </a:cubicBezTo>
                      <a:close/>
                      <a:moveTo>
                        <a:pt x="10" y="19"/>
                      </a:moveTo>
                      <a:cubicBezTo>
                        <a:pt x="10" y="20"/>
                        <a:pt x="9" y="20"/>
                        <a:pt x="9" y="21"/>
                      </a:cubicBezTo>
                      <a:cubicBezTo>
                        <a:pt x="9" y="20"/>
                        <a:pt x="9" y="20"/>
                        <a:pt x="10" y="20"/>
                      </a:cubicBezTo>
                      <a:cubicBezTo>
                        <a:pt x="11" y="19"/>
                        <a:pt x="12" y="18"/>
                        <a:pt x="13" y="17"/>
                      </a:cubicBezTo>
                      <a:cubicBezTo>
                        <a:pt x="13" y="16"/>
                        <a:pt x="14" y="16"/>
                        <a:pt x="15" y="15"/>
                      </a:cubicBezTo>
                      <a:cubicBezTo>
                        <a:pt x="15" y="15"/>
                        <a:pt x="16" y="14"/>
                        <a:pt x="17" y="14"/>
                      </a:cubicBezTo>
                      <a:cubicBezTo>
                        <a:pt x="17" y="14"/>
                        <a:pt x="17" y="14"/>
                        <a:pt x="17" y="14"/>
                      </a:cubicBezTo>
                      <a:cubicBezTo>
                        <a:pt x="15" y="15"/>
                        <a:pt x="13" y="18"/>
                        <a:pt x="10" y="19"/>
                      </a:cubicBezTo>
                      <a:close/>
                      <a:moveTo>
                        <a:pt x="13" y="18"/>
                      </a:moveTo>
                      <a:cubicBezTo>
                        <a:pt x="13" y="18"/>
                        <a:pt x="13" y="18"/>
                        <a:pt x="13" y="18"/>
                      </a:cubicBezTo>
                      <a:cubicBezTo>
                        <a:pt x="14" y="18"/>
                        <a:pt x="14" y="17"/>
                        <a:pt x="15" y="16"/>
                      </a:cubicBezTo>
                      <a:cubicBezTo>
                        <a:pt x="17" y="15"/>
                        <a:pt x="19" y="14"/>
                        <a:pt x="20" y="13"/>
                      </a:cubicBezTo>
                      <a:cubicBezTo>
                        <a:pt x="19" y="14"/>
                        <a:pt x="18" y="14"/>
                        <a:pt x="18" y="15"/>
                      </a:cubicBezTo>
                      <a:cubicBezTo>
                        <a:pt x="16" y="16"/>
                        <a:pt x="15" y="17"/>
                        <a:pt x="13" y="18"/>
                      </a:cubicBezTo>
                      <a:close/>
                      <a:moveTo>
                        <a:pt x="18" y="15"/>
                      </a:moveTo>
                      <a:cubicBezTo>
                        <a:pt x="18" y="15"/>
                        <a:pt x="19" y="15"/>
                        <a:pt x="19" y="14"/>
                      </a:cubicBezTo>
                      <a:cubicBezTo>
                        <a:pt x="22" y="13"/>
                        <a:pt x="18" y="16"/>
                        <a:pt x="16" y="17"/>
                      </a:cubicBezTo>
                      <a:cubicBezTo>
                        <a:pt x="17" y="16"/>
                        <a:pt x="17" y="16"/>
                        <a:pt x="18" y="15"/>
                      </a:cubicBezTo>
                      <a:close/>
                      <a:moveTo>
                        <a:pt x="12" y="20"/>
                      </a:moveTo>
                      <a:cubicBezTo>
                        <a:pt x="13" y="20"/>
                        <a:pt x="13" y="19"/>
                        <a:pt x="14" y="19"/>
                      </a:cubicBezTo>
                      <a:cubicBezTo>
                        <a:pt x="14" y="18"/>
                        <a:pt x="15" y="18"/>
                        <a:pt x="16" y="18"/>
                      </a:cubicBezTo>
                      <a:cubicBezTo>
                        <a:pt x="15" y="18"/>
                        <a:pt x="15" y="18"/>
                        <a:pt x="14" y="19"/>
                      </a:cubicBezTo>
                      <a:cubicBezTo>
                        <a:pt x="14" y="19"/>
                        <a:pt x="14" y="19"/>
                        <a:pt x="13" y="20"/>
                      </a:cubicBezTo>
                      <a:cubicBezTo>
                        <a:pt x="13" y="20"/>
                        <a:pt x="13" y="20"/>
                        <a:pt x="12" y="20"/>
                      </a:cubicBezTo>
                      <a:close/>
                      <a:moveTo>
                        <a:pt x="14" y="19"/>
                      </a:moveTo>
                      <a:cubicBezTo>
                        <a:pt x="14" y="19"/>
                        <a:pt x="14" y="19"/>
                        <a:pt x="15" y="19"/>
                      </a:cubicBezTo>
                      <a:cubicBezTo>
                        <a:pt x="16" y="18"/>
                        <a:pt x="17" y="17"/>
                        <a:pt x="17" y="17"/>
                      </a:cubicBezTo>
                      <a:cubicBezTo>
                        <a:pt x="17" y="18"/>
                        <a:pt x="16" y="18"/>
                        <a:pt x="15" y="19"/>
                      </a:cubicBezTo>
                      <a:cubicBezTo>
                        <a:pt x="15" y="19"/>
                        <a:pt x="15" y="19"/>
                        <a:pt x="15" y="19"/>
                      </a:cubicBezTo>
                      <a:cubicBezTo>
                        <a:pt x="15" y="19"/>
                        <a:pt x="15" y="19"/>
                        <a:pt x="15" y="19"/>
                      </a:cubicBezTo>
                      <a:cubicBezTo>
                        <a:pt x="15" y="20"/>
                        <a:pt x="14" y="20"/>
                        <a:pt x="13" y="21"/>
                      </a:cubicBezTo>
                      <a:cubicBezTo>
                        <a:pt x="11" y="22"/>
                        <a:pt x="10" y="23"/>
                        <a:pt x="8" y="25"/>
                      </a:cubicBezTo>
                      <a:cubicBezTo>
                        <a:pt x="10" y="23"/>
                        <a:pt x="12" y="21"/>
                        <a:pt x="14" y="19"/>
                      </a:cubicBezTo>
                      <a:close/>
                      <a:moveTo>
                        <a:pt x="10" y="24"/>
                      </a:moveTo>
                      <a:cubicBezTo>
                        <a:pt x="9" y="25"/>
                        <a:pt x="9" y="25"/>
                        <a:pt x="8" y="25"/>
                      </a:cubicBezTo>
                      <a:cubicBezTo>
                        <a:pt x="8" y="26"/>
                        <a:pt x="7" y="26"/>
                        <a:pt x="6" y="27"/>
                      </a:cubicBezTo>
                      <a:cubicBezTo>
                        <a:pt x="7" y="26"/>
                        <a:pt x="8" y="25"/>
                        <a:pt x="8" y="25"/>
                      </a:cubicBezTo>
                      <a:cubicBezTo>
                        <a:pt x="9" y="24"/>
                        <a:pt x="10" y="23"/>
                        <a:pt x="12" y="22"/>
                      </a:cubicBezTo>
                      <a:cubicBezTo>
                        <a:pt x="11" y="23"/>
                        <a:pt x="10" y="23"/>
                        <a:pt x="10" y="24"/>
                      </a:cubicBezTo>
                      <a:close/>
                      <a:moveTo>
                        <a:pt x="12" y="22"/>
                      </a:moveTo>
                      <a:cubicBezTo>
                        <a:pt x="13" y="22"/>
                        <a:pt x="13" y="21"/>
                        <a:pt x="14" y="21"/>
                      </a:cubicBezTo>
                      <a:cubicBezTo>
                        <a:pt x="15" y="20"/>
                        <a:pt x="15" y="20"/>
                        <a:pt x="16" y="19"/>
                      </a:cubicBezTo>
                      <a:cubicBezTo>
                        <a:pt x="16" y="19"/>
                        <a:pt x="16" y="20"/>
                        <a:pt x="15" y="20"/>
                      </a:cubicBezTo>
                      <a:cubicBezTo>
                        <a:pt x="14" y="21"/>
                        <a:pt x="13" y="21"/>
                        <a:pt x="12" y="22"/>
                      </a:cubicBezTo>
                      <a:close/>
                      <a:moveTo>
                        <a:pt x="6" y="30"/>
                      </a:moveTo>
                      <a:cubicBezTo>
                        <a:pt x="3" y="33"/>
                        <a:pt x="5" y="31"/>
                        <a:pt x="7" y="29"/>
                      </a:cubicBezTo>
                      <a:cubicBezTo>
                        <a:pt x="6" y="30"/>
                        <a:pt x="6" y="30"/>
                        <a:pt x="6" y="30"/>
                      </a:cubicBezTo>
                      <a:close/>
                      <a:moveTo>
                        <a:pt x="9" y="29"/>
                      </a:moveTo>
                      <a:cubicBezTo>
                        <a:pt x="10" y="28"/>
                        <a:pt x="4" y="34"/>
                        <a:pt x="6" y="31"/>
                      </a:cubicBezTo>
                      <a:cubicBezTo>
                        <a:pt x="8" y="30"/>
                        <a:pt x="9" y="28"/>
                        <a:pt x="11" y="27"/>
                      </a:cubicBezTo>
                      <a:cubicBezTo>
                        <a:pt x="11" y="28"/>
                        <a:pt x="10" y="28"/>
                        <a:pt x="9" y="29"/>
                      </a:cubicBezTo>
                      <a:close/>
                      <a:moveTo>
                        <a:pt x="16" y="23"/>
                      </a:moveTo>
                      <a:cubicBezTo>
                        <a:pt x="15" y="23"/>
                        <a:pt x="14" y="24"/>
                        <a:pt x="13" y="25"/>
                      </a:cubicBezTo>
                      <a:cubicBezTo>
                        <a:pt x="12" y="26"/>
                        <a:pt x="11" y="27"/>
                        <a:pt x="10" y="28"/>
                      </a:cubicBezTo>
                      <a:cubicBezTo>
                        <a:pt x="9" y="28"/>
                        <a:pt x="9" y="28"/>
                        <a:pt x="9" y="28"/>
                      </a:cubicBezTo>
                      <a:cubicBezTo>
                        <a:pt x="11" y="26"/>
                        <a:pt x="12" y="24"/>
                        <a:pt x="14" y="23"/>
                      </a:cubicBezTo>
                      <a:cubicBezTo>
                        <a:pt x="16" y="21"/>
                        <a:pt x="19" y="19"/>
                        <a:pt x="21" y="17"/>
                      </a:cubicBezTo>
                      <a:cubicBezTo>
                        <a:pt x="22" y="16"/>
                        <a:pt x="23" y="16"/>
                        <a:pt x="24" y="15"/>
                      </a:cubicBezTo>
                      <a:cubicBezTo>
                        <a:pt x="27" y="13"/>
                        <a:pt x="23" y="16"/>
                        <a:pt x="22" y="17"/>
                      </a:cubicBezTo>
                      <a:cubicBezTo>
                        <a:pt x="21" y="18"/>
                        <a:pt x="20" y="19"/>
                        <a:pt x="18" y="20"/>
                      </a:cubicBezTo>
                      <a:cubicBezTo>
                        <a:pt x="18" y="20"/>
                        <a:pt x="18" y="20"/>
                        <a:pt x="18" y="20"/>
                      </a:cubicBezTo>
                      <a:cubicBezTo>
                        <a:pt x="19" y="20"/>
                        <a:pt x="19" y="20"/>
                        <a:pt x="19" y="20"/>
                      </a:cubicBezTo>
                      <a:cubicBezTo>
                        <a:pt x="18" y="21"/>
                        <a:pt x="17" y="22"/>
                        <a:pt x="16" y="23"/>
                      </a:cubicBezTo>
                      <a:close/>
                      <a:moveTo>
                        <a:pt x="22" y="18"/>
                      </a:moveTo>
                      <a:cubicBezTo>
                        <a:pt x="21" y="18"/>
                        <a:pt x="21" y="18"/>
                        <a:pt x="20" y="19"/>
                      </a:cubicBezTo>
                      <a:cubicBezTo>
                        <a:pt x="20" y="19"/>
                        <a:pt x="20" y="18"/>
                        <a:pt x="21" y="18"/>
                      </a:cubicBezTo>
                      <a:cubicBezTo>
                        <a:pt x="22" y="17"/>
                        <a:pt x="22" y="17"/>
                        <a:pt x="23" y="16"/>
                      </a:cubicBezTo>
                      <a:cubicBezTo>
                        <a:pt x="23" y="17"/>
                        <a:pt x="22" y="17"/>
                        <a:pt x="22"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17" name="Freeform 458"/>
                <p:cNvSpPr/>
                <p:nvPr/>
              </p:nvSpPr>
              <p:spPr bwMode="auto">
                <a:xfrm>
                  <a:off x="1485900" y="2525713"/>
                  <a:ext cx="1588"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18" name="Freeform 459"/>
                <p:cNvSpPr/>
                <p:nvPr/>
              </p:nvSpPr>
              <p:spPr bwMode="auto">
                <a:xfrm>
                  <a:off x="1506538" y="2533651"/>
                  <a:ext cx="1588"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19" name="Oval 460"/>
                <p:cNvSpPr>
                  <a:spLocks noChangeArrowheads="1"/>
                </p:cNvSpPr>
                <p:nvPr/>
              </p:nvSpPr>
              <p:spPr bwMode="auto">
                <a:xfrm>
                  <a:off x="1493838" y="2541588"/>
                  <a:ext cx="1588" cy="158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20" name="Freeform 461"/>
                <p:cNvSpPr/>
                <p:nvPr/>
              </p:nvSpPr>
              <p:spPr bwMode="auto">
                <a:xfrm>
                  <a:off x="1500188" y="2533651"/>
                  <a:ext cx="0" cy="1588"/>
                </a:xfrm>
                <a:custGeom>
                  <a:avLst/>
                  <a:gdLst>
                    <a:gd name="T0" fmla="*/ 1 h 1"/>
                    <a:gd name="T1" fmla="*/ 0 h 1"/>
                    <a:gd name="T2" fmla="*/ 0 h 1"/>
                    <a:gd name="T3" fmla="*/ 1 h 1"/>
                  </a:gdLst>
                  <a:ahLst/>
                  <a:cxnLst>
                    <a:cxn ang="0">
                      <a:pos x="0" y="T0"/>
                    </a:cxn>
                    <a:cxn ang="0">
                      <a:pos x="0" y="T1"/>
                    </a:cxn>
                    <a:cxn ang="0">
                      <a:pos x="0" y="T2"/>
                    </a:cxn>
                    <a:cxn ang="0">
                      <a:pos x="0" y="T3"/>
                    </a:cxn>
                  </a:cxnLst>
                  <a:rect l="0" t="0" r="r" b="b"/>
                  <a:pathLst>
                    <a:path h="1">
                      <a:moveTo>
                        <a:pt x="0" y="1"/>
                      </a:moveTo>
                      <a:cubicBezTo>
                        <a:pt x="0" y="1"/>
                        <a:pt x="0" y="0"/>
                        <a:pt x="0" y="0"/>
                      </a:cubicBezTo>
                      <a:cubicBezTo>
                        <a:pt x="0" y="0"/>
                        <a:pt x="0" y="0"/>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21" name="Freeform 462"/>
                <p:cNvSpPr/>
                <p:nvPr/>
              </p:nvSpPr>
              <p:spPr bwMode="auto">
                <a:xfrm>
                  <a:off x="1506538" y="2532063"/>
                  <a:ext cx="3175" cy="1588"/>
                </a:xfrm>
                <a:custGeom>
                  <a:avLst/>
                  <a:gdLst>
                    <a:gd name="T0" fmla="*/ 0 w 3"/>
                    <a:gd name="T1" fmla="*/ 2 h 2"/>
                    <a:gd name="T2" fmla="*/ 0 w 3"/>
                    <a:gd name="T3" fmla="*/ 2 h 2"/>
                    <a:gd name="T4" fmla="*/ 0 w 3"/>
                    <a:gd name="T5" fmla="*/ 2 h 2"/>
                  </a:gdLst>
                  <a:ahLst/>
                  <a:cxnLst>
                    <a:cxn ang="0">
                      <a:pos x="T0" y="T1"/>
                    </a:cxn>
                    <a:cxn ang="0">
                      <a:pos x="T2" y="T3"/>
                    </a:cxn>
                    <a:cxn ang="0">
                      <a:pos x="T4" y="T5"/>
                    </a:cxn>
                  </a:cxnLst>
                  <a:rect l="0" t="0" r="r" b="b"/>
                  <a:pathLst>
                    <a:path w="3" h="2">
                      <a:moveTo>
                        <a:pt x="0" y="2"/>
                      </a:moveTo>
                      <a:cubicBezTo>
                        <a:pt x="0" y="2"/>
                        <a:pt x="0" y="2"/>
                        <a:pt x="0" y="2"/>
                      </a:cubicBezTo>
                      <a:cubicBezTo>
                        <a:pt x="3" y="0"/>
                        <a:pt x="2"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22" name="Freeform 463"/>
                <p:cNvSpPr/>
                <p:nvPr/>
              </p:nvSpPr>
              <p:spPr bwMode="auto">
                <a:xfrm>
                  <a:off x="1506538" y="253047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23" name="Freeform 464"/>
                <p:cNvSpPr/>
                <p:nvPr/>
              </p:nvSpPr>
              <p:spPr bwMode="auto">
                <a:xfrm>
                  <a:off x="1500188" y="2528888"/>
                  <a:ext cx="0" cy="0"/>
                </a:xfrm>
                <a:custGeom>
                  <a:avLst/>
                  <a:gdLst>
                    <a:gd name="T0" fmla="*/ 0 w 1"/>
                    <a:gd name="T1" fmla="*/ 1 h 1"/>
                    <a:gd name="T2" fmla="*/ 0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0" y="1"/>
                        <a:pt x="1" y="0"/>
                        <a:pt x="1" y="0"/>
                      </a:cubicBezTo>
                      <a:cubicBezTo>
                        <a:pt x="1"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24" name="Freeform 465"/>
                <p:cNvSpPr/>
                <p:nvPr/>
              </p:nvSpPr>
              <p:spPr bwMode="auto">
                <a:xfrm>
                  <a:off x="1498600" y="2528888"/>
                  <a:ext cx="1588" cy="0"/>
                </a:xfrm>
                <a:custGeom>
                  <a:avLst/>
                  <a:gdLst>
                    <a:gd name="T0" fmla="*/ 1 w 1"/>
                    <a:gd name="T1" fmla="*/ 1 w 1"/>
                    <a:gd name="T2" fmla="*/ 0 w 1"/>
                    <a:gd name="T3" fmla="*/ 0 w 1"/>
                    <a:gd name="T4" fmla="*/ 1 w 1"/>
                  </a:gdLst>
                  <a:ahLst/>
                  <a:cxnLst>
                    <a:cxn ang="0">
                      <a:pos x="T0" y="0"/>
                    </a:cxn>
                    <a:cxn ang="0">
                      <a:pos x="T1" y="0"/>
                    </a:cxn>
                    <a:cxn ang="0">
                      <a:pos x="T2" y="0"/>
                    </a:cxn>
                    <a:cxn ang="0">
                      <a:pos x="T3" y="0"/>
                    </a:cxn>
                    <a:cxn ang="0">
                      <a:pos x="T4" y="0"/>
                    </a:cxn>
                  </a:cxnLst>
                  <a:rect l="0" t="0" r="r" b="b"/>
                  <a:pathLst>
                    <a:path w="1">
                      <a:moveTo>
                        <a:pt x="1" y="0"/>
                      </a:moveTo>
                      <a:cubicBezTo>
                        <a:pt x="1" y="0"/>
                        <a:pt x="1" y="0"/>
                        <a:pt x="1" y="0"/>
                      </a:cubicBezTo>
                      <a:cubicBezTo>
                        <a:pt x="0" y="0"/>
                        <a:pt x="0" y="0"/>
                        <a:pt x="0" y="0"/>
                      </a:cubicBezTo>
                      <a:cubicBezTo>
                        <a:pt x="0"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25" name="Freeform 466"/>
                <p:cNvSpPr/>
                <p:nvPr/>
              </p:nvSpPr>
              <p:spPr bwMode="auto">
                <a:xfrm>
                  <a:off x="1490663" y="2530476"/>
                  <a:ext cx="1588" cy="1588"/>
                </a:xfrm>
                <a:custGeom>
                  <a:avLst/>
                  <a:gdLst>
                    <a:gd name="T0" fmla="*/ 2 w 2"/>
                    <a:gd name="T1" fmla="*/ 0 h 2"/>
                    <a:gd name="T2" fmla="*/ 0 w 2"/>
                    <a:gd name="T3" fmla="*/ 2 h 2"/>
                    <a:gd name="T4" fmla="*/ 2 w 2"/>
                    <a:gd name="T5" fmla="*/ 1 h 2"/>
                    <a:gd name="T6" fmla="*/ 2 w 2"/>
                    <a:gd name="T7" fmla="*/ 0 h 2"/>
                  </a:gdLst>
                  <a:ahLst/>
                  <a:cxnLst>
                    <a:cxn ang="0">
                      <a:pos x="T0" y="T1"/>
                    </a:cxn>
                    <a:cxn ang="0">
                      <a:pos x="T2" y="T3"/>
                    </a:cxn>
                    <a:cxn ang="0">
                      <a:pos x="T4" y="T5"/>
                    </a:cxn>
                    <a:cxn ang="0">
                      <a:pos x="T6" y="T7"/>
                    </a:cxn>
                  </a:cxnLst>
                  <a:rect l="0" t="0" r="r" b="b"/>
                  <a:pathLst>
                    <a:path w="2" h="2">
                      <a:moveTo>
                        <a:pt x="2" y="0"/>
                      </a:moveTo>
                      <a:cubicBezTo>
                        <a:pt x="2" y="1"/>
                        <a:pt x="1" y="1"/>
                        <a:pt x="0" y="2"/>
                      </a:cubicBezTo>
                      <a:cubicBezTo>
                        <a:pt x="1" y="1"/>
                        <a:pt x="1" y="1"/>
                        <a:pt x="2" y="1"/>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26" name="Freeform 467"/>
                <p:cNvSpPr/>
                <p:nvPr/>
              </p:nvSpPr>
              <p:spPr bwMode="auto">
                <a:xfrm>
                  <a:off x="1485900" y="2528888"/>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27" name="Freeform 468"/>
                <p:cNvSpPr/>
                <p:nvPr/>
              </p:nvSpPr>
              <p:spPr bwMode="auto">
                <a:xfrm>
                  <a:off x="1490663" y="2524126"/>
                  <a:ext cx="1588"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cubicBezTo>
                        <a:pt x="0" y="0"/>
                        <a:pt x="1" y="0"/>
                        <a:pt x="1" y="0"/>
                      </a:cubicBezTo>
                      <a:cubicBezTo>
                        <a:pt x="1" y="0"/>
                        <a:pt x="1"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28" name="Freeform 469"/>
                <p:cNvSpPr/>
                <p:nvPr/>
              </p:nvSpPr>
              <p:spPr bwMode="auto">
                <a:xfrm>
                  <a:off x="1485900" y="2528888"/>
                  <a:ext cx="1588"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29" name="Freeform 470"/>
                <p:cNvSpPr/>
                <p:nvPr/>
              </p:nvSpPr>
              <p:spPr bwMode="auto">
                <a:xfrm>
                  <a:off x="1492250" y="2524126"/>
                  <a:ext cx="1588" cy="0"/>
                </a:xfrm>
                <a:custGeom>
                  <a:avLst/>
                  <a:gdLst>
                    <a:gd name="T0" fmla="*/ 0 w 1"/>
                    <a:gd name="T1" fmla="*/ 1 w 1"/>
                    <a:gd name="T2" fmla="*/ 1 w 1"/>
                    <a:gd name="T3" fmla="*/ 0 w 1"/>
                  </a:gdLst>
                  <a:ahLst/>
                  <a:cxnLst>
                    <a:cxn ang="0">
                      <a:pos x="T0" y="0"/>
                    </a:cxn>
                    <a:cxn ang="0">
                      <a:pos x="T1" y="0"/>
                    </a:cxn>
                    <a:cxn ang="0">
                      <a:pos x="T2" y="0"/>
                    </a:cxn>
                    <a:cxn ang="0">
                      <a:pos x="T3" y="0"/>
                    </a:cxn>
                  </a:cxnLst>
                  <a:rect l="0" t="0" r="r" b="b"/>
                  <a:pathLst>
                    <a:path w="1">
                      <a:moveTo>
                        <a:pt x="0" y="0"/>
                      </a:moveTo>
                      <a:cubicBezTo>
                        <a:pt x="0" y="0"/>
                        <a:pt x="1" y="0"/>
                        <a:pt x="1" y="0"/>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30" name="Freeform 471"/>
                <p:cNvSpPr/>
                <p:nvPr/>
              </p:nvSpPr>
              <p:spPr bwMode="auto">
                <a:xfrm>
                  <a:off x="1485900" y="2530476"/>
                  <a:ext cx="1588"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31" name="Freeform 472"/>
                <p:cNvSpPr/>
                <p:nvPr/>
              </p:nvSpPr>
              <p:spPr bwMode="auto">
                <a:xfrm>
                  <a:off x="1487488" y="2532063"/>
                  <a:ext cx="0" cy="0"/>
                </a:xfrm>
                <a:custGeom>
                  <a:avLst/>
                  <a:gdLst>
                    <a:gd name="T0" fmla="*/ 1 w 1"/>
                    <a:gd name="T1" fmla="*/ 0 h 1"/>
                    <a:gd name="T2" fmla="*/ 1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1" y="0"/>
                        <a:pt x="1" y="1"/>
                      </a:cubicBezTo>
                      <a:cubicBezTo>
                        <a:pt x="0" y="1"/>
                        <a:pt x="0" y="1"/>
                        <a:pt x="0" y="1"/>
                      </a:cubicBezTo>
                      <a:cubicBezTo>
                        <a:pt x="0"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32" name="Freeform 473"/>
                <p:cNvSpPr/>
                <p:nvPr/>
              </p:nvSpPr>
              <p:spPr bwMode="auto">
                <a:xfrm>
                  <a:off x="1482725" y="2532063"/>
                  <a:ext cx="9525" cy="7938"/>
                </a:xfrm>
                <a:custGeom>
                  <a:avLst/>
                  <a:gdLst>
                    <a:gd name="T0" fmla="*/ 8 w 9"/>
                    <a:gd name="T1" fmla="*/ 1 h 8"/>
                    <a:gd name="T2" fmla="*/ 9 w 9"/>
                    <a:gd name="T3" fmla="*/ 0 h 8"/>
                    <a:gd name="T4" fmla="*/ 5 w 9"/>
                    <a:gd name="T5" fmla="*/ 4 h 8"/>
                    <a:gd name="T6" fmla="*/ 8 w 9"/>
                    <a:gd name="T7" fmla="*/ 1 h 8"/>
                  </a:gdLst>
                  <a:ahLst/>
                  <a:cxnLst>
                    <a:cxn ang="0">
                      <a:pos x="T0" y="T1"/>
                    </a:cxn>
                    <a:cxn ang="0">
                      <a:pos x="T2" y="T3"/>
                    </a:cxn>
                    <a:cxn ang="0">
                      <a:pos x="T4" y="T5"/>
                    </a:cxn>
                    <a:cxn ang="0">
                      <a:pos x="T6" y="T7"/>
                    </a:cxn>
                  </a:cxnLst>
                  <a:rect l="0" t="0" r="r" b="b"/>
                  <a:pathLst>
                    <a:path w="9" h="8">
                      <a:moveTo>
                        <a:pt x="8" y="1"/>
                      </a:moveTo>
                      <a:cubicBezTo>
                        <a:pt x="8" y="1"/>
                        <a:pt x="9" y="1"/>
                        <a:pt x="9" y="0"/>
                      </a:cubicBezTo>
                      <a:cubicBezTo>
                        <a:pt x="7" y="1"/>
                        <a:pt x="6" y="2"/>
                        <a:pt x="5" y="4"/>
                      </a:cubicBezTo>
                      <a:cubicBezTo>
                        <a:pt x="0" y="8"/>
                        <a:pt x="6" y="3"/>
                        <a:pt x="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33" name="Rectangle 474"/>
                <p:cNvSpPr>
                  <a:spLocks noChangeArrowheads="1"/>
                </p:cNvSpPr>
                <p:nvPr/>
              </p:nvSpPr>
              <p:spPr bwMode="auto">
                <a:xfrm>
                  <a:off x="1492250" y="2535238"/>
                  <a:ext cx="1588" cy="15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434" name="Freeform 475"/>
                <p:cNvSpPr/>
                <p:nvPr/>
              </p:nvSpPr>
              <p:spPr bwMode="auto">
                <a:xfrm>
                  <a:off x="1497013" y="2535238"/>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523" name="组合 522"/>
              <p:cNvGrpSpPr/>
              <p:nvPr/>
            </p:nvGrpSpPr>
            <p:grpSpPr>
              <a:xfrm>
                <a:off x="817563" y="2030413"/>
                <a:ext cx="765175" cy="765175"/>
                <a:chOff x="817563" y="2030413"/>
                <a:chExt cx="765175" cy="765175"/>
              </a:xfrm>
              <a:grpFill/>
            </p:grpSpPr>
            <p:grpSp>
              <p:nvGrpSpPr>
                <p:cNvPr id="524" name="Group 407"/>
                <p:cNvGrpSpPr/>
                <p:nvPr/>
              </p:nvGrpSpPr>
              <p:grpSpPr bwMode="auto">
                <a:xfrm>
                  <a:off x="817563" y="2030413"/>
                  <a:ext cx="765175" cy="763588"/>
                  <a:chOff x="515" y="1279"/>
                  <a:chExt cx="482" cy="481"/>
                </a:xfrm>
                <a:grpFill/>
              </p:grpSpPr>
              <p:sp>
                <p:nvSpPr>
                  <p:cNvPr id="1162" name="Freeform 207"/>
                  <p:cNvSpPr/>
                  <p:nvPr/>
                </p:nvSpPr>
                <p:spPr bwMode="auto">
                  <a:xfrm>
                    <a:off x="652" y="1424"/>
                    <a:ext cx="7" cy="4"/>
                  </a:xfrm>
                  <a:custGeom>
                    <a:avLst/>
                    <a:gdLst>
                      <a:gd name="T0" fmla="*/ 4 w 11"/>
                      <a:gd name="T1" fmla="*/ 0 h 7"/>
                      <a:gd name="T2" fmla="*/ 1 w 11"/>
                      <a:gd name="T3" fmla="*/ 5 h 7"/>
                      <a:gd name="T4" fmla="*/ 2 w 11"/>
                      <a:gd name="T5" fmla="*/ 7 h 7"/>
                      <a:gd name="T6" fmla="*/ 10 w 11"/>
                      <a:gd name="T7" fmla="*/ 7 h 7"/>
                      <a:gd name="T8" fmla="*/ 11 w 11"/>
                      <a:gd name="T9" fmla="*/ 6 h 7"/>
                      <a:gd name="T10" fmla="*/ 11 w 11"/>
                      <a:gd name="T11" fmla="*/ 2 h 7"/>
                      <a:gd name="T12" fmla="*/ 10 w 11"/>
                      <a:gd name="T13" fmla="*/ 0 h 7"/>
                      <a:gd name="T14" fmla="*/ 4 w 11"/>
                      <a:gd name="T15" fmla="*/ 0 h 7"/>
                      <a:gd name="T16" fmla="*/ 3 w 11"/>
                      <a:gd name="T17" fmla="*/ 3 h 7"/>
                      <a:gd name="T18" fmla="*/ 3 w 11"/>
                      <a:gd name="T19" fmla="*/ 2 h 7"/>
                      <a:gd name="T20" fmla="*/ 2 w 11"/>
                      <a:gd name="T21" fmla="*/ 3 h 7"/>
                      <a:gd name="T22" fmla="*/ 4 w 11"/>
                      <a:gd name="T23" fmla="*/ 5 h 7"/>
                      <a:gd name="T24" fmla="*/ 6 w 11"/>
                      <a:gd name="T25" fmla="*/ 5 h 7"/>
                      <a:gd name="T26" fmla="*/ 4 w 11"/>
                      <a:gd name="T27" fmla="*/ 2 h 7"/>
                      <a:gd name="T28" fmla="*/ 2 w 11"/>
                      <a:gd name="T29" fmla="*/ 3 h 7"/>
                      <a:gd name="T30" fmla="*/ 3 w 11"/>
                      <a:gd name="T31" fmla="*/ 6 h 7"/>
                      <a:gd name="T32" fmla="*/ 7 w 11"/>
                      <a:gd name="T33" fmla="*/ 6 h 7"/>
                      <a:gd name="T34" fmla="*/ 8 w 11"/>
                      <a:gd name="T35" fmla="*/ 3 h 7"/>
                      <a:gd name="T36" fmla="*/ 8 w 11"/>
                      <a:gd name="T37" fmla="*/ 3 h 7"/>
                      <a:gd name="T38" fmla="*/ 5 w 11"/>
                      <a:gd name="T39" fmla="*/ 4 h 7"/>
                      <a:gd name="T40" fmla="*/ 7 w 11"/>
                      <a:gd name="T41" fmla="*/ 6 h 7"/>
                      <a:gd name="T42" fmla="*/ 7 w 11"/>
                      <a:gd name="T43" fmla="*/ 3 h 7"/>
                      <a:gd name="T44" fmla="*/ 3 w 11"/>
                      <a:gd name="T45" fmla="*/ 3 h 7"/>
                      <a:gd name="T46" fmla="*/ 4 w 11"/>
                      <a:gd name="T47" fmla="*/ 6 h 7"/>
                      <a:gd name="T48" fmla="*/ 6 w 11"/>
                      <a:gd name="T49" fmla="*/ 5 h 7"/>
                      <a:gd name="T50" fmla="*/ 4 w 11"/>
                      <a:gd name="T51" fmla="*/ 2 h 7"/>
                      <a:gd name="T52" fmla="*/ 3 w 11"/>
                      <a:gd name="T53" fmla="*/ 3 h 7"/>
                      <a:gd name="T54" fmla="*/ 5 w 11"/>
                      <a:gd name="T55" fmla="*/ 5 h 7"/>
                      <a:gd name="T56" fmla="*/ 4 w 11"/>
                      <a:gd name="T57" fmla="*/ 0 h 7"/>
                      <a:gd name="T58" fmla="*/ 4 w 11"/>
                      <a:gd name="T59" fmla="*/ 3 h 7"/>
                      <a:gd name="T60" fmla="*/ 10 w 11"/>
                      <a:gd name="T61" fmla="*/ 3 h 7"/>
                      <a:gd name="T62" fmla="*/ 8 w 11"/>
                      <a:gd name="T63" fmla="*/ 2 h 7"/>
                      <a:gd name="T64" fmla="*/ 8 w 11"/>
                      <a:gd name="T65" fmla="*/ 6 h 7"/>
                      <a:gd name="T66" fmla="*/ 10 w 11"/>
                      <a:gd name="T67" fmla="*/ 4 h 7"/>
                      <a:gd name="T68" fmla="*/ 2 w 11"/>
                      <a:gd name="T69" fmla="*/ 4 h 7"/>
                      <a:gd name="T70" fmla="*/ 3 w 11"/>
                      <a:gd name="T71" fmla="*/ 5 h 7"/>
                      <a:gd name="T72" fmla="*/ 4 w 11"/>
                      <a:gd name="T73" fmla="*/ 2 h 7"/>
                      <a:gd name="T74" fmla="*/ 4 w 11"/>
                      <a:gd name="T75"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1" h="7">
                        <a:moveTo>
                          <a:pt x="4" y="0"/>
                        </a:moveTo>
                        <a:cubicBezTo>
                          <a:pt x="1" y="0"/>
                          <a:pt x="1" y="3"/>
                          <a:pt x="1" y="5"/>
                        </a:cubicBezTo>
                        <a:cubicBezTo>
                          <a:pt x="0" y="6"/>
                          <a:pt x="1" y="6"/>
                          <a:pt x="2" y="7"/>
                        </a:cubicBezTo>
                        <a:cubicBezTo>
                          <a:pt x="4" y="7"/>
                          <a:pt x="7" y="7"/>
                          <a:pt x="10" y="7"/>
                        </a:cubicBezTo>
                        <a:cubicBezTo>
                          <a:pt x="11" y="7"/>
                          <a:pt x="11" y="6"/>
                          <a:pt x="11" y="6"/>
                        </a:cubicBezTo>
                        <a:cubicBezTo>
                          <a:pt x="11" y="4"/>
                          <a:pt x="11" y="3"/>
                          <a:pt x="11" y="2"/>
                        </a:cubicBezTo>
                        <a:cubicBezTo>
                          <a:pt x="11" y="1"/>
                          <a:pt x="11" y="1"/>
                          <a:pt x="10" y="0"/>
                        </a:cubicBezTo>
                        <a:cubicBezTo>
                          <a:pt x="8" y="0"/>
                          <a:pt x="6" y="0"/>
                          <a:pt x="4" y="0"/>
                        </a:cubicBezTo>
                        <a:cubicBezTo>
                          <a:pt x="2" y="0"/>
                          <a:pt x="2" y="2"/>
                          <a:pt x="3" y="3"/>
                        </a:cubicBezTo>
                        <a:cubicBezTo>
                          <a:pt x="3" y="3"/>
                          <a:pt x="3" y="3"/>
                          <a:pt x="3" y="2"/>
                        </a:cubicBezTo>
                        <a:cubicBezTo>
                          <a:pt x="3" y="3"/>
                          <a:pt x="3" y="3"/>
                          <a:pt x="2" y="3"/>
                        </a:cubicBezTo>
                        <a:cubicBezTo>
                          <a:pt x="2" y="5"/>
                          <a:pt x="3" y="6"/>
                          <a:pt x="4" y="5"/>
                        </a:cubicBezTo>
                        <a:cubicBezTo>
                          <a:pt x="5" y="5"/>
                          <a:pt x="5" y="5"/>
                          <a:pt x="6" y="5"/>
                        </a:cubicBezTo>
                        <a:cubicBezTo>
                          <a:pt x="7" y="4"/>
                          <a:pt x="6" y="2"/>
                          <a:pt x="4" y="2"/>
                        </a:cubicBezTo>
                        <a:cubicBezTo>
                          <a:pt x="4" y="3"/>
                          <a:pt x="3" y="3"/>
                          <a:pt x="2" y="3"/>
                        </a:cubicBezTo>
                        <a:cubicBezTo>
                          <a:pt x="1" y="4"/>
                          <a:pt x="2" y="6"/>
                          <a:pt x="3" y="6"/>
                        </a:cubicBezTo>
                        <a:cubicBezTo>
                          <a:pt x="5" y="6"/>
                          <a:pt x="6" y="6"/>
                          <a:pt x="7" y="6"/>
                        </a:cubicBezTo>
                        <a:cubicBezTo>
                          <a:pt x="9" y="6"/>
                          <a:pt x="9" y="4"/>
                          <a:pt x="8" y="3"/>
                        </a:cubicBezTo>
                        <a:cubicBezTo>
                          <a:pt x="8" y="3"/>
                          <a:pt x="8" y="3"/>
                          <a:pt x="8" y="3"/>
                        </a:cubicBezTo>
                        <a:cubicBezTo>
                          <a:pt x="7" y="2"/>
                          <a:pt x="4" y="3"/>
                          <a:pt x="5" y="4"/>
                        </a:cubicBezTo>
                        <a:cubicBezTo>
                          <a:pt x="6" y="5"/>
                          <a:pt x="6" y="5"/>
                          <a:pt x="7" y="6"/>
                        </a:cubicBezTo>
                        <a:cubicBezTo>
                          <a:pt x="7" y="5"/>
                          <a:pt x="7" y="4"/>
                          <a:pt x="7" y="3"/>
                        </a:cubicBezTo>
                        <a:cubicBezTo>
                          <a:pt x="6" y="3"/>
                          <a:pt x="5" y="3"/>
                          <a:pt x="3" y="3"/>
                        </a:cubicBezTo>
                        <a:cubicBezTo>
                          <a:pt x="3" y="4"/>
                          <a:pt x="4" y="5"/>
                          <a:pt x="4" y="6"/>
                        </a:cubicBezTo>
                        <a:cubicBezTo>
                          <a:pt x="5" y="5"/>
                          <a:pt x="5" y="5"/>
                          <a:pt x="6" y="5"/>
                        </a:cubicBezTo>
                        <a:cubicBezTo>
                          <a:pt x="5" y="4"/>
                          <a:pt x="5" y="3"/>
                          <a:pt x="4" y="2"/>
                        </a:cubicBezTo>
                        <a:cubicBezTo>
                          <a:pt x="4" y="3"/>
                          <a:pt x="3" y="3"/>
                          <a:pt x="3" y="3"/>
                        </a:cubicBezTo>
                        <a:cubicBezTo>
                          <a:pt x="4" y="4"/>
                          <a:pt x="4" y="4"/>
                          <a:pt x="5" y="5"/>
                        </a:cubicBezTo>
                        <a:cubicBezTo>
                          <a:pt x="6" y="3"/>
                          <a:pt x="6" y="2"/>
                          <a:pt x="4" y="0"/>
                        </a:cubicBezTo>
                        <a:cubicBezTo>
                          <a:pt x="4" y="1"/>
                          <a:pt x="4" y="2"/>
                          <a:pt x="4" y="3"/>
                        </a:cubicBezTo>
                        <a:cubicBezTo>
                          <a:pt x="6" y="3"/>
                          <a:pt x="8" y="3"/>
                          <a:pt x="10" y="3"/>
                        </a:cubicBezTo>
                        <a:cubicBezTo>
                          <a:pt x="9" y="3"/>
                          <a:pt x="9" y="2"/>
                          <a:pt x="8" y="2"/>
                        </a:cubicBezTo>
                        <a:cubicBezTo>
                          <a:pt x="9" y="3"/>
                          <a:pt x="8" y="4"/>
                          <a:pt x="8" y="6"/>
                        </a:cubicBezTo>
                        <a:cubicBezTo>
                          <a:pt x="9" y="5"/>
                          <a:pt x="9" y="5"/>
                          <a:pt x="10" y="4"/>
                        </a:cubicBezTo>
                        <a:cubicBezTo>
                          <a:pt x="7" y="4"/>
                          <a:pt x="5" y="5"/>
                          <a:pt x="2" y="4"/>
                        </a:cubicBezTo>
                        <a:cubicBezTo>
                          <a:pt x="3" y="4"/>
                          <a:pt x="3" y="5"/>
                          <a:pt x="3" y="5"/>
                        </a:cubicBezTo>
                        <a:cubicBezTo>
                          <a:pt x="4" y="5"/>
                          <a:pt x="4" y="2"/>
                          <a:pt x="4" y="2"/>
                        </a:cubicBezTo>
                        <a:cubicBezTo>
                          <a:pt x="6" y="2"/>
                          <a:pt x="6" y="0"/>
                          <a:pt x="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3" name="Freeform 208"/>
                  <p:cNvSpPr/>
                  <p:nvPr/>
                </p:nvSpPr>
                <p:spPr bwMode="auto">
                  <a:xfrm>
                    <a:off x="654" y="1424"/>
                    <a:ext cx="3" cy="3"/>
                  </a:xfrm>
                  <a:custGeom>
                    <a:avLst/>
                    <a:gdLst>
                      <a:gd name="T0" fmla="*/ 3 w 5"/>
                      <a:gd name="T1" fmla="*/ 3 h 4"/>
                      <a:gd name="T2" fmla="*/ 3 w 5"/>
                      <a:gd name="T3" fmla="*/ 3 h 4"/>
                      <a:gd name="T4" fmla="*/ 2 w 5"/>
                      <a:gd name="T5" fmla="*/ 3 h 4"/>
                      <a:gd name="T6" fmla="*/ 2 w 5"/>
                      <a:gd name="T7" fmla="*/ 3 h 4"/>
                      <a:gd name="T8" fmla="*/ 2 w 5"/>
                      <a:gd name="T9" fmla="*/ 2 h 4"/>
                      <a:gd name="T10" fmla="*/ 2 w 5"/>
                      <a:gd name="T11" fmla="*/ 3 h 4"/>
                      <a:gd name="T12" fmla="*/ 5 w 5"/>
                      <a:gd name="T13" fmla="*/ 2 h 4"/>
                      <a:gd name="T14" fmla="*/ 2 w 5"/>
                      <a:gd name="T15" fmla="*/ 1 h 4"/>
                      <a:gd name="T16" fmla="*/ 3 w 5"/>
                      <a:gd name="T17"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4">
                        <a:moveTo>
                          <a:pt x="3" y="3"/>
                        </a:moveTo>
                        <a:cubicBezTo>
                          <a:pt x="3" y="3"/>
                          <a:pt x="3" y="3"/>
                          <a:pt x="3" y="3"/>
                        </a:cubicBezTo>
                        <a:cubicBezTo>
                          <a:pt x="3" y="3"/>
                          <a:pt x="3" y="3"/>
                          <a:pt x="2" y="3"/>
                        </a:cubicBezTo>
                        <a:cubicBezTo>
                          <a:pt x="2" y="3"/>
                          <a:pt x="2" y="3"/>
                          <a:pt x="2" y="3"/>
                        </a:cubicBezTo>
                        <a:cubicBezTo>
                          <a:pt x="2" y="3"/>
                          <a:pt x="2" y="3"/>
                          <a:pt x="2" y="2"/>
                        </a:cubicBezTo>
                        <a:cubicBezTo>
                          <a:pt x="2" y="3"/>
                          <a:pt x="2" y="3"/>
                          <a:pt x="2" y="3"/>
                        </a:cubicBezTo>
                        <a:cubicBezTo>
                          <a:pt x="3" y="4"/>
                          <a:pt x="5" y="4"/>
                          <a:pt x="5" y="2"/>
                        </a:cubicBezTo>
                        <a:cubicBezTo>
                          <a:pt x="4" y="1"/>
                          <a:pt x="3" y="0"/>
                          <a:pt x="2" y="1"/>
                        </a:cubicBezTo>
                        <a:cubicBezTo>
                          <a:pt x="0" y="1"/>
                          <a:pt x="1" y="4"/>
                          <a:pt x="3"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4" name="Freeform 209"/>
                  <p:cNvSpPr/>
                  <p:nvPr/>
                </p:nvSpPr>
                <p:spPr bwMode="auto">
                  <a:xfrm>
                    <a:off x="647" y="1402"/>
                    <a:ext cx="20" cy="22"/>
                  </a:xfrm>
                  <a:custGeom>
                    <a:avLst/>
                    <a:gdLst>
                      <a:gd name="T0" fmla="*/ 4 w 30"/>
                      <a:gd name="T1" fmla="*/ 21 h 32"/>
                      <a:gd name="T2" fmla="*/ 8 w 30"/>
                      <a:gd name="T3" fmla="*/ 20 h 32"/>
                      <a:gd name="T4" fmla="*/ 6 w 30"/>
                      <a:gd name="T5" fmla="*/ 19 h 32"/>
                      <a:gd name="T6" fmla="*/ 13 w 30"/>
                      <a:gd name="T7" fmla="*/ 30 h 32"/>
                      <a:gd name="T8" fmla="*/ 23 w 30"/>
                      <a:gd name="T9" fmla="*/ 24 h 32"/>
                      <a:gd name="T10" fmla="*/ 11 w 30"/>
                      <a:gd name="T11" fmla="*/ 16 h 32"/>
                      <a:gd name="T12" fmla="*/ 6 w 30"/>
                      <a:gd name="T13" fmla="*/ 12 h 32"/>
                      <a:gd name="T14" fmla="*/ 14 w 30"/>
                      <a:gd name="T15" fmla="*/ 8 h 32"/>
                      <a:gd name="T16" fmla="*/ 28 w 30"/>
                      <a:gd name="T17" fmla="*/ 10 h 32"/>
                      <a:gd name="T18" fmla="*/ 29 w 30"/>
                      <a:gd name="T19" fmla="*/ 8 h 32"/>
                      <a:gd name="T20" fmla="*/ 29 w 30"/>
                      <a:gd name="T21" fmla="*/ 5 h 32"/>
                      <a:gd name="T22" fmla="*/ 27 w 30"/>
                      <a:gd name="T23" fmla="*/ 4 h 32"/>
                      <a:gd name="T24" fmla="*/ 5 w 30"/>
                      <a:gd name="T25" fmla="*/ 7 h 32"/>
                      <a:gd name="T26" fmla="*/ 8 w 30"/>
                      <a:gd name="T27" fmla="*/ 9 h 32"/>
                      <a:gd name="T28" fmla="*/ 12 w 30"/>
                      <a:gd name="T29" fmla="*/ 6 h 32"/>
                      <a:gd name="T30" fmla="*/ 12 w 30"/>
                      <a:gd name="T31" fmla="*/ 3 h 32"/>
                      <a:gd name="T32" fmla="*/ 3 w 30"/>
                      <a:gd name="T33" fmla="*/ 7 h 32"/>
                      <a:gd name="T34" fmla="*/ 5 w 30"/>
                      <a:gd name="T35" fmla="*/ 9 h 32"/>
                      <a:gd name="T36" fmla="*/ 21 w 30"/>
                      <a:gd name="T37" fmla="*/ 7 h 32"/>
                      <a:gd name="T38" fmla="*/ 29 w 30"/>
                      <a:gd name="T39" fmla="*/ 8 h 32"/>
                      <a:gd name="T40" fmla="*/ 28 w 30"/>
                      <a:gd name="T41" fmla="*/ 6 h 32"/>
                      <a:gd name="T42" fmla="*/ 28 w 30"/>
                      <a:gd name="T43" fmla="*/ 6 h 32"/>
                      <a:gd name="T44" fmla="*/ 26 w 30"/>
                      <a:gd name="T45" fmla="*/ 8 h 32"/>
                      <a:gd name="T46" fmla="*/ 27 w 30"/>
                      <a:gd name="T47" fmla="*/ 8 h 32"/>
                      <a:gd name="T48" fmla="*/ 27 w 30"/>
                      <a:gd name="T49" fmla="*/ 6 h 32"/>
                      <a:gd name="T50" fmla="*/ 15 w 30"/>
                      <a:gd name="T51" fmla="*/ 3 h 32"/>
                      <a:gd name="T52" fmla="*/ 4 w 30"/>
                      <a:gd name="T53" fmla="*/ 7 h 32"/>
                      <a:gd name="T54" fmla="*/ 5 w 30"/>
                      <a:gd name="T55" fmla="*/ 9 h 32"/>
                      <a:gd name="T56" fmla="*/ 12 w 30"/>
                      <a:gd name="T57" fmla="*/ 6 h 32"/>
                      <a:gd name="T58" fmla="*/ 12 w 30"/>
                      <a:gd name="T59" fmla="*/ 3 h 32"/>
                      <a:gd name="T60" fmla="*/ 5 w 30"/>
                      <a:gd name="T61" fmla="*/ 8 h 32"/>
                      <a:gd name="T62" fmla="*/ 8 w 30"/>
                      <a:gd name="T63" fmla="*/ 9 h 32"/>
                      <a:gd name="T64" fmla="*/ 28 w 30"/>
                      <a:gd name="T65" fmla="*/ 7 h 32"/>
                      <a:gd name="T66" fmla="*/ 26 w 30"/>
                      <a:gd name="T67" fmla="*/ 6 h 32"/>
                      <a:gd name="T68" fmla="*/ 27 w 30"/>
                      <a:gd name="T69" fmla="*/ 8 h 32"/>
                      <a:gd name="T70" fmla="*/ 28 w 30"/>
                      <a:gd name="T71" fmla="*/ 7 h 32"/>
                      <a:gd name="T72" fmla="*/ 3 w 30"/>
                      <a:gd name="T73" fmla="*/ 12 h 32"/>
                      <a:gd name="T74" fmla="*/ 13 w 30"/>
                      <a:gd name="T75" fmla="*/ 19 h 32"/>
                      <a:gd name="T76" fmla="*/ 16 w 30"/>
                      <a:gd name="T77" fmla="*/ 20 h 32"/>
                      <a:gd name="T78" fmla="*/ 16 w 30"/>
                      <a:gd name="T79" fmla="*/ 28 h 32"/>
                      <a:gd name="T80" fmla="*/ 9 w 30"/>
                      <a:gd name="T81" fmla="*/ 19 h 32"/>
                      <a:gd name="T82" fmla="*/ 7 w 30"/>
                      <a:gd name="T83" fmla="*/ 18 h 32"/>
                      <a:gd name="T84" fmla="*/ 4 w 30"/>
                      <a:gd name="T85" fmla="*/ 18 h 32"/>
                      <a:gd name="T86" fmla="*/ 4 w 30"/>
                      <a:gd name="T87" fmla="*/ 2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0" h="32">
                        <a:moveTo>
                          <a:pt x="4" y="21"/>
                        </a:moveTo>
                        <a:cubicBezTo>
                          <a:pt x="6" y="21"/>
                          <a:pt x="7" y="21"/>
                          <a:pt x="8" y="20"/>
                        </a:cubicBezTo>
                        <a:cubicBezTo>
                          <a:pt x="8" y="20"/>
                          <a:pt x="7" y="19"/>
                          <a:pt x="6" y="19"/>
                        </a:cubicBezTo>
                        <a:cubicBezTo>
                          <a:pt x="6" y="24"/>
                          <a:pt x="8" y="28"/>
                          <a:pt x="13" y="30"/>
                        </a:cubicBezTo>
                        <a:cubicBezTo>
                          <a:pt x="18" y="32"/>
                          <a:pt x="23" y="28"/>
                          <a:pt x="23" y="24"/>
                        </a:cubicBezTo>
                        <a:cubicBezTo>
                          <a:pt x="24" y="17"/>
                          <a:pt x="15" y="17"/>
                          <a:pt x="11" y="16"/>
                        </a:cubicBezTo>
                        <a:cubicBezTo>
                          <a:pt x="9" y="16"/>
                          <a:pt x="7" y="14"/>
                          <a:pt x="6" y="12"/>
                        </a:cubicBezTo>
                        <a:cubicBezTo>
                          <a:pt x="4" y="8"/>
                          <a:pt x="12" y="8"/>
                          <a:pt x="14" y="8"/>
                        </a:cubicBezTo>
                        <a:cubicBezTo>
                          <a:pt x="18" y="8"/>
                          <a:pt x="23" y="10"/>
                          <a:pt x="28" y="10"/>
                        </a:cubicBezTo>
                        <a:cubicBezTo>
                          <a:pt x="29" y="10"/>
                          <a:pt x="29" y="9"/>
                          <a:pt x="29" y="8"/>
                        </a:cubicBezTo>
                        <a:cubicBezTo>
                          <a:pt x="30" y="6"/>
                          <a:pt x="30" y="7"/>
                          <a:pt x="29" y="5"/>
                        </a:cubicBezTo>
                        <a:cubicBezTo>
                          <a:pt x="29" y="4"/>
                          <a:pt x="28" y="4"/>
                          <a:pt x="27" y="4"/>
                        </a:cubicBezTo>
                        <a:cubicBezTo>
                          <a:pt x="20" y="5"/>
                          <a:pt x="12" y="2"/>
                          <a:pt x="5" y="7"/>
                        </a:cubicBezTo>
                        <a:cubicBezTo>
                          <a:pt x="6" y="8"/>
                          <a:pt x="7" y="8"/>
                          <a:pt x="8" y="9"/>
                        </a:cubicBezTo>
                        <a:cubicBezTo>
                          <a:pt x="9" y="7"/>
                          <a:pt x="11" y="6"/>
                          <a:pt x="12" y="6"/>
                        </a:cubicBezTo>
                        <a:cubicBezTo>
                          <a:pt x="14" y="5"/>
                          <a:pt x="13" y="3"/>
                          <a:pt x="12" y="3"/>
                        </a:cubicBezTo>
                        <a:cubicBezTo>
                          <a:pt x="8" y="4"/>
                          <a:pt x="6" y="4"/>
                          <a:pt x="3" y="7"/>
                        </a:cubicBezTo>
                        <a:cubicBezTo>
                          <a:pt x="2" y="8"/>
                          <a:pt x="4" y="10"/>
                          <a:pt x="5" y="9"/>
                        </a:cubicBezTo>
                        <a:cubicBezTo>
                          <a:pt x="10" y="6"/>
                          <a:pt x="15" y="6"/>
                          <a:pt x="21" y="7"/>
                        </a:cubicBezTo>
                        <a:cubicBezTo>
                          <a:pt x="23" y="8"/>
                          <a:pt x="27" y="10"/>
                          <a:pt x="29" y="8"/>
                        </a:cubicBezTo>
                        <a:cubicBezTo>
                          <a:pt x="29" y="7"/>
                          <a:pt x="29" y="6"/>
                          <a:pt x="28" y="6"/>
                        </a:cubicBezTo>
                        <a:cubicBezTo>
                          <a:pt x="28" y="6"/>
                          <a:pt x="28" y="6"/>
                          <a:pt x="28" y="6"/>
                        </a:cubicBezTo>
                        <a:cubicBezTo>
                          <a:pt x="27" y="5"/>
                          <a:pt x="25" y="7"/>
                          <a:pt x="26" y="8"/>
                        </a:cubicBezTo>
                        <a:cubicBezTo>
                          <a:pt x="26" y="8"/>
                          <a:pt x="27" y="8"/>
                          <a:pt x="27" y="8"/>
                        </a:cubicBezTo>
                        <a:cubicBezTo>
                          <a:pt x="27" y="8"/>
                          <a:pt x="27" y="7"/>
                          <a:pt x="27" y="6"/>
                        </a:cubicBezTo>
                        <a:cubicBezTo>
                          <a:pt x="26" y="6"/>
                          <a:pt x="16" y="3"/>
                          <a:pt x="15" y="3"/>
                        </a:cubicBezTo>
                        <a:cubicBezTo>
                          <a:pt x="11" y="3"/>
                          <a:pt x="7" y="4"/>
                          <a:pt x="4" y="7"/>
                        </a:cubicBezTo>
                        <a:cubicBezTo>
                          <a:pt x="4" y="7"/>
                          <a:pt x="5" y="8"/>
                          <a:pt x="5" y="9"/>
                        </a:cubicBezTo>
                        <a:cubicBezTo>
                          <a:pt x="7" y="7"/>
                          <a:pt x="10" y="6"/>
                          <a:pt x="12" y="6"/>
                        </a:cubicBezTo>
                        <a:cubicBezTo>
                          <a:pt x="12" y="5"/>
                          <a:pt x="12" y="4"/>
                          <a:pt x="12" y="3"/>
                        </a:cubicBezTo>
                        <a:cubicBezTo>
                          <a:pt x="9" y="4"/>
                          <a:pt x="6" y="5"/>
                          <a:pt x="5" y="8"/>
                        </a:cubicBezTo>
                        <a:cubicBezTo>
                          <a:pt x="4" y="10"/>
                          <a:pt x="7" y="10"/>
                          <a:pt x="8" y="9"/>
                        </a:cubicBezTo>
                        <a:cubicBezTo>
                          <a:pt x="13" y="5"/>
                          <a:pt x="21" y="8"/>
                          <a:pt x="28" y="7"/>
                        </a:cubicBezTo>
                        <a:cubicBezTo>
                          <a:pt x="27" y="6"/>
                          <a:pt x="27" y="6"/>
                          <a:pt x="26" y="6"/>
                        </a:cubicBezTo>
                        <a:cubicBezTo>
                          <a:pt x="26" y="6"/>
                          <a:pt x="26" y="7"/>
                          <a:pt x="27" y="8"/>
                        </a:cubicBezTo>
                        <a:cubicBezTo>
                          <a:pt x="27" y="8"/>
                          <a:pt x="27" y="7"/>
                          <a:pt x="28" y="7"/>
                        </a:cubicBezTo>
                        <a:cubicBezTo>
                          <a:pt x="23" y="7"/>
                          <a:pt x="0" y="0"/>
                          <a:pt x="3" y="12"/>
                        </a:cubicBezTo>
                        <a:cubicBezTo>
                          <a:pt x="4" y="16"/>
                          <a:pt x="9" y="19"/>
                          <a:pt x="13" y="19"/>
                        </a:cubicBezTo>
                        <a:cubicBezTo>
                          <a:pt x="14" y="20"/>
                          <a:pt x="15" y="20"/>
                          <a:pt x="16" y="20"/>
                        </a:cubicBezTo>
                        <a:cubicBezTo>
                          <a:pt x="22" y="21"/>
                          <a:pt x="21" y="27"/>
                          <a:pt x="16" y="28"/>
                        </a:cubicBezTo>
                        <a:cubicBezTo>
                          <a:pt x="11" y="29"/>
                          <a:pt x="9" y="22"/>
                          <a:pt x="9" y="19"/>
                        </a:cubicBezTo>
                        <a:cubicBezTo>
                          <a:pt x="9" y="18"/>
                          <a:pt x="8" y="17"/>
                          <a:pt x="7" y="18"/>
                        </a:cubicBezTo>
                        <a:cubicBezTo>
                          <a:pt x="6" y="18"/>
                          <a:pt x="5" y="18"/>
                          <a:pt x="4" y="18"/>
                        </a:cubicBezTo>
                        <a:cubicBezTo>
                          <a:pt x="2" y="19"/>
                          <a:pt x="2" y="21"/>
                          <a:pt x="4" y="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5" name="Freeform 210"/>
                  <p:cNvSpPr/>
                  <p:nvPr/>
                </p:nvSpPr>
                <p:spPr bwMode="auto">
                  <a:xfrm>
                    <a:off x="649" y="1415"/>
                    <a:ext cx="16" cy="10"/>
                  </a:xfrm>
                  <a:custGeom>
                    <a:avLst/>
                    <a:gdLst>
                      <a:gd name="T0" fmla="*/ 0 w 24"/>
                      <a:gd name="T1" fmla="*/ 2 h 15"/>
                      <a:gd name="T2" fmla="*/ 9 w 24"/>
                      <a:gd name="T3" fmla="*/ 14 h 15"/>
                      <a:gd name="T4" fmla="*/ 10 w 24"/>
                      <a:gd name="T5" fmla="*/ 12 h 15"/>
                      <a:gd name="T6" fmla="*/ 5 w 24"/>
                      <a:gd name="T7" fmla="*/ 2 h 15"/>
                      <a:gd name="T8" fmla="*/ 2 w 24"/>
                      <a:gd name="T9" fmla="*/ 2 h 15"/>
                      <a:gd name="T10" fmla="*/ 12 w 24"/>
                      <a:gd name="T11" fmla="*/ 13 h 15"/>
                      <a:gd name="T12" fmla="*/ 24 w 24"/>
                      <a:gd name="T13" fmla="*/ 4 h 15"/>
                      <a:gd name="T14" fmla="*/ 21 w 24"/>
                      <a:gd name="T15" fmla="*/ 4 h 15"/>
                      <a:gd name="T16" fmla="*/ 5 w 24"/>
                      <a:gd name="T17" fmla="*/ 2 h 15"/>
                      <a:gd name="T18" fmla="*/ 2 w 24"/>
                      <a:gd name="T19" fmla="*/ 2 h 15"/>
                      <a:gd name="T20" fmla="*/ 8 w 24"/>
                      <a:gd name="T21" fmla="*/ 14 h 15"/>
                      <a:gd name="T22" fmla="*/ 9 w 24"/>
                      <a:gd name="T23" fmla="*/ 12 h 15"/>
                      <a:gd name="T24" fmla="*/ 3 w 24"/>
                      <a:gd name="T25" fmla="*/ 2 h 15"/>
                      <a:gd name="T26" fmla="*/ 0 w 24"/>
                      <a:gd name="T27" fmla="*/ 2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4" h="15">
                        <a:moveTo>
                          <a:pt x="0" y="2"/>
                        </a:moveTo>
                        <a:cubicBezTo>
                          <a:pt x="2" y="8"/>
                          <a:pt x="2" y="13"/>
                          <a:pt x="9" y="14"/>
                        </a:cubicBezTo>
                        <a:cubicBezTo>
                          <a:pt x="10" y="15"/>
                          <a:pt x="11" y="13"/>
                          <a:pt x="10" y="12"/>
                        </a:cubicBezTo>
                        <a:cubicBezTo>
                          <a:pt x="8" y="9"/>
                          <a:pt x="5" y="6"/>
                          <a:pt x="5" y="2"/>
                        </a:cubicBezTo>
                        <a:cubicBezTo>
                          <a:pt x="4" y="2"/>
                          <a:pt x="3" y="2"/>
                          <a:pt x="2" y="2"/>
                        </a:cubicBezTo>
                        <a:cubicBezTo>
                          <a:pt x="2" y="7"/>
                          <a:pt x="6" y="12"/>
                          <a:pt x="12" y="13"/>
                        </a:cubicBezTo>
                        <a:cubicBezTo>
                          <a:pt x="18" y="14"/>
                          <a:pt x="22" y="10"/>
                          <a:pt x="24" y="4"/>
                        </a:cubicBezTo>
                        <a:cubicBezTo>
                          <a:pt x="24" y="3"/>
                          <a:pt x="21" y="2"/>
                          <a:pt x="21" y="4"/>
                        </a:cubicBezTo>
                        <a:cubicBezTo>
                          <a:pt x="18" y="13"/>
                          <a:pt x="6" y="12"/>
                          <a:pt x="5" y="2"/>
                        </a:cubicBezTo>
                        <a:cubicBezTo>
                          <a:pt x="5" y="0"/>
                          <a:pt x="2" y="0"/>
                          <a:pt x="2" y="2"/>
                        </a:cubicBezTo>
                        <a:cubicBezTo>
                          <a:pt x="2" y="7"/>
                          <a:pt x="5" y="10"/>
                          <a:pt x="8" y="14"/>
                        </a:cubicBezTo>
                        <a:cubicBezTo>
                          <a:pt x="8" y="13"/>
                          <a:pt x="9" y="12"/>
                          <a:pt x="9" y="12"/>
                        </a:cubicBezTo>
                        <a:cubicBezTo>
                          <a:pt x="4" y="10"/>
                          <a:pt x="4" y="6"/>
                          <a:pt x="3" y="2"/>
                        </a:cubicBezTo>
                        <a:cubicBezTo>
                          <a:pt x="2" y="0"/>
                          <a:pt x="0"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6" name="Freeform 211"/>
                  <p:cNvSpPr/>
                  <p:nvPr/>
                </p:nvSpPr>
                <p:spPr bwMode="auto">
                  <a:xfrm>
                    <a:off x="817" y="1326"/>
                    <a:ext cx="18" cy="28"/>
                  </a:xfrm>
                  <a:custGeom>
                    <a:avLst/>
                    <a:gdLst>
                      <a:gd name="T0" fmla="*/ 27 w 28"/>
                      <a:gd name="T1" fmla="*/ 8 h 42"/>
                      <a:gd name="T2" fmla="*/ 5 w 28"/>
                      <a:gd name="T3" fmla="*/ 8 h 42"/>
                      <a:gd name="T4" fmla="*/ 13 w 28"/>
                      <a:gd name="T5" fmla="*/ 18 h 42"/>
                      <a:gd name="T6" fmla="*/ 21 w 28"/>
                      <a:gd name="T7" fmla="*/ 28 h 42"/>
                      <a:gd name="T8" fmla="*/ 12 w 28"/>
                      <a:gd name="T9" fmla="*/ 37 h 42"/>
                      <a:gd name="T10" fmla="*/ 5 w 28"/>
                      <a:gd name="T11" fmla="*/ 24 h 42"/>
                      <a:gd name="T12" fmla="*/ 2 w 28"/>
                      <a:gd name="T13" fmla="*/ 23 h 42"/>
                      <a:gd name="T14" fmla="*/ 10 w 28"/>
                      <a:gd name="T15" fmla="*/ 40 h 42"/>
                      <a:gd name="T16" fmla="*/ 24 w 28"/>
                      <a:gd name="T17" fmla="*/ 30 h 42"/>
                      <a:gd name="T18" fmla="*/ 14 w 28"/>
                      <a:gd name="T19" fmla="*/ 16 h 42"/>
                      <a:gd name="T20" fmla="*/ 11 w 28"/>
                      <a:gd name="T21" fmla="*/ 6 h 42"/>
                      <a:gd name="T22" fmla="*/ 24 w 28"/>
                      <a:gd name="T23" fmla="*/ 8 h 42"/>
                      <a:gd name="T24" fmla="*/ 27 w 28"/>
                      <a:gd name="T25" fmla="*/ 8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8" h="42">
                        <a:moveTo>
                          <a:pt x="27" y="8"/>
                        </a:moveTo>
                        <a:cubicBezTo>
                          <a:pt x="26" y="0"/>
                          <a:pt x="7" y="0"/>
                          <a:pt x="5" y="8"/>
                        </a:cubicBezTo>
                        <a:cubicBezTo>
                          <a:pt x="3" y="12"/>
                          <a:pt x="10" y="16"/>
                          <a:pt x="13" y="18"/>
                        </a:cubicBezTo>
                        <a:cubicBezTo>
                          <a:pt x="17" y="21"/>
                          <a:pt x="21" y="23"/>
                          <a:pt x="21" y="28"/>
                        </a:cubicBezTo>
                        <a:cubicBezTo>
                          <a:pt x="21" y="33"/>
                          <a:pt x="17" y="37"/>
                          <a:pt x="12" y="37"/>
                        </a:cubicBezTo>
                        <a:cubicBezTo>
                          <a:pt x="3" y="38"/>
                          <a:pt x="3" y="29"/>
                          <a:pt x="5" y="24"/>
                        </a:cubicBezTo>
                        <a:cubicBezTo>
                          <a:pt x="6" y="22"/>
                          <a:pt x="3" y="21"/>
                          <a:pt x="2" y="23"/>
                        </a:cubicBezTo>
                        <a:cubicBezTo>
                          <a:pt x="0" y="31"/>
                          <a:pt x="1" y="37"/>
                          <a:pt x="10" y="40"/>
                        </a:cubicBezTo>
                        <a:cubicBezTo>
                          <a:pt x="16" y="42"/>
                          <a:pt x="23" y="36"/>
                          <a:pt x="24" y="30"/>
                        </a:cubicBezTo>
                        <a:cubicBezTo>
                          <a:pt x="25" y="22"/>
                          <a:pt x="20" y="19"/>
                          <a:pt x="14" y="16"/>
                        </a:cubicBezTo>
                        <a:cubicBezTo>
                          <a:pt x="11" y="13"/>
                          <a:pt x="3" y="7"/>
                          <a:pt x="11" y="6"/>
                        </a:cubicBezTo>
                        <a:cubicBezTo>
                          <a:pt x="14" y="5"/>
                          <a:pt x="24" y="4"/>
                          <a:pt x="24" y="8"/>
                        </a:cubicBezTo>
                        <a:cubicBezTo>
                          <a:pt x="25" y="10"/>
                          <a:pt x="28" y="10"/>
                          <a:pt x="27"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7" name="Freeform 212"/>
                  <p:cNvSpPr/>
                  <p:nvPr/>
                </p:nvSpPr>
                <p:spPr bwMode="auto">
                  <a:xfrm>
                    <a:off x="817" y="1322"/>
                    <a:ext cx="14" cy="35"/>
                  </a:xfrm>
                  <a:custGeom>
                    <a:avLst/>
                    <a:gdLst>
                      <a:gd name="T0" fmla="*/ 17 w 21"/>
                      <a:gd name="T1" fmla="*/ 2 h 53"/>
                      <a:gd name="T2" fmla="*/ 0 w 21"/>
                      <a:gd name="T3" fmla="*/ 50 h 53"/>
                      <a:gd name="T4" fmla="*/ 3 w 21"/>
                      <a:gd name="T5" fmla="*/ 51 h 53"/>
                      <a:gd name="T6" fmla="*/ 20 w 21"/>
                      <a:gd name="T7" fmla="*/ 3 h 53"/>
                      <a:gd name="T8" fmla="*/ 17 w 21"/>
                      <a:gd name="T9" fmla="*/ 2 h 53"/>
                    </a:gdLst>
                    <a:ahLst/>
                    <a:cxnLst>
                      <a:cxn ang="0">
                        <a:pos x="T0" y="T1"/>
                      </a:cxn>
                      <a:cxn ang="0">
                        <a:pos x="T2" y="T3"/>
                      </a:cxn>
                      <a:cxn ang="0">
                        <a:pos x="T4" y="T5"/>
                      </a:cxn>
                      <a:cxn ang="0">
                        <a:pos x="T6" y="T7"/>
                      </a:cxn>
                      <a:cxn ang="0">
                        <a:pos x="T8" y="T9"/>
                      </a:cxn>
                    </a:cxnLst>
                    <a:rect l="0" t="0" r="r" b="b"/>
                    <a:pathLst>
                      <a:path w="21" h="53">
                        <a:moveTo>
                          <a:pt x="17" y="2"/>
                        </a:moveTo>
                        <a:cubicBezTo>
                          <a:pt x="8" y="16"/>
                          <a:pt x="8" y="34"/>
                          <a:pt x="0" y="50"/>
                        </a:cubicBezTo>
                        <a:cubicBezTo>
                          <a:pt x="0" y="51"/>
                          <a:pt x="2" y="53"/>
                          <a:pt x="3" y="51"/>
                        </a:cubicBezTo>
                        <a:cubicBezTo>
                          <a:pt x="10" y="36"/>
                          <a:pt x="11" y="17"/>
                          <a:pt x="20" y="3"/>
                        </a:cubicBezTo>
                        <a:cubicBezTo>
                          <a:pt x="21" y="1"/>
                          <a:pt x="18" y="0"/>
                          <a:pt x="17"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8" name="Freeform 213"/>
                  <p:cNvSpPr/>
                  <p:nvPr/>
                </p:nvSpPr>
                <p:spPr bwMode="auto">
                  <a:xfrm>
                    <a:off x="820" y="1324"/>
                    <a:ext cx="13" cy="33"/>
                  </a:xfrm>
                  <a:custGeom>
                    <a:avLst/>
                    <a:gdLst>
                      <a:gd name="T0" fmla="*/ 20 w 20"/>
                      <a:gd name="T1" fmla="*/ 2 h 50"/>
                      <a:gd name="T2" fmla="*/ 19 w 20"/>
                      <a:gd name="T3" fmla="*/ 1 h 50"/>
                      <a:gd name="T4" fmla="*/ 17 w 20"/>
                      <a:gd name="T5" fmla="*/ 1 h 50"/>
                      <a:gd name="T6" fmla="*/ 10 w 20"/>
                      <a:gd name="T7" fmla="*/ 20 h 50"/>
                      <a:gd name="T8" fmla="*/ 6 w 20"/>
                      <a:gd name="T9" fmla="*/ 33 h 50"/>
                      <a:gd name="T10" fmla="*/ 1 w 20"/>
                      <a:gd name="T11" fmla="*/ 47 h 50"/>
                      <a:gd name="T12" fmla="*/ 3 w 20"/>
                      <a:gd name="T13" fmla="*/ 48 h 50"/>
                      <a:gd name="T14" fmla="*/ 3 w 20"/>
                      <a:gd name="T15" fmla="*/ 48 h 50"/>
                      <a:gd name="T16" fmla="*/ 0 w 20"/>
                      <a:gd name="T17" fmla="*/ 48 h 50"/>
                      <a:gd name="T18" fmla="*/ 0 w 20"/>
                      <a:gd name="T19" fmla="*/ 48 h 50"/>
                      <a:gd name="T20" fmla="*/ 2 w 20"/>
                      <a:gd name="T21" fmla="*/ 49 h 50"/>
                      <a:gd name="T22" fmla="*/ 4 w 20"/>
                      <a:gd name="T23" fmla="*/ 45 h 50"/>
                      <a:gd name="T24" fmla="*/ 10 w 20"/>
                      <a:gd name="T25" fmla="*/ 30 h 50"/>
                      <a:gd name="T26" fmla="*/ 19 w 20"/>
                      <a:gd name="T27" fmla="*/ 2 h 50"/>
                      <a:gd name="T28" fmla="*/ 17 w 20"/>
                      <a:gd name="T29" fmla="*/ 2 h 50"/>
                      <a:gd name="T30" fmla="*/ 17 w 20"/>
                      <a:gd name="T31" fmla="*/ 2 h 50"/>
                      <a:gd name="T32" fmla="*/ 20 w 20"/>
                      <a:gd name="T33" fmla="*/ 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 h="50">
                        <a:moveTo>
                          <a:pt x="20" y="2"/>
                        </a:moveTo>
                        <a:cubicBezTo>
                          <a:pt x="19" y="1"/>
                          <a:pt x="19" y="1"/>
                          <a:pt x="19" y="1"/>
                        </a:cubicBezTo>
                        <a:cubicBezTo>
                          <a:pt x="19" y="0"/>
                          <a:pt x="17" y="0"/>
                          <a:pt x="17" y="1"/>
                        </a:cubicBezTo>
                        <a:cubicBezTo>
                          <a:pt x="14" y="7"/>
                          <a:pt x="12" y="14"/>
                          <a:pt x="10" y="20"/>
                        </a:cubicBezTo>
                        <a:cubicBezTo>
                          <a:pt x="9" y="25"/>
                          <a:pt x="7" y="29"/>
                          <a:pt x="6" y="33"/>
                        </a:cubicBezTo>
                        <a:cubicBezTo>
                          <a:pt x="5" y="35"/>
                          <a:pt x="2" y="46"/>
                          <a:pt x="1" y="47"/>
                        </a:cubicBezTo>
                        <a:cubicBezTo>
                          <a:pt x="1" y="47"/>
                          <a:pt x="2" y="48"/>
                          <a:pt x="3" y="48"/>
                        </a:cubicBezTo>
                        <a:cubicBezTo>
                          <a:pt x="3" y="48"/>
                          <a:pt x="3" y="48"/>
                          <a:pt x="3" y="48"/>
                        </a:cubicBezTo>
                        <a:cubicBezTo>
                          <a:pt x="3" y="46"/>
                          <a:pt x="0" y="46"/>
                          <a:pt x="0" y="48"/>
                        </a:cubicBezTo>
                        <a:cubicBezTo>
                          <a:pt x="0" y="48"/>
                          <a:pt x="0" y="48"/>
                          <a:pt x="0" y="48"/>
                        </a:cubicBezTo>
                        <a:cubicBezTo>
                          <a:pt x="0" y="49"/>
                          <a:pt x="1" y="50"/>
                          <a:pt x="2" y="49"/>
                        </a:cubicBezTo>
                        <a:cubicBezTo>
                          <a:pt x="4" y="49"/>
                          <a:pt x="4" y="46"/>
                          <a:pt x="4" y="45"/>
                        </a:cubicBezTo>
                        <a:cubicBezTo>
                          <a:pt x="6" y="40"/>
                          <a:pt x="8" y="35"/>
                          <a:pt x="10" y="30"/>
                        </a:cubicBezTo>
                        <a:cubicBezTo>
                          <a:pt x="13" y="21"/>
                          <a:pt x="16" y="11"/>
                          <a:pt x="19" y="2"/>
                        </a:cubicBezTo>
                        <a:cubicBezTo>
                          <a:pt x="18" y="2"/>
                          <a:pt x="17" y="2"/>
                          <a:pt x="17" y="2"/>
                        </a:cubicBezTo>
                        <a:cubicBezTo>
                          <a:pt x="17" y="2"/>
                          <a:pt x="17" y="2"/>
                          <a:pt x="17" y="2"/>
                        </a:cubicBezTo>
                        <a:cubicBezTo>
                          <a:pt x="17" y="4"/>
                          <a:pt x="20" y="3"/>
                          <a:pt x="2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9" name="Freeform 214"/>
                  <p:cNvSpPr/>
                  <p:nvPr/>
                </p:nvSpPr>
                <p:spPr bwMode="auto">
                  <a:xfrm>
                    <a:off x="544" y="1510"/>
                    <a:ext cx="26" cy="40"/>
                  </a:xfrm>
                  <a:custGeom>
                    <a:avLst/>
                    <a:gdLst>
                      <a:gd name="T0" fmla="*/ 27 w 39"/>
                      <a:gd name="T1" fmla="*/ 57 h 60"/>
                      <a:gd name="T2" fmla="*/ 16 w 39"/>
                      <a:gd name="T3" fmla="*/ 36 h 60"/>
                      <a:gd name="T4" fmla="*/ 5 w 39"/>
                      <a:gd name="T5" fmla="*/ 22 h 60"/>
                      <a:gd name="T6" fmla="*/ 18 w 39"/>
                      <a:gd name="T7" fmla="*/ 4 h 60"/>
                      <a:gd name="T8" fmla="*/ 33 w 39"/>
                      <a:gd name="T9" fmla="*/ 30 h 60"/>
                      <a:gd name="T10" fmla="*/ 23 w 39"/>
                      <a:gd name="T11" fmla="*/ 57 h 60"/>
                      <a:gd name="T12" fmla="*/ 26 w 39"/>
                      <a:gd name="T13" fmla="*/ 57 h 60"/>
                      <a:gd name="T14" fmla="*/ 37 w 39"/>
                      <a:gd name="T15" fmla="*/ 16 h 60"/>
                      <a:gd name="T16" fmla="*/ 15 w 39"/>
                      <a:gd name="T17" fmla="*/ 1 h 60"/>
                      <a:gd name="T18" fmla="*/ 2 w 39"/>
                      <a:gd name="T19" fmla="*/ 20 h 60"/>
                      <a:gd name="T20" fmla="*/ 9 w 39"/>
                      <a:gd name="T21" fmla="*/ 34 h 60"/>
                      <a:gd name="T22" fmla="*/ 21 w 39"/>
                      <a:gd name="T23" fmla="*/ 48 h 60"/>
                      <a:gd name="T24" fmla="*/ 24 w 39"/>
                      <a:gd name="T25" fmla="*/ 59 h 60"/>
                      <a:gd name="T26" fmla="*/ 27 w 39"/>
                      <a:gd name="T27" fmla="*/ 57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9" h="60">
                        <a:moveTo>
                          <a:pt x="27" y="57"/>
                        </a:moveTo>
                        <a:cubicBezTo>
                          <a:pt x="23" y="49"/>
                          <a:pt x="23" y="43"/>
                          <a:pt x="16" y="36"/>
                        </a:cubicBezTo>
                        <a:cubicBezTo>
                          <a:pt x="11" y="32"/>
                          <a:pt x="7" y="28"/>
                          <a:pt x="5" y="22"/>
                        </a:cubicBezTo>
                        <a:cubicBezTo>
                          <a:pt x="2" y="12"/>
                          <a:pt x="9" y="5"/>
                          <a:pt x="18" y="4"/>
                        </a:cubicBezTo>
                        <a:cubicBezTo>
                          <a:pt x="35" y="1"/>
                          <a:pt x="35" y="20"/>
                          <a:pt x="33" y="30"/>
                        </a:cubicBezTo>
                        <a:cubicBezTo>
                          <a:pt x="30" y="39"/>
                          <a:pt x="24" y="47"/>
                          <a:pt x="23" y="57"/>
                        </a:cubicBezTo>
                        <a:cubicBezTo>
                          <a:pt x="23" y="58"/>
                          <a:pt x="26" y="58"/>
                          <a:pt x="26" y="57"/>
                        </a:cubicBezTo>
                        <a:cubicBezTo>
                          <a:pt x="27" y="43"/>
                          <a:pt x="39" y="31"/>
                          <a:pt x="37" y="16"/>
                        </a:cubicBezTo>
                        <a:cubicBezTo>
                          <a:pt x="35" y="5"/>
                          <a:pt x="27" y="0"/>
                          <a:pt x="15" y="1"/>
                        </a:cubicBezTo>
                        <a:cubicBezTo>
                          <a:pt x="7" y="2"/>
                          <a:pt x="0" y="12"/>
                          <a:pt x="2" y="20"/>
                        </a:cubicBezTo>
                        <a:cubicBezTo>
                          <a:pt x="2" y="26"/>
                          <a:pt x="5" y="30"/>
                          <a:pt x="9" y="34"/>
                        </a:cubicBezTo>
                        <a:cubicBezTo>
                          <a:pt x="14" y="39"/>
                          <a:pt x="19" y="41"/>
                          <a:pt x="21" y="48"/>
                        </a:cubicBezTo>
                        <a:cubicBezTo>
                          <a:pt x="22" y="52"/>
                          <a:pt x="23" y="55"/>
                          <a:pt x="24" y="59"/>
                        </a:cubicBezTo>
                        <a:cubicBezTo>
                          <a:pt x="25" y="60"/>
                          <a:pt x="28" y="59"/>
                          <a:pt x="27" y="5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0" name="Freeform 215"/>
                  <p:cNvSpPr/>
                  <p:nvPr/>
                </p:nvSpPr>
                <p:spPr bwMode="auto">
                  <a:xfrm>
                    <a:off x="549" y="1514"/>
                    <a:ext cx="16" cy="17"/>
                  </a:xfrm>
                  <a:custGeom>
                    <a:avLst/>
                    <a:gdLst>
                      <a:gd name="T0" fmla="*/ 11 w 24"/>
                      <a:gd name="T1" fmla="*/ 22 h 25"/>
                      <a:gd name="T2" fmla="*/ 8 w 24"/>
                      <a:gd name="T3" fmla="*/ 5 h 25"/>
                      <a:gd name="T4" fmla="*/ 20 w 24"/>
                      <a:gd name="T5" fmla="*/ 11 h 25"/>
                      <a:gd name="T6" fmla="*/ 6 w 24"/>
                      <a:gd name="T7" fmla="*/ 19 h 25"/>
                      <a:gd name="T8" fmla="*/ 5 w 24"/>
                      <a:gd name="T9" fmla="*/ 22 h 25"/>
                      <a:gd name="T10" fmla="*/ 23 w 24"/>
                      <a:gd name="T11" fmla="*/ 13 h 25"/>
                      <a:gd name="T12" fmla="*/ 10 w 24"/>
                      <a:gd name="T13" fmla="*/ 1 h 25"/>
                      <a:gd name="T14" fmla="*/ 0 w 24"/>
                      <a:gd name="T15" fmla="*/ 13 h 25"/>
                      <a:gd name="T16" fmla="*/ 11 w 24"/>
                      <a:gd name="T17" fmla="*/ 25 h 25"/>
                      <a:gd name="T18" fmla="*/ 11 w 24"/>
                      <a:gd name="T19" fmla="*/ 22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25">
                        <a:moveTo>
                          <a:pt x="11" y="22"/>
                        </a:moveTo>
                        <a:cubicBezTo>
                          <a:pt x="2" y="21"/>
                          <a:pt x="1" y="9"/>
                          <a:pt x="8" y="5"/>
                        </a:cubicBezTo>
                        <a:cubicBezTo>
                          <a:pt x="13" y="2"/>
                          <a:pt x="20" y="5"/>
                          <a:pt x="20" y="11"/>
                        </a:cubicBezTo>
                        <a:cubicBezTo>
                          <a:pt x="20" y="19"/>
                          <a:pt x="12" y="20"/>
                          <a:pt x="6" y="19"/>
                        </a:cubicBezTo>
                        <a:cubicBezTo>
                          <a:pt x="4" y="19"/>
                          <a:pt x="3" y="21"/>
                          <a:pt x="5" y="22"/>
                        </a:cubicBezTo>
                        <a:cubicBezTo>
                          <a:pt x="13" y="23"/>
                          <a:pt x="21" y="21"/>
                          <a:pt x="23" y="13"/>
                        </a:cubicBezTo>
                        <a:cubicBezTo>
                          <a:pt x="24" y="5"/>
                          <a:pt x="18" y="0"/>
                          <a:pt x="10" y="1"/>
                        </a:cubicBezTo>
                        <a:cubicBezTo>
                          <a:pt x="4" y="2"/>
                          <a:pt x="1" y="7"/>
                          <a:pt x="0" y="13"/>
                        </a:cubicBezTo>
                        <a:cubicBezTo>
                          <a:pt x="0" y="19"/>
                          <a:pt x="5" y="24"/>
                          <a:pt x="11" y="25"/>
                        </a:cubicBezTo>
                        <a:cubicBezTo>
                          <a:pt x="13" y="25"/>
                          <a:pt x="13" y="22"/>
                          <a:pt x="11" y="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1" name="Freeform 216"/>
                  <p:cNvSpPr/>
                  <p:nvPr/>
                </p:nvSpPr>
                <p:spPr bwMode="auto">
                  <a:xfrm>
                    <a:off x="549" y="1516"/>
                    <a:ext cx="14" cy="14"/>
                  </a:xfrm>
                  <a:custGeom>
                    <a:avLst/>
                    <a:gdLst>
                      <a:gd name="T0" fmla="*/ 4 w 21"/>
                      <a:gd name="T1" fmla="*/ 5 h 21"/>
                      <a:gd name="T2" fmla="*/ 7 w 21"/>
                      <a:gd name="T3" fmla="*/ 7 h 21"/>
                      <a:gd name="T4" fmla="*/ 5 w 21"/>
                      <a:gd name="T5" fmla="*/ 15 h 21"/>
                      <a:gd name="T6" fmla="*/ 4 w 21"/>
                      <a:gd name="T7" fmla="*/ 14 h 21"/>
                      <a:gd name="T8" fmla="*/ 8 w 21"/>
                      <a:gd name="T9" fmla="*/ 6 h 21"/>
                      <a:gd name="T10" fmla="*/ 12 w 21"/>
                      <a:gd name="T11" fmla="*/ 6 h 21"/>
                      <a:gd name="T12" fmla="*/ 9 w 21"/>
                      <a:gd name="T13" fmla="*/ 18 h 21"/>
                      <a:gd name="T14" fmla="*/ 8 w 21"/>
                      <a:gd name="T15" fmla="*/ 15 h 21"/>
                      <a:gd name="T16" fmla="*/ 13 w 21"/>
                      <a:gd name="T17" fmla="*/ 4 h 21"/>
                      <a:gd name="T18" fmla="*/ 17 w 21"/>
                      <a:gd name="T19" fmla="*/ 3 h 21"/>
                      <a:gd name="T20" fmla="*/ 12 w 21"/>
                      <a:gd name="T21" fmla="*/ 5 h 21"/>
                      <a:gd name="T22" fmla="*/ 11 w 21"/>
                      <a:gd name="T23" fmla="*/ 3 h 21"/>
                      <a:gd name="T24" fmla="*/ 9 w 21"/>
                      <a:gd name="T25" fmla="*/ 10 h 21"/>
                      <a:gd name="T26" fmla="*/ 9 w 21"/>
                      <a:gd name="T27" fmla="*/ 14 h 21"/>
                      <a:gd name="T28" fmla="*/ 12 w 21"/>
                      <a:gd name="T29" fmla="*/ 14 h 21"/>
                      <a:gd name="T30" fmla="*/ 13 w 21"/>
                      <a:gd name="T31" fmla="*/ 13 h 21"/>
                      <a:gd name="T32" fmla="*/ 18 w 21"/>
                      <a:gd name="T33" fmla="*/ 9 h 21"/>
                      <a:gd name="T34" fmla="*/ 17 w 21"/>
                      <a:gd name="T35" fmla="*/ 11 h 21"/>
                      <a:gd name="T36" fmla="*/ 15 w 21"/>
                      <a:gd name="T37" fmla="*/ 8 h 21"/>
                      <a:gd name="T38" fmla="*/ 7 w 21"/>
                      <a:gd name="T39" fmla="*/ 10 h 21"/>
                      <a:gd name="T40" fmla="*/ 7 w 21"/>
                      <a:gd name="T41" fmla="*/ 10 h 21"/>
                      <a:gd name="T42" fmla="*/ 8 w 21"/>
                      <a:gd name="T43" fmla="*/ 14 h 21"/>
                      <a:gd name="T44" fmla="*/ 12 w 21"/>
                      <a:gd name="T45" fmla="*/ 1 h 21"/>
                      <a:gd name="T46" fmla="*/ 17 w 21"/>
                      <a:gd name="T47" fmla="*/ 4 h 21"/>
                      <a:gd name="T48" fmla="*/ 18 w 21"/>
                      <a:gd name="T49" fmla="*/ 10 h 21"/>
                      <a:gd name="T50" fmla="*/ 20 w 21"/>
                      <a:gd name="T51" fmla="*/ 10 h 21"/>
                      <a:gd name="T52" fmla="*/ 21 w 21"/>
                      <a:gd name="T53" fmla="*/ 8 h 21"/>
                      <a:gd name="T54" fmla="*/ 18 w 21"/>
                      <a:gd name="T55" fmla="*/ 8 h 21"/>
                      <a:gd name="T56" fmla="*/ 18 w 21"/>
                      <a:gd name="T57" fmla="*/ 13 h 21"/>
                      <a:gd name="T58" fmla="*/ 15 w 21"/>
                      <a:gd name="T59" fmla="*/ 13 h 21"/>
                      <a:gd name="T60" fmla="*/ 17 w 21"/>
                      <a:gd name="T61" fmla="*/ 6 h 21"/>
                      <a:gd name="T62" fmla="*/ 16 w 21"/>
                      <a:gd name="T63" fmla="*/ 5 h 21"/>
                      <a:gd name="T64" fmla="*/ 11 w 21"/>
                      <a:gd name="T65" fmla="*/ 5 h 21"/>
                      <a:gd name="T66" fmla="*/ 10 w 21"/>
                      <a:gd name="T67" fmla="*/ 13 h 21"/>
                      <a:gd name="T68" fmla="*/ 13 w 21"/>
                      <a:gd name="T69" fmla="*/ 3 h 21"/>
                      <a:gd name="T70" fmla="*/ 14 w 21"/>
                      <a:gd name="T71" fmla="*/ 6 h 21"/>
                      <a:gd name="T72" fmla="*/ 9 w 21"/>
                      <a:gd name="T73" fmla="*/ 17 h 21"/>
                      <a:gd name="T74" fmla="*/ 5 w 21"/>
                      <a:gd name="T75" fmla="*/ 17 h 21"/>
                      <a:gd name="T76" fmla="*/ 8 w 21"/>
                      <a:gd name="T77" fmla="*/ 5 h 21"/>
                      <a:gd name="T78" fmla="*/ 10 w 21"/>
                      <a:gd name="T79" fmla="*/ 4 h 21"/>
                      <a:gd name="T80" fmla="*/ 5 w 21"/>
                      <a:gd name="T81" fmla="*/ 14 h 21"/>
                      <a:gd name="T82" fmla="*/ 1 w 21"/>
                      <a:gd name="T83" fmla="*/ 13 h 21"/>
                      <a:gd name="T84" fmla="*/ 4 w 21"/>
                      <a:gd name="T85" fmla="*/ 5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1" h="21">
                        <a:moveTo>
                          <a:pt x="6" y="11"/>
                        </a:moveTo>
                        <a:cubicBezTo>
                          <a:pt x="6" y="10"/>
                          <a:pt x="6" y="8"/>
                          <a:pt x="7" y="7"/>
                        </a:cubicBezTo>
                        <a:cubicBezTo>
                          <a:pt x="6" y="6"/>
                          <a:pt x="5" y="6"/>
                          <a:pt x="4" y="5"/>
                        </a:cubicBezTo>
                        <a:cubicBezTo>
                          <a:pt x="4" y="8"/>
                          <a:pt x="2" y="11"/>
                          <a:pt x="1" y="13"/>
                        </a:cubicBezTo>
                        <a:cubicBezTo>
                          <a:pt x="2" y="13"/>
                          <a:pt x="3" y="14"/>
                          <a:pt x="3" y="14"/>
                        </a:cubicBezTo>
                        <a:cubicBezTo>
                          <a:pt x="5" y="12"/>
                          <a:pt x="5" y="10"/>
                          <a:pt x="7" y="7"/>
                        </a:cubicBezTo>
                        <a:cubicBezTo>
                          <a:pt x="6" y="7"/>
                          <a:pt x="5" y="7"/>
                          <a:pt x="4" y="7"/>
                        </a:cubicBezTo>
                        <a:cubicBezTo>
                          <a:pt x="4" y="9"/>
                          <a:pt x="3" y="12"/>
                          <a:pt x="2" y="14"/>
                        </a:cubicBezTo>
                        <a:cubicBezTo>
                          <a:pt x="2" y="16"/>
                          <a:pt x="4" y="16"/>
                          <a:pt x="5" y="15"/>
                        </a:cubicBezTo>
                        <a:cubicBezTo>
                          <a:pt x="7" y="12"/>
                          <a:pt x="8" y="8"/>
                          <a:pt x="9" y="5"/>
                        </a:cubicBezTo>
                        <a:cubicBezTo>
                          <a:pt x="9" y="4"/>
                          <a:pt x="8" y="4"/>
                          <a:pt x="7" y="4"/>
                        </a:cubicBezTo>
                        <a:cubicBezTo>
                          <a:pt x="7" y="8"/>
                          <a:pt x="5" y="11"/>
                          <a:pt x="4" y="14"/>
                        </a:cubicBezTo>
                        <a:cubicBezTo>
                          <a:pt x="5" y="14"/>
                          <a:pt x="5" y="15"/>
                          <a:pt x="6" y="15"/>
                        </a:cubicBezTo>
                        <a:cubicBezTo>
                          <a:pt x="8" y="12"/>
                          <a:pt x="9" y="9"/>
                          <a:pt x="11" y="6"/>
                        </a:cubicBezTo>
                        <a:cubicBezTo>
                          <a:pt x="10" y="6"/>
                          <a:pt x="9" y="6"/>
                          <a:pt x="8" y="6"/>
                        </a:cubicBezTo>
                        <a:cubicBezTo>
                          <a:pt x="8" y="10"/>
                          <a:pt x="5" y="13"/>
                          <a:pt x="5" y="17"/>
                        </a:cubicBezTo>
                        <a:cubicBezTo>
                          <a:pt x="5" y="19"/>
                          <a:pt x="8" y="19"/>
                          <a:pt x="8" y="18"/>
                        </a:cubicBezTo>
                        <a:cubicBezTo>
                          <a:pt x="10" y="14"/>
                          <a:pt x="11" y="10"/>
                          <a:pt x="12" y="6"/>
                        </a:cubicBezTo>
                        <a:cubicBezTo>
                          <a:pt x="13" y="4"/>
                          <a:pt x="10" y="3"/>
                          <a:pt x="10" y="5"/>
                        </a:cubicBezTo>
                        <a:cubicBezTo>
                          <a:pt x="8" y="9"/>
                          <a:pt x="6" y="13"/>
                          <a:pt x="6" y="17"/>
                        </a:cubicBezTo>
                        <a:cubicBezTo>
                          <a:pt x="6" y="18"/>
                          <a:pt x="8" y="19"/>
                          <a:pt x="9" y="18"/>
                        </a:cubicBezTo>
                        <a:cubicBezTo>
                          <a:pt x="11" y="14"/>
                          <a:pt x="12" y="10"/>
                          <a:pt x="14" y="6"/>
                        </a:cubicBezTo>
                        <a:cubicBezTo>
                          <a:pt x="13" y="6"/>
                          <a:pt x="12" y="5"/>
                          <a:pt x="11" y="5"/>
                        </a:cubicBezTo>
                        <a:cubicBezTo>
                          <a:pt x="10" y="9"/>
                          <a:pt x="9" y="12"/>
                          <a:pt x="8" y="15"/>
                        </a:cubicBezTo>
                        <a:cubicBezTo>
                          <a:pt x="9" y="16"/>
                          <a:pt x="9" y="16"/>
                          <a:pt x="10" y="16"/>
                        </a:cubicBezTo>
                        <a:cubicBezTo>
                          <a:pt x="12" y="12"/>
                          <a:pt x="12" y="8"/>
                          <a:pt x="15" y="5"/>
                        </a:cubicBezTo>
                        <a:cubicBezTo>
                          <a:pt x="14" y="4"/>
                          <a:pt x="13" y="4"/>
                          <a:pt x="13" y="4"/>
                        </a:cubicBezTo>
                        <a:cubicBezTo>
                          <a:pt x="13" y="7"/>
                          <a:pt x="11" y="10"/>
                          <a:pt x="10" y="13"/>
                        </a:cubicBezTo>
                        <a:cubicBezTo>
                          <a:pt x="11" y="14"/>
                          <a:pt x="12" y="14"/>
                          <a:pt x="13" y="14"/>
                        </a:cubicBezTo>
                        <a:cubicBezTo>
                          <a:pt x="14" y="10"/>
                          <a:pt x="15" y="6"/>
                          <a:pt x="17" y="3"/>
                        </a:cubicBezTo>
                        <a:cubicBezTo>
                          <a:pt x="18" y="1"/>
                          <a:pt x="15" y="0"/>
                          <a:pt x="14" y="1"/>
                        </a:cubicBezTo>
                        <a:cubicBezTo>
                          <a:pt x="13" y="2"/>
                          <a:pt x="13" y="2"/>
                          <a:pt x="12" y="3"/>
                        </a:cubicBezTo>
                        <a:cubicBezTo>
                          <a:pt x="12" y="4"/>
                          <a:pt x="12" y="4"/>
                          <a:pt x="12" y="5"/>
                        </a:cubicBezTo>
                        <a:cubicBezTo>
                          <a:pt x="13" y="5"/>
                          <a:pt x="14" y="4"/>
                          <a:pt x="15" y="5"/>
                        </a:cubicBezTo>
                        <a:cubicBezTo>
                          <a:pt x="15" y="4"/>
                          <a:pt x="14" y="3"/>
                          <a:pt x="14" y="2"/>
                        </a:cubicBezTo>
                        <a:cubicBezTo>
                          <a:pt x="13" y="3"/>
                          <a:pt x="12" y="4"/>
                          <a:pt x="11" y="3"/>
                        </a:cubicBezTo>
                        <a:cubicBezTo>
                          <a:pt x="11" y="4"/>
                          <a:pt x="11" y="5"/>
                          <a:pt x="11" y="6"/>
                        </a:cubicBezTo>
                        <a:cubicBezTo>
                          <a:pt x="12" y="5"/>
                          <a:pt x="15" y="5"/>
                          <a:pt x="14" y="7"/>
                        </a:cubicBezTo>
                        <a:cubicBezTo>
                          <a:pt x="13" y="9"/>
                          <a:pt x="11" y="10"/>
                          <a:pt x="9" y="10"/>
                        </a:cubicBezTo>
                        <a:cubicBezTo>
                          <a:pt x="10" y="11"/>
                          <a:pt x="10" y="12"/>
                          <a:pt x="11" y="13"/>
                        </a:cubicBezTo>
                        <a:cubicBezTo>
                          <a:pt x="12" y="10"/>
                          <a:pt x="13" y="14"/>
                          <a:pt x="11" y="15"/>
                        </a:cubicBezTo>
                        <a:cubicBezTo>
                          <a:pt x="10" y="15"/>
                          <a:pt x="9" y="15"/>
                          <a:pt x="9" y="14"/>
                        </a:cubicBezTo>
                        <a:cubicBezTo>
                          <a:pt x="8" y="13"/>
                          <a:pt x="10" y="12"/>
                          <a:pt x="11" y="11"/>
                        </a:cubicBezTo>
                        <a:cubicBezTo>
                          <a:pt x="12" y="10"/>
                          <a:pt x="14" y="9"/>
                          <a:pt x="15" y="11"/>
                        </a:cubicBezTo>
                        <a:cubicBezTo>
                          <a:pt x="16" y="13"/>
                          <a:pt x="13" y="14"/>
                          <a:pt x="12" y="14"/>
                        </a:cubicBezTo>
                        <a:cubicBezTo>
                          <a:pt x="9" y="15"/>
                          <a:pt x="11" y="11"/>
                          <a:pt x="11" y="10"/>
                        </a:cubicBezTo>
                        <a:cubicBezTo>
                          <a:pt x="12" y="9"/>
                          <a:pt x="13" y="8"/>
                          <a:pt x="14" y="8"/>
                        </a:cubicBezTo>
                        <a:cubicBezTo>
                          <a:pt x="17" y="9"/>
                          <a:pt x="14" y="12"/>
                          <a:pt x="13" y="13"/>
                        </a:cubicBezTo>
                        <a:cubicBezTo>
                          <a:pt x="11" y="14"/>
                          <a:pt x="11" y="11"/>
                          <a:pt x="12" y="10"/>
                        </a:cubicBezTo>
                        <a:cubicBezTo>
                          <a:pt x="12" y="9"/>
                          <a:pt x="14" y="8"/>
                          <a:pt x="15" y="8"/>
                        </a:cubicBezTo>
                        <a:cubicBezTo>
                          <a:pt x="16" y="7"/>
                          <a:pt x="18" y="7"/>
                          <a:pt x="18" y="9"/>
                        </a:cubicBezTo>
                        <a:cubicBezTo>
                          <a:pt x="17" y="11"/>
                          <a:pt x="15" y="13"/>
                          <a:pt x="14" y="13"/>
                        </a:cubicBezTo>
                        <a:cubicBezTo>
                          <a:pt x="10" y="12"/>
                          <a:pt x="14" y="7"/>
                          <a:pt x="16" y="7"/>
                        </a:cubicBezTo>
                        <a:cubicBezTo>
                          <a:pt x="18" y="7"/>
                          <a:pt x="17" y="10"/>
                          <a:pt x="17" y="11"/>
                        </a:cubicBezTo>
                        <a:cubicBezTo>
                          <a:pt x="16" y="13"/>
                          <a:pt x="14" y="14"/>
                          <a:pt x="12" y="14"/>
                        </a:cubicBezTo>
                        <a:cubicBezTo>
                          <a:pt x="7" y="15"/>
                          <a:pt x="10" y="9"/>
                          <a:pt x="11" y="8"/>
                        </a:cubicBezTo>
                        <a:cubicBezTo>
                          <a:pt x="13" y="7"/>
                          <a:pt x="14" y="7"/>
                          <a:pt x="15" y="8"/>
                        </a:cubicBezTo>
                        <a:cubicBezTo>
                          <a:pt x="16" y="10"/>
                          <a:pt x="15" y="12"/>
                          <a:pt x="13" y="14"/>
                        </a:cubicBezTo>
                        <a:cubicBezTo>
                          <a:pt x="12" y="15"/>
                          <a:pt x="10" y="16"/>
                          <a:pt x="8" y="15"/>
                        </a:cubicBezTo>
                        <a:cubicBezTo>
                          <a:pt x="7" y="14"/>
                          <a:pt x="7" y="11"/>
                          <a:pt x="7" y="10"/>
                        </a:cubicBezTo>
                        <a:cubicBezTo>
                          <a:pt x="7" y="7"/>
                          <a:pt x="11" y="3"/>
                          <a:pt x="14" y="5"/>
                        </a:cubicBezTo>
                        <a:cubicBezTo>
                          <a:pt x="17" y="6"/>
                          <a:pt x="17" y="11"/>
                          <a:pt x="15" y="13"/>
                        </a:cubicBezTo>
                        <a:cubicBezTo>
                          <a:pt x="13" y="19"/>
                          <a:pt x="7" y="15"/>
                          <a:pt x="7" y="10"/>
                        </a:cubicBezTo>
                        <a:cubicBezTo>
                          <a:pt x="6" y="7"/>
                          <a:pt x="9" y="4"/>
                          <a:pt x="12" y="4"/>
                        </a:cubicBezTo>
                        <a:cubicBezTo>
                          <a:pt x="17" y="3"/>
                          <a:pt x="18" y="8"/>
                          <a:pt x="16" y="11"/>
                        </a:cubicBezTo>
                        <a:cubicBezTo>
                          <a:pt x="15" y="14"/>
                          <a:pt x="11" y="15"/>
                          <a:pt x="8" y="14"/>
                        </a:cubicBezTo>
                        <a:cubicBezTo>
                          <a:pt x="6" y="13"/>
                          <a:pt x="5" y="15"/>
                          <a:pt x="7" y="16"/>
                        </a:cubicBezTo>
                        <a:cubicBezTo>
                          <a:pt x="12" y="19"/>
                          <a:pt x="19" y="15"/>
                          <a:pt x="20" y="9"/>
                        </a:cubicBezTo>
                        <a:cubicBezTo>
                          <a:pt x="20" y="5"/>
                          <a:pt x="17" y="0"/>
                          <a:pt x="12" y="1"/>
                        </a:cubicBezTo>
                        <a:cubicBezTo>
                          <a:pt x="7" y="2"/>
                          <a:pt x="3" y="7"/>
                          <a:pt x="4" y="12"/>
                        </a:cubicBezTo>
                        <a:cubicBezTo>
                          <a:pt x="5" y="17"/>
                          <a:pt x="11" y="21"/>
                          <a:pt x="16" y="17"/>
                        </a:cubicBezTo>
                        <a:cubicBezTo>
                          <a:pt x="20" y="14"/>
                          <a:pt x="20" y="8"/>
                          <a:pt x="17" y="4"/>
                        </a:cubicBezTo>
                        <a:cubicBezTo>
                          <a:pt x="14" y="0"/>
                          <a:pt x="9" y="1"/>
                          <a:pt x="6" y="5"/>
                        </a:cubicBezTo>
                        <a:cubicBezTo>
                          <a:pt x="3" y="9"/>
                          <a:pt x="3" y="16"/>
                          <a:pt x="8" y="18"/>
                        </a:cubicBezTo>
                        <a:cubicBezTo>
                          <a:pt x="13" y="20"/>
                          <a:pt x="18" y="15"/>
                          <a:pt x="18" y="10"/>
                        </a:cubicBezTo>
                        <a:cubicBezTo>
                          <a:pt x="19" y="5"/>
                          <a:pt x="13" y="2"/>
                          <a:pt x="10" y="5"/>
                        </a:cubicBezTo>
                        <a:cubicBezTo>
                          <a:pt x="6" y="8"/>
                          <a:pt x="5" y="13"/>
                          <a:pt x="9" y="16"/>
                        </a:cubicBezTo>
                        <a:cubicBezTo>
                          <a:pt x="13" y="19"/>
                          <a:pt x="19" y="14"/>
                          <a:pt x="20" y="10"/>
                        </a:cubicBezTo>
                        <a:cubicBezTo>
                          <a:pt x="21" y="6"/>
                          <a:pt x="17" y="3"/>
                          <a:pt x="13" y="5"/>
                        </a:cubicBezTo>
                        <a:cubicBezTo>
                          <a:pt x="9" y="7"/>
                          <a:pt x="8" y="13"/>
                          <a:pt x="12" y="15"/>
                        </a:cubicBezTo>
                        <a:cubicBezTo>
                          <a:pt x="16" y="18"/>
                          <a:pt x="21" y="12"/>
                          <a:pt x="21" y="8"/>
                        </a:cubicBezTo>
                        <a:cubicBezTo>
                          <a:pt x="19" y="3"/>
                          <a:pt x="14" y="5"/>
                          <a:pt x="11" y="7"/>
                        </a:cubicBezTo>
                        <a:cubicBezTo>
                          <a:pt x="8" y="9"/>
                          <a:pt x="7" y="15"/>
                          <a:pt x="12" y="16"/>
                        </a:cubicBezTo>
                        <a:cubicBezTo>
                          <a:pt x="16" y="16"/>
                          <a:pt x="18" y="12"/>
                          <a:pt x="18" y="8"/>
                        </a:cubicBezTo>
                        <a:cubicBezTo>
                          <a:pt x="17" y="4"/>
                          <a:pt x="12" y="5"/>
                          <a:pt x="10" y="7"/>
                        </a:cubicBezTo>
                        <a:cubicBezTo>
                          <a:pt x="8" y="9"/>
                          <a:pt x="6" y="14"/>
                          <a:pt x="8" y="16"/>
                        </a:cubicBezTo>
                        <a:cubicBezTo>
                          <a:pt x="11" y="18"/>
                          <a:pt x="17" y="16"/>
                          <a:pt x="18" y="13"/>
                        </a:cubicBezTo>
                        <a:cubicBezTo>
                          <a:pt x="19" y="10"/>
                          <a:pt x="16" y="6"/>
                          <a:pt x="13" y="7"/>
                        </a:cubicBezTo>
                        <a:cubicBezTo>
                          <a:pt x="9" y="8"/>
                          <a:pt x="3" y="13"/>
                          <a:pt x="7" y="16"/>
                        </a:cubicBezTo>
                        <a:cubicBezTo>
                          <a:pt x="10" y="19"/>
                          <a:pt x="15" y="16"/>
                          <a:pt x="15" y="13"/>
                        </a:cubicBezTo>
                        <a:cubicBezTo>
                          <a:pt x="16" y="8"/>
                          <a:pt x="10" y="8"/>
                          <a:pt x="8" y="11"/>
                        </a:cubicBezTo>
                        <a:cubicBezTo>
                          <a:pt x="8" y="12"/>
                          <a:pt x="9" y="14"/>
                          <a:pt x="10" y="13"/>
                        </a:cubicBezTo>
                        <a:cubicBezTo>
                          <a:pt x="13" y="12"/>
                          <a:pt x="16" y="10"/>
                          <a:pt x="17" y="6"/>
                        </a:cubicBezTo>
                        <a:cubicBezTo>
                          <a:pt x="18" y="2"/>
                          <a:pt x="12" y="3"/>
                          <a:pt x="10" y="3"/>
                        </a:cubicBezTo>
                        <a:cubicBezTo>
                          <a:pt x="8" y="3"/>
                          <a:pt x="9" y="5"/>
                          <a:pt x="10" y="6"/>
                        </a:cubicBezTo>
                        <a:cubicBezTo>
                          <a:pt x="12" y="6"/>
                          <a:pt x="14" y="6"/>
                          <a:pt x="16" y="5"/>
                        </a:cubicBezTo>
                        <a:cubicBezTo>
                          <a:pt x="17" y="4"/>
                          <a:pt x="17" y="2"/>
                          <a:pt x="15" y="2"/>
                        </a:cubicBezTo>
                        <a:cubicBezTo>
                          <a:pt x="14" y="2"/>
                          <a:pt x="12" y="2"/>
                          <a:pt x="11" y="3"/>
                        </a:cubicBezTo>
                        <a:cubicBezTo>
                          <a:pt x="9" y="3"/>
                          <a:pt x="10" y="5"/>
                          <a:pt x="11" y="5"/>
                        </a:cubicBezTo>
                        <a:cubicBezTo>
                          <a:pt x="13" y="6"/>
                          <a:pt x="15" y="5"/>
                          <a:pt x="17" y="3"/>
                        </a:cubicBezTo>
                        <a:cubicBezTo>
                          <a:pt x="16" y="2"/>
                          <a:pt x="15" y="2"/>
                          <a:pt x="14" y="1"/>
                        </a:cubicBezTo>
                        <a:cubicBezTo>
                          <a:pt x="12" y="5"/>
                          <a:pt x="11" y="9"/>
                          <a:pt x="10" y="13"/>
                        </a:cubicBezTo>
                        <a:cubicBezTo>
                          <a:pt x="10" y="15"/>
                          <a:pt x="13" y="16"/>
                          <a:pt x="13" y="14"/>
                        </a:cubicBezTo>
                        <a:cubicBezTo>
                          <a:pt x="14" y="11"/>
                          <a:pt x="16" y="7"/>
                          <a:pt x="16" y="4"/>
                        </a:cubicBezTo>
                        <a:cubicBezTo>
                          <a:pt x="15" y="2"/>
                          <a:pt x="14" y="1"/>
                          <a:pt x="13" y="3"/>
                        </a:cubicBezTo>
                        <a:cubicBezTo>
                          <a:pt x="10" y="6"/>
                          <a:pt x="9" y="11"/>
                          <a:pt x="8" y="16"/>
                        </a:cubicBezTo>
                        <a:cubicBezTo>
                          <a:pt x="7" y="17"/>
                          <a:pt x="9" y="18"/>
                          <a:pt x="10" y="17"/>
                        </a:cubicBezTo>
                        <a:cubicBezTo>
                          <a:pt x="12" y="13"/>
                          <a:pt x="13" y="10"/>
                          <a:pt x="14" y="6"/>
                        </a:cubicBezTo>
                        <a:cubicBezTo>
                          <a:pt x="14" y="4"/>
                          <a:pt x="12" y="3"/>
                          <a:pt x="11" y="5"/>
                        </a:cubicBezTo>
                        <a:cubicBezTo>
                          <a:pt x="10" y="9"/>
                          <a:pt x="8" y="13"/>
                          <a:pt x="6" y="16"/>
                        </a:cubicBezTo>
                        <a:cubicBezTo>
                          <a:pt x="7" y="17"/>
                          <a:pt x="8" y="17"/>
                          <a:pt x="9" y="17"/>
                        </a:cubicBezTo>
                        <a:cubicBezTo>
                          <a:pt x="9" y="13"/>
                          <a:pt x="10" y="10"/>
                          <a:pt x="12" y="6"/>
                        </a:cubicBezTo>
                        <a:cubicBezTo>
                          <a:pt x="11" y="6"/>
                          <a:pt x="10" y="6"/>
                          <a:pt x="9" y="5"/>
                        </a:cubicBezTo>
                        <a:cubicBezTo>
                          <a:pt x="8" y="9"/>
                          <a:pt x="7" y="13"/>
                          <a:pt x="5" y="17"/>
                        </a:cubicBezTo>
                        <a:cubicBezTo>
                          <a:pt x="6" y="17"/>
                          <a:pt x="7" y="17"/>
                          <a:pt x="8" y="17"/>
                        </a:cubicBezTo>
                        <a:cubicBezTo>
                          <a:pt x="8" y="13"/>
                          <a:pt x="10" y="10"/>
                          <a:pt x="11" y="6"/>
                        </a:cubicBezTo>
                        <a:cubicBezTo>
                          <a:pt x="11" y="4"/>
                          <a:pt x="9" y="4"/>
                          <a:pt x="8" y="5"/>
                        </a:cubicBezTo>
                        <a:cubicBezTo>
                          <a:pt x="6" y="8"/>
                          <a:pt x="5" y="11"/>
                          <a:pt x="4" y="14"/>
                        </a:cubicBezTo>
                        <a:cubicBezTo>
                          <a:pt x="3" y="16"/>
                          <a:pt x="5" y="17"/>
                          <a:pt x="6" y="15"/>
                        </a:cubicBezTo>
                        <a:cubicBezTo>
                          <a:pt x="8" y="12"/>
                          <a:pt x="9" y="8"/>
                          <a:pt x="10" y="4"/>
                        </a:cubicBezTo>
                        <a:cubicBezTo>
                          <a:pt x="10" y="2"/>
                          <a:pt x="7" y="2"/>
                          <a:pt x="7" y="4"/>
                        </a:cubicBezTo>
                        <a:cubicBezTo>
                          <a:pt x="5" y="7"/>
                          <a:pt x="4" y="10"/>
                          <a:pt x="2" y="13"/>
                        </a:cubicBezTo>
                        <a:cubicBezTo>
                          <a:pt x="3" y="14"/>
                          <a:pt x="4" y="14"/>
                          <a:pt x="5" y="14"/>
                        </a:cubicBezTo>
                        <a:cubicBezTo>
                          <a:pt x="5" y="12"/>
                          <a:pt x="7" y="9"/>
                          <a:pt x="7" y="7"/>
                        </a:cubicBezTo>
                        <a:cubicBezTo>
                          <a:pt x="7" y="5"/>
                          <a:pt x="5" y="5"/>
                          <a:pt x="4" y="6"/>
                        </a:cubicBezTo>
                        <a:cubicBezTo>
                          <a:pt x="3" y="8"/>
                          <a:pt x="2" y="11"/>
                          <a:pt x="1" y="13"/>
                        </a:cubicBezTo>
                        <a:cubicBezTo>
                          <a:pt x="0" y="15"/>
                          <a:pt x="3" y="16"/>
                          <a:pt x="3" y="14"/>
                        </a:cubicBezTo>
                        <a:cubicBezTo>
                          <a:pt x="5" y="12"/>
                          <a:pt x="6" y="9"/>
                          <a:pt x="7" y="6"/>
                        </a:cubicBezTo>
                        <a:cubicBezTo>
                          <a:pt x="7" y="5"/>
                          <a:pt x="5" y="4"/>
                          <a:pt x="4" y="5"/>
                        </a:cubicBezTo>
                        <a:cubicBezTo>
                          <a:pt x="3" y="7"/>
                          <a:pt x="3" y="9"/>
                          <a:pt x="3" y="11"/>
                        </a:cubicBezTo>
                        <a:cubicBezTo>
                          <a:pt x="3" y="13"/>
                          <a:pt x="6" y="13"/>
                          <a:pt x="6"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2" name="Freeform 217"/>
                  <p:cNvSpPr/>
                  <p:nvPr/>
                </p:nvSpPr>
                <p:spPr bwMode="auto">
                  <a:xfrm>
                    <a:off x="530" y="1583"/>
                    <a:ext cx="36" cy="52"/>
                  </a:xfrm>
                  <a:custGeom>
                    <a:avLst/>
                    <a:gdLst>
                      <a:gd name="T0" fmla="*/ 30 w 54"/>
                      <a:gd name="T1" fmla="*/ 2 h 78"/>
                      <a:gd name="T2" fmla="*/ 7 w 54"/>
                      <a:gd name="T3" fmla="*/ 11 h 78"/>
                      <a:gd name="T4" fmla="*/ 5 w 54"/>
                      <a:gd name="T5" fmla="*/ 47 h 78"/>
                      <a:gd name="T6" fmla="*/ 30 w 54"/>
                      <a:gd name="T7" fmla="*/ 74 h 78"/>
                      <a:gd name="T8" fmla="*/ 54 w 54"/>
                      <a:gd name="T9" fmla="*/ 63 h 78"/>
                      <a:gd name="T10" fmla="*/ 54 w 54"/>
                      <a:gd name="T11" fmla="*/ 61 h 78"/>
                      <a:gd name="T12" fmla="*/ 43 w 54"/>
                      <a:gd name="T13" fmla="*/ 50 h 78"/>
                      <a:gd name="T14" fmla="*/ 40 w 54"/>
                      <a:gd name="T15" fmla="*/ 51 h 78"/>
                      <a:gd name="T16" fmla="*/ 17 w 54"/>
                      <a:gd name="T17" fmla="*/ 34 h 78"/>
                      <a:gd name="T18" fmla="*/ 29 w 54"/>
                      <a:gd name="T19" fmla="*/ 20 h 78"/>
                      <a:gd name="T20" fmla="*/ 27 w 54"/>
                      <a:gd name="T21" fmla="*/ 4 h 78"/>
                      <a:gd name="T22" fmla="*/ 25 w 54"/>
                      <a:gd name="T23" fmla="*/ 4 h 78"/>
                      <a:gd name="T24" fmla="*/ 24 w 54"/>
                      <a:gd name="T25" fmla="*/ 20 h 78"/>
                      <a:gd name="T26" fmla="*/ 20 w 54"/>
                      <a:gd name="T27" fmla="*/ 22 h 78"/>
                      <a:gd name="T28" fmla="*/ 15 w 54"/>
                      <a:gd name="T29" fmla="*/ 31 h 78"/>
                      <a:gd name="T30" fmla="*/ 26 w 54"/>
                      <a:gd name="T31" fmla="*/ 55 h 78"/>
                      <a:gd name="T32" fmla="*/ 38 w 54"/>
                      <a:gd name="T33" fmla="*/ 55 h 78"/>
                      <a:gd name="T34" fmla="*/ 49 w 54"/>
                      <a:gd name="T35" fmla="*/ 60 h 78"/>
                      <a:gd name="T36" fmla="*/ 48 w 54"/>
                      <a:gd name="T37" fmla="*/ 68 h 78"/>
                      <a:gd name="T38" fmla="*/ 21 w 54"/>
                      <a:gd name="T39" fmla="*/ 67 h 78"/>
                      <a:gd name="T40" fmla="*/ 5 w 54"/>
                      <a:gd name="T41" fmla="*/ 33 h 78"/>
                      <a:gd name="T42" fmla="*/ 9 w 54"/>
                      <a:gd name="T43" fmla="*/ 12 h 78"/>
                      <a:gd name="T44" fmla="*/ 30 w 54"/>
                      <a:gd name="T45" fmla="*/ 5 h 78"/>
                      <a:gd name="T46" fmla="*/ 30 w 54"/>
                      <a:gd name="T47" fmla="*/ 2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4" h="78">
                        <a:moveTo>
                          <a:pt x="30" y="2"/>
                        </a:moveTo>
                        <a:cubicBezTo>
                          <a:pt x="19" y="2"/>
                          <a:pt x="13" y="0"/>
                          <a:pt x="7" y="11"/>
                        </a:cubicBezTo>
                        <a:cubicBezTo>
                          <a:pt x="1" y="22"/>
                          <a:pt x="0" y="36"/>
                          <a:pt x="5" y="47"/>
                        </a:cubicBezTo>
                        <a:cubicBezTo>
                          <a:pt x="10" y="59"/>
                          <a:pt x="17" y="70"/>
                          <a:pt x="30" y="74"/>
                        </a:cubicBezTo>
                        <a:cubicBezTo>
                          <a:pt x="40" y="78"/>
                          <a:pt x="50" y="72"/>
                          <a:pt x="54" y="63"/>
                        </a:cubicBezTo>
                        <a:cubicBezTo>
                          <a:pt x="54" y="62"/>
                          <a:pt x="54" y="62"/>
                          <a:pt x="54" y="61"/>
                        </a:cubicBezTo>
                        <a:cubicBezTo>
                          <a:pt x="51" y="58"/>
                          <a:pt x="48" y="52"/>
                          <a:pt x="43" y="50"/>
                        </a:cubicBezTo>
                        <a:cubicBezTo>
                          <a:pt x="42" y="50"/>
                          <a:pt x="40" y="51"/>
                          <a:pt x="40" y="51"/>
                        </a:cubicBezTo>
                        <a:cubicBezTo>
                          <a:pt x="22" y="56"/>
                          <a:pt x="18" y="46"/>
                          <a:pt x="17" y="34"/>
                        </a:cubicBezTo>
                        <a:cubicBezTo>
                          <a:pt x="16" y="12"/>
                          <a:pt x="28" y="29"/>
                          <a:pt x="29" y="20"/>
                        </a:cubicBezTo>
                        <a:cubicBezTo>
                          <a:pt x="31" y="15"/>
                          <a:pt x="30" y="9"/>
                          <a:pt x="27" y="4"/>
                        </a:cubicBezTo>
                        <a:cubicBezTo>
                          <a:pt x="27" y="2"/>
                          <a:pt x="24" y="3"/>
                          <a:pt x="25" y="4"/>
                        </a:cubicBezTo>
                        <a:cubicBezTo>
                          <a:pt x="26" y="8"/>
                          <a:pt x="30" y="18"/>
                          <a:pt x="24" y="20"/>
                        </a:cubicBezTo>
                        <a:cubicBezTo>
                          <a:pt x="24" y="20"/>
                          <a:pt x="20" y="21"/>
                          <a:pt x="20" y="22"/>
                        </a:cubicBezTo>
                        <a:cubicBezTo>
                          <a:pt x="17" y="25"/>
                          <a:pt x="15" y="27"/>
                          <a:pt x="15" y="31"/>
                        </a:cubicBezTo>
                        <a:cubicBezTo>
                          <a:pt x="14" y="41"/>
                          <a:pt x="16" y="50"/>
                          <a:pt x="26" y="55"/>
                        </a:cubicBezTo>
                        <a:cubicBezTo>
                          <a:pt x="30" y="57"/>
                          <a:pt x="34" y="56"/>
                          <a:pt x="38" y="55"/>
                        </a:cubicBezTo>
                        <a:cubicBezTo>
                          <a:pt x="42" y="54"/>
                          <a:pt x="46" y="57"/>
                          <a:pt x="49" y="60"/>
                        </a:cubicBezTo>
                        <a:cubicBezTo>
                          <a:pt x="49" y="63"/>
                          <a:pt x="48" y="65"/>
                          <a:pt x="48" y="68"/>
                        </a:cubicBezTo>
                        <a:cubicBezTo>
                          <a:pt x="38" y="74"/>
                          <a:pt x="29" y="73"/>
                          <a:pt x="21" y="67"/>
                        </a:cubicBezTo>
                        <a:cubicBezTo>
                          <a:pt x="12" y="59"/>
                          <a:pt x="6" y="44"/>
                          <a:pt x="5" y="33"/>
                        </a:cubicBezTo>
                        <a:cubicBezTo>
                          <a:pt x="4" y="26"/>
                          <a:pt x="6" y="19"/>
                          <a:pt x="9" y="12"/>
                        </a:cubicBezTo>
                        <a:cubicBezTo>
                          <a:pt x="13" y="4"/>
                          <a:pt x="22" y="5"/>
                          <a:pt x="30" y="5"/>
                        </a:cubicBezTo>
                        <a:cubicBezTo>
                          <a:pt x="32" y="5"/>
                          <a:pt x="32" y="2"/>
                          <a:pt x="3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3" name="Freeform 218"/>
                  <p:cNvSpPr/>
                  <p:nvPr/>
                </p:nvSpPr>
                <p:spPr bwMode="auto">
                  <a:xfrm>
                    <a:off x="547" y="1585"/>
                    <a:ext cx="5" cy="14"/>
                  </a:xfrm>
                  <a:custGeom>
                    <a:avLst/>
                    <a:gdLst>
                      <a:gd name="T0" fmla="*/ 3 w 8"/>
                      <a:gd name="T1" fmla="*/ 0 h 21"/>
                      <a:gd name="T2" fmla="*/ 3 w 8"/>
                      <a:gd name="T3" fmla="*/ 0 h 21"/>
                      <a:gd name="T4" fmla="*/ 1 w 8"/>
                      <a:gd name="T5" fmla="*/ 1 h 21"/>
                      <a:gd name="T6" fmla="*/ 1 w 8"/>
                      <a:gd name="T7" fmla="*/ 2 h 21"/>
                      <a:gd name="T8" fmla="*/ 2 w 8"/>
                      <a:gd name="T9" fmla="*/ 3 h 21"/>
                      <a:gd name="T10" fmla="*/ 5 w 8"/>
                      <a:gd name="T11" fmla="*/ 12 h 21"/>
                      <a:gd name="T12" fmla="*/ 5 w 8"/>
                      <a:gd name="T13" fmla="*/ 16 h 21"/>
                      <a:gd name="T14" fmla="*/ 2 w 8"/>
                      <a:gd name="T15" fmla="*/ 18 h 21"/>
                      <a:gd name="T16" fmla="*/ 2 w 8"/>
                      <a:gd name="T17" fmla="*/ 21 h 21"/>
                      <a:gd name="T18" fmla="*/ 8 w 8"/>
                      <a:gd name="T19" fmla="*/ 15 h 21"/>
                      <a:gd name="T20" fmla="*/ 4 w 8"/>
                      <a:gd name="T21" fmla="*/ 1 h 21"/>
                      <a:gd name="T22" fmla="*/ 4 w 8"/>
                      <a:gd name="T23" fmla="*/ 2 h 21"/>
                      <a:gd name="T24" fmla="*/ 4 w 8"/>
                      <a:gd name="T25" fmla="*/ 2 h 21"/>
                      <a:gd name="T26" fmla="*/ 2 w 8"/>
                      <a:gd name="T27" fmla="*/ 3 h 21"/>
                      <a:gd name="T28" fmla="*/ 3 w 8"/>
                      <a:gd name="T29" fmla="*/ 3 h 21"/>
                      <a:gd name="T30" fmla="*/ 3 w 8"/>
                      <a:gd name="T31"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 h="21">
                        <a:moveTo>
                          <a:pt x="3" y="0"/>
                        </a:moveTo>
                        <a:cubicBezTo>
                          <a:pt x="3" y="0"/>
                          <a:pt x="3" y="0"/>
                          <a:pt x="3" y="0"/>
                        </a:cubicBezTo>
                        <a:cubicBezTo>
                          <a:pt x="2" y="0"/>
                          <a:pt x="2" y="0"/>
                          <a:pt x="1" y="1"/>
                        </a:cubicBezTo>
                        <a:cubicBezTo>
                          <a:pt x="1" y="1"/>
                          <a:pt x="1" y="1"/>
                          <a:pt x="1" y="2"/>
                        </a:cubicBezTo>
                        <a:cubicBezTo>
                          <a:pt x="1" y="2"/>
                          <a:pt x="1" y="3"/>
                          <a:pt x="2" y="3"/>
                        </a:cubicBezTo>
                        <a:cubicBezTo>
                          <a:pt x="4" y="5"/>
                          <a:pt x="5" y="9"/>
                          <a:pt x="5" y="12"/>
                        </a:cubicBezTo>
                        <a:cubicBezTo>
                          <a:pt x="5" y="13"/>
                          <a:pt x="5" y="14"/>
                          <a:pt x="5" y="16"/>
                        </a:cubicBezTo>
                        <a:cubicBezTo>
                          <a:pt x="5" y="18"/>
                          <a:pt x="4" y="18"/>
                          <a:pt x="2" y="18"/>
                        </a:cubicBezTo>
                        <a:cubicBezTo>
                          <a:pt x="0" y="18"/>
                          <a:pt x="0" y="21"/>
                          <a:pt x="2" y="21"/>
                        </a:cubicBezTo>
                        <a:cubicBezTo>
                          <a:pt x="7" y="21"/>
                          <a:pt x="8" y="19"/>
                          <a:pt x="8" y="15"/>
                        </a:cubicBezTo>
                        <a:cubicBezTo>
                          <a:pt x="8" y="10"/>
                          <a:pt x="7" y="5"/>
                          <a:pt x="4" y="1"/>
                        </a:cubicBezTo>
                        <a:cubicBezTo>
                          <a:pt x="4" y="1"/>
                          <a:pt x="4" y="2"/>
                          <a:pt x="4" y="2"/>
                        </a:cubicBezTo>
                        <a:cubicBezTo>
                          <a:pt x="4" y="2"/>
                          <a:pt x="4" y="2"/>
                          <a:pt x="4" y="2"/>
                        </a:cubicBezTo>
                        <a:cubicBezTo>
                          <a:pt x="3" y="2"/>
                          <a:pt x="3" y="3"/>
                          <a:pt x="2" y="3"/>
                        </a:cubicBezTo>
                        <a:cubicBezTo>
                          <a:pt x="3" y="3"/>
                          <a:pt x="3" y="3"/>
                          <a:pt x="3" y="3"/>
                        </a:cubicBezTo>
                        <a:cubicBezTo>
                          <a:pt x="5" y="3"/>
                          <a:pt x="5"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4" name="Freeform 219"/>
                  <p:cNvSpPr/>
                  <p:nvPr/>
                </p:nvSpPr>
                <p:spPr bwMode="auto">
                  <a:xfrm>
                    <a:off x="548" y="1585"/>
                    <a:ext cx="2" cy="3"/>
                  </a:xfrm>
                  <a:custGeom>
                    <a:avLst/>
                    <a:gdLst>
                      <a:gd name="T0" fmla="*/ 0 w 3"/>
                      <a:gd name="T1" fmla="*/ 2 h 4"/>
                      <a:gd name="T2" fmla="*/ 0 w 3"/>
                      <a:gd name="T3" fmla="*/ 2 h 4"/>
                      <a:gd name="T4" fmla="*/ 3 w 3"/>
                      <a:gd name="T5" fmla="*/ 2 h 4"/>
                      <a:gd name="T6" fmla="*/ 3 w 3"/>
                      <a:gd name="T7" fmla="*/ 2 h 4"/>
                      <a:gd name="T8" fmla="*/ 0 w 3"/>
                      <a:gd name="T9" fmla="*/ 2 h 4"/>
                      <a:gd name="T10" fmla="*/ 0 w 3"/>
                      <a:gd name="T11" fmla="*/ 2 h 4"/>
                      <a:gd name="T12" fmla="*/ 3 w 3"/>
                      <a:gd name="T13" fmla="*/ 2 h 4"/>
                      <a:gd name="T14" fmla="*/ 3 w 3"/>
                      <a:gd name="T15" fmla="*/ 2 h 4"/>
                      <a:gd name="T16" fmla="*/ 0 w 3"/>
                      <a:gd name="T17"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4">
                        <a:moveTo>
                          <a:pt x="0" y="2"/>
                        </a:moveTo>
                        <a:cubicBezTo>
                          <a:pt x="0" y="2"/>
                          <a:pt x="0" y="2"/>
                          <a:pt x="0" y="2"/>
                        </a:cubicBezTo>
                        <a:cubicBezTo>
                          <a:pt x="0" y="4"/>
                          <a:pt x="3" y="4"/>
                          <a:pt x="3" y="2"/>
                        </a:cubicBezTo>
                        <a:cubicBezTo>
                          <a:pt x="3" y="2"/>
                          <a:pt x="3" y="2"/>
                          <a:pt x="3" y="2"/>
                        </a:cubicBezTo>
                        <a:cubicBezTo>
                          <a:pt x="3" y="0"/>
                          <a:pt x="0" y="0"/>
                          <a:pt x="0" y="2"/>
                        </a:cubicBezTo>
                        <a:cubicBezTo>
                          <a:pt x="0" y="2"/>
                          <a:pt x="0" y="2"/>
                          <a:pt x="0" y="2"/>
                        </a:cubicBezTo>
                        <a:cubicBezTo>
                          <a:pt x="0" y="4"/>
                          <a:pt x="3" y="4"/>
                          <a:pt x="3" y="2"/>
                        </a:cubicBezTo>
                        <a:cubicBezTo>
                          <a:pt x="3" y="2"/>
                          <a:pt x="3" y="2"/>
                          <a:pt x="3" y="2"/>
                        </a:cubicBezTo>
                        <a:cubicBezTo>
                          <a:pt x="3" y="0"/>
                          <a:pt x="0" y="0"/>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5" name="Freeform 220"/>
                  <p:cNvSpPr/>
                  <p:nvPr/>
                </p:nvSpPr>
                <p:spPr bwMode="auto">
                  <a:xfrm>
                    <a:off x="556" y="1615"/>
                    <a:ext cx="13" cy="12"/>
                  </a:xfrm>
                  <a:custGeom>
                    <a:avLst/>
                    <a:gdLst>
                      <a:gd name="T0" fmla="*/ 3 w 20"/>
                      <a:gd name="T1" fmla="*/ 7 h 19"/>
                      <a:gd name="T2" fmla="*/ 6 w 20"/>
                      <a:gd name="T3" fmla="*/ 2 h 19"/>
                      <a:gd name="T4" fmla="*/ 4 w 20"/>
                      <a:gd name="T5" fmla="*/ 3 h 19"/>
                      <a:gd name="T6" fmla="*/ 17 w 20"/>
                      <a:gd name="T7" fmla="*/ 13 h 19"/>
                      <a:gd name="T8" fmla="*/ 17 w 20"/>
                      <a:gd name="T9" fmla="*/ 11 h 19"/>
                      <a:gd name="T10" fmla="*/ 14 w 20"/>
                      <a:gd name="T11" fmla="*/ 16 h 19"/>
                      <a:gd name="T12" fmla="*/ 17 w 20"/>
                      <a:gd name="T13" fmla="*/ 16 h 19"/>
                      <a:gd name="T14" fmla="*/ 12 w 20"/>
                      <a:gd name="T15" fmla="*/ 11 h 19"/>
                      <a:gd name="T16" fmla="*/ 10 w 20"/>
                      <a:gd name="T17" fmla="*/ 13 h 19"/>
                      <a:gd name="T18" fmla="*/ 13 w 20"/>
                      <a:gd name="T19" fmla="*/ 14 h 19"/>
                      <a:gd name="T20" fmla="*/ 15 w 20"/>
                      <a:gd name="T21" fmla="*/ 12 h 19"/>
                      <a:gd name="T22" fmla="*/ 14 w 20"/>
                      <a:gd name="T23" fmla="*/ 10 h 19"/>
                      <a:gd name="T24" fmla="*/ 13 w 20"/>
                      <a:gd name="T25" fmla="*/ 12 h 19"/>
                      <a:gd name="T26" fmla="*/ 14 w 20"/>
                      <a:gd name="T27" fmla="*/ 13 h 19"/>
                      <a:gd name="T28" fmla="*/ 16 w 20"/>
                      <a:gd name="T29" fmla="*/ 11 h 19"/>
                      <a:gd name="T30" fmla="*/ 12 w 20"/>
                      <a:gd name="T31" fmla="*/ 9 h 19"/>
                      <a:gd name="T32" fmla="*/ 11 w 20"/>
                      <a:gd name="T33" fmla="*/ 12 h 19"/>
                      <a:gd name="T34" fmla="*/ 12 w 20"/>
                      <a:gd name="T35" fmla="*/ 13 h 19"/>
                      <a:gd name="T36" fmla="*/ 14 w 20"/>
                      <a:gd name="T37" fmla="*/ 11 h 19"/>
                      <a:gd name="T38" fmla="*/ 12 w 20"/>
                      <a:gd name="T39" fmla="*/ 10 h 19"/>
                      <a:gd name="T40" fmla="*/ 10 w 20"/>
                      <a:gd name="T41" fmla="*/ 12 h 19"/>
                      <a:gd name="T42" fmla="*/ 14 w 20"/>
                      <a:gd name="T43" fmla="*/ 18 h 19"/>
                      <a:gd name="T44" fmla="*/ 17 w 20"/>
                      <a:gd name="T45" fmla="*/ 18 h 19"/>
                      <a:gd name="T46" fmla="*/ 19 w 20"/>
                      <a:gd name="T47" fmla="*/ 13 h 19"/>
                      <a:gd name="T48" fmla="*/ 19 w 20"/>
                      <a:gd name="T49" fmla="*/ 11 h 19"/>
                      <a:gd name="T50" fmla="*/ 5 w 20"/>
                      <a:gd name="T51" fmla="*/ 0 h 19"/>
                      <a:gd name="T52" fmla="*/ 3 w 20"/>
                      <a:gd name="T53" fmla="*/ 1 h 19"/>
                      <a:gd name="T54" fmla="*/ 1 w 20"/>
                      <a:gd name="T55" fmla="*/ 5 h 19"/>
                      <a:gd name="T56" fmla="*/ 3 w 20"/>
                      <a:gd name="T57" fmla="*/ 7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0" h="19">
                        <a:moveTo>
                          <a:pt x="3" y="7"/>
                        </a:moveTo>
                        <a:cubicBezTo>
                          <a:pt x="5" y="5"/>
                          <a:pt x="5" y="4"/>
                          <a:pt x="6" y="2"/>
                        </a:cubicBezTo>
                        <a:cubicBezTo>
                          <a:pt x="5" y="2"/>
                          <a:pt x="4" y="2"/>
                          <a:pt x="4" y="3"/>
                        </a:cubicBezTo>
                        <a:cubicBezTo>
                          <a:pt x="8" y="6"/>
                          <a:pt x="13" y="9"/>
                          <a:pt x="17" y="13"/>
                        </a:cubicBezTo>
                        <a:cubicBezTo>
                          <a:pt x="17" y="12"/>
                          <a:pt x="17" y="12"/>
                          <a:pt x="17" y="11"/>
                        </a:cubicBezTo>
                        <a:cubicBezTo>
                          <a:pt x="16" y="13"/>
                          <a:pt x="15" y="15"/>
                          <a:pt x="14" y="16"/>
                        </a:cubicBezTo>
                        <a:cubicBezTo>
                          <a:pt x="15" y="16"/>
                          <a:pt x="16" y="16"/>
                          <a:pt x="17" y="16"/>
                        </a:cubicBezTo>
                        <a:cubicBezTo>
                          <a:pt x="16" y="14"/>
                          <a:pt x="14" y="13"/>
                          <a:pt x="12" y="11"/>
                        </a:cubicBezTo>
                        <a:cubicBezTo>
                          <a:pt x="12" y="11"/>
                          <a:pt x="11" y="12"/>
                          <a:pt x="10" y="13"/>
                        </a:cubicBezTo>
                        <a:cubicBezTo>
                          <a:pt x="11" y="13"/>
                          <a:pt x="12" y="13"/>
                          <a:pt x="13" y="14"/>
                        </a:cubicBezTo>
                        <a:cubicBezTo>
                          <a:pt x="14" y="14"/>
                          <a:pt x="16" y="13"/>
                          <a:pt x="15" y="12"/>
                        </a:cubicBezTo>
                        <a:cubicBezTo>
                          <a:pt x="15" y="11"/>
                          <a:pt x="14" y="11"/>
                          <a:pt x="14" y="10"/>
                        </a:cubicBezTo>
                        <a:cubicBezTo>
                          <a:pt x="14" y="11"/>
                          <a:pt x="13" y="11"/>
                          <a:pt x="13" y="12"/>
                        </a:cubicBezTo>
                        <a:cubicBezTo>
                          <a:pt x="13" y="12"/>
                          <a:pt x="13" y="12"/>
                          <a:pt x="14" y="13"/>
                        </a:cubicBezTo>
                        <a:cubicBezTo>
                          <a:pt x="15" y="14"/>
                          <a:pt x="17" y="12"/>
                          <a:pt x="16" y="11"/>
                        </a:cubicBezTo>
                        <a:cubicBezTo>
                          <a:pt x="15" y="9"/>
                          <a:pt x="14" y="9"/>
                          <a:pt x="12" y="9"/>
                        </a:cubicBezTo>
                        <a:cubicBezTo>
                          <a:pt x="11" y="10"/>
                          <a:pt x="11" y="11"/>
                          <a:pt x="11" y="12"/>
                        </a:cubicBezTo>
                        <a:cubicBezTo>
                          <a:pt x="12" y="12"/>
                          <a:pt x="12" y="13"/>
                          <a:pt x="12" y="13"/>
                        </a:cubicBezTo>
                        <a:cubicBezTo>
                          <a:pt x="13" y="13"/>
                          <a:pt x="14" y="12"/>
                          <a:pt x="14" y="11"/>
                        </a:cubicBezTo>
                        <a:cubicBezTo>
                          <a:pt x="14" y="11"/>
                          <a:pt x="13" y="11"/>
                          <a:pt x="12" y="10"/>
                        </a:cubicBezTo>
                        <a:cubicBezTo>
                          <a:pt x="11" y="10"/>
                          <a:pt x="9" y="11"/>
                          <a:pt x="10" y="12"/>
                        </a:cubicBezTo>
                        <a:cubicBezTo>
                          <a:pt x="11" y="14"/>
                          <a:pt x="13" y="16"/>
                          <a:pt x="14" y="18"/>
                        </a:cubicBezTo>
                        <a:cubicBezTo>
                          <a:pt x="15" y="19"/>
                          <a:pt x="16" y="19"/>
                          <a:pt x="17" y="18"/>
                        </a:cubicBezTo>
                        <a:cubicBezTo>
                          <a:pt x="17" y="16"/>
                          <a:pt x="18" y="14"/>
                          <a:pt x="19" y="13"/>
                        </a:cubicBezTo>
                        <a:cubicBezTo>
                          <a:pt x="20" y="12"/>
                          <a:pt x="20" y="11"/>
                          <a:pt x="19" y="11"/>
                        </a:cubicBezTo>
                        <a:cubicBezTo>
                          <a:pt x="15" y="7"/>
                          <a:pt x="10" y="4"/>
                          <a:pt x="5" y="0"/>
                        </a:cubicBezTo>
                        <a:cubicBezTo>
                          <a:pt x="4" y="0"/>
                          <a:pt x="3" y="0"/>
                          <a:pt x="3" y="1"/>
                        </a:cubicBezTo>
                        <a:cubicBezTo>
                          <a:pt x="3" y="3"/>
                          <a:pt x="2" y="4"/>
                          <a:pt x="1" y="5"/>
                        </a:cubicBezTo>
                        <a:cubicBezTo>
                          <a:pt x="0" y="6"/>
                          <a:pt x="2" y="8"/>
                          <a:pt x="3"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6" name="Freeform 221"/>
                  <p:cNvSpPr/>
                  <p:nvPr/>
                </p:nvSpPr>
                <p:spPr bwMode="auto">
                  <a:xfrm>
                    <a:off x="564" y="1622"/>
                    <a:ext cx="3" cy="3"/>
                  </a:xfrm>
                  <a:custGeom>
                    <a:avLst/>
                    <a:gdLst>
                      <a:gd name="T0" fmla="*/ 3 w 5"/>
                      <a:gd name="T1" fmla="*/ 4 h 5"/>
                      <a:gd name="T2" fmla="*/ 3 w 5"/>
                      <a:gd name="T3" fmla="*/ 3 h 5"/>
                      <a:gd name="T4" fmla="*/ 1 w 5"/>
                      <a:gd name="T5" fmla="*/ 2 h 5"/>
                      <a:gd name="T6" fmla="*/ 1 w 5"/>
                      <a:gd name="T7" fmla="*/ 2 h 5"/>
                      <a:gd name="T8" fmla="*/ 4 w 5"/>
                      <a:gd name="T9" fmla="*/ 3 h 5"/>
                      <a:gd name="T10" fmla="*/ 4 w 5"/>
                      <a:gd name="T11" fmla="*/ 2 h 5"/>
                      <a:gd name="T12" fmla="*/ 2 w 5"/>
                      <a:gd name="T13" fmla="*/ 2 h 5"/>
                      <a:gd name="T14" fmla="*/ 2 w 5"/>
                      <a:gd name="T15" fmla="*/ 2 h 5"/>
                      <a:gd name="T16" fmla="*/ 5 w 5"/>
                      <a:gd name="T17" fmla="*/ 2 h 5"/>
                      <a:gd name="T18" fmla="*/ 5 w 5"/>
                      <a:gd name="T19" fmla="*/ 0 h 5"/>
                      <a:gd name="T20" fmla="*/ 3 w 5"/>
                      <a:gd name="T21" fmla="*/ 0 h 5"/>
                      <a:gd name="T22" fmla="*/ 1 w 5"/>
                      <a:gd name="T23" fmla="*/ 1 h 5"/>
                      <a:gd name="T24" fmla="*/ 4 w 5"/>
                      <a:gd name="T25" fmla="*/ 2 h 5"/>
                      <a:gd name="T26" fmla="*/ 4 w 5"/>
                      <a:gd name="T27" fmla="*/ 1 h 5"/>
                      <a:gd name="T28" fmla="*/ 2 w 5"/>
                      <a:gd name="T29" fmla="*/ 0 h 5"/>
                      <a:gd name="T30" fmla="*/ 0 w 5"/>
                      <a:gd name="T31" fmla="*/ 3 h 5"/>
                      <a:gd name="T32" fmla="*/ 3 w 5"/>
                      <a:gd name="T33"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 h="5">
                        <a:moveTo>
                          <a:pt x="3" y="4"/>
                        </a:moveTo>
                        <a:cubicBezTo>
                          <a:pt x="3" y="3"/>
                          <a:pt x="3" y="3"/>
                          <a:pt x="3" y="3"/>
                        </a:cubicBezTo>
                        <a:cubicBezTo>
                          <a:pt x="2" y="2"/>
                          <a:pt x="2" y="2"/>
                          <a:pt x="1" y="2"/>
                        </a:cubicBezTo>
                        <a:cubicBezTo>
                          <a:pt x="1" y="2"/>
                          <a:pt x="1" y="2"/>
                          <a:pt x="1" y="2"/>
                        </a:cubicBezTo>
                        <a:cubicBezTo>
                          <a:pt x="2" y="4"/>
                          <a:pt x="3" y="4"/>
                          <a:pt x="4" y="3"/>
                        </a:cubicBezTo>
                        <a:cubicBezTo>
                          <a:pt x="4" y="3"/>
                          <a:pt x="4" y="2"/>
                          <a:pt x="4" y="2"/>
                        </a:cubicBezTo>
                        <a:cubicBezTo>
                          <a:pt x="4" y="2"/>
                          <a:pt x="3" y="2"/>
                          <a:pt x="2" y="2"/>
                        </a:cubicBezTo>
                        <a:cubicBezTo>
                          <a:pt x="2" y="2"/>
                          <a:pt x="2" y="2"/>
                          <a:pt x="2" y="2"/>
                        </a:cubicBezTo>
                        <a:cubicBezTo>
                          <a:pt x="3" y="4"/>
                          <a:pt x="5" y="3"/>
                          <a:pt x="5" y="2"/>
                        </a:cubicBezTo>
                        <a:cubicBezTo>
                          <a:pt x="5" y="1"/>
                          <a:pt x="5" y="1"/>
                          <a:pt x="5" y="0"/>
                        </a:cubicBezTo>
                        <a:cubicBezTo>
                          <a:pt x="4" y="0"/>
                          <a:pt x="3" y="0"/>
                          <a:pt x="3" y="0"/>
                        </a:cubicBezTo>
                        <a:cubicBezTo>
                          <a:pt x="2" y="0"/>
                          <a:pt x="2" y="1"/>
                          <a:pt x="1" y="1"/>
                        </a:cubicBezTo>
                        <a:cubicBezTo>
                          <a:pt x="2" y="1"/>
                          <a:pt x="3" y="1"/>
                          <a:pt x="4" y="2"/>
                        </a:cubicBezTo>
                        <a:cubicBezTo>
                          <a:pt x="4" y="1"/>
                          <a:pt x="4" y="1"/>
                          <a:pt x="4" y="1"/>
                        </a:cubicBezTo>
                        <a:cubicBezTo>
                          <a:pt x="4" y="0"/>
                          <a:pt x="3" y="0"/>
                          <a:pt x="2" y="0"/>
                        </a:cubicBezTo>
                        <a:cubicBezTo>
                          <a:pt x="1" y="1"/>
                          <a:pt x="0" y="2"/>
                          <a:pt x="0" y="3"/>
                        </a:cubicBezTo>
                        <a:cubicBezTo>
                          <a:pt x="0" y="5"/>
                          <a:pt x="2" y="5"/>
                          <a:pt x="3"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7" name="Freeform 222"/>
                  <p:cNvSpPr/>
                  <p:nvPr/>
                </p:nvSpPr>
                <p:spPr bwMode="auto">
                  <a:xfrm>
                    <a:off x="553" y="1618"/>
                    <a:ext cx="13" cy="13"/>
                  </a:xfrm>
                  <a:custGeom>
                    <a:avLst/>
                    <a:gdLst>
                      <a:gd name="T0" fmla="*/ 1 w 20"/>
                      <a:gd name="T1" fmla="*/ 3 h 19"/>
                      <a:gd name="T2" fmla="*/ 17 w 20"/>
                      <a:gd name="T3" fmla="*/ 17 h 19"/>
                      <a:gd name="T4" fmla="*/ 18 w 20"/>
                      <a:gd name="T5" fmla="*/ 15 h 19"/>
                      <a:gd name="T6" fmla="*/ 3 w 20"/>
                      <a:gd name="T7" fmla="*/ 1 h 19"/>
                      <a:gd name="T8" fmla="*/ 1 w 20"/>
                      <a:gd name="T9" fmla="*/ 3 h 19"/>
                    </a:gdLst>
                    <a:ahLst/>
                    <a:cxnLst>
                      <a:cxn ang="0">
                        <a:pos x="T0" y="T1"/>
                      </a:cxn>
                      <a:cxn ang="0">
                        <a:pos x="T2" y="T3"/>
                      </a:cxn>
                      <a:cxn ang="0">
                        <a:pos x="T4" y="T5"/>
                      </a:cxn>
                      <a:cxn ang="0">
                        <a:pos x="T6" y="T7"/>
                      </a:cxn>
                      <a:cxn ang="0">
                        <a:pos x="T8" y="T9"/>
                      </a:cxn>
                    </a:cxnLst>
                    <a:rect l="0" t="0" r="r" b="b"/>
                    <a:pathLst>
                      <a:path w="20" h="19">
                        <a:moveTo>
                          <a:pt x="1" y="3"/>
                        </a:moveTo>
                        <a:cubicBezTo>
                          <a:pt x="6" y="8"/>
                          <a:pt x="11" y="13"/>
                          <a:pt x="17" y="17"/>
                        </a:cubicBezTo>
                        <a:cubicBezTo>
                          <a:pt x="19" y="19"/>
                          <a:pt x="20" y="16"/>
                          <a:pt x="18" y="15"/>
                        </a:cubicBezTo>
                        <a:cubicBezTo>
                          <a:pt x="13" y="11"/>
                          <a:pt x="8" y="6"/>
                          <a:pt x="3" y="1"/>
                        </a:cubicBezTo>
                        <a:cubicBezTo>
                          <a:pt x="2" y="0"/>
                          <a:pt x="0" y="2"/>
                          <a:pt x="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8" name="Freeform 223"/>
                  <p:cNvSpPr/>
                  <p:nvPr/>
                </p:nvSpPr>
                <p:spPr bwMode="auto">
                  <a:xfrm>
                    <a:off x="542" y="1585"/>
                    <a:ext cx="6" cy="14"/>
                  </a:xfrm>
                  <a:custGeom>
                    <a:avLst/>
                    <a:gdLst>
                      <a:gd name="T0" fmla="*/ 8 w 8"/>
                      <a:gd name="T1" fmla="*/ 19 h 21"/>
                      <a:gd name="T2" fmla="*/ 6 w 8"/>
                      <a:gd name="T3" fmla="*/ 11 h 21"/>
                      <a:gd name="T4" fmla="*/ 3 w 8"/>
                      <a:gd name="T5" fmla="*/ 2 h 21"/>
                      <a:gd name="T6" fmla="*/ 0 w 8"/>
                      <a:gd name="T7" fmla="*/ 2 h 21"/>
                      <a:gd name="T8" fmla="*/ 3 w 8"/>
                      <a:gd name="T9" fmla="*/ 10 h 21"/>
                      <a:gd name="T10" fmla="*/ 5 w 8"/>
                      <a:gd name="T11" fmla="*/ 20 h 21"/>
                      <a:gd name="T12" fmla="*/ 8 w 8"/>
                      <a:gd name="T13" fmla="*/ 19 h 21"/>
                    </a:gdLst>
                    <a:ahLst/>
                    <a:cxnLst>
                      <a:cxn ang="0">
                        <a:pos x="T0" y="T1"/>
                      </a:cxn>
                      <a:cxn ang="0">
                        <a:pos x="T2" y="T3"/>
                      </a:cxn>
                      <a:cxn ang="0">
                        <a:pos x="T4" y="T5"/>
                      </a:cxn>
                      <a:cxn ang="0">
                        <a:pos x="T6" y="T7"/>
                      </a:cxn>
                      <a:cxn ang="0">
                        <a:pos x="T8" y="T9"/>
                      </a:cxn>
                      <a:cxn ang="0">
                        <a:pos x="T10" y="T11"/>
                      </a:cxn>
                      <a:cxn ang="0">
                        <a:pos x="T12" y="T13"/>
                      </a:cxn>
                    </a:cxnLst>
                    <a:rect l="0" t="0" r="r" b="b"/>
                    <a:pathLst>
                      <a:path w="8" h="21">
                        <a:moveTo>
                          <a:pt x="8" y="19"/>
                        </a:moveTo>
                        <a:cubicBezTo>
                          <a:pt x="7" y="16"/>
                          <a:pt x="6" y="14"/>
                          <a:pt x="6" y="11"/>
                        </a:cubicBezTo>
                        <a:cubicBezTo>
                          <a:pt x="5" y="8"/>
                          <a:pt x="3" y="5"/>
                          <a:pt x="3" y="2"/>
                        </a:cubicBezTo>
                        <a:cubicBezTo>
                          <a:pt x="3" y="0"/>
                          <a:pt x="0" y="0"/>
                          <a:pt x="0" y="2"/>
                        </a:cubicBezTo>
                        <a:cubicBezTo>
                          <a:pt x="0" y="5"/>
                          <a:pt x="2" y="8"/>
                          <a:pt x="3" y="10"/>
                        </a:cubicBezTo>
                        <a:cubicBezTo>
                          <a:pt x="4" y="13"/>
                          <a:pt x="4" y="17"/>
                          <a:pt x="5" y="20"/>
                        </a:cubicBezTo>
                        <a:cubicBezTo>
                          <a:pt x="6" y="21"/>
                          <a:pt x="8" y="21"/>
                          <a:pt x="8" y="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9" name="Freeform 224"/>
                  <p:cNvSpPr/>
                  <p:nvPr/>
                </p:nvSpPr>
                <p:spPr bwMode="auto">
                  <a:xfrm>
                    <a:off x="936" y="1544"/>
                    <a:ext cx="43" cy="44"/>
                  </a:xfrm>
                  <a:custGeom>
                    <a:avLst/>
                    <a:gdLst>
                      <a:gd name="T0" fmla="*/ 42 w 65"/>
                      <a:gd name="T1" fmla="*/ 16 h 65"/>
                      <a:gd name="T2" fmla="*/ 22 w 65"/>
                      <a:gd name="T3" fmla="*/ 24 h 65"/>
                      <a:gd name="T4" fmla="*/ 19 w 65"/>
                      <a:gd name="T5" fmla="*/ 40 h 65"/>
                      <a:gd name="T6" fmla="*/ 32 w 65"/>
                      <a:gd name="T7" fmla="*/ 41 h 65"/>
                      <a:gd name="T8" fmla="*/ 43 w 65"/>
                      <a:gd name="T9" fmla="*/ 16 h 65"/>
                      <a:gd name="T10" fmla="*/ 40 w 65"/>
                      <a:gd name="T11" fmla="*/ 16 h 65"/>
                      <a:gd name="T12" fmla="*/ 50 w 65"/>
                      <a:gd name="T13" fmla="*/ 43 h 65"/>
                      <a:gd name="T14" fmla="*/ 63 w 65"/>
                      <a:gd name="T15" fmla="*/ 22 h 65"/>
                      <a:gd name="T16" fmla="*/ 46 w 65"/>
                      <a:gd name="T17" fmla="*/ 4 h 65"/>
                      <a:gd name="T18" fmla="*/ 4 w 65"/>
                      <a:gd name="T19" fmla="*/ 33 h 65"/>
                      <a:gd name="T20" fmla="*/ 52 w 65"/>
                      <a:gd name="T21" fmla="*/ 49 h 65"/>
                      <a:gd name="T22" fmla="*/ 50 w 65"/>
                      <a:gd name="T23" fmla="*/ 47 h 65"/>
                      <a:gd name="T24" fmla="*/ 10 w 65"/>
                      <a:gd name="T25" fmla="*/ 40 h 65"/>
                      <a:gd name="T26" fmla="*/ 33 w 65"/>
                      <a:gd name="T27" fmla="*/ 6 h 65"/>
                      <a:gd name="T28" fmla="*/ 56 w 65"/>
                      <a:gd name="T29" fmla="*/ 12 h 65"/>
                      <a:gd name="T30" fmla="*/ 49 w 65"/>
                      <a:gd name="T31" fmla="*/ 40 h 65"/>
                      <a:gd name="T32" fmla="*/ 43 w 65"/>
                      <a:gd name="T33" fmla="*/ 16 h 65"/>
                      <a:gd name="T34" fmla="*/ 40 w 65"/>
                      <a:gd name="T35" fmla="*/ 16 h 65"/>
                      <a:gd name="T36" fmla="*/ 32 w 65"/>
                      <a:gd name="T37" fmla="*/ 37 h 65"/>
                      <a:gd name="T38" fmla="*/ 28 w 65"/>
                      <a:gd name="T39" fmla="*/ 40 h 65"/>
                      <a:gd name="T40" fmla="*/ 26 w 65"/>
                      <a:gd name="T41" fmla="*/ 23 h 65"/>
                      <a:gd name="T42" fmla="*/ 42 w 65"/>
                      <a:gd name="T43" fmla="*/ 18 h 65"/>
                      <a:gd name="T44" fmla="*/ 42 w 65"/>
                      <a:gd name="T45" fmla="*/ 16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5" h="65">
                        <a:moveTo>
                          <a:pt x="42" y="16"/>
                        </a:moveTo>
                        <a:cubicBezTo>
                          <a:pt x="33" y="15"/>
                          <a:pt x="27" y="17"/>
                          <a:pt x="22" y="24"/>
                        </a:cubicBezTo>
                        <a:cubicBezTo>
                          <a:pt x="18" y="29"/>
                          <a:pt x="16" y="34"/>
                          <a:pt x="19" y="40"/>
                        </a:cubicBezTo>
                        <a:cubicBezTo>
                          <a:pt x="22" y="45"/>
                          <a:pt x="28" y="43"/>
                          <a:pt x="32" y="41"/>
                        </a:cubicBezTo>
                        <a:cubicBezTo>
                          <a:pt x="39" y="35"/>
                          <a:pt x="39" y="24"/>
                          <a:pt x="43" y="16"/>
                        </a:cubicBezTo>
                        <a:cubicBezTo>
                          <a:pt x="42" y="16"/>
                          <a:pt x="41" y="16"/>
                          <a:pt x="40" y="16"/>
                        </a:cubicBezTo>
                        <a:cubicBezTo>
                          <a:pt x="39" y="23"/>
                          <a:pt x="37" y="46"/>
                          <a:pt x="50" y="43"/>
                        </a:cubicBezTo>
                        <a:cubicBezTo>
                          <a:pt x="59" y="41"/>
                          <a:pt x="63" y="30"/>
                          <a:pt x="63" y="22"/>
                        </a:cubicBezTo>
                        <a:cubicBezTo>
                          <a:pt x="63" y="12"/>
                          <a:pt x="55" y="6"/>
                          <a:pt x="46" y="4"/>
                        </a:cubicBezTo>
                        <a:cubicBezTo>
                          <a:pt x="29" y="0"/>
                          <a:pt x="0" y="14"/>
                          <a:pt x="4" y="33"/>
                        </a:cubicBezTo>
                        <a:cubicBezTo>
                          <a:pt x="9" y="54"/>
                          <a:pt x="36" y="65"/>
                          <a:pt x="52" y="49"/>
                        </a:cubicBezTo>
                        <a:cubicBezTo>
                          <a:pt x="53" y="48"/>
                          <a:pt x="51" y="46"/>
                          <a:pt x="50" y="47"/>
                        </a:cubicBezTo>
                        <a:cubicBezTo>
                          <a:pt x="37" y="60"/>
                          <a:pt x="19" y="54"/>
                          <a:pt x="10" y="40"/>
                        </a:cubicBezTo>
                        <a:cubicBezTo>
                          <a:pt x="0" y="23"/>
                          <a:pt x="19" y="10"/>
                          <a:pt x="33" y="6"/>
                        </a:cubicBezTo>
                        <a:cubicBezTo>
                          <a:pt x="41" y="5"/>
                          <a:pt x="50" y="7"/>
                          <a:pt x="56" y="12"/>
                        </a:cubicBezTo>
                        <a:cubicBezTo>
                          <a:pt x="65" y="20"/>
                          <a:pt x="59" y="36"/>
                          <a:pt x="49" y="40"/>
                        </a:cubicBezTo>
                        <a:cubicBezTo>
                          <a:pt x="40" y="44"/>
                          <a:pt x="42" y="20"/>
                          <a:pt x="43" y="16"/>
                        </a:cubicBezTo>
                        <a:cubicBezTo>
                          <a:pt x="43" y="14"/>
                          <a:pt x="40" y="14"/>
                          <a:pt x="40" y="16"/>
                        </a:cubicBezTo>
                        <a:cubicBezTo>
                          <a:pt x="37" y="23"/>
                          <a:pt x="37" y="30"/>
                          <a:pt x="32" y="37"/>
                        </a:cubicBezTo>
                        <a:cubicBezTo>
                          <a:pt x="30" y="38"/>
                          <a:pt x="29" y="39"/>
                          <a:pt x="28" y="40"/>
                        </a:cubicBezTo>
                        <a:cubicBezTo>
                          <a:pt x="21" y="34"/>
                          <a:pt x="20" y="28"/>
                          <a:pt x="26" y="23"/>
                        </a:cubicBezTo>
                        <a:cubicBezTo>
                          <a:pt x="30" y="18"/>
                          <a:pt x="36" y="18"/>
                          <a:pt x="42" y="18"/>
                        </a:cubicBezTo>
                        <a:cubicBezTo>
                          <a:pt x="44" y="19"/>
                          <a:pt x="44" y="16"/>
                          <a:pt x="42"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0" name="Freeform 225"/>
                  <p:cNvSpPr/>
                  <p:nvPr/>
                </p:nvSpPr>
                <p:spPr bwMode="auto">
                  <a:xfrm>
                    <a:off x="960" y="1515"/>
                    <a:ext cx="35" cy="20"/>
                  </a:xfrm>
                  <a:custGeom>
                    <a:avLst/>
                    <a:gdLst>
                      <a:gd name="T0" fmla="*/ 4 w 52"/>
                      <a:gd name="T1" fmla="*/ 6 h 30"/>
                      <a:gd name="T2" fmla="*/ 31 w 52"/>
                      <a:gd name="T3" fmla="*/ 6 h 30"/>
                      <a:gd name="T4" fmla="*/ 42 w 52"/>
                      <a:gd name="T5" fmla="*/ 5 h 30"/>
                      <a:gd name="T6" fmla="*/ 40 w 52"/>
                      <a:gd name="T7" fmla="*/ 13 h 30"/>
                      <a:gd name="T8" fmla="*/ 32 w 52"/>
                      <a:gd name="T9" fmla="*/ 22 h 30"/>
                      <a:gd name="T10" fmla="*/ 29 w 52"/>
                      <a:gd name="T11" fmla="*/ 25 h 30"/>
                      <a:gd name="T12" fmla="*/ 19 w 52"/>
                      <a:gd name="T13" fmla="*/ 21 h 30"/>
                      <a:gd name="T14" fmla="*/ 2 w 52"/>
                      <a:gd name="T15" fmla="*/ 6 h 30"/>
                      <a:gd name="T16" fmla="*/ 0 w 52"/>
                      <a:gd name="T17" fmla="*/ 7 h 30"/>
                      <a:gd name="T18" fmla="*/ 24 w 52"/>
                      <a:gd name="T19" fmla="*/ 28 h 30"/>
                      <a:gd name="T20" fmla="*/ 32 w 52"/>
                      <a:gd name="T21" fmla="*/ 25 h 30"/>
                      <a:gd name="T22" fmla="*/ 51 w 52"/>
                      <a:gd name="T23" fmla="*/ 6 h 30"/>
                      <a:gd name="T24" fmla="*/ 50 w 52"/>
                      <a:gd name="T25" fmla="*/ 5 h 30"/>
                      <a:gd name="T26" fmla="*/ 3 w 52"/>
                      <a:gd name="T27" fmla="*/ 5 h 30"/>
                      <a:gd name="T28" fmla="*/ 3 w 52"/>
                      <a:gd name="T29" fmla="*/ 7 h 30"/>
                      <a:gd name="T30" fmla="*/ 4 w 52"/>
                      <a:gd name="T31" fmla="*/ 7 h 30"/>
                      <a:gd name="T32" fmla="*/ 4 w 52"/>
                      <a:gd name="T33" fmla="*/ 6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30">
                        <a:moveTo>
                          <a:pt x="4" y="6"/>
                        </a:moveTo>
                        <a:cubicBezTo>
                          <a:pt x="12" y="9"/>
                          <a:pt x="23" y="7"/>
                          <a:pt x="31" y="6"/>
                        </a:cubicBezTo>
                        <a:cubicBezTo>
                          <a:pt x="35" y="5"/>
                          <a:pt x="39" y="5"/>
                          <a:pt x="42" y="5"/>
                        </a:cubicBezTo>
                        <a:cubicBezTo>
                          <a:pt x="52" y="5"/>
                          <a:pt x="43" y="10"/>
                          <a:pt x="40" y="13"/>
                        </a:cubicBezTo>
                        <a:cubicBezTo>
                          <a:pt x="37" y="16"/>
                          <a:pt x="35" y="19"/>
                          <a:pt x="32" y="22"/>
                        </a:cubicBezTo>
                        <a:cubicBezTo>
                          <a:pt x="31" y="23"/>
                          <a:pt x="30" y="24"/>
                          <a:pt x="29" y="25"/>
                        </a:cubicBezTo>
                        <a:cubicBezTo>
                          <a:pt x="26" y="28"/>
                          <a:pt x="21" y="23"/>
                          <a:pt x="19" y="21"/>
                        </a:cubicBezTo>
                        <a:cubicBezTo>
                          <a:pt x="13" y="17"/>
                          <a:pt x="5" y="13"/>
                          <a:pt x="2" y="6"/>
                        </a:cubicBezTo>
                        <a:cubicBezTo>
                          <a:pt x="2" y="5"/>
                          <a:pt x="0" y="5"/>
                          <a:pt x="0" y="7"/>
                        </a:cubicBezTo>
                        <a:cubicBezTo>
                          <a:pt x="4" y="16"/>
                          <a:pt x="17" y="23"/>
                          <a:pt x="24" y="28"/>
                        </a:cubicBezTo>
                        <a:cubicBezTo>
                          <a:pt x="28" y="30"/>
                          <a:pt x="30" y="27"/>
                          <a:pt x="32" y="25"/>
                        </a:cubicBezTo>
                        <a:cubicBezTo>
                          <a:pt x="38" y="18"/>
                          <a:pt x="44" y="12"/>
                          <a:pt x="51" y="6"/>
                        </a:cubicBezTo>
                        <a:cubicBezTo>
                          <a:pt x="51" y="6"/>
                          <a:pt x="51" y="5"/>
                          <a:pt x="50" y="5"/>
                        </a:cubicBezTo>
                        <a:cubicBezTo>
                          <a:pt x="36" y="0"/>
                          <a:pt x="18" y="5"/>
                          <a:pt x="3" y="5"/>
                        </a:cubicBezTo>
                        <a:cubicBezTo>
                          <a:pt x="2" y="5"/>
                          <a:pt x="2" y="7"/>
                          <a:pt x="3" y="7"/>
                        </a:cubicBezTo>
                        <a:cubicBezTo>
                          <a:pt x="3" y="7"/>
                          <a:pt x="3" y="7"/>
                          <a:pt x="4" y="7"/>
                        </a:cubicBezTo>
                        <a:cubicBezTo>
                          <a:pt x="5" y="8"/>
                          <a:pt x="5" y="6"/>
                          <a:pt x="4"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1" name="Freeform 226"/>
                  <p:cNvSpPr/>
                  <p:nvPr/>
                </p:nvSpPr>
                <p:spPr bwMode="auto">
                  <a:xfrm>
                    <a:off x="960" y="1516"/>
                    <a:ext cx="37" cy="27"/>
                  </a:xfrm>
                  <a:custGeom>
                    <a:avLst/>
                    <a:gdLst>
                      <a:gd name="T0" fmla="*/ 3 w 55"/>
                      <a:gd name="T1" fmla="*/ 5 h 40"/>
                      <a:gd name="T2" fmla="*/ 2 w 55"/>
                      <a:gd name="T3" fmla="*/ 4 h 40"/>
                      <a:gd name="T4" fmla="*/ 0 w 55"/>
                      <a:gd name="T5" fmla="*/ 5 h 40"/>
                      <a:gd name="T6" fmla="*/ 2 w 55"/>
                      <a:gd name="T7" fmla="*/ 37 h 40"/>
                      <a:gd name="T8" fmla="*/ 3 w 55"/>
                      <a:gd name="T9" fmla="*/ 38 h 40"/>
                      <a:gd name="T10" fmla="*/ 34 w 55"/>
                      <a:gd name="T11" fmla="*/ 38 h 40"/>
                      <a:gd name="T12" fmla="*/ 51 w 55"/>
                      <a:gd name="T13" fmla="*/ 36 h 40"/>
                      <a:gd name="T14" fmla="*/ 53 w 55"/>
                      <a:gd name="T15" fmla="*/ 23 h 40"/>
                      <a:gd name="T16" fmla="*/ 50 w 55"/>
                      <a:gd name="T17" fmla="*/ 1 h 40"/>
                      <a:gd name="T18" fmla="*/ 48 w 55"/>
                      <a:gd name="T19" fmla="*/ 2 h 40"/>
                      <a:gd name="T20" fmla="*/ 50 w 55"/>
                      <a:gd name="T21" fmla="*/ 13 h 40"/>
                      <a:gd name="T22" fmla="*/ 51 w 55"/>
                      <a:gd name="T23" fmla="*/ 26 h 40"/>
                      <a:gd name="T24" fmla="*/ 47 w 55"/>
                      <a:gd name="T25" fmla="*/ 36 h 40"/>
                      <a:gd name="T26" fmla="*/ 30 w 55"/>
                      <a:gd name="T27" fmla="*/ 36 h 40"/>
                      <a:gd name="T28" fmla="*/ 4 w 55"/>
                      <a:gd name="T29" fmla="*/ 33 h 40"/>
                      <a:gd name="T30" fmla="*/ 3 w 55"/>
                      <a:gd name="T31" fmla="*/ 19 h 40"/>
                      <a:gd name="T32" fmla="*/ 2 w 55"/>
                      <a:gd name="T33" fmla="*/ 6 h 40"/>
                      <a:gd name="T34" fmla="*/ 3 w 55"/>
                      <a:gd name="T35" fmla="*/ 5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5" h="40">
                        <a:moveTo>
                          <a:pt x="3" y="5"/>
                        </a:moveTo>
                        <a:cubicBezTo>
                          <a:pt x="2" y="5"/>
                          <a:pt x="2" y="4"/>
                          <a:pt x="2" y="4"/>
                        </a:cubicBezTo>
                        <a:cubicBezTo>
                          <a:pt x="1" y="4"/>
                          <a:pt x="0" y="4"/>
                          <a:pt x="0" y="5"/>
                        </a:cubicBezTo>
                        <a:cubicBezTo>
                          <a:pt x="0" y="16"/>
                          <a:pt x="2" y="26"/>
                          <a:pt x="2" y="37"/>
                        </a:cubicBezTo>
                        <a:cubicBezTo>
                          <a:pt x="2" y="37"/>
                          <a:pt x="2" y="38"/>
                          <a:pt x="3" y="38"/>
                        </a:cubicBezTo>
                        <a:cubicBezTo>
                          <a:pt x="13" y="37"/>
                          <a:pt x="23" y="37"/>
                          <a:pt x="34" y="38"/>
                        </a:cubicBezTo>
                        <a:cubicBezTo>
                          <a:pt x="38" y="38"/>
                          <a:pt x="47" y="40"/>
                          <a:pt x="51" y="36"/>
                        </a:cubicBezTo>
                        <a:cubicBezTo>
                          <a:pt x="55" y="34"/>
                          <a:pt x="53" y="27"/>
                          <a:pt x="53" y="23"/>
                        </a:cubicBezTo>
                        <a:cubicBezTo>
                          <a:pt x="53" y="17"/>
                          <a:pt x="53" y="6"/>
                          <a:pt x="50" y="1"/>
                        </a:cubicBezTo>
                        <a:cubicBezTo>
                          <a:pt x="49" y="0"/>
                          <a:pt x="48" y="1"/>
                          <a:pt x="48" y="2"/>
                        </a:cubicBezTo>
                        <a:cubicBezTo>
                          <a:pt x="50" y="5"/>
                          <a:pt x="50" y="10"/>
                          <a:pt x="50" y="13"/>
                        </a:cubicBezTo>
                        <a:cubicBezTo>
                          <a:pt x="50" y="17"/>
                          <a:pt x="51" y="22"/>
                          <a:pt x="51" y="26"/>
                        </a:cubicBezTo>
                        <a:cubicBezTo>
                          <a:pt x="51" y="30"/>
                          <a:pt x="52" y="35"/>
                          <a:pt x="47" y="36"/>
                        </a:cubicBezTo>
                        <a:cubicBezTo>
                          <a:pt x="42" y="37"/>
                          <a:pt x="36" y="36"/>
                          <a:pt x="30" y="36"/>
                        </a:cubicBezTo>
                        <a:cubicBezTo>
                          <a:pt x="28" y="35"/>
                          <a:pt x="4" y="36"/>
                          <a:pt x="4" y="33"/>
                        </a:cubicBezTo>
                        <a:cubicBezTo>
                          <a:pt x="4" y="28"/>
                          <a:pt x="4" y="24"/>
                          <a:pt x="3" y="19"/>
                        </a:cubicBezTo>
                        <a:cubicBezTo>
                          <a:pt x="3" y="17"/>
                          <a:pt x="3" y="7"/>
                          <a:pt x="2" y="6"/>
                        </a:cubicBezTo>
                        <a:cubicBezTo>
                          <a:pt x="3" y="7"/>
                          <a:pt x="4" y="5"/>
                          <a:pt x="3"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2" name="Freeform 227"/>
                  <p:cNvSpPr/>
                  <p:nvPr/>
                </p:nvSpPr>
                <p:spPr bwMode="auto">
                  <a:xfrm>
                    <a:off x="959" y="1504"/>
                    <a:ext cx="36" cy="17"/>
                  </a:xfrm>
                  <a:custGeom>
                    <a:avLst/>
                    <a:gdLst>
                      <a:gd name="T0" fmla="*/ 3 w 53"/>
                      <a:gd name="T1" fmla="*/ 25 h 26"/>
                      <a:gd name="T2" fmla="*/ 11 w 53"/>
                      <a:gd name="T3" fmla="*/ 17 h 26"/>
                      <a:gd name="T4" fmla="*/ 22 w 53"/>
                      <a:gd name="T5" fmla="*/ 7 h 26"/>
                      <a:gd name="T6" fmla="*/ 34 w 53"/>
                      <a:gd name="T7" fmla="*/ 7 h 26"/>
                      <a:gd name="T8" fmla="*/ 51 w 53"/>
                      <a:gd name="T9" fmla="*/ 22 h 26"/>
                      <a:gd name="T10" fmla="*/ 52 w 53"/>
                      <a:gd name="T11" fmla="*/ 21 h 26"/>
                      <a:gd name="T12" fmla="*/ 39 w 53"/>
                      <a:gd name="T13" fmla="*/ 9 h 26"/>
                      <a:gd name="T14" fmla="*/ 26 w 53"/>
                      <a:gd name="T15" fmla="*/ 0 h 26"/>
                      <a:gd name="T16" fmla="*/ 20 w 53"/>
                      <a:gd name="T17" fmla="*/ 6 h 26"/>
                      <a:gd name="T18" fmla="*/ 12 w 53"/>
                      <a:gd name="T19" fmla="*/ 14 h 26"/>
                      <a:gd name="T20" fmla="*/ 2 w 53"/>
                      <a:gd name="T21" fmla="*/ 24 h 26"/>
                      <a:gd name="T22" fmla="*/ 3 w 53"/>
                      <a:gd name="T23" fmla="*/ 25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3" h="26">
                        <a:moveTo>
                          <a:pt x="3" y="25"/>
                        </a:moveTo>
                        <a:cubicBezTo>
                          <a:pt x="6" y="23"/>
                          <a:pt x="8" y="20"/>
                          <a:pt x="11" y="17"/>
                        </a:cubicBezTo>
                        <a:cubicBezTo>
                          <a:pt x="15" y="14"/>
                          <a:pt x="19" y="11"/>
                          <a:pt x="22" y="7"/>
                        </a:cubicBezTo>
                        <a:cubicBezTo>
                          <a:pt x="26" y="1"/>
                          <a:pt x="29" y="4"/>
                          <a:pt x="34" y="7"/>
                        </a:cubicBezTo>
                        <a:cubicBezTo>
                          <a:pt x="40" y="12"/>
                          <a:pt x="47" y="16"/>
                          <a:pt x="51" y="22"/>
                        </a:cubicBezTo>
                        <a:cubicBezTo>
                          <a:pt x="51" y="23"/>
                          <a:pt x="53" y="22"/>
                          <a:pt x="52" y="21"/>
                        </a:cubicBezTo>
                        <a:cubicBezTo>
                          <a:pt x="49" y="16"/>
                          <a:pt x="44" y="12"/>
                          <a:pt x="39" y="9"/>
                        </a:cubicBezTo>
                        <a:cubicBezTo>
                          <a:pt x="36" y="6"/>
                          <a:pt x="31" y="1"/>
                          <a:pt x="26" y="0"/>
                        </a:cubicBezTo>
                        <a:cubicBezTo>
                          <a:pt x="24" y="0"/>
                          <a:pt x="21" y="4"/>
                          <a:pt x="20" y="6"/>
                        </a:cubicBezTo>
                        <a:cubicBezTo>
                          <a:pt x="18" y="9"/>
                          <a:pt x="15" y="11"/>
                          <a:pt x="12" y="14"/>
                        </a:cubicBezTo>
                        <a:cubicBezTo>
                          <a:pt x="8" y="17"/>
                          <a:pt x="6" y="21"/>
                          <a:pt x="2" y="24"/>
                        </a:cubicBezTo>
                        <a:cubicBezTo>
                          <a:pt x="0" y="24"/>
                          <a:pt x="1" y="26"/>
                          <a:pt x="3"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3" name="Freeform 228"/>
                  <p:cNvSpPr/>
                  <p:nvPr/>
                </p:nvSpPr>
                <p:spPr bwMode="auto">
                  <a:xfrm>
                    <a:off x="911" y="1456"/>
                    <a:ext cx="8" cy="58"/>
                  </a:xfrm>
                  <a:custGeom>
                    <a:avLst/>
                    <a:gdLst>
                      <a:gd name="T0" fmla="*/ 3 w 13"/>
                      <a:gd name="T1" fmla="*/ 2 h 87"/>
                      <a:gd name="T2" fmla="*/ 2 w 13"/>
                      <a:gd name="T3" fmla="*/ 40 h 87"/>
                      <a:gd name="T4" fmla="*/ 4 w 13"/>
                      <a:gd name="T5" fmla="*/ 82 h 87"/>
                      <a:gd name="T6" fmla="*/ 6 w 13"/>
                      <a:gd name="T7" fmla="*/ 83 h 87"/>
                      <a:gd name="T8" fmla="*/ 11 w 13"/>
                      <a:gd name="T9" fmla="*/ 76 h 87"/>
                      <a:gd name="T10" fmla="*/ 8 w 13"/>
                      <a:gd name="T11" fmla="*/ 32 h 87"/>
                      <a:gd name="T12" fmla="*/ 2 w 13"/>
                      <a:gd name="T13" fmla="*/ 2 h 87"/>
                      <a:gd name="T14" fmla="*/ 1 w 13"/>
                      <a:gd name="T15" fmla="*/ 4 h 87"/>
                      <a:gd name="T16" fmla="*/ 3 w 13"/>
                      <a:gd name="T17" fmla="*/ 6 h 87"/>
                      <a:gd name="T18" fmla="*/ 5 w 13"/>
                      <a:gd name="T19" fmla="*/ 4 h 87"/>
                      <a:gd name="T20" fmla="*/ 6 w 13"/>
                      <a:gd name="T21" fmla="*/ 32 h 87"/>
                      <a:gd name="T22" fmla="*/ 8 w 13"/>
                      <a:gd name="T23" fmla="*/ 59 h 87"/>
                      <a:gd name="T24" fmla="*/ 8 w 13"/>
                      <a:gd name="T25" fmla="*/ 71 h 87"/>
                      <a:gd name="T26" fmla="*/ 8 w 13"/>
                      <a:gd name="T27" fmla="*/ 69 h 87"/>
                      <a:gd name="T28" fmla="*/ 7 w 13"/>
                      <a:gd name="T29" fmla="*/ 39 h 87"/>
                      <a:gd name="T30" fmla="*/ 4 w 13"/>
                      <a:gd name="T31" fmla="*/ 38 h 87"/>
                      <a:gd name="T32" fmla="*/ 3 w 13"/>
                      <a:gd name="T33" fmla="*/ 63 h 87"/>
                      <a:gd name="T34" fmla="*/ 6 w 13"/>
                      <a:gd name="T35" fmla="*/ 63 h 87"/>
                      <a:gd name="T36" fmla="*/ 6 w 13"/>
                      <a:gd name="T37" fmla="*/ 51 h 87"/>
                      <a:gd name="T38" fmla="*/ 5 w 13"/>
                      <a:gd name="T39" fmla="*/ 49 h 87"/>
                      <a:gd name="T40" fmla="*/ 5 w 13"/>
                      <a:gd name="T41" fmla="*/ 81 h 87"/>
                      <a:gd name="T42" fmla="*/ 8 w 13"/>
                      <a:gd name="T43" fmla="*/ 81 h 87"/>
                      <a:gd name="T44" fmla="*/ 10 w 13"/>
                      <a:gd name="T45" fmla="*/ 52 h 87"/>
                      <a:gd name="T46" fmla="*/ 8 w 13"/>
                      <a:gd name="T47" fmla="*/ 2 h 87"/>
                      <a:gd name="T48" fmla="*/ 6 w 13"/>
                      <a:gd name="T49" fmla="*/ 1 h 87"/>
                      <a:gd name="T50" fmla="*/ 3 w 13"/>
                      <a:gd name="T51" fmla="*/ 1 h 87"/>
                      <a:gd name="T52" fmla="*/ 1 w 13"/>
                      <a:gd name="T53" fmla="*/ 3 h 87"/>
                      <a:gd name="T54" fmla="*/ 7 w 13"/>
                      <a:gd name="T55" fmla="*/ 56 h 87"/>
                      <a:gd name="T56" fmla="*/ 8 w 13"/>
                      <a:gd name="T57" fmla="*/ 76 h 87"/>
                      <a:gd name="T58" fmla="*/ 6 w 13"/>
                      <a:gd name="T59" fmla="*/ 67 h 87"/>
                      <a:gd name="T60" fmla="*/ 6 w 13"/>
                      <a:gd name="T61" fmla="*/ 58 h 87"/>
                      <a:gd name="T62" fmla="*/ 5 w 13"/>
                      <a:gd name="T63" fmla="*/ 3 h 87"/>
                      <a:gd name="T64" fmla="*/ 3 w 13"/>
                      <a:gd name="T65" fmla="*/ 2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 h="87">
                        <a:moveTo>
                          <a:pt x="3" y="2"/>
                        </a:moveTo>
                        <a:cubicBezTo>
                          <a:pt x="1" y="14"/>
                          <a:pt x="2" y="28"/>
                          <a:pt x="2" y="40"/>
                        </a:cubicBezTo>
                        <a:cubicBezTo>
                          <a:pt x="3" y="54"/>
                          <a:pt x="2" y="69"/>
                          <a:pt x="4" y="82"/>
                        </a:cubicBezTo>
                        <a:cubicBezTo>
                          <a:pt x="4" y="83"/>
                          <a:pt x="5" y="83"/>
                          <a:pt x="6" y="83"/>
                        </a:cubicBezTo>
                        <a:cubicBezTo>
                          <a:pt x="10" y="82"/>
                          <a:pt x="11" y="80"/>
                          <a:pt x="11" y="76"/>
                        </a:cubicBezTo>
                        <a:cubicBezTo>
                          <a:pt x="11" y="61"/>
                          <a:pt x="9" y="46"/>
                          <a:pt x="8" y="32"/>
                        </a:cubicBezTo>
                        <a:cubicBezTo>
                          <a:pt x="7" y="26"/>
                          <a:pt x="10" y="3"/>
                          <a:pt x="2" y="2"/>
                        </a:cubicBezTo>
                        <a:cubicBezTo>
                          <a:pt x="1" y="1"/>
                          <a:pt x="0" y="3"/>
                          <a:pt x="1" y="4"/>
                        </a:cubicBezTo>
                        <a:cubicBezTo>
                          <a:pt x="1" y="5"/>
                          <a:pt x="2" y="5"/>
                          <a:pt x="3" y="6"/>
                        </a:cubicBezTo>
                        <a:cubicBezTo>
                          <a:pt x="4" y="7"/>
                          <a:pt x="6" y="6"/>
                          <a:pt x="5" y="4"/>
                        </a:cubicBezTo>
                        <a:cubicBezTo>
                          <a:pt x="9" y="10"/>
                          <a:pt x="6" y="25"/>
                          <a:pt x="6" y="32"/>
                        </a:cubicBezTo>
                        <a:cubicBezTo>
                          <a:pt x="6" y="41"/>
                          <a:pt x="7" y="50"/>
                          <a:pt x="8" y="59"/>
                        </a:cubicBezTo>
                        <a:cubicBezTo>
                          <a:pt x="8" y="63"/>
                          <a:pt x="8" y="67"/>
                          <a:pt x="8" y="71"/>
                        </a:cubicBezTo>
                        <a:cubicBezTo>
                          <a:pt x="8" y="87"/>
                          <a:pt x="8" y="71"/>
                          <a:pt x="8" y="69"/>
                        </a:cubicBezTo>
                        <a:cubicBezTo>
                          <a:pt x="8" y="59"/>
                          <a:pt x="7" y="49"/>
                          <a:pt x="7" y="39"/>
                        </a:cubicBezTo>
                        <a:cubicBezTo>
                          <a:pt x="7" y="37"/>
                          <a:pt x="4" y="37"/>
                          <a:pt x="4" y="38"/>
                        </a:cubicBezTo>
                        <a:cubicBezTo>
                          <a:pt x="2" y="46"/>
                          <a:pt x="3" y="55"/>
                          <a:pt x="3" y="63"/>
                        </a:cubicBezTo>
                        <a:cubicBezTo>
                          <a:pt x="3" y="65"/>
                          <a:pt x="6" y="65"/>
                          <a:pt x="6" y="63"/>
                        </a:cubicBezTo>
                        <a:cubicBezTo>
                          <a:pt x="6" y="59"/>
                          <a:pt x="6" y="55"/>
                          <a:pt x="6" y="51"/>
                        </a:cubicBezTo>
                        <a:cubicBezTo>
                          <a:pt x="6" y="49"/>
                          <a:pt x="4" y="37"/>
                          <a:pt x="5" y="49"/>
                        </a:cubicBezTo>
                        <a:cubicBezTo>
                          <a:pt x="5" y="59"/>
                          <a:pt x="4" y="70"/>
                          <a:pt x="5" y="81"/>
                        </a:cubicBezTo>
                        <a:cubicBezTo>
                          <a:pt x="5" y="82"/>
                          <a:pt x="7" y="83"/>
                          <a:pt x="8" y="81"/>
                        </a:cubicBezTo>
                        <a:cubicBezTo>
                          <a:pt x="13" y="73"/>
                          <a:pt x="11" y="62"/>
                          <a:pt x="10" y="52"/>
                        </a:cubicBezTo>
                        <a:cubicBezTo>
                          <a:pt x="8" y="36"/>
                          <a:pt x="11" y="18"/>
                          <a:pt x="8" y="2"/>
                        </a:cubicBezTo>
                        <a:cubicBezTo>
                          <a:pt x="8" y="1"/>
                          <a:pt x="7" y="1"/>
                          <a:pt x="6" y="1"/>
                        </a:cubicBezTo>
                        <a:cubicBezTo>
                          <a:pt x="5" y="1"/>
                          <a:pt x="4" y="1"/>
                          <a:pt x="3" y="1"/>
                        </a:cubicBezTo>
                        <a:cubicBezTo>
                          <a:pt x="2" y="1"/>
                          <a:pt x="1" y="2"/>
                          <a:pt x="1" y="3"/>
                        </a:cubicBezTo>
                        <a:cubicBezTo>
                          <a:pt x="4" y="20"/>
                          <a:pt x="6" y="38"/>
                          <a:pt x="7" y="56"/>
                        </a:cubicBezTo>
                        <a:cubicBezTo>
                          <a:pt x="8" y="62"/>
                          <a:pt x="7" y="69"/>
                          <a:pt x="8" y="76"/>
                        </a:cubicBezTo>
                        <a:cubicBezTo>
                          <a:pt x="5" y="74"/>
                          <a:pt x="5" y="71"/>
                          <a:pt x="6" y="67"/>
                        </a:cubicBezTo>
                        <a:cubicBezTo>
                          <a:pt x="6" y="64"/>
                          <a:pt x="6" y="61"/>
                          <a:pt x="6" y="58"/>
                        </a:cubicBezTo>
                        <a:cubicBezTo>
                          <a:pt x="6" y="39"/>
                          <a:pt x="3" y="21"/>
                          <a:pt x="5" y="3"/>
                        </a:cubicBezTo>
                        <a:cubicBezTo>
                          <a:pt x="6" y="1"/>
                          <a:pt x="3" y="0"/>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4" name="Freeform 229"/>
                  <p:cNvSpPr/>
                  <p:nvPr/>
                </p:nvSpPr>
                <p:spPr bwMode="auto">
                  <a:xfrm>
                    <a:off x="913" y="1457"/>
                    <a:ext cx="31" cy="8"/>
                  </a:xfrm>
                  <a:custGeom>
                    <a:avLst/>
                    <a:gdLst>
                      <a:gd name="T0" fmla="*/ 1 w 47"/>
                      <a:gd name="T1" fmla="*/ 7 h 12"/>
                      <a:gd name="T2" fmla="*/ 15 w 47"/>
                      <a:gd name="T3" fmla="*/ 7 h 12"/>
                      <a:gd name="T4" fmla="*/ 30 w 47"/>
                      <a:gd name="T5" fmla="*/ 11 h 12"/>
                      <a:gd name="T6" fmla="*/ 46 w 47"/>
                      <a:gd name="T7" fmla="*/ 3 h 12"/>
                      <a:gd name="T8" fmla="*/ 44 w 47"/>
                      <a:gd name="T9" fmla="*/ 2 h 12"/>
                      <a:gd name="T10" fmla="*/ 18 w 47"/>
                      <a:gd name="T11" fmla="*/ 5 h 12"/>
                      <a:gd name="T12" fmla="*/ 2 w 47"/>
                      <a:gd name="T13" fmla="*/ 4 h 12"/>
                      <a:gd name="T14" fmla="*/ 1 w 47"/>
                      <a:gd name="T15" fmla="*/ 7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7" h="12">
                        <a:moveTo>
                          <a:pt x="1" y="7"/>
                        </a:moveTo>
                        <a:cubicBezTo>
                          <a:pt x="6" y="8"/>
                          <a:pt x="10" y="6"/>
                          <a:pt x="15" y="7"/>
                        </a:cubicBezTo>
                        <a:cubicBezTo>
                          <a:pt x="20" y="8"/>
                          <a:pt x="24" y="11"/>
                          <a:pt x="30" y="11"/>
                        </a:cubicBezTo>
                        <a:cubicBezTo>
                          <a:pt x="36" y="11"/>
                          <a:pt x="44" y="9"/>
                          <a:pt x="46" y="3"/>
                        </a:cubicBezTo>
                        <a:cubicBezTo>
                          <a:pt x="47" y="1"/>
                          <a:pt x="44" y="0"/>
                          <a:pt x="44" y="2"/>
                        </a:cubicBezTo>
                        <a:cubicBezTo>
                          <a:pt x="40" y="12"/>
                          <a:pt x="25" y="8"/>
                          <a:pt x="18" y="5"/>
                        </a:cubicBezTo>
                        <a:cubicBezTo>
                          <a:pt x="12" y="3"/>
                          <a:pt x="8" y="6"/>
                          <a:pt x="2" y="4"/>
                        </a:cubicBezTo>
                        <a:cubicBezTo>
                          <a:pt x="0" y="4"/>
                          <a:pt x="0" y="6"/>
                          <a:pt x="1"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5" name="Freeform 230"/>
                  <p:cNvSpPr/>
                  <p:nvPr/>
                </p:nvSpPr>
                <p:spPr bwMode="auto">
                  <a:xfrm>
                    <a:off x="912" y="1474"/>
                    <a:ext cx="32" cy="8"/>
                  </a:xfrm>
                  <a:custGeom>
                    <a:avLst/>
                    <a:gdLst>
                      <a:gd name="T0" fmla="*/ 3 w 48"/>
                      <a:gd name="T1" fmla="*/ 10 h 11"/>
                      <a:gd name="T2" fmla="*/ 34 w 48"/>
                      <a:gd name="T3" fmla="*/ 10 h 11"/>
                      <a:gd name="T4" fmla="*/ 47 w 48"/>
                      <a:gd name="T5" fmla="*/ 2 h 11"/>
                      <a:gd name="T6" fmla="*/ 44 w 48"/>
                      <a:gd name="T7" fmla="*/ 2 h 11"/>
                      <a:gd name="T8" fmla="*/ 19 w 48"/>
                      <a:gd name="T9" fmla="*/ 5 h 11"/>
                      <a:gd name="T10" fmla="*/ 2 w 48"/>
                      <a:gd name="T11" fmla="*/ 8 h 11"/>
                      <a:gd name="T12" fmla="*/ 3 w 48"/>
                      <a:gd name="T13" fmla="*/ 10 h 11"/>
                    </a:gdLst>
                    <a:ahLst/>
                    <a:cxnLst>
                      <a:cxn ang="0">
                        <a:pos x="T0" y="T1"/>
                      </a:cxn>
                      <a:cxn ang="0">
                        <a:pos x="T2" y="T3"/>
                      </a:cxn>
                      <a:cxn ang="0">
                        <a:pos x="T4" y="T5"/>
                      </a:cxn>
                      <a:cxn ang="0">
                        <a:pos x="T6" y="T7"/>
                      </a:cxn>
                      <a:cxn ang="0">
                        <a:pos x="T8" y="T9"/>
                      </a:cxn>
                      <a:cxn ang="0">
                        <a:pos x="T10" y="T11"/>
                      </a:cxn>
                      <a:cxn ang="0">
                        <a:pos x="T12" y="T13"/>
                      </a:cxn>
                    </a:cxnLst>
                    <a:rect l="0" t="0" r="r" b="b"/>
                    <a:pathLst>
                      <a:path w="48" h="11">
                        <a:moveTo>
                          <a:pt x="3" y="10"/>
                        </a:moveTo>
                        <a:cubicBezTo>
                          <a:pt x="14" y="3"/>
                          <a:pt x="23" y="11"/>
                          <a:pt x="34" y="10"/>
                        </a:cubicBezTo>
                        <a:cubicBezTo>
                          <a:pt x="39" y="9"/>
                          <a:pt x="45" y="8"/>
                          <a:pt x="47" y="2"/>
                        </a:cubicBezTo>
                        <a:cubicBezTo>
                          <a:pt x="48" y="1"/>
                          <a:pt x="45" y="0"/>
                          <a:pt x="44" y="2"/>
                        </a:cubicBezTo>
                        <a:cubicBezTo>
                          <a:pt x="42" y="10"/>
                          <a:pt x="25" y="7"/>
                          <a:pt x="19" y="5"/>
                        </a:cubicBezTo>
                        <a:cubicBezTo>
                          <a:pt x="13" y="4"/>
                          <a:pt x="8" y="4"/>
                          <a:pt x="2" y="8"/>
                        </a:cubicBezTo>
                        <a:cubicBezTo>
                          <a:pt x="0" y="9"/>
                          <a:pt x="2" y="11"/>
                          <a:pt x="3"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6" name="Freeform 231"/>
                  <p:cNvSpPr/>
                  <p:nvPr/>
                </p:nvSpPr>
                <p:spPr bwMode="auto">
                  <a:xfrm>
                    <a:off x="941" y="1458"/>
                    <a:ext cx="3" cy="20"/>
                  </a:xfrm>
                  <a:custGeom>
                    <a:avLst/>
                    <a:gdLst>
                      <a:gd name="T0" fmla="*/ 1 w 5"/>
                      <a:gd name="T1" fmla="*/ 2 h 30"/>
                      <a:gd name="T2" fmla="*/ 1 w 5"/>
                      <a:gd name="T3" fmla="*/ 14 h 30"/>
                      <a:gd name="T4" fmla="*/ 1 w 5"/>
                      <a:gd name="T5" fmla="*/ 28 h 30"/>
                      <a:gd name="T6" fmla="*/ 4 w 5"/>
                      <a:gd name="T7" fmla="*/ 28 h 30"/>
                      <a:gd name="T8" fmla="*/ 4 w 5"/>
                      <a:gd name="T9" fmla="*/ 15 h 30"/>
                      <a:gd name="T10" fmla="*/ 4 w 5"/>
                      <a:gd name="T11" fmla="*/ 3 h 30"/>
                      <a:gd name="T12" fmla="*/ 1 w 5"/>
                      <a:gd name="T13" fmla="*/ 2 h 30"/>
                    </a:gdLst>
                    <a:ahLst/>
                    <a:cxnLst>
                      <a:cxn ang="0">
                        <a:pos x="T0" y="T1"/>
                      </a:cxn>
                      <a:cxn ang="0">
                        <a:pos x="T2" y="T3"/>
                      </a:cxn>
                      <a:cxn ang="0">
                        <a:pos x="T4" y="T5"/>
                      </a:cxn>
                      <a:cxn ang="0">
                        <a:pos x="T6" y="T7"/>
                      </a:cxn>
                      <a:cxn ang="0">
                        <a:pos x="T8" y="T9"/>
                      </a:cxn>
                      <a:cxn ang="0">
                        <a:pos x="T10" y="T11"/>
                      </a:cxn>
                      <a:cxn ang="0">
                        <a:pos x="T12" y="T13"/>
                      </a:cxn>
                    </a:cxnLst>
                    <a:rect l="0" t="0" r="r" b="b"/>
                    <a:pathLst>
                      <a:path w="5" h="30">
                        <a:moveTo>
                          <a:pt x="1" y="2"/>
                        </a:moveTo>
                        <a:cubicBezTo>
                          <a:pt x="0" y="6"/>
                          <a:pt x="0" y="10"/>
                          <a:pt x="1" y="14"/>
                        </a:cubicBezTo>
                        <a:cubicBezTo>
                          <a:pt x="1" y="19"/>
                          <a:pt x="1" y="23"/>
                          <a:pt x="1" y="28"/>
                        </a:cubicBezTo>
                        <a:cubicBezTo>
                          <a:pt x="1" y="30"/>
                          <a:pt x="4" y="30"/>
                          <a:pt x="4" y="28"/>
                        </a:cubicBezTo>
                        <a:cubicBezTo>
                          <a:pt x="4" y="24"/>
                          <a:pt x="4" y="19"/>
                          <a:pt x="4" y="15"/>
                        </a:cubicBezTo>
                        <a:cubicBezTo>
                          <a:pt x="3" y="11"/>
                          <a:pt x="3" y="7"/>
                          <a:pt x="4" y="3"/>
                        </a:cubicBezTo>
                        <a:cubicBezTo>
                          <a:pt x="5" y="1"/>
                          <a:pt x="2" y="0"/>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7" name="Freeform 232"/>
                  <p:cNvSpPr/>
                  <p:nvPr/>
                </p:nvSpPr>
                <p:spPr bwMode="auto">
                  <a:xfrm>
                    <a:off x="914" y="1460"/>
                    <a:ext cx="8" cy="4"/>
                  </a:xfrm>
                  <a:custGeom>
                    <a:avLst/>
                    <a:gdLst>
                      <a:gd name="T0" fmla="*/ 2 w 12"/>
                      <a:gd name="T1" fmla="*/ 6 h 7"/>
                      <a:gd name="T2" fmla="*/ 5 w 12"/>
                      <a:gd name="T3" fmla="*/ 6 h 7"/>
                      <a:gd name="T4" fmla="*/ 10 w 12"/>
                      <a:gd name="T5" fmla="*/ 3 h 7"/>
                      <a:gd name="T6" fmla="*/ 9 w 12"/>
                      <a:gd name="T7" fmla="*/ 1 h 7"/>
                      <a:gd name="T8" fmla="*/ 6 w 12"/>
                      <a:gd name="T9" fmla="*/ 3 h 7"/>
                      <a:gd name="T10" fmla="*/ 4 w 12"/>
                      <a:gd name="T11" fmla="*/ 3 h 7"/>
                      <a:gd name="T12" fmla="*/ 3 w 12"/>
                      <a:gd name="T13" fmla="*/ 4 h 7"/>
                      <a:gd name="T14" fmla="*/ 2 w 12"/>
                      <a:gd name="T15" fmla="*/ 6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7">
                        <a:moveTo>
                          <a:pt x="2" y="6"/>
                        </a:moveTo>
                        <a:cubicBezTo>
                          <a:pt x="3" y="7"/>
                          <a:pt x="4" y="6"/>
                          <a:pt x="5" y="6"/>
                        </a:cubicBezTo>
                        <a:cubicBezTo>
                          <a:pt x="7" y="5"/>
                          <a:pt x="9" y="4"/>
                          <a:pt x="10" y="3"/>
                        </a:cubicBezTo>
                        <a:cubicBezTo>
                          <a:pt x="12" y="3"/>
                          <a:pt x="11" y="0"/>
                          <a:pt x="9" y="1"/>
                        </a:cubicBezTo>
                        <a:cubicBezTo>
                          <a:pt x="8" y="1"/>
                          <a:pt x="7" y="2"/>
                          <a:pt x="6" y="3"/>
                        </a:cubicBezTo>
                        <a:cubicBezTo>
                          <a:pt x="5" y="3"/>
                          <a:pt x="4" y="3"/>
                          <a:pt x="4" y="3"/>
                        </a:cubicBezTo>
                        <a:cubicBezTo>
                          <a:pt x="3" y="3"/>
                          <a:pt x="3" y="3"/>
                          <a:pt x="3" y="4"/>
                        </a:cubicBezTo>
                        <a:cubicBezTo>
                          <a:pt x="2" y="3"/>
                          <a:pt x="0" y="5"/>
                          <a:pt x="2"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8" name="Freeform 233"/>
                  <p:cNvSpPr/>
                  <p:nvPr/>
                </p:nvSpPr>
                <p:spPr bwMode="auto">
                  <a:xfrm>
                    <a:off x="913" y="1462"/>
                    <a:ext cx="10" cy="6"/>
                  </a:xfrm>
                  <a:custGeom>
                    <a:avLst/>
                    <a:gdLst>
                      <a:gd name="T0" fmla="*/ 3 w 14"/>
                      <a:gd name="T1" fmla="*/ 9 h 9"/>
                      <a:gd name="T2" fmla="*/ 12 w 14"/>
                      <a:gd name="T3" fmla="*/ 3 h 9"/>
                      <a:gd name="T4" fmla="*/ 11 w 14"/>
                      <a:gd name="T5" fmla="*/ 1 h 9"/>
                      <a:gd name="T6" fmla="*/ 1 w 14"/>
                      <a:gd name="T7" fmla="*/ 6 h 9"/>
                      <a:gd name="T8" fmla="*/ 3 w 14"/>
                      <a:gd name="T9" fmla="*/ 9 h 9"/>
                    </a:gdLst>
                    <a:ahLst/>
                    <a:cxnLst>
                      <a:cxn ang="0">
                        <a:pos x="T0" y="T1"/>
                      </a:cxn>
                      <a:cxn ang="0">
                        <a:pos x="T2" y="T3"/>
                      </a:cxn>
                      <a:cxn ang="0">
                        <a:pos x="T4" y="T5"/>
                      </a:cxn>
                      <a:cxn ang="0">
                        <a:pos x="T6" y="T7"/>
                      </a:cxn>
                      <a:cxn ang="0">
                        <a:pos x="T8" y="T9"/>
                      </a:cxn>
                    </a:cxnLst>
                    <a:rect l="0" t="0" r="r" b="b"/>
                    <a:pathLst>
                      <a:path w="14" h="9">
                        <a:moveTo>
                          <a:pt x="3" y="9"/>
                        </a:moveTo>
                        <a:cubicBezTo>
                          <a:pt x="6" y="7"/>
                          <a:pt x="9" y="5"/>
                          <a:pt x="12" y="3"/>
                        </a:cubicBezTo>
                        <a:cubicBezTo>
                          <a:pt x="14" y="2"/>
                          <a:pt x="12" y="0"/>
                          <a:pt x="11" y="1"/>
                        </a:cubicBezTo>
                        <a:cubicBezTo>
                          <a:pt x="7" y="2"/>
                          <a:pt x="4" y="4"/>
                          <a:pt x="1" y="6"/>
                        </a:cubicBezTo>
                        <a:cubicBezTo>
                          <a:pt x="0" y="7"/>
                          <a:pt x="1" y="9"/>
                          <a:pt x="3"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9" name="Freeform 234"/>
                  <p:cNvSpPr/>
                  <p:nvPr/>
                </p:nvSpPr>
                <p:spPr bwMode="auto">
                  <a:xfrm>
                    <a:off x="914" y="1463"/>
                    <a:ext cx="10" cy="5"/>
                  </a:xfrm>
                  <a:custGeom>
                    <a:avLst/>
                    <a:gdLst>
                      <a:gd name="T0" fmla="*/ 3 w 15"/>
                      <a:gd name="T1" fmla="*/ 8 h 8"/>
                      <a:gd name="T2" fmla="*/ 13 w 15"/>
                      <a:gd name="T3" fmla="*/ 4 h 8"/>
                      <a:gd name="T4" fmla="*/ 12 w 15"/>
                      <a:gd name="T5" fmla="*/ 1 h 8"/>
                      <a:gd name="T6" fmla="*/ 2 w 15"/>
                      <a:gd name="T7" fmla="*/ 5 h 8"/>
                      <a:gd name="T8" fmla="*/ 3 w 15"/>
                      <a:gd name="T9" fmla="*/ 8 h 8"/>
                    </a:gdLst>
                    <a:ahLst/>
                    <a:cxnLst>
                      <a:cxn ang="0">
                        <a:pos x="T0" y="T1"/>
                      </a:cxn>
                      <a:cxn ang="0">
                        <a:pos x="T2" y="T3"/>
                      </a:cxn>
                      <a:cxn ang="0">
                        <a:pos x="T4" y="T5"/>
                      </a:cxn>
                      <a:cxn ang="0">
                        <a:pos x="T6" y="T7"/>
                      </a:cxn>
                      <a:cxn ang="0">
                        <a:pos x="T8" y="T9"/>
                      </a:cxn>
                    </a:cxnLst>
                    <a:rect l="0" t="0" r="r" b="b"/>
                    <a:pathLst>
                      <a:path w="15" h="8">
                        <a:moveTo>
                          <a:pt x="3" y="8"/>
                        </a:moveTo>
                        <a:cubicBezTo>
                          <a:pt x="6" y="7"/>
                          <a:pt x="10" y="5"/>
                          <a:pt x="13" y="4"/>
                        </a:cubicBezTo>
                        <a:cubicBezTo>
                          <a:pt x="15" y="3"/>
                          <a:pt x="14" y="0"/>
                          <a:pt x="12" y="1"/>
                        </a:cubicBezTo>
                        <a:cubicBezTo>
                          <a:pt x="9" y="2"/>
                          <a:pt x="5" y="4"/>
                          <a:pt x="2" y="5"/>
                        </a:cubicBezTo>
                        <a:cubicBezTo>
                          <a:pt x="0" y="6"/>
                          <a:pt x="1" y="8"/>
                          <a:pt x="3"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0" name="Freeform 235"/>
                  <p:cNvSpPr/>
                  <p:nvPr/>
                </p:nvSpPr>
                <p:spPr bwMode="auto">
                  <a:xfrm>
                    <a:off x="913" y="1464"/>
                    <a:ext cx="14" cy="9"/>
                  </a:xfrm>
                  <a:custGeom>
                    <a:avLst/>
                    <a:gdLst>
                      <a:gd name="T0" fmla="*/ 3 w 21"/>
                      <a:gd name="T1" fmla="*/ 13 h 14"/>
                      <a:gd name="T2" fmla="*/ 19 w 21"/>
                      <a:gd name="T3" fmla="*/ 3 h 14"/>
                      <a:gd name="T4" fmla="*/ 18 w 21"/>
                      <a:gd name="T5" fmla="*/ 1 h 14"/>
                      <a:gd name="T6" fmla="*/ 2 w 21"/>
                      <a:gd name="T7" fmla="*/ 10 h 14"/>
                      <a:gd name="T8" fmla="*/ 3 w 21"/>
                      <a:gd name="T9" fmla="*/ 13 h 14"/>
                    </a:gdLst>
                    <a:ahLst/>
                    <a:cxnLst>
                      <a:cxn ang="0">
                        <a:pos x="T0" y="T1"/>
                      </a:cxn>
                      <a:cxn ang="0">
                        <a:pos x="T2" y="T3"/>
                      </a:cxn>
                      <a:cxn ang="0">
                        <a:pos x="T4" y="T5"/>
                      </a:cxn>
                      <a:cxn ang="0">
                        <a:pos x="T6" y="T7"/>
                      </a:cxn>
                      <a:cxn ang="0">
                        <a:pos x="T8" y="T9"/>
                      </a:cxn>
                    </a:cxnLst>
                    <a:rect l="0" t="0" r="r" b="b"/>
                    <a:pathLst>
                      <a:path w="21" h="14">
                        <a:moveTo>
                          <a:pt x="3" y="13"/>
                        </a:moveTo>
                        <a:cubicBezTo>
                          <a:pt x="8" y="9"/>
                          <a:pt x="14" y="6"/>
                          <a:pt x="19" y="3"/>
                        </a:cubicBezTo>
                        <a:cubicBezTo>
                          <a:pt x="21" y="2"/>
                          <a:pt x="19" y="0"/>
                          <a:pt x="18" y="1"/>
                        </a:cubicBezTo>
                        <a:cubicBezTo>
                          <a:pt x="12" y="4"/>
                          <a:pt x="7" y="7"/>
                          <a:pt x="2" y="10"/>
                        </a:cubicBezTo>
                        <a:cubicBezTo>
                          <a:pt x="0" y="11"/>
                          <a:pt x="2" y="14"/>
                          <a:pt x="3"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1" name="Freeform 236"/>
                  <p:cNvSpPr/>
                  <p:nvPr/>
                </p:nvSpPr>
                <p:spPr bwMode="auto">
                  <a:xfrm>
                    <a:off x="914" y="1464"/>
                    <a:ext cx="15" cy="10"/>
                  </a:xfrm>
                  <a:custGeom>
                    <a:avLst/>
                    <a:gdLst>
                      <a:gd name="T0" fmla="*/ 3 w 23"/>
                      <a:gd name="T1" fmla="*/ 14 h 15"/>
                      <a:gd name="T2" fmla="*/ 22 w 23"/>
                      <a:gd name="T3" fmla="*/ 4 h 15"/>
                      <a:gd name="T4" fmla="*/ 20 w 23"/>
                      <a:gd name="T5" fmla="*/ 1 h 15"/>
                      <a:gd name="T6" fmla="*/ 2 w 23"/>
                      <a:gd name="T7" fmla="*/ 12 h 15"/>
                      <a:gd name="T8" fmla="*/ 3 w 23"/>
                      <a:gd name="T9" fmla="*/ 14 h 15"/>
                    </a:gdLst>
                    <a:ahLst/>
                    <a:cxnLst>
                      <a:cxn ang="0">
                        <a:pos x="T0" y="T1"/>
                      </a:cxn>
                      <a:cxn ang="0">
                        <a:pos x="T2" y="T3"/>
                      </a:cxn>
                      <a:cxn ang="0">
                        <a:pos x="T4" y="T5"/>
                      </a:cxn>
                      <a:cxn ang="0">
                        <a:pos x="T6" y="T7"/>
                      </a:cxn>
                      <a:cxn ang="0">
                        <a:pos x="T8" y="T9"/>
                      </a:cxn>
                    </a:cxnLst>
                    <a:rect l="0" t="0" r="r" b="b"/>
                    <a:pathLst>
                      <a:path w="23" h="15">
                        <a:moveTo>
                          <a:pt x="3" y="14"/>
                        </a:moveTo>
                        <a:cubicBezTo>
                          <a:pt x="10" y="12"/>
                          <a:pt x="16" y="7"/>
                          <a:pt x="22" y="4"/>
                        </a:cubicBezTo>
                        <a:cubicBezTo>
                          <a:pt x="23" y="3"/>
                          <a:pt x="22" y="0"/>
                          <a:pt x="20" y="1"/>
                        </a:cubicBezTo>
                        <a:cubicBezTo>
                          <a:pt x="14" y="5"/>
                          <a:pt x="8" y="9"/>
                          <a:pt x="2" y="12"/>
                        </a:cubicBezTo>
                        <a:cubicBezTo>
                          <a:pt x="0" y="13"/>
                          <a:pt x="2" y="15"/>
                          <a:pt x="3"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2" name="Freeform 237"/>
                  <p:cNvSpPr/>
                  <p:nvPr/>
                </p:nvSpPr>
                <p:spPr bwMode="auto">
                  <a:xfrm>
                    <a:off x="915" y="1464"/>
                    <a:ext cx="19" cy="12"/>
                  </a:xfrm>
                  <a:custGeom>
                    <a:avLst/>
                    <a:gdLst>
                      <a:gd name="T0" fmla="*/ 3 w 28"/>
                      <a:gd name="T1" fmla="*/ 16 h 17"/>
                      <a:gd name="T2" fmla="*/ 26 w 28"/>
                      <a:gd name="T3" fmla="*/ 3 h 17"/>
                      <a:gd name="T4" fmla="*/ 24 w 28"/>
                      <a:gd name="T5" fmla="*/ 1 h 17"/>
                      <a:gd name="T6" fmla="*/ 2 w 28"/>
                      <a:gd name="T7" fmla="*/ 14 h 17"/>
                      <a:gd name="T8" fmla="*/ 3 w 28"/>
                      <a:gd name="T9" fmla="*/ 16 h 17"/>
                    </a:gdLst>
                    <a:ahLst/>
                    <a:cxnLst>
                      <a:cxn ang="0">
                        <a:pos x="T0" y="T1"/>
                      </a:cxn>
                      <a:cxn ang="0">
                        <a:pos x="T2" y="T3"/>
                      </a:cxn>
                      <a:cxn ang="0">
                        <a:pos x="T4" y="T5"/>
                      </a:cxn>
                      <a:cxn ang="0">
                        <a:pos x="T6" y="T7"/>
                      </a:cxn>
                      <a:cxn ang="0">
                        <a:pos x="T8" y="T9"/>
                      </a:cxn>
                    </a:cxnLst>
                    <a:rect l="0" t="0" r="r" b="b"/>
                    <a:pathLst>
                      <a:path w="28" h="17">
                        <a:moveTo>
                          <a:pt x="3" y="16"/>
                        </a:moveTo>
                        <a:cubicBezTo>
                          <a:pt x="11" y="12"/>
                          <a:pt x="18" y="7"/>
                          <a:pt x="26" y="3"/>
                        </a:cubicBezTo>
                        <a:cubicBezTo>
                          <a:pt x="28" y="2"/>
                          <a:pt x="26" y="0"/>
                          <a:pt x="24" y="1"/>
                        </a:cubicBezTo>
                        <a:cubicBezTo>
                          <a:pt x="16" y="4"/>
                          <a:pt x="10" y="10"/>
                          <a:pt x="2" y="14"/>
                        </a:cubicBezTo>
                        <a:cubicBezTo>
                          <a:pt x="0" y="15"/>
                          <a:pt x="2" y="17"/>
                          <a:pt x="3"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3" name="Freeform 238"/>
                  <p:cNvSpPr/>
                  <p:nvPr/>
                </p:nvSpPr>
                <p:spPr bwMode="auto">
                  <a:xfrm>
                    <a:off x="915" y="1468"/>
                    <a:ext cx="19" cy="12"/>
                  </a:xfrm>
                  <a:custGeom>
                    <a:avLst/>
                    <a:gdLst>
                      <a:gd name="T0" fmla="*/ 3 w 29"/>
                      <a:gd name="T1" fmla="*/ 18 h 19"/>
                      <a:gd name="T2" fmla="*/ 27 w 29"/>
                      <a:gd name="T3" fmla="*/ 3 h 19"/>
                      <a:gd name="T4" fmla="*/ 26 w 29"/>
                      <a:gd name="T5" fmla="*/ 1 h 19"/>
                      <a:gd name="T6" fmla="*/ 2 w 29"/>
                      <a:gd name="T7" fmla="*/ 15 h 19"/>
                      <a:gd name="T8" fmla="*/ 3 w 29"/>
                      <a:gd name="T9" fmla="*/ 18 h 19"/>
                    </a:gdLst>
                    <a:ahLst/>
                    <a:cxnLst>
                      <a:cxn ang="0">
                        <a:pos x="T0" y="T1"/>
                      </a:cxn>
                      <a:cxn ang="0">
                        <a:pos x="T2" y="T3"/>
                      </a:cxn>
                      <a:cxn ang="0">
                        <a:pos x="T4" y="T5"/>
                      </a:cxn>
                      <a:cxn ang="0">
                        <a:pos x="T6" y="T7"/>
                      </a:cxn>
                      <a:cxn ang="0">
                        <a:pos x="T8" y="T9"/>
                      </a:cxn>
                    </a:cxnLst>
                    <a:rect l="0" t="0" r="r" b="b"/>
                    <a:pathLst>
                      <a:path w="29" h="19">
                        <a:moveTo>
                          <a:pt x="3" y="18"/>
                        </a:moveTo>
                        <a:cubicBezTo>
                          <a:pt x="11" y="13"/>
                          <a:pt x="19" y="8"/>
                          <a:pt x="27" y="3"/>
                        </a:cubicBezTo>
                        <a:cubicBezTo>
                          <a:pt x="29" y="2"/>
                          <a:pt x="27" y="0"/>
                          <a:pt x="26" y="1"/>
                        </a:cubicBezTo>
                        <a:cubicBezTo>
                          <a:pt x="18" y="6"/>
                          <a:pt x="10" y="11"/>
                          <a:pt x="2" y="15"/>
                        </a:cubicBezTo>
                        <a:cubicBezTo>
                          <a:pt x="0" y="16"/>
                          <a:pt x="1" y="19"/>
                          <a:pt x="3"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4" name="Freeform 239"/>
                  <p:cNvSpPr/>
                  <p:nvPr/>
                </p:nvSpPr>
                <p:spPr bwMode="auto">
                  <a:xfrm>
                    <a:off x="920" y="1468"/>
                    <a:ext cx="16" cy="11"/>
                  </a:xfrm>
                  <a:custGeom>
                    <a:avLst/>
                    <a:gdLst>
                      <a:gd name="T0" fmla="*/ 3 w 24"/>
                      <a:gd name="T1" fmla="*/ 16 h 17"/>
                      <a:gd name="T2" fmla="*/ 22 w 24"/>
                      <a:gd name="T3" fmla="*/ 3 h 17"/>
                      <a:gd name="T4" fmla="*/ 21 w 24"/>
                      <a:gd name="T5" fmla="*/ 1 h 17"/>
                      <a:gd name="T6" fmla="*/ 2 w 24"/>
                      <a:gd name="T7" fmla="*/ 13 h 17"/>
                      <a:gd name="T8" fmla="*/ 3 w 24"/>
                      <a:gd name="T9" fmla="*/ 16 h 17"/>
                    </a:gdLst>
                    <a:ahLst/>
                    <a:cxnLst>
                      <a:cxn ang="0">
                        <a:pos x="T0" y="T1"/>
                      </a:cxn>
                      <a:cxn ang="0">
                        <a:pos x="T2" y="T3"/>
                      </a:cxn>
                      <a:cxn ang="0">
                        <a:pos x="T4" y="T5"/>
                      </a:cxn>
                      <a:cxn ang="0">
                        <a:pos x="T6" y="T7"/>
                      </a:cxn>
                      <a:cxn ang="0">
                        <a:pos x="T8" y="T9"/>
                      </a:cxn>
                    </a:cxnLst>
                    <a:rect l="0" t="0" r="r" b="b"/>
                    <a:pathLst>
                      <a:path w="24" h="17">
                        <a:moveTo>
                          <a:pt x="3" y="16"/>
                        </a:moveTo>
                        <a:cubicBezTo>
                          <a:pt x="10" y="12"/>
                          <a:pt x="16" y="8"/>
                          <a:pt x="22" y="3"/>
                        </a:cubicBezTo>
                        <a:cubicBezTo>
                          <a:pt x="24" y="2"/>
                          <a:pt x="23" y="0"/>
                          <a:pt x="21" y="1"/>
                        </a:cubicBezTo>
                        <a:cubicBezTo>
                          <a:pt x="15" y="5"/>
                          <a:pt x="8" y="9"/>
                          <a:pt x="2" y="13"/>
                        </a:cubicBezTo>
                        <a:cubicBezTo>
                          <a:pt x="0" y="14"/>
                          <a:pt x="2" y="17"/>
                          <a:pt x="3"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5" name="Freeform 240"/>
                  <p:cNvSpPr/>
                  <p:nvPr/>
                </p:nvSpPr>
                <p:spPr bwMode="auto">
                  <a:xfrm>
                    <a:off x="922" y="1470"/>
                    <a:ext cx="14" cy="10"/>
                  </a:xfrm>
                  <a:custGeom>
                    <a:avLst/>
                    <a:gdLst>
                      <a:gd name="T0" fmla="*/ 3 w 21"/>
                      <a:gd name="T1" fmla="*/ 14 h 15"/>
                      <a:gd name="T2" fmla="*/ 19 w 21"/>
                      <a:gd name="T3" fmla="*/ 4 h 15"/>
                      <a:gd name="T4" fmla="*/ 18 w 21"/>
                      <a:gd name="T5" fmla="*/ 1 h 15"/>
                      <a:gd name="T6" fmla="*/ 2 w 21"/>
                      <a:gd name="T7" fmla="*/ 12 h 15"/>
                      <a:gd name="T8" fmla="*/ 3 w 21"/>
                      <a:gd name="T9" fmla="*/ 14 h 15"/>
                    </a:gdLst>
                    <a:ahLst/>
                    <a:cxnLst>
                      <a:cxn ang="0">
                        <a:pos x="T0" y="T1"/>
                      </a:cxn>
                      <a:cxn ang="0">
                        <a:pos x="T2" y="T3"/>
                      </a:cxn>
                      <a:cxn ang="0">
                        <a:pos x="T4" y="T5"/>
                      </a:cxn>
                      <a:cxn ang="0">
                        <a:pos x="T6" y="T7"/>
                      </a:cxn>
                      <a:cxn ang="0">
                        <a:pos x="T8" y="T9"/>
                      </a:cxn>
                    </a:cxnLst>
                    <a:rect l="0" t="0" r="r" b="b"/>
                    <a:pathLst>
                      <a:path w="21" h="15">
                        <a:moveTo>
                          <a:pt x="3" y="14"/>
                        </a:moveTo>
                        <a:cubicBezTo>
                          <a:pt x="8" y="11"/>
                          <a:pt x="14" y="7"/>
                          <a:pt x="19" y="4"/>
                        </a:cubicBezTo>
                        <a:cubicBezTo>
                          <a:pt x="21" y="3"/>
                          <a:pt x="19" y="0"/>
                          <a:pt x="18" y="1"/>
                        </a:cubicBezTo>
                        <a:cubicBezTo>
                          <a:pt x="12" y="4"/>
                          <a:pt x="7" y="8"/>
                          <a:pt x="2" y="12"/>
                        </a:cubicBezTo>
                        <a:cubicBezTo>
                          <a:pt x="0" y="13"/>
                          <a:pt x="2" y="15"/>
                          <a:pt x="3"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6" name="Freeform 241"/>
                  <p:cNvSpPr/>
                  <p:nvPr/>
                </p:nvSpPr>
                <p:spPr bwMode="auto">
                  <a:xfrm>
                    <a:off x="926" y="1472"/>
                    <a:ext cx="11" cy="8"/>
                  </a:xfrm>
                  <a:custGeom>
                    <a:avLst/>
                    <a:gdLst>
                      <a:gd name="T0" fmla="*/ 3 w 17"/>
                      <a:gd name="T1" fmla="*/ 12 h 13"/>
                      <a:gd name="T2" fmla="*/ 15 w 17"/>
                      <a:gd name="T3" fmla="*/ 4 h 13"/>
                      <a:gd name="T4" fmla="*/ 14 w 17"/>
                      <a:gd name="T5" fmla="*/ 1 h 13"/>
                      <a:gd name="T6" fmla="*/ 1 w 17"/>
                      <a:gd name="T7" fmla="*/ 10 h 13"/>
                      <a:gd name="T8" fmla="*/ 3 w 17"/>
                      <a:gd name="T9" fmla="*/ 12 h 13"/>
                    </a:gdLst>
                    <a:ahLst/>
                    <a:cxnLst>
                      <a:cxn ang="0">
                        <a:pos x="T0" y="T1"/>
                      </a:cxn>
                      <a:cxn ang="0">
                        <a:pos x="T2" y="T3"/>
                      </a:cxn>
                      <a:cxn ang="0">
                        <a:pos x="T4" y="T5"/>
                      </a:cxn>
                      <a:cxn ang="0">
                        <a:pos x="T6" y="T7"/>
                      </a:cxn>
                      <a:cxn ang="0">
                        <a:pos x="T8" y="T9"/>
                      </a:cxn>
                    </a:cxnLst>
                    <a:rect l="0" t="0" r="r" b="b"/>
                    <a:pathLst>
                      <a:path w="17" h="13">
                        <a:moveTo>
                          <a:pt x="3" y="12"/>
                        </a:moveTo>
                        <a:cubicBezTo>
                          <a:pt x="7" y="9"/>
                          <a:pt x="11" y="6"/>
                          <a:pt x="15" y="4"/>
                        </a:cubicBezTo>
                        <a:cubicBezTo>
                          <a:pt x="17" y="3"/>
                          <a:pt x="15" y="0"/>
                          <a:pt x="14" y="1"/>
                        </a:cubicBezTo>
                        <a:cubicBezTo>
                          <a:pt x="9" y="4"/>
                          <a:pt x="5" y="6"/>
                          <a:pt x="1" y="10"/>
                        </a:cubicBezTo>
                        <a:cubicBezTo>
                          <a:pt x="0" y="11"/>
                          <a:pt x="2" y="13"/>
                          <a:pt x="3"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7" name="Freeform 242"/>
                  <p:cNvSpPr/>
                  <p:nvPr/>
                </p:nvSpPr>
                <p:spPr bwMode="auto">
                  <a:xfrm>
                    <a:off x="929" y="1472"/>
                    <a:ext cx="11" cy="8"/>
                  </a:xfrm>
                  <a:custGeom>
                    <a:avLst/>
                    <a:gdLst>
                      <a:gd name="T0" fmla="*/ 3 w 17"/>
                      <a:gd name="T1" fmla="*/ 11 h 11"/>
                      <a:gd name="T2" fmla="*/ 15 w 17"/>
                      <a:gd name="T3" fmla="*/ 3 h 11"/>
                      <a:gd name="T4" fmla="*/ 14 w 17"/>
                      <a:gd name="T5" fmla="*/ 1 h 11"/>
                      <a:gd name="T6" fmla="*/ 2 w 17"/>
                      <a:gd name="T7" fmla="*/ 8 h 11"/>
                      <a:gd name="T8" fmla="*/ 3 w 17"/>
                      <a:gd name="T9" fmla="*/ 11 h 11"/>
                    </a:gdLst>
                    <a:ahLst/>
                    <a:cxnLst>
                      <a:cxn ang="0">
                        <a:pos x="T0" y="T1"/>
                      </a:cxn>
                      <a:cxn ang="0">
                        <a:pos x="T2" y="T3"/>
                      </a:cxn>
                      <a:cxn ang="0">
                        <a:pos x="T4" y="T5"/>
                      </a:cxn>
                      <a:cxn ang="0">
                        <a:pos x="T6" y="T7"/>
                      </a:cxn>
                      <a:cxn ang="0">
                        <a:pos x="T8" y="T9"/>
                      </a:cxn>
                    </a:cxnLst>
                    <a:rect l="0" t="0" r="r" b="b"/>
                    <a:pathLst>
                      <a:path w="17" h="11">
                        <a:moveTo>
                          <a:pt x="3" y="11"/>
                        </a:moveTo>
                        <a:cubicBezTo>
                          <a:pt x="8" y="9"/>
                          <a:pt x="11" y="6"/>
                          <a:pt x="15" y="3"/>
                        </a:cubicBezTo>
                        <a:cubicBezTo>
                          <a:pt x="17" y="2"/>
                          <a:pt x="15" y="0"/>
                          <a:pt x="14" y="1"/>
                        </a:cubicBezTo>
                        <a:cubicBezTo>
                          <a:pt x="10" y="3"/>
                          <a:pt x="6" y="6"/>
                          <a:pt x="2" y="8"/>
                        </a:cubicBezTo>
                        <a:cubicBezTo>
                          <a:pt x="0" y="9"/>
                          <a:pt x="1" y="11"/>
                          <a:pt x="3"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8" name="Freeform 243"/>
                  <p:cNvSpPr/>
                  <p:nvPr/>
                </p:nvSpPr>
                <p:spPr bwMode="auto">
                  <a:xfrm>
                    <a:off x="931" y="1472"/>
                    <a:ext cx="10" cy="8"/>
                  </a:xfrm>
                  <a:custGeom>
                    <a:avLst/>
                    <a:gdLst>
                      <a:gd name="T0" fmla="*/ 4 w 14"/>
                      <a:gd name="T1" fmla="*/ 10 h 11"/>
                      <a:gd name="T2" fmla="*/ 13 w 14"/>
                      <a:gd name="T3" fmla="*/ 4 h 11"/>
                      <a:gd name="T4" fmla="*/ 11 w 14"/>
                      <a:gd name="T5" fmla="*/ 1 h 11"/>
                      <a:gd name="T6" fmla="*/ 2 w 14"/>
                      <a:gd name="T7" fmla="*/ 8 h 11"/>
                      <a:gd name="T8" fmla="*/ 4 w 14"/>
                      <a:gd name="T9" fmla="*/ 10 h 11"/>
                    </a:gdLst>
                    <a:ahLst/>
                    <a:cxnLst>
                      <a:cxn ang="0">
                        <a:pos x="T0" y="T1"/>
                      </a:cxn>
                      <a:cxn ang="0">
                        <a:pos x="T2" y="T3"/>
                      </a:cxn>
                      <a:cxn ang="0">
                        <a:pos x="T4" y="T5"/>
                      </a:cxn>
                      <a:cxn ang="0">
                        <a:pos x="T6" y="T7"/>
                      </a:cxn>
                      <a:cxn ang="0">
                        <a:pos x="T8" y="T9"/>
                      </a:cxn>
                    </a:cxnLst>
                    <a:rect l="0" t="0" r="r" b="b"/>
                    <a:pathLst>
                      <a:path w="14" h="11">
                        <a:moveTo>
                          <a:pt x="4" y="10"/>
                        </a:moveTo>
                        <a:cubicBezTo>
                          <a:pt x="6" y="7"/>
                          <a:pt x="10" y="6"/>
                          <a:pt x="13" y="4"/>
                        </a:cubicBezTo>
                        <a:cubicBezTo>
                          <a:pt x="14" y="3"/>
                          <a:pt x="13" y="0"/>
                          <a:pt x="11" y="1"/>
                        </a:cubicBezTo>
                        <a:cubicBezTo>
                          <a:pt x="8" y="3"/>
                          <a:pt x="4" y="5"/>
                          <a:pt x="2" y="8"/>
                        </a:cubicBezTo>
                        <a:cubicBezTo>
                          <a:pt x="0" y="9"/>
                          <a:pt x="2" y="11"/>
                          <a:pt x="4"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9" name="Freeform 244"/>
                  <p:cNvSpPr/>
                  <p:nvPr/>
                </p:nvSpPr>
                <p:spPr bwMode="auto">
                  <a:xfrm>
                    <a:off x="932" y="1474"/>
                    <a:ext cx="11" cy="6"/>
                  </a:xfrm>
                  <a:custGeom>
                    <a:avLst/>
                    <a:gdLst>
                      <a:gd name="T0" fmla="*/ 3 w 16"/>
                      <a:gd name="T1" fmla="*/ 9 h 10"/>
                      <a:gd name="T2" fmla="*/ 15 w 16"/>
                      <a:gd name="T3" fmla="*/ 3 h 10"/>
                      <a:gd name="T4" fmla="*/ 13 w 16"/>
                      <a:gd name="T5" fmla="*/ 1 h 10"/>
                      <a:gd name="T6" fmla="*/ 2 w 16"/>
                      <a:gd name="T7" fmla="*/ 7 h 10"/>
                      <a:gd name="T8" fmla="*/ 3 w 16"/>
                      <a:gd name="T9" fmla="*/ 9 h 10"/>
                    </a:gdLst>
                    <a:ahLst/>
                    <a:cxnLst>
                      <a:cxn ang="0">
                        <a:pos x="T0" y="T1"/>
                      </a:cxn>
                      <a:cxn ang="0">
                        <a:pos x="T2" y="T3"/>
                      </a:cxn>
                      <a:cxn ang="0">
                        <a:pos x="T4" y="T5"/>
                      </a:cxn>
                      <a:cxn ang="0">
                        <a:pos x="T6" y="T7"/>
                      </a:cxn>
                      <a:cxn ang="0">
                        <a:pos x="T8" y="T9"/>
                      </a:cxn>
                    </a:cxnLst>
                    <a:rect l="0" t="0" r="r" b="b"/>
                    <a:pathLst>
                      <a:path w="16" h="10">
                        <a:moveTo>
                          <a:pt x="3" y="9"/>
                        </a:moveTo>
                        <a:cubicBezTo>
                          <a:pt x="7" y="7"/>
                          <a:pt x="11" y="6"/>
                          <a:pt x="15" y="3"/>
                        </a:cubicBezTo>
                        <a:cubicBezTo>
                          <a:pt x="16" y="2"/>
                          <a:pt x="14" y="0"/>
                          <a:pt x="13" y="1"/>
                        </a:cubicBezTo>
                        <a:cubicBezTo>
                          <a:pt x="9" y="3"/>
                          <a:pt x="6" y="5"/>
                          <a:pt x="2" y="7"/>
                        </a:cubicBezTo>
                        <a:cubicBezTo>
                          <a:pt x="0" y="7"/>
                          <a:pt x="2" y="10"/>
                          <a:pt x="3"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0" name="Freeform 245"/>
                  <p:cNvSpPr/>
                  <p:nvPr/>
                </p:nvSpPr>
                <p:spPr bwMode="auto">
                  <a:xfrm>
                    <a:off x="935" y="1476"/>
                    <a:ext cx="5" cy="4"/>
                  </a:xfrm>
                  <a:custGeom>
                    <a:avLst/>
                    <a:gdLst>
                      <a:gd name="T0" fmla="*/ 3 w 8"/>
                      <a:gd name="T1" fmla="*/ 6 h 7"/>
                      <a:gd name="T2" fmla="*/ 7 w 8"/>
                      <a:gd name="T3" fmla="*/ 3 h 7"/>
                      <a:gd name="T4" fmla="*/ 5 w 8"/>
                      <a:gd name="T5" fmla="*/ 1 h 7"/>
                      <a:gd name="T6" fmla="*/ 2 w 8"/>
                      <a:gd name="T7" fmla="*/ 3 h 7"/>
                      <a:gd name="T8" fmla="*/ 3 w 8"/>
                      <a:gd name="T9" fmla="*/ 6 h 7"/>
                    </a:gdLst>
                    <a:ahLst/>
                    <a:cxnLst>
                      <a:cxn ang="0">
                        <a:pos x="T0" y="T1"/>
                      </a:cxn>
                      <a:cxn ang="0">
                        <a:pos x="T2" y="T3"/>
                      </a:cxn>
                      <a:cxn ang="0">
                        <a:pos x="T4" y="T5"/>
                      </a:cxn>
                      <a:cxn ang="0">
                        <a:pos x="T6" y="T7"/>
                      </a:cxn>
                      <a:cxn ang="0">
                        <a:pos x="T8" y="T9"/>
                      </a:cxn>
                    </a:cxnLst>
                    <a:rect l="0" t="0" r="r" b="b"/>
                    <a:pathLst>
                      <a:path w="8" h="7">
                        <a:moveTo>
                          <a:pt x="3" y="6"/>
                        </a:moveTo>
                        <a:cubicBezTo>
                          <a:pt x="5" y="5"/>
                          <a:pt x="6" y="4"/>
                          <a:pt x="7" y="3"/>
                        </a:cubicBezTo>
                        <a:cubicBezTo>
                          <a:pt x="8" y="2"/>
                          <a:pt x="6" y="0"/>
                          <a:pt x="5" y="1"/>
                        </a:cubicBezTo>
                        <a:cubicBezTo>
                          <a:pt x="4" y="2"/>
                          <a:pt x="3" y="3"/>
                          <a:pt x="2" y="3"/>
                        </a:cubicBezTo>
                        <a:cubicBezTo>
                          <a:pt x="0" y="4"/>
                          <a:pt x="2" y="7"/>
                          <a:pt x="3"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1" name="Freeform 246"/>
                  <p:cNvSpPr/>
                  <p:nvPr/>
                </p:nvSpPr>
                <p:spPr bwMode="auto">
                  <a:xfrm>
                    <a:off x="935" y="1468"/>
                    <a:ext cx="8" cy="8"/>
                  </a:xfrm>
                  <a:custGeom>
                    <a:avLst/>
                    <a:gdLst>
                      <a:gd name="T0" fmla="*/ 4 w 12"/>
                      <a:gd name="T1" fmla="*/ 10 h 12"/>
                      <a:gd name="T2" fmla="*/ 10 w 12"/>
                      <a:gd name="T3" fmla="*/ 4 h 12"/>
                      <a:gd name="T4" fmla="*/ 9 w 12"/>
                      <a:gd name="T5" fmla="*/ 1 h 12"/>
                      <a:gd name="T6" fmla="*/ 1 w 12"/>
                      <a:gd name="T7" fmla="*/ 9 h 12"/>
                      <a:gd name="T8" fmla="*/ 4 w 12"/>
                      <a:gd name="T9" fmla="*/ 10 h 12"/>
                    </a:gdLst>
                    <a:ahLst/>
                    <a:cxnLst>
                      <a:cxn ang="0">
                        <a:pos x="T0" y="T1"/>
                      </a:cxn>
                      <a:cxn ang="0">
                        <a:pos x="T2" y="T3"/>
                      </a:cxn>
                      <a:cxn ang="0">
                        <a:pos x="T4" y="T5"/>
                      </a:cxn>
                      <a:cxn ang="0">
                        <a:pos x="T6" y="T7"/>
                      </a:cxn>
                      <a:cxn ang="0">
                        <a:pos x="T8" y="T9"/>
                      </a:cxn>
                    </a:cxnLst>
                    <a:rect l="0" t="0" r="r" b="b"/>
                    <a:pathLst>
                      <a:path w="12" h="12">
                        <a:moveTo>
                          <a:pt x="4" y="10"/>
                        </a:moveTo>
                        <a:cubicBezTo>
                          <a:pt x="6" y="8"/>
                          <a:pt x="8" y="5"/>
                          <a:pt x="10" y="4"/>
                        </a:cubicBezTo>
                        <a:cubicBezTo>
                          <a:pt x="12" y="3"/>
                          <a:pt x="10" y="0"/>
                          <a:pt x="9" y="1"/>
                        </a:cubicBezTo>
                        <a:cubicBezTo>
                          <a:pt x="6" y="3"/>
                          <a:pt x="3" y="6"/>
                          <a:pt x="1" y="9"/>
                        </a:cubicBezTo>
                        <a:cubicBezTo>
                          <a:pt x="0" y="10"/>
                          <a:pt x="3" y="12"/>
                          <a:pt x="4"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2" name="Freeform 247"/>
                  <p:cNvSpPr/>
                  <p:nvPr/>
                </p:nvSpPr>
                <p:spPr bwMode="auto">
                  <a:xfrm>
                    <a:off x="933" y="1466"/>
                    <a:ext cx="8" cy="9"/>
                  </a:xfrm>
                  <a:custGeom>
                    <a:avLst/>
                    <a:gdLst>
                      <a:gd name="T0" fmla="*/ 3 w 13"/>
                      <a:gd name="T1" fmla="*/ 12 h 13"/>
                      <a:gd name="T2" fmla="*/ 12 w 13"/>
                      <a:gd name="T3" fmla="*/ 3 h 13"/>
                      <a:gd name="T4" fmla="*/ 9 w 13"/>
                      <a:gd name="T5" fmla="*/ 2 h 13"/>
                      <a:gd name="T6" fmla="*/ 1 w 13"/>
                      <a:gd name="T7" fmla="*/ 10 h 13"/>
                      <a:gd name="T8" fmla="*/ 3 w 13"/>
                      <a:gd name="T9" fmla="*/ 12 h 13"/>
                    </a:gdLst>
                    <a:ahLst/>
                    <a:cxnLst>
                      <a:cxn ang="0">
                        <a:pos x="T0" y="T1"/>
                      </a:cxn>
                      <a:cxn ang="0">
                        <a:pos x="T2" y="T3"/>
                      </a:cxn>
                      <a:cxn ang="0">
                        <a:pos x="T4" y="T5"/>
                      </a:cxn>
                      <a:cxn ang="0">
                        <a:pos x="T6" y="T7"/>
                      </a:cxn>
                      <a:cxn ang="0">
                        <a:pos x="T8" y="T9"/>
                      </a:cxn>
                    </a:cxnLst>
                    <a:rect l="0" t="0" r="r" b="b"/>
                    <a:pathLst>
                      <a:path w="13" h="13">
                        <a:moveTo>
                          <a:pt x="3" y="12"/>
                        </a:moveTo>
                        <a:cubicBezTo>
                          <a:pt x="6" y="9"/>
                          <a:pt x="10" y="7"/>
                          <a:pt x="12" y="3"/>
                        </a:cubicBezTo>
                        <a:cubicBezTo>
                          <a:pt x="13" y="2"/>
                          <a:pt x="10" y="0"/>
                          <a:pt x="9" y="2"/>
                        </a:cubicBezTo>
                        <a:cubicBezTo>
                          <a:pt x="8" y="5"/>
                          <a:pt x="4" y="7"/>
                          <a:pt x="1" y="10"/>
                        </a:cubicBezTo>
                        <a:cubicBezTo>
                          <a:pt x="0" y="11"/>
                          <a:pt x="2" y="13"/>
                          <a:pt x="3"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3" name="Freeform 248"/>
                  <p:cNvSpPr/>
                  <p:nvPr/>
                </p:nvSpPr>
                <p:spPr bwMode="auto">
                  <a:xfrm>
                    <a:off x="930" y="1465"/>
                    <a:ext cx="9" cy="9"/>
                  </a:xfrm>
                  <a:custGeom>
                    <a:avLst/>
                    <a:gdLst>
                      <a:gd name="T0" fmla="*/ 4 w 14"/>
                      <a:gd name="T1" fmla="*/ 12 h 13"/>
                      <a:gd name="T2" fmla="*/ 13 w 14"/>
                      <a:gd name="T3" fmla="*/ 3 h 13"/>
                      <a:gd name="T4" fmla="*/ 11 w 14"/>
                      <a:gd name="T5" fmla="*/ 1 h 13"/>
                      <a:gd name="T6" fmla="*/ 1 w 14"/>
                      <a:gd name="T7" fmla="*/ 11 h 13"/>
                      <a:gd name="T8" fmla="*/ 4 w 14"/>
                      <a:gd name="T9" fmla="*/ 12 h 13"/>
                    </a:gdLst>
                    <a:ahLst/>
                    <a:cxnLst>
                      <a:cxn ang="0">
                        <a:pos x="T0" y="T1"/>
                      </a:cxn>
                      <a:cxn ang="0">
                        <a:pos x="T2" y="T3"/>
                      </a:cxn>
                      <a:cxn ang="0">
                        <a:pos x="T4" y="T5"/>
                      </a:cxn>
                      <a:cxn ang="0">
                        <a:pos x="T6" y="T7"/>
                      </a:cxn>
                      <a:cxn ang="0">
                        <a:pos x="T8" y="T9"/>
                      </a:cxn>
                    </a:cxnLst>
                    <a:rect l="0" t="0" r="r" b="b"/>
                    <a:pathLst>
                      <a:path w="14" h="13">
                        <a:moveTo>
                          <a:pt x="4" y="12"/>
                        </a:moveTo>
                        <a:cubicBezTo>
                          <a:pt x="6" y="8"/>
                          <a:pt x="10" y="6"/>
                          <a:pt x="13" y="3"/>
                        </a:cubicBezTo>
                        <a:cubicBezTo>
                          <a:pt x="14" y="2"/>
                          <a:pt x="12" y="0"/>
                          <a:pt x="11" y="1"/>
                        </a:cubicBezTo>
                        <a:cubicBezTo>
                          <a:pt x="8" y="4"/>
                          <a:pt x="4" y="7"/>
                          <a:pt x="1" y="11"/>
                        </a:cubicBezTo>
                        <a:cubicBezTo>
                          <a:pt x="0" y="12"/>
                          <a:pt x="3" y="13"/>
                          <a:pt x="4"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4" name="Freeform 249"/>
                  <p:cNvSpPr/>
                  <p:nvPr/>
                </p:nvSpPr>
                <p:spPr bwMode="auto">
                  <a:xfrm>
                    <a:off x="931" y="1464"/>
                    <a:ext cx="10" cy="8"/>
                  </a:xfrm>
                  <a:custGeom>
                    <a:avLst/>
                    <a:gdLst>
                      <a:gd name="T0" fmla="*/ 3 w 15"/>
                      <a:gd name="T1" fmla="*/ 12 h 13"/>
                      <a:gd name="T2" fmla="*/ 14 w 15"/>
                      <a:gd name="T3" fmla="*/ 3 h 13"/>
                      <a:gd name="T4" fmla="*/ 12 w 15"/>
                      <a:gd name="T5" fmla="*/ 1 h 13"/>
                      <a:gd name="T6" fmla="*/ 1 w 15"/>
                      <a:gd name="T7" fmla="*/ 11 h 13"/>
                      <a:gd name="T8" fmla="*/ 3 w 15"/>
                      <a:gd name="T9" fmla="*/ 12 h 13"/>
                    </a:gdLst>
                    <a:ahLst/>
                    <a:cxnLst>
                      <a:cxn ang="0">
                        <a:pos x="T0" y="T1"/>
                      </a:cxn>
                      <a:cxn ang="0">
                        <a:pos x="T2" y="T3"/>
                      </a:cxn>
                      <a:cxn ang="0">
                        <a:pos x="T4" y="T5"/>
                      </a:cxn>
                      <a:cxn ang="0">
                        <a:pos x="T6" y="T7"/>
                      </a:cxn>
                      <a:cxn ang="0">
                        <a:pos x="T8" y="T9"/>
                      </a:cxn>
                    </a:cxnLst>
                    <a:rect l="0" t="0" r="r" b="b"/>
                    <a:pathLst>
                      <a:path w="15" h="13">
                        <a:moveTo>
                          <a:pt x="3" y="12"/>
                        </a:moveTo>
                        <a:cubicBezTo>
                          <a:pt x="6" y="8"/>
                          <a:pt x="11" y="6"/>
                          <a:pt x="14" y="3"/>
                        </a:cubicBezTo>
                        <a:cubicBezTo>
                          <a:pt x="15" y="2"/>
                          <a:pt x="13" y="0"/>
                          <a:pt x="12" y="1"/>
                        </a:cubicBezTo>
                        <a:cubicBezTo>
                          <a:pt x="8" y="5"/>
                          <a:pt x="4" y="7"/>
                          <a:pt x="1" y="11"/>
                        </a:cubicBezTo>
                        <a:cubicBezTo>
                          <a:pt x="0" y="12"/>
                          <a:pt x="2" y="13"/>
                          <a:pt x="3"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5" name="Freeform 250"/>
                  <p:cNvSpPr/>
                  <p:nvPr/>
                </p:nvSpPr>
                <p:spPr bwMode="auto">
                  <a:xfrm>
                    <a:off x="934" y="1463"/>
                    <a:ext cx="6" cy="4"/>
                  </a:xfrm>
                  <a:custGeom>
                    <a:avLst/>
                    <a:gdLst>
                      <a:gd name="T0" fmla="*/ 3 w 9"/>
                      <a:gd name="T1" fmla="*/ 5 h 6"/>
                      <a:gd name="T2" fmla="*/ 7 w 9"/>
                      <a:gd name="T3" fmla="*/ 3 h 6"/>
                      <a:gd name="T4" fmla="*/ 7 w 9"/>
                      <a:gd name="T5" fmla="*/ 0 h 6"/>
                      <a:gd name="T6" fmla="*/ 2 w 9"/>
                      <a:gd name="T7" fmla="*/ 3 h 6"/>
                      <a:gd name="T8" fmla="*/ 3 w 9"/>
                      <a:gd name="T9" fmla="*/ 5 h 6"/>
                    </a:gdLst>
                    <a:ahLst/>
                    <a:cxnLst>
                      <a:cxn ang="0">
                        <a:pos x="T0" y="T1"/>
                      </a:cxn>
                      <a:cxn ang="0">
                        <a:pos x="T2" y="T3"/>
                      </a:cxn>
                      <a:cxn ang="0">
                        <a:pos x="T4" y="T5"/>
                      </a:cxn>
                      <a:cxn ang="0">
                        <a:pos x="T6" y="T7"/>
                      </a:cxn>
                      <a:cxn ang="0">
                        <a:pos x="T8" y="T9"/>
                      </a:cxn>
                    </a:cxnLst>
                    <a:rect l="0" t="0" r="r" b="b"/>
                    <a:pathLst>
                      <a:path w="9" h="6">
                        <a:moveTo>
                          <a:pt x="3" y="5"/>
                        </a:moveTo>
                        <a:cubicBezTo>
                          <a:pt x="5" y="4"/>
                          <a:pt x="6" y="4"/>
                          <a:pt x="7" y="3"/>
                        </a:cubicBezTo>
                        <a:cubicBezTo>
                          <a:pt x="9" y="3"/>
                          <a:pt x="8" y="0"/>
                          <a:pt x="7" y="0"/>
                        </a:cubicBezTo>
                        <a:cubicBezTo>
                          <a:pt x="5" y="1"/>
                          <a:pt x="4" y="2"/>
                          <a:pt x="2" y="3"/>
                        </a:cubicBezTo>
                        <a:cubicBezTo>
                          <a:pt x="0" y="3"/>
                          <a:pt x="2" y="6"/>
                          <a:pt x="3"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6" name="Freeform 251"/>
                  <p:cNvSpPr/>
                  <p:nvPr/>
                </p:nvSpPr>
                <p:spPr bwMode="auto">
                  <a:xfrm>
                    <a:off x="925" y="1465"/>
                    <a:ext cx="10" cy="8"/>
                  </a:xfrm>
                  <a:custGeom>
                    <a:avLst/>
                    <a:gdLst>
                      <a:gd name="T0" fmla="*/ 4 w 14"/>
                      <a:gd name="T1" fmla="*/ 10 h 12"/>
                      <a:gd name="T2" fmla="*/ 12 w 14"/>
                      <a:gd name="T3" fmla="*/ 4 h 12"/>
                      <a:gd name="T4" fmla="*/ 11 w 14"/>
                      <a:gd name="T5" fmla="*/ 1 h 12"/>
                      <a:gd name="T6" fmla="*/ 2 w 14"/>
                      <a:gd name="T7" fmla="*/ 8 h 12"/>
                      <a:gd name="T8" fmla="*/ 4 w 14"/>
                      <a:gd name="T9" fmla="*/ 10 h 12"/>
                    </a:gdLst>
                    <a:ahLst/>
                    <a:cxnLst>
                      <a:cxn ang="0">
                        <a:pos x="T0" y="T1"/>
                      </a:cxn>
                      <a:cxn ang="0">
                        <a:pos x="T2" y="T3"/>
                      </a:cxn>
                      <a:cxn ang="0">
                        <a:pos x="T4" y="T5"/>
                      </a:cxn>
                      <a:cxn ang="0">
                        <a:pos x="T6" y="T7"/>
                      </a:cxn>
                      <a:cxn ang="0">
                        <a:pos x="T8" y="T9"/>
                      </a:cxn>
                    </a:cxnLst>
                    <a:rect l="0" t="0" r="r" b="b"/>
                    <a:pathLst>
                      <a:path w="14" h="12">
                        <a:moveTo>
                          <a:pt x="4" y="10"/>
                        </a:moveTo>
                        <a:cubicBezTo>
                          <a:pt x="6" y="8"/>
                          <a:pt x="9" y="6"/>
                          <a:pt x="12" y="4"/>
                        </a:cubicBezTo>
                        <a:cubicBezTo>
                          <a:pt x="14" y="2"/>
                          <a:pt x="13" y="0"/>
                          <a:pt x="11" y="1"/>
                        </a:cubicBezTo>
                        <a:cubicBezTo>
                          <a:pt x="8" y="3"/>
                          <a:pt x="4" y="5"/>
                          <a:pt x="2" y="8"/>
                        </a:cubicBezTo>
                        <a:cubicBezTo>
                          <a:pt x="0" y="10"/>
                          <a:pt x="2" y="12"/>
                          <a:pt x="4"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7" name="Freeform 252"/>
                  <p:cNvSpPr/>
                  <p:nvPr/>
                </p:nvSpPr>
                <p:spPr bwMode="auto">
                  <a:xfrm>
                    <a:off x="922" y="1467"/>
                    <a:ext cx="9" cy="7"/>
                  </a:xfrm>
                  <a:custGeom>
                    <a:avLst/>
                    <a:gdLst>
                      <a:gd name="T0" fmla="*/ 3 w 14"/>
                      <a:gd name="T1" fmla="*/ 10 h 11"/>
                      <a:gd name="T2" fmla="*/ 13 w 14"/>
                      <a:gd name="T3" fmla="*/ 3 h 11"/>
                      <a:gd name="T4" fmla="*/ 11 w 14"/>
                      <a:gd name="T5" fmla="*/ 1 h 11"/>
                      <a:gd name="T6" fmla="*/ 2 w 14"/>
                      <a:gd name="T7" fmla="*/ 7 h 11"/>
                      <a:gd name="T8" fmla="*/ 3 w 14"/>
                      <a:gd name="T9" fmla="*/ 10 h 11"/>
                    </a:gdLst>
                    <a:ahLst/>
                    <a:cxnLst>
                      <a:cxn ang="0">
                        <a:pos x="T0" y="T1"/>
                      </a:cxn>
                      <a:cxn ang="0">
                        <a:pos x="T2" y="T3"/>
                      </a:cxn>
                      <a:cxn ang="0">
                        <a:pos x="T4" y="T5"/>
                      </a:cxn>
                      <a:cxn ang="0">
                        <a:pos x="T6" y="T7"/>
                      </a:cxn>
                      <a:cxn ang="0">
                        <a:pos x="T8" y="T9"/>
                      </a:cxn>
                    </a:cxnLst>
                    <a:rect l="0" t="0" r="r" b="b"/>
                    <a:pathLst>
                      <a:path w="14" h="11">
                        <a:moveTo>
                          <a:pt x="3" y="10"/>
                        </a:moveTo>
                        <a:cubicBezTo>
                          <a:pt x="6" y="8"/>
                          <a:pt x="10" y="6"/>
                          <a:pt x="13" y="3"/>
                        </a:cubicBezTo>
                        <a:cubicBezTo>
                          <a:pt x="14" y="2"/>
                          <a:pt x="13" y="0"/>
                          <a:pt x="11" y="1"/>
                        </a:cubicBezTo>
                        <a:cubicBezTo>
                          <a:pt x="8" y="3"/>
                          <a:pt x="5" y="5"/>
                          <a:pt x="2" y="7"/>
                        </a:cubicBezTo>
                        <a:cubicBezTo>
                          <a:pt x="0" y="8"/>
                          <a:pt x="2" y="11"/>
                          <a:pt x="3"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8" name="Freeform 253"/>
                  <p:cNvSpPr/>
                  <p:nvPr/>
                </p:nvSpPr>
                <p:spPr bwMode="auto">
                  <a:xfrm>
                    <a:off x="921" y="1461"/>
                    <a:ext cx="6" cy="5"/>
                  </a:xfrm>
                  <a:custGeom>
                    <a:avLst/>
                    <a:gdLst>
                      <a:gd name="T0" fmla="*/ 3 w 9"/>
                      <a:gd name="T1" fmla="*/ 6 h 7"/>
                      <a:gd name="T2" fmla="*/ 7 w 9"/>
                      <a:gd name="T3" fmla="*/ 4 h 7"/>
                      <a:gd name="T4" fmla="*/ 7 w 9"/>
                      <a:gd name="T5" fmla="*/ 1 h 7"/>
                      <a:gd name="T6" fmla="*/ 1 w 9"/>
                      <a:gd name="T7" fmla="*/ 3 h 7"/>
                      <a:gd name="T8" fmla="*/ 3 w 9"/>
                      <a:gd name="T9" fmla="*/ 6 h 7"/>
                    </a:gdLst>
                    <a:ahLst/>
                    <a:cxnLst>
                      <a:cxn ang="0">
                        <a:pos x="T0" y="T1"/>
                      </a:cxn>
                      <a:cxn ang="0">
                        <a:pos x="T2" y="T3"/>
                      </a:cxn>
                      <a:cxn ang="0">
                        <a:pos x="T4" y="T5"/>
                      </a:cxn>
                      <a:cxn ang="0">
                        <a:pos x="T6" y="T7"/>
                      </a:cxn>
                      <a:cxn ang="0">
                        <a:pos x="T8" y="T9"/>
                      </a:cxn>
                    </a:cxnLst>
                    <a:rect l="0" t="0" r="r" b="b"/>
                    <a:pathLst>
                      <a:path w="9" h="7">
                        <a:moveTo>
                          <a:pt x="3" y="6"/>
                        </a:moveTo>
                        <a:cubicBezTo>
                          <a:pt x="4" y="5"/>
                          <a:pt x="6" y="4"/>
                          <a:pt x="7" y="4"/>
                        </a:cubicBezTo>
                        <a:cubicBezTo>
                          <a:pt x="9" y="3"/>
                          <a:pt x="8" y="0"/>
                          <a:pt x="7" y="1"/>
                        </a:cubicBezTo>
                        <a:cubicBezTo>
                          <a:pt x="5" y="2"/>
                          <a:pt x="3" y="2"/>
                          <a:pt x="1" y="3"/>
                        </a:cubicBezTo>
                        <a:cubicBezTo>
                          <a:pt x="0" y="4"/>
                          <a:pt x="1" y="7"/>
                          <a:pt x="3"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9" name="Freeform 254"/>
                  <p:cNvSpPr/>
                  <p:nvPr/>
                </p:nvSpPr>
                <p:spPr bwMode="auto">
                  <a:xfrm>
                    <a:off x="726" y="1379"/>
                    <a:ext cx="40" cy="25"/>
                  </a:xfrm>
                  <a:custGeom>
                    <a:avLst/>
                    <a:gdLst>
                      <a:gd name="T0" fmla="*/ 2 w 59"/>
                      <a:gd name="T1" fmla="*/ 5 h 37"/>
                      <a:gd name="T2" fmla="*/ 3 w 59"/>
                      <a:gd name="T3" fmla="*/ 34 h 37"/>
                      <a:gd name="T4" fmla="*/ 4 w 59"/>
                      <a:gd name="T5" fmla="*/ 35 h 37"/>
                      <a:gd name="T6" fmla="*/ 36 w 59"/>
                      <a:gd name="T7" fmla="*/ 34 h 37"/>
                      <a:gd name="T8" fmla="*/ 57 w 59"/>
                      <a:gd name="T9" fmla="*/ 35 h 37"/>
                      <a:gd name="T10" fmla="*/ 58 w 59"/>
                      <a:gd name="T11" fmla="*/ 34 h 37"/>
                      <a:gd name="T12" fmla="*/ 57 w 59"/>
                      <a:gd name="T13" fmla="*/ 7 h 37"/>
                      <a:gd name="T14" fmla="*/ 54 w 59"/>
                      <a:gd name="T15" fmla="*/ 1 h 37"/>
                      <a:gd name="T16" fmla="*/ 33 w 59"/>
                      <a:gd name="T17" fmla="*/ 4 h 37"/>
                      <a:gd name="T18" fmla="*/ 2 w 59"/>
                      <a:gd name="T19" fmla="*/ 2 h 37"/>
                      <a:gd name="T20" fmla="*/ 2 w 59"/>
                      <a:gd name="T21" fmla="*/ 5 h 37"/>
                      <a:gd name="T22" fmla="*/ 41 w 59"/>
                      <a:gd name="T23" fmla="*/ 6 h 37"/>
                      <a:gd name="T24" fmla="*/ 54 w 59"/>
                      <a:gd name="T25" fmla="*/ 7 h 37"/>
                      <a:gd name="T26" fmla="*/ 56 w 59"/>
                      <a:gd name="T27" fmla="*/ 26 h 37"/>
                      <a:gd name="T28" fmla="*/ 24 w 59"/>
                      <a:gd name="T29" fmla="*/ 32 h 37"/>
                      <a:gd name="T30" fmla="*/ 5 w 59"/>
                      <a:gd name="T31" fmla="*/ 30 h 37"/>
                      <a:gd name="T32" fmla="*/ 5 w 59"/>
                      <a:gd name="T33" fmla="*/ 5 h 37"/>
                      <a:gd name="T34" fmla="*/ 2 w 59"/>
                      <a:gd name="T35" fmla="*/ 5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9" h="37">
                        <a:moveTo>
                          <a:pt x="2" y="5"/>
                        </a:moveTo>
                        <a:cubicBezTo>
                          <a:pt x="2" y="15"/>
                          <a:pt x="2" y="24"/>
                          <a:pt x="3" y="34"/>
                        </a:cubicBezTo>
                        <a:cubicBezTo>
                          <a:pt x="3" y="34"/>
                          <a:pt x="3" y="35"/>
                          <a:pt x="4" y="35"/>
                        </a:cubicBezTo>
                        <a:cubicBezTo>
                          <a:pt x="15" y="35"/>
                          <a:pt x="25" y="34"/>
                          <a:pt x="36" y="34"/>
                        </a:cubicBezTo>
                        <a:cubicBezTo>
                          <a:pt x="43" y="35"/>
                          <a:pt x="50" y="36"/>
                          <a:pt x="57" y="35"/>
                        </a:cubicBezTo>
                        <a:cubicBezTo>
                          <a:pt x="58" y="35"/>
                          <a:pt x="58" y="34"/>
                          <a:pt x="58" y="34"/>
                        </a:cubicBezTo>
                        <a:cubicBezTo>
                          <a:pt x="59" y="25"/>
                          <a:pt x="58" y="16"/>
                          <a:pt x="57" y="7"/>
                        </a:cubicBezTo>
                        <a:cubicBezTo>
                          <a:pt x="57" y="5"/>
                          <a:pt x="57" y="2"/>
                          <a:pt x="54" y="1"/>
                        </a:cubicBezTo>
                        <a:cubicBezTo>
                          <a:pt x="48" y="0"/>
                          <a:pt x="39" y="3"/>
                          <a:pt x="33" y="4"/>
                        </a:cubicBezTo>
                        <a:cubicBezTo>
                          <a:pt x="23" y="4"/>
                          <a:pt x="12" y="3"/>
                          <a:pt x="2" y="2"/>
                        </a:cubicBezTo>
                        <a:cubicBezTo>
                          <a:pt x="0" y="2"/>
                          <a:pt x="0" y="5"/>
                          <a:pt x="2" y="5"/>
                        </a:cubicBezTo>
                        <a:cubicBezTo>
                          <a:pt x="15" y="6"/>
                          <a:pt x="28" y="7"/>
                          <a:pt x="41" y="6"/>
                        </a:cubicBezTo>
                        <a:cubicBezTo>
                          <a:pt x="45" y="5"/>
                          <a:pt x="53" y="1"/>
                          <a:pt x="54" y="7"/>
                        </a:cubicBezTo>
                        <a:cubicBezTo>
                          <a:pt x="55" y="14"/>
                          <a:pt x="56" y="20"/>
                          <a:pt x="56" y="26"/>
                        </a:cubicBezTo>
                        <a:cubicBezTo>
                          <a:pt x="56" y="37"/>
                          <a:pt x="32" y="31"/>
                          <a:pt x="24" y="32"/>
                        </a:cubicBezTo>
                        <a:cubicBezTo>
                          <a:pt x="21" y="32"/>
                          <a:pt x="5" y="35"/>
                          <a:pt x="5" y="30"/>
                        </a:cubicBezTo>
                        <a:cubicBezTo>
                          <a:pt x="5" y="22"/>
                          <a:pt x="5" y="14"/>
                          <a:pt x="5" y="5"/>
                        </a:cubicBezTo>
                        <a:cubicBezTo>
                          <a:pt x="5" y="4"/>
                          <a:pt x="2" y="4"/>
                          <a:pt x="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0" name="Freeform 255"/>
                  <p:cNvSpPr/>
                  <p:nvPr/>
                </p:nvSpPr>
                <p:spPr bwMode="auto">
                  <a:xfrm>
                    <a:off x="738" y="1400"/>
                    <a:ext cx="4" cy="8"/>
                  </a:xfrm>
                  <a:custGeom>
                    <a:avLst/>
                    <a:gdLst>
                      <a:gd name="T0" fmla="*/ 3 w 6"/>
                      <a:gd name="T1" fmla="*/ 3 h 12"/>
                      <a:gd name="T2" fmla="*/ 3 w 6"/>
                      <a:gd name="T3" fmla="*/ 4 h 12"/>
                      <a:gd name="T4" fmla="*/ 3 w 6"/>
                      <a:gd name="T5" fmla="*/ 6 h 12"/>
                      <a:gd name="T6" fmla="*/ 2 w 6"/>
                      <a:gd name="T7" fmla="*/ 9 h 12"/>
                      <a:gd name="T8" fmla="*/ 4 w 6"/>
                      <a:gd name="T9" fmla="*/ 11 h 12"/>
                      <a:gd name="T10" fmla="*/ 6 w 6"/>
                      <a:gd name="T11" fmla="*/ 6 h 12"/>
                      <a:gd name="T12" fmla="*/ 4 w 6"/>
                      <a:gd name="T13" fmla="*/ 1 h 12"/>
                      <a:gd name="T14" fmla="*/ 3 w 6"/>
                      <a:gd name="T15" fmla="*/ 3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12">
                        <a:moveTo>
                          <a:pt x="3" y="3"/>
                        </a:moveTo>
                        <a:cubicBezTo>
                          <a:pt x="2" y="3"/>
                          <a:pt x="3" y="3"/>
                          <a:pt x="3" y="4"/>
                        </a:cubicBezTo>
                        <a:cubicBezTo>
                          <a:pt x="3" y="5"/>
                          <a:pt x="3" y="5"/>
                          <a:pt x="3" y="6"/>
                        </a:cubicBezTo>
                        <a:cubicBezTo>
                          <a:pt x="3" y="7"/>
                          <a:pt x="3" y="9"/>
                          <a:pt x="2" y="9"/>
                        </a:cubicBezTo>
                        <a:cubicBezTo>
                          <a:pt x="0" y="10"/>
                          <a:pt x="2" y="12"/>
                          <a:pt x="4" y="11"/>
                        </a:cubicBezTo>
                        <a:cubicBezTo>
                          <a:pt x="6" y="11"/>
                          <a:pt x="6" y="8"/>
                          <a:pt x="6" y="6"/>
                        </a:cubicBezTo>
                        <a:cubicBezTo>
                          <a:pt x="6" y="4"/>
                          <a:pt x="6" y="2"/>
                          <a:pt x="4" y="1"/>
                        </a:cubicBezTo>
                        <a:cubicBezTo>
                          <a:pt x="3" y="0"/>
                          <a:pt x="1" y="2"/>
                          <a:pt x="3"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1" name="Freeform 256"/>
                  <p:cNvSpPr/>
                  <p:nvPr/>
                </p:nvSpPr>
                <p:spPr bwMode="auto">
                  <a:xfrm>
                    <a:off x="749" y="1400"/>
                    <a:ext cx="5" cy="8"/>
                  </a:xfrm>
                  <a:custGeom>
                    <a:avLst/>
                    <a:gdLst>
                      <a:gd name="T0" fmla="*/ 1 w 8"/>
                      <a:gd name="T1" fmla="*/ 2 h 12"/>
                      <a:gd name="T2" fmla="*/ 5 w 8"/>
                      <a:gd name="T3" fmla="*/ 11 h 12"/>
                      <a:gd name="T4" fmla="*/ 6 w 8"/>
                      <a:gd name="T5" fmla="*/ 8 h 12"/>
                      <a:gd name="T6" fmla="*/ 4 w 8"/>
                      <a:gd name="T7" fmla="*/ 2 h 12"/>
                      <a:gd name="T8" fmla="*/ 1 w 8"/>
                      <a:gd name="T9" fmla="*/ 2 h 12"/>
                    </a:gdLst>
                    <a:ahLst/>
                    <a:cxnLst>
                      <a:cxn ang="0">
                        <a:pos x="T0" y="T1"/>
                      </a:cxn>
                      <a:cxn ang="0">
                        <a:pos x="T2" y="T3"/>
                      </a:cxn>
                      <a:cxn ang="0">
                        <a:pos x="T4" y="T5"/>
                      </a:cxn>
                      <a:cxn ang="0">
                        <a:pos x="T6" y="T7"/>
                      </a:cxn>
                      <a:cxn ang="0">
                        <a:pos x="T8" y="T9"/>
                      </a:cxn>
                    </a:cxnLst>
                    <a:rect l="0" t="0" r="r" b="b"/>
                    <a:pathLst>
                      <a:path w="8" h="12">
                        <a:moveTo>
                          <a:pt x="1" y="2"/>
                        </a:moveTo>
                        <a:cubicBezTo>
                          <a:pt x="1" y="6"/>
                          <a:pt x="0" y="10"/>
                          <a:pt x="5" y="11"/>
                        </a:cubicBezTo>
                        <a:cubicBezTo>
                          <a:pt x="7" y="12"/>
                          <a:pt x="8" y="9"/>
                          <a:pt x="6" y="8"/>
                        </a:cubicBezTo>
                        <a:cubicBezTo>
                          <a:pt x="3" y="8"/>
                          <a:pt x="4" y="4"/>
                          <a:pt x="4" y="2"/>
                        </a:cubicBezTo>
                        <a:cubicBezTo>
                          <a:pt x="4" y="0"/>
                          <a:pt x="1" y="0"/>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2" name="Freeform 257"/>
                  <p:cNvSpPr/>
                  <p:nvPr/>
                </p:nvSpPr>
                <p:spPr bwMode="auto">
                  <a:xfrm>
                    <a:off x="738" y="1407"/>
                    <a:ext cx="16" cy="3"/>
                  </a:xfrm>
                  <a:custGeom>
                    <a:avLst/>
                    <a:gdLst>
                      <a:gd name="T0" fmla="*/ 3 w 23"/>
                      <a:gd name="T1" fmla="*/ 4 h 5"/>
                      <a:gd name="T2" fmla="*/ 11 w 23"/>
                      <a:gd name="T3" fmla="*/ 3 h 5"/>
                      <a:gd name="T4" fmla="*/ 21 w 23"/>
                      <a:gd name="T5" fmla="*/ 4 h 5"/>
                      <a:gd name="T6" fmla="*/ 21 w 23"/>
                      <a:gd name="T7" fmla="*/ 1 h 5"/>
                      <a:gd name="T8" fmla="*/ 10 w 23"/>
                      <a:gd name="T9" fmla="*/ 0 h 5"/>
                      <a:gd name="T10" fmla="*/ 1 w 23"/>
                      <a:gd name="T11" fmla="*/ 1 h 5"/>
                      <a:gd name="T12" fmla="*/ 3 w 23"/>
                      <a:gd name="T13" fmla="*/ 4 h 5"/>
                    </a:gdLst>
                    <a:ahLst/>
                    <a:cxnLst>
                      <a:cxn ang="0">
                        <a:pos x="T0" y="T1"/>
                      </a:cxn>
                      <a:cxn ang="0">
                        <a:pos x="T2" y="T3"/>
                      </a:cxn>
                      <a:cxn ang="0">
                        <a:pos x="T4" y="T5"/>
                      </a:cxn>
                      <a:cxn ang="0">
                        <a:pos x="T6" y="T7"/>
                      </a:cxn>
                      <a:cxn ang="0">
                        <a:pos x="T8" y="T9"/>
                      </a:cxn>
                      <a:cxn ang="0">
                        <a:pos x="T10" y="T11"/>
                      </a:cxn>
                      <a:cxn ang="0">
                        <a:pos x="T12" y="T13"/>
                      </a:cxn>
                    </a:cxnLst>
                    <a:rect l="0" t="0" r="r" b="b"/>
                    <a:pathLst>
                      <a:path w="23" h="5">
                        <a:moveTo>
                          <a:pt x="3" y="4"/>
                        </a:moveTo>
                        <a:cubicBezTo>
                          <a:pt x="5" y="2"/>
                          <a:pt x="9" y="3"/>
                          <a:pt x="11" y="3"/>
                        </a:cubicBezTo>
                        <a:cubicBezTo>
                          <a:pt x="15" y="3"/>
                          <a:pt x="18" y="4"/>
                          <a:pt x="21" y="4"/>
                        </a:cubicBezTo>
                        <a:cubicBezTo>
                          <a:pt x="23" y="4"/>
                          <a:pt x="23" y="1"/>
                          <a:pt x="21" y="1"/>
                        </a:cubicBezTo>
                        <a:cubicBezTo>
                          <a:pt x="18" y="1"/>
                          <a:pt x="14" y="0"/>
                          <a:pt x="10" y="0"/>
                        </a:cubicBezTo>
                        <a:cubicBezTo>
                          <a:pt x="7" y="0"/>
                          <a:pt x="4" y="0"/>
                          <a:pt x="1" y="1"/>
                        </a:cubicBezTo>
                        <a:cubicBezTo>
                          <a:pt x="0" y="2"/>
                          <a:pt x="1" y="5"/>
                          <a:pt x="3"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3" name="Freeform 258"/>
                  <p:cNvSpPr/>
                  <p:nvPr/>
                </p:nvSpPr>
                <p:spPr bwMode="auto">
                  <a:xfrm>
                    <a:off x="951" y="1465"/>
                    <a:ext cx="35" cy="35"/>
                  </a:xfrm>
                  <a:custGeom>
                    <a:avLst/>
                    <a:gdLst>
                      <a:gd name="T0" fmla="*/ 29 w 53"/>
                      <a:gd name="T1" fmla="*/ 8 h 53"/>
                      <a:gd name="T2" fmla="*/ 3 w 53"/>
                      <a:gd name="T3" fmla="*/ 28 h 53"/>
                      <a:gd name="T4" fmla="*/ 30 w 53"/>
                      <a:gd name="T5" fmla="*/ 51 h 53"/>
                      <a:gd name="T6" fmla="*/ 50 w 53"/>
                      <a:gd name="T7" fmla="*/ 25 h 53"/>
                      <a:gd name="T8" fmla="*/ 24 w 53"/>
                      <a:gd name="T9" fmla="*/ 10 h 53"/>
                      <a:gd name="T10" fmla="*/ 25 w 53"/>
                      <a:gd name="T11" fmla="*/ 11 h 53"/>
                      <a:gd name="T12" fmla="*/ 38 w 53"/>
                      <a:gd name="T13" fmla="*/ 12 h 53"/>
                      <a:gd name="T14" fmla="*/ 49 w 53"/>
                      <a:gd name="T15" fmla="*/ 29 h 53"/>
                      <a:gd name="T16" fmla="*/ 27 w 53"/>
                      <a:gd name="T17" fmla="*/ 49 h 53"/>
                      <a:gd name="T18" fmla="*/ 6 w 53"/>
                      <a:gd name="T19" fmla="*/ 23 h 53"/>
                      <a:gd name="T20" fmla="*/ 29 w 53"/>
                      <a:gd name="T21" fmla="*/ 10 h 53"/>
                      <a:gd name="T22" fmla="*/ 29 w 53"/>
                      <a:gd name="T23" fmla="*/ 8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3" h="53">
                        <a:moveTo>
                          <a:pt x="29" y="8"/>
                        </a:moveTo>
                        <a:cubicBezTo>
                          <a:pt x="18" y="9"/>
                          <a:pt x="4" y="17"/>
                          <a:pt x="3" y="28"/>
                        </a:cubicBezTo>
                        <a:cubicBezTo>
                          <a:pt x="2" y="41"/>
                          <a:pt x="17" y="53"/>
                          <a:pt x="30" y="51"/>
                        </a:cubicBezTo>
                        <a:cubicBezTo>
                          <a:pt x="43" y="49"/>
                          <a:pt x="53" y="38"/>
                          <a:pt x="50" y="25"/>
                        </a:cubicBezTo>
                        <a:cubicBezTo>
                          <a:pt x="48" y="17"/>
                          <a:pt x="33" y="0"/>
                          <a:pt x="24" y="10"/>
                        </a:cubicBezTo>
                        <a:cubicBezTo>
                          <a:pt x="23" y="11"/>
                          <a:pt x="25" y="12"/>
                          <a:pt x="25" y="11"/>
                        </a:cubicBezTo>
                        <a:cubicBezTo>
                          <a:pt x="29" y="7"/>
                          <a:pt x="35" y="10"/>
                          <a:pt x="38" y="12"/>
                        </a:cubicBezTo>
                        <a:cubicBezTo>
                          <a:pt x="45" y="15"/>
                          <a:pt x="48" y="23"/>
                          <a:pt x="49" y="29"/>
                        </a:cubicBezTo>
                        <a:cubicBezTo>
                          <a:pt x="50" y="41"/>
                          <a:pt x="37" y="49"/>
                          <a:pt x="27" y="49"/>
                        </a:cubicBezTo>
                        <a:cubicBezTo>
                          <a:pt x="13" y="50"/>
                          <a:pt x="0" y="36"/>
                          <a:pt x="6" y="23"/>
                        </a:cubicBezTo>
                        <a:cubicBezTo>
                          <a:pt x="10" y="15"/>
                          <a:pt x="20" y="11"/>
                          <a:pt x="29" y="10"/>
                        </a:cubicBezTo>
                        <a:cubicBezTo>
                          <a:pt x="30" y="10"/>
                          <a:pt x="30" y="8"/>
                          <a:pt x="29"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4" name="Freeform 259"/>
                  <p:cNvSpPr/>
                  <p:nvPr/>
                </p:nvSpPr>
                <p:spPr bwMode="auto">
                  <a:xfrm>
                    <a:off x="965" y="1474"/>
                    <a:ext cx="4" cy="4"/>
                  </a:xfrm>
                  <a:custGeom>
                    <a:avLst/>
                    <a:gdLst>
                      <a:gd name="T0" fmla="*/ 4 w 6"/>
                      <a:gd name="T1" fmla="*/ 0 h 6"/>
                      <a:gd name="T2" fmla="*/ 1 w 6"/>
                      <a:gd name="T3" fmla="*/ 4 h 6"/>
                      <a:gd name="T4" fmla="*/ 2 w 6"/>
                      <a:gd name="T5" fmla="*/ 5 h 6"/>
                      <a:gd name="T6" fmla="*/ 5 w 6"/>
                      <a:gd name="T7" fmla="*/ 2 h 6"/>
                      <a:gd name="T8" fmla="*/ 4 w 6"/>
                      <a:gd name="T9" fmla="*/ 0 h 6"/>
                    </a:gdLst>
                    <a:ahLst/>
                    <a:cxnLst>
                      <a:cxn ang="0">
                        <a:pos x="T0" y="T1"/>
                      </a:cxn>
                      <a:cxn ang="0">
                        <a:pos x="T2" y="T3"/>
                      </a:cxn>
                      <a:cxn ang="0">
                        <a:pos x="T4" y="T5"/>
                      </a:cxn>
                      <a:cxn ang="0">
                        <a:pos x="T6" y="T7"/>
                      </a:cxn>
                      <a:cxn ang="0">
                        <a:pos x="T8" y="T9"/>
                      </a:cxn>
                    </a:cxnLst>
                    <a:rect l="0" t="0" r="r" b="b"/>
                    <a:pathLst>
                      <a:path w="6" h="6">
                        <a:moveTo>
                          <a:pt x="4" y="0"/>
                        </a:moveTo>
                        <a:cubicBezTo>
                          <a:pt x="3" y="2"/>
                          <a:pt x="2" y="3"/>
                          <a:pt x="1" y="4"/>
                        </a:cubicBezTo>
                        <a:cubicBezTo>
                          <a:pt x="0" y="5"/>
                          <a:pt x="1" y="6"/>
                          <a:pt x="2" y="5"/>
                        </a:cubicBezTo>
                        <a:cubicBezTo>
                          <a:pt x="3" y="4"/>
                          <a:pt x="4" y="3"/>
                          <a:pt x="5" y="2"/>
                        </a:cubicBezTo>
                        <a:cubicBezTo>
                          <a:pt x="6" y="1"/>
                          <a:pt x="5" y="0"/>
                          <a:pt x="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5" name="Freeform 260"/>
                  <p:cNvSpPr/>
                  <p:nvPr/>
                </p:nvSpPr>
                <p:spPr bwMode="auto">
                  <a:xfrm>
                    <a:off x="965" y="1476"/>
                    <a:ext cx="4" cy="12"/>
                  </a:xfrm>
                  <a:custGeom>
                    <a:avLst/>
                    <a:gdLst>
                      <a:gd name="T0" fmla="*/ 0 w 6"/>
                      <a:gd name="T1" fmla="*/ 2 h 17"/>
                      <a:gd name="T2" fmla="*/ 3 w 6"/>
                      <a:gd name="T3" fmla="*/ 10 h 17"/>
                      <a:gd name="T4" fmla="*/ 4 w 6"/>
                      <a:gd name="T5" fmla="*/ 16 h 17"/>
                      <a:gd name="T6" fmla="*/ 6 w 6"/>
                      <a:gd name="T7" fmla="*/ 16 h 17"/>
                      <a:gd name="T8" fmla="*/ 5 w 6"/>
                      <a:gd name="T9" fmla="*/ 10 h 17"/>
                      <a:gd name="T10" fmla="*/ 2 w 6"/>
                      <a:gd name="T11" fmla="*/ 1 h 17"/>
                      <a:gd name="T12" fmla="*/ 0 w 6"/>
                      <a:gd name="T13" fmla="*/ 2 h 17"/>
                    </a:gdLst>
                    <a:ahLst/>
                    <a:cxnLst>
                      <a:cxn ang="0">
                        <a:pos x="T0" y="T1"/>
                      </a:cxn>
                      <a:cxn ang="0">
                        <a:pos x="T2" y="T3"/>
                      </a:cxn>
                      <a:cxn ang="0">
                        <a:pos x="T4" y="T5"/>
                      </a:cxn>
                      <a:cxn ang="0">
                        <a:pos x="T6" y="T7"/>
                      </a:cxn>
                      <a:cxn ang="0">
                        <a:pos x="T8" y="T9"/>
                      </a:cxn>
                      <a:cxn ang="0">
                        <a:pos x="T10" y="T11"/>
                      </a:cxn>
                      <a:cxn ang="0">
                        <a:pos x="T12" y="T13"/>
                      </a:cxn>
                    </a:cxnLst>
                    <a:rect l="0" t="0" r="r" b="b"/>
                    <a:pathLst>
                      <a:path w="6" h="17">
                        <a:moveTo>
                          <a:pt x="0" y="2"/>
                        </a:moveTo>
                        <a:cubicBezTo>
                          <a:pt x="1" y="4"/>
                          <a:pt x="2" y="7"/>
                          <a:pt x="3" y="10"/>
                        </a:cubicBezTo>
                        <a:cubicBezTo>
                          <a:pt x="4" y="12"/>
                          <a:pt x="3" y="14"/>
                          <a:pt x="4" y="16"/>
                        </a:cubicBezTo>
                        <a:cubicBezTo>
                          <a:pt x="5" y="17"/>
                          <a:pt x="6" y="17"/>
                          <a:pt x="6" y="16"/>
                        </a:cubicBezTo>
                        <a:cubicBezTo>
                          <a:pt x="5" y="14"/>
                          <a:pt x="5" y="12"/>
                          <a:pt x="5" y="10"/>
                        </a:cubicBezTo>
                        <a:cubicBezTo>
                          <a:pt x="4" y="7"/>
                          <a:pt x="2" y="4"/>
                          <a:pt x="2" y="1"/>
                        </a:cubicBezTo>
                        <a:cubicBezTo>
                          <a:pt x="2" y="0"/>
                          <a:pt x="0"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6" name="Freeform 261"/>
                  <p:cNvSpPr/>
                  <p:nvPr/>
                </p:nvSpPr>
                <p:spPr bwMode="auto">
                  <a:xfrm>
                    <a:off x="967" y="1476"/>
                    <a:ext cx="4" cy="11"/>
                  </a:xfrm>
                  <a:custGeom>
                    <a:avLst/>
                    <a:gdLst>
                      <a:gd name="T0" fmla="*/ 2 w 5"/>
                      <a:gd name="T1" fmla="*/ 15 h 16"/>
                      <a:gd name="T2" fmla="*/ 4 w 5"/>
                      <a:gd name="T3" fmla="*/ 2 h 16"/>
                      <a:gd name="T4" fmla="*/ 3 w 5"/>
                      <a:gd name="T5" fmla="*/ 1 h 16"/>
                      <a:gd name="T6" fmla="*/ 0 w 5"/>
                      <a:gd name="T7" fmla="*/ 15 h 16"/>
                      <a:gd name="T8" fmla="*/ 2 w 5"/>
                      <a:gd name="T9" fmla="*/ 15 h 16"/>
                    </a:gdLst>
                    <a:ahLst/>
                    <a:cxnLst>
                      <a:cxn ang="0">
                        <a:pos x="T0" y="T1"/>
                      </a:cxn>
                      <a:cxn ang="0">
                        <a:pos x="T2" y="T3"/>
                      </a:cxn>
                      <a:cxn ang="0">
                        <a:pos x="T4" y="T5"/>
                      </a:cxn>
                      <a:cxn ang="0">
                        <a:pos x="T6" y="T7"/>
                      </a:cxn>
                      <a:cxn ang="0">
                        <a:pos x="T8" y="T9"/>
                      </a:cxn>
                    </a:cxnLst>
                    <a:rect l="0" t="0" r="r" b="b"/>
                    <a:pathLst>
                      <a:path w="5" h="16">
                        <a:moveTo>
                          <a:pt x="2" y="15"/>
                        </a:moveTo>
                        <a:cubicBezTo>
                          <a:pt x="4" y="11"/>
                          <a:pt x="3" y="6"/>
                          <a:pt x="4" y="2"/>
                        </a:cubicBezTo>
                        <a:cubicBezTo>
                          <a:pt x="5" y="1"/>
                          <a:pt x="3" y="0"/>
                          <a:pt x="3" y="1"/>
                        </a:cubicBezTo>
                        <a:cubicBezTo>
                          <a:pt x="2" y="6"/>
                          <a:pt x="2" y="11"/>
                          <a:pt x="0" y="15"/>
                        </a:cubicBezTo>
                        <a:cubicBezTo>
                          <a:pt x="0" y="16"/>
                          <a:pt x="2" y="16"/>
                          <a:pt x="2"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7" name="Freeform 262"/>
                  <p:cNvSpPr/>
                  <p:nvPr/>
                </p:nvSpPr>
                <p:spPr bwMode="auto">
                  <a:xfrm>
                    <a:off x="967" y="1474"/>
                    <a:ext cx="4" cy="4"/>
                  </a:xfrm>
                  <a:custGeom>
                    <a:avLst/>
                    <a:gdLst>
                      <a:gd name="T0" fmla="*/ 2 w 6"/>
                      <a:gd name="T1" fmla="*/ 1 h 7"/>
                      <a:gd name="T2" fmla="*/ 2 w 6"/>
                      <a:gd name="T3" fmla="*/ 1 h 7"/>
                      <a:gd name="T4" fmla="*/ 0 w 6"/>
                      <a:gd name="T5" fmla="*/ 2 h 7"/>
                      <a:gd name="T6" fmla="*/ 4 w 6"/>
                      <a:gd name="T7" fmla="*/ 6 h 7"/>
                      <a:gd name="T8" fmla="*/ 5 w 6"/>
                      <a:gd name="T9" fmla="*/ 5 h 7"/>
                      <a:gd name="T10" fmla="*/ 2 w 6"/>
                      <a:gd name="T11" fmla="*/ 1 h 7"/>
                      <a:gd name="T12" fmla="*/ 0 w 6"/>
                      <a:gd name="T13" fmla="*/ 1 h 7"/>
                      <a:gd name="T14" fmla="*/ 1 w 6"/>
                      <a:gd name="T15" fmla="*/ 2 h 7"/>
                      <a:gd name="T16" fmla="*/ 2 w 6"/>
                      <a:gd name="T17"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7">
                        <a:moveTo>
                          <a:pt x="2" y="1"/>
                        </a:moveTo>
                        <a:cubicBezTo>
                          <a:pt x="2" y="1"/>
                          <a:pt x="2" y="1"/>
                          <a:pt x="2" y="1"/>
                        </a:cubicBezTo>
                        <a:cubicBezTo>
                          <a:pt x="1" y="1"/>
                          <a:pt x="1" y="1"/>
                          <a:pt x="0" y="2"/>
                        </a:cubicBezTo>
                        <a:cubicBezTo>
                          <a:pt x="2" y="3"/>
                          <a:pt x="3" y="5"/>
                          <a:pt x="4" y="6"/>
                        </a:cubicBezTo>
                        <a:cubicBezTo>
                          <a:pt x="5" y="7"/>
                          <a:pt x="6" y="6"/>
                          <a:pt x="5" y="5"/>
                        </a:cubicBezTo>
                        <a:cubicBezTo>
                          <a:pt x="4" y="4"/>
                          <a:pt x="3" y="2"/>
                          <a:pt x="2" y="1"/>
                        </a:cubicBezTo>
                        <a:cubicBezTo>
                          <a:pt x="1" y="0"/>
                          <a:pt x="0" y="1"/>
                          <a:pt x="0" y="1"/>
                        </a:cubicBezTo>
                        <a:cubicBezTo>
                          <a:pt x="0" y="2"/>
                          <a:pt x="1" y="2"/>
                          <a:pt x="1" y="2"/>
                        </a:cubicBezTo>
                        <a:cubicBezTo>
                          <a:pt x="2" y="3"/>
                          <a:pt x="3" y="2"/>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8" name="Freeform 263"/>
                  <p:cNvSpPr/>
                  <p:nvPr/>
                </p:nvSpPr>
                <p:spPr bwMode="auto">
                  <a:xfrm>
                    <a:off x="967" y="1484"/>
                    <a:ext cx="7" cy="4"/>
                  </a:xfrm>
                  <a:custGeom>
                    <a:avLst/>
                    <a:gdLst>
                      <a:gd name="T0" fmla="*/ 2 w 10"/>
                      <a:gd name="T1" fmla="*/ 5 h 6"/>
                      <a:gd name="T2" fmla="*/ 9 w 10"/>
                      <a:gd name="T3" fmla="*/ 2 h 6"/>
                      <a:gd name="T4" fmla="*/ 8 w 10"/>
                      <a:gd name="T5" fmla="*/ 0 h 6"/>
                      <a:gd name="T6" fmla="*/ 1 w 10"/>
                      <a:gd name="T7" fmla="*/ 3 h 6"/>
                      <a:gd name="T8" fmla="*/ 2 w 10"/>
                      <a:gd name="T9" fmla="*/ 5 h 6"/>
                    </a:gdLst>
                    <a:ahLst/>
                    <a:cxnLst>
                      <a:cxn ang="0">
                        <a:pos x="T0" y="T1"/>
                      </a:cxn>
                      <a:cxn ang="0">
                        <a:pos x="T2" y="T3"/>
                      </a:cxn>
                      <a:cxn ang="0">
                        <a:pos x="T4" y="T5"/>
                      </a:cxn>
                      <a:cxn ang="0">
                        <a:pos x="T6" y="T7"/>
                      </a:cxn>
                      <a:cxn ang="0">
                        <a:pos x="T8" y="T9"/>
                      </a:cxn>
                    </a:cxnLst>
                    <a:rect l="0" t="0" r="r" b="b"/>
                    <a:pathLst>
                      <a:path w="10" h="6">
                        <a:moveTo>
                          <a:pt x="2" y="5"/>
                        </a:moveTo>
                        <a:cubicBezTo>
                          <a:pt x="4" y="3"/>
                          <a:pt x="7" y="3"/>
                          <a:pt x="9" y="2"/>
                        </a:cubicBezTo>
                        <a:cubicBezTo>
                          <a:pt x="10" y="1"/>
                          <a:pt x="9" y="0"/>
                          <a:pt x="8" y="0"/>
                        </a:cubicBezTo>
                        <a:cubicBezTo>
                          <a:pt x="6" y="2"/>
                          <a:pt x="3" y="2"/>
                          <a:pt x="1" y="3"/>
                        </a:cubicBezTo>
                        <a:cubicBezTo>
                          <a:pt x="0" y="4"/>
                          <a:pt x="1" y="6"/>
                          <a:pt x="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9" name="Freeform 264"/>
                  <p:cNvSpPr/>
                  <p:nvPr/>
                </p:nvSpPr>
                <p:spPr bwMode="auto">
                  <a:xfrm>
                    <a:off x="972" y="1484"/>
                    <a:ext cx="4" cy="4"/>
                  </a:xfrm>
                  <a:custGeom>
                    <a:avLst/>
                    <a:gdLst>
                      <a:gd name="T0" fmla="*/ 0 w 6"/>
                      <a:gd name="T1" fmla="*/ 2 h 6"/>
                      <a:gd name="T2" fmla="*/ 4 w 6"/>
                      <a:gd name="T3" fmla="*/ 5 h 6"/>
                      <a:gd name="T4" fmla="*/ 5 w 6"/>
                      <a:gd name="T5" fmla="*/ 4 h 6"/>
                      <a:gd name="T6" fmla="*/ 2 w 6"/>
                      <a:gd name="T7" fmla="*/ 1 h 6"/>
                      <a:gd name="T8" fmla="*/ 0 w 6"/>
                      <a:gd name="T9" fmla="*/ 2 h 6"/>
                    </a:gdLst>
                    <a:ahLst/>
                    <a:cxnLst>
                      <a:cxn ang="0">
                        <a:pos x="T0" y="T1"/>
                      </a:cxn>
                      <a:cxn ang="0">
                        <a:pos x="T2" y="T3"/>
                      </a:cxn>
                      <a:cxn ang="0">
                        <a:pos x="T4" y="T5"/>
                      </a:cxn>
                      <a:cxn ang="0">
                        <a:pos x="T6" y="T7"/>
                      </a:cxn>
                      <a:cxn ang="0">
                        <a:pos x="T8" y="T9"/>
                      </a:cxn>
                    </a:cxnLst>
                    <a:rect l="0" t="0" r="r" b="b"/>
                    <a:pathLst>
                      <a:path w="6" h="6">
                        <a:moveTo>
                          <a:pt x="0" y="2"/>
                        </a:moveTo>
                        <a:cubicBezTo>
                          <a:pt x="1" y="3"/>
                          <a:pt x="3" y="4"/>
                          <a:pt x="4" y="5"/>
                        </a:cubicBezTo>
                        <a:cubicBezTo>
                          <a:pt x="5" y="6"/>
                          <a:pt x="6" y="4"/>
                          <a:pt x="5" y="4"/>
                        </a:cubicBezTo>
                        <a:cubicBezTo>
                          <a:pt x="4" y="3"/>
                          <a:pt x="3" y="2"/>
                          <a:pt x="2" y="1"/>
                        </a:cubicBezTo>
                        <a:cubicBezTo>
                          <a:pt x="1" y="0"/>
                          <a:pt x="0"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0" name="Freeform 265"/>
                  <p:cNvSpPr/>
                  <p:nvPr/>
                </p:nvSpPr>
                <p:spPr bwMode="auto">
                  <a:xfrm>
                    <a:off x="967" y="1487"/>
                    <a:ext cx="6" cy="3"/>
                  </a:xfrm>
                  <a:custGeom>
                    <a:avLst/>
                    <a:gdLst>
                      <a:gd name="T0" fmla="*/ 1 w 9"/>
                      <a:gd name="T1" fmla="*/ 2 h 4"/>
                      <a:gd name="T2" fmla="*/ 7 w 9"/>
                      <a:gd name="T3" fmla="*/ 4 h 4"/>
                      <a:gd name="T4" fmla="*/ 8 w 9"/>
                      <a:gd name="T5" fmla="*/ 2 h 4"/>
                      <a:gd name="T6" fmla="*/ 1 w 9"/>
                      <a:gd name="T7" fmla="*/ 0 h 4"/>
                      <a:gd name="T8" fmla="*/ 1 w 9"/>
                      <a:gd name="T9" fmla="*/ 2 h 4"/>
                    </a:gdLst>
                    <a:ahLst/>
                    <a:cxnLst>
                      <a:cxn ang="0">
                        <a:pos x="T0" y="T1"/>
                      </a:cxn>
                      <a:cxn ang="0">
                        <a:pos x="T2" y="T3"/>
                      </a:cxn>
                      <a:cxn ang="0">
                        <a:pos x="T4" y="T5"/>
                      </a:cxn>
                      <a:cxn ang="0">
                        <a:pos x="T6" y="T7"/>
                      </a:cxn>
                      <a:cxn ang="0">
                        <a:pos x="T8" y="T9"/>
                      </a:cxn>
                    </a:cxnLst>
                    <a:rect l="0" t="0" r="r" b="b"/>
                    <a:pathLst>
                      <a:path w="9" h="4">
                        <a:moveTo>
                          <a:pt x="1" y="2"/>
                        </a:moveTo>
                        <a:cubicBezTo>
                          <a:pt x="3" y="1"/>
                          <a:pt x="5" y="3"/>
                          <a:pt x="7" y="4"/>
                        </a:cubicBezTo>
                        <a:cubicBezTo>
                          <a:pt x="8" y="4"/>
                          <a:pt x="9" y="2"/>
                          <a:pt x="8" y="2"/>
                        </a:cubicBezTo>
                        <a:cubicBezTo>
                          <a:pt x="6" y="2"/>
                          <a:pt x="4" y="0"/>
                          <a:pt x="1" y="0"/>
                        </a:cubicBezTo>
                        <a:cubicBezTo>
                          <a:pt x="0" y="0"/>
                          <a:pt x="0" y="2"/>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1" name="Freeform 266"/>
                  <p:cNvSpPr/>
                  <p:nvPr/>
                </p:nvSpPr>
                <p:spPr bwMode="auto">
                  <a:xfrm>
                    <a:off x="971" y="1486"/>
                    <a:ext cx="5" cy="4"/>
                  </a:xfrm>
                  <a:custGeom>
                    <a:avLst/>
                    <a:gdLst>
                      <a:gd name="T0" fmla="*/ 2 w 7"/>
                      <a:gd name="T1" fmla="*/ 5 h 5"/>
                      <a:gd name="T2" fmla="*/ 6 w 7"/>
                      <a:gd name="T3" fmla="*/ 2 h 5"/>
                      <a:gd name="T4" fmla="*/ 5 w 7"/>
                      <a:gd name="T5" fmla="*/ 1 h 5"/>
                      <a:gd name="T6" fmla="*/ 1 w 7"/>
                      <a:gd name="T7" fmla="*/ 3 h 5"/>
                      <a:gd name="T8" fmla="*/ 2 w 7"/>
                      <a:gd name="T9" fmla="*/ 5 h 5"/>
                    </a:gdLst>
                    <a:ahLst/>
                    <a:cxnLst>
                      <a:cxn ang="0">
                        <a:pos x="T0" y="T1"/>
                      </a:cxn>
                      <a:cxn ang="0">
                        <a:pos x="T2" y="T3"/>
                      </a:cxn>
                      <a:cxn ang="0">
                        <a:pos x="T4" y="T5"/>
                      </a:cxn>
                      <a:cxn ang="0">
                        <a:pos x="T6" y="T7"/>
                      </a:cxn>
                      <a:cxn ang="0">
                        <a:pos x="T8" y="T9"/>
                      </a:cxn>
                    </a:cxnLst>
                    <a:rect l="0" t="0" r="r" b="b"/>
                    <a:pathLst>
                      <a:path w="7" h="5">
                        <a:moveTo>
                          <a:pt x="2" y="5"/>
                        </a:moveTo>
                        <a:cubicBezTo>
                          <a:pt x="3" y="4"/>
                          <a:pt x="4" y="3"/>
                          <a:pt x="6" y="2"/>
                        </a:cubicBezTo>
                        <a:cubicBezTo>
                          <a:pt x="7" y="2"/>
                          <a:pt x="6" y="0"/>
                          <a:pt x="5" y="1"/>
                        </a:cubicBezTo>
                        <a:cubicBezTo>
                          <a:pt x="4" y="2"/>
                          <a:pt x="2" y="2"/>
                          <a:pt x="1" y="3"/>
                        </a:cubicBezTo>
                        <a:cubicBezTo>
                          <a:pt x="0" y="4"/>
                          <a:pt x="1" y="5"/>
                          <a:pt x="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2" name="Freeform 267"/>
                  <p:cNvSpPr/>
                  <p:nvPr/>
                </p:nvSpPr>
                <p:spPr bwMode="auto">
                  <a:xfrm>
                    <a:off x="965" y="1478"/>
                    <a:ext cx="2" cy="3"/>
                  </a:xfrm>
                  <a:custGeom>
                    <a:avLst/>
                    <a:gdLst>
                      <a:gd name="T0" fmla="*/ 0 w 3"/>
                      <a:gd name="T1" fmla="*/ 1 h 5"/>
                      <a:gd name="T2" fmla="*/ 1 w 3"/>
                      <a:gd name="T3" fmla="*/ 4 h 5"/>
                      <a:gd name="T4" fmla="*/ 3 w 3"/>
                      <a:gd name="T5" fmla="*/ 3 h 5"/>
                      <a:gd name="T6" fmla="*/ 2 w 3"/>
                      <a:gd name="T7" fmla="*/ 1 h 5"/>
                      <a:gd name="T8" fmla="*/ 0 w 3"/>
                      <a:gd name="T9" fmla="*/ 1 h 5"/>
                    </a:gdLst>
                    <a:ahLst/>
                    <a:cxnLst>
                      <a:cxn ang="0">
                        <a:pos x="T0" y="T1"/>
                      </a:cxn>
                      <a:cxn ang="0">
                        <a:pos x="T2" y="T3"/>
                      </a:cxn>
                      <a:cxn ang="0">
                        <a:pos x="T4" y="T5"/>
                      </a:cxn>
                      <a:cxn ang="0">
                        <a:pos x="T6" y="T7"/>
                      </a:cxn>
                      <a:cxn ang="0">
                        <a:pos x="T8" y="T9"/>
                      </a:cxn>
                    </a:cxnLst>
                    <a:rect l="0" t="0" r="r" b="b"/>
                    <a:pathLst>
                      <a:path w="3" h="5">
                        <a:moveTo>
                          <a:pt x="0" y="1"/>
                        </a:moveTo>
                        <a:cubicBezTo>
                          <a:pt x="0" y="2"/>
                          <a:pt x="1" y="3"/>
                          <a:pt x="1" y="4"/>
                        </a:cubicBezTo>
                        <a:cubicBezTo>
                          <a:pt x="1" y="5"/>
                          <a:pt x="3" y="4"/>
                          <a:pt x="3" y="3"/>
                        </a:cubicBezTo>
                        <a:cubicBezTo>
                          <a:pt x="2" y="2"/>
                          <a:pt x="2" y="2"/>
                          <a:pt x="2" y="1"/>
                        </a:cubicBezTo>
                        <a:cubicBezTo>
                          <a:pt x="2"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3" name="Freeform 268"/>
                  <p:cNvSpPr/>
                  <p:nvPr/>
                </p:nvSpPr>
                <p:spPr bwMode="auto">
                  <a:xfrm>
                    <a:off x="965" y="1476"/>
                    <a:ext cx="2" cy="6"/>
                  </a:xfrm>
                  <a:custGeom>
                    <a:avLst/>
                    <a:gdLst>
                      <a:gd name="T0" fmla="*/ 2 w 3"/>
                      <a:gd name="T1" fmla="*/ 1 h 9"/>
                      <a:gd name="T2" fmla="*/ 2 w 3"/>
                      <a:gd name="T3" fmla="*/ 0 h 9"/>
                      <a:gd name="T4" fmla="*/ 1 w 3"/>
                      <a:gd name="T5" fmla="*/ 2 h 9"/>
                      <a:gd name="T6" fmla="*/ 1 w 3"/>
                      <a:gd name="T7" fmla="*/ 2 h 9"/>
                      <a:gd name="T8" fmla="*/ 1 w 3"/>
                      <a:gd name="T9" fmla="*/ 3 h 9"/>
                      <a:gd name="T10" fmla="*/ 1 w 3"/>
                      <a:gd name="T11" fmla="*/ 5 h 9"/>
                      <a:gd name="T12" fmla="*/ 2 w 3"/>
                      <a:gd name="T13" fmla="*/ 8 h 9"/>
                      <a:gd name="T14" fmla="*/ 3 w 3"/>
                      <a:gd name="T15" fmla="*/ 8 h 9"/>
                      <a:gd name="T16" fmla="*/ 3 w 3"/>
                      <a:gd name="T17" fmla="*/ 3 h 9"/>
                      <a:gd name="T18" fmla="*/ 1 w 3"/>
                      <a:gd name="T19" fmla="*/ 0 h 9"/>
                      <a:gd name="T20" fmla="*/ 0 w 3"/>
                      <a:gd name="T21" fmla="*/ 1 h 9"/>
                      <a:gd name="T22" fmla="*/ 1 w 3"/>
                      <a:gd name="T23" fmla="*/ 2 h 9"/>
                      <a:gd name="T24" fmla="*/ 2 w 3"/>
                      <a:gd name="T25" fmla="*/ 1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 h="9">
                        <a:moveTo>
                          <a:pt x="2" y="1"/>
                        </a:moveTo>
                        <a:cubicBezTo>
                          <a:pt x="2" y="1"/>
                          <a:pt x="2" y="1"/>
                          <a:pt x="2" y="0"/>
                        </a:cubicBezTo>
                        <a:cubicBezTo>
                          <a:pt x="2" y="1"/>
                          <a:pt x="1" y="1"/>
                          <a:pt x="1" y="2"/>
                        </a:cubicBezTo>
                        <a:cubicBezTo>
                          <a:pt x="1" y="2"/>
                          <a:pt x="1" y="2"/>
                          <a:pt x="1" y="2"/>
                        </a:cubicBezTo>
                        <a:cubicBezTo>
                          <a:pt x="1" y="2"/>
                          <a:pt x="1" y="3"/>
                          <a:pt x="1" y="3"/>
                        </a:cubicBezTo>
                        <a:cubicBezTo>
                          <a:pt x="1" y="3"/>
                          <a:pt x="1" y="4"/>
                          <a:pt x="1" y="5"/>
                        </a:cubicBezTo>
                        <a:cubicBezTo>
                          <a:pt x="2" y="6"/>
                          <a:pt x="2" y="7"/>
                          <a:pt x="2" y="8"/>
                        </a:cubicBezTo>
                        <a:cubicBezTo>
                          <a:pt x="2" y="9"/>
                          <a:pt x="3" y="9"/>
                          <a:pt x="3" y="8"/>
                        </a:cubicBezTo>
                        <a:cubicBezTo>
                          <a:pt x="3" y="6"/>
                          <a:pt x="3" y="5"/>
                          <a:pt x="3" y="3"/>
                        </a:cubicBezTo>
                        <a:cubicBezTo>
                          <a:pt x="3" y="2"/>
                          <a:pt x="2" y="0"/>
                          <a:pt x="1" y="0"/>
                        </a:cubicBezTo>
                        <a:cubicBezTo>
                          <a:pt x="1" y="0"/>
                          <a:pt x="0" y="1"/>
                          <a:pt x="0" y="1"/>
                        </a:cubicBezTo>
                        <a:cubicBezTo>
                          <a:pt x="0" y="1"/>
                          <a:pt x="0" y="1"/>
                          <a:pt x="1" y="2"/>
                        </a:cubicBezTo>
                        <a:cubicBezTo>
                          <a:pt x="1" y="3"/>
                          <a:pt x="2" y="2"/>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4" name="Freeform 269"/>
                  <p:cNvSpPr/>
                  <p:nvPr/>
                </p:nvSpPr>
                <p:spPr bwMode="auto">
                  <a:xfrm>
                    <a:off x="967" y="1476"/>
                    <a:ext cx="1" cy="6"/>
                  </a:xfrm>
                  <a:custGeom>
                    <a:avLst/>
                    <a:gdLst>
                      <a:gd name="T0" fmla="*/ 0 w 2"/>
                      <a:gd name="T1" fmla="*/ 1 h 10"/>
                      <a:gd name="T2" fmla="*/ 0 w 2"/>
                      <a:gd name="T3" fmla="*/ 9 h 10"/>
                      <a:gd name="T4" fmla="*/ 2 w 2"/>
                      <a:gd name="T5" fmla="*/ 9 h 10"/>
                      <a:gd name="T6" fmla="*/ 1 w 2"/>
                      <a:gd name="T7" fmla="*/ 1 h 10"/>
                      <a:gd name="T8" fmla="*/ 0 w 2"/>
                      <a:gd name="T9" fmla="*/ 1 h 10"/>
                    </a:gdLst>
                    <a:ahLst/>
                    <a:cxnLst>
                      <a:cxn ang="0">
                        <a:pos x="T0" y="T1"/>
                      </a:cxn>
                      <a:cxn ang="0">
                        <a:pos x="T2" y="T3"/>
                      </a:cxn>
                      <a:cxn ang="0">
                        <a:pos x="T4" y="T5"/>
                      </a:cxn>
                      <a:cxn ang="0">
                        <a:pos x="T6" y="T7"/>
                      </a:cxn>
                      <a:cxn ang="0">
                        <a:pos x="T8" y="T9"/>
                      </a:cxn>
                    </a:cxnLst>
                    <a:rect l="0" t="0" r="r" b="b"/>
                    <a:pathLst>
                      <a:path w="2" h="10">
                        <a:moveTo>
                          <a:pt x="0" y="1"/>
                        </a:moveTo>
                        <a:cubicBezTo>
                          <a:pt x="0" y="4"/>
                          <a:pt x="0" y="6"/>
                          <a:pt x="0" y="9"/>
                        </a:cubicBezTo>
                        <a:cubicBezTo>
                          <a:pt x="0" y="10"/>
                          <a:pt x="2" y="10"/>
                          <a:pt x="2" y="9"/>
                        </a:cubicBezTo>
                        <a:cubicBezTo>
                          <a:pt x="2" y="6"/>
                          <a:pt x="1" y="4"/>
                          <a:pt x="1" y="1"/>
                        </a:cubicBezTo>
                        <a:cubicBezTo>
                          <a:pt x="1"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5" name="Freeform 270"/>
                  <p:cNvSpPr/>
                  <p:nvPr/>
                </p:nvSpPr>
                <p:spPr bwMode="auto">
                  <a:xfrm>
                    <a:off x="966" y="1476"/>
                    <a:ext cx="3" cy="8"/>
                  </a:xfrm>
                  <a:custGeom>
                    <a:avLst/>
                    <a:gdLst>
                      <a:gd name="T0" fmla="*/ 1 w 4"/>
                      <a:gd name="T1" fmla="*/ 2 h 13"/>
                      <a:gd name="T2" fmla="*/ 1 w 4"/>
                      <a:gd name="T3" fmla="*/ 2 h 13"/>
                      <a:gd name="T4" fmla="*/ 2 w 4"/>
                      <a:gd name="T5" fmla="*/ 4 h 13"/>
                      <a:gd name="T6" fmla="*/ 2 w 4"/>
                      <a:gd name="T7" fmla="*/ 7 h 13"/>
                      <a:gd name="T8" fmla="*/ 2 w 4"/>
                      <a:gd name="T9" fmla="*/ 11 h 13"/>
                      <a:gd name="T10" fmla="*/ 3 w 4"/>
                      <a:gd name="T11" fmla="*/ 11 h 13"/>
                      <a:gd name="T12" fmla="*/ 3 w 4"/>
                      <a:gd name="T13" fmla="*/ 5 h 13"/>
                      <a:gd name="T14" fmla="*/ 2 w 4"/>
                      <a:gd name="T15" fmla="*/ 0 h 13"/>
                      <a:gd name="T16" fmla="*/ 1 w 4"/>
                      <a:gd name="T17" fmla="*/ 2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13">
                        <a:moveTo>
                          <a:pt x="1" y="2"/>
                        </a:moveTo>
                        <a:cubicBezTo>
                          <a:pt x="1" y="2"/>
                          <a:pt x="1" y="2"/>
                          <a:pt x="1" y="2"/>
                        </a:cubicBezTo>
                        <a:cubicBezTo>
                          <a:pt x="2" y="3"/>
                          <a:pt x="2" y="3"/>
                          <a:pt x="2" y="4"/>
                        </a:cubicBezTo>
                        <a:cubicBezTo>
                          <a:pt x="2" y="5"/>
                          <a:pt x="2" y="6"/>
                          <a:pt x="2" y="7"/>
                        </a:cubicBezTo>
                        <a:cubicBezTo>
                          <a:pt x="2" y="8"/>
                          <a:pt x="2" y="10"/>
                          <a:pt x="2" y="11"/>
                        </a:cubicBezTo>
                        <a:cubicBezTo>
                          <a:pt x="2" y="13"/>
                          <a:pt x="3" y="13"/>
                          <a:pt x="3" y="11"/>
                        </a:cubicBezTo>
                        <a:cubicBezTo>
                          <a:pt x="3" y="9"/>
                          <a:pt x="3" y="7"/>
                          <a:pt x="3" y="5"/>
                        </a:cubicBezTo>
                        <a:cubicBezTo>
                          <a:pt x="3" y="4"/>
                          <a:pt x="4" y="1"/>
                          <a:pt x="2" y="0"/>
                        </a:cubicBezTo>
                        <a:cubicBezTo>
                          <a:pt x="1" y="0"/>
                          <a:pt x="0"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6" name="Freeform 271"/>
                  <p:cNvSpPr/>
                  <p:nvPr/>
                </p:nvSpPr>
                <p:spPr bwMode="auto">
                  <a:xfrm>
                    <a:off x="967" y="1476"/>
                    <a:ext cx="2" cy="7"/>
                  </a:xfrm>
                  <a:custGeom>
                    <a:avLst/>
                    <a:gdLst>
                      <a:gd name="T0" fmla="*/ 0 w 2"/>
                      <a:gd name="T1" fmla="*/ 1 h 10"/>
                      <a:gd name="T2" fmla="*/ 0 w 2"/>
                      <a:gd name="T3" fmla="*/ 9 h 10"/>
                      <a:gd name="T4" fmla="*/ 2 w 2"/>
                      <a:gd name="T5" fmla="*/ 9 h 10"/>
                      <a:gd name="T6" fmla="*/ 2 w 2"/>
                      <a:gd name="T7" fmla="*/ 1 h 10"/>
                      <a:gd name="T8" fmla="*/ 0 w 2"/>
                      <a:gd name="T9" fmla="*/ 1 h 10"/>
                    </a:gdLst>
                    <a:ahLst/>
                    <a:cxnLst>
                      <a:cxn ang="0">
                        <a:pos x="T0" y="T1"/>
                      </a:cxn>
                      <a:cxn ang="0">
                        <a:pos x="T2" y="T3"/>
                      </a:cxn>
                      <a:cxn ang="0">
                        <a:pos x="T4" y="T5"/>
                      </a:cxn>
                      <a:cxn ang="0">
                        <a:pos x="T6" y="T7"/>
                      </a:cxn>
                      <a:cxn ang="0">
                        <a:pos x="T8" y="T9"/>
                      </a:cxn>
                    </a:cxnLst>
                    <a:rect l="0" t="0" r="r" b="b"/>
                    <a:pathLst>
                      <a:path w="2" h="10">
                        <a:moveTo>
                          <a:pt x="0" y="1"/>
                        </a:moveTo>
                        <a:cubicBezTo>
                          <a:pt x="0" y="4"/>
                          <a:pt x="0" y="7"/>
                          <a:pt x="0" y="9"/>
                        </a:cubicBezTo>
                        <a:cubicBezTo>
                          <a:pt x="0" y="10"/>
                          <a:pt x="2" y="10"/>
                          <a:pt x="2" y="9"/>
                        </a:cubicBezTo>
                        <a:cubicBezTo>
                          <a:pt x="2" y="7"/>
                          <a:pt x="2" y="4"/>
                          <a:pt x="2" y="1"/>
                        </a:cubicBezTo>
                        <a:cubicBezTo>
                          <a:pt x="2"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7" name="Freeform 272"/>
                  <p:cNvSpPr/>
                  <p:nvPr/>
                </p:nvSpPr>
                <p:spPr bwMode="auto">
                  <a:xfrm>
                    <a:off x="967" y="1474"/>
                    <a:ext cx="3" cy="6"/>
                  </a:xfrm>
                  <a:custGeom>
                    <a:avLst/>
                    <a:gdLst>
                      <a:gd name="T0" fmla="*/ 2 w 5"/>
                      <a:gd name="T1" fmla="*/ 3 h 8"/>
                      <a:gd name="T2" fmla="*/ 1 w 5"/>
                      <a:gd name="T3" fmla="*/ 3 h 8"/>
                      <a:gd name="T4" fmla="*/ 1 w 5"/>
                      <a:gd name="T5" fmla="*/ 3 h 8"/>
                      <a:gd name="T6" fmla="*/ 2 w 5"/>
                      <a:gd name="T7" fmla="*/ 5 h 8"/>
                      <a:gd name="T8" fmla="*/ 3 w 5"/>
                      <a:gd name="T9" fmla="*/ 7 h 8"/>
                      <a:gd name="T10" fmla="*/ 4 w 5"/>
                      <a:gd name="T11" fmla="*/ 7 h 8"/>
                      <a:gd name="T12" fmla="*/ 3 w 5"/>
                      <a:gd name="T13" fmla="*/ 3 h 8"/>
                      <a:gd name="T14" fmla="*/ 0 w 5"/>
                      <a:gd name="T15" fmla="*/ 2 h 8"/>
                      <a:gd name="T16" fmla="*/ 2 w 5"/>
                      <a:gd name="T17" fmla="*/ 3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8">
                        <a:moveTo>
                          <a:pt x="2" y="3"/>
                        </a:moveTo>
                        <a:cubicBezTo>
                          <a:pt x="1" y="4"/>
                          <a:pt x="0" y="2"/>
                          <a:pt x="1" y="3"/>
                        </a:cubicBezTo>
                        <a:cubicBezTo>
                          <a:pt x="1" y="3"/>
                          <a:pt x="1" y="3"/>
                          <a:pt x="1" y="3"/>
                        </a:cubicBezTo>
                        <a:cubicBezTo>
                          <a:pt x="1" y="4"/>
                          <a:pt x="2" y="4"/>
                          <a:pt x="2" y="5"/>
                        </a:cubicBezTo>
                        <a:cubicBezTo>
                          <a:pt x="2" y="6"/>
                          <a:pt x="3" y="7"/>
                          <a:pt x="3" y="7"/>
                        </a:cubicBezTo>
                        <a:cubicBezTo>
                          <a:pt x="3" y="8"/>
                          <a:pt x="5" y="8"/>
                          <a:pt x="4" y="7"/>
                        </a:cubicBezTo>
                        <a:cubicBezTo>
                          <a:pt x="4" y="6"/>
                          <a:pt x="3" y="4"/>
                          <a:pt x="3" y="3"/>
                        </a:cubicBezTo>
                        <a:cubicBezTo>
                          <a:pt x="2" y="2"/>
                          <a:pt x="1" y="0"/>
                          <a:pt x="0" y="2"/>
                        </a:cubicBezTo>
                        <a:cubicBezTo>
                          <a:pt x="0" y="3"/>
                          <a:pt x="1" y="4"/>
                          <a:pt x="2"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8" name="Freeform 273"/>
                  <p:cNvSpPr/>
                  <p:nvPr/>
                </p:nvSpPr>
                <p:spPr bwMode="auto">
                  <a:xfrm>
                    <a:off x="968" y="1486"/>
                    <a:ext cx="4" cy="2"/>
                  </a:xfrm>
                  <a:custGeom>
                    <a:avLst/>
                    <a:gdLst>
                      <a:gd name="T0" fmla="*/ 2 w 6"/>
                      <a:gd name="T1" fmla="*/ 2 h 2"/>
                      <a:gd name="T2" fmla="*/ 5 w 6"/>
                      <a:gd name="T3" fmla="*/ 1 h 2"/>
                      <a:gd name="T4" fmla="*/ 5 w 6"/>
                      <a:gd name="T5" fmla="*/ 0 h 2"/>
                      <a:gd name="T6" fmla="*/ 1 w 6"/>
                      <a:gd name="T7" fmla="*/ 0 h 2"/>
                      <a:gd name="T8" fmla="*/ 2 w 6"/>
                      <a:gd name="T9" fmla="*/ 2 h 2"/>
                    </a:gdLst>
                    <a:ahLst/>
                    <a:cxnLst>
                      <a:cxn ang="0">
                        <a:pos x="T0" y="T1"/>
                      </a:cxn>
                      <a:cxn ang="0">
                        <a:pos x="T2" y="T3"/>
                      </a:cxn>
                      <a:cxn ang="0">
                        <a:pos x="T4" y="T5"/>
                      </a:cxn>
                      <a:cxn ang="0">
                        <a:pos x="T6" y="T7"/>
                      </a:cxn>
                      <a:cxn ang="0">
                        <a:pos x="T8" y="T9"/>
                      </a:cxn>
                    </a:cxnLst>
                    <a:rect l="0" t="0" r="r" b="b"/>
                    <a:pathLst>
                      <a:path w="6" h="2">
                        <a:moveTo>
                          <a:pt x="2" y="2"/>
                        </a:moveTo>
                        <a:cubicBezTo>
                          <a:pt x="3" y="2"/>
                          <a:pt x="4" y="1"/>
                          <a:pt x="5" y="1"/>
                        </a:cubicBezTo>
                        <a:cubicBezTo>
                          <a:pt x="6" y="1"/>
                          <a:pt x="6" y="0"/>
                          <a:pt x="5" y="0"/>
                        </a:cubicBezTo>
                        <a:cubicBezTo>
                          <a:pt x="4" y="0"/>
                          <a:pt x="3" y="0"/>
                          <a:pt x="1" y="0"/>
                        </a:cubicBezTo>
                        <a:cubicBezTo>
                          <a:pt x="0" y="1"/>
                          <a:pt x="1" y="2"/>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9" name="Freeform 274"/>
                  <p:cNvSpPr/>
                  <p:nvPr/>
                </p:nvSpPr>
                <p:spPr bwMode="auto">
                  <a:xfrm>
                    <a:off x="969" y="1486"/>
                    <a:ext cx="4" cy="2"/>
                  </a:xfrm>
                  <a:custGeom>
                    <a:avLst/>
                    <a:gdLst>
                      <a:gd name="T0" fmla="*/ 1 w 6"/>
                      <a:gd name="T1" fmla="*/ 3 h 3"/>
                      <a:gd name="T2" fmla="*/ 5 w 6"/>
                      <a:gd name="T3" fmla="*/ 2 h 3"/>
                      <a:gd name="T4" fmla="*/ 5 w 6"/>
                      <a:gd name="T5" fmla="*/ 0 h 3"/>
                      <a:gd name="T6" fmla="*/ 1 w 6"/>
                      <a:gd name="T7" fmla="*/ 1 h 3"/>
                      <a:gd name="T8" fmla="*/ 1 w 6"/>
                      <a:gd name="T9" fmla="*/ 3 h 3"/>
                    </a:gdLst>
                    <a:ahLst/>
                    <a:cxnLst>
                      <a:cxn ang="0">
                        <a:pos x="T0" y="T1"/>
                      </a:cxn>
                      <a:cxn ang="0">
                        <a:pos x="T2" y="T3"/>
                      </a:cxn>
                      <a:cxn ang="0">
                        <a:pos x="T4" y="T5"/>
                      </a:cxn>
                      <a:cxn ang="0">
                        <a:pos x="T6" y="T7"/>
                      </a:cxn>
                      <a:cxn ang="0">
                        <a:pos x="T8" y="T9"/>
                      </a:cxn>
                    </a:cxnLst>
                    <a:rect l="0" t="0" r="r" b="b"/>
                    <a:pathLst>
                      <a:path w="6" h="3">
                        <a:moveTo>
                          <a:pt x="1" y="3"/>
                        </a:moveTo>
                        <a:cubicBezTo>
                          <a:pt x="3" y="3"/>
                          <a:pt x="4" y="3"/>
                          <a:pt x="5" y="2"/>
                        </a:cubicBezTo>
                        <a:cubicBezTo>
                          <a:pt x="6" y="2"/>
                          <a:pt x="6" y="0"/>
                          <a:pt x="5" y="0"/>
                        </a:cubicBezTo>
                        <a:cubicBezTo>
                          <a:pt x="3" y="1"/>
                          <a:pt x="2" y="1"/>
                          <a:pt x="1" y="1"/>
                        </a:cubicBezTo>
                        <a:cubicBezTo>
                          <a:pt x="0" y="2"/>
                          <a:pt x="0" y="3"/>
                          <a:pt x="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0" name="Freeform 275"/>
                  <p:cNvSpPr/>
                  <p:nvPr/>
                </p:nvSpPr>
                <p:spPr bwMode="auto">
                  <a:xfrm>
                    <a:off x="970" y="1486"/>
                    <a:ext cx="5" cy="2"/>
                  </a:xfrm>
                  <a:custGeom>
                    <a:avLst/>
                    <a:gdLst>
                      <a:gd name="T0" fmla="*/ 1 w 8"/>
                      <a:gd name="T1" fmla="*/ 2 h 4"/>
                      <a:gd name="T2" fmla="*/ 4 w 8"/>
                      <a:gd name="T3" fmla="*/ 2 h 4"/>
                      <a:gd name="T4" fmla="*/ 4 w 8"/>
                      <a:gd name="T5" fmla="*/ 0 h 4"/>
                      <a:gd name="T6" fmla="*/ 3 w 8"/>
                      <a:gd name="T7" fmla="*/ 0 h 4"/>
                      <a:gd name="T8" fmla="*/ 3 w 8"/>
                      <a:gd name="T9" fmla="*/ 1 h 4"/>
                      <a:gd name="T10" fmla="*/ 2 w 8"/>
                      <a:gd name="T11" fmla="*/ 2 h 4"/>
                      <a:gd name="T12" fmla="*/ 2 w 8"/>
                      <a:gd name="T13" fmla="*/ 4 h 4"/>
                      <a:gd name="T14" fmla="*/ 4 w 8"/>
                      <a:gd name="T15" fmla="*/ 3 h 4"/>
                      <a:gd name="T16" fmla="*/ 4 w 8"/>
                      <a:gd name="T17" fmla="*/ 2 h 4"/>
                      <a:gd name="T18" fmla="*/ 1 w 8"/>
                      <a:gd name="T19" fmla="*/ 2 h 4"/>
                      <a:gd name="T20" fmla="*/ 1 w 8"/>
                      <a:gd name="T21" fmla="*/ 4 h 4"/>
                      <a:gd name="T22" fmla="*/ 3 w 8"/>
                      <a:gd name="T23" fmla="*/ 4 h 4"/>
                      <a:gd name="T24" fmla="*/ 3 w 8"/>
                      <a:gd name="T25" fmla="*/ 3 h 4"/>
                      <a:gd name="T26" fmla="*/ 2 w 8"/>
                      <a:gd name="T27" fmla="*/ 2 h 4"/>
                      <a:gd name="T28" fmla="*/ 1 w 8"/>
                      <a:gd name="T29" fmla="*/ 3 h 4"/>
                      <a:gd name="T30" fmla="*/ 6 w 8"/>
                      <a:gd name="T31" fmla="*/ 1 h 4"/>
                      <a:gd name="T32" fmla="*/ 4 w 8"/>
                      <a:gd name="T33" fmla="*/ 2 h 4"/>
                      <a:gd name="T34" fmla="*/ 5 w 8"/>
                      <a:gd name="T35" fmla="*/ 2 h 4"/>
                      <a:gd name="T36" fmla="*/ 6 w 8"/>
                      <a:gd name="T37" fmla="*/ 2 h 4"/>
                      <a:gd name="T38" fmla="*/ 7 w 8"/>
                      <a:gd name="T39" fmla="*/ 1 h 4"/>
                      <a:gd name="T40" fmla="*/ 6 w 8"/>
                      <a:gd name="T41" fmla="*/ 1 h 4"/>
                      <a:gd name="T42" fmla="*/ 6 w 8"/>
                      <a:gd name="T43" fmla="*/ 1 h 4"/>
                      <a:gd name="T44" fmla="*/ 4 w 8"/>
                      <a:gd name="T45" fmla="*/ 1 h 4"/>
                      <a:gd name="T46" fmla="*/ 2 w 8"/>
                      <a:gd name="T47" fmla="*/ 2 h 4"/>
                      <a:gd name="T48" fmla="*/ 1 w 8"/>
                      <a:gd name="T49" fmla="*/ 3 h 4"/>
                      <a:gd name="T50" fmla="*/ 2 w 8"/>
                      <a:gd name="T51" fmla="*/ 4 h 4"/>
                      <a:gd name="T52" fmla="*/ 3 w 8"/>
                      <a:gd name="T53" fmla="*/ 2 h 4"/>
                      <a:gd name="T54" fmla="*/ 1 w 8"/>
                      <a:gd name="T55" fmla="*/ 2 h 4"/>
                      <a:gd name="T56" fmla="*/ 2 w 8"/>
                      <a:gd name="T57" fmla="*/ 4 h 4"/>
                      <a:gd name="T58" fmla="*/ 4 w 8"/>
                      <a:gd name="T59" fmla="*/ 3 h 4"/>
                      <a:gd name="T60" fmla="*/ 4 w 8"/>
                      <a:gd name="T61" fmla="*/ 2 h 4"/>
                      <a:gd name="T62" fmla="*/ 2 w 8"/>
                      <a:gd name="T63" fmla="*/ 2 h 4"/>
                      <a:gd name="T64" fmla="*/ 3 w 8"/>
                      <a:gd name="T65" fmla="*/ 3 h 4"/>
                      <a:gd name="T66" fmla="*/ 4 w 8"/>
                      <a:gd name="T67" fmla="*/ 0 h 4"/>
                      <a:gd name="T68" fmla="*/ 3 w 8"/>
                      <a:gd name="T69" fmla="*/ 1 h 4"/>
                      <a:gd name="T70" fmla="*/ 4 w 8"/>
                      <a:gd name="T71" fmla="*/ 1 h 4"/>
                      <a:gd name="T72" fmla="*/ 4 w 8"/>
                      <a:gd name="T73" fmla="*/ 0 h 4"/>
                      <a:gd name="T74" fmla="*/ 1 w 8"/>
                      <a:gd name="T75" fmla="*/ 0 h 4"/>
                      <a:gd name="T76" fmla="*/ 1 w 8"/>
                      <a:gd name="T77"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8" h="4">
                        <a:moveTo>
                          <a:pt x="1" y="2"/>
                        </a:moveTo>
                        <a:cubicBezTo>
                          <a:pt x="2" y="2"/>
                          <a:pt x="3" y="2"/>
                          <a:pt x="4" y="2"/>
                        </a:cubicBezTo>
                        <a:cubicBezTo>
                          <a:pt x="5" y="1"/>
                          <a:pt x="5" y="0"/>
                          <a:pt x="4" y="0"/>
                        </a:cubicBezTo>
                        <a:cubicBezTo>
                          <a:pt x="4" y="0"/>
                          <a:pt x="4" y="0"/>
                          <a:pt x="3" y="0"/>
                        </a:cubicBezTo>
                        <a:cubicBezTo>
                          <a:pt x="2" y="0"/>
                          <a:pt x="2" y="1"/>
                          <a:pt x="3" y="1"/>
                        </a:cubicBezTo>
                        <a:cubicBezTo>
                          <a:pt x="3" y="1"/>
                          <a:pt x="2" y="2"/>
                          <a:pt x="2" y="2"/>
                        </a:cubicBezTo>
                        <a:cubicBezTo>
                          <a:pt x="1" y="3"/>
                          <a:pt x="2" y="4"/>
                          <a:pt x="2" y="4"/>
                        </a:cubicBezTo>
                        <a:cubicBezTo>
                          <a:pt x="3" y="4"/>
                          <a:pt x="4" y="4"/>
                          <a:pt x="4" y="3"/>
                        </a:cubicBezTo>
                        <a:cubicBezTo>
                          <a:pt x="4" y="3"/>
                          <a:pt x="4" y="2"/>
                          <a:pt x="4" y="2"/>
                        </a:cubicBezTo>
                        <a:cubicBezTo>
                          <a:pt x="3" y="2"/>
                          <a:pt x="2" y="2"/>
                          <a:pt x="1" y="2"/>
                        </a:cubicBezTo>
                        <a:cubicBezTo>
                          <a:pt x="0" y="3"/>
                          <a:pt x="0" y="4"/>
                          <a:pt x="1" y="4"/>
                        </a:cubicBezTo>
                        <a:cubicBezTo>
                          <a:pt x="2" y="4"/>
                          <a:pt x="2" y="4"/>
                          <a:pt x="3" y="4"/>
                        </a:cubicBezTo>
                        <a:cubicBezTo>
                          <a:pt x="4" y="4"/>
                          <a:pt x="4" y="3"/>
                          <a:pt x="3" y="3"/>
                        </a:cubicBezTo>
                        <a:cubicBezTo>
                          <a:pt x="3" y="2"/>
                          <a:pt x="2" y="2"/>
                          <a:pt x="2" y="2"/>
                        </a:cubicBezTo>
                        <a:cubicBezTo>
                          <a:pt x="1" y="2"/>
                          <a:pt x="1" y="3"/>
                          <a:pt x="1" y="3"/>
                        </a:cubicBezTo>
                        <a:cubicBezTo>
                          <a:pt x="3" y="4"/>
                          <a:pt x="6" y="4"/>
                          <a:pt x="6" y="1"/>
                        </a:cubicBezTo>
                        <a:cubicBezTo>
                          <a:pt x="5" y="1"/>
                          <a:pt x="5" y="1"/>
                          <a:pt x="4" y="2"/>
                        </a:cubicBezTo>
                        <a:cubicBezTo>
                          <a:pt x="4" y="2"/>
                          <a:pt x="5" y="2"/>
                          <a:pt x="5" y="2"/>
                        </a:cubicBezTo>
                        <a:cubicBezTo>
                          <a:pt x="5" y="2"/>
                          <a:pt x="6" y="2"/>
                          <a:pt x="6" y="2"/>
                        </a:cubicBezTo>
                        <a:cubicBezTo>
                          <a:pt x="7" y="3"/>
                          <a:pt x="8" y="1"/>
                          <a:pt x="7" y="1"/>
                        </a:cubicBezTo>
                        <a:cubicBezTo>
                          <a:pt x="6" y="1"/>
                          <a:pt x="6" y="1"/>
                          <a:pt x="6" y="1"/>
                        </a:cubicBezTo>
                        <a:cubicBezTo>
                          <a:pt x="6" y="1"/>
                          <a:pt x="6" y="1"/>
                          <a:pt x="6" y="1"/>
                        </a:cubicBezTo>
                        <a:cubicBezTo>
                          <a:pt x="5" y="0"/>
                          <a:pt x="4" y="0"/>
                          <a:pt x="4" y="1"/>
                        </a:cubicBezTo>
                        <a:cubicBezTo>
                          <a:pt x="4" y="2"/>
                          <a:pt x="2" y="2"/>
                          <a:pt x="2" y="2"/>
                        </a:cubicBezTo>
                        <a:cubicBezTo>
                          <a:pt x="0" y="2"/>
                          <a:pt x="0" y="3"/>
                          <a:pt x="1" y="3"/>
                        </a:cubicBezTo>
                        <a:cubicBezTo>
                          <a:pt x="2" y="4"/>
                          <a:pt x="2" y="4"/>
                          <a:pt x="2" y="4"/>
                        </a:cubicBezTo>
                        <a:cubicBezTo>
                          <a:pt x="2" y="3"/>
                          <a:pt x="3" y="3"/>
                          <a:pt x="3" y="2"/>
                        </a:cubicBezTo>
                        <a:cubicBezTo>
                          <a:pt x="2" y="2"/>
                          <a:pt x="2" y="2"/>
                          <a:pt x="1" y="2"/>
                        </a:cubicBezTo>
                        <a:cubicBezTo>
                          <a:pt x="2" y="3"/>
                          <a:pt x="2" y="4"/>
                          <a:pt x="2" y="4"/>
                        </a:cubicBezTo>
                        <a:cubicBezTo>
                          <a:pt x="2" y="4"/>
                          <a:pt x="3" y="4"/>
                          <a:pt x="4" y="3"/>
                        </a:cubicBezTo>
                        <a:cubicBezTo>
                          <a:pt x="5" y="3"/>
                          <a:pt x="5" y="2"/>
                          <a:pt x="4" y="2"/>
                        </a:cubicBezTo>
                        <a:cubicBezTo>
                          <a:pt x="3" y="2"/>
                          <a:pt x="3" y="2"/>
                          <a:pt x="2" y="2"/>
                        </a:cubicBezTo>
                        <a:cubicBezTo>
                          <a:pt x="3" y="2"/>
                          <a:pt x="3" y="3"/>
                          <a:pt x="3" y="3"/>
                        </a:cubicBezTo>
                        <a:cubicBezTo>
                          <a:pt x="4" y="2"/>
                          <a:pt x="5" y="1"/>
                          <a:pt x="4" y="0"/>
                        </a:cubicBezTo>
                        <a:cubicBezTo>
                          <a:pt x="4" y="0"/>
                          <a:pt x="3" y="1"/>
                          <a:pt x="3" y="1"/>
                        </a:cubicBezTo>
                        <a:cubicBezTo>
                          <a:pt x="3" y="1"/>
                          <a:pt x="4" y="1"/>
                          <a:pt x="4" y="1"/>
                        </a:cubicBezTo>
                        <a:cubicBezTo>
                          <a:pt x="4" y="1"/>
                          <a:pt x="4" y="0"/>
                          <a:pt x="4" y="0"/>
                        </a:cubicBezTo>
                        <a:cubicBezTo>
                          <a:pt x="3" y="0"/>
                          <a:pt x="2" y="0"/>
                          <a:pt x="1" y="0"/>
                        </a:cubicBezTo>
                        <a:cubicBezTo>
                          <a:pt x="0" y="0"/>
                          <a:pt x="0" y="2"/>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1" name="Freeform 276"/>
                  <p:cNvSpPr/>
                  <p:nvPr/>
                </p:nvSpPr>
                <p:spPr bwMode="auto">
                  <a:xfrm>
                    <a:off x="843" y="1328"/>
                    <a:ext cx="58" cy="40"/>
                  </a:xfrm>
                  <a:custGeom>
                    <a:avLst/>
                    <a:gdLst>
                      <a:gd name="T0" fmla="*/ 13 w 88"/>
                      <a:gd name="T1" fmla="*/ 57 h 60"/>
                      <a:gd name="T2" fmla="*/ 42 w 88"/>
                      <a:gd name="T3" fmla="*/ 7 h 60"/>
                      <a:gd name="T4" fmla="*/ 75 w 88"/>
                      <a:gd name="T5" fmla="*/ 54 h 60"/>
                      <a:gd name="T6" fmla="*/ 78 w 88"/>
                      <a:gd name="T7" fmla="*/ 55 h 60"/>
                      <a:gd name="T8" fmla="*/ 49 w 88"/>
                      <a:gd name="T9" fmla="*/ 4 h 60"/>
                      <a:gd name="T10" fmla="*/ 11 w 88"/>
                      <a:gd name="T11" fmla="*/ 58 h 60"/>
                      <a:gd name="T12" fmla="*/ 13 w 88"/>
                      <a:gd name="T13" fmla="*/ 57 h 60"/>
                    </a:gdLst>
                    <a:ahLst/>
                    <a:cxnLst>
                      <a:cxn ang="0">
                        <a:pos x="T0" y="T1"/>
                      </a:cxn>
                      <a:cxn ang="0">
                        <a:pos x="T2" y="T3"/>
                      </a:cxn>
                      <a:cxn ang="0">
                        <a:pos x="T4" y="T5"/>
                      </a:cxn>
                      <a:cxn ang="0">
                        <a:pos x="T6" y="T7"/>
                      </a:cxn>
                      <a:cxn ang="0">
                        <a:pos x="T8" y="T9"/>
                      </a:cxn>
                      <a:cxn ang="0">
                        <a:pos x="T10" y="T11"/>
                      </a:cxn>
                      <a:cxn ang="0">
                        <a:pos x="T12" y="T13"/>
                      </a:cxn>
                    </a:cxnLst>
                    <a:rect l="0" t="0" r="r" b="b"/>
                    <a:pathLst>
                      <a:path w="88" h="60">
                        <a:moveTo>
                          <a:pt x="13" y="57"/>
                        </a:moveTo>
                        <a:cubicBezTo>
                          <a:pt x="4" y="37"/>
                          <a:pt x="23" y="13"/>
                          <a:pt x="42" y="7"/>
                        </a:cubicBezTo>
                        <a:cubicBezTo>
                          <a:pt x="65" y="0"/>
                          <a:pt x="86" y="36"/>
                          <a:pt x="75" y="54"/>
                        </a:cubicBezTo>
                        <a:cubicBezTo>
                          <a:pt x="74" y="55"/>
                          <a:pt x="77" y="57"/>
                          <a:pt x="78" y="55"/>
                        </a:cubicBezTo>
                        <a:cubicBezTo>
                          <a:pt x="88" y="38"/>
                          <a:pt x="71" y="4"/>
                          <a:pt x="49" y="4"/>
                        </a:cubicBezTo>
                        <a:cubicBezTo>
                          <a:pt x="24" y="4"/>
                          <a:pt x="0" y="35"/>
                          <a:pt x="11" y="58"/>
                        </a:cubicBezTo>
                        <a:cubicBezTo>
                          <a:pt x="11" y="60"/>
                          <a:pt x="14" y="58"/>
                          <a:pt x="13" y="5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2" name="Freeform 277"/>
                  <p:cNvSpPr/>
                  <p:nvPr/>
                </p:nvSpPr>
                <p:spPr bwMode="auto">
                  <a:xfrm>
                    <a:off x="849" y="1346"/>
                    <a:ext cx="10" cy="27"/>
                  </a:xfrm>
                  <a:custGeom>
                    <a:avLst/>
                    <a:gdLst>
                      <a:gd name="T0" fmla="*/ 4 w 15"/>
                      <a:gd name="T1" fmla="*/ 10 h 40"/>
                      <a:gd name="T2" fmla="*/ 10 w 15"/>
                      <a:gd name="T3" fmla="*/ 20 h 40"/>
                      <a:gd name="T4" fmla="*/ 11 w 15"/>
                      <a:gd name="T5" fmla="*/ 26 h 40"/>
                      <a:gd name="T6" fmla="*/ 10 w 15"/>
                      <a:gd name="T7" fmla="*/ 32 h 40"/>
                      <a:gd name="T8" fmla="*/ 5 w 15"/>
                      <a:gd name="T9" fmla="*/ 33 h 40"/>
                      <a:gd name="T10" fmla="*/ 4 w 15"/>
                      <a:gd name="T11" fmla="*/ 30 h 40"/>
                      <a:gd name="T12" fmla="*/ 1 w 15"/>
                      <a:gd name="T13" fmla="*/ 31 h 40"/>
                      <a:gd name="T14" fmla="*/ 11 w 15"/>
                      <a:gd name="T15" fmla="*/ 37 h 40"/>
                      <a:gd name="T16" fmla="*/ 13 w 15"/>
                      <a:gd name="T17" fmla="*/ 23 h 40"/>
                      <a:gd name="T18" fmla="*/ 2 w 15"/>
                      <a:gd name="T19" fmla="*/ 8 h 40"/>
                      <a:gd name="T20" fmla="*/ 4 w 15"/>
                      <a:gd name="T21" fmla="*/ 1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40">
                        <a:moveTo>
                          <a:pt x="4" y="10"/>
                        </a:moveTo>
                        <a:cubicBezTo>
                          <a:pt x="8" y="6"/>
                          <a:pt x="10" y="18"/>
                          <a:pt x="10" y="20"/>
                        </a:cubicBezTo>
                        <a:cubicBezTo>
                          <a:pt x="10" y="22"/>
                          <a:pt x="11" y="24"/>
                          <a:pt x="11" y="26"/>
                        </a:cubicBezTo>
                        <a:cubicBezTo>
                          <a:pt x="11" y="28"/>
                          <a:pt x="11" y="30"/>
                          <a:pt x="10" y="32"/>
                        </a:cubicBezTo>
                        <a:cubicBezTo>
                          <a:pt x="8" y="35"/>
                          <a:pt x="6" y="36"/>
                          <a:pt x="5" y="33"/>
                        </a:cubicBezTo>
                        <a:cubicBezTo>
                          <a:pt x="4" y="32"/>
                          <a:pt x="4" y="31"/>
                          <a:pt x="4" y="30"/>
                        </a:cubicBezTo>
                        <a:cubicBezTo>
                          <a:pt x="3" y="28"/>
                          <a:pt x="0" y="29"/>
                          <a:pt x="1" y="31"/>
                        </a:cubicBezTo>
                        <a:cubicBezTo>
                          <a:pt x="2" y="35"/>
                          <a:pt x="6" y="40"/>
                          <a:pt x="11" y="37"/>
                        </a:cubicBezTo>
                        <a:cubicBezTo>
                          <a:pt x="15" y="34"/>
                          <a:pt x="14" y="27"/>
                          <a:pt x="13" y="23"/>
                        </a:cubicBezTo>
                        <a:cubicBezTo>
                          <a:pt x="13" y="18"/>
                          <a:pt x="10" y="0"/>
                          <a:pt x="2" y="8"/>
                        </a:cubicBezTo>
                        <a:cubicBezTo>
                          <a:pt x="0" y="9"/>
                          <a:pt x="2" y="11"/>
                          <a:pt x="4"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3" name="Freeform 278"/>
                  <p:cNvSpPr/>
                  <p:nvPr/>
                </p:nvSpPr>
                <p:spPr bwMode="auto">
                  <a:xfrm>
                    <a:off x="886" y="1346"/>
                    <a:ext cx="10" cy="21"/>
                  </a:xfrm>
                  <a:custGeom>
                    <a:avLst/>
                    <a:gdLst>
                      <a:gd name="T0" fmla="*/ 14 w 15"/>
                      <a:gd name="T1" fmla="*/ 3 h 32"/>
                      <a:gd name="T2" fmla="*/ 5 w 15"/>
                      <a:gd name="T3" fmla="*/ 4 h 32"/>
                      <a:gd name="T4" fmla="*/ 0 w 15"/>
                      <a:gd name="T5" fmla="*/ 18 h 32"/>
                      <a:gd name="T6" fmla="*/ 6 w 15"/>
                      <a:gd name="T7" fmla="*/ 30 h 32"/>
                      <a:gd name="T8" fmla="*/ 14 w 15"/>
                      <a:gd name="T9" fmla="*/ 26 h 32"/>
                      <a:gd name="T10" fmla="*/ 11 w 15"/>
                      <a:gd name="T11" fmla="*/ 25 h 32"/>
                      <a:gd name="T12" fmla="*/ 3 w 15"/>
                      <a:gd name="T13" fmla="*/ 22 h 32"/>
                      <a:gd name="T14" fmla="*/ 3 w 15"/>
                      <a:gd name="T15" fmla="*/ 17 h 32"/>
                      <a:gd name="T16" fmla="*/ 4 w 15"/>
                      <a:gd name="T17" fmla="*/ 11 h 32"/>
                      <a:gd name="T18" fmla="*/ 11 w 15"/>
                      <a:gd name="T19" fmla="*/ 5 h 32"/>
                      <a:gd name="T20" fmla="*/ 14 w 15"/>
                      <a:gd name="T21" fmla="*/ 3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32">
                        <a:moveTo>
                          <a:pt x="14" y="3"/>
                        </a:moveTo>
                        <a:cubicBezTo>
                          <a:pt x="11" y="0"/>
                          <a:pt x="8" y="1"/>
                          <a:pt x="5" y="4"/>
                        </a:cubicBezTo>
                        <a:cubicBezTo>
                          <a:pt x="1" y="7"/>
                          <a:pt x="1" y="13"/>
                          <a:pt x="0" y="18"/>
                        </a:cubicBezTo>
                        <a:cubicBezTo>
                          <a:pt x="0" y="23"/>
                          <a:pt x="1" y="28"/>
                          <a:pt x="6" y="30"/>
                        </a:cubicBezTo>
                        <a:cubicBezTo>
                          <a:pt x="9" y="32"/>
                          <a:pt x="13" y="29"/>
                          <a:pt x="14" y="26"/>
                        </a:cubicBezTo>
                        <a:cubicBezTo>
                          <a:pt x="15" y="24"/>
                          <a:pt x="12" y="24"/>
                          <a:pt x="11" y="25"/>
                        </a:cubicBezTo>
                        <a:cubicBezTo>
                          <a:pt x="9" y="32"/>
                          <a:pt x="4" y="26"/>
                          <a:pt x="3" y="22"/>
                        </a:cubicBezTo>
                        <a:cubicBezTo>
                          <a:pt x="3" y="20"/>
                          <a:pt x="3" y="18"/>
                          <a:pt x="3" y="17"/>
                        </a:cubicBezTo>
                        <a:cubicBezTo>
                          <a:pt x="3" y="15"/>
                          <a:pt x="4" y="13"/>
                          <a:pt x="4" y="11"/>
                        </a:cubicBezTo>
                        <a:cubicBezTo>
                          <a:pt x="5" y="9"/>
                          <a:pt x="8" y="1"/>
                          <a:pt x="11" y="5"/>
                        </a:cubicBezTo>
                        <a:cubicBezTo>
                          <a:pt x="12" y="6"/>
                          <a:pt x="15" y="5"/>
                          <a:pt x="14"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4" name="Freeform 279"/>
                  <p:cNvSpPr/>
                  <p:nvPr/>
                </p:nvSpPr>
                <p:spPr bwMode="auto">
                  <a:xfrm>
                    <a:off x="850" y="1353"/>
                    <a:ext cx="4" cy="16"/>
                  </a:xfrm>
                  <a:custGeom>
                    <a:avLst/>
                    <a:gdLst>
                      <a:gd name="T0" fmla="*/ 3 w 6"/>
                      <a:gd name="T1" fmla="*/ 0 h 24"/>
                      <a:gd name="T2" fmla="*/ 1 w 6"/>
                      <a:gd name="T3" fmla="*/ 9 h 24"/>
                      <a:gd name="T4" fmla="*/ 3 w 6"/>
                      <a:gd name="T5" fmla="*/ 22 h 24"/>
                      <a:gd name="T6" fmla="*/ 6 w 6"/>
                      <a:gd name="T7" fmla="*/ 21 h 24"/>
                      <a:gd name="T8" fmla="*/ 4 w 6"/>
                      <a:gd name="T9" fmla="*/ 12 h 24"/>
                      <a:gd name="T10" fmla="*/ 4 w 6"/>
                      <a:gd name="T11" fmla="*/ 3 h 24"/>
                      <a:gd name="T12" fmla="*/ 3 w 6"/>
                      <a:gd name="T13" fmla="*/ 0 h 24"/>
                    </a:gdLst>
                    <a:ahLst/>
                    <a:cxnLst>
                      <a:cxn ang="0">
                        <a:pos x="T0" y="T1"/>
                      </a:cxn>
                      <a:cxn ang="0">
                        <a:pos x="T2" y="T3"/>
                      </a:cxn>
                      <a:cxn ang="0">
                        <a:pos x="T4" y="T5"/>
                      </a:cxn>
                      <a:cxn ang="0">
                        <a:pos x="T6" y="T7"/>
                      </a:cxn>
                      <a:cxn ang="0">
                        <a:pos x="T8" y="T9"/>
                      </a:cxn>
                      <a:cxn ang="0">
                        <a:pos x="T10" y="T11"/>
                      </a:cxn>
                      <a:cxn ang="0">
                        <a:pos x="T12" y="T13"/>
                      </a:cxn>
                    </a:cxnLst>
                    <a:rect l="0" t="0" r="r" b="b"/>
                    <a:pathLst>
                      <a:path w="6" h="24">
                        <a:moveTo>
                          <a:pt x="3" y="0"/>
                        </a:moveTo>
                        <a:cubicBezTo>
                          <a:pt x="0" y="1"/>
                          <a:pt x="1" y="6"/>
                          <a:pt x="1" y="9"/>
                        </a:cubicBezTo>
                        <a:cubicBezTo>
                          <a:pt x="1" y="13"/>
                          <a:pt x="2" y="18"/>
                          <a:pt x="3" y="22"/>
                        </a:cubicBezTo>
                        <a:cubicBezTo>
                          <a:pt x="4" y="24"/>
                          <a:pt x="6" y="23"/>
                          <a:pt x="6" y="21"/>
                        </a:cubicBezTo>
                        <a:cubicBezTo>
                          <a:pt x="5" y="18"/>
                          <a:pt x="5" y="15"/>
                          <a:pt x="4" y="12"/>
                        </a:cubicBezTo>
                        <a:cubicBezTo>
                          <a:pt x="4" y="11"/>
                          <a:pt x="3" y="3"/>
                          <a:pt x="4" y="3"/>
                        </a:cubicBezTo>
                        <a:cubicBezTo>
                          <a:pt x="6" y="2"/>
                          <a:pt x="5"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5" name="Freeform 280"/>
                  <p:cNvSpPr/>
                  <p:nvPr/>
                </p:nvSpPr>
                <p:spPr bwMode="auto">
                  <a:xfrm>
                    <a:off x="849" y="1352"/>
                    <a:ext cx="5" cy="16"/>
                  </a:xfrm>
                  <a:custGeom>
                    <a:avLst/>
                    <a:gdLst>
                      <a:gd name="T0" fmla="*/ 3 w 7"/>
                      <a:gd name="T1" fmla="*/ 1 h 24"/>
                      <a:gd name="T2" fmla="*/ 4 w 7"/>
                      <a:gd name="T3" fmla="*/ 22 h 24"/>
                      <a:gd name="T4" fmla="*/ 6 w 7"/>
                      <a:gd name="T5" fmla="*/ 22 h 24"/>
                      <a:gd name="T6" fmla="*/ 7 w 7"/>
                      <a:gd name="T7" fmla="*/ 20 h 24"/>
                      <a:gd name="T8" fmla="*/ 4 w 7"/>
                      <a:gd name="T9" fmla="*/ 20 h 24"/>
                      <a:gd name="T10" fmla="*/ 4 w 7"/>
                      <a:gd name="T11" fmla="*/ 22 h 24"/>
                      <a:gd name="T12" fmla="*/ 6 w 7"/>
                      <a:gd name="T13" fmla="*/ 22 h 24"/>
                      <a:gd name="T14" fmla="*/ 6 w 7"/>
                      <a:gd name="T15" fmla="*/ 3 h 24"/>
                      <a:gd name="T16" fmla="*/ 3 w 7"/>
                      <a:gd name="T17" fmla="*/ 1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24">
                        <a:moveTo>
                          <a:pt x="3" y="1"/>
                        </a:moveTo>
                        <a:cubicBezTo>
                          <a:pt x="0" y="8"/>
                          <a:pt x="2" y="16"/>
                          <a:pt x="4" y="22"/>
                        </a:cubicBezTo>
                        <a:cubicBezTo>
                          <a:pt x="4" y="24"/>
                          <a:pt x="6" y="24"/>
                          <a:pt x="6" y="22"/>
                        </a:cubicBezTo>
                        <a:cubicBezTo>
                          <a:pt x="7" y="22"/>
                          <a:pt x="7" y="21"/>
                          <a:pt x="7" y="20"/>
                        </a:cubicBezTo>
                        <a:cubicBezTo>
                          <a:pt x="7" y="19"/>
                          <a:pt x="4" y="18"/>
                          <a:pt x="4" y="20"/>
                        </a:cubicBezTo>
                        <a:cubicBezTo>
                          <a:pt x="4" y="20"/>
                          <a:pt x="4" y="21"/>
                          <a:pt x="4" y="22"/>
                        </a:cubicBezTo>
                        <a:cubicBezTo>
                          <a:pt x="5" y="22"/>
                          <a:pt x="6" y="22"/>
                          <a:pt x="6" y="22"/>
                        </a:cubicBezTo>
                        <a:cubicBezTo>
                          <a:pt x="5" y="16"/>
                          <a:pt x="3" y="8"/>
                          <a:pt x="6" y="3"/>
                        </a:cubicBezTo>
                        <a:cubicBezTo>
                          <a:pt x="6" y="1"/>
                          <a:pt x="4" y="0"/>
                          <a:pt x="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6" name="Freeform 281"/>
                  <p:cNvSpPr/>
                  <p:nvPr/>
                </p:nvSpPr>
                <p:spPr bwMode="auto">
                  <a:xfrm>
                    <a:off x="848" y="1353"/>
                    <a:ext cx="11" cy="16"/>
                  </a:xfrm>
                  <a:custGeom>
                    <a:avLst/>
                    <a:gdLst>
                      <a:gd name="T0" fmla="*/ 7 w 17"/>
                      <a:gd name="T1" fmla="*/ 5 h 24"/>
                      <a:gd name="T2" fmla="*/ 6 w 17"/>
                      <a:gd name="T3" fmla="*/ 4 h 24"/>
                      <a:gd name="T4" fmla="*/ 4 w 17"/>
                      <a:gd name="T5" fmla="*/ 3 h 24"/>
                      <a:gd name="T6" fmla="*/ 3 w 17"/>
                      <a:gd name="T7" fmla="*/ 22 h 24"/>
                      <a:gd name="T8" fmla="*/ 6 w 17"/>
                      <a:gd name="T9" fmla="*/ 23 h 24"/>
                      <a:gd name="T10" fmla="*/ 6 w 17"/>
                      <a:gd name="T11" fmla="*/ 2 h 24"/>
                      <a:gd name="T12" fmla="*/ 4 w 17"/>
                      <a:gd name="T13" fmla="*/ 2 h 24"/>
                      <a:gd name="T14" fmla="*/ 6 w 17"/>
                      <a:gd name="T15" fmla="*/ 22 h 24"/>
                      <a:gd name="T16" fmla="*/ 9 w 17"/>
                      <a:gd name="T17" fmla="*/ 21 h 24"/>
                      <a:gd name="T18" fmla="*/ 9 w 17"/>
                      <a:gd name="T19" fmla="*/ 3 h 24"/>
                      <a:gd name="T20" fmla="*/ 6 w 17"/>
                      <a:gd name="T21" fmla="*/ 3 h 24"/>
                      <a:gd name="T22" fmla="*/ 7 w 17"/>
                      <a:gd name="T23" fmla="*/ 21 h 24"/>
                      <a:gd name="T24" fmla="*/ 10 w 17"/>
                      <a:gd name="T25" fmla="*/ 20 h 24"/>
                      <a:gd name="T26" fmla="*/ 9 w 17"/>
                      <a:gd name="T27" fmla="*/ 3 h 24"/>
                      <a:gd name="T28" fmla="*/ 7 w 17"/>
                      <a:gd name="T29" fmla="*/ 4 h 24"/>
                      <a:gd name="T30" fmla="*/ 8 w 17"/>
                      <a:gd name="T31" fmla="*/ 20 h 24"/>
                      <a:gd name="T32" fmla="*/ 10 w 17"/>
                      <a:gd name="T33" fmla="*/ 19 h 24"/>
                      <a:gd name="T34" fmla="*/ 7 w 17"/>
                      <a:gd name="T35" fmla="*/ 5 h 24"/>
                      <a:gd name="T36" fmla="*/ 5 w 17"/>
                      <a:gd name="T37" fmla="*/ 20 h 24"/>
                      <a:gd name="T38" fmla="*/ 5 w 17"/>
                      <a:gd name="T39" fmla="*/ 23 h 24"/>
                      <a:gd name="T40" fmla="*/ 8 w 17"/>
                      <a:gd name="T41" fmla="*/ 2 h 24"/>
                      <a:gd name="T42" fmla="*/ 9 w 17"/>
                      <a:gd name="T43" fmla="*/ 22 h 24"/>
                      <a:gd name="T44" fmla="*/ 11 w 17"/>
                      <a:gd name="T45" fmla="*/ 21 h 24"/>
                      <a:gd name="T46" fmla="*/ 8 w 17"/>
                      <a:gd name="T47" fmla="*/ 2 h 24"/>
                      <a:gd name="T48" fmla="*/ 6 w 17"/>
                      <a:gd name="T49" fmla="*/ 3 h 24"/>
                      <a:gd name="T50" fmla="*/ 7 w 17"/>
                      <a:gd name="T51" fmla="*/ 21 h 24"/>
                      <a:gd name="T52" fmla="*/ 10 w 17"/>
                      <a:gd name="T53" fmla="*/ 21 h 24"/>
                      <a:gd name="T54" fmla="*/ 9 w 17"/>
                      <a:gd name="T55" fmla="*/ 2 h 24"/>
                      <a:gd name="T56" fmla="*/ 6 w 17"/>
                      <a:gd name="T57" fmla="*/ 2 h 24"/>
                      <a:gd name="T58" fmla="*/ 6 w 17"/>
                      <a:gd name="T59" fmla="*/ 21 h 24"/>
                      <a:gd name="T60" fmla="*/ 9 w 17"/>
                      <a:gd name="T61" fmla="*/ 21 h 24"/>
                      <a:gd name="T62" fmla="*/ 6 w 17"/>
                      <a:gd name="T63" fmla="*/ 1 h 24"/>
                      <a:gd name="T64" fmla="*/ 4 w 17"/>
                      <a:gd name="T65" fmla="*/ 1 h 24"/>
                      <a:gd name="T66" fmla="*/ 3 w 17"/>
                      <a:gd name="T67" fmla="*/ 21 h 24"/>
                      <a:gd name="T68" fmla="*/ 6 w 17"/>
                      <a:gd name="T69" fmla="*/ 22 h 24"/>
                      <a:gd name="T70" fmla="*/ 6 w 17"/>
                      <a:gd name="T71" fmla="*/ 5 h 24"/>
                      <a:gd name="T72" fmla="*/ 4 w 17"/>
                      <a:gd name="T73" fmla="*/ 5 h 24"/>
                      <a:gd name="T74" fmla="*/ 4 w 17"/>
                      <a:gd name="T75" fmla="*/ 6 h 24"/>
                      <a:gd name="T76" fmla="*/ 7 w 17"/>
                      <a:gd name="T77" fmla="*/ 5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7" h="24">
                        <a:moveTo>
                          <a:pt x="7" y="5"/>
                        </a:moveTo>
                        <a:cubicBezTo>
                          <a:pt x="7" y="4"/>
                          <a:pt x="7" y="4"/>
                          <a:pt x="6" y="4"/>
                        </a:cubicBezTo>
                        <a:cubicBezTo>
                          <a:pt x="6" y="3"/>
                          <a:pt x="4" y="2"/>
                          <a:pt x="4" y="3"/>
                        </a:cubicBezTo>
                        <a:cubicBezTo>
                          <a:pt x="1" y="9"/>
                          <a:pt x="1" y="16"/>
                          <a:pt x="3" y="22"/>
                        </a:cubicBezTo>
                        <a:cubicBezTo>
                          <a:pt x="3" y="23"/>
                          <a:pt x="5" y="24"/>
                          <a:pt x="6" y="23"/>
                        </a:cubicBezTo>
                        <a:cubicBezTo>
                          <a:pt x="10" y="16"/>
                          <a:pt x="3" y="9"/>
                          <a:pt x="6" y="2"/>
                        </a:cubicBezTo>
                        <a:cubicBezTo>
                          <a:pt x="6" y="2"/>
                          <a:pt x="5" y="2"/>
                          <a:pt x="4" y="2"/>
                        </a:cubicBezTo>
                        <a:cubicBezTo>
                          <a:pt x="7" y="8"/>
                          <a:pt x="5" y="15"/>
                          <a:pt x="6" y="22"/>
                        </a:cubicBezTo>
                        <a:cubicBezTo>
                          <a:pt x="7" y="23"/>
                          <a:pt x="9" y="23"/>
                          <a:pt x="9" y="21"/>
                        </a:cubicBezTo>
                        <a:cubicBezTo>
                          <a:pt x="10" y="15"/>
                          <a:pt x="8" y="9"/>
                          <a:pt x="9" y="3"/>
                        </a:cubicBezTo>
                        <a:cubicBezTo>
                          <a:pt x="8" y="3"/>
                          <a:pt x="7" y="3"/>
                          <a:pt x="6" y="3"/>
                        </a:cubicBezTo>
                        <a:cubicBezTo>
                          <a:pt x="9" y="8"/>
                          <a:pt x="8" y="15"/>
                          <a:pt x="7" y="21"/>
                        </a:cubicBezTo>
                        <a:cubicBezTo>
                          <a:pt x="8" y="20"/>
                          <a:pt x="9" y="20"/>
                          <a:pt x="10" y="20"/>
                        </a:cubicBezTo>
                        <a:cubicBezTo>
                          <a:pt x="8" y="15"/>
                          <a:pt x="7" y="9"/>
                          <a:pt x="9" y="3"/>
                        </a:cubicBezTo>
                        <a:cubicBezTo>
                          <a:pt x="8" y="4"/>
                          <a:pt x="8" y="4"/>
                          <a:pt x="7" y="4"/>
                        </a:cubicBezTo>
                        <a:cubicBezTo>
                          <a:pt x="11" y="7"/>
                          <a:pt x="9" y="17"/>
                          <a:pt x="8" y="20"/>
                        </a:cubicBezTo>
                        <a:cubicBezTo>
                          <a:pt x="9" y="20"/>
                          <a:pt x="9" y="20"/>
                          <a:pt x="10" y="19"/>
                        </a:cubicBezTo>
                        <a:cubicBezTo>
                          <a:pt x="7" y="18"/>
                          <a:pt x="4" y="5"/>
                          <a:pt x="7" y="5"/>
                        </a:cubicBezTo>
                        <a:cubicBezTo>
                          <a:pt x="13" y="6"/>
                          <a:pt x="11" y="20"/>
                          <a:pt x="5" y="20"/>
                        </a:cubicBezTo>
                        <a:cubicBezTo>
                          <a:pt x="3" y="20"/>
                          <a:pt x="3" y="23"/>
                          <a:pt x="5" y="23"/>
                        </a:cubicBezTo>
                        <a:cubicBezTo>
                          <a:pt x="14" y="23"/>
                          <a:pt x="17" y="5"/>
                          <a:pt x="8" y="2"/>
                        </a:cubicBezTo>
                        <a:cubicBezTo>
                          <a:pt x="0" y="0"/>
                          <a:pt x="3" y="20"/>
                          <a:pt x="9" y="22"/>
                        </a:cubicBezTo>
                        <a:cubicBezTo>
                          <a:pt x="10" y="22"/>
                          <a:pt x="11" y="22"/>
                          <a:pt x="11" y="21"/>
                        </a:cubicBezTo>
                        <a:cubicBezTo>
                          <a:pt x="13" y="16"/>
                          <a:pt x="13" y="5"/>
                          <a:pt x="8" y="2"/>
                        </a:cubicBezTo>
                        <a:cubicBezTo>
                          <a:pt x="7" y="1"/>
                          <a:pt x="7" y="2"/>
                          <a:pt x="6" y="3"/>
                        </a:cubicBezTo>
                        <a:cubicBezTo>
                          <a:pt x="4" y="9"/>
                          <a:pt x="5" y="16"/>
                          <a:pt x="7" y="21"/>
                        </a:cubicBezTo>
                        <a:cubicBezTo>
                          <a:pt x="8" y="23"/>
                          <a:pt x="10" y="22"/>
                          <a:pt x="10" y="21"/>
                        </a:cubicBezTo>
                        <a:cubicBezTo>
                          <a:pt x="11" y="15"/>
                          <a:pt x="12" y="8"/>
                          <a:pt x="9" y="2"/>
                        </a:cubicBezTo>
                        <a:cubicBezTo>
                          <a:pt x="8" y="1"/>
                          <a:pt x="6" y="1"/>
                          <a:pt x="6" y="2"/>
                        </a:cubicBezTo>
                        <a:cubicBezTo>
                          <a:pt x="5" y="9"/>
                          <a:pt x="7" y="15"/>
                          <a:pt x="6" y="21"/>
                        </a:cubicBezTo>
                        <a:cubicBezTo>
                          <a:pt x="7" y="21"/>
                          <a:pt x="8" y="21"/>
                          <a:pt x="9" y="21"/>
                        </a:cubicBezTo>
                        <a:cubicBezTo>
                          <a:pt x="8" y="14"/>
                          <a:pt x="10" y="7"/>
                          <a:pt x="6" y="1"/>
                        </a:cubicBezTo>
                        <a:cubicBezTo>
                          <a:pt x="6" y="0"/>
                          <a:pt x="4" y="0"/>
                          <a:pt x="4" y="1"/>
                        </a:cubicBezTo>
                        <a:cubicBezTo>
                          <a:pt x="1" y="7"/>
                          <a:pt x="7" y="15"/>
                          <a:pt x="3" y="21"/>
                        </a:cubicBezTo>
                        <a:cubicBezTo>
                          <a:pt x="4" y="21"/>
                          <a:pt x="5" y="21"/>
                          <a:pt x="6" y="22"/>
                        </a:cubicBezTo>
                        <a:cubicBezTo>
                          <a:pt x="4" y="16"/>
                          <a:pt x="4" y="10"/>
                          <a:pt x="6" y="5"/>
                        </a:cubicBezTo>
                        <a:cubicBezTo>
                          <a:pt x="5" y="5"/>
                          <a:pt x="5" y="5"/>
                          <a:pt x="4" y="5"/>
                        </a:cubicBezTo>
                        <a:cubicBezTo>
                          <a:pt x="4" y="5"/>
                          <a:pt x="4" y="6"/>
                          <a:pt x="4" y="6"/>
                        </a:cubicBezTo>
                        <a:cubicBezTo>
                          <a:pt x="5" y="8"/>
                          <a:pt x="8" y="6"/>
                          <a:pt x="7"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7" name="Freeform 282"/>
                  <p:cNvSpPr/>
                  <p:nvPr/>
                </p:nvSpPr>
                <p:spPr bwMode="auto">
                  <a:xfrm>
                    <a:off x="886" y="1349"/>
                    <a:ext cx="11" cy="17"/>
                  </a:xfrm>
                  <a:custGeom>
                    <a:avLst/>
                    <a:gdLst>
                      <a:gd name="T0" fmla="*/ 7 w 17"/>
                      <a:gd name="T1" fmla="*/ 8 h 26"/>
                      <a:gd name="T2" fmla="*/ 3 w 17"/>
                      <a:gd name="T3" fmla="*/ 20 h 26"/>
                      <a:gd name="T4" fmla="*/ 7 w 17"/>
                      <a:gd name="T5" fmla="*/ 7 h 26"/>
                      <a:gd name="T6" fmla="*/ 6 w 17"/>
                      <a:gd name="T7" fmla="*/ 17 h 26"/>
                      <a:gd name="T8" fmla="*/ 8 w 17"/>
                      <a:gd name="T9" fmla="*/ 3 h 26"/>
                      <a:gd name="T10" fmla="*/ 6 w 17"/>
                      <a:gd name="T11" fmla="*/ 21 h 26"/>
                      <a:gd name="T12" fmla="*/ 10 w 17"/>
                      <a:gd name="T13" fmla="*/ 3 h 26"/>
                      <a:gd name="T14" fmla="*/ 7 w 17"/>
                      <a:gd name="T15" fmla="*/ 20 h 26"/>
                      <a:gd name="T16" fmla="*/ 8 w 17"/>
                      <a:gd name="T17" fmla="*/ 6 h 26"/>
                      <a:gd name="T18" fmla="*/ 11 w 17"/>
                      <a:gd name="T19" fmla="*/ 11 h 26"/>
                      <a:gd name="T20" fmla="*/ 10 w 17"/>
                      <a:gd name="T21" fmla="*/ 19 h 26"/>
                      <a:gd name="T22" fmla="*/ 8 w 17"/>
                      <a:gd name="T23" fmla="*/ 2 h 26"/>
                      <a:gd name="T24" fmla="*/ 9 w 17"/>
                      <a:gd name="T25" fmla="*/ 20 h 26"/>
                      <a:gd name="T26" fmla="*/ 7 w 17"/>
                      <a:gd name="T27" fmla="*/ 5 h 26"/>
                      <a:gd name="T28" fmla="*/ 9 w 17"/>
                      <a:gd name="T29" fmla="*/ 18 h 26"/>
                      <a:gd name="T30" fmla="*/ 9 w 17"/>
                      <a:gd name="T31" fmla="*/ 26 h 26"/>
                      <a:gd name="T32" fmla="*/ 10 w 17"/>
                      <a:gd name="T33" fmla="*/ 23 h 26"/>
                      <a:gd name="T34" fmla="*/ 12 w 17"/>
                      <a:gd name="T35" fmla="*/ 23 h 26"/>
                      <a:gd name="T36" fmla="*/ 8 w 17"/>
                      <a:gd name="T37" fmla="*/ 23 h 26"/>
                      <a:gd name="T38" fmla="*/ 8 w 17"/>
                      <a:gd name="T39" fmla="*/ 26 h 26"/>
                      <a:gd name="T40" fmla="*/ 9 w 17"/>
                      <a:gd name="T41" fmla="*/ 23 h 26"/>
                      <a:gd name="T42" fmla="*/ 12 w 17"/>
                      <a:gd name="T43" fmla="*/ 15 h 26"/>
                      <a:gd name="T44" fmla="*/ 10 w 17"/>
                      <a:gd name="T45" fmla="*/ 0 h 26"/>
                      <a:gd name="T46" fmla="*/ 8 w 17"/>
                      <a:gd name="T47" fmla="*/ 23 h 26"/>
                      <a:gd name="T48" fmla="*/ 8 w 17"/>
                      <a:gd name="T49" fmla="*/ 0 h 26"/>
                      <a:gd name="T50" fmla="*/ 10 w 17"/>
                      <a:gd name="T51" fmla="*/ 21 h 26"/>
                      <a:gd name="T52" fmla="*/ 7 w 17"/>
                      <a:gd name="T53" fmla="*/ 21 h 26"/>
                      <a:gd name="T54" fmla="*/ 11 w 17"/>
                      <a:gd name="T55" fmla="*/ 2 h 26"/>
                      <a:gd name="T56" fmla="*/ 7 w 17"/>
                      <a:gd name="T57" fmla="*/ 23 h 26"/>
                      <a:gd name="T58" fmla="*/ 9 w 17"/>
                      <a:gd name="T59" fmla="*/ 1 h 26"/>
                      <a:gd name="T60" fmla="*/ 6 w 17"/>
                      <a:gd name="T61" fmla="*/ 19 h 26"/>
                      <a:gd name="T62" fmla="*/ 7 w 17"/>
                      <a:gd name="T63" fmla="*/ 5 h 26"/>
                      <a:gd name="T64" fmla="*/ 3 w 17"/>
                      <a:gd name="T65" fmla="*/ 21 h 26"/>
                      <a:gd name="T66" fmla="*/ 7 w 17"/>
                      <a:gd name="T67" fmla="*/ 7 h 26"/>
                      <a:gd name="T68" fmla="*/ 4 w 17"/>
                      <a:gd name="T69" fmla="*/ 1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7" h="26">
                        <a:moveTo>
                          <a:pt x="6" y="15"/>
                        </a:moveTo>
                        <a:cubicBezTo>
                          <a:pt x="5" y="13"/>
                          <a:pt x="5" y="11"/>
                          <a:pt x="7" y="8"/>
                        </a:cubicBezTo>
                        <a:cubicBezTo>
                          <a:pt x="6" y="8"/>
                          <a:pt x="5" y="8"/>
                          <a:pt x="4" y="8"/>
                        </a:cubicBezTo>
                        <a:cubicBezTo>
                          <a:pt x="5" y="11"/>
                          <a:pt x="6" y="18"/>
                          <a:pt x="3" y="20"/>
                        </a:cubicBezTo>
                        <a:cubicBezTo>
                          <a:pt x="4" y="20"/>
                          <a:pt x="5" y="20"/>
                          <a:pt x="5" y="20"/>
                        </a:cubicBezTo>
                        <a:cubicBezTo>
                          <a:pt x="4" y="16"/>
                          <a:pt x="4" y="10"/>
                          <a:pt x="7" y="7"/>
                        </a:cubicBezTo>
                        <a:cubicBezTo>
                          <a:pt x="6" y="7"/>
                          <a:pt x="6" y="7"/>
                          <a:pt x="5" y="7"/>
                        </a:cubicBezTo>
                        <a:cubicBezTo>
                          <a:pt x="7" y="9"/>
                          <a:pt x="8" y="15"/>
                          <a:pt x="6" y="17"/>
                        </a:cubicBezTo>
                        <a:cubicBezTo>
                          <a:pt x="7" y="17"/>
                          <a:pt x="7" y="17"/>
                          <a:pt x="8" y="17"/>
                        </a:cubicBezTo>
                        <a:cubicBezTo>
                          <a:pt x="6" y="13"/>
                          <a:pt x="5" y="7"/>
                          <a:pt x="8" y="3"/>
                        </a:cubicBezTo>
                        <a:cubicBezTo>
                          <a:pt x="8" y="3"/>
                          <a:pt x="7" y="3"/>
                          <a:pt x="6" y="3"/>
                        </a:cubicBezTo>
                        <a:cubicBezTo>
                          <a:pt x="10" y="8"/>
                          <a:pt x="9" y="16"/>
                          <a:pt x="6" y="21"/>
                        </a:cubicBezTo>
                        <a:cubicBezTo>
                          <a:pt x="7" y="21"/>
                          <a:pt x="7" y="20"/>
                          <a:pt x="8" y="20"/>
                        </a:cubicBezTo>
                        <a:cubicBezTo>
                          <a:pt x="4" y="18"/>
                          <a:pt x="7" y="5"/>
                          <a:pt x="10" y="3"/>
                        </a:cubicBezTo>
                        <a:cubicBezTo>
                          <a:pt x="10" y="3"/>
                          <a:pt x="9" y="3"/>
                          <a:pt x="8" y="3"/>
                        </a:cubicBezTo>
                        <a:cubicBezTo>
                          <a:pt x="11" y="7"/>
                          <a:pt x="10" y="15"/>
                          <a:pt x="7" y="20"/>
                        </a:cubicBezTo>
                        <a:cubicBezTo>
                          <a:pt x="8" y="20"/>
                          <a:pt x="9" y="20"/>
                          <a:pt x="10" y="20"/>
                        </a:cubicBezTo>
                        <a:cubicBezTo>
                          <a:pt x="7" y="16"/>
                          <a:pt x="7" y="10"/>
                          <a:pt x="8" y="6"/>
                        </a:cubicBezTo>
                        <a:cubicBezTo>
                          <a:pt x="8" y="4"/>
                          <a:pt x="10" y="6"/>
                          <a:pt x="11" y="7"/>
                        </a:cubicBezTo>
                        <a:cubicBezTo>
                          <a:pt x="11" y="8"/>
                          <a:pt x="11" y="10"/>
                          <a:pt x="11" y="11"/>
                        </a:cubicBezTo>
                        <a:cubicBezTo>
                          <a:pt x="11" y="14"/>
                          <a:pt x="10" y="17"/>
                          <a:pt x="8" y="19"/>
                        </a:cubicBezTo>
                        <a:cubicBezTo>
                          <a:pt x="9" y="19"/>
                          <a:pt x="10" y="19"/>
                          <a:pt x="10" y="19"/>
                        </a:cubicBezTo>
                        <a:cubicBezTo>
                          <a:pt x="7" y="16"/>
                          <a:pt x="7" y="6"/>
                          <a:pt x="10" y="2"/>
                        </a:cubicBezTo>
                        <a:cubicBezTo>
                          <a:pt x="10" y="2"/>
                          <a:pt x="9" y="2"/>
                          <a:pt x="8" y="2"/>
                        </a:cubicBezTo>
                        <a:cubicBezTo>
                          <a:pt x="11" y="5"/>
                          <a:pt x="13" y="18"/>
                          <a:pt x="8" y="20"/>
                        </a:cubicBezTo>
                        <a:cubicBezTo>
                          <a:pt x="8" y="20"/>
                          <a:pt x="9" y="20"/>
                          <a:pt x="9" y="20"/>
                        </a:cubicBezTo>
                        <a:cubicBezTo>
                          <a:pt x="7" y="18"/>
                          <a:pt x="7" y="14"/>
                          <a:pt x="7" y="10"/>
                        </a:cubicBezTo>
                        <a:cubicBezTo>
                          <a:pt x="7" y="9"/>
                          <a:pt x="7" y="7"/>
                          <a:pt x="7" y="5"/>
                        </a:cubicBezTo>
                        <a:cubicBezTo>
                          <a:pt x="9" y="0"/>
                          <a:pt x="10" y="8"/>
                          <a:pt x="10" y="9"/>
                        </a:cubicBezTo>
                        <a:cubicBezTo>
                          <a:pt x="10" y="12"/>
                          <a:pt x="10" y="15"/>
                          <a:pt x="9" y="18"/>
                        </a:cubicBezTo>
                        <a:cubicBezTo>
                          <a:pt x="8" y="20"/>
                          <a:pt x="8" y="20"/>
                          <a:pt x="6" y="22"/>
                        </a:cubicBezTo>
                        <a:cubicBezTo>
                          <a:pt x="4" y="24"/>
                          <a:pt x="7" y="26"/>
                          <a:pt x="9" y="26"/>
                        </a:cubicBezTo>
                        <a:cubicBezTo>
                          <a:pt x="10" y="26"/>
                          <a:pt x="11" y="25"/>
                          <a:pt x="10" y="24"/>
                        </a:cubicBezTo>
                        <a:cubicBezTo>
                          <a:pt x="10" y="24"/>
                          <a:pt x="10" y="23"/>
                          <a:pt x="10" y="23"/>
                        </a:cubicBezTo>
                        <a:cubicBezTo>
                          <a:pt x="10" y="24"/>
                          <a:pt x="10" y="25"/>
                          <a:pt x="10" y="25"/>
                        </a:cubicBezTo>
                        <a:cubicBezTo>
                          <a:pt x="11" y="24"/>
                          <a:pt x="11" y="24"/>
                          <a:pt x="12" y="23"/>
                        </a:cubicBezTo>
                        <a:cubicBezTo>
                          <a:pt x="13" y="21"/>
                          <a:pt x="10" y="20"/>
                          <a:pt x="9" y="21"/>
                        </a:cubicBezTo>
                        <a:cubicBezTo>
                          <a:pt x="9" y="22"/>
                          <a:pt x="8" y="23"/>
                          <a:pt x="8" y="23"/>
                        </a:cubicBezTo>
                        <a:cubicBezTo>
                          <a:pt x="7" y="24"/>
                          <a:pt x="7" y="25"/>
                          <a:pt x="8" y="25"/>
                        </a:cubicBezTo>
                        <a:cubicBezTo>
                          <a:pt x="8" y="25"/>
                          <a:pt x="8" y="26"/>
                          <a:pt x="8" y="26"/>
                        </a:cubicBezTo>
                        <a:cubicBezTo>
                          <a:pt x="9" y="25"/>
                          <a:pt x="9" y="24"/>
                          <a:pt x="10" y="23"/>
                        </a:cubicBezTo>
                        <a:cubicBezTo>
                          <a:pt x="8" y="23"/>
                          <a:pt x="8" y="24"/>
                          <a:pt x="9" y="23"/>
                        </a:cubicBezTo>
                        <a:cubicBezTo>
                          <a:pt x="10" y="23"/>
                          <a:pt x="10" y="22"/>
                          <a:pt x="11" y="22"/>
                        </a:cubicBezTo>
                        <a:cubicBezTo>
                          <a:pt x="12" y="19"/>
                          <a:pt x="12" y="17"/>
                          <a:pt x="12" y="15"/>
                        </a:cubicBezTo>
                        <a:cubicBezTo>
                          <a:pt x="13" y="10"/>
                          <a:pt x="13" y="5"/>
                          <a:pt x="11" y="0"/>
                        </a:cubicBezTo>
                        <a:cubicBezTo>
                          <a:pt x="11" y="0"/>
                          <a:pt x="10" y="0"/>
                          <a:pt x="10" y="0"/>
                        </a:cubicBezTo>
                        <a:cubicBezTo>
                          <a:pt x="1" y="1"/>
                          <a:pt x="3" y="17"/>
                          <a:pt x="7" y="22"/>
                        </a:cubicBezTo>
                        <a:cubicBezTo>
                          <a:pt x="7" y="22"/>
                          <a:pt x="8" y="23"/>
                          <a:pt x="8" y="23"/>
                        </a:cubicBezTo>
                        <a:cubicBezTo>
                          <a:pt x="16" y="20"/>
                          <a:pt x="15" y="5"/>
                          <a:pt x="10" y="0"/>
                        </a:cubicBezTo>
                        <a:cubicBezTo>
                          <a:pt x="10" y="0"/>
                          <a:pt x="9" y="0"/>
                          <a:pt x="8" y="0"/>
                        </a:cubicBezTo>
                        <a:cubicBezTo>
                          <a:pt x="4" y="5"/>
                          <a:pt x="3" y="17"/>
                          <a:pt x="8" y="21"/>
                        </a:cubicBezTo>
                        <a:cubicBezTo>
                          <a:pt x="9" y="21"/>
                          <a:pt x="10" y="21"/>
                          <a:pt x="10" y="21"/>
                        </a:cubicBezTo>
                        <a:cubicBezTo>
                          <a:pt x="14" y="18"/>
                          <a:pt x="17" y="2"/>
                          <a:pt x="9" y="2"/>
                        </a:cubicBezTo>
                        <a:cubicBezTo>
                          <a:pt x="1" y="2"/>
                          <a:pt x="4" y="17"/>
                          <a:pt x="7" y="21"/>
                        </a:cubicBezTo>
                        <a:cubicBezTo>
                          <a:pt x="8" y="22"/>
                          <a:pt x="9" y="22"/>
                          <a:pt x="10" y="21"/>
                        </a:cubicBezTo>
                        <a:cubicBezTo>
                          <a:pt x="13" y="16"/>
                          <a:pt x="14" y="7"/>
                          <a:pt x="11" y="2"/>
                        </a:cubicBezTo>
                        <a:cubicBezTo>
                          <a:pt x="10" y="1"/>
                          <a:pt x="10" y="1"/>
                          <a:pt x="9" y="1"/>
                        </a:cubicBezTo>
                        <a:cubicBezTo>
                          <a:pt x="3" y="4"/>
                          <a:pt x="0" y="20"/>
                          <a:pt x="7" y="23"/>
                        </a:cubicBezTo>
                        <a:cubicBezTo>
                          <a:pt x="7" y="23"/>
                          <a:pt x="8" y="23"/>
                          <a:pt x="9" y="22"/>
                        </a:cubicBezTo>
                        <a:cubicBezTo>
                          <a:pt x="12" y="16"/>
                          <a:pt x="13" y="7"/>
                          <a:pt x="9" y="1"/>
                        </a:cubicBezTo>
                        <a:cubicBezTo>
                          <a:pt x="8" y="1"/>
                          <a:pt x="7" y="1"/>
                          <a:pt x="6" y="1"/>
                        </a:cubicBezTo>
                        <a:cubicBezTo>
                          <a:pt x="2" y="6"/>
                          <a:pt x="3" y="14"/>
                          <a:pt x="6" y="19"/>
                        </a:cubicBezTo>
                        <a:cubicBezTo>
                          <a:pt x="6" y="19"/>
                          <a:pt x="7" y="20"/>
                          <a:pt x="8" y="19"/>
                        </a:cubicBezTo>
                        <a:cubicBezTo>
                          <a:pt x="11" y="15"/>
                          <a:pt x="10" y="9"/>
                          <a:pt x="7" y="5"/>
                        </a:cubicBezTo>
                        <a:cubicBezTo>
                          <a:pt x="7" y="4"/>
                          <a:pt x="6" y="5"/>
                          <a:pt x="5" y="5"/>
                        </a:cubicBezTo>
                        <a:cubicBezTo>
                          <a:pt x="1" y="9"/>
                          <a:pt x="0" y="16"/>
                          <a:pt x="3" y="21"/>
                        </a:cubicBezTo>
                        <a:cubicBezTo>
                          <a:pt x="3" y="22"/>
                          <a:pt x="4" y="23"/>
                          <a:pt x="5" y="22"/>
                        </a:cubicBezTo>
                        <a:cubicBezTo>
                          <a:pt x="9" y="19"/>
                          <a:pt x="8" y="12"/>
                          <a:pt x="7" y="7"/>
                        </a:cubicBezTo>
                        <a:cubicBezTo>
                          <a:pt x="6" y="6"/>
                          <a:pt x="5" y="6"/>
                          <a:pt x="4" y="7"/>
                        </a:cubicBezTo>
                        <a:cubicBezTo>
                          <a:pt x="2" y="10"/>
                          <a:pt x="2" y="13"/>
                          <a:pt x="4" y="16"/>
                        </a:cubicBezTo>
                        <a:cubicBezTo>
                          <a:pt x="4" y="18"/>
                          <a:pt x="7" y="17"/>
                          <a:pt x="6"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8" name="Freeform 283"/>
                  <p:cNvSpPr/>
                  <p:nvPr/>
                </p:nvSpPr>
                <p:spPr bwMode="auto">
                  <a:xfrm>
                    <a:off x="852" y="1366"/>
                    <a:ext cx="4" cy="4"/>
                  </a:xfrm>
                  <a:custGeom>
                    <a:avLst/>
                    <a:gdLst>
                      <a:gd name="T0" fmla="*/ 3 w 6"/>
                      <a:gd name="T1" fmla="*/ 5 h 6"/>
                      <a:gd name="T2" fmla="*/ 2 w 6"/>
                      <a:gd name="T3" fmla="*/ 5 h 6"/>
                      <a:gd name="T4" fmla="*/ 3 w 6"/>
                      <a:gd name="T5" fmla="*/ 5 h 6"/>
                      <a:gd name="T6" fmla="*/ 5 w 6"/>
                      <a:gd name="T7" fmla="*/ 5 h 6"/>
                      <a:gd name="T8" fmla="*/ 6 w 6"/>
                      <a:gd name="T9" fmla="*/ 3 h 6"/>
                      <a:gd name="T10" fmla="*/ 5 w 6"/>
                      <a:gd name="T11" fmla="*/ 1 h 6"/>
                      <a:gd name="T12" fmla="*/ 2 w 6"/>
                      <a:gd name="T13" fmla="*/ 3 h 6"/>
                      <a:gd name="T14" fmla="*/ 3 w 6"/>
                      <a:gd name="T15" fmla="*/ 4 h 6"/>
                      <a:gd name="T16" fmla="*/ 4 w 6"/>
                      <a:gd name="T17" fmla="*/ 2 h 6"/>
                      <a:gd name="T18" fmla="*/ 0 w 6"/>
                      <a:gd name="T19" fmla="*/ 5 h 6"/>
                      <a:gd name="T20" fmla="*/ 3 w 6"/>
                      <a:gd name="T21"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6">
                        <a:moveTo>
                          <a:pt x="3" y="5"/>
                        </a:moveTo>
                        <a:cubicBezTo>
                          <a:pt x="2" y="5"/>
                          <a:pt x="2" y="5"/>
                          <a:pt x="2" y="5"/>
                        </a:cubicBezTo>
                        <a:cubicBezTo>
                          <a:pt x="3" y="5"/>
                          <a:pt x="3" y="5"/>
                          <a:pt x="3" y="5"/>
                        </a:cubicBezTo>
                        <a:cubicBezTo>
                          <a:pt x="4" y="5"/>
                          <a:pt x="4" y="5"/>
                          <a:pt x="5" y="5"/>
                        </a:cubicBezTo>
                        <a:cubicBezTo>
                          <a:pt x="5" y="4"/>
                          <a:pt x="6" y="4"/>
                          <a:pt x="6" y="3"/>
                        </a:cubicBezTo>
                        <a:cubicBezTo>
                          <a:pt x="5" y="2"/>
                          <a:pt x="5" y="2"/>
                          <a:pt x="5" y="1"/>
                        </a:cubicBezTo>
                        <a:cubicBezTo>
                          <a:pt x="3" y="0"/>
                          <a:pt x="1" y="2"/>
                          <a:pt x="2" y="3"/>
                        </a:cubicBezTo>
                        <a:cubicBezTo>
                          <a:pt x="3" y="3"/>
                          <a:pt x="3" y="3"/>
                          <a:pt x="3" y="4"/>
                        </a:cubicBezTo>
                        <a:cubicBezTo>
                          <a:pt x="3" y="3"/>
                          <a:pt x="3" y="2"/>
                          <a:pt x="4" y="2"/>
                        </a:cubicBezTo>
                        <a:cubicBezTo>
                          <a:pt x="2" y="2"/>
                          <a:pt x="0" y="2"/>
                          <a:pt x="0" y="5"/>
                        </a:cubicBezTo>
                        <a:cubicBezTo>
                          <a:pt x="0" y="6"/>
                          <a:pt x="3" y="6"/>
                          <a:pt x="3"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9" name="Freeform 284"/>
                  <p:cNvSpPr/>
                  <p:nvPr/>
                </p:nvSpPr>
                <p:spPr bwMode="auto">
                  <a:xfrm>
                    <a:off x="849" y="1350"/>
                    <a:ext cx="8" cy="7"/>
                  </a:xfrm>
                  <a:custGeom>
                    <a:avLst/>
                    <a:gdLst>
                      <a:gd name="T0" fmla="*/ 3 w 12"/>
                      <a:gd name="T1" fmla="*/ 6 h 11"/>
                      <a:gd name="T2" fmla="*/ 9 w 12"/>
                      <a:gd name="T3" fmla="*/ 9 h 11"/>
                      <a:gd name="T4" fmla="*/ 11 w 12"/>
                      <a:gd name="T5" fmla="*/ 8 h 11"/>
                      <a:gd name="T6" fmla="*/ 1 w 12"/>
                      <a:gd name="T7" fmla="*/ 5 h 11"/>
                      <a:gd name="T8" fmla="*/ 3 w 12"/>
                      <a:gd name="T9" fmla="*/ 6 h 11"/>
                    </a:gdLst>
                    <a:ahLst/>
                    <a:cxnLst>
                      <a:cxn ang="0">
                        <a:pos x="T0" y="T1"/>
                      </a:cxn>
                      <a:cxn ang="0">
                        <a:pos x="T2" y="T3"/>
                      </a:cxn>
                      <a:cxn ang="0">
                        <a:pos x="T4" y="T5"/>
                      </a:cxn>
                      <a:cxn ang="0">
                        <a:pos x="T6" y="T7"/>
                      </a:cxn>
                      <a:cxn ang="0">
                        <a:pos x="T8" y="T9"/>
                      </a:cxn>
                    </a:cxnLst>
                    <a:rect l="0" t="0" r="r" b="b"/>
                    <a:pathLst>
                      <a:path w="12" h="11">
                        <a:moveTo>
                          <a:pt x="3" y="6"/>
                        </a:moveTo>
                        <a:cubicBezTo>
                          <a:pt x="5" y="3"/>
                          <a:pt x="8" y="7"/>
                          <a:pt x="9" y="9"/>
                        </a:cubicBezTo>
                        <a:cubicBezTo>
                          <a:pt x="10" y="11"/>
                          <a:pt x="12" y="9"/>
                          <a:pt x="11" y="8"/>
                        </a:cubicBezTo>
                        <a:cubicBezTo>
                          <a:pt x="9" y="4"/>
                          <a:pt x="3" y="0"/>
                          <a:pt x="1" y="5"/>
                        </a:cubicBezTo>
                        <a:cubicBezTo>
                          <a:pt x="0" y="7"/>
                          <a:pt x="2" y="8"/>
                          <a:pt x="3"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0" name="Freeform 285"/>
                  <p:cNvSpPr/>
                  <p:nvPr/>
                </p:nvSpPr>
                <p:spPr bwMode="auto">
                  <a:xfrm>
                    <a:off x="901" y="1608"/>
                    <a:ext cx="54" cy="49"/>
                  </a:xfrm>
                  <a:custGeom>
                    <a:avLst/>
                    <a:gdLst>
                      <a:gd name="T0" fmla="*/ 44 w 80"/>
                      <a:gd name="T1" fmla="*/ 67 h 74"/>
                      <a:gd name="T2" fmla="*/ 6 w 80"/>
                      <a:gd name="T3" fmla="*/ 44 h 74"/>
                      <a:gd name="T4" fmla="*/ 27 w 80"/>
                      <a:gd name="T5" fmla="*/ 11 h 74"/>
                      <a:gd name="T6" fmla="*/ 39 w 80"/>
                      <a:gd name="T7" fmla="*/ 66 h 74"/>
                      <a:gd name="T8" fmla="*/ 39 w 80"/>
                      <a:gd name="T9" fmla="*/ 69 h 74"/>
                      <a:gd name="T10" fmla="*/ 66 w 80"/>
                      <a:gd name="T11" fmla="*/ 34 h 74"/>
                      <a:gd name="T12" fmla="*/ 32 w 80"/>
                      <a:gd name="T13" fmla="*/ 8 h 74"/>
                      <a:gd name="T14" fmla="*/ 3 w 80"/>
                      <a:gd name="T15" fmla="*/ 42 h 74"/>
                      <a:gd name="T16" fmla="*/ 44 w 80"/>
                      <a:gd name="T17" fmla="*/ 69 h 74"/>
                      <a:gd name="T18" fmla="*/ 44 w 80"/>
                      <a:gd name="T19" fmla="*/ 67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0" h="74">
                        <a:moveTo>
                          <a:pt x="44" y="67"/>
                        </a:moveTo>
                        <a:cubicBezTo>
                          <a:pt x="29" y="71"/>
                          <a:pt x="11" y="57"/>
                          <a:pt x="6" y="44"/>
                        </a:cubicBezTo>
                        <a:cubicBezTo>
                          <a:pt x="0" y="29"/>
                          <a:pt x="13" y="16"/>
                          <a:pt x="27" y="11"/>
                        </a:cubicBezTo>
                        <a:cubicBezTo>
                          <a:pt x="66" y="0"/>
                          <a:pt x="80" y="63"/>
                          <a:pt x="39" y="66"/>
                        </a:cubicBezTo>
                        <a:cubicBezTo>
                          <a:pt x="37" y="66"/>
                          <a:pt x="37" y="69"/>
                          <a:pt x="39" y="69"/>
                        </a:cubicBezTo>
                        <a:cubicBezTo>
                          <a:pt x="58" y="67"/>
                          <a:pt x="69" y="51"/>
                          <a:pt x="66" y="34"/>
                        </a:cubicBezTo>
                        <a:cubicBezTo>
                          <a:pt x="63" y="17"/>
                          <a:pt x="49" y="5"/>
                          <a:pt x="32" y="8"/>
                        </a:cubicBezTo>
                        <a:cubicBezTo>
                          <a:pt x="14" y="11"/>
                          <a:pt x="1" y="24"/>
                          <a:pt x="3" y="42"/>
                        </a:cubicBezTo>
                        <a:cubicBezTo>
                          <a:pt x="6" y="58"/>
                          <a:pt x="28" y="74"/>
                          <a:pt x="44" y="69"/>
                        </a:cubicBezTo>
                        <a:cubicBezTo>
                          <a:pt x="46" y="68"/>
                          <a:pt x="45" y="66"/>
                          <a:pt x="44" y="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1" name="Freeform 286"/>
                  <p:cNvSpPr/>
                  <p:nvPr/>
                </p:nvSpPr>
                <p:spPr bwMode="auto">
                  <a:xfrm>
                    <a:off x="929" y="1652"/>
                    <a:ext cx="12" cy="8"/>
                  </a:xfrm>
                  <a:custGeom>
                    <a:avLst/>
                    <a:gdLst>
                      <a:gd name="T0" fmla="*/ 1 w 18"/>
                      <a:gd name="T1" fmla="*/ 2 h 12"/>
                      <a:gd name="T2" fmla="*/ 16 w 18"/>
                      <a:gd name="T3" fmla="*/ 11 h 12"/>
                      <a:gd name="T4" fmla="*/ 16 w 18"/>
                      <a:gd name="T5" fmla="*/ 9 h 12"/>
                      <a:gd name="T6" fmla="*/ 3 w 18"/>
                      <a:gd name="T7" fmla="*/ 1 h 12"/>
                      <a:gd name="T8" fmla="*/ 1 w 18"/>
                      <a:gd name="T9" fmla="*/ 2 h 12"/>
                    </a:gdLst>
                    <a:ahLst/>
                    <a:cxnLst>
                      <a:cxn ang="0">
                        <a:pos x="T0" y="T1"/>
                      </a:cxn>
                      <a:cxn ang="0">
                        <a:pos x="T2" y="T3"/>
                      </a:cxn>
                      <a:cxn ang="0">
                        <a:pos x="T4" y="T5"/>
                      </a:cxn>
                      <a:cxn ang="0">
                        <a:pos x="T6" y="T7"/>
                      </a:cxn>
                      <a:cxn ang="0">
                        <a:pos x="T8" y="T9"/>
                      </a:cxn>
                    </a:cxnLst>
                    <a:rect l="0" t="0" r="r" b="b"/>
                    <a:pathLst>
                      <a:path w="18" h="12">
                        <a:moveTo>
                          <a:pt x="1" y="2"/>
                        </a:moveTo>
                        <a:cubicBezTo>
                          <a:pt x="4" y="8"/>
                          <a:pt x="10" y="12"/>
                          <a:pt x="16" y="11"/>
                        </a:cubicBezTo>
                        <a:cubicBezTo>
                          <a:pt x="18" y="11"/>
                          <a:pt x="18" y="9"/>
                          <a:pt x="16" y="9"/>
                        </a:cubicBezTo>
                        <a:cubicBezTo>
                          <a:pt x="10" y="9"/>
                          <a:pt x="6" y="6"/>
                          <a:pt x="3" y="1"/>
                        </a:cubicBezTo>
                        <a:cubicBezTo>
                          <a:pt x="2" y="0"/>
                          <a:pt x="0"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2" name="Freeform 287"/>
                  <p:cNvSpPr/>
                  <p:nvPr/>
                </p:nvSpPr>
                <p:spPr bwMode="auto">
                  <a:xfrm>
                    <a:off x="933" y="1651"/>
                    <a:ext cx="8" cy="8"/>
                  </a:xfrm>
                  <a:custGeom>
                    <a:avLst/>
                    <a:gdLst>
                      <a:gd name="T0" fmla="*/ 0 w 12"/>
                      <a:gd name="T1" fmla="*/ 2 h 12"/>
                      <a:gd name="T2" fmla="*/ 10 w 12"/>
                      <a:gd name="T3" fmla="*/ 12 h 12"/>
                      <a:gd name="T4" fmla="*/ 10 w 12"/>
                      <a:gd name="T5" fmla="*/ 10 h 12"/>
                      <a:gd name="T6" fmla="*/ 2 w 12"/>
                      <a:gd name="T7" fmla="*/ 2 h 12"/>
                      <a:gd name="T8" fmla="*/ 0 w 12"/>
                      <a:gd name="T9" fmla="*/ 2 h 12"/>
                    </a:gdLst>
                    <a:ahLst/>
                    <a:cxnLst>
                      <a:cxn ang="0">
                        <a:pos x="T0" y="T1"/>
                      </a:cxn>
                      <a:cxn ang="0">
                        <a:pos x="T2" y="T3"/>
                      </a:cxn>
                      <a:cxn ang="0">
                        <a:pos x="T4" y="T5"/>
                      </a:cxn>
                      <a:cxn ang="0">
                        <a:pos x="T6" y="T7"/>
                      </a:cxn>
                      <a:cxn ang="0">
                        <a:pos x="T8" y="T9"/>
                      </a:cxn>
                    </a:cxnLst>
                    <a:rect l="0" t="0" r="r" b="b"/>
                    <a:pathLst>
                      <a:path w="12" h="12">
                        <a:moveTo>
                          <a:pt x="0" y="2"/>
                        </a:moveTo>
                        <a:cubicBezTo>
                          <a:pt x="0" y="7"/>
                          <a:pt x="4" y="12"/>
                          <a:pt x="10" y="12"/>
                        </a:cubicBezTo>
                        <a:cubicBezTo>
                          <a:pt x="12" y="12"/>
                          <a:pt x="12" y="10"/>
                          <a:pt x="10" y="10"/>
                        </a:cubicBezTo>
                        <a:cubicBezTo>
                          <a:pt x="6" y="10"/>
                          <a:pt x="2" y="6"/>
                          <a:pt x="2" y="2"/>
                        </a:cubicBezTo>
                        <a:cubicBezTo>
                          <a:pt x="2" y="0"/>
                          <a:pt x="0" y="0"/>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3" name="Freeform 288"/>
                  <p:cNvSpPr/>
                  <p:nvPr/>
                </p:nvSpPr>
                <p:spPr bwMode="auto">
                  <a:xfrm>
                    <a:off x="930" y="1651"/>
                    <a:ext cx="7" cy="7"/>
                  </a:xfrm>
                  <a:custGeom>
                    <a:avLst/>
                    <a:gdLst>
                      <a:gd name="T0" fmla="*/ 2 w 10"/>
                      <a:gd name="T1" fmla="*/ 3 h 10"/>
                      <a:gd name="T2" fmla="*/ 7 w 10"/>
                      <a:gd name="T3" fmla="*/ 7 h 10"/>
                      <a:gd name="T4" fmla="*/ 8 w 10"/>
                      <a:gd name="T5" fmla="*/ 6 h 10"/>
                      <a:gd name="T6" fmla="*/ 5 w 10"/>
                      <a:gd name="T7" fmla="*/ 3 h 10"/>
                      <a:gd name="T8" fmla="*/ 3 w 10"/>
                      <a:gd name="T9" fmla="*/ 5 h 10"/>
                      <a:gd name="T10" fmla="*/ 8 w 10"/>
                      <a:gd name="T11" fmla="*/ 9 h 10"/>
                      <a:gd name="T12" fmla="*/ 9 w 10"/>
                      <a:gd name="T13" fmla="*/ 7 h 10"/>
                      <a:gd name="T14" fmla="*/ 5 w 10"/>
                      <a:gd name="T15" fmla="*/ 4 h 10"/>
                      <a:gd name="T16" fmla="*/ 3 w 10"/>
                      <a:gd name="T17" fmla="*/ 6 h 10"/>
                      <a:gd name="T18" fmla="*/ 8 w 10"/>
                      <a:gd name="T19" fmla="*/ 10 h 10"/>
                      <a:gd name="T20" fmla="*/ 9 w 10"/>
                      <a:gd name="T21" fmla="*/ 8 h 10"/>
                      <a:gd name="T22" fmla="*/ 2 w 10"/>
                      <a:gd name="T23" fmla="*/ 2 h 10"/>
                      <a:gd name="T24" fmla="*/ 2 w 10"/>
                      <a:gd name="T25" fmla="*/ 3 h 10"/>
                      <a:gd name="T26" fmla="*/ 5 w 10"/>
                      <a:gd name="T27" fmla="*/ 4 h 10"/>
                      <a:gd name="T28" fmla="*/ 6 w 10"/>
                      <a:gd name="T29" fmla="*/ 3 h 10"/>
                      <a:gd name="T30" fmla="*/ 6 w 10"/>
                      <a:gd name="T31" fmla="*/ 1 h 10"/>
                      <a:gd name="T32" fmla="*/ 4 w 10"/>
                      <a:gd name="T33" fmla="*/ 2 h 10"/>
                      <a:gd name="T34" fmla="*/ 4 w 10"/>
                      <a:gd name="T35" fmla="*/ 3 h 10"/>
                      <a:gd name="T36" fmla="*/ 6 w 10"/>
                      <a:gd name="T37" fmla="*/ 2 h 10"/>
                      <a:gd name="T38" fmla="*/ 1 w 10"/>
                      <a:gd name="T39" fmla="*/ 1 h 10"/>
                      <a:gd name="T40" fmla="*/ 0 w 10"/>
                      <a:gd name="T41" fmla="*/ 3 h 10"/>
                      <a:gd name="T42" fmla="*/ 8 w 10"/>
                      <a:gd name="T43" fmla="*/ 10 h 10"/>
                      <a:gd name="T44" fmla="*/ 9 w 10"/>
                      <a:gd name="T45" fmla="*/ 8 h 10"/>
                      <a:gd name="T46" fmla="*/ 5 w 10"/>
                      <a:gd name="T47" fmla="*/ 4 h 10"/>
                      <a:gd name="T48" fmla="*/ 3 w 10"/>
                      <a:gd name="T49" fmla="*/ 6 h 10"/>
                      <a:gd name="T50" fmla="*/ 8 w 10"/>
                      <a:gd name="T51" fmla="*/ 9 h 10"/>
                      <a:gd name="T52" fmla="*/ 9 w 10"/>
                      <a:gd name="T53" fmla="*/ 8 h 10"/>
                      <a:gd name="T54" fmla="*/ 5 w 10"/>
                      <a:gd name="T55" fmla="*/ 4 h 10"/>
                      <a:gd name="T56" fmla="*/ 4 w 10"/>
                      <a:gd name="T57" fmla="*/ 5 h 10"/>
                      <a:gd name="T58" fmla="*/ 7 w 10"/>
                      <a:gd name="T59" fmla="*/ 8 h 10"/>
                      <a:gd name="T60" fmla="*/ 9 w 10"/>
                      <a:gd name="T61" fmla="*/ 6 h 10"/>
                      <a:gd name="T62" fmla="*/ 4 w 10"/>
                      <a:gd name="T63" fmla="*/ 1 h 10"/>
                      <a:gd name="T64" fmla="*/ 2 w 10"/>
                      <a:gd name="T65" fmla="*/ 3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 h="10">
                        <a:moveTo>
                          <a:pt x="2" y="3"/>
                        </a:moveTo>
                        <a:cubicBezTo>
                          <a:pt x="4" y="5"/>
                          <a:pt x="5" y="6"/>
                          <a:pt x="7" y="7"/>
                        </a:cubicBezTo>
                        <a:cubicBezTo>
                          <a:pt x="8" y="7"/>
                          <a:pt x="8" y="6"/>
                          <a:pt x="8" y="6"/>
                        </a:cubicBezTo>
                        <a:cubicBezTo>
                          <a:pt x="7" y="5"/>
                          <a:pt x="6" y="4"/>
                          <a:pt x="5" y="3"/>
                        </a:cubicBezTo>
                        <a:cubicBezTo>
                          <a:pt x="4" y="3"/>
                          <a:pt x="2" y="4"/>
                          <a:pt x="3" y="5"/>
                        </a:cubicBezTo>
                        <a:cubicBezTo>
                          <a:pt x="4" y="7"/>
                          <a:pt x="6" y="8"/>
                          <a:pt x="8" y="9"/>
                        </a:cubicBezTo>
                        <a:cubicBezTo>
                          <a:pt x="8" y="9"/>
                          <a:pt x="9" y="8"/>
                          <a:pt x="9" y="7"/>
                        </a:cubicBezTo>
                        <a:cubicBezTo>
                          <a:pt x="7" y="7"/>
                          <a:pt x="6" y="5"/>
                          <a:pt x="5" y="4"/>
                        </a:cubicBezTo>
                        <a:cubicBezTo>
                          <a:pt x="4" y="5"/>
                          <a:pt x="4" y="5"/>
                          <a:pt x="3" y="6"/>
                        </a:cubicBezTo>
                        <a:cubicBezTo>
                          <a:pt x="5" y="7"/>
                          <a:pt x="6" y="8"/>
                          <a:pt x="8" y="10"/>
                        </a:cubicBezTo>
                        <a:cubicBezTo>
                          <a:pt x="8" y="9"/>
                          <a:pt x="9" y="9"/>
                          <a:pt x="9" y="8"/>
                        </a:cubicBezTo>
                        <a:cubicBezTo>
                          <a:pt x="6" y="7"/>
                          <a:pt x="4" y="4"/>
                          <a:pt x="2" y="2"/>
                        </a:cubicBezTo>
                        <a:cubicBezTo>
                          <a:pt x="2" y="2"/>
                          <a:pt x="2" y="3"/>
                          <a:pt x="2" y="3"/>
                        </a:cubicBezTo>
                        <a:cubicBezTo>
                          <a:pt x="3" y="3"/>
                          <a:pt x="4" y="3"/>
                          <a:pt x="5" y="4"/>
                        </a:cubicBezTo>
                        <a:cubicBezTo>
                          <a:pt x="5" y="4"/>
                          <a:pt x="6" y="3"/>
                          <a:pt x="6" y="3"/>
                        </a:cubicBezTo>
                        <a:cubicBezTo>
                          <a:pt x="6" y="2"/>
                          <a:pt x="6" y="2"/>
                          <a:pt x="6" y="1"/>
                        </a:cubicBezTo>
                        <a:cubicBezTo>
                          <a:pt x="6" y="0"/>
                          <a:pt x="4" y="0"/>
                          <a:pt x="4" y="2"/>
                        </a:cubicBezTo>
                        <a:cubicBezTo>
                          <a:pt x="4" y="2"/>
                          <a:pt x="4" y="2"/>
                          <a:pt x="4" y="3"/>
                        </a:cubicBezTo>
                        <a:cubicBezTo>
                          <a:pt x="5" y="2"/>
                          <a:pt x="5" y="2"/>
                          <a:pt x="6" y="2"/>
                        </a:cubicBezTo>
                        <a:cubicBezTo>
                          <a:pt x="4" y="1"/>
                          <a:pt x="3" y="1"/>
                          <a:pt x="1" y="1"/>
                        </a:cubicBezTo>
                        <a:cubicBezTo>
                          <a:pt x="0" y="2"/>
                          <a:pt x="0" y="2"/>
                          <a:pt x="0" y="3"/>
                        </a:cubicBezTo>
                        <a:cubicBezTo>
                          <a:pt x="2" y="6"/>
                          <a:pt x="5" y="9"/>
                          <a:pt x="8" y="10"/>
                        </a:cubicBezTo>
                        <a:cubicBezTo>
                          <a:pt x="9" y="10"/>
                          <a:pt x="10" y="9"/>
                          <a:pt x="9" y="8"/>
                        </a:cubicBezTo>
                        <a:cubicBezTo>
                          <a:pt x="8" y="7"/>
                          <a:pt x="6" y="5"/>
                          <a:pt x="5" y="4"/>
                        </a:cubicBezTo>
                        <a:cubicBezTo>
                          <a:pt x="4" y="3"/>
                          <a:pt x="2" y="5"/>
                          <a:pt x="3" y="6"/>
                        </a:cubicBezTo>
                        <a:cubicBezTo>
                          <a:pt x="5" y="7"/>
                          <a:pt x="6" y="9"/>
                          <a:pt x="8" y="9"/>
                        </a:cubicBezTo>
                        <a:cubicBezTo>
                          <a:pt x="9" y="10"/>
                          <a:pt x="10" y="9"/>
                          <a:pt x="9" y="8"/>
                        </a:cubicBezTo>
                        <a:cubicBezTo>
                          <a:pt x="8" y="6"/>
                          <a:pt x="6" y="5"/>
                          <a:pt x="5" y="4"/>
                        </a:cubicBezTo>
                        <a:cubicBezTo>
                          <a:pt x="5" y="4"/>
                          <a:pt x="4" y="5"/>
                          <a:pt x="4" y="5"/>
                        </a:cubicBezTo>
                        <a:cubicBezTo>
                          <a:pt x="5" y="6"/>
                          <a:pt x="6" y="7"/>
                          <a:pt x="7" y="8"/>
                        </a:cubicBezTo>
                        <a:cubicBezTo>
                          <a:pt x="8" y="8"/>
                          <a:pt x="10" y="7"/>
                          <a:pt x="9" y="6"/>
                        </a:cubicBezTo>
                        <a:cubicBezTo>
                          <a:pt x="7" y="4"/>
                          <a:pt x="5" y="3"/>
                          <a:pt x="4" y="1"/>
                        </a:cubicBezTo>
                        <a:cubicBezTo>
                          <a:pt x="3" y="0"/>
                          <a:pt x="1" y="2"/>
                          <a:pt x="2"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4" name="Freeform 289"/>
                  <p:cNvSpPr/>
                  <p:nvPr/>
                </p:nvSpPr>
                <p:spPr bwMode="auto">
                  <a:xfrm>
                    <a:off x="905" y="1627"/>
                    <a:ext cx="4" cy="7"/>
                  </a:xfrm>
                  <a:custGeom>
                    <a:avLst/>
                    <a:gdLst>
                      <a:gd name="T0" fmla="*/ 3 w 6"/>
                      <a:gd name="T1" fmla="*/ 1 h 11"/>
                      <a:gd name="T2" fmla="*/ 1 w 6"/>
                      <a:gd name="T3" fmla="*/ 10 h 11"/>
                      <a:gd name="T4" fmla="*/ 3 w 6"/>
                      <a:gd name="T5" fmla="*/ 11 h 11"/>
                      <a:gd name="T6" fmla="*/ 5 w 6"/>
                      <a:gd name="T7" fmla="*/ 5 h 11"/>
                      <a:gd name="T8" fmla="*/ 3 w 6"/>
                      <a:gd name="T9" fmla="*/ 5 h 11"/>
                      <a:gd name="T10" fmla="*/ 1 w 6"/>
                      <a:gd name="T11" fmla="*/ 9 h 11"/>
                      <a:gd name="T12" fmla="*/ 3 w 6"/>
                      <a:gd name="T13" fmla="*/ 10 h 11"/>
                      <a:gd name="T14" fmla="*/ 5 w 6"/>
                      <a:gd name="T15" fmla="*/ 2 h 11"/>
                      <a:gd name="T16" fmla="*/ 3 w 6"/>
                      <a:gd name="T17" fmla="*/ 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11">
                        <a:moveTo>
                          <a:pt x="3" y="1"/>
                        </a:moveTo>
                        <a:cubicBezTo>
                          <a:pt x="2" y="4"/>
                          <a:pt x="0" y="7"/>
                          <a:pt x="1" y="10"/>
                        </a:cubicBezTo>
                        <a:cubicBezTo>
                          <a:pt x="1" y="11"/>
                          <a:pt x="2" y="11"/>
                          <a:pt x="3" y="11"/>
                        </a:cubicBezTo>
                        <a:cubicBezTo>
                          <a:pt x="4" y="9"/>
                          <a:pt x="5" y="7"/>
                          <a:pt x="5" y="5"/>
                        </a:cubicBezTo>
                        <a:cubicBezTo>
                          <a:pt x="6" y="4"/>
                          <a:pt x="3" y="3"/>
                          <a:pt x="3" y="5"/>
                        </a:cubicBezTo>
                        <a:cubicBezTo>
                          <a:pt x="2" y="6"/>
                          <a:pt x="2" y="8"/>
                          <a:pt x="1" y="9"/>
                        </a:cubicBezTo>
                        <a:cubicBezTo>
                          <a:pt x="2" y="10"/>
                          <a:pt x="2" y="10"/>
                          <a:pt x="3" y="10"/>
                        </a:cubicBezTo>
                        <a:cubicBezTo>
                          <a:pt x="2" y="7"/>
                          <a:pt x="4" y="4"/>
                          <a:pt x="5" y="2"/>
                        </a:cubicBezTo>
                        <a:cubicBezTo>
                          <a:pt x="6" y="0"/>
                          <a:pt x="3" y="0"/>
                          <a:pt x="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5" name="Freeform 290"/>
                  <p:cNvSpPr/>
                  <p:nvPr/>
                </p:nvSpPr>
                <p:spPr bwMode="auto">
                  <a:xfrm>
                    <a:off x="905" y="1623"/>
                    <a:ext cx="4" cy="11"/>
                  </a:xfrm>
                  <a:custGeom>
                    <a:avLst/>
                    <a:gdLst>
                      <a:gd name="T0" fmla="*/ 3 w 6"/>
                      <a:gd name="T1" fmla="*/ 2 h 17"/>
                      <a:gd name="T2" fmla="*/ 1 w 6"/>
                      <a:gd name="T3" fmla="*/ 15 h 17"/>
                      <a:gd name="T4" fmla="*/ 3 w 6"/>
                      <a:gd name="T5" fmla="*/ 15 h 17"/>
                      <a:gd name="T6" fmla="*/ 3 w 6"/>
                      <a:gd name="T7" fmla="*/ 12 h 17"/>
                      <a:gd name="T8" fmla="*/ 1 w 6"/>
                      <a:gd name="T9" fmla="*/ 12 h 17"/>
                      <a:gd name="T10" fmla="*/ 0 w 6"/>
                      <a:gd name="T11" fmla="*/ 15 h 17"/>
                      <a:gd name="T12" fmla="*/ 3 w 6"/>
                      <a:gd name="T13" fmla="*/ 15 h 17"/>
                      <a:gd name="T14" fmla="*/ 5 w 6"/>
                      <a:gd name="T15" fmla="*/ 3 h 17"/>
                      <a:gd name="T16" fmla="*/ 3 w 6"/>
                      <a:gd name="T17" fmla="*/ 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17">
                        <a:moveTo>
                          <a:pt x="3" y="2"/>
                        </a:moveTo>
                        <a:cubicBezTo>
                          <a:pt x="1" y="6"/>
                          <a:pt x="1" y="10"/>
                          <a:pt x="1" y="15"/>
                        </a:cubicBezTo>
                        <a:cubicBezTo>
                          <a:pt x="1" y="15"/>
                          <a:pt x="2" y="15"/>
                          <a:pt x="3" y="15"/>
                        </a:cubicBezTo>
                        <a:cubicBezTo>
                          <a:pt x="3" y="14"/>
                          <a:pt x="3" y="13"/>
                          <a:pt x="3" y="12"/>
                        </a:cubicBezTo>
                        <a:cubicBezTo>
                          <a:pt x="3" y="11"/>
                          <a:pt x="1" y="10"/>
                          <a:pt x="1" y="12"/>
                        </a:cubicBezTo>
                        <a:cubicBezTo>
                          <a:pt x="1" y="13"/>
                          <a:pt x="0" y="14"/>
                          <a:pt x="0" y="15"/>
                        </a:cubicBezTo>
                        <a:cubicBezTo>
                          <a:pt x="1" y="16"/>
                          <a:pt x="3" y="17"/>
                          <a:pt x="3" y="15"/>
                        </a:cubicBezTo>
                        <a:cubicBezTo>
                          <a:pt x="4" y="11"/>
                          <a:pt x="3" y="7"/>
                          <a:pt x="5" y="3"/>
                        </a:cubicBezTo>
                        <a:cubicBezTo>
                          <a:pt x="6" y="2"/>
                          <a:pt x="4" y="0"/>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6" name="Freeform 291"/>
                  <p:cNvSpPr/>
                  <p:nvPr/>
                </p:nvSpPr>
                <p:spPr bwMode="auto">
                  <a:xfrm>
                    <a:off x="905" y="1625"/>
                    <a:ext cx="3" cy="11"/>
                  </a:xfrm>
                  <a:custGeom>
                    <a:avLst/>
                    <a:gdLst>
                      <a:gd name="T0" fmla="*/ 2 w 5"/>
                      <a:gd name="T1" fmla="*/ 1 h 16"/>
                      <a:gd name="T2" fmla="*/ 0 w 5"/>
                      <a:gd name="T3" fmla="*/ 15 h 16"/>
                      <a:gd name="T4" fmla="*/ 2 w 5"/>
                      <a:gd name="T5" fmla="*/ 15 h 16"/>
                      <a:gd name="T6" fmla="*/ 3 w 5"/>
                      <a:gd name="T7" fmla="*/ 10 h 16"/>
                      <a:gd name="T8" fmla="*/ 0 w 5"/>
                      <a:gd name="T9" fmla="*/ 10 h 16"/>
                      <a:gd name="T10" fmla="*/ 0 w 5"/>
                      <a:gd name="T11" fmla="*/ 15 h 16"/>
                      <a:gd name="T12" fmla="*/ 2 w 5"/>
                      <a:gd name="T13" fmla="*/ 15 h 16"/>
                      <a:gd name="T14" fmla="*/ 4 w 5"/>
                      <a:gd name="T15" fmla="*/ 2 h 16"/>
                      <a:gd name="T16" fmla="*/ 2 w 5"/>
                      <a:gd name="T17" fmla="*/ 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16">
                        <a:moveTo>
                          <a:pt x="2" y="1"/>
                        </a:moveTo>
                        <a:cubicBezTo>
                          <a:pt x="0" y="5"/>
                          <a:pt x="0" y="10"/>
                          <a:pt x="0" y="15"/>
                        </a:cubicBezTo>
                        <a:cubicBezTo>
                          <a:pt x="0" y="16"/>
                          <a:pt x="2" y="16"/>
                          <a:pt x="2" y="15"/>
                        </a:cubicBezTo>
                        <a:cubicBezTo>
                          <a:pt x="2" y="13"/>
                          <a:pt x="2" y="11"/>
                          <a:pt x="3" y="10"/>
                        </a:cubicBezTo>
                        <a:cubicBezTo>
                          <a:pt x="3" y="8"/>
                          <a:pt x="0" y="8"/>
                          <a:pt x="0" y="10"/>
                        </a:cubicBezTo>
                        <a:cubicBezTo>
                          <a:pt x="0" y="11"/>
                          <a:pt x="0" y="13"/>
                          <a:pt x="0" y="15"/>
                        </a:cubicBezTo>
                        <a:cubicBezTo>
                          <a:pt x="1" y="15"/>
                          <a:pt x="1" y="15"/>
                          <a:pt x="2" y="15"/>
                        </a:cubicBezTo>
                        <a:cubicBezTo>
                          <a:pt x="2" y="10"/>
                          <a:pt x="2" y="6"/>
                          <a:pt x="4" y="2"/>
                        </a:cubicBezTo>
                        <a:cubicBezTo>
                          <a:pt x="5" y="1"/>
                          <a:pt x="3" y="0"/>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7" name="Freeform 292"/>
                  <p:cNvSpPr/>
                  <p:nvPr/>
                </p:nvSpPr>
                <p:spPr bwMode="auto">
                  <a:xfrm>
                    <a:off x="903" y="1627"/>
                    <a:ext cx="4" cy="8"/>
                  </a:xfrm>
                  <a:custGeom>
                    <a:avLst/>
                    <a:gdLst>
                      <a:gd name="T0" fmla="*/ 2 w 5"/>
                      <a:gd name="T1" fmla="*/ 1 h 11"/>
                      <a:gd name="T2" fmla="*/ 2 w 5"/>
                      <a:gd name="T3" fmla="*/ 11 h 11"/>
                      <a:gd name="T4" fmla="*/ 4 w 5"/>
                      <a:gd name="T5" fmla="*/ 11 h 11"/>
                      <a:gd name="T6" fmla="*/ 4 w 5"/>
                      <a:gd name="T7" fmla="*/ 10 h 11"/>
                      <a:gd name="T8" fmla="*/ 2 w 5"/>
                      <a:gd name="T9" fmla="*/ 9 h 11"/>
                      <a:gd name="T10" fmla="*/ 2 w 5"/>
                      <a:gd name="T11" fmla="*/ 9 h 11"/>
                      <a:gd name="T12" fmla="*/ 4 w 5"/>
                      <a:gd name="T13" fmla="*/ 9 h 11"/>
                      <a:gd name="T14" fmla="*/ 4 w 5"/>
                      <a:gd name="T15" fmla="*/ 2 h 11"/>
                      <a:gd name="T16" fmla="*/ 2 w 5"/>
                      <a:gd name="T17" fmla="*/ 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11">
                        <a:moveTo>
                          <a:pt x="2" y="1"/>
                        </a:moveTo>
                        <a:cubicBezTo>
                          <a:pt x="1" y="4"/>
                          <a:pt x="0" y="8"/>
                          <a:pt x="2" y="11"/>
                        </a:cubicBezTo>
                        <a:cubicBezTo>
                          <a:pt x="2" y="11"/>
                          <a:pt x="3" y="11"/>
                          <a:pt x="4" y="11"/>
                        </a:cubicBezTo>
                        <a:cubicBezTo>
                          <a:pt x="4" y="10"/>
                          <a:pt x="4" y="10"/>
                          <a:pt x="4" y="10"/>
                        </a:cubicBezTo>
                        <a:cubicBezTo>
                          <a:pt x="5" y="8"/>
                          <a:pt x="3" y="7"/>
                          <a:pt x="2" y="9"/>
                        </a:cubicBezTo>
                        <a:cubicBezTo>
                          <a:pt x="2" y="9"/>
                          <a:pt x="2" y="9"/>
                          <a:pt x="2" y="9"/>
                        </a:cubicBezTo>
                        <a:cubicBezTo>
                          <a:pt x="3" y="9"/>
                          <a:pt x="3" y="9"/>
                          <a:pt x="4" y="9"/>
                        </a:cubicBezTo>
                        <a:cubicBezTo>
                          <a:pt x="2" y="7"/>
                          <a:pt x="3" y="4"/>
                          <a:pt x="4" y="2"/>
                        </a:cubicBezTo>
                        <a:cubicBezTo>
                          <a:pt x="4" y="0"/>
                          <a:pt x="2" y="0"/>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8" name="Freeform 293"/>
                  <p:cNvSpPr/>
                  <p:nvPr/>
                </p:nvSpPr>
                <p:spPr bwMode="auto">
                  <a:xfrm>
                    <a:off x="905" y="1627"/>
                    <a:ext cx="3" cy="10"/>
                  </a:xfrm>
                  <a:custGeom>
                    <a:avLst/>
                    <a:gdLst>
                      <a:gd name="T0" fmla="*/ 1 w 4"/>
                      <a:gd name="T1" fmla="*/ 1 h 16"/>
                      <a:gd name="T2" fmla="*/ 0 w 4"/>
                      <a:gd name="T3" fmla="*/ 14 h 16"/>
                      <a:gd name="T4" fmla="*/ 2 w 4"/>
                      <a:gd name="T5" fmla="*/ 14 h 16"/>
                      <a:gd name="T6" fmla="*/ 4 w 4"/>
                      <a:gd name="T7" fmla="*/ 7 h 16"/>
                      <a:gd name="T8" fmla="*/ 2 w 4"/>
                      <a:gd name="T9" fmla="*/ 6 h 16"/>
                      <a:gd name="T10" fmla="*/ 0 w 4"/>
                      <a:gd name="T11" fmla="*/ 14 h 16"/>
                      <a:gd name="T12" fmla="*/ 2 w 4"/>
                      <a:gd name="T13" fmla="*/ 14 h 16"/>
                      <a:gd name="T14" fmla="*/ 4 w 4"/>
                      <a:gd name="T15" fmla="*/ 1 h 16"/>
                      <a:gd name="T16" fmla="*/ 1 w 4"/>
                      <a:gd name="T17" fmla="*/ 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16">
                        <a:moveTo>
                          <a:pt x="1" y="1"/>
                        </a:moveTo>
                        <a:cubicBezTo>
                          <a:pt x="2" y="5"/>
                          <a:pt x="1" y="10"/>
                          <a:pt x="0" y="14"/>
                        </a:cubicBezTo>
                        <a:cubicBezTo>
                          <a:pt x="0" y="15"/>
                          <a:pt x="2" y="16"/>
                          <a:pt x="2" y="14"/>
                        </a:cubicBezTo>
                        <a:cubicBezTo>
                          <a:pt x="3" y="12"/>
                          <a:pt x="4" y="9"/>
                          <a:pt x="4" y="7"/>
                        </a:cubicBezTo>
                        <a:cubicBezTo>
                          <a:pt x="4" y="6"/>
                          <a:pt x="2" y="5"/>
                          <a:pt x="2" y="6"/>
                        </a:cubicBezTo>
                        <a:cubicBezTo>
                          <a:pt x="1" y="9"/>
                          <a:pt x="1" y="11"/>
                          <a:pt x="0" y="14"/>
                        </a:cubicBezTo>
                        <a:cubicBezTo>
                          <a:pt x="1" y="14"/>
                          <a:pt x="2" y="14"/>
                          <a:pt x="2" y="14"/>
                        </a:cubicBezTo>
                        <a:cubicBezTo>
                          <a:pt x="3" y="10"/>
                          <a:pt x="4" y="5"/>
                          <a:pt x="4" y="1"/>
                        </a:cubicBezTo>
                        <a:cubicBezTo>
                          <a:pt x="4" y="0"/>
                          <a:pt x="1"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9" name="Freeform 294"/>
                  <p:cNvSpPr/>
                  <p:nvPr/>
                </p:nvSpPr>
                <p:spPr bwMode="auto">
                  <a:xfrm>
                    <a:off x="905" y="1626"/>
                    <a:ext cx="3" cy="13"/>
                  </a:xfrm>
                  <a:custGeom>
                    <a:avLst/>
                    <a:gdLst>
                      <a:gd name="T0" fmla="*/ 2 w 5"/>
                      <a:gd name="T1" fmla="*/ 2 h 20"/>
                      <a:gd name="T2" fmla="*/ 2 w 5"/>
                      <a:gd name="T3" fmla="*/ 18 h 20"/>
                      <a:gd name="T4" fmla="*/ 4 w 5"/>
                      <a:gd name="T5" fmla="*/ 18 h 20"/>
                      <a:gd name="T6" fmla="*/ 5 w 5"/>
                      <a:gd name="T7" fmla="*/ 10 h 20"/>
                      <a:gd name="T8" fmla="*/ 3 w 5"/>
                      <a:gd name="T9" fmla="*/ 9 h 20"/>
                      <a:gd name="T10" fmla="*/ 2 w 5"/>
                      <a:gd name="T11" fmla="*/ 18 h 20"/>
                      <a:gd name="T12" fmla="*/ 4 w 5"/>
                      <a:gd name="T13" fmla="*/ 18 h 20"/>
                      <a:gd name="T14" fmla="*/ 4 w 5"/>
                      <a:gd name="T15" fmla="*/ 15 h 20"/>
                      <a:gd name="T16" fmla="*/ 2 w 5"/>
                      <a:gd name="T17" fmla="*/ 15 h 20"/>
                      <a:gd name="T18" fmla="*/ 2 w 5"/>
                      <a:gd name="T19" fmla="*/ 18 h 20"/>
                      <a:gd name="T20" fmla="*/ 4 w 5"/>
                      <a:gd name="T21" fmla="*/ 18 h 20"/>
                      <a:gd name="T22" fmla="*/ 5 w 5"/>
                      <a:gd name="T23" fmla="*/ 10 h 20"/>
                      <a:gd name="T24" fmla="*/ 3 w 5"/>
                      <a:gd name="T25" fmla="*/ 10 h 20"/>
                      <a:gd name="T26" fmla="*/ 2 w 5"/>
                      <a:gd name="T27" fmla="*/ 17 h 20"/>
                      <a:gd name="T28" fmla="*/ 4 w 5"/>
                      <a:gd name="T29" fmla="*/ 17 h 20"/>
                      <a:gd name="T30" fmla="*/ 5 w 5"/>
                      <a:gd name="T31" fmla="*/ 2 h 20"/>
                      <a:gd name="T32" fmla="*/ 2 w 5"/>
                      <a:gd name="T33" fmla="*/ 2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 h="20">
                        <a:moveTo>
                          <a:pt x="2" y="2"/>
                        </a:moveTo>
                        <a:cubicBezTo>
                          <a:pt x="3" y="7"/>
                          <a:pt x="0" y="13"/>
                          <a:pt x="2" y="18"/>
                        </a:cubicBezTo>
                        <a:cubicBezTo>
                          <a:pt x="3" y="19"/>
                          <a:pt x="4" y="18"/>
                          <a:pt x="4" y="18"/>
                        </a:cubicBezTo>
                        <a:cubicBezTo>
                          <a:pt x="5" y="15"/>
                          <a:pt x="5" y="12"/>
                          <a:pt x="5" y="10"/>
                        </a:cubicBezTo>
                        <a:cubicBezTo>
                          <a:pt x="5" y="9"/>
                          <a:pt x="3" y="8"/>
                          <a:pt x="3" y="9"/>
                        </a:cubicBezTo>
                        <a:cubicBezTo>
                          <a:pt x="3" y="12"/>
                          <a:pt x="2" y="15"/>
                          <a:pt x="2" y="18"/>
                        </a:cubicBezTo>
                        <a:cubicBezTo>
                          <a:pt x="2" y="18"/>
                          <a:pt x="3" y="18"/>
                          <a:pt x="4" y="18"/>
                        </a:cubicBezTo>
                        <a:cubicBezTo>
                          <a:pt x="4" y="17"/>
                          <a:pt x="4" y="16"/>
                          <a:pt x="4" y="15"/>
                        </a:cubicBezTo>
                        <a:cubicBezTo>
                          <a:pt x="4" y="14"/>
                          <a:pt x="2" y="14"/>
                          <a:pt x="2" y="15"/>
                        </a:cubicBezTo>
                        <a:cubicBezTo>
                          <a:pt x="1" y="16"/>
                          <a:pt x="2" y="17"/>
                          <a:pt x="2" y="18"/>
                        </a:cubicBezTo>
                        <a:cubicBezTo>
                          <a:pt x="2" y="19"/>
                          <a:pt x="4" y="20"/>
                          <a:pt x="4" y="18"/>
                        </a:cubicBezTo>
                        <a:cubicBezTo>
                          <a:pt x="4" y="15"/>
                          <a:pt x="5" y="13"/>
                          <a:pt x="5" y="10"/>
                        </a:cubicBezTo>
                        <a:cubicBezTo>
                          <a:pt x="5" y="10"/>
                          <a:pt x="4" y="10"/>
                          <a:pt x="3" y="10"/>
                        </a:cubicBezTo>
                        <a:cubicBezTo>
                          <a:pt x="3" y="12"/>
                          <a:pt x="3" y="15"/>
                          <a:pt x="2" y="17"/>
                        </a:cubicBezTo>
                        <a:cubicBezTo>
                          <a:pt x="3" y="17"/>
                          <a:pt x="4" y="17"/>
                          <a:pt x="4" y="17"/>
                        </a:cubicBezTo>
                        <a:cubicBezTo>
                          <a:pt x="2" y="12"/>
                          <a:pt x="5" y="6"/>
                          <a:pt x="5" y="2"/>
                        </a:cubicBezTo>
                        <a:cubicBezTo>
                          <a:pt x="5" y="0"/>
                          <a:pt x="2" y="0"/>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0" name="Freeform 295"/>
                  <p:cNvSpPr/>
                  <p:nvPr/>
                </p:nvSpPr>
                <p:spPr bwMode="auto">
                  <a:xfrm>
                    <a:off x="905" y="1632"/>
                    <a:ext cx="2" cy="7"/>
                  </a:xfrm>
                  <a:custGeom>
                    <a:avLst/>
                    <a:gdLst>
                      <a:gd name="T0" fmla="*/ 1 w 4"/>
                      <a:gd name="T1" fmla="*/ 1 h 11"/>
                      <a:gd name="T2" fmla="*/ 1 w 4"/>
                      <a:gd name="T3" fmla="*/ 9 h 11"/>
                      <a:gd name="T4" fmla="*/ 3 w 4"/>
                      <a:gd name="T5" fmla="*/ 10 h 11"/>
                      <a:gd name="T6" fmla="*/ 4 w 4"/>
                      <a:gd name="T7" fmla="*/ 4 h 11"/>
                      <a:gd name="T8" fmla="*/ 2 w 4"/>
                      <a:gd name="T9" fmla="*/ 3 h 11"/>
                      <a:gd name="T10" fmla="*/ 1 w 4"/>
                      <a:gd name="T11" fmla="*/ 8 h 11"/>
                      <a:gd name="T12" fmla="*/ 3 w 4"/>
                      <a:gd name="T13" fmla="*/ 9 h 11"/>
                      <a:gd name="T14" fmla="*/ 3 w 4"/>
                      <a:gd name="T15" fmla="*/ 2 h 11"/>
                      <a:gd name="T16" fmla="*/ 1 w 4"/>
                      <a:gd name="T17" fmla="*/ 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11">
                        <a:moveTo>
                          <a:pt x="1" y="1"/>
                        </a:moveTo>
                        <a:cubicBezTo>
                          <a:pt x="0" y="4"/>
                          <a:pt x="0" y="7"/>
                          <a:pt x="1" y="9"/>
                        </a:cubicBezTo>
                        <a:cubicBezTo>
                          <a:pt x="1" y="10"/>
                          <a:pt x="2" y="11"/>
                          <a:pt x="3" y="10"/>
                        </a:cubicBezTo>
                        <a:cubicBezTo>
                          <a:pt x="4" y="8"/>
                          <a:pt x="4" y="6"/>
                          <a:pt x="4" y="4"/>
                        </a:cubicBezTo>
                        <a:cubicBezTo>
                          <a:pt x="4" y="3"/>
                          <a:pt x="2" y="2"/>
                          <a:pt x="2" y="3"/>
                        </a:cubicBezTo>
                        <a:cubicBezTo>
                          <a:pt x="2" y="5"/>
                          <a:pt x="1" y="7"/>
                          <a:pt x="1" y="8"/>
                        </a:cubicBezTo>
                        <a:cubicBezTo>
                          <a:pt x="1" y="9"/>
                          <a:pt x="2" y="9"/>
                          <a:pt x="3" y="9"/>
                        </a:cubicBezTo>
                        <a:cubicBezTo>
                          <a:pt x="2" y="6"/>
                          <a:pt x="2" y="4"/>
                          <a:pt x="3" y="2"/>
                        </a:cubicBezTo>
                        <a:cubicBezTo>
                          <a:pt x="3" y="0"/>
                          <a:pt x="1"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1" name="Freeform 296"/>
                  <p:cNvSpPr/>
                  <p:nvPr/>
                </p:nvSpPr>
                <p:spPr bwMode="auto">
                  <a:xfrm>
                    <a:off x="905" y="1616"/>
                    <a:ext cx="32" cy="38"/>
                  </a:xfrm>
                  <a:custGeom>
                    <a:avLst/>
                    <a:gdLst>
                      <a:gd name="T0" fmla="*/ 15 w 48"/>
                      <a:gd name="T1" fmla="*/ 44 h 57"/>
                      <a:gd name="T2" fmla="*/ 3 w 48"/>
                      <a:gd name="T3" fmla="*/ 35 h 57"/>
                      <a:gd name="T4" fmla="*/ 26 w 48"/>
                      <a:gd name="T5" fmla="*/ 53 h 57"/>
                      <a:gd name="T6" fmla="*/ 22 w 48"/>
                      <a:gd name="T7" fmla="*/ 51 h 57"/>
                      <a:gd name="T8" fmla="*/ 20 w 48"/>
                      <a:gd name="T9" fmla="*/ 48 h 57"/>
                      <a:gd name="T10" fmla="*/ 12 w 48"/>
                      <a:gd name="T11" fmla="*/ 15 h 57"/>
                      <a:gd name="T12" fmla="*/ 10 w 48"/>
                      <a:gd name="T13" fmla="*/ 26 h 57"/>
                      <a:gd name="T14" fmla="*/ 18 w 48"/>
                      <a:gd name="T15" fmla="*/ 44 h 57"/>
                      <a:gd name="T16" fmla="*/ 6 w 48"/>
                      <a:gd name="T17" fmla="*/ 34 h 57"/>
                      <a:gd name="T18" fmla="*/ 13 w 48"/>
                      <a:gd name="T19" fmla="*/ 10 h 57"/>
                      <a:gd name="T20" fmla="*/ 19 w 48"/>
                      <a:gd name="T21" fmla="*/ 14 h 57"/>
                      <a:gd name="T22" fmla="*/ 10 w 48"/>
                      <a:gd name="T23" fmla="*/ 21 h 57"/>
                      <a:gd name="T24" fmla="*/ 20 w 48"/>
                      <a:gd name="T25" fmla="*/ 17 h 57"/>
                      <a:gd name="T26" fmla="*/ 31 w 48"/>
                      <a:gd name="T27" fmla="*/ 22 h 57"/>
                      <a:gd name="T28" fmla="*/ 33 w 48"/>
                      <a:gd name="T29" fmla="*/ 17 h 57"/>
                      <a:gd name="T30" fmla="*/ 19 w 48"/>
                      <a:gd name="T31" fmla="*/ 38 h 57"/>
                      <a:gd name="T32" fmla="*/ 15 w 48"/>
                      <a:gd name="T33" fmla="*/ 22 h 57"/>
                      <a:gd name="T34" fmla="*/ 24 w 48"/>
                      <a:gd name="T35" fmla="*/ 44 h 57"/>
                      <a:gd name="T36" fmla="*/ 32 w 48"/>
                      <a:gd name="T37" fmla="*/ 37 h 57"/>
                      <a:gd name="T38" fmla="*/ 35 w 48"/>
                      <a:gd name="T39" fmla="*/ 53 h 57"/>
                      <a:gd name="T40" fmla="*/ 34 w 48"/>
                      <a:gd name="T41" fmla="*/ 52 h 57"/>
                      <a:gd name="T42" fmla="*/ 42 w 48"/>
                      <a:gd name="T43" fmla="*/ 35 h 57"/>
                      <a:gd name="T44" fmla="*/ 40 w 48"/>
                      <a:gd name="T45" fmla="*/ 52 h 57"/>
                      <a:gd name="T46" fmla="*/ 43 w 48"/>
                      <a:gd name="T47" fmla="*/ 28 h 57"/>
                      <a:gd name="T48" fmla="*/ 37 w 48"/>
                      <a:gd name="T49" fmla="*/ 35 h 57"/>
                      <a:gd name="T50" fmla="*/ 37 w 48"/>
                      <a:gd name="T51" fmla="*/ 10 h 57"/>
                      <a:gd name="T52" fmla="*/ 26 w 48"/>
                      <a:gd name="T53" fmla="*/ 27 h 57"/>
                      <a:gd name="T54" fmla="*/ 23 w 48"/>
                      <a:gd name="T55" fmla="*/ 7 h 57"/>
                      <a:gd name="T56" fmla="*/ 21 w 48"/>
                      <a:gd name="T57" fmla="*/ 24 h 57"/>
                      <a:gd name="T58" fmla="*/ 32 w 48"/>
                      <a:gd name="T59" fmla="*/ 13 h 57"/>
                      <a:gd name="T60" fmla="*/ 35 w 48"/>
                      <a:gd name="T61" fmla="*/ 32 h 57"/>
                      <a:gd name="T62" fmla="*/ 43 w 48"/>
                      <a:gd name="T63" fmla="*/ 19 h 57"/>
                      <a:gd name="T64" fmla="*/ 44 w 48"/>
                      <a:gd name="T65" fmla="*/ 49 h 57"/>
                      <a:gd name="T66" fmla="*/ 44 w 48"/>
                      <a:gd name="T67" fmla="*/ 37 h 57"/>
                      <a:gd name="T68" fmla="*/ 39 w 48"/>
                      <a:gd name="T69" fmla="*/ 44 h 57"/>
                      <a:gd name="T70" fmla="*/ 25 w 48"/>
                      <a:gd name="T71" fmla="*/ 44 h 57"/>
                      <a:gd name="T72" fmla="*/ 35 w 48"/>
                      <a:gd name="T73" fmla="*/ 37 h 57"/>
                      <a:gd name="T74" fmla="*/ 27 w 48"/>
                      <a:gd name="T75" fmla="*/ 37 h 57"/>
                      <a:gd name="T76" fmla="*/ 20 w 48"/>
                      <a:gd name="T77" fmla="*/ 21 h 57"/>
                      <a:gd name="T78" fmla="*/ 24 w 48"/>
                      <a:gd name="T79" fmla="*/ 15 h 57"/>
                      <a:gd name="T80" fmla="*/ 32 w 48"/>
                      <a:gd name="T81" fmla="*/ 17 h 57"/>
                      <a:gd name="T82" fmla="*/ 23 w 48"/>
                      <a:gd name="T83" fmla="*/ 38 h 57"/>
                      <a:gd name="T84" fmla="*/ 20 w 48"/>
                      <a:gd name="T85" fmla="*/ 28 h 57"/>
                      <a:gd name="T86" fmla="*/ 20 w 48"/>
                      <a:gd name="T87" fmla="*/ 19 h 57"/>
                      <a:gd name="T88" fmla="*/ 17 w 48"/>
                      <a:gd name="T89" fmla="*/ 8 h 57"/>
                      <a:gd name="T90" fmla="*/ 16 w 48"/>
                      <a:gd name="T91" fmla="*/ 35 h 57"/>
                      <a:gd name="T92" fmla="*/ 20 w 48"/>
                      <a:gd name="T93" fmla="*/ 3 h 57"/>
                      <a:gd name="T94" fmla="*/ 5 w 48"/>
                      <a:gd name="T95" fmla="*/ 20 h 57"/>
                      <a:gd name="T96" fmla="*/ 8 w 48"/>
                      <a:gd name="T97" fmla="*/ 33 h 57"/>
                      <a:gd name="T98" fmla="*/ 16 w 48"/>
                      <a:gd name="T99" fmla="*/ 46 h 57"/>
                      <a:gd name="T100" fmla="*/ 7 w 48"/>
                      <a:gd name="T101" fmla="*/ 19 h 57"/>
                      <a:gd name="T102" fmla="*/ 7 w 48"/>
                      <a:gd name="T103" fmla="*/ 31 h 57"/>
                      <a:gd name="T104" fmla="*/ 16 w 48"/>
                      <a:gd name="T105" fmla="*/ 25 h 57"/>
                      <a:gd name="T106" fmla="*/ 23 w 48"/>
                      <a:gd name="T107" fmla="*/ 48 h 57"/>
                      <a:gd name="T108" fmla="*/ 27 w 48"/>
                      <a:gd name="T109" fmla="*/ 52 h 57"/>
                      <a:gd name="T110" fmla="*/ 15 w 48"/>
                      <a:gd name="T111" fmla="*/ 48 h 57"/>
                      <a:gd name="T112" fmla="*/ 16 w 48"/>
                      <a:gd name="T113" fmla="*/ 45 h 57"/>
                      <a:gd name="T114" fmla="*/ 3 w 48"/>
                      <a:gd name="T115" fmla="*/ 37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8" h="57">
                        <a:moveTo>
                          <a:pt x="1" y="26"/>
                        </a:moveTo>
                        <a:cubicBezTo>
                          <a:pt x="1" y="30"/>
                          <a:pt x="1" y="33"/>
                          <a:pt x="3" y="37"/>
                        </a:cubicBezTo>
                        <a:cubicBezTo>
                          <a:pt x="3" y="39"/>
                          <a:pt x="5" y="38"/>
                          <a:pt x="5" y="37"/>
                        </a:cubicBezTo>
                        <a:cubicBezTo>
                          <a:pt x="5" y="35"/>
                          <a:pt x="5" y="33"/>
                          <a:pt x="5" y="31"/>
                        </a:cubicBezTo>
                        <a:cubicBezTo>
                          <a:pt x="4" y="31"/>
                          <a:pt x="4" y="31"/>
                          <a:pt x="3" y="31"/>
                        </a:cubicBezTo>
                        <a:cubicBezTo>
                          <a:pt x="4" y="34"/>
                          <a:pt x="5" y="37"/>
                          <a:pt x="7" y="40"/>
                        </a:cubicBezTo>
                        <a:cubicBezTo>
                          <a:pt x="8" y="41"/>
                          <a:pt x="10" y="40"/>
                          <a:pt x="9" y="39"/>
                        </a:cubicBezTo>
                        <a:cubicBezTo>
                          <a:pt x="8" y="37"/>
                          <a:pt x="7" y="35"/>
                          <a:pt x="7" y="33"/>
                        </a:cubicBezTo>
                        <a:cubicBezTo>
                          <a:pt x="6" y="33"/>
                          <a:pt x="5" y="34"/>
                          <a:pt x="5" y="34"/>
                        </a:cubicBezTo>
                        <a:cubicBezTo>
                          <a:pt x="8" y="37"/>
                          <a:pt x="11" y="41"/>
                          <a:pt x="15" y="44"/>
                        </a:cubicBezTo>
                        <a:cubicBezTo>
                          <a:pt x="16" y="45"/>
                          <a:pt x="17" y="44"/>
                          <a:pt x="16" y="43"/>
                        </a:cubicBezTo>
                        <a:cubicBezTo>
                          <a:pt x="14" y="40"/>
                          <a:pt x="12" y="38"/>
                          <a:pt x="8" y="36"/>
                        </a:cubicBezTo>
                        <a:cubicBezTo>
                          <a:pt x="7" y="36"/>
                          <a:pt x="6" y="37"/>
                          <a:pt x="7" y="38"/>
                        </a:cubicBezTo>
                        <a:cubicBezTo>
                          <a:pt x="8" y="42"/>
                          <a:pt x="12" y="44"/>
                          <a:pt x="15" y="47"/>
                        </a:cubicBezTo>
                        <a:cubicBezTo>
                          <a:pt x="16" y="46"/>
                          <a:pt x="16" y="45"/>
                          <a:pt x="16" y="45"/>
                        </a:cubicBezTo>
                        <a:cubicBezTo>
                          <a:pt x="13" y="43"/>
                          <a:pt x="11" y="41"/>
                          <a:pt x="8" y="39"/>
                        </a:cubicBezTo>
                        <a:cubicBezTo>
                          <a:pt x="8" y="39"/>
                          <a:pt x="7" y="40"/>
                          <a:pt x="7" y="41"/>
                        </a:cubicBezTo>
                        <a:cubicBezTo>
                          <a:pt x="10" y="42"/>
                          <a:pt x="13" y="44"/>
                          <a:pt x="15" y="47"/>
                        </a:cubicBezTo>
                        <a:cubicBezTo>
                          <a:pt x="16" y="46"/>
                          <a:pt x="16" y="45"/>
                          <a:pt x="17" y="45"/>
                        </a:cubicBezTo>
                        <a:cubicBezTo>
                          <a:pt x="11" y="43"/>
                          <a:pt x="8" y="38"/>
                          <a:pt x="3" y="35"/>
                        </a:cubicBezTo>
                        <a:cubicBezTo>
                          <a:pt x="2" y="34"/>
                          <a:pt x="1" y="36"/>
                          <a:pt x="2" y="37"/>
                        </a:cubicBezTo>
                        <a:cubicBezTo>
                          <a:pt x="7" y="45"/>
                          <a:pt x="14" y="49"/>
                          <a:pt x="23" y="52"/>
                        </a:cubicBezTo>
                        <a:cubicBezTo>
                          <a:pt x="25" y="52"/>
                          <a:pt x="26" y="51"/>
                          <a:pt x="24" y="50"/>
                        </a:cubicBezTo>
                        <a:cubicBezTo>
                          <a:pt x="22" y="49"/>
                          <a:pt x="19" y="48"/>
                          <a:pt x="17" y="46"/>
                        </a:cubicBezTo>
                        <a:cubicBezTo>
                          <a:pt x="16" y="47"/>
                          <a:pt x="16" y="47"/>
                          <a:pt x="16" y="48"/>
                        </a:cubicBezTo>
                        <a:cubicBezTo>
                          <a:pt x="20" y="49"/>
                          <a:pt x="23" y="51"/>
                          <a:pt x="27" y="53"/>
                        </a:cubicBezTo>
                        <a:cubicBezTo>
                          <a:pt x="27" y="52"/>
                          <a:pt x="28" y="52"/>
                          <a:pt x="28" y="51"/>
                        </a:cubicBezTo>
                        <a:cubicBezTo>
                          <a:pt x="25" y="51"/>
                          <a:pt x="22" y="50"/>
                          <a:pt x="19" y="48"/>
                        </a:cubicBezTo>
                        <a:cubicBezTo>
                          <a:pt x="19" y="48"/>
                          <a:pt x="18" y="49"/>
                          <a:pt x="18" y="50"/>
                        </a:cubicBezTo>
                        <a:cubicBezTo>
                          <a:pt x="21" y="51"/>
                          <a:pt x="23" y="52"/>
                          <a:pt x="26" y="53"/>
                        </a:cubicBezTo>
                        <a:cubicBezTo>
                          <a:pt x="28" y="54"/>
                          <a:pt x="28" y="52"/>
                          <a:pt x="27" y="51"/>
                        </a:cubicBezTo>
                        <a:cubicBezTo>
                          <a:pt x="25" y="50"/>
                          <a:pt x="26" y="50"/>
                          <a:pt x="23" y="49"/>
                        </a:cubicBezTo>
                        <a:cubicBezTo>
                          <a:pt x="21" y="49"/>
                          <a:pt x="21" y="51"/>
                          <a:pt x="22" y="52"/>
                        </a:cubicBezTo>
                        <a:cubicBezTo>
                          <a:pt x="23" y="53"/>
                          <a:pt x="24" y="53"/>
                          <a:pt x="26" y="54"/>
                        </a:cubicBezTo>
                        <a:cubicBezTo>
                          <a:pt x="26" y="53"/>
                          <a:pt x="27" y="53"/>
                          <a:pt x="27" y="52"/>
                        </a:cubicBezTo>
                        <a:cubicBezTo>
                          <a:pt x="23" y="51"/>
                          <a:pt x="24" y="51"/>
                          <a:pt x="21" y="51"/>
                        </a:cubicBezTo>
                        <a:cubicBezTo>
                          <a:pt x="20" y="51"/>
                          <a:pt x="19" y="52"/>
                          <a:pt x="20" y="53"/>
                        </a:cubicBezTo>
                        <a:cubicBezTo>
                          <a:pt x="22" y="55"/>
                          <a:pt x="23" y="55"/>
                          <a:pt x="25" y="55"/>
                        </a:cubicBezTo>
                        <a:cubicBezTo>
                          <a:pt x="27" y="55"/>
                          <a:pt x="27" y="54"/>
                          <a:pt x="26" y="53"/>
                        </a:cubicBezTo>
                        <a:cubicBezTo>
                          <a:pt x="24" y="52"/>
                          <a:pt x="24" y="52"/>
                          <a:pt x="22" y="51"/>
                        </a:cubicBezTo>
                        <a:cubicBezTo>
                          <a:pt x="21" y="52"/>
                          <a:pt x="21" y="53"/>
                          <a:pt x="21" y="54"/>
                        </a:cubicBezTo>
                        <a:cubicBezTo>
                          <a:pt x="26" y="54"/>
                          <a:pt x="29" y="55"/>
                          <a:pt x="33" y="56"/>
                        </a:cubicBezTo>
                        <a:cubicBezTo>
                          <a:pt x="35" y="56"/>
                          <a:pt x="35" y="54"/>
                          <a:pt x="34" y="54"/>
                        </a:cubicBezTo>
                        <a:cubicBezTo>
                          <a:pt x="31" y="52"/>
                          <a:pt x="29" y="52"/>
                          <a:pt x="26" y="52"/>
                        </a:cubicBezTo>
                        <a:cubicBezTo>
                          <a:pt x="25" y="52"/>
                          <a:pt x="24" y="54"/>
                          <a:pt x="26" y="54"/>
                        </a:cubicBezTo>
                        <a:cubicBezTo>
                          <a:pt x="29" y="56"/>
                          <a:pt x="28" y="55"/>
                          <a:pt x="32" y="56"/>
                        </a:cubicBezTo>
                        <a:cubicBezTo>
                          <a:pt x="33" y="56"/>
                          <a:pt x="34" y="55"/>
                          <a:pt x="33" y="54"/>
                        </a:cubicBezTo>
                        <a:cubicBezTo>
                          <a:pt x="30" y="49"/>
                          <a:pt x="23" y="47"/>
                          <a:pt x="20" y="41"/>
                        </a:cubicBezTo>
                        <a:cubicBezTo>
                          <a:pt x="19" y="40"/>
                          <a:pt x="17" y="41"/>
                          <a:pt x="18" y="42"/>
                        </a:cubicBezTo>
                        <a:cubicBezTo>
                          <a:pt x="19" y="44"/>
                          <a:pt x="19" y="46"/>
                          <a:pt x="20" y="48"/>
                        </a:cubicBezTo>
                        <a:cubicBezTo>
                          <a:pt x="21" y="49"/>
                          <a:pt x="23" y="49"/>
                          <a:pt x="23" y="47"/>
                        </a:cubicBezTo>
                        <a:cubicBezTo>
                          <a:pt x="21" y="42"/>
                          <a:pt x="19" y="38"/>
                          <a:pt x="18" y="33"/>
                        </a:cubicBezTo>
                        <a:cubicBezTo>
                          <a:pt x="17" y="33"/>
                          <a:pt x="16" y="33"/>
                          <a:pt x="16" y="34"/>
                        </a:cubicBezTo>
                        <a:cubicBezTo>
                          <a:pt x="18" y="39"/>
                          <a:pt x="18" y="39"/>
                          <a:pt x="16" y="36"/>
                        </a:cubicBezTo>
                        <a:cubicBezTo>
                          <a:pt x="15" y="32"/>
                          <a:pt x="15" y="29"/>
                          <a:pt x="16" y="25"/>
                        </a:cubicBezTo>
                        <a:cubicBezTo>
                          <a:pt x="16" y="24"/>
                          <a:pt x="14" y="23"/>
                          <a:pt x="13" y="25"/>
                        </a:cubicBezTo>
                        <a:cubicBezTo>
                          <a:pt x="10" y="28"/>
                          <a:pt x="9" y="27"/>
                          <a:pt x="10" y="22"/>
                        </a:cubicBezTo>
                        <a:cubicBezTo>
                          <a:pt x="12" y="20"/>
                          <a:pt x="13" y="21"/>
                          <a:pt x="11" y="25"/>
                        </a:cubicBezTo>
                        <a:cubicBezTo>
                          <a:pt x="10" y="28"/>
                          <a:pt x="9" y="28"/>
                          <a:pt x="10" y="25"/>
                        </a:cubicBezTo>
                        <a:cubicBezTo>
                          <a:pt x="10" y="21"/>
                          <a:pt x="10" y="18"/>
                          <a:pt x="12" y="15"/>
                        </a:cubicBezTo>
                        <a:cubicBezTo>
                          <a:pt x="11" y="14"/>
                          <a:pt x="10" y="14"/>
                          <a:pt x="10" y="14"/>
                        </a:cubicBezTo>
                        <a:cubicBezTo>
                          <a:pt x="9" y="20"/>
                          <a:pt x="9" y="25"/>
                          <a:pt x="7" y="30"/>
                        </a:cubicBezTo>
                        <a:cubicBezTo>
                          <a:pt x="8" y="30"/>
                          <a:pt x="9" y="30"/>
                          <a:pt x="10" y="31"/>
                        </a:cubicBezTo>
                        <a:cubicBezTo>
                          <a:pt x="10" y="26"/>
                          <a:pt x="11" y="21"/>
                          <a:pt x="11" y="16"/>
                        </a:cubicBezTo>
                        <a:cubicBezTo>
                          <a:pt x="11" y="15"/>
                          <a:pt x="9" y="14"/>
                          <a:pt x="8" y="16"/>
                        </a:cubicBezTo>
                        <a:cubicBezTo>
                          <a:pt x="7" y="21"/>
                          <a:pt x="7" y="26"/>
                          <a:pt x="6" y="31"/>
                        </a:cubicBezTo>
                        <a:cubicBezTo>
                          <a:pt x="7" y="31"/>
                          <a:pt x="7" y="31"/>
                          <a:pt x="8" y="31"/>
                        </a:cubicBezTo>
                        <a:cubicBezTo>
                          <a:pt x="8" y="29"/>
                          <a:pt x="7" y="26"/>
                          <a:pt x="7" y="23"/>
                        </a:cubicBezTo>
                        <a:cubicBezTo>
                          <a:pt x="7" y="21"/>
                          <a:pt x="9" y="12"/>
                          <a:pt x="9" y="22"/>
                        </a:cubicBezTo>
                        <a:cubicBezTo>
                          <a:pt x="9" y="35"/>
                          <a:pt x="2" y="13"/>
                          <a:pt x="10" y="26"/>
                        </a:cubicBezTo>
                        <a:cubicBezTo>
                          <a:pt x="13" y="30"/>
                          <a:pt x="14" y="35"/>
                          <a:pt x="15" y="39"/>
                        </a:cubicBezTo>
                        <a:cubicBezTo>
                          <a:pt x="16" y="39"/>
                          <a:pt x="17" y="38"/>
                          <a:pt x="17" y="38"/>
                        </a:cubicBezTo>
                        <a:cubicBezTo>
                          <a:pt x="14" y="35"/>
                          <a:pt x="12" y="31"/>
                          <a:pt x="10" y="27"/>
                        </a:cubicBezTo>
                        <a:cubicBezTo>
                          <a:pt x="9" y="27"/>
                          <a:pt x="8" y="28"/>
                          <a:pt x="8" y="28"/>
                        </a:cubicBezTo>
                        <a:cubicBezTo>
                          <a:pt x="11" y="32"/>
                          <a:pt x="16" y="37"/>
                          <a:pt x="18" y="41"/>
                        </a:cubicBezTo>
                        <a:cubicBezTo>
                          <a:pt x="19" y="41"/>
                          <a:pt x="19" y="40"/>
                          <a:pt x="20" y="39"/>
                        </a:cubicBezTo>
                        <a:cubicBezTo>
                          <a:pt x="16" y="36"/>
                          <a:pt x="13" y="33"/>
                          <a:pt x="10" y="29"/>
                        </a:cubicBezTo>
                        <a:cubicBezTo>
                          <a:pt x="9" y="28"/>
                          <a:pt x="7" y="29"/>
                          <a:pt x="8" y="30"/>
                        </a:cubicBezTo>
                        <a:cubicBezTo>
                          <a:pt x="10" y="35"/>
                          <a:pt x="14" y="40"/>
                          <a:pt x="16" y="46"/>
                        </a:cubicBezTo>
                        <a:cubicBezTo>
                          <a:pt x="17" y="45"/>
                          <a:pt x="17" y="45"/>
                          <a:pt x="18" y="44"/>
                        </a:cubicBezTo>
                        <a:cubicBezTo>
                          <a:pt x="14" y="41"/>
                          <a:pt x="12" y="37"/>
                          <a:pt x="10" y="33"/>
                        </a:cubicBezTo>
                        <a:cubicBezTo>
                          <a:pt x="9" y="33"/>
                          <a:pt x="9" y="34"/>
                          <a:pt x="8" y="34"/>
                        </a:cubicBezTo>
                        <a:cubicBezTo>
                          <a:pt x="14" y="38"/>
                          <a:pt x="17" y="43"/>
                          <a:pt x="21" y="48"/>
                        </a:cubicBezTo>
                        <a:cubicBezTo>
                          <a:pt x="21" y="47"/>
                          <a:pt x="22" y="47"/>
                          <a:pt x="22" y="47"/>
                        </a:cubicBezTo>
                        <a:cubicBezTo>
                          <a:pt x="17" y="42"/>
                          <a:pt x="13" y="37"/>
                          <a:pt x="9" y="31"/>
                        </a:cubicBezTo>
                        <a:cubicBezTo>
                          <a:pt x="8" y="31"/>
                          <a:pt x="8" y="32"/>
                          <a:pt x="7" y="32"/>
                        </a:cubicBezTo>
                        <a:cubicBezTo>
                          <a:pt x="10" y="36"/>
                          <a:pt x="14" y="39"/>
                          <a:pt x="16" y="44"/>
                        </a:cubicBezTo>
                        <a:cubicBezTo>
                          <a:pt x="17" y="43"/>
                          <a:pt x="17" y="43"/>
                          <a:pt x="18" y="42"/>
                        </a:cubicBezTo>
                        <a:cubicBezTo>
                          <a:pt x="14" y="40"/>
                          <a:pt x="11" y="36"/>
                          <a:pt x="8" y="33"/>
                        </a:cubicBezTo>
                        <a:cubicBezTo>
                          <a:pt x="8" y="31"/>
                          <a:pt x="6" y="32"/>
                          <a:pt x="6" y="34"/>
                        </a:cubicBezTo>
                        <a:cubicBezTo>
                          <a:pt x="8" y="35"/>
                          <a:pt x="9" y="37"/>
                          <a:pt x="10" y="40"/>
                        </a:cubicBezTo>
                        <a:cubicBezTo>
                          <a:pt x="10" y="39"/>
                          <a:pt x="11" y="39"/>
                          <a:pt x="12" y="38"/>
                        </a:cubicBezTo>
                        <a:cubicBezTo>
                          <a:pt x="5" y="33"/>
                          <a:pt x="5" y="25"/>
                          <a:pt x="7" y="18"/>
                        </a:cubicBezTo>
                        <a:cubicBezTo>
                          <a:pt x="7" y="18"/>
                          <a:pt x="6" y="17"/>
                          <a:pt x="5" y="17"/>
                        </a:cubicBezTo>
                        <a:cubicBezTo>
                          <a:pt x="5" y="21"/>
                          <a:pt x="4" y="24"/>
                          <a:pt x="3" y="27"/>
                        </a:cubicBezTo>
                        <a:cubicBezTo>
                          <a:pt x="3" y="27"/>
                          <a:pt x="4" y="27"/>
                          <a:pt x="5" y="27"/>
                        </a:cubicBezTo>
                        <a:cubicBezTo>
                          <a:pt x="5" y="26"/>
                          <a:pt x="5" y="24"/>
                          <a:pt x="5" y="22"/>
                        </a:cubicBezTo>
                        <a:cubicBezTo>
                          <a:pt x="5" y="18"/>
                          <a:pt x="9" y="11"/>
                          <a:pt x="5" y="20"/>
                        </a:cubicBezTo>
                        <a:cubicBezTo>
                          <a:pt x="6" y="20"/>
                          <a:pt x="7" y="20"/>
                          <a:pt x="7" y="21"/>
                        </a:cubicBezTo>
                        <a:cubicBezTo>
                          <a:pt x="9" y="17"/>
                          <a:pt x="9" y="12"/>
                          <a:pt x="13" y="10"/>
                        </a:cubicBezTo>
                        <a:cubicBezTo>
                          <a:pt x="12" y="10"/>
                          <a:pt x="12" y="9"/>
                          <a:pt x="11" y="9"/>
                        </a:cubicBezTo>
                        <a:cubicBezTo>
                          <a:pt x="9" y="11"/>
                          <a:pt x="7" y="13"/>
                          <a:pt x="5" y="15"/>
                        </a:cubicBezTo>
                        <a:cubicBezTo>
                          <a:pt x="9" y="9"/>
                          <a:pt x="11" y="5"/>
                          <a:pt x="19" y="3"/>
                        </a:cubicBezTo>
                        <a:cubicBezTo>
                          <a:pt x="19" y="3"/>
                          <a:pt x="19" y="2"/>
                          <a:pt x="18" y="1"/>
                        </a:cubicBezTo>
                        <a:cubicBezTo>
                          <a:pt x="12" y="4"/>
                          <a:pt x="6" y="10"/>
                          <a:pt x="7" y="18"/>
                        </a:cubicBezTo>
                        <a:cubicBezTo>
                          <a:pt x="7" y="19"/>
                          <a:pt x="9" y="19"/>
                          <a:pt x="9" y="19"/>
                        </a:cubicBezTo>
                        <a:cubicBezTo>
                          <a:pt x="12" y="16"/>
                          <a:pt x="23" y="0"/>
                          <a:pt x="17" y="13"/>
                        </a:cubicBezTo>
                        <a:cubicBezTo>
                          <a:pt x="14" y="18"/>
                          <a:pt x="13" y="23"/>
                          <a:pt x="12" y="29"/>
                        </a:cubicBezTo>
                        <a:cubicBezTo>
                          <a:pt x="12" y="30"/>
                          <a:pt x="14" y="30"/>
                          <a:pt x="15" y="29"/>
                        </a:cubicBezTo>
                        <a:cubicBezTo>
                          <a:pt x="18" y="25"/>
                          <a:pt x="18" y="19"/>
                          <a:pt x="19" y="14"/>
                        </a:cubicBezTo>
                        <a:cubicBezTo>
                          <a:pt x="19" y="12"/>
                          <a:pt x="17" y="12"/>
                          <a:pt x="17" y="13"/>
                        </a:cubicBezTo>
                        <a:cubicBezTo>
                          <a:pt x="14" y="21"/>
                          <a:pt x="12" y="28"/>
                          <a:pt x="14" y="36"/>
                        </a:cubicBezTo>
                        <a:cubicBezTo>
                          <a:pt x="14" y="37"/>
                          <a:pt x="15" y="37"/>
                          <a:pt x="16" y="36"/>
                        </a:cubicBezTo>
                        <a:cubicBezTo>
                          <a:pt x="19" y="29"/>
                          <a:pt x="18" y="19"/>
                          <a:pt x="18" y="12"/>
                        </a:cubicBezTo>
                        <a:cubicBezTo>
                          <a:pt x="18" y="11"/>
                          <a:pt x="17" y="11"/>
                          <a:pt x="17" y="11"/>
                        </a:cubicBezTo>
                        <a:cubicBezTo>
                          <a:pt x="12" y="11"/>
                          <a:pt x="11" y="15"/>
                          <a:pt x="10" y="19"/>
                        </a:cubicBezTo>
                        <a:cubicBezTo>
                          <a:pt x="9" y="20"/>
                          <a:pt x="11" y="21"/>
                          <a:pt x="12" y="20"/>
                        </a:cubicBezTo>
                        <a:cubicBezTo>
                          <a:pt x="15" y="17"/>
                          <a:pt x="17" y="13"/>
                          <a:pt x="19" y="9"/>
                        </a:cubicBezTo>
                        <a:cubicBezTo>
                          <a:pt x="19" y="9"/>
                          <a:pt x="18" y="9"/>
                          <a:pt x="17" y="8"/>
                        </a:cubicBezTo>
                        <a:cubicBezTo>
                          <a:pt x="15" y="12"/>
                          <a:pt x="12" y="17"/>
                          <a:pt x="10" y="21"/>
                        </a:cubicBezTo>
                        <a:cubicBezTo>
                          <a:pt x="11" y="21"/>
                          <a:pt x="11" y="22"/>
                          <a:pt x="12" y="22"/>
                        </a:cubicBezTo>
                        <a:cubicBezTo>
                          <a:pt x="14" y="18"/>
                          <a:pt x="16" y="13"/>
                          <a:pt x="19" y="9"/>
                        </a:cubicBezTo>
                        <a:cubicBezTo>
                          <a:pt x="19" y="9"/>
                          <a:pt x="18" y="8"/>
                          <a:pt x="17" y="8"/>
                        </a:cubicBezTo>
                        <a:cubicBezTo>
                          <a:pt x="17" y="16"/>
                          <a:pt x="14" y="22"/>
                          <a:pt x="13" y="29"/>
                        </a:cubicBezTo>
                        <a:cubicBezTo>
                          <a:pt x="13" y="30"/>
                          <a:pt x="14" y="31"/>
                          <a:pt x="15" y="30"/>
                        </a:cubicBezTo>
                        <a:cubicBezTo>
                          <a:pt x="17" y="26"/>
                          <a:pt x="18" y="23"/>
                          <a:pt x="18" y="19"/>
                        </a:cubicBezTo>
                        <a:cubicBezTo>
                          <a:pt x="18" y="21"/>
                          <a:pt x="17" y="25"/>
                          <a:pt x="17" y="29"/>
                        </a:cubicBezTo>
                        <a:cubicBezTo>
                          <a:pt x="17" y="33"/>
                          <a:pt x="17" y="38"/>
                          <a:pt x="21" y="39"/>
                        </a:cubicBezTo>
                        <a:cubicBezTo>
                          <a:pt x="30" y="42"/>
                          <a:pt x="24" y="19"/>
                          <a:pt x="22" y="17"/>
                        </a:cubicBezTo>
                        <a:cubicBezTo>
                          <a:pt x="22" y="16"/>
                          <a:pt x="20" y="16"/>
                          <a:pt x="20" y="17"/>
                        </a:cubicBezTo>
                        <a:cubicBezTo>
                          <a:pt x="17" y="23"/>
                          <a:pt x="20" y="41"/>
                          <a:pt x="28" y="43"/>
                        </a:cubicBezTo>
                        <a:cubicBezTo>
                          <a:pt x="28" y="44"/>
                          <a:pt x="29" y="43"/>
                          <a:pt x="29" y="43"/>
                        </a:cubicBezTo>
                        <a:cubicBezTo>
                          <a:pt x="33" y="36"/>
                          <a:pt x="29" y="25"/>
                          <a:pt x="24" y="19"/>
                        </a:cubicBezTo>
                        <a:cubicBezTo>
                          <a:pt x="24" y="18"/>
                          <a:pt x="23" y="18"/>
                          <a:pt x="22" y="19"/>
                        </a:cubicBezTo>
                        <a:cubicBezTo>
                          <a:pt x="19" y="25"/>
                          <a:pt x="19" y="41"/>
                          <a:pt x="28" y="44"/>
                        </a:cubicBezTo>
                        <a:cubicBezTo>
                          <a:pt x="28" y="44"/>
                          <a:pt x="29" y="44"/>
                          <a:pt x="29" y="43"/>
                        </a:cubicBezTo>
                        <a:cubicBezTo>
                          <a:pt x="34" y="38"/>
                          <a:pt x="32" y="16"/>
                          <a:pt x="22" y="19"/>
                        </a:cubicBezTo>
                        <a:cubicBezTo>
                          <a:pt x="12" y="21"/>
                          <a:pt x="21" y="39"/>
                          <a:pt x="24" y="43"/>
                        </a:cubicBezTo>
                        <a:cubicBezTo>
                          <a:pt x="26" y="45"/>
                          <a:pt x="29" y="45"/>
                          <a:pt x="31" y="43"/>
                        </a:cubicBezTo>
                        <a:cubicBezTo>
                          <a:pt x="36" y="39"/>
                          <a:pt x="34" y="27"/>
                          <a:pt x="31" y="22"/>
                        </a:cubicBezTo>
                        <a:cubicBezTo>
                          <a:pt x="30" y="20"/>
                          <a:pt x="25" y="13"/>
                          <a:pt x="21" y="18"/>
                        </a:cubicBezTo>
                        <a:cubicBezTo>
                          <a:pt x="17" y="23"/>
                          <a:pt x="17" y="31"/>
                          <a:pt x="20" y="37"/>
                        </a:cubicBezTo>
                        <a:cubicBezTo>
                          <a:pt x="22" y="40"/>
                          <a:pt x="26" y="48"/>
                          <a:pt x="31" y="46"/>
                        </a:cubicBezTo>
                        <a:cubicBezTo>
                          <a:pt x="37" y="43"/>
                          <a:pt x="37" y="35"/>
                          <a:pt x="37" y="29"/>
                        </a:cubicBezTo>
                        <a:cubicBezTo>
                          <a:pt x="36" y="16"/>
                          <a:pt x="20" y="14"/>
                          <a:pt x="19" y="28"/>
                        </a:cubicBezTo>
                        <a:cubicBezTo>
                          <a:pt x="18" y="38"/>
                          <a:pt x="30" y="57"/>
                          <a:pt x="38" y="42"/>
                        </a:cubicBezTo>
                        <a:cubicBezTo>
                          <a:pt x="42" y="36"/>
                          <a:pt x="41" y="27"/>
                          <a:pt x="37" y="22"/>
                        </a:cubicBezTo>
                        <a:cubicBezTo>
                          <a:pt x="33" y="17"/>
                          <a:pt x="27" y="16"/>
                          <a:pt x="23" y="20"/>
                        </a:cubicBezTo>
                        <a:cubicBezTo>
                          <a:pt x="19" y="25"/>
                          <a:pt x="26" y="45"/>
                          <a:pt x="34" y="43"/>
                        </a:cubicBezTo>
                        <a:cubicBezTo>
                          <a:pt x="41" y="41"/>
                          <a:pt x="35" y="21"/>
                          <a:pt x="33" y="17"/>
                        </a:cubicBezTo>
                        <a:cubicBezTo>
                          <a:pt x="33" y="16"/>
                          <a:pt x="31" y="16"/>
                          <a:pt x="31" y="17"/>
                        </a:cubicBezTo>
                        <a:cubicBezTo>
                          <a:pt x="32" y="24"/>
                          <a:pt x="32" y="30"/>
                          <a:pt x="33" y="37"/>
                        </a:cubicBezTo>
                        <a:cubicBezTo>
                          <a:pt x="33" y="39"/>
                          <a:pt x="35" y="39"/>
                          <a:pt x="35" y="37"/>
                        </a:cubicBezTo>
                        <a:cubicBezTo>
                          <a:pt x="35" y="30"/>
                          <a:pt x="35" y="24"/>
                          <a:pt x="34" y="17"/>
                        </a:cubicBezTo>
                        <a:cubicBezTo>
                          <a:pt x="34" y="16"/>
                          <a:pt x="32" y="15"/>
                          <a:pt x="32" y="16"/>
                        </a:cubicBezTo>
                        <a:cubicBezTo>
                          <a:pt x="31" y="22"/>
                          <a:pt x="31" y="27"/>
                          <a:pt x="30" y="33"/>
                        </a:cubicBezTo>
                        <a:cubicBezTo>
                          <a:pt x="30" y="41"/>
                          <a:pt x="29" y="28"/>
                          <a:pt x="28" y="26"/>
                        </a:cubicBezTo>
                        <a:cubicBezTo>
                          <a:pt x="28" y="22"/>
                          <a:pt x="28" y="16"/>
                          <a:pt x="24" y="14"/>
                        </a:cubicBezTo>
                        <a:cubicBezTo>
                          <a:pt x="23" y="14"/>
                          <a:pt x="23" y="14"/>
                          <a:pt x="22" y="15"/>
                        </a:cubicBezTo>
                        <a:cubicBezTo>
                          <a:pt x="20" y="23"/>
                          <a:pt x="19" y="30"/>
                          <a:pt x="19" y="38"/>
                        </a:cubicBezTo>
                        <a:cubicBezTo>
                          <a:pt x="19" y="39"/>
                          <a:pt x="21" y="40"/>
                          <a:pt x="21" y="38"/>
                        </a:cubicBezTo>
                        <a:cubicBezTo>
                          <a:pt x="23" y="30"/>
                          <a:pt x="23" y="22"/>
                          <a:pt x="24" y="15"/>
                        </a:cubicBezTo>
                        <a:cubicBezTo>
                          <a:pt x="24" y="13"/>
                          <a:pt x="22" y="13"/>
                          <a:pt x="22" y="14"/>
                        </a:cubicBezTo>
                        <a:cubicBezTo>
                          <a:pt x="20" y="20"/>
                          <a:pt x="20" y="26"/>
                          <a:pt x="17" y="31"/>
                        </a:cubicBezTo>
                        <a:cubicBezTo>
                          <a:pt x="17" y="31"/>
                          <a:pt x="18" y="31"/>
                          <a:pt x="19" y="31"/>
                        </a:cubicBezTo>
                        <a:cubicBezTo>
                          <a:pt x="18" y="24"/>
                          <a:pt x="20" y="17"/>
                          <a:pt x="21" y="10"/>
                        </a:cubicBezTo>
                        <a:cubicBezTo>
                          <a:pt x="22" y="9"/>
                          <a:pt x="20" y="8"/>
                          <a:pt x="19" y="9"/>
                        </a:cubicBezTo>
                        <a:cubicBezTo>
                          <a:pt x="18" y="11"/>
                          <a:pt x="17" y="14"/>
                          <a:pt x="16" y="16"/>
                        </a:cubicBezTo>
                        <a:cubicBezTo>
                          <a:pt x="15" y="20"/>
                          <a:pt x="14" y="23"/>
                          <a:pt x="13" y="27"/>
                        </a:cubicBezTo>
                        <a:cubicBezTo>
                          <a:pt x="14" y="25"/>
                          <a:pt x="15" y="23"/>
                          <a:pt x="15" y="22"/>
                        </a:cubicBezTo>
                        <a:cubicBezTo>
                          <a:pt x="16" y="19"/>
                          <a:pt x="17" y="17"/>
                          <a:pt x="18" y="14"/>
                        </a:cubicBezTo>
                        <a:cubicBezTo>
                          <a:pt x="20" y="11"/>
                          <a:pt x="19" y="9"/>
                          <a:pt x="18" y="15"/>
                        </a:cubicBezTo>
                        <a:cubicBezTo>
                          <a:pt x="17" y="21"/>
                          <a:pt x="15" y="25"/>
                          <a:pt x="15" y="31"/>
                        </a:cubicBezTo>
                        <a:cubicBezTo>
                          <a:pt x="15" y="32"/>
                          <a:pt x="16" y="32"/>
                          <a:pt x="17" y="32"/>
                        </a:cubicBezTo>
                        <a:cubicBezTo>
                          <a:pt x="20" y="30"/>
                          <a:pt x="20" y="28"/>
                          <a:pt x="21" y="25"/>
                        </a:cubicBezTo>
                        <a:cubicBezTo>
                          <a:pt x="19" y="31"/>
                          <a:pt x="21" y="39"/>
                          <a:pt x="22" y="46"/>
                        </a:cubicBezTo>
                        <a:cubicBezTo>
                          <a:pt x="22" y="46"/>
                          <a:pt x="23" y="47"/>
                          <a:pt x="24" y="46"/>
                        </a:cubicBezTo>
                        <a:cubicBezTo>
                          <a:pt x="28" y="43"/>
                          <a:pt x="27" y="35"/>
                          <a:pt x="27" y="31"/>
                        </a:cubicBezTo>
                        <a:cubicBezTo>
                          <a:pt x="27" y="30"/>
                          <a:pt x="25" y="29"/>
                          <a:pt x="25" y="30"/>
                        </a:cubicBezTo>
                        <a:cubicBezTo>
                          <a:pt x="24" y="35"/>
                          <a:pt x="24" y="39"/>
                          <a:pt x="24" y="44"/>
                        </a:cubicBezTo>
                        <a:cubicBezTo>
                          <a:pt x="24" y="45"/>
                          <a:pt x="26" y="45"/>
                          <a:pt x="26" y="44"/>
                        </a:cubicBezTo>
                        <a:cubicBezTo>
                          <a:pt x="27" y="40"/>
                          <a:pt x="28" y="36"/>
                          <a:pt x="26" y="32"/>
                        </a:cubicBezTo>
                        <a:cubicBezTo>
                          <a:pt x="25" y="31"/>
                          <a:pt x="24" y="31"/>
                          <a:pt x="24" y="32"/>
                        </a:cubicBezTo>
                        <a:cubicBezTo>
                          <a:pt x="22" y="37"/>
                          <a:pt x="22" y="42"/>
                          <a:pt x="24" y="47"/>
                        </a:cubicBezTo>
                        <a:cubicBezTo>
                          <a:pt x="24" y="48"/>
                          <a:pt x="25" y="48"/>
                          <a:pt x="26" y="48"/>
                        </a:cubicBezTo>
                        <a:cubicBezTo>
                          <a:pt x="29" y="45"/>
                          <a:pt x="29" y="40"/>
                          <a:pt x="30" y="35"/>
                        </a:cubicBezTo>
                        <a:cubicBezTo>
                          <a:pt x="29" y="35"/>
                          <a:pt x="29" y="35"/>
                          <a:pt x="28" y="35"/>
                        </a:cubicBezTo>
                        <a:cubicBezTo>
                          <a:pt x="28" y="40"/>
                          <a:pt x="28" y="46"/>
                          <a:pt x="28" y="51"/>
                        </a:cubicBezTo>
                        <a:cubicBezTo>
                          <a:pt x="29" y="52"/>
                          <a:pt x="30" y="52"/>
                          <a:pt x="31" y="51"/>
                        </a:cubicBezTo>
                        <a:cubicBezTo>
                          <a:pt x="32" y="47"/>
                          <a:pt x="32" y="42"/>
                          <a:pt x="32" y="37"/>
                        </a:cubicBezTo>
                        <a:cubicBezTo>
                          <a:pt x="32" y="37"/>
                          <a:pt x="31" y="37"/>
                          <a:pt x="30" y="37"/>
                        </a:cubicBezTo>
                        <a:cubicBezTo>
                          <a:pt x="30" y="42"/>
                          <a:pt x="30" y="46"/>
                          <a:pt x="31" y="51"/>
                        </a:cubicBezTo>
                        <a:cubicBezTo>
                          <a:pt x="31" y="52"/>
                          <a:pt x="33" y="52"/>
                          <a:pt x="33" y="51"/>
                        </a:cubicBezTo>
                        <a:cubicBezTo>
                          <a:pt x="34" y="46"/>
                          <a:pt x="34" y="42"/>
                          <a:pt x="35" y="38"/>
                        </a:cubicBezTo>
                        <a:cubicBezTo>
                          <a:pt x="34" y="38"/>
                          <a:pt x="33" y="37"/>
                          <a:pt x="32" y="37"/>
                        </a:cubicBezTo>
                        <a:cubicBezTo>
                          <a:pt x="33" y="42"/>
                          <a:pt x="32" y="47"/>
                          <a:pt x="33" y="52"/>
                        </a:cubicBezTo>
                        <a:cubicBezTo>
                          <a:pt x="34" y="54"/>
                          <a:pt x="35" y="54"/>
                          <a:pt x="36" y="52"/>
                        </a:cubicBezTo>
                        <a:cubicBezTo>
                          <a:pt x="36" y="48"/>
                          <a:pt x="36" y="44"/>
                          <a:pt x="36" y="40"/>
                        </a:cubicBezTo>
                        <a:cubicBezTo>
                          <a:pt x="36" y="38"/>
                          <a:pt x="34" y="38"/>
                          <a:pt x="34" y="40"/>
                        </a:cubicBezTo>
                        <a:cubicBezTo>
                          <a:pt x="34" y="44"/>
                          <a:pt x="34" y="48"/>
                          <a:pt x="35" y="53"/>
                        </a:cubicBezTo>
                        <a:cubicBezTo>
                          <a:pt x="35" y="54"/>
                          <a:pt x="37" y="54"/>
                          <a:pt x="37" y="53"/>
                        </a:cubicBezTo>
                        <a:cubicBezTo>
                          <a:pt x="38" y="49"/>
                          <a:pt x="38" y="46"/>
                          <a:pt x="37" y="42"/>
                        </a:cubicBezTo>
                        <a:cubicBezTo>
                          <a:pt x="37" y="41"/>
                          <a:pt x="36" y="41"/>
                          <a:pt x="35" y="41"/>
                        </a:cubicBezTo>
                        <a:cubicBezTo>
                          <a:pt x="33" y="43"/>
                          <a:pt x="30" y="46"/>
                          <a:pt x="27" y="47"/>
                        </a:cubicBezTo>
                        <a:cubicBezTo>
                          <a:pt x="26" y="47"/>
                          <a:pt x="31" y="50"/>
                          <a:pt x="32" y="51"/>
                        </a:cubicBezTo>
                        <a:cubicBezTo>
                          <a:pt x="32" y="50"/>
                          <a:pt x="33" y="50"/>
                          <a:pt x="33" y="49"/>
                        </a:cubicBezTo>
                        <a:cubicBezTo>
                          <a:pt x="31" y="47"/>
                          <a:pt x="29" y="45"/>
                          <a:pt x="27" y="43"/>
                        </a:cubicBezTo>
                        <a:cubicBezTo>
                          <a:pt x="26" y="43"/>
                          <a:pt x="26" y="44"/>
                          <a:pt x="25" y="44"/>
                        </a:cubicBezTo>
                        <a:cubicBezTo>
                          <a:pt x="28" y="47"/>
                          <a:pt x="30" y="50"/>
                          <a:pt x="32" y="53"/>
                        </a:cubicBezTo>
                        <a:cubicBezTo>
                          <a:pt x="33" y="53"/>
                          <a:pt x="34" y="52"/>
                          <a:pt x="34" y="52"/>
                        </a:cubicBezTo>
                        <a:cubicBezTo>
                          <a:pt x="29" y="47"/>
                          <a:pt x="24" y="42"/>
                          <a:pt x="18" y="38"/>
                        </a:cubicBezTo>
                        <a:cubicBezTo>
                          <a:pt x="17" y="37"/>
                          <a:pt x="16" y="38"/>
                          <a:pt x="16" y="39"/>
                        </a:cubicBezTo>
                        <a:cubicBezTo>
                          <a:pt x="20" y="45"/>
                          <a:pt x="26" y="49"/>
                          <a:pt x="32" y="52"/>
                        </a:cubicBezTo>
                        <a:cubicBezTo>
                          <a:pt x="32" y="53"/>
                          <a:pt x="34" y="52"/>
                          <a:pt x="33" y="51"/>
                        </a:cubicBezTo>
                        <a:cubicBezTo>
                          <a:pt x="34" y="54"/>
                          <a:pt x="38" y="50"/>
                          <a:pt x="39" y="50"/>
                        </a:cubicBezTo>
                        <a:cubicBezTo>
                          <a:pt x="41" y="48"/>
                          <a:pt x="40" y="44"/>
                          <a:pt x="39" y="42"/>
                        </a:cubicBezTo>
                        <a:cubicBezTo>
                          <a:pt x="38" y="42"/>
                          <a:pt x="38" y="42"/>
                          <a:pt x="37" y="42"/>
                        </a:cubicBezTo>
                        <a:cubicBezTo>
                          <a:pt x="32" y="44"/>
                          <a:pt x="33" y="52"/>
                          <a:pt x="36" y="56"/>
                        </a:cubicBezTo>
                        <a:cubicBezTo>
                          <a:pt x="36" y="56"/>
                          <a:pt x="37" y="56"/>
                          <a:pt x="37" y="56"/>
                        </a:cubicBezTo>
                        <a:cubicBezTo>
                          <a:pt x="43" y="52"/>
                          <a:pt x="42" y="41"/>
                          <a:pt x="42" y="35"/>
                        </a:cubicBezTo>
                        <a:cubicBezTo>
                          <a:pt x="41" y="34"/>
                          <a:pt x="39" y="33"/>
                          <a:pt x="39" y="35"/>
                        </a:cubicBezTo>
                        <a:cubicBezTo>
                          <a:pt x="38" y="41"/>
                          <a:pt x="36" y="47"/>
                          <a:pt x="37" y="53"/>
                        </a:cubicBezTo>
                        <a:cubicBezTo>
                          <a:pt x="38" y="54"/>
                          <a:pt x="39" y="54"/>
                          <a:pt x="40" y="53"/>
                        </a:cubicBezTo>
                        <a:cubicBezTo>
                          <a:pt x="41" y="46"/>
                          <a:pt x="41" y="39"/>
                          <a:pt x="42" y="32"/>
                        </a:cubicBezTo>
                        <a:cubicBezTo>
                          <a:pt x="42" y="32"/>
                          <a:pt x="41" y="32"/>
                          <a:pt x="40" y="32"/>
                        </a:cubicBezTo>
                        <a:cubicBezTo>
                          <a:pt x="42" y="39"/>
                          <a:pt x="39" y="46"/>
                          <a:pt x="39" y="53"/>
                        </a:cubicBezTo>
                        <a:cubicBezTo>
                          <a:pt x="39" y="55"/>
                          <a:pt x="41" y="55"/>
                          <a:pt x="41" y="54"/>
                        </a:cubicBezTo>
                        <a:cubicBezTo>
                          <a:pt x="42" y="48"/>
                          <a:pt x="43" y="42"/>
                          <a:pt x="44" y="37"/>
                        </a:cubicBezTo>
                        <a:cubicBezTo>
                          <a:pt x="43" y="37"/>
                          <a:pt x="42" y="37"/>
                          <a:pt x="42" y="37"/>
                        </a:cubicBezTo>
                        <a:cubicBezTo>
                          <a:pt x="41" y="42"/>
                          <a:pt x="41" y="47"/>
                          <a:pt x="40" y="52"/>
                        </a:cubicBezTo>
                        <a:cubicBezTo>
                          <a:pt x="40" y="54"/>
                          <a:pt x="42" y="54"/>
                          <a:pt x="43" y="53"/>
                        </a:cubicBezTo>
                        <a:cubicBezTo>
                          <a:pt x="44" y="47"/>
                          <a:pt x="44" y="42"/>
                          <a:pt x="46" y="37"/>
                        </a:cubicBezTo>
                        <a:cubicBezTo>
                          <a:pt x="45" y="37"/>
                          <a:pt x="44" y="37"/>
                          <a:pt x="44" y="36"/>
                        </a:cubicBezTo>
                        <a:cubicBezTo>
                          <a:pt x="43" y="41"/>
                          <a:pt x="43" y="46"/>
                          <a:pt x="42" y="50"/>
                        </a:cubicBezTo>
                        <a:cubicBezTo>
                          <a:pt x="43" y="50"/>
                          <a:pt x="44" y="50"/>
                          <a:pt x="45" y="50"/>
                        </a:cubicBezTo>
                        <a:cubicBezTo>
                          <a:pt x="45" y="45"/>
                          <a:pt x="45" y="40"/>
                          <a:pt x="47" y="35"/>
                        </a:cubicBezTo>
                        <a:cubicBezTo>
                          <a:pt x="46" y="35"/>
                          <a:pt x="46" y="35"/>
                          <a:pt x="45" y="34"/>
                        </a:cubicBezTo>
                        <a:cubicBezTo>
                          <a:pt x="45" y="39"/>
                          <a:pt x="44" y="44"/>
                          <a:pt x="44" y="49"/>
                        </a:cubicBezTo>
                        <a:cubicBezTo>
                          <a:pt x="44" y="49"/>
                          <a:pt x="45" y="49"/>
                          <a:pt x="46" y="49"/>
                        </a:cubicBezTo>
                        <a:cubicBezTo>
                          <a:pt x="47" y="44"/>
                          <a:pt x="48" y="32"/>
                          <a:pt x="43" y="28"/>
                        </a:cubicBezTo>
                        <a:cubicBezTo>
                          <a:pt x="42" y="28"/>
                          <a:pt x="42" y="28"/>
                          <a:pt x="41" y="29"/>
                        </a:cubicBezTo>
                        <a:cubicBezTo>
                          <a:pt x="39" y="32"/>
                          <a:pt x="38" y="35"/>
                          <a:pt x="38" y="39"/>
                        </a:cubicBezTo>
                        <a:cubicBezTo>
                          <a:pt x="38" y="41"/>
                          <a:pt x="40" y="41"/>
                          <a:pt x="40" y="40"/>
                        </a:cubicBezTo>
                        <a:cubicBezTo>
                          <a:pt x="42" y="34"/>
                          <a:pt x="42" y="29"/>
                          <a:pt x="43" y="24"/>
                        </a:cubicBezTo>
                        <a:cubicBezTo>
                          <a:pt x="42" y="24"/>
                          <a:pt x="41" y="24"/>
                          <a:pt x="40" y="24"/>
                        </a:cubicBezTo>
                        <a:cubicBezTo>
                          <a:pt x="41" y="30"/>
                          <a:pt x="39" y="36"/>
                          <a:pt x="38" y="42"/>
                        </a:cubicBezTo>
                        <a:cubicBezTo>
                          <a:pt x="38" y="44"/>
                          <a:pt x="40" y="44"/>
                          <a:pt x="41" y="43"/>
                        </a:cubicBezTo>
                        <a:cubicBezTo>
                          <a:pt x="43" y="35"/>
                          <a:pt x="43" y="27"/>
                          <a:pt x="43" y="19"/>
                        </a:cubicBezTo>
                        <a:cubicBezTo>
                          <a:pt x="43" y="17"/>
                          <a:pt x="40" y="17"/>
                          <a:pt x="40" y="19"/>
                        </a:cubicBezTo>
                        <a:cubicBezTo>
                          <a:pt x="40" y="24"/>
                          <a:pt x="39" y="29"/>
                          <a:pt x="37" y="35"/>
                        </a:cubicBezTo>
                        <a:cubicBezTo>
                          <a:pt x="38" y="35"/>
                          <a:pt x="39" y="35"/>
                          <a:pt x="40" y="35"/>
                        </a:cubicBezTo>
                        <a:cubicBezTo>
                          <a:pt x="40" y="29"/>
                          <a:pt x="39" y="22"/>
                          <a:pt x="41" y="16"/>
                        </a:cubicBezTo>
                        <a:cubicBezTo>
                          <a:pt x="40" y="16"/>
                          <a:pt x="39" y="16"/>
                          <a:pt x="39" y="16"/>
                        </a:cubicBezTo>
                        <a:cubicBezTo>
                          <a:pt x="39" y="22"/>
                          <a:pt x="38" y="27"/>
                          <a:pt x="37" y="33"/>
                        </a:cubicBezTo>
                        <a:cubicBezTo>
                          <a:pt x="38" y="33"/>
                          <a:pt x="38" y="33"/>
                          <a:pt x="39" y="33"/>
                        </a:cubicBezTo>
                        <a:cubicBezTo>
                          <a:pt x="39" y="26"/>
                          <a:pt x="40" y="20"/>
                          <a:pt x="40" y="13"/>
                        </a:cubicBezTo>
                        <a:cubicBezTo>
                          <a:pt x="40" y="11"/>
                          <a:pt x="38" y="11"/>
                          <a:pt x="38" y="12"/>
                        </a:cubicBezTo>
                        <a:cubicBezTo>
                          <a:pt x="37" y="19"/>
                          <a:pt x="36" y="25"/>
                          <a:pt x="35" y="32"/>
                        </a:cubicBezTo>
                        <a:cubicBezTo>
                          <a:pt x="36" y="32"/>
                          <a:pt x="37" y="32"/>
                          <a:pt x="38" y="32"/>
                        </a:cubicBezTo>
                        <a:cubicBezTo>
                          <a:pt x="37" y="25"/>
                          <a:pt x="37" y="17"/>
                          <a:pt x="37" y="10"/>
                        </a:cubicBezTo>
                        <a:cubicBezTo>
                          <a:pt x="37" y="9"/>
                          <a:pt x="35" y="9"/>
                          <a:pt x="34" y="10"/>
                        </a:cubicBezTo>
                        <a:cubicBezTo>
                          <a:pt x="34" y="17"/>
                          <a:pt x="33" y="24"/>
                          <a:pt x="32" y="31"/>
                        </a:cubicBezTo>
                        <a:cubicBezTo>
                          <a:pt x="32" y="31"/>
                          <a:pt x="33" y="31"/>
                          <a:pt x="34" y="31"/>
                        </a:cubicBezTo>
                        <a:cubicBezTo>
                          <a:pt x="33" y="25"/>
                          <a:pt x="34" y="18"/>
                          <a:pt x="34" y="12"/>
                        </a:cubicBezTo>
                        <a:cubicBezTo>
                          <a:pt x="34" y="10"/>
                          <a:pt x="32" y="10"/>
                          <a:pt x="32" y="12"/>
                        </a:cubicBezTo>
                        <a:cubicBezTo>
                          <a:pt x="31" y="18"/>
                          <a:pt x="30" y="24"/>
                          <a:pt x="29" y="31"/>
                        </a:cubicBezTo>
                        <a:cubicBezTo>
                          <a:pt x="30" y="31"/>
                          <a:pt x="30" y="31"/>
                          <a:pt x="31" y="31"/>
                        </a:cubicBezTo>
                        <a:cubicBezTo>
                          <a:pt x="31" y="25"/>
                          <a:pt x="32" y="19"/>
                          <a:pt x="32" y="13"/>
                        </a:cubicBezTo>
                        <a:cubicBezTo>
                          <a:pt x="32" y="11"/>
                          <a:pt x="30" y="11"/>
                          <a:pt x="30" y="12"/>
                        </a:cubicBezTo>
                        <a:cubicBezTo>
                          <a:pt x="29" y="17"/>
                          <a:pt x="28" y="23"/>
                          <a:pt x="26" y="27"/>
                        </a:cubicBezTo>
                        <a:cubicBezTo>
                          <a:pt x="27" y="28"/>
                          <a:pt x="28" y="28"/>
                          <a:pt x="29" y="28"/>
                        </a:cubicBezTo>
                        <a:cubicBezTo>
                          <a:pt x="29" y="22"/>
                          <a:pt x="29" y="17"/>
                          <a:pt x="30" y="11"/>
                        </a:cubicBezTo>
                        <a:cubicBezTo>
                          <a:pt x="30" y="10"/>
                          <a:pt x="28" y="10"/>
                          <a:pt x="28" y="11"/>
                        </a:cubicBezTo>
                        <a:cubicBezTo>
                          <a:pt x="27" y="17"/>
                          <a:pt x="26" y="22"/>
                          <a:pt x="25" y="28"/>
                        </a:cubicBezTo>
                        <a:cubicBezTo>
                          <a:pt x="25" y="28"/>
                          <a:pt x="26" y="28"/>
                          <a:pt x="27" y="28"/>
                        </a:cubicBezTo>
                        <a:cubicBezTo>
                          <a:pt x="27" y="22"/>
                          <a:pt x="27" y="17"/>
                          <a:pt x="27" y="11"/>
                        </a:cubicBezTo>
                        <a:cubicBezTo>
                          <a:pt x="27" y="10"/>
                          <a:pt x="25" y="9"/>
                          <a:pt x="25" y="10"/>
                        </a:cubicBezTo>
                        <a:cubicBezTo>
                          <a:pt x="23" y="14"/>
                          <a:pt x="22" y="19"/>
                          <a:pt x="21" y="23"/>
                        </a:cubicBezTo>
                        <a:cubicBezTo>
                          <a:pt x="22" y="23"/>
                          <a:pt x="23" y="23"/>
                          <a:pt x="23" y="23"/>
                        </a:cubicBezTo>
                        <a:cubicBezTo>
                          <a:pt x="22" y="18"/>
                          <a:pt x="24" y="13"/>
                          <a:pt x="23" y="7"/>
                        </a:cubicBezTo>
                        <a:cubicBezTo>
                          <a:pt x="22" y="6"/>
                          <a:pt x="21" y="6"/>
                          <a:pt x="20" y="7"/>
                        </a:cubicBezTo>
                        <a:cubicBezTo>
                          <a:pt x="19" y="12"/>
                          <a:pt x="18" y="16"/>
                          <a:pt x="17" y="21"/>
                        </a:cubicBezTo>
                        <a:cubicBezTo>
                          <a:pt x="17" y="22"/>
                          <a:pt x="19" y="23"/>
                          <a:pt x="19" y="22"/>
                        </a:cubicBezTo>
                        <a:cubicBezTo>
                          <a:pt x="20" y="20"/>
                          <a:pt x="20" y="19"/>
                          <a:pt x="20" y="18"/>
                        </a:cubicBezTo>
                        <a:cubicBezTo>
                          <a:pt x="21" y="16"/>
                          <a:pt x="18" y="16"/>
                          <a:pt x="18" y="17"/>
                        </a:cubicBezTo>
                        <a:cubicBezTo>
                          <a:pt x="18" y="18"/>
                          <a:pt x="17" y="20"/>
                          <a:pt x="17" y="21"/>
                        </a:cubicBezTo>
                        <a:cubicBezTo>
                          <a:pt x="18" y="21"/>
                          <a:pt x="19" y="21"/>
                          <a:pt x="19" y="22"/>
                        </a:cubicBezTo>
                        <a:cubicBezTo>
                          <a:pt x="20" y="17"/>
                          <a:pt x="21" y="12"/>
                          <a:pt x="23" y="8"/>
                        </a:cubicBezTo>
                        <a:cubicBezTo>
                          <a:pt x="22" y="8"/>
                          <a:pt x="21" y="8"/>
                          <a:pt x="20" y="8"/>
                        </a:cubicBezTo>
                        <a:cubicBezTo>
                          <a:pt x="22" y="13"/>
                          <a:pt x="20" y="19"/>
                          <a:pt x="21" y="24"/>
                        </a:cubicBezTo>
                        <a:cubicBezTo>
                          <a:pt x="21" y="25"/>
                          <a:pt x="23" y="25"/>
                          <a:pt x="23" y="24"/>
                        </a:cubicBezTo>
                        <a:cubicBezTo>
                          <a:pt x="24" y="20"/>
                          <a:pt x="25" y="15"/>
                          <a:pt x="27" y="11"/>
                        </a:cubicBezTo>
                        <a:cubicBezTo>
                          <a:pt x="26" y="11"/>
                          <a:pt x="25" y="11"/>
                          <a:pt x="25" y="11"/>
                        </a:cubicBezTo>
                        <a:cubicBezTo>
                          <a:pt x="25" y="17"/>
                          <a:pt x="25" y="22"/>
                          <a:pt x="25" y="28"/>
                        </a:cubicBezTo>
                        <a:cubicBezTo>
                          <a:pt x="25" y="29"/>
                          <a:pt x="27" y="30"/>
                          <a:pt x="27" y="28"/>
                        </a:cubicBezTo>
                        <a:cubicBezTo>
                          <a:pt x="28" y="23"/>
                          <a:pt x="29" y="17"/>
                          <a:pt x="30" y="12"/>
                        </a:cubicBezTo>
                        <a:cubicBezTo>
                          <a:pt x="29" y="12"/>
                          <a:pt x="28" y="12"/>
                          <a:pt x="28" y="11"/>
                        </a:cubicBezTo>
                        <a:cubicBezTo>
                          <a:pt x="27" y="17"/>
                          <a:pt x="26" y="22"/>
                          <a:pt x="26" y="28"/>
                        </a:cubicBezTo>
                        <a:cubicBezTo>
                          <a:pt x="26" y="29"/>
                          <a:pt x="28" y="29"/>
                          <a:pt x="29" y="28"/>
                        </a:cubicBezTo>
                        <a:cubicBezTo>
                          <a:pt x="31" y="23"/>
                          <a:pt x="31" y="18"/>
                          <a:pt x="32" y="13"/>
                        </a:cubicBezTo>
                        <a:cubicBezTo>
                          <a:pt x="32" y="13"/>
                          <a:pt x="31" y="13"/>
                          <a:pt x="30" y="13"/>
                        </a:cubicBezTo>
                        <a:cubicBezTo>
                          <a:pt x="30" y="19"/>
                          <a:pt x="29" y="25"/>
                          <a:pt x="29" y="31"/>
                        </a:cubicBezTo>
                        <a:cubicBezTo>
                          <a:pt x="29" y="32"/>
                          <a:pt x="31" y="32"/>
                          <a:pt x="31" y="31"/>
                        </a:cubicBezTo>
                        <a:cubicBezTo>
                          <a:pt x="33" y="25"/>
                          <a:pt x="34" y="18"/>
                          <a:pt x="34" y="12"/>
                        </a:cubicBezTo>
                        <a:cubicBezTo>
                          <a:pt x="33" y="12"/>
                          <a:pt x="32" y="12"/>
                          <a:pt x="32" y="12"/>
                        </a:cubicBezTo>
                        <a:cubicBezTo>
                          <a:pt x="32" y="18"/>
                          <a:pt x="31" y="25"/>
                          <a:pt x="32" y="31"/>
                        </a:cubicBezTo>
                        <a:cubicBezTo>
                          <a:pt x="32" y="32"/>
                          <a:pt x="34" y="33"/>
                          <a:pt x="34" y="31"/>
                        </a:cubicBezTo>
                        <a:cubicBezTo>
                          <a:pt x="35" y="24"/>
                          <a:pt x="36" y="17"/>
                          <a:pt x="37" y="10"/>
                        </a:cubicBezTo>
                        <a:cubicBezTo>
                          <a:pt x="36" y="10"/>
                          <a:pt x="35" y="10"/>
                          <a:pt x="34" y="10"/>
                        </a:cubicBezTo>
                        <a:cubicBezTo>
                          <a:pt x="35" y="17"/>
                          <a:pt x="35" y="25"/>
                          <a:pt x="35" y="32"/>
                        </a:cubicBezTo>
                        <a:cubicBezTo>
                          <a:pt x="35" y="33"/>
                          <a:pt x="37" y="34"/>
                          <a:pt x="38" y="32"/>
                        </a:cubicBezTo>
                        <a:cubicBezTo>
                          <a:pt x="39" y="26"/>
                          <a:pt x="39" y="19"/>
                          <a:pt x="40" y="13"/>
                        </a:cubicBezTo>
                        <a:cubicBezTo>
                          <a:pt x="39" y="13"/>
                          <a:pt x="38" y="13"/>
                          <a:pt x="38" y="13"/>
                        </a:cubicBezTo>
                        <a:cubicBezTo>
                          <a:pt x="37" y="20"/>
                          <a:pt x="37" y="26"/>
                          <a:pt x="37" y="33"/>
                        </a:cubicBezTo>
                        <a:cubicBezTo>
                          <a:pt x="37" y="35"/>
                          <a:pt x="39" y="35"/>
                          <a:pt x="39" y="34"/>
                        </a:cubicBezTo>
                        <a:cubicBezTo>
                          <a:pt x="40" y="28"/>
                          <a:pt x="41" y="22"/>
                          <a:pt x="41" y="16"/>
                        </a:cubicBezTo>
                        <a:cubicBezTo>
                          <a:pt x="41" y="14"/>
                          <a:pt x="39" y="14"/>
                          <a:pt x="39" y="15"/>
                        </a:cubicBezTo>
                        <a:cubicBezTo>
                          <a:pt x="37" y="22"/>
                          <a:pt x="38" y="29"/>
                          <a:pt x="37" y="35"/>
                        </a:cubicBezTo>
                        <a:cubicBezTo>
                          <a:pt x="37" y="36"/>
                          <a:pt x="39" y="37"/>
                          <a:pt x="40" y="35"/>
                        </a:cubicBezTo>
                        <a:cubicBezTo>
                          <a:pt x="41" y="30"/>
                          <a:pt x="42" y="24"/>
                          <a:pt x="43" y="19"/>
                        </a:cubicBezTo>
                        <a:cubicBezTo>
                          <a:pt x="42" y="19"/>
                          <a:pt x="41" y="19"/>
                          <a:pt x="40" y="19"/>
                        </a:cubicBezTo>
                        <a:cubicBezTo>
                          <a:pt x="40" y="27"/>
                          <a:pt x="41" y="35"/>
                          <a:pt x="38" y="42"/>
                        </a:cubicBezTo>
                        <a:cubicBezTo>
                          <a:pt x="39" y="43"/>
                          <a:pt x="40" y="43"/>
                          <a:pt x="41" y="43"/>
                        </a:cubicBezTo>
                        <a:cubicBezTo>
                          <a:pt x="42" y="36"/>
                          <a:pt x="43" y="30"/>
                          <a:pt x="43" y="24"/>
                        </a:cubicBezTo>
                        <a:cubicBezTo>
                          <a:pt x="43" y="22"/>
                          <a:pt x="40" y="22"/>
                          <a:pt x="40" y="24"/>
                        </a:cubicBezTo>
                        <a:cubicBezTo>
                          <a:pt x="40" y="29"/>
                          <a:pt x="40" y="34"/>
                          <a:pt x="38" y="39"/>
                        </a:cubicBezTo>
                        <a:cubicBezTo>
                          <a:pt x="39" y="39"/>
                          <a:pt x="39" y="39"/>
                          <a:pt x="40" y="39"/>
                        </a:cubicBezTo>
                        <a:cubicBezTo>
                          <a:pt x="40" y="36"/>
                          <a:pt x="41" y="34"/>
                          <a:pt x="43" y="32"/>
                        </a:cubicBezTo>
                        <a:cubicBezTo>
                          <a:pt x="44" y="35"/>
                          <a:pt x="44" y="38"/>
                          <a:pt x="44" y="40"/>
                        </a:cubicBezTo>
                        <a:cubicBezTo>
                          <a:pt x="44" y="43"/>
                          <a:pt x="44" y="46"/>
                          <a:pt x="44" y="49"/>
                        </a:cubicBezTo>
                        <a:cubicBezTo>
                          <a:pt x="44" y="50"/>
                          <a:pt x="46" y="51"/>
                          <a:pt x="46" y="49"/>
                        </a:cubicBezTo>
                        <a:cubicBezTo>
                          <a:pt x="47" y="44"/>
                          <a:pt x="47" y="40"/>
                          <a:pt x="47" y="34"/>
                        </a:cubicBezTo>
                        <a:cubicBezTo>
                          <a:pt x="47" y="33"/>
                          <a:pt x="45" y="33"/>
                          <a:pt x="45" y="34"/>
                        </a:cubicBezTo>
                        <a:cubicBezTo>
                          <a:pt x="42" y="39"/>
                          <a:pt x="42" y="45"/>
                          <a:pt x="42" y="50"/>
                        </a:cubicBezTo>
                        <a:cubicBezTo>
                          <a:pt x="42" y="52"/>
                          <a:pt x="44" y="52"/>
                          <a:pt x="45" y="50"/>
                        </a:cubicBezTo>
                        <a:cubicBezTo>
                          <a:pt x="45" y="46"/>
                          <a:pt x="46" y="41"/>
                          <a:pt x="46" y="36"/>
                        </a:cubicBezTo>
                        <a:cubicBezTo>
                          <a:pt x="46" y="35"/>
                          <a:pt x="44" y="35"/>
                          <a:pt x="44" y="36"/>
                        </a:cubicBezTo>
                        <a:cubicBezTo>
                          <a:pt x="42" y="41"/>
                          <a:pt x="42" y="47"/>
                          <a:pt x="40" y="52"/>
                        </a:cubicBezTo>
                        <a:cubicBezTo>
                          <a:pt x="41" y="52"/>
                          <a:pt x="42" y="52"/>
                          <a:pt x="43" y="52"/>
                        </a:cubicBezTo>
                        <a:cubicBezTo>
                          <a:pt x="43" y="47"/>
                          <a:pt x="44" y="42"/>
                          <a:pt x="44" y="37"/>
                        </a:cubicBezTo>
                        <a:cubicBezTo>
                          <a:pt x="44" y="35"/>
                          <a:pt x="42" y="35"/>
                          <a:pt x="42" y="36"/>
                        </a:cubicBezTo>
                        <a:cubicBezTo>
                          <a:pt x="40" y="42"/>
                          <a:pt x="40" y="48"/>
                          <a:pt x="39" y="53"/>
                        </a:cubicBezTo>
                        <a:cubicBezTo>
                          <a:pt x="40" y="53"/>
                          <a:pt x="40" y="53"/>
                          <a:pt x="41" y="53"/>
                        </a:cubicBezTo>
                        <a:cubicBezTo>
                          <a:pt x="42" y="46"/>
                          <a:pt x="44" y="39"/>
                          <a:pt x="42" y="32"/>
                        </a:cubicBezTo>
                        <a:cubicBezTo>
                          <a:pt x="42" y="31"/>
                          <a:pt x="40" y="31"/>
                          <a:pt x="40" y="32"/>
                        </a:cubicBezTo>
                        <a:cubicBezTo>
                          <a:pt x="39" y="39"/>
                          <a:pt x="39" y="46"/>
                          <a:pt x="37" y="52"/>
                        </a:cubicBezTo>
                        <a:cubicBezTo>
                          <a:pt x="38" y="52"/>
                          <a:pt x="39" y="52"/>
                          <a:pt x="40" y="52"/>
                        </a:cubicBezTo>
                        <a:cubicBezTo>
                          <a:pt x="38" y="47"/>
                          <a:pt x="40" y="41"/>
                          <a:pt x="41" y="35"/>
                        </a:cubicBezTo>
                        <a:cubicBezTo>
                          <a:pt x="41" y="35"/>
                          <a:pt x="40" y="35"/>
                          <a:pt x="39" y="35"/>
                        </a:cubicBezTo>
                        <a:cubicBezTo>
                          <a:pt x="39" y="38"/>
                          <a:pt x="39" y="41"/>
                          <a:pt x="39" y="44"/>
                        </a:cubicBezTo>
                        <a:cubicBezTo>
                          <a:pt x="39" y="46"/>
                          <a:pt x="39" y="48"/>
                          <a:pt x="39" y="50"/>
                        </a:cubicBezTo>
                        <a:cubicBezTo>
                          <a:pt x="38" y="50"/>
                          <a:pt x="37" y="50"/>
                          <a:pt x="36" y="51"/>
                        </a:cubicBezTo>
                        <a:cubicBezTo>
                          <a:pt x="37" y="46"/>
                          <a:pt x="36" y="45"/>
                          <a:pt x="33" y="50"/>
                        </a:cubicBezTo>
                        <a:cubicBezTo>
                          <a:pt x="32" y="49"/>
                          <a:pt x="31" y="50"/>
                          <a:pt x="31" y="51"/>
                        </a:cubicBezTo>
                        <a:cubicBezTo>
                          <a:pt x="31" y="47"/>
                          <a:pt x="21" y="42"/>
                          <a:pt x="18" y="38"/>
                        </a:cubicBezTo>
                        <a:cubicBezTo>
                          <a:pt x="18" y="38"/>
                          <a:pt x="17" y="39"/>
                          <a:pt x="17" y="39"/>
                        </a:cubicBezTo>
                        <a:cubicBezTo>
                          <a:pt x="22" y="44"/>
                          <a:pt x="27" y="49"/>
                          <a:pt x="33" y="53"/>
                        </a:cubicBezTo>
                        <a:cubicBezTo>
                          <a:pt x="34" y="54"/>
                          <a:pt x="35" y="53"/>
                          <a:pt x="34" y="52"/>
                        </a:cubicBezTo>
                        <a:cubicBezTo>
                          <a:pt x="32" y="49"/>
                          <a:pt x="30" y="46"/>
                          <a:pt x="27" y="43"/>
                        </a:cubicBezTo>
                        <a:cubicBezTo>
                          <a:pt x="26" y="42"/>
                          <a:pt x="24" y="43"/>
                          <a:pt x="25" y="44"/>
                        </a:cubicBezTo>
                        <a:cubicBezTo>
                          <a:pt x="27" y="47"/>
                          <a:pt x="29" y="49"/>
                          <a:pt x="32" y="51"/>
                        </a:cubicBezTo>
                        <a:cubicBezTo>
                          <a:pt x="33" y="52"/>
                          <a:pt x="34" y="50"/>
                          <a:pt x="33" y="49"/>
                        </a:cubicBezTo>
                        <a:cubicBezTo>
                          <a:pt x="31" y="47"/>
                          <a:pt x="23" y="40"/>
                          <a:pt x="23" y="47"/>
                        </a:cubicBezTo>
                        <a:cubicBezTo>
                          <a:pt x="23" y="55"/>
                          <a:pt x="39" y="37"/>
                          <a:pt x="35" y="52"/>
                        </a:cubicBezTo>
                        <a:cubicBezTo>
                          <a:pt x="36" y="52"/>
                          <a:pt x="36" y="52"/>
                          <a:pt x="37" y="52"/>
                        </a:cubicBezTo>
                        <a:cubicBezTo>
                          <a:pt x="36" y="48"/>
                          <a:pt x="36" y="44"/>
                          <a:pt x="36" y="40"/>
                        </a:cubicBezTo>
                        <a:cubicBezTo>
                          <a:pt x="35" y="40"/>
                          <a:pt x="35" y="40"/>
                          <a:pt x="34" y="40"/>
                        </a:cubicBezTo>
                        <a:cubicBezTo>
                          <a:pt x="34" y="44"/>
                          <a:pt x="34" y="48"/>
                          <a:pt x="33" y="52"/>
                        </a:cubicBezTo>
                        <a:cubicBezTo>
                          <a:pt x="34" y="52"/>
                          <a:pt x="35" y="52"/>
                          <a:pt x="36" y="52"/>
                        </a:cubicBezTo>
                        <a:cubicBezTo>
                          <a:pt x="34" y="47"/>
                          <a:pt x="35" y="42"/>
                          <a:pt x="35" y="37"/>
                        </a:cubicBezTo>
                        <a:cubicBezTo>
                          <a:pt x="34" y="36"/>
                          <a:pt x="32" y="36"/>
                          <a:pt x="32" y="37"/>
                        </a:cubicBezTo>
                        <a:cubicBezTo>
                          <a:pt x="32" y="41"/>
                          <a:pt x="32" y="46"/>
                          <a:pt x="31" y="50"/>
                        </a:cubicBezTo>
                        <a:cubicBezTo>
                          <a:pt x="32" y="50"/>
                          <a:pt x="32" y="50"/>
                          <a:pt x="33" y="51"/>
                        </a:cubicBezTo>
                        <a:cubicBezTo>
                          <a:pt x="33" y="46"/>
                          <a:pt x="33" y="42"/>
                          <a:pt x="32" y="37"/>
                        </a:cubicBezTo>
                        <a:cubicBezTo>
                          <a:pt x="32" y="36"/>
                          <a:pt x="30" y="36"/>
                          <a:pt x="30" y="37"/>
                        </a:cubicBezTo>
                        <a:cubicBezTo>
                          <a:pt x="30" y="42"/>
                          <a:pt x="29" y="46"/>
                          <a:pt x="28" y="50"/>
                        </a:cubicBezTo>
                        <a:cubicBezTo>
                          <a:pt x="29" y="51"/>
                          <a:pt x="30" y="51"/>
                          <a:pt x="31" y="51"/>
                        </a:cubicBezTo>
                        <a:cubicBezTo>
                          <a:pt x="30" y="46"/>
                          <a:pt x="30" y="40"/>
                          <a:pt x="30" y="35"/>
                        </a:cubicBezTo>
                        <a:cubicBezTo>
                          <a:pt x="30" y="34"/>
                          <a:pt x="28" y="34"/>
                          <a:pt x="28" y="35"/>
                        </a:cubicBezTo>
                        <a:cubicBezTo>
                          <a:pt x="28" y="36"/>
                          <a:pt x="28" y="36"/>
                          <a:pt x="27" y="37"/>
                        </a:cubicBezTo>
                        <a:cubicBezTo>
                          <a:pt x="28" y="41"/>
                          <a:pt x="27" y="42"/>
                          <a:pt x="25" y="41"/>
                        </a:cubicBezTo>
                        <a:cubicBezTo>
                          <a:pt x="26" y="35"/>
                          <a:pt x="26" y="33"/>
                          <a:pt x="25" y="38"/>
                        </a:cubicBezTo>
                        <a:cubicBezTo>
                          <a:pt x="24" y="40"/>
                          <a:pt x="24" y="42"/>
                          <a:pt x="24" y="44"/>
                        </a:cubicBezTo>
                        <a:cubicBezTo>
                          <a:pt x="25" y="44"/>
                          <a:pt x="25" y="44"/>
                          <a:pt x="26" y="44"/>
                        </a:cubicBezTo>
                        <a:cubicBezTo>
                          <a:pt x="26" y="39"/>
                          <a:pt x="26" y="35"/>
                          <a:pt x="27" y="31"/>
                        </a:cubicBezTo>
                        <a:cubicBezTo>
                          <a:pt x="26" y="31"/>
                          <a:pt x="26" y="31"/>
                          <a:pt x="25" y="31"/>
                        </a:cubicBezTo>
                        <a:cubicBezTo>
                          <a:pt x="25" y="34"/>
                          <a:pt x="25" y="38"/>
                          <a:pt x="24" y="42"/>
                        </a:cubicBezTo>
                        <a:cubicBezTo>
                          <a:pt x="23" y="39"/>
                          <a:pt x="23" y="36"/>
                          <a:pt x="23" y="33"/>
                        </a:cubicBezTo>
                        <a:cubicBezTo>
                          <a:pt x="23" y="29"/>
                          <a:pt x="23" y="25"/>
                          <a:pt x="22" y="21"/>
                        </a:cubicBezTo>
                        <a:cubicBezTo>
                          <a:pt x="22" y="21"/>
                          <a:pt x="21" y="20"/>
                          <a:pt x="20" y="21"/>
                        </a:cubicBezTo>
                        <a:cubicBezTo>
                          <a:pt x="19" y="22"/>
                          <a:pt x="18" y="27"/>
                          <a:pt x="18" y="25"/>
                        </a:cubicBezTo>
                        <a:cubicBezTo>
                          <a:pt x="19" y="20"/>
                          <a:pt x="21" y="15"/>
                          <a:pt x="21" y="10"/>
                        </a:cubicBezTo>
                        <a:cubicBezTo>
                          <a:pt x="21" y="9"/>
                          <a:pt x="20" y="8"/>
                          <a:pt x="19" y="9"/>
                        </a:cubicBezTo>
                        <a:cubicBezTo>
                          <a:pt x="15" y="12"/>
                          <a:pt x="9" y="25"/>
                          <a:pt x="11" y="30"/>
                        </a:cubicBezTo>
                        <a:cubicBezTo>
                          <a:pt x="11" y="30"/>
                          <a:pt x="13" y="31"/>
                          <a:pt x="13" y="30"/>
                        </a:cubicBezTo>
                        <a:cubicBezTo>
                          <a:pt x="16" y="23"/>
                          <a:pt x="18" y="16"/>
                          <a:pt x="21" y="10"/>
                        </a:cubicBezTo>
                        <a:cubicBezTo>
                          <a:pt x="21" y="10"/>
                          <a:pt x="20" y="9"/>
                          <a:pt x="19" y="9"/>
                        </a:cubicBezTo>
                        <a:cubicBezTo>
                          <a:pt x="18" y="17"/>
                          <a:pt x="16" y="24"/>
                          <a:pt x="17" y="31"/>
                        </a:cubicBezTo>
                        <a:cubicBezTo>
                          <a:pt x="17" y="32"/>
                          <a:pt x="18" y="33"/>
                          <a:pt x="19" y="32"/>
                        </a:cubicBezTo>
                        <a:cubicBezTo>
                          <a:pt x="22" y="27"/>
                          <a:pt x="23" y="21"/>
                          <a:pt x="24" y="15"/>
                        </a:cubicBezTo>
                        <a:cubicBezTo>
                          <a:pt x="23" y="15"/>
                          <a:pt x="22" y="15"/>
                          <a:pt x="22" y="15"/>
                        </a:cubicBezTo>
                        <a:cubicBezTo>
                          <a:pt x="21" y="22"/>
                          <a:pt x="20" y="30"/>
                          <a:pt x="19" y="38"/>
                        </a:cubicBezTo>
                        <a:cubicBezTo>
                          <a:pt x="20" y="38"/>
                          <a:pt x="21" y="38"/>
                          <a:pt x="22" y="38"/>
                        </a:cubicBezTo>
                        <a:cubicBezTo>
                          <a:pt x="21" y="34"/>
                          <a:pt x="22" y="29"/>
                          <a:pt x="22" y="25"/>
                        </a:cubicBezTo>
                        <a:cubicBezTo>
                          <a:pt x="22" y="25"/>
                          <a:pt x="24" y="16"/>
                          <a:pt x="25" y="19"/>
                        </a:cubicBezTo>
                        <a:cubicBezTo>
                          <a:pt x="26" y="23"/>
                          <a:pt x="26" y="27"/>
                          <a:pt x="27" y="32"/>
                        </a:cubicBezTo>
                        <a:cubicBezTo>
                          <a:pt x="27" y="34"/>
                          <a:pt x="27" y="40"/>
                          <a:pt x="31" y="41"/>
                        </a:cubicBezTo>
                        <a:cubicBezTo>
                          <a:pt x="31" y="41"/>
                          <a:pt x="32" y="40"/>
                          <a:pt x="32" y="40"/>
                        </a:cubicBezTo>
                        <a:cubicBezTo>
                          <a:pt x="33" y="32"/>
                          <a:pt x="33" y="25"/>
                          <a:pt x="34" y="17"/>
                        </a:cubicBezTo>
                        <a:cubicBezTo>
                          <a:pt x="33" y="17"/>
                          <a:pt x="33" y="17"/>
                          <a:pt x="32" y="17"/>
                        </a:cubicBezTo>
                        <a:cubicBezTo>
                          <a:pt x="32" y="24"/>
                          <a:pt x="33" y="30"/>
                          <a:pt x="33" y="37"/>
                        </a:cubicBezTo>
                        <a:cubicBezTo>
                          <a:pt x="34" y="37"/>
                          <a:pt x="34" y="37"/>
                          <a:pt x="35" y="37"/>
                        </a:cubicBezTo>
                        <a:cubicBezTo>
                          <a:pt x="34" y="30"/>
                          <a:pt x="34" y="24"/>
                          <a:pt x="34" y="17"/>
                        </a:cubicBezTo>
                        <a:cubicBezTo>
                          <a:pt x="33" y="17"/>
                          <a:pt x="32" y="17"/>
                          <a:pt x="31" y="17"/>
                        </a:cubicBezTo>
                        <a:cubicBezTo>
                          <a:pt x="34" y="24"/>
                          <a:pt x="36" y="33"/>
                          <a:pt x="34" y="40"/>
                        </a:cubicBezTo>
                        <a:cubicBezTo>
                          <a:pt x="33" y="46"/>
                          <a:pt x="25" y="29"/>
                          <a:pt x="26" y="31"/>
                        </a:cubicBezTo>
                        <a:cubicBezTo>
                          <a:pt x="25" y="30"/>
                          <a:pt x="25" y="30"/>
                          <a:pt x="25" y="29"/>
                        </a:cubicBezTo>
                        <a:cubicBezTo>
                          <a:pt x="22" y="22"/>
                          <a:pt x="26" y="21"/>
                          <a:pt x="37" y="26"/>
                        </a:cubicBezTo>
                        <a:cubicBezTo>
                          <a:pt x="38" y="30"/>
                          <a:pt x="38" y="35"/>
                          <a:pt x="37" y="39"/>
                        </a:cubicBezTo>
                        <a:cubicBezTo>
                          <a:pt x="30" y="43"/>
                          <a:pt x="25" y="43"/>
                          <a:pt x="23" y="38"/>
                        </a:cubicBezTo>
                        <a:cubicBezTo>
                          <a:pt x="23" y="37"/>
                          <a:pt x="22" y="35"/>
                          <a:pt x="22" y="33"/>
                        </a:cubicBezTo>
                        <a:cubicBezTo>
                          <a:pt x="21" y="32"/>
                          <a:pt x="21" y="31"/>
                          <a:pt x="21" y="30"/>
                        </a:cubicBezTo>
                        <a:cubicBezTo>
                          <a:pt x="20" y="24"/>
                          <a:pt x="24" y="22"/>
                          <a:pt x="33" y="24"/>
                        </a:cubicBezTo>
                        <a:cubicBezTo>
                          <a:pt x="35" y="26"/>
                          <a:pt x="35" y="30"/>
                          <a:pt x="35" y="33"/>
                        </a:cubicBezTo>
                        <a:cubicBezTo>
                          <a:pt x="35" y="36"/>
                          <a:pt x="33" y="47"/>
                          <a:pt x="26" y="42"/>
                        </a:cubicBezTo>
                        <a:cubicBezTo>
                          <a:pt x="22" y="39"/>
                          <a:pt x="21" y="31"/>
                          <a:pt x="20" y="27"/>
                        </a:cubicBezTo>
                        <a:cubicBezTo>
                          <a:pt x="20" y="26"/>
                          <a:pt x="20" y="25"/>
                          <a:pt x="20" y="25"/>
                        </a:cubicBezTo>
                        <a:cubicBezTo>
                          <a:pt x="28" y="22"/>
                          <a:pt x="32" y="25"/>
                          <a:pt x="31" y="31"/>
                        </a:cubicBezTo>
                        <a:cubicBezTo>
                          <a:pt x="31" y="32"/>
                          <a:pt x="31" y="46"/>
                          <a:pt x="26" y="41"/>
                        </a:cubicBezTo>
                        <a:cubicBezTo>
                          <a:pt x="22" y="38"/>
                          <a:pt x="21" y="32"/>
                          <a:pt x="20" y="28"/>
                        </a:cubicBezTo>
                        <a:cubicBezTo>
                          <a:pt x="20" y="27"/>
                          <a:pt x="20" y="26"/>
                          <a:pt x="20" y="26"/>
                        </a:cubicBezTo>
                        <a:cubicBezTo>
                          <a:pt x="20" y="22"/>
                          <a:pt x="22" y="22"/>
                          <a:pt x="27" y="24"/>
                        </a:cubicBezTo>
                        <a:cubicBezTo>
                          <a:pt x="28" y="26"/>
                          <a:pt x="29" y="29"/>
                          <a:pt x="29" y="32"/>
                        </a:cubicBezTo>
                        <a:cubicBezTo>
                          <a:pt x="29" y="32"/>
                          <a:pt x="29" y="33"/>
                          <a:pt x="30" y="34"/>
                        </a:cubicBezTo>
                        <a:cubicBezTo>
                          <a:pt x="30" y="37"/>
                          <a:pt x="29" y="38"/>
                          <a:pt x="24" y="37"/>
                        </a:cubicBezTo>
                        <a:cubicBezTo>
                          <a:pt x="23" y="34"/>
                          <a:pt x="23" y="30"/>
                          <a:pt x="23" y="27"/>
                        </a:cubicBezTo>
                        <a:cubicBezTo>
                          <a:pt x="23" y="18"/>
                          <a:pt x="25" y="23"/>
                          <a:pt x="26" y="28"/>
                        </a:cubicBezTo>
                        <a:cubicBezTo>
                          <a:pt x="27" y="31"/>
                          <a:pt x="28" y="34"/>
                          <a:pt x="28" y="37"/>
                        </a:cubicBezTo>
                        <a:cubicBezTo>
                          <a:pt x="28" y="43"/>
                          <a:pt x="24" y="34"/>
                          <a:pt x="23" y="33"/>
                        </a:cubicBezTo>
                        <a:cubicBezTo>
                          <a:pt x="22" y="28"/>
                          <a:pt x="23" y="22"/>
                          <a:pt x="20" y="19"/>
                        </a:cubicBezTo>
                        <a:cubicBezTo>
                          <a:pt x="23" y="22"/>
                          <a:pt x="24" y="29"/>
                          <a:pt x="23" y="34"/>
                        </a:cubicBezTo>
                        <a:cubicBezTo>
                          <a:pt x="22" y="33"/>
                          <a:pt x="21" y="33"/>
                          <a:pt x="19" y="33"/>
                        </a:cubicBezTo>
                        <a:cubicBezTo>
                          <a:pt x="19" y="31"/>
                          <a:pt x="19" y="30"/>
                          <a:pt x="19" y="29"/>
                        </a:cubicBezTo>
                        <a:cubicBezTo>
                          <a:pt x="19" y="27"/>
                          <a:pt x="20" y="25"/>
                          <a:pt x="20" y="22"/>
                        </a:cubicBezTo>
                        <a:cubicBezTo>
                          <a:pt x="20" y="20"/>
                          <a:pt x="21" y="17"/>
                          <a:pt x="19" y="15"/>
                        </a:cubicBezTo>
                        <a:cubicBezTo>
                          <a:pt x="19" y="14"/>
                          <a:pt x="17" y="14"/>
                          <a:pt x="17" y="15"/>
                        </a:cubicBezTo>
                        <a:cubicBezTo>
                          <a:pt x="16" y="20"/>
                          <a:pt x="15" y="25"/>
                          <a:pt x="13" y="29"/>
                        </a:cubicBezTo>
                        <a:cubicBezTo>
                          <a:pt x="14" y="29"/>
                          <a:pt x="14" y="30"/>
                          <a:pt x="15" y="30"/>
                        </a:cubicBezTo>
                        <a:cubicBezTo>
                          <a:pt x="16" y="22"/>
                          <a:pt x="20" y="16"/>
                          <a:pt x="20" y="8"/>
                        </a:cubicBezTo>
                        <a:cubicBezTo>
                          <a:pt x="20" y="7"/>
                          <a:pt x="18" y="7"/>
                          <a:pt x="17" y="8"/>
                        </a:cubicBezTo>
                        <a:cubicBezTo>
                          <a:pt x="14" y="12"/>
                          <a:pt x="12" y="16"/>
                          <a:pt x="10" y="21"/>
                        </a:cubicBezTo>
                        <a:cubicBezTo>
                          <a:pt x="9" y="22"/>
                          <a:pt x="11" y="23"/>
                          <a:pt x="12" y="22"/>
                        </a:cubicBezTo>
                        <a:cubicBezTo>
                          <a:pt x="14" y="18"/>
                          <a:pt x="17" y="14"/>
                          <a:pt x="19" y="9"/>
                        </a:cubicBezTo>
                        <a:cubicBezTo>
                          <a:pt x="20" y="8"/>
                          <a:pt x="18" y="7"/>
                          <a:pt x="17" y="8"/>
                        </a:cubicBezTo>
                        <a:cubicBezTo>
                          <a:pt x="15" y="12"/>
                          <a:pt x="13" y="15"/>
                          <a:pt x="10" y="18"/>
                        </a:cubicBezTo>
                        <a:cubicBezTo>
                          <a:pt x="11" y="18"/>
                          <a:pt x="11" y="19"/>
                          <a:pt x="12" y="19"/>
                        </a:cubicBezTo>
                        <a:cubicBezTo>
                          <a:pt x="12" y="16"/>
                          <a:pt x="13" y="15"/>
                          <a:pt x="16" y="15"/>
                        </a:cubicBezTo>
                        <a:cubicBezTo>
                          <a:pt x="16" y="17"/>
                          <a:pt x="16" y="19"/>
                          <a:pt x="15" y="21"/>
                        </a:cubicBezTo>
                        <a:cubicBezTo>
                          <a:pt x="15" y="26"/>
                          <a:pt x="15" y="31"/>
                          <a:pt x="14" y="35"/>
                        </a:cubicBezTo>
                        <a:cubicBezTo>
                          <a:pt x="14" y="35"/>
                          <a:pt x="15" y="35"/>
                          <a:pt x="16" y="35"/>
                        </a:cubicBezTo>
                        <a:cubicBezTo>
                          <a:pt x="15" y="28"/>
                          <a:pt x="17" y="21"/>
                          <a:pt x="19" y="14"/>
                        </a:cubicBezTo>
                        <a:cubicBezTo>
                          <a:pt x="18" y="14"/>
                          <a:pt x="17" y="14"/>
                          <a:pt x="17" y="14"/>
                        </a:cubicBezTo>
                        <a:cubicBezTo>
                          <a:pt x="16" y="19"/>
                          <a:pt x="16" y="24"/>
                          <a:pt x="13" y="28"/>
                        </a:cubicBezTo>
                        <a:cubicBezTo>
                          <a:pt x="13" y="29"/>
                          <a:pt x="14" y="29"/>
                          <a:pt x="15" y="29"/>
                        </a:cubicBezTo>
                        <a:cubicBezTo>
                          <a:pt x="15" y="20"/>
                          <a:pt x="20" y="14"/>
                          <a:pt x="22" y="6"/>
                        </a:cubicBezTo>
                        <a:cubicBezTo>
                          <a:pt x="22" y="5"/>
                          <a:pt x="21" y="4"/>
                          <a:pt x="21" y="4"/>
                        </a:cubicBezTo>
                        <a:cubicBezTo>
                          <a:pt x="18" y="5"/>
                          <a:pt x="16" y="5"/>
                          <a:pt x="14" y="7"/>
                        </a:cubicBezTo>
                        <a:cubicBezTo>
                          <a:pt x="13" y="8"/>
                          <a:pt x="12" y="10"/>
                          <a:pt x="11" y="12"/>
                        </a:cubicBezTo>
                        <a:cubicBezTo>
                          <a:pt x="9" y="16"/>
                          <a:pt x="9" y="14"/>
                          <a:pt x="13" y="7"/>
                        </a:cubicBezTo>
                        <a:cubicBezTo>
                          <a:pt x="15" y="5"/>
                          <a:pt x="17" y="4"/>
                          <a:pt x="20" y="3"/>
                        </a:cubicBezTo>
                        <a:cubicBezTo>
                          <a:pt x="21" y="3"/>
                          <a:pt x="20" y="1"/>
                          <a:pt x="19" y="1"/>
                        </a:cubicBezTo>
                        <a:cubicBezTo>
                          <a:pt x="11" y="2"/>
                          <a:pt x="0" y="10"/>
                          <a:pt x="3" y="19"/>
                        </a:cubicBezTo>
                        <a:cubicBezTo>
                          <a:pt x="3" y="20"/>
                          <a:pt x="4" y="20"/>
                          <a:pt x="5" y="19"/>
                        </a:cubicBezTo>
                        <a:cubicBezTo>
                          <a:pt x="7" y="16"/>
                          <a:pt x="10" y="13"/>
                          <a:pt x="13" y="10"/>
                        </a:cubicBezTo>
                        <a:cubicBezTo>
                          <a:pt x="14" y="9"/>
                          <a:pt x="13" y="8"/>
                          <a:pt x="12" y="8"/>
                        </a:cubicBezTo>
                        <a:cubicBezTo>
                          <a:pt x="8" y="10"/>
                          <a:pt x="7" y="12"/>
                          <a:pt x="5" y="15"/>
                        </a:cubicBezTo>
                        <a:cubicBezTo>
                          <a:pt x="5" y="16"/>
                          <a:pt x="5" y="17"/>
                          <a:pt x="6" y="17"/>
                        </a:cubicBezTo>
                        <a:cubicBezTo>
                          <a:pt x="10" y="17"/>
                          <a:pt x="13" y="14"/>
                          <a:pt x="16" y="11"/>
                        </a:cubicBezTo>
                        <a:cubicBezTo>
                          <a:pt x="16" y="10"/>
                          <a:pt x="15" y="9"/>
                          <a:pt x="15" y="9"/>
                        </a:cubicBezTo>
                        <a:cubicBezTo>
                          <a:pt x="9" y="8"/>
                          <a:pt x="7" y="16"/>
                          <a:pt x="5" y="20"/>
                        </a:cubicBezTo>
                        <a:cubicBezTo>
                          <a:pt x="4" y="21"/>
                          <a:pt x="7" y="22"/>
                          <a:pt x="7" y="21"/>
                        </a:cubicBezTo>
                        <a:cubicBezTo>
                          <a:pt x="9" y="17"/>
                          <a:pt x="10" y="14"/>
                          <a:pt x="9" y="11"/>
                        </a:cubicBezTo>
                        <a:cubicBezTo>
                          <a:pt x="9" y="10"/>
                          <a:pt x="8" y="9"/>
                          <a:pt x="8" y="10"/>
                        </a:cubicBezTo>
                        <a:cubicBezTo>
                          <a:pt x="2" y="12"/>
                          <a:pt x="2" y="22"/>
                          <a:pt x="3" y="27"/>
                        </a:cubicBezTo>
                        <a:cubicBezTo>
                          <a:pt x="3" y="28"/>
                          <a:pt x="4" y="29"/>
                          <a:pt x="5" y="28"/>
                        </a:cubicBezTo>
                        <a:cubicBezTo>
                          <a:pt x="6" y="24"/>
                          <a:pt x="7" y="21"/>
                          <a:pt x="7" y="17"/>
                        </a:cubicBezTo>
                        <a:cubicBezTo>
                          <a:pt x="8" y="16"/>
                          <a:pt x="5" y="16"/>
                          <a:pt x="5" y="17"/>
                        </a:cubicBezTo>
                        <a:cubicBezTo>
                          <a:pt x="3" y="25"/>
                          <a:pt x="3" y="34"/>
                          <a:pt x="10" y="40"/>
                        </a:cubicBezTo>
                        <a:cubicBezTo>
                          <a:pt x="11" y="41"/>
                          <a:pt x="12" y="40"/>
                          <a:pt x="12" y="39"/>
                        </a:cubicBezTo>
                        <a:cubicBezTo>
                          <a:pt x="11" y="36"/>
                          <a:pt x="10" y="35"/>
                          <a:pt x="8" y="33"/>
                        </a:cubicBezTo>
                        <a:cubicBezTo>
                          <a:pt x="8" y="33"/>
                          <a:pt x="7" y="33"/>
                          <a:pt x="6" y="34"/>
                        </a:cubicBezTo>
                        <a:cubicBezTo>
                          <a:pt x="9" y="38"/>
                          <a:pt x="12" y="41"/>
                          <a:pt x="17" y="44"/>
                        </a:cubicBezTo>
                        <a:cubicBezTo>
                          <a:pt x="18" y="45"/>
                          <a:pt x="19" y="43"/>
                          <a:pt x="18" y="42"/>
                        </a:cubicBezTo>
                        <a:cubicBezTo>
                          <a:pt x="16" y="38"/>
                          <a:pt x="12" y="35"/>
                          <a:pt x="9" y="31"/>
                        </a:cubicBezTo>
                        <a:cubicBezTo>
                          <a:pt x="8" y="30"/>
                          <a:pt x="6" y="31"/>
                          <a:pt x="7" y="32"/>
                        </a:cubicBezTo>
                        <a:cubicBezTo>
                          <a:pt x="11" y="38"/>
                          <a:pt x="15" y="44"/>
                          <a:pt x="21" y="48"/>
                        </a:cubicBezTo>
                        <a:cubicBezTo>
                          <a:pt x="22" y="49"/>
                          <a:pt x="23" y="48"/>
                          <a:pt x="23" y="47"/>
                        </a:cubicBezTo>
                        <a:cubicBezTo>
                          <a:pt x="19" y="41"/>
                          <a:pt x="15" y="36"/>
                          <a:pt x="10" y="32"/>
                        </a:cubicBezTo>
                        <a:cubicBezTo>
                          <a:pt x="9" y="32"/>
                          <a:pt x="7" y="33"/>
                          <a:pt x="8" y="34"/>
                        </a:cubicBezTo>
                        <a:cubicBezTo>
                          <a:pt x="10" y="38"/>
                          <a:pt x="12" y="42"/>
                          <a:pt x="16" y="46"/>
                        </a:cubicBezTo>
                        <a:cubicBezTo>
                          <a:pt x="17" y="47"/>
                          <a:pt x="19" y="46"/>
                          <a:pt x="18" y="44"/>
                        </a:cubicBezTo>
                        <a:cubicBezTo>
                          <a:pt x="16" y="39"/>
                          <a:pt x="12" y="34"/>
                          <a:pt x="10" y="29"/>
                        </a:cubicBezTo>
                        <a:cubicBezTo>
                          <a:pt x="9" y="29"/>
                          <a:pt x="9" y="30"/>
                          <a:pt x="8" y="30"/>
                        </a:cubicBezTo>
                        <a:cubicBezTo>
                          <a:pt x="11" y="34"/>
                          <a:pt x="14" y="38"/>
                          <a:pt x="18" y="41"/>
                        </a:cubicBezTo>
                        <a:cubicBezTo>
                          <a:pt x="19" y="42"/>
                          <a:pt x="21" y="41"/>
                          <a:pt x="20" y="40"/>
                        </a:cubicBezTo>
                        <a:cubicBezTo>
                          <a:pt x="17" y="35"/>
                          <a:pt x="13" y="31"/>
                          <a:pt x="9" y="27"/>
                        </a:cubicBezTo>
                        <a:cubicBezTo>
                          <a:pt x="8" y="26"/>
                          <a:pt x="7" y="27"/>
                          <a:pt x="8" y="28"/>
                        </a:cubicBezTo>
                        <a:cubicBezTo>
                          <a:pt x="10" y="32"/>
                          <a:pt x="12" y="36"/>
                          <a:pt x="16" y="40"/>
                        </a:cubicBezTo>
                        <a:cubicBezTo>
                          <a:pt x="16" y="41"/>
                          <a:pt x="18" y="40"/>
                          <a:pt x="18" y="39"/>
                        </a:cubicBezTo>
                        <a:cubicBezTo>
                          <a:pt x="16" y="31"/>
                          <a:pt x="13" y="24"/>
                          <a:pt x="7" y="19"/>
                        </a:cubicBezTo>
                        <a:cubicBezTo>
                          <a:pt x="6" y="18"/>
                          <a:pt x="5" y="18"/>
                          <a:pt x="5" y="19"/>
                        </a:cubicBezTo>
                        <a:cubicBezTo>
                          <a:pt x="4" y="23"/>
                          <a:pt x="5" y="26"/>
                          <a:pt x="6" y="29"/>
                        </a:cubicBezTo>
                        <a:cubicBezTo>
                          <a:pt x="7" y="30"/>
                          <a:pt x="8" y="30"/>
                          <a:pt x="8" y="30"/>
                        </a:cubicBezTo>
                        <a:cubicBezTo>
                          <a:pt x="13" y="26"/>
                          <a:pt x="13" y="18"/>
                          <a:pt x="9" y="13"/>
                        </a:cubicBezTo>
                        <a:cubicBezTo>
                          <a:pt x="9" y="13"/>
                          <a:pt x="8" y="13"/>
                          <a:pt x="7" y="13"/>
                        </a:cubicBezTo>
                        <a:cubicBezTo>
                          <a:pt x="2" y="18"/>
                          <a:pt x="5" y="26"/>
                          <a:pt x="6" y="32"/>
                        </a:cubicBezTo>
                        <a:cubicBezTo>
                          <a:pt x="6" y="33"/>
                          <a:pt x="8" y="33"/>
                          <a:pt x="8" y="32"/>
                        </a:cubicBezTo>
                        <a:cubicBezTo>
                          <a:pt x="9" y="27"/>
                          <a:pt x="9" y="21"/>
                          <a:pt x="11" y="16"/>
                        </a:cubicBezTo>
                        <a:cubicBezTo>
                          <a:pt x="10" y="16"/>
                          <a:pt x="9" y="16"/>
                          <a:pt x="8" y="16"/>
                        </a:cubicBezTo>
                        <a:cubicBezTo>
                          <a:pt x="8" y="21"/>
                          <a:pt x="8" y="26"/>
                          <a:pt x="7" y="31"/>
                        </a:cubicBezTo>
                        <a:cubicBezTo>
                          <a:pt x="7" y="32"/>
                          <a:pt x="9" y="32"/>
                          <a:pt x="10" y="31"/>
                        </a:cubicBezTo>
                        <a:cubicBezTo>
                          <a:pt x="11" y="25"/>
                          <a:pt x="12" y="20"/>
                          <a:pt x="12" y="14"/>
                        </a:cubicBezTo>
                        <a:cubicBezTo>
                          <a:pt x="12" y="13"/>
                          <a:pt x="10" y="13"/>
                          <a:pt x="10" y="14"/>
                        </a:cubicBezTo>
                        <a:cubicBezTo>
                          <a:pt x="7" y="19"/>
                          <a:pt x="7" y="24"/>
                          <a:pt x="8" y="30"/>
                        </a:cubicBezTo>
                        <a:cubicBezTo>
                          <a:pt x="8" y="31"/>
                          <a:pt x="9" y="31"/>
                          <a:pt x="9" y="31"/>
                        </a:cubicBezTo>
                        <a:cubicBezTo>
                          <a:pt x="14" y="28"/>
                          <a:pt x="14" y="22"/>
                          <a:pt x="14" y="17"/>
                        </a:cubicBezTo>
                        <a:cubicBezTo>
                          <a:pt x="14" y="17"/>
                          <a:pt x="13" y="16"/>
                          <a:pt x="12" y="17"/>
                        </a:cubicBezTo>
                        <a:cubicBezTo>
                          <a:pt x="7" y="20"/>
                          <a:pt x="6" y="28"/>
                          <a:pt x="9" y="33"/>
                        </a:cubicBezTo>
                        <a:cubicBezTo>
                          <a:pt x="10" y="33"/>
                          <a:pt x="11" y="33"/>
                          <a:pt x="11" y="33"/>
                        </a:cubicBezTo>
                        <a:cubicBezTo>
                          <a:pt x="14" y="31"/>
                          <a:pt x="15" y="29"/>
                          <a:pt x="16" y="25"/>
                        </a:cubicBezTo>
                        <a:cubicBezTo>
                          <a:pt x="15" y="25"/>
                          <a:pt x="14" y="25"/>
                          <a:pt x="13" y="25"/>
                        </a:cubicBezTo>
                        <a:cubicBezTo>
                          <a:pt x="12" y="32"/>
                          <a:pt x="14" y="38"/>
                          <a:pt x="19" y="43"/>
                        </a:cubicBezTo>
                        <a:cubicBezTo>
                          <a:pt x="19" y="44"/>
                          <a:pt x="21" y="44"/>
                          <a:pt x="21" y="43"/>
                        </a:cubicBezTo>
                        <a:cubicBezTo>
                          <a:pt x="20" y="39"/>
                          <a:pt x="20" y="36"/>
                          <a:pt x="18" y="32"/>
                        </a:cubicBezTo>
                        <a:cubicBezTo>
                          <a:pt x="17" y="31"/>
                          <a:pt x="15" y="32"/>
                          <a:pt x="15" y="33"/>
                        </a:cubicBezTo>
                        <a:cubicBezTo>
                          <a:pt x="17" y="38"/>
                          <a:pt x="18" y="43"/>
                          <a:pt x="20" y="48"/>
                        </a:cubicBezTo>
                        <a:cubicBezTo>
                          <a:pt x="21" y="48"/>
                          <a:pt x="22" y="47"/>
                          <a:pt x="23" y="47"/>
                        </a:cubicBezTo>
                        <a:cubicBezTo>
                          <a:pt x="21" y="44"/>
                          <a:pt x="21" y="44"/>
                          <a:pt x="20" y="41"/>
                        </a:cubicBezTo>
                        <a:cubicBezTo>
                          <a:pt x="19" y="41"/>
                          <a:pt x="18" y="42"/>
                          <a:pt x="18" y="42"/>
                        </a:cubicBezTo>
                        <a:cubicBezTo>
                          <a:pt x="19" y="44"/>
                          <a:pt x="20" y="46"/>
                          <a:pt x="23" y="48"/>
                        </a:cubicBezTo>
                        <a:cubicBezTo>
                          <a:pt x="23" y="48"/>
                          <a:pt x="33" y="54"/>
                          <a:pt x="26" y="52"/>
                        </a:cubicBezTo>
                        <a:cubicBezTo>
                          <a:pt x="26" y="53"/>
                          <a:pt x="26" y="54"/>
                          <a:pt x="26" y="55"/>
                        </a:cubicBezTo>
                        <a:cubicBezTo>
                          <a:pt x="28" y="55"/>
                          <a:pt x="31" y="55"/>
                          <a:pt x="33" y="56"/>
                        </a:cubicBezTo>
                        <a:cubicBezTo>
                          <a:pt x="33" y="55"/>
                          <a:pt x="34" y="54"/>
                          <a:pt x="34" y="54"/>
                        </a:cubicBezTo>
                        <a:cubicBezTo>
                          <a:pt x="30" y="53"/>
                          <a:pt x="26" y="52"/>
                          <a:pt x="21" y="51"/>
                        </a:cubicBezTo>
                        <a:cubicBezTo>
                          <a:pt x="20" y="51"/>
                          <a:pt x="20" y="53"/>
                          <a:pt x="21" y="54"/>
                        </a:cubicBezTo>
                        <a:cubicBezTo>
                          <a:pt x="22" y="54"/>
                          <a:pt x="24" y="55"/>
                          <a:pt x="25" y="55"/>
                        </a:cubicBezTo>
                        <a:cubicBezTo>
                          <a:pt x="25" y="54"/>
                          <a:pt x="25" y="54"/>
                          <a:pt x="25" y="53"/>
                        </a:cubicBezTo>
                        <a:cubicBezTo>
                          <a:pt x="26" y="53"/>
                          <a:pt x="26" y="54"/>
                          <a:pt x="26" y="54"/>
                        </a:cubicBezTo>
                        <a:cubicBezTo>
                          <a:pt x="28" y="54"/>
                          <a:pt x="28" y="53"/>
                          <a:pt x="27" y="52"/>
                        </a:cubicBezTo>
                        <a:cubicBezTo>
                          <a:pt x="26" y="51"/>
                          <a:pt x="24" y="51"/>
                          <a:pt x="23" y="50"/>
                        </a:cubicBezTo>
                        <a:cubicBezTo>
                          <a:pt x="23" y="50"/>
                          <a:pt x="22" y="51"/>
                          <a:pt x="22" y="52"/>
                        </a:cubicBezTo>
                        <a:cubicBezTo>
                          <a:pt x="23" y="52"/>
                          <a:pt x="25" y="53"/>
                          <a:pt x="26" y="53"/>
                        </a:cubicBezTo>
                        <a:cubicBezTo>
                          <a:pt x="26" y="52"/>
                          <a:pt x="27" y="52"/>
                          <a:pt x="27" y="51"/>
                        </a:cubicBezTo>
                        <a:cubicBezTo>
                          <a:pt x="24" y="50"/>
                          <a:pt x="22" y="49"/>
                          <a:pt x="19" y="48"/>
                        </a:cubicBezTo>
                        <a:cubicBezTo>
                          <a:pt x="18" y="47"/>
                          <a:pt x="17" y="49"/>
                          <a:pt x="18" y="50"/>
                        </a:cubicBezTo>
                        <a:cubicBezTo>
                          <a:pt x="21" y="52"/>
                          <a:pt x="24" y="52"/>
                          <a:pt x="27" y="53"/>
                        </a:cubicBezTo>
                        <a:cubicBezTo>
                          <a:pt x="29" y="53"/>
                          <a:pt x="30" y="52"/>
                          <a:pt x="28" y="51"/>
                        </a:cubicBezTo>
                        <a:cubicBezTo>
                          <a:pt x="24" y="49"/>
                          <a:pt x="21" y="47"/>
                          <a:pt x="16" y="46"/>
                        </a:cubicBezTo>
                        <a:cubicBezTo>
                          <a:pt x="15" y="45"/>
                          <a:pt x="14" y="47"/>
                          <a:pt x="15" y="48"/>
                        </a:cubicBezTo>
                        <a:cubicBezTo>
                          <a:pt x="18" y="49"/>
                          <a:pt x="21" y="51"/>
                          <a:pt x="23" y="52"/>
                        </a:cubicBezTo>
                        <a:cubicBezTo>
                          <a:pt x="23" y="51"/>
                          <a:pt x="24" y="51"/>
                          <a:pt x="24" y="50"/>
                        </a:cubicBezTo>
                        <a:cubicBezTo>
                          <a:pt x="15" y="47"/>
                          <a:pt x="9" y="43"/>
                          <a:pt x="4" y="36"/>
                        </a:cubicBezTo>
                        <a:cubicBezTo>
                          <a:pt x="3" y="36"/>
                          <a:pt x="3" y="37"/>
                          <a:pt x="2" y="37"/>
                        </a:cubicBezTo>
                        <a:cubicBezTo>
                          <a:pt x="7" y="41"/>
                          <a:pt x="10" y="45"/>
                          <a:pt x="16" y="47"/>
                        </a:cubicBezTo>
                        <a:cubicBezTo>
                          <a:pt x="17" y="47"/>
                          <a:pt x="18" y="46"/>
                          <a:pt x="17" y="45"/>
                        </a:cubicBezTo>
                        <a:cubicBezTo>
                          <a:pt x="14" y="42"/>
                          <a:pt x="12" y="41"/>
                          <a:pt x="8" y="39"/>
                        </a:cubicBezTo>
                        <a:cubicBezTo>
                          <a:pt x="7" y="38"/>
                          <a:pt x="6" y="40"/>
                          <a:pt x="7" y="41"/>
                        </a:cubicBezTo>
                        <a:cubicBezTo>
                          <a:pt x="10" y="43"/>
                          <a:pt x="12" y="45"/>
                          <a:pt x="15" y="47"/>
                        </a:cubicBezTo>
                        <a:cubicBezTo>
                          <a:pt x="16" y="47"/>
                          <a:pt x="18" y="45"/>
                          <a:pt x="16" y="45"/>
                        </a:cubicBezTo>
                        <a:cubicBezTo>
                          <a:pt x="14" y="43"/>
                          <a:pt x="13" y="42"/>
                          <a:pt x="11" y="40"/>
                        </a:cubicBezTo>
                        <a:cubicBezTo>
                          <a:pt x="8" y="38"/>
                          <a:pt x="9" y="39"/>
                          <a:pt x="14" y="44"/>
                        </a:cubicBezTo>
                        <a:cubicBezTo>
                          <a:pt x="15" y="43"/>
                          <a:pt x="16" y="43"/>
                          <a:pt x="16" y="42"/>
                        </a:cubicBezTo>
                        <a:cubicBezTo>
                          <a:pt x="13" y="39"/>
                          <a:pt x="10" y="35"/>
                          <a:pt x="6" y="32"/>
                        </a:cubicBezTo>
                        <a:cubicBezTo>
                          <a:pt x="5" y="32"/>
                          <a:pt x="4" y="32"/>
                          <a:pt x="4" y="33"/>
                        </a:cubicBezTo>
                        <a:cubicBezTo>
                          <a:pt x="6" y="37"/>
                          <a:pt x="5" y="37"/>
                          <a:pt x="7" y="40"/>
                        </a:cubicBezTo>
                        <a:cubicBezTo>
                          <a:pt x="8" y="40"/>
                          <a:pt x="8" y="39"/>
                          <a:pt x="9" y="39"/>
                        </a:cubicBezTo>
                        <a:cubicBezTo>
                          <a:pt x="7" y="36"/>
                          <a:pt x="6" y="34"/>
                          <a:pt x="5" y="31"/>
                        </a:cubicBezTo>
                        <a:cubicBezTo>
                          <a:pt x="5" y="30"/>
                          <a:pt x="3" y="30"/>
                          <a:pt x="3" y="31"/>
                        </a:cubicBezTo>
                        <a:cubicBezTo>
                          <a:pt x="3" y="33"/>
                          <a:pt x="3" y="35"/>
                          <a:pt x="3" y="37"/>
                        </a:cubicBezTo>
                        <a:cubicBezTo>
                          <a:pt x="4" y="37"/>
                          <a:pt x="4" y="37"/>
                          <a:pt x="5" y="37"/>
                        </a:cubicBezTo>
                        <a:cubicBezTo>
                          <a:pt x="4" y="33"/>
                          <a:pt x="4" y="29"/>
                          <a:pt x="3" y="25"/>
                        </a:cubicBezTo>
                        <a:cubicBezTo>
                          <a:pt x="3" y="24"/>
                          <a:pt x="0" y="24"/>
                          <a:pt x="1" y="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2" name="Freeform 297"/>
                  <p:cNvSpPr/>
                  <p:nvPr/>
                </p:nvSpPr>
                <p:spPr bwMode="auto">
                  <a:xfrm>
                    <a:off x="911" y="1613"/>
                    <a:ext cx="35" cy="39"/>
                  </a:xfrm>
                  <a:custGeom>
                    <a:avLst/>
                    <a:gdLst>
                      <a:gd name="T0" fmla="*/ 11 w 52"/>
                      <a:gd name="T1" fmla="*/ 10 h 59"/>
                      <a:gd name="T2" fmla="*/ 1 w 52"/>
                      <a:gd name="T3" fmla="*/ 13 h 59"/>
                      <a:gd name="T4" fmla="*/ 20 w 52"/>
                      <a:gd name="T5" fmla="*/ 9 h 59"/>
                      <a:gd name="T6" fmla="*/ 12 w 52"/>
                      <a:gd name="T7" fmla="*/ 8 h 59"/>
                      <a:gd name="T8" fmla="*/ 15 w 52"/>
                      <a:gd name="T9" fmla="*/ 4 h 59"/>
                      <a:gd name="T10" fmla="*/ 18 w 52"/>
                      <a:gd name="T11" fmla="*/ 18 h 59"/>
                      <a:gd name="T12" fmla="*/ 15 w 52"/>
                      <a:gd name="T13" fmla="*/ 7 h 59"/>
                      <a:gd name="T14" fmla="*/ 18 w 52"/>
                      <a:gd name="T15" fmla="*/ 7 h 59"/>
                      <a:gd name="T16" fmla="*/ 18 w 52"/>
                      <a:gd name="T17" fmla="*/ 15 h 59"/>
                      <a:gd name="T18" fmla="*/ 22 w 52"/>
                      <a:gd name="T19" fmla="*/ 17 h 59"/>
                      <a:gd name="T20" fmla="*/ 31 w 52"/>
                      <a:gd name="T21" fmla="*/ 18 h 59"/>
                      <a:gd name="T22" fmla="*/ 33 w 52"/>
                      <a:gd name="T23" fmla="*/ 22 h 59"/>
                      <a:gd name="T24" fmla="*/ 34 w 52"/>
                      <a:gd name="T25" fmla="*/ 38 h 59"/>
                      <a:gd name="T26" fmla="*/ 35 w 52"/>
                      <a:gd name="T27" fmla="*/ 48 h 59"/>
                      <a:gd name="T28" fmla="*/ 38 w 52"/>
                      <a:gd name="T29" fmla="*/ 49 h 59"/>
                      <a:gd name="T30" fmla="*/ 38 w 52"/>
                      <a:gd name="T31" fmla="*/ 54 h 59"/>
                      <a:gd name="T32" fmla="*/ 30 w 52"/>
                      <a:gd name="T33" fmla="*/ 16 h 59"/>
                      <a:gd name="T34" fmla="*/ 37 w 52"/>
                      <a:gd name="T35" fmla="*/ 38 h 59"/>
                      <a:gd name="T36" fmla="*/ 38 w 52"/>
                      <a:gd name="T37" fmla="*/ 33 h 59"/>
                      <a:gd name="T38" fmla="*/ 32 w 52"/>
                      <a:gd name="T39" fmla="*/ 10 h 59"/>
                      <a:gd name="T40" fmla="*/ 38 w 52"/>
                      <a:gd name="T41" fmla="*/ 15 h 59"/>
                      <a:gd name="T42" fmla="*/ 45 w 52"/>
                      <a:gd name="T43" fmla="*/ 39 h 59"/>
                      <a:gd name="T44" fmla="*/ 40 w 52"/>
                      <a:gd name="T45" fmla="*/ 15 h 59"/>
                      <a:gd name="T46" fmla="*/ 45 w 52"/>
                      <a:gd name="T47" fmla="*/ 35 h 59"/>
                      <a:gd name="T48" fmla="*/ 43 w 52"/>
                      <a:gd name="T49" fmla="*/ 41 h 59"/>
                      <a:gd name="T50" fmla="*/ 44 w 52"/>
                      <a:gd name="T51" fmla="*/ 44 h 59"/>
                      <a:gd name="T52" fmla="*/ 48 w 52"/>
                      <a:gd name="T53" fmla="*/ 38 h 59"/>
                      <a:gd name="T54" fmla="*/ 45 w 52"/>
                      <a:gd name="T55" fmla="*/ 43 h 59"/>
                      <a:gd name="T56" fmla="*/ 47 w 52"/>
                      <a:gd name="T57" fmla="*/ 38 h 59"/>
                      <a:gd name="T58" fmla="*/ 43 w 52"/>
                      <a:gd name="T59" fmla="*/ 41 h 59"/>
                      <a:gd name="T60" fmla="*/ 45 w 52"/>
                      <a:gd name="T61" fmla="*/ 35 h 59"/>
                      <a:gd name="T62" fmla="*/ 47 w 52"/>
                      <a:gd name="T63" fmla="*/ 36 h 59"/>
                      <a:gd name="T64" fmla="*/ 40 w 52"/>
                      <a:gd name="T65" fmla="*/ 15 h 59"/>
                      <a:gd name="T66" fmla="*/ 43 w 52"/>
                      <a:gd name="T67" fmla="*/ 40 h 59"/>
                      <a:gd name="T68" fmla="*/ 44 w 52"/>
                      <a:gd name="T69" fmla="*/ 42 h 59"/>
                      <a:gd name="T70" fmla="*/ 36 w 52"/>
                      <a:gd name="T71" fmla="*/ 16 h 59"/>
                      <a:gd name="T72" fmla="*/ 30 w 52"/>
                      <a:gd name="T73" fmla="*/ 13 h 59"/>
                      <a:gd name="T74" fmla="*/ 42 w 52"/>
                      <a:gd name="T75" fmla="*/ 40 h 59"/>
                      <a:gd name="T76" fmla="*/ 36 w 52"/>
                      <a:gd name="T77" fmla="*/ 24 h 59"/>
                      <a:gd name="T78" fmla="*/ 38 w 52"/>
                      <a:gd name="T79" fmla="*/ 29 h 59"/>
                      <a:gd name="T80" fmla="*/ 40 w 52"/>
                      <a:gd name="T81" fmla="*/ 48 h 59"/>
                      <a:gd name="T82" fmla="*/ 31 w 52"/>
                      <a:gd name="T83" fmla="*/ 58 h 59"/>
                      <a:gd name="T84" fmla="*/ 38 w 52"/>
                      <a:gd name="T85" fmla="*/ 39 h 59"/>
                      <a:gd name="T86" fmla="*/ 35 w 52"/>
                      <a:gd name="T87" fmla="*/ 47 h 59"/>
                      <a:gd name="T88" fmla="*/ 34 w 52"/>
                      <a:gd name="T89" fmla="*/ 24 h 59"/>
                      <a:gd name="T90" fmla="*/ 34 w 52"/>
                      <a:gd name="T91" fmla="*/ 37 h 59"/>
                      <a:gd name="T92" fmla="*/ 28 w 52"/>
                      <a:gd name="T93" fmla="*/ 11 h 59"/>
                      <a:gd name="T94" fmla="*/ 27 w 52"/>
                      <a:gd name="T95" fmla="*/ 5 h 59"/>
                      <a:gd name="T96" fmla="*/ 27 w 52"/>
                      <a:gd name="T97" fmla="*/ 8 h 59"/>
                      <a:gd name="T98" fmla="*/ 22 w 52"/>
                      <a:gd name="T99" fmla="*/ 20 h 59"/>
                      <a:gd name="T100" fmla="*/ 16 w 52"/>
                      <a:gd name="T101" fmla="*/ 14 h 59"/>
                      <a:gd name="T102" fmla="*/ 21 w 52"/>
                      <a:gd name="T103" fmla="*/ 7 h 59"/>
                      <a:gd name="T104" fmla="*/ 9 w 52"/>
                      <a:gd name="T105" fmla="*/ 18 h 59"/>
                      <a:gd name="T106" fmla="*/ 16 w 52"/>
                      <a:gd name="T107" fmla="*/ 17 h 59"/>
                      <a:gd name="T108" fmla="*/ 15 w 52"/>
                      <a:gd name="T109" fmla="*/ 7 h 59"/>
                      <a:gd name="T110" fmla="*/ 8 w 52"/>
                      <a:gd name="T111" fmla="*/ 8 h 59"/>
                      <a:gd name="T112" fmla="*/ 20 w 52"/>
                      <a:gd name="T113" fmla="*/ 9 h 59"/>
                      <a:gd name="T114" fmla="*/ 0 w 52"/>
                      <a:gd name="T115" fmla="*/ 13 h 59"/>
                      <a:gd name="T116" fmla="*/ 11 w 52"/>
                      <a:gd name="T117" fmla="*/ 10 h 59"/>
                      <a:gd name="T118" fmla="*/ 3 w 52"/>
                      <a:gd name="T119" fmla="*/ 15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2" h="59">
                        <a:moveTo>
                          <a:pt x="4" y="17"/>
                        </a:moveTo>
                        <a:cubicBezTo>
                          <a:pt x="8" y="15"/>
                          <a:pt x="11" y="14"/>
                          <a:pt x="16" y="13"/>
                        </a:cubicBezTo>
                        <a:cubicBezTo>
                          <a:pt x="17" y="12"/>
                          <a:pt x="16" y="10"/>
                          <a:pt x="15" y="11"/>
                        </a:cubicBezTo>
                        <a:cubicBezTo>
                          <a:pt x="10" y="12"/>
                          <a:pt x="6" y="13"/>
                          <a:pt x="2" y="15"/>
                        </a:cubicBezTo>
                        <a:cubicBezTo>
                          <a:pt x="2" y="15"/>
                          <a:pt x="3" y="16"/>
                          <a:pt x="3" y="16"/>
                        </a:cubicBezTo>
                        <a:cubicBezTo>
                          <a:pt x="6" y="14"/>
                          <a:pt x="8" y="12"/>
                          <a:pt x="11" y="10"/>
                        </a:cubicBezTo>
                        <a:cubicBezTo>
                          <a:pt x="12" y="9"/>
                          <a:pt x="11" y="7"/>
                          <a:pt x="9" y="8"/>
                        </a:cubicBezTo>
                        <a:cubicBezTo>
                          <a:pt x="6" y="10"/>
                          <a:pt x="3" y="12"/>
                          <a:pt x="1" y="15"/>
                        </a:cubicBezTo>
                        <a:cubicBezTo>
                          <a:pt x="0" y="16"/>
                          <a:pt x="1" y="18"/>
                          <a:pt x="2" y="17"/>
                        </a:cubicBezTo>
                        <a:cubicBezTo>
                          <a:pt x="5" y="14"/>
                          <a:pt x="8" y="11"/>
                          <a:pt x="11" y="8"/>
                        </a:cubicBezTo>
                        <a:cubicBezTo>
                          <a:pt x="12" y="7"/>
                          <a:pt x="11" y="6"/>
                          <a:pt x="10" y="7"/>
                        </a:cubicBezTo>
                        <a:cubicBezTo>
                          <a:pt x="7" y="9"/>
                          <a:pt x="4" y="11"/>
                          <a:pt x="1" y="13"/>
                        </a:cubicBezTo>
                        <a:cubicBezTo>
                          <a:pt x="1" y="14"/>
                          <a:pt x="2" y="14"/>
                          <a:pt x="2" y="15"/>
                        </a:cubicBezTo>
                        <a:cubicBezTo>
                          <a:pt x="6" y="12"/>
                          <a:pt x="10" y="10"/>
                          <a:pt x="14" y="8"/>
                        </a:cubicBezTo>
                        <a:cubicBezTo>
                          <a:pt x="16" y="7"/>
                          <a:pt x="15" y="6"/>
                          <a:pt x="13" y="6"/>
                        </a:cubicBezTo>
                        <a:cubicBezTo>
                          <a:pt x="10" y="7"/>
                          <a:pt x="6" y="8"/>
                          <a:pt x="3" y="9"/>
                        </a:cubicBezTo>
                        <a:cubicBezTo>
                          <a:pt x="1" y="9"/>
                          <a:pt x="2" y="11"/>
                          <a:pt x="3" y="11"/>
                        </a:cubicBezTo>
                        <a:cubicBezTo>
                          <a:pt x="9" y="12"/>
                          <a:pt x="14" y="10"/>
                          <a:pt x="20" y="9"/>
                        </a:cubicBezTo>
                        <a:cubicBezTo>
                          <a:pt x="21" y="9"/>
                          <a:pt x="21" y="7"/>
                          <a:pt x="19" y="7"/>
                        </a:cubicBezTo>
                        <a:cubicBezTo>
                          <a:pt x="16" y="8"/>
                          <a:pt x="12" y="8"/>
                          <a:pt x="8" y="8"/>
                        </a:cubicBezTo>
                        <a:cubicBezTo>
                          <a:pt x="7" y="8"/>
                          <a:pt x="7" y="10"/>
                          <a:pt x="8" y="10"/>
                        </a:cubicBezTo>
                        <a:cubicBezTo>
                          <a:pt x="12" y="10"/>
                          <a:pt x="15" y="10"/>
                          <a:pt x="19" y="10"/>
                        </a:cubicBezTo>
                        <a:cubicBezTo>
                          <a:pt x="19" y="9"/>
                          <a:pt x="19" y="8"/>
                          <a:pt x="19" y="8"/>
                        </a:cubicBezTo>
                        <a:cubicBezTo>
                          <a:pt x="17" y="8"/>
                          <a:pt x="14" y="8"/>
                          <a:pt x="12" y="8"/>
                        </a:cubicBezTo>
                        <a:cubicBezTo>
                          <a:pt x="14" y="7"/>
                          <a:pt x="16" y="6"/>
                          <a:pt x="19" y="6"/>
                        </a:cubicBezTo>
                        <a:cubicBezTo>
                          <a:pt x="19" y="6"/>
                          <a:pt x="19" y="5"/>
                          <a:pt x="18" y="4"/>
                        </a:cubicBezTo>
                        <a:cubicBezTo>
                          <a:pt x="15" y="6"/>
                          <a:pt x="12" y="7"/>
                          <a:pt x="9" y="6"/>
                        </a:cubicBezTo>
                        <a:cubicBezTo>
                          <a:pt x="9" y="7"/>
                          <a:pt x="9" y="8"/>
                          <a:pt x="9" y="8"/>
                        </a:cubicBezTo>
                        <a:cubicBezTo>
                          <a:pt x="11" y="8"/>
                          <a:pt x="13" y="7"/>
                          <a:pt x="15" y="7"/>
                        </a:cubicBezTo>
                        <a:cubicBezTo>
                          <a:pt x="17" y="6"/>
                          <a:pt x="16" y="4"/>
                          <a:pt x="15" y="4"/>
                        </a:cubicBezTo>
                        <a:cubicBezTo>
                          <a:pt x="12" y="5"/>
                          <a:pt x="10" y="5"/>
                          <a:pt x="7" y="6"/>
                        </a:cubicBezTo>
                        <a:cubicBezTo>
                          <a:pt x="7" y="7"/>
                          <a:pt x="8" y="7"/>
                          <a:pt x="8" y="8"/>
                        </a:cubicBezTo>
                        <a:cubicBezTo>
                          <a:pt x="13" y="5"/>
                          <a:pt x="19" y="5"/>
                          <a:pt x="25" y="3"/>
                        </a:cubicBezTo>
                        <a:cubicBezTo>
                          <a:pt x="24" y="4"/>
                          <a:pt x="23" y="5"/>
                          <a:pt x="22" y="6"/>
                        </a:cubicBezTo>
                        <a:cubicBezTo>
                          <a:pt x="19" y="9"/>
                          <a:pt x="17" y="13"/>
                          <a:pt x="16" y="17"/>
                        </a:cubicBezTo>
                        <a:cubicBezTo>
                          <a:pt x="15" y="19"/>
                          <a:pt x="17" y="19"/>
                          <a:pt x="18" y="18"/>
                        </a:cubicBezTo>
                        <a:cubicBezTo>
                          <a:pt x="20" y="15"/>
                          <a:pt x="21" y="12"/>
                          <a:pt x="20" y="8"/>
                        </a:cubicBezTo>
                        <a:cubicBezTo>
                          <a:pt x="19" y="8"/>
                          <a:pt x="19" y="7"/>
                          <a:pt x="18" y="8"/>
                        </a:cubicBezTo>
                        <a:cubicBezTo>
                          <a:pt x="15" y="9"/>
                          <a:pt x="13" y="11"/>
                          <a:pt x="11" y="13"/>
                        </a:cubicBezTo>
                        <a:cubicBezTo>
                          <a:pt x="11" y="14"/>
                          <a:pt x="12" y="14"/>
                          <a:pt x="12" y="15"/>
                        </a:cubicBezTo>
                        <a:cubicBezTo>
                          <a:pt x="14" y="13"/>
                          <a:pt x="16" y="10"/>
                          <a:pt x="17" y="8"/>
                        </a:cubicBezTo>
                        <a:cubicBezTo>
                          <a:pt x="17" y="8"/>
                          <a:pt x="16" y="7"/>
                          <a:pt x="15" y="7"/>
                        </a:cubicBezTo>
                        <a:cubicBezTo>
                          <a:pt x="13" y="11"/>
                          <a:pt x="11" y="14"/>
                          <a:pt x="9" y="17"/>
                        </a:cubicBezTo>
                        <a:cubicBezTo>
                          <a:pt x="10" y="18"/>
                          <a:pt x="10" y="18"/>
                          <a:pt x="11" y="18"/>
                        </a:cubicBezTo>
                        <a:cubicBezTo>
                          <a:pt x="11" y="10"/>
                          <a:pt x="13" y="17"/>
                          <a:pt x="13" y="19"/>
                        </a:cubicBezTo>
                        <a:cubicBezTo>
                          <a:pt x="13" y="20"/>
                          <a:pt x="14" y="21"/>
                          <a:pt x="15" y="20"/>
                        </a:cubicBezTo>
                        <a:cubicBezTo>
                          <a:pt x="17" y="16"/>
                          <a:pt x="19" y="12"/>
                          <a:pt x="21" y="8"/>
                        </a:cubicBezTo>
                        <a:cubicBezTo>
                          <a:pt x="20" y="7"/>
                          <a:pt x="19" y="7"/>
                          <a:pt x="18" y="7"/>
                        </a:cubicBezTo>
                        <a:cubicBezTo>
                          <a:pt x="17" y="11"/>
                          <a:pt x="14" y="16"/>
                          <a:pt x="13" y="20"/>
                        </a:cubicBezTo>
                        <a:cubicBezTo>
                          <a:pt x="13" y="20"/>
                          <a:pt x="14" y="21"/>
                          <a:pt x="15" y="21"/>
                        </a:cubicBezTo>
                        <a:cubicBezTo>
                          <a:pt x="17" y="16"/>
                          <a:pt x="18" y="11"/>
                          <a:pt x="22" y="8"/>
                        </a:cubicBezTo>
                        <a:cubicBezTo>
                          <a:pt x="21" y="8"/>
                          <a:pt x="20" y="7"/>
                          <a:pt x="20" y="7"/>
                        </a:cubicBezTo>
                        <a:cubicBezTo>
                          <a:pt x="19" y="9"/>
                          <a:pt x="18" y="12"/>
                          <a:pt x="16" y="14"/>
                        </a:cubicBezTo>
                        <a:cubicBezTo>
                          <a:pt x="17" y="14"/>
                          <a:pt x="18" y="14"/>
                          <a:pt x="18" y="15"/>
                        </a:cubicBezTo>
                        <a:cubicBezTo>
                          <a:pt x="19" y="12"/>
                          <a:pt x="24" y="6"/>
                          <a:pt x="22" y="13"/>
                        </a:cubicBezTo>
                        <a:cubicBezTo>
                          <a:pt x="22" y="18"/>
                          <a:pt x="20" y="12"/>
                          <a:pt x="22" y="8"/>
                        </a:cubicBezTo>
                        <a:cubicBezTo>
                          <a:pt x="23" y="9"/>
                          <a:pt x="25" y="10"/>
                          <a:pt x="26" y="11"/>
                        </a:cubicBezTo>
                        <a:cubicBezTo>
                          <a:pt x="26" y="12"/>
                          <a:pt x="25" y="14"/>
                          <a:pt x="24" y="16"/>
                        </a:cubicBezTo>
                        <a:cubicBezTo>
                          <a:pt x="23" y="8"/>
                          <a:pt x="23" y="8"/>
                          <a:pt x="22" y="14"/>
                        </a:cubicBezTo>
                        <a:cubicBezTo>
                          <a:pt x="22" y="15"/>
                          <a:pt x="22" y="16"/>
                          <a:pt x="22" y="17"/>
                        </a:cubicBezTo>
                        <a:cubicBezTo>
                          <a:pt x="22" y="17"/>
                          <a:pt x="23" y="18"/>
                          <a:pt x="24" y="18"/>
                        </a:cubicBezTo>
                        <a:cubicBezTo>
                          <a:pt x="24" y="14"/>
                          <a:pt x="27" y="4"/>
                          <a:pt x="25" y="15"/>
                        </a:cubicBezTo>
                        <a:cubicBezTo>
                          <a:pt x="25" y="12"/>
                          <a:pt x="28" y="9"/>
                          <a:pt x="28" y="13"/>
                        </a:cubicBezTo>
                        <a:cubicBezTo>
                          <a:pt x="28" y="16"/>
                          <a:pt x="28" y="18"/>
                          <a:pt x="27" y="21"/>
                        </a:cubicBezTo>
                        <a:cubicBezTo>
                          <a:pt x="27" y="25"/>
                          <a:pt x="28" y="23"/>
                          <a:pt x="28" y="18"/>
                        </a:cubicBezTo>
                        <a:cubicBezTo>
                          <a:pt x="29" y="18"/>
                          <a:pt x="30" y="18"/>
                          <a:pt x="31" y="18"/>
                        </a:cubicBezTo>
                        <a:cubicBezTo>
                          <a:pt x="31" y="20"/>
                          <a:pt x="31" y="23"/>
                          <a:pt x="30" y="25"/>
                        </a:cubicBezTo>
                        <a:cubicBezTo>
                          <a:pt x="29" y="32"/>
                          <a:pt x="32" y="14"/>
                          <a:pt x="32" y="24"/>
                        </a:cubicBezTo>
                        <a:cubicBezTo>
                          <a:pt x="33" y="28"/>
                          <a:pt x="32" y="32"/>
                          <a:pt x="32" y="37"/>
                        </a:cubicBezTo>
                        <a:cubicBezTo>
                          <a:pt x="32" y="36"/>
                          <a:pt x="33" y="36"/>
                          <a:pt x="34" y="36"/>
                        </a:cubicBezTo>
                        <a:cubicBezTo>
                          <a:pt x="33" y="34"/>
                          <a:pt x="33" y="32"/>
                          <a:pt x="33" y="30"/>
                        </a:cubicBezTo>
                        <a:cubicBezTo>
                          <a:pt x="32" y="28"/>
                          <a:pt x="34" y="23"/>
                          <a:pt x="33" y="22"/>
                        </a:cubicBezTo>
                        <a:cubicBezTo>
                          <a:pt x="36" y="27"/>
                          <a:pt x="33" y="35"/>
                          <a:pt x="32" y="40"/>
                        </a:cubicBezTo>
                        <a:cubicBezTo>
                          <a:pt x="33" y="40"/>
                          <a:pt x="34" y="40"/>
                          <a:pt x="34" y="40"/>
                        </a:cubicBezTo>
                        <a:cubicBezTo>
                          <a:pt x="34" y="37"/>
                          <a:pt x="35" y="33"/>
                          <a:pt x="35" y="29"/>
                        </a:cubicBezTo>
                        <a:cubicBezTo>
                          <a:pt x="35" y="32"/>
                          <a:pt x="34" y="35"/>
                          <a:pt x="34" y="37"/>
                        </a:cubicBezTo>
                        <a:cubicBezTo>
                          <a:pt x="32" y="46"/>
                          <a:pt x="35" y="30"/>
                          <a:pt x="34" y="32"/>
                        </a:cubicBezTo>
                        <a:cubicBezTo>
                          <a:pt x="36" y="25"/>
                          <a:pt x="35" y="36"/>
                          <a:pt x="34" y="38"/>
                        </a:cubicBezTo>
                        <a:cubicBezTo>
                          <a:pt x="34" y="40"/>
                          <a:pt x="33" y="43"/>
                          <a:pt x="32" y="46"/>
                        </a:cubicBezTo>
                        <a:cubicBezTo>
                          <a:pt x="33" y="46"/>
                          <a:pt x="34" y="46"/>
                          <a:pt x="35" y="46"/>
                        </a:cubicBezTo>
                        <a:cubicBezTo>
                          <a:pt x="35" y="43"/>
                          <a:pt x="35" y="40"/>
                          <a:pt x="37" y="36"/>
                        </a:cubicBezTo>
                        <a:cubicBezTo>
                          <a:pt x="38" y="39"/>
                          <a:pt x="37" y="41"/>
                          <a:pt x="35" y="43"/>
                        </a:cubicBezTo>
                        <a:cubicBezTo>
                          <a:pt x="34" y="44"/>
                          <a:pt x="34" y="46"/>
                          <a:pt x="33" y="47"/>
                        </a:cubicBezTo>
                        <a:cubicBezTo>
                          <a:pt x="33" y="47"/>
                          <a:pt x="34" y="47"/>
                          <a:pt x="35" y="48"/>
                        </a:cubicBezTo>
                        <a:cubicBezTo>
                          <a:pt x="34" y="50"/>
                          <a:pt x="32" y="51"/>
                          <a:pt x="30" y="53"/>
                        </a:cubicBezTo>
                        <a:cubicBezTo>
                          <a:pt x="29" y="54"/>
                          <a:pt x="30" y="55"/>
                          <a:pt x="31" y="55"/>
                        </a:cubicBezTo>
                        <a:cubicBezTo>
                          <a:pt x="38" y="54"/>
                          <a:pt x="39" y="47"/>
                          <a:pt x="41" y="41"/>
                        </a:cubicBezTo>
                        <a:cubicBezTo>
                          <a:pt x="40" y="41"/>
                          <a:pt x="39" y="41"/>
                          <a:pt x="39" y="41"/>
                        </a:cubicBezTo>
                        <a:cubicBezTo>
                          <a:pt x="39" y="46"/>
                          <a:pt x="31" y="59"/>
                          <a:pt x="39" y="51"/>
                        </a:cubicBezTo>
                        <a:cubicBezTo>
                          <a:pt x="39" y="50"/>
                          <a:pt x="38" y="50"/>
                          <a:pt x="38" y="49"/>
                        </a:cubicBezTo>
                        <a:cubicBezTo>
                          <a:pt x="36" y="51"/>
                          <a:pt x="34" y="52"/>
                          <a:pt x="33" y="54"/>
                        </a:cubicBezTo>
                        <a:cubicBezTo>
                          <a:pt x="32" y="55"/>
                          <a:pt x="33" y="57"/>
                          <a:pt x="34" y="56"/>
                        </a:cubicBezTo>
                        <a:cubicBezTo>
                          <a:pt x="38" y="55"/>
                          <a:pt x="40" y="53"/>
                          <a:pt x="42" y="49"/>
                        </a:cubicBezTo>
                        <a:cubicBezTo>
                          <a:pt x="42" y="48"/>
                          <a:pt x="41" y="46"/>
                          <a:pt x="40" y="48"/>
                        </a:cubicBezTo>
                        <a:cubicBezTo>
                          <a:pt x="37" y="50"/>
                          <a:pt x="38" y="49"/>
                          <a:pt x="36" y="53"/>
                        </a:cubicBezTo>
                        <a:cubicBezTo>
                          <a:pt x="35" y="54"/>
                          <a:pt x="37" y="55"/>
                          <a:pt x="38" y="54"/>
                        </a:cubicBezTo>
                        <a:cubicBezTo>
                          <a:pt x="41" y="50"/>
                          <a:pt x="43" y="46"/>
                          <a:pt x="43" y="41"/>
                        </a:cubicBezTo>
                        <a:cubicBezTo>
                          <a:pt x="44" y="33"/>
                          <a:pt x="38" y="28"/>
                          <a:pt x="35" y="21"/>
                        </a:cubicBezTo>
                        <a:cubicBezTo>
                          <a:pt x="34" y="21"/>
                          <a:pt x="34" y="22"/>
                          <a:pt x="33" y="22"/>
                        </a:cubicBezTo>
                        <a:cubicBezTo>
                          <a:pt x="34" y="25"/>
                          <a:pt x="35" y="27"/>
                          <a:pt x="36" y="29"/>
                        </a:cubicBezTo>
                        <a:cubicBezTo>
                          <a:pt x="37" y="31"/>
                          <a:pt x="39" y="30"/>
                          <a:pt x="38" y="29"/>
                        </a:cubicBezTo>
                        <a:cubicBezTo>
                          <a:pt x="37" y="25"/>
                          <a:pt x="36" y="16"/>
                          <a:pt x="30" y="16"/>
                        </a:cubicBezTo>
                        <a:cubicBezTo>
                          <a:pt x="29" y="16"/>
                          <a:pt x="29" y="17"/>
                          <a:pt x="29" y="17"/>
                        </a:cubicBezTo>
                        <a:cubicBezTo>
                          <a:pt x="30" y="26"/>
                          <a:pt x="33" y="34"/>
                          <a:pt x="34" y="42"/>
                        </a:cubicBezTo>
                        <a:cubicBezTo>
                          <a:pt x="34" y="44"/>
                          <a:pt x="36" y="43"/>
                          <a:pt x="36" y="42"/>
                        </a:cubicBezTo>
                        <a:cubicBezTo>
                          <a:pt x="37" y="36"/>
                          <a:pt x="39" y="30"/>
                          <a:pt x="38" y="24"/>
                        </a:cubicBezTo>
                        <a:cubicBezTo>
                          <a:pt x="37" y="24"/>
                          <a:pt x="37" y="24"/>
                          <a:pt x="36" y="24"/>
                        </a:cubicBezTo>
                        <a:cubicBezTo>
                          <a:pt x="37" y="29"/>
                          <a:pt x="38" y="33"/>
                          <a:pt x="37" y="38"/>
                        </a:cubicBezTo>
                        <a:cubicBezTo>
                          <a:pt x="38" y="38"/>
                          <a:pt x="39" y="38"/>
                          <a:pt x="40" y="37"/>
                        </a:cubicBezTo>
                        <a:cubicBezTo>
                          <a:pt x="40" y="38"/>
                          <a:pt x="40" y="39"/>
                          <a:pt x="40" y="40"/>
                        </a:cubicBezTo>
                        <a:cubicBezTo>
                          <a:pt x="41" y="40"/>
                          <a:pt x="41" y="40"/>
                          <a:pt x="42" y="40"/>
                        </a:cubicBezTo>
                        <a:cubicBezTo>
                          <a:pt x="41" y="30"/>
                          <a:pt x="40" y="22"/>
                          <a:pt x="32" y="15"/>
                        </a:cubicBezTo>
                        <a:cubicBezTo>
                          <a:pt x="32" y="15"/>
                          <a:pt x="32" y="16"/>
                          <a:pt x="31" y="17"/>
                        </a:cubicBezTo>
                        <a:cubicBezTo>
                          <a:pt x="38" y="18"/>
                          <a:pt x="38" y="28"/>
                          <a:pt x="38" y="33"/>
                        </a:cubicBezTo>
                        <a:cubicBezTo>
                          <a:pt x="38" y="33"/>
                          <a:pt x="38" y="26"/>
                          <a:pt x="38" y="24"/>
                        </a:cubicBezTo>
                        <a:cubicBezTo>
                          <a:pt x="38" y="18"/>
                          <a:pt x="36" y="14"/>
                          <a:pt x="31" y="11"/>
                        </a:cubicBezTo>
                        <a:cubicBezTo>
                          <a:pt x="30" y="10"/>
                          <a:pt x="28" y="12"/>
                          <a:pt x="30" y="13"/>
                        </a:cubicBezTo>
                        <a:cubicBezTo>
                          <a:pt x="37" y="19"/>
                          <a:pt x="39" y="23"/>
                          <a:pt x="42" y="32"/>
                        </a:cubicBezTo>
                        <a:cubicBezTo>
                          <a:pt x="41" y="29"/>
                          <a:pt x="41" y="24"/>
                          <a:pt x="40" y="20"/>
                        </a:cubicBezTo>
                        <a:cubicBezTo>
                          <a:pt x="39" y="16"/>
                          <a:pt x="37" y="11"/>
                          <a:pt x="32" y="10"/>
                        </a:cubicBezTo>
                        <a:cubicBezTo>
                          <a:pt x="31" y="10"/>
                          <a:pt x="30" y="11"/>
                          <a:pt x="31" y="12"/>
                        </a:cubicBezTo>
                        <a:cubicBezTo>
                          <a:pt x="36" y="20"/>
                          <a:pt x="41" y="27"/>
                          <a:pt x="43" y="37"/>
                        </a:cubicBezTo>
                        <a:cubicBezTo>
                          <a:pt x="42" y="31"/>
                          <a:pt x="41" y="26"/>
                          <a:pt x="37" y="20"/>
                        </a:cubicBezTo>
                        <a:cubicBezTo>
                          <a:pt x="39" y="23"/>
                          <a:pt x="41" y="26"/>
                          <a:pt x="42" y="29"/>
                        </a:cubicBezTo>
                        <a:cubicBezTo>
                          <a:pt x="42" y="32"/>
                          <a:pt x="43" y="42"/>
                          <a:pt x="43" y="33"/>
                        </a:cubicBezTo>
                        <a:cubicBezTo>
                          <a:pt x="43" y="26"/>
                          <a:pt x="41" y="21"/>
                          <a:pt x="38" y="15"/>
                        </a:cubicBezTo>
                        <a:cubicBezTo>
                          <a:pt x="37" y="15"/>
                          <a:pt x="36" y="16"/>
                          <a:pt x="36" y="16"/>
                        </a:cubicBezTo>
                        <a:cubicBezTo>
                          <a:pt x="43" y="22"/>
                          <a:pt x="45" y="31"/>
                          <a:pt x="43" y="39"/>
                        </a:cubicBezTo>
                        <a:cubicBezTo>
                          <a:pt x="44" y="39"/>
                          <a:pt x="45" y="40"/>
                          <a:pt x="46" y="40"/>
                        </a:cubicBezTo>
                        <a:cubicBezTo>
                          <a:pt x="44" y="29"/>
                          <a:pt x="46" y="21"/>
                          <a:pt x="38" y="13"/>
                        </a:cubicBezTo>
                        <a:cubicBezTo>
                          <a:pt x="37" y="12"/>
                          <a:pt x="35" y="14"/>
                          <a:pt x="36" y="15"/>
                        </a:cubicBezTo>
                        <a:cubicBezTo>
                          <a:pt x="43" y="22"/>
                          <a:pt x="47" y="30"/>
                          <a:pt x="45" y="39"/>
                        </a:cubicBezTo>
                        <a:cubicBezTo>
                          <a:pt x="46" y="39"/>
                          <a:pt x="46" y="39"/>
                          <a:pt x="47" y="40"/>
                        </a:cubicBezTo>
                        <a:cubicBezTo>
                          <a:pt x="46" y="30"/>
                          <a:pt x="47" y="22"/>
                          <a:pt x="40" y="15"/>
                        </a:cubicBezTo>
                        <a:cubicBezTo>
                          <a:pt x="39" y="14"/>
                          <a:pt x="37" y="15"/>
                          <a:pt x="38" y="16"/>
                        </a:cubicBezTo>
                        <a:cubicBezTo>
                          <a:pt x="42" y="20"/>
                          <a:pt x="44" y="24"/>
                          <a:pt x="45" y="28"/>
                        </a:cubicBezTo>
                        <a:cubicBezTo>
                          <a:pt x="48" y="36"/>
                          <a:pt x="47" y="28"/>
                          <a:pt x="47" y="26"/>
                        </a:cubicBezTo>
                        <a:cubicBezTo>
                          <a:pt x="46" y="21"/>
                          <a:pt x="44" y="18"/>
                          <a:pt x="40" y="15"/>
                        </a:cubicBezTo>
                        <a:cubicBezTo>
                          <a:pt x="40" y="15"/>
                          <a:pt x="39" y="16"/>
                          <a:pt x="39" y="16"/>
                        </a:cubicBezTo>
                        <a:cubicBezTo>
                          <a:pt x="46" y="20"/>
                          <a:pt x="46" y="28"/>
                          <a:pt x="47" y="36"/>
                        </a:cubicBezTo>
                        <a:cubicBezTo>
                          <a:pt x="48" y="36"/>
                          <a:pt x="48" y="36"/>
                          <a:pt x="49" y="35"/>
                        </a:cubicBezTo>
                        <a:cubicBezTo>
                          <a:pt x="48" y="29"/>
                          <a:pt x="45" y="23"/>
                          <a:pt x="43" y="16"/>
                        </a:cubicBezTo>
                        <a:cubicBezTo>
                          <a:pt x="42" y="17"/>
                          <a:pt x="41" y="17"/>
                          <a:pt x="41" y="18"/>
                        </a:cubicBezTo>
                        <a:cubicBezTo>
                          <a:pt x="46" y="22"/>
                          <a:pt x="45" y="29"/>
                          <a:pt x="45" y="35"/>
                        </a:cubicBezTo>
                        <a:cubicBezTo>
                          <a:pt x="45" y="40"/>
                          <a:pt x="42" y="42"/>
                          <a:pt x="42" y="47"/>
                        </a:cubicBezTo>
                        <a:cubicBezTo>
                          <a:pt x="42" y="43"/>
                          <a:pt x="44" y="39"/>
                          <a:pt x="45" y="36"/>
                        </a:cubicBezTo>
                        <a:cubicBezTo>
                          <a:pt x="45" y="36"/>
                          <a:pt x="44" y="35"/>
                          <a:pt x="43" y="35"/>
                        </a:cubicBezTo>
                        <a:cubicBezTo>
                          <a:pt x="43" y="39"/>
                          <a:pt x="42" y="42"/>
                          <a:pt x="40" y="45"/>
                        </a:cubicBezTo>
                        <a:cubicBezTo>
                          <a:pt x="41" y="46"/>
                          <a:pt x="42" y="46"/>
                          <a:pt x="42" y="46"/>
                        </a:cubicBezTo>
                        <a:cubicBezTo>
                          <a:pt x="43" y="45"/>
                          <a:pt x="43" y="43"/>
                          <a:pt x="43" y="41"/>
                        </a:cubicBezTo>
                        <a:cubicBezTo>
                          <a:pt x="44" y="41"/>
                          <a:pt x="44" y="42"/>
                          <a:pt x="45" y="42"/>
                        </a:cubicBezTo>
                        <a:cubicBezTo>
                          <a:pt x="44" y="43"/>
                          <a:pt x="43" y="44"/>
                          <a:pt x="43" y="45"/>
                        </a:cubicBezTo>
                        <a:cubicBezTo>
                          <a:pt x="43" y="45"/>
                          <a:pt x="44" y="46"/>
                          <a:pt x="45" y="46"/>
                        </a:cubicBezTo>
                        <a:cubicBezTo>
                          <a:pt x="46" y="43"/>
                          <a:pt x="46" y="41"/>
                          <a:pt x="47" y="39"/>
                        </a:cubicBezTo>
                        <a:cubicBezTo>
                          <a:pt x="46" y="39"/>
                          <a:pt x="46" y="38"/>
                          <a:pt x="45" y="38"/>
                        </a:cubicBezTo>
                        <a:cubicBezTo>
                          <a:pt x="44" y="40"/>
                          <a:pt x="44" y="42"/>
                          <a:pt x="44" y="44"/>
                        </a:cubicBezTo>
                        <a:cubicBezTo>
                          <a:pt x="44" y="44"/>
                          <a:pt x="45" y="44"/>
                          <a:pt x="46" y="44"/>
                        </a:cubicBezTo>
                        <a:cubicBezTo>
                          <a:pt x="47" y="42"/>
                          <a:pt x="48" y="39"/>
                          <a:pt x="49" y="36"/>
                        </a:cubicBezTo>
                        <a:cubicBezTo>
                          <a:pt x="48" y="36"/>
                          <a:pt x="47" y="35"/>
                          <a:pt x="47" y="35"/>
                        </a:cubicBezTo>
                        <a:cubicBezTo>
                          <a:pt x="46" y="38"/>
                          <a:pt x="46" y="40"/>
                          <a:pt x="45" y="43"/>
                        </a:cubicBezTo>
                        <a:cubicBezTo>
                          <a:pt x="46" y="43"/>
                          <a:pt x="46" y="44"/>
                          <a:pt x="47" y="44"/>
                        </a:cubicBezTo>
                        <a:cubicBezTo>
                          <a:pt x="47" y="42"/>
                          <a:pt x="48" y="40"/>
                          <a:pt x="48" y="38"/>
                        </a:cubicBezTo>
                        <a:cubicBezTo>
                          <a:pt x="49" y="37"/>
                          <a:pt x="46" y="36"/>
                          <a:pt x="46" y="38"/>
                        </a:cubicBezTo>
                        <a:cubicBezTo>
                          <a:pt x="45" y="42"/>
                          <a:pt x="43" y="45"/>
                          <a:pt x="39" y="48"/>
                        </a:cubicBezTo>
                        <a:cubicBezTo>
                          <a:pt x="38" y="49"/>
                          <a:pt x="39" y="51"/>
                          <a:pt x="41" y="50"/>
                        </a:cubicBezTo>
                        <a:cubicBezTo>
                          <a:pt x="45" y="47"/>
                          <a:pt x="47" y="43"/>
                          <a:pt x="48" y="38"/>
                        </a:cubicBezTo>
                        <a:cubicBezTo>
                          <a:pt x="47" y="38"/>
                          <a:pt x="47" y="38"/>
                          <a:pt x="46" y="38"/>
                        </a:cubicBezTo>
                        <a:cubicBezTo>
                          <a:pt x="45" y="39"/>
                          <a:pt x="45" y="41"/>
                          <a:pt x="45" y="43"/>
                        </a:cubicBezTo>
                        <a:cubicBezTo>
                          <a:pt x="45" y="44"/>
                          <a:pt x="47" y="45"/>
                          <a:pt x="47" y="44"/>
                        </a:cubicBezTo>
                        <a:cubicBezTo>
                          <a:pt x="48" y="41"/>
                          <a:pt x="48" y="39"/>
                          <a:pt x="49" y="36"/>
                        </a:cubicBezTo>
                        <a:cubicBezTo>
                          <a:pt x="49" y="35"/>
                          <a:pt x="47" y="34"/>
                          <a:pt x="47" y="35"/>
                        </a:cubicBezTo>
                        <a:cubicBezTo>
                          <a:pt x="45" y="38"/>
                          <a:pt x="44" y="41"/>
                          <a:pt x="44" y="44"/>
                        </a:cubicBezTo>
                        <a:cubicBezTo>
                          <a:pt x="43" y="46"/>
                          <a:pt x="45" y="46"/>
                          <a:pt x="46" y="45"/>
                        </a:cubicBezTo>
                        <a:cubicBezTo>
                          <a:pt x="47" y="41"/>
                          <a:pt x="47" y="42"/>
                          <a:pt x="47" y="38"/>
                        </a:cubicBezTo>
                        <a:cubicBezTo>
                          <a:pt x="47" y="37"/>
                          <a:pt x="46" y="37"/>
                          <a:pt x="45" y="38"/>
                        </a:cubicBezTo>
                        <a:cubicBezTo>
                          <a:pt x="43" y="40"/>
                          <a:pt x="43" y="43"/>
                          <a:pt x="42" y="46"/>
                        </a:cubicBezTo>
                        <a:cubicBezTo>
                          <a:pt x="42" y="47"/>
                          <a:pt x="44" y="47"/>
                          <a:pt x="45" y="46"/>
                        </a:cubicBezTo>
                        <a:cubicBezTo>
                          <a:pt x="46" y="44"/>
                          <a:pt x="47" y="42"/>
                          <a:pt x="47" y="39"/>
                        </a:cubicBezTo>
                        <a:cubicBezTo>
                          <a:pt x="47" y="38"/>
                          <a:pt x="46" y="37"/>
                          <a:pt x="45" y="38"/>
                        </a:cubicBezTo>
                        <a:cubicBezTo>
                          <a:pt x="43" y="39"/>
                          <a:pt x="44" y="39"/>
                          <a:pt x="43" y="41"/>
                        </a:cubicBezTo>
                        <a:cubicBezTo>
                          <a:pt x="43" y="43"/>
                          <a:pt x="44" y="43"/>
                          <a:pt x="45" y="42"/>
                        </a:cubicBezTo>
                        <a:cubicBezTo>
                          <a:pt x="47" y="40"/>
                          <a:pt x="47" y="38"/>
                          <a:pt x="47" y="35"/>
                        </a:cubicBezTo>
                        <a:cubicBezTo>
                          <a:pt x="48" y="34"/>
                          <a:pt x="46" y="34"/>
                          <a:pt x="45" y="34"/>
                        </a:cubicBezTo>
                        <a:cubicBezTo>
                          <a:pt x="42" y="38"/>
                          <a:pt x="41" y="41"/>
                          <a:pt x="40" y="46"/>
                        </a:cubicBezTo>
                        <a:cubicBezTo>
                          <a:pt x="40" y="47"/>
                          <a:pt x="41" y="48"/>
                          <a:pt x="42" y="47"/>
                        </a:cubicBezTo>
                        <a:cubicBezTo>
                          <a:pt x="44" y="43"/>
                          <a:pt x="45" y="39"/>
                          <a:pt x="45" y="35"/>
                        </a:cubicBezTo>
                        <a:cubicBezTo>
                          <a:pt x="45" y="34"/>
                          <a:pt x="44" y="34"/>
                          <a:pt x="43" y="35"/>
                        </a:cubicBezTo>
                        <a:cubicBezTo>
                          <a:pt x="41" y="39"/>
                          <a:pt x="40" y="44"/>
                          <a:pt x="39" y="49"/>
                        </a:cubicBezTo>
                        <a:cubicBezTo>
                          <a:pt x="39" y="50"/>
                          <a:pt x="40" y="51"/>
                          <a:pt x="41" y="51"/>
                        </a:cubicBezTo>
                        <a:cubicBezTo>
                          <a:pt x="49" y="44"/>
                          <a:pt x="52" y="23"/>
                          <a:pt x="42" y="16"/>
                        </a:cubicBezTo>
                        <a:cubicBezTo>
                          <a:pt x="41" y="15"/>
                          <a:pt x="40" y="16"/>
                          <a:pt x="40" y="18"/>
                        </a:cubicBezTo>
                        <a:cubicBezTo>
                          <a:pt x="43" y="24"/>
                          <a:pt x="46" y="30"/>
                          <a:pt x="47" y="36"/>
                        </a:cubicBezTo>
                        <a:cubicBezTo>
                          <a:pt x="47" y="37"/>
                          <a:pt x="49" y="37"/>
                          <a:pt x="49" y="36"/>
                        </a:cubicBezTo>
                        <a:cubicBezTo>
                          <a:pt x="49" y="28"/>
                          <a:pt x="48" y="19"/>
                          <a:pt x="40" y="15"/>
                        </a:cubicBezTo>
                        <a:cubicBezTo>
                          <a:pt x="39" y="14"/>
                          <a:pt x="38" y="15"/>
                          <a:pt x="39" y="16"/>
                        </a:cubicBezTo>
                        <a:cubicBezTo>
                          <a:pt x="46" y="23"/>
                          <a:pt x="42" y="29"/>
                          <a:pt x="45" y="37"/>
                        </a:cubicBezTo>
                        <a:cubicBezTo>
                          <a:pt x="45" y="38"/>
                          <a:pt x="47" y="38"/>
                          <a:pt x="47" y="37"/>
                        </a:cubicBezTo>
                        <a:cubicBezTo>
                          <a:pt x="49" y="28"/>
                          <a:pt x="46" y="21"/>
                          <a:pt x="40" y="15"/>
                        </a:cubicBezTo>
                        <a:cubicBezTo>
                          <a:pt x="39" y="15"/>
                          <a:pt x="39" y="16"/>
                          <a:pt x="38" y="16"/>
                        </a:cubicBezTo>
                        <a:cubicBezTo>
                          <a:pt x="45" y="23"/>
                          <a:pt x="44" y="31"/>
                          <a:pt x="45" y="40"/>
                        </a:cubicBezTo>
                        <a:cubicBezTo>
                          <a:pt x="45" y="41"/>
                          <a:pt x="47" y="41"/>
                          <a:pt x="47" y="40"/>
                        </a:cubicBezTo>
                        <a:cubicBezTo>
                          <a:pt x="49" y="30"/>
                          <a:pt x="45" y="21"/>
                          <a:pt x="38" y="13"/>
                        </a:cubicBezTo>
                        <a:cubicBezTo>
                          <a:pt x="37" y="14"/>
                          <a:pt x="37" y="14"/>
                          <a:pt x="36" y="15"/>
                        </a:cubicBezTo>
                        <a:cubicBezTo>
                          <a:pt x="44" y="23"/>
                          <a:pt x="42" y="30"/>
                          <a:pt x="43" y="40"/>
                        </a:cubicBezTo>
                        <a:cubicBezTo>
                          <a:pt x="43" y="41"/>
                          <a:pt x="45" y="41"/>
                          <a:pt x="46" y="40"/>
                        </a:cubicBezTo>
                        <a:cubicBezTo>
                          <a:pt x="48" y="30"/>
                          <a:pt x="45" y="21"/>
                          <a:pt x="37" y="14"/>
                        </a:cubicBezTo>
                        <a:cubicBezTo>
                          <a:pt x="36" y="14"/>
                          <a:pt x="35" y="15"/>
                          <a:pt x="36" y="16"/>
                        </a:cubicBezTo>
                        <a:cubicBezTo>
                          <a:pt x="39" y="21"/>
                          <a:pt x="41" y="26"/>
                          <a:pt x="41" y="33"/>
                        </a:cubicBezTo>
                        <a:cubicBezTo>
                          <a:pt x="41" y="36"/>
                          <a:pt x="41" y="39"/>
                          <a:pt x="42" y="42"/>
                        </a:cubicBezTo>
                        <a:cubicBezTo>
                          <a:pt x="42" y="44"/>
                          <a:pt x="43" y="43"/>
                          <a:pt x="44" y="42"/>
                        </a:cubicBezTo>
                        <a:cubicBezTo>
                          <a:pt x="48" y="33"/>
                          <a:pt x="43" y="19"/>
                          <a:pt x="35" y="13"/>
                        </a:cubicBezTo>
                        <a:cubicBezTo>
                          <a:pt x="34" y="13"/>
                          <a:pt x="33" y="13"/>
                          <a:pt x="33" y="14"/>
                        </a:cubicBezTo>
                        <a:cubicBezTo>
                          <a:pt x="33" y="17"/>
                          <a:pt x="34" y="19"/>
                          <a:pt x="35" y="21"/>
                        </a:cubicBezTo>
                        <a:cubicBezTo>
                          <a:pt x="39" y="28"/>
                          <a:pt x="40" y="34"/>
                          <a:pt x="42" y="41"/>
                        </a:cubicBezTo>
                        <a:cubicBezTo>
                          <a:pt x="42" y="42"/>
                          <a:pt x="44" y="42"/>
                          <a:pt x="44" y="41"/>
                        </a:cubicBezTo>
                        <a:cubicBezTo>
                          <a:pt x="46" y="31"/>
                          <a:pt x="42" y="24"/>
                          <a:pt x="36" y="16"/>
                        </a:cubicBezTo>
                        <a:cubicBezTo>
                          <a:pt x="34" y="12"/>
                          <a:pt x="34" y="12"/>
                          <a:pt x="36" y="16"/>
                        </a:cubicBezTo>
                        <a:cubicBezTo>
                          <a:pt x="37" y="18"/>
                          <a:pt x="38" y="21"/>
                          <a:pt x="38" y="23"/>
                        </a:cubicBezTo>
                        <a:cubicBezTo>
                          <a:pt x="39" y="27"/>
                          <a:pt x="39" y="31"/>
                          <a:pt x="41" y="34"/>
                        </a:cubicBezTo>
                        <a:cubicBezTo>
                          <a:pt x="41" y="35"/>
                          <a:pt x="43" y="35"/>
                          <a:pt x="43" y="34"/>
                        </a:cubicBezTo>
                        <a:cubicBezTo>
                          <a:pt x="45" y="24"/>
                          <a:pt x="39" y="18"/>
                          <a:pt x="31" y="11"/>
                        </a:cubicBezTo>
                        <a:cubicBezTo>
                          <a:pt x="31" y="12"/>
                          <a:pt x="30" y="12"/>
                          <a:pt x="30" y="13"/>
                        </a:cubicBezTo>
                        <a:cubicBezTo>
                          <a:pt x="38" y="18"/>
                          <a:pt x="36" y="30"/>
                          <a:pt x="37" y="38"/>
                        </a:cubicBezTo>
                        <a:cubicBezTo>
                          <a:pt x="37" y="39"/>
                          <a:pt x="39" y="39"/>
                          <a:pt x="39" y="38"/>
                        </a:cubicBezTo>
                        <a:cubicBezTo>
                          <a:pt x="42" y="31"/>
                          <a:pt x="41" y="17"/>
                          <a:pt x="32" y="14"/>
                        </a:cubicBezTo>
                        <a:cubicBezTo>
                          <a:pt x="31" y="14"/>
                          <a:pt x="30" y="16"/>
                          <a:pt x="31" y="16"/>
                        </a:cubicBezTo>
                        <a:cubicBezTo>
                          <a:pt x="38" y="23"/>
                          <a:pt x="39" y="30"/>
                          <a:pt x="40" y="40"/>
                        </a:cubicBezTo>
                        <a:cubicBezTo>
                          <a:pt x="40" y="41"/>
                          <a:pt x="42" y="41"/>
                          <a:pt x="42" y="40"/>
                        </a:cubicBezTo>
                        <a:cubicBezTo>
                          <a:pt x="42" y="36"/>
                          <a:pt x="42" y="34"/>
                          <a:pt x="40" y="30"/>
                        </a:cubicBezTo>
                        <a:cubicBezTo>
                          <a:pt x="40" y="30"/>
                          <a:pt x="39" y="30"/>
                          <a:pt x="38" y="30"/>
                        </a:cubicBezTo>
                        <a:cubicBezTo>
                          <a:pt x="37" y="33"/>
                          <a:pt x="37" y="35"/>
                          <a:pt x="37" y="38"/>
                        </a:cubicBezTo>
                        <a:cubicBezTo>
                          <a:pt x="38" y="39"/>
                          <a:pt x="40" y="39"/>
                          <a:pt x="40" y="38"/>
                        </a:cubicBezTo>
                        <a:cubicBezTo>
                          <a:pt x="40" y="33"/>
                          <a:pt x="40" y="28"/>
                          <a:pt x="38" y="24"/>
                        </a:cubicBezTo>
                        <a:cubicBezTo>
                          <a:pt x="38" y="22"/>
                          <a:pt x="36" y="23"/>
                          <a:pt x="36" y="24"/>
                        </a:cubicBezTo>
                        <a:cubicBezTo>
                          <a:pt x="36" y="30"/>
                          <a:pt x="35" y="36"/>
                          <a:pt x="34" y="42"/>
                        </a:cubicBezTo>
                        <a:cubicBezTo>
                          <a:pt x="35" y="42"/>
                          <a:pt x="36" y="42"/>
                          <a:pt x="36" y="42"/>
                        </a:cubicBezTo>
                        <a:cubicBezTo>
                          <a:pt x="36" y="36"/>
                          <a:pt x="35" y="31"/>
                          <a:pt x="33" y="26"/>
                        </a:cubicBezTo>
                        <a:cubicBezTo>
                          <a:pt x="33" y="24"/>
                          <a:pt x="31" y="15"/>
                          <a:pt x="34" y="24"/>
                        </a:cubicBezTo>
                        <a:cubicBezTo>
                          <a:pt x="35" y="26"/>
                          <a:pt x="36" y="28"/>
                          <a:pt x="36" y="29"/>
                        </a:cubicBezTo>
                        <a:cubicBezTo>
                          <a:pt x="37" y="29"/>
                          <a:pt x="38" y="29"/>
                          <a:pt x="38" y="29"/>
                        </a:cubicBezTo>
                        <a:cubicBezTo>
                          <a:pt x="37" y="26"/>
                          <a:pt x="36" y="24"/>
                          <a:pt x="35" y="21"/>
                        </a:cubicBezTo>
                        <a:cubicBezTo>
                          <a:pt x="34" y="20"/>
                          <a:pt x="32" y="21"/>
                          <a:pt x="33" y="22"/>
                        </a:cubicBezTo>
                        <a:cubicBezTo>
                          <a:pt x="38" y="33"/>
                          <a:pt x="46" y="41"/>
                          <a:pt x="36" y="53"/>
                        </a:cubicBezTo>
                        <a:cubicBezTo>
                          <a:pt x="37" y="53"/>
                          <a:pt x="37" y="53"/>
                          <a:pt x="38" y="54"/>
                        </a:cubicBezTo>
                        <a:cubicBezTo>
                          <a:pt x="39" y="52"/>
                          <a:pt x="40" y="51"/>
                          <a:pt x="41" y="49"/>
                        </a:cubicBezTo>
                        <a:cubicBezTo>
                          <a:pt x="41" y="49"/>
                          <a:pt x="40" y="48"/>
                          <a:pt x="40" y="48"/>
                        </a:cubicBezTo>
                        <a:cubicBezTo>
                          <a:pt x="39" y="51"/>
                          <a:pt x="37" y="53"/>
                          <a:pt x="33" y="54"/>
                        </a:cubicBezTo>
                        <a:cubicBezTo>
                          <a:pt x="34" y="55"/>
                          <a:pt x="34" y="55"/>
                          <a:pt x="35" y="56"/>
                        </a:cubicBezTo>
                        <a:cubicBezTo>
                          <a:pt x="36" y="54"/>
                          <a:pt x="38" y="52"/>
                          <a:pt x="39" y="51"/>
                        </a:cubicBezTo>
                        <a:cubicBezTo>
                          <a:pt x="40" y="50"/>
                          <a:pt x="39" y="48"/>
                          <a:pt x="38" y="49"/>
                        </a:cubicBezTo>
                        <a:cubicBezTo>
                          <a:pt x="35" y="52"/>
                          <a:pt x="32" y="53"/>
                          <a:pt x="30" y="56"/>
                        </a:cubicBezTo>
                        <a:cubicBezTo>
                          <a:pt x="30" y="57"/>
                          <a:pt x="31" y="58"/>
                          <a:pt x="31" y="58"/>
                        </a:cubicBezTo>
                        <a:cubicBezTo>
                          <a:pt x="38" y="57"/>
                          <a:pt x="42" y="46"/>
                          <a:pt x="41" y="41"/>
                        </a:cubicBezTo>
                        <a:cubicBezTo>
                          <a:pt x="41" y="40"/>
                          <a:pt x="39" y="39"/>
                          <a:pt x="39" y="41"/>
                        </a:cubicBezTo>
                        <a:cubicBezTo>
                          <a:pt x="37" y="45"/>
                          <a:pt x="36" y="52"/>
                          <a:pt x="31" y="53"/>
                        </a:cubicBezTo>
                        <a:cubicBezTo>
                          <a:pt x="31" y="53"/>
                          <a:pt x="31" y="54"/>
                          <a:pt x="32" y="54"/>
                        </a:cubicBezTo>
                        <a:cubicBezTo>
                          <a:pt x="36" y="51"/>
                          <a:pt x="43" y="46"/>
                          <a:pt x="40" y="40"/>
                        </a:cubicBezTo>
                        <a:cubicBezTo>
                          <a:pt x="39" y="39"/>
                          <a:pt x="38" y="39"/>
                          <a:pt x="38" y="39"/>
                        </a:cubicBezTo>
                        <a:cubicBezTo>
                          <a:pt x="35" y="42"/>
                          <a:pt x="34" y="44"/>
                          <a:pt x="33" y="47"/>
                        </a:cubicBezTo>
                        <a:cubicBezTo>
                          <a:pt x="32" y="48"/>
                          <a:pt x="34" y="49"/>
                          <a:pt x="35" y="48"/>
                        </a:cubicBezTo>
                        <a:cubicBezTo>
                          <a:pt x="38" y="43"/>
                          <a:pt x="41" y="38"/>
                          <a:pt x="39" y="33"/>
                        </a:cubicBezTo>
                        <a:cubicBezTo>
                          <a:pt x="39" y="32"/>
                          <a:pt x="38" y="32"/>
                          <a:pt x="38" y="32"/>
                        </a:cubicBezTo>
                        <a:cubicBezTo>
                          <a:pt x="33" y="35"/>
                          <a:pt x="32" y="41"/>
                          <a:pt x="32" y="46"/>
                        </a:cubicBezTo>
                        <a:cubicBezTo>
                          <a:pt x="32" y="48"/>
                          <a:pt x="34" y="48"/>
                          <a:pt x="35" y="47"/>
                        </a:cubicBezTo>
                        <a:cubicBezTo>
                          <a:pt x="36" y="42"/>
                          <a:pt x="41" y="30"/>
                          <a:pt x="36" y="26"/>
                        </a:cubicBezTo>
                        <a:cubicBezTo>
                          <a:pt x="35" y="25"/>
                          <a:pt x="34" y="25"/>
                          <a:pt x="34" y="26"/>
                        </a:cubicBezTo>
                        <a:cubicBezTo>
                          <a:pt x="32" y="32"/>
                          <a:pt x="31" y="37"/>
                          <a:pt x="32" y="43"/>
                        </a:cubicBezTo>
                        <a:cubicBezTo>
                          <a:pt x="32" y="44"/>
                          <a:pt x="34" y="44"/>
                          <a:pt x="34" y="43"/>
                        </a:cubicBezTo>
                        <a:cubicBezTo>
                          <a:pt x="36" y="37"/>
                          <a:pt x="38" y="30"/>
                          <a:pt x="36" y="24"/>
                        </a:cubicBezTo>
                        <a:cubicBezTo>
                          <a:pt x="36" y="23"/>
                          <a:pt x="34" y="23"/>
                          <a:pt x="34" y="24"/>
                        </a:cubicBezTo>
                        <a:cubicBezTo>
                          <a:pt x="32" y="29"/>
                          <a:pt x="31" y="35"/>
                          <a:pt x="32" y="40"/>
                        </a:cubicBezTo>
                        <a:cubicBezTo>
                          <a:pt x="32" y="42"/>
                          <a:pt x="34" y="42"/>
                          <a:pt x="34" y="41"/>
                        </a:cubicBezTo>
                        <a:cubicBezTo>
                          <a:pt x="36" y="34"/>
                          <a:pt x="38" y="26"/>
                          <a:pt x="35" y="19"/>
                        </a:cubicBezTo>
                        <a:cubicBezTo>
                          <a:pt x="34" y="18"/>
                          <a:pt x="33" y="18"/>
                          <a:pt x="33" y="19"/>
                        </a:cubicBezTo>
                        <a:cubicBezTo>
                          <a:pt x="29" y="24"/>
                          <a:pt x="30" y="31"/>
                          <a:pt x="32" y="37"/>
                        </a:cubicBezTo>
                        <a:cubicBezTo>
                          <a:pt x="32" y="38"/>
                          <a:pt x="34" y="38"/>
                          <a:pt x="34" y="37"/>
                        </a:cubicBezTo>
                        <a:cubicBezTo>
                          <a:pt x="34" y="32"/>
                          <a:pt x="38" y="19"/>
                          <a:pt x="31" y="17"/>
                        </a:cubicBezTo>
                        <a:cubicBezTo>
                          <a:pt x="31" y="17"/>
                          <a:pt x="30" y="17"/>
                          <a:pt x="30" y="18"/>
                        </a:cubicBezTo>
                        <a:cubicBezTo>
                          <a:pt x="28" y="22"/>
                          <a:pt x="28" y="26"/>
                          <a:pt x="28" y="30"/>
                        </a:cubicBezTo>
                        <a:cubicBezTo>
                          <a:pt x="29" y="31"/>
                          <a:pt x="30" y="31"/>
                          <a:pt x="31" y="30"/>
                        </a:cubicBezTo>
                        <a:cubicBezTo>
                          <a:pt x="34" y="25"/>
                          <a:pt x="35" y="16"/>
                          <a:pt x="30" y="11"/>
                        </a:cubicBezTo>
                        <a:cubicBezTo>
                          <a:pt x="30" y="10"/>
                          <a:pt x="29" y="10"/>
                          <a:pt x="28" y="11"/>
                        </a:cubicBezTo>
                        <a:cubicBezTo>
                          <a:pt x="25" y="14"/>
                          <a:pt x="25" y="20"/>
                          <a:pt x="26" y="25"/>
                        </a:cubicBezTo>
                        <a:cubicBezTo>
                          <a:pt x="27" y="26"/>
                          <a:pt x="28" y="26"/>
                          <a:pt x="29" y="25"/>
                        </a:cubicBezTo>
                        <a:cubicBezTo>
                          <a:pt x="31" y="20"/>
                          <a:pt x="33" y="9"/>
                          <a:pt x="28" y="6"/>
                        </a:cubicBezTo>
                        <a:cubicBezTo>
                          <a:pt x="23" y="2"/>
                          <a:pt x="22" y="16"/>
                          <a:pt x="23" y="19"/>
                        </a:cubicBezTo>
                        <a:cubicBezTo>
                          <a:pt x="24" y="19"/>
                          <a:pt x="25" y="19"/>
                          <a:pt x="26" y="18"/>
                        </a:cubicBezTo>
                        <a:cubicBezTo>
                          <a:pt x="28" y="13"/>
                          <a:pt x="28" y="10"/>
                          <a:pt x="27" y="5"/>
                        </a:cubicBezTo>
                        <a:cubicBezTo>
                          <a:pt x="27" y="4"/>
                          <a:pt x="26" y="4"/>
                          <a:pt x="25" y="5"/>
                        </a:cubicBezTo>
                        <a:cubicBezTo>
                          <a:pt x="22" y="9"/>
                          <a:pt x="22" y="13"/>
                          <a:pt x="22" y="18"/>
                        </a:cubicBezTo>
                        <a:cubicBezTo>
                          <a:pt x="22" y="19"/>
                          <a:pt x="24" y="19"/>
                          <a:pt x="24" y="18"/>
                        </a:cubicBezTo>
                        <a:cubicBezTo>
                          <a:pt x="25" y="14"/>
                          <a:pt x="27" y="7"/>
                          <a:pt x="24" y="4"/>
                        </a:cubicBezTo>
                        <a:cubicBezTo>
                          <a:pt x="22" y="2"/>
                          <a:pt x="18" y="3"/>
                          <a:pt x="17" y="5"/>
                        </a:cubicBezTo>
                        <a:cubicBezTo>
                          <a:pt x="15" y="13"/>
                          <a:pt x="28" y="18"/>
                          <a:pt x="27" y="8"/>
                        </a:cubicBezTo>
                        <a:cubicBezTo>
                          <a:pt x="26" y="7"/>
                          <a:pt x="26" y="7"/>
                          <a:pt x="25" y="7"/>
                        </a:cubicBezTo>
                        <a:cubicBezTo>
                          <a:pt x="19" y="8"/>
                          <a:pt x="19" y="16"/>
                          <a:pt x="23" y="19"/>
                        </a:cubicBezTo>
                        <a:cubicBezTo>
                          <a:pt x="23" y="20"/>
                          <a:pt x="24" y="20"/>
                          <a:pt x="24" y="19"/>
                        </a:cubicBezTo>
                        <a:cubicBezTo>
                          <a:pt x="27" y="16"/>
                          <a:pt x="32" y="6"/>
                          <a:pt x="26" y="4"/>
                        </a:cubicBezTo>
                        <a:cubicBezTo>
                          <a:pt x="18" y="2"/>
                          <a:pt x="18" y="16"/>
                          <a:pt x="20" y="20"/>
                        </a:cubicBezTo>
                        <a:cubicBezTo>
                          <a:pt x="20" y="20"/>
                          <a:pt x="21" y="21"/>
                          <a:pt x="22" y="20"/>
                        </a:cubicBezTo>
                        <a:cubicBezTo>
                          <a:pt x="25" y="17"/>
                          <a:pt x="27" y="9"/>
                          <a:pt x="24" y="5"/>
                        </a:cubicBezTo>
                        <a:cubicBezTo>
                          <a:pt x="20" y="0"/>
                          <a:pt x="18" y="13"/>
                          <a:pt x="18" y="15"/>
                        </a:cubicBezTo>
                        <a:cubicBezTo>
                          <a:pt x="19" y="16"/>
                          <a:pt x="20" y="16"/>
                          <a:pt x="21" y="15"/>
                        </a:cubicBezTo>
                        <a:cubicBezTo>
                          <a:pt x="23" y="12"/>
                          <a:pt x="24" y="10"/>
                          <a:pt x="22" y="6"/>
                        </a:cubicBezTo>
                        <a:cubicBezTo>
                          <a:pt x="22" y="5"/>
                          <a:pt x="21" y="5"/>
                          <a:pt x="20" y="5"/>
                        </a:cubicBezTo>
                        <a:cubicBezTo>
                          <a:pt x="18" y="8"/>
                          <a:pt x="17" y="11"/>
                          <a:pt x="16" y="14"/>
                        </a:cubicBezTo>
                        <a:cubicBezTo>
                          <a:pt x="16" y="15"/>
                          <a:pt x="17" y="16"/>
                          <a:pt x="18" y="15"/>
                        </a:cubicBezTo>
                        <a:cubicBezTo>
                          <a:pt x="20" y="12"/>
                          <a:pt x="21" y="10"/>
                          <a:pt x="22" y="7"/>
                        </a:cubicBezTo>
                        <a:cubicBezTo>
                          <a:pt x="22" y="6"/>
                          <a:pt x="21" y="6"/>
                          <a:pt x="20" y="6"/>
                        </a:cubicBezTo>
                        <a:cubicBezTo>
                          <a:pt x="16" y="10"/>
                          <a:pt x="14" y="15"/>
                          <a:pt x="12" y="20"/>
                        </a:cubicBezTo>
                        <a:cubicBezTo>
                          <a:pt x="12" y="22"/>
                          <a:pt x="14" y="22"/>
                          <a:pt x="15" y="21"/>
                        </a:cubicBezTo>
                        <a:cubicBezTo>
                          <a:pt x="17" y="17"/>
                          <a:pt x="19" y="12"/>
                          <a:pt x="21" y="7"/>
                        </a:cubicBezTo>
                        <a:cubicBezTo>
                          <a:pt x="21" y="6"/>
                          <a:pt x="19" y="5"/>
                          <a:pt x="19" y="7"/>
                        </a:cubicBezTo>
                        <a:cubicBezTo>
                          <a:pt x="16" y="10"/>
                          <a:pt x="15" y="15"/>
                          <a:pt x="13" y="18"/>
                        </a:cubicBezTo>
                        <a:cubicBezTo>
                          <a:pt x="14" y="19"/>
                          <a:pt x="14" y="19"/>
                          <a:pt x="15" y="19"/>
                        </a:cubicBezTo>
                        <a:cubicBezTo>
                          <a:pt x="16" y="15"/>
                          <a:pt x="16" y="12"/>
                          <a:pt x="15" y="8"/>
                        </a:cubicBezTo>
                        <a:cubicBezTo>
                          <a:pt x="15" y="7"/>
                          <a:pt x="14" y="7"/>
                          <a:pt x="13" y="8"/>
                        </a:cubicBezTo>
                        <a:cubicBezTo>
                          <a:pt x="10" y="11"/>
                          <a:pt x="9" y="14"/>
                          <a:pt x="9" y="18"/>
                        </a:cubicBezTo>
                        <a:cubicBezTo>
                          <a:pt x="9" y="19"/>
                          <a:pt x="10" y="19"/>
                          <a:pt x="11" y="19"/>
                        </a:cubicBezTo>
                        <a:cubicBezTo>
                          <a:pt x="13" y="15"/>
                          <a:pt x="15" y="12"/>
                          <a:pt x="17" y="8"/>
                        </a:cubicBezTo>
                        <a:cubicBezTo>
                          <a:pt x="18" y="7"/>
                          <a:pt x="16" y="5"/>
                          <a:pt x="15" y="7"/>
                        </a:cubicBezTo>
                        <a:cubicBezTo>
                          <a:pt x="14" y="9"/>
                          <a:pt x="13" y="11"/>
                          <a:pt x="11" y="13"/>
                        </a:cubicBezTo>
                        <a:cubicBezTo>
                          <a:pt x="10" y="14"/>
                          <a:pt x="11" y="16"/>
                          <a:pt x="12" y="15"/>
                        </a:cubicBezTo>
                        <a:cubicBezTo>
                          <a:pt x="15" y="11"/>
                          <a:pt x="16" y="12"/>
                          <a:pt x="16" y="17"/>
                        </a:cubicBezTo>
                        <a:cubicBezTo>
                          <a:pt x="16" y="17"/>
                          <a:pt x="17" y="18"/>
                          <a:pt x="18" y="18"/>
                        </a:cubicBezTo>
                        <a:cubicBezTo>
                          <a:pt x="19" y="14"/>
                          <a:pt x="22" y="7"/>
                          <a:pt x="27" y="5"/>
                        </a:cubicBezTo>
                        <a:cubicBezTo>
                          <a:pt x="28" y="5"/>
                          <a:pt x="28" y="3"/>
                          <a:pt x="27" y="3"/>
                        </a:cubicBezTo>
                        <a:cubicBezTo>
                          <a:pt x="19" y="1"/>
                          <a:pt x="13" y="2"/>
                          <a:pt x="7" y="6"/>
                        </a:cubicBezTo>
                        <a:cubicBezTo>
                          <a:pt x="6" y="7"/>
                          <a:pt x="6" y="8"/>
                          <a:pt x="8" y="8"/>
                        </a:cubicBezTo>
                        <a:cubicBezTo>
                          <a:pt x="10" y="8"/>
                          <a:pt x="13" y="7"/>
                          <a:pt x="15" y="7"/>
                        </a:cubicBezTo>
                        <a:cubicBezTo>
                          <a:pt x="15" y="6"/>
                          <a:pt x="15" y="5"/>
                          <a:pt x="15" y="4"/>
                        </a:cubicBezTo>
                        <a:cubicBezTo>
                          <a:pt x="13" y="5"/>
                          <a:pt x="11" y="6"/>
                          <a:pt x="8" y="6"/>
                        </a:cubicBezTo>
                        <a:cubicBezTo>
                          <a:pt x="7" y="7"/>
                          <a:pt x="7" y="9"/>
                          <a:pt x="9" y="9"/>
                        </a:cubicBezTo>
                        <a:cubicBezTo>
                          <a:pt x="13" y="9"/>
                          <a:pt x="16" y="8"/>
                          <a:pt x="19" y="6"/>
                        </a:cubicBezTo>
                        <a:cubicBezTo>
                          <a:pt x="20" y="6"/>
                          <a:pt x="20" y="4"/>
                          <a:pt x="19" y="4"/>
                        </a:cubicBezTo>
                        <a:cubicBezTo>
                          <a:pt x="15" y="4"/>
                          <a:pt x="11" y="5"/>
                          <a:pt x="8" y="8"/>
                        </a:cubicBezTo>
                        <a:cubicBezTo>
                          <a:pt x="7" y="9"/>
                          <a:pt x="8" y="10"/>
                          <a:pt x="9" y="10"/>
                        </a:cubicBezTo>
                        <a:cubicBezTo>
                          <a:pt x="12" y="10"/>
                          <a:pt x="15" y="10"/>
                          <a:pt x="19" y="10"/>
                        </a:cubicBezTo>
                        <a:cubicBezTo>
                          <a:pt x="20" y="10"/>
                          <a:pt x="20" y="8"/>
                          <a:pt x="19" y="8"/>
                        </a:cubicBezTo>
                        <a:cubicBezTo>
                          <a:pt x="15" y="8"/>
                          <a:pt x="12" y="8"/>
                          <a:pt x="8" y="8"/>
                        </a:cubicBezTo>
                        <a:cubicBezTo>
                          <a:pt x="8" y="9"/>
                          <a:pt x="8" y="9"/>
                          <a:pt x="8" y="10"/>
                        </a:cubicBezTo>
                        <a:cubicBezTo>
                          <a:pt x="12" y="10"/>
                          <a:pt x="16" y="10"/>
                          <a:pt x="20" y="9"/>
                        </a:cubicBezTo>
                        <a:cubicBezTo>
                          <a:pt x="20" y="8"/>
                          <a:pt x="19" y="8"/>
                          <a:pt x="19" y="7"/>
                        </a:cubicBezTo>
                        <a:cubicBezTo>
                          <a:pt x="14" y="8"/>
                          <a:pt x="9" y="9"/>
                          <a:pt x="3" y="9"/>
                        </a:cubicBezTo>
                        <a:cubicBezTo>
                          <a:pt x="3" y="9"/>
                          <a:pt x="3" y="10"/>
                          <a:pt x="3" y="11"/>
                        </a:cubicBezTo>
                        <a:cubicBezTo>
                          <a:pt x="7" y="10"/>
                          <a:pt x="10" y="9"/>
                          <a:pt x="14" y="8"/>
                        </a:cubicBezTo>
                        <a:cubicBezTo>
                          <a:pt x="14" y="7"/>
                          <a:pt x="13" y="7"/>
                          <a:pt x="13" y="6"/>
                        </a:cubicBezTo>
                        <a:cubicBezTo>
                          <a:pt x="8" y="8"/>
                          <a:pt x="4" y="10"/>
                          <a:pt x="0" y="13"/>
                        </a:cubicBezTo>
                        <a:cubicBezTo>
                          <a:pt x="0" y="14"/>
                          <a:pt x="1" y="16"/>
                          <a:pt x="2" y="15"/>
                        </a:cubicBezTo>
                        <a:cubicBezTo>
                          <a:pt x="5" y="13"/>
                          <a:pt x="8" y="11"/>
                          <a:pt x="11" y="9"/>
                        </a:cubicBezTo>
                        <a:cubicBezTo>
                          <a:pt x="11" y="8"/>
                          <a:pt x="10" y="7"/>
                          <a:pt x="10" y="7"/>
                        </a:cubicBezTo>
                        <a:cubicBezTo>
                          <a:pt x="7" y="10"/>
                          <a:pt x="4" y="12"/>
                          <a:pt x="1" y="15"/>
                        </a:cubicBezTo>
                        <a:cubicBezTo>
                          <a:pt x="1" y="16"/>
                          <a:pt x="2" y="16"/>
                          <a:pt x="2" y="17"/>
                        </a:cubicBezTo>
                        <a:cubicBezTo>
                          <a:pt x="5" y="14"/>
                          <a:pt x="8" y="12"/>
                          <a:pt x="11" y="10"/>
                        </a:cubicBezTo>
                        <a:cubicBezTo>
                          <a:pt x="10" y="9"/>
                          <a:pt x="10" y="9"/>
                          <a:pt x="9" y="8"/>
                        </a:cubicBezTo>
                        <a:cubicBezTo>
                          <a:pt x="7" y="10"/>
                          <a:pt x="4" y="13"/>
                          <a:pt x="2" y="15"/>
                        </a:cubicBezTo>
                        <a:cubicBezTo>
                          <a:pt x="0" y="16"/>
                          <a:pt x="2" y="17"/>
                          <a:pt x="3" y="17"/>
                        </a:cubicBezTo>
                        <a:cubicBezTo>
                          <a:pt x="7" y="15"/>
                          <a:pt x="11" y="14"/>
                          <a:pt x="16" y="13"/>
                        </a:cubicBezTo>
                        <a:cubicBezTo>
                          <a:pt x="15" y="12"/>
                          <a:pt x="15" y="11"/>
                          <a:pt x="15" y="11"/>
                        </a:cubicBezTo>
                        <a:cubicBezTo>
                          <a:pt x="11" y="12"/>
                          <a:pt x="7" y="13"/>
                          <a:pt x="3" y="15"/>
                        </a:cubicBezTo>
                        <a:cubicBezTo>
                          <a:pt x="1" y="16"/>
                          <a:pt x="3" y="18"/>
                          <a:pt x="4" y="1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3" name="Freeform 298"/>
                  <p:cNvSpPr/>
                  <p:nvPr/>
                </p:nvSpPr>
                <p:spPr bwMode="auto">
                  <a:xfrm>
                    <a:off x="927" y="1615"/>
                    <a:ext cx="18" cy="36"/>
                  </a:xfrm>
                  <a:custGeom>
                    <a:avLst/>
                    <a:gdLst>
                      <a:gd name="T0" fmla="*/ 12 w 26"/>
                      <a:gd name="T1" fmla="*/ 48 h 53"/>
                      <a:gd name="T2" fmla="*/ 22 w 26"/>
                      <a:gd name="T3" fmla="*/ 42 h 53"/>
                      <a:gd name="T4" fmla="*/ 10 w 26"/>
                      <a:gd name="T5" fmla="*/ 50 h 53"/>
                      <a:gd name="T6" fmla="*/ 23 w 26"/>
                      <a:gd name="T7" fmla="*/ 40 h 53"/>
                      <a:gd name="T8" fmla="*/ 20 w 26"/>
                      <a:gd name="T9" fmla="*/ 41 h 53"/>
                      <a:gd name="T10" fmla="*/ 23 w 26"/>
                      <a:gd name="T11" fmla="*/ 23 h 53"/>
                      <a:gd name="T12" fmla="*/ 13 w 26"/>
                      <a:gd name="T13" fmla="*/ 10 h 53"/>
                      <a:gd name="T14" fmla="*/ 19 w 26"/>
                      <a:gd name="T15" fmla="*/ 10 h 53"/>
                      <a:gd name="T16" fmla="*/ 6 w 26"/>
                      <a:gd name="T17" fmla="*/ 7 h 53"/>
                      <a:gd name="T18" fmla="*/ 14 w 26"/>
                      <a:gd name="T19" fmla="*/ 9 h 53"/>
                      <a:gd name="T20" fmla="*/ 5 w 26"/>
                      <a:gd name="T21" fmla="*/ 4 h 53"/>
                      <a:gd name="T22" fmla="*/ 11 w 26"/>
                      <a:gd name="T23" fmla="*/ 5 h 53"/>
                      <a:gd name="T24" fmla="*/ 5 w 26"/>
                      <a:gd name="T25" fmla="*/ 2 h 53"/>
                      <a:gd name="T26" fmla="*/ 11 w 26"/>
                      <a:gd name="T27" fmla="*/ 2 h 53"/>
                      <a:gd name="T28" fmla="*/ 2 w 26"/>
                      <a:gd name="T29" fmla="*/ 3 h 53"/>
                      <a:gd name="T30" fmla="*/ 16 w 26"/>
                      <a:gd name="T31" fmla="*/ 9 h 53"/>
                      <a:gd name="T32" fmla="*/ 16 w 26"/>
                      <a:gd name="T33" fmla="*/ 9 h 53"/>
                      <a:gd name="T34" fmla="*/ 10 w 26"/>
                      <a:gd name="T35" fmla="*/ 7 h 53"/>
                      <a:gd name="T36" fmla="*/ 20 w 26"/>
                      <a:gd name="T37" fmla="*/ 13 h 53"/>
                      <a:gd name="T38" fmla="*/ 18 w 26"/>
                      <a:gd name="T39" fmla="*/ 15 h 53"/>
                      <a:gd name="T40" fmla="*/ 25 w 26"/>
                      <a:gd name="T41" fmla="*/ 21 h 53"/>
                      <a:gd name="T42" fmla="*/ 18 w 26"/>
                      <a:gd name="T43" fmla="*/ 15 h 53"/>
                      <a:gd name="T44" fmla="*/ 20 w 26"/>
                      <a:gd name="T45" fmla="*/ 14 h 53"/>
                      <a:gd name="T46" fmla="*/ 10 w 26"/>
                      <a:gd name="T47" fmla="*/ 6 h 53"/>
                      <a:gd name="T48" fmla="*/ 17 w 26"/>
                      <a:gd name="T49" fmla="*/ 9 h 53"/>
                      <a:gd name="T50" fmla="*/ 9 w 26"/>
                      <a:gd name="T51" fmla="*/ 5 h 53"/>
                      <a:gd name="T52" fmla="*/ 16 w 26"/>
                      <a:gd name="T53" fmla="*/ 9 h 53"/>
                      <a:gd name="T54" fmla="*/ 2 w 26"/>
                      <a:gd name="T55" fmla="*/ 3 h 53"/>
                      <a:gd name="T56" fmla="*/ 11 w 26"/>
                      <a:gd name="T57" fmla="*/ 2 h 53"/>
                      <a:gd name="T58" fmla="*/ 4 w 26"/>
                      <a:gd name="T59" fmla="*/ 2 h 53"/>
                      <a:gd name="T60" fmla="*/ 11 w 26"/>
                      <a:gd name="T61" fmla="*/ 5 h 53"/>
                      <a:gd name="T62" fmla="*/ 4 w 26"/>
                      <a:gd name="T63" fmla="*/ 4 h 53"/>
                      <a:gd name="T64" fmla="*/ 14 w 26"/>
                      <a:gd name="T65" fmla="*/ 9 h 53"/>
                      <a:gd name="T66" fmla="*/ 7 w 26"/>
                      <a:gd name="T67" fmla="*/ 7 h 53"/>
                      <a:gd name="T68" fmla="*/ 19 w 26"/>
                      <a:gd name="T69" fmla="*/ 10 h 53"/>
                      <a:gd name="T70" fmla="*/ 13 w 26"/>
                      <a:gd name="T71" fmla="*/ 10 h 53"/>
                      <a:gd name="T72" fmla="*/ 20 w 26"/>
                      <a:gd name="T73" fmla="*/ 41 h 53"/>
                      <a:gd name="T74" fmla="*/ 23 w 26"/>
                      <a:gd name="T75" fmla="*/ 40 h 53"/>
                      <a:gd name="T76" fmla="*/ 10 w 26"/>
                      <a:gd name="T77" fmla="*/ 50 h 53"/>
                      <a:gd name="T78" fmla="*/ 22 w 26"/>
                      <a:gd name="T79" fmla="*/ 41 h 53"/>
                      <a:gd name="T80" fmla="*/ 12 w 26"/>
                      <a:gd name="T81" fmla="*/ 48 h 53"/>
                      <a:gd name="T82" fmla="*/ 23 w 26"/>
                      <a:gd name="T83" fmla="*/ 38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 h="53">
                        <a:moveTo>
                          <a:pt x="20" y="37"/>
                        </a:moveTo>
                        <a:cubicBezTo>
                          <a:pt x="19" y="42"/>
                          <a:pt x="16" y="45"/>
                          <a:pt x="12" y="48"/>
                        </a:cubicBezTo>
                        <a:cubicBezTo>
                          <a:pt x="11" y="49"/>
                          <a:pt x="13" y="50"/>
                          <a:pt x="14" y="50"/>
                        </a:cubicBezTo>
                        <a:cubicBezTo>
                          <a:pt x="17" y="47"/>
                          <a:pt x="19" y="44"/>
                          <a:pt x="22" y="42"/>
                        </a:cubicBezTo>
                        <a:cubicBezTo>
                          <a:pt x="21" y="41"/>
                          <a:pt x="20" y="41"/>
                          <a:pt x="20" y="41"/>
                        </a:cubicBezTo>
                        <a:cubicBezTo>
                          <a:pt x="18" y="46"/>
                          <a:pt x="15" y="48"/>
                          <a:pt x="10" y="50"/>
                        </a:cubicBezTo>
                        <a:cubicBezTo>
                          <a:pt x="11" y="51"/>
                          <a:pt x="11" y="52"/>
                          <a:pt x="11" y="52"/>
                        </a:cubicBezTo>
                        <a:cubicBezTo>
                          <a:pt x="16" y="49"/>
                          <a:pt x="20" y="45"/>
                          <a:pt x="23" y="40"/>
                        </a:cubicBezTo>
                        <a:cubicBezTo>
                          <a:pt x="24" y="39"/>
                          <a:pt x="22" y="38"/>
                          <a:pt x="21" y="39"/>
                        </a:cubicBezTo>
                        <a:cubicBezTo>
                          <a:pt x="21" y="40"/>
                          <a:pt x="20" y="40"/>
                          <a:pt x="20" y="41"/>
                        </a:cubicBezTo>
                        <a:cubicBezTo>
                          <a:pt x="21" y="41"/>
                          <a:pt x="22" y="41"/>
                          <a:pt x="22" y="41"/>
                        </a:cubicBezTo>
                        <a:cubicBezTo>
                          <a:pt x="23" y="34"/>
                          <a:pt x="26" y="30"/>
                          <a:pt x="23" y="23"/>
                        </a:cubicBezTo>
                        <a:cubicBezTo>
                          <a:pt x="21" y="18"/>
                          <a:pt x="19" y="13"/>
                          <a:pt x="15" y="9"/>
                        </a:cubicBezTo>
                        <a:cubicBezTo>
                          <a:pt x="14" y="9"/>
                          <a:pt x="14" y="10"/>
                          <a:pt x="13" y="10"/>
                        </a:cubicBezTo>
                        <a:cubicBezTo>
                          <a:pt x="16" y="12"/>
                          <a:pt x="15" y="12"/>
                          <a:pt x="18" y="13"/>
                        </a:cubicBezTo>
                        <a:cubicBezTo>
                          <a:pt x="20" y="13"/>
                          <a:pt x="20" y="11"/>
                          <a:pt x="19" y="10"/>
                        </a:cubicBezTo>
                        <a:cubicBezTo>
                          <a:pt x="15" y="8"/>
                          <a:pt x="12" y="6"/>
                          <a:pt x="7" y="5"/>
                        </a:cubicBezTo>
                        <a:cubicBezTo>
                          <a:pt x="6" y="4"/>
                          <a:pt x="5" y="6"/>
                          <a:pt x="6" y="7"/>
                        </a:cubicBezTo>
                        <a:cubicBezTo>
                          <a:pt x="8" y="8"/>
                          <a:pt x="10" y="9"/>
                          <a:pt x="13" y="11"/>
                        </a:cubicBezTo>
                        <a:cubicBezTo>
                          <a:pt x="14" y="11"/>
                          <a:pt x="15" y="10"/>
                          <a:pt x="14" y="9"/>
                        </a:cubicBezTo>
                        <a:cubicBezTo>
                          <a:pt x="11" y="7"/>
                          <a:pt x="8" y="5"/>
                          <a:pt x="6" y="2"/>
                        </a:cubicBezTo>
                        <a:cubicBezTo>
                          <a:pt x="6" y="3"/>
                          <a:pt x="5" y="3"/>
                          <a:pt x="5" y="4"/>
                        </a:cubicBezTo>
                        <a:cubicBezTo>
                          <a:pt x="6" y="5"/>
                          <a:pt x="8" y="6"/>
                          <a:pt x="10" y="7"/>
                        </a:cubicBezTo>
                        <a:cubicBezTo>
                          <a:pt x="11" y="8"/>
                          <a:pt x="12" y="6"/>
                          <a:pt x="11" y="5"/>
                        </a:cubicBezTo>
                        <a:cubicBezTo>
                          <a:pt x="9" y="4"/>
                          <a:pt x="7" y="2"/>
                          <a:pt x="6" y="1"/>
                        </a:cubicBezTo>
                        <a:cubicBezTo>
                          <a:pt x="5" y="1"/>
                          <a:pt x="5" y="2"/>
                          <a:pt x="5" y="2"/>
                        </a:cubicBezTo>
                        <a:cubicBezTo>
                          <a:pt x="6" y="3"/>
                          <a:pt x="8" y="3"/>
                          <a:pt x="10" y="4"/>
                        </a:cubicBezTo>
                        <a:cubicBezTo>
                          <a:pt x="10" y="3"/>
                          <a:pt x="10" y="2"/>
                          <a:pt x="11" y="2"/>
                        </a:cubicBezTo>
                        <a:cubicBezTo>
                          <a:pt x="7" y="1"/>
                          <a:pt x="5" y="1"/>
                          <a:pt x="2" y="1"/>
                        </a:cubicBezTo>
                        <a:cubicBezTo>
                          <a:pt x="2" y="1"/>
                          <a:pt x="2" y="2"/>
                          <a:pt x="2" y="3"/>
                        </a:cubicBezTo>
                        <a:cubicBezTo>
                          <a:pt x="9" y="3"/>
                          <a:pt x="11" y="7"/>
                          <a:pt x="14" y="11"/>
                        </a:cubicBezTo>
                        <a:cubicBezTo>
                          <a:pt x="15" y="10"/>
                          <a:pt x="15" y="10"/>
                          <a:pt x="16" y="9"/>
                        </a:cubicBezTo>
                        <a:cubicBezTo>
                          <a:pt x="13" y="7"/>
                          <a:pt x="13" y="7"/>
                          <a:pt x="15" y="10"/>
                        </a:cubicBezTo>
                        <a:cubicBezTo>
                          <a:pt x="15" y="10"/>
                          <a:pt x="16" y="9"/>
                          <a:pt x="16" y="9"/>
                        </a:cubicBezTo>
                        <a:cubicBezTo>
                          <a:pt x="15" y="7"/>
                          <a:pt x="13" y="6"/>
                          <a:pt x="12" y="5"/>
                        </a:cubicBezTo>
                        <a:cubicBezTo>
                          <a:pt x="11" y="5"/>
                          <a:pt x="11" y="6"/>
                          <a:pt x="10" y="7"/>
                        </a:cubicBezTo>
                        <a:cubicBezTo>
                          <a:pt x="14" y="9"/>
                          <a:pt x="16" y="11"/>
                          <a:pt x="18" y="15"/>
                        </a:cubicBezTo>
                        <a:cubicBezTo>
                          <a:pt x="19" y="14"/>
                          <a:pt x="19" y="14"/>
                          <a:pt x="20" y="13"/>
                        </a:cubicBezTo>
                        <a:cubicBezTo>
                          <a:pt x="20" y="13"/>
                          <a:pt x="19" y="13"/>
                          <a:pt x="19" y="13"/>
                        </a:cubicBezTo>
                        <a:cubicBezTo>
                          <a:pt x="18" y="12"/>
                          <a:pt x="16" y="14"/>
                          <a:pt x="18" y="15"/>
                        </a:cubicBezTo>
                        <a:cubicBezTo>
                          <a:pt x="19" y="17"/>
                          <a:pt x="21" y="19"/>
                          <a:pt x="22" y="21"/>
                        </a:cubicBezTo>
                        <a:cubicBezTo>
                          <a:pt x="22" y="22"/>
                          <a:pt x="25" y="22"/>
                          <a:pt x="25" y="21"/>
                        </a:cubicBezTo>
                        <a:cubicBezTo>
                          <a:pt x="25" y="17"/>
                          <a:pt x="23" y="15"/>
                          <a:pt x="19" y="13"/>
                        </a:cubicBezTo>
                        <a:cubicBezTo>
                          <a:pt x="19" y="14"/>
                          <a:pt x="18" y="14"/>
                          <a:pt x="18" y="15"/>
                        </a:cubicBezTo>
                        <a:cubicBezTo>
                          <a:pt x="18" y="15"/>
                          <a:pt x="18" y="15"/>
                          <a:pt x="19" y="15"/>
                        </a:cubicBezTo>
                        <a:cubicBezTo>
                          <a:pt x="20" y="16"/>
                          <a:pt x="21" y="15"/>
                          <a:pt x="20" y="14"/>
                        </a:cubicBezTo>
                        <a:cubicBezTo>
                          <a:pt x="18" y="10"/>
                          <a:pt x="15" y="7"/>
                          <a:pt x="11" y="5"/>
                        </a:cubicBezTo>
                        <a:cubicBezTo>
                          <a:pt x="10" y="4"/>
                          <a:pt x="9" y="5"/>
                          <a:pt x="10" y="6"/>
                        </a:cubicBezTo>
                        <a:cubicBezTo>
                          <a:pt x="13" y="10"/>
                          <a:pt x="11" y="9"/>
                          <a:pt x="15" y="11"/>
                        </a:cubicBezTo>
                        <a:cubicBezTo>
                          <a:pt x="16" y="11"/>
                          <a:pt x="17" y="10"/>
                          <a:pt x="17" y="9"/>
                        </a:cubicBezTo>
                        <a:cubicBezTo>
                          <a:pt x="15" y="6"/>
                          <a:pt x="13" y="5"/>
                          <a:pt x="10" y="4"/>
                        </a:cubicBezTo>
                        <a:cubicBezTo>
                          <a:pt x="9" y="3"/>
                          <a:pt x="8" y="4"/>
                          <a:pt x="9" y="5"/>
                        </a:cubicBezTo>
                        <a:cubicBezTo>
                          <a:pt x="10" y="8"/>
                          <a:pt x="12" y="9"/>
                          <a:pt x="14" y="11"/>
                        </a:cubicBezTo>
                        <a:cubicBezTo>
                          <a:pt x="15" y="12"/>
                          <a:pt x="17" y="10"/>
                          <a:pt x="16" y="9"/>
                        </a:cubicBezTo>
                        <a:cubicBezTo>
                          <a:pt x="12" y="4"/>
                          <a:pt x="9" y="1"/>
                          <a:pt x="2" y="1"/>
                        </a:cubicBezTo>
                        <a:cubicBezTo>
                          <a:pt x="0" y="1"/>
                          <a:pt x="0" y="3"/>
                          <a:pt x="2" y="3"/>
                        </a:cubicBezTo>
                        <a:cubicBezTo>
                          <a:pt x="4" y="3"/>
                          <a:pt x="7" y="3"/>
                          <a:pt x="10" y="4"/>
                        </a:cubicBezTo>
                        <a:cubicBezTo>
                          <a:pt x="11" y="4"/>
                          <a:pt x="12" y="2"/>
                          <a:pt x="11" y="2"/>
                        </a:cubicBezTo>
                        <a:cubicBezTo>
                          <a:pt x="9" y="1"/>
                          <a:pt x="7" y="1"/>
                          <a:pt x="5" y="0"/>
                        </a:cubicBezTo>
                        <a:cubicBezTo>
                          <a:pt x="4" y="0"/>
                          <a:pt x="3" y="1"/>
                          <a:pt x="4" y="2"/>
                        </a:cubicBezTo>
                        <a:cubicBezTo>
                          <a:pt x="6" y="4"/>
                          <a:pt x="8" y="5"/>
                          <a:pt x="9" y="7"/>
                        </a:cubicBezTo>
                        <a:cubicBezTo>
                          <a:pt x="10" y="6"/>
                          <a:pt x="10" y="6"/>
                          <a:pt x="11" y="5"/>
                        </a:cubicBezTo>
                        <a:cubicBezTo>
                          <a:pt x="9" y="4"/>
                          <a:pt x="8" y="3"/>
                          <a:pt x="6" y="2"/>
                        </a:cubicBezTo>
                        <a:cubicBezTo>
                          <a:pt x="5" y="1"/>
                          <a:pt x="4" y="3"/>
                          <a:pt x="4" y="4"/>
                        </a:cubicBezTo>
                        <a:cubicBezTo>
                          <a:pt x="7" y="7"/>
                          <a:pt x="10" y="8"/>
                          <a:pt x="12" y="10"/>
                        </a:cubicBezTo>
                        <a:cubicBezTo>
                          <a:pt x="13" y="10"/>
                          <a:pt x="13" y="9"/>
                          <a:pt x="14" y="9"/>
                        </a:cubicBezTo>
                        <a:cubicBezTo>
                          <a:pt x="12" y="8"/>
                          <a:pt x="10" y="6"/>
                          <a:pt x="8" y="5"/>
                        </a:cubicBezTo>
                        <a:cubicBezTo>
                          <a:pt x="7" y="6"/>
                          <a:pt x="7" y="6"/>
                          <a:pt x="7" y="7"/>
                        </a:cubicBezTo>
                        <a:cubicBezTo>
                          <a:pt x="11" y="8"/>
                          <a:pt x="14" y="10"/>
                          <a:pt x="18" y="12"/>
                        </a:cubicBezTo>
                        <a:cubicBezTo>
                          <a:pt x="18" y="12"/>
                          <a:pt x="19" y="11"/>
                          <a:pt x="19" y="10"/>
                        </a:cubicBezTo>
                        <a:cubicBezTo>
                          <a:pt x="17" y="10"/>
                          <a:pt x="16" y="9"/>
                          <a:pt x="14" y="8"/>
                        </a:cubicBezTo>
                        <a:cubicBezTo>
                          <a:pt x="13" y="8"/>
                          <a:pt x="12" y="9"/>
                          <a:pt x="13" y="10"/>
                        </a:cubicBezTo>
                        <a:cubicBezTo>
                          <a:pt x="18" y="15"/>
                          <a:pt x="20" y="20"/>
                          <a:pt x="22" y="26"/>
                        </a:cubicBezTo>
                        <a:cubicBezTo>
                          <a:pt x="23" y="31"/>
                          <a:pt x="20" y="36"/>
                          <a:pt x="20" y="41"/>
                        </a:cubicBezTo>
                        <a:cubicBezTo>
                          <a:pt x="20" y="42"/>
                          <a:pt x="22" y="43"/>
                          <a:pt x="22" y="42"/>
                        </a:cubicBezTo>
                        <a:cubicBezTo>
                          <a:pt x="22" y="41"/>
                          <a:pt x="23" y="41"/>
                          <a:pt x="23" y="40"/>
                        </a:cubicBezTo>
                        <a:cubicBezTo>
                          <a:pt x="22" y="40"/>
                          <a:pt x="22" y="39"/>
                          <a:pt x="21" y="39"/>
                        </a:cubicBezTo>
                        <a:cubicBezTo>
                          <a:pt x="18" y="44"/>
                          <a:pt x="15" y="47"/>
                          <a:pt x="10" y="50"/>
                        </a:cubicBezTo>
                        <a:cubicBezTo>
                          <a:pt x="9" y="51"/>
                          <a:pt x="10" y="53"/>
                          <a:pt x="11" y="52"/>
                        </a:cubicBezTo>
                        <a:cubicBezTo>
                          <a:pt x="16" y="49"/>
                          <a:pt x="20" y="47"/>
                          <a:pt x="22" y="41"/>
                        </a:cubicBezTo>
                        <a:cubicBezTo>
                          <a:pt x="22" y="40"/>
                          <a:pt x="21" y="39"/>
                          <a:pt x="20" y="40"/>
                        </a:cubicBezTo>
                        <a:cubicBezTo>
                          <a:pt x="17" y="42"/>
                          <a:pt x="15" y="46"/>
                          <a:pt x="12" y="48"/>
                        </a:cubicBezTo>
                        <a:cubicBezTo>
                          <a:pt x="13" y="48"/>
                          <a:pt x="13" y="49"/>
                          <a:pt x="14" y="50"/>
                        </a:cubicBezTo>
                        <a:cubicBezTo>
                          <a:pt x="18" y="46"/>
                          <a:pt x="21" y="43"/>
                          <a:pt x="23" y="38"/>
                        </a:cubicBezTo>
                        <a:cubicBezTo>
                          <a:pt x="23" y="36"/>
                          <a:pt x="21" y="36"/>
                          <a:pt x="20" y="3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4" name="Freeform 299"/>
                  <p:cNvSpPr/>
                  <p:nvPr/>
                </p:nvSpPr>
                <p:spPr bwMode="auto">
                  <a:xfrm>
                    <a:off x="895" y="1695"/>
                    <a:ext cx="10" cy="10"/>
                  </a:xfrm>
                  <a:custGeom>
                    <a:avLst/>
                    <a:gdLst>
                      <a:gd name="T0" fmla="*/ 8 w 14"/>
                      <a:gd name="T1" fmla="*/ 1 h 14"/>
                      <a:gd name="T2" fmla="*/ 1 w 14"/>
                      <a:gd name="T3" fmla="*/ 4 h 14"/>
                      <a:gd name="T4" fmla="*/ 1 w 14"/>
                      <a:gd name="T5" fmla="*/ 10 h 14"/>
                      <a:gd name="T6" fmla="*/ 13 w 14"/>
                      <a:gd name="T7" fmla="*/ 9 h 14"/>
                      <a:gd name="T8" fmla="*/ 4 w 14"/>
                      <a:gd name="T9" fmla="*/ 1 h 14"/>
                      <a:gd name="T10" fmla="*/ 1 w 14"/>
                      <a:gd name="T11" fmla="*/ 9 h 14"/>
                      <a:gd name="T12" fmla="*/ 8 w 14"/>
                      <a:gd name="T13" fmla="*/ 12 h 14"/>
                      <a:gd name="T14" fmla="*/ 11 w 14"/>
                      <a:gd name="T15" fmla="*/ 5 h 14"/>
                      <a:gd name="T16" fmla="*/ 4 w 14"/>
                      <a:gd name="T17" fmla="*/ 4 h 14"/>
                      <a:gd name="T18" fmla="*/ 8 w 14"/>
                      <a:gd name="T19" fmla="*/ 9 h 14"/>
                      <a:gd name="T20" fmla="*/ 7 w 14"/>
                      <a:gd name="T21" fmla="*/ 3 h 14"/>
                      <a:gd name="T22" fmla="*/ 3 w 14"/>
                      <a:gd name="T23" fmla="*/ 8 h 14"/>
                      <a:gd name="T24" fmla="*/ 8 w 14"/>
                      <a:gd name="T25" fmla="*/ 8 h 14"/>
                      <a:gd name="T26" fmla="*/ 4 w 14"/>
                      <a:gd name="T27" fmla="*/ 5 h 14"/>
                      <a:gd name="T28" fmla="*/ 6 w 14"/>
                      <a:gd name="T29" fmla="*/ 9 h 14"/>
                      <a:gd name="T30" fmla="*/ 10 w 14"/>
                      <a:gd name="T31" fmla="*/ 6 h 14"/>
                      <a:gd name="T32" fmla="*/ 10 w 14"/>
                      <a:gd name="T33" fmla="*/ 5 h 14"/>
                      <a:gd name="T34" fmla="*/ 7 w 14"/>
                      <a:gd name="T35" fmla="*/ 5 h 14"/>
                      <a:gd name="T36" fmla="*/ 8 w 14"/>
                      <a:gd name="T37" fmla="*/ 7 h 14"/>
                      <a:gd name="T38" fmla="*/ 9 w 14"/>
                      <a:gd name="T39" fmla="*/ 7 h 14"/>
                      <a:gd name="T40" fmla="*/ 8 w 14"/>
                      <a:gd name="T41" fmla="*/ 5 h 14"/>
                      <a:gd name="T42" fmla="*/ 5 w 14"/>
                      <a:gd name="T43" fmla="*/ 7 h 14"/>
                      <a:gd name="T44" fmla="*/ 6 w 14"/>
                      <a:gd name="T45" fmla="*/ 8 h 14"/>
                      <a:gd name="T46" fmla="*/ 6 w 14"/>
                      <a:gd name="T47" fmla="*/ 7 h 14"/>
                      <a:gd name="T48" fmla="*/ 6 w 14"/>
                      <a:gd name="T49" fmla="*/ 7 h 14"/>
                      <a:gd name="T50" fmla="*/ 5 w 14"/>
                      <a:gd name="T51" fmla="*/ 7 h 14"/>
                      <a:gd name="T52" fmla="*/ 7 w 14"/>
                      <a:gd name="T53" fmla="*/ 5 h 14"/>
                      <a:gd name="T54" fmla="*/ 6 w 14"/>
                      <a:gd name="T55" fmla="*/ 7 h 14"/>
                      <a:gd name="T56" fmla="*/ 7 w 14"/>
                      <a:gd name="T57" fmla="*/ 5 h 14"/>
                      <a:gd name="T58" fmla="*/ 9 w 14"/>
                      <a:gd name="T59" fmla="*/ 8 h 14"/>
                      <a:gd name="T60" fmla="*/ 5 w 14"/>
                      <a:gd name="T61" fmla="*/ 10 h 14"/>
                      <a:gd name="T62" fmla="*/ 6 w 14"/>
                      <a:gd name="T63" fmla="*/ 3 h 14"/>
                      <a:gd name="T64" fmla="*/ 10 w 14"/>
                      <a:gd name="T65" fmla="*/ 7 h 14"/>
                      <a:gd name="T66" fmla="*/ 6 w 14"/>
                      <a:gd name="T67" fmla="*/ 11 h 14"/>
                      <a:gd name="T68" fmla="*/ 2 w 14"/>
                      <a:gd name="T69" fmla="*/ 7 h 14"/>
                      <a:gd name="T70" fmla="*/ 8 w 14"/>
                      <a:gd name="T71" fmla="*/ 3 h 14"/>
                      <a:gd name="T72" fmla="*/ 8 w 14"/>
                      <a:gd name="T73" fmla="*/ 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4" h="14">
                        <a:moveTo>
                          <a:pt x="8" y="1"/>
                        </a:moveTo>
                        <a:cubicBezTo>
                          <a:pt x="5" y="1"/>
                          <a:pt x="2" y="2"/>
                          <a:pt x="1" y="4"/>
                        </a:cubicBezTo>
                        <a:cubicBezTo>
                          <a:pt x="0" y="6"/>
                          <a:pt x="0" y="8"/>
                          <a:pt x="1" y="10"/>
                        </a:cubicBezTo>
                        <a:cubicBezTo>
                          <a:pt x="4" y="14"/>
                          <a:pt x="11" y="14"/>
                          <a:pt x="13" y="9"/>
                        </a:cubicBezTo>
                        <a:cubicBezTo>
                          <a:pt x="14" y="4"/>
                          <a:pt x="8" y="0"/>
                          <a:pt x="4" y="1"/>
                        </a:cubicBezTo>
                        <a:cubicBezTo>
                          <a:pt x="2" y="3"/>
                          <a:pt x="0" y="6"/>
                          <a:pt x="1" y="9"/>
                        </a:cubicBezTo>
                        <a:cubicBezTo>
                          <a:pt x="2" y="11"/>
                          <a:pt x="5" y="13"/>
                          <a:pt x="8" y="12"/>
                        </a:cubicBezTo>
                        <a:cubicBezTo>
                          <a:pt x="11" y="11"/>
                          <a:pt x="12" y="8"/>
                          <a:pt x="11" y="5"/>
                        </a:cubicBezTo>
                        <a:cubicBezTo>
                          <a:pt x="10" y="3"/>
                          <a:pt x="6" y="1"/>
                          <a:pt x="4" y="4"/>
                        </a:cubicBezTo>
                        <a:cubicBezTo>
                          <a:pt x="3" y="7"/>
                          <a:pt x="5" y="10"/>
                          <a:pt x="8" y="9"/>
                        </a:cubicBezTo>
                        <a:cubicBezTo>
                          <a:pt x="11" y="7"/>
                          <a:pt x="10" y="3"/>
                          <a:pt x="7" y="3"/>
                        </a:cubicBezTo>
                        <a:cubicBezTo>
                          <a:pt x="4" y="3"/>
                          <a:pt x="3" y="5"/>
                          <a:pt x="3" y="8"/>
                        </a:cubicBezTo>
                        <a:cubicBezTo>
                          <a:pt x="3" y="11"/>
                          <a:pt x="7" y="10"/>
                          <a:pt x="8" y="8"/>
                        </a:cubicBezTo>
                        <a:cubicBezTo>
                          <a:pt x="10" y="6"/>
                          <a:pt x="7" y="3"/>
                          <a:pt x="4" y="5"/>
                        </a:cubicBezTo>
                        <a:cubicBezTo>
                          <a:pt x="2" y="7"/>
                          <a:pt x="3" y="10"/>
                          <a:pt x="6" y="9"/>
                        </a:cubicBezTo>
                        <a:cubicBezTo>
                          <a:pt x="8" y="9"/>
                          <a:pt x="10" y="8"/>
                          <a:pt x="10" y="6"/>
                        </a:cubicBezTo>
                        <a:cubicBezTo>
                          <a:pt x="11" y="6"/>
                          <a:pt x="10" y="5"/>
                          <a:pt x="10" y="5"/>
                        </a:cubicBezTo>
                        <a:cubicBezTo>
                          <a:pt x="9" y="4"/>
                          <a:pt x="8" y="5"/>
                          <a:pt x="7" y="5"/>
                        </a:cubicBezTo>
                        <a:cubicBezTo>
                          <a:pt x="6" y="5"/>
                          <a:pt x="6" y="7"/>
                          <a:pt x="8" y="7"/>
                        </a:cubicBezTo>
                        <a:cubicBezTo>
                          <a:pt x="8" y="7"/>
                          <a:pt x="8" y="7"/>
                          <a:pt x="9" y="7"/>
                        </a:cubicBezTo>
                        <a:cubicBezTo>
                          <a:pt x="9" y="6"/>
                          <a:pt x="9" y="6"/>
                          <a:pt x="8" y="5"/>
                        </a:cubicBezTo>
                        <a:cubicBezTo>
                          <a:pt x="8" y="6"/>
                          <a:pt x="7" y="7"/>
                          <a:pt x="5" y="7"/>
                        </a:cubicBezTo>
                        <a:cubicBezTo>
                          <a:pt x="5" y="7"/>
                          <a:pt x="5" y="7"/>
                          <a:pt x="6" y="8"/>
                        </a:cubicBezTo>
                        <a:cubicBezTo>
                          <a:pt x="6" y="7"/>
                          <a:pt x="6" y="7"/>
                          <a:pt x="6" y="7"/>
                        </a:cubicBezTo>
                        <a:cubicBezTo>
                          <a:pt x="6" y="6"/>
                          <a:pt x="7" y="7"/>
                          <a:pt x="6" y="7"/>
                        </a:cubicBezTo>
                        <a:cubicBezTo>
                          <a:pt x="6" y="8"/>
                          <a:pt x="5" y="8"/>
                          <a:pt x="5" y="7"/>
                        </a:cubicBezTo>
                        <a:cubicBezTo>
                          <a:pt x="5" y="6"/>
                          <a:pt x="6" y="5"/>
                          <a:pt x="7" y="5"/>
                        </a:cubicBezTo>
                        <a:cubicBezTo>
                          <a:pt x="8" y="6"/>
                          <a:pt x="7" y="7"/>
                          <a:pt x="6" y="7"/>
                        </a:cubicBezTo>
                        <a:cubicBezTo>
                          <a:pt x="6" y="6"/>
                          <a:pt x="6" y="5"/>
                          <a:pt x="7" y="5"/>
                        </a:cubicBezTo>
                        <a:cubicBezTo>
                          <a:pt x="9" y="4"/>
                          <a:pt x="9" y="7"/>
                          <a:pt x="9" y="8"/>
                        </a:cubicBezTo>
                        <a:cubicBezTo>
                          <a:pt x="9" y="10"/>
                          <a:pt x="7" y="10"/>
                          <a:pt x="5" y="10"/>
                        </a:cubicBezTo>
                        <a:cubicBezTo>
                          <a:pt x="2" y="8"/>
                          <a:pt x="3" y="4"/>
                          <a:pt x="6" y="3"/>
                        </a:cubicBezTo>
                        <a:cubicBezTo>
                          <a:pt x="8" y="3"/>
                          <a:pt x="10" y="5"/>
                          <a:pt x="10" y="7"/>
                        </a:cubicBezTo>
                        <a:cubicBezTo>
                          <a:pt x="11" y="9"/>
                          <a:pt x="8" y="11"/>
                          <a:pt x="6" y="11"/>
                        </a:cubicBezTo>
                        <a:cubicBezTo>
                          <a:pt x="4" y="11"/>
                          <a:pt x="2" y="9"/>
                          <a:pt x="2" y="7"/>
                        </a:cubicBezTo>
                        <a:cubicBezTo>
                          <a:pt x="2" y="4"/>
                          <a:pt x="5" y="3"/>
                          <a:pt x="8" y="3"/>
                        </a:cubicBezTo>
                        <a:cubicBezTo>
                          <a:pt x="9" y="4"/>
                          <a:pt x="9" y="1"/>
                          <a:pt x="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5" name="Freeform 300"/>
                  <p:cNvSpPr/>
                  <p:nvPr/>
                </p:nvSpPr>
                <p:spPr bwMode="auto">
                  <a:xfrm>
                    <a:off x="896" y="1685"/>
                    <a:ext cx="20" cy="18"/>
                  </a:xfrm>
                  <a:custGeom>
                    <a:avLst/>
                    <a:gdLst>
                      <a:gd name="T0" fmla="*/ 22 w 30"/>
                      <a:gd name="T1" fmla="*/ 27 h 28"/>
                      <a:gd name="T2" fmla="*/ 30 w 30"/>
                      <a:gd name="T3" fmla="*/ 22 h 28"/>
                      <a:gd name="T4" fmla="*/ 1 w 30"/>
                      <a:gd name="T5" fmla="*/ 8 h 28"/>
                      <a:gd name="T6" fmla="*/ 3 w 30"/>
                      <a:gd name="T7" fmla="*/ 4 h 28"/>
                      <a:gd name="T8" fmla="*/ 5 w 30"/>
                      <a:gd name="T9" fmla="*/ 4 h 28"/>
                      <a:gd name="T10" fmla="*/ 6 w 30"/>
                      <a:gd name="T11" fmla="*/ 8 h 28"/>
                      <a:gd name="T12" fmla="*/ 5 w 30"/>
                      <a:gd name="T13" fmla="*/ 7 h 28"/>
                      <a:gd name="T14" fmla="*/ 6 w 30"/>
                      <a:gd name="T15" fmla="*/ 3 h 28"/>
                      <a:gd name="T16" fmla="*/ 10 w 30"/>
                      <a:gd name="T17" fmla="*/ 4 h 28"/>
                      <a:gd name="T18" fmla="*/ 10 w 30"/>
                      <a:gd name="T19" fmla="*/ 8 h 28"/>
                      <a:gd name="T20" fmla="*/ 10 w 30"/>
                      <a:gd name="T21" fmla="*/ 8 h 28"/>
                      <a:gd name="T22" fmla="*/ 12 w 30"/>
                      <a:gd name="T23" fmla="*/ 4 h 28"/>
                      <a:gd name="T24" fmla="*/ 15 w 30"/>
                      <a:gd name="T25" fmla="*/ 7 h 28"/>
                      <a:gd name="T26" fmla="*/ 14 w 30"/>
                      <a:gd name="T27" fmla="*/ 9 h 28"/>
                      <a:gd name="T28" fmla="*/ 13 w 30"/>
                      <a:gd name="T29" fmla="*/ 9 h 28"/>
                      <a:gd name="T30" fmla="*/ 15 w 30"/>
                      <a:gd name="T31" fmla="*/ 8 h 28"/>
                      <a:gd name="T32" fmla="*/ 18 w 30"/>
                      <a:gd name="T33" fmla="*/ 10 h 28"/>
                      <a:gd name="T34" fmla="*/ 17 w 30"/>
                      <a:gd name="T35" fmla="*/ 14 h 28"/>
                      <a:gd name="T36" fmla="*/ 17 w 30"/>
                      <a:gd name="T37" fmla="*/ 12 h 28"/>
                      <a:gd name="T38" fmla="*/ 20 w 30"/>
                      <a:gd name="T39" fmla="*/ 11 h 28"/>
                      <a:gd name="T40" fmla="*/ 23 w 30"/>
                      <a:gd name="T41" fmla="*/ 15 h 28"/>
                      <a:gd name="T42" fmla="*/ 21 w 30"/>
                      <a:gd name="T43" fmla="*/ 18 h 28"/>
                      <a:gd name="T44" fmla="*/ 21 w 30"/>
                      <a:gd name="T45" fmla="*/ 18 h 28"/>
                      <a:gd name="T46" fmla="*/ 23 w 30"/>
                      <a:gd name="T47" fmla="*/ 17 h 28"/>
                      <a:gd name="T48" fmla="*/ 25 w 30"/>
                      <a:gd name="T49" fmla="*/ 22 h 28"/>
                      <a:gd name="T50" fmla="*/ 23 w 30"/>
                      <a:gd name="T51" fmla="*/ 25 h 28"/>
                      <a:gd name="T52" fmla="*/ 23 w 30"/>
                      <a:gd name="T53" fmla="*/ 25 h 28"/>
                      <a:gd name="T54" fmla="*/ 24 w 30"/>
                      <a:gd name="T55" fmla="*/ 20 h 28"/>
                      <a:gd name="T56" fmla="*/ 19 w 30"/>
                      <a:gd name="T57" fmla="*/ 9 h 28"/>
                      <a:gd name="T58" fmla="*/ 22 w 30"/>
                      <a:gd name="T59" fmla="*/ 11 h 28"/>
                      <a:gd name="T60" fmla="*/ 20 w 30"/>
                      <a:gd name="T61" fmla="*/ 12 h 28"/>
                      <a:gd name="T62" fmla="*/ 17 w 30"/>
                      <a:gd name="T63" fmla="*/ 10 h 28"/>
                      <a:gd name="T64" fmla="*/ 26 w 30"/>
                      <a:gd name="T65" fmla="*/ 18 h 28"/>
                      <a:gd name="T66" fmla="*/ 24 w 30"/>
                      <a:gd name="T67" fmla="*/ 26 h 28"/>
                      <a:gd name="T68" fmla="*/ 23 w 30"/>
                      <a:gd name="T69" fmla="*/ 23 h 28"/>
                      <a:gd name="T70" fmla="*/ 24 w 30"/>
                      <a:gd name="T71" fmla="*/ 20 h 28"/>
                      <a:gd name="T72" fmla="*/ 25 w 30"/>
                      <a:gd name="T73" fmla="*/ 18 h 28"/>
                      <a:gd name="T74" fmla="*/ 23 w 30"/>
                      <a:gd name="T75" fmla="*/ 19 h 28"/>
                      <a:gd name="T76" fmla="*/ 21 w 30"/>
                      <a:gd name="T77" fmla="*/ 16 h 28"/>
                      <a:gd name="T78" fmla="*/ 22 w 30"/>
                      <a:gd name="T79" fmla="*/ 13 h 28"/>
                      <a:gd name="T80" fmla="*/ 22 w 30"/>
                      <a:gd name="T81" fmla="*/ 12 h 28"/>
                      <a:gd name="T82" fmla="*/ 19 w 30"/>
                      <a:gd name="T83" fmla="*/ 14 h 28"/>
                      <a:gd name="T84" fmla="*/ 16 w 30"/>
                      <a:gd name="T85" fmla="*/ 12 h 28"/>
                      <a:gd name="T86" fmla="*/ 17 w 30"/>
                      <a:gd name="T87" fmla="*/ 9 h 28"/>
                      <a:gd name="T88" fmla="*/ 17 w 30"/>
                      <a:gd name="T89" fmla="*/ 8 h 28"/>
                      <a:gd name="T90" fmla="*/ 15 w 30"/>
                      <a:gd name="T91" fmla="*/ 10 h 28"/>
                      <a:gd name="T92" fmla="*/ 13 w 30"/>
                      <a:gd name="T93" fmla="*/ 7 h 28"/>
                      <a:gd name="T94" fmla="*/ 14 w 30"/>
                      <a:gd name="T95" fmla="*/ 6 h 28"/>
                      <a:gd name="T96" fmla="*/ 14 w 30"/>
                      <a:gd name="T97" fmla="*/ 4 h 28"/>
                      <a:gd name="T98" fmla="*/ 12 w 30"/>
                      <a:gd name="T99" fmla="*/ 8 h 28"/>
                      <a:gd name="T100" fmla="*/ 8 w 30"/>
                      <a:gd name="T101" fmla="*/ 7 h 28"/>
                      <a:gd name="T102" fmla="*/ 8 w 30"/>
                      <a:gd name="T103" fmla="*/ 4 h 28"/>
                      <a:gd name="T104" fmla="*/ 8 w 30"/>
                      <a:gd name="T105" fmla="*/ 3 h 28"/>
                      <a:gd name="T106" fmla="*/ 7 w 30"/>
                      <a:gd name="T107" fmla="*/ 7 h 28"/>
                      <a:gd name="T108" fmla="*/ 3 w 30"/>
                      <a:gd name="T109" fmla="*/ 8 h 28"/>
                      <a:gd name="T110" fmla="*/ 3 w 30"/>
                      <a:gd name="T111" fmla="*/ 4 h 28"/>
                      <a:gd name="T112" fmla="*/ 5 w 30"/>
                      <a:gd name="T113" fmla="*/ 4 h 28"/>
                      <a:gd name="T114" fmla="*/ 3 w 30"/>
                      <a:gd name="T115" fmla="*/ 8 h 28"/>
                      <a:gd name="T116" fmla="*/ 19 w 30"/>
                      <a:gd name="T117" fmla="*/ 9 h 28"/>
                      <a:gd name="T118" fmla="*/ 24 w 30"/>
                      <a:gd name="T119" fmla="*/ 26 h 28"/>
                      <a:gd name="T120" fmla="*/ 2 w 30"/>
                      <a:gd name="T121" fmla="*/ 1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0" h="28">
                        <a:moveTo>
                          <a:pt x="2" y="10"/>
                        </a:moveTo>
                        <a:cubicBezTo>
                          <a:pt x="7" y="10"/>
                          <a:pt x="11" y="10"/>
                          <a:pt x="14" y="13"/>
                        </a:cubicBezTo>
                        <a:cubicBezTo>
                          <a:pt x="20" y="16"/>
                          <a:pt x="21" y="22"/>
                          <a:pt x="22" y="27"/>
                        </a:cubicBezTo>
                        <a:cubicBezTo>
                          <a:pt x="22" y="28"/>
                          <a:pt x="23" y="28"/>
                          <a:pt x="24" y="27"/>
                        </a:cubicBezTo>
                        <a:cubicBezTo>
                          <a:pt x="26" y="26"/>
                          <a:pt x="27" y="24"/>
                          <a:pt x="29" y="23"/>
                        </a:cubicBezTo>
                        <a:cubicBezTo>
                          <a:pt x="30" y="23"/>
                          <a:pt x="30" y="23"/>
                          <a:pt x="30" y="22"/>
                        </a:cubicBezTo>
                        <a:cubicBezTo>
                          <a:pt x="29" y="14"/>
                          <a:pt x="21" y="6"/>
                          <a:pt x="14" y="3"/>
                        </a:cubicBezTo>
                        <a:cubicBezTo>
                          <a:pt x="11" y="1"/>
                          <a:pt x="6" y="0"/>
                          <a:pt x="2" y="1"/>
                        </a:cubicBezTo>
                        <a:cubicBezTo>
                          <a:pt x="0" y="2"/>
                          <a:pt x="1" y="7"/>
                          <a:pt x="1" y="8"/>
                        </a:cubicBezTo>
                        <a:cubicBezTo>
                          <a:pt x="1" y="10"/>
                          <a:pt x="3" y="10"/>
                          <a:pt x="3" y="9"/>
                        </a:cubicBezTo>
                        <a:cubicBezTo>
                          <a:pt x="3" y="7"/>
                          <a:pt x="4" y="6"/>
                          <a:pt x="5" y="4"/>
                        </a:cubicBezTo>
                        <a:cubicBezTo>
                          <a:pt x="4" y="4"/>
                          <a:pt x="3" y="4"/>
                          <a:pt x="3" y="4"/>
                        </a:cubicBezTo>
                        <a:cubicBezTo>
                          <a:pt x="3" y="5"/>
                          <a:pt x="3" y="6"/>
                          <a:pt x="3" y="7"/>
                        </a:cubicBezTo>
                        <a:cubicBezTo>
                          <a:pt x="3" y="9"/>
                          <a:pt x="5" y="9"/>
                          <a:pt x="5" y="7"/>
                        </a:cubicBezTo>
                        <a:cubicBezTo>
                          <a:pt x="5" y="6"/>
                          <a:pt x="5" y="5"/>
                          <a:pt x="5" y="4"/>
                        </a:cubicBezTo>
                        <a:cubicBezTo>
                          <a:pt x="4" y="4"/>
                          <a:pt x="4" y="4"/>
                          <a:pt x="3" y="4"/>
                        </a:cubicBezTo>
                        <a:cubicBezTo>
                          <a:pt x="3" y="5"/>
                          <a:pt x="3" y="7"/>
                          <a:pt x="3" y="8"/>
                        </a:cubicBezTo>
                        <a:cubicBezTo>
                          <a:pt x="4" y="9"/>
                          <a:pt x="5" y="9"/>
                          <a:pt x="6" y="8"/>
                        </a:cubicBezTo>
                        <a:cubicBezTo>
                          <a:pt x="6" y="7"/>
                          <a:pt x="6" y="6"/>
                          <a:pt x="7" y="4"/>
                        </a:cubicBezTo>
                        <a:cubicBezTo>
                          <a:pt x="6" y="4"/>
                          <a:pt x="5" y="4"/>
                          <a:pt x="5" y="4"/>
                        </a:cubicBezTo>
                        <a:cubicBezTo>
                          <a:pt x="5" y="5"/>
                          <a:pt x="5" y="6"/>
                          <a:pt x="5" y="7"/>
                        </a:cubicBezTo>
                        <a:cubicBezTo>
                          <a:pt x="5" y="8"/>
                          <a:pt x="7" y="9"/>
                          <a:pt x="7" y="8"/>
                        </a:cubicBezTo>
                        <a:cubicBezTo>
                          <a:pt x="8" y="6"/>
                          <a:pt x="8" y="5"/>
                          <a:pt x="8" y="3"/>
                        </a:cubicBezTo>
                        <a:cubicBezTo>
                          <a:pt x="8" y="3"/>
                          <a:pt x="7" y="3"/>
                          <a:pt x="6" y="3"/>
                        </a:cubicBezTo>
                        <a:cubicBezTo>
                          <a:pt x="6" y="5"/>
                          <a:pt x="6" y="6"/>
                          <a:pt x="6" y="8"/>
                        </a:cubicBezTo>
                        <a:cubicBezTo>
                          <a:pt x="6" y="9"/>
                          <a:pt x="8" y="10"/>
                          <a:pt x="9" y="9"/>
                        </a:cubicBezTo>
                        <a:cubicBezTo>
                          <a:pt x="9" y="7"/>
                          <a:pt x="10" y="6"/>
                          <a:pt x="10" y="4"/>
                        </a:cubicBezTo>
                        <a:cubicBezTo>
                          <a:pt x="9" y="4"/>
                          <a:pt x="9" y="4"/>
                          <a:pt x="8" y="4"/>
                        </a:cubicBezTo>
                        <a:cubicBezTo>
                          <a:pt x="8" y="5"/>
                          <a:pt x="8" y="6"/>
                          <a:pt x="8" y="8"/>
                        </a:cubicBezTo>
                        <a:cubicBezTo>
                          <a:pt x="8" y="9"/>
                          <a:pt x="10" y="9"/>
                          <a:pt x="10" y="8"/>
                        </a:cubicBezTo>
                        <a:cubicBezTo>
                          <a:pt x="11" y="6"/>
                          <a:pt x="11" y="5"/>
                          <a:pt x="12" y="3"/>
                        </a:cubicBezTo>
                        <a:cubicBezTo>
                          <a:pt x="11" y="3"/>
                          <a:pt x="10" y="3"/>
                          <a:pt x="10" y="3"/>
                        </a:cubicBezTo>
                        <a:cubicBezTo>
                          <a:pt x="10" y="5"/>
                          <a:pt x="10" y="6"/>
                          <a:pt x="10" y="8"/>
                        </a:cubicBezTo>
                        <a:cubicBezTo>
                          <a:pt x="10" y="9"/>
                          <a:pt x="11" y="10"/>
                          <a:pt x="12" y="9"/>
                        </a:cubicBezTo>
                        <a:cubicBezTo>
                          <a:pt x="12" y="7"/>
                          <a:pt x="13" y="6"/>
                          <a:pt x="14" y="5"/>
                        </a:cubicBezTo>
                        <a:cubicBezTo>
                          <a:pt x="13" y="5"/>
                          <a:pt x="12" y="4"/>
                          <a:pt x="12" y="4"/>
                        </a:cubicBezTo>
                        <a:cubicBezTo>
                          <a:pt x="12" y="5"/>
                          <a:pt x="12" y="6"/>
                          <a:pt x="11" y="8"/>
                        </a:cubicBezTo>
                        <a:cubicBezTo>
                          <a:pt x="11" y="9"/>
                          <a:pt x="12" y="9"/>
                          <a:pt x="13" y="9"/>
                        </a:cubicBezTo>
                        <a:cubicBezTo>
                          <a:pt x="14" y="8"/>
                          <a:pt x="15" y="8"/>
                          <a:pt x="15" y="7"/>
                        </a:cubicBezTo>
                        <a:cubicBezTo>
                          <a:pt x="15" y="7"/>
                          <a:pt x="14" y="6"/>
                          <a:pt x="13" y="6"/>
                        </a:cubicBezTo>
                        <a:cubicBezTo>
                          <a:pt x="13" y="7"/>
                          <a:pt x="13" y="7"/>
                          <a:pt x="13" y="8"/>
                        </a:cubicBezTo>
                        <a:cubicBezTo>
                          <a:pt x="12" y="9"/>
                          <a:pt x="13" y="10"/>
                          <a:pt x="14" y="9"/>
                        </a:cubicBezTo>
                        <a:cubicBezTo>
                          <a:pt x="15" y="8"/>
                          <a:pt x="16" y="8"/>
                          <a:pt x="17" y="7"/>
                        </a:cubicBezTo>
                        <a:cubicBezTo>
                          <a:pt x="17" y="7"/>
                          <a:pt x="16" y="6"/>
                          <a:pt x="16" y="5"/>
                        </a:cubicBezTo>
                        <a:cubicBezTo>
                          <a:pt x="15" y="7"/>
                          <a:pt x="14" y="7"/>
                          <a:pt x="13" y="9"/>
                        </a:cubicBezTo>
                        <a:cubicBezTo>
                          <a:pt x="13" y="9"/>
                          <a:pt x="14" y="11"/>
                          <a:pt x="15" y="10"/>
                        </a:cubicBezTo>
                        <a:cubicBezTo>
                          <a:pt x="15" y="10"/>
                          <a:pt x="16" y="9"/>
                          <a:pt x="16" y="9"/>
                        </a:cubicBezTo>
                        <a:cubicBezTo>
                          <a:pt x="16" y="9"/>
                          <a:pt x="15" y="8"/>
                          <a:pt x="15" y="8"/>
                        </a:cubicBezTo>
                        <a:cubicBezTo>
                          <a:pt x="14" y="9"/>
                          <a:pt x="14" y="10"/>
                          <a:pt x="14" y="11"/>
                        </a:cubicBezTo>
                        <a:cubicBezTo>
                          <a:pt x="13" y="11"/>
                          <a:pt x="14" y="12"/>
                          <a:pt x="15" y="12"/>
                        </a:cubicBezTo>
                        <a:cubicBezTo>
                          <a:pt x="17" y="11"/>
                          <a:pt x="17" y="11"/>
                          <a:pt x="18" y="10"/>
                        </a:cubicBezTo>
                        <a:cubicBezTo>
                          <a:pt x="18" y="10"/>
                          <a:pt x="17" y="9"/>
                          <a:pt x="17" y="9"/>
                        </a:cubicBezTo>
                        <a:cubicBezTo>
                          <a:pt x="16" y="10"/>
                          <a:pt x="16" y="11"/>
                          <a:pt x="15" y="12"/>
                        </a:cubicBezTo>
                        <a:cubicBezTo>
                          <a:pt x="15" y="13"/>
                          <a:pt x="16" y="14"/>
                          <a:pt x="17" y="14"/>
                        </a:cubicBezTo>
                        <a:cubicBezTo>
                          <a:pt x="18" y="13"/>
                          <a:pt x="19" y="12"/>
                          <a:pt x="20" y="12"/>
                        </a:cubicBezTo>
                        <a:cubicBezTo>
                          <a:pt x="20" y="11"/>
                          <a:pt x="20" y="11"/>
                          <a:pt x="19" y="10"/>
                        </a:cubicBezTo>
                        <a:cubicBezTo>
                          <a:pt x="18" y="11"/>
                          <a:pt x="18" y="11"/>
                          <a:pt x="17" y="12"/>
                        </a:cubicBezTo>
                        <a:cubicBezTo>
                          <a:pt x="16" y="13"/>
                          <a:pt x="17" y="14"/>
                          <a:pt x="18" y="14"/>
                        </a:cubicBezTo>
                        <a:cubicBezTo>
                          <a:pt x="19" y="13"/>
                          <a:pt x="20" y="13"/>
                          <a:pt x="21" y="13"/>
                        </a:cubicBezTo>
                        <a:cubicBezTo>
                          <a:pt x="21" y="12"/>
                          <a:pt x="20" y="12"/>
                          <a:pt x="20" y="11"/>
                        </a:cubicBezTo>
                        <a:cubicBezTo>
                          <a:pt x="19" y="12"/>
                          <a:pt x="19" y="13"/>
                          <a:pt x="18" y="15"/>
                        </a:cubicBezTo>
                        <a:cubicBezTo>
                          <a:pt x="18" y="15"/>
                          <a:pt x="18" y="17"/>
                          <a:pt x="19" y="16"/>
                        </a:cubicBezTo>
                        <a:cubicBezTo>
                          <a:pt x="21" y="16"/>
                          <a:pt x="21" y="15"/>
                          <a:pt x="23" y="15"/>
                        </a:cubicBezTo>
                        <a:cubicBezTo>
                          <a:pt x="22" y="14"/>
                          <a:pt x="22" y="14"/>
                          <a:pt x="21" y="13"/>
                        </a:cubicBezTo>
                        <a:cubicBezTo>
                          <a:pt x="21" y="14"/>
                          <a:pt x="20" y="15"/>
                          <a:pt x="20" y="16"/>
                        </a:cubicBezTo>
                        <a:cubicBezTo>
                          <a:pt x="19" y="17"/>
                          <a:pt x="20" y="18"/>
                          <a:pt x="21" y="18"/>
                        </a:cubicBezTo>
                        <a:cubicBezTo>
                          <a:pt x="23" y="17"/>
                          <a:pt x="23" y="17"/>
                          <a:pt x="24" y="16"/>
                        </a:cubicBezTo>
                        <a:cubicBezTo>
                          <a:pt x="24" y="16"/>
                          <a:pt x="24" y="15"/>
                          <a:pt x="23" y="15"/>
                        </a:cubicBezTo>
                        <a:cubicBezTo>
                          <a:pt x="22" y="16"/>
                          <a:pt x="22" y="17"/>
                          <a:pt x="21" y="18"/>
                        </a:cubicBezTo>
                        <a:cubicBezTo>
                          <a:pt x="20" y="19"/>
                          <a:pt x="21" y="20"/>
                          <a:pt x="22" y="20"/>
                        </a:cubicBezTo>
                        <a:cubicBezTo>
                          <a:pt x="23" y="19"/>
                          <a:pt x="24" y="19"/>
                          <a:pt x="25" y="19"/>
                        </a:cubicBezTo>
                        <a:cubicBezTo>
                          <a:pt x="24" y="18"/>
                          <a:pt x="24" y="18"/>
                          <a:pt x="23" y="17"/>
                        </a:cubicBezTo>
                        <a:cubicBezTo>
                          <a:pt x="23" y="18"/>
                          <a:pt x="22" y="19"/>
                          <a:pt x="22" y="20"/>
                        </a:cubicBezTo>
                        <a:cubicBezTo>
                          <a:pt x="22" y="21"/>
                          <a:pt x="22" y="22"/>
                          <a:pt x="23" y="22"/>
                        </a:cubicBezTo>
                        <a:cubicBezTo>
                          <a:pt x="24" y="22"/>
                          <a:pt x="24" y="22"/>
                          <a:pt x="25" y="22"/>
                        </a:cubicBezTo>
                        <a:cubicBezTo>
                          <a:pt x="25" y="21"/>
                          <a:pt x="24" y="21"/>
                          <a:pt x="24" y="20"/>
                        </a:cubicBezTo>
                        <a:cubicBezTo>
                          <a:pt x="23" y="21"/>
                          <a:pt x="23" y="22"/>
                          <a:pt x="22" y="23"/>
                        </a:cubicBezTo>
                        <a:cubicBezTo>
                          <a:pt x="22" y="24"/>
                          <a:pt x="23" y="25"/>
                          <a:pt x="23" y="25"/>
                        </a:cubicBezTo>
                        <a:cubicBezTo>
                          <a:pt x="24" y="24"/>
                          <a:pt x="25" y="24"/>
                          <a:pt x="25" y="24"/>
                        </a:cubicBezTo>
                        <a:cubicBezTo>
                          <a:pt x="25" y="24"/>
                          <a:pt x="25" y="23"/>
                          <a:pt x="24" y="23"/>
                        </a:cubicBezTo>
                        <a:cubicBezTo>
                          <a:pt x="24" y="23"/>
                          <a:pt x="23" y="24"/>
                          <a:pt x="23" y="25"/>
                        </a:cubicBezTo>
                        <a:cubicBezTo>
                          <a:pt x="22" y="26"/>
                          <a:pt x="23" y="27"/>
                          <a:pt x="24" y="26"/>
                        </a:cubicBezTo>
                        <a:cubicBezTo>
                          <a:pt x="26" y="24"/>
                          <a:pt x="26" y="22"/>
                          <a:pt x="26" y="19"/>
                        </a:cubicBezTo>
                        <a:cubicBezTo>
                          <a:pt x="26" y="19"/>
                          <a:pt x="25" y="20"/>
                          <a:pt x="24" y="20"/>
                        </a:cubicBezTo>
                        <a:cubicBezTo>
                          <a:pt x="25" y="20"/>
                          <a:pt x="25" y="21"/>
                          <a:pt x="26" y="22"/>
                        </a:cubicBezTo>
                        <a:cubicBezTo>
                          <a:pt x="26" y="21"/>
                          <a:pt x="27" y="21"/>
                          <a:pt x="27" y="20"/>
                        </a:cubicBezTo>
                        <a:cubicBezTo>
                          <a:pt x="25" y="16"/>
                          <a:pt x="23" y="12"/>
                          <a:pt x="19" y="9"/>
                        </a:cubicBezTo>
                        <a:cubicBezTo>
                          <a:pt x="18" y="9"/>
                          <a:pt x="18" y="10"/>
                          <a:pt x="17" y="10"/>
                        </a:cubicBezTo>
                        <a:cubicBezTo>
                          <a:pt x="18" y="11"/>
                          <a:pt x="20" y="12"/>
                          <a:pt x="21" y="12"/>
                        </a:cubicBezTo>
                        <a:cubicBezTo>
                          <a:pt x="22" y="13"/>
                          <a:pt x="23" y="11"/>
                          <a:pt x="22" y="11"/>
                        </a:cubicBezTo>
                        <a:cubicBezTo>
                          <a:pt x="20" y="9"/>
                          <a:pt x="19" y="9"/>
                          <a:pt x="17" y="8"/>
                        </a:cubicBezTo>
                        <a:cubicBezTo>
                          <a:pt x="16" y="7"/>
                          <a:pt x="15" y="9"/>
                          <a:pt x="17" y="10"/>
                        </a:cubicBezTo>
                        <a:cubicBezTo>
                          <a:pt x="18" y="11"/>
                          <a:pt x="19" y="11"/>
                          <a:pt x="20" y="12"/>
                        </a:cubicBezTo>
                        <a:cubicBezTo>
                          <a:pt x="21" y="12"/>
                          <a:pt x="21" y="11"/>
                          <a:pt x="21" y="10"/>
                        </a:cubicBezTo>
                        <a:cubicBezTo>
                          <a:pt x="21" y="10"/>
                          <a:pt x="20" y="9"/>
                          <a:pt x="19" y="9"/>
                        </a:cubicBezTo>
                        <a:cubicBezTo>
                          <a:pt x="18" y="8"/>
                          <a:pt x="16" y="9"/>
                          <a:pt x="17" y="10"/>
                        </a:cubicBezTo>
                        <a:cubicBezTo>
                          <a:pt x="21" y="14"/>
                          <a:pt x="23" y="17"/>
                          <a:pt x="26" y="22"/>
                        </a:cubicBezTo>
                        <a:cubicBezTo>
                          <a:pt x="26" y="23"/>
                          <a:pt x="28" y="22"/>
                          <a:pt x="27" y="20"/>
                        </a:cubicBezTo>
                        <a:cubicBezTo>
                          <a:pt x="27" y="19"/>
                          <a:pt x="27" y="19"/>
                          <a:pt x="26" y="18"/>
                        </a:cubicBezTo>
                        <a:cubicBezTo>
                          <a:pt x="25" y="18"/>
                          <a:pt x="24" y="18"/>
                          <a:pt x="24" y="19"/>
                        </a:cubicBezTo>
                        <a:cubicBezTo>
                          <a:pt x="24" y="21"/>
                          <a:pt x="24" y="23"/>
                          <a:pt x="23" y="25"/>
                        </a:cubicBezTo>
                        <a:cubicBezTo>
                          <a:pt x="23" y="25"/>
                          <a:pt x="24" y="26"/>
                          <a:pt x="24" y="26"/>
                        </a:cubicBezTo>
                        <a:cubicBezTo>
                          <a:pt x="25" y="25"/>
                          <a:pt x="25" y="25"/>
                          <a:pt x="26" y="24"/>
                        </a:cubicBezTo>
                        <a:cubicBezTo>
                          <a:pt x="26" y="23"/>
                          <a:pt x="26" y="22"/>
                          <a:pt x="25" y="22"/>
                        </a:cubicBezTo>
                        <a:cubicBezTo>
                          <a:pt x="24" y="22"/>
                          <a:pt x="24" y="22"/>
                          <a:pt x="23" y="23"/>
                        </a:cubicBezTo>
                        <a:cubicBezTo>
                          <a:pt x="23" y="23"/>
                          <a:pt x="24" y="24"/>
                          <a:pt x="24" y="24"/>
                        </a:cubicBezTo>
                        <a:cubicBezTo>
                          <a:pt x="25" y="23"/>
                          <a:pt x="25" y="23"/>
                          <a:pt x="26" y="21"/>
                        </a:cubicBezTo>
                        <a:cubicBezTo>
                          <a:pt x="26" y="20"/>
                          <a:pt x="25" y="19"/>
                          <a:pt x="24" y="20"/>
                        </a:cubicBezTo>
                        <a:cubicBezTo>
                          <a:pt x="24" y="20"/>
                          <a:pt x="23" y="20"/>
                          <a:pt x="23" y="20"/>
                        </a:cubicBezTo>
                        <a:cubicBezTo>
                          <a:pt x="23" y="20"/>
                          <a:pt x="23" y="21"/>
                          <a:pt x="24" y="22"/>
                        </a:cubicBezTo>
                        <a:cubicBezTo>
                          <a:pt x="25" y="20"/>
                          <a:pt x="25" y="20"/>
                          <a:pt x="25" y="18"/>
                        </a:cubicBezTo>
                        <a:cubicBezTo>
                          <a:pt x="26" y="17"/>
                          <a:pt x="24" y="16"/>
                          <a:pt x="24" y="17"/>
                        </a:cubicBezTo>
                        <a:cubicBezTo>
                          <a:pt x="23" y="17"/>
                          <a:pt x="22" y="17"/>
                          <a:pt x="22" y="17"/>
                        </a:cubicBezTo>
                        <a:cubicBezTo>
                          <a:pt x="22" y="18"/>
                          <a:pt x="22" y="19"/>
                          <a:pt x="23" y="19"/>
                        </a:cubicBezTo>
                        <a:cubicBezTo>
                          <a:pt x="23" y="18"/>
                          <a:pt x="24" y="17"/>
                          <a:pt x="25" y="16"/>
                        </a:cubicBezTo>
                        <a:cubicBezTo>
                          <a:pt x="25" y="15"/>
                          <a:pt x="24" y="14"/>
                          <a:pt x="23" y="14"/>
                        </a:cubicBezTo>
                        <a:cubicBezTo>
                          <a:pt x="22" y="15"/>
                          <a:pt x="22" y="15"/>
                          <a:pt x="21" y="16"/>
                        </a:cubicBezTo>
                        <a:cubicBezTo>
                          <a:pt x="21" y="16"/>
                          <a:pt x="22" y="17"/>
                          <a:pt x="22" y="17"/>
                        </a:cubicBezTo>
                        <a:cubicBezTo>
                          <a:pt x="23" y="15"/>
                          <a:pt x="23" y="16"/>
                          <a:pt x="23" y="14"/>
                        </a:cubicBezTo>
                        <a:cubicBezTo>
                          <a:pt x="24" y="13"/>
                          <a:pt x="23" y="12"/>
                          <a:pt x="22" y="13"/>
                        </a:cubicBezTo>
                        <a:cubicBezTo>
                          <a:pt x="21" y="13"/>
                          <a:pt x="20" y="14"/>
                          <a:pt x="19" y="14"/>
                        </a:cubicBezTo>
                        <a:cubicBezTo>
                          <a:pt x="19" y="15"/>
                          <a:pt x="19" y="15"/>
                          <a:pt x="20" y="16"/>
                        </a:cubicBezTo>
                        <a:cubicBezTo>
                          <a:pt x="21" y="15"/>
                          <a:pt x="21" y="13"/>
                          <a:pt x="22" y="12"/>
                        </a:cubicBezTo>
                        <a:cubicBezTo>
                          <a:pt x="22" y="11"/>
                          <a:pt x="22" y="10"/>
                          <a:pt x="21" y="11"/>
                        </a:cubicBezTo>
                        <a:cubicBezTo>
                          <a:pt x="19" y="11"/>
                          <a:pt x="18" y="11"/>
                          <a:pt x="17" y="12"/>
                        </a:cubicBezTo>
                        <a:cubicBezTo>
                          <a:pt x="18" y="13"/>
                          <a:pt x="18" y="13"/>
                          <a:pt x="19" y="14"/>
                        </a:cubicBezTo>
                        <a:cubicBezTo>
                          <a:pt x="19" y="13"/>
                          <a:pt x="20" y="12"/>
                          <a:pt x="21" y="12"/>
                        </a:cubicBezTo>
                        <a:cubicBezTo>
                          <a:pt x="21" y="11"/>
                          <a:pt x="21" y="9"/>
                          <a:pt x="20" y="10"/>
                        </a:cubicBezTo>
                        <a:cubicBezTo>
                          <a:pt x="18" y="10"/>
                          <a:pt x="17" y="11"/>
                          <a:pt x="16" y="12"/>
                        </a:cubicBezTo>
                        <a:cubicBezTo>
                          <a:pt x="16" y="12"/>
                          <a:pt x="17" y="13"/>
                          <a:pt x="17" y="13"/>
                        </a:cubicBezTo>
                        <a:cubicBezTo>
                          <a:pt x="18" y="12"/>
                          <a:pt x="18" y="11"/>
                          <a:pt x="19" y="10"/>
                        </a:cubicBezTo>
                        <a:cubicBezTo>
                          <a:pt x="19" y="9"/>
                          <a:pt x="18" y="8"/>
                          <a:pt x="17" y="9"/>
                        </a:cubicBezTo>
                        <a:cubicBezTo>
                          <a:pt x="16" y="9"/>
                          <a:pt x="15" y="10"/>
                          <a:pt x="14" y="10"/>
                        </a:cubicBezTo>
                        <a:cubicBezTo>
                          <a:pt x="15" y="10"/>
                          <a:pt x="15" y="11"/>
                          <a:pt x="16" y="11"/>
                        </a:cubicBezTo>
                        <a:cubicBezTo>
                          <a:pt x="16" y="10"/>
                          <a:pt x="17" y="9"/>
                          <a:pt x="17" y="8"/>
                        </a:cubicBezTo>
                        <a:cubicBezTo>
                          <a:pt x="17" y="7"/>
                          <a:pt x="16" y="7"/>
                          <a:pt x="15" y="7"/>
                        </a:cubicBezTo>
                        <a:cubicBezTo>
                          <a:pt x="15" y="7"/>
                          <a:pt x="14" y="8"/>
                          <a:pt x="14" y="8"/>
                        </a:cubicBezTo>
                        <a:cubicBezTo>
                          <a:pt x="14" y="9"/>
                          <a:pt x="15" y="9"/>
                          <a:pt x="15" y="10"/>
                        </a:cubicBezTo>
                        <a:cubicBezTo>
                          <a:pt x="16" y="9"/>
                          <a:pt x="17" y="8"/>
                          <a:pt x="17" y="7"/>
                        </a:cubicBezTo>
                        <a:cubicBezTo>
                          <a:pt x="18" y="6"/>
                          <a:pt x="17" y="5"/>
                          <a:pt x="16" y="5"/>
                        </a:cubicBezTo>
                        <a:cubicBezTo>
                          <a:pt x="15" y="6"/>
                          <a:pt x="14" y="7"/>
                          <a:pt x="13" y="7"/>
                        </a:cubicBezTo>
                        <a:cubicBezTo>
                          <a:pt x="14" y="8"/>
                          <a:pt x="14" y="8"/>
                          <a:pt x="15" y="8"/>
                        </a:cubicBezTo>
                        <a:cubicBezTo>
                          <a:pt x="15" y="8"/>
                          <a:pt x="15" y="7"/>
                          <a:pt x="15" y="7"/>
                        </a:cubicBezTo>
                        <a:cubicBezTo>
                          <a:pt x="16" y="5"/>
                          <a:pt x="14" y="5"/>
                          <a:pt x="14" y="6"/>
                        </a:cubicBezTo>
                        <a:cubicBezTo>
                          <a:pt x="13" y="6"/>
                          <a:pt x="12" y="7"/>
                          <a:pt x="12" y="7"/>
                        </a:cubicBezTo>
                        <a:cubicBezTo>
                          <a:pt x="12" y="7"/>
                          <a:pt x="13" y="8"/>
                          <a:pt x="14" y="8"/>
                        </a:cubicBezTo>
                        <a:cubicBezTo>
                          <a:pt x="14" y="6"/>
                          <a:pt x="14" y="6"/>
                          <a:pt x="14" y="4"/>
                        </a:cubicBezTo>
                        <a:cubicBezTo>
                          <a:pt x="14" y="3"/>
                          <a:pt x="12" y="3"/>
                          <a:pt x="12" y="4"/>
                        </a:cubicBezTo>
                        <a:cubicBezTo>
                          <a:pt x="11" y="5"/>
                          <a:pt x="11" y="6"/>
                          <a:pt x="10" y="8"/>
                        </a:cubicBezTo>
                        <a:cubicBezTo>
                          <a:pt x="11" y="8"/>
                          <a:pt x="11" y="8"/>
                          <a:pt x="12" y="8"/>
                        </a:cubicBezTo>
                        <a:cubicBezTo>
                          <a:pt x="12" y="6"/>
                          <a:pt x="12" y="5"/>
                          <a:pt x="12" y="3"/>
                        </a:cubicBezTo>
                        <a:cubicBezTo>
                          <a:pt x="12" y="2"/>
                          <a:pt x="10" y="2"/>
                          <a:pt x="10" y="3"/>
                        </a:cubicBezTo>
                        <a:cubicBezTo>
                          <a:pt x="9" y="4"/>
                          <a:pt x="9" y="6"/>
                          <a:pt x="8" y="7"/>
                        </a:cubicBezTo>
                        <a:cubicBezTo>
                          <a:pt x="9" y="7"/>
                          <a:pt x="10" y="7"/>
                          <a:pt x="10" y="8"/>
                        </a:cubicBezTo>
                        <a:cubicBezTo>
                          <a:pt x="11" y="6"/>
                          <a:pt x="10" y="5"/>
                          <a:pt x="10" y="4"/>
                        </a:cubicBezTo>
                        <a:cubicBezTo>
                          <a:pt x="10" y="3"/>
                          <a:pt x="9" y="2"/>
                          <a:pt x="8" y="4"/>
                        </a:cubicBezTo>
                        <a:cubicBezTo>
                          <a:pt x="7" y="5"/>
                          <a:pt x="7" y="7"/>
                          <a:pt x="6" y="8"/>
                        </a:cubicBezTo>
                        <a:cubicBezTo>
                          <a:pt x="7" y="8"/>
                          <a:pt x="8" y="8"/>
                          <a:pt x="9" y="8"/>
                        </a:cubicBezTo>
                        <a:cubicBezTo>
                          <a:pt x="9" y="6"/>
                          <a:pt x="9" y="5"/>
                          <a:pt x="8" y="3"/>
                        </a:cubicBezTo>
                        <a:cubicBezTo>
                          <a:pt x="8" y="2"/>
                          <a:pt x="7" y="2"/>
                          <a:pt x="6" y="3"/>
                        </a:cubicBezTo>
                        <a:cubicBezTo>
                          <a:pt x="6" y="4"/>
                          <a:pt x="5" y="6"/>
                          <a:pt x="5" y="7"/>
                        </a:cubicBezTo>
                        <a:cubicBezTo>
                          <a:pt x="6" y="7"/>
                          <a:pt x="6" y="7"/>
                          <a:pt x="7" y="7"/>
                        </a:cubicBezTo>
                        <a:cubicBezTo>
                          <a:pt x="7" y="6"/>
                          <a:pt x="7" y="5"/>
                          <a:pt x="7" y="4"/>
                        </a:cubicBezTo>
                        <a:cubicBezTo>
                          <a:pt x="7" y="3"/>
                          <a:pt x="5" y="3"/>
                          <a:pt x="5" y="3"/>
                        </a:cubicBezTo>
                        <a:cubicBezTo>
                          <a:pt x="4" y="5"/>
                          <a:pt x="4" y="6"/>
                          <a:pt x="3" y="8"/>
                        </a:cubicBezTo>
                        <a:cubicBezTo>
                          <a:pt x="4" y="8"/>
                          <a:pt x="5" y="8"/>
                          <a:pt x="6" y="8"/>
                        </a:cubicBezTo>
                        <a:cubicBezTo>
                          <a:pt x="5" y="6"/>
                          <a:pt x="5" y="5"/>
                          <a:pt x="5" y="4"/>
                        </a:cubicBezTo>
                        <a:cubicBezTo>
                          <a:pt x="5" y="2"/>
                          <a:pt x="3" y="3"/>
                          <a:pt x="3" y="4"/>
                        </a:cubicBezTo>
                        <a:cubicBezTo>
                          <a:pt x="3" y="5"/>
                          <a:pt x="3" y="6"/>
                          <a:pt x="3" y="7"/>
                        </a:cubicBezTo>
                        <a:cubicBezTo>
                          <a:pt x="3" y="7"/>
                          <a:pt x="4" y="7"/>
                          <a:pt x="5" y="7"/>
                        </a:cubicBezTo>
                        <a:cubicBezTo>
                          <a:pt x="5" y="6"/>
                          <a:pt x="5" y="5"/>
                          <a:pt x="5" y="4"/>
                        </a:cubicBezTo>
                        <a:cubicBezTo>
                          <a:pt x="5" y="3"/>
                          <a:pt x="3" y="3"/>
                          <a:pt x="3" y="4"/>
                        </a:cubicBezTo>
                        <a:cubicBezTo>
                          <a:pt x="2" y="6"/>
                          <a:pt x="1" y="6"/>
                          <a:pt x="1" y="8"/>
                        </a:cubicBezTo>
                        <a:cubicBezTo>
                          <a:pt x="2" y="8"/>
                          <a:pt x="2" y="8"/>
                          <a:pt x="3" y="8"/>
                        </a:cubicBezTo>
                        <a:cubicBezTo>
                          <a:pt x="3" y="7"/>
                          <a:pt x="3" y="5"/>
                          <a:pt x="3" y="3"/>
                        </a:cubicBezTo>
                        <a:cubicBezTo>
                          <a:pt x="3" y="2"/>
                          <a:pt x="9" y="3"/>
                          <a:pt x="9" y="3"/>
                        </a:cubicBezTo>
                        <a:cubicBezTo>
                          <a:pt x="13" y="4"/>
                          <a:pt x="16" y="6"/>
                          <a:pt x="19" y="9"/>
                        </a:cubicBezTo>
                        <a:cubicBezTo>
                          <a:pt x="22" y="11"/>
                          <a:pt x="24" y="14"/>
                          <a:pt x="26" y="17"/>
                        </a:cubicBezTo>
                        <a:cubicBezTo>
                          <a:pt x="29" y="22"/>
                          <a:pt x="26" y="23"/>
                          <a:pt x="22" y="26"/>
                        </a:cubicBezTo>
                        <a:cubicBezTo>
                          <a:pt x="23" y="26"/>
                          <a:pt x="24" y="26"/>
                          <a:pt x="24" y="26"/>
                        </a:cubicBezTo>
                        <a:cubicBezTo>
                          <a:pt x="23" y="21"/>
                          <a:pt x="21" y="16"/>
                          <a:pt x="17" y="12"/>
                        </a:cubicBezTo>
                        <a:cubicBezTo>
                          <a:pt x="13" y="8"/>
                          <a:pt x="8" y="8"/>
                          <a:pt x="2" y="7"/>
                        </a:cubicBezTo>
                        <a:cubicBezTo>
                          <a:pt x="1" y="7"/>
                          <a:pt x="1" y="10"/>
                          <a:pt x="2"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6" name="Freeform 301"/>
                  <p:cNvSpPr/>
                  <p:nvPr/>
                </p:nvSpPr>
                <p:spPr bwMode="auto">
                  <a:xfrm>
                    <a:off x="893" y="1671"/>
                    <a:ext cx="36" cy="29"/>
                  </a:xfrm>
                  <a:custGeom>
                    <a:avLst/>
                    <a:gdLst>
                      <a:gd name="T0" fmla="*/ 5 w 53"/>
                      <a:gd name="T1" fmla="*/ 12 h 44"/>
                      <a:gd name="T2" fmla="*/ 10 w 53"/>
                      <a:gd name="T3" fmla="*/ 3 h 44"/>
                      <a:gd name="T4" fmla="*/ 33 w 53"/>
                      <a:gd name="T5" fmla="*/ 13 h 44"/>
                      <a:gd name="T6" fmla="*/ 45 w 53"/>
                      <a:gd name="T7" fmla="*/ 28 h 44"/>
                      <a:gd name="T8" fmla="*/ 49 w 53"/>
                      <a:gd name="T9" fmla="*/ 37 h 44"/>
                      <a:gd name="T10" fmla="*/ 44 w 53"/>
                      <a:gd name="T11" fmla="*/ 41 h 44"/>
                      <a:gd name="T12" fmla="*/ 38 w 53"/>
                      <a:gd name="T13" fmla="*/ 30 h 44"/>
                      <a:gd name="T14" fmla="*/ 27 w 53"/>
                      <a:gd name="T15" fmla="*/ 17 h 44"/>
                      <a:gd name="T16" fmla="*/ 3 w 53"/>
                      <a:gd name="T17" fmla="*/ 10 h 44"/>
                      <a:gd name="T18" fmla="*/ 4 w 53"/>
                      <a:gd name="T19" fmla="*/ 12 h 44"/>
                      <a:gd name="T20" fmla="*/ 42 w 53"/>
                      <a:gd name="T21" fmla="*/ 43 h 44"/>
                      <a:gd name="T22" fmla="*/ 43 w 53"/>
                      <a:gd name="T23" fmla="*/ 44 h 44"/>
                      <a:gd name="T24" fmla="*/ 52 w 53"/>
                      <a:gd name="T25" fmla="*/ 40 h 44"/>
                      <a:gd name="T26" fmla="*/ 35 w 53"/>
                      <a:gd name="T27" fmla="*/ 11 h 44"/>
                      <a:gd name="T28" fmla="*/ 8 w 53"/>
                      <a:gd name="T29" fmla="*/ 1 h 44"/>
                      <a:gd name="T30" fmla="*/ 3 w 53"/>
                      <a:gd name="T31" fmla="*/ 12 h 44"/>
                      <a:gd name="T32" fmla="*/ 5 w 53"/>
                      <a:gd name="T33" fmla="*/ 1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3" h="44">
                        <a:moveTo>
                          <a:pt x="5" y="12"/>
                        </a:moveTo>
                        <a:cubicBezTo>
                          <a:pt x="5" y="8"/>
                          <a:pt x="3" y="3"/>
                          <a:pt x="10" y="3"/>
                        </a:cubicBezTo>
                        <a:cubicBezTo>
                          <a:pt x="19" y="3"/>
                          <a:pt x="27" y="8"/>
                          <a:pt x="33" y="13"/>
                        </a:cubicBezTo>
                        <a:cubicBezTo>
                          <a:pt x="38" y="17"/>
                          <a:pt x="42" y="22"/>
                          <a:pt x="45" y="28"/>
                        </a:cubicBezTo>
                        <a:cubicBezTo>
                          <a:pt x="47" y="31"/>
                          <a:pt x="48" y="34"/>
                          <a:pt x="49" y="37"/>
                        </a:cubicBezTo>
                        <a:cubicBezTo>
                          <a:pt x="50" y="41"/>
                          <a:pt x="47" y="41"/>
                          <a:pt x="44" y="41"/>
                        </a:cubicBezTo>
                        <a:cubicBezTo>
                          <a:pt x="45" y="41"/>
                          <a:pt x="38" y="30"/>
                          <a:pt x="38" y="30"/>
                        </a:cubicBezTo>
                        <a:cubicBezTo>
                          <a:pt x="35" y="25"/>
                          <a:pt x="31" y="21"/>
                          <a:pt x="27" y="17"/>
                        </a:cubicBezTo>
                        <a:cubicBezTo>
                          <a:pt x="21" y="12"/>
                          <a:pt x="11" y="8"/>
                          <a:pt x="3" y="10"/>
                        </a:cubicBezTo>
                        <a:cubicBezTo>
                          <a:pt x="2" y="11"/>
                          <a:pt x="2" y="13"/>
                          <a:pt x="4" y="12"/>
                        </a:cubicBezTo>
                        <a:cubicBezTo>
                          <a:pt x="20" y="8"/>
                          <a:pt x="39" y="28"/>
                          <a:pt x="42" y="43"/>
                        </a:cubicBezTo>
                        <a:cubicBezTo>
                          <a:pt x="42" y="43"/>
                          <a:pt x="42" y="44"/>
                          <a:pt x="43" y="44"/>
                        </a:cubicBezTo>
                        <a:cubicBezTo>
                          <a:pt x="45" y="43"/>
                          <a:pt x="53" y="44"/>
                          <a:pt x="52" y="40"/>
                        </a:cubicBezTo>
                        <a:cubicBezTo>
                          <a:pt x="49" y="29"/>
                          <a:pt x="43" y="19"/>
                          <a:pt x="35" y="11"/>
                        </a:cubicBezTo>
                        <a:cubicBezTo>
                          <a:pt x="27" y="5"/>
                          <a:pt x="18" y="1"/>
                          <a:pt x="8" y="1"/>
                        </a:cubicBezTo>
                        <a:cubicBezTo>
                          <a:pt x="0" y="0"/>
                          <a:pt x="3" y="7"/>
                          <a:pt x="3" y="12"/>
                        </a:cubicBezTo>
                        <a:cubicBezTo>
                          <a:pt x="3" y="14"/>
                          <a:pt x="5" y="14"/>
                          <a:pt x="5"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7" name="Freeform 302"/>
                  <p:cNvSpPr/>
                  <p:nvPr/>
                </p:nvSpPr>
                <p:spPr bwMode="auto">
                  <a:xfrm>
                    <a:off x="895" y="1672"/>
                    <a:ext cx="24" cy="17"/>
                  </a:xfrm>
                  <a:custGeom>
                    <a:avLst/>
                    <a:gdLst>
                      <a:gd name="T0" fmla="*/ 4 w 35"/>
                      <a:gd name="T1" fmla="*/ 4 h 25"/>
                      <a:gd name="T2" fmla="*/ 3 w 35"/>
                      <a:gd name="T3" fmla="*/ 3 h 25"/>
                      <a:gd name="T4" fmla="*/ 4 w 35"/>
                      <a:gd name="T5" fmla="*/ 2 h 25"/>
                      <a:gd name="T6" fmla="*/ 5 w 35"/>
                      <a:gd name="T7" fmla="*/ 2 h 25"/>
                      <a:gd name="T8" fmla="*/ 5 w 35"/>
                      <a:gd name="T9" fmla="*/ 6 h 25"/>
                      <a:gd name="T10" fmla="*/ 6 w 35"/>
                      <a:gd name="T11" fmla="*/ 6 h 25"/>
                      <a:gd name="T12" fmla="*/ 11 w 35"/>
                      <a:gd name="T13" fmla="*/ 7 h 25"/>
                      <a:gd name="T14" fmla="*/ 12 w 35"/>
                      <a:gd name="T15" fmla="*/ 9 h 25"/>
                      <a:gd name="T16" fmla="*/ 14 w 35"/>
                      <a:gd name="T17" fmla="*/ 9 h 25"/>
                      <a:gd name="T18" fmla="*/ 15 w 35"/>
                      <a:gd name="T19" fmla="*/ 11 h 25"/>
                      <a:gd name="T20" fmla="*/ 15 w 35"/>
                      <a:gd name="T21" fmla="*/ 9 h 25"/>
                      <a:gd name="T22" fmla="*/ 15 w 35"/>
                      <a:gd name="T23" fmla="*/ 8 h 25"/>
                      <a:gd name="T24" fmla="*/ 15 w 35"/>
                      <a:gd name="T25" fmla="*/ 6 h 25"/>
                      <a:gd name="T26" fmla="*/ 16 w 35"/>
                      <a:gd name="T27" fmla="*/ 5 h 25"/>
                      <a:gd name="T28" fmla="*/ 15 w 35"/>
                      <a:gd name="T29" fmla="*/ 5 h 25"/>
                      <a:gd name="T30" fmla="*/ 14 w 35"/>
                      <a:gd name="T31" fmla="*/ 2 h 25"/>
                      <a:gd name="T32" fmla="*/ 19 w 35"/>
                      <a:gd name="T33" fmla="*/ 5 h 25"/>
                      <a:gd name="T34" fmla="*/ 18 w 35"/>
                      <a:gd name="T35" fmla="*/ 7 h 25"/>
                      <a:gd name="T36" fmla="*/ 22 w 35"/>
                      <a:gd name="T37" fmla="*/ 13 h 25"/>
                      <a:gd name="T38" fmla="*/ 22 w 35"/>
                      <a:gd name="T39" fmla="*/ 14 h 25"/>
                      <a:gd name="T40" fmla="*/ 24 w 35"/>
                      <a:gd name="T41" fmla="*/ 15 h 25"/>
                      <a:gd name="T42" fmla="*/ 25 w 35"/>
                      <a:gd name="T43" fmla="*/ 17 h 25"/>
                      <a:gd name="T44" fmla="*/ 26 w 35"/>
                      <a:gd name="T45" fmla="*/ 15 h 25"/>
                      <a:gd name="T46" fmla="*/ 28 w 35"/>
                      <a:gd name="T47" fmla="*/ 18 h 25"/>
                      <a:gd name="T48" fmla="*/ 29 w 35"/>
                      <a:gd name="T49" fmla="*/ 13 h 25"/>
                      <a:gd name="T50" fmla="*/ 30 w 35"/>
                      <a:gd name="T51" fmla="*/ 16 h 25"/>
                      <a:gd name="T52" fmla="*/ 33 w 35"/>
                      <a:gd name="T53" fmla="*/ 24 h 25"/>
                      <a:gd name="T54" fmla="*/ 20 w 35"/>
                      <a:gd name="T55" fmla="*/ 6 h 25"/>
                      <a:gd name="T56" fmla="*/ 24 w 35"/>
                      <a:gd name="T57" fmla="*/ 9 h 25"/>
                      <a:gd name="T58" fmla="*/ 29 w 35"/>
                      <a:gd name="T59" fmla="*/ 19 h 25"/>
                      <a:gd name="T60" fmla="*/ 27 w 35"/>
                      <a:gd name="T61" fmla="*/ 16 h 25"/>
                      <a:gd name="T62" fmla="*/ 25 w 35"/>
                      <a:gd name="T63" fmla="*/ 18 h 25"/>
                      <a:gd name="T64" fmla="*/ 24 w 35"/>
                      <a:gd name="T65" fmla="*/ 15 h 25"/>
                      <a:gd name="T66" fmla="*/ 23 w 35"/>
                      <a:gd name="T67" fmla="*/ 14 h 25"/>
                      <a:gd name="T68" fmla="*/ 23 w 35"/>
                      <a:gd name="T69" fmla="*/ 13 h 25"/>
                      <a:gd name="T70" fmla="*/ 23 w 35"/>
                      <a:gd name="T71" fmla="*/ 11 h 25"/>
                      <a:gd name="T72" fmla="*/ 20 w 35"/>
                      <a:gd name="T73" fmla="*/ 6 h 25"/>
                      <a:gd name="T74" fmla="*/ 14 w 35"/>
                      <a:gd name="T75" fmla="*/ 2 h 25"/>
                      <a:gd name="T76" fmla="*/ 15 w 35"/>
                      <a:gd name="T77" fmla="*/ 5 h 25"/>
                      <a:gd name="T78" fmla="*/ 16 w 35"/>
                      <a:gd name="T79" fmla="*/ 5 h 25"/>
                      <a:gd name="T80" fmla="*/ 15 w 35"/>
                      <a:gd name="T81" fmla="*/ 7 h 25"/>
                      <a:gd name="T82" fmla="*/ 16 w 35"/>
                      <a:gd name="T83" fmla="*/ 8 h 25"/>
                      <a:gd name="T84" fmla="*/ 15 w 35"/>
                      <a:gd name="T85" fmla="*/ 8 h 25"/>
                      <a:gd name="T86" fmla="*/ 15 w 35"/>
                      <a:gd name="T87" fmla="*/ 11 h 25"/>
                      <a:gd name="T88" fmla="*/ 15 w 35"/>
                      <a:gd name="T89" fmla="*/ 9 h 25"/>
                      <a:gd name="T90" fmla="*/ 12 w 35"/>
                      <a:gd name="T91" fmla="*/ 9 h 25"/>
                      <a:gd name="T92" fmla="*/ 11 w 35"/>
                      <a:gd name="T93" fmla="*/ 7 h 25"/>
                      <a:gd name="T94" fmla="*/ 7 w 35"/>
                      <a:gd name="T95" fmla="*/ 5 h 25"/>
                      <a:gd name="T96" fmla="*/ 6 w 35"/>
                      <a:gd name="T97" fmla="*/ 8 h 25"/>
                      <a:gd name="T98" fmla="*/ 6 w 35"/>
                      <a:gd name="T99" fmla="*/ 8 h 25"/>
                      <a:gd name="T100" fmla="*/ 5 w 35"/>
                      <a:gd name="T101" fmla="*/ 1 h 25"/>
                      <a:gd name="T102" fmla="*/ 4 w 35"/>
                      <a:gd name="T103" fmla="*/ 1 h 25"/>
                      <a:gd name="T104" fmla="*/ 3 w 35"/>
                      <a:gd name="T105" fmla="*/ 3 h 25"/>
                      <a:gd name="T106" fmla="*/ 4 w 35"/>
                      <a:gd name="T107" fmla="*/ 4 h 25"/>
                      <a:gd name="T108" fmla="*/ 4 w 35"/>
                      <a:gd name="T109" fmla="*/ 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5" h="25">
                        <a:moveTo>
                          <a:pt x="2" y="4"/>
                        </a:moveTo>
                        <a:cubicBezTo>
                          <a:pt x="2" y="4"/>
                          <a:pt x="2" y="4"/>
                          <a:pt x="2" y="4"/>
                        </a:cubicBezTo>
                        <a:cubicBezTo>
                          <a:pt x="2" y="5"/>
                          <a:pt x="3" y="5"/>
                          <a:pt x="4" y="5"/>
                        </a:cubicBezTo>
                        <a:cubicBezTo>
                          <a:pt x="4" y="5"/>
                          <a:pt x="4" y="4"/>
                          <a:pt x="4" y="4"/>
                        </a:cubicBezTo>
                        <a:cubicBezTo>
                          <a:pt x="4" y="2"/>
                          <a:pt x="2" y="2"/>
                          <a:pt x="2" y="4"/>
                        </a:cubicBezTo>
                        <a:cubicBezTo>
                          <a:pt x="1" y="5"/>
                          <a:pt x="1" y="6"/>
                          <a:pt x="1" y="7"/>
                        </a:cubicBezTo>
                        <a:cubicBezTo>
                          <a:pt x="2" y="7"/>
                          <a:pt x="3" y="7"/>
                          <a:pt x="3" y="7"/>
                        </a:cubicBezTo>
                        <a:cubicBezTo>
                          <a:pt x="3" y="6"/>
                          <a:pt x="3" y="4"/>
                          <a:pt x="3" y="3"/>
                        </a:cubicBezTo>
                        <a:cubicBezTo>
                          <a:pt x="3" y="2"/>
                          <a:pt x="1" y="1"/>
                          <a:pt x="1" y="2"/>
                        </a:cubicBezTo>
                        <a:cubicBezTo>
                          <a:pt x="1" y="3"/>
                          <a:pt x="1" y="4"/>
                          <a:pt x="1" y="5"/>
                        </a:cubicBezTo>
                        <a:cubicBezTo>
                          <a:pt x="1" y="5"/>
                          <a:pt x="2" y="6"/>
                          <a:pt x="3" y="6"/>
                        </a:cubicBezTo>
                        <a:cubicBezTo>
                          <a:pt x="3" y="4"/>
                          <a:pt x="3" y="3"/>
                          <a:pt x="4" y="2"/>
                        </a:cubicBezTo>
                        <a:cubicBezTo>
                          <a:pt x="4" y="2"/>
                          <a:pt x="3" y="2"/>
                          <a:pt x="2" y="2"/>
                        </a:cubicBezTo>
                        <a:cubicBezTo>
                          <a:pt x="3" y="3"/>
                          <a:pt x="3" y="4"/>
                          <a:pt x="3" y="5"/>
                        </a:cubicBezTo>
                        <a:cubicBezTo>
                          <a:pt x="3" y="5"/>
                          <a:pt x="4" y="5"/>
                          <a:pt x="5" y="5"/>
                        </a:cubicBezTo>
                        <a:cubicBezTo>
                          <a:pt x="5" y="4"/>
                          <a:pt x="5" y="3"/>
                          <a:pt x="5" y="2"/>
                        </a:cubicBezTo>
                        <a:cubicBezTo>
                          <a:pt x="5" y="2"/>
                          <a:pt x="4" y="2"/>
                          <a:pt x="4" y="2"/>
                        </a:cubicBezTo>
                        <a:cubicBezTo>
                          <a:pt x="4" y="4"/>
                          <a:pt x="3" y="5"/>
                          <a:pt x="3" y="6"/>
                        </a:cubicBezTo>
                        <a:cubicBezTo>
                          <a:pt x="4" y="6"/>
                          <a:pt x="5" y="6"/>
                          <a:pt x="5" y="6"/>
                        </a:cubicBezTo>
                        <a:cubicBezTo>
                          <a:pt x="5" y="6"/>
                          <a:pt x="5" y="6"/>
                          <a:pt x="5" y="6"/>
                        </a:cubicBezTo>
                        <a:cubicBezTo>
                          <a:pt x="5" y="6"/>
                          <a:pt x="6" y="6"/>
                          <a:pt x="7" y="7"/>
                        </a:cubicBezTo>
                        <a:cubicBezTo>
                          <a:pt x="6" y="6"/>
                          <a:pt x="5" y="6"/>
                          <a:pt x="5" y="6"/>
                        </a:cubicBezTo>
                        <a:cubicBezTo>
                          <a:pt x="5" y="6"/>
                          <a:pt x="6" y="6"/>
                          <a:pt x="7" y="7"/>
                        </a:cubicBezTo>
                        <a:cubicBezTo>
                          <a:pt x="6" y="6"/>
                          <a:pt x="6" y="6"/>
                          <a:pt x="6" y="6"/>
                        </a:cubicBezTo>
                        <a:cubicBezTo>
                          <a:pt x="6" y="5"/>
                          <a:pt x="5" y="5"/>
                          <a:pt x="5" y="4"/>
                        </a:cubicBezTo>
                        <a:cubicBezTo>
                          <a:pt x="4" y="5"/>
                          <a:pt x="4" y="5"/>
                          <a:pt x="3" y="6"/>
                        </a:cubicBezTo>
                        <a:cubicBezTo>
                          <a:pt x="2" y="6"/>
                          <a:pt x="2" y="8"/>
                          <a:pt x="4" y="8"/>
                        </a:cubicBezTo>
                        <a:cubicBezTo>
                          <a:pt x="6" y="8"/>
                          <a:pt x="8" y="7"/>
                          <a:pt x="11" y="7"/>
                        </a:cubicBezTo>
                        <a:cubicBezTo>
                          <a:pt x="12" y="7"/>
                          <a:pt x="12" y="5"/>
                          <a:pt x="10" y="5"/>
                        </a:cubicBezTo>
                        <a:cubicBezTo>
                          <a:pt x="9" y="5"/>
                          <a:pt x="9" y="5"/>
                          <a:pt x="8" y="6"/>
                        </a:cubicBezTo>
                        <a:cubicBezTo>
                          <a:pt x="7" y="6"/>
                          <a:pt x="7" y="7"/>
                          <a:pt x="8" y="8"/>
                        </a:cubicBezTo>
                        <a:cubicBezTo>
                          <a:pt x="10" y="9"/>
                          <a:pt x="9" y="8"/>
                          <a:pt x="12" y="9"/>
                        </a:cubicBezTo>
                        <a:cubicBezTo>
                          <a:pt x="12" y="8"/>
                          <a:pt x="12" y="7"/>
                          <a:pt x="12" y="7"/>
                        </a:cubicBezTo>
                        <a:cubicBezTo>
                          <a:pt x="11" y="7"/>
                          <a:pt x="9" y="6"/>
                          <a:pt x="8" y="6"/>
                        </a:cubicBezTo>
                        <a:cubicBezTo>
                          <a:pt x="8" y="7"/>
                          <a:pt x="7" y="7"/>
                          <a:pt x="7" y="8"/>
                        </a:cubicBezTo>
                        <a:cubicBezTo>
                          <a:pt x="10" y="8"/>
                          <a:pt x="12" y="9"/>
                          <a:pt x="14" y="9"/>
                        </a:cubicBezTo>
                        <a:cubicBezTo>
                          <a:pt x="14" y="9"/>
                          <a:pt x="14" y="8"/>
                          <a:pt x="14" y="7"/>
                        </a:cubicBezTo>
                        <a:cubicBezTo>
                          <a:pt x="12" y="8"/>
                          <a:pt x="10" y="8"/>
                          <a:pt x="9" y="7"/>
                        </a:cubicBezTo>
                        <a:cubicBezTo>
                          <a:pt x="7" y="7"/>
                          <a:pt x="7" y="9"/>
                          <a:pt x="8" y="9"/>
                        </a:cubicBezTo>
                        <a:cubicBezTo>
                          <a:pt x="10" y="10"/>
                          <a:pt x="13" y="11"/>
                          <a:pt x="15" y="11"/>
                        </a:cubicBezTo>
                        <a:cubicBezTo>
                          <a:pt x="16" y="12"/>
                          <a:pt x="17" y="10"/>
                          <a:pt x="16" y="9"/>
                        </a:cubicBezTo>
                        <a:cubicBezTo>
                          <a:pt x="13" y="9"/>
                          <a:pt x="11" y="8"/>
                          <a:pt x="10" y="6"/>
                        </a:cubicBezTo>
                        <a:cubicBezTo>
                          <a:pt x="10" y="6"/>
                          <a:pt x="10" y="7"/>
                          <a:pt x="9" y="7"/>
                        </a:cubicBezTo>
                        <a:cubicBezTo>
                          <a:pt x="11" y="7"/>
                          <a:pt x="13" y="8"/>
                          <a:pt x="15" y="9"/>
                        </a:cubicBezTo>
                        <a:cubicBezTo>
                          <a:pt x="16" y="9"/>
                          <a:pt x="17" y="8"/>
                          <a:pt x="16" y="7"/>
                        </a:cubicBezTo>
                        <a:cubicBezTo>
                          <a:pt x="15" y="6"/>
                          <a:pt x="13" y="4"/>
                          <a:pt x="12" y="3"/>
                        </a:cubicBezTo>
                        <a:cubicBezTo>
                          <a:pt x="12" y="3"/>
                          <a:pt x="11" y="4"/>
                          <a:pt x="11" y="4"/>
                        </a:cubicBezTo>
                        <a:cubicBezTo>
                          <a:pt x="12" y="5"/>
                          <a:pt x="14" y="7"/>
                          <a:pt x="15" y="8"/>
                        </a:cubicBezTo>
                        <a:cubicBezTo>
                          <a:pt x="16" y="7"/>
                          <a:pt x="16" y="7"/>
                          <a:pt x="16" y="6"/>
                        </a:cubicBezTo>
                        <a:cubicBezTo>
                          <a:pt x="14" y="6"/>
                          <a:pt x="12" y="4"/>
                          <a:pt x="10" y="3"/>
                        </a:cubicBezTo>
                        <a:cubicBezTo>
                          <a:pt x="9" y="4"/>
                          <a:pt x="9" y="4"/>
                          <a:pt x="9" y="5"/>
                        </a:cubicBezTo>
                        <a:cubicBezTo>
                          <a:pt x="11" y="5"/>
                          <a:pt x="13" y="6"/>
                          <a:pt x="15" y="6"/>
                        </a:cubicBezTo>
                        <a:cubicBezTo>
                          <a:pt x="15" y="6"/>
                          <a:pt x="15" y="5"/>
                          <a:pt x="15" y="4"/>
                        </a:cubicBezTo>
                        <a:cubicBezTo>
                          <a:pt x="13" y="5"/>
                          <a:pt x="11" y="4"/>
                          <a:pt x="9" y="2"/>
                        </a:cubicBezTo>
                        <a:cubicBezTo>
                          <a:pt x="9" y="3"/>
                          <a:pt x="9" y="4"/>
                          <a:pt x="8" y="4"/>
                        </a:cubicBezTo>
                        <a:cubicBezTo>
                          <a:pt x="11" y="4"/>
                          <a:pt x="13" y="4"/>
                          <a:pt x="16" y="5"/>
                        </a:cubicBezTo>
                        <a:cubicBezTo>
                          <a:pt x="16" y="5"/>
                          <a:pt x="16" y="4"/>
                          <a:pt x="16" y="3"/>
                        </a:cubicBezTo>
                        <a:cubicBezTo>
                          <a:pt x="13" y="3"/>
                          <a:pt x="11" y="3"/>
                          <a:pt x="9" y="3"/>
                        </a:cubicBezTo>
                        <a:cubicBezTo>
                          <a:pt x="9" y="3"/>
                          <a:pt x="9" y="4"/>
                          <a:pt x="9" y="5"/>
                        </a:cubicBezTo>
                        <a:cubicBezTo>
                          <a:pt x="11" y="5"/>
                          <a:pt x="13" y="5"/>
                          <a:pt x="15" y="5"/>
                        </a:cubicBezTo>
                        <a:cubicBezTo>
                          <a:pt x="15" y="4"/>
                          <a:pt x="15" y="3"/>
                          <a:pt x="15" y="3"/>
                        </a:cubicBezTo>
                        <a:cubicBezTo>
                          <a:pt x="12" y="3"/>
                          <a:pt x="10" y="2"/>
                          <a:pt x="8" y="0"/>
                        </a:cubicBezTo>
                        <a:cubicBezTo>
                          <a:pt x="8" y="1"/>
                          <a:pt x="8" y="1"/>
                          <a:pt x="8" y="2"/>
                        </a:cubicBezTo>
                        <a:cubicBezTo>
                          <a:pt x="10" y="2"/>
                          <a:pt x="12" y="2"/>
                          <a:pt x="14" y="2"/>
                        </a:cubicBezTo>
                        <a:cubicBezTo>
                          <a:pt x="14" y="2"/>
                          <a:pt x="14" y="1"/>
                          <a:pt x="14" y="0"/>
                        </a:cubicBezTo>
                        <a:cubicBezTo>
                          <a:pt x="12" y="0"/>
                          <a:pt x="11" y="0"/>
                          <a:pt x="10" y="0"/>
                        </a:cubicBezTo>
                        <a:cubicBezTo>
                          <a:pt x="8" y="0"/>
                          <a:pt x="8" y="2"/>
                          <a:pt x="9" y="2"/>
                        </a:cubicBezTo>
                        <a:cubicBezTo>
                          <a:pt x="12" y="3"/>
                          <a:pt x="16" y="3"/>
                          <a:pt x="19" y="5"/>
                        </a:cubicBezTo>
                        <a:cubicBezTo>
                          <a:pt x="19" y="5"/>
                          <a:pt x="19" y="4"/>
                          <a:pt x="20" y="4"/>
                        </a:cubicBezTo>
                        <a:cubicBezTo>
                          <a:pt x="19" y="4"/>
                          <a:pt x="17" y="3"/>
                          <a:pt x="16" y="3"/>
                        </a:cubicBezTo>
                        <a:cubicBezTo>
                          <a:pt x="15" y="3"/>
                          <a:pt x="14" y="5"/>
                          <a:pt x="15" y="5"/>
                        </a:cubicBezTo>
                        <a:cubicBezTo>
                          <a:pt x="16" y="6"/>
                          <a:pt x="17" y="6"/>
                          <a:pt x="18" y="7"/>
                        </a:cubicBezTo>
                        <a:cubicBezTo>
                          <a:pt x="19" y="7"/>
                          <a:pt x="20" y="8"/>
                          <a:pt x="21" y="9"/>
                        </a:cubicBezTo>
                        <a:cubicBezTo>
                          <a:pt x="19" y="9"/>
                          <a:pt x="17" y="8"/>
                          <a:pt x="16" y="6"/>
                        </a:cubicBezTo>
                        <a:cubicBezTo>
                          <a:pt x="15" y="7"/>
                          <a:pt x="15" y="7"/>
                          <a:pt x="15" y="8"/>
                        </a:cubicBezTo>
                        <a:cubicBezTo>
                          <a:pt x="18" y="9"/>
                          <a:pt x="20" y="10"/>
                          <a:pt x="22" y="13"/>
                        </a:cubicBezTo>
                        <a:cubicBezTo>
                          <a:pt x="23" y="12"/>
                          <a:pt x="23" y="11"/>
                          <a:pt x="23" y="11"/>
                        </a:cubicBezTo>
                        <a:cubicBezTo>
                          <a:pt x="21" y="10"/>
                          <a:pt x="18" y="9"/>
                          <a:pt x="16" y="8"/>
                        </a:cubicBezTo>
                        <a:cubicBezTo>
                          <a:pt x="16" y="8"/>
                          <a:pt x="15" y="9"/>
                          <a:pt x="15" y="10"/>
                        </a:cubicBezTo>
                        <a:cubicBezTo>
                          <a:pt x="18" y="11"/>
                          <a:pt x="20" y="12"/>
                          <a:pt x="22" y="14"/>
                        </a:cubicBezTo>
                        <a:cubicBezTo>
                          <a:pt x="22" y="13"/>
                          <a:pt x="22" y="12"/>
                          <a:pt x="23" y="12"/>
                        </a:cubicBezTo>
                        <a:cubicBezTo>
                          <a:pt x="20" y="12"/>
                          <a:pt x="18" y="11"/>
                          <a:pt x="15" y="9"/>
                        </a:cubicBezTo>
                        <a:cubicBezTo>
                          <a:pt x="15" y="10"/>
                          <a:pt x="15" y="11"/>
                          <a:pt x="15" y="11"/>
                        </a:cubicBezTo>
                        <a:cubicBezTo>
                          <a:pt x="18" y="12"/>
                          <a:pt x="21" y="14"/>
                          <a:pt x="24" y="15"/>
                        </a:cubicBezTo>
                        <a:cubicBezTo>
                          <a:pt x="25" y="16"/>
                          <a:pt x="26" y="14"/>
                          <a:pt x="25" y="14"/>
                        </a:cubicBezTo>
                        <a:cubicBezTo>
                          <a:pt x="23" y="12"/>
                          <a:pt x="21" y="11"/>
                          <a:pt x="19" y="9"/>
                        </a:cubicBezTo>
                        <a:cubicBezTo>
                          <a:pt x="19" y="10"/>
                          <a:pt x="18" y="10"/>
                          <a:pt x="18" y="11"/>
                        </a:cubicBezTo>
                        <a:cubicBezTo>
                          <a:pt x="21" y="12"/>
                          <a:pt x="23" y="14"/>
                          <a:pt x="25" y="17"/>
                        </a:cubicBezTo>
                        <a:cubicBezTo>
                          <a:pt x="26" y="17"/>
                          <a:pt x="26" y="16"/>
                          <a:pt x="27" y="16"/>
                        </a:cubicBezTo>
                        <a:cubicBezTo>
                          <a:pt x="24" y="14"/>
                          <a:pt x="21" y="11"/>
                          <a:pt x="20" y="7"/>
                        </a:cubicBezTo>
                        <a:cubicBezTo>
                          <a:pt x="20" y="8"/>
                          <a:pt x="19" y="8"/>
                          <a:pt x="19" y="9"/>
                        </a:cubicBezTo>
                        <a:cubicBezTo>
                          <a:pt x="23" y="9"/>
                          <a:pt x="25" y="12"/>
                          <a:pt x="26" y="15"/>
                        </a:cubicBezTo>
                        <a:cubicBezTo>
                          <a:pt x="27" y="15"/>
                          <a:pt x="27" y="14"/>
                          <a:pt x="28" y="14"/>
                        </a:cubicBezTo>
                        <a:cubicBezTo>
                          <a:pt x="25" y="13"/>
                          <a:pt x="21" y="9"/>
                          <a:pt x="21" y="6"/>
                        </a:cubicBezTo>
                        <a:cubicBezTo>
                          <a:pt x="21" y="7"/>
                          <a:pt x="20" y="7"/>
                          <a:pt x="20" y="7"/>
                        </a:cubicBezTo>
                        <a:cubicBezTo>
                          <a:pt x="24" y="9"/>
                          <a:pt x="28" y="13"/>
                          <a:pt x="28" y="18"/>
                        </a:cubicBezTo>
                        <a:cubicBezTo>
                          <a:pt x="29" y="18"/>
                          <a:pt x="29" y="17"/>
                          <a:pt x="30" y="17"/>
                        </a:cubicBezTo>
                        <a:cubicBezTo>
                          <a:pt x="28" y="16"/>
                          <a:pt x="26" y="14"/>
                          <a:pt x="25" y="12"/>
                        </a:cubicBezTo>
                        <a:cubicBezTo>
                          <a:pt x="26" y="11"/>
                          <a:pt x="26" y="11"/>
                          <a:pt x="27" y="10"/>
                        </a:cubicBezTo>
                        <a:cubicBezTo>
                          <a:pt x="28" y="11"/>
                          <a:pt x="29" y="12"/>
                          <a:pt x="29" y="13"/>
                        </a:cubicBezTo>
                        <a:cubicBezTo>
                          <a:pt x="30" y="14"/>
                          <a:pt x="31" y="16"/>
                          <a:pt x="31" y="18"/>
                        </a:cubicBezTo>
                        <a:cubicBezTo>
                          <a:pt x="31" y="17"/>
                          <a:pt x="32" y="17"/>
                          <a:pt x="32" y="17"/>
                        </a:cubicBezTo>
                        <a:cubicBezTo>
                          <a:pt x="31" y="16"/>
                          <a:pt x="29" y="15"/>
                          <a:pt x="28" y="14"/>
                        </a:cubicBezTo>
                        <a:cubicBezTo>
                          <a:pt x="25" y="11"/>
                          <a:pt x="30" y="10"/>
                          <a:pt x="30" y="16"/>
                        </a:cubicBezTo>
                        <a:cubicBezTo>
                          <a:pt x="30" y="15"/>
                          <a:pt x="31" y="15"/>
                          <a:pt x="31" y="15"/>
                        </a:cubicBezTo>
                        <a:cubicBezTo>
                          <a:pt x="27" y="13"/>
                          <a:pt x="23" y="9"/>
                          <a:pt x="22" y="5"/>
                        </a:cubicBezTo>
                        <a:cubicBezTo>
                          <a:pt x="21" y="6"/>
                          <a:pt x="21" y="6"/>
                          <a:pt x="20" y="7"/>
                        </a:cubicBezTo>
                        <a:cubicBezTo>
                          <a:pt x="29" y="9"/>
                          <a:pt x="28" y="18"/>
                          <a:pt x="33" y="24"/>
                        </a:cubicBezTo>
                        <a:cubicBezTo>
                          <a:pt x="34" y="25"/>
                          <a:pt x="35" y="23"/>
                          <a:pt x="34" y="22"/>
                        </a:cubicBezTo>
                        <a:cubicBezTo>
                          <a:pt x="32" y="19"/>
                          <a:pt x="31" y="14"/>
                          <a:pt x="29" y="10"/>
                        </a:cubicBezTo>
                        <a:cubicBezTo>
                          <a:pt x="27" y="7"/>
                          <a:pt x="24" y="6"/>
                          <a:pt x="21" y="5"/>
                        </a:cubicBezTo>
                        <a:cubicBezTo>
                          <a:pt x="20" y="4"/>
                          <a:pt x="19" y="5"/>
                          <a:pt x="20" y="6"/>
                        </a:cubicBezTo>
                        <a:cubicBezTo>
                          <a:pt x="22" y="11"/>
                          <a:pt x="26" y="15"/>
                          <a:pt x="30" y="17"/>
                        </a:cubicBezTo>
                        <a:cubicBezTo>
                          <a:pt x="31" y="17"/>
                          <a:pt x="32" y="16"/>
                          <a:pt x="32" y="16"/>
                        </a:cubicBezTo>
                        <a:cubicBezTo>
                          <a:pt x="32" y="12"/>
                          <a:pt x="29" y="9"/>
                          <a:pt x="25" y="8"/>
                        </a:cubicBezTo>
                        <a:cubicBezTo>
                          <a:pt x="25" y="8"/>
                          <a:pt x="24" y="9"/>
                          <a:pt x="24" y="9"/>
                        </a:cubicBezTo>
                        <a:cubicBezTo>
                          <a:pt x="23" y="14"/>
                          <a:pt x="27" y="17"/>
                          <a:pt x="32" y="19"/>
                        </a:cubicBezTo>
                        <a:cubicBezTo>
                          <a:pt x="32" y="19"/>
                          <a:pt x="33" y="18"/>
                          <a:pt x="33" y="18"/>
                        </a:cubicBezTo>
                        <a:cubicBezTo>
                          <a:pt x="33" y="15"/>
                          <a:pt x="28" y="5"/>
                          <a:pt x="24" y="7"/>
                        </a:cubicBezTo>
                        <a:cubicBezTo>
                          <a:pt x="19" y="10"/>
                          <a:pt x="26" y="17"/>
                          <a:pt x="29" y="19"/>
                        </a:cubicBezTo>
                        <a:cubicBezTo>
                          <a:pt x="29" y="19"/>
                          <a:pt x="30" y="19"/>
                          <a:pt x="30" y="18"/>
                        </a:cubicBezTo>
                        <a:cubicBezTo>
                          <a:pt x="30" y="12"/>
                          <a:pt x="25" y="7"/>
                          <a:pt x="20" y="5"/>
                        </a:cubicBezTo>
                        <a:cubicBezTo>
                          <a:pt x="19" y="5"/>
                          <a:pt x="19" y="6"/>
                          <a:pt x="19" y="6"/>
                        </a:cubicBezTo>
                        <a:cubicBezTo>
                          <a:pt x="19" y="11"/>
                          <a:pt x="24" y="14"/>
                          <a:pt x="27" y="16"/>
                        </a:cubicBezTo>
                        <a:cubicBezTo>
                          <a:pt x="28" y="16"/>
                          <a:pt x="29" y="15"/>
                          <a:pt x="28" y="14"/>
                        </a:cubicBezTo>
                        <a:cubicBezTo>
                          <a:pt x="26" y="11"/>
                          <a:pt x="24" y="7"/>
                          <a:pt x="20" y="6"/>
                        </a:cubicBezTo>
                        <a:cubicBezTo>
                          <a:pt x="19" y="6"/>
                          <a:pt x="18" y="7"/>
                          <a:pt x="18" y="8"/>
                        </a:cubicBezTo>
                        <a:cubicBezTo>
                          <a:pt x="19" y="12"/>
                          <a:pt x="22" y="15"/>
                          <a:pt x="25" y="18"/>
                        </a:cubicBezTo>
                        <a:cubicBezTo>
                          <a:pt x="26" y="18"/>
                          <a:pt x="28" y="17"/>
                          <a:pt x="27" y="16"/>
                        </a:cubicBezTo>
                        <a:cubicBezTo>
                          <a:pt x="25" y="13"/>
                          <a:pt x="22" y="10"/>
                          <a:pt x="18" y="9"/>
                        </a:cubicBezTo>
                        <a:cubicBezTo>
                          <a:pt x="17" y="9"/>
                          <a:pt x="17" y="10"/>
                          <a:pt x="17" y="11"/>
                        </a:cubicBezTo>
                        <a:cubicBezTo>
                          <a:pt x="19" y="13"/>
                          <a:pt x="21" y="14"/>
                          <a:pt x="24" y="15"/>
                        </a:cubicBezTo>
                        <a:cubicBezTo>
                          <a:pt x="24" y="15"/>
                          <a:pt x="24" y="14"/>
                          <a:pt x="25" y="14"/>
                        </a:cubicBezTo>
                        <a:cubicBezTo>
                          <a:pt x="22" y="12"/>
                          <a:pt x="19" y="10"/>
                          <a:pt x="15" y="9"/>
                        </a:cubicBezTo>
                        <a:cubicBezTo>
                          <a:pt x="14" y="9"/>
                          <a:pt x="13" y="11"/>
                          <a:pt x="14" y="11"/>
                        </a:cubicBezTo>
                        <a:cubicBezTo>
                          <a:pt x="17" y="13"/>
                          <a:pt x="19" y="14"/>
                          <a:pt x="23" y="14"/>
                        </a:cubicBezTo>
                        <a:cubicBezTo>
                          <a:pt x="24" y="14"/>
                          <a:pt x="24" y="13"/>
                          <a:pt x="23" y="12"/>
                        </a:cubicBezTo>
                        <a:cubicBezTo>
                          <a:pt x="21" y="10"/>
                          <a:pt x="19" y="9"/>
                          <a:pt x="16" y="8"/>
                        </a:cubicBezTo>
                        <a:cubicBezTo>
                          <a:pt x="15" y="7"/>
                          <a:pt x="14" y="9"/>
                          <a:pt x="15" y="10"/>
                        </a:cubicBezTo>
                        <a:cubicBezTo>
                          <a:pt x="18" y="11"/>
                          <a:pt x="20" y="12"/>
                          <a:pt x="23" y="13"/>
                        </a:cubicBezTo>
                        <a:cubicBezTo>
                          <a:pt x="24" y="13"/>
                          <a:pt x="25" y="12"/>
                          <a:pt x="24" y="11"/>
                        </a:cubicBezTo>
                        <a:cubicBezTo>
                          <a:pt x="21" y="9"/>
                          <a:pt x="19" y="7"/>
                          <a:pt x="15" y="6"/>
                        </a:cubicBezTo>
                        <a:cubicBezTo>
                          <a:pt x="14" y="6"/>
                          <a:pt x="13" y="7"/>
                          <a:pt x="14" y="8"/>
                        </a:cubicBezTo>
                        <a:cubicBezTo>
                          <a:pt x="17" y="10"/>
                          <a:pt x="19" y="11"/>
                          <a:pt x="23" y="11"/>
                        </a:cubicBezTo>
                        <a:cubicBezTo>
                          <a:pt x="23" y="11"/>
                          <a:pt x="24" y="11"/>
                          <a:pt x="24" y="10"/>
                        </a:cubicBezTo>
                        <a:cubicBezTo>
                          <a:pt x="24" y="7"/>
                          <a:pt x="19" y="5"/>
                          <a:pt x="16" y="3"/>
                        </a:cubicBezTo>
                        <a:cubicBezTo>
                          <a:pt x="16" y="4"/>
                          <a:pt x="16" y="5"/>
                          <a:pt x="15" y="5"/>
                        </a:cubicBezTo>
                        <a:cubicBezTo>
                          <a:pt x="18" y="6"/>
                          <a:pt x="18" y="6"/>
                          <a:pt x="20" y="6"/>
                        </a:cubicBezTo>
                        <a:cubicBezTo>
                          <a:pt x="21" y="6"/>
                          <a:pt x="21" y="5"/>
                          <a:pt x="21" y="4"/>
                        </a:cubicBezTo>
                        <a:cubicBezTo>
                          <a:pt x="18" y="1"/>
                          <a:pt x="13" y="1"/>
                          <a:pt x="10" y="0"/>
                        </a:cubicBezTo>
                        <a:cubicBezTo>
                          <a:pt x="9" y="1"/>
                          <a:pt x="9" y="2"/>
                          <a:pt x="9" y="2"/>
                        </a:cubicBezTo>
                        <a:cubicBezTo>
                          <a:pt x="12" y="3"/>
                          <a:pt x="11" y="3"/>
                          <a:pt x="14" y="2"/>
                        </a:cubicBezTo>
                        <a:cubicBezTo>
                          <a:pt x="15" y="2"/>
                          <a:pt x="15" y="0"/>
                          <a:pt x="14" y="0"/>
                        </a:cubicBezTo>
                        <a:cubicBezTo>
                          <a:pt x="12" y="0"/>
                          <a:pt x="10" y="0"/>
                          <a:pt x="8" y="0"/>
                        </a:cubicBezTo>
                        <a:cubicBezTo>
                          <a:pt x="7" y="0"/>
                          <a:pt x="6" y="1"/>
                          <a:pt x="7" y="2"/>
                        </a:cubicBezTo>
                        <a:cubicBezTo>
                          <a:pt x="9" y="4"/>
                          <a:pt x="12" y="4"/>
                          <a:pt x="15" y="5"/>
                        </a:cubicBezTo>
                        <a:cubicBezTo>
                          <a:pt x="16" y="5"/>
                          <a:pt x="16" y="3"/>
                          <a:pt x="15" y="3"/>
                        </a:cubicBezTo>
                        <a:cubicBezTo>
                          <a:pt x="13" y="2"/>
                          <a:pt x="11" y="2"/>
                          <a:pt x="9" y="3"/>
                        </a:cubicBezTo>
                        <a:cubicBezTo>
                          <a:pt x="8" y="3"/>
                          <a:pt x="8" y="5"/>
                          <a:pt x="9" y="5"/>
                        </a:cubicBezTo>
                        <a:cubicBezTo>
                          <a:pt x="11" y="5"/>
                          <a:pt x="14" y="6"/>
                          <a:pt x="16" y="5"/>
                        </a:cubicBezTo>
                        <a:cubicBezTo>
                          <a:pt x="17" y="5"/>
                          <a:pt x="17" y="4"/>
                          <a:pt x="16" y="3"/>
                        </a:cubicBezTo>
                        <a:cubicBezTo>
                          <a:pt x="14" y="2"/>
                          <a:pt x="11" y="2"/>
                          <a:pt x="8" y="2"/>
                        </a:cubicBezTo>
                        <a:cubicBezTo>
                          <a:pt x="7" y="2"/>
                          <a:pt x="7" y="3"/>
                          <a:pt x="8" y="4"/>
                        </a:cubicBezTo>
                        <a:cubicBezTo>
                          <a:pt x="10" y="6"/>
                          <a:pt x="12" y="7"/>
                          <a:pt x="15" y="7"/>
                        </a:cubicBezTo>
                        <a:cubicBezTo>
                          <a:pt x="16" y="6"/>
                          <a:pt x="17" y="5"/>
                          <a:pt x="15" y="4"/>
                        </a:cubicBezTo>
                        <a:cubicBezTo>
                          <a:pt x="13" y="4"/>
                          <a:pt x="11" y="3"/>
                          <a:pt x="10" y="3"/>
                        </a:cubicBezTo>
                        <a:cubicBezTo>
                          <a:pt x="8" y="2"/>
                          <a:pt x="8" y="4"/>
                          <a:pt x="9" y="5"/>
                        </a:cubicBezTo>
                        <a:cubicBezTo>
                          <a:pt x="11" y="6"/>
                          <a:pt x="13" y="8"/>
                          <a:pt x="16" y="8"/>
                        </a:cubicBezTo>
                        <a:cubicBezTo>
                          <a:pt x="17" y="8"/>
                          <a:pt x="18" y="7"/>
                          <a:pt x="17" y="6"/>
                        </a:cubicBezTo>
                        <a:cubicBezTo>
                          <a:pt x="15" y="5"/>
                          <a:pt x="14" y="4"/>
                          <a:pt x="12" y="3"/>
                        </a:cubicBezTo>
                        <a:cubicBezTo>
                          <a:pt x="11" y="2"/>
                          <a:pt x="10" y="3"/>
                          <a:pt x="10" y="4"/>
                        </a:cubicBezTo>
                        <a:cubicBezTo>
                          <a:pt x="12" y="6"/>
                          <a:pt x="13" y="7"/>
                          <a:pt x="15" y="8"/>
                        </a:cubicBezTo>
                        <a:cubicBezTo>
                          <a:pt x="15" y="8"/>
                          <a:pt x="15" y="7"/>
                          <a:pt x="16" y="7"/>
                        </a:cubicBezTo>
                        <a:cubicBezTo>
                          <a:pt x="14" y="6"/>
                          <a:pt x="12" y="5"/>
                          <a:pt x="9" y="5"/>
                        </a:cubicBezTo>
                        <a:cubicBezTo>
                          <a:pt x="8" y="5"/>
                          <a:pt x="8" y="6"/>
                          <a:pt x="8" y="7"/>
                        </a:cubicBezTo>
                        <a:cubicBezTo>
                          <a:pt x="10" y="9"/>
                          <a:pt x="12" y="10"/>
                          <a:pt x="15" y="11"/>
                        </a:cubicBezTo>
                        <a:cubicBezTo>
                          <a:pt x="15" y="11"/>
                          <a:pt x="15" y="10"/>
                          <a:pt x="16" y="9"/>
                        </a:cubicBezTo>
                        <a:cubicBezTo>
                          <a:pt x="13" y="9"/>
                          <a:pt x="11" y="8"/>
                          <a:pt x="9" y="7"/>
                        </a:cubicBezTo>
                        <a:cubicBezTo>
                          <a:pt x="9" y="8"/>
                          <a:pt x="8" y="9"/>
                          <a:pt x="8" y="9"/>
                        </a:cubicBezTo>
                        <a:cubicBezTo>
                          <a:pt x="11" y="10"/>
                          <a:pt x="12" y="10"/>
                          <a:pt x="15" y="9"/>
                        </a:cubicBezTo>
                        <a:cubicBezTo>
                          <a:pt x="16" y="9"/>
                          <a:pt x="15" y="8"/>
                          <a:pt x="15" y="7"/>
                        </a:cubicBezTo>
                        <a:cubicBezTo>
                          <a:pt x="12" y="7"/>
                          <a:pt x="10" y="6"/>
                          <a:pt x="7" y="6"/>
                        </a:cubicBezTo>
                        <a:cubicBezTo>
                          <a:pt x="6" y="6"/>
                          <a:pt x="6" y="8"/>
                          <a:pt x="7" y="8"/>
                        </a:cubicBezTo>
                        <a:cubicBezTo>
                          <a:pt x="10" y="9"/>
                          <a:pt x="9" y="9"/>
                          <a:pt x="12" y="9"/>
                        </a:cubicBezTo>
                        <a:cubicBezTo>
                          <a:pt x="13" y="9"/>
                          <a:pt x="14" y="7"/>
                          <a:pt x="12" y="7"/>
                        </a:cubicBezTo>
                        <a:cubicBezTo>
                          <a:pt x="11" y="6"/>
                          <a:pt x="10" y="6"/>
                          <a:pt x="9" y="6"/>
                        </a:cubicBezTo>
                        <a:cubicBezTo>
                          <a:pt x="9" y="6"/>
                          <a:pt x="9" y="7"/>
                          <a:pt x="9" y="8"/>
                        </a:cubicBezTo>
                        <a:cubicBezTo>
                          <a:pt x="10" y="7"/>
                          <a:pt x="10" y="7"/>
                          <a:pt x="11" y="7"/>
                        </a:cubicBezTo>
                        <a:cubicBezTo>
                          <a:pt x="11" y="6"/>
                          <a:pt x="10" y="6"/>
                          <a:pt x="10" y="5"/>
                        </a:cubicBezTo>
                        <a:cubicBezTo>
                          <a:pt x="8" y="5"/>
                          <a:pt x="6" y="5"/>
                          <a:pt x="4" y="6"/>
                        </a:cubicBezTo>
                        <a:cubicBezTo>
                          <a:pt x="4" y="6"/>
                          <a:pt x="4" y="7"/>
                          <a:pt x="4" y="8"/>
                        </a:cubicBezTo>
                        <a:cubicBezTo>
                          <a:pt x="6" y="7"/>
                          <a:pt x="6" y="7"/>
                          <a:pt x="7" y="5"/>
                        </a:cubicBezTo>
                        <a:cubicBezTo>
                          <a:pt x="7" y="5"/>
                          <a:pt x="6" y="4"/>
                          <a:pt x="6" y="4"/>
                        </a:cubicBezTo>
                        <a:cubicBezTo>
                          <a:pt x="0" y="5"/>
                          <a:pt x="7" y="11"/>
                          <a:pt x="9" y="6"/>
                        </a:cubicBezTo>
                        <a:cubicBezTo>
                          <a:pt x="11" y="1"/>
                          <a:pt x="2" y="1"/>
                          <a:pt x="4" y="7"/>
                        </a:cubicBezTo>
                        <a:cubicBezTo>
                          <a:pt x="5" y="8"/>
                          <a:pt x="6" y="8"/>
                          <a:pt x="6" y="8"/>
                        </a:cubicBezTo>
                        <a:cubicBezTo>
                          <a:pt x="9" y="6"/>
                          <a:pt x="9" y="3"/>
                          <a:pt x="7" y="1"/>
                        </a:cubicBezTo>
                        <a:cubicBezTo>
                          <a:pt x="7" y="1"/>
                          <a:pt x="6" y="0"/>
                          <a:pt x="6" y="1"/>
                        </a:cubicBezTo>
                        <a:cubicBezTo>
                          <a:pt x="4" y="3"/>
                          <a:pt x="4" y="5"/>
                          <a:pt x="4" y="7"/>
                        </a:cubicBezTo>
                        <a:cubicBezTo>
                          <a:pt x="5" y="8"/>
                          <a:pt x="6" y="8"/>
                          <a:pt x="6" y="8"/>
                        </a:cubicBezTo>
                        <a:cubicBezTo>
                          <a:pt x="8" y="6"/>
                          <a:pt x="9" y="2"/>
                          <a:pt x="6" y="2"/>
                        </a:cubicBezTo>
                        <a:cubicBezTo>
                          <a:pt x="3" y="1"/>
                          <a:pt x="2" y="5"/>
                          <a:pt x="3" y="7"/>
                        </a:cubicBezTo>
                        <a:cubicBezTo>
                          <a:pt x="4" y="8"/>
                          <a:pt x="5" y="8"/>
                          <a:pt x="5" y="7"/>
                        </a:cubicBezTo>
                        <a:cubicBezTo>
                          <a:pt x="7" y="5"/>
                          <a:pt x="7" y="3"/>
                          <a:pt x="5" y="1"/>
                        </a:cubicBezTo>
                        <a:cubicBezTo>
                          <a:pt x="5" y="0"/>
                          <a:pt x="4" y="1"/>
                          <a:pt x="3" y="1"/>
                        </a:cubicBezTo>
                        <a:cubicBezTo>
                          <a:pt x="2" y="3"/>
                          <a:pt x="2" y="4"/>
                          <a:pt x="3" y="6"/>
                        </a:cubicBezTo>
                        <a:cubicBezTo>
                          <a:pt x="3" y="7"/>
                          <a:pt x="4" y="7"/>
                          <a:pt x="5" y="6"/>
                        </a:cubicBezTo>
                        <a:cubicBezTo>
                          <a:pt x="5" y="4"/>
                          <a:pt x="5" y="2"/>
                          <a:pt x="4" y="1"/>
                        </a:cubicBezTo>
                        <a:cubicBezTo>
                          <a:pt x="4" y="0"/>
                          <a:pt x="3" y="0"/>
                          <a:pt x="2" y="1"/>
                        </a:cubicBezTo>
                        <a:cubicBezTo>
                          <a:pt x="1" y="2"/>
                          <a:pt x="1" y="3"/>
                          <a:pt x="1" y="5"/>
                        </a:cubicBezTo>
                        <a:cubicBezTo>
                          <a:pt x="1" y="6"/>
                          <a:pt x="3" y="7"/>
                          <a:pt x="3" y="6"/>
                        </a:cubicBezTo>
                        <a:cubicBezTo>
                          <a:pt x="3" y="5"/>
                          <a:pt x="3" y="4"/>
                          <a:pt x="3" y="3"/>
                        </a:cubicBezTo>
                        <a:cubicBezTo>
                          <a:pt x="3" y="3"/>
                          <a:pt x="2" y="3"/>
                          <a:pt x="1" y="3"/>
                        </a:cubicBezTo>
                        <a:cubicBezTo>
                          <a:pt x="1" y="4"/>
                          <a:pt x="1" y="6"/>
                          <a:pt x="1" y="7"/>
                        </a:cubicBezTo>
                        <a:cubicBezTo>
                          <a:pt x="1" y="8"/>
                          <a:pt x="3" y="8"/>
                          <a:pt x="3" y="7"/>
                        </a:cubicBezTo>
                        <a:cubicBezTo>
                          <a:pt x="4" y="6"/>
                          <a:pt x="4" y="5"/>
                          <a:pt x="4" y="4"/>
                        </a:cubicBezTo>
                        <a:cubicBezTo>
                          <a:pt x="3" y="4"/>
                          <a:pt x="2" y="4"/>
                          <a:pt x="2" y="4"/>
                        </a:cubicBezTo>
                        <a:cubicBezTo>
                          <a:pt x="2" y="4"/>
                          <a:pt x="2" y="5"/>
                          <a:pt x="2" y="5"/>
                        </a:cubicBezTo>
                        <a:cubicBezTo>
                          <a:pt x="2" y="6"/>
                          <a:pt x="3" y="7"/>
                          <a:pt x="3" y="6"/>
                        </a:cubicBezTo>
                        <a:cubicBezTo>
                          <a:pt x="4" y="6"/>
                          <a:pt x="4" y="6"/>
                          <a:pt x="4" y="5"/>
                        </a:cubicBezTo>
                        <a:cubicBezTo>
                          <a:pt x="5" y="4"/>
                          <a:pt x="3" y="3"/>
                          <a:pt x="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8" name="Freeform 303"/>
                  <p:cNvSpPr/>
                  <p:nvPr/>
                </p:nvSpPr>
                <p:spPr bwMode="auto">
                  <a:xfrm>
                    <a:off x="913" y="1677"/>
                    <a:ext cx="14" cy="22"/>
                  </a:xfrm>
                  <a:custGeom>
                    <a:avLst/>
                    <a:gdLst>
                      <a:gd name="T0" fmla="*/ 5 w 21"/>
                      <a:gd name="T1" fmla="*/ 13 h 34"/>
                      <a:gd name="T2" fmla="*/ 6 w 21"/>
                      <a:gd name="T3" fmla="*/ 13 h 34"/>
                      <a:gd name="T4" fmla="*/ 12 w 21"/>
                      <a:gd name="T5" fmla="*/ 21 h 34"/>
                      <a:gd name="T6" fmla="*/ 3 w 21"/>
                      <a:gd name="T7" fmla="*/ 15 h 34"/>
                      <a:gd name="T8" fmla="*/ 1 w 21"/>
                      <a:gd name="T9" fmla="*/ 12 h 34"/>
                      <a:gd name="T10" fmla="*/ 10 w 21"/>
                      <a:gd name="T11" fmla="*/ 17 h 34"/>
                      <a:gd name="T12" fmla="*/ 14 w 21"/>
                      <a:gd name="T13" fmla="*/ 26 h 34"/>
                      <a:gd name="T14" fmla="*/ 13 w 21"/>
                      <a:gd name="T15" fmla="*/ 28 h 34"/>
                      <a:gd name="T16" fmla="*/ 10 w 21"/>
                      <a:gd name="T17" fmla="*/ 23 h 34"/>
                      <a:gd name="T18" fmla="*/ 12 w 21"/>
                      <a:gd name="T19" fmla="*/ 25 h 34"/>
                      <a:gd name="T20" fmla="*/ 13 w 21"/>
                      <a:gd name="T21" fmla="*/ 32 h 34"/>
                      <a:gd name="T22" fmla="*/ 15 w 21"/>
                      <a:gd name="T23" fmla="*/ 24 h 34"/>
                      <a:gd name="T24" fmla="*/ 16 w 21"/>
                      <a:gd name="T25" fmla="*/ 32 h 34"/>
                      <a:gd name="T26" fmla="*/ 15 w 21"/>
                      <a:gd name="T27" fmla="*/ 24 h 34"/>
                      <a:gd name="T28" fmla="*/ 19 w 21"/>
                      <a:gd name="T29" fmla="*/ 31 h 34"/>
                      <a:gd name="T30" fmla="*/ 19 w 21"/>
                      <a:gd name="T31" fmla="*/ 30 h 34"/>
                      <a:gd name="T32" fmla="*/ 14 w 21"/>
                      <a:gd name="T33" fmla="*/ 21 h 34"/>
                      <a:gd name="T34" fmla="*/ 15 w 21"/>
                      <a:gd name="T35" fmla="*/ 18 h 34"/>
                      <a:gd name="T36" fmla="*/ 19 w 21"/>
                      <a:gd name="T37" fmla="*/ 26 h 34"/>
                      <a:gd name="T38" fmla="*/ 14 w 21"/>
                      <a:gd name="T39" fmla="*/ 23 h 34"/>
                      <a:gd name="T40" fmla="*/ 7 w 21"/>
                      <a:gd name="T41" fmla="*/ 13 h 34"/>
                      <a:gd name="T42" fmla="*/ 8 w 21"/>
                      <a:gd name="T43" fmla="*/ 8 h 34"/>
                      <a:gd name="T44" fmla="*/ 16 w 21"/>
                      <a:gd name="T45" fmla="*/ 18 h 34"/>
                      <a:gd name="T46" fmla="*/ 14 w 21"/>
                      <a:gd name="T47" fmla="*/ 19 h 34"/>
                      <a:gd name="T48" fmla="*/ 3 w 21"/>
                      <a:gd name="T49" fmla="*/ 6 h 34"/>
                      <a:gd name="T50" fmla="*/ 10 w 21"/>
                      <a:gd name="T51" fmla="*/ 13 h 34"/>
                      <a:gd name="T52" fmla="*/ 6 w 21"/>
                      <a:gd name="T53" fmla="*/ 8 h 34"/>
                      <a:gd name="T54" fmla="*/ 17 w 21"/>
                      <a:gd name="T55" fmla="*/ 26 h 34"/>
                      <a:gd name="T56" fmla="*/ 15 w 21"/>
                      <a:gd name="T57" fmla="*/ 26 h 34"/>
                      <a:gd name="T58" fmla="*/ 8 w 21"/>
                      <a:gd name="T59" fmla="*/ 6 h 34"/>
                      <a:gd name="T60" fmla="*/ 12 w 21"/>
                      <a:gd name="T61" fmla="*/ 11 h 34"/>
                      <a:gd name="T62" fmla="*/ 14 w 21"/>
                      <a:gd name="T63" fmla="*/ 20 h 34"/>
                      <a:gd name="T64" fmla="*/ 8 w 21"/>
                      <a:gd name="T65" fmla="*/ 9 h 34"/>
                      <a:gd name="T66" fmla="*/ 7 w 21"/>
                      <a:gd name="T67" fmla="*/ 8 h 34"/>
                      <a:gd name="T68" fmla="*/ 15 w 21"/>
                      <a:gd name="T69" fmla="*/ 19 h 34"/>
                      <a:gd name="T70" fmla="*/ 14 w 21"/>
                      <a:gd name="T71" fmla="*/ 23 h 34"/>
                      <a:gd name="T72" fmla="*/ 9 w 21"/>
                      <a:gd name="T73" fmla="*/ 15 h 34"/>
                      <a:gd name="T74" fmla="*/ 15 w 21"/>
                      <a:gd name="T75" fmla="*/ 18 h 34"/>
                      <a:gd name="T76" fmla="*/ 20 w 21"/>
                      <a:gd name="T77" fmla="*/ 28 h 34"/>
                      <a:gd name="T78" fmla="*/ 19 w 21"/>
                      <a:gd name="T79" fmla="*/ 30 h 34"/>
                      <a:gd name="T80" fmla="*/ 14 w 21"/>
                      <a:gd name="T81" fmla="*/ 23 h 34"/>
                      <a:gd name="T82" fmla="*/ 15 w 21"/>
                      <a:gd name="T83" fmla="*/ 24 h 34"/>
                      <a:gd name="T84" fmla="*/ 18 w 21"/>
                      <a:gd name="T85" fmla="*/ 28 h 34"/>
                      <a:gd name="T86" fmla="*/ 14 w 21"/>
                      <a:gd name="T87" fmla="*/ 33 h 34"/>
                      <a:gd name="T88" fmla="*/ 13 w 21"/>
                      <a:gd name="T89" fmla="*/ 25 h 34"/>
                      <a:gd name="T90" fmla="*/ 12 w 21"/>
                      <a:gd name="T91" fmla="*/ 25 h 34"/>
                      <a:gd name="T92" fmla="*/ 15 w 21"/>
                      <a:gd name="T93" fmla="*/ 31 h 34"/>
                      <a:gd name="T94" fmla="*/ 14 w 21"/>
                      <a:gd name="T95" fmla="*/ 29 h 34"/>
                      <a:gd name="T96" fmla="*/ 10 w 21"/>
                      <a:gd name="T97" fmla="*/ 20 h 34"/>
                      <a:gd name="T98" fmla="*/ 10 w 21"/>
                      <a:gd name="T99" fmla="*/ 17 h 34"/>
                      <a:gd name="T100" fmla="*/ 10 w 21"/>
                      <a:gd name="T101" fmla="*/ 17 h 34"/>
                      <a:gd name="T102" fmla="*/ 3 w 21"/>
                      <a:gd name="T103" fmla="*/ 15 h 34"/>
                      <a:gd name="T104" fmla="*/ 2 w 21"/>
                      <a:gd name="T105" fmla="*/ 12 h 34"/>
                      <a:gd name="T106" fmla="*/ 6 w 21"/>
                      <a:gd name="T107" fmla="*/ 13 h 34"/>
                      <a:gd name="T108" fmla="*/ 12 w 21"/>
                      <a:gd name="T109" fmla="*/ 22 h 34"/>
                      <a:gd name="T110" fmla="*/ 6 w 21"/>
                      <a:gd name="T111" fmla="*/ 15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1" h="34">
                        <a:moveTo>
                          <a:pt x="8" y="14"/>
                        </a:moveTo>
                        <a:cubicBezTo>
                          <a:pt x="7" y="13"/>
                          <a:pt x="7" y="13"/>
                          <a:pt x="6" y="12"/>
                        </a:cubicBezTo>
                        <a:cubicBezTo>
                          <a:pt x="6" y="12"/>
                          <a:pt x="5" y="13"/>
                          <a:pt x="5" y="13"/>
                        </a:cubicBezTo>
                        <a:cubicBezTo>
                          <a:pt x="8" y="15"/>
                          <a:pt x="9" y="18"/>
                          <a:pt x="10" y="22"/>
                        </a:cubicBezTo>
                        <a:cubicBezTo>
                          <a:pt x="10" y="22"/>
                          <a:pt x="11" y="21"/>
                          <a:pt x="12" y="21"/>
                        </a:cubicBezTo>
                        <a:cubicBezTo>
                          <a:pt x="9" y="19"/>
                          <a:pt x="8" y="16"/>
                          <a:pt x="6" y="13"/>
                        </a:cubicBezTo>
                        <a:cubicBezTo>
                          <a:pt x="6" y="13"/>
                          <a:pt x="5" y="14"/>
                          <a:pt x="5" y="14"/>
                        </a:cubicBezTo>
                        <a:cubicBezTo>
                          <a:pt x="7" y="17"/>
                          <a:pt x="9" y="19"/>
                          <a:pt x="10" y="22"/>
                        </a:cubicBezTo>
                        <a:cubicBezTo>
                          <a:pt x="11" y="22"/>
                          <a:pt x="12" y="22"/>
                          <a:pt x="12" y="21"/>
                        </a:cubicBezTo>
                        <a:cubicBezTo>
                          <a:pt x="9" y="18"/>
                          <a:pt x="6" y="15"/>
                          <a:pt x="4" y="11"/>
                        </a:cubicBezTo>
                        <a:cubicBezTo>
                          <a:pt x="3" y="10"/>
                          <a:pt x="2" y="11"/>
                          <a:pt x="2" y="12"/>
                        </a:cubicBezTo>
                        <a:cubicBezTo>
                          <a:pt x="2" y="13"/>
                          <a:pt x="2" y="14"/>
                          <a:pt x="3" y="15"/>
                        </a:cubicBezTo>
                        <a:cubicBezTo>
                          <a:pt x="3" y="15"/>
                          <a:pt x="4" y="14"/>
                          <a:pt x="5" y="14"/>
                        </a:cubicBezTo>
                        <a:cubicBezTo>
                          <a:pt x="4" y="13"/>
                          <a:pt x="3" y="12"/>
                          <a:pt x="2" y="11"/>
                        </a:cubicBezTo>
                        <a:cubicBezTo>
                          <a:pt x="2" y="11"/>
                          <a:pt x="1" y="12"/>
                          <a:pt x="1" y="12"/>
                        </a:cubicBezTo>
                        <a:cubicBezTo>
                          <a:pt x="4" y="14"/>
                          <a:pt x="6" y="16"/>
                          <a:pt x="9" y="19"/>
                        </a:cubicBezTo>
                        <a:cubicBezTo>
                          <a:pt x="9" y="18"/>
                          <a:pt x="10" y="18"/>
                          <a:pt x="10" y="17"/>
                        </a:cubicBezTo>
                        <a:cubicBezTo>
                          <a:pt x="10" y="17"/>
                          <a:pt x="10" y="17"/>
                          <a:pt x="10" y="17"/>
                        </a:cubicBezTo>
                        <a:cubicBezTo>
                          <a:pt x="9" y="16"/>
                          <a:pt x="7" y="17"/>
                          <a:pt x="8" y="18"/>
                        </a:cubicBezTo>
                        <a:cubicBezTo>
                          <a:pt x="9" y="21"/>
                          <a:pt x="11" y="24"/>
                          <a:pt x="12" y="27"/>
                        </a:cubicBezTo>
                        <a:cubicBezTo>
                          <a:pt x="13" y="28"/>
                          <a:pt x="15" y="28"/>
                          <a:pt x="14" y="26"/>
                        </a:cubicBezTo>
                        <a:cubicBezTo>
                          <a:pt x="13" y="24"/>
                          <a:pt x="13" y="22"/>
                          <a:pt x="13" y="20"/>
                        </a:cubicBezTo>
                        <a:cubicBezTo>
                          <a:pt x="12" y="20"/>
                          <a:pt x="11" y="20"/>
                          <a:pt x="11" y="21"/>
                        </a:cubicBezTo>
                        <a:cubicBezTo>
                          <a:pt x="13" y="23"/>
                          <a:pt x="13" y="26"/>
                          <a:pt x="13" y="28"/>
                        </a:cubicBezTo>
                        <a:cubicBezTo>
                          <a:pt x="14" y="28"/>
                          <a:pt x="15" y="28"/>
                          <a:pt x="15" y="28"/>
                        </a:cubicBezTo>
                        <a:cubicBezTo>
                          <a:pt x="14" y="26"/>
                          <a:pt x="13" y="24"/>
                          <a:pt x="12" y="22"/>
                        </a:cubicBezTo>
                        <a:cubicBezTo>
                          <a:pt x="11" y="23"/>
                          <a:pt x="11" y="23"/>
                          <a:pt x="10" y="23"/>
                        </a:cubicBezTo>
                        <a:cubicBezTo>
                          <a:pt x="12" y="26"/>
                          <a:pt x="13" y="28"/>
                          <a:pt x="13" y="31"/>
                        </a:cubicBezTo>
                        <a:cubicBezTo>
                          <a:pt x="14" y="31"/>
                          <a:pt x="15" y="31"/>
                          <a:pt x="15" y="30"/>
                        </a:cubicBezTo>
                        <a:cubicBezTo>
                          <a:pt x="14" y="29"/>
                          <a:pt x="13" y="27"/>
                          <a:pt x="12" y="25"/>
                        </a:cubicBezTo>
                        <a:cubicBezTo>
                          <a:pt x="12" y="26"/>
                          <a:pt x="11" y="26"/>
                          <a:pt x="11" y="27"/>
                        </a:cubicBezTo>
                        <a:cubicBezTo>
                          <a:pt x="11" y="28"/>
                          <a:pt x="12" y="29"/>
                          <a:pt x="13" y="31"/>
                        </a:cubicBezTo>
                        <a:cubicBezTo>
                          <a:pt x="13" y="31"/>
                          <a:pt x="13" y="32"/>
                          <a:pt x="13" y="32"/>
                        </a:cubicBezTo>
                        <a:cubicBezTo>
                          <a:pt x="16" y="32"/>
                          <a:pt x="15" y="32"/>
                          <a:pt x="18" y="32"/>
                        </a:cubicBezTo>
                        <a:cubicBezTo>
                          <a:pt x="18" y="32"/>
                          <a:pt x="19" y="32"/>
                          <a:pt x="19" y="31"/>
                        </a:cubicBezTo>
                        <a:cubicBezTo>
                          <a:pt x="18" y="28"/>
                          <a:pt x="16" y="26"/>
                          <a:pt x="15" y="24"/>
                        </a:cubicBezTo>
                        <a:cubicBezTo>
                          <a:pt x="14" y="22"/>
                          <a:pt x="12" y="24"/>
                          <a:pt x="13" y="25"/>
                        </a:cubicBezTo>
                        <a:cubicBezTo>
                          <a:pt x="14" y="27"/>
                          <a:pt x="14" y="29"/>
                          <a:pt x="14" y="32"/>
                        </a:cubicBezTo>
                        <a:cubicBezTo>
                          <a:pt x="15" y="32"/>
                          <a:pt x="16" y="32"/>
                          <a:pt x="16" y="32"/>
                        </a:cubicBezTo>
                        <a:cubicBezTo>
                          <a:pt x="17" y="31"/>
                          <a:pt x="17" y="31"/>
                          <a:pt x="17" y="30"/>
                        </a:cubicBezTo>
                        <a:cubicBezTo>
                          <a:pt x="18" y="31"/>
                          <a:pt x="19" y="30"/>
                          <a:pt x="19" y="29"/>
                        </a:cubicBezTo>
                        <a:cubicBezTo>
                          <a:pt x="18" y="27"/>
                          <a:pt x="17" y="25"/>
                          <a:pt x="15" y="24"/>
                        </a:cubicBezTo>
                        <a:cubicBezTo>
                          <a:pt x="14" y="22"/>
                          <a:pt x="13" y="23"/>
                          <a:pt x="13" y="25"/>
                        </a:cubicBezTo>
                        <a:cubicBezTo>
                          <a:pt x="15" y="27"/>
                          <a:pt x="16" y="30"/>
                          <a:pt x="17" y="32"/>
                        </a:cubicBezTo>
                        <a:cubicBezTo>
                          <a:pt x="18" y="33"/>
                          <a:pt x="20" y="32"/>
                          <a:pt x="19" y="31"/>
                        </a:cubicBezTo>
                        <a:cubicBezTo>
                          <a:pt x="18" y="28"/>
                          <a:pt x="17" y="26"/>
                          <a:pt x="16" y="23"/>
                        </a:cubicBezTo>
                        <a:cubicBezTo>
                          <a:pt x="16" y="23"/>
                          <a:pt x="15" y="24"/>
                          <a:pt x="14" y="24"/>
                        </a:cubicBezTo>
                        <a:cubicBezTo>
                          <a:pt x="16" y="26"/>
                          <a:pt x="17" y="28"/>
                          <a:pt x="19" y="30"/>
                        </a:cubicBezTo>
                        <a:cubicBezTo>
                          <a:pt x="19" y="30"/>
                          <a:pt x="20" y="30"/>
                          <a:pt x="20" y="29"/>
                        </a:cubicBezTo>
                        <a:cubicBezTo>
                          <a:pt x="19" y="26"/>
                          <a:pt x="17" y="23"/>
                          <a:pt x="16" y="20"/>
                        </a:cubicBezTo>
                        <a:cubicBezTo>
                          <a:pt x="16" y="21"/>
                          <a:pt x="15" y="21"/>
                          <a:pt x="14" y="21"/>
                        </a:cubicBezTo>
                        <a:cubicBezTo>
                          <a:pt x="16" y="24"/>
                          <a:pt x="17" y="26"/>
                          <a:pt x="18" y="29"/>
                        </a:cubicBezTo>
                        <a:cubicBezTo>
                          <a:pt x="18" y="29"/>
                          <a:pt x="19" y="28"/>
                          <a:pt x="20" y="28"/>
                        </a:cubicBezTo>
                        <a:cubicBezTo>
                          <a:pt x="18" y="25"/>
                          <a:pt x="16" y="21"/>
                          <a:pt x="15" y="18"/>
                        </a:cubicBezTo>
                        <a:cubicBezTo>
                          <a:pt x="14" y="18"/>
                          <a:pt x="13" y="19"/>
                          <a:pt x="13" y="19"/>
                        </a:cubicBezTo>
                        <a:cubicBezTo>
                          <a:pt x="14" y="22"/>
                          <a:pt x="16" y="25"/>
                          <a:pt x="17" y="27"/>
                        </a:cubicBezTo>
                        <a:cubicBezTo>
                          <a:pt x="18" y="27"/>
                          <a:pt x="18" y="27"/>
                          <a:pt x="19" y="26"/>
                        </a:cubicBezTo>
                        <a:cubicBezTo>
                          <a:pt x="16" y="22"/>
                          <a:pt x="13" y="19"/>
                          <a:pt x="11" y="14"/>
                        </a:cubicBezTo>
                        <a:cubicBezTo>
                          <a:pt x="10" y="15"/>
                          <a:pt x="9" y="15"/>
                          <a:pt x="9" y="15"/>
                        </a:cubicBezTo>
                        <a:cubicBezTo>
                          <a:pt x="11" y="18"/>
                          <a:pt x="13" y="21"/>
                          <a:pt x="14" y="23"/>
                        </a:cubicBezTo>
                        <a:cubicBezTo>
                          <a:pt x="15" y="24"/>
                          <a:pt x="17" y="23"/>
                          <a:pt x="16" y="22"/>
                        </a:cubicBezTo>
                        <a:cubicBezTo>
                          <a:pt x="14" y="18"/>
                          <a:pt x="11" y="15"/>
                          <a:pt x="9" y="12"/>
                        </a:cubicBezTo>
                        <a:cubicBezTo>
                          <a:pt x="8" y="12"/>
                          <a:pt x="7" y="13"/>
                          <a:pt x="7" y="13"/>
                        </a:cubicBezTo>
                        <a:cubicBezTo>
                          <a:pt x="9" y="15"/>
                          <a:pt x="11" y="18"/>
                          <a:pt x="13" y="20"/>
                        </a:cubicBezTo>
                        <a:cubicBezTo>
                          <a:pt x="14" y="20"/>
                          <a:pt x="14" y="19"/>
                          <a:pt x="15" y="19"/>
                        </a:cubicBezTo>
                        <a:cubicBezTo>
                          <a:pt x="12" y="16"/>
                          <a:pt x="9" y="12"/>
                          <a:pt x="8" y="8"/>
                        </a:cubicBezTo>
                        <a:cubicBezTo>
                          <a:pt x="7" y="9"/>
                          <a:pt x="7" y="9"/>
                          <a:pt x="6" y="10"/>
                        </a:cubicBezTo>
                        <a:cubicBezTo>
                          <a:pt x="10" y="12"/>
                          <a:pt x="12" y="16"/>
                          <a:pt x="14" y="19"/>
                        </a:cubicBezTo>
                        <a:cubicBezTo>
                          <a:pt x="15" y="19"/>
                          <a:pt x="16" y="18"/>
                          <a:pt x="16" y="18"/>
                        </a:cubicBezTo>
                        <a:cubicBezTo>
                          <a:pt x="14" y="15"/>
                          <a:pt x="11" y="12"/>
                          <a:pt x="10" y="8"/>
                        </a:cubicBezTo>
                        <a:cubicBezTo>
                          <a:pt x="9" y="8"/>
                          <a:pt x="9" y="9"/>
                          <a:pt x="8" y="9"/>
                        </a:cubicBezTo>
                        <a:cubicBezTo>
                          <a:pt x="11" y="12"/>
                          <a:pt x="13" y="15"/>
                          <a:pt x="14" y="19"/>
                        </a:cubicBezTo>
                        <a:cubicBezTo>
                          <a:pt x="14" y="19"/>
                          <a:pt x="15" y="19"/>
                          <a:pt x="16" y="18"/>
                        </a:cubicBezTo>
                        <a:cubicBezTo>
                          <a:pt x="12" y="16"/>
                          <a:pt x="10" y="13"/>
                          <a:pt x="8" y="10"/>
                        </a:cubicBezTo>
                        <a:cubicBezTo>
                          <a:pt x="7" y="9"/>
                          <a:pt x="5" y="7"/>
                          <a:pt x="3" y="6"/>
                        </a:cubicBezTo>
                        <a:cubicBezTo>
                          <a:pt x="2" y="4"/>
                          <a:pt x="5" y="7"/>
                          <a:pt x="5" y="7"/>
                        </a:cubicBezTo>
                        <a:cubicBezTo>
                          <a:pt x="6" y="8"/>
                          <a:pt x="6" y="8"/>
                          <a:pt x="7" y="9"/>
                        </a:cubicBezTo>
                        <a:cubicBezTo>
                          <a:pt x="8" y="10"/>
                          <a:pt x="9" y="12"/>
                          <a:pt x="10" y="13"/>
                        </a:cubicBezTo>
                        <a:cubicBezTo>
                          <a:pt x="11" y="14"/>
                          <a:pt x="13" y="12"/>
                          <a:pt x="12" y="11"/>
                        </a:cubicBezTo>
                        <a:cubicBezTo>
                          <a:pt x="10" y="10"/>
                          <a:pt x="9" y="8"/>
                          <a:pt x="8" y="6"/>
                        </a:cubicBezTo>
                        <a:cubicBezTo>
                          <a:pt x="8" y="7"/>
                          <a:pt x="7" y="7"/>
                          <a:pt x="6" y="8"/>
                        </a:cubicBezTo>
                        <a:cubicBezTo>
                          <a:pt x="8" y="10"/>
                          <a:pt x="10" y="14"/>
                          <a:pt x="12" y="17"/>
                        </a:cubicBezTo>
                        <a:cubicBezTo>
                          <a:pt x="13" y="20"/>
                          <a:pt x="14" y="23"/>
                          <a:pt x="16" y="27"/>
                        </a:cubicBezTo>
                        <a:cubicBezTo>
                          <a:pt x="16" y="28"/>
                          <a:pt x="18" y="27"/>
                          <a:pt x="17" y="26"/>
                        </a:cubicBezTo>
                        <a:cubicBezTo>
                          <a:pt x="17" y="25"/>
                          <a:pt x="17" y="25"/>
                          <a:pt x="17" y="24"/>
                        </a:cubicBezTo>
                        <a:cubicBezTo>
                          <a:pt x="16" y="23"/>
                          <a:pt x="14" y="25"/>
                          <a:pt x="15" y="26"/>
                        </a:cubicBezTo>
                        <a:cubicBezTo>
                          <a:pt x="15" y="26"/>
                          <a:pt x="15" y="26"/>
                          <a:pt x="15" y="26"/>
                        </a:cubicBezTo>
                        <a:cubicBezTo>
                          <a:pt x="16" y="26"/>
                          <a:pt x="17" y="26"/>
                          <a:pt x="17" y="26"/>
                        </a:cubicBezTo>
                        <a:cubicBezTo>
                          <a:pt x="16" y="23"/>
                          <a:pt x="16" y="20"/>
                          <a:pt x="15" y="17"/>
                        </a:cubicBezTo>
                        <a:cubicBezTo>
                          <a:pt x="13" y="14"/>
                          <a:pt x="11" y="10"/>
                          <a:pt x="8" y="6"/>
                        </a:cubicBezTo>
                        <a:cubicBezTo>
                          <a:pt x="8" y="5"/>
                          <a:pt x="6" y="6"/>
                          <a:pt x="6" y="8"/>
                        </a:cubicBezTo>
                        <a:cubicBezTo>
                          <a:pt x="8" y="9"/>
                          <a:pt x="9" y="11"/>
                          <a:pt x="10" y="13"/>
                        </a:cubicBezTo>
                        <a:cubicBezTo>
                          <a:pt x="11" y="12"/>
                          <a:pt x="11" y="12"/>
                          <a:pt x="12" y="11"/>
                        </a:cubicBezTo>
                        <a:cubicBezTo>
                          <a:pt x="10" y="10"/>
                          <a:pt x="3" y="0"/>
                          <a:pt x="1" y="4"/>
                        </a:cubicBezTo>
                        <a:cubicBezTo>
                          <a:pt x="0" y="6"/>
                          <a:pt x="3" y="8"/>
                          <a:pt x="4" y="10"/>
                        </a:cubicBezTo>
                        <a:cubicBezTo>
                          <a:pt x="8" y="13"/>
                          <a:pt x="10" y="17"/>
                          <a:pt x="14" y="20"/>
                        </a:cubicBezTo>
                        <a:cubicBezTo>
                          <a:pt x="15" y="21"/>
                          <a:pt x="16" y="20"/>
                          <a:pt x="16" y="19"/>
                        </a:cubicBezTo>
                        <a:cubicBezTo>
                          <a:pt x="15" y="15"/>
                          <a:pt x="13" y="10"/>
                          <a:pt x="10" y="8"/>
                        </a:cubicBezTo>
                        <a:cubicBezTo>
                          <a:pt x="9" y="7"/>
                          <a:pt x="7" y="8"/>
                          <a:pt x="8" y="9"/>
                        </a:cubicBezTo>
                        <a:cubicBezTo>
                          <a:pt x="9" y="13"/>
                          <a:pt x="12" y="16"/>
                          <a:pt x="14" y="19"/>
                        </a:cubicBezTo>
                        <a:cubicBezTo>
                          <a:pt x="15" y="20"/>
                          <a:pt x="17" y="19"/>
                          <a:pt x="16" y="18"/>
                        </a:cubicBezTo>
                        <a:cubicBezTo>
                          <a:pt x="14" y="14"/>
                          <a:pt x="12" y="10"/>
                          <a:pt x="7" y="8"/>
                        </a:cubicBezTo>
                        <a:cubicBezTo>
                          <a:pt x="7" y="7"/>
                          <a:pt x="5" y="8"/>
                          <a:pt x="6" y="9"/>
                        </a:cubicBezTo>
                        <a:cubicBezTo>
                          <a:pt x="7" y="13"/>
                          <a:pt x="10" y="17"/>
                          <a:pt x="13" y="20"/>
                        </a:cubicBezTo>
                        <a:cubicBezTo>
                          <a:pt x="14" y="21"/>
                          <a:pt x="16" y="20"/>
                          <a:pt x="15" y="19"/>
                        </a:cubicBezTo>
                        <a:cubicBezTo>
                          <a:pt x="13" y="16"/>
                          <a:pt x="11" y="14"/>
                          <a:pt x="9" y="12"/>
                        </a:cubicBezTo>
                        <a:cubicBezTo>
                          <a:pt x="7" y="11"/>
                          <a:pt x="6" y="12"/>
                          <a:pt x="7" y="13"/>
                        </a:cubicBezTo>
                        <a:cubicBezTo>
                          <a:pt x="10" y="16"/>
                          <a:pt x="12" y="19"/>
                          <a:pt x="14" y="23"/>
                        </a:cubicBezTo>
                        <a:cubicBezTo>
                          <a:pt x="15" y="23"/>
                          <a:pt x="16" y="23"/>
                          <a:pt x="16" y="22"/>
                        </a:cubicBezTo>
                        <a:cubicBezTo>
                          <a:pt x="14" y="20"/>
                          <a:pt x="13" y="17"/>
                          <a:pt x="11" y="14"/>
                        </a:cubicBezTo>
                        <a:cubicBezTo>
                          <a:pt x="10" y="13"/>
                          <a:pt x="8" y="14"/>
                          <a:pt x="9" y="15"/>
                        </a:cubicBezTo>
                        <a:cubicBezTo>
                          <a:pt x="11" y="20"/>
                          <a:pt x="14" y="24"/>
                          <a:pt x="17" y="27"/>
                        </a:cubicBezTo>
                        <a:cubicBezTo>
                          <a:pt x="18" y="28"/>
                          <a:pt x="20" y="28"/>
                          <a:pt x="19" y="26"/>
                        </a:cubicBezTo>
                        <a:cubicBezTo>
                          <a:pt x="17" y="24"/>
                          <a:pt x="16" y="21"/>
                          <a:pt x="15" y="18"/>
                        </a:cubicBezTo>
                        <a:cubicBezTo>
                          <a:pt x="14" y="17"/>
                          <a:pt x="12" y="18"/>
                          <a:pt x="13" y="19"/>
                        </a:cubicBezTo>
                        <a:cubicBezTo>
                          <a:pt x="14" y="23"/>
                          <a:pt x="16" y="26"/>
                          <a:pt x="18" y="29"/>
                        </a:cubicBezTo>
                        <a:cubicBezTo>
                          <a:pt x="18" y="30"/>
                          <a:pt x="20" y="30"/>
                          <a:pt x="20" y="28"/>
                        </a:cubicBezTo>
                        <a:cubicBezTo>
                          <a:pt x="19" y="25"/>
                          <a:pt x="18" y="23"/>
                          <a:pt x="16" y="20"/>
                        </a:cubicBezTo>
                        <a:cubicBezTo>
                          <a:pt x="16" y="19"/>
                          <a:pt x="14" y="20"/>
                          <a:pt x="14" y="21"/>
                        </a:cubicBezTo>
                        <a:cubicBezTo>
                          <a:pt x="15" y="24"/>
                          <a:pt x="17" y="27"/>
                          <a:pt x="19" y="30"/>
                        </a:cubicBezTo>
                        <a:cubicBezTo>
                          <a:pt x="19" y="32"/>
                          <a:pt x="21" y="30"/>
                          <a:pt x="20" y="29"/>
                        </a:cubicBezTo>
                        <a:cubicBezTo>
                          <a:pt x="19" y="27"/>
                          <a:pt x="18" y="25"/>
                          <a:pt x="16" y="22"/>
                        </a:cubicBezTo>
                        <a:cubicBezTo>
                          <a:pt x="15" y="22"/>
                          <a:pt x="14" y="22"/>
                          <a:pt x="14" y="23"/>
                        </a:cubicBezTo>
                        <a:cubicBezTo>
                          <a:pt x="14" y="26"/>
                          <a:pt x="16" y="29"/>
                          <a:pt x="17" y="32"/>
                        </a:cubicBezTo>
                        <a:cubicBezTo>
                          <a:pt x="18" y="32"/>
                          <a:pt x="18" y="31"/>
                          <a:pt x="19" y="31"/>
                        </a:cubicBezTo>
                        <a:cubicBezTo>
                          <a:pt x="17" y="29"/>
                          <a:pt x="17" y="26"/>
                          <a:pt x="15" y="24"/>
                        </a:cubicBezTo>
                        <a:cubicBezTo>
                          <a:pt x="15" y="24"/>
                          <a:pt x="14" y="24"/>
                          <a:pt x="13" y="25"/>
                        </a:cubicBezTo>
                        <a:cubicBezTo>
                          <a:pt x="15" y="26"/>
                          <a:pt x="16" y="28"/>
                          <a:pt x="17" y="30"/>
                        </a:cubicBezTo>
                        <a:cubicBezTo>
                          <a:pt x="17" y="29"/>
                          <a:pt x="18" y="29"/>
                          <a:pt x="18" y="28"/>
                        </a:cubicBezTo>
                        <a:cubicBezTo>
                          <a:pt x="17" y="27"/>
                          <a:pt x="15" y="27"/>
                          <a:pt x="14" y="27"/>
                        </a:cubicBezTo>
                        <a:cubicBezTo>
                          <a:pt x="13" y="27"/>
                          <a:pt x="12" y="27"/>
                          <a:pt x="13" y="28"/>
                        </a:cubicBezTo>
                        <a:cubicBezTo>
                          <a:pt x="13" y="30"/>
                          <a:pt x="13" y="31"/>
                          <a:pt x="14" y="33"/>
                        </a:cubicBezTo>
                        <a:cubicBezTo>
                          <a:pt x="15" y="34"/>
                          <a:pt x="16" y="33"/>
                          <a:pt x="16" y="32"/>
                        </a:cubicBezTo>
                        <a:cubicBezTo>
                          <a:pt x="17" y="29"/>
                          <a:pt x="16" y="26"/>
                          <a:pt x="15" y="24"/>
                        </a:cubicBezTo>
                        <a:cubicBezTo>
                          <a:pt x="14" y="24"/>
                          <a:pt x="14" y="24"/>
                          <a:pt x="13" y="25"/>
                        </a:cubicBezTo>
                        <a:cubicBezTo>
                          <a:pt x="14" y="27"/>
                          <a:pt x="16" y="29"/>
                          <a:pt x="16" y="31"/>
                        </a:cubicBezTo>
                        <a:cubicBezTo>
                          <a:pt x="17" y="31"/>
                          <a:pt x="17" y="31"/>
                          <a:pt x="18" y="30"/>
                        </a:cubicBezTo>
                        <a:cubicBezTo>
                          <a:pt x="14" y="30"/>
                          <a:pt x="14" y="27"/>
                          <a:pt x="12" y="25"/>
                        </a:cubicBezTo>
                        <a:cubicBezTo>
                          <a:pt x="11" y="24"/>
                          <a:pt x="10" y="25"/>
                          <a:pt x="10" y="26"/>
                        </a:cubicBezTo>
                        <a:cubicBezTo>
                          <a:pt x="11" y="28"/>
                          <a:pt x="12" y="30"/>
                          <a:pt x="13" y="31"/>
                        </a:cubicBezTo>
                        <a:cubicBezTo>
                          <a:pt x="14" y="32"/>
                          <a:pt x="16" y="32"/>
                          <a:pt x="15" y="31"/>
                        </a:cubicBezTo>
                        <a:cubicBezTo>
                          <a:pt x="15" y="27"/>
                          <a:pt x="14" y="25"/>
                          <a:pt x="12" y="22"/>
                        </a:cubicBezTo>
                        <a:cubicBezTo>
                          <a:pt x="11" y="21"/>
                          <a:pt x="9" y="22"/>
                          <a:pt x="10" y="23"/>
                        </a:cubicBezTo>
                        <a:cubicBezTo>
                          <a:pt x="11" y="25"/>
                          <a:pt x="12" y="27"/>
                          <a:pt x="14" y="29"/>
                        </a:cubicBezTo>
                        <a:cubicBezTo>
                          <a:pt x="14" y="30"/>
                          <a:pt x="16" y="29"/>
                          <a:pt x="15" y="28"/>
                        </a:cubicBezTo>
                        <a:cubicBezTo>
                          <a:pt x="15" y="25"/>
                          <a:pt x="15" y="22"/>
                          <a:pt x="12" y="19"/>
                        </a:cubicBezTo>
                        <a:cubicBezTo>
                          <a:pt x="12" y="19"/>
                          <a:pt x="10" y="19"/>
                          <a:pt x="10" y="20"/>
                        </a:cubicBezTo>
                        <a:cubicBezTo>
                          <a:pt x="11" y="22"/>
                          <a:pt x="11" y="25"/>
                          <a:pt x="12" y="27"/>
                        </a:cubicBezTo>
                        <a:cubicBezTo>
                          <a:pt x="13" y="27"/>
                          <a:pt x="13" y="26"/>
                          <a:pt x="14" y="26"/>
                        </a:cubicBezTo>
                        <a:cubicBezTo>
                          <a:pt x="13" y="23"/>
                          <a:pt x="11" y="20"/>
                          <a:pt x="10" y="17"/>
                        </a:cubicBezTo>
                        <a:cubicBezTo>
                          <a:pt x="9" y="17"/>
                          <a:pt x="9" y="18"/>
                          <a:pt x="8" y="18"/>
                        </a:cubicBezTo>
                        <a:cubicBezTo>
                          <a:pt x="8" y="18"/>
                          <a:pt x="9" y="19"/>
                          <a:pt x="9" y="19"/>
                        </a:cubicBezTo>
                        <a:cubicBezTo>
                          <a:pt x="10" y="20"/>
                          <a:pt x="11" y="18"/>
                          <a:pt x="10" y="17"/>
                        </a:cubicBezTo>
                        <a:cubicBezTo>
                          <a:pt x="8" y="15"/>
                          <a:pt x="5" y="12"/>
                          <a:pt x="2" y="11"/>
                        </a:cubicBezTo>
                        <a:cubicBezTo>
                          <a:pt x="1" y="10"/>
                          <a:pt x="0" y="11"/>
                          <a:pt x="0" y="12"/>
                        </a:cubicBezTo>
                        <a:cubicBezTo>
                          <a:pt x="1" y="13"/>
                          <a:pt x="2" y="14"/>
                          <a:pt x="3" y="15"/>
                        </a:cubicBezTo>
                        <a:cubicBezTo>
                          <a:pt x="4" y="16"/>
                          <a:pt x="5" y="15"/>
                          <a:pt x="5" y="14"/>
                        </a:cubicBezTo>
                        <a:cubicBezTo>
                          <a:pt x="4" y="13"/>
                          <a:pt x="4" y="13"/>
                          <a:pt x="4" y="12"/>
                        </a:cubicBezTo>
                        <a:cubicBezTo>
                          <a:pt x="3" y="12"/>
                          <a:pt x="3" y="12"/>
                          <a:pt x="2" y="12"/>
                        </a:cubicBezTo>
                        <a:cubicBezTo>
                          <a:pt x="4" y="16"/>
                          <a:pt x="7" y="20"/>
                          <a:pt x="11" y="23"/>
                        </a:cubicBezTo>
                        <a:cubicBezTo>
                          <a:pt x="11" y="23"/>
                          <a:pt x="13" y="23"/>
                          <a:pt x="13" y="22"/>
                        </a:cubicBezTo>
                        <a:cubicBezTo>
                          <a:pt x="11" y="18"/>
                          <a:pt x="9" y="15"/>
                          <a:pt x="6" y="13"/>
                        </a:cubicBezTo>
                        <a:cubicBezTo>
                          <a:pt x="5" y="12"/>
                          <a:pt x="4" y="13"/>
                          <a:pt x="4" y="14"/>
                        </a:cubicBezTo>
                        <a:cubicBezTo>
                          <a:pt x="6" y="17"/>
                          <a:pt x="7" y="20"/>
                          <a:pt x="10" y="23"/>
                        </a:cubicBezTo>
                        <a:cubicBezTo>
                          <a:pt x="11" y="23"/>
                          <a:pt x="12" y="23"/>
                          <a:pt x="12" y="22"/>
                        </a:cubicBezTo>
                        <a:cubicBezTo>
                          <a:pt x="11" y="18"/>
                          <a:pt x="10" y="14"/>
                          <a:pt x="6" y="12"/>
                        </a:cubicBezTo>
                        <a:cubicBezTo>
                          <a:pt x="5" y="11"/>
                          <a:pt x="4" y="12"/>
                          <a:pt x="5" y="13"/>
                        </a:cubicBezTo>
                        <a:cubicBezTo>
                          <a:pt x="5" y="14"/>
                          <a:pt x="6" y="14"/>
                          <a:pt x="6" y="15"/>
                        </a:cubicBezTo>
                        <a:cubicBezTo>
                          <a:pt x="7" y="16"/>
                          <a:pt x="9" y="15"/>
                          <a:pt x="8"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9" name="Freeform 304"/>
                  <p:cNvSpPr/>
                  <p:nvPr/>
                </p:nvSpPr>
                <p:spPr bwMode="auto">
                  <a:xfrm>
                    <a:off x="949" y="1598"/>
                    <a:ext cx="31" cy="30"/>
                  </a:xfrm>
                  <a:custGeom>
                    <a:avLst/>
                    <a:gdLst>
                      <a:gd name="T0" fmla="*/ 3 w 47"/>
                      <a:gd name="T1" fmla="*/ 30 h 45"/>
                      <a:gd name="T2" fmla="*/ 3 w 47"/>
                      <a:gd name="T3" fmla="*/ 30 h 45"/>
                      <a:gd name="T4" fmla="*/ 4 w 47"/>
                      <a:gd name="T5" fmla="*/ 32 h 45"/>
                      <a:gd name="T6" fmla="*/ 10 w 47"/>
                      <a:gd name="T7" fmla="*/ 23 h 45"/>
                      <a:gd name="T8" fmla="*/ 18 w 47"/>
                      <a:gd name="T9" fmla="*/ 30 h 45"/>
                      <a:gd name="T10" fmla="*/ 20 w 47"/>
                      <a:gd name="T11" fmla="*/ 30 h 45"/>
                      <a:gd name="T12" fmla="*/ 32 w 47"/>
                      <a:gd name="T13" fmla="*/ 10 h 45"/>
                      <a:gd name="T14" fmla="*/ 39 w 47"/>
                      <a:gd name="T15" fmla="*/ 5 h 45"/>
                      <a:gd name="T16" fmla="*/ 39 w 47"/>
                      <a:gd name="T17" fmla="*/ 18 h 45"/>
                      <a:gd name="T18" fmla="*/ 28 w 47"/>
                      <a:gd name="T19" fmla="*/ 41 h 45"/>
                      <a:gd name="T20" fmla="*/ 15 w 47"/>
                      <a:gd name="T21" fmla="*/ 36 h 45"/>
                      <a:gd name="T22" fmla="*/ 3 w 47"/>
                      <a:gd name="T23" fmla="*/ 31 h 45"/>
                      <a:gd name="T24" fmla="*/ 2 w 47"/>
                      <a:gd name="T25" fmla="*/ 33 h 45"/>
                      <a:gd name="T26" fmla="*/ 12 w 47"/>
                      <a:gd name="T27" fmla="*/ 38 h 45"/>
                      <a:gd name="T28" fmla="*/ 30 w 47"/>
                      <a:gd name="T29" fmla="*/ 45 h 45"/>
                      <a:gd name="T30" fmla="*/ 32 w 47"/>
                      <a:gd name="T31" fmla="*/ 44 h 45"/>
                      <a:gd name="T32" fmla="*/ 45 w 47"/>
                      <a:gd name="T33" fmla="*/ 11 h 45"/>
                      <a:gd name="T34" fmla="*/ 34 w 47"/>
                      <a:gd name="T35" fmla="*/ 0 h 45"/>
                      <a:gd name="T36" fmla="*/ 33 w 47"/>
                      <a:gd name="T37" fmla="*/ 1 h 45"/>
                      <a:gd name="T38" fmla="*/ 18 w 47"/>
                      <a:gd name="T39" fmla="*/ 29 h 45"/>
                      <a:gd name="T40" fmla="*/ 20 w 47"/>
                      <a:gd name="T41" fmla="*/ 28 h 45"/>
                      <a:gd name="T42" fmla="*/ 8 w 47"/>
                      <a:gd name="T43" fmla="*/ 20 h 45"/>
                      <a:gd name="T44" fmla="*/ 2 w 47"/>
                      <a:gd name="T45" fmla="*/ 31 h 45"/>
                      <a:gd name="T46" fmla="*/ 3 w 47"/>
                      <a:gd name="T47" fmla="*/ 33 h 45"/>
                      <a:gd name="T48" fmla="*/ 5 w 47"/>
                      <a:gd name="T49" fmla="*/ 32 h 45"/>
                      <a:gd name="T50" fmla="*/ 3 w 47"/>
                      <a:gd name="T51" fmla="*/ 3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7" h="45">
                        <a:moveTo>
                          <a:pt x="3" y="30"/>
                        </a:moveTo>
                        <a:cubicBezTo>
                          <a:pt x="3" y="30"/>
                          <a:pt x="3" y="30"/>
                          <a:pt x="3" y="30"/>
                        </a:cubicBezTo>
                        <a:cubicBezTo>
                          <a:pt x="3" y="31"/>
                          <a:pt x="4" y="31"/>
                          <a:pt x="4" y="32"/>
                        </a:cubicBezTo>
                        <a:cubicBezTo>
                          <a:pt x="5" y="30"/>
                          <a:pt x="7" y="22"/>
                          <a:pt x="10" y="23"/>
                        </a:cubicBezTo>
                        <a:cubicBezTo>
                          <a:pt x="13" y="25"/>
                          <a:pt x="15" y="28"/>
                          <a:pt x="18" y="30"/>
                        </a:cubicBezTo>
                        <a:cubicBezTo>
                          <a:pt x="19" y="31"/>
                          <a:pt x="20" y="31"/>
                          <a:pt x="20" y="30"/>
                        </a:cubicBezTo>
                        <a:cubicBezTo>
                          <a:pt x="25" y="24"/>
                          <a:pt x="29" y="17"/>
                          <a:pt x="32" y="10"/>
                        </a:cubicBezTo>
                        <a:cubicBezTo>
                          <a:pt x="34" y="5"/>
                          <a:pt x="34" y="3"/>
                          <a:pt x="39" y="5"/>
                        </a:cubicBezTo>
                        <a:cubicBezTo>
                          <a:pt x="45" y="8"/>
                          <a:pt x="40" y="15"/>
                          <a:pt x="39" y="18"/>
                        </a:cubicBezTo>
                        <a:cubicBezTo>
                          <a:pt x="38" y="21"/>
                          <a:pt x="31" y="42"/>
                          <a:pt x="28" y="41"/>
                        </a:cubicBezTo>
                        <a:cubicBezTo>
                          <a:pt x="24" y="40"/>
                          <a:pt x="20" y="37"/>
                          <a:pt x="15" y="36"/>
                        </a:cubicBezTo>
                        <a:cubicBezTo>
                          <a:pt x="11" y="34"/>
                          <a:pt x="7" y="33"/>
                          <a:pt x="3" y="31"/>
                        </a:cubicBezTo>
                        <a:cubicBezTo>
                          <a:pt x="2" y="30"/>
                          <a:pt x="0" y="32"/>
                          <a:pt x="2" y="33"/>
                        </a:cubicBezTo>
                        <a:cubicBezTo>
                          <a:pt x="5" y="35"/>
                          <a:pt x="8" y="37"/>
                          <a:pt x="12" y="38"/>
                        </a:cubicBezTo>
                        <a:cubicBezTo>
                          <a:pt x="18" y="40"/>
                          <a:pt x="24" y="43"/>
                          <a:pt x="30" y="45"/>
                        </a:cubicBezTo>
                        <a:cubicBezTo>
                          <a:pt x="31" y="45"/>
                          <a:pt x="32" y="44"/>
                          <a:pt x="32" y="44"/>
                        </a:cubicBezTo>
                        <a:cubicBezTo>
                          <a:pt x="36" y="33"/>
                          <a:pt x="42" y="22"/>
                          <a:pt x="45" y="11"/>
                        </a:cubicBezTo>
                        <a:cubicBezTo>
                          <a:pt x="47" y="4"/>
                          <a:pt x="40" y="2"/>
                          <a:pt x="34" y="0"/>
                        </a:cubicBezTo>
                        <a:cubicBezTo>
                          <a:pt x="34" y="0"/>
                          <a:pt x="33" y="1"/>
                          <a:pt x="33" y="1"/>
                        </a:cubicBezTo>
                        <a:cubicBezTo>
                          <a:pt x="28" y="11"/>
                          <a:pt x="24" y="20"/>
                          <a:pt x="18" y="29"/>
                        </a:cubicBezTo>
                        <a:cubicBezTo>
                          <a:pt x="19" y="28"/>
                          <a:pt x="19" y="28"/>
                          <a:pt x="20" y="28"/>
                        </a:cubicBezTo>
                        <a:cubicBezTo>
                          <a:pt x="18" y="26"/>
                          <a:pt x="12" y="19"/>
                          <a:pt x="8" y="20"/>
                        </a:cubicBezTo>
                        <a:cubicBezTo>
                          <a:pt x="4" y="21"/>
                          <a:pt x="3" y="28"/>
                          <a:pt x="2" y="31"/>
                        </a:cubicBezTo>
                        <a:cubicBezTo>
                          <a:pt x="1" y="32"/>
                          <a:pt x="2" y="33"/>
                          <a:pt x="3" y="33"/>
                        </a:cubicBezTo>
                        <a:cubicBezTo>
                          <a:pt x="4" y="33"/>
                          <a:pt x="5" y="32"/>
                          <a:pt x="5" y="32"/>
                        </a:cubicBezTo>
                        <a:cubicBezTo>
                          <a:pt x="6" y="31"/>
                          <a:pt x="4" y="29"/>
                          <a:pt x="3"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0" name="Freeform 305"/>
                  <p:cNvSpPr/>
                  <p:nvPr/>
                </p:nvSpPr>
                <p:spPr bwMode="auto">
                  <a:xfrm>
                    <a:off x="951" y="1598"/>
                    <a:ext cx="28" cy="28"/>
                  </a:xfrm>
                  <a:custGeom>
                    <a:avLst/>
                    <a:gdLst>
                      <a:gd name="T0" fmla="*/ 4 w 43"/>
                      <a:gd name="T1" fmla="*/ 31 h 42"/>
                      <a:gd name="T2" fmla="*/ 6 w 43"/>
                      <a:gd name="T3" fmla="*/ 25 h 42"/>
                      <a:gd name="T4" fmla="*/ 4 w 43"/>
                      <a:gd name="T5" fmla="*/ 26 h 42"/>
                      <a:gd name="T6" fmla="*/ 3 w 43"/>
                      <a:gd name="T7" fmla="*/ 26 h 42"/>
                      <a:gd name="T8" fmla="*/ 8 w 43"/>
                      <a:gd name="T9" fmla="*/ 34 h 42"/>
                      <a:gd name="T10" fmla="*/ 9 w 43"/>
                      <a:gd name="T11" fmla="*/ 27 h 42"/>
                      <a:gd name="T12" fmla="*/ 7 w 43"/>
                      <a:gd name="T13" fmla="*/ 27 h 42"/>
                      <a:gd name="T14" fmla="*/ 12 w 43"/>
                      <a:gd name="T15" fmla="*/ 35 h 42"/>
                      <a:gd name="T16" fmla="*/ 12 w 43"/>
                      <a:gd name="T17" fmla="*/ 37 h 42"/>
                      <a:gd name="T18" fmla="*/ 13 w 43"/>
                      <a:gd name="T19" fmla="*/ 31 h 42"/>
                      <a:gd name="T20" fmla="*/ 14 w 43"/>
                      <a:gd name="T21" fmla="*/ 34 h 42"/>
                      <a:gd name="T22" fmla="*/ 16 w 43"/>
                      <a:gd name="T23" fmla="*/ 32 h 42"/>
                      <a:gd name="T24" fmla="*/ 23 w 43"/>
                      <a:gd name="T25" fmla="*/ 31 h 42"/>
                      <a:gd name="T26" fmla="*/ 22 w 43"/>
                      <a:gd name="T27" fmla="*/ 23 h 42"/>
                      <a:gd name="T28" fmla="*/ 16 w 43"/>
                      <a:gd name="T29" fmla="*/ 32 h 42"/>
                      <a:gd name="T30" fmla="*/ 21 w 43"/>
                      <a:gd name="T31" fmla="*/ 29 h 42"/>
                      <a:gd name="T32" fmla="*/ 31 w 43"/>
                      <a:gd name="T33" fmla="*/ 10 h 42"/>
                      <a:gd name="T34" fmla="*/ 29 w 43"/>
                      <a:gd name="T35" fmla="*/ 12 h 42"/>
                      <a:gd name="T36" fmla="*/ 23 w 43"/>
                      <a:gd name="T37" fmla="*/ 34 h 42"/>
                      <a:gd name="T38" fmla="*/ 25 w 43"/>
                      <a:gd name="T39" fmla="*/ 39 h 42"/>
                      <a:gd name="T40" fmla="*/ 28 w 43"/>
                      <a:gd name="T41" fmla="*/ 31 h 42"/>
                      <a:gd name="T42" fmla="*/ 29 w 43"/>
                      <a:gd name="T43" fmla="*/ 19 h 42"/>
                      <a:gd name="T44" fmla="*/ 25 w 43"/>
                      <a:gd name="T45" fmla="*/ 35 h 42"/>
                      <a:gd name="T46" fmla="*/ 32 w 43"/>
                      <a:gd name="T47" fmla="*/ 34 h 42"/>
                      <a:gd name="T48" fmla="*/ 38 w 43"/>
                      <a:gd name="T49" fmla="*/ 10 h 42"/>
                      <a:gd name="T50" fmla="*/ 34 w 43"/>
                      <a:gd name="T51" fmla="*/ 10 h 42"/>
                      <a:gd name="T52" fmla="*/ 36 w 43"/>
                      <a:gd name="T53" fmla="*/ 12 h 42"/>
                      <a:gd name="T54" fmla="*/ 32 w 43"/>
                      <a:gd name="T55" fmla="*/ 11 h 42"/>
                      <a:gd name="T56" fmla="*/ 34 w 43"/>
                      <a:gd name="T57" fmla="*/ 16 h 42"/>
                      <a:gd name="T58" fmla="*/ 32 w 43"/>
                      <a:gd name="T59" fmla="*/ 14 h 42"/>
                      <a:gd name="T60" fmla="*/ 35 w 43"/>
                      <a:gd name="T61" fmla="*/ 10 h 42"/>
                      <a:gd name="T62" fmla="*/ 30 w 43"/>
                      <a:gd name="T63" fmla="*/ 33 h 42"/>
                      <a:gd name="T64" fmla="*/ 28 w 43"/>
                      <a:gd name="T65" fmla="*/ 36 h 42"/>
                      <a:gd name="T66" fmla="*/ 32 w 43"/>
                      <a:gd name="T67" fmla="*/ 20 h 42"/>
                      <a:gd name="T68" fmla="*/ 25 w 43"/>
                      <a:gd name="T69" fmla="*/ 30 h 42"/>
                      <a:gd name="T70" fmla="*/ 22 w 43"/>
                      <a:gd name="T71" fmla="*/ 39 h 42"/>
                      <a:gd name="T72" fmla="*/ 26 w 43"/>
                      <a:gd name="T73" fmla="*/ 35 h 42"/>
                      <a:gd name="T74" fmla="*/ 31 w 43"/>
                      <a:gd name="T75" fmla="*/ 12 h 42"/>
                      <a:gd name="T76" fmla="*/ 28 w 43"/>
                      <a:gd name="T77" fmla="*/ 9 h 42"/>
                      <a:gd name="T78" fmla="*/ 19 w 43"/>
                      <a:gd name="T79" fmla="*/ 27 h 42"/>
                      <a:gd name="T80" fmla="*/ 19 w 43"/>
                      <a:gd name="T81" fmla="*/ 33 h 42"/>
                      <a:gd name="T82" fmla="*/ 25 w 43"/>
                      <a:gd name="T83" fmla="*/ 24 h 42"/>
                      <a:gd name="T84" fmla="*/ 20 w 43"/>
                      <a:gd name="T85" fmla="*/ 32 h 42"/>
                      <a:gd name="T86" fmla="*/ 20 w 43"/>
                      <a:gd name="T87" fmla="*/ 40 h 42"/>
                      <a:gd name="T88" fmla="*/ 23 w 43"/>
                      <a:gd name="T89" fmla="*/ 39 h 42"/>
                      <a:gd name="T90" fmla="*/ 12 w 43"/>
                      <a:gd name="T91" fmla="*/ 30 h 42"/>
                      <a:gd name="T92" fmla="*/ 7 w 43"/>
                      <a:gd name="T93" fmla="*/ 31 h 42"/>
                      <a:gd name="T94" fmla="*/ 12 w 43"/>
                      <a:gd name="T95" fmla="*/ 35 h 42"/>
                      <a:gd name="T96" fmla="*/ 9 w 43"/>
                      <a:gd name="T97" fmla="*/ 33 h 42"/>
                      <a:gd name="T98" fmla="*/ 9 w 43"/>
                      <a:gd name="T99" fmla="*/ 26 h 42"/>
                      <a:gd name="T100" fmla="*/ 5 w 43"/>
                      <a:gd name="T101" fmla="*/ 26 h 42"/>
                      <a:gd name="T102" fmla="*/ 3 w 43"/>
                      <a:gd name="T103" fmla="*/ 28 h 42"/>
                      <a:gd name="T104" fmla="*/ 6 w 43"/>
                      <a:gd name="T105" fmla="*/ 34 h 42"/>
                      <a:gd name="T106" fmla="*/ 6 w 43"/>
                      <a:gd name="T107" fmla="*/ 24 h 42"/>
                      <a:gd name="T108" fmla="*/ 2 w 43"/>
                      <a:gd name="T109" fmla="*/ 26 h 42"/>
                      <a:gd name="T110" fmla="*/ 4 w 43"/>
                      <a:gd name="T111" fmla="*/ 3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3" h="42">
                        <a:moveTo>
                          <a:pt x="7" y="30"/>
                        </a:moveTo>
                        <a:cubicBezTo>
                          <a:pt x="7" y="28"/>
                          <a:pt x="7" y="27"/>
                          <a:pt x="7" y="26"/>
                        </a:cubicBezTo>
                        <a:cubicBezTo>
                          <a:pt x="7" y="24"/>
                          <a:pt x="5" y="23"/>
                          <a:pt x="4" y="25"/>
                        </a:cubicBezTo>
                        <a:cubicBezTo>
                          <a:pt x="3" y="27"/>
                          <a:pt x="2" y="29"/>
                          <a:pt x="1" y="31"/>
                        </a:cubicBezTo>
                        <a:cubicBezTo>
                          <a:pt x="2" y="31"/>
                          <a:pt x="3" y="31"/>
                          <a:pt x="4" y="31"/>
                        </a:cubicBezTo>
                        <a:cubicBezTo>
                          <a:pt x="4" y="30"/>
                          <a:pt x="4" y="28"/>
                          <a:pt x="5" y="26"/>
                        </a:cubicBezTo>
                        <a:cubicBezTo>
                          <a:pt x="5" y="25"/>
                          <a:pt x="3" y="24"/>
                          <a:pt x="2" y="26"/>
                        </a:cubicBezTo>
                        <a:cubicBezTo>
                          <a:pt x="1" y="27"/>
                          <a:pt x="1" y="29"/>
                          <a:pt x="0" y="31"/>
                        </a:cubicBezTo>
                        <a:cubicBezTo>
                          <a:pt x="0" y="33"/>
                          <a:pt x="2" y="34"/>
                          <a:pt x="3" y="32"/>
                        </a:cubicBezTo>
                        <a:cubicBezTo>
                          <a:pt x="4" y="30"/>
                          <a:pt x="5" y="27"/>
                          <a:pt x="6" y="25"/>
                        </a:cubicBezTo>
                        <a:cubicBezTo>
                          <a:pt x="5" y="25"/>
                          <a:pt x="4" y="25"/>
                          <a:pt x="3" y="24"/>
                        </a:cubicBezTo>
                        <a:cubicBezTo>
                          <a:pt x="3" y="28"/>
                          <a:pt x="2" y="31"/>
                          <a:pt x="2" y="34"/>
                        </a:cubicBezTo>
                        <a:cubicBezTo>
                          <a:pt x="2" y="35"/>
                          <a:pt x="5" y="36"/>
                          <a:pt x="5" y="34"/>
                        </a:cubicBezTo>
                        <a:cubicBezTo>
                          <a:pt x="6" y="32"/>
                          <a:pt x="6" y="29"/>
                          <a:pt x="7" y="26"/>
                        </a:cubicBezTo>
                        <a:cubicBezTo>
                          <a:pt x="6" y="26"/>
                          <a:pt x="5" y="26"/>
                          <a:pt x="4" y="26"/>
                        </a:cubicBezTo>
                        <a:cubicBezTo>
                          <a:pt x="4" y="29"/>
                          <a:pt x="4" y="32"/>
                          <a:pt x="3" y="34"/>
                        </a:cubicBezTo>
                        <a:cubicBezTo>
                          <a:pt x="4" y="34"/>
                          <a:pt x="5" y="34"/>
                          <a:pt x="6" y="34"/>
                        </a:cubicBezTo>
                        <a:cubicBezTo>
                          <a:pt x="7" y="31"/>
                          <a:pt x="7" y="28"/>
                          <a:pt x="7" y="25"/>
                        </a:cubicBezTo>
                        <a:cubicBezTo>
                          <a:pt x="7" y="23"/>
                          <a:pt x="5" y="23"/>
                          <a:pt x="4" y="24"/>
                        </a:cubicBezTo>
                        <a:cubicBezTo>
                          <a:pt x="4" y="25"/>
                          <a:pt x="3" y="26"/>
                          <a:pt x="3" y="26"/>
                        </a:cubicBezTo>
                        <a:cubicBezTo>
                          <a:pt x="4" y="27"/>
                          <a:pt x="5" y="27"/>
                          <a:pt x="6" y="27"/>
                        </a:cubicBezTo>
                        <a:cubicBezTo>
                          <a:pt x="6" y="26"/>
                          <a:pt x="6" y="26"/>
                          <a:pt x="6" y="26"/>
                        </a:cubicBezTo>
                        <a:cubicBezTo>
                          <a:pt x="5" y="25"/>
                          <a:pt x="5" y="25"/>
                          <a:pt x="4" y="25"/>
                        </a:cubicBezTo>
                        <a:cubicBezTo>
                          <a:pt x="5" y="28"/>
                          <a:pt x="5" y="31"/>
                          <a:pt x="5" y="34"/>
                        </a:cubicBezTo>
                        <a:cubicBezTo>
                          <a:pt x="5" y="36"/>
                          <a:pt x="8" y="36"/>
                          <a:pt x="8" y="34"/>
                        </a:cubicBezTo>
                        <a:cubicBezTo>
                          <a:pt x="8" y="31"/>
                          <a:pt x="8" y="29"/>
                          <a:pt x="8" y="26"/>
                        </a:cubicBezTo>
                        <a:cubicBezTo>
                          <a:pt x="7" y="26"/>
                          <a:pt x="6" y="26"/>
                          <a:pt x="5" y="26"/>
                        </a:cubicBezTo>
                        <a:cubicBezTo>
                          <a:pt x="6" y="29"/>
                          <a:pt x="6" y="31"/>
                          <a:pt x="6" y="34"/>
                        </a:cubicBezTo>
                        <a:cubicBezTo>
                          <a:pt x="7" y="34"/>
                          <a:pt x="8" y="34"/>
                          <a:pt x="8" y="34"/>
                        </a:cubicBezTo>
                        <a:cubicBezTo>
                          <a:pt x="8" y="31"/>
                          <a:pt x="9" y="29"/>
                          <a:pt x="9" y="27"/>
                        </a:cubicBezTo>
                        <a:cubicBezTo>
                          <a:pt x="8" y="27"/>
                          <a:pt x="7" y="27"/>
                          <a:pt x="7" y="27"/>
                        </a:cubicBezTo>
                        <a:cubicBezTo>
                          <a:pt x="7" y="30"/>
                          <a:pt x="7" y="32"/>
                          <a:pt x="7" y="35"/>
                        </a:cubicBezTo>
                        <a:cubicBezTo>
                          <a:pt x="8" y="35"/>
                          <a:pt x="9" y="35"/>
                          <a:pt x="10" y="35"/>
                        </a:cubicBezTo>
                        <a:cubicBezTo>
                          <a:pt x="9" y="32"/>
                          <a:pt x="9" y="30"/>
                          <a:pt x="10" y="27"/>
                        </a:cubicBezTo>
                        <a:cubicBezTo>
                          <a:pt x="9" y="27"/>
                          <a:pt x="8" y="27"/>
                          <a:pt x="7" y="27"/>
                        </a:cubicBezTo>
                        <a:cubicBezTo>
                          <a:pt x="7" y="28"/>
                          <a:pt x="7" y="30"/>
                          <a:pt x="7" y="31"/>
                        </a:cubicBezTo>
                        <a:cubicBezTo>
                          <a:pt x="7" y="31"/>
                          <a:pt x="8" y="31"/>
                          <a:pt x="9" y="32"/>
                        </a:cubicBezTo>
                        <a:cubicBezTo>
                          <a:pt x="8" y="29"/>
                          <a:pt x="8" y="26"/>
                          <a:pt x="7" y="23"/>
                        </a:cubicBezTo>
                        <a:cubicBezTo>
                          <a:pt x="6" y="23"/>
                          <a:pt x="6" y="24"/>
                          <a:pt x="5" y="24"/>
                        </a:cubicBezTo>
                        <a:cubicBezTo>
                          <a:pt x="9" y="26"/>
                          <a:pt x="11" y="30"/>
                          <a:pt x="12" y="35"/>
                        </a:cubicBezTo>
                        <a:cubicBezTo>
                          <a:pt x="13" y="34"/>
                          <a:pt x="14" y="34"/>
                          <a:pt x="15" y="34"/>
                        </a:cubicBezTo>
                        <a:cubicBezTo>
                          <a:pt x="14" y="33"/>
                          <a:pt x="13" y="31"/>
                          <a:pt x="12" y="30"/>
                        </a:cubicBezTo>
                        <a:cubicBezTo>
                          <a:pt x="12" y="29"/>
                          <a:pt x="10" y="29"/>
                          <a:pt x="10" y="31"/>
                        </a:cubicBezTo>
                        <a:cubicBezTo>
                          <a:pt x="10" y="33"/>
                          <a:pt x="10" y="35"/>
                          <a:pt x="10" y="38"/>
                        </a:cubicBezTo>
                        <a:cubicBezTo>
                          <a:pt x="11" y="37"/>
                          <a:pt x="12" y="37"/>
                          <a:pt x="12" y="37"/>
                        </a:cubicBezTo>
                        <a:cubicBezTo>
                          <a:pt x="11" y="35"/>
                          <a:pt x="10" y="33"/>
                          <a:pt x="9" y="30"/>
                        </a:cubicBezTo>
                        <a:cubicBezTo>
                          <a:pt x="9" y="31"/>
                          <a:pt x="8" y="31"/>
                          <a:pt x="8" y="32"/>
                        </a:cubicBezTo>
                        <a:cubicBezTo>
                          <a:pt x="11" y="32"/>
                          <a:pt x="13" y="34"/>
                          <a:pt x="14" y="36"/>
                        </a:cubicBezTo>
                        <a:cubicBezTo>
                          <a:pt x="14" y="35"/>
                          <a:pt x="15" y="35"/>
                          <a:pt x="16" y="34"/>
                        </a:cubicBezTo>
                        <a:cubicBezTo>
                          <a:pt x="15" y="33"/>
                          <a:pt x="14" y="32"/>
                          <a:pt x="13" y="31"/>
                        </a:cubicBezTo>
                        <a:cubicBezTo>
                          <a:pt x="12" y="31"/>
                          <a:pt x="12" y="32"/>
                          <a:pt x="11" y="33"/>
                        </a:cubicBezTo>
                        <a:cubicBezTo>
                          <a:pt x="14" y="34"/>
                          <a:pt x="16" y="36"/>
                          <a:pt x="17" y="38"/>
                        </a:cubicBezTo>
                        <a:cubicBezTo>
                          <a:pt x="18" y="38"/>
                          <a:pt x="18" y="37"/>
                          <a:pt x="19" y="36"/>
                        </a:cubicBezTo>
                        <a:cubicBezTo>
                          <a:pt x="18" y="35"/>
                          <a:pt x="16" y="33"/>
                          <a:pt x="16" y="32"/>
                        </a:cubicBezTo>
                        <a:cubicBezTo>
                          <a:pt x="15" y="32"/>
                          <a:pt x="15" y="33"/>
                          <a:pt x="14" y="34"/>
                        </a:cubicBezTo>
                        <a:cubicBezTo>
                          <a:pt x="17" y="35"/>
                          <a:pt x="19" y="37"/>
                          <a:pt x="20" y="40"/>
                        </a:cubicBezTo>
                        <a:cubicBezTo>
                          <a:pt x="21" y="40"/>
                          <a:pt x="22" y="39"/>
                          <a:pt x="22" y="39"/>
                        </a:cubicBezTo>
                        <a:cubicBezTo>
                          <a:pt x="21" y="37"/>
                          <a:pt x="20" y="34"/>
                          <a:pt x="19" y="32"/>
                        </a:cubicBezTo>
                        <a:cubicBezTo>
                          <a:pt x="19" y="32"/>
                          <a:pt x="18" y="33"/>
                          <a:pt x="17" y="33"/>
                        </a:cubicBezTo>
                        <a:cubicBezTo>
                          <a:pt x="17" y="35"/>
                          <a:pt x="17" y="34"/>
                          <a:pt x="16" y="32"/>
                        </a:cubicBezTo>
                        <a:cubicBezTo>
                          <a:pt x="16" y="31"/>
                          <a:pt x="15" y="30"/>
                          <a:pt x="15" y="28"/>
                        </a:cubicBezTo>
                        <a:cubicBezTo>
                          <a:pt x="14" y="29"/>
                          <a:pt x="14" y="30"/>
                          <a:pt x="13" y="30"/>
                        </a:cubicBezTo>
                        <a:cubicBezTo>
                          <a:pt x="16" y="32"/>
                          <a:pt x="18" y="35"/>
                          <a:pt x="21" y="37"/>
                        </a:cubicBezTo>
                        <a:cubicBezTo>
                          <a:pt x="22" y="37"/>
                          <a:pt x="23" y="37"/>
                          <a:pt x="24" y="37"/>
                        </a:cubicBezTo>
                        <a:cubicBezTo>
                          <a:pt x="23" y="34"/>
                          <a:pt x="23" y="33"/>
                          <a:pt x="23" y="31"/>
                        </a:cubicBezTo>
                        <a:cubicBezTo>
                          <a:pt x="22" y="29"/>
                          <a:pt x="20" y="30"/>
                          <a:pt x="20" y="31"/>
                        </a:cubicBezTo>
                        <a:cubicBezTo>
                          <a:pt x="19" y="32"/>
                          <a:pt x="19" y="33"/>
                          <a:pt x="19" y="35"/>
                        </a:cubicBezTo>
                        <a:cubicBezTo>
                          <a:pt x="19" y="36"/>
                          <a:pt x="22" y="37"/>
                          <a:pt x="22" y="35"/>
                        </a:cubicBezTo>
                        <a:cubicBezTo>
                          <a:pt x="23" y="31"/>
                          <a:pt x="23" y="27"/>
                          <a:pt x="25" y="24"/>
                        </a:cubicBezTo>
                        <a:cubicBezTo>
                          <a:pt x="24" y="23"/>
                          <a:pt x="23" y="23"/>
                          <a:pt x="22" y="23"/>
                        </a:cubicBezTo>
                        <a:cubicBezTo>
                          <a:pt x="21" y="26"/>
                          <a:pt x="20" y="30"/>
                          <a:pt x="18" y="33"/>
                        </a:cubicBezTo>
                        <a:cubicBezTo>
                          <a:pt x="18" y="35"/>
                          <a:pt x="21" y="36"/>
                          <a:pt x="21" y="34"/>
                        </a:cubicBezTo>
                        <a:cubicBezTo>
                          <a:pt x="23" y="29"/>
                          <a:pt x="24" y="25"/>
                          <a:pt x="26" y="20"/>
                        </a:cubicBezTo>
                        <a:cubicBezTo>
                          <a:pt x="27" y="18"/>
                          <a:pt x="25" y="17"/>
                          <a:pt x="24" y="19"/>
                        </a:cubicBezTo>
                        <a:cubicBezTo>
                          <a:pt x="21" y="23"/>
                          <a:pt x="19" y="27"/>
                          <a:pt x="16" y="32"/>
                        </a:cubicBezTo>
                        <a:cubicBezTo>
                          <a:pt x="15" y="33"/>
                          <a:pt x="18" y="35"/>
                          <a:pt x="19" y="33"/>
                        </a:cubicBezTo>
                        <a:cubicBezTo>
                          <a:pt x="22" y="28"/>
                          <a:pt x="24" y="22"/>
                          <a:pt x="27" y="16"/>
                        </a:cubicBezTo>
                        <a:cubicBezTo>
                          <a:pt x="26" y="16"/>
                          <a:pt x="26" y="15"/>
                          <a:pt x="25" y="15"/>
                        </a:cubicBezTo>
                        <a:cubicBezTo>
                          <a:pt x="22" y="19"/>
                          <a:pt x="20" y="23"/>
                          <a:pt x="18" y="28"/>
                        </a:cubicBezTo>
                        <a:cubicBezTo>
                          <a:pt x="18" y="29"/>
                          <a:pt x="20" y="30"/>
                          <a:pt x="21" y="29"/>
                        </a:cubicBezTo>
                        <a:cubicBezTo>
                          <a:pt x="26" y="24"/>
                          <a:pt x="27" y="17"/>
                          <a:pt x="31" y="11"/>
                        </a:cubicBezTo>
                        <a:cubicBezTo>
                          <a:pt x="30" y="11"/>
                          <a:pt x="29" y="10"/>
                          <a:pt x="28" y="10"/>
                        </a:cubicBezTo>
                        <a:cubicBezTo>
                          <a:pt x="26" y="14"/>
                          <a:pt x="24" y="19"/>
                          <a:pt x="23" y="23"/>
                        </a:cubicBezTo>
                        <a:cubicBezTo>
                          <a:pt x="24" y="24"/>
                          <a:pt x="25" y="24"/>
                          <a:pt x="26" y="24"/>
                        </a:cubicBezTo>
                        <a:cubicBezTo>
                          <a:pt x="27" y="19"/>
                          <a:pt x="28" y="14"/>
                          <a:pt x="31" y="10"/>
                        </a:cubicBezTo>
                        <a:cubicBezTo>
                          <a:pt x="30" y="10"/>
                          <a:pt x="29" y="9"/>
                          <a:pt x="28" y="9"/>
                        </a:cubicBezTo>
                        <a:cubicBezTo>
                          <a:pt x="27" y="17"/>
                          <a:pt x="23" y="24"/>
                          <a:pt x="20" y="32"/>
                        </a:cubicBezTo>
                        <a:cubicBezTo>
                          <a:pt x="20" y="34"/>
                          <a:pt x="23" y="35"/>
                          <a:pt x="23" y="33"/>
                        </a:cubicBezTo>
                        <a:cubicBezTo>
                          <a:pt x="26" y="26"/>
                          <a:pt x="26" y="18"/>
                          <a:pt x="31" y="13"/>
                        </a:cubicBezTo>
                        <a:cubicBezTo>
                          <a:pt x="30" y="12"/>
                          <a:pt x="29" y="12"/>
                          <a:pt x="29" y="12"/>
                        </a:cubicBezTo>
                        <a:cubicBezTo>
                          <a:pt x="27" y="19"/>
                          <a:pt x="24" y="25"/>
                          <a:pt x="23" y="32"/>
                        </a:cubicBezTo>
                        <a:cubicBezTo>
                          <a:pt x="23" y="34"/>
                          <a:pt x="25" y="34"/>
                          <a:pt x="26" y="33"/>
                        </a:cubicBezTo>
                        <a:cubicBezTo>
                          <a:pt x="28" y="27"/>
                          <a:pt x="30" y="21"/>
                          <a:pt x="32" y="16"/>
                        </a:cubicBezTo>
                        <a:cubicBezTo>
                          <a:pt x="32" y="15"/>
                          <a:pt x="31" y="15"/>
                          <a:pt x="30" y="15"/>
                        </a:cubicBezTo>
                        <a:cubicBezTo>
                          <a:pt x="27" y="21"/>
                          <a:pt x="24" y="27"/>
                          <a:pt x="23" y="34"/>
                        </a:cubicBezTo>
                        <a:cubicBezTo>
                          <a:pt x="23" y="36"/>
                          <a:pt x="25" y="36"/>
                          <a:pt x="26" y="35"/>
                        </a:cubicBezTo>
                        <a:cubicBezTo>
                          <a:pt x="27" y="32"/>
                          <a:pt x="27" y="29"/>
                          <a:pt x="28" y="27"/>
                        </a:cubicBezTo>
                        <a:cubicBezTo>
                          <a:pt x="27" y="26"/>
                          <a:pt x="26" y="26"/>
                          <a:pt x="25" y="26"/>
                        </a:cubicBezTo>
                        <a:cubicBezTo>
                          <a:pt x="25" y="30"/>
                          <a:pt x="24" y="35"/>
                          <a:pt x="22" y="39"/>
                        </a:cubicBezTo>
                        <a:cubicBezTo>
                          <a:pt x="23" y="39"/>
                          <a:pt x="24" y="39"/>
                          <a:pt x="25" y="39"/>
                        </a:cubicBezTo>
                        <a:cubicBezTo>
                          <a:pt x="25" y="38"/>
                          <a:pt x="25" y="36"/>
                          <a:pt x="25" y="35"/>
                        </a:cubicBezTo>
                        <a:cubicBezTo>
                          <a:pt x="24" y="35"/>
                          <a:pt x="23" y="35"/>
                          <a:pt x="22" y="35"/>
                        </a:cubicBezTo>
                        <a:cubicBezTo>
                          <a:pt x="22" y="38"/>
                          <a:pt x="22" y="37"/>
                          <a:pt x="22" y="40"/>
                        </a:cubicBezTo>
                        <a:cubicBezTo>
                          <a:pt x="23" y="41"/>
                          <a:pt x="25" y="41"/>
                          <a:pt x="25" y="40"/>
                        </a:cubicBezTo>
                        <a:cubicBezTo>
                          <a:pt x="27" y="37"/>
                          <a:pt x="27" y="34"/>
                          <a:pt x="28" y="31"/>
                        </a:cubicBezTo>
                        <a:cubicBezTo>
                          <a:pt x="27" y="30"/>
                          <a:pt x="26" y="30"/>
                          <a:pt x="25" y="30"/>
                        </a:cubicBezTo>
                        <a:cubicBezTo>
                          <a:pt x="26" y="33"/>
                          <a:pt x="25" y="36"/>
                          <a:pt x="25" y="38"/>
                        </a:cubicBezTo>
                        <a:cubicBezTo>
                          <a:pt x="26" y="39"/>
                          <a:pt x="27" y="39"/>
                          <a:pt x="28" y="39"/>
                        </a:cubicBezTo>
                        <a:cubicBezTo>
                          <a:pt x="28" y="32"/>
                          <a:pt x="30" y="26"/>
                          <a:pt x="32" y="20"/>
                        </a:cubicBezTo>
                        <a:cubicBezTo>
                          <a:pt x="31" y="20"/>
                          <a:pt x="30" y="20"/>
                          <a:pt x="29" y="19"/>
                        </a:cubicBezTo>
                        <a:cubicBezTo>
                          <a:pt x="28" y="24"/>
                          <a:pt x="26" y="30"/>
                          <a:pt x="25" y="35"/>
                        </a:cubicBezTo>
                        <a:cubicBezTo>
                          <a:pt x="25" y="36"/>
                          <a:pt x="27" y="37"/>
                          <a:pt x="28" y="36"/>
                        </a:cubicBezTo>
                        <a:cubicBezTo>
                          <a:pt x="31" y="30"/>
                          <a:pt x="33" y="24"/>
                          <a:pt x="35" y="17"/>
                        </a:cubicBezTo>
                        <a:cubicBezTo>
                          <a:pt x="35" y="16"/>
                          <a:pt x="33" y="15"/>
                          <a:pt x="32" y="16"/>
                        </a:cubicBezTo>
                        <a:cubicBezTo>
                          <a:pt x="29" y="22"/>
                          <a:pt x="26" y="29"/>
                          <a:pt x="25" y="35"/>
                        </a:cubicBezTo>
                        <a:cubicBezTo>
                          <a:pt x="24" y="37"/>
                          <a:pt x="26" y="38"/>
                          <a:pt x="27" y="37"/>
                        </a:cubicBezTo>
                        <a:cubicBezTo>
                          <a:pt x="34" y="32"/>
                          <a:pt x="35" y="21"/>
                          <a:pt x="38" y="14"/>
                        </a:cubicBezTo>
                        <a:cubicBezTo>
                          <a:pt x="37" y="14"/>
                          <a:pt x="36" y="14"/>
                          <a:pt x="36" y="13"/>
                        </a:cubicBezTo>
                        <a:cubicBezTo>
                          <a:pt x="36" y="20"/>
                          <a:pt x="31" y="26"/>
                          <a:pt x="29" y="33"/>
                        </a:cubicBezTo>
                        <a:cubicBezTo>
                          <a:pt x="29" y="35"/>
                          <a:pt x="31" y="36"/>
                          <a:pt x="32" y="34"/>
                        </a:cubicBezTo>
                        <a:cubicBezTo>
                          <a:pt x="35" y="28"/>
                          <a:pt x="37" y="21"/>
                          <a:pt x="40" y="14"/>
                        </a:cubicBezTo>
                        <a:cubicBezTo>
                          <a:pt x="39" y="14"/>
                          <a:pt x="38" y="14"/>
                          <a:pt x="37" y="13"/>
                        </a:cubicBezTo>
                        <a:cubicBezTo>
                          <a:pt x="36" y="18"/>
                          <a:pt x="34" y="23"/>
                          <a:pt x="31" y="27"/>
                        </a:cubicBezTo>
                        <a:cubicBezTo>
                          <a:pt x="31" y="28"/>
                          <a:pt x="32" y="28"/>
                          <a:pt x="33" y="29"/>
                        </a:cubicBezTo>
                        <a:cubicBezTo>
                          <a:pt x="35" y="22"/>
                          <a:pt x="39" y="17"/>
                          <a:pt x="38" y="10"/>
                        </a:cubicBezTo>
                        <a:cubicBezTo>
                          <a:pt x="38" y="9"/>
                          <a:pt x="37" y="8"/>
                          <a:pt x="36" y="9"/>
                        </a:cubicBezTo>
                        <a:cubicBezTo>
                          <a:pt x="35" y="9"/>
                          <a:pt x="35" y="10"/>
                          <a:pt x="34" y="11"/>
                        </a:cubicBezTo>
                        <a:cubicBezTo>
                          <a:pt x="33" y="13"/>
                          <a:pt x="31" y="13"/>
                          <a:pt x="30" y="12"/>
                        </a:cubicBezTo>
                        <a:cubicBezTo>
                          <a:pt x="30" y="12"/>
                          <a:pt x="34" y="12"/>
                          <a:pt x="34" y="12"/>
                        </a:cubicBezTo>
                        <a:cubicBezTo>
                          <a:pt x="33" y="11"/>
                          <a:pt x="33" y="10"/>
                          <a:pt x="34" y="10"/>
                        </a:cubicBezTo>
                        <a:cubicBezTo>
                          <a:pt x="34" y="14"/>
                          <a:pt x="33" y="15"/>
                          <a:pt x="33" y="13"/>
                        </a:cubicBezTo>
                        <a:cubicBezTo>
                          <a:pt x="31" y="8"/>
                          <a:pt x="36" y="11"/>
                          <a:pt x="32" y="14"/>
                        </a:cubicBezTo>
                        <a:cubicBezTo>
                          <a:pt x="33" y="14"/>
                          <a:pt x="33" y="14"/>
                          <a:pt x="34" y="15"/>
                        </a:cubicBezTo>
                        <a:cubicBezTo>
                          <a:pt x="33" y="13"/>
                          <a:pt x="34" y="11"/>
                          <a:pt x="35" y="9"/>
                        </a:cubicBezTo>
                        <a:cubicBezTo>
                          <a:pt x="37" y="10"/>
                          <a:pt x="37" y="10"/>
                          <a:pt x="36" y="12"/>
                        </a:cubicBezTo>
                        <a:cubicBezTo>
                          <a:pt x="35" y="14"/>
                          <a:pt x="33" y="15"/>
                          <a:pt x="31" y="14"/>
                        </a:cubicBezTo>
                        <a:cubicBezTo>
                          <a:pt x="30" y="6"/>
                          <a:pt x="31" y="6"/>
                          <a:pt x="34" y="11"/>
                        </a:cubicBezTo>
                        <a:cubicBezTo>
                          <a:pt x="36" y="12"/>
                          <a:pt x="37" y="9"/>
                          <a:pt x="35" y="9"/>
                        </a:cubicBezTo>
                        <a:cubicBezTo>
                          <a:pt x="34" y="8"/>
                          <a:pt x="33" y="8"/>
                          <a:pt x="32" y="9"/>
                        </a:cubicBezTo>
                        <a:cubicBezTo>
                          <a:pt x="31" y="10"/>
                          <a:pt x="31" y="10"/>
                          <a:pt x="32" y="11"/>
                        </a:cubicBezTo>
                        <a:cubicBezTo>
                          <a:pt x="36" y="18"/>
                          <a:pt x="43" y="8"/>
                          <a:pt x="36" y="4"/>
                        </a:cubicBezTo>
                        <a:cubicBezTo>
                          <a:pt x="29" y="0"/>
                          <a:pt x="25" y="12"/>
                          <a:pt x="30" y="16"/>
                        </a:cubicBezTo>
                        <a:cubicBezTo>
                          <a:pt x="34" y="21"/>
                          <a:pt x="41" y="13"/>
                          <a:pt x="39" y="9"/>
                        </a:cubicBezTo>
                        <a:cubicBezTo>
                          <a:pt x="37" y="1"/>
                          <a:pt x="29" y="10"/>
                          <a:pt x="32" y="15"/>
                        </a:cubicBezTo>
                        <a:cubicBezTo>
                          <a:pt x="32" y="16"/>
                          <a:pt x="33" y="17"/>
                          <a:pt x="34" y="16"/>
                        </a:cubicBezTo>
                        <a:cubicBezTo>
                          <a:pt x="37" y="14"/>
                          <a:pt x="39" y="7"/>
                          <a:pt x="34" y="5"/>
                        </a:cubicBezTo>
                        <a:cubicBezTo>
                          <a:pt x="28" y="4"/>
                          <a:pt x="29" y="12"/>
                          <a:pt x="30" y="15"/>
                        </a:cubicBezTo>
                        <a:cubicBezTo>
                          <a:pt x="31" y="16"/>
                          <a:pt x="31" y="17"/>
                          <a:pt x="32" y="16"/>
                        </a:cubicBezTo>
                        <a:cubicBezTo>
                          <a:pt x="36" y="15"/>
                          <a:pt x="40" y="8"/>
                          <a:pt x="35" y="6"/>
                        </a:cubicBezTo>
                        <a:cubicBezTo>
                          <a:pt x="29" y="2"/>
                          <a:pt x="30" y="12"/>
                          <a:pt x="32" y="14"/>
                        </a:cubicBezTo>
                        <a:cubicBezTo>
                          <a:pt x="32" y="15"/>
                          <a:pt x="33" y="15"/>
                          <a:pt x="34" y="15"/>
                        </a:cubicBezTo>
                        <a:cubicBezTo>
                          <a:pt x="43" y="10"/>
                          <a:pt x="19" y="6"/>
                          <a:pt x="30" y="16"/>
                        </a:cubicBezTo>
                        <a:cubicBezTo>
                          <a:pt x="31" y="16"/>
                          <a:pt x="31" y="16"/>
                          <a:pt x="32" y="16"/>
                        </a:cubicBezTo>
                        <a:cubicBezTo>
                          <a:pt x="34" y="14"/>
                          <a:pt x="36" y="13"/>
                          <a:pt x="38" y="11"/>
                        </a:cubicBezTo>
                        <a:cubicBezTo>
                          <a:pt x="37" y="11"/>
                          <a:pt x="36" y="10"/>
                          <a:pt x="35" y="10"/>
                        </a:cubicBezTo>
                        <a:cubicBezTo>
                          <a:pt x="36" y="16"/>
                          <a:pt x="32" y="22"/>
                          <a:pt x="30" y="28"/>
                        </a:cubicBezTo>
                        <a:cubicBezTo>
                          <a:pt x="30" y="29"/>
                          <a:pt x="32" y="30"/>
                          <a:pt x="33" y="29"/>
                        </a:cubicBezTo>
                        <a:cubicBezTo>
                          <a:pt x="36" y="24"/>
                          <a:pt x="38" y="19"/>
                          <a:pt x="40" y="14"/>
                        </a:cubicBezTo>
                        <a:cubicBezTo>
                          <a:pt x="40" y="13"/>
                          <a:pt x="38" y="12"/>
                          <a:pt x="37" y="13"/>
                        </a:cubicBezTo>
                        <a:cubicBezTo>
                          <a:pt x="34" y="19"/>
                          <a:pt x="33" y="27"/>
                          <a:pt x="30" y="33"/>
                        </a:cubicBezTo>
                        <a:cubicBezTo>
                          <a:pt x="31" y="33"/>
                          <a:pt x="31" y="34"/>
                          <a:pt x="32" y="34"/>
                        </a:cubicBezTo>
                        <a:cubicBezTo>
                          <a:pt x="33" y="27"/>
                          <a:pt x="38" y="21"/>
                          <a:pt x="38" y="13"/>
                        </a:cubicBezTo>
                        <a:cubicBezTo>
                          <a:pt x="38" y="12"/>
                          <a:pt x="36" y="11"/>
                          <a:pt x="36" y="13"/>
                        </a:cubicBezTo>
                        <a:cubicBezTo>
                          <a:pt x="32" y="20"/>
                          <a:pt x="32" y="30"/>
                          <a:pt x="25" y="35"/>
                        </a:cubicBezTo>
                        <a:cubicBezTo>
                          <a:pt x="26" y="35"/>
                          <a:pt x="27" y="36"/>
                          <a:pt x="28" y="36"/>
                        </a:cubicBezTo>
                        <a:cubicBezTo>
                          <a:pt x="29" y="30"/>
                          <a:pt x="31" y="24"/>
                          <a:pt x="34" y="18"/>
                        </a:cubicBezTo>
                        <a:cubicBezTo>
                          <a:pt x="34" y="17"/>
                          <a:pt x="33" y="17"/>
                          <a:pt x="32" y="17"/>
                        </a:cubicBezTo>
                        <a:cubicBezTo>
                          <a:pt x="31" y="23"/>
                          <a:pt x="28" y="29"/>
                          <a:pt x="25" y="34"/>
                        </a:cubicBezTo>
                        <a:cubicBezTo>
                          <a:pt x="26" y="35"/>
                          <a:pt x="27" y="35"/>
                          <a:pt x="28" y="35"/>
                        </a:cubicBezTo>
                        <a:cubicBezTo>
                          <a:pt x="29" y="30"/>
                          <a:pt x="31" y="25"/>
                          <a:pt x="32" y="20"/>
                        </a:cubicBezTo>
                        <a:cubicBezTo>
                          <a:pt x="33" y="18"/>
                          <a:pt x="30" y="18"/>
                          <a:pt x="29" y="19"/>
                        </a:cubicBezTo>
                        <a:cubicBezTo>
                          <a:pt x="27" y="26"/>
                          <a:pt x="26" y="32"/>
                          <a:pt x="25" y="39"/>
                        </a:cubicBezTo>
                        <a:cubicBezTo>
                          <a:pt x="25" y="40"/>
                          <a:pt x="28" y="41"/>
                          <a:pt x="28" y="39"/>
                        </a:cubicBezTo>
                        <a:cubicBezTo>
                          <a:pt x="28" y="36"/>
                          <a:pt x="28" y="33"/>
                          <a:pt x="28" y="30"/>
                        </a:cubicBezTo>
                        <a:cubicBezTo>
                          <a:pt x="28" y="29"/>
                          <a:pt x="26" y="28"/>
                          <a:pt x="25" y="30"/>
                        </a:cubicBezTo>
                        <a:cubicBezTo>
                          <a:pt x="24" y="33"/>
                          <a:pt x="24" y="36"/>
                          <a:pt x="23" y="39"/>
                        </a:cubicBezTo>
                        <a:cubicBezTo>
                          <a:pt x="24" y="39"/>
                          <a:pt x="24" y="39"/>
                          <a:pt x="25" y="39"/>
                        </a:cubicBezTo>
                        <a:cubicBezTo>
                          <a:pt x="25" y="38"/>
                          <a:pt x="25" y="36"/>
                          <a:pt x="25" y="35"/>
                        </a:cubicBezTo>
                        <a:cubicBezTo>
                          <a:pt x="25" y="33"/>
                          <a:pt x="22" y="33"/>
                          <a:pt x="22" y="35"/>
                        </a:cubicBezTo>
                        <a:cubicBezTo>
                          <a:pt x="22" y="36"/>
                          <a:pt x="22" y="38"/>
                          <a:pt x="22" y="39"/>
                        </a:cubicBezTo>
                        <a:cubicBezTo>
                          <a:pt x="22" y="41"/>
                          <a:pt x="24" y="41"/>
                          <a:pt x="25" y="40"/>
                        </a:cubicBezTo>
                        <a:cubicBezTo>
                          <a:pt x="27" y="35"/>
                          <a:pt x="28" y="31"/>
                          <a:pt x="28" y="27"/>
                        </a:cubicBezTo>
                        <a:cubicBezTo>
                          <a:pt x="28" y="25"/>
                          <a:pt x="26" y="24"/>
                          <a:pt x="25" y="26"/>
                        </a:cubicBezTo>
                        <a:cubicBezTo>
                          <a:pt x="25" y="29"/>
                          <a:pt x="24" y="31"/>
                          <a:pt x="23" y="34"/>
                        </a:cubicBezTo>
                        <a:cubicBezTo>
                          <a:pt x="24" y="34"/>
                          <a:pt x="25" y="34"/>
                          <a:pt x="26" y="35"/>
                        </a:cubicBezTo>
                        <a:cubicBezTo>
                          <a:pt x="27" y="28"/>
                          <a:pt x="30" y="22"/>
                          <a:pt x="32" y="16"/>
                        </a:cubicBezTo>
                        <a:cubicBezTo>
                          <a:pt x="33" y="14"/>
                          <a:pt x="30" y="13"/>
                          <a:pt x="30" y="15"/>
                        </a:cubicBezTo>
                        <a:cubicBezTo>
                          <a:pt x="27" y="20"/>
                          <a:pt x="25" y="26"/>
                          <a:pt x="23" y="32"/>
                        </a:cubicBezTo>
                        <a:cubicBezTo>
                          <a:pt x="24" y="32"/>
                          <a:pt x="25" y="32"/>
                          <a:pt x="26" y="32"/>
                        </a:cubicBezTo>
                        <a:cubicBezTo>
                          <a:pt x="27" y="25"/>
                          <a:pt x="30" y="19"/>
                          <a:pt x="31" y="12"/>
                        </a:cubicBezTo>
                        <a:cubicBezTo>
                          <a:pt x="32" y="11"/>
                          <a:pt x="30" y="10"/>
                          <a:pt x="29" y="11"/>
                        </a:cubicBezTo>
                        <a:cubicBezTo>
                          <a:pt x="23" y="16"/>
                          <a:pt x="23" y="25"/>
                          <a:pt x="20" y="32"/>
                        </a:cubicBezTo>
                        <a:cubicBezTo>
                          <a:pt x="21" y="32"/>
                          <a:pt x="22" y="33"/>
                          <a:pt x="23" y="33"/>
                        </a:cubicBezTo>
                        <a:cubicBezTo>
                          <a:pt x="26" y="25"/>
                          <a:pt x="30" y="18"/>
                          <a:pt x="31" y="10"/>
                        </a:cubicBezTo>
                        <a:cubicBezTo>
                          <a:pt x="31" y="8"/>
                          <a:pt x="29" y="7"/>
                          <a:pt x="28" y="9"/>
                        </a:cubicBezTo>
                        <a:cubicBezTo>
                          <a:pt x="25" y="13"/>
                          <a:pt x="24" y="18"/>
                          <a:pt x="23" y="23"/>
                        </a:cubicBezTo>
                        <a:cubicBezTo>
                          <a:pt x="22" y="25"/>
                          <a:pt x="25" y="26"/>
                          <a:pt x="26" y="24"/>
                        </a:cubicBezTo>
                        <a:cubicBezTo>
                          <a:pt x="27" y="20"/>
                          <a:pt x="29" y="15"/>
                          <a:pt x="31" y="11"/>
                        </a:cubicBezTo>
                        <a:cubicBezTo>
                          <a:pt x="31" y="9"/>
                          <a:pt x="29" y="8"/>
                          <a:pt x="28" y="10"/>
                        </a:cubicBezTo>
                        <a:cubicBezTo>
                          <a:pt x="25" y="15"/>
                          <a:pt x="24" y="22"/>
                          <a:pt x="19" y="27"/>
                        </a:cubicBezTo>
                        <a:cubicBezTo>
                          <a:pt x="20" y="27"/>
                          <a:pt x="20" y="28"/>
                          <a:pt x="21" y="28"/>
                        </a:cubicBezTo>
                        <a:cubicBezTo>
                          <a:pt x="22" y="24"/>
                          <a:pt x="25" y="20"/>
                          <a:pt x="27" y="16"/>
                        </a:cubicBezTo>
                        <a:cubicBezTo>
                          <a:pt x="28" y="15"/>
                          <a:pt x="26" y="13"/>
                          <a:pt x="25" y="15"/>
                        </a:cubicBezTo>
                        <a:cubicBezTo>
                          <a:pt x="21" y="20"/>
                          <a:pt x="20" y="26"/>
                          <a:pt x="16" y="32"/>
                        </a:cubicBezTo>
                        <a:cubicBezTo>
                          <a:pt x="17" y="32"/>
                          <a:pt x="18" y="33"/>
                          <a:pt x="19" y="33"/>
                        </a:cubicBezTo>
                        <a:cubicBezTo>
                          <a:pt x="21" y="29"/>
                          <a:pt x="24" y="24"/>
                          <a:pt x="26" y="20"/>
                        </a:cubicBezTo>
                        <a:cubicBezTo>
                          <a:pt x="25" y="20"/>
                          <a:pt x="25" y="19"/>
                          <a:pt x="24" y="19"/>
                        </a:cubicBezTo>
                        <a:cubicBezTo>
                          <a:pt x="22" y="23"/>
                          <a:pt x="20" y="28"/>
                          <a:pt x="18" y="33"/>
                        </a:cubicBezTo>
                        <a:cubicBezTo>
                          <a:pt x="19" y="34"/>
                          <a:pt x="20" y="34"/>
                          <a:pt x="21" y="34"/>
                        </a:cubicBezTo>
                        <a:cubicBezTo>
                          <a:pt x="22" y="31"/>
                          <a:pt x="23" y="27"/>
                          <a:pt x="25" y="24"/>
                        </a:cubicBezTo>
                        <a:cubicBezTo>
                          <a:pt x="25" y="22"/>
                          <a:pt x="23" y="21"/>
                          <a:pt x="22" y="23"/>
                        </a:cubicBezTo>
                        <a:cubicBezTo>
                          <a:pt x="21" y="27"/>
                          <a:pt x="20" y="31"/>
                          <a:pt x="19" y="35"/>
                        </a:cubicBezTo>
                        <a:cubicBezTo>
                          <a:pt x="20" y="35"/>
                          <a:pt x="21" y="35"/>
                          <a:pt x="22" y="35"/>
                        </a:cubicBezTo>
                        <a:cubicBezTo>
                          <a:pt x="22" y="34"/>
                          <a:pt x="22" y="33"/>
                          <a:pt x="23" y="32"/>
                        </a:cubicBezTo>
                        <a:cubicBezTo>
                          <a:pt x="22" y="32"/>
                          <a:pt x="21" y="32"/>
                          <a:pt x="20" y="32"/>
                        </a:cubicBezTo>
                        <a:cubicBezTo>
                          <a:pt x="20" y="33"/>
                          <a:pt x="20" y="36"/>
                          <a:pt x="21" y="37"/>
                        </a:cubicBezTo>
                        <a:cubicBezTo>
                          <a:pt x="21" y="39"/>
                          <a:pt x="24" y="39"/>
                          <a:pt x="24" y="37"/>
                        </a:cubicBezTo>
                        <a:cubicBezTo>
                          <a:pt x="23" y="31"/>
                          <a:pt x="19" y="27"/>
                          <a:pt x="13" y="27"/>
                        </a:cubicBezTo>
                        <a:cubicBezTo>
                          <a:pt x="12" y="27"/>
                          <a:pt x="12" y="28"/>
                          <a:pt x="12" y="29"/>
                        </a:cubicBezTo>
                        <a:cubicBezTo>
                          <a:pt x="13" y="34"/>
                          <a:pt x="16" y="38"/>
                          <a:pt x="20" y="40"/>
                        </a:cubicBezTo>
                        <a:cubicBezTo>
                          <a:pt x="21" y="40"/>
                          <a:pt x="22" y="40"/>
                          <a:pt x="22" y="39"/>
                        </a:cubicBezTo>
                        <a:cubicBezTo>
                          <a:pt x="23" y="35"/>
                          <a:pt x="22" y="33"/>
                          <a:pt x="19" y="31"/>
                        </a:cubicBezTo>
                        <a:cubicBezTo>
                          <a:pt x="18" y="30"/>
                          <a:pt x="16" y="31"/>
                          <a:pt x="16" y="32"/>
                        </a:cubicBezTo>
                        <a:cubicBezTo>
                          <a:pt x="17" y="35"/>
                          <a:pt x="18" y="38"/>
                          <a:pt x="20" y="41"/>
                        </a:cubicBezTo>
                        <a:cubicBezTo>
                          <a:pt x="21" y="42"/>
                          <a:pt x="23" y="41"/>
                          <a:pt x="23" y="39"/>
                        </a:cubicBezTo>
                        <a:cubicBezTo>
                          <a:pt x="22" y="35"/>
                          <a:pt x="19" y="32"/>
                          <a:pt x="15" y="31"/>
                        </a:cubicBezTo>
                        <a:cubicBezTo>
                          <a:pt x="14" y="30"/>
                          <a:pt x="13" y="32"/>
                          <a:pt x="13" y="33"/>
                        </a:cubicBezTo>
                        <a:cubicBezTo>
                          <a:pt x="14" y="35"/>
                          <a:pt x="15" y="37"/>
                          <a:pt x="17" y="38"/>
                        </a:cubicBezTo>
                        <a:cubicBezTo>
                          <a:pt x="18" y="40"/>
                          <a:pt x="20" y="38"/>
                          <a:pt x="19" y="37"/>
                        </a:cubicBezTo>
                        <a:cubicBezTo>
                          <a:pt x="18" y="33"/>
                          <a:pt x="15" y="31"/>
                          <a:pt x="12" y="30"/>
                        </a:cubicBezTo>
                        <a:cubicBezTo>
                          <a:pt x="11" y="29"/>
                          <a:pt x="10" y="31"/>
                          <a:pt x="10" y="32"/>
                        </a:cubicBezTo>
                        <a:cubicBezTo>
                          <a:pt x="11" y="34"/>
                          <a:pt x="12" y="35"/>
                          <a:pt x="14" y="36"/>
                        </a:cubicBezTo>
                        <a:cubicBezTo>
                          <a:pt x="15" y="37"/>
                          <a:pt x="17" y="36"/>
                          <a:pt x="16" y="34"/>
                        </a:cubicBezTo>
                        <a:cubicBezTo>
                          <a:pt x="14" y="32"/>
                          <a:pt x="12" y="29"/>
                          <a:pt x="8" y="29"/>
                        </a:cubicBezTo>
                        <a:cubicBezTo>
                          <a:pt x="7" y="29"/>
                          <a:pt x="6" y="30"/>
                          <a:pt x="7" y="31"/>
                        </a:cubicBezTo>
                        <a:cubicBezTo>
                          <a:pt x="7" y="34"/>
                          <a:pt x="8" y="36"/>
                          <a:pt x="10" y="39"/>
                        </a:cubicBezTo>
                        <a:cubicBezTo>
                          <a:pt x="11" y="40"/>
                          <a:pt x="13" y="39"/>
                          <a:pt x="13" y="38"/>
                        </a:cubicBezTo>
                        <a:cubicBezTo>
                          <a:pt x="13" y="35"/>
                          <a:pt x="13" y="33"/>
                          <a:pt x="13" y="31"/>
                        </a:cubicBezTo>
                        <a:cubicBezTo>
                          <a:pt x="12" y="31"/>
                          <a:pt x="11" y="31"/>
                          <a:pt x="10" y="31"/>
                        </a:cubicBezTo>
                        <a:cubicBezTo>
                          <a:pt x="11" y="33"/>
                          <a:pt x="11" y="34"/>
                          <a:pt x="12" y="35"/>
                        </a:cubicBezTo>
                        <a:cubicBezTo>
                          <a:pt x="13" y="36"/>
                          <a:pt x="15" y="36"/>
                          <a:pt x="15" y="35"/>
                        </a:cubicBezTo>
                        <a:cubicBezTo>
                          <a:pt x="14" y="29"/>
                          <a:pt x="12" y="24"/>
                          <a:pt x="6" y="22"/>
                        </a:cubicBezTo>
                        <a:cubicBezTo>
                          <a:pt x="5" y="21"/>
                          <a:pt x="4" y="22"/>
                          <a:pt x="4" y="23"/>
                        </a:cubicBezTo>
                        <a:cubicBezTo>
                          <a:pt x="5" y="26"/>
                          <a:pt x="6" y="29"/>
                          <a:pt x="6" y="32"/>
                        </a:cubicBezTo>
                        <a:cubicBezTo>
                          <a:pt x="7" y="33"/>
                          <a:pt x="9" y="34"/>
                          <a:pt x="9" y="33"/>
                        </a:cubicBezTo>
                        <a:cubicBezTo>
                          <a:pt x="10" y="30"/>
                          <a:pt x="10" y="29"/>
                          <a:pt x="10" y="26"/>
                        </a:cubicBezTo>
                        <a:cubicBezTo>
                          <a:pt x="10" y="24"/>
                          <a:pt x="8" y="25"/>
                          <a:pt x="7" y="26"/>
                        </a:cubicBezTo>
                        <a:cubicBezTo>
                          <a:pt x="6" y="29"/>
                          <a:pt x="7" y="32"/>
                          <a:pt x="7" y="35"/>
                        </a:cubicBezTo>
                        <a:cubicBezTo>
                          <a:pt x="7" y="37"/>
                          <a:pt x="10" y="37"/>
                          <a:pt x="10" y="35"/>
                        </a:cubicBezTo>
                        <a:cubicBezTo>
                          <a:pt x="10" y="32"/>
                          <a:pt x="10" y="29"/>
                          <a:pt x="9" y="26"/>
                        </a:cubicBezTo>
                        <a:cubicBezTo>
                          <a:pt x="9" y="24"/>
                          <a:pt x="7" y="25"/>
                          <a:pt x="7" y="26"/>
                        </a:cubicBezTo>
                        <a:cubicBezTo>
                          <a:pt x="6" y="29"/>
                          <a:pt x="6" y="31"/>
                          <a:pt x="6" y="34"/>
                        </a:cubicBezTo>
                        <a:cubicBezTo>
                          <a:pt x="6" y="36"/>
                          <a:pt x="8" y="36"/>
                          <a:pt x="8" y="34"/>
                        </a:cubicBezTo>
                        <a:cubicBezTo>
                          <a:pt x="9" y="31"/>
                          <a:pt x="9" y="29"/>
                          <a:pt x="8" y="26"/>
                        </a:cubicBezTo>
                        <a:cubicBezTo>
                          <a:pt x="8" y="24"/>
                          <a:pt x="6" y="24"/>
                          <a:pt x="5" y="26"/>
                        </a:cubicBezTo>
                        <a:cubicBezTo>
                          <a:pt x="5" y="29"/>
                          <a:pt x="5" y="31"/>
                          <a:pt x="5" y="34"/>
                        </a:cubicBezTo>
                        <a:cubicBezTo>
                          <a:pt x="6" y="34"/>
                          <a:pt x="7" y="34"/>
                          <a:pt x="8" y="34"/>
                        </a:cubicBezTo>
                        <a:cubicBezTo>
                          <a:pt x="8" y="30"/>
                          <a:pt x="8" y="27"/>
                          <a:pt x="7" y="24"/>
                        </a:cubicBezTo>
                        <a:cubicBezTo>
                          <a:pt x="7" y="23"/>
                          <a:pt x="5" y="23"/>
                          <a:pt x="5" y="23"/>
                        </a:cubicBezTo>
                        <a:cubicBezTo>
                          <a:pt x="3" y="24"/>
                          <a:pt x="2" y="25"/>
                          <a:pt x="3" y="28"/>
                        </a:cubicBezTo>
                        <a:cubicBezTo>
                          <a:pt x="3" y="29"/>
                          <a:pt x="5" y="29"/>
                          <a:pt x="5" y="28"/>
                        </a:cubicBezTo>
                        <a:cubicBezTo>
                          <a:pt x="6" y="27"/>
                          <a:pt x="6" y="26"/>
                          <a:pt x="7" y="26"/>
                        </a:cubicBezTo>
                        <a:cubicBezTo>
                          <a:pt x="6" y="25"/>
                          <a:pt x="5" y="25"/>
                          <a:pt x="4" y="25"/>
                        </a:cubicBezTo>
                        <a:cubicBezTo>
                          <a:pt x="4" y="28"/>
                          <a:pt x="4" y="31"/>
                          <a:pt x="3" y="34"/>
                        </a:cubicBezTo>
                        <a:cubicBezTo>
                          <a:pt x="3" y="36"/>
                          <a:pt x="6" y="36"/>
                          <a:pt x="6" y="34"/>
                        </a:cubicBezTo>
                        <a:cubicBezTo>
                          <a:pt x="7" y="32"/>
                          <a:pt x="7" y="29"/>
                          <a:pt x="7" y="26"/>
                        </a:cubicBezTo>
                        <a:cubicBezTo>
                          <a:pt x="7" y="24"/>
                          <a:pt x="5" y="24"/>
                          <a:pt x="4" y="26"/>
                        </a:cubicBezTo>
                        <a:cubicBezTo>
                          <a:pt x="3" y="28"/>
                          <a:pt x="3" y="31"/>
                          <a:pt x="2" y="34"/>
                        </a:cubicBezTo>
                        <a:cubicBezTo>
                          <a:pt x="3" y="34"/>
                          <a:pt x="4" y="34"/>
                          <a:pt x="5" y="34"/>
                        </a:cubicBezTo>
                        <a:cubicBezTo>
                          <a:pt x="5" y="31"/>
                          <a:pt x="6" y="28"/>
                          <a:pt x="6" y="24"/>
                        </a:cubicBezTo>
                        <a:cubicBezTo>
                          <a:pt x="6" y="23"/>
                          <a:pt x="3" y="23"/>
                          <a:pt x="3" y="24"/>
                        </a:cubicBezTo>
                        <a:cubicBezTo>
                          <a:pt x="2" y="26"/>
                          <a:pt x="1" y="29"/>
                          <a:pt x="0" y="31"/>
                        </a:cubicBezTo>
                        <a:cubicBezTo>
                          <a:pt x="1" y="31"/>
                          <a:pt x="2" y="32"/>
                          <a:pt x="3" y="32"/>
                        </a:cubicBezTo>
                        <a:cubicBezTo>
                          <a:pt x="3" y="30"/>
                          <a:pt x="4" y="28"/>
                          <a:pt x="5" y="26"/>
                        </a:cubicBezTo>
                        <a:cubicBezTo>
                          <a:pt x="4" y="26"/>
                          <a:pt x="3" y="26"/>
                          <a:pt x="2" y="26"/>
                        </a:cubicBezTo>
                        <a:cubicBezTo>
                          <a:pt x="1" y="28"/>
                          <a:pt x="1" y="29"/>
                          <a:pt x="1" y="31"/>
                        </a:cubicBezTo>
                        <a:cubicBezTo>
                          <a:pt x="1" y="33"/>
                          <a:pt x="3" y="33"/>
                          <a:pt x="4" y="32"/>
                        </a:cubicBezTo>
                        <a:cubicBezTo>
                          <a:pt x="5" y="30"/>
                          <a:pt x="5" y="29"/>
                          <a:pt x="7" y="26"/>
                        </a:cubicBezTo>
                        <a:cubicBezTo>
                          <a:pt x="6" y="26"/>
                          <a:pt x="5" y="25"/>
                          <a:pt x="4" y="25"/>
                        </a:cubicBezTo>
                        <a:cubicBezTo>
                          <a:pt x="4" y="27"/>
                          <a:pt x="4" y="28"/>
                          <a:pt x="4" y="30"/>
                        </a:cubicBezTo>
                        <a:cubicBezTo>
                          <a:pt x="4" y="31"/>
                          <a:pt x="6" y="31"/>
                          <a:pt x="7"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1" name="Freeform 306"/>
                  <p:cNvSpPr/>
                  <p:nvPr/>
                </p:nvSpPr>
                <p:spPr bwMode="auto">
                  <a:xfrm>
                    <a:off x="933" y="1668"/>
                    <a:ext cx="30" cy="17"/>
                  </a:xfrm>
                  <a:custGeom>
                    <a:avLst/>
                    <a:gdLst>
                      <a:gd name="T0" fmla="*/ 3 w 44"/>
                      <a:gd name="T1" fmla="*/ 22 h 25"/>
                      <a:gd name="T2" fmla="*/ 19 w 44"/>
                      <a:gd name="T3" fmla="*/ 5 h 25"/>
                      <a:gd name="T4" fmla="*/ 32 w 44"/>
                      <a:gd name="T5" fmla="*/ 12 h 25"/>
                      <a:gd name="T6" fmla="*/ 41 w 44"/>
                      <a:gd name="T7" fmla="*/ 21 h 25"/>
                      <a:gd name="T8" fmla="*/ 42 w 44"/>
                      <a:gd name="T9" fmla="*/ 19 h 25"/>
                      <a:gd name="T10" fmla="*/ 41 w 44"/>
                      <a:gd name="T11" fmla="*/ 19 h 25"/>
                      <a:gd name="T12" fmla="*/ 42 w 44"/>
                      <a:gd name="T13" fmla="*/ 22 h 25"/>
                      <a:gd name="T14" fmla="*/ 43 w 44"/>
                      <a:gd name="T15" fmla="*/ 22 h 25"/>
                      <a:gd name="T16" fmla="*/ 44 w 44"/>
                      <a:gd name="T17" fmla="*/ 20 h 25"/>
                      <a:gd name="T18" fmla="*/ 33 w 44"/>
                      <a:gd name="T19" fmla="*/ 9 h 25"/>
                      <a:gd name="T20" fmla="*/ 22 w 44"/>
                      <a:gd name="T21" fmla="*/ 0 h 25"/>
                      <a:gd name="T22" fmla="*/ 14 w 44"/>
                      <a:gd name="T23" fmla="*/ 8 h 25"/>
                      <a:gd name="T24" fmla="*/ 0 w 44"/>
                      <a:gd name="T25" fmla="*/ 22 h 25"/>
                      <a:gd name="T26" fmla="*/ 0 w 44"/>
                      <a:gd name="T27" fmla="*/ 23 h 25"/>
                      <a:gd name="T28" fmla="*/ 0 w 44"/>
                      <a:gd name="T29" fmla="*/ 23 h 25"/>
                      <a:gd name="T30" fmla="*/ 3 w 44"/>
                      <a:gd name="T31" fmla="*/ 22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4" h="25">
                        <a:moveTo>
                          <a:pt x="3" y="22"/>
                        </a:moveTo>
                        <a:cubicBezTo>
                          <a:pt x="4" y="23"/>
                          <a:pt x="18" y="7"/>
                          <a:pt x="19" y="5"/>
                        </a:cubicBezTo>
                        <a:cubicBezTo>
                          <a:pt x="23" y="0"/>
                          <a:pt x="30" y="9"/>
                          <a:pt x="32" y="12"/>
                        </a:cubicBezTo>
                        <a:cubicBezTo>
                          <a:pt x="35" y="15"/>
                          <a:pt x="39" y="17"/>
                          <a:pt x="41" y="21"/>
                        </a:cubicBezTo>
                        <a:cubicBezTo>
                          <a:pt x="42" y="20"/>
                          <a:pt x="42" y="20"/>
                          <a:pt x="42" y="19"/>
                        </a:cubicBezTo>
                        <a:cubicBezTo>
                          <a:pt x="42" y="19"/>
                          <a:pt x="42" y="19"/>
                          <a:pt x="41" y="19"/>
                        </a:cubicBezTo>
                        <a:cubicBezTo>
                          <a:pt x="39" y="20"/>
                          <a:pt x="40" y="22"/>
                          <a:pt x="42" y="22"/>
                        </a:cubicBezTo>
                        <a:cubicBezTo>
                          <a:pt x="42" y="22"/>
                          <a:pt x="43" y="22"/>
                          <a:pt x="43" y="22"/>
                        </a:cubicBezTo>
                        <a:cubicBezTo>
                          <a:pt x="44" y="22"/>
                          <a:pt x="44" y="20"/>
                          <a:pt x="44" y="20"/>
                        </a:cubicBezTo>
                        <a:cubicBezTo>
                          <a:pt x="42" y="15"/>
                          <a:pt x="36" y="12"/>
                          <a:pt x="33" y="9"/>
                        </a:cubicBezTo>
                        <a:cubicBezTo>
                          <a:pt x="30" y="6"/>
                          <a:pt x="26" y="0"/>
                          <a:pt x="22" y="0"/>
                        </a:cubicBezTo>
                        <a:cubicBezTo>
                          <a:pt x="18" y="0"/>
                          <a:pt x="15" y="5"/>
                          <a:pt x="14" y="8"/>
                        </a:cubicBezTo>
                        <a:cubicBezTo>
                          <a:pt x="10" y="13"/>
                          <a:pt x="4" y="16"/>
                          <a:pt x="0" y="22"/>
                        </a:cubicBezTo>
                        <a:cubicBezTo>
                          <a:pt x="0" y="22"/>
                          <a:pt x="0" y="23"/>
                          <a:pt x="0" y="23"/>
                        </a:cubicBezTo>
                        <a:cubicBezTo>
                          <a:pt x="0" y="23"/>
                          <a:pt x="0" y="23"/>
                          <a:pt x="0" y="23"/>
                        </a:cubicBezTo>
                        <a:cubicBezTo>
                          <a:pt x="1" y="25"/>
                          <a:pt x="4" y="23"/>
                          <a:pt x="3" y="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2" name="Freeform 307"/>
                  <p:cNvSpPr/>
                  <p:nvPr/>
                </p:nvSpPr>
                <p:spPr bwMode="auto">
                  <a:xfrm>
                    <a:off x="936" y="1677"/>
                    <a:ext cx="25" cy="22"/>
                  </a:xfrm>
                  <a:custGeom>
                    <a:avLst/>
                    <a:gdLst>
                      <a:gd name="T0" fmla="*/ 1 w 37"/>
                      <a:gd name="T1" fmla="*/ 6 h 33"/>
                      <a:gd name="T2" fmla="*/ 2 w 37"/>
                      <a:gd name="T3" fmla="*/ 31 h 33"/>
                      <a:gd name="T4" fmla="*/ 4 w 37"/>
                      <a:gd name="T5" fmla="*/ 33 h 33"/>
                      <a:gd name="T6" fmla="*/ 24 w 37"/>
                      <a:gd name="T7" fmla="*/ 32 h 33"/>
                      <a:gd name="T8" fmla="*/ 35 w 37"/>
                      <a:gd name="T9" fmla="*/ 30 h 33"/>
                      <a:gd name="T10" fmla="*/ 36 w 37"/>
                      <a:gd name="T11" fmla="*/ 19 h 33"/>
                      <a:gd name="T12" fmla="*/ 34 w 37"/>
                      <a:gd name="T13" fmla="*/ 2 h 33"/>
                      <a:gd name="T14" fmla="*/ 31 w 37"/>
                      <a:gd name="T15" fmla="*/ 3 h 33"/>
                      <a:gd name="T16" fmla="*/ 33 w 37"/>
                      <a:gd name="T17" fmla="*/ 27 h 33"/>
                      <a:gd name="T18" fmla="*/ 20 w 37"/>
                      <a:gd name="T19" fmla="*/ 29 h 33"/>
                      <a:gd name="T20" fmla="*/ 4 w 37"/>
                      <a:gd name="T21" fmla="*/ 30 h 33"/>
                      <a:gd name="T22" fmla="*/ 5 w 37"/>
                      <a:gd name="T23" fmla="*/ 31 h 33"/>
                      <a:gd name="T24" fmla="*/ 3 w 37"/>
                      <a:gd name="T25" fmla="*/ 5 h 33"/>
                      <a:gd name="T26" fmla="*/ 1 w 37"/>
                      <a:gd name="T27" fmla="*/ 6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7" h="33">
                        <a:moveTo>
                          <a:pt x="1" y="6"/>
                        </a:moveTo>
                        <a:cubicBezTo>
                          <a:pt x="2" y="14"/>
                          <a:pt x="2" y="23"/>
                          <a:pt x="2" y="31"/>
                        </a:cubicBezTo>
                        <a:cubicBezTo>
                          <a:pt x="3" y="32"/>
                          <a:pt x="3" y="33"/>
                          <a:pt x="4" y="33"/>
                        </a:cubicBezTo>
                        <a:cubicBezTo>
                          <a:pt x="11" y="33"/>
                          <a:pt x="17" y="32"/>
                          <a:pt x="24" y="32"/>
                        </a:cubicBezTo>
                        <a:cubicBezTo>
                          <a:pt x="27" y="32"/>
                          <a:pt x="32" y="33"/>
                          <a:pt x="35" y="30"/>
                        </a:cubicBezTo>
                        <a:cubicBezTo>
                          <a:pt x="37" y="27"/>
                          <a:pt x="36" y="22"/>
                          <a:pt x="36" y="19"/>
                        </a:cubicBezTo>
                        <a:cubicBezTo>
                          <a:pt x="36" y="13"/>
                          <a:pt x="36" y="8"/>
                          <a:pt x="34" y="2"/>
                        </a:cubicBezTo>
                        <a:cubicBezTo>
                          <a:pt x="33" y="0"/>
                          <a:pt x="30" y="1"/>
                          <a:pt x="31" y="3"/>
                        </a:cubicBezTo>
                        <a:cubicBezTo>
                          <a:pt x="33" y="10"/>
                          <a:pt x="35" y="20"/>
                          <a:pt x="33" y="27"/>
                        </a:cubicBezTo>
                        <a:cubicBezTo>
                          <a:pt x="32" y="31"/>
                          <a:pt x="22" y="29"/>
                          <a:pt x="20" y="29"/>
                        </a:cubicBezTo>
                        <a:cubicBezTo>
                          <a:pt x="14" y="29"/>
                          <a:pt x="9" y="30"/>
                          <a:pt x="4" y="30"/>
                        </a:cubicBezTo>
                        <a:cubicBezTo>
                          <a:pt x="4" y="30"/>
                          <a:pt x="5" y="31"/>
                          <a:pt x="5" y="31"/>
                        </a:cubicBezTo>
                        <a:cubicBezTo>
                          <a:pt x="5" y="22"/>
                          <a:pt x="5" y="14"/>
                          <a:pt x="3" y="5"/>
                        </a:cubicBezTo>
                        <a:cubicBezTo>
                          <a:pt x="3" y="3"/>
                          <a:pt x="0" y="4"/>
                          <a:pt x="1"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3" name="Freeform 308"/>
                  <p:cNvSpPr/>
                  <p:nvPr/>
                </p:nvSpPr>
                <p:spPr bwMode="auto">
                  <a:xfrm>
                    <a:off x="943" y="1681"/>
                    <a:ext cx="12" cy="17"/>
                  </a:xfrm>
                  <a:custGeom>
                    <a:avLst/>
                    <a:gdLst>
                      <a:gd name="T0" fmla="*/ 2 w 19"/>
                      <a:gd name="T1" fmla="*/ 24 h 26"/>
                      <a:gd name="T2" fmla="*/ 2 w 19"/>
                      <a:gd name="T3" fmla="*/ 24 h 26"/>
                      <a:gd name="T4" fmla="*/ 5 w 19"/>
                      <a:gd name="T5" fmla="*/ 24 h 26"/>
                      <a:gd name="T6" fmla="*/ 5 w 19"/>
                      <a:gd name="T7" fmla="*/ 14 h 26"/>
                      <a:gd name="T8" fmla="*/ 12 w 19"/>
                      <a:gd name="T9" fmla="*/ 7 h 26"/>
                      <a:gd name="T10" fmla="*/ 15 w 19"/>
                      <a:gd name="T11" fmla="*/ 24 h 26"/>
                      <a:gd name="T12" fmla="*/ 18 w 19"/>
                      <a:gd name="T13" fmla="*/ 24 h 26"/>
                      <a:gd name="T14" fmla="*/ 11 w 19"/>
                      <a:gd name="T15" fmla="*/ 3 h 26"/>
                      <a:gd name="T16" fmla="*/ 2 w 19"/>
                      <a:gd name="T17" fmla="*/ 24 h 26"/>
                      <a:gd name="T18" fmla="*/ 5 w 19"/>
                      <a:gd name="T19" fmla="*/ 24 h 26"/>
                      <a:gd name="T20" fmla="*/ 5 w 19"/>
                      <a:gd name="T21" fmla="*/ 24 h 26"/>
                      <a:gd name="T22" fmla="*/ 2 w 19"/>
                      <a:gd name="T23" fmla="*/ 24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 h="26">
                        <a:moveTo>
                          <a:pt x="2" y="24"/>
                        </a:moveTo>
                        <a:cubicBezTo>
                          <a:pt x="2" y="24"/>
                          <a:pt x="2" y="24"/>
                          <a:pt x="2" y="24"/>
                        </a:cubicBezTo>
                        <a:cubicBezTo>
                          <a:pt x="2" y="26"/>
                          <a:pt x="5" y="26"/>
                          <a:pt x="5" y="24"/>
                        </a:cubicBezTo>
                        <a:cubicBezTo>
                          <a:pt x="5" y="21"/>
                          <a:pt x="5" y="17"/>
                          <a:pt x="5" y="14"/>
                        </a:cubicBezTo>
                        <a:cubicBezTo>
                          <a:pt x="5" y="10"/>
                          <a:pt x="7" y="2"/>
                          <a:pt x="12" y="7"/>
                        </a:cubicBezTo>
                        <a:cubicBezTo>
                          <a:pt x="16" y="11"/>
                          <a:pt x="15" y="19"/>
                          <a:pt x="15" y="24"/>
                        </a:cubicBezTo>
                        <a:cubicBezTo>
                          <a:pt x="15" y="26"/>
                          <a:pt x="18" y="26"/>
                          <a:pt x="18" y="24"/>
                        </a:cubicBezTo>
                        <a:cubicBezTo>
                          <a:pt x="18" y="19"/>
                          <a:pt x="19" y="5"/>
                          <a:pt x="11" y="3"/>
                        </a:cubicBezTo>
                        <a:cubicBezTo>
                          <a:pt x="0" y="0"/>
                          <a:pt x="2" y="19"/>
                          <a:pt x="2" y="24"/>
                        </a:cubicBezTo>
                        <a:cubicBezTo>
                          <a:pt x="2" y="26"/>
                          <a:pt x="5" y="26"/>
                          <a:pt x="5" y="24"/>
                        </a:cubicBezTo>
                        <a:cubicBezTo>
                          <a:pt x="5" y="24"/>
                          <a:pt x="5" y="24"/>
                          <a:pt x="5" y="24"/>
                        </a:cubicBezTo>
                        <a:cubicBezTo>
                          <a:pt x="5" y="22"/>
                          <a:pt x="2" y="22"/>
                          <a:pt x="2" y="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4" name="Freeform 309"/>
                  <p:cNvSpPr/>
                  <p:nvPr/>
                </p:nvSpPr>
                <p:spPr bwMode="auto">
                  <a:xfrm>
                    <a:off x="945" y="1689"/>
                    <a:ext cx="4" cy="3"/>
                  </a:xfrm>
                  <a:custGeom>
                    <a:avLst/>
                    <a:gdLst>
                      <a:gd name="T0" fmla="*/ 4 w 5"/>
                      <a:gd name="T1" fmla="*/ 4 h 5"/>
                      <a:gd name="T2" fmla="*/ 4 w 5"/>
                      <a:gd name="T3" fmla="*/ 3 h 5"/>
                      <a:gd name="T4" fmla="*/ 2 w 5"/>
                      <a:gd name="T5" fmla="*/ 1 h 5"/>
                      <a:gd name="T6" fmla="*/ 2 w 5"/>
                      <a:gd name="T7" fmla="*/ 2 h 5"/>
                      <a:gd name="T8" fmla="*/ 4 w 5"/>
                      <a:gd name="T9" fmla="*/ 4 h 5"/>
                    </a:gdLst>
                    <a:ahLst/>
                    <a:cxnLst>
                      <a:cxn ang="0">
                        <a:pos x="T0" y="T1"/>
                      </a:cxn>
                      <a:cxn ang="0">
                        <a:pos x="T2" y="T3"/>
                      </a:cxn>
                      <a:cxn ang="0">
                        <a:pos x="T4" y="T5"/>
                      </a:cxn>
                      <a:cxn ang="0">
                        <a:pos x="T6" y="T7"/>
                      </a:cxn>
                      <a:cxn ang="0">
                        <a:pos x="T8" y="T9"/>
                      </a:cxn>
                    </a:cxnLst>
                    <a:rect l="0" t="0" r="r" b="b"/>
                    <a:pathLst>
                      <a:path w="5" h="5">
                        <a:moveTo>
                          <a:pt x="4" y="4"/>
                        </a:moveTo>
                        <a:cubicBezTo>
                          <a:pt x="4" y="4"/>
                          <a:pt x="4" y="3"/>
                          <a:pt x="4" y="3"/>
                        </a:cubicBezTo>
                        <a:cubicBezTo>
                          <a:pt x="5" y="2"/>
                          <a:pt x="3" y="0"/>
                          <a:pt x="2" y="1"/>
                        </a:cubicBezTo>
                        <a:cubicBezTo>
                          <a:pt x="2" y="2"/>
                          <a:pt x="2" y="2"/>
                          <a:pt x="2" y="2"/>
                        </a:cubicBezTo>
                        <a:cubicBezTo>
                          <a:pt x="0" y="3"/>
                          <a:pt x="2" y="5"/>
                          <a:pt x="4"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5" name="Freeform 310"/>
                  <p:cNvSpPr/>
                  <p:nvPr/>
                </p:nvSpPr>
                <p:spPr bwMode="auto">
                  <a:xfrm>
                    <a:off x="937" y="1676"/>
                    <a:ext cx="6" cy="7"/>
                  </a:xfrm>
                  <a:custGeom>
                    <a:avLst/>
                    <a:gdLst>
                      <a:gd name="T0" fmla="*/ 3 w 9"/>
                      <a:gd name="T1" fmla="*/ 10 h 11"/>
                      <a:gd name="T2" fmla="*/ 7 w 9"/>
                      <a:gd name="T3" fmla="*/ 3 h 11"/>
                      <a:gd name="T4" fmla="*/ 5 w 9"/>
                      <a:gd name="T5" fmla="*/ 2 h 11"/>
                      <a:gd name="T6" fmla="*/ 1 w 9"/>
                      <a:gd name="T7" fmla="*/ 8 h 11"/>
                      <a:gd name="T8" fmla="*/ 3 w 9"/>
                      <a:gd name="T9" fmla="*/ 10 h 11"/>
                    </a:gdLst>
                    <a:ahLst/>
                    <a:cxnLst>
                      <a:cxn ang="0">
                        <a:pos x="T0" y="T1"/>
                      </a:cxn>
                      <a:cxn ang="0">
                        <a:pos x="T2" y="T3"/>
                      </a:cxn>
                      <a:cxn ang="0">
                        <a:pos x="T4" y="T5"/>
                      </a:cxn>
                      <a:cxn ang="0">
                        <a:pos x="T6" y="T7"/>
                      </a:cxn>
                      <a:cxn ang="0">
                        <a:pos x="T8" y="T9"/>
                      </a:cxn>
                    </a:cxnLst>
                    <a:rect l="0" t="0" r="r" b="b"/>
                    <a:pathLst>
                      <a:path w="9" h="11">
                        <a:moveTo>
                          <a:pt x="3" y="10"/>
                        </a:moveTo>
                        <a:cubicBezTo>
                          <a:pt x="4" y="7"/>
                          <a:pt x="6" y="5"/>
                          <a:pt x="7" y="3"/>
                        </a:cubicBezTo>
                        <a:cubicBezTo>
                          <a:pt x="9" y="2"/>
                          <a:pt x="6" y="0"/>
                          <a:pt x="5" y="2"/>
                        </a:cubicBezTo>
                        <a:cubicBezTo>
                          <a:pt x="3" y="4"/>
                          <a:pt x="2" y="6"/>
                          <a:pt x="1" y="8"/>
                        </a:cubicBezTo>
                        <a:cubicBezTo>
                          <a:pt x="0" y="10"/>
                          <a:pt x="2" y="11"/>
                          <a:pt x="3"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6" name="Freeform 311"/>
                  <p:cNvSpPr/>
                  <p:nvPr/>
                </p:nvSpPr>
                <p:spPr bwMode="auto">
                  <a:xfrm>
                    <a:off x="936" y="1671"/>
                    <a:ext cx="13" cy="16"/>
                  </a:xfrm>
                  <a:custGeom>
                    <a:avLst/>
                    <a:gdLst>
                      <a:gd name="T0" fmla="*/ 4 w 19"/>
                      <a:gd name="T1" fmla="*/ 22 h 24"/>
                      <a:gd name="T2" fmla="*/ 17 w 19"/>
                      <a:gd name="T3" fmla="*/ 3 h 24"/>
                      <a:gd name="T4" fmla="*/ 15 w 19"/>
                      <a:gd name="T5" fmla="*/ 2 h 24"/>
                      <a:gd name="T6" fmla="*/ 1 w 19"/>
                      <a:gd name="T7" fmla="*/ 21 h 24"/>
                      <a:gd name="T8" fmla="*/ 4 w 19"/>
                      <a:gd name="T9" fmla="*/ 22 h 24"/>
                    </a:gdLst>
                    <a:ahLst/>
                    <a:cxnLst>
                      <a:cxn ang="0">
                        <a:pos x="T0" y="T1"/>
                      </a:cxn>
                      <a:cxn ang="0">
                        <a:pos x="T2" y="T3"/>
                      </a:cxn>
                      <a:cxn ang="0">
                        <a:pos x="T4" y="T5"/>
                      </a:cxn>
                      <a:cxn ang="0">
                        <a:pos x="T6" y="T7"/>
                      </a:cxn>
                      <a:cxn ang="0">
                        <a:pos x="T8" y="T9"/>
                      </a:cxn>
                    </a:cxnLst>
                    <a:rect l="0" t="0" r="r" b="b"/>
                    <a:pathLst>
                      <a:path w="19" h="24">
                        <a:moveTo>
                          <a:pt x="4" y="22"/>
                        </a:moveTo>
                        <a:cubicBezTo>
                          <a:pt x="8" y="16"/>
                          <a:pt x="13" y="9"/>
                          <a:pt x="17" y="3"/>
                        </a:cubicBezTo>
                        <a:cubicBezTo>
                          <a:pt x="19" y="1"/>
                          <a:pt x="16" y="0"/>
                          <a:pt x="15" y="2"/>
                        </a:cubicBezTo>
                        <a:cubicBezTo>
                          <a:pt x="10" y="8"/>
                          <a:pt x="6" y="14"/>
                          <a:pt x="1" y="21"/>
                        </a:cubicBezTo>
                        <a:cubicBezTo>
                          <a:pt x="0" y="22"/>
                          <a:pt x="3" y="24"/>
                          <a:pt x="4" y="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7" name="Freeform 312"/>
                  <p:cNvSpPr/>
                  <p:nvPr/>
                </p:nvSpPr>
                <p:spPr bwMode="auto">
                  <a:xfrm>
                    <a:off x="939" y="1671"/>
                    <a:ext cx="11" cy="16"/>
                  </a:xfrm>
                  <a:custGeom>
                    <a:avLst/>
                    <a:gdLst>
                      <a:gd name="T0" fmla="*/ 4 w 17"/>
                      <a:gd name="T1" fmla="*/ 22 h 24"/>
                      <a:gd name="T2" fmla="*/ 15 w 17"/>
                      <a:gd name="T3" fmla="*/ 3 h 24"/>
                      <a:gd name="T4" fmla="*/ 13 w 17"/>
                      <a:gd name="T5" fmla="*/ 1 h 24"/>
                      <a:gd name="T6" fmla="*/ 1 w 17"/>
                      <a:gd name="T7" fmla="*/ 21 h 24"/>
                      <a:gd name="T8" fmla="*/ 4 w 17"/>
                      <a:gd name="T9" fmla="*/ 22 h 24"/>
                    </a:gdLst>
                    <a:ahLst/>
                    <a:cxnLst>
                      <a:cxn ang="0">
                        <a:pos x="T0" y="T1"/>
                      </a:cxn>
                      <a:cxn ang="0">
                        <a:pos x="T2" y="T3"/>
                      </a:cxn>
                      <a:cxn ang="0">
                        <a:pos x="T4" y="T5"/>
                      </a:cxn>
                      <a:cxn ang="0">
                        <a:pos x="T6" y="T7"/>
                      </a:cxn>
                      <a:cxn ang="0">
                        <a:pos x="T8" y="T9"/>
                      </a:cxn>
                    </a:cxnLst>
                    <a:rect l="0" t="0" r="r" b="b"/>
                    <a:pathLst>
                      <a:path w="17" h="24">
                        <a:moveTo>
                          <a:pt x="4" y="22"/>
                        </a:moveTo>
                        <a:cubicBezTo>
                          <a:pt x="6" y="15"/>
                          <a:pt x="11" y="9"/>
                          <a:pt x="15" y="3"/>
                        </a:cubicBezTo>
                        <a:cubicBezTo>
                          <a:pt x="17" y="1"/>
                          <a:pt x="14" y="0"/>
                          <a:pt x="13" y="1"/>
                        </a:cubicBezTo>
                        <a:cubicBezTo>
                          <a:pt x="8" y="7"/>
                          <a:pt x="3" y="14"/>
                          <a:pt x="1" y="21"/>
                        </a:cubicBezTo>
                        <a:cubicBezTo>
                          <a:pt x="0" y="23"/>
                          <a:pt x="3" y="24"/>
                          <a:pt x="4" y="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8" name="Freeform 313"/>
                  <p:cNvSpPr/>
                  <p:nvPr/>
                </p:nvSpPr>
                <p:spPr bwMode="auto">
                  <a:xfrm>
                    <a:off x="939" y="1671"/>
                    <a:ext cx="12" cy="18"/>
                  </a:xfrm>
                  <a:custGeom>
                    <a:avLst/>
                    <a:gdLst>
                      <a:gd name="T0" fmla="*/ 3 w 19"/>
                      <a:gd name="T1" fmla="*/ 26 h 27"/>
                      <a:gd name="T2" fmla="*/ 8 w 19"/>
                      <a:gd name="T3" fmla="*/ 17 h 27"/>
                      <a:gd name="T4" fmla="*/ 18 w 19"/>
                      <a:gd name="T5" fmla="*/ 3 h 27"/>
                      <a:gd name="T6" fmla="*/ 16 w 19"/>
                      <a:gd name="T7" fmla="*/ 1 h 27"/>
                      <a:gd name="T8" fmla="*/ 7 w 19"/>
                      <a:gd name="T9" fmla="*/ 14 h 27"/>
                      <a:gd name="T10" fmla="*/ 1 w 19"/>
                      <a:gd name="T11" fmla="*/ 23 h 27"/>
                      <a:gd name="T12" fmla="*/ 3 w 19"/>
                      <a:gd name="T13" fmla="*/ 26 h 27"/>
                    </a:gdLst>
                    <a:ahLst/>
                    <a:cxnLst>
                      <a:cxn ang="0">
                        <a:pos x="T0" y="T1"/>
                      </a:cxn>
                      <a:cxn ang="0">
                        <a:pos x="T2" y="T3"/>
                      </a:cxn>
                      <a:cxn ang="0">
                        <a:pos x="T4" y="T5"/>
                      </a:cxn>
                      <a:cxn ang="0">
                        <a:pos x="T6" y="T7"/>
                      </a:cxn>
                      <a:cxn ang="0">
                        <a:pos x="T8" y="T9"/>
                      </a:cxn>
                      <a:cxn ang="0">
                        <a:pos x="T10" y="T11"/>
                      </a:cxn>
                      <a:cxn ang="0">
                        <a:pos x="T12" y="T13"/>
                      </a:cxn>
                    </a:cxnLst>
                    <a:rect l="0" t="0" r="r" b="b"/>
                    <a:pathLst>
                      <a:path w="19" h="27">
                        <a:moveTo>
                          <a:pt x="3" y="26"/>
                        </a:moveTo>
                        <a:cubicBezTo>
                          <a:pt x="6" y="24"/>
                          <a:pt x="7" y="20"/>
                          <a:pt x="8" y="17"/>
                        </a:cubicBezTo>
                        <a:cubicBezTo>
                          <a:pt x="11" y="12"/>
                          <a:pt x="15" y="7"/>
                          <a:pt x="18" y="3"/>
                        </a:cubicBezTo>
                        <a:cubicBezTo>
                          <a:pt x="19" y="1"/>
                          <a:pt x="17" y="0"/>
                          <a:pt x="16" y="1"/>
                        </a:cubicBezTo>
                        <a:cubicBezTo>
                          <a:pt x="13" y="5"/>
                          <a:pt x="10" y="10"/>
                          <a:pt x="7" y="14"/>
                        </a:cubicBezTo>
                        <a:cubicBezTo>
                          <a:pt x="5" y="17"/>
                          <a:pt x="4" y="21"/>
                          <a:pt x="1" y="23"/>
                        </a:cubicBezTo>
                        <a:cubicBezTo>
                          <a:pt x="0" y="24"/>
                          <a:pt x="1" y="27"/>
                          <a:pt x="3" y="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9" name="Freeform 314"/>
                  <p:cNvSpPr/>
                  <p:nvPr/>
                </p:nvSpPr>
                <p:spPr bwMode="auto">
                  <a:xfrm>
                    <a:off x="941" y="1672"/>
                    <a:ext cx="12" cy="17"/>
                  </a:xfrm>
                  <a:custGeom>
                    <a:avLst/>
                    <a:gdLst>
                      <a:gd name="T0" fmla="*/ 4 w 17"/>
                      <a:gd name="T1" fmla="*/ 23 h 25"/>
                      <a:gd name="T2" fmla="*/ 16 w 17"/>
                      <a:gd name="T3" fmla="*/ 3 h 25"/>
                      <a:gd name="T4" fmla="*/ 13 w 17"/>
                      <a:gd name="T5" fmla="*/ 2 h 25"/>
                      <a:gd name="T6" fmla="*/ 1 w 17"/>
                      <a:gd name="T7" fmla="*/ 22 h 25"/>
                      <a:gd name="T8" fmla="*/ 4 w 17"/>
                      <a:gd name="T9" fmla="*/ 23 h 25"/>
                    </a:gdLst>
                    <a:ahLst/>
                    <a:cxnLst>
                      <a:cxn ang="0">
                        <a:pos x="T0" y="T1"/>
                      </a:cxn>
                      <a:cxn ang="0">
                        <a:pos x="T2" y="T3"/>
                      </a:cxn>
                      <a:cxn ang="0">
                        <a:pos x="T4" y="T5"/>
                      </a:cxn>
                      <a:cxn ang="0">
                        <a:pos x="T6" y="T7"/>
                      </a:cxn>
                      <a:cxn ang="0">
                        <a:pos x="T8" y="T9"/>
                      </a:cxn>
                    </a:cxnLst>
                    <a:rect l="0" t="0" r="r" b="b"/>
                    <a:pathLst>
                      <a:path w="17" h="25">
                        <a:moveTo>
                          <a:pt x="4" y="23"/>
                        </a:moveTo>
                        <a:cubicBezTo>
                          <a:pt x="6" y="16"/>
                          <a:pt x="12" y="10"/>
                          <a:pt x="16" y="3"/>
                        </a:cubicBezTo>
                        <a:cubicBezTo>
                          <a:pt x="17" y="2"/>
                          <a:pt x="14" y="0"/>
                          <a:pt x="13" y="2"/>
                        </a:cubicBezTo>
                        <a:cubicBezTo>
                          <a:pt x="9" y="9"/>
                          <a:pt x="3" y="15"/>
                          <a:pt x="1" y="22"/>
                        </a:cubicBezTo>
                        <a:cubicBezTo>
                          <a:pt x="0" y="24"/>
                          <a:pt x="3" y="25"/>
                          <a:pt x="4" y="2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0" name="Freeform 315"/>
                  <p:cNvSpPr/>
                  <p:nvPr/>
                </p:nvSpPr>
                <p:spPr bwMode="auto">
                  <a:xfrm>
                    <a:off x="945" y="1675"/>
                    <a:ext cx="10" cy="10"/>
                  </a:xfrm>
                  <a:custGeom>
                    <a:avLst/>
                    <a:gdLst>
                      <a:gd name="T0" fmla="*/ 3 w 14"/>
                      <a:gd name="T1" fmla="*/ 14 h 15"/>
                      <a:gd name="T2" fmla="*/ 12 w 14"/>
                      <a:gd name="T3" fmla="*/ 3 h 15"/>
                      <a:gd name="T4" fmla="*/ 10 w 14"/>
                      <a:gd name="T5" fmla="*/ 1 h 15"/>
                      <a:gd name="T6" fmla="*/ 1 w 14"/>
                      <a:gd name="T7" fmla="*/ 12 h 15"/>
                      <a:gd name="T8" fmla="*/ 3 w 14"/>
                      <a:gd name="T9" fmla="*/ 14 h 15"/>
                    </a:gdLst>
                    <a:ahLst/>
                    <a:cxnLst>
                      <a:cxn ang="0">
                        <a:pos x="T0" y="T1"/>
                      </a:cxn>
                      <a:cxn ang="0">
                        <a:pos x="T2" y="T3"/>
                      </a:cxn>
                      <a:cxn ang="0">
                        <a:pos x="T4" y="T5"/>
                      </a:cxn>
                      <a:cxn ang="0">
                        <a:pos x="T6" y="T7"/>
                      </a:cxn>
                      <a:cxn ang="0">
                        <a:pos x="T8" y="T9"/>
                      </a:cxn>
                    </a:cxnLst>
                    <a:rect l="0" t="0" r="r" b="b"/>
                    <a:pathLst>
                      <a:path w="14" h="15">
                        <a:moveTo>
                          <a:pt x="3" y="14"/>
                        </a:moveTo>
                        <a:cubicBezTo>
                          <a:pt x="6" y="10"/>
                          <a:pt x="9" y="6"/>
                          <a:pt x="12" y="3"/>
                        </a:cubicBezTo>
                        <a:cubicBezTo>
                          <a:pt x="14" y="2"/>
                          <a:pt x="12" y="0"/>
                          <a:pt x="10" y="1"/>
                        </a:cubicBezTo>
                        <a:cubicBezTo>
                          <a:pt x="7" y="4"/>
                          <a:pt x="4" y="8"/>
                          <a:pt x="1" y="12"/>
                        </a:cubicBezTo>
                        <a:cubicBezTo>
                          <a:pt x="0" y="13"/>
                          <a:pt x="2" y="15"/>
                          <a:pt x="3"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1" name="Freeform 316"/>
                  <p:cNvSpPr/>
                  <p:nvPr/>
                </p:nvSpPr>
                <p:spPr bwMode="auto">
                  <a:xfrm>
                    <a:off x="947" y="1675"/>
                    <a:ext cx="10" cy="9"/>
                  </a:xfrm>
                  <a:custGeom>
                    <a:avLst/>
                    <a:gdLst>
                      <a:gd name="T0" fmla="*/ 4 w 14"/>
                      <a:gd name="T1" fmla="*/ 13 h 14"/>
                      <a:gd name="T2" fmla="*/ 13 w 14"/>
                      <a:gd name="T3" fmla="*/ 3 h 14"/>
                      <a:gd name="T4" fmla="*/ 10 w 14"/>
                      <a:gd name="T5" fmla="*/ 1 h 14"/>
                      <a:gd name="T6" fmla="*/ 2 w 14"/>
                      <a:gd name="T7" fmla="*/ 11 h 14"/>
                      <a:gd name="T8" fmla="*/ 4 w 14"/>
                      <a:gd name="T9" fmla="*/ 13 h 14"/>
                    </a:gdLst>
                    <a:ahLst/>
                    <a:cxnLst>
                      <a:cxn ang="0">
                        <a:pos x="T0" y="T1"/>
                      </a:cxn>
                      <a:cxn ang="0">
                        <a:pos x="T2" y="T3"/>
                      </a:cxn>
                      <a:cxn ang="0">
                        <a:pos x="T4" y="T5"/>
                      </a:cxn>
                      <a:cxn ang="0">
                        <a:pos x="T6" y="T7"/>
                      </a:cxn>
                      <a:cxn ang="0">
                        <a:pos x="T8" y="T9"/>
                      </a:cxn>
                    </a:cxnLst>
                    <a:rect l="0" t="0" r="r" b="b"/>
                    <a:pathLst>
                      <a:path w="14" h="14">
                        <a:moveTo>
                          <a:pt x="4" y="13"/>
                        </a:moveTo>
                        <a:cubicBezTo>
                          <a:pt x="7" y="10"/>
                          <a:pt x="9" y="6"/>
                          <a:pt x="13" y="3"/>
                        </a:cubicBezTo>
                        <a:cubicBezTo>
                          <a:pt x="14" y="2"/>
                          <a:pt x="12" y="0"/>
                          <a:pt x="10" y="1"/>
                        </a:cubicBezTo>
                        <a:cubicBezTo>
                          <a:pt x="7" y="4"/>
                          <a:pt x="5" y="8"/>
                          <a:pt x="2" y="11"/>
                        </a:cubicBezTo>
                        <a:cubicBezTo>
                          <a:pt x="0" y="12"/>
                          <a:pt x="2" y="14"/>
                          <a:pt x="4"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2" name="Freeform 317"/>
                  <p:cNvSpPr/>
                  <p:nvPr/>
                </p:nvSpPr>
                <p:spPr bwMode="auto">
                  <a:xfrm>
                    <a:off x="950" y="1677"/>
                    <a:ext cx="7" cy="8"/>
                  </a:xfrm>
                  <a:custGeom>
                    <a:avLst/>
                    <a:gdLst>
                      <a:gd name="T0" fmla="*/ 1 w 10"/>
                      <a:gd name="T1" fmla="*/ 10 h 11"/>
                      <a:gd name="T2" fmla="*/ 5 w 10"/>
                      <a:gd name="T3" fmla="*/ 8 h 11"/>
                      <a:gd name="T4" fmla="*/ 9 w 10"/>
                      <a:gd name="T5" fmla="*/ 3 h 11"/>
                      <a:gd name="T6" fmla="*/ 7 w 10"/>
                      <a:gd name="T7" fmla="*/ 2 h 11"/>
                      <a:gd name="T8" fmla="*/ 4 w 10"/>
                      <a:gd name="T9" fmla="*/ 5 h 11"/>
                      <a:gd name="T10" fmla="*/ 3 w 10"/>
                      <a:gd name="T11" fmla="*/ 6 h 11"/>
                      <a:gd name="T12" fmla="*/ 2 w 10"/>
                      <a:gd name="T13" fmla="*/ 7 h 11"/>
                      <a:gd name="T14" fmla="*/ 3 w 10"/>
                      <a:gd name="T15" fmla="*/ 7 h 11"/>
                      <a:gd name="T16" fmla="*/ 1 w 10"/>
                      <a:gd name="T17" fmla="*/ 1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11">
                        <a:moveTo>
                          <a:pt x="1" y="10"/>
                        </a:moveTo>
                        <a:cubicBezTo>
                          <a:pt x="3" y="11"/>
                          <a:pt x="4" y="9"/>
                          <a:pt x="5" y="8"/>
                        </a:cubicBezTo>
                        <a:cubicBezTo>
                          <a:pt x="7" y="7"/>
                          <a:pt x="8" y="5"/>
                          <a:pt x="9" y="3"/>
                        </a:cubicBezTo>
                        <a:cubicBezTo>
                          <a:pt x="10" y="2"/>
                          <a:pt x="8" y="0"/>
                          <a:pt x="7" y="2"/>
                        </a:cubicBezTo>
                        <a:cubicBezTo>
                          <a:pt x="6" y="3"/>
                          <a:pt x="5" y="4"/>
                          <a:pt x="4" y="5"/>
                        </a:cubicBezTo>
                        <a:cubicBezTo>
                          <a:pt x="4" y="5"/>
                          <a:pt x="3" y="6"/>
                          <a:pt x="3" y="6"/>
                        </a:cubicBezTo>
                        <a:cubicBezTo>
                          <a:pt x="2" y="7"/>
                          <a:pt x="2" y="7"/>
                          <a:pt x="2" y="7"/>
                        </a:cubicBezTo>
                        <a:cubicBezTo>
                          <a:pt x="1" y="8"/>
                          <a:pt x="2" y="7"/>
                          <a:pt x="3" y="7"/>
                        </a:cubicBezTo>
                        <a:cubicBezTo>
                          <a:pt x="1" y="6"/>
                          <a:pt x="0" y="9"/>
                          <a:pt x="1"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3" name="Freeform 318"/>
                  <p:cNvSpPr/>
                  <p:nvPr/>
                </p:nvSpPr>
                <p:spPr bwMode="auto">
                  <a:xfrm>
                    <a:off x="950" y="1679"/>
                    <a:ext cx="8" cy="8"/>
                  </a:xfrm>
                  <a:custGeom>
                    <a:avLst/>
                    <a:gdLst>
                      <a:gd name="T0" fmla="*/ 4 w 12"/>
                      <a:gd name="T1" fmla="*/ 11 h 13"/>
                      <a:gd name="T2" fmla="*/ 11 w 12"/>
                      <a:gd name="T3" fmla="*/ 4 h 13"/>
                      <a:gd name="T4" fmla="*/ 8 w 12"/>
                      <a:gd name="T5" fmla="*/ 2 h 13"/>
                      <a:gd name="T6" fmla="*/ 1 w 12"/>
                      <a:gd name="T7" fmla="*/ 10 h 13"/>
                      <a:gd name="T8" fmla="*/ 4 w 12"/>
                      <a:gd name="T9" fmla="*/ 11 h 13"/>
                    </a:gdLst>
                    <a:ahLst/>
                    <a:cxnLst>
                      <a:cxn ang="0">
                        <a:pos x="T0" y="T1"/>
                      </a:cxn>
                      <a:cxn ang="0">
                        <a:pos x="T2" y="T3"/>
                      </a:cxn>
                      <a:cxn ang="0">
                        <a:pos x="T4" y="T5"/>
                      </a:cxn>
                      <a:cxn ang="0">
                        <a:pos x="T6" y="T7"/>
                      </a:cxn>
                      <a:cxn ang="0">
                        <a:pos x="T8" y="T9"/>
                      </a:cxn>
                    </a:cxnLst>
                    <a:rect l="0" t="0" r="r" b="b"/>
                    <a:pathLst>
                      <a:path w="12" h="13">
                        <a:moveTo>
                          <a:pt x="4" y="11"/>
                        </a:moveTo>
                        <a:cubicBezTo>
                          <a:pt x="6" y="9"/>
                          <a:pt x="8" y="6"/>
                          <a:pt x="11" y="4"/>
                        </a:cubicBezTo>
                        <a:cubicBezTo>
                          <a:pt x="12" y="2"/>
                          <a:pt x="10" y="0"/>
                          <a:pt x="8" y="2"/>
                        </a:cubicBezTo>
                        <a:cubicBezTo>
                          <a:pt x="6" y="4"/>
                          <a:pt x="4" y="7"/>
                          <a:pt x="1" y="10"/>
                        </a:cubicBezTo>
                        <a:cubicBezTo>
                          <a:pt x="0" y="12"/>
                          <a:pt x="3" y="13"/>
                          <a:pt x="4"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4" name="Freeform 319"/>
                  <p:cNvSpPr/>
                  <p:nvPr/>
                </p:nvSpPr>
                <p:spPr bwMode="auto">
                  <a:xfrm>
                    <a:off x="951" y="1681"/>
                    <a:ext cx="8" cy="8"/>
                  </a:xfrm>
                  <a:custGeom>
                    <a:avLst/>
                    <a:gdLst>
                      <a:gd name="T0" fmla="*/ 2 w 11"/>
                      <a:gd name="T1" fmla="*/ 10 h 11"/>
                      <a:gd name="T2" fmla="*/ 10 w 11"/>
                      <a:gd name="T3" fmla="*/ 3 h 11"/>
                      <a:gd name="T4" fmla="*/ 8 w 11"/>
                      <a:gd name="T5" fmla="*/ 1 h 11"/>
                      <a:gd name="T6" fmla="*/ 2 w 11"/>
                      <a:gd name="T7" fmla="*/ 7 h 11"/>
                      <a:gd name="T8" fmla="*/ 2 w 11"/>
                      <a:gd name="T9" fmla="*/ 10 h 11"/>
                    </a:gdLst>
                    <a:ahLst/>
                    <a:cxnLst>
                      <a:cxn ang="0">
                        <a:pos x="T0" y="T1"/>
                      </a:cxn>
                      <a:cxn ang="0">
                        <a:pos x="T2" y="T3"/>
                      </a:cxn>
                      <a:cxn ang="0">
                        <a:pos x="T4" y="T5"/>
                      </a:cxn>
                      <a:cxn ang="0">
                        <a:pos x="T6" y="T7"/>
                      </a:cxn>
                      <a:cxn ang="0">
                        <a:pos x="T8" y="T9"/>
                      </a:cxn>
                    </a:cxnLst>
                    <a:rect l="0" t="0" r="r" b="b"/>
                    <a:pathLst>
                      <a:path w="11" h="11">
                        <a:moveTo>
                          <a:pt x="2" y="10"/>
                        </a:moveTo>
                        <a:cubicBezTo>
                          <a:pt x="6" y="9"/>
                          <a:pt x="8" y="6"/>
                          <a:pt x="10" y="3"/>
                        </a:cubicBezTo>
                        <a:cubicBezTo>
                          <a:pt x="11" y="2"/>
                          <a:pt x="9" y="0"/>
                          <a:pt x="8" y="1"/>
                        </a:cubicBezTo>
                        <a:cubicBezTo>
                          <a:pt x="6" y="3"/>
                          <a:pt x="4" y="6"/>
                          <a:pt x="2" y="7"/>
                        </a:cubicBezTo>
                        <a:cubicBezTo>
                          <a:pt x="0" y="8"/>
                          <a:pt x="1" y="11"/>
                          <a:pt x="2"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5" name="Freeform 320"/>
                  <p:cNvSpPr/>
                  <p:nvPr/>
                </p:nvSpPr>
                <p:spPr bwMode="auto">
                  <a:xfrm>
                    <a:off x="953" y="1684"/>
                    <a:ext cx="6" cy="6"/>
                  </a:xfrm>
                  <a:custGeom>
                    <a:avLst/>
                    <a:gdLst>
                      <a:gd name="T0" fmla="*/ 3 w 8"/>
                      <a:gd name="T1" fmla="*/ 8 h 9"/>
                      <a:gd name="T2" fmla="*/ 7 w 8"/>
                      <a:gd name="T3" fmla="*/ 3 h 9"/>
                      <a:gd name="T4" fmla="*/ 5 w 8"/>
                      <a:gd name="T5" fmla="*/ 2 h 9"/>
                      <a:gd name="T6" fmla="*/ 1 w 8"/>
                      <a:gd name="T7" fmla="*/ 6 h 9"/>
                      <a:gd name="T8" fmla="*/ 3 w 8"/>
                      <a:gd name="T9" fmla="*/ 8 h 9"/>
                    </a:gdLst>
                    <a:ahLst/>
                    <a:cxnLst>
                      <a:cxn ang="0">
                        <a:pos x="T0" y="T1"/>
                      </a:cxn>
                      <a:cxn ang="0">
                        <a:pos x="T2" y="T3"/>
                      </a:cxn>
                      <a:cxn ang="0">
                        <a:pos x="T4" y="T5"/>
                      </a:cxn>
                      <a:cxn ang="0">
                        <a:pos x="T6" y="T7"/>
                      </a:cxn>
                      <a:cxn ang="0">
                        <a:pos x="T8" y="T9"/>
                      </a:cxn>
                    </a:cxnLst>
                    <a:rect l="0" t="0" r="r" b="b"/>
                    <a:pathLst>
                      <a:path w="8" h="9">
                        <a:moveTo>
                          <a:pt x="3" y="8"/>
                        </a:moveTo>
                        <a:cubicBezTo>
                          <a:pt x="5" y="6"/>
                          <a:pt x="6" y="5"/>
                          <a:pt x="7" y="3"/>
                        </a:cubicBezTo>
                        <a:cubicBezTo>
                          <a:pt x="8" y="2"/>
                          <a:pt x="6" y="0"/>
                          <a:pt x="5" y="2"/>
                        </a:cubicBezTo>
                        <a:cubicBezTo>
                          <a:pt x="4" y="3"/>
                          <a:pt x="2" y="4"/>
                          <a:pt x="1" y="6"/>
                        </a:cubicBezTo>
                        <a:cubicBezTo>
                          <a:pt x="0" y="7"/>
                          <a:pt x="2" y="9"/>
                          <a:pt x="3"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6" name="Freeform 321"/>
                  <p:cNvSpPr/>
                  <p:nvPr/>
                </p:nvSpPr>
                <p:spPr bwMode="auto">
                  <a:xfrm>
                    <a:off x="953" y="1687"/>
                    <a:ext cx="6" cy="6"/>
                  </a:xfrm>
                  <a:custGeom>
                    <a:avLst/>
                    <a:gdLst>
                      <a:gd name="T0" fmla="*/ 3 w 9"/>
                      <a:gd name="T1" fmla="*/ 8 h 9"/>
                      <a:gd name="T2" fmla="*/ 7 w 9"/>
                      <a:gd name="T3" fmla="*/ 3 h 9"/>
                      <a:gd name="T4" fmla="*/ 5 w 9"/>
                      <a:gd name="T5" fmla="*/ 1 h 9"/>
                      <a:gd name="T6" fmla="*/ 1 w 9"/>
                      <a:gd name="T7" fmla="*/ 5 h 9"/>
                      <a:gd name="T8" fmla="*/ 3 w 9"/>
                      <a:gd name="T9" fmla="*/ 8 h 9"/>
                    </a:gdLst>
                    <a:ahLst/>
                    <a:cxnLst>
                      <a:cxn ang="0">
                        <a:pos x="T0" y="T1"/>
                      </a:cxn>
                      <a:cxn ang="0">
                        <a:pos x="T2" y="T3"/>
                      </a:cxn>
                      <a:cxn ang="0">
                        <a:pos x="T4" y="T5"/>
                      </a:cxn>
                      <a:cxn ang="0">
                        <a:pos x="T6" y="T7"/>
                      </a:cxn>
                      <a:cxn ang="0">
                        <a:pos x="T8" y="T9"/>
                      </a:cxn>
                    </a:cxnLst>
                    <a:rect l="0" t="0" r="r" b="b"/>
                    <a:pathLst>
                      <a:path w="9" h="9">
                        <a:moveTo>
                          <a:pt x="3" y="8"/>
                        </a:moveTo>
                        <a:cubicBezTo>
                          <a:pt x="5" y="7"/>
                          <a:pt x="6" y="5"/>
                          <a:pt x="7" y="3"/>
                        </a:cubicBezTo>
                        <a:cubicBezTo>
                          <a:pt x="9" y="2"/>
                          <a:pt x="6" y="0"/>
                          <a:pt x="5" y="1"/>
                        </a:cubicBezTo>
                        <a:cubicBezTo>
                          <a:pt x="4" y="3"/>
                          <a:pt x="3" y="4"/>
                          <a:pt x="1" y="5"/>
                        </a:cubicBezTo>
                        <a:cubicBezTo>
                          <a:pt x="0" y="6"/>
                          <a:pt x="1" y="9"/>
                          <a:pt x="3"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7" name="Freeform 322"/>
                  <p:cNvSpPr/>
                  <p:nvPr/>
                </p:nvSpPr>
                <p:spPr bwMode="auto">
                  <a:xfrm>
                    <a:off x="953" y="1689"/>
                    <a:ext cx="6" cy="6"/>
                  </a:xfrm>
                  <a:custGeom>
                    <a:avLst/>
                    <a:gdLst>
                      <a:gd name="T0" fmla="*/ 4 w 10"/>
                      <a:gd name="T1" fmla="*/ 8 h 9"/>
                      <a:gd name="T2" fmla="*/ 8 w 10"/>
                      <a:gd name="T3" fmla="*/ 3 h 9"/>
                      <a:gd name="T4" fmla="*/ 6 w 10"/>
                      <a:gd name="T5" fmla="*/ 1 h 9"/>
                      <a:gd name="T6" fmla="*/ 2 w 10"/>
                      <a:gd name="T7" fmla="*/ 6 h 9"/>
                      <a:gd name="T8" fmla="*/ 4 w 10"/>
                      <a:gd name="T9" fmla="*/ 8 h 9"/>
                    </a:gdLst>
                    <a:ahLst/>
                    <a:cxnLst>
                      <a:cxn ang="0">
                        <a:pos x="T0" y="T1"/>
                      </a:cxn>
                      <a:cxn ang="0">
                        <a:pos x="T2" y="T3"/>
                      </a:cxn>
                      <a:cxn ang="0">
                        <a:pos x="T4" y="T5"/>
                      </a:cxn>
                      <a:cxn ang="0">
                        <a:pos x="T6" y="T7"/>
                      </a:cxn>
                      <a:cxn ang="0">
                        <a:pos x="T8" y="T9"/>
                      </a:cxn>
                    </a:cxnLst>
                    <a:rect l="0" t="0" r="r" b="b"/>
                    <a:pathLst>
                      <a:path w="10" h="9">
                        <a:moveTo>
                          <a:pt x="4" y="8"/>
                        </a:moveTo>
                        <a:cubicBezTo>
                          <a:pt x="5" y="7"/>
                          <a:pt x="7" y="5"/>
                          <a:pt x="8" y="3"/>
                        </a:cubicBezTo>
                        <a:cubicBezTo>
                          <a:pt x="10" y="2"/>
                          <a:pt x="8" y="0"/>
                          <a:pt x="6" y="1"/>
                        </a:cubicBezTo>
                        <a:cubicBezTo>
                          <a:pt x="5" y="3"/>
                          <a:pt x="3" y="5"/>
                          <a:pt x="2" y="6"/>
                        </a:cubicBezTo>
                        <a:cubicBezTo>
                          <a:pt x="0" y="7"/>
                          <a:pt x="2" y="9"/>
                          <a:pt x="4"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8" name="Freeform 323"/>
                  <p:cNvSpPr/>
                  <p:nvPr/>
                </p:nvSpPr>
                <p:spPr bwMode="auto">
                  <a:xfrm>
                    <a:off x="953" y="1693"/>
                    <a:ext cx="4" cy="5"/>
                  </a:xfrm>
                  <a:custGeom>
                    <a:avLst/>
                    <a:gdLst>
                      <a:gd name="T0" fmla="*/ 4 w 7"/>
                      <a:gd name="T1" fmla="*/ 6 h 8"/>
                      <a:gd name="T2" fmla="*/ 6 w 7"/>
                      <a:gd name="T3" fmla="*/ 3 h 8"/>
                      <a:gd name="T4" fmla="*/ 4 w 7"/>
                      <a:gd name="T5" fmla="*/ 2 h 8"/>
                      <a:gd name="T6" fmla="*/ 2 w 7"/>
                      <a:gd name="T7" fmla="*/ 4 h 8"/>
                      <a:gd name="T8" fmla="*/ 4 w 7"/>
                      <a:gd name="T9" fmla="*/ 6 h 8"/>
                    </a:gdLst>
                    <a:ahLst/>
                    <a:cxnLst>
                      <a:cxn ang="0">
                        <a:pos x="T0" y="T1"/>
                      </a:cxn>
                      <a:cxn ang="0">
                        <a:pos x="T2" y="T3"/>
                      </a:cxn>
                      <a:cxn ang="0">
                        <a:pos x="T4" y="T5"/>
                      </a:cxn>
                      <a:cxn ang="0">
                        <a:pos x="T6" y="T7"/>
                      </a:cxn>
                      <a:cxn ang="0">
                        <a:pos x="T8" y="T9"/>
                      </a:cxn>
                    </a:cxnLst>
                    <a:rect l="0" t="0" r="r" b="b"/>
                    <a:pathLst>
                      <a:path w="7" h="8">
                        <a:moveTo>
                          <a:pt x="4" y="6"/>
                        </a:moveTo>
                        <a:cubicBezTo>
                          <a:pt x="5" y="5"/>
                          <a:pt x="6" y="4"/>
                          <a:pt x="6" y="3"/>
                        </a:cubicBezTo>
                        <a:cubicBezTo>
                          <a:pt x="7" y="2"/>
                          <a:pt x="5" y="0"/>
                          <a:pt x="4" y="2"/>
                        </a:cubicBezTo>
                        <a:cubicBezTo>
                          <a:pt x="3" y="3"/>
                          <a:pt x="2" y="4"/>
                          <a:pt x="2" y="4"/>
                        </a:cubicBezTo>
                        <a:cubicBezTo>
                          <a:pt x="0" y="6"/>
                          <a:pt x="2" y="8"/>
                          <a:pt x="4"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9" name="Freeform 324"/>
                  <p:cNvSpPr/>
                  <p:nvPr/>
                </p:nvSpPr>
                <p:spPr bwMode="auto">
                  <a:xfrm>
                    <a:off x="937" y="1687"/>
                    <a:ext cx="6" cy="6"/>
                  </a:xfrm>
                  <a:custGeom>
                    <a:avLst/>
                    <a:gdLst>
                      <a:gd name="T0" fmla="*/ 4 w 8"/>
                      <a:gd name="T1" fmla="*/ 6 h 8"/>
                      <a:gd name="T2" fmla="*/ 7 w 8"/>
                      <a:gd name="T3" fmla="*/ 3 h 8"/>
                      <a:gd name="T4" fmla="*/ 5 w 8"/>
                      <a:gd name="T5" fmla="*/ 1 h 8"/>
                      <a:gd name="T6" fmla="*/ 2 w 8"/>
                      <a:gd name="T7" fmla="*/ 4 h 8"/>
                      <a:gd name="T8" fmla="*/ 4 w 8"/>
                      <a:gd name="T9" fmla="*/ 6 h 8"/>
                    </a:gdLst>
                    <a:ahLst/>
                    <a:cxnLst>
                      <a:cxn ang="0">
                        <a:pos x="T0" y="T1"/>
                      </a:cxn>
                      <a:cxn ang="0">
                        <a:pos x="T2" y="T3"/>
                      </a:cxn>
                      <a:cxn ang="0">
                        <a:pos x="T4" y="T5"/>
                      </a:cxn>
                      <a:cxn ang="0">
                        <a:pos x="T6" y="T7"/>
                      </a:cxn>
                      <a:cxn ang="0">
                        <a:pos x="T8" y="T9"/>
                      </a:cxn>
                    </a:cxnLst>
                    <a:rect l="0" t="0" r="r" b="b"/>
                    <a:pathLst>
                      <a:path w="8" h="8">
                        <a:moveTo>
                          <a:pt x="4" y="6"/>
                        </a:moveTo>
                        <a:cubicBezTo>
                          <a:pt x="5" y="5"/>
                          <a:pt x="6" y="4"/>
                          <a:pt x="7" y="3"/>
                        </a:cubicBezTo>
                        <a:cubicBezTo>
                          <a:pt x="8" y="2"/>
                          <a:pt x="6" y="0"/>
                          <a:pt x="5" y="1"/>
                        </a:cubicBezTo>
                        <a:cubicBezTo>
                          <a:pt x="4" y="2"/>
                          <a:pt x="3" y="3"/>
                          <a:pt x="2" y="4"/>
                        </a:cubicBezTo>
                        <a:cubicBezTo>
                          <a:pt x="0" y="6"/>
                          <a:pt x="3" y="8"/>
                          <a:pt x="4"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0" name="Freeform 325"/>
                  <p:cNvSpPr/>
                  <p:nvPr/>
                </p:nvSpPr>
                <p:spPr bwMode="auto">
                  <a:xfrm>
                    <a:off x="937" y="1689"/>
                    <a:ext cx="6" cy="8"/>
                  </a:xfrm>
                  <a:custGeom>
                    <a:avLst/>
                    <a:gdLst>
                      <a:gd name="T0" fmla="*/ 3 w 9"/>
                      <a:gd name="T1" fmla="*/ 9 h 11"/>
                      <a:gd name="T2" fmla="*/ 8 w 9"/>
                      <a:gd name="T3" fmla="*/ 3 h 11"/>
                      <a:gd name="T4" fmla="*/ 6 w 9"/>
                      <a:gd name="T5" fmla="*/ 1 h 11"/>
                      <a:gd name="T6" fmla="*/ 1 w 9"/>
                      <a:gd name="T7" fmla="*/ 8 h 11"/>
                      <a:gd name="T8" fmla="*/ 3 w 9"/>
                      <a:gd name="T9" fmla="*/ 9 h 11"/>
                    </a:gdLst>
                    <a:ahLst/>
                    <a:cxnLst>
                      <a:cxn ang="0">
                        <a:pos x="T0" y="T1"/>
                      </a:cxn>
                      <a:cxn ang="0">
                        <a:pos x="T2" y="T3"/>
                      </a:cxn>
                      <a:cxn ang="0">
                        <a:pos x="T4" y="T5"/>
                      </a:cxn>
                      <a:cxn ang="0">
                        <a:pos x="T6" y="T7"/>
                      </a:cxn>
                      <a:cxn ang="0">
                        <a:pos x="T8" y="T9"/>
                      </a:cxn>
                    </a:cxnLst>
                    <a:rect l="0" t="0" r="r" b="b"/>
                    <a:pathLst>
                      <a:path w="9" h="11">
                        <a:moveTo>
                          <a:pt x="3" y="9"/>
                        </a:moveTo>
                        <a:cubicBezTo>
                          <a:pt x="5" y="7"/>
                          <a:pt x="7" y="5"/>
                          <a:pt x="8" y="3"/>
                        </a:cubicBezTo>
                        <a:cubicBezTo>
                          <a:pt x="9" y="1"/>
                          <a:pt x="7" y="0"/>
                          <a:pt x="6" y="1"/>
                        </a:cubicBezTo>
                        <a:cubicBezTo>
                          <a:pt x="4" y="4"/>
                          <a:pt x="2" y="5"/>
                          <a:pt x="1" y="8"/>
                        </a:cubicBezTo>
                        <a:cubicBezTo>
                          <a:pt x="0" y="9"/>
                          <a:pt x="2" y="11"/>
                          <a:pt x="3"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1" name="Freeform 326"/>
                  <p:cNvSpPr/>
                  <p:nvPr/>
                </p:nvSpPr>
                <p:spPr bwMode="auto">
                  <a:xfrm>
                    <a:off x="937" y="1689"/>
                    <a:ext cx="8" cy="9"/>
                  </a:xfrm>
                  <a:custGeom>
                    <a:avLst/>
                    <a:gdLst>
                      <a:gd name="T0" fmla="*/ 3 w 11"/>
                      <a:gd name="T1" fmla="*/ 11 h 13"/>
                      <a:gd name="T2" fmla="*/ 10 w 11"/>
                      <a:gd name="T3" fmla="*/ 3 h 13"/>
                      <a:gd name="T4" fmla="*/ 7 w 11"/>
                      <a:gd name="T5" fmla="*/ 2 h 13"/>
                      <a:gd name="T6" fmla="*/ 1 w 11"/>
                      <a:gd name="T7" fmla="*/ 9 h 13"/>
                      <a:gd name="T8" fmla="*/ 3 w 11"/>
                      <a:gd name="T9" fmla="*/ 11 h 13"/>
                    </a:gdLst>
                    <a:ahLst/>
                    <a:cxnLst>
                      <a:cxn ang="0">
                        <a:pos x="T0" y="T1"/>
                      </a:cxn>
                      <a:cxn ang="0">
                        <a:pos x="T2" y="T3"/>
                      </a:cxn>
                      <a:cxn ang="0">
                        <a:pos x="T4" y="T5"/>
                      </a:cxn>
                      <a:cxn ang="0">
                        <a:pos x="T6" y="T7"/>
                      </a:cxn>
                      <a:cxn ang="0">
                        <a:pos x="T8" y="T9"/>
                      </a:cxn>
                    </a:cxnLst>
                    <a:rect l="0" t="0" r="r" b="b"/>
                    <a:pathLst>
                      <a:path w="11" h="13">
                        <a:moveTo>
                          <a:pt x="3" y="11"/>
                        </a:moveTo>
                        <a:cubicBezTo>
                          <a:pt x="6" y="9"/>
                          <a:pt x="8" y="6"/>
                          <a:pt x="10" y="3"/>
                        </a:cubicBezTo>
                        <a:cubicBezTo>
                          <a:pt x="11" y="2"/>
                          <a:pt x="8" y="0"/>
                          <a:pt x="7" y="2"/>
                        </a:cubicBezTo>
                        <a:cubicBezTo>
                          <a:pt x="6" y="5"/>
                          <a:pt x="3" y="7"/>
                          <a:pt x="1" y="9"/>
                        </a:cubicBezTo>
                        <a:cubicBezTo>
                          <a:pt x="0" y="11"/>
                          <a:pt x="2" y="13"/>
                          <a:pt x="3"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2" name="Freeform 327"/>
                  <p:cNvSpPr/>
                  <p:nvPr/>
                </p:nvSpPr>
                <p:spPr bwMode="auto">
                  <a:xfrm>
                    <a:off x="938" y="1693"/>
                    <a:ext cx="5" cy="6"/>
                  </a:xfrm>
                  <a:custGeom>
                    <a:avLst/>
                    <a:gdLst>
                      <a:gd name="T0" fmla="*/ 4 w 7"/>
                      <a:gd name="T1" fmla="*/ 7 h 8"/>
                      <a:gd name="T2" fmla="*/ 6 w 7"/>
                      <a:gd name="T3" fmla="*/ 3 h 8"/>
                      <a:gd name="T4" fmla="*/ 4 w 7"/>
                      <a:gd name="T5" fmla="*/ 1 h 8"/>
                      <a:gd name="T6" fmla="*/ 1 w 7"/>
                      <a:gd name="T7" fmla="*/ 5 h 8"/>
                      <a:gd name="T8" fmla="*/ 4 w 7"/>
                      <a:gd name="T9" fmla="*/ 7 h 8"/>
                    </a:gdLst>
                    <a:ahLst/>
                    <a:cxnLst>
                      <a:cxn ang="0">
                        <a:pos x="T0" y="T1"/>
                      </a:cxn>
                      <a:cxn ang="0">
                        <a:pos x="T2" y="T3"/>
                      </a:cxn>
                      <a:cxn ang="0">
                        <a:pos x="T4" y="T5"/>
                      </a:cxn>
                      <a:cxn ang="0">
                        <a:pos x="T6" y="T7"/>
                      </a:cxn>
                      <a:cxn ang="0">
                        <a:pos x="T8" y="T9"/>
                      </a:cxn>
                    </a:cxnLst>
                    <a:rect l="0" t="0" r="r" b="b"/>
                    <a:pathLst>
                      <a:path w="7" h="8">
                        <a:moveTo>
                          <a:pt x="4" y="7"/>
                        </a:moveTo>
                        <a:cubicBezTo>
                          <a:pt x="4" y="5"/>
                          <a:pt x="5" y="4"/>
                          <a:pt x="6" y="3"/>
                        </a:cubicBezTo>
                        <a:cubicBezTo>
                          <a:pt x="7" y="2"/>
                          <a:pt x="5" y="0"/>
                          <a:pt x="4" y="1"/>
                        </a:cubicBezTo>
                        <a:cubicBezTo>
                          <a:pt x="3" y="3"/>
                          <a:pt x="2" y="4"/>
                          <a:pt x="1" y="5"/>
                        </a:cubicBezTo>
                        <a:cubicBezTo>
                          <a:pt x="0" y="7"/>
                          <a:pt x="3" y="8"/>
                          <a:pt x="4"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3" name="Freeform 328"/>
                  <p:cNvSpPr/>
                  <p:nvPr/>
                </p:nvSpPr>
                <p:spPr bwMode="auto">
                  <a:xfrm>
                    <a:off x="940" y="1685"/>
                    <a:ext cx="4" cy="5"/>
                  </a:xfrm>
                  <a:custGeom>
                    <a:avLst/>
                    <a:gdLst>
                      <a:gd name="T0" fmla="*/ 3 w 6"/>
                      <a:gd name="T1" fmla="*/ 5 h 7"/>
                      <a:gd name="T2" fmla="*/ 4 w 6"/>
                      <a:gd name="T3" fmla="*/ 4 h 7"/>
                      <a:gd name="T4" fmla="*/ 2 w 6"/>
                      <a:gd name="T5" fmla="*/ 2 h 7"/>
                      <a:gd name="T6" fmla="*/ 1 w 6"/>
                      <a:gd name="T7" fmla="*/ 4 h 7"/>
                      <a:gd name="T8" fmla="*/ 3 w 6"/>
                      <a:gd name="T9" fmla="*/ 5 h 7"/>
                    </a:gdLst>
                    <a:ahLst/>
                    <a:cxnLst>
                      <a:cxn ang="0">
                        <a:pos x="T0" y="T1"/>
                      </a:cxn>
                      <a:cxn ang="0">
                        <a:pos x="T2" y="T3"/>
                      </a:cxn>
                      <a:cxn ang="0">
                        <a:pos x="T4" y="T5"/>
                      </a:cxn>
                      <a:cxn ang="0">
                        <a:pos x="T6" y="T7"/>
                      </a:cxn>
                      <a:cxn ang="0">
                        <a:pos x="T8" y="T9"/>
                      </a:cxn>
                    </a:cxnLst>
                    <a:rect l="0" t="0" r="r" b="b"/>
                    <a:pathLst>
                      <a:path w="6" h="7">
                        <a:moveTo>
                          <a:pt x="3" y="5"/>
                        </a:moveTo>
                        <a:cubicBezTo>
                          <a:pt x="4" y="5"/>
                          <a:pt x="4" y="4"/>
                          <a:pt x="4" y="4"/>
                        </a:cubicBezTo>
                        <a:cubicBezTo>
                          <a:pt x="6" y="2"/>
                          <a:pt x="4" y="0"/>
                          <a:pt x="2" y="2"/>
                        </a:cubicBezTo>
                        <a:cubicBezTo>
                          <a:pt x="2" y="2"/>
                          <a:pt x="1" y="3"/>
                          <a:pt x="1" y="4"/>
                        </a:cubicBezTo>
                        <a:cubicBezTo>
                          <a:pt x="0" y="5"/>
                          <a:pt x="2" y="7"/>
                          <a:pt x="3"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4" name="Freeform 329"/>
                  <p:cNvSpPr/>
                  <p:nvPr/>
                </p:nvSpPr>
                <p:spPr bwMode="auto">
                  <a:xfrm>
                    <a:off x="940" y="1691"/>
                    <a:ext cx="5" cy="5"/>
                  </a:xfrm>
                  <a:custGeom>
                    <a:avLst/>
                    <a:gdLst>
                      <a:gd name="T0" fmla="*/ 2 w 8"/>
                      <a:gd name="T1" fmla="*/ 6 h 7"/>
                      <a:gd name="T2" fmla="*/ 7 w 8"/>
                      <a:gd name="T3" fmla="*/ 3 h 7"/>
                      <a:gd name="T4" fmla="*/ 4 w 8"/>
                      <a:gd name="T5" fmla="*/ 2 h 7"/>
                      <a:gd name="T6" fmla="*/ 1 w 8"/>
                      <a:gd name="T7" fmla="*/ 4 h 7"/>
                      <a:gd name="T8" fmla="*/ 2 w 8"/>
                      <a:gd name="T9" fmla="*/ 6 h 7"/>
                    </a:gdLst>
                    <a:ahLst/>
                    <a:cxnLst>
                      <a:cxn ang="0">
                        <a:pos x="T0" y="T1"/>
                      </a:cxn>
                      <a:cxn ang="0">
                        <a:pos x="T2" y="T3"/>
                      </a:cxn>
                      <a:cxn ang="0">
                        <a:pos x="T4" y="T5"/>
                      </a:cxn>
                      <a:cxn ang="0">
                        <a:pos x="T6" y="T7"/>
                      </a:cxn>
                      <a:cxn ang="0">
                        <a:pos x="T8" y="T9"/>
                      </a:cxn>
                    </a:cxnLst>
                    <a:rect l="0" t="0" r="r" b="b"/>
                    <a:pathLst>
                      <a:path w="8" h="7">
                        <a:moveTo>
                          <a:pt x="2" y="6"/>
                        </a:moveTo>
                        <a:cubicBezTo>
                          <a:pt x="4" y="6"/>
                          <a:pt x="6" y="5"/>
                          <a:pt x="7" y="3"/>
                        </a:cubicBezTo>
                        <a:cubicBezTo>
                          <a:pt x="8" y="2"/>
                          <a:pt x="5" y="0"/>
                          <a:pt x="4" y="2"/>
                        </a:cubicBezTo>
                        <a:cubicBezTo>
                          <a:pt x="3" y="3"/>
                          <a:pt x="3" y="3"/>
                          <a:pt x="1" y="4"/>
                        </a:cubicBezTo>
                        <a:cubicBezTo>
                          <a:pt x="0" y="4"/>
                          <a:pt x="0" y="7"/>
                          <a:pt x="2"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5" name="Freeform 330"/>
                  <p:cNvSpPr/>
                  <p:nvPr/>
                </p:nvSpPr>
                <p:spPr bwMode="auto">
                  <a:xfrm>
                    <a:off x="941" y="1693"/>
                    <a:ext cx="4" cy="5"/>
                  </a:xfrm>
                  <a:custGeom>
                    <a:avLst/>
                    <a:gdLst>
                      <a:gd name="T0" fmla="*/ 4 w 7"/>
                      <a:gd name="T1" fmla="*/ 7 h 8"/>
                      <a:gd name="T2" fmla="*/ 6 w 7"/>
                      <a:gd name="T3" fmla="*/ 3 h 8"/>
                      <a:gd name="T4" fmla="*/ 4 w 7"/>
                      <a:gd name="T5" fmla="*/ 1 h 8"/>
                      <a:gd name="T6" fmla="*/ 1 w 7"/>
                      <a:gd name="T7" fmla="*/ 5 h 8"/>
                      <a:gd name="T8" fmla="*/ 4 w 7"/>
                      <a:gd name="T9" fmla="*/ 7 h 8"/>
                    </a:gdLst>
                    <a:ahLst/>
                    <a:cxnLst>
                      <a:cxn ang="0">
                        <a:pos x="T0" y="T1"/>
                      </a:cxn>
                      <a:cxn ang="0">
                        <a:pos x="T2" y="T3"/>
                      </a:cxn>
                      <a:cxn ang="0">
                        <a:pos x="T4" y="T5"/>
                      </a:cxn>
                      <a:cxn ang="0">
                        <a:pos x="T6" y="T7"/>
                      </a:cxn>
                      <a:cxn ang="0">
                        <a:pos x="T8" y="T9"/>
                      </a:cxn>
                    </a:cxnLst>
                    <a:rect l="0" t="0" r="r" b="b"/>
                    <a:pathLst>
                      <a:path w="7" h="8">
                        <a:moveTo>
                          <a:pt x="4" y="7"/>
                        </a:moveTo>
                        <a:cubicBezTo>
                          <a:pt x="5" y="5"/>
                          <a:pt x="6" y="4"/>
                          <a:pt x="6" y="3"/>
                        </a:cubicBezTo>
                        <a:cubicBezTo>
                          <a:pt x="7" y="1"/>
                          <a:pt x="5" y="0"/>
                          <a:pt x="4" y="1"/>
                        </a:cubicBezTo>
                        <a:cubicBezTo>
                          <a:pt x="3" y="3"/>
                          <a:pt x="2" y="4"/>
                          <a:pt x="1" y="5"/>
                        </a:cubicBezTo>
                        <a:cubicBezTo>
                          <a:pt x="0" y="7"/>
                          <a:pt x="3" y="8"/>
                          <a:pt x="4"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6" name="Freeform 331"/>
                  <p:cNvSpPr/>
                  <p:nvPr/>
                </p:nvSpPr>
                <p:spPr bwMode="auto">
                  <a:xfrm>
                    <a:off x="787" y="1279"/>
                    <a:ext cx="41" cy="39"/>
                  </a:xfrm>
                  <a:custGeom>
                    <a:avLst/>
                    <a:gdLst>
                      <a:gd name="T0" fmla="*/ 39 w 61"/>
                      <a:gd name="T1" fmla="*/ 8 h 58"/>
                      <a:gd name="T2" fmla="*/ 5 w 61"/>
                      <a:gd name="T3" fmla="*/ 20 h 58"/>
                      <a:gd name="T4" fmla="*/ 22 w 61"/>
                      <a:gd name="T5" fmla="*/ 53 h 58"/>
                      <a:gd name="T6" fmla="*/ 33 w 61"/>
                      <a:gd name="T7" fmla="*/ 8 h 58"/>
                      <a:gd name="T8" fmla="*/ 33 w 61"/>
                      <a:gd name="T9" fmla="*/ 11 h 58"/>
                      <a:gd name="T10" fmla="*/ 46 w 61"/>
                      <a:gd name="T11" fmla="*/ 29 h 58"/>
                      <a:gd name="T12" fmla="*/ 25 w 61"/>
                      <a:gd name="T13" fmla="*/ 50 h 58"/>
                      <a:gd name="T14" fmla="*/ 7 w 61"/>
                      <a:gd name="T15" fmla="*/ 23 h 58"/>
                      <a:gd name="T16" fmla="*/ 38 w 61"/>
                      <a:gd name="T17" fmla="*/ 10 h 58"/>
                      <a:gd name="T18" fmla="*/ 39 w 61"/>
                      <a:gd name="T19" fmla="*/ 8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1" h="58">
                        <a:moveTo>
                          <a:pt x="39" y="8"/>
                        </a:moveTo>
                        <a:cubicBezTo>
                          <a:pt x="27" y="0"/>
                          <a:pt x="10" y="7"/>
                          <a:pt x="5" y="20"/>
                        </a:cubicBezTo>
                        <a:cubicBezTo>
                          <a:pt x="0" y="34"/>
                          <a:pt x="8" y="50"/>
                          <a:pt x="22" y="53"/>
                        </a:cubicBezTo>
                        <a:cubicBezTo>
                          <a:pt x="48" y="58"/>
                          <a:pt x="61" y="9"/>
                          <a:pt x="33" y="8"/>
                        </a:cubicBezTo>
                        <a:cubicBezTo>
                          <a:pt x="31" y="8"/>
                          <a:pt x="31" y="11"/>
                          <a:pt x="33" y="11"/>
                        </a:cubicBezTo>
                        <a:cubicBezTo>
                          <a:pt x="43" y="11"/>
                          <a:pt x="46" y="20"/>
                          <a:pt x="46" y="29"/>
                        </a:cubicBezTo>
                        <a:cubicBezTo>
                          <a:pt x="46" y="40"/>
                          <a:pt x="36" y="50"/>
                          <a:pt x="25" y="50"/>
                        </a:cubicBezTo>
                        <a:cubicBezTo>
                          <a:pt x="11" y="51"/>
                          <a:pt x="4" y="34"/>
                          <a:pt x="7" y="23"/>
                        </a:cubicBezTo>
                        <a:cubicBezTo>
                          <a:pt x="11" y="11"/>
                          <a:pt x="27" y="3"/>
                          <a:pt x="38" y="10"/>
                        </a:cubicBezTo>
                        <a:cubicBezTo>
                          <a:pt x="39" y="11"/>
                          <a:pt x="41" y="9"/>
                          <a:pt x="39"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7" name="Freeform 332"/>
                  <p:cNvSpPr/>
                  <p:nvPr/>
                </p:nvSpPr>
                <p:spPr bwMode="auto">
                  <a:xfrm>
                    <a:off x="803" y="1286"/>
                    <a:ext cx="12" cy="14"/>
                  </a:xfrm>
                  <a:custGeom>
                    <a:avLst/>
                    <a:gdLst>
                      <a:gd name="T0" fmla="*/ 4 w 18"/>
                      <a:gd name="T1" fmla="*/ 3 h 21"/>
                      <a:gd name="T2" fmla="*/ 4 w 18"/>
                      <a:gd name="T3" fmla="*/ 2 h 21"/>
                      <a:gd name="T4" fmla="*/ 1 w 18"/>
                      <a:gd name="T5" fmla="*/ 2 h 21"/>
                      <a:gd name="T6" fmla="*/ 0 w 18"/>
                      <a:gd name="T7" fmla="*/ 20 h 21"/>
                      <a:gd name="T8" fmla="*/ 2 w 18"/>
                      <a:gd name="T9" fmla="*/ 21 h 21"/>
                      <a:gd name="T10" fmla="*/ 16 w 18"/>
                      <a:gd name="T11" fmla="*/ 20 h 21"/>
                      <a:gd name="T12" fmla="*/ 16 w 18"/>
                      <a:gd name="T13" fmla="*/ 17 h 21"/>
                      <a:gd name="T14" fmla="*/ 1 w 18"/>
                      <a:gd name="T15" fmla="*/ 19 h 21"/>
                      <a:gd name="T16" fmla="*/ 3 w 18"/>
                      <a:gd name="T17" fmla="*/ 20 h 21"/>
                      <a:gd name="T18" fmla="*/ 4 w 18"/>
                      <a:gd name="T19" fmla="*/ 2 h 21"/>
                      <a:gd name="T20" fmla="*/ 1 w 18"/>
                      <a:gd name="T21" fmla="*/ 2 h 21"/>
                      <a:gd name="T22" fmla="*/ 1 w 18"/>
                      <a:gd name="T23" fmla="*/ 3 h 21"/>
                      <a:gd name="T24" fmla="*/ 4 w 18"/>
                      <a:gd name="T25" fmla="*/ 3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 h="21">
                        <a:moveTo>
                          <a:pt x="4" y="3"/>
                        </a:moveTo>
                        <a:cubicBezTo>
                          <a:pt x="4" y="3"/>
                          <a:pt x="4" y="2"/>
                          <a:pt x="4" y="2"/>
                        </a:cubicBezTo>
                        <a:cubicBezTo>
                          <a:pt x="3" y="2"/>
                          <a:pt x="2" y="2"/>
                          <a:pt x="1" y="2"/>
                        </a:cubicBezTo>
                        <a:cubicBezTo>
                          <a:pt x="1" y="8"/>
                          <a:pt x="0" y="14"/>
                          <a:pt x="0" y="20"/>
                        </a:cubicBezTo>
                        <a:cubicBezTo>
                          <a:pt x="0" y="21"/>
                          <a:pt x="1" y="21"/>
                          <a:pt x="2" y="21"/>
                        </a:cubicBezTo>
                        <a:cubicBezTo>
                          <a:pt x="6" y="20"/>
                          <a:pt x="11" y="20"/>
                          <a:pt x="16" y="20"/>
                        </a:cubicBezTo>
                        <a:cubicBezTo>
                          <a:pt x="18" y="20"/>
                          <a:pt x="18" y="17"/>
                          <a:pt x="16" y="17"/>
                        </a:cubicBezTo>
                        <a:cubicBezTo>
                          <a:pt x="11" y="17"/>
                          <a:pt x="6" y="17"/>
                          <a:pt x="1" y="19"/>
                        </a:cubicBezTo>
                        <a:cubicBezTo>
                          <a:pt x="2" y="19"/>
                          <a:pt x="2" y="19"/>
                          <a:pt x="3" y="20"/>
                        </a:cubicBezTo>
                        <a:cubicBezTo>
                          <a:pt x="3" y="14"/>
                          <a:pt x="4" y="8"/>
                          <a:pt x="4" y="2"/>
                        </a:cubicBezTo>
                        <a:cubicBezTo>
                          <a:pt x="4" y="0"/>
                          <a:pt x="1" y="0"/>
                          <a:pt x="1" y="2"/>
                        </a:cubicBezTo>
                        <a:cubicBezTo>
                          <a:pt x="1" y="2"/>
                          <a:pt x="1" y="3"/>
                          <a:pt x="1" y="3"/>
                        </a:cubicBezTo>
                        <a:cubicBezTo>
                          <a:pt x="1" y="5"/>
                          <a:pt x="4" y="5"/>
                          <a:pt x="4"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8" name="Freeform 333"/>
                  <p:cNvSpPr/>
                  <p:nvPr/>
                </p:nvSpPr>
                <p:spPr bwMode="auto">
                  <a:xfrm>
                    <a:off x="515" y="1470"/>
                    <a:ext cx="28" cy="40"/>
                  </a:xfrm>
                  <a:custGeom>
                    <a:avLst/>
                    <a:gdLst>
                      <a:gd name="T0" fmla="*/ 6 w 42"/>
                      <a:gd name="T1" fmla="*/ 7 h 60"/>
                      <a:gd name="T2" fmla="*/ 6 w 42"/>
                      <a:gd name="T3" fmla="*/ 5 h 60"/>
                      <a:gd name="T4" fmla="*/ 3 w 42"/>
                      <a:gd name="T5" fmla="*/ 4 h 60"/>
                      <a:gd name="T6" fmla="*/ 4 w 42"/>
                      <a:gd name="T7" fmla="*/ 58 h 60"/>
                      <a:gd name="T8" fmla="*/ 6 w 42"/>
                      <a:gd name="T9" fmla="*/ 59 h 60"/>
                      <a:gd name="T10" fmla="*/ 36 w 42"/>
                      <a:gd name="T11" fmla="*/ 60 h 60"/>
                      <a:gd name="T12" fmla="*/ 38 w 42"/>
                      <a:gd name="T13" fmla="*/ 59 h 60"/>
                      <a:gd name="T14" fmla="*/ 38 w 42"/>
                      <a:gd name="T15" fmla="*/ 5 h 60"/>
                      <a:gd name="T16" fmla="*/ 34 w 42"/>
                      <a:gd name="T17" fmla="*/ 0 h 60"/>
                      <a:gd name="T18" fmla="*/ 3 w 42"/>
                      <a:gd name="T19" fmla="*/ 3 h 60"/>
                      <a:gd name="T20" fmla="*/ 2 w 42"/>
                      <a:gd name="T21" fmla="*/ 6 h 60"/>
                      <a:gd name="T22" fmla="*/ 32 w 42"/>
                      <a:gd name="T23" fmla="*/ 3 h 60"/>
                      <a:gd name="T24" fmla="*/ 36 w 42"/>
                      <a:gd name="T25" fmla="*/ 43 h 60"/>
                      <a:gd name="T26" fmla="*/ 28 w 42"/>
                      <a:gd name="T27" fmla="*/ 57 h 60"/>
                      <a:gd name="T28" fmla="*/ 7 w 42"/>
                      <a:gd name="T29" fmla="*/ 49 h 60"/>
                      <a:gd name="T30" fmla="*/ 6 w 42"/>
                      <a:gd name="T31" fmla="*/ 4 h 60"/>
                      <a:gd name="T32" fmla="*/ 3 w 42"/>
                      <a:gd name="T33" fmla="*/ 4 h 60"/>
                      <a:gd name="T34" fmla="*/ 3 w 42"/>
                      <a:gd name="T35" fmla="*/ 6 h 60"/>
                      <a:gd name="T36" fmla="*/ 6 w 42"/>
                      <a:gd name="T37" fmla="*/ 7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60">
                        <a:moveTo>
                          <a:pt x="6" y="7"/>
                        </a:moveTo>
                        <a:cubicBezTo>
                          <a:pt x="6" y="6"/>
                          <a:pt x="6" y="5"/>
                          <a:pt x="6" y="5"/>
                        </a:cubicBezTo>
                        <a:cubicBezTo>
                          <a:pt x="5" y="4"/>
                          <a:pt x="4" y="4"/>
                          <a:pt x="3" y="4"/>
                        </a:cubicBezTo>
                        <a:cubicBezTo>
                          <a:pt x="3" y="22"/>
                          <a:pt x="4" y="40"/>
                          <a:pt x="4" y="58"/>
                        </a:cubicBezTo>
                        <a:cubicBezTo>
                          <a:pt x="4" y="59"/>
                          <a:pt x="5" y="59"/>
                          <a:pt x="6" y="59"/>
                        </a:cubicBezTo>
                        <a:cubicBezTo>
                          <a:pt x="16" y="60"/>
                          <a:pt x="26" y="60"/>
                          <a:pt x="36" y="60"/>
                        </a:cubicBezTo>
                        <a:cubicBezTo>
                          <a:pt x="37" y="60"/>
                          <a:pt x="38" y="59"/>
                          <a:pt x="38" y="59"/>
                        </a:cubicBezTo>
                        <a:cubicBezTo>
                          <a:pt x="38" y="41"/>
                          <a:pt x="42" y="22"/>
                          <a:pt x="38" y="5"/>
                        </a:cubicBezTo>
                        <a:cubicBezTo>
                          <a:pt x="38" y="3"/>
                          <a:pt x="36" y="0"/>
                          <a:pt x="34" y="0"/>
                        </a:cubicBezTo>
                        <a:cubicBezTo>
                          <a:pt x="24" y="0"/>
                          <a:pt x="13" y="5"/>
                          <a:pt x="3" y="3"/>
                        </a:cubicBezTo>
                        <a:cubicBezTo>
                          <a:pt x="1" y="3"/>
                          <a:pt x="0" y="5"/>
                          <a:pt x="2" y="6"/>
                        </a:cubicBezTo>
                        <a:cubicBezTo>
                          <a:pt x="11" y="8"/>
                          <a:pt x="23" y="5"/>
                          <a:pt x="32" y="3"/>
                        </a:cubicBezTo>
                        <a:cubicBezTo>
                          <a:pt x="39" y="2"/>
                          <a:pt x="36" y="38"/>
                          <a:pt x="36" y="43"/>
                        </a:cubicBezTo>
                        <a:cubicBezTo>
                          <a:pt x="35" y="50"/>
                          <a:pt x="37" y="57"/>
                          <a:pt x="28" y="57"/>
                        </a:cubicBezTo>
                        <a:cubicBezTo>
                          <a:pt x="20" y="57"/>
                          <a:pt x="7" y="60"/>
                          <a:pt x="7" y="49"/>
                        </a:cubicBezTo>
                        <a:cubicBezTo>
                          <a:pt x="7" y="34"/>
                          <a:pt x="6" y="19"/>
                          <a:pt x="6" y="4"/>
                        </a:cubicBezTo>
                        <a:cubicBezTo>
                          <a:pt x="6" y="3"/>
                          <a:pt x="3" y="2"/>
                          <a:pt x="3" y="4"/>
                        </a:cubicBezTo>
                        <a:cubicBezTo>
                          <a:pt x="3" y="5"/>
                          <a:pt x="3" y="5"/>
                          <a:pt x="3" y="6"/>
                        </a:cubicBezTo>
                        <a:cubicBezTo>
                          <a:pt x="2" y="8"/>
                          <a:pt x="5" y="9"/>
                          <a:pt x="6"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9" name="Freeform 334"/>
                  <p:cNvSpPr/>
                  <p:nvPr/>
                </p:nvSpPr>
                <p:spPr bwMode="auto">
                  <a:xfrm>
                    <a:off x="518" y="1473"/>
                    <a:ext cx="22" cy="32"/>
                  </a:xfrm>
                  <a:custGeom>
                    <a:avLst/>
                    <a:gdLst>
                      <a:gd name="T0" fmla="*/ 4 w 33"/>
                      <a:gd name="T1" fmla="*/ 3 h 48"/>
                      <a:gd name="T2" fmla="*/ 4 w 33"/>
                      <a:gd name="T3" fmla="*/ 2 h 48"/>
                      <a:gd name="T4" fmla="*/ 1 w 33"/>
                      <a:gd name="T5" fmla="*/ 2 h 48"/>
                      <a:gd name="T6" fmla="*/ 1 w 33"/>
                      <a:gd name="T7" fmla="*/ 46 h 48"/>
                      <a:gd name="T8" fmla="*/ 2 w 33"/>
                      <a:gd name="T9" fmla="*/ 48 h 48"/>
                      <a:gd name="T10" fmla="*/ 31 w 33"/>
                      <a:gd name="T11" fmla="*/ 47 h 48"/>
                      <a:gd name="T12" fmla="*/ 31 w 33"/>
                      <a:gd name="T13" fmla="*/ 44 h 48"/>
                      <a:gd name="T14" fmla="*/ 15 w 33"/>
                      <a:gd name="T15" fmla="*/ 45 h 48"/>
                      <a:gd name="T16" fmla="*/ 5 w 33"/>
                      <a:gd name="T17" fmla="*/ 45 h 48"/>
                      <a:gd name="T18" fmla="*/ 3 w 33"/>
                      <a:gd name="T19" fmla="*/ 38 h 48"/>
                      <a:gd name="T20" fmla="*/ 4 w 33"/>
                      <a:gd name="T21" fmla="*/ 2 h 48"/>
                      <a:gd name="T22" fmla="*/ 1 w 33"/>
                      <a:gd name="T23" fmla="*/ 2 h 48"/>
                      <a:gd name="T24" fmla="*/ 1 w 33"/>
                      <a:gd name="T25" fmla="*/ 3 h 48"/>
                      <a:gd name="T26" fmla="*/ 4 w 33"/>
                      <a:gd name="T27" fmla="*/ 3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3" h="48">
                        <a:moveTo>
                          <a:pt x="4" y="3"/>
                        </a:moveTo>
                        <a:cubicBezTo>
                          <a:pt x="4" y="3"/>
                          <a:pt x="4" y="2"/>
                          <a:pt x="4" y="2"/>
                        </a:cubicBezTo>
                        <a:cubicBezTo>
                          <a:pt x="4" y="0"/>
                          <a:pt x="1" y="0"/>
                          <a:pt x="1" y="2"/>
                        </a:cubicBezTo>
                        <a:cubicBezTo>
                          <a:pt x="1" y="17"/>
                          <a:pt x="0" y="32"/>
                          <a:pt x="1" y="46"/>
                        </a:cubicBezTo>
                        <a:cubicBezTo>
                          <a:pt x="1" y="47"/>
                          <a:pt x="1" y="48"/>
                          <a:pt x="2" y="48"/>
                        </a:cubicBezTo>
                        <a:cubicBezTo>
                          <a:pt x="12" y="48"/>
                          <a:pt x="21" y="48"/>
                          <a:pt x="31" y="47"/>
                        </a:cubicBezTo>
                        <a:cubicBezTo>
                          <a:pt x="33" y="46"/>
                          <a:pt x="33" y="43"/>
                          <a:pt x="31" y="44"/>
                        </a:cubicBezTo>
                        <a:cubicBezTo>
                          <a:pt x="25" y="44"/>
                          <a:pt x="20" y="45"/>
                          <a:pt x="15" y="45"/>
                        </a:cubicBezTo>
                        <a:cubicBezTo>
                          <a:pt x="12" y="45"/>
                          <a:pt x="9" y="45"/>
                          <a:pt x="5" y="45"/>
                        </a:cubicBezTo>
                        <a:cubicBezTo>
                          <a:pt x="2" y="45"/>
                          <a:pt x="3" y="39"/>
                          <a:pt x="3" y="38"/>
                        </a:cubicBezTo>
                        <a:cubicBezTo>
                          <a:pt x="4" y="26"/>
                          <a:pt x="4" y="14"/>
                          <a:pt x="4" y="2"/>
                        </a:cubicBezTo>
                        <a:cubicBezTo>
                          <a:pt x="4" y="0"/>
                          <a:pt x="1" y="0"/>
                          <a:pt x="1" y="2"/>
                        </a:cubicBezTo>
                        <a:cubicBezTo>
                          <a:pt x="1" y="2"/>
                          <a:pt x="1" y="3"/>
                          <a:pt x="1" y="3"/>
                        </a:cubicBezTo>
                        <a:cubicBezTo>
                          <a:pt x="1" y="5"/>
                          <a:pt x="4" y="5"/>
                          <a:pt x="4"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0" name="Freeform 335"/>
                  <p:cNvSpPr/>
                  <p:nvPr/>
                </p:nvSpPr>
                <p:spPr bwMode="auto">
                  <a:xfrm>
                    <a:off x="522" y="1502"/>
                    <a:ext cx="12" cy="8"/>
                  </a:xfrm>
                  <a:custGeom>
                    <a:avLst/>
                    <a:gdLst>
                      <a:gd name="T0" fmla="*/ 12 w 17"/>
                      <a:gd name="T1" fmla="*/ 0 h 11"/>
                      <a:gd name="T2" fmla="*/ 3 w 17"/>
                      <a:gd name="T3" fmla="*/ 4 h 11"/>
                      <a:gd name="T4" fmla="*/ 7 w 17"/>
                      <a:gd name="T5" fmla="*/ 11 h 11"/>
                      <a:gd name="T6" fmla="*/ 15 w 17"/>
                      <a:gd name="T7" fmla="*/ 7 h 11"/>
                      <a:gd name="T8" fmla="*/ 11 w 17"/>
                      <a:gd name="T9" fmla="*/ 1 h 11"/>
                      <a:gd name="T10" fmla="*/ 11 w 17"/>
                      <a:gd name="T11" fmla="*/ 4 h 11"/>
                      <a:gd name="T12" fmla="*/ 12 w 17"/>
                      <a:gd name="T13" fmla="*/ 6 h 11"/>
                      <a:gd name="T14" fmla="*/ 7 w 17"/>
                      <a:gd name="T15" fmla="*/ 8 h 11"/>
                      <a:gd name="T16" fmla="*/ 5 w 17"/>
                      <a:gd name="T17" fmla="*/ 6 h 11"/>
                      <a:gd name="T18" fmla="*/ 7 w 17"/>
                      <a:gd name="T19" fmla="*/ 5 h 11"/>
                      <a:gd name="T20" fmla="*/ 12 w 17"/>
                      <a:gd name="T21" fmla="*/ 3 h 11"/>
                      <a:gd name="T22" fmla="*/ 12 w 17"/>
                      <a:gd name="T23"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11">
                        <a:moveTo>
                          <a:pt x="12" y="0"/>
                        </a:moveTo>
                        <a:cubicBezTo>
                          <a:pt x="9" y="0"/>
                          <a:pt x="5" y="2"/>
                          <a:pt x="3" y="4"/>
                        </a:cubicBezTo>
                        <a:cubicBezTo>
                          <a:pt x="0" y="7"/>
                          <a:pt x="4" y="10"/>
                          <a:pt x="7" y="11"/>
                        </a:cubicBezTo>
                        <a:cubicBezTo>
                          <a:pt x="10" y="11"/>
                          <a:pt x="14" y="9"/>
                          <a:pt x="15" y="7"/>
                        </a:cubicBezTo>
                        <a:cubicBezTo>
                          <a:pt x="17" y="4"/>
                          <a:pt x="15" y="1"/>
                          <a:pt x="11" y="1"/>
                        </a:cubicBezTo>
                        <a:cubicBezTo>
                          <a:pt x="10" y="1"/>
                          <a:pt x="10" y="4"/>
                          <a:pt x="11" y="4"/>
                        </a:cubicBezTo>
                        <a:cubicBezTo>
                          <a:pt x="13" y="4"/>
                          <a:pt x="13" y="5"/>
                          <a:pt x="12" y="6"/>
                        </a:cubicBezTo>
                        <a:cubicBezTo>
                          <a:pt x="11" y="7"/>
                          <a:pt x="9" y="8"/>
                          <a:pt x="7" y="8"/>
                        </a:cubicBezTo>
                        <a:cubicBezTo>
                          <a:pt x="7" y="7"/>
                          <a:pt x="5" y="7"/>
                          <a:pt x="5" y="6"/>
                        </a:cubicBezTo>
                        <a:cubicBezTo>
                          <a:pt x="5" y="6"/>
                          <a:pt x="6" y="5"/>
                          <a:pt x="7" y="5"/>
                        </a:cubicBezTo>
                        <a:cubicBezTo>
                          <a:pt x="8" y="4"/>
                          <a:pt x="10" y="3"/>
                          <a:pt x="12" y="3"/>
                        </a:cubicBezTo>
                        <a:cubicBezTo>
                          <a:pt x="14" y="3"/>
                          <a:pt x="14" y="0"/>
                          <a:pt x="1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1" name="Freeform 336"/>
                  <p:cNvSpPr/>
                  <p:nvPr/>
                </p:nvSpPr>
                <p:spPr bwMode="auto">
                  <a:xfrm>
                    <a:off x="532" y="1503"/>
                    <a:ext cx="7" cy="6"/>
                  </a:xfrm>
                  <a:custGeom>
                    <a:avLst/>
                    <a:gdLst>
                      <a:gd name="T0" fmla="*/ 0 w 11"/>
                      <a:gd name="T1" fmla="*/ 4 h 9"/>
                      <a:gd name="T2" fmla="*/ 0 w 11"/>
                      <a:gd name="T3" fmla="*/ 7 h 9"/>
                      <a:gd name="T4" fmla="*/ 3 w 11"/>
                      <a:gd name="T5" fmla="*/ 7 h 9"/>
                      <a:gd name="T6" fmla="*/ 3 w 11"/>
                      <a:gd name="T7" fmla="*/ 4 h 9"/>
                      <a:gd name="T8" fmla="*/ 0 w 11"/>
                      <a:gd name="T9" fmla="*/ 4 h 9"/>
                      <a:gd name="T10" fmla="*/ 1 w 11"/>
                      <a:gd name="T11" fmla="*/ 7 h 9"/>
                      <a:gd name="T12" fmla="*/ 4 w 11"/>
                      <a:gd name="T13" fmla="*/ 6 h 9"/>
                      <a:gd name="T14" fmla="*/ 4 w 11"/>
                      <a:gd name="T15" fmla="*/ 3 h 9"/>
                      <a:gd name="T16" fmla="*/ 1 w 11"/>
                      <a:gd name="T17" fmla="*/ 2 h 9"/>
                      <a:gd name="T18" fmla="*/ 1 w 11"/>
                      <a:gd name="T19" fmla="*/ 7 h 9"/>
                      <a:gd name="T20" fmla="*/ 4 w 11"/>
                      <a:gd name="T21" fmla="*/ 8 h 9"/>
                      <a:gd name="T22" fmla="*/ 6 w 11"/>
                      <a:gd name="T23" fmla="*/ 3 h 9"/>
                      <a:gd name="T24" fmla="*/ 3 w 11"/>
                      <a:gd name="T25" fmla="*/ 3 h 9"/>
                      <a:gd name="T26" fmla="*/ 3 w 11"/>
                      <a:gd name="T27" fmla="*/ 5 h 9"/>
                      <a:gd name="T28" fmla="*/ 6 w 11"/>
                      <a:gd name="T29" fmla="*/ 5 h 9"/>
                      <a:gd name="T30" fmla="*/ 7 w 11"/>
                      <a:gd name="T31" fmla="*/ 3 h 9"/>
                      <a:gd name="T32" fmla="*/ 5 w 11"/>
                      <a:gd name="T33" fmla="*/ 3 h 9"/>
                      <a:gd name="T34" fmla="*/ 5 w 11"/>
                      <a:gd name="T35" fmla="*/ 5 h 9"/>
                      <a:gd name="T36" fmla="*/ 8 w 11"/>
                      <a:gd name="T37" fmla="*/ 5 h 9"/>
                      <a:gd name="T38" fmla="*/ 9 w 11"/>
                      <a:gd name="T39" fmla="*/ 2 h 9"/>
                      <a:gd name="T40" fmla="*/ 6 w 11"/>
                      <a:gd name="T41" fmla="*/ 3 h 9"/>
                      <a:gd name="T42" fmla="*/ 7 w 11"/>
                      <a:gd name="T43" fmla="*/ 5 h 9"/>
                      <a:gd name="T44" fmla="*/ 10 w 11"/>
                      <a:gd name="T45" fmla="*/ 5 h 9"/>
                      <a:gd name="T46" fmla="*/ 10 w 11"/>
                      <a:gd name="T47" fmla="*/ 2 h 9"/>
                      <a:gd name="T48" fmla="*/ 8 w 11"/>
                      <a:gd name="T49" fmla="*/ 2 h 9"/>
                      <a:gd name="T50" fmla="*/ 7 w 11"/>
                      <a:gd name="T51" fmla="*/ 3 h 9"/>
                      <a:gd name="T52" fmla="*/ 10 w 11"/>
                      <a:gd name="T53" fmla="*/ 4 h 9"/>
                      <a:gd name="T54" fmla="*/ 10 w 11"/>
                      <a:gd name="T55" fmla="*/ 1 h 9"/>
                      <a:gd name="T56" fmla="*/ 7 w 11"/>
                      <a:gd name="T57" fmla="*/ 1 h 9"/>
                      <a:gd name="T58" fmla="*/ 7 w 11"/>
                      <a:gd name="T59" fmla="*/ 5 h 9"/>
                      <a:gd name="T60" fmla="*/ 10 w 11"/>
                      <a:gd name="T61" fmla="*/ 5 h 9"/>
                      <a:gd name="T62" fmla="*/ 9 w 11"/>
                      <a:gd name="T63" fmla="*/ 1 h 9"/>
                      <a:gd name="T64" fmla="*/ 6 w 11"/>
                      <a:gd name="T65" fmla="*/ 2 h 9"/>
                      <a:gd name="T66" fmla="*/ 5 w 11"/>
                      <a:gd name="T67" fmla="*/ 5 h 9"/>
                      <a:gd name="T68" fmla="*/ 8 w 11"/>
                      <a:gd name="T69" fmla="*/ 5 h 9"/>
                      <a:gd name="T70" fmla="*/ 8 w 11"/>
                      <a:gd name="T71" fmla="*/ 2 h 9"/>
                      <a:gd name="T72" fmla="*/ 5 w 11"/>
                      <a:gd name="T73" fmla="*/ 2 h 9"/>
                      <a:gd name="T74" fmla="*/ 3 w 11"/>
                      <a:gd name="T75" fmla="*/ 5 h 9"/>
                      <a:gd name="T76" fmla="*/ 6 w 11"/>
                      <a:gd name="T77" fmla="*/ 5 h 9"/>
                      <a:gd name="T78" fmla="*/ 6 w 11"/>
                      <a:gd name="T79" fmla="*/ 2 h 9"/>
                      <a:gd name="T80" fmla="*/ 3 w 11"/>
                      <a:gd name="T81" fmla="*/ 2 h 9"/>
                      <a:gd name="T82" fmla="*/ 2 w 11"/>
                      <a:gd name="T83" fmla="*/ 7 h 9"/>
                      <a:gd name="T84" fmla="*/ 4 w 11"/>
                      <a:gd name="T85" fmla="*/ 7 h 9"/>
                      <a:gd name="T86" fmla="*/ 4 w 11"/>
                      <a:gd name="T87" fmla="*/ 2 h 9"/>
                      <a:gd name="T88" fmla="*/ 1 w 11"/>
                      <a:gd name="T89" fmla="*/ 2 h 9"/>
                      <a:gd name="T90" fmla="*/ 1 w 11"/>
                      <a:gd name="T91" fmla="*/ 6 h 9"/>
                      <a:gd name="T92" fmla="*/ 4 w 11"/>
                      <a:gd name="T93" fmla="*/ 6 h 9"/>
                      <a:gd name="T94" fmla="*/ 3 w 11"/>
                      <a:gd name="T95" fmla="*/ 4 h 9"/>
                      <a:gd name="T96" fmla="*/ 0 w 11"/>
                      <a:gd name="T97" fmla="*/ 4 h 9"/>
                      <a:gd name="T98" fmla="*/ 0 w 11"/>
                      <a:gd name="T99" fmla="*/ 7 h 9"/>
                      <a:gd name="T100" fmla="*/ 3 w 11"/>
                      <a:gd name="T101" fmla="*/ 7 h 9"/>
                      <a:gd name="T102" fmla="*/ 3 w 11"/>
                      <a:gd name="T103" fmla="*/ 4 h 9"/>
                      <a:gd name="T104" fmla="*/ 0 w 11"/>
                      <a:gd name="T105" fmla="*/ 4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1" h="9">
                        <a:moveTo>
                          <a:pt x="0" y="4"/>
                        </a:moveTo>
                        <a:cubicBezTo>
                          <a:pt x="0" y="5"/>
                          <a:pt x="0" y="6"/>
                          <a:pt x="0" y="7"/>
                        </a:cubicBezTo>
                        <a:cubicBezTo>
                          <a:pt x="1" y="7"/>
                          <a:pt x="2" y="7"/>
                          <a:pt x="3" y="7"/>
                        </a:cubicBezTo>
                        <a:cubicBezTo>
                          <a:pt x="3" y="6"/>
                          <a:pt x="3" y="5"/>
                          <a:pt x="3" y="4"/>
                        </a:cubicBezTo>
                        <a:cubicBezTo>
                          <a:pt x="2" y="4"/>
                          <a:pt x="1" y="4"/>
                          <a:pt x="0" y="4"/>
                        </a:cubicBezTo>
                        <a:cubicBezTo>
                          <a:pt x="0" y="5"/>
                          <a:pt x="1" y="6"/>
                          <a:pt x="1" y="7"/>
                        </a:cubicBezTo>
                        <a:cubicBezTo>
                          <a:pt x="1" y="8"/>
                          <a:pt x="4" y="8"/>
                          <a:pt x="4" y="6"/>
                        </a:cubicBezTo>
                        <a:cubicBezTo>
                          <a:pt x="4" y="5"/>
                          <a:pt x="4" y="4"/>
                          <a:pt x="4" y="3"/>
                        </a:cubicBezTo>
                        <a:cubicBezTo>
                          <a:pt x="3" y="3"/>
                          <a:pt x="2" y="3"/>
                          <a:pt x="1" y="2"/>
                        </a:cubicBezTo>
                        <a:cubicBezTo>
                          <a:pt x="2" y="4"/>
                          <a:pt x="1" y="6"/>
                          <a:pt x="1" y="7"/>
                        </a:cubicBezTo>
                        <a:cubicBezTo>
                          <a:pt x="1" y="9"/>
                          <a:pt x="4" y="9"/>
                          <a:pt x="4" y="8"/>
                        </a:cubicBezTo>
                        <a:cubicBezTo>
                          <a:pt x="5" y="6"/>
                          <a:pt x="5" y="5"/>
                          <a:pt x="6" y="3"/>
                        </a:cubicBezTo>
                        <a:cubicBezTo>
                          <a:pt x="5" y="3"/>
                          <a:pt x="4" y="3"/>
                          <a:pt x="3" y="3"/>
                        </a:cubicBezTo>
                        <a:cubicBezTo>
                          <a:pt x="3" y="4"/>
                          <a:pt x="3" y="5"/>
                          <a:pt x="3" y="5"/>
                        </a:cubicBezTo>
                        <a:cubicBezTo>
                          <a:pt x="4" y="7"/>
                          <a:pt x="6" y="7"/>
                          <a:pt x="6" y="5"/>
                        </a:cubicBezTo>
                        <a:cubicBezTo>
                          <a:pt x="6" y="5"/>
                          <a:pt x="7" y="4"/>
                          <a:pt x="7" y="3"/>
                        </a:cubicBezTo>
                        <a:cubicBezTo>
                          <a:pt x="7" y="3"/>
                          <a:pt x="6" y="3"/>
                          <a:pt x="5" y="3"/>
                        </a:cubicBezTo>
                        <a:cubicBezTo>
                          <a:pt x="5" y="4"/>
                          <a:pt x="5" y="4"/>
                          <a:pt x="5" y="5"/>
                        </a:cubicBezTo>
                        <a:cubicBezTo>
                          <a:pt x="5" y="7"/>
                          <a:pt x="8" y="7"/>
                          <a:pt x="8" y="5"/>
                        </a:cubicBezTo>
                        <a:cubicBezTo>
                          <a:pt x="8" y="4"/>
                          <a:pt x="8" y="3"/>
                          <a:pt x="9" y="2"/>
                        </a:cubicBezTo>
                        <a:cubicBezTo>
                          <a:pt x="8" y="2"/>
                          <a:pt x="7" y="3"/>
                          <a:pt x="6" y="3"/>
                        </a:cubicBezTo>
                        <a:cubicBezTo>
                          <a:pt x="7" y="4"/>
                          <a:pt x="7" y="4"/>
                          <a:pt x="7" y="5"/>
                        </a:cubicBezTo>
                        <a:cubicBezTo>
                          <a:pt x="7" y="7"/>
                          <a:pt x="10" y="7"/>
                          <a:pt x="10" y="5"/>
                        </a:cubicBezTo>
                        <a:cubicBezTo>
                          <a:pt x="10" y="4"/>
                          <a:pt x="10" y="3"/>
                          <a:pt x="10" y="2"/>
                        </a:cubicBezTo>
                        <a:cubicBezTo>
                          <a:pt x="9" y="2"/>
                          <a:pt x="8" y="2"/>
                          <a:pt x="8" y="2"/>
                        </a:cubicBezTo>
                        <a:cubicBezTo>
                          <a:pt x="8" y="2"/>
                          <a:pt x="8" y="2"/>
                          <a:pt x="7" y="3"/>
                        </a:cubicBezTo>
                        <a:cubicBezTo>
                          <a:pt x="7" y="5"/>
                          <a:pt x="10" y="5"/>
                          <a:pt x="10" y="4"/>
                        </a:cubicBezTo>
                        <a:cubicBezTo>
                          <a:pt x="11" y="2"/>
                          <a:pt x="11" y="2"/>
                          <a:pt x="10" y="1"/>
                        </a:cubicBezTo>
                        <a:cubicBezTo>
                          <a:pt x="9" y="0"/>
                          <a:pt x="8" y="0"/>
                          <a:pt x="7" y="1"/>
                        </a:cubicBezTo>
                        <a:cubicBezTo>
                          <a:pt x="7" y="2"/>
                          <a:pt x="7" y="4"/>
                          <a:pt x="7" y="5"/>
                        </a:cubicBezTo>
                        <a:cubicBezTo>
                          <a:pt x="8" y="5"/>
                          <a:pt x="9" y="5"/>
                          <a:pt x="10" y="5"/>
                        </a:cubicBezTo>
                        <a:cubicBezTo>
                          <a:pt x="10" y="3"/>
                          <a:pt x="9" y="2"/>
                          <a:pt x="9" y="1"/>
                        </a:cubicBezTo>
                        <a:cubicBezTo>
                          <a:pt x="8" y="0"/>
                          <a:pt x="6" y="1"/>
                          <a:pt x="6" y="2"/>
                        </a:cubicBezTo>
                        <a:cubicBezTo>
                          <a:pt x="5" y="3"/>
                          <a:pt x="5" y="4"/>
                          <a:pt x="5" y="5"/>
                        </a:cubicBezTo>
                        <a:cubicBezTo>
                          <a:pt x="6" y="5"/>
                          <a:pt x="7" y="5"/>
                          <a:pt x="8" y="5"/>
                        </a:cubicBezTo>
                        <a:cubicBezTo>
                          <a:pt x="8" y="4"/>
                          <a:pt x="8" y="3"/>
                          <a:pt x="8" y="2"/>
                        </a:cubicBezTo>
                        <a:cubicBezTo>
                          <a:pt x="7" y="1"/>
                          <a:pt x="6" y="1"/>
                          <a:pt x="5" y="2"/>
                        </a:cubicBezTo>
                        <a:cubicBezTo>
                          <a:pt x="4" y="3"/>
                          <a:pt x="4" y="4"/>
                          <a:pt x="3" y="5"/>
                        </a:cubicBezTo>
                        <a:cubicBezTo>
                          <a:pt x="4" y="5"/>
                          <a:pt x="5" y="5"/>
                          <a:pt x="6" y="5"/>
                        </a:cubicBezTo>
                        <a:cubicBezTo>
                          <a:pt x="6" y="4"/>
                          <a:pt x="6" y="3"/>
                          <a:pt x="6" y="2"/>
                        </a:cubicBezTo>
                        <a:cubicBezTo>
                          <a:pt x="6" y="1"/>
                          <a:pt x="4" y="1"/>
                          <a:pt x="3" y="2"/>
                        </a:cubicBezTo>
                        <a:cubicBezTo>
                          <a:pt x="2" y="3"/>
                          <a:pt x="2" y="5"/>
                          <a:pt x="2" y="7"/>
                        </a:cubicBezTo>
                        <a:cubicBezTo>
                          <a:pt x="2" y="7"/>
                          <a:pt x="3" y="7"/>
                          <a:pt x="4" y="7"/>
                        </a:cubicBezTo>
                        <a:cubicBezTo>
                          <a:pt x="4" y="6"/>
                          <a:pt x="4" y="4"/>
                          <a:pt x="4" y="2"/>
                        </a:cubicBezTo>
                        <a:cubicBezTo>
                          <a:pt x="4" y="1"/>
                          <a:pt x="2" y="1"/>
                          <a:pt x="1" y="2"/>
                        </a:cubicBezTo>
                        <a:cubicBezTo>
                          <a:pt x="1" y="3"/>
                          <a:pt x="1" y="5"/>
                          <a:pt x="1" y="6"/>
                        </a:cubicBezTo>
                        <a:cubicBezTo>
                          <a:pt x="2" y="6"/>
                          <a:pt x="3" y="6"/>
                          <a:pt x="4" y="6"/>
                        </a:cubicBezTo>
                        <a:cubicBezTo>
                          <a:pt x="3" y="5"/>
                          <a:pt x="3" y="4"/>
                          <a:pt x="3" y="4"/>
                        </a:cubicBezTo>
                        <a:cubicBezTo>
                          <a:pt x="3" y="2"/>
                          <a:pt x="0" y="2"/>
                          <a:pt x="0" y="4"/>
                        </a:cubicBezTo>
                        <a:cubicBezTo>
                          <a:pt x="0" y="5"/>
                          <a:pt x="0" y="6"/>
                          <a:pt x="0" y="7"/>
                        </a:cubicBezTo>
                        <a:cubicBezTo>
                          <a:pt x="0" y="9"/>
                          <a:pt x="3" y="9"/>
                          <a:pt x="3" y="7"/>
                        </a:cubicBezTo>
                        <a:cubicBezTo>
                          <a:pt x="3" y="6"/>
                          <a:pt x="3" y="5"/>
                          <a:pt x="3" y="4"/>
                        </a:cubicBezTo>
                        <a:cubicBezTo>
                          <a:pt x="3" y="2"/>
                          <a:pt x="0" y="2"/>
                          <a:pt x="0"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2" name="Freeform 337"/>
                  <p:cNvSpPr/>
                  <p:nvPr/>
                </p:nvSpPr>
                <p:spPr bwMode="auto">
                  <a:xfrm>
                    <a:off x="520" y="1503"/>
                    <a:ext cx="5" cy="5"/>
                  </a:xfrm>
                  <a:custGeom>
                    <a:avLst/>
                    <a:gdLst>
                      <a:gd name="T0" fmla="*/ 1 w 8"/>
                      <a:gd name="T1" fmla="*/ 4 h 8"/>
                      <a:gd name="T2" fmla="*/ 2 w 8"/>
                      <a:gd name="T3" fmla="*/ 6 h 8"/>
                      <a:gd name="T4" fmla="*/ 4 w 8"/>
                      <a:gd name="T5" fmla="*/ 5 h 8"/>
                      <a:gd name="T6" fmla="*/ 3 w 8"/>
                      <a:gd name="T7" fmla="*/ 2 h 8"/>
                      <a:gd name="T8" fmla="*/ 1 w 8"/>
                      <a:gd name="T9" fmla="*/ 3 h 8"/>
                      <a:gd name="T10" fmla="*/ 3 w 8"/>
                      <a:gd name="T11" fmla="*/ 6 h 8"/>
                      <a:gd name="T12" fmla="*/ 6 w 8"/>
                      <a:gd name="T13" fmla="*/ 7 h 8"/>
                      <a:gd name="T14" fmla="*/ 7 w 8"/>
                      <a:gd name="T15" fmla="*/ 3 h 8"/>
                      <a:gd name="T16" fmla="*/ 4 w 8"/>
                      <a:gd name="T17" fmla="*/ 3 h 8"/>
                      <a:gd name="T18" fmla="*/ 4 w 8"/>
                      <a:gd name="T19" fmla="*/ 5 h 8"/>
                      <a:gd name="T20" fmla="*/ 6 w 8"/>
                      <a:gd name="T21" fmla="*/ 7 h 8"/>
                      <a:gd name="T22" fmla="*/ 7 w 8"/>
                      <a:gd name="T23" fmla="*/ 2 h 8"/>
                      <a:gd name="T24" fmla="*/ 4 w 8"/>
                      <a:gd name="T25" fmla="*/ 2 h 8"/>
                      <a:gd name="T26" fmla="*/ 3 w 8"/>
                      <a:gd name="T27" fmla="*/ 6 h 8"/>
                      <a:gd name="T28" fmla="*/ 6 w 8"/>
                      <a:gd name="T29" fmla="*/ 6 h 8"/>
                      <a:gd name="T30" fmla="*/ 5 w 8"/>
                      <a:gd name="T31" fmla="*/ 4 h 8"/>
                      <a:gd name="T32" fmla="*/ 3 w 8"/>
                      <a:gd name="T33" fmla="*/ 2 h 8"/>
                      <a:gd name="T34" fmla="*/ 1 w 8"/>
                      <a:gd name="T35" fmla="*/ 3 h 8"/>
                      <a:gd name="T36" fmla="*/ 2 w 8"/>
                      <a:gd name="T37" fmla="*/ 6 h 8"/>
                      <a:gd name="T38" fmla="*/ 5 w 8"/>
                      <a:gd name="T39" fmla="*/ 6 h 8"/>
                      <a:gd name="T40" fmla="*/ 4 w 8"/>
                      <a:gd name="T41" fmla="*/ 3 h 8"/>
                      <a:gd name="T42" fmla="*/ 1 w 8"/>
                      <a:gd name="T43"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 h="8">
                        <a:moveTo>
                          <a:pt x="1" y="4"/>
                        </a:moveTo>
                        <a:cubicBezTo>
                          <a:pt x="1" y="5"/>
                          <a:pt x="2" y="5"/>
                          <a:pt x="2" y="6"/>
                        </a:cubicBezTo>
                        <a:cubicBezTo>
                          <a:pt x="3" y="6"/>
                          <a:pt x="4" y="6"/>
                          <a:pt x="4" y="5"/>
                        </a:cubicBezTo>
                        <a:cubicBezTo>
                          <a:pt x="4" y="4"/>
                          <a:pt x="4" y="3"/>
                          <a:pt x="3" y="2"/>
                        </a:cubicBezTo>
                        <a:cubicBezTo>
                          <a:pt x="2" y="0"/>
                          <a:pt x="0" y="1"/>
                          <a:pt x="1" y="3"/>
                        </a:cubicBezTo>
                        <a:cubicBezTo>
                          <a:pt x="1" y="4"/>
                          <a:pt x="3" y="5"/>
                          <a:pt x="3" y="6"/>
                        </a:cubicBezTo>
                        <a:cubicBezTo>
                          <a:pt x="3" y="8"/>
                          <a:pt x="6" y="8"/>
                          <a:pt x="6" y="7"/>
                        </a:cubicBezTo>
                        <a:cubicBezTo>
                          <a:pt x="6" y="5"/>
                          <a:pt x="7" y="4"/>
                          <a:pt x="7" y="3"/>
                        </a:cubicBezTo>
                        <a:cubicBezTo>
                          <a:pt x="6" y="3"/>
                          <a:pt x="5" y="3"/>
                          <a:pt x="4" y="3"/>
                        </a:cubicBezTo>
                        <a:cubicBezTo>
                          <a:pt x="5" y="4"/>
                          <a:pt x="5" y="4"/>
                          <a:pt x="4" y="5"/>
                        </a:cubicBezTo>
                        <a:cubicBezTo>
                          <a:pt x="3" y="6"/>
                          <a:pt x="5" y="8"/>
                          <a:pt x="6" y="7"/>
                        </a:cubicBezTo>
                        <a:cubicBezTo>
                          <a:pt x="7" y="6"/>
                          <a:pt x="8" y="4"/>
                          <a:pt x="7" y="2"/>
                        </a:cubicBezTo>
                        <a:cubicBezTo>
                          <a:pt x="7" y="1"/>
                          <a:pt x="5" y="1"/>
                          <a:pt x="4" y="2"/>
                        </a:cubicBezTo>
                        <a:cubicBezTo>
                          <a:pt x="4" y="4"/>
                          <a:pt x="4" y="5"/>
                          <a:pt x="3" y="6"/>
                        </a:cubicBezTo>
                        <a:cubicBezTo>
                          <a:pt x="4" y="6"/>
                          <a:pt x="5" y="6"/>
                          <a:pt x="6" y="6"/>
                        </a:cubicBezTo>
                        <a:cubicBezTo>
                          <a:pt x="6" y="5"/>
                          <a:pt x="6" y="4"/>
                          <a:pt x="5" y="4"/>
                        </a:cubicBezTo>
                        <a:cubicBezTo>
                          <a:pt x="5" y="3"/>
                          <a:pt x="4" y="2"/>
                          <a:pt x="3" y="2"/>
                        </a:cubicBezTo>
                        <a:cubicBezTo>
                          <a:pt x="2" y="2"/>
                          <a:pt x="2" y="2"/>
                          <a:pt x="1" y="3"/>
                        </a:cubicBezTo>
                        <a:cubicBezTo>
                          <a:pt x="1" y="4"/>
                          <a:pt x="2" y="5"/>
                          <a:pt x="2" y="6"/>
                        </a:cubicBezTo>
                        <a:cubicBezTo>
                          <a:pt x="2" y="8"/>
                          <a:pt x="5" y="7"/>
                          <a:pt x="5" y="6"/>
                        </a:cubicBezTo>
                        <a:cubicBezTo>
                          <a:pt x="5" y="5"/>
                          <a:pt x="4" y="4"/>
                          <a:pt x="4" y="3"/>
                        </a:cubicBezTo>
                        <a:cubicBezTo>
                          <a:pt x="3" y="1"/>
                          <a:pt x="1" y="2"/>
                          <a:pt x="1"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3" name="Freeform 338"/>
                  <p:cNvSpPr/>
                  <p:nvPr/>
                </p:nvSpPr>
                <p:spPr bwMode="auto">
                  <a:xfrm>
                    <a:off x="536" y="1469"/>
                    <a:ext cx="4" cy="35"/>
                  </a:xfrm>
                  <a:custGeom>
                    <a:avLst/>
                    <a:gdLst>
                      <a:gd name="T0" fmla="*/ 5 w 7"/>
                      <a:gd name="T1" fmla="*/ 51 h 53"/>
                      <a:gd name="T2" fmla="*/ 6 w 7"/>
                      <a:gd name="T3" fmla="*/ 20 h 53"/>
                      <a:gd name="T4" fmla="*/ 4 w 7"/>
                      <a:gd name="T5" fmla="*/ 2 h 53"/>
                      <a:gd name="T6" fmla="*/ 1 w 7"/>
                      <a:gd name="T7" fmla="*/ 3 h 53"/>
                      <a:gd name="T8" fmla="*/ 3 w 7"/>
                      <a:gd name="T9" fmla="*/ 22 h 53"/>
                      <a:gd name="T10" fmla="*/ 2 w 7"/>
                      <a:gd name="T11" fmla="*/ 51 h 53"/>
                      <a:gd name="T12" fmla="*/ 5 w 7"/>
                      <a:gd name="T13" fmla="*/ 51 h 53"/>
                    </a:gdLst>
                    <a:ahLst/>
                    <a:cxnLst>
                      <a:cxn ang="0">
                        <a:pos x="T0" y="T1"/>
                      </a:cxn>
                      <a:cxn ang="0">
                        <a:pos x="T2" y="T3"/>
                      </a:cxn>
                      <a:cxn ang="0">
                        <a:pos x="T4" y="T5"/>
                      </a:cxn>
                      <a:cxn ang="0">
                        <a:pos x="T6" y="T7"/>
                      </a:cxn>
                      <a:cxn ang="0">
                        <a:pos x="T8" y="T9"/>
                      </a:cxn>
                      <a:cxn ang="0">
                        <a:pos x="T10" y="T11"/>
                      </a:cxn>
                      <a:cxn ang="0">
                        <a:pos x="T12" y="T13"/>
                      </a:cxn>
                    </a:cxnLst>
                    <a:rect l="0" t="0" r="r" b="b"/>
                    <a:pathLst>
                      <a:path w="7" h="53">
                        <a:moveTo>
                          <a:pt x="5" y="51"/>
                        </a:moveTo>
                        <a:cubicBezTo>
                          <a:pt x="5" y="41"/>
                          <a:pt x="5" y="30"/>
                          <a:pt x="6" y="20"/>
                        </a:cubicBezTo>
                        <a:cubicBezTo>
                          <a:pt x="6" y="14"/>
                          <a:pt x="7" y="7"/>
                          <a:pt x="4" y="2"/>
                        </a:cubicBezTo>
                        <a:cubicBezTo>
                          <a:pt x="3" y="0"/>
                          <a:pt x="0" y="2"/>
                          <a:pt x="1" y="3"/>
                        </a:cubicBezTo>
                        <a:cubicBezTo>
                          <a:pt x="4" y="9"/>
                          <a:pt x="3" y="16"/>
                          <a:pt x="3" y="22"/>
                        </a:cubicBezTo>
                        <a:cubicBezTo>
                          <a:pt x="2" y="32"/>
                          <a:pt x="2" y="42"/>
                          <a:pt x="2" y="51"/>
                        </a:cubicBezTo>
                        <a:cubicBezTo>
                          <a:pt x="2" y="53"/>
                          <a:pt x="5" y="53"/>
                          <a:pt x="5" y="5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4" name="Freeform 339"/>
                  <p:cNvSpPr/>
                  <p:nvPr/>
                </p:nvSpPr>
                <p:spPr bwMode="auto">
                  <a:xfrm>
                    <a:off x="517" y="1470"/>
                    <a:ext cx="21" cy="6"/>
                  </a:xfrm>
                  <a:custGeom>
                    <a:avLst/>
                    <a:gdLst>
                      <a:gd name="T0" fmla="*/ 4 w 32"/>
                      <a:gd name="T1" fmla="*/ 6 h 10"/>
                      <a:gd name="T2" fmla="*/ 3 w 32"/>
                      <a:gd name="T3" fmla="*/ 3 h 10"/>
                      <a:gd name="T4" fmla="*/ 0 w 32"/>
                      <a:gd name="T5" fmla="*/ 3 h 10"/>
                      <a:gd name="T6" fmla="*/ 0 w 32"/>
                      <a:gd name="T7" fmla="*/ 7 h 10"/>
                      <a:gd name="T8" fmla="*/ 3 w 32"/>
                      <a:gd name="T9" fmla="*/ 8 h 10"/>
                      <a:gd name="T10" fmla="*/ 13 w 32"/>
                      <a:gd name="T11" fmla="*/ 4 h 10"/>
                      <a:gd name="T12" fmla="*/ 30 w 32"/>
                      <a:gd name="T13" fmla="*/ 5 h 10"/>
                      <a:gd name="T14" fmla="*/ 29 w 32"/>
                      <a:gd name="T15" fmla="*/ 2 h 10"/>
                      <a:gd name="T16" fmla="*/ 28 w 32"/>
                      <a:gd name="T17" fmla="*/ 3 h 10"/>
                      <a:gd name="T18" fmla="*/ 30 w 32"/>
                      <a:gd name="T19" fmla="*/ 5 h 10"/>
                      <a:gd name="T20" fmla="*/ 31 w 32"/>
                      <a:gd name="T21" fmla="*/ 4 h 10"/>
                      <a:gd name="T22" fmla="*/ 30 w 32"/>
                      <a:gd name="T23" fmla="*/ 2 h 10"/>
                      <a:gd name="T24" fmla="*/ 17 w 32"/>
                      <a:gd name="T25" fmla="*/ 1 h 10"/>
                      <a:gd name="T26" fmla="*/ 6 w 32"/>
                      <a:gd name="T27" fmla="*/ 0 h 10"/>
                      <a:gd name="T28" fmla="*/ 0 w 32"/>
                      <a:gd name="T29" fmla="*/ 8 h 10"/>
                      <a:gd name="T30" fmla="*/ 3 w 32"/>
                      <a:gd name="T31" fmla="*/ 8 h 10"/>
                      <a:gd name="T32" fmla="*/ 3 w 32"/>
                      <a:gd name="T33" fmla="*/ 3 h 10"/>
                      <a:gd name="T34" fmla="*/ 0 w 32"/>
                      <a:gd name="T35" fmla="*/ 3 h 10"/>
                      <a:gd name="T36" fmla="*/ 1 w 32"/>
                      <a:gd name="T37" fmla="*/ 6 h 10"/>
                      <a:gd name="T38" fmla="*/ 4 w 32"/>
                      <a:gd name="T39"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2" h="10">
                        <a:moveTo>
                          <a:pt x="4" y="6"/>
                        </a:moveTo>
                        <a:cubicBezTo>
                          <a:pt x="4" y="5"/>
                          <a:pt x="3" y="4"/>
                          <a:pt x="3" y="3"/>
                        </a:cubicBezTo>
                        <a:cubicBezTo>
                          <a:pt x="3" y="1"/>
                          <a:pt x="0" y="1"/>
                          <a:pt x="0" y="3"/>
                        </a:cubicBezTo>
                        <a:cubicBezTo>
                          <a:pt x="1" y="4"/>
                          <a:pt x="0" y="6"/>
                          <a:pt x="0" y="7"/>
                        </a:cubicBezTo>
                        <a:cubicBezTo>
                          <a:pt x="1" y="8"/>
                          <a:pt x="2" y="8"/>
                          <a:pt x="3" y="8"/>
                        </a:cubicBezTo>
                        <a:cubicBezTo>
                          <a:pt x="3" y="2"/>
                          <a:pt x="9" y="3"/>
                          <a:pt x="13" y="4"/>
                        </a:cubicBezTo>
                        <a:cubicBezTo>
                          <a:pt x="19" y="5"/>
                          <a:pt x="24" y="4"/>
                          <a:pt x="30" y="5"/>
                        </a:cubicBezTo>
                        <a:cubicBezTo>
                          <a:pt x="30" y="4"/>
                          <a:pt x="30" y="3"/>
                          <a:pt x="29" y="2"/>
                        </a:cubicBezTo>
                        <a:cubicBezTo>
                          <a:pt x="29" y="3"/>
                          <a:pt x="29" y="3"/>
                          <a:pt x="28" y="3"/>
                        </a:cubicBezTo>
                        <a:cubicBezTo>
                          <a:pt x="27" y="4"/>
                          <a:pt x="29" y="6"/>
                          <a:pt x="30" y="5"/>
                        </a:cubicBezTo>
                        <a:cubicBezTo>
                          <a:pt x="31" y="5"/>
                          <a:pt x="31" y="5"/>
                          <a:pt x="31" y="4"/>
                        </a:cubicBezTo>
                        <a:cubicBezTo>
                          <a:pt x="32" y="3"/>
                          <a:pt x="31" y="2"/>
                          <a:pt x="30" y="2"/>
                        </a:cubicBezTo>
                        <a:cubicBezTo>
                          <a:pt x="26" y="2"/>
                          <a:pt x="22" y="2"/>
                          <a:pt x="17" y="1"/>
                        </a:cubicBezTo>
                        <a:cubicBezTo>
                          <a:pt x="13" y="1"/>
                          <a:pt x="10" y="0"/>
                          <a:pt x="6" y="0"/>
                        </a:cubicBezTo>
                        <a:cubicBezTo>
                          <a:pt x="1" y="1"/>
                          <a:pt x="0" y="4"/>
                          <a:pt x="0" y="8"/>
                        </a:cubicBezTo>
                        <a:cubicBezTo>
                          <a:pt x="0" y="9"/>
                          <a:pt x="3" y="10"/>
                          <a:pt x="3" y="8"/>
                        </a:cubicBezTo>
                        <a:cubicBezTo>
                          <a:pt x="3" y="6"/>
                          <a:pt x="3" y="5"/>
                          <a:pt x="3" y="3"/>
                        </a:cubicBezTo>
                        <a:cubicBezTo>
                          <a:pt x="2" y="3"/>
                          <a:pt x="1" y="3"/>
                          <a:pt x="0" y="3"/>
                        </a:cubicBezTo>
                        <a:cubicBezTo>
                          <a:pt x="1" y="4"/>
                          <a:pt x="1" y="5"/>
                          <a:pt x="1" y="6"/>
                        </a:cubicBezTo>
                        <a:cubicBezTo>
                          <a:pt x="1" y="8"/>
                          <a:pt x="4" y="8"/>
                          <a:pt x="4"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5" name="Freeform 340"/>
                  <p:cNvSpPr/>
                  <p:nvPr/>
                </p:nvSpPr>
                <p:spPr bwMode="auto">
                  <a:xfrm>
                    <a:off x="519" y="1469"/>
                    <a:ext cx="21" cy="6"/>
                  </a:xfrm>
                  <a:custGeom>
                    <a:avLst/>
                    <a:gdLst>
                      <a:gd name="T0" fmla="*/ 3 w 31"/>
                      <a:gd name="T1" fmla="*/ 6 h 9"/>
                      <a:gd name="T2" fmla="*/ 5 w 31"/>
                      <a:gd name="T3" fmla="*/ 7 h 9"/>
                      <a:gd name="T4" fmla="*/ 10 w 31"/>
                      <a:gd name="T5" fmla="*/ 6 h 9"/>
                      <a:gd name="T6" fmla="*/ 10 w 31"/>
                      <a:gd name="T7" fmla="*/ 3 h 9"/>
                      <a:gd name="T8" fmla="*/ 2 w 31"/>
                      <a:gd name="T9" fmla="*/ 4 h 9"/>
                      <a:gd name="T10" fmla="*/ 2 w 31"/>
                      <a:gd name="T11" fmla="*/ 7 h 9"/>
                      <a:gd name="T12" fmla="*/ 9 w 31"/>
                      <a:gd name="T13" fmla="*/ 6 h 9"/>
                      <a:gd name="T14" fmla="*/ 8 w 31"/>
                      <a:gd name="T15" fmla="*/ 3 h 9"/>
                      <a:gd name="T16" fmla="*/ 4 w 31"/>
                      <a:gd name="T17" fmla="*/ 3 h 9"/>
                      <a:gd name="T18" fmla="*/ 4 w 31"/>
                      <a:gd name="T19" fmla="*/ 6 h 9"/>
                      <a:gd name="T20" fmla="*/ 16 w 31"/>
                      <a:gd name="T21" fmla="*/ 5 h 9"/>
                      <a:gd name="T22" fmla="*/ 16 w 31"/>
                      <a:gd name="T23" fmla="*/ 2 h 9"/>
                      <a:gd name="T24" fmla="*/ 10 w 31"/>
                      <a:gd name="T25" fmla="*/ 3 h 9"/>
                      <a:gd name="T26" fmla="*/ 11 w 31"/>
                      <a:gd name="T27" fmla="*/ 6 h 9"/>
                      <a:gd name="T28" fmla="*/ 21 w 31"/>
                      <a:gd name="T29" fmla="*/ 5 h 9"/>
                      <a:gd name="T30" fmla="*/ 21 w 31"/>
                      <a:gd name="T31" fmla="*/ 2 h 9"/>
                      <a:gd name="T32" fmla="*/ 8 w 31"/>
                      <a:gd name="T33" fmla="*/ 3 h 9"/>
                      <a:gd name="T34" fmla="*/ 9 w 31"/>
                      <a:gd name="T35" fmla="*/ 5 h 9"/>
                      <a:gd name="T36" fmla="*/ 21 w 31"/>
                      <a:gd name="T37" fmla="*/ 4 h 9"/>
                      <a:gd name="T38" fmla="*/ 21 w 31"/>
                      <a:gd name="T39" fmla="*/ 1 h 9"/>
                      <a:gd name="T40" fmla="*/ 15 w 31"/>
                      <a:gd name="T41" fmla="*/ 1 h 9"/>
                      <a:gd name="T42" fmla="*/ 15 w 31"/>
                      <a:gd name="T43" fmla="*/ 4 h 9"/>
                      <a:gd name="T44" fmla="*/ 28 w 31"/>
                      <a:gd name="T45" fmla="*/ 2 h 9"/>
                      <a:gd name="T46" fmla="*/ 30 w 31"/>
                      <a:gd name="T47" fmla="*/ 5 h 9"/>
                      <a:gd name="T48" fmla="*/ 30 w 31"/>
                      <a:gd name="T49" fmla="*/ 4 h 9"/>
                      <a:gd name="T50" fmla="*/ 31 w 31"/>
                      <a:gd name="T51" fmla="*/ 3 h 9"/>
                      <a:gd name="T52" fmla="*/ 31 w 31"/>
                      <a:gd name="T53" fmla="*/ 3 h 9"/>
                      <a:gd name="T54" fmla="*/ 30 w 31"/>
                      <a:gd name="T55" fmla="*/ 1 h 9"/>
                      <a:gd name="T56" fmla="*/ 15 w 31"/>
                      <a:gd name="T57" fmla="*/ 1 h 9"/>
                      <a:gd name="T58" fmla="*/ 16 w 31"/>
                      <a:gd name="T59" fmla="*/ 4 h 9"/>
                      <a:gd name="T60" fmla="*/ 21 w 31"/>
                      <a:gd name="T61" fmla="*/ 4 h 9"/>
                      <a:gd name="T62" fmla="*/ 21 w 31"/>
                      <a:gd name="T63" fmla="*/ 1 h 9"/>
                      <a:gd name="T64" fmla="*/ 7 w 31"/>
                      <a:gd name="T65" fmla="*/ 3 h 9"/>
                      <a:gd name="T66" fmla="*/ 8 w 31"/>
                      <a:gd name="T67" fmla="*/ 6 h 9"/>
                      <a:gd name="T68" fmla="*/ 21 w 31"/>
                      <a:gd name="T69" fmla="*/ 5 h 9"/>
                      <a:gd name="T70" fmla="*/ 21 w 31"/>
                      <a:gd name="T71" fmla="*/ 2 h 9"/>
                      <a:gd name="T72" fmla="*/ 10 w 31"/>
                      <a:gd name="T73" fmla="*/ 3 h 9"/>
                      <a:gd name="T74" fmla="*/ 11 w 31"/>
                      <a:gd name="T75" fmla="*/ 6 h 9"/>
                      <a:gd name="T76" fmla="*/ 16 w 31"/>
                      <a:gd name="T77" fmla="*/ 5 h 9"/>
                      <a:gd name="T78" fmla="*/ 16 w 31"/>
                      <a:gd name="T79" fmla="*/ 2 h 9"/>
                      <a:gd name="T80" fmla="*/ 3 w 31"/>
                      <a:gd name="T81" fmla="*/ 4 h 9"/>
                      <a:gd name="T82" fmla="*/ 4 w 31"/>
                      <a:gd name="T83" fmla="*/ 6 h 9"/>
                      <a:gd name="T84" fmla="*/ 9 w 31"/>
                      <a:gd name="T85" fmla="*/ 6 h 9"/>
                      <a:gd name="T86" fmla="*/ 8 w 31"/>
                      <a:gd name="T87" fmla="*/ 3 h 9"/>
                      <a:gd name="T88" fmla="*/ 2 w 31"/>
                      <a:gd name="T89" fmla="*/ 4 h 9"/>
                      <a:gd name="T90" fmla="*/ 2 w 31"/>
                      <a:gd name="T91" fmla="*/ 7 h 9"/>
                      <a:gd name="T92" fmla="*/ 11 w 31"/>
                      <a:gd name="T93" fmla="*/ 6 h 9"/>
                      <a:gd name="T94" fmla="*/ 10 w 31"/>
                      <a:gd name="T95" fmla="*/ 3 h 9"/>
                      <a:gd name="T96" fmla="*/ 1 w 31"/>
                      <a:gd name="T97" fmla="*/ 5 h 9"/>
                      <a:gd name="T98" fmla="*/ 0 w 31"/>
                      <a:gd name="T99" fmla="*/ 6 h 9"/>
                      <a:gd name="T100" fmla="*/ 1 w 31"/>
                      <a:gd name="T101" fmla="*/ 8 h 9"/>
                      <a:gd name="T102" fmla="*/ 3 w 31"/>
                      <a:gd name="T103" fmla="*/ 6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1" h="9">
                        <a:moveTo>
                          <a:pt x="3" y="6"/>
                        </a:moveTo>
                        <a:cubicBezTo>
                          <a:pt x="3" y="7"/>
                          <a:pt x="4" y="8"/>
                          <a:pt x="5" y="7"/>
                        </a:cubicBezTo>
                        <a:cubicBezTo>
                          <a:pt x="7" y="6"/>
                          <a:pt x="9" y="6"/>
                          <a:pt x="10" y="6"/>
                        </a:cubicBezTo>
                        <a:cubicBezTo>
                          <a:pt x="10" y="5"/>
                          <a:pt x="10" y="4"/>
                          <a:pt x="10" y="3"/>
                        </a:cubicBezTo>
                        <a:cubicBezTo>
                          <a:pt x="7" y="4"/>
                          <a:pt x="5" y="4"/>
                          <a:pt x="2" y="4"/>
                        </a:cubicBezTo>
                        <a:cubicBezTo>
                          <a:pt x="2" y="5"/>
                          <a:pt x="2" y="6"/>
                          <a:pt x="2" y="7"/>
                        </a:cubicBezTo>
                        <a:cubicBezTo>
                          <a:pt x="5" y="7"/>
                          <a:pt x="7" y="6"/>
                          <a:pt x="9" y="6"/>
                        </a:cubicBezTo>
                        <a:cubicBezTo>
                          <a:pt x="11" y="5"/>
                          <a:pt x="10" y="3"/>
                          <a:pt x="8" y="3"/>
                        </a:cubicBezTo>
                        <a:cubicBezTo>
                          <a:pt x="7" y="3"/>
                          <a:pt x="5" y="3"/>
                          <a:pt x="4" y="3"/>
                        </a:cubicBezTo>
                        <a:cubicBezTo>
                          <a:pt x="4" y="4"/>
                          <a:pt x="4" y="5"/>
                          <a:pt x="4" y="6"/>
                        </a:cubicBezTo>
                        <a:cubicBezTo>
                          <a:pt x="8" y="5"/>
                          <a:pt x="12" y="5"/>
                          <a:pt x="16" y="5"/>
                        </a:cubicBezTo>
                        <a:cubicBezTo>
                          <a:pt x="18" y="5"/>
                          <a:pt x="18" y="3"/>
                          <a:pt x="16" y="2"/>
                        </a:cubicBezTo>
                        <a:cubicBezTo>
                          <a:pt x="14" y="2"/>
                          <a:pt x="12" y="3"/>
                          <a:pt x="10" y="3"/>
                        </a:cubicBezTo>
                        <a:cubicBezTo>
                          <a:pt x="8" y="3"/>
                          <a:pt x="9" y="6"/>
                          <a:pt x="11" y="6"/>
                        </a:cubicBezTo>
                        <a:cubicBezTo>
                          <a:pt x="14" y="5"/>
                          <a:pt x="17" y="5"/>
                          <a:pt x="21" y="5"/>
                        </a:cubicBezTo>
                        <a:cubicBezTo>
                          <a:pt x="21" y="4"/>
                          <a:pt x="21" y="3"/>
                          <a:pt x="21" y="2"/>
                        </a:cubicBezTo>
                        <a:cubicBezTo>
                          <a:pt x="16" y="2"/>
                          <a:pt x="12" y="3"/>
                          <a:pt x="8" y="3"/>
                        </a:cubicBezTo>
                        <a:cubicBezTo>
                          <a:pt x="8" y="4"/>
                          <a:pt x="9" y="4"/>
                          <a:pt x="9" y="5"/>
                        </a:cubicBezTo>
                        <a:cubicBezTo>
                          <a:pt x="12" y="2"/>
                          <a:pt x="17" y="3"/>
                          <a:pt x="21" y="4"/>
                        </a:cubicBezTo>
                        <a:cubicBezTo>
                          <a:pt x="23" y="4"/>
                          <a:pt x="23" y="1"/>
                          <a:pt x="21" y="1"/>
                        </a:cubicBezTo>
                        <a:cubicBezTo>
                          <a:pt x="19" y="1"/>
                          <a:pt x="17" y="1"/>
                          <a:pt x="15" y="1"/>
                        </a:cubicBezTo>
                        <a:cubicBezTo>
                          <a:pt x="13" y="2"/>
                          <a:pt x="14" y="4"/>
                          <a:pt x="15" y="4"/>
                        </a:cubicBezTo>
                        <a:cubicBezTo>
                          <a:pt x="20" y="4"/>
                          <a:pt x="24" y="4"/>
                          <a:pt x="28" y="2"/>
                        </a:cubicBezTo>
                        <a:cubicBezTo>
                          <a:pt x="27" y="3"/>
                          <a:pt x="28" y="6"/>
                          <a:pt x="30" y="5"/>
                        </a:cubicBezTo>
                        <a:cubicBezTo>
                          <a:pt x="30" y="5"/>
                          <a:pt x="30" y="5"/>
                          <a:pt x="30" y="4"/>
                        </a:cubicBezTo>
                        <a:cubicBezTo>
                          <a:pt x="31" y="4"/>
                          <a:pt x="31" y="4"/>
                          <a:pt x="31" y="3"/>
                        </a:cubicBezTo>
                        <a:cubicBezTo>
                          <a:pt x="31" y="3"/>
                          <a:pt x="31" y="3"/>
                          <a:pt x="31" y="3"/>
                        </a:cubicBezTo>
                        <a:cubicBezTo>
                          <a:pt x="31" y="2"/>
                          <a:pt x="31" y="2"/>
                          <a:pt x="30" y="1"/>
                        </a:cubicBezTo>
                        <a:cubicBezTo>
                          <a:pt x="25" y="1"/>
                          <a:pt x="20" y="1"/>
                          <a:pt x="15" y="1"/>
                        </a:cubicBezTo>
                        <a:cubicBezTo>
                          <a:pt x="15" y="2"/>
                          <a:pt x="16" y="3"/>
                          <a:pt x="16" y="4"/>
                        </a:cubicBezTo>
                        <a:cubicBezTo>
                          <a:pt x="17" y="4"/>
                          <a:pt x="19" y="3"/>
                          <a:pt x="21" y="4"/>
                        </a:cubicBezTo>
                        <a:cubicBezTo>
                          <a:pt x="21" y="3"/>
                          <a:pt x="21" y="2"/>
                          <a:pt x="21" y="1"/>
                        </a:cubicBezTo>
                        <a:cubicBezTo>
                          <a:pt x="16" y="1"/>
                          <a:pt x="11" y="0"/>
                          <a:pt x="7" y="3"/>
                        </a:cubicBezTo>
                        <a:cubicBezTo>
                          <a:pt x="6" y="4"/>
                          <a:pt x="7" y="5"/>
                          <a:pt x="8" y="6"/>
                        </a:cubicBezTo>
                        <a:cubicBezTo>
                          <a:pt x="12" y="6"/>
                          <a:pt x="16" y="5"/>
                          <a:pt x="21" y="5"/>
                        </a:cubicBezTo>
                        <a:cubicBezTo>
                          <a:pt x="22" y="5"/>
                          <a:pt x="22" y="2"/>
                          <a:pt x="21" y="2"/>
                        </a:cubicBezTo>
                        <a:cubicBezTo>
                          <a:pt x="17" y="2"/>
                          <a:pt x="14" y="2"/>
                          <a:pt x="10" y="3"/>
                        </a:cubicBezTo>
                        <a:cubicBezTo>
                          <a:pt x="10" y="4"/>
                          <a:pt x="11" y="5"/>
                          <a:pt x="11" y="6"/>
                        </a:cubicBezTo>
                        <a:cubicBezTo>
                          <a:pt x="13" y="5"/>
                          <a:pt x="14" y="5"/>
                          <a:pt x="16" y="5"/>
                        </a:cubicBezTo>
                        <a:cubicBezTo>
                          <a:pt x="16" y="4"/>
                          <a:pt x="16" y="3"/>
                          <a:pt x="16" y="2"/>
                        </a:cubicBezTo>
                        <a:cubicBezTo>
                          <a:pt x="11" y="2"/>
                          <a:pt x="7" y="2"/>
                          <a:pt x="3" y="4"/>
                        </a:cubicBezTo>
                        <a:cubicBezTo>
                          <a:pt x="2" y="4"/>
                          <a:pt x="2" y="6"/>
                          <a:pt x="4" y="6"/>
                        </a:cubicBezTo>
                        <a:cubicBezTo>
                          <a:pt x="5" y="6"/>
                          <a:pt x="7" y="6"/>
                          <a:pt x="9" y="6"/>
                        </a:cubicBezTo>
                        <a:cubicBezTo>
                          <a:pt x="9" y="5"/>
                          <a:pt x="9" y="4"/>
                          <a:pt x="8" y="3"/>
                        </a:cubicBezTo>
                        <a:cubicBezTo>
                          <a:pt x="6" y="3"/>
                          <a:pt x="4" y="4"/>
                          <a:pt x="2" y="4"/>
                        </a:cubicBezTo>
                        <a:cubicBezTo>
                          <a:pt x="0" y="4"/>
                          <a:pt x="0" y="7"/>
                          <a:pt x="2" y="7"/>
                        </a:cubicBezTo>
                        <a:cubicBezTo>
                          <a:pt x="5" y="7"/>
                          <a:pt x="8" y="7"/>
                          <a:pt x="11" y="6"/>
                        </a:cubicBezTo>
                        <a:cubicBezTo>
                          <a:pt x="12" y="6"/>
                          <a:pt x="12" y="3"/>
                          <a:pt x="10" y="3"/>
                        </a:cubicBezTo>
                        <a:cubicBezTo>
                          <a:pt x="7" y="4"/>
                          <a:pt x="4" y="4"/>
                          <a:pt x="1" y="5"/>
                        </a:cubicBezTo>
                        <a:cubicBezTo>
                          <a:pt x="1" y="5"/>
                          <a:pt x="0" y="6"/>
                          <a:pt x="0" y="6"/>
                        </a:cubicBezTo>
                        <a:cubicBezTo>
                          <a:pt x="0" y="7"/>
                          <a:pt x="1" y="8"/>
                          <a:pt x="1" y="8"/>
                        </a:cubicBezTo>
                        <a:cubicBezTo>
                          <a:pt x="3" y="9"/>
                          <a:pt x="4" y="7"/>
                          <a:pt x="3"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6" name="Freeform 341"/>
                  <p:cNvSpPr/>
                  <p:nvPr/>
                </p:nvSpPr>
                <p:spPr bwMode="auto">
                  <a:xfrm>
                    <a:off x="546" y="1469"/>
                    <a:ext cx="9" cy="12"/>
                  </a:xfrm>
                  <a:custGeom>
                    <a:avLst/>
                    <a:gdLst>
                      <a:gd name="T0" fmla="*/ 5 w 14"/>
                      <a:gd name="T1" fmla="*/ 15 h 18"/>
                      <a:gd name="T2" fmla="*/ 5 w 14"/>
                      <a:gd name="T3" fmla="*/ 2 h 18"/>
                      <a:gd name="T4" fmla="*/ 4 w 14"/>
                      <a:gd name="T5" fmla="*/ 3 h 18"/>
                      <a:gd name="T6" fmla="*/ 10 w 14"/>
                      <a:gd name="T7" fmla="*/ 4 h 18"/>
                      <a:gd name="T8" fmla="*/ 10 w 14"/>
                      <a:gd name="T9" fmla="*/ 8 h 18"/>
                      <a:gd name="T10" fmla="*/ 10 w 14"/>
                      <a:gd name="T11" fmla="*/ 16 h 18"/>
                      <a:gd name="T12" fmla="*/ 11 w 14"/>
                      <a:gd name="T13" fmla="*/ 15 h 18"/>
                      <a:gd name="T14" fmla="*/ 3 w 14"/>
                      <a:gd name="T15" fmla="*/ 15 h 18"/>
                      <a:gd name="T16" fmla="*/ 2 w 14"/>
                      <a:gd name="T17" fmla="*/ 17 h 18"/>
                      <a:gd name="T18" fmla="*/ 11 w 14"/>
                      <a:gd name="T19" fmla="*/ 18 h 18"/>
                      <a:gd name="T20" fmla="*/ 13 w 14"/>
                      <a:gd name="T21" fmla="*/ 16 h 18"/>
                      <a:gd name="T22" fmla="*/ 13 w 14"/>
                      <a:gd name="T23" fmla="*/ 4 h 18"/>
                      <a:gd name="T24" fmla="*/ 4 w 14"/>
                      <a:gd name="T25" fmla="*/ 1 h 18"/>
                      <a:gd name="T26" fmla="*/ 3 w 14"/>
                      <a:gd name="T27" fmla="*/ 2 h 18"/>
                      <a:gd name="T28" fmla="*/ 2 w 14"/>
                      <a:gd name="T29" fmla="*/ 15 h 18"/>
                      <a:gd name="T30" fmla="*/ 5 w 14"/>
                      <a:gd name="T31" fmla="*/ 15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 h="18">
                        <a:moveTo>
                          <a:pt x="5" y="15"/>
                        </a:moveTo>
                        <a:cubicBezTo>
                          <a:pt x="5" y="11"/>
                          <a:pt x="5" y="6"/>
                          <a:pt x="5" y="2"/>
                        </a:cubicBezTo>
                        <a:cubicBezTo>
                          <a:pt x="5" y="2"/>
                          <a:pt x="4" y="3"/>
                          <a:pt x="4" y="3"/>
                        </a:cubicBezTo>
                        <a:cubicBezTo>
                          <a:pt x="6" y="3"/>
                          <a:pt x="9" y="3"/>
                          <a:pt x="10" y="4"/>
                        </a:cubicBezTo>
                        <a:cubicBezTo>
                          <a:pt x="11" y="5"/>
                          <a:pt x="10" y="7"/>
                          <a:pt x="10" y="8"/>
                        </a:cubicBezTo>
                        <a:cubicBezTo>
                          <a:pt x="10" y="11"/>
                          <a:pt x="10" y="13"/>
                          <a:pt x="10" y="16"/>
                        </a:cubicBezTo>
                        <a:cubicBezTo>
                          <a:pt x="10" y="16"/>
                          <a:pt x="10" y="15"/>
                          <a:pt x="11" y="15"/>
                        </a:cubicBezTo>
                        <a:cubicBezTo>
                          <a:pt x="8" y="16"/>
                          <a:pt x="5" y="15"/>
                          <a:pt x="3" y="15"/>
                        </a:cubicBezTo>
                        <a:cubicBezTo>
                          <a:pt x="1" y="14"/>
                          <a:pt x="0" y="17"/>
                          <a:pt x="2" y="17"/>
                        </a:cubicBezTo>
                        <a:cubicBezTo>
                          <a:pt x="5" y="18"/>
                          <a:pt x="8" y="18"/>
                          <a:pt x="11" y="18"/>
                        </a:cubicBezTo>
                        <a:cubicBezTo>
                          <a:pt x="12" y="17"/>
                          <a:pt x="12" y="17"/>
                          <a:pt x="13" y="16"/>
                        </a:cubicBezTo>
                        <a:cubicBezTo>
                          <a:pt x="13" y="12"/>
                          <a:pt x="14" y="8"/>
                          <a:pt x="13" y="4"/>
                        </a:cubicBezTo>
                        <a:cubicBezTo>
                          <a:pt x="12" y="0"/>
                          <a:pt x="7" y="0"/>
                          <a:pt x="4" y="1"/>
                        </a:cubicBezTo>
                        <a:cubicBezTo>
                          <a:pt x="3" y="1"/>
                          <a:pt x="3" y="1"/>
                          <a:pt x="3" y="2"/>
                        </a:cubicBezTo>
                        <a:cubicBezTo>
                          <a:pt x="2" y="6"/>
                          <a:pt x="2" y="11"/>
                          <a:pt x="2" y="15"/>
                        </a:cubicBezTo>
                        <a:cubicBezTo>
                          <a:pt x="2" y="17"/>
                          <a:pt x="5" y="17"/>
                          <a:pt x="5"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7" name="Freeform 342"/>
                  <p:cNvSpPr/>
                  <p:nvPr/>
                </p:nvSpPr>
                <p:spPr bwMode="auto">
                  <a:xfrm>
                    <a:off x="552" y="1466"/>
                    <a:ext cx="9" cy="16"/>
                  </a:xfrm>
                  <a:custGeom>
                    <a:avLst/>
                    <a:gdLst>
                      <a:gd name="T0" fmla="*/ 5 w 14"/>
                      <a:gd name="T1" fmla="*/ 21 h 24"/>
                      <a:gd name="T2" fmla="*/ 5 w 14"/>
                      <a:gd name="T3" fmla="*/ 10 h 24"/>
                      <a:gd name="T4" fmla="*/ 5 w 14"/>
                      <a:gd name="T5" fmla="*/ 6 h 24"/>
                      <a:gd name="T6" fmla="*/ 8 w 14"/>
                      <a:gd name="T7" fmla="*/ 3 h 24"/>
                      <a:gd name="T8" fmla="*/ 11 w 14"/>
                      <a:gd name="T9" fmla="*/ 9 h 24"/>
                      <a:gd name="T10" fmla="*/ 11 w 14"/>
                      <a:gd name="T11" fmla="*/ 21 h 24"/>
                      <a:gd name="T12" fmla="*/ 12 w 14"/>
                      <a:gd name="T13" fmla="*/ 20 h 24"/>
                      <a:gd name="T14" fmla="*/ 3 w 14"/>
                      <a:gd name="T15" fmla="*/ 20 h 24"/>
                      <a:gd name="T16" fmla="*/ 2 w 14"/>
                      <a:gd name="T17" fmla="*/ 22 h 24"/>
                      <a:gd name="T18" fmla="*/ 13 w 14"/>
                      <a:gd name="T19" fmla="*/ 23 h 24"/>
                      <a:gd name="T20" fmla="*/ 14 w 14"/>
                      <a:gd name="T21" fmla="*/ 21 h 24"/>
                      <a:gd name="T22" fmla="*/ 14 w 14"/>
                      <a:gd name="T23" fmla="*/ 5 h 24"/>
                      <a:gd name="T24" fmla="*/ 9 w 14"/>
                      <a:gd name="T25" fmla="*/ 1 h 24"/>
                      <a:gd name="T26" fmla="*/ 2 w 14"/>
                      <a:gd name="T27" fmla="*/ 4 h 24"/>
                      <a:gd name="T28" fmla="*/ 2 w 14"/>
                      <a:gd name="T29" fmla="*/ 10 h 24"/>
                      <a:gd name="T30" fmla="*/ 2 w 14"/>
                      <a:gd name="T31" fmla="*/ 21 h 24"/>
                      <a:gd name="T32" fmla="*/ 5 w 14"/>
                      <a:gd name="T33" fmla="*/ 21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4" h="24">
                        <a:moveTo>
                          <a:pt x="5" y="21"/>
                        </a:moveTo>
                        <a:cubicBezTo>
                          <a:pt x="5" y="18"/>
                          <a:pt x="5" y="14"/>
                          <a:pt x="5" y="10"/>
                        </a:cubicBezTo>
                        <a:cubicBezTo>
                          <a:pt x="5" y="9"/>
                          <a:pt x="5" y="7"/>
                          <a:pt x="5" y="6"/>
                        </a:cubicBezTo>
                        <a:cubicBezTo>
                          <a:pt x="5" y="3"/>
                          <a:pt x="6" y="3"/>
                          <a:pt x="8" y="3"/>
                        </a:cubicBezTo>
                        <a:cubicBezTo>
                          <a:pt x="12" y="3"/>
                          <a:pt x="11" y="6"/>
                          <a:pt x="11" y="9"/>
                        </a:cubicBezTo>
                        <a:cubicBezTo>
                          <a:pt x="11" y="13"/>
                          <a:pt x="11" y="17"/>
                          <a:pt x="11" y="21"/>
                        </a:cubicBezTo>
                        <a:cubicBezTo>
                          <a:pt x="11" y="21"/>
                          <a:pt x="12" y="20"/>
                          <a:pt x="12" y="20"/>
                        </a:cubicBezTo>
                        <a:cubicBezTo>
                          <a:pt x="9" y="21"/>
                          <a:pt x="6" y="20"/>
                          <a:pt x="3" y="20"/>
                        </a:cubicBezTo>
                        <a:cubicBezTo>
                          <a:pt x="1" y="19"/>
                          <a:pt x="0" y="22"/>
                          <a:pt x="2" y="22"/>
                        </a:cubicBezTo>
                        <a:cubicBezTo>
                          <a:pt x="6" y="23"/>
                          <a:pt x="9" y="24"/>
                          <a:pt x="13" y="23"/>
                        </a:cubicBezTo>
                        <a:cubicBezTo>
                          <a:pt x="13" y="22"/>
                          <a:pt x="14" y="22"/>
                          <a:pt x="14" y="21"/>
                        </a:cubicBezTo>
                        <a:cubicBezTo>
                          <a:pt x="14" y="16"/>
                          <a:pt x="14" y="10"/>
                          <a:pt x="14" y="5"/>
                        </a:cubicBezTo>
                        <a:cubicBezTo>
                          <a:pt x="14" y="2"/>
                          <a:pt x="12" y="1"/>
                          <a:pt x="9" y="1"/>
                        </a:cubicBezTo>
                        <a:cubicBezTo>
                          <a:pt x="6" y="0"/>
                          <a:pt x="3" y="1"/>
                          <a:pt x="2" y="4"/>
                        </a:cubicBezTo>
                        <a:cubicBezTo>
                          <a:pt x="2" y="6"/>
                          <a:pt x="2" y="8"/>
                          <a:pt x="2" y="10"/>
                        </a:cubicBezTo>
                        <a:cubicBezTo>
                          <a:pt x="2" y="14"/>
                          <a:pt x="2" y="18"/>
                          <a:pt x="2" y="21"/>
                        </a:cubicBezTo>
                        <a:cubicBezTo>
                          <a:pt x="2" y="23"/>
                          <a:pt x="5" y="23"/>
                          <a:pt x="5" y="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8" name="Freeform 343"/>
                  <p:cNvSpPr/>
                  <p:nvPr/>
                </p:nvSpPr>
                <p:spPr bwMode="auto">
                  <a:xfrm>
                    <a:off x="557" y="1462"/>
                    <a:ext cx="11" cy="20"/>
                  </a:xfrm>
                  <a:custGeom>
                    <a:avLst/>
                    <a:gdLst>
                      <a:gd name="T0" fmla="*/ 2 w 16"/>
                      <a:gd name="T1" fmla="*/ 27 h 30"/>
                      <a:gd name="T2" fmla="*/ 2 w 16"/>
                      <a:gd name="T3" fmla="*/ 28 h 30"/>
                      <a:gd name="T4" fmla="*/ 5 w 16"/>
                      <a:gd name="T5" fmla="*/ 28 h 30"/>
                      <a:gd name="T6" fmla="*/ 6 w 16"/>
                      <a:gd name="T7" fmla="*/ 12 h 30"/>
                      <a:gd name="T8" fmla="*/ 7 w 16"/>
                      <a:gd name="T9" fmla="*/ 4 h 30"/>
                      <a:gd name="T10" fmla="*/ 13 w 16"/>
                      <a:gd name="T11" fmla="*/ 4 h 30"/>
                      <a:gd name="T12" fmla="*/ 12 w 16"/>
                      <a:gd name="T13" fmla="*/ 3 h 30"/>
                      <a:gd name="T14" fmla="*/ 12 w 16"/>
                      <a:gd name="T15" fmla="*/ 27 h 30"/>
                      <a:gd name="T16" fmla="*/ 14 w 16"/>
                      <a:gd name="T17" fmla="*/ 26 h 30"/>
                      <a:gd name="T18" fmla="*/ 2 w 16"/>
                      <a:gd name="T19" fmla="*/ 25 h 30"/>
                      <a:gd name="T20" fmla="*/ 2 w 16"/>
                      <a:gd name="T21" fmla="*/ 28 h 30"/>
                      <a:gd name="T22" fmla="*/ 14 w 16"/>
                      <a:gd name="T23" fmla="*/ 29 h 30"/>
                      <a:gd name="T24" fmla="*/ 15 w 16"/>
                      <a:gd name="T25" fmla="*/ 27 h 30"/>
                      <a:gd name="T26" fmla="*/ 15 w 16"/>
                      <a:gd name="T27" fmla="*/ 3 h 30"/>
                      <a:gd name="T28" fmla="*/ 13 w 16"/>
                      <a:gd name="T29" fmla="*/ 2 h 30"/>
                      <a:gd name="T30" fmla="*/ 3 w 16"/>
                      <a:gd name="T31" fmla="*/ 5 h 30"/>
                      <a:gd name="T32" fmla="*/ 2 w 16"/>
                      <a:gd name="T33" fmla="*/ 28 h 30"/>
                      <a:gd name="T34" fmla="*/ 5 w 16"/>
                      <a:gd name="T35" fmla="*/ 28 h 30"/>
                      <a:gd name="T36" fmla="*/ 5 w 16"/>
                      <a:gd name="T37" fmla="*/ 27 h 30"/>
                      <a:gd name="T38" fmla="*/ 2 w 16"/>
                      <a:gd name="T39" fmla="*/ 27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6" h="30">
                        <a:moveTo>
                          <a:pt x="2" y="27"/>
                        </a:moveTo>
                        <a:cubicBezTo>
                          <a:pt x="2" y="27"/>
                          <a:pt x="2" y="28"/>
                          <a:pt x="2" y="28"/>
                        </a:cubicBezTo>
                        <a:cubicBezTo>
                          <a:pt x="2" y="30"/>
                          <a:pt x="4" y="30"/>
                          <a:pt x="5" y="28"/>
                        </a:cubicBezTo>
                        <a:cubicBezTo>
                          <a:pt x="7" y="23"/>
                          <a:pt x="7" y="18"/>
                          <a:pt x="6" y="12"/>
                        </a:cubicBezTo>
                        <a:cubicBezTo>
                          <a:pt x="6" y="11"/>
                          <a:pt x="5" y="4"/>
                          <a:pt x="7" y="4"/>
                        </a:cubicBezTo>
                        <a:cubicBezTo>
                          <a:pt x="9" y="4"/>
                          <a:pt x="11" y="4"/>
                          <a:pt x="13" y="4"/>
                        </a:cubicBezTo>
                        <a:cubicBezTo>
                          <a:pt x="13" y="4"/>
                          <a:pt x="13" y="3"/>
                          <a:pt x="12" y="3"/>
                        </a:cubicBezTo>
                        <a:cubicBezTo>
                          <a:pt x="12" y="11"/>
                          <a:pt x="13" y="19"/>
                          <a:pt x="12" y="27"/>
                        </a:cubicBezTo>
                        <a:cubicBezTo>
                          <a:pt x="13" y="27"/>
                          <a:pt x="13" y="26"/>
                          <a:pt x="14" y="26"/>
                        </a:cubicBezTo>
                        <a:cubicBezTo>
                          <a:pt x="10" y="26"/>
                          <a:pt x="6" y="25"/>
                          <a:pt x="2" y="25"/>
                        </a:cubicBezTo>
                        <a:cubicBezTo>
                          <a:pt x="0" y="25"/>
                          <a:pt x="0" y="28"/>
                          <a:pt x="2" y="28"/>
                        </a:cubicBezTo>
                        <a:cubicBezTo>
                          <a:pt x="6" y="28"/>
                          <a:pt x="10" y="29"/>
                          <a:pt x="14" y="29"/>
                        </a:cubicBezTo>
                        <a:cubicBezTo>
                          <a:pt x="15" y="29"/>
                          <a:pt x="15" y="28"/>
                          <a:pt x="15" y="27"/>
                        </a:cubicBezTo>
                        <a:cubicBezTo>
                          <a:pt x="16" y="19"/>
                          <a:pt x="15" y="11"/>
                          <a:pt x="15" y="3"/>
                        </a:cubicBezTo>
                        <a:cubicBezTo>
                          <a:pt x="15" y="2"/>
                          <a:pt x="14" y="2"/>
                          <a:pt x="13" y="2"/>
                        </a:cubicBezTo>
                        <a:cubicBezTo>
                          <a:pt x="11" y="1"/>
                          <a:pt x="3" y="0"/>
                          <a:pt x="3" y="5"/>
                        </a:cubicBezTo>
                        <a:cubicBezTo>
                          <a:pt x="3" y="12"/>
                          <a:pt x="5" y="20"/>
                          <a:pt x="2" y="28"/>
                        </a:cubicBezTo>
                        <a:cubicBezTo>
                          <a:pt x="3" y="28"/>
                          <a:pt x="4" y="28"/>
                          <a:pt x="5" y="28"/>
                        </a:cubicBezTo>
                        <a:cubicBezTo>
                          <a:pt x="5" y="28"/>
                          <a:pt x="5" y="27"/>
                          <a:pt x="5" y="27"/>
                        </a:cubicBezTo>
                        <a:cubicBezTo>
                          <a:pt x="5" y="25"/>
                          <a:pt x="2" y="25"/>
                          <a:pt x="2" y="2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9" name="Freeform 344"/>
                  <p:cNvSpPr/>
                  <p:nvPr/>
                </p:nvSpPr>
                <p:spPr bwMode="auto">
                  <a:xfrm>
                    <a:off x="564" y="1458"/>
                    <a:ext cx="8" cy="24"/>
                  </a:xfrm>
                  <a:custGeom>
                    <a:avLst/>
                    <a:gdLst>
                      <a:gd name="T0" fmla="*/ 4 w 13"/>
                      <a:gd name="T1" fmla="*/ 33 h 35"/>
                      <a:gd name="T2" fmla="*/ 6 w 13"/>
                      <a:gd name="T3" fmla="*/ 22 h 35"/>
                      <a:gd name="T4" fmla="*/ 4 w 13"/>
                      <a:gd name="T5" fmla="*/ 3 h 35"/>
                      <a:gd name="T6" fmla="*/ 2 w 13"/>
                      <a:gd name="T7" fmla="*/ 4 h 35"/>
                      <a:gd name="T8" fmla="*/ 10 w 13"/>
                      <a:gd name="T9" fmla="*/ 7 h 35"/>
                      <a:gd name="T10" fmla="*/ 10 w 13"/>
                      <a:gd name="T11" fmla="*/ 14 h 35"/>
                      <a:gd name="T12" fmla="*/ 10 w 13"/>
                      <a:gd name="T13" fmla="*/ 33 h 35"/>
                      <a:gd name="T14" fmla="*/ 12 w 13"/>
                      <a:gd name="T15" fmla="*/ 32 h 35"/>
                      <a:gd name="T16" fmla="*/ 3 w 13"/>
                      <a:gd name="T17" fmla="*/ 31 h 35"/>
                      <a:gd name="T18" fmla="*/ 2 w 13"/>
                      <a:gd name="T19" fmla="*/ 34 h 35"/>
                      <a:gd name="T20" fmla="*/ 12 w 13"/>
                      <a:gd name="T21" fmla="*/ 35 h 35"/>
                      <a:gd name="T22" fmla="*/ 13 w 13"/>
                      <a:gd name="T23" fmla="*/ 33 h 35"/>
                      <a:gd name="T24" fmla="*/ 12 w 13"/>
                      <a:gd name="T25" fmla="*/ 5 h 35"/>
                      <a:gd name="T26" fmla="*/ 2 w 13"/>
                      <a:gd name="T27" fmla="*/ 1 h 35"/>
                      <a:gd name="T28" fmla="*/ 1 w 13"/>
                      <a:gd name="T29" fmla="*/ 3 h 35"/>
                      <a:gd name="T30" fmla="*/ 1 w 13"/>
                      <a:gd name="T31" fmla="*/ 16 h 35"/>
                      <a:gd name="T32" fmla="*/ 2 w 13"/>
                      <a:gd name="T33" fmla="*/ 32 h 35"/>
                      <a:gd name="T34" fmla="*/ 4 w 13"/>
                      <a:gd name="T35" fmla="*/ 33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3" h="35">
                        <a:moveTo>
                          <a:pt x="4" y="33"/>
                        </a:moveTo>
                        <a:cubicBezTo>
                          <a:pt x="7" y="30"/>
                          <a:pt x="6" y="26"/>
                          <a:pt x="6" y="22"/>
                        </a:cubicBezTo>
                        <a:cubicBezTo>
                          <a:pt x="5" y="15"/>
                          <a:pt x="4" y="9"/>
                          <a:pt x="4" y="3"/>
                        </a:cubicBezTo>
                        <a:cubicBezTo>
                          <a:pt x="3" y="3"/>
                          <a:pt x="3" y="3"/>
                          <a:pt x="2" y="4"/>
                        </a:cubicBezTo>
                        <a:cubicBezTo>
                          <a:pt x="5" y="4"/>
                          <a:pt x="10" y="2"/>
                          <a:pt x="10" y="7"/>
                        </a:cubicBezTo>
                        <a:cubicBezTo>
                          <a:pt x="10" y="9"/>
                          <a:pt x="10" y="12"/>
                          <a:pt x="10" y="14"/>
                        </a:cubicBezTo>
                        <a:cubicBezTo>
                          <a:pt x="10" y="21"/>
                          <a:pt x="11" y="27"/>
                          <a:pt x="10" y="33"/>
                        </a:cubicBezTo>
                        <a:cubicBezTo>
                          <a:pt x="11" y="33"/>
                          <a:pt x="11" y="32"/>
                          <a:pt x="12" y="32"/>
                        </a:cubicBezTo>
                        <a:cubicBezTo>
                          <a:pt x="9" y="32"/>
                          <a:pt x="6" y="32"/>
                          <a:pt x="3" y="31"/>
                        </a:cubicBezTo>
                        <a:cubicBezTo>
                          <a:pt x="1" y="31"/>
                          <a:pt x="0" y="34"/>
                          <a:pt x="2" y="34"/>
                        </a:cubicBezTo>
                        <a:cubicBezTo>
                          <a:pt x="5" y="35"/>
                          <a:pt x="8" y="35"/>
                          <a:pt x="12" y="35"/>
                        </a:cubicBezTo>
                        <a:cubicBezTo>
                          <a:pt x="13" y="35"/>
                          <a:pt x="13" y="34"/>
                          <a:pt x="13" y="33"/>
                        </a:cubicBezTo>
                        <a:cubicBezTo>
                          <a:pt x="13" y="24"/>
                          <a:pt x="13" y="15"/>
                          <a:pt x="12" y="5"/>
                        </a:cubicBezTo>
                        <a:cubicBezTo>
                          <a:pt x="12" y="0"/>
                          <a:pt x="6" y="1"/>
                          <a:pt x="2" y="1"/>
                        </a:cubicBezTo>
                        <a:cubicBezTo>
                          <a:pt x="2" y="1"/>
                          <a:pt x="1" y="2"/>
                          <a:pt x="1" y="3"/>
                        </a:cubicBezTo>
                        <a:cubicBezTo>
                          <a:pt x="1" y="7"/>
                          <a:pt x="1" y="12"/>
                          <a:pt x="1" y="16"/>
                        </a:cubicBezTo>
                        <a:cubicBezTo>
                          <a:pt x="2" y="21"/>
                          <a:pt x="5" y="27"/>
                          <a:pt x="2" y="32"/>
                        </a:cubicBezTo>
                        <a:cubicBezTo>
                          <a:pt x="1" y="34"/>
                          <a:pt x="3" y="35"/>
                          <a:pt x="4" y="3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0" name="Freeform 345"/>
                  <p:cNvSpPr/>
                  <p:nvPr/>
                </p:nvSpPr>
                <p:spPr bwMode="auto">
                  <a:xfrm>
                    <a:off x="569" y="1454"/>
                    <a:ext cx="10" cy="28"/>
                  </a:xfrm>
                  <a:custGeom>
                    <a:avLst/>
                    <a:gdLst>
                      <a:gd name="T0" fmla="*/ 6 w 15"/>
                      <a:gd name="T1" fmla="*/ 40 h 42"/>
                      <a:gd name="T2" fmla="*/ 4 w 15"/>
                      <a:gd name="T3" fmla="*/ 16 h 42"/>
                      <a:gd name="T4" fmla="*/ 4 w 15"/>
                      <a:gd name="T5" fmla="*/ 4 h 42"/>
                      <a:gd name="T6" fmla="*/ 5 w 15"/>
                      <a:gd name="T7" fmla="*/ 3 h 42"/>
                      <a:gd name="T8" fmla="*/ 11 w 15"/>
                      <a:gd name="T9" fmla="*/ 8 h 42"/>
                      <a:gd name="T10" fmla="*/ 11 w 15"/>
                      <a:gd name="T11" fmla="*/ 25 h 42"/>
                      <a:gd name="T12" fmla="*/ 12 w 15"/>
                      <a:gd name="T13" fmla="*/ 35 h 42"/>
                      <a:gd name="T14" fmla="*/ 2 w 15"/>
                      <a:gd name="T15" fmla="*/ 38 h 42"/>
                      <a:gd name="T16" fmla="*/ 2 w 15"/>
                      <a:gd name="T17" fmla="*/ 41 h 42"/>
                      <a:gd name="T18" fmla="*/ 13 w 15"/>
                      <a:gd name="T19" fmla="*/ 41 h 42"/>
                      <a:gd name="T20" fmla="*/ 15 w 15"/>
                      <a:gd name="T21" fmla="*/ 40 h 42"/>
                      <a:gd name="T22" fmla="*/ 14 w 15"/>
                      <a:gd name="T23" fmla="*/ 23 h 42"/>
                      <a:gd name="T24" fmla="*/ 14 w 15"/>
                      <a:gd name="T25" fmla="*/ 8 h 42"/>
                      <a:gd name="T26" fmla="*/ 2 w 15"/>
                      <a:gd name="T27" fmla="*/ 0 h 42"/>
                      <a:gd name="T28" fmla="*/ 1 w 15"/>
                      <a:gd name="T29" fmla="*/ 1 h 42"/>
                      <a:gd name="T30" fmla="*/ 3 w 15"/>
                      <a:gd name="T31" fmla="*/ 40 h 42"/>
                      <a:gd name="T32" fmla="*/ 6 w 15"/>
                      <a:gd name="T33" fmla="*/ 4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 h="42">
                        <a:moveTo>
                          <a:pt x="6" y="40"/>
                        </a:moveTo>
                        <a:cubicBezTo>
                          <a:pt x="6" y="32"/>
                          <a:pt x="5" y="24"/>
                          <a:pt x="4" y="16"/>
                        </a:cubicBezTo>
                        <a:cubicBezTo>
                          <a:pt x="4" y="12"/>
                          <a:pt x="4" y="8"/>
                          <a:pt x="4" y="4"/>
                        </a:cubicBezTo>
                        <a:cubicBezTo>
                          <a:pt x="3" y="2"/>
                          <a:pt x="4" y="2"/>
                          <a:pt x="5" y="3"/>
                        </a:cubicBezTo>
                        <a:cubicBezTo>
                          <a:pt x="9" y="3"/>
                          <a:pt x="11" y="4"/>
                          <a:pt x="11" y="8"/>
                        </a:cubicBezTo>
                        <a:cubicBezTo>
                          <a:pt x="11" y="14"/>
                          <a:pt x="11" y="19"/>
                          <a:pt x="11" y="25"/>
                        </a:cubicBezTo>
                        <a:cubicBezTo>
                          <a:pt x="12" y="28"/>
                          <a:pt x="12" y="32"/>
                          <a:pt x="12" y="35"/>
                        </a:cubicBezTo>
                        <a:cubicBezTo>
                          <a:pt x="12" y="40"/>
                          <a:pt x="5" y="38"/>
                          <a:pt x="2" y="38"/>
                        </a:cubicBezTo>
                        <a:cubicBezTo>
                          <a:pt x="0" y="38"/>
                          <a:pt x="0" y="41"/>
                          <a:pt x="2" y="41"/>
                        </a:cubicBezTo>
                        <a:cubicBezTo>
                          <a:pt x="5" y="41"/>
                          <a:pt x="9" y="41"/>
                          <a:pt x="13" y="41"/>
                        </a:cubicBezTo>
                        <a:cubicBezTo>
                          <a:pt x="14" y="41"/>
                          <a:pt x="15" y="40"/>
                          <a:pt x="15" y="40"/>
                        </a:cubicBezTo>
                        <a:cubicBezTo>
                          <a:pt x="15" y="34"/>
                          <a:pt x="15" y="28"/>
                          <a:pt x="14" y="23"/>
                        </a:cubicBezTo>
                        <a:cubicBezTo>
                          <a:pt x="13" y="18"/>
                          <a:pt x="14" y="13"/>
                          <a:pt x="14" y="8"/>
                        </a:cubicBezTo>
                        <a:cubicBezTo>
                          <a:pt x="14" y="0"/>
                          <a:pt x="9" y="0"/>
                          <a:pt x="2" y="0"/>
                        </a:cubicBezTo>
                        <a:cubicBezTo>
                          <a:pt x="1" y="0"/>
                          <a:pt x="1" y="0"/>
                          <a:pt x="1" y="1"/>
                        </a:cubicBezTo>
                        <a:cubicBezTo>
                          <a:pt x="2" y="14"/>
                          <a:pt x="3" y="27"/>
                          <a:pt x="3" y="40"/>
                        </a:cubicBezTo>
                        <a:cubicBezTo>
                          <a:pt x="3" y="42"/>
                          <a:pt x="6" y="42"/>
                          <a:pt x="6" y="4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1" name="Freeform 346"/>
                  <p:cNvSpPr/>
                  <p:nvPr/>
                </p:nvSpPr>
                <p:spPr bwMode="auto">
                  <a:xfrm>
                    <a:off x="550" y="1471"/>
                    <a:ext cx="2" cy="3"/>
                  </a:xfrm>
                  <a:custGeom>
                    <a:avLst/>
                    <a:gdLst>
                      <a:gd name="T0" fmla="*/ 2 w 4"/>
                      <a:gd name="T1" fmla="*/ 3 h 4"/>
                      <a:gd name="T2" fmla="*/ 3 w 4"/>
                      <a:gd name="T3" fmla="*/ 2 h 4"/>
                      <a:gd name="T4" fmla="*/ 2 w 4"/>
                      <a:gd name="T5" fmla="*/ 1 h 4"/>
                      <a:gd name="T6" fmla="*/ 1 w 4"/>
                      <a:gd name="T7" fmla="*/ 2 h 4"/>
                      <a:gd name="T8" fmla="*/ 2 w 4"/>
                      <a:gd name="T9" fmla="*/ 3 h 4"/>
                    </a:gdLst>
                    <a:ahLst/>
                    <a:cxnLst>
                      <a:cxn ang="0">
                        <a:pos x="T0" y="T1"/>
                      </a:cxn>
                      <a:cxn ang="0">
                        <a:pos x="T2" y="T3"/>
                      </a:cxn>
                      <a:cxn ang="0">
                        <a:pos x="T4" y="T5"/>
                      </a:cxn>
                      <a:cxn ang="0">
                        <a:pos x="T6" y="T7"/>
                      </a:cxn>
                      <a:cxn ang="0">
                        <a:pos x="T8" y="T9"/>
                      </a:cxn>
                    </a:cxnLst>
                    <a:rect l="0" t="0" r="r" b="b"/>
                    <a:pathLst>
                      <a:path w="4" h="4">
                        <a:moveTo>
                          <a:pt x="2" y="3"/>
                        </a:moveTo>
                        <a:cubicBezTo>
                          <a:pt x="3" y="3"/>
                          <a:pt x="3" y="2"/>
                          <a:pt x="3" y="2"/>
                        </a:cubicBezTo>
                        <a:cubicBezTo>
                          <a:pt x="4" y="1"/>
                          <a:pt x="3" y="0"/>
                          <a:pt x="2" y="1"/>
                        </a:cubicBezTo>
                        <a:cubicBezTo>
                          <a:pt x="2" y="1"/>
                          <a:pt x="1" y="1"/>
                          <a:pt x="1" y="2"/>
                        </a:cubicBezTo>
                        <a:cubicBezTo>
                          <a:pt x="0" y="3"/>
                          <a:pt x="1" y="4"/>
                          <a:pt x="2"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2" name="Freeform 347"/>
                  <p:cNvSpPr/>
                  <p:nvPr/>
                </p:nvSpPr>
                <p:spPr bwMode="auto">
                  <a:xfrm>
                    <a:off x="550" y="1472"/>
                    <a:ext cx="2" cy="2"/>
                  </a:xfrm>
                  <a:custGeom>
                    <a:avLst/>
                    <a:gdLst>
                      <a:gd name="T0" fmla="*/ 2 w 4"/>
                      <a:gd name="T1" fmla="*/ 2 h 3"/>
                      <a:gd name="T2" fmla="*/ 3 w 4"/>
                      <a:gd name="T3" fmla="*/ 2 h 3"/>
                      <a:gd name="T4" fmla="*/ 2 w 4"/>
                      <a:gd name="T5" fmla="*/ 0 h 3"/>
                      <a:gd name="T6" fmla="*/ 1 w 4"/>
                      <a:gd name="T7" fmla="*/ 1 h 3"/>
                      <a:gd name="T8" fmla="*/ 2 w 4"/>
                      <a:gd name="T9" fmla="*/ 2 h 3"/>
                    </a:gdLst>
                    <a:ahLst/>
                    <a:cxnLst>
                      <a:cxn ang="0">
                        <a:pos x="T0" y="T1"/>
                      </a:cxn>
                      <a:cxn ang="0">
                        <a:pos x="T2" y="T3"/>
                      </a:cxn>
                      <a:cxn ang="0">
                        <a:pos x="T4" y="T5"/>
                      </a:cxn>
                      <a:cxn ang="0">
                        <a:pos x="T6" y="T7"/>
                      </a:cxn>
                      <a:cxn ang="0">
                        <a:pos x="T8" y="T9"/>
                      </a:cxn>
                    </a:cxnLst>
                    <a:rect l="0" t="0" r="r" b="b"/>
                    <a:pathLst>
                      <a:path w="4" h="3">
                        <a:moveTo>
                          <a:pt x="2" y="2"/>
                        </a:moveTo>
                        <a:cubicBezTo>
                          <a:pt x="2" y="2"/>
                          <a:pt x="2" y="2"/>
                          <a:pt x="3" y="2"/>
                        </a:cubicBezTo>
                        <a:cubicBezTo>
                          <a:pt x="4" y="1"/>
                          <a:pt x="3" y="0"/>
                          <a:pt x="2" y="0"/>
                        </a:cubicBezTo>
                        <a:cubicBezTo>
                          <a:pt x="2" y="0"/>
                          <a:pt x="1" y="1"/>
                          <a:pt x="1" y="1"/>
                        </a:cubicBezTo>
                        <a:cubicBezTo>
                          <a:pt x="0" y="1"/>
                          <a:pt x="1" y="3"/>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3" name="Freeform 348"/>
                  <p:cNvSpPr/>
                  <p:nvPr/>
                </p:nvSpPr>
                <p:spPr bwMode="auto">
                  <a:xfrm>
                    <a:off x="547" y="1472"/>
                    <a:ext cx="7" cy="6"/>
                  </a:xfrm>
                  <a:custGeom>
                    <a:avLst/>
                    <a:gdLst>
                      <a:gd name="T0" fmla="*/ 2 w 10"/>
                      <a:gd name="T1" fmla="*/ 8 h 9"/>
                      <a:gd name="T2" fmla="*/ 9 w 10"/>
                      <a:gd name="T3" fmla="*/ 2 h 9"/>
                      <a:gd name="T4" fmla="*/ 8 w 10"/>
                      <a:gd name="T5" fmla="*/ 0 h 9"/>
                      <a:gd name="T6" fmla="*/ 1 w 10"/>
                      <a:gd name="T7" fmla="*/ 8 h 9"/>
                      <a:gd name="T8" fmla="*/ 2 w 10"/>
                      <a:gd name="T9" fmla="*/ 8 h 9"/>
                    </a:gdLst>
                    <a:ahLst/>
                    <a:cxnLst>
                      <a:cxn ang="0">
                        <a:pos x="T0" y="T1"/>
                      </a:cxn>
                      <a:cxn ang="0">
                        <a:pos x="T2" y="T3"/>
                      </a:cxn>
                      <a:cxn ang="0">
                        <a:pos x="T4" y="T5"/>
                      </a:cxn>
                      <a:cxn ang="0">
                        <a:pos x="T6" y="T7"/>
                      </a:cxn>
                      <a:cxn ang="0">
                        <a:pos x="T8" y="T9"/>
                      </a:cxn>
                    </a:cxnLst>
                    <a:rect l="0" t="0" r="r" b="b"/>
                    <a:pathLst>
                      <a:path w="10" h="9">
                        <a:moveTo>
                          <a:pt x="2" y="8"/>
                        </a:moveTo>
                        <a:cubicBezTo>
                          <a:pt x="3" y="5"/>
                          <a:pt x="7" y="4"/>
                          <a:pt x="9" y="2"/>
                        </a:cubicBezTo>
                        <a:cubicBezTo>
                          <a:pt x="10" y="1"/>
                          <a:pt x="9" y="0"/>
                          <a:pt x="8" y="0"/>
                        </a:cubicBezTo>
                        <a:cubicBezTo>
                          <a:pt x="6" y="3"/>
                          <a:pt x="2" y="4"/>
                          <a:pt x="1" y="8"/>
                        </a:cubicBezTo>
                        <a:cubicBezTo>
                          <a:pt x="0" y="9"/>
                          <a:pt x="2" y="9"/>
                          <a:pt x="2"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4" name="Freeform 349"/>
                  <p:cNvSpPr/>
                  <p:nvPr/>
                </p:nvSpPr>
                <p:spPr bwMode="auto">
                  <a:xfrm>
                    <a:off x="547" y="1473"/>
                    <a:ext cx="7" cy="7"/>
                  </a:xfrm>
                  <a:custGeom>
                    <a:avLst/>
                    <a:gdLst>
                      <a:gd name="T0" fmla="*/ 2 w 10"/>
                      <a:gd name="T1" fmla="*/ 9 h 10"/>
                      <a:gd name="T2" fmla="*/ 10 w 10"/>
                      <a:gd name="T3" fmla="*/ 2 h 10"/>
                      <a:gd name="T4" fmla="*/ 9 w 10"/>
                      <a:gd name="T5" fmla="*/ 1 h 10"/>
                      <a:gd name="T6" fmla="*/ 1 w 10"/>
                      <a:gd name="T7" fmla="*/ 8 h 10"/>
                      <a:gd name="T8" fmla="*/ 2 w 10"/>
                      <a:gd name="T9" fmla="*/ 9 h 10"/>
                    </a:gdLst>
                    <a:ahLst/>
                    <a:cxnLst>
                      <a:cxn ang="0">
                        <a:pos x="T0" y="T1"/>
                      </a:cxn>
                      <a:cxn ang="0">
                        <a:pos x="T2" y="T3"/>
                      </a:cxn>
                      <a:cxn ang="0">
                        <a:pos x="T4" y="T5"/>
                      </a:cxn>
                      <a:cxn ang="0">
                        <a:pos x="T6" y="T7"/>
                      </a:cxn>
                      <a:cxn ang="0">
                        <a:pos x="T8" y="T9"/>
                      </a:cxn>
                    </a:cxnLst>
                    <a:rect l="0" t="0" r="r" b="b"/>
                    <a:pathLst>
                      <a:path w="10" h="10">
                        <a:moveTo>
                          <a:pt x="2" y="9"/>
                        </a:moveTo>
                        <a:cubicBezTo>
                          <a:pt x="4" y="6"/>
                          <a:pt x="7" y="4"/>
                          <a:pt x="10" y="2"/>
                        </a:cubicBezTo>
                        <a:cubicBezTo>
                          <a:pt x="10" y="1"/>
                          <a:pt x="10" y="0"/>
                          <a:pt x="9" y="1"/>
                        </a:cubicBezTo>
                        <a:cubicBezTo>
                          <a:pt x="6" y="3"/>
                          <a:pt x="3" y="5"/>
                          <a:pt x="1" y="8"/>
                        </a:cubicBezTo>
                        <a:cubicBezTo>
                          <a:pt x="0" y="9"/>
                          <a:pt x="1" y="10"/>
                          <a:pt x="2"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5" name="Freeform 350"/>
                  <p:cNvSpPr/>
                  <p:nvPr/>
                </p:nvSpPr>
                <p:spPr bwMode="auto">
                  <a:xfrm>
                    <a:off x="548" y="1474"/>
                    <a:ext cx="6" cy="6"/>
                  </a:xfrm>
                  <a:custGeom>
                    <a:avLst/>
                    <a:gdLst>
                      <a:gd name="T0" fmla="*/ 1 w 9"/>
                      <a:gd name="T1" fmla="*/ 7 h 8"/>
                      <a:gd name="T2" fmla="*/ 9 w 9"/>
                      <a:gd name="T3" fmla="*/ 2 h 8"/>
                      <a:gd name="T4" fmla="*/ 8 w 9"/>
                      <a:gd name="T5" fmla="*/ 1 h 8"/>
                      <a:gd name="T6" fmla="*/ 1 w 9"/>
                      <a:gd name="T7" fmla="*/ 6 h 8"/>
                      <a:gd name="T8" fmla="*/ 1 w 9"/>
                      <a:gd name="T9" fmla="*/ 7 h 8"/>
                    </a:gdLst>
                    <a:ahLst/>
                    <a:cxnLst>
                      <a:cxn ang="0">
                        <a:pos x="T0" y="T1"/>
                      </a:cxn>
                      <a:cxn ang="0">
                        <a:pos x="T2" y="T3"/>
                      </a:cxn>
                      <a:cxn ang="0">
                        <a:pos x="T4" y="T5"/>
                      </a:cxn>
                      <a:cxn ang="0">
                        <a:pos x="T6" y="T7"/>
                      </a:cxn>
                      <a:cxn ang="0">
                        <a:pos x="T8" y="T9"/>
                      </a:cxn>
                    </a:cxnLst>
                    <a:rect l="0" t="0" r="r" b="b"/>
                    <a:pathLst>
                      <a:path w="9" h="8">
                        <a:moveTo>
                          <a:pt x="1" y="7"/>
                        </a:moveTo>
                        <a:cubicBezTo>
                          <a:pt x="4" y="6"/>
                          <a:pt x="6" y="4"/>
                          <a:pt x="9" y="2"/>
                        </a:cubicBezTo>
                        <a:cubicBezTo>
                          <a:pt x="9" y="2"/>
                          <a:pt x="9" y="0"/>
                          <a:pt x="8" y="1"/>
                        </a:cubicBezTo>
                        <a:cubicBezTo>
                          <a:pt x="5" y="2"/>
                          <a:pt x="3" y="5"/>
                          <a:pt x="1" y="6"/>
                        </a:cubicBezTo>
                        <a:cubicBezTo>
                          <a:pt x="0" y="6"/>
                          <a:pt x="0" y="8"/>
                          <a:pt x="1"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6" name="Freeform 351"/>
                  <p:cNvSpPr/>
                  <p:nvPr/>
                </p:nvSpPr>
                <p:spPr bwMode="auto">
                  <a:xfrm>
                    <a:off x="548" y="1471"/>
                    <a:ext cx="2" cy="3"/>
                  </a:xfrm>
                  <a:custGeom>
                    <a:avLst/>
                    <a:gdLst>
                      <a:gd name="T0" fmla="*/ 2 w 4"/>
                      <a:gd name="T1" fmla="*/ 3 h 4"/>
                      <a:gd name="T2" fmla="*/ 4 w 4"/>
                      <a:gd name="T3" fmla="*/ 2 h 4"/>
                      <a:gd name="T4" fmla="*/ 2 w 4"/>
                      <a:gd name="T5" fmla="*/ 1 h 4"/>
                      <a:gd name="T6" fmla="*/ 2 w 4"/>
                      <a:gd name="T7" fmla="*/ 1 h 4"/>
                      <a:gd name="T8" fmla="*/ 3 w 4"/>
                      <a:gd name="T9" fmla="*/ 2 h 4"/>
                      <a:gd name="T10" fmla="*/ 4 w 4"/>
                      <a:gd name="T11" fmla="*/ 2 h 4"/>
                      <a:gd name="T12" fmla="*/ 2 w 4"/>
                      <a:gd name="T13" fmla="*/ 1 h 4"/>
                      <a:gd name="T14" fmla="*/ 1 w 4"/>
                      <a:gd name="T15" fmla="*/ 2 h 4"/>
                      <a:gd name="T16" fmla="*/ 2 w 4"/>
                      <a:gd name="T17"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4">
                        <a:moveTo>
                          <a:pt x="2" y="3"/>
                        </a:moveTo>
                        <a:cubicBezTo>
                          <a:pt x="3" y="3"/>
                          <a:pt x="3" y="2"/>
                          <a:pt x="4" y="2"/>
                        </a:cubicBezTo>
                        <a:cubicBezTo>
                          <a:pt x="3" y="1"/>
                          <a:pt x="3" y="1"/>
                          <a:pt x="2" y="1"/>
                        </a:cubicBezTo>
                        <a:cubicBezTo>
                          <a:pt x="2" y="1"/>
                          <a:pt x="2" y="1"/>
                          <a:pt x="2" y="1"/>
                        </a:cubicBezTo>
                        <a:cubicBezTo>
                          <a:pt x="1" y="2"/>
                          <a:pt x="2" y="3"/>
                          <a:pt x="3" y="2"/>
                        </a:cubicBezTo>
                        <a:cubicBezTo>
                          <a:pt x="3" y="2"/>
                          <a:pt x="3" y="2"/>
                          <a:pt x="4" y="2"/>
                        </a:cubicBezTo>
                        <a:cubicBezTo>
                          <a:pt x="4" y="1"/>
                          <a:pt x="3" y="0"/>
                          <a:pt x="2" y="1"/>
                        </a:cubicBezTo>
                        <a:cubicBezTo>
                          <a:pt x="2" y="1"/>
                          <a:pt x="2" y="1"/>
                          <a:pt x="1" y="2"/>
                        </a:cubicBezTo>
                        <a:cubicBezTo>
                          <a:pt x="0" y="3"/>
                          <a:pt x="2" y="4"/>
                          <a:pt x="2"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7" name="Freeform 352"/>
                  <p:cNvSpPr/>
                  <p:nvPr/>
                </p:nvSpPr>
                <p:spPr bwMode="auto">
                  <a:xfrm>
                    <a:off x="554" y="1468"/>
                    <a:ext cx="5" cy="4"/>
                  </a:xfrm>
                  <a:custGeom>
                    <a:avLst/>
                    <a:gdLst>
                      <a:gd name="T0" fmla="*/ 2 w 8"/>
                      <a:gd name="T1" fmla="*/ 6 h 7"/>
                      <a:gd name="T2" fmla="*/ 7 w 8"/>
                      <a:gd name="T3" fmla="*/ 2 h 7"/>
                      <a:gd name="T4" fmla="*/ 6 w 8"/>
                      <a:gd name="T5" fmla="*/ 1 h 7"/>
                      <a:gd name="T6" fmla="*/ 1 w 8"/>
                      <a:gd name="T7" fmla="*/ 5 h 7"/>
                      <a:gd name="T8" fmla="*/ 2 w 8"/>
                      <a:gd name="T9" fmla="*/ 6 h 7"/>
                    </a:gdLst>
                    <a:ahLst/>
                    <a:cxnLst>
                      <a:cxn ang="0">
                        <a:pos x="T0" y="T1"/>
                      </a:cxn>
                      <a:cxn ang="0">
                        <a:pos x="T2" y="T3"/>
                      </a:cxn>
                      <a:cxn ang="0">
                        <a:pos x="T4" y="T5"/>
                      </a:cxn>
                      <a:cxn ang="0">
                        <a:pos x="T6" y="T7"/>
                      </a:cxn>
                      <a:cxn ang="0">
                        <a:pos x="T8" y="T9"/>
                      </a:cxn>
                    </a:cxnLst>
                    <a:rect l="0" t="0" r="r" b="b"/>
                    <a:pathLst>
                      <a:path w="8" h="7">
                        <a:moveTo>
                          <a:pt x="2" y="6"/>
                        </a:moveTo>
                        <a:cubicBezTo>
                          <a:pt x="3" y="5"/>
                          <a:pt x="5" y="4"/>
                          <a:pt x="7" y="2"/>
                        </a:cubicBezTo>
                        <a:cubicBezTo>
                          <a:pt x="8" y="2"/>
                          <a:pt x="7" y="0"/>
                          <a:pt x="6" y="1"/>
                        </a:cubicBezTo>
                        <a:cubicBezTo>
                          <a:pt x="4" y="2"/>
                          <a:pt x="2" y="4"/>
                          <a:pt x="1" y="5"/>
                        </a:cubicBezTo>
                        <a:cubicBezTo>
                          <a:pt x="0" y="5"/>
                          <a:pt x="1" y="7"/>
                          <a:pt x="2"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8" name="Freeform 353"/>
                  <p:cNvSpPr/>
                  <p:nvPr/>
                </p:nvSpPr>
                <p:spPr bwMode="auto">
                  <a:xfrm>
                    <a:off x="553" y="1470"/>
                    <a:ext cx="7" cy="5"/>
                  </a:xfrm>
                  <a:custGeom>
                    <a:avLst/>
                    <a:gdLst>
                      <a:gd name="T0" fmla="*/ 2 w 10"/>
                      <a:gd name="T1" fmla="*/ 7 h 8"/>
                      <a:gd name="T2" fmla="*/ 9 w 10"/>
                      <a:gd name="T3" fmla="*/ 2 h 8"/>
                      <a:gd name="T4" fmla="*/ 8 w 10"/>
                      <a:gd name="T5" fmla="*/ 0 h 8"/>
                      <a:gd name="T6" fmla="*/ 1 w 10"/>
                      <a:gd name="T7" fmla="*/ 6 h 8"/>
                      <a:gd name="T8" fmla="*/ 2 w 10"/>
                      <a:gd name="T9" fmla="*/ 7 h 8"/>
                    </a:gdLst>
                    <a:ahLst/>
                    <a:cxnLst>
                      <a:cxn ang="0">
                        <a:pos x="T0" y="T1"/>
                      </a:cxn>
                      <a:cxn ang="0">
                        <a:pos x="T2" y="T3"/>
                      </a:cxn>
                      <a:cxn ang="0">
                        <a:pos x="T4" y="T5"/>
                      </a:cxn>
                      <a:cxn ang="0">
                        <a:pos x="T6" y="T7"/>
                      </a:cxn>
                      <a:cxn ang="0">
                        <a:pos x="T8" y="T9"/>
                      </a:cxn>
                    </a:cxnLst>
                    <a:rect l="0" t="0" r="r" b="b"/>
                    <a:pathLst>
                      <a:path w="10" h="8">
                        <a:moveTo>
                          <a:pt x="2" y="7"/>
                        </a:moveTo>
                        <a:cubicBezTo>
                          <a:pt x="4" y="5"/>
                          <a:pt x="6" y="3"/>
                          <a:pt x="9" y="2"/>
                        </a:cubicBezTo>
                        <a:cubicBezTo>
                          <a:pt x="10" y="1"/>
                          <a:pt x="9" y="0"/>
                          <a:pt x="8" y="0"/>
                        </a:cubicBezTo>
                        <a:cubicBezTo>
                          <a:pt x="5" y="2"/>
                          <a:pt x="3" y="4"/>
                          <a:pt x="1" y="6"/>
                        </a:cubicBezTo>
                        <a:cubicBezTo>
                          <a:pt x="0" y="7"/>
                          <a:pt x="1" y="8"/>
                          <a:pt x="2"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9" name="Freeform 354"/>
                  <p:cNvSpPr/>
                  <p:nvPr/>
                </p:nvSpPr>
                <p:spPr bwMode="auto">
                  <a:xfrm>
                    <a:off x="554" y="1472"/>
                    <a:ext cx="6" cy="4"/>
                  </a:xfrm>
                  <a:custGeom>
                    <a:avLst/>
                    <a:gdLst>
                      <a:gd name="T0" fmla="*/ 2 w 9"/>
                      <a:gd name="T1" fmla="*/ 6 h 7"/>
                      <a:gd name="T2" fmla="*/ 8 w 9"/>
                      <a:gd name="T3" fmla="*/ 2 h 7"/>
                      <a:gd name="T4" fmla="*/ 7 w 9"/>
                      <a:gd name="T5" fmla="*/ 0 h 7"/>
                      <a:gd name="T6" fmla="*/ 0 w 9"/>
                      <a:gd name="T7" fmla="*/ 5 h 7"/>
                      <a:gd name="T8" fmla="*/ 2 w 9"/>
                      <a:gd name="T9" fmla="*/ 6 h 7"/>
                    </a:gdLst>
                    <a:ahLst/>
                    <a:cxnLst>
                      <a:cxn ang="0">
                        <a:pos x="T0" y="T1"/>
                      </a:cxn>
                      <a:cxn ang="0">
                        <a:pos x="T2" y="T3"/>
                      </a:cxn>
                      <a:cxn ang="0">
                        <a:pos x="T4" y="T5"/>
                      </a:cxn>
                      <a:cxn ang="0">
                        <a:pos x="T6" y="T7"/>
                      </a:cxn>
                      <a:cxn ang="0">
                        <a:pos x="T8" y="T9"/>
                      </a:cxn>
                    </a:cxnLst>
                    <a:rect l="0" t="0" r="r" b="b"/>
                    <a:pathLst>
                      <a:path w="9" h="7">
                        <a:moveTo>
                          <a:pt x="2" y="6"/>
                        </a:moveTo>
                        <a:cubicBezTo>
                          <a:pt x="4" y="4"/>
                          <a:pt x="6" y="3"/>
                          <a:pt x="8" y="2"/>
                        </a:cubicBezTo>
                        <a:cubicBezTo>
                          <a:pt x="9" y="1"/>
                          <a:pt x="8" y="0"/>
                          <a:pt x="7" y="0"/>
                        </a:cubicBezTo>
                        <a:cubicBezTo>
                          <a:pt x="5" y="2"/>
                          <a:pt x="2" y="3"/>
                          <a:pt x="0" y="5"/>
                        </a:cubicBezTo>
                        <a:cubicBezTo>
                          <a:pt x="0" y="6"/>
                          <a:pt x="1" y="7"/>
                          <a:pt x="2"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0" name="Freeform 355"/>
                  <p:cNvSpPr/>
                  <p:nvPr/>
                </p:nvSpPr>
                <p:spPr bwMode="auto">
                  <a:xfrm>
                    <a:off x="553" y="1474"/>
                    <a:ext cx="6" cy="5"/>
                  </a:xfrm>
                  <a:custGeom>
                    <a:avLst/>
                    <a:gdLst>
                      <a:gd name="T0" fmla="*/ 2 w 9"/>
                      <a:gd name="T1" fmla="*/ 7 h 8"/>
                      <a:gd name="T2" fmla="*/ 8 w 9"/>
                      <a:gd name="T3" fmla="*/ 2 h 8"/>
                      <a:gd name="T4" fmla="*/ 7 w 9"/>
                      <a:gd name="T5" fmla="*/ 1 h 8"/>
                      <a:gd name="T6" fmla="*/ 1 w 9"/>
                      <a:gd name="T7" fmla="*/ 6 h 8"/>
                      <a:gd name="T8" fmla="*/ 2 w 9"/>
                      <a:gd name="T9" fmla="*/ 7 h 8"/>
                    </a:gdLst>
                    <a:ahLst/>
                    <a:cxnLst>
                      <a:cxn ang="0">
                        <a:pos x="T0" y="T1"/>
                      </a:cxn>
                      <a:cxn ang="0">
                        <a:pos x="T2" y="T3"/>
                      </a:cxn>
                      <a:cxn ang="0">
                        <a:pos x="T4" y="T5"/>
                      </a:cxn>
                      <a:cxn ang="0">
                        <a:pos x="T6" y="T7"/>
                      </a:cxn>
                      <a:cxn ang="0">
                        <a:pos x="T8" y="T9"/>
                      </a:cxn>
                    </a:cxnLst>
                    <a:rect l="0" t="0" r="r" b="b"/>
                    <a:pathLst>
                      <a:path w="9" h="8">
                        <a:moveTo>
                          <a:pt x="2" y="7"/>
                        </a:moveTo>
                        <a:cubicBezTo>
                          <a:pt x="4" y="5"/>
                          <a:pt x="6" y="3"/>
                          <a:pt x="8" y="2"/>
                        </a:cubicBezTo>
                        <a:cubicBezTo>
                          <a:pt x="9" y="1"/>
                          <a:pt x="8" y="0"/>
                          <a:pt x="7" y="1"/>
                        </a:cubicBezTo>
                        <a:cubicBezTo>
                          <a:pt x="5" y="2"/>
                          <a:pt x="3" y="4"/>
                          <a:pt x="1" y="6"/>
                        </a:cubicBezTo>
                        <a:cubicBezTo>
                          <a:pt x="0" y="6"/>
                          <a:pt x="2" y="8"/>
                          <a:pt x="2"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1" name="Freeform 356"/>
                  <p:cNvSpPr/>
                  <p:nvPr/>
                </p:nvSpPr>
                <p:spPr bwMode="auto">
                  <a:xfrm>
                    <a:off x="554" y="1476"/>
                    <a:ext cx="5" cy="4"/>
                  </a:xfrm>
                  <a:custGeom>
                    <a:avLst/>
                    <a:gdLst>
                      <a:gd name="T0" fmla="*/ 2 w 7"/>
                      <a:gd name="T1" fmla="*/ 5 h 6"/>
                      <a:gd name="T2" fmla="*/ 6 w 7"/>
                      <a:gd name="T3" fmla="*/ 1 h 6"/>
                      <a:gd name="T4" fmla="*/ 4 w 7"/>
                      <a:gd name="T5" fmla="*/ 0 h 6"/>
                      <a:gd name="T6" fmla="*/ 1 w 7"/>
                      <a:gd name="T7" fmla="*/ 4 h 6"/>
                      <a:gd name="T8" fmla="*/ 2 w 7"/>
                      <a:gd name="T9" fmla="*/ 5 h 6"/>
                    </a:gdLst>
                    <a:ahLst/>
                    <a:cxnLst>
                      <a:cxn ang="0">
                        <a:pos x="T0" y="T1"/>
                      </a:cxn>
                      <a:cxn ang="0">
                        <a:pos x="T2" y="T3"/>
                      </a:cxn>
                      <a:cxn ang="0">
                        <a:pos x="T4" y="T5"/>
                      </a:cxn>
                      <a:cxn ang="0">
                        <a:pos x="T6" y="T7"/>
                      </a:cxn>
                      <a:cxn ang="0">
                        <a:pos x="T8" y="T9"/>
                      </a:cxn>
                    </a:cxnLst>
                    <a:rect l="0" t="0" r="r" b="b"/>
                    <a:pathLst>
                      <a:path w="7" h="6">
                        <a:moveTo>
                          <a:pt x="2" y="5"/>
                        </a:moveTo>
                        <a:cubicBezTo>
                          <a:pt x="3" y="4"/>
                          <a:pt x="5" y="3"/>
                          <a:pt x="6" y="1"/>
                        </a:cubicBezTo>
                        <a:cubicBezTo>
                          <a:pt x="7" y="0"/>
                          <a:pt x="5" y="0"/>
                          <a:pt x="4" y="0"/>
                        </a:cubicBezTo>
                        <a:cubicBezTo>
                          <a:pt x="3" y="2"/>
                          <a:pt x="2" y="3"/>
                          <a:pt x="1" y="4"/>
                        </a:cubicBezTo>
                        <a:cubicBezTo>
                          <a:pt x="0" y="5"/>
                          <a:pt x="1" y="6"/>
                          <a:pt x="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2" name="Freeform 357"/>
                  <p:cNvSpPr/>
                  <p:nvPr/>
                </p:nvSpPr>
                <p:spPr bwMode="auto">
                  <a:xfrm>
                    <a:off x="559" y="1463"/>
                    <a:ext cx="5" cy="5"/>
                  </a:xfrm>
                  <a:custGeom>
                    <a:avLst/>
                    <a:gdLst>
                      <a:gd name="T0" fmla="*/ 2 w 8"/>
                      <a:gd name="T1" fmla="*/ 7 h 8"/>
                      <a:gd name="T2" fmla="*/ 8 w 8"/>
                      <a:gd name="T3" fmla="*/ 1 h 8"/>
                      <a:gd name="T4" fmla="*/ 6 w 8"/>
                      <a:gd name="T5" fmla="*/ 0 h 8"/>
                      <a:gd name="T6" fmla="*/ 1 w 8"/>
                      <a:gd name="T7" fmla="*/ 6 h 8"/>
                      <a:gd name="T8" fmla="*/ 2 w 8"/>
                      <a:gd name="T9" fmla="*/ 7 h 8"/>
                    </a:gdLst>
                    <a:ahLst/>
                    <a:cxnLst>
                      <a:cxn ang="0">
                        <a:pos x="T0" y="T1"/>
                      </a:cxn>
                      <a:cxn ang="0">
                        <a:pos x="T2" y="T3"/>
                      </a:cxn>
                      <a:cxn ang="0">
                        <a:pos x="T4" y="T5"/>
                      </a:cxn>
                      <a:cxn ang="0">
                        <a:pos x="T6" y="T7"/>
                      </a:cxn>
                      <a:cxn ang="0">
                        <a:pos x="T8" y="T9"/>
                      </a:cxn>
                    </a:cxnLst>
                    <a:rect l="0" t="0" r="r" b="b"/>
                    <a:pathLst>
                      <a:path w="8" h="8">
                        <a:moveTo>
                          <a:pt x="2" y="7"/>
                        </a:moveTo>
                        <a:cubicBezTo>
                          <a:pt x="5" y="6"/>
                          <a:pt x="6" y="4"/>
                          <a:pt x="8" y="1"/>
                        </a:cubicBezTo>
                        <a:cubicBezTo>
                          <a:pt x="8" y="0"/>
                          <a:pt x="7" y="0"/>
                          <a:pt x="6" y="0"/>
                        </a:cubicBezTo>
                        <a:cubicBezTo>
                          <a:pt x="5" y="2"/>
                          <a:pt x="3" y="4"/>
                          <a:pt x="1" y="6"/>
                        </a:cubicBezTo>
                        <a:cubicBezTo>
                          <a:pt x="0" y="6"/>
                          <a:pt x="1" y="8"/>
                          <a:pt x="2"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3" name="Freeform 358"/>
                  <p:cNvSpPr/>
                  <p:nvPr/>
                </p:nvSpPr>
                <p:spPr bwMode="auto">
                  <a:xfrm>
                    <a:off x="558" y="1466"/>
                    <a:ext cx="8" cy="5"/>
                  </a:xfrm>
                  <a:custGeom>
                    <a:avLst/>
                    <a:gdLst>
                      <a:gd name="T0" fmla="*/ 2 w 12"/>
                      <a:gd name="T1" fmla="*/ 7 h 8"/>
                      <a:gd name="T2" fmla="*/ 11 w 12"/>
                      <a:gd name="T3" fmla="*/ 1 h 8"/>
                      <a:gd name="T4" fmla="*/ 11 w 12"/>
                      <a:gd name="T5" fmla="*/ 0 h 8"/>
                      <a:gd name="T6" fmla="*/ 1 w 12"/>
                      <a:gd name="T7" fmla="*/ 6 h 8"/>
                      <a:gd name="T8" fmla="*/ 2 w 12"/>
                      <a:gd name="T9" fmla="*/ 7 h 8"/>
                    </a:gdLst>
                    <a:ahLst/>
                    <a:cxnLst>
                      <a:cxn ang="0">
                        <a:pos x="T0" y="T1"/>
                      </a:cxn>
                      <a:cxn ang="0">
                        <a:pos x="T2" y="T3"/>
                      </a:cxn>
                      <a:cxn ang="0">
                        <a:pos x="T4" y="T5"/>
                      </a:cxn>
                      <a:cxn ang="0">
                        <a:pos x="T6" y="T7"/>
                      </a:cxn>
                      <a:cxn ang="0">
                        <a:pos x="T8" y="T9"/>
                      </a:cxn>
                    </a:cxnLst>
                    <a:rect l="0" t="0" r="r" b="b"/>
                    <a:pathLst>
                      <a:path w="12" h="8">
                        <a:moveTo>
                          <a:pt x="2" y="7"/>
                        </a:moveTo>
                        <a:cubicBezTo>
                          <a:pt x="5" y="6"/>
                          <a:pt x="8" y="3"/>
                          <a:pt x="11" y="1"/>
                        </a:cubicBezTo>
                        <a:cubicBezTo>
                          <a:pt x="12" y="1"/>
                          <a:pt x="12" y="0"/>
                          <a:pt x="11" y="0"/>
                        </a:cubicBezTo>
                        <a:cubicBezTo>
                          <a:pt x="7" y="2"/>
                          <a:pt x="5" y="4"/>
                          <a:pt x="1" y="6"/>
                        </a:cubicBezTo>
                        <a:cubicBezTo>
                          <a:pt x="0" y="6"/>
                          <a:pt x="1" y="8"/>
                          <a:pt x="2"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4" name="Freeform 359"/>
                  <p:cNvSpPr/>
                  <p:nvPr/>
                </p:nvSpPr>
                <p:spPr bwMode="auto">
                  <a:xfrm>
                    <a:off x="559" y="1467"/>
                    <a:ext cx="7" cy="6"/>
                  </a:xfrm>
                  <a:custGeom>
                    <a:avLst/>
                    <a:gdLst>
                      <a:gd name="T0" fmla="*/ 2 w 11"/>
                      <a:gd name="T1" fmla="*/ 8 h 9"/>
                      <a:gd name="T2" fmla="*/ 10 w 11"/>
                      <a:gd name="T3" fmla="*/ 2 h 9"/>
                      <a:gd name="T4" fmla="*/ 9 w 11"/>
                      <a:gd name="T5" fmla="*/ 1 h 9"/>
                      <a:gd name="T6" fmla="*/ 1 w 11"/>
                      <a:gd name="T7" fmla="*/ 7 h 9"/>
                      <a:gd name="T8" fmla="*/ 2 w 11"/>
                      <a:gd name="T9" fmla="*/ 8 h 9"/>
                    </a:gdLst>
                    <a:ahLst/>
                    <a:cxnLst>
                      <a:cxn ang="0">
                        <a:pos x="T0" y="T1"/>
                      </a:cxn>
                      <a:cxn ang="0">
                        <a:pos x="T2" y="T3"/>
                      </a:cxn>
                      <a:cxn ang="0">
                        <a:pos x="T4" y="T5"/>
                      </a:cxn>
                      <a:cxn ang="0">
                        <a:pos x="T6" y="T7"/>
                      </a:cxn>
                      <a:cxn ang="0">
                        <a:pos x="T8" y="T9"/>
                      </a:cxn>
                    </a:cxnLst>
                    <a:rect l="0" t="0" r="r" b="b"/>
                    <a:pathLst>
                      <a:path w="11" h="9">
                        <a:moveTo>
                          <a:pt x="2" y="8"/>
                        </a:moveTo>
                        <a:cubicBezTo>
                          <a:pt x="5" y="6"/>
                          <a:pt x="7" y="4"/>
                          <a:pt x="10" y="2"/>
                        </a:cubicBezTo>
                        <a:cubicBezTo>
                          <a:pt x="11" y="2"/>
                          <a:pt x="10" y="0"/>
                          <a:pt x="9" y="1"/>
                        </a:cubicBezTo>
                        <a:cubicBezTo>
                          <a:pt x="6" y="3"/>
                          <a:pt x="3" y="4"/>
                          <a:pt x="1" y="7"/>
                        </a:cubicBezTo>
                        <a:cubicBezTo>
                          <a:pt x="0" y="7"/>
                          <a:pt x="2" y="9"/>
                          <a:pt x="2"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5" name="Freeform 360"/>
                  <p:cNvSpPr/>
                  <p:nvPr/>
                </p:nvSpPr>
                <p:spPr bwMode="auto">
                  <a:xfrm>
                    <a:off x="559" y="1470"/>
                    <a:ext cx="7" cy="5"/>
                  </a:xfrm>
                  <a:custGeom>
                    <a:avLst/>
                    <a:gdLst>
                      <a:gd name="T0" fmla="*/ 2 w 10"/>
                      <a:gd name="T1" fmla="*/ 7 h 8"/>
                      <a:gd name="T2" fmla="*/ 9 w 10"/>
                      <a:gd name="T3" fmla="*/ 2 h 8"/>
                      <a:gd name="T4" fmla="*/ 8 w 10"/>
                      <a:gd name="T5" fmla="*/ 1 h 8"/>
                      <a:gd name="T6" fmla="*/ 0 w 10"/>
                      <a:gd name="T7" fmla="*/ 6 h 8"/>
                      <a:gd name="T8" fmla="*/ 2 w 10"/>
                      <a:gd name="T9" fmla="*/ 7 h 8"/>
                    </a:gdLst>
                    <a:ahLst/>
                    <a:cxnLst>
                      <a:cxn ang="0">
                        <a:pos x="T0" y="T1"/>
                      </a:cxn>
                      <a:cxn ang="0">
                        <a:pos x="T2" y="T3"/>
                      </a:cxn>
                      <a:cxn ang="0">
                        <a:pos x="T4" y="T5"/>
                      </a:cxn>
                      <a:cxn ang="0">
                        <a:pos x="T6" y="T7"/>
                      </a:cxn>
                      <a:cxn ang="0">
                        <a:pos x="T8" y="T9"/>
                      </a:cxn>
                    </a:cxnLst>
                    <a:rect l="0" t="0" r="r" b="b"/>
                    <a:pathLst>
                      <a:path w="10" h="8">
                        <a:moveTo>
                          <a:pt x="2" y="7"/>
                        </a:moveTo>
                        <a:cubicBezTo>
                          <a:pt x="4" y="5"/>
                          <a:pt x="6" y="3"/>
                          <a:pt x="9" y="2"/>
                        </a:cubicBezTo>
                        <a:cubicBezTo>
                          <a:pt x="10" y="2"/>
                          <a:pt x="9" y="0"/>
                          <a:pt x="8" y="1"/>
                        </a:cubicBezTo>
                        <a:cubicBezTo>
                          <a:pt x="5" y="2"/>
                          <a:pt x="3" y="4"/>
                          <a:pt x="0" y="6"/>
                        </a:cubicBezTo>
                        <a:cubicBezTo>
                          <a:pt x="0" y="7"/>
                          <a:pt x="1" y="8"/>
                          <a:pt x="2"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6" name="Freeform 361"/>
                  <p:cNvSpPr/>
                  <p:nvPr/>
                </p:nvSpPr>
                <p:spPr bwMode="auto">
                  <a:xfrm>
                    <a:off x="560" y="1472"/>
                    <a:ext cx="6" cy="4"/>
                  </a:xfrm>
                  <a:custGeom>
                    <a:avLst/>
                    <a:gdLst>
                      <a:gd name="T0" fmla="*/ 1 w 9"/>
                      <a:gd name="T1" fmla="*/ 6 h 7"/>
                      <a:gd name="T2" fmla="*/ 8 w 9"/>
                      <a:gd name="T3" fmla="*/ 2 h 7"/>
                      <a:gd name="T4" fmla="*/ 7 w 9"/>
                      <a:gd name="T5" fmla="*/ 0 h 7"/>
                      <a:gd name="T6" fmla="*/ 1 w 9"/>
                      <a:gd name="T7" fmla="*/ 5 h 7"/>
                      <a:gd name="T8" fmla="*/ 1 w 9"/>
                      <a:gd name="T9" fmla="*/ 6 h 7"/>
                    </a:gdLst>
                    <a:ahLst/>
                    <a:cxnLst>
                      <a:cxn ang="0">
                        <a:pos x="T0" y="T1"/>
                      </a:cxn>
                      <a:cxn ang="0">
                        <a:pos x="T2" y="T3"/>
                      </a:cxn>
                      <a:cxn ang="0">
                        <a:pos x="T4" y="T5"/>
                      </a:cxn>
                      <a:cxn ang="0">
                        <a:pos x="T6" y="T7"/>
                      </a:cxn>
                      <a:cxn ang="0">
                        <a:pos x="T8" y="T9"/>
                      </a:cxn>
                    </a:cxnLst>
                    <a:rect l="0" t="0" r="r" b="b"/>
                    <a:pathLst>
                      <a:path w="9" h="7">
                        <a:moveTo>
                          <a:pt x="1" y="6"/>
                        </a:moveTo>
                        <a:cubicBezTo>
                          <a:pt x="4" y="5"/>
                          <a:pt x="6" y="3"/>
                          <a:pt x="8" y="2"/>
                        </a:cubicBezTo>
                        <a:cubicBezTo>
                          <a:pt x="9" y="1"/>
                          <a:pt x="8" y="0"/>
                          <a:pt x="7" y="0"/>
                        </a:cubicBezTo>
                        <a:cubicBezTo>
                          <a:pt x="5" y="2"/>
                          <a:pt x="3" y="3"/>
                          <a:pt x="1" y="5"/>
                        </a:cubicBezTo>
                        <a:cubicBezTo>
                          <a:pt x="0" y="5"/>
                          <a:pt x="0" y="7"/>
                          <a:pt x="1"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7" name="Freeform 362"/>
                  <p:cNvSpPr/>
                  <p:nvPr/>
                </p:nvSpPr>
                <p:spPr bwMode="auto">
                  <a:xfrm>
                    <a:off x="559" y="1473"/>
                    <a:ext cx="7" cy="5"/>
                  </a:xfrm>
                  <a:custGeom>
                    <a:avLst/>
                    <a:gdLst>
                      <a:gd name="T0" fmla="*/ 2 w 10"/>
                      <a:gd name="T1" fmla="*/ 8 h 8"/>
                      <a:gd name="T2" fmla="*/ 9 w 10"/>
                      <a:gd name="T3" fmla="*/ 2 h 8"/>
                      <a:gd name="T4" fmla="*/ 8 w 10"/>
                      <a:gd name="T5" fmla="*/ 1 h 8"/>
                      <a:gd name="T6" fmla="*/ 1 w 10"/>
                      <a:gd name="T7" fmla="*/ 6 h 8"/>
                      <a:gd name="T8" fmla="*/ 2 w 10"/>
                      <a:gd name="T9" fmla="*/ 8 h 8"/>
                    </a:gdLst>
                    <a:ahLst/>
                    <a:cxnLst>
                      <a:cxn ang="0">
                        <a:pos x="T0" y="T1"/>
                      </a:cxn>
                      <a:cxn ang="0">
                        <a:pos x="T2" y="T3"/>
                      </a:cxn>
                      <a:cxn ang="0">
                        <a:pos x="T4" y="T5"/>
                      </a:cxn>
                      <a:cxn ang="0">
                        <a:pos x="T6" y="T7"/>
                      </a:cxn>
                      <a:cxn ang="0">
                        <a:pos x="T8" y="T9"/>
                      </a:cxn>
                    </a:cxnLst>
                    <a:rect l="0" t="0" r="r" b="b"/>
                    <a:pathLst>
                      <a:path w="10" h="8">
                        <a:moveTo>
                          <a:pt x="2" y="8"/>
                        </a:moveTo>
                        <a:cubicBezTo>
                          <a:pt x="5" y="6"/>
                          <a:pt x="7" y="4"/>
                          <a:pt x="9" y="2"/>
                        </a:cubicBezTo>
                        <a:cubicBezTo>
                          <a:pt x="10" y="2"/>
                          <a:pt x="9" y="0"/>
                          <a:pt x="8" y="1"/>
                        </a:cubicBezTo>
                        <a:cubicBezTo>
                          <a:pt x="6" y="3"/>
                          <a:pt x="4" y="5"/>
                          <a:pt x="1" y="6"/>
                        </a:cubicBezTo>
                        <a:cubicBezTo>
                          <a:pt x="0" y="7"/>
                          <a:pt x="1" y="8"/>
                          <a:pt x="2"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8" name="Freeform 363"/>
                  <p:cNvSpPr/>
                  <p:nvPr/>
                </p:nvSpPr>
                <p:spPr bwMode="auto">
                  <a:xfrm>
                    <a:off x="560" y="1476"/>
                    <a:ext cx="5" cy="4"/>
                  </a:xfrm>
                  <a:custGeom>
                    <a:avLst/>
                    <a:gdLst>
                      <a:gd name="T0" fmla="*/ 1 w 7"/>
                      <a:gd name="T1" fmla="*/ 5 h 5"/>
                      <a:gd name="T2" fmla="*/ 6 w 7"/>
                      <a:gd name="T3" fmla="*/ 2 h 5"/>
                      <a:gd name="T4" fmla="*/ 5 w 7"/>
                      <a:gd name="T5" fmla="*/ 0 h 5"/>
                      <a:gd name="T6" fmla="*/ 1 w 7"/>
                      <a:gd name="T7" fmla="*/ 3 h 5"/>
                      <a:gd name="T8" fmla="*/ 1 w 7"/>
                      <a:gd name="T9" fmla="*/ 5 h 5"/>
                    </a:gdLst>
                    <a:ahLst/>
                    <a:cxnLst>
                      <a:cxn ang="0">
                        <a:pos x="T0" y="T1"/>
                      </a:cxn>
                      <a:cxn ang="0">
                        <a:pos x="T2" y="T3"/>
                      </a:cxn>
                      <a:cxn ang="0">
                        <a:pos x="T4" y="T5"/>
                      </a:cxn>
                      <a:cxn ang="0">
                        <a:pos x="T6" y="T7"/>
                      </a:cxn>
                      <a:cxn ang="0">
                        <a:pos x="T8" y="T9"/>
                      </a:cxn>
                    </a:cxnLst>
                    <a:rect l="0" t="0" r="r" b="b"/>
                    <a:pathLst>
                      <a:path w="7" h="5">
                        <a:moveTo>
                          <a:pt x="1" y="5"/>
                        </a:moveTo>
                        <a:cubicBezTo>
                          <a:pt x="3" y="4"/>
                          <a:pt x="5" y="3"/>
                          <a:pt x="6" y="2"/>
                        </a:cubicBezTo>
                        <a:cubicBezTo>
                          <a:pt x="7" y="1"/>
                          <a:pt x="6" y="0"/>
                          <a:pt x="5" y="0"/>
                        </a:cubicBezTo>
                        <a:cubicBezTo>
                          <a:pt x="4" y="2"/>
                          <a:pt x="3" y="3"/>
                          <a:pt x="1" y="3"/>
                        </a:cubicBezTo>
                        <a:cubicBezTo>
                          <a:pt x="0" y="3"/>
                          <a:pt x="0" y="5"/>
                          <a:pt x="1"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9" name="Freeform 364"/>
                  <p:cNvSpPr/>
                  <p:nvPr/>
                </p:nvSpPr>
                <p:spPr bwMode="auto">
                  <a:xfrm>
                    <a:off x="564" y="1460"/>
                    <a:ext cx="6" cy="5"/>
                  </a:xfrm>
                  <a:custGeom>
                    <a:avLst/>
                    <a:gdLst>
                      <a:gd name="T0" fmla="*/ 3 w 9"/>
                      <a:gd name="T1" fmla="*/ 7 h 8"/>
                      <a:gd name="T2" fmla="*/ 8 w 9"/>
                      <a:gd name="T3" fmla="*/ 1 h 8"/>
                      <a:gd name="T4" fmla="*/ 7 w 9"/>
                      <a:gd name="T5" fmla="*/ 0 h 8"/>
                      <a:gd name="T6" fmla="*/ 1 w 9"/>
                      <a:gd name="T7" fmla="*/ 6 h 8"/>
                      <a:gd name="T8" fmla="*/ 3 w 9"/>
                      <a:gd name="T9" fmla="*/ 7 h 8"/>
                    </a:gdLst>
                    <a:ahLst/>
                    <a:cxnLst>
                      <a:cxn ang="0">
                        <a:pos x="T0" y="T1"/>
                      </a:cxn>
                      <a:cxn ang="0">
                        <a:pos x="T2" y="T3"/>
                      </a:cxn>
                      <a:cxn ang="0">
                        <a:pos x="T4" y="T5"/>
                      </a:cxn>
                      <a:cxn ang="0">
                        <a:pos x="T6" y="T7"/>
                      </a:cxn>
                      <a:cxn ang="0">
                        <a:pos x="T8" y="T9"/>
                      </a:cxn>
                    </a:cxnLst>
                    <a:rect l="0" t="0" r="r" b="b"/>
                    <a:pathLst>
                      <a:path w="9" h="8">
                        <a:moveTo>
                          <a:pt x="3" y="7"/>
                        </a:moveTo>
                        <a:cubicBezTo>
                          <a:pt x="4" y="5"/>
                          <a:pt x="6" y="3"/>
                          <a:pt x="8" y="1"/>
                        </a:cubicBezTo>
                        <a:cubicBezTo>
                          <a:pt x="9" y="1"/>
                          <a:pt x="8" y="0"/>
                          <a:pt x="7" y="0"/>
                        </a:cubicBezTo>
                        <a:cubicBezTo>
                          <a:pt x="4" y="2"/>
                          <a:pt x="2" y="4"/>
                          <a:pt x="1" y="6"/>
                        </a:cubicBezTo>
                        <a:cubicBezTo>
                          <a:pt x="0" y="7"/>
                          <a:pt x="2" y="8"/>
                          <a:pt x="3"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20" name="Freeform 365"/>
                  <p:cNvSpPr/>
                  <p:nvPr/>
                </p:nvSpPr>
                <p:spPr bwMode="auto">
                  <a:xfrm>
                    <a:off x="565" y="1461"/>
                    <a:ext cx="6" cy="6"/>
                  </a:xfrm>
                  <a:custGeom>
                    <a:avLst/>
                    <a:gdLst>
                      <a:gd name="T0" fmla="*/ 2 w 9"/>
                      <a:gd name="T1" fmla="*/ 8 h 9"/>
                      <a:gd name="T2" fmla="*/ 8 w 9"/>
                      <a:gd name="T3" fmla="*/ 1 h 9"/>
                      <a:gd name="T4" fmla="*/ 7 w 9"/>
                      <a:gd name="T5" fmla="*/ 0 h 9"/>
                      <a:gd name="T6" fmla="*/ 1 w 9"/>
                      <a:gd name="T7" fmla="*/ 7 h 9"/>
                      <a:gd name="T8" fmla="*/ 2 w 9"/>
                      <a:gd name="T9" fmla="*/ 8 h 9"/>
                    </a:gdLst>
                    <a:ahLst/>
                    <a:cxnLst>
                      <a:cxn ang="0">
                        <a:pos x="T0" y="T1"/>
                      </a:cxn>
                      <a:cxn ang="0">
                        <a:pos x="T2" y="T3"/>
                      </a:cxn>
                      <a:cxn ang="0">
                        <a:pos x="T4" y="T5"/>
                      </a:cxn>
                      <a:cxn ang="0">
                        <a:pos x="T6" y="T7"/>
                      </a:cxn>
                      <a:cxn ang="0">
                        <a:pos x="T8" y="T9"/>
                      </a:cxn>
                    </a:cxnLst>
                    <a:rect l="0" t="0" r="r" b="b"/>
                    <a:pathLst>
                      <a:path w="9" h="9">
                        <a:moveTo>
                          <a:pt x="2" y="8"/>
                        </a:moveTo>
                        <a:cubicBezTo>
                          <a:pt x="4" y="6"/>
                          <a:pt x="6" y="4"/>
                          <a:pt x="8" y="1"/>
                        </a:cubicBezTo>
                        <a:cubicBezTo>
                          <a:pt x="9" y="0"/>
                          <a:pt x="7" y="0"/>
                          <a:pt x="7" y="0"/>
                        </a:cubicBezTo>
                        <a:cubicBezTo>
                          <a:pt x="5" y="3"/>
                          <a:pt x="2" y="5"/>
                          <a:pt x="1" y="7"/>
                        </a:cubicBezTo>
                        <a:cubicBezTo>
                          <a:pt x="0" y="8"/>
                          <a:pt x="2" y="9"/>
                          <a:pt x="2"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21" name="Freeform 366"/>
                  <p:cNvSpPr/>
                  <p:nvPr/>
                </p:nvSpPr>
                <p:spPr bwMode="auto">
                  <a:xfrm>
                    <a:off x="565" y="1463"/>
                    <a:ext cx="6" cy="5"/>
                  </a:xfrm>
                  <a:custGeom>
                    <a:avLst/>
                    <a:gdLst>
                      <a:gd name="T0" fmla="*/ 2 w 9"/>
                      <a:gd name="T1" fmla="*/ 7 h 8"/>
                      <a:gd name="T2" fmla="*/ 8 w 9"/>
                      <a:gd name="T3" fmla="*/ 2 h 8"/>
                      <a:gd name="T4" fmla="*/ 7 w 9"/>
                      <a:gd name="T5" fmla="*/ 0 h 8"/>
                      <a:gd name="T6" fmla="*/ 1 w 9"/>
                      <a:gd name="T7" fmla="*/ 6 h 8"/>
                      <a:gd name="T8" fmla="*/ 2 w 9"/>
                      <a:gd name="T9" fmla="*/ 7 h 8"/>
                    </a:gdLst>
                    <a:ahLst/>
                    <a:cxnLst>
                      <a:cxn ang="0">
                        <a:pos x="T0" y="T1"/>
                      </a:cxn>
                      <a:cxn ang="0">
                        <a:pos x="T2" y="T3"/>
                      </a:cxn>
                      <a:cxn ang="0">
                        <a:pos x="T4" y="T5"/>
                      </a:cxn>
                      <a:cxn ang="0">
                        <a:pos x="T6" y="T7"/>
                      </a:cxn>
                      <a:cxn ang="0">
                        <a:pos x="T8" y="T9"/>
                      </a:cxn>
                    </a:cxnLst>
                    <a:rect l="0" t="0" r="r" b="b"/>
                    <a:pathLst>
                      <a:path w="9" h="8">
                        <a:moveTo>
                          <a:pt x="2" y="7"/>
                        </a:moveTo>
                        <a:cubicBezTo>
                          <a:pt x="4" y="5"/>
                          <a:pt x="6" y="3"/>
                          <a:pt x="8" y="2"/>
                        </a:cubicBezTo>
                        <a:cubicBezTo>
                          <a:pt x="9" y="2"/>
                          <a:pt x="8" y="0"/>
                          <a:pt x="7" y="0"/>
                        </a:cubicBezTo>
                        <a:cubicBezTo>
                          <a:pt x="5" y="1"/>
                          <a:pt x="3" y="4"/>
                          <a:pt x="1" y="6"/>
                        </a:cubicBezTo>
                        <a:cubicBezTo>
                          <a:pt x="0" y="6"/>
                          <a:pt x="1" y="8"/>
                          <a:pt x="2"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22" name="Freeform 367"/>
                  <p:cNvSpPr/>
                  <p:nvPr/>
                </p:nvSpPr>
                <p:spPr bwMode="auto">
                  <a:xfrm>
                    <a:off x="564" y="1466"/>
                    <a:ext cx="7" cy="5"/>
                  </a:xfrm>
                  <a:custGeom>
                    <a:avLst/>
                    <a:gdLst>
                      <a:gd name="T0" fmla="*/ 2 w 10"/>
                      <a:gd name="T1" fmla="*/ 8 h 8"/>
                      <a:gd name="T2" fmla="*/ 9 w 10"/>
                      <a:gd name="T3" fmla="*/ 2 h 8"/>
                      <a:gd name="T4" fmla="*/ 8 w 10"/>
                      <a:gd name="T5" fmla="*/ 1 h 8"/>
                      <a:gd name="T6" fmla="*/ 1 w 10"/>
                      <a:gd name="T7" fmla="*/ 6 h 8"/>
                      <a:gd name="T8" fmla="*/ 2 w 10"/>
                      <a:gd name="T9" fmla="*/ 8 h 8"/>
                    </a:gdLst>
                    <a:ahLst/>
                    <a:cxnLst>
                      <a:cxn ang="0">
                        <a:pos x="T0" y="T1"/>
                      </a:cxn>
                      <a:cxn ang="0">
                        <a:pos x="T2" y="T3"/>
                      </a:cxn>
                      <a:cxn ang="0">
                        <a:pos x="T4" y="T5"/>
                      </a:cxn>
                      <a:cxn ang="0">
                        <a:pos x="T6" y="T7"/>
                      </a:cxn>
                      <a:cxn ang="0">
                        <a:pos x="T8" y="T9"/>
                      </a:cxn>
                    </a:cxnLst>
                    <a:rect l="0" t="0" r="r" b="b"/>
                    <a:pathLst>
                      <a:path w="10" h="8">
                        <a:moveTo>
                          <a:pt x="2" y="8"/>
                        </a:moveTo>
                        <a:cubicBezTo>
                          <a:pt x="5" y="7"/>
                          <a:pt x="7" y="4"/>
                          <a:pt x="9" y="2"/>
                        </a:cubicBezTo>
                        <a:cubicBezTo>
                          <a:pt x="10" y="1"/>
                          <a:pt x="8" y="0"/>
                          <a:pt x="8" y="1"/>
                        </a:cubicBezTo>
                        <a:cubicBezTo>
                          <a:pt x="6" y="3"/>
                          <a:pt x="4" y="5"/>
                          <a:pt x="1" y="6"/>
                        </a:cubicBezTo>
                        <a:cubicBezTo>
                          <a:pt x="0" y="7"/>
                          <a:pt x="1" y="8"/>
                          <a:pt x="2"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23" name="Freeform 368"/>
                  <p:cNvSpPr/>
                  <p:nvPr/>
                </p:nvSpPr>
                <p:spPr bwMode="auto">
                  <a:xfrm>
                    <a:off x="565" y="1467"/>
                    <a:ext cx="6" cy="6"/>
                  </a:xfrm>
                  <a:custGeom>
                    <a:avLst/>
                    <a:gdLst>
                      <a:gd name="T0" fmla="*/ 2 w 9"/>
                      <a:gd name="T1" fmla="*/ 8 h 9"/>
                      <a:gd name="T2" fmla="*/ 9 w 9"/>
                      <a:gd name="T3" fmla="*/ 2 h 9"/>
                      <a:gd name="T4" fmla="*/ 7 w 9"/>
                      <a:gd name="T5" fmla="*/ 1 h 9"/>
                      <a:gd name="T6" fmla="*/ 1 w 9"/>
                      <a:gd name="T7" fmla="*/ 7 h 9"/>
                      <a:gd name="T8" fmla="*/ 2 w 9"/>
                      <a:gd name="T9" fmla="*/ 8 h 9"/>
                    </a:gdLst>
                    <a:ahLst/>
                    <a:cxnLst>
                      <a:cxn ang="0">
                        <a:pos x="T0" y="T1"/>
                      </a:cxn>
                      <a:cxn ang="0">
                        <a:pos x="T2" y="T3"/>
                      </a:cxn>
                      <a:cxn ang="0">
                        <a:pos x="T4" y="T5"/>
                      </a:cxn>
                      <a:cxn ang="0">
                        <a:pos x="T6" y="T7"/>
                      </a:cxn>
                      <a:cxn ang="0">
                        <a:pos x="T8" y="T9"/>
                      </a:cxn>
                    </a:cxnLst>
                    <a:rect l="0" t="0" r="r" b="b"/>
                    <a:pathLst>
                      <a:path w="9" h="9">
                        <a:moveTo>
                          <a:pt x="2" y="8"/>
                        </a:moveTo>
                        <a:cubicBezTo>
                          <a:pt x="4" y="6"/>
                          <a:pt x="6" y="4"/>
                          <a:pt x="9" y="2"/>
                        </a:cubicBezTo>
                        <a:cubicBezTo>
                          <a:pt x="9" y="1"/>
                          <a:pt x="8" y="0"/>
                          <a:pt x="7" y="1"/>
                        </a:cubicBezTo>
                        <a:cubicBezTo>
                          <a:pt x="5" y="3"/>
                          <a:pt x="3" y="5"/>
                          <a:pt x="1" y="7"/>
                        </a:cubicBezTo>
                        <a:cubicBezTo>
                          <a:pt x="0" y="8"/>
                          <a:pt x="1" y="9"/>
                          <a:pt x="2"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24" name="Freeform 369"/>
                  <p:cNvSpPr/>
                  <p:nvPr/>
                </p:nvSpPr>
                <p:spPr bwMode="auto">
                  <a:xfrm>
                    <a:off x="564" y="1470"/>
                    <a:ext cx="7" cy="5"/>
                  </a:xfrm>
                  <a:custGeom>
                    <a:avLst/>
                    <a:gdLst>
                      <a:gd name="T0" fmla="*/ 2 w 10"/>
                      <a:gd name="T1" fmla="*/ 8 h 8"/>
                      <a:gd name="T2" fmla="*/ 9 w 10"/>
                      <a:gd name="T3" fmla="*/ 2 h 8"/>
                      <a:gd name="T4" fmla="*/ 8 w 10"/>
                      <a:gd name="T5" fmla="*/ 1 h 8"/>
                      <a:gd name="T6" fmla="*/ 1 w 10"/>
                      <a:gd name="T7" fmla="*/ 7 h 8"/>
                      <a:gd name="T8" fmla="*/ 2 w 10"/>
                      <a:gd name="T9" fmla="*/ 8 h 8"/>
                    </a:gdLst>
                    <a:ahLst/>
                    <a:cxnLst>
                      <a:cxn ang="0">
                        <a:pos x="T0" y="T1"/>
                      </a:cxn>
                      <a:cxn ang="0">
                        <a:pos x="T2" y="T3"/>
                      </a:cxn>
                      <a:cxn ang="0">
                        <a:pos x="T4" y="T5"/>
                      </a:cxn>
                      <a:cxn ang="0">
                        <a:pos x="T6" y="T7"/>
                      </a:cxn>
                      <a:cxn ang="0">
                        <a:pos x="T8" y="T9"/>
                      </a:cxn>
                    </a:cxnLst>
                    <a:rect l="0" t="0" r="r" b="b"/>
                    <a:pathLst>
                      <a:path w="10" h="8">
                        <a:moveTo>
                          <a:pt x="2" y="8"/>
                        </a:moveTo>
                        <a:cubicBezTo>
                          <a:pt x="4" y="6"/>
                          <a:pt x="6" y="4"/>
                          <a:pt x="9" y="2"/>
                        </a:cubicBezTo>
                        <a:cubicBezTo>
                          <a:pt x="10" y="1"/>
                          <a:pt x="8" y="0"/>
                          <a:pt x="8" y="1"/>
                        </a:cubicBezTo>
                        <a:cubicBezTo>
                          <a:pt x="5" y="3"/>
                          <a:pt x="3" y="5"/>
                          <a:pt x="1" y="7"/>
                        </a:cubicBezTo>
                        <a:cubicBezTo>
                          <a:pt x="0" y="7"/>
                          <a:pt x="1" y="8"/>
                          <a:pt x="2"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25" name="Freeform 370"/>
                  <p:cNvSpPr/>
                  <p:nvPr/>
                </p:nvSpPr>
                <p:spPr bwMode="auto">
                  <a:xfrm>
                    <a:off x="564" y="1472"/>
                    <a:ext cx="7" cy="6"/>
                  </a:xfrm>
                  <a:custGeom>
                    <a:avLst/>
                    <a:gdLst>
                      <a:gd name="T0" fmla="*/ 2 w 10"/>
                      <a:gd name="T1" fmla="*/ 8 h 8"/>
                      <a:gd name="T2" fmla="*/ 9 w 10"/>
                      <a:gd name="T3" fmla="*/ 2 h 8"/>
                      <a:gd name="T4" fmla="*/ 8 w 10"/>
                      <a:gd name="T5" fmla="*/ 0 h 8"/>
                      <a:gd name="T6" fmla="*/ 1 w 10"/>
                      <a:gd name="T7" fmla="*/ 6 h 8"/>
                      <a:gd name="T8" fmla="*/ 2 w 10"/>
                      <a:gd name="T9" fmla="*/ 8 h 8"/>
                    </a:gdLst>
                    <a:ahLst/>
                    <a:cxnLst>
                      <a:cxn ang="0">
                        <a:pos x="T0" y="T1"/>
                      </a:cxn>
                      <a:cxn ang="0">
                        <a:pos x="T2" y="T3"/>
                      </a:cxn>
                      <a:cxn ang="0">
                        <a:pos x="T4" y="T5"/>
                      </a:cxn>
                      <a:cxn ang="0">
                        <a:pos x="T6" y="T7"/>
                      </a:cxn>
                      <a:cxn ang="0">
                        <a:pos x="T8" y="T9"/>
                      </a:cxn>
                    </a:cxnLst>
                    <a:rect l="0" t="0" r="r" b="b"/>
                    <a:pathLst>
                      <a:path w="10" h="8">
                        <a:moveTo>
                          <a:pt x="2" y="8"/>
                        </a:moveTo>
                        <a:cubicBezTo>
                          <a:pt x="4" y="6"/>
                          <a:pt x="7" y="4"/>
                          <a:pt x="9" y="2"/>
                        </a:cubicBezTo>
                        <a:cubicBezTo>
                          <a:pt x="10" y="1"/>
                          <a:pt x="9" y="0"/>
                          <a:pt x="8" y="0"/>
                        </a:cubicBezTo>
                        <a:cubicBezTo>
                          <a:pt x="6" y="2"/>
                          <a:pt x="3" y="4"/>
                          <a:pt x="1" y="6"/>
                        </a:cubicBezTo>
                        <a:cubicBezTo>
                          <a:pt x="0" y="7"/>
                          <a:pt x="1" y="8"/>
                          <a:pt x="2"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26" name="Freeform 371"/>
                  <p:cNvSpPr/>
                  <p:nvPr/>
                </p:nvSpPr>
                <p:spPr bwMode="auto">
                  <a:xfrm>
                    <a:off x="566" y="1474"/>
                    <a:ext cx="5" cy="6"/>
                  </a:xfrm>
                  <a:custGeom>
                    <a:avLst/>
                    <a:gdLst>
                      <a:gd name="T0" fmla="*/ 2 w 8"/>
                      <a:gd name="T1" fmla="*/ 7 h 8"/>
                      <a:gd name="T2" fmla="*/ 7 w 8"/>
                      <a:gd name="T3" fmla="*/ 2 h 8"/>
                      <a:gd name="T4" fmla="*/ 6 w 8"/>
                      <a:gd name="T5" fmla="*/ 1 h 8"/>
                      <a:gd name="T6" fmla="*/ 0 w 8"/>
                      <a:gd name="T7" fmla="*/ 6 h 8"/>
                      <a:gd name="T8" fmla="*/ 2 w 8"/>
                      <a:gd name="T9" fmla="*/ 7 h 8"/>
                    </a:gdLst>
                    <a:ahLst/>
                    <a:cxnLst>
                      <a:cxn ang="0">
                        <a:pos x="T0" y="T1"/>
                      </a:cxn>
                      <a:cxn ang="0">
                        <a:pos x="T2" y="T3"/>
                      </a:cxn>
                      <a:cxn ang="0">
                        <a:pos x="T4" y="T5"/>
                      </a:cxn>
                      <a:cxn ang="0">
                        <a:pos x="T6" y="T7"/>
                      </a:cxn>
                      <a:cxn ang="0">
                        <a:pos x="T8" y="T9"/>
                      </a:cxn>
                    </a:cxnLst>
                    <a:rect l="0" t="0" r="r" b="b"/>
                    <a:pathLst>
                      <a:path w="8" h="8">
                        <a:moveTo>
                          <a:pt x="2" y="7"/>
                        </a:moveTo>
                        <a:cubicBezTo>
                          <a:pt x="3" y="5"/>
                          <a:pt x="5" y="4"/>
                          <a:pt x="7" y="2"/>
                        </a:cubicBezTo>
                        <a:cubicBezTo>
                          <a:pt x="8" y="1"/>
                          <a:pt x="7" y="0"/>
                          <a:pt x="6" y="1"/>
                        </a:cubicBezTo>
                        <a:cubicBezTo>
                          <a:pt x="4" y="2"/>
                          <a:pt x="2" y="4"/>
                          <a:pt x="0" y="6"/>
                        </a:cubicBezTo>
                        <a:cubicBezTo>
                          <a:pt x="0" y="7"/>
                          <a:pt x="1" y="8"/>
                          <a:pt x="2"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27" name="Freeform 372"/>
                  <p:cNvSpPr/>
                  <p:nvPr/>
                </p:nvSpPr>
                <p:spPr bwMode="auto">
                  <a:xfrm>
                    <a:off x="566" y="1476"/>
                    <a:ext cx="5" cy="5"/>
                  </a:xfrm>
                  <a:custGeom>
                    <a:avLst/>
                    <a:gdLst>
                      <a:gd name="T0" fmla="*/ 2 w 8"/>
                      <a:gd name="T1" fmla="*/ 6 h 7"/>
                      <a:gd name="T2" fmla="*/ 8 w 8"/>
                      <a:gd name="T3" fmla="*/ 2 h 7"/>
                      <a:gd name="T4" fmla="*/ 6 w 8"/>
                      <a:gd name="T5" fmla="*/ 1 h 7"/>
                      <a:gd name="T6" fmla="*/ 1 w 8"/>
                      <a:gd name="T7" fmla="*/ 5 h 7"/>
                      <a:gd name="T8" fmla="*/ 2 w 8"/>
                      <a:gd name="T9" fmla="*/ 6 h 7"/>
                    </a:gdLst>
                    <a:ahLst/>
                    <a:cxnLst>
                      <a:cxn ang="0">
                        <a:pos x="T0" y="T1"/>
                      </a:cxn>
                      <a:cxn ang="0">
                        <a:pos x="T2" y="T3"/>
                      </a:cxn>
                      <a:cxn ang="0">
                        <a:pos x="T4" y="T5"/>
                      </a:cxn>
                      <a:cxn ang="0">
                        <a:pos x="T6" y="T7"/>
                      </a:cxn>
                      <a:cxn ang="0">
                        <a:pos x="T8" y="T9"/>
                      </a:cxn>
                    </a:cxnLst>
                    <a:rect l="0" t="0" r="r" b="b"/>
                    <a:pathLst>
                      <a:path w="8" h="7">
                        <a:moveTo>
                          <a:pt x="2" y="6"/>
                        </a:moveTo>
                        <a:cubicBezTo>
                          <a:pt x="4" y="5"/>
                          <a:pt x="6" y="4"/>
                          <a:pt x="8" y="2"/>
                        </a:cubicBezTo>
                        <a:cubicBezTo>
                          <a:pt x="8" y="1"/>
                          <a:pt x="7" y="0"/>
                          <a:pt x="6" y="1"/>
                        </a:cubicBezTo>
                        <a:cubicBezTo>
                          <a:pt x="5" y="2"/>
                          <a:pt x="3" y="4"/>
                          <a:pt x="1" y="5"/>
                        </a:cubicBezTo>
                        <a:cubicBezTo>
                          <a:pt x="0" y="6"/>
                          <a:pt x="1" y="7"/>
                          <a:pt x="2"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28" name="Freeform 373"/>
                  <p:cNvSpPr/>
                  <p:nvPr/>
                </p:nvSpPr>
                <p:spPr bwMode="auto">
                  <a:xfrm>
                    <a:off x="570" y="1455"/>
                    <a:ext cx="5" cy="3"/>
                  </a:xfrm>
                  <a:custGeom>
                    <a:avLst/>
                    <a:gdLst>
                      <a:gd name="T0" fmla="*/ 2 w 7"/>
                      <a:gd name="T1" fmla="*/ 5 h 5"/>
                      <a:gd name="T2" fmla="*/ 6 w 7"/>
                      <a:gd name="T3" fmla="*/ 2 h 5"/>
                      <a:gd name="T4" fmla="*/ 5 w 7"/>
                      <a:gd name="T5" fmla="*/ 1 h 5"/>
                      <a:gd name="T6" fmla="*/ 1 w 7"/>
                      <a:gd name="T7" fmla="*/ 3 h 5"/>
                      <a:gd name="T8" fmla="*/ 2 w 7"/>
                      <a:gd name="T9" fmla="*/ 5 h 5"/>
                    </a:gdLst>
                    <a:ahLst/>
                    <a:cxnLst>
                      <a:cxn ang="0">
                        <a:pos x="T0" y="T1"/>
                      </a:cxn>
                      <a:cxn ang="0">
                        <a:pos x="T2" y="T3"/>
                      </a:cxn>
                      <a:cxn ang="0">
                        <a:pos x="T4" y="T5"/>
                      </a:cxn>
                      <a:cxn ang="0">
                        <a:pos x="T6" y="T7"/>
                      </a:cxn>
                      <a:cxn ang="0">
                        <a:pos x="T8" y="T9"/>
                      </a:cxn>
                    </a:cxnLst>
                    <a:rect l="0" t="0" r="r" b="b"/>
                    <a:pathLst>
                      <a:path w="7" h="5">
                        <a:moveTo>
                          <a:pt x="2" y="5"/>
                        </a:moveTo>
                        <a:cubicBezTo>
                          <a:pt x="4" y="4"/>
                          <a:pt x="5" y="3"/>
                          <a:pt x="6" y="2"/>
                        </a:cubicBezTo>
                        <a:cubicBezTo>
                          <a:pt x="7" y="1"/>
                          <a:pt x="6" y="0"/>
                          <a:pt x="5" y="1"/>
                        </a:cubicBezTo>
                        <a:cubicBezTo>
                          <a:pt x="4" y="2"/>
                          <a:pt x="3" y="2"/>
                          <a:pt x="1" y="3"/>
                        </a:cubicBezTo>
                        <a:cubicBezTo>
                          <a:pt x="0" y="4"/>
                          <a:pt x="2" y="5"/>
                          <a:pt x="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29" name="Freeform 374"/>
                  <p:cNvSpPr/>
                  <p:nvPr/>
                </p:nvSpPr>
                <p:spPr bwMode="auto">
                  <a:xfrm>
                    <a:off x="570" y="1456"/>
                    <a:ext cx="6" cy="6"/>
                  </a:xfrm>
                  <a:custGeom>
                    <a:avLst/>
                    <a:gdLst>
                      <a:gd name="T0" fmla="*/ 2 w 9"/>
                      <a:gd name="T1" fmla="*/ 7 h 8"/>
                      <a:gd name="T2" fmla="*/ 8 w 9"/>
                      <a:gd name="T3" fmla="*/ 2 h 8"/>
                      <a:gd name="T4" fmla="*/ 7 w 9"/>
                      <a:gd name="T5" fmla="*/ 1 h 8"/>
                      <a:gd name="T6" fmla="*/ 1 w 9"/>
                      <a:gd name="T7" fmla="*/ 6 h 8"/>
                      <a:gd name="T8" fmla="*/ 2 w 9"/>
                      <a:gd name="T9" fmla="*/ 7 h 8"/>
                    </a:gdLst>
                    <a:ahLst/>
                    <a:cxnLst>
                      <a:cxn ang="0">
                        <a:pos x="T0" y="T1"/>
                      </a:cxn>
                      <a:cxn ang="0">
                        <a:pos x="T2" y="T3"/>
                      </a:cxn>
                      <a:cxn ang="0">
                        <a:pos x="T4" y="T5"/>
                      </a:cxn>
                      <a:cxn ang="0">
                        <a:pos x="T6" y="T7"/>
                      </a:cxn>
                      <a:cxn ang="0">
                        <a:pos x="T8" y="T9"/>
                      </a:cxn>
                    </a:cxnLst>
                    <a:rect l="0" t="0" r="r" b="b"/>
                    <a:pathLst>
                      <a:path w="9" h="8">
                        <a:moveTo>
                          <a:pt x="2" y="7"/>
                        </a:moveTo>
                        <a:cubicBezTo>
                          <a:pt x="4" y="5"/>
                          <a:pt x="6" y="3"/>
                          <a:pt x="8" y="2"/>
                        </a:cubicBezTo>
                        <a:cubicBezTo>
                          <a:pt x="9" y="2"/>
                          <a:pt x="8" y="0"/>
                          <a:pt x="7" y="1"/>
                        </a:cubicBezTo>
                        <a:cubicBezTo>
                          <a:pt x="5" y="2"/>
                          <a:pt x="3" y="4"/>
                          <a:pt x="1" y="6"/>
                        </a:cubicBezTo>
                        <a:cubicBezTo>
                          <a:pt x="0" y="6"/>
                          <a:pt x="1" y="8"/>
                          <a:pt x="2"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30" name="Freeform 375"/>
                  <p:cNvSpPr/>
                  <p:nvPr/>
                </p:nvSpPr>
                <p:spPr bwMode="auto">
                  <a:xfrm>
                    <a:off x="570" y="1458"/>
                    <a:ext cx="6" cy="5"/>
                  </a:xfrm>
                  <a:custGeom>
                    <a:avLst/>
                    <a:gdLst>
                      <a:gd name="T0" fmla="*/ 2 w 10"/>
                      <a:gd name="T1" fmla="*/ 7 h 7"/>
                      <a:gd name="T2" fmla="*/ 9 w 10"/>
                      <a:gd name="T3" fmla="*/ 2 h 7"/>
                      <a:gd name="T4" fmla="*/ 8 w 10"/>
                      <a:gd name="T5" fmla="*/ 1 h 7"/>
                      <a:gd name="T6" fmla="*/ 1 w 10"/>
                      <a:gd name="T7" fmla="*/ 5 h 7"/>
                      <a:gd name="T8" fmla="*/ 2 w 10"/>
                      <a:gd name="T9" fmla="*/ 7 h 7"/>
                    </a:gdLst>
                    <a:ahLst/>
                    <a:cxnLst>
                      <a:cxn ang="0">
                        <a:pos x="T0" y="T1"/>
                      </a:cxn>
                      <a:cxn ang="0">
                        <a:pos x="T2" y="T3"/>
                      </a:cxn>
                      <a:cxn ang="0">
                        <a:pos x="T4" y="T5"/>
                      </a:cxn>
                      <a:cxn ang="0">
                        <a:pos x="T6" y="T7"/>
                      </a:cxn>
                      <a:cxn ang="0">
                        <a:pos x="T8" y="T9"/>
                      </a:cxn>
                    </a:cxnLst>
                    <a:rect l="0" t="0" r="r" b="b"/>
                    <a:pathLst>
                      <a:path w="10" h="7">
                        <a:moveTo>
                          <a:pt x="2" y="7"/>
                        </a:moveTo>
                        <a:cubicBezTo>
                          <a:pt x="5" y="6"/>
                          <a:pt x="6" y="3"/>
                          <a:pt x="9" y="2"/>
                        </a:cubicBezTo>
                        <a:cubicBezTo>
                          <a:pt x="10" y="2"/>
                          <a:pt x="9" y="0"/>
                          <a:pt x="8" y="1"/>
                        </a:cubicBezTo>
                        <a:cubicBezTo>
                          <a:pt x="6" y="2"/>
                          <a:pt x="4" y="5"/>
                          <a:pt x="1" y="5"/>
                        </a:cubicBezTo>
                        <a:cubicBezTo>
                          <a:pt x="0" y="5"/>
                          <a:pt x="1" y="7"/>
                          <a:pt x="2"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31" name="Freeform 376"/>
                  <p:cNvSpPr/>
                  <p:nvPr/>
                </p:nvSpPr>
                <p:spPr bwMode="auto">
                  <a:xfrm>
                    <a:off x="570" y="1460"/>
                    <a:ext cx="6" cy="6"/>
                  </a:xfrm>
                  <a:custGeom>
                    <a:avLst/>
                    <a:gdLst>
                      <a:gd name="T0" fmla="*/ 2 w 10"/>
                      <a:gd name="T1" fmla="*/ 9 h 9"/>
                      <a:gd name="T2" fmla="*/ 9 w 10"/>
                      <a:gd name="T3" fmla="*/ 2 h 9"/>
                      <a:gd name="T4" fmla="*/ 8 w 10"/>
                      <a:gd name="T5" fmla="*/ 1 h 9"/>
                      <a:gd name="T6" fmla="*/ 1 w 10"/>
                      <a:gd name="T7" fmla="*/ 7 h 9"/>
                      <a:gd name="T8" fmla="*/ 2 w 10"/>
                      <a:gd name="T9" fmla="*/ 9 h 9"/>
                    </a:gdLst>
                    <a:ahLst/>
                    <a:cxnLst>
                      <a:cxn ang="0">
                        <a:pos x="T0" y="T1"/>
                      </a:cxn>
                      <a:cxn ang="0">
                        <a:pos x="T2" y="T3"/>
                      </a:cxn>
                      <a:cxn ang="0">
                        <a:pos x="T4" y="T5"/>
                      </a:cxn>
                      <a:cxn ang="0">
                        <a:pos x="T6" y="T7"/>
                      </a:cxn>
                      <a:cxn ang="0">
                        <a:pos x="T8" y="T9"/>
                      </a:cxn>
                    </a:cxnLst>
                    <a:rect l="0" t="0" r="r" b="b"/>
                    <a:pathLst>
                      <a:path w="10" h="9">
                        <a:moveTo>
                          <a:pt x="2" y="9"/>
                        </a:moveTo>
                        <a:cubicBezTo>
                          <a:pt x="5" y="7"/>
                          <a:pt x="7" y="5"/>
                          <a:pt x="9" y="2"/>
                        </a:cubicBezTo>
                        <a:cubicBezTo>
                          <a:pt x="10" y="1"/>
                          <a:pt x="9" y="0"/>
                          <a:pt x="8" y="1"/>
                        </a:cubicBezTo>
                        <a:cubicBezTo>
                          <a:pt x="6" y="3"/>
                          <a:pt x="4" y="6"/>
                          <a:pt x="1" y="7"/>
                        </a:cubicBezTo>
                        <a:cubicBezTo>
                          <a:pt x="0" y="8"/>
                          <a:pt x="1" y="9"/>
                          <a:pt x="2"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32" name="Freeform 377"/>
                  <p:cNvSpPr/>
                  <p:nvPr/>
                </p:nvSpPr>
                <p:spPr bwMode="auto">
                  <a:xfrm>
                    <a:off x="569" y="1462"/>
                    <a:ext cx="8" cy="6"/>
                  </a:xfrm>
                  <a:custGeom>
                    <a:avLst/>
                    <a:gdLst>
                      <a:gd name="T0" fmla="*/ 2 w 12"/>
                      <a:gd name="T1" fmla="*/ 8 h 9"/>
                      <a:gd name="T2" fmla="*/ 11 w 12"/>
                      <a:gd name="T3" fmla="*/ 2 h 9"/>
                      <a:gd name="T4" fmla="*/ 10 w 12"/>
                      <a:gd name="T5" fmla="*/ 1 h 9"/>
                      <a:gd name="T6" fmla="*/ 1 w 12"/>
                      <a:gd name="T7" fmla="*/ 7 h 9"/>
                      <a:gd name="T8" fmla="*/ 2 w 12"/>
                      <a:gd name="T9" fmla="*/ 8 h 9"/>
                    </a:gdLst>
                    <a:ahLst/>
                    <a:cxnLst>
                      <a:cxn ang="0">
                        <a:pos x="T0" y="T1"/>
                      </a:cxn>
                      <a:cxn ang="0">
                        <a:pos x="T2" y="T3"/>
                      </a:cxn>
                      <a:cxn ang="0">
                        <a:pos x="T4" y="T5"/>
                      </a:cxn>
                      <a:cxn ang="0">
                        <a:pos x="T6" y="T7"/>
                      </a:cxn>
                      <a:cxn ang="0">
                        <a:pos x="T8" y="T9"/>
                      </a:cxn>
                    </a:cxnLst>
                    <a:rect l="0" t="0" r="r" b="b"/>
                    <a:pathLst>
                      <a:path w="12" h="9">
                        <a:moveTo>
                          <a:pt x="2" y="8"/>
                        </a:moveTo>
                        <a:cubicBezTo>
                          <a:pt x="5" y="6"/>
                          <a:pt x="8" y="4"/>
                          <a:pt x="11" y="2"/>
                        </a:cubicBezTo>
                        <a:cubicBezTo>
                          <a:pt x="12" y="2"/>
                          <a:pt x="11" y="0"/>
                          <a:pt x="10" y="1"/>
                        </a:cubicBezTo>
                        <a:cubicBezTo>
                          <a:pt x="7" y="3"/>
                          <a:pt x="4" y="5"/>
                          <a:pt x="1" y="7"/>
                        </a:cubicBezTo>
                        <a:cubicBezTo>
                          <a:pt x="0" y="7"/>
                          <a:pt x="1" y="9"/>
                          <a:pt x="2"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33" name="Freeform 378"/>
                  <p:cNvSpPr/>
                  <p:nvPr/>
                </p:nvSpPr>
                <p:spPr bwMode="auto">
                  <a:xfrm>
                    <a:off x="570" y="1465"/>
                    <a:ext cx="6" cy="6"/>
                  </a:xfrm>
                  <a:custGeom>
                    <a:avLst/>
                    <a:gdLst>
                      <a:gd name="T0" fmla="*/ 2 w 10"/>
                      <a:gd name="T1" fmla="*/ 8 h 9"/>
                      <a:gd name="T2" fmla="*/ 9 w 10"/>
                      <a:gd name="T3" fmla="*/ 2 h 9"/>
                      <a:gd name="T4" fmla="*/ 8 w 10"/>
                      <a:gd name="T5" fmla="*/ 1 h 9"/>
                      <a:gd name="T6" fmla="*/ 1 w 10"/>
                      <a:gd name="T7" fmla="*/ 7 h 9"/>
                      <a:gd name="T8" fmla="*/ 2 w 10"/>
                      <a:gd name="T9" fmla="*/ 8 h 9"/>
                    </a:gdLst>
                    <a:ahLst/>
                    <a:cxnLst>
                      <a:cxn ang="0">
                        <a:pos x="T0" y="T1"/>
                      </a:cxn>
                      <a:cxn ang="0">
                        <a:pos x="T2" y="T3"/>
                      </a:cxn>
                      <a:cxn ang="0">
                        <a:pos x="T4" y="T5"/>
                      </a:cxn>
                      <a:cxn ang="0">
                        <a:pos x="T6" y="T7"/>
                      </a:cxn>
                      <a:cxn ang="0">
                        <a:pos x="T8" y="T9"/>
                      </a:cxn>
                    </a:cxnLst>
                    <a:rect l="0" t="0" r="r" b="b"/>
                    <a:pathLst>
                      <a:path w="10" h="9">
                        <a:moveTo>
                          <a:pt x="2" y="8"/>
                        </a:moveTo>
                        <a:cubicBezTo>
                          <a:pt x="5" y="6"/>
                          <a:pt x="7" y="4"/>
                          <a:pt x="9" y="2"/>
                        </a:cubicBezTo>
                        <a:cubicBezTo>
                          <a:pt x="10" y="1"/>
                          <a:pt x="8" y="0"/>
                          <a:pt x="8" y="1"/>
                        </a:cubicBezTo>
                        <a:cubicBezTo>
                          <a:pt x="6" y="3"/>
                          <a:pt x="3" y="5"/>
                          <a:pt x="1" y="7"/>
                        </a:cubicBezTo>
                        <a:cubicBezTo>
                          <a:pt x="0" y="8"/>
                          <a:pt x="1" y="9"/>
                          <a:pt x="2"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34" name="Freeform 379"/>
                  <p:cNvSpPr/>
                  <p:nvPr/>
                </p:nvSpPr>
                <p:spPr bwMode="auto">
                  <a:xfrm>
                    <a:off x="570" y="1468"/>
                    <a:ext cx="6" cy="6"/>
                  </a:xfrm>
                  <a:custGeom>
                    <a:avLst/>
                    <a:gdLst>
                      <a:gd name="T0" fmla="*/ 2 w 10"/>
                      <a:gd name="T1" fmla="*/ 7 h 8"/>
                      <a:gd name="T2" fmla="*/ 9 w 10"/>
                      <a:gd name="T3" fmla="*/ 2 h 8"/>
                      <a:gd name="T4" fmla="*/ 8 w 10"/>
                      <a:gd name="T5" fmla="*/ 1 h 8"/>
                      <a:gd name="T6" fmla="*/ 1 w 10"/>
                      <a:gd name="T7" fmla="*/ 6 h 8"/>
                      <a:gd name="T8" fmla="*/ 2 w 10"/>
                      <a:gd name="T9" fmla="*/ 7 h 8"/>
                    </a:gdLst>
                    <a:ahLst/>
                    <a:cxnLst>
                      <a:cxn ang="0">
                        <a:pos x="T0" y="T1"/>
                      </a:cxn>
                      <a:cxn ang="0">
                        <a:pos x="T2" y="T3"/>
                      </a:cxn>
                      <a:cxn ang="0">
                        <a:pos x="T4" y="T5"/>
                      </a:cxn>
                      <a:cxn ang="0">
                        <a:pos x="T6" y="T7"/>
                      </a:cxn>
                      <a:cxn ang="0">
                        <a:pos x="T8" y="T9"/>
                      </a:cxn>
                    </a:cxnLst>
                    <a:rect l="0" t="0" r="r" b="b"/>
                    <a:pathLst>
                      <a:path w="10" h="8">
                        <a:moveTo>
                          <a:pt x="2" y="7"/>
                        </a:moveTo>
                        <a:cubicBezTo>
                          <a:pt x="5" y="6"/>
                          <a:pt x="7" y="4"/>
                          <a:pt x="9" y="2"/>
                        </a:cubicBezTo>
                        <a:cubicBezTo>
                          <a:pt x="10" y="2"/>
                          <a:pt x="9" y="0"/>
                          <a:pt x="8" y="1"/>
                        </a:cubicBezTo>
                        <a:cubicBezTo>
                          <a:pt x="6" y="3"/>
                          <a:pt x="4" y="5"/>
                          <a:pt x="1" y="6"/>
                        </a:cubicBezTo>
                        <a:cubicBezTo>
                          <a:pt x="0" y="6"/>
                          <a:pt x="1" y="8"/>
                          <a:pt x="2"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35" name="Freeform 380"/>
                  <p:cNvSpPr/>
                  <p:nvPr/>
                </p:nvSpPr>
                <p:spPr bwMode="auto">
                  <a:xfrm>
                    <a:off x="570" y="1472"/>
                    <a:ext cx="6" cy="4"/>
                  </a:xfrm>
                  <a:custGeom>
                    <a:avLst/>
                    <a:gdLst>
                      <a:gd name="T0" fmla="*/ 2 w 9"/>
                      <a:gd name="T1" fmla="*/ 6 h 7"/>
                      <a:gd name="T2" fmla="*/ 8 w 9"/>
                      <a:gd name="T3" fmla="*/ 2 h 7"/>
                      <a:gd name="T4" fmla="*/ 7 w 9"/>
                      <a:gd name="T5" fmla="*/ 1 h 7"/>
                      <a:gd name="T6" fmla="*/ 1 w 9"/>
                      <a:gd name="T7" fmla="*/ 5 h 7"/>
                      <a:gd name="T8" fmla="*/ 2 w 9"/>
                      <a:gd name="T9" fmla="*/ 6 h 7"/>
                    </a:gdLst>
                    <a:ahLst/>
                    <a:cxnLst>
                      <a:cxn ang="0">
                        <a:pos x="T0" y="T1"/>
                      </a:cxn>
                      <a:cxn ang="0">
                        <a:pos x="T2" y="T3"/>
                      </a:cxn>
                      <a:cxn ang="0">
                        <a:pos x="T4" y="T5"/>
                      </a:cxn>
                      <a:cxn ang="0">
                        <a:pos x="T6" y="T7"/>
                      </a:cxn>
                      <a:cxn ang="0">
                        <a:pos x="T8" y="T9"/>
                      </a:cxn>
                    </a:cxnLst>
                    <a:rect l="0" t="0" r="r" b="b"/>
                    <a:pathLst>
                      <a:path w="9" h="7">
                        <a:moveTo>
                          <a:pt x="2" y="6"/>
                        </a:moveTo>
                        <a:cubicBezTo>
                          <a:pt x="4" y="5"/>
                          <a:pt x="6" y="4"/>
                          <a:pt x="8" y="2"/>
                        </a:cubicBezTo>
                        <a:cubicBezTo>
                          <a:pt x="9" y="1"/>
                          <a:pt x="8" y="0"/>
                          <a:pt x="7" y="1"/>
                        </a:cubicBezTo>
                        <a:cubicBezTo>
                          <a:pt x="5" y="3"/>
                          <a:pt x="3" y="4"/>
                          <a:pt x="1" y="5"/>
                        </a:cubicBezTo>
                        <a:cubicBezTo>
                          <a:pt x="0" y="5"/>
                          <a:pt x="1" y="7"/>
                          <a:pt x="2"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36" name="Freeform 381"/>
                  <p:cNvSpPr/>
                  <p:nvPr/>
                </p:nvSpPr>
                <p:spPr bwMode="auto">
                  <a:xfrm>
                    <a:off x="570" y="1475"/>
                    <a:ext cx="6" cy="5"/>
                  </a:xfrm>
                  <a:custGeom>
                    <a:avLst/>
                    <a:gdLst>
                      <a:gd name="T0" fmla="*/ 2 w 10"/>
                      <a:gd name="T1" fmla="*/ 7 h 7"/>
                      <a:gd name="T2" fmla="*/ 9 w 10"/>
                      <a:gd name="T3" fmla="*/ 2 h 7"/>
                      <a:gd name="T4" fmla="*/ 7 w 10"/>
                      <a:gd name="T5" fmla="*/ 1 h 7"/>
                      <a:gd name="T6" fmla="*/ 1 w 10"/>
                      <a:gd name="T7" fmla="*/ 5 h 7"/>
                      <a:gd name="T8" fmla="*/ 2 w 10"/>
                      <a:gd name="T9" fmla="*/ 7 h 7"/>
                    </a:gdLst>
                    <a:ahLst/>
                    <a:cxnLst>
                      <a:cxn ang="0">
                        <a:pos x="T0" y="T1"/>
                      </a:cxn>
                      <a:cxn ang="0">
                        <a:pos x="T2" y="T3"/>
                      </a:cxn>
                      <a:cxn ang="0">
                        <a:pos x="T4" y="T5"/>
                      </a:cxn>
                      <a:cxn ang="0">
                        <a:pos x="T6" y="T7"/>
                      </a:cxn>
                      <a:cxn ang="0">
                        <a:pos x="T8" y="T9"/>
                      </a:cxn>
                    </a:cxnLst>
                    <a:rect l="0" t="0" r="r" b="b"/>
                    <a:pathLst>
                      <a:path w="10" h="7">
                        <a:moveTo>
                          <a:pt x="2" y="7"/>
                        </a:moveTo>
                        <a:cubicBezTo>
                          <a:pt x="5" y="6"/>
                          <a:pt x="7" y="4"/>
                          <a:pt x="9" y="2"/>
                        </a:cubicBezTo>
                        <a:cubicBezTo>
                          <a:pt x="10" y="1"/>
                          <a:pt x="8" y="0"/>
                          <a:pt x="7" y="1"/>
                        </a:cubicBezTo>
                        <a:cubicBezTo>
                          <a:pt x="6" y="2"/>
                          <a:pt x="4" y="4"/>
                          <a:pt x="1" y="5"/>
                        </a:cubicBezTo>
                        <a:cubicBezTo>
                          <a:pt x="0" y="5"/>
                          <a:pt x="1" y="7"/>
                          <a:pt x="2"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37" name="Freeform 382"/>
                  <p:cNvSpPr/>
                  <p:nvPr/>
                </p:nvSpPr>
                <p:spPr bwMode="auto">
                  <a:xfrm>
                    <a:off x="571" y="1476"/>
                    <a:ext cx="6" cy="4"/>
                  </a:xfrm>
                  <a:custGeom>
                    <a:avLst/>
                    <a:gdLst>
                      <a:gd name="T0" fmla="*/ 1 w 9"/>
                      <a:gd name="T1" fmla="*/ 6 h 6"/>
                      <a:gd name="T2" fmla="*/ 8 w 9"/>
                      <a:gd name="T3" fmla="*/ 2 h 6"/>
                      <a:gd name="T4" fmla="*/ 7 w 9"/>
                      <a:gd name="T5" fmla="*/ 0 h 6"/>
                      <a:gd name="T6" fmla="*/ 1 w 9"/>
                      <a:gd name="T7" fmla="*/ 4 h 6"/>
                      <a:gd name="T8" fmla="*/ 1 w 9"/>
                      <a:gd name="T9" fmla="*/ 6 h 6"/>
                    </a:gdLst>
                    <a:ahLst/>
                    <a:cxnLst>
                      <a:cxn ang="0">
                        <a:pos x="T0" y="T1"/>
                      </a:cxn>
                      <a:cxn ang="0">
                        <a:pos x="T2" y="T3"/>
                      </a:cxn>
                      <a:cxn ang="0">
                        <a:pos x="T4" y="T5"/>
                      </a:cxn>
                      <a:cxn ang="0">
                        <a:pos x="T6" y="T7"/>
                      </a:cxn>
                      <a:cxn ang="0">
                        <a:pos x="T8" y="T9"/>
                      </a:cxn>
                    </a:cxnLst>
                    <a:rect l="0" t="0" r="r" b="b"/>
                    <a:pathLst>
                      <a:path w="9" h="6">
                        <a:moveTo>
                          <a:pt x="1" y="6"/>
                        </a:moveTo>
                        <a:cubicBezTo>
                          <a:pt x="3" y="5"/>
                          <a:pt x="6" y="3"/>
                          <a:pt x="8" y="2"/>
                        </a:cubicBezTo>
                        <a:cubicBezTo>
                          <a:pt x="9" y="1"/>
                          <a:pt x="8" y="0"/>
                          <a:pt x="7" y="0"/>
                        </a:cubicBezTo>
                        <a:cubicBezTo>
                          <a:pt x="5" y="2"/>
                          <a:pt x="3" y="3"/>
                          <a:pt x="1" y="4"/>
                        </a:cubicBezTo>
                        <a:cubicBezTo>
                          <a:pt x="0" y="4"/>
                          <a:pt x="0" y="6"/>
                          <a:pt x="1"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38" name="Freeform 383"/>
                  <p:cNvSpPr/>
                  <p:nvPr/>
                </p:nvSpPr>
                <p:spPr bwMode="auto">
                  <a:xfrm>
                    <a:off x="571" y="1469"/>
                    <a:ext cx="5" cy="6"/>
                  </a:xfrm>
                  <a:custGeom>
                    <a:avLst/>
                    <a:gdLst>
                      <a:gd name="T0" fmla="*/ 2 w 8"/>
                      <a:gd name="T1" fmla="*/ 8 h 9"/>
                      <a:gd name="T2" fmla="*/ 7 w 8"/>
                      <a:gd name="T3" fmla="*/ 2 h 9"/>
                      <a:gd name="T4" fmla="*/ 6 w 8"/>
                      <a:gd name="T5" fmla="*/ 1 h 9"/>
                      <a:gd name="T6" fmla="*/ 1 w 8"/>
                      <a:gd name="T7" fmla="*/ 7 h 9"/>
                      <a:gd name="T8" fmla="*/ 2 w 8"/>
                      <a:gd name="T9" fmla="*/ 8 h 9"/>
                    </a:gdLst>
                    <a:ahLst/>
                    <a:cxnLst>
                      <a:cxn ang="0">
                        <a:pos x="T0" y="T1"/>
                      </a:cxn>
                      <a:cxn ang="0">
                        <a:pos x="T2" y="T3"/>
                      </a:cxn>
                      <a:cxn ang="0">
                        <a:pos x="T4" y="T5"/>
                      </a:cxn>
                      <a:cxn ang="0">
                        <a:pos x="T6" y="T7"/>
                      </a:cxn>
                      <a:cxn ang="0">
                        <a:pos x="T8" y="T9"/>
                      </a:cxn>
                    </a:cxnLst>
                    <a:rect l="0" t="0" r="r" b="b"/>
                    <a:pathLst>
                      <a:path w="8" h="9">
                        <a:moveTo>
                          <a:pt x="2" y="8"/>
                        </a:moveTo>
                        <a:cubicBezTo>
                          <a:pt x="3" y="6"/>
                          <a:pt x="5" y="4"/>
                          <a:pt x="7" y="2"/>
                        </a:cubicBezTo>
                        <a:cubicBezTo>
                          <a:pt x="8" y="1"/>
                          <a:pt x="7" y="0"/>
                          <a:pt x="6" y="1"/>
                        </a:cubicBezTo>
                        <a:cubicBezTo>
                          <a:pt x="4" y="3"/>
                          <a:pt x="2" y="5"/>
                          <a:pt x="1" y="7"/>
                        </a:cubicBezTo>
                        <a:cubicBezTo>
                          <a:pt x="0" y="8"/>
                          <a:pt x="1" y="9"/>
                          <a:pt x="2"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39" name="Freeform 384"/>
                  <p:cNvSpPr/>
                  <p:nvPr/>
                </p:nvSpPr>
                <p:spPr bwMode="auto">
                  <a:xfrm>
                    <a:off x="571" y="1474"/>
                    <a:ext cx="7" cy="4"/>
                  </a:xfrm>
                  <a:custGeom>
                    <a:avLst/>
                    <a:gdLst>
                      <a:gd name="T0" fmla="*/ 2 w 10"/>
                      <a:gd name="T1" fmla="*/ 5 h 6"/>
                      <a:gd name="T2" fmla="*/ 9 w 10"/>
                      <a:gd name="T3" fmla="*/ 2 h 6"/>
                      <a:gd name="T4" fmla="*/ 9 w 10"/>
                      <a:gd name="T5" fmla="*/ 0 h 6"/>
                      <a:gd name="T6" fmla="*/ 1 w 10"/>
                      <a:gd name="T7" fmla="*/ 4 h 6"/>
                      <a:gd name="T8" fmla="*/ 2 w 10"/>
                      <a:gd name="T9" fmla="*/ 5 h 6"/>
                    </a:gdLst>
                    <a:ahLst/>
                    <a:cxnLst>
                      <a:cxn ang="0">
                        <a:pos x="T0" y="T1"/>
                      </a:cxn>
                      <a:cxn ang="0">
                        <a:pos x="T2" y="T3"/>
                      </a:cxn>
                      <a:cxn ang="0">
                        <a:pos x="T4" y="T5"/>
                      </a:cxn>
                      <a:cxn ang="0">
                        <a:pos x="T6" y="T7"/>
                      </a:cxn>
                      <a:cxn ang="0">
                        <a:pos x="T8" y="T9"/>
                      </a:cxn>
                    </a:cxnLst>
                    <a:rect l="0" t="0" r="r" b="b"/>
                    <a:pathLst>
                      <a:path w="10" h="6">
                        <a:moveTo>
                          <a:pt x="2" y="5"/>
                        </a:moveTo>
                        <a:cubicBezTo>
                          <a:pt x="4" y="4"/>
                          <a:pt x="6" y="2"/>
                          <a:pt x="9" y="2"/>
                        </a:cubicBezTo>
                        <a:cubicBezTo>
                          <a:pt x="10" y="2"/>
                          <a:pt x="10" y="0"/>
                          <a:pt x="9" y="0"/>
                        </a:cubicBezTo>
                        <a:cubicBezTo>
                          <a:pt x="6" y="0"/>
                          <a:pt x="4" y="2"/>
                          <a:pt x="1" y="4"/>
                        </a:cubicBezTo>
                        <a:cubicBezTo>
                          <a:pt x="0" y="4"/>
                          <a:pt x="1" y="6"/>
                          <a:pt x="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40" name="Freeform 385"/>
                  <p:cNvSpPr/>
                  <p:nvPr/>
                </p:nvSpPr>
                <p:spPr bwMode="auto">
                  <a:xfrm>
                    <a:off x="573" y="1476"/>
                    <a:ext cx="4" cy="4"/>
                  </a:xfrm>
                  <a:custGeom>
                    <a:avLst/>
                    <a:gdLst>
                      <a:gd name="T0" fmla="*/ 2 w 6"/>
                      <a:gd name="T1" fmla="*/ 5 h 6"/>
                      <a:gd name="T2" fmla="*/ 5 w 6"/>
                      <a:gd name="T3" fmla="*/ 2 h 6"/>
                      <a:gd name="T4" fmla="*/ 4 w 6"/>
                      <a:gd name="T5" fmla="*/ 1 h 6"/>
                      <a:gd name="T6" fmla="*/ 0 w 6"/>
                      <a:gd name="T7" fmla="*/ 4 h 6"/>
                      <a:gd name="T8" fmla="*/ 2 w 6"/>
                      <a:gd name="T9" fmla="*/ 5 h 6"/>
                    </a:gdLst>
                    <a:ahLst/>
                    <a:cxnLst>
                      <a:cxn ang="0">
                        <a:pos x="T0" y="T1"/>
                      </a:cxn>
                      <a:cxn ang="0">
                        <a:pos x="T2" y="T3"/>
                      </a:cxn>
                      <a:cxn ang="0">
                        <a:pos x="T4" y="T5"/>
                      </a:cxn>
                      <a:cxn ang="0">
                        <a:pos x="T6" y="T7"/>
                      </a:cxn>
                      <a:cxn ang="0">
                        <a:pos x="T8" y="T9"/>
                      </a:cxn>
                    </a:cxnLst>
                    <a:rect l="0" t="0" r="r" b="b"/>
                    <a:pathLst>
                      <a:path w="6" h="6">
                        <a:moveTo>
                          <a:pt x="2" y="5"/>
                        </a:moveTo>
                        <a:cubicBezTo>
                          <a:pt x="3" y="4"/>
                          <a:pt x="4" y="3"/>
                          <a:pt x="5" y="2"/>
                        </a:cubicBezTo>
                        <a:cubicBezTo>
                          <a:pt x="6" y="1"/>
                          <a:pt x="5" y="0"/>
                          <a:pt x="4" y="1"/>
                        </a:cubicBezTo>
                        <a:cubicBezTo>
                          <a:pt x="3" y="2"/>
                          <a:pt x="2" y="3"/>
                          <a:pt x="0" y="4"/>
                        </a:cubicBezTo>
                        <a:cubicBezTo>
                          <a:pt x="0" y="5"/>
                          <a:pt x="1" y="6"/>
                          <a:pt x="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41" name="Freeform 386"/>
                  <p:cNvSpPr/>
                  <p:nvPr/>
                </p:nvSpPr>
                <p:spPr bwMode="auto">
                  <a:xfrm>
                    <a:off x="900" y="1709"/>
                    <a:ext cx="23" cy="24"/>
                  </a:xfrm>
                  <a:custGeom>
                    <a:avLst/>
                    <a:gdLst>
                      <a:gd name="T0" fmla="*/ 24 w 35"/>
                      <a:gd name="T1" fmla="*/ 5 h 35"/>
                      <a:gd name="T2" fmla="*/ 3 w 35"/>
                      <a:gd name="T3" fmla="*/ 13 h 35"/>
                      <a:gd name="T4" fmla="*/ 14 w 35"/>
                      <a:gd name="T5" fmla="*/ 32 h 35"/>
                      <a:gd name="T6" fmla="*/ 33 w 35"/>
                      <a:gd name="T7" fmla="*/ 23 h 35"/>
                      <a:gd name="T8" fmla="*/ 21 w 35"/>
                      <a:gd name="T9" fmla="*/ 5 h 35"/>
                      <a:gd name="T10" fmla="*/ 22 w 35"/>
                      <a:gd name="T11" fmla="*/ 7 h 35"/>
                      <a:gd name="T12" fmla="*/ 30 w 35"/>
                      <a:gd name="T13" fmla="*/ 13 h 35"/>
                      <a:gd name="T14" fmla="*/ 30 w 35"/>
                      <a:gd name="T15" fmla="*/ 25 h 35"/>
                      <a:gd name="T16" fmla="*/ 15 w 35"/>
                      <a:gd name="T17" fmla="*/ 31 h 35"/>
                      <a:gd name="T18" fmla="*/ 5 w 35"/>
                      <a:gd name="T19" fmla="*/ 14 h 35"/>
                      <a:gd name="T20" fmla="*/ 11 w 35"/>
                      <a:gd name="T21" fmla="*/ 5 h 35"/>
                      <a:gd name="T22" fmla="*/ 23 w 35"/>
                      <a:gd name="T23" fmla="*/ 7 h 35"/>
                      <a:gd name="T24" fmla="*/ 24 w 35"/>
                      <a:gd name="T25" fmla="*/ 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5" h="35">
                        <a:moveTo>
                          <a:pt x="24" y="5"/>
                        </a:moveTo>
                        <a:cubicBezTo>
                          <a:pt x="15" y="0"/>
                          <a:pt x="7" y="3"/>
                          <a:pt x="3" y="13"/>
                        </a:cubicBezTo>
                        <a:cubicBezTo>
                          <a:pt x="0" y="21"/>
                          <a:pt x="6" y="30"/>
                          <a:pt x="14" y="32"/>
                        </a:cubicBezTo>
                        <a:cubicBezTo>
                          <a:pt x="22" y="35"/>
                          <a:pt x="30" y="31"/>
                          <a:pt x="33" y="23"/>
                        </a:cubicBezTo>
                        <a:cubicBezTo>
                          <a:pt x="35" y="17"/>
                          <a:pt x="30" y="3"/>
                          <a:pt x="21" y="5"/>
                        </a:cubicBezTo>
                        <a:cubicBezTo>
                          <a:pt x="20" y="5"/>
                          <a:pt x="21" y="7"/>
                          <a:pt x="22" y="7"/>
                        </a:cubicBezTo>
                        <a:cubicBezTo>
                          <a:pt x="26" y="6"/>
                          <a:pt x="28" y="10"/>
                          <a:pt x="30" y="13"/>
                        </a:cubicBezTo>
                        <a:cubicBezTo>
                          <a:pt x="32" y="17"/>
                          <a:pt x="32" y="21"/>
                          <a:pt x="30" y="25"/>
                        </a:cubicBezTo>
                        <a:cubicBezTo>
                          <a:pt x="28" y="31"/>
                          <a:pt x="20" y="32"/>
                          <a:pt x="15" y="31"/>
                        </a:cubicBezTo>
                        <a:cubicBezTo>
                          <a:pt x="7" y="29"/>
                          <a:pt x="3" y="22"/>
                          <a:pt x="5" y="14"/>
                        </a:cubicBezTo>
                        <a:cubicBezTo>
                          <a:pt x="5" y="11"/>
                          <a:pt x="8" y="7"/>
                          <a:pt x="11" y="5"/>
                        </a:cubicBezTo>
                        <a:cubicBezTo>
                          <a:pt x="15" y="2"/>
                          <a:pt x="20" y="4"/>
                          <a:pt x="23" y="7"/>
                        </a:cubicBezTo>
                        <a:cubicBezTo>
                          <a:pt x="24" y="7"/>
                          <a:pt x="25" y="6"/>
                          <a:pt x="24"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42" name="Freeform 387"/>
                  <p:cNvSpPr/>
                  <p:nvPr/>
                </p:nvSpPr>
                <p:spPr bwMode="auto">
                  <a:xfrm>
                    <a:off x="916" y="1727"/>
                    <a:ext cx="12" cy="10"/>
                  </a:xfrm>
                  <a:custGeom>
                    <a:avLst/>
                    <a:gdLst>
                      <a:gd name="T0" fmla="*/ 2 w 18"/>
                      <a:gd name="T1" fmla="*/ 5 h 16"/>
                      <a:gd name="T2" fmla="*/ 2 w 18"/>
                      <a:gd name="T3" fmla="*/ 5 h 16"/>
                      <a:gd name="T4" fmla="*/ 1 w 18"/>
                      <a:gd name="T5" fmla="*/ 6 h 16"/>
                      <a:gd name="T6" fmla="*/ 6 w 18"/>
                      <a:gd name="T7" fmla="*/ 10 h 16"/>
                      <a:gd name="T8" fmla="*/ 10 w 18"/>
                      <a:gd name="T9" fmla="*/ 14 h 16"/>
                      <a:gd name="T10" fmla="*/ 15 w 18"/>
                      <a:gd name="T11" fmla="*/ 14 h 16"/>
                      <a:gd name="T12" fmla="*/ 16 w 18"/>
                      <a:gd name="T13" fmla="*/ 8 h 16"/>
                      <a:gd name="T14" fmla="*/ 6 w 18"/>
                      <a:gd name="T15" fmla="*/ 1 h 16"/>
                      <a:gd name="T16" fmla="*/ 5 w 18"/>
                      <a:gd name="T17" fmla="*/ 2 h 16"/>
                      <a:gd name="T18" fmla="*/ 14 w 18"/>
                      <a:gd name="T19" fmla="*/ 8 h 16"/>
                      <a:gd name="T20" fmla="*/ 14 w 18"/>
                      <a:gd name="T21" fmla="*/ 13 h 16"/>
                      <a:gd name="T22" fmla="*/ 13 w 18"/>
                      <a:gd name="T23" fmla="*/ 14 h 16"/>
                      <a:gd name="T24" fmla="*/ 11 w 18"/>
                      <a:gd name="T25" fmla="*/ 12 h 16"/>
                      <a:gd name="T26" fmla="*/ 0 w 18"/>
                      <a:gd name="T27" fmla="*/ 5 h 16"/>
                      <a:gd name="T28" fmla="*/ 0 w 18"/>
                      <a:gd name="T29" fmla="*/ 6 h 16"/>
                      <a:gd name="T30" fmla="*/ 0 w 18"/>
                      <a:gd name="T31" fmla="*/ 6 h 16"/>
                      <a:gd name="T32" fmla="*/ 2 w 18"/>
                      <a:gd name="T33" fmla="*/ 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8" h="16">
                        <a:moveTo>
                          <a:pt x="2" y="5"/>
                        </a:moveTo>
                        <a:cubicBezTo>
                          <a:pt x="2" y="5"/>
                          <a:pt x="2" y="5"/>
                          <a:pt x="2" y="5"/>
                        </a:cubicBezTo>
                        <a:cubicBezTo>
                          <a:pt x="2" y="5"/>
                          <a:pt x="2" y="6"/>
                          <a:pt x="1" y="6"/>
                        </a:cubicBezTo>
                        <a:cubicBezTo>
                          <a:pt x="2" y="6"/>
                          <a:pt x="5" y="9"/>
                          <a:pt x="6" y="10"/>
                        </a:cubicBezTo>
                        <a:cubicBezTo>
                          <a:pt x="7" y="11"/>
                          <a:pt x="9" y="12"/>
                          <a:pt x="10" y="14"/>
                        </a:cubicBezTo>
                        <a:cubicBezTo>
                          <a:pt x="13" y="16"/>
                          <a:pt x="13" y="16"/>
                          <a:pt x="15" y="14"/>
                        </a:cubicBezTo>
                        <a:cubicBezTo>
                          <a:pt x="17" y="12"/>
                          <a:pt x="18" y="10"/>
                          <a:pt x="16" y="8"/>
                        </a:cubicBezTo>
                        <a:cubicBezTo>
                          <a:pt x="13" y="5"/>
                          <a:pt x="10" y="3"/>
                          <a:pt x="6" y="1"/>
                        </a:cubicBezTo>
                        <a:cubicBezTo>
                          <a:pt x="5" y="0"/>
                          <a:pt x="4" y="2"/>
                          <a:pt x="5" y="2"/>
                        </a:cubicBezTo>
                        <a:cubicBezTo>
                          <a:pt x="8" y="4"/>
                          <a:pt x="11" y="6"/>
                          <a:pt x="14" y="8"/>
                        </a:cubicBezTo>
                        <a:cubicBezTo>
                          <a:pt x="16" y="10"/>
                          <a:pt x="15" y="11"/>
                          <a:pt x="14" y="13"/>
                        </a:cubicBezTo>
                        <a:cubicBezTo>
                          <a:pt x="13" y="13"/>
                          <a:pt x="13" y="14"/>
                          <a:pt x="13" y="14"/>
                        </a:cubicBezTo>
                        <a:cubicBezTo>
                          <a:pt x="12" y="13"/>
                          <a:pt x="12" y="13"/>
                          <a:pt x="11" y="12"/>
                        </a:cubicBezTo>
                        <a:cubicBezTo>
                          <a:pt x="9" y="11"/>
                          <a:pt x="3" y="3"/>
                          <a:pt x="0" y="5"/>
                        </a:cubicBezTo>
                        <a:cubicBezTo>
                          <a:pt x="0" y="5"/>
                          <a:pt x="0" y="5"/>
                          <a:pt x="0" y="6"/>
                        </a:cubicBezTo>
                        <a:cubicBezTo>
                          <a:pt x="0" y="6"/>
                          <a:pt x="0" y="6"/>
                          <a:pt x="0" y="6"/>
                        </a:cubicBezTo>
                        <a:cubicBezTo>
                          <a:pt x="1" y="7"/>
                          <a:pt x="2" y="6"/>
                          <a:pt x="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43" name="Freeform 388"/>
                  <p:cNvSpPr/>
                  <p:nvPr/>
                </p:nvSpPr>
                <p:spPr bwMode="auto">
                  <a:xfrm>
                    <a:off x="902" y="1708"/>
                    <a:ext cx="20" cy="25"/>
                  </a:xfrm>
                  <a:custGeom>
                    <a:avLst/>
                    <a:gdLst>
                      <a:gd name="T0" fmla="*/ 19 w 30"/>
                      <a:gd name="T1" fmla="*/ 7 h 37"/>
                      <a:gd name="T2" fmla="*/ 2 w 30"/>
                      <a:gd name="T3" fmla="*/ 18 h 37"/>
                      <a:gd name="T4" fmla="*/ 21 w 30"/>
                      <a:gd name="T5" fmla="*/ 32 h 37"/>
                      <a:gd name="T6" fmla="*/ 25 w 30"/>
                      <a:gd name="T7" fmla="*/ 11 h 37"/>
                      <a:gd name="T8" fmla="*/ 5 w 30"/>
                      <a:gd name="T9" fmla="*/ 10 h 37"/>
                      <a:gd name="T10" fmla="*/ 7 w 30"/>
                      <a:gd name="T11" fmla="*/ 11 h 37"/>
                      <a:gd name="T12" fmla="*/ 20 w 30"/>
                      <a:gd name="T13" fmla="*/ 10 h 37"/>
                      <a:gd name="T14" fmla="*/ 26 w 30"/>
                      <a:gd name="T15" fmla="*/ 24 h 37"/>
                      <a:gd name="T16" fmla="*/ 5 w 30"/>
                      <a:gd name="T17" fmla="*/ 24 h 37"/>
                      <a:gd name="T18" fmla="*/ 18 w 30"/>
                      <a:gd name="T19" fmla="*/ 9 h 37"/>
                      <a:gd name="T20" fmla="*/ 19 w 30"/>
                      <a:gd name="T21" fmla="*/ 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37">
                        <a:moveTo>
                          <a:pt x="19" y="7"/>
                        </a:moveTo>
                        <a:cubicBezTo>
                          <a:pt x="12" y="0"/>
                          <a:pt x="3" y="11"/>
                          <a:pt x="2" y="18"/>
                        </a:cubicBezTo>
                        <a:cubicBezTo>
                          <a:pt x="1" y="26"/>
                          <a:pt x="12" y="37"/>
                          <a:pt x="21" y="32"/>
                        </a:cubicBezTo>
                        <a:cubicBezTo>
                          <a:pt x="29" y="27"/>
                          <a:pt x="30" y="18"/>
                          <a:pt x="25" y="11"/>
                        </a:cubicBezTo>
                        <a:cubicBezTo>
                          <a:pt x="20" y="6"/>
                          <a:pt x="10" y="3"/>
                          <a:pt x="5" y="10"/>
                        </a:cubicBezTo>
                        <a:cubicBezTo>
                          <a:pt x="5" y="11"/>
                          <a:pt x="6" y="12"/>
                          <a:pt x="7" y="11"/>
                        </a:cubicBezTo>
                        <a:cubicBezTo>
                          <a:pt x="10" y="6"/>
                          <a:pt x="16" y="7"/>
                          <a:pt x="20" y="10"/>
                        </a:cubicBezTo>
                        <a:cubicBezTo>
                          <a:pt x="25" y="13"/>
                          <a:pt x="28" y="18"/>
                          <a:pt x="26" y="24"/>
                        </a:cubicBezTo>
                        <a:cubicBezTo>
                          <a:pt x="22" y="34"/>
                          <a:pt x="10" y="32"/>
                          <a:pt x="5" y="24"/>
                        </a:cubicBezTo>
                        <a:cubicBezTo>
                          <a:pt x="0" y="17"/>
                          <a:pt x="11" y="1"/>
                          <a:pt x="18" y="9"/>
                        </a:cubicBezTo>
                        <a:cubicBezTo>
                          <a:pt x="19" y="9"/>
                          <a:pt x="20" y="8"/>
                          <a:pt x="19"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44" name="Freeform 389"/>
                  <p:cNvSpPr/>
                  <p:nvPr/>
                </p:nvSpPr>
                <p:spPr bwMode="auto">
                  <a:xfrm>
                    <a:off x="918" y="1727"/>
                    <a:ext cx="3" cy="6"/>
                  </a:xfrm>
                  <a:custGeom>
                    <a:avLst/>
                    <a:gdLst>
                      <a:gd name="T0" fmla="*/ 3 w 5"/>
                      <a:gd name="T1" fmla="*/ 5 h 8"/>
                      <a:gd name="T2" fmla="*/ 3 w 5"/>
                      <a:gd name="T3" fmla="*/ 3 h 8"/>
                      <a:gd name="T4" fmla="*/ 1 w 5"/>
                      <a:gd name="T5" fmla="*/ 3 h 8"/>
                      <a:gd name="T6" fmla="*/ 0 w 5"/>
                      <a:gd name="T7" fmla="*/ 5 h 8"/>
                      <a:gd name="T8" fmla="*/ 2 w 5"/>
                      <a:gd name="T9" fmla="*/ 5 h 8"/>
                      <a:gd name="T10" fmla="*/ 2 w 5"/>
                      <a:gd name="T11" fmla="*/ 3 h 8"/>
                      <a:gd name="T12" fmla="*/ 0 w 5"/>
                      <a:gd name="T13" fmla="*/ 3 h 8"/>
                      <a:gd name="T14" fmla="*/ 0 w 5"/>
                      <a:gd name="T15" fmla="*/ 4 h 8"/>
                      <a:gd name="T16" fmla="*/ 1 w 5"/>
                      <a:gd name="T17" fmla="*/ 4 h 8"/>
                      <a:gd name="T18" fmla="*/ 2 w 5"/>
                      <a:gd name="T19" fmla="*/ 3 h 8"/>
                      <a:gd name="T20" fmla="*/ 1 w 5"/>
                      <a:gd name="T21" fmla="*/ 3 h 8"/>
                      <a:gd name="T22" fmla="*/ 1 w 5"/>
                      <a:gd name="T23" fmla="*/ 6 h 8"/>
                      <a:gd name="T24" fmla="*/ 3 w 5"/>
                      <a:gd name="T25" fmla="*/ 6 h 8"/>
                      <a:gd name="T26" fmla="*/ 4 w 5"/>
                      <a:gd name="T27" fmla="*/ 1 h 8"/>
                      <a:gd name="T28" fmla="*/ 2 w 5"/>
                      <a:gd name="T29" fmla="*/ 2 h 8"/>
                      <a:gd name="T30" fmla="*/ 3 w 5"/>
                      <a:gd name="T31" fmla="*/ 7 h 8"/>
                      <a:gd name="T32" fmla="*/ 4 w 5"/>
                      <a:gd name="T33" fmla="*/ 7 h 8"/>
                      <a:gd name="T34" fmla="*/ 5 w 5"/>
                      <a:gd name="T35" fmla="*/ 4 h 8"/>
                      <a:gd name="T36" fmla="*/ 3 w 5"/>
                      <a:gd name="T37" fmla="*/ 4 h 8"/>
                      <a:gd name="T38" fmla="*/ 3 w 5"/>
                      <a:gd name="T39" fmla="*/ 7 h 8"/>
                      <a:gd name="T40" fmla="*/ 4 w 5"/>
                      <a:gd name="T41" fmla="*/ 6 h 8"/>
                      <a:gd name="T42" fmla="*/ 4 w 5"/>
                      <a:gd name="T43" fmla="*/ 1 h 8"/>
                      <a:gd name="T44" fmla="*/ 2 w 5"/>
                      <a:gd name="T45" fmla="*/ 1 h 8"/>
                      <a:gd name="T46" fmla="*/ 1 w 5"/>
                      <a:gd name="T47" fmla="*/ 5 h 8"/>
                      <a:gd name="T48" fmla="*/ 3 w 5"/>
                      <a:gd name="T49" fmla="*/ 5 h 8"/>
                      <a:gd name="T50" fmla="*/ 2 w 5"/>
                      <a:gd name="T51" fmla="*/ 2 h 8"/>
                      <a:gd name="T52" fmla="*/ 1 w 5"/>
                      <a:gd name="T53" fmla="*/ 2 h 8"/>
                      <a:gd name="T54" fmla="*/ 0 w 5"/>
                      <a:gd name="T55" fmla="*/ 3 h 8"/>
                      <a:gd name="T56" fmla="*/ 1 w 5"/>
                      <a:gd name="T57" fmla="*/ 4 h 8"/>
                      <a:gd name="T58" fmla="*/ 2 w 5"/>
                      <a:gd name="T59" fmla="*/ 3 h 8"/>
                      <a:gd name="T60" fmla="*/ 0 w 5"/>
                      <a:gd name="T61" fmla="*/ 3 h 8"/>
                      <a:gd name="T62" fmla="*/ 0 w 5"/>
                      <a:gd name="T63" fmla="*/ 5 h 8"/>
                      <a:gd name="T64" fmla="*/ 2 w 5"/>
                      <a:gd name="T65" fmla="*/ 5 h 8"/>
                      <a:gd name="T66" fmla="*/ 3 w 5"/>
                      <a:gd name="T67" fmla="*/ 4 h 8"/>
                      <a:gd name="T68" fmla="*/ 1 w 5"/>
                      <a:gd name="T69" fmla="*/ 3 h 8"/>
                      <a:gd name="T70" fmla="*/ 1 w 5"/>
                      <a:gd name="T71" fmla="*/ 5 h 8"/>
                      <a:gd name="T72" fmla="*/ 3 w 5"/>
                      <a:gd name="T73"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 h="8">
                        <a:moveTo>
                          <a:pt x="3" y="5"/>
                        </a:moveTo>
                        <a:cubicBezTo>
                          <a:pt x="3" y="4"/>
                          <a:pt x="3" y="4"/>
                          <a:pt x="3" y="3"/>
                        </a:cubicBezTo>
                        <a:cubicBezTo>
                          <a:pt x="3" y="2"/>
                          <a:pt x="2" y="2"/>
                          <a:pt x="1" y="3"/>
                        </a:cubicBezTo>
                        <a:cubicBezTo>
                          <a:pt x="1" y="3"/>
                          <a:pt x="1" y="4"/>
                          <a:pt x="0" y="5"/>
                        </a:cubicBezTo>
                        <a:cubicBezTo>
                          <a:pt x="1" y="5"/>
                          <a:pt x="2" y="5"/>
                          <a:pt x="2" y="5"/>
                        </a:cubicBezTo>
                        <a:cubicBezTo>
                          <a:pt x="2" y="4"/>
                          <a:pt x="2" y="3"/>
                          <a:pt x="2" y="3"/>
                        </a:cubicBezTo>
                        <a:cubicBezTo>
                          <a:pt x="2" y="2"/>
                          <a:pt x="0" y="2"/>
                          <a:pt x="0" y="3"/>
                        </a:cubicBezTo>
                        <a:cubicBezTo>
                          <a:pt x="0" y="3"/>
                          <a:pt x="0" y="3"/>
                          <a:pt x="0" y="4"/>
                        </a:cubicBezTo>
                        <a:cubicBezTo>
                          <a:pt x="0" y="5"/>
                          <a:pt x="1" y="5"/>
                          <a:pt x="1" y="4"/>
                        </a:cubicBezTo>
                        <a:cubicBezTo>
                          <a:pt x="2" y="4"/>
                          <a:pt x="2" y="4"/>
                          <a:pt x="2" y="3"/>
                        </a:cubicBezTo>
                        <a:cubicBezTo>
                          <a:pt x="2" y="3"/>
                          <a:pt x="1" y="3"/>
                          <a:pt x="1" y="3"/>
                        </a:cubicBezTo>
                        <a:cubicBezTo>
                          <a:pt x="1" y="4"/>
                          <a:pt x="1" y="5"/>
                          <a:pt x="1" y="6"/>
                        </a:cubicBezTo>
                        <a:cubicBezTo>
                          <a:pt x="1" y="6"/>
                          <a:pt x="3" y="6"/>
                          <a:pt x="3" y="6"/>
                        </a:cubicBezTo>
                        <a:cubicBezTo>
                          <a:pt x="3" y="4"/>
                          <a:pt x="3" y="3"/>
                          <a:pt x="4" y="1"/>
                        </a:cubicBezTo>
                        <a:cubicBezTo>
                          <a:pt x="3" y="2"/>
                          <a:pt x="2" y="2"/>
                          <a:pt x="2" y="2"/>
                        </a:cubicBezTo>
                        <a:cubicBezTo>
                          <a:pt x="2" y="4"/>
                          <a:pt x="2" y="6"/>
                          <a:pt x="3" y="7"/>
                        </a:cubicBezTo>
                        <a:cubicBezTo>
                          <a:pt x="3" y="8"/>
                          <a:pt x="4" y="8"/>
                          <a:pt x="4" y="7"/>
                        </a:cubicBezTo>
                        <a:cubicBezTo>
                          <a:pt x="4" y="6"/>
                          <a:pt x="5" y="5"/>
                          <a:pt x="5" y="4"/>
                        </a:cubicBezTo>
                        <a:cubicBezTo>
                          <a:pt x="5" y="3"/>
                          <a:pt x="3" y="3"/>
                          <a:pt x="3" y="4"/>
                        </a:cubicBezTo>
                        <a:cubicBezTo>
                          <a:pt x="3" y="5"/>
                          <a:pt x="3" y="6"/>
                          <a:pt x="3" y="7"/>
                        </a:cubicBezTo>
                        <a:cubicBezTo>
                          <a:pt x="3" y="7"/>
                          <a:pt x="4" y="6"/>
                          <a:pt x="4" y="6"/>
                        </a:cubicBezTo>
                        <a:cubicBezTo>
                          <a:pt x="3" y="5"/>
                          <a:pt x="4" y="3"/>
                          <a:pt x="4" y="1"/>
                        </a:cubicBezTo>
                        <a:cubicBezTo>
                          <a:pt x="3" y="0"/>
                          <a:pt x="2" y="1"/>
                          <a:pt x="2" y="1"/>
                        </a:cubicBezTo>
                        <a:cubicBezTo>
                          <a:pt x="2" y="3"/>
                          <a:pt x="2" y="4"/>
                          <a:pt x="1" y="5"/>
                        </a:cubicBezTo>
                        <a:cubicBezTo>
                          <a:pt x="2" y="5"/>
                          <a:pt x="2" y="5"/>
                          <a:pt x="3" y="5"/>
                        </a:cubicBezTo>
                        <a:cubicBezTo>
                          <a:pt x="3" y="4"/>
                          <a:pt x="3" y="3"/>
                          <a:pt x="2" y="2"/>
                        </a:cubicBezTo>
                        <a:cubicBezTo>
                          <a:pt x="2" y="2"/>
                          <a:pt x="1" y="2"/>
                          <a:pt x="1" y="2"/>
                        </a:cubicBezTo>
                        <a:cubicBezTo>
                          <a:pt x="0" y="3"/>
                          <a:pt x="0" y="3"/>
                          <a:pt x="0" y="3"/>
                        </a:cubicBezTo>
                        <a:cubicBezTo>
                          <a:pt x="0" y="4"/>
                          <a:pt x="1" y="4"/>
                          <a:pt x="1" y="4"/>
                        </a:cubicBezTo>
                        <a:cubicBezTo>
                          <a:pt x="1" y="4"/>
                          <a:pt x="2" y="4"/>
                          <a:pt x="2" y="3"/>
                        </a:cubicBezTo>
                        <a:cubicBezTo>
                          <a:pt x="1" y="3"/>
                          <a:pt x="1" y="3"/>
                          <a:pt x="0" y="3"/>
                        </a:cubicBezTo>
                        <a:cubicBezTo>
                          <a:pt x="0" y="4"/>
                          <a:pt x="0" y="4"/>
                          <a:pt x="0" y="5"/>
                        </a:cubicBezTo>
                        <a:cubicBezTo>
                          <a:pt x="1" y="6"/>
                          <a:pt x="2" y="6"/>
                          <a:pt x="2" y="5"/>
                        </a:cubicBezTo>
                        <a:cubicBezTo>
                          <a:pt x="2" y="5"/>
                          <a:pt x="3" y="4"/>
                          <a:pt x="3" y="4"/>
                        </a:cubicBezTo>
                        <a:cubicBezTo>
                          <a:pt x="2" y="3"/>
                          <a:pt x="2" y="3"/>
                          <a:pt x="1" y="3"/>
                        </a:cubicBezTo>
                        <a:cubicBezTo>
                          <a:pt x="1" y="4"/>
                          <a:pt x="1" y="4"/>
                          <a:pt x="1" y="5"/>
                        </a:cubicBezTo>
                        <a:cubicBezTo>
                          <a:pt x="1" y="6"/>
                          <a:pt x="3" y="6"/>
                          <a:pt x="3"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45" name="Freeform 390"/>
                  <p:cNvSpPr/>
                  <p:nvPr/>
                </p:nvSpPr>
                <p:spPr bwMode="auto">
                  <a:xfrm>
                    <a:off x="920" y="1728"/>
                    <a:ext cx="2" cy="5"/>
                  </a:xfrm>
                  <a:custGeom>
                    <a:avLst/>
                    <a:gdLst>
                      <a:gd name="T0" fmla="*/ 0 w 3"/>
                      <a:gd name="T1" fmla="*/ 1 h 8"/>
                      <a:gd name="T2" fmla="*/ 1 w 3"/>
                      <a:gd name="T3" fmla="*/ 7 h 8"/>
                      <a:gd name="T4" fmla="*/ 2 w 3"/>
                      <a:gd name="T5" fmla="*/ 7 h 8"/>
                      <a:gd name="T6" fmla="*/ 2 w 3"/>
                      <a:gd name="T7" fmla="*/ 7 h 8"/>
                      <a:gd name="T8" fmla="*/ 3 w 3"/>
                      <a:gd name="T9" fmla="*/ 7 h 8"/>
                      <a:gd name="T10" fmla="*/ 3 w 3"/>
                      <a:gd name="T11" fmla="*/ 6 h 8"/>
                      <a:gd name="T12" fmla="*/ 1 w 3"/>
                      <a:gd name="T13" fmla="*/ 6 h 8"/>
                      <a:gd name="T14" fmla="*/ 1 w 3"/>
                      <a:gd name="T15" fmla="*/ 7 h 8"/>
                      <a:gd name="T16" fmla="*/ 1 w 3"/>
                      <a:gd name="T17" fmla="*/ 6 h 8"/>
                      <a:gd name="T18" fmla="*/ 1 w 3"/>
                      <a:gd name="T19" fmla="*/ 6 h 8"/>
                      <a:gd name="T20" fmla="*/ 2 w 3"/>
                      <a:gd name="T21" fmla="*/ 6 h 8"/>
                      <a:gd name="T22" fmla="*/ 2 w 3"/>
                      <a:gd name="T23" fmla="*/ 1 h 8"/>
                      <a:gd name="T24" fmla="*/ 0 w 3"/>
                      <a:gd name="T25" fmla="*/ 1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 h="8">
                        <a:moveTo>
                          <a:pt x="0" y="1"/>
                        </a:moveTo>
                        <a:cubicBezTo>
                          <a:pt x="0" y="3"/>
                          <a:pt x="0" y="5"/>
                          <a:pt x="1" y="7"/>
                        </a:cubicBezTo>
                        <a:cubicBezTo>
                          <a:pt x="1" y="7"/>
                          <a:pt x="1" y="8"/>
                          <a:pt x="2" y="7"/>
                        </a:cubicBezTo>
                        <a:cubicBezTo>
                          <a:pt x="2" y="7"/>
                          <a:pt x="2" y="7"/>
                          <a:pt x="2" y="7"/>
                        </a:cubicBezTo>
                        <a:cubicBezTo>
                          <a:pt x="2" y="7"/>
                          <a:pt x="3" y="7"/>
                          <a:pt x="3" y="7"/>
                        </a:cubicBezTo>
                        <a:cubicBezTo>
                          <a:pt x="3" y="6"/>
                          <a:pt x="3" y="6"/>
                          <a:pt x="3" y="6"/>
                        </a:cubicBezTo>
                        <a:cubicBezTo>
                          <a:pt x="2" y="5"/>
                          <a:pt x="1" y="5"/>
                          <a:pt x="1" y="6"/>
                        </a:cubicBezTo>
                        <a:cubicBezTo>
                          <a:pt x="1" y="6"/>
                          <a:pt x="1" y="6"/>
                          <a:pt x="1" y="7"/>
                        </a:cubicBezTo>
                        <a:cubicBezTo>
                          <a:pt x="1" y="6"/>
                          <a:pt x="1" y="6"/>
                          <a:pt x="1" y="6"/>
                        </a:cubicBezTo>
                        <a:cubicBezTo>
                          <a:pt x="1" y="6"/>
                          <a:pt x="1" y="6"/>
                          <a:pt x="1" y="6"/>
                        </a:cubicBezTo>
                        <a:cubicBezTo>
                          <a:pt x="2" y="6"/>
                          <a:pt x="2" y="6"/>
                          <a:pt x="2" y="6"/>
                        </a:cubicBezTo>
                        <a:cubicBezTo>
                          <a:pt x="2" y="5"/>
                          <a:pt x="2" y="3"/>
                          <a:pt x="2" y="1"/>
                        </a:cubicBezTo>
                        <a:cubicBezTo>
                          <a:pt x="2"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46" name="Freeform 391"/>
                  <p:cNvSpPr/>
                  <p:nvPr/>
                </p:nvSpPr>
                <p:spPr bwMode="auto">
                  <a:xfrm>
                    <a:off x="921" y="1729"/>
                    <a:ext cx="2" cy="4"/>
                  </a:xfrm>
                  <a:custGeom>
                    <a:avLst/>
                    <a:gdLst>
                      <a:gd name="T0" fmla="*/ 0 w 3"/>
                      <a:gd name="T1" fmla="*/ 1 h 7"/>
                      <a:gd name="T2" fmla="*/ 1 w 3"/>
                      <a:gd name="T3" fmla="*/ 6 h 7"/>
                      <a:gd name="T4" fmla="*/ 2 w 3"/>
                      <a:gd name="T5" fmla="*/ 6 h 7"/>
                      <a:gd name="T6" fmla="*/ 2 w 3"/>
                      <a:gd name="T7" fmla="*/ 5 h 7"/>
                      <a:gd name="T8" fmla="*/ 1 w 3"/>
                      <a:gd name="T9" fmla="*/ 5 h 7"/>
                      <a:gd name="T10" fmla="*/ 1 w 3"/>
                      <a:gd name="T11" fmla="*/ 6 h 7"/>
                      <a:gd name="T12" fmla="*/ 2 w 3"/>
                      <a:gd name="T13" fmla="*/ 6 h 7"/>
                      <a:gd name="T14" fmla="*/ 2 w 3"/>
                      <a:gd name="T15" fmla="*/ 1 h 7"/>
                      <a:gd name="T16" fmla="*/ 0 w 3"/>
                      <a:gd name="T17"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7">
                        <a:moveTo>
                          <a:pt x="0" y="1"/>
                        </a:moveTo>
                        <a:cubicBezTo>
                          <a:pt x="0" y="3"/>
                          <a:pt x="0" y="4"/>
                          <a:pt x="1" y="6"/>
                        </a:cubicBezTo>
                        <a:cubicBezTo>
                          <a:pt x="1" y="7"/>
                          <a:pt x="2" y="7"/>
                          <a:pt x="2" y="6"/>
                        </a:cubicBezTo>
                        <a:cubicBezTo>
                          <a:pt x="2" y="6"/>
                          <a:pt x="2" y="6"/>
                          <a:pt x="2" y="5"/>
                        </a:cubicBezTo>
                        <a:cubicBezTo>
                          <a:pt x="3" y="4"/>
                          <a:pt x="1" y="4"/>
                          <a:pt x="1" y="5"/>
                        </a:cubicBezTo>
                        <a:cubicBezTo>
                          <a:pt x="1" y="5"/>
                          <a:pt x="1" y="5"/>
                          <a:pt x="1" y="6"/>
                        </a:cubicBezTo>
                        <a:cubicBezTo>
                          <a:pt x="1" y="6"/>
                          <a:pt x="2" y="6"/>
                          <a:pt x="2" y="6"/>
                        </a:cubicBezTo>
                        <a:cubicBezTo>
                          <a:pt x="2" y="4"/>
                          <a:pt x="2" y="3"/>
                          <a:pt x="2" y="1"/>
                        </a:cubicBezTo>
                        <a:cubicBezTo>
                          <a:pt x="2"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47" name="Freeform 392"/>
                  <p:cNvSpPr/>
                  <p:nvPr/>
                </p:nvSpPr>
                <p:spPr bwMode="auto">
                  <a:xfrm>
                    <a:off x="921" y="1729"/>
                    <a:ext cx="2" cy="6"/>
                  </a:xfrm>
                  <a:custGeom>
                    <a:avLst/>
                    <a:gdLst>
                      <a:gd name="T0" fmla="*/ 0 w 3"/>
                      <a:gd name="T1" fmla="*/ 2 h 8"/>
                      <a:gd name="T2" fmla="*/ 1 w 3"/>
                      <a:gd name="T3" fmla="*/ 7 h 8"/>
                      <a:gd name="T4" fmla="*/ 2 w 3"/>
                      <a:gd name="T5" fmla="*/ 7 h 8"/>
                      <a:gd name="T6" fmla="*/ 3 w 3"/>
                      <a:gd name="T7" fmla="*/ 5 h 8"/>
                      <a:gd name="T8" fmla="*/ 1 w 3"/>
                      <a:gd name="T9" fmla="*/ 5 h 8"/>
                      <a:gd name="T10" fmla="*/ 1 w 3"/>
                      <a:gd name="T11" fmla="*/ 7 h 8"/>
                      <a:gd name="T12" fmla="*/ 2 w 3"/>
                      <a:gd name="T13" fmla="*/ 7 h 8"/>
                      <a:gd name="T14" fmla="*/ 2 w 3"/>
                      <a:gd name="T15" fmla="*/ 2 h 8"/>
                      <a:gd name="T16" fmla="*/ 0 w 3"/>
                      <a:gd name="T17"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8">
                        <a:moveTo>
                          <a:pt x="0" y="2"/>
                        </a:moveTo>
                        <a:cubicBezTo>
                          <a:pt x="0" y="3"/>
                          <a:pt x="0" y="5"/>
                          <a:pt x="1" y="7"/>
                        </a:cubicBezTo>
                        <a:cubicBezTo>
                          <a:pt x="1" y="8"/>
                          <a:pt x="2" y="8"/>
                          <a:pt x="2" y="7"/>
                        </a:cubicBezTo>
                        <a:cubicBezTo>
                          <a:pt x="3" y="6"/>
                          <a:pt x="3" y="6"/>
                          <a:pt x="3" y="5"/>
                        </a:cubicBezTo>
                        <a:cubicBezTo>
                          <a:pt x="3" y="4"/>
                          <a:pt x="1" y="4"/>
                          <a:pt x="1" y="5"/>
                        </a:cubicBezTo>
                        <a:cubicBezTo>
                          <a:pt x="1" y="5"/>
                          <a:pt x="1" y="6"/>
                          <a:pt x="1" y="7"/>
                        </a:cubicBezTo>
                        <a:cubicBezTo>
                          <a:pt x="1" y="7"/>
                          <a:pt x="2" y="7"/>
                          <a:pt x="2" y="7"/>
                        </a:cubicBezTo>
                        <a:cubicBezTo>
                          <a:pt x="2" y="5"/>
                          <a:pt x="2" y="3"/>
                          <a:pt x="2" y="2"/>
                        </a:cubicBezTo>
                        <a:cubicBezTo>
                          <a:pt x="2" y="0"/>
                          <a:pt x="0" y="0"/>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48" name="Freeform 393"/>
                  <p:cNvSpPr/>
                  <p:nvPr/>
                </p:nvSpPr>
                <p:spPr bwMode="auto">
                  <a:xfrm>
                    <a:off x="921" y="1729"/>
                    <a:ext cx="4" cy="7"/>
                  </a:xfrm>
                  <a:custGeom>
                    <a:avLst/>
                    <a:gdLst>
                      <a:gd name="T0" fmla="*/ 0 w 5"/>
                      <a:gd name="T1" fmla="*/ 2 h 10"/>
                      <a:gd name="T2" fmla="*/ 2 w 5"/>
                      <a:gd name="T3" fmla="*/ 7 h 10"/>
                      <a:gd name="T4" fmla="*/ 4 w 5"/>
                      <a:gd name="T5" fmla="*/ 7 h 10"/>
                      <a:gd name="T6" fmla="*/ 4 w 5"/>
                      <a:gd name="T7" fmla="*/ 2 h 10"/>
                      <a:gd name="T8" fmla="*/ 2 w 5"/>
                      <a:gd name="T9" fmla="*/ 2 h 10"/>
                      <a:gd name="T10" fmla="*/ 3 w 5"/>
                      <a:gd name="T11" fmla="*/ 7 h 10"/>
                      <a:gd name="T12" fmla="*/ 4 w 5"/>
                      <a:gd name="T13" fmla="*/ 7 h 10"/>
                      <a:gd name="T14" fmla="*/ 4 w 5"/>
                      <a:gd name="T15" fmla="*/ 3 h 10"/>
                      <a:gd name="T16" fmla="*/ 3 w 5"/>
                      <a:gd name="T17" fmla="*/ 3 h 10"/>
                      <a:gd name="T18" fmla="*/ 3 w 5"/>
                      <a:gd name="T19" fmla="*/ 9 h 10"/>
                      <a:gd name="T20" fmla="*/ 5 w 5"/>
                      <a:gd name="T21" fmla="*/ 9 h 10"/>
                      <a:gd name="T22" fmla="*/ 5 w 5"/>
                      <a:gd name="T23" fmla="*/ 7 h 10"/>
                      <a:gd name="T24" fmla="*/ 3 w 5"/>
                      <a:gd name="T25" fmla="*/ 7 h 10"/>
                      <a:gd name="T26" fmla="*/ 3 w 5"/>
                      <a:gd name="T27" fmla="*/ 9 h 10"/>
                      <a:gd name="T28" fmla="*/ 5 w 5"/>
                      <a:gd name="T29" fmla="*/ 9 h 10"/>
                      <a:gd name="T30" fmla="*/ 4 w 5"/>
                      <a:gd name="T31" fmla="*/ 3 h 10"/>
                      <a:gd name="T32" fmla="*/ 3 w 5"/>
                      <a:gd name="T33" fmla="*/ 3 h 10"/>
                      <a:gd name="T34" fmla="*/ 3 w 5"/>
                      <a:gd name="T35" fmla="*/ 7 h 10"/>
                      <a:gd name="T36" fmla="*/ 4 w 5"/>
                      <a:gd name="T37" fmla="*/ 7 h 10"/>
                      <a:gd name="T38" fmla="*/ 4 w 5"/>
                      <a:gd name="T39" fmla="*/ 2 h 10"/>
                      <a:gd name="T40" fmla="*/ 2 w 5"/>
                      <a:gd name="T41" fmla="*/ 2 h 10"/>
                      <a:gd name="T42" fmla="*/ 2 w 5"/>
                      <a:gd name="T43" fmla="*/ 7 h 10"/>
                      <a:gd name="T44" fmla="*/ 3 w 5"/>
                      <a:gd name="T45" fmla="*/ 6 h 10"/>
                      <a:gd name="T46" fmla="*/ 2 w 5"/>
                      <a:gd name="T47" fmla="*/ 1 h 10"/>
                      <a:gd name="T48" fmla="*/ 0 w 5"/>
                      <a:gd name="T49"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 h="10">
                        <a:moveTo>
                          <a:pt x="0" y="2"/>
                        </a:moveTo>
                        <a:cubicBezTo>
                          <a:pt x="1" y="3"/>
                          <a:pt x="1" y="5"/>
                          <a:pt x="2" y="7"/>
                        </a:cubicBezTo>
                        <a:cubicBezTo>
                          <a:pt x="2" y="8"/>
                          <a:pt x="4" y="7"/>
                          <a:pt x="4" y="7"/>
                        </a:cubicBezTo>
                        <a:cubicBezTo>
                          <a:pt x="4" y="5"/>
                          <a:pt x="3" y="4"/>
                          <a:pt x="4" y="2"/>
                        </a:cubicBezTo>
                        <a:cubicBezTo>
                          <a:pt x="3" y="2"/>
                          <a:pt x="2" y="2"/>
                          <a:pt x="2" y="2"/>
                        </a:cubicBezTo>
                        <a:cubicBezTo>
                          <a:pt x="2" y="4"/>
                          <a:pt x="2" y="5"/>
                          <a:pt x="3" y="7"/>
                        </a:cubicBezTo>
                        <a:cubicBezTo>
                          <a:pt x="3" y="8"/>
                          <a:pt x="4" y="8"/>
                          <a:pt x="4" y="7"/>
                        </a:cubicBezTo>
                        <a:cubicBezTo>
                          <a:pt x="4" y="6"/>
                          <a:pt x="4" y="4"/>
                          <a:pt x="4" y="3"/>
                        </a:cubicBezTo>
                        <a:cubicBezTo>
                          <a:pt x="4" y="3"/>
                          <a:pt x="3" y="3"/>
                          <a:pt x="3" y="3"/>
                        </a:cubicBezTo>
                        <a:cubicBezTo>
                          <a:pt x="3" y="5"/>
                          <a:pt x="3" y="7"/>
                          <a:pt x="3" y="9"/>
                        </a:cubicBezTo>
                        <a:cubicBezTo>
                          <a:pt x="4" y="9"/>
                          <a:pt x="4" y="9"/>
                          <a:pt x="5" y="9"/>
                        </a:cubicBezTo>
                        <a:cubicBezTo>
                          <a:pt x="5" y="8"/>
                          <a:pt x="5" y="8"/>
                          <a:pt x="5" y="7"/>
                        </a:cubicBezTo>
                        <a:cubicBezTo>
                          <a:pt x="5" y="6"/>
                          <a:pt x="3" y="6"/>
                          <a:pt x="3" y="7"/>
                        </a:cubicBezTo>
                        <a:cubicBezTo>
                          <a:pt x="3" y="8"/>
                          <a:pt x="3" y="8"/>
                          <a:pt x="3" y="9"/>
                        </a:cubicBezTo>
                        <a:cubicBezTo>
                          <a:pt x="3" y="10"/>
                          <a:pt x="5" y="10"/>
                          <a:pt x="5" y="9"/>
                        </a:cubicBezTo>
                        <a:cubicBezTo>
                          <a:pt x="5" y="7"/>
                          <a:pt x="5" y="4"/>
                          <a:pt x="4" y="3"/>
                        </a:cubicBezTo>
                        <a:cubicBezTo>
                          <a:pt x="4" y="2"/>
                          <a:pt x="3" y="2"/>
                          <a:pt x="3" y="3"/>
                        </a:cubicBezTo>
                        <a:cubicBezTo>
                          <a:pt x="2" y="4"/>
                          <a:pt x="3" y="5"/>
                          <a:pt x="3" y="7"/>
                        </a:cubicBezTo>
                        <a:cubicBezTo>
                          <a:pt x="3" y="7"/>
                          <a:pt x="4" y="7"/>
                          <a:pt x="4" y="7"/>
                        </a:cubicBezTo>
                        <a:cubicBezTo>
                          <a:pt x="4" y="5"/>
                          <a:pt x="4" y="3"/>
                          <a:pt x="4" y="2"/>
                        </a:cubicBezTo>
                        <a:cubicBezTo>
                          <a:pt x="3" y="1"/>
                          <a:pt x="2" y="1"/>
                          <a:pt x="2" y="2"/>
                        </a:cubicBezTo>
                        <a:cubicBezTo>
                          <a:pt x="2" y="3"/>
                          <a:pt x="2" y="5"/>
                          <a:pt x="2" y="7"/>
                        </a:cubicBezTo>
                        <a:cubicBezTo>
                          <a:pt x="2" y="6"/>
                          <a:pt x="3" y="6"/>
                          <a:pt x="3" y="6"/>
                        </a:cubicBezTo>
                        <a:cubicBezTo>
                          <a:pt x="3" y="4"/>
                          <a:pt x="3" y="2"/>
                          <a:pt x="2" y="1"/>
                        </a:cubicBezTo>
                        <a:cubicBezTo>
                          <a:pt x="1" y="0"/>
                          <a:pt x="0"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49" name="Freeform 394"/>
                  <p:cNvSpPr/>
                  <p:nvPr/>
                </p:nvSpPr>
                <p:spPr bwMode="auto">
                  <a:xfrm>
                    <a:off x="922" y="1731"/>
                    <a:ext cx="3" cy="5"/>
                  </a:xfrm>
                  <a:custGeom>
                    <a:avLst/>
                    <a:gdLst>
                      <a:gd name="T0" fmla="*/ 1 w 5"/>
                      <a:gd name="T1" fmla="*/ 1 h 7"/>
                      <a:gd name="T2" fmla="*/ 1 w 5"/>
                      <a:gd name="T3" fmla="*/ 6 h 7"/>
                      <a:gd name="T4" fmla="*/ 2 w 5"/>
                      <a:gd name="T5" fmla="*/ 5 h 7"/>
                      <a:gd name="T6" fmla="*/ 2 w 5"/>
                      <a:gd name="T7" fmla="*/ 5 h 7"/>
                      <a:gd name="T8" fmla="*/ 1 w 5"/>
                      <a:gd name="T9" fmla="*/ 5 h 7"/>
                      <a:gd name="T10" fmla="*/ 3 w 5"/>
                      <a:gd name="T11" fmla="*/ 7 h 7"/>
                      <a:gd name="T12" fmla="*/ 4 w 5"/>
                      <a:gd name="T13" fmla="*/ 7 h 7"/>
                      <a:gd name="T14" fmla="*/ 4 w 5"/>
                      <a:gd name="T15" fmla="*/ 3 h 7"/>
                      <a:gd name="T16" fmla="*/ 2 w 5"/>
                      <a:gd name="T17" fmla="*/ 3 h 7"/>
                      <a:gd name="T18" fmla="*/ 3 w 5"/>
                      <a:gd name="T19" fmla="*/ 6 h 7"/>
                      <a:gd name="T20" fmla="*/ 4 w 5"/>
                      <a:gd name="T21" fmla="*/ 6 h 7"/>
                      <a:gd name="T22" fmla="*/ 2 w 5"/>
                      <a:gd name="T23" fmla="*/ 3 h 7"/>
                      <a:gd name="T24" fmla="*/ 1 w 5"/>
                      <a:gd name="T25" fmla="*/ 4 h 7"/>
                      <a:gd name="T26" fmla="*/ 1 w 5"/>
                      <a:gd name="T27" fmla="*/ 6 h 7"/>
                      <a:gd name="T28" fmla="*/ 2 w 5"/>
                      <a:gd name="T29" fmla="*/ 6 h 7"/>
                      <a:gd name="T30" fmla="*/ 2 w 5"/>
                      <a:gd name="T31" fmla="*/ 1 h 7"/>
                      <a:gd name="T32" fmla="*/ 1 w 5"/>
                      <a:gd name="T33"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 h="7">
                        <a:moveTo>
                          <a:pt x="1" y="1"/>
                        </a:moveTo>
                        <a:cubicBezTo>
                          <a:pt x="1" y="3"/>
                          <a:pt x="1" y="4"/>
                          <a:pt x="1" y="6"/>
                        </a:cubicBezTo>
                        <a:cubicBezTo>
                          <a:pt x="1" y="6"/>
                          <a:pt x="2" y="5"/>
                          <a:pt x="2" y="5"/>
                        </a:cubicBezTo>
                        <a:cubicBezTo>
                          <a:pt x="2" y="5"/>
                          <a:pt x="2" y="5"/>
                          <a:pt x="2" y="5"/>
                        </a:cubicBezTo>
                        <a:cubicBezTo>
                          <a:pt x="2" y="5"/>
                          <a:pt x="1" y="5"/>
                          <a:pt x="1" y="5"/>
                        </a:cubicBezTo>
                        <a:cubicBezTo>
                          <a:pt x="2" y="5"/>
                          <a:pt x="2" y="6"/>
                          <a:pt x="3" y="7"/>
                        </a:cubicBezTo>
                        <a:cubicBezTo>
                          <a:pt x="4" y="7"/>
                          <a:pt x="4" y="7"/>
                          <a:pt x="4" y="7"/>
                        </a:cubicBezTo>
                        <a:cubicBezTo>
                          <a:pt x="5" y="5"/>
                          <a:pt x="4" y="4"/>
                          <a:pt x="4" y="3"/>
                        </a:cubicBezTo>
                        <a:cubicBezTo>
                          <a:pt x="3" y="2"/>
                          <a:pt x="2" y="3"/>
                          <a:pt x="2" y="3"/>
                        </a:cubicBezTo>
                        <a:cubicBezTo>
                          <a:pt x="2" y="4"/>
                          <a:pt x="3" y="5"/>
                          <a:pt x="3" y="6"/>
                        </a:cubicBezTo>
                        <a:cubicBezTo>
                          <a:pt x="3" y="6"/>
                          <a:pt x="3" y="6"/>
                          <a:pt x="4" y="6"/>
                        </a:cubicBezTo>
                        <a:cubicBezTo>
                          <a:pt x="3" y="5"/>
                          <a:pt x="3" y="4"/>
                          <a:pt x="2" y="3"/>
                        </a:cubicBezTo>
                        <a:cubicBezTo>
                          <a:pt x="2" y="3"/>
                          <a:pt x="1" y="3"/>
                          <a:pt x="1" y="4"/>
                        </a:cubicBezTo>
                        <a:cubicBezTo>
                          <a:pt x="0" y="5"/>
                          <a:pt x="0" y="5"/>
                          <a:pt x="1" y="6"/>
                        </a:cubicBezTo>
                        <a:cubicBezTo>
                          <a:pt x="1" y="7"/>
                          <a:pt x="2" y="7"/>
                          <a:pt x="2" y="6"/>
                        </a:cubicBezTo>
                        <a:cubicBezTo>
                          <a:pt x="2" y="4"/>
                          <a:pt x="2" y="3"/>
                          <a:pt x="2" y="1"/>
                        </a:cubicBezTo>
                        <a:cubicBezTo>
                          <a:pt x="3" y="0"/>
                          <a:pt x="1"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50" name="Freeform 395"/>
                  <p:cNvSpPr/>
                  <p:nvPr/>
                </p:nvSpPr>
                <p:spPr bwMode="auto">
                  <a:xfrm>
                    <a:off x="923" y="1731"/>
                    <a:ext cx="4" cy="4"/>
                  </a:xfrm>
                  <a:custGeom>
                    <a:avLst/>
                    <a:gdLst>
                      <a:gd name="T0" fmla="*/ 1 w 6"/>
                      <a:gd name="T1" fmla="*/ 1 h 6"/>
                      <a:gd name="T2" fmla="*/ 2 w 6"/>
                      <a:gd name="T3" fmla="*/ 5 h 6"/>
                      <a:gd name="T4" fmla="*/ 4 w 6"/>
                      <a:gd name="T5" fmla="*/ 5 h 6"/>
                      <a:gd name="T6" fmla="*/ 4 w 6"/>
                      <a:gd name="T7" fmla="*/ 1 h 6"/>
                      <a:gd name="T8" fmla="*/ 2 w 6"/>
                      <a:gd name="T9" fmla="*/ 1 h 6"/>
                      <a:gd name="T10" fmla="*/ 3 w 6"/>
                      <a:gd name="T11" fmla="*/ 4 h 6"/>
                      <a:gd name="T12" fmla="*/ 5 w 6"/>
                      <a:gd name="T13" fmla="*/ 4 h 6"/>
                      <a:gd name="T14" fmla="*/ 5 w 6"/>
                      <a:gd name="T15" fmla="*/ 1 h 6"/>
                      <a:gd name="T16" fmla="*/ 3 w 6"/>
                      <a:gd name="T17" fmla="*/ 1 h 6"/>
                      <a:gd name="T18" fmla="*/ 4 w 6"/>
                      <a:gd name="T19" fmla="*/ 4 h 6"/>
                      <a:gd name="T20" fmla="*/ 6 w 6"/>
                      <a:gd name="T21" fmla="*/ 4 h 6"/>
                      <a:gd name="T22" fmla="*/ 6 w 6"/>
                      <a:gd name="T23" fmla="*/ 2 h 6"/>
                      <a:gd name="T24" fmla="*/ 4 w 6"/>
                      <a:gd name="T25" fmla="*/ 2 h 6"/>
                      <a:gd name="T26" fmla="*/ 4 w 6"/>
                      <a:gd name="T27" fmla="*/ 4 h 6"/>
                      <a:gd name="T28" fmla="*/ 6 w 6"/>
                      <a:gd name="T29" fmla="*/ 4 h 6"/>
                      <a:gd name="T30" fmla="*/ 5 w 6"/>
                      <a:gd name="T31" fmla="*/ 1 h 6"/>
                      <a:gd name="T32" fmla="*/ 3 w 6"/>
                      <a:gd name="T33" fmla="*/ 1 h 6"/>
                      <a:gd name="T34" fmla="*/ 3 w 6"/>
                      <a:gd name="T35" fmla="*/ 4 h 6"/>
                      <a:gd name="T36" fmla="*/ 5 w 6"/>
                      <a:gd name="T37" fmla="*/ 4 h 6"/>
                      <a:gd name="T38" fmla="*/ 4 w 6"/>
                      <a:gd name="T39" fmla="*/ 0 h 6"/>
                      <a:gd name="T40" fmla="*/ 2 w 6"/>
                      <a:gd name="T41" fmla="*/ 1 h 6"/>
                      <a:gd name="T42" fmla="*/ 2 w 6"/>
                      <a:gd name="T43" fmla="*/ 5 h 6"/>
                      <a:gd name="T44" fmla="*/ 4 w 6"/>
                      <a:gd name="T45" fmla="*/ 5 h 6"/>
                      <a:gd name="T46" fmla="*/ 2 w 6"/>
                      <a:gd name="T47" fmla="*/ 0 h 6"/>
                      <a:gd name="T48" fmla="*/ 1 w 6"/>
                      <a:gd name="T49" fmla="*/ 1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 h="6">
                        <a:moveTo>
                          <a:pt x="1" y="1"/>
                        </a:moveTo>
                        <a:cubicBezTo>
                          <a:pt x="2" y="2"/>
                          <a:pt x="2" y="4"/>
                          <a:pt x="2" y="5"/>
                        </a:cubicBezTo>
                        <a:cubicBezTo>
                          <a:pt x="3" y="6"/>
                          <a:pt x="4" y="6"/>
                          <a:pt x="4" y="5"/>
                        </a:cubicBezTo>
                        <a:cubicBezTo>
                          <a:pt x="4" y="3"/>
                          <a:pt x="4" y="2"/>
                          <a:pt x="4" y="1"/>
                        </a:cubicBezTo>
                        <a:cubicBezTo>
                          <a:pt x="3" y="1"/>
                          <a:pt x="3" y="1"/>
                          <a:pt x="2" y="1"/>
                        </a:cubicBezTo>
                        <a:cubicBezTo>
                          <a:pt x="3" y="2"/>
                          <a:pt x="3" y="4"/>
                          <a:pt x="3" y="4"/>
                        </a:cubicBezTo>
                        <a:cubicBezTo>
                          <a:pt x="3" y="5"/>
                          <a:pt x="5" y="5"/>
                          <a:pt x="5" y="4"/>
                        </a:cubicBezTo>
                        <a:cubicBezTo>
                          <a:pt x="5" y="3"/>
                          <a:pt x="5" y="2"/>
                          <a:pt x="5" y="1"/>
                        </a:cubicBezTo>
                        <a:cubicBezTo>
                          <a:pt x="4" y="1"/>
                          <a:pt x="4" y="1"/>
                          <a:pt x="3" y="1"/>
                        </a:cubicBezTo>
                        <a:cubicBezTo>
                          <a:pt x="4" y="2"/>
                          <a:pt x="4" y="3"/>
                          <a:pt x="4" y="4"/>
                        </a:cubicBezTo>
                        <a:cubicBezTo>
                          <a:pt x="4" y="5"/>
                          <a:pt x="6" y="5"/>
                          <a:pt x="6" y="4"/>
                        </a:cubicBezTo>
                        <a:cubicBezTo>
                          <a:pt x="6" y="3"/>
                          <a:pt x="6" y="3"/>
                          <a:pt x="6" y="2"/>
                        </a:cubicBezTo>
                        <a:cubicBezTo>
                          <a:pt x="6" y="1"/>
                          <a:pt x="4" y="1"/>
                          <a:pt x="4" y="2"/>
                        </a:cubicBezTo>
                        <a:cubicBezTo>
                          <a:pt x="4" y="3"/>
                          <a:pt x="4" y="3"/>
                          <a:pt x="4" y="4"/>
                        </a:cubicBezTo>
                        <a:cubicBezTo>
                          <a:pt x="5" y="4"/>
                          <a:pt x="5" y="4"/>
                          <a:pt x="6" y="4"/>
                        </a:cubicBezTo>
                        <a:cubicBezTo>
                          <a:pt x="5" y="3"/>
                          <a:pt x="5" y="2"/>
                          <a:pt x="5" y="1"/>
                        </a:cubicBezTo>
                        <a:cubicBezTo>
                          <a:pt x="5" y="0"/>
                          <a:pt x="4" y="0"/>
                          <a:pt x="3" y="1"/>
                        </a:cubicBezTo>
                        <a:cubicBezTo>
                          <a:pt x="3" y="2"/>
                          <a:pt x="3" y="3"/>
                          <a:pt x="3" y="4"/>
                        </a:cubicBezTo>
                        <a:cubicBezTo>
                          <a:pt x="4" y="4"/>
                          <a:pt x="4" y="4"/>
                          <a:pt x="5" y="4"/>
                        </a:cubicBezTo>
                        <a:cubicBezTo>
                          <a:pt x="4" y="3"/>
                          <a:pt x="5" y="1"/>
                          <a:pt x="4" y="0"/>
                        </a:cubicBezTo>
                        <a:cubicBezTo>
                          <a:pt x="3" y="0"/>
                          <a:pt x="2" y="0"/>
                          <a:pt x="2" y="1"/>
                        </a:cubicBezTo>
                        <a:cubicBezTo>
                          <a:pt x="2" y="2"/>
                          <a:pt x="2" y="3"/>
                          <a:pt x="2" y="5"/>
                        </a:cubicBezTo>
                        <a:cubicBezTo>
                          <a:pt x="3" y="5"/>
                          <a:pt x="4" y="5"/>
                          <a:pt x="4" y="5"/>
                        </a:cubicBezTo>
                        <a:cubicBezTo>
                          <a:pt x="4" y="3"/>
                          <a:pt x="4" y="0"/>
                          <a:pt x="2" y="0"/>
                        </a:cubicBezTo>
                        <a:cubicBezTo>
                          <a:pt x="1" y="0"/>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51" name="Freeform 396"/>
                  <p:cNvSpPr/>
                  <p:nvPr/>
                </p:nvSpPr>
                <p:spPr bwMode="auto">
                  <a:xfrm>
                    <a:off x="591" y="1334"/>
                    <a:ext cx="21" cy="27"/>
                  </a:xfrm>
                  <a:custGeom>
                    <a:avLst/>
                    <a:gdLst>
                      <a:gd name="T0" fmla="*/ 7 w 31"/>
                      <a:gd name="T1" fmla="*/ 16 h 41"/>
                      <a:gd name="T2" fmla="*/ 11 w 31"/>
                      <a:gd name="T3" fmla="*/ 4 h 41"/>
                      <a:gd name="T4" fmla="*/ 19 w 31"/>
                      <a:gd name="T5" fmla="*/ 3 h 41"/>
                      <a:gd name="T6" fmla="*/ 24 w 31"/>
                      <a:gd name="T7" fmla="*/ 21 h 41"/>
                      <a:gd name="T8" fmla="*/ 16 w 31"/>
                      <a:gd name="T9" fmla="*/ 40 h 41"/>
                      <a:gd name="T10" fmla="*/ 18 w 31"/>
                      <a:gd name="T11" fmla="*/ 40 h 41"/>
                      <a:gd name="T12" fmla="*/ 24 w 31"/>
                      <a:gd name="T13" fmla="*/ 23 h 41"/>
                      <a:gd name="T14" fmla="*/ 29 w 31"/>
                      <a:gd name="T15" fmla="*/ 16 h 41"/>
                      <a:gd name="T16" fmla="*/ 21 w 31"/>
                      <a:gd name="T17" fmla="*/ 2 h 41"/>
                      <a:gd name="T18" fmla="*/ 4 w 31"/>
                      <a:gd name="T19" fmla="*/ 7 h 41"/>
                      <a:gd name="T20" fmla="*/ 6 w 31"/>
                      <a:gd name="T21" fmla="*/ 18 h 41"/>
                      <a:gd name="T22" fmla="*/ 7 w 31"/>
                      <a:gd name="T23" fmla="*/ 1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 h="41">
                        <a:moveTo>
                          <a:pt x="7" y="16"/>
                        </a:moveTo>
                        <a:cubicBezTo>
                          <a:pt x="0" y="14"/>
                          <a:pt x="7" y="5"/>
                          <a:pt x="11" y="4"/>
                        </a:cubicBezTo>
                        <a:cubicBezTo>
                          <a:pt x="14" y="3"/>
                          <a:pt x="16" y="3"/>
                          <a:pt x="19" y="3"/>
                        </a:cubicBezTo>
                        <a:cubicBezTo>
                          <a:pt x="28" y="5"/>
                          <a:pt x="29" y="14"/>
                          <a:pt x="24" y="21"/>
                        </a:cubicBezTo>
                        <a:cubicBezTo>
                          <a:pt x="19" y="27"/>
                          <a:pt x="15" y="31"/>
                          <a:pt x="16" y="40"/>
                        </a:cubicBezTo>
                        <a:cubicBezTo>
                          <a:pt x="16" y="41"/>
                          <a:pt x="18" y="41"/>
                          <a:pt x="18" y="40"/>
                        </a:cubicBezTo>
                        <a:cubicBezTo>
                          <a:pt x="17" y="33"/>
                          <a:pt x="20" y="28"/>
                          <a:pt x="24" y="23"/>
                        </a:cubicBezTo>
                        <a:cubicBezTo>
                          <a:pt x="26" y="21"/>
                          <a:pt x="28" y="19"/>
                          <a:pt x="29" y="16"/>
                        </a:cubicBezTo>
                        <a:cubicBezTo>
                          <a:pt x="31" y="10"/>
                          <a:pt x="26" y="5"/>
                          <a:pt x="21" y="2"/>
                        </a:cubicBezTo>
                        <a:cubicBezTo>
                          <a:pt x="15" y="0"/>
                          <a:pt x="9" y="2"/>
                          <a:pt x="4" y="7"/>
                        </a:cubicBezTo>
                        <a:cubicBezTo>
                          <a:pt x="1" y="10"/>
                          <a:pt x="1" y="16"/>
                          <a:pt x="6" y="18"/>
                        </a:cubicBezTo>
                        <a:cubicBezTo>
                          <a:pt x="7" y="18"/>
                          <a:pt x="8" y="17"/>
                          <a:pt x="7"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52" name="Freeform 397"/>
                  <p:cNvSpPr/>
                  <p:nvPr/>
                </p:nvSpPr>
                <p:spPr bwMode="auto">
                  <a:xfrm>
                    <a:off x="598" y="1363"/>
                    <a:ext cx="8" cy="8"/>
                  </a:xfrm>
                  <a:custGeom>
                    <a:avLst/>
                    <a:gdLst>
                      <a:gd name="T0" fmla="*/ 9 w 12"/>
                      <a:gd name="T1" fmla="*/ 1 h 11"/>
                      <a:gd name="T2" fmla="*/ 2 w 12"/>
                      <a:gd name="T3" fmla="*/ 2 h 11"/>
                      <a:gd name="T4" fmla="*/ 2 w 12"/>
                      <a:gd name="T5" fmla="*/ 7 h 11"/>
                      <a:gd name="T6" fmla="*/ 11 w 12"/>
                      <a:gd name="T7" fmla="*/ 2 h 11"/>
                      <a:gd name="T8" fmla="*/ 9 w 12"/>
                      <a:gd name="T9" fmla="*/ 3 h 11"/>
                      <a:gd name="T10" fmla="*/ 3 w 12"/>
                      <a:gd name="T11" fmla="*/ 6 h 11"/>
                      <a:gd name="T12" fmla="*/ 4 w 12"/>
                      <a:gd name="T13" fmla="*/ 3 h 11"/>
                      <a:gd name="T14" fmla="*/ 8 w 12"/>
                      <a:gd name="T15" fmla="*/ 2 h 11"/>
                      <a:gd name="T16" fmla="*/ 9 w 12"/>
                      <a:gd name="T17" fmla="*/ 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11">
                        <a:moveTo>
                          <a:pt x="9" y="1"/>
                        </a:moveTo>
                        <a:cubicBezTo>
                          <a:pt x="6" y="0"/>
                          <a:pt x="4" y="0"/>
                          <a:pt x="2" y="2"/>
                        </a:cubicBezTo>
                        <a:cubicBezTo>
                          <a:pt x="0" y="3"/>
                          <a:pt x="0" y="6"/>
                          <a:pt x="2" y="7"/>
                        </a:cubicBezTo>
                        <a:cubicBezTo>
                          <a:pt x="5" y="11"/>
                          <a:pt x="12" y="7"/>
                          <a:pt x="11" y="2"/>
                        </a:cubicBezTo>
                        <a:cubicBezTo>
                          <a:pt x="11" y="1"/>
                          <a:pt x="9" y="2"/>
                          <a:pt x="9" y="3"/>
                        </a:cubicBezTo>
                        <a:cubicBezTo>
                          <a:pt x="10" y="6"/>
                          <a:pt x="5" y="8"/>
                          <a:pt x="3" y="6"/>
                        </a:cubicBezTo>
                        <a:cubicBezTo>
                          <a:pt x="2" y="5"/>
                          <a:pt x="2" y="3"/>
                          <a:pt x="4" y="3"/>
                        </a:cubicBezTo>
                        <a:cubicBezTo>
                          <a:pt x="5" y="2"/>
                          <a:pt x="7" y="2"/>
                          <a:pt x="8" y="2"/>
                        </a:cubicBezTo>
                        <a:cubicBezTo>
                          <a:pt x="9" y="3"/>
                          <a:pt x="10" y="1"/>
                          <a:pt x="9"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53" name="Freeform 398"/>
                  <p:cNvSpPr/>
                  <p:nvPr/>
                </p:nvSpPr>
                <p:spPr bwMode="auto">
                  <a:xfrm>
                    <a:off x="599" y="1365"/>
                    <a:ext cx="1" cy="2"/>
                  </a:xfrm>
                  <a:custGeom>
                    <a:avLst/>
                    <a:gdLst>
                      <a:gd name="T0" fmla="*/ 0 w 2"/>
                      <a:gd name="T1" fmla="*/ 3 h 4"/>
                      <a:gd name="T2" fmla="*/ 2 w 2"/>
                      <a:gd name="T3" fmla="*/ 0 h 4"/>
                      <a:gd name="T4" fmla="*/ 1 w 2"/>
                      <a:gd name="T5" fmla="*/ 0 h 4"/>
                      <a:gd name="T6" fmla="*/ 0 w 2"/>
                      <a:gd name="T7" fmla="*/ 3 h 4"/>
                      <a:gd name="T8" fmla="*/ 0 w 2"/>
                      <a:gd name="T9" fmla="*/ 3 h 4"/>
                    </a:gdLst>
                    <a:ahLst/>
                    <a:cxnLst>
                      <a:cxn ang="0">
                        <a:pos x="T0" y="T1"/>
                      </a:cxn>
                      <a:cxn ang="0">
                        <a:pos x="T2" y="T3"/>
                      </a:cxn>
                      <a:cxn ang="0">
                        <a:pos x="T4" y="T5"/>
                      </a:cxn>
                      <a:cxn ang="0">
                        <a:pos x="T6" y="T7"/>
                      </a:cxn>
                      <a:cxn ang="0">
                        <a:pos x="T8" y="T9"/>
                      </a:cxn>
                    </a:cxnLst>
                    <a:rect l="0" t="0" r="r" b="b"/>
                    <a:pathLst>
                      <a:path w="2" h="4">
                        <a:moveTo>
                          <a:pt x="0" y="3"/>
                        </a:moveTo>
                        <a:cubicBezTo>
                          <a:pt x="1" y="2"/>
                          <a:pt x="1" y="1"/>
                          <a:pt x="2" y="0"/>
                        </a:cubicBezTo>
                        <a:cubicBezTo>
                          <a:pt x="2" y="0"/>
                          <a:pt x="2" y="0"/>
                          <a:pt x="1" y="0"/>
                        </a:cubicBezTo>
                        <a:cubicBezTo>
                          <a:pt x="1" y="1"/>
                          <a:pt x="0" y="2"/>
                          <a:pt x="0" y="3"/>
                        </a:cubicBezTo>
                        <a:cubicBezTo>
                          <a:pt x="0" y="4"/>
                          <a:pt x="0" y="4"/>
                          <a:pt x="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54" name="Freeform 399"/>
                  <p:cNvSpPr/>
                  <p:nvPr/>
                </p:nvSpPr>
                <p:spPr bwMode="auto">
                  <a:xfrm>
                    <a:off x="599" y="1365"/>
                    <a:ext cx="2" cy="2"/>
                  </a:xfrm>
                  <a:custGeom>
                    <a:avLst/>
                    <a:gdLst>
                      <a:gd name="T0" fmla="*/ 1 w 3"/>
                      <a:gd name="T1" fmla="*/ 4 h 4"/>
                      <a:gd name="T2" fmla="*/ 3 w 3"/>
                      <a:gd name="T3" fmla="*/ 1 h 4"/>
                      <a:gd name="T4" fmla="*/ 2 w 3"/>
                      <a:gd name="T5" fmla="*/ 0 h 4"/>
                      <a:gd name="T6" fmla="*/ 0 w 3"/>
                      <a:gd name="T7" fmla="*/ 4 h 4"/>
                      <a:gd name="T8" fmla="*/ 1 w 3"/>
                      <a:gd name="T9" fmla="*/ 4 h 4"/>
                    </a:gdLst>
                    <a:ahLst/>
                    <a:cxnLst>
                      <a:cxn ang="0">
                        <a:pos x="T0" y="T1"/>
                      </a:cxn>
                      <a:cxn ang="0">
                        <a:pos x="T2" y="T3"/>
                      </a:cxn>
                      <a:cxn ang="0">
                        <a:pos x="T4" y="T5"/>
                      </a:cxn>
                      <a:cxn ang="0">
                        <a:pos x="T6" y="T7"/>
                      </a:cxn>
                      <a:cxn ang="0">
                        <a:pos x="T8" y="T9"/>
                      </a:cxn>
                    </a:cxnLst>
                    <a:rect l="0" t="0" r="r" b="b"/>
                    <a:pathLst>
                      <a:path w="3" h="4">
                        <a:moveTo>
                          <a:pt x="1" y="4"/>
                        </a:moveTo>
                        <a:cubicBezTo>
                          <a:pt x="1" y="3"/>
                          <a:pt x="2" y="2"/>
                          <a:pt x="3" y="1"/>
                        </a:cubicBezTo>
                        <a:cubicBezTo>
                          <a:pt x="3" y="0"/>
                          <a:pt x="3" y="0"/>
                          <a:pt x="2" y="0"/>
                        </a:cubicBezTo>
                        <a:cubicBezTo>
                          <a:pt x="2" y="1"/>
                          <a:pt x="1" y="2"/>
                          <a:pt x="0" y="4"/>
                        </a:cubicBezTo>
                        <a:cubicBezTo>
                          <a:pt x="0" y="4"/>
                          <a:pt x="1" y="4"/>
                          <a:pt x="1"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55" name="Freeform 400"/>
                  <p:cNvSpPr/>
                  <p:nvPr/>
                </p:nvSpPr>
                <p:spPr bwMode="auto">
                  <a:xfrm>
                    <a:off x="600" y="1365"/>
                    <a:ext cx="2" cy="3"/>
                  </a:xfrm>
                  <a:custGeom>
                    <a:avLst/>
                    <a:gdLst>
                      <a:gd name="T0" fmla="*/ 0 w 3"/>
                      <a:gd name="T1" fmla="*/ 5 h 5"/>
                      <a:gd name="T2" fmla="*/ 3 w 3"/>
                      <a:gd name="T3" fmla="*/ 1 h 5"/>
                      <a:gd name="T4" fmla="*/ 2 w 3"/>
                      <a:gd name="T5" fmla="*/ 0 h 5"/>
                      <a:gd name="T6" fmla="*/ 0 w 3"/>
                      <a:gd name="T7" fmla="*/ 5 h 5"/>
                      <a:gd name="T8" fmla="*/ 0 w 3"/>
                      <a:gd name="T9" fmla="*/ 5 h 5"/>
                    </a:gdLst>
                    <a:ahLst/>
                    <a:cxnLst>
                      <a:cxn ang="0">
                        <a:pos x="T0" y="T1"/>
                      </a:cxn>
                      <a:cxn ang="0">
                        <a:pos x="T2" y="T3"/>
                      </a:cxn>
                      <a:cxn ang="0">
                        <a:pos x="T4" y="T5"/>
                      </a:cxn>
                      <a:cxn ang="0">
                        <a:pos x="T6" y="T7"/>
                      </a:cxn>
                      <a:cxn ang="0">
                        <a:pos x="T8" y="T9"/>
                      </a:cxn>
                    </a:cxnLst>
                    <a:rect l="0" t="0" r="r" b="b"/>
                    <a:pathLst>
                      <a:path w="3" h="5">
                        <a:moveTo>
                          <a:pt x="0" y="5"/>
                        </a:moveTo>
                        <a:cubicBezTo>
                          <a:pt x="1" y="3"/>
                          <a:pt x="2" y="2"/>
                          <a:pt x="3" y="1"/>
                        </a:cubicBezTo>
                        <a:cubicBezTo>
                          <a:pt x="3" y="1"/>
                          <a:pt x="3" y="0"/>
                          <a:pt x="2" y="0"/>
                        </a:cubicBezTo>
                        <a:cubicBezTo>
                          <a:pt x="1" y="2"/>
                          <a:pt x="0" y="3"/>
                          <a:pt x="0" y="5"/>
                        </a:cubicBezTo>
                        <a:cubicBezTo>
                          <a:pt x="0" y="5"/>
                          <a:pt x="0" y="5"/>
                          <a:pt x="0"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56" name="Freeform 401"/>
                  <p:cNvSpPr/>
                  <p:nvPr/>
                </p:nvSpPr>
                <p:spPr bwMode="auto">
                  <a:xfrm>
                    <a:off x="600" y="1365"/>
                    <a:ext cx="2" cy="3"/>
                  </a:xfrm>
                  <a:custGeom>
                    <a:avLst/>
                    <a:gdLst>
                      <a:gd name="T0" fmla="*/ 0 w 3"/>
                      <a:gd name="T1" fmla="*/ 5 h 5"/>
                      <a:gd name="T2" fmla="*/ 3 w 3"/>
                      <a:gd name="T3" fmla="*/ 0 h 5"/>
                      <a:gd name="T4" fmla="*/ 2 w 3"/>
                      <a:gd name="T5" fmla="*/ 0 h 5"/>
                      <a:gd name="T6" fmla="*/ 0 w 3"/>
                      <a:gd name="T7" fmla="*/ 5 h 5"/>
                      <a:gd name="T8" fmla="*/ 0 w 3"/>
                      <a:gd name="T9" fmla="*/ 5 h 5"/>
                    </a:gdLst>
                    <a:ahLst/>
                    <a:cxnLst>
                      <a:cxn ang="0">
                        <a:pos x="T0" y="T1"/>
                      </a:cxn>
                      <a:cxn ang="0">
                        <a:pos x="T2" y="T3"/>
                      </a:cxn>
                      <a:cxn ang="0">
                        <a:pos x="T4" y="T5"/>
                      </a:cxn>
                      <a:cxn ang="0">
                        <a:pos x="T6" y="T7"/>
                      </a:cxn>
                      <a:cxn ang="0">
                        <a:pos x="T8" y="T9"/>
                      </a:cxn>
                    </a:cxnLst>
                    <a:rect l="0" t="0" r="r" b="b"/>
                    <a:pathLst>
                      <a:path w="3" h="5">
                        <a:moveTo>
                          <a:pt x="0" y="5"/>
                        </a:moveTo>
                        <a:cubicBezTo>
                          <a:pt x="1" y="3"/>
                          <a:pt x="2" y="2"/>
                          <a:pt x="3" y="0"/>
                        </a:cubicBezTo>
                        <a:cubicBezTo>
                          <a:pt x="3" y="0"/>
                          <a:pt x="3" y="0"/>
                          <a:pt x="2" y="0"/>
                        </a:cubicBezTo>
                        <a:cubicBezTo>
                          <a:pt x="2" y="2"/>
                          <a:pt x="0" y="3"/>
                          <a:pt x="0" y="5"/>
                        </a:cubicBezTo>
                        <a:cubicBezTo>
                          <a:pt x="0" y="5"/>
                          <a:pt x="0" y="5"/>
                          <a:pt x="0"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57" name="Freeform 402"/>
                  <p:cNvSpPr/>
                  <p:nvPr/>
                </p:nvSpPr>
                <p:spPr bwMode="auto">
                  <a:xfrm>
                    <a:off x="601" y="1365"/>
                    <a:ext cx="2" cy="3"/>
                  </a:xfrm>
                  <a:custGeom>
                    <a:avLst/>
                    <a:gdLst>
                      <a:gd name="T0" fmla="*/ 0 w 3"/>
                      <a:gd name="T1" fmla="*/ 5 h 5"/>
                      <a:gd name="T2" fmla="*/ 3 w 3"/>
                      <a:gd name="T3" fmla="*/ 1 h 5"/>
                      <a:gd name="T4" fmla="*/ 2 w 3"/>
                      <a:gd name="T5" fmla="*/ 0 h 5"/>
                      <a:gd name="T6" fmla="*/ 0 w 3"/>
                      <a:gd name="T7" fmla="*/ 5 h 5"/>
                      <a:gd name="T8" fmla="*/ 0 w 3"/>
                      <a:gd name="T9" fmla="*/ 5 h 5"/>
                    </a:gdLst>
                    <a:ahLst/>
                    <a:cxnLst>
                      <a:cxn ang="0">
                        <a:pos x="T0" y="T1"/>
                      </a:cxn>
                      <a:cxn ang="0">
                        <a:pos x="T2" y="T3"/>
                      </a:cxn>
                      <a:cxn ang="0">
                        <a:pos x="T4" y="T5"/>
                      </a:cxn>
                      <a:cxn ang="0">
                        <a:pos x="T6" y="T7"/>
                      </a:cxn>
                      <a:cxn ang="0">
                        <a:pos x="T8" y="T9"/>
                      </a:cxn>
                    </a:cxnLst>
                    <a:rect l="0" t="0" r="r" b="b"/>
                    <a:pathLst>
                      <a:path w="3" h="5">
                        <a:moveTo>
                          <a:pt x="0" y="5"/>
                        </a:moveTo>
                        <a:cubicBezTo>
                          <a:pt x="0" y="3"/>
                          <a:pt x="1" y="2"/>
                          <a:pt x="3" y="1"/>
                        </a:cubicBezTo>
                        <a:cubicBezTo>
                          <a:pt x="3" y="1"/>
                          <a:pt x="2" y="0"/>
                          <a:pt x="2" y="0"/>
                        </a:cubicBezTo>
                        <a:cubicBezTo>
                          <a:pt x="1" y="2"/>
                          <a:pt x="0" y="3"/>
                          <a:pt x="0" y="5"/>
                        </a:cubicBezTo>
                        <a:cubicBezTo>
                          <a:pt x="0" y="5"/>
                          <a:pt x="0" y="5"/>
                          <a:pt x="0"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58" name="Freeform 403"/>
                  <p:cNvSpPr/>
                  <p:nvPr/>
                </p:nvSpPr>
                <p:spPr bwMode="auto">
                  <a:xfrm>
                    <a:off x="602" y="1365"/>
                    <a:ext cx="2" cy="3"/>
                  </a:xfrm>
                  <a:custGeom>
                    <a:avLst/>
                    <a:gdLst>
                      <a:gd name="T0" fmla="*/ 0 w 3"/>
                      <a:gd name="T1" fmla="*/ 5 h 5"/>
                      <a:gd name="T2" fmla="*/ 3 w 3"/>
                      <a:gd name="T3" fmla="*/ 1 h 5"/>
                      <a:gd name="T4" fmla="*/ 2 w 3"/>
                      <a:gd name="T5" fmla="*/ 0 h 5"/>
                      <a:gd name="T6" fmla="*/ 0 w 3"/>
                      <a:gd name="T7" fmla="*/ 5 h 5"/>
                      <a:gd name="T8" fmla="*/ 0 w 3"/>
                      <a:gd name="T9" fmla="*/ 5 h 5"/>
                    </a:gdLst>
                    <a:ahLst/>
                    <a:cxnLst>
                      <a:cxn ang="0">
                        <a:pos x="T0" y="T1"/>
                      </a:cxn>
                      <a:cxn ang="0">
                        <a:pos x="T2" y="T3"/>
                      </a:cxn>
                      <a:cxn ang="0">
                        <a:pos x="T4" y="T5"/>
                      </a:cxn>
                      <a:cxn ang="0">
                        <a:pos x="T6" y="T7"/>
                      </a:cxn>
                      <a:cxn ang="0">
                        <a:pos x="T8" y="T9"/>
                      </a:cxn>
                    </a:cxnLst>
                    <a:rect l="0" t="0" r="r" b="b"/>
                    <a:pathLst>
                      <a:path w="3" h="5">
                        <a:moveTo>
                          <a:pt x="0" y="5"/>
                        </a:moveTo>
                        <a:cubicBezTo>
                          <a:pt x="1" y="3"/>
                          <a:pt x="2" y="2"/>
                          <a:pt x="3" y="1"/>
                        </a:cubicBezTo>
                        <a:cubicBezTo>
                          <a:pt x="3" y="0"/>
                          <a:pt x="2" y="0"/>
                          <a:pt x="2" y="0"/>
                        </a:cubicBezTo>
                        <a:cubicBezTo>
                          <a:pt x="1" y="2"/>
                          <a:pt x="0" y="3"/>
                          <a:pt x="0" y="5"/>
                        </a:cubicBezTo>
                        <a:cubicBezTo>
                          <a:pt x="0" y="5"/>
                          <a:pt x="0" y="5"/>
                          <a:pt x="0"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59" name="Freeform 404"/>
                  <p:cNvSpPr/>
                  <p:nvPr/>
                </p:nvSpPr>
                <p:spPr bwMode="auto">
                  <a:xfrm>
                    <a:off x="602" y="1365"/>
                    <a:ext cx="2" cy="3"/>
                  </a:xfrm>
                  <a:custGeom>
                    <a:avLst/>
                    <a:gdLst>
                      <a:gd name="T0" fmla="*/ 0 w 2"/>
                      <a:gd name="T1" fmla="*/ 5 h 5"/>
                      <a:gd name="T2" fmla="*/ 2 w 2"/>
                      <a:gd name="T3" fmla="*/ 1 h 5"/>
                      <a:gd name="T4" fmla="*/ 2 w 2"/>
                      <a:gd name="T5" fmla="*/ 1 h 5"/>
                      <a:gd name="T6" fmla="*/ 0 w 2"/>
                      <a:gd name="T7" fmla="*/ 5 h 5"/>
                      <a:gd name="T8" fmla="*/ 0 w 2"/>
                      <a:gd name="T9" fmla="*/ 5 h 5"/>
                    </a:gdLst>
                    <a:ahLst/>
                    <a:cxnLst>
                      <a:cxn ang="0">
                        <a:pos x="T0" y="T1"/>
                      </a:cxn>
                      <a:cxn ang="0">
                        <a:pos x="T2" y="T3"/>
                      </a:cxn>
                      <a:cxn ang="0">
                        <a:pos x="T4" y="T5"/>
                      </a:cxn>
                      <a:cxn ang="0">
                        <a:pos x="T6" y="T7"/>
                      </a:cxn>
                      <a:cxn ang="0">
                        <a:pos x="T8" y="T9"/>
                      </a:cxn>
                    </a:cxnLst>
                    <a:rect l="0" t="0" r="r" b="b"/>
                    <a:pathLst>
                      <a:path w="2" h="5">
                        <a:moveTo>
                          <a:pt x="0" y="5"/>
                        </a:moveTo>
                        <a:cubicBezTo>
                          <a:pt x="1" y="3"/>
                          <a:pt x="1" y="2"/>
                          <a:pt x="2" y="1"/>
                        </a:cubicBezTo>
                        <a:cubicBezTo>
                          <a:pt x="2" y="1"/>
                          <a:pt x="2" y="0"/>
                          <a:pt x="2" y="1"/>
                        </a:cubicBezTo>
                        <a:cubicBezTo>
                          <a:pt x="1" y="2"/>
                          <a:pt x="0" y="3"/>
                          <a:pt x="0" y="5"/>
                        </a:cubicBezTo>
                        <a:cubicBezTo>
                          <a:pt x="0" y="5"/>
                          <a:pt x="0" y="5"/>
                          <a:pt x="0"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60" name="Freeform 405"/>
                  <p:cNvSpPr/>
                  <p:nvPr/>
                </p:nvSpPr>
                <p:spPr bwMode="auto">
                  <a:xfrm>
                    <a:off x="603" y="1365"/>
                    <a:ext cx="1" cy="2"/>
                  </a:xfrm>
                  <a:custGeom>
                    <a:avLst/>
                    <a:gdLst>
                      <a:gd name="T0" fmla="*/ 0 w 2"/>
                      <a:gd name="T1" fmla="*/ 3 h 3"/>
                      <a:gd name="T2" fmla="*/ 2 w 2"/>
                      <a:gd name="T3" fmla="*/ 0 h 3"/>
                      <a:gd name="T4" fmla="*/ 1 w 2"/>
                      <a:gd name="T5" fmla="*/ 0 h 3"/>
                      <a:gd name="T6" fmla="*/ 0 w 2"/>
                      <a:gd name="T7" fmla="*/ 3 h 3"/>
                      <a:gd name="T8" fmla="*/ 0 w 2"/>
                      <a:gd name="T9" fmla="*/ 3 h 3"/>
                    </a:gdLst>
                    <a:ahLst/>
                    <a:cxnLst>
                      <a:cxn ang="0">
                        <a:pos x="T0" y="T1"/>
                      </a:cxn>
                      <a:cxn ang="0">
                        <a:pos x="T2" y="T3"/>
                      </a:cxn>
                      <a:cxn ang="0">
                        <a:pos x="T4" y="T5"/>
                      </a:cxn>
                      <a:cxn ang="0">
                        <a:pos x="T6" y="T7"/>
                      </a:cxn>
                      <a:cxn ang="0">
                        <a:pos x="T8" y="T9"/>
                      </a:cxn>
                    </a:cxnLst>
                    <a:rect l="0" t="0" r="r" b="b"/>
                    <a:pathLst>
                      <a:path w="2" h="3">
                        <a:moveTo>
                          <a:pt x="0" y="3"/>
                        </a:moveTo>
                        <a:cubicBezTo>
                          <a:pt x="1" y="2"/>
                          <a:pt x="1" y="1"/>
                          <a:pt x="2" y="0"/>
                        </a:cubicBezTo>
                        <a:cubicBezTo>
                          <a:pt x="2" y="0"/>
                          <a:pt x="2" y="0"/>
                          <a:pt x="1" y="0"/>
                        </a:cubicBezTo>
                        <a:cubicBezTo>
                          <a:pt x="1" y="1"/>
                          <a:pt x="0" y="2"/>
                          <a:pt x="0" y="3"/>
                        </a:cubicBezTo>
                        <a:cubicBezTo>
                          <a:pt x="0" y="3"/>
                          <a:pt x="0" y="3"/>
                          <a:pt x="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61" name="Freeform 406"/>
                  <p:cNvSpPr/>
                  <p:nvPr/>
                </p:nvSpPr>
                <p:spPr bwMode="auto">
                  <a:xfrm>
                    <a:off x="622" y="1736"/>
                    <a:ext cx="24" cy="24"/>
                  </a:xfrm>
                  <a:custGeom>
                    <a:avLst/>
                    <a:gdLst>
                      <a:gd name="T0" fmla="*/ 24 w 35"/>
                      <a:gd name="T1" fmla="*/ 2 h 36"/>
                      <a:gd name="T2" fmla="*/ 9 w 35"/>
                      <a:gd name="T3" fmla="*/ 6 h 36"/>
                      <a:gd name="T4" fmla="*/ 6 w 35"/>
                      <a:gd name="T5" fmla="*/ 17 h 36"/>
                      <a:gd name="T6" fmla="*/ 0 w 35"/>
                      <a:gd name="T7" fmla="*/ 35 h 36"/>
                      <a:gd name="T8" fmla="*/ 1 w 35"/>
                      <a:gd name="T9" fmla="*/ 36 h 36"/>
                      <a:gd name="T10" fmla="*/ 12 w 35"/>
                      <a:gd name="T11" fmla="*/ 35 h 36"/>
                      <a:gd name="T12" fmla="*/ 14 w 35"/>
                      <a:gd name="T13" fmla="*/ 33 h 36"/>
                      <a:gd name="T14" fmla="*/ 15 w 35"/>
                      <a:gd name="T15" fmla="*/ 31 h 36"/>
                      <a:gd name="T16" fmla="*/ 15 w 35"/>
                      <a:gd name="T17" fmla="*/ 31 h 36"/>
                      <a:gd name="T18" fmla="*/ 18 w 35"/>
                      <a:gd name="T19" fmla="*/ 36 h 36"/>
                      <a:gd name="T20" fmla="*/ 24 w 35"/>
                      <a:gd name="T21" fmla="*/ 36 h 36"/>
                      <a:gd name="T22" fmla="*/ 29 w 35"/>
                      <a:gd name="T23" fmla="*/ 36 h 36"/>
                      <a:gd name="T24" fmla="*/ 33 w 35"/>
                      <a:gd name="T25" fmla="*/ 35 h 36"/>
                      <a:gd name="T26" fmla="*/ 33 w 35"/>
                      <a:gd name="T27" fmla="*/ 36 h 36"/>
                      <a:gd name="T28" fmla="*/ 34 w 35"/>
                      <a:gd name="T29" fmla="*/ 36 h 36"/>
                      <a:gd name="T30" fmla="*/ 34 w 35"/>
                      <a:gd name="T31" fmla="*/ 35 h 36"/>
                      <a:gd name="T32" fmla="*/ 27 w 35"/>
                      <a:gd name="T33" fmla="*/ 34 h 36"/>
                      <a:gd name="T34" fmla="*/ 17 w 35"/>
                      <a:gd name="T35" fmla="*/ 32 h 36"/>
                      <a:gd name="T36" fmla="*/ 16 w 35"/>
                      <a:gd name="T37" fmla="*/ 27 h 36"/>
                      <a:gd name="T38" fmla="*/ 14 w 35"/>
                      <a:gd name="T39" fmla="*/ 27 h 36"/>
                      <a:gd name="T40" fmla="*/ 13 w 35"/>
                      <a:gd name="T41" fmla="*/ 31 h 36"/>
                      <a:gd name="T42" fmla="*/ 4 w 35"/>
                      <a:gd name="T43" fmla="*/ 35 h 36"/>
                      <a:gd name="T44" fmla="*/ 3 w 35"/>
                      <a:gd name="T45" fmla="*/ 31 h 36"/>
                      <a:gd name="T46" fmla="*/ 6 w 35"/>
                      <a:gd name="T47" fmla="*/ 22 h 36"/>
                      <a:gd name="T48" fmla="*/ 10 w 35"/>
                      <a:gd name="T49" fmla="*/ 8 h 36"/>
                      <a:gd name="T50" fmla="*/ 24 w 35"/>
                      <a:gd name="T51" fmla="*/ 3 h 36"/>
                      <a:gd name="T52" fmla="*/ 24 w 35"/>
                      <a:gd name="T53" fmla="*/ 2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5" h="36">
                        <a:moveTo>
                          <a:pt x="24" y="2"/>
                        </a:moveTo>
                        <a:cubicBezTo>
                          <a:pt x="19" y="2"/>
                          <a:pt x="12" y="0"/>
                          <a:pt x="9" y="6"/>
                        </a:cubicBezTo>
                        <a:cubicBezTo>
                          <a:pt x="8" y="9"/>
                          <a:pt x="7" y="13"/>
                          <a:pt x="6" y="17"/>
                        </a:cubicBezTo>
                        <a:cubicBezTo>
                          <a:pt x="4" y="23"/>
                          <a:pt x="2" y="29"/>
                          <a:pt x="0" y="35"/>
                        </a:cubicBezTo>
                        <a:cubicBezTo>
                          <a:pt x="0" y="36"/>
                          <a:pt x="0" y="36"/>
                          <a:pt x="1" y="36"/>
                        </a:cubicBezTo>
                        <a:cubicBezTo>
                          <a:pt x="5" y="36"/>
                          <a:pt x="9" y="36"/>
                          <a:pt x="12" y="35"/>
                        </a:cubicBezTo>
                        <a:cubicBezTo>
                          <a:pt x="13" y="34"/>
                          <a:pt x="14" y="33"/>
                          <a:pt x="14" y="33"/>
                        </a:cubicBezTo>
                        <a:cubicBezTo>
                          <a:pt x="14" y="32"/>
                          <a:pt x="15" y="31"/>
                          <a:pt x="15" y="31"/>
                        </a:cubicBezTo>
                        <a:cubicBezTo>
                          <a:pt x="15" y="29"/>
                          <a:pt x="15" y="29"/>
                          <a:pt x="15" y="31"/>
                        </a:cubicBezTo>
                        <a:cubicBezTo>
                          <a:pt x="15" y="32"/>
                          <a:pt x="16" y="35"/>
                          <a:pt x="18" y="36"/>
                        </a:cubicBezTo>
                        <a:cubicBezTo>
                          <a:pt x="20" y="36"/>
                          <a:pt x="22" y="36"/>
                          <a:pt x="24" y="36"/>
                        </a:cubicBezTo>
                        <a:cubicBezTo>
                          <a:pt x="26" y="36"/>
                          <a:pt x="27" y="36"/>
                          <a:pt x="29" y="36"/>
                        </a:cubicBezTo>
                        <a:cubicBezTo>
                          <a:pt x="29" y="36"/>
                          <a:pt x="35" y="35"/>
                          <a:pt x="33" y="35"/>
                        </a:cubicBezTo>
                        <a:cubicBezTo>
                          <a:pt x="32" y="35"/>
                          <a:pt x="32" y="36"/>
                          <a:pt x="33" y="36"/>
                        </a:cubicBezTo>
                        <a:cubicBezTo>
                          <a:pt x="34" y="36"/>
                          <a:pt x="34" y="36"/>
                          <a:pt x="34" y="36"/>
                        </a:cubicBezTo>
                        <a:cubicBezTo>
                          <a:pt x="35" y="36"/>
                          <a:pt x="35" y="35"/>
                          <a:pt x="34" y="35"/>
                        </a:cubicBezTo>
                        <a:cubicBezTo>
                          <a:pt x="33" y="34"/>
                          <a:pt x="29" y="34"/>
                          <a:pt x="27" y="34"/>
                        </a:cubicBezTo>
                        <a:cubicBezTo>
                          <a:pt x="24" y="34"/>
                          <a:pt x="18" y="36"/>
                          <a:pt x="17" y="32"/>
                        </a:cubicBezTo>
                        <a:cubicBezTo>
                          <a:pt x="16" y="31"/>
                          <a:pt x="16" y="29"/>
                          <a:pt x="16" y="27"/>
                        </a:cubicBezTo>
                        <a:cubicBezTo>
                          <a:pt x="16" y="26"/>
                          <a:pt x="15" y="27"/>
                          <a:pt x="14" y="27"/>
                        </a:cubicBezTo>
                        <a:cubicBezTo>
                          <a:pt x="14" y="29"/>
                          <a:pt x="14" y="30"/>
                          <a:pt x="13" y="31"/>
                        </a:cubicBezTo>
                        <a:cubicBezTo>
                          <a:pt x="12" y="35"/>
                          <a:pt x="7" y="35"/>
                          <a:pt x="4" y="35"/>
                        </a:cubicBezTo>
                        <a:cubicBezTo>
                          <a:pt x="1" y="35"/>
                          <a:pt x="2" y="33"/>
                          <a:pt x="3" y="31"/>
                        </a:cubicBezTo>
                        <a:cubicBezTo>
                          <a:pt x="4" y="28"/>
                          <a:pt x="5" y="25"/>
                          <a:pt x="6" y="22"/>
                        </a:cubicBezTo>
                        <a:cubicBezTo>
                          <a:pt x="7" y="17"/>
                          <a:pt x="9" y="13"/>
                          <a:pt x="10" y="8"/>
                        </a:cubicBezTo>
                        <a:cubicBezTo>
                          <a:pt x="12" y="1"/>
                          <a:pt x="19" y="3"/>
                          <a:pt x="24" y="3"/>
                        </a:cubicBezTo>
                        <a:cubicBezTo>
                          <a:pt x="25" y="3"/>
                          <a:pt x="25" y="2"/>
                          <a:pt x="2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525" name="组合 524"/>
                <p:cNvGrpSpPr/>
                <p:nvPr/>
              </p:nvGrpSpPr>
              <p:grpSpPr>
                <a:xfrm>
                  <a:off x="819150" y="2128838"/>
                  <a:ext cx="293688" cy="666750"/>
                  <a:chOff x="819150" y="2128838"/>
                  <a:chExt cx="293688" cy="666750"/>
                </a:xfrm>
                <a:grpFill/>
              </p:grpSpPr>
              <p:sp>
                <p:nvSpPr>
                  <p:cNvPr id="526" name="Freeform 82"/>
                  <p:cNvSpPr/>
                  <p:nvPr/>
                </p:nvSpPr>
                <p:spPr bwMode="auto">
                  <a:xfrm>
                    <a:off x="922338" y="2671763"/>
                    <a:ext cx="87313" cy="77788"/>
                  </a:xfrm>
                  <a:custGeom>
                    <a:avLst/>
                    <a:gdLst>
                      <a:gd name="T0" fmla="*/ 66 w 82"/>
                      <a:gd name="T1" fmla="*/ 4 h 73"/>
                      <a:gd name="T2" fmla="*/ 13 w 82"/>
                      <a:gd name="T3" fmla="*/ 22 h 73"/>
                      <a:gd name="T4" fmla="*/ 26 w 82"/>
                      <a:gd name="T5" fmla="*/ 66 h 73"/>
                      <a:gd name="T6" fmla="*/ 76 w 82"/>
                      <a:gd name="T7" fmla="*/ 51 h 73"/>
                      <a:gd name="T8" fmla="*/ 58 w 82"/>
                      <a:gd name="T9" fmla="*/ 3 h 73"/>
                      <a:gd name="T10" fmla="*/ 58 w 82"/>
                      <a:gd name="T11" fmla="*/ 4 h 73"/>
                      <a:gd name="T12" fmla="*/ 78 w 82"/>
                      <a:gd name="T13" fmla="*/ 31 h 73"/>
                      <a:gd name="T14" fmla="*/ 69 w 82"/>
                      <a:gd name="T15" fmla="*/ 60 h 73"/>
                      <a:gd name="T16" fmla="*/ 21 w 82"/>
                      <a:gd name="T17" fmla="*/ 62 h 73"/>
                      <a:gd name="T18" fmla="*/ 18 w 82"/>
                      <a:gd name="T19" fmla="*/ 18 h 73"/>
                      <a:gd name="T20" fmla="*/ 65 w 82"/>
                      <a:gd name="T21" fmla="*/ 6 h 73"/>
                      <a:gd name="T22" fmla="*/ 66 w 82"/>
                      <a:gd name="T23" fmla="*/ 4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2" h="73">
                        <a:moveTo>
                          <a:pt x="66" y="4"/>
                        </a:moveTo>
                        <a:cubicBezTo>
                          <a:pt x="47" y="0"/>
                          <a:pt x="25" y="7"/>
                          <a:pt x="13" y="22"/>
                        </a:cubicBezTo>
                        <a:cubicBezTo>
                          <a:pt x="0" y="38"/>
                          <a:pt x="8" y="59"/>
                          <a:pt x="26" y="66"/>
                        </a:cubicBezTo>
                        <a:cubicBezTo>
                          <a:pt x="45" y="73"/>
                          <a:pt x="67" y="71"/>
                          <a:pt x="76" y="51"/>
                        </a:cubicBezTo>
                        <a:cubicBezTo>
                          <a:pt x="82" y="37"/>
                          <a:pt x="80" y="0"/>
                          <a:pt x="58" y="3"/>
                        </a:cubicBezTo>
                        <a:cubicBezTo>
                          <a:pt x="57" y="3"/>
                          <a:pt x="57" y="4"/>
                          <a:pt x="58" y="4"/>
                        </a:cubicBezTo>
                        <a:cubicBezTo>
                          <a:pt x="72" y="2"/>
                          <a:pt x="77" y="21"/>
                          <a:pt x="78" y="31"/>
                        </a:cubicBezTo>
                        <a:cubicBezTo>
                          <a:pt x="79" y="41"/>
                          <a:pt x="76" y="52"/>
                          <a:pt x="69" y="60"/>
                        </a:cubicBezTo>
                        <a:cubicBezTo>
                          <a:pt x="57" y="73"/>
                          <a:pt x="35" y="69"/>
                          <a:pt x="21" y="62"/>
                        </a:cubicBezTo>
                        <a:cubicBezTo>
                          <a:pt x="4" y="52"/>
                          <a:pt x="6" y="31"/>
                          <a:pt x="18" y="18"/>
                        </a:cubicBezTo>
                        <a:cubicBezTo>
                          <a:pt x="30" y="7"/>
                          <a:pt x="49" y="2"/>
                          <a:pt x="65" y="6"/>
                        </a:cubicBezTo>
                        <a:cubicBezTo>
                          <a:pt x="66" y="6"/>
                          <a:pt x="66" y="5"/>
                          <a:pt x="66"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7" name="Freeform 83"/>
                  <p:cNvSpPr/>
                  <p:nvPr/>
                </p:nvSpPr>
                <p:spPr bwMode="auto">
                  <a:xfrm>
                    <a:off x="958850" y="2709863"/>
                    <a:ext cx="33338" cy="34925"/>
                  </a:xfrm>
                  <a:custGeom>
                    <a:avLst/>
                    <a:gdLst>
                      <a:gd name="T0" fmla="*/ 2 w 31"/>
                      <a:gd name="T1" fmla="*/ 29 h 33"/>
                      <a:gd name="T2" fmla="*/ 0 w 31"/>
                      <a:gd name="T3" fmla="*/ 31 h 33"/>
                      <a:gd name="T4" fmla="*/ 1 w 31"/>
                      <a:gd name="T5" fmla="*/ 32 h 33"/>
                      <a:gd name="T6" fmla="*/ 6 w 31"/>
                      <a:gd name="T7" fmla="*/ 17 h 33"/>
                      <a:gd name="T8" fmla="*/ 8 w 31"/>
                      <a:gd name="T9" fmla="*/ 9 h 33"/>
                      <a:gd name="T10" fmla="*/ 8 w 31"/>
                      <a:gd name="T11" fmla="*/ 5 h 33"/>
                      <a:gd name="T12" fmla="*/ 10 w 31"/>
                      <a:gd name="T13" fmla="*/ 3 h 33"/>
                      <a:gd name="T14" fmla="*/ 30 w 31"/>
                      <a:gd name="T15" fmla="*/ 27 h 33"/>
                      <a:gd name="T16" fmla="*/ 31 w 31"/>
                      <a:gd name="T17" fmla="*/ 26 h 33"/>
                      <a:gd name="T18" fmla="*/ 9 w 31"/>
                      <a:gd name="T19" fmla="*/ 0 h 33"/>
                      <a:gd name="T20" fmla="*/ 8 w 31"/>
                      <a:gd name="T21" fmla="*/ 0 h 33"/>
                      <a:gd name="T22" fmla="*/ 0 w 31"/>
                      <a:gd name="T23" fmla="*/ 31 h 33"/>
                      <a:gd name="T24" fmla="*/ 1 w 31"/>
                      <a:gd name="T25" fmla="*/ 32 h 33"/>
                      <a:gd name="T26" fmla="*/ 3 w 31"/>
                      <a:gd name="T27" fmla="*/ 30 h 33"/>
                      <a:gd name="T28" fmla="*/ 2 w 31"/>
                      <a:gd name="T29" fmla="*/ 29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1" h="33">
                        <a:moveTo>
                          <a:pt x="2" y="29"/>
                        </a:moveTo>
                        <a:cubicBezTo>
                          <a:pt x="1" y="30"/>
                          <a:pt x="1" y="30"/>
                          <a:pt x="0" y="31"/>
                        </a:cubicBezTo>
                        <a:cubicBezTo>
                          <a:pt x="1" y="31"/>
                          <a:pt x="1" y="31"/>
                          <a:pt x="1" y="32"/>
                        </a:cubicBezTo>
                        <a:cubicBezTo>
                          <a:pt x="4" y="27"/>
                          <a:pt x="5" y="22"/>
                          <a:pt x="6" y="17"/>
                        </a:cubicBezTo>
                        <a:cubicBezTo>
                          <a:pt x="7" y="15"/>
                          <a:pt x="7" y="12"/>
                          <a:pt x="8" y="9"/>
                        </a:cubicBezTo>
                        <a:cubicBezTo>
                          <a:pt x="8" y="7"/>
                          <a:pt x="8" y="6"/>
                          <a:pt x="8" y="5"/>
                        </a:cubicBezTo>
                        <a:cubicBezTo>
                          <a:pt x="9" y="3"/>
                          <a:pt x="8" y="1"/>
                          <a:pt x="10" y="3"/>
                        </a:cubicBezTo>
                        <a:cubicBezTo>
                          <a:pt x="16" y="12"/>
                          <a:pt x="27" y="17"/>
                          <a:pt x="30" y="27"/>
                        </a:cubicBezTo>
                        <a:cubicBezTo>
                          <a:pt x="30" y="28"/>
                          <a:pt x="31" y="27"/>
                          <a:pt x="31" y="26"/>
                        </a:cubicBezTo>
                        <a:cubicBezTo>
                          <a:pt x="28" y="15"/>
                          <a:pt x="15" y="10"/>
                          <a:pt x="9" y="0"/>
                        </a:cubicBezTo>
                        <a:cubicBezTo>
                          <a:pt x="9" y="0"/>
                          <a:pt x="8" y="0"/>
                          <a:pt x="8" y="0"/>
                        </a:cubicBezTo>
                        <a:cubicBezTo>
                          <a:pt x="5" y="11"/>
                          <a:pt x="5" y="21"/>
                          <a:pt x="0" y="31"/>
                        </a:cubicBezTo>
                        <a:cubicBezTo>
                          <a:pt x="0" y="32"/>
                          <a:pt x="1" y="33"/>
                          <a:pt x="1" y="32"/>
                        </a:cubicBezTo>
                        <a:cubicBezTo>
                          <a:pt x="2" y="31"/>
                          <a:pt x="2" y="31"/>
                          <a:pt x="3" y="30"/>
                        </a:cubicBezTo>
                        <a:cubicBezTo>
                          <a:pt x="3" y="30"/>
                          <a:pt x="2" y="29"/>
                          <a:pt x="2" y="2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8" name="Freeform 84"/>
                  <p:cNvSpPr/>
                  <p:nvPr/>
                </p:nvSpPr>
                <p:spPr bwMode="auto">
                  <a:xfrm>
                    <a:off x="962025" y="2713038"/>
                    <a:ext cx="28575" cy="33338"/>
                  </a:xfrm>
                  <a:custGeom>
                    <a:avLst/>
                    <a:gdLst>
                      <a:gd name="T0" fmla="*/ 4 w 28"/>
                      <a:gd name="T1" fmla="*/ 26 h 32"/>
                      <a:gd name="T2" fmla="*/ 5 w 28"/>
                      <a:gd name="T3" fmla="*/ 19 h 32"/>
                      <a:gd name="T4" fmla="*/ 9 w 28"/>
                      <a:gd name="T5" fmla="*/ 26 h 32"/>
                      <a:gd name="T6" fmla="*/ 13 w 28"/>
                      <a:gd name="T7" fmla="*/ 27 h 32"/>
                      <a:gd name="T8" fmla="*/ 16 w 28"/>
                      <a:gd name="T9" fmla="*/ 28 h 32"/>
                      <a:gd name="T10" fmla="*/ 22 w 28"/>
                      <a:gd name="T11" fmla="*/ 27 h 32"/>
                      <a:gd name="T12" fmla="*/ 14 w 28"/>
                      <a:gd name="T13" fmla="*/ 14 h 32"/>
                      <a:gd name="T14" fmla="*/ 22 w 28"/>
                      <a:gd name="T15" fmla="*/ 15 h 32"/>
                      <a:gd name="T16" fmla="*/ 9 w 28"/>
                      <a:gd name="T17" fmla="*/ 8 h 32"/>
                      <a:gd name="T18" fmla="*/ 11 w 28"/>
                      <a:gd name="T19" fmla="*/ 5 h 32"/>
                      <a:gd name="T20" fmla="*/ 10 w 28"/>
                      <a:gd name="T21" fmla="*/ 16 h 32"/>
                      <a:gd name="T22" fmla="*/ 9 w 28"/>
                      <a:gd name="T23" fmla="*/ 14 h 32"/>
                      <a:gd name="T24" fmla="*/ 10 w 28"/>
                      <a:gd name="T25" fmla="*/ 27 h 32"/>
                      <a:gd name="T26" fmla="*/ 8 w 28"/>
                      <a:gd name="T27" fmla="*/ 30 h 32"/>
                      <a:gd name="T28" fmla="*/ 12 w 28"/>
                      <a:gd name="T29" fmla="*/ 28 h 32"/>
                      <a:gd name="T30" fmla="*/ 17 w 28"/>
                      <a:gd name="T31" fmla="*/ 28 h 32"/>
                      <a:gd name="T32" fmla="*/ 22 w 28"/>
                      <a:gd name="T33" fmla="*/ 26 h 32"/>
                      <a:gd name="T34" fmla="*/ 19 w 28"/>
                      <a:gd name="T35" fmla="*/ 21 h 32"/>
                      <a:gd name="T36" fmla="*/ 24 w 28"/>
                      <a:gd name="T37" fmla="*/ 24 h 32"/>
                      <a:gd name="T38" fmla="*/ 20 w 28"/>
                      <a:gd name="T39" fmla="*/ 26 h 32"/>
                      <a:gd name="T40" fmla="*/ 6 w 28"/>
                      <a:gd name="T41" fmla="*/ 22 h 32"/>
                      <a:gd name="T42" fmla="*/ 8 w 28"/>
                      <a:gd name="T43" fmla="*/ 22 h 32"/>
                      <a:gd name="T44" fmla="*/ 1 w 28"/>
                      <a:gd name="T45" fmla="*/ 31 h 32"/>
                      <a:gd name="T46" fmla="*/ 8 w 28"/>
                      <a:gd name="T47" fmla="*/ 24 h 32"/>
                      <a:gd name="T48" fmla="*/ 22 w 28"/>
                      <a:gd name="T49" fmla="*/ 25 h 32"/>
                      <a:gd name="T50" fmla="*/ 25 w 28"/>
                      <a:gd name="T51" fmla="*/ 25 h 32"/>
                      <a:gd name="T52" fmla="*/ 26 w 28"/>
                      <a:gd name="T53" fmla="*/ 23 h 32"/>
                      <a:gd name="T54" fmla="*/ 14 w 28"/>
                      <a:gd name="T55" fmla="*/ 23 h 32"/>
                      <a:gd name="T56" fmla="*/ 14 w 28"/>
                      <a:gd name="T57" fmla="*/ 26 h 32"/>
                      <a:gd name="T58" fmla="*/ 17 w 28"/>
                      <a:gd name="T59" fmla="*/ 25 h 32"/>
                      <a:gd name="T60" fmla="*/ 21 w 28"/>
                      <a:gd name="T61" fmla="*/ 24 h 32"/>
                      <a:gd name="T62" fmla="*/ 14 w 28"/>
                      <a:gd name="T63" fmla="*/ 26 h 32"/>
                      <a:gd name="T64" fmla="*/ 15 w 28"/>
                      <a:gd name="T65" fmla="*/ 23 h 32"/>
                      <a:gd name="T66" fmla="*/ 28 w 28"/>
                      <a:gd name="T67" fmla="*/ 23 h 32"/>
                      <a:gd name="T68" fmla="*/ 26 w 28"/>
                      <a:gd name="T69" fmla="*/ 26 h 32"/>
                      <a:gd name="T70" fmla="*/ 20 w 28"/>
                      <a:gd name="T71" fmla="*/ 21 h 32"/>
                      <a:gd name="T72" fmla="*/ 6 w 28"/>
                      <a:gd name="T73" fmla="*/ 25 h 32"/>
                      <a:gd name="T74" fmla="*/ 1 w 28"/>
                      <a:gd name="T75" fmla="*/ 25 h 32"/>
                      <a:gd name="T76" fmla="*/ 7 w 28"/>
                      <a:gd name="T77" fmla="*/ 20 h 32"/>
                      <a:gd name="T78" fmla="*/ 9 w 28"/>
                      <a:gd name="T79" fmla="*/ 31 h 32"/>
                      <a:gd name="T80" fmla="*/ 25 w 28"/>
                      <a:gd name="T81" fmla="*/ 26 h 32"/>
                      <a:gd name="T82" fmla="*/ 19 w 28"/>
                      <a:gd name="T83" fmla="*/ 28 h 32"/>
                      <a:gd name="T84" fmla="*/ 17 w 28"/>
                      <a:gd name="T85" fmla="*/ 26 h 32"/>
                      <a:gd name="T86" fmla="*/ 13 w 28"/>
                      <a:gd name="T87" fmla="*/ 28 h 32"/>
                      <a:gd name="T88" fmla="*/ 6 w 28"/>
                      <a:gd name="T89" fmla="*/ 28 h 32"/>
                      <a:gd name="T90" fmla="*/ 4 w 28"/>
                      <a:gd name="T91" fmla="*/ 28 h 32"/>
                      <a:gd name="T92" fmla="*/ 2 w 28"/>
                      <a:gd name="T93" fmla="*/ 29 h 32"/>
                      <a:gd name="T94" fmla="*/ 4 w 28"/>
                      <a:gd name="T95" fmla="*/ 27 h 32"/>
                      <a:gd name="T96" fmla="*/ 9 w 28"/>
                      <a:gd name="T97" fmla="*/ 25 h 32"/>
                      <a:gd name="T98" fmla="*/ 8 w 28"/>
                      <a:gd name="T99" fmla="*/ 5 h 32"/>
                      <a:gd name="T100" fmla="*/ 9 w 28"/>
                      <a:gd name="T101" fmla="*/ 6 h 32"/>
                      <a:gd name="T102" fmla="*/ 19 w 28"/>
                      <a:gd name="T103" fmla="*/ 16 h 32"/>
                      <a:gd name="T104" fmla="*/ 14 w 28"/>
                      <a:gd name="T105" fmla="*/ 11 h 32"/>
                      <a:gd name="T106" fmla="*/ 18 w 28"/>
                      <a:gd name="T107" fmla="*/ 19 h 32"/>
                      <a:gd name="T108" fmla="*/ 19 w 28"/>
                      <a:gd name="T109" fmla="*/ 17 h 32"/>
                      <a:gd name="T110" fmla="*/ 15 w 28"/>
                      <a:gd name="T111" fmla="*/ 14 h 32"/>
                      <a:gd name="T112" fmla="*/ 13 w 28"/>
                      <a:gd name="T113" fmla="*/ 13 h 32"/>
                      <a:gd name="T114" fmla="*/ 10 w 28"/>
                      <a:gd name="T115" fmla="*/ 6 h 32"/>
                      <a:gd name="T116" fmla="*/ 7 w 28"/>
                      <a:gd name="T117" fmla="*/ 1 h 32"/>
                      <a:gd name="T118" fmla="*/ 6 w 28"/>
                      <a:gd name="T119" fmla="*/ 9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8" h="32">
                        <a:moveTo>
                          <a:pt x="2" y="27"/>
                        </a:moveTo>
                        <a:cubicBezTo>
                          <a:pt x="4" y="22"/>
                          <a:pt x="5" y="18"/>
                          <a:pt x="7" y="14"/>
                        </a:cubicBezTo>
                        <a:cubicBezTo>
                          <a:pt x="6" y="14"/>
                          <a:pt x="6" y="13"/>
                          <a:pt x="5" y="13"/>
                        </a:cubicBezTo>
                        <a:cubicBezTo>
                          <a:pt x="4" y="17"/>
                          <a:pt x="4" y="21"/>
                          <a:pt x="3" y="25"/>
                        </a:cubicBezTo>
                        <a:cubicBezTo>
                          <a:pt x="3" y="25"/>
                          <a:pt x="4" y="25"/>
                          <a:pt x="4" y="25"/>
                        </a:cubicBezTo>
                        <a:cubicBezTo>
                          <a:pt x="5" y="20"/>
                          <a:pt x="6" y="15"/>
                          <a:pt x="7" y="9"/>
                        </a:cubicBezTo>
                        <a:cubicBezTo>
                          <a:pt x="7" y="9"/>
                          <a:pt x="6" y="9"/>
                          <a:pt x="6" y="9"/>
                        </a:cubicBezTo>
                        <a:cubicBezTo>
                          <a:pt x="6" y="15"/>
                          <a:pt x="4" y="20"/>
                          <a:pt x="4" y="26"/>
                        </a:cubicBezTo>
                        <a:cubicBezTo>
                          <a:pt x="4" y="26"/>
                          <a:pt x="5" y="26"/>
                          <a:pt x="5" y="26"/>
                        </a:cubicBezTo>
                        <a:cubicBezTo>
                          <a:pt x="6" y="20"/>
                          <a:pt x="7" y="14"/>
                          <a:pt x="8" y="7"/>
                        </a:cubicBezTo>
                        <a:cubicBezTo>
                          <a:pt x="8" y="7"/>
                          <a:pt x="7" y="7"/>
                          <a:pt x="7" y="7"/>
                        </a:cubicBezTo>
                        <a:cubicBezTo>
                          <a:pt x="7" y="8"/>
                          <a:pt x="7" y="8"/>
                          <a:pt x="7" y="9"/>
                        </a:cubicBezTo>
                        <a:cubicBezTo>
                          <a:pt x="7" y="9"/>
                          <a:pt x="7" y="9"/>
                          <a:pt x="8" y="9"/>
                        </a:cubicBezTo>
                        <a:cubicBezTo>
                          <a:pt x="8" y="6"/>
                          <a:pt x="8" y="3"/>
                          <a:pt x="8" y="1"/>
                        </a:cubicBezTo>
                        <a:cubicBezTo>
                          <a:pt x="8" y="1"/>
                          <a:pt x="7" y="1"/>
                          <a:pt x="7" y="1"/>
                        </a:cubicBezTo>
                        <a:cubicBezTo>
                          <a:pt x="7" y="7"/>
                          <a:pt x="5" y="13"/>
                          <a:pt x="5" y="19"/>
                        </a:cubicBezTo>
                        <a:cubicBezTo>
                          <a:pt x="5" y="19"/>
                          <a:pt x="6" y="19"/>
                          <a:pt x="6" y="19"/>
                        </a:cubicBezTo>
                        <a:cubicBezTo>
                          <a:pt x="6" y="14"/>
                          <a:pt x="7" y="9"/>
                          <a:pt x="9" y="4"/>
                        </a:cubicBezTo>
                        <a:cubicBezTo>
                          <a:pt x="9" y="4"/>
                          <a:pt x="8" y="4"/>
                          <a:pt x="8" y="4"/>
                        </a:cubicBezTo>
                        <a:cubicBezTo>
                          <a:pt x="10" y="10"/>
                          <a:pt x="8" y="17"/>
                          <a:pt x="7" y="23"/>
                        </a:cubicBezTo>
                        <a:cubicBezTo>
                          <a:pt x="8" y="23"/>
                          <a:pt x="8" y="23"/>
                          <a:pt x="9" y="23"/>
                        </a:cubicBezTo>
                        <a:cubicBezTo>
                          <a:pt x="8" y="17"/>
                          <a:pt x="10" y="12"/>
                          <a:pt x="11" y="7"/>
                        </a:cubicBezTo>
                        <a:cubicBezTo>
                          <a:pt x="11" y="7"/>
                          <a:pt x="10" y="6"/>
                          <a:pt x="10" y="6"/>
                        </a:cubicBezTo>
                        <a:cubicBezTo>
                          <a:pt x="10" y="13"/>
                          <a:pt x="10" y="20"/>
                          <a:pt x="9" y="26"/>
                        </a:cubicBezTo>
                        <a:cubicBezTo>
                          <a:pt x="10" y="26"/>
                          <a:pt x="10" y="26"/>
                          <a:pt x="10" y="26"/>
                        </a:cubicBezTo>
                        <a:cubicBezTo>
                          <a:pt x="11" y="21"/>
                          <a:pt x="12" y="15"/>
                          <a:pt x="14" y="10"/>
                        </a:cubicBezTo>
                        <a:cubicBezTo>
                          <a:pt x="13" y="10"/>
                          <a:pt x="13" y="10"/>
                          <a:pt x="13" y="10"/>
                        </a:cubicBezTo>
                        <a:cubicBezTo>
                          <a:pt x="13" y="16"/>
                          <a:pt x="12" y="22"/>
                          <a:pt x="11" y="28"/>
                        </a:cubicBezTo>
                        <a:cubicBezTo>
                          <a:pt x="11" y="28"/>
                          <a:pt x="11" y="28"/>
                          <a:pt x="12" y="28"/>
                        </a:cubicBezTo>
                        <a:cubicBezTo>
                          <a:pt x="12" y="23"/>
                          <a:pt x="13" y="18"/>
                          <a:pt x="14" y="13"/>
                        </a:cubicBezTo>
                        <a:cubicBezTo>
                          <a:pt x="14" y="13"/>
                          <a:pt x="13" y="13"/>
                          <a:pt x="13" y="13"/>
                        </a:cubicBezTo>
                        <a:cubicBezTo>
                          <a:pt x="14" y="18"/>
                          <a:pt x="13" y="22"/>
                          <a:pt x="13" y="27"/>
                        </a:cubicBezTo>
                        <a:cubicBezTo>
                          <a:pt x="13" y="27"/>
                          <a:pt x="14" y="27"/>
                          <a:pt x="14" y="27"/>
                        </a:cubicBezTo>
                        <a:cubicBezTo>
                          <a:pt x="14" y="22"/>
                          <a:pt x="14" y="17"/>
                          <a:pt x="16" y="12"/>
                        </a:cubicBezTo>
                        <a:cubicBezTo>
                          <a:pt x="15" y="12"/>
                          <a:pt x="15" y="12"/>
                          <a:pt x="14" y="12"/>
                        </a:cubicBezTo>
                        <a:cubicBezTo>
                          <a:pt x="15" y="17"/>
                          <a:pt x="15" y="22"/>
                          <a:pt x="15" y="27"/>
                        </a:cubicBezTo>
                        <a:cubicBezTo>
                          <a:pt x="15" y="27"/>
                          <a:pt x="16" y="27"/>
                          <a:pt x="16" y="27"/>
                        </a:cubicBezTo>
                        <a:cubicBezTo>
                          <a:pt x="16" y="22"/>
                          <a:pt x="16" y="18"/>
                          <a:pt x="17" y="14"/>
                        </a:cubicBezTo>
                        <a:cubicBezTo>
                          <a:pt x="16" y="14"/>
                          <a:pt x="16" y="14"/>
                          <a:pt x="15" y="14"/>
                        </a:cubicBezTo>
                        <a:cubicBezTo>
                          <a:pt x="16" y="19"/>
                          <a:pt x="16" y="23"/>
                          <a:pt x="16" y="28"/>
                        </a:cubicBezTo>
                        <a:cubicBezTo>
                          <a:pt x="17" y="28"/>
                          <a:pt x="17" y="28"/>
                          <a:pt x="18" y="28"/>
                        </a:cubicBezTo>
                        <a:cubicBezTo>
                          <a:pt x="17" y="23"/>
                          <a:pt x="18" y="19"/>
                          <a:pt x="19" y="15"/>
                        </a:cubicBezTo>
                        <a:cubicBezTo>
                          <a:pt x="18" y="15"/>
                          <a:pt x="18" y="15"/>
                          <a:pt x="17" y="15"/>
                        </a:cubicBezTo>
                        <a:cubicBezTo>
                          <a:pt x="18" y="19"/>
                          <a:pt x="18" y="23"/>
                          <a:pt x="18" y="28"/>
                        </a:cubicBezTo>
                        <a:cubicBezTo>
                          <a:pt x="19" y="28"/>
                          <a:pt x="19" y="28"/>
                          <a:pt x="19" y="28"/>
                        </a:cubicBezTo>
                        <a:cubicBezTo>
                          <a:pt x="19" y="24"/>
                          <a:pt x="20" y="20"/>
                          <a:pt x="20" y="17"/>
                        </a:cubicBezTo>
                        <a:cubicBezTo>
                          <a:pt x="20" y="17"/>
                          <a:pt x="19" y="17"/>
                          <a:pt x="19" y="17"/>
                        </a:cubicBezTo>
                        <a:cubicBezTo>
                          <a:pt x="21" y="20"/>
                          <a:pt x="21" y="23"/>
                          <a:pt x="22" y="27"/>
                        </a:cubicBezTo>
                        <a:cubicBezTo>
                          <a:pt x="22" y="27"/>
                          <a:pt x="23" y="27"/>
                          <a:pt x="23" y="26"/>
                        </a:cubicBezTo>
                        <a:cubicBezTo>
                          <a:pt x="22" y="24"/>
                          <a:pt x="20" y="18"/>
                          <a:pt x="26" y="25"/>
                        </a:cubicBezTo>
                        <a:cubicBezTo>
                          <a:pt x="26" y="24"/>
                          <a:pt x="26" y="24"/>
                          <a:pt x="27" y="24"/>
                        </a:cubicBezTo>
                        <a:cubicBezTo>
                          <a:pt x="24" y="22"/>
                          <a:pt x="21" y="20"/>
                          <a:pt x="19" y="18"/>
                        </a:cubicBezTo>
                        <a:cubicBezTo>
                          <a:pt x="19" y="19"/>
                          <a:pt x="18" y="19"/>
                          <a:pt x="18" y="20"/>
                        </a:cubicBezTo>
                        <a:cubicBezTo>
                          <a:pt x="19" y="20"/>
                          <a:pt x="21" y="21"/>
                          <a:pt x="22" y="22"/>
                        </a:cubicBezTo>
                        <a:cubicBezTo>
                          <a:pt x="22" y="22"/>
                          <a:pt x="23" y="22"/>
                          <a:pt x="23" y="21"/>
                        </a:cubicBezTo>
                        <a:cubicBezTo>
                          <a:pt x="20" y="19"/>
                          <a:pt x="16" y="17"/>
                          <a:pt x="14" y="14"/>
                        </a:cubicBezTo>
                        <a:cubicBezTo>
                          <a:pt x="14" y="14"/>
                          <a:pt x="13" y="14"/>
                          <a:pt x="13" y="15"/>
                        </a:cubicBezTo>
                        <a:cubicBezTo>
                          <a:pt x="16" y="16"/>
                          <a:pt x="19" y="19"/>
                          <a:pt x="22" y="21"/>
                        </a:cubicBezTo>
                        <a:cubicBezTo>
                          <a:pt x="23" y="22"/>
                          <a:pt x="24" y="21"/>
                          <a:pt x="23" y="20"/>
                        </a:cubicBezTo>
                        <a:cubicBezTo>
                          <a:pt x="20" y="17"/>
                          <a:pt x="17" y="14"/>
                          <a:pt x="15" y="10"/>
                        </a:cubicBezTo>
                        <a:cubicBezTo>
                          <a:pt x="15" y="11"/>
                          <a:pt x="15" y="11"/>
                          <a:pt x="14" y="11"/>
                        </a:cubicBezTo>
                        <a:cubicBezTo>
                          <a:pt x="19" y="13"/>
                          <a:pt x="23" y="18"/>
                          <a:pt x="25" y="22"/>
                        </a:cubicBezTo>
                        <a:cubicBezTo>
                          <a:pt x="25" y="22"/>
                          <a:pt x="26" y="22"/>
                          <a:pt x="26" y="22"/>
                        </a:cubicBezTo>
                        <a:cubicBezTo>
                          <a:pt x="24" y="20"/>
                          <a:pt x="23" y="18"/>
                          <a:pt x="22" y="15"/>
                        </a:cubicBezTo>
                        <a:cubicBezTo>
                          <a:pt x="22" y="15"/>
                          <a:pt x="21" y="15"/>
                          <a:pt x="21" y="16"/>
                        </a:cubicBezTo>
                        <a:cubicBezTo>
                          <a:pt x="23" y="18"/>
                          <a:pt x="24" y="20"/>
                          <a:pt x="24" y="23"/>
                        </a:cubicBezTo>
                        <a:cubicBezTo>
                          <a:pt x="25" y="23"/>
                          <a:pt x="25" y="23"/>
                          <a:pt x="26" y="23"/>
                        </a:cubicBezTo>
                        <a:cubicBezTo>
                          <a:pt x="24" y="20"/>
                          <a:pt x="22" y="18"/>
                          <a:pt x="21" y="16"/>
                        </a:cubicBezTo>
                        <a:cubicBezTo>
                          <a:pt x="20" y="15"/>
                          <a:pt x="19" y="16"/>
                          <a:pt x="19" y="16"/>
                        </a:cubicBezTo>
                        <a:cubicBezTo>
                          <a:pt x="20" y="18"/>
                          <a:pt x="21" y="19"/>
                          <a:pt x="21" y="21"/>
                        </a:cubicBezTo>
                        <a:cubicBezTo>
                          <a:pt x="22" y="21"/>
                          <a:pt x="22" y="20"/>
                          <a:pt x="22" y="20"/>
                        </a:cubicBezTo>
                        <a:cubicBezTo>
                          <a:pt x="18" y="16"/>
                          <a:pt x="14" y="11"/>
                          <a:pt x="9" y="8"/>
                        </a:cubicBezTo>
                        <a:cubicBezTo>
                          <a:pt x="8" y="7"/>
                          <a:pt x="7" y="8"/>
                          <a:pt x="8" y="9"/>
                        </a:cubicBezTo>
                        <a:cubicBezTo>
                          <a:pt x="10" y="12"/>
                          <a:pt x="13" y="14"/>
                          <a:pt x="17" y="15"/>
                        </a:cubicBezTo>
                        <a:cubicBezTo>
                          <a:pt x="17" y="15"/>
                          <a:pt x="18" y="14"/>
                          <a:pt x="17" y="14"/>
                        </a:cubicBezTo>
                        <a:cubicBezTo>
                          <a:pt x="15" y="11"/>
                          <a:pt x="13" y="8"/>
                          <a:pt x="10" y="5"/>
                        </a:cubicBezTo>
                        <a:cubicBezTo>
                          <a:pt x="10" y="6"/>
                          <a:pt x="9" y="6"/>
                          <a:pt x="9" y="6"/>
                        </a:cubicBezTo>
                        <a:cubicBezTo>
                          <a:pt x="11" y="8"/>
                          <a:pt x="13" y="10"/>
                          <a:pt x="15" y="12"/>
                        </a:cubicBezTo>
                        <a:cubicBezTo>
                          <a:pt x="16" y="13"/>
                          <a:pt x="17" y="12"/>
                          <a:pt x="17" y="12"/>
                        </a:cubicBezTo>
                        <a:cubicBezTo>
                          <a:pt x="15" y="9"/>
                          <a:pt x="13" y="7"/>
                          <a:pt x="11" y="5"/>
                        </a:cubicBezTo>
                        <a:cubicBezTo>
                          <a:pt x="11" y="5"/>
                          <a:pt x="10" y="5"/>
                          <a:pt x="10" y="6"/>
                        </a:cubicBezTo>
                        <a:cubicBezTo>
                          <a:pt x="14" y="7"/>
                          <a:pt x="15" y="10"/>
                          <a:pt x="17" y="13"/>
                        </a:cubicBezTo>
                        <a:cubicBezTo>
                          <a:pt x="17" y="13"/>
                          <a:pt x="17" y="12"/>
                          <a:pt x="18" y="12"/>
                        </a:cubicBezTo>
                        <a:cubicBezTo>
                          <a:pt x="14" y="10"/>
                          <a:pt x="12" y="7"/>
                          <a:pt x="9" y="4"/>
                        </a:cubicBezTo>
                        <a:cubicBezTo>
                          <a:pt x="9" y="4"/>
                          <a:pt x="8" y="4"/>
                          <a:pt x="8" y="4"/>
                        </a:cubicBezTo>
                        <a:cubicBezTo>
                          <a:pt x="8" y="9"/>
                          <a:pt x="9" y="14"/>
                          <a:pt x="10" y="19"/>
                        </a:cubicBezTo>
                        <a:cubicBezTo>
                          <a:pt x="10" y="20"/>
                          <a:pt x="12" y="19"/>
                          <a:pt x="12" y="18"/>
                        </a:cubicBezTo>
                        <a:cubicBezTo>
                          <a:pt x="11" y="17"/>
                          <a:pt x="11" y="17"/>
                          <a:pt x="10" y="16"/>
                        </a:cubicBezTo>
                        <a:cubicBezTo>
                          <a:pt x="10" y="15"/>
                          <a:pt x="9" y="15"/>
                          <a:pt x="9" y="16"/>
                        </a:cubicBezTo>
                        <a:cubicBezTo>
                          <a:pt x="8" y="17"/>
                          <a:pt x="7" y="19"/>
                          <a:pt x="7" y="21"/>
                        </a:cubicBezTo>
                        <a:cubicBezTo>
                          <a:pt x="7" y="22"/>
                          <a:pt x="8" y="22"/>
                          <a:pt x="8" y="21"/>
                        </a:cubicBezTo>
                        <a:cubicBezTo>
                          <a:pt x="9" y="19"/>
                          <a:pt x="9" y="17"/>
                          <a:pt x="9" y="14"/>
                        </a:cubicBezTo>
                        <a:cubicBezTo>
                          <a:pt x="9" y="13"/>
                          <a:pt x="7" y="13"/>
                          <a:pt x="7" y="14"/>
                        </a:cubicBezTo>
                        <a:cubicBezTo>
                          <a:pt x="7" y="18"/>
                          <a:pt x="7" y="21"/>
                          <a:pt x="7" y="25"/>
                        </a:cubicBezTo>
                        <a:cubicBezTo>
                          <a:pt x="7" y="26"/>
                          <a:pt x="8" y="26"/>
                          <a:pt x="9" y="25"/>
                        </a:cubicBezTo>
                        <a:cubicBezTo>
                          <a:pt x="9" y="21"/>
                          <a:pt x="9" y="17"/>
                          <a:pt x="9" y="14"/>
                        </a:cubicBezTo>
                        <a:cubicBezTo>
                          <a:pt x="9" y="13"/>
                          <a:pt x="8" y="13"/>
                          <a:pt x="8" y="14"/>
                        </a:cubicBezTo>
                        <a:cubicBezTo>
                          <a:pt x="7" y="18"/>
                          <a:pt x="7" y="22"/>
                          <a:pt x="7" y="25"/>
                        </a:cubicBezTo>
                        <a:cubicBezTo>
                          <a:pt x="6" y="26"/>
                          <a:pt x="8" y="26"/>
                          <a:pt x="8" y="26"/>
                        </a:cubicBezTo>
                        <a:cubicBezTo>
                          <a:pt x="8" y="25"/>
                          <a:pt x="9" y="24"/>
                          <a:pt x="9" y="23"/>
                        </a:cubicBezTo>
                        <a:cubicBezTo>
                          <a:pt x="9" y="22"/>
                          <a:pt x="8" y="22"/>
                          <a:pt x="8" y="22"/>
                        </a:cubicBezTo>
                        <a:cubicBezTo>
                          <a:pt x="7" y="23"/>
                          <a:pt x="5" y="24"/>
                          <a:pt x="4" y="25"/>
                        </a:cubicBezTo>
                        <a:cubicBezTo>
                          <a:pt x="4" y="26"/>
                          <a:pt x="4" y="26"/>
                          <a:pt x="4" y="27"/>
                        </a:cubicBezTo>
                        <a:cubicBezTo>
                          <a:pt x="6" y="27"/>
                          <a:pt x="8" y="27"/>
                          <a:pt x="10" y="27"/>
                        </a:cubicBezTo>
                        <a:cubicBezTo>
                          <a:pt x="11" y="27"/>
                          <a:pt x="11" y="25"/>
                          <a:pt x="10" y="25"/>
                        </a:cubicBezTo>
                        <a:cubicBezTo>
                          <a:pt x="8" y="25"/>
                          <a:pt x="6" y="25"/>
                          <a:pt x="4" y="25"/>
                        </a:cubicBezTo>
                        <a:cubicBezTo>
                          <a:pt x="3" y="25"/>
                          <a:pt x="2" y="25"/>
                          <a:pt x="3" y="26"/>
                        </a:cubicBezTo>
                        <a:cubicBezTo>
                          <a:pt x="4" y="27"/>
                          <a:pt x="5" y="27"/>
                          <a:pt x="6" y="28"/>
                        </a:cubicBezTo>
                        <a:cubicBezTo>
                          <a:pt x="6" y="28"/>
                          <a:pt x="6" y="27"/>
                          <a:pt x="6" y="27"/>
                        </a:cubicBezTo>
                        <a:cubicBezTo>
                          <a:pt x="5" y="27"/>
                          <a:pt x="4" y="27"/>
                          <a:pt x="2" y="27"/>
                        </a:cubicBezTo>
                        <a:cubicBezTo>
                          <a:pt x="1" y="27"/>
                          <a:pt x="1" y="28"/>
                          <a:pt x="2" y="28"/>
                        </a:cubicBezTo>
                        <a:cubicBezTo>
                          <a:pt x="4" y="30"/>
                          <a:pt x="6" y="30"/>
                          <a:pt x="8" y="30"/>
                        </a:cubicBezTo>
                        <a:cubicBezTo>
                          <a:pt x="9" y="30"/>
                          <a:pt x="9" y="29"/>
                          <a:pt x="8" y="29"/>
                        </a:cubicBezTo>
                        <a:cubicBezTo>
                          <a:pt x="6" y="28"/>
                          <a:pt x="4" y="28"/>
                          <a:pt x="2" y="28"/>
                        </a:cubicBezTo>
                        <a:cubicBezTo>
                          <a:pt x="1" y="28"/>
                          <a:pt x="1" y="29"/>
                          <a:pt x="2" y="29"/>
                        </a:cubicBezTo>
                        <a:cubicBezTo>
                          <a:pt x="4" y="30"/>
                          <a:pt x="7" y="31"/>
                          <a:pt x="10" y="30"/>
                        </a:cubicBezTo>
                        <a:cubicBezTo>
                          <a:pt x="10" y="30"/>
                          <a:pt x="11" y="29"/>
                          <a:pt x="10" y="29"/>
                        </a:cubicBezTo>
                        <a:cubicBezTo>
                          <a:pt x="8" y="28"/>
                          <a:pt x="6" y="27"/>
                          <a:pt x="4" y="27"/>
                        </a:cubicBezTo>
                        <a:cubicBezTo>
                          <a:pt x="4" y="27"/>
                          <a:pt x="4" y="28"/>
                          <a:pt x="4" y="28"/>
                        </a:cubicBezTo>
                        <a:cubicBezTo>
                          <a:pt x="7" y="28"/>
                          <a:pt x="9" y="28"/>
                          <a:pt x="12" y="28"/>
                        </a:cubicBezTo>
                        <a:cubicBezTo>
                          <a:pt x="13" y="28"/>
                          <a:pt x="13" y="27"/>
                          <a:pt x="12" y="27"/>
                        </a:cubicBezTo>
                        <a:cubicBezTo>
                          <a:pt x="9" y="27"/>
                          <a:pt x="7" y="26"/>
                          <a:pt x="4" y="26"/>
                        </a:cubicBezTo>
                        <a:cubicBezTo>
                          <a:pt x="3" y="26"/>
                          <a:pt x="3" y="28"/>
                          <a:pt x="4" y="28"/>
                        </a:cubicBezTo>
                        <a:cubicBezTo>
                          <a:pt x="8" y="28"/>
                          <a:pt x="12" y="28"/>
                          <a:pt x="16" y="27"/>
                        </a:cubicBezTo>
                        <a:cubicBezTo>
                          <a:pt x="17" y="27"/>
                          <a:pt x="16" y="26"/>
                          <a:pt x="16" y="26"/>
                        </a:cubicBezTo>
                        <a:cubicBezTo>
                          <a:pt x="12" y="26"/>
                          <a:pt x="9" y="25"/>
                          <a:pt x="6" y="27"/>
                        </a:cubicBezTo>
                        <a:cubicBezTo>
                          <a:pt x="5" y="27"/>
                          <a:pt x="5" y="28"/>
                          <a:pt x="6" y="28"/>
                        </a:cubicBezTo>
                        <a:cubicBezTo>
                          <a:pt x="10" y="30"/>
                          <a:pt x="14" y="30"/>
                          <a:pt x="17" y="28"/>
                        </a:cubicBezTo>
                        <a:cubicBezTo>
                          <a:pt x="18" y="28"/>
                          <a:pt x="18" y="27"/>
                          <a:pt x="17" y="27"/>
                        </a:cubicBezTo>
                        <a:cubicBezTo>
                          <a:pt x="15" y="26"/>
                          <a:pt x="13" y="26"/>
                          <a:pt x="11" y="26"/>
                        </a:cubicBezTo>
                        <a:cubicBezTo>
                          <a:pt x="10" y="26"/>
                          <a:pt x="10" y="28"/>
                          <a:pt x="11" y="28"/>
                        </a:cubicBezTo>
                        <a:cubicBezTo>
                          <a:pt x="14" y="28"/>
                          <a:pt x="17" y="29"/>
                          <a:pt x="20" y="28"/>
                        </a:cubicBezTo>
                        <a:cubicBezTo>
                          <a:pt x="21" y="28"/>
                          <a:pt x="21" y="27"/>
                          <a:pt x="20" y="27"/>
                        </a:cubicBezTo>
                        <a:cubicBezTo>
                          <a:pt x="18" y="26"/>
                          <a:pt x="15" y="26"/>
                          <a:pt x="13" y="27"/>
                        </a:cubicBezTo>
                        <a:cubicBezTo>
                          <a:pt x="12" y="27"/>
                          <a:pt x="12" y="28"/>
                          <a:pt x="13" y="28"/>
                        </a:cubicBezTo>
                        <a:cubicBezTo>
                          <a:pt x="17" y="29"/>
                          <a:pt x="19" y="28"/>
                          <a:pt x="22" y="26"/>
                        </a:cubicBezTo>
                        <a:cubicBezTo>
                          <a:pt x="23" y="26"/>
                          <a:pt x="23" y="25"/>
                          <a:pt x="22" y="25"/>
                        </a:cubicBezTo>
                        <a:cubicBezTo>
                          <a:pt x="20" y="25"/>
                          <a:pt x="19" y="24"/>
                          <a:pt x="17" y="24"/>
                        </a:cubicBezTo>
                        <a:cubicBezTo>
                          <a:pt x="17" y="25"/>
                          <a:pt x="17" y="25"/>
                          <a:pt x="17" y="26"/>
                        </a:cubicBezTo>
                        <a:cubicBezTo>
                          <a:pt x="18" y="24"/>
                          <a:pt x="19" y="23"/>
                          <a:pt x="20" y="22"/>
                        </a:cubicBezTo>
                        <a:cubicBezTo>
                          <a:pt x="20" y="22"/>
                          <a:pt x="20" y="22"/>
                          <a:pt x="19" y="21"/>
                        </a:cubicBezTo>
                        <a:cubicBezTo>
                          <a:pt x="18" y="23"/>
                          <a:pt x="17" y="24"/>
                          <a:pt x="16" y="25"/>
                        </a:cubicBezTo>
                        <a:cubicBezTo>
                          <a:pt x="16" y="26"/>
                          <a:pt x="17" y="26"/>
                          <a:pt x="17" y="26"/>
                        </a:cubicBezTo>
                        <a:cubicBezTo>
                          <a:pt x="18" y="24"/>
                          <a:pt x="18" y="23"/>
                          <a:pt x="19" y="21"/>
                        </a:cubicBezTo>
                        <a:cubicBezTo>
                          <a:pt x="19" y="21"/>
                          <a:pt x="19" y="21"/>
                          <a:pt x="18" y="21"/>
                        </a:cubicBezTo>
                        <a:cubicBezTo>
                          <a:pt x="18" y="23"/>
                          <a:pt x="17" y="25"/>
                          <a:pt x="17" y="27"/>
                        </a:cubicBezTo>
                        <a:cubicBezTo>
                          <a:pt x="16" y="27"/>
                          <a:pt x="17" y="28"/>
                          <a:pt x="18" y="28"/>
                        </a:cubicBezTo>
                        <a:cubicBezTo>
                          <a:pt x="19" y="27"/>
                          <a:pt x="21" y="26"/>
                          <a:pt x="22" y="25"/>
                        </a:cubicBezTo>
                        <a:cubicBezTo>
                          <a:pt x="22" y="25"/>
                          <a:pt x="22" y="24"/>
                          <a:pt x="22" y="24"/>
                        </a:cubicBezTo>
                        <a:cubicBezTo>
                          <a:pt x="20" y="25"/>
                          <a:pt x="19" y="26"/>
                          <a:pt x="18" y="27"/>
                        </a:cubicBezTo>
                        <a:cubicBezTo>
                          <a:pt x="17" y="28"/>
                          <a:pt x="18" y="29"/>
                          <a:pt x="19" y="28"/>
                        </a:cubicBezTo>
                        <a:cubicBezTo>
                          <a:pt x="21" y="27"/>
                          <a:pt x="22" y="25"/>
                          <a:pt x="24" y="24"/>
                        </a:cubicBezTo>
                        <a:cubicBezTo>
                          <a:pt x="24" y="24"/>
                          <a:pt x="24" y="23"/>
                          <a:pt x="23" y="23"/>
                        </a:cubicBezTo>
                        <a:cubicBezTo>
                          <a:pt x="22" y="24"/>
                          <a:pt x="21" y="25"/>
                          <a:pt x="20" y="26"/>
                        </a:cubicBezTo>
                        <a:cubicBezTo>
                          <a:pt x="21" y="26"/>
                          <a:pt x="21" y="26"/>
                          <a:pt x="21" y="27"/>
                        </a:cubicBezTo>
                        <a:cubicBezTo>
                          <a:pt x="21" y="27"/>
                          <a:pt x="24" y="23"/>
                          <a:pt x="23" y="25"/>
                        </a:cubicBezTo>
                        <a:cubicBezTo>
                          <a:pt x="23" y="26"/>
                          <a:pt x="24" y="26"/>
                          <a:pt x="25" y="26"/>
                        </a:cubicBezTo>
                        <a:cubicBezTo>
                          <a:pt x="25" y="25"/>
                          <a:pt x="25" y="25"/>
                          <a:pt x="26" y="25"/>
                        </a:cubicBezTo>
                        <a:cubicBezTo>
                          <a:pt x="26" y="24"/>
                          <a:pt x="26" y="23"/>
                          <a:pt x="25" y="24"/>
                        </a:cubicBezTo>
                        <a:cubicBezTo>
                          <a:pt x="23" y="25"/>
                          <a:pt x="22" y="25"/>
                          <a:pt x="20" y="26"/>
                        </a:cubicBezTo>
                        <a:cubicBezTo>
                          <a:pt x="20" y="27"/>
                          <a:pt x="20" y="27"/>
                          <a:pt x="21" y="27"/>
                        </a:cubicBezTo>
                        <a:cubicBezTo>
                          <a:pt x="22" y="27"/>
                          <a:pt x="23" y="26"/>
                          <a:pt x="25" y="26"/>
                        </a:cubicBezTo>
                        <a:cubicBezTo>
                          <a:pt x="24" y="25"/>
                          <a:pt x="24" y="25"/>
                          <a:pt x="24" y="24"/>
                        </a:cubicBezTo>
                        <a:cubicBezTo>
                          <a:pt x="21" y="27"/>
                          <a:pt x="18" y="28"/>
                          <a:pt x="14" y="29"/>
                        </a:cubicBezTo>
                        <a:cubicBezTo>
                          <a:pt x="6" y="31"/>
                          <a:pt x="6" y="24"/>
                          <a:pt x="6" y="18"/>
                        </a:cubicBezTo>
                        <a:cubicBezTo>
                          <a:pt x="6" y="18"/>
                          <a:pt x="5" y="18"/>
                          <a:pt x="5" y="18"/>
                        </a:cubicBezTo>
                        <a:cubicBezTo>
                          <a:pt x="5" y="19"/>
                          <a:pt x="5" y="21"/>
                          <a:pt x="5" y="22"/>
                        </a:cubicBezTo>
                        <a:cubicBezTo>
                          <a:pt x="5" y="22"/>
                          <a:pt x="6" y="22"/>
                          <a:pt x="6" y="22"/>
                        </a:cubicBezTo>
                        <a:cubicBezTo>
                          <a:pt x="6" y="18"/>
                          <a:pt x="6" y="15"/>
                          <a:pt x="7" y="12"/>
                        </a:cubicBezTo>
                        <a:cubicBezTo>
                          <a:pt x="6" y="12"/>
                          <a:pt x="6" y="12"/>
                          <a:pt x="5" y="12"/>
                        </a:cubicBezTo>
                        <a:cubicBezTo>
                          <a:pt x="6" y="14"/>
                          <a:pt x="7" y="17"/>
                          <a:pt x="7" y="20"/>
                        </a:cubicBezTo>
                        <a:cubicBezTo>
                          <a:pt x="7" y="20"/>
                          <a:pt x="7" y="20"/>
                          <a:pt x="8" y="20"/>
                        </a:cubicBezTo>
                        <a:cubicBezTo>
                          <a:pt x="8" y="16"/>
                          <a:pt x="8" y="12"/>
                          <a:pt x="9" y="8"/>
                        </a:cubicBezTo>
                        <a:cubicBezTo>
                          <a:pt x="9" y="8"/>
                          <a:pt x="8" y="8"/>
                          <a:pt x="8" y="8"/>
                        </a:cubicBezTo>
                        <a:cubicBezTo>
                          <a:pt x="7" y="13"/>
                          <a:pt x="7" y="17"/>
                          <a:pt x="7" y="22"/>
                        </a:cubicBezTo>
                        <a:cubicBezTo>
                          <a:pt x="7" y="22"/>
                          <a:pt x="7" y="22"/>
                          <a:pt x="8" y="22"/>
                        </a:cubicBezTo>
                        <a:cubicBezTo>
                          <a:pt x="8" y="19"/>
                          <a:pt x="8" y="16"/>
                          <a:pt x="9" y="13"/>
                        </a:cubicBezTo>
                        <a:cubicBezTo>
                          <a:pt x="9" y="13"/>
                          <a:pt x="7" y="12"/>
                          <a:pt x="7" y="13"/>
                        </a:cubicBezTo>
                        <a:cubicBezTo>
                          <a:pt x="6" y="17"/>
                          <a:pt x="5" y="22"/>
                          <a:pt x="1" y="25"/>
                        </a:cubicBezTo>
                        <a:cubicBezTo>
                          <a:pt x="2" y="25"/>
                          <a:pt x="2" y="25"/>
                          <a:pt x="2" y="25"/>
                        </a:cubicBezTo>
                        <a:cubicBezTo>
                          <a:pt x="3" y="25"/>
                          <a:pt x="3" y="24"/>
                          <a:pt x="4" y="23"/>
                        </a:cubicBezTo>
                        <a:cubicBezTo>
                          <a:pt x="4" y="22"/>
                          <a:pt x="3" y="21"/>
                          <a:pt x="3" y="22"/>
                        </a:cubicBezTo>
                        <a:cubicBezTo>
                          <a:pt x="1" y="25"/>
                          <a:pt x="0" y="27"/>
                          <a:pt x="0" y="31"/>
                        </a:cubicBezTo>
                        <a:cubicBezTo>
                          <a:pt x="0" y="31"/>
                          <a:pt x="1" y="31"/>
                          <a:pt x="1" y="31"/>
                        </a:cubicBezTo>
                        <a:cubicBezTo>
                          <a:pt x="3" y="27"/>
                          <a:pt x="5" y="23"/>
                          <a:pt x="7" y="19"/>
                        </a:cubicBezTo>
                        <a:cubicBezTo>
                          <a:pt x="7" y="19"/>
                          <a:pt x="6" y="19"/>
                          <a:pt x="6" y="19"/>
                        </a:cubicBezTo>
                        <a:cubicBezTo>
                          <a:pt x="6" y="21"/>
                          <a:pt x="6" y="23"/>
                          <a:pt x="6" y="25"/>
                        </a:cubicBezTo>
                        <a:cubicBezTo>
                          <a:pt x="6" y="25"/>
                          <a:pt x="7" y="25"/>
                          <a:pt x="7" y="25"/>
                        </a:cubicBezTo>
                        <a:cubicBezTo>
                          <a:pt x="7" y="22"/>
                          <a:pt x="8" y="20"/>
                          <a:pt x="8" y="17"/>
                        </a:cubicBezTo>
                        <a:cubicBezTo>
                          <a:pt x="8" y="17"/>
                          <a:pt x="7" y="17"/>
                          <a:pt x="7" y="17"/>
                        </a:cubicBezTo>
                        <a:cubicBezTo>
                          <a:pt x="6" y="20"/>
                          <a:pt x="7" y="22"/>
                          <a:pt x="7" y="24"/>
                        </a:cubicBezTo>
                        <a:cubicBezTo>
                          <a:pt x="7" y="25"/>
                          <a:pt x="8" y="25"/>
                          <a:pt x="8" y="24"/>
                        </a:cubicBezTo>
                        <a:cubicBezTo>
                          <a:pt x="9" y="22"/>
                          <a:pt x="9" y="20"/>
                          <a:pt x="10" y="17"/>
                        </a:cubicBezTo>
                        <a:cubicBezTo>
                          <a:pt x="10" y="17"/>
                          <a:pt x="9" y="17"/>
                          <a:pt x="9" y="17"/>
                        </a:cubicBezTo>
                        <a:cubicBezTo>
                          <a:pt x="11" y="22"/>
                          <a:pt x="15" y="26"/>
                          <a:pt x="20" y="21"/>
                        </a:cubicBezTo>
                        <a:cubicBezTo>
                          <a:pt x="20" y="21"/>
                          <a:pt x="19" y="20"/>
                          <a:pt x="19" y="20"/>
                        </a:cubicBezTo>
                        <a:cubicBezTo>
                          <a:pt x="17" y="22"/>
                          <a:pt x="17" y="23"/>
                          <a:pt x="16" y="24"/>
                        </a:cubicBezTo>
                        <a:cubicBezTo>
                          <a:pt x="15" y="25"/>
                          <a:pt x="16" y="25"/>
                          <a:pt x="16" y="25"/>
                        </a:cubicBezTo>
                        <a:cubicBezTo>
                          <a:pt x="19" y="26"/>
                          <a:pt x="20" y="26"/>
                          <a:pt x="22" y="26"/>
                        </a:cubicBezTo>
                        <a:cubicBezTo>
                          <a:pt x="22" y="25"/>
                          <a:pt x="22" y="25"/>
                          <a:pt x="22" y="25"/>
                        </a:cubicBezTo>
                        <a:cubicBezTo>
                          <a:pt x="19" y="25"/>
                          <a:pt x="18" y="27"/>
                          <a:pt x="17" y="29"/>
                        </a:cubicBezTo>
                        <a:cubicBezTo>
                          <a:pt x="17" y="29"/>
                          <a:pt x="17" y="30"/>
                          <a:pt x="18" y="30"/>
                        </a:cubicBezTo>
                        <a:cubicBezTo>
                          <a:pt x="20" y="30"/>
                          <a:pt x="21" y="29"/>
                          <a:pt x="23" y="28"/>
                        </a:cubicBezTo>
                        <a:cubicBezTo>
                          <a:pt x="24" y="28"/>
                          <a:pt x="24" y="27"/>
                          <a:pt x="23" y="27"/>
                        </a:cubicBezTo>
                        <a:cubicBezTo>
                          <a:pt x="22" y="27"/>
                          <a:pt x="21" y="27"/>
                          <a:pt x="21" y="28"/>
                        </a:cubicBezTo>
                        <a:cubicBezTo>
                          <a:pt x="21" y="28"/>
                          <a:pt x="21" y="28"/>
                          <a:pt x="21" y="29"/>
                        </a:cubicBezTo>
                        <a:cubicBezTo>
                          <a:pt x="23" y="28"/>
                          <a:pt x="24" y="27"/>
                          <a:pt x="26" y="26"/>
                        </a:cubicBezTo>
                        <a:cubicBezTo>
                          <a:pt x="26" y="26"/>
                          <a:pt x="26" y="25"/>
                          <a:pt x="25" y="25"/>
                        </a:cubicBezTo>
                        <a:cubicBezTo>
                          <a:pt x="24" y="25"/>
                          <a:pt x="24" y="26"/>
                          <a:pt x="23" y="26"/>
                        </a:cubicBezTo>
                        <a:cubicBezTo>
                          <a:pt x="23" y="26"/>
                          <a:pt x="23" y="27"/>
                          <a:pt x="24" y="27"/>
                        </a:cubicBezTo>
                        <a:cubicBezTo>
                          <a:pt x="24" y="26"/>
                          <a:pt x="25" y="24"/>
                          <a:pt x="26" y="23"/>
                        </a:cubicBezTo>
                        <a:cubicBezTo>
                          <a:pt x="26" y="23"/>
                          <a:pt x="26" y="23"/>
                          <a:pt x="25" y="22"/>
                        </a:cubicBezTo>
                        <a:cubicBezTo>
                          <a:pt x="25" y="23"/>
                          <a:pt x="24" y="24"/>
                          <a:pt x="24" y="24"/>
                        </a:cubicBezTo>
                        <a:cubicBezTo>
                          <a:pt x="23" y="25"/>
                          <a:pt x="24" y="26"/>
                          <a:pt x="25" y="25"/>
                        </a:cubicBezTo>
                        <a:cubicBezTo>
                          <a:pt x="26" y="25"/>
                          <a:pt x="26" y="24"/>
                          <a:pt x="27" y="23"/>
                        </a:cubicBezTo>
                        <a:cubicBezTo>
                          <a:pt x="27" y="23"/>
                          <a:pt x="27" y="23"/>
                          <a:pt x="26" y="23"/>
                        </a:cubicBezTo>
                        <a:cubicBezTo>
                          <a:pt x="26" y="23"/>
                          <a:pt x="26" y="24"/>
                          <a:pt x="25" y="25"/>
                        </a:cubicBezTo>
                        <a:cubicBezTo>
                          <a:pt x="25" y="25"/>
                          <a:pt x="26" y="26"/>
                          <a:pt x="26" y="26"/>
                        </a:cubicBezTo>
                        <a:cubicBezTo>
                          <a:pt x="27" y="25"/>
                          <a:pt x="27" y="25"/>
                          <a:pt x="27" y="25"/>
                        </a:cubicBezTo>
                        <a:cubicBezTo>
                          <a:pt x="28" y="25"/>
                          <a:pt x="28" y="24"/>
                          <a:pt x="27" y="24"/>
                        </a:cubicBezTo>
                        <a:cubicBezTo>
                          <a:pt x="23" y="21"/>
                          <a:pt x="19" y="18"/>
                          <a:pt x="15" y="15"/>
                        </a:cubicBezTo>
                        <a:cubicBezTo>
                          <a:pt x="14" y="15"/>
                          <a:pt x="14" y="15"/>
                          <a:pt x="14" y="16"/>
                        </a:cubicBezTo>
                        <a:cubicBezTo>
                          <a:pt x="12" y="18"/>
                          <a:pt x="12" y="20"/>
                          <a:pt x="12" y="23"/>
                        </a:cubicBezTo>
                        <a:cubicBezTo>
                          <a:pt x="12" y="24"/>
                          <a:pt x="14" y="24"/>
                          <a:pt x="14" y="23"/>
                        </a:cubicBezTo>
                        <a:cubicBezTo>
                          <a:pt x="14" y="20"/>
                          <a:pt x="14" y="18"/>
                          <a:pt x="13" y="15"/>
                        </a:cubicBezTo>
                        <a:cubicBezTo>
                          <a:pt x="13" y="15"/>
                          <a:pt x="12" y="15"/>
                          <a:pt x="12" y="16"/>
                        </a:cubicBezTo>
                        <a:cubicBezTo>
                          <a:pt x="13" y="18"/>
                          <a:pt x="14" y="20"/>
                          <a:pt x="15" y="23"/>
                        </a:cubicBezTo>
                        <a:cubicBezTo>
                          <a:pt x="16" y="22"/>
                          <a:pt x="16" y="22"/>
                          <a:pt x="17" y="22"/>
                        </a:cubicBezTo>
                        <a:cubicBezTo>
                          <a:pt x="16" y="21"/>
                          <a:pt x="15" y="20"/>
                          <a:pt x="14" y="18"/>
                        </a:cubicBezTo>
                        <a:cubicBezTo>
                          <a:pt x="14" y="18"/>
                          <a:pt x="13" y="18"/>
                          <a:pt x="13" y="18"/>
                        </a:cubicBezTo>
                        <a:cubicBezTo>
                          <a:pt x="12" y="21"/>
                          <a:pt x="12" y="24"/>
                          <a:pt x="12" y="26"/>
                        </a:cubicBezTo>
                        <a:cubicBezTo>
                          <a:pt x="12" y="27"/>
                          <a:pt x="14" y="27"/>
                          <a:pt x="14" y="26"/>
                        </a:cubicBezTo>
                        <a:cubicBezTo>
                          <a:pt x="14" y="25"/>
                          <a:pt x="15" y="24"/>
                          <a:pt x="15" y="23"/>
                        </a:cubicBezTo>
                        <a:cubicBezTo>
                          <a:pt x="15" y="23"/>
                          <a:pt x="14" y="23"/>
                          <a:pt x="14" y="22"/>
                        </a:cubicBezTo>
                        <a:cubicBezTo>
                          <a:pt x="14" y="24"/>
                          <a:pt x="14" y="25"/>
                          <a:pt x="14" y="26"/>
                        </a:cubicBezTo>
                        <a:cubicBezTo>
                          <a:pt x="14" y="27"/>
                          <a:pt x="15" y="27"/>
                          <a:pt x="15" y="26"/>
                        </a:cubicBezTo>
                        <a:cubicBezTo>
                          <a:pt x="15" y="25"/>
                          <a:pt x="16" y="23"/>
                          <a:pt x="16" y="22"/>
                        </a:cubicBezTo>
                        <a:cubicBezTo>
                          <a:pt x="16" y="22"/>
                          <a:pt x="15" y="22"/>
                          <a:pt x="15" y="22"/>
                        </a:cubicBezTo>
                        <a:cubicBezTo>
                          <a:pt x="15" y="23"/>
                          <a:pt x="15" y="24"/>
                          <a:pt x="16" y="25"/>
                        </a:cubicBezTo>
                        <a:cubicBezTo>
                          <a:pt x="16" y="26"/>
                          <a:pt x="17" y="26"/>
                          <a:pt x="17" y="25"/>
                        </a:cubicBezTo>
                        <a:cubicBezTo>
                          <a:pt x="17" y="23"/>
                          <a:pt x="17" y="22"/>
                          <a:pt x="19" y="21"/>
                        </a:cubicBezTo>
                        <a:cubicBezTo>
                          <a:pt x="20" y="22"/>
                          <a:pt x="20" y="23"/>
                          <a:pt x="21" y="24"/>
                        </a:cubicBezTo>
                        <a:cubicBezTo>
                          <a:pt x="22" y="25"/>
                          <a:pt x="23" y="24"/>
                          <a:pt x="22" y="24"/>
                        </a:cubicBezTo>
                        <a:cubicBezTo>
                          <a:pt x="21" y="21"/>
                          <a:pt x="21" y="18"/>
                          <a:pt x="20" y="16"/>
                        </a:cubicBezTo>
                        <a:cubicBezTo>
                          <a:pt x="19" y="16"/>
                          <a:pt x="19" y="16"/>
                          <a:pt x="19" y="16"/>
                        </a:cubicBezTo>
                        <a:cubicBezTo>
                          <a:pt x="19" y="16"/>
                          <a:pt x="19" y="16"/>
                          <a:pt x="18" y="16"/>
                        </a:cubicBezTo>
                        <a:cubicBezTo>
                          <a:pt x="18" y="16"/>
                          <a:pt x="18" y="18"/>
                          <a:pt x="19" y="17"/>
                        </a:cubicBezTo>
                        <a:cubicBezTo>
                          <a:pt x="18" y="18"/>
                          <a:pt x="21" y="23"/>
                          <a:pt x="21" y="24"/>
                        </a:cubicBezTo>
                        <a:cubicBezTo>
                          <a:pt x="22" y="24"/>
                          <a:pt x="22" y="24"/>
                          <a:pt x="22" y="24"/>
                        </a:cubicBezTo>
                        <a:cubicBezTo>
                          <a:pt x="21" y="22"/>
                          <a:pt x="20" y="20"/>
                          <a:pt x="19" y="19"/>
                        </a:cubicBezTo>
                        <a:cubicBezTo>
                          <a:pt x="18" y="18"/>
                          <a:pt x="18" y="18"/>
                          <a:pt x="18" y="18"/>
                        </a:cubicBezTo>
                        <a:cubicBezTo>
                          <a:pt x="16" y="20"/>
                          <a:pt x="15" y="22"/>
                          <a:pt x="16" y="25"/>
                        </a:cubicBezTo>
                        <a:cubicBezTo>
                          <a:pt x="16" y="25"/>
                          <a:pt x="16" y="25"/>
                          <a:pt x="17" y="25"/>
                        </a:cubicBezTo>
                        <a:cubicBezTo>
                          <a:pt x="17" y="24"/>
                          <a:pt x="16" y="22"/>
                          <a:pt x="16" y="21"/>
                        </a:cubicBezTo>
                        <a:cubicBezTo>
                          <a:pt x="16" y="21"/>
                          <a:pt x="15" y="21"/>
                          <a:pt x="15" y="21"/>
                        </a:cubicBezTo>
                        <a:cubicBezTo>
                          <a:pt x="14" y="23"/>
                          <a:pt x="14" y="24"/>
                          <a:pt x="14" y="26"/>
                        </a:cubicBezTo>
                        <a:cubicBezTo>
                          <a:pt x="14" y="26"/>
                          <a:pt x="15" y="26"/>
                          <a:pt x="15" y="26"/>
                        </a:cubicBezTo>
                        <a:cubicBezTo>
                          <a:pt x="15" y="25"/>
                          <a:pt x="15" y="24"/>
                          <a:pt x="15" y="22"/>
                        </a:cubicBezTo>
                        <a:cubicBezTo>
                          <a:pt x="15" y="22"/>
                          <a:pt x="14" y="22"/>
                          <a:pt x="14" y="22"/>
                        </a:cubicBezTo>
                        <a:cubicBezTo>
                          <a:pt x="13" y="24"/>
                          <a:pt x="13" y="25"/>
                          <a:pt x="12" y="26"/>
                        </a:cubicBezTo>
                        <a:cubicBezTo>
                          <a:pt x="13" y="26"/>
                          <a:pt x="13" y="26"/>
                          <a:pt x="14" y="26"/>
                        </a:cubicBezTo>
                        <a:cubicBezTo>
                          <a:pt x="14" y="24"/>
                          <a:pt x="14" y="22"/>
                          <a:pt x="14" y="19"/>
                        </a:cubicBezTo>
                        <a:cubicBezTo>
                          <a:pt x="14" y="19"/>
                          <a:pt x="13" y="19"/>
                          <a:pt x="13" y="19"/>
                        </a:cubicBezTo>
                        <a:cubicBezTo>
                          <a:pt x="14" y="20"/>
                          <a:pt x="15" y="21"/>
                          <a:pt x="15" y="23"/>
                        </a:cubicBezTo>
                        <a:cubicBezTo>
                          <a:pt x="16" y="23"/>
                          <a:pt x="17" y="23"/>
                          <a:pt x="17" y="22"/>
                        </a:cubicBezTo>
                        <a:cubicBezTo>
                          <a:pt x="16" y="20"/>
                          <a:pt x="15" y="17"/>
                          <a:pt x="13" y="15"/>
                        </a:cubicBezTo>
                        <a:cubicBezTo>
                          <a:pt x="13" y="14"/>
                          <a:pt x="12" y="15"/>
                          <a:pt x="12" y="15"/>
                        </a:cubicBezTo>
                        <a:cubicBezTo>
                          <a:pt x="12" y="18"/>
                          <a:pt x="12" y="21"/>
                          <a:pt x="12" y="23"/>
                        </a:cubicBezTo>
                        <a:cubicBezTo>
                          <a:pt x="13" y="23"/>
                          <a:pt x="13" y="23"/>
                          <a:pt x="14" y="23"/>
                        </a:cubicBezTo>
                        <a:cubicBezTo>
                          <a:pt x="13" y="9"/>
                          <a:pt x="22" y="26"/>
                          <a:pt x="26" y="24"/>
                        </a:cubicBezTo>
                        <a:cubicBezTo>
                          <a:pt x="26" y="25"/>
                          <a:pt x="26" y="25"/>
                          <a:pt x="27" y="25"/>
                        </a:cubicBezTo>
                        <a:cubicBezTo>
                          <a:pt x="27" y="24"/>
                          <a:pt x="27" y="24"/>
                          <a:pt x="28" y="23"/>
                        </a:cubicBezTo>
                        <a:cubicBezTo>
                          <a:pt x="28" y="22"/>
                          <a:pt x="27" y="22"/>
                          <a:pt x="27" y="22"/>
                        </a:cubicBezTo>
                        <a:cubicBezTo>
                          <a:pt x="25" y="23"/>
                          <a:pt x="25" y="23"/>
                          <a:pt x="24" y="24"/>
                        </a:cubicBezTo>
                        <a:cubicBezTo>
                          <a:pt x="24" y="25"/>
                          <a:pt x="24" y="25"/>
                          <a:pt x="25" y="25"/>
                        </a:cubicBezTo>
                        <a:cubicBezTo>
                          <a:pt x="25" y="25"/>
                          <a:pt x="26" y="24"/>
                          <a:pt x="26" y="23"/>
                        </a:cubicBezTo>
                        <a:cubicBezTo>
                          <a:pt x="27" y="23"/>
                          <a:pt x="26" y="22"/>
                          <a:pt x="25" y="22"/>
                        </a:cubicBezTo>
                        <a:cubicBezTo>
                          <a:pt x="24" y="24"/>
                          <a:pt x="23" y="25"/>
                          <a:pt x="22" y="26"/>
                        </a:cubicBezTo>
                        <a:cubicBezTo>
                          <a:pt x="22" y="27"/>
                          <a:pt x="23" y="28"/>
                          <a:pt x="23" y="27"/>
                        </a:cubicBezTo>
                        <a:cubicBezTo>
                          <a:pt x="24" y="27"/>
                          <a:pt x="25" y="27"/>
                          <a:pt x="26" y="26"/>
                        </a:cubicBezTo>
                        <a:cubicBezTo>
                          <a:pt x="25" y="26"/>
                          <a:pt x="25" y="26"/>
                          <a:pt x="25" y="25"/>
                        </a:cubicBezTo>
                        <a:cubicBezTo>
                          <a:pt x="23" y="26"/>
                          <a:pt x="22" y="27"/>
                          <a:pt x="20" y="28"/>
                        </a:cubicBezTo>
                        <a:cubicBezTo>
                          <a:pt x="20" y="28"/>
                          <a:pt x="20" y="29"/>
                          <a:pt x="21" y="29"/>
                        </a:cubicBezTo>
                        <a:cubicBezTo>
                          <a:pt x="22" y="29"/>
                          <a:pt x="23" y="29"/>
                          <a:pt x="23" y="28"/>
                        </a:cubicBezTo>
                        <a:cubicBezTo>
                          <a:pt x="23" y="28"/>
                          <a:pt x="23" y="28"/>
                          <a:pt x="23" y="27"/>
                        </a:cubicBezTo>
                        <a:cubicBezTo>
                          <a:pt x="19" y="28"/>
                          <a:pt x="19" y="27"/>
                          <a:pt x="22" y="26"/>
                        </a:cubicBezTo>
                        <a:cubicBezTo>
                          <a:pt x="23" y="25"/>
                          <a:pt x="22" y="24"/>
                          <a:pt x="22" y="24"/>
                        </a:cubicBezTo>
                        <a:cubicBezTo>
                          <a:pt x="18" y="25"/>
                          <a:pt x="16" y="24"/>
                          <a:pt x="20" y="21"/>
                        </a:cubicBezTo>
                        <a:cubicBezTo>
                          <a:pt x="19" y="21"/>
                          <a:pt x="19" y="21"/>
                          <a:pt x="19" y="20"/>
                        </a:cubicBezTo>
                        <a:cubicBezTo>
                          <a:pt x="14" y="22"/>
                          <a:pt x="11" y="21"/>
                          <a:pt x="10" y="17"/>
                        </a:cubicBezTo>
                        <a:cubicBezTo>
                          <a:pt x="10" y="17"/>
                          <a:pt x="9" y="16"/>
                          <a:pt x="9" y="17"/>
                        </a:cubicBezTo>
                        <a:cubicBezTo>
                          <a:pt x="8" y="19"/>
                          <a:pt x="7" y="21"/>
                          <a:pt x="7" y="24"/>
                        </a:cubicBezTo>
                        <a:cubicBezTo>
                          <a:pt x="7" y="24"/>
                          <a:pt x="8" y="24"/>
                          <a:pt x="8" y="24"/>
                        </a:cubicBezTo>
                        <a:cubicBezTo>
                          <a:pt x="8" y="22"/>
                          <a:pt x="8" y="20"/>
                          <a:pt x="8" y="17"/>
                        </a:cubicBezTo>
                        <a:cubicBezTo>
                          <a:pt x="8" y="16"/>
                          <a:pt x="7" y="17"/>
                          <a:pt x="7" y="17"/>
                        </a:cubicBezTo>
                        <a:cubicBezTo>
                          <a:pt x="6" y="20"/>
                          <a:pt x="6" y="22"/>
                          <a:pt x="6" y="25"/>
                        </a:cubicBezTo>
                        <a:cubicBezTo>
                          <a:pt x="6" y="25"/>
                          <a:pt x="7" y="25"/>
                          <a:pt x="7" y="25"/>
                        </a:cubicBezTo>
                        <a:cubicBezTo>
                          <a:pt x="7" y="23"/>
                          <a:pt x="7" y="21"/>
                          <a:pt x="7" y="19"/>
                        </a:cubicBezTo>
                        <a:cubicBezTo>
                          <a:pt x="7" y="18"/>
                          <a:pt x="6" y="18"/>
                          <a:pt x="6" y="19"/>
                        </a:cubicBezTo>
                        <a:cubicBezTo>
                          <a:pt x="4" y="23"/>
                          <a:pt x="2" y="26"/>
                          <a:pt x="0" y="30"/>
                        </a:cubicBezTo>
                        <a:cubicBezTo>
                          <a:pt x="0" y="30"/>
                          <a:pt x="1" y="30"/>
                          <a:pt x="1" y="31"/>
                        </a:cubicBezTo>
                        <a:cubicBezTo>
                          <a:pt x="1" y="28"/>
                          <a:pt x="2" y="25"/>
                          <a:pt x="4" y="23"/>
                        </a:cubicBezTo>
                        <a:cubicBezTo>
                          <a:pt x="3" y="22"/>
                          <a:pt x="3" y="22"/>
                          <a:pt x="3" y="22"/>
                        </a:cubicBezTo>
                        <a:cubicBezTo>
                          <a:pt x="2" y="23"/>
                          <a:pt x="2" y="24"/>
                          <a:pt x="1" y="25"/>
                        </a:cubicBezTo>
                        <a:cubicBezTo>
                          <a:pt x="1" y="25"/>
                          <a:pt x="2" y="26"/>
                          <a:pt x="2" y="26"/>
                        </a:cubicBezTo>
                        <a:cubicBezTo>
                          <a:pt x="6" y="22"/>
                          <a:pt x="7" y="18"/>
                          <a:pt x="9" y="13"/>
                        </a:cubicBezTo>
                        <a:cubicBezTo>
                          <a:pt x="8" y="13"/>
                          <a:pt x="8" y="13"/>
                          <a:pt x="7" y="13"/>
                        </a:cubicBezTo>
                        <a:cubicBezTo>
                          <a:pt x="7" y="16"/>
                          <a:pt x="6" y="19"/>
                          <a:pt x="6" y="22"/>
                        </a:cubicBezTo>
                        <a:cubicBezTo>
                          <a:pt x="7" y="23"/>
                          <a:pt x="8" y="23"/>
                          <a:pt x="8" y="22"/>
                        </a:cubicBezTo>
                        <a:cubicBezTo>
                          <a:pt x="9" y="17"/>
                          <a:pt x="9" y="13"/>
                          <a:pt x="9" y="8"/>
                        </a:cubicBezTo>
                        <a:cubicBezTo>
                          <a:pt x="9" y="7"/>
                          <a:pt x="8" y="7"/>
                          <a:pt x="8" y="8"/>
                        </a:cubicBezTo>
                        <a:cubicBezTo>
                          <a:pt x="6" y="12"/>
                          <a:pt x="6" y="16"/>
                          <a:pt x="7" y="20"/>
                        </a:cubicBezTo>
                        <a:cubicBezTo>
                          <a:pt x="7" y="21"/>
                          <a:pt x="8" y="21"/>
                          <a:pt x="8" y="20"/>
                        </a:cubicBezTo>
                        <a:cubicBezTo>
                          <a:pt x="8" y="17"/>
                          <a:pt x="8" y="14"/>
                          <a:pt x="7" y="11"/>
                        </a:cubicBezTo>
                        <a:cubicBezTo>
                          <a:pt x="7" y="11"/>
                          <a:pt x="6" y="11"/>
                          <a:pt x="5" y="11"/>
                        </a:cubicBezTo>
                        <a:cubicBezTo>
                          <a:pt x="5" y="15"/>
                          <a:pt x="5" y="18"/>
                          <a:pt x="5" y="22"/>
                        </a:cubicBezTo>
                        <a:cubicBezTo>
                          <a:pt x="5" y="23"/>
                          <a:pt x="6" y="23"/>
                          <a:pt x="6" y="22"/>
                        </a:cubicBezTo>
                        <a:cubicBezTo>
                          <a:pt x="6" y="21"/>
                          <a:pt x="6" y="19"/>
                          <a:pt x="6" y="18"/>
                        </a:cubicBezTo>
                        <a:cubicBezTo>
                          <a:pt x="6" y="17"/>
                          <a:pt x="5" y="17"/>
                          <a:pt x="5" y="18"/>
                        </a:cubicBezTo>
                        <a:cubicBezTo>
                          <a:pt x="4" y="23"/>
                          <a:pt x="3" y="29"/>
                          <a:pt x="9" y="31"/>
                        </a:cubicBezTo>
                        <a:cubicBezTo>
                          <a:pt x="14" y="32"/>
                          <a:pt x="21" y="29"/>
                          <a:pt x="25" y="25"/>
                        </a:cubicBezTo>
                        <a:cubicBezTo>
                          <a:pt x="26" y="25"/>
                          <a:pt x="25" y="24"/>
                          <a:pt x="24" y="24"/>
                        </a:cubicBezTo>
                        <a:cubicBezTo>
                          <a:pt x="23" y="25"/>
                          <a:pt x="21" y="26"/>
                          <a:pt x="20" y="26"/>
                        </a:cubicBezTo>
                        <a:cubicBezTo>
                          <a:pt x="19" y="27"/>
                          <a:pt x="20" y="28"/>
                          <a:pt x="21" y="27"/>
                        </a:cubicBezTo>
                        <a:cubicBezTo>
                          <a:pt x="22" y="27"/>
                          <a:pt x="24" y="26"/>
                          <a:pt x="26" y="25"/>
                        </a:cubicBezTo>
                        <a:cubicBezTo>
                          <a:pt x="25" y="24"/>
                          <a:pt x="25" y="24"/>
                          <a:pt x="25" y="24"/>
                        </a:cubicBezTo>
                        <a:cubicBezTo>
                          <a:pt x="24" y="24"/>
                          <a:pt x="24" y="24"/>
                          <a:pt x="24" y="25"/>
                        </a:cubicBezTo>
                        <a:cubicBezTo>
                          <a:pt x="24" y="25"/>
                          <a:pt x="24" y="25"/>
                          <a:pt x="25" y="26"/>
                        </a:cubicBezTo>
                        <a:cubicBezTo>
                          <a:pt x="25" y="24"/>
                          <a:pt x="25" y="24"/>
                          <a:pt x="25" y="23"/>
                        </a:cubicBezTo>
                        <a:cubicBezTo>
                          <a:pt x="25" y="22"/>
                          <a:pt x="24" y="22"/>
                          <a:pt x="24" y="22"/>
                        </a:cubicBezTo>
                        <a:cubicBezTo>
                          <a:pt x="22" y="23"/>
                          <a:pt x="21" y="25"/>
                          <a:pt x="20" y="26"/>
                        </a:cubicBezTo>
                        <a:cubicBezTo>
                          <a:pt x="20" y="26"/>
                          <a:pt x="21" y="27"/>
                          <a:pt x="21" y="27"/>
                        </a:cubicBezTo>
                        <a:cubicBezTo>
                          <a:pt x="22" y="26"/>
                          <a:pt x="23" y="25"/>
                          <a:pt x="24" y="24"/>
                        </a:cubicBezTo>
                        <a:cubicBezTo>
                          <a:pt x="25" y="23"/>
                          <a:pt x="24" y="22"/>
                          <a:pt x="23" y="23"/>
                        </a:cubicBezTo>
                        <a:cubicBezTo>
                          <a:pt x="22" y="24"/>
                          <a:pt x="20" y="26"/>
                          <a:pt x="18" y="27"/>
                        </a:cubicBezTo>
                        <a:cubicBezTo>
                          <a:pt x="18" y="27"/>
                          <a:pt x="19" y="28"/>
                          <a:pt x="19" y="28"/>
                        </a:cubicBezTo>
                        <a:cubicBezTo>
                          <a:pt x="20" y="27"/>
                          <a:pt x="21" y="26"/>
                          <a:pt x="23" y="25"/>
                        </a:cubicBezTo>
                        <a:cubicBezTo>
                          <a:pt x="23" y="24"/>
                          <a:pt x="22" y="23"/>
                          <a:pt x="22" y="24"/>
                        </a:cubicBezTo>
                        <a:cubicBezTo>
                          <a:pt x="20" y="25"/>
                          <a:pt x="19" y="25"/>
                          <a:pt x="17" y="26"/>
                        </a:cubicBezTo>
                        <a:cubicBezTo>
                          <a:pt x="17" y="27"/>
                          <a:pt x="18" y="27"/>
                          <a:pt x="18" y="27"/>
                        </a:cubicBezTo>
                        <a:cubicBezTo>
                          <a:pt x="20" y="25"/>
                          <a:pt x="20" y="23"/>
                          <a:pt x="20" y="21"/>
                        </a:cubicBezTo>
                        <a:cubicBezTo>
                          <a:pt x="19" y="20"/>
                          <a:pt x="19" y="20"/>
                          <a:pt x="18" y="20"/>
                        </a:cubicBezTo>
                        <a:cubicBezTo>
                          <a:pt x="17" y="22"/>
                          <a:pt x="16" y="24"/>
                          <a:pt x="16" y="26"/>
                        </a:cubicBezTo>
                        <a:cubicBezTo>
                          <a:pt x="16" y="26"/>
                          <a:pt x="17" y="27"/>
                          <a:pt x="17" y="26"/>
                        </a:cubicBezTo>
                        <a:cubicBezTo>
                          <a:pt x="18" y="25"/>
                          <a:pt x="19" y="23"/>
                          <a:pt x="20" y="22"/>
                        </a:cubicBezTo>
                        <a:cubicBezTo>
                          <a:pt x="21" y="21"/>
                          <a:pt x="20" y="21"/>
                          <a:pt x="19" y="21"/>
                        </a:cubicBezTo>
                        <a:cubicBezTo>
                          <a:pt x="18" y="22"/>
                          <a:pt x="17" y="23"/>
                          <a:pt x="16" y="25"/>
                        </a:cubicBezTo>
                        <a:cubicBezTo>
                          <a:pt x="16" y="25"/>
                          <a:pt x="16" y="26"/>
                          <a:pt x="17" y="26"/>
                        </a:cubicBezTo>
                        <a:cubicBezTo>
                          <a:pt x="18" y="26"/>
                          <a:pt x="20" y="26"/>
                          <a:pt x="22" y="26"/>
                        </a:cubicBezTo>
                        <a:cubicBezTo>
                          <a:pt x="22" y="26"/>
                          <a:pt x="22" y="26"/>
                          <a:pt x="21" y="25"/>
                        </a:cubicBezTo>
                        <a:cubicBezTo>
                          <a:pt x="19" y="27"/>
                          <a:pt x="16" y="27"/>
                          <a:pt x="13" y="27"/>
                        </a:cubicBezTo>
                        <a:cubicBezTo>
                          <a:pt x="13" y="28"/>
                          <a:pt x="13" y="28"/>
                          <a:pt x="13" y="28"/>
                        </a:cubicBezTo>
                        <a:cubicBezTo>
                          <a:pt x="15" y="28"/>
                          <a:pt x="18" y="27"/>
                          <a:pt x="20" y="28"/>
                        </a:cubicBezTo>
                        <a:cubicBezTo>
                          <a:pt x="20" y="28"/>
                          <a:pt x="20" y="27"/>
                          <a:pt x="20" y="27"/>
                        </a:cubicBezTo>
                        <a:cubicBezTo>
                          <a:pt x="17" y="27"/>
                          <a:pt x="14" y="27"/>
                          <a:pt x="11" y="26"/>
                        </a:cubicBezTo>
                        <a:cubicBezTo>
                          <a:pt x="11" y="27"/>
                          <a:pt x="11" y="27"/>
                          <a:pt x="11" y="28"/>
                        </a:cubicBezTo>
                        <a:cubicBezTo>
                          <a:pt x="13" y="28"/>
                          <a:pt x="15" y="28"/>
                          <a:pt x="17" y="28"/>
                        </a:cubicBezTo>
                        <a:cubicBezTo>
                          <a:pt x="17" y="28"/>
                          <a:pt x="17" y="28"/>
                          <a:pt x="17" y="27"/>
                        </a:cubicBezTo>
                        <a:cubicBezTo>
                          <a:pt x="13" y="29"/>
                          <a:pt x="10" y="28"/>
                          <a:pt x="6" y="27"/>
                        </a:cubicBezTo>
                        <a:cubicBezTo>
                          <a:pt x="6" y="27"/>
                          <a:pt x="6" y="28"/>
                          <a:pt x="6" y="28"/>
                        </a:cubicBezTo>
                        <a:cubicBezTo>
                          <a:pt x="10" y="27"/>
                          <a:pt x="12" y="27"/>
                          <a:pt x="16" y="27"/>
                        </a:cubicBezTo>
                        <a:cubicBezTo>
                          <a:pt x="15" y="27"/>
                          <a:pt x="15" y="26"/>
                          <a:pt x="15" y="26"/>
                        </a:cubicBezTo>
                        <a:cubicBezTo>
                          <a:pt x="11" y="27"/>
                          <a:pt x="8" y="26"/>
                          <a:pt x="4" y="26"/>
                        </a:cubicBezTo>
                        <a:cubicBezTo>
                          <a:pt x="4" y="27"/>
                          <a:pt x="4" y="27"/>
                          <a:pt x="4" y="28"/>
                        </a:cubicBezTo>
                        <a:cubicBezTo>
                          <a:pt x="6" y="28"/>
                          <a:pt x="9" y="28"/>
                          <a:pt x="12" y="28"/>
                        </a:cubicBezTo>
                        <a:cubicBezTo>
                          <a:pt x="12" y="28"/>
                          <a:pt x="12" y="28"/>
                          <a:pt x="12" y="27"/>
                        </a:cubicBezTo>
                        <a:cubicBezTo>
                          <a:pt x="9" y="27"/>
                          <a:pt x="7" y="27"/>
                          <a:pt x="4" y="27"/>
                        </a:cubicBezTo>
                        <a:cubicBezTo>
                          <a:pt x="3" y="27"/>
                          <a:pt x="3" y="28"/>
                          <a:pt x="4" y="28"/>
                        </a:cubicBezTo>
                        <a:cubicBezTo>
                          <a:pt x="6" y="29"/>
                          <a:pt x="8" y="29"/>
                          <a:pt x="9" y="30"/>
                        </a:cubicBezTo>
                        <a:cubicBezTo>
                          <a:pt x="10" y="30"/>
                          <a:pt x="10" y="29"/>
                          <a:pt x="10" y="29"/>
                        </a:cubicBezTo>
                        <a:cubicBezTo>
                          <a:pt x="7" y="29"/>
                          <a:pt x="5" y="29"/>
                          <a:pt x="2" y="28"/>
                        </a:cubicBezTo>
                        <a:cubicBezTo>
                          <a:pt x="2" y="28"/>
                          <a:pt x="2" y="29"/>
                          <a:pt x="2" y="29"/>
                        </a:cubicBezTo>
                        <a:cubicBezTo>
                          <a:pt x="4" y="29"/>
                          <a:pt x="6" y="30"/>
                          <a:pt x="8" y="30"/>
                        </a:cubicBezTo>
                        <a:cubicBezTo>
                          <a:pt x="8" y="30"/>
                          <a:pt x="8" y="29"/>
                          <a:pt x="8" y="29"/>
                        </a:cubicBezTo>
                        <a:cubicBezTo>
                          <a:pt x="6" y="29"/>
                          <a:pt x="4" y="28"/>
                          <a:pt x="2" y="27"/>
                        </a:cubicBezTo>
                        <a:cubicBezTo>
                          <a:pt x="2" y="28"/>
                          <a:pt x="2" y="28"/>
                          <a:pt x="2" y="29"/>
                        </a:cubicBezTo>
                        <a:cubicBezTo>
                          <a:pt x="4" y="29"/>
                          <a:pt x="5" y="28"/>
                          <a:pt x="6" y="28"/>
                        </a:cubicBezTo>
                        <a:cubicBezTo>
                          <a:pt x="7" y="28"/>
                          <a:pt x="7" y="28"/>
                          <a:pt x="7" y="27"/>
                        </a:cubicBezTo>
                        <a:cubicBezTo>
                          <a:pt x="6" y="26"/>
                          <a:pt x="5" y="26"/>
                          <a:pt x="4" y="25"/>
                        </a:cubicBezTo>
                        <a:cubicBezTo>
                          <a:pt x="4" y="25"/>
                          <a:pt x="4" y="26"/>
                          <a:pt x="3" y="26"/>
                        </a:cubicBezTo>
                        <a:cubicBezTo>
                          <a:pt x="5" y="26"/>
                          <a:pt x="8" y="26"/>
                          <a:pt x="10" y="27"/>
                        </a:cubicBezTo>
                        <a:cubicBezTo>
                          <a:pt x="10" y="26"/>
                          <a:pt x="10" y="26"/>
                          <a:pt x="10" y="25"/>
                        </a:cubicBezTo>
                        <a:cubicBezTo>
                          <a:pt x="8" y="25"/>
                          <a:pt x="6" y="25"/>
                          <a:pt x="4" y="25"/>
                        </a:cubicBezTo>
                        <a:cubicBezTo>
                          <a:pt x="3" y="25"/>
                          <a:pt x="3" y="27"/>
                          <a:pt x="4" y="27"/>
                        </a:cubicBezTo>
                        <a:cubicBezTo>
                          <a:pt x="7" y="27"/>
                          <a:pt x="10" y="26"/>
                          <a:pt x="9" y="22"/>
                        </a:cubicBezTo>
                        <a:cubicBezTo>
                          <a:pt x="9" y="22"/>
                          <a:pt x="8" y="21"/>
                          <a:pt x="8" y="22"/>
                        </a:cubicBezTo>
                        <a:cubicBezTo>
                          <a:pt x="7" y="24"/>
                          <a:pt x="7" y="24"/>
                          <a:pt x="7" y="25"/>
                        </a:cubicBezTo>
                        <a:cubicBezTo>
                          <a:pt x="7" y="25"/>
                          <a:pt x="7" y="25"/>
                          <a:pt x="8" y="25"/>
                        </a:cubicBezTo>
                        <a:cubicBezTo>
                          <a:pt x="8" y="22"/>
                          <a:pt x="9" y="18"/>
                          <a:pt x="9" y="14"/>
                        </a:cubicBezTo>
                        <a:cubicBezTo>
                          <a:pt x="9" y="14"/>
                          <a:pt x="8" y="14"/>
                          <a:pt x="8" y="14"/>
                        </a:cubicBezTo>
                        <a:cubicBezTo>
                          <a:pt x="8" y="17"/>
                          <a:pt x="8" y="21"/>
                          <a:pt x="7" y="25"/>
                        </a:cubicBezTo>
                        <a:cubicBezTo>
                          <a:pt x="8" y="25"/>
                          <a:pt x="8" y="25"/>
                          <a:pt x="9" y="25"/>
                        </a:cubicBezTo>
                        <a:cubicBezTo>
                          <a:pt x="9" y="21"/>
                          <a:pt x="9" y="18"/>
                          <a:pt x="9" y="14"/>
                        </a:cubicBezTo>
                        <a:cubicBezTo>
                          <a:pt x="8" y="14"/>
                          <a:pt x="8" y="14"/>
                          <a:pt x="7" y="14"/>
                        </a:cubicBezTo>
                        <a:cubicBezTo>
                          <a:pt x="8" y="17"/>
                          <a:pt x="7" y="19"/>
                          <a:pt x="7" y="21"/>
                        </a:cubicBezTo>
                        <a:cubicBezTo>
                          <a:pt x="7" y="21"/>
                          <a:pt x="8" y="21"/>
                          <a:pt x="8" y="21"/>
                        </a:cubicBezTo>
                        <a:cubicBezTo>
                          <a:pt x="8" y="21"/>
                          <a:pt x="9" y="15"/>
                          <a:pt x="10" y="19"/>
                        </a:cubicBezTo>
                        <a:cubicBezTo>
                          <a:pt x="11" y="19"/>
                          <a:pt x="11" y="19"/>
                          <a:pt x="12" y="18"/>
                        </a:cubicBezTo>
                        <a:cubicBezTo>
                          <a:pt x="10" y="14"/>
                          <a:pt x="10" y="9"/>
                          <a:pt x="9" y="4"/>
                        </a:cubicBezTo>
                        <a:cubicBezTo>
                          <a:pt x="9" y="5"/>
                          <a:pt x="8" y="5"/>
                          <a:pt x="8" y="5"/>
                        </a:cubicBezTo>
                        <a:cubicBezTo>
                          <a:pt x="11" y="8"/>
                          <a:pt x="14" y="11"/>
                          <a:pt x="17" y="13"/>
                        </a:cubicBezTo>
                        <a:cubicBezTo>
                          <a:pt x="18" y="14"/>
                          <a:pt x="18" y="13"/>
                          <a:pt x="18" y="12"/>
                        </a:cubicBezTo>
                        <a:cubicBezTo>
                          <a:pt x="16" y="9"/>
                          <a:pt x="15" y="6"/>
                          <a:pt x="11" y="5"/>
                        </a:cubicBezTo>
                        <a:cubicBezTo>
                          <a:pt x="10" y="4"/>
                          <a:pt x="9" y="5"/>
                          <a:pt x="10" y="6"/>
                        </a:cubicBezTo>
                        <a:cubicBezTo>
                          <a:pt x="12" y="8"/>
                          <a:pt x="14" y="10"/>
                          <a:pt x="15" y="12"/>
                        </a:cubicBezTo>
                        <a:cubicBezTo>
                          <a:pt x="16" y="12"/>
                          <a:pt x="16" y="12"/>
                          <a:pt x="16" y="11"/>
                        </a:cubicBezTo>
                        <a:cubicBezTo>
                          <a:pt x="14" y="9"/>
                          <a:pt x="12" y="7"/>
                          <a:pt x="10" y="5"/>
                        </a:cubicBezTo>
                        <a:cubicBezTo>
                          <a:pt x="9" y="5"/>
                          <a:pt x="8" y="6"/>
                          <a:pt x="9" y="6"/>
                        </a:cubicBezTo>
                        <a:cubicBezTo>
                          <a:pt x="11" y="9"/>
                          <a:pt x="14" y="12"/>
                          <a:pt x="16" y="15"/>
                        </a:cubicBezTo>
                        <a:cubicBezTo>
                          <a:pt x="16" y="14"/>
                          <a:pt x="17" y="14"/>
                          <a:pt x="17" y="14"/>
                        </a:cubicBezTo>
                        <a:cubicBezTo>
                          <a:pt x="14" y="12"/>
                          <a:pt x="11" y="11"/>
                          <a:pt x="9" y="8"/>
                        </a:cubicBezTo>
                        <a:cubicBezTo>
                          <a:pt x="9" y="8"/>
                          <a:pt x="8" y="9"/>
                          <a:pt x="8" y="9"/>
                        </a:cubicBezTo>
                        <a:cubicBezTo>
                          <a:pt x="13" y="12"/>
                          <a:pt x="17" y="17"/>
                          <a:pt x="21" y="21"/>
                        </a:cubicBezTo>
                        <a:cubicBezTo>
                          <a:pt x="22" y="22"/>
                          <a:pt x="23" y="21"/>
                          <a:pt x="23" y="21"/>
                        </a:cubicBezTo>
                        <a:cubicBezTo>
                          <a:pt x="22" y="19"/>
                          <a:pt x="21" y="17"/>
                          <a:pt x="21" y="16"/>
                        </a:cubicBezTo>
                        <a:cubicBezTo>
                          <a:pt x="20" y="16"/>
                          <a:pt x="20" y="16"/>
                          <a:pt x="19" y="16"/>
                        </a:cubicBezTo>
                        <a:cubicBezTo>
                          <a:pt x="21" y="19"/>
                          <a:pt x="23" y="21"/>
                          <a:pt x="25" y="24"/>
                        </a:cubicBezTo>
                        <a:cubicBezTo>
                          <a:pt x="25" y="24"/>
                          <a:pt x="26" y="24"/>
                          <a:pt x="26" y="23"/>
                        </a:cubicBezTo>
                        <a:cubicBezTo>
                          <a:pt x="25" y="20"/>
                          <a:pt x="24" y="17"/>
                          <a:pt x="22" y="15"/>
                        </a:cubicBezTo>
                        <a:cubicBezTo>
                          <a:pt x="22" y="14"/>
                          <a:pt x="20" y="15"/>
                          <a:pt x="21" y="16"/>
                        </a:cubicBezTo>
                        <a:cubicBezTo>
                          <a:pt x="22" y="18"/>
                          <a:pt x="23" y="20"/>
                          <a:pt x="25" y="23"/>
                        </a:cubicBezTo>
                        <a:cubicBezTo>
                          <a:pt x="26" y="23"/>
                          <a:pt x="27" y="22"/>
                          <a:pt x="26" y="22"/>
                        </a:cubicBezTo>
                        <a:cubicBezTo>
                          <a:pt x="24" y="17"/>
                          <a:pt x="20" y="12"/>
                          <a:pt x="15" y="10"/>
                        </a:cubicBezTo>
                        <a:cubicBezTo>
                          <a:pt x="14" y="10"/>
                          <a:pt x="14" y="11"/>
                          <a:pt x="14" y="11"/>
                        </a:cubicBezTo>
                        <a:cubicBezTo>
                          <a:pt x="16" y="15"/>
                          <a:pt x="19" y="18"/>
                          <a:pt x="22" y="21"/>
                        </a:cubicBezTo>
                        <a:cubicBezTo>
                          <a:pt x="22" y="21"/>
                          <a:pt x="23" y="20"/>
                          <a:pt x="23" y="20"/>
                        </a:cubicBezTo>
                        <a:cubicBezTo>
                          <a:pt x="20" y="18"/>
                          <a:pt x="17" y="15"/>
                          <a:pt x="14" y="13"/>
                        </a:cubicBezTo>
                        <a:cubicBezTo>
                          <a:pt x="13" y="13"/>
                          <a:pt x="12" y="14"/>
                          <a:pt x="13" y="15"/>
                        </a:cubicBezTo>
                        <a:cubicBezTo>
                          <a:pt x="16" y="18"/>
                          <a:pt x="19" y="20"/>
                          <a:pt x="22" y="23"/>
                        </a:cubicBezTo>
                        <a:cubicBezTo>
                          <a:pt x="23" y="23"/>
                          <a:pt x="24" y="22"/>
                          <a:pt x="23" y="21"/>
                        </a:cubicBezTo>
                        <a:cubicBezTo>
                          <a:pt x="22" y="20"/>
                          <a:pt x="20" y="19"/>
                          <a:pt x="19" y="18"/>
                        </a:cubicBezTo>
                        <a:cubicBezTo>
                          <a:pt x="18" y="18"/>
                          <a:pt x="17" y="19"/>
                          <a:pt x="18" y="19"/>
                        </a:cubicBezTo>
                        <a:cubicBezTo>
                          <a:pt x="20" y="21"/>
                          <a:pt x="23" y="23"/>
                          <a:pt x="26" y="25"/>
                        </a:cubicBezTo>
                        <a:cubicBezTo>
                          <a:pt x="26" y="25"/>
                          <a:pt x="27" y="25"/>
                          <a:pt x="27" y="24"/>
                        </a:cubicBezTo>
                        <a:cubicBezTo>
                          <a:pt x="25" y="22"/>
                          <a:pt x="24" y="21"/>
                          <a:pt x="21" y="20"/>
                        </a:cubicBezTo>
                        <a:cubicBezTo>
                          <a:pt x="21" y="20"/>
                          <a:pt x="20" y="20"/>
                          <a:pt x="21" y="21"/>
                        </a:cubicBezTo>
                        <a:cubicBezTo>
                          <a:pt x="21" y="23"/>
                          <a:pt x="21" y="25"/>
                          <a:pt x="22" y="27"/>
                        </a:cubicBezTo>
                        <a:cubicBezTo>
                          <a:pt x="22" y="28"/>
                          <a:pt x="23" y="27"/>
                          <a:pt x="23" y="26"/>
                        </a:cubicBezTo>
                        <a:cubicBezTo>
                          <a:pt x="22" y="23"/>
                          <a:pt x="22" y="19"/>
                          <a:pt x="20" y="16"/>
                        </a:cubicBezTo>
                        <a:cubicBezTo>
                          <a:pt x="20" y="16"/>
                          <a:pt x="19" y="16"/>
                          <a:pt x="19" y="17"/>
                        </a:cubicBezTo>
                        <a:cubicBezTo>
                          <a:pt x="18" y="20"/>
                          <a:pt x="18" y="24"/>
                          <a:pt x="18" y="28"/>
                        </a:cubicBezTo>
                        <a:cubicBezTo>
                          <a:pt x="18" y="29"/>
                          <a:pt x="19" y="29"/>
                          <a:pt x="19" y="28"/>
                        </a:cubicBezTo>
                        <a:cubicBezTo>
                          <a:pt x="20" y="23"/>
                          <a:pt x="20" y="19"/>
                          <a:pt x="19" y="14"/>
                        </a:cubicBezTo>
                        <a:cubicBezTo>
                          <a:pt x="19" y="14"/>
                          <a:pt x="18" y="14"/>
                          <a:pt x="17" y="14"/>
                        </a:cubicBezTo>
                        <a:cubicBezTo>
                          <a:pt x="16" y="19"/>
                          <a:pt x="16" y="23"/>
                          <a:pt x="16" y="28"/>
                        </a:cubicBezTo>
                        <a:cubicBezTo>
                          <a:pt x="16" y="29"/>
                          <a:pt x="18" y="29"/>
                          <a:pt x="18" y="28"/>
                        </a:cubicBezTo>
                        <a:cubicBezTo>
                          <a:pt x="18" y="23"/>
                          <a:pt x="18" y="19"/>
                          <a:pt x="17" y="14"/>
                        </a:cubicBezTo>
                        <a:cubicBezTo>
                          <a:pt x="17" y="13"/>
                          <a:pt x="16" y="13"/>
                          <a:pt x="15" y="14"/>
                        </a:cubicBezTo>
                        <a:cubicBezTo>
                          <a:pt x="15" y="18"/>
                          <a:pt x="15" y="22"/>
                          <a:pt x="15" y="27"/>
                        </a:cubicBezTo>
                        <a:cubicBezTo>
                          <a:pt x="15" y="27"/>
                          <a:pt x="16" y="27"/>
                          <a:pt x="16" y="27"/>
                        </a:cubicBezTo>
                        <a:cubicBezTo>
                          <a:pt x="16" y="22"/>
                          <a:pt x="17" y="17"/>
                          <a:pt x="16" y="12"/>
                        </a:cubicBezTo>
                        <a:cubicBezTo>
                          <a:pt x="16" y="11"/>
                          <a:pt x="15" y="11"/>
                          <a:pt x="14" y="12"/>
                        </a:cubicBezTo>
                        <a:cubicBezTo>
                          <a:pt x="13" y="17"/>
                          <a:pt x="13" y="22"/>
                          <a:pt x="13" y="27"/>
                        </a:cubicBezTo>
                        <a:cubicBezTo>
                          <a:pt x="13" y="28"/>
                          <a:pt x="14" y="28"/>
                          <a:pt x="14" y="27"/>
                        </a:cubicBezTo>
                        <a:cubicBezTo>
                          <a:pt x="14" y="22"/>
                          <a:pt x="16" y="17"/>
                          <a:pt x="14" y="13"/>
                        </a:cubicBezTo>
                        <a:cubicBezTo>
                          <a:pt x="14" y="12"/>
                          <a:pt x="13" y="12"/>
                          <a:pt x="13" y="13"/>
                        </a:cubicBezTo>
                        <a:cubicBezTo>
                          <a:pt x="11" y="18"/>
                          <a:pt x="10" y="22"/>
                          <a:pt x="11" y="28"/>
                        </a:cubicBezTo>
                        <a:cubicBezTo>
                          <a:pt x="11" y="28"/>
                          <a:pt x="12" y="29"/>
                          <a:pt x="12" y="28"/>
                        </a:cubicBezTo>
                        <a:cubicBezTo>
                          <a:pt x="13" y="22"/>
                          <a:pt x="14" y="16"/>
                          <a:pt x="14" y="10"/>
                        </a:cubicBezTo>
                        <a:cubicBezTo>
                          <a:pt x="14" y="9"/>
                          <a:pt x="13" y="9"/>
                          <a:pt x="13" y="10"/>
                        </a:cubicBezTo>
                        <a:cubicBezTo>
                          <a:pt x="10" y="15"/>
                          <a:pt x="9" y="21"/>
                          <a:pt x="9" y="26"/>
                        </a:cubicBezTo>
                        <a:cubicBezTo>
                          <a:pt x="9" y="27"/>
                          <a:pt x="10" y="27"/>
                          <a:pt x="10" y="26"/>
                        </a:cubicBezTo>
                        <a:cubicBezTo>
                          <a:pt x="11" y="20"/>
                          <a:pt x="12" y="13"/>
                          <a:pt x="11" y="6"/>
                        </a:cubicBezTo>
                        <a:cubicBezTo>
                          <a:pt x="11" y="6"/>
                          <a:pt x="10" y="5"/>
                          <a:pt x="10" y="6"/>
                        </a:cubicBezTo>
                        <a:cubicBezTo>
                          <a:pt x="8" y="12"/>
                          <a:pt x="7" y="17"/>
                          <a:pt x="7" y="23"/>
                        </a:cubicBezTo>
                        <a:cubicBezTo>
                          <a:pt x="7" y="24"/>
                          <a:pt x="8" y="24"/>
                          <a:pt x="9" y="23"/>
                        </a:cubicBezTo>
                        <a:cubicBezTo>
                          <a:pt x="9" y="17"/>
                          <a:pt x="11" y="10"/>
                          <a:pt x="9" y="4"/>
                        </a:cubicBezTo>
                        <a:cubicBezTo>
                          <a:pt x="9" y="3"/>
                          <a:pt x="8" y="3"/>
                          <a:pt x="8" y="4"/>
                        </a:cubicBezTo>
                        <a:cubicBezTo>
                          <a:pt x="6" y="9"/>
                          <a:pt x="5" y="14"/>
                          <a:pt x="5" y="19"/>
                        </a:cubicBezTo>
                        <a:cubicBezTo>
                          <a:pt x="5" y="20"/>
                          <a:pt x="6" y="20"/>
                          <a:pt x="6" y="19"/>
                        </a:cubicBezTo>
                        <a:cubicBezTo>
                          <a:pt x="7" y="13"/>
                          <a:pt x="8" y="7"/>
                          <a:pt x="8" y="1"/>
                        </a:cubicBezTo>
                        <a:cubicBezTo>
                          <a:pt x="8" y="0"/>
                          <a:pt x="7" y="0"/>
                          <a:pt x="7" y="1"/>
                        </a:cubicBezTo>
                        <a:cubicBezTo>
                          <a:pt x="7" y="3"/>
                          <a:pt x="7" y="6"/>
                          <a:pt x="7" y="9"/>
                        </a:cubicBezTo>
                        <a:cubicBezTo>
                          <a:pt x="7" y="10"/>
                          <a:pt x="8" y="10"/>
                          <a:pt x="8" y="9"/>
                        </a:cubicBezTo>
                        <a:cubicBezTo>
                          <a:pt x="8" y="8"/>
                          <a:pt x="8" y="8"/>
                          <a:pt x="8" y="7"/>
                        </a:cubicBezTo>
                        <a:cubicBezTo>
                          <a:pt x="8" y="6"/>
                          <a:pt x="7" y="6"/>
                          <a:pt x="7" y="7"/>
                        </a:cubicBezTo>
                        <a:cubicBezTo>
                          <a:pt x="6" y="14"/>
                          <a:pt x="5" y="20"/>
                          <a:pt x="4" y="26"/>
                        </a:cubicBezTo>
                        <a:cubicBezTo>
                          <a:pt x="3" y="27"/>
                          <a:pt x="5" y="27"/>
                          <a:pt x="5" y="26"/>
                        </a:cubicBezTo>
                        <a:cubicBezTo>
                          <a:pt x="6" y="21"/>
                          <a:pt x="7" y="15"/>
                          <a:pt x="7" y="9"/>
                        </a:cubicBezTo>
                        <a:cubicBezTo>
                          <a:pt x="7" y="8"/>
                          <a:pt x="6" y="8"/>
                          <a:pt x="6" y="9"/>
                        </a:cubicBezTo>
                        <a:cubicBezTo>
                          <a:pt x="5" y="14"/>
                          <a:pt x="4" y="20"/>
                          <a:pt x="3" y="25"/>
                        </a:cubicBezTo>
                        <a:cubicBezTo>
                          <a:pt x="2" y="26"/>
                          <a:pt x="4" y="26"/>
                          <a:pt x="4" y="25"/>
                        </a:cubicBezTo>
                        <a:cubicBezTo>
                          <a:pt x="5" y="22"/>
                          <a:pt x="6" y="18"/>
                          <a:pt x="7" y="14"/>
                        </a:cubicBezTo>
                        <a:cubicBezTo>
                          <a:pt x="7" y="13"/>
                          <a:pt x="6" y="12"/>
                          <a:pt x="5" y="13"/>
                        </a:cubicBezTo>
                        <a:cubicBezTo>
                          <a:pt x="4" y="18"/>
                          <a:pt x="2" y="22"/>
                          <a:pt x="1" y="26"/>
                        </a:cubicBezTo>
                        <a:cubicBezTo>
                          <a:pt x="1" y="27"/>
                          <a:pt x="2" y="28"/>
                          <a:pt x="2" y="2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9" name="Freeform 85"/>
                  <p:cNvSpPr/>
                  <p:nvPr/>
                </p:nvSpPr>
                <p:spPr bwMode="auto">
                  <a:xfrm>
                    <a:off x="933450" y="2185988"/>
                    <a:ext cx="28575" cy="34925"/>
                  </a:xfrm>
                  <a:custGeom>
                    <a:avLst/>
                    <a:gdLst>
                      <a:gd name="T0" fmla="*/ 23 w 26"/>
                      <a:gd name="T1" fmla="*/ 6 h 32"/>
                      <a:gd name="T2" fmla="*/ 7 w 26"/>
                      <a:gd name="T3" fmla="*/ 8 h 32"/>
                      <a:gd name="T4" fmla="*/ 13 w 26"/>
                      <a:gd name="T5" fmla="*/ 14 h 32"/>
                      <a:gd name="T6" fmla="*/ 22 w 26"/>
                      <a:gd name="T7" fmla="*/ 22 h 32"/>
                      <a:gd name="T8" fmla="*/ 11 w 26"/>
                      <a:gd name="T9" fmla="*/ 28 h 32"/>
                      <a:gd name="T10" fmla="*/ 4 w 26"/>
                      <a:gd name="T11" fmla="*/ 24 h 32"/>
                      <a:gd name="T12" fmla="*/ 6 w 26"/>
                      <a:gd name="T13" fmla="*/ 15 h 32"/>
                      <a:gd name="T14" fmla="*/ 5 w 26"/>
                      <a:gd name="T15" fmla="*/ 14 h 32"/>
                      <a:gd name="T16" fmla="*/ 6 w 26"/>
                      <a:gd name="T17" fmla="*/ 27 h 32"/>
                      <a:gd name="T18" fmla="*/ 21 w 26"/>
                      <a:gd name="T19" fmla="*/ 29 h 32"/>
                      <a:gd name="T20" fmla="*/ 20 w 26"/>
                      <a:gd name="T21" fmla="*/ 17 h 32"/>
                      <a:gd name="T22" fmla="*/ 10 w 26"/>
                      <a:gd name="T23" fmla="*/ 10 h 32"/>
                      <a:gd name="T24" fmla="*/ 13 w 26"/>
                      <a:gd name="T25" fmla="*/ 3 h 32"/>
                      <a:gd name="T26" fmla="*/ 22 w 26"/>
                      <a:gd name="T27" fmla="*/ 6 h 32"/>
                      <a:gd name="T28" fmla="*/ 23 w 26"/>
                      <a:gd name="T29" fmla="*/ 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6" h="32">
                        <a:moveTo>
                          <a:pt x="23" y="6"/>
                        </a:moveTo>
                        <a:cubicBezTo>
                          <a:pt x="20" y="0"/>
                          <a:pt x="7" y="0"/>
                          <a:pt x="7" y="8"/>
                        </a:cubicBezTo>
                        <a:cubicBezTo>
                          <a:pt x="7" y="11"/>
                          <a:pt x="11" y="13"/>
                          <a:pt x="13" y="14"/>
                        </a:cubicBezTo>
                        <a:cubicBezTo>
                          <a:pt x="16" y="16"/>
                          <a:pt x="21" y="18"/>
                          <a:pt x="22" y="22"/>
                        </a:cubicBezTo>
                        <a:cubicBezTo>
                          <a:pt x="25" y="29"/>
                          <a:pt x="16" y="30"/>
                          <a:pt x="11" y="28"/>
                        </a:cubicBezTo>
                        <a:cubicBezTo>
                          <a:pt x="9" y="28"/>
                          <a:pt x="6" y="26"/>
                          <a:pt x="4" y="24"/>
                        </a:cubicBezTo>
                        <a:cubicBezTo>
                          <a:pt x="2" y="21"/>
                          <a:pt x="4" y="17"/>
                          <a:pt x="6" y="15"/>
                        </a:cubicBezTo>
                        <a:cubicBezTo>
                          <a:pt x="6" y="14"/>
                          <a:pt x="5" y="13"/>
                          <a:pt x="5" y="14"/>
                        </a:cubicBezTo>
                        <a:cubicBezTo>
                          <a:pt x="1" y="18"/>
                          <a:pt x="0" y="24"/>
                          <a:pt x="6" y="27"/>
                        </a:cubicBezTo>
                        <a:cubicBezTo>
                          <a:pt x="10" y="30"/>
                          <a:pt x="16" y="32"/>
                          <a:pt x="21" y="29"/>
                        </a:cubicBezTo>
                        <a:cubicBezTo>
                          <a:pt x="26" y="27"/>
                          <a:pt x="24" y="20"/>
                          <a:pt x="20" y="17"/>
                        </a:cubicBezTo>
                        <a:cubicBezTo>
                          <a:pt x="17" y="14"/>
                          <a:pt x="13" y="13"/>
                          <a:pt x="10" y="10"/>
                        </a:cubicBezTo>
                        <a:cubicBezTo>
                          <a:pt x="7" y="7"/>
                          <a:pt x="10" y="4"/>
                          <a:pt x="13" y="3"/>
                        </a:cubicBezTo>
                        <a:cubicBezTo>
                          <a:pt x="16" y="2"/>
                          <a:pt x="20" y="4"/>
                          <a:pt x="22" y="6"/>
                        </a:cubicBezTo>
                        <a:cubicBezTo>
                          <a:pt x="22" y="7"/>
                          <a:pt x="24" y="7"/>
                          <a:pt x="23"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0" name="Freeform 86"/>
                  <p:cNvSpPr/>
                  <p:nvPr/>
                </p:nvSpPr>
                <p:spPr bwMode="auto">
                  <a:xfrm>
                    <a:off x="955675" y="2198688"/>
                    <a:ext cx="15875" cy="20638"/>
                  </a:xfrm>
                  <a:custGeom>
                    <a:avLst/>
                    <a:gdLst>
                      <a:gd name="T0" fmla="*/ 4 w 14"/>
                      <a:gd name="T1" fmla="*/ 7 h 19"/>
                      <a:gd name="T2" fmla="*/ 4 w 14"/>
                      <a:gd name="T3" fmla="*/ 2 h 19"/>
                      <a:gd name="T4" fmla="*/ 2 w 14"/>
                      <a:gd name="T5" fmla="*/ 2 h 19"/>
                      <a:gd name="T6" fmla="*/ 7 w 14"/>
                      <a:gd name="T7" fmla="*/ 19 h 19"/>
                      <a:gd name="T8" fmla="*/ 11 w 14"/>
                      <a:gd name="T9" fmla="*/ 1 h 19"/>
                      <a:gd name="T10" fmla="*/ 10 w 14"/>
                      <a:gd name="T11" fmla="*/ 1 h 19"/>
                      <a:gd name="T12" fmla="*/ 7 w 14"/>
                      <a:gd name="T13" fmla="*/ 17 h 19"/>
                      <a:gd name="T14" fmla="*/ 4 w 14"/>
                      <a:gd name="T15" fmla="*/ 2 h 19"/>
                      <a:gd name="T16" fmla="*/ 2 w 14"/>
                      <a:gd name="T17" fmla="*/ 2 h 19"/>
                      <a:gd name="T18" fmla="*/ 3 w 14"/>
                      <a:gd name="T19" fmla="*/ 7 h 19"/>
                      <a:gd name="T20" fmla="*/ 4 w 14"/>
                      <a:gd name="T21" fmla="*/ 7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19">
                        <a:moveTo>
                          <a:pt x="4" y="7"/>
                        </a:moveTo>
                        <a:cubicBezTo>
                          <a:pt x="4" y="6"/>
                          <a:pt x="4" y="4"/>
                          <a:pt x="4" y="2"/>
                        </a:cubicBezTo>
                        <a:cubicBezTo>
                          <a:pt x="3" y="2"/>
                          <a:pt x="3" y="2"/>
                          <a:pt x="2" y="2"/>
                        </a:cubicBezTo>
                        <a:cubicBezTo>
                          <a:pt x="2" y="6"/>
                          <a:pt x="0" y="19"/>
                          <a:pt x="7" y="19"/>
                        </a:cubicBezTo>
                        <a:cubicBezTo>
                          <a:pt x="14" y="19"/>
                          <a:pt x="11" y="5"/>
                          <a:pt x="11" y="1"/>
                        </a:cubicBezTo>
                        <a:cubicBezTo>
                          <a:pt x="11" y="0"/>
                          <a:pt x="10" y="0"/>
                          <a:pt x="10" y="1"/>
                        </a:cubicBezTo>
                        <a:cubicBezTo>
                          <a:pt x="10" y="4"/>
                          <a:pt x="13" y="18"/>
                          <a:pt x="7" y="17"/>
                        </a:cubicBezTo>
                        <a:cubicBezTo>
                          <a:pt x="2" y="17"/>
                          <a:pt x="4" y="6"/>
                          <a:pt x="4" y="2"/>
                        </a:cubicBezTo>
                        <a:cubicBezTo>
                          <a:pt x="4" y="2"/>
                          <a:pt x="2" y="2"/>
                          <a:pt x="2" y="2"/>
                        </a:cubicBezTo>
                        <a:cubicBezTo>
                          <a:pt x="2" y="4"/>
                          <a:pt x="3" y="6"/>
                          <a:pt x="3" y="7"/>
                        </a:cubicBezTo>
                        <a:cubicBezTo>
                          <a:pt x="3" y="8"/>
                          <a:pt x="4" y="8"/>
                          <a:pt x="4"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1" name="Freeform 87"/>
                  <p:cNvSpPr/>
                  <p:nvPr/>
                </p:nvSpPr>
                <p:spPr bwMode="auto">
                  <a:xfrm>
                    <a:off x="965200" y="2197101"/>
                    <a:ext cx="15875" cy="22225"/>
                  </a:xfrm>
                  <a:custGeom>
                    <a:avLst/>
                    <a:gdLst>
                      <a:gd name="T0" fmla="*/ 14 w 14"/>
                      <a:gd name="T1" fmla="*/ 8 h 20"/>
                      <a:gd name="T2" fmla="*/ 1 w 14"/>
                      <a:gd name="T3" fmla="*/ 9 h 20"/>
                      <a:gd name="T4" fmla="*/ 3 w 14"/>
                      <a:gd name="T5" fmla="*/ 18 h 20"/>
                      <a:gd name="T6" fmla="*/ 11 w 14"/>
                      <a:gd name="T7" fmla="*/ 16 h 20"/>
                      <a:gd name="T8" fmla="*/ 10 w 14"/>
                      <a:gd name="T9" fmla="*/ 15 h 20"/>
                      <a:gd name="T10" fmla="*/ 3 w 14"/>
                      <a:gd name="T11" fmla="*/ 16 h 20"/>
                      <a:gd name="T12" fmla="*/ 3 w 14"/>
                      <a:gd name="T13" fmla="*/ 8 h 20"/>
                      <a:gd name="T14" fmla="*/ 12 w 14"/>
                      <a:gd name="T15" fmla="*/ 8 h 20"/>
                      <a:gd name="T16" fmla="*/ 14 w 14"/>
                      <a:gd name="T17" fmla="*/ 8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20">
                        <a:moveTo>
                          <a:pt x="14" y="8"/>
                        </a:moveTo>
                        <a:cubicBezTo>
                          <a:pt x="12" y="0"/>
                          <a:pt x="3" y="3"/>
                          <a:pt x="1" y="9"/>
                        </a:cubicBezTo>
                        <a:cubicBezTo>
                          <a:pt x="0" y="12"/>
                          <a:pt x="0" y="16"/>
                          <a:pt x="3" y="18"/>
                        </a:cubicBezTo>
                        <a:cubicBezTo>
                          <a:pt x="6" y="20"/>
                          <a:pt x="9" y="18"/>
                          <a:pt x="11" y="16"/>
                        </a:cubicBezTo>
                        <a:cubicBezTo>
                          <a:pt x="12" y="15"/>
                          <a:pt x="11" y="14"/>
                          <a:pt x="10" y="15"/>
                        </a:cubicBezTo>
                        <a:cubicBezTo>
                          <a:pt x="8" y="17"/>
                          <a:pt x="6" y="18"/>
                          <a:pt x="3" y="16"/>
                        </a:cubicBezTo>
                        <a:cubicBezTo>
                          <a:pt x="1" y="14"/>
                          <a:pt x="1" y="11"/>
                          <a:pt x="3" y="8"/>
                        </a:cubicBezTo>
                        <a:cubicBezTo>
                          <a:pt x="5" y="4"/>
                          <a:pt x="11" y="3"/>
                          <a:pt x="12" y="8"/>
                        </a:cubicBezTo>
                        <a:cubicBezTo>
                          <a:pt x="13" y="9"/>
                          <a:pt x="14" y="9"/>
                          <a:pt x="14"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2" name="Freeform 88"/>
                  <p:cNvSpPr/>
                  <p:nvPr/>
                </p:nvSpPr>
                <p:spPr bwMode="auto">
                  <a:xfrm>
                    <a:off x="977900" y="2195513"/>
                    <a:ext cx="12700" cy="25400"/>
                  </a:xfrm>
                  <a:custGeom>
                    <a:avLst/>
                    <a:gdLst>
                      <a:gd name="T0" fmla="*/ 12 w 13"/>
                      <a:gd name="T1" fmla="*/ 7 h 24"/>
                      <a:gd name="T2" fmla="*/ 1 w 13"/>
                      <a:gd name="T3" fmla="*/ 13 h 24"/>
                      <a:gd name="T4" fmla="*/ 12 w 13"/>
                      <a:gd name="T5" fmla="*/ 16 h 24"/>
                      <a:gd name="T6" fmla="*/ 10 w 13"/>
                      <a:gd name="T7" fmla="*/ 16 h 24"/>
                      <a:gd name="T8" fmla="*/ 2 w 13"/>
                      <a:gd name="T9" fmla="*/ 12 h 24"/>
                      <a:gd name="T10" fmla="*/ 11 w 13"/>
                      <a:gd name="T11" fmla="*/ 7 h 24"/>
                      <a:gd name="T12" fmla="*/ 12 w 13"/>
                      <a:gd name="T13" fmla="*/ 7 h 24"/>
                    </a:gdLst>
                    <a:ahLst/>
                    <a:cxnLst>
                      <a:cxn ang="0">
                        <a:pos x="T0" y="T1"/>
                      </a:cxn>
                      <a:cxn ang="0">
                        <a:pos x="T2" y="T3"/>
                      </a:cxn>
                      <a:cxn ang="0">
                        <a:pos x="T4" y="T5"/>
                      </a:cxn>
                      <a:cxn ang="0">
                        <a:pos x="T6" y="T7"/>
                      </a:cxn>
                      <a:cxn ang="0">
                        <a:pos x="T8" y="T9"/>
                      </a:cxn>
                      <a:cxn ang="0">
                        <a:pos x="T10" y="T11"/>
                      </a:cxn>
                      <a:cxn ang="0">
                        <a:pos x="T12" y="T13"/>
                      </a:cxn>
                    </a:cxnLst>
                    <a:rect l="0" t="0" r="r" b="b"/>
                    <a:pathLst>
                      <a:path w="13" h="24">
                        <a:moveTo>
                          <a:pt x="12" y="7"/>
                        </a:moveTo>
                        <a:cubicBezTo>
                          <a:pt x="9" y="0"/>
                          <a:pt x="1" y="8"/>
                          <a:pt x="1" y="13"/>
                        </a:cubicBezTo>
                        <a:cubicBezTo>
                          <a:pt x="0" y="18"/>
                          <a:pt x="10" y="24"/>
                          <a:pt x="12" y="16"/>
                        </a:cubicBezTo>
                        <a:cubicBezTo>
                          <a:pt x="12" y="16"/>
                          <a:pt x="11" y="15"/>
                          <a:pt x="10" y="16"/>
                        </a:cubicBezTo>
                        <a:cubicBezTo>
                          <a:pt x="9" y="22"/>
                          <a:pt x="2" y="17"/>
                          <a:pt x="2" y="12"/>
                        </a:cubicBezTo>
                        <a:cubicBezTo>
                          <a:pt x="3" y="9"/>
                          <a:pt x="9" y="2"/>
                          <a:pt x="11" y="7"/>
                        </a:cubicBezTo>
                        <a:cubicBezTo>
                          <a:pt x="12" y="8"/>
                          <a:pt x="13" y="7"/>
                          <a:pt x="12"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3" name="Freeform 89"/>
                  <p:cNvSpPr/>
                  <p:nvPr/>
                </p:nvSpPr>
                <p:spPr bwMode="auto">
                  <a:xfrm>
                    <a:off x="989013" y="2197101"/>
                    <a:ext cx="15875" cy="19050"/>
                  </a:xfrm>
                  <a:custGeom>
                    <a:avLst/>
                    <a:gdLst>
                      <a:gd name="T0" fmla="*/ 4 w 15"/>
                      <a:gd name="T1" fmla="*/ 10 h 17"/>
                      <a:gd name="T2" fmla="*/ 13 w 15"/>
                      <a:gd name="T3" fmla="*/ 7 h 17"/>
                      <a:gd name="T4" fmla="*/ 13 w 15"/>
                      <a:gd name="T5" fmla="*/ 6 h 17"/>
                      <a:gd name="T6" fmla="*/ 0 w 15"/>
                      <a:gd name="T7" fmla="*/ 12 h 17"/>
                      <a:gd name="T8" fmla="*/ 5 w 15"/>
                      <a:gd name="T9" fmla="*/ 17 h 17"/>
                      <a:gd name="T10" fmla="*/ 14 w 15"/>
                      <a:gd name="T11" fmla="*/ 11 h 17"/>
                      <a:gd name="T12" fmla="*/ 13 w 15"/>
                      <a:gd name="T13" fmla="*/ 10 h 17"/>
                      <a:gd name="T14" fmla="*/ 6 w 15"/>
                      <a:gd name="T15" fmla="*/ 15 h 17"/>
                      <a:gd name="T16" fmla="*/ 2 w 15"/>
                      <a:gd name="T17" fmla="*/ 8 h 17"/>
                      <a:gd name="T18" fmla="*/ 10 w 15"/>
                      <a:gd name="T19" fmla="*/ 6 h 17"/>
                      <a:gd name="T20" fmla="*/ 7 w 15"/>
                      <a:gd name="T21" fmla="*/ 8 h 17"/>
                      <a:gd name="T22" fmla="*/ 3 w 15"/>
                      <a:gd name="T23" fmla="*/ 9 h 17"/>
                      <a:gd name="T24" fmla="*/ 4 w 15"/>
                      <a:gd name="T25" fmla="*/ 1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 h="17">
                        <a:moveTo>
                          <a:pt x="4" y="10"/>
                        </a:moveTo>
                        <a:cubicBezTo>
                          <a:pt x="7" y="9"/>
                          <a:pt x="11" y="10"/>
                          <a:pt x="13" y="7"/>
                        </a:cubicBezTo>
                        <a:cubicBezTo>
                          <a:pt x="13" y="7"/>
                          <a:pt x="13" y="6"/>
                          <a:pt x="13" y="6"/>
                        </a:cubicBezTo>
                        <a:cubicBezTo>
                          <a:pt x="8" y="0"/>
                          <a:pt x="0" y="5"/>
                          <a:pt x="0" y="12"/>
                        </a:cubicBezTo>
                        <a:cubicBezTo>
                          <a:pt x="0" y="14"/>
                          <a:pt x="2" y="17"/>
                          <a:pt x="5" y="17"/>
                        </a:cubicBezTo>
                        <a:cubicBezTo>
                          <a:pt x="9" y="16"/>
                          <a:pt x="12" y="14"/>
                          <a:pt x="14" y="11"/>
                        </a:cubicBezTo>
                        <a:cubicBezTo>
                          <a:pt x="15" y="10"/>
                          <a:pt x="14" y="9"/>
                          <a:pt x="13" y="10"/>
                        </a:cubicBezTo>
                        <a:cubicBezTo>
                          <a:pt x="11" y="12"/>
                          <a:pt x="9" y="14"/>
                          <a:pt x="6" y="15"/>
                        </a:cubicBezTo>
                        <a:cubicBezTo>
                          <a:pt x="1" y="16"/>
                          <a:pt x="0" y="11"/>
                          <a:pt x="2" y="8"/>
                        </a:cubicBezTo>
                        <a:cubicBezTo>
                          <a:pt x="4" y="5"/>
                          <a:pt x="8" y="4"/>
                          <a:pt x="10" y="6"/>
                        </a:cubicBezTo>
                        <a:cubicBezTo>
                          <a:pt x="13" y="7"/>
                          <a:pt x="8" y="8"/>
                          <a:pt x="7" y="8"/>
                        </a:cubicBezTo>
                        <a:cubicBezTo>
                          <a:pt x="6" y="8"/>
                          <a:pt x="4" y="8"/>
                          <a:pt x="3" y="9"/>
                        </a:cubicBezTo>
                        <a:cubicBezTo>
                          <a:pt x="2" y="9"/>
                          <a:pt x="3" y="10"/>
                          <a:pt x="4"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4" name="Freeform 90"/>
                  <p:cNvSpPr/>
                  <p:nvPr/>
                </p:nvSpPr>
                <p:spPr bwMode="auto">
                  <a:xfrm>
                    <a:off x="1000125" y="2198688"/>
                    <a:ext cx="14288" cy="14288"/>
                  </a:xfrm>
                  <a:custGeom>
                    <a:avLst/>
                    <a:gdLst>
                      <a:gd name="T0" fmla="*/ 12 w 13"/>
                      <a:gd name="T1" fmla="*/ 3 h 14"/>
                      <a:gd name="T2" fmla="*/ 8 w 13"/>
                      <a:gd name="T3" fmla="*/ 1 h 14"/>
                      <a:gd name="T4" fmla="*/ 4 w 13"/>
                      <a:gd name="T5" fmla="*/ 3 h 14"/>
                      <a:gd name="T6" fmla="*/ 5 w 13"/>
                      <a:gd name="T7" fmla="*/ 6 h 14"/>
                      <a:gd name="T8" fmla="*/ 6 w 13"/>
                      <a:gd name="T9" fmla="*/ 9 h 14"/>
                      <a:gd name="T10" fmla="*/ 6 w 13"/>
                      <a:gd name="T11" fmla="*/ 11 h 14"/>
                      <a:gd name="T12" fmla="*/ 2 w 13"/>
                      <a:gd name="T13" fmla="*/ 12 h 14"/>
                      <a:gd name="T14" fmla="*/ 1 w 13"/>
                      <a:gd name="T15" fmla="*/ 13 h 14"/>
                      <a:gd name="T16" fmla="*/ 8 w 13"/>
                      <a:gd name="T17" fmla="*/ 9 h 14"/>
                      <a:gd name="T18" fmla="*/ 7 w 13"/>
                      <a:gd name="T19" fmla="*/ 8 h 14"/>
                      <a:gd name="T20" fmla="*/ 6 w 13"/>
                      <a:gd name="T21" fmla="*/ 5 h 14"/>
                      <a:gd name="T22" fmla="*/ 6 w 13"/>
                      <a:gd name="T23" fmla="*/ 2 h 14"/>
                      <a:gd name="T24" fmla="*/ 11 w 13"/>
                      <a:gd name="T25" fmla="*/ 4 h 14"/>
                      <a:gd name="T26" fmla="*/ 12 w 13"/>
                      <a:gd name="T27" fmla="*/ 3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 h="14">
                        <a:moveTo>
                          <a:pt x="12" y="3"/>
                        </a:moveTo>
                        <a:cubicBezTo>
                          <a:pt x="11" y="1"/>
                          <a:pt x="10" y="0"/>
                          <a:pt x="8" y="1"/>
                        </a:cubicBezTo>
                        <a:cubicBezTo>
                          <a:pt x="6" y="1"/>
                          <a:pt x="4" y="1"/>
                          <a:pt x="4" y="3"/>
                        </a:cubicBezTo>
                        <a:cubicBezTo>
                          <a:pt x="4" y="4"/>
                          <a:pt x="5" y="5"/>
                          <a:pt x="5" y="6"/>
                        </a:cubicBezTo>
                        <a:cubicBezTo>
                          <a:pt x="5" y="7"/>
                          <a:pt x="5" y="8"/>
                          <a:pt x="6" y="9"/>
                        </a:cubicBezTo>
                        <a:cubicBezTo>
                          <a:pt x="6" y="10"/>
                          <a:pt x="7" y="10"/>
                          <a:pt x="6" y="11"/>
                        </a:cubicBezTo>
                        <a:cubicBezTo>
                          <a:pt x="5" y="12"/>
                          <a:pt x="3" y="12"/>
                          <a:pt x="2" y="12"/>
                        </a:cubicBezTo>
                        <a:cubicBezTo>
                          <a:pt x="1" y="12"/>
                          <a:pt x="0" y="13"/>
                          <a:pt x="1" y="13"/>
                        </a:cubicBezTo>
                        <a:cubicBezTo>
                          <a:pt x="3" y="14"/>
                          <a:pt x="9" y="13"/>
                          <a:pt x="8" y="9"/>
                        </a:cubicBezTo>
                        <a:cubicBezTo>
                          <a:pt x="8" y="9"/>
                          <a:pt x="7" y="9"/>
                          <a:pt x="7" y="8"/>
                        </a:cubicBezTo>
                        <a:cubicBezTo>
                          <a:pt x="6" y="8"/>
                          <a:pt x="7" y="6"/>
                          <a:pt x="6" y="5"/>
                        </a:cubicBezTo>
                        <a:cubicBezTo>
                          <a:pt x="6" y="4"/>
                          <a:pt x="5" y="3"/>
                          <a:pt x="6" y="2"/>
                        </a:cubicBezTo>
                        <a:cubicBezTo>
                          <a:pt x="8" y="2"/>
                          <a:pt x="10" y="2"/>
                          <a:pt x="11" y="4"/>
                        </a:cubicBezTo>
                        <a:cubicBezTo>
                          <a:pt x="11" y="4"/>
                          <a:pt x="13" y="4"/>
                          <a:pt x="12"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5" name="Freeform 91"/>
                  <p:cNvSpPr/>
                  <p:nvPr/>
                </p:nvSpPr>
                <p:spPr bwMode="auto">
                  <a:xfrm>
                    <a:off x="1009650" y="2195513"/>
                    <a:ext cx="14288" cy="20638"/>
                  </a:xfrm>
                  <a:custGeom>
                    <a:avLst/>
                    <a:gdLst>
                      <a:gd name="T0" fmla="*/ 12 w 13"/>
                      <a:gd name="T1" fmla="*/ 1 h 19"/>
                      <a:gd name="T2" fmla="*/ 7 w 13"/>
                      <a:gd name="T3" fmla="*/ 1 h 19"/>
                      <a:gd name="T4" fmla="*/ 5 w 13"/>
                      <a:gd name="T5" fmla="*/ 5 h 19"/>
                      <a:gd name="T6" fmla="*/ 6 w 13"/>
                      <a:gd name="T7" fmla="*/ 7 h 19"/>
                      <a:gd name="T8" fmla="*/ 9 w 13"/>
                      <a:gd name="T9" fmla="*/ 11 h 19"/>
                      <a:gd name="T10" fmla="*/ 1 w 13"/>
                      <a:gd name="T11" fmla="*/ 16 h 19"/>
                      <a:gd name="T12" fmla="*/ 0 w 13"/>
                      <a:gd name="T13" fmla="*/ 17 h 19"/>
                      <a:gd name="T14" fmla="*/ 11 w 13"/>
                      <a:gd name="T15" fmla="*/ 12 h 19"/>
                      <a:gd name="T16" fmla="*/ 9 w 13"/>
                      <a:gd name="T17" fmla="*/ 8 h 19"/>
                      <a:gd name="T18" fmla="*/ 8 w 13"/>
                      <a:gd name="T19" fmla="*/ 6 h 19"/>
                      <a:gd name="T20" fmla="*/ 11 w 13"/>
                      <a:gd name="T21" fmla="*/ 2 h 19"/>
                      <a:gd name="T22" fmla="*/ 12 w 13"/>
                      <a:gd name="T23" fmla="*/ 1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 h="19">
                        <a:moveTo>
                          <a:pt x="12" y="1"/>
                        </a:moveTo>
                        <a:cubicBezTo>
                          <a:pt x="10" y="0"/>
                          <a:pt x="8" y="0"/>
                          <a:pt x="7" y="1"/>
                        </a:cubicBezTo>
                        <a:cubicBezTo>
                          <a:pt x="6" y="2"/>
                          <a:pt x="4" y="4"/>
                          <a:pt x="5" y="5"/>
                        </a:cubicBezTo>
                        <a:cubicBezTo>
                          <a:pt x="5" y="6"/>
                          <a:pt x="6" y="6"/>
                          <a:pt x="6" y="7"/>
                        </a:cubicBezTo>
                        <a:cubicBezTo>
                          <a:pt x="8" y="8"/>
                          <a:pt x="8" y="9"/>
                          <a:pt x="9" y="11"/>
                        </a:cubicBezTo>
                        <a:cubicBezTo>
                          <a:pt x="11" y="15"/>
                          <a:pt x="4" y="17"/>
                          <a:pt x="1" y="16"/>
                        </a:cubicBezTo>
                        <a:cubicBezTo>
                          <a:pt x="0" y="15"/>
                          <a:pt x="0" y="17"/>
                          <a:pt x="0" y="17"/>
                        </a:cubicBezTo>
                        <a:cubicBezTo>
                          <a:pt x="5" y="19"/>
                          <a:pt x="9" y="16"/>
                          <a:pt x="11" y="12"/>
                        </a:cubicBezTo>
                        <a:cubicBezTo>
                          <a:pt x="11" y="11"/>
                          <a:pt x="9" y="9"/>
                          <a:pt x="9" y="8"/>
                        </a:cubicBezTo>
                        <a:cubicBezTo>
                          <a:pt x="9" y="7"/>
                          <a:pt x="8" y="6"/>
                          <a:pt x="8" y="6"/>
                        </a:cubicBezTo>
                        <a:cubicBezTo>
                          <a:pt x="5" y="3"/>
                          <a:pt x="8" y="1"/>
                          <a:pt x="11" y="2"/>
                        </a:cubicBezTo>
                        <a:cubicBezTo>
                          <a:pt x="12" y="2"/>
                          <a:pt x="13" y="1"/>
                          <a:pt x="1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6" name="Freeform 97"/>
                  <p:cNvSpPr/>
                  <p:nvPr/>
                </p:nvSpPr>
                <p:spPr bwMode="auto">
                  <a:xfrm>
                    <a:off x="1068388" y="2146301"/>
                    <a:ext cx="36513" cy="39688"/>
                  </a:xfrm>
                  <a:custGeom>
                    <a:avLst/>
                    <a:gdLst>
                      <a:gd name="T0" fmla="*/ 3 w 35"/>
                      <a:gd name="T1" fmla="*/ 17 h 37"/>
                      <a:gd name="T2" fmla="*/ 6 w 35"/>
                      <a:gd name="T3" fmla="*/ 13 h 37"/>
                      <a:gd name="T4" fmla="*/ 5 w 35"/>
                      <a:gd name="T5" fmla="*/ 26 h 37"/>
                      <a:gd name="T6" fmla="*/ 5 w 35"/>
                      <a:gd name="T7" fmla="*/ 30 h 37"/>
                      <a:gd name="T8" fmla="*/ 11 w 35"/>
                      <a:gd name="T9" fmla="*/ 12 h 37"/>
                      <a:gd name="T10" fmla="*/ 10 w 35"/>
                      <a:gd name="T11" fmla="*/ 32 h 37"/>
                      <a:gd name="T12" fmla="*/ 11 w 35"/>
                      <a:gd name="T13" fmla="*/ 35 h 37"/>
                      <a:gd name="T14" fmla="*/ 17 w 35"/>
                      <a:gd name="T15" fmla="*/ 13 h 37"/>
                      <a:gd name="T16" fmla="*/ 15 w 35"/>
                      <a:gd name="T17" fmla="*/ 33 h 37"/>
                      <a:gd name="T18" fmla="*/ 19 w 35"/>
                      <a:gd name="T19" fmla="*/ 14 h 37"/>
                      <a:gd name="T20" fmla="*/ 17 w 35"/>
                      <a:gd name="T21" fmla="*/ 28 h 37"/>
                      <a:gd name="T22" fmla="*/ 15 w 35"/>
                      <a:gd name="T23" fmla="*/ 36 h 37"/>
                      <a:gd name="T24" fmla="*/ 17 w 35"/>
                      <a:gd name="T25" fmla="*/ 33 h 37"/>
                      <a:gd name="T26" fmla="*/ 19 w 35"/>
                      <a:gd name="T27" fmla="*/ 10 h 37"/>
                      <a:gd name="T28" fmla="*/ 21 w 35"/>
                      <a:gd name="T29" fmla="*/ 7 h 37"/>
                      <a:gd name="T30" fmla="*/ 21 w 35"/>
                      <a:gd name="T31" fmla="*/ 15 h 37"/>
                      <a:gd name="T32" fmla="*/ 21 w 35"/>
                      <a:gd name="T33" fmla="*/ 20 h 37"/>
                      <a:gd name="T34" fmla="*/ 25 w 35"/>
                      <a:gd name="T35" fmla="*/ 7 h 37"/>
                      <a:gd name="T36" fmla="*/ 25 w 35"/>
                      <a:gd name="T37" fmla="*/ 19 h 37"/>
                      <a:gd name="T38" fmla="*/ 25 w 35"/>
                      <a:gd name="T39" fmla="*/ 21 h 37"/>
                      <a:gd name="T40" fmla="*/ 30 w 35"/>
                      <a:gd name="T41" fmla="*/ 6 h 37"/>
                      <a:gd name="T42" fmla="*/ 31 w 35"/>
                      <a:gd name="T43" fmla="*/ 14 h 37"/>
                      <a:gd name="T44" fmla="*/ 34 w 35"/>
                      <a:gd name="T45" fmla="*/ 5 h 37"/>
                      <a:gd name="T46" fmla="*/ 31 w 35"/>
                      <a:gd name="T47" fmla="*/ 18 h 37"/>
                      <a:gd name="T48" fmla="*/ 26 w 35"/>
                      <a:gd name="T49" fmla="*/ 16 h 37"/>
                      <a:gd name="T50" fmla="*/ 28 w 35"/>
                      <a:gd name="T51" fmla="*/ 5 h 37"/>
                      <a:gd name="T52" fmla="*/ 25 w 35"/>
                      <a:gd name="T53" fmla="*/ 12 h 37"/>
                      <a:gd name="T54" fmla="*/ 21 w 35"/>
                      <a:gd name="T55" fmla="*/ 20 h 37"/>
                      <a:gd name="T56" fmla="*/ 22 w 35"/>
                      <a:gd name="T57" fmla="*/ 6 h 37"/>
                      <a:gd name="T58" fmla="*/ 21 w 35"/>
                      <a:gd name="T59" fmla="*/ 5 h 37"/>
                      <a:gd name="T60" fmla="*/ 20 w 35"/>
                      <a:gd name="T61" fmla="*/ 13 h 37"/>
                      <a:gd name="T62" fmla="*/ 16 w 35"/>
                      <a:gd name="T63" fmla="*/ 34 h 37"/>
                      <a:gd name="T64" fmla="*/ 17 w 35"/>
                      <a:gd name="T65" fmla="*/ 36 h 37"/>
                      <a:gd name="T66" fmla="*/ 16 w 35"/>
                      <a:gd name="T67" fmla="*/ 31 h 37"/>
                      <a:gd name="T68" fmla="*/ 19 w 35"/>
                      <a:gd name="T69" fmla="*/ 8 h 37"/>
                      <a:gd name="T70" fmla="*/ 18 w 35"/>
                      <a:gd name="T71" fmla="*/ 10 h 37"/>
                      <a:gd name="T72" fmla="*/ 12 w 35"/>
                      <a:gd name="T73" fmla="*/ 33 h 37"/>
                      <a:gd name="T74" fmla="*/ 14 w 35"/>
                      <a:gd name="T75" fmla="*/ 8 h 37"/>
                      <a:gd name="T76" fmla="*/ 11 w 35"/>
                      <a:gd name="T77" fmla="*/ 20 h 37"/>
                      <a:gd name="T78" fmla="*/ 8 w 35"/>
                      <a:gd name="T79" fmla="*/ 24 h 37"/>
                      <a:gd name="T80" fmla="*/ 8 w 35"/>
                      <a:gd name="T81" fmla="*/ 13 h 37"/>
                      <a:gd name="T82" fmla="*/ 7 w 35"/>
                      <a:gd name="T83" fmla="*/ 11 h 37"/>
                      <a:gd name="T84" fmla="*/ 2 w 35"/>
                      <a:gd name="T85" fmla="*/ 26 h 37"/>
                      <a:gd name="T86" fmla="*/ 0 w 35"/>
                      <a:gd name="T87" fmla="*/ 25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5" h="37">
                        <a:moveTo>
                          <a:pt x="1" y="25"/>
                        </a:moveTo>
                        <a:cubicBezTo>
                          <a:pt x="1" y="23"/>
                          <a:pt x="2" y="22"/>
                          <a:pt x="2" y="21"/>
                        </a:cubicBezTo>
                        <a:cubicBezTo>
                          <a:pt x="4" y="18"/>
                          <a:pt x="4" y="17"/>
                          <a:pt x="3" y="17"/>
                        </a:cubicBezTo>
                        <a:cubicBezTo>
                          <a:pt x="2" y="20"/>
                          <a:pt x="1" y="23"/>
                          <a:pt x="0" y="26"/>
                        </a:cubicBezTo>
                        <a:cubicBezTo>
                          <a:pt x="1" y="26"/>
                          <a:pt x="1" y="26"/>
                          <a:pt x="2" y="26"/>
                        </a:cubicBezTo>
                        <a:cubicBezTo>
                          <a:pt x="3" y="21"/>
                          <a:pt x="4" y="17"/>
                          <a:pt x="6" y="13"/>
                        </a:cubicBezTo>
                        <a:cubicBezTo>
                          <a:pt x="5" y="15"/>
                          <a:pt x="6" y="18"/>
                          <a:pt x="5" y="20"/>
                        </a:cubicBezTo>
                        <a:cubicBezTo>
                          <a:pt x="5" y="22"/>
                          <a:pt x="4" y="24"/>
                          <a:pt x="4" y="26"/>
                        </a:cubicBezTo>
                        <a:cubicBezTo>
                          <a:pt x="4" y="27"/>
                          <a:pt x="5" y="27"/>
                          <a:pt x="5" y="26"/>
                        </a:cubicBezTo>
                        <a:cubicBezTo>
                          <a:pt x="7" y="22"/>
                          <a:pt x="7" y="17"/>
                          <a:pt x="9" y="13"/>
                        </a:cubicBezTo>
                        <a:cubicBezTo>
                          <a:pt x="9" y="13"/>
                          <a:pt x="8" y="13"/>
                          <a:pt x="8" y="13"/>
                        </a:cubicBezTo>
                        <a:cubicBezTo>
                          <a:pt x="7" y="19"/>
                          <a:pt x="5" y="24"/>
                          <a:pt x="5" y="30"/>
                        </a:cubicBezTo>
                        <a:cubicBezTo>
                          <a:pt x="5" y="31"/>
                          <a:pt x="6" y="31"/>
                          <a:pt x="6" y="31"/>
                        </a:cubicBezTo>
                        <a:cubicBezTo>
                          <a:pt x="9" y="26"/>
                          <a:pt x="10" y="20"/>
                          <a:pt x="12" y="14"/>
                        </a:cubicBezTo>
                        <a:cubicBezTo>
                          <a:pt x="13" y="12"/>
                          <a:pt x="12" y="12"/>
                          <a:pt x="11" y="12"/>
                        </a:cubicBezTo>
                        <a:cubicBezTo>
                          <a:pt x="11" y="16"/>
                          <a:pt x="10" y="19"/>
                          <a:pt x="9" y="22"/>
                        </a:cubicBezTo>
                        <a:cubicBezTo>
                          <a:pt x="9" y="25"/>
                          <a:pt x="9" y="28"/>
                          <a:pt x="8" y="32"/>
                        </a:cubicBezTo>
                        <a:cubicBezTo>
                          <a:pt x="8" y="32"/>
                          <a:pt x="9" y="33"/>
                          <a:pt x="10" y="32"/>
                        </a:cubicBezTo>
                        <a:cubicBezTo>
                          <a:pt x="13" y="25"/>
                          <a:pt x="14" y="17"/>
                          <a:pt x="15" y="9"/>
                        </a:cubicBezTo>
                        <a:cubicBezTo>
                          <a:pt x="15" y="9"/>
                          <a:pt x="14" y="9"/>
                          <a:pt x="14" y="8"/>
                        </a:cubicBezTo>
                        <a:cubicBezTo>
                          <a:pt x="13" y="17"/>
                          <a:pt x="11" y="26"/>
                          <a:pt x="11" y="35"/>
                        </a:cubicBezTo>
                        <a:cubicBezTo>
                          <a:pt x="11" y="36"/>
                          <a:pt x="12" y="36"/>
                          <a:pt x="12" y="35"/>
                        </a:cubicBezTo>
                        <a:cubicBezTo>
                          <a:pt x="15" y="29"/>
                          <a:pt x="16" y="22"/>
                          <a:pt x="17" y="15"/>
                        </a:cubicBezTo>
                        <a:cubicBezTo>
                          <a:pt x="18" y="13"/>
                          <a:pt x="18" y="12"/>
                          <a:pt x="17" y="13"/>
                        </a:cubicBezTo>
                        <a:cubicBezTo>
                          <a:pt x="16" y="16"/>
                          <a:pt x="16" y="20"/>
                          <a:pt x="15" y="23"/>
                        </a:cubicBezTo>
                        <a:cubicBezTo>
                          <a:pt x="15" y="26"/>
                          <a:pt x="14" y="30"/>
                          <a:pt x="14" y="33"/>
                        </a:cubicBezTo>
                        <a:cubicBezTo>
                          <a:pt x="14" y="33"/>
                          <a:pt x="15" y="33"/>
                          <a:pt x="15" y="33"/>
                        </a:cubicBezTo>
                        <a:cubicBezTo>
                          <a:pt x="16" y="29"/>
                          <a:pt x="16" y="25"/>
                          <a:pt x="17" y="21"/>
                        </a:cubicBezTo>
                        <a:cubicBezTo>
                          <a:pt x="18" y="20"/>
                          <a:pt x="18" y="18"/>
                          <a:pt x="19" y="16"/>
                        </a:cubicBezTo>
                        <a:cubicBezTo>
                          <a:pt x="19" y="15"/>
                          <a:pt x="19" y="15"/>
                          <a:pt x="19" y="14"/>
                        </a:cubicBezTo>
                        <a:cubicBezTo>
                          <a:pt x="21" y="12"/>
                          <a:pt x="20" y="11"/>
                          <a:pt x="19" y="11"/>
                        </a:cubicBezTo>
                        <a:cubicBezTo>
                          <a:pt x="19" y="14"/>
                          <a:pt x="18" y="18"/>
                          <a:pt x="18" y="21"/>
                        </a:cubicBezTo>
                        <a:cubicBezTo>
                          <a:pt x="18" y="23"/>
                          <a:pt x="17" y="26"/>
                          <a:pt x="17" y="28"/>
                        </a:cubicBezTo>
                        <a:cubicBezTo>
                          <a:pt x="16" y="32"/>
                          <a:pt x="18" y="30"/>
                          <a:pt x="18" y="28"/>
                        </a:cubicBezTo>
                        <a:cubicBezTo>
                          <a:pt x="18" y="27"/>
                          <a:pt x="17" y="27"/>
                          <a:pt x="17" y="28"/>
                        </a:cubicBezTo>
                        <a:cubicBezTo>
                          <a:pt x="16" y="31"/>
                          <a:pt x="16" y="33"/>
                          <a:pt x="15" y="36"/>
                        </a:cubicBezTo>
                        <a:cubicBezTo>
                          <a:pt x="15" y="36"/>
                          <a:pt x="16" y="37"/>
                          <a:pt x="17" y="36"/>
                        </a:cubicBezTo>
                        <a:cubicBezTo>
                          <a:pt x="17" y="35"/>
                          <a:pt x="17" y="34"/>
                          <a:pt x="17" y="34"/>
                        </a:cubicBezTo>
                        <a:cubicBezTo>
                          <a:pt x="17" y="33"/>
                          <a:pt x="17" y="33"/>
                          <a:pt x="17" y="33"/>
                        </a:cubicBezTo>
                        <a:cubicBezTo>
                          <a:pt x="18" y="33"/>
                          <a:pt x="19" y="19"/>
                          <a:pt x="19" y="17"/>
                        </a:cubicBezTo>
                        <a:cubicBezTo>
                          <a:pt x="19" y="15"/>
                          <a:pt x="19" y="13"/>
                          <a:pt x="20" y="11"/>
                        </a:cubicBezTo>
                        <a:cubicBezTo>
                          <a:pt x="19" y="8"/>
                          <a:pt x="19" y="8"/>
                          <a:pt x="19" y="10"/>
                        </a:cubicBezTo>
                        <a:cubicBezTo>
                          <a:pt x="19" y="11"/>
                          <a:pt x="18" y="13"/>
                          <a:pt x="18" y="14"/>
                        </a:cubicBezTo>
                        <a:cubicBezTo>
                          <a:pt x="18" y="15"/>
                          <a:pt x="19" y="15"/>
                          <a:pt x="20" y="14"/>
                        </a:cubicBezTo>
                        <a:cubicBezTo>
                          <a:pt x="20" y="13"/>
                          <a:pt x="21" y="8"/>
                          <a:pt x="21" y="7"/>
                        </a:cubicBezTo>
                        <a:cubicBezTo>
                          <a:pt x="19" y="7"/>
                          <a:pt x="19" y="8"/>
                          <a:pt x="20" y="10"/>
                        </a:cubicBezTo>
                        <a:cubicBezTo>
                          <a:pt x="20" y="13"/>
                          <a:pt x="20" y="16"/>
                          <a:pt x="19" y="19"/>
                        </a:cubicBezTo>
                        <a:cubicBezTo>
                          <a:pt x="20" y="18"/>
                          <a:pt x="21" y="16"/>
                          <a:pt x="21" y="15"/>
                        </a:cubicBezTo>
                        <a:cubicBezTo>
                          <a:pt x="22" y="13"/>
                          <a:pt x="23" y="11"/>
                          <a:pt x="23" y="8"/>
                        </a:cubicBezTo>
                        <a:cubicBezTo>
                          <a:pt x="22" y="8"/>
                          <a:pt x="21" y="9"/>
                          <a:pt x="22" y="11"/>
                        </a:cubicBezTo>
                        <a:cubicBezTo>
                          <a:pt x="22" y="14"/>
                          <a:pt x="21" y="17"/>
                          <a:pt x="21" y="20"/>
                        </a:cubicBezTo>
                        <a:cubicBezTo>
                          <a:pt x="20" y="21"/>
                          <a:pt x="22" y="22"/>
                          <a:pt x="22" y="21"/>
                        </a:cubicBezTo>
                        <a:cubicBezTo>
                          <a:pt x="24" y="16"/>
                          <a:pt x="25" y="12"/>
                          <a:pt x="26" y="7"/>
                        </a:cubicBezTo>
                        <a:cubicBezTo>
                          <a:pt x="25" y="7"/>
                          <a:pt x="25" y="7"/>
                          <a:pt x="25" y="7"/>
                        </a:cubicBezTo>
                        <a:cubicBezTo>
                          <a:pt x="24" y="8"/>
                          <a:pt x="24" y="10"/>
                          <a:pt x="24" y="12"/>
                        </a:cubicBezTo>
                        <a:cubicBezTo>
                          <a:pt x="24" y="14"/>
                          <a:pt x="23" y="17"/>
                          <a:pt x="23" y="19"/>
                        </a:cubicBezTo>
                        <a:cubicBezTo>
                          <a:pt x="23" y="20"/>
                          <a:pt x="24" y="20"/>
                          <a:pt x="25" y="19"/>
                        </a:cubicBezTo>
                        <a:cubicBezTo>
                          <a:pt x="26" y="14"/>
                          <a:pt x="28" y="10"/>
                          <a:pt x="29" y="5"/>
                        </a:cubicBezTo>
                        <a:cubicBezTo>
                          <a:pt x="29" y="5"/>
                          <a:pt x="28" y="5"/>
                          <a:pt x="28" y="5"/>
                        </a:cubicBezTo>
                        <a:cubicBezTo>
                          <a:pt x="27" y="10"/>
                          <a:pt x="26" y="16"/>
                          <a:pt x="25" y="21"/>
                        </a:cubicBezTo>
                        <a:cubicBezTo>
                          <a:pt x="25" y="22"/>
                          <a:pt x="27" y="22"/>
                          <a:pt x="27" y="21"/>
                        </a:cubicBezTo>
                        <a:cubicBezTo>
                          <a:pt x="27" y="18"/>
                          <a:pt x="28" y="15"/>
                          <a:pt x="29" y="11"/>
                        </a:cubicBezTo>
                        <a:cubicBezTo>
                          <a:pt x="29" y="9"/>
                          <a:pt x="30" y="8"/>
                          <a:pt x="30" y="6"/>
                        </a:cubicBezTo>
                        <a:cubicBezTo>
                          <a:pt x="32" y="3"/>
                          <a:pt x="31" y="3"/>
                          <a:pt x="31" y="6"/>
                        </a:cubicBezTo>
                        <a:cubicBezTo>
                          <a:pt x="31" y="8"/>
                          <a:pt x="31" y="11"/>
                          <a:pt x="30" y="13"/>
                        </a:cubicBezTo>
                        <a:cubicBezTo>
                          <a:pt x="29" y="16"/>
                          <a:pt x="30" y="16"/>
                          <a:pt x="31" y="14"/>
                        </a:cubicBezTo>
                        <a:cubicBezTo>
                          <a:pt x="32" y="8"/>
                          <a:pt x="33" y="9"/>
                          <a:pt x="33" y="14"/>
                        </a:cubicBezTo>
                        <a:cubicBezTo>
                          <a:pt x="33" y="15"/>
                          <a:pt x="35" y="15"/>
                          <a:pt x="35" y="14"/>
                        </a:cubicBezTo>
                        <a:cubicBezTo>
                          <a:pt x="35" y="11"/>
                          <a:pt x="35" y="8"/>
                          <a:pt x="34" y="5"/>
                        </a:cubicBezTo>
                        <a:cubicBezTo>
                          <a:pt x="34" y="4"/>
                          <a:pt x="33" y="4"/>
                          <a:pt x="33" y="5"/>
                        </a:cubicBezTo>
                        <a:cubicBezTo>
                          <a:pt x="31" y="9"/>
                          <a:pt x="29" y="13"/>
                          <a:pt x="29" y="18"/>
                        </a:cubicBezTo>
                        <a:cubicBezTo>
                          <a:pt x="29" y="19"/>
                          <a:pt x="31" y="19"/>
                          <a:pt x="31" y="18"/>
                        </a:cubicBezTo>
                        <a:cubicBezTo>
                          <a:pt x="32" y="13"/>
                          <a:pt x="33" y="7"/>
                          <a:pt x="32" y="1"/>
                        </a:cubicBezTo>
                        <a:cubicBezTo>
                          <a:pt x="32" y="0"/>
                          <a:pt x="31" y="0"/>
                          <a:pt x="31" y="1"/>
                        </a:cubicBezTo>
                        <a:cubicBezTo>
                          <a:pt x="29" y="6"/>
                          <a:pt x="27" y="11"/>
                          <a:pt x="26" y="16"/>
                        </a:cubicBezTo>
                        <a:cubicBezTo>
                          <a:pt x="25" y="20"/>
                          <a:pt x="27" y="20"/>
                          <a:pt x="28" y="14"/>
                        </a:cubicBezTo>
                        <a:cubicBezTo>
                          <a:pt x="28" y="11"/>
                          <a:pt x="29" y="8"/>
                          <a:pt x="29" y="5"/>
                        </a:cubicBezTo>
                        <a:cubicBezTo>
                          <a:pt x="30" y="4"/>
                          <a:pt x="28" y="4"/>
                          <a:pt x="28" y="5"/>
                        </a:cubicBezTo>
                        <a:cubicBezTo>
                          <a:pt x="26" y="9"/>
                          <a:pt x="25" y="12"/>
                          <a:pt x="24" y="17"/>
                        </a:cubicBezTo>
                        <a:cubicBezTo>
                          <a:pt x="24" y="17"/>
                          <a:pt x="24" y="17"/>
                          <a:pt x="25" y="17"/>
                        </a:cubicBezTo>
                        <a:cubicBezTo>
                          <a:pt x="25" y="15"/>
                          <a:pt x="25" y="13"/>
                          <a:pt x="25" y="12"/>
                        </a:cubicBezTo>
                        <a:cubicBezTo>
                          <a:pt x="26" y="9"/>
                          <a:pt x="26" y="7"/>
                          <a:pt x="26" y="4"/>
                        </a:cubicBezTo>
                        <a:cubicBezTo>
                          <a:pt x="26" y="3"/>
                          <a:pt x="25" y="3"/>
                          <a:pt x="25" y="4"/>
                        </a:cubicBezTo>
                        <a:cubicBezTo>
                          <a:pt x="24" y="10"/>
                          <a:pt x="22" y="15"/>
                          <a:pt x="21" y="20"/>
                        </a:cubicBezTo>
                        <a:cubicBezTo>
                          <a:pt x="21" y="21"/>
                          <a:pt x="22" y="21"/>
                          <a:pt x="22" y="21"/>
                        </a:cubicBezTo>
                        <a:cubicBezTo>
                          <a:pt x="23" y="16"/>
                          <a:pt x="24" y="11"/>
                          <a:pt x="24" y="6"/>
                        </a:cubicBezTo>
                        <a:cubicBezTo>
                          <a:pt x="24" y="5"/>
                          <a:pt x="23" y="5"/>
                          <a:pt x="22" y="6"/>
                        </a:cubicBezTo>
                        <a:cubicBezTo>
                          <a:pt x="21" y="11"/>
                          <a:pt x="19" y="16"/>
                          <a:pt x="18" y="21"/>
                        </a:cubicBezTo>
                        <a:cubicBezTo>
                          <a:pt x="18" y="22"/>
                          <a:pt x="20" y="22"/>
                          <a:pt x="20" y="21"/>
                        </a:cubicBezTo>
                        <a:cubicBezTo>
                          <a:pt x="21" y="16"/>
                          <a:pt x="21" y="11"/>
                          <a:pt x="21" y="5"/>
                        </a:cubicBezTo>
                        <a:cubicBezTo>
                          <a:pt x="21" y="4"/>
                          <a:pt x="20" y="4"/>
                          <a:pt x="20" y="5"/>
                        </a:cubicBezTo>
                        <a:cubicBezTo>
                          <a:pt x="19" y="6"/>
                          <a:pt x="19" y="8"/>
                          <a:pt x="19" y="9"/>
                        </a:cubicBezTo>
                        <a:cubicBezTo>
                          <a:pt x="18" y="12"/>
                          <a:pt x="20" y="11"/>
                          <a:pt x="20" y="13"/>
                        </a:cubicBezTo>
                        <a:cubicBezTo>
                          <a:pt x="20" y="12"/>
                          <a:pt x="20" y="10"/>
                          <a:pt x="20" y="8"/>
                        </a:cubicBezTo>
                        <a:cubicBezTo>
                          <a:pt x="20" y="7"/>
                          <a:pt x="19" y="7"/>
                          <a:pt x="19" y="8"/>
                        </a:cubicBezTo>
                        <a:cubicBezTo>
                          <a:pt x="17" y="16"/>
                          <a:pt x="17" y="25"/>
                          <a:pt x="16" y="34"/>
                        </a:cubicBezTo>
                        <a:cubicBezTo>
                          <a:pt x="16" y="34"/>
                          <a:pt x="16" y="34"/>
                          <a:pt x="16" y="34"/>
                        </a:cubicBezTo>
                        <a:cubicBezTo>
                          <a:pt x="16" y="34"/>
                          <a:pt x="15" y="35"/>
                          <a:pt x="15" y="36"/>
                        </a:cubicBezTo>
                        <a:cubicBezTo>
                          <a:pt x="16" y="36"/>
                          <a:pt x="16" y="36"/>
                          <a:pt x="17" y="36"/>
                        </a:cubicBezTo>
                        <a:cubicBezTo>
                          <a:pt x="17" y="33"/>
                          <a:pt x="18" y="31"/>
                          <a:pt x="18" y="28"/>
                        </a:cubicBezTo>
                        <a:cubicBezTo>
                          <a:pt x="17" y="28"/>
                          <a:pt x="17" y="28"/>
                          <a:pt x="17" y="28"/>
                        </a:cubicBezTo>
                        <a:cubicBezTo>
                          <a:pt x="17" y="29"/>
                          <a:pt x="16" y="30"/>
                          <a:pt x="16" y="31"/>
                        </a:cubicBezTo>
                        <a:cubicBezTo>
                          <a:pt x="16" y="31"/>
                          <a:pt x="18" y="32"/>
                          <a:pt x="18" y="31"/>
                        </a:cubicBezTo>
                        <a:cubicBezTo>
                          <a:pt x="19" y="23"/>
                          <a:pt x="20" y="16"/>
                          <a:pt x="20" y="9"/>
                        </a:cubicBezTo>
                        <a:cubicBezTo>
                          <a:pt x="20" y="8"/>
                          <a:pt x="19" y="8"/>
                          <a:pt x="19" y="8"/>
                        </a:cubicBezTo>
                        <a:cubicBezTo>
                          <a:pt x="17" y="17"/>
                          <a:pt x="14" y="25"/>
                          <a:pt x="14" y="33"/>
                        </a:cubicBezTo>
                        <a:cubicBezTo>
                          <a:pt x="14" y="34"/>
                          <a:pt x="15" y="34"/>
                          <a:pt x="15" y="33"/>
                        </a:cubicBezTo>
                        <a:cubicBezTo>
                          <a:pt x="16" y="26"/>
                          <a:pt x="18" y="18"/>
                          <a:pt x="18" y="10"/>
                        </a:cubicBezTo>
                        <a:cubicBezTo>
                          <a:pt x="18" y="9"/>
                          <a:pt x="17" y="9"/>
                          <a:pt x="17" y="10"/>
                        </a:cubicBezTo>
                        <a:cubicBezTo>
                          <a:pt x="15" y="17"/>
                          <a:pt x="14" y="24"/>
                          <a:pt x="12" y="31"/>
                        </a:cubicBezTo>
                        <a:cubicBezTo>
                          <a:pt x="11" y="33"/>
                          <a:pt x="11" y="33"/>
                          <a:pt x="12" y="33"/>
                        </a:cubicBezTo>
                        <a:cubicBezTo>
                          <a:pt x="12" y="30"/>
                          <a:pt x="13" y="27"/>
                          <a:pt x="13" y="25"/>
                        </a:cubicBezTo>
                        <a:cubicBezTo>
                          <a:pt x="14" y="19"/>
                          <a:pt x="14" y="14"/>
                          <a:pt x="15" y="9"/>
                        </a:cubicBezTo>
                        <a:cubicBezTo>
                          <a:pt x="15" y="8"/>
                          <a:pt x="14" y="8"/>
                          <a:pt x="14" y="8"/>
                        </a:cubicBezTo>
                        <a:cubicBezTo>
                          <a:pt x="13" y="15"/>
                          <a:pt x="12" y="21"/>
                          <a:pt x="10" y="28"/>
                        </a:cubicBezTo>
                        <a:cubicBezTo>
                          <a:pt x="10" y="31"/>
                          <a:pt x="10" y="30"/>
                          <a:pt x="10" y="25"/>
                        </a:cubicBezTo>
                        <a:cubicBezTo>
                          <a:pt x="11" y="23"/>
                          <a:pt x="11" y="21"/>
                          <a:pt x="11" y="20"/>
                        </a:cubicBezTo>
                        <a:cubicBezTo>
                          <a:pt x="12" y="17"/>
                          <a:pt x="12" y="13"/>
                          <a:pt x="13" y="10"/>
                        </a:cubicBezTo>
                        <a:cubicBezTo>
                          <a:pt x="13" y="9"/>
                          <a:pt x="11" y="9"/>
                          <a:pt x="11" y="10"/>
                        </a:cubicBezTo>
                        <a:cubicBezTo>
                          <a:pt x="10" y="15"/>
                          <a:pt x="9" y="20"/>
                          <a:pt x="8" y="24"/>
                        </a:cubicBezTo>
                        <a:cubicBezTo>
                          <a:pt x="5" y="33"/>
                          <a:pt x="7" y="24"/>
                          <a:pt x="7" y="22"/>
                        </a:cubicBezTo>
                        <a:cubicBezTo>
                          <a:pt x="8" y="19"/>
                          <a:pt x="8" y="16"/>
                          <a:pt x="9" y="13"/>
                        </a:cubicBezTo>
                        <a:cubicBezTo>
                          <a:pt x="9" y="12"/>
                          <a:pt x="8" y="12"/>
                          <a:pt x="8" y="13"/>
                        </a:cubicBezTo>
                        <a:cubicBezTo>
                          <a:pt x="6" y="17"/>
                          <a:pt x="5" y="22"/>
                          <a:pt x="4" y="26"/>
                        </a:cubicBezTo>
                        <a:cubicBezTo>
                          <a:pt x="4" y="26"/>
                          <a:pt x="5" y="26"/>
                          <a:pt x="5" y="26"/>
                        </a:cubicBezTo>
                        <a:cubicBezTo>
                          <a:pt x="6" y="21"/>
                          <a:pt x="8" y="16"/>
                          <a:pt x="7" y="11"/>
                        </a:cubicBezTo>
                        <a:cubicBezTo>
                          <a:pt x="7" y="10"/>
                          <a:pt x="6" y="10"/>
                          <a:pt x="6" y="11"/>
                        </a:cubicBezTo>
                        <a:cubicBezTo>
                          <a:pt x="3" y="15"/>
                          <a:pt x="1" y="20"/>
                          <a:pt x="0" y="26"/>
                        </a:cubicBezTo>
                        <a:cubicBezTo>
                          <a:pt x="0" y="26"/>
                          <a:pt x="2" y="27"/>
                          <a:pt x="2" y="26"/>
                        </a:cubicBezTo>
                        <a:cubicBezTo>
                          <a:pt x="3" y="22"/>
                          <a:pt x="3" y="19"/>
                          <a:pt x="5" y="15"/>
                        </a:cubicBezTo>
                        <a:cubicBezTo>
                          <a:pt x="5" y="14"/>
                          <a:pt x="4" y="14"/>
                          <a:pt x="3" y="14"/>
                        </a:cubicBezTo>
                        <a:cubicBezTo>
                          <a:pt x="1" y="18"/>
                          <a:pt x="0" y="21"/>
                          <a:pt x="0" y="25"/>
                        </a:cubicBezTo>
                        <a:cubicBezTo>
                          <a:pt x="0" y="26"/>
                          <a:pt x="1" y="26"/>
                          <a:pt x="1"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7" name="Freeform 98"/>
                  <p:cNvSpPr/>
                  <p:nvPr/>
                </p:nvSpPr>
                <p:spPr bwMode="auto">
                  <a:xfrm>
                    <a:off x="1085850" y="2182813"/>
                    <a:ext cx="6350" cy="3175"/>
                  </a:xfrm>
                  <a:custGeom>
                    <a:avLst/>
                    <a:gdLst>
                      <a:gd name="T0" fmla="*/ 1 w 6"/>
                      <a:gd name="T1" fmla="*/ 1 h 4"/>
                      <a:gd name="T2" fmla="*/ 1 w 6"/>
                      <a:gd name="T3" fmla="*/ 4 h 4"/>
                      <a:gd name="T4" fmla="*/ 2 w 6"/>
                      <a:gd name="T5" fmla="*/ 4 h 4"/>
                      <a:gd name="T6" fmla="*/ 4 w 6"/>
                      <a:gd name="T7" fmla="*/ 2 h 4"/>
                      <a:gd name="T8" fmla="*/ 5 w 6"/>
                      <a:gd name="T9" fmla="*/ 1 h 4"/>
                      <a:gd name="T10" fmla="*/ 5 w 6"/>
                      <a:gd name="T11" fmla="*/ 0 h 4"/>
                      <a:gd name="T12" fmla="*/ 2 w 6"/>
                      <a:gd name="T13" fmla="*/ 1 h 4"/>
                      <a:gd name="T14" fmla="*/ 1 w 6"/>
                      <a:gd name="T15" fmla="*/ 3 h 4"/>
                      <a:gd name="T16" fmla="*/ 2 w 6"/>
                      <a:gd name="T17" fmla="*/ 3 h 4"/>
                      <a:gd name="T18" fmla="*/ 2 w 6"/>
                      <a:gd name="T19" fmla="*/ 1 h 4"/>
                      <a:gd name="T20" fmla="*/ 1 w 6"/>
                      <a:gd name="T21"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4">
                        <a:moveTo>
                          <a:pt x="1" y="1"/>
                        </a:moveTo>
                        <a:cubicBezTo>
                          <a:pt x="0" y="2"/>
                          <a:pt x="0" y="3"/>
                          <a:pt x="1" y="4"/>
                        </a:cubicBezTo>
                        <a:cubicBezTo>
                          <a:pt x="2" y="4"/>
                          <a:pt x="2" y="4"/>
                          <a:pt x="2" y="4"/>
                        </a:cubicBezTo>
                        <a:cubicBezTo>
                          <a:pt x="3" y="3"/>
                          <a:pt x="3" y="2"/>
                          <a:pt x="4" y="2"/>
                        </a:cubicBezTo>
                        <a:cubicBezTo>
                          <a:pt x="4" y="2"/>
                          <a:pt x="5" y="2"/>
                          <a:pt x="5" y="1"/>
                        </a:cubicBezTo>
                        <a:cubicBezTo>
                          <a:pt x="6" y="1"/>
                          <a:pt x="5" y="0"/>
                          <a:pt x="5" y="0"/>
                        </a:cubicBezTo>
                        <a:cubicBezTo>
                          <a:pt x="4" y="1"/>
                          <a:pt x="3" y="0"/>
                          <a:pt x="2" y="1"/>
                        </a:cubicBezTo>
                        <a:cubicBezTo>
                          <a:pt x="1" y="1"/>
                          <a:pt x="1" y="2"/>
                          <a:pt x="1" y="3"/>
                        </a:cubicBezTo>
                        <a:cubicBezTo>
                          <a:pt x="1" y="3"/>
                          <a:pt x="2" y="3"/>
                          <a:pt x="2" y="3"/>
                        </a:cubicBezTo>
                        <a:cubicBezTo>
                          <a:pt x="2" y="3"/>
                          <a:pt x="2" y="2"/>
                          <a:pt x="2" y="1"/>
                        </a:cubicBezTo>
                        <a:cubicBezTo>
                          <a:pt x="2" y="0"/>
                          <a:pt x="1"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8" name="Freeform 100"/>
                  <p:cNvSpPr/>
                  <p:nvPr/>
                </p:nvSpPr>
                <p:spPr bwMode="auto">
                  <a:xfrm>
                    <a:off x="1066800" y="2141538"/>
                    <a:ext cx="46038" cy="42863"/>
                  </a:xfrm>
                  <a:custGeom>
                    <a:avLst/>
                    <a:gdLst>
                      <a:gd name="T0" fmla="*/ 20 w 44"/>
                      <a:gd name="T1" fmla="*/ 29 h 40"/>
                      <a:gd name="T2" fmla="*/ 26 w 44"/>
                      <a:gd name="T3" fmla="*/ 25 h 40"/>
                      <a:gd name="T4" fmla="*/ 22 w 44"/>
                      <a:gd name="T5" fmla="*/ 28 h 40"/>
                      <a:gd name="T6" fmla="*/ 26 w 44"/>
                      <a:gd name="T7" fmla="*/ 16 h 40"/>
                      <a:gd name="T8" fmla="*/ 19 w 44"/>
                      <a:gd name="T9" fmla="*/ 17 h 40"/>
                      <a:gd name="T10" fmla="*/ 17 w 44"/>
                      <a:gd name="T11" fmla="*/ 27 h 40"/>
                      <a:gd name="T12" fmla="*/ 14 w 44"/>
                      <a:gd name="T13" fmla="*/ 35 h 40"/>
                      <a:gd name="T14" fmla="*/ 13 w 44"/>
                      <a:gd name="T15" fmla="*/ 21 h 40"/>
                      <a:gd name="T16" fmla="*/ 8 w 44"/>
                      <a:gd name="T17" fmla="*/ 23 h 40"/>
                      <a:gd name="T18" fmla="*/ 6 w 44"/>
                      <a:gd name="T19" fmla="*/ 22 h 40"/>
                      <a:gd name="T20" fmla="*/ 4 w 44"/>
                      <a:gd name="T21" fmla="*/ 25 h 40"/>
                      <a:gd name="T22" fmla="*/ 1 w 44"/>
                      <a:gd name="T23" fmla="*/ 23 h 40"/>
                      <a:gd name="T24" fmla="*/ 14 w 44"/>
                      <a:gd name="T25" fmla="*/ 13 h 40"/>
                      <a:gd name="T26" fmla="*/ 17 w 44"/>
                      <a:gd name="T27" fmla="*/ 11 h 40"/>
                      <a:gd name="T28" fmla="*/ 10 w 44"/>
                      <a:gd name="T29" fmla="*/ 17 h 40"/>
                      <a:gd name="T30" fmla="*/ 34 w 44"/>
                      <a:gd name="T31" fmla="*/ 18 h 40"/>
                      <a:gd name="T32" fmla="*/ 15 w 44"/>
                      <a:gd name="T33" fmla="*/ 34 h 40"/>
                      <a:gd name="T34" fmla="*/ 9 w 44"/>
                      <a:gd name="T35" fmla="*/ 35 h 40"/>
                      <a:gd name="T36" fmla="*/ 9 w 44"/>
                      <a:gd name="T37" fmla="*/ 28 h 40"/>
                      <a:gd name="T38" fmla="*/ 8 w 44"/>
                      <a:gd name="T39" fmla="*/ 24 h 40"/>
                      <a:gd name="T40" fmla="*/ 10 w 44"/>
                      <a:gd name="T41" fmla="*/ 17 h 40"/>
                      <a:gd name="T42" fmla="*/ 13 w 44"/>
                      <a:gd name="T43" fmla="*/ 24 h 40"/>
                      <a:gd name="T44" fmla="*/ 17 w 44"/>
                      <a:gd name="T45" fmla="*/ 25 h 40"/>
                      <a:gd name="T46" fmla="*/ 20 w 44"/>
                      <a:gd name="T47" fmla="*/ 18 h 40"/>
                      <a:gd name="T48" fmla="*/ 24 w 44"/>
                      <a:gd name="T49" fmla="*/ 23 h 40"/>
                      <a:gd name="T50" fmla="*/ 27 w 44"/>
                      <a:gd name="T51" fmla="*/ 20 h 40"/>
                      <a:gd name="T52" fmla="*/ 33 w 44"/>
                      <a:gd name="T53" fmla="*/ 17 h 40"/>
                      <a:gd name="T54" fmla="*/ 32 w 44"/>
                      <a:gd name="T55" fmla="*/ 13 h 40"/>
                      <a:gd name="T56" fmla="*/ 30 w 44"/>
                      <a:gd name="T57" fmla="*/ 11 h 40"/>
                      <a:gd name="T58" fmla="*/ 29 w 44"/>
                      <a:gd name="T59" fmla="*/ 18 h 40"/>
                      <a:gd name="T60" fmla="*/ 24 w 44"/>
                      <a:gd name="T61" fmla="*/ 23 h 40"/>
                      <a:gd name="T62" fmla="*/ 24 w 44"/>
                      <a:gd name="T63" fmla="*/ 12 h 40"/>
                      <a:gd name="T64" fmla="*/ 23 w 44"/>
                      <a:gd name="T65" fmla="*/ 14 h 40"/>
                      <a:gd name="T66" fmla="*/ 21 w 44"/>
                      <a:gd name="T67" fmla="*/ 25 h 40"/>
                      <a:gd name="T68" fmla="*/ 17 w 44"/>
                      <a:gd name="T69" fmla="*/ 25 h 40"/>
                      <a:gd name="T70" fmla="*/ 17 w 44"/>
                      <a:gd name="T71" fmla="*/ 14 h 40"/>
                      <a:gd name="T72" fmla="*/ 13 w 44"/>
                      <a:gd name="T73" fmla="*/ 15 h 40"/>
                      <a:gd name="T74" fmla="*/ 8 w 44"/>
                      <a:gd name="T75" fmla="*/ 22 h 40"/>
                      <a:gd name="T76" fmla="*/ 7 w 44"/>
                      <a:gd name="T77" fmla="*/ 27 h 40"/>
                      <a:gd name="T78" fmla="*/ 6 w 44"/>
                      <a:gd name="T79" fmla="*/ 30 h 40"/>
                      <a:gd name="T80" fmla="*/ 10 w 44"/>
                      <a:gd name="T81" fmla="*/ 34 h 40"/>
                      <a:gd name="T82" fmla="*/ 13 w 44"/>
                      <a:gd name="T83" fmla="*/ 39 h 40"/>
                      <a:gd name="T84" fmla="*/ 15 w 44"/>
                      <a:gd name="T85" fmla="*/ 38 h 40"/>
                      <a:gd name="T86" fmla="*/ 17 w 44"/>
                      <a:gd name="T87" fmla="*/ 35 h 40"/>
                      <a:gd name="T88" fmla="*/ 9 w 44"/>
                      <a:gd name="T89" fmla="*/ 16 h 40"/>
                      <a:gd name="T90" fmla="*/ 16 w 44"/>
                      <a:gd name="T91" fmla="*/ 10 h 40"/>
                      <a:gd name="T92" fmla="*/ 17 w 44"/>
                      <a:gd name="T93" fmla="*/ 12 h 40"/>
                      <a:gd name="T94" fmla="*/ 2 w 44"/>
                      <a:gd name="T95" fmla="*/ 24 h 40"/>
                      <a:gd name="T96" fmla="*/ 5 w 44"/>
                      <a:gd name="T97" fmla="*/ 23 h 40"/>
                      <a:gd name="T98" fmla="*/ 5 w 44"/>
                      <a:gd name="T99" fmla="*/ 27 h 40"/>
                      <a:gd name="T100" fmla="*/ 8 w 44"/>
                      <a:gd name="T101" fmla="*/ 34 h 40"/>
                      <a:gd name="T102" fmla="*/ 9 w 44"/>
                      <a:gd name="T103" fmla="*/ 27 h 40"/>
                      <a:gd name="T104" fmla="*/ 14 w 44"/>
                      <a:gd name="T105" fmla="*/ 24 h 40"/>
                      <a:gd name="T106" fmla="*/ 16 w 44"/>
                      <a:gd name="T107" fmla="*/ 23 h 40"/>
                      <a:gd name="T108" fmla="*/ 17 w 44"/>
                      <a:gd name="T109" fmla="*/ 32 h 40"/>
                      <a:gd name="T110" fmla="*/ 21 w 44"/>
                      <a:gd name="T111" fmla="*/ 24 h 40"/>
                      <a:gd name="T112" fmla="*/ 25 w 44"/>
                      <a:gd name="T113" fmla="*/ 15 h 40"/>
                      <a:gd name="T114" fmla="*/ 26 w 44"/>
                      <a:gd name="T115" fmla="*/ 21 h 40"/>
                      <a:gd name="T116" fmla="*/ 26 w 44"/>
                      <a:gd name="T117" fmla="*/ 25 h 40"/>
                      <a:gd name="T118" fmla="*/ 22 w 44"/>
                      <a:gd name="T119" fmla="*/ 29 h 40"/>
                      <a:gd name="T120" fmla="*/ 19 w 44"/>
                      <a:gd name="T121" fmla="*/ 29 h 40"/>
                      <a:gd name="T122" fmla="*/ 20 w 44"/>
                      <a:gd name="T123" fmla="*/ 2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4" h="40">
                        <a:moveTo>
                          <a:pt x="20" y="22"/>
                        </a:moveTo>
                        <a:cubicBezTo>
                          <a:pt x="20" y="24"/>
                          <a:pt x="20" y="27"/>
                          <a:pt x="19" y="29"/>
                        </a:cubicBezTo>
                        <a:cubicBezTo>
                          <a:pt x="19" y="30"/>
                          <a:pt x="20" y="30"/>
                          <a:pt x="20" y="29"/>
                        </a:cubicBezTo>
                        <a:cubicBezTo>
                          <a:pt x="23" y="23"/>
                          <a:pt x="21" y="28"/>
                          <a:pt x="20" y="30"/>
                        </a:cubicBezTo>
                        <a:cubicBezTo>
                          <a:pt x="20" y="31"/>
                          <a:pt x="21" y="31"/>
                          <a:pt x="21" y="30"/>
                        </a:cubicBezTo>
                        <a:cubicBezTo>
                          <a:pt x="23" y="28"/>
                          <a:pt x="24" y="27"/>
                          <a:pt x="26" y="25"/>
                        </a:cubicBezTo>
                        <a:cubicBezTo>
                          <a:pt x="27" y="24"/>
                          <a:pt x="26" y="23"/>
                          <a:pt x="25" y="24"/>
                        </a:cubicBezTo>
                        <a:cubicBezTo>
                          <a:pt x="24" y="25"/>
                          <a:pt x="23" y="26"/>
                          <a:pt x="21" y="27"/>
                        </a:cubicBezTo>
                        <a:cubicBezTo>
                          <a:pt x="22" y="28"/>
                          <a:pt x="22" y="28"/>
                          <a:pt x="22" y="28"/>
                        </a:cubicBezTo>
                        <a:cubicBezTo>
                          <a:pt x="25" y="25"/>
                          <a:pt x="28" y="22"/>
                          <a:pt x="30" y="18"/>
                        </a:cubicBezTo>
                        <a:cubicBezTo>
                          <a:pt x="30" y="18"/>
                          <a:pt x="29" y="18"/>
                          <a:pt x="29" y="18"/>
                        </a:cubicBezTo>
                        <a:cubicBezTo>
                          <a:pt x="26" y="18"/>
                          <a:pt x="24" y="20"/>
                          <a:pt x="26" y="16"/>
                        </a:cubicBezTo>
                        <a:cubicBezTo>
                          <a:pt x="26" y="15"/>
                          <a:pt x="25" y="15"/>
                          <a:pt x="25" y="15"/>
                        </a:cubicBezTo>
                        <a:cubicBezTo>
                          <a:pt x="24" y="16"/>
                          <a:pt x="24" y="18"/>
                          <a:pt x="23" y="19"/>
                        </a:cubicBezTo>
                        <a:cubicBezTo>
                          <a:pt x="21" y="23"/>
                          <a:pt x="20" y="20"/>
                          <a:pt x="19" y="17"/>
                        </a:cubicBezTo>
                        <a:cubicBezTo>
                          <a:pt x="19" y="17"/>
                          <a:pt x="18" y="17"/>
                          <a:pt x="18" y="17"/>
                        </a:cubicBezTo>
                        <a:cubicBezTo>
                          <a:pt x="17" y="21"/>
                          <a:pt x="17" y="25"/>
                          <a:pt x="16" y="29"/>
                        </a:cubicBezTo>
                        <a:cubicBezTo>
                          <a:pt x="17" y="30"/>
                          <a:pt x="17" y="29"/>
                          <a:pt x="17" y="27"/>
                        </a:cubicBezTo>
                        <a:cubicBezTo>
                          <a:pt x="17" y="25"/>
                          <a:pt x="17" y="23"/>
                          <a:pt x="17" y="21"/>
                        </a:cubicBezTo>
                        <a:cubicBezTo>
                          <a:pt x="17" y="20"/>
                          <a:pt x="15" y="20"/>
                          <a:pt x="15" y="21"/>
                        </a:cubicBezTo>
                        <a:cubicBezTo>
                          <a:pt x="14" y="25"/>
                          <a:pt x="14" y="30"/>
                          <a:pt x="14" y="35"/>
                        </a:cubicBezTo>
                        <a:cubicBezTo>
                          <a:pt x="14" y="36"/>
                          <a:pt x="15" y="36"/>
                          <a:pt x="15" y="35"/>
                        </a:cubicBezTo>
                        <a:cubicBezTo>
                          <a:pt x="16" y="30"/>
                          <a:pt x="15" y="26"/>
                          <a:pt x="14" y="21"/>
                        </a:cubicBezTo>
                        <a:cubicBezTo>
                          <a:pt x="14" y="20"/>
                          <a:pt x="13" y="20"/>
                          <a:pt x="13" y="21"/>
                        </a:cubicBezTo>
                        <a:cubicBezTo>
                          <a:pt x="12" y="24"/>
                          <a:pt x="11" y="29"/>
                          <a:pt x="12" y="32"/>
                        </a:cubicBezTo>
                        <a:cubicBezTo>
                          <a:pt x="11" y="29"/>
                          <a:pt x="11" y="25"/>
                          <a:pt x="10" y="22"/>
                        </a:cubicBezTo>
                        <a:cubicBezTo>
                          <a:pt x="10" y="22"/>
                          <a:pt x="8" y="22"/>
                          <a:pt x="8" y="23"/>
                        </a:cubicBezTo>
                        <a:cubicBezTo>
                          <a:pt x="8" y="25"/>
                          <a:pt x="8" y="27"/>
                          <a:pt x="8" y="29"/>
                        </a:cubicBezTo>
                        <a:cubicBezTo>
                          <a:pt x="8" y="32"/>
                          <a:pt x="9" y="33"/>
                          <a:pt x="8" y="30"/>
                        </a:cubicBezTo>
                        <a:cubicBezTo>
                          <a:pt x="8" y="27"/>
                          <a:pt x="6" y="25"/>
                          <a:pt x="6" y="22"/>
                        </a:cubicBezTo>
                        <a:cubicBezTo>
                          <a:pt x="6" y="21"/>
                          <a:pt x="5" y="21"/>
                          <a:pt x="4" y="21"/>
                        </a:cubicBezTo>
                        <a:cubicBezTo>
                          <a:pt x="4" y="23"/>
                          <a:pt x="4" y="24"/>
                          <a:pt x="4" y="25"/>
                        </a:cubicBezTo>
                        <a:cubicBezTo>
                          <a:pt x="5" y="25"/>
                          <a:pt x="5" y="25"/>
                          <a:pt x="4" y="25"/>
                        </a:cubicBezTo>
                        <a:cubicBezTo>
                          <a:pt x="5" y="30"/>
                          <a:pt x="4" y="22"/>
                          <a:pt x="4" y="21"/>
                        </a:cubicBezTo>
                        <a:cubicBezTo>
                          <a:pt x="4" y="21"/>
                          <a:pt x="3" y="21"/>
                          <a:pt x="3" y="21"/>
                        </a:cubicBezTo>
                        <a:cubicBezTo>
                          <a:pt x="2" y="21"/>
                          <a:pt x="1" y="22"/>
                          <a:pt x="1" y="23"/>
                        </a:cubicBezTo>
                        <a:cubicBezTo>
                          <a:pt x="0" y="23"/>
                          <a:pt x="1" y="24"/>
                          <a:pt x="2" y="24"/>
                        </a:cubicBezTo>
                        <a:cubicBezTo>
                          <a:pt x="5" y="20"/>
                          <a:pt x="9" y="18"/>
                          <a:pt x="13" y="15"/>
                        </a:cubicBezTo>
                        <a:cubicBezTo>
                          <a:pt x="15" y="15"/>
                          <a:pt x="15" y="14"/>
                          <a:pt x="14" y="13"/>
                        </a:cubicBezTo>
                        <a:cubicBezTo>
                          <a:pt x="12" y="15"/>
                          <a:pt x="10" y="16"/>
                          <a:pt x="8" y="18"/>
                        </a:cubicBezTo>
                        <a:cubicBezTo>
                          <a:pt x="8" y="18"/>
                          <a:pt x="9" y="19"/>
                          <a:pt x="9" y="19"/>
                        </a:cubicBezTo>
                        <a:cubicBezTo>
                          <a:pt x="11" y="16"/>
                          <a:pt x="14" y="13"/>
                          <a:pt x="17" y="11"/>
                        </a:cubicBezTo>
                        <a:cubicBezTo>
                          <a:pt x="16" y="10"/>
                          <a:pt x="16" y="10"/>
                          <a:pt x="16" y="10"/>
                        </a:cubicBezTo>
                        <a:cubicBezTo>
                          <a:pt x="14" y="12"/>
                          <a:pt x="12" y="14"/>
                          <a:pt x="9" y="16"/>
                        </a:cubicBezTo>
                        <a:cubicBezTo>
                          <a:pt x="10" y="16"/>
                          <a:pt x="10" y="17"/>
                          <a:pt x="10" y="17"/>
                        </a:cubicBezTo>
                        <a:cubicBezTo>
                          <a:pt x="14" y="15"/>
                          <a:pt x="18" y="12"/>
                          <a:pt x="22" y="10"/>
                        </a:cubicBezTo>
                        <a:cubicBezTo>
                          <a:pt x="24" y="9"/>
                          <a:pt x="27" y="8"/>
                          <a:pt x="30" y="8"/>
                        </a:cubicBezTo>
                        <a:cubicBezTo>
                          <a:pt x="37" y="7"/>
                          <a:pt x="37" y="14"/>
                          <a:pt x="34" y="18"/>
                        </a:cubicBezTo>
                        <a:cubicBezTo>
                          <a:pt x="32" y="22"/>
                          <a:pt x="25" y="24"/>
                          <a:pt x="21" y="27"/>
                        </a:cubicBezTo>
                        <a:cubicBezTo>
                          <a:pt x="20" y="27"/>
                          <a:pt x="16" y="33"/>
                          <a:pt x="16" y="33"/>
                        </a:cubicBezTo>
                        <a:cubicBezTo>
                          <a:pt x="16" y="33"/>
                          <a:pt x="16" y="33"/>
                          <a:pt x="15" y="34"/>
                        </a:cubicBezTo>
                        <a:cubicBezTo>
                          <a:pt x="15" y="34"/>
                          <a:pt x="15" y="38"/>
                          <a:pt x="14" y="36"/>
                        </a:cubicBezTo>
                        <a:cubicBezTo>
                          <a:pt x="14" y="36"/>
                          <a:pt x="13" y="37"/>
                          <a:pt x="13" y="37"/>
                        </a:cubicBezTo>
                        <a:cubicBezTo>
                          <a:pt x="13" y="39"/>
                          <a:pt x="9" y="34"/>
                          <a:pt x="9" y="35"/>
                        </a:cubicBezTo>
                        <a:cubicBezTo>
                          <a:pt x="5" y="32"/>
                          <a:pt x="10" y="36"/>
                          <a:pt x="11" y="37"/>
                        </a:cubicBezTo>
                        <a:cubicBezTo>
                          <a:pt x="12" y="37"/>
                          <a:pt x="12" y="36"/>
                          <a:pt x="12" y="36"/>
                        </a:cubicBezTo>
                        <a:cubicBezTo>
                          <a:pt x="10" y="33"/>
                          <a:pt x="7" y="32"/>
                          <a:pt x="9" y="28"/>
                        </a:cubicBezTo>
                        <a:cubicBezTo>
                          <a:pt x="11" y="26"/>
                          <a:pt x="11" y="22"/>
                          <a:pt x="11" y="19"/>
                        </a:cubicBezTo>
                        <a:cubicBezTo>
                          <a:pt x="11" y="19"/>
                          <a:pt x="9" y="18"/>
                          <a:pt x="9" y="19"/>
                        </a:cubicBezTo>
                        <a:cubicBezTo>
                          <a:pt x="9" y="21"/>
                          <a:pt x="8" y="22"/>
                          <a:pt x="8" y="24"/>
                        </a:cubicBezTo>
                        <a:cubicBezTo>
                          <a:pt x="8" y="21"/>
                          <a:pt x="11" y="18"/>
                          <a:pt x="12" y="16"/>
                        </a:cubicBezTo>
                        <a:cubicBezTo>
                          <a:pt x="12" y="16"/>
                          <a:pt x="11" y="15"/>
                          <a:pt x="11" y="15"/>
                        </a:cubicBezTo>
                        <a:cubicBezTo>
                          <a:pt x="10" y="16"/>
                          <a:pt x="10" y="17"/>
                          <a:pt x="10" y="17"/>
                        </a:cubicBezTo>
                        <a:cubicBezTo>
                          <a:pt x="8" y="20"/>
                          <a:pt x="8" y="20"/>
                          <a:pt x="10" y="19"/>
                        </a:cubicBezTo>
                        <a:cubicBezTo>
                          <a:pt x="11" y="19"/>
                          <a:pt x="12" y="20"/>
                          <a:pt x="13" y="20"/>
                        </a:cubicBezTo>
                        <a:cubicBezTo>
                          <a:pt x="13" y="21"/>
                          <a:pt x="13" y="23"/>
                          <a:pt x="13" y="24"/>
                        </a:cubicBezTo>
                        <a:cubicBezTo>
                          <a:pt x="13" y="25"/>
                          <a:pt x="14" y="25"/>
                          <a:pt x="14" y="25"/>
                        </a:cubicBezTo>
                        <a:cubicBezTo>
                          <a:pt x="15" y="23"/>
                          <a:pt x="15" y="22"/>
                          <a:pt x="16" y="20"/>
                        </a:cubicBezTo>
                        <a:cubicBezTo>
                          <a:pt x="18" y="15"/>
                          <a:pt x="17" y="23"/>
                          <a:pt x="17" y="25"/>
                        </a:cubicBezTo>
                        <a:cubicBezTo>
                          <a:pt x="17" y="25"/>
                          <a:pt x="17" y="25"/>
                          <a:pt x="18" y="25"/>
                        </a:cubicBezTo>
                        <a:cubicBezTo>
                          <a:pt x="18" y="22"/>
                          <a:pt x="19" y="19"/>
                          <a:pt x="20" y="16"/>
                        </a:cubicBezTo>
                        <a:cubicBezTo>
                          <a:pt x="19" y="15"/>
                          <a:pt x="19" y="16"/>
                          <a:pt x="20" y="18"/>
                        </a:cubicBezTo>
                        <a:cubicBezTo>
                          <a:pt x="19" y="20"/>
                          <a:pt x="20" y="21"/>
                          <a:pt x="22" y="20"/>
                        </a:cubicBezTo>
                        <a:cubicBezTo>
                          <a:pt x="23" y="11"/>
                          <a:pt x="20" y="30"/>
                          <a:pt x="23" y="18"/>
                        </a:cubicBezTo>
                        <a:cubicBezTo>
                          <a:pt x="25" y="9"/>
                          <a:pt x="24" y="20"/>
                          <a:pt x="24" y="23"/>
                        </a:cubicBezTo>
                        <a:cubicBezTo>
                          <a:pt x="24" y="23"/>
                          <a:pt x="25" y="23"/>
                          <a:pt x="25" y="23"/>
                        </a:cubicBezTo>
                        <a:cubicBezTo>
                          <a:pt x="26" y="20"/>
                          <a:pt x="26" y="17"/>
                          <a:pt x="26" y="14"/>
                        </a:cubicBezTo>
                        <a:cubicBezTo>
                          <a:pt x="27" y="8"/>
                          <a:pt x="27" y="19"/>
                          <a:pt x="27" y="20"/>
                        </a:cubicBezTo>
                        <a:cubicBezTo>
                          <a:pt x="27" y="21"/>
                          <a:pt x="29" y="21"/>
                          <a:pt x="29" y="20"/>
                        </a:cubicBezTo>
                        <a:cubicBezTo>
                          <a:pt x="29" y="18"/>
                          <a:pt x="31" y="8"/>
                          <a:pt x="31" y="17"/>
                        </a:cubicBezTo>
                        <a:cubicBezTo>
                          <a:pt x="31" y="18"/>
                          <a:pt x="33" y="18"/>
                          <a:pt x="33" y="17"/>
                        </a:cubicBezTo>
                        <a:cubicBezTo>
                          <a:pt x="33" y="15"/>
                          <a:pt x="33" y="14"/>
                          <a:pt x="35" y="13"/>
                        </a:cubicBezTo>
                        <a:cubicBezTo>
                          <a:pt x="36" y="12"/>
                          <a:pt x="35" y="11"/>
                          <a:pt x="34" y="11"/>
                        </a:cubicBezTo>
                        <a:cubicBezTo>
                          <a:pt x="33" y="12"/>
                          <a:pt x="33" y="12"/>
                          <a:pt x="32" y="13"/>
                        </a:cubicBezTo>
                        <a:cubicBezTo>
                          <a:pt x="30" y="16"/>
                          <a:pt x="33" y="14"/>
                          <a:pt x="33" y="15"/>
                        </a:cubicBezTo>
                        <a:cubicBezTo>
                          <a:pt x="33" y="14"/>
                          <a:pt x="32" y="12"/>
                          <a:pt x="31" y="11"/>
                        </a:cubicBezTo>
                        <a:cubicBezTo>
                          <a:pt x="31" y="11"/>
                          <a:pt x="30" y="11"/>
                          <a:pt x="30" y="11"/>
                        </a:cubicBezTo>
                        <a:cubicBezTo>
                          <a:pt x="30" y="12"/>
                          <a:pt x="29" y="13"/>
                          <a:pt x="29" y="13"/>
                        </a:cubicBezTo>
                        <a:cubicBezTo>
                          <a:pt x="29" y="14"/>
                          <a:pt x="29" y="15"/>
                          <a:pt x="28" y="15"/>
                        </a:cubicBezTo>
                        <a:cubicBezTo>
                          <a:pt x="27" y="17"/>
                          <a:pt x="27" y="18"/>
                          <a:pt x="29" y="18"/>
                        </a:cubicBezTo>
                        <a:cubicBezTo>
                          <a:pt x="29" y="14"/>
                          <a:pt x="29" y="11"/>
                          <a:pt x="28" y="8"/>
                        </a:cubicBezTo>
                        <a:cubicBezTo>
                          <a:pt x="28" y="7"/>
                          <a:pt x="27" y="7"/>
                          <a:pt x="27" y="8"/>
                        </a:cubicBezTo>
                        <a:cubicBezTo>
                          <a:pt x="24" y="12"/>
                          <a:pt x="24" y="18"/>
                          <a:pt x="24" y="23"/>
                        </a:cubicBezTo>
                        <a:cubicBezTo>
                          <a:pt x="24" y="24"/>
                          <a:pt x="25" y="24"/>
                          <a:pt x="25" y="23"/>
                        </a:cubicBezTo>
                        <a:cubicBezTo>
                          <a:pt x="26" y="19"/>
                          <a:pt x="26" y="16"/>
                          <a:pt x="26" y="12"/>
                        </a:cubicBezTo>
                        <a:cubicBezTo>
                          <a:pt x="25" y="11"/>
                          <a:pt x="25" y="11"/>
                          <a:pt x="24" y="12"/>
                        </a:cubicBezTo>
                        <a:cubicBezTo>
                          <a:pt x="22" y="15"/>
                          <a:pt x="21" y="19"/>
                          <a:pt x="21" y="24"/>
                        </a:cubicBezTo>
                        <a:cubicBezTo>
                          <a:pt x="21" y="24"/>
                          <a:pt x="22" y="25"/>
                          <a:pt x="23" y="24"/>
                        </a:cubicBezTo>
                        <a:cubicBezTo>
                          <a:pt x="23" y="20"/>
                          <a:pt x="23" y="18"/>
                          <a:pt x="23" y="14"/>
                        </a:cubicBezTo>
                        <a:cubicBezTo>
                          <a:pt x="23" y="14"/>
                          <a:pt x="21" y="14"/>
                          <a:pt x="21" y="14"/>
                        </a:cubicBezTo>
                        <a:cubicBezTo>
                          <a:pt x="20" y="18"/>
                          <a:pt x="20" y="21"/>
                          <a:pt x="19" y="25"/>
                        </a:cubicBezTo>
                        <a:cubicBezTo>
                          <a:pt x="19" y="26"/>
                          <a:pt x="21" y="26"/>
                          <a:pt x="21" y="25"/>
                        </a:cubicBezTo>
                        <a:cubicBezTo>
                          <a:pt x="22" y="21"/>
                          <a:pt x="22" y="17"/>
                          <a:pt x="21" y="13"/>
                        </a:cubicBezTo>
                        <a:cubicBezTo>
                          <a:pt x="21" y="12"/>
                          <a:pt x="20" y="12"/>
                          <a:pt x="20" y="13"/>
                        </a:cubicBezTo>
                        <a:cubicBezTo>
                          <a:pt x="19" y="17"/>
                          <a:pt x="17" y="21"/>
                          <a:pt x="17" y="25"/>
                        </a:cubicBezTo>
                        <a:cubicBezTo>
                          <a:pt x="16" y="26"/>
                          <a:pt x="18" y="26"/>
                          <a:pt x="18" y="25"/>
                        </a:cubicBezTo>
                        <a:cubicBezTo>
                          <a:pt x="19" y="21"/>
                          <a:pt x="19" y="18"/>
                          <a:pt x="19" y="14"/>
                        </a:cubicBezTo>
                        <a:cubicBezTo>
                          <a:pt x="18" y="13"/>
                          <a:pt x="17" y="13"/>
                          <a:pt x="17" y="14"/>
                        </a:cubicBezTo>
                        <a:cubicBezTo>
                          <a:pt x="16" y="16"/>
                          <a:pt x="15" y="18"/>
                          <a:pt x="14" y="20"/>
                        </a:cubicBezTo>
                        <a:cubicBezTo>
                          <a:pt x="14" y="23"/>
                          <a:pt x="14" y="23"/>
                          <a:pt x="14" y="20"/>
                        </a:cubicBezTo>
                        <a:cubicBezTo>
                          <a:pt x="14" y="18"/>
                          <a:pt x="14" y="17"/>
                          <a:pt x="13" y="15"/>
                        </a:cubicBezTo>
                        <a:cubicBezTo>
                          <a:pt x="13" y="15"/>
                          <a:pt x="13" y="14"/>
                          <a:pt x="12" y="15"/>
                        </a:cubicBezTo>
                        <a:cubicBezTo>
                          <a:pt x="10" y="17"/>
                          <a:pt x="8" y="19"/>
                          <a:pt x="7" y="22"/>
                        </a:cubicBezTo>
                        <a:cubicBezTo>
                          <a:pt x="7" y="23"/>
                          <a:pt x="8" y="23"/>
                          <a:pt x="8" y="22"/>
                        </a:cubicBezTo>
                        <a:cubicBezTo>
                          <a:pt x="10" y="20"/>
                          <a:pt x="11" y="18"/>
                          <a:pt x="12" y="16"/>
                        </a:cubicBezTo>
                        <a:cubicBezTo>
                          <a:pt x="12" y="15"/>
                          <a:pt x="11" y="14"/>
                          <a:pt x="11" y="15"/>
                        </a:cubicBezTo>
                        <a:cubicBezTo>
                          <a:pt x="9" y="19"/>
                          <a:pt x="7" y="22"/>
                          <a:pt x="7" y="27"/>
                        </a:cubicBezTo>
                        <a:cubicBezTo>
                          <a:pt x="7" y="27"/>
                          <a:pt x="8" y="28"/>
                          <a:pt x="9" y="27"/>
                        </a:cubicBezTo>
                        <a:cubicBezTo>
                          <a:pt x="9" y="25"/>
                          <a:pt x="9" y="23"/>
                          <a:pt x="9" y="21"/>
                        </a:cubicBezTo>
                        <a:cubicBezTo>
                          <a:pt x="9" y="24"/>
                          <a:pt x="9" y="28"/>
                          <a:pt x="6" y="30"/>
                        </a:cubicBezTo>
                        <a:cubicBezTo>
                          <a:pt x="6" y="30"/>
                          <a:pt x="6" y="31"/>
                          <a:pt x="6" y="31"/>
                        </a:cubicBezTo>
                        <a:cubicBezTo>
                          <a:pt x="7" y="32"/>
                          <a:pt x="8" y="33"/>
                          <a:pt x="9" y="34"/>
                        </a:cubicBezTo>
                        <a:cubicBezTo>
                          <a:pt x="9" y="34"/>
                          <a:pt x="10" y="34"/>
                          <a:pt x="10" y="34"/>
                        </a:cubicBezTo>
                        <a:cubicBezTo>
                          <a:pt x="9" y="34"/>
                          <a:pt x="8" y="33"/>
                          <a:pt x="7" y="32"/>
                        </a:cubicBezTo>
                        <a:cubicBezTo>
                          <a:pt x="6" y="31"/>
                          <a:pt x="5" y="33"/>
                          <a:pt x="6" y="33"/>
                        </a:cubicBezTo>
                        <a:cubicBezTo>
                          <a:pt x="8" y="36"/>
                          <a:pt x="10" y="38"/>
                          <a:pt x="13" y="39"/>
                        </a:cubicBezTo>
                        <a:cubicBezTo>
                          <a:pt x="13" y="40"/>
                          <a:pt x="14" y="39"/>
                          <a:pt x="14" y="39"/>
                        </a:cubicBezTo>
                        <a:cubicBezTo>
                          <a:pt x="14" y="39"/>
                          <a:pt x="14" y="39"/>
                          <a:pt x="14" y="39"/>
                        </a:cubicBezTo>
                        <a:cubicBezTo>
                          <a:pt x="15" y="39"/>
                          <a:pt x="15" y="38"/>
                          <a:pt x="15" y="38"/>
                        </a:cubicBezTo>
                        <a:cubicBezTo>
                          <a:pt x="14" y="37"/>
                          <a:pt x="13" y="38"/>
                          <a:pt x="15" y="39"/>
                        </a:cubicBezTo>
                        <a:cubicBezTo>
                          <a:pt x="15" y="40"/>
                          <a:pt x="16" y="39"/>
                          <a:pt x="16" y="39"/>
                        </a:cubicBezTo>
                        <a:cubicBezTo>
                          <a:pt x="16" y="37"/>
                          <a:pt x="16" y="36"/>
                          <a:pt x="17" y="35"/>
                        </a:cubicBezTo>
                        <a:cubicBezTo>
                          <a:pt x="18" y="35"/>
                          <a:pt x="18" y="35"/>
                          <a:pt x="18" y="34"/>
                        </a:cubicBezTo>
                        <a:cubicBezTo>
                          <a:pt x="19" y="24"/>
                          <a:pt x="44" y="23"/>
                          <a:pt x="37" y="10"/>
                        </a:cubicBezTo>
                        <a:cubicBezTo>
                          <a:pt x="32" y="0"/>
                          <a:pt x="15" y="12"/>
                          <a:pt x="9" y="16"/>
                        </a:cubicBezTo>
                        <a:cubicBezTo>
                          <a:pt x="9" y="17"/>
                          <a:pt x="9" y="18"/>
                          <a:pt x="10" y="17"/>
                        </a:cubicBezTo>
                        <a:cubicBezTo>
                          <a:pt x="13" y="15"/>
                          <a:pt x="15" y="13"/>
                          <a:pt x="17" y="11"/>
                        </a:cubicBezTo>
                        <a:cubicBezTo>
                          <a:pt x="17" y="10"/>
                          <a:pt x="16" y="9"/>
                          <a:pt x="16" y="10"/>
                        </a:cubicBezTo>
                        <a:cubicBezTo>
                          <a:pt x="13" y="12"/>
                          <a:pt x="10" y="15"/>
                          <a:pt x="8" y="18"/>
                        </a:cubicBezTo>
                        <a:cubicBezTo>
                          <a:pt x="7" y="19"/>
                          <a:pt x="8" y="20"/>
                          <a:pt x="9" y="19"/>
                        </a:cubicBezTo>
                        <a:cubicBezTo>
                          <a:pt x="12" y="17"/>
                          <a:pt x="14" y="15"/>
                          <a:pt x="17" y="12"/>
                        </a:cubicBezTo>
                        <a:cubicBezTo>
                          <a:pt x="18" y="12"/>
                          <a:pt x="17" y="11"/>
                          <a:pt x="16" y="11"/>
                        </a:cubicBezTo>
                        <a:cubicBezTo>
                          <a:pt x="11" y="15"/>
                          <a:pt x="5" y="18"/>
                          <a:pt x="1" y="23"/>
                        </a:cubicBezTo>
                        <a:cubicBezTo>
                          <a:pt x="1" y="23"/>
                          <a:pt x="1" y="23"/>
                          <a:pt x="2" y="24"/>
                        </a:cubicBezTo>
                        <a:cubicBezTo>
                          <a:pt x="3" y="22"/>
                          <a:pt x="4" y="27"/>
                          <a:pt x="5" y="29"/>
                        </a:cubicBezTo>
                        <a:cubicBezTo>
                          <a:pt x="5" y="30"/>
                          <a:pt x="6" y="29"/>
                          <a:pt x="6" y="29"/>
                        </a:cubicBezTo>
                        <a:cubicBezTo>
                          <a:pt x="5" y="27"/>
                          <a:pt x="5" y="25"/>
                          <a:pt x="5" y="23"/>
                        </a:cubicBezTo>
                        <a:cubicBezTo>
                          <a:pt x="4" y="22"/>
                          <a:pt x="3" y="22"/>
                          <a:pt x="3" y="23"/>
                        </a:cubicBezTo>
                        <a:cubicBezTo>
                          <a:pt x="3" y="24"/>
                          <a:pt x="3" y="25"/>
                          <a:pt x="3" y="27"/>
                        </a:cubicBezTo>
                        <a:cubicBezTo>
                          <a:pt x="3" y="27"/>
                          <a:pt x="4" y="28"/>
                          <a:pt x="5" y="27"/>
                        </a:cubicBezTo>
                        <a:cubicBezTo>
                          <a:pt x="5" y="26"/>
                          <a:pt x="5" y="25"/>
                          <a:pt x="6" y="24"/>
                        </a:cubicBezTo>
                        <a:cubicBezTo>
                          <a:pt x="5" y="24"/>
                          <a:pt x="4" y="22"/>
                          <a:pt x="5" y="26"/>
                        </a:cubicBezTo>
                        <a:cubicBezTo>
                          <a:pt x="5" y="28"/>
                          <a:pt x="7" y="31"/>
                          <a:pt x="8" y="34"/>
                        </a:cubicBezTo>
                        <a:cubicBezTo>
                          <a:pt x="8" y="35"/>
                          <a:pt x="10" y="34"/>
                          <a:pt x="10" y="34"/>
                        </a:cubicBezTo>
                        <a:cubicBezTo>
                          <a:pt x="10" y="31"/>
                          <a:pt x="10" y="28"/>
                          <a:pt x="10" y="25"/>
                        </a:cubicBezTo>
                        <a:cubicBezTo>
                          <a:pt x="8" y="25"/>
                          <a:pt x="8" y="26"/>
                          <a:pt x="9" y="27"/>
                        </a:cubicBezTo>
                        <a:cubicBezTo>
                          <a:pt x="10" y="30"/>
                          <a:pt x="10" y="32"/>
                          <a:pt x="11" y="34"/>
                        </a:cubicBezTo>
                        <a:cubicBezTo>
                          <a:pt x="11" y="35"/>
                          <a:pt x="12" y="35"/>
                          <a:pt x="12" y="34"/>
                        </a:cubicBezTo>
                        <a:cubicBezTo>
                          <a:pt x="13" y="31"/>
                          <a:pt x="14" y="27"/>
                          <a:pt x="14" y="24"/>
                        </a:cubicBezTo>
                        <a:cubicBezTo>
                          <a:pt x="14" y="26"/>
                          <a:pt x="14" y="32"/>
                          <a:pt x="14" y="35"/>
                        </a:cubicBezTo>
                        <a:cubicBezTo>
                          <a:pt x="15" y="35"/>
                          <a:pt x="15" y="35"/>
                          <a:pt x="15" y="35"/>
                        </a:cubicBezTo>
                        <a:cubicBezTo>
                          <a:pt x="15" y="31"/>
                          <a:pt x="16" y="27"/>
                          <a:pt x="16" y="23"/>
                        </a:cubicBezTo>
                        <a:cubicBezTo>
                          <a:pt x="15" y="22"/>
                          <a:pt x="15" y="23"/>
                          <a:pt x="15" y="25"/>
                        </a:cubicBezTo>
                        <a:cubicBezTo>
                          <a:pt x="15" y="27"/>
                          <a:pt x="15" y="29"/>
                          <a:pt x="15" y="32"/>
                        </a:cubicBezTo>
                        <a:cubicBezTo>
                          <a:pt x="15" y="32"/>
                          <a:pt x="16" y="33"/>
                          <a:pt x="17" y="32"/>
                        </a:cubicBezTo>
                        <a:cubicBezTo>
                          <a:pt x="18" y="28"/>
                          <a:pt x="18" y="24"/>
                          <a:pt x="19" y="20"/>
                        </a:cubicBezTo>
                        <a:cubicBezTo>
                          <a:pt x="19" y="19"/>
                          <a:pt x="17" y="19"/>
                          <a:pt x="19" y="21"/>
                        </a:cubicBezTo>
                        <a:cubicBezTo>
                          <a:pt x="20" y="23"/>
                          <a:pt x="19" y="23"/>
                          <a:pt x="21" y="24"/>
                        </a:cubicBezTo>
                        <a:cubicBezTo>
                          <a:pt x="21" y="25"/>
                          <a:pt x="22" y="24"/>
                          <a:pt x="22" y="24"/>
                        </a:cubicBezTo>
                        <a:cubicBezTo>
                          <a:pt x="23" y="21"/>
                          <a:pt x="25" y="19"/>
                          <a:pt x="26" y="16"/>
                        </a:cubicBezTo>
                        <a:cubicBezTo>
                          <a:pt x="26" y="15"/>
                          <a:pt x="25" y="14"/>
                          <a:pt x="25" y="15"/>
                        </a:cubicBezTo>
                        <a:cubicBezTo>
                          <a:pt x="24" y="16"/>
                          <a:pt x="24" y="18"/>
                          <a:pt x="23" y="19"/>
                        </a:cubicBezTo>
                        <a:cubicBezTo>
                          <a:pt x="23" y="20"/>
                          <a:pt x="23" y="20"/>
                          <a:pt x="24" y="20"/>
                        </a:cubicBezTo>
                        <a:cubicBezTo>
                          <a:pt x="26" y="20"/>
                          <a:pt x="29" y="18"/>
                          <a:pt x="26" y="21"/>
                        </a:cubicBezTo>
                        <a:cubicBezTo>
                          <a:pt x="25" y="24"/>
                          <a:pt x="23" y="25"/>
                          <a:pt x="21" y="27"/>
                        </a:cubicBezTo>
                        <a:cubicBezTo>
                          <a:pt x="21" y="28"/>
                          <a:pt x="22" y="29"/>
                          <a:pt x="22" y="28"/>
                        </a:cubicBezTo>
                        <a:cubicBezTo>
                          <a:pt x="24" y="27"/>
                          <a:pt x="25" y="26"/>
                          <a:pt x="26" y="25"/>
                        </a:cubicBezTo>
                        <a:cubicBezTo>
                          <a:pt x="26" y="25"/>
                          <a:pt x="25" y="24"/>
                          <a:pt x="25" y="24"/>
                        </a:cubicBezTo>
                        <a:cubicBezTo>
                          <a:pt x="24" y="25"/>
                          <a:pt x="22" y="26"/>
                          <a:pt x="21" y="28"/>
                        </a:cubicBezTo>
                        <a:cubicBezTo>
                          <a:pt x="22" y="28"/>
                          <a:pt x="22" y="28"/>
                          <a:pt x="22" y="29"/>
                        </a:cubicBezTo>
                        <a:cubicBezTo>
                          <a:pt x="22" y="27"/>
                          <a:pt x="23" y="26"/>
                          <a:pt x="23" y="25"/>
                        </a:cubicBezTo>
                        <a:cubicBezTo>
                          <a:pt x="23" y="24"/>
                          <a:pt x="22" y="24"/>
                          <a:pt x="22" y="24"/>
                        </a:cubicBezTo>
                        <a:cubicBezTo>
                          <a:pt x="21" y="26"/>
                          <a:pt x="20" y="27"/>
                          <a:pt x="19" y="29"/>
                        </a:cubicBezTo>
                        <a:cubicBezTo>
                          <a:pt x="20" y="29"/>
                          <a:pt x="20" y="29"/>
                          <a:pt x="20" y="29"/>
                        </a:cubicBezTo>
                        <a:cubicBezTo>
                          <a:pt x="21" y="27"/>
                          <a:pt x="22" y="25"/>
                          <a:pt x="21" y="22"/>
                        </a:cubicBezTo>
                        <a:cubicBezTo>
                          <a:pt x="21" y="21"/>
                          <a:pt x="20" y="21"/>
                          <a:pt x="20" y="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9" name="Freeform 151"/>
                  <p:cNvSpPr/>
                  <p:nvPr/>
                </p:nvSpPr>
                <p:spPr bwMode="auto">
                  <a:xfrm>
                    <a:off x="889000" y="2473326"/>
                    <a:ext cx="82550" cy="85725"/>
                  </a:xfrm>
                  <a:custGeom>
                    <a:avLst/>
                    <a:gdLst>
                      <a:gd name="T0" fmla="*/ 52 w 79"/>
                      <a:gd name="T1" fmla="*/ 6 h 81"/>
                      <a:gd name="T2" fmla="*/ 6 w 79"/>
                      <a:gd name="T3" fmla="*/ 36 h 81"/>
                      <a:gd name="T4" fmla="*/ 34 w 79"/>
                      <a:gd name="T5" fmla="*/ 78 h 81"/>
                      <a:gd name="T6" fmla="*/ 77 w 79"/>
                      <a:gd name="T7" fmla="*/ 45 h 81"/>
                      <a:gd name="T8" fmla="*/ 44 w 79"/>
                      <a:gd name="T9" fmla="*/ 4 h 81"/>
                      <a:gd name="T10" fmla="*/ 44 w 79"/>
                      <a:gd name="T11" fmla="*/ 6 h 81"/>
                      <a:gd name="T12" fmla="*/ 76 w 79"/>
                      <a:gd name="T13" fmla="*/ 42 h 81"/>
                      <a:gd name="T14" fmla="*/ 36 w 79"/>
                      <a:gd name="T15" fmla="*/ 77 h 81"/>
                      <a:gd name="T16" fmla="*/ 7 w 79"/>
                      <a:gd name="T17" fmla="*/ 36 h 81"/>
                      <a:gd name="T18" fmla="*/ 52 w 79"/>
                      <a:gd name="T19" fmla="*/ 7 h 81"/>
                      <a:gd name="T20" fmla="*/ 52 w 79"/>
                      <a:gd name="T21" fmla="*/ 6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9" h="81">
                        <a:moveTo>
                          <a:pt x="52" y="6"/>
                        </a:moveTo>
                        <a:cubicBezTo>
                          <a:pt x="30" y="0"/>
                          <a:pt x="12" y="16"/>
                          <a:pt x="6" y="36"/>
                        </a:cubicBezTo>
                        <a:cubicBezTo>
                          <a:pt x="0" y="54"/>
                          <a:pt x="14" y="76"/>
                          <a:pt x="34" y="78"/>
                        </a:cubicBezTo>
                        <a:cubicBezTo>
                          <a:pt x="55" y="81"/>
                          <a:pt x="75" y="66"/>
                          <a:pt x="77" y="45"/>
                        </a:cubicBezTo>
                        <a:cubicBezTo>
                          <a:pt x="79" y="26"/>
                          <a:pt x="64" y="6"/>
                          <a:pt x="44" y="4"/>
                        </a:cubicBezTo>
                        <a:cubicBezTo>
                          <a:pt x="43" y="4"/>
                          <a:pt x="43" y="5"/>
                          <a:pt x="44" y="6"/>
                        </a:cubicBezTo>
                        <a:cubicBezTo>
                          <a:pt x="62" y="7"/>
                          <a:pt x="76" y="26"/>
                          <a:pt x="76" y="42"/>
                        </a:cubicBezTo>
                        <a:cubicBezTo>
                          <a:pt x="75" y="63"/>
                          <a:pt x="57" y="78"/>
                          <a:pt x="36" y="77"/>
                        </a:cubicBezTo>
                        <a:cubicBezTo>
                          <a:pt x="16" y="76"/>
                          <a:pt x="3" y="54"/>
                          <a:pt x="7" y="36"/>
                        </a:cubicBezTo>
                        <a:cubicBezTo>
                          <a:pt x="11" y="17"/>
                          <a:pt x="32" y="2"/>
                          <a:pt x="52" y="7"/>
                        </a:cubicBezTo>
                        <a:cubicBezTo>
                          <a:pt x="53" y="8"/>
                          <a:pt x="53" y="6"/>
                          <a:pt x="52"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0" name="Freeform 152"/>
                  <p:cNvSpPr/>
                  <p:nvPr/>
                </p:nvSpPr>
                <p:spPr bwMode="auto">
                  <a:xfrm>
                    <a:off x="901700" y="2476501"/>
                    <a:ext cx="31750" cy="23813"/>
                  </a:xfrm>
                  <a:custGeom>
                    <a:avLst/>
                    <a:gdLst>
                      <a:gd name="T0" fmla="*/ 1 w 31"/>
                      <a:gd name="T1" fmla="*/ 18 h 23"/>
                      <a:gd name="T2" fmla="*/ 31 w 31"/>
                      <a:gd name="T3" fmla="*/ 1 h 23"/>
                      <a:gd name="T4" fmla="*/ 29 w 31"/>
                      <a:gd name="T5" fmla="*/ 1 h 23"/>
                      <a:gd name="T6" fmla="*/ 1 w 31"/>
                      <a:gd name="T7" fmla="*/ 17 h 23"/>
                      <a:gd name="T8" fmla="*/ 1 w 31"/>
                      <a:gd name="T9" fmla="*/ 18 h 23"/>
                    </a:gdLst>
                    <a:ahLst/>
                    <a:cxnLst>
                      <a:cxn ang="0">
                        <a:pos x="T0" y="T1"/>
                      </a:cxn>
                      <a:cxn ang="0">
                        <a:pos x="T2" y="T3"/>
                      </a:cxn>
                      <a:cxn ang="0">
                        <a:pos x="T4" y="T5"/>
                      </a:cxn>
                      <a:cxn ang="0">
                        <a:pos x="T6" y="T7"/>
                      </a:cxn>
                      <a:cxn ang="0">
                        <a:pos x="T8" y="T9"/>
                      </a:cxn>
                    </a:cxnLst>
                    <a:rect l="0" t="0" r="r" b="b"/>
                    <a:pathLst>
                      <a:path w="31" h="23">
                        <a:moveTo>
                          <a:pt x="1" y="18"/>
                        </a:moveTo>
                        <a:cubicBezTo>
                          <a:pt x="13" y="23"/>
                          <a:pt x="26" y="11"/>
                          <a:pt x="31" y="1"/>
                        </a:cubicBezTo>
                        <a:cubicBezTo>
                          <a:pt x="31" y="1"/>
                          <a:pt x="29" y="0"/>
                          <a:pt x="29" y="1"/>
                        </a:cubicBezTo>
                        <a:cubicBezTo>
                          <a:pt x="25" y="10"/>
                          <a:pt x="12" y="22"/>
                          <a:pt x="1" y="17"/>
                        </a:cubicBezTo>
                        <a:cubicBezTo>
                          <a:pt x="1" y="16"/>
                          <a:pt x="0" y="18"/>
                          <a:pt x="1"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1" name="Freeform 153"/>
                  <p:cNvSpPr/>
                  <p:nvPr/>
                </p:nvSpPr>
                <p:spPr bwMode="auto">
                  <a:xfrm>
                    <a:off x="904875" y="2481263"/>
                    <a:ext cx="63500" cy="73025"/>
                  </a:xfrm>
                  <a:custGeom>
                    <a:avLst/>
                    <a:gdLst>
                      <a:gd name="T0" fmla="*/ 33 w 61"/>
                      <a:gd name="T1" fmla="*/ 1 h 68"/>
                      <a:gd name="T2" fmla="*/ 33 w 61"/>
                      <a:gd name="T3" fmla="*/ 16 h 68"/>
                      <a:gd name="T4" fmla="*/ 29 w 61"/>
                      <a:gd name="T5" fmla="*/ 34 h 68"/>
                      <a:gd name="T6" fmla="*/ 35 w 61"/>
                      <a:gd name="T7" fmla="*/ 47 h 68"/>
                      <a:gd name="T8" fmla="*/ 48 w 61"/>
                      <a:gd name="T9" fmla="*/ 44 h 68"/>
                      <a:gd name="T10" fmla="*/ 50 w 61"/>
                      <a:gd name="T11" fmla="*/ 41 h 68"/>
                      <a:gd name="T12" fmla="*/ 53 w 61"/>
                      <a:gd name="T13" fmla="*/ 38 h 68"/>
                      <a:gd name="T14" fmla="*/ 54 w 61"/>
                      <a:gd name="T15" fmla="*/ 41 h 68"/>
                      <a:gd name="T16" fmla="*/ 55 w 61"/>
                      <a:gd name="T17" fmla="*/ 41 h 68"/>
                      <a:gd name="T18" fmla="*/ 59 w 61"/>
                      <a:gd name="T19" fmla="*/ 42 h 68"/>
                      <a:gd name="T20" fmla="*/ 57 w 61"/>
                      <a:gd name="T21" fmla="*/ 46 h 68"/>
                      <a:gd name="T22" fmla="*/ 57 w 61"/>
                      <a:gd name="T23" fmla="*/ 48 h 68"/>
                      <a:gd name="T24" fmla="*/ 46 w 61"/>
                      <a:gd name="T25" fmla="*/ 48 h 68"/>
                      <a:gd name="T26" fmla="*/ 45 w 61"/>
                      <a:gd name="T27" fmla="*/ 47 h 68"/>
                      <a:gd name="T28" fmla="*/ 39 w 61"/>
                      <a:gd name="T29" fmla="*/ 46 h 68"/>
                      <a:gd name="T30" fmla="*/ 25 w 61"/>
                      <a:gd name="T31" fmla="*/ 37 h 68"/>
                      <a:gd name="T32" fmla="*/ 18 w 61"/>
                      <a:gd name="T33" fmla="*/ 33 h 68"/>
                      <a:gd name="T34" fmla="*/ 15 w 61"/>
                      <a:gd name="T35" fmla="*/ 38 h 68"/>
                      <a:gd name="T36" fmla="*/ 8 w 61"/>
                      <a:gd name="T37" fmla="*/ 37 h 68"/>
                      <a:gd name="T38" fmla="*/ 1 w 61"/>
                      <a:gd name="T39" fmla="*/ 48 h 68"/>
                      <a:gd name="T40" fmla="*/ 12 w 61"/>
                      <a:gd name="T41" fmla="*/ 68 h 68"/>
                      <a:gd name="T42" fmla="*/ 12 w 61"/>
                      <a:gd name="T43" fmla="*/ 67 h 68"/>
                      <a:gd name="T44" fmla="*/ 2 w 61"/>
                      <a:gd name="T45" fmla="*/ 50 h 68"/>
                      <a:gd name="T46" fmla="*/ 9 w 61"/>
                      <a:gd name="T47" fmla="*/ 39 h 68"/>
                      <a:gd name="T48" fmla="*/ 15 w 61"/>
                      <a:gd name="T49" fmla="*/ 45 h 68"/>
                      <a:gd name="T50" fmla="*/ 16 w 61"/>
                      <a:gd name="T51" fmla="*/ 45 h 68"/>
                      <a:gd name="T52" fmla="*/ 24 w 61"/>
                      <a:gd name="T53" fmla="*/ 38 h 68"/>
                      <a:gd name="T54" fmla="*/ 31 w 61"/>
                      <a:gd name="T55" fmla="*/ 45 h 68"/>
                      <a:gd name="T56" fmla="*/ 39 w 61"/>
                      <a:gd name="T57" fmla="*/ 48 h 68"/>
                      <a:gd name="T58" fmla="*/ 44 w 61"/>
                      <a:gd name="T59" fmla="*/ 54 h 68"/>
                      <a:gd name="T60" fmla="*/ 51 w 61"/>
                      <a:gd name="T61" fmla="*/ 57 h 68"/>
                      <a:gd name="T62" fmla="*/ 61 w 61"/>
                      <a:gd name="T63" fmla="*/ 40 h 68"/>
                      <a:gd name="T64" fmla="*/ 61 w 61"/>
                      <a:gd name="T65" fmla="*/ 39 h 68"/>
                      <a:gd name="T66" fmla="*/ 54 w 61"/>
                      <a:gd name="T67" fmla="*/ 37 h 68"/>
                      <a:gd name="T68" fmla="*/ 50 w 61"/>
                      <a:gd name="T69" fmla="*/ 33 h 68"/>
                      <a:gd name="T70" fmla="*/ 49 w 61"/>
                      <a:gd name="T71" fmla="*/ 33 h 68"/>
                      <a:gd name="T72" fmla="*/ 48 w 61"/>
                      <a:gd name="T73" fmla="*/ 39 h 68"/>
                      <a:gd name="T74" fmla="*/ 30 w 61"/>
                      <a:gd name="T75" fmla="*/ 35 h 68"/>
                      <a:gd name="T76" fmla="*/ 35 w 61"/>
                      <a:gd name="T77" fmla="*/ 22 h 68"/>
                      <a:gd name="T78" fmla="*/ 34 w 61"/>
                      <a:gd name="T79" fmla="*/ 1 h 68"/>
                      <a:gd name="T80" fmla="*/ 33 w 61"/>
                      <a:gd name="T81" fmla="*/ 1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1" h="68">
                        <a:moveTo>
                          <a:pt x="33" y="1"/>
                        </a:moveTo>
                        <a:cubicBezTo>
                          <a:pt x="32" y="6"/>
                          <a:pt x="33" y="11"/>
                          <a:pt x="33" y="16"/>
                        </a:cubicBezTo>
                        <a:cubicBezTo>
                          <a:pt x="34" y="23"/>
                          <a:pt x="31" y="28"/>
                          <a:pt x="29" y="34"/>
                        </a:cubicBezTo>
                        <a:cubicBezTo>
                          <a:pt x="27" y="40"/>
                          <a:pt x="30" y="45"/>
                          <a:pt x="35" y="47"/>
                        </a:cubicBezTo>
                        <a:cubicBezTo>
                          <a:pt x="38" y="48"/>
                          <a:pt x="46" y="46"/>
                          <a:pt x="48" y="44"/>
                        </a:cubicBezTo>
                        <a:cubicBezTo>
                          <a:pt x="50" y="43"/>
                          <a:pt x="50" y="42"/>
                          <a:pt x="50" y="41"/>
                        </a:cubicBezTo>
                        <a:cubicBezTo>
                          <a:pt x="48" y="36"/>
                          <a:pt x="51" y="33"/>
                          <a:pt x="53" y="38"/>
                        </a:cubicBezTo>
                        <a:cubicBezTo>
                          <a:pt x="54" y="41"/>
                          <a:pt x="52" y="37"/>
                          <a:pt x="54" y="41"/>
                        </a:cubicBezTo>
                        <a:cubicBezTo>
                          <a:pt x="54" y="41"/>
                          <a:pt x="55" y="41"/>
                          <a:pt x="55" y="41"/>
                        </a:cubicBezTo>
                        <a:cubicBezTo>
                          <a:pt x="57" y="41"/>
                          <a:pt x="60" y="40"/>
                          <a:pt x="59" y="42"/>
                        </a:cubicBezTo>
                        <a:cubicBezTo>
                          <a:pt x="58" y="43"/>
                          <a:pt x="58" y="44"/>
                          <a:pt x="57" y="46"/>
                        </a:cubicBezTo>
                        <a:cubicBezTo>
                          <a:pt x="57" y="47"/>
                          <a:pt x="57" y="47"/>
                          <a:pt x="57" y="48"/>
                        </a:cubicBezTo>
                        <a:cubicBezTo>
                          <a:pt x="55" y="55"/>
                          <a:pt x="51" y="55"/>
                          <a:pt x="46" y="48"/>
                        </a:cubicBezTo>
                        <a:cubicBezTo>
                          <a:pt x="46" y="47"/>
                          <a:pt x="46" y="47"/>
                          <a:pt x="45" y="47"/>
                        </a:cubicBezTo>
                        <a:cubicBezTo>
                          <a:pt x="41" y="46"/>
                          <a:pt x="43" y="46"/>
                          <a:pt x="39" y="46"/>
                        </a:cubicBezTo>
                        <a:cubicBezTo>
                          <a:pt x="33" y="47"/>
                          <a:pt x="28" y="41"/>
                          <a:pt x="25" y="37"/>
                        </a:cubicBezTo>
                        <a:cubicBezTo>
                          <a:pt x="22" y="34"/>
                          <a:pt x="21" y="32"/>
                          <a:pt x="18" y="33"/>
                        </a:cubicBezTo>
                        <a:cubicBezTo>
                          <a:pt x="16" y="34"/>
                          <a:pt x="15" y="37"/>
                          <a:pt x="15" y="38"/>
                        </a:cubicBezTo>
                        <a:cubicBezTo>
                          <a:pt x="16" y="46"/>
                          <a:pt x="12" y="38"/>
                          <a:pt x="8" y="37"/>
                        </a:cubicBezTo>
                        <a:cubicBezTo>
                          <a:pt x="1" y="36"/>
                          <a:pt x="0" y="43"/>
                          <a:pt x="1" y="48"/>
                        </a:cubicBezTo>
                        <a:cubicBezTo>
                          <a:pt x="1" y="56"/>
                          <a:pt x="4" y="65"/>
                          <a:pt x="12" y="68"/>
                        </a:cubicBezTo>
                        <a:cubicBezTo>
                          <a:pt x="13" y="68"/>
                          <a:pt x="13" y="67"/>
                          <a:pt x="12" y="67"/>
                        </a:cubicBezTo>
                        <a:cubicBezTo>
                          <a:pt x="5" y="64"/>
                          <a:pt x="3" y="57"/>
                          <a:pt x="2" y="50"/>
                        </a:cubicBezTo>
                        <a:cubicBezTo>
                          <a:pt x="2" y="47"/>
                          <a:pt x="1" y="36"/>
                          <a:pt x="9" y="39"/>
                        </a:cubicBezTo>
                        <a:cubicBezTo>
                          <a:pt x="11" y="41"/>
                          <a:pt x="13" y="43"/>
                          <a:pt x="15" y="45"/>
                        </a:cubicBezTo>
                        <a:cubicBezTo>
                          <a:pt x="16" y="46"/>
                          <a:pt x="16" y="45"/>
                          <a:pt x="16" y="45"/>
                        </a:cubicBezTo>
                        <a:cubicBezTo>
                          <a:pt x="17" y="42"/>
                          <a:pt x="19" y="32"/>
                          <a:pt x="24" y="38"/>
                        </a:cubicBezTo>
                        <a:cubicBezTo>
                          <a:pt x="26" y="40"/>
                          <a:pt x="28" y="43"/>
                          <a:pt x="31" y="45"/>
                        </a:cubicBezTo>
                        <a:cubicBezTo>
                          <a:pt x="34" y="47"/>
                          <a:pt x="36" y="47"/>
                          <a:pt x="39" y="48"/>
                        </a:cubicBezTo>
                        <a:cubicBezTo>
                          <a:pt x="47" y="48"/>
                          <a:pt x="42" y="50"/>
                          <a:pt x="44" y="54"/>
                        </a:cubicBezTo>
                        <a:cubicBezTo>
                          <a:pt x="45" y="56"/>
                          <a:pt x="48" y="58"/>
                          <a:pt x="51" y="57"/>
                        </a:cubicBezTo>
                        <a:cubicBezTo>
                          <a:pt x="58" y="53"/>
                          <a:pt x="58" y="47"/>
                          <a:pt x="61" y="40"/>
                        </a:cubicBezTo>
                        <a:cubicBezTo>
                          <a:pt x="61" y="40"/>
                          <a:pt x="61" y="39"/>
                          <a:pt x="61" y="39"/>
                        </a:cubicBezTo>
                        <a:cubicBezTo>
                          <a:pt x="58" y="39"/>
                          <a:pt x="55" y="41"/>
                          <a:pt x="54" y="37"/>
                        </a:cubicBezTo>
                        <a:cubicBezTo>
                          <a:pt x="54" y="35"/>
                          <a:pt x="52" y="34"/>
                          <a:pt x="50" y="33"/>
                        </a:cubicBezTo>
                        <a:cubicBezTo>
                          <a:pt x="50" y="33"/>
                          <a:pt x="50" y="33"/>
                          <a:pt x="49" y="33"/>
                        </a:cubicBezTo>
                        <a:cubicBezTo>
                          <a:pt x="48" y="35"/>
                          <a:pt x="48" y="37"/>
                          <a:pt x="48" y="39"/>
                        </a:cubicBezTo>
                        <a:cubicBezTo>
                          <a:pt x="47" y="48"/>
                          <a:pt x="28" y="49"/>
                          <a:pt x="30" y="35"/>
                        </a:cubicBezTo>
                        <a:cubicBezTo>
                          <a:pt x="31" y="30"/>
                          <a:pt x="35" y="26"/>
                          <a:pt x="35" y="22"/>
                        </a:cubicBezTo>
                        <a:cubicBezTo>
                          <a:pt x="35" y="15"/>
                          <a:pt x="34" y="8"/>
                          <a:pt x="34" y="1"/>
                        </a:cubicBezTo>
                        <a:cubicBezTo>
                          <a:pt x="34" y="0"/>
                          <a:pt x="33" y="0"/>
                          <a:pt x="3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2" name="Freeform 154"/>
                  <p:cNvSpPr/>
                  <p:nvPr/>
                </p:nvSpPr>
                <p:spPr bwMode="auto">
                  <a:xfrm>
                    <a:off x="942975" y="2517776"/>
                    <a:ext cx="9525" cy="9525"/>
                  </a:xfrm>
                  <a:custGeom>
                    <a:avLst/>
                    <a:gdLst>
                      <a:gd name="T0" fmla="*/ 2 w 9"/>
                      <a:gd name="T1" fmla="*/ 5 h 9"/>
                      <a:gd name="T2" fmla="*/ 5 w 9"/>
                      <a:gd name="T3" fmla="*/ 2 h 9"/>
                      <a:gd name="T4" fmla="*/ 3 w 9"/>
                      <a:gd name="T5" fmla="*/ 5 h 9"/>
                      <a:gd name="T6" fmla="*/ 0 w 9"/>
                      <a:gd name="T7" fmla="*/ 8 h 9"/>
                      <a:gd name="T8" fmla="*/ 1 w 9"/>
                      <a:gd name="T9" fmla="*/ 9 h 9"/>
                      <a:gd name="T10" fmla="*/ 5 w 9"/>
                      <a:gd name="T11" fmla="*/ 1 h 9"/>
                      <a:gd name="T12" fmla="*/ 1 w 9"/>
                      <a:gd name="T13" fmla="*/ 1 h 9"/>
                      <a:gd name="T14" fmla="*/ 1 w 9"/>
                      <a:gd name="T15" fmla="*/ 6 h 9"/>
                      <a:gd name="T16" fmla="*/ 2 w 9"/>
                      <a:gd name="T17" fmla="*/ 5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9">
                        <a:moveTo>
                          <a:pt x="2" y="5"/>
                        </a:moveTo>
                        <a:cubicBezTo>
                          <a:pt x="1" y="3"/>
                          <a:pt x="3" y="0"/>
                          <a:pt x="5" y="2"/>
                        </a:cubicBezTo>
                        <a:cubicBezTo>
                          <a:pt x="5" y="3"/>
                          <a:pt x="4" y="5"/>
                          <a:pt x="3" y="5"/>
                        </a:cubicBezTo>
                        <a:cubicBezTo>
                          <a:pt x="2" y="6"/>
                          <a:pt x="1" y="7"/>
                          <a:pt x="0" y="8"/>
                        </a:cubicBezTo>
                        <a:cubicBezTo>
                          <a:pt x="0" y="8"/>
                          <a:pt x="0" y="9"/>
                          <a:pt x="1" y="9"/>
                        </a:cubicBezTo>
                        <a:cubicBezTo>
                          <a:pt x="3" y="8"/>
                          <a:pt x="9" y="3"/>
                          <a:pt x="5" y="1"/>
                        </a:cubicBezTo>
                        <a:cubicBezTo>
                          <a:pt x="4" y="0"/>
                          <a:pt x="2" y="0"/>
                          <a:pt x="1" y="1"/>
                        </a:cubicBezTo>
                        <a:cubicBezTo>
                          <a:pt x="0" y="2"/>
                          <a:pt x="0" y="5"/>
                          <a:pt x="1" y="6"/>
                        </a:cubicBezTo>
                        <a:cubicBezTo>
                          <a:pt x="1" y="6"/>
                          <a:pt x="2" y="6"/>
                          <a:pt x="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3" name="Freeform 155"/>
                  <p:cNvSpPr/>
                  <p:nvPr/>
                </p:nvSpPr>
                <p:spPr bwMode="auto">
                  <a:xfrm>
                    <a:off x="958850" y="2513013"/>
                    <a:ext cx="9525" cy="6350"/>
                  </a:xfrm>
                  <a:custGeom>
                    <a:avLst/>
                    <a:gdLst>
                      <a:gd name="T0" fmla="*/ 3 w 8"/>
                      <a:gd name="T1" fmla="*/ 4 h 6"/>
                      <a:gd name="T2" fmla="*/ 5 w 8"/>
                      <a:gd name="T3" fmla="*/ 2 h 6"/>
                      <a:gd name="T4" fmla="*/ 6 w 8"/>
                      <a:gd name="T5" fmla="*/ 4 h 6"/>
                      <a:gd name="T6" fmla="*/ 1 w 8"/>
                      <a:gd name="T7" fmla="*/ 4 h 6"/>
                      <a:gd name="T8" fmla="*/ 1 w 8"/>
                      <a:gd name="T9" fmla="*/ 5 h 6"/>
                      <a:gd name="T10" fmla="*/ 8 w 8"/>
                      <a:gd name="T11" fmla="*/ 3 h 6"/>
                      <a:gd name="T12" fmla="*/ 4 w 8"/>
                      <a:gd name="T13" fmla="*/ 1 h 6"/>
                      <a:gd name="T14" fmla="*/ 2 w 8"/>
                      <a:gd name="T15" fmla="*/ 5 h 6"/>
                      <a:gd name="T16" fmla="*/ 3 w 8"/>
                      <a:gd name="T17"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6">
                        <a:moveTo>
                          <a:pt x="3" y="4"/>
                        </a:moveTo>
                        <a:cubicBezTo>
                          <a:pt x="3" y="3"/>
                          <a:pt x="3" y="2"/>
                          <a:pt x="5" y="2"/>
                        </a:cubicBezTo>
                        <a:cubicBezTo>
                          <a:pt x="5" y="2"/>
                          <a:pt x="7" y="3"/>
                          <a:pt x="6" y="4"/>
                        </a:cubicBezTo>
                        <a:cubicBezTo>
                          <a:pt x="5" y="5"/>
                          <a:pt x="3" y="5"/>
                          <a:pt x="1" y="4"/>
                        </a:cubicBezTo>
                        <a:cubicBezTo>
                          <a:pt x="1" y="4"/>
                          <a:pt x="0" y="5"/>
                          <a:pt x="1" y="5"/>
                        </a:cubicBezTo>
                        <a:cubicBezTo>
                          <a:pt x="2" y="6"/>
                          <a:pt x="8" y="6"/>
                          <a:pt x="8" y="3"/>
                        </a:cubicBezTo>
                        <a:cubicBezTo>
                          <a:pt x="8" y="2"/>
                          <a:pt x="6" y="0"/>
                          <a:pt x="4" y="1"/>
                        </a:cubicBezTo>
                        <a:cubicBezTo>
                          <a:pt x="2" y="1"/>
                          <a:pt x="1" y="3"/>
                          <a:pt x="2" y="5"/>
                        </a:cubicBezTo>
                        <a:cubicBezTo>
                          <a:pt x="2" y="6"/>
                          <a:pt x="3" y="5"/>
                          <a:pt x="3"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4" name="Freeform 156"/>
                  <p:cNvSpPr/>
                  <p:nvPr/>
                </p:nvSpPr>
                <p:spPr bwMode="auto">
                  <a:xfrm>
                    <a:off x="895350" y="2506663"/>
                    <a:ext cx="9525" cy="28575"/>
                  </a:xfrm>
                  <a:custGeom>
                    <a:avLst/>
                    <a:gdLst>
                      <a:gd name="T0" fmla="*/ 6 w 9"/>
                      <a:gd name="T1" fmla="*/ 26 h 27"/>
                      <a:gd name="T2" fmla="*/ 9 w 9"/>
                      <a:gd name="T3" fmla="*/ 1 h 27"/>
                      <a:gd name="T4" fmla="*/ 8 w 9"/>
                      <a:gd name="T5" fmla="*/ 0 h 27"/>
                      <a:gd name="T6" fmla="*/ 3 w 9"/>
                      <a:gd name="T7" fmla="*/ 22 h 27"/>
                      <a:gd name="T8" fmla="*/ 5 w 9"/>
                      <a:gd name="T9" fmla="*/ 22 h 27"/>
                      <a:gd name="T10" fmla="*/ 6 w 9"/>
                      <a:gd name="T11" fmla="*/ 4 h 27"/>
                      <a:gd name="T12" fmla="*/ 4 w 9"/>
                      <a:gd name="T13" fmla="*/ 4 h 27"/>
                      <a:gd name="T14" fmla="*/ 2 w 9"/>
                      <a:gd name="T15" fmla="*/ 21 h 27"/>
                      <a:gd name="T16" fmla="*/ 4 w 9"/>
                      <a:gd name="T17" fmla="*/ 21 h 27"/>
                      <a:gd name="T18" fmla="*/ 3 w 9"/>
                      <a:gd name="T19" fmla="*/ 3 h 27"/>
                      <a:gd name="T20" fmla="*/ 2 w 9"/>
                      <a:gd name="T21" fmla="*/ 3 h 27"/>
                      <a:gd name="T22" fmla="*/ 1 w 9"/>
                      <a:gd name="T23" fmla="*/ 17 h 27"/>
                      <a:gd name="T24" fmla="*/ 2 w 9"/>
                      <a:gd name="T25" fmla="*/ 17 h 27"/>
                      <a:gd name="T26" fmla="*/ 2 w 9"/>
                      <a:gd name="T27" fmla="*/ 4 h 27"/>
                      <a:gd name="T28" fmla="*/ 1 w 9"/>
                      <a:gd name="T29" fmla="*/ 4 h 27"/>
                      <a:gd name="T30" fmla="*/ 1 w 9"/>
                      <a:gd name="T31" fmla="*/ 17 h 27"/>
                      <a:gd name="T32" fmla="*/ 2 w 9"/>
                      <a:gd name="T33" fmla="*/ 17 h 27"/>
                      <a:gd name="T34" fmla="*/ 3 w 9"/>
                      <a:gd name="T35" fmla="*/ 3 h 27"/>
                      <a:gd name="T36" fmla="*/ 2 w 9"/>
                      <a:gd name="T37" fmla="*/ 3 h 27"/>
                      <a:gd name="T38" fmla="*/ 2 w 9"/>
                      <a:gd name="T39" fmla="*/ 21 h 27"/>
                      <a:gd name="T40" fmla="*/ 4 w 9"/>
                      <a:gd name="T41" fmla="*/ 21 h 27"/>
                      <a:gd name="T42" fmla="*/ 6 w 9"/>
                      <a:gd name="T43" fmla="*/ 4 h 27"/>
                      <a:gd name="T44" fmla="*/ 4 w 9"/>
                      <a:gd name="T45" fmla="*/ 4 h 27"/>
                      <a:gd name="T46" fmla="*/ 3 w 9"/>
                      <a:gd name="T47" fmla="*/ 22 h 27"/>
                      <a:gd name="T48" fmla="*/ 5 w 9"/>
                      <a:gd name="T49" fmla="*/ 22 h 27"/>
                      <a:gd name="T50" fmla="*/ 9 w 9"/>
                      <a:gd name="T51" fmla="*/ 1 h 27"/>
                      <a:gd name="T52" fmla="*/ 8 w 9"/>
                      <a:gd name="T53" fmla="*/ 0 h 27"/>
                      <a:gd name="T54" fmla="*/ 5 w 9"/>
                      <a:gd name="T55" fmla="*/ 26 h 27"/>
                      <a:gd name="T56" fmla="*/ 6 w 9"/>
                      <a:gd name="T57" fmla="*/ 26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9" h="27">
                        <a:moveTo>
                          <a:pt x="6" y="26"/>
                        </a:moveTo>
                        <a:cubicBezTo>
                          <a:pt x="3" y="17"/>
                          <a:pt x="6" y="9"/>
                          <a:pt x="9" y="1"/>
                        </a:cubicBezTo>
                        <a:cubicBezTo>
                          <a:pt x="9" y="1"/>
                          <a:pt x="9" y="0"/>
                          <a:pt x="8" y="0"/>
                        </a:cubicBezTo>
                        <a:cubicBezTo>
                          <a:pt x="1" y="5"/>
                          <a:pt x="2" y="15"/>
                          <a:pt x="3" y="22"/>
                        </a:cubicBezTo>
                        <a:cubicBezTo>
                          <a:pt x="3" y="23"/>
                          <a:pt x="5" y="23"/>
                          <a:pt x="5" y="22"/>
                        </a:cubicBezTo>
                        <a:cubicBezTo>
                          <a:pt x="4" y="16"/>
                          <a:pt x="4" y="10"/>
                          <a:pt x="6" y="4"/>
                        </a:cubicBezTo>
                        <a:cubicBezTo>
                          <a:pt x="5" y="4"/>
                          <a:pt x="5" y="4"/>
                          <a:pt x="4" y="4"/>
                        </a:cubicBezTo>
                        <a:cubicBezTo>
                          <a:pt x="3" y="10"/>
                          <a:pt x="1" y="15"/>
                          <a:pt x="2" y="21"/>
                        </a:cubicBezTo>
                        <a:cubicBezTo>
                          <a:pt x="2" y="22"/>
                          <a:pt x="4" y="22"/>
                          <a:pt x="4" y="21"/>
                        </a:cubicBezTo>
                        <a:cubicBezTo>
                          <a:pt x="4" y="15"/>
                          <a:pt x="4" y="9"/>
                          <a:pt x="3" y="3"/>
                        </a:cubicBezTo>
                        <a:cubicBezTo>
                          <a:pt x="3" y="2"/>
                          <a:pt x="2" y="2"/>
                          <a:pt x="2" y="3"/>
                        </a:cubicBezTo>
                        <a:cubicBezTo>
                          <a:pt x="1" y="7"/>
                          <a:pt x="0" y="12"/>
                          <a:pt x="1" y="17"/>
                        </a:cubicBezTo>
                        <a:cubicBezTo>
                          <a:pt x="1" y="18"/>
                          <a:pt x="2" y="18"/>
                          <a:pt x="2" y="17"/>
                        </a:cubicBezTo>
                        <a:cubicBezTo>
                          <a:pt x="2" y="13"/>
                          <a:pt x="2" y="8"/>
                          <a:pt x="2" y="4"/>
                        </a:cubicBezTo>
                        <a:cubicBezTo>
                          <a:pt x="2" y="3"/>
                          <a:pt x="1" y="3"/>
                          <a:pt x="1" y="4"/>
                        </a:cubicBezTo>
                        <a:cubicBezTo>
                          <a:pt x="1" y="8"/>
                          <a:pt x="1" y="13"/>
                          <a:pt x="1" y="17"/>
                        </a:cubicBezTo>
                        <a:cubicBezTo>
                          <a:pt x="1" y="17"/>
                          <a:pt x="1" y="17"/>
                          <a:pt x="2" y="17"/>
                        </a:cubicBezTo>
                        <a:cubicBezTo>
                          <a:pt x="2" y="12"/>
                          <a:pt x="2" y="8"/>
                          <a:pt x="3" y="3"/>
                        </a:cubicBezTo>
                        <a:cubicBezTo>
                          <a:pt x="3" y="3"/>
                          <a:pt x="2" y="3"/>
                          <a:pt x="2" y="3"/>
                        </a:cubicBezTo>
                        <a:cubicBezTo>
                          <a:pt x="3" y="9"/>
                          <a:pt x="3" y="15"/>
                          <a:pt x="2" y="21"/>
                        </a:cubicBezTo>
                        <a:cubicBezTo>
                          <a:pt x="3" y="21"/>
                          <a:pt x="3" y="21"/>
                          <a:pt x="4" y="21"/>
                        </a:cubicBezTo>
                        <a:cubicBezTo>
                          <a:pt x="3" y="15"/>
                          <a:pt x="4" y="10"/>
                          <a:pt x="6" y="4"/>
                        </a:cubicBezTo>
                        <a:cubicBezTo>
                          <a:pt x="6" y="4"/>
                          <a:pt x="4" y="3"/>
                          <a:pt x="4" y="4"/>
                        </a:cubicBezTo>
                        <a:cubicBezTo>
                          <a:pt x="2" y="10"/>
                          <a:pt x="2" y="16"/>
                          <a:pt x="3" y="22"/>
                        </a:cubicBezTo>
                        <a:cubicBezTo>
                          <a:pt x="4" y="22"/>
                          <a:pt x="4" y="22"/>
                          <a:pt x="5" y="22"/>
                        </a:cubicBezTo>
                        <a:cubicBezTo>
                          <a:pt x="3" y="15"/>
                          <a:pt x="3" y="6"/>
                          <a:pt x="9" y="1"/>
                        </a:cubicBezTo>
                        <a:cubicBezTo>
                          <a:pt x="9" y="1"/>
                          <a:pt x="8" y="1"/>
                          <a:pt x="8" y="0"/>
                        </a:cubicBezTo>
                        <a:cubicBezTo>
                          <a:pt x="4" y="9"/>
                          <a:pt x="1" y="17"/>
                          <a:pt x="5" y="26"/>
                        </a:cubicBezTo>
                        <a:cubicBezTo>
                          <a:pt x="5" y="27"/>
                          <a:pt x="7" y="27"/>
                          <a:pt x="6" y="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5" name="Freeform 157"/>
                  <p:cNvSpPr/>
                  <p:nvPr/>
                </p:nvSpPr>
                <p:spPr bwMode="auto">
                  <a:xfrm>
                    <a:off x="895350" y="2493963"/>
                    <a:ext cx="11113" cy="19050"/>
                  </a:xfrm>
                  <a:custGeom>
                    <a:avLst/>
                    <a:gdLst>
                      <a:gd name="T0" fmla="*/ 6 w 11"/>
                      <a:gd name="T1" fmla="*/ 3 h 17"/>
                      <a:gd name="T2" fmla="*/ 7 w 11"/>
                      <a:gd name="T3" fmla="*/ 2 h 17"/>
                      <a:gd name="T4" fmla="*/ 6 w 11"/>
                      <a:gd name="T5" fmla="*/ 1 h 17"/>
                      <a:gd name="T6" fmla="*/ 1 w 11"/>
                      <a:gd name="T7" fmla="*/ 14 h 17"/>
                      <a:gd name="T8" fmla="*/ 2 w 11"/>
                      <a:gd name="T9" fmla="*/ 15 h 17"/>
                      <a:gd name="T10" fmla="*/ 9 w 11"/>
                      <a:gd name="T11" fmla="*/ 4 h 17"/>
                      <a:gd name="T12" fmla="*/ 8 w 11"/>
                      <a:gd name="T13" fmla="*/ 4 h 17"/>
                      <a:gd name="T14" fmla="*/ 5 w 11"/>
                      <a:gd name="T15" fmla="*/ 12 h 17"/>
                      <a:gd name="T16" fmla="*/ 6 w 11"/>
                      <a:gd name="T17" fmla="*/ 12 h 17"/>
                      <a:gd name="T18" fmla="*/ 9 w 11"/>
                      <a:gd name="T19" fmla="*/ 5 h 17"/>
                      <a:gd name="T20" fmla="*/ 8 w 11"/>
                      <a:gd name="T21" fmla="*/ 5 h 17"/>
                      <a:gd name="T22" fmla="*/ 6 w 11"/>
                      <a:gd name="T23" fmla="*/ 15 h 17"/>
                      <a:gd name="T24" fmla="*/ 7 w 11"/>
                      <a:gd name="T25" fmla="*/ 16 h 17"/>
                      <a:gd name="T26" fmla="*/ 11 w 11"/>
                      <a:gd name="T27" fmla="*/ 7 h 17"/>
                      <a:gd name="T28" fmla="*/ 10 w 11"/>
                      <a:gd name="T29" fmla="*/ 6 h 17"/>
                      <a:gd name="T30" fmla="*/ 6 w 11"/>
                      <a:gd name="T31" fmla="*/ 15 h 17"/>
                      <a:gd name="T32" fmla="*/ 7 w 11"/>
                      <a:gd name="T33" fmla="*/ 16 h 17"/>
                      <a:gd name="T34" fmla="*/ 10 w 11"/>
                      <a:gd name="T35" fmla="*/ 5 h 17"/>
                      <a:gd name="T36" fmla="*/ 8 w 11"/>
                      <a:gd name="T37" fmla="*/ 4 h 17"/>
                      <a:gd name="T38" fmla="*/ 5 w 11"/>
                      <a:gd name="T39" fmla="*/ 12 h 17"/>
                      <a:gd name="T40" fmla="*/ 6 w 11"/>
                      <a:gd name="T41" fmla="*/ 12 h 17"/>
                      <a:gd name="T42" fmla="*/ 9 w 11"/>
                      <a:gd name="T43" fmla="*/ 4 h 17"/>
                      <a:gd name="T44" fmla="*/ 8 w 11"/>
                      <a:gd name="T45" fmla="*/ 3 h 17"/>
                      <a:gd name="T46" fmla="*/ 1 w 11"/>
                      <a:gd name="T47" fmla="*/ 14 h 17"/>
                      <a:gd name="T48" fmla="*/ 2 w 11"/>
                      <a:gd name="T49" fmla="*/ 15 h 17"/>
                      <a:gd name="T50" fmla="*/ 8 w 11"/>
                      <a:gd name="T51" fmla="*/ 1 h 17"/>
                      <a:gd name="T52" fmla="*/ 7 w 11"/>
                      <a:gd name="T53" fmla="*/ 0 h 17"/>
                      <a:gd name="T54" fmla="*/ 5 w 11"/>
                      <a:gd name="T55" fmla="*/ 3 h 17"/>
                      <a:gd name="T56" fmla="*/ 6 w 11"/>
                      <a:gd name="T57" fmla="*/ 3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 h="17">
                        <a:moveTo>
                          <a:pt x="6" y="3"/>
                        </a:moveTo>
                        <a:cubicBezTo>
                          <a:pt x="7" y="3"/>
                          <a:pt x="7" y="2"/>
                          <a:pt x="7" y="2"/>
                        </a:cubicBezTo>
                        <a:cubicBezTo>
                          <a:pt x="7" y="1"/>
                          <a:pt x="7" y="1"/>
                          <a:pt x="6" y="1"/>
                        </a:cubicBezTo>
                        <a:cubicBezTo>
                          <a:pt x="5" y="5"/>
                          <a:pt x="2" y="10"/>
                          <a:pt x="1" y="14"/>
                        </a:cubicBezTo>
                        <a:cubicBezTo>
                          <a:pt x="0" y="15"/>
                          <a:pt x="2" y="16"/>
                          <a:pt x="2" y="15"/>
                        </a:cubicBezTo>
                        <a:cubicBezTo>
                          <a:pt x="4" y="11"/>
                          <a:pt x="5" y="7"/>
                          <a:pt x="9" y="4"/>
                        </a:cubicBezTo>
                        <a:cubicBezTo>
                          <a:pt x="8" y="4"/>
                          <a:pt x="8" y="4"/>
                          <a:pt x="8" y="4"/>
                        </a:cubicBezTo>
                        <a:cubicBezTo>
                          <a:pt x="7" y="7"/>
                          <a:pt x="7" y="9"/>
                          <a:pt x="5" y="12"/>
                        </a:cubicBezTo>
                        <a:cubicBezTo>
                          <a:pt x="6" y="12"/>
                          <a:pt x="6" y="12"/>
                          <a:pt x="6" y="12"/>
                        </a:cubicBezTo>
                        <a:cubicBezTo>
                          <a:pt x="7" y="10"/>
                          <a:pt x="8" y="7"/>
                          <a:pt x="9" y="5"/>
                        </a:cubicBezTo>
                        <a:cubicBezTo>
                          <a:pt x="9" y="5"/>
                          <a:pt x="9" y="5"/>
                          <a:pt x="8" y="5"/>
                        </a:cubicBezTo>
                        <a:cubicBezTo>
                          <a:pt x="8" y="8"/>
                          <a:pt x="7" y="12"/>
                          <a:pt x="6" y="15"/>
                        </a:cubicBezTo>
                        <a:cubicBezTo>
                          <a:pt x="6" y="16"/>
                          <a:pt x="7" y="16"/>
                          <a:pt x="7" y="16"/>
                        </a:cubicBezTo>
                        <a:cubicBezTo>
                          <a:pt x="8" y="13"/>
                          <a:pt x="9" y="10"/>
                          <a:pt x="11" y="7"/>
                        </a:cubicBezTo>
                        <a:cubicBezTo>
                          <a:pt x="11" y="6"/>
                          <a:pt x="10" y="5"/>
                          <a:pt x="10" y="6"/>
                        </a:cubicBezTo>
                        <a:cubicBezTo>
                          <a:pt x="8" y="9"/>
                          <a:pt x="7" y="12"/>
                          <a:pt x="6" y="15"/>
                        </a:cubicBezTo>
                        <a:cubicBezTo>
                          <a:pt x="6" y="16"/>
                          <a:pt x="7" y="17"/>
                          <a:pt x="7" y="16"/>
                        </a:cubicBezTo>
                        <a:cubicBezTo>
                          <a:pt x="9" y="12"/>
                          <a:pt x="10" y="9"/>
                          <a:pt x="10" y="5"/>
                        </a:cubicBezTo>
                        <a:cubicBezTo>
                          <a:pt x="9" y="4"/>
                          <a:pt x="9" y="4"/>
                          <a:pt x="8" y="4"/>
                        </a:cubicBezTo>
                        <a:cubicBezTo>
                          <a:pt x="6" y="7"/>
                          <a:pt x="6" y="9"/>
                          <a:pt x="5" y="12"/>
                        </a:cubicBezTo>
                        <a:cubicBezTo>
                          <a:pt x="5" y="13"/>
                          <a:pt x="6" y="13"/>
                          <a:pt x="6" y="12"/>
                        </a:cubicBezTo>
                        <a:cubicBezTo>
                          <a:pt x="8" y="10"/>
                          <a:pt x="9" y="7"/>
                          <a:pt x="9" y="4"/>
                        </a:cubicBezTo>
                        <a:cubicBezTo>
                          <a:pt x="9" y="3"/>
                          <a:pt x="8" y="3"/>
                          <a:pt x="8" y="3"/>
                        </a:cubicBezTo>
                        <a:cubicBezTo>
                          <a:pt x="4" y="6"/>
                          <a:pt x="3" y="10"/>
                          <a:pt x="1" y="14"/>
                        </a:cubicBezTo>
                        <a:cubicBezTo>
                          <a:pt x="1" y="14"/>
                          <a:pt x="2" y="15"/>
                          <a:pt x="2" y="15"/>
                        </a:cubicBezTo>
                        <a:cubicBezTo>
                          <a:pt x="4" y="10"/>
                          <a:pt x="6" y="6"/>
                          <a:pt x="8" y="1"/>
                        </a:cubicBezTo>
                        <a:cubicBezTo>
                          <a:pt x="8" y="1"/>
                          <a:pt x="7" y="0"/>
                          <a:pt x="7" y="0"/>
                        </a:cubicBezTo>
                        <a:cubicBezTo>
                          <a:pt x="5" y="1"/>
                          <a:pt x="5" y="2"/>
                          <a:pt x="5" y="3"/>
                        </a:cubicBezTo>
                        <a:cubicBezTo>
                          <a:pt x="5" y="4"/>
                          <a:pt x="6" y="4"/>
                          <a:pt x="6"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6" name="Freeform 158"/>
                  <p:cNvSpPr/>
                  <p:nvPr/>
                </p:nvSpPr>
                <p:spPr bwMode="auto">
                  <a:xfrm>
                    <a:off x="903288" y="2497138"/>
                    <a:ext cx="4763" cy="14288"/>
                  </a:xfrm>
                  <a:custGeom>
                    <a:avLst/>
                    <a:gdLst>
                      <a:gd name="T0" fmla="*/ 3 w 5"/>
                      <a:gd name="T1" fmla="*/ 1 h 13"/>
                      <a:gd name="T2" fmla="*/ 0 w 5"/>
                      <a:gd name="T3" fmla="*/ 11 h 13"/>
                      <a:gd name="T4" fmla="*/ 2 w 5"/>
                      <a:gd name="T5" fmla="*/ 12 h 13"/>
                      <a:gd name="T6" fmla="*/ 2 w 5"/>
                      <a:gd name="T7" fmla="*/ 8 h 13"/>
                      <a:gd name="T8" fmla="*/ 1 w 5"/>
                      <a:gd name="T9" fmla="*/ 7 h 13"/>
                      <a:gd name="T10" fmla="*/ 0 w 5"/>
                      <a:gd name="T11" fmla="*/ 12 h 13"/>
                      <a:gd name="T12" fmla="*/ 2 w 5"/>
                      <a:gd name="T13" fmla="*/ 12 h 13"/>
                      <a:gd name="T14" fmla="*/ 5 w 5"/>
                      <a:gd name="T15" fmla="*/ 1 h 13"/>
                      <a:gd name="T16" fmla="*/ 3 w 5"/>
                      <a:gd name="T17" fmla="*/ 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13">
                        <a:moveTo>
                          <a:pt x="3" y="1"/>
                        </a:moveTo>
                        <a:cubicBezTo>
                          <a:pt x="4" y="4"/>
                          <a:pt x="2" y="8"/>
                          <a:pt x="0" y="11"/>
                        </a:cubicBezTo>
                        <a:cubicBezTo>
                          <a:pt x="1" y="12"/>
                          <a:pt x="1" y="12"/>
                          <a:pt x="2" y="12"/>
                        </a:cubicBezTo>
                        <a:cubicBezTo>
                          <a:pt x="2" y="10"/>
                          <a:pt x="2" y="9"/>
                          <a:pt x="2" y="8"/>
                        </a:cubicBezTo>
                        <a:cubicBezTo>
                          <a:pt x="2" y="7"/>
                          <a:pt x="1" y="6"/>
                          <a:pt x="1" y="7"/>
                        </a:cubicBezTo>
                        <a:cubicBezTo>
                          <a:pt x="1" y="9"/>
                          <a:pt x="0" y="10"/>
                          <a:pt x="0" y="12"/>
                        </a:cubicBezTo>
                        <a:cubicBezTo>
                          <a:pt x="0" y="12"/>
                          <a:pt x="1" y="13"/>
                          <a:pt x="2" y="12"/>
                        </a:cubicBezTo>
                        <a:cubicBezTo>
                          <a:pt x="3" y="8"/>
                          <a:pt x="5" y="5"/>
                          <a:pt x="5" y="1"/>
                        </a:cubicBezTo>
                        <a:cubicBezTo>
                          <a:pt x="5" y="0"/>
                          <a:pt x="3" y="0"/>
                          <a:pt x="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2" name="Freeform 159"/>
                  <p:cNvSpPr/>
                  <p:nvPr/>
                </p:nvSpPr>
                <p:spPr bwMode="auto">
                  <a:xfrm>
                    <a:off x="904875" y="2497138"/>
                    <a:ext cx="3175" cy="15875"/>
                  </a:xfrm>
                  <a:custGeom>
                    <a:avLst/>
                    <a:gdLst>
                      <a:gd name="T0" fmla="*/ 2 w 4"/>
                      <a:gd name="T1" fmla="*/ 1 h 15"/>
                      <a:gd name="T2" fmla="*/ 1 w 4"/>
                      <a:gd name="T3" fmla="*/ 14 h 15"/>
                      <a:gd name="T4" fmla="*/ 2 w 4"/>
                      <a:gd name="T5" fmla="*/ 14 h 15"/>
                      <a:gd name="T6" fmla="*/ 3 w 4"/>
                      <a:gd name="T7" fmla="*/ 10 h 15"/>
                      <a:gd name="T8" fmla="*/ 2 w 4"/>
                      <a:gd name="T9" fmla="*/ 9 h 15"/>
                      <a:gd name="T10" fmla="*/ 1 w 4"/>
                      <a:gd name="T11" fmla="*/ 14 h 15"/>
                      <a:gd name="T12" fmla="*/ 2 w 4"/>
                      <a:gd name="T13" fmla="*/ 14 h 15"/>
                      <a:gd name="T14" fmla="*/ 4 w 4"/>
                      <a:gd name="T15" fmla="*/ 1 h 15"/>
                      <a:gd name="T16" fmla="*/ 2 w 4"/>
                      <a:gd name="T17" fmla="*/ 1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15">
                        <a:moveTo>
                          <a:pt x="2" y="1"/>
                        </a:moveTo>
                        <a:cubicBezTo>
                          <a:pt x="2" y="5"/>
                          <a:pt x="2" y="10"/>
                          <a:pt x="1" y="14"/>
                        </a:cubicBezTo>
                        <a:cubicBezTo>
                          <a:pt x="1" y="14"/>
                          <a:pt x="2" y="14"/>
                          <a:pt x="2" y="14"/>
                        </a:cubicBezTo>
                        <a:cubicBezTo>
                          <a:pt x="2" y="13"/>
                          <a:pt x="3" y="11"/>
                          <a:pt x="3" y="10"/>
                        </a:cubicBezTo>
                        <a:cubicBezTo>
                          <a:pt x="3" y="9"/>
                          <a:pt x="2" y="9"/>
                          <a:pt x="2" y="9"/>
                        </a:cubicBezTo>
                        <a:cubicBezTo>
                          <a:pt x="1" y="11"/>
                          <a:pt x="1" y="12"/>
                          <a:pt x="1" y="14"/>
                        </a:cubicBezTo>
                        <a:cubicBezTo>
                          <a:pt x="0" y="15"/>
                          <a:pt x="2" y="15"/>
                          <a:pt x="2" y="14"/>
                        </a:cubicBezTo>
                        <a:cubicBezTo>
                          <a:pt x="3" y="10"/>
                          <a:pt x="4" y="5"/>
                          <a:pt x="4" y="1"/>
                        </a:cubicBezTo>
                        <a:cubicBezTo>
                          <a:pt x="4" y="0"/>
                          <a:pt x="2" y="0"/>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3" name="Freeform 160"/>
                  <p:cNvSpPr/>
                  <p:nvPr/>
                </p:nvSpPr>
                <p:spPr bwMode="auto">
                  <a:xfrm>
                    <a:off x="906463" y="2497138"/>
                    <a:ext cx="4763" cy="14288"/>
                  </a:xfrm>
                  <a:custGeom>
                    <a:avLst/>
                    <a:gdLst>
                      <a:gd name="T0" fmla="*/ 1 w 5"/>
                      <a:gd name="T1" fmla="*/ 1 h 14"/>
                      <a:gd name="T2" fmla="*/ 2 w 5"/>
                      <a:gd name="T3" fmla="*/ 13 h 14"/>
                      <a:gd name="T4" fmla="*/ 3 w 5"/>
                      <a:gd name="T5" fmla="*/ 14 h 14"/>
                      <a:gd name="T6" fmla="*/ 5 w 5"/>
                      <a:gd name="T7" fmla="*/ 5 h 14"/>
                      <a:gd name="T8" fmla="*/ 4 w 5"/>
                      <a:gd name="T9" fmla="*/ 5 h 14"/>
                      <a:gd name="T10" fmla="*/ 2 w 5"/>
                      <a:gd name="T11" fmla="*/ 13 h 14"/>
                      <a:gd name="T12" fmla="*/ 3 w 5"/>
                      <a:gd name="T13" fmla="*/ 13 h 14"/>
                      <a:gd name="T14" fmla="*/ 2 w 5"/>
                      <a:gd name="T15" fmla="*/ 0 h 14"/>
                      <a:gd name="T16" fmla="*/ 1 w 5"/>
                      <a:gd name="T17" fmla="*/ 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14">
                        <a:moveTo>
                          <a:pt x="1" y="1"/>
                        </a:moveTo>
                        <a:cubicBezTo>
                          <a:pt x="3" y="5"/>
                          <a:pt x="2" y="9"/>
                          <a:pt x="2" y="13"/>
                        </a:cubicBezTo>
                        <a:cubicBezTo>
                          <a:pt x="2" y="14"/>
                          <a:pt x="3" y="14"/>
                          <a:pt x="3" y="14"/>
                        </a:cubicBezTo>
                        <a:cubicBezTo>
                          <a:pt x="4" y="11"/>
                          <a:pt x="4" y="8"/>
                          <a:pt x="5" y="5"/>
                        </a:cubicBezTo>
                        <a:cubicBezTo>
                          <a:pt x="5" y="5"/>
                          <a:pt x="4" y="4"/>
                          <a:pt x="4" y="5"/>
                        </a:cubicBezTo>
                        <a:cubicBezTo>
                          <a:pt x="3" y="8"/>
                          <a:pt x="2" y="10"/>
                          <a:pt x="2" y="13"/>
                        </a:cubicBezTo>
                        <a:cubicBezTo>
                          <a:pt x="2" y="13"/>
                          <a:pt x="3" y="13"/>
                          <a:pt x="3" y="13"/>
                        </a:cubicBezTo>
                        <a:cubicBezTo>
                          <a:pt x="4" y="9"/>
                          <a:pt x="5" y="4"/>
                          <a:pt x="2" y="0"/>
                        </a:cubicBezTo>
                        <a:cubicBezTo>
                          <a:pt x="1" y="0"/>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4" name="Freeform 161"/>
                  <p:cNvSpPr/>
                  <p:nvPr/>
                </p:nvSpPr>
                <p:spPr bwMode="auto">
                  <a:xfrm>
                    <a:off x="911225" y="2478088"/>
                    <a:ext cx="28575" cy="49213"/>
                  </a:xfrm>
                  <a:custGeom>
                    <a:avLst/>
                    <a:gdLst>
                      <a:gd name="T0" fmla="*/ 3 w 28"/>
                      <a:gd name="T1" fmla="*/ 28 h 46"/>
                      <a:gd name="T2" fmla="*/ 6 w 28"/>
                      <a:gd name="T3" fmla="*/ 20 h 46"/>
                      <a:gd name="T4" fmla="*/ 10 w 28"/>
                      <a:gd name="T5" fmla="*/ 20 h 46"/>
                      <a:gd name="T6" fmla="*/ 11 w 28"/>
                      <a:gd name="T7" fmla="*/ 23 h 46"/>
                      <a:gd name="T8" fmla="*/ 15 w 28"/>
                      <a:gd name="T9" fmla="*/ 13 h 46"/>
                      <a:gd name="T10" fmla="*/ 17 w 28"/>
                      <a:gd name="T11" fmla="*/ 13 h 46"/>
                      <a:gd name="T12" fmla="*/ 18 w 28"/>
                      <a:gd name="T13" fmla="*/ 9 h 46"/>
                      <a:gd name="T14" fmla="*/ 18 w 28"/>
                      <a:gd name="T15" fmla="*/ 14 h 46"/>
                      <a:gd name="T16" fmla="*/ 19 w 28"/>
                      <a:gd name="T17" fmla="*/ 10 h 46"/>
                      <a:gd name="T18" fmla="*/ 20 w 28"/>
                      <a:gd name="T19" fmla="*/ 6 h 46"/>
                      <a:gd name="T20" fmla="*/ 22 w 28"/>
                      <a:gd name="T21" fmla="*/ 8 h 46"/>
                      <a:gd name="T22" fmla="*/ 22 w 28"/>
                      <a:gd name="T23" fmla="*/ 18 h 46"/>
                      <a:gd name="T24" fmla="*/ 23 w 28"/>
                      <a:gd name="T25" fmla="*/ 12 h 46"/>
                      <a:gd name="T26" fmla="*/ 24 w 28"/>
                      <a:gd name="T27" fmla="*/ 10 h 46"/>
                      <a:gd name="T28" fmla="*/ 25 w 28"/>
                      <a:gd name="T29" fmla="*/ 22 h 46"/>
                      <a:gd name="T30" fmla="*/ 24 w 28"/>
                      <a:gd name="T31" fmla="*/ 25 h 46"/>
                      <a:gd name="T32" fmla="*/ 20 w 28"/>
                      <a:gd name="T33" fmla="*/ 36 h 46"/>
                      <a:gd name="T34" fmla="*/ 23 w 28"/>
                      <a:gd name="T35" fmla="*/ 27 h 46"/>
                      <a:gd name="T36" fmla="*/ 23 w 28"/>
                      <a:gd name="T37" fmla="*/ 28 h 46"/>
                      <a:gd name="T38" fmla="*/ 20 w 28"/>
                      <a:gd name="T39" fmla="*/ 38 h 46"/>
                      <a:gd name="T40" fmla="*/ 20 w 28"/>
                      <a:gd name="T41" fmla="*/ 34 h 46"/>
                      <a:gd name="T42" fmla="*/ 16 w 28"/>
                      <a:gd name="T43" fmla="*/ 25 h 46"/>
                      <a:gd name="T44" fmla="*/ 15 w 28"/>
                      <a:gd name="T45" fmla="*/ 35 h 46"/>
                      <a:gd name="T46" fmla="*/ 11 w 28"/>
                      <a:gd name="T47" fmla="*/ 27 h 46"/>
                      <a:gd name="T48" fmla="*/ 11 w 28"/>
                      <a:gd name="T49" fmla="*/ 29 h 46"/>
                      <a:gd name="T50" fmla="*/ 10 w 28"/>
                      <a:gd name="T51" fmla="*/ 30 h 46"/>
                      <a:gd name="T52" fmla="*/ 11 w 28"/>
                      <a:gd name="T53" fmla="*/ 30 h 46"/>
                      <a:gd name="T54" fmla="*/ 15 w 28"/>
                      <a:gd name="T55" fmla="*/ 31 h 46"/>
                      <a:gd name="T56" fmla="*/ 17 w 28"/>
                      <a:gd name="T57" fmla="*/ 28 h 46"/>
                      <a:gd name="T58" fmla="*/ 18 w 28"/>
                      <a:gd name="T59" fmla="*/ 23 h 46"/>
                      <a:gd name="T60" fmla="*/ 18 w 28"/>
                      <a:gd name="T61" fmla="*/ 32 h 46"/>
                      <a:gd name="T62" fmla="*/ 19 w 28"/>
                      <a:gd name="T63" fmla="*/ 38 h 46"/>
                      <a:gd name="T64" fmla="*/ 21 w 28"/>
                      <a:gd name="T65" fmla="*/ 34 h 46"/>
                      <a:gd name="T66" fmla="*/ 19 w 28"/>
                      <a:gd name="T67" fmla="*/ 41 h 46"/>
                      <a:gd name="T68" fmla="*/ 21 w 28"/>
                      <a:gd name="T69" fmla="*/ 43 h 46"/>
                      <a:gd name="T70" fmla="*/ 22 w 28"/>
                      <a:gd name="T71" fmla="*/ 36 h 46"/>
                      <a:gd name="T72" fmla="*/ 22 w 28"/>
                      <a:gd name="T73" fmla="*/ 36 h 46"/>
                      <a:gd name="T74" fmla="*/ 23 w 28"/>
                      <a:gd name="T75" fmla="*/ 32 h 46"/>
                      <a:gd name="T76" fmla="*/ 25 w 28"/>
                      <a:gd name="T77" fmla="*/ 25 h 46"/>
                      <a:gd name="T78" fmla="*/ 25 w 28"/>
                      <a:gd name="T79" fmla="*/ 12 h 46"/>
                      <a:gd name="T80" fmla="*/ 22 w 28"/>
                      <a:gd name="T81" fmla="*/ 27 h 46"/>
                      <a:gd name="T82" fmla="*/ 22 w 28"/>
                      <a:gd name="T83" fmla="*/ 27 h 46"/>
                      <a:gd name="T84" fmla="*/ 20 w 28"/>
                      <a:gd name="T85" fmla="*/ 28 h 46"/>
                      <a:gd name="T86" fmla="*/ 20 w 28"/>
                      <a:gd name="T87" fmla="*/ 26 h 46"/>
                      <a:gd name="T88" fmla="*/ 19 w 28"/>
                      <a:gd name="T89" fmla="*/ 26 h 46"/>
                      <a:gd name="T90" fmla="*/ 18 w 28"/>
                      <a:gd name="T91" fmla="*/ 25 h 46"/>
                      <a:gd name="T92" fmla="*/ 18 w 28"/>
                      <a:gd name="T93" fmla="*/ 25 h 46"/>
                      <a:gd name="T94" fmla="*/ 15 w 28"/>
                      <a:gd name="T95" fmla="*/ 26 h 46"/>
                      <a:gd name="T96" fmla="*/ 14 w 28"/>
                      <a:gd name="T97" fmla="*/ 26 h 46"/>
                      <a:gd name="T98" fmla="*/ 14 w 28"/>
                      <a:gd name="T99" fmla="*/ 25 h 46"/>
                      <a:gd name="T100" fmla="*/ 13 w 28"/>
                      <a:gd name="T101" fmla="*/ 26 h 46"/>
                      <a:gd name="T102" fmla="*/ 12 w 28"/>
                      <a:gd name="T103" fmla="*/ 27 h 46"/>
                      <a:gd name="T104" fmla="*/ 11 w 28"/>
                      <a:gd name="T105" fmla="*/ 25 h 46"/>
                      <a:gd name="T106" fmla="*/ 9 w 28"/>
                      <a:gd name="T107" fmla="*/ 26 h 46"/>
                      <a:gd name="T108" fmla="*/ 8 w 28"/>
                      <a:gd name="T109" fmla="*/ 27 h 46"/>
                      <a:gd name="T110" fmla="*/ 7 w 28"/>
                      <a:gd name="T111" fmla="*/ 29 h 46"/>
                      <a:gd name="T112" fmla="*/ 5 w 28"/>
                      <a:gd name="T113" fmla="*/ 28 h 46"/>
                      <a:gd name="T114" fmla="*/ 3 w 28"/>
                      <a:gd name="T115" fmla="*/ 28 h 46"/>
                      <a:gd name="T116" fmla="*/ 1 w 28"/>
                      <a:gd name="T117" fmla="*/ 29 h 46"/>
                      <a:gd name="T118" fmla="*/ 1 w 28"/>
                      <a:gd name="T119" fmla="*/ 30 h 46"/>
                      <a:gd name="T120" fmla="*/ 0 w 28"/>
                      <a:gd name="T121" fmla="*/ 3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8" h="46">
                        <a:moveTo>
                          <a:pt x="3" y="15"/>
                        </a:moveTo>
                        <a:cubicBezTo>
                          <a:pt x="3" y="19"/>
                          <a:pt x="0" y="35"/>
                          <a:pt x="2" y="23"/>
                        </a:cubicBezTo>
                        <a:cubicBezTo>
                          <a:pt x="2" y="24"/>
                          <a:pt x="2" y="24"/>
                          <a:pt x="2" y="25"/>
                        </a:cubicBezTo>
                        <a:cubicBezTo>
                          <a:pt x="1" y="27"/>
                          <a:pt x="1" y="28"/>
                          <a:pt x="3" y="28"/>
                        </a:cubicBezTo>
                        <a:cubicBezTo>
                          <a:pt x="3" y="27"/>
                          <a:pt x="4" y="18"/>
                          <a:pt x="3" y="24"/>
                        </a:cubicBezTo>
                        <a:cubicBezTo>
                          <a:pt x="1" y="34"/>
                          <a:pt x="4" y="13"/>
                          <a:pt x="4" y="21"/>
                        </a:cubicBezTo>
                        <a:cubicBezTo>
                          <a:pt x="4" y="24"/>
                          <a:pt x="4" y="31"/>
                          <a:pt x="5" y="22"/>
                        </a:cubicBezTo>
                        <a:cubicBezTo>
                          <a:pt x="5" y="21"/>
                          <a:pt x="6" y="14"/>
                          <a:pt x="6" y="20"/>
                        </a:cubicBezTo>
                        <a:cubicBezTo>
                          <a:pt x="6" y="32"/>
                          <a:pt x="7" y="21"/>
                          <a:pt x="8" y="17"/>
                        </a:cubicBezTo>
                        <a:cubicBezTo>
                          <a:pt x="7" y="19"/>
                          <a:pt x="7" y="21"/>
                          <a:pt x="7" y="23"/>
                        </a:cubicBezTo>
                        <a:cubicBezTo>
                          <a:pt x="7" y="25"/>
                          <a:pt x="8" y="28"/>
                          <a:pt x="8" y="24"/>
                        </a:cubicBezTo>
                        <a:cubicBezTo>
                          <a:pt x="8" y="25"/>
                          <a:pt x="10" y="12"/>
                          <a:pt x="10" y="20"/>
                        </a:cubicBezTo>
                        <a:cubicBezTo>
                          <a:pt x="10" y="25"/>
                          <a:pt x="8" y="27"/>
                          <a:pt x="10" y="19"/>
                        </a:cubicBezTo>
                        <a:cubicBezTo>
                          <a:pt x="13" y="8"/>
                          <a:pt x="9" y="35"/>
                          <a:pt x="11" y="19"/>
                        </a:cubicBezTo>
                        <a:cubicBezTo>
                          <a:pt x="11" y="18"/>
                          <a:pt x="12" y="17"/>
                          <a:pt x="12" y="15"/>
                        </a:cubicBezTo>
                        <a:cubicBezTo>
                          <a:pt x="12" y="18"/>
                          <a:pt x="12" y="20"/>
                          <a:pt x="11" y="23"/>
                        </a:cubicBezTo>
                        <a:cubicBezTo>
                          <a:pt x="12" y="23"/>
                          <a:pt x="12" y="23"/>
                          <a:pt x="13" y="23"/>
                        </a:cubicBezTo>
                        <a:cubicBezTo>
                          <a:pt x="13" y="20"/>
                          <a:pt x="13" y="18"/>
                          <a:pt x="14" y="15"/>
                        </a:cubicBezTo>
                        <a:cubicBezTo>
                          <a:pt x="14" y="14"/>
                          <a:pt x="12" y="24"/>
                          <a:pt x="13" y="22"/>
                        </a:cubicBezTo>
                        <a:cubicBezTo>
                          <a:pt x="12" y="30"/>
                          <a:pt x="15" y="14"/>
                          <a:pt x="15" y="13"/>
                        </a:cubicBezTo>
                        <a:cubicBezTo>
                          <a:pt x="15" y="16"/>
                          <a:pt x="14" y="20"/>
                          <a:pt x="14" y="23"/>
                        </a:cubicBezTo>
                        <a:cubicBezTo>
                          <a:pt x="14" y="22"/>
                          <a:pt x="15" y="16"/>
                          <a:pt x="15" y="14"/>
                        </a:cubicBezTo>
                        <a:cubicBezTo>
                          <a:pt x="17" y="6"/>
                          <a:pt x="15" y="17"/>
                          <a:pt x="15" y="19"/>
                        </a:cubicBezTo>
                        <a:cubicBezTo>
                          <a:pt x="14" y="28"/>
                          <a:pt x="17" y="11"/>
                          <a:pt x="17" y="13"/>
                        </a:cubicBezTo>
                        <a:cubicBezTo>
                          <a:pt x="16" y="15"/>
                          <a:pt x="15" y="21"/>
                          <a:pt x="15" y="23"/>
                        </a:cubicBezTo>
                        <a:cubicBezTo>
                          <a:pt x="14" y="28"/>
                          <a:pt x="17" y="14"/>
                          <a:pt x="16" y="17"/>
                        </a:cubicBezTo>
                        <a:cubicBezTo>
                          <a:pt x="17" y="15"/>
                          <a:pt x="17" y="12"/>
                          <a:pt x="18" y="10"/>
                        </a:cubicBezTo>
                        <a:cubicBezTo>
                          <a:pt x="19" y="4"/>
                          <a:pt x="18" y="9"/>
                          <a:pt x="18" y="9"/>
                        </a:cubicBezTo>
                        <a:cubicBezTo>
                          <a:pt x="18" y="12"/>
                          <a:pt x="17" y="16"/>
                          <a:pt x="16" y="19"/>
                        </a:cubicBezTo>
                        <a:cubicBezTo>
                          <a:pt x="16" y="20"/>
                          <a:pt x="16" y="22"/>
                          <a:pt x="16" y="23"/>
                        </a:cubicBezTo>
                        <a:cubicBezTo>
                          <a:pt x="16" y="23"/>
                          <a:pt x="16" y="23"/>
                          <a:pt x="17" y="23"/>
                        </a:cubicBezTo>
                        <a:cubicBezTo>
                          <a:pt x="17" y="20"/>
                          <a:pt x="18" y="17"/>
                          <a:pt x="18" y="14"/>
                        </a:cubicBezTo>
                        <a:cubicBezTo>
                          <a:pt x="18" y="13"/>
                          <a:pt x="18" y="4"/>
                          <a:pt x="19" y="9"/>
                        </a:cubicBezTo>
                        <a:cubicBezTo>
                          <a:pt x="19" y="12"/>
                          <a:pt x="19" y="15"/>
                          <a:pt x="19" y="17"/>
                        </a:cubicBezTo>
                        <a:cubicBezTo>
                          <a:pt x="18" y="26"/>
                          <a:pt x="19" y="23"/>
                          <a:pt x="19" y="19"/>
                        </a:cubicBezTo>
                        <a:cubicBezTo>
                          <a:pt x="19" y="16"/>
                          <a:pt x="19" y="13"/>
                          <a:pt x="19" y="10"/>
                        </a:cubicBezTo>
                        <a:cubicBezTo>
                          <a:pt x="20" y="6"/>
                          <a:pt x="19" y="15"/>
                          <a:pt x="19" y="14"/>
                        </a:cubicBezTo>
                        <a:cubicBezTo>
                          <a:pt x="19" y="15"/>
                          <a:pt x="19" y="16"/>
                          <a:pt x="19" y="17"/>
                        </a:cubicBezTo>
                        <a:cubicBezTo>
                          <a:pt x="17" y="21"/>
                          <a:pt x="17" y="23"/>
                          <a:pt x="20" y="22"/>
                        </a:cubicBezTo>
                        <a:cubicBezTo>
                          <a:pt x="20" y="16"/>
                          <a:pt x="20" y="11"/>
                          <a:pt x="20" y="6"/>
                        </a:cubicBezTo>
                        <a:cubicBezTo>
                          <a:pt x="20" y="11"/>
                          <a:pt x="20" y="18"/>
                          <a:pt x="20" y="23"/>
                        </a:cubicBezTo>
                        <a:cubicBezTo>
                          <a:pt x="20" y="17"/>
                          <a:pt x="22" y="10"/>
                          <a:pt x="21" y="5"/>
                        </a:cubicBezTo>
                        <a:cubicBezTo>
                          <a:pt x="22" y="11"/>
                          <a:pt x="21" y="17"/>
                          <a:pt x="20" y="23"/>
                        </a:cubicBezTo>
                        <a:cubicBezTo>
                          <a:pt x="21" y="19"/>
                          <a:pt x="21" y="13"/>
                          <a:pt x="22" y="8"/>
                        </a:cubicBezTo>
                        <a:cubicBezTo>
                          <a:pt x="21" y="14"/>
                          <a:pt x="22" y="20"/>
                          <a:pt x="21" y="26"/>
                        </a:cubicBezTo>
                        <a:cubicBezTo>
                          <a:pt x="22" y="22"/>
                          <a:pt x="22" y="14"/>
                          <a:pt x="22" y="9"/>
                        </a:cubicBezTo>
                        <a:cubicBezTo>
                          <a:pt x="23" y="5"/>
                          <a:pt x="23" y="6"/>
                          <a:pt x="23" y="9"/>
                        </a:cubicBezTo>
                        <a:cubicBezTo>
                          <a:pt x="23" y="12"/>
                          <a:pt x="23" y="15"/>
                          <a:pt x="22" y="18"/>
                        </a:cubicBezTo>
                        <a:cubicBezTo>
                          <a:pt x="22" y="19"/>
                          <a:pt x="22" y="20"/>
                          <a:pt x="22" y="21"/>
                        </a:cubicBezTo>
                        <a:cubicBezTo>
                          <a:pt x="21" y="24"/>
                          <a:pt x="22" y="24"/>
                          <a:pt x="23" y="24"/>
                        </a:cubicBezTo>
                        <a:cubicBezTo>
                          <a:pt x="23" y="21"/>
                          <a:pt x="23" y="18"/>
                          <a:pt x="23" y="15"/>
                        </a:cubicBezTo>
                        <a:cubicBezTo>
                          <a:pt x="23" y="14"/>
                          <a:pt x="23" y="4"/>
                          <a:pt x="23" y="12"/>
                        </a:cubicBezTo>
                        <a:cubicBezTo>
                          <a:pt x="24" y="16"/>
                          <a:pt x="23" y="20"/>
                          <a:pt x="23" y="24"/>
                        </a:cubicBezTo>
                        <a:cubicBezTo>
                          <a:pt x="23" y="24"/>
                          <a:pt x="23" y="24"/>
                          <a:pt x="23" y="24"/>
                        </a:cubicBezTo>
                        <a:cubicBezTo>
                          <a:pt x="23" y="22"/>
                          <a:pt x="23" y="20"/>
                          <a:pt x="23" y="18"/>
                        </a:cubicBezTo>
                        <a:cubicBezTo>
                          <a:pt x="23" y="15"/>
                          <a:pt x="24" y="12"/>
                          <a:pt x="24" y="10"/>
                        </a:cubicBezTo>
                        <a:cubicBezTo>
                          <a:pt x="24" y="6"/>
                          <a:pt x="24" y="1"/>
                          <a:pt x="25" y="6"/>
                        </a:cubicBezTo>
                        <a:cubicBezTo>
                          <a:pt x="25" y="6"/>
                          <a:pt x="27" y="14"/>
                          <a:pt x="26" y="8"/>
                        </a:cubicBezTo>
                        <a:cubicBezTo>
                          <a:pt x="26" y="7"/>
                          <a:pt x="25" y="7"/>
                          <a:pt x="25" y="8"/>
                        </a:cubicBezTo>
                        <a:cubicBezTo>
                          <a:pt x="25" y="12"/>
                          <a:pt x="25" y="17"/>
                          <a:pt x="25" y="22"/>
                        </a:cubicBezTo>
                        <a:cubicBezTo>
                          <a:pt x="27" y="22"/>
                          <a:pt x="27" y="21"/>
                          <a:pt x="26" y="19"/>
                        </a:cubicBezTo>
                        <a:cubicBezTo>
                          <a:pt x="26" y="18"/>
                          <a:pt x="26" y="8"/>
                          <a:pt x="26" y="15"/>
                        </a:cubicBezTo>
                        <a:cubicBezTo>
                          <a:pt x="26" y="18"/>
                          <a:pt x="25" y="21"/>
                          <a:pt x="24" y="24"/>
                        </a:cubicBezTo>
                        <a:cubicBezTo>
                          <a:pt x="24" y="25"/>
                          <a:pt x="22" y="34"/>
                          <a:pt x="24" y="25"/>
                        </a:cubicBezTo>
                        <a:cubicBezTo>
                          <a:pt x="23" y="31"/>
                          <a:pt x="23" y="39"/>
                          <a:pt x="24" y="27"/>
                        </a:cubicBezTo>
                        <a:cubicBezTo>
                          <a:pt x="23" y="30"/>
                          <a:pt x="23" y="32"/>
                          <a:pt x="22" y="34"/>
                        </a:cubicBezTo>
                        <a:cubicBezTo>
                          <a:pt x="22" y="33"/>
                          <a:pt x="22" y="28"/>
                          <a:pt x="22" y="33"/>
                        </a:cubicBezTo>
                        <a:cubicBezTo>
                          <a:pt x="22" y="36"/>
                          <a:pt x="22" y="46"/>
                          <a:pt x="20" y="36"/>
                        </a:cubicBezTo>
                        <a:cubicBezTo>
                          <a:pt x="20" y="31"/>
                          <a:pt x="19" y="36"/>
                          <a:pt x="19" y="38"/>
                        </a:cubicBezTo>
                        <a:cubicBezTo>
                          <a:pt x="20" y="40"/>
                          <a:pt x="21" y="40"/>
                          <a:pt x="20" y="37"/>
                        </a:cubicBezTo>
                        <a:cubicBezTo>
                          <a:pt x="20" y="34"/>
                          <a:pt x="21" y="32"/>
                          <a:pt x="21" y="29"/>
                        </a:cubicBezTo>
                        <a:cubicBezTo>
                          <a:pt x="22" y="28"/>
                          <a:pt x="22" y="28"/>
                          <a:pt x="23" y="27"/>
                        </a:cubicBezTo>
                        <a:cubicBezTo>
                          <a:pt x="21" y="31"/>
                          <a:pt x="21" y="32"/>
                          <a:pt x="23" y="32"/>
                        </a:cubicBezTo>
                        <a:cubicBezTo>
                          <a:pt x="24" y="29"/>
                          <a:pt x="25" y="26"/>
                          <a:pt x="25" y="23"/>
                        </a:cubicBezTo>
                        <a:cubicBezTo>
                          <a:pt x="26" y="22"/>
                          <a:pt x="24" y="22"/>
                          <a:pt x="24" y="23"/>
                        </a:cubicBezTo>
                        <a:cubicBezTo>
                          <a:pt x="24" y="25"/>
                          <a:pt x="23" y="26"/>
                          <a:pt x="23" y="28"/>
                        </a:cubicBezTo>
                        <a:cubicBezTo>
                          <a:pt x="23" y="28"/>
                          <a:pt x="20" y="35"/>
                          <a:pt x="20" y="33"/>
                        </a:cubicBezTo>
                        <a:cubicBezTo>
                          <a:pt x="20" y="32"/>
                          <a:pt x="18" y="27"/>
                          <a:pt x="18" y="32"/>
                        </a:cubicBezTo>
                        <a:cubicBezTo>
                          <a:pt x="18" y="34"/>
                          <a:pt x="18" y="36"/>
                          <a:pt x="18" y="38"/>
                        </a:cubicBezTo>
                        <a:cubicBezTo>
                          <a:pt x="18" y="39"/>
                          <a:pt x="20" y="39"/>
                          <a:pt x="20" y="38"/>
                        </a:cubicBezTo>
                        <a:cubicBezTo>
                          <a:pt x="20" y="34"/>
                          <a:pt x="20" y="30"/>
                          <a:pt x="20" y="25"/>
                        </a:cubicBezTo>
                        <a:cubicBezTo>
                          <a:pt x="20" y="25"/>
                          <a:pt x="18" y="25"/>
                          <a:pt x="18" y="25"/>
                        </a:cubicBezTo>
                        <a:cubicBezTo>
                          <a:pt x="18" y="28"/>
                          <a:pt x="18" y="31"/>
                          <a:pt x="18" y="34"/>
                        </a:cubicBezTo>
                        <a:cubicBezTo>
                          <a:pt x="19" y="34"/>
                          <a:pt x="19" y="34"/>
                          <a:pt x="20" y="34"/>
                        </a:cubicBezTo>
                        <a:cubicBezTo>
                          <a:pt x="19" y="33"/>
                          <a:pt x="19" y="31"/>
                          <a:pt x="19" y="29"/>
                        </a:cubicBezTo>
                        <a:cubicBezTo>
                          <a:pt x="19" y="22"/>
                          <a:pt x="18" y="32"/>
                          <a:pt x="18" y="33"/>
                        </a:cubicBezTo>
                        <a:cubicBezTo>
                          <a:pt x="18" y="30"/>
                          <a:pt x="18" y="27"/>
                          <a:pt x="18" y="25"/>
                        </a:cubicBezTo>
                        <a:cubicBezTo>
                          <a:pt x="17" y="24"/>
                          <a:pt x="16" y="24"/>
                          <a:pt x="16" y="25"/>
                        </a:cubicBezTo>
                        <a:cubicBezTo>
                          <a:pt x="15" y="32"/>
                          <a:pt x="16" y="32"/>
                          <a:pt x="15" y="25"/>
                        </a:cubicBezTo>
                        <a:cubicBezTo>
                          <a:pt x="15" y="24"/>
                          <a:pt x="14" y="24"/>
                          <a:pt x="14" y="25"/>
                        </a:cubicBezTo>
                        <a:cubicBezTo>
                          <a:pt x="14" y="28"/>
                          <a:pt x="14" y="31"/>
                          <a:pt x="14" y="35"/>
                        </a:cubicBezTo>
                        <a:cubicBezTo>
                          <a:pt x="14" y="36"/>
                          <a:pt x="15" y="36"/>
                          <a:pt x="15" y="35"/>
                        </a:cubicBezTo>
                        <a:cubicBezTo>
                          <a:pt x="15" y="32"/>
                          <a:pt x="15" y="30"/>
                          <a:pt x="14" y="28"/>
                        </a:cubicBezTo>
                        <a:cubicBezTo>
                          <a:pt x="14" y="27"/>
                          <a:pt x="13" y="28"/>
                          <a:pt x="13" y="28"/>
                        </a:cubicBezTo>
                        <a:cubicBezTo>
                          <a:pt x="13" y="30"/>
                          <a:pt x="13" y="31"/>
                          <a:pt x="13" y="33"/>
                        </a:cubicBezTo>
                        <a:cubicBezTo>
                          <a:pt x="13" y="31"/>
                          <a:pt x="12" y="29"/>
                          <a:pt x="11" y="27"/>
                        </a:cubicBezTo>
                        <a:cubicBezTo>
                          <a:pt x="11" y="27"/>
                          <a:pt x="10" y="26"/>
                          <a:pt x="10" y="27"/>
                        </a:cubicBezTo>
                        <a:cubicBezTo>
                          <a:pt x="9" y="30"/>
                          <a:pt x="9" y="32"/>
                          <a:pt x="9" y="34"/>
                        </a:cubicBezTo>
                        <a:cubicBezTo>
                          <a:pt x="9" y="35"/>
                          <a:pt x="11" y="35"/>
                          <a:pt x="11" y="34"/>
                        </a:cubicBezTo>
                        <a:cubicBezTo>
                          <a:pt x="11" y="32"/>
                          <a:pt x="11" y="31"/>
                          <a:pt x="11" y="29"/>
                        </a:cubicBezTo>
                        <a:cubicBezTo>
                          <a:pt x="11" y="28"/>
                          <a:pt x="9" y="28"/>
                          <a:pt x="9" y="29"/>
                        </a:cubicBezTo>
                        <a:cubicBezTo>
                          <a:pt x="9" y="32"/>
                          <a:pt x="9" y="35"/>
                          <a:pt x="9" y="38"/>
                        </a:cubicBezTo>
                        <a:cubicBezTo>
                          <a:pt x="9" y="39"/>
                          <a:pt x="11" y="39"/>
                          <a:pt x="11" y="38"/>
                        </a:cubicBezTo>
                        <a:cubicBezTo>
                          <a:pt x="11" y="35"/>
                          <a:pt x="11" y="33"/>
                          <a:pt x="10" y="30"/>
                        </a:cubicBezTo>
                        <a:cubicBezTo>
                          <a:pt x="10" y="29"/>
                          <a:pt x="8" y="30"/>
                          <a:pt x="9" y="31"/>
                        </a:cubicBezTo>
                        <a:cubicBezTo>
                          <a:pt x="8" y="35"/>
                          <a:pt x="8" y="36"/>
                          <a:pt x="11" y="35"/>
                        </a:cubicBezTo>
                        <a:cubicBezTo>
                          <a:pt x="12" y="33"/>
                          <a:pt x="11" y="31"/>
                          <a:pt x="9" y="31"/>
                        </a:cubicBezTo>
                        <a:cubicBezTo>
                          <a:pt x="11" y="32"/>
                          <a:pt x="11" y="32"/>
                          <a:pt x="11" y="30"/>
                        </a:cubicBezTo>
                        <a:cubicBezTo>
                          <a:pt x="12" y="33"/>
                          <a:pt x="12" y="33"/>
                          <a:pt x="13" y="36"/>
                        </a:cubicBezTo>
                        <a:cubicBezTo>
                          <a:pt x="13" y="36"/>
                          <a:pt x="14" y="36"/>
                          <a:pt x="14" y="35"/>
                        </a:cubicBezTo>
                        <a:cubicBezTo>
                          <a:pt x="14" y="34"/>
                          <a:pt x="14" y="32"/>
                          <a:pt x="14" y="31"/>
                        </a:cubicBezTo>
                        <a:cubicBezTo>
                          <a:pt x="13" y="33"/>
                          <a:pt x="13" y="33"/>
                          <a:pt x="15" y="31"/>
                        </a:cubicBezTo>
                        <a:cubicBezTo>
                          <a:pt x="16" y="29"/>
                          <a:pt x="16" y="28"/>
                          <a:pt x="14" y="28"/>
                        </a:cubicBezTo>
                        <a:cubicBezTo>
                          <a:pt x="14" y="30"/>
                          <a:pt x="14" y="32"/>
                          <a:pt x="14" y="34"/>
                        </a:cubicBezTo>
                        <a:cubicBezTo>
                          <a:pt x="14" y="35"/>
                          <a:pt x="16" y="35"/>
                          <a:pt x="16" y="34"/>
                        </a:cubicBezTo>
                        <a:cubicBezTo>
                          <a:pt x="16" y="32"/>
                          <a:pt x="17" y="30"/>
                          <a:pt x="17" y="28"/>
                        </a:cubicBezTo>
                        <a:cubicBezTo>
                          <a:pt x="17" y="31"/>
                          <a:pt x="17" y="33"/>
                          <a:pt x="17" y="35"/>
                        </a:cubicBezTo>
                        <a:cubicBezTo>
                          <a:pt x="17" y="36"/>
                          <a:pt x="19" y="36"/>
                          <a:pt x="19" y="35"/>
                        </a:cubicBezTo>
                        <a:cubicBezTo>
                          <a:pt x="19" y="31"/>
                          <a:pt x="20" y="28"/>
                          <a:pt x="20" y="24"/>
                        </a:cubicBezTo>
                        <a:cubicBezTo>
                          <a:pt x="20" y="23"/>
                          <a:pt x="18" y="23"/>
                          <a:pt x="18" y="23"/>
                        </a:cubicBezTo>
                        <a:cubicBezTo>
                          <a:pt x="18" y="28"/>
                          <a:pt x="18" y="32"/>
                          <a:pt x="18" y="37"/>
                        </a:cubicBezTo>
                        <a:cubicBezTo>
                          <a:pt x="18" y="38"/>
                          <a:pt x="20" y="38"/>
                          <a:pt x="20" y="37"/>
                        </a:cubicBezTo>
                        <a:cubicBezTo>
                          <a:pt x="20" y="35"/>
                          <a:pt x="20" y="33"/>
                          <a:pt x="20" y="31"/>
                        </a:cubicBezTo>
                        <a:cubicBezTo>
                          <a:pt x="20" y="26"/>
                          <a:pt x="18" y="29"/>
                          <a:pt x="18" y="32"/>
                        </a:cubicBezTo>
                        <a:cubicBezTo>
                          <a:pt x="18" y="33"/>
                          <a:pt x="20" y="40"/>
                          <a:pt x="20" y="34"/>
                        </a:cubicBezTo>
                        <a:cubicBezTo>
                          <a:pt x="20" y="32"/>
                          <a:pt x="20" y="30"/>
                          <a:pt x="20" y="28"/>
                        </a:cubicBezTo>
                        <a:cubicBezTo>
                          <a:pt x="20" y="27"/>
                          <a:pt x="18" y="27"/>
                          <a:pt x="18" y="28"/>
                        </a:cubicBezTo>
                        <a:cubicBezTo>
                          <a:pt x="18" y="32"/>
                          <a:pt x="18" y="35"/>
                          <a:pt x="19" y="38"/>
                        </a:cubicBezTo>
                        <a:cubicBezTo>
                          <a:pt x="19" y="39"/>
                          <a:pt x="20" y="39"/>
                          <a:pt x="20" y="38"/>
                        </a:cubicBezTo>
                        <a:cubicBezTo>
                          <a:pt x="22" y="35"/>
                          <a:pt x="23" y="32"/>
                          <a:pt x="24" y="28"/>
                        </a:cubicBezTo>
                        <a:cubicBezTo>
                          <a:pt x="26" y="26"/>
                          <a:pt x="25" y="25"/>
                          <a:pt x="23" y="26"/>
                        </a:cubicBezTo>
                        <a:cubicBezTo>
                          <a:pt x="23" y="29"/>
                          <a:pt x="22" y="32"/>
                          <a:pt x="21" y="34"/>
                        </a:cubicBezTo>
                        <a:cubicBezTo>
                          <a:pt x="21" y="35"/>
                          <a:pt x="23" y="36"/>
                          <a:pt x="23" y="35"/>
                        </a:cubicBezTo>
                        <a:cubicBezTo>
                          <a:pt x="24" y="31"/>
                          <a:pt x="24" y="28"/>
                          <a:pt x="24" y="24"/>
                        </a:cubicBezTo>
                        <a:cubicBezTo>
                          <a:pt x="24" y="24"/>
                          <a:pt x="23" y="23"/>
                          <a:pt x="23" y="24"/>
                        </a:cubicBezTo>
                        <a:cubicBezTo>
                          <a:pt x="19" y="28"/>
                          <a:pt x="19" y="35"/>
                          <a:pt x="19" y="41"/>
                        </a:cubicBezTo>
                        <a:cubicBezTo>
                          <a:pt x="19" y="42"/>
                          <a:pt x="20" y="42"/>
                          <a:pt x="20" y="41"/>
                        </a:cubicBezTo>
                        <a:cubicBezTo>
                          <a:pt x="20" y="38"/>
                          <a:pt x="20" y="34"/>
                          <a:pt x="20" y="31"/>
                        </a:cubicBezTo>
                        <a:cubicBezTo>
                          <a:pt x="20" y="30"/>
                          <a:pt x="19" y="30"/>
                          <a:pt x="19" y="31"/>
                        </a:cubicBezTo>
                        <a:cubicBezTo>
                          <a:pt x="19" y="35"/>
                          <a:pt x="19" y="39"/>
                          <a:pt x="21" y="43"/>
                        </a:cubicBezTo>
                        <a:cubicBezTo>
                          <a:pt x="21" y="43"/>
                          <a:pt x="22" y="44"/>
                          <a:pt x="22" y="43"/>
                        </a:cubicBezTo>
                        <a:cubicBezTo>
                          <a:pt x="24" y="38"/>
                          <a:pt x="24" y="34"/>
                          <a:pt x="23" y="29"/>
                        </a:cubicBezTo>
                        <a:cubicBezTo>
                          <a:pt x="23" y="28"/>
                          <a:pt x="22" y="28"/>
                          <a:pt x="22" y="28"/>
                        </a:cubicBezTo>
                        <a:cubicBezTo>
                          <a:pt x="22" y="31"/>
                          <a:pt x="21" y="34"/>
                          <a:pt x="22" y="36"/>
                        </a:cubicBezTo>
                        <a:cubicBezTo>
                          <a:pt x="22" y="37"/>
                          <a:pt x="23" y="37"/>
                          <a:pt x="23" y="37"/>
                        </a:cubicBezTo>
                        <a:cubicBezTo>
                          <a:pt x="24" y="33"/>
                          <a:pt x="25" y="29"/>
                          <a:pt x="25" y="25"/>
                        </a:cubicBezTo>
                        <a:cubicBezTo>
                          <a:pt x="25" y="24"/>
                          <a:pt x="24" y="24"/>
                          <a:pt x="24" y="25"/>
                        </a:cubicBezTo>
                        <a:cubicBezTo>
                          <a:pt x="22" y="29"/>
                          <a:pt x="21" y="32"/>
                          <a:pt x="22" y="36"/>
                        </a:cubicBezTo>
                        <a:cubicBezTo>
                          <a:pt x="22" y="37"/>
                          <a:pt x="23" y="37"/>
                          <a:pt x="23" y="36"/>
                        </a:cubicBezTo>
                        <a:cubicBezTo>
                          <a:pt x="25" y="32"/>
                          <a:pt x="25" y="28"/>
                          <a:pt x="25" y="23"/>
                        </a:cubicBezTo>
                        <a:cubicBezTo>
                          <a:pt x="25" y="22"/>
                          <a:pt x="23" y="22"/>
                          <a:pt x="23" y="23"/>
                        </a:cubicBezTo>
                        <a:cubicBezTo>
                          <a:pt x="22" y="26"/>
                          <a:pt x="22" y="29"/>
                          <a:pt x="23" y="32"/>
                        </a:cubicBezTo>
                        <a:cubicBezTo>
                          <a:pt x="23" y="33"/>
                          <a:pt x="24" y="33"/>
                          <a:pt x="24" y="32"/>
                        </a:cubicBezTo>
                        <a:cubicBezTo>
                          <a:pt x="26" y="25"/>
                          <a:pt x="28" y="17"/>
                          <a:pt x="27" y="10"/>
                        </a:cubicBezTo>
                        <a:cubicBezTo>
                          <a:pt x="27" y="9"/>
                          <a:pt x="26" y="9"/>
                          <a:pt x="26" y="10"/>
                        </a:cubicBezTo>
                        <a:cubicBezTo>
                          <a:pt x="25" y="15"/>
                          <a:pt x="24" y="20"/>
                          <a:pt x="25" y="25"/>
                        </a:cubicBezTo>
                        <a:cubicBezTo>
                          <a:pt x="25" y="26"/>
                          <a:pt x="26" y="26"/>
                          <a:pt x="26" y="25"/>
                        </a:cubicBezTo>
                        <a:cubicBezTo>
                          <a:pt x="26" y="22"/>
                          <a:pt x="26" y="19"/>
                          <a:pt x="26" y="16"/>
                        </a:cubicBezTo>
                        <a:cubicBezTo>
                          <a:pt x="26" y="14"/>
                          <a:pt x="26" y="12"/>
                          <a:pt x="26" y="10"/>
                        </a:cubicBezTo>
                        <a:cubicBezTo>
                          <a:pt x="24" y="9"/>
                          <a:pt x="24" y="10"/>
                          <a:pt x="25" y="12"/>
                        </a:cubicBezTo>
                        <a:cubicBezTo>
                          <a:pt x="25" y="13"/>
                          <a:pt x="26" y="13"/>
                          <a:pt x="27" y="12"/>
                        </a:cubicBezTo>
                        <a:cubicBezTo>
                          <a:pt x="27" y="8"/>
                          <a:pt x="26" y="5"/>
                          <a:pt x="25" y="1"/>
                        </a:cubicBezTo>
                        <a:cubicBezTo>
                          <a:pt x="25" y="0"/>
                          <a:pt x="24" y="0"/>
                          <a:pt x="23" y="1"/>
                        </a:cubicBezTo>
                        <a:cubicBezTo>
                          <a:pt x="22" y="9"/>
                          <a:pt x="22" y="18"/>
                          <a:pt x="22" y="27"/>
                        </a:cubicBezTo>
                        <a:cubicBezTo>
                          <a:pt x="22" y="27"/>
                          <a:pt x="23" y="28"/>
                          <a:pt x="23" y="27"/>
                        </a:cubicBezTo>
                        <a:cubicBezTo>
                          <a:pt x="25" y="20"/>
                          <a:pt x="25" y="13"/>
                          <a:pt x="25" y="6"/>
                        </a:cubicBezTo>
                        <a:cubicBezTo>
                          <a:pt x="25" y="6"/>
                          <a:pt x="23" y="5"/>
                          <a:pt x="23" y="6"/>
                        </a:cubicBezTo>
                        <a:cubicBezTo>
                          <a:pt x="22" y="13"/>
                          <a:pt x="22" y="20"/>
                          <a:pt x="22" y="27"/>
                        </a:cubicBezTo>
                        <a:cubicBezTo>
                          <a:pt x="22" y="28"/>
                          <a:pt x="23" y="28"/>
                          <a:pt x="23" y="27"/>
                        </a:cubicBezTo>
                        <a:cubicBezTo>
                          <a:pt x="24" y="19"/>
                          <a:pt x="25" y="11"/>
                          <a:pt x="24" y="4"/>
                        </a:cubicBezTo>
                        <a:cubicBezTo>
                          <a:pt x="24" y="3"/>
                          <a:pt x="22" y="3"/>
                          <a:pt x="22" y="3"/>
                        </a:cubicBezTo>
                        <a:cubicBezTo>
                          <a:pt x="20" y="12"/>
                          <a:pt x="19" y="20"/>
                          <a:pt x="20" y="28"/>
                        </a:cubicBezTo>
                        <a:cubicBezTo>
                          <a:pt x="20" y="29"/>
                          <a:pt x="21" y="30"/>
                          <a:pt x="22" y="29"/>
                        </a:cubicBezTo>
                        <a:cubicBezTo>
                          <a:pt x="23" y="21"/>
                          <a:pt x="24" y="13"/>
                          <a:pt x="23" y="5"/>
                        </a:cubicBezTo>
                        <a:cubicBezTo>
                          <a:pt x="23" y="4"/>
                          <a:pt x="21" y="4"/>
                          <a:pt x="21" y="5"/>
                        </a:cubicBezTo>
                        <a:cubicBezTo>
                          <a:pt x="20" y="12"/>
                          <a:pt x="19" y="19"/>
                          <a:pt x="20" y="26"/>
                        </a:cubicBezTo>
                        <a:cubicBezTo>
                          <a:pt x="20" y="26"/>
                          <a:pt x="21" y="27"/>
                          <a:pt x="21" y="26"/>
                        </a:cubicBezTo>
                        <a:cubicBezTo>
                          <a:pt x="23" y="18"/>
                          <a:pt x="23" y="10"/>
                          <a:pt x="22" y="2"/>
                        </a:cubicBezTo>
                        <a:cubicBezTo>
                          <a:pt x="22" y="2"/>
                          <a:pt x="21" y="1"/>
                          <a:pt x="21" y="2"/>
                        </a:cubicBezTo>
                        <a:cubicBezTo>
                          <a:pt x="19" y="10"/>
                          <a:pt x="19" y="18"/>
                          <a:pt x="19" y="26"/>
                        </a:cubicBezTo>
                        <a:cubicBezTo>
                          <a:pt x="19" y="27"/>
                          <a:pt x="20" y="27"/>
                          <a:pt x="20" y="26"/>
                        </a:cubicBezTo>
                        <a:cubicBezTo>
                          <a:pt x="21" y="18"/>
                          <a:pt x="22" y="11"/>
                          <a:pt x="21" y="3"/>
                        </a:cubicBezTo>
                        <a:cubicBezTo>
                          <a:pt x="21" y="2"/>
                          <a:pt x="20" y="2"/>
                          <a:pt x="20" y="3"/>
                        </a:cubicBezTo>
                        <a:cubicBezTo>
                          <a:pt x="19" y="10"/>
                          <a:pt x="18" y="17"/>
                          <a:pt x="18" y="25"/>
                        </a:cubicBezTo>
                        <a:cubicBezTo>
                          <a:pt x="18" y="25"/>
                          <a:pt x="19" y="26"/>
                          <a:pt x="20" y="25"/>
                        </a:cubicBezTo>
                        <a:cubicBezTo>
                          <a:pt x="21" y="18"/>
                          <a:pt x="22" y="11"/>
                          <a:pt x="20" y="4"/>
                        </a:cubicBezTo>
                        <a:cubicBezTo>
                          <a:pt x="20" y="3"/>
                          <a:pt x="19" y="3"/>
                          <a:pt x="19" y="4"/>
                        </a:cubicBezTo>
                        <a:cubicBezTo>
                          <a:pt x="18" y="11"/>
                          <a:pt x="17" y="18"/>
                          <a:pt x="18" y="25"/>
                        </a:cubicBezTo>
                        <a:cubicBezTo>
                          <a:pt x="18" y="26"/>
                          <a:pt x="19" y="26"/>
                          <a:pt x="19" y="25"/>
                        </a:cubicBezTo>
                        <a:cubicBezTo>
                          <a:pt x="20" y="18"/>
                          <a:pt x="21" y="11"/>
                          <a:pt x="20" y="4"/>
                        </a:cubicBezTo>
                        <a:cubicBezTo>
                          <a:pt x="19" y="3"/>
                          <a:pt x="18" y="3"/>
                          <a:pt x="18" y="4"/>
                        </a:cubicBezTo>
                        <a:cubicBezTo>
                          <a:pt x="17" y="11"/>
                          <a:pt x="16" y="18"/>
                          <a:pt x="15" y="26"/>
                        </a:cubicBezTo>
                        <a:cubicBezTo>
                          <a:pt x="15" y="27"/>
                          <a:pt x="16" y="27"/>
                          <a:pt x="16" y="26"/>
                        </a:cubicBezTo>
                        <a:cubicBezTo>
                          <a:pt x="18" y="19"/>
                          <a:pt x="20" y="12"/>
                          <a:pt x="18" y="5"/>
                        </a:cubicBezTo>
                        <a:cubicBezTo>
                          <a:pt x="18" y="4"/>
                          <a:pt x="17" y="4"/>
                          <a:pt x="17" y="5"/>
                        </a:cubicBezTo>
                        <a:cubicBezTo>
                          <a:pt x="16" y="12"/>
                          <a:pt x="13" y="19"/>
                          <a:pt x="14" y="26"/>
                        </a:cubicBezTo>
                        <a:cubicBezTo>
                          <a:pt x="14" y="27"/>
                          <a:pt x="15" y="27"/>
                          <a:pt x="16" y="26"/>
                        </a:cubicBezTo>
                        <a:cubicBezTo>
                          <a:pt x="17" y="21"/>
                          <a:pt x="17" y="16"/>
                          <a:pt x="18" y="10"/>
                        </a:cubicBezTo>
                        <a:cubicBezTo>
                          <a:pt x="18" y="10"/>
                          <a:pt x="16" y="9"/>
                          <a:pt x="16" y="10"/>
                        </a:cubicBezTo>
                        <a:cubicBezTo>
                          <a:pt x="14" y="15"/>
                          <a:pt x="14" y="20"/>
                          <a:pt x="14" y="25"/>
                        </a:cubicBezTo>
                        <a:cubicBezTo>
                          <a:pt x="14" y="25"/>
                          <a:pt x="16" y="26"/>
                          <a:pt x="16" y="25"/>
                        </a:cubicBezTo>
                        <a:cubicBezTo>
                          <a:pt x="17" y="19"/>
                          <a:pt x="17" y="14"/>
                          <a:pt x="17" y="8"/>
                        </a:cubicBezTo>
                        <a:cubicBezTo>
                          <a:pt x="17" y="8"/>
                          <a:pt x="15" y="7"/>
                          <a:pt x="15" y="8"/>
                        </a:cubicBezTo>
                        <a:cubicBezTo>
                          <a:pt x="14" y="14"/>
                          <a:pt x="13" y="20"/>
                          <a:pt x="13" y="26"/>
                        </a:cubicBezTo>
                        <a:cubicBezTo>
                          <a:pt x="13" y="27"/>
                          <a:pt x="14" y="27"/>
                          <a:pt x="14" y="26"/>
                        </a:cubicBezTo>
                        <a:cubicBezTo>
                          <a:pt x="16" y="21"/>
                          <a:pt x="16" y="16"/>
                          <a:pt x="16" y="10"/>
                        </a:cubicBezTo>
                        <a:cubicBezTo>
                          <a:pt x="16" y="9"/>
                          <a:pt x="15" y="9"/>
                          <a:pt x="15" y="10"/>
                        </a:cubicBezTo>
                        <a:cubicBezTo>
                          <a:pt x="13" y="16"/>
                          <a:pt x="12" y="21"/>
                          <a:pt x="12" y="27"/>
                        </a:cubicBezTo>
                        <a:cubicBezTo>
                          <a:pt x="12" y="28"/>
                          <a:pt x="13" y="28"/>
                          <a:pt x="13" y="28"/>
                        </a:cubicBezTo>
                        <a:cubicBezTo>
                          <a:pt x="14" y="23"/>
                          <a:pt x="15" y="18"/>
                          <a:pt x="15" y="13"/>
                        </a:cubicBezTo>
                        <a:cubicBezTo>
                          <a:pt x="15" y="12"/>
                          <a:pt x="13" y="12"/>
                          <a:pt x="13" y="13"/>
                        </a:cubicBezTo>
                        <a:cubicBezTo>
                          <a:pt x="12" y="17"/>
                          <a:pt x="11" y="21"/>
                          <a:pt x="11" y="25"/>
                        </a:cubicBezTo>
                        <a:cubicBezTo>
                          <a:pt x="11" y="26"/>
                          <a:pt x="12" y="26"/>
                          <a:pt x="13" y="25"/>
                        </a:cubicBezTo>
                        <a:cubicBezTo>
                          <a:pt x="13" y="21"/>
                          <a:pt x="14" y="17"/>
                          <a:pt x="13" y="13"/>
                        </a:cubicBezTo>
                        <a:cubicBezTo>
                          <a:pt x="13" y="12"/>
                          <a:pt x="12" y="12"/>
                          <a:pt x="12" y="12"/>
                        </a:cubicBezTo>
                        <a:cubicBezTo>
                          <a:pt x="10" y="17"/>
                          <a:pt x="9" y="21"/>
                          <a:pt x="9" y="26"/>
                        </a:cubicBezTo>
                        <a:cubicBezTo>
                          <a:pt x="9" y="27"/>
                          <a:pt x="10" y="27"/>
                          <a:pt x="11" y="27"/>
                        </a:cubicBezTo>
                        <a:cubicBezTo>
                          <a:pt x="12" y="22"/>
                          <a:pt x="12" y="18"/>
                          <a:pt x="12" y="14"/>
                        </a:cubicBezTo>
                        <a:cubicBezTo>
                          <a:pt x="12" y="13"/>
                          <a:pt x="11" y="13"/>
                          <a:pt x="11" y="14"/>
                        </a:cubicBezTo>
                        <a:cubicBezTo>
                          <a:pt x="9" y="18"/>
                          <a:pt x="8" y="22"/>
                          <a:pt x="8" y="27"/>
                        </a:cubicBezTo>
                        <a:cubicBezTo>
                          <a:pt x="8" y="28"/>
                          <a:pt x="9" y="28"/>
                          <a:pt x="9" y="27"/>
                        </a:cubicBezTo>
                        <a:cubicBezTo>
                          <a:pt x="11" y="23"/>
                          <a:pt x="11" y="19"/>
                          <a:pt x="11" y="15"/>
                        </a:cubicBezTo>
                        <a:cubicBezTo>
                          <a:pt x="11" y="14"/>
                          <a:pt x="10" y="14"/>
                          <a:pt x="9" y="15"/>
                        </a:cubicBezTo>
                        <a:cubicBezTo>
                          <a:pt x="7" y="19"/>
                          <a:pt x="7" y="24"/>
                          <a:pt x="7" y="29"/>
                        </a:cubicBezTo>
                        <a:cubicBezTo>
                          <a:pt x="7" y="29"/>
                          <a:pt x="8" y="29"/>
                          <a:pt x="8" y="29"/>
                        </a:cubicBezTo>
                        <a:cubicBezTo>
                          <a:pt x="8" y="24"/>
                          <a:pt x="9" y="19"/>
                          <a:pt x="9" y="15"/>
                        </a:cubicBezTo>
                        <a:cubicBezTo>
                          <a:pt x="9" y="14"/>
                          <a:pt x="7" y="14"/>
                          <a:pt x="7" y="15"/>
                        </a:cubicBezTo>
                        <a:cubicBezTo>
                          <a:pt x="6" y="19"/>
                          <a:pt x="5" y="23"/>
                          <a:pt x="5" y="28"/>
                        </a:cubicBezTo>
                        <a:cubicBezTo>
                          <a:pt x="5" y="29"/>
                          <a:pt x="6" y="29"/>
                          <a:pt x="6" y="28"/>
                        </a:cubicBezTo>
                        <a:cubicBezTo>
                          <a:pt x="7" y="24"/>
                          <a:pt x="8" y="20"/>
                          <a:pt x="8" y="16"/>
                        </a:cubicBezTo>
                        <a:cubicBezTo>
                          <a:pt x="7" y="15"/>
                          <a:pt x="7" y="15"/>
                          <a:pt x="6" y="15"/>
                        </a:cubicBezTo>
                        <a:cubicBezTo>
                          <a:pt x="4" y="19"/>
                          <a:pt x="3" y="24"/>
                          <a:pt x="3" y="28"/>
                        </a:cubicBezTo>
                        <a:cubicBezTo>
                          <a:pt x="3" y="29"/>
                          <a:pt x="4" y="29"/>
                          <a:pt x="4" y="29"/>
                        </a:cubicBezTo>
                        <a:cubicBezTo>
                          <a:pt x="6" y="25"/>
                          <a:pt x="6" y="21"/>
                          <a:pt x="6" y="16"/>
                        </a:cubicBezTo>
                        <a:cubicBezTo>
                          <a:pt x="6" y="16"/>
                          <a:pt x="5" y="15"/>
                          <a:pt x="4" y="16"/>
                        </a:cubicBezTo>
                        <a:cubicBezTo>
                          <a:pt x="2" y="20"/>
                          <a:pt x="1" y="24"/>
                          <a:pt x="1" y="29"/>
                        </a:cubicBezTo>
                        <a:cubicBezTo>
                          <a:pt x="1" y="30"/>
                          <a:pt x="2" y="30"/>
                          <a:pt x="3" y="29"/>
                        </a:cubicBezTo>
                        <a:cubicBezTo>
                          <a:pt x="4" y="26"/>
                          <a:pt x="5" y="23"/>
                          <a:pt x="5" y="19"/>
                        </a:cubicBezTo>
                        <a:cubicBezTo>
                          <a:pt x="5" y="18"/>
                          <a:pt x="4" y="18"/>
                          <a:pt x="4" y="19"/>
                        </a:cubicBezTo>
                        <a:cubicBezTo>
                          <a:pt x="3" y="23"/>
                          <a:pt x="2" y="26"/>
                          <a:pt x="1" y="30"/>
                        </a:cubicBezTo>
                        <a:cubicBezTo>
                          <a:pt x="1" y="31"/>
                          <a:pt x="2" y="31"/>
                          <a:pt x="2" y="30"/>
                        </a:cubicBezTo>
                        <a:cubicBezTo>
                          <a:pt x="4" y="26"/>
                          <a:pt x="5" y="22"/>
                          <a:pt x="4" y="18"/>
                        </a:cubicBezTo>
                        <a:cubicBezTo>
                          <a:pt x="4" y="17"/>
                          <a:pt x="3" y="17"/>
                          <a:pt x="3" y="18"/>
                        </a:cubicBezTo>
                        <a:cubicBezTo>
                          <a:pt x="1" y="22"/>
                          <a:pt x="0" y="26"/>
                          <a:pt x="0" y="30"/>
                        </a:cubicBezTo>
                        <a:cubicBezTo>
                          <a:pt x="0" y="31"/>
                          <a:pt x="2" y="31"/>
                          <a:pt x="2" y="30"/>
                        </a:cubicBezTo>
                        <a:cubicBezTo>
                          <a:pt x="3" y="25"/>
                          <a:pt x="4" y="21"/>
                          <a:pt x="4" y="15"/>
                        </a:cubicBezTo>
                        <a:cubicBezTo>
                          <a:pt x="4" y="14"/>
                          <a:pt x="3" y="14"/>
                          <a:pt x="3"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5" name="Freeform 162"/>
                  <p:cNvSpPr/>
                  <p:nvPr/>
                </p:nvSpPr>
                <p:spPr bwMode="auto">
                  <a:xfrm>
                    <a:off x="898525" y="2506663"/>
                    <a:ext cx="22225" cy="41275"/>
                  </a:xfrm>
                  <a:custGeom>
                    <a:avLst/>
                    <a:gdLst>
                      <a:gd name="T0" fmla="*/ 18 w 21"/>
                      <a:gd name="T1" fmla="*/ 5 h 38"/>
                      <a:gd name="T2" fmla="*/ 18 w 21"/>
                      <a:gd name="T3" fmla="*/ 6 h 38"/>
                      <a:gd name="T4" fmla="*/ 17 w 21"/>
                      <a:gd name="T5" fmla="*/ 9 h 38"/>
                      <a:gd name="T6" fmla="*/ 16 w 21"/>
                      <a:gd name="T7" fmla="*/ 12 h 38"/>
                      <a:gd name="T8" fmla="*/ 16 w 21"/>
                      <a:gd name="T9" fmla="*/ 1 h 38"/>
                      <a:gd name="T10" fmla="*/ 16 w 21"/>
                      <a:gd name="T11" fmla="*/ 3 h 38"/>
                      <a:gd name="T12" fmla="*/ 13 w 21"/>
                      <a:gd name="T13" fmla="*/ 3 h 38"/>
                      <a:gd name="T14" fmla="*/ 12 w 21"/>
                      <a:gd name="T15" fmla="*/ 7 h 38"/>
                      <a:gd name="T16" fmla="*/ 11 w 21"/>
                      <a:gd name="T17" fmla="*/ 7 h 38"/>
                      <a:gd name="T18" fmla="*/ 9 w 21"/>
                      <a:gd name="T19" fmla="*/ 2 h 38"/>
                      <a:gd name="T20" fmla="*/ 8 w 21"/>
                      <a:gd name="T21" fmla="*/ 4 h 38"/>
                      <a:gd name="T22" fmla="*/ 8 w 21"/>
                      <a:gd name="T23" fmla="*/ 12 h 38"/>
                      <a:gd name="T24" fmla="*/ 5 w 21"/>
                      <a:gd name="T25" fmla="*/ 10 h 38"/>
                      <a:gd name="T26" fmla="*/ 3 w 21"/>
                      <a:gd name="T27" fmla="*/ 2 h 38"/>
                      <a:gd name="T28" fmla="*/ 3 w 21"/>
                      <a:gd name="T29" fmla="*/ 8 h 38"/>
                      <a:gd name="T30" fmla="*/ 2 w 21"/>
                      <a:gd name="T31" fmla="*/ 11 h 38"/>
                      <a:gd name="T32" fmla="*/ 2 w 21"/>
                      <a:gd name="T33" fmla="*/ 20 h 38"/>
                      <a:gd name="T34" fmla="*/ 0 w 21"/>
                      <a:gd name="T35" fmla="*/ 26 h 38"/>
                      <a:gd name="T36" fmla="*/ 2 w 21"/>
                      <a:gd name="T37" fmla="*/ 30 h 38"/>
                      <a:gd name="T38" fmla="*/ 4 w 21"/>
                      <a:gd name="T39" fmla="*/ 19 h 38"/>
                      <a:gd name="T40" fmla="*/ 5 w 21"/>
                      <a:gd name="T41" fmla="*/ 16 h 38"/>
                      <a:gd name="T42" fmla="*/ 4 w 21"/>
                      <a:gd name="T43" fmla="*/ 22 h 38"/>
                      <a:gd name="T44" fmla="*/ 5 w 21"/>
                      <a:gd name="T45" fmla="*/ 27 h 38"/>
                      <a:gd name="T46" fmla="*/ 7 w 21"/>
                      <a:gd name="T47" fmla="*/ 33 h 38"/>
                      <a:gd name="T48" fmla="*/ 0 w 21"/>
                      <a:gd name="T49" fmla="*/ 27 h 38"/>
                      <a:gd name="T50" fmla="*/ 2 w 21"/>
                      <a:gd name="T51" fmla="*/ 28 h 38"/>
                      <a:gd name="T52" fmla="*/ 6 w 21"/>
                      <a:gd name="T53" fmla="*/ 28 h 38"/>
                      <a:gd name="T54" fmla="*/ 5 w 21"/>
                      <a:gd name="T55" fmla="*/ 25 h 38"/>
                      <a:gd name="T56" fmla="*/ 6 w 21"/>
                      <a:gd name="T57" fmla="*/ 11 h 38"/>
                      <a:gd name="T58" fmla="*/ 6 w 21"/>
                      <a:gd name="T59" fmla="*/ 12 h 38"/>
                      <a:gd name="T60" fmla="*/ 2 w 21"/>
                      <a:gd name="T61" fmla="*/ 25 h 38"/>
                      <a:gd name="T62" fmla="*/ 0 w 21"/>
                      <a:gd name="T63" fmla="*/ 28 h 38"/>
                      <a:gd name="T64" fmla="*/ 0 w 21"/>
                      <a:gd name="T65" fmla="*/ 20 h 38"/>
                      <a:gd name="T66" fmla="*/ 2 w 21"/>
                      <a:gd name="T67" fmla="*/ 14 h 38"/>
                      <a:gd name="T68" fmla="*/ 3 w 21"/>
                      <a:gd name="T69" fmla="*/ 21 h 38"/>
                      <a:gd name="T70" fmla="*/ 3 w 21"/>
                      <a:gd name="T71" fmla="*/ 17 h 38"/>
                      <a:gd name="T72" fmla="*/ 4 w 21"/>
                      <a:gd name="T73" fmla="*/ 7 h 38"/>
                      <a:gd name="T74" fmla="*/ 7 w 21"/>
                      <a:gd name="T75" fmla="*/ 5 h 38"/>
                      <a:gd name="T76" fmla="*/ 8 w 21"/>
                      <a:gd name="T77" fmla="*/ 14 h 38"/>
                      <a:gd name="T78" fmla="*/ 9 w 21"/>
                      <a:gd name="T79" fmla="*/ 13 h 38"/>
                      <a:gd name="T80" fmla="*/ 10 w 21"/>
                      <a:gd name="T81" fmla="*/ 10 h 38"/>
                      <a:gd name="T82" fmla="*/ 12 w 21"/>
                      <a:gd name="T83" fmla="*/ 5 h 38"/>
                      <a:gd name="T84" fmla="*/ 13 w 21"/>
                      <a:gd name="T85" fmla="*/ 12 h 38"/>
                      <a:gd name="T86" fmla="*/ 14 w 21"/>
                      <a:gd name="T87" fmla="*/ 14 h 38"/>
                      <a:gd name="T88" fmla="*/ 15 w 21"/>
                      <a:gd name="T89" fmla="*/ 6 h 38"/>
                      <a:gd name="T90" fmla="*/ 17 w 21"/>
                      <a:gd name="T91" fmla="*/ 6 h 38"/>
                      <a:gd name="T92" fmla="*/ 17 w 21"/>
                      <a:gd name="T93" fmla="*/ 16 h 38"/>
                      <a:gd name="T94" fmla="*/ 18 w 21"/>
                      <a:gd name="T95" fmla="*/ 15 h 38"/>
                      <a:gd name="T96" fmla="*/ 18 w 21"/>
                      <a:gd name="T97" fmla="*/ 10 h 38"/>
                      <a:gd name="T98" fmla="*/ 20 w 21"/>
                      <a:gd name="T99" fmla="*/ 1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1" h="38">
                        <a:moveTo>
                          <a:pt x="20" y="1"/>
                        </a:moveTo>
                        <a:cubicBezTo>
                          <a:pt x="19" y="3"/>
                          <a:pt x="20" y="11"/>
                          <a:pt x="19" y="5"/>
                        </a:cubicBezTo>
                        <a:cubicBezTo>
                          <a:pt x="19" y="4"/>
                          <a:pt x="18" y="4"/>
                          <a:pt x="18" y="5"/>
                        </a:cubicBezTo>
                        <a:cubicBezTo>
                          <a:pt x="18" y="6"/>
                          <a:pt x="18" y="8"/>
                          <a:pt x="18" y="10"/>
                        </a:cubicBezTo>
                        <a:cubicBezTo>
                          <a:pt x="17" y="12"/>
                          <a:pt x="17" y="12"/>
                          <a:pt x="19" y="12"/>
                        </a:cubicBezTo>
                        <a:cubicBezTo>
                          <a:pt x="19" y="10"/>
                          <a:pt x="19" y="8"/>
                          <a:pt x="18" y="6"/>
                        </a:cubicBezTo>
                        <a:cubicBezTo>
                          <a:pt x="18" y="6"/>
                          <a:pt x="17" y="6"/>
                          <a:pt x="17" y="7"/>
                        </a:cubicBezTo>
                        <a:cubicBezTo>
                          <a:pt x="16" y="9"/>
                          <a:pt x="16" y="11"/>
                          <a:pt x="17" y="14"/>
                        </a:cubicBezTo>
                        <a:cubicBezTo>
                          <a:pt x="19" y="14"/>
                          <a:pt x="20" y="12"/>
                          <a:pt x="17" y="9"/>
                        </a:cubicBezTo>
                        <a:cubicBezTo>
                          <a:pt x="17" y="7"/>
                          <a:pt x="17" y="6"/>
                          <a:pt x="17" y="4"/>
                        </a:cubicBezTo>
                        <a:cubicBezTo>
                          <a:pt x="17" y="3"/>
                          <a:pt x="16" y="3"/>
                          <a:pt x="16" y="4"/>
                        </a:cubicBezTo>
                        <a:cubicBezTo>
                          <a:pt x="16" y="7"/>
                          <a:pt x="16" y="9"/>
                          <a:pt x="16" y="12"/>
                        </a:cubicBezTo>
                        <a:cubicBezTo>
                          <a:pt x="16" y="13"/>
                          <a:pt x="17" y="13"/>
                          <a:pt x="17" y="12"/>
                        </a:cubicBezTo>
                        <a:cubicBezTo>
                          <a:pt x="18" y="8"/>
                          <a:pt x="18" y="5"/>
                          <a:pt x="17" y="1"/>
                        </a:cubicBezTo>
                        <a:cubicBezTo>
                          <a:pt x="17" y="0"/>
                          <a:pt x="16" y="0"/>
                          <a:pt x="16" y="1"/>
                        </a:cubicBezTo>
                        <a:cubicBezTo>
                          <a:pt x="16" y="4"/>
                          <a:pt x="16" y="8"/>
                          <a:pt x="16" y="11"/>
                        </a:cubicBezTo>
                        <a:cubicBezTo>
                          <a:pt x="18" y="11"/>
                          <a:pt x="18" y="11"/>
                          <a:pt x="17" y="8"/>
                        </a:cubicBezTo>
                        <a:cubicBezTo>
                          <a:pt x="17" y="7"/>
                          <a:pt x="16" y="5"/>
                          <a:pt x="16" y="3"/>
                        </a:cubicBezTo>
                        <a:cubicBezTo>
                          <a:pt x="16" y="2"/>
                          <a:pt x="15" y="3"/>
                          <a:pt x="15" y="3"/>
                        </a:cubicBezTo>
                        <a:cubicBezTo>
                          <a:pt x="14" y="6"/>
                          <a:pt x="14" y="10"/>
                          <a:pt x="14" y="12"/>
                        </a:cubicBezTo>
                        <a:cubicBezTo>
                          <a:pt x="13" y="9"/>
                          <a:pt x="13" y="6"/>
                          <a:pt x="13" y="3"/>
                        </a:cubicBezTo>
                        <a:cubicBezTo>
                          <a:pt x="12" y="3"/>
                          <a:pt x="11" y="3"/>
                          <a:pt x="11" y="4"/>
                        </a:cubicBezTo>
                        <a:cubicBezTo>
                          <a:pt x="11" y="6"/>
                          <a:pt x="12" y="8"/>
                          <a:pt x="12" y="10"/>
                        </a:cubicBezTo>
                        <a:cubicBezTo>
                          <a:pt x="13" y="10"/>
                          <a:pt x="13" y="9"/>
                          <a:pt x="12" y="7"/>
                        </a:cubicBezTo>
                        <a:cubicBezTo>
                          <a:pt x="12" y="6"/>
                          <a:pt x="12" y="4"/>
                          <a:pt x="11" y="3"/>
                        </a:cubicBezTo>
                        <a:cubicBezTo>
                          <a:pt x="11" y="2"/>
                          <a:pt x="10" y="2"/>
                          <a:pt x="10" y="3"/>
                        </a:cubicBezTo>
                        <a:cubicBezTo>
                          <a:pt x="10" y="5"/>
                          <a:pt x="10" y="6"/>
                          <a:pt x="11" y="7"/>
                        </a:cubicBezTo>
                        <a:cubicBezTo>
                          <a:pt x="10" y="11"/>
                          <a:pt x="11" y="11"/>
                          <a:pt x="11" y="7"/>
                        </a:cubicBezTo>
                        <a:cubicBezTo>
                          <a:pt x="11" y="6"/>
                          <a:pt x="11" y="4"/>
                          <a:pt x="11" y="2"/>
                        </a:cubicBezTo>
                        <a:cubicBezTo>
                          <a:pt x="11" y="1"/>
                          <a:pt x="9" y="2"/>
                          <a:pt x="9" y="2"/>
                        </a:cubicBezTo>
                        <a:cubicBezTo>
                          <a:pt x="9" y="5"/>
                          <a:pt x="9" y="8"/>
                          <a:pt x="9" y="11"/>
                        </a:cubicBezTo>
                        <a:cubicBezTo>
                          <a:pt x="10" y="11"/>
                          <a:pt x="10" y="11"/>
                          <a:pt x="9" y="9"/>
                        </a:cubicBezTo>
                        <a:cubicBezTo>
                          <a:pt x="9" y="7"/>
                          <a:pt x="9" y="6"/>
                          <a:pt x="8" y="4"/>
                        </a:cubicBezTo>
                        <a:cubicBezTo>
                          <a:pt x="8" y="3"/>
                          <a:pt x="7" y="4"/>
                          <a:pt x="7" y="4"/>
                        </a:cubicBezTo>
                        <a:cubicBezTo>
                          <a:pt x="7" y="6"/>
                          <a:pt x="7" y="8"/>
                          <a:pt x="7" y="9"/>
                        </a:cubicBezTo>
                        <a:cubicBezTo>
                          <a:pt x="6" y="11"/>
                          <a:pt x="6" y="12"/>
                          <a:pt x="8" y="12"/>
                        </a:cubicBezTo>
                        <a:cubicBezTo>
                          <a:pt x="8" y="8"/>
                          <a:pt x="7" y="5"/>
                          <a:pt x="7" y="2"/>
                        </a:cubicBezTo>
                        <a:cubicBezTo>
                          <a:pt x="7" y="1"/>
                          <a:pt x="5" y="2"/>
                          <a:pt x="5" y="2"/>
                        </a:cubicBezTo>
                        <a:cubicBezTo>
                          <a:pt x="5" y="5"/>
                          <a:pt x="6" y="8"/>
                          <a:pt x="5" y="10"/>
                        </a:cubicBezTo>
                        <a:cubicBezTo>
                          <a:pt x="6" y="11"/>
                          <a:pt x="6" y="11"/>
                          <a:pt x="5" y="9"/>
                        </a:cubicBezTo>
                        <a:cubicBezTo>
                          <a:pt x="5" y="6"/>
                          <a:pt x="5" y="4"/>
                          <a:pt x="4" y="2"/>
                        </a:cubicBezTo>
                        <a:cubicBezTo>
                          <a:pt x="4" y="1"/>
                          <a:pt x="3" y="1"/>
                          <a:pt x="3" y="2"/>
                        </a:cubicBezTo>
                        <a:cubicBezTo>
                          <a:pt x="3" y="5"/>
                          <a:pt x="3" y="9"/>
                          <a:pt x="3" y="12"/>
                        </a:cubicBezTo>
                        <a:cubicBezTo>
                          <a:pt x="2" y="14"/>
                          <a:pt x="2" y="15"/>
                          <a:pt x="4" y="15"/>
                        </a:cubicBezTo>
                        <a:cubicBezTo>
                          <a:pt x="3" y="12"/>
                          <a:pt x="3" y="10"/>
                          <a:pt x="3" y="8"/>
                        </a:cubicBezTo>
                        <a:cubicBezTo>
                          <a:pt x="3" y="7"/>
                          <a:pt x="2" y="7"/>
                          <a:pt x="2" y="8"/>
                        </a:cubicBezTo>
                        <a:cubicBezTo>
                          <a:pt x="2" y="11"/>
                          <a:pt x="2" y="13"/>
                          <a:pt x="2" y="16"/>
                        </a:cubicBezTo>
                        <a:cubicBezTo>
                          <a:pt x="2" y="23"/>
                          <a:pt x="2" y="12"/>
                          <a:pt x="2" y="11"/>
                        </a:cubicBezTo>
                        <a:cubicBezTo>
                          <a:pt x="2" y="10"/>
                          <a:pt x="0" y="10"/>
                          <a:pt x="0" y="11"/>
                        </a:cubicBezTo>
                        <a:cubicBezTo>
                          <a:pt x="0" y="15"/>
                          <a:pt x="0" y="18"/>
                          <a:pt x="0" y="22"/>
                        </a:cubicBezTo>
                        <a:cubicBezTo>
                          <a:pt x="2" y="23"/>
                          <a:pt x="3" y="22"/>
                          <a:pt x="2" y="20"/>
                        </a:cubicBezTo>
                        <a:cubicBezTo>
                          <a:pt x="2" y="19"/>
                          <a:pt x="2" y="17"/>
                          <a:pt x="2" y="16"/>
                        </a:cubicBezTo>
                        <a:cubicBezTo>
                          <a:pt x="2" y="15"/>
                          <a:pt x="0" y="15"/>
                          <a:pt x="0" y="16"/>
                        </a:cubicBezTo>
                        <a:cubicBezTo>
                          <a:pt x="0" y="19"/>
                          <a:pt x="0" y="22"/>
                          <a:pt x="0" y="26"/>
                        </a:cubicBezTo>
                        <a:cubicBezTo>
                          <a:pt x="2" y="26"/>
                          <a:pt x="2" y="25"/>
                          <a:pt x="1" y="23"/>
                        </a:cubicBezTo>
                        <a:cubicBezTo>
                          <a:pt x="1" y="25"/>
                          <a:pt x="0" y="28"/>
                          <a:pt x="0" y="30"/>
                        </a:cubicBezTo>
                        <a:cubicBezTo>
                          <a:pt x="0" y="31"/>
                          <a:pt x="1" y="31"/>
                          <a:pt x="2" y="30"/>
                        </a:cubicBezTo>
                        <a:cubicBezTo>
                          <a:pt x="3" y="28"/>
                          <a:pt x="4" y="25"/>
                          <a:pt x="5" y="22"/>
                        </a:cubicBezTo>
                        <a:cubicBezTo>
                          <a:pt x="5" y="20"/>
                          <a:pt x="5" y="18"/>
                          <a:pt x="5" y="17"/>
                        </a:cubicBezTo>
                        <a:cubicBezTo>
                          <a:pt x="6" y="11"/>
                          <a:pt x="4" y="18"/>
                          <a:pt x="4" y="19"/>
                        </a:cubicBezTo>
                        <a:cubicBezTo>
                          <a:pt x="4" y="19"/>
                          <a:pt x="5" y="20"/>
                          <a:pt x="5" y="19"/>
                        </a:cubicBezTo>
                        <a:cubicBezTo>
                          <a:pt x="6" y="17"/>
                          <a:pt x="6" y="16"/>
                          <a:pt x="7" y="14"/>
                        </a:cubicBezTo>
                        <a:cubicBezTo>
                          <a:pt x="5" y="13"/>
                          <a:pt x="5" y="14"/>
                          <a:pt x="5" y="16"/>
                        </a:cubicBezTo>
                        <a:cubicBezTo>
                          <a:pt x="5" y="17"/>
                          <a:pt x="5" y="18"/>
                          <a:pt x="5" y="19"/>
                        </a:cubicBezTo>
                        <a:cubicBezTo>
                          <a:pt x="5" y="21"/>
                          <a:pt x="6" y="24"/>
                          <a:pt x="5" y="21"/>
                        </a:cubicBezTo>
                        <a:cubicBezTo>
                          <a:pt x="5" y="21"/>
                          <a:pt x="4" y="21"/>
                          <a:pt x="4" y="22"/>
                        </a:cubicBezTo>
                        <a:cubicBezTo>
                          <a:pt x="4" y="25"/>
                          <a:pt x="4" y="28"/>
                          <a:pt x="5" y="32"/>
                        </a:cubicBezTo>
                        <a:cubicBezTo>
                          <a:pt x="5" y="33"/>
                          <a:pt x="6" y="33"/>
                          <a:pt x="6" y="32"/>
                        </a:cubicBezTo>
                        <a:cubicBezTo>
                          <a:pt x="6" y="29"/>
                          <a:pt x="6" y="29"/>
                          <a:pt x="5" y="27"/>
                        </a:cubicBezTo>
                        <a:cubicBezTo>
                          <a:pt x="5" y="26"/>
                          <a:pt x="4" y="26"/>
                          <a:pt x="4" y="27"/>
                        </a:cubicBezTo>
                        <a:cubicBezTo>
                          <a:pt x="4" y="29"/>
                          <a:pt x="5" y="31"/>
                          <a:pt x="6" y="33"/>
                        </a:cubicBezTo>
                        <a:cubicBezTo>
                          <a:pt x="6" y="34"/>
                          <a:pt x="7" y="34"/>
                          <a:pt x="7" y="33"/>
                        </a:cubicBezTo>
                        <a:cubicBezTo>
                          <a:pt x="6" y="29"/>
                          <a:pt x="5" y="30"/>
                          <a:pt x="7" y="33"/>
                        </a:cubicBezTo>
                        <a:cubicBezTo>
                          <a:pt x="5" y="30"/>
                          <a:pt x="4" y="28"/>
                          <a:pt x="2" y="26"/>
                        </a:cubicBezTo>
                        <a:cubicBezTo>
                          <a:pt x="1" y="25"/>
                          <a:pt x="0" y="26"/>
                          <a:pt x="0" y="27"/>
                        </a:cubicBezTo>
                        <a:cubicBezTo>
                          <a:pt x="1" y="30"/>
                          <a:pt x="2" y="34"/>
                          <a:pt x="5" y="37"/>
                        </a:cubicBezTo>
                        <a:cubicBezTo>
                          <a:pt x="6" y="38"/>
                          <a:pt x="7" y="37"/>
                          <a:pt x="6" y="36"/>
                        </a:cubicBezTo>
                        <a:cubicBezTo>
                          <a:pt x="4" y="34"/>
                          <a:pt x="3" y="30"/>
                          <a:pt x="2" y="28"/>
                        </a:cubicBezTo>
                        <a:cubicBezTo>
                          <a:pt x="3" y="30"/>
                          <a:pt x="5" y="33"/>
                          <a:pt x="7" y="35"/>
                        </a:cubicBezTo>
                        <a:cubicBezTo>
                          <a:pt x="7" y="36"/>
                          <a:pt x="8" y="35"/>
                          <a:pt x="8" y="34"/>
                        </a:cubicBezTo>
                        <a:cubicBezTo>
                          <a:pt x="7" y="32"/>
                          <a:pt x="7" y="30"/>
                          <a:pt x="6" y="28"/>
                        </a:cubicBezTo>
                        <a:cubicBezTo>
                          <a:pt x="6" y="27"/>
                          <a:pt x="4" y="27"/>
                          <a:pt x="4" y="28"/>
                        </a:cubicBezTo>
                        <a:cubicBezTo>
                          <a:pt x="5" y="30"/>
                          <a:pt x="7" y="33"/>
                          <a:pt x="6" y="29"/>
                        </a:cubicBezTo>
                        <a:cubicBezTo>
                          <a:pt x="6" y="33"/>
                          <a:pt x="3" y="19"/>
                          <a:pt x="5" y="25"/>
                        </a:cubicBezTo>
                        <a:cubicBezTo>
                          <a:pt x="5" y="25"/>
                          <a:pt x="6" y="25"/>
                          <a:pt x="6" y="24"/>
                        </a:cubicBezTo>
                        <a:cubicBezTo>
                          <a:pt x="6" y="20"/>
                          <a:pt x="7" y="16"/>
                          <a:pt x="7" y="11"/>
                        </a:cubicBezTo>
                        <a:cubicBezTo>
                          <a:pt x="8" y="10"/>
                          <a:pt x="6" y="10"/>
                          <a:pt x="6" y="11"/>
                        </a:cubicBezTo>
                        <a:cubicBezTo>
                          <a:pt x="6" y="12"/>
                          <a:pt x="6" y="13"/>
                          <a:pt x="5" y="13"/>
                        </a:cubicBezTo>
                        <a:cubicBezTo>
                          <a:pt x="4" y="15"/>
                          <a:pt x="4" y="16"/>
                          <a:pt x="6" y="17"/>
                        </a:cubicBezTo>
                        <a:cubicBezTo>
                          <a:pt x="6" y="15"/>
                          <a:pt x="6" y="14"/>
                          <a:pt x="6" y="12"/>
                        </a:cubicBezTo>
                        <a:cubicBezTo>
                          <a:pt x="6" y="11"/>
                          <a:pt x="5" y="11"/>
                          <a:pt x="5" y="12"/>
                        </a:cubicBezTo>
                        <a:cubicBezTo>
                          <a:pt x="4" y="16"/>
                          <a:pt x="3" y="20"/>
                          <a:pt x="3" y="23"/>
                        </a:cubicBezTo>
                        <a:cubicBezTo>
                          <a:pt x="2" y="25"/>
                          <a:pt x="2" y="31"/>
                          <a:pt x="2" y="25"/>
                        </a:cubicBezTo>
                        <a:cubicBezTo>
                          <a:pt x="2" y="23"/>
                          <a:pt x="2" y="22"/>
                          <a:pt x="1" y="20"/>
                        </a:cubicBezTo>
                        <a:cubicBezTo>
                          <a:pt x="1" y="20"/>
                          <a:pt x="0" y="20"/>
                          <a:pt x="0" y="20"/>
                        </a:cubicBezTo>
                        <a:cubicBezTo>
                          <a:pt x="0" y="23"/>
                          <a:pt x="0" y="26"/>
                          <a:pt x="0" y="28"/>
                        </a:cubicBezTo>
                        <a:cubicBezTo>
                          <a:pt x="0" y="29"/>
                          <a:pt x="1" y="29"/>
                          <a:pt x="1" y="28"/>
                        </a:cubicBezTo>
                        <a:cubicBezTo>
                          <a:pt x="1" y="25"/>
                          <a:pt x="2" y="22"/>
                          <a:pt x="2" y="18"/>
                        </a:cubicBezTo>
                        <a:cubicBezTo>
                          <a:pt x="0" y="17"/>
                          <a:pt x="0" y="18"/>
                          <a:pt x="0" y="20"/>
                        </a:cubicBezTo>
                        <a:cubicBezTo>
                          <a:pt x="0" y="22"/>
                          <a:pt x="0" y="23"/>
                          <a:pt x="0" y="25"/>
                        </a:cubicBezTo>
                        <a:cubicBezTo>
                          <a:pt x="0" y="26"/>
                          <a:pt x="2" y="26"/>
                          <a:pt x="2" y="25"/>
                        </a:cubicBezTo>
                        <a:cubicBezTo>
                          <a:pt x="2" y="21"/>
                          <a:pt x="2" y="17"/>
                          <a:pt x="2" y="14"/>
                        </a:cubicBezTo>
                        <a:cubicBezTo>
                          <a:pt x="0" y="13"/>
                          <a:pt x="0" y="14"/>
                          <a:pt x="1" y="16"/>
                        </a:cubicBezTo>
                        <a:cubicBezTo>
                          <a:pt x="1" y="18"/>
                          <a:pt x="1" y="20"/>
                          <a:pt x="2" y="22"/>
                        </a:cubicBezTo>
                        <a:cubicBezTo>
                          <a:pt x="2" y="22"/>
                          <a:pt x="3" y="22"/>
                          <a:pt x="3" y="21"/>
                        </a:cubicBezTo>
                        <a:cubicBezTo>
                          <a:pt x="3" y="18"/>
                          <a:pt x="3" y="14"/>
                          <a:pt x="3" y="11"/>
                        </a:cubicBezTo>
                        <a:cubicBezTo>
                          <a:pt x="1" y="10"/>
                          <a:pt x="1" y="10"/>
                          <a:pt x="2" y="12"/>
                        </a:cubicBezTo>
                        <a:cubicBezTo>
                          <a:pt x="2" y="14"/>
                          <a:pt x="2" y="16"/>
                          <a:pt x="3" y="17"/>
                        </a:cubicBezTo>
                        <a:cubicBezTo>
                          <a:pt x="3" y="18"/>
                          <a:pt x="4" y="18"/>
                          <a:pt x="4" y="17"/>
                        </a:cubicBezTo>
                        <a:cubicBezTo>
                          <a:pt x="4" y="13"/>
                          <a:pt x="4" y="9"/>
                          <a:pt x="4" y="4"/>
                        </a:cubicBezTo>
                        <a:cubicBezTo>
                          <a:pt x="4" y="4"/>
                          <a:pt x="3" y="4"/>
                          <a:pt x="4" y="7"/>
                        </a:cubicBezTo>
                        <a:cubicBezTo>
                          <a:pt x="4" y="9"/>
                          <a:pt x="5" y="11"/>
                          <a:pt x="5" y="13"/>
                        </a:cubicBezTo>
                        <a:cubicBezTo>
                          <a:pt x="6" y="14"/>
                          <a:pt x="7" y="14"/>
                          <a:pt x="7" y="13"/>
                        </a:cubicBezTo>
                        <a:cubicBezTo>
                          <a:pt x="7" y="10"/>
                          <a:pt x="7" y="8"/>
                          <a:pt x="7" y="5"/>
                        </a:cubicBezTo>
                        <a:cubicBezTo>
                          <a:pt x="5" y="4"/>
                          <a:pt x="4" y="6"/>
                          <a:pt x="6" y="9"/>
                        </a:cubicBezTo>
                        <a:cubicBezTo>
                          <a:pt x="7" y="11"/>
                          <a:pt x="7" y="12"/>
                          <a:pt x="7" y="14"/>
                        </a:cubicBezTo>
                        <a:cubicBezTo>
                          <a:pt x="7" y="15"/>
                          <a:pt x="8" y="15"/>
                          <a:pt x="8" y="14"/>
                        </a:cubicBezTo>
                        <a:cubicBezTo>
                          <a:pt x="8" y="12"/>
                          <a:pt x="8" y="9"/>
                          <a:pt x="8" y="7"/>
                        </a:cubicBezTo>
                        <a:cubicBezTo>
                          <a:pt x="7" y="7"/>
                          <a:pt x="7" y="7"/>
                          <a:pt x="8" y="9"/>
                        </a:cubicBezTo>
                        <a:cubicBezTo>
                          <a:pt x="8" y="11"/>
                          <a:pt x="9" y="12"/>
                          <a:pt x="9" y="13"/>
                        </a:cubicBezTo>
                        <a:cubicBezTo>
                          <a:pt x="10" y="14"/>
                          <a:pt x="11" y="14"/>
                          <a:pt x="11" y="13"/>
                        </a:cubicBezTo>
                        <a:cubicBezTo>
                          <a:pt x="11" y="11"/>
                          <a:pt x="11" y="8"/>
                          <a:pt x="11" y="5"/>
                        </a:cubicBezTo>
                        <a:cubicBezTo>
                          <a:pt x="10" y="6"/>
                          <a:pt x="10" y="8"/>
                          <a:pt x="10" y="10"/>
                        </a:cubicBezTo>
                        <a:cubicBezTo>
                          <a:pt x="10" y="10"/>
                          <a:pt x="11" y="11"/>
                          <a:pt x="11" y="12"/>
                        </a:cubicBezTo>
                        <a:cubicBezTo>
                          <a:pt x="11" y="13"/>
                          <a:pt x="12" y="13"/>
                          <a:pt x="12" y="12"/>
                        </a:cubicBezTo>
                        <a:cubicBezTo>
                          <a:pt x="12" y="10"/>
                          <a:pt x="12" y="7"/>
                          <a:pt x="12" y="5"/>
                        </a:cubicBezTo>
                        <a:cubicBezTo>
                          <a:pt x="10" y="5"/>
                          <a:pt x="10" y="6"/>
                          <a:pt x="11" y="8"/>
                        </a:cubicBezTo>
                        <a:cubicBezTo>
                          <a:pt x="11" y="9"/>
                          <a:pt x="11" y="11"/>
                          <a:pt x="12" y="13"/>
                        </a:cubicBezTo>
                        <a:cubicBezTo>
                          <a:pt x="12" y="13"/>
                          <a:pt x="13" y="13"/>
                          <a:pt x="13" y="12"/>
                        </a:cubicBezTo>
                        <a:cubicBezTo>
                          <a:pt x="13" y="11"/>
                          <a:pt x="13" y="10"/>
                          <a:pt x="13" y="8"/>
                        </a:cubicBezTo>
                        <a:cubicBezTo>
                          <a:pt x="14" y="6"/>
                          <a:pt x="13" y="5"/>
                          <a:pt x="12" y="6"/>
                        </a:cubicBezTo>
                        <a:cubicBezTo>
                          <a:pt x="12" y="9"/>
                          <a:pt x="13" y="11"/>
                          <a:pt x="14" y="14"/>
                        </a:cubicBezTo>
                        <a:cubicBezTo>
                          <a:pt x="14" y="15"/>
                          <a:pt x="15" y="15"/>
                          <a:pt x="15" y="14"/>
                        </a:cubicBezTo>
                        <a:cubicBezTo>
                          <a:pt x="16" y="11"/>
                          <a:pt x="16" y="12"/>
                          <a:pt x="16" y="9"/>
                        </a:cubicBezTo>
                        <a:cubicBezTo>
                          <a:pt x="17" y="7"/>
                          <a:pt x="17" y="6"/>
                          <a:pt x="15" y="6"/>
                        </a:cubicBezTo>
                        <a:cubicBezTo>
                          <a:pt x="16" y="9"/>
                          <a:pt x="16" y="11"/>
                          <a:pt x="16" y="13"/>
                        </a:cubicBezTo>
                        <a:cubicBezTo>
                          <a:pt x="16" y="14"/>
                          <a:pt x="17" y="14"/>
                          <a:pt x="17" y="13"/>
                        </a:cubicBezTo>
                        <a:cubicBezTo>
                          <a:pt x="17" y="11"/>
                          <a:pt x="17" y="9"/>
                          <a:pt x="17" y="6"/>
                        </a:cubicBezTo>
                        <a:cubicBezTo>
                          <a:pt x="17" y="0"/>
                          <a:pt x="17" y="8"/>
                          <a:pt x="17" y="9"/>
                        </a:cubicBezTo>
                        <a:cubicBezTo>
                          <a:pt x="17" y="6"/>
                          <a:pt x="16" y="5"/>
                          <a:pt x="16" y="9"/>
                        </a:cubicBezTo>
                        <a:cubicBezTo>
                          <a:pt x="16" y="11"/>
                          <a:pt x="17" y="14"/>
                          <a:pt x="17" y="16"/>
                        </a:cubicBezTo>
                        <a:cubicBezTo>
                          <a:pt x="17" y="17"/>
                          <a:pt x="19" y="17"/>
                          <a:pt x="19" y="16"/>
                        </a:cubicBezTo>
                        <a:cubicBezTo>
                          <a:pt x="18" y="14"/>
                          <a:pt x="18" y="11"/>
                          <a:pt x="18" y="9"/>
                        </a:cubicBezTo>
                        <a:cubicBezTo>
                          <a:pt x="18" y="7"/>
                          <a:pt x="18" y="14"/>
                          <a:pt x="18" y="15"/>
                        </a:cubicBezTo>
                        <a:cubicBezTo>
                          <a:pt x="18" y="15"/>
                          <a:pt x="19" y="15"/>
                          <a:pt x="19" y="15"/>
                        </a:cubicBezTo>
                        <a:cubicBezTo>
                          <a:pt x="19" y="13"/>
                          <a:pt x="19" y="11"/>
                          <a:pt x="19" y="10"/>
                        </a:cubicBezTo>
                        <a:cubicBezTo>
                          <a:pt x="19" y="6"/>
                          <a:pt x="18" y="7"/>
                          <a:pt x="18" y="10"/>
                        </a:cubicBezTo>
                        <a:cubicBezTo>
                          <a:pt x="19" y="11"/>
                          <a:pt x="20" y="11"/>
                          <a:pt x="20" y="10"/>
                        </a:cubicBezTo>
                        <a:cubicBezTo>
                          <a:pt x="20" y="7"/>
                          <a:pt x="20" y="5"/>
                          <a:pt x="21" y="2"/>
                        </a:cubicBezTo>
                        <a:cubicBezTo>
                          <a:pt x="21" y="1"/>
                          <a:pt x="20" y="0"/>
                          <a:pt x="2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6" name="Freeform 163"/>
                  <p:cNvSpPr/>
                  <p:nvPr/>
                </p:nvSpPr>
                <p:spPr bwMode="auto">
                  <a:xfrm>
                    <a:off x="952500" y="2517776"/>
                    <a:ext cx="12700" cy="22225"/>
                  </a:xfrm>
                  <a:custGeom>
                    <a:avLst/>
                    <a:gdLst>
                      <a:gd name="T0" fmla="*/ 4 w 13"/>
                      <a:gd name="T1" fmla="*/ 13 h 21"/>
                      <a:gd name="T2" fmla="*/ 7 w 13"/>
                      <a:gd name="T3" fmla="*/ 12 h 21"/>
                      <a:gd name="T4" fmla="*/ 2 w 13"/>
                      <a:gd name="T5" fmla="*/ 12 h 21"/>
                      <a:gd name="T6" fmla="*/ 1 w 13"/>
                      <a:gd name="T7" fmla="*/ 13 h 21"/>
                      <a:gd name="T8" fmla="*/ 5 w 13"/>
                      <a:gd name="T9" fmla="*/ 14 h 21"/>
                      <a:gd name="T10" fmla="*/ 1 w 13"/>
                      <a:gd name="T11" fmla="*/ 11 h 21"/>
                      <a:gd name="T12" fmla="*/ 5 w 13"/>
                      <a:gd name="T13" fmla="*/ 10 h 21"/>
                      <a:gd name="T14" fmla="*/ 1 w 13"/>
                      <a:gd name="T15" fmla="*/ 10 h 21"/>
                      <a:gd name="T16" fmla="*/ 6 w 13"/>
                      <a:gd name="T17" fmla="*/ 6 h 21"/>
                      <a:gd name="T18" fmla="*/ 4 w 13"/>
                      <a:gd name="T19" fmla="*/ 6 h 21"/>
                      <a:gd name="T20" fmla="*/ 5 w 13"/>
                      <a:gd name="T21" fmla="*/ 0 h 21"/>
                      <a:gd name="T22" fmla="*/ 6 w 13"/>
                      <a:gd name="T23" fmla="*/ 15 h 21"/>
                      <a:gd name="T24" fmla="*/ 7 w 13"/>
                      <a:gd name="T25" fmla="*/ 4 h 21"/>
                      <a:gd name="T26" fmla="*/ 6 w 13"/>
                      <a:gd name="T27" fmla="*/ 14 h 21"/>
                      <a:gd name="T28" fmla="*/ 11 w 13"/>
                      <a:gd name="T29" fmla="*/ 11 h 21"/>
                      <a:gd name="T30" fmla="*/ 8 w 13"/>
                      <a:gd name="T31" fmla="*/ 14 h 21"/>
                      <a:gd name="T32" fmla="*/ 10 w 13"/>
                      <a:gd name="T33" fmla="*/ 8 h 21"/>
                      <a:gd name="T34" fmla="*/ 8 w 13"/>
                      <a:gd name="T35" fmla="*/ 14 h 21"/>
                      <a:gd name="T36" fmla="*/ 9 w 13"/>
                      <a:gd name="T37" fmla="*/ 7 h 21"/>
                      <a:gd name="T38" fmla="*/ 10 w 13"/>
                      <a:gd name="T39" fmla="*/ 9 h 21"/>
                      <a:gd name="T40" fmla="*/ 9 w 13"/>
                      <a:gd name="T41" fmla="*/ 11 h 21"/>
                      <a:gd name="T42" fmla="*/ 13 w 13"/>
                      <a:gd name="T43" fmla="*/ 7 h 21"/>
                      <a:gd name="T44" fmla="*/ 8 w 13"/>
                      <a:gd name="T45" fmla="*/ 17 h 21"/>
                      <a:gd name="T46" fmla="*/ 9 w 13"/>
                      <a:gd name="T47" fmla="*/ 15 h 21"/>
                      <a:gd name="T48" fmla="*/ 5 w 13"/>
                      <a:gd name="T49" fmla="*/ 19 h 21"/>
                      <a:gd name="T50" fmla="*/ 6 w 13"/>
                      <a:gd name="T51" fmla="*/ 18 h 21"/>
                      <a:gd name="T52" fmla="*/ 3 w 13"/>
                      <a:gd name="T53" fmla="*/ 15 h 21"/>
                      <a:gd name="T54" fmla="*/ 5 w 13"/>
                      <a:gd name="T55" fmla="*/ 20 h 21"/>
                      <a:gd name="T56" fmla="*/ 7 w 13"/>
                      <a:gd name="T57" fmla="*/ 16 h 21"/>
                      <a:gd name="T58" fmla="*/ 11 w 13"/>
                      <a:gd name="T59" fmla="*/ 7 h 21"/>
                      <a:gd name="T60" fmla="*/ 4 w 13"/>
                      <a:gd name="T61" fmla="*/ 15 h 21"/>
                      <a:gd name="T62" fmla="*/ 5 w 13"/>
                      <a:gd name="T63" fmla="*/ 20 h 21"/>
                      <a:gd name="T64" fmla="*/ 3 w 13"/>
                      <a:gd name="T65" fmla="*/ 15 h 21"/>
                      <a:gd name="T66" fmla="*/ 3 w 13"/>
                      <a:gd name="T67" fmla="*/ 18 h 21"/>
                      <a:gd name="T68" fmla="*/ 5 w 13"/>
                      <a:gd name="T69" fmla="*/ 15 h 21"/>
                      <a:gd name="T70" fmla="*/ 4 w 13"/>
                      <a:gd name="T71" fmla="*/ 15 h 21"/>
                      <a:gd name="T72" fmla="*/ 5 w 13"/>
                      <a:gd name="T73" fmla="*/ 20 h 21"/>
                      <a:gd name="T74" fmla="*/ 9 w 13"/>
                      <a:gd name="T75" fmla="*/ 16 h 21"/>
                      <a:gd name="T76" fmla="*/ 7 w 13"/>
                      <a:gd name="T77" fmla="*/ 18 h 21"/>
                      <a:gd name="T78" fmla="*/ 13 w 13"/>
                      <a:gd name="T79" fmla="*/ 7 h 21"/>
                      <a:gd name="T80" fmla="*/ 9 w 13"/>
                      <a:gd name="T81" fmla="*/ 11 h 21"/>
                      <a:gd name="T82" fmla="*/ 11 w 13"/>
                      <a:gd name="T83" fmla="*/ 8 h 21"/>
                      <a:gd name="T84" fmla="*/ 8 w 13"/>
                      <a:gd name="T85" fmla="*/ 7 h 21"/>
                      <a:gd name="T86" fmla="*/ 8 w 13"/>
                      <a:gd name="T87" fmla="*/ 14 h 21"/>
                      <a:gd name="T88" fmla="*/ 10 w 13"/>
                      <a:gd name="T89" fmla="*/ 8 h 21"/>
                      <a:gd name="T90" fmla="*/ 7 w 13"/>
                      <a:gd name="T91" fmla="*/ 14 h 21"/>
                      <a:gd name="T92" fmla="*/ 11 w 13"/>
                      <a:gd name="T93" fmla="*/ 11 h 21"/>
                      <a:gd name="T94" fmla="*/ 6 w 13"/>
                      <a:gd name="T95" fmla="*/ 14 h 21"/>
                      <a:gd name="T96" fmla="*/ 7 w 13"/>
                      <a:gd name="T97" fmla="*/ 4 h 21"/>
                      <a:gd name="T98" fmla="*/ 6 w 13"/>
                      <a:gd name="T99" fmla="*/ 15 h 21"/>
                      <a:gd name="T100" fmla="*/ 5 w 13"/>
                      <a:gd name="T101" fmla="*/ 0 h 21"/>
                      <a:gd name="T102" fmla="*/ 4 w 13"/>
                      <a:gd name="T103" fmla="*/ 7 h 21"/>
                      <a:gd name="T104" fmla="*/ 6 w 13"/>
                      <a:gd name="T105" fmla="*/ 6 h 21"/>
                      <a:gd name="T106" fmla="*/ 1 w 13"/>
                      <a:gd name="T107" fmla="*/ 10 h 21"/>
                      <a:gd name="T108" fmla="*/ 5 w 13"/>
                      <a:gd name="T109" fmla="*/ 10 h 21"/>
                      <a:gd name="T110" fmla="*/ 0 w 13"/>
                      <a:gd name="T111" fmla="*/ 11 h 21"/>
                      <a:gd name="T112" fmla="*/ 4 w 13"/>
                      <a:gd name="T113" fmla="*/ 14 h 21"/>
                      <a:gd name="T114" fmla="*/ 1 w 13"/>
                      <a:gd name="T115" fmla="*/ 13 h 21"/>
                      <a:gd name="T116" fmla="*/ 2 w 13"/>
                      <a:gd name="T117" fmla="*/ 14 h 21"/>
                      <a:gd name="T118" fmla="*/ 6 w 13"/>
                      <a:gd name="T119" fmla="*/ 12 h 21"/>
                      <a:gd name="T120" fmla="*/ 4 w 13"/>
                      <a:gd name="T121" fmla="*/ 13 h 21"/>
                      <a:gd name="T122" fmla="*/ 7 w 13"/>
                      <a:gd name="T123" fmla="*/ 9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3" h="21">
                        <a:moveTo>
                          <a:pt x="6" y="9"/>
                        </a:moveTo>
                        <a:cubicBezTo>
                          <a:pt x="6" y="10"/>
                          <a:pt x="5" y="12"/>
                          <a:pt x="4" y="13"/>
                        </a:cubicBezTo>
                        <a:cubicBezTo>
                          <a:pt x="4" y="14"/>
                          <a:pt x="5" y="14"/>
                          <a:pt x="5" y="14"/>
                        </a:cubicBezTo>
                        <a:cubicBezTo>
                          <a:pt x="6" y="13"/>
                          <a:pt x="6" y="13"/>
                          <a:pt x="7" y="12"/>
                        </a:cubicBezTo>
                        <a:cubicBezTo>
                          <a:pt x="7" y="11"/>
                          <a:pt x="6" y="11"/>
                          <a:pt x="6" y="11"/>
                        </a:cubicBezTo>
                        <a:cubicBezTo>
                          <a:pt x="4" y="11"/>
                          <a:pt x="3" y="12"/>
                          <a:pt x="2" y="12"/>
                        </a:cubicBezTo>
                        <a:cubicBezTo>
                          <a:pt x="1" y="12"/>
                          <a:pt x="1" y="13"/>
                          <a:pt x="1" y="13"/>
                        </a:cubicBezTo>
                        <a:cubicBezTo>
                          <a:pt x="1" y="13"/>
                          <a:pt x="3" y="13"/>
                          <a:pt x="1" y="13"/>
                        </a:cubicBezTo>
                        <a:cubicBezTo>
                          <a:pt x="1" y="13"/>
                          <a:pt x="1" y="14"/>
                          <a:pt x="1" y="14"/>
                        </a:cubicBezTo>
                        <a:cubicBezTo>
                          <a:pt x="2" y="14"/>
                          <a:pt x="4" y="14"/>
                          <a:pt x="5" y="14"/>
                        </a:cubicBezTo>
                        <a:cubicBezTo>
                          <a:pt x="6" y="14"/>
                          <a:pt x="5" y="13"/>
                          <a:pt x="5" y="13"/>
                        </a:cubicBezTo>
                        <a:cubicBezTo>
                          <a:pt x="3" y="12"/>
                          <a:pt x="2" y="11"/>
                          <a:pt x="1" y="11"/>
                        </a:cubicBezTo>
                        <a:cubicBezTo>
                          <a:pt x="1" y="11"/>
                          <a:pt x="1" y="12"/>
                          <a:pt x="1" y="12"/>
                        </a:cubicBezTo>
                        <a:cubicBezTo>
                          <a:pt x="3" y="12"/>
                          <a:pt x="4" y="11"/>
                          <a:pt x="5" y="10"/>
                        </a:cubicBezTo>
                        <a:cubicBezTo>
                          <a:pt x="6" y="9"/>
                          <a:pt x="6" y="8"/>
                          <a:pt x="5" y="8"/>
                        </a:cubicBezTo>
                        <a:cubicBezTo>
                          <a:pt x="3" y="9"/>
                          <a:pt x="2" y="9"/>
                          <a:pt x="1" y="10"/>
                        </a:cubicBezTo>
                        <a:cubicBezTo>
                          <a:pt x="1" y="10"/>
                          <a:pt x="1" y="11"/>
                          <a:pt x="2" y="11"/>
                        </a:cubicBezTo>
                        <a:cubicBezTo>
                          <a:pt x="3" y="10"/>
                          <a:pt x="5" y="8"/>
                          <a:pt x="6" y="6"/>
                        </a:cubicBezTo>
                        <a:cubicBezTo>
                          <a:pt x="7" y="5"/>
                          <a:pt x="5" y="4"/>
                          <a:pt x="5" y="5"/>
                        </a:cubicBezTo>
                        <a:cubicBezTo>
                          <a:pt x="4" y="6"/>
                          <a:pt x="4" y="6"/>
                          <a:pt x="4" y="6"/>
                        </a:cubicBezTo>
                        <a:cubicBezTo>
                          <a:pt x="4" y="7"/>
                          <a:pt x="5" y="7"/>
                          <a:pt x="5" y="7"/>
                        </a:cubicBezTo>
                        <a:cubicBezTo>
                          <a:pt x="5" y="5"/>
                          <a:pt x="5" y="3"/>
                          <a:pt x="5" y="0"/>
                        </a:cubicBezTo>
                        <a:cubicBezTo>
                          <a:pt x="5" y="1"/>
                          <a:pt x="5" y="1"/>
                          <a:pt x="4" y="1"/>
                        </a:cubicBezTo>
                        <a:cubicBezTo>
                          <a:pt x="8" y="4"/>
                          <a:pt x="6" y="11"/>
                          <a:pt x="6" y="15"/>
                        </a:cubicBezTo>
                        <a:cubicBezTo>
                          <a:pt x="7" y="15"/>
                          <a:pt x="7" y="15"/>
                          <a:pt x="8" y="15"/>
                        </a:cubicBezTo>
                        <a:cubicBezTo>
                          <a:pt x="8" y="11"/>
                          <a:pt x="8" y="8"/>
                          <a:pt x="7" y="4"/>
                        </a:cubicBezTo>
                        <a:cubicBezTo>
                          <a:pt x="7" y="4"/>
                          <a:pt x="7" y="4"/>
                          <a:pt x="6" y="4"/>
                        </a:cubicBezTo>
                        <a:cubicBezTo>
                          <a:pt x="7" y="8"/>
                          <a:pt x="7" y="11"/>
                          <a:pt x="6" y="14"/>
                        </a:cubicBezTo>
                        <a:cubicBezTo>
                          <a:pt x="6" y="15"/>
                          <a:pt x="7" y="16"/>
                          <a:pt x="7" y="15"/>
                        </a:cubicBezTo>
                        <a:cubicBezTo>
                          <a:pt x="9" y="14"/>
                          <a:pt x="10" y="12"/>
                          <a:pt x="11" y="11"/>
                        </a:cubicBezTo>
                        <a:cubicBezTo>
                          <a:pt x="10" y="11"/>
                          <a:pt x="10" y="10"/>
                          <a:pt x="9" y="10"/>
                        </a:cubicBezTo>
                        <a:cubicBezTo>
                          <a:pt x="9" y="11"/>
                          <a:pt x="8" y="12"/>
                          <a:pt x="8" y="14"/>
                        </a:cubicBezTo>
                        <a:cubicBezTo>
                          <a:pt x="8" y="14"/>
                          <a:pt x="9" y="14"/>
                          <a:pt x="9" y="14"/>
                        </a:cubicBezTo>
                        <a:cubicBezTo>
                          <a:pt x="9" y="12"/>
                          <a:pt x="9" y="10"/>
                          <a:pt x="10" y="8"/>
                        </a:cubicBezTo>
                        <a:cubicBezTo>
                          <a:pt x="9" y="8"/>
                          <a:pt x="9" y="8"/>
                          <a:pt x="9" y="8"/>
                        </a:cubicBezTo>
                        <a:cubicBezTo>
                          <a:pt x="9" y="10"/>
                          <a:pt x="8" y="12"/>
                          <a:pt x="8" y="14"/>
                        </a:cubicBezTo>
                        <a:cubicBezTo>
                          <a:pt x="8" y="14"/>
                          <a:pt x="9" y="14"/>
                          <a:pt x="9" y="14"/>
                        </a:cubicBezTo>
                        <a:cubicBezTo>
                          <a:pt x="9" y="12"/>
                          <a:pt x="9" y="9"/>
                          <a:pt x="9" y="7"/>
                        </a:cubicBezTo>
                        <a:cubicBezTo>
                          <a:pt x="9" y="7"/>
                          <a:pt x="8" y="8"/>
                          <a:pt x="8" y="8"/>
                        </a:cubicBezTo>
                        <a:cubicBezTo>
                          <a:pt x="9" y="8"/>
                          <a:pt x="10" y="8"/>
                          <a:pt x="10" y="9"/>
                        </a:cubicBezTo>
                        <a:cubicBezTo>
                          <a:pt x="10" y="8"/>
                          <a:pt x="10" y="8"/>
                          <a:pt x="10" y="8"/>
                        </a:cubicBezTo>
                        <a:cubicBezTo>
                          <a:pt x="9" y="9"/>
                          <a:pt x="9" y="10"/>
                          <a:pt x="9" y="11"/>
                        </a:cubicBezTo>
                        <a:cubicBezTo>
                          <a:pt x="9" y="11"/>
                          <a:pt x="9" y="11"/>
                          <a:pt x="10" y="12"/>
                        </a:cubicBezTo>
                        <a:cubicBezTo>
                          <a:pt x="11" y="10"/>
                          <a:pt x="12" y="9"/>
                          <a:pt x="13" y="7"/>
                        </a:cubicBezTo>
                        <a:cubicBezTo>
                          <a:pt x="12" y="7"/>
                          <a:pt x="12" y="7"/>
                          <a:pt x="11" y="7"/>
                        </a:cubicBezTo>
                        <a:cubicBezTo>
                          <a:pt x="12" y="10"/>
                          <a:pt x="11" y="15"/>
                          <a:pt x="8" y="17"/>
                        </a:cubicBezTo>
                        <a:cubicBezTo>
                          <a:pt x="8" y="17"/>
                          <a:pt x="8" y="17"/>
                          <a:pt x="9" y="18"/>
                        </a:cubicBezTo>
                        <a:cubicBezTo>
                          <a:pt x="9" y="17"/>
                          <a:pt x="9" y="16"/>
                          <a:pt x="9" y="15"/>
                        </a:cubicBezTo>
                        <a:cubicBezTo>
                          <a:pt x="9" y="15"/>
                          <a:pt x="8" y="14"/>
                          <a:pt x="7" y="15"/>
                        </a:cubicBezTo>
                        <a:cubicBezTo>
                          <a:pt x="7" y="17"/>
                          <a:pt x="6" y="18"/>
                          <a:pt x="5" y="19"/>
                        </a:cubicBezTo>
                        <a:cubicBezTo>
                          <a:pt x="5" y="19"/>
                          <a:pt x="6" y="19"/>
                          <a:pt x="6" y="19"/>
                        </a:cubicBezTo>
                        <a:cubicBezTo>
                          <a:pt x="6" y="19"/>
                          <a:pt x="6" y="19"/>
                          <a:pt x="6" y="18"/>
                        </a:cubicBezTo>
                        <a:cubicBezTo>
                          <a:pt x="6" y="17"/>
                          <a:pt x="5" y="17"/>
                          <a:pt x="4" y="17"/>
                        </a:cubicBezTo>
                        <a:cubicBezTo>
                          <a:pt x="4" y="17"/>
                          <a:pt x="4" y="16"/>
                          <a:pt x="3" y="15"/>
                        </a:cubicBezTo>
                        <a:cubicBezTo>
                          <a:pt x="3" y="15"/>
                          <a:pt x="2" y="15"/>
                          <a:pt x="2" y="16"/>
                        </a:cubicBezTo>
                        <a:cubicBezTo>
                          <a:pt x="3" y="17"/>
                          <a:pt x="4" y="18"/>
                          <a:pt x="5" y="20"/>
                        </a:cubicBezTo>
                        <a:cubicBezTo>
                          <a:pt x="5" y="20"/>
                          <a:pt x="6" y="20"/>
                          <a:pt x="6" y="20"/>
                        </a:cubicBezTo>
                        <a:cubicBezTo>
                          <a:pt x="5" y="18"/>
                          <a:pt x="5" y="17"/>
                          <a:pt x="7" y="16"/>
                        </a:cubicBezTo>
                        <a:cubicBezTo>
                          <a:pt x="8" y="15"/>
                          <a:pt x="9" y="14"/>
                          <a:pt x="10" y="13"/>
                        </a:cubicBezTo>
                        <a:cubicBezTo>
                          <a:pt x="12" y="12"/>
                          <a:pt x="12" y="9"/>
                          <a:pt x="11" y="7"/>
                        </a:cubicBezTo>
                        <a:cubicBezTo>
                          <a:pt x="10" y="6"/>
                          <a:pt x="9" y="6"/>
                          <a:pt x="9" y="7"/>
                        </a:cubicBezTo>
                        <a:cubicBezTo>
                          <a:pt x="11" y="11"/>
                          <a:pt x="8" y="14"/>
                          <a:pt x="4" y="15"/>
                        </a:cubicBezTo>
                        <a:cubicBezTo>
                          <a:pt x="4" y="15"/>
                          <a:pt x="3" y="16"/>
                          <a:pt x="4" y="16"/>
                        </a:cubicBezTo>
                        <a:cubicBezTo>
                          <a:pt x="4" y="17"/>
                          <a:pt x="4" y="19"/>
                          <a:pt x="5" y="20"/>
                        </a:cubicBezTo>
                        <a:cubicBezTo>
                          <a:pt x="5" y="21"/>
                          <a:pt x="6" y="20"/>
                          <a:pt x="6" y="20"/>
                        </a:cubicBezTo>
                        <a:cubicBezTo>
                          <a:pt x="5" y="18"/>
                          <a:pt x="4" y="16"/>
                          <a:pt x="3" y="15"/>
                        </a:cubicBezTo>
                        <a:cubicBezTo>
                          <a:pt x="3" y="14"/>
                          <a:pt x="2" y="15"/>
                          <a:pt x="2" y="15"/>
                        </a:cubicBezTo>
                        <a:cubicBezTo>
                          <a:pt x="2" y="16"/>
                          <a:pt x="3" y="17"/>
                          <a:pt x="3" y="18"/>
                        </a:cubicBezTo>
                        <a:cubicBezTo>
                          <a:pt x="3" y="19"/>
                          <a:pt x="3" y="19"/>
                          <a:pt x="4" y="19"/>
                        </a:cubicBezTo>
                        <a:cubicBezTo>
                          <a:pt x="6" y="19"/>
                          <a:pt x="6" y="17"/>
                          <a:pt x="5" y="15"/>
                        </a:cubicBezTo>
                        <a:cubicBezTo>
                          <a:pt x="5" y="15"/>
                          <a:pt x="4" y="15"/>
                          <a:pt x="4" y="15"/>
                        </a:cubicBezTo>
                        <a:cubicBezTo>
                          <a:pt x="4" y="15"/>
                          <a:pt x="4" y="15"/>
                          <a:pt x="4" y="15"/>
                        </a:cubicBezTo>
                        <a:cubicBezTo>
                          <a:pt x="4" y="15"/>
                          <a:pt x="4" y="16"/>
                          <a:pt x="4" y="16"/>
                        </a:cubicBezTo>
                        <a:cubicBezTo>
                          <a:pt x="4" y="17"/>
                          <a:pt x="4" y="18"/>
                          <a:pt x="5" y="20"/>
                        </a:cubicBezTo>
                        <a:cubicBezTo>
                          <a:pt x="5" y="20"/>
                          <a:pt x="6" y="20"/>
                          <a:pt x="6" y="20"/>
                        </a:cubicBezTo>
                        <a:cubicBezTo>
                          <a:pt x="7" y="19"/>
                          <a:pt x="8" y="17"/>
                          <a:pt x="9" y="16"/>
                        </a:cubicBezTo>
                        <a:cubicBezTo>
                          <a:pt x="8" y="15"/>
                          <a:pt x="8" y="15"/>
                          <a:pt x="7" y="15"/>
                        </a:cubicBezTo>
                        <a:cubicBezTo>
                          <a:pt x="7" y="16"/>
                          <a:pt x="7" y="17"/>
                          <a:pt x="7" y="18"/>
                        </a:cubicBezTo>
                        <a:cubicBezTo>
                          <a:pt x="7" y="18"/>
                          <a:pt x="8" y="18"/>
                          <a:pt x="8" y="18"/>
                        </a:cubicBezTo>
                        <a:cubicBezTo>
                          <a:pt x="12" y="16"/>
                          <a:pt x="13" y="11"/>
                          <a:pt x="13" y="7"/>
                        </a:cubicBezTo>
                        <a:cubicBezTo>
                          <a:pt x="13" y="6"/>
                          <a:pt x="12" y="6"/>
                          <a:pt x="11" y="7"/>
                        </a:cubicBezTo>
                        <a:cubicBezTo>
                          <a:pt x="10" y="8"/>
                          <a:pt x="9" y="9"/>
                          <a:pt x="9" y="11"/>
                        </a:cubicBezTo>
                        <a:cubicBezTo>
                          <a:pt x="8" y="12"/>
                          <a:pt x="9" y="12"/>
                          <a:pt x="10" y="12"/>
                        </a:cubicBezTo>
                        <a:cubicBezTo>
                          <a:pt x="10" y="11"/>
                          <a:pt x="11" y="9"/>
                          <a:pt x="11" y="8"/>
                        </a:cubicBezTo>
                        <a:cubicBezTo>
                          <a:pt x="11" y="8"/>
                          <a:pt x="11" y="7"/>
                          <a:pt x="11" y="7"/>
                        </a:cubicBezTo>
                        <a:cubicBezTo>
                          <a:pt x="10" y="7"/>
                          <a:pt x="9" y="7"/>
                          <a:pt x="8" y="7"/>
                        </a:cubicBezTo>
                        <a:cubicBezTo>
                          <a:pt x="8" y="6"/>
                          <a:pt x="7" y="7"/>
                          <a:pt x="7" y="7"/>
                        </a:cubicBezTo>
                        <a:cubicBezTo>
                          <a:pt x="7" y="10"/>
                          <a:pt x="8" y="12"/>
                          <a:pt x="8" y="14"/>
                        </a:cubicBezTo>
                        <a:cubicBezTo>
                          <a:pt x="8" y="15"/>
                          <a:pt x="9" y="15"/>
                          <a:pt x="9" y="14"/>
                        </a:cubicBezTo>
                        <a:cubicBezTo>
                          <a:pt x="10" y="12"/>
                          <a:pt x="10" y="10"/>
                          <a:pt x="10" y="8"/>
                        </a:cubicBezTo>
                        <a:cubicBezTo>
                          <a:pt x="10" y="7"/>
                          <a:pt x="9" y="7"/>
                          <a:pt x="9" y="8"/>
                        </a:cubicBezTo>
                        <a:cubicBezTo>
                          <a:pt x="8" y="10"/>
                          <a:pt x="7" y="12"/>
                          <a:pt x="7" y="14"/>
                        </a:cubicBezTo>
                        <a:cubicBezTo>
                          <a:pt x="8" y="15"/>
                          <a:pt x="8" y="15"/>
                          <a:pt x="9" y="14"/>
                        </a:cubicBezTo>
                        <a:cubicBezTo>
                          <a:pt x="10" y="13"/>
                          <a:pt x="10" y="12"/>
                          <a:pt x="11" y="11"/>
                        </a:cubicBezTo>
                        <a:cubicBezTo>
                          <a:pt x="11" y="10"/>
                          <a:pt x="10" y="9"/>
                          <a:pt x="9" y="10"/>
                        </a:cubicBezTo>
                        <a:cubicBezTo>
                          <a:pt x="9" y="12"/>
                          <a:pt x="8" y="13"/>
                          <a:pt x="6" y="14"/>
                        </a:cubicBezTo>
                        <a:cubicBezTo>
                          <a:pt x="7" y="14"/>
                          <a:pt x="7" y="15"/>
                          <a:pt x="8" y="15"/>
                        </a:cubicBezTo>
                        <a:cubicBezTo>
                          <a:pt x="8" y="11"/>
                          <a:pt x="8" y="8"/>
                          <a:pt x="7" y="4"/>
                        </a:cubicBezTo>
                        <a:cubicBezTo>
                          <a:pt x="7" y="3"/>
                          <a:pt x="6" y="3"/>
                          <a:pt x="6" y="4"/>
                        </a:cubicBezTo>
                        <a:cubicBezTo>
                          <a:pt x="6" y="8"/>
                          <a:pt x="6" y="11"/>
                          <a:pt x="6" y="15"/>
                        </a:cubicBezTo>
                        <a:cubicBezTo>
                          <a:pt x="6" y="16"/>
                          <a:pt x="8" y="16"/>
                          <a:pt x="8" y="15"/>
                        </a:cubicBezTo>
                        <a:cubicBezTo>
                          <a:pt x="8" y="10"/>
                          <a:pt x="9" y="4"/>
                          <a:pt x="5" y="0"/>
                        </a:cubicBezTo>
                        <a:cubicBezTo>
                          <a:pt x="5" y="0"/>
                          <a:pt x="4" y="0"/>
                          <a:pt x="4" y="0"/>
                        </a:cubicBezTo>
                        <a:cubicBezTo>
                          <a:pt x="4" y="3"/>
                          <a:pt x="4" y="5"/>
                          <a:pt x="4" y="7"/>
                        </a:cubicBezTo>
                        <a:cubicBezTo>
                          <a:pt x="4" y="8"/>
                          <a:pt x="5" y="8"/>
                          <a:pt x="5" y="7"/>
                        </a:cubicBezTo>
                        <a:cubicBezTo>
                          <a:pt x="5" y="7"/>
                          <a:pt x="6" y="6"/>
                          <a:pt x="6" y="6"/>
                        </a:cubicBezTo>
                        <a:cubicBezTo>
                          <a:pt x="6" y="6"/>
                          <a:pt x="5" y="5"/>
                          <a:pt x="5" y="5"/>
                        </a:cubicBezTo>
                        <a:cubicBezTo>
                          <a:pt x="4" y="7"/>
                          <a:pt x="2" y="9"/>
                          <a:pt x="1" y="10"/>
                        </a:cubicBezTo>
                        <a:cubicBezTo>
                          <a:pt x="0" y="11"/>
                          <a:pt x="1" y="12"/>
                          <a:pt x="2" y="11"/>
                        </a:cubicBezTo>
                        <a:cubicBezTo>
                          <a:pt x="3" y="11"/>
                          <a:pt x="4" y="10"/>
                          <a:pt x="5" y="10"/>
                        </a:cubicBezTo>
                        <a:cubicBezTo>
                          <a:pt x="5" y="9"/>
                          <a:pt x="5" y="9"/>
                          <a:pt x="5" y="8"/>
                        </a:cubicBezTo>
                        <a:cubicBezTo>
                          <a:pt x="3" y="9"/>
                          <a:pt x="2" y="10"/>
                          <a:pt x="0" y="11"/>
                        </a:cubicBezTo>
                        <a:cubicBezTo>
                          <a:pt x="0" y="11"/>
                          <a:pt x="0" y="12"/>
                          <a:pt x="0" y="12"/>
                        </a:cubicBezTo>
                        <a:cubicBezTo>
                          <a:pt x="2" y="13"/>
                          <a:pt x="3" y="13"/>
                          <a:pt x="4" y="14"/>
                        </a:cubicBezTo>
                        <a:cubicBezTo>
                          <a:pt x="4" y="13"/>
                          <a:pt x="4" y="13"/>
                          <a:pt x="4" y="13"/>
                        </a:cubicBezTo>
                        <a:cubicBezTo>
                          <a:pt x="3" y="13"/>
                          <a:pt x="2" y="13"/>
                          <a:pt x="1" y="13"/>
                        </a:cubicBezTo>
                        <a:cubicBezTo>
                          <a:pt x="0" y="13"/>
                          <a:pt x="0" y="14"/>
                          <a:pt x="1" y="14"/>
                        </a:cubicBezTo>
                        <a:cubicBezTo>
                          <a:pt x="1" y="14"/>
                          <a:pt x="1" y="14"/>
                          <a:pt x="2" y="14"/>
                        </a:cubicBezTo>
                        <a:cubicBezTo>
                          <a:pt x="2" y="15"/>
                          <a:pt x="2" y="14"/>
                          <a:pt x="3" y="14"/>
                        </a:cubicBezTo>
                        <a:cubicBezTo>
                          <a:pt x="3" y="13"/>
                          <a:pt x="5" y="13"/>
                          <a:pt x="6" y="12"/>
                        </a:cubicBezTo>
                        <a:cubicBezTo>
                          <a:pt x="6" y="12"/>
                          <a:pt x="6" y="12"/>
                          <a:pt x="5" y="11"/>
                        </a:cubicBezTo>
                        <a:cubicBezTo>
                          <a:pt x="5" y="12"/>
                          <a:pt x="4" y="13"/>
                          <a:pt x="4" y="13"/>
                        </a:cubicBezTo>
                        <a:cubicBezTo>
                          <a:pt x="4" y="14"/>
                          <a:pt x="5" y="15"/>
                          <a:pt x="5" y="14"/>
                        </a:cubicBezTo>
                        <a:cubicBezTo>
                          <a:pt x="6" y="13"/>
                          <a:pt x="7" y="11"/>
                          <a:pt x="7" y="9"/>
                        </a:cubicBezTo>
                        <a:cubicBezTo>
                          <a:pt x="8" y="8"/>
                          <a:pt x="6" y="8"/>
                          <a:pt x="6"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7" name="Freeform 164"/>
                  <p:cNvSpPr/>
                  <p:nvPr/>
                </p:nvSpPr>
                <p:spPr bwMode="auto">
                  <a:xfrm>
                    <a:off x="962025" y="2514601"/>
                    <a:ext cx="3175" cy="1588"/>
                  </a:xfrm>
                  <a:custGeom>
                    <a:avLst/>
                    <a:gdLst>
                      <a:gd name="T0" fmla="*/ 1 w 3"/>
                      <a:gd name="T1" fmla="*/ 1 h 2"/>
                      <a:gd name="T2" fmla="*/ 1 w 3"/>
                      <a:gd name="T3" fmla="*/ 1 h 2"/>
                      <a:gd name="T4" fmla="*/ 1 w 3"/>
                      <a:gd name="T5" fmla="*/ 1 h 2"/>
                      <a:gd name="T6" fmla="*/ 1 w 3"/>
                      <a:gd name="T7" fmla="*/ 1 h 2"/>
                      <a:gd name="T8" fmla="*/ 2 w 3"/>
                      <a:gd name="T9" fmla="*/ 2 h 2"/>
                      <a:gd name="T10" fmla="*/ 2 w 3"/>
                      <a:gd name="T11" fmla="*/ 0 h 2"/>
                      <a:gd name="T12" fmla="*/ 1 w 3"/>
                      <a:gd name="T13" fmla="*/ 1 h 2"/>
                    </a:gdLst>
                    <a:ahLst/>
                    <a:cxnLst>
                      <a:cxn ang="0">
                        <a:pos x="T0" y="T1"/>
                      </a:cxn>
                      <a:cxn ang="0">
                        <a:pos x="T2" y="T3"/>
                      </a:cxn>
                      <a:cxn ang="0">
                        <a:pos x="T4" y="T5"/>
                      </a:cxn>
                      <a:cxn ang="0">
                        <a:pos x="T6" y="T7"/>
                      </a:cxn>
                      <a:cxn ang="0">
                        <a:pos x="T8" y="T9"/>
                      </a:cxn>
                      <a:cxn ang="0">
                        <a:pos x="T10" y="T11"/>
                      </a:cxn>
                      <a:cxn ang="0">
                        <a:pos x="T12" y="T13"/>
                      </a:cxn>
                    </a:cxnLst>
                    <a:rect l="0" t="0" r="r" b="b"/>
                    <a:pathLst>
                      <a:path w="3" h="2">
                        <a:moveTo>
                          <a:pt x="1" y="1"/>
                        </a:moveTo>
                        <a:cubicBezTo>
                          <a:pt x="1" y="1"/>
                          <a:pt x="1" y="2"/>
                          <a:pt x="1" y="1"/>
                        </a:cubicBezTo>
                        <a:cubicBezTo>
                          <a:pt x="1" y="1"/>
                          <a:pt x="1" y="1"/>
                          <a:pt x="1" y="1"/>
                        </a:cubicBezTo>
                        <a:cubicBezTo>
                          <a:pt x="1" y="1"/>
                          <a:pt x="1" y="1"/>
                          <a:pt x="1" y="1"/>
                        </a:cubicBezTo>
                        <a:cubicBezTo>
                          <a:pt x="1" y="1"/>
                          <a:pt x="1" y="2"/>
                          <a:pt x="2" y="2"/>
                        </a:cubicBezTo>
                        <a:cubicBezTo>
                          <a:pt x="3" y="2"/>
                          <a:pt x="3" y="1"/>
                          <a:pt x="2" y="0"/>
                        </a:cubicBezTo>
                        <a:cubicBezTo>
                          <a:pt x="1" y="0"/>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8" name="Freeform 165"/>
                  <p:cNvSpPr/>
                  <p:nvPr/>
                </p:nvSpPr>
                <p:spPr bwMode="auto">
                  <a:xfrm>
                    <a:off x="946150" y="2519363"/>
                    <a:ext cx="3175" cy="3175"/>
                  </a:xfrm>
                  <a:custGeom>
                    <a:avLst/>
                    <a:gdLst>
                      <a:gd name="T0" fmla="*/ 2 w 3"/>
                      <a:gd name="T1" fmla="*/ 1 h 3"/>
                      <a:gd name="T2" fmla="*/ 3 w 3"/>
                      <a:gd name="T3" fmla="*/ 1 h 3"/>
                      <a:gd name="T4" fmla="*/ 2 w 3"/>
                      <a:gd name="T5" fmla="*/ 0 h 3"/>
                      <a:gd name="T6" fmla="*/ 1 w 3"/>
                      <a:gd name="T7" fmla="*/ 2 h 3"/>
                      <a:gd name="T8" fmla="*/ 2 w 3"/>
                      <a:gd name="T9" fmla="*/ 2 h 3"/>
                      <a:gd name="T10" fmla="*/ 2 w 3"/>
                      <a:gd name="T11" fmla="*/ 2 h 3"/>
                      <a:gd name="T12" fmla="*/ 2 w 3"/>
                      <a:gd name="T13" fmla="*/ 2 h 3"/>
                      <a:gd name="T14" fmla="*/ 2 w 3"/>
                      <a:gd name="T15" fmla="*/ 2 h 3"/>
                      <a:gd name="T16" fmla="*/ 2 w 3"/>
                      <a:gd name="T17" fmla="*/ 1 h 3"/>
                      <a:gd name="T18" fmla="*/ 1 w 3"/>
                      <a:gd name="T19" fmla="*/ 2 h 3"/>
                      <a:gd name="T20" fmla="*/ 2 w 3"/>
                      <a:gd name="T21" fmla="*/ 3 h 3"/>
                      <a:gd name="T22" fmla="*/ 3 w 3"/>
                      <a:gd name="T23" fmla="*/ 1 h 3"/>
                      <a:gd name="T24" fmla="*/ 2 w 3"/>
                      <a:gd name="T25" fmla="*/ 0 h 3"/>
                      <a:gd name="T26" fmla="*/ 1 w 3"/>
                      <a:gd name="T27" fmla="*/ 0 h 3"/>
                      <a:gd name="T28" fmla="*/ 2 w 3"/>
                      <a:gd name="T29"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 h="3">
                        <a:moveTo>
                          <a:pt x="2" y="1"/>
                        </a:moveTo>
                        <a:cubicBezTo>
                          <a:pt x="3" y="1"/>
                          <a:pt x="3" y="1"/>
                          <a:pt x="3" y="1"/>
                        </a:cubicBezTo>
                        <a:cubicBezTo>
                          <a:pt x="2" y="1"/>
                          <a:pt x="2" y="0"/>
                          <a:pt x="2" y="0"/>
                        </a:cubicBezTo>
                        <a:cubicBezTo>
                          <a:pt x="1" y="1"/>
                          <a:pt x="1" y="1"/>
                          <a:pt x="1" y="2"/>
                        </a:cubicBezTo>
                        <a:cubicBezTo>
                          <a:pt x="1" y="2"/>
                          <a:pt x="1" y="2"/>
                          <a:pt x="2" y="2"/>
                        </a:cubicBezTo>
                        <a:cubicBezTo>
                          <a:pt x="2" y="2"/>
                          <a:pt x="2" y="2"/>
                          <a:pt x="2" y="2"/>
                        </a:cubicBezTo>
                        <a:cubicBezTo>
                          <a:pt x="2" y="2"/>
                          <a:pt x="2" y="2"/>
                          <a:pt x="2" y="2"/>
                        </a:cubicBezTo>
                        <a:cubicBezTo>
                          <a:pt x="2" y="2"/>
                          <a:pt x="2" y="2"/>
                          <a:pt x="2" y="2"/>
                        </a:cubicBezTo>
                        <a:cubicBezTo>
                          <a:pt x="3" y="2"/>
                          <a:pt x="3" y="1"/>
                          <a:pt x="2" y="1"/>
                        </a:cubicBezTo>
                        <a:cubicBezTo>
                          <a:pt x="1" y="1"/>
                          <a:pt x="1" y="1"/>
                          <a:pt x="1" y="2"/>
                        </a:cubicBezTo>
                        <a:cubicBezTo>
                          <a:pt x="0" y="3"/>
                          <a:pt x="2" y="3"/>
                          <a:pt x="2" y="3"/>
                        </a:cubicBezTo>
                        <a:cubicBezTo>
                          <a:pt x="2" y="2"/>
                          <a:pt x="3" y="1"/>
                          <a:pt x="3" y="1"/>
                        </a:cubicBezTo>
                        <a:cubicBezTo>
                          <a:pt x="3" y="0"/>
                          <a:pt x="3" y="0"/>
                          <a:pt x="2" y="0"/>
                        </a:cubicBezTo>
                        <a:cubicBezTo>
                          <a:pt x="2" y="0"/>
                          <a:pt x="2" y="0"/>
                          <a:pt x="1" y="0"/>
                        </a:cubicBezTo>
                        <a:cubicBezTo>
                          <a:pt x="1" y="1"/>
                          <a:pt x="2" y="2"/>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9" name="Freeform 166"/>
                  <p:cNvSpPr/>
                  <p:nvPr/>
                </p:nvSpPr>
                <p:spPr bwMode="auto">
                  <a:xfrm>
                    <a:off x="896938" y="2495551"/>
                    <a:ext cx="15875" cy="17463"/>
                  </a:xfrm>
                  <a:custGeom>
                    <a:avLst/>
                    <a:gdLst>
                      <a:gd name="T0" fmla="*/ 11 w 15"/>
                      <a:gd name="T1" fmla="*/ 15 h 17"/>
                      <a:gd name="T2" fmla="*/ 12 w 15"/>
                      <a:gd name="T3" fmla="*/ 8 h 17"/>
                      <a:gd name="T4" fmla="*/ 11 w 15"/>
                      <a:gd name="T5" fmla="*/ 7 h 17"/>
                      <a:gd name="T6" fmla="*/ 8 w 15"/>
                      <a:gd name="T7" fmla="*/ 8 h 17"/>
                      <a:gd name="T8" fmla="*/ 9 w 15"/>
                      <a:gd name="T9" fmla="*/ 9 h 17"/>
                      <a:gd name="T10" fmla="*/ 15 w 15"/>
                      <a:gd name="T11" fmla="*/ 3 h 17"/>
                      <a:gd name="T12" fmla="*/ 15 w 15"/>
                      <a:gd name="T13" fmla="*/ 2 h 17"/>
                      <a:gd name="T14" fmla="*/ 14 w 15"/>
                      <a:gd name="T15" fmla="*/ 1 h 17"/>
                      <a:gd name="T16" fmla="*/ 13 w 15"/>
                      <a:gd name="T17" fmla="*/ 0 h 17"/>
                      <a:gd name="T18" fmla="*/ 5 w 15"/>
                      <a:gd name="T19" fmla="*/ 1 h 17"/>
                      <a:gd name="T20" fmla="*/ 4 w 15"/>
                      <a:gd name="T21" fmla="*/ 2 h 17"/>
                      <a:gd name="T22" fmla="*/ 0 w 15"/>
                      <a:gd name="T23" fmla="*/ 10 h 17"/>
                      <a:gd name="T24" fmla="*/ 1 w 15"/>
                      <a:gd name="T25" fmla="*/ 11 h 17"/>
                      <a:gd name="T26" fmla="*/ 3 w 15"/>
                      <a:gd name="T27" fmla="*/ 9 h 17"/>
                      <a:gd name="T28" fmla="*/ 2 w 15"/>
                      <a:gd name="T29" fmla="*/ 8 h 17"/>
                      <a:gd name="T30" fmla="*/ 1 w 15"/>
                      <a:gd name="T31" fmla="*/ 14 h 17"/>
                      <a:gd name="T32" fmla="*/ 2 w 15"/>
                      <a:gd name="T33" fmla="*/ 14 h 17"/>
                      <a:gd name="T34" fmla="*/ 3 w 15"/>
                      <a:gd name="T35" fmla="*/ 12 h 17"/>
                      <a:gd name="T36" fmla="*/ 2 w 15"/>
                      <a:gd name="T37" fmla="*/ 12 h 17"/>
                      <a:gd name="T38" fmla="*/ 1 w 15"/>
                      <a:gd name="T39" fmla="*/ 14 h 17"/>
                      <a:gd name="T40" fmla="*/ 2 w 15"/>
                      <a:gd name="T41" fmla="*/ 14 h 17"/>
                      <a:gd name="T42" fmla="*/ 3 w 15"/>
                      <a:gd name="T43" fmla="*/ 8 h 17"/>
                      <a:gd name="T44" fmla="*/ 2 w 15"/>
                      <a:gd name="T45" fmla="*/ 8 h 17"/>
                      <a:gd name="T46" fmla="*/ 0 w 15"/>
                      <a:gd name="T47" fmla="*/ 10 h 17"/>
                      <a:gd name="T48" fmla="*/ 1 w 15"/>
                      <a:gd name="T49" fmla="*/ 10 h 17"/>
                      <a:gd name="T50" fmla="*/ 5 w 15"/>
                      <a:gd name="T51" fmla="*/ 2 h 17"/>
                      <a:gd name="T52" fmla="*/ 5 w 15"/>
                      <a:gd name="T53" fmla="*/ 3 h 17"/>
                      <a:gd name="T54" fmla="*/ 14 w 15"/>
                      <a:gd name="T55" fmla="*/ 1 h 17"/>
                      <a:gd name="T56" fmla="*/ 13 w 15"/>
                      <a:gd name="T57" fmla="*/ 1 h 17"/>
                      <a:gd name="T58" fmla="*/ 14 w 15"/>
                      <a:gd name="T59" fmla="*/ 3 h 17"/>
                      <a:gd name="T60" fmla="*/ 14 w 15"/>
                      <a:gd name="T61" fmla="*/ 1 h 17"/>
                      <a:gd name="T62" fmla="*/ 8 w 15"/>
                      <a:gd name="T63" fmla="*/ 8 h 17"/>
                      <a:gd name="T64" fmla="*/ 8 w 15"/>
                      <a:gd name="T65" fmla="*/ 9 h 17"/>
                      <a:gd name="T66" fmla="*/ 11 w 15"/>
                      <a:gd name="T67" fmla="*/ 9 h 17"/>
                      <a:gd name="T68" fmla="*/ 10 w 15"/>
                      <a:gd name="T69" fmla="*/ 8 h 17"/>
                      <a:gd name="T70" fmla="*/ 10 w 15"/>
                      <a:gd name="T71" fmla="*/ 16 h 17"/>
                      <a:gd name="T72" fmla="*/ 11 w 15"/>
                      <a:gd name="T73" fmla="*/ 1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 h="17">
                        <a:moveTo>
                          <a:pt x="11" y="15"/>
                        </a:moveTo>
                        <a:cubicBezTo>
                          <a:pt x="9" y="14"/>
                          <a:pt x="11" y="10"/>
                          <a:pt x="12" y="8"/>
                        </a:cubicBezTo>
                        <a:cubicBezTo>
                          <a:pt x="12" y="8"/>
                          <a:pt x="12" y="7"/>
                          <a:pt x="11" y="7"/>
                        </a:cubicBezTo>
                        <a:cubicBezTo>
                          <a:pt x="10" y="8"/>
                          <a:pt x="9" y="8"/>
                          <a:pt x="8" y="8"/>
                        </a:cubicBezTo>
                        <a:cubicBezTo>
                          <a:pt x="8" y="8"/>
                          <a:pt x="9" y="8"/>
                          <a:pt x="9" y="9"/>
                        </a:cubicBezTo>
                        <a:cubicBezTo>
                          <a:pt x="10" y="6"/>
                          <a:pt x="12" y="4"/>
                          <a:pt x="15" y="3"/>
                        </a:cubicBezTo>
                        <a:cubicBezTo>
                          <a:pt x="15" y="2"/>
                          <a:pt x="15" y="2"/>
                          <a:pt x="15" y="2"/>
                        </a:cubicBezTo>
                        <a:cubicBezTo>
                          <a:pt x="15" y="1"/>
                          <a:pt x="14" y="1"/>
                          <a:pt x="14" y="1"/>
                        </a:cubicBezTo>
                        <a:cubicBezTo>
                          <a:pt x="14" y="0"/>
                          <a:pt x="14" y="0"/>
                          <a:pt x="13" y="0"/>
                        </a:cubicBezTo>
                        <a:cubicBezTo>
                          <a:pt x="10" y="1"/>
                          <a:pt x="8" y="2"/>
                          <a:pt x="5" y="1"/>
                        </a:cubicBezTo>
                        <a:cubicBezTo>
                          <a:pt x="4" y="1"/>
                          <a:pt x="4" y="2"/>
                          <a:pt x="4" y="2"/>
                        </a:cubicBezTo>
                        <a:cubicBezTo>
                          <a:pt x="6" y="5"/>
                          <a:pt x="1" y="7"/>
                          <a:pt x="0" y="10"/>
                        </a:cubicBezTo>
                        <a:cubicBezTo>
                          <a:pt x="0" y="11"/>
                          <a:pt x="1" y="11"/>
                          <a:pt x="1" y="11"/>
                        </a:cubicBezTo>
                        <a:cubicBezTo>
                          <a:pt x="2" y="10"/>
                          <a:pt x="2" y="9"/>
                          <a:pt x="3" y="9"/>
                        </a:cubicBezTo>
                        <a:cubicBezTo>
                          <a:pt x="3" y="9"/>
                          <a:pt x="2" y="8"/>
                          <a:pt x="2" y="8"/>
                        </a:cubicBezTo>
                        <a:cubicBezTo>
                          <a:pt x="2" y="10"/>
                          <a:pt x="2" y="12"/>
                          <a:pt x="1" y="14"/>
                        </a:cubicBezTo>
                        <a:cubicBezTo>
                          <a:pt x="2" y="14"/>
                          <a:pt x="2" y="14"/>
                          <a:pt x="2" y="14"/>
                        </a:cubicBezTo>
                        <a:cubicBezTo>
                          <a:pt x="3" y="13"/>
                          <a:pt x="3" y="13"/>
                          <a:pt x="3" y="12"/>
                        </a:cubicBezTo>
                        <a:cubicBezTo>
                          <a:pt x="3" y="11"/>
                          <a:pt x="2" y="11"/>
                          <a:pt x="2" y="12"/>
                        </a:cubicBezTo>
                        <a:cubicBezTo>
                          <a:pt x="1" y="13"/>
                          <a:pt x="1" y="13"/>
                          <a:pt x="1" y="14"/>
                        </a:cubicBezTo>
                        <a:cubicBezTo>
                          <a:pt x="1" y="15"/>
                          <a:pt x="2" y="15"/>
                          <a:pt x="2" y="14"/>
                        </a:cubicBezTo>
                        <a:cubicBezTo>
                          <a:pt x="3" y="12"/>
                          <a:pt x="3" y="10"/>
                          <a:pt x="3" y="8"/>
                        </a:cubicBezTo>
                        <a:cubicBezTo>
                          <a:pt x="3" y="8"/>
                          <a:pt x="2" y="7"/>
                          <a:pt x="2" y="8"/>
                        </a:cubicBezTo>
                        <a:cubicBezTo>
                          <a:pt x="1" y="8"/>
                          <a:pt x="1" y="9"/>
                          <a:pt x="0" y="10"/>
                        </a:cubicBezTo>
                        <a:cubicBezTo>
                          <a:pt x="0" y="10"/>
                          <a:pt x="1" y="10"/>
                          <a:pt x="1" y="10"/>
                        </a:cubicBezTo>
                        <a:cubicBezTo>
                          <a:pt x="2" y="7"/>
                          <a:pt x="8" y="6"/>
                          <a:pt x="5" y="2"/>
                        </a:cubicBezTo>
                        <a:cubicBezTo>
                          <a:pt x="5" y="2"/>
                          <a:pt x="5" y="2"/>
                          <a:pt x="5" y="3"/>
                        </a:cubicBezTo>
                        <a:cubicBezTo>
                          <a:pt x="8" y="3"/>
                          <a:pt x="11" y="2"/>
                          <a:pt x="14" y="1"/>
                        </a:cubicBezTo>
                        <a:cubicBezTo>
                          <a:pt x="13" y="1"/>
                          <a:pt x="13" y="1"/>
                          <a:pt x="13" y="1"/>
                        </a:cubicBezTo>
                        <a:cubicBezTo>
                          <a:pt x="13" y="2"/>
                          <a:pt x="13" y="2"/>
                          <a:pt x="14" y="3"/>
                        </a:cubicBezTo>
                        <a:cubicBezTo>
                          <a:pt x="14" y="2"/>
                          <a:pt x="14" y="2"/>
                          <a:pt x="14" y="1"/>
                        </a:cubicBezTo>
                        <a:cubicBezTo>
                          <a:pt x="11" y="3"/>
                          <a:pt x="8" y="5"/>
                          <a:pt x="8" y="8"/>
                        </a:cubicBezTo>
                        <a:cubicBezTo>
                          <a:pt x="7" y="9"/>
                          <a:pt x="8" y="9"/>
                          <a:pt x="8" y="9"/>
                        </a:cubicBezTo>
                        <a:cubicBezTo>
                          <a:pt x="9" y="9"/>
                          <a:pt x="10" y="9"/>
                          <a:pt x="11" y="9"/>
                        </a:cubicBezTo>
                        <a:cubicBezTo>
                          <a:pt x="11" y="9"/>
                          <a:pt x="11" y="8"/>
                          <a:pt x="10" y="8"/>
                        </a:cubicBezTo>
                        <a:cubicBezTo>
                          <a:pt x="9" y="11"/>
                          <a:pt x="7" y="14"/>
                          <a:pt x="10" y="16"/>
                        </a:cubicBezTo>
                        <a:cubicBezTo>
                          <a:pt x="11" y="17"/>
                          <a:pt x="12" y="16"/>
                          <a:pt x="11"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0" name="Freeform 176"/>
                  <p:cNvSpPr/>
                  <p:nvPr/>
                </p:nvSpPr>
                <p:spPr bwMode="auto">
                  <a:xfrm>
                    <a:off x="911225" y="2327276"/>
                    <a:ext cx="77788" cy="98425"/>
                  </a:xfrm>
                  <a:custGeom>
                    <a:avLst/>
                    <a:gdLst>
                      <a:gd name="T0" fmla="*/ 21 w 73"/>
                      <a:gd name="T1" fmla="*/ 91 h 93"/>
                      <a:gd name="T2" fmla="*/ 18 w 73"/>
                      <a:gd name="T3" fmla="*/ 69 h 93"/>
                      <a:gd name="T4" fmla="*/ 7 w 73"/>
                      <a:gd name="T5" fmla="*/ 46 h 93"/>
                      <a:gd name="T6" fmla="*/ 39 w 73"/>
                      <a:gd name="T7" fmla="*/ 4 h 93"/>
                      <a:gd name="T8" fmla="*/ 65 w 73"/>
                      <a:gd name="T9" fmla="*/ 23 h 93"/>
                      <a:gd name="T10" fmla="*/ 61 w 73"/>
                      <a:gd name="T11" fmla="*/ 50 h 93"/>
                      <a:gd name="T12" fmla="*/ 50 w 73"/>
                      <a:gd name="T13" fmla="*/ 66 h 93"/>
                      <a:gd name="T14" fmla="*/ 44 w 73"/>
                      <a:gd name="T15" fmla="*/ 92 h 93"/>
                      <a:gd name="T16" fmla="*/ 45 w 73"/>
                      <a:gd name="T17" fmla="*/ 93 h 93"/>
                      <a:gd name="T18" fmla="*/ 53 w 73"/>
                      <a:gd name="T19" fmla="*/ 65 h 93"/>
                      <a:gd name="T20" fmla="*/ 67 w 73"/>
                      <a:gd name="T21" fmla="*/ 40 h 93"/>
                      <a:gd name="T22" fmla="*/ 42 w 73"/>
                      <a:gd name="T23" fmla="*/ 3 h 93"/>
                      <a:gd name="T24" fmla="*/ 5 w 73"/>
                      <a:gd name="T25" fmla="*/ 32 h 93"/>
                      <a:gd name="T26" fmla="*/ 10 w 73"/>
                      <a:gd name="T27" fmla="*/ 57 h 93"/>
                      <a:gd name="T28" fmla="*/ 17 w 73"/>
                      <a:gd name="T29" fmla="*/ 79 h 93"/>
                      <a:gd name="T30" fmla="*/ 20 w 73"/>
                      <a:gd name="T31" fmla="*/ 91 h 93"/>
                      <a:gd name="T32" fmla="*/ 21 w 73"/>
                      <a:gd name="T33" fmla="*/ 91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3" h="93">
                        <a:moveTo>
                          <a:pt x="21" y="91"/>
                        </a:moveTo>
                        <a:cubicBezTo>
                          <a:pt x="16" y="84"/>
                          <a:pt x="19" y="76"/>
                          <a:pt x="18" y="69"/>
                        </a:cubicBezTo>
                        <a:cubicBezTo>
                          <a:pt x="16" y="61"/>
                          <a:pt x="9" y="54"/>
                          <a:pt x="7" y="46"/>
                        </a:cubicBezTo>
                        <a:cubicBezTo>
                          <a:pt x="0" y="27"/>
                          <a:pt x="19" y="5"/>
                          <a:pt x="39" y="4"/>
                        </a:cubicBezTo>
                        <a:cubicBezTo>
                          <a:pt x="51" y="4"/>
                          <a:pt x="61" y="13"/>
                          <a:pt x="65" y="23"/>
                        </a:cubicBezTo>
                        <a:cubicBezTo>
                          <a:pt x="69" y="33"/>
                          <a:pt x="66" y="42"/>
                          <a:pt x="61" y="50"/>
                        </a:cubicBezTo>
                        <a:cubicBezTo>
                          <a:pt x="57" y="56"/>
                          <a:pt x="53" y="60"/>
                          <a:pt x="50" y="66"/>
                        </a:cubicBezTo>
                        <a:cubicBezTo>
                          <a:pt x="47" y="74"/>
                          <a:pt x="50" y="85"/>
                          <a:pt x="44" y="92"/>
                        </a:cubicBezTo>
                        <a:cubicBezTo>
                          <a:pt x="43" y="92"/>
                          <a:pt x="45" y="93"/>
                          <a:pt x="45" y="93"/>
                        </a:cubicBezTo>
                        <a:cubicBezTo>
                          <a:pt x="52" y="85"/>
                          <a:pt x="48" y="74"/>
                          <a:pt x="53" y="65"/>
                        </a:cubicBezTo>
                        <a:cubicBezTo>
                          <a:pt x="57" y="56"/>
                          <a:pt x="64" y="50"/>
                          <a:pt x="67" y="40"/>
                        </a:cubicBezTo>
                        <a:cubicBezTo>
                          <a:pt x="73" y="23"/>
                          <a:pt x="59" y="6"/>
                          <a:pt x="42" y="3"/>
                        </a:cubicBezTo>
                        <a:cubicBezTo>
                          <a:pt x="24" y="0"/>
                          <a:pt x="9" y="16"/>
                          <a:pt x="5" y="32"/>
                        </a:cubicBezTo>
                        <a:cubicBezTo>
                          <a:pt x="3" y="41"/>
                          <a:pt x="6" y="49"/>
                          <a:pt x="10" y="57"/>
                        </a:cubicBezTo>
                        <a:cubicBezTo>
                          <a:pt x="15" y="64"/>
                          <a:pt x="17" y="70"/>
                          <a:pt x="17" y="79"/>
                        </a:cubicBezTo>
                        <a:cubicBezTo>
                          <a:pt x="16" y="84"/>
                          <a:pt x="17" y="88"/>
                          <a:pt x="20" y="91"/>
                        </a:cubicBezTo>
                        <a:cubicBezTo>
                          <a:pt x="20" y="92"/>
                          <a:pt x="21" y="91"/>
                          <a:pt x="21" y="9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1" name="Freeform 177"/>
                  <p:cNvSpPr/>
                  <p:nvPr/>
                </p:nvSpPr>
                <p:spPr bwMode="auto">
                  <a:xfrm>
                    <a:off x="927100" y="2425701"/>
                    <a:ext cx="34925" cy="9525"/>
                  </a:xfrm>
                  <a:custGeom>
                    <a:avLst/>
                    <a:gdLst>
                      <a:gd name="T0" fmla="*/ 3 w 33"/>
                      <a:gd name="T1" fmla="*/ 2 h 9"/>
                      <a:gd name="T2" fmla="*/ 22 w 33"/>
                      <a:gd name="T3" fmla="*/ 2 h 9"/>
                      <a:gd name="T4" fmla="*/ 27 w 33"/>
                      <a:gd name="T5" fmla="*/ 2 h 9"/>
                      <a:gd name="T6" fmla="*/ 28 w 33"/>
                      <a:gd name="T7" fmla="*/ 5 h 9"/>
                      <a:gd name="T8" fmla="*/ 22 w 33"/>
                      <a:gd name="T9" fmla="*/ 5 h 9"/>
                      <a:gd name="T10" fmla="*/ 3 w 33"/>
                      <a:gd name="T11" fmla="*/ 0 h 9"/>
                      <a:gd name="T12" fmla="*/ 1 w 33"/>
                      <a:gd name="T13" fmla="*/ 0 h 9"/>
                      <a:gd name="T14" fmla="*/ 16 w 33"/>
                      <a:gd name="T15" fmla="*/ 6 h 9"/>
                      <a:gd name="T16" fmla="*/ 32 w 33"/>
                      <a:gd name="T17" fmla="*/ 2 h 9"/>
                      <a:gd name="T18" fmla="*/ 31 w 33"/>
                      <a:gd name="T19" fmla="*/ 1 h 9"/>
                      <a:gd name="T20" fmla="*/ 3 w 33"/>
                      <a:gd name="T21" fmla="*/ 1 h 9"/>
                      <a:gd name="T22" fmla="*/ 3 w 33"/>
                      <a:gd name="T23" fmla="*/ 2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3" h="9">
                        <a:moveTo>
                          <a:pt x="3" y="2"/>
                        </a:moveTo>
                        <a:cubicBezTo>
                          <a:pt x="10" y="2"/>
                          <a:pt x="16" y="2"/>
                          <a:pt x="22" y="2"/>
                        </a:cubicBezTo>
                        <a:cubicBezTo>
                          <a:pt x="24" y="2"/>
                          <a:pt x="25" y="2"/>
                          <a:pt x="27" y="2"/>
                        </a:cubicBezTo>
                        <a:cubicBezTo>
                          <a:pt x="29" y="2"/>
                          <a:pt x="29" y="3"/>
                          <a:pt x="28" y="5"/>
                        </a:cubicBezTo>
                        <a:cubicBezTo>
                          <a:pt x="26" y="5"/>
                          <a:pt x="24" y="5"/>
                          <a:pt x="22" y="5"/>
                        </a:cubicBezTo>
                        <a:cubicBezTo>
                          <a:pt x="18" y="5"/>
                          <a:pt x="2" y="7"/>
                          <a:pt x="3" y="0"/>
                        </a:cubicBezTo>
                        <a:cubicBezTo>
                          <a:pt x="3" y="0"/>
                          <a:pt x="1" y="0"/>
                          <a:pt x="1" y="0"/>
                        </a:cubicBezTo>
                        <a:cubicBezTo>
                          <a:pt x="0" y="8"/>
                          <a:pt x="11" y="6"/>
                          <a:pt x="16" y="6"/>
                        </a:cubicBezTo>
                        <a:cubicBezTo>
                          <a:pt x="20" y="6"/>
                          <a:pt x="33" y="9"/>
                          <a:pt x="32" y="2"/>
                        </a:cubicBezTo>
                        <a:cubicBezTo>
                          <a:pt x="31" y="1"/>
                          <a:pt x="31" y="1"/>
                          <a:pt x="31" y="1"/>
                        </a:cubicBezTo>
                        <a:cubicBezTo>
                          <a:pt x="22" y="1"/>
                          <a:pt x="13" y="0"/>
                          <a:pt x="3" y="1"/>
                        </a:cubicBezTo>
                        <a:cubicBezTo>
                          <a:pt x="2" y="1"/>
                          <a:pt x="2" y="2"/>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2" name="Freeform 178"/>
                  <p:cNvSpPr/>
                  <p:nvPr/>
                </p:nvSpPr>
                <p:spPr bwMode="auto">
                  <a:xfrm>
                    <a:off x="922338" y="2430463"/>
                    <a:ext cx="38100" cy="9525"/>
                  </a:xfrm>
                  <a:custGeom>
                    <a:avLst/>
                    <a:gdLst>
                      <a:gd name="T0" fmla="*/ 8 w 36"/>
                      <a:gd name="T1" fmla="*/ 4 h 9"/>
                      <a:gd name="T2" fmla="*/ 26 w 36"/>
                      <a:gd name="T3" fmla="*/ 3 h 9"/>
                      <a:gd name="T4" fmla="*/ 31 w 36"/>
                      <a:gd name="T5" fmla="*/ 5 h 9"/>
                      <a:gd name="T6" fmla="*/ 33 w 36"/>
                      <a:gd name="T7" fmla="*/ 6 h 9"/>
                      <a:gd name="T8" fmla="*/ 19 w 36"/>
                      <a:gd name="T9" fmla="*/ 6 h 9"/>
                      <a:gd name="T10" fmla="*/ 13 w 36"/>
                      <a:gd name="T11" fmla="*/ 7 h 9"/>
                      <a:gd name="T12" fmla="*/ 14 w 36"/>
                      <a:gd name="T13" fmla="*/ 8 h 9"/>
                      <a:gd name="T14" fmla="*/ 15 w 36"/>
                      <a:gd name="T15" fmla="*/ 8 h 9"/>
                      <a:gd name="T16" fmla="*/ 15 w 36"/>
                      <a:gd name="T17" fmla="*/ 6 h 9"/>
                      <a:gd name="T18" fmla="*/ 12 w 36"/>
                      <a:gd name="T19" fmla="*/ 5 h 9"/>
                      <a:gd name="T20" fmla="*/ 8 w 36"/>
                      <a:gd name="T21" fmla="*/ 1 h 9"/>
                      <a:gd name="T22" fmla="*/ 8 w 36"/>
                      <a:gd name="T23" fmla="*/ 0 h 9"/>
                      <a:gd name="T24" fmla="*/ 15 w 36"/>
                      <a:gd name="T25" fmla="*/ 8 h 9"/>
                      <a:gd name="T26" fmla="*/ 15 w 36"/>
                      <a:gd name="T27" fmla="*/ 6 h 9"/>
                      <a:gd name="T28" fmla="*/ 14 w 36"/>
                      <a:gd name="T29" fmla="*/ 8 h 9"/>
                      <a:gd name="T30" fmla="*/ 17 w 36"/>
                      <a:gd name="T31" fmla="*/ 8 h 9"/>
                      <a:gd name="T32" fmla="*/ 26 w 36"/>
                      <a:gd name="T33" fmla="*/ 8 h 9"/>
                      <a:gd name="T34" fmla="*/ 36 w 36"/>
                      <a:gd name="T35" fmla="*/ 6 h 9"/>
                      <a:gd name="T36" fmla="*/ 29 w 36"/>
                      <a:gd name="T37" fmla="*/ 2 h 9"/>
                      <a:gd name="T38" fmla="*/ 8 w 36"/>
                      <a:gd name="T39" fmla="*/ 3 h 9"/>
                      <a:gd name="T40" fmla="*/ 8 w 36"/>
                      <a:gd name="T41" fmla="*/ 4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6" h="9">
                        <a:moveTo>
                          <a:pt x="8" y="4"/>
                        </a:moveTo>
                        <a:cubicBezTo>
                          <a:pt x="14" y="4"/>
                          <a:pt x="20" y="3"/>
                          <a:pt x="26" y="3"/>
                        </a:cubicBezTo>
                        <a:cubicBezTo>
                          <a:pt x="28" y="4"/>
                          <a:pt x="29" y="4"/>
                          <a:pt x="31" y="5"/>
                        </a:cubicBezTo>
                        <a:cubicBezTo>
                          <a:pt x="32" y="5"/>
                          <a:pt x="36" y="6"/>
                          <a:pt x="33" y="6"/>
                        </a:cubicBezTo>
                        <a:cubicBezTo>
                          <a:pt x="29" y="7"/>
                          <a:pt x="23" y="7"/>
                          <a:pt x="19" y="6"/>
                        </a:cubicBezTo>
                        <a:cubicBezTo>
                          <a:pt x="18" y="6"/>
                          <a:pt x="14" y="5"/>
                          <a:pt x="13" y="7"/>
                        </a:cubicBezTo>
                        <a:cubicBezTo>
                          <a:pt x="13" y="7"/>
                          <a:pt x="13" y="7"/>
                          <a:pt x="14" y="8"/>
                        </a:cubicBezTo>
                        <a:cubicBezTo>
                          <a:pt x="14" y="8"/>
                          <a:pt x="14" y="8"/>
                          <a:pt x="15" y="8"/>
                        </a:cubicBezTo>
                        <a:cubicBezTo>
                          <a:pt x="15" y="7"/>
                          <a:pt x="15" y="7"/>
                          <a:pt x="15" y="6"/>
                        </a:cubicBezTo>
                        <a:cubicBezTo>
                          <a:pt x="14" y="6"/>
                          <a:pt x="13" y="6"/>
                          <a:pt x="12" y="5"/>
                        </a:cubicBezTo>
                        <a:cubicBezTo>
                          <a:pt x="10" y="5"/>
                          <a:pt x="4" y="3"/>
                          <a:pt x="8" y="1"/>
                        </a:cubicBezTo>
                        <a:cubicBezTo>
                          <a:pt x="9" y="1"/>
                          <a:pt x="8" y="0"/>
                          <a:pt x="8" y="0"/>
                        </a:cubicBezTo>
                        <a:cubicBezTo>
                          <a:pt x="0" y="3"/>
                          <a:pt x="11" y="8"/>
                          <a:pt x="15" y="8"/>
                        </a:cubicBezTo>
                        <a:cubicBezTo>
                          <a:pt x="16" y="8"/>
                          <a:pt x="16" y="7"/>
                          <a:pt x="15" y="6"/>
                        </a:cubicBezTo>
                        <a:cubicBezTo>
                          <a:pt x="14" y="6"/>
                          <a:pt x="15" y="7"/>
                          <a:pt x="14" y="8"/>
                        </a:cubicBezTo>
                        <a:cubicBezTo>
                          <a:pt x="15" y="7"/>
                          <a:pt x="16" y="8"/>
                          <a:pt x="17" y="8"/>
                        </a:cubicBezTo>
                        <a:cubicBezTo>
                          <a:pt x="20" y="8"/>
                          <a:pt x="23" y="8"/>
                          <a:pt x="26" y="8"/>
                        </a:cubicBezTo>
                        <a:cubicBezTo>
                          <a:pt x="27" y="8"/>
                          <a:pt x="36" y="9"/>
                          <a:pt x="36" y="6"/>
                        </a:cubicBezTo>
                        <a:cubicBezTo>
                          <a:pt x="36" y="4"/>
                          <a:pt x="30" y="3"/>
                          <a:pt x="29" y="2"/>
                        </a:cubicBezTo>
                        <a:cubicBezTo>
                          <a:pt x="22" y="1"/>
                          <a:pt x="15" y="3"/>
                          <a:pt x="8" y="3"/>
                        </a:cubicBezTo>
                        <a:cubicBezTo>
                          <a:pt x="7" y="3"/>
                          <a:pt x="7" y="4"/>
                          <a:pt x="8"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3" name="Freeform 179"/>
                  <p:cNvSpPr/>
                  <p:nvPr/>
                </p:nvSpPr>
                <p:spPr bwMode="auto">
                  <a:xfrm>
                    <a:off x="925513" y="2433638"/>
                    <a:ext cx="36513" cy="11113"/>
                  </a:xfrm>
                  <a:custGeom>
                    <a:avLst/>
                    <a:gdLst>
                      <a:gd name="T0" fmla="*/ 8 w 35"/>
                      <a:gd name="T1" fmla="*/ 4 h 11"/>
                      <a:gd name="T2" fmla="*/ 1 w 35"/>
                      <a:gd name="T3" fmla="*/ 3 h 11"/>
                      <a:gd name="T4" fmla="*/ 0 w 35"/>
                      <a:gd name="T5" fmla="*/ 4 h 11"/>
                      <a:gd name="T6" fmla="*/ 19 w 35"/>
                      <a:gd name="T7" fmla="*/ 11 h 11"/>
                      <a:gd name="T8" fmla="*/ 30 w 35"/>
                      <a:gd name="T9" fmla="*/ 1 h 11"/>
                      <a:gd name="T10" fmla="*/ 28 w 35"/>
                      <a:gd name="T11" fmla="*/ 2 h 11"/>
                      <a:gd name="T12" fmla="*/ 16 w 35"/>
                      <a:gd name="T13" fmla="*/ 9 h 11"/>
                      <a:gd name="T14" fmla="*/ 6 w 35"/>
                      <a:gd name="T15" fmla="*/ 8 h 11"/>
                      <a:gd name="T16" fmla="*/ 2 w 35"/>
                      <a:gd name="T17" fmla="*/ 6 h 11"/>
                      <a:gd name="T18" fmla="*/ 3 w 35"/>
                      <a:gd name="T19" fmla="*/ 5 h 11"/>
                      <a:gd name="T20" fmla="*/ 8 w 35"/>
                      <a:gd name="T21" fmla="*/ 5 h 11"/>
                      <a:gd name="T22" fmla="*/ 8 w 35"/>
                      <a:gd name="T23" fmla="*/ 4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 h="11">
                        <a:moveTo>
                          <a:pt x="8" y="4"/>
                        </a:moveTo>
                        <a:cubicBezTo>
                          <a:pt x="6" y="4"/>
                          <a:pt x="3" y="4"/>
                          <a:pt x="1" y="3"/>
                        </a:cubicBezTo>
                        <a:cubicBezTo>
                          <a:pt x="1" y="3"/>
                          <a:pt x="0" y="4"/>
                          <a:pt x="0" y="4"/>
                        </a:cubicBezTo>
                        <a:cubicBezTo>
                          <a:pt x="0" y="10"/>
                          <a:pt x="15" y="11"/>
                          <a:pt x="19" y="11"/>
                        </a:cubicBezTo>
                        <a:cubicBezTo>
                          <a:pt x="25" y="11"/>
                          <a:pt x="35" y="9"/>
                          <a:pt x="30" y="1"/>
                        </a:cubicBezTo>
                        <a:cubicBezTo>
                          <a:pt x="29" y="0"/>
                          <a:pt x="28" y="1"/>
                          <a:pt x="28" y="2"/>
                        </a:cubicBezTo>
                        <a:cubicBezTo>
                          <a:pt x="33" y="9"/>
                          <a:pt x="21" y="10"/>
                          <a:pt x="16" y="9"/>
                        </a:cubicBezTo>
                        <a:cubicBezTo>
                          <a:pt x="13" y="9"/>
                          <a:pt x="9" y="9"/>
                          <a:pt x="6" y="8"/>
                        </a:cubicBezTo>
                        <a:cubicBezTo>
                          <a:pt x="5" y="7"/>
                          <a:pt x="3" y="7"/>
                          <a:pt x="2" y="6"/>
                        </a:cubicBezTo>
                        <a:cubicBezTo>
                          <a:pt x="1" y="5"/>
                          <a:pt x="2" y="5"/>
                          <a:pt x="3" y="5"/>
                        </a:cubicBezTo>
                        <a:cubicBezTo>
                          <a:pt x="4" y="5"/>
                          <a:pt x="6" y="5"/>
                          <a:pt x="8" y="5"/>
                        </a:cubicBezTo>
                        <a:cubicBezTo>
                          <a:pt x="9" y="5"/>
                          <a:pt x="9" y="4"/>
                          <a:pt x="8"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4" name="Freeform 180"/>
                  <p:cNvSpPr/>
                  <p:nvPr/>
                </p:nvSpPr>
                <p:spPr bwMode="auto">
                  <a:xfrm>
                    <a:off x="928688" y="2441576"/>
                    <a:ext cx="26988" cy="15875"/>
                  </a:xfrm>
                  <a:custGeom>
                    <a:avLst/>
                    <a:gdLst>
                      <a:gd name="T0" fmla="*/ 1 w 25"/>
                      <a:gd name="T1" fmla="*/ 5 h 15"/>
                      <a:gd name="T2" fmla="*/ 1 w 25"/>
                      <a:gd name="T3" fmla="*/ 3 h 15"/>
                      <a:gd name="T4" fmla="*/ 0 w 25"/>
                      <a:gd name="T5" fmla="*/ 3 h 15"/>
                      <a:gd name="T6" fmla="*/ 25 w 25"/>
                      <a:gd name="T7" fmla="*/ 2 h 15"/>
                      <a:gd name="T8" fmla="*/ 23 w 25"/>
                      <a:gd name="T9" fmla="*/ 1 h 15"/>
                      <a:gd name="T10" fmla="*/ 1 w 25"/>
                      <a:gd name="T11" fmla="*/ 2 h 15"/>
                      <a:gd name="T12" fmla="*/ 0 w 25"/>
                      <a:gd name="T13" fmla="*/ 3 h 15"/>
                      <a:gd name="T14" fmla="*/ 0 w 25"/>
                      <a:gd name="T15" fmla="*/ 5 h 15"/>
                      <a:gd name="T16" fmla="*/ 1 w 25"/>
                      <a:gd name="T17" fmla="*/ 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15">
                        <a:moveTo>
                          <a:pt x="1" y="5"/>
                        </a:moveTo>
                        <a:cubicBezTo>
                          <a:pt x="1" y="4"/>
                          <a:pt x="1" y="3"/>
                          <a:pt x="1" y="3"/>
                        </a:cubicBezTo>
                        <a:cubicBezTo>
                          <a:pt x="1" y="3"/>
                          <a:pt x="1" y="3"/>
                          <a:pt x="0" y="3"/>
                        </a:cubicBezTo>
                        <a:cubicBezTo>
                          <a:pt x="9" y="9"/>
                          <a:pt x="21" y="15"/>
                          <a:pt x="25" y="2"/>
                        </a:cubicBezTo>
                        <a:cubicBezTo>
                          <a:pt x="25" y="1"/>
                          <a:pt x="24" y="0"/>
                          <a:pt x="23" y="1"/>
                        </a:cubicBezTo>
                        <a:cubicBezTo>
                          <a:pt x="20" y="14"/>
                          <a:pt x="8" y="7"/>
                          <a:pt x="1" y="2"/>
                        </a:cubicBezTo>
                        <a:cubicBezTo>
                          <a:pt x="0" y="2"/>
                          <a:pt x="0" y="2"/>
                          <a:pt x="0" y="3"/>
                        </a:cubicBezTo>
                        <a:cubicBezTo>
                          <a:pt x="0" y="3"/>
                          <a:pt x="0" y="4"/>
                          <a:pt x="0" y="5"/>
                        </a:cubicBezTo>
                        <a:cubicBezTo>
                          <a:pt x="0" y="5"/>
                          <a:pt x="1" y="5"/>
                          <a:pt x="1"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5" name="Freeform 181"/>
                  <p:cNvSpPr/>
                  <p:nvPr/>
                </p:nvSpPr>
                <p:spPr bwMode="auto">
                  <a:xfrm>
                    <a:off x="931863" y="2381251"/>
                    <a:ext cx="17463" cy="44450"/>
                  </a:xfrm>
                  <a:custGeom>
                    <a:avLst/>
                    <a:gdLst>
                      <a:gd name="T0" fmla="*/ 9 w 16"/>
                      <a:gd name="T1" fmla="*/ 40 h 41"/>
                      <a:gd name="T2" fmla="*/ 2 w 16"/>
                      <a:gd name="T3" fmla="*/ 1 h 41"/>
                      <a:gd name="T4" fmla="*/ 1 w 16"/>
                      <a:gd name="T5" fmla="*/ 2 h 41"/>
                      <a:gd name="T6" fmla="*/ 8 w 16"/>
                      <a:gd name="T7" fmla="*/ 40 h 41"/>
                      <a:gd name="T8" fmla="*/ 9 w 16"/>
                      <a:gd name="T9" fmla="*/ 40 h 41"/>
                    </a:gdLst>
                    <a:ahLst/>
                    <a:cxnLst>
                      <a:cxn ang="0">
                        <a:pos x="T0" y="T1"/>
                      </a:cxn>
                      <a:cxn ang="0">
                        <a:pos x="T2" y="T3"/>
                      </a:cxn>
                      <a:cxn ang="0">
                        <a:pos x="T4" y="T5"/>
                      </a:cxn>
                      <a:cxn ang="0">
                        <a:pos x="T6" y="T7"/>
                      </a:cxn>
                      <a:cxn ang="0">
                        <a:pos x="T8" y="T9"/>
                      </a:cxn>
                    </a:cxnLst>
                    <a:rect l="0" t="0" r="r" b="b"/>
                    <a:pathLst>
                      <a:path w="16" h="41">
                        <a:moveTo>
                          <a:pt x="9" y="40"/>
                        </a:moveTo>
                        <a:cubicBezTo>
                          <a:pt x="11" y="28"/>
                          <a:pt x="16" y="7"/>
                          <a:pt x="2" y="1"/>
                        </a:cubicBezTo>
                        <a:cubicBezTo>
                          <a:pt x="1" y="0"/>
                          <a:pt x="0" y="1"/>
                          <a:pt x="1" y="2"/>
                        </a:cubicBezTo>
                        <a:cubicBezTo>
                          <a:pt x="14" y="8"/>
                          <a:pt x="9" y="29"/>
                          <a:pt x="8" y="40"/>
                        </a:cubicBezTo>
                        <a:cubicBezTo>
                          <a:pt x="7" y="41"/>
                          <a:pt x="9" y="41"/>
                          <a:pt x="9" y="4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6" name="Freeform 182"/>
                  <p:cNvSpPr/>
                  <p:nvPr/>
                </p:nvSpPr>
                <p:spPr bwMode="auto">
                  <a:xfrm>
                    <a:off x="942975" y="2379663"/>
                    <a:ext cx="17463" cy="49213"/>
                  </a:xfrm>
                  <a:custGeom>
                    <a:avLst/>
                    <a:gdLst>
                      <a:gd name="T0" fmla="*/ 7 w 17"/>
                      <a:gd name="T1" fmla="*/ 44 h 46"/>
                      <a:gd name="T2" fmla="*/ 16 w 17"/>
                      <a:gd name="T3" fmla="*/ 2 h 46"/>
                      <a:gd name="T4" fmla="*/ 15 w 17"/>
                      <a:gd name="T5" fmla="*/ 1 h 46"/>
                      <a:gd name="T6" fmla="*/ 6 w 17"/>
                      <a:gd name="T7" fmla="*/ 45 h 46"/>
                      <a:gd name="T8" fmla="*/ 7 w 17"/>
                      <a:gd name="T9" fmla="*/ 44 h 46"/>
                    </a:gdLst>
                    <a:ahLst/>
                    <a:cxnLst>
                      <a:cxn ang="0">
                        <a:pos x="T0" y="T1"/>
                      </a:cxn>
                      <a:cxn ang="0">
                        <a:pos x="T2" y="T3"/>
                      </a:cxn>
                      <a:cxn ang="0">
                        <a:pos x="T4" y="T5"/>
                      </a:cxn>
                      <a:cxn ang="0">
                        <a:pos x="T6" y="T7"/>
                      </a:cxn>
                      <a:cxn ang="0">
                        <a:pos x="T8" y="T9"/>
                      </a:cxn>
                    </a:cxnLst>
                    <a:rect l="0" t="0" r="r" b="b"/>
                    <a:pathLst>
                      <a:path w="17" h="46">
                        <a:moveTo>
                          <a:pt x="7" y="44"/>
                        </a:moveTo>
                        <a:cubicBezTo>
                          <a:pt x="1" y="32"/>
                          <a:pt x="6" y="11"/>
                          <a:pt x="16" y="2"/>
                        </a:cubicBezTo>
                        <a:cubicBezTo>
                          <a:pt x="17" y="1"/>
                          <a:pt x="16" y="0"/>
                          <a:pt x="15" y="1"/>
                        </a:cubicBezTo>
                        <a:cubicBezTo>
                          <a:pt x="5" y="10"/>
                          <a:pt x="0" y="32"/>
                          <a:pt x="6" y="45"/>
                        </a:cubicBezTo>
                        <a:cubicBezTo>
                          <a:pt x="6" y="46"/>
                          <a:pt x="8" y="45"/>
                          <a:pt x="7" y="4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7" name="Freeform 183"/>
                  <p:cNvSpPr/>
                  <p:nvPr/>
                </p:nvSpPr>
                <p:spPr bwMode="auto">
                  <a:xfrm>
                    <a:off x="927100" y="2368551"/>
                    <a:ext cx="36513" cy="15875"/>
                  </a:xfrm>
                  <a:custGeom>
                    <a:avLst/>
                    <a:gdLst>
                      <a:gd name="T0" fmla="*/ 6 w 34"/>
                      <a:gd name="T1" fmla="*/ 14 h 16"/>
                      <a:gd name="T2" fmla="*/ 5 w 34"/>
                      <a:gd name="T3" fmla="*/ 5 h 16"/>
                      <a:gd name="T4" fmla="*/ 12 w 34"/>
                      <a:gd name="T5" fmla="*/ 5 h 16"/>
                      <a:gd name="T6" fmla="*/ 9 w 34"/>
                      <a:gd name="T7" fmla="*/ 7 h 16"/>
                      <a:gd name="T8" fmla="*/ 10 w 34"/>
                      <a:gd name="T9" fmla="*/ 4 h 16"/>
                      <a:gd name="T10" fmla="*/ 15 w 34"/>
                      <a:gd name="T11" fmla="*/ 5 h 16"/>
                      <a:gd name="T12" fmla="*/ 15 w 34"/>
                      <a:gd name="T13" fmla="*/ 7 h 16"/>
                      <a:gd name="T14" fmla="*/ 21 w 34"/>
                      <a:gd name="T15" fmla="*/ 4 h 16"/>
                      <a:gd name="T16" fmla="*/ 23 w 34"/>
                      <a:gd name="T17" fmla="*/ 7 h 16"/>
                      <a:gd name="T18" fmla="*/ 22 w 34"/>
                      <a:gd name="T19" fmla="*/ 7 h 16"/>
                      <a:gd name="T20" fmla="*/ 22 w 34"/>
                      <a:gd name="T21" fmla="*/ 4 h 16"/>
                      <a:gd name="T22" fmla="*/ 24 w 34"/>
                      <a:gd name="T23" fmla="*/ 3 h 16"/>
                      <a:gd name="T24" fmla="*/ 25 w 34"/>
                      <a:gd name="T25" fmla="*/ 3 h 16"/>
                      <a:gd name="T26" fmla="*/ 25 w 34"/>
                      <a:gd name="T27" fmla="*/ 7 h 16"/>
                      <a:gd name="T28" fmla="*/ 31 w 34"/>
                      <a:gd name="T29" fmla="*/ 8 h 16"/>
                      <a:gd name="T30" fmla="*/ 27 w 34"/>
                      <a:gd name="T31" fmla="*/ 12 h 16"/>
                      <a:gd name="T32" fmla="*/ 27 w 34"/>
                      <a:gd name="T33" fmla="*/ 14 h 16"/>
                      <a:gd name="T34" fmla="*/ 31 w 34"/>
                      <a:gd name="T35" fmla="*/ 4 h 16"/>
                      <a:gd name="T36" fmla="*/ 24 w 34"/>
                      <a:gd name="T37" fmla="*/ 7 h 16"/>
                      <a:gd name="T38" fmla="*/ 29 w 34"/>
                      <a:gd name="T39" fmla="*/ 7 h 16"/>
                      <a:gd name="T40" fmla="*/ 22 w 34"/>
                      <a:gd name="T41" fmla="*/ 2 h 16"/>
                      <a:gd name="T42" fmla="*/ 21 w 34"/>
                      <a:gd name="T43" fmla="*/ 10 h 16"/>
                      <a:gd name="T44" fmla="*/ 25 w 34"/>
                      <a:gd name="T45" fmla="*/ 6 h 16"/>
                      <a:gd name="T46" fmla="*/ 13 w 34"/>
                      <a:gd name="T47" fmla="*/ 9 h 16"/>
                      <a:gd name="T48" fmla="*/ 14 w 34"/>
                      <a:gd name="T49" fmla="*/ 10 h 16"/>
                      <a:gd name="T50" fmla="*/ 14 w 34"/>
                      <a:gd name="T51" fmla="*/ 3 h 16"/>
                      <a:gd name="T52" fmla="*/ 9 w 34"/>
                      <a:gd name="T53" fmla="*/ 10 h 16"/>
                      <a:gd name="T54" fmla="*/ 10 w 34"/>
                      <a:gd name="T55" fmla="*/ 10 h 16"/>
                      <a:gd name="T56" fmla="*/ 10 w 34"/>
                      <a:gd name="T57" fmla="*/ 2 h 16"/>
                      <a:gd name="T58" fmla="*/ 3 w 34"/>
                      <a:gd name="T59" fmla="*/ 5 h 16"/>
                      <a:gd name="T60" fmla="*/ 5 w 34"/>
                      <a:gd name="T61" fmla="*/ 15 h 16"/>
                      <a:gd name="T62" fmla="*/ 6 w 34"/>
                      <a:gd name="T63" fmla="*/ 1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4" h="16">
                        <a:moveTo>
                          <a:pt x="6" y="14"/>
                        </a:moveTo>
                        <a:cubicBezTo>
                          <a:pt x="3" y="11"/>
                          <a:pt x="2" y="8"/>
                          <a:pt x="5" y="5"/>
                        </a:cubicBezTo>
                        <a:cubicBezTo>
                          <a:pt x="7" y="3"/>
                          <a:pt x="10" y="2"/>
                          <a:pt x="12" y="5"/>
                        </a:cubicBezTo>
                        <a:cubicBezTo>
                          <a:pt x="13" y="7"/>
                          <a:pt x="10" y="9"/>
                          <a:pt x="9" y="7"/>
                        </a:cubicBezTo>
                        <a:cubicBezTo>
                          <a:pt x="9" y="6"/>
                          <a:pt x="9" y="4"/>
                          <a:pt x="10" y="4"/>
                        </a:cubicBezTo>
                        <a:cubicBezTo>
                          <a:pt x="12" y="3"/>
                          <a:pt x="14" y="4"/>
                          <a:pt x="15" y="5"/>
                        </a:cubicBezTo>
                        <a:cubicBezTo>
                          <a:pt x="18" y="7"/>
                          <a:pt x="14" y="10"/>
                          <a:pt x="15" y="7"/>
                        </a:cubicBezTo>
                        <a:cubicBezTo>
                          <a:pt x="15" y="4"/>
                          <a:pt x="19" y="3"/>
                          <a:pt x="21" y="4"/>
                        </a:cubicBezTo>
                        <a:cubicBezTo>
                          <a:pt x="23" y="4"/>
                          <a:pt x="24" y="5"/>
                          <a:pt x="23" y="7"/>
                        </a:cubicBezTo>
                        <a:cubicBezTo>
                          <a:pt x="23" y="8"/>
                          <a:pt x="22" y="10"/>
                          <a:pt x="22" y="7"/>
                        </a:cubicBezTo>
                        <a:cubicBezTo>
                          <a:pt x="22" y="6"/>
                          <a:pt x="22" y="5"/>
                          <a:pt x="22" y="4"/>
                        </a:cubicBezTo>
                        <a:cubicBezTo>
                          <a:pt x="23" y="4"/>
                          <a:pt x="23" y="3"/>
                          <a:pt x="24" y="3"/>
                        </a:cubicBezTo>
                        <a:cubicBezTo>
                          <a:pt x="24" y="3"/>
                          <a:pt x="24" y="3"/>
                          <a:pt x="25" y="3"/>
                        </a:cubicBezTo>
                        <a:cubicBezTo>
                          <a:pt x="27" y="3"/>
                          <a:pt x="28" y="4"/>
                          <a:pt x="25" y="7"/>
                        </a:cubicBezTo>
                        <a:cubicBezTo>
                          <a:pt x="25" y="4"/>
                          <a:pt x="32" y="3"/>
                          <a:pt x="31" y="8"/>
                        </a:cubicBezTo>
                        <a:cubicBezTo>
                          <a:pt x="30" y="10"/>
                          <a:pt x="28" y="11"/>
                          <a:pt x="27" y="12"/>
                        </a:cubicBezTo>
                        <a:cubicBezTo>
                          <a:pt x="26" y="13"/>
                          <a:pt x="27" y="14"/>
                          <a:pt x="27" y="14"/>
                        </a:cubicBezTo>
                        <a:cubicBezTo>
                          <a:pt x="31" y="12"/>
                          <a:pt x="34" y="7"/>
                          <a:pt x="31" y="4"/>
                        </a:cubicBezTo>
                        <a:cubicBezTo>
                          <a:pt x="29" y="1"/>
                          <a:pt x="24" y="4"/>
                          <a:pt x="24" y="7"/>
                        </a:cubicBezTo>
                        <a:cubicBezTo>
                          <a:pt x="24" y="11"/>
                          <a:pt x="29" y="9"/>
                          <a:pt x="29" y="7"/>
                        </a:cubicBezTo>
                        <a:cubicBezTo>
                          <a:pt x="31" y="3"/>
                          <a:pt x="26" y="0"/>
                          <a:pt x="22" y="2"/>
                        </a:cubicBezTo>
                        <a:cubicBezTo>
                          <a:pt x="20" y="3"/>
                          <a:pt x="20" y="7"/>
                          <a:pt x="21" y="10"/>
                        </a:cubicBezTo>
                        <a:cubicBezTo>
                          <a:pt x="22" y="12"/>
                          <a:pt x="25" y="7"/>
                          <a:pt x="25" y="6"/>
                        </a:cubicBezTo>
                        <a:cubicBezTo>
                          <a:pt x="25" y="0"/>
                          <a:pt x="11" y="1"/>
                          <a:pt x="13" y="9"/>
                        </a:cubicBezTo>
                        <a:cubicBezTo>
                          <a:pt x="14" y="10"/>
                          <a:pt x="14" y="10"/>
                          <a:pt x="14" y="10"/>
                        </a:cubicBezTo>
                        <a:cubicBezTo>
                          <a:pt x="20" y="8"/>
                          <a:pt x="19" y="5"/>
                          <a:pt x="14" y="3"/>
                        </a:cubicBezTo>
                        <a:cubicBezTo>
                          <a:pt x="8" y="0"/>
                          <a:pt x="7" y="5"/>
                          <a:pt x="9" y="10"/>
                        </a:cubicBezTo>
                        <a:cubicBezTo>
                          <a:pt x="9" y="10"/>
                          <a:pt x="9" y="10"/>
                          <a:pt x="10" y="10"/>
                        </a:cubicBezTo>
                        <a:cubicBezTo>
                          <a:pt x="14" y="10"/>
                          <a:pt x="15" y="4"/>
                          <a:pt x="10" y="2"/>
                        </a:cubicBezTo>
                        <a:cubicBezTo>
                          <a:pt x="8" y="1"/>
                          <a:pt x="4" y="3"/>
                          <a:pt x="3" y="5"/>
                        </a:cubicBezTo>
                        <a:cubicBezTo>
                          <a:pt x="0" y="9"/>
                          <a:pt x="2" y="12"/>
                          <a:pt x="5" y="15"/>
                        </a:cubicBezTo>
                        <a:cubicBezTo>
                          <a:pt x="5" y="16"/>
                          <a:pt x="6" y="15"/>
                          <a:pt x="6"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8" name="Freeform 193"/>
                  <p:cNvSpPr/>
                  <p:nvPr/>
                </p:nvSpPr>
                <p:spPr bwMode="auto">
                  <a:xfrm>
                    <a:off x="933450" y="2243138"/>
                    <a:ext cx="85725" cy="49213"/>
                  </a:xfrm>
                  <a:custGeom>
                    <a:avLst/>
                    <a:gdLst>
                      <a:gd name="T0" fmla="*/ 1 w 82"/>
                      <a:gd name="T1" fmla="*/ 46 h 47"/>
                      <a:gd name="T2" fmla="*/ 6 w 82"/>
                      <a:gd name="T3" fmla="*/ 40 h 47"/>
                      <a:gd name="T4" fmla="*/ 9 w 82"/>
                      <a:gd name="T5" fmla="*/ 37 h 47"/>
                      <a:gd name="T6" fmla="*/ 11 w 82"/>
                      <a:gd name="T7" fmla="*/ 44 h 47"/>
                      <a:gd name="T8" fmla="*/ 11 w 82"/>
                      <a:gd name="T9" fmla="*/ 44 h 47"/>
                      <a:gd name="T10" fmla="*/ 19 w 82"/>
                      <a:gd name="T11" fmla="*/ 34 h 47"/>
                      <a:gd name="T12" fmla="*/ 25 w 82"/>
                      <a:gd name="T13" fmla="*/ 32 h 47"/>
                      <a:gd name="T14" fmla="*/ 29 w 82"/>
                      <a:gd name="T15" fmla="*/ 42 h 47"/>
                      <a:gd name="T16" fmla="*/ 29 w 82"/>
                      <a:gd name="T17" fmla="*/ 43 h 47"/>
                      <a:gd name="T18" fmla="*/ 32 w 82"/>
                      <a:gd name="T19" fmla="*/ 37 h 47"/>
                      <a:gd name="T20" fmla="*/ 33 w 82"/>
                      <a:gd name="T21" fmla="*/ 33 h 47"/>
                      <a:gd name="T22" fmla="*/ 37 w 82"/>
                      <a:gd name="T23" fmla="*/ 34 h 47"/>
                      <a:gd name="T24" fmla="*/ 37 w 82"/>
                      <a:gd name="T25" fmla="*/ 34 h 47"/>
                      <a:gd name="T26" fmla="*/ 44 w 82"/>
                      <a:gd name="T27" fmla="*/ 30 h 47"/>
                      <a:gd name="T28" fmla="*/ 44 w 82"/>
                      <a:gd name="T29" fmla="*/ 30 h 47"/>
                      <a:gd name="T30" fmla="*/ 48 w 82"/>
                      <a:gd name="T31" fmla="*/ 24 h 47"/>
                      <a:gd name="T32" fmla="*/ 50 w 82"/>
                      <a:gd name="T33" fmla="*/ 18 h 47"/>
                      <a:gd name="T34" fmla="*/ 53 w 82"/>
                      <a:gd name="T35" fmla="*/ 20 h 47"/>
                      <a:gd name="T36" fmla="*/ 57 w 82"/>
                      <a:gd name="T37" fmla="*/ 40 h 47"/>
                      <a:gd name="T38" fmla="*/ 58 w 82"/>
                      <a:gd name="T39" fmla="*/ 40 h 47"/>
                      <a:gd name="T40" fmla="*/ 64 w 82"/>
                      <a:gd name="T41" fmla="*/ 19 h 47"/>
                      <a:gd name="T42" fmla="*/ 68 w 82"/>
                      <a:gd name="T43" fmla="*/ 9 h 47"/>
                      <a:gd name="T44" fmla="*/ 72 w 82"/>
                      <a:gd name="T45" fmla="*/ 15 h 47"/>
                      <a:gd name="T46" fmla="*/ 73 w 82"/>
                      <a:gd name="T47" fmla="*/ 15 h 47"/>
                      <a:gd name="T48" fmla="*/ 82 w 82"/>
                      <a:gd name="T49" fmla="*/ 1 h 47"/>
                      <a:gd name="T50" fmla="*/ 81 w 82"/>
                      <a:gd name="T51" fmla="*/ 1 h 47"/>
                      <a:gd name="T52" fmla="*/ 80 w 82"/>
                      <a:gd name="T53" fmla="*/ 1 h 47"/>
                      <a:gd name="T54" fmla="*/ 80 w 82"/>
                      <a:gd name="T55" fmla="*/ 2 h 47"/>
                      <a:gd name="T56" fmla="*/ 78 w 82"/>
                      <a:gd name="T57" fmla="*/ 7 h 47"/>
                      <a:gd name="T58" fmla="*/ 74 w 82"/>
                      <a:gd name="T59" fmla="*/ 12 h 47"/>
                      <a:gd name="T60" fmla="*/ 69 w 82"/>
                      <a:gd name="T61" fmla="*/ 6 h 47"/>
                      <a:gd name="T62" fmla="*/ 68 w 82"/>
                      <a:gd name="T63" fmla="*/ 6 h 47"/>
                      <a:gd name="T64" fmla="*/ 58 w 82"/>
                      <a:gd name="T65" fmla="*/ 36 h 47"/>
                      <a:gd name="T66" fmla="*/ 57 w 82"/>
                      <a:gd name="T67" fmla="*/ 35 h 47"/>
                      <a:gd name="T68" fmla="*/ 56 w 82"/>
                      <a:gd name="T69" fmla="*/ 28 h 47"/>
                      <a:gd name="T70" fmla="*/ 52 w 82"/>
                      <a:gd name="T71" fmla="*/ 15 h 47"/>
                      <a:gd name="T72" fmla="*/ 51 w 82"/>
                      <a:gd name="T73" fmla="*/ 15 h 47"/>
                      <a:gd name="T74" fmla="*/ 48 w 82"/>
                      <a:gd name="T75" fmla="*/ 22 h 47"/>
                      <a:gd name="T76" fmla="*/ 42 w 82"/>
                      <a:gd name="T77" fmla="*/ 28 h 47"/>
                      <a:gd name="T78" fmla="*/ 42 w 82"/>
                      <a:gd name="T79" fmla="*/ 28 h 47"/>
                      <a:gd name="T80" fmla="*/ 38 w 82"/>
                      <a:gd name="T81" fmla="*/ 32 h 47"/>
                      <a:gd name="T82" fmla="*/ 34 w 82"/>
                      <a:gd name="T83" fmla="*/ 29 h 47"/>
                      <a:gd name="T84" fmla="*/ 34 w 82"/>
                      <a:gd name="T85" fmla="*/ 29 h 47"/>
                      <a:gd name="T86" fmla="*/ 31 w 82"/>
                      <a:gd name="T87" fmla="*/ 39 h 47"/>
                      <a:gd name="T88" fmla="*/ 26 w 82"/>
                      <a:gd name="T89" fmla="*/ 34 h 47"/>
                      <a:gd name="T90" fmla="*/ 24 w 82"/>
                      <a:gd name="T91" fmla="*/ 27 h 47"/>
                      <a:gd name="T92" fmla="*/ 23 w 82"/>
                      <a:gd name="T93" fmla="*/ 27 h 47"/>
                      <a:gd name="T94" fmla="*/ 17 w 82"/>
                      <a:gd name="T95" fmla="*/ 36 h 47"/>
                      <a:gd name="T96" fmla="*/ 11 w 82"/>
                      <a:gd name="T97" fmla="*/ 42 h 47"/>
                      <a:gd name="T98" fmla="*/ 8 w 82"/>
                      <a:gd name="T99" fmla="*/ 36 h 47"/>
                      <a:gd name="T100" fmla="*/ 8 w 82"/>
                      <a:gd name="T101" fmla="*/ 36 h 47"/>
                      <a:gd name="T102" fmla="*/ 1 w 82"/>
                      <a:gd name="T103" fmla="*/ 47 h 47"/>
                      <a:gd name="T104" fmla="*/ 1 w 82"/>
                      <a:gd name="T105" fmla="*/ 47 h 47"/>
                      <a:gd name="T106" fmla="*/ 2 w 82"/>
                      <a:gd name="T107" fmla="*/ 47 h 47"/>
                      <a:gd name="T108" fmla="*/ 1 w 82"/>
                      <a:gd name="T109" fmla="*/ 46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2" h="47">
                        <a:moveTo>
                          <a:pt x="1" y="46"/>
                        </a:moveTo>
                        <a:cubicBezTo>
                          <a:pt x="3" y="46"/>
                          <a:pt x="5" y="42"/>
                          <a:pt x="6" y="40"/>
                        </a:cubicBezTo>
                        <a:cubicBezTo>
                          <a:pt x="6" y="40"/>
                          <a:pt x="8" y="36"/>
                          <a:pt x="9" y="37"/>
                        </a:cubicBezTo>
                        <a:cubicBezTo>
                          <a:pt x="10" y="39"/>
                          <a:pt x="10" y="42"/>
                          <a:pt x="11" y="44"/>
                        </a:cubicBezTo>
                        <a:cubicBezTo>
                          <a:pt x="11" y="44"/>
                          <a:pt x="11" y="44"/>
                          <a:pt x="11" y="44"/>
                        </a:cubicBezTo>
                        <a:cubicBezTo>
                          <a:pt x="15" y="41"/>
                          <a:pt x="17" y="38"/>
                          <a:pt x="19" y="34"/>
                        </a:cubicBezTo>
                        <a:cubicBezTo>
                          <a:pt x="21" y="31"/>
                          <a:pt x="23" y="26"/>
                          <a:pt x="25" y="32"/>
                        </a:cubicBezTo>
                        <a:cubicBezTo>
                          <a:pt x="26" y="35"/>
                          <a:pt x="27" y="39"/>
                          <a:pt x="29" y="42"/>
                        </a:cubicBezTo>
                        <a:cubicBezTo>
                          <a:pt x="29" y="43"/>
                          <a:pt x="29" y="43"/>
                          <a:pt x="29" y="43"/>
                        </a:cubicBezTo>
                        <a:cubicBezTo>
                          <a:pt x="31" y="41"/>
                          <a:pt x="32" y="39"/>
                          <a:pt x="32" y="37"/>
                        </a:cubicBezTo>
                        <a:cubicBezTo>
                          <a:pt x="32" y="35"/>
                          <a:pt x="33" y="34"/>
                          <a:pt x="33" y="33"/>
                        </a:cubicBezTo>
                        <a:cubicBezTo>
                          <a:pt x="34" y="29"/>
                          <a:pt x="36" y="32"/>
                          <a:pt x="37" y="34"/>
                        </a:cubicBezTo>
                        <a:cubicBezTo>
                          <a:pt x="37" y="34"/>
                          <a:pt x="37" y="34"/>
                          <a:pt x="37" y="34"/>
                        </a:cubicBezTo>
                        <a:cubicBezTo>
                          <a:pt x="39" y="32"/>
                          <a:pt x="41" y="27"/>
                          <a:pt x="44" y="30"/>
                        </a:cubicBezTo>
                        <a:cubicBezTo>
                          <a:pt x="44" y="30"/>
                          <a:pt x="44" y="30"/>
                          <a:pt x="44" y="30"/>
                        </a:cubicBezTo>
                        <a:cubicBezTo>
                          <a:pt x="46" y="28"/>
                          <a:pt x="47" y="26"/>
                          <a:pt x="48" y="24"/>
                        </a:cubicBezTo>
                        <a:cubicBezTo>
                          <a:pt x="49" y="22"/>
                          <a:pt x="49" y="20"/>
                          <a:pt x="50" y="18"/>
                        </a:cubicBezTo>
                        <a:cubicBezTo>
                          <a:pt x="52" y="15"/>
                          <a:pt x="52" y="18"/>
                          <a:pt x="53" y="20"/>
                        </a:cubicBezTo>
                        <a:cubicBezTo>
                          <a:pt x="55" y="26"/>
                          <a:pt x="56" y="33"/>
                          <a:pt x="57" y="40"/>
                        </a:cubicBezTo>
                        <a:cubicBezTo>
                          <a:pt x="57" y="40"/>
                          <a:pt x="58" y="40"/>
                          <a:pt x="58" y="40"/>
                        </a:cubicBezTo>
                        <a:cubicBezTo>
                          <a:pt x="60" y="33"/>
                          <a:pt x="62" y="26"/>
                          <a:pt x="64" y="19"/>
                        </a:cubicBezTo>
                        <a:cubicBezTo>
                          <a:pt x="65" y="16"/>
                          <a:pt x="66" y="12"/>
                          <a:pt x="68" y="9"/>
                        </a:cubicBezTo>
                        <a:cubicBezTo>
                          <a:pt x="68" y="8"/>
                          <a:pt x="72" y="14"/>
                          <a:pt x="72" y="15"/>
                        </a:cubicBezTo>
                        <a:cubicBezTo>
                          <a:pt x="72" y="15"/>
                          <a:pt x="73" y="15"/>
                          <a:pt x="73" y="15"/>
                        </a:cubicBezTo>
                        <a:cubicBezTo>
                          <a:pt x="77" y="11"/>
                          <a:pt x="80" y="6"/>
                          <a:pt x="82" y="1"/>
                        </a:cubicBezTo>
                        <a:cubicBezTo>
                          <a:pt x="82" y="1"/>
                          <a:pt x="81" y="0"/>
                          <a:pt x="81" y="1"/>
                        </a:cubicBezTo>
                        <a:cubicBezTo>
                          <a:pt x="81" y="1"/>
                          <a:pt x="80" y="1"/>
                          <a:pt x="80" y="1"/>
                        </a:cubicBezTo>
                        <a:cubicBezTo>
                          <a:pt x="80" y="1"/>
                          <a:pt x="80" y="2"/>
                          <a:pt x="80" y="2"/>
                        </a:cubicBezTo>
                        <a:cubicBezTo>
                          <a:pt x="80" y="2"/>
                          <a:pt x="79" y="6"/>
                          <a:pt x="78" y="7"/>
                        </a:cubicBezTo>
                        <a:cubicBezTo>
                          <a:pt x="77" y="8"/>
                          <a:pt x="76" y="10"/>
                          <a:pt x="74" y="12"/>
                        </a:cubicBezTo>
                        <a:cubicBezTo>
                          <a:pt x="71" y="16"/>
                          <a:pt x="70" y="9"/>
                          <a:pt x="69" y="6"/>
                        </a:cubicBezTo>
                        <a:cubicBezTo>
                          <a:pt x="69" y="6"/>
                          <a:pt x="68" y="6"/>
                          <a:pt x="68" y="6"/>
                        </a:cubicBezTo>
                        <a:cubicBezTo>
                          <a:pt x="64" y="16"/>
                          <a:pt x="61" y="26"/>
                          <a:pt x="58" y="36"/>
                        </a:cubicBezTo>
                        <a:cubicBezTo>
                          <a:pt x="57" y="40"/>
                          <a:pt x="58" y="37"/>
                          <a:pt x="57" y="35"/>
                        </a:cubicBezTo>
                        <a:cubicBezTo>
                          <a:pt x="57" y="32"/>
                          <a:pt x="56" y="30"/>
                          <a:pt x="56" y="28"/>
                        </a:cubicBezTo>
                        <a:cubicBezTo>
                          <a:pt x="55" y="23"/>
                          <a:pt x="54" y="19"/>
                          <a:pt x="52" y="15"/>
                        </a:cubicBezTo>
                        <a:cubicBezTo>
                          <a:pt x="52" y="15"/>
                          <a:pt x="51" y="15"/>
                          <a:pt x="51" y="15"/>
                        </a:cubicBezTo>
                        <a:cubicBezTo>
                          <a:pt x="50" y="17"/>
                          <a:pt x="49" y="20"/>
                          <a:pt x="48" y="22"/>
                        </a:cubicBezTo>
                        <a:cubicBezTo>
                          <a:pt x="47" y="25"/>
                          <a:pt x="45" y="30"/>
                          <a:pt x="42" y="28"/>
                        </a:cubicBezTo>
                        <a:cubicBezTo>
                          <a:pt x="42" y="27"/>
                          <a:pt x="42" y="27"/>
                          <a:pt x="42" y="28"/>
                        </a:cubicBezTo>
                        <a:cubicBezTo>
                          <a:pt x="40" y="29"/>
                          <a:pt x="39" y="31"/>
                          <a:pt x="38" y="32"/>
                        </a:cubicBezTo>
                        <a:cubicBezTo>
                          <a:pt x="37" y="33"/>
                          <a:pt x="35" y="29"/>
                          <a:pt x="34" y="29"/>
                        </a:cubicBezTo>
                        <a:cubicBezTo>
                          <a:pt x="34" y="28"/>
                          <a:pt x="34" y="29"/>
                          <a:pt x="34" y="29"/>
                        </a:cubicBezTo>
                        <a:cubicBezTo>
                          <a:pt x="32" y="32"/>
                          <a:pt x="32" y="36"/>
                          <a:pt x="31" y="39"/>
                        </a:cubicBezTo>
                        <a:cubicBezTo>
                          <a:pt x="29" y="44"/>
                          <a:pt x="27" y="35"/>
                          <a:pt x="26" y="34"/>
                        </a:cubicBezTo>
                        <a:cubicBezTo>
                          <a:pt x="26" y="31"/>
                          <a:pt x="25" y="29"/>
                          <a:pt x="24" y="27"/>
                        </a:cubicBezTo>
                        <a:cubicBezTo>
                          <a:pt x="23" y="27"/>
                          <a:pt x="23" y="26"/>
                          <a:pt x="23" y="27"/>
                        </a:cubicBezTo>
                        <a:cubicBezTo>
                          <a:pt x="20" y="29"/>
                          <a:pt x="19" y="33"/>
                          <a:pt x="17" y="36"/>
                        </a:cubicBezTo>
                        <a:cubicBezTo>
                          <a:pt x="17" y="37"/>
                          <a:pt x="12" y="44"/>
                          <a:pt x="11" y="42"/>
                        </a:cubicBezTo>
                        <a:cubicBezTo>
                          <a:pt x="11" y="39"/>
                          <a:pt x="10" y="38"/>
                          <a:pt x="8" y="36"/>
                        </a:cubicBezTo>
                        <a:cubicBezTo>
                          <a:pt x="8" y="35"/>
                          <a:pt x="8" y="35"/>
                          <a:pt x="8" y="36"/>
                        </a:cubicBezTo>
                        <a:cubicBezTo>
                          <a:pt x="6" y="39"/>
                          <a:pt x="3" y="43"/>
                          <a:pt x="1" y="47"/>
                        </a:cubicBezTo>
                        <a:cubicBezTo>
                          <a:pt x="0" y="47"/>
                          <a:pt x="1" y="47"/>
                          <a:pt x="1" y="47"/>
                        </a:cubicBezTo>
                        <a:cubicBezTo>
                          <a:pt x="1" y="47"/>
                          <a:pt x="1" y="47"/>
                          <a:pt x="2" y="47"/>
                        </a:cubicBezTo>
                        <a:cubicBezTo>
                          <a:pt x="2" y="47"/>
                          <a:pt x="2" y="46"/>
                          <a:pt x="1"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9" name="Freeform 194"/>
                  <p:cNvSpPr/>
                  <p:nvPr/>
                </p:nvSpPr>
                <p:spPr bwMode="auto">
                  <a:xfrm>
                    <a:off x="919163" y="2254251"/>
                    <a:ext cx="119063" cy="52388"/>
                  </a:xfrm>
                  <a:custGeom>
                    <a:avLst/>
                    <a:gdLst>
                      <a:gd name="T0" fmla="*/ 2 w 113"/>
                      <a:gd name="T1" fmla="*/ 0 h 50"/>
                      <a:gd name="T2" fmla="*/ 4 w 113"/>
                      <a:gd name="T3" fmla="*/ 22 h 50"/>
                      <a:gd name="T4" fmla="*/ 6 w 113"/>
                      <a:gd name="T5" fmla="*/ 49 h 50"/>
                      <a:gd name="T6" fmla="*/ 7 w 113"/>
                      <a:gd name="T7" fmla="*/ 50 h 50"/>
                      <a:gd name="T8" fmla="*/ 34 w 113"/>
                      <a:gd name="T9" fmla="*/ 49 h 50"/>
                      <a:gd name="T10" fmla="*/ 60 w 113"/>
                      <a:gd name="T11" fmla="*/ 47 h 50"/>
                      <a:gd name="T12" fmla="*/ 112 w 113"/>
                      <a:gd name="T13" fmla="*/ 42 h 50"/>
                      <a:gd name="T14" fmla="*/ 113 w 113"/>
                      <a:gd name="T15" fmla="*/ 42 h 50"/>
                      <a:gd name="T16" fmla="*/ 111 w 113"/>
                      <a:gd name="T17" fmla="*/ 40 h 50"/>
                      <a:gd name="T18" fmla="*/ 110 w 113"/>
                      <a:gd name="T19" fmla="*/ 40 h 50"/>
                      <a:gd name="T20" fmla="*/ 106 w 113"/>
                      <a:gd name="T21" fmla="*/ 42 h 50"/>
                      <a:gd name="T22" fmla="*/ 96 w 113"/>
                      <a:gd name="T23" fmla="*/ 42 h 50"/>
                      <a:gd name="T24" fmla="*/ 78 w 113"/>
                      <a:gd name="T25" fmla="*/ 45 h 50"/>
                      <a:gd name="T26" fmla="*/ 38 w 113"/>
                      <a:gd name="T27" fmla="*/ 48 h 50"/>
                      <a:gd name="T28" fmla="*/ 19 w 113"/>
                      <a:gd name="T29" fmla="*/ 49 h 50"/>
                      <a:gd name="T30" fmla="*/ 9 w 113"/>
                      <a:gd name="T31" fmla="*/ 49 h 50"/>
                      <a:gd name="T32" fmla="*/ 7 w 113"/>
                      <a:gd name="T33" fmla="*/ 39 h 50"/>
                      <a:gd name="T34" fmla="*/ 5 w 113"/>
                      <a:gd name="T35" fmla="*/ 20 h 50"/>
                      <a:gd name="T36" fmla="*/ 3 w 113"/>
                      <a:gd name="T37" fmla="*/ 0 h 50"/>
                      <a:gd name="T38" fmla="*/ 2 w 113"/>
                      <a:gd name="T39"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3" h="50">
                        <a:moveTo>
                          <a:pt x="2" y="0"/>
                        </a:moveTo>
                        <a:cubicBezTo>
                          <a:pt x="0" y="7"/>
                          <a:pt x="3" y="15"/>
                          <a:pt x="4" y="22"/>
                        </a:cubicBezTo>
                        <a:cubicBezTo>
                          <a:pt x="5" y="31"/>
                          <a:pt x="6" y="40"/>
                          <a:pt x="6" y="49"/>
                        </a:cubicBezTo>
                        <a:cubicBezTo>
                          <a:pt x="6" y="49"/>
                          <a:pt x="6" y="50"/>
                          <a:pt x="7" y="50"/>
                        </a:cubicBezTo>
                        <a:cubicBezTo>
                          <a:pt x="16" y="50"/>
                          <a:pt x="25" y="49"/>
                          <a:pt x="34" y="49"/>
                        </a:cubicBezTo>
                        <a:cubicBezTo>
                          <a:pt x="42" y="48"/>
                          <a:pt x="51" y="48"/>
                          <a:pt x="60" y="47"/>
                        </a:cubicBezTo>
                        <a:cubicBezTo>
                          <a:pt x="77" y="46"/>
                          <a:pt x="95" y="42"/>
                          <a:pt x="112" y="42"/>
                        </a:cubicBezTo>
                        <a:cubicBezTo>
                          <a:pt x="113" y="42"/>
                          <a:pt x="113" y="42"/>
                          <a:pt x="113" y="42"/>
                        </a:cubicBezTo>
                        <a:cubicBezTo>
                          <a:pt x="112" y="41"/>
                          <a:pt x="111" y="40"/>
                          <a:pt x="111" y="40"/>
                        </a:cubicBezTo>
                        <a:cubicBezTo>
                          <a:pt x="110" y="39"/>
                          <a:pt x="110" y="40"/>
                          <a:pt x="110" y="40"/>
                        </a:cubicBezTo>
                        <a:cubicBezTo>
                          <a:pt x="112" y="42"/>
                          <a:pt x="108" y="41"/>
                          <a:pt x="106" y="42"/>
                        </a:cubicBezTo>
                        <a:cubicBezTo>
                          <a:pt x="103" y="42"/>
                          <a:pt x="99" y="42"/>
                          <a:pt x="96" y="42"/>
                        </a:cubicBezTo>
                        <a:cubicBezTo>
                          <a:pt x="90" y="43"/>
                          <a:pt x="84" y="44"/>
                          <a:pt x="78" y="45"/>
                        </a:cubicBezTo>
                        <a:cubicBezTo>
                          <a:pt x="64" y="47"/>
                          <a:pt x="51" y="47"/>
                          <a:pt x="38" y="48"/>
                        </a:cubicBezTo>
                        <a:cubicBezTo>
                          <a:pt x="31" y="48"/>
                          <a:pt x="25" y="48"/>
                          <a:pt x="19" y="49"/>
                        </a:cubicBezTo>
                        <a:cubicBezTo>
                          <a:pt x="16" y="49"/>
                          <a:pt x="12" y="49"/>
                          <a:pt x="9" y="49"/>
                        </a:cubicBezTo>
                        <a:cubicBezTo>
                          <a:pt x="6" y="49"/>
                          <a:pt x="7" y="41"/>
                          <a:pt x="7" y="39"/>
                        </a:cubicBezTo>
                        <a:cubicBezTo>
                          <a:pt x="6" y="33"/>
                          <a:pt x="6" y="26"/>
                          <a:pt x="5" y="20"/>
                        </a:cubicBezTo>
                        <a:cubicBezTo>
                          <a:pt x="4" y="14"/>
                          <a:pt x="1" y="7"/>
                          <a:pt x="3" y="0"/>
                        </a:cubicBezTo>
                        <a:cubicBezTo>
                          <a:pt x="3"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0" name="Freeform 195"/>
                  <p:cNvSpPr/>
                  <p:nvPr/>
                </p:nvSpPr>
                <p:spPr bwMode="auto">
                  <a:xfrm>
                    <a:off x="914400" y="2247901"/>
                    <a:ext cx="14288" cy="9525"/>
                  </a:xfrm>
                  <a:custGeom>
                    <a:avLst/>
                    <a:gdLst>
                      <a:gd name="T0" fmla="*/ 1 w 13"/>
                      <a:gd name="T1" fmla="*/ 9 h 9"/>
                      <a:gd name="T2" fmla="*/ 5 w 13"/>
                      <a:gd name="T3" fmla="*/ 1 h 9"/>
                      <a:gd name="T4" fmla="*/ 5 w 13"/>
                      <a:gd name="T5" fmla="*/ 1 h 9"/>
                      <a:gd name="T6" fmla="*/ 12 w 13"/>
                      <a:gd name="T7" fmla="*/ 9 h 9"/>
                      <a:gd name="T8" fmla="*/ 12 w 13"/>
                      <a:gd name="T9" fmla="*/ 8 h 9"/>
                      <a:gd name="T10" fmla="*/ 5 w 13"/>
                      <a:gd name="T11" fmla="*/ 0 h 9"/>
                      <a:gd name="T12" fmla="*/ 5 w 13"/>
                      <a:gd name="T13" fmla="*/ 0 h 9"/>
                      <a:gd name="T14" fmla="*/ 0 w 13"/>
                      <a:gd name="T15" fmla="*/ 8 h 9"/>
                      <a:gd name="T16" fmla="*/ 1 w 13"/>
                      <a:gd name="T17"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9">
                        <a:moveTo>
                          <a:pt x="1" y="9"/>
                        </a:moveTo>
                        <a:cubicBezTo>
                          <a:pt x="2" y="6"/>
                          <a:pt x="4" y="3"/>
                          <a:pt x="5" y="1"/>
                        </a:cubicBezTo>
                        <a:cubicBezTo>
                          <a:pt x="5" y="1"/>
                          <a:pt x="5" y="1"/>
                          <a:pt x="5" y="1"/>
                        </a:cubicBezTo>
                        <a:cubicBezTo>
                          <a:pt x="8" y="3"/>
                          <a:pt x="10" y="6"/>
                          <a:pt x="12" y="9"/>
                        </a:cubicBezTo>
                        <a:cubicBezTo>
                          <a:pt x="12" y="9"/>
                          <a:pt x="13" y="9"/>
                          <a:pt x="12" y="8"/>
                        </a:cubicBezTo>
                        <a:cubicBezTo>
                          <a:pt x="10" y="5"/>
                          <a:pt x="8" y="2"/>
                          <a:pt x="5" y="0"/>
                        </a:cubicBezTo>
                        <a:cubicBezTo>
                          <a:pt x="5" y="0"/>
                          <a:pt x="5" y="0"/>
                          <a:pt x="5" y="0"/>
                        </a:cubicBezTo>
                        <a:cubicBezTo>
                          <a:pt x="3" y="3"/>
                          <a:pt x="1" y="5"/>
                          <a:pt x="0" y="8"/>
                        </a:cubicBezTo>
                        <a:cubicBezTo>
                          <a:pt x="0" y="9"/>
                          <a:pt x="1" y="9"/>
                          <a:pt x="1"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1" name="Freeform 196"/>
                  <p:cNvSpPr/>
                  <p:nvPr/>
                </p:nvSpPr>
                <p:spPr bwMode="auto">
                  <a:xfrm>
                    <a:off x="938213" y="2225676"/>
                    <a:ext cx="74613" cy="41275"/>
                  </a:xfrm>
                  <a:custGeom>
                    <a:avLst/>
                    <a:gdLst>
                      <a:gd name="T0" fmla="*/ 1 w 70"/>
                      <a:gd name="T1" fmla="*/ 39 h 40"/>
                      <a:gd name="T2" fmla="*/ 35 w 70"/>
                      <a:gd name="T3" fmla="*/ 29 h 40"/>
                      <a:gd name="T4" fmla="*/ 52 w 70"/>
                      <a:gd name="T5" fmla="*/ 18 h 40"/>
                      <a:gd name="T6" fmla="*/ 70 w 70"/>
                      <a:gd name="T7" fmla="*/ 2 h 40"/>
                      <a:gd name="T8" fmla="*/ 70 w 70"/>
                      <a:gd name="T9" fmla="*/ 1 h 40"/>
                      <a:gd name="T10" fmla="*/ 62 w 70"/>
                      <a:gd name="T11" fmla="*/ 4 h 40"/>
                      <a:gd name="T12" fmla="*/ 63 w 70"/>
                      <a:gd name="T13" fmla="*/ 4 h 40"/>
                      <a:gd name="T14" fmla="*/ 68 w 70"/>
                      <a:gd name="T15" fmla="*/ 3 h 40"/>
                      <a:gd name="T16" fmla="*/ 67 w 70"/>
                      <a:gd name="T17" fmla="*/ 9 h 40"/>
                      <a:gd name="T18" fmla="*/ 68 w 70"/>
                      <a:gd name="T19" fmla="*/ 9 h 40"/>
                      <a:gd name="T20" fmla="*/ 69 w 70"/>
                      <a:gd name="T21" fmla="*/ 1 h 40"/>
                      <a:gd name="T22" fmla="*/ 69 w 70"/>
                      <a:gd name="T23" fmla="*/ 1 h 40"/>
                      <a:gd name="T24" fmla="*/ 64 w 70"/>
                      <a:gd name="T25" fmla="*/ 3 h 40"/>
                      <a:gd name="T26" fmla="*/ 64 w 70"/>
                      <a:gd name="T27" fmla="*/ 4 h 40"/>
                      <a:gd name="T28" fmla="*/ 68 w 70"/>
                      <a:gd name="T29" fmla="*/ 2 h 40"/>
                      <a:gd name="T30" fmla="*/ 62 w 70"/>
                      <a:gd name="T31" fmla="*/ 8 h 40"/>
                      <a:gd name="T32" fmla="*/ 43 w 70"/>
                      <a:gd name="T33" fmla="*/ 24 h 40"/>
                      <a:gd name="T34" fmla="*/ 21 w 70"/>
                      <a:gd name="T35" fmla="*/ 34 h 40"/>
                      <a:gd name="T36" fmla="*/ 1 w 70"/>
                      <a:gd name="T37" fmla="*/ 38 h 40"/>
                      <a:gd name="T38" fmla="*/ 1 w 70"/>
                      <a:gd name="T39" fmla="*/ 39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0" h="40">
                        <a:moveTo>
                          <a:pt x="1" y="39"/>
                        </a:moveTo>
                        <a:cubicBezTo>
                          <a:pt x="13" y="40"/>
                          <a:pt x="25" y="33"/>
                          <a:pt x="35" y="29"/>
                        </a:cubicBezTo>
                        <a:cubicBezTo>
                          <a:pt x="41" y="26"/>
                          <a:pt x="47" y="22"/>
                          <a:pt x="52" y="18"/>
                        </a:cubicBezTo>
                        <a:cubicBezTo>
                          <a:pt x="59" y="13"/>
                          <a:pt x="64" y="7"/>
                          <a:pt x="70" y="2"/>
                        </a:cubicBezTo>
                        <a:cubicBezTo>
                          <a:pt x="70" y="2"/>
                          <a:pt x="70" y="1"/>
                          <a:pt x="70" y="1"/>
                        </a:cubicBezTo>
                        <a:cubicBezTo>
                          <a:pt x="67" y="2"/>
                          <a:pt x="65" y="3"/>
                          <a:pt x="62" y="4"/>
                        </a:cubicBezTo>
                        <a:cubicBezTo>
                          <a:pt x="62" y="4"/>
                          <a:pt x="62" y="5"/>
                          <a:pt x="63" y="4"/>
                        </a:cubicBezTo>
                        <a:cubicBezTo>
                          <a:pt x="63" y="4"/>
                          <a:pt x="68" y="2"/>
                          <a:pt x="68" y="3"/>
                        </a:cubicBezTo>
                        <a:cubicBezTo>
                          <a:pt x="68" y="5"/>
                          <a:pt x="67" y="7"/>
                          <a:pt x="67" y="9"/>
                        </a:cubicBezTo>
                        <a:cubicBezTo>
                          <a:pt x="67" y="9"/>
                          <a:pt x="68" y="9"/>
                          <a:pt x="68" y="9"/>
                        </a:cubicBezTo>
                        <a:cubicBezTo>
                          <a:pt x="68" y="6"/>
                          <a:pt x="69" y="4"/>
                          <a:pt x="69" y="1"/>
                        </a:cubicBezTo>
                        <a:cubicBezTo>
                          <a:pt x="69" y="1"/>
                          <a:pt x="69" y="0"/>
                          <a:pt x="69" y="1"/>
                        </a:cubicBezTo>
                        <a:cubicBezTo>
                          <a:pt x="67" y="1"/>
                          <a:pt x="66" y="2"/>
                          <a:pt x="64" y="3"/>
                        </a:cubicBezTo>
                        <a:cubicBezTo>
                          <a:pt x="64" y="3"/>
                          <a:pt x="64" y="4"/>
                          <a:pt x="64" y="4"/>
                        </a:cubicBezTo>
                        <a:cubicBezTo>
                          <a:pt x="66" y="3"/>
                          <a:pt x="67" y="3"/>
                          <a:pt x="68" y="2"/>
                        </a:cubicBezTo>
                        <a:cubicBezTo>
                          <a:pt x="66" y="4"/>
                          <a:pt x="64" y="6"/>
                          <a:pt x="62" y="8"/>
                        </a:cubicBezTo>
                        <a:cubicBezTo>
                          <a:pt x="56" y="14"/>
                          <a:pt x="50" y="19"/>
                          <a:pt x="43" y="24"/>
                        </a:cubicBezTo>
                        <a:cubicBezTo>
                          <a:pt x="36" y="28"/>
                          <a:pt x="28" y="31"/>
                          <a:pt x="21" y="34"/>
                        </a:cubicBezTo>
                        <a:cubicBezTo>
                          <a:pt x="15" y="36"/>
                          <a:pt x="8" y="39"/>
                          <a:pt x="1" y="38"/>
                        </a:cubicBezTo>
                        <a:cubicBezTo>
                          <a:pt x="0" y="38"/>
                          <a:pt x="0" y="39"/>
                          <a:pt x="1" y="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2" name="Freeform 200"/>
                  <p:cNvSpPr/>
                  <p:nvPr/>
                </p:nvSpPr>
                <p:spPr bwMode="auto">
                  <a:xfrm>
                    <a:off x="911225" y="2563813"/>
                    <a:ext cx="92075" cy="104775"/>
                  </a:xfrm>
                  <a:custGeom>
                    <a:avLst/>
                    <a:gdLst>
                      <a:gd name="T0" fmla="*/ 3 w 87"/>
                      <a:gd name="T1" fmla="*/ 8 h 98"/>
                      <a:gd name="T2" fmla="*/ 3 w 87"/>
                      <a:gd name="T3" fmla="*/ 95 h 98"/>
                      <a:gd name="T4" fmla="*/ 5 w 87"/>
                      <a:gd name="T5" fmla="*/ 97 h 98"/>
                      <a:gd name="T6" fmla="*/ 76 w 87"/>
                      <a:gd name="T7" fmla="*/ 93 h 98"/>
                      <a:gd name="T8" fmla="*/ 78 w 87"/>
                      <a:gd name="T9" fmla="*/ 92 h 98"/>
                      <a:gd name="T10" fmla="*/ 80 w 87"/>
                      <a:gd name="T11" fmla="*/ 39 h 98"/>
                      <a:gd name="T12" fmla="*/ 78 w 87"/>
                      <a:gd name="T13" fmla="*/ 6 h 98"/>
                      <a:gd name="T14" fmla="*/ 51 w 87"/>
                      <a:gd name="T15" fmla="*/ 4 h 98"/>
                      <a:gd name="T16" fmla="*/ 2 w 87"/>
                      <a:gd name="T17" fmla="*/ 7 h 98"/>
                      <a:gd name="T18" fmla="*/ 2 w 87"/>
                      <a:gd name="T19" fmla="*/ 10 h 98"/>
                      <a:gd name="T20" fmla="*/ 65 w 87"/>
                      <a:gd name="T21" fmla="*/ 6 h 98"/>
                      <a:gd name="T22" fmla="*/ 76 w 87"/>
                      <a:gd name="T23" fmla="*/ 87 h 98"/>
                      <a:gd name="T24" fmla="*/ 47 w 87"/>
                      <a:gd name="T25" fmla="*/ 91 h 98"/>
                      <a:gd name="T26" fmla="*/ 6 w 87"/>
                      <a:gd name="T27" fmla="*/ 89 h 98"/>
                      <a:gd name="T28" fmla="*/ 6 w 87"/>
                      <a:gd name="T29" fmla="*/ 8 h 98"/>
                      <a:gd name="T30" fmla="*/ 3 w 87"/>
                      <a:gd name="T31" fmla="*/ 8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7" h="98">
                        <a:moveTo>
                          <a:pt x="3" y="8"/>
                        </a:moveTo>
                        <a:cubicBezTo>
                          <a:pt x="3" y="37"/>
                          <a:pt x="3" y="66"/>
                          <a:pt x="3" y="95"/>
                        </a:cubicBezTo>
                        <a:cubicBezTo>
                          <a:pt x="3" y="96"/>
                          <a:pt x="4" y="97"/>
                          <a:pt x="5" y="97"/>
                        </a:cubicBezTo>
                        <a:cubicBezTo>
                          <a:pt x="28" y="97"/>
                          <a:pt x="52" y="90"/>
                          <a:pt x="76" y="93"/>
                        </a:cubicBezTo>
                        <a:cubicBezTo>
                          <a:pt x="77" y="93"/>
                          <a:pt x="78" y="93"/>
                          <a:pt x="78" y="92"/>
                        </a:cubicBezTo>
                        <a:cubicBezTo>
                          <a:pt x="80" y="74"/>
                          <a:pt x="80" y="56"/>
                          <a:pt x="80" y="39"/>
                        </a:cubicBezTo>
                        <a:cubicBezTo>
                          <a:pt x="80" y="32"/>
                          <a:pt x="83" y="11"/>
                          <a:pt x="78" y="6"/>
                        </a:cubicBezTo>
                        <a:cubicBezTo>
                          <a:pt x="71" y="0"/>
                          <a:pt x="58" y="3"/>
                          <a:pt x="51" y="4"/>
                        </a:cubicBezTo>
                        <a:cubicBezTo>
                          <a:pt x="35" y="6"/>
                          <a:pt x="18" y="7"/>
                          <a:pt x="2" y="7"/>
                        </a:cubicBezTo>
                        <a:cubicBezTo>
                          <a:pt x="0" y="7"/>
                          <a:pt x="0" y="10"/>
                          <a:pt x="2" y="10"/>
                        </a:cubicBezTo>
                        <a:cubicBezTo>
                          <a:pt x="23" y="10"/>
                          <a:pt x="44" y="7"/>
                          <a:pt x="65" y="6"/>
                        </a:cubicBezTo>
                        <a:cubicBezTo>
                          <a:pt x="87" y="5"/>
                          <a:pt x="76" y="75"/>
                          <a:pt x="76" y="87"/>
                        </a:cubicBezTo>
                        <a:cubicBezTo>
                          <a:pt x="75" y="91"/>
                          <a:pt x="51" y="90"/>
                          <a:pt x="47" y="91"/>
                        </a:cubicBezTo>
                        <a:cubicBezTo>
                          <a:pt x="42" y="91"/>
                          <a:pt x="6" y="98"/>
                          <a:pt x="6" y="89"/>
                        </a:cubicBezTo>
                        <a:cubicBezTo>
                          <a:pt x="5" y="62"/>
                          <a:pt x="6" y="35"/>
                          <a:pt x="6" y="8"/>
                        </a:cubicBezTo>
                        <a:cubicBezTo>
                          <a:pt x="6" y="6"/>
                          <a:pt x="3" y="6"/>
                          <a:pt x="3"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3" name="Freeform 201"/>
                  <p:cNvSpPr/>
                  <p:nvPr/>
                </p:nvSpPr>
                <p:spPr bwMode="auto">
                  <a:xfrm>
                    <a:off x="919163" y="2576513"/>
                    <a:ext cx="66675" cy="71438"/>
                  </a:xfrm>
                  <a:custGeom>
                    <a:avLst/>
                    <a:gdLst>
                      <a:gd name="T0" fmla="*/ 6 w 63"/>
                      <a:gd name="T1" fmla="*/ 5 h 68"/>
                      <a:gd name="T2" fmla="*/ 6 w 63"/>
                      <a:gd name="T3" fmla="*/ 4 h 68"/>
                      <a:gd name="T4" fmla="*/ 4 w 63"/>
                      <a:gd name="T5" fmla="*/ 4 h 68"/>
                      <a:gd name="T6" fmla="*/ 2 w 63"/>
                      <a:gd name="T7" fmla="*/ 62 h 68"/>
                      <a:gd name="T8" fmla="*/ 3 w 63"/>
                      <a:gd name="T9" fmla="*/ 63 h 68"/>
                      <a:gd name="T10" fmla="*/ 29 w 63"/>
                      <a:gd name="T11" fmla="*/ 63 h 68"/>
                      <a:gd name="T12" fmla="*/ 59 w 63"/>
                      <a:gd name="T13" fmla="*/ 66 h 68"/>
                      <a:gd name="T14" fmla="*/ 60 w 63"/>
                      <a:gd name="T15" fmla="*/ 65 h 68"/>
                      <a:gd name="T16" fmla="*/ 60 w 63"/>
                      <a:gd name="T17" fmla="*/ 22 h 68"/>
                      <a:gd name="T18" fmla="*/ 60 w 63"/>
                      <a:gd name="T19" fmla="*/ 3 h 68"/>
                      <a:gd name="T20" fmla="*/ 46 w 63"/>
                      <a:gd name="T21" fmla="*/ 1 h 68"/>
                      <a:gd name="T22" fmla="*/ 2 w 63"/>
                      <a:gd name="T23" fmla="*/ 2 h 68"/>
                      <a:gd name="T24" fmla="*/ 2 w 63"/>
                      <a:gd name="T25" fmla="*/ 5 h 68"/>
                      <a:gd name="T26" fmla="*/ 3 w 63"/>
                      <a:gd name="T27" fmla="*/ 5 h 68"/>
                      <a:gd name="T28" fmla="*/ 3 w 63"/>
                      <a:gd name="T29" fmla="*/ 2 h 68"/>
                      <a:gd name="T30" fmla="*/ 2 w 63"/>
                      <a:gd name="T31" fmla="*/ 2 h 68"/>
                      <a:gd name="T32" fmla="*/ 2 w 63"/>
                      <a:gd name="T33" fmla="*/ 5 h 68"/>
                      <a:gd name="T34" fmla="*/ 50 w 63"/>
                      <a:gd name="T35" fmla="*/ 4 h 68"/>
                      <a:gd name="T36" fmla="*/ 57 w 63"/>
                      <a:gd name="T37" fmla="*/ 22 h 68"/>
                      <a:gd name="T38" fmla="*/ 58 w 63"/>
                      <a:gd name="T39" fmla="*/ 55 h 68"/>
                      <a:gd name="T40" fmla="*/ 38 w 63"/>
                      <a:gd name="T41" fmla="*/ 61 h 68"/>
                      <a:gd name="T42" fmla="*/ 12 w 63"/>
                      <a:gd name="T43" fmla="*/ 60 h 68"/>
                      <a:gd name="T44" fmla="*/ 4 w 63"/>
                      <a:gd name="T45" fmla="*/ 38 h 68"/>
                      <a:gd name="T46" fmla="*/ 6 w 63"/>
                      <a:gd name="T47" fmla="*/ 4 h 68"/>
                      <a:gd name="T48" fmla="*/ 4 w 63"/>
                      <a:gd name="T49" fmla="*/ 4 h 68"/>
                      <a:gd name="T50" fmla="*/ 4 w 63"/>
                      <a:gd name="T51" fmla="*/ 5 h 68"/>
                      <a:gd name="T52" fmla="*/ 6 w 63"/>
                      <a:gd name="T53" fmla="*/ 5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3" h="68">
                        <a:moveTo>
                          <a:pt x="6" y="5"/>
                        </a:moveTo>
                        <a:cubicBezTo>
                          <a:pt x="6" y="5"/>
                          <a:pt x="6" y="5"/>
                          <a:pt x="6" y="4"/>
                        </a:cubicBezTo>
                        <a:cubicBezTo>
                          <a:pt x="6" y="2"/>
                          <a:pt x="4" y="2"/>
                          <a:pt x="4" y="4"/>
                        </a:cubicBezTo>
                        <a:cubicBezTo>
                          <a:pt x="3" y="24"/>
                          <a:pt x="0" y="43"/>
                          <a:pt x="2" y="62"/>
                        </a:cubicBezTo>
                        <a:cubicBezTo>
                          <a:pt x="2" y="63"/>
                          <a:pt x="2" y="63"/>
                          <a:pt x="3" y="63"/>
                        </a:cubicBezTo>
                        <a:cubicBezTo>
                          <a:pt x="12" y="63"/>
                          <a:pt x="20" y="62"/>
                          <a:pt x="29" y="63"/>
                        </a:cubicBezTo>
                        <a:cubicBezTo>
                          <a:pt x="39" y="63"/>
                          <a:pt x="49" y="66"/>
                          <a:pt x="59" y="66"/>
                        </a:cubicBezTo>
                        <a:cubicBezTo>
                          <a:pt x="59" y="66"/>
                          <a:pt x="60" y="66"/>
                          <a:pt x="60" y="65"/>
                        </a:cubicBezTo>
                        <a:cubicBezTo>
                          <a:pt x="61" y="50"/>
                          <a:pt x="61" y="36"/>
                          <a:pt x="60" y="22"/>
                        </a:cubicBezTo>
                        <a:cubicBezTo>
                          <a:pt x="60" y="18"/>
                          <a:pt x="63" y="6"/>
                          <a:pt x="60" y="3"/>
                        </a:cubicBezTo>
                        <a:cubicBezTo>
                          <a:pt x="57" y="0"/>
                          <a:pt x="50" y="1"/>
                          <a:pt x="46" y="1"/>
                        </a:cubicBezTo>
                        <a:cubicBezTo>
                          <a:pt x="32" y="1"/>
                          <a:pt x="17" y="1"/>
                          <a:pt x="2" y="2"/>
                        </a:cubicBezTo>
                        <a:cubicBezTo>
                          <a:pt x="1" y="2"/>
                          <a:pt x="0" y="5"/>
                          <a:pt x="2" y="5"/>
                        </a:cubicBezTo>
                        <a:cubicBezTo>
                          <a:pt x="3" y="5"/>
                          <a:pt x="3" y="5"/>
                          <a:pt x="3" y="5"/>
                        </a:cubicBezTo>
                        <a:cubicBezTo>
                          <a:pt x="5" y="5"/>
                          <a:pt x="5" y="2"/>
                          <a:pt x="3" y="2"/>
                        </a:cubicBezTo>
                        <a:cubicBezTo>
                          <a:pt x="3" y="2"/>
                          <a:pt x="3" y="2"/>
                          <a:pt x="2" y="2"/>
                        </a:cubicBezTo>
                        <a:cubicBezTo>
                          <a:pt x="2" y="3"/>
                          <a:pt x="2" y="4"/>
                          <a:pt x="2" y="5"/>
                        </a:cubicBezTo>
                        <a:cubicBezTo>
                          <a:pt x="18" y="4"/>
                          <a:pt x="34" y="4"/>
                          <a:pt x="50" y="4"/>
                        </a:cubicBezTo>
                        <a:cubicBezTo>
                          <a:pt x="60" y="4"/>
                          <a:pt x="57" y="15"/>
                          <a:pt x="57" y="22"/>
                        </a:cubicBezTo>
                        <a:cubicBezTo>
                          <a:pt x="57" y="33"/>
                          <a:pt x="58" y="44"/>
                          <a:pt x="58" y="55"/>
                        </a:cubicBezTo>
                        <a:cubicBezTo>
                          <a:pt x="57" y="68"/>
                          <a:pt x="47" y="62"/>
                          <a:pt x="38" y="61"/>
                        </a:cubicBezTo>
                        <a:cubicBezTo>
                          <a:pt x="29" y="60"/>
                          <a:pt x="20" y="59"/>
                          <a:pt x="12" y="60"/>
                        </a:cubicBezTo>
                        <a:cubicBezTo>
                          <a:pt x="0" y="61"/>
                          <a:pt x="4" y="45"/>
                          <a:pt x="4" y="38"/>
                        </a:cubicBezTo>
                        <a:cubicBezTo>
                          <a:pt x="5" y="27"/>
                          <a:pt x="6" y="16"/>
                          <a:pt x="6" y="4"/>
                        </a:cubicBezTo>
                        <a:cubicBezTo>
                          <a:pt x="6" y="4"/>
                          <a:pt x="5" y="4"/>
                          <a:pt x="4" y="4"/>
                        </a:cubicBezTo>
                        <a:cubicBezTo>
                          <a:pt x="4" y="5"/>
                          <a:pt x="4" y="5"/>
                          <a:pt x="4" y="5"/>
                        </a:cubicBezTo>
                        <a:cubicBezTo>
                          <a:pt x="4" y="7"/>
                          <a:pt x="6" y="7"/>
                          <a:pt x="6"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4" name="Freeform 202"/>
                  <p:cNvSpPr/>
                  <p:nvPr/>
                </p:nvSpPr>
                <p:spPr bwMode="auto">
                  <a:xfrm>
                    <a:off x="944563" y="2646363"/>
                    <a:ext cx="15875" cy="14288"/>
                  </a:xfrm>
                  <a:custGeom>
                    <a:avLst/>
                    <a:gdLst>
                      <a:gd name="T0" fmla="*/ 8 w 15"/>
                      <a:gd name="T1" fmla="*/ 10 h 13"/>
                      <a:gd name="T2" fmla="*/ 3 w 15"/>
                      <a:gd name="T3" fmla="*/ 7 h 13"/>
                      <a:gd name="T4" fmla="*/ 5 w 15"/>
                      <a:gd name="T5" fmla="*/ 3 h 13"/>
                      <a:gd name="T6" fmla="*/ 9 w 15"/>
                      <a:gd name="T7" fmla="*/ 3 h 13"/>
                      <a:gd name="T8" fmla="*/ 11 w 15"/>
                      <a:gd name="T9" fmla="*/ 6 h 13"/>
                      <a:gd name="T10" fmla="*/ 5 w 15"/>
                      <a:gd name="T11" fmla="*/ 10 h 13"/>
                      <a:gd name="T12" fmla="*/ 5 w 15"/>
                      <a:gd name="T13" fmla="*/ 12 h 13"/>
                      <a:gd name="T14" fmla="*/ 14 w 15"/>
                      <a:gd name="T15" fmla="*/ 6 h 13"/>
                      <a:gd name="T16" fmla="*/ 12 w 15"/>
                      <a:gd name="T17" fmla="*/ 1 h 13"/>
                      <a:gd name="T18" fmla="*/ 6 w 15"/>
                      <a:gd name="T19" fmla="*/ 0 h 13"/>
                      <a:gd name="T20" fmla="*/ 0 w 15"/>
                      <a:gd name="T21" fmla="*/ 7 h 13"/>
                      <a:gd name="T22" fmla="*/ 8 w 15"/>
                      <a:gd name="T23" fmla="*/ 12 h 13"/>
                      <a:gd name="T24" fmla="*/ 8 w 15"/>
                      <a:gd name="T25" fmla="*/ 1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 h="13">
                        <a:moveTo>
                          <a:pt x="8" y="10"/>
                        </a:moveTo>
                        <a:cubicBezTo>
                          <a:pt x="6" y="10"/>
                          <a:pt x="4" y="9"/>
                          <a:pt x="3" y="7"/>
                        </a:cubicBezTo>
                        <a:cubicBezTo>
                          <a:pt x="3" y="5"/>
                          <a:pt x="4" y="4"/>
                          <a:pt x="5" y="3"/>
                        </a:cubicBezTo>
                        <a:cubicBezTo>
                          <a:pt x="7" y="3"/>
                          <a:pt x="8" y="2"/>
                          <a:pt x="9" y="3"/>
                        </a:cubicBezTo>
                        <a:cubicBezTo>
                          <a:pt x="11" y="3"/>
                          <a:pt x="11" y="5"/>
                          <a:pt x="11" y="6"/>
                        </a:cubicBezTo>
                        <a:cubicBezTo>
                          <a:pt x="12" y="9"/>
                          <a:pt x="8" y="10"/>
                          <a:pt x="5" y="10"/>
                        </a:cubicBezTo>
                        <a:cubicBezTo>
                          <a:pt x="3" y="10"/>
                          <a:pt x="3" y="13"/>
                          <a:pt x="5" y="12"/>
                        </a:cubicBezTo>
                        <a:cubicBezTo>
                          <a:pt x="9" y="12"/>
                          <a:pt x="14" y="11"/>
                          <a:pt x="14" y="6"/>
                        </a:cubicBezTo>
                        <a:cubicBezTo>
                          <a:pt x="15" y="4"/>
                          <a:pt x="14" y="2"/>
                          <a:pt x="12" y="1"/>
                        </a:cubicBezTo>
                        <a:cubicBezTo>
                          <a:pt x="10" y="0"/>
                          <a:pt x="8" y="0"/>
                          <a:pt x="6" y="0"/>
                        </a:cubicBezTo>
                        <a:cubicBezTo>
                          <a:pt x="3" y="1"/>
                          <a:pt x="0" y="4"/>
                          <a:pt x="0" y="7"/>
                        </a:cubicBezTo>
                        <a:cubicBezTo>
                          <a:pt x="1" y="11"/>
                          <a:pt x="5" y="13"/>
                          <a:pt x="8" y="12"/>
                        </a:cubicBezTo>
                        <a:cubicBezTo>
                          <a:pt x="10" y="12"/>
                          <a:pt x="10" y="10"/>
                          <a:pt x="8"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5" name="Freeform 203"/>
                  <p:cNvSpPr/>
                  <p:nvPr/>
                </p:nvSpPr>
                <p:spPr bwMode="auto">
                  <a:xfrm>
                    <a:off x="981075" y="2128838"/>
                    <a:ext cx="60325" cy="49213"/>
                  </a:xfrm>
                  <a:custGeom>
                    <a:avLst/>
                    <a:gdLst>
                      <a:gd name="T0" fmla="*/ 7 w 57"/>
                      <a:gd name="T1" fmla="*/ 29 h 46"/>
                      <a:gd name="T2" fmla="*/ 5 w 57"/>
                      <a:gd name="T3" fmla="*/ 13 h 46"/>
                      <a:gd name="T4" fmla="*/ 9 w 57"/>
                      <a:gd name="T5" fmla="*/ 5 h 46"/>
                      <a:gd name="T6" fmla="*/ 18 w 57"/>
                      <a:gd name="T7" fmla="*/ 5 h 46"/>
                      <a:gd name="T8" fmla="*/ 37 w 57"/>
                      <a:gd name="T9" fmla="*/ 7 h 46"/>
                      <a:gd name="T10" fmla="*/ 46 w 57"/>
                      <a:gd name="T11" fmla="*/ 7 h 46"/>
                      <a:gd name="T12" fmla="*/ 51 w 57"/>
                      <a:gd name="T13" fmla="*/ 18 h 46"/>
                      <a:gd name="T14" fmla="*/ 49 w 57"/>
                      <a:gd name="T15" fmla="*/ 30 h 46"/>
                      <a:gd name="T16" fmla="*/ 42 w 57"/>
                      <a:gd name="T17" fmla="*/ 31 h 46"/>
                      <a:gd name="T18" fmla="*/ 43 w 57"/>
                      <a:gd name="T19" fmla="*/ 45 h 46"/>
                      <a:gd name="T20" fmla="*/ 45 w 57"/>
                      <a:gd name="T21" fmla="*/ 43 h 46"/>
                      <a:gd name="T22" fmla="*/ 36 w 57"/>
                      <a:gd name="T23" fmla="*/ 31 h 46"/>
                      <a:gd name="T24" fmla="*/ 34 w 57"/>
                      <a:gd name="T25" fmla="*/ 30 h 46"/>
                      <a:gd name="T26" fmla="*/ 6 w 57"/>
                      <a:gd name="T27" fmla="*/ 29 h 46"/>
                      <a:gd name="T28" fmla="*/ 5 w 57"/>
                      <a:gd name="T29" fmla="*/ 32 h 46"/>
                      <a:gd name="T30" fmla="*/ 27 w 57"/>
                      <a:gd name="T31" fmla="*/ 32 h 46"/>
                      <a:gd name="T32" fmla="*/ 43 w 57"/>
                      <a:gd name="T33" fmla="*/ 45 h 46"/>
                      <a:gd name="T34" fmla="*/ 45 w 57"/>
                      <a:gd name="T35" fmla="*/ 43 h 46"/>
                      <a:gd name="T36" fmla="*/ 53 w 57"/>
                      <a:gd name="T37" fmla="*/ 33 h 46"/>
                      <a:gd name="T38" fmla="*/ 54 w 57"/>
                      <a:gd name="T39" fmla="*/ 31 h 46"/>
                      <a:gd name="T40" fmla="*/ 52 w 57"/>
                      <a:gd name="T41" fmla="*/ 5 h 46"/>
                      <a:gd name="T42" fmla="*/ 44 w 57"/>
                      <a:gd name="T43" fmla="*/ 4 h 46"/>
                      <a:gd name="T44" fmla="*/ 21 w 57"/>
                      <a:gd name="T45" fmla="*/ 2 h 46"/>
                      <a:gd name="T46" fmla="*/ 2 w 57"/>
                      <a:gd name="T47" fmla="*/ 6 h 46"/>
                      <a:gd name="T48" fmla="*/ 4 w 57"/>
                      <a:gd name="T49" fmla="*/ 31 h 46"/>
                      <a:gd name="T50" fmla="*/ 7 w 57"/>
                      <a:gd name="T51" fmla="*/ 29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7" h="46">
                        <a:moveTo>
                          <a:pt x="7" y="29"/>
                        </a:moveTo>
                        <a:cubicBezTo>
                          <a:pt x="4" y="24"/>
                          <a:pt x="5" y="18"/>
                          <a:pt x="5" y="13"/>
                        </a:cubicBezTo>
                        <a:cubicBezTo>
                          <a:pt x="5" y="10"/>
                          <a:pt x="4" y="6"/>
                          <a:pt x="9" y="5"/>
                        </a:cubicBezTo>
                        <a:cubicBezTo>
                          <a:pt x="12" y="5"/>
                          <a:pt x="15" y="5"/>
                          <a:pt x="18" y="5"/>
                        </a:cubicBezTo>
                        <a:cubicBezTo>
                          <a:pt x="24" y="5"/>
                          <a:pt x="31" y="6"/>
                          <a:pt x="37" y="7"/>
                        </a:cubicBezTo>
                        <a:cubicBezTo>
                          <a:pt x="40" y="7"/>
                          <a:pt x="43" y="7"/>
                          <a:pt x="46" y="7"/>
                        </a:cubicBezTo>
                        <a:cubicBezTo>
                          <a:pt x="53" y="7"/>
                          <a:pt x="52" y="15"/>
                          <a:pt x="51" y="18"/>
                        </a:cubicBezTo>
                        <a:cubicBezTo>
                          <a:pt x="51" y="21"/>
                          <a:pt x="53" y="30"/>
                          <a:pt x="49" y="30"/>
                        </a:cubicBezTo>
                        <a:cubicBezTo>
                          <a:pt x="48" y="30"/>
                          <a:pt x="43" y="30"/>
                          <a:pt x="42" y="31"/>
                        </a:cubicBezTo>
                        <a:cubicBezTo>
                          <a:pt x="37" y="36"/>
                          <a:pt x="40" y="41"/>
                          <a:pt x="43" y="45"/>
                        </a:cubicBezTo>
                        <a:cubicBezTo>
                          <a:pt x="44" y="44"/>
                          <a:pt x="44" y="43"/>
                          <a:pt x="45" y="43"/>
                        </a:cubicBezTo>
                        <a:cubicBezTo>
                          <a:pt x="40" y="40"/>
                          <a:pt x="37" y="36"/>
                          <a:pt x="36" y="31"/>
                        </a:cubicBezTo>
                        <a:cubicBezTo>
                          <a:pt x="35" y="30"/>
                          <a:pt x="35" y="30"/>
                          <a:pt x="34" y="30"/>
                        </a:cubicBezTo>
                        <a:cubicBezTo>
                          <a:pt x="25" y="29"/>
                          <a:pt x="15" y="32"/>
                          <a:pt x="6" y="29"/>
                        </a:cubicBezTo>
                        <a:cubicBezTo>
                          <a:pt x="4" y="28"/>
                          <a:pt x="3" y="31"/>
                          <a:pt x="5" y="32"/>
                        </a:cubicBezTo>
                        <a:cubicBezTo>
                          <a:pt x="12" y="34"/>
                          <a:pt x="20" y="33"/>
                          <a:pt x="27" y="32"/>
                        </a:cubicBezTo>
                        <a:cubicBezTo>
                          <a:pt x="34" y="32"/>
                          <a:pt x="38" y="41"/>
                          <a:pt x="43" y="45"/>
                        </a:cubicBezTo>
                        <a:cubicBezTo>
                          <a:pt x="45" y="46"/>
                          <a:pt x="46" y="44"/>
                          <a:pt x="45" y="43"/>
                        </a:cubicBezTo>
                        <a:cubicBezTo>
                          <a:pt x="36" y="32"/>
                          <a:pt x="49" y="33"/>
                          <a:pt x="53" y="33"/>
                        </a:cubicBezTo>
                        <a:cubicBezTo>
                          <a:pt x="54" y="33"/>
                          <a:pt x="54" y="32"/>
                          <a:pt x="54" y="31"/>
                        </a:cubicBezTo>
                        <a:cubicBezTo>
                          <a:pt x="54" y="24"/>
                          <a:pt x="57" y="12"/>
                          <a:pt x="52" y="5"/>
                        </a:cubicBezTo>
                        <a:cubicBezTo>
                          <a:pt x="50" y="4"/>
                          <a:pt x="45" y="4"/>
                          <a:pt x="44" y="4"/>
                        </a:cubicBezTo>
                        <a:cubicBezTo>
                          <a:pt x="36" y="4"/>
                          <a:pt x="29" y="3"/>
                          <a:pt x="21" y="2"/>
                        </a:cubicBezTo>
                        <a:cubicBezTo>
                          <a:pt x="17" y="2"/>
                          <a:pt x="3" y="0"/>
                          <a:pt x="2" y="6"/>
                        </a:cubicBezTo>
                        <a:cubicBezTo>
                          <a:pt x="0" y="13"/>
                          <a:pt x="1" y="24"/>
                          <a:pt x="4" y="31"/>
                        </a:cubicBezTo>
                        <a:cubicBezTo>
                          <a:pt x="5" y="32"/>
                          <a:pt x="8" y="31"/>
                          <a:pt x="7" y="2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6" name="Freeform 204"/>
                  <p:cNvSpPr/>
                  <p:nvPr/>
                </p:nvSpPr>
                <p:spPr bwMode="auto">
                  <a:xfrm>
                    <a:off x="1030288" y="2227263"/>
                    <a:ext cx="30163" cy="36513"/>
                  </a:xfrm>
                  <a:custGeom>
                    <a:avLst/>
                    <a:gdLst>
                      <a:gd name="T0" fmla="*/ 26 w 28"/>
                      <a:gd name="T1" fmla="*/ 3 h 34"/>
                      <a:gd name="T2" fmla="*/ 8 w 28"/>
                      <a:gd name="T3" fmla="*/ 3 h 34"/>
                      <a:gd name="T4" fmla="*/ 3 w 28"/>
                      <a:gd name="T5" fmla="*/ 12 h 34"/>
                      <a:gd name="T6" fmla="*/ 17 w 28"/>
                      <a:gd name="T7" fmla="*/ 19 h 34"/>
                      <a:gd name="T8" fmla="*/ 13 w 28"/>
                      <a:gd name="T9" fmla="*/ 30 h 34"/>
                      <a:gd name="T10" fmla="*/ 3 w 28"/>
                      <a:gd name="T11" fmla="*/ 19 h 34"/>
                      <a:gd name="T12" fmla="*/ 0 w 28"/>
                      <a:gd name="T13" fmla="*/ 19 h 34"/>
                      <a:gd name="T14" fmla="*/ 11 w 28"/>
                      <a:gd name="T15" fmla="*/ 33 h 34"/>
                      <a:gd name="T16" fmla="*/ 24 w 28"/>
                      <a:gd name="T17" fmla="*/ 24 h 34"/>
                      <a:gd name="T18" fmla="*/ 11 w 28"/>
                      <a:gd name="T19" fmla="*/ 13 h 34"/>
                      <a:gd name="T20" fmla="*/ 6 w 28"/>
                      <a:gd name="T21" fmla="*/ 12 h 34"/>
                      <a:gd name="T22" fmla="*/ 13 w 28"/>
                      <a:gd name="T23" fmla="*/ 4 h 34"/>
                      <a:gd name="T24" fmla="*/ 26 w 28"/>
                      <a:gd name="T25" fmla="*/ 6 h 34"/>
                      <a:gd name="T26" fmla="*/ 26 w 28"/>
                      <a:gd name="T27" fmla="*/ 3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8" h="34">
                        <a:moveTo>
                          <a:pt x="26" y="3"/>
                        </a:moveTo>
                        <a:cubicBezTo>
                          <a:pt x="20" y="2"/>
                          <a:pt x="14" y="0"/>
                          <a:pt x="8" y="3"/>
                        </a:cubicBezTo>
                        <a:cubicBezTo>
                          <a:pt x="4" y="4"/>
                          <a:pt x="0" y="8"/>
                          <a:pt x="3" y="12"/>
                        </a:cubicBezTo>
                        <a:cubicBezTo>
                          <a:pt x="6" y="16"/>
                          <a:pt x="13" y="16"/>
                          <a:pt x="17" y="19"/>
                        </a:cubicBezTo>
                        <a:cubicBezTo>
                          <a:pt x="24" y="23"/>
                          <a:pt x="20" y="30"/>
                          <a:pt x="13" y="30"/>
                        </a:cubicBezTo>
                        <a:cubicBezTo>
                          <a:pt x="6" y="31"/>
                          <a:pt x="3" y="25"/>
                          <a:pt x="3" y="19"/>
                        </a:cubicBezTo>
                        <a:cubicBezTo>
                          <a:pt x="3" y="17"/>
                          <a:pt x="0" y="17"/>
                          <a:pt x="0" y="19"/>
                        </a:cubicBezTo>
                        <a:cubicBezTo>
                          <a:pt x="0" y="26"/>
                          <a:pt x="4" y="32"/>
                          <a:pt x="11" y="33"/>
                        </a:cubicBezTo>
                        <a:cubicBezTo>
                          <a:pt x="17" y="34"/>
                          <a:pt x="24" y="30"/>
                          <a:pt x="24" y="24"/>
                        </a:cubicBezTo>
                        <a:cubicBezTo>
                          <a:pt x="23" y="17"/>
                          <a:pt x="16" y="15"/>
                          <a:pt x="11" y="13"/>
                        </a:cubicBezTo>
                        <a:cubicBezTo>
                          <a:pt x="9" y="13"/>
                          <a:pt x="8" y="12"/>
                          <a:pt x="6" y="12"/>
                        </a:cubicBezTo>
                        <a:cubicBezTo>
                          <a:pt x="1" y="8"/>
                          <a:pt x="10" y="5"/>
                          <a:pt x="13" y="4"/>
                        </a:cubicBezTo>
                        <a:cubicBezTo>
                          <a:pt x="17" y="4"/>
                          <a:pt x="22" y="5"/>
                          <a:pt x="26" y="6"/>
                        </a:cubicBezTo>
                        <a:cubicBezTo>
                          <a:pt x="28" y="6"/>
                          <a:pt x="28" y="3"/>
                          <a:pt x="26"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7" name="Freeform 205"/>
                  <p:cNvSpPr/>
                  <p:nvPr/>
                </p:nvSpPr>
                <p:spPr bwMode="auto">
                  <a:xfrm>
                    <a:off x="1041400" y="2224088"/>
                    <a:ext cx="11113" cy="7938"/>
                  </a:xfrm>
                  <a:custGeom>
                    <a:avLst/>
                    <a:gdLst>
                      <a:gd name="T0" fmla="*/ 5 w 11"/>
                      <a:gd name="T1" fmla="*/ 6 h 8"/>
                      <a:gd name="T2" fmla="*/ 4 w 11"/>
                      <a:gd name="T3" fmla="*/ 2 h 8"/>
                      <a:gd name="T4" fmla="*/ 2 w 11"/>
                      <a:gd name="T5" fmla="*/ 3 h 8"/>
                      <a:gd name="T6" fmla="*/ 9 w 11"/>
                      <a:gd name="T7" fmla="*/ 3 h 8"/>
                      <a:gd name="T8" fmla="*/ 8 w 11"/>
                      <a:gd name="T9" fmla="*/ 2 h 8"/>
                      <a:gd name="T10" fmla="*/ 7 w 11"/>
                      <a:gd name="T11" fmla="*/ 5 h 8"/>
                      <a:gd name="T12" fmla="*/ 9 w 11"/>
                      <a:gd name="T13" fmla="*/ 5 h 8"/>
                      <a:gd name="T14" fmla="*/ 2 w 11"/>
                      <a:gd name="T15" fmla="*/ 2 h 8"/>
                      <a:gd name="T16" fmla="*/ 2 w 11"/>
                      <a:gd name="T17" fmla="*/ 5 h 8"/>
                      <a:gd name="T18" fmla="*/ 6 w 11"/>
                      <a:gd name="T19" fmla="*/ 5 h 8"/>
                      <a:gd name="T20" fmla="*/ 6 w 11"/>
                      <a:gd name="T21" fmla="*/ 2 h 8"/>
                      <a:gd name="T22" fmla="*/ 2 w 11"/>
                      <a:gd name="T23" fmla="*/ 2 h 8"/>
                      <a:gd name="T24" fmla="*/ 2 w 11"/>
                      <a:gd name="T25" fmla="*/ 5 h 8"/>
                      <a:gd name="T26" fmla="*/ 7 w 11"/>
                      <a:gd name="T27" fmla="*/ 7 h 8"/>
                      <a:gd name="T28" fmla="*/ 10 w 11"/>
                      <a:gd name="T29" fmla="*/ 6 h 8"/>
                      <a:gd name="T30" fmla="*/ 10 w 11"/>
                      <a:gd name="T31" fmla="*/ 2 h 8"/>
                      <a:gd name="T32" fmla="*/ 9 w 11"/>
                      <a:gd name="T33" fmla="*/ 0 h 8"/>
                      <a:gd name="T34" fmla="*/ 2 w 11"/>
                      <a:gd name="T35" fmla="*/ 0 h 8"/>
                      <a:gd name="T36" fmla="*/ 1 w 11"/>
                      <a:gd name="T37" fmla="*/ 2 h 8"/>
                      <a:gd name="T38" fmla="*/ 2 w 11"/>
                      <a:gd name="T39" fmla="*/ 6 h 8"/>
                      <a:gd name="T40" fmla="*/ 5 w 11"/>
                      <a:gd name="T41" fmla="*/ 6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1" h="8">
                        <a:moveTo>
                          <a:pt x="5" y="6"/>
                        </a:moveTo>
                        <a:cubicBezTo>
                          <a:pt x="4" y="4"/>
                          <a:pt x="4" y="3"/>
                          <a:pt x="4" y="2"/>
                        </a:cubicBezTo>
                        <a:cubicBezTo>
                          <a:pt x="3" y="2"/>
                          <a:pt x="3" y="3"/>
                          <a:pt x="2" y="3"/>
                        </a:cubicBezTo>
                        <a:cubicBezTo>
                          <a:pt x="5" y="3"/>
                          <a:pt x="7" y="3"/>
                          <a:pt x="9" y="3"/>
                        </a:cubicBezTo>
                        <a:cubicBezTo>
                          <a:pt x="9" y="3"/>
                          <a:pt x="8" y="2"/>
                          <a:pt x="8" y="2"/>
                        </a:cubicBezTo>
                        <a:cubicBezTo>
                          <a:pt x="7" y="3"/>
                          <a:pt x="7" y="4"/>
                          <a:pt x="7" y="5"/>
                        </a:cubicBezTo>
                        <a:cubicBezTo>
                          <a:pt x="8" y="5"/>
                          <a:pt x="8" y="5"/>
                          <a:pt x="9" y="5"/>
                        </a:cubicBezTo>
                        <a:cubicBezTo>
                          <a:pt x="7" y="3"/>
                          <a:pt x="5" y="2"/>
                          <a:pt x="2" y="2"/>
                        </a:cubicBezTo>
                        <a:cubicBezTo>
                          <a:pt x="1" y="2"/>
                          <a:pt x="0" y="5"/>
                          <a:pt x="2" y="5"/>
                        </a:cubicBezTo>
                        <a:cubicBezTo>
                          <a:pt x="4" y="5"/>
                          <a:pt x="5" y="5"/>
                          <a:pt x="6" y="5"/>
                        </a:cubicBezTo>
                        <a:cubicBezTo>
                          <a:pt x="8" y="5"/>
                          <a:pt x="8" y="2"/>
                          <a:pt x="6" y="2"/>
                        </a:cubicBezTo>
                        <a:cubicBezTo>
                          <a:pt x="5" y="2"/>
                          <a:pt x="4" y="2"/>
                          <a:pt x="2" y="2"/>
                        </a:cubicBezTo>
                        <a:cubicBezTo>
                          <a:pt x="2" y="3"/>
                          <a:pt x="2" y="4"/>
                          <a:pt x="2" y="5"/>
                        </a:cubicBezTo>
                        <a:cubicBezTo>
                          <a:pt x="4" y="5"/>
                          <a:pt x="6" y="5"/>
                          <a:pt x="7" y="7"/>
                        </a:cubicBezTo>
                        <a:cubicBezTo>
                          <a:pt x="8" y="7"/>
                          <a:pt x="9" y="7"/>
                          <a:pt x="10" y="6"/>
                        </a:cubicBezTo>
                        <a:cubicBezTo>
                          <a:pt x="10" y="5"/>
                          <a:pt x="10" y="3"/>
                          <a:pt x="10" y="2"/>
                        </a:cubicBezTo>
                        <a:cubicBezTo>
                          <a:pt x="11" y="1"/>
                          <a:pt x="10" y="1"/>
                          <a:pt x="9" y="0"/>
                        </a:cubicBezTo>
                        <a:cubicBezTo>
                          <a:pt x="7" y="0"/>
                          <a:pt x="5" y="0"/>
                          <a:pt x="2" y="0"/>
                        </a:cubicBezTo>
                        <a:cubicBezTo>
                          <a:pt x="2" y="0"/>
                          <a:pt x="1" y="1"/>
                          <a:pt x="1" y="2"/>
                        </a:cubicBezTo>
                        <a:cubicBezTo>
                          <a:pt x="1" y="3"/>
                          <a:pt x="1" y="5"/>
                          <a:pt x="2" y="6"/>
                        </a:cubicBezTo>
                        <a:cubicBezTo>
                          <a:pt x="2" y="8"/>
                          <a:pt x="5" y="7"/>
                          <a:pt x="5"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8" name="Freeform 408"/>
                  <p:cNvSpPr/>
                  <p:nvPr/>
                </p:nvSpPr>
                <p:spPr bwMode="auto">
                  <a:xfrm>
                    <a:off x="1012825" y="2757488"/>
                    <a:ext cx="14288" cy="36513"/>
                  </a:xfrm>
                  <a:custGeom>
                    <a:avLst/>
                    <a:gdLst>
                      <a:gd name="T0" fmla="*/ 2 w 14"/>
                      <a:gd name="T1" fmla="*/ 2 h 34"/>
                      <a:gd name="T2" fmla="*/ 2 w 14"/>
                      <a:gd name="T3" fmla="*/ 0 h 34"/>
                      <a:gd name="T4" fmla="*/ 0 w 14"/>
                      <a:gd name="T5" fmla="*/ 1 h 34"/>
                      <a:gd name="T6" fmla="*/ 13 w 14"/>
                      <a:gd name="T7" fmla="*/ 33 h 34"/>
                      <a:gd name="T8" fmla="*/ 14 w 14"/>
                      <a:gd name="T9" fmla="*/ 33 h 34"/>
                      <a:gd name="T10" fmla="*/ 2 w 14"/>
                      <a:gd name="T11" fmla="*/ 0 h 34"/>
                      <a:gd name="T12" fmla="*/ 0 w 14"/>
                      <a:gd name="T13" fmla="*/ 0 h 34"/>
                      <a:gd name="T14" fmla="*/ 0 w 14"/>
                      <a:gd name="T15" fmla="*/ 2 h 34"/>
                      <a:gd name="T16" fmla="*/ 2 w 14"/>
                      <a:gd name="T17" fmla="*/ 2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34">
                        <a:moveTo>
                          <a:pt x="2" y="2"/>
                        </a:moveTo>
                        <a:cubicBezTo>
                          <a:pt x="2" y="1"/>
                          <a:pt x="2" y="1"/>
                          <a:pt x="2" y="0"/>
                        </a:cubicBezTo>
                        <a:cubicBezTo>
                          <a:pt x="1" y="0"/>
                          <a:pt x="1" y="0"/>
                          <a:pt x="0" y="1"/>
                        </a:cubicBezTo>
                        <a:cubicBezTo>
                          <a:pt x="5" y="11"/>
                          <a:pt x="9" y="22"/>
                          <a:pt x="13" y="33"/>
                        </a:cubicBezTo>
                        <a:cubicBezTo>
                          <a:pt x="13" y="34"/>
                          <a:pt x="14" y="33"/>
                          <a:pt x="14" y="33"/>
                        </a:cubicBezTo>
                        <a:cubicBezTo>
                          <a:pt x="11" y="22"/>
                          <a:pt x="6" y="11"/>
                          <a:pt x="2" y="0"/>
                        </a:cubicBezTo>
                        <a:cubicBezTo>
                          <a:pt x="1" y="0"/>
                          <a:pt x="0" y="0"/>
                          <a:pt x="0" y="0"/>
                        </a:cubicBezTo>
                        <a:cubicBezTo>
                          <a:pt x="0" y="1"/>
                          <a:pt x="0" y="1"/>
                          <a:pt x="0" y="2"/>
                        </a:cubicBezTo>
                        <a:cubicBezTo>
                          <a:pt x="0" y="3"/>
                          <a:pt x="2" y="3"/>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9" name="Freeform 409"/>
                  <p:cNvSpPr/>
                  <p:nvPr/>
                </p:nvSpPr>
                <p:spPr bwMode="auto">
                  <a:xfrm>
                    <a:off x="1033463" y="2754313"/>
                    <a:ext cx="39688" cy="41275"/>
                  </a:xfrm>
                  <a:custGeom>
                    <a:avLst/>
                    <a:gdLst>
                      <a:gd name="T0" fmla="*/ 1 w 37"/>
                      <a:gd name="T1" fmla="*/ 34 h 38"/>
                      <a:gd name="T2" fmla="*/ 3 w 37"/>
                      <a:gd name="T3" fmla="*/ 32 h 38"/>
                      <a:gd name="T4" fmla="*/ 4 w 37"/>
                      <a:gd name="T5" fmla="*/ 27 h 38"/>
                      <a:gd name="T6" fmla="*/ 8 w 37"/>
                      <a:gd name="T7" fmla="*/ 18 h 38"/>
                      <a:gd name="T8" fmla="*/ 12 w 37"/>
                      <a:gd name="T9" fmla="*/ 8 h 38"/>
                      <a:gd name="T10" fmla="*/ 26 w 37"/>
                      <a:gd name="T11" fmla="*/ 9 h 38"/>
                      <a:gd name="T12" fmla="*/ 32 w 37"/>
                      <a:gd name="T13" fmla="*/ 23 h 38"/>
                      <a:gd name="T14" fmla="*/ 36 w 37"/>
                      <a:gd name="T15" fmla="*/ 34 h 38"/>
                      <a:gd name="T16" fmla="*/ 23 w 37"/>
                      <a:gd name="T17" fmla="*/ 36 h 38"/>
                      <a:gd name="T18" fmla="*/ 19 w 37"/>
                      <a:gd name="T19" fmla="*/ 26 h 38"/>
                      <a:gd name="T20" fmla="*/ 18 w 37"/>
                      <a:gd name="T21" fmla="*/ 33 h 38"/>
                      <a:gd name="T22" fmla="*/ 13 w 37"/>
                      <a:gd name="T23" fmla="*/ 36 h 38"/>
                      <a:gd name="T24" fmla="*/ 0 w 37"/>
                      <a:gd name="T25" fmla="*/ 36 h 38"/>
                      <a:gd name="T26" fmla="*/ 0 w 37"/>
                      <a:gd name="T27" fmla="*/ 38 h 38"/>
                      <a:gd name="T28" fmla="*/ 19 w 37"/>
                      <a:gd name="T29" fmla="*/ 37 h 38"/>
                      <a:gd name="T30" fmla="*/ 19 w 37"/>
                      <a:gd name="T31" fmla="*/ 37 h 38"/>
                      <a:gd name="T32" fmla="*/ 19 w 37"/>
                      <a:gd name="T33" fmla="*/ 33 h 38"/>
                      <a:gd name="T34" fmla="*/ 19 w 37"/>
                      <a:gd name="T35" fmla="*/ 31 h 38"/>
                      <a:gd name="T36" fmla="*/ 21 w 37"/>
                      <a:gd name="T37" fmla="*/ 29 h 38"/>
                      <a:gd name="T38" fmla="*/ 22 w 37"/>
                      <a:gd name="T39" fmla="*/ 37 h 38"/>
                      <a:gd name="T40" fmla="*/ 23 w 37"/>
                      <a:gd name="T41" fmla="*/ 37 h 38"/>
                      <a:gd name="T42" fmla="*/ 36 w 37"/>
                      <a:gd name="T43" fmla="*/ 37 h 38"/>
                      <a:gd name="T44" fmla="*/ 37 w 37"/>
                      <a:gd name="T45" fmla="*/ 36 h 38"/>
                      <a:gd name="T46" fmla="*/ 31 w 37"/>
                      <a:gd name="T47" fmla="*/ 14 h 38"/>
                      <a:gd name="T48" fmla="*/ 23 w 37"/>
                      <a:gd name="T49" fmla="*/ 2 h 38"/>
                      <a:gd name="T50" fmla="*/ 11 w 37"/>
                      <a:gd name="T51" fmla="*/ 7 h 38"/>
                      <a:gd name="T52" fmla="*/ 0 w 37"/>
                      <a:gd name="T53" fmla="*/ 36 h 38"/>
                      <a:gd name="T54" fmla="*/ 1 w 37"/>
                      <a:gd name="T55" fmla="*/ 36 h 38"/>
                      <a:gd name="T56" fmla="*/ 3 w 37"/>
                      <a:gd name="T57" fmla="*/ 34 h 38"/>
                      <a:gd name="T58" fmla="*/ 1 w 37"/>
                      <a:gd name="T59" fmla="*/ 34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7" h="38">
                        <a:moveTo>
                          <a:pt x="1" y="34"/>
                        </a:moveTo>
                        <a:cubicBezTo>
                          <a:pt x="2" y="35"/>
                          <a:pt x="3" y="34"/>
                          <a:pt x="3" y="32"/>
                        </a:cubicBezTo>
                        <a:cubicBezTo>
                          <a:pt x="3" y="30"/>
                          <a:pt x="4" y="29"/>
                          <a:pt x="4" y="27"/>
                        </a:cubicBezTo>
                        <a:cubicBezTo>
                          <a:pt x="5" y="24"/>
                          <a:pt x="7" y="21"/>
                          <a:pt x="8" y="18"/>
                        </a:cubicBezTo>
                        <a:cubicBezTo>
                          <a:pt x="9" y="15"/>
                          <a:pt x="11" y="11"/>
                          <a:pt x="12" y="8"/>
                        </a:cubicBezTo>
                        <a:cubicBezTo>
                          <a:pt x="16" y="0"/>
                          <a:pt x="23" y="3"/>
                          <a:pt x="26" y="9"/>
                        </a:cubicBezTo>
                        <a:cubicBezTo>
                          <a:pt x="29" y="13"/>
                          <a:pt x="30" y="18"/>
                          <a:pt x="32" y="23"/>
                        </a:cubicBezTo>
                        <a:cubicBezTo>
                          <a:pt x="34" y="27"/>
                          <a:pt x="35" y="30"/>
                          <a:pt x="36" y="34"/>
                        </a:cubicBezTo>
                        <a:cubicBezTo>
                          <a:pt x="36" y="37"/>
                          <a:pt x="23" y="36"/>
                          <a:pt x="23" y="36"/>
                        </a:cubicBezTo>
                        <a:cubicBezTo>
                          <a:pt x="23" y="34"/>
                          <a:pt x="23" y="24"/>
                          <a:pt x="19" y="26"/>
                        </a:cubicBezTo>
                        <a:cubicBezTo>
                          <a:pt x="17" y="27"/>
                          <a:pt x="18" y="31"/>
                          <a:pt x="18" y="33"/>
                        </a:cubicBezTo>
                        <a:cubicBezTo>
                          <a:pt x="18" y="36"/>
                          <a:pt x="17" y="36"/>
                          <a:pt x="13" y="36"/>
                        </a:cubicBezTo>
                        <a:cubicBezTo>
                          <a:pt x="9" y="36"/>
                          <a:pt x="5" y="36"/>
                          <a:pt x="0" y="36"/>
                        </a:cubicBezTo>
                        <a:cubicBezTo>
                          <a:pt x="0" y="36"/>
                          <a:pt x="0" y="38"/>
                          <a:pt x="0" y="38"/>
                        </a:cubicBezTo>
                        <a:cubicBezTo>
                          <a:pt x="6" y="37"/>
                          <a:pt x="13" y="38"/>
                          <a:pt x="19" y="37"/>
                        </a:cubicBezTo>
                        <a:cubicBezTo>
                          <a:pt x="19" y="37"/>
                          <a:pt x="19" y="37"/>
                          <a:pt x="19" y="37"/>
                        </a:cubicBezTo>
                        <a:cubicBezTo>
                          <a:pt x="19" y="35"/>
                          <a:pt x="19" y="34"/>
                          <a:pt x="19" y="33"/>
                        </a:cubicBezTo>
                        <a:cubicBezTo>
                          <a:pt x="19" y="32"/>
                          <a:pt x="19" y="32"/>
                          <a:pt x="19" y="31"/>
                        </a:cubicBezTo>
                        <a:cubicBezTo>
                          <a:pt x="19" y="30"/>
                          <a:pt x="19" y="29"/>
                          <a:pt x="21" y="29"/>
                        </a:cubicBezTo>
                        <a:cubicBezTo>
                          <a:pt x="22" y="31"/>
                          <a:pt x="21" y="34"/>
                          <a:pt x="22" y="37"/>
                        </a:cubicBezTo>
                        <a:cubicBezTo>
                          <a:pt x="22" y="37"/>
                          <a:pt x="22" y="37"/>
                          <a:pt x="23" y="37"/>
                        </a:cubicBezTo>
                        <a:cubicBezTo>
                          <a:pt x="27" y="37"/>
                          <a:pt x="32" y="37"/>
                          <a:pt x="36" y="37"/>
                        </a:cubicBezTo>
                        <a:cubicBezTo>
                          <a:pt x="37" y="37"/>
                          <a:pt x="37" y="37"/>
                          <a:pt x="37" y="36"/>
                        </a:cubicBezTo>
                        <a:cubicBezTo>
                          <a:pt x="37" y="28"/>
                          <a:pt x="33" y="21"/>
                          <a:pt x="31" y="14"/>
                        </a:cubicBezTo>
                        <a:cubicBezTo>
                          <a:pt x="29" y="11"/>
                          <a:pt x="27" y="4"/>
                          <a:pt x="23" y="2"/>
                        </a:cubicBezTo>
                        <a:cubicBezTo>
                          <a:pt x="18" y="0"/>
                          <a:pt x="14" y="3"/>
                          <a:pt x="11" y="7"/>
                        </a:cubicBezTo>
                        <a:cubicBezTo>
                          <a:pt x="6" y="15"/>
                          <a:pt x="2" y="27"/>
                          <a:pt x="0" y="36"/>
                        </a:cubicBezTo>
                        <a:cubicBezTo>
                          <a:pt x="0" y="37"/>
                          <a:pt x="1" y="37"/>
                          <a:pt x="1" y="36"/>
                        </a:cubicBezTo>
                        <a:cubicBezTo>
                          <a:pt x="2" y="36"/>
                          <a:pt x="2" y="35"/>
                          <a:pt x="3" y="34"/>
                        </a:cubicBezTo>
                        <a:cubicBezTo>
                          <a:pt x="3" y="34"/>
                          <a:pt x="2" y="33"/>
                          <a:pt x="1" y="3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0" name="Freeform 410"/>
                  <p:cNvSpPr/>
                  <p:nvPr/>
                </p:nvSpPr>
                <p:spPr bwMode="auto">
                  <a:xfrm>
                    <a:off x="1023938" y="2757488"/>
                    <a:ext cx="4763" cy="9525"/>
                  </a:xfrm>
                  <a:custGeom>
                    <a:avLst/>
                    <a:gdLst>
                      <a:gd name="T0" fmla="*/ 4 w 5"/>
                      <a:gd name="T1" fmla="*/ 0 h 9"/>
                      <a:gd name="T2" fmla="*/ 1 w 5"/>
                      <a:gd name="T3" fmla="*/ 4 h 9"/>
                      <a:gd name="T4" fmla="*/ 3 w 5"/>
                      <a:gd name="T5" fmla="*/ 8 h 9"/>
                      <a:gd name="T6" fmla="*/ 4 w 5"/>
                      <a:gd name="T7" fmla="*/ 8 h 9"/>
                      <a:gd name="T8" fmla="*/ 2 w 5"/>
                      <a:gd name="T9" fmla="*/ 5 h 9"/>
                      <a:gd name="T10" fmla="*/ 4 w 5"/>
                      <a:gd name="T11" fmla="*/ 1 h 9"/>
                      <a:gd name="T12" fmla="*/ 4 w 5"/>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5" h="9">
                        <a:moveTo>
                          <a:pt x="4" y="0"/>
                        </a:moveTo>
                        <a:cubicBezTo>
                          <a:pt x="3" y="1"/>
                          <a:pt x="1" y="2"/>
                          <a:pt x="1" y="4"/>
                        </a:cubicBezTo>
                        <a:cubicBezTo>
                          <a:pt x="0" y="6"/>
                          <a:pt x="3" y="7"/>
                          <a:pt x="3" y="8"/>
                        </a:cubicBezTo>
                        <a:cubicBezTo>
                          <a:pt x="3" y="9"/>
                          <a:pt x="5" y="9"/>
                          <a:pt x="4" y="8"/>
                        </a:cubicBezTo>
                        <a:cubicBezTo>
                          <a:pt x="4" y="6"/>
                          <a:pt x="2" y="6"/>
                          <a:pt x="2" y="5"/>
                        </a:cubicBezTo>
                        <a:cubicBezTo>
                          <a:pt x="2" y="4"/>
                          <a:pt x="4" y="2"/>
                          <a:pt x="4" y="1"/>
                        </a:cubicBezTo>
                        <a:cubicBezTo>
                          <a:pt x="5" y="1"/>
                          <a:pt x="4" y="0"/>
                          <a:pt x="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1" name="Freeform 411"/>
                  <p:cNvSpPr/>
                  <p:nvPr/>
                </p:nvSpPr>
                <p:spPr bwMode="auto">
                  <a:xfrm>
                    <a:off x="1027113" y="2757488"/>
                    <a:ext cx="4763" cy="9525"/>
                  </a:xfrm>
                  <a:custGeom>
                    <a:avLst/>
                    <a:gdLst>
                      <a:gd name="T0" fmla="*/ 1 w 5"/>
                      <a:gd name="T1" fmla="*/ 1 h 9"/>
                      <a:gd name="T2" fmla="*/ 3 w 5"/>
                      <a:gd name="T3" fmla="*/ 4 h 9"/>
                      <a:gd name="T4" fmla="*/ 1 w 5"/>
                      <a:gd name="T5" fmla="*/ 8 h 9"/>
                      <a:gd name="T6" fmla="*/ 1 w 5"/>
                      <a:gd name="T7" fmla="*/ 9 h 9"/>
                      <a:gd name="T8" fmla="*/ 5 w 5"/>
                      <a:gd name="T9" fmla="*/ 5 h 9"/>
                      <a:gd name="T10" fmla="*/ 2 w 5"/>
                      <a:gd name="T11" fmla="*/ 0 h 9"/>
                      <a:gd name="T12" fmla="*/ 1 w 5"/>
                      <a:gd name="T13" fmla="*/ 1 h 9"/>
                    </a:gdLst>
                    <a:ahLst/>
                    <a:cxnLst>
                      <a:cxn ang="0">
                        <a:pos x="T0" y="T1"/>
                      </a:cxn>
                      <a:cxn ang="0">
                        <a:pos x="T2" y="T3"/>
                      </a:cxn>
                      <a:cxn ang="0">
                        <a:pos x="T4" y="T5"/>
                      </a:cxn>
                      <a:cxn ang="0">
                        <a:pos x="T6" y="T7"/>
                      </a:cxn>
                      <a:cxn ang="0">
                        <a:pos x="T8" y="T9"/>
                      </a:cxn>
                      <a:cxn ang="0">
                        <a:pos x="T10" y="T11"/>
                      </a:cxn>
                      <a:cxn ang="0">
                        <a:pos x="T12" y="T13"/>
                      </a:cxn>
                    </a:cxnLst>
                    <a:rect l="0" t="0" r="r" b="b"/>
                    <a:pathLst>
                      <a:path w="5" h="9">
                        <a:moveTo>
                          <a:pt x="1" y="1"/>
                        </a:moveTo>
                        <a:cubicBezTo>
                          <a:pt x="2" y="2"/>
                          <a:pt x="3" y="3"/>
                          <a:pt x="3" y="4"/>
                        </a:cubicBezTo>
                        <a:cubicBezTo>
                          <a:pt x="4" y="5"/>
                          <a:pt x="1" y="7"/>
                          <a:pt x="1" y="8"/>
                        </a:cubicBezTo>
                        <a:cubicBezTo>
                          <a:pt x="0" y="8"/>
                          <a:pt x="1" y="9"/>
                          <a:pt x="1" y="9"/>
                        </a:cubicBezTo>
                        <a:cubicBezTo>
                          <a:pt x="3" y="8"/>
                          <a:pt x="5" y="6"/>
                          <a:pt x="5" y="5"/>
                        </a:cubicBezTo>
                        <a:cubicBezTo>
                          <a:pt x="5" y="3"/>
                          <a:pt x="3" y="1"/>
                          <a:pt x="2" y="0"/>
                        </a:cubicBezTo>
                        <a:cubicBezTo>
                          <a:pt x="1" y="0"/>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2" name="Freeform 412"/>
                  <p:cNvSpPr/>
                  <p:nvPr/>
                </p:nvSpPr>
                <p:spPr bwMode="auto">
                  <a:xfrm>
                    <a:off x="1023938" y="2763838"/>
                    <a:ext cx="4763" cy="26988"/>
                  </a:xfrm>
                  <a:custGeom>
                    <a:avLst/>
                    <a:gdLst>
                      <a:gd name="T0" fmla="*/ 3 w 4"/>
                      <a:gd name="T1" fmla="*/ 1 h 25"/>
                      <a:gd name="T2" fmla="*/ 0 w 4"/>
                      <a:gd name="T3" fmla="*/ 8 h 25"/>
                      <a:gd name="T4" fmla="*/ 1 w 4"/>
                      <a:gd name="T5" fmla="*/ 24 h 25"/>
                      <a:gd name="T6" fmla="*/ 3 w 4"/>
                      <a:gd name="T7" fmla="*/ 24 h 25"/>
                      <a:gd name="T8" fmla="*/ 1 w 4"/>
                      <a:gd name="T9" fmla="*/ 13 h 25"/>
                      <a:gd name="T10" fmla="*/ 4 w 4"/>
                      <a:gd name="T11" fmla="*/ 2 h 25"/>
                      <a:gd name="T12" fmla="*/ 3 w 4"/>
                      <a:gd name="T13" fmla="*/ 1 h 25"/>
                    </a:gdLst>
                    <a:ahLst/>
                    <a:cxnLst>
                      <a:cxn ang="0">
                        <a:pos x="T0" y="T1"/>
                      </a:cxn>
                      <a:cxn ang="0">
                        <a:pos x="T2" y="T3"/>
                      </a:cxn>
                      <a:cxn ang="0">
                        <a:pos x="T4" y="T5"/>
                      </a:cxn>
                      <a:cxn ang="0">
                        <a:pos x="T6" y="T7"/>
                      </a:cxn>
                      <a:cxn ang="0">
                        <a:pos x="T8" y="T9"/>
                      </a:cxn>
                      <a:cxn ang="0">
                        <a:pos x="T10" y="T11"/>
                      </a:cxn>
                      <a:cxn ang="0">
                        <a:pos x="T12" y="T13"/>
                      </a:cxn>
                    </a:cxnLst>
                    <a:rect l="0" t="0" r="r" b="b"/>
                    <a:pathLst>
                      <a:path w="4" h="25">
                        <a:moveTo>
                          <a:pt x="3" y="1"/>
                        </a:moveTo>
                        <a:cubicBezTo>
                          <a:pt x="0" y="4"/>
                          <a:pt x="0" y="4"/>
                          <a:pt x="0" y="8"/>
                        </a:cubicBezTo>
                        <a:cubicBezTo>
                          <a:pt x="0" y="14"/>
                          <a:pt x="1" y="19"/>
                          <a:pt x="1" y="24"/>
                        </a:cubicBezTo>
                        <a:cubicBezTo>
                          <a:pt x="1" y="25"/>
                          <a:pt x="3" y="25"/>
                          <a:pt x="3" y="24"/>
                        </a:cubicBezTo>
                        <a:cubicBezTo>
                          <a:pt x="3" y="20"/>
                          <a:pt x="2" y="17"/>
                          <a:pt x="1" y="13"/>
                        </a:cubicBezTo>
                        <a:cubicBezTo>
                          <a:pt x="1" y="8"/>
                          <a:pt x="1" y="5"/>
                          <a:pt x="4" y="2"/>
                        </a:cubicBezTo>
                        <a:cubicBezTo>
                          <a:pt x="4" y="1"/>
                          <a:pt x="3" y="0"/>
                          <a:pt x="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3" name="Freeform 413"/>
                  <p:cNvSpPr/>
                  <p:nvPr/>
                </p:nvSpPr>
                <p:spPr bwMode="auto">
                  <a:xfrm>
                    <a:off x="1028700" y="2763838"/>
                    <a:ext cx="4763" cy="30163"/>
                  </a:xfrm>
                  <a:custGeom>
                    <a:avLst/>
                    <a:gdLst>
                      <a:gd name="T0" fmla="*/ 0 w 4"/>
                      <a:gd name="T1" fmla="*/ 2 h 29"/>
                      <a:gd name="T2" fmla="*/ 2 w 4"/>
                      <a:gd name="T3" fmla="*/ 15 h 29"/>
                      <a:gd name="T4" fmla="*/ 2 w 4"/>
                      <a:gd name="T5" fmla="*/ 28 h 29"/>
                      <a:gd name="T6" fmla="*/ 3 w 4"/>
                      <a:gd name="T7" fmla="*/ 28 h 29"/>
                      <a:gd name="T8" fmla="*/ 4 w 4"/>
                      <a:gd name="T9" fmla="*/ 11 h 29"/>
                      <a:gd name="T10" fmla="*/ 1 w 4"/>
                      <a:gd name="T11" fmla="*/ 1 h 29"/>
                      <a:gd name="T12" fmla="*/ 0 w 4"/>
                      <a:gd name="T13" fmla="*/ 2 h 29"/>
                    </a:gdLst>
                    <a:ahLst/>
                    <a:cxnLst>
                      <a:cxn ang="0">
                        <a:pos x="T0" y="T1"/>
                      </a:cxn>
                      <a:cxn ang="0">
                        <a:pos x="T2" y="T3"/>
                      </a:cxn>
                      <a:cxn ang="0">
                        <a:pos x="T4" y="T5"/>
                      </a:cxn>
                      <a:cxn ang="0">
                        <a:pos x="T6" y="T7"/>
                      </a:cxn>
                      <a:cxn ang="0">
                        <a:pos x="T8" y="T9"/>
                      </a:cxn>
                      <a:cxn ang="0">
                        <a:pos x="T10" y="T11"/>
                      </a:cxn>
                      <a:cxn ang="0">
                        <a:pos x="T12" y="T13"/>
                      </a:cxn>
                    </a:cxnLst>
                    <a:rect l="0" t="0" r="r" b="b"/>
                    <a:pathLst>
                      <a:path w="4" h="29">
                        <a:moveTo>
                          <a:pt x="0" y="2"/>
                        </a:moveTo>
                        <a:cubicBezTo>
                          <a:pt x="3" y="5"/>
                          <a:pt x="2" y="11"/>
                          <a:pt x="2" y="15"/>
                        </a:cubicBezTo>
                        <a:cubicBezTo>
                          <a:pt x="2" y="19"/>
                          <a:pt x="2" y="24"/>
                          <a:pt x="2" y="28"/>
                        </a:cubicBezTo>
                        <a:cubicBezTo>
                          <a:pt x="2" y="29"/>
                          <a:pt x="3" y="29"/>
                          <a:pt x="3" y="28"/>
                        </a:cubicBezTo>
                        <a:cubicBezTo>
                          <a:pt x="3" y="23"/>
                          <a:pt x="3" y="17"/>
                          <a:pt x="4" y="11"/>
                        </a:cubicBezTo>
                        <a:cubicBezTo>
                          <a:pt x="4" y="8"/>
                          <a:pt x="4" y="4"/>
                          <a:pt x="1" y="1"/>
                        </a:cubicBezTo>
                        <a:cubicBezTo>
                          <a:pt x="1" y="0"/>
                          <a:pt x="0"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4" name="Freeform 414"/>
                  <p:cNvSpPr/>
                  <p:nvPr/>
                </p:nvSpPr>
                <p:spPr bwMode="auto">
                  <a:xfrm>
                    <a:off x="1025525" y="2767013"/>
                    <a:ext cx="4763" cy="4763"/>
                  </a:xfrm>
                  <a:custGeom>
                    <a:avLst/>
                    <a:gdLst>
                      <a:gd name="T0" fmla="*/ 0 w 5"/>
                      <a:gd name="T1" fmla="*/ 4 h 4"/>
                      <a:gd name="T2" fmla="*/ 5 w 5"/>
                      <a:gd name="T3" fmla="*/ 0 h 4"/>
                      <a:gd name="T4" fmla="*/ 4 w 5"/>
                      <a:gd name="T5" fmla="*/ 0 h 4"/>
                      <a:gd name="T6" fmla="*/ 0 w 5"/>
                      <a:gd name="T7" fmla="*/ 3 h 4"/>
                      <a:gd name="T8" fmla="*/ 0 w 5"/>
                      <a:gd name="T9" fmla="*/ 4 h 4"/>
                    </a:gdLst>
                    <a:ahLst/>
                    <a:cxnLst>
                      <a:cxn ang="0">
                        <a:pos x="T0" y="T1"/>
                      </a:cxn>
                      <a:cxn ang="0">
                        <a:pos x="T2" y="T3"/>
                      </a:cxn>
                      <a:cxn ang="0">
                        <a:pos x="T4" y="T5"/>
                      </a:cxn>
                      <a:cxn ang="0">
                        <a:pos x="T6" y="T7"/>
                      </a:cxn>
                      <a:cxn ang="0">
                        <a:pos x="T8" y="T9"/>
                      </a:cxn>
                    </a:cxnLst>
                    <a:rect l="0" t="0" r="r" b="b"/>
                    <a:pathLst>
                      <a:path w="5" h="4">
                        <a:moveTo>
                          <a:pt x="0" y="4"/>
                        </a:moveTo>
                        <a:cubicBezTo>
                          <a:pt x="2" y="2"/>
                          <a:pt x="3" y="1"/>
                          <a:pt x="5" y="0"/>
                        </a:cubicBezTo>
                        <a:cubicBezTo>
                          <a:pt x="5" y="0"/>
                          <a:pt x="4" y="0"/>
                          <a:pt x="4" y="0"/>
                        </a:cubicBezTo>
                        <a:cubicBezTo>
                          <a:pt x="3" y="1"/>
                          <a:pt x="1" y="2"/>
                          <a:pt x="0" y="3"/>
                        </a:cubicBezTo>
                        <a:cubicBezTo>
                          <a:pt x="0" y="4"/>
                          <a:pt x="0" y="4"/>
                          <a:pt x="0"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5" name="Freeform 415"/>
                  <p:cNvSpPr/>
                  <p:nvPr/>
                </p:nvSpPr>
                <p:spPr bwMode="auto">
                  <a:xfrm>
                    <a:off x="1023938" y="2768601"/>
                    <a:ext cx="7938" cy="6350"/>
                  </a:xfrm>
                  <a:custGeom>
                    <a:avLst/>
                    <a:gdLst>
                      <a:gd name="T0" fmla="*/ 1 w 7"/>
                      <a:gd name="T1" fmla="*/ 5 h 6"/>
                      <a:gd name="T2" fmla="*/ 6 w 7"/>
                      <a:gd name="T3" fmla="*/ 1 h 6"/>
                      <a:gd name="T4" fmla="*/ 6 w 7"/>
                      <a:gd name="T5" fmla="*/ 0 h 6"/>
                      <a:gd name="T6" fmla="*/ 1 w 7"/>
                      <a:gd name="T7" fmla="*/ 5 h 6"/>
                      <a:gd name="T8" fmla="*/ 1 w 7"/>
                      <a:gd name="T9" fmla="*/ 5 h 6"/>
                    </a:gdLst>
                    <a:ahLst/>
                    <a:cxnLst>
                      <a:cxn ang="0">
                        <a:pos x="T0" y="T1"/>
                      </a:cxn>
                      <a:cxn ang="0">
                        <a:pos x="T2" y="T3"/>
                      </a:cxn>
                      <a:cxn ang="0">
                        <a:pos x="T4" y="T5"/>
                      </a:cxn>
                      <a:cxn ang="0">
                        <a:pos x="T6" y="T7"/>
                      </a:cxn>
                      <a:cxn ang="0">
                        <a:pos x="T8" y="T9"/>
                      </a:cxn>
                    </a:cxnLst>
                    <a:rect l="0" t="0" r="r" b="b"/>
                    <a:pathLst>
                      <a:path w="7" h="6">
                        <a:moveTo>
                          <a:pt x="1" y="5"/>
                        </a:moveTo>
                        <a:cubicBezTo>
                          <a:pt x="3" y="4"/>
                          <a:pt x="4" y="2"/>
                          <a:pt x="6" y="1"/>
                        </a:cubicBezTo>
                        <a:cubicBezTo>
                          <a:pt x="7" y="0"/>
                          <a:pt x="6" y="0"/>
                          <a:pt x="6" y="0"/>
                        </a:cubicBezTo>
                        <a:cubicBezTo>
                          <a:pt x="4" y="2"/>
                          <a:pt x="2" y="3"/>
                          <a:pt x="1" y="5"/>
                        </a:cubicBezTo>
                        <a:cubicBezTo>
                          <a:pt x="0" y="5"/>
                          <a:pt x="0" y="6"/>
                          <a:pt x="1"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6" name="Freeform 416"/>
                  <p:cNvSpPr/>
                  <p:nvPr/>
                </p:nvSpPr>
                <p:spPr bwMode="auto">
                  <a:xfrm>
                    <a:off x="1025525" y="2770188"/>
                    <a:ext cx="6350" cy="6350"/>
                  </a:xfrm>
                  <a:custGeom>
                    <a:avLst/>
                    <a:gdLst>
                      <a:gd name="T0" fmla="*/ 1 w 7"/>
                      <a:gd name="T1" fmla="*/ 6 h 6"/>
                      <a:gd name="T2" fmla="*/ 6 w 7"/>
                      <a:gd name="T3" fmla="*/ 1 h 6"/>
                      <a:gd name="T4" fmla="*/ 6 w 7"/>
                      <a:gd name="T5" fmla="*/ 0 h 6"/>
                      <a:gd name="T6" fmla="*/ 0 w 7"/>
                      <a:gd name="T7" fmla="*/ 5 h 6"/>
                      <a:gd name="T8" fmla="*/ 1 w 7"/>
                      <a:gd name="T9" fmla="*/ 6 h 6"/>
                    </a:gdLst>
                    <a:ahLst/>
                    <a:cxnLst>
                      <a:cxn ang="0">
                        <a:pos x="T0" y="T1"/>
                      </a:cxn>
                      <a:cxn ang="0">
                        <a:pos x="T2" y="T3"/>
                      </a:cxn>
                      <a:cxn ang="0">
                        <a:pos x="T4" y="T5"/>
                      </a:cxn>
                      <a:cxn ang="0">
                        <a:pos x="T6" y="T7"/>
                      </a:cxn>
                      <a:cxn ang="0">
                        <a:pos x="T8" y="T9"/>
                      </a:cxn>
                    </a:cxnLst>
                    <a:rect l="0" t="0" r="r" b="b"/>
                    <a:pathLst>
                      <a:path w="7" h="6">
                        <a:moveTo>
                          <a:pt x="1" y="6"/>
                        </a:moveTo>
                        <a:cubicBezTo>
                          <a:pt x="3" y="4"/>
                          <a:pt x="4" y="3"/>
                          <a:pt x="6" y="1"/>
                        </a:cubicBezTo>
                        <a:cubicBezTo>
                          <a:pt x="7" y="1"/>
                          <a:pt x="6" y="0"/>
                          <a:pt x="6" y="0"/>
                        </a:cubicBezTo>
                        <a:cubicBezTo>
                          <a:pt x="4" y="2"/>
                          <a:pt x="2" y="3"/>
                          <a:pt x="0" y="5"/>
                        </a:cubicBezTo>
                        <a:cubicBezTo>
                          <a:pt x="0" y="5"/>
                          <a:pt x="0" y="6"/>
                          <a:pt x="1"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7" name="Freeform 417"/>
                  <p:cNvSpPr/>
                  <p:nvPr/>
                </p:nvSpPr>
                <p:spPr bwMode="auto">
                  <a:xfrm>
                    <a:off x="1025525" y="2771776"/>
                    <a:ext cx="6350" cy="6350"/>
                  </a:xfrm>
                  <a:custGeom>
                    <a:avLst/>
                    <a:gdLst>
                      <a:gd name="T0" fmla="*/ 2 w 7"/>
                      <a:gd name="T1" fmla="*/ 5 h 6"/>
                      <a:gd name="T2" fmla="*/ 6 w 7"/>
                      <a:gd name="T3" fmla="*/ 1 h 6"/>
                      <a:gd name="T4" fmla="*/ 6 w 7"/>
                      <a:gd name="T5" fmla="*/ 0 h 6"/>
                      <a:gd name="T6" fmla="*/ 1 w 7"/>
                      <a:gd name="T7" fmla="*/ 5 h 6"/>
                      <a:gd name="T8" fmla="*/ 2 w 7"/>
                      <a:gd name="T9" fmla="*/ 5 h 6"/>
                    </a:gdLst>
                    <a:ahLst/>
                    <a:cxnLst>
                      <a:cxn ang="0">
                        <a:pos x="T0" y="T1"/>
                      </a:cxn>
                      <a:cxn ang="0">
                        <a:pos x="T2" y="T3"/>
                      </a:cxn>
                      <a:cxn ang="0">
                        <a:pos x="T4" y="T5"/>
                      </a:cxn>
                      <a:cxn ang="0">
                        <a:pos x="T6" y="T7"/>
                      </a:cxn>
                      <a:cxn ang="0">
                        <a:pos x="T8" y="T9"/>
                      </a:cxn>
                    </a:cxnLst>
                    <a:rect l="0" t="0" r="r" b="b"/>
                    <a:pathLst>
                      <a:path w="7" h="6">
                        <a:moveTo>
                          <a:pt x="2" y="5"/>
                        </a:moveTo>
                        <a:cubicBezTo>
                          <a:pt x="3" y="4"/>
                          <a:pt x="5" y="2"/>
                          <a:pt x="6" y="1"/>
                        </a:cubicBezTo>
                        <a:cubicBezTo>
                          <a:pt x="7" y="0"/>
                          <a:pt x="6" y="0"/>
                          <a:pt x="6" y="0"/>
                        </a:cubicBezTo>
                        <a:cubicBezTo>
                          <a:pt x="4" y="1"/>
                          <a:pt x="2" y="3"/>
                          <a:pt x="1" y="5"/>
                        </a:cubicBezTo>
                        <a:cubicBezTo>
                          <a:pt x="0" y="5"/>
                          <a:pt x="1" y="6"/>
                          <a:pt x="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8" name="Freeform 418"/>
                  <p:cNvSpPr/>
                  <p:nvPr/>
                </p:nvSpPr>
                <p:spPr bwMode="auto">
                  <a:xfrm>
                    <a:off x="1027113" y="2773363"/>
                    <a:ext cx="4763" cy="6350"/>
                  </a:xfrm>
                  <a:custGeom>
                    <a:avLst/>
                    <a:gdLst>
                      <a:gd name="T0" fmla="*/ 1 w 5"/>
                      <a:gd name="T1" fmla="*/ 5 h 6"/>
                      <a:gd name="T2" fmla="*/ 4 w 5"/>
                      <a:gd name="T3" fmla="*/ 1 h 6"/>
                      <a:gd name="T4" fmla="*/ 4 w 5"/>
                      <a:gd name="T5" fmla="*/ 1 h 6"/>
                      <a:gd name="T6" fmla="*/ 0 w 5"/>
                      <a:gd name="T7" fmla="*/ 5 h 6"/>
                      <a:gd name="T8" fmla="*/ 1 w 5"/>
                      <a:gd name="T9" fmla="*/ 5 h 6"/>
                    </a:gdLst>
                    <a:ahLst/>
                    <a:cxnLst>
                      <a:cxn ang="0">
                        <a:pos x="T0" y="T1"/>
                      </a:cxn>
                      <a:cxn ang="0">
                        <a:pos x="T2" y="T3"/>
                      </a:cxn>
                      <a:cxn ang="0">
                        <a:pos x="T4" y="T5"/>
                      </a:cxn>
                      <a:cxn ang="0">
                        <a:pos x="T6" y="T7"/>
                      </a:cxn>
                      <a:cxn ang="0">
                        <a:pos x="T8" y="T9"/>
                      </a:cxn>
                    </a:cxnLst>
                    <a:rect l="0" t="0" r="r" b="b"/>
                    <a:pathLst>
                      <a:path w="5" h="6">
                        <a:moveTo>
                          <a:pt x="1" y="5"/>
                        </a:moveTo>
                        <a:cubicBezTo>
                          <a:pt x="2" y="4"/>
                          <a:pt x="3" y="2"/>
                          <a:pt x="4" y="1"/>
                        </a:cubicBezTo>
                        <a:cubicBezTo>
                          <a:pt x="5" y="1"/>
                          <a:pt x="4" y="0"/>
                          <a:pt x="4" y="1"/>
                        </a:cubicBezTo>
                        <a:cubicBezTo>
                          <a:pt x="2" y="2"/>
                          <a:pt x="1" y="3"/>
                          <a:pt x="0" y="5"/>
                        </a:cubicBezTo>
                        <a:cubicBezTo>
                          <a:pt x="0" y="5"/>
                          <a:pt x="1" y="6"/>
                          <a:pt x="1"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9" name="Freeform 419"/>
                  <p:cNvSpPr/>
                  <p:nvPr/>
                </p:nvSpPr>
                <p:spPr bwMode="auto">
                  <a:xfrm>
                    <a:off x="1025525" y="2776538"/>
                    <a:ext cx="6350" cy="4763"/>
                  </a:xfrm>
                  <a:custGeom>
                    <a:avLst/>
                    <a:gdLst>
                      <a:gd name="T0" fmla="*/ 1 w 5"/>
                      <a:gd name="T1" fmla="*/ 4 h 5"/>
                      <a:gd name="T2" fmla="*/ 5 w 5"/>
                      <a:gd name="T3" fmla="*/ 1 h 5"/>
                      <a:gd name="T4" fmla="*/ 4 w 5"/>
                      <a:gd name="T5" fmla="*/ 1 h 5"/>
                      <a:gd name="T6" fmla="*/ 4 w 5"/>
                      <a:gd name="T7" fmla="*/ 1 h 5"/>
                      <a:gd name="T8" fmla="*/ 5 w 5"/>
                      <a:gd name="T9" fmla="*/ 1 h 5"/>
                      <a:gd name="T10" fmla="*/ 5 w 5"/>
                      <a:gd name="T11" fmla="*/ 1 h 5"/>
                      <a:gd name="T12" fmla="*/ 4 w 5"/>
                      <a:gd name="T13" fmla="*/ 1 h 5"/>
                      <a:gd name="T14" fmla="*/ 1 w 5"/>
                      <a:gd name="T15" fmla="*/ 4 h 5"/>
                      <a:gd name="T16" fmla="*/ 1 w 5"/>
                      <a:gd name="T17"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5">
                        <a:moveTo>
                          <a:pt x="1" y="4"/>
                        </a:moveTo>
                        <a:cubicBezTo>
                          <a:pt x="3" y="4"/>
                          <a:pt x="4" y="2"/>
                          <a:pt x="5" y="1"/>
                        </a:cubicBezTo>
                        <a:cubicBezTo>
                          <a:pt x="5" y="1"/>
                          <a:pt x="4" y="0"/>
                          <a:pt x="4" y="1"/>
                        </a:cubicBezTo>
                        <a:cubicBezTo>
                          <a:pt x="4" y="1"/>
                          <a:pt x="4" y="1"/>
                          <a:pt x="4" y="1"/>
                        </a:cubicBezTo>
                        <a:cubicBezTo>
                          <a:pt x="3" y="1"/>
                          <a:pt x="4" y="2"/>
                          <a:pt x="5" y="1"/>
                        </a:cubicBezTo>
                        <a:cubicBezTo>
                          <a:pt x="5" y="1"/>
                          <a:pt x="5" y="1"/>
                          <a:pt x="5" y="1"/>
                        </a:cubicBezTo>
                        <a:cubicBezTo>
                          <a:pt x="4" y="1"/>
                          <a:pt x="4" y="1"/>
                          <a:pt x="4" y="1"/>
                        </a:cubicBezTo>
                        <a:cubicBezTo>
                          <a:pt x="3" y="2"/>
                          <a:pt x="2" y="3"/>
                          <a:pt x="1" y="4"/>
                        </a:cubicBezTo>
                        <a:cubicBezTo>
                          <a:pt x="0" y="4"/>
                          <a:pt x="1" y="5"/>
                          <a:pt x="1"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0" name="Freeform 420"/>
                  <p:cNvSpPr/>
                  <p:nvPr/>
                </p:nvSpPr>
                <p:spPr bwMode="auto">
                  <a:xfrm>
                    <a:off x="1025525" y="2778126"/>
                    <a:ext cx="6350" cy="4763"/>
                  </a:xfrm>
                  <a:custGeom>
                    <a:avLst/>
                    <a:gdLst>
                      <a:gd name="T0" fmla="*/ 1 w 5"/>
                      <a:gd name="T1" fmla="*/ 3 h 4"/>
                      <a:gd name="T2" fmla="*/ 1 w 5"/>
                      <a:gd name="T3" fmla="*/ 3 h 4"/>
                      <a:gd name="T4" fmla="*/ 1 w 5"/>
                      <a:gd name="T5" fmla="*/ 4 h 4"/>
                      <a:gd name="T6" fmla="*/ 5 w 5"/>
                      <a:gd name="T7" fmla="*/ 1 h 4"/>
                      <a:gd name="T8" fmla="*/ 4 w 5"/>
                      <a:gd name="T9" fmla="*/ 0 h 4"/>
                      <a:gd name="T10" fmla="*/ 1 w 5"/>
                      <a:gd name="T11" fmla="*/ 3 h 4"/>
                      <a:gd name="T12" fmla="*/ 1 w 5"/>
                      <a:gd name="T13" fmla="*/ 3 h 4"/>
                      <a:gd name="T14" fmla="*/ 2 w 5"/>
                      <a:gd name="T15" fmla="*/ 3 h 4"/>
                      <a:gd name="T16" fmla="*/ 1 w 5"/>
                      <a:gd name="T17"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4">
                        <a:moveTo>
                          <a:pt x="1" y="3"/>
                        </a:moveTo>
                        <a:cubicBezTo>
                          <a:pt x="1" y="3"/>
                          <a:pt x="1" y="3"/>
                          <a:pt x="1" y="3"/>
                        </a:cubicBezTo>
                        <a:cubicBezTo>
                          <a:pt x="0" y="3"/>
                          <a:pt x="1" y="4"/>
                          <a:pt x="1" y="4"/>
                        </a:cubicBezTo>
                        <a:cubicBezTo>
                          <a:pt x="2" y="3"/>
                          <a:pt x="4" y="2"/>
                          <a:pt x="5" y="1"/>
                        </a:cubicBezTo>
                        <a:cubicBezTo>
                          <a:pt x="5" y="0"/>
                          <a:pt x="5" y="0"/>
                          <a:pt x="4" y="0"/>
                        </a:cubicBezTo>
                        <a:cubicBezTo>
                          <a:pt x="3" y="1"/>
                          <a:pt x="2" y="2"/>
                          <a:pt x="1" y="3"/>
                        </a:cubicBezTo>
                        <a:cubicBezTo>
                          <a:pt x="1" y="3"/>
                          <a:pt x="1" y="3"/>
                          <a:pt x="1" y="3"/>
                        </a:cubicBezTo>
                        <a:cubicBezTo>
                          <a:pt x="1" y="3"/>
                          <a:pt x="2" y="3"/>
                          <a:pt x="2" y="3"/>
                        </a:cubicBezTo>
                        <a:cubicBezTo>
                          <a:pt x="2" y="3"/>
                          <a:pt x="1" y="2"/>
                          <a:pt x="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1" name="Freeform 421"/>
                  <p:cNvSpPr/>
                  <p:nvPr/>
                </p:nvSpPr>
                <p:spPr bwMode="auto">
                  <a:xfrm>
                    <a:off x="1025525" y="2779713"/>
                    <a:ext cx="6350" cy="4763"/>
                  </a:xfrm>
                  <a:custGeom>
                    <a:avLst/>
                    <a:gdLst>
                      <a:gd name="T0" fmla="*/ 1 w 5"/>
                      <a:gd name="T1" fmla="*/ 4 h 4"/>
                      <a:gd name="T2" fmla="*/ 4 w 5"/>
                      <a:gd name="T3" fmla="*/ 1 h 4"/>
                      <a:gd name="T4" fmla="*/ 4 w 5"/>
                      <a:gd name="T5" fmla="*/ 0 h 4"/>
                      <a:gd name="T6" fmla="*/ 1 w 5"/>
                      <a:gd name="T7" fmla="*/ 3 h 4"/>
                      <a:gd name="T8" fmla="*/ 1 w 5"/>
                      <a:gd name="T9" fmla="*/ 4 h 4"/>
                    </a:gdLst>
                    <a:ahLst/>
                    <a:cxnLst>
                      <a:cxn ang="0">
                        <a:pos x="T0" y="T1"/>
                      </a:cxn>
                      <a:cxn ang="0">
                        <a:pos x="T2" y="T3"/>
                      </a:cxn>
                      <a:cxn ang="0">
                        <a:pos x="T4" y="T5"/>
                      </a:cxn>
                      <a:cxn ang="0">
                        <a:pos x="T6" y="T7"/>
                      </a:cxn>
                      <a:cxn ang="0">
                        <a:pos x="T8" y="T9"/>
                      </a:cxn>
                    </a:cxnLst>
                    <a:rect l="0" t="0" r="r" b="b"/>
                    <a:pathLst>
                      <a:path w="5" h="4">
                        <a:moveTo>
                          <a:pt x="1" y="4"/>
                        </a:moveTo>
                        <a:cubicBezTo>
                          <a:pt x="2" y="3"/>
                          <a:pt x="3" y="2"/>
                          <a:pt x="4" y="1"/>
                        </a:cubicBezTo>
                        <a:cubicBezTo>
                          <a:pt x="5" y="0"/>
                          <a:pt x="4" y="0"/>
                          <a:pt x="4" y="0"/>
                        </a:cubicBezTo>
                        <a:cubicBezTo>
                          <a:pt x="3" y="1"/>
                          <a:pt x="2" y="2"/>
                          <a:pt x="1" y="3"/>
                        </a:cubicBezTo>
                        <a:cubicBezTo>
                          <a:pt x="0" y="4"/>
                          <a:pt x="1" y="4"/>
                          <a:pt x="1"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2" name="Freeform 422"/>
                  <p:cNvSpPr/>
                  <p:nvPr/>
                </p:nvSpPr>
                <p:spPr bwMode="auto">
                  <a:xfrm>
                    <a:off x="1027113" y="2781301"/>
                    <a:ext cx="4763" cy="6350"/>
                  </a:xfrm>
                  <a:custGeom>
                    <a:avLst/>
                    <a:gdLst>
                      <a:gd name="T0" fmla="*/ 1 w 5"/>
                      <a:gd name="T1" fmla="*/ 4 h 5"/>
                      <a:gd name="T2" fmla="*/ 4 w 5"/>
                      <a:gd name="T3" fmla="*/ 1 h 5"/>
                      <a:gd name="T4" fmla="*/ 4 w 5"/>
                      <a:gd name="T5" fmla="*/ 0 h 5"/>
                      <a:gd name="T6" fmla="*/ 0 w 5"/>
                      <a:gd name="T7" fmla="*/ 4 h 5"/>
                      <a:gd name="T8" fmla="*/ 1 w 5"/>
                      <a:gd name="T9" fmla="*/ 4 h 5"/>
                    </a:gdLst>
                    <a:ahLst/>
                    <a:cxnLst>
                      <a:cxn ang="0">
                        <a:pos x="T0" y="T1"/>
                      </a:cxn>
                      <a:cxn ang="0">
                        <a:pos x="T2" y="T3"/>
                      </a:cxn>
                      <a:cxn ang="0">
                        <a:pos x="T4" y="T5"/>
                      </a:cxn>
                      <a:cxn ang="0">
                        <a:pos x="T6" y="T7"/>
                      </a:cxn>
                      <a:cxn ang="0">
                        <a:pos x="T8" y="T9"/>
                      </a:cxn>
                    </a:cxnLst>
                    <a:rect l="0" t="0" r="r" b="b"/>
                    <a:pathLst>
                      <a:path w="5" h="5">
                        <a:moveTo>
                          <a:pt x="1" y="4"/>
                        </a:moveTo>
                        <a:cubicBezTo>
                          <a:pt x="2" y="3"/>
                          <a:pt x="3" y="2"/>
                          <a:pt x="4" y="1"/>
                        </a:cubicBezTo>
                        <a:cubicBezTo>
                          <a:pt x="5" y="1"/>
                          <a:pt x="4" y="0"/>
                          <a:pt x="4" y="0"/>
                        </a:cubicBezTo>
                        <a:cubicBezTo>
                          <a:pt x="2" y="2"/>
                          <a:pt x="1" y="3"/>
                          <a:pt x="0" y="4"/>
                        </a:cubicBezTo>
                        <a:cubicBezTo>
                          <a:pt x="0" y="4"/>
                          <a:pt x="1" y="5"/>
                          <a:pt x="1"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3" name="Freeform 423"/>
                  <p:cNvSpPr/>
                  <p:nvPr/>
                </p:nvSpPr>
                <p:spPr bwMode="auto">
                  <a:xfrm>
                    <a:off x="1027113" y="2784476"/>
                    <a:ext cx="4763" cy="6350"/>
                  </a:xfrm>
                  <a:custGeom>
                    <a:avLst/>
                    <a:gdLst>
                      <a:gd name="T0" fmla="*/ 1 w 5"/>
                      <a:gd name="T1" fmla="*/ 4 h 5"/>
                      <a:gd name="T2" fmla="*/ 4 w 5"/>
                      <a:gd name="T3" fmla="*/ 1 h 5"/>
                      <a:gd name="T4" fmla="*/ 4 w 5"/>
                      <a:gd name="T5" fmla="*/ 0 h 5"/>
                      <a:gd name="T6" fmla="*/ 0 w 5"/>
                      <a:gd name="T7" fmla="*/ 4 h 5"/>
                      <a:gd name="T8" fmla="*/ 1 w 5"/>
                      <a:gd name="T9" fmla="*/ 4 h 5"/>
                    </a:gdLst>
                    <a:ahLst/>
                    <a:cxnLst>
                      <a:cxn ang="0">
                        <a:pos x="T0" y="T1"/>
                      </a:cxn>
                      <a:cxn ang="0">
                        <a:pos x="T2" y="T3"/>
                      </a:cxn>
                      <a:cxn ang="0">
                        <a:pos x="T4" y="T5"/>
                      </a:cxn>
                      <a:cxn ang="0">
                        <a:pos x="T6" y="T7"/>
                      </a:cxn>
                      <a:cxn ang="0">
                        <a:pos x="T8" y="T9"/>
                      </a:cxn>
                    </a:cxnLst>
                    <a:rect l="0" t="0" r="r" b="b"/>
                    <a:pathLst>
                      <a:path w="5" h="5">
                        <a:moveTo>
                          <a:pt x="1" y="4"/>
                        </a:moveTo>
                        <a:cubicBezTo>
                          <a:pt x="2" y="3"/>
                          <a:pt x="3" y="2"/>
                          <a:pt x="4" y="1"/>
                        </a:cubicBezTo>
                        <a:cubicBezTo>
                          <a:pt x="5" y="0"/>
                          <a:pt x="4" y="0"/>
                          <a:pt x="4" y="0"/>
                        </a:cubicBezTo>
                        <a:cubicBezTo>
                          <a:pt x="3" y="1"/>
                          <a:pt x="1" y="3"/>
                          <a:pt x="0" y="4"/>
                        </a:cubicBezTo>
                        <a:cubicBezTo>
                          <a:pt x="0" y="4"/>
                          <a:pt x="1" y="5"/>
                          <a:pt x="1"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4" name="Freeform 424"/>
                  <p:cNvSpPr/>
                  <p:nvPr/>
                </p:nvSpPr>
                <p:spPr bwMode="auto">
                  <a:xfrm>
                    <a:off x="1027113" y="2787651"/>
                    <a:ext cx="4763" cy="4763"/>
                  </a:xfrm>
                  <a:custGeom>
                    <a:avLst/>
                    <a:gdLst>
                      <a:gd name="T0" fmla="*/ 1 w 5"/>
                      <a:gd name="T1" fmla="*/ 4 h 5"/>
                      <a:gd name="T2" fmla="*/ 4 w 5"/>
                      <a:gd name="T3" fmla="*/ 1 h 5"/>
                      <a:gd name="T4" fmla="*/ 4 w 5"/>
                      <a:gd name="T5" fmla="*/ 0 h 5"/>
                      <a:gd name="T6" fmla="*/ 0 w 5"/>
                      <a:gd name="T7" fmla="*/ 4 h 5"/>
                      <a:gd name="T8" fmla="*/ 1 w 5"/>
                      <a:gd name="T9" fmla="*/ 4 h 5"/>
                    </a:gdLst>
                    <a:ahLst/>
                    <a:cxnLst>
                      <a:cxn ang="0">
                        <a:pos x="T0" y="T1"/>
                      </a:cxn>
                      <a:cxn ang="0">
                        <a:pos x="T2" y="T3"/>
                      </a:cxn>
                      <a:cxn ang="0">
                        <a:pos x="T4" y="T5"/>
                      </a:cxn>
                      <a:cxn ang="0">
                        <a:pos x="T6" y="T7"/>
                      </a:cxn>
                      <a:cxn ang="0">
                        <a:pos x="T8" y="T9"/>
                      </a:cxn>
                    </a:cxnLst>
                    <a:rect l="0" t="0" r="r" b="b"/>
                    <a:pathLst>
                      <a:path w="5" h="5">
                        <a:moveTo>
                          <a:pt x="1" y="4"/>
                        </a:moveTo>
                        <a:cubicBezTo>
                          <a:pt x="1" y="3"/>
                          <a:pt x="3" y="2"/>
                          <a:pt x="4" y="1"/>
                        </a:cubicBezTo>
                        <a:cubicBezTo>
                          <a:pt x="5" y="0"/>
                          <a:pt x="4" y="0"/>
                          <a:pt x="4" y="0"/>
                        </a:cubicBezTo>
                        <a:cubicBezTo>
                          <a:pt x="3" y="1"/>
                          <a:pt x="0" y="2"/>
                          <a:pt x="0" y="4"/>
                        </a:cubicBezTo>
                        <a:cubicBezTo>
                          <a:pt x="0" y="5"/>
                          <a:pt x="1" y="5"/>
                          <a:pt x="1"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5" name="Freeform 425"/>
                  <p:cNvSpPr/>
                  <p:nvPr/>
                </p:nvSpPr>
                <p:spPr bwMode="auto">
                  <a:xfrm>
                    <a:off x="1028700" y="2789238"/>
                    <a:ext cx="3175" cy="4763"/>
                  </a:xfrm>
                  <a:custGeom>
                    <a:avLst/>
                    <a:gdLst>
                      <a:gd name="T0" fmla="*/ 1 w 4"/>
                      <a:gd name="T1" fmla="*/ 4 h 4"/>
                      <a:gd name="T2" fmla="*/ 3 w 4"/>
                      <a:gd name="T3" fmla="*/ 1 h 4"/>
                      <a:gd name="T4" fmla="*/ 3 w 4"/>
                      <a:gd name="T5" fmla="*/ 1 h 4"/>
                      <a:gd name="T6" fmla="*/ 0 w 4"/>
                      <a:gd name="T7" fmla="*/ 3 h 4"/>
                      <a:gd name="T8" fmla="*/ 1 w 4"/>
                      <a:gd name="T9" fmla="*/ 4 h 4"/>
                    </a:gdLst>
                    <a:ahLst/>
                    <a:cxnLst>
                      <a:cxn ang="0">
                        <a:pos x="T0" y="T1"/>
                      </a:cxn>
                      <a:cxn ang="0">
                        <a:pos x="T2" y="T3"/>
                      </a:cxn>
                      <a:cxn ang="0">
                        <a:pos x="T4" y="T5"/>
                      </a:cxn>
                      <a:cxn ang="0">
                        <a:pos x="T6" y="T7"/>
                      </a:cxn>
                      <a:cxn ang="0">
                        <a:pos x="T8" y="T9"/>
                      </a:cxn>
                    </a:cxnLst>
                    <a:rect l="0" t="0" r="r" b="b"/>
                    <a:pathLst>
                      <a:path w="4" h="4">
                        <a:moveTo>
                          <a:pt x="1" y="4"/>
                        </a:moveTo>
                        <a:cubicBezTo>
                          <a:pt x="2" y="3"/>
                          <a:pt x="3" y="2"/>
                          <a:pt x="3" y="1"/>
                        </a:cubicBezTo>
                        <a:cubicBezTo>
                          <a:pt x="4" y="1"/>
                          <a:pt x="3" y="0"/>
                          <a:pt x="3" y="1"/>
                        </a:cubicBezTo>
                        <a:cubicBezTo>
                          <a:pt x="2" y="2"/>
                          <a:pt x="1" y="3"/>
                          <a:pt x="0" y="3"/>
                        </a:cubicBezTo>
                        <a:cubicBezTo>
                          <a:pt x="0" y="4"/>
                          <a:pt x="0" y="4"/>
                          <a:pt x="1"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6" name="Freeform 426"/>
                  <p:cNvSpPr/>
                  <p:nvPr/>
                </p:nvSpPr>
                <p:spPr bwMode="auto">
                  <a:xfrm>
                    <a:off x="1025525" y="2759076"/>
                    <a:ext cx="3175" cy="4763"/>
                  </a:xfrm>
                  <a:custGeom>
                    <a:avLst/>
                    <a:gdLst>
                      <a:gd name="T0" fmla="*/ 1 w 4"/>
                      <a:gd name="T1" fmla="*/ 3 h 4"/>
                      <a:gd name="T2" fmla="*/ 1 w 4"/>
                      <a:gd name="T3" fmla="*/ 3 h 4"/>
                      <a:gd name="T4" fmla="*/ 1 w 4"/>
                      <a:gd name="T5" fmla="*/ 4 h 4"/>
                      <a:gd name="T6" fmla="*/ 4 w 4"/>
                      <a:gd name="T7" fmla="*/ 0 h 4"/>
                      <a:gd name="T8" fmla="*/ 3 w 4"/>
                      <a:gd name="T9" fmla="*/ 0 h 4"/>
                      <a:gd name="T10" fmla="*/ 1 w 4"/>
                      <a:gd name="T11" fmla="*/ 3 h 4"/>
                      <a:gd name="T12" fmla="*/ 1 w 4"/>
                      <a:gd name="T13" fmla="*/ 4 h 4"/>
                      <a:gd name="T14" fmla="*/ 1 w 4"/>
                      <a:gd name="T15" fmla="*/ 4 h 4"/>
                      <a:gd name="T16" fmla="*/ 1 w 4"/>
                      <a:gd name="T17"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4">
                        <a:moveTo>
                          <a:pt x="1" y="3"/>
                        </a:moveTo>
                        <a:cubicBezTo>
                          <a:pt x="1" y="3"/>
                          <a:pt x="1" y="3"/>
                          <a:pt x="1" y="3"/>
                        </a:cubicBezTo>
                        <a:cubicBezTo>
                          <a:pt x="1" y="3"/>
                          <a:pt x="1" y="4"/>
                          <a:pt x="1" y="4"/>
                        </a:cubicBezTo>
                        <a:cubicBezTo>
                          <a:pt x="2" y="3"/>
                          <a:pt x="3" y="2"/>
                          <a:pt x="4" y="0"/>
                        </a:cubicBezTo>
                        <a:cubicBezTo>
                          <a:pt x="4" y="0"/>
                          <a:pt x="4" y="0"/>
                          <a:pt x="3" y="0"/>
                        </a:cubicBezTo>
                        <a:cubicBezTo>
                          <a:pt x="2" y="1"/>
                          <a:pt x="1" y="2"/>
                          <a:pt x="1" y="3"/>
                        </a:cubicBezTo>
                        <a:cubicBezTo>
                          <a:pt x="0" y="4"/>
                          <a:pt x="1" y="4"/>
                          <a:pt x="1" y="4"/>
                        </a:cubicBezTo>
                        <a:cubicBezTo>
                          <a:pt x="1" y="4"/>
                          <a:pt x="1" y="4"/>
                          <a:pt x="1" y="4"/>
                        </a:cubicBezTo>
                        <a:cubicBezTo>
                          <a:pt x="2" y="3"/>
                          <a:pt x="1" y="3"/>
                          <a:pt x="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7" name="Freeform 427"/>
                  <p:cNvSpPr/>
                  <p:nvPr/>
                </p:nvSpPr>
                <p:spPr bwMode="auto">
                  <a:xfrm>
                    <a:off x="1025525" y="2760663"/>
                    <a:ext cx="4763" cy="3175"/>
                  </a:xfrm>
                  <a:custGeom>
                    <a:avLst/>
                    <a:gdLst>
                      <a:gd name="T0" fmla="*/ 1 w 4"/>
                      <a:gd name="T1" fmla="*/ 4 h 4"/>
                      <a:gd name="T2" fmla="*/ 4 w 4"/>
                      <a:gd name="T3" fmla="*/ 1 h 4"/>
                      <a:gd name="T4" fmla="*/ 3 w 4"/>
                      <a:gd name="T5" fmla="*/ 0 h 4"/>
                      <a:gd name="T6" fmla="*/ 0 w 4"/>
                      <a:gd name="T7" fmla="*/ 3 h 4"/>
                      <a:gd name="T8" fmla="*/ 1 w 4"/>
                      <a:gd name="T9" fmla="*/ 4 h 4"/>
                    </a:gdLst>
                    <a:ahLst/>
                    <a:cxnLst>
                      <a:cxn ang="0">
                        <a:pos x="T0" y="T1"/>
                      </a:cxn>
                      <a:cxn ang="0">
                        <a:pos x="T2" y="T3"/>
                      </a:cxn>
                      <a:cxn ang="0">
                        <a:pos x="T4" y="T5"/>
                      </a:cxn>
                      <a:cxn ang="0">
                        <a:pos x="T6" y="T7"/>
                      </a:cxn>
                      <a:cxn ang="0">
                        <a:pos x="T8" y="T9"/>
                      </a:cxn>
                    </a:cxnLst>
                    <a:rect l="0" t="0" r="r" b="b"/>
                    <a:pathLst>
                      <a:path w="4" h="4">
                        <a:moveTo>
                          <a:pt x="1" y="4"/>
                        </a:moveTo>
                        <a:cubicBezTo>
                          <a:pt x="2" y="3"/>
                          <a:pt x="3" y="2"/>
                          <a:pt x="4" y="1"/>
                        </a:cubicBezTo>
                        <a:cubicBezTo>
                          <a:pt x="4" y="0"/>
                          <a:pt x="3" y="0"/>
                          <a:pt x="3" y="0"/>
                        </a:cubicBezTo>
                        <a:cubicBezTo>
                          <a:pt x="2" y="1"/>
                          <a:pt x="1" y="2"/>
                          <a:pt x="0" y="3"/>
                        </a:cubicBezTo>
                        <a:cubicBezTo>
                          <a:pt x="0" y="4"/>
                          <a:pt x="1" y="4"/>
                          <a:pt x="1"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8" name="Freeform 428"/>
                  <p:cNvSpPr/>
                  <p:nvPr/>
                </p:nvSpPr>
                <p:spPr bwMode="auto">
                  <a:xfrm>
                    <a:off x="1025525" y="2760663"/>
                    <a:ext cx="4763" cy="3175"/>
                  </a:xfrm>
                  <a:custGeom>
                    <a:avLst/>
                    <a:gdLst>
                      <a:gd name="T0" fmla="*/ 1 w 5"/>
                      <a:gd name="T1" fmla="*/ 1 h 4"/>
                      <a:gd name="T2" fmla="*/ 4 w 5"/>
                      <a:gd name="T3" fmla="*/ 3 h 4"/>
                      <a:gd name="T4" fmla="*/ 4 w 5"/>
                      <a:gd name="T5" fmla="*/ 3 h 4"/>
                      <a:gd name="T6" fmla="*/ 0 w 5"/>
                      <a:gd name="T7" fmla="*/ 0 h 4"/>
                      <a:gd name="T8" fmla="*/ 1 w 5"/>
                      <a:gd name="T9" fmla="*/ 1 h 4"/>
                    </a:gdLst>
                    <a:ahLst/>
                    <a:cxnLst>
                      <a:cxn ang="0">
                        <a:pos x="T0" y="T1"/>
                      </a:cxn>
                      <a:cxn ang="0">
                        <a:pos x="T2" y="T3"/>
                      </a:cxn>
                      <a:cxn ang="0">
                        <a:pos x="T4" y="T5"/>
                      </a:cxn>
                      <a:cxn ang="0">
                        <a:pos x="T6" y="T7"/>
                      </a:cxn>
                      <a:cxn ang="0">
                        <a:pos x="T8" y="T9"/>
                      </a:cxn>
                    </a:cxnLst>
                    <a:rect l="0" t="0" r="r" b="b"/>
                    <a:pathLst>
                      <a:path w="5" h="4">
                        <a:moveTo>
                          <a:pt x="1" y="1"/>
                        </a:moveTo>
                        <a:cubicBezTo>
                          <a:pt x="1" y="1"/>
                          <a:pt x="3" y="3"/>
                          <a:pt x="4" y="3"/>
                        </a:cubicBezTo>
                        <a:cubicBezTo>
                          <a:pt x="4" y="4"/>
                          <a:pt x="5" y="3"/>
                          <a:pt x="4" y="3"/>
                        </a:cubicBezTo>
                        <a:cubicBezTo>
                          <a:pt x="4" y="2"/>
                          <a:pt x="2" y="0"/>
                          <a:pt x="0" y="0"/>
                        </a:cubicBezTo>
                        <a:cubicBezTo>
                          <a:pt x="0" y="0"/>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9" name="Freeform 429"/>
                  <p:cNvSpPr/>
                  <p:nvPr/>
                </p:nvSpPr>
                <p:spPr bwMode="auto">
                  <a:xfrm>
                    <a:off x="1025525" y="2759076"/>
                    <a:ext cx="6350" cy="4763"/>
                  </a:xfrm>
                  <a:custGeom>
                    <a:avLst/>
                    <a:gdLst>
                      <a:gd name="T0" fmla="*/ 1 w 5"/>
                      <a:gd name="T1" fmla="*/ 1 h 4"/>
                      <a:gd name="T2" fmla="*/ 3 w 5"/>
                      <a:gd name="T3" fmla="*/ 4 h 4"/>
                      <a:gd name="T4" fmla="*/ 4 w 5"/>
                      <a:gd name="T5" fmla="*/ 3 h 4"/>
                      <a:gd name="T6" fmla="*/ 1 w 5"/>
                      <a:gd name="T7" fmla="*/ 0 h 4"/>
                      <a:gd name="T8" fmla="*/ 1 w 5"/>
                      <a:gd name="T9" fmla="*/ 1 h 4"/>
                    </a:gdLst>
                    <a:ahLst/>
                    <a:cxnLst>
                      <a:cxn ang="0">
                        <a:pos x="T0" y="T1"/>
                      </a:cxn>
                      <a:cxn ang="0">
                        <a:pos x="T2" y="T3"/>
                      </a:cxn>
                      <a:cxn ang="0">
                        <a:pos x="T4" y="T5"/>
                      </a:cxn>
                      <a:cxn ang="0">
                        <a:pos x="T6" y="T7"/>
                      </a:cxn>
                      <a:cxn ang="0">
                        <a:pos x="T8" y="T9"/>
                      </a:cxn>
                    </a:cxnLst>
                    <a:rect l="0" t="0" r="r" b="b"/>
                    <a:pathLst>
                      <a:path w="5" h="4">
                        <a:moveTo>
                          <a:pt x="1" y="1"/>
                        </a:moveTo>
                        <a:cubicBezTo>
                          <a:pt x="2" y="1"/>
                          <a:pt x="3" y="2"/>
                          <a:pt x="3" y="4"/>
                        </a:cubicBezTo>
                        <a:cubicBezTo>
                          <a:pt x="4" y="4"/>
                          <a:pt x="5" y="4"/>
                          <a:pt x="4" y="3"/>
                        </a:cubicBezTo>
                        <a:cubicBezTo>
                          <a:pt x="3" y="2"/>
                          <a:pt x="3" y="0"/>
                          <a:pt x="1" y="0"/>
                        </a:cubicBezTo>
                        <a:cubicBezTo>
                          <a:pt x="0" y="0"/>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0" name="Freeform 430"/>
                  <p:cNvSpPr/>
                  <p:nvPr/>
                </p:nvSpPr>
                <p:spPr bwMode="auto">
                  <a:xfrm>
                    <a:off x="1008063" y="2717801"/>
                    <a:ext cx="44450" cy="38100"/>
                  </a:xfrm>
                  <a:custGeom>
                    <a:avLst/>
                    <a:gdLst>
                      <a:gd name="T0" fmla="*/ 37 w 42"/>
                      <a:gd name="T1" fmla="*/ 20 h 36"/>
                      <a:gd name="T2" fmla="*/ 16 w 42"/>
                      <a:gd name="T3" fmla="*/ 2 h 36"/>
                      <a:gd name="T4" fmla="*/ 2 w 42"/>
                      <a:gd name="T5" fmla="*/ 21 h 36"/>
                      <a:gd name="T6" fmla="*/ 24 w 42"/>
                      <a:gd name="T7" fmla="*/ 34 h 36"/>
                      <a:gd name="T8" fmla="*/ 37 w 42"/>
                      <a:gd name="T9" fmla="*/ 18 h 36"/>
                      <a:gd name="T10" fmla="*/ 36 w 42"/>
                      <a:gd name="T11" fmla="*/ 19 h 36"/>
                      <a:gd name="T12" fmla="*/ 23 w 42"/>
                      <a:gd name="T13" fmla="*/ 33 h 36"/>
                      <a:gd name="T14" fmla="*/ 4 w 42"/>
                      <a:gd name="T15" fmla="*/ 22 h 36"/>
                      <a:gd name="T16" fmla="*/ 15 w 42"/>
                      <a:gd name="T17" fmla="*/ 4 h 36"/>
                      <a:gd name="T18" fmla="*/ 36 w 42"/>
                      <a:gd name="T19" fmla="*/ 20 h 36"/>
                      <a:gd name="T20" fmla="*/ 37 w 42"/>
                      <a:gd name="T21" fmla="*/ 2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2" h="36">
                        <a:moveTo>
                          <a:pt x="37" y="20"/>
                        </a:moveTo>
                        <a:cubicBezTo>
                          <a:pt x="37" y="9"/>
                          <a:pt x="27" y="1"/>
                          <a:pt x="16" y="2"/>
                        </a:cubicBezTo>
                        <a:cubicBezTo>
                          <a:pt x="8" y="3"/>
                          <a:pt x="0" y="13"/>
                          <a:pt x="2" y="21"/>
                        </a:cubicBezTo>
                        <a:cubicBezTo>
                          <a:pt x="5" y="30"/>
                          <a:pt x="14" y="36"/>
                          <a:pt x="24" y="34"/>
                        </a:cubicBezTo>
                        <a:cubicBezTo>
                          <a:pt x="28" y="33"/>
                          <a:pt x="42" y="24"/>
                          <a:pt x="37" y="18"/>
                        </a:cubicBezTo>
                        <a:cubicBezTo>
                          <a:pt x="37" y="17"/>
                          <a:pt x="36" y="18"/>
                          <a:pt x="36" y="19"/>
                        </a:cubicBezTo>
                        <a:cubicBezTo>
                          <a:pt x="40" y="24"/>
                          <a:pt x="27" y="32"/>
                          <a:pt x="23" y="33"/>
                        </a:cubicBezTo>
                        <a:cubicBezTo>
                          <a:pt x="16" y="35"/>
                          <a:pt x="7" y="29"/>
                          <a:pt x="4" y="22"/>
                        </a:cubicBezTo>
                        <a:cubicBezTo>
                          <a:pt x="1" y="15"/>
                          <a:pt x="8" y="7"/>
                          <a:pt x="15" y="4"/>
                        </a:cubicBezTo>
                        <a:cubicBezTo>
                          <a:pt x="25" y="0"/>
                          <a:pt x="35" y="10"/>
                          <a:pt x="36" y="20"/>
                        </a:cubicBezTo>
                        <a:cubicBezTo>
                          <a:pt x="36" y="21"/>
                          <a:pt x="37" y="21"/>
                          <a:pt x="37"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1" name="Freeform 431"/>
                  <p:cNvSpPr/>
                  <p:nvPr/>
                </p:nvSpPr>
                <p:spPr bwMode="auto">
                  <a:xfrm>
                    <a:off x="1017588" y="2735263"/>
                    <a:ext cx="1588" cy="3175"/>
                  </a:xfrm>
                  <a:custGeom>
                    <a:avLst/>
                    <a:gdLst>
                      <a:gd name="T0" fmla="*/ 1 w 2"/>
                      <a:gd name="T1" fmla="*/ 1 h 4"/>
                      <a:gd name="T2" fmla="*/ 1 w 2"/>
                      <a:gd name="T3" fmla="*/ 0 h 4"/>
                      <a:gd name="T4" fmla="*/ 1 w 2"/>
                      <a:gd name="T5" fmla="*/ 0 h 4"/>
                      <a:gd name="T6" fmla="*/ 1 w 2"/>
                      <a:gd name="T7" fmla="*/ 3 h 4"/>
                      <a:gd name="T8" fmla="*/ 2 w 2"/>
                      <a:gd name="T9" fmla="*/ 3 h 4"/>
                      <a:gd name="T10" fmla="*/ 1 w 2"/>
                      <a:gd name="T11" fmla="*/ 0 h 4"/>
                      <a:gd name="T12" fmla="*/ 1 w 2"/>
                      <a:gd name="T13" fmla="*/ 0 h 4"/>
                      <a:gd name="T14" fmla="*/ 1 w 2"/>
                      <a:gd name="T15" fmla="*/ 1 h 4"/>
                      <a:gd name="T16" fmla="*/ 1 w 2"/>
                      <a:gd name="T17"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4">
                        <a:moveTo>
                          <a:pt x="1" y="1"/>
                        </a:moveTo>
                        <a:cubicBezTo>
                          <a:pt x="1" y="1"/>
                          <a:pt x="1" y="0"/>
                          <a:pt x="1" y="0"/>
                        </a:cubicBezTo>
                        <a:cubicBezTo>
                          <a:pt x="1" y="0"/>
                          <a:pt x="1" y="0"/>
                          <a:pt x="1" y="0"/>
                        </a:cubicBezTo>
                        <a:cubicBezTo>
                          <a:pt x="1" y="1"/>
                          <a:pt x="0" y="2"/>
                          <a:pt x="1" y="3"/>
                        </a:cubicBezTo>
                        <a:cubicBezTo>
                          <a:pt x="1" y="4"/>
                          <a:pt x="2" y="4"/>
                          <a:pt x="2" y="3"/>
                        </a:cubicBezTo>
                        <a:cubicBezTo>
                          <a:pt x="1" y="2"/>
                          <a:pt x="1" y="1"/>
                          <a:pt x="1" y="0"/>
                        </a:cubicBezTo>
                        <a:cubicBezTo>
                          <a:pt x="1" y="0"/>
                          <a:pt x="1" y="0"/>
                          <a:pt x="1" y="0"/>
                        </a:cubicBezTo>
                        <a:cubicBezTo>
                          <a:pt x="1" y="0"/>
                          <a:pt x="1" y="1"/>
                          <a:pt x="1"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2" name="Freeform 432"/>
                  <p:cNvSpPr/>
                  <p:nvPr/>
                </p:nvSpPr>
                <p:spPr bwMode="auto">
                  <a:xfrm>
                    <a:off x="1017588" y="2738438"/>
                    <a:ext cx="7938" cy="0"/>
                  </a:xfrm>
                  <a:custGeom>
                    <a:avLst/>
                    <a:gdLst>
                      <a:gd name="T0" fmla="*/ 1 w 7"/>
                      <a:gd name="T1" fmla="*/ 1 h 1"/>
                      <a:gd name="T2" fmla="*/ 7 w 7"/>
                      <a:gd name="T3" fmla="*/ 1 h 1"/>
                      <a:gd name="T4" fmla="*/ 7 w 7"/>
                      <a:gd name="T5" fmla="*/ 0 h 1"/>
                      <a:gd name="T6" fmla="*/ 1 w 7"/>
                      <a:gd name="T7" fmla="*/ 0 h 1"/>
                      <a:gd name="T8" fmla="*/ 1 w 7"/>
                      <a:gd name="T9" fmla="*/ 1 h 1"/>
                    </a:gdLst>
                    <a:ahLst/>
                    <a:cxnLst>
                      <a:cxn ang="0">
                        <a:pos x="T0" y="T1"/>
                      </a:cxn>
                      <a:cxn ang="0">
                        <a:pos x="T2" y="T3"/>
                      </a:cxn>
                      <a:cxn ang="0">
                        <a:pos x="T4" y="T5"/>
                      </a:cxn>
                      <a:cxn ang="0">
                        <a:pos x="T6" y="T7"/>
                      </a:cxn>
                      <a:cxn ang="0">
                        <a:pos x="T8" y="T9"/>
                      </a:cxn>
                    </a:cxnLst>
                    <a:rect l="0" t="0" r="r" b="b"/>
                    <a:pathLst>
                      <a:path w="7" h="1">
                        <a:moveTo>
                          <a:pt x="1" y="1"/>
                        </a:moveTo>
                        <a:cubicBezTo>
                          <a:pt x="3" y="1"/>
                          <a:pt x="5" y="1"/>
                          <a:pt x="7" y="1"/>
                        </a:cubicBezTo>
                        <a:cubicBezTo>
                          <a:pt x="7" y="1"/>
                          <a:pt x="7" y="0"/>
                          <a:pt x="7" y="0"/>
                        </a:cubicBezTo>
                        <a:cubicBezTo>
                          <a:pt x="5" y="0"/>
                          <a:pt x="3" y="0"/>
                          <a:pt x="1" y="0"/>
                        </a:cubicBezTo>
                        <a:cubicBezTo>
                          <a:pt x="0" y="0"/>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3" name="Freeform 433"/>
                  <p:cNvSpPr/>
                  <p:nvPr/>
                </p:nvSpPr>
                <p:spPr bwMode="auto">
                  <a:xfrm>
                    <a:off x="1017588" y="2733676"/>
                    <a:ext cx="9525" cy="4763"/>
                  </a:xfrm>
                  <a:custGeom>
                    <a:avLst/>
                    <a:gdLst>
                      <a:gd name="T0" fmla="*/ 1 w 9"/>
                      <a:gd name="T1" fmla="*/ 1 h 5"/>
                      <a:gd name="T2" fmla="*/ 6 w 9"/>
                      <a:gd name="T3" fmla="*/ 1 h 5"/>
                      <a:gd name="T4" fmla="*/ 8 w 9"/>
                      <a:gd name="T5" fmla="*/ 2 h 5"/>
                      <a:gd name="T6" fmla="*/ 8 w 9"/>
                      <a:gd name="T7" fmla="*/ 5 h 5"/>
                      <a:gd name="T8" fmla="*/ 8 w 9"/>
                      <a:gd name="T9" fmla="*/ 4 h 5"/>
                      <a:gd name="T10" fmla="*/ 7 w 9"/>
                      <a:gd name="T11" fmla="*/ 4 h 5"/>
                      <a:gd name="T12" fmla="*/ 7 w 9"/>
                      <a:gd name="T13" fmla="*/ 5 h 5"/>
                      <a:gd name="T14" fmla="*/ 8 w 9"/>
                      <a:gd name="T15" fmla="*/ 5 h 5"/>
                      <a:gd name="T16" fmla="*/ 9 w 9"/>
                      <a:gd name="T17" fmla="*/ 5 h 5"/>
                      <a:gd name="T18" fmla="*/ 9 w 9"/>
                      <a:gd name="T19" fmla="*/ 1 h 5"/>
                      <a:gd name="T20" fmla="*/ 7 w 9"/>
                      <a:gd name="T21" fmla="*/ 0 h 5"/>
                      <a:gd name="T22" fmla="*/ 1 w 9"/>
                      <a:gd name="T23" fmla="*/ 1 h 5"/>
                      <a:gd name="T24" fmla="*/ 1 w 9"/>
                      <a:gd name="T25"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 h="5">
                        <a:moveTo>
                          <a:pt x="1" y="1"/>
                        </a:moveTo>
                        <a:cubicBezTo>
                          <a:pt x="2" y="1"/>
                          <a:pt x="4" y="1"/>
                          <a:pt x="6" y="1"/>
                        </a:cubicBezTo>
                        <a:cubicBezTo>
                          <a:pt x="6" y="1"/>
                          <a:pt x="8" y="1"/>
                          <a:pt x="8" y="2"/>
                        </a:cubicBezTo>
                        <a:cubicBezTo>
                          <a:pt x="8" y="3"/>
                          <a:pt x="8" y="4"/>
                          <a:pt x="8" y="5"/>
                        </a:cubicBezTo>
                        <a:cubicBezTo>
                          <a:pt x="8" y="5"/>
                          <a:pt x="8" y="4"/>
                          <a:pt x="8" y="4"/>
                        </a:cubicBezTo>
                        <a:cubicBezTo>
                          <a:pt x="8" y="4"/>
                          <a:pt x="7" y="4"/>
                          <a:pt x="7" y="4"/>
                        </a:cubicBezTo>
                        <a:cubicBezTo>
                          <a:pt x="6" y="4"/>
                          <a:pt x="6" y="5"/>
                          <a:pt x="7" y="5"/>
                        </a:cubicBezTo>
                        <a:cubicBezTo>
                          <a:pt x="7" y="5"/>
                          <a:pt x="8" y="5"/>
                          <a:pt x="8" y="5"/>
                        </a:cubicBezTo>
                        <a:cubicBezTo>
                          <a:pt x="9" y="5"/>
                          <a:pt x="9" y="5"/>
                          <a:pt x="9" y="5"/>
                        </a:cubicBezTo>
                        <a:cubicBezTo>
                          <a:pt x="9" y="4"/>
                          <a:pt x="9" y="2"/>
                          <a:pt x="9" y="1"/>
                        </a:cubicBezTo>
                        <a:cubicBezTo>
                          <a:pt x="8" y="1"/>
                          <a:pt x="7" y="1"/>
                          <a:pt x="7" y="0"/>
                        </a:cubicBezTo>
                        <a:cubicBezTo>
                          <a:pt x="5" y="0"/>
                          <a:pt x="2" y="0"/>
                          <a:pt x="1" y="1"/>
                        </a:cubicBezTo>
                        <a:cubicBezTo>
                          <a:pt x="0" y="1"/>
                          <a:pt x="1" y="2"/>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4" name="Freeform 434"/>
                  <p:cNvSpPr/>
                  <p:nvPr/>
                </p:nvSpPr>
                <p:spPr bwMode="auto">
                  <a:xfrm>
                    <a:off x="1025525" y="2735263"/>
                    <a:ext cx="4763" cy="3175"/>
                  </a:xfrm>
                  <a:custGeom>
                    <a:avLst/>
                    <a:gdLst>
                      <a:gd name="T0" fmla="*/ 1 w 4"/>
                      <a:gd name="T1" fmla="*/ 1 h 2"/>
                      <a:gd name="T2" fmla="*/ 3 w 4"/>
                      <a:gd name="T3" fmla="*/ 1 h 2"/>
                      <a:gd name="T4" fmla="*/ 3 w 4"/>
                      <a:gd name="T5" fmla="*/ 0 h 2"/>
                      <a:gd name="T6" fmla="*/ 1 w 4"/>
                      <a:gd name="T7" fmla="*/ 0 h 2"/>
                      <a:gd name="T8" fmla="*/ 1 w 4"/>
                      <a:gd name="T9" fmla="*/ 1 h 2"/>
                    </a:gdLst>
                    <a:ahLst/>
                    <a:cxnLst>
                      <a:cxn ang="0">
                        <a:pos x="T0" y="T1"/>
                      </a:cxn>
                      <a:cxn ang="0">
                        <a:pos x="T2" y="T3"/>
                      </a:cxn>
                      <a:cxn ang="0">
                        <a:pos x="T4" y="T5"/>
                      </a:cxn>
                      <a:cxn ang="0">
                        <a:pos x="T6" y="T7"/>
                      </a:cxn>
                      <a:cxn ang="0">
                        <a:pos x="T8" y="T9"/>
                      </a:cxn>
                    </a:cxnLst>
                    <a:rect l="0" t="0" r="r" b="b"/>
                    <a:pathLst>
                      <a:path w="4" h="2">
                        <a:moveTo>
                          <a:pt x="1" y="1"/>
                        </a:moveTo>
                        <a:cubicBezTo>
                          <a:pt x="2" y="1"/>
                          <a:pt x="2" y="1"/>
                          <a:pt x="3" y="1"/>
                        </a:cubicBezTo>
                        <a:cubicBezTo>
                          <a:pt x="4" y="1"/>
                          <a:pt x="4" y="0"/>
                          <a:pt x="3" y="0"/>
                        </a:cubicBezTo>
                        <a:cubicBezTo>
                          <a:pt x="2" y="0"/>
                          <a:pt x="1" y="0"/>
                          <a:pt x="1" y="0"/>
                        </a:cubicBezTo>
                        <a:cubicBezTo>
                          <a:pt x="0" y="1"/>
                          <a:pt x="0" y="2"/>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5" name="Freeform 435"/>
                  <p:cNvSpPr/>
                  <p:nvPr/>
                </p:nvSpPr>
                <p:spPr bwMode="auto">
                  <a:xfrm>
                    <a:off x="1028700" y="2733676"/>
                    <a:ext cx="9525" cy="6350"/>
                  </a:xfrm>
                  <a:custGeom>
                    <a:avLst/>
                    <a:gdLst>
                      <a:gd name="T0" fmla="*/ 2 w 9"/>
                      <a:gd name="T1" fmla="*/ 5 h 6"/>
                      <a:gd name="T2" fmla="*/ 1 w 9"/>
                      <a:gd name="T3" fmla="*/ 1 h 6"/>
                      <a:gd name="T4" fmla="*/ 1 w 9"/>
                      <a:gd name="T5" fmla="*/ 2 h 6"/>
                      <a:gd name="T6" fmla="*/ 5 w 9"/>
                      <a:gd name="T7" fmla="*/ 2 h 6"/>
                      <a:gd name="T8" fmla="*/ 9 w 9"/>
                      <a:gd name="T9" fmla="*/ 1 h 6"/>
                      <a:gd name="T10" fmla="*/ 8 w 9"/>
                      <a:gd name="T11" fmla="*/ 1 h 6"/>
                      <a:gd name="T12" fmla="*/ 8 w 9"/>
                      <a:gd name="T13" fmla="*/ 4 h 6"/>
                      <a:gd name="T14" fmla="*/ 9 w 9"/>
                      <a:gd name="T15" fmla="*/ 4 h 6"/>
                      <a:gd name="T16" fmla="*/ 1 w 9"/>
                      <a:gd name="T17" fmla="*/ 4 h 6"/>
                      <a:gd name="T18" fmla="*/ 1 w 9"/>
                      <a:gd name="T19" fmla="*/ 5 h 6"/>
                      <a:gd name="T20" fmla="*/ 9 w 9"/>
                      <a:gd name="T21" fmla="*/ 5 h 6"/>
                      <a:gd name="T22" fmla="*/ 9 w 9"/>
                      <a:gd name="T23" fmla="*/ 4 h 6"/>
                      <a:gd name="T24" fmla="*/ 9 w 9"/>
                      <a:gd name="T25" fmla="*/ 1 h 6"/>
                      <a:gd name="T26" fmla="*/ 9 w 9"/>
                      <a:gd name="T27" fmla="*/ 0 h 6"/>
                      <a:gd name="T28" fmla="*/ 5 w 9"/>
                      <a:gd name="T29" fmla="*/ 1 h 6"/>
                      <a:gd name="T30" fmla="*/ 1 w 9"/>
                      <a:gd name="T31" fmla="*/ 1 h 6"/>
                      <a:gd name="T32" fmla="*/ 0 w 9"/>
                      <a:gd name="T33" fmla="*/ 1 h 6"/>
                      <a:gd name="T34" fmla="*/ 1 w 9"/>
                      <a:gd name="T35" fmla="*/ 5 h 6"/>
                      <a:gd name="T36" fmla="*/ 2 w 9"/>
                      <a:gd name="T37"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 h="6">
                        <a:moveTo>
                          <a:pt x="2" y="5"/>
                        </a:moveTo>
                        <a:cubicBezTo>
                          <a:pt x="2" y="4"/>
                          <a:pt x="1" y="2"/>
                          <a:pt x="1" y="1"/>
                        </a:cubicBezTo>
                        <a:cubicBezTo>
                          <a:pt x="1" y="1"/>
                          <a:pt x="1" y="1"/>
                          <a:pt x="1" y="2"/>
                        </a:cubicBezTo>
                        <a:cubicBezTo>
                          <a:pt x="2" y="2"/>
                          <a:pt x="3" y="2"/>
                          <a:pt x="5" y="2"/>
                        </a:cubicBezTo>
                        <a:cubicBezTo>
                          <a:pt x="6" y="2"/>
                          <a:pt x="7" y="1"/>
                          <a:pt x="9" y="1"/>
                        </a:cubicBezTo>
                        <a:cubicBezTo>
                          <a:pt x="9" y="1"/>
                          <a:pt x="9" y="1"/>
                          <a:pt x="8" y="1"/>
                        </a:cubicBezTo>
                        <a:cubicBezTo>
                          <a:pt x="8" y="2"/>
                          <a:pt x="8" y="3"/>
                          <a:pt x="8" y="4"/>
                        </a:cubicBezTo>
                        <a:cubicBezTo>
                          <a:pt x="8" y="4"/>
                          <a:pt x="9" y="4"/>
                          <a:pt x="9" y="4"/>
                        </a:cubicBezTo>
                        <a:cubicBezTo>
                          <a:pt x="6" y="4"/>
                          <a:pt x="4" y="5"/>
                          <a:pt x="1" y="4"/>
                        </a:cubicBezTo>
                        <a:cubicBezTo>
                          <a:pt x="0" y="4"/>
                          <a:pt x="0" y="5"/>
                          <a:pt x="1" y="5"/>
                        </a:cubicBezTo>
                        <a:cubicBezTo>
                          <a:pt x="4" y="6"/>
                          <a:pt x="6" y="5"/>
                          <a:pt x="9" y="5"/>
                        </a:cubicBezTo>
                        <a:cubicBezTo>
                          <a:pt x="9" y="4"/>
                          <a:pt x="9" y="4"/>
                          <a:pt x="9" y="4"/>
                        </a:cubicBezTo>
                        <a:cubicBezTo>
                          <a:pt x="9" y="3"/>
                          <a:pt x="9" y="2"/>
                          <a:pt x="9" y="1"/>
                        </a:cubicBezTo>
                        <a:cubicBezTo>
                          <a:pt x="9" y="0"/>
                          <a:pt x="9" y="0"/>
                          <a:pt x="9" y="0"/>
                        </a:cubicBezTo>
                        <a:cubicBezTo>
                          <a:pt x="8" y="0"/>
                          <a:pt x="6" y="1"/>
                          <a:pt x="5" y="1"/>
                        </a:cubicBezTo>
                        <a:cubicBezTo>
                          <a:pt x="4" y="1"/>
                          <a:pt x="2" y="1"/>
                          <a:pt x="1" y="1"/>
                        </a:cubicBezTo>
                        <a:cubicBezTo>
                          <a:pt x="1" y="1"/>
                          <a:pt x="0" y="1"/>
                          <a:pt x="0" y="1"/>
                        </a:cubicBezTo>
                        <a:cubicBezTo>
                          <a:pt x="0" y="2"/>
                          <a:pt x="1" y="4"/>
                          <a:pt x="1" y="5"/>
                        </a:cubicBezTo>
                        <a:cubicBezTo>
                          <a:pt x="1" y="6"/>
                          <a:pt x="2" y="6"/>
                          <a:pt x="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6" name="Freeform 436"/>
                  <p:cNvSpPr/>
                  <p:nvPr/>
                </p:nvSpPr>
                <p:spPr bwMode="auto">
                  <a:xfrm>
                    <a:off x="1038225" y="2732088"/>
                    <a:ext cx="9525" cy="4763"/>
                  </a:xfrm>
                  <a:custGeom>
                    <a:avLst/>
                    <a:gdLst>
                      <a:gd name="T0" fmla="*/ 1 w 9"/>
                      <a:gd name="T1" fmla="*/ 5 h 5"/>
                      <a:gd name="T2" fmla="*/ 4 w 9"/>
                      <a:gd name="T3" fmla="*/ 4 h 5"/>
                      <a:gd name="T4" fmla="*/ 8 w 9"/>
                      <a:gd name="T5" fmla="*/ 1 h 5"/>
                      <a:gd name="T6" fmla="*/ 8 w 9"/>
                      <a:gd name="T7" fmla="*/ 1 h 5"/>
                      <a:gd name="T8" fmla="*/ 4 w 9"/>
                      <a:gd name="T9" fmla="*/ 3 h 5"/>
                      <a:gd name="T10" fmla="*/ 1 w 9"/>
                      <a:gd name="T11" fmla="*/ 4 h 5"/>
                      <a:gd name="T12" fmla="*/ 1 w 9"/>
                      <a:gd name="T13" fmla="*/ 5 h 5"/>
                    </a:gdLst>
                    <a:ahLst/>
                    <a:cxnLst>
                      <a:cxn ang="0">
                        <a:pos x="T0" y="T1"/>
                      </a:cxn>
                      <a:cxn ang="0">
                        <a:pos x="T2" y="T3"/>
                      </a:cxn>
                      <a:cxn ang="0">
                        <a:pos x="T4" y="T5"/>
                      </a:cxn>
                      <a:cxn ang="0">
                        <a:pos x="T6" y="T7"/>
                      </a:cxn>
                      <a:cxn ang="0">
                        <a:pos x="T8" y="T9"/>
                      </a:cxn>
                      <a:cxn ang="0">
                        <a:pos x="T10" y="T11"/>
                      </a:cxn>
                      <a:cxn ang="0">
                        <a:pos x="T12" y="T13"/>
                      </a:cxn>
                    </a:cxnLst>
                    <a:rect l="0" t="0" r="r" b="b"/>
                    <a:pathLst>
                      <a:path w="9" h="5">
                        <a:moveTo>
                          <a:pt x="1" y="5"/>
                        </a:moveTo>
                        <a:cubicBezTo>
                          <a:pt x="2" y="5"/>
                          <a:pt x="3" y="4"/>
                          <a:pt x="4" y="4"/>
                        </a:cubicBezTo>
                        <a:cubicBezTo>
                          <a:pt x="5" y="3"/>
                          <a:pt x="7" y="2"/>
                          <a:pt x="8" y="1"/>
                        </a:cubicBezTo>
                        <a:cubicBezTo>
                          <a:pt x="9" y="1"/>
                          <a:pt x="8" y="0"/>
                          <a:pt x="8" y="1"/>
                        </a:cubicBezTo>
                        <a:cubicBezTo>
                          <a:pt x="6" y="1"/>
                          <a:pt x="5" y="2"/>
                          <a:pt x="4" y="3"/>
                        </a:cubicBezTo>
                        <a:cubicBezTo>
                          <a:pt x="3" y="3"/>
                          <a:pt x="2" y="4"/>
                          <a:pt x="1" y="4"/>
                        </a:cubicBezTo>
                        <a:cubicBezTo>
                          <a:pt x="0" y="4"/>
                          <a:pt x="0" y="5"/>
                          <a:pt x="1"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7" name="Freeform 437"/>
                  <p:cNvSpPr/>
                  <p:nvPr/>
                </p:nvSpPr>
                <p:spPr bwMode="auto">
                  <a:xfrm>
                    <a:off x="1009650" y="2735263"/>
                    <a:ext cx="9525" cy="1588"/>
                  </a:xfrm>
                  <a:custGeom>
                    <a:avLst/>
                    <a:gdLst>
                      <a:gd name="T0" fmla="*/ 7 w 8"/>
                      <a:gd name="T1" fmla="*/ 1 h 2"/>
                      <a:gd name="T2" fmla="*/ 1 w 8"/>
                      <a:gd name="T3" fmla="*/ 0 h 2"/>
                      <a:gd name="T4" fmla="*/ 1 w 8"/>
                      <a:gd name="T5" fmla="*/ 1 h 2"/>
                      <a:gd name="T6" fmla="*/ 7 w 8"/>
                      <a:gd name="T7" fmla="*/ 2 h 2"/>
                      <a:gd name="T8" fmla="*/ 7 w 8"/>
                      <a:gd name="T9" fmla="*/ 1 h 2"/>
                    </a:gdLst>
                    <a:ahLst/>
                    <a:cxnLst>
                      <a:cxn ang="0">
                        <a:pos x="T0" y="T1"/>
                      </a:cxn>
                      <a:cxn ang="0">
                        <a:pos x="T2" y="T3"/>
                      </a:cxn>
                      <a:cxn ang="0">
                        <a:pos x="T4" y="T5"/>
                      </a:cxn>
                      <a:cxn ang="0">
                        <a:pos x="T6" y="T7"/>
                      </a:cxn>
                      <a:cxn ang="0">
                        <a:pos x="T8" y="T9"/>
                      </a:cxn>
                    </a:cxnLst>
                    <a:rect l="0" t="0" r="r" b="b"/>
                    <a:pathLst>
                      <a:path w="8" h="2">
                        <a:moveTo>
                          <a:pt x="7" y="1"/>
                        </a:moveTo>
                        <a:cubicBezTo>
                          <a:pt x="5" y="1"/>
                          <a:pt x="3" y="0"/>
                          <a:pt x="1" y="0"/>
                        </a:cubicBezTo>
                        <a:cubicBezTo>
                          <a:pt x="0" y="0"/>
                          <a:pt x="0" y="0"/>
                          <a:pt x="1" y="1"/>
                        </a:cubicBezTo>
                        <a:cubicBezTo>
                          <a:pt x="3" y="1"/>
                          <a:pt x="5" y="2"/>
                          <a:pt x="7" y="2"/>
                        </a:cubicBezTo>
                        <a:cubicBezTo>
                          <a:pt x="8" y="2"/>
                          <a:pt x="8" y="1"/>
                          <a:pt x="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8" name="Freeform 438"/>
                  <p:cNvSpPr/>
                  <p:nvPr/>
                </p:nvSpPr>
                <p:spPr bwMode="auto">
                  <a:xfrm>
                    <a:off x="1017588" y="2684463"/>
                    <a:ext cx="23813" cy="28575"/>
                  </a:xfrm>
                  <a:custGeom>
                    <a:avLst/>
                    <a:gdLst>
                      <a:gd name="T0" fmla="*/ 13 w 23"/>
                      <a:gd name="T1" fmla="*/ 13 h 27"/>
                      <a:gd name="T2" fmla="*/ 10 w 23"/>
                      <a:gd name="T3" fmla="*/ 2 h 27"/>
                      <a:gd name="T4" fmla="*/ 20 w 23"/>
                      <a:gd name="T5" fmla="*/ 11 h 27"/>
                      <a:gd name="T6" fmla="*/ 11 w 23"/>
                      <a:gd name="T7" fmla="*/ 27 h 27"/>
                      <a:gd name="T8" fmla="*/ 12 w 23"/>
                      <a:gd name="T9" fmla="*/ 27 h 27"/>
                      <a:gd name="T10" fmla="*/ 21 w 23"/>
                      <a:gd name="T11" fmla="*/ 8 h 27"/>
                      <a:gd name="T12" fmla="*/ 11 w 23"/>
                      <a:gd name="T13" fmla="*/ 1 h 27"/>
                      <a:gd name="T14" fmla="*/ 13 w 23"/>
                      <a:gd name="T15" fmla="*/ 14 h 27"/>
                      <a:gd name="T16" fmla="*/ 13 w 23"/>
                      <a:gd name="T17" fmla="*/ 1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27">
                        <a:moveTo>
                          <a:pt x="13" y="13"/>
                        </a:moveTo>
                        <a:cubicBezTo>
                          <a:pt x="5" y="16"/>
                          <a:pt x="2" y="4"/>
                          <a:pt x="10" y="2"/>
                        </a:cubicBezTo>
                        <a:cubicBezTo>
                          <a:pt x="16" y="0"/>
                          <a:pt x="21" y="6"/>
                          <a:pt x="20" y="11"/>
                        </a:cubicBezTo>
                        <a:cubicBezTo>
                          <a:pt x="18" y="18"/>
                          <a:pt x="10" y="19"/>
                          <a:pt x="11" y="27"/>
                        </a:cubicBezTo>
                        <a:cubicBezTo>
                          <a:pt x="11" y="27"/>
                          <a:pt x="12" y="27"/>
                          <a:pt x="12" y="27"/>
                        </a:cubicBezTo>
                        <a:cubicBezTo>
                          <a:pt x="10" y="19"/>
                          <a:pt x="23" y="16"/>
                          <a:pt x="21" y="8"/>
                        </a:cubicBezTo>
                        <a:cubicBezTo>
                          <a:pt x="20" y="3"/>
                          <a:pt x="16" y="0"/>
                          <a:pt x="11" y="1"/>
                        </a:cubicBezTo>
                        <a:cubicBezTo>
                          <a:pt x="0" y="1"/>
                          <a:pt x="4" y="17"/>
                          <a:pt x="13" y="14"/>
                        </a:cubicBezTo>
                        <a:cubicBezTo>
                          <a:pt x="14" y="13"/>
                          <a:pt x="14" y="13"/>
                          <a:pt x="13"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9" name="Freeform 439"/>
                  <p:cNvSpPr/>
                  <p:nvPr/>
                </p:nvSpPr>
                <p:spPr bwMode="auto">
                  <a:xfrm>
                    <a:off x="1025525" y="2713038"/>
                    <a:ext cx="9525" cy="6350"/>
                  </a:xfrm>
                  <a:custGeom>
                    <a:avLst/>
                    <a:gdLst>
                      <a:gd name="T0" fmla="*/ 7 w 9"/>
                      <a:gd name="T1" fmla="*/ 1 h 6"/>
                      <a:gd name="T2" fmla="*/ 2 w 9"/>
                      <a:gd name="T3" fmla="*/ 4 h 6"/>
                      <a:gd name="T4" fmla="*/ 8 w 9"/>
                      <a:gd name="T5" fmla="*/ 1 h 6"/>
                      <a:gd name="T6" fmla="*/ 7 w 9"/>
                      <a:gd name="T7" fmla="*/ 1 h 6"/>
                      <a:gd name="T8" fmla="*/ 4 w 9"/>
                      <a:gd name="T9" fmla="*/ 4 h 6"/>
                      <a:gd name="T10" fmla="*/ 3 w 9"/>
                      <a:gd name="T11" fmla="*/ 2 h 6"/>
                      <a:gd name="T12" fmla="*/ 6 w 9"/>
                      <a:gd name="T13" fmla="*/ 2 h 6"/>
                      <a:gd name="T14" fmla="*/ 7 w 9"/>
                      <a:gd name="T15" fmla="*/ 1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6">
                        <a:moveTo>
                          <a:pt x="7" y="1"/>
                        </a:moveTo>
                        <a:cubicBezTo>
                          <a:pt x="5" y="0"/>
                          <a:pt x="0" y="1"/>
                          <a:pt x="2" y="4"/>
                        </a:cubicBezTo>
                        <a:cubicBezTo>
                          <a:pt x="4" y="6"/>
                          <a:pt x="9" y="4"/>
                          <a:pt x="8" y="1"/>
                        </a:cubicBezTo>
                        <a:cubicBezTo>
                          <a:pt x="8" y="0"/>
                          <a:pt x="7" y="1"/>
                          <a:pt x="7" y="1"/>
                        </a:cubicBezTo>
                        <a:cubicBezTo>
                          <a:pt x="8" y="3"/>
                          <a:pt x="5" y="4"/>
                          <a:pt x="4" y="4"/>
                        </a:cubicBezTo>
                        <a:cubicBezTo>
                          <a:pt x="3" y="3"/>
                          <a:pt x="2" y="2"/>
                          <a:pt x="3" y="2"/>
                        </a:cubicBezTo>
                        <a:cubicBezTo>
                          <a:pt x="4" y="2"/>
                          <a:pt x="5" y="1"/>
                          <a:pt x="6" y="2"/>
                        </a:cubicBezTo>
                        <a:cubicBezTo>
                          <a:pt x="6" y="2"/>
                          <a:pt x="7" y="2"/>
                          <a:pt x="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0" name="Freeform 440"/>
                  <p:cNvSpPr/>
                  <p:nvPr/>
                </p:nvSpPr>
                <p:spPr bwMode="auto">
                  <a:xfrm>
                    <a:off x="1019175" y="2735263"/>
                    <a:ext cx="1588" cy="0"/>
                  </a:xfrm>
                  <a:custGeom>
                    <a:avLst/>
                    <a:gdLst>
                      <a:gd name="T0" fmla="*/ 0 w 1"/>
                      <a:gd name="T1" fmla="*/ 1 h 1"/>
                      <a:gd name="T2" fmla="*/ 1 w 1"/>
                      <a:gd name="T3" fmla="*/ 0 h 1"/>
                      <a:gd name="T4" fmla="*/ 1 w 1"/>
                      <a:gd name="T5" fmla="*/ 0 h 1"/>
                      <a:gd name="T6" fmla="*/ 0 w 1"/>
                      <a:gd name="T7" fmla="*/ 0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cubicBezTo>
                          <a:pt x="0" y="0"/>
                          <a:pt x="1" y="0"/>
                          <a:pt x="1" y="0"/>
                        </a:cubicBezTo>
                        <a:cubicBezTo>
                          <a:pt x="1" y="0"/>
                          <a:pt x="1" y="0"/>
                          <a:pt x="1" y="0"/>
                        </a:cubicBezTo>
                        <a:cubicBezTo>
                          <a:pt x="0" y="0"/>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1" name="Freeform 441"/>
                  <p:cNvSpPr/>
                  <p:nvPr/>
                </p:nvSpPr>
                <p:spPr bwMode="auto">
                  <a:xfrm>
                    <a:off x="1019175" y="2735263"/>
                    <a:ext cx="1588" cy="3175"/>
                  </a:xfrm>
                  <a:custGeom>
                    <a:avLst/>
                    <a:gdLst>
                      <a:gd name="T0" fmla="*/ 0 w 2"/>
                      <a:gd name="T1" fmla="*/ 1 h 2"/>
                      <a:gd name="T2" fmla="*/ 2 w 2"/>
                      <a:gd name="T3" fmla="*/ 0 h 2"/>
                      <a:gd name="T4" fmla="*/ 2 w 2"/>
                      <a:gd name="T5" fmla="*/ 0 h 2"/>
                      <a:gd name="T6" fmla="*/ 0 w 2"/>
                      <a:gd name="T7" fmla="*/ 1 h 2"/>
                      <a:gd name="T8" fmla="*/ 0 w 2"/>
                      <a:gd name="T9" fmla="*/ 1 h 2"/>
                    </a:gdLst>
                    <a:ahLst/>
                    <a:cxnLst>
                      <a:cxn ang="0">
                        <a:pos x="T0" y="T1"/>
                      </a:cxn>
                      <a:cxn ang="0">
                        <a:pos x="T2" y="T3"/>
                      </a:cxn>
                      <a:cxn ang="0">
                        <a:pos x="T4" y="T5"/>
                      </a:cxn>
                      <a:cxn ang="0">
                        <a:pos x="T6" y="T7"/>
                      </a:cxn>
                      <a:cxn ang="0">
                        <a:pos x="T8" y="T9"/>
                      </a:cxn>
                    </a:cxnLst>
                    <a:rect l="0" t="0" r="r" b="b"/>
                    <a:pathLst>
                      <a:path w="2" h="2">
                        <a:moveTo>
                          <a:pt x="0" y="1"/>
                        </a:moveTo>
                        <a:cubicBezTo>
                          <a:pt x="1" y="1"/>
                          <a:pt x="1" y="1"/>
                          <a:pt x="2" y="0"/>
                        </a:cubicBezTo>
                        <a:cubicBezTo>
                          <a:pt x="2" y="0"/>
                          <a:pt x="2" y="0"/>
                          <a:pt x="2" y="0"/>
                        </a:cubicBezTo>
                        <a:cubicBezTo>
                          <a:pt x="1" y="0"/>
                          <a:pt x="0" y="1"/>
                          <a:pt x="0" y="1"/>
                        </a:cubicBezTo>
                        <a:cubicBezTo>
                          <a:pt x="0" y="1"/>
                          <a:pt x="0" y="2"/>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2" name="Freeform 442"/>
                  <p:cNvSpPr/>
                  <p:nvPr/>
                </p:nvSpPr>
                <p:spPr bwMode="auto">
                  <a:xfrm>
                    <a:off x="1017588" y="2735263"/>
                    <a:ext cx="4763" cy="3175"/>
                  </a:xfrm>
                  <a:custGeom>
                    <a:avLst/>
                    <a:gdLst>
                      <a:gd name="T0" fmla="*/ 1 w 4"/>
                      <a:gd name="T1" fmla="*/ 3 h 3"/>
                      <a:gd name="T2" fmla="*/ 4 w 4"/>
                      <a:gd name="T3" fmla="*/ 0 h 3"/>
                      <a:gd name="T4" fmla="*/ 4 w 4"/>
                      <a:gd name="T5" fmla="*/ 0 h 3"/>
                      <a:gd name="T6" fmla="*/ 1 w 4"/>
                      <a:gd name="T7" fmla="*/ 3 h 3"/>
                      <a:gd name="T8" fmla="*/ 1 w 4"/>
                      <a:gd name="T9" fmla="*/ 3 h 3"/>
                    </a:gdLst>
                    <a:ahLst/>
                    <a:cxnLst>
                      <a:cxn ang="0">
                        <a:pos x="T0" y="T1"/>
                      </a:cxn>
                      <a:cxn ang="0">
                        <a:pos x="T2" y="T3"/>
                      </a:cxn>
                      <a:cxn ang="0">
                        <a:pos x="T4" y="T5"/>
                      </a:cxn>
                      <a:cxn ang="0">
                        <a:pos x="T6" y="T7"/>
                      </a:cxn>
                      <a:cxn ang="0">
                        <a:pos x="T8" y="T9"/>
                      </a:cxn>
                    </a:cxnLst>
                    <a:rect l="0" t="0" r="r" b="b"/>
                    <a:pathLst>
                      <a:path w="4" h="3">
                        <a:moveTo>
                          <a:pt x="1" y="3"/>
                        </a:moveTo>
                        <a:cubicBezTo>
                          <a:pt x="2" y="2"/>
                          <a:pt x="3" y="1"/>
                          <a:pt x="4" y="0"/>
                        </a:cubicBezTo>
                        <a:cubicBezTo>
                          <a:pt x="4" y="0"/>
                          <a:pt x="4" y="0"/>
                          <a:pt x="4" y="0"/>
                        </a:cubicBezTo>
                        <a:cubicBezTo>
                          <a:pt x="3" y="1"/>
                          <a:pt x="2" y="2"/>
                          <a:pt x="1" y="3"/>
                        </a:cubicBezTo>
                        <a:cubicBezTo>
                          <a:pt x="0" y="3"/>
                          <a:pt x="1" y="3"/>
                          <a:pt x="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3" name="Freeform 443"/>
                  <p:cNvSpPr/>
                  <p:nvPr/>
                </p:nvSpPr>
                <p:spPr bwMode="auto">
                  <a:xfrm>
                    <a:off x="1019175" y="2735263"/>
                    <a:ext cx="3175" cy="3175"/>
                  </a:xfrm>
                  <a:custGeom>
                    <a:avLst/>
                    <a:gdLst>
                      <a:gd name="T0" fmla="*/ 0 w 4"/>
                      <a:gd name="T1" fmla="*/ 4 h 4"/>
                      <a:gd name="T2" fmla="*/ 4 w 4"/>
                      <a:gd name="T3" fmla="*/ 1 h 4"/>
                      <a:gd name="T4" fmla="*/ 4 w 4"/>
                      <a:gd name="T5" fmla="*/ 0 h 4"/>
                      <a:gd name="T6" fmla="*/ 0 w 4"/>
                      <a:gd name="T7" fmla="*/ 3 h 4"/>
                      <a:gd name="T8" fmla="*/ 0 w 4"/>
                      <a:gd name="T9" fmla="*/ 4 h 4"/>
                    </a:gdLst>
                    <a:ahLst/>
                    <a:cxnLst>
                      <a:cxn ang="0">
                        <a:pos x="T0" y="T1"/>
                      </a:cxn>
                      <a:cxn ang="0">
                        <a:pos x="T2" y="T3"/>
                      </a:cxn>
                      <a:cxn ang="0">
                        <a:pos x="T4" y="T5"/>
                      </a:cxn>
                      <a:cxn ang="0">
                        <a:pos x="T6" y="T7"/>
                      </a:cxn>
                      <a:cxn ang="0">
                        <a:pos x="T8" y="T9"/>
                      </a:cxn>
                    </a:cxnLst>
                    <a:rect l="0" t="0" r="r" b="b"/>
                    <a:pathLst>
                      <a:path w="4" h="4">
                        <a:moveTo>
                          <a:pt x="0" y="4"/>
                        </a:moveTo>
                        <a:cubicBezTo>
                          <a:pt x="1" y="3"/>
                          <a:pt x="3" y="2"/>
                          <a:pt x="4" y="1"/>
                        </a:cubicBezTo>
                        <a:cubicBezTo>
                          <a:pt x="4" y="1"/>
                          <a:pt x="4" y="0"/>
                          <a:pt x="4" y="0"/>
                        </a:cubicBezTo>
                        <a:cubicBezTo>
                          <a:pt x="2" y="1"/>
                          <a:pt x="1" y="2"/>
                          <a:pt x="0" y="3"/>
                        </a:cubicBezTo>
                        <a:cubicBezTo>
                          <a:pt x="0" y="3"/>
                          <a:pt x="0" y="4"/>
                          <a:pt x="0"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4" name="Freeform 444"/>
                  <p:cNvSpPr/>
                  <p:nvPr/>
                </p:nvSpPr>
                <p:spPr bwMode="auto">
                  <a:xfrm>
                    <a:off x="1020763" y="2735263"/>
                    <a:ext cx="3175" cy="3175"/>
                  </a:xfrm>
                  <a:custGeom>
                    <a:avLst/>
                    <a:gdLst>
                      <a:gd name="T0" fmla="*/ 0 w 3"/>
                      <a:gd name="T1" fmla="*/ 3 h 4"/>
                      <a:gd name="T2" fmla="*/ 3 w 3"/>
                      <a:gd name="T3" fmla="*/ 0 h 4"/>
                      <a:gd name="T4" fmla="*/ 3 w 3"/>
                      <a:gd name="T5" fmla="*/ 0 h 4"/>
                      <a:gd name="T6" fmla="*/ 0 w 3"/>
                      <a:gd name="T7" fmla="*/ 3 h 4"/>
                      <a:gd name="T8" fmla="*/ 0 w 3"/>
                      <a:gd name="T9" fmla="*/ 3 h 4"/>
                    </a:gdLst>
                    <a:ahLst/>
                    <a:cxnLst>
                      <a:cxn ang="0">
                        <a:pos x="T0" y="T1"/>
                      </a:cxn>
                      <a:cxn ang="0">
                        <a:pos x="T2" y="T3"/>
                      </a:cxn>
                      <a:cxn ang="0">
                        <a:pos x="T4" y="T5"/>
                      </a:cxn>
                      <a:cxn ang="0">
                        <a:pos x="T6" y="T7"/>
                      </a:cxn>
                      <a:cxn ang="0">
                        <a:pos x="T8" y="T9"/>
                      </a:cxn>
                    </a:cxnLst>
                    <a:rect l="0" t="0" r="r" b="b"/>
                    <a:pathLst>
                      <a:path w="3" h="4">
                        <a:moveTo>
                          <a:pt x="0" y="3"/>
                        </a:moveTo>
                        <a:cubicBezTo>
                          <a:pt x="1" y="2"/>
                          <a:pt x="2" y="1"/>
                          <a:pt x="3" y="0"/>
                        </a:cubicBezTo>
                        <a:cubicBezTo>
                          <a:pt x="3" y="0"/>
                          <a:pt x="3" y="0"/>
                          <a:pt x="3" y="0"/>
                        </a:cubicBezTo>
                        <a:cubicBezTo>
                          <a:pt x="2" y="1"/>
                          <a:pt x="0" y="2"/>
                          <a:pt x="0" y="3"/>
                        </a:cubicBezTo>
                        <a:cubicBezTo>
                          <a:pt x="0" y="3"/>
                          <a:pt x="0" y="4"/>
                          <a:pt x="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5" name="Freeform 445"/>
                  <p:cNvSpPr/>
                  <p:nvPr/>
                </p:nvSpPr>
                <p:spPr bwMode="auto">
                  <a:xfrm>
                    <a:off x="1020763" y="2735263"/>
                    <a:ext cx="4763" cy="3175"/>
                  </a:xfrm>
                  <a:custGeom>
                    <a:avLst/>
                    <a:gdLst>
                      <a:gd name="T0" fmla="*/ 1 w 4"/>
                      <a:gd name="T1" fmla="*/ 4 h 4"/>
                      <a:gd name="T2" fmla="*/ 4 w 4"/>
                      <a:gd name="T3" fmla="*/ 0 h 4"/>
                      <a:gd name="T4" fmla="*/ 4 w 4"/>
                      <a:gd name="T5" fmla="*/ 0 h 4"/>
                      <a:gd name="T6" fmla="*/ 1 w 4"/>
                      <a:gd name="T7" fmla="*/ 3 h 4"/>
                      <a:gd name="T8" fmla="*/ 1 w 4"/>
                      <a:gd name="T9" fmla="*/ 4 h 4"/>
                    </a:gdLst>
                    <a:ahLst/>
                    <a:cxnLst>
                      <a:cxn ang="0">
                        <a:pos x="T0" y="T1"/>
                      </a:cxn>
                      <a:cxn ang="0">
                        <a:pos x="T2" y="T3"/>
                      </a:cxn>
                      <a:cxn ang="0">
                        <a:pos x="T4" y="T5"/>
                      </a:cxn>
                      <a:cxn ang="0">
                        <a:pos x="T6" y="T7"/>
                      </a:cxn>
                      <a:cxn ang="0">
                        <a:pos x="T8" y="T9"/>
                      </a:cxn>
                    </a:cxnLst>
                    <a:rect l="0" t="0" r="r" b="b"/>
                    <a:pathLst>
                      <a:path w="4" h="4">
                        <a:moveTo>
                          <a:pt x="1" y="4"/>
                        </a:moveTo>
                        <a:cubicBezTo>
                          <a:pt x="2" y="3"/>
                          <a:pt x="3" y="1"/>
                          <a:pt x="4" y="0"/>
                        </a:cubicBezTo>
                        <a:cubicBezTo>
                          <a:pt x="4" y="0"/>
                          <a:pt x="4" y="0"/>
                          <a:pt x="4" y="0"/>
                        </a:cubicBezTo>
                        <a:cubicBezTo>
                          <a:pt x="3" y="1"/>
                          <a:pt x="2" y="2"/>
                          <a:pt x="1" y="3"/>
                        </a:cubicBezTo>
                        <a:cubicBezTo>
                          <a:pt x="0" y="3"/>
                          <a:pt x="1" y="4"/>
                          <a:pt x="1"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6" name="Freeform 446"/>
                  <p:cNvSpPr/>
                  <p:nvPr/>
                </p:nvSpPr>
                <p:spPr bwMode="auto">
                  <a:xfrm>
                    <a:off x="1022350" y="2735263"/>
                    <a:ext cx="3175" cy="3175"/>
                  </a:xfrm>
                  <a:custGeom>
                    <a:avLst/>
                    <a:gdLst>
                      <a:gd name="T0" fmla="*/ 1 w 4"/>
                      <a:gd name="T1" fmla="*/ 4 h 4"/>
                      <a:gd name="T2" fmla="*/ 4 w 4"/>
                      <a:gd name="T3" fmla="*/ 1 h 4"/>
                      <a:gd name="T4" fmla="*/ 3 w 4"/>
                      <a:gd name="T5" fmla="*/ 1 h 4"/>
                      <a:gd name="T6" fmla="*/ 1 w 4"/>
                      <a:gd name="T7" fmla="*/ 3 h 4"/>
                      <a:gd name="T8" fmla="*/ 1 w 4"/>
                      <a:gd name="T9" fmla="*/ 4 h 4"/>
                    </a:gdLst>
                    <a:ahLst/>
                    <a:cxnLst>
                      <a:cxn ang="0">
                        <a:pos x="T0" y="T1"/>
                      </a:cxn>
                      <a:cxn ang="0">
                        <a:pos x="T2" y="T3"/>
                      </a:cxn>
                      <a:cxn ang="0">
                        <a:pos x="T4" y="T5"/>
                      </a:cxn>
                      <a:cxn ang="0">
                        <a:pos x="T6" y="T7"/>
                      </a:cxn>
                      <a:cxn ang="0">
                        <a:pos x="T8" y="T9"/>
                      </a:cxn>
                    </a:cxnLst>
                    <a:rect l="0" t="0" r="r" b="b"/>
                    <a:pathLst>
                      <a:path w="4" h="4">
                        <a:moveTo>
                          <a:pt x="1" y="4"/>
                        </a:moveTo>
                        <a:cubicBezTo>
                          <a:pt x="2" y="3"/>
                          <a:pt x="3" y="2"/>
                          <a:pt x="4" y="1"/>
                        </a:cubicBezTo>
                        <a:cubicBezTo>
                          <a:pt x="4" y="1"/>
                          <a:pt x="4" y="0"/>
                          <a:pt x="3" y="1"/>
                        </a:cubicBezTo>
                        <a:cubicBezTo>
                          <a:pt x="3" y="2"/>
                          <a:pt x="2" y="3"/>
                          <a:pt x="1" y="3"/>
                        </a:cubicBezTo>
                        <a:cubicBezTo>
                          <a:pt x="0" y="3"/>
                          <a:pt x="1" y="4"/>
                          <a:pt x="1"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7" name="Freeform 447"/>
                  <p:cNvSpPr/>
                  <p:nvPr/>
                </p:nvSpPr>
                <p:spPr bwMode="auto">
                  <a:xfrm>
                    <a:off x="1023938" y="2735263"/>
                    <a:ext cx="1588" cy="3175"/>
                  </a:xfrm>
                  <a:custGeom>
                    <a:avLst/>
                    <a:gdLst>
                      <a:gd name="T0" fmla="*/ 0 w 2"/>
                      <a:gd name="T1" fmla="*/ 2 h 3"/>
                      <a:gd name="T2" fmla="*/ 2 w 2"/>
                      <a:gd name="T3" fmla="*/ 1 h 3"/>
                      <a:gd name="T4" fmla="*/ 2 w 2"/>
                      <a:gd name="T5" fmla="*/ 0 h 3"/>
                      <a:gd name="T6" fmla="*/ 0 w 2"/>
                      <a:gd name="T7" fmla="*/ 2 h 3"/>
                      <a:gd name="T8" fmla="*/ 0 w 2"/>
                      <a:gd name="T9" fmla="*/ 2 h 3"/>
                    </a:gdLst>
                    <a:ahLst/>
                    <a:cxnLst>
                      <a:cxn ang="0">
                        <a:pos x="T0" y="T1"/>
                      </a:cxn>
                      <a:cxn ang="0">
                        <a:pos x="T2" y="T3"/>
                      </a:cxn>
                      <a:cxn ang="0">
                        <a:pos x="T4" y="T5"/>
                      </a:cxn>
                      <a:cxn ang="0">
                        <a:pos x="T6" y="T7"/>
                      </a:cxn>
                      <a:cxn ang="0">
                        <a:pos x="T8" y="T9"/>
                      </a:cxn>
                    </a:cxnLst>
                    <a:rect l="0" t="0" r="r" b="b"/>
                    <a:pathLst>
                      <a:path w="2" h="3">
                        <a:moveTo>
                          <a:pt x="0" y="2"/>
                        </a:moveTo>
                        <a:cubicBezTo>
                          <a:pt x="1" y="2"/>
                          <a:pt x="2" y="1"/>
                          <a:pt x="2" y="1"/>
                        </a:cubicBezTo>
                        <a:cubicBezTo>
                          <a:pt x="2" y="0"/>
                          <a:pt x="2" y="0"/>
                          <a:pt x="2" y="0"/>
                        </a:cubicBezTo>
                        <a:cubicBezTo>
                          <a:pt x="1" y="1"/>
                          <a:pt x="1" y="1"/>
                          <a:pt x="0" y="2"/>
                        </a:cubicBezTo>
                        <a:cubicBezTo>
                          <a:pt x="0" y="2"/>
                          <a:pt x="0" y="3"/>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8" name="Freeform 448"/>
                  <p:cNvSpPr/>
                  <p:nvPr/>
                </p:nvSpPr>
                <p:spPr bwMode="auto">
                  <a:xfrm>
                    <a:off x="1028700" y="2735263"/>
                    <a:ext cx="3175" cy="1588"/>
                  </a:xfrm>
                  <a:custGeom>
                    <a:avLst/>
                    <a:gdLst>
                      <a:gd name="T0" fmla="*/ 1 w 3"/>
                      <a:gd name="T1" fmla="*/ 2 h 2"/>
                      <a:gd name="T2" fmla="*/ 3 w 3"/>
                      <a:gd name="T3" fmla="*/ 0 h 2"/>
                      <a:gd name="T4" fmla="*/ 2 w 3"/>
                      <a:gd name="T5" fmla="*/ 0 h 2"/>
                      <a:gd name="T6" fmla="*/ 1 w 3"/>
                      <a:gd name="T7" fmla="*/ 1 h 2"/>
                      <a:gd name="T8" fmla="*/ 1 w 3"/>
                      <a:gd name="T9" fmla="*/ 2 h 2"/>
                    </a:gdLst>
                    <a:ahLst/>
                    <a:cxnLst>
                      <a:cxn ang="0">
                        <a:pos x="T0" y="T1"/>
                      </a:cxn>
                      <a:cxn ang="0">
                        <a:pos x="T2" y="T3"/>
                      </a:cxn>
                      <a:cxn ang="0">
                        <a:pos x="T4" y="T5"/>
                      </a:cxn>
                      <a:cxn ang="0">
                        <a:pos x="T6" y="T7"/>
                      </a:cxn>
                      <a:cxn ang="0">
                        <a:pos x="T8" y="T9"/>
                      </a:cxn>
                    </a:cxnLst>
                    <a:rect l="0" t="0" r="r" b="b"/>
                    <a:pathLst>
                      <a:path w="3" h="2">
                        <a:moveTo>
                          <a:pt x="1" y="2"/>
                        </a:moveTo>
                        <a:cubicBezTo>
                          <a:pt x="1" y="1"/>
                          <a:pt x="2" y="1"/>
                          <a:pt x="3" y="0"/>
                        </a:cubicBezTo>
                        <a:cubicBezTo>
                          <a:pt x="3" y="0"/>
                          <a:pt x="3" y="0"/>
                          <a:pt x="2" y="0"/>
                        </a:cubicBezTo>
                        <a:cubicBezTo>
                          <a:pt x="2" y="0"/>
                          <a:pt x="1" y="1"/>
                          <a:pt x="1" y="1"/>
                        </a:cubicBezTo>
                        <a:cubicBezTo>
                          <a:pt x="0" y="1"/>
                          <a:pt x="1" y="2"/>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9" name="Freeform 449"/>
                  <p:cNvSpPr/>
                  <p:nvPr/>
                </p:nvSpPr>
                <p:spPr bwMode="auto">
                  <a:xfrm>
                    <a:off x="1028700" y="2735263"/>
                    <a:ext cx="3175" cy="3175"/>
                  </a:xfrm>
                  <a:custGeom>
                    <a:avLst/>
                    <a:gdLst>
                      <a:gd name="T0" fmla="*/ 1 w 3"/>
                      <a:gd name="T1" fmla="*/ 2 h 2"/>
                      <a:gd name="T2" fmla="*/ 3 w 3"/>
                      <a:gd name="T3" fmla="*/ 0 h 2"/>
                      <a:gd name="T4" fmla="*/ 3 w 3"/>
                      <a:gd name="T5" fmla="*/ 0 h 2"/>
                      <a:gd name="T6" fmla="*/ 3 w 3"/>
                      <a:gd name="T7" fmla="*/ 0 h 2"/>
                      <a:gd name="T8" fmla="*/ 3 w 3"/>
                      <a:gd name="T9" fmla="*/ 0 h 2"/>
                      <a:gd name="T10" fmla="*/ 3 w 3"/>
                      <a:gd name="T11" fmla="*/ 0 h 2"/>
                      <a:gd name="T12" fmla="*/ 3 w 3"/>
                      <a:gd name="T13" fmla="*/ 0 h 2"/>
                      <a:gd name="T14" fmla="*/ 0 w 3"/>
                      <a:gd name="T15" fmla="*/ 2 h 2"/>
                      <a:gd name="T16" fmla="*/ 1 w 3"/>
                      <a:gd name="T1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2">
                        <a:moveTo>
                          <a:pt x="1" y="2"/>
                        </a:moveTo>
                        <a:cubicBezTo>
                          <a:pt x="1" y="1"/>
                          <a:pt x="2" y="1"/>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2" y="0"/>
                          <a:pt x="1" y="1"/>
                          <a:pt x="0" y="2"/>
                        </a:cubicBezTo>
                        <a:cubicBezTo>
                          <a:pt x="0" y="2"/>
                          <a:pt x="0" y="2"/>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0" name="Freeform 450"/>
                  <p:cNvSpPr/>
                  <p:nvPr/>
                </p:nvSpPr>
                <p:spPr bwMode="auto">
                  <a:xfrm>
                    <a:off x="1030288" y="2735263"/>
                    <a:ext cx="4763" cy="3175"/>
                  </a:xfrm>
                  <a:custGeom>
                    <a:avLst/>
                    <a:gdLst>
                      <a:gd name="T0" fmla="*/ 0 w 4"/>
                      <a:gd name="T1" fmla="*/ 4 h 4"/>
                      <a:gd name="T2" fmla="*/ 4 w 4"/>
                      <a:gd name="T3" fmla="*/ 1 h 4"/>
                      <a:gd name="T4" fmla="*/ 3 w 4"/>
                      <a:gd name="T5" fmla="*/ 1 h 4"/>
                      <a:gd name="T6" fmla="*/ 0 w 4"/>
                      <a:gd name="T7" fmla="*/ 3 h 4"/>
                      <a:gd name="T8" fmla="*/ 0 w 4"/>
                      <a:gd name="T9" fmla="*/ 4 h 4"/>
                    </a:gdLst>
                    <a:ahLst/>
                    <a:cxnLst>
                      <a:cxn ang="0">
                        <a:pos x="T0" y="T1"/>
                      </a:cxn>
                      <a:cxn ang="0">
                        <a:pos x="T2" y="T3"/>
                      </a:cxn>
                      <a:cxn ang="0">
                        <a:pos x="T4" y="T5"/>
                      </a:cxn>
                      <a:cxn ang="0">
                        <a:pos x="T6" y="T7"/>
                      </a:cxn>
                      <a:cxn ang="0">
                        <a:pos x="T8" y="T9"/>
                      </a:cxn>
                    </a:cxnLst>
                    <a:rect l="0" t="0" r="r" b="b"/>
                    <a:pathLst>
                      <a:path w="4" h="4">
                        <a:moveTo>
                          <a:pt x="0" y="4"/>
                        </a:moveTo>
                        <a:cubicBezTo>
                          <a:pt x="1" y="3"/>
                          <a:pt x="2" y="2"/>
                          <a:pt x="4" y="1"/>
                        </a:cubicBezTo>
                        <a:cubicBezTo>
                          <a:pt x="4" y="1"/>
                          <a:pt x="4" y="0"/>
                          <a:pt x="3" y="1"/>
                        </a:cubicBezTo>
                        <a:cubicBezTo>
                          <a:pt x="2" y="1"/>
                          <a:pt x="1" y="2"/>
                          <a:pt x="0" y="3"/>
                        </a:cubicBezTo>
                        <a:cubicBezTo>
                          <a:pt x="0" y="3"/>
                          <a:pt x="0" y="4"/>
                          <a:pt x="0"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1" name="Freeform 451"/>
                  <p:cNvSpPr/>
                  <p:nvPr/>
                </p:nvSpPr>
                <p:spPr bwMode="auto">
                  <a:xfrm>
                    <a:off x="1031875" y="2735263"/>
                    <a:ext cx="3175" cy="3175"/>
                  </a:xfrm>
                  <a:custGeom>
                    <a:avLst/>
                    <a:gdLst>
                      <a:gd name="T0" fmla="*/ 0 w 4"/>
                      <a:gd name="T1" fmla="*/ 3 h 3"/>
                      <a:gd name="T2" fmla="*/ 2 w 4"/>
                      <a:gd name="T3" fmla="*/ 2 h 3"/>
                      <a:gd name="T4" fmla="*/ 4 w 4"/>
                      <a:gd name="T5" fmla="*/ 0 h 3"/>
                      <a:gd name="T6" fmla="*/ 3 w 4"/>
                      <a:gd name="T7" fmla="*/ 0 h 3"/>
                      <a:gd name="T8" fmla="*/ 2 w 4"/>
                      <a:gd name="T9" fmla="*/ 1 h 3"/>
                      <a:gd name="T10" fmla="*/ 0 w 4"/>
                      <a:gd name="T11" fmla="*/ 2 h 3"/>
                      <a:gd name="T12" fmla="*/ 0 w 4"/>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4" h="3">
                        <a:moveTo>
                          <a:pt x="0" y="3"/>
                        </a:moveTo>
                        <a:cubicBezTo>
                          <a:pt x="1" y="3"/>
                          <a:pt x="1" y="2"/>
                          <a:pt x="2" y="2"/>
                        </a:cubicBezTo>
                        <a:cubicBezTo>
                          <a:pt x="2" y="1"/>
                          <a:pt x="3" y="1"/>
                          <a:pt x="4" y="0"/>
                        </a:cubicBezTo>
                        <a:cubicBezTo>
                          <a:pt x="4" y="0"/>
                          <a:pt x="3" y="0"/>
                          <a:pt x="3" y="0"/>
                        </a:cubicBezTo>
                        <a:cubicBezTo>
                          <a:pt x="3" y="0"/>
                          <a:pt x="2" y="0"/>
                          <a:pt x="2" y="1"/>
                        </a:cubicBezTo>
                        <a:cubicBezTo>
                          <a:pt x="2" y="1"/>
                          <a:pt x="0" y="2"/>
                          <a:pt x="0" y="2"/>
                        </a:cubicBezTo>
                        <a:cubicBezTo>
                          <a:pt x="0" y="2"/>
                          <a:pt x="0" y="2"/>
                          <a:pt x="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2" name="Freeform 452"/>
                  <p:cNvSpPr/>
                  <p:nvPr/>
                </p:nvSpPr>
                <p:spPr bwMode="auto">
                  <a:xfrm>
                    <a:off x="1031875" y="2735263"/>
                    <a:ext cx="4763" cy="3175"/>
                  </a:xfrm>
                  <a:custGeom>
                    <a:avLst/>
                    <a:gdLst>
                      <a:gd name="T0" fmla="*/ 1 w 5"/>
                      <a:gd name="T1" fmla="*/ 3 h 3"/>
                      <a:gd name="T2" fmla="*/ 5 w 5"/>
                      <a:gd name="T3" fmla="*/ 0 h 3"/>
                      <a:gd name="T4" fmla="*/ 4 w 5"/>
                      <a:gd name="T5" fmla="*/ 0 h 3"/>
                      <a:gd name="T6" fmla="*/ 1 w 5"/>
                      <a:gd name="T7" fmla="*/ 3 h 3"/>
                      <a:gd name="T8" fmla="*/ 1 w 5"/>
                      <a:gd name="T9" fmla="*/ 3 h 3"/>
                    </a:gdLst>
                    <a:ahLst/>
                    <a:cxnLst>
                      <a:cxn ang="0">
                        <a:pos x="T0" y="T1"/>
                      </a:cxn>
                      <a:cxn ang="0">
                        <a:pos x="T2" y="T3"/>
                      </a:cxn>
                      <a:cxn ang="0">
                        <a:pos x="T4" y="T5"/>
                      </a:cxn>
                      <a:cxn ang="0">
                        <a:pos x="T6" y="T7"/>
                      </a:cxn>
                      <a:cxn ang="0">
                        <a:pos x="T8" y="T9"/>
                      </a:cxn>
                    </a:cxnLst>
                    <a:rect l="0" t="0" r="r" b="b"/>
                    <a:pathLst>
                      <a:path w="5" h="3">
                        <a:moveTo>
                          <a:pt x="1" y="3"/>
                        </a:moveTo>
                        <a:cubicBezTo>
                          <a:pt x="2" y="3"/>
                          <a:pt x="3" y="1"/>
                          <a:pt x="5" y="0"/>
                        </a:cubicBezTo>
                        <a:cubicBezTo>
                          <a:pt x="5" y="0"/>
                          <a:pt x="4" y="0"/>
                          <a:pt x="4" y="0"/>
                        </a:cubicBezTo>
                        <a:cubicBezTo>
                          <a:pt x="3" y="1"/>
                          <a:pt x="2" y="2"/>
                          <a:pt x="1" y="3"/>
                        </a:cubicBezTo>
                        <a:cubicBezTo>
                          <a:pt x="0" y="3"/>
                          <a:pt x="1" y="3"/>
                          <a:pt x="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3" name="Freeform 453"/>
                  <p:cNvSpPr/>
                  <p:nvPr/>
                </p:nvSpPr>
                <p:spPr bwMode="auto">
                  <a:xfrm>
                    <a:off x="1033463" y="2735263"/>
                    <a:ext cx="4763" cy="3175"/>
                  </a:xfrm>
                  <a:custGeom>
                    <a:avLst/>
                    <a:gdLst>
                      <a:gd name="T0" fmla="*/ 0 w 4"/>
                      <a:gd name="T1" fmla="*/ 4 h 4"/>
                      <a:gd name="T2" fmla="*/ 3 w 4"/>
                      <a:gd name="T3" fmla="*/ 1 h 4"/>
                      <a:gd name="T4" fmla="*/ 3 w 4"/>
                      <a:gd name="T5" fmla="*/ 1 h 4"/>
                      <a:gd name="T6" fmla="*/ 0 w 4"/>
                      <a:gd name="T7" fmla="*/ 4 h 4"/>
                      <a:gd name="T8" fmla="*/ 0 w 4"/>
                      <a:gd name="T9" fmla="*/ 4 h 4"/>
                    </a:gdLst>
                    <a:ahLst/>
                    <a:cxnLst>
                      <a:cxn ang="0">
                        <a:pos x="T0" y="T1"/>
                      </a:cxn>
                      <a:cxn ang="0">
                        <a:pos x="T2" y="T3"/>
                      </a:cxn>
                      <a:cxn ang="0">
                        <a:pos x="T4" y="T5"/>
                      </a:cxn>
                      <a:cxn ang="0">
                        <a:pos x="T6" y="T7"/>
                      </a:cxn>
                      <a:cxn ang="0">
                        <a:pos x="T8" y="T9"/>
                      </a:cxn>
                    </a:cxnLst>
                    <a:rect l="0" t="0" r="r" b="b"/>
                    <a:pathLst>
                      <a:path w="4" h="4">
                        <a:moveTo>
                          <a:pt x="0" y="4"/>
                        </a:moveTo>
                        <a:cubicBezTo>
                          <a:pt x="1" y="3"/>
                          <a:pt x="3" y="2"/>
                          <a:pt x="3" y="1"/>
                        </a:cubicBezTo>
                        <a:cubicBezTo>
                          <a:pt x="4" y="1"/>
                          <a:pt x="3" y="0"/>
                          <a:pt x="3" y="1"/>
                        </a:cubicBezTo>
                        <a:cubicBezTo>
                          <a:pt x="2" y="2"/>
                          <a:pt x="1" y="3"/>
                          <a:pt x="0" y="4"/>
                        </a:cubicBezTo>
                        <a:cubicBezTo>
                          <a:pt x="0" y="4"/>
                          <a:pt x="0" y="4"/>
                          <a:pt x="0"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4" name="Freeform 454"/>
                  <p:cNvSpPr/>
                  <p:nvPr/>
                </p:nvSpPr>
                <p:spPr bwMode="auto">
                  <a:xfrm>
                    <a:off x="1035050" y="2735263"/>
                    <a:ext cx="3175" cy="3175"/>
                  </a:xfrm>
                  <a:custGeom>
                    <a:avLst/>
                    <a:gdLst>
                      <a:gd name="T0" fmla="*/ 0 w 3"/>
                      <a:gd name="T1" fmla="*/ 3 h 3"/>
                      <a:gd name="T2" fmla="*/ 3 w 3"/>
                      <a:gd name="T3" fmla="*/ 0 h 3"/>
                      <a:gd name="T4" fmla="*/ 3 w 3"/>
                      <a:gd name="T5" fmla="*/ 0 h 3"/>
                      <a:gd name="T6" fmla="*/ 0 w 3"/>
                      <a:gd name="T7" fmla="*/ 3 h 3"/>
                      <a:gd name="T8" fmla="*/ 0 w 3"/>
                      <a:gd name="T9" fmla="*/ 3 h 3"/>
                    </a:gdLst>
                    <a:ahLst/>
                    <a:cxnLst>
                      <a:cxn ang="0">
                        <a:pos x="T0" y="T1"/>
                      </a:cxn>
                      <a:cxn ang="0">
                        <a:pos x="T2" y="T3"/>
                      </a:cxn>
                      <a:cxn ang="0">
                        <a:pos x="T4" y="T5"/>
                      </a:cxn>
                      <a:cxn ang="0">
                        <a:pos x="T6" y="T7"/>
                      </a:cxn>
                      <a:cxn ang="0">
                        <a:pos x="T8" y="T9"/>
                      </a:cxn>
                    </a:cxnLst>
                    <a:rect l="0" t="0" r="r" b="b"/>
                    <a:pathLst>
                      <a:path w="3" h="3">
                        <a:moveTo>
                          <a:pt x="0" y="3"/>
                        </a:moveTo>
                        <a:cubicBezTo>
                          <a:pt x="1" y="2"/>
                          <a:pt x="2" y="1"/>
                          <a:pt x="3" y="0"/>
                        </a:cubicBezTo>
                        <a:cubicBezTo>
                          <a:pt x="3" y="0"/>
                          <a:pt x="3" y="0"/>
                          <a:pt x="3" y="0"/>
                        </a:cubicBezTo>
                        <a:cubicBezTo>
                          <a:pt x="2" y="1"/>
                          <a:pt x="1" y="2"/>
                          <a:pt x="0" y="3"/>
                        </a:cubicBezTo>
                        <a:cubicBezTo>
                          <a:pt x="0" y="3"/>
                          <a:pt x="0" y="3"/>
                          <a:pt x="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5" name="Freeform 455"/>
                  <p:cNvSpPr/>
                  <p:nvPr/>
                </p:nvSpPr>
                <p:spPr bwMode="auto">
                  <a:xfrm>
                    <a:off x="1035050" y="2735263"/>
                    <a:ext cx="3175" cy="3175"/>
                  </a:xfrm>
                  <a:custGeom>
                    <a:avLst/>
                    <a:gdLst>
                      <a:gd name="T0" fmla="*/ 1 w 3"/>
                      <a:gd name="T1" fmla="*/ 3 h 3"/>
                      <a:gd name="T2" fmla="*/ 3 w 3"/>
                      <a:gd name="T3" fmla="*/ 0 h 3"/>
                      <a:gd name="T4" fmla="*/ 3 w 3"/>
                      <a:gd name="T5" fmla="*/ 0 h 3"/>
                      <a:gd name="T6" fmla="*/ 1 w 3"/>
                      <a:gd name="T7" fmla="*/ 2 h 3"/>
                      <a:gd name="T8" fmla="*/ 1 w 3"/>
                      <a:gd name="T9" fmla="*/ 3 h 3"/>
                    </a:gdLst>
                    <a:ahLst/>
                    <a:cxnLst>
                      <a:cxn ang="0">
                        <a:pos x="T0" y="T1"/>
                      </a:cxn>
                      <a:cxn ang="0">
                        <a:pos x="T2" y="T3"/>
                      </a:cxn>
                      <a:cxn ang="0">
                        <a:pos x="T4" y="T5"/>
                      </a:cxn>
                      <a:cxn ang="0">
                        <a:pos x="T6" y="T7"/>
                      </a:cxn>
                      <a:cxn ang="0">
                        <a:pos x="T8" y="T9"/>
                      </a:cxn>
                    </a:cxnLst>
                    <a:rect l="0" t="0" r="r" b="b"/>
                    <a:pathLst>
                      <a:path w="3" h="3">
                        <a:moveTo>
                          <a:pt x="1" y="3"/>
                        </a:moveTo>
                        <a:cubicBezTo>
                          <a:pt x="2" y="2"/>
                          <a:pt x="2" y="1"/>
                          <a:pt x="3" y="0"/>
                        </a:cubicBezTo>
                        <a:cubicBezTo>
                          <a:pt x="3" y="0"/>
                          <a:pt x="3" y="0"/>
                          <a:pt x="3" y="0"/>
                        </a:cubicBezTo>
                        <a:cubicBezTo>
                          <a:pt x="2" y="1"/>
                          <a:pt x="1" y="2"/>
                          <a:pt x="1" y="2"/>
                        </a:cubicBezTo>
                        <a:cubicBezTo>
                          <a:pt x="0" y="2"/>
                          <a:pt x="1" y="3"/>
                          <a:pt x="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6" name="Freeform 476"/>
                  <p:cNvSpPr>
                    <a:spLocks noEditPoints="1"/>
                  </p:cNvSpPr>
                  <p:nvPr/>
                </p:nvSpPr>
                <p:spPr bwMode="auto">
                  <a:xfrm>
                    <a:off x="869950" y="2209801"/>
                    <a:ext cx="49213" cy="69850"/>
                  </a:xfrm>
                  <a:custGeom>
                    <a:avLst/>
                    <a:gdLst>
                      <a:gd name="T0" fmla="*/ 8 w 47"/>
                      <a:gd name="T1" fmla="*/ 40 h 66"/>
                      <a:gd name="T2" fmla="*/ 8 w 47"/>
                      <a:gd name="T3" fmla="*/ 40 h 66"/>
                      <a:gd name="T4" fmla="*/ 23 w 47"/>
                      <a:gd name="T5" fmla="*/ 65 h 66"/>
                      <a:gd name="T6" fmla="*/ 30 w 47"/>
                      <a:gd name="T7" fmla="*/ 2 h 66"/>
                      <a:gd name="T8" fmla="*/ 30 w 47"/>
                      <a:gd name="T9" fmla="*/ 2 h 66"/>
                      <a:gd name="T10" fmla="*/ 34 w 47"/>
                      <a:gd name="T11" fmla="*/ 3 h 66"/>
                      <a:gd name="T12" fmla="*/ 41 w 47"/>
                      <a:gd name="T13" fmla="*/ 8 h 66"/>
                      <a:gd name="T14" fmla="*/ 45 w 47"/>
                      <a:gd name="T15" fmla="*/ 17 h 66"/>
                      <a:gd name="T16" fmla="*/ 43 w 47"/>
                      <a:gd name="T17" fmla="*/ 31 h 66"/>
                      <a:gd name="T18" fmla="*/ 39 w 47"/>
                      <a:gd name="T19" fmla="*/ 37 h 66"/>
                      <a:gd name="T20" fmla="*/ 32 w 47"/>
                      <a:gd name="T21" fmla="*/ 44 h 66"/>
                      <a:gd name="T22" fmla="*/ 29 w 47"/>
                      <a:gd name="T23" fmla="*/ 52 h 66"/>
                      <a:gd name="T24" fmla="*/ 29 w 47"/>
                      <a:gd name="T25" fmla="*/ 60 h 66"/>
                      <a:gd name="T26" fmla="*/ 28 w 47"/>
                      <a:gd name="T27" fmla="*/ 63 h 66"/>
                      <a:gd name="T28" fmla="*/ 26 w 47"/>
                      <a:gd name="T29" fmla="*/ 64 h 66"/>
                      <a:gd name="T30" fmla="*/ 19 w 47"/>
                      <a:gd name="T31" fmla="*/ 65 h 66"/>
                      <a:gd name="T32" fmla="*/ 16 w 47"/>
                      <a:gd name="T33" fmla="*/ 53 h 66"/>
                      <a:gd name="T34" fmla="*/ 15 w 47"/>
                      <a:gd name="T35" fmla="*/ 49 h 66"/>
                      <a:gd name="T36" fmla="*/ 10 w 47"/>
                      <a:gd name="T37" fmla="*/ 42 h 66"/>
                      <a:gd name="T38" fmla="*/ 8 w 47"/>
                      <a:gd name="T39" fmla="*/ 40 h 66"/>
                      <a:gd name="T40" fmla="*/ 8 w 47"/>
                      <a:gd name="T41" fmla="*/ 40 h 66"/>
                      <a:gd name="T42" fmla="*/ 3 w 47"/>
                      <a:gd name="T43" fmla="*/ 32 h 66"/>
                      <a:gd name="T44" fmla="*/ 2 w 47"/>
                      <a:gd name="T45" fmla="*/ 23 h 66"/>
                      <a:gd name="T46" fmla="*/ 6 w 47"/>
                      <a:gd name="T47" fmla="*/ 13 h 66"/>
                      <a:gd name="T48" fmla="*/ 18 w 47"/>
                      <a:gd name="T49" fmla="*/ 3 h 66"/>
                      <a:gd name="T50" fmla="*/ 30 w 47"/>
                      <a:gd name="T51" fmla="*/ 2 h 66"/>
                      <a:gd name="T52" fmla="*/ 12 w 47"/>
                      <a:gd name="T53" fmla="*/ 6 h 66"/>
                      <a:gd name="T54" fmla="*/ 0 w 47"/>
                      <a:gd name="T55" fmla="*/ 26 h 66"/>
                      <a:gd name="T56" fmla="*/ 3 w 47"/>
                      <a:gd name="T57" fmla="*/ 35 h 66"/>
                      <a:gd name="T58" fmla="*/ 12 w 47"/>
                      <a:gd name="T59" fmla="*/ 47 h 66"/>
                      <a:gd name="T60" fmla="*/ 14 w 47"/>
                      <a:gd name="T61" fmla="*/ 50 h 66"/>
                      <a:gd name="T62" fmla="*/ 15 w 47"/>
                      <a:gd name="T63" fmla="*/ 64 h 66"/>
                      <a:gd name="T64" fmla="*/ 14 w 47"/>
                      <a:gd name="T65" fmla="*/ 64 h 66"/>
                      <a:gd name="T66" fmla="*/ 15 w 47"/>
                      <a:gd name="T67" fmla="*/ 65 h 66"/>
                      <a:gd name="T68" fmla="*/ 16 w 47"/>
                      <a:gd name="T69" fmla="*/ 65 h 66"/>
                      <a:gd name="T70" fmla="*/ 24 w 47"/>
                      <a:gd name="T71" fmla="*/ 66 h 66"/>
                      <a:gd name="T72" fmla="*/ 30 w 47"/>
                      <a:gd name="T73" fmla="*/ 59 h 66"/>
                      <a:gd name="T74" fmla="*/ 30 w 47"/>
                      <a:gd name="T75" fmla="*/ 52 h 66"/>
                      <a:gd name="T76" fmla="*/ 34 w 47"/>
                      <a:gd name="T77" fmla="*/ 43 h 66"/>
                      <a:gd name="T78" fmla="*/ 40 w 47"/>
                      <a:gd name="T79" fmla="*/ 37 h 66"/>
                      <a:gd name="T80" fmla="*/ 46 w 47"/>
                      <a:gd name="T81" fmla="*/ 25 h 66"/>
                      <a:gd name="T82" fmla="*/ 34 w 47"/>
                      <a:gd name="T83" fmla="*/ 1 h 66"/>
                      <a:gd name="T84" fmla="*/ 27 w 47"/>
                      <a:gd name="T85" fmla="*/ 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7" h="66">
                        <a:moveTo>
                          <a:pt x="8" y="40"/>
                        </a:moveTo>
                        <a:cubicBezTo>
                          <a:pt x="8" y="40"/>
                          <a:pt x="8" y="40"/>
                          <a:pt x="8" y="40"/>
                        </a:cubicBezTo>
                        <a:cubicBezTo>
                          <a:pt x="8" y="40"/>
                          <a:pt x="8" y="40"/>
                          <a:pt x="8" y="40"/>
                        </a:cubicBezTo>
                        <a:cubicBezTo>
                          <a:pt x="8" y="40"/>
                          <a:pt x="8" y="40"/>
                          <a:pt x="8" y="40"/>
                        </a:cubicBezTo>
                        <a:moveTo>
                          <a:pt x="23" y="65"/>
                        </a:moveTo>
                        <a:cubicBezTo>
                          <a:pt x="23" y="65"/>
                          <a:pt x="23" y="65"/>
                          <a:pt x="23" y="65"/>
                        </a:cubicBezTo>
                        <a:cubicBezTo>
                          <a:pt x="23" y="65"/>
                          <a:pt x="23" y="65"/>
                          <a:pt x="23" y="65"/>
                        </a:cubicBezTo>
                        <a:moveTo>
                          <a:pt x="30" y="2"/>
                        </a:moveTo>
                        <a:cubicBezTo>
                          <a:pt x="30" y="2"/>
                          <a:pt x="30" y="2"/>
                          <a:pt x="30" y="2"/>
                        </a:cubicBezTo>
                        <a:cubicBezTo>
                          <a:pt x="30" y="2"/>
                          <a:pt x="30" y="2"/>
                          <a:pt x="30" y="2"/>
                        </a:cubicBezTo>
                        <a:moveTo>
                          <a:pt x="30" y="2"/>
                        </a:moveTo>
                        <a:cubicBezTo>
                          <a:pt x="32" y="2"/>
                          <a:pt x="33" y="2"/>
                          <a:pt x="34" y="3"/>
                        </a:cubicBezTo>
                        <a:cubicBezTo>
                          <a:pt x="36" y="3"/>
                          <a:pt x="37" y="4"/>
                          <a:pt x="38" y="5"/>
                        </a:cubicBezTo>
                        <a:cubicBezTo>
                          <a:pt x="39" y="6"/>
                          <a:pt x="40" y="6"/>
                          <a:pt x="41" y="8"/>
                        </a:cubicBezTo>
                        <a:cubicBezTo>
                          <a:pt x="42" y="9"/>
                          <a:pt x="42" y="10"/>
                          <a:pt x="43" y="12"/>
                        </a:cubicBezTo>
                        <a:cubicBezTo>
                          <a:pt x="44" y="14"/>
                          <a:pt x="44" y="15"/>
                          <a:pt x="45" y="17"/>
                        </a:cubicBezTo>
                        <a:cubicBezTo>
                          <a:pt x="45" y="20"/>
                          <a:pt x="45" y="22"/>
                          <a:pt x="45" y="25"/>
                        </a:cubicBezTo>
                        <a:cubicBezTo>
                          <a:pt x="44" y="27"/>
                          <a:pt x="44" y="29"/>
                          <a:pt x="43" y="31"/>
                        </a:cubicBezTo>
                        <a:cubicBezTo>
                          <a:pt x="42" y="32"/>
                          <a:pt x="41" y="34"/>
                          <a:pt x="40" y="35"/>
                        </a:cubicBezTo>
                        <a:cubicBezTo>
                          <a:pt x="40" y="36"/>
                          <a:pt x="39" y="37"/>
                          <a:pt x="39" y="37"/>
                        </a:cubicBezTo>
                        <a:cubicBezTo>
                          <a:pt x="38" y="38"/>
                          <a:pt x="37" y="39"/>
                          <a:pt x="36" y="39"/>
                        </a:cubicBezTo>
                        <a:cubicBezTo>
                          <a:pt x="35" y="41"/>
                          <a:pt x="34" y="42"/>
                          <a:pt x="32" y="44"/>
                        </a:cubicBezTo>
                        <a:cubicBezTo>
                          <a:pt x="31" y="46"/>
                          <a:pt x="30" y="48"/>
                          <a:pt x="30" y="50"/>
                        </a:cubicBezTo>
                        <a:cubicBezTo>
                          <a:pt x="29" y="50"/>
                          <a:pt x="29" y="51"/>
                          <a:pt x="29" y="52"/>
                        </a:cubicBezTo>
                        <a:cubicBezTo>
                          <a:pt x="29" y="53"/>
                          <a:pt x="29" y="54"/>
                          <a:pt x="29" y="55"/>
                        </a:cubicBezTo>
                        <a:cubicBezTo>
                          <a:pt x="29" y="57"/>
                          <a:pt x="29" y="58"/>
                          <a:pt x="29" y="60"/>
                        </a:cubicBezTo>
                        <a:cubicBezTo>
                          <a:pt x="29" y="61"/>
                          <a:pt x="29" y="61"/>
                          <a:pt x="29" y="62"/>
                        </a:cubicBezTo>
                        <a:cubicBezTo>
                          <a:pt x="29" y="62"/>
                          <a:pt x="28" y="62"/>
                          <a:pt x="28" y="63"/>
                        </a:cubicBezTo>
                        <a:cubicBezTo>
                          <a:pt x="28" y="63"/>
                          <a:pt x="28" y="63"/>
                          <a:pt x="27" y="63"/>
                        </a:cubicBezTo>
                        <a:cubicBezTo>
                          <a:pt x="27" y="64"/>
                          <a:pt x="26" y="64"/>
                          <a:pt x="26" y="64"/>
                        </a:cubicBezTo>
                        <a:cubicBezTo>
                          <a:pt x="25" y="64"/>
                          <a:pt x="24" y="65"/>
                          <a:pt x="23" y="65"/>
                        </a:cubicBezTo>
                        <a:cubicBezTo>
                          <a:pt x="22" y="65"/>
                          <a:pt x="20" y="65"/>
                          <a:pt x="19" y="65"/>
                        </a:cubicBezTo>
                        <a:cubicBezTo>
                          <a:pt x="18" y="65"/>
                          <a:pt x="17" y="64"/>
                          <a:pt x="16" y="64"/>
                        </a:cubicBezTo>
                        <a:cubicBezTo>
                          <a:pt x="16" y="60"/>
                          <a:pt x="17" y="56"/>
                          <a:pt x="16" y="53"/>
                        </a:cubicBezTo>
                        <a:cubicBezTo>
                          <a:pt x="16" y="52"/>
                          <a:pt x="16" y="51"/>
                          <a:pt x="15" y="50"/>
                        </a:cubicBezTo>
                        <a:cubicBezTo>
                          <a:pt x="15" y="49"/>
                          <a:pt x="15" y="49"/>
                          <a:pt x="15" y="49"/>
                        </a:cubicBezTo>
                        <a:cubicBezTo>
                          <a:pt x="15" y="48"/>
                          <a:pt x="14" y="48"/>
                          <a:pt x="14" y="47"/>
                        </a:cubicBezTo>
                        <a:cubicBezTo>
                          <a:pt x="13" y="46"/>
                          <a:pt x="11" y="44"/>
                          <a:pt x="10" y="42"/>
                        </a:cubicBezTo>
                        <a:cubicBezTo>
                          <a:pt x="9" y="42"/>
                          <a:pt x="9" y="41"/>
                          <a:pt x="8" y="40"/>
                        </a:cubicBezTo>
                        <a:cubicBezTo>
                          <a:pt x="8" y="40"/>
                          <a:pt x="8" y="40"/>
                          <a:pt x="8" y="40"/>
                        </a:cubicBezTo>
                        <a:cubicBezTo>
                          <a:pt x="8" y="40"/>
                          <a:pt x="8" y="40"/>
                          <a:pt x="8" y="40"/>
                        </a:cubicBezTo>
                        <a:cubicBezTo>
                          <a:pt x="8" y="40"/>
                          <a:pt x="8" y="40"/>
                          <a:pt x="8" y="40"/>
                        </a:cubicBezTo>
                        <a:cubicBezTo>
                          <a:pt x="8" y="40"/>
                          <a:pt x="8" y="40"/>
                          <a:pt x="8" y="40"/>
                        </a:cubicBezTo>
                        <a:cubicBezTo>
                          <a:pt x="6" y="38"/>
                          <a:pt x="4" y="35"/>
                          <a:pt x="3" y="32"/>
                        </a:cubicBezTo>
                        <a:cubicBezTo>
                          <a:pt x="2" y="30"/>
                          <a:pt x="2" y="29"/>
                          <a:pt x="2" y="27"/>
                        </a:cubicBezTo>
                        <a:cubicBezTo>
                          <a:pt x="1" y="26"/>
                          <a:pt x="1" y="24"/>
                          <a:pt x="2" y="23"/>
                        </a:cubicBezTo>
                        <a:cubicBezTo>
                          <a:pt x="2" y="21"/>
                          <a:pt x="2" y="20"/>
                          <a:pt x="3" y="18"/>
                        </a:cubicBezTo>
                        <a:cubicBezTo>
                          <a:pt x="4" y="16"/>
                          <a:pt x="5" y="14"/>
                          <a:pt x="6" y="13"/>
                        </a:cubicBezTo>
                        <a:cubicBezTo>
                          <a:pt x="8" y="11"/>
                          <a:pt x="10" y="9"/>
                          <a:pt x="12" y="7"/>
                        </a:cubicBezTo>
                        <a:cubicBezTo>
                          <a:pt x="14" y="6"/>
                          <a:pt x="16" y="4"/>
                          <a:pt x="18" y="3"/>
                        </a:cubicBezTo>
                        <a:cubicBezTo>
                          <a:pt x="21" y="3"/>
                          <a:pt x="23" y="2"/>
                          <a:pt x="25" y="2"/>
                        </a:cubicBezTo>
                        <a:cubicBezTo>
                          <a:pt x="27" y="1"/>
                          <a:pt x="28" y="1"/>
                          <a:pt x="30" y="2"/>
                        </a:cubicBezTo>
                        <a:moveTo>
                          <a:pt x="27" y="0"/>
                        </a:moveTo>
                        <a:cubicBezTo>
                          <a:pt x="21" y="1"/>
                          <a:pt x="16" y="3"/>
                          <a:pt x="12" y="6"/>
                        </a:cubicBezTo>
                        <a:cubicBezTo>
                          <a:pt x="7" y="9"/>
                          <a:pt x="4" y="13"/>
                          <a:pt x="2" y="18"/>
                        </a:cubicBezTo>
                        <a:cubicBezTo>
                          <a:pt x="1" y="21"/>
                          <a:pt x="0" y="23"/>
                          <a:pt x="0" y="26"/>
                        </a:cubicBezTo>
                        <a:cubicBezTo>
                          <a:pt x="0" y="27"/>
                          <a:pt x="1" y="29"/>
                          <a:pt x="1" y="30"/>
                        </a:cubicBezTo>
                        <a:cubicBezTo>
                          <a:pt x="1" y="32"/>
                          <a:pt x="2" y="33"/>
                          <a:pt x="3" y="35"/>
                        </a:cubicBezTo>
                        <a:cubicBezTo>
                          <a:pt x="6" y="39"/>
                          <a:pt x="9" y="43"/>
                          <a:pt x="12" y="47"/>
                        </a:cubicBezTo>
                        <a:cubicBezTo>
                          <a:pt x="12" y="47"/>
                          <a:pt x="12" y="47"/>
                          <a:pt x="12" y="47"/>
                        </a:cubicBezTo>
                        <a:cubicBezTo>
                          <a:pt x="13" y="48"/>
                          <a:pt x="13" y="48"/>
                          <a:pt x="14" y="49"/>
                        </a:cubicBezTo>
                        <a:cubicBezTo>
                          <a:pt x="14" y="49"/>
                          <a:pt x="14" y="50"/>
                          <a:pt x="14" y="50"/>
                        </a:cubicBezTo>
                        <a:cubicBezTo>
                          <a:pt x="15" y="51"/>
                          <a:pt x="15" y="52"/>
                          <a:pt x="15" y="53"/>
                        </a:cubicBezTo>
                        <a:cubicBezTo>
                          <a:pt x="16" y="57"/>
                          <a:pt x="15" y="60"/>
                          <a:pt x="15" y="64"/>
                        </a:cubicBezTo>
                        <a:cubicBezTo>
                          <a:pt x="15" y="64"/>
                          <a:pt x="15" y="64"/>
                          <a:pt x="15" y="64"/>
                        </a:cubicBezTo>
                        <a:cubicBezTo>
                          <a:pt x="15" y="64"/>
                          <a:pt x="14" y="64"/>
                          <a:pt x="14" y="64"/>
                        </a:cubicBezTo>
                        <a:cubicBezTo>
                          <a:pt x="14" y="64"/>
                          <a:pt x="14" y="65"/>
                          <a:pt x="15" y="65"/>
                        </a:cubicBezTo>
                        <a:cubicBezTo>
                          <a:pt x="15" y="65"/>
                          <a:pt x="15" y="65"/>
                          <a:pt x="15" y="65"/>
                        </a:cubicBezTo>
                        <a:cubicBezTo>
                          <a:pt x="15" y="65"/>
                          <a:pt x="15" y="65"/>
                          <a:pt x="16" y="65"/>
                        </a:cubicBezTo>
                        <a:cubicBezTo>
                          <a:pt x="16" y="65"/>
                          <a:pt x="16" y="65"/>
                          <a:pt x="16" y="65"/>
                        </a:cubicBezTo>
                        <a:cubicBezTo>
                          <a:pt x="17" y="66"/>
                          <a:pt x="18" y="66"/>
                          <a:pt x="19" y="66"/>
                        </a:cubicBezTo>
                        <a:cubicBezTo>
                          <a:pt x="21" y="66"/>
                          <a:pt x="22" y="66"/>
                          <a:pt x="24" y="66"/>
                        </a:cubicBezTo>
                        <a:cubicBezTo>
                          <a:pt x="26" y="66"/>
                          <a:pt x="27" y="65"/>
                          <a:pt x="28" y="64"/>
                        </a:cubicBezTo>
                        <a:cubicBezTo>
                          <a:pt x="30" y="63"/>
                          <a:pt x="30" y="61"/>
                          <a:pt x="30" y="59"/>
                        </a:cubicBezTo>
                        <a:cubicBezTo>
                          <a:pt x="30" y="58"/>
                          <a:pt x="30" y="57"/>
                          <a:pt x="30" y="55"/>
                        </a:cubicBezTo>
                        <a:cubicBezTo>
                          <a:pt x="30" y="54"/>
                          <a:pt x="30" y="53"/>
                          <a:pt x="30" y="52"/>
                        </a:cubicBezTo>
                        <a:cubicBezTo>
                          <a:pt x="30" y="51"/>
                          <a:pt x="31" y="49"/>
                          <a:pt x="31" y="48"/>
                        </a:cubicBezTo>
                        <a:cubicBezTo>
                          <a:pt x="32" y="46"/>
                          <a:pt x="33" y="45"/>
                          <a:pt x="34" y="43"/>
                        </a:cubicBezTo>
                        <a:cubicBezTo>
                          <a:pt x="36" y="42"/>
                          <a:pt x="37" y="40"/>
                          <a:pt x="38" y="39"/>
                        </a:cubicBezTo>
                        <a:cubicBezTo>
                          <a:pt x="39" y="38"/>
                          <a:pt x="40" y="38"/>
                          <a:pt x="40" y="37"/>
                        </a:cubicBezTo>
                        <a:cubicBezTo>
                          <a:pt x="41" y="36"/>
                          <a:pt x="42" y="36"/>
                          <a:pt x="42" y="35"/>
                        </a:cubicBezTo>
                        <a:cubicBezTo>
                          <a:pt x="44" y="32"/>
                          <a:pt x="45" y="28"/>
                          <a:pt x="46" y="25"/>
                        </a:cubicBezTo>
                        <a:cubicBezTo>
                          <a:pt x="47" y="18"/>
                          <a:pt x="45" y="11"/>
                          <a:pt x="41" y="6"/>
                        </a:cubicBezTo>
                        <a:cubicBezTo>
                          <a:pt x="39" y="4"/>
                          <a:pt x="37" y="2"/>
                          <a:pt x="34" y="1"/>
                        </a:cubicBezTo>
                        <a:cubicBezTo>
                          <a:pt x="32" y="1"/>
                          <a:pt x="30" y="0"/>
                          <a:pt x="28" y="0"/>
                        </a:cubicBezTo>
                        <a:cubicBezTo>
                          <a:pt x="27" y="0"/>
                          <a:pt x="27" y="0"/>
                          <a:pt x="27"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7" name="Freeform 477"/>
                  <p:cNvSpPr/>
                  <p:nvPr/>
                </p:nvSpPr>
                <p:spPr bwMode="auto">
                  <a:xfrm>
                    <a:off x="884238" y="2260601"/>
                    <a:ext cx="15875" cy="6350"/>
                  </a:xfrm>
                  <a:custGeom>
                    <a:avLst/>
                    <a:gdLst>
                      <a:gd name="T0" fmla="*/ 4 w 15"/>
                      <a:gd name="T1" fmla="*/ 0 h 5"/>
                      <a:gd name="T2" fmla="*/ 0 w 15"/>
                      <a:gd name="T3" fmla="*/ 2 h 5"/>
                      <a:gd name="T4" fmla="*/ 0 w 15"/>
                      <a:gd name="T5" fmla="*/ 3 h 5"/>
                      <a:gd name="T6" fmla="*/ 1 w 15"/>
                      <a:gd name="T7" fmla="*/ 3 h 5"/>
                      <a:gd name="T8" fmla="*/ 1 w 15"/>
                      <a:gd name="T9" fmla="*/ 2 h 5"/>
                      <a:gd name="T10" fmla="*/ 6 w 15"/>
                      <a:gd name="T11" fmla="*/ 1 h 5"/>
                      <a:gd name="T12" fmla="*/ 9 w 15"/>
                      <a:gd name="T13" fmla="*/ 1 h 5"/>
                      <a:gd name="T14" fmla="*/ 11 w 15"/>
                      <a:gd name="T15" fmla="*/ 2 h 5"/>
                      <a:gd name="T16" fmla="*/ 12 w 15"/>
                      <a:gd name="T17" fmla="*/ 2 h 5"/>
                      <a:gd name="T18" fmla="*/ 13 w 15"/>
                      <a:gd name="T19" fmla="*/ 3 h 5"/>
                      <a:gd name="T20" fmla="*/ 14 w 15"/>
                      <a:gd name="T21" fmla="*/ 4 h 5"/>
                      <a:gd name="T22" fmla="*/ 14 w 15"/>
                      <a:gd name="T23" fmla="*/ 4 h 5"/>
                      <a:gd name="T24" fmla="*/ 15 w 15"/>
                      <a:gd name="T25" fmla="*/ 5 h 5"/>
                      <a:gd name="T26" fmla="*/ 15 w 15"/>
                      <a:gd name="T27" fmla="*/ 4 h 5"/>
                      <a:gd name="T28" fmla="*/ 13 w 15"/>
                      <a:gd name="T29" fmla="*/ 2 h 5"/>
                      <a:gd name="T30" fmla="*/ 11 w 15"/>
                      <a:gd name="T31" fmla="*/ 0 h 5"/>
                      <a:gd name="T32" fmla="*/ 8 w 15"/>
                      <a:gd name="T33" fmla="*/ 0 h 5"/>
                      <a:gd name="T34" fmla="*/ 4 w 15"/>
                      <a:gd name="T3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 h="5">
                        <a:moveTo>
                          <a:pt x="4" y="0"/>
                        </a:moveTo>
                        <a:cubicBezTo>
                          <a:pt x="3" y="1"/>
                          <a:pt x="1" y="1"/>
                          <a:pt x="0" y="2"/>
                        </a:cubicBezTo>
                        <a:cubicBezTo>
                          <a:pt x="0" y="2"/>
                          <a:pt x="0" y="2"/>
                          <a:pt x="0" y="3"/>
                        </a:cubicBezTo>
                        <a:cubicBezTo>
                          <a:pt x="0" y="3"/>
                          <a:pt x="0" y="3"/>
                          <a:pt x="1" y="3"/>
                        </a:cubicBezTo>
                        <a:cubicBezTo>
                          <a:pt x="1" y="3"/>
                          <a:pt x="1" y="3"/>
                          <a:pt x="1" y="2"/>
                        </a:cubicBezTo>
                        <a:cubicBezTo>
                          <a:pt x="3" y="2"/>
                          <a:pt x="4" y="1"/>
                          <a:pt x="6" y="1"/>
                        </a:cubicBezTo>
                        <a:cubicBezTo>
                          <a:pt x="7" y="1"/>
                          <a:pt x="8" y="1"/>
                          <a:pt x="9" y="1"/>
                        </a:cubicBezTo>
                        <a:cubicBezTo>
                          <a:pt x="10" y="1"/>
                          <a:pt x="11" y="1"/>
                          <a:pt x="11" y="2"/>
                        </a:cubicBezTo>
                        <a:cubicBezTo>
                          <a:pt x="12" y="2"/>
                          <a:pt x="12" y="2"/>
                          <a:pt x="12" y="2"/>
                        </a:cubicBezTo>
                        <a:cubicBezTo>
                          <a:pt x="13" y="3"/>
                          <a:pt x="13" y="3"/>
                          <a:pt x="13" y="3"/>
                        </a:cubicBezTo>
                        <a:cubicBezTo>
                          <a:pt x="13" y="3"/>
                          <a:pt x="14" y="4"/>
                          <a:pt x="14" y="4"/>
                        </a:cubicBezTo>
                        <a:cubicBezTo>
                          <a:pt x="14" y="4"/>
                          <a:pt x="14" y="4"/>
                          <a:pt x="14" y="4"/>
                        </a:cubicBezTo>
                        <a:cubicBezTo>
                          <a:pt x="14" y="5"/>
                          <a:pt x="14" y="5"/>
                          <a:pt x="15" y="5"/>
                        </a:cubicBezTo>
                        <a:cubicBezTo>
                          <a:pt x="15" y="5"/>
                          <a:pt x="15" y="4"/>
                          <a:pt x="15" y="4"/>
                        </a:cubicBezTo>
                        <a:cubicBezTo>
                          <a:pt x="15" y="3"/>
                          <a:pt x="14" y="2"/>
                          <a:pt x="13" y="2"/>
                        </a:cubicBezTo>
                        <a:cubicBezTo>
                          <a:pt x="13" y="1"/>
                          <a:pt x="12" y="1"/>
                          <a:pt x="11" y="0"/>
                        </a:cubicBezTo>
                        <a:cubicBezTo>
                          <a:pt x="10" y="0"/>
                          <a:pt x="9" y="0"/>
                          <a:pt x="8" y="0"/>
                        </a:cubicBezTo>
                        <a:cubicBezTo>
                          <a:pt x="7" y="0"/>
                          <a:pt x="5" y="0"/>
                          <a:pt x="4"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8" name="Freeform 478"/>
                  <p:cNvSpPr/>
                  <p:nvPr/>
                </p:nvSpPr>
                <p:spPr bwMode="auto">
                  <a:xfrm>
                    <a:off x="885825" y="2263776"/>
                    <a:ext cx="14288" cy="3175"/>
                  </a:xfrm>
                  <a:custGeom>
                    <a:avLst/>
                    <a:gdLst>
                      <a:gd name="T0" fmla="*/ 5 w 14"/>
                      <a:gd name="T1" fmla="*/ 0 h 4"/>
                      <a:gd name="T2" fmla="*/ 3 w 14"/>
                      <a:gd name="T3" fmla="*/ 0 h 4"/>
                      <a:gd name="T4" fmla="*/ 1 w 14"/>
                      <a:gd name="T5" fmla="*/ 0 h 4"/>
                      <a:gd name="T6" fmla="*/ 0 w 14"/>
                      <a:gd name="T7" fmla="*/ 1 h 4"/>
                      <a:gd name="T8" fmla="*/ 1 w 14"/>
                      <a:gd name="T9" fmla="*/ 1 h 4"/>
                      <a:gd name="T10" fmla="*/ 3 w 14"/>
                      <a:gd name="T11" fmla="*/ 1 h 4"/>
                      <a:gd name="T12" fmla="*/ 5 w 14"/>
                      <a:gd name="T13" fmla="*/ 1 h 4"/>
                      <a:gd name="T14" fmla="*/ 10 w 14"/>
                      <a:gd name="T15" fmla="*/ 1 h 4"/>
                      <a:gd name="T16" fmla="*/ 12 w 14"/>
                      <a:gd name="T17" fmla="*/ 2 h 4"/>
                      <a:gd name="T18" fmla="*/ 12 w 14"/>
                      <a:gd name="T19" fmla="*/ 2 h 4"/>
                      <a:gd name="T20" fmla="*/ 13 w 14"/>
                      <a:gd name="T21" fmla="*/ 3 h 4"/>
                      <a:gd name="T22" fmla="*/ 13 w 14"/>
                      <a:gd name="T23" fmla="*/ 3 h 4"/>
                      <a:gd name="T24" fmla="*/ 13 w 14"/>
                      <a:gd name="T25" fmla="*/ 3 h 4"/>
                      <a:gd name="T26" fmla="*/ 13 w 14"/>
                      <a:gd name="T27" fmla="*/ 3 h 4"/>
                      <a:gd name="T28" fmla="*/ 13 w 14"/>
                      <a:gd name="T29" fmla="*/ 4 h 4"/>
                      <a:gd name="T30" fmla="*/ 14 w 14"/>
                      <a:gd name="T31" fmla="*/ 3 h 4"/>
                      <a:gd name="T32" fmla="*/ 13 w 14"/>
                      <a:gd name="T33" fmla="*/ 1 h 4"/>
                      <a:gd name="T34" fmla="*/ 11 w 14"/>
                      <a:gd name="T35" fmla="*/ 1 h 4"/>
                      <a:gd name="T36" fmla="*/ 7 w 14"/>
                      <a:gd name="T37" fmla="*/ 0 h 4"/>
                      <a:gd name="T38" fmla="*/ 5 w 14"/>
                      <a:gd name="T3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4" h="4">
                        <a:moveTo>
                          <a:pt x="5" y="0"/>
                        </a:moveTo>
                        <a:cubicBezTo>
                          <a:pt x="4" y="0"/>
                          <a:pt x="4" y="0"/>
                          <a:pt x="3" y="0"/>
                        </a:cubicBezTo>
                        <a:cubicBezTo>
                          <a:pt x="2" y="0"/>
                          <a:pt x="2" y="0"/>
                          <a:pt x="1" y="0"/>
                        </a:cubicBezTo>
                        <a:cubicBezTo>
                          <a:pt x="1" y="0"/>
                          <a:pt x="0" y="1"/>
                          <a:pt x="0" y="1"/>
                        </a:cubicBezTo>
                        <a:cubicBezTo>
                          <a:pt x="0" y="1"/>
                          <a:pt x="1" y="1"/>
                          <a:pt x="1" y="1"/>
                        </a:cubicBezTo>
                        <a:cubicBezTo>
                          <a:pt x="2" y="2"/>
                          <a:pt x="2" y="1"/>
                          <a:pt x="3" y="1"/>
                        </a:cubicBezTo>
                        <a:cubicBezTo>
                          <a:pt x="3" y="1"/>
                          <a:pt x="4" y="1"/>
                          <a:pt x="5" y="1"/>
                        </a:cubicBezTo>
                        <a:cubicBezTo>
                          <a:pt x="7" y="1"/>
                          <a:pt x="8" y="1"/>
                          <a:pt x="10" y="1"/>
                        </a:cubicBezTo>
                        <a:cubicBezTo>
                          <a:pt x="10" y="2"/>
                          <a:pt x="11" y="2"/>
                          <a:pt x="12" y="2"/>
                        </a:cubicBezTo>
                        <a:cubicBezTo>
                          <a:pt x="12" y="2"/>
                          <a:pt x="12" y="2"/>
                          <a:pt x="12" y="2"/>
                        </a:cubicBezTo>
                        <a:cubicBezTo>
                          <a:pt x="12" y="2"/>
                          <a:pt x="13" y="2"/>
                          <a:pt x="13" y="3"/>
                        </a:cubicBezTo>
                        <a:cubicBezTo>
                          <a:pt x="13" y="3"/>
                          <a:pt x="13" y="3"/>
                          <a:pt x="13" y="3"/>
                        </a:cubicBezTo>
                        <a:cubicBezTo>
                          <a:pt x="13" y="3"/>
                          <a:pt x="13" y="3"/>
                          <a:pt x="13" y="3"/>
                        </a:cubicBezTo>
                        <a:cubicBezTo>
                          <a:pt x="13" y="3"/>
                          <a:pt x="13" y="3"/>
                          <a:pt x="13" y="3"/>
                        </a:cubicBezTo>
                        <a:cubicBezTo>
                          <a:pt x="13" y="4"/>
                          <a:pt x="13" y="4"/>
                          <a:pt x="13" y="4"/>
                        </a:cubicBezTo>
                        <a:cubicBezTo>
                          <a:pt x="14" y="4"/>
                          <a:pt x="14" y="4"/>
                          <a:pt x="14" y="3"/>
                        </a:cubicBezTo>
                        <a:cubicBezTo>
                          <a:pt x="14" y="3"/>
                          <a:pt x="14" y="2"/>
                          <a:pt x="13" y="1"/>
                        </a:cubicBezTo>
                        <a:cubicBezTo>
                          <a:pt x="13" y="1"/>
                          <a:pt x="12" y="1"/>
                          <a:pt x="11" y="1"/>
                        </a:cubicBezTo>
                        <a:cubicBezTo>
                          <a:pt x="10" y="0"/>
                          <a:pt x="9" y="0"/>
                          <a:pt x="7" y="0"/>
                        </a:cubicBezTo>
                        <a:cubicBezTo>
                          <a:pt x="7" y="0"/>
                          <a:pt x="6" y="0"/>
                          <a:pt x="5"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9" name="Freeform 479"/>
                  <p:cNvSpPr/>
                  <p:nvPr/>
                </p:nvSpPr>
                <p:spPr bwMode="auto">
                  <a:xfrm>
                    <a:off x="885825" y="2266951"/>
                    <a:ext cx="15875" cy="3175"/>
                  </a:xfrm>
                  <a:custGeom>
                    <a:avLst/>
                    <a:gdLst>
                      <a:gd name="T0" fmla="*/ 1 w 14"/>
                      <a:gd name="T1" fmla="*/ 2 h 3"/>
                      <a:gd name="T2" fmla="*/ 1 w 14"/>
                      <a:gd name="T3" fmla="*/ 2 h 3"/>
                      <a:gd name="T4" fmla="*/ 0 w 14"/>
                      <a:gd name="T5" fmla="*/ 2 h 3"/>
                      <a:gd name="T6" fmla="*/ 1 w 14"/>
                      <a:gd name="T7" fmla="*/ 3 h 3"/>
                      <a:gd name="T8" fmla="*/ 8 w 14"/>
                      <a:gd name="T9" fmla="*/ 1 h 3"/>
                      <a:gd name="T10" fmla="*/ 12 w 14"/>
                      <a:gd name="T11" fmla="*/ 1 h 3"/>
                      <a:gd name="T12" fmla="*/ 13 w 14"/>
                      <a:gd name="T13" fmla="*/ 1 h 3"/>
                      <a:gd name="T14" fmla="*/ 14 w 14"/>
                      <a:gd name="T15" fmla="*/ 1 h 3"/>
                      <a:gd name="T16" fmla="*/ 13 w 14"/>
                      <a:gd name="T17" fmla="*/ 0 h 3"/>
                      <a:gd name="T18" fmla="*/ 11 w 14"/>
                      <a:gd name="T19" fmla="*/ 0 h 3"/>
                      <a:gd name="T20" fmla="*/ 1 w 14"/>
                      <a:gd name="T21"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3">
                        <a:moveTo>
                          <a:pt x="1" y="2"/>
                        </a:moveTo>
                        <a:cubicBezTo>
                          <a:pt x="1" y="2"/>
                          <a:pt x="1" y="2"/>
                          <a:pt x="1" y="2"/>
                        </a:cubicBezTo>
                        <a:cubicBezTo>
                          <a:pt x="0" y="2"/>
                          <a:pt x="0" y="2"/>
                          <a:pt x="0" y="2"/>
                        </a:cubicBezTo>
                        <a:cubicBezTo>
                          <a:pt x="0" y="2"/>
                          <a:pt x="0" y="3"/>
                          <a:pt x="1" y="3"/>
                        </a:cubicBezTo>
                        <a:cubicBezTo>
                          <a:pt x="3" y="2"/>
                          <a:pt x="6" y="2"/>
                          <a:pt x="8" y="1"/>
                        </a:cubicBezTo>
                        <a:cubicBezTo>
                          <a:pt x="10" y="1"/>
                          <a:pt x="11" y="1"/>
                          <a:pt x="12" y="1"/>
                        </a:cubicBezTo>
                        <a:cubicBezTo>
                          <a:pt x="12" y="1"/>
                          <a:pt x="13" y="1"/>
                          <a:pt x="13" y="1"/>
                        </a:cubicBezTo>
                        <a:cubicBezTo>
                          <a:pt x="13" y="2"/>
                          <a:pt x="14" y="1"/>
                          <a:pt x="14" y="1"/>
                        </a:cubicBezTo>
                        <a:cubicBezTo>
                          <a:pt x="14" y="1"/>
                          <a:pt x="14" y="0"/>
                          <a:pt x="13" y="0"/>
                        </a:cubicBezTo>
                        <a:cubicBezTo>
                          <a:pt x="12" y="0"/>
                          <a:pt x="11" y="0"/>
                          <a:pt x="11" y="0"/>
                        </a:cubicBezTo>
                        <a:cubicBezTo>
                          <a:pt x="7" y="0"/>
                          <a:pt x="4" y="1"/>
                          <a:pt x="1"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0" name="Freeform 480"/>
                  <p:cNvSpPr>
                    <a:spLocks noEditPoints="1"/>
                  </p:cNvSpPr>
                  <p:nvPr/>
                </p:nvSpPr>
                <p:spPr bwMode="auto">
                  <a:xfrm>
                    <a:off x="885825" y="2268538"/>
                    <a:ext cx="15875" cy="4763"/>
                  </a:xfrm>
                  <a:custGeom>
                    <a:avLst/>
                    <a:gdLst>
                      <a:gd name="T0" fmla="*/ 3 w 14"/>
                      <a:gd name="T1" fmla="*/ 3 h 4"/>
                      <a:gd name="T2" fmla="*/ 3 w 14"/>
                      <a:gd name="T3" fmla="*/ 3 h 4"/>
                      <a:gd name="T4" fmla="*/ 3 w 14"/>
                      <a:gd name="T5" fmla="*/ 3 h 4"/>
                      <a:gd name="T6" fmla="*/ 9 w 14"/>
                      <a:gd name="T7" fmla="*/ 0 h 4"/>
                      <a:gd name="T8" fmla="*/ 2 w 14"/>
                      <a:gd name="T9" fmla="*/ 2 h 4"/>
                      <a:gd name="T10" fmla="*/ 1 w 14"/>
                      <a:gd name="T11" fmla="*/ 2 h 4"/>
                      <a:gd name="T12" fmla="*/ 1 w 14"/>
                      <a:gd name="T13" fmla="*/ 3 h 4"/>
                      <a:gd name="T14" fmla="*/ 1 w 14"/>
                      <a:gd name="T15" fmla="*/ 3 h 4"/>
                      <a:gd name="T16" fmla="*/ 3 w 14"/>
                      <a:gd name="T17" fmla="*/ 3 h 4"/>
                      <a:gd name="T18" fmla="*/ 8 w 14"/>
                      <a:gd name="T19" fmla="*/ 1 h 4"/>
                      <a:gd name="T20" fmla="*/ 10 w 14"/>
                      <a:gd name="T21" fmla="*/ 1 h 4"/>
                      <a:gd name="T22" fmla="*/ 11 w 14"/>
                      <a:gd name="T23" fmla="*/ 2 h 4"/>
                      <a:gd name="T24" fmla="*/ 12 w 14"/>
                      <a:gd name="T25" fmla="*/ 2 h 4"/>
                      <a:gd name="T26" fmla="*/ 12 w 14"/>
                      <a:gd name="T27" fmla="*/ 2 h 4"/>
                      <a:gd name="T28" fmla="*/ 13 w 14"/>
                      <a:gd name="T29" fmla="*/ 3 h 4"/>
                      <a:gd name="T30" fmla="*/ 13 w 14"/>
                      <a:gd name="T31" fmla="*/ 3 h 4"/>
                      <a:gd name="T32" fmla="*/ 14 w 14"/>
                      <a:gd name="T33" fmla="*/ 2 h 4"/>
                      <a:gd name="T34" fmla="*/ 11 w 14"/>
                      <a:gd name="T35" fmla="*/ 0 h 4"/>
                      <a:gd name="T36" fmla="*/ 9 w 14"/>
                      <a:gd name="T37" fmla="*/ 0 h 4"/>
                      <a:gd name="T38" fmla="*/ 9 w 14"/>
                      <a:gd name="T3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4" h="4">
                        <a:moveTo>
                          <a:pt x="3" y="3"/>
                        </a:moveTo>
                        <a:cubicBezTo>
                          <a:pt x="3" y="3"/>
                          <a:pt x="3" y="3"/>
                          <a:pt x="3" y="3"/>
                        </a:cubicBezTo>
                        <a:cubicBezTo>
                          <a:pt x="3" y="3"/>
                          <a:pt x="3" y="3"/>
                          <a:pt x="3" y="3"/>
                        </a:cubicBezTo>
                        <a:moveTo>
                          <a:pt x="9" y="0"/>
                        </a:moveTo>
                        <a:cubicBezTo>
                          <a:pt x="6" y="0"/>
                          <a:pt x="4" y="1"/>
                          <a:pt x="2" y="2"/>
                        </a:cubicBezTo>
                        <a:cubicBezTo>
                          <a:pt x="2" y="2"/>
                          <a:pt x="1" y="2"/>
                          <a:pt x="1" y="2"/>
                        </a:cubicBezTo>
                        <a:cubicBezTo>
                          <a:pt x="0" y="3"/>
                          <a:pt x="0" y="3"/>
                          <a:pt x="1" y="3"/>
                        </a:cubicBezTo>
                        <a:cubicBezTo>
                          <a:pt x="1" y="4"/>
                          <a:pt x="1" y="4"/>
                          <a:pt x="1" y="3"/>
                        </a:cubicBezTo>
                        <a:cubicBezTo>
                          <a:pt x="2" y="3"/>
                          <a:pt x="2" y="3"/>
                          <a:pt x="3" y="3"/>
                        </a:cubicBezTo>
                        <a:cubicBezTo>
                          <a:pt x="5" y="2"/>
                          <a:pt x="6" y="2"/>
                          <a:pt x="8" y="1"/>
                        </a:cubicBezTo>
                        <a:cubicBezTo>
                          <a:pt x="9" y="1"/>
                          <a:pt x="9" y="1"/>
                          <a:pt x="10" y="1"/>
                        </a:cubicBezTo>
                        <a:cubicBezTo>
                          <a:pt x="10" y="1"/>
                          <a:pt x="11" y="1"/>
                          <a:pt x="11" y="2"/>
                        </a:cubicBezTo>
                        <a:cubicBezTo>
                          <a:pt x="11" y="2"/>
                          <a:pt x="12" y="2"/>
                          <a:pt x="12" y="2"/>
                        </a:cubicBezTo>
                        <a:cubicBezTo>
                          <a:pt x="12" y="2"/>
                          <a:pt x="12" y="2"/>
                          <a:pt x="12" y="2"/>
                        </a:cubicBezTo>
                        <a:cubicBezTo>
                          <a:pt x="12" y="2"/>
                          <a:pt x="12" y="3"/>
                          <a:pt x="13" y="3"/>
                        </a:cubicBezTo>
                        <a:cubicBezTo>
                          <a:pt x="13" y="3"/>
                          <a:pt x="13" y="3"/>
                          <a:pt x="13" y="3"/>
                        </a:cubicBezTo>
                        <a:cubicBezTo>
                          <a:pt x="14" y="3"/>
                          <a:pt x="14" y="3"/>
                          <a:pt x="14" y="2"/>
                        </a:cubicBezTo>
                        <a:cubicBezTo>
                          <a:pt x="13" y="1"/>
                          <a:pt x="12" y="1"/>
                          <a:pt x="11" y="0"/>
                        </a:cubicBezTo>
                        <a:cubicBezTo>
                          <a:pt x="11" y="0"/>
                          <a:pt x="10" y="0"/>
                          <a:pt x="9" y="0"/>
                        </a:cubicBezTo>
                        <a:cubicBezTo>
                          <a:pt x="9" y="0"/>
                          <a:pt x="9" y="0"/>
                          <a:pt x="9"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1" name="Freeform 481"/>
                  <p:cNvSpPr>
                    <a:spLocks noEditPoints="1"/>
                  </p:cNvSpPr>
                  <p:nvPr/>
                </p:nvSpPr>
                <p:spPr bwMode="auto">
                  <a:xfrm>
                    <a:off x="885825" y="2273301"/>
                    <a:ext cx="14288" cy="1588"/>
                  </a:xfrm>
                  <a:custGeom>
                    <a:avLst/>
                    <a:gdLst>
                      <a:gd name="T0" fmla="*/ 3 w 13"/>
                      <a:gd name="T1" fmla="*/ 2 h 2"/>
                      <a:gd name="T2" fmla="*/ 3 w 13"/>
                      <a:gd name="T3" fmla="*/ 2 h 2"/>
                      <a:gd name="T4" fmla="*/ 3 w 13"/>
                      <a:gd name="T5" fmla="*/ 2 h 2"/>
                      <a:gd name="T6" fmla="*/ 12 w 13"/>
                      <a:gd name="T7" fmla="*/ 0 h 2"/>
                      <a:gd name="T8" fmla="*/ 11 w 13"/>
                      <a:gd name="T9" fmla="*/ 0 h 2"/>
                      <a:gd name="T10" fmla="*/ 6 w 13"/>
                      <a:gd name="T11" fmla="*/ 0 h 2"/>
                      <a:gd name="T12" fmla="*/ 0 w 13"/>
                      <a:gd name="T13" fmla="*/ 1 h 2"/>
                      <a:gd name="T14" fmla="*/ 0 w 13"/>
                      <a:gd name="T15" fmla="*/ 2 h 2"/>
                      <a:gd name="T16" fmla="*/ 1 w 13"/>
                      <a:gd name="T17" fmla="*/ 2 h 2"/>
                      <a:gd name="T18" fmla="*/ 3 w 13"/>
                      <a:gd name="T19" fmla="*/ 2 h 2"/>
                      <a:gd name="T20" fmla="*/ 7 w 13"/>
                      <a:gd name="T21" fmla="*/ 1 h 2"/>
                      <a:gd name="T22" fmla="*/ 13 w 13"/>
                      <a:gd name="T23" fmla="*/ 1 h 2"/>
                      <a:gd name="T24" fmla="*/ 13 w 13"/>
                      <a:gd name="T25" fmla="*/ 0 h 2"/>
                      <a:gd name="T26" fmla="*/ 12 w 13"/>
                      <a:gd name="T27" fmla="*/ 0 h 2"/>
                      <a:gd name="T28" fmla="*/ 12 w 13"/>
                      <a:gd name="T2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 h="2">
                        <a:moveTo>
                          <a:pt x="3" y="2"/>
                        </a:moveTo>
                        <a:cubicBezTo>
                          <a:pt x="3" y="2"/>
                          <a:pt x="3" y="2"/>
                          <a:pt x="3" y="2"/>
                        </a:cubicBezTo>
                        <a:cubicBezTo>
                          <a:pt x="3" y="2"/>
                          <a:pt x="3" y="2"/>
                          <a:pt x="3" y="2"/>
                        </a:cubicBezTo>
                        <a:moveTo>
                          <a:pt x="12" y="0"/>
                        </a:moveTo>
                        <a:cubicBezTo>
                          <a:pt x="12" y="0"/>
                          <a:pt x="12" y="0"/>
                          <a:pt x="11" y="0"/>
                        </a:cubicBezTo>
                        <a:cubicBezTo>
                          <a:pt x="10" y="0"/>
                          <a:pt x="8" y="0"/>
                          <a:pt x="6" y="0"/>
                        </a:cubicBezTo>
                        <a:cubicBezTo>
                          <a:pt x="4" y="0"/>
                          <a:pt x="2" y="0"/>
                          <a:pt x="0" y="1"/>
                        </a:cubicBezTo>
                        <a:cubicBezTo>
                          <a:pt x="0" y="1"/>
                          <a:pt x="0" y="1"/>
                          <a:pt x="0" y="2"/>
                        </a:cubicBezTo>
                        <a:cubicBezTo>
                          <a:pt x="0" y="2"/>
                          <a:pt x="0" y="2"/>
                          <a:pt x="1" y="2"/>
                        </a:cubicBezTo>
                        <a:cubicBezTo>
                          <a:pt x="1" y="2"/>
                          <a:pt x="2" y="2"/>
                          <a:pt x="3" y="2"/>
                        </a:cubicBezTo>
                        <a:cubicBezTo>
                          <a:pt x="4" y="1"/>
                          <a:pt x="6" y="1"/>
                          <a:pt x="7" y="1"/>
                        </a:cubicBezTo>
                        <a:cubicBezTo>
                          <a:pt x="9" y="2"/>
                          <a:pt x="11" y="2"/>
                          <a:pt x="13" y="1"/>
                        </a:cubicBezTo>
                        <a:cubicBezTo>
                          <a:pt x="13" y="1"/>
                          <a:pt x="13" y="1"/>
                          <a:pt x="13" y="0"/>
                        </a:cubicBezTo>
                        <a:cubicBezTo>
                          <a:pt x="13" y="0"/>
                          <a:pt x="13" y="0"/>
                          <a:pt x="12" y="0"/>
                        </a:cubicBezTo>
                        <a:cubicBezTo>
                          <a:pt x="12" y="0"/>
                          <a:pt x="12" y="0"/>
                          <a:pt x="1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2" name="Freeform 482"/>
                  <p:cNvSpPr/>
                  <p:nvPr/>
                </p:nvSpPr>
                <p:spPr bwMode="auto">
                  <a:xfrm>
                    <a:off x="885825" y="2273301"/>
                    <a:ext cx="15875" cy="3175"/>
                  </a:xfrm>
                  <a:custGeom>
                    <a:avLst/>
                    <a:gdLst>
                      <a:gd name="T0" fmla="*/ 13 w 14"/>
                      <a:gd name="T1" fmla="*/ 0 h 3"/>
                      <a:gd name="T2" fmla="*/ 12 w 14"/>
                      <a:gd name="T3" fmla="*/ 0 h 3"/>
                      <a:gd name="T4" fmla="*/ 11 w 14"/>
                      <a:gd name="T5" fmla="*/ 1 h 3"/>
                      <a:gd name="T6" fmla="*/ 9 w 14"/>
                      <a:gd name="T7" fmla="*/ 1 h 3"/>
                      <a:gd name="T8" fmla="*/ 5 w 14"/>
                      <a:gd name="T9" fmla="*/ 1 h 3"/>
                      <a:gd name="T10" fmla="*/ 1 w 14"/>
                      <a:gd name="T11" fmla="*/ 1 h 3"/>
                      <a:gd name="T12" fmla="*/ 0 w 14"/>
                      <a:gd name="T13" fmla="*/ 2 h 3"/>
                      <a:gd name="T14" fmla="*/ 1 w 14"/>
                      <a:gd name="T15" fmla="*/ 3 h 3"/>
                      <a:gd name="T16" fmla="*/ 5 w 14"/>
                      <a:gd name="T17" fmla="*/ 3 h 3"/>
                      <a:gd name="T18" fmla="*/ 7 w 14"/>
                      <a:gd name="T19" fmla="*/ 3 h 3"/>
                      <a:gd name="T20" fmla="*/ 11 w 14"/>
                      <a:gd name="T21" fmla="*/ 2 h 3"/>
                      <a:gd name="T22" fmla="*/ 14 w 14"/>
                      <a:gd name="T23" fmla="*/ 1 h 3"/>
                      <a:gd name="T24" fmla="*/ 14 w 14"/>
                      <a:gd name="T25" fmla="*/ 0 h 3"/>
                      <a:gd name="T26" fmla="*/ 13 w 14"/>
                      <a:gd name="T27" fmla="*/ 0 h 3"/>
                      <a:gd name="T28" fmla="*/ 13 w 14"/>
                      <a:gd name="T29"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 h="3">
                        <a:moveTo>
                          <a:pt x="13" y="0"/>
                        </a:moveTo>
                        <a:cubicBezTo>
                          <a:pt x="13" y="0"/>
                          <a:pt x="12" y="0"/>
                          <a:pt x="12" y="0"/>
                        </a:cubicBezTo>
                        <a:cubicBezTo>
                          <a:pt x="12" y="0"/>
                          <a:pt x="12" y="1"/>
                          <a:pt x="11" y="1"/>
                        </a:cubicBezTo>
                        <a:cubicBezTo>
                          <a:pt x="10" y="1"/>
                          <a:pt x="10" y="1"/>
                          <a:pt x="9" y="1"/>
                        </a:cubicBezTo>
                        <a:cubicBezTo>
                          <a:pt x="8" y="1"/>
                          <a:pt x="6" y="1"/>
                          <a:pt x="5" y="1"/>
                        </a:cubicBezTo>
                        <a:cubicBezTo>
                          <a:pt x="3" y="1"/>
                          <a:pt x="2" y="1"/>
                          <a:pt x="1" y="1"/>
                        </a:cubicBezTo>
                        <a:cubicBezTo>
                          <a:pt x="0" y="1"/>
                          <a:pt x="0" y="2"/>
                          <a:pt x="0" y="2"/>
                        </a:cubicBezTo>
                        <a:cubicBezTo>
                          <a:pt x="0" y="2"/>
                          <a:pt x="0" y="3"/>
                          <a:pt x="1" y="3"/>
                        </a:cubicBezTo>
                        <a:cubicBezTo>
                          <a:pt x="2" y="2"/>
                          <a:pt x="3" y="2"/>
                          <a:pt x="5" y="3"/>
                        </a:cubicBezTo>
                        <a:cubicBezTo>
                          <a:pt x="6" y="3"/>
                          <a:pt x="6" y="3"/>
                          <a:pt x="7" y="3"/>
                        </a:cubicBezTo>
                        <a:cubicBezTo>
                          <a:pt x="8" y="3"/>
                          <a:pt x="9" y="2"/>
                          <a:pt x="11" y="2"/>
                        </a:cubicBezTo>
                        <a:cubicBezTo>
                          <a:pt x="12" y="2"/>
                          <a:pt x="13" y="1"/>
                          <a:pt x="14" y="1"/>
                        </a:cubicBezTo>
                        <a:cubicBezTo>
                          <a:pt x="14" y="0"/>
                          <a:pt x="14" y="0"/>
                          <a:pt x="14" y="0"/>
                        </a:cubicBezTo>
                        <a:cubicBezTo>
                          <a:pt x="13" y="0"/>
                          <a:pt x="13" y="0"/>
                          <a:pt x="13" y="0"/>
                        </a:cubicBezTo>
                        <a:cubicBezTo>
                          <a:pt x="13" y="0"/>
                          <a:pt x="13" y="0"/>
                          <a:pt x="1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3" name="Freeform 483"/>
                  <p:cNvSpPr>
                    <a:spLocks noEditPoints="1"/>
                  </p:cNvSpPr>
                  <p:nvPr/>
                </p:nvSpPr>
                <p:spPr bwMode="auto">
                  <a:xfrm>
                    <a:off x="879475" y="2232026"/>
                    <a:ext cx="28575" cy="30163"/>
                  </a:xfrm>
                  <a:custGeom>
                    <a:avLst/>
                    <a:gdLst>
                      <a:gd name="T0" fmla="*/ 6 w 26"/>
                      <a:gd name="T1" fmla="*/ 9 h 28"/>
                      <a:gd name="T2" fmla="*/ 6 w 26"/>
                      <a:gd name="T3" fmla="*/ 9 h 28"/>
                      <a:gd name="T4" fmla="*/ 13 w 26"/>
                      <a:gd name="T5" fmla="*/ 3 h 28"/>
                      <a:gd name="T6" fmla="*/ 14 w 26"/>
                      <a:gd name="T7" fmla="*/ 3 h 28"/>
                      <a:gd name="T8" fmla="*/ 13 w 26"/>
                      <a:gd name="T9" fmla="*/ 4 h 28"/>
                      <a:gd name="T10" fmla="*/ 13 w 26"/>
                      <a:gd name="T11" fmla="*/ 3 h 28"/>
                      <a:gd name="T12" fmla="*/ 13 w 26"/>
                      <a:gd name="T13" fmla="*/ 2 h 28"/>
                      <a:gd name="T14" fmla="*/ 10 w 26"/>
                      <a:gd name="T15" fmla="*/ 1 h 28"/>
                      <a:gd name="T16" fmla="*/ 10 w 26"/>
                      <a:gd name="T17" fmla="*/ 2 h 28"/>
                      <a:gd name="T18" fmla="*/ 9 w 26"/>
                      <a:gd name="T19" fmla="*/ 2 h 28"/>
                      <a:gd name="T20" fmla="*/ 9 w 26"/>
                      <a:gd name="T21" fmla="*/ 1 h 28"/>
                      <a:gd name="T22" fmla="*/ 9 w 26"/>
                      <a:gd name="T23" fmla="*/ 0 h 28"/>
                      <a:gd name="T24" fmla="*/ 5 w 26"/>
                      <a:gd name="T25" fmla="*/ 2 h 28"/>
                      <a:gd name="T26" fmla="*/ 1 w 26"/>
                      <a:gd name="T27" fmla="*/ 5 h 28"/>
                      <a:gd name="T28" fmla="*/ 8 w 26"/>
                      <a:gd name="T29" fmla="*/ 10 h 28"/>
                      <a:gd name="T30" fmla="*/ 11 w 26"/>
                      <a:gd name="T31" fmla="*/ 16 h 28"/>
                      <a:gd name="T32" fmla="*/ 12 w 26"/>
                      <a:gd name="T33" fmla="*/ 26 h 28"/>
                      <a:gd name="T34" fmla="*/ 8 w 26"/>
                      <a:gd name="T35" fmla="*/ 9 h 28"/>
                      <a:gd name="T36" fmla="*/ 2 w 26"/>
                      <a:gd name="T37" fmla="*/ 6 h 28"/>
                      <a:gd name="T38" fmla="*/ 2 w 26"/>
                      <a:gd name="T39" fmla="*/ 4 h 28"/>
                      <a:gd name="T40" fmla="*/ 2 w 26"/>
                      <a:gd name="T41" fmla="*/ 3 h 28"/>
                      <a:gd name="T42" fmla="*/ 4 w 26"/>
                      <a:gd name="T43" fmla="*/ 3 h 28"/>
                      <a:gd name="T44" fmla="*/ 6 w 26"/>
                      <a:gd name="T45" fmla="*/ 6 h 28"/>
                      <a:gd name="T46" fmla="*/ 6 w 26"/>
                      <a:gd name="T47" fmla="*/ 2 h 28"/>
                      <a:gd name="T48" fmla="*/ 8 w 26"/>
                      <a:gd name="T49" fmla="*/ 1 h 28"/>
                      <a:gd name="T50" fmla="*/ 11 w 26"/>
                      <a:gd name="T51" fmla="*/ 3 h 28"/>
                      <a:gd name="T52" fmla="*/ 12 w 26"/>
                      <a:gd name="T53" fmla="*/ 2 h 28"/>
                      <a:gd name="T54" fmla="*/ 12 w 26"/>
                      <a:gd name="T55" fmla="*/ 5 h 28"/>
                      <a:gd name="T56" fmla="*/ 14 w 26"/>
                      <a:gd name="T57" fmla="*/ 2 h 28"/>
                      <a:gd name="T58" fmla="*/ 15 w 26"/>
                      <a:gd name="T59" fmla="*/ 3 h 28"/>
                      <a:gd name="T60" fmla="*/ 17 w 26"/>
                      <a:gd name="T61" fmla="*/ 3 h 28"/>
                      <a:gd name="T62" fmla="*/ 17 w 26"/>
                      <a:gd name="T63" fmla="*/ 1 h 28"/>
                      <a:gd name="T64" fmla="*/ 19 w 26"/>
                      <a:gd name="T65" fmla="*/ 1 h 28"/>
                      <a:gd name="T66" fmla="*/ 18 w 26"/>
                      <a:gd name="T67" fmla="*/ 4 h 28"/>
                      <a:gd name="T68" fmla="*/ 21 w 26"/>
                      <a:gd name="T69" fmla="*/ 2 h 28"/>
                      <a:gd name="T70" fmla="*/ 21 w 26"/>
                      <a:gd name="T71" fmla="*/ 2 h 28"/>
                      <a:gd name="T72" fmla="*/ 23 w 26"/>
                      <a:gd name="T73" fmla="*/ 2 h 28"/>
                      <a:gd name="T74" fmla="*/ 24 w 26"/>
                      <a:gd name="T75" fmla="*/ 3 h 28"/>
                      <a:gd name="T76" fmla="*/ 25 w 26"/>
                      <a:gd name="T77" fmla="*/ 4 h 28"/>
                      <a:gd name="T78" fmla="*/ 24 w 26"/>
                      <a:gd name="T79" fmla="*/ 6 h 28"/>
                      <a:gd name="T80" fmla="*/ 18 w 26"/>
                      <a:gd name="T81" fmla="*/ 10 h 28"/>
                      <a:gd name="T82" fmla="*/ 15 w 26"/>
                      <a:gd name="T83" fmla="*/ 28 h 28"/>
                      <a:gd name="T84" fmla="*/ 16 w 26"/>
                      <a:gd name="T85" fmla="*/ 26 h 28"/>
                      <a:gd name="T86" fmla="*/ 19 w 26"/>
                      <a:gd name="T87" fmla="*/ 11 h 28"/>
                      <a:gd name="T88" fmla="*/ 25 w 26"/>
                      <a:gd name="T89" fmla="*/ 6 h 28"/>
                      <a:gd name="T90" fmla="*/ 22 w 26"/>
                      <a:gd name="T91" fmla="*/ 1 h 28"/>
                      <a:gd name="T92" fmla="*/ 20 w 26"/>
                      <a:gd name="T93" fmla="*/ 1 h 28"/>
                      <a:gd name="T94" fmla="*/ 13 w 26"/>
                      <a:gd name="T95" fmla="*/ 1 h 28"/>
                      <a:gd name="T96" fmla="*/ 10 w 26"/>
                      <a:gd name="T9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6" h="28">
                        <a:moveTo>
                          <a:pt x="6" y="9"/>
                        </a:moveTo>
                        <a:cubicBezTo>
                          <a:pt x="6" y="9"/>
                          <a:pt x="6" y="9"/>
                          <a:pt x="6" y="9"/>
                        </a:cubicBezTo>
                        <a:cubicBezTo>
                          <a:pt x="6" y="9"/>
                          <a:pt x="6" y="9"/>
                          <a:pt x="6" y="9"/>
                        </a:cubicBezTo>
                        <a:moveTo>
                          <a:pt x="6" y="9"/>
                        </a:moveTo>
                        <a:cubicBezTo>
                          <a:pt x="6" y="9"/>
                          <a:pt x="6" y="9"/>
                          <a:pt x="6" y="9"/>
                        </a:cubicBezTo>
                        <a:cubicBezTo>
                          <a:pt x="6" y="9"/>
                          <a:pt x="6" y="9"/>
                          <a:pt x="6" y="9"/>
                        </a:cubicBezTo>
                        <a:moveTo>
                          <a:pt x="13" y="2"/>
                        </a:moveTo>
                        <a:cubicBezTo>
                          <a:pt x="13" y="2"/>
                          <a:pt x="13" y="2"/>
                          <a:pt x="13" y="3"/>
                        </a:cubicBezTo>
                        <a:cubicBezTo>
                          <a:pt x="13" y="3"/>
                          <a:pt x="13" y="3"/>
                          <a:pt x="13" y="3"/>
                        </a:cubicBezTo>
                        <a:cubicBezTo>
                          <a:pt x="13" y="3"/>
                          <a:pt x="14" y="3"/>
                          <a:pt x="14" y="3"/>
                        </a:cubicBezTo>
                        <a:cubicBezTo>
                          <a:pt x="14" y="3"/>
                          <a:pt x="14" y="3"/>
                          <a:pt x="14" y="3"/>
                        </a:cubicBezTo>
                        <a:cubicBezTo>
                          <a:pt x="14" y="3"/>
                          <a:pt x="14" y="3"/>
                          <a:pt x="14" y="3"/>
                        </a:cubicBezTo>
                        <a:cubicBezTo>
                          <a:pt x="14" y="3"/>
                          <a:pt x="13" y="3"/>
                          <a:pt x="13" y="3"/>
                        </a:cubicBezTo>
                        <a:cubicBezTo>
                          <a:pt x="13" y="3"/>
                          <a:pt x="13" y="3"/>
                          <a:pt x="13" y="3"/>
                        </a:cubicBezTo>
                        <a:cubicBezTo>
                          <a:pt x="13" y="4"/>
                          <a:pt x="13" y="4"/>
                          <a:pt x="13" y="4"/>
                        </a:cubicBezTo>
                        <a:cubicBezTo>
                          <a:pt x="13" y="4"/>
                          <a:pt x="13" y="4"/>
                          <a:pt x="13" y="4"/>
                        </a:cubicBezTo>
                        <a:cubicBezTo>
                          <a:pt x="13" y="4"/>
                          <a:pt x="13" y="4"/>
                          <a:pt x="13" y="4"/>
                        </a:cubicBezTo>
                        <a:cubicBezTo>
                          <a:pt x="13" y="3"/>
                          <a:pt x="13" y="3"/>
                          <a:pt x="13" y="3"/>
                        </a:cubicBezTo>
                        <a:cubicBezTo>
                          <a:pt x="13" y="3"/>
                          <a:pt x="13" y="3"/>
                          <a:pt x="13" y="3"/>
                        </a:cubicBezTo>
                        <a:cubicBezTo>
                          <a:pt x="13" y="3"/>
                          <a:pt x="13" y="3"/>
                          <a:pt x="13" y="3"/>
                        </a:cubicBezTo>
                        <a:cubicBezTo>
                          <a:pt x="13" y="2"/>
                          <a:pt x="13" y="2"/>
                          <a:pt x="13" y="2"/>
                        </a:cubicBezTo>
                        <a:moveTo>
                          <a:pt x="9" y="1"/>
                        </a:moveTo>
                        <a:cubicBezTo>
                          <a:pt x="10" y="1"/>
                          <a:pt x="10" y="1"/>
                          <a:pt x="10" y="1"/>
                        </a:cubicBezTo>
                        <a:cubicBezTo>
                          <a:pt x="10" y="1"/>
                          <a:pt x="10" y="1"/>
                          <a:pt x="10" y="1"/>
                        </a:cubicBezTo>
                        <a:cubicBezTo>
                          <a:pt x="10" y="1"/>
                          <a:pt x="10" y="1"/>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9" y="2"/>
                          <a:pt x="9" y="2"/>
                        </a:cubicBezTo>
                        <a:cubicBezTo>
                          <a:pt x="9" y="2"/>
                          <a:pt x="9" y="2"/>
                          <a:pt x="9" y="2"/>
                        </a:cubicBezTo>
                        <a:cubicBezTo>
                          <a:pt x="9" y="2"/>
                          <a:pt x="9" y="2"/>
                          <a:pt x="9" y="2"/>
                        </a:cubicBezTo>
                        <a:cubicBezTo>
                          <a:pt x="9" y="2"/>
                          <a:pt x="9" y="2"/>
                          <a:pt x="9" y="1"/>
                        </a:cubicBezTo>
                        <a:cubicBezTo>
                          <a:pt x="9" y="1"/>
                          <a:pt x="9" y="1"/>
                          <a:pt x="9" y="1"/>
                        </a:cubicBezTo>
                        <a:cubicBezTo>
                          <a:pt x="9" y="1"/>
                          <a:pt x="9" y="1"/>
                          <a:pt x="9" y="1"/>
                        </a:cubicBezTo>
                        <a:moveTo>
                          <a:pt x="9" y="0"/>
                        </a:moveTo>
                        <a:cubicBezTo>
                          <a:pt x="9" y="0"/>
                          <a:pt x="9" y="0"/>
                          <a:pt x="9" y="0"/>
                        </a:cubicBezTo>
                        <a:cubicBezTo>
                          <a:pt x="8" y="0"/>
                          <a:pt x="7" y="1"/>
                          <a:pt x="6" y="1"/>
                        </a:cubicBezTo>
                        <a:cubicBezTo>
                          <a:pt x="6" y="1"/>
                          <a:pt x="5" y="2"/>
                          <a:pt x="5" y="2"/>
                        </a:cubicBezTo>
                        <a:cubicBezTo>
                          <a:pt x="4" y="2"/>
                          <a:pt x="3" y="2"/>
                          <a:pt x="2" y="2"/>
                        </a:cubicBezTo>
                        <a:cubicBezTo>
                          <a:pt x="2" y="2"/>
                          <a:pt x="1" y="3"/>
                          <a:pt x="1" y="3"/>
                        </a:cubicBezTo>
                        <a:cubicBezTo>
                          <a:pt x="0" y="4"/>
                          <a:pt x="0" y="5"/>
                          <a:pt x="1" y="5"/>
                        </a:cubicBezTo>
                        <a:cubicBezTo>
                          <a:pt x="1" y="6"/>
                          <a:pt x="2" y="7"/>
                          <a:pt x="2" y="7"/>
                        </a:cubicBezTo>
                        <a:cubicBezTo>
                          <a:pt x="3" y="8"/>
                          <a:pt x="5" y="9"/>
                          <a:pt x="6" y="9"/>
                        </a:cubicBezTo>
                        <a:cubicBezTo>
                          <a:pt x="7" y="9"/>
                          <a:pt x="7" y="10"/>
                          <a:pt x="8" y="10"/>
                        </a:cubicBezTo>
                        <a:cubicBezTo>
                          <a:pt x="8" y="10"/>
                          <a:pt x="9" y="11"/>
                          <a:pt x="9" y="11"/>
                        </a:cubicBezTo>
                        <a:cubicBezTo>
                          <a:pt x="9" y="12"/>
                          <a:pt x="10" y="12"/>
                          <a:pt x="10" y="13"/>
                        </a:cubicBezTo>
                        <a:cubicBezTo>
                          <a:pt x="11" y="14"/>
                          <a:pt x="11" y="15"/>
                          <a:pt x="11" y="16"/>
                        </a:cubicBezTo>
                        <a:cubicBezTo>
                          <a:pt x="11" y="20"/>
                          <a:pt x="11" y="23"/>
                          <a:pt x="10" y="26"/>
                        </a:cubicBezTo>
                        <a:cubicBezTo>
                          <a:pt x="10" y="27"/>
                          <a:pt x="11" y="27"/>
                          <a:pt x="11" y="27"/>
                        </a:cubicBezTo>
                        <a:cubicBezTo>
                          <a:pt x="11" y="27"/>
                          <a:pt x="12" y="27"/>
                          <a:pt x="12" y="26"/>
                        </a:cubicBezTo>
                        <a:cubicBezTo>
                          <a:pt x="12" y="24"/>
                          <a:pt x="12" y="21"/>
                          <a:pt x="12" y="19"/>
                        </a:cubicBezTo>
                        <a:cubicBezTo>
                          <a:pt x="12" y="16"/>
                          <a:pt x="12" y="14"/>
                          <a:pt x="11" y="11"/>
                        </a:cubicBezTo>
                        <a:cubicBezTo>
                          <a:pt x="10" y="10"/>
                          <a:pt x="9" y="10"/>
                          <a:pt x="8" y="9"/>
                        </a:cubicBezTo>
                        <a:cubicBezTo>
                          <a:pt x="7" y="8"/>
                          <a:pt x="6" y="8"/>
                          <a:pt x="5" y="7"/>
                        </a:cubicBezTo>
                        <a:cubicBezTo>
                          <a:pt x="4" y="7"/>
                          <a:pt x="4" y="7"/>
                          <a:pt x="3" y="6"/>
                        </a:cubicBezTo>
                        <a:cubicBezTo>
                          <a:pt x="3" y="6"/>
                          <a:pt x="2" y="6"/>
                          <a:pt x="2" y="6"/>
                        </a:cubicBezTo>
                        <a:cubicBezTo>
                          <a:pt x="2" y="5"/>
                          <a:pt x="2" y="5"/>
                          <a:pt x="2" y="5"/>
                        </a:cubicBezTo>
                        <a:cubicBezTo>
                          <a:pt x="2" y="5"/>
                          <a:pt x="2" y="5"/>
                          <a:pt x="2" y="5"/>
                        </a:cubicBezTo>
                        <a:cubicBezTo>
                          <a:pt x="2" y="4"/>
                          <a:pt x="2" y="4"/>
                          <a:pt x="2" y="4"/>
                        </a:cubicBezTo>
                        <a:cubicBezTo>
                          <a:pt x="2" y="4"/>
                          <a:pt x="2" y="4"/>
                          <a:pt x="2" y="4"/>
                        </a:cubicBezTo>
                        <a:cubicBezTo>
                          <a:pt x="2" y="4"/>
                          <a:pt x="2" y="4"/>
                          <a:pt x="2" y="4"/>
                        </a:cubicBezTo>
                        <a:cubicBezTo>
                          <a:pt x="2" y="4"/>
                          <a:pt x="2" y="4"/>
                          <a:pt x="2" y="3"/>
                        </a:cubicBezTo>
                        <a:cubicBezTo>
                          <a:pt x="2" y="3"/>
                          <a:pt x="3" y="3"/>
                          <a:pt x="3" y="3"/>
                        </a:cubicBezTo>
                        <a:cubicBezTo>
                          <a:pt x="3" y="3"/>
                          <a:pt x="3" y="3"/>
                          <a:pt x="4" y="3"/>
                        </a:cubicBezTo>
                        <a:cubicBezTo>
                          <a:pt x="4" y="3"/>
                          <a:pt x="4" y="3"/>
                          <a:pt x="4" y="3"/>
                        </a:cubicBezTo>
                        <a:cubicBezTo>
                          <a:pt x="5" y="3"/>
                          <a:pt x="5" y="3"/>
                          <a:pt x="5" y="3"/>
                        </a:cubicBezTo>
                        <a:cubicBezTo>
                          <a:pt x="5" y="3"/>
                          <a:pt x="5" y="3"/>
                          <a:pt x="5" y="3"/>
                        </a:cubicBezTo>
                        <a:cubicBezTo>
                          <a:pt x="5" y="4"/>
                          <a:pt x="5" y="5"/>
                          <a:pt x="6" y="6"/>
                        </a:cubicBezTo>
                        <a:cubicBezTo>
                          <a:pt x="6" y="6"/>
                          <a:pt x="6" y="6"/>
                          <a:pt x="6" y="6"/>
                        </a:cubicBezTo>
                        <a:cubicBezTo>
                          <a:pt x="7" y="5"/>
                          <a:pt x="7" y="4"/>
                          <a:pt x="7" y="3"/>
                        </a:cubicBezTo>
                        <a:cubicBezTo>
                          <a:pt x="7" y="3"/>
                          <a:pt x="7" y="3"/>
                          <a:pt x="6" y="2"/>
                        </a:cubicBezTo>
                        <a:cubicBezTo>
                          <a:pt x="6" y="2"/>
                          <a:pt x="7" y="2"/>
                          <a:pt x="7" y="2"/>
                        </a:cubicBezTo>
                        <a:cubicBezTo>
                          <a:pt x="7" y="2"/>
                          <a:pt x="7" y="2"/>
                          <a:pt x="8" y="1"/>
                        </a:cubicBezTo>
                        <a:cubicBezTo>
                          <a:pt x="8" y="1"/>
                          <a:pt x="8" y="1"/>
                          <a:pt x="8" y="1"/>
                        </a:cubicBezTo>
                        <a:cubicBezTo>
                          <a:pt x="8" y="2"/>
                          <a:pt x="8" y="2"/>
                          <a:pt x="8" y="3"/>
                        </a:cubicBezTo>
                        <a:cubicBezTo>
                          <a:pt x="8" y="3"/>
                          <a:pt x="9" y="3"/>
                          <a:pt x="9" y="3"/>
                        </a:cubicBezTo>
                        <a:cubicBezTo>
                          <a:pt x="10" y="3"/>
                          <a:pt x="10" y="3"/>
                          <a:pt x="11" y="3"/>
                        </a:cubicBezTo>
                        <a:cubicBezTo>
                          <a:pt x="11" y="2"/>
                          <a:pt x="11" y="2"/>
                          <a:pt x="11" y="1"/>
                        </a:cubicBezTo>
                        <a:cubicBezTo>
                          <a:pt x="11" y="1"/>
                          <a:pt x="11" y="1"/>
                          <a:pt x="11" y="1"/>
                        </a:cubicBezTo>
                        <a:cubicBezTo>
                          <a:pt x="12" y="1"/>
                          <a:pt x="12" y="1"/>
                          <a:pt x="12" y="2"/>
                        </a:cubicBezTo>
                        <a:cubicBezTo>
                          <a:pt x="12" y="2"/>
                          <a:pt x="12" y="2"/>
                          <a:pt x="12" y="3"/>
                        </a:cubicBezTo>
                        <a:cubicBezTo>
                          <a:pt x="11" y="3"/>
                          <a:pt x="11" y="4"/>
                          <a:pt x="12" y="5"/>
                        </a:cubicBezTo>
                        <a:cubicBezTo>
                          <a:pt x="12" y="5"/>
                          <a:pt x="12" y="5"/>
                          <a:pt x="12" y="5"/>
                        </a:cubicBezTo>
                        <a:cubicBezTo>
                          <a:pt x="13" y="5"/>
                          <a:pt x="14" y="5"/>
                          <a:pt x="14" y="4"/>
                        </a:cubicBezTo>
                        <a:cubicBezTo>
                          <a:pt x="15" y="4"/>
                          <a:pt x="15" y="3"/>
                          <a:pt x="15" y="3"/>
                        </a:cubicBezTo>
                        <a:cubicBezTo>
                          <a:pt x="15" y="2"/>
                          <a:pt x="14" y="2"/>
                          <a:pt x="14" y="2"/>
                        </a:cubicBezTo>
                        <a:cubicBezTo>
                          <a:pt x="14" y="2"/>
                          <a:pt x="14" y="2"/>
                          <a:pt x="15" y="2"/>
                        </a:cubicBezTo>
                        <a:cubicBezTo>
                          <a:pt x="15" y="2"/>
                          <a:pt x="15" y="2"/>
                          <a:pt x="15" y="2"/>
                        </a:cubicBezTo>
                        <a:cubicBezTo>
                          <a:pt x="15" y="2"/>
                          <a:pt x="15" y="3"/>
                          <a:pt x="15" y="3"/>
                        </a:cubicBezTo>
                        <a:cubicBezTo>
                          <a:pt x="15" y="4"/>
                          <a:pt x="15" y="4"/>
                          <a:pt x="16" y="4"/>
                        </a:cubicBezTo>
                        <a:cubicBezTo>
                          <a:pt x="16" y="4"/>
                          <a:pt x="16" y="4"/>
                          <a:pt x="16" y="4"/>
                        </a:cubicBezTo>
                        <a:cubicBezTo>
                          <a:pt x="16" y="3"/>
                          <a:pt x="17" y="3"/>
                          <a:pt x="17" y="3"/>
                        </a:cubicBezTo>
                        <a:cubicBezTo>
                          <a:pt x="17" y="2"/>
                          <a:pt x="17" y="2"/>
                          <a:pt x="17" y="2"/>
                        </a:cubicBezTo>
                        <a:cubicBezTo>
                          <a:pt x="17" y="2"/>
                          <a:pt x="17" y="2"/>
                          <a:pt x="17" y="1"/>
                        </a:cubicBezTo>
                        <a:cubicBezTo>
                          <a:pt x="17" y="1"/>
                          <a:pt x="17" y="1"/>
                          <a:pt x="17" y="1"/>
                        </a:cubicBezTo>
                        <a:cubicBezTo>
                          <a:pt x="17" y="1"/>
                          <a:pt x="17" y="1"/>
                          <a:pt x="17" y="1"/>
                        </a:cubicBezTo>
                        <a:cubicBezTo>
                          <a:pt x="17" y="1"/>
                          <a:pt x="18" y="1"/>
                          <a:pt x="18" y="1"/>
                        </a:cubicBezTo>
                        <a:cubicBezTo>
                          <a:pt x="18" y="1"/>
                          <a:pt x="18" y="1"/>
                          <a:pt x="19" y="1"/>
                        </a:cubicBezTo>
                        <a:cubicBezTo>
                          <a:pt x="19" y="1"/>
                          <a:pt x="19" y="1"/>
                          <a:pt x="19" y="1"/>
                        </a:cubicBezTo>
                        <a:cubicBezTo>
                          <a:pt x="18" y="2"/>
                          <a:pt x="18" y="2"/>
                          <a:pt x="18" y="3"/>
                        </a:cubicBezTo>
                        <a:cubicBezTo>
                          <a:pt x="18" y="3"/>
                          <a:pt x="18" y="3"/>
                          <a:pt x="18" y="4"/>
                        </a:cubicBezTo>
                        <a:cubicBezTo>
                          <a:pt x="18" y="4"/>
                          <a:pt x="19" y="4"/>
                          <a:pt x="19" y="4"/>
                        </a:cubicBezTo>
                        <a:cubicBezTo>
                          <a:pt x="20" y="4"/>
                          <a:pt x="20" y="3"/>
                          <a:pt x="21" y="2"/>
                        </a:cubicBezTo>
                        <a:cubicBezTo>
                          <a:pt x="21" y="2"/>
                          <a:pt x="21" y="2"/>
                          <a:pt x="21" y="2"/>
                        </a:cubicBezTo>
                        <a:cubicBezTo>
                          <a:pt x="21" y="2"/>
                          <a:pt x="21" y="2"/>
                          <a:pt x="21" y="2"/>
                        </a:cubicBezTo>
                        <a:cubicBezTo>
                          <a:pt x="21" y="2"/>
                          <a:pt x="21" y="2"/>
                          <a:pt x="21" y="2"/>
                        </a:cubicBezTo>
                        <a:cubicBezTo>
                          <a:pt x="21" y="2"/>
                          <a:pt x="21" y="2"/>
                          <a:pt x="21" y="2"/>
                        </a:cubicBezTo>
                        <a:cubicBezTo>
                          <a:pt x="21" y="3"/>
                          <a:pt x="21" y="3"/>
                          <a:pt x="22" y="4"/>
                        </a:cubicBezTo>
                        <a:cubicBezTo>
                          <a:pt x="22" y="4"/>
                          <a:pt x="22" y="4"/>
                          <a:pt x="22" y="4"/>
                        </a:cubicBezTo>
                        <a:cubicBezTo>
                          <a:pt x="23" y="4"/>
                          <a:pt x="23" y="3"/>
                          <a:pt x="23" y="2"/>
                        </a:cubicBezTo>
                        <a:cubicBezTo>
                          <a:pt x="23" y="2"/>
                          <a:pt x="23" y="2"/>
                          <a:pt x="23" y="2"/>
                        </a:cubicBezTo>
                        <a:cubicBezTo>
                          <a:pt x="23" y="2"/>
                          <a:pt x="24" y="2"/>
                          <a:pt x="24" y="3"/>
                        </a:cubicBezTo>
                        <a:cubicBezTo>
                          <a:pt x="24" y="3"/>
                          <a:pt x="24" y="3"/>
                          <a:pt x="24" y="3"/>
                        </a:cubicBezTo>
                        <a:cubicBezTo>
                          <a:pt x="24" y="3"/>
                          <a:pt x="24" y="3"/>
                          <a:pt x="24" y="3"/>
                        </a:cubicBezTo>
                        <a:cubicBezTo>
                          <a:pt x="24" y="3"/>
                          <a:pt x="24" y="3"/>
                          <a:pt x="25" y="3"/>
                        </a:cubicBezTo>
                        <a:cubicBezTo>
                          <a:pt x="25" y="3"/>
                          <a:pt x="25" y="4"/>
                          <a:pt x="25" y="4"/>
                        </a:cubicBezTo>
                        <a:cubicBezTo>
                          <a:pt x="25" y="4"/>
                          <a:pt x="25" y="4"/>
                          <a:pt x="25" y="4"/>
                        </a:cubicBezTo>
                        <a:cubicBezTo>
                          <a:pt x="25" y="4"/>
                          <a:pt x="25" y="4"/>
                          <a:pt x="24" y="5"/>
                        </a:cubicBezTo>
                        <a:cubicBezTo>
                          <a:pt x="24" y="5"/>
                          <a:pt x="24" y="5"/>
                          <a:pt x="24" y="6"/>
                        </a:cubicBezTo>
                        <a:cubicBezTo>
                          <a:pt x="23" y="6"/>
                          <a:pt x="23" y="7"/>
                          <a:pt x="23" y="7"/>
                        </a:cubicBezTo>
                        <a:cubicBezTo>
                          <a:pt x="22" y="8"/>
                          <a:pt x="21" y="8"/>
                          <a:pt x="20" y="9"/>
                        </a:cubicBezTo>
                        <a:cubicBezTo>
                          <a:pt x="19" y="9"/>
                          <a:pt x="19" y="9"/>
                          <a:pt x="18" y="10"/>
                        </a:cubicBezTo>
                        <a:cubicBezTo>
                          <a:pt x="18" y="10"/>
                          <a:pt x="17" y="11"/>
                          <a:pt x="17" y="12"/>
                        </a:cubicBezTo>
                        <a:cubicBezTo>
                          <a:pt x="15" y="14"/>
                          <a:pt x="15" y="18"/>
                          <a:pt x="15" y="21"/>
                        </a:cubicBezTo>
                        <a:cubicBezTo>
                          <a:pt x="15" y="23"/>
                          <a:pt x="15" y="25"/>
                          <a:pt x="15" y="28"/>
                        </a:cubicBezTo>
                        <a:cubicBezTo>
                          <a:pt x="15" y="28"/>
                          <a:pt x="16" y="28"/>
                          <a:pt x="16" y="28"/>
                        </a:cubicBezTo>
                        <a:cubicBezTo>
                          <a:pt x="16" y="28"/>
                          <a:pt x="17" y="28"/>
                          <a:pt x="17" y="28"/>
                        </a:cubicBezTo>
                        <a:cubicBezTo>
                          <a:pt x="16" y="27"/>
                          <a:pt x="16" y="26"/>
                          <a:pt x="16" y="26"/>
                        </a:cubicBezTo>
                        <a:cubicBezTo>
                          <a:pt x="16" y="23"/>
                          <a:pt x="16" y="20"/>
                          <a:pt x="16" y="18"/>
                        </a:cubicBezTo>
                        <a:cubicBezTo>
                          <a:pt x="16" y="16"/>
                          <a:pt x="17" y="15"/>
                          <a:pt x="17" y="13"/>
                        </a:cubicBezTo>
                        <a:cubicBezTo>
                          <a:pt x="18" y="12"/>
                          <a:pt x="18" y="12"/>
                          <a:pt x="19" y="11"/>
                        </a:cubicBezTo>
                        <a:cubicBezTo>
                          <a:pt x="19" y="11"/>
                          <a:pt x="19" y="10"/>
                          <a:pt x="20" y="10"/>
                        </a:cubicBezTo>
                        <a:cubicBezTo>
                          <a:pt x="21" y="9"/>
                          <a:pt x="22" y="9"/>
                          <a:pt x="23" y="8"/>
                        </a:cubicBezTo>
                        <a:cubicBezTo>
                          <a:pt x="24" y="8"/>
                          <a:pt x="25" y="7"/>
                          <a:pt x="25" y="6"/>
                        </a:cubicBezTo>
                        <a:cubicBezTo>
                          <a:pt x="26" y="5"/>
                          <a:pt x="26" y="4"/>
                          <a:pt x="26" y="3"/>
                        </a:cubicBezTo>
                        <a:cubicBezTo>
                          <a:pt x="26" y="3"/>
                          <a:pt x="25" y="2"/>
                          <a:pt x="25" y="2"/>
                        </a:cubicBezTo>
                        <a:cubicBezTo>
                          <a:pt x="24" y="1"/>
                          <a:pt x="23" y="1"/>
                          <a:pt x="22" y="1"/>
                        </a:cubicBezTo>
                        <a:cubicBezTo>
                          <a:pt x="22" y="1"/>
                          <a:pt x="22" y="1"/>
                          <a:pt x="21" y="1"/>
                        </a:cubicBezTo>
                        <a:cubicBezTo>
                          <a:pt x="21" y="1"/>
                          <a:pt x="20" y="1"/>
                          <a:pt x="20" y="1"/>
                        </a:cubicBezTo>
                        <a:cubicBezTo>
                          <a:pt x="20" y="1"/>
                          <a:pt x="20" y="1"/>
                          <a:pt x="20" y="1"/>
                        </a:cubicBezTo>
                        <a:cubicBezTo>
                          <a:pt x="19" y="0"/>
                          <a:pt x="18" y="0"/>
                          <a:pt x="17" y="0"/>
                        </a:cubicBezTo>
                        <a:cubicBezTo>
                          <a:pt x="16" y="0"/>
                          <a:pt x="16" y="0"/>
                          <a:pt x="15" y="1"/>
                        </a:cubicBezTo>
                        <a:cubicBezTo>
                          <a:pt x="15" y="0"/>
                          <a:pt x="14" y="1"/>
                          <a:pt x="13" y="1"/>
                        </a:cubicBezTo>
                        <a:cubicBezTo>
                          <a:pt x="13" y="1"/>
                          <a:pt x="13" y="0"/>
                          <a:pt x="12" y="0"/>
                        </a:cubicBezTo>
                        <a:cubicBezTo>
                          <a:pt x="12" y="0"/>
                          <a:pt x="11" y="0"/>
                          <a:pt x="11" y="0"/>
                        </a:cubicBezTo>
                        <a:cubicBezTo>
                          <a:pt x="10" y="0"/>
                          <a:pt x="10" y="0"/>
                          <a:pt x="10" y="0"/>
                        </a:cubicBezTo>
                        <a:cubicBezTo>
                          <a:pt x="10" y="0"/>
                          <a:pt x="9" y="0"/>
                          <a:pt x="9"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4" name="Freeform 484"/>
                  <p:cNvSpPr/>
                  <p:nvPr/>
                </p:nvSpPr>
                <p:spPr bwMode="auto">
                  <a:xfrm>
                    <a:off x="896938" y="2190751"/>
                    <a:ext cx="1588" cy="11113"/>
                  </a:xfrm>
                  <a:custGeom>
                    <a:avLst/>
                    <a:gdLst>
                      <a:gd name="T0" fmla="*/ 0 w 1"/>
                      <a:gd name="T1" fmla="*/ 1 h 11"/>
                      <a:gd name="T2" fmla="*/ 0 w 1"/>
                      <a:gd name="T3" fmla="*/ 11 h 11"/>
                      <a:gd name="T4" fmla="*/ 1 w 1"/>
                      <a:gd name="T5" fmla="*/ 11 h 11"/>
                      <a:gd name="T6" fmla="*/ 1 w 1"/>
                      <a:gd name="T7" fmla="*/ 11 h 11"/>
                      <a:gd name="T8" fmla="*/ 1 w 1"/>
                      <a:gd name="T9" fmla="*/ 1 h 11"/>
                      <a:gd name="T10" fmla="*/ 0 w 1"/>
                      <a:gd name="T11" fmla="*/ 0 h 11"/>
                      <a:gd name="T12" fmla="*/ 0 w 1"/>
                      <a:gd name="T13" fmla="*/ 1 h 11"/>
                    </a:gdLst>
                    <a:ahLst/>
                    <a:cxnLst>
                      <a:cxn ang="0">
                        <a:pos x="T0" y="T1"/>
                      </a:cxn>
                      <a:cxn ang="0">
                        <a:pos x="T2" y="T3"/>
                      </a:cxn>
                      <a:cxn ang="0">
                        <a:pos x="T4" y="T5"/>
                      </a:cxn>
                      <a:cxn ang="0">
                        <a:pos x="T6" y="T7"/>
                      </a:cxn>
                      <a:cxn ang="0">
                        <a:pos x="T8" y="T9"/>
                      </a:cxn>
                      <a:cxn ang="0">
                        <a:pos x="T10" y="T11"/>
                      </a:cxn>
                      <a:cxn ang="0">
                        <a:pos x="T12" y="T13"/>
                      </a:cxn>
                    </a:cxnLst>
                    <a:rect l="0" t="0" r="r" b="b"/>
                    <a:pathLst>
                      <a:path w="1" h="11">
                        <a:moveTo>
                          <a:pt x="0" y="1"/>
                        </a:moveTo>
                        <a:cubicBezTo>
                          <a:pt x="0" y="4"/>
                          <a:pt x="0" y="7"/>
                          <a:pt x="0" y="11"/>
                        </a:cubicBezTo>
                        <a:cubicBezTo>
                          <a:pt x="0" y="11"/>
                          <a:pt x="0" y="11"/>
                          <a:pt x="1" y="11"/>
                        </a:cubicBezTo>
                        <a:cubicBezTo>
                          <a:pt x="1" y="11"/>
                          <a:pt x="1" y="11"/>
                          <a:pt x="1" y="11"/>
                        </a:cubicBezTo>
                        <a:cubicBezTo>
                          <a:pt x="1" y="7"/>
                          <a:pt x="1" y="4"/>
                          <a:pt x="1" y="1"/>
                        </a:cubicBezTo>
                        <a:cubicBezTo>
                          <a:pt x="1" y="0"/>
                          <a:pt x="1" y="0"/>
                          <a:pt x="0" y="0"/>
                        </a:cubicBezTo>
                        <a:cubicBezTo>
                          <a:pt x="0" y="0"/>
                          <a:pt x="0" y="0"/>
                          <a:pt x="0"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5" name="Freeform 485"/>
                  <p:cNvSpPr/>
                  <p:nvPr/>
                </p:nvSpPr>
                <p:spPr bwMode="auto">
                  <a:xfrm>
                    <a:off x="912813" y="2197101"/>
                    <a:ext cx="9525" cy="7938"/>
                  </a:xfrm>
                  <a:custGeom>
                    <a:avLst/>
                    <a:gdLst>
                      <a:gd name="T0" fmla="*/ 8 w 9"/>
                      <a:gd name="T1" fmla="*/ 0 h 8"/>
                      <a:gd name="T2" fmla="*/ 4 w 9"/>
                      <a:gd name="T3" fmla="*/ 3 h 8"/>
                      <a:gd name="T4" fmla="*/ 0 w 9"/>
                      <a:gd name="T5" fmla="*/ 8 h 8"/>
                      <a:gd name="T6" fmla="*/ 0 w 9"/>
                      <a:gd name="T7" fmla="*/ 8 h 8"/>
                      <a:gd name="T8" fmla="*/ 1 w 9"/>
                      <a:gd name="T9" fmla="*/ 8 h 8"/>
                      <a:gd name="T10" fmla="*/ 1 w 9"/>
                      <a:gd name="T11" fmla="*/ 8 h 8"/>
                      <a:gd name="T12" fmla="*/ 6 w 9"/>
                      <a:gd name="T13" fmla="*/ 3 h 8"/>
                      <a:gd name="T14" fmla="*/ 9 w 9"/>
                      <a:gd name="T15" fmla="*/ 1 h 8"/>
                      <a:gd name="T16" fmla="*/ 9 w 9"/>
                      <a:gd name="T17" fmla="*/ 1 h 8"/>
                      <a:gd name="T18" fmla="*/ 8 w 9"/>
                      <a:gd name="T19" fmla="*/ 0 h 8"/>
                      <a:gd name="T20" fmla="*/ 8 w 9"/>
                      <a:gd name="T2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8">
                        <a:moveTo>
                          <a:pt x="8" y="0"/>
                        </a:moveTo>
                        <a:cubicBezTo>
                          <a:pt x="7" y="1"/>
                          <a:pt x="5" y="2"/>
                          <a:pt x="4" y="3"/>
                        </a:cubicBezTo>
                        <a:cubicBezTo>
                          <a:pt x="2" y="5"/>
                          <a:pt x="1" y="6"/>
                          <a:pt x="0" y="8"/>
                        </a:cubicBezTo>
                        <a:cubicBezTo>
                          <a:pt x="0" y="8"/>
                          <a:pt x="0" y="8"/>
                          <a:pt x="0" y="8"/>
                        </a:cubicBezTo>
                        <a:cubicBezTo>
                          <a:pt x="0" y="8"/>
                          <a:pt x="1" y="8"/>
                          <a:pt x="1" y="8"/>
                        </a:cubicBezTo>
                        <a:cubicBezTo>
                          <a:pt x="1" y="8"/>
                          <a:pt x="1" y="8"/>
                          <a:pt x="1" y="8"/>
                        </a:cubicBezTo>
                        <a:cubicBezTo>
                          <a:pt x="3" y="6"/>
                          <a:pt x="4" y="4"/>
                          <a:pt x="6" y="3"/>
                        </a:cubicBezTo>
                        <a:cubicBezTo>
                          <a:pt x="7" y="2"/>
                          <a:pt x="8" y="2"/>
                          <a:pt x="9" y="1"/>
                        </a:cubicBezTo>
                        <a:cubicBezTo>
                          <a:pt x="9" y="1"/>
                          <a:pt x="9" y="1"/>
                          <a:pt x="9" y="1"/>
                        </a:cubicBezTo>
                        <a:cubicBezTo>
                          <a:pt x="9" y="0"/>
                          <a:pt x="9" y="0"/>
                          <a:pt x="8" y="0"/>
                        </a:cubicBezTo>
                        <a:cubicBezTo>
                          <a:pt x="8" y="0"/>
                          <a:pt x="8" y="0"/>
                          <a:pt x="8"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6" name="Freeform 486"/>
                  <p:cNvSpPr>
                    <a:spLocks noEditPoints="1"/>
                  </p:cNvSpPr>
                  <p:nvPr/>
                </p:nvSpPr>
                <p:spPr bwMode="auto">
                  <a:xfrm>
                    <a:off x="920750" y="2209801"/>
                    <a:ext cx="9525" cy="3175"/>
                  </a:xfrm>
                  <a:custGeom>
                    <a:avLst/>
                    <a:gdLst>
                      <a:gd name="T0" fmla="*/ 3 w 9"/>
                      <a:gd name="T1" fmla="*/ 1 h 2"/>
                      <a:gd name="T2" fmla="*/ 3 w 9"/>
                      <a:gd name="T3" fmla="*/ 1 h 2"/>
                      <a:gd name="T4" fmla="*/ 3 w 9"/>
                      <a:gd name="T5" fmla="*/ 1 h 2"/>
                      <a:gd name="T6" fmla="*/ 8 w 9"/>
                      <a:gd name="T7" fmla="*/ 0 h 2"/>
                      <a:gd name="T8" fmla="*/ 3 w 9"/>
                      <a:gd name="T9" fmla="*/ 1 h 2"/>
                      <a:gd name="T10" fmla="*/ 0 w 9"/>
                      <a:gd name="T11" fmla="*/ 1 h 2"/>
                      <a:gd name="T12" fmla="*/ 0 w 9"/>
                      <a:gd name="T13" fmla="*/ 2 h 2"/>
                      <a:gd name="T14" fmla="*/ 0 w 9"/>
                      <a:gd name="T15" fmla="*/ 2 h 2"/>
                      <a:gd name="T16" fmla="*/ 5 w 9"/>
                      <a:gd name="T17" fmla="*/ 2 h 2"/>
                      <a:gd name="T18" fmla="*/ 9 w 9"/>
                      <a:gd name="T19" fmla="*/ 1 h 2"/>
                      <a:gd name="T20" fmla="*/ 9 w 9"/>
                      <a:gd name="T21" fmla="*/ 0 h 2"/>
                      <a:gd name="T22" fmla="*/ 8 w 9"/>
                      <a:gd name="T23" fmla="*/ 0 h 2"/>
                      <a:gd name="T24" fmla="*/ 8 w 9"/>
                      <a:gd name="T25"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 h="2">
                        <a:moveTo>
                          <a:pt x="3" y="1"/>
                        </a:moveTo>
                        <a:cubicBezTo>
                          <a:pt x="3" y="1"/>
                          <a:pt x="3" y="1"/>
                          <a:pt x="3" y="1"/>
                        </a:cubicBezTo>
                        <a:cubicBezTo>
                          <a:pt x="3" y="1"/>
                          <a:pt x="3" y="1"/>
                          <a:pt x="3" y="1"/>
                        </a:cubicBezTo>
                        <a:moveTo>
                          <a:pt x="8" y="0"/>
                        </a:moveTo>
                        <a:cubicBezTo>
                          <a:pt x="6" y="0"/>
                          <a:pt x="5" y="1"/>
                          <a:pt x="3" y="1"/>
                        </a:cubicBezTo>
                        <a:cubicBezTo>
                          <a:pt x="2" y="1"/>
                          <a:pt x="1" y="1"/>
                          <a:pt x="0" y="1"/>
                        </a:cubicBezTo>
                        <a:cubicBezTo>
                          <a:pt x="0" y="1"/>
                          <a:pt x="0" y="1"/>
                          <a:pt x="0" y="2"/>
                        </a:cubicBezTo>
                        <a:cubicBezTo>
                          <a:pt x="0" y="2"/>
                          <a:pt x="0" y="2"/>
                          <a:pt x="0" y="2"/>
                        </a:cubicBezTo>
                        <a:cubicBezTo>
                          <a:pt x="2" y="2"/>
                          <a:pt x="3" y="2"/>
                          <a:pt x="5" y="2"/>
                        </a:cubicBezTo>
                        <a:cubicBezTo>
                          <a:pt x="6" y="2"/>
                          <a:pt x="7" y="1"/>
                          <a:pt x="9" y="1"/>
                        </a:cubicBezTo>
                        <a:cubicBezTo>
                          <a:pt x="9" y="1"/>
                          <a:pt x="9" y="1"/>
                          <a:pt x="9" y="0"/>
                        </a:cubicBezTo>
                        <a:cubicBezTo>
                          <a:pt x="9" y="0"/>
                          <a:pt x="9" y="0"/>
                          <a:pt x="8" y="0"/>
                        </a:cubicBezTo>
                        <a:cubicBezTo>
                          <a:pt x="8" y="0"/>
                          <a:pt x="8" y="0"/>
                          <a:pt x="8"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7" name="Freeform 487"/>
                  <p:cNvSpPr/>
                  <p:nvPr/>
                </p:nvSpPr>
                <p:spPr bwMode="auto">
                  <a:xfrm>
                    <a:off x="925513" y="2225676"/>
                    <a:ext cx="9525" cy="0"/>
                  </a:xfrm>
                  <a:custGeom>
                    <a:avLst/>
                    <a:gdLst>
                      <a:gd name="T0" fmla="*/ 8 w 9"/>
                      <a:gd name="T1" fmla="*/ 0 h 1"/>
                      <a:gd name="T2" fmla="*/ 6 w 9"/>
                      <a:gd name="T3" fmla="*/ 0 h 1"/>
                      <a:gd name="T4" fmla="*/ 2 w 9"/>
                      <a:gd name="T5" fmla="*/ 0 h 1"/>
                      <a:gd name="T6" fmla="*/ 0 w 9"/>
                      <a:gd name="T7" fmla="*/ 0 h 1"/>
                      <a:gd name="T8" fmla="*/ 0 w 9"/>
                      <a:gd name="T9" fmla="*/ 1 h 1"/>
                      <a:gd name="T10" fmla="*/ 0 w 9"/>
                      <a:gd name="T11" fmla="*/ 1 h 1"/>
                      <a:gd name="T12" fmla="*/ 2 w 9"/>
                      <a:gd name="T13" fmla="*/ 1 h 1"/>
                      <a:gd name="T14" fmla="*/ 9 w 9"/>
                      <a:gd name="T15" fmla="*/ 1 h 1"/>
                      <a:gd name="T16" fmla="*/ 9 w 9"/>
                      <a:gd name="T17" fmla="*/ 0 h 1"/>
                      <a:gd name="T18" fmla="*/ 9 w 9"/>
                      <a:gd name="T19" fmla="*/ 0 h 1"/>
                      <a:gd name="T20" fmla="*/ 8 w 9"/>
                      <a:gd name="T21"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
                        <a:moveTo>
                          <a:pt x="8" y="0"/>
                        </a:moveTo>
                        <a:cubicBezTo>
                          <a:pt x="8" y="0"/>
                          <a:pt x="7" y="0"/>
                          <a:pt x="6" y="0"/>
                        </a:cubicBezTo>
                        <a:cubicBezTo>
                          <a:pt x="5" y="0"/>
                          <a:pt x="3" y="0"/>
                          <a:pt x="2" y="0"/>
                        </a:cubicBezTo>
                        <a:cubicBezTo>
                          <a:pt x="1" y="0"/>
                          <a:pt x="1" y="0"/>
                          <a:pt x="0" y="0"/>
                        </a:cubicBezTo>
                        <a:cubicBezTo>
                          <a:pt x="0" y="0"/>
                          <a:pt x="0" y="0"/>
                          <a:pt x="0" y="1"/>
                        </a:cubicBezTo>
                        <a:cubicBezTo>
                          <a:pt x="0" y="1"/>
                          <a:pt x="0" y="1"/>
                          <a:pt x="0" y="1"/>
                        </a:cubicBezTo>
                        <a:cubicBezTo>
                          <a:pt x="1" y="1"/>
                          <a:pt x="1" y="1"/>
                          <a:pt x="2" y="1"/>
                        </a:cubicBezTo>
                        <a:cubicBezTo>
                          <a:pt x="4" y="1"/>
                          <a:pt x="7" y="1"/>
                          <a:pt x="9" y="1"/>
                        </a:cubicBezTo>
                        <a:cubicBezTo>
                          <a:pt x="9" y="1"/>
                          <a:pt x="9" y="0"/>
                          <a:pt x="9" y="0"/>
                        </a:cubicBezTo>
                        <a:cubicBezTo>
                          <a:pt x="9" y="0"/>
                          <a:pt x="9" y="0"/>
                          <a:pt x="9" y="0"/>
                        </a:cubicBezTo>
                        <a:cubicBezTo>
                          <a:pt x="9" y="0"/>
                          <a:pt x="8" y="0"/>
                          <a:pt x="8"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8" name="Freeform 488"/>
                  <p:cNvSpPr>
                    <a:spLocks noEditPoints="1"/>
                  </p:cNvSpPr>
                  <p:nvPr/>
                </p:nvSpPr>
                <p:spPr bwMode="auto">
                  <a:xfrm>
                    <a:off x="923925" y="2238376"/>
                    <a:ext cx="7938" cy="6350"/>
                  </a:xfrm>
                  <a:custGeom>
                    <a:avLst/>
                    <a:gdLst>
                      <a:gd name="T0" fmla="*/ 2 w 7"/>
                      <a:gd name="T1" fmla="*/ 2 h 6"/>
                      <a:gd name="T2" fmla="*/ 2 w 7"/>
                      <a:gd name="T3" fmla="*/ 2 h 6"/>
                      <a:gd name="T4" fmla="*/ 2 w 7"/>
                      <a:gd name="T5" fmla="*/ 2 h 6"/>
                      <a:gd name="T6" fmla="*/ 0 w 7"/>
                      <a:gd name="T7" fmla="*/ 0 h 6"/>
                      <a:gd name="T8" fmla="*/ 1 w 7"/>
                      <a:gd name="T9" fmla="*/ 1 h 6"/>
                      <a:gd name="T10" fmla="*/ 2 w 7"/>
                      <a:gd name="T11" fmla="*/ 2 h 6"/>
                      <a:gd name="T12" fmla="*/ 5 w 7"/>
                      <a:gd name="T13" fmla="*/ 3 h 6"/>
                      <a:gd name="T14" fmla="*/ 6 w 7"/>
                      <a:gd name="T15" fmla="*/ 4 h 6"/>
                      <a:gd name="T16" fmla="*/ 6 w 7"/>
                      <a:gd name="T17" fmla="*/ 4 h 6"/>
                      <a:gd name="T18" fmla="*/ 6 w 7"/>
                      <a:gd name="T19" fmla="*/ 5 h 6"/>
                      <a:gd name="T20" fmla="*/ 6 w 7"/>
                      <a:gd name="T21" fmla="*/ 5 h 6"/>
                      <a:gd name="T22" fmla="*/ 6 w 7"/>
                      <a:gd name="T23" fmla="*/ 5 h 6"/>
                      <a:gd name="T24" fmla="*/ 6 w 7"/>
                      <a:gd name="T25" fmla="*/ 6 h 6"/>
                      <a:gd name="T26" fmla="*/ 7 w 7"/>
                      <a:gd name="T27" fmla="*/ 6 h 6"/>
                      <a:gd name="T28" fmla="*/ 7 w 7"/>
                      <a:gd name="T29" fmla="*/ 4 h 6"/>
                      <a:gd name="T30" fmla="*/ 5 w 7"/>
                      <a:gd name="T31" fmla="*/ 2 h 6"/>
                      <a:gd name="T32" fmla="*/ 1 w 7"/>
                      <a:gd name="T33" fmla="*/ 0 h 6"/>
                      <a:gd name="T34" fmla="*/ 1 w 7"/>
                      <a:gd name="T35" fmla="*/ 0 h 6"/>
                      <a:gd name="T36" fmla="*/ 0 w 7"/>
                      <a:gd name="T3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 h="6">
                        <a:moveTo>
                          <a:pt x="2" y="2"/>
                        </a:moveTo>
                        <a:cubicBezTo>
                          <a:pt x="2" y="2"/>
                          <a:pt x="2" y="2"/>
                          <a:pt x="2" y="2"/>
                        </a:cubicBezTo>
                        <a:cubicBezTo>
                          <a:pt x="2" y="2"/>
                          <a:pt x="2" y="2"/>
                          <a:pt x="2" y="2"/>
                        </a:cubicBezTo>
                        <a:moveTo>
                          <a:pt x="0" y="0"/>
                        </a:moveTo>
                        <a:cubicBezTo>
                          <a:pt x="0" y="1"/>
                          <a:pt x="0" y="1"/>
                          <a:pt x="1" y="1"/>
                        </a:cubicBezTo>
                        <a:cubicBezTo>
                          <a:pt x="1" y="1"/>
                          <a:pt x="2" y="2"/>
                          <a:pt x="2" y="2"/>
                        </a:cubicBezTo>
                        <a:cubicBezTo>
                          <a:pt x="3" y="2"/>
                          <a:pt x="4" y="3"/>
                          <a:pt x="5" y="3"/>
                        </a:cubicBezTo>
                        <a:cubicBezTo>
                          <a:pt x="5" y="3"/>
                          <a:pt x="5" y="4"/>
                          <a:pt x="6" y="4"/>
                        </a:cubicBezTo>
                        <a:cubicBezTo>
                          <a:pt x="6" y="4"/>
                          <a:pt x="6" y="4"/>
                          <a:pt x="6" y="4"/>
                        </a:cubicBezTo>
                        <a:cubicBezTo>
                          <a:pt x="6" y="5"/>
                          <a:pt x="6" y="5"/>
                          <a:pt x="6" y="5"/>
                        </a:cubicBezTo>
                        <a:cubicBezTo>
                          <a:pt x="6" y="5"/>
                          <a:pt x="6" y="5"/>
                          <a:pt x="6" y="5"/>
                        </a:cubicBezTo>
                        <a:cubicBezTo>
                          <a:pt x="6" y="5"/>
                          <a:pt x="6" y="5"/>
                          <a:pt x="6" y="5"/>
                        </a:cubicBezTo>
                        <a:cubicBezTo>
                          <a:pt x="6" y="6"/>
                          <a:pt x="6" y="6"/>
                          <a:pt x="6" y="6"/>
                        </a:cubicBezTo>
                        <a:cubicBezTo>
                          <a:pt x="7" y="6"/>
                          <a:pt x="7" y="6"/>
                          <a:pt x="7" y="6"/>
                        </a:cubicBezTo>
                        <a:cubicBezTo>
                          <a:pt x="7" y="5"/>
                          <a:pt x="7" y="4"/>
                          <a:pt x="7" y="4"/>
                        </a:cubicBezTo>
                        <a:cubicBezTo>
                          <a:pt x="6" y="3"/>
                          <a:pt x="6" y="2"/>
                          <a:pt x="5" y="2"/>
                        </a:cubicBezTo>
                        <a:cubicBezTo>
                          <a:pt x="4" y="1"/>
                          <a:pt x="2" y="1"/>
                          <a:pt x="1" y="0"/>
                        </a:cubicBezTo>
                        <a:cubicBezTo>
                          <a:pt x="1" y="0"/>
                          <a:pt x="1" y="0"/>
                          <a:pt x="1"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9" name="Freeform 489"/>
                  <p:cNvSpPr/>
                  <p:nvPr/>
                </p:nvSpPr>
                <p:spPr bwMode="auto">
                  <a:xfrm>
                    <a:off x="919163" y="2251076"/>
                    <a:ext cx="7938" cy="6350"/>
                  </a:xfrm>
                  <a:custGeom>
                    <a:avLst/>
                    <a:gdLst>
                      <a:gd name="T0" fmla="*/ 0 w 7"/>
                      <a:gd name="T1" fmla="*/ 0 h 6"/>
                      <a:gd name="T2" fmla="*/ 1 w 7"/>
                      <a:gd name="T3" fmla="*/ 1 h 6"/>
                      <a:gd name="T4" fmla="*/ 4 w 7"/>
                      <a:gd name="T5" fmla="*/ 3 h 6"/>
                      <a:gd name="T6" fmla="*/ 5 w 7"/>
                      <a:gd name="T7" fmla="*/ 5 h 6"/>
                      <a:gd name="T8" fmla="*/ 6 w 7"/>
                      <a:gd name="T9" fmla="*/ 5 h 6"/>
                      <a:gd name="T10" fmla="*/ 6 w 7"/>
                      <a:gd name="T11" fmla="*/ 5 h 6"/>
                      <a:gd name="T12" fmla="*/ 7 w 7"/>
                      <a:gd name="T13" fmla="*/ 6 h 6"/>
                      <a:gd name="T14" fmla="*/ 7 w 7"/>
                      <a:gd name="T15" fmla="*/ 5 h 6"/>
                      <a:gd name="T16" fmla="*/ 5 w 7"/>
                      <a:gd name="T17" fmla="*/ 2 h 6"/>
                      <a:gd name="T18" fmla="*/ 1 w 7"/>
                      <a:gd name="T19" fmla="*/ 0 h 6"/>
                      <a:gd name="T20" fmla="*/ 1 w 7"/>
                      <a:gd name="T21" fmla="*/ 0 h 6"/>
                      <a:gd name="T22" fmla="*/ 0 w 7"/>
                      <a:gd name="T2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 h="6">
                        <a:moveTo>
                          <a:pt x="0" y="0"/>
                        </a:moveTo>
                        <a:cubicBezTo>
                          <a:pt x="0" y="0"/>
                          <a:pt x="0" y="1"/>
                          <a:pt x="1" y="1"/>
                        </a:cubicBezTo>
                        <a:cubicBezTo>
                          <a:pt x="2" y="2"/>
                          <a:pt x="3" y="2"/>
                          <a:pt x="4" y="3"/>
                        </a:cubicBezTo>
                        <a:cubicBezTo>
                          <a:pt x="4" y="4"/>
                          <a:pt x="5" y="4"/>
                          <a:pt x="5" y="5"/>
                        </a:cubicBezTo>
                        <a:cubicBezTo>
                          <a:pt x="6" y="5"/>
                          <a:pt x="6" y="5"/>
                          <a:pt x="6" y="5"/>
                        </a:cubicBezTo>
                        <a:cubicBezTo>
                          <a:pt x="6" y="5"/>
                          <a:pt x="6" y="5"/>
                          <a:pt x="6" y="5"/>
                        </a:cubicBezTo>
                        <a:cubicBezTo>
                          <a:pt x="6" y="6"/>
                          <a:pt x="6" y="6"/>
                          <a:pt x="7" y="6"/>
                        </a:cubicBezTo>
                        <a:cubicBezTo>
                          <a:pt x="7" y="6"/>
                          <a:pt x="7" y="5"/>
                          <a:pt x="7" y="5"/>
                        </a:cubicBezTo>
                        <a:cubicBezTo>
                          <a:pt x="7" y="4"/>
                          <a:pt x="6" y="3"/>
                          <a:pt x="5" y="2"/>
                        </a:cubicBezTo>
                        <a:cubicBezTo>
                          <a:pt x="4" y="1"/>
                          <a:pt x="2" y="1"/>
                          <a:pt x="1" y="0"/>
                        </a:cubicBezTo>
                        <a:cubicBezTo>
                          <a:pt x="1" y="0"/>
                          <a:pt x="1" y="0"/>
                          <a:pt x="1" y="0"/>
                        </a:cubicBezTo>
                        <a:cubicBezTo>
                          <a:pt x="1" y="0"/>
                          <a:pt x="1"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0" name="Freeform 490"/>
                  <p:cNvSpPr/>
                  <p:nvPr/>
                </p:nvSpPr>
                <p:spPr bwMode="auto">
                  <a:xfrm>
                    <a:off x="862013" y="2254251"/>
                    <a:ext cx="11113" cy="6350"/>
                  </a:xfrm>
                  <a:custGeom>
                    <a:avLst/>
                    <a:gdLst>
                      <a:gd name="T0" fmla="*/ 10 w 11"/>
                      <a:gd name="T1" fmla="*/ 0 h 5"/>
                      <a:gd name="T2" fmla="*/ 7 w 11"/>
                      <a:gd name="T3" fmla="*/ 1 h 5"/>
                      <a:gd name="T4" fmla="*/ 3 w 11"/>
                      <a:gd name="T5" fmla="*/ 3 h 5"/>
                      <a:gd name="T6" fmla="*/ 2 w 11"/>
                      <a:gd name="T7" fmla="*/ 3 h 5"/>
                      <a:gd name="T8" fmla="*/ 1 w 11"/>
                      <a:gd name="T9" fmla="*/ 3 h 5"/>
                      <a:gd name="T10" fmla="*/ 1 w 11"/>
                      <a:gd name="T11" fmla="*/ 3 h 5"/>
                      <a:gd name="T12" fmla="*/ 0 w 11"/>
                      <a:gd name="T13" fmla="*/ 4 h 5"/>
                      <a:gd name="T14" fmla="*/ 0 w 11"/>
                      <a:gd name="T15" fmla="*/ 5 h 5"/>
                      <a:gd name="T16" fmla="*/ 4 w 11"/>
                      <a:gd name="T17" fmla="*/ 4 h 5"/>
                      <a:gd name="T18" fmla="*/ 8 w 11"/>
                      <a:gd name="T19" fmla="*/ 2 h 5"/>
                      <a:gd name="T20" fmla="*/ 10 w 11"/>
                      <a:gd name="T21" fmla="*/ 1 h 5"/>
                      <a:gd name="T22" fmla="*/ 11 w 11"/>
                      <a:gd name="T23" fmla="*/ 1 h 5"/>
                      <a:gd name="T24" fmla="*/ 10 w 11"/>
                      <a:gd name="T25" fmla="*/ 0 h 5"/>
                      <a:gd name="T26" fmla="*/ 10 w 11"/>
                      <a:gd name="T2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 h="5">
                        <a:moveTo>
                          <a:pt x="10" y="0"/>
                        </a:moveTo>
                        <a:cubicBezTo>
                          <a:pt x="9" y="0"/>
                          <a:pt x="8" y="1"/>
                          <a:pt x="7" y="1"/>
                        </a:cubicBezTo>
                        <a:cubicBezTo>
                          <a:pt x="6" y="2"/>
                          <a:pt x="5" y="2"/>
                          <a:pt x="3" y="3"/>
                        </a:cubicBezTo>
                        <a:cubicBezTo>
                          <a:pt x="3" y="3"/>
                          <a:pt x="2" y="3"/>
                          <a:pt x="2" y="3"/>
                        </a:cubicBezTo>
                        <a:cubicBezTo>
                          <a:pt x="1" y="4"/>
                          <a:pt x="1" y="4"/>
                          <a:pt x="1" y="3"/>
                        </a:cubicBezTo>
                        <a:cubicBezTo>
                          <a:pt x="1" y="3"/>
                          <a:pt x="1" y="3"/>
                          <a:pt x="1" y="3"/>
                        </a:cubicBezTo>
                        <a:cubicBezTo>
                          <a:pt x="0" y="3"/>
                          <a:pt x="0" y="4"/>
                          <a:pt x="0" y="4"/>
                        </a:cubicBezTo>
                        <a:cubicBezTo>
                          <a:pt x="0" y="4"/>
                          <a:pt x="0" y="5"/>
                          <a:pt x="0" y="5"/>
                        </a:cubicBezTo>
                        <a:cubicBezTo>
                          <a:pt x="2" y="5"/>
                          <a:pt x="3" y="4"/>
                          <a:pt x="4" y="4"/>
                        </a:cubicBezTo>
                        <a:cubicBezTo>
                          <a:pt x="6" y="3"/>
                          <a:pt x="7" y="2"/>
                          <a:pt x="8" y="2"/>
                        </a:cubicBezTo>
                        <a:cubicBezTo>
                          <a:pt x="9" y="2"/>
                          <a:pt x="10" y="1"/>
                          <a:pt x="10" y="1"/>
                        </a:cubicBezTo>
                        <a:cubicBezTo>
                          <a:pt x="11" y="1"/>
                          <a:pt x="11" y="1"/>
                          <a:pt x="11" y="1"/>
                        </a:cubicBezTo>
                        <a:cubicBezTo>
                          <a:pt x="11" y="0"/>
                          <a:pt x="10" y="0"/>
                          <a:pt x="10" y="0"/>
                        </a:cubicBezTo>
                        <a:cubicBezTo>
                          <a:pt x="10" y="0"/>
                          <a:pt x="10" y="0"/>
                          <a:pt x="1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1" name="Freeform 491"/>
                  <p:cNvSpPr/>
                  <p:nvPr/>
                </p:nvSpPr>
                <p:spPr bwMode="auto">
                  <a:xfrm>
                    <a:off x="852488" y="2244726"/>
                    <a:ext cx="11113" cy="3175"/>
                  </a:xfrm>
                  <a:custGeom>
                    <a:avLst/>
                    <a:gdLst>
                      <a:gd name="T0" fmla="*/ 10 w 11"/>
                      <a:gd name="T1" fmla="*/ 0 h 2"/>
                      <a:gd name="T2" fmla="*/ 6 w 11"/>
                      <a:gd name="T3" fmla="*/ 0 h 2"/>
                      <a:gd name="T4" fmla="*/ 1 w 11"/>
                      <a:gd name="T5" fmla="*/ 1 h 2"/>
                      <a:gd name="T6" fmla="*/ 0 w 11"/>
                      <a:gd name="T7" fmla="*/ 1 h 2"/>
                      <a:gd name="T8" fmla="*/ 1 w 11"/>
                      <a:gd name="T9" fmla="*/ 2 h 2"/>
                      <a:gd name="T10" fmla="*/ 10 w 11"/>
                      <a:gd name="T11" fmla="*/ 1 h 2"/>
                      <a:gd name="T12" fmla="*/ 11 w 11"/>
                      <a:gd name="T13" fmla="*/ 0 h 2"/>
                      <a:gd name="T14" fmla="*/ 10 w 11"/>
                      <a:gd name="T15" fmla="*/ 0 h 2"/>
                      <a:gd name="T16" fmla="*/ 10 w 11"/>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2">
                        <a:moveTo>
                          <a:pt x="10" y="0"/>
                        </a:moveTo>
                        <a:cubicBezTo>
                          <a:pt x="9" y="0"/>
                          <a:pt x="7" y="0"/>
                          <a:pt x="6" y="0"/>
                        </a:cubicBezTo>
                        <a:cubicBezTo>
                          <a:pt x="4" y="1"/>
                          <a:pt x="3" y="1"/>
                          <a:pt x="1" y="1"/>
                        </a:cubicBezTo>
                        <a:cubicBezTo>
                          <a:pt x="1" y="1"/>
                          <a:pt x="0" y="1"/>
                          <a:pt x="0" y="1"/>
                        </a:cubicBezTo>
                        <a:cubicBezTo>
                          <a:pt x="0" y="2"/>
                          <a:pt x="1" y="2"/>
                          <a:pt x="1" y="2"/>
                        </a:cubicBezTo>
                        <a:cubicBezTo>
                          <a:pt x="4" y="2"/>
                          <a:pt x="7" y="2"/>
                          <a:pt x="10" y="1"/>
                        </a:cubicBezTo>
                        <a:cubicBezTo>
                          <a:pt x="10" y="1"/>
                          <a:pt x="11" y="0"/>
                          <a:pt x="11" y="0"/>
                        </a:cubicBezTo>
                        <a:cubicBezTo>
                          <a:pt x="10" y="0"/>
                          <a:pt x="10" y="0"/>
                          <a:pt x="10" y="0"/>
                        </a:cubicBezTo>
                        <a:cubicBezTo>
                          <a:pt x="10" y="0"/>
                          <a:pt x="10" y="0"/>
                          <a:pt x="1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2" name="Freeform 492"/>
                  <p:cNvSpPr/>
                  <p:nvPr/>
                </p:nvSpPr>
                <p:spPr bwMode="auto">
                  <a:xfrm>
                    <a:off x="854075" y="2219326"/>
                    <a:ext cx="9525" cy="6350"/>
                  </a:xfrm>
                  <a:custGeom>
                    <a:avLst/>
                    <a:gdLst>
                      <a:gd name="T0" fmla="*/ 1 w 9"/>
                      <a:gd name="T1" fmla="*/ 0 h 7"/>
                      <a:gd name="T2" fmla="*/ 0 w 9"/>
                      <a:gd name="T3" fmla="*/ 1 h 7"/>
                      <a:gd name="T4" fmla="*/ 4 w 9"/>
                      <a:gd name="T5" fmla="*/ 4 h 7"/>
                      <a:gd name="T6" fmla="*/ 8 w 9"/>
                      <a:gd name="T7" fmla="*/ 7 h 7"/>
                      <a:gd name="T8" fmla="*/ 9 w 9"/>
                      <a:gd name="T9" fmla="*/ 6 h 7"/>
                      <a:gd name="T10" fmla="*/ 9 w 9"/>
                      <a:gd name="T11" fmla="*/ 6 h 7"/>
                      <a:gd name="T12" fmla="*/ 3 w 9"/>
                      <a:gd name="T13" fmla="*/ 2 h 7"/>
                      <a:gd name="T14" fmla="*/ 2 w 9"/>
                      <a:gd name="T15" fmla="*/ 1 h 7"/>
                      <a:gd name="T16" fmla="*/ 1 w 9"/>
                      <a:gd name="T17" fmla="*/ 0 h 7"/>
                      <a:gd name="T18" fmla="*/ 1 w 9"/>
                      <a:gd name="T19" fmla="*/ 0 h 7"/>
                      <a:gd name="T20" fmla="*/ 1 w 9"/>
                      <a:gd name="T21"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7">
                        <a:moveTo>
                          <a:pt x="1" y="0"/>
                        </a:moveTo>
                        <a:cubicBezTo>
                          <a:pt x="0" y="0"/>
                          <a:pt x="0" y="1"/>
                          <a:pt x="0" y="1"/>
                        </a:cubicBezTo>
                        <a:cubicBezTo>
                          <a:pt x="1" y="2"/>
                          <a:pt x="3" y="3"/>
                          <a:pt x="4" y="4"/>
                        </a:cubicBezTo>
                        <a:cubicBezTo>
                          <a:pt x="5" y="5"/>
                          <a:pt x="7" y="6"/>
                          <a:pt x="8" y="7"/>
                        </a:cubicBezTo>
                        <a:cubicBezTo>
                          <a:pt x="9" y="7"/>
                          <a:pt x="9" y="7"/>
                          <a:pt x="9" y="6"/>
                        </a:cubicBezTo>
                        <a:cubicBezTo>
                          <a:pt x="9" y="6"/>
                          <a:pt x="9" y="6"/>
                          <a:pt x="9" y="6"/>
                        </a:cubicBezTo>
                        <a:cubicBezTo>
                          <a:pt x="7" y="4"/>
                          <a:pt x="5" y="4"/>
                          <a:pt x="3" y="2"/>
                        </a:cubicBezTo>
                        <a:cubicBezTo>
                          <a:pt x="3" y="2"/>
                          <a:pt x="2" y="1"/>
                          <a:pt x="2" y="1"/>
                        </a:cubicBezTo>
                        <a:cubicBezTo>
                          <a:pt x="2" y="1"/>
                          <a:pt x="2" y="1"/>
                          <a:pt x="1" y="0"/>
                        </a:cubicBezTo>
                        <a:cubicBezTo>
                          <a:pt x="1" y="0"/>
                          <a:pt x="1" y="0"/>
                          <a:pt x="1" y="0"/>
                        </a:cubicBezTo>
                        <a:cubicBezTo>
                          <a:pt x="1" y="0"/>
                          <a:pt x="1" y="0"/>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3" name="Freeform 493"/>
                  <p:cNvSpPr/>
                  <p:nvPr/>
                </p:nvSpPr>
                <p:spPr bwMode="auto">
                  <a:xfrm>
                    <a:off x="866775" y="2198688"/>
                    <a:ext cx="9525" cy="11113"/>
                  </a:xfrm>
                  <a:custGeom>
                    <a:avLst/>
                    <a:gdLst>
                      <a:gd name="T0" fmla="*/ 0 w 9"/>
                      <a:gd name="T1" fmla="*/ 1 h 10"/>
                      <a:gd name="T2" fmla="*/ 1 w 9"/>
                      <a:gd name="T3" fmla="*/ 4 h 10"/>
                      <a:gd name="T4" fmla="*/ 3 w 9"/>
                      <a:gd name="T5" fmla="*/ 6 h 10"/>
                      <a:gd name="T6" fmla="*/ 6 w 9"/>
                      <a:gd name="T7" fmla="*/ 8 h 10"/>
                      <a:gd name="T8" fmla="*/ 8 w 9"/>
                      <a:gd name="T9" fmla="*/ 10 h 10"/>
                      <a:gd name="T10" fmla="*/ 9 w 9"/>
                      <a:gd name="T11" fmla="*/ 10 h 10"/>
                      <a:gd name="T12" fmla="*/ 9 w 9"/>
                      <a:gd name="T13" fmla="*/ 9 h 10"/>
                      <a:gd name="T14" fmla="*/ 5 w 9"/>
                      <a:gd name="T15" fmla="*/ 7 h 10"/>
                      <a:gd name="T16" fmla="*/ 2 w 9"/>
                      <a:gd name="T17" fmla="*/ 3 h 10"/>
                      <a:gd name="T18" fmla="*/ 1 w 9"/>
                      <a:gd name="T19" fmla="*/ 2 h 10"/>
                      <a:gd name="T20" fmla="*/ 1 w 9"/>
                      <a:gd name="T21" fmla="*/ 1 h 10"/>
                      <a:gd name="T22" fmla="*/ 1 w 9"/>
                      <a:gd name="T23" fmla="*/ 1 h 10"/>
                      <a:gd name="T24" fmla="*/ 0 w 9"/>
                      <a:gd name="T25" fmla="*/ 0 h 10"/>
                      <a:gd name="T26" fmla="*/ 0 w 9"/>
                      <a:gd name="T27" fmla="*/ 1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 h="10">
                        <a:moveTo>
                          <a:pt x="0" y="1"/>
                        </a:moveTo>
                        <a:cubicBezTo>
                          <a:pt x="0" y="2"/>
                          <a:pt x="0" y="3"/>
                          <a:pt x="1" y="4"/>
                        </a:cubicBezTo>
                        <a:cubicBezTo>
                          <a:pt x="1" y="4"/>
                          <a:pt x="2" y="5"/>
                          <a:pt x="3" y="6"/>
                        </a:cubicBezTo>
                        <a:cubicBezTo>
                          <a:pt x="4" y="7"/>
                          <a:pt x="5" y="7"/>
                          <a:pt x="6" y="8"/>
                        </a:cubicBezTo>
                        <a:cubicBezTo>
                          <a:pt x="6" y="9"/>
                          <a:pt x="7" y="9"/>
                          <a:pt x="8" y="10"/>
                        </a:cubicBezTo>
                        <a:cubicBezTo>
                          <a:pt x="8" y="10"/>
                          <a:pt x="8" y="10"/>
                          <a:pt x="9" y="10"/>
                        </a:cubicBezTo>
                        <a:cubicBezTo>
                          <a:pt x="9" y="10"/>
                          <a:pt x="9" y="9"/>
                          <a:pt x="9" y="9"/>
                        </a:cubicBezTo>
                        <a:cubicBezTo>
                          <a:pt x="8" y="8"/>
                          <a:pt x="6" y="7"/>
                          <a:pt x="5" y="7"/>
                        </a:cubicBezTo>
                        <a:cubicBezTo>
                          <a:pt x="4" y="6"/>
                          <a:pt x="3" y="4"/>
                          <a:pt x="2" y="3"/>
                        </a:cubicBezTo>
                        <a:cubicBezTo>
                          <a:pt x="1" y="3"/>
                          <a:pt x="1" y="2"/>
                          <a:pt x="1" y="2"/>
                        </a:cubicBezTo>
                        <a:cubicBezTo>
                          <a:pt x="1" y="2"/>
                          <a:pt x="1" y="1"/>
                          <a:pt x="1" y="1"/>
                        </a:cubicBezTo>
                        <a:cubicBezTo>
                          <a:pt x="1" y="1"/>
                          <a:pt x="1" y="1"/>
                          <a:pt x="1" y="1"/>
                        </a:cubicBezTo>
                        <a:cubicBezTo>
                          <a:pt x="1" y="1"/>
                          <a:pt x="0" y="0"/>
                          <a:pt x="0" y="0"/>
                        </a:cubicBezTo>
                        <a:cubicBezTo>
                          <a:pt x="0" y="0"/>
                          <a:pt x="0" y="1"/>
                          <a:pt x="0"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4" name="Freeform 494"/>
                  <p:cNvSpPr/>
                  <p:nvPr/>
                </p:nvSpPr>
                <p:spPr bwMode="auto">
                  <a:xfrm>
                    <a:off x="855663" y="2439988"/>
                    <a:ext cx="1588" cy="9525"/>
                  </a:xfrm>
                  <a:custGeom>
                    <a:avLst/>
                    <a:gdLst>
                      <a:gd name="T0" fmla="*/ 1 w 2"/>
                      <a:gd name="T1" fmla="*/ 0 h 9"/>
                      <a:gd name="T2" fmla="*/ 0 w 2"/>
                      <a:gd name="T3" fmla="*/ 9 h 9"/>
                      <a:gd name="T4" fmla="*/ 1 w 2"/>
                      <a:gd name="T5" fmla="*/ 9 h 9"/>
                      <a:gd name="T6" fmla="*/ 2 w 2"/>
                      <a:gd name="T7" fmla="*/ 0 h 9"/>
                      <a:gd name="T8" fmla="*/ 1 w 2"/>
                      <a:gd name="T9" fmla="*/ 0 h 9"/>
                      <a:gd name="T10" fmla="*/ 1 w 2"/>
                      <a:gd name="T11" fmla="*/ 0 h 9"/>
                    </a:gdLst>
                    <a:ahLst/>
                    <a:cxnLst>
                      <a:cxn ang="0">
                        <a:pos x="T0" y="T1"/>
                      </a:cxn>
                      <a:cxn ang="0">
                        <a:pos x="T2" y="T3"/>
                      </a:cxn>
                      <a:cxn ang="0">
                        <a:pos x="T4" y="T5"/>
                      </a:cxn>
                      <a:cxn ang="0">
                        <a:pos x="T6" y="T7"/>
                      </a:cxn>
                      <a:cxn ang="0">
                        <a:pos x="T8" y="T9"/>
                      </a:cxn>
                      <a:cxn ang="0">
                        <a:pos x="T10" y="T11"/>
                      </a:cxn>
                    </a:cxnLst>
                    <a:rect l="0" t="0" r="r" b="b"/>
                    <a:pathLst>
                      <a:path w="2" h="9">
                        <a:moveTo>
                          <a:pt x="1" y="0"/>
                        </a:moveTo>
                        <a:cubicBezTo>
                          <a:pt x="1" y="3"/>
                          <a:pt x="0" y="6"/>
                          <a:pt x="0" y="9"/>
                        </a:cubicBezTo>
                        <a:cubicBezTo>
                          <a:pt x="0" y="9"/>
                          <a:pt x="1" y="9"/>
                          <a:pt x="1" y="9"/>
                        </a:cubicBezTo>
                        <a:cubicBezTo>
                          <a:pt x="1" y="6"/>
                          <a:pt x="2" y="3"/>
                          <a:pt x="2" y="0"/>
                        </a:cubicBezTo>
                        <a:cubicBezTo>
                          <a:pt x="2" y="0"/>
                          <a:pt x="2" y="0"/>
                          <a:pt x="1" y="0"/>
                        </a:cubicBezTo>
                        <a:cubicBezTo>
                          <a:pt x="1" y="0"/>
                          <a:pt x="1" y="0"/>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5" name="Freeform 495"/>
                  <p:cNvSpPr>
                    <a:spLocks noEditPoints="1"/>
                  </p:cNvSpPr>
                  <p:nvPr/>
                </p:nvSpPr>
                <p:spPr bwMode="auto">
                  <a:xfrm>
                    <a:off x="820738" y="2447926"/>
                    <a:ext cx="39688" cy="41275"/>
                  </a:xfrm>
                  <a:custGeom>
                    <a:avLst/>
                    <a:gdLst>
                      <a:gd name="T0" fmla="*/ 18 w 37"/>
                      <a:gd name="T1" fmla="*/ 38 h 39"/>
                      <a:gd name="T2" fmla="*/ 18 w 37"/>
                      <a:gd name="T3" fmla="*/ 38 h 39"/>
                      <a:gd name="T4" fmla="*/ 28 w 37"/>
                      <a:gd name="T5" fmla="*/ 35 h 39"/>
                      <a:gd name="T6" fmla="*/ 26 w 37"/>
                      <a:gd name="T7" fmla="*/ 18 h 39"/>
                      <a:gd name="T8" fmla="*/ 26 w 37"/>
                      <a:gd name="T9" fmla="*/ 18 h 39"/>
                      <a:gd name="T10" fmla="*/ 20 w 37"/>
                      <a:gd name="T11" fmla="*/ 16 h 39"/>
                      <a:gd name="T12" fmla="*/ 20 w 37"/>
                      <a:gd name="T13" fmla="*/ 16 h 39"/>
                      <a:gd name="T14" fmla="*/ 20 w 37"/>
                      <a:gd name="T15" fmla="*/ 16 h 39"/>
                      <a:gd name="T16" fmla="*/ 16 w 37"/>
                      <a:gd name="T17" fmla="*/ 8 h 39"/>
                      <a:gd name="T18" fmla="*/ 23 w 37"/>
                      <a:gd name="T19" fmla="*/ 3 h 39"/>
                      <a:gd name="T20" fmla="*/ 23 w 37"/>
                      <a:gd name="T21" fmla="*/ 3 h 39"/>
                      <a:gd name="T22" fmla="*/ 18 w 37"/>
                      <a:gd name="T23" fmla="*/ 4 h 39"/>
                      <a:gd name="T24" fmla="*/ 14 w 37"/>
                      <a:gd name="T25" fmla="*/ 14 h 39"/>
                      <a:gd name="T26" fmla="*/ 21 w 37"/>
                      <a:gd name="T27" fmla="*/ 17 h 39"/>
                      <a:gd name="T28" fmla="*/ 30 w 37"/>
                      <a:gd name="T29" fmla="*/ 19 h 39"/>
                      <a:gd name="T30" fmla="*/ 33 w 37"/>
                      <a:gd name="T31" fmla="*/ 21 h 39"/>
                      <a:gd name="T32" fmla="*/ 35 w 37"/>
                      <a:gd name="T33" fmla="*/ 26 h 39"/>
                      <a:gd name="T34" fmla="*/ 35 w 37"/>
                      <a:gd name="T35" fmla="*/ 30 h 39"/>
                      <a:gd name="T36" fmla="*/ 32 w 37"/>
                      <a:gd name="T37" fmla="*/ 33 h 39"/>
                      <a:gd name="T38" fmla="*/ 18 w 37"/>
                      <a:gd name="T39" fmla="*/ 38 h 39"/>
                      <a:gd name="T40" fmla="*/ 18 w 37"/>
                      <a:gd name="T41" fmla="*/ 38 h 39"/>
                      <a:gd name="T42" fmla="*/ 18 w 37"/>
                      <a:gd name="T43" fmla="*/ 38 h 39"/>
                      <a:gd name="T44" fmla="*/ 2 w 37"/>
                      <a:gd name="T45" fmla="*/ 37 h 39"/>
                      <a:gd name="T46" fmla="*/ 0 w 37"/>
                      <a:gd name="T47" fmla="*/ 29 h 39"/>
                      <a:gd name="T48" fmla="*/ 0 w 37"/>
                      <a:gd name="T49" fmla="*/ 29 h 39"/>
                      <a:gd name="T50" fmla="*/ 2 w 37"/>
                      <a:gd name="T51" fmla="*/ 38 h 39"/>
                      <a:gd name="T52" fmla="*/ 17 w 37"/>
                      <a:gd name="T53" fmla="*/ 39 h 39"/>
                      <a:gd name="T54" fmla="*/ 32 w 37"/>
                      <a:gd name="T55" fmla="*/ 34 h 39"/>
                      <a:gd name="T56" fmla="*/ 35 w 37"/>
                      <a:gd name="T57" fmla="*/ 23 h 39"/>
                      <a:gd name="T58" fmla="*/ 29 w 37"/>
                      <a:gd name="T59" fmla="*/ 18 h 39"/>
                      <a:gd name="T60" fmla="*/ 17 w 37"/>
                      <a:gd name="T61" fmla="*/ 16 h 39"/>
                      <a:gd name="T62" fmla="*/ 15 w 37"/>
                      <a:gd name="T63" fmla="*/ 14 h 39"/>
                      <a:gd name="T64" fmla="*/ 14 w 37"/>
                      <a:gd name="T65" fmla="*/ 12 h 39"/>
                      <a:gd name="T66" fmla="*/ 15 w 37"/>
                      <a:gd name="T67" fmla="*/ 9 h 39"/>
                      <a:gd name="T68" fmla="*/ 18 w 37"/>
                      <a:gd name="T69" fmla="*/ 5 h 39"/>
                      <a:gd name="T70" fmla="*/ 28 w 37"/>
                      <a:gd name="T71" fmla="*/ 1 h 39"/>
                      <a:gd name="T72" fmla="*/ 33 w 37"/>
                      <a:gd name="T73" fmla="*/ 2 h 39"/>
                      <a:gd name="T74" fmla="*/ 35 w 37"/>
                      <a:gd name="T75" fmla="*/ 2 h 39"/>
                      <a:gd name="T76" fmla="*/ 30 w 37"/>
                      <a:gd name="T77"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7" h="39">
                        <a:moveTo>
                          <a:pt x="18" y="38"/>
                        </a:moveTo>
                        <a:cubicBezTo>
                          <a:pt x="18" y="38"/>
                          <a:pt x="18" y="38"/>
                          <a:pt x="18" y="38"/>
                        </a:cubicBezTo>
                        <a:cubicBezTo>
                          <a:pt x="18" y="38"/>
                          <a:pt x="18" y="38"/>
                          <a:pt x="18" y="38"/>
                        </a:cubicBezTo>
                        <a:cubicBezTo>
                          <a:pt x="18" y="38"/>
                          <a:pt x="18" y="38"/>
                          <a:pt x="18" y="38"/>
                        </a:cubicBezTo>
                        <a:moveTo>
                          <a:pt x="28" y="35"/>
                        </a:moveTo>
                        <a:cubicBezTo>
                          <a:pt x="28" y="35"/>
                          <a:pt x="28" y="35"/>
                          <a:pt x="28" y="35"/>
                        </a:cubicBezTo>
                        <a:cubicBezTo>
                          <a:pt x="28" y="35"/>
                          <a:pt x="28" y="35"/>
                          <a:pt x="28" y="35"/>
                        </a:cubicBezTo>
                        <a:moveTo>
                          <a:pt x="26" y="18"/>
                        </a:moveTo>
                        <a:cubicBezTo>
                          <a:pt x="26" y="18"/>
                          <a:pt x="26" y="18"/>
                          <a:pt x="26" y="18"/>
                        </a:cubicBezTo>
                        <a:cubicBezTo>
                          <a:pt x="26" y="18"/>
                          <a:pt x="26" y="18"/>
                          <a:pt x="26" y="18"/>
                        </a:cubicBezTo>
                        <a:moveTo>
                          <a:pt x="20" y="16"/>
                        </a:moveTo>
                        <a:cubicBezTo>
                          <a:pt x="20" y="16"/>
                          <a:pt x="20" y="16"/>
                          <a:pt x="20" y="16"/>
                        </a:cubicBezTo>
                        <a:cubicBezTo>
                          <a:pt x="20" y="16"/>
                          <a:pt x="20" y="16"/>
                          <a:pt x="20" y="16"/>
                        </a:cubicBezTo>
                        <a:moveTo>
                          <a:pt x="20" y="16"/>
                        </a:moveTo>
                        <a:cubicBezTo>
                          <a:pt x="20" y="16"/>
                          <a:pt x="20" y="16"/>
                          <a:pt x="20" y="16"/>
                        </a:cubicBezTo>
                        <a:cubicBezTo>
                          <a:pt x="20" y="16"/>
                          <a:pt x="20" y="16"/>
                          <a:pt x="20" y="16"/>
                        </a:cubicBezTo>
                        <a:moveTo>
                          <a:pt x="16" y="8"/>
                        </a:moveTo>
                        <a:cubicBezTo>
                          <a:pt x="16" y="8"/>
                          <a:pt x="16" y="8"/>
                          <a:pt x="16" y="8"/>
                        </a:cubicBezTo>
                        <a:cubicBezTo>
                          <a:pt x="16" y="8"/>
                          <a:pt x="16" y="8"/>
                          <a:pt x="16" y="8"/>
                        </a:cubicBezTo>
                        <a:moveTo>
                          <a:pt x="23" y="3"/>
                        </a:moveTo>
                        <a:cubicBezTo>
                          <a:pt x="23" y="3"/>
                          <a:pt x="23" y="3"/>
                          <a:pt x="23" y="3"/>
                        </a:cubicBezTo>
                        <a:cubicBezTo>
                          <a:pt x="23" y="3"/>
                          <a:pt x="23" y="3"/>
                          <a:pt x="23" y="3"/>
                        </a:cubicBezTo>
                        <a:moveTo>
                          <a:pt x="27" y="1"/>
                        </a:moveTo>
                        <a:cubicBezTo>
                          <a:pt x="24" y="1"/>
                          <a:pt x="21" y="3"/>
                          <a:pt x="18" y="4"/>
                        </a:cubicBezTo>
                        <a:cubicBezTo>
                          <a:pt x="16" y="6"/>
                          <a:pt x="14" y="8"/>
                          <a:pt x="13" y="11"/>
                        </a:cubicBezTo>
                        <a:cubicBezTo>
                          <a:pt x="13" y="12"/>
                          <a:pt x="13" y="13"/>
                          <a:pt x="14" y="14"/>
                        </a:cubicBezTo>
                        <a:cubicBezTo>
                          <a:pt x="14" y="15"/>
                          <a:pt x="15" y="16"/>
                          <a:pt x="16" y="16"/>
                        </a:cubicBezTo>
                        <a:cubicBezTo>
                          <a:pt x="18" y="17"/>
                          <a:pt x="19" y="17"/>
                          <a:pt x="21" y="17"/>
                        </a:cubicBezTo>
                        <a:cubicBezTo>
                          <a:pt x="23" y="18"/>
                          <a:pt x="24" y="18"/>
                          <a:pt x="26" y="18"/>
                        </a:cubicBezTo>
                        <a:cubicBezTo>
                          <a:pt x="28" y="18"/>
                          <a:pt x="29" y="18"/>
                          <a:pt x="30" y="19"/>
                        </a:cubicBezTo>
                        <a:cubicBezTo>
                          <a:pt x="31" y="19"/>
                          <a:pt x="31" y="19"/>
                          <a:pt x="32" y="20"/>
                        </a:cubicBezTo>
                        <a:cubicBezTo>
                          <a:pt x="32" y="20"/>
                          <a:pt x="33" y="20"/>
                          <a:pt x="33" y="21"/>
                        </a:cubicBezTo>
                        <a:cubicBezTo>
                          <a:pt x="34" y="21"/>
                          <a:pt x="34" y="22"/>
                          <a:pt x="34" y="23"/>
                        </a:cubicBezTo>
                        <a:cubicBezTo>
                          <a:pt x="35" y="24"/>
                          <a:pt x="35" y="25"/>
                          <a:pt x="35" y="26"/>
                        </a:cubicBezTo>
                        <a:cubicBezTo>
                          <a:pt x="35" y="27"/>
                          <a:pt x="35" y="27"/>
                          <a:pt x="35" y="28"/>
                        </a:cubicBezTo>
                        <a:cubicBezTo>
                          <a:pt x="35" y="29"/>
                          <a:pt x="35" y="29"/>
                          <a:pt x="35" y="30"/>
                        </a:cubicBezTo>
                        <a:cubicBezTo>
                          <a:pt x="35" y="30"/>
                          <a:pt x="34" y="31"/>
                          <a:pt x="34" y="31"/>
                        </a:cubicBezTo>
                        <a:cubicBezTo>
                          <a:pt x="33" y="32"/>
                          <a:pt x="32" y="33"/>
                          <a:pt x="32" y="33"/>
                        </a:cubicBezTo>
                        <a:cubicBezTo>
                          <a:pt x="30" y="34"/>
                          <a:pt x="29" y="35"/>
                          <a:pt x="28" y="35"/>
                        </a:cubicBezTo>
                        <a:cubicBezTo>
                          <a:pt x="25" y="37"/>
                          <a:pt x="21" y="37"/>
                          <a:pt x="18" y="38"/>
                        </a:cubicBezTo>
                        <a:cubicBezTo>
                          <a:pt x="18" y="38"/>
                          <a:pt x="18" y="38"/>
                          <a:pt x="18" y="38"/>
                        </a:cubicBezTo>
                        <a:cubicBezTo>
                          <a:pt x="18" y="38"/>
                          <a:pt x="18" y="38"/>
                          <a:pt x="18" y="38"/>
                        </a:cubicBezTo>
                        <a:cubicBezTo>
                          <a:pt x="18" y="38"/>
                          <a:pt x="18" y="38"/>
                          <a:pt x="18" y="38"/>
                        </a:cubicBezTo>
                        <a:cubicBezTo>
                          <a:pt x="18" y="38"/>
                          <a:pt x="18" y="38"/>
                          <a:pt x="18" y="38"/>
                        </a:cubicBezTo>
                        <a:cubicBezTo>
                          <a:pt x="14" y="38"/>
                          <a:pt x="9" y="38"/>
                          <a:pt x="5" y="38"/>
                        </a:cubicBezTo>
                        <a:cubicBezTo>
                          <a:pt x="4" y="38"/>
                          <a:pt x="3" y="37"/>
                          <a:pt x="2" y="37"/>
                        </a:cubicBezTo>
                        <a:cubicBezTo>
                          <a:pt x="2" y="35"/>
                          <a:pt x="1" y="33"/>
                          <a:pt x="1" y="30"/>
                        </a:cubicBezTo>
                        <a:cubicBezTo>
                          <a:pt x="1" y="30"/>
                          <a:pt x="0" y="29"/>
                          <a:pt x="0" y="29"/>
                        </a:cubicBezTo>
                        <a:cubicBezTo>
                          <a:pt x="0" y="28"/>
                          <a:pt x="0" y="28"/>
                          <a:pt x="0" y="28"/>
                        </a:cubicBezTo>
                        <a:cubicBezTo>
                          <a:pt x="0" y="28"/>
                          <a:pt x="0" y="28"/>
                          <a:pt x="0" y="29"/>
                        </a:cubicBezTo>
                        <a:cubicBezTo>
                          <a:pt x="0" y="32"/>
                          <a:pt x="1" y="35"/>
                          <a:pt x="1" y="38"/>
                        </a:cubicBezTo>
                        <a:cubicBezTo>
                          <a:pt x="1" y="38"/>
                          <a:pt x="1" y="38"/>
                          <a:pt x="2" y="38"/>
                        </a:cubicBezTo>
                        <a:cubicBezTo>
                          <a:pt x="4" y="39"/>
                          <a:pt x="6" y="39"/>
                          <a:pt x="8" y="39"/>
                        </a:cubicBezTo>
                        <a:cubicBezTo>
                          <a:pt x="11" y="39"/>
                          <a:pt x="14" y="39"/>
                          <a:pt x="17" y="39"/>
                        </a:cubicBezTo>
                        <a:cubicBezTo>
                          <a:pt x="20" y="38"/>
                          <a:pt x="23" y="38"/>
                          <a:pt x="25" y="37"/>
                        </a:cubicBezTo>
                        <a:cubicBezTo>
                          <a:pt x="28" y="36"/>
                          <a:pt x="30" y="35"/>
                          <a:pt x="32" y="34"/>
                        </a:cubicBezTo>
                        <a:cubicBezTo>
                          <a:pt x="34" y="33"/>
                          <a:pt x="35" y="31"/>
                          <a:pt x="36" y="29"/>
                        </a:cubicBezTo>
                        <a:cubicBezTo>
                          <a:pt x="37" y="27"/>
                          <a:pt x="36" y="25"/>
                          <a:pt x="35" y="23"/>
                        </a:cubicBezTo>
                        <a:cubicBezTo>
                          <a:pt x="35" y="21"/>
                          <a:pt x="34" y="20"/>
                          <a:pt x="33" y="19"/>
                        </a:cubicBezTo>
                        <a:cubicBezTo>
                          <a:pt x="32" y="18"/>
                          <a:pt x="31" y="18"/>
                          <a:pt x="29" y="18"/>
                        </a:cubicBezTo>
                        <a:cubicBezTo>
                          <a:pt x="26" y="17"/>
                          <a:pt x="23" y="17"/>
                          <a:pt x="20" y="16"/>
                        </a:cubicBezTo>
                        <a:cubicBezTo>
                          <a:pt x="19" y="16"/>
                          <a:pt x="18" y="16"/>
                          <a:pt x="17" y="16"/>
                        </a:cubicBezTo>
                        <a:cubicBezTo>
                          <a:pt x="16" y="16"/>
                          <a:pt x="16" y="15"/>
                          <a:pt x="16" y="15"/>
                        </a:cubicBezTo>
                        <a:cubicBezTo>
                          <a:pt x="15" y="15"/>
                          <a:pt x="15" y="15"/>
                          <a:pt x="15" y="14"/>
                        </a:cubicBezTo>
                        <a:cubicBezTo>
                          <a:pt x="15" y="14"/>
                          <a:pt x="15" y="14"/>
                          <a:pt x="14" y="14"/>
                        </a:cubicBezTo>
                        <a:cubicBezTo>
                          <a:pt x="14" y="13"/>
                          <a:pt x="14" y="13"/>
                          <a:pt x="14" y="12"/>
                        </a:cubicBezTo>
                        <a:cubicBezTo>
                          <a:pt x="14" y="12"/>
                          <a:pt x="14" y="11"/>
                          <a:pt x="14" y="11"/>
                        </a:cubicBezTo>
                        <a:cubicBezTo>
                          <a:pt x="14" y="10"/>
                          <a:pt x="14" y="10"/>
                          <a:pt x="15" y="9"/>
                        </a:cubicBezTo>
                        <a:cubicBezTo>
                          <a:pt x="15" y="9"/>
                          <a:pt x="15" y="8"/>
                          <a:pt x="16" y="8"/>
                        </a:cubicBezTo>
                        <a:cubicBezTo>
                          <a:pt x="16" y="7"/>
                          <a:pt x="17" y="6"/>
                          <a:pt x="18" y="5"/>
                        </a:cubicBezTo>
                        <a:cubicBezTo>
                          <a:pt x="20" y="4"/>
                          <a:pt x="21" y="3"/>
                          <a:pt x="23" y="3"/>
                        </a:cubicBezTo>
                        <a:cubicBezTo>
                          <a:pt x="25" y="2"/>
                          <a:pt x="26" y="2"/>
                          <a:pt x="28" y="1"/>
                        </a:cubicBezTo>
                        <a:cubicBezTo>
                          <a:pt x="29" y="1"/>
                          <a:pt x="30" y="1"/>
                          <a:pt x="31" y="1"/>
                        </a:cubicBezTo>
                        <a:cubicBezTo>
                          <a:pt x="32" y="1"/>
                          <a:pt x="33" y="2"/>
                          <a:pt x="33" y="2"/>
                        </a:cubicBezTo>
                        <a:cubicBezTo>
                          <a:pt x="34" y="2"/>
                          <a:pt x="34" y="2"/>
                          <a:pt x="34" y="2"/>
                        </a:cubicBezTo>
                        <a:cubicBezTo>
                          <a:pt x="35" y="3"/>
                          <a:pt x="35" y="2"/>
                          <a:pt x="35" y="2"/>
                        </a:cubicBezTo>
                        <a:cubicBezTo>
                          <a:pt x="35" y="2"/>
                          <a:pt x="35" y="2"/>
                          <a:pt x="35" y="2"/>
                        </a:cubicBezTo>
                        <a:cubicBezTo>
                          <a:pt x="33" y="1"/>
                          <a:pt x="32" y="0"/>
                          <a:pt x="30" y="0"/>
                        </a:cubicBezTo>
                        <a:cubicBezTo>
                          <a:pt x="29" y="0"/>
                          <a:pt x="28" y="1"/>
                          <a:pt x="27"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6" name="Freeform 496"/>
                  <p:cNvSpPr>
                    <a:spLocks noEditPoints="1"/>
                  </p:cNvSpPr>
                  <p:nvPr/>
                </p:nvSpPr>
                <p:spPr bwMode="auto">
                  <a:xfrm>
                    <a:off x="819150" y="2439988"/>
                    <a:ext cx="38100" cy="39688"/>
                  </a:xfrm>
                  <a:custGeom>
                    <a:avLst/>
                    <a:gdLst>
                      <a:gd name="T0" fmla="*/ 5 w 36"/>
                      <a:gd name="T1" fmla="*/ 36 h 37"/>
                      <a:gd name="T2" fmla="*/ 5 w 36"/>
                      <a:gd name="T3" fmla="*/ 36 h 37"/>
                      <a:gd name="T4" fmla="*/ 5 w 36"/>
                      <a:gd name="T5" fmla="*/ 36 h 37"/>
                      <a:gd name="T6" fmla="*/ 19 w 36"/>
                      <a:gd name="T7" fmla="*/ 32 h 37"/>
                      <a:gd name="T8" fmla="*/ 3 w 36"/>
                      <a:gd name="T9" fmla="*/ 20 h 37"/>
                      <a:gd name="T10" fmla="*/ 3 w 36"/>
                      <a:gd name="T11" fmla="*/ 20 h 37"/>
                      <a:gd name="T12" fmla="*/ 3 w 36"/>
                      <a:gd name="T13" fmla="*/ 12 h 37"/>
                      <a:gd name="T14" fmla="*/ 8 w 36"/>
                      <a:gd name="T15" fmla="*/ 6 h 37"/>
                      <a:gd name="T16" fmla="*/ 8 w 36"/>
                      <a:gd name="T17" fmla="*/ 6 h 37"/>
                      <a:gd name="T18" fmla="*/ 14 w 36"/>
                      <a:gd name="T19" fmla="*/ 3 h 37"/>
                      <a:gd name="T20" fmla="*/ 19 w 36"/>
                      <a:gd name="T21" fmla="*/ 1 h 37"/>
                      <a:gd name="T22" fmla="*/ 1 w 36"/>
                      <a:gd name="T23" fmla="*/ 15 h 37"/>
                      <a:gd name="T24" fmla="*/ 4 w 36"/>
                      <a:gd name="T25" fmla="*/ 23 h 37"/>
                      <a:gd name="T26" fmla="*/ 11 w 36"/>
                      <a:gd name="T27" fmla="*/ 27 h 37"/>
                      <a:gd name="T28" fmla="*/ 19 w 36"/>
                      <a:gd name="T29" fmla="*/ 32 h 37"/>
                      <a:gd name="T30" fmla="*/ 19 w 36"/>
                      <a:gd name="T31" fmla="*/ 33 h 37"/>
                      <a:gd name="T32" fmla="*/ 19 w 36"/>
                      <a:gd name="T33" fmla="*/ 34 h 37"/>
                      <a:gd name="T34" fmla="*/ 19 w 36"/>
                      <a:gd name="T35" fmla="*/ 35 h 37"/>
                      <a:gd name="T36" fmla="*/ 14 w 36"/>
                      <a:gd name="T37" fmla="*/ 36 h 37"/>
                      <a:gd name="T38" fmla="*/ 1 w 36"/>
                      <a:gd name="T39" fmla="*/ 35 h 37"/>
                      <a:gd name="T40" fmla="*/ 1 w 36"/>
                      <a:gd name="T41" fmla="*/ 36 h 37"/>
                      <a:gd name="T42" fmla="*/ 9 w 36"/>
                      <a:gd name="T43" fmla="*/ 37 h 37"/>
                      <a:gd name="T44" fmla="*/ 18 w 36"/>
                      <a:gd name="T45" fmla="*/ 36 h 37"/>
                      <a:gd name="T46" fmla="*/ 20 w 36"/>
                      <a:gd name="T47" fmla="*/ 32 h 37"/>
                      <a:gd name="T48" fmla="*/ 13 w 36"/>
                      <a:gd name="T49" fmla="*/ 27 h 37"/>
                      <a:gd name="T50" fmla="*/ 4 w 36"/>
                      <a:gd name="T51" fmla="*/ 22 h 37"/>
                      <a:gd name="T52" fmla="*/ 2 w 36"/>
                      <a:gd name="T53" fmla="*/ 17 h 37"/>
                      <a:gd name="T54" fmla="*/ 3 w 36"/>
                      <a:gd name="T55" fmla="*/ 12 h 37"/>
                      <a:gd name="T56" fmla="*/ 8 w 36"/>
                      <a:gd name="T57" fmla="*/ 6 h 37"/>
                      <a:gd name="T58" fmla="*/ 22 w 36"/>
                      <a:gd name="T59" fmla="*/ 1 h 37"/>
                      <a:gd name="T60" fmla="*/ 36 w 36"/>
                      <a:gd name="T61" fmla="*/ 0 h 37"/>
                      <a:gd name="T62" fmla="*/ 19 w 36"/>
                      <a:gd name="T63" fmla="*/ 1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6" h="37">
                        <a:moveTo>
                          <a:pt x="5" y="36"/>
                        </a:moveTo>
                        <a:cubicBezTo>
                          <a:pt x="5" y="36"/>
                          <a:pt x="5" y="36"/>
                          <a:pt x="5" y="36"/>
                        </a:cubicBezTo>
                        <a:cubicBezTo>
                          <a:pt x="5" y="36"/>
                          <a:pt x="5" y="36"/>
                          <a:pt x="5" y="36"/>
                        </a:cubicBezTo>
                        <a:moveTo>
                          <a:pt x="5" y="36"/>
                        </a:moveTo>
                        <a:cubicBezTo>
                          <a:pt x="5" y="36"/>
                          <a:pt x="5" y="36"/>
                          <a:pt x="5" y="36"/>
                        </a:cubicBezTo>
                        <a:cubicBezTo>
                          <a:pt x="5" y="36"/>
                          <a:pt x="5" y="36"/>
                          <a:pt x="5" y="36"/>
                        </a:cubicBezTo>
                        <a:moveTo>
                          <a:pt x="19" y="32"/>
                        </a:moveTo>
                        <a:cubicBezTo>
                          <a:pt x="19" y="32"/>
                          <a:pt x="19" y="32"/>
                          <a:pt x="19" y="32"/>
                        </a:cubicBezTo>
                        <a:cubicBezTo>
                          <a:pt x="19" y="32"/>
                          <a:pt x="19" y="32"/>
                          <a:pt x="19" y="32"/>
                        </a:cubicBezTo>
                        <a:moveTo>
                          <a:pt x="3" y="20"/>
                        </a:moveTo>
                        <a:cubicBezTo>
                          <a:pt x="3" y="20"/>
                          <a:pt x="3" y="20"/>
                          <a:pt x="3" y="20"/>
                        </a:cubicBezTo>
                        <a:cubicBezTo>
                          <a:pt x="3" y="20"/>
                          <a:pt x="3" y="20"/>
                          <a:pt x="3" y="20"/>
                        </a:cubicBezTo>
                        <a:moveTo>
                          <a:pt x="3" y="12"/>
                        </a:moveTo>
                        <a:cubicBezTo>
                          <a:pt x="3" y="12"/>
                          <a:pt x="3" y="12"/>
                          <a:pt x="3" y="12"/>
                        </a:cubicBezTo>
                        <a:cubicBezTo>
                          <a:pt x="3" y="12"/>
                          <a:pt x="3" y="12"/>
                          <a:pt x="3" y="12"/>
                        </a:cubicBezTo>
                        <a:moveTo>
                          <a:pt x="8" y="6"/>
                        </a:moveTo>
                        <a:cubicBezTo>
                          <a:pt x="8" y="6"/>
                          <a:pt x="8" y="6"/>
                          <a:pt x="8" y="6"/>
                        </a:cubicBezTo>
                        <a:cubicBezTo>
                          <a:pt x="8" y="6"/>
                          <a:pt x="8" y="6"/>
                          <a:pt x="8" y="6"/>
                        </a:cubicBezTo>
                        <a:moveTo>
                          <a:pt x="14" y="3"/>
                        </a:moveTo>
                        <a:cubicBezTo>
                          <a:pt x="14" y="3"/>
                          <a:pt x="14" y="3"/>
                          <a:pt x="14" y="3"/>
                        </a:cubicBezTo>
                        <a:cubicBezTo>
                          <a:pt x="14" y="3"/>
                          <a:pt x="14" y="3"/>
                          <a:pt x="14" y="3"/>
                        </a:cubicBezTo>
                        <a:moveTo>
                          <a:pt x="19" y="1"/>
                        </a:moveTo>
                        <a:cubicBezTo>
                          <a:pt x="15" y="2"/>
                          <a:pt x="10" y="3"/>
                          <a:pt x="7" y="6"/>
                        </a:cubicBezTo>
                        <a:cubicBezTo>
                          <a:pt x="4" y="8"/>
                          <a:pt x="1" y="12"/>
                          <a:pt x="1" y="15"/>
                        </a:cubicBezTo>
                        <a:cubicBezTo>
                          <a:pt x="1" y="17"/>
                          <a:pt x="2" y="19"/>
                          <a:pt x="2" y="21"/>
                        </a:cubicBezTo>
                        <a:cubicBezTo>
                          <a:pt x="3" y="22"/>
                          <a:pt x="3" y="22"/>
                          <a:pt x="4" y="23"/>
                        </a:cubicBezTo>
                        <a:cubicBezTo>
                          <a:pt x="4" y="23"/>
                          <a:pt x="4" y="23"/>
                          <a:pt x="5" y="24"/>
                        </a:cubicBezTo>
                        <a:cubicBezTo>
                          <a:pt x="7" y="25"/>
                          <a:pt x="9" y="26"/>
                          <a:pt x="11" y="27"/>
                        </a:cubicBezTo>
                        <a:cubicBezTo>
                          <a:pt x="13" y="28"/>
                          <a:pt x="15" y="29"/>
                          <a:pt x="17" y="31"/>
                        </a:cubicBezTo>
                        <a:cubicBezTo>
                          <a:pt x="18" y="31"/>
                          <a:pt x="18" y="32"/>
                          <a:pt x="19" y="32"/>
                        </a:cubicBezTo>
                        <a:cubicBezTo>
                          <a:pt x="19" y="33"/>
                          <a:pt x="19" y="33"/>
                          <a:pt x="19" y="33"/>
                        </a:cubicBezTo>
                        <a:cubicBezTo>
                          <a:pt x="19" y="33"/>
                          <a:pt x="19" y="33"/>
                          <a:pt x="19" y="33"/>
                        </a:cubicBezTo>
                        <a:cubicBezTo>
                          <a:pt x="19" y="34"/>
                          <a:pt x="19" y="34"/>
                          <a:pt x="19" y="34"/>
                        </a:cubicBezTo>
                        <a:cubicBezTo>
                          <a:pt x="19" y="34"/>
                          <a:pt x="19" y="34"/>
                          <a:pt x="19" y="34"/>
                        </a:cubicBezTo>
                        <a:cubicBezTo>
                          <a:pt x="19" y="34"/>
                          <a:pt x="19" y="34"/>
                          <a:pt x="19" y="34"/>
                        </a:cubicBezTo>
                        <a:cubicBezTo>
                          <a:pt x="19" y="35"/>
                          <a:pt x="19" y="35"/>
                          <a:pt x="19" y="35"/>
                        </a:cubicBezTo>
                        <a:cubicBezTo>
                          <a:pt x="18" y="35"/>
                          <a:pt x="18" y="35"/>
                          <a:pt x="18" y="35"/>
                        </a:cubicBezTo>
                        <a:cubicBezTo>
                          <a:pt x="17" y="36"/>
                          <a:pt x="15" y="36"/>
                          <a:pt x="14" y="36"/>
                        </a:cubicBezTo>
                        <a:cubicBezTo>
                          <a:pt x="11" y="37"/>
                          <a:pt x="8" y="36"/>
                          <a:pt x="5" y="36"/>
                        </a:cubicBezTo>
                        <a:cubicBezTo>
                          <a:pt x="4" y="36"/>
                          <a:pt x="3" y="36"/>
                          <a:pt x="1" y="35"/>
                        </a:cubicBezTo>
                        <a:cubicBezTo>
                          <a:pt x="1" y="35"/>
                          <a:pt x="1" y="35"/>
                          <a:pt x="1" y="35"/>
                        </a:cubicBezTo>
                        <a:cubicBezTo>
                          <a:pt x="0" y="35"/>
                          <a:pt x="0" y="36"/>
                          <a:pt x="1" y="36"/>
                        </a:cubicBezTo>
                        <a:cubicBezTo>
                          <a:pt x="2" y="36"/>
                          <a:pt x="3" y="37"/>
                          <a:pt x="4" y="37"/>
                        </a:cubicBezTo>
                        <a:cubicBezTo>
                          <a:pt x="6" y="37"/>
                          <a:pt x="7" y="37"/>
                          <a:pt x="9" y="37"/>
                        </a:cubicBezTo>
                        <a:cubicBezTo>
                          <a:pt x="11" y="37"/>
                          <a:pt x="13" y="37"/>
                          <a:pt x="14" y="37"/>
                        </a:cubicBezTo>
                        <a:cubicBezTo>
                          <a:pt x="16" y="37"/>
                          <a:pt x="17" y="37"/>
                          <a:pt x="18" y="36"/>
                        </a:cubicBezTo>
                        <a:cubicBezTo>
                          <a:pt x="19" y="36"/>
                          <a:pt x="20" y="35"/>
                          <a:pt x="20" y="34"/>
                        </a:cubicBezTo>
                        <a:cubicBezTo>
                          <a:pt x="20" y="33"/>
                          <a:pt x="20" y="33"/>
                          <a:pt x="20" y="32"/>
                        </a:cubicBezTo>
                        <a:cubicBezTo>
                          <a:pt x="19" y="31"/>
                          <a:pt x="18" y="30"/>
                          <a:pt x="17" y="30"/>
                        </a:cubicBezTo>
                        <a:cubicBezTo>
                          <a:pt x="16" y="29"/>
                          <a:pt x="14" y="28"/>
                          <a:pt x="13" y="27"/>
                        </a:cubicBezTo>
                        <a:cubicBezTo>
                          <a:pt x="11" y="26"/>
                          <a:pt x="8" y="25"/>
                          <a:pt x="6" y="23"/>
                        </a:cubicBezTo>
                        <a:cubicBezTo>
                          <a:pt x="5" y="23"/>
                          <a:pt x="5" y="22"/>
                          <a:pt x="4" y="22"/>
                        </a:cubicBezTo>
                        <a:cubicBezTo>
                          <a:pt x="4" y="21"/>
                          <a:pt x="3" y="20"/>
                          <a:pt x="3" y="20"/>
                        </a:cubicBezTo>
                        <a:cubicBezTo>
                          <a:pt x="2" y="19"/>
                          <a:pt x="2" y="18"/>
                          <a:pt x="2" y="17"/>
                        </a:cubicBezTo>
                        <a:cubicBezTo>
                          <a:pt x="2" y="16"/>
                          <a:pt x="2" y="16"/>
                          <a:pt x="2" y="15"/>
                        </a:cubicBezTo>
                        <a:cubicBezTo>
                          <a:pt x="2" y="14"/>
                          <a:pt x="2" y="13"/>
                          <a:pt x="3" y="12"/>
                        </a:cubicBezTo>
                        <a:cubicBezTo>
                          <a:pt x="3" y="11"/>
                          <a:pt x="4" y="10"/>
                          <a:pt x="5" y="10"/>
                        </a:cubicBezTo>
                        <a:cubicBezTo>
                          <a:pt x="6" y="8"/>
                          <a:pt x="7" y="7"/>
                          <a:pt x="8" y="6"/>
                        </a:cubicBezTo>
                        <a:cubicBezTo>
                          <a:pt x="10" y="5"/>
                          <a:pt x="12" y="4"/>
                          <a:pt x="14" y="3"/>
                        </a:cubicBezTo>
                        <a:cubicBezTo>
                          <a:pt x="17" y="2"/>
                          <a:pt x="19" y="2"/>
                          <a:pt x="22" y="1"/>
                        </a:cubicBezTo>
                        <a:cubicBezTo>
                          <a:pt x="27" y="1"/>
                          <a:pt x="31" y="1"/>
                          <a:pt x="36" y="1"/>
                        </a:cubicBezTo>
                        <a:cubicBezTo>
                          <a:pt x="36" y="1"/>
                          <a:pt x="36" y="0"/>
                          <a:pt x="36" y="0"/>
                        </a:cubicBezTo>
                        <a:cubicBezTo>
                          <a:pt x="35" y="0"/>
                          <a:pt x="34" y="0"/>
                          <a:pt x="33" y="0"/>
                        </a:cubicBezTo>
                        <a:cubicBezTo>
                          <a:pt x="28" y="0"/>
                          <a:pt x="24" y="0"/>
                          <a:pt x="19"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7" name="Freeform 497"/>
                  <p:cNvSpPr/>
                  <p:nvPr/>
                </p:nvSpPr>
                <p:spPr bwMode="auto">
                  <a:xfrm>
                    <a:off x="838200" y="2432051"/>
                    <a:ext cx="9525" cy="9525"/>
                  </a:xfrm>
                  <a:custGeom>
                    <a:avLst/>
                    <a:gdLst>
                      <a:gd name="T0" fmla="*/ 1 w 8"/>
                      <a:gd name="T1" fmla="*/ 1 h 9"/>
                      <a:gd name="T2" fmla="*/ 0 w 8"/>
                      <a:gd name="T3" fmla="*/ 1 h 9"/>
                      <a:gd name="T4" fmla="*/ 0 w 8"/>
                      <a:gd name="T5" fmla="*/ 9 h 9"/>
                      <a:gd name="T6" fmla="*/ 1 w 8"/>
                      <a:gd name="T7" fmla="*/ 9 h 9"/>
                      <a:gd name="T8" fmla="*/ 1 w 8"/>
                      <a:gd name="T9" fmla="*/ 9 h 9"/>
                      <a:gd name="T10" fmla="*/ 1 w 8"/>
                      <a:gd name="T11" fmla="*/ 1 h 9"/>
                      <a:gd name="T12" fmla="*/ 7 w 8"/>
                      <a:gd name="T13" fmla="*/ 1 h 9"/>
                      <a:gd name="T14" fmla="*/ 7 w 8"/>
                      <a:gd name="T15" fmla="*/ 7 h 9"/>
                      <a:gd name="T16" fmla="*/ 8 w 8"/>
                      <a:gd name="T17" fmla="*/ 7 h 9"/>
                      <a:gd name="T18" fmla="*/ 8 w 8"/>
                      <a:gd name="T19" fmla="*/ 1 h 9"/>
                      <a:gd name="T20" fmla="*/ 7 w 8"/>
                      <a:gd name="T21" fmla="*/ 0 h 9"/>
                      <a:gd name="T22" fmla="*/ 6 w 8"/>
                      <a:gd name="T23" fmla="*/ 0 h 9"/>
                      <a:gd name="T24" fmla="*/ 1 w 8"/>
                      <a:gd name="T25" fmla="*/ 1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9">
                        <a:moveTo>
                          <a:pt x="1" y="1"/>
                        </a:moveTo>
                        <a:cubicBezTo>
                          <a:pt x="1" y="1"/>
                          <a:pt x="0" y="1"/>
                          <a:pt x="0" y="1"/>
                        </a:cubicBezTo>
                        <a:cubicBezTo>
                          <a:pt x="0" y="4"/>
                          <a:pt x="1" y="6"/>
                          <a:pt x="0" y="9"/>
                        </a:cubicBezTo>
                        <a:cubicBezTo>
                          <a:pt x="0" y="9"/>
                          <a:pt x="0" y="9"/>
                          <a:pt x="1" y="9"/>
                        </a:cubicBezTo>
                        <a:cubicBezTo>
                          <a:pt x="1" y="9"/>
                          <a:pt x="1" y="9"/>
                          <a:pt x="1" y="9"/>
                        </a:cubicBezTo>
                        <a:cubicBezTo>
                          <a:pt x="1" y="6"/>
                          <a:pt x="1" y="4"/>
                          <a:pt x="1" y="1"/>
                        </a:cubicBezTo>
                        <a:cubicBezTo>
                          <a:pt x="3" y="1"/>
                          <a:pt x="5" y="1"/>
                          <a:pt x="7" y="1"/>
                        </a:cubicBezTo>
                        <a:cubicBezTo>
                          <a:pt x="7" y="3"/>
                          <a:pt x="7" y="5"/>
                          <a:pt x="7" y="7"/>
                        </a:cubicBezTo>
                        <a:cubicBezTo>
                          <a:pt x="7" y="8"/>
                          <a:pt x="8" y="8"/>
                          <a:pt x="8" y="7"/>
                        </a:cubicBezTo>
                        <a:cubicBezTo>
                          <a:pt x="8" y="5"/>
                          <a:pt x="8" y="3"/>
                          <a:pt x="8" y="1"/>
                        </a:cubicBezTo>
                        <a:cubicBezTo>
                          <a:pt x="8" y="1"/>
                          <a:pt x="8" y="1"/>
                          <a:pt x="7" y="0"/>
                        </a:cubicBezTo>
                        <a:cubicBezTo>
                          <a:pt x="7" y="0"/>
                          <a:pt x="7" y="0"/>
                          <a:pt x="6" y="0"/>
                        </a:cubicBezTo>
                        <a:cubicBezTo>
                          <a:pt x="5" y="0"/>
                          <a:pt x="3" y="1"/>
                          <a:pt x="1"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8" name="Freeform 498"/>
                  <p:cNvSpPr/>
                  <p:nvPr/>
                </p:nvSpPr>
                <p:spPr bwMode="auto">
                  <a:xfrm>
                    <a:off x="839788" y="2486026"/>
                    <a:ext cx="7938" cy="9525"/>
                  </a:xfrm>
                  <a:custGeom>
                    <a:avLst/>
                    <a:gdLst>
                      <a:gd name="T0" fmla="*/ 7 w 8"/>
                      <a:gd name="T1" fmla="*/ 0 h 8"/>
                      <a:gd name="T2" fmla="*/ 7 w 8"/>
                      <a:gd name="T3" fmla="*/ 6 h 8"/>
                      <a:gd name="T4" fmla="*/ 6 w 8"/>
                      <a:gd name="T5" fmla="*/ 6 h 8"/>
                      <a:gd name="T6" fmla="*/ 1 w 8"/>
                      <a:gd name="T7" fmla="*/ 7 h 8"/>
                      <a:gd name="T8" fmla="*/ 1 w 8"/>
                      <a:gd name="T9" fmla="*/ 2 h 8"/>
                      <a:gd name="T10" fmla="*/ 0 w 8"/>
                      <a:gd name="T11" fmla="*/ 2 h 8"/>
                      <a:gd name="T12" fmla="*/ 0 w 8"/>
                      <a:gd name="T13" fmla="*/ 7 h 8"/>
                      <a:gd name="T14" fmla="*/ 0 w 8"/>
                      <a:gd name="T15" fmla="*/ 7 h 8"/>
                      <a:gd name="T16" fmla="*/ 7 w 8"/>
                      <a:gd name="T17" fmla="*/ 7 h 8"/>
                      <a:gd name="T18" fmla="*/ 8 w 8"/>
                      <a:gd name="T19" fmla="*/ 7 h 8"/>
                      <a:gd name="T20" fmla="*/ 8 w 8"/>
                      <a:gd name="T21" fmla="*/ 0 h 8"/>
                      <a:gd name="T22" fmla="*/ 7 w 8"/>
                      <a:gd name="T23" fmla="*/ 0 h 8"/>
                      <a:gd name="T24" fmla="*/ 7 w 8"/>
                      <a:gd name="T25"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8">
                        <a:moveTo>
                          <a:pt x="7" y="0"/>
                        </a:moveTo>
                        <a:cubicBezTo>
                          <a:pt x="7" y="2"/>
                          <a:pt x="7" y="4"/>
                          <a:pt x="7" y="6"/>
                        </a:cubicBezTo>
                        <a:cubicBezTo>
                          <a:pt x="6" y="6"/>
                          <a:pt x="6" y="6"/>
                          <a:pt x="6" y="6"/>
                        </a:cubicBezTo>
                        <a:cubicBezTo>
                          <a:pt x="4" y="7"/>
                          <a:pt x="3" y="7"/>
                          <a:pt x="1" y="7"/>
                        </a:cubicBezTo>
                        <a:cubicBezTo>
                          <a:pt x="1" y="5"/>
                          <a:pt x="1" y="3"/>
                          <a:pt x="1" y="2"/>
                        </a:cubicBezTo>
                        <a:cubicBezTo>
                          <a:pt x="1" y="1"/>
                          <a:pt x="0" y="1"/>
                          <a:pt x="0" y="2"/>
                        </a:cubicBezTo>
                        <a:cubicBezTo>
                          <a:pt x="0" y="3"/>
                          <a:pt x="0" y="5"/>
                          <a:pt x="0" y="7"/>
                        </a:cubicBezTo>
                        <a:cubicBezTo>
                          <a:pt x="0" y="7"/>
                          <a:pt x="0" y="7"/>
                          <a:pt x="0" y="7"/>
                        </a:cubicBezTo>
                        <a:cubicBezTo>
                          <a:pt x="3" y="7"/>
                          <a:pt x="5" y="8"/>
                          <a:pt x="7" y="7"/>
                        </a:cubicBezTo>
                        <a:cubicBezTo>
                          <a:pt x="7" y="7"/>
                          <a:pt x="8" y="7"/>
                          <a:pt x="8" y="7"/>
                        </a:cubicBezTo>
                        <a:cubicBezTo>
                          <a:pt x="8" y="5"/>
                          <a:pt x="8" y="2"/>
                          <a:pt x="8" y="0"/>
                        </a:cubicBezTo>
                        <a:cubicBezTo>
                          <a:pt x="8" y="0"/>
                          <a:pt x="7" y="0"/>
                          <a:pt x="7" y="0"/>
                        </a:cubicBezTo>
                        <a:cubicBezTo>
                          <a:pt x="7" y="0"/>
                          <a:pt x="7" y="0"/>
                          <a:pt x="7"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9" name="Freeform 499"/>
                  <p:cNvSpPr>
                    <a:spLocks noEditPoints="1"/>
                  </p:cNvSpPr>
                  <p:nvPr/>
                </p:nvSpPr>
                <p:spPr bwMode="auto">
                  <a:xfrm>
                    <a:off x="819150" y="2441576"/>
                    <a:ext cx="36513" cy="19050"/>
                  </a:xfrm>
                  <a:custGeom>
                    <a:avLst/>
                    <a:gdLst>
                      <a:gd name="T0" fmla="*/ 32 w 34"/>
                      <a:gd name="T1" fmla="*/ 1 h 19"/>
                      <a:gd name="T2" fmla="*/ 31 w 34"/>
                      <a:gd name="T3" fmla="*/ 3 h 19"/>
                      <a:gd name="T4" fmla="*/ 29 w 34"/>
                      <a:gd name="T5" fmla="*/ 3 h 19"/>
                      <a:gd name="T6" fmla="*/ 34 w 34"/>
                      <a:gd name="T7" fmla="*/ 4 h 19"/>
                      <a:gd name="T8" fmla="*/ 27 w 34"/>
                      <a:gd name="T9" fmla="*/ 4 h 19"/>
                      <a:gd name="T10" fmla="*/ 26 w 34"/>
                      <a:gd name="T11" fmla="*/ 5 h 19"/>
                      <a:gd name="T12" fmla="*/ 20 w 34"/>
                      <a:gd name="T13" fmla="*/ 6 h 19"/>
                      <a:gd name="T14" fmla="*/ 21 w 34"/>
                      <a:gd name="T15" fmla="*/ 6 h 19"/>
                      <a:gd name="T16" fmla="*/ 3 w 34"/>
                      <a:gd name="T17" fmla="*/ 13 h 19"/>
                      <a:gd name="T18" fmla="*/ 3 w 34"/>
                      <a:gd name="T19" fmla="*/ 14 h 19"/>
                      <a:gd name="T20" fmla="*/ 3 w 34"/>
                      <a:gd name="T21" fmla="*/ 16 h 19"/>
                      <a:gd name="T22" fmla="*/ 5 w 34"/>
                      <a:gd name="T23" fmla="*/ 17 h 19"/>
                      <a:gd name="T24" fmla="*/ 4 w 34"/>
                      <a:gd name="T25" fmla="*/ 10 h 19"/>
                      <a:gd name="T26" fmla="*/ 5 w 34"/>
                      <a:gd name="T27" fmla="*/ 8 h 19"/>
                      <a:gd name="T28" fmla="*/ 0 w 34"/>
                      <a:gd name="T29" fmla="*/ 15 h 19"/>
                      <a:gd name="T30" fmla="*/ 4 w 34"/>
                      <a:gd name="T31" fmla="*/ 8 h 19"/>
                      <a:gd name="T32" fmla="*/ 3 w 34"/>
                      <a:gd name="T33" fmla="*/ 13 h 19"/>
                      <a:gd name="T34" fmla="*/ 17 w 34"/>
                      <a:gd name="T35" fmla="*/ 7 h 19"/>
                      <a:gd name="T36" fmla="*/ 33 w 34"/>
                      <a:gd name="T37" fmla="*/ 5 h 19"/>
                      <a:gd name="T38" fmla="*/ 7 w 34"/>
                      <a:gd name="T39" fmla="*/ 6 h 19"/>
                      <a:gd name="T40" fmla="*/ 5 w 34"/>
                      <a:gd name="T41" fmla="*/ 8 h 19"/>
                      <a:gd name="T42" fmla="*/ 8 w 34"/>
                      <a:gd name="T43" fmla="*/ 4 h 19"/>
                      <a:gd name="T44" fmla="*/ 14 w 34"/>
                      <a:gd name="T45" fmla="*/ 6 h 19"/>
                      <a:gd name="T46" fmla="*/ 9 w 34"/>
                      <a:gd name="T47" fmla="*/ 5 h 19"/>
                      <a:gd name="T48" fmla="*/ 8 w 34"/>
                      <a:gd name="T49" fmla="*/ 14 h 19"/>
                      <a:gd name="T50" fmla="*/ 19 w 34"/>
                      <a:gd name="T51" fmla="*/ 9 h 19"/>
                      <a:gd name="T52" fmla="*/ 28 w 34"/>
                      <a:gd name="T53" fmla="*/ 2 h 19"/>
                      <a:gd name="T54" fmla="*/ 27 w 34"/>
                      <a:gd name="T55" fmla="*/ 4 h 19"/>
                      <a:gd name="T56" fmla="*/ 27 w 34"/>
                      <a:gd name="T57" fmla="*/ 6 h 19"/>
                      <a:gd name="T58" fmla="*/ 26 w 34"/>
                      <a:gd name="T59" fmla="*/ 2 h 19"/>
                      <a:gd name="T60" fmla="*/ 30 w 34"/>
                      <a:gd name="T61" fmla="*/ 5 h 19"/>
                      <a:gd name="T62" fmla="*/ 32 w 34"/>
                      <a:gd name="T63" fmla="*/ 1 h 19"/>
                      <a:gd name="T64" fmla="*/ 25 w 34"/>
                      <a:gd name="T65" fmla="*/ 4 h 19"/>
                      <a:gd name="T66" fmla="*/ 27 w 34"/>
                      <a:gd name="T67" fmla="*/ 0 h 19"/>
                      <a:gd name="T68" fmla="*/ 19 w 34"/>
                      <a:gd name="T69" fmla="*/ 7 h 19"/>
                      <a:gd name="T70" fmla="*/ 19 w 34"/>
                      <a:gd name="T71" fmla="*/ 1 h 19"/>
                      <a:gd name="T72" fmla="*/ 17 w 34"/>
                      <a:gd name="T73" fmla="*/ 1 h 19"/>
                      <a:gd name="T74" fmla="*/ 9 w 34"/>
                      <a:gd name="T75" fmla="*/ 4 h 19"/>
                      <a:gd name="T76" fmla="*/ 0 w 34"/>
                      <a:gd name="T77" fmla="*/ 16 h 19"/>
                      <a:gd name="T78" fmla="*/ 2 w 34"/>
                      <a:gd name="T79" fmla="*/ 16 h 19"/>
                      <a:gd name="T80" fmla="*/ 3 w 34"/>
                      <a:gd name="T81" fmla="*/ 17 h 19"/>
                      <a:gd name="T82" fmla="*/ 13 w 34"/>
                      <a:gd name="T83" fmla="*/ 5 h 19"/>
                      <a:gd name="T84" fmla="*/ 9 w 34"/>
                      <a:gd name="T85" fmla="*/ 10 h 19"/>
                      <a:gd name="T86" fmla="*/ 16 w 34"/>
                      <a:gd name="T87" fmla="*/ 3 h 19"/>
                      <a:gd name="T88" fmla="*/ 11 w 34"/>
                      <a:gd name="T89" fmla="*/ 9 h 19"/>
                      <a:gd name="T90" fmla="*/ 17 w 34"/>
                      <a:gd name="T91" fmla="*/ 2 h 19"/>
                      <a:gd name="T92" fmla="*/ 15 w 34"/>
                      <a:gd name="T93" fmla="*/ 7 h 19"/>
                      <a:gd name="T94" fmla="*/ 16 w 34"/>
                      <a:gd name="T95" fmla="*/ 7 h 19"/>
                      <a:gd name="T96" fmla="*/ 23 w 34"/>
                      <a:gd name="T97" fmla="*/ 1 h 19"/>
                      <a:gd name="T98" fmla="*/ 26 w 34"/>
                      <a:gd name="T99" fmla="*/ 0 h 19"/>
                      <a:gd name="T100" fmla="*/ 27 w 34"/>
                      <a:gd name="T101" fmla="*/ 1 h 19"/>
                      <a:gd name="T102" fmla="*/ 27 w 34"/>
                      <a:gd name="T103" fmla="*/ 1 h 19"/>
                      <a:gd name="T104" fmla="*/ 25 w 34"/>
                      <a:gd name="T105" fmla="*/ 4 h 19"/>
                      <a:gd name="T106" fmla="*/ 24 w 34"/>
                      <a:gd name="T107" fmla="*/ 7 h 19"/>
                      <a:gd name="T108" fmla="*/ 31 w 34"/>
                      <a:gd name="T109" fmla="*/ 2 h 19"/>
                      <a:gd name="T110" fmla="*/ 32 w 34"/>
                      <a:gd name="T111" fmla="*/ 1 h 19"/>
                      <a:gd name="T112" fmla="*/ 33 w 34"/>
                      <a:gd name="T113" fmla="*/ 1 h 19"/>
                      <a:gd name="T114" fmla="*/ 32 w 34"/>
                      <a:gd name="T115" fmla="*/ 3 h 19"/>
                      <a:gd name="T116" fmla="*/ 33 w 34"/>
                      <a:gd name="T117" fmla="*/ 6 h 19"/>
                      <a:gd name="T118" fmla="*/ 34 w 34"/>
                      <a:gd name="T119" fmla="*/ 4 h 19"/>
                      <a:gd name="T120" fmla="*/ 34 w 34"/>
                      <a:gd name="T121" fmla="*/ 2 h 19"/>
                      <a:gd name="T122" fmla="*/ 33 w 34"/>
                      <a:gd name="T123" fmla="*/ 0 h 19"/>
                      <a:gd name="T124" fmla="*/ 28 w 34"/>
                      <a:gd name="T125" fmla="*/ 1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4" h="19">
                        <a:moveTo>
                          <a:pt x="27" y="1"/>
                        </a:moveTo>
                        <a:cubicBezTo>
                          <a:pt x="27" y="1"/>
                          <a:pt x="27" y="1"/>
                          <a:pt x="27" y="1"/>
                        </a:cubicBezTo>
                        <a:cubicBezTo>
                          <a:pt x="27" y="1"/>
                          <a:pt x="27" y="1"/>
                          <a:pt x="27" y="1"/>
                        </a:cubicBezTo>
                        <a:cubicBezTo>
                          <a:pt x="27" y="1"/>
                          <a:pt x="27" y="1"/>
                          <a:pt x="27" y="1"/>
                        </a:cubicBezTo>
                        <a:moveTo>
                          <a:pt x="32" y="1"/>
                        </a:moveTo>
                        <a:cubicBezTo>
                          <a:pt x="32" y="1"/>
                          <a:pt x="32" y="1"/>
                          <a:pt x="32" y="1"/>
                        </a:cubicBezTo>
                        <a:cubicBezTo>
                          <a:pt x="32" y="1"/>
                          <a:pt x="32" y="1"/>
                          <a:pt x="32" y="1"/>
                        </a:cubicBezTo>
                        <a:moveTo>
                          <a:pt x="17" y="1"/>
                        </a:moveTo>
                        <a:cubicBezTo>
                          <a:pt x="17" y="1"/>
                          <a:pt x="17" y="1"/>
                          <a:pt x="17" y="1"/>
                        </a:cubicBezTo>
                        <a:cubicBezTo>
                          <a:pt x="17" y="1"/>
                          <a:pt x="17" y="1"/>
                          <a:pt x="17" y="1"/>
                        </a:cubicBezTo>
                        <a:moveTo>
                          <a:pt x="31" y="3"/>
                        </a:moveTo>
                        <a:cubicBezTo>
                          <a:pt x="31" y="3"/>
                          <a:pt x="31" y="3"/>
                          <a:pt x="31" y="3"/>
                        </a:cubicBezTo>
                        <a:cubicBezTo>
                          <a:pt x="31" y="3"/>
                          <a:pt x="31" y="3"/>
                          <a:pt x="31" y="3"/>
                        </a:cubicBezTo>
                        <a:cubicBezTo>
                          <a:pt x="31" y="3"/>
                          <a:pt x="31" y="3"/>
                          <a:pt x="31" y="3"/>
                        </a:cubicBezTo>
                        <a:moveTo>
                          <a:pt x="16" y="3"/>
                        </a:moveTo>
                        <a:cubicBezTo>
                          <a:pt x="16" y="3"/>
                          <a:pt x="16" y="3"/>
                          <a:pt x="16" y="3"/>
                        </a:cubicBezTo>
                        <a:cubicBezTo>
                          <a:pt x="16" y="3"/>
                          <a:pt x="16" y="3"/>
                          <a:pt x="16" y="3"/>
                        </a:cubicBezTo>
                        <a:cubicBezTo>
                          <a:pt x="16" y="3"/>
                          <a:pt x="16" y="3"/>
                          <a:pt x="16" y="3"/>
                        </a:cubicBezTo>
                        <a:moveTo>
                          <a:pt x="29" y="3"/>
                        </a:moveTo>
                        <a:cubicBezTo>
                          <a:pt x="29" y="3"/>
                          <a:pt x="29" y="3"/>
                          <a:pt x="29" y="3"/>
                        </a:cubicBezTo>
                        <a:cubicBezTo>
                          <a:pt x="29" y="3"/>
                          <a:pt x="29" y="3"/>
                          <a:pt x="29" y="3"/>
                        </a:cubicBezTo>
                        <a:moveTo>
                          <a:pt x="32" y="3"/>
                        </a:moveTo>
                        <a:cubicBezTo>
                          <a:pt x="32" y="3"/>
                          <a:pt x="32" y="3"/>
                          <a:pt x="32" y="3"/>
                        </a:cubicBezTo>
                        <a:cubicBezTo>
                          <a:pt x="32" y="3"/>
                          <a:pt x="32" y="3"/>
                          <a:pt x="32" y="3"/>
                        </a:cubicBezTo>
                        <a:cubicBezTo>
                          <a:pt x="32" y="3"/>
                          <a:pt x="32" y="3"/>
                          <a:pt x="32" y="3"/>
                        </a:cubicBezTo>
                        <a:moveTo>
                          <a:pt x="34" y="4"/>
                        </a:moveTo>
                        <a:cubicBezTo>
                          <a:pt x="34" y="4"/>
                          <a:pt x="34" y="4"/>
                          <a:pt x="34" y="4"/>
                        </a:cubicBezTo>
                        <a:cubicBezTo>
                          <a:pt x="34" y="4"/>
                          <a:pt x="34" y="4"/>
                          <a:pt x="34" y="4"/>
                        </a:cubicBezTo>
                        <a:cubicBezTo>
                          <a:pt x="34" y="4"/>
                          <a:pt x="34" y="4"/>
                          <a:pt x="34" y="4"/>
                        </a:cubicBezTo>
                        <a:moveTo>
                          <a:pt x="25" y="4"/>
                        </a:moveTo>
                        <a:cubicBezTo>
                          <a:pt x="25" y="4"/>
                          <a:pt x="25" y="4"/>
                          <a:pt x="25" y="4"/>
                        </a:cubicBezTo>
                        <a:cubicBezTo>
                          <a:pt x="25" y="4"/>
                          <a:pt x="25" y="4"/>
                          <a:pt x="25" y="4"/>
                        </a:cubicBezTo>
                        <a:cubicBezTo>
                          <a:pt x="25" y="4"/>
                          <a:pt x="25" y="4"/>
                          <a:pt x="25" y="4"/>
                        </a:cubicBezTo>
                        <a:moveTo>
                          <a:pt x="27" y="4"/>
                        </a:moveTo>
                        <a:cubicBezTo>
                          <a:pt x="27" y="4"/>
                          <a:pt x="27" y="4"/>
                          <a:pt x="27" y="4"/>
                        </a:cubicBezTo>
                        <a:cubicBezTo>
                          <a:pt x="27" y="4"/>
                          <a:pt x="27" y="4"/>
                          <a:pt x="27" y="4"/>
                        </a:cubicBezTo>
                        <a:cubicBezTo>
                          <a:pt x="27" y="4"/>
                          <a:pt x="27" y="4"/>
                          <a:pt x="27" y="4"/>
                        </a:cubicBezTo>
                        <a:moveTo>
                          <a:pt x="8" y="4"/>
                        </a:moveTo>
                        <a:cubicBezTo>
                          <a:pt x="8" y="4"/>
                          <a:pt x="8" y="4"/>
                          <a:pt x="8" y="4"/>
                        </a:cubicBezTo>
                        <a:cubicBezTo>
                          <a:pt x="8" y="4"/>
                          <a:pt x="8" y="4"/>
                          <a:pt x="8" y="4"/>
                        </a:cubicBezTo>
                        <a:cubicBezTo>
                          <a:pt x="8" y="4"/>
                          <a:pt x="8" y="4"/>
                          <a:pt x="8" y="4"/>
                        </a:cubicBezTo>
                        <a:moveTo>
                          <a:pt x="26" y="5"/>
                        </a:moveTo>
                        <a:cubicBezTo>
                          <a:pt x="26" y="5"/>
                          <a:pt x="26" y="5"/>
                          <a:pt x="26" y="5"/>
                        </a:cubicBezTo>
                        <a:cubicBezTo>
                          <a:pt x="26" y="5"/>
                          <a:pt x="26" y="5"/>
                          <a:pt x="26" y="5"/>
                        </a:cubicBezTo>
                        <a:cubicBezTo>
                          <a:pt x="26" y="5"/>
                          <a:pt x="26" y="5"/>
                          <a:pt x="26" y="5"/>
                        </a:cubicBezTo>
                        <a:moveTo>
                          <a:pt x="13" y="5"/>
                        </a:moveTo>
                        <a:cubicBezTo>
                          <a:pt x="13" y="5"/>
                          <a:pt x="13" y="5"/>
                          <a:pt x="13" y="5"/>
                        </a:cubicBezTo>
                        <a:cubicBezTo>
                          <a:pt x="13" y="5"/>
                          <a:pt x="13" y="5"/>
                          <a:pt x="13" y="5"/>
                        </a:cubicBezTo>
                        <a:moveTo>
                          <a:pt x="20" y="6"/>
                        </a:moveTo>
                        <a:cubicBezTo>
                          <a:pt x="20" y="6"/>
                          <a:pt x="20" y="6"/>
                          <a:pt x="20" y="6"/>
                        </a:cubicBezTo>
                        <a:cubicBezTo>
                          <a:pt x="20" y="6"/>
                          <a:pt x="20" y="6"/>
                          <a:pt x="20" y="6"/>
                        </a:cubicBezTo>
                        <a:moveTo>
                          <a:pt x="14" y="6"/>
                        </a:moveTo>
                        <a:cubicBezTo>
                          <a:pt x="14" y="6"/>
                          <a:pt x="14" y="6"/>
                          <a:pt x="14" y="6"/>
                        </a:cubicBezTo>
                        <a:cubicBezTo>
                          <a:pt x="14" y="6"/>
                          <a:pt x="14" y="6"/>
                          <a:pt x="14" y="6"/>
                        </a:cubicBezTo>
                        <a:cubicBezTo>
                          <a:pt x="14" y="6"/>
                          <a:pt x="14" y="6"/>
                          <a:pt x="14" y="6"/>
                        </a:cubicBezTo>
                        <a:moveTo>
                          <a:pt x="21" y="6"/>
                        </a:moveTo>
                        <a:cubicBezTo>
                          <a:pt x="21" y="6"/>
                          <a:pt x="21" y="6"/>
                          <a:pt x="21" y="6"/>
                        </a:cubicBezTo>
                        <a:cubicBezTo>
                          <a:pt x="21" y="6"/>
                          <a:pt x="21" y="6"/>
                          <a:pt x="21" y="6"/>
                        </a:cubicBezTo>
                        <a:cubicBezTo>
                          <a:pt x="21" y="6"/>
                          <a:pt x="21" y="6"/>
                          <a:pt x="21" y="6"/>
                        </a:cubicBezTo>
                        <a:moveTo>
                          <a:pt x="19" y="7"/>
                        </a:moveTo>
                        <a:cubicBezTo>
                          <a:pt x="19" y="7"/>
                          <a:pt x="19" y="7"/>
                          <a:pt x="19" y="7"/>
                        </a:cubicBezTo>
                        <a:cubicBezTo>
                          <a:pt x="19" y="7"/>
                          <a:pt x="19" y="7"/>
                          <a:pt x="19" y="7"/>
                        </a:cubicBezTo>
                        <a:moveTo>
                          <a:pt x="3" y="13"/>
                        </a:moveTo>
                        <a:cubicBezTo>
                          <a:pt x="3" y="13"/>
                          <a:pt x="3" y="13"/>
                          <a:pt x="3" y="13"/>
                        </a:cubicBezTo>
                        <a:cubicBezTo>
                          <a:pt x="3" y="13"/>
                          <a:pt x="3" y="13"/>
                          <a:pt x="3" y="13"/>
                        </a:cubicBezTo>
                        <a:moveTo>
                          <a:pt x="0" y="15"/>
                        </a:moveTo>
                        <a:cubicBezTo>
                          <a:pt x="0" y="15"/>
                          <a:pt x="0" y="15"/>
                          <a:pt x="0" y="15"/>
                        </a:cubicBezTo>
                        <a:cubicBezTo>
                          <a:pt x="0" y="15"/>
                          <a:pt x="0" y="15"/>
                          <a:pt x="0" y="15"/>
                        </a:cubicBezTo>
                        <a:cubicBezTo>
                          <a:pt x="0" y="15"/>
                          <a:pt x="0" y="15"/>
                          <a:pt x="0" y="15"/>
                        </a:cubicBezTo>
                        <a:moveTo>
                          <a:pt x="3" y="14"/>
                        </a:moveTo>
                        <a:cubicBezTo>
                          <a:pt x="3" y="15"/>
                          <a:pt x="2" y="15"/>
                          <a:pt x="2" y="16"/>
                        </a:cubicBezTo>
                        <a:cubicBezTo>
                          <a:pt x="2" y="16"/>
                          <a:pt x="2" y="15"/>
                          <a:pt x="2" y="15"/>
                        </a:cubicBezTo>
                        <a:cubicBezTo>
                          <a:pt x="3" y="15"/>
                          <a:pt x="3" y="14"/>
                          <a:pt x="3" y="14"/>
                        </a:cubicBezTo>
                        <a:moveTo>
                          <a:pt x="5" y="13"/>
                        </a:moveTo>
                        <a:cubicBezTo>
                          <a:pt x="4" y="14"/>
                          <a:pt x="4" y="15"/>
                          <a:pt x="3" y="16"/>
                        </a:cubicBezTo>
                        <a:cubicBezTo>
                          <a:pt x="3" y="16"/>
                          <a:pt x="3" y="16"/>
                          <a:pt x="3" y="16"/>
                        </a:cubicBezTo>
                        <a:cubicBezTo>
                          <a:pt x="3" y="16"/>
                          <a:pt x="3" y="16"/>
                          <a:pt x="3" y="16"/>
                        </a:cubicBezTo>
                        <a:cubicBezTo>
                          <a:pt x="4" y="15"/>
                          <a:pt x="4" y="14"/>
                          <a:pt x="5" y="13"/>
                        </a:cubicBezTo>
                        <a:moveTo>
                          <a:pt x="9" y="11"/>
                        </a:moveTo>
                        <a:cubicBezTo>
                          <a:pt x="9" y="11"/>
                          <a:pt x="9" y="11"/>
                          <a:pt x="9" y="11"/>
                        </a:cubicBezTo>
                        <a:cubicBezTo>
                          <a:pt x="9" y="11"/>
                          <a:pt x="9" y="11"/>
                          <a:pt x="9" y="11"/>
                        </a:cubicBezTo>
                        <a:cubicBezTo>
                          <a:pt x="8" y="12"/>
                          <a:pt x="7" y="14"/>
                          <a:pt x="6" y="15"/>
                        </a:cubicBezTo>
                        <a:cubicBezTo>
                          <a:pt x="6" y="16"/>
                          <a:pt x="5" y="18"/>
                          <a:pt x="4" y="19"/>
                        </a:cubicBezTo>
                        <a:cubicBezTo>
                          <a:pt x="4" y="18"/>
                          <a:pt x="5" y="17"/>
                          <a:pt x="5" y="17"/>
                        </a:cubicBezTo>
                        <a:cubicBezTo>
                          <a:pt x="5" y="17"/>
                          <a:pt x="5" y="17"/>
                          <a:pt x="5" y="17"/>
                        </a:cubicBezTo>
                        <a:cubicBezTo>
                          <a:pt x="6" y="15"/>
                          <a:pt x="7" y="13"/>
                          <a:pt x="9" y="11"/>
                        </a:cubicBezTo>
                        <a:moveTo>
                          <a:pt x="4" y="10"/>
                        </a:moveTo>
                        <a:cubicBezTo>
                          <a:pt x="3" y="11"/>
                          <a:pt x="3" y="12"/>
                          <a:pt x="2" y="13"/>
                        </a:cubicBezTo>
                        <a:cubicBezTo>
                          <a:pt x="3" y="12"/>
                          <a:pt x="3" y="12"/>
                          <a:pt x="3" y="12"/>
                        </a:cubicBezTo>
                        <a:cubicBezTo>
                          <a:pt x="3" y="12"/>
                          <a:pt x="3" y="12"/>
                          <a:pt x="3" y="12"/>
                        </a:cubicBezTo>
                        <a:cubicBezTo>
                          <a:pt x="3" y="11"/>
                          <a:pt x="4" y="10"/>
                          <a:pt x="4" y="10"/>
                        </a:cubicBezTo>
                        <a:moveTo>
                          <a:pt x="15" y="7"/>
                        </a:moveTo>
                        <a:cubicBezTo>
                          <a:pt x="13" y="11"/>
                          <a:pt x="10" y="15"/>
                          <a:pt x="8" y="18"/>
                        </a:cubicBezTo>
                        <a:cubicBezTo>
                          <a:pt x="8" y="18"/>
                          <a:pt x="8" y="18"/>
                          <a:pt x="8" y="18"/>
                        </a:cubicBezTo>
                        <a:cubicBezTo>
                          <a:pt x="8" y="18"/>
                          <a:pt x="8" y="18"/>
                          <a:pt x="8" y="18"/>
                        </a:cubicBezTo>
                        <a:cubicBezTo>
                          <a:pt x="10" y="14"/>
                          <a:pt x="12" y="11"/>
                          <a:pt x="15" y="7"/>
                        </a:cubicBezTo>
                        <a:moveTo>
                          <a:pt x="5" y="7"/>
                        </a:moveTo>
                        <a:cubicBezTo>
                          <a:pt x="5" y="7"/>
                          <a:pt x="5" y="8"/>
                          <a:pt x="5" y="8"/>
                        </a:cubicBezTo>
                        <a:cubicBezTo>
                          <a:pt x="5" y="8"/>
                          <a:pt x="5" y="8"/>
                          <a:pt x="5" y="8"/>
                        </a:cubicBezTo>
                        <a:cubicBezTo>
                          <a:pt x="5" y="8"/>
                          <a:pt x="5" y="8"/>
                          <a:pt x="5" y="8"/>
                        </a:cubicBezTo>
                        <a:cubicBezTo>
                          <a:pt x="5" y="8"/>
                          <a:pt x="5" y="8"/>
                          <a:pt x="5" y="8"/>
                        </a:cubicBezTo>
                        <a:cubicBezTo>
                          <a:pt x="4" y="9"/>
                          <a:pt x="3" y="10"/>
                          <a:pt x="3" y="12"/>
                        </a:cubicBezTo>
                        <a:cubicBezTo>
                          <a:pt x="3" y="12"/>
                          <a:pt x="2" y="13"/>
                          <a:pt x="2" y="13"/>
                        </a:cubicBezTo>
                        <a:cubicBezTo>
                          <a:pt x="2" y="14"/>
                          <a:pt x="1" y="15"/>
                          <a:pt x="0" y="16"/>
                        </a:cubicBezTo>
                        <a:cubicBezTo>
                          <a:pt x="0" y="16"/>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4"/>
                          <a:pt x="1" y="14"/>
                          <a:pt x="1" y="13"/>
                        </a:cubicBezTo>
                        <a:cubicBezTo>
                          <a:pt x="1" y="13"/>
                          <a:pt x="1" y="13"/>
                          <a:pt x="1" y="13"/>
                        </a:cubicBezTo>
                        <a:cubicBezTo>
                          <a:pt x="2" y="11"/>
                          <a:pt x="3" y="10"/>
                          <a:pt x="4" y="8"/>
                        </a:cubicBezTo>
                        <a:cubicBezTo>
                          <a:pt x="5" y="8"/>
                          <a:pt x="5" y="7"/>
                          <a:pt x="5" y="7"/>
                        </a:cubicBezTo>
                        <a:moveTo>
                          <a:pt x="7" y="7"/>
                        </a:moveTo>
                        <a:cubicBezTo>
                          <a:pt x="6" y="9"/>
                          <a:pt x="5" y="11"/>
                          <a:pt x="3" y="14"/>
                        </a:cubicBezTo>
                        <a:cubicBezTo>
                          <a:pt x="3" y="14"/>
                          <a:pt x="3" y="14"/>
                          <a:pt x="3" y="14"/>
                        </a:cubicBezTo>
                        <a:cubicBezTo>
                          <a:pt x="3" y="14"/>
                          <a:pt x="3" y="15"/>
                          <a:pt x="2" y="15"/>
                        </a:cubicBezTo>
                        <a:cubicBezTo>
                          <a:pt x="2" y="14"/>
                          <a:pt x="3" y="13"/>
                          <a:pt x="3" y="13"/>
                        </a:cubicBezTo>
                        <a:cubicBezTo>
                          <a:pt x="3" y="13"/>
                          <a:pt x="3" y="13"/>
                          <a:pt x="3" y="13"/>
                        </a:cubicBezTo>
                        <a:cubicBezTo>
                          <a:pt x="4" y="10"/>
                          <a:pt x="5" y="9"/>
                          <a:pt x="7" y="7"/>
                        </a:cubicBezTo>
                        <a:moveTo>
                          <a:pt x="18" y="5"/>
                        </a:moveTo>
                        <a:cubicBezTo>
                          <a:pt x="18" y="6"/>
                          <a:pt x="17" y="7"/>
                          <a:pt x="16" y="8"/>
                        </a:cubicBezTo>
                        <a:cubicBezTo>
                          <a:pt x="15" y="9"/>
                          <a:pt x="15" y="10"/>
                          <a:pt x="14" y="11"/>
                        </a:cubicBezTo>
                        <a:cubicBezTo>
                          <a:pt x="13" y="13"/>
                          <a:pt x="12" y="14"/>
                          <a:pt x="11" y="15"/>
                        </a:cubicBezTo>
                        <a:cubicBezTo>
                          <a:pt x="11" y="15"/>
                          <a:pt x="11" y="15"/>
                          <a:pt x="11" y="15"/>
                        </a:cubicBezTo>
                        <a:cubicBezTo>
                          <a:pt x="13" y="12"/>
                          <a:pt x="15" y="10"/>
                          <a:pt x="17" y="7"/>
                        </a:cubicBezTo>
                        <a:cubicBezTo>
                          <a:pt x="17" y="6"/>
                          <a:pt x="18" y="6"/>
                          <a:pt x="18" y="5"/>
                        </a:cubicBezTo>
                        <a:moveTo>
                          <a:pt x="8" y="5"/>
                        </a:moveTo>
                        <a:cubicBezTo>
                          <a:pt x="8" y="6"/>
                          <a:pt x="7" y="7"/>
                          <a:pt x="7" y="9"/>
                        </a:cubicBezTo>
                        <a:cubicBezTo>
                          <a:pt x="6" y="10"/>
                          <a:pt x="5" y="12"/>
                          <a:pt x="4" y="13"/>
                        </a:cubicBezTo>
                        <a:cubicBezTo>
                          <a:pt x="5" y="11"/>
                          <a:pt x="6" y="8"/>
                          <a:pt x="7" y="6"/>
                        </a:cubicBezTo>
                        <a:cubicBezTo>
                          <a:pt x="8" y="6"/>
                          <a:pt x="8" y="5"/>
                          <a:pt x="8" y="5"/>
                        </a:cubicBezTo>
                        <a:moveTo>
                          <a:pt x="33" y="5"/>
                        </a:moveTo>
                        <a:cubicBezTo>
                          <a:pt x="33" y="5"/>
                          <a:pt x="33" y="5"/>
                          <a:pt x="33" y="5"/>
                        </a:cubicBezTo>
                        <a:cubicBezTo>
                          <a:pt x="33" y="5"/>
                          <a:pt x="33" y="5"/>
                          <a:pt x="33" y="5"/>
                        </a:cubicBezTo>
                        <a:moveTo>
                          <a:pt x="8" y="4"/>
                        </a:moveTo>
                        <a:cubicBezTo>
                          <a:pt x="8" y="5"/>
                          <a:pt x="8" y="5"/>
                          <a:pt x="8" y="5"/>
                        </a:cubicBezTo>
                        <a:cubicBezTo>
                          <a:pt x="8" y="5"/>
                          <a:pt x="8" y="5"/>
                          <a:pt x="8" y="5"/>
                        </a:cubicBezTo>
                        <a:cubicBezTo>
                          <a:pt x="8" y="5"/>
                          <a:pt x="8" y="5"/>
                          <a:pt x="8" y="5"/>
                        </a:cubicBezTo>
                        <a:cubicBezTo>
                          <a:pt x="8" y="6"/>
                          <a:pt x="8" y="6"/>
                          <a:pt x="7" y="6"/>
                        </a:cubicBezTo>
                        <a:cubicBezTo>
                          <a:pt x="5" y="9"/>
                          <a:pt x="3" y="12"/>
                          <a:pt x="2" y="15"/>
                        </a:cubicBezTo>
                        <a:cubicBezTo>
                          <a:pt x="2" y="15"/>
                          <a:pt x="2" y="15"/>
                          <a:pt x="2" y="15"/>
                        </a:cubicBezTo>
                        <a:cubicBezTo>
                          <a:pt x="2" y="15"/>
                          <a:pt x="2" y="14"/>
                          <a:pt x="2" y="14"/>
                        </a:cubicBezTo>
                        <a:cubicBezTo>
                          <a:pt x="2" y="14"/>
                          <a:pt x="2" y="14"/>
                          <a:pt x="2" y="14"/>
                        </a:cubicBezTo>
                        <a:cubicBezTo>
                          <a:pt x="2" y="14"/>
                          <a:pt x="2" y="13"/>
                          <a:pt x="2" y="13"/>
                        </a:cubicBezTo>
                        <a:cubicBezTo>
                          <a:pt x="3" y="12"/>
                          <a:pt x="4" y="10"/>
                          <a:pt x="4" y="9"/>
                        </a:cubicBezTo>
                        <a:cubicBezTo>
                          <a:pt x="4" y="9"/>
                          <a:pt x="5" y="8"/>
                          <a:pt x="5" y="8"/>
                        </a:cubicBezTo>
                        <a:cubicBezTo>
                          <a:pt x="5" y="8"/>
                          <a:pt x="5" y="7"/>
                          <a:pt x="5" y="7"/>
                        </a:cubicBezTo>
                        <a:cubicBezTo>
                          <a:pt x="5" y="7"/>
                          <a:pt x="5" y="7"/>
                          <a:pt x="5" y="7"/>
                        </a:cubicBezTo>
                        <a:cubicBezTo>
                          <a:pt x="6" y="6"/>
                          <a:pt x="7" y="5"/>
                          <a:pt x="8"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moveTo>
                          <a:pt x="16" y="4"/>
                        </a:moveTo>
                        <a:cubicBezTo>
                          <a:pt x="13" y="9"/>
                          <a:pt x="9" y="14"/>
                          <a:pt x="6" y="19"/>
                        </a:cubicBezTo>
                        <a:cubicBezTo>
                          <a:pt x="7" y="18"/>
                          <a:pt x="7" y="18"/>
                          <a:pt x="7" y="18"/>
                        </a:cubicBezTo>
                        <a:cubicBezTo>
                          <a:pt x="7" y="18"/>
                          <a:pt x="7" y="18"/>
                          <a:pt x="7" y="18"/>
                        </a:cubicBezTo>
                        <a:cubicBezTo>
                          <a:pt x="9" y="14"/>
                          <a:pt x="11" y="9"/>
                          <a:pt x="14" y="6"/>
                        </a:cubicBezTo>
                        <a:cubicBezTo>
                          <a:pt x="14" y="6"/>
                          <a:pt x="14" y="6"/>
                          <a:pt x="14" y="6"/>
                        </a:cubicBezTo>
                        <a:cubicBezTo>
                          <a:pt x="14" y="6"/>
                          <a:pt x="14" y="6"/>
                          <a:pt x="14" y="6"/>
                        </a:cubicBezTo>
                        <a:cubicBezTo>
                          <a:pt x="14" y="6"/>
                          <a:pt x="14" y="6"/>
                          <a:pt x="14" y="6"/>
                        </a:cubicBezTo>
                        <a:cubicBezTo>
                          <a:pt x="14" y="6"/>
                          <a:pt x="14" y="6"/>
                          <a:pt x="14" y="6"/>
                        </a:cubicBezTo>
                        <a:cubicBezTo>
                          <a:pt x="15" y="5"/>
                          <a:pt x="15" y="5"/>
                          <a:pt x="16" y="4"/>
                        </a:cubicBezTo>
                        <a:moveTo>
                          <a:pt x="9" y="4"/>
                        </a:moveTo>
                        <a:cubicBezTo>
                          <a:pt x="9" y="4"/>
                          <a:pt x="9" y="5"/>
                          <a:pt x="9" y="5"/>
                        </a:cubicBezTo>
                        <a:cubicBezTo>
                          <a:pt x="9" y="5"/>
                          <a:pt x="9" y="5"/>
                          <a:pt x="9" y="5"/>
                        </a:cubicBezTo>
                        <a:cubicBezTo>
                          <a:pt x="8" y="6"/>
                          <a:pt x="8" y="7"/>
                          <a:pt x="7" y="8"/>
                        </a:cubicBezTo>
                        <a:cubicBezTo>
                          <a:pt x="8" y="7"/>
                          <a:pt x="8" y="6"/>
                          <a:pt x="8" y="5"/>
                        </a:cubicBezTo>
                        <a:cubicBezTo>
                          <a:pt x="8" y="5"/>
                          <a:pt x="9" y="4"/>
                          <a:pt x="9" y="4"/>
                        </a:cubicBezTo>
                        <a:moveTo>
                          <a:pt x="16" y="3"/>
                        </a:moveTo>
                        <a:cubicBezTo>
                          <a:pt x="14" y="5"/>
                          <a:pt x="12" y="7"/>
                          <a:pt x="11" y="9"/>
                        </a:cubicBezTo>
                        <a:cubicBezTo>
                          <a:pt x="11" y="10"/>
                          <a:pt x="10" y="11"/>
                          <a:pt x="10" y="11"/>
                        </a:cubicBezTo>
                        <a:cubicBezTo>
                          <a:pt x="9" y="12"/>
                          <a:pt x="9" y="13"/>
                          <a:pt x="8" y="14"/>
                        </a:cubicBezTo>
                        <a:cubicBezTo>
                          <a:pt x="7" y="15"/>
                          <a:pt x="6" y="17"/>
                          <a:pt x="6" y="19"/>
                        </a:cubicBezTo>
                        <a:cubicBezTo>
                          <a:pt x="6" y="17"/>
                          <a:pt x="6" y="16"/>
                          <a:pt x="7" y="15"/>
                        </a:cubicBezTo>
                        <a:cubicBezTo>
                          <a:pt x="7" y="15"/>
                          <a:pt x="7" y="15"/>
                          <a:pt x="7" y="15"/>
                        </a:cubicBezTo>
                        <a:cubicBezTo>
                          <a:pt x="8" y="12"/>
                          <a:pt x="10" y="9"/>
                          <a:pt x="12" y="7"/>
                        </a:cubicBezTo>
                        <a:cubicBezTo>
                          <a:pt x="13" y="5"/>
                          <a:pt x="14" y="4"/>
                          <a:pt x="16" y="3"/>
                        </a:cubicBezTo>
                        <a:moveTo>
                          <a:pt x="24" y="3"/>
                        </a:moveTo>
                        <a:cubicBezTo>
                          <a:pt x="22" y="5"/>
                          <a:pt x="21" y="7"/>
                          <a:pt x="19" y="9"/>
                        </a:cubicBezTo>
                        <a:cubicBezTo>
                          <a:pt x="20" y="8"/>
                          <a:pt x="20" y="7"/>
                          <a:pt x="21" y="6"/>
                        </a:cubicBezTo>
                        <a:cubicBezTo>
                          <a:pt x="21" y="6"/>
                          <a:pt x="21" y="6"/>
                          <a:pt x="21" y="6"/>
                        </a:cubicBezTo>
                        <a:cubicBezTo>
                          <a:pt x="21" y="6"/>
                          <a:pt x="21" y="6"/>
                          <a:pt x="21" y="6"/>
                        </a:cubicBezTo>
                        <a:cubicBezTo>
                          <a:pt x="21" y="6"/>
                          <a:pt x="21" y="6"/>
                          <a:pt x="21" y="6"/>
                        </a:cubicBezTo>
                        <a:cubicBezTo>
                          <a:pt x="21" y="6"/>
                          <a:pt x="21" y="6"/>
                          <a:pt x="21" y="6"/>
                        </a:cubicBezTo>
                        <a:cubicBezTo>
                          <a:pt x="22" y="5"/>
                          <a:pt x="23" y="4"/>
                          <a:pt x="24" y="3"/>
                        </a:cubicBezTo>
                        <a:moveTo>
                          <a:pt x="28" y="2"/>
                        </a:moveTo>
                        <a:cubicBezTo>
                          <a:pt x="27" y="3"/>
                          <a:pt x="27" y="4"/>
                          <a:pt x="26" y="5"/>
                        </a:cubicBezTo>
                        <a:cubicBezTo>
                          <a:pt x="26" y="5"/>
                          <a:pt x="26" y="5"/>
                          <a:pt x="26" y="5"/>
                        </a:cubicBezTo>
                        <a:cubicBezTo>
                          <a:pt x="26" y="5"/>
                          <a:pt x="26" y="5"/>
                          <a:pt x="26" y="5"/>
                        </a:cubicBezTo>
                        <a:cubicBezTo>
                          <a:pt x="26" y="5"/>
                          <a:pt x="26" y="5"/>
                          <a:pt x="26" y="5"/>
                        </a:cubicBezTo>
                        <a:cubicBezTo>
                          <a:pt x="26" y="5"/>
                          <a:pt x="26" y="5"/>
                          <a:pt x="26" y="5"/>
                        </a:cubicBezTo>
                        <a:cubicBezTo>
                          <a:pt x="26" y="5"/>
                          <a:pt x="25" y="6"/>
                          <a:pt x="25" y="7"/>
                        </a:cubicBezTo>
                        <a:cubicBezTo>
                          <a:pt x="25" y="6"/>
                          <a:pt x="26" y="5"/>
                          <a:pt x="27" y="4"/>
                        </a:cubicBezTo>
                        <a:cubicBezTo>
                          <a:pt x="27" y="4"/>
                          <a:pt x="27" y="4"/>
                          <a:pt x="27" y="4"/>
                        </a:cubicBezTo>
                        <a:cubicBezTo>
                          <a:pt x="27" y="4"/>
                          <a:pt x="27" y="4"/>
                          <a:pt x="27" y="4"/>
                        </a:cubicBezTo>
                        <a:cubicBezTo>
                          <a:pt x="27" y="4"/>
                          <a:pt x="27" y="4"/>
                          <a:pt x="27" y="4"/>
                        </a:cubicBezTo>
                        <a:cubicBezTo>
                          <a:pt x="27" y="4"/>
                          <a:pt x="27" y="4"/>
                          <a:pt x="27" y="4"/>
                        </a:cubicBezTo>
                        <a:cubicBezTo>
                          <a:pt x="27" y="3"/>
                          <a:pt x="28" y="3"/>
                          <a:pt x="28" y="2"/>
                        </a:cubicBezTo>
                        <a:moveTo>
                          <a:pt x="30" y="2"/>
                        </a:moveTo>
                        <a:cubicBezTo>
                          <a:pt x="30" y="3"/>
                          <a:pt x="28" y="5"/>
                          <a:pt x="27" y="6"/>
                        </a:cubicBezTo>
                        <a:cubicBezTo>
                          <a:pt x="28" y="5"/>
                          <a:pt x="29" y="4"/>
                          <a:pt x="29" y="3"/>
                        </a:cubicBezTo>
                        <a:cubicBezTo>
                          <a:pt x="29" y="3"/>
                          <a:pt x="29" y="3"/>
                          <a:pt x="29" y="3"/>
                        </a:cubicBezTo>
                        <a:cubicBezTo>
                          <a:pt x="29" y="3"/>
                          <a:pt x="29" y="3"/>
                          <a:pt x="29" y="3"/>
                        </a:cubicBezTo>
                        <a:cubicBezTo>
                          <a:pt x="29" y="3"/>
                          <a:pt x="29" y="3"/>
                          <a:pt x="29" y="3"/>
                        </a:cubicBezTo>
                        <a:cubicBezTo>
                          <a:pt x="29" y="3"/>
                          <a:pt x="29" y="3"/>
                          <a:pt x="29" y="3"/>
                        </a:cubicBezTo>
                        <a:cubicBezTo>
                          <a:pt x="30" y="3"/>
                          <a:pt x="30" y="2"/>
                          <a:pt x="30" y="2"/>
                        </a:cubicBezTo>
                        <a:moveTo>
                          <a:pt x="26" y="2"/>
                        </a:moveTo>
                        <a:cubicBezTo>
                          <a:pt x="25" y="3"/>
                          <a:pt x="24" y="4"/>
                          <a:pt x="23" y="5"/>
                        </a:cubicBezTo>
                        <a:cubicBezTo>
                          <a:pt x="23" y="5"/>
                          <a:pt x="23" y="5"/>
                          <a:pt x="23" y="5"/>
                        </a:cubicBezTo>
                        <a:cubicBezTo>
                          <a:pt x="22" y="6"/>
                          <a:pt x="21" y="7"/>
                          <a:pt x="20" y="8"/>
                        </a:cubicBezTo>
                        <a:cubicBezTo>
                          <a:pt x="21" y="7"/>
                          <a:pt x="22" y="6"/>
                          <a:pt x="23" y="4"/>
                        </a:cubicBezTo>
                        <a:cubicBezTo>
                          <a:pt x="24" y="3"/>
                          <a:pt x="25" y="3"/>
                          <a:pt x="26" y="2"/>
                        </a:cubicBezTo>
                        <a:moveTo>
                          <a:pt x="32" y="1"/>
                        </a:moveTo>
                        <a:cubicBezTo>
                          <a:pt x="31" y="3"/>
                          <a:pt x="30" y="4"/>
                          <a:pt x="30" y="5"/>
                        </a:cubicBezTo>
                        <a:cubicBezTo>
                          <a:pt x="30" y="5"/>
                          <a:pt x="30" y="5"/>
                          <a:pt x="30" y="4"/>
                        </a:cubicBezTo>
                        <a:cubicBezTo>
                          <a:pt x="30" y="4"/>
                          <a:pt x="31" y="3"/>
                          <a:pt x="31" y="3"/>
                        </a:cubicBezTo>
                        <a:cubicBezTo>
                          <a:pt x="31" y="3"/>
                          <a:pt x="31" y="3"/>
                          <a:pt x="31" y="3"/>
                        </a:cubicBezTo>
                        <a:cubicBezTo>
                          <a:pt x="31" y="3"/>
                          <a:pt x="31" y="3"/>
                          <a:pt x="31" y="3"/>
                        </a:cubicBezTo>
                        <a:cubicBezTo>
                          <a:pt x="31" y="3"/>
                          <a:pt x="31" y="3"/>
                          <a:pt x="31" y="3"/>
                        </a:cubicBezTo>
                        <a:cubicBezTo>
                          <a:pt x="31" y="3"/>
                          <a:pt x="31" y="3"/>
                          <a:pt x="31" y="3"/>
                        </a:cubicBezTo>
                        <a:cubicBezTo>
                          <a:pt x="31" y="2"/>
                          <a:pt x="32" y="2"/>
                          <a:pt x="32" y="1"/>
                        </a:cubicBezTo>
                        <a:moveTo>
                          <a:pt x="28" y="1"/>
                        </a:moveTo>
                        <a:cubicBezTo>
                          <a:pt x="27" y="3"/>
                          <a:pt x="26" y="4"/>
                          <a:pt x="25" y="5"/>
                        </a:cubicBezTo>
                        <a:cubicBezTo>
                          <a:pt x="24" y="6"/>
                          <a:pt x="23" y="7"/>
                          <a:pt x="22" y="8"/>
                        </a:cubicBezTo>
                        <a:cubicBezTo>
                          <a:pt x="23" y="7"/>
                          <a:pt x="24" y="5"/>
                          <a:pt x="25" y="4"/>
                        </a:cubicBezTo>
                        <a:cubicBezTo>
                          <a:pt x="25" y="4"/>
                          <a:pt x="25" y="4"/>
                          <a:pt x="25" y="4"/>
                        </a:cubicBezTo>
                        <a:cubicBezTo>
                          <a:pt x="25" y="4"/>
                          <a:pt x="25" y="4"/>
                          <a:pt x="25" y="4"/>
                        </a:cubicBezTo>
                        <a:cubicBezTo>
                          <a:pt x="25" y="4"/>
                          <a:pt x="25" y="4"/>
                          <a:pt x="25" y="4"/>
                        </a:cubicBezTo>
                        <a:cubicBezTo>
                          <a:pt x="25" y="4"/>
                          <a:pt x="25" y="4"/>
                          <a:pt x="25" y="4"/>
                        </a:cubicBezTo>
                        <a:cubicBezTo>
                          <a:pt x="26" y="3"/>
                          <a:pt x="27" y="2"/>
                          <a:pt x="28" y="1"/>
                        </a:cubicBezTo>
                        <a:moveTo>
                          <a:pt x="29" y="0"/>
                        </a:moveTo>
                        <a:cubicBezTo>
                          <a:pt x="28" y="0"/>
                          <a:pt x="27" y="0"/>
                          <a:pt x="27" y="1"/>
                        </a:cubicBezTo>
                        <a:cubicBezTo>
                          <a:pt x="27" y="1"/>
                          <a:pt x="26" y="1"/>
                          <a:pt x="26" y="1"/>
                        </a:cubicBezTo>
                        <a:cubicBezTo>
                          <a:pt x="26" y="1"/>
                          <a:pt x="27" y="1"/>
                          <a:pt x="27" y="0"/>
                        </a:cubicBezTo>
                        <a:cubicBezTo>
                          <a:pt x="27" y="0"/>
                          <a:pt x="27" y="0"/>
                          <a:pt x="27" y="0"/>
                        </a:cubicBezTo>
                        <a:cubicBezTo>
                          <a:pt x="26" y="1"/>
                          <a:pt x="26" y="1"/>
                          <a:pt x="25" y="2"/>
                        </a:cubicBezTo>
                        <a:cubicBezTo>
                          <a:pt x="25" y="1"/>
                          <a:pt x="26" y="1"/>
                          <a:pt x="27" y="0"/>
                        </a:cubicBezTo>
                        <a:cubicBezTo>
                          <a:pt x="27" y="0"/>
                          <a:pt x="27" y="0"/>
                          <a:pt x="27" y="0"/>
                        </a:cubicBezTo>
                        <a:cubicBezTo>
                          <a:pt x="24" y="1"/>
                          <a:pt x="22" y="3"/>
                          <a:pt x="21" y="5"/>
                        </a:cubicBezTo>
                        <a:cubicBezTo>
                          <a:pt x="19" y="7"/>
                          <a:pt x="17" y="9"/>
                          <a:pt x="16" y="11"/>
                        </a:cubicBezTo>
                        <a:cubicBezTo>
                          <a:pt x="17" y="10"/>
                          <a:pt x="18" y="8"/>
                          <a:pt x="19" y="7"/>
                        </a:cubicBezTo>
                        <a:cubicBezTo>
                          <a:pt x="19" y="7"/>
                          <a:pt x="19" y="7"/>
                          <a:pt x="19" y="7"/>
                        </a:cubicBezTo>
                        <a:cubicBezTo>
                          <a:pt x="20" y="5"/>
                          <a:pt x="22" y="3"/>
                          <a:pt x="23" y="0"/>
                        </a:cubicBezTo>
                        <a:cubicBezTo>
                          <a:pt x="23" y="0"/>
                          <a:pt x="23" y="0"/>
                          <a:pt x="23" y="0"/>
                        </a:cubicBezTo>
                        <a:cubicBezTo>
                          <a:pt x="22" y="1"/>
                          <a:pt x="21" y="3"/>
                          <a:pt x="20" y="4"/>
                        </a:cubicBezTo>
                        <a:cubicBezTo>
                          <a:pt x="20" y="3"/>
                          <a:pt x="21" y="2"/>
                          <a:pt x="22" y="1"/>
                        </a:cubicBezTo>
                        <a:cubicBezTo>
                          <a:pt x="22" y="1"/>
                          <a:pt x="22" y="1"/>
                          <a:pt x="22" y="1"/>
                        </a:cubicBezTo>
                        <a:cubicBezTo>
                          <a:pt x="19" y="3"/>
                          <a:pt x="18" y="4"/>
                          <a:pt x="16" y="6"/>
                        </a:cubicBezTo>
                        <a:cubicBezTo>
                          <a:pt x="17" y="5"/>
                          <a:pt x="18" y="3"/>
                          <a:pt x="19" y="1"/>
                        </a:cubicBezTo>
                        <a:cubicBezTo>
                          <a:pt x="19" y="1"/>
                          <a:pt x="19" y="1"/>
                          <a:pt x="19" y="1"/>
                        </a:cubicBezTo>
                        <a:cubicBezTo>
                          <a:pt x="18" y="2"/>
                          <a:pt x="17" y="2"/>
                          <a:pt x="16" y="3"/>
                        </a:cubicBezTo>
                        <a:cubicBezTo>
                          <a:pt x="17" y="3"/>
                          <a:pt x="17" y="3"/>
                          <a:pt x="17" y="2"/>
                        </a:cubicBezTo>
                        <a:cubicBezTo>
                          <a:pt x="17" y="2"/>
                          <a:pt x="17" y="2"/>
                          <a:pt x="17" y="2"/>
                        </a:cubicBezTo>
                        <a:cubicBezTo>
                          <a:pt x="17" y="2"/>
                          <a:pt x="16" y="3"/>
                          <a:pt x="16" y="3"/>
                        </a:cubicBezTo>
                        <a:cubicBezTo>
                          <a:pt x="16" y="2"/>
                          <a:pt x="17" y="2"/>
                          <a:pt x="17" y="1"/>
                        </a:cubicBezTo>
                        <a:cubicBezTo>
                          <a:pt x="17" y="1"/>
                          <a:pt x="17" y="1"/>
                          <a:pt x="17" y="1"/>
                        </a:cubicBezTo>
                        <a:cubicBezTo>
                          <a:pt x="15" y="3"/>
                          <a:pt x="13" y="5"/>
                          <a:pt x="12" y="7"/>
                        </a:cubicBezTo>
                        <a:cubicBezTo>
                          <a:pt x="12" y="6"/>
                          <a:pt x="13" y="4"/>
                          <a:pt x="13" y="3"/>
                        </a:cubicBezTo>
                        <a:cubicBezTo>
                          <a:pt x="13" y="3"/>
                          <a:pt x="13" y="3"/>
                          <a:pt x="13" y="3"/>
                        </a:cubicBezTo>
                        <a:cubicBezTo>
                          <a:pt x="11" y="4"/>
                          <a:pt x="9" y="7"/>
                          <a:pt x="7" y="9"/>
                        </a:cubicBezTo>
                        <a:cubicBezTo>
                          <a:pt x="6" y="10"/>
                          <a:pt x="6" y="10"/>
                          <a:pt x="6" y="11"/>
                        </a:cubicBezTo>
                        <a:cubicBezTo>
                          <a:pt x="6" y="10"/>
                          <a:pt x="7" y="9"/>
                          <a:pt x="7" y="8"/>
                        </a:cubicBezTo>
                        <a:cubicBezTo>
                          <a:pt x="8" y="7"/>
                          <a:pt x="9" y="5"/>
                          <a:pt x="9" y="4"/>
                        </a:cubicBezTo>
                        <a:cubicBezTo>
                          <a:pt x="9" y="3"/>
                          <a:pt x="9" y="3"/>
                          <a:pt x="9" y="3"/>
                        </a:cubicBezTo>
                        <a:cubicBezTo>
                          <a:pt x="9" y="4"/>
                          <a:pt x="9" y="4"/>
                          <a:pt x="8" y="5"/>
                        </a:cubicBezTo>
                        <a:cubicBezTo>
                          <a:pt x="8" y="5"/>
                          <a:pt x="8" y="4"/>
                          <a:pt x="8" y="4"/>
                        </a:cubicBezTo>
                        <a:cubicBezTo>
                          <a:pt x="8" y="4"/>
                          <a:pt x="8" y="4"/>
                          <a:pt x="8" y="4"/>
                        </a:cubicBezTo>
                        <a:cubicBezTo>
                          <a:pt x="6" y="6"/>
                          <a:pt x="5" y="7"/>
                          <a:pt x="3" y="9"/>
                        </a:cubicBezTo>
                        <a:cubicBezTo>
                          <a:pt x="2" y="10"/>
                          <a:pt x="2" y="12"/>
                          <a:pt x="1" y="13"/>
                        </a:cubicBezTo>
                        <a:cubicBezTo>
                          <a:pt x="1" y="14"/>
                          <a:pt x="0" y="15"/>
                          <a:pt x="0" y="16"/>
                        </a:cubicBezTo>
                        <a:cubicBezTo>
                          <a:pt x="0" y="16"/>
                          <a:pt x="0" y="16"/>
                          <a:pt x="0" y="16"/>
                        </a:cubicBezTo>
                        <a:cubicBezTo>
                          <a:pt x="1" y="15"/>
                          <a:pt x="2" y="14"/>
                          <a:pt x="2" y="13"/>
                        </a:cubicBezTo>
                        <a:cubicBezTo>
                          <a:pt x="2" y="14"/>
                          <a:pt x="2" y="15"/>
                          <a:pt x="2" y="15"/>
                        </a:cubicBezTo>
                        <a:cubicBezTo>
                          <a:pt x="2" y="15"/>
                          <a:pt x="2" y="15"/>
                          <a:pt x="2" y="15"/>
                        </a:cubicBezTo>
                        <a:cubicBezTo>
                          <a:pt x="2" y="15"/>
                          <a:pt x="2" y="15"/>
                          <a:pt x="2" y="15"/>
                        </a:cubicBezTo>
                        <a:cubicBezTo>
                          <a:pt x="2" y="16"/>
                          <a:pt x="2" y="16"/>
                          <a:pt x="2" y="16"/>
                        </a:cubicBezTo>
                        <a:cubicBezTo>
                          <a:pt x="2" y="16"/>
                          <a:pt x="2" y="16"/>
                          <a:pt x="2" y="16"/>
                        </a:cubicBezTo>
                        <a:cubicBezTo>
                          <a:pt x="2" y="15"/>
                          <a:pt x="3" y="15"/>
                          <a:pt x="3" y="14"/>
                        </a:cubicBezTo>
                        <a:cubicBezTo>
                          <a:pt x="4" y="12"/>
                          <a:pt x="5" y="11"/>
                          <a:pt x="6" y="10"/>
                        </a:cubicBezTo>
                        <a:cubicBezTo>
                          <a:pt x="6" y="10"/>
                          <a:pt x="6" y="9"/>
                          <a:pt x="6" y="9"/>
                        </a:cubicBezTo>
                        <a:cubicBezTo>
                          <a:pt x="6" y="10"/>
                          <a:pt x="6" y="11"/>
                          <a:pt x="5" y="11"/>
                        </a:cubicBezTo>
                        <a:cubicBezTo>
                          <a:pt x="4" y="14"/>
                          <a:pt x="3" y="16"/>
                          <a:pt x="2" y="18"/>
                        </a:cubicBezTo>
                        <a:cubicBezTo>
                          <a:pt x="2" y="18"/>
                          <a:pt x="2" y="18"/>
                          <a:pt x="2" y="18"/>
                        </a:cubicBezTo>
                        <a:cubicBezTo>
                          <a:pt x="2" y="18"/>
                          <a:pt x="3" y="17"/>
                          <a:pt x="3" y="17"/>
                        </a:cubicBezTo>
                        <a:cubicBezTo>
                          <a:pt x="3" y="17"/>
                          <a:pt x="3" y="17"/>
                          <a:pt x="3" y="17"/>
                        </a:cubicBezTo>
                        <a:cubicBezTo>
                          <a:pt x="4" y="15"/>
                          <a:pt x="5" y="13"/>
                          <a:pt x="5" y="11"/>
                        </a:cubicBezTo>
                        <a:cubicBezTo>
                          <a:pt x="6" y="10"/>
                          <a:pt x="7" y="8"/>
                          <a:pt x="9" y="7"/>
                        </a:cubicBezTo>
                        <a:cubicBezTo>
                          <a:pt x="10" y="6"/>
                          <a:pt x="11" y="4"/>
                          <a:pt x="13" y="3"/>
                        </a:cubicBezTo>
                        <a:cubicBezTo>
                          <a:pt x="13" y="3"/>
                          <a:pt x="13" y="3"/>
                          <a:pt x="13" y="3"/>
                        </a:cubicBezTo>
                        <a:cubicBezTo>
                          <a:pt x="13" y="3"/>
                          <a:pt x="13" y="4"/>
                          <a:pt x="13" y="5"/>
                        </a:cubicBezTo>
                        <a:cubicBezTo>
                          <a:pt x="13" y="5"/>
                          <a:pt x="13" y="5"/>
                          <a:pt x="13" y="5"/>
                        </a:cubicBezTo>
                        <a:cubicBezTo>
                          <a:pt x="12" y="6"/>
                          <a:pt x="11" y="7"/>
                          <a:pt x="11" y="8"/>
                        </a:cubicBezTo>
                        <a:cubicBezTo>
                          <a:pt x="10" y="9"/>
                          <a:pt x="9" y="10"/>
                          <a:pt x="9" y="11"/>
                        </a:cubicBezTo>
                        <a:cubicBezTo>
                          <a:pt x="8" y="12"/>
                          <a:pt x="7" y="13"/>
                          <a:pt x="6" y="15"/>
                        </a:cubicBezTo>
                        <a:cubicBezTo>
                          <a:pt x="5" y="16"/>
                          <a:pt x="4" y="18"/>
                          <a:pt x="4" y="19"/>
                        </a:cubicBezTo>
                        <a:cubicBezTo>
                          <a:pt x="4" y="19"/>
                          <a:pt x="4" y="19"/>
                          <a:pt x="4" y="19"/>
                        </a:cubicBezTo>
                        <a:cubicBezTo>
                          <a:pt x="5" y="18"/>
                          <a:pt x="6" y="16"/>
                          <a:pt x="7" y="15"/>
                        </a:cubicBezTo>
                        <a:cubicBezTo>
                          <a:pt x="8" y="13"/>
                          <a:pt x="8" y="12"/>
                          <a:pt x="9" y="10"/>
                        </a:cubicBezTo>
                        <a:cubicBezTo>
                          <a:pt x="10" y="9"/>
                          <a:pt x="10" y="9"/>
                          <a:pt x="11" y="8"/>
                        </a:cubicBezTo>
                        <a:cubicBezTo>
                          <a:pt x="12" y="7"/>
                          <a:pt x="12" y="6"/>
                          <a:pt x="13" y="5"/>
                        </a:cubicBezTo>
                        <a:cubicBezTo>
                          <a:pt x="13" y="5"/>
                          <a:pt x="13" y="5"/>
                          <a:pt x="13" y="5"/>
                        </a:cubicBezTo>
                        <a:cubicBezTo>
                          <a:pt x="14" y="4"/>
                          <a:pt x="15" y="2"/>
                          <a:pt x="17" y="1"/>
                        </a:cubicBezTo>
                        <a:cubicBezTo>
                          <a:pt x="17" y="1"/>
                          <a:pt x="17" y="1"/>
                          <a:pt x="17" y="1"/>
                        </a:cubicBezTo>
                        <a:cubicBezTo>
                          <a:pt x="17" y="1"/>
                          <a:pt x="17" y="1"/>
                          <a:pt x="17" y="1"/>
                        </a:cubicBezTo>
                        <a:cubicBezTo>
                          <a:pt x="16" y="2"/>
                          <a:pt x="16" y="2"/>
                          <a:pt x="16" y="3"/>
                        </a:cubicBezTo>
                        <a:cubicBezTo>
                          <a:pt x="15" y="4"/>
                          <a:pt x="14" y="4"/>
                          <a:pt x="13" y="5"/>
                        </a:cubicBezTo>
                        <a:cubicBezTo>
                          <a:pt x="12" y="7"/>
                          <a:pt x="11" y="8"/>
                          <a:pt x="10" y="10"/>
                        </a:cubicBezTo>
                        <a:cubicBezTo>
                          <a:pt x="9" y="11"/>
                          <a:pt x="8" y="13"/>
                          <a:pt x="7" y="14"/>
                        </a:cubicBezTo>
                        <a:cubicBezTo>
                          <a:pt x="6" y="16"/>
                          <a:pt x="6" y="17"/>
                          <a:pt x="5" y="19"/>
                        </a:cubicBezTo>
                        <a:cubicBezTo>
                          <a:pt x="5" y="19"/>
                          <a:pt x="5" y="19"/>
                          <a:pt x="5" y="19"/>
                        </a:cubicBezTo>
                        <a:cubicBezTo>
                          <a:pt x="6" y="17"/>
                          <a:pt x="7" y="16"/>
                          <a:pt x="8" y="14"/>
                        </a:cubicBezTo>
                        <a:cubicBezTo>
                          <a:pt x="9" y="12"/>
                          <a:pt x="10" y="11"/>
                          <a:pt x="11" y="9"/>
                        </a:cubicBezTo>
                        <a:cubicBezTo>
                          <a:pt x="13" y="7"/>
                          <a:pt x="15" y="5"/>
                          <a:pt x="16" y="3"/>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6" y="3"/>
                          <a:pt x="17" y="3"/>
                          <a:pt x="17" y="2"/>
                        </a:cubicBezTo>
                        <a:cubicBezTo>
                          <a:pt x="17" y="3"/>
                          <a:pt x="16" y="3"/>
                          <a:pt x="16" y="4"/>
                        </a:cubicBezTo>
                        <a:cubicBezTo>
                          <a:pt x="14" y="5"/>
                          <a:pt x="13" y="7"/>
                          <a:pt x="12" y="9"/>
                        </a:cubicBezTo>
                        <a:cubicBezTo>
                          <a:pt x="9" y="12"/>
                          <a:pt x="8" y="16"/>
                          <a:pt x="6" y="19"/>
                        </a:cubicBezTo>
                        <a:cubicBezTo>
                          <a:pt x="6" y="19"/>
                          <a:pt x="6" y="19"/>
                          <a:pt x="6" y="19"/>
                        </a:cubicBezTo>
                        <a:cubicBezTo>
                          <a:pt x="9" y="14"/>
                          <a:pt x="13" y="9"/>
                          <a:pt x="16" y="4"/>
                        </a:cubicBezTo>
                        <a:cubicBezTo>
                          <a:pt x="17" y="3"/>
                          <a:pt x="18" y="2"/>
                          <a:pt x="19" y="1"/>
                        </a:cubicBezTo>
                        <a:cubicBezTo>
                          <a:pt x="18" y="3"/>
                          <a:pt x="17" y="5"/>
                          <a:pt x="15" y="7"/>
                        </a:cubicBezTo>
                        <a:cubicBezTo>
                          <a:pt x="15" y="8"/>
                          <a:pt x="14" y="8"/>
                          <a:pt x="14" y="9"/>
                        </a:cubicBezTo>
                        <a:cubicBezTo>
                          <a:pt x="11" y="12"/>
                          <a:pt x="9" y="16"/>
                          <a:pt x="8" y="19"/>
                        </a:cubicBezTo>
                        <a:cubicBezTo>
                          <a:pt x="8" y="19"/>
                          <a:pt x="8" y="19"/>
                          <a:pt x="8" y="19"/>
                        </a:cubicBezTo>
                        <a:cubicBezTo>
                          <a:pt x="8" y="19"/>
                          <a:pt x="8" y="19"/>
                          <a:pt x="8" y="19"/>
                        </a:cubicBezTo>
                        <a:cubicBezTo>
                          <a:pt x="8" y="19"/>
                          <a:pt x="8" y="19"/>
                          <a:pt x="8" y="19"/>
                        </a:cubicBezTo>
                        <a:cubicBezTo>
                          <a:pt x="8" y="19"/>
                          <a:pt x="8" y="19"/>
                          <a:pt x="8" y="19"/>
                        </a:cubicBezTo>
                        <a:cubicBezTo>
                          <a:pt x="10" y="15"/>
                          <a:pt x="13" y="11"/>
                          <a:pt x="16" y="7"/>
                        </a:cubicBezTo>
                        <a:cubicBezTo>
                          <a:pt x="17" y="5"/>
                          <a:pt x="19" y="3"/>
                          <a:pt x="21" y="1"/>
                        </a:cubicBezTo>
                        <a:cubicBezTo>
                          <a:pt x="21" y="2"/>
                          <a:pt x="20" y="3"/>
                          <a:pt x="19" y="4"/>
                        </a:cubicBezTo>
                        <a:cubicBezTo>
                          <a:pt x="16" y="8"/>
                          <a:pt x="13" y="12"/>
                          <a:pt x="11" y="16"/>
                        </a:cubicBezTo>
                        <a:cubicBezTo>
                          <a:pt x="11" y="16"/>
                          <a:pt x="11" y="16"/>
                          <a:pt x="11" y="16"/>
                        </a:cubicBezTo>
                        <a:cubicBezTo>
                          <a:pt x="13" y="14"/>
                          <a:pt x="14" y="11"/>
                          <a:pt x="16" y="9"/>
                        </a:cubicBezTo>
                        <a:cubicBezTo>
                          <a:pt x="17" y="7"/>
                          <a:pt x="18" y="6"/>
                          <a:pt x="19" y="5"/>
                        </a:cubicBezTo>
                        <a:cubicBezTo>
                          <a:pt x="20" y="3"/>
                          <a:pt x="22" y="2"/>
                          <a:pt x="23" y="1"/>
                        </a:cubicBezTo>
                        <a:cubicBezTo>
                          <a:pt x="22" y="2"/>
                          <a:pt x="21" y="4"/>
                          <a:pt x="20" y="6"/>
                        </a:cubicBezTo>
                        <a:cubicBezTo>
                          <a:pt x="20" y="6"/>
                          <a:pt x="20" y="6"/>
                          <a:pt x="20" y="6"/>
                        </a:cubicBezTo>
                        <a:cubicBezTo>
                          <a:pt x="18" y="7"/>
                          <a:pt x="17" y="9"/>
                          <a:pt x="15" y="11"/>
                        </a:cubicBezTo>
                        <a:cubicBezTo>
                          <a:pt x="15" y="11"/>
                          <a:pt x="15" y="11"/>
                          <a:pt x="15" y="11"/>
                        </a:cubicBezTo>
                        <a:cubicBezTo>
                          <a:pt x="17" y="10"/>
                          <a:pt x="18" y="8"/>
                          <a:pt x="20" y="6"/>
                        </a:cubicBezTo>
                        <a:cubicBezTo>
                          <a:pt x="21" y="4"/>
                          <a:pt x="23" y="2"/>
                          <a:pt x="25" y="1"/>
                        </a:cubicBezTo>
                        <a:cubicBezTo>
                          <a:pt x="26" y="1"/>
                          <a:pt x="26" y="0"/>
                          <a:pt x="26" y="0"/>
                        </a:cubicBezTo>
                        <a:cubicBezTo>
                          <a:pt x="26" y="0"/>
                          <a:pt x="26" y="1"/>
                          <a:pt x="26" y="1"/>
                        </a:cubicBezTo>
                        <a:cubicBezTo>
                          <a:pt x="26" y="1"/>
                          <a:pt x="26" y="1"/>
                          <a:pt x="26" y="1"/>
                        </a:cubicBezTo>
                        <a:cubicBezTo>
                          <a:pt x="25" y="2"/>
                          <a:pt x="25" y="2"/>
                          <a:pt x="24" y="2"/>
                        </a:cubicBezTo>
                        <a:cubicBezTo>
                          <a:pt x="22" y="5"/>
                          <a:pt x="20" y="7"/>
                          <a:pt x="19" y="9"/>
                        </a:cubicBezTo>
                        <a:cubicBezTo>
                          <a:pt x="19" y="9"/>
                          <a:pt x="19" y="9"/>
                          <a:pt x="19" y="9"/>
                        </a:cubicBezTo>
                        <a:cubicBezTo>
                          <a:pt x="21" y="7"/>
                          <a:pt x="23" y="5"/>
                          <a:pt x="24" y="3"/>
                        </a:cubicBezTo>
                        <a:cubicBezTo>
                          <a:pt x="25" y="2"/>
                          <a:pt x="26" y="1"/>
                          <a:pt x="27" y="1"/>
                        </a:cubicBezTo>
                        <a:cubicBezTo>
                          <a:pt x="26" y="1"/>
                          <a:pt x="26" y="1"/>
                          <a:pt x="26" y="1"/>
                        </a:cubicBezTo>
                        <a:cubicBezTo>
                          <a:pt x="25" y="2"/>
                          <a:pt x="25" y="3"/>
                          <a:pt x="24" y="3"/>
                        </a:cubicBezTo>
                        <a:cubicBezTo>
                          <a:pt x="22" y="5"/>
                          <a:pt x="21" y="7"/>
                          <a:pt x="20" y="9"/>
                        </a:cubicBezTo>
                        <a:cubicBezTo>
                          <a:pt x="20" y="9"/>
                          <a:pt x="20" y="9"/>
                          <a:pt x="20" y="9"/>
                        </a:cubicBezTo>
                        <a:cubicBezTo>
                          <a:pt x="22" y="6"/>
                          <a:pt x="24" y="4"/>
                          <a:pt x="26" y="1"/>
                        </a:cubicBezTo>
                        <a:cubicBezTo>
                          <a:pt x="26" y="1"/>
                          <a:pt x="27" y="1"/>
                          <a:pt x="27" y="1"/>
                        </a:cubicBezTo>
                        <a:cubicBezTo>
                          <a:pt x="27" y="1"/>
                          <a:pt x="27" y="1"/>
                          <a:pt x="27" y="1"/>
                        </a:cubicBezTo>
                        <a:cubicBezTo>
                          <a:pt x="27" y="1"/>
                          <a:pt x="27" y="1"/>
                          <a:pt x="27" y="1"/>
                        </a:cubicBezTo>
                        <a:cubicBezTo>
                          <a:pt x="27" y="1"/>
                          <a:pt x="27" y="1"/>
                          <a:pt x="27" y="1"/>
                        </a:cubicBezTo>
                        <a:cubicBezTo>
                          <a:pt x="27" y="1"/>
                          <a:pt x="27" y="1"/>
                          <a:pt x="27" y="1"/>
                        </a:cubicBezTo>
                        <a:cubicBezTo>
                          <a:pt x="27" y="0"/>
                          <a:pt x="28" y="0"/>
                          <a:pt x="29" y="0"/>
                        </a:cubicBezTo>
                        <a:cubicBezTo>
                          <a:pt x="29" y="0"/>
                          <a:pt x="29" y="0"/>
                          <a:pt x="29" y="0"/>
                        </a:cubicBezTo>
                        <a:cubicBezTo>
                          <a:pt x="29" y="0"/>
                          <a:pt x="28" y="1"/>
                          <a:pt x="28" y="1"/>
                        </a:cubicBezTo>
                        <a:cubicBezTo>
                          <a:pt x="27" y="2"/>
                          <a:pt x="26" y="3"/>
                          <a:pt x="25" y="4"/>
                        </a:cubicBezTo>
                        <a:cubicBezTo>
                          <a:pt x="24" y="5"/>
                          <a:pt x="23" y="7"/>
                          <a:pt x="22" y="8"/>
                        </a:cubicBezTo>
                        <a:cubicBezTo>
                          <a:pt x="22" y="8"/>
                          <a:pt x="22" y="8"/>
                          <a:pt x="22" y="8"/>
                        </a:cubicBezTo>
                        <a:cubicBezTo>
                          <a:pt x="24" y="6"/>
                          <a:pt x="26" y="4"/>
                          <a:pt x="28" y="1"/>
                        </a:cubicBezTo>
                        <a:cubicBezTo>
                          <a:pt x="28" y="1"/>
                          <a:pt x="29" y="1"/>
                          <a:pt x="29" y="1"/>
                        </a:cubicBezTo>
                        <a:cubicBezTo>
                          <a:pt x="29" y="1"/>
                          <a:pt x="29" y="2"/>
                          <a:pt x="28" y="2"/>
                        </a:cubicBezTo>
                        <a:cubicBezTo>
                          <a:pt x="28" y="2"/>
                          <a:pt x="28" y="3"/>
                          <a:pt x="27" y="3"/>
                        </a:cubicBezTo>
                        <a:cubicBezTo>
                          <a:pt x="26" y="4"/>
                          <a:pt x="25" y="6"/>
                          <a:pt x="24" y="7"/>
                        </a:cubicBezTo>
                        <a:cubicBezTo>
                          <a:pt x="24" y="7"/>
                          <a:pt x="24" y="7"/>
                          <a:pt x="24" y="7"/>
                        </a:cubicBezTo>
                        <a:cubicBezTo>
                          <a:pt x="26" y="6"/>
                          <a:pt x="27" y="4"/>
                          <a:pt x="28" y="2"/>
                        </a:cubicBezTo>
                        <a:cubicBezTo>
                          <a:pt x="29" y="2"/>
                          <a:pt x="29" y="1"/>
                          <a:pt x="30" y="1"/>
                        </a:cubicBezTo>
                        <a:cubicBezTo>
                          <a:pt x="30" y="1"/>
                          <a:pt x="31" y="0"/>
                          <a:pt x="31" y="0"/>
                        </a:cubicBezTo>
                        <a:cubicBezTo>
                          <a:pt x="31" y="0"/>
                          <a:pt x="31" y="0"/>
                          <a:pt x="31" y="1"/>
                        </a:cubicBezTo>
                        <a:cubicBezTo>
                          <a:pt x="31" y="1"/>
                          <a:pt x="31" y="1"/>
                          <a:pt x="31" y="1"/>
                        </a:cubicBezTo>
                        <a:cubicBezTo>
                          <a:pt x="31" y="1"/>
                          <a:pt x="31" y="1"/>
                          <a:pt x="31" y="2"/>
                        </a:cubicBezTo>
                        <a:cubicBezTo>
                          <a:pt x="30" y="2"/>
                          <a:pt x="30" y="2"/>
                          <a:pt x="29" y="3"/>
                        </a:cubicBezTo>
                        <a:cubicBezTo>
                          <a:pt x="28" y="4"/>
                          <a:pt x="28" y="5"/>
                          <a:pt x="27" y="6"/>
                        </a:cubicBezTo>
                        <a:cubicBezTo>
                          <a:pt x="27" y="6"/>
                          <a:pt x="27" y="6"/>
                          <a:pt x="27" y="6"/>
                        </a:cubicBezTo>
                        <a:cubicBezTo>
                          <a:pt x="28" y="5"/>
                          <a:pt x="30" y="3"/>
                          <a:pt x="31" y="2"/>
                        </a:cubicBezTo>
                        <a:cubicBezTo>
                          <a:pt x="31" y="1"/>
                          <a:pt x="31" y="1"/>
                          <a:pt x="32" y="1"/>
                        </a:cubicBezTo>
                        <a:cubicBezTo>
                          <a:pt x="32" y="1"/>
                          <a:pt x="32" y="0"/>
                          <a:pt x="33" y="0"/>
                        </a:cubicBezTo>
                        <a:cubicBezTo>
                          <a:pt x="33" y="0"/>
                          <a:pt x="33" y="1"/>
                          <a:pt x="32" y="1"/>
                        </a:cubicBezTo>
                        <a:cubicBezTo>
                          <a:pt x="32" y="1"/>
                          <a:pt x="32" y="1"/>
                          <a:pt x="32" y="1"/>
                        </a:cubicBezTo>
                        <a:cubicBezTo>
                          <a:pt x="32" y="1"/>
                          <a:pt x="32" y="1"/>
                          <a:pt x="32" y="1"/>
                        </a:cubicBezTo>
                        <a:cubicBezTo>
                          <a:pt x="32" y="2"/>
                          <a:pt x="31" y="2"/>
                          <a:pt x="31" y="3"/>
                        </a:cubicBezTo>
                        <a:cubicBezTo>
                          <a:pt x="30" y="3"/>
                          <a:pt x="30" y="4"/>
                          <a:pt x="29" y="5"/>
                        </a:cubicBezTo>
                        <a:cubicBezTo>
                          <a:pt x="29" y="6"/>
                          <a:pt x="29" y="6"/>
                          <a:pt x="29" y="5"/>
                        </a:cubicBezTo>
                        <a:cubicBezTo>
                          <a:pt x="30" y="4"/>
                          <a:pt x="32" y="3"/>
                          <a:pt x="32" y="1"/>
                        </a:cubicBezTo>
                        <a:cubicBezTo>
                          <a:pt x="33" y="1"/>
                          <a:pt x="33" y="1"/>
                          <a:pt x="33" y="1"/>
                        </a:cubicBezTo>
                        <a:cubicBezTo>
                          <a:pt x="33" y="1"/>
                          <a:pt x="33" y="1"/>
                          <a:pt x="33" y="1"/>
                        </a:cubicBezTo>
                        <a:cubicBezTo>
                          <a:pt x="33" y="1"/>
                          <a:pt x="33" y="2"/>
                          <a:pt x="33" y="2"/>
                        </a:cubicBezTo>
                        <a:cubicBezTo>
                          <a:pt x="32" y="3"/>
                          <a:pt x="31" y="4"/>
                          <a:pt x="31" y="5"/>
                        </a:cubicBezTo>
                        <a:cubicBezTo>
                          <a:pt x="31" y="5"/>
                          <a:pt x="31" y="5"/>
                          <a:pt x="31" y="5"/>
                        </a:cubicBezTo>
                        <a:cubicBezTo>
                          <a:pt x="31" y="5"/>
                          <a:pt x="32" y="4"/>
                          <a:pt x="32" y="3"/>
                        </a:cubicBezTo>
                        <a:cubicBezTo>
                          <a:pt x="32" y="3"/>
                          <a:pt x="32" y="3"/>
                          <a:pt x="32" y="3"/>
                        </a:cubicBezTo>
                        <a:cubicBezTo>
                          <a:pt x="32" y="3"/>
                          <a:pt x="32" y="3"/>
                          <a:pt x="32" y="3"/>
                        </a:cubicBezTo>
                        <a:cubicBezTo>
                          <a:pt x="32" y="3"/>
                          <a:pt x="32" y="3"/>
                          <a:pt x="32" y="3"/>
                        </a:cubicBezTo>
                        <a:cubicBezTo>
                          <a:pt x="32" y="3"/>
                          <a:pt x="32" y="3"/>
                          <a:pt x="32" y="3"/>
                        </a:cubicBezTo>
                        <a:cubicBezTo>
                          <a:pt x="32" y="3"/>
                          <a:pt x="33" y="3"/>
                          <a:pt x="33" y="3"/>
                        </a:cubicBezTo>
                        <a:cubicBezTo>
                          <a:pt x="33" y="3"/>
                          <a:pt x="33" y="3"/>
                          <a:pt x="34" y="2"/>
                        </a:cubicBezTo>
                        <a:cubicBezTo>
                          <a:pt x="34" y="2"/>
                          <a:pt x="34" y="2"/>
                          <a:pt x="34" y="2"/>
                        </a:cubicBezTo>
                        <a:cubicBezTo>
                          <a:pt x="34" y="3"/>
                          <a:pt x="33" y="4"/>
                          <a:pt x="33" y="5"/>
                        </a:cubicBezTo>
                        <a:cubicBezTo>
                          <a:pt x="33" y="5"/>
                          <a:pt x="33" y="5"/>
                          <a:pt x="33" y="6"/>
                        </a:cubicBezTo>
                        <a:cubicBezTo>
                          <a:pt x="33" y="6"/>
                          <a:pt x="33" y="6"/>
                          <a:pt x="33" y="6"/>
                        </a:cubicBezTo>
                        <a:cubicBezTo>
                          <a:pt x="33" y="5"/>
                          <a:pt x="33" y="5"/>
                          <a:pt x="33" y="5"/>
                        </a:cubicBezTo>
                        <a:cubicBezTo>
                          <a:pt x="33" y="4"/>
                          <a:pt x="33" y="4"/>
                          <a:pt x="34" y="4"/>
                        </a:cubicBezTo>
                        <a:cubicBezTo>
                          <a:pt x="34" y="4"/>
                          <a:pt x="34" y="4"/>
                          <a:pt x="34" y="4"/>
                        </a:cubicBezTo>
                        <a:cubicBezTo>
                          <a:pt x="34" y="4"/>
                          <a:pt x="34" y="4"/>
                          <a:pt x="34" y="4"/>
                        </a:cubicBezTo>
                        <a:cubicBezTo>
                          <a:pt x="34" y="4"/>
                          <a:pt x="34" y="4"/>
                          <a:pt x="34" y="4"/>
                        </a:cubicBezTo>
                        <a:cubicBezTo>
                          <a:pt x="34" y="4"/>
                          <a:pt x="34" y="4"/>
                          <a:pt x="34" y="4"/>
                        </a:cubicBezTo>
                        <a:cubicBezTo>
                          <a:pt x="34" y="4"/>
                          <a:pt x="34" y="4"/>
                          <a:pt x="34" y="3"/>
                        </a:cubicBezTo>
                        <a:cubicBezTo>
                          <a:pt x="34" y="4"/>
                          <a:pt x="34" y="4"/>
                          <a:pt x="34" y="4"/>
                        </a:cubicBezTo>
                        <a:cubicBezTo>
                          <a:pt x="34" y="4"/>
                          <a:pt x="34" y="4"/>
                          <a:pt x="34" y="4"/>
                        </a:cubicBezTo>
                        <a:cubicBezTo>
                          <a:pt x="34" y="4"/>
                          <a:pt x="34" y="4"/>
                          <a:pt x="34" y="3"/>
                        </a:cubicBezTo>
                        <a:cubicBezTo>
                          <a:pt x="34" y="3"/>
                          <a:pt x="34" y="3"/>
                          <a:pt x="34" y="3"/>
                        </a:cubicBezTo>
                        <a:cubicBezTo>
                          <a:pt x="34" y="4"/>
                          <a:pt x="33" y="4"/>
                          <a:pt x="33" y="4"/>
                        </a:cubicBezTo>
                        <a:cubicBezTo>
                          <a:pt x="33" y="4"/>
                          <a:pt x="34" y="3"/>
                          <a:pt x="34" y="2"/>
                        </a:cubicBezTo>
                        <a:cubicBezTo>
                          <a:pt x="34" y="2"/>
                          <a:pt x="34" y="2"/>
                          <a:pt x="34" y="2"/>
                        </a:cubicBezTo>
                        <a:cubicBezTo>
                          <a:pt x="33" y="3"/>
                          <a:pt x="32" y="3"/>
                          <a:pt x="32" y="4"/>
                        </a:cubicBezTo>
                        <a:cubicBezTo>
                          <a:pt x="33" y="3"/>
                          <a:pt x="33" y="2"/>
                          <a:pt x="33" y="1"/>
                        </a:cubicBezTo>
                        <a:cubicBezTo>
                          <a:pt x="33" y="1"/>
                          <a:pt x="33" y="1"/>
                          <a:pt x="33" y="1"/>
                        </a:cubicBezTo>
                        <a:cubicBezTo>
                          <a:pt x="33" y="1"/>
                          <a:pt x="33" y="1"/>
                          <a:pt x="32" y="1"/>
                        </a:cubicBezTo>
                        <a:cubicBezTo>
                          <a:pt x="33" y="1"/>
                          <a:pt x="33" y="0"/>
                          <a:pt x="33" y="0"/>
                        </a:cubicBezTo>
                        <a:cubicBezTo>
                          <a:pt x="33" y="0"/>
                          <a:pt x="33" y="0"/>
                          <a:pt x="33" y="0"/>
                        </a:cubicBezTo>
                        <a:cubicBezTo>
                          <a:pt x="32" y="0"/>
                          <a:pt x="31" y="1"/>
                          <a:pt x="31" y="1"/>
                        </a:cubicBezTo>
                        <a:cubicBezTo>
                          <a:pt x="31" y="1"/>
                          <a:pt x="31" y="0"/>
                          <a:pt x="31" y="0"/>
                        </a:cubicBezTo>
                        <a:cubicBezTo>
                          <a:pt x="31" y="0"/>
                          <a:pt x="31" y="0"/>
                          <a:pt x="31" y="0"/>
                        </a:cubicBezTo>
                        <a:cubicBezTo>
                          <a:pt x="30" y="0"/>
                          <a:pt x="29" y="1"/>
                          <a:pt x="29" y="2"/>
                        </a:cubicBezTo>
                        <a:cubicBezTo>
                          <a:pt x="29" y="1"/>
                          <a:pt x="29" y="1"/>
                          <a:pt x="29" y="0"/>
                        </a:cubicBezTo>
                        <a:cubicBezTo>
                          <a:pt x="29" y="0"/>
                          <a:pt x="29" y="0"/>
                          <a:pt x="29" y="0"/>
                        </a:cubicBezTo>
                        <a:cubicBezTo>
                          <a:pt x="29" y="1"/>
                          <a:pt x="29" y="1"/>
                          <a:pt x="28" y="1"/>
                        </a:cubicBezTo>
                        <a:cubicBezTo>
                          <a:pt x="28" y="1"/>
                          <a:pt x="29" y="0"/>
                          <a:pt x="29" y="0"/>
                        </a:cubicBezTo>
                        <a:cubicBezTo>
                          <a:pt x="29" y="0"/>
                          <a:pt x="29" y="0"/>
                          <a:pt x="29" y="0"/>
                        </a:cubicBezTo>
                        <a:cubicBezTo>
                          <a:pt x="29" y="0"/>
                          <a:pt x="29" y="0"/>
                          <a:pt x="29"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0" name="Freeform 500"/>
                  <p:cNvSpPr>
                    <a:spLocks noEditPoints="1"/>
                  </p:cNvSpPr>
                  <p:nvPr/>
                </p:nvSpPr>
                <p:spPr bwMode="auto">
                  <a:xfrm>
                    <a:off x="823913" y="2454276"/>
                    <a:ext cx="6350" cy="9525"/>
                  </a:xfrm>
                  <a:custGeom>
                    <a:avLst/>
                    <a:gdLst>
                      <a:gd name="T0" fmla="*/ 5 w 6"/>
                      <a:gd name="T1" fmla="*/ 6 h 9"/>
                      <a:gd name="T2" fmla="*/ 5 w 6"/>
                      <a:gd name="T3" fmla="*/ 6 h 9"/>
                      <a:gd name="T4" fmla="*/ 1 w 6"/>
                      <a:gd name="T5" fmla="*/ 7 h 9"/>
                      <a:gd name="T6" fmla="*/ 1 w 6"/>
                      <a:gd name="T7" fmla="*/ 7 h 9"/>
                      <a:gd name="T8" fmla="*/ 3 w 6"/>
                      <a:gd name="T9" fmla="*/ 8 h 9"/>
                      <a:gd name="T10" fmla="*/ 3 w 6"/>
                      <a:gd name="T11" fmla="*/ 8 h 9"/>
                      <a:gd name="T12" fmla="*/ 4 w 6"/>
                      <a:gd name="T13" fmla="*/ 8 h 9"/>
                      <a:gd name="T14" fmla="*/ 3 w 6"/>
                      <a:gd name="T15" fmla="*/ 7 h 9"/>
                      <a:gd name="T16" fmla="*/ 3 w 6"/>
                      <a:gd name="T17" fmla="*/ 7 h 9"/>
                      <a:gd name="T18" fmla="*/ 0 w 6"/>
                      <a:gd name="T19" fmla="*/ 6 h 9"/>
                      <a:gd name="T20" fmla="*/ 6 w 6"/>
                      <a:gd name="T21" fmla="*/ 4 h 9"/>
                      <a:gd name="T22" fmla="*/ 6 w 6"/>
                      <a:gd name="T23" fmla="*/ 4 h 9"/>
                      <a:gd name="T24" fmla="*/ 5 w 6"/>
                      <a:gd name="T25" fmla="*/ 6 h 9"/>
                      <a:gd name="T26" fmla="*/ 5 w 6"/>
                      <a:gd name="T27" fmla="*/ 6 h 9"/>
                      <a:gd name="T28" fmla="*/ 5 w 6"/>
                      <a:gd name="T29" fmla="*/ 6 h 9"/>
                      <a:gd name="T30" fmla="*/ 2 w 6"/>
                      <a:gd name="T31" fmla="*/ 0 h 9"/>
                      <a:gd name="T32" fmla="*/ 0 w 6"/>
                      <a:gd name="T33" fmla="*/ 6 h 9"/>
                      <a:gd name="T34" fmla="*/ 2 w 6"/>
                      <a:gd name="T35" fmla="*/ 3 h 9"/>
                      <a:gd name="T36" fmla="*/ 1 w 6"/>
                      <a:gd name="T37" fmla="*/ 9 h 9"/>
                      <a:gd name="T38" fmla="*/ 3 w 6"/>
                      <a:gd name="T39" fmla="*/ 6 h 9"/>
                      <a:gd name="T40" fmla="*/ 3 w 6"/>
                      <a:gd name="T41" fmla="*/ 9 h 9"/>
                      <a:gd name="T42" fmla="*/ 4 w 6"/>
                      <a:gd name="T43" fmla="*/ 9 h 9"/>
                      <a:gd name="T44" fmla="*/ 4 w 6"/>
                      <a:gd name="T45" fmla="*/ 8 h 9"/>
                      <a:gd name="T46" fmla="*/ 6 w 6"/>
                      <a:gd name="T47" fmla="*/ 3 h 9"/>
                      <a:gd name="T48" fmla="*/ 5 w 6"/>
                      <a:gd name="T49" fmla="*/ 6 h 9"/>
                      <a:gd name="T50" fmla="*/ 3 w 6"/>
                      <a:gd name="T51" fmla="*/ 9 h 9"/>
                      <a:gd name="T52" fmla="*/ 3 w 6"/>
                      <a:gd name="T53" fmla="*/ 8 h 9"/>
                      <a:gd name="T54" fmla="*/ 3 w 6"/>
                      <a:gd name="T55" fmla="*/ 8 h 9"/>
                      <a:gd name="T56" fmla="*/ 3 w 6"/>
                      <a:gd name="T57" fmla="*/ 8 h 9"/>
                      <a:gd name="T58" fmla="*/ 3 w 6"/>
                      <a:gd name="T59" fmla="*/ 6 h 9"/>
                      <a:gd name="T60" fmla="*/ 3 w 6"/>
                      <a:gd name="T61" fmla="*/ 6 h 9"/>
                      <a:gd name="T62" fmla="*/ 4 w 6"/>
                      <a:gd name="T63" fmla="*/ 4 h 9"/>
                      <a:gd name="T64" fmla="*/ 2 w 6"/>
                      <a:gd name="T65" fmla="*/ 8 h 9"/>
                      <a:gd name="T66" fmla="*/ 1 w 6"/>
                      <a:gd name="T67" fmla="*/ 8 h 9"/>
                      <a:gd name="T68" fmla="*/ 1 w 6"/>
                      <a:gd name="T69" fmla="*/ 7 h 9"/>
                      <a:gd name="T70" fmla="*/ 1 w 6"/>
                      <a:gd name="T71" fmla="*/ 7 h 9"/>
                      <a:gd name="T72" fmla="*/ 2 w 6"/>
                      <a:gd name="T73" fmla="*/ 5 h 9"/>
                      <a:gd name="T74" fmla="*/ 3 w 6"/>
                      <a:gd name="T75" fmla="*/ 2 h 9"/>
                      <a:gd name="T76" fmla="*/ 0 w 6"/>
                      <a:gd name="T77" fmla="*/ 6 h 9"/>
                      <a:gd name="T78" fmla="*/ 0 w 6"/>
                      <a:gd name="T79" fmla="*/ 5 h 9"/>
                      <a:gd name="T80" fmla="*/ 1 w 6"/>
                      <a:gd name="T81" fmla="*/ 2 h 9"/>
                      <a:gd name="T82" fmla="*/ 2 w 6"/>
                      <a:gd name="T83" fmla="*/ 0 h 9"/>
                      <a:gd name="T84" fmla="*/ 2 w 6"/>
                      <a:gd name="T85"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 h="9">
                        <a:moveTo>
                          <a:pt x="5" y="6"/>
                        </a:moveTo>
                        <a:cubicBezTo>
                          <a:pt x="5" y="6"/>
                          <a:pt x="5" y="6"/>
                          <a:pt x="5" y="6"/>
                        </a:cubicBezTo>
                        <a:cubicBezTo>
                          <a:pt x="5" y="6"/>
                          <a:pt x="5" y="6"/>
                          <a:pt x="5" y="6"/>
                        </a:cubicBezTo>
                        <a:cubicBezTo>
                          <a:pt x="5" y="6"/>
                          <a:pt x="5" y="6"/>
                          <a:pt x="5" y="6"/>
                        </a:cubicBezTo>
                        <a:moveTo>
                          <a:pt x="1" y="7"/>
                        </a:moveTo>
                        <a:cubicBezTo>
                          <a:pt x="1" y="7"/>
                          <a:pt x="1" y="7"/>
                          <a:pt x="1" y="7"/>
                        </a:cubicBezTo>
                        <a:cubicBezTo>
                          <a:pt x="1" y="7"/>
                          <a:pt x="1" y="7"/>
                          <a:pt x="1" y="7"/>
                        </a:cubicBezTo>
                        <a:cubicBezTo>
                          <a:pt x="1" y="7"/>
                          <a:pt x="1" y="7"/>
                          <a:pt x="1" y="7"/>
                        </a:cubicBezTo>
                        <a:moveTo>
                          <a:pt x="3" y="8"/>
                        </a:moveTo>
                        <a:cubicBezTo>
                          <a:pt x="3" y="8"/>
                          <a:pt x="3" y="8"/>
                          <a:pt x="3" y="8"/>
                        </a:cubicBezTo>
                        <a:cubicBezTo>
                          <a:pt x="3" y="8"/>
                          <a:pt x="3" y="8"/>
                          <a:pt x="3" y="8"/>
                        </a:cubicBezTo>
                        <a:cubicBezTo>
                          <a:pt x="3" y="8"/>
                          <a:pt x="3" y="8"/>
                          <a:pt x="3" y="8"/>
                        </a:cubicBezTo>
                        <a:moveTo>
                          <a:pt x="4" y="8"/>
                        </a:moveTo>
                        <a:cubicBezTo>
                          <a:pt x="4" y="8"/>
                          <a:pt x="4" y="8"/>
                          <a:pt x="4" y="8"/>
                        </a:cubicBezTo>
                        <a:cubicBezTo>
                          <a:pt x="4" y="8"/>
                          <a:pt x="4" y="8"/>
                          <a:pt x="4" y="8"/>
                        </a:cubicBezTo>
                        <a:moveTo>
                          <a:pt x="3" y="7"/>
                        </a:moveTo>
                        <a:cubicBezTo>
                          <a:pt x="3" y="7"/>
                          <a:pt x="3" y="7"/>
                          <a:pt x="3" y="7"/>
                        </a:cubicBezTo>
                        <a:cubicBezTo>
                          <a:pt x="3" y="7"/>
                          <a:pt x="3" y="7"/>
                          <a:pt x="3" y="7"/>
                        </a:cubicBezTo>
                        <a:moveTo>
                          <a:pt x="0" y="6"/>
                        </a:moveTo>
                        <a:cubicBezTo>
                          <a:pt x="0" y="6"/>
                          <a:pt x="0" y="6"/>
                          <a:pt x="0" y="6"/>
                        </a:cubicBezTo>
                        <a:cubicBezTo>
                          <a:pt x="0" y="6"/>
                          <a:pt x="0" y="6"/>
                          <a:pt x="0" y="6"/>
                        </a:cubicBezTo>
                        <a:moveTo>
                          <a:pt x="6" y="4"/>
                        </a:moveTo>
                        <a:cubicBezTo>
                          <a:pt x="6" y="4"/>
                          <a:pt x="6" y="4"/>
                          <a:pt x="6" y="4"/>
                        </a:cubicBezTo>
                        <a:cubicBezTo>
                          <a:pt x="6" y="4"/>
                          <a:pt x="6" y="4"/>
                          <a:pt x="6" y="4"/>
                        </a:cubicBezTo>
                        <a:cubicBezTo>
                          <a:pt x="5" y="5"/>
                          <a:pt x="5" y="5"/>
                          <a:pt x="4"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5"/>
                          <a:pt x="5" y="4"/>
                          <a:pt x="6" y="4"/>
                        </a:cubicBezTo>
                        <a:moveTo>
                          <a:pt x="2" y="0"/>
                        </a:moveTo>
                        <a:cubicBezTo>
                          <a:pt x="1" y="1"/>
                          <a:pt x="1" y="2"/>
                          <a:pt x="0" y="3"/>
                        </a:cubicBezTo>
                        <a:cubicBezTo>
                          <a:pt x="0" y="4"/>
                          <a:pt x="0" y="5"/>
                          <a:pt x="0" y="6"/>
                        </a:cubicBezTo>
                        <a:cubicBezTo>
                          <a:pt x="0" y="6"/>
                          <a:pt x="0" y="6"/>
                          <a:pt x="0" y="6"/>
                        </a:cubicBezTo>
                        <a:cubicBezTo>
                          <a:pt x="1" y="5"/>
                          <a:pt x="2" y="4"/>
                          <a:pt x="2" y="3"/>
                        </a:cubicBezTo>
                        <a:cubicBezTo>
                          <a:pt x="2" y="4"/>
                          <a:pt x="2" y="5"/>
                          <a:pt x="1" y="6"/>
                        </a:cubicBezTo>
                        <a:cubicBezTo>
                          <a:pt x="1" y="7"/>
                          <a:pt x="0" y="8"/>
                          <a:pt x="1" y="9"/>
                        </a:cubicBezTo>
                        <a:cubicBezTo>
                          <a:pt x="1" y="9"/>
                          <a:pt x="1" y="9"/>
                          <a:pt x="1" y="9"/>
                        </a:cubicBezTo>
                        <a:cubicBezTo>
                          <a:pt x="2" y="8"/>
                          <a:pt x="2" y="7"/>
                          <a:pt x="3" y="6"/>
                        </a:cubicBezTo>
                        <a:cubicBezTo>
                          <a:pt x="3" y="7"/>
                          <a:pt x="2" y="8"/>
                          <a:pt x="3" y="9"/>
                        </a:cubicBezTo>
                        <a:cubicBezTo>
                          <a:pt x="3" y="9"/>
                          <a:pt x="3" y="9"/>
                          <a:pt x="3" y="9"/>
                        </a:cubicBezTo>
                        <a:cubicBezTo>
                          <a:pt x="3" y="8"/>
                          <a:pt x="4" y="7"/>
                          <a:pt x="4" y="7"/>
                        </a:cubicBezTo>
                        <a:cubicBezTo>
                          <a:pt x="4" y="7"/>
                          <a:pt x="4" y="8"/>
                          <a:pt x="4" y="9"/>
                        </a:cubicBezTo>
                        <a:cubicBezTo>
                          <a:pt x="4" y="9"/>
                          <a:pt x="4" y="9"/>
                          <a:pt x="4" y="9"/>
                        </a:cubicBezTo>
                        <a:cubicBezTo>
                          <a:pt x="4" y="8"/>
                          <a:pt x="4" y="8"/>
                          <a:pt x="4" y="8"/>
                        </a:cubicBezTo>
                        <a:cubicBezTo>
                          <a:pt x="4" y="7"/>
                          <a:pt x="4" y="7"/>
                          <a:pt x="4" y="7"/>
                        </a:cubicBezTo>
                        <a:cubicBezTo>
                          <a:pt x="5" y="5"/>
                          <a:pt x="6" y="4"/>
                          <a:pt x="6" y="3"/>
                        </a:cubicBezTo>
                        <a:cubicBezTo>
                          <a:pt x="6" y="3"/>
                          <a:pt x="6" y="3"/>
                          <a:pt x="6" y="3"/>
                        </a:cubicBezTo>
                        <a:cubicBezTo>
                          <a:pt x="6" y="4"/>
                          <a:pt x="5" y="5"/>
                          <a:pt x="5" y="6"/>
                        </a:cubicBezTo>
                        <a:cubicBezTo>
                          <a:pt x="4" y="6"/>
                          <a:pt x="4" y="6"/>
                          <a:pt x="4" y="6"/>
                        </a:cubicBezTo>
                        <a:cubicBezTo>
                          <a:pt x="4" y="7"/>
                          <a:pt x="3" y="8"/>
                          <a:pt x="3" y="9"/>
                        </a:cubicBezTo>
                        <a:cubicBezTo>
                          <a:pt x="3" y="9"/>
                          <a:pt x="3" y="9"/>
                          <a:pt x="3" y="9"/>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7"/>
                        </a:cubicBezTo>
                        <a:cubicBezTo>
                          <a:pt x="3" y="7"/>
                          <a:pt x="3" y="6"/>
                          <a:pt x="3" y="6"/>
                        </a:cubicBezTo>
                        <a:cubicBezTo>
                          <a:pt x="3" y="6"/>
                          <a:pt x="3" y="6"/>
                          <a:pt x="3" y="6"/>
                        </a:cubicBezTo>
                        <a:cubicBezTo>
                          <a:pt x="3" y="6"/>
                          <a:pt x="3" y="6"/>
                          <a:pt x="3" y="6"/>
                        </a:cubicBezTo>
                        <a:cubicBezTo>
                          <a:pt x="4" y="5"/>
                          <a:pt x="4" y="5"/>
                          <a:pt x="4" y="4"/>
                        </a:cubicBezTo>
                        <a:cubicBezTo>
                          <a:pt x="4" y="4"/>
                          <a:pt x="4" y="4"/>
                          <a:pt x="4" y="4"/>
                        </a:cubicBezTo>
                        <a:cubicBezTo>
                          <a:pt x="4" y="4"/>
                          <a:pt x="3" y="5"/>
                          <a:pt x="3" y="6"/>
                        </a:cubicBezTo>
                        <a:cubicBezTo>
                          <a:pt x="3" y="6"/>
                          <a:pt x="2" y="7"/>
                          <a:pt x="2" y="8"/>
                        </a:cubicBezTo>
                        <a:cubicBezTo>
                          <a:pt x="1" y="8"/>
                          <a:pt x="1" y="8"/>
                          <a:pt x="1" y="9"/>
                        </a:cubicBezTo>
                        <a:cubicBezTo>
                          <a:pt x="1" y="9"/>
                          <a:pt x="1" y="8"/>
                          <a:pt x="1" y="8"/>
                        </a:cubicBezTo>
                        <a:cubicBezTo>
                          <a:pt x="1" y="8"/>
                          <a:pt x="1" y="8"/>
                          <a:pt x="1" y="7"/>
                        </a:cubicBezTo>
                        <a:cubicBezTo>
                          <a:pt x="1" y="7"/>
                          <a:pt x="1" y="7"/>
                          <a:pt x="1" y="7"/>
                        </a:cubicBezTo>
                        <a:cubicBezTo>
                          <a:pt x="1" y="7"/>
                          <a:pt x="1" y="7"/>
                          <a:pt x="1" y="7"/>
                        </a:cubicBezTo>
                        <a:cubicBezTo>
                          <a:pt x="1" y="7"/>
                          <a:pt x="1" y="7"/>
                          <a:pt x="1" y="7"/>
                        </a:cubicBezTo>
                        <a:cubicBezTo>
                          <a:pt x="1" y="7"/>
                          <a:pt x="1" y="7"/>
                          <a:pt x="1" y="7"/>
                        </a:cubicBezTo>
                        <a:cubicBezTo>
                          <a:pt x="1" y="6"/>
                          <a:pt x="1" y="5"/>
                          <a:pt x="2" y="5"/>
                        </a:cubicBezTo>
                        <a:cubicBezTo>
                          <a:pt x="2" y="5"/>
                          <a:pt x="2" y="5"/>
                          <a:pt x="2" y="5"/>
                        </a:cubicBezTo>
                        <a:cubicBezTo>
                          <a:pt x="2" y="4"/>
                          <a:pt x="2" y="3"/>
                          <a:pt x="3" y="2"/>
                        </a:cubicBezTo>
                        <a:cubicBezTo>
                          <a:pt x="3" y="2"/>
                          <a:pt x="3" y="2"/>
                          <a:pt x="3" y="2"/>
                        </a:cubicBezTo>
                        <a:cubicBezTo>
                          <a:pt x="2" y="4"/>
                          <a:pt x="1" y="5"/>
                          <a:pt x="0" y="6"/>
                        </a:cubicBezTo>
                        <a:cubicBezTo>
                          <a:pt x="0" y="6"/>
                          <a:pt x="0" y="6"/>
                          <a:pt x="0" y="6"/>
                        </a:cubicBezTo>
                        <a:cubicBezTo>
                          <a:pt x="0" y="6"/>
                          <a:pt x="0" y="5"/>
                          <a:pt x="0" y="5"/>
                        </a:cubicBezTo>
                        <a:cubicBezTo>
                          <a:pt x="0" y="5"/>
                          <a:pt x="0" y="5"/>
                          <a:pt x="0" y="5"/>
                        </a:cubicBezTo>
                        <a:cubicBezTo>
                          <a:pt x="0" y="4"/>
                          <a:pt x="0" y="3"/>
                          <a:pt x="1" y="2"/>
                        </a:cubicBezTo>
                        <a:cubicBezTo>
                          <a:pt x="1" y="2"/>
                          <a:pt x="1" y="2"/>
                          <a:pt x="1" y="2"/>
                        </a:cubicBezTo>
                        <a:cubicBezTo>
                          <a:pt x="1" y="2"/>
                          <a:pt x="1" y="1"/>
                          <a:pt x="2" y="0"/>
                        </a:cubicBezTo>
                        <a:cubicBezTo>
                          <a:pt x="2" y="0"/>
                          <a:pt x="2"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1" name="Freeform 501"/>
                  <p:cNvSpPr>
                    <a:spLocks noEditPoints="1"/>
                  </p:cNvSpPr>
                  <p:nvPr/>
                </p:nvSpPr>
                <p:spPr bwMode="auto">
                  <a:xfrm>
                    <a:off x="822325" y="2454276"/>
                    <a:ext cx="34925" cy="31750"/>
                  </a:xfrm>
                  <a:custGeom>
                    <a:avLst/>
                    <a:gdLst>
                      <a:gd name="T0" fmla="*/ 25 w 34"/>
                      <a:gd name="T1" fmla="*/ 13 h 31"/>
                      <a:gd name="T2" fmla="*/ 25 w 34"/>
                      <a:gd name="T3" fmla="*/ 18 h 31"/>
                      <a:gd name="T4" fmla="*/ 16 w 34"/>
                      <a:gd name="T5" fmla="*/ 21 h 31"/>
                      <a:gd name="T6" fmla="*/ 11 w 34"/>
                      <a:gd name="T7" fmla="*/ 25 h 31"/>
                      <a:gd name="T8" fmla="*/ 4 w 34"/>
                      <a:gd name="T9" fmla="*/ 26 h 31"/>
                      <a:gd name="T10" fmla="*/ 5 w 34"/>
                      <a:gd name="T11" fmla="*/ 27 h 31"/>
                      <a:gd name="T12" fmla="*/ 2 w 34"/>
                      <a:gd name="T13" fmla="*/ 30 h 31"/>
                      <a:gd name="T14" fmla="*/ 4 w 34"/>
                      <a:gd name="T15" fmla="*/ 29 h 31"/>
                      <a:gd name="T16" fmla="*/ 1 w 34"/>
                      <a:gd name="T17" fmla="*/ 27 h 31"/>
                      <a:gd name="T18" fmla="*/ 31 w 34"/>
                      <a:gd name="T19" fmla="*/ 26 h 31"/>
                      <a:gd name="T20" fmla="*/ 1 w 34"/>
                      <a:gd name="T21" fmla="*/ 27 h 31"/>
                      <a:gd name="T22" fmla="*/ 6 w 34"/>
                      <a:gd name="T23" fmla="*/ 26 h 31"/>
                      <a:gd name="T24" fmla="*/ 4 w 34"/>
                      <a:gd name="T25" fmla="*/ 26 h 31"/>
                      <a:gd name="T26" fmla="*/ 11 w 34"/>
                      <a:gd name="T27" fmla="*/ 27 h 31"/>
                      <a:gd name="T28" fmla="*/ 5 w 34"/>
                      <a:gd name="T29" fmla="*/ 30 h 31"/>
                      <a:gd name="T30" fmla="*/ 3 w 34"/>
                      <a:gd name="T31" fmla="*/ 25 h 31"/>
                      <a:gd name="T32" fmla="*/ 18 w 34"/>
                      <a:gd name="T33" fmla="*/ 27 h 31"/>
                      <a:gd name="T34" fmla="*/ 13 w 34"/>
                      <a:gd name="T35" fmla="*/ 26 h 31"/>
                      <a:gd name="T36" fmla="*/ 30 w 34"/>
                      <a:gd name="T37" fmla="*/ 24 h 31"/>
                      <a:gd name="T38" fmla="*/ 15 w 34"/>
                      <a:gd name="T39" fmla="*/ 27 h 31"/>
                      <a:gd name="T40" fmla="*/ 13 w 34"/>
                      <a:gd name="T41" fmla="*/ 25 h 31"/>
                      <a:gd name="T42" fmla="*/ 13 w 34"/>
                      <a:gd name="T43" fmla="*/ 24 h 31"/>
                      <a:gd name="T44" fmla="*/ 17 w 34"/>
                      <a:gd name="T45" fmla="*/ 21 h 31"/>
                      <a:gd name="T46" fmla="*/ 13 w 34"/>
                      <a:gd name="T47" fmla="*/ 27 h 31"/>
                      <a:gd name="T48" fmla="*/ 17 w 34"/>
                      <a:gd name="T49" fmla="*/ 21 h 31"/>
                      <a:gd name="T50" fmla="*/ 18 w 34"/>
                      <a:gd name="T51" fmla="*/ 21 h 31"/>
                      <a:gd name="T52" fmla="*/ 16 w 34"/>
                      <a:gd name="T53" fmla="*/ 27 h 31"/>
                      <a:gd name="T54" fmla="*/ 19 w 34"/>
                      <a:gd name="T55" fmla="*/ 23 h 31"/>
                      <a:gd name="T56" fmla="*/ 19 w 34"/>
                      <a:gd name="T57" fmla="*/ 24 h 31"/>
                      <a:gd name="T58" fmla="*/ 27 w 34"/>
                      <a:gd name="T59" fmla="*/ 18 h 31"/>
                      <a:gd name="T60" fmla="*/ 21 w 34"/>
                      <a:gd name="T61" fmla="*/ 16 h 31"/>
                      <a:gd name="T62" fmla="*/ 18 w 34"/>
                      <a:gd name="T63" fmla="*/ 21 h 31"/>
                      <a:gd name="T64" fmla="*/ 23 w 34"/>
                      <a:gd name="T65" fmla="*/ 13 h 31"/>
                      <a:gd name="T66" fmla="*/ 24 w 34"/>
                      <a:gd name="T67" fmla="*/ 13 h 31"/>
                      <a:gd name="T68" fmla="*/ 14 w 34"/>
                      <a:gd name="T69" fmla="*/ 9 h 31"/>
                      <a:gd name="T70" fmla="*/ 8 w 34"/>
                      <a:gd name="T71" fmla="*/ 11 h 31"/>
                      <a:gd name="T72" fmla="*/ 12 w 34"/>
                      <a:gd name="T73" fmla="*/ 1 h 31"/>
                      <a:gd name="T74" fmla="*/ 9 w 34"/>
                      <a:gd name="T75" fmla="*/ 10 h 31"/>
                      <a:gd name="T76" fmla="*/ 9 w 34"/>
                      <a:gd name="T77" fmla="*/ 12 h 31"/>
                      <a:gd name="T78" fmla="*/ 14 w 34"/>
                      <a:gd name="T79" fmla="*/ 9 h 31"/>
                      <a:gd name="T80" fmla="*/ 15 w 34"/>
                      <a:gd name="T81" fmla="*/ 15 h 31"/>
                      <a:gd name="T82" fmla="*/ 16 w 34"/>
                      <a:gd name="T83" fmla="*/ 18 h 31"/>
                      <a:gd name="T84" fmla="*/ 20 w 34"/>
                      <a:gd name="T85" fmla="*/ 16 h 31"/>
                      <a:gd name="T86" fmla="*/ 19 w 34"/>
                      <a:gd name="T87" fmla="*/ 21 h 31"/>
                      <a:gd name="T88" fmla="*/ 11 w 34"/>
                      <a:gd name="T89" fmla="*/ 24 h 31"/>
                      <a:gd name="T90" fmla="*/ 3 w 34"/>
                      <a:gd name="T91" fmla="*/ 27 h 31"/>
                      <a:gd name="T92" fmla="*/ 0 w 34"/>
                      <a:gd name="T93" fmla="*/ 28 h 31"/>
                      <a:gd name="T94" fmla="*/ 5 w 34"/>
                      <a:gd name="T95" fmla="*/ 27 h 31"/>
                      <a:gd name="T96" fmla="*/ 6 w 34"/>
                      <a:gd name="T97" fmla="*/ 31 h 31"/>
                      <a:gd name="T98" fmla="*/ 10 w 34"/>
                      <a:gd name="T99" fmla="*/ 31 h 31"/>
                      <a:gd name="T100" fmla="*/ 15 w 34"/>
                      <a:gd name="T101" fmla="*/ 31 h 31"/>
                      <a:gd name="T102" fmla="*/ 23 w 34"/>
                      <a:gd name="T103" fmla="*/ 18 h 31"/>
                      <a:gd name="T104" fmla="*/ 19 w 34"/>
                      <a:gd name="T105" fmla="*/ 29 h 31"/>
                      <a:gd name="T106" fmla="*/ 23 w 34"/>
                      <a:gd name="T107" fmla="*/ 26 h 31"/>
                      <a:gd name="T108" fmla="*/ 29 w 34"/>
                      <a:gd name="T109" fmla="*/ 22 h 31"/>
                      <a:gd name="T110" fmla="*/ 32 w 34"/>
                      <a:gd name="T111" fmla="*/ 24 h 31"/>
                      <a:gd name="T112" fmla="*/ 33 w 34"/>
                      <a:gd name="T113" fmla="*/ 24 h 31"/>
                      <a:gd name="T114" fmla="*/ 31 w 34"/>
                      <a:gd name="T115" fmla="*/ 15 h 31"/>
                      <a:gd name="T116" fmla="*/ 23 w 34"/>
                      <a:gd name="T117" fmla="*/ 17 h 31"/>
                      <a:gd name="T118" fmla="*/ 18 w 34"/>
                      <a:gd name="T119" fmla="*/ 14 h 31"/>
                      <a:gd name="T120" fmla="*/ 12 w 34"/>
                      <a:gd name="T121" fmla="*/ 9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4" h="31">
                        <a:moveTo>
                          <a:pt x="11" y="1"/>
                        </a:moveTo>
                        <a:cubicBezTo>
                          <a:pt x="11" y="1"/>
                          <a:pt x="11" y="1"/>
                          <a:pt x="11" y="1"/>
                        </a:cubicBezTo>
                        <a:cubicBezTo>
                          <a:pt x="11" y="1"/>
                          <a:pt x="11" y="1"/>
                          <a:pt x="11" y="1"/>
                        </a:cubicBezTo>
                        <a:cubicBezTo>
                          <a:pt x="11" y="1"/>
                          <a:pt x="11" y="1"/>
                          <a:pt x="11" y="1"/>
                        </a:cubicBezTo>
                        <a:moveTo>
                          <a:pt x="10" y="10"/>
                        </a:moveTo>
                        <a:cubicBezTo>
                          <a:pt x="10" y="10"/>
                          <a:pt x="10" y="10"/>
                          <a:pt x="10" y="10"/>
                        </a:cubicBezTo>
                        <a:cubicBezTo>
                          <a:pt x="10" y="10"/>
                          <a:pt x="10" y="10"/>
                          <a:pt x="10" y="10"/>
                        </a:cubicBezTo>
                        <a:cubicBezTo>
                          <a:pt x="10" y="10"/>
                          <a:pt x="10" y="10"/>
                          <a:pt x="10" y="10"/>
                        </a:cubicBezTo>
                        <a:moveTo>
                          <a:pt x="12" y="10"/>
                        </a:moveTo>
                        <a:cubicBezTo>
                          <a:pt x="12" y="10"/>
                          <a:pt x="12" y="10"/>
                          <a:pt x="12" y="10"/>
                        </a:cubicBezTo>
                        <a:cubicBezTo>
                          <a:pt x="12" y="10"/>
                          <a:pt x="12" y="10"/>
                          <a:pt x="12" y="10"/>
                        </a:cubicBezTo>
                        <a:cubicBezTo>
                          <a:pt x="12" y="10"/>
                          <a:pt x="12" y="10"/>
                          <a:pt x="12" y="10"/>
                        </a:cubicBezTo>
                        <a:moveTo>
                          <a:pt x="25" y="13"/>
                        </a:moveTo>
                        <a:cubicBezTo>
                          <a:pt x="25" y="13"/>
                          <a:pt x="25" y="13"/>
                          <a:pt x="25" y="13"/>
                        </a:cubicBezTo>
                        <a:cubicBezTo>
                          <a:pt x="25" y="13"/>
                          <a:pt x="25" y="13"/>
                          <a:pt x="25" y="13"/>
                        </a:cubicBezTo>
                        <a:cubicBezTo>
                          <a:pt x="25" y="13"/>
                          <a:pt x="25" y="13"/>
                          <a:pt x="25" y="13"/>
                        </a:cubicBezTo>
                        <a:moveTo>
                          <a:pt x="20" y="13"/>
                        </a:moveTo>
                        <a:cubicBezTo>
                          <a:pt x="20" y="13"/>
                          <a:pt x="20" y="13"/>
                          <a:pt x="20" y="13"/>
                        </a:cubicBezTo>
                        <a:cubicBezTo>
                          <a:pt x="20" y="13"/>
                          <a:pt x="20" y="13"/>
                          <a:pt x="20" y="13"/>
                        </a:cubicBezTo>
                        <a:cubicBezTo>
                          <a:pt x="20" y="13"/>
                          <a:pt x="20" y="13"/>
                          <a:pt x="20" y="13"/>
                        </a:cubicBezTo>
                        <a:moveTo>
                          <a:pt x="22" y="15"/>
                        </a:moveTo>
                        <a:cubicBezTo>
                          <a:pt x="22" y="15"/>
                          <a:pt x="22" y="15"/>
                          <a:pt x="22" y="15"/>
                        </a:cubicBezTo>
                        <a:cubicBezTo>
                          <a:pt x="22" y="15"/>
                          <a:pt x="22" y="15"/>
                          <a:pt x="22" y="15"/>
                        </a:cubicBezTo>
                        <a:moveTo>
                          <a:pt x="24" y="17"/>
                        </a:moveTo>
                        <a:cubicBezTo>
                          <a:pt x="24" y="17"/>
                          <a:pt x="24" y="17"/>
                          <a:pt x="24" y="17"/>
                        </a:cubicBezTo>
                        <a:cubicBezTo>
                          <a:pt x="24" y="17"/>
                          <a:pt x="24" y="17"/>
                          <a:pt x="24" y="17"/>
                        </a:cubicBezTo>
                        <a:cubicBezTo>
                          <a:pt x="24" y="17"/>
                          <a:pt x="24" y="17"/>
                          <a:pt x="24" y="17"/>
                        </a:cubicBezTo>
                        <a:moveTo>
                          <a:pt x="25" y="18"/>
                        </a:moveTo>
                        <a:cubicBezTo>
                          <a:pt x="25" y="18"/>
                          <a:pt x="25" y="18"/>
                          <a:pt x="25" y="18"/>
                        </a:cubicBezTo>
                        <a:cubicBezTo>
                          <a:pt x="25" y="18"/>
                          <a:pt x="25" y="18"/>
                          <a:pt x="25" y="18"/>
                        </a:cubicBezTo>
                        <a:moveTo>
                          <a:pt x="21" y="18"/>
                        </a:moveTo>
                        <a:cubicBezTo>
                          <a:pt x="21" y="18"/>
                          <a:pt x="21" y="18"/>
                          <a:pt x="21" y="18"/>
                        </a:cubicBezTo>
                        <a:cubicBezTo>
                          <a:pt x="21" y="18"/>
                          <a:pt x="21" y="18"/>
                          <a:pt x="21" y="18"/>
                        </a:cubicBezTo>
                        <a:cubicBezTo>
                          <a:pt x="21" y="18"/>
                          <a:pt x="21" y="18"/>
                          <a:pt x="21" y="18"/>
                        </a:cubicBezTo>
                        <a:moveTo>
                          <a:pt x="18" y="19"/>
                        </a:moveTo>
                        <a:cubicBezTo>
                          <a:pt x="18" y="19"/>
                          <a:pt x="18" y="19"/>
                          <a:pt x="18" y="19"/>
                        </a:cubicBezTo>
                        <a:cubicBezTo>
                          <a:pt x="18" y="19"/>
                          <a:pt x="18" y="19"/>
                          <a:pt x="18" y="19"/>
                        </a:cubicBezTo>
                        <a:moveTo>
                          <a:pt x="17" y="21"/>
                        </a:moveTo>
                        <a:cubicBezTo>
                          <a:pt x="17" y="21"/>
                          <a:pt x="17" y="21"/>
                          <a:pt x="17" y="21"/>
                        </a:cubicBezTo>
                        <a:cubicBezTo>
                          <a:pt x="17" y="21"/>
                          <a:pt x="17" y="21"/>
                          <a:pt x="17" y="21"/>
                        </a:cubicBezTo>
                        <a:moveTo>
                          <a:pt x="16" y="21"/>
                        </a:moveTo>
                        <a:cubicBezTo>
                          <a:pt x="16" y="21"/>
                          <a:pt x="16" y="21"/>
                          <a:pt x="16" y="21"/>
                        </a:cubicBezTo>
                        <a:cubicBezTo>
                          <a:pt x="16" y="21"/>
                          <a:pt x="16" y="21"/>
                          <a:pt x="16" y="21"/>
                        </a:cubicBezTo>
                        <a:cubicBezTo>
                          <a:pt x="16" y="21"/>
                          <a:pt x="16" y="21"/>
                          <a:pt x="16" y="21"/>
                        </a:cubicBezTo>
                        <a:moveTo>
                          <a:pt x="29" y="22"/>
                        </a:moveTo>
                        <a:cubicBezTo>
                          <a:pt x="29" y="22"/>
                          <a:pt x="29" y="22"/>
                          <a:pt x="29" y="22"/>
                        </a:cubicBezTo>
                        <a:cubicBezTo>
                          <a:pt x="29" y="22"/>
                          <a:pt x="29" y="22"/>
                          <a:pt x="29" y="22"/>
                        </a:cubicBezTo>
                        <a:moveTo>
                          <a:pt x="2" y="25"/>
                        </a:moveTo>
                        <a:cubicBezTo>
                          <a:pt x="2" y="25"/>
                          <a:pt x="2" y="25"/>
                          <a:pt x="2" y="25"/>
                        </a:cubicBezTo>
                        <a:cubicBezTo>
                          <a:pt x="2" y="25"/>
                          <a:pt x="2" y="25"/>
                          <a:pt x="2" y="25"/>
                        </a:cubicBezTo>
                        <a:cubicBezTo>
                          <a:pt x="2" y="25"/>
                          <a:pt x="2" y="25"/>
                          <a:pt x="2" y="25"/>
                        </a:cubicBezTo>
                        <a:moveTo>
                          <a:pt x="5" y="25"/>
                        </a:moveTo>
                        <a:cubicBezTo>
                          <a:pt x="5" y="25"/>
                          <a:pt x="5" y="25"/>
                          <a:pt x="5" y="25"/>
                        </a:cubicBezTo>
                        <a:cubicBezTo>
                          <a:pt x="5" y="25"/>
                          <a:pt x="5" y="25"/>
                          <a:pt x="5" y="25"/>
                        </a:cubicBezTo>
                        <a:cubicBezTo>
                          <a:pt x="5" y="25"/>
                          <a:pt x="5" y="25"/>
                          <a:pt x="5" y="25"/>
                        </a:cubicBezTo>
                        <a:moveTo>
                          <a:pt x="11" y="25"/>
                        </a:moveTo>
                        <a:cubicBezTo>
                          <a:pt x="11" y="25"/>
                          <a:pt x="11" y="25"/>
                          <a:pt x="11" y="25"/>
                        </a:cubicBezTo>
                        <a:cubicBezTo>
                          <a:pt x="11" y="25"/>
                          <a:pt x="11" y="25"/>
                          <a:pt x="11" y="25"/>
                        </a:cubicBezTo>
                        <a:cubicBezTo>
                          <a:pt x="11" y="25"/>
                          <a:pt x="11" y="25"/>
                          <a:pt x="11" y="25"/>
                        </a:cubicBezTo>
                        <a:moveTo>
                          <a:pt x="8" y="25"/>
                        </a:moveTo>
                        <a:cubicBezTo>
                          <a:pt x="8" y="25"/>
                          <a:pt x="8" y="25"/>
                          <a:pt x="8" y="25"/>
                        </a:cubicBezTo>
                        <a:cubicBezTo>
                          <a:pt x="8" y="25"/>
                          <a:pt x="8" y="25"/>
                          <a:pt x="8" y="25"/>
                        </a:cubicBezTo>
                        <a:cubicBezTo>
                          <a:pt x="8" y="25"/>
                          <a:pt x="8" y="25"/>
                          <a:pt x="8" y="25"/>
                        </a:cubicBezTo>
                        <a:moveTo>
                          <a:pt x="3" y="25"/>
                        </a:moveTo>
                        <a:cubicBezTo>
                          <a:pt x="3" y="25"/>
                          <a:pt x="3" y="25"/>
                          <a:pt x="3" y="25"/>
                        </a:cubicBezTo>
                        <a:cubicBezTo>
                          <a:pt x="3" y="25"/>
                          <a:pt x="3" y="25"/>
                          <a:pt x="3" y="25"/>
                        </a:cubicBezTo>
                        <a:cubicBezTo>
                          <a:pt x="3" y="25"/>
                          <a:pt x="3" y="25"/>
                          <a:pt x="3" y="25"/>
                        </a:cubicBezTo>
                        <a:moveTo>
                          <a:pt x="4" y="26"/>
                        </a:moveTo>
                        <a:cubicBezTo>
                          <a:pt x="4" y="26"/>
                          <a:pt x="4" y="26"/>
                          <a:pt x="4" y="26"/>
                        </a:cubicBezTo>
                        <a:cubicBezTo>
                          <a:pt x="4" y="26"/>
                          <a:pt x="4" y="26"/>
                          <a:pt x="4" y="26"/>
                        </a:cubicBezTo>
                        <a:cubicBezTo>
                          <a:pt x="4" y="26"/>
                          <a:pt x="4" y="26"/>
                          <a:pt x="4" y="26"/>
                        </a:cubicBezTo>
                        <a:moveTo>
                          <a:pt x="13" y="27"/>
                        </a:moveTo>
                        <a:cubicBezTo>
                          <a:pt x="13" y="27"/>
                          <a:pt x="13" y="27"/>
                          <a:pt x="13" y="27"/>
                        </a:cubicBezTo>
                        <a:cubicBezTo>
                          <a:pt x="13" y="27"/>
                          <a:pt x="13" y="27"/>
                          <a:pt x="13" y="27"/>
                        </a:cubicBezTo>
                        <a:cubicBezTo>
                          <a:pt x="13" y="27"/>
                          <a:pt x="13" y="27"/>
                          <a:pt x="13" y="27"/>
                        </a:cubicBezTo>
                        <a:moveTo>
                          <a:pt x="18" y="27"/>
                        </a:moveTo>
                        <a:cubicBezTo>
                          <a:pt x="18" y="27"/>
                          <a:pt x="18" y="27"/>
                          <a:pt x="18" y="27"/>
                        </a:cubicBezTo>
                        <a:cubicBezTo>
                          <a:pt x="18" y="27"/>
                          <a:pt x="18" y="27"/>
                          <a:pt x="18" y="27"/>
                        </a:cubicBezTo>
                        <a:cubicBezTo>
                          <a:pt x="18" y="27"/>
                          <a:pt x="18" y="27"/>
                          <a:pt x="18" y="27"/>
                        </a:cubicBezTo>
                        <a:moveTo>
                          <a:pt x="14" y="27"/>
                        </a:moveTo>
                        <a:cubicBezTo>
                          <a:pt x="14" y="27"/>
                          <a:pt x="14" y="27"/>
                          <a:pt x="14" y="27"/>
                        </a:cubicBezTo>
                        <a:cubicBezTo>
                          <a:pt x="14" y="27"/>
                          <a:pt x="14" y="27"/>
                          <a:pt x="14" y="27"/>
                        </a:cubicBezTo>
                        <a:cubicBezTo>
                          <a:pt x="14" y="27"/>
                          <a:pt x="14" y="27"/>
                          <a:pt x="14" y="27"/>
                        </a:cubicBezTo>
                        <a:moveTo>
                          <a:pt x="5" y="27"/>
                        </a:moveTo>
                        <a:cubicBezTo>
                          <a:pt x="5" y="27"/>
                          <a:pt x="5" y="27"/>
                          <a:pt x="5" y="27"/>
                        </a:cubicBezTo>
                        <a:cubicBezTo>
                          <a:pt x="5" y="27"/>
                          <a:pt x="5" y="27"/>
                          <a:pt x="5" y="27"/>
                        </a:cubicBezTo>
                        <a:cubicBezTo>
                          <a:pt x="5" y="27"/>
                          <a:pt x="5" y="27"/>
                          <a:pt x="5" y="27"/>
                        </a:cubicBezTo>
                        <a:moveTo>
                          <a:pt x="3" y="27"/>
                        </a:moveTo>
                        <a:cubicBezTo>
                          <a:pt x="3" y="27"/>
                          <a:pt x="3" y="27"/>
                          <a:pt x="3" y="27"/>
                        </a:cubicBezTo>
                        <a:cubicBezTo>
                          <a:pt x="3" y="27"/>
                          <a:pt x="3" y="27"/>
                          <a:pt x="3" y="27"/>
                        </a:cubicBezTo>
                        <a:moveTo>
                          <a:pt x="8" y="28"/>
                        </a:moveTo>
                        <a:cubicBezTo>
                          <a:pt x="8" y="28"/>
                          <a:pt x="8" y="28"/>
                          <a:pt x="8" y="28"/>
                        </a:cubicBezTo>
                        <a:cubicBezTo>
                          <a:pt x="8" y="28"/>
                          <a:pt x="8" y="28"/>
                          <a:pt x="8" y="28"/>
                        </a:cubicBezTo>
                        <a:cubicBezTo>
                          <a:pt x="8" y="28"/>
                          <a:pt x="8" y="28"/>
                          <a:pt x="8" y="28"/>
                        </a:cubicBezTo>
                        <a:moveTo>
                          <a:pt x="4" y="29"/>
                        </a:moveTo>
                        <a:cubicBezTo>
                          <a:pt x="4" y="29"/>
                          <a:pt x="4" y="29"/>
                          <a:pt x="4" y="29"/>
                        </a:cubicBezTo>
                        <a:cubicBezTo>
                          <a:pt x="4" y="29"/>
                          <a:pt x="4" y="29"/>
                          <a:pt x="4" y="29"/>
                        </a:cubicBezTo>
                        <a:moveTo>
                          <a:pt x="2" y="30"/>
                        </a:moveTo>
                        <a:cubicBezTo>
                          <a:pt x="2" y="30"/>
                          <a:pt x="2" y="30"/>
                          <a:pt x="2" y="30"/>
                        </a:cubicBezTo>
                        <a:cubicBezTo>
                          <a:pt x="2" y="30"/>
                          <a:pt x="2" y="30"/>
                          <a:pt x="2" y="30"/>
                        </a:cubicBezTo>
                        <a:cubicBezTo>
                          <a:pt x="2" y="30"/>
                          <a:pt x="2" y="30"/>
                          <a:pt x="2" y="30"/>
                        </a:cubicBezTo>
                        <a:moveTo>
                          <a:pt x="10" y="30"/>
                        </a:moveTo>
                        <a:cubicBezTo>
                          <a:pt x="10" y="30"/>
                          <a:pt x="10" y="30"/>
                          <a:pt x="10" y="30"/>
                        </a:cubicBezTo>
                        <a:cubicBezTo>
                          <a:pt x="10" y="30"/>
                          <a:pt x="10" y="30"/>
                          <a:pt x="10" y="30"/>
                        </a:cubicBezTo>
                        <a:cubicBezTo>
                          <a:pt x="10" y="30"/>
                          <a:pt x="10" y="30"/>
                          <a:pt x="10" y="30"/>
                        </a:cubicBezTo>
                        <a:moveTo>
                          <a:pt x="12" y="29"/>
                        </a:moveTo>
                        <a:cubicBezTo>
                          <a:pt x="11" y="29"/>
                          <a:pt x="11" y="30"/>
                          <a:pt x="10" y="31"/>
                        </a:cubicBezTo>
                        <a:cubicBezTo>
                          <a:pt x="10" y="30"/>
                          <a:pt x="11" y="30"/>
                          <a:pt x="11" y="29"/>
                        </a:cubicBezTo>
                        <a:cubicBezTo>
                          <a:pt x="11" y="29"/>
                          <a:pt x="11" y="29"/>
                          <a:pt x="12" y="29"/>
                        </a:cubicBezTo>
                        <a:moveTo>
                          <a:pt x="5" y="28"/>
                        </a:moveTo>
                        <a:cubicBezTo>
                          <a:pt x="5" y="29"/>
                          <a:pt x="4" y="29"/>
                          <a:pt x="4" y="30"/>
                        </a:cubicBezTo>
                        <a:cubicBezTo>
                          <a:pt x="4" y="30"/>
                          <a:pt x="4" y="30"/>
                          <a:pt x="4" y="29"/>
                        </a:cubicBezTo>
                        <a:cubicBezTo>
                          <a:pt x="4" y="29"/>
                          <a:pt x="4" y="29"/>
                          <a:pt x="4" y="29"/>
                        </a:cubicBezTo>
                        <a:cubicBezTo>
                          <a:pt x="5" y="29"/>
                          <a:pt x="5" y="28"/>
                          <a:pt x="5" y="28"/>
                        </a:cubicBezTo>
                        <a:moveTo>
                          <a:pt x="15" y="27"/>
                        </a:moveTo>
                        <a:cubicBezTo>
                          <a:pt x="15" y="28"/>
                          <a:pt x="14" y="29"/>
                          <a:pt x="14" y="30"/>
                        </a:cubicBezTo>
                        <a:cubicBezTo>
                          <a:pt x="14" y="29"/>
                          <a:pt x="15" y="28"/>
                          <a:pt x="15" y="27"/>
                        </a:cubicBezTo>
                        <a:cubicBezTo>
                          <a:pt x="15" y="27"/>
                          <a:pt x="15" y="27"/>
                          <a:pt x="15" y="27"/>
                        </a:cubicBezTo>
                        <a:moveTo>
                          <a:pt x="10" y="27"/>
                        </a:moveTo>
                        <a:cubicBezTo>
                          <a:pt x="10" y="28"/>
                          <a:pt x="10" y="29"/>
                          <a:pt x="9" y="30"/>
                        </a:cubicBezTo>
                        <a:cubicBezTo>
                          <a:pt x="10" y="29"/>
                          <a:pt x="10" y="28"/>
                          <a:pt x="10" y="27"/>
                        </a:cubicBezTo>
                        <a:moveTo>
                          <a:pt x="1" y="26"/>
                        </a:moveTo>
                        <a:cubicBezTo>
                          <a:pt x="1" y="26"/>
                          <a:pt x="1" y="27"/>
                          <a:pt x="1" y="27"/>
                        </a:cubicBezTo>
                        <a:cubicBezTo>
                          <a:pt x="1" y="27"/>
                          <a:pt x="0" y="28"/>
                          <a:pt x="0" y="28"/>
                        </a:cubicBezTo>
                        <a:cubicBezTo>
                          <a:pt x="0" y="28"/>
                          <a:pt x="0" y="28"/>
                          <a:pt x="0" y="28"/>
                        </a:cubicBezTo>
                        <a:cubicBezTo>
                          <a:pt x="0" y="28"/>
                          <a:pt x="0" y="27"/>
                          <a:pt x="1" y="27"/>
                        </a:cubicBezTo>
                        <a:cubicBezTo>
                          <a:pt x="1" y="27"/>
                          <a:pt x="1" y="26"/>
                          <a:pt x="1" y="26"/>
                        </a:cubicBezTo>
                        <a:moveTo>
                          <a:pt x="6" y="26"/>
                        </a:moveTo>
                        <a:cubicBezTo>
                          <a:pt x="6" y="26"/>
                          <a:pt x="6" y="26"/>
                          <a:pt x="6" y="26"/>
                        </a:cubicBezTo>
                        <a:cubicBezTo>
                          <a:pt x="6" y="26"/>
                          <a:pt x="6" y="26"/>
                          <a:pt x="6" y="26"/>
                        </a:cubicBezTo>
                        <a:cubicBezTo>
                          <a:pt x="6" y="26"/>
                          <a:pt x="6" y="27"/>
                          <a:pt x="6" y="27"/>
                        </a:cubicBezTo>
                        <a:cubicBezTo>
                          <a:pt x="6" y="27"/>
                          <a:pt x="6" y="27"/>
                          <a:pt x="6" y="27"/>
                        </a:cubicBezTo>
                        <a:cubicBezTo>
                          <a:pt x="6" y="27"/>
                          <a:pt x="6" y="26"/>
                          <a:pt x="6" y="26"/>
                        </a:cubicBezTo>
                        <a:cubicBezTo>
                          <a:pt x="6" y="26"/>
                          <a:pt x="6" y="26"/>
                          <a:pt x="6" y="26"/>
                        </a:cubicBezTo>
                        <a:moveTo>
                          <a:pt x="6" y="26"/>
                        </a:moveTo>
                        <a:cubicBezTo>
                          <a:pt x="6" y="26"/>
                          <a:pt x="6" y="26"/>
                          <a:pt x="6" y="26"/>
                        </a:cubicBezTo>
                        <a:cubicBezTo>
                          <a:pt x="6" y="26"/>
                          <a:pt x="6" y="26"/>
                          <a:pt x="6" y="26"/>
                        </a:cubicBezTo>
                        <a:moveTo>
                          <a:pt x="31" y="26"/>
                        </a:moveTo>
                        <a:cubicBezTo>
                          <a:pt x="31" y="26"/>
                          <a:pt x="31" y="26"/>
                          <a:pt x="31" y="26"/>
                        </a:cubicBezTo>
                        <a:cubicBezTo>
                          <a:pt x="31" y="26"/>
                          <a:pt x="31" y="26"/>
                          <a:pt x="31" y="26"/>
                        </a:cubicBezTo>
                        <a:moveTo>
                          <a:pt x="3" y="26"/>
                        </a:moveTo>
                        <a:cubicBezTo>
                          <a:pt x="3" y="26"/>
                          <a:pt x="3" y="27"/>
                          <a:pt x="3" y="27"/>
                        </a:cubicBezTo>
                        <a:cubicBezTo>
                          <a:pt x="3" y="27"/>
                          <a:pt x="3" y="27"/>
                          <a:pt x="3" y="27"/>
                        </a:cubicBezTo>
                        <a:cubicBezTo>
                          <a:pt x="3" y="28"/>
                          <a:pt x="3" y="28"/>
                          <a:pt x="2" y="28"/>
                        </a:cubicBezTo>
                        <a:cubicBezTo>
                          <a:pt x="2" y="29"/>
                          <a:pt x="2" y="29"/>
                          <a:pt x="2" y="29"/>
                        </a:cubicBezTo>
                        <a:cubicBezTo>
                          <a:pt x="2" y="29"/>
                          <a:pt x="2" y="28"/>
                          <a:pt x="2" y="28"/>
                        </a:cubicBezTo>
                        <a:cubicBezTo>
                          <a:pt x="2" y="28"/>
                          <a:pt x="2" y="28"/>
                          <a:pt x="2" y="28"/>
                        </a:cubicBezTo>
                        <a:cubicBezTo>
                          <a:pt x="2" y="27"/>
                          <a:pt x="3" y="26"/>
                          <a:pt x="3" y="26"/>
                        </a:cubicBezTo>
                        <a:moveTo>
                          <a:pt x="1" y="26"/>
                        </a:moveTo>
                        <a:cubicBezTo>
                          <a:pt x="1" y="26"/>
                          <a:pt x="1" y="26"/>
                          <a:pt x="1" y="27"/>
                        </a:cubicBezTo>
                        <a:cubicBezTo>
                          <a:pt x="1" y="27"/>
                          <a:pt x="1" y="27"/>
                          <a:pt x="1" y="27"/>
                        </a:cubicBezTo>
                        <a:cubicBezTo>
                          <a:pt x="1" y="27"/>
                          <a:pt x="1" y="27"/>
                          <a:pt x="1" y="27"/>
                        </a:cubicBezTo>
                        <a:cubicBezTo>
                          <a:pt x="1" y="27"/>
                          <a:pt x="1" y="27"/>
                          <a:pt x="1" y="27"/>
                        </a:cubicBezTo>
                        <a:cubicBezTo>
                          <a:pt x="1" y="27"/>
                          <a:pt x="1" y="27"/>
                          <a:pt x="1" y="27"/>
                        </a:cubicBezTo>
                        <a:cubicBezTo>
                          <a:pt x="1" y="26"/>
                          <a:pt x="1" y="26"/>
                          <a:pt x="1" y="26"/>
                        </a:cubicBezTo>
                        <a:cubicBezTo>
                          <a:pt x="1" y="26"/>
                          <a:pt x="1" y="26"/>
                          <a:pt x="1" y="26"/>
                        </a:cubicBezTo>
                        <a:cubicBezTo>
                          <a:pt x="1" y="26"/>
                          <a:pt x="1" y="26"/>
                          <a:pt x="1" y="26"/>
                        </a:cubicBezTo>
                        <a:cubicBezTo>
                          <a:pt x="1" y="26"/>
                          <a:pt x="1" y="26"/>
                          <a:pt x="1" y="26"/>
                        </a:cubicBezTo>
                        <a:moveTo>
                          <a:pt x="3" y="25"/>
                        </a:moveTo>
                        <a:cubicBezTo>
                          <a:pt x="3" y="25"/>
                          <a:pt x="3" y="25"/>
                          <a:pt x="3" y="25"/>
                        </a:cubicBezTo>
                        <a:cubicBezTo>
                          <a:pt x="3" y="25"/>
                          <a:pt x="3" y="25"/>
                          <a:pt x="3" y="25"/>
                        </a:cubicBezTo>
                        <a:cubicBezTo>
                          <a:pt x="3" y="25"/>
                          <a:pt x="3" y="25"/>
                          <a:pt x="3" y="25"/>
                        </a:cubicBezTo>
                        <a:moveTo>
                          <a:pt x="2" y="25"/>
                        </a:moveTo>
                        <a:cubicBezTo>
                          <a:pt x="2" y="25"/>
                          <a:pt x="2" y="25"/>
                          <a:pt x="2" y="25"/>
                        </a:cubicBezTo>
                        <a:cubicBezTo>
                          <a:pt x="2" y="25"/>
                          <a:pt x="2" y="25"/>
                          <a:pt x="2" y="25"/>
                        </a:cubicBezTo>
                        <a:moveTo>
                          <a:pt x="6" y="25"/>
                        </a:moveTo>
                        <a:cubicBezTo>
                          <a:pt x="6" y="25"/>
                          <a:pt x="6" y="25"/>
                          <a:pt x="6" y="26"/>
                        </a:cubicBezTo>
                        <a:cubicBezTo>
                          <a:pt x="6" y="26"/>
                          <a:pt x="6" y="26"/>
                          <a:pt x="6" y="26"/>
                        </a:cubicBezTo>
                        <a:cubicBezTo>
                          <a:pt x="5" y="27"/>
                          <a:pt x="3" y="29"/>
                          <a:pt x="2" y="30"/>
                        </a:cubicBezTo>
                        <a:cubicBezTo>
                          <a:pt x="2" y="30"/>
                          <a:pt x="2" y="30"/>
                          <a:pt x="2" y="30"/>
                        </a:cubicBezTo>
                        <a:cubicBezTo>
                          <a:pt x="2" y="30"/>
                          <a:pt x="2" y="30"/>
                          <a:pt x="2" y="30"/>
                        </a:cubicBezTo>
                        <a:cubicBezTo>
                          <a:pt x="2" y="30"/>
                          <a:pt x="2" y="30"/>
                          <a:pt x="2" y="30"/>
                        </a:cubicBezTo>
                        <a:cubicBezTo>
                          <a:pt x="2" y="30"/>
                          <a:pt x="2" y="30"/>
                          <a:pt x="2" y="30"/>
                        </a:cubicBezTo>
                        <a:cubicBezTo>
                          <a:pt x="2" y="30"/>
                          <a:pt x="2" y="30"/>
                          <a:pt x="2" y="30"/>
                        </a:cubicBezTo>
                        <a:cubicBezTo>
                          <a:pt x="2" y="30"/>
                          <a:pt x="2" y="30"/>
                          <a:pt x="2" y="29"/>
                        </a:cubicBezTo>
                        <a:cubicBezTo>
                          <a:pt x="2" y="29"/>
                          <a:pt x="2" y="29"/>
                          <a:pt x="3" y="29"/>
                        </a:cubicBezTo>
                        <a:cubicBezTo>
                          <a:pt x="3" y="28"/>
                          <a:pt x="3" y="28"/>
                          <a:pt x="3" y="28"/>
                        </a:cubicBezTo>
                        <a:cubicBezTo>
                          <a:pt x="3" y="28"/>
                          <a:pt x="3" y="28"/>
                          <a:pt x="3" y="28"/>
                        </a:cubicBezTo>
                        <a:cubicBezTo>
                          <a:pt x="3" y="28"/>
                          <a:pt x="3" y="27"/>
                          <a:pt x="4" y="26"/>
                        </a:cubicBezTo>
                        <a:cubicBezTo>
                          <a:pt x="4" y="26"/>
                          <a:pt x="4" y="26"/>
                          <a:pt x="4" y="26"/>
                        </a:cubicBezTo>
                        <a:cubicBezTo>
                          <a:pt x="4" y="26"/>
                          <a:pt x="4" y="26"/>
                          <a:pt x="4" y="26"/>
                        </a:cubicBezTo>
                        <a:cubicBezTo>
                          <a:pt x="4" y="26"/>
                          <a:pt x="4" y="26"/>
                          <a:pt x="4" y="26"/>
                        </a:cubicBezTo>
                        <a:cubicBezTo>
                          <a:pt x="4" y="26"/>
                          <a:pt x="4" y="26"/>
                          <a:pt x="4" y="26"/>
                        </a:cubicBezTo>
                        <a:cubicBezTo>
                          <a:pt x="4" y="26"/>
                          <a:pt x="5" y="25"/>
                          <a:pt x="5" y="25"/>
                        </a:cubicBezTo>
                        <a:cubicBezTo>
                          <a:pt x="5" y="25"/>
                          <a:pt x="5" y="25"/>
                          <a:pt x="5" y="25"/>
                        </a:cubicBezTo>
                        <a:cubicBezTo>
                          <a:pt x="5" y="25"/>
                          <a:pt x="5" y="25"/>
                          <a:pt x="5" y="25"/>
                        </a:cubicBezTo>
                        <a:cubicBezTo>
                          <a:pt x="5" y="25"/>
                          <a:pt x="5" y="25"/>
                          <a:pt x="5" y="25"/>
                        </a:cubicBezTo>
                        <a:cubicBezTo>
                          <a:pt x="5" y="25"/>
                          <a:pt x="5" y="25"/>
                          <a:pt x="5" y="25"/>
                        </a:cubicBezTo>
                        <a:cubicBezTo>
                          <a:pt x="5" y="25"/>
                          <a:pt x="6" y="25"/>
                          <a:pt x="6" y="25"/>
                        </a:cubicBezTo>
                        <a:moveTo>
                          <a:pt x="11" y="25"/>
                        </a:moveTo>
                        <a:cubicBezTo>
                          <a:pt x="11" y="25"/>
                          <a:pt x="11" y="25"/>
                          <a:pt x="11" y="25"/>
                        </a:cubicBezTo>
                        <a:cubicBezTo>
                          <a:pt x="11" y="25"/>
                          <a:pt x="11" y="25"/>
                          <a:pt x="11" y="25"/>
                        </a:cubicBezTo>
                        <a:cubicBezTo>
                          <a:pt x="11" y="25"/>
                          <a:pt x="11" y="25"/>
                          <a:pt x="11" y="25"/>
                        </a:cubicBezTo>
                        <a:cubicBezTo>
                          <a:pt x="11" y="25"/>
                          <a:pt x="11" y="25"/>
                          <a:pt x="11" y="25"/>
                        </a:cubicBezTo>
                        <a:cubicBezTo>
                          <a:pt x="11" y="25"/>
                          <a:pt x="11" y="25"/>
                          <a:pt x="11" y="25"/>
                        </a:cubicBezTo>
                        <a:cubicBezTo>
                          <a:pt x="11" y="25"/>
                          <a:pt x="11" y="26"/>
                          <a:pt x="11" y="27"/>
                        </a:cubicBezTo>
                        <a:cubicBezTo>
                          <a:pt x="10" y="28"/>
                          <a:pt x="9" y="29"/>
                          <a:pt x="9" y="30"/>
                        </a:cubicBezTo>
                        <a:cubicBezTo>
                          <a:pt x="9" y="30"/>
                          <a:pt x="9" y="30"/>
                          <a:pt x="9" y="29"/>
                        </a:cubicBezTo>
                        <a:cubicBezTo>
                          <a:pt x="9" y="29"/>
                          <a:pt x="9" y="29"/>
                          <a:pt x="9" y="29"/>
                        </a:cubicBezTo>
                        <a:cubicBezTo>
                          <a:pt x="9" y="29"/>
                          <a:pt x="9" y="28"/>
                          <a:pt x="10" y="28"/>
                        </a:cubicBezTo>
                        <a:cubicBezTo>
                          <a:pt x="10" y="28"/>
                          <a:pt x="10" y="28"/>
                          <a:pt x="10" y="28"/>
                        </a:cubicBezTo>
                        <a:cubicBezTo>
                          <a:pt x="10" y="27"/>
                          <a:pt x="11" y="26"/>
                          <a:pt x="11" y="25"/>
                        </a:cubicBezTo>
                        <a:moveTo>
                          <a:pt x="8" y="24"/>
                        </a:moveTo>
                        <a:cubicBezTo>
                          <a:pt x="8" y="25"/>
                          <a:pt x="8" y="25"/>
                          <a:pt x="8" y="26"/>
                        </a:cubicBezTo>
                        <a:cubicBezTo>
                          <a:pt x="8" y="26"/>
                          <a:pt x="8" y="26"/>
                          <a:pt x="8" y="26"/>
                        </a:cubicBezTo>
                        <a:cubicBezTo>
                          <a:pt x="8" y="27"/>
                          <a:pt x="8" y="28"/>
                          <a:pt x="7" y="29"/>
                        </a:cubicBezTo>
                        <a:cubicBezTo>
                          <a:pt x="7" y="30"/>
                          <a:pt x="6" y="30"/>
                          <a:pt x="6" y="31"/>
                        </a:cubicBezTo>
                        <a:cubicBezTo>
                          <a:pt x="5" y="31"/>
                          <a:pt x="5" y="31"/>
                          <a:pt x="5" y="31"/>
                        </a:cubicBezTo>
                        <a:cubicBezTo>
                          <a:pt x="5" y="31"/>
                          <a:pt x="5" y="30"/>
                          <a:pt x="5" y="30"/>
                        </a:cubicBezTo>
                        <a:cubicBezTo>
                          <a:pt x="5" y="30"/>
                          <a:pt x="5" y="30"/>
                          <a:pt x="5" y="30"/>
                        </a:cubicBezTo>
                        <a:cubicBezTo>
                          <a:pt x="5" y="29"/>
                          <a:pt x="6" y="28"/>
                          <a:pt x="6" y="27"/>
                        </a:cubicBezTo>
                        <a:cubicBezTo>
                          <a:pt x="6" y="27"/>
                          <a:pt x="6" y="27"/>
                          <a:pt x="6" y="26"/>
                        </a:cubicBezTo>
                        <a:cubicBezTo>
                          <a:pt x="6" y="26"/>
                          <a:pt x="6" y="26"/>
                          <a:pt x="6" y="26"/>
                        </a:cubicBezTo>
                        <a:cubicBezTo>
                          <a:pt x="6" y="26"/>
                          <a:pt x="7" y="25"/>
                          <a:pt x="8" y="25"/>
                        </a:cubicBezTo>
                        <a:cubicBezTo>
                          <a:pt x="8" y="25"/>
                          <a:pt x="8" y="25"/>
                          <a:pt x="8" y="25"/>
                        </a:cubicBezTo>
                        <a:cubicBezTo>
                          <a:pt x="8" y="25"/>
                          <a:pt x="8" y="25"/>
                          <a:pt x="8" y="25"/>
                        </a:cubicBezTo>
                        <a:cubicBezTo>
                          <a:pt x="8" y="25"/>
                          <a:pt x="8" y="25"/>
                          <a:pt x="8" y="25"/>
                        </a:cubicBezTo>
                        <a:cubicBezTo>
                          <a:pt x="8" y="25"/>
                          <a:pt x="8" y="25"/>
                          <a:pt x="8" y="25"/>
                        </a:cubicBezTo>
                        <a:cubicBezTo>
                          <a:pt x="8" y="25"/>
                          <a:pt x="8" y="25"/>
                          <a:pt x="8" y="24"/>
                        </a:cubicBezTo>
                        <a:moveTo>
                          <a:pt x="3" y="24"/>
                        </a:moveTo>
                        <a:cubicBezTo>
                          <a:pt x="3" y="25"/>
                          <a:pt x="3" y="25"/>
                          <a:pt x="3" y="25"/>
                        </a:cubicBezTo>
                        <a:cubicBezTo>
                          <a:pt x="3" y="25"/>
                          <a:pt x="3" y="25"/>
                          <a:pt x="3" y="25"/>
                        </a:cubicBezTo>
                        <a:cubicBezTo>
                          <a:pt x="3" y="25"/>
                          <a:pt x="3" y="25"/>
                          <a:pt x="3" y="25"/>
                        </a:cubicBezTo>
                        <a:cubicBezTo>
                          <a:pt x="3" y="25"/>
                          <a:pt x="3" y="25"/>
                          <a:pt x="3" y="25"/>
                        </a:cubicBezTo>
                        <a:cubicBezTo>
                          <a:pt x="3" y="25"/>
                          <a:pt x="3" y="25"/>
                          <a:pt x="3" y="25"/>
                        </a:cubicBezTo>
                        <a:cubicBezTo>
                          <a:pt x="3" y="25"/>
                          <a:pt x="3" y="25"/>
                          <a:pt x="3" y="25"/>
                        </a:cubicBezTo>
                        <a:cubicBezTo>
                          <a:pt x="2" y="26"/>
                          <a:pt x="2" y="27"/>
                          <a:pt x="1" y="27"/>
                        </a:cubicBezTo>
                        <a:cubicBezTo>
                          <a:pt x="1" y="28"/>
                          <a:pt x="1" y="28"/>
                          <a:pt x="1" y="28"/>
                        </a:cubicBezTo>
                        <a:cubicBezTo>
                          <a:pt x="1" y="28"/>
                          <a:pt x="1" y="27"/>
                          <a:pt x="1" y="27"/>
                        </a:cubicBezTo>
                        <a:cubicBezTo>
                          <a:pt x="1" y="27"/>
                          <a:pt x="1" y="26"/>
                          <a:pt x="1" y="25"/>
                        </a:cubicBezTo>
                        <a:cubicBezTo>
                          <a:pt x="2" y="25"/>
                          <a:pt x="2" y="25"/>
                          <a:pt x="2" y="25"/>
                        </a:cubicBezTo>
                        <a:cubicBezTo>
                          <a:pt x="2" y="25"/>
                          <a:pt x="2" y="25"/>
                          <a:pt x="2" y="25"/>
                        </a:cubicBezTo>
                        <a:cubicBezTo>
                          <a:pt x="2" y="25"/>
                          <a:pt x="2" y="25"/>
                          <a:pt x="2" y="25"/>
                        </a:cubicBezTo>
                        <a:cubicBezTo>
                          <a:pt x="2" y="25"/>
                          <a:pt x="2" y="25"/>
                          <a:pt x="2" y="25"/>
                        </a:cubicBezTo>
                        <a:cubicBezTo>
                          <a:pt x="2" y="25"/>
                          <a:pt x="2" y="25"/>
                          <a:pt x="2" y="25"/>
                        </a:cubicBezTo>
                        <a:cubicBezTo>
                          <a:pt x="2" y="25"/>
                          <a:pt x="2" y="25"/>
                          <a:pt x="3" y="24"/>
                        </a:cubicBezTo>
                        <a:moveTo>
                          <a:pt x="19" y="24"/>
                        </a:moveTo>
                        <a:cubicBezTo>
                          <a:pt x="18" y="25"/>
                          <a:pt x="18" y="26"/>
                          <a:pt x="18" y="27"/>
                        </a:cubicBezTo>
                        <a:cubicBezTo>
                          <a:pt x="18" y="27"/>
                          <a:pt x="18" y="27"/>
                          <a:pt x="18" y="27"/>
                        </a:cubicBezTo>
                        <a:cubicBezTo>
                          <a:pt x="18" y="27"/>
                          <a:pt x="18" y="27"/>
                          <a:pt x="18" y="26"/>
                        </a:cubicBezTo>
                        <a:cubicBezTo>
                          <a:pt x="18" y="28"/>
                          <a:pt x="17" y="29"/>
                          <a:pt x="17" y="30"/>
                        </a:cubicBezTo>
                        <a:cubicBezTo>
                          <a:pt x="17" y="29"/>
                          <a:pt x="18" y="27"/>
                          <a:pt x="18" y="26"/>
                        </a:cubicBezTo>
                        <a:cubicBezTo>
                          <a:pt x="18" y="26"/>
                          <a:pt x="18" y="26"/>
                          <a:pt x="18" y="26"/>
                        </a:cubicBezTo>
                        <a:cubicBezTo>
                          <a:pt x="18" y="25"/>
                          <a:pt x="19" y="25"/>
                          <a:pt x="19" y="24"/>
                        </a:cubicBezTo>
                        <a:moveTo>
                          <a:pt x="2" y="24"/>
                        </a:moveTo>
                        <a:cubicBezTo>
                          <a:pt x="2" y="24"/>
                          <a:pt x="2" y="25"/>
                          <a:pt x="2" y="25"/>
                        </a:cubicBezTo>
                        <a:cubicBezTo>
                          <a:pt x="1" y="25"/>
                          <a:pt x="1" y="25"/>
                          <a:pt x="1" y="25"/>
                        </a:cubicBezTo>
                        <a:cubicBezTo>
                          <a:pt x="1" y="25"/>
                          <a:pt x="1" y="26"/>
                          <a:pt x="1" y="26"/>
                        </a:cubicBezTo>
                        <a:cubicBezTo>
                          <a:pt x="1" y="25"/>
                          <a:pt x="1" y="25"/>
                          <a:pt x="2" y="24"/>
                        </a:cubicBezTo>
                        <a:moveTo>
                          <a:pt x="14" y="24"/>
                        </a:moveTo>
                        <a:cubicBezTo>
                          <a:pt x="14" y="25"/>
                          <a:pt x="13" y="25"/>
                          <a:pt x="13" y="26"/>
                        </a:cubicBezTo>
                        <a:cubicBezTo>
                          <a:pt x="13" y="26"/>
                          <a:pt x="13" y="26"/>
                          <a:pt x="13" y="26"/>
                        </a:cubicBezTo>
                        <a:cubicBezTo>
                          <a:pt x="13" y="27"/>
                          <a:pt x="12" y="28"/>
                          <a:pt x="12" y="28"/>
                        </a:cubicBezTo>
                        <a:cubicBezTo>
                          <a:pt x="12" y="29"/>
                          <a:pt x="11" y="29"/>
                          <a:pt x="11" y="29"/>
                        </a:cubicBezTo>
                        <a:cubicBezTo>
                          <a:pt x="11" y="29"/>
                          <a:pt x="11" y="29"/>
                          <a:pt x="11" y="29"/>
                        </a:cubicBezTo>
                        <a:cubicBezTo>
                          <a:pt x="11" y="29"/>
                          <a:pt x="11" y="29"/>
                          <a:pt x="11" y="29"/>
                        </a:cubicBezTo>
                        <a:cubicBezTo>
                          <a:pt x="12" y="27"/>
                          <a:pt x="13" y="26"/>
                          <a:pt x="14" y="24"/>
                        </a:cubicBezTo>
                        <a:moveTo>
                          <a:pt x="18" y="24"/>
                        </a:moveTo>
                        <a:cubicBezTo>
                          <a:pt x="17" y="26"/>
                          <a:pt x="16" y="27"/>
                          <a:pt x="16" y="29"/>
                        </a:cubicBezTo>
                        <a:cubicBezTo>
                          <a:pt x="16" y="28"/>
                          <a:pt x="16" y="27"/>
                          <a:pt x="17" y="26"/>
                        </a:cubicBezTo>
                        <a:cubicBezTo>
                          <a:pt x="17" y="26"/>
                          <a:pt x="17" y="26"/>
                          <a:pt x="17" y="26"/>
                        </a:cubicBezTo>
                        <a:cubicBezTo>
                          <a:pt x="17" y="26"/>
                          <a:pt x="17" y="26"/>
                          <a:pt x="17" y="25"/>
                        </a:cubicBezTo>
                        <a:cubicBezTo>
                          <a:pt x="17" y="25"/>
                          <a:pt x="18" y="25"/>
                          <a:pt x="18" y="24"/>
                        </a:cubicBezTo>
                        <a:moveTo>
                          <a:pt x="30" y="24"/>
                        </a:moveTo>
                        <a:cubicBezTo>
                          <a:pt x="29" y="25"/>
                          <a:pt x="29" y="27"/>
                          <a:pt x="28" y="28"/>
                        </a:cubicBezTo>
                        <a:cubicBezTo>
                          <a:pt x="28" y="27"/>
                          <a:pt x="29" y="25"/>
                          <a:pt x="30" y="24"/>
                        </a:cubicBezTo>
                        <a:moveTo>
                          <a:pt x="11" y="24"/>
                        </a:moveTo>
                        <a:cubicBezTo>
                          <a:pt x="11" y="24"/>
                          <a:pt x="11" y="24"/>
                          <a:pt x="11" y="24"/>
                        </a:cubicBezTo>
                        <a:cubicBezTo>
                          <a:pt x="10" y="26"/>
                          <a:pt x="9" y="27"/>
                          <a:pt x="8" y="28"/>
                        </a:cubicBezTo>
                        <a:cubicBezTo>
                          <a:pt x="8" y="28"/>
                          <a:pt x="8" y="28"/>
                          <a:pt x="8" y="28"/>
                        </a:cubicBezTo>
                        <a:cubicBezTo>
                          <a:pt x="8" y="28"/>
                          <a:pt x="8" y="28"/>
                          <a:pt x="8" y="28"/>
                        </a:cubicBezTo>
                        <a:cubicBezTo>
                          <a:pt x="8" y="28"/>
                          <a:pt x="8" y="28"/>
                          <a:pt x="8" y="28"/>
                        </a:cubicBezTo>
                        <a:cubicBezTo>
                          <a:pt x="8" y="28"/>
                          <a:pt x="8" y="28"/>
                          <a:pt x="8" y="28"/>
                        </a:cubicBezTo>
                        <a:cubicBezTo>
                          <a:pt x="8" y="28"/>
                          <a:pt x="8" y="29"/>
                          <a:pt x="7" y="29"/>
                        </a:cubicBezTo>
                        <a:cubicBezTo>
                          <a:pt x="8" y="28"/>
                          <a:pt x="9" y="27"/>
                          <a:pt x="10" y="26"/>
                        </a:cubicBezTo>
                        <a:cubicBezTo>
                          <a:pt x="10" y="25"/>
                          <a:pt x="11" y="24"/>
                          <a:pt x="11" y="24"/>
                        </a:cubicBezTo>
                        <a:moveTo>
                          <a:pt x="17" y="24"/>
                        </a:moveTo>
                        <a:cubicBezTo>
                          <a:pt x="17" y="24"/>
                          <a:pt x="16" y="25"/>
                          <a:pt x="16" y="25"/>
                        </a:cubicBezTo>
                        <a:cubicBezTo>
                          <a:pt x="16" y="25"/>
                          <a:pt x="16" y="25"/>
                          <a:pt x="16" y="25"/>
                        </a:cubicBezTo>
                        <a:cubicBezTo>
                          <a:pt x="16" y="26"/>
                          <a:pt x="16" y="26"/>
                          <a:pt x="15" y="27"/>
                        </a:cubicBezTo>
                        <a:cubicBezTo>
                          <a:pt x="15" y="27"/>
                          <a:pt x="15" y="27"/>
                          <a:pt x="15" y="27"/>
                        </a:cubicBezTo>
                        <a:cubicBezTo>
                          <a:pt x="16" y="26"/>
                          <a:pt x="16" y="25"/>
                          <a:pt x="17" y="24"/>
                        </a:cubicBezTo>
                        <a:moveTo>
                          <a:pt x="30" y="24"/>
                        </a:moveTo>
                        <a:cubicBezTo>
                          <a:pt x="30" y="24"/>
                          <a:pt x="30" y="24"/>
                          <a:pt x="30" y="24"/>
                        </a:cubicBezTo>
                        <a:cubicBezTo>
                          <a:pt x="30" y="24"/>
                          <a:pt x="30" y="24"/>
                          <a:pt x="30" y="24"/>
                        </a:cubicBezTo>
                        <a:moveTo>
                          <a:pt x="22" y="24"/>
                        </a:moveTo>
                        <a:cubicBezTo>
                          <a:pt x="22" y="24"/>
                          <a:pt x="22" y="24"/>
                          <a:pt x="21" y="25"/>
                        </a:cubicBezTo>
                        <a:cubicBezTo>
                          <a:pt x="21" y="26"/>
                          <a:pt x="20" y="27"/>
                          <a:pt x="19" y="29"/>
                        </a:cubicBezTo>
                        <a:cubicBezTo>
                          <a:pt x="20" y="28"/>
                          <a:pt x="20" y="27"/>
                          <a:pt x="20" y="27"/>
                        </a:cubicBezTo>
                        <a:cubicBezTo>
                          <a:pt x="20" y="27"/>
                          <a:pt x="20" y="27"/>
                          <a:pt x="20" y="27"/>
                        </a:cubicBezTo>
                        <a:cubicBezTo>
                          <a:pt x="21" y="26"/>
                          <a:pt x="21" y="25"/>
                          <a:pt x="22" y="24"/>
                        </a:cubicBezTo>
                        <a:moveTo>
                          <a:pt x="14" y="23"/>
                        </a:moveTo>
                        <a:cubicBezTo>
                          <a:pt x="14" y="24"/>
                          <a:pt x="14" y="24"/>
                          <a:pt x="14" y="24"/>
                        </a:cubicBezTo>
                        <a:cubicBezTo>
                          <a:pt x="14" y="24"/>
                          <a:pt x="13" y="25"/>
                          <a:pt x="13" y="25"/>
                        </a:cubicBezTo>
                        <a:cubicBezTo>
                          <a:pt x="12" y="26"/>
                          <a:pt x="12" y="27"/>
                          <a:pt x="11" y="28"/>
                        </a:cubicBezTo>
                        <a:cubicBezTo>
                          <a:pt x="11" y="29"/>
                          <a:pt x="11" y="29"/>
                          <a:pt x="11" y="29"/>
                        </a:cubicBezTo>
                        <a:cubicBezTo>
                          <a:pt x="10" y="30"/>
                          <a:pt x="10" y="30"/>
                          <a:pt x="10" y="30"/>
                        </a:cubicBezTo>
                        <a:cubicBezTo>
                          <a:pt x="10" y="30"/>
                          <a:pt x="10" y="30"/>
                          <a:pt x="10" y="30"/>
                        </a:cubicBezTo>
                        <a:cubicBezTo>
                          <a:pt x="10" y="30"/>
                          <a:pt x="10" y="30"/>
                          <a:pt x="10" y="30"/>
                        </a:cubicBezTo>
                        <a:cubicBezTo>
                          <a:pt x="10" y="30"/>
                          <a:pt x="10" y="30"/>
                          <a:pt x="10" y="30"/>
                        </a:cubicBezTo>
                        <a:cubicBezTo>
                          <a:pt x="10" y="30"/>
                          <a:pt x="10" y="30"/>
                          <a:pt x="10" y="30"/>
                        </a:cubicBezTo>
                        <a:cubicBezTo>
                          <a:pt x="9" y="30"/>
                          <a:pt x="9" y="31"/>
                          <a:pt x="9" y="31"/>
                        </a:cubicBezTo>
                        <a:cubicBezTo>
                          <a:pt x="9" y="31"/>
                          <a:pt x="9" y="30"/>
                          <a:pt x="9" y="30"/>
                        </a:cubicBezTo>
                        <a:cubicBezTo>
                          <a:pt x="9" y="29"/>
                          <a:pt x="10" y="28"/>
                          <a:pt x="10" y="27"/>
                        </a:cubicBezTo>
                        <a:cubicBezTo>
                          <a:pt x="11" y="27"/>
                          <a:pt x="11" y="27"/>
                          <a:pt x="11" y="27"/>
                        </a:cubicBezTo>
                        <a:cubicBezTo>
                          <a:pt x="11" y="26"/>
                          <a:pt x="11" y="26"/>
                          <a:pt x="12" y="25"/>
                        </a:cubicBezTo>
                        <a:cubicBezTo>
                          <a:pt x="12" y="25"/>
                          <a:pt x="13" y="24"/>
                          <a:pt x="13" y="24"/>
                        </a:cubicBezTo>
                        <a:cubicBezTo>
                          <a:pt x="13" y="24"/>
                          <a:pt x="13" y="24"/>
                          <a:pt x="13" y="24"/>
                        </a:cubicBezTo>
                        <a:cubicBezTo>
                          <a:pt x="13" y="24"/>
                          <a:pt x="14" y="24"/>
                          <a:pt x="14" y="23"/>
                        </a:cubicBezTo>
                        <a:moveTo>
                          <a:pt x="21" y="22"/>
                        </a:moveTo>
                        <a:cubicBezTo>
                          <a:pt x="20" y="23"/>
                          <a:pt x="20" y="24"/>
                          <a:pt x="19" y="25"/>
                        </a:cubicBezTo>
                        <a:cubicBezTo>
                          <a:pt x="20" y="24"/>
                          <a:pt x="20" y="23"/>
                          <a:pt x="21" y="22"/>
                        </a:cubicBezTo>
                        <a:moveTo>
                          <a:pt x="30" y="21"/>
                        </a:moveTo>
                        <a:cubicBezTo>
                          <a:pt x="30" y="21"/>
                          <a:pt x="30" y="22"/>
                          <a:pt x="29" y="22"/>
                        </a:cubicBezTo>
                        <a:cubicBezTo>
                          <a:pt x="29" y="22"/>
                          <a:pt x="29" y="22"/>
                          <a:pt x="29" y="22"/>
                        </a:cubicBezTo>
                        <a:cubicBezTo>
                          <a:pt x="29" y="24"/>
                          <a:pt x="28" y="26"/>
                          <a:pt x="26" y="27"/>
                        </a:cubicBezTo>
                        <a:cubicBezTo>
                          <a:pt x="26" y="27"/>
                          <a:pt x="27" y="26"/>
                          <a:pt x="27" y="26"/>
                        </a:cubicBezTo>
                        <a:cubicBezTo>
                          <a:pt x="27" y="26"/>
                          <a:pt x="27" y="26"/>
                          <a:pt x="27" y="26"/>
                        </a:cubicBezTo>
                        <a:cubicBezTo>
                          <a:pt x="28" y="24"/>
                          <a:pt x="29" y="23"/>
                          <a:pt x="30" y="21"/>
                        </a:cubicBezTo>
                        <a:moveTo>
                          <a:pt x="17" y="21"/>
                        </a:moveTo>
                        <a:cubicBezTo>
                          <a:pt x="17" y="21"/>
                          <a:pt x="17" y="21"/>
                          <a:pt x="17" y="21"/>
                        </a:cubicBezTo>
                        <a:cubicBezTo>
                          <a:pt x="17" y="21"/>
                          <a:pt x="17" y="21"/>
                          <a:pt x="17" y="21"/>
                        </a:cubicBezTo>
                        <a:cubicBezTo>
                          <a:pt x="17" y="22"/>
                          <a:pt x="17" y="23"/>
                          <a:pt x="17" y="23"/>
                        </a:cubicBezTo>
                        <a:cubicBezTo>
                          <a:pt x="16" y="25"/>
                          <a:pt x="15" y="26"/>
                          <a:pt x="15" y="27"/>
                        </a:cubicBezTo>
                        <a:cubicBezTo>
                          <a:pt x="15" y="27"/>
                          <a:pt x="15" y="28"/>
                          <a:pt x="14" y="28"/>
                        </a:cubicBezTo>
                        <a:cubicBezTo>
                          <a:pt x="14" y="28"/>
                          <a:pt x="14" y="28"/>
                          <a:pt x="14" y="28"/>
                        </a:cubicBezTo>
                        <a:cubicBezTo>
                          <a:pt x="14" y="27"/>
                          <a:pt x="14" y="27"/>
                          <a:pt x="14" y="27"/>
                        </a:cubicBezTo>
                        <a:cubicBezTo>
                          <a:pt x="14" y="27"/>
                          <a:pt x="14" y="27"/>
                          <a:pt x="14" y="27"/>
                        </a:cubicBezTo>
                        <a:cubicBezTo>
                          <a:pt x="14" y="27"/>
                          <a:pt x="14" y="27"/>
                          <a:pt x="14" y="27"/>
                        </a:cubicBezTo>
                        <a:cubicBezTo>
                          <a:pt x="14" y="27"/>
                          <a:pt x="14" y="27"/>
                          <a:pt x="14" y="27"/>
                        </a:cubicBezTo>
                        <a:cubicBezTo>
                          <a:pt x="14" y="27"/>
                          <a:pt x="14" y="27"/>
                          <a:pt x="14" y="27"/>
                        </a:cubicBezTo>
                        <a:cubicBezTo>
                          <a:pt x="14" y="26"/>
                          <a:pt x="15" y="26"/>
                          <a:pt x="15" y="26"/>
                        </a:cubicBezTo>
                        <a:cubicBezTo>
                          <a:pt x="15" y="26"/>
                          <a:pt x="15" y="26"/>
                          <a:pt x="15" y="26"/>
                        </a:cubicBezTo>
                        <a:cubicBezTo>
                          <a:pt x="15" y="25"/>
                          <a:pt x="16" y="23"/>
                          <a:pt x="17" y="22"/>
                        </a:cubicBezTo>
                        <a:cubicBezTo>
                          <a:pt x="17" y="22"/>
                          <a:pt x="17" y="22"/>
                          <a:pt x="17" y="22"/>
                        </a:cubicBezTo>
                        <a:cubicBezTo>
                          <a:pt x="16" y="24"/>
                          <a:pt x="14" y="25"/>
                          <a:pt x="13" y="27"/>
                        </a:cubicBezTo>
                        <a:cubicBezTo>
                          <a:pt x="13" y="27"/>
                          <a:pt x="13" y="27"/>
                          <a:pt x="13" y="27"/>
                        </a:cubicBezTo>
                        <a:cubicBezTo>
                          <a:pt x="13" y="27"/>
                          <a:pt x="13" y="27"/>
                          <a:pt x="13" y="27"/>
                        </a:cubicBezTo>
                        <a:cubicBezTo>
                          <a:pt x="13" y="27"/>
                          <a:pt x="13" y="27"/>
                          <a:pt x="13" y="27"/>
                        </a:cubicBezTo>
                        <a:cubicBezTo>
                          <a:pt x="13" y="27"/>
                          <a:pt x="13" y="27"/>
                          <a:pt x="13" y="27"/>
                        </a:cubicBezTo>
                        <a:cubicBezTo>
                          <a:pt x="13" y="27"/>
                          <a:pt x="12" y="28"/>
                          <a:pt x="12" y="28"/>
                        </a:cubicBezTo>
                        <a:cubicBezTo>
                          <a:pt x="13" y="27"/>
                          <a:pt x="14" y="25"/>
                          <a:pt x="14" y="24"/>
                        </a:cubicBezTo>
                        <a:cubicBezTo>
                          <a:pt x="14" y="24"/>
                          <a:pt x="14" y="23"/>
                          <a:pt x="15" y="23"/>
                        </a:cubicBezTo>
                        <a:cubicBezTo>
                          <a:pt x="15" y="22"/>
                          <a:pt x="16" y="22"/>
                          <a:pt x="16" y="21"/>
                        </a:cubicBezTo>
                        <a:cubicBezTo>
                          <a:pt x="16" y="21"/>
                          <a:pt x="16" y="21"/>
                          <a:pt x="16" y="21"/>
                        </a:cubicBezTo>
                        <a:cubicBezTo>
                          <a:pt x="16" y="21"/>
                          <a:pt x="16" y="21"/>
                          <a:pt x="16" y="21"/>
                        </a:cubicBezTo>
                        <a:cubicBezTo>
                          <a:pt x="16" y="21"/>
                          <a:pt x="16" y="21"/>
                          <a:pt x="16" y="21"/>
                        </a:cubicBezTo>
                        <a:cubicBezTo>
                          <a:pt x="16" y="21"/>
                          <a:pt x="16" y="21"/>
                          <a:pt x="16" y="21"/>
                        </a:cubicBezTo>
                        <a:cubicBezTo>
                          <a:pt x="17" y="21"/>
                          <a:pt x="17" y="21"/>
                          <a:pt x="17" y="21"/>
                        </a:cubicBezTo>
                        <a:cubicBezTo>
                          <a:pt x="17" y="21"/>
                          <a:pt x="17" y="21"/>
                          <a:pt x="17" y="21"/>
                        </a:cubicBezTo>
                        <a:cubicBezTo>
                          <a:pt x="17" y="21"/>
                          <a:pt x="17" y="21"/>
                          <a:pt x="17" y="21"/>
                        </a:cubicBezTo>
                        <a:cubicBezTo>
                          <a:pt x="17" y="21"/>
                          <a:pt x="17" y="21"/>
                          <a:pt x="17" y="21"/>
                        </a:cubicBezTo>
                        <a:cubicBezTo>
                          <a:pt x="17" y="21"/>
                          <a:pt x="17" y="21"/>
                          <a:pt x="17" y="21"/>
                        </a:cubicBezTo>
                        <a:moveTo>
                          <a:pt x="28" y="21"/>
                        </a:moveTo>
                        <a:cubicBezTo>
                          <a:pt x="27" y="23"/>
                          <a:pt x="26" y="26"/>
                          <a:pt x="25" y="28"/>
                        </a:cubicBezTo>
                        <a:cubicBezTo>
                          <a:pt x="25" y="27"/>
                          <a:pt x="25" y="27"/>
                          <a:pt x="25" y="26"/>
                        </a:cubicBezTo>
                        <a:cubicBezTo>
                          <a:pt x="25" y="26"/>
                          <a:pt x="25" y="26"/>
                          <a:pt x="25" y="26"/>
                        </a:cubicBezTo>
                        <a:cubicBezTo>
                          <a:pt x="26" y="24"/>
                          <a:pt x="27" y="23"/>
                          <a:pt x="28" y="21"/>
                        </a:cubicBezTo>
                        <a:moveTo>
                          <a:pt x="18" y="21"/>
                        </a:moveTo>
                        <a:cubicBezTo>
                          <a:pt x="18" y="21"/>
                          <a:pt x="18" y="21"/>
                          <a:pt x="18" y="22"/>
                        </a:cubicBezTo>
                        <a:cubicBezTo>
                          <a:pt x="18" y="22"/>
                          <a:pt x="18" y="22"/>
                          <a:pt x="18" y="22"/>
                        </a:cubicBezTo>
                        <a:cubicBezTo>
                          <a:pt x="18" y="22"/>
                          <a:pt x="18" y="22"/>
                          <a:pt x="18" y="22"/>
                        </a:cubicBezTo>
                        <a:cubicBezTo>
                          <a:pt x="18" y="22"/>
                          <a:pt x="18" y="22"/>
                          <a:pt x="18" y="21"/>
                        </a:cubicBezTo>
                        <a:cubicBezTo>
                          <a:pt x="18" y="21"/>
                          <a:pt x="18" y="21"/>
                          <a:pt x="18" y="21"/>
                        </a:cubicBezTo>
                        <a:cubicBezTo>
                          <a:pt x="18" y="21"/>
                          <a:pt x="18" y="21"/>
                          <a:pt x="18" y="21"/>
                        </a:cubicBezTo>
                        <a:moveTo>
                          <a:pt x="20" y="20"/>
                        </a:moveTo>
                        <a:cubicBezTo>
                          <a:pt x="20" y="21"/>
                          <a:pt x="19" y="22"/>
                          <a:pt x="19" y="22"/>
                        </a:cubicBezTo>
                        <a:cubicBezTo>
                          <a:pt x="19" y="22"/>
                          <a:pt x="19" y="22"/>
                          <a:pt x="19" y="22"/>
                        </a:cubicBezTo>
                        <a:cubicBezTo>
                          <a:pt x="19" y="23"/>
                          <a:pt x="19" y="23"/>
                          <a:pt x="18" y="24"/>
                        </a:cubicBezTo>
                        <a:cubicBezTo>
                          <a:pt x="18" y="24"/>
                          <a:pt x="18" y="24"/>
                          <a:pt x="18" y="24"/>
                        </a:cubicBezTo>
                        <a:cubicBezTo>
                          <a:pt x="18" y="24"/>
                          <a:pt x="18" y="24"/>
                          <a:pt x="18" y="24"/>
                        </a:cubicBezTo>
                        <a:cubicBezTo>
                          <a:pt x="18" y="24"/>
                          <a:pt x="18" y="25"/>
                          <a:pt x="17" y="25"/>
                        </a:cubicBezTo>
                        <a:cubicBezTo>
                          <a:pt x="18" y="23"/>
                          <a:pt x="19" y="22"/>
                          <a:pt x="20" y="20"/>
                        </a:cubicBezTo>
                        <a:moveTo>
                          <a:pt x="20" y="20"/>
                        </a:moveTo>
                        <a:cubicBezTo>
                          <a:pt x="20" y="20"/>
                          <a:pt x="20" y="20"/>
                          <a:pt x="20" y="20"/>
                        </a:cubicBezTo>
                        <a:cubicBezTo>
                          <a:pt x="19" y="21"/>
                          <a:pt x="19" y="22"/>
                          <a:pt x="18" y="23"/>
                        </a:cubicBezTo>
                        <a:cubicBezTo>
                          <a:pt x="18" y="24"/>
                          <a:pt x="17" y="25"/>
                          <a:pt x="17" y="25"/>
                        </a:cubicBezTo>
                        <a:cubicBezTo>
                          <a:pt x="17" y="26"/>
                          <a:pt x="16" y="26"/>
                          <a:pt x="16" y="27"/>
                        </a:cubicBezTo>
                        <a:cubicBezTo>
                          <a:pt x="16" y="26"/>
                          <a:pt x="16" y="26"/>
                          <a:pt x="16" y="26"/>
                        </a:cubicBezTo>
                        <a:cubicBezTo>
                          <a:pt x="16" y="25"/>
                          <a:pt x="17" y="24"/>
                          <a:pt x="17" y="24"/>
                        </a:cubicBezTo>
                        <a:cubicBezTo>
                          <a:pt x="17" y="23"/>
                          <a:pt x="18" y="22"/>
                          <a:pt x="19" y="21"/>
                        </a:cubicBezTo>
                        <a:cubicBezTo>
                          <a:pt x="19" y="21"/>
                          <a:pt x="19" y="21"/>
                          <a:pt x="19" y="21"/>
                        </a:cubicBezTo>
                        <a:cubicBezTo>
                          <a:pt x="19" y="21"/>
                          <a:pt x="20" y="20"/>
                          <a:pt x="20" y="20"/>
                        </a:cubicBezTo>
                        <a:moveTo>
                          <a:pt x="27" y="19"/>
                        </a:moveTo>
                        <a:cubicBezTo>
                          <a:pt x="26" y="23"/>
                          <a:pt x="24" y="26"/>
                          <a:pt x="22" y="30"/>
                        </a:cubicBezTo>
                        <a:cubicBezTo>
                          <a:pt x="22" y="28"/>
                          <a:pt x="23" y="27"/>
                          <a:pt x="23" y="26"/>
                        </a:cubicBezTo>
                        <a:cubicBezTo>
                          <a:pt x="23" y="26"/>
                          <a:pt x="23" y="26"/>
                          <a:pt x="23" y="26"/>
                        </a:cubicBezTo>
                        <a:cubicBezTo>
                          <a:pt x="24" y="23"/>
                          <a:pt x="26" y="21"/>
                          <a:pt x="27" y="19"/>
                        </a:cubicBezTo>
                        <a:moveTo>
                          <a:pt x="21" y="18"/>
                        </a:moveTo>
                        <a:cubicBezTo>
                          <a:pt x="21" y="19"/>
                          <a:pt x="21" y="20"/>
                          <a:pt x="21" y="20"/>
                        </a:cubicBezTo>
                        <a:cubicBezTo>
                          <a:pt x="21" y="20"/>
                          <a:pt x="21" y="20"/>
                          <a:pt x="21" y="20"/>
                        </a:cubicBezTo>
                        <a:cubicBezTo>
                          <a:pt x="20" y="21"/>
                          <a:pt x="19" y="22"/>
                          <a:pt x="19" y="23"/>
                        </a:cubicBezTo>
                        <a:cubicBezTo>
                          <a:pt x="19" y="22"/>
                          <a:pt x="20" y="21"/>
                          <a:pt x="20" y="20"/>
                        </a:cubicBezTo>
                        <a:cubicBezTo>
                          <a:pt x="20" y="20"/>
                          <a:pt x="21" y="19"/>
                          <a:pt x="21" y="18"/>
                        </a:cubicBezTo>
                        <a:moveTo>
                          <a:pt x="22" y="18"/>
                        </a:moveTo>
                        <a:cubicBezTo>
                          <a:pt x="22" y="19"/>
                          <a:pt x="22" y="19"/>
                          <a:pt x="22" y="19"/>
                        </a:cubicBezTo>
                        <a:cubicBezTo>
                          <a:pt x="22" y="19"/>
                          <a:pt x="22" y="20"/>
                          <a:pt x="22" y="20"/>
                        </a:cubicBezTo>
                        <a:cubicBezTo>
                          <a:pt x="21" y="22"/>
                          <a:pt x="20" y="24"/>
                          <a:pt x="19" y="26"/>
                        </a:cubicBezTo>
                        <a:cubicBezTo>
                          <a:pt x="19" y="26"/>
                          <a:pt x="18" y="26"/>
                          <a:pt x="18" y="27"/>
                        </a:cubicBezTo>
                        <a:cubicBezTo>
                          <a:pt x="18" y="27"/>
                          <a:pt x="18" y="27"/>
                          <a:pt x="18" y="27"/>
                        </a:cubicBezTo>
                        <a:cubicBezTo>
                          <a:pt x="18" y="27"/>
                          <a:pt x="18" y="27"/>
                          <a:pt x="18" y="27"/>
                        </a:cubicBezTo>
                        <a:cubicBezTo>
                          <a:pt x="18" y="27"/>
                          <a:pt x="18" y="27"/>
                          <a:pt x="18" y="27"/>
                        </a:cubicBezTo>
                        <a:cubicBezTo>
                          <a:pt x="18" y="27"/>
                          <a:pt x="18" y="27"/>
                          <a:pt x="18" y="27"/>
                        </a:cubicBezTo>
                        <a:cubicBezTo>
                          <a:pt x="18" y="27"/>
                          <a:pt x="18" y="27"/>
                          <a:pt x="18" y="27"/>
                        </a:cubicBezTo>
                        <a:cubicBezTo>
                          <a:pt x="18" y="26"/>
                          <a:pt x="19" y="25"/>
                          <a:pt x="19" y="24"/>
                        </a:cubicBezTo>
                        <a:cubicBezTo>
                          <a:pt x="19" y="24"/>
                          <a:pt x="19" y="24"/>
                          <a:pt x="19" y="24"/>
                        </a:cubicBezTo>
                        <a:cubicBezTo>
                          <a:pt x="20" y="22"/>
                          <a:pt x="21" y="20"/>
                          <a:pt x="22" y="18"/>
                        </a:cubicBezTo>
                        <a:moveTo>
                          <a:pt x="22" y="18"/>
                        </a:moveTo>
                        <a:cubicBezTo>
                          <a:pt x="22" y="18"/>
                          <a:pt x="22" y="18"/>
                          <a:pt x="22" y="18"/>
                        </a:cubicBezTo>
                        <a:cubicBezTo>
                          <a:pt x="22" y="18"/>
                          <a:pt x="22" y="18"/>
                          <a:pt x="22" y="18"/>
                        </a:cubicBezTo>
                        <a:cubicBezTo>
                          <a:pt x="22" y="18"/>
                          <a:pt x="21" y="19"/>
                          <a:pt x="21" y="20"/>
                        </a:cubicBezTo>
                        <a:cubicBezTo>
                          <a:pt x="21" y="19"/>
                          <a:pt x="21" y="19"/>
                          <a:pt x="21" y="18"/>
                        </a:cubicBezTo>
                        <a:cubicBezTo>
                          <a:pt x="21" y="18"/>
                          <a:pt x="21" y="18"/>
                          <a:pt x="21" y="18"/>
                        </a:cubicBezTo>
                        <a:cubicBezTo>
                          <a:pt x="21" y="18"/>
                          <a:pt x="21" y="18"/>
                          <a:pt x="21" y="18"/>
                        </a:cubicBezTo>
                        <a:cubicBezTo>
                          <a:pt x="21" y="18"/>
                          <a:pt x="21" y="18"/>
                          <a:pt x="21" y="18"/>
                        </a:cubicBezTo>
                        <a:cubicBezTo>
                          <a:pt x="21" y="18"/>
                          <a:pt x="21" y="18"/>
                          <a:pt x="21" y="18"/>
                        </a:cubicBezTo>
                        <a:cubicBezTo>
                          <a:pt x="21" y="18"/>
                          <a:pt x="21" y="18"/>
                          <a:pt x="21" y="18"/>
                        </a:cubicBezTo>
                        <a:cubicBezTo>
                          <a:pt x="22" y="18"/>
                          <a:pt x="22" y="18"/>
                          <a:pt x="22" y="18"/>
                        </a:cubicBezTo>
                        <a:moveTo>
                          <a:pt x="28" y="17"/>
                        </a:moveTo>
                        <a:cubicBezTo>
                          <a:pt x="27" y="17"/>
                          <a:pt x="27" y="17"/>
                          <a:pt x="27" y="18"/>
                        </a:cubicBezTo>
                        <a:cubicBezTo>
                          <a:pt x="27" y="18"/>
                          <a:pt x="27" y="18"/>
                          <a:pt x="27" y="18"/>
                        </a:cubicBezTo>
                        <a:cubicBezTo>
                          <a:pt x="25" y="21"/>
                          <a:pt x="23" y="25"/>
                          <a:pt x="21" y="29"/>
                        </a:cubicBezTo>
                        <a:cubicBezTo>
                          <a:pt x="21" y="28"/>
                          <a:pt x="22" y="27"/>
                          <a:pt x="22" y="26"/>
                        </a:cubicBezTo>
                        <a:cubicBezTo>
                          <a:pt x="22" y="26"/>
                          <a:pt x="22" y="26"/>
                          <a:pt x="22" y="26"/>
                        </a:cubicBezTo>
                        <a:cubicBezTo>
                          <a:pt x="24" y="23"/>
                          <a:pt x="25" y="20"/>
                          <a:pt x="28" y="17"/>
                        </a:cubicBezTo>
                        <a:moveTo>
                          <a:pt x="24" y="16"/>
                        </a:moveTo>
                        <a:cubicBezTo>
                          <a:pt x="23" y="17"/>
                          <a:pt x="23" y="17"/>
                          <a:pt x="23" y="18"/>
                        </a:cubicBezTo>
                        <a:cubicBezTo>
                          <a:pt x="22" y="19"/>
                          <a:pt x="22" y="19"/>
                          <a:pt x="21" y="20"/>
                        </a:cubicBezTo>
                        <a:cubicBezTo>
                          <a:pt x="21" y="21"/>
                          <a:pt x="20" y="21"/>
                          <a:pt x="20" y="22"/>
                        </a:cubicBezTo>
                        <a:cubicBezTo>
                          <a:pt x="21" y="20"/>
                          <a:pt x="22" y="19"/>
                          <a:pt x="22" y="17"/>
                        </a:cubicBezTo>
                        <a:cubicBezTo>
                          <a:pt x="23" y="17"/>
                          <a:pt x="23" y="17"/>
                          <a:pt x="24" y="16"/>
                        </a:cubicBezTo>
                        <a:moveTo>
                          <a:pt x="21" y="16"/>
                        </a:moveTo>
                        <a:cubicBezTo>
                          <a:pt x="20" y="17"/>
                          <a:pt x="19" y="18"/>
                          <a:pt x="19" y="20"/>
                        </a:cubicBezTo>
                        <a:cubicBezTo>
                          <a:pt x="19" y="18"/>
                          <a:pt x="20" y="17"/>
                          <a:pt x="21" y="16"/>
                        </a:cubicBezTo>
                        <a:moveTo>
                          <a:pt x="20" y="15"/>
                        </a:moveTo>
                        <a:cubicBezTo>
                          <a:pt x="19" y="17"/>
                          <a:pt x="18" y="18"/>
                          <a:pt x="18" y="19"/>
                        </a:cubicBezTo>
                        <a:cubicBezTo>
                          <a:pt x="18" y="19"/>
                          <a:pt x="18" y="19"/>
                          <a:pt x="18" y="19"/>
                        </a:cubicBezTo>
                        <a:cubicBezTo>
                          <a:pt x="18" y="19"/>
                          <a:pt x="18" y="19"/>
                          <a:pt x="18" y="19"/>
                        </a:cubicBezTo>
                        <a:cubicBezTo>
                          <a:pt x="18" y="18"/>
                          <a:pt x="19" y="16"/>
                          <a:pt x="20" y="15"/>
                        </a:cubicBezTo>
                        <a:moveTo>
                          <a:pt x="20" y="15"/>
                        </a:moveTo>
                        <a:cubicBezTo>
                          <a:pt x="20" y="15"/>
                          <a:pt x="20" y="15"/>
                          <a:pt x="20" y="15"/>
                        </a:cubicBezTo>
                        <a:cubicBezTo>
                          <a:pt x="20" y="15"/>
                          <a:pt x="20" y="15"/>
                          <a:pt x="20" y="15"/>
                        </a:cubicBezTo>
                        <a:cubicBezTo>
                          <a:pt x="20" y="15"/>
                          <a:pt x="20" y="15"/>
                          <a:pt x="20" y="15"/>
                        </a:cubicBezTo>
                        <a:moveTo>
                          <a:pt x="23" y="14"/>
                        </a:moveTo>
                        <a:cubicBezTo>
                          <a:pt x="22" y="16"/>
                          <a:pt x="21" y="18"/>
                          <a:pt x="19" y="20"/>
                        </a:cubicBezTo>
                        <a:cubicBezTo>
                          <a:pt x="19" y="21"/>
                          <a:pt x="19" y="21"/>
                          <a:pt x="19" y="21"/>
                        </a:cubicBezTo>
                        <a:cubicBezTo>
                          <a:pt x="18" y="21"/>
                          <a:pt x="18" y="21"/>
                          <a:pt x="18" y="21"/>
                        </a:cubicBezTo>
                        <a:cubicBezTo>
                          <a:pt x="18" y="21"/>
                          <a:pt x="18" y="21"/>
                          <a:pt x="18" y="21"/>
                        </a:cubicBezTo>
                        <a:cubicBezTo>
                          <a:pt x="18" y="21"/>
                          <a:pt x="18" y="21"/>
                          <a:pt x="18" y="20"/>
                        </a:cubicBezTo>
                        <a:cubicBezTo>
                          <a:pt x="19" y="19"/>
                          <a:pt x="21" y="17"/>
                          <a:pt x="21" y="15"/>
                        </a:cubicBezTo>
                        <a:cubicBezTo>
                          <a:pt x="21" y="15"/>
                          <a:pt x="21" y="15"/>
                          <a:pt x="21" y="15"/>
                        </a:cubicBezTo>
                        <a:cubicBezTo>
                          <a:pt x="22" y="15"/>
                          <a:pt x="22" y="14"/>
                          <a:pt x="23" y="14"/>
                        </a:cubicBezTo>
                        <a:moveTo>
                          <a:pt x="24" y="13"/>
                        </a:moveTo>
                        <a:cubicBezTo>
                          <a:pt x="23" y="14"/>
                          <a:pt x="23" y="16"/>
                          <a:pt x="22" y="17"/>
                        </a:cubicBezTo>
                        <a:cubicBezTo>
                          <a:pt x="22" y="18"/>
                          <a:pt x="22" y="18"/>
                          <a:pt x="21" y="18"/>
                        </a:cubicBezTo>
                        <a:cubicBezTo>
                          <a:pt x="21" y="18"/>
                          <a:pt x="21" y="18"/>
                          <a:pt x="21" y="18"/>
                        </a:cubicBezTo>
                        <a:cubicBezTo>
                          <a:pt x="21" y="19"/>
                          <a:pt x="20" y="19"/>
                          <a:pt x="19" y="20"/>
                        </a:cubicBezTo>
                        <a:cubicBezTo>
                          <a:pt x="21" y="18"/>
                          <a:pt x="22" y="16"/>
                          <a:pt x="23" y="14"/>
                        </a:cubicBezTo>
                        <a:cubicBezTo>
                          <a:pt x="23" y="13"/>
                          <a:pt x="24" y="13"/>
                          <a:pt x="24" y="13"/>
                        </a:cubicBezTo>
                        <a:moveTo>
                          <a:pt x="24" y="12"/>
                        </a:moveTo>
                        <a:cubicBezTo>
                          <a:pt x="24" y="12"/>
                          <a:pt x="24" y="12"/>
                          <a:pt x="24" y="13"/>
                        </a:cubicBezTo>
                        <a:cubicBezTo>
                          <a:pt x="24" y="13"/>
                          <a:pt x="23" y="13"/>
                          <a:pt x="23" y="13"/>
                        </a:cubicBezTo>
                        <a:cubicBezTo>
                          <a:pt x="24" y="13"/>
                          <a:pt x="24" y="13"/>
                          <a:pt x="24" y="12"/>
                        </a:cubicBezTo>
                        <a:moveTo>
                          <a:pt x="25" y="12"/>
                        </a:moveTo>
                        <a:cubicBezTo>
                          <a:pt x="25" y="12"/>
                          <a:pt x="25" y="12"/>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4"/>
                          <a:pt x="24" y="15"/>
                        </a:cubicBezTo>
                        <a:cubicBezTo>
                          <a:pt x="24" y="15"/>
                          <a:pt x="24" y="15"/>
                          <a:pt x="24" y="15"/>
                        </a:cubicBezTo>
                        <a:cubicBezTo>
                          <a:pt x="24" y="16"/>
                          <a:pt x="23" y="17"/>
                          <a:pt x="23" y="18"/>
                        </a:cubicBezTo>
                        <a:cubicBezTo>
                          <a:pt x="23" y="17"/>
                          <a:pt x="23" y="17"/>
                          <a:pt x="24" y="16"/>
                        </a:cubicBezTo>
                        <a:cubicBezTo>
                          <a:pt x="24" y="16"/>
                          <a:pt x="24" y="16"/>
                          <a:pt x="24" y="16"/>
                        </a:cubicBezTo>
                        <a:cubicBezTo>
                          <a:pt x="23" y="16"/>
                          <a:pt x="23" y="17"/>
                          <a:pt x="22" y="17"/>
                        </a:cubicBezTo>
                        <a:cubicBezTo>
                          <a:pt x="23" y="16"/>
                          <a:pt x="24" y="14"/>
                          <a:pt x="24" y="13"/>
                        </a:cubicBezTo>
                        <a:cubicBezTo>
                          <a:pt x="24" y="12"/>
                          <a:pt x="25" y="12"/>
                          <a:pt x="25" y="12"/>
                        </a:cubicBezTo>
                        <a:moveTo>
                          <a:pt x="15" y="12"/>
                        </a:moveTo>
                        <a:cubicBezTo>
                          <a:pt x="15" y="12"/>
                          <a:pt x="15" y="12"/>
                          <a:pt x="15" y="12"/>
                        </a:cubicBezTo>
                        <a:cubicBezTo>
                          <a:pt x="15" y="12"/>
                          <a:pt x="15" y="12"/>
                          <a:pt x="15" y="12"/>
                        </a:cubicBezTo>
                        <a:moveTo>
                          <a:pt x="9" y="10"/>
                        </a:moveTo>
                        <a:cubicBezTo>
                          <a:pt x="8" y="11"/>
                          <a:pt x="8" y="12"/>
                          <a:pt x="8" y="12"/>
                        </a:cubicBezTo>
                        <a:cubicBezTo>
                          <a:pt x="8" y="12"/>
                          <a:pt x="8" y="12"/>
                          <a:pt x="8" y="12"/>
                        </a:cubicBezTo>
                        <a:cubicBezTo>
                          <a:pt x="8" y="11"/>
                          <a:pt x="8" y="11"/>
                          <a:pt x="9" y="10"/>
                        </a:cubicBezTo>
                        <a:moveTo>
                          <a:pt x="8" y="10"/>
                        </a:moveTo>
                        <a:cubicBezTo>
                          <a:pt x="8" y="10"/>
                          <a:pt x="8" y="10"/>
                          <a:pt x="8" y="10"/>
                        </a:cubicBezTo>
                        <a:cubicBezTo>
                          <a:pt x="8" y="10"/>
                          <a:pt x="8" y="10"/>
                          <a:pt x="8" y="10"/>
                        </a:cubicBezTo>
                        <a:moveTo>
                          <a:pt x="14" y="9"/>
                        </a:moveTo>
                        <a:cubicBezTo>
                          <a:pt x="14" y="9"/>
                          <a:pt x="14" y="9"/>
                          <a:pt x="14" y="9"/>
                        </a:cubicBezTo>
                        <a:cubicBezTo>
                          <a:pt x="14" y="9"/>
                          <a:pt x="14" y="9"/>
                          <a:pt x="14" y="9"/>
                        </a:cubicBezTo>
                        <a:moveTo>
                          <a:pt x="11" y="4"/>
                        </a:moveTo>
                        <a:cubicBezTo>
                          <a:pt x="11" y="4"/>
                          <a:pt x="11" y="5"/>
                          <a:pt x="11" y="5"/>
                        </a:cubicBezTo>
                        <a:cubicBezTo>
                          <a:pt x="11" y="5"/>
                          <a:pt x="11" y="5"/>
                          <a:pt x="11" y="5"/>
                        </a:cubicBezTo>
                        <a:cubicBezTo>
                          <a:pt x="11" y="5"/>
                          <a:pt x="11" y="5"/>
                          <a:pt x="11" y="5"/>
                        </a:cubicBezTo>
                        <a:cubicBezTo>
                          <a:pt x="10" y="6"/>
                          <a:pt x="10" y="7"/>
                          <a:pt x="10" y="7"/>
                        </a:cubicBezTo>
                        <a:cubicBezTo>
                          <a:pt x="9" y="8"/>
                          <a:pt x="8" y="9"/>
                          <a:pt x="8" y="10"/>
                        </a:cubicBezTo>
                        <a:cubicBezTo>
                          <a:pt x="8" y="10"/>
                          <a:pt x="8" y="10"/>
                          <a:pt x="8" y="10"/>
                        </a:cubicBezTo>
                        <a:cubicBezTo>
                          <a:pt x="8" y="9"/>
                          <a:pt x="8" y="8"/>
                          <a:pt x="8" y="8"/>
                        </a:cubicBezTo>
                        <a:cubicBezTo>
                          <a:pt x="8" y="8"/>
                          <a:pt x="8" y="8"/>
                          <a:pt x="8" y="8"/>
                        </a:cubicBezTo>
                        <a:cubicBezTo>
                          <a:pt x="9" y="6"/>
                          <a:pt x="10" y="5"/>
                          <a:pt x="11" y="4"/>
                        </a:cubicBezTo>
                        <a:moveTo>
                          <a:pt x="12" y="0"/>
                        </a:moveTo>
                        <a:cubicBezTo>
                          <a:pt x="11" y="1"/>
                          <a:pt x="9" y="3"/>
                          <a:pt x="8" y="5"/>
                        </a:cubicBezTo>
                        <a:cubicBezTo>
                          <a:pt x="8" y="7"/>
                          <a:pt x="7" y="9"/>
                          <a:pt x="7" y="11"/>
                        </a:cubicBezTo>
                        <a:cubicBezTo>
                          <a:pt x="7" y="12"/>
                          <a:pt x="8" y="12"/>
                          <a:pt x="8" y="11"/>
                        </a:cubicBezTo>
                        <a:cubicBezTo>
                          <a:pt x="8" y="11"/>
                          <a:pt x="7" y="11"/>
                          <a:pt x="7" y="11"/>
                        </a:cubicBezTo>
                        <a:cubicBezTo>
                          <a:pt x="7" y="11"/>
                          <a:pt x="7" y="11"/>
                          <a:pt x="7" y="11"/>
                        </a:cubicBezTo>
                        <a:cubicBezTo>
                          <a:pt x="7" y="10"/>
                          <a:pt x="7" y="10"/>
                          <a:pt x="7" y="9"/>
                        </a:cubicBezTo>
                        <a:cubicBezTo>
                          <a:pt x="7" y="9"/>
                          <a:pt x="7" y="9"/>
                          <a:pt x="7" y="9"/>
                        </a:cubicBezTo>
                        <a:cubicBezTo>
                          <a:pt x="8" y="8"/>
                          <a:pt x="8" y="7"/>
                          <a:pt x="8" y="6"/>
                        </a:cubicBezTo>
                        <a:cubicBezTo>
                          <a:pt x="8" y="6"/>
                          <a:pt x="8" y="6"/>
                          <a:pt x="8" y="6"/>
                        </a:cubicBezTo>
                        <a:cubicBezTo>
                          <a:pt x="9" y="4"/>
                          <a:pt x="10" y="3"/>
                          <a:pt x="11" y="1"/>
                        </a:cubicBezTo>
                        <a:cubicBezTo>
                          <a:pt x="11" y="1"/>
                          <a:pt x="11" y="1"/>
                          <a:pt x="11" y="1"/>
                        </a:cubicBezTo>
                        <a:cubicBezTo>
                          <a:pt x="11" y="1"/>
                          <a:pt x="11" y="1"/>
                          <a:pt x="11" y="1"/>
                        </a:cubicBezTo>
                        <a:cubicBezTo>
                          <a:pt x="11" y="1"/>
                          <a:pt x="11" y="1"/>
                          <a:pt x="11" y="1"/>
                        </a:cubicBezTo>
                        <a:cubicBezTo>
                          <a:pt x="11" y="1"/>
                          <a:pt x="11" y="1"/>
                          <a:pt x="11" y="1"/>
                        </a:cubicBezTo>
                        <a:cubicBezTo>
                          <a:pt x="12" y="1"/>
                          <a:pt x="12" y="0"/>
                          <a:pt x="12" y="0"/>
                        </a:cubicBezTo>
                        <a:cubicBezTo>
                          <a:pt x="13" y="0"/>
                          <a:pt x="13" y="1"/>
                          <a:pt x="12" y="1"/>
                        </a:cubicBezTo>
                        <a:cubicBezTo>
                          <a:pt x="12" y="1"/>
                          <a:pt x="12" y="1"/>
                          <a:pt x="12" y="1"/>
                        </a:cubicBezTo>
                        <a:cubicBezTo>
                          <a:pt x="12" y="2"/>
                          <a:pt x="12" y="3"/>
                          <a:pt x="12" y="3"/>
                        </a:cubicBezTo>
                        <a:cubicBezTo>
                          <a:pt x="12" y="3"/>
                          <a:pt x="12" y="3"/>
                          <a:pt x="12" y="3"/>
                        </a:cubicBezTo>
                        <a:cubicBezTo>
                          <a:pt x="11" y="4"/>
                          <a:pt x="11" y="4"/>
                          <a:pt x="11" y="5"/>
                        </a:cubicBezTo>
                        <a:cubicBezTo>
                          <a:pt x="11" y="5"/>
                          <a:pt x="11" y="4"/>
                          <a:pt x="11" y="4"/>
                        </a:cubicBezTo>
                        <a:cubicBezTo>
                          <a:pt x="11" y="4"/>
                          <a:pt x="11" y="4"/>
                          <a:pt x="11" y="4"/>
                        </a:cubicBezTo>
                        <a:cubicBezTo>
                          <a:pt x="10" y="5"/>
                          <a:pt x="9" y="6"/>
                          <a:pt x="9" y="7"/>
                        </a:cubicBezTo>
                        <a:cubicBezTo>
                          <a:pt x="8" y="8"/>
                          <a:pt x="8" y="9"/>
                          <a:pt x="8" y="11"/>
                        </a:cubicBezTo>
                        <a:cubicBezTo>
                          <a:pt x="8" y="11"/>
                          <a:pt x="8" y="11"/>
                          <a:pt x="8" y="11"/>
                        </a:cubicBezTo>
                        <a:cubicBezTo>
                          <a:pt x="8" y="10"/>
                          <a:pt x="8" y="10"/>
                          <a:pt x="8" y="10"/>
                        </a:cubicBezTo>
                        <a:cubicBezTo>
                          <a:pt x="8" y="10"/>
                          <a:pt x="8" y="10"/>
                          <a:pt x="8" y="10"/>
                        </a:cubicBezTo>
                        <a:cubicBezTo>
                          <a:pt x="9" y="8"/>
                          <a:pt x="10" y="7"/>
                          <a:pt x="11" y="6"/>
                        </a:cubicBezTo>
                        <a:cubicBezTo>
                          <a:pt x="10" y="6"/>
                          <a:pt x="10" y="7"/>
                          <a:pt x="10" y="8"/>
                        </a:cubicBezTo>
                        <a:cubicBezTo>
                          <a:pt x="10" y="8"/>
                          <a:pt x="10" y="8"/>
                          <a:pt x="10" y="8"/>
                        </a:cubicBezTo>
                        <a:cubicBezTo>
                          <a:pt x="9" y="9"/>
                          <a:pt x="9" y="9"/>
                          <a:pt x="9" y="10"/>
                        </a:cubicBezTo>
                        <a:cubicBezTo>
                          <a:pt x="8" y="11"/>
                          <a:pt x="8" y="12"/>
                          <a:pt x="7" y="13"/>
                        </a:cubicBezTo>
                        <a:cubicBezTo>
                          <a:pt x="7" y="13"/>
                          <a:pt x="8" y="13"/>
                          <a:pt x="8" y="13"/>
                        </a:cubicBezTo>
                        <a:cubicBezTo>
                          <a:pt x="8" y="13"/>
                          <a:pt x="8" y="12"/>
                          <a:pt x="8" y="12"/>
                        </a:cubicBezTo>
                        <a:cubicBezTo>
                          <a:pt x="8" y="12"/>
                          <a:pt x="8" y="12"/>
                          <a:pt x="8" y="12"/>
                        </a:cubicBezTo>
                        <a:cubicBezTo>
                          <a:pt x="8" y="11"/>
                          <a:pt x="9" y="10"/>
                          <a:pt x="9" y="10"/>
                        </a:cubicBezTo>
                        <a:cubicBezTo>
                          <a:pt x="9" y="9"/>
                          <a:pt x="10" y="9"/>
                          <a:pt x="10" y="8"/>
                        </a:cubicBezTo>
                        <a:cubicBezTo>
                          <a:pt x="10" y="9"/>
                          <a:pt x="10" y="9"/>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1"/>
                          <a:pt x="9" y="12"/>
                          <a:pt x="9" y="13"/>
                        </a:cubicBezTo>
                        <a:cubicBezTo>
                          <a:pt x="9" y="13"/>
                          <a:pt x="9" y="13"/>
                          <a:pt x="9" y="13"/>
                        </a:cubicBezTo>
                        <a:cubicBezTo>
                          <a:pt x="9" y="13"/>
                          <a:pt x="9" y="13"/>
                          <a:pt x="9" y="12"/>
                        </a:cubicBezTo>
                        <a:cubicBezTo>
                          <a:pt x="9" y="12"/>
                          <a:pt x="9" y="12"/>
                          <a:pt x="9" y="12"/>
                        </a:cubicBezTo>
                        <a:cubicBezTo>
                          <a:pt x="10" y="12"/>
                          <a:pt x="10" y="11"/>
                          <a:pt x="11" y="10"/>
                        </a:cubicBezTo>
                        <a:cubicBezTo>
                          <a:pt x="11" y="10"/>
                          <a:pt x="11" y="10"/>
                          <a:pt x="12" y="9"/>
                        </a:cubicBezTo>
                        <a:cubicBezTo>
                          <a:pt x="12" y="9"/>
                          <a:pt x="12" y="9"/>
                          <a:pt x="12" y="9"/>
                        </a:cubicBezTo>
                        <a:cubicBezTo>
                          <a:pt x="12" y="9"/>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1"/>
                          <a:pt x="12" y="12"/>
                          <a:pt x="11" y="13"/>
                        </a:cubicBezTo>
                        <a:cubicBezTo>
                          <a:pt x="11" y="13"/>
                          <a:pt x="11" y="13"/>
                          <a:pt x="11" y="13"/>
                        </a:cubicBezTo>
                        <a:cubicBezTo>
                          <a:pt x="11" y="14"/>
                          <a:pt x="11" y="14"/>
                          <a:pt x="11" y="14"/>
                        </a:cubicBezTo>
                        <a:cubicBezTo>
                          <a:pt x="11" y="14"/>
                          <a:pt x="11" y="14"/>
                          <a:pt x="11" y="14"/>
                        </a:cubicBezTo>
                        <a:cubicBezTo>
                          <a:pt x="12" y="12"/>
                          <a:pt x="13" y="11"/>
                          <a:pt x="14" y="9"/>
                        </a:cubicBezTo>
                        <a:cubicBezTo>
                          <a:pt x="14" y="9"/>
                          <a:pt x="14" y="9"/>
                          <a:pt x="14" y="9"/>
                        </a:cubicBezTo>
                        <a:cubicBezTo>
                          <a:pt x="15" y="10"/>
                          <a:pt x="15" y="10"/>
                          <a:pt x="14" y="11"/>
                        </a:cubicBezTo>
                        <a:cubicBezTo>
                          <a:pt x="14" y="11"/>
                          <a:pt x="14" y="11"/>
                          <a:pt x="14" y="11"/>
                        </a:cubicBezTo>
                        <a:cubicBezTo>
                          <a:pt x="14" y="12"/>
                          <a:pt x="13" y="14"/>
                          <a:pt x="13" y="16"/>
                        </a:cubicBezTo>
                        <a:cubicBezTo>
                          <a:pt x="13" y="16"/>
                          <a:pt x="13" y="16"/>
                          <a:pt x="13" y="16"/>
                        </a:cubicBezTo>
                        <a:cubicBezTo>
                          <a:pt x="13" y="15"/>
                          <a:pt x="13" y="14"/>
                          <a:pt x="14" y="14"/>
                        </a:cubicBezTo>
                        <a:cubicBezTo>
                          <a:pt x="14" y="14"/>
                          <a:pt x="14" y="14"/>
                          <a:pt x="14" y="14"/>
                        </a:cubicBezTo>
                        <a:cubicBezTo>
                          <a:pt x="14" y="13"/>
                          <a:pt x="14" y="12"/>
                          <a:pt x="15" y="12"/>
                        </a:cubicBezTo>
                        <a:cubicBezTo>
                          <a:pt x="15" y="11"/>
                          <a:pt x="16" y="11"/>
                          <a:pt x="16" y="11"/>
                        </a:cubicBezTo>
                        <a:cubicBezTo>
                          <a:pt x="16" y="11"/>
                          <a:pt x="16" y="11"/>
                          <a:pt x="16" y="11"/>
                        </a:cubicBezTo>
                        <a:cubicBezTo>
                          <a:pt x="16" y="11"/>
                          <a:pt x="16" y="11"/>
                          <a:pt x="16" y="11"/>
                        </a:cubicBezTo>
                        <a:cubicBezTo>
                          <a:pt x="16" y="11"/>
                          <a:pt x="16" y="12"/>
                          <a:pt x="16" y="13"/>
                        </a:cubicBezTo>
                        <a:cubicBezTo>
                          <a:pt x="16" y="13"/>
                          <a:pt x="16" y="13"/>
                          <a:pt x="16" y="13"/>
                        </a:cubicBezTo>
                        <a:cubicBezTo>
                          <a:pt x="16" y="14"/>
                          <a:pt x="16" y="14"/>
                          <a:pt x="15" y="15"/>
                        </a:cubicBezTo>
                        <a:cubicBezTo>
                          <a:pt x="15" y="16"/>
                          <a:pt x="15" y="16"/>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6"/>
                          <a:pt x="15" y="16"/>
                          <a:pt x="16" y="15"/>
                        </a:cubicBezTo>
                        <a:cubicBezTo>
                          <a:pt x="16" y="14"/>
                          <a:pt x="17" y="13"/>
                          <a:pt x="18" y="12"/>
                        </a:cubicBezTo>
                        <a:cubicBezTo>
                          <a:pt x="18" y="12"/>
                          <a:pt x="18" y="12"/>
                          <a:pt x="18" y="12"/>
                        </a:cubicBezTo>
                        <a:cubicBezTo>
                          <a:pt x="18" y="12"/>
                          <a:pt x="18" y="12"/>
                          <a:pt x="18" y="12"/>
                        </a:cubicBezTo>
                        <a:cubicBezTo>
                          <a:pt x="18" y="13"/>
                          <a:pt x="18" y="13"/>
                          <a:pt x="18" y="13"/>
                        </a:cubicBezTo>
                        <a:cubicBezTo>
                          <a:pt x="18" y="13"/>
                          <a:pt x="18" y="13"/>
                          <a:pt x="18" y="13"/>
                        </a:cubicBezTo>
                        <a:cubicBezTo>
                          <a:pt x="18" y="14"/>
                          <a:pt x="17" y="15"/>
                          <a:pt x="17" y="16"/>
                        </a:cubicBezTo>
                        <a:cubicBezTo>
                          <a:pt x="17" y="16"/>
                          <a:pt x="17" y="16"/>
                          <a:pt x="17" y="16"/>
                        </a:cubicBezTo>
                        <a:cubicBezTo>
                          <a:pt x="17" y="16"/>
                          <a:pt x="16" y="17"/>
                          <a:pt x="16" y="18"/>
                        </a:cubicBezTo>
                        <a:cubicBezTo>
                          <a:pt x="16" y="18"/>
                          <a:pt x="16" y="18"/>
                          <a:pt x="16" y="18"/>
                        </a:cubicBezTo>
                        <a:cubicBezTo>
                          <a:pt x="17" y="17"/>
                          <a:pt x="18" y="15"/>
                          <a:pt x="18" y="14"/>
                        </a:cubicBezTo>
                        <a:cubicBezTo>
                          <a:pt x="19" y="14"/>
                          <a:pt x="19" y="13"/>
                          <a:pt x="20" y="13"/>
                        </a:cubicBezTo>
                        <a:cubicBezTo>
                          <a:pt x="20" y="13"/>
                          <a:pt x="20" y="13"/>
                          <a:pt x="20" y="13"/>
                        </a:cubicBezTo>
                        <a:cubicBezTo>
                          <a:pt x="20" y="13"/>
                          <a:pt x="20" y="13"/>
                          <a:pt x="20" y="13"/>
                        </a:cubicBezTo>
                        <a:cubicBezTo>
                          <a:pt x="20" y="13"/>
                          <a:pt x="20" y="13"/>
                          <a:pt x="20" y="13"/>
                        </a:cubicBezTo>
                        <a:cubicBezTo>
                          <a:pt x="20" y="13"/>
                          <a:pt x="20" y="13"/>
                          <a:pt x="20" y="13"/>
                        </a:cubicBezTo>
                        <a:cubicBezTo>
                          <a:pt x="20" y="13"/>
                          <a:pt x="20" y="13"/>
                          <a:pt x="20" y="13"/>
                        </a:cubicBezTo>
                        <a:cubicBezTo>
                          <a:pt x="20" y="13"/>
                          <a:pt x="21" y="13"/>
                          <a:pt x="21" y="13"/>
                        </a:cubicBezTo>
                        <a:cubicBezTo>
                          <a:pt x="21" y="13"/>
                          <a:pt x="21" y="13"/>
                          <a:pt x="21" y="13"/>
                        </a:cubicBezTo>
                        <a:cubicBezTo>
                          <a:pt x="21" y="13"/>
                          <a:pt x="21" y="13"/>
                          <a:pt x="21" y="13"/>
                        </a:cubicBezTo>
                        <a:cubicBezTo>
                          <a:pt x="21" y="14"/>
                          <a:pt x="20" y="14"/>
                          <a:pt x="20" y="15"/>
                        </a:cubicBezTo>
                        <a:cubicBezTo>
                          <a:pt x="20" y="15"/>
                          <a:pt x="20" y="15"/>
                          <a:pt x="20" y="15"/>
                        </a:cubicBezTo>
                        <a:cubicBezTo>
                          <a:pt x="20" y="15"/>
                          <a:pt x="20" y="15"/>
                          <a:pt x="20" y="16"/>
                        </a:cubicBezTo>
                        <a:cubicBezTo>
                          <a:pt x="19" y="17"/>
                          <a:pt x="18" y="18"/>
                          <a:pt x="17" y="19"/>
                        </a:cubicBezTo>
                        <a:cubicBezTo>
                          <a:pt x="17" y="19"/>
                          <a:pt x="17" y="19"/>
                          <a:pt x="17" y="19"/>
                        </a:cubicBezTo>
                        <a:cubicBezTo>
                          <a:pt x="18" y="18"/>
                          <a:pt x="19" y="17"/>
                          <a:pt x="20" y="16"/>
                        </a:cubicBezTo>
                        <a:cubicBezTo>
                          <a:pt x="20" y="16"/>
                          <a:pt x="20" y="15"/>
                          <a:pt x="20" y="15"/>
                        </a:cubicBezTo>
                        <a:cubicBezTo>
                          <a:pt x="21" y="14"/>
                          <a:pt x="21" y="14"/>
                          <a:pt x="22" y="13"/>
                        </a:cubicBezTo>
                        <a:cubicBezTo>
                          <a:pt x="22" y="14"/>
                          <a:pt x="22" y="14"/>
                          <a:pt x="22" y="15"/>
                        </a:cubicBezTo>
                        <a:cubicBezTo>
                          <a:pt x="22" y="15"/>
                          <a:pt x="22" y="15"/>
                          <a:pt x="22" y="15"/>
                        </a:cubicBezTo>
                        <a:cubicBezTo>
                          <a:pt x="22" y="15"/>
                          <a:pt x="21" y="15"/>
                          <a:pt x="21" y="15"/>
                        </a:cubicBezTo>
                        <a:cubicBezTo>
                          <a:pt x="21" y="16"/>
                          <a:pt x="21" y="16"/>
                          <a:pt x="21" y="16"/>
                        </a:cubicBezTo>
                        <a:cubicBezTo>
                          <a:pt x="20" y="17"/>
                          <a:pt x="19" y="19"/>
                          <a:pt x="18" y="20"/>
                        </a:cubicBezTo>
                        <a:cubicBezTo>
                          <a:pt x="18" y="21"/>
                          <a:pt x="18" y="21"/>
                          <a:pt x="17" y="22"/>
                        </a:cubicBezTo>
                        <a:cubicBezTo>
                          <a:pt x="17" y="22"/>
                          <a:pt x="17" y="22"/>
                          <a:pt x="17" y="22"/>
                        </a:cubicBezTo>
                        <a:cubicBezTo>
                          <a:pt x="18" y="22"/>
                          <a:pt x="18" y="22"/>
                          <a:pt x="18" y="21"/>
                        </a:cubicBezTo>
                        <a:cubicBezTo>
                          <a:pt x="18" y="21"/>
                          <a:pt x="19" y="21"/>
                          <a:pt x="19" y="21"/>
                        </a:cubicBezTo>
                        <a:cubicBezTo>
                          <a:pt x="19" y="20"/>
                          <a:pt x="20" y="19"/>
                          <a:pt x="21" y="19"/>
                        </a:cubicBezTo>
                        <a:cubicBezTo>
                          <a:pt x="21" y="19"/>
                          <a:pt x="20" y="19"/>
                          <a:pt x="20" y="20"/>
                        </a:cubicBezTo>
                        <a:cubicBezTo>
                          <a:pt x="20" y="20"/>
                          <a:pt x="20" y="20"/>
                          <a:pt x="20" y="20"/>
                        </a:cubicBezTo>
                        <a:cubicBezTo>
                          <a:pt x="20" y="20"/>
                          <a:pt x="20" y="19"/>
                          <a:pt x="20" y="20"/>
                        </a:cubicBezTo>
                        <a:cubicBezTo>
                          <a:pt x="19" y="21"/>
                          <a:pt x="18" y="22"/>
                          <a:pt x="17" y="23"/>
                        </a:cubicBezTo>
                        <a:cubicBezTo>
                          <a:pt x="17" y="22"/>
                          <a:pt x="18" y="22"/>
                          <a:pt x="18" y="21"/>
                        </a:cubicBezTo>
                        <a:cubicBezTo>
                          <a:pt x="18" y="21"/>
                          <a:pt x="18" y="21"/>
                          <a:pt x="18" y="21"/>
                        </a:cubicBezTo>
                        <a:cubicBezTo>
                          <a:pt x="17" y="21"/>
                          <a:pt x="16" y="21"/>
                          <a:pt x="16" y="22"/>
                        </a:cubicBezTo>
                        <a:cubicBezTo>
                          <a:pt x="15" y="22"/>
                          <a:pt x="14" y="23"/>
                          <a:pt x="14" y="24"/>
                        </a:cubicBezTo>
                        <a:cubicBezTo>
                          <a:pt x="14" y="24"/>
                          <a:pt x="14" y="24"/>
                          <a:pt x="14" y="23"/>
                        </a:cubicBezTo>
                        <a:cubicBezTo>
                          <a:pt x="14" y="23"/>
                          <a:pt x="14" y="23"/>
                          <a:pt x="14" y="23"/>
                        </a:cubicBezTo>
                        <a:cubicBezTo>
                          <a:pt x="13" y="24"/>
                          <a:pt x="12" y="25"/>
                          <a:pt x="11" y="26"/>
                        </a:cubicBezTo>
                        <a:cubicBezTo>
                          <a:pt x="11" y="26"/>
                          <a:pt x="11" y="25"/>
                          <a:pt x="11" y="24"/>
                        </a:cubicBezTo>
                        <a:cubicBezTo>
                          <a:pt x="11" y="24"/>
                          <a:pt x="11" y="24"/>
                          <a:pt x="11" y="24"/>
                        </a:cubicBezTo>
                        <a:cubicBezTo>
                          <a:pt x="11" y="24"/>
                          <a:pt x="11" y="24"/>
                          <a:pt x="11" y="24"/>
                        </a:cubicBezTo>
                        <a:cubicBezTo>
                          <a:pt x="11" y="24"/>
                          <a:pt x="11" y="24"/>
                          <a:pt x="11" y="24"/>
                        </a:cubicBezTo>
                        <a:cubicBezTo>
                          <a:pt x="11" y="24"/>
                          <a:pt x="11" y="24"/>
                          <a:pt x="11" y="24"/>
                        </a:cubicBezTo>
                        <a:cubicBezTo>
                          <a:pt x="9" y="25"/>
                          <a:pt x="8" y="27"/>
                          <a:pt x="7" y="29"/>
                        </a:cubicBezTo>
                        <a:cubicBezTo>
                          <a:pt x="7" y="29"/>
                          <a:pt x="7" y="29"/>
                          <a:pt x="7" y="29"/>
                        </a:cubicBezTo>
                        <a:cubicBezTo>
                          <a:pt x="8" y="28"/>
                          <a:pt x="9" y="26"/>
                          <a:pt x="9" y="24"/>
                        </a:cubicBezTo>
                        <a:cubicBezTo>
                          <a:pt x="9" y="24"/>
                          <a:pt x="8" y="24"/>
                          <a:pt x="8" y="24"/>
                        </a:cubicBezTo>
                        <a:cubicBezTo>
                          <a:pt x="7" y="25"/>
                          <a:pt x="7" y="26"/>
                          <a:pt x="6" y="27"/>
                        </a:cubicBezTo>
                        <a:cubicBezTo>
                          <a:pt x="6" y="26"/>
                          <a:pt x="6" y="26"/>
                          <a:pt x="6" y="26"/>
                        </a:cubicBezTo>
                        <a:cubicBezTo>
                          <a:pt x="6" y="26"/>
                          <a:pt x="6" y="26"/>
                          <a:pt x="6" y="26"/>
                        </a:cubicBezTo>
                        <a:cubicBezTo>
                          <a:pt x="6" y="26"/>
                          <a:pt x="6" y="26"/>
                          <a:pt x="6" y="26"/>
                        </a:cubicBezTo>
                        <a:cubicBezTo>
                          <a:pt x="6" y="25"/>
                          <a:pt x="6" y="25"/>
                          <a:pt x="6" y="25"/>
                        </a:cubicBezTo>
                        <a:cubicBezTo>
                          <a:pt x="6" y="24"/>
                          <a:pt x="6" y="24"/>
                          <a:pt x="6" y="24"/>
                        </a:cubicBezTo>
                        <a:cubicBezTo>
                          <a:pt x="5" y="25"/>
                          <a:pt x="4" y="26"/>
                          <a:pt x="3" y="27"/>
                        </a:cubicBezTo>
                        <a:cubicBezTo>
                          <a:pt x="3" y="27"/>
                          <a:pt x="3" y="28"/>
                          <a:pt x="3" y="28"/>
                        </a:cubicBezTo>
                        <a:cubicBezTo>
                          <a:pt x="3" y="27"/>
                          <a:pt x="3" y="26"/>
                          <a:pt x="3" y="25"/>
                        </a:cubicBezTo>
                        <a:cubicBezTo>
                          <a:pt x="3" y="25"/>
                          <a:pt x="3" y="25"/>
                          <a:pt x="3" y="25"/>
                        </a:cubicBezTo>
                        <a:cubicBezTo>
                          <a:pt x="3" y="25"/>
                          <a:pt x="3" y="25"/>
                          <a:pt x="3" y="25"/>
                        </a:cubicBezTo>
                        <a:cubicBezTo>
                          <a:pt x="3" y="25"/>
                          <a:pt x="3" y="25"/>
                          <a:pt x="3" y="25"/>
                        </a:cubicBezTo>
                        <a:cubicBezTo>
                          <a:pt x="3" y="25"/>
                          <a:pt x="3" y="25"/>
                          <a:pt x="3" y="24"/>
                        </a:cubicBezTo>
                        <a:cubicBezTo>
                          <a:pt x="3" y="24"/>
                          <a:pt x="3" y="24"/>
                          <a:pt x="3" y="24"/>
                        </a:cubicBezTo>
                        <a:cubicBezTo>
                          <a:pt x="2" y="25"/>
                          <a:pt x="2" y="25"/>
                          <a:pt x="2" y="25"/>
                        </a:cubicBezTo>
                        <a:cubicBezTo>
                          <a:pt x="2" y="25"/>
                          <a:pt x="2" y="24"/>
                          <a:pt x="2" y="24"/>
                        </a:cubicBezTo>
                        <a:cubicBezTo>
                          <a:pt x="2" y="24"/>
                          <a:pt x="2" y="24"/>
                          <a:pt x="2" y="24"/>
                        </a:cubicBezTo>
                        <a:cubicBezTo>
                          <a:pt x="1" y="25"/>
                          <a:pt x="1" y="25"/>
                          <a:pt x="1" y="26"/>
                        </a:cubicBezTo>
                        <a:cubicBezTo>
                          <a:pt x="1" y="26"/>
                          <a:pt x="1" y="26"/>
                          <a:pt x="1" y="26"/>
                        </a:cubicBezTo>
                        <a:cubicBezTo>
                          <a:pt x="0" y="27"/>
                          <a:pt x="0" y="27"/>
                          <a:pt x="0" y="28"/>
                        </a:cubicBezTo>
                        <a:cubicBezTo>
                          <a:pt x="0" y="28"/>
                          <a:pt x="0" y="28"/>
                          <a:pt x="0" y="28"/>
                        </a:cubicBezTo>
                        <a:cubicBezTo>
                          <a:pt x="0" y="28"/>
                          <a:pt x="1" y="28"/>
                          <a:pt x="1" y="27"/>
                        </a:cubicBezTo>
                        <a:cubicBezTo>
                          <a:pt x="1" y="28"/>
                          <a:pt x="1" y="28"/>
                          <a:pt x="1" y="28"/>
                        </a:cubicBezTo>
                        <a:cubicBezTo>
                          <a:pt x="1" y="28"/>
                          <a:pt x="1" y="28"/>
                          <a:pt x="1" y="28"/>
                        </a:cubicBezTo>
                        <a:cubicBezTo>
                          <a:pt x="2" y="27"/>
                          <a:pt x="2" y="26"/>
                          <a:pt x="3" y="25"/>
                        </a:cubicBezTo>
                        <a:cubicBezTo>
                          <a:pt x="3" y="25"/>
                          <a:pt x="3" y="25"/>
                          <a:pt x="3" y="25"/>
                        </a:cubicBezTo>
                        <a:cubicBezTo>
                          <a:pt x="2" y="27"/>
                          <a:pt x="2" y="28"/>
                          <a:pt x="2" y="29"/>
                        </a:cubicBezTo>
                        <a:cubicBezTo>
                          <a:pt x="2" y="30"/>
                          <a:pt x="2" y="30"/>
                          <a:pt x="2" y="30"/>
                        </a:cubicBezTo>
                        <a:cubicBezTo>
                          <a:pt x="2" y="31"/>
                          <a:pt x="2" y="31"/>
                          <a:pt x="2" y="31"/>
                        </a:cubicBezTo>
                        <a:cubicBezTo>
                          <a:pt x="2" y="30"/>
                          <a:pt x="2" y="30"/>
                          <a:pt x="2" y="30"/>
                        </a:cubicBezTo>
                        <a:cubicBezTo>
                          <a:pt x="2" y="30"/>
                          <a:pt x="2" y="30"/>
                          <a:pt x="2" y="30"/>
                        </a:cubicBezTo>
                        <a:cubicBezTo>
                          <a:pt x="2" y="30"/>
                          <a:pt x="2" y="30"/>
                          <a:pt x="2" y="30"/>
                        </a:cubicBezTo>
                        <a:cubicBezTo>
                          <a:pt x="3" y="29"/>
                          <a:pt x="4" y="28"/>
                          <a:pt x="5" y="27"/>
                        </a:cubicBezTo>
                        <a:cubicBezTo>
                          <a:pt x="5" y="27"/>
                          <a:pt x="5" y="27"/>
                          <a:pt x="5" y="27"/>
                        </a:cubicBezTo>
                        <a:cubicBezTo>
                          <a:pt x="5" y="27"/>
                          <a:pt x="5" y="27"/>
                          <a:pt x="5" y="27"/>
                        </a:cubicBezTo>
                        <a:cubicBezTo>
                          <a:pt x="5" y="27"/>
                          <a:pt x="5" y="27"/>
                          <a:pt x="5" y="27"/>
                        </a:cubicBezTo>
                        <a:cubicBezTo>
                          <a:pt x="5" y="27"/>
                          <a:pt x="5" y="27"/>
                          <a:pt x="5" y="27"/>
                        </a:cubicBezTo>
                        <a:cubicBezTo>
                          <a:pt x="5" y="27"/>
                          <a:pt x="5" y="26"/>
                          <a:pt x="6" y="26"/>
                        </a:cubicBezTo>
                        <a:cubicBezTo>
                          <a:pt x="6" y="26"/>
                          <a:pt x="5" y="27"/>
                          <a:pt x="5" y="27"/>
                        </a:cubicBezTo>
                        <a:cubicBezTo>
                          <a:pt x="4" y="28"/>
                          <a:pt x="4" y="30"/>
                          <a:pt x="3" y="31"/>
                        </a:cubicBezTo>
                        <a:cubicBezTo>
                          <a:pt x="3" y="31"/>
                          <a:pt x="3" y="31"/>
                          <a:pt x="3" y="31"/>
                        </a:cubicBezTo>
                        <a:cubicBezTo>
                          <a:pt x="4" y="31"/>
                          <a:pt x="4" y="31"/>
                          <a:pt x="4" y="31"/>
                        </a:cubicBezTo>
                        <a:cubicBezTo>
                          <a:pt x="4" y="30"/>
                          <a:pt x="5" y="28"/>
                          <a:pt x="5" y="27"/>
                        </a:cubicBezTo>
                        <a:cubicBezTo>
                          <a:pt x="6" y="27"/>
                          <a:pt x="6" y="27"/>
                          <a:pt x="6" y="27"/>
                        </a:cubicBezTo>
                        <a:cubicBezTo>
                          <a:pt x="6" y="28"/>
                          <a:pt x="5" y="28"/>
                          <a:pt x="5" y="29"/>
                        </a:cubicBezTo>
                        <a:cubicBezTo>
                          <a:pt x="5" y="30"/>
                          <a:pt x="5" y="30"/>
                          <a:pt x="5" y="31"/>
                        </a:cubicBezTo>
                        <a:cubicBezTo>
                          <a:pt x="5" y="31"/>
                          <a:pt x="5" y="31"/>
                          <a:pt x="5" y="31"/>
                        </a:cubicBezTo>
                        <a:cubicBezTo>
                          <a:pt x="6" y="31"/>
                          <a:pt x="6" y="30"/>
                          <a:pt x="7" y="30"/>
                        </a:cubicBezTo>
                        <a:cubicBezTo>
                          <a:pt x="7" y="30"/>
                          <a:pt x="7" y="30"/>
                          <a:pt x="6" y="31"/>
                        </a:cubicBezTo>
                        <a:cubicBezTo>
                          <a:pt x="6" y="31"/>
                          <a:pt x="7" y="31"/>
                          <a:pt x="7" y="31"/>
                        </a:cubicBezTo>
                        <a:cubicBezTo>
                          <a:pt x="7" y="31"/>
                          <a:pt x="7" y="30"/>
                          <a:pt x="7" y="30"/>
                        </a:cubicBezTo>
                        <a:cubicBezTo>
                          <a:pt x="7" y="30"/>
                          <a:pt x="7" y="30"/>
                          <a:pt x="7" y="30"/>
                        </a:cubicBezTo>
                        <a:cubicBezTo>
                          <a:pt x="7" y="30"/>
                          <a:pt x="7" y="29"/>
                          <a:pt x="7" y="29"/>
                        </a:cubicBezTo>
                        <a:cubicBezTo>
                          <a:pt x="9" y="28"/>
                          <a:pt x="10" y="26"/>
                          <a:pt x="11" y="25"/>
                        </a:cubicBezTo>
                        <a:cubicBezTo>
                          <a:pt x="11" y="25"/>
                          <a:pt x="11" y="25"/>
                          <a:pt x="11" y="25"/>
                        </a:cubicBezTo>
                        <a:cubicBezTo>
                          <a:pt x="10" y="26"/>
                          <a:pt x="9" y="28"/>
                          <a:pt x="9" y="30"/>
                        </a:cubicBezTo>
                        <a:cubicBezTo>
                          <a:pt x="9" y="30"/>
                          <a:pt x="8" y="31"/>
                          <a:pt x="8" y="31"/>
                        </a:cubicBezTo>
                        <a:cubicBezTo>
                          <a:pt x="8" y="31"/>
                          <a:pt x="8" y="31"/>
                          <a:pt x="8" y="31"/>
                        </a:cubicBezTo>
                        <a:cubicBezTo>
                          <a:pt x="8" y="31"/>
                          <a:pt x="9" y="31"/>
                          <a:pt x="9" y="30"/>
                        </a:cubicBezTo>
                        <a:cubicBezTo>
                          <a:pt x="9" y="30"/>
                          <a:pt x="9" y="31"/>
                          <a:pt x="9" y="31"/>
                        </a:cubicBezTo>
                        <a:cubicBezTo>
                          <a:pt x="9" y="31"/>
                          <a:pt x="9" y="31"/>
                          <a:pt x="9" y="31"/>
                        </a:cubicBezTo>
                        <a:cubicBezTo>
                          <a:pt x="10" y="30"/>
                          <a:pt x="10" y="30"/>
                          <a:pt x="11" y="29"/>
                        </a:cubicBezTo>
                        <a:cubicBezTo>
                          <a:pt x="10" y="30"/>
                          <a:pt x="10" y="31"/>
                          <a:pt x="10" y="31"/>
                        </a:cubicBezTo>
                        <a:cubicBezTo>
                          <a:pt x="10" y="31"/>
                          <a:pt x="10" y="31"/>
                          <a:pt x="10" y="31"/>
                        </a:cubicBezTo>
                        <a:cubicBezTo>
                          <a:pt x="11" y="30"/>
                          <a:pt x="11" y="29"/>
                          <a:pt x="12" y="28"/>
                        </a:cubicBezTo>
                        <a:cubicBezTo>
                          <a:pt x="14" y="27"/>
                          <a:pt x="15" y="25"/>
                          <a:pt x="16" y="23"/>
                        </a:cubicBezTo>
                        <a:cubicBezTo>
                          <a:pt x="16" y="24"/>
                          <a:pt x="15" y="24"/>
                          <a:pt x="15" y="25"/>
                        </a:cubicBezTo>
                        <a:cubicBezTo>
                          <a:pt x="14" y="26"/>
                          <a:pt x="14" y="27"/>
                          <a:pt x="14" y="28"/>
                        </a:cubicBezTo>
                        <a:cubicBezTo>
                          <a:pt x="14" y="28"/>
                          <a:pt x="14" y="28"/>
                          <a:pt x="14" y="28"/>
                        </a:cubicBezTo>
                        <a:cubicBezTo>
                          <a:pt x="14" y="28"/>
                          <a:pt x="15" y="28"/>
                          <a:pt x="15" y="28"/>
                        </a:cubicBezTo>
                        <a:cubicBezTo>
                          <a:pt x="14" y="29"/>
                          <a:pt x="14" y="30"/>
                          <a:pt x="13" y="31"/>
                        </a:cubicBezTo>
                        <a:cubicBezTo>
                          <a:pt x="13" y="31"/>
                          <a:pt x="13" y="31"/>
                          <a:pt x="13" y="31"/>
                        </a:cubicBezTo>
                        <a:cubicBezTo>
                          <a:pt x="14" y="30"/>
                          <a:pt x="15" y="28"/>
                          <a:pt x="15" y="27"/>
                        </a:cubicBezTo>
                        <a:cubicBezTo>
                          <a:pt x="16" y="27"/>
                          <a:pt x="16" y="26"/>
                          <a:pt x="17" y="26"/>
                        </a:cubicBezTo>
                        <a:cubicBezTo>
                          <a:pt x="16" y="27"/>
                          <a:pt x="15" y="29"/>
                          <a:pt x="15" y="30"/>
                        </a:cubicBezTo>
                        <a:cubicBezTo>
                          <a:pt x="15" y="31"/>
                          <a:pt x="15" y="31"/>
                          <a:pt x="14" y="31"/>
                        </a:cubicBezTo>
                        <a:cubicBezTo>
                          <a:pt x="14" y="31"/>
                          <a:pt x="15" y="31"/>
                          <a:pt x="15" y="31"/>
                        </a:cubicBezTo>
                        <a:cubicBezTo>
                          <a:pt x="15" y="31"/>
                          <a:pt x="15" y="31"/>
                          <a:pt x="15" y="30"/>
                        </a:cubicBezTo>
                        <a:cubicBezTo>
                          <a:pt x="15" y="30"/>
                          <a:pt x="15" y="30"/>
                          <a:pt x="15" y="30"/>
                        </a:cubicBezTo>
                        <a:cubicBezTo>
                          <a:pt x="15" y="30"/>
                          <a:pt x="15" y="30"/>
                          <a:pt x="15" y="30"/>
                        </a:cubicBezTo>
                        <a:cubicBezTo>
                          <a:pt x="16" y="28"/>
                          <a:pt x="17" y="26"/>
                          <a:pt x="18" y="24"/>
                        </a:cubicBezTo>
                        <a:cubicBezTo>
                          <a:pt x="19" y="24"/>
                          <a:pt x="19" y="24"/>
                          <a:pt x="19" y="23"/>
                        </a:cubicBezTo>
                        <a:cubicBezTo>
                          <a:pt x="19" y="23"/>
                          <a:pt x="20" y="22"/>
                          <a:pt x="20" y="21"/>
                        </a:cubicBezTo>
                        <a:cubicBezTo>
                          <a:pt x="19" y="24"/>
                          <a:pt x="17" y="27"/>
                          <a:pt x="16" y="30"/>
                        </a:cubicBezTo>
                        <a:cubicBezTo>
                          <a:pt x="16" y="30"/>
                          <a:pt x="16" y="31"/>
                          <a:pt x="16" y="30"/>
                        </a:cubicBezTo>
                        <a:cubicBezTo>
                          <a:pt x="17" y="29"/>
                          <a:pt x="18" y="27"/>
                          <a:pt x="19" y="26"/>
                        </a:cubicBezTo>
                        <a:cubicBezTo>
                          <a:pt x="20" y="24"/>
                          <a:pt x="21" y="22"/>
                          <a:pt x="21" y="21"/>
                        </a:cubicBezTo>
                        <a:cubicBezTo>
                          <a:pt x="21" y="21"/>
                          <a:pt x="21" y="21"/>
                          <a:pt x="21" y="21"/>
                        </a:cubicBezTo>
                        <a:cubicBezTo>
                          <a:pt x="22" y="20"/>
                          <a:pt x="22" y="20"/>
                          <a:pt x="22" y="20"/>
                        </a:cubicBezTo>
                        <a:cubicBezTo>
                          <a:pt x="22" y="20"/>
                          <a:pt x="22" y="19"/>
                          <a:pt x="22" y="19"/>
                        </a:cubicBezTo>
                        <a:cubicBezTo>
                          <a:pt x="22" y="19"/>
                          <a:pt x="22" y="19"/>
                          <a:pt x="23" y="18"/>
                        </a:cubicBezTo>
                        <a:cubicBezTo>
                          <a:pt x="23" y="18"/>
                          <a:pt x="23" y="18"/>
                          <a:pt x="23" y="18"/>
                        </a:cubicBezTo>
                        <a:cubicBezTo>
                          <a:pt x="23" y="17"/>
                          <a:pt x="23" y="17"/>
                          <a:pt x="24" y="17"/>
                        </a:cubicBezTo>
                        <a:cubicBezTo>
                          <a:pt x="24" y="17"/>
                          <a:pt x="24" y="17"/>
                          <a:pt x="24" y="17"/>
                        </a:cubicBezTo>
                        <a:cubicBezTo>
                          <a:pt x="24" y="17"/>
                          <a:pt x="24" y="17"/>
                          <a:pt x="24" y="17"/>
                        </a:cubicBezTo>
                        <a:cubicBezTo>
                          <a:pt x="24" y="17"/>
                          <a:pt x="24" y="17"/>
                          <a:pt x="24" y="17"/>
                        </a:cubicBezTo>
                        <a:cubicBezTo>
                          <a:pt x="24" y="17"/>
                          <a:pt x="24" y="17"/>
                          <a:pt x="24" y="17"/>
                        </a:cubicBezTo>
                        <a:cubicBezTo>
                          <a:pt x="25" y="16"/>
                          <a:pt x="25" y="15"/>
                          <a:pt x="26" y="14"/>
                        </a:cubicBezTo>
                        <a:cubicBezTo>
                          <a:pt x="26" y="15"/>
                          <a:pt x="26" y="16"/>
                          <a:pt x="25" y="18"/>
                        </a:cubicBezTo>
                        <a:cubicBezTo>
                          <a:pt x="25" y="18"/>
                          <a:pt x="25" y="18"/>
                          <a:pt x="25" y="18"/>
                        </a:cubicBezTo>
                        <a:cubicBezTo>
                          <a:pt x="25" y="18"/>
                          <a:pt x="24" y="19"/>
                          <a:pt x="24" y="20"/>
                        </a:cubicBezTo>
                        <a:cubicBezTo>
                          <a:pt x="24" y="20"/>
                          <a:pt x="24" y="20"/>
                          <a:pt x="24" y="20"/>
                        </a:cubicBezTo>
                        <a:cubicBezTo>
                          <a:pt x="23" y="21"/>
                          <a:pt x="23" y="21"/>
                          <a:pt x="23" y="22"/>
                        </a:cubicBezTo>
                        <a:cubicBezTo>
                          <a:pt x="21" y="24"/>
                          <a:pt x="20" y="27"/>
                          <a:pt x="19" y="29"/>
                        </a:cubicBezTo>
                        <a:cubicBezTo>
                          <a:pt x="19" y="29"/>
                          <a:pt x="19" y="29"/>
                          <a:pt x="19" y="29"/>
                        </a:cubicBezTo>
                        <a:cubicBezTo>
                          <a:pt x="20" y="27"/>
                          <a:pt x="21" y="25"/>
                          <a:pt x="23" y="22"/>
                        </a:cubicBezTo>
                        <a:cubicBezTo>
                          <a:pt x="23" y="21"/>
                          <a:pt x="24" y="20"/>
                          <a:pt x="24" y="19"/>
                        </a:cubicBezTo>
                        <a:cubicBezTo>
                          <a:pt x="26" y="17"/>
                          <a:pt x="27" y="16"/>
                          <a:pt x="29" y="14"/>
                        </a:cubicBezTo>
                        <a:cubicBezTo>
                          <a:pt x="28" y="15"/>
                          <a:pt x="28" y="16"/>
                          <a:pt x="28" y="17"/>
                        </a:cubicBezTo>
                        <a:cubicBezTo>
                          <a:pt x="25" y="20"/>
                          <a:pt x="22" y="25"/>
                          <a:pt x="21" y="29"/>
                        </a:cubicBezTo>
                        <a:cubicBezTo>
                          <a:pt x="21" y="29"/>
                          <a:pt x="21" y="29"/>
                          <a:pt x="21" y="29"/>
                        </a:cubicBezTo>
                        <a:cubicBezTo>
                          <a:pt x="22" y="27"/>
                          <a:pt x="24" y="24"/>
                          <a:pt x="25" y="21"/>
                        </a:cubicBezTo>
                        <a:cubicBezTo>
                          <a:pt x="26" y="20"/>
                          <a:pt x="27" y="18"/>
                          <a:pt x="28" y="17"/>
                        </a:cubicBezTo>
                        <a:cubicBezTo>
                          <a:pt x="28" y="16"/>
                          <a:pt x="29" y="16"/>
                          <a:pt x="29" y="15"/>
                        </a:cubicBezTo>
                        <a:cubicBezTo>
                          <a:pt x="29" y="16"/>
                          <a:pt x="28" y="17"/>
                          <a:pt x="28" y="18"/>
                        </a:cubicBezTo>
                        <a:cubicBezTo>
                          <a:pt x="28" y="18"/>
                          <a:pt x="28" y="18"/>
                          <a:pt x="28" y="18"/>
                        </a:cubicBezTo>
                        <a:cubicBezTo>
                          <a:pt x="28" y="18"/>
                          <a:pt x="28" y="18"/>
                          <a:pt x="27" y="18"/>
                        </a:cubicBezTo>
                        <a:cubicBezTo>
                          <a:pt x="27" y="20"/>
                          <a:pt x="26" y="21"/>
                          <a:pt x="25" y="22"/>
                        </a:cubicBezTo>
                        <a:cubicBezTo>
                          <a:pt x="24" y="23"/>
                          <a:pt x="24" y="24"/>
                          <a:pt x="23" y="26"/>
                        </a:cubicBezTo>
                        <a:cubicBezTo>
                          <a:pt x="22" y="27"/>
                          <a:pt x="22" y="29"/>
                          <a:pt x="22" y="30"/>
                        </a:cubicBezTo>
                        <a:cubicBezTo>
                          <a:pt x="22" y="30"/>
                          <a:pt x="22" y="30"/>
                          <a:pt x="22" y="30"/>
                        </a:cubicBezTo>
                        <a:cubicBezTo>
                          <a:pt x="24" y="26"/>
                          <a:pt x="26" y="22"/>
                          <a:pt x="28" y="19"/>
                        </a:cubicBezTo>
                        <a:cubicBezTo>
                          <a:pt x="28" y="18"/>
                          <a:pt x="28" y="18"/>
                          <a:pt x="28" y="18"/>
                        </a:cubicBezTo>
                        <a:cubicBezTo>
                          <a:pt x="29" y="17"/>
                          <a:pt x="30" y="16"/>
                          <a:pt x="31" y="15"/>
                        </a:cubicBezTo>
                        <a:cubicBezTo>
                          <a:pt x="31" y="16"/>
                          <a:pt x="30" y="17"/>
                          <a:pt x="30" y="18"/>
                        </a:cubicBezTo>
                        <a:cubicBezTo>
                          <a:pt x="30" y="18"/>
                          <a:pt x="30" y="18"/>
                          <a:pt x="30" y="18"/>
                        </a:cubicBezTo>
                        <a:cubicBezTo>
                          <a:pt x="30" y="18"/>
                          <a:pt x="29" y="19"/>
                          <a:pt x="29" y="20"/>
                        </a:cubicBezTo>
                        <a:cubicBezTo>
                          <a:pt x="27" y="23"/>
                          <a:pt x="25" y="25"/>
                          <a:pt x="24" y="28"/>
                        </a:cubicBezTo>
                        <a:cubicBezTo>
                          <a:pt x="24" y="28"/>
                          <a:pt x="24" y="28"/>
                          <a:pt x="24" y="28"/>
                        </a:cubicBezTo>
                        <a:cubicBezTo>
                          <a:pt x="26" y="26"/>
                          <a:pt x="27" y="23"/>
                          <a:pt x="29" y="20"/>
                        </a:cubicBezTo>
                        <a:cubicBezTo>
                          <a:pt x="30" y="19"/>
                          <a:pt x="31" y="18"/>
                          <a:pt x="31" y="17"/>
                        </a:cubicBezTo>
                        <a:cubicBezTo>
                          <a:pt x="31" y="18"/>
                          <a:pt x="30" y="20"/>
                          <a:pt x="30" y="21"/>
                        </a:cubicBezTo>
                        <a:cubicBezTo>
                          <a:pt x="30" y="21"/>
                          <a:pt x="29" y="22"/>
                          <a:pt x="29" y="22"/>
                        </a:cubicBezTo>
                        <a:cubicBezTo>
                          <a:pt x="28" y="24"/>
                          <a:pt x="27" y="26"/>
                          <a:pt x="26" y="28"/>
                        </a:cubicBezTo>
                        <a:cubicBezTo>
                          <a:pt x="26" y="28"/>
                          <a:pt x="26" y="28"/>
                          <a:pt x="26" y="28"/>
                        </a:cubicBezTo>
                        <a:cubicBezTo>
                          <a:pt x="27" y="26"/>
                          <a:pt x="28" y="24"/>
                          <a:pt x="29" y="22"/>
                        </a:cubicBezTo>
                        <a:cubicBezTo>
                          <a:pt x="30" y="22"/>
                          <a:pt x="30" y="21"/>
                          <a:pt x="30" y="21"/>
                        </a:cubicBezTo>
                        <a:cubicBezTo>
                          <a:pt x="31" y="20"/>
                          <a:pt x="31" y="19"/>
                          <a:pt x="32" y="19"/>
                        </a:cubicBezTo>
                        <a:cubicBezTo>
                          <a:pt x="32" y="19"/>
                          <a:pt x="32" y="19"/>
                          <a:pt x="32" y="19"/>
                        </a:cubicBezTo>
                        <a:cubicBezTo>
                          <a:pt x="32" y="18"/>
                          <a:pt x="32" y="18"/>
                          <a:pt x="33" y="18"/>
                        </a:cubicBezTo>
                        <a:cubicBezTo>
                          <a:pt x="32" y="20"/>
                          <a:pt x="31" y="22"/>
                          <a:pt x="30" y="24"/>
                        </a:cubicBezTo>
                        <a:cubicBezTo>
                          <a:pt x="29" y="25"/>
                          <a:pt x="28" y="27"/>
                          <a:pt x="28" y="28"/>
                        </a:cubicBezTo>
                        <a:cubicBezTo>
                          <a:pt x="28" y="28"/>
                          <a:pt x="28" y="28"/>
                          <a:pt x="28" y="28"/>
                        </a:cubicBezTo>
                        <a:cubicBezTo>
                          <a:pt x="29" y="27"/>
                          <a:pt x="30" y="25"/>
                          <a:pt x="30" y="24"/>
                        </a:cubicBezTo>
                        <a:cubicBezTo>
                          <a:pt x="31" y="23"/>
                          <a:pt x="32" y="22"/>
                          <a:pt x="32" y="21"/>
                        </a:cubicBezTo>
                        <a:cubicBezTo>
                          <a:pt x="33" y="21"/>
                          <a:pt x="33" y="20"/>
                          <a:pt x="33" y="20"/>
                        </a:cubicBezTo>
                        <a:cubicBezTo>
                          <a:pt x="33" y="21"/>
                          <a:pt x="32" y="23"/>
                          <a:pt x="32" y="24"/>
                        </a:cubicBezTo>
                        <a:cubicBezTo>
                          <a:pt x="32" y="24"/>
                          <a:pt x="32" y="24"/>
                          <a:pt x="32" y="24"/>
                        </a:cubicBezTo>
                        <a:cubicBezTo>
                          <a:pt x="32" y="24"/>
                          <a:pt x="32" y="24"/>
                          <a:pt x="32" y="24"/>
                        </a:cubicBezTo>
                        <a:cubicBezTo>
                          <a:pt x="31" y="25"/>
                          <a:pt x="30" y="26"/>
                          <a:pt x="30" y="28"/>
                        </a:cubicBezTo>
                        <a:cubicBezTo>
                          <a:pt x="30" y="28"/>
                          <a:pt x="30" y="28"/>
                          <a:pt x="30" y="28"/>
                        </a:cubicBezTo>
                        <a:cubicBezTo>
                          <a:pt x="31" y="27"/>
                          <a:pt x="31" y="26"/>
                          <a:pt x="32" y="24"/>
                        </a:cubicBezTo>
                        <a:cubicBezTo>
                          <a:pt x="32" y="24"/>
                          <a:pt x="33" y="23"/>
                          <a:pt x="34" y="22"/>
                        </a:cubicBezTo>
                        <a:cubicBezTo>
                          <a:pt x="34" y="22"/>
                          <a:pt x="34" y="22"/>
                          <a:pt x="34" y="21"/>
                        </a:cubicBezTo>
                        <a:cubicBezTo>
                          <a:pt x="34" y="22"/>
                          <a:pt x="34" y="22"/>
                          <a:pt x="33" y="23"/>
                        </a:cubicBezTo>
                        <a:cubicBezTo>
                          <a:pt x="33" y="24"/>
                          <a:pt x="32" y="26"/>
                          <a:pt x="31" y="27"/>
                        </a:cubicBezTo>
                        <a:cubicBezTo>
                          <a:pt x="31" y="26"/>
                          <a:pt x="32" y="26"/>
                          <a:pt x="32" y="26"/>
                        </a:cubicBezTo>
                        <a:cubicBezTo>
                          <a:pt x="32" y="26"/>
                          <a:pt x="32" y="26"/>
                          <a:pt x="32" y="26"/>
                        </a:cubicBezTo>
                        <a:cubicBezTo>
                          <a:pt x="31" y="26"/>
                          <a:pt x="31" y="27"/>
                          <a:pt x="31" y="27"/>
                        </a:cubicBezTo>
                        <a:cubicBezTo>
                          <a:pt x="31" y="27"/>
                          <a:pt x="31" y="27"/>
                          <a:pt x="31" y="27"/>
                        </a:cubicBezTo>
                        <a:cubicBezTo>
                          <a:pt x="31" y="26"/>
                          <a:pt x="32" y="25"/>
                          <a:pt x="33" y="24"/>
                        </a:cubicBezTo>
                        <a:cubicBezTo>
                          <a:pt x="33" y="23"/>
                          <a:pt x="34" y="22"/>
                          <a:pt x="34" y="21"/>
                        </a:cubicBezTo>
                        <a:cubicBezTo>
                          <a:pt x="34" y="21"/>
                          <a:pt x="34" y="21"/>
                          <a:pt x="34" y="21"/>
                        </a:cubicBezTo>
                        <a:cubicBezTo>
                          <a:pt x="33" y="22"/>
                          <a:pt x="33" y="23"/>
                          <a:pt x="32" y="24"/>
                        </a:cubicBezTo>
                        <a:cubicBezTo>
                          <a:pt x="33" y="22"/>
                          <a:pt x="33" y="21"/>
                          <a:pt x="33" y="20"/>
                        </a:cubicBezTo>
                        <a:cubicBezTo>
                          <a:pt x="33" y="20"/>
                          <a:pt x="33" y="20"/>
                          <a:pt x="33" y="20"/>
                        </a:cubicBezTo>
                        <a:cubicBezTo>
                          <a:pt x="32" y="21"/>
                          <a:pt x="31" y="22"/>
                          <a:pt x="31" y="23"/>
                        </a:cubicBezTo>
                        <a:cubicBezTo>
                          <a:pt x="31" y="21"/>
                          <a:pt x="32" y="19"/>
                          <a:pt x="33" y="17"/>
                        </a:cubicBezTo>
                        <a:cubicBezTo>
                          <a:pt x="33" y="17"/>
                          <a:pt x="33" y="17"/>
                          <a:pt x="33" y="17"/>
                        </a:cubicBezTo>
                        <a:cubicBezTo>
                          <a:pt x="32" y="18"/>
                          <a:pt x="31" y="19"/>
                          <a:pt x="30" y="21"/>
                        </a:cubicBezTo>
                        <a:cubicBezTo>
                          <a:pt x="31" y="19"/>
                          <a:pt x="31" y="18"/>
                          <a:pt x="31" y="16"/>
                        </a:cubicBezTo>
                        <a:cubicBezTo>
                          <a:pt x="31" y="16"/>
                          <a:pt x="31" y="16"/>
                          <a:pt x="31" y="16"/>
                        </a:cubicBezTo>
                        <a:cubicBezTo>
                          <a:pt x="31" y="18"/>
                          <a:pt x="30" y="19"/>
                          <a:pt x="29" y="20"/>
                        </a:cubicBezTo>
                        <a:cubicBezTo>
                          <a:pt x="30" y="18"/>
                          <a:pt x="31" y="16"/>
                          <a:pt x="31" y="15"/>
                        </a:cubicBezTo>
                        <a:cubicBezTo>
                          <a:pt x="31" y="15"/>
                          <a:pt x="31" y="15"/>
                          <a:pt x="31" y="15"/>
                        </a:cubicBezTo>
                        <a:cubicBezTo>
                          <a:pt x="30" y="16"/>
                          <a:pt x="29" y="17"/>
                          <a:pt x="28" y="18"/>
                        </a:cubicBezTo>
                        <a:cubicBezTo>
                          <a:pt x="28" y="18"/>
                          <a:pt x="28" y="18"/>
                          <a:pt x="28" y="18"/>
                        </a:cubicBezTo>
                        <a:cubicBezTo>
                          <a:pt x="28" y="17"/>
                          <a:pt x="29" y="16"/>
                          <a:pt x="29" y="15"/>
                        </a:cubicBezTo>
                        <a:cubicBezTo>
                          <a:pt x="29" y="15"/>
                          <a:pt x="29" y="15"/>
                          <a:pt x="29" y="15"/>
                        </a:cubicBezTo>
                        <a:cubicBezTo>
                          <a:pt x="29" y="15"/>
                          <a:pt x="29" y="15"/>
                          <a:pt x="29" y="15"/>
                        </a:cubicBezTo>
                        <a:cubicBezTo>
                          <a:pt x="29" y="15"/>
                          <a:pt x="29" y="15"/>
                          <a:pt x="29" y="15"/>
                        </a:cubicBezTo>
                        <a:cubicBezTo>
                          <a:pt x="29" y="15"/>
                          <a:pt x="29" y="15"/>
                          <a:pt x="29" y="15"/>
                        </a:cubicBezTo>
                        <a:cubicBezTo>
                          <a:pt x="29" y="15"/>
                          <a:pt x="28" y="16"/>
                          <a:pt x="28" y="16"/>
                        </a:cubicBezTo>
                        <a:cubicBezTo>
                          <a:pt x="28" y="15"/>
                          <a:pt x="29" y="14"/>
                          <a:pt x="29" y="13"/>
                        </a:cubicBezTo>
                        <a:cubicBezTo>
                          <a:pt x="29" y="13"/>
                          <a:pt x="29" y="13"/>
                          <a:pt x="29" y="13"/>
                        </a:cubicBezTo>
                        <a:cubicBezTo>
                          <a:pt x="28" y="15"/>
                          <a:pt x="26" y="17"/>
                          <a:pt x="25" y="19"/>
                        </a:cubicBezTo>
                        <a:cubicBezTo>
                          <a:pt x="25" y="17"/>
                          <a:pt x="26" y="16"/>
                          <a:pt x="26" y="14"/>
                        </a:cubicBezTo>
                        <a:cubicBezTo>
                          <a:pt x="26" y="14"/>
                          <a:pt x="26" y="14"/>
                          <a:pt x="26" y="14"/>
                        </a:cubicBezTo>
                        <a:cubicBezTo>
                          <a:pt x="25" y="15"/>
                          <a:pt x="24" y="16"/>
                          <a:pt x="23" y="17"/>
                        </a:cubicBezTo>
                        <a:cubicBezTo>
                          <a:pt x="23" y="17"/>
                          <a:pt x="24" y="16"/>
                          <a:pt x="24" y="16"/>
                        </a:cubicBezTo>
                        <a:cubicBezTo>
                          <a:pt x="25" y="15"/>
                          <a:pt x="25" y="13"/>
                          <a:pt x="25" y="12"/>
                        </a:cubicBezTo>
                        <a:cubicBezTo>
                          <a:pt x="25" y="12"/>
                          <a:pt x="25" y="12"/>
                          <a:pt x="25" y="12"/>
                        </a:cubicBezTo>
                        <a:cubicBezTo>
                          <a:pt x="25" y="12"/>
                          <a:pt x="24" y="12"/>
                          <a:pt x="24" y="13"/>
                        </a:cubicBezTo>
                        <a:cubicBezTo>
                          <a:pt x="24" y="12"/>
                          <a:pt x="24" y="12"/>
                          <a:pt x="24" y="12"/>
                        </a:cubicBezTo>
                        <a:cubicBezTo>
                          <a:pt x="24" y="12"/>
                          <a:pt x="24" y="12"/>
                          <a:pt x="24" y="12"/>
                        </a:cubicBezTo>
                        <a:cubicBezTo>
                          <a:pt x="24" y="12"/>
                          <a:pt x="23" y="13"/>
                          <a:pt x="23" y="13"/>
                        </a:cubicBezTo>
                        <a:cubicBezTo>
                          <a:pt x="23" y="14"/>
                          <a:pt x="22" y="15"/>
                          <a:pt x="22" y="15"/>
                        </a:cubicBezTo>
                        <a:cubicBezTo>
                          <a:pt x="22" y="14"/>
                          <a:pt x="22" y="14"/>
                          <a:pt x="22" y="13"/>
                        </a:cubicBezTo>
                        <a:cubicBezTo>
                          <a:pt x="22" y="13"/>
                          <a:pt x="22" y="13"/>
                          <a:pt x="22" y="13"/>
                        </a:cubicBezTo>
                        <a:cubicBezTo>
                          <a:pt x="22" y="13"/>
                          <a:pt x="21" y="14"/>
                          <a:pt x="20" y="15"/>
                        </a:cubicBezTo>
                        <a:cubicBezTo>
                          <a:pt x="20" y="14"/>
                          <a:pt x="21" y="13"/>
                          <a:pt x="21" y="13"/>
                        </a:cubicBezTo>
                        <a:cubicBezTo>
                          <a:pt x="21" y="13"/>
                          <a:pt x="21" y="13"/>
                          <a:pt x="21" y="13"/>
                        </a:cubicBezTo>
                        <a:cubicBezTo>
                          <a:pt x="20" y="13"/>
                          <a:pt x="19" y="14"/>
                          <a:pt x="18" y="14"/>
                        </a:cubicBezTo>
                        <a:cubicBezTo>
                          <a:pt x="18" y="15"/>
                          <a:pt x="17" y="16"/>
                          <a:pt x="17" y="17"/>
                        </a:cubicBezTo>
                        <a:cubicBezTo>
                          <a:pt x="17" y="16"/>
                          <a:pt x="17" y="15"/>
                          <a:pt x="18" y="15"/>
                        </a:cubicBezTo>
                        <a:cubicBezTo>
                          <a:pt x="18" y="14"/>
                          <a:pt x="18" y="13"/>
                          <a:pt x="18" y="12"/>
                        </a:cubicBezTo>
                        <a:cubicBezTo>
                          <a:pt x="18" y="12"/>
                          <a:pt x="18" y="12"/>
                          <a:pt x="18" y="12"/>
                        </a:cubicBezTo>
                        <a:cubicBezTo>
                          <a:pt x="17" y="13"/>
                          <a:pt x="16" y="14"/>
                          <a:pt x="16" y="15"/>
                        </a:cubicBezTo>
                        <a:cubicBezTo>
                          <a:pt x="16" y="14"/>
                          <a:pt x="16" y="14"/>
                          <a:pt x="16" y="14"/>
                        </a:cubicBezTo>
                        <a:cubicBezTo>
                          <a:pt x="16" y="13"/>
                          <a:pt x="16" y="12"/>
                          <a:pt x="16" y="10"/>
                        </a:cubicBezTo>
                        <a:cubicBezTo>
                          <a:pt x="16" y="10"/>
                          <a:pt x="16" y="10"/>
                          <a:pt x="16" y="10"/>
                        </a:cubicBezTo>
                        <a:cubicBezTo>
                          <a:pt x="15" y="11"/>
                          <a:pt x="14" y="12"/>
                          <a:pt x="14" y="13"/>
                        </a:cubicBezTo>
                        <a:cubicBezTo>
                          <a:pt x="14" y="12"/>
                          <a:pt x="15" y="10"/>
                          <a:pt x="15" y="9"/>
                        </a:cubicBezTo>
                        <a:cubicBezTo>
                          <a:pt x="15" y="9"/>
                          <a:pt x="14" y="9"/>
                          <a:pt x="14" y="9"/>
                        </a:cubicBezTo>
                        <a:cubicBezTo>
                          <a:pt x="13" y="10"/>
                          <a:pt x="12" y="12"/>
                          <a:pt x="11" y="13"/>
                        </a:cubicBezTo>
                        <a:cubicBezTo>
                          <a:pt x="12" y="12"/>
                          <a:pt x="12" y="10"/>
                          <a:pt x="12" y="9"/>
                        </a:cubicBezTo>
                        <a:cubicBezTo>
                          <a:pt x="12" y="9"/>
                          <a:pt x="12" y="9"/>
                          <a:pt x="12" y="9"/>
                        </a:cubicBezTo>
                        <a:cubicBezTo>
                          <a:pt x="11" y="9"/>
                          <a:pt x="11" y="10"/>
                          <a:pt x="10" y="11"/>
                        </a:cubicBezTo>
                        <a:cubicBezTo>
                          <a:pt x="10" y="11"/>
                          <a:pt x="10" y="12"/>
                          <a:pt x="9" y="12"/>
                        </a:cubicBezTo>
                        <a:cubicBezTo>
                          <a:pt x="10" y="12"/>
                          <a:pt x="10" y="11"/>
                          <a:pt x="10" y="11"/>
                        </a:cubicBezTo>
                        <a:cubicBezTo>
                          <a:pt x="10" y="10"/>
                          <a:pt x="10" y="9"/>
                          <a:pt x="10" y="8"/>
                        </a:cubicBezTo>
                        <a:cubicBezTo>
                          <a:pt x="10" y="8"/>
                          <a:pt x="10" y="8"/>
                          <a:pt x="10" y="8"/>
                        </a:cubicBezTo>
                        <a:cubicBezTo>
                          <a:pt x="10" y="9"/>
                          <a:pt x="10" y="9"/>
                          <a:pt x="9" y="9"/>
                        </a:cubicBezTo>
                        <a:cubicBezTo>
                          <a:pt x="10" y="8"/>
                          <a:pt x="11" y="7"/>
                          <a:pt x="11" y="5"/>
                        </a:cubicBezTo>
                        <a:cubicBezTo>
                          <a:pt x="11" y="5"/>
                          <a:pt x="11" y="5"/>
                          <a:pt x="11" y="5"/>
                        </a:cubicBezTo>
                        <a:cubicBezTo>
                          <a:pt x="12" y="3"/>
                          <a:pt x="13" y="1"/>
                          <a:pt x="13" y="0"/>
                        </a:cubicBezTo>
                        <a:cubicBezTo>
                          <a:pt x="13" y="0"/>
                          <a:pt x="13" y="0"/>
                          <a:pt x="13" y="0"/>
                        </a:cubicBezTo>
                        <a:cubicBezTo>
                          <a:pt x="12" y="0"/>
                          <a:pt x="12" y="0"/>
                          <a:pt x="1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grpSp>
      </p:grpSp>
      <p:sp>
        <p:nvSpPr>
          <p:cNvPr id="1534" name="文本框 1533"/>
          <p:cNvSpPr txBox="1"/>
          <p:nvPr/>
        </p:nvSpPr>
        <p:spPr>
          <a:xfrm>
            <a:off x="6059505" y="3445973"/>
            <a:ext cx="3612482" cy="92333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5400" b="0" i="0" u="none" strike="noStrike" kern="1200" cap="none" spc="0" normalizeH="0" baseline="0" noProof="0">
                <a:ln>
                  <a:noFill/>
                </a:ln>
                <a:solidFill>
                  <a:srgbClr val="157E9F"/>
                </a:solidFill>
                <a:effectLst/>
                <a:uLnTx/>
                <a:uFillTx/>
                <a:latin typeface="方正清刻本悦宋简体" panose="02000000000000000000" pitchFamily="2" charset="-122"/>
                <a:ea typeface="方正清刻本悦宋简体" panose="02000000000000000000" pitchFamily="2" charset="-122"/>
              </a:rPr>
              <a:t>不足反思</a:t>
            </a:r>
            <a:endParaRPr kumimoji="0" lang="zh-CN" altLang="en-US" sz="5400" b="0" i="0" u="none" strike="noStrike" kern="1200" cap="none" spc="0" normalizeH="0" baseline="0" noProof="0" dirty="0">
              <a:ln>
                <a:noFill/>
              </a:ln>
              <a:solidFill>
                <a:srgbClr val="157E9F"/>
              </a:solidFill>
              <a:effectLst/>
              <a:uLnTx/>
              <a:uFillTx/>
              <a:latin typeface="方正清刻本悦宋简体" panose="02000000000000000000" pitchFamily="2" charset="-122"/>
              <a:ea typeface="方正清刻本悦宋简体" panose="02000000000000000000" pitchFamily="2" charset="-122"/>
            </a:endParaRPr>
          </a:p>
        </p:txBody>
      </p:sp>
      <p:sp>
        <p:nvSpPr>
          <p:cNvPr id="1535" name="文本框 1534"/>
          <p:cNvSpPr txBox="1"/>
          <p:nvPr/>
        </p:nvSpPr>
        <p:spPr>
          <a:xfrm>
            <a:off x="6151716" y="2450701"/>
            <a:ext cx="1070593" cy="92333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defRPr/>
            </a:pPr>
            <a:r>
              <a:rPr kumimoji="0" lang="en-US" altLang="zh-CN" sz="5400" b="0" i="0" u="none" strike="noStrike" kern="1200" cap="none" spc="0" normalizeH="0" baseline="0" noProof="0">
                <a:ln>
                  <a:noFill/>
                </a:ln>
                <a:solidFill>
                  <a:srgbClr val="157E9F"/>
                </a:solidFill>
                <a:effectLst/>
                <a:uLnTx/>
                <a:uFillTx/>
                <a:latin typeface="DIN"/>
                <a:ea typeface="冬青黑体简体中文 W3"/>
                <a:cs typeface="+mn-cs"/>
              </a:rPr>
              <a:t>03</a:t>
            </a:r>
            <a:endParaRPr kumimoji="0" lang="zh-CN" altLang="en-US" sz="5400" b="0" i="0" u="none" strike="noStrike" kern="1200" cap="none" spc="0" normalizeH="0" baseline="0" noProof="0" dirty="0">
              <a:ln>
                <a:noFill/>
              </a:ln>
              <a:solidFill>
                <a:srgbClr val="157E9F"/>
              </a:solidFill>
              <a:effectLst/>
              <a:uLnTx/>
              <a:uFillTx/>
              <a:latin typeface="DIN"/>
              <a:ea typeface="冬青黑体简体中文 W3"/>
              <a:cs typeface="+mn-cs"/>
            </a:endParaRPr>
          </a:p>
        </p:txBody>
      </p:sp>
    </p:spTree>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bg>
      <p:bgPr>
        <a:solidFill>
          <a:srgbClr val="157E9F"/>
        </a:solidFill>
        <a:effectLst/>
      </p:bgPr>
    </p:bg>
    <p:spTree>
      <p:nvGrpSpPr>
        <p:cNvPr id="1" name=""/>
        <p:cNvGrpSpPr/>
        <p:nvPr/>
      </p:nvGrpSpPr>
      <p:grpSpPr>
        <a:xfrm>
          <a:off x="0" y="0"/>
          <a:ext cx="0" cy="0"/>
          <a:chOff x="0" y="0"/>
          <a:chExt cx="0" cy="0"/>
        </a:xfrm>
      </p:grpSpPr>
      <p:sp>
        <p:nvSpPr>
          <p:cNvPr id="5" name="圆角矩形 4"/>
          <p:cNvSpPr/>
          <p:nvPr/>
        </p:nvSpPr>
        <p:spPr>
          <a:xfrm>
            <a:off x="388015" y="293706"/>
            <a:ext cx="11449455" cy="6274340"/>
          </a:xfrm>
          <a:prstGeom prst="roundRect">
            <a:avLst>
              <a:gd name="adj" fmla="val 1783"/>
            </a:avLst>
          </a:prstGeom>
          <a:solidFill>
            <a:schemeClr val="bg1"/>
          </a:solidFill>
          <a:ln>
            <a:noFill/>
          </a:ln>
          <a:effectLst>
            <a:outerShdw blurRad="241300" dist="88900" dir="2700000" algn="tl"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518" name="组合 517"/>
          <p:cNvGrpSpPr/>
          <p:nvPr/>
        </p:nvGrpSpPr>
        <p:grpSpPr>
          <a:xfrm>
            <a:off x="1269834" y="1308701"/>
            <a:ext cx="3474886" cy="4217447"/>
            <a:chOff x="1940229" y="2263110"/>
            <a:chExt cx="2399181" cy="2911870"/>
          </a:xfrm>
        </p:grpSpPr>
        <p:grpSp>
          <p:nvGrpSpPr>
            <p:cNvPr id="519" name="组合 518"/>
            <p:cNvGrpSpPr/>
            <p:nvPr/>
          </p:nvGrpSpPr>
          <p:grpSpPr>
            <a:xfrm>
              <a:off x="2502691" y="2989833"/>
              <a:ext cx="1363850" cy="2185147"/>
              <a:chOff x="996950" y="2262188"/>
              <a:chExt cx="434975" cy="696913"/>
            </a:xfrm>
          </p:grpSpPr>
          <p:sp>
            <p:nvSpPr>
              <p:cNvPr id="1473" name="Freeform 8"/>
              <p:cNvSpPr>
                <a:spLocks noEditPoints="1"/>
              </p:cNvSpPr>
              <p:nvPr/>
            </p:nvSpPr>
            <p:spPr bwMode="auto">
              <a:xfrm>
                <a:off x="1219200" y="2300288"/>
                <a:ext cx="93663" cy="96838"/>
              </a:xfrm>
              <a:custGeom>
                <a:avLst/>
                <a:gdLst>
                  <a:gd name="T0" fmla="*/ 81 w 87"/>
                  <a:gd name="T1" fmla="*/ 23 h 91"/>
                  <a:gd name="T2" fmla="*/ 79 w 87"/>
                  <a:gd name="T3" fmla="*/ 19 h 91"/>
                  <a:gd name="T4" fmla="*/ 70 w 87"/>
                  <a:gd name="T5" fmla="*/ 17 h 91"/>
                  <a:gd name="T6" fmla="*/ 67 w 87"/>
                  <a:gd name="T7" fmla="*/ 14 h 91"/>
                  <a:gd name="T8" fmla="*/ 65 w 87"/>
                  <a:gd name="T9" fmla="*/ 6 h 91"/>
                  <a:gd name="T10" fmla="*/ 61 w 87"/>
                  <a:gd name="T11" fmla="*/ 4 h 91"/>
                  <a:gd name="T12" fmla="*/ 53 w 87"/>
                  <a:gd name="T13" fmla="*/ 7 h 91"/>
                  <a:gd name="T14" fmla="*/ 49 w 87"/>
                  <a:gd name="T15" fmla="*/ 6 h 91"/>
                  <a:gd name="T16" fmla="*/ 42 w 87"/>
                  <a:gd name="T17" fmla="*/ 0 h 91"/>
                  <a:gd name="T18" fmla="*/ 38 w 87"/>
                  <a:gd name="T19" fmla="*/ 0 h 91"/>
                  <a:gd name="T20" fmla="*/ 33 w 87"/>
                  <a:gd name="T21" fmla="*/ 7 h 91"/>
                  <a:gd name="T22" fmla="*/ 29 w 87"/>
                  <a:gd name="T23" fmla="*/ 9 h 91"/>
                  <a:gd name="T24" fmla="*/ 23 w 87"/>
                  <a:gd name="T25" fmla="*/ 5 h 91"/>
                  <a:gd name="T26" fmla="*/ 21 w 87"/>
                  <a:gd name="T27" fmla="*/ 14 h 91"/>
                  <a:gd name="T28" fmla="*/ 17 w 87"/>
                  <a:gd name="T29" fmla="*/ 17 h 91"/>
                  <a:gd name="T30" fmla="*/ 9 w 87"/>
                  <a:gd name="T31" fmla="*/ 18 h 91"/>
                  <a:gd name="T32" fmla="*/ 6 w 87"/>
                  <a:gd name="T33" fmla="*/ 22 h 91"/>
                  <a:gd name="T34" fmla="*/ 8 w 87"/>
                  <a:gd name="T35" fmla="*/ 31 h 91"/>
                  <a:gd name="T36" fmla="*/ 7 w 87"/>
                  <a:gd name="T37" fmla="*/ 35 h 91"/>
                  <a:gd name="T38" fmla="*/ 0 w 87"/>
                  <a:gd name="T39" fmla="*/ 41 h 91"/>
                  <a:gd name="T40" fmla="*/ 0 w 87"/>
                  <a:gd name="T41" fmla="*/ 45 h 91"/>
                  <a:gd name="T42" fmla="*/ 6 w 87"/>
                  <a:gd name="T43" fmla="*/ 52 h 91"/>
                  <a:gd name="T44" fmla="*/ 7 w 87"/>
                  <a:gd name="T45" fmla="*/ 56 h 91"/>
                  <a:gd name="T46" fmla="*/ 4 w 87"/>
                  <a:gd name="T47" fmla="*/ 64 h 91"/>
                  <a:gd name="T48" fmla="*/ 6 w 87"/>
                  <a:gd name="T49" fmla="*/ 69 h 91"/>
                  <a:gd name="T50" fmla="*/ 14 w 87"/>
                  <a:gd name="T51" fmla="*/ 71 h 91"/>
                  <a:gd name="T52" fmla="*/ 17 w 87"/>
                  <a:gd name="T53" fmla="*/ 74 h 91"/>
                  <a:gd name="T54" fmla="*/ 19 w 87"/>
                  <a:gd name="T55" fmla="*/ 83 h 91"/>
                  <a:gd name="T56" fmla="*/ 23 w 87"/>
                  <a:gd name="T57" fmla="*/ 85 h 91"/>
                  <a:gd name="T58" fmla="*/ 31 w 87"/>
                  <a:gd name="T59" fmla="*/ 83 h 91"/>
                  <a:gd name="T60" fmla="*/ 35 w 87"/>
                  <a:gd name="T61" fmla="*/ 84 h 91"/>
                  <a:gd name="T62" fmla="*/ 41 w 87"/>
                  <a:gd name="T63" fmla="*/ 91 h 91"/>
                  <a:gd name="T64" fmla="*/ 45 w 87"/>
                  <a:gd name="T65" fmla="*/ 91 h 91"/>
                  <a:gd name="T66" fmla="*/ 51 w 87"/>
                  <a:gd name="T67" fmla="*/ 85 h 91"/>
                  <a:gd name="T68" fmla="*/ 56 w 87"/>
                  <a:gd name="T69" fmla="*/ 83 h 91"/>
                  <a:gd name="T70" fmla="*/ 62 w 87"/>
                  <a:gd name="T71" fmla="*/ 86 h 91"/>
                  <a:gd name="T72" fmla="*/ 64 w 87"/>
                  <a:gd name="T73" fmla="*/ 79 h 91"/>
                  <a:gd name="T74" fmla="*/ 68 w 87"/>
                  <a:gd name="T75" fmla="*/ 77 h 91"/>
                  <a:gd name="T76" fmla="*/ 76 w 87"/>
                  <a:gd name="T77" fmla="*/ 76 h 91"/>
                  <a:gd name="T78" fmla="*/ 79 w 87"/>
                  <a:gd name="T79" fmla="*/ 72 h 91"/>
                  <a:gd name="T80" fmla="*/ 78 w 87"/>
                  <a:gd name="T81" fmla="*/ 63 h 91"/>
                  <a:gd name="T82" fmla="*/ 79 w 87"/>
                  <a:gd name="T83" fmla="*/ 59 h 91"/>
                  <a:gd name="T84" fmla="*/ 86 w 87"/>
                  <a:gd name="T85" fmla="*/ 54 h 91"/>
                  <a:gd name="T86" fmla="*/ 87 w 87"/>
                  <a:gd name="T87" fmla="*/ 50 h 91"/>
                  <a:gd name="T88" fmla="*/ 82 w 87"/>
                  <a:gd name="T89" fmla="*/ 43 h 91"/>
                  <a:gd name="T90" fmla="*/ 81 w 87"/>
                  <a:gd name="T91" fmla="*/ 38 h 91"/>
                  <a:gd name="T92" fmla="*/ 85 w 87"/>
                  <a:gd name="T93" fmla="*/ 30 h 91"/>
                  <a:gd name="T94" fmla="*/ 74 w 87"/>
                  <a:gd name="T95" fmla="*/ 28 h 91"/>
                  <a:gd name="T96" fmla="*/ 57 w 87"/>
                  <a:gd name="T97" fmla="*/ 12 h 91"/>
                  <a:gd name="T98" fmla="*/ 35 w 87"/>
                  <a:gd name="T99" fmla="*/ 50 h 91"/>
                  <a:gd name="T100" fmla="*/ 48 w 87"/>
                  <a:gd name="T101" fmla="*/ 55 h 91"/>
                  <a:gd name="T102" fmla="*/ 38 w 87"/>
                  <a:gd name="T103" fmla="*/ 28 h 91"/>
                  <a:gd name="T104" fmla="*/ 27 w 87"/>
                  <a:gd name="T105" fmla="*/ 13 h 91"/>
                  <a:gd name="T106" fmla="*/ 11 w 87"/>
                  <a:gd name="T107" fmla="*/ 31 h 91"/>
                  <a:gd name="T108" fmla="*/ 27 w 87"/>
                  <a:gd name="T109" fmla="*/ 41 h 91"/>
                  <a:gd name="T110" fmla="*/ 10 w 87"/>
                  <a:gd name="T111" fmla="*/ 35 h 91"/>
                  <a:gd name="T112" fmla="*/ 36 w 87"/>
                  <a:gd name="T113" fmla="*/ 62 h 91"/>
                  <a:gd name="T114" fmla="*/ 33 w 87"/>
                  <a:gd name="T115" fmla="*/ 80 h 91"/>
                  <a:gd name="T116" fmla="*/ 57 w 87"/>
                  <a:gd name="T117" fmla="*/ 79 h 91"/>
                  <a:gd name="T118" fmla="*/ 53 w 87"/>
                  <a:gd name="T119" fmla="*/ 61 h 91"/>
                  <a:gd name="T120" fmla="*/ 60 w 87"/>
                  <a:gd name="T121" fmla="*/ 78 h 91"/>
                  <a:gd name="T122" fmla="*/ 60 w 87"/>
                  <a:gd name="T123" fmla="*/ 39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7" h="91">
                    <a:moveTo>
                      <a:pt x="78" y="29"/>
                    </a:moveTo>
                    <a:cubicBezTo>
                      <a:pt x="83" y="26"/>
                      <a:pt x="83" y="26"/>
                      <a:pt x="83" y="26"/>
                    </a:cubicBezTo>
                    <a:cubicBezTo>
                      <a:pt x="82" y="25"/>
                      <a:pt x="82" y="24"/>
                      <a:pt x="81" y="23"/>
                    </a:cubicBezTo>
                    <a:cubicBezTo>
                      <a:pt x="76" y="25"/>
                      <a:pt x="76" y="25"/>
                      <a:pt x="76" y="25"/>
                    </a:cubicBezTo>
                    <a:cubicBezTo>
                      <a:pt x="76" y="24"/>
                      <a:pt x="75" y="23"/>
                      <a:pt x="75" y="23"/>
                    </a:cubicBezTo>
                    <a:cubicBezTo>
                      <a:pt x="79" y="19"/>
                      <a:pt x="79" y="19"/>
                      <a:pt x="79" y="19"/>
                    </a:cubicBezTo>
                    <a:cubicBezTo>
                      <a:pt x="78" y="18"/>
                      <a:pt x="77" y="17"/>
                      <a:pt x="77" y="16"/>
                    </a:cubicBezTo>
                    <a:cubicBezTo>
                      <a:pt x="72" y="19"/>
                      <a:pt x="72" y="19"/>
                      <a:pt x="72" y="19"/>
                    </a:cubicBezTo>
                    <a:cubicBezTo>
                      <a:pt x="72" y="18"/>
                      <a:pt x="71" y="18"/>
                      <a:pt x="70" y="17"/>
                    </a:cubicBezTo>
                    <a:cubicBezTo>
                      <a:pt x="74" y="13"/>
                      <a:pt x="74" y="13"/>
                      <a:pt x="74" y="13"/>
                    </a:cubicBezTo>
                    <a:cubicBezTo>
                      <a:pt x="73" y="12"/>
                      <a:pt x="72" y="11"/>
                      <a:pt x="71" y="10"/>
                    </a:cubicBezTo>
                    <a:cubicBezTo>
                      <a:pt x="67" y="14"/>
                      <a:pt x="67" y="14"/>
                      <a:pt x="67" y="14"/>
                    </a:cubicBezTo>
                    <a:cubicBezTo>
                      <a:pt x="67" y="14"/>
                      <a:pt x="66" y="13"/>
                      <a:pt x="65" y="13"/>
                    </a:cubicBezTo>
                    <a:cubicBezTo>
                      <a:pt x="68" y="8"/>
                      <a:pt x="68" y="8"/>
                      <a:pt x="68" y="8"/>
                    </a:cubicBezTo>
                    <a:cubicBezTo>
                      <a:pt x="67" y="7"/>
                      <a:pt x="66" y="6"/>
                      <a:pt x="65" y="6"/>
                    </a:cubicBezTo>
                    <a:cubicBezTo>
                      <a:pt x="62" y="10"/>
                      <a:pt x="62" y="10"/>
                      <a:pt x="62" y="10"/>
                    </a:cubicBezTo>
                    <a:cubicBezTo>
                      <a:pt x="61" y="10"/>
                      <a:pt x="60" y="9"/>
                      <a:pt x="59" y="9"/>
                    </a:cubicBezTo>
                    <a:cubicBezTo>
                      <a:pt x="61" y="4"/>
                      <a:pt x="61" y="4"/>
                      <a:pt x="61" y="4"/>
                    </a:cubicBezTo>
                    <a:cubicBezTo>
                      <a:pt x="60" y="3"/>
                      <a:pt x="59" y="3"/>
                      <a:pt x="58" y="2"/>
                    </a:cubicBezTo>
                    <a:cubicBezTo>
                      <a:pt x="55" y="8"/>
                      <a:pt x="55" y="8"/>
                      <a:pt x="55" y="8"/>
                    </a:cubicBezTo>
                    <a:cubicBezTo>
                      <a:pt x="54" y="7"/>
                      <a:pt x="54" y="7"/>
                      <a:pt x="53" y="7"/>
                    </a:cubicBezTo>
                    <a:cubicBezTo>
                      <a:pt x="53" y="1"/>
                      <a:pt x="53" y="1"/>
                      <a:pt x="53" y="1"/>
                    </a:cubicBezTo>
                    <a:cubicBezTo>
                      <a:pt x="52" y="1"/>
                      <a:pt x="51" y="1"/>
                      <a:pt x="50" y="1"/>
                    </a:cubicBezTo>
                    <a:cubicBezTo>
                      <a:pt x="49" y="6"/>
                      <a:pt x="49" y="6"/>
                      <a:pt x="49" y="6"/>
                    </a:cubicBezTo>
                    <a:cubicBezTo>
                      <a:pt x="48" y="6"/>
                      <a:pt x="47" y="6"/>
                      <a:pt x="46" y="6"/>
                    </a:cubicBezTo>
                    <a:cubicBezTo>
                      <a:pt x="46" y="0"/>
                      <a:pt x="46" y="0"/>
                      <a:pt x="46" y="0"/>
                    </a:cubicBezTo>
                    <a:cubicBezTo>
                      <a:pt x="45" y="0"/>
                      <a:pt x="43" y="0"/>
                      <a:pt x="42" y="0"/>
                    </a:cubicBezTo>
                    <a:cubicBezTo>
                      <a:pt x="42" y="6"/>
                      <a:pt x="42" y="6"/>
                      <a:pt x="42" y="6"/>
                    </a:cubicBezTo>
                    <a:cubicBezTo>
                      <a:pt x="41" y="6"/>
                      <a:pt x="40" y="6"/>
                      <a:pt x="39" y="6"/>
                    </a:cubicBezTo>
                    <a:cubicBezTo>
                      <a:pt x="38" y="0"/>
                      <a:pt x="38" y="0"/>
                      <a:pt x="38" y="0"/>
                    </a:cubicBezTo>
                    <a:cubicBezTo>
                      <a:pt x="37" y="1"/>
                      <a:pt x="36" y="1"/>
                      <a:pt x="35" y="1"/>
                    </a:cubicBezTo>
                    <a:cubicBezTo>
                      <a:pt x="35" y="7"/>
                      <a:pt x="35" y="7"/>
                      <a:pt x="35" y="7"/>
                    </a:cubicBezTo>
                    <a:cubicBezTo>
                      <a:pt x="34" y="7"/>
                      <a:pt x="33" y="7"/>
                      <a:pt x="33" y="7"/>
                    </a:cubicBezTo>
                    <a:cubicBezTo>
                      <a:pt x="30" y="2"/>
                      <a:pt x="30" y="2"/>
                      <a:pt x="30" y="2"/>
                    </a:cubicBezTo>
                    <a:cubicBezTo>
                      <a:pt x="29" y="3"/>
                      <a:pt x="28" y="3"/>
                      <a:pt x="27" y="3"/>
                    </a:cubicBezTo>
                    <a:cubicBezTo>
                      <a:pt x="29" y="9"/>
                      <a:pt x="29" y="9"/>
                      <a:pt x="29" y="9"/>
                    </a:cubicBezTo>
                    <a:cubicBezTo>
                      <a:pt x="28" y="9"/>
                      <a:pt x="28" y="9"/>
                      <a:pt x="27" y="10"/>
                    </a:cubicBezTo>
                    <a:cubicBezTo>
                      <a:pt x="27" y="10"/>
                      <a:pt x="27" y="10"/>
                      <a:pt x="26" y="10"/>
                    </a:cubicBezTo>
                    <a:cubicBezTo>
                      <a:pt x="23" y="5"/>
                      <a:pt x="23" y="5"/>
                      <a:pt x="23" y="5"/>
                    </a:cubicBezTo>
                    <a:cubicBezTo>
                      <a:pt x="22" y="6"/>
                      <a:pt x="21" y="7"/>
                      <a:pt x="20" y="7"/>
                    </a:cubicBezTo>
                    <a:cubicBezTo>
                      <a:pt x="23" y="12"/>
                      <a:pt x="23" y="12"/>
                      <a:pt x="23" y="12"/>
                    </a:cubicBezTo>
                    <a:cubicBezTo>
                      <a:pt x="22" y="13"/>
                      <a:pt x="21" y="13"/>
                      <a:pt x="21" y="14"/>
                    </a:cubicBezTo>
                    <a:cubicBezTo>
                      <a:pt x="17" y="10"/>
                      <a:pt x="17" y="10"/>
                      <a:pt x="17" y="10"/>
                    </a:cubicBezTo>
                    <a:cubicBezTo>
                      <a:pt x="16" y="11"/>
                      <a:pt x="15" y="11"/>
                      <a:pt x="14" y="12"/>
                    </a:cubicBezTo>
                    <a:cubicBezTo>
                      <a:pt x="17" y="17"/>
                      <a:pt x="17" y="17"/>
                      <a:pt x="17" y="17"/>
                    </a:cubicBezTo>
                    <a:cubicBezTo>
                      <a:pt x="17" y="17"/>
                      <a:pt x="16" y="18"/>
                      <a:pt x="16" y="19"/>
                    </a:cubicBezTo>
                    <a:cubicBezTo>
                      <a:pt x="11" y="15"/>
                      <a:pt x="11" y="15"/>
                      <a:pt x="11" y="15"/>
                    </a:cubicBezTo>
                    <a:cubicBezTo>
                      <a:pt x="10" y="16"/>
                      <a:pt x="10" y="17"/>
                      <a:pt x="9" y="18"/>
                    </a:cubicBezTo>
                    <a:cubicBezTo>
                      <a:pt x="13" y="22"/>
                      <a:pt x="13" y="22"/>
                      <a:pt x="13" y="22"/>
                    </a:cubicBezTo>
                    <a:cubicBezTo>
                      <a:pt x="12" y="23"/>
                      <a:pt x="12" y="24"/>
                      <a:pt x="11" y="24"/>
                    </a:cubicBezTo>
                    <a:cubicBezTo>
                      <a:pt x="6" y="22"/>
                      <a:pt x="6" y="22"/>
                      <a:pt x="6" y="22"/>
                    </a:cubicBezTo>
                    <a:cubicBezTo>
                      <a:pt x="6" y="23"/>
                      <a:pt x="5" y="24"/>
                      <a:pt x="5" y="25"/>
                    </a:cubicBezTo>
                    <a:cubicBezTo>
                      <a:pt x="9" y="28"/>
                      <a:pt x="9" y="28"/>
                      <a:pt x="9" y="28"/>
                    </a:cubicBezTo>
                    <a:cubicBezTo>
                      <a:pt x="9" y="29"/>
                      <a:pt x="9" y="30"/>
                      <a:pt x="8" y="31"/>
                    </a:cubicBezTo>
                    <a:cubicBezTo>
                      <a:pt x="3" y="29"/>
                      <a:pt x="3" y="29"/>
                      <a:pt x="3" y="29"/>
                    </a:cubicBezTo>
                    <a:cubicBezTo>
                      <a:pt x="3" y="30"/>
                      <a:pt x="2" y="32"/>
                      <a:pt x="2" y="33"/>
                    </a:cubicBezTo>
                    <a:cubicBezTo>
                      <a:pt x="7" y="35"/>
                      <a:pt x="7" y="35"/>
                      <a:pt x="7" y="35"/>
                    </a:cubicBezTo>
                    <a:cubicBezTo>
                      <a:pt x="7" y="36"/>
                      <a:pt x="6" y="37"/>
                      <a:pt x="6" y="37"/>
                    </a:cubicBezTo>
                    <a:cubicBezTo>
                      <a:pt x="1" y="37"/>
                      <a:pt x="1" y="37"/>
                      <a:pt x="1" y="37"/>
                    </a:cubicBezTo>
                    <a:cubicBezTo>
                      <a:pt x="1" y="38"/>
                      <a:pt x="1" y="39"/>
                      <a:pt x="0" y="41"/>
                    </a:cubicBezTo>
                    <a:cubicBezTo>
                      <a:pt x="6" y="42"/>
                      <a:pt x="6" y="42"/>
                      <a:pt x="6" y="42"/>
                    </a:cubicBezTo>
                    <a:cubicBezTo>
                      <a:pt x="6" y="43"/>
                      <a:pt x="6" y="44"/>
                      <a:pt x="6" y="45"/>
                    </a:cubicBezTo>
                    <a:cubicBezTo>
                      <a:pt x="0" y="45"/>
                      <a:pt x="0" y="45"/>
                      <a:pt x="0" y="45"/>
                    </a:cubicBezTo>
                    <a:cubicBezTo>
                      <a:pt x="0" y="46"/>
                      <a:pt x="0" y="48"/>
                      <a:pt x="0" y="49"/>
                    </a:cubicBezTo>
                    <a:cubicBezTo>
                      <a:pt x="6" y="49"/>
                      <a:pt x="6" y="49"/>
                      <a:pt x="6" y="49"/>
                    </a:cubicBezTo>
                    <a:cubicBezTo>
                      <a:pt x="6" y="50"/>
                      <a:pt x="6" y="51"/>
                      <a:pt x="6" y="52"/>
                    </a:cubicBezTo>
                    <a:cubicBezTo>
                      <a:pt x="1" y="53"/>
                      <a:pt x="1" y="53"/>
                      <a:pt x="1" y="53"/>
                    </a:cubicBezTo>
                    <a:cubicBezTo>
                      <a:pt x="1" y="55"/>
                      <a:pt x="1" y="56"/>
                      <a:pt x="2" y="57"/>
                    </a:cubicBezTo>
                    <a:cubicBezTo>
                      <a:pt x="7" y="56"/>
                      <a:pt x="7" y="56"/>
                      <a:pt x="7" y="56"/>
                    </a:cubicBezTo>
                    <a:cubicBezTo>
                      <a:pt x="7" y="57"/>
                      <a:pt x="7" y="58"/>
                      <a:pt x="8" y="59"/>
                    </a:cubicBezTo>
                    <a:cubicBezTo>
                      <a:pt x="3" y="61"/>
                      <a:pt x="3" y="61"/>
                      <a:pt x="3" y="61"/>
                    </a:cubicBezTo>
                    <a:cubicBezTo>
                      <a:pt x="3" y="62"/>
                      <a:pt x="4" y="63"/>
                      <a:pt x="4" y="64"/>
                    </a:cubicBezTo>
                    <a:cubicBezTo>
                      <a:pt x="9" y="63"/>
                      <a:pt x="9" y="63"/>
                      <a:pt x="9" y="63"/>
                    </a:cubicBezTo>
                    <a:cubicBezTo>
                      <a:pt x="10" y="64"/>
                      <a:pt x="10" y="64"/>
                      <a:pt x="11" y="65"/>
                    </a:cubicBezTo>
                    <a:cubicBezTo>
                      <a:pt x="6" y="69"/>
                      <a:pt x="6" y="69"/>
                      <a:pt x="6" y="69"/>
                    </a:cubicBezTo>
                    <a:cubicBezTo>
                      <a:pt x="7" y="70"/>
                      <a:pt x="7" y="71"/>
                      <a:pt x="8" y="72"/>
                    </a:cubicBezTo>
                    <a:cubicBezTo>
                      <a:pt x="13" y="69"/>
                      <a:pt x="13" y="69"/>
                      <a:pt x="13" y="69"/>
                    </a:cubicBezTo>
                    <a:cubicBezTo>
                      <a:pt x="13" y="70"/>
                      <a:pt x="14" y="70"/>
                      <a:pt x="14" y="71"/>
                    </a:cubicBezTo>
                    <a:cubicBezTo>
                      <a:pt x="11" y="75"/>
                      <a:pt x="11" y="75"/>
                      <a:pt x="11" y="75"/>
                    </a:cubicBezTo>
                    <a:cubicBezTo>
                      <a:pt x="12" y="76"/>
                      <a:pt x="12" y="77"/>
                      <a:pt x="13" y="78"/>
                    </a:cubicBezTo>
                    <a:cubicBezTo>
                      <a:pt x="17" y="74"/>
                      <a:pt x="17" y="74"/>
                      <a:pt x="17" y="74"/>
                    </a:cubicBezTo>
                    <a:cubicBezTo>
                      <a:pt x="18" y="75"/>
                      <a:pt x="19" y="75"/>
                      <a:pt x="19" y="76"/>
                    </a:cubicBezTo>
                    <a:cubicBezTo>
                      <a:pt x="16" y="81"/>
                      <a:pt x="16" y="81"/>
                      <a:pt x="16" y="81"/>
                    </a:cubicBezTo>
                    <a:cubicBezTo>
                      <a:pt x="17" y="82"/>
                      <a:pt x="18" y="82"/>
                      <a:pt x="19" y="83"/>
                    </a:cubicBezTo>
                    <a:cubicBezTo>
                      <a:pt x="23" y="79"/>
                      <a:pt x="23" y="79"/>
                      <a:pt x="23" y="79"/>
                    </a:cubicBezTo>
                    <a:cubicBezTo>
                      <a:pt x="23" y="79"/>
                      <a:pt x="24" y="80"/>
                      <a:pt x="25" y="80"/>
                    </a:cubicBezTo>
                    <a:cubicBezTo>
                      <a:pt x="23" y="85"/>
                      <a:pt x="23" y="85"/>
                      <a:pt x="23" y="85"/>
                    </a:cubicBezTo>
                    <a:cubicBezTo>
                      <a:pt x="24" y="86"/>
                      <a:pt x="25" y="86"/>
                      <a:pt x="26" y="87"/>
                    </a:cubicBezTo>
                    <a:cubicBezTo>
                      <a:pt x="29" y="82"/>
                      <a:pt x="29" y="82"/>
                      <a:pt x="29" y="82"/>
                    </a:cubicBezTo>
                    <a:cubicBezTo>
                      <a:pt x="29" y="82"/>
                      <a:pt x="30" y="83"/>
                      <a:pt x="31" y="83"/>
                    </a:cubicBezTo>
                    <a:cubicBezTo>
                      <a:pt x="30" y="89"/>
                      <a:pt x="30" y="89"/>
                      <a:pt x="30" y="89"/>
                    </a:cubicBezTo>
                    <a:cubicBezTo>
                      <a:pt x="31" y="89"/>
                      <a:pt x="32" y="89"/>
                      <a:pt x="33" y="90"/>
                    </a:cubicBezTo>
                    <a:cubicBezTo>
                      <a:pt x="35" y="84"/>
                      <a:pt x="35" y="84"/>
                      <a:pt x="35" y="84"/>
                    </a:cubicBezTo>
                    <a:cubicBezTo>
                      <a:pt x="36" y="85"/>
                      <a:pt x="37" y="85"/>
                      <a:pt x="38" y="85"/>
                    </a:cubicBezTo>
                    <a:cubicBezTo>
                      <a:pt x="38" y="90"/>
                      <a:pt x="38" y="90"/>
                      <a:pt x="38" y="90"/>
                    </a:cubicBezTo>
                    <a:cubicBezTo>
                      <a:pt x="39" y="91"/>
                      <a:pt x="40" y="91"/>
                      <a:pt x="41" y="91"/>
                    </a:cubicBezTo>
                    <a:cubicBezTo>
                      <a:pt x="42" y="85"/>
                      <a:pt x="42" y="85"/>
                      <a:pt x="42" y="85"/>
                    </a:cubicBezTo>
                    <a:cubicBezTo>
                      <a:pt x="43" y="85"/>
                      <a:pt x="44" y="85"/>
                      <a:pt x="45" y="85"/>
                    </a:cubicBezTo>
                    <a:cubicBezTo>
                      <a:pt x="45" y="91"/>
                      <a:pt x="45" y="91"/>
                      <a:pt x="45" y="91"/>
                    </a:cubicBezTo>
                    <a:cubicBezTo>
                      <a:pt x="47" y="91"/>
                      <a:pt x="48" y="91"/>
                      <a:pt x="49" y="91"/>
                    </a:cubicBezTo>
                    <a:cubicBezTo>
                      <a:pt x="49" y="85"/>
                      <a:pt x="49" y="85"/>
                      <a:pt x="49" y="85"/>
                    </a:cubicBezTo>
                    <a:cubicBezTo>
                      <a:pt x="50" y="85"/>
                      <a:pt x="51" y="85"/>
                      <a:pt x="51" y="85"/>
                    </a:cubicBezTo>
                    <a:cubicBezTo>
                      <a:pt x="53" y="90"/>
                      <a:pt x="53" y="90"/>
                      <a:pt x="53" y="90"/>
                    </a:cubicBezTo>
                    <a:cubicBezTo>
                      <a:pt x="54" y="90"/>
                      <a:pt x="55" y="89"/>
                      <a:pt x="56" y="89"/>
                    </a:cubicBezTo>
                    <a:cubicBezTo>
                      <a:pt x="56" y="83"/>
                      <a:pt x="56" y="83"/>
                      <a:pt x="56" y="83"/>
                    </a:cubicBezTo>
                    <a:cubicBezTo>
                      <a:pt x="56" y="83"/>
                      <a:pt x="57" y="83"/>
                      <a:pt x="58" y="82"/>
                    </a:cubicBezTo>
                    <a:cubicBezTo>
                      <a:pt x="61" y="87"/>
                      <a:pt x="61" y="87"/>
                      <a:pt x="61" y="87"/>
                    </a:cubicBezTo>
                    <a:cubicBezTo>
                      <a:pt x="61" y="87"/>
                      <a:pt x="62" y="87"/>
                      <a:pt x="62" y="86"/>
                    </a:cubicBezTo>
                    <a:cubicBezTo>
                      <a:pt x="63" y="86"/>
                      <a:pt x="63" y="86"/>
                      <a:pt x="64" y="86"/>
                    </a:cubicBezTo>
                    <a:cubicBezTo>
                      <a:pt x="62" y="81"/>
                      <a:pt x="62" y="81"/>
                      <a:pt x="62" y="81"/>
                    </a:cubicBezTo>
                    <a:cubicBezTo>
                      <a:pt x="63" y="80"/>
                      <a:pt x="63" y="80"/>
                      <a:pt x="64" y="79"/>
                    </a:cubicBezTo>
                    <a:cubicBezTo>
                      <a:pt x="68" y="83"/>
                      <a:pt x="68" y="83"/>
                      <a:pt x="68" y="83"/>
                    </a:cubicBezTo>
                    <a:cubicBezTo>
                      <a:pt x="68" y="83"/>
                      <a:pt x="69" y="82"/>
                      <a:pt x="70" y="81"/>
                    </a:cubicBezTo>
                    <a:cubicBezTo>
                      <a:pt x="68" y="77"/>
                      <a:pt x="68" y="77"/>
                      <a:pt x="68" y="77"/>
                    </a:cubicBezTo>
                    <a:cubicBezTo>
                      <a:pt x="68" y="76"/>
                      <a:pt x="69" y="75"/>
                      <a:pt x="69" y="75"/>
                    </a:cubicBezTo>
                    <a:cubicBezTo>
                      <a:pt x="74" y="78"/>
                      <a:pt x="74" y="78"/>
                      <a:pt x="74" y="78"/>
                    </a:cubicBezTo>
                    <a:cubicBezTo>
                      <a:pt x="74" y="78"/>
                      <a:pt x="75" y="77"/>
                      <a:pt x="76" y="76"/>
                    </a:cubicBezTo>
                    <a:cubicBezTo>
                      <a:pt x="72" y="72"/>
                      <a:pt x="72" y="72"/>
                      <a:pt x="72" y="72"/>
                    </a:cubicBezTo>
                    <a:cubicBezTo>
                      <a:pt x="73" y="71"/>
                      <a:pt x="74" y="70"/>
                      <a:pt x="74" y="70"/>
                    </a:cubicBezTo>
                    <a:cubicBezTo>
                      <a:pt x="79" y="72"/>
                      <a:pt x="79" y="72"/>
                      <a:pt x="79" y="72"/>
                    </a:cubicBezTo>
                    <a:cubicBezTo>
                      <a:pt x="79" y="71"/>
                      <a:pt x="80" y="70"/>
                      <a:pt x="81" y="69"/>
                    </a:cubicBezTo>
                    <a:cubicBezTo>
                      <a:pt x="76" y="66"/>
                      <a:pt x="76" y="66"/>
                      <a:pt x="76" y="66"/>
                    </a:cubicBezTo>
                    <a:cubicBezTo>
                      <a:pt x="77" y="65"/>
                      <a:pt x="77" y="64"/>
                      <a:pt x="78" y="63"/>
                    </a:cubicBezTo>
                    <a:cubicBezTo>
                      <a:pt x="83" y="65"/>
                      <a:pt x="83" y="65"/>
                      <a:pt x="83" y="65"/>
                    </a:cubicBezTo>
                    <a:cubicBezTo>
                      <a:pt x="83" y="64"/>
                      <a:pt x="84" y="63"/>
                      <a:pt x="84" y="62"/>
                    </a:cubicBezTo>
                    <a:cubicBezTo>
                      <a:pt x="79" y="59"/>
                      <a:pt x="79" y="59"/>
                      <a:pt x="79" y="59"/>
                    </a:cubicBezTo>
                    <a:cubicBezTo>
                      <a:pt x="80" y="58"/>
                      <a:pt x="80" y="58"/>
                      <a:pt x="80" y="57"/>
                    </a:cubicBezTo>
                    <a:cubicBezTo>
                      <a:pt x="86" y="58"/>
                      <a:pt x="86" y="58"/>
                      <a:pt x="86" y="58"/>
                    </a:cubicBezTo>
                    <a:cubicBezTo>
                      <a:pt x="86" y="56"/>
                      <a:pt x="86" y="55"/>
                      <a:pt x="86" y="54"/>
                    </a:cubicBezTo>
                    <a:cubicBezTo>
                      <a:pt x="81" y="52"/>
                      <a:pt x="81" y="52"/>
                      <a:pt x="81" y="52"/>
                    </a:cubicBezTo>
                    <a:cubicBezTo>
                      <a:pt x="81" y="52"/>
                      <a:pt x="81" y="51"/>
                      <a:pt x="82" y="50"/>
                    </a:cubicBezTo>
                    <a:cubicBezTo>
                      <a:pt x="87" y="50"/>
                      <a:pt x="87" y="50"/>
                      <a:pt x="87" y="50"/>
                    </a:cubicBezTo>
                    <a:cubicBezTo>
                      <a:pt x="87" y="48"/>
                      <a:pt x="87" y="47"/>
                      <a:pt x="87" y="46"/>
                    </a:cubicBezTo>
                    <a:cubicBezTo>
                      <a:pt x="82" y="45"/>
                      <a:pt x="82" y="45"/>
                      <a:pt x="82" y="45"/>
                    </a:cubicBezTo>
                    <a:cubicBezTo>
                      <a:pt x="82" y="44"/>
                      <a:pt x="82" y="43"/>
                      <a:pt x="82" y="43"/>
                    </a:cubicBezTo>
                    <a:cubicBezTo>
                      <a:pt x="87" y="41"/>
                      <a:pt x="87" y="41"/>
                      <a:pt x="87" y="41"/>
                    </a:cubicBezTo>
                    <a:cubicBezTo>
                      <a:pt x="87" y="40"/>
                      <a:pt x="87" y="39"/>
                      <a:pt x="87" y="38"/>
                    </a:cubicBezTo>
                    <a:cubicBezTo>
                      <a:pt x="81" y="38"/>
                      <a:pt x="81" y="38"/>
                      <a:pt x="81" y="38"/>
                    </a:cubicBezTo>
                    <a:cubicBezTo>
                      <a:pt x="81" y="37"/>
                      <a:pt x="81" y="36"/>
                      <a:pt x="81" y="36"/>
                    </a:cubicBezTo>
                    <a:cubicBezTo>
                      <a:pt x="86" y="33"/>
                      <a:pt x="86" y="33"/>
                      <a:pt x="86" y="33"/>
                    </a:cubicBezTo>
                    <a:cubicBezTo>
                      <a:pt x="85" y="32"/>
                      <a:pt x="85" y="31"/>
                      <a:pt x="85" y="30"/>
                    </a:cubicBezTo>
                    <a:cubicBezTo>
                      <a:pt x="79" y="31"/>
                      <a:pt x="79" y="31"/>
                      <a:pt x="79" y="31"/>
                    </a:cubicBezTo>
                    <a:cubicBezTo>
                      <a:pt x="79" y="30"/>
                      <a:pt x="79" y="30"/>
                      <a:pt x="78" y="29"/>
                    </a:cubicBezTo>
                    <a:close/>
                    <a:moveTo>
                      <a:pt x="74" y="28"/>
                    </a:moveTo>
                    <a:cubicBezTo>
                      <a:pt x="59" y="36"/>
                      <a:pt x="59" y="36"/>
                      <a:pt x="59" y="36"/>
                    </a:cubicBezTo>
                    <a:cubicBezTo>
                      <a:pt x="57" y="33"/>
                      <a:pt x="54" y="30"/>
                      <a:pt x="51" y="29"/>
                    </a:cubicBezTo>
                    <a:cubicBezTo>
                      <a:pt x="57" y="12"/>
                      <a:pt x="57" y="12"/>
                      <a:pt x="57" y="12"/>
                    </a:cubicBezTo>
                    <a:cubicBezTo>
                      <a:pt x="64" y="15"/>
                      <a:pt x="70" y="20"/>
                      <a:pt x="74" y="28"/>
                    </a:cubicBezTo>
                    <a:close/>
                    <a:moveTo>
                      <a:pt x="48" y="55"/>
                    </a:moveTo>
                    <a:cubicBezTo>
                      <a:pt x="43" y="57"/>
                      <a:pt x="37" y="55"/>
                      <a:pt x="35" y="50"/>
                    </a:cubicBezTo>
                    <a:cubicBezTo>
                      <a:pt x="33" y="45"/>
                      <a:pt x="35" y="39"/>
                      <a:pt x="39" y="36"/>
                    </a:cubicBezTo>
                    <a:cubicBezTo>
                      <a:pt x="44" y="34"/>
                      <a:pt x="50" y="36"/>
                      <a:pt x="52" y="41"/>
                    </a:cubicBezTo>
                    <a:cubicBezTo>
                      <a:pt x="55" y="46"/>
                      <a:pt x="53" y="52"/>
                      <a:pt x="48" y="55"/>
                    </a:cubicBezTo>
                    <a:close/>
                    <a:moveTo>
                      <a:pt x="54" y="10"/>
                    </a:moveTo>
                    <a:cubicBezTo>
                      <a:pt x="48" y="28"/>
                      <a:pt x="48" y="28"/>
                      <a:pt x="48" y="28"/>
                    </a:cubicBezTo>
                    <a:cubicBezTo>
                      <a:pt x="45" y="27"/>
                      <a:pt x="41" y="27"/>
                      <a:pt x="38" y="28"/>
                    </a:cubicBezTo>
                    <a:cubicBezTo>
                      <a:pt x="30" y="12"/>
                      <a:pt x="30" y="12"/>
                      <a:pt x="30" y="12"/>
                    </a:cubicBezTo>
                    <a:cubicBezTo>
                      <a:pt x="38" y="8"/>
                      <a:pt x="46" y="8"/>
                      <a:pt x="54" y="10"/>
                    </a:cubicBezTo>
                    <a:close/>
                    <a:moveTo>
                      <a:pt x="27" y="13"/>
                    </a:moveTo>
                    <a:cubicBezTo>
                      <a:pt x="35" y="30"/>
                      <a:pt x="35" y="30"/>
                      <a:pt x="35" y="30"/>
                    </a:cubicBezTo>
                    <a:cubicBezTo>
                      <a:pt x="32" y="32"/>
                      <a:pt x="29" y="34"/>
                      <a:pt x="28" y="37"/>
                    </a:cubicBezTo>
                    <a:cubicBezTo>
                      <a:pt x="11" y="31"/>
                      <a:pt x="11" y="31"/>
                      <a:pt x="11" y="31"/>
                    </a:cubicBezTo>
                    <a:cubicBezTo>
                      <a:pt x="14" y="24"/>
                      <a:pt x="20" y="17"/>
                      <a:pt x="27" y="13"/>
                    </a:cubicBezTo>
                    <a:close/>
                    <a:moveTo>
                      <a:pt x="10" y="35"/>
                    </a:moveTo>
                    <a:cubicBezTo>
                      <a:pt x="27" y="41"/>
                      <a:pt x="27" y="41"/>
                      <a:pt x="27" y="41"/>
                    </a:cubicBezTo>
                    <a:cubicBezTo>
                      <a:pt x="26" y="44"/>
                      <a:pt x="26" y="48"/>
                      <a:pt x="27" y="51"/>
                    </a:cubicBezTo>
                    <a:cubicBezTo>
                      <a:pt x="11" y="59"/>
                      <a:pt x="11" y="59"/>
                      <a:pt x="11" y="59"/>
                    </a:cubicBezTo>
                    <a:cubicBezTo>
                      <a:pt x="8" y="51"/>
                      <a:pt x="8" y="42"/>
                      <a:pt x="10" y="35"/>
                    </a:cubicBezTo>
                    <a:close/>
                    <a:moveTo>
                      <a:pt x="13" y="62"/>
                    </a:moveTo>
                    <a:cubicBezTo>
                      <a:pt x="28" y="55"/>
                      <a:pt x="28" y="55"/>
                      <a:pt x="28" y="55"/>
                    </a:cubicBezTo>
                    <a:cubicBezTo>
                      <a:pt x="30" y="58"/>
                      <a:pt x="33" y="61"/>
                      <a:pt x="36" y="62"/>
                    </a:cubicBezTo>
                    <a:cubicBezTo>
                      <a:pt x="30" y="79"/>
                      <a:pt x="30" y="79"/>
                      <a:pt x="30" y="79"/>
                    </a:cubicBezTo>
                    <a:cubicBezTo>
                      <a:pt x="23" y="76"/>
                      <a:pt x="17" y="70"/>
                      <a:pt x="13" y="62"/>
                    </a:cubicBezTo>
                    <a:close/>
                    <a:moveTo>
                      <a:pt x="33" y="80"/>
                    </a:moveTo>
                    <a:cubicBezTo>
                      <a:pt x="39" y="63"/>
                      <a:pt x="39" y="63"/>
                      <a:pt x="39" y="63"/>
                    </a:cubicBezTo>
                    <a:cubicBezTo>
                      <a:pt x="42" y="64"/>
                      <a:pt x="46" y="64"/>
                      <a:pt x="50" y="63"/>
                    </a:cubicBezTo>
                    <a:cubicBezTo>
                      <a:pt x="57" y="79"/>
                      <a:pt x="57" y="79"/>
                      <a:pt x="57" y="79"/>
                    </a:cubicBezTo>
                    <a:cubicBezTo>
                      <a:pt x="49" y="83"/>
                      <a:pt x="41" y="83"/>
                      <a:pt x="33" y="80"/>
                    </a:cubicBezTo>
                    <a:close/>
                    <a:moveTo>
                      <a:pt x="60" y="78"/>
                    </a:moveTo>
                    <a:cubicBezTo>
                      <a:pt x="53" y="61"/>
                      <a:pt x="53" y="61"/>
                      <a:pt x="53" y="61"/>
                    </a:cubicBezTo>
                    <a:cubicBezTo>
                      <a:pt x="56" y="59"/>
                      <a:pt x="58" y="56"/>
                      <a:pt x="60" y="53"/>
                    </a:cubicBezTo>
                    <a:cubicBezTo>
                      <a:pt x="76" y="59"/>
                      <a:pt x="76" y="59"/>
                      <a:pt x="76" y="59"/>
                    </a:cubicBezTo>
                    <a:cubicBezTo>
                      <a:pt x="73" y="67"/>
                      <a:pt x="68" y="74"/>
                      <a:pt x="60" y="78"/>
                    </a:cubicBezTo>
                    <a:close/>
                    <a:moveTo>
                      <a:pt x="77" y="56"/>
                    </a:moveTo>
                    <a:cubicBezTo>
                      <a:pt x="61" y="50"/>
                      <a:pt x="61" y="50"/>
                      <a:pt x="61" y="50"/>
                    </a:cubicBezTo>
                    <a:cubicBezTo>
                      <a:pt x="62" y="46"/>
                      <a:pt x="62" y="42"/>
                      <a:pt x="60" y="39"/>
                    </a:cubicBezTo>
                    <a:cubicBezTo>
                      <a:pt x="76" y="31"/>
                      <a:pt x="76" y="31"/>
                      <a:pt x="76" y="31"/>
                    </a:cubicBezTo>
                    <a:cubicBezTo>
                      <a:pt x="79" y="39"/>
                      <a:pt x="79" y="48"/>
                      <a:pt x="77" y="56"/>
                    </a:cubicBezTo>
                    <a:close/>
                  </a:path>
                </a:pathLst>
              </a:custGeom>
              <a:solidFill>
                <a:srgbClr val="3E3A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74" name="Freeform 9"/>
              <p:cNvSpPr>
                <a:spLocks noEditPoints="1"/>
              </p:cNvSpPr>
              <p:nvPr/>
            </p:nvSpPr>
            <p:spPr bwMode="auto">
              <a:xfrm>
                <a:off x="1123950" y="2479676"/>
                <a:ext cx="92075" cy="96838"/>
              </a:xfrm>
              <a:custGeom>
                <a:avLst/>
                <a:gdLst>
                  <a:gd name="T0" fmla="*/ 81 w 87"/>
                  <a:gd name="T1" fmla="*/ 23 h 91"/>
                  <a:gd name="T2" fmla="*/ 79 w 87"/>
                  <a:gd name="T3" fmla="*/ 19 h 91"/>
                  <a:gd name="T4" fmla="*/ 71 w 87"/>
                  <a:gd name="T5" fmla="*/ 17 h 91"/>
                  <a:gd name="T6" fmla="*/ 67 w 87"/>
                  <a:gd name="T7" fmla="*/ 14 h 91"/>
                  <a:gd name="T8" fmla="*/ 65 w 87"/>
                  <a:gd name="T9" fmla="*/ 6 h 91"/>
                  <a:gd name="T10" fmla="*/ 61 w 87"/>
                  <a:gd name="T11" fmla="*/ 4 h 91"/>
                  <a:gd name="T12" fmla="*/ 53 w 87"/>
                  <a:gd name="T13" fmla="*/ 7 h 91"/>
                  <a:gd name="T14" fmla="*/ 49 w 87"/>
                  <a:gd name="T15" fmla="*/ 6 h 91"/>
                  <a:gd name="T16" fmla="*/ 42 w 87"/>
                  <a:gd name="T17" fmla="*/ 0 h 91"/>
                  <a:gd name="T18" fmla="*/ 38 w 87"/>
                  <a:gd name="T19" fmla="*/ 0 h 91"/>
                  <a:gd name="T20" fmla="*/ 33 w 87"/>
                  <a:gd name="T21" fmla="*/ 7 h 91"/>
                  <a:gd name="T22" fmla="*/ 29 w 87"/>
                  <a:gd name="T23" fmla="*/ 9 h 91"/>
                  <a:gd name="T24" fmla="*/ 23 w 87"/>
                  <a:gd name="T25" fmla="*/ 5 h 91"/>
                  <a:gd name="T26" fmla="*/ 21 w 87"/>
                  <a:gd name="T27" fmla="*/ 14 h 91"/>
                  <a:gd name="T28" fmla="*/ 17 w 87"/>
                  <a:gd name="T29" fmla="*/ 17 h 91"/>
                  <a:gd name="T30" fmla="*/ 9 w 87"/>
                  <a:gd name="T31" fmla="*/ 18 h 91"/>
                  <a:gd name="T32" fmla="*/ 7 w 87"/>
                  <a:gd name="T33" fmla="*/ 22 h 91"/>
                  <a:gd name="T34" fmla="*/ 9 w 87"/>
                  <a:gd name="T35" fmla="*/ 31 h 91"/>
                  <a:gd name="T36" fmla="*/ 7 w 87"/>
                  <a:gd name="T37" fmla="*/ 35 h 91"/>
                  <a:gd name="T38" fmla="*/ 1 w 87"/>
                  <a:gd name="T39" fmla="*/ 41 h 91"/>
                  <a:gd name="T40" fmla="*/ 0 w 87"/>
                  <a:gd name="T41" fmla="*/ 45 h 91"/>
                  <a:gd name="T42" fmla="*/ 6 w 87"/>
                  <a:gd name="T43" fmla="*/ 52 h 91"/>
                  <a:gd name="T44" fmla="*/ 7 w 87"/>
                  <a:gd name="T45" fmla="*/ 56 h 91"/>
                  <a:gd name="T46" fmla="*/ 4 w 87"/>
                  <a:gd name="T47" fmla="*/ 64 h 91"/>
                  <a:gd name="T48" fmla="*/ 6 w 87"/>
                  <a:gd name="T49" fmla="*/ 68 h 91"/>
                  <a:gd name="T50" fmla="*/ 15 w 87"/>
                  <a:gd name="T51" fmla="*/ 71 h 91"/>
                  <a:gd name="T52" fmla="*/ 18 w 87"/>
                  <a:gd name="T53" fmla="*/ 74 h 91"/>
                  <a:gd name="T54" fmla="*/ 19 w 87"/>
                  <a:gd name="T55" fmla="*/ 83 h 91"/>
                  <a:gd name="T56" fmla="*/ 23 w 87"/>
                  <a:gd name="T57" fmla="*/ 85 h 91"/>
                  <a:gd name="T58" fmla="*/ 31 w 87"/>
                  <a:gd name="T59" fmla="*/ 83 h 91"/>
                  <a:gd name="T60" fmla="*/ 35 w 87"/>
                  <a:gd name="T61" fmla="*/ 84 h 91"/>
                  <a:gd name="T62" fmla="*/ 41 w 87"/>
                  <a:gd name="T63" fmla="*/ 91 h 91"/>
                  <a:gd name="T64" fmla="*/ 46 w 87"/>
                  <a:gd name="T65" fmla="*/ 91 h 91"/>
                  <a:gd name="T66" fmla="*/ 52 w 87"/>
                  <a:gd name="T67" fmla="*/ 84 h 91"/>
                  <a:gd name="T68" fmla="*/ 56 w 87"/>
                  <a:gd name="T69" fmla="*/ 83 h 91"/>
                  <a:gd name="T70" fmla="*/ 63 w 87"/>
                  <a:gd name="T71" fmla="*/ 86 h 91"/>
                  <a:gd name="T72" fmla="*/ 64 w 87"/>
                  <a:gd name="T73" fmla="*/ 79 h 91"/>
                  <a:gd name="T74" fmla="*/ 68 w 87"/>
                  <a:gd name="T75" fmla="*/ 76 h 91"/>
                  <a:gd name="T76" fmla="*/ 76 w 87"/>
                  <a:gd name="T77" fmla="*/ 76 h 91"/>
                  <a:gd name="T78" fmla="*/ 79 w 87"/>
                  <a:gd name="T79" fmla="*/ 72 h 91"/>
                  <a:gd name="T80" fmla="*/ 78 w 87"/>
                  <a:gd name="T81" fmla="*/ 63 h 91"/>
                  <a:gd name="T82" fmla="*/ 80 w 87"/>
                  <a:gd name="T83" fmla="*/ 59 h 91"/>
                  <a:gd name="T84" fmla="*/ 87 w 87"/>
                  <a:gd name="T85" fmla="*/ 54 h 91"/>
                  <a:gd name="T86" fmla="*/ 87 w 87"/>
                  <a:gd name="T87" fmla="*/ 49 h 91"/>
                  <a:gd name="T88" fmla="*/ 82 w 87"/>
                  <a:gd name="T89" fmla="*/ 43 h 91"/>
                  <a:gd name="T90" fmla="*/ 81 w 87"/>
                  <a:gd name="T91" fmla="*/ 38 h 91"/>
                  <a:gd name="T92" fmla="*/ 85 w 87"/>
                  <a:gd name="T93" fmla="*/ 30 h 91"/>
                  <a:gd name="T94" fmla="*/ 75 w 87"/>
                  <a:gd name="T95" fmla="*/ 28 h 91"/>
                  <a:gd name="T96" fmla="*/ 57 w 87"/>
                  <a:gd name="T97" fmla="*/ 12 h 91"/>
                  <a:gd name="T98" fmla="*/ 35 w 87"/>
                  <a:gd name="T99" fmla="*/ 50 h 91"/>
                  <a:gd name="T100" fmla="*/ 48 w 87"/>
                  <a:gd name="T101" fmla="*/ 55 h 91"/>
                  <a:gd name="T102" fmla="*/ 38 w 87"/>
                  <a:gd name="T103" fmla="*/ 28 h 91"/>
                  <a:gd name="T104" fmla="*/ 27 w 87"/>
                  <a:gd name="T105" fmla="*/ 13 h 91"/>
                  <a:gd name="T106" fmla="*/ 12 w 87"/>
                  <a:gd name="T107" fmla="*/ 31 h 91"/>
                  <a:gd name="T108" fmla="*/ 27 w 87"/>
                  <a:gd name="T109" fmla="*/ 41 h 91"/>
                  <a:gd name="T110" fmla="*/ 11 w 87"/>
                  <a:gd name="T111" fmla="*/ 34 h 91"/>
                  <a:gd name="T112" fmla="*/ 36 w 87"/>
                  <a:gd name="T113" fmla="*/ 62 h 91"/>
                  <a:gd name="T114" fmla="*/ 33 w 87"/>
                  <a:gd name="T115" fmla="*/ 80 h 91"/>
                  <a:gd name="T116" fmla="*/ 57 w 87"/>
                  <a:gd name="T117" fmla="*/ 79 h 91"/>
                  <a:gd name="T118" fmla="*/ 53 w 87"/>
                  <a:gd name="T119" fmla="*/ 61 h 91"/>
                  <a:gd name="T120" fmla="*/ 60 w 87"/>
                  <a:gd name="T121" fmla="*/ 78 h 91"/>
                  <a:gd name="T122" fmla="*/ 60 w 87"/>
                  <a:gd name="T123" fmla="*/ 39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7" h="91">
                    <a:moveTo>
                      <a:pt x="78" y="29"/>
                    </a:moveTo>
                    <a:cubicBezTo>
                      <a:pt x="83" y="26"/>
                      <a:pt x="83" y="26"/>
                      <a:pt x="83" y="26"/>
                    </a:cubicBezTo>
                    <a:cubicBezTo>
                      <a:pt x="83" y="25"/>
                      <a:pt x="82" y="24"/>
                      <a:pt x="81" y="23"/>
                    </a:cubicBezTo>
                    <a:cubicBezTo>
                      <a:pt x="76" y="25"/>
                      <a:pt x="76" y="25"/>
                      <a:pt x="76" y="25"/>
                    </a:cubicBezTo>
                    <a:cubicBezTo>
                      <a:pt x="76" y="24"/>
                      <a:pt x="76" y="23"/>
                      <a:pt x="75" y="23"/>
                    </a:cubicBezTo>
                    <a:cubicBezTo>
                      <a:pt x="79" y="19"/>
                      <a:pt x="79" y="19"/>
                      <a:pt x="79" y="19"/>
                    </a:cubicBezTo>
                    <a:cubicBezTo>
                      <a:pt x="78" y="18"/>
                      <a:pt x="78" y="17"/>
                      <a:pt x="77" y="16"/>
                    </a:cubicBezTo>
                    <a:cubicBezTo>
                      <a:pt x="72" y="19"/>
                      <a:pt x="72" y="19"/>
                      <a:pt x="72" y="19"/>
                    </a:cubicBezTo>
                    <a:cubicBezTo>
                      <a:pt x="72" y="18"/>
                      <a:pt x="71" y="18"/>
                      <a:pt x="71" y="17"/>
                    </a:cubicBezTo>
                    <a:cubicBezTo>
                      <a:pt x="74" y="13"/>
                      <a:pt x="74" y="13"/>
                      <a:pt x="74" y="13"/>
                    </a:cubicBezTo>
                    <a:cubicBezTo>
                      <a:pt x="73" y="12"/>
                      <a:pt x="72" y="11"/>
                      <a:pt x="71" y="10"/>
                    </a:cubicBezTo>
                    <a:cubicBezTo>
                      <a:pt x="67" y="14"/>
                      <a:pt x="67" y="14"/>
                      <a:pt x="67" y="14"/>
                    </a:cubicBezTo>
                    <a:cubicBezTo>
                      <a:pt x="67" y="14"/>
                      <a:pt x="66" y="13"/>
                      <a:pt x="65" y="13"/>
                    </a:cubicBezTo>
                    <a:cubicBezTo>
                      <a:pt x="68" y="7"/>
                      <a:pt x="68" y="7"/>
                      <a:pt x="68" y="7"/>
                    </a:cubicBezTo>
                    <a:cubicBezTo>
                      <a:pt x="67" y="7"/>
                      <a:pt x="66" y="6"/>
                      <a:pt x="65" y="6"/>
                    </a:cubicBezTo>
                    <a:cubicBezTo>
                      <a:pt x="62" y="10"/>
                      <a:pt x="62" y="10"/>
                      <a:pt x="62" y="10"/>
                    </a:cubicBezTo>
                    <a:cubicBezTo>
                      <a:pt x="61" y="10"/>
                      <a:pt x="60" y="9"/>
                      <a:pt x="59" y="9"/>
                    </a:cubicBezTo>
                    <a:cubicBezTo>
                      <a:pt x="61" y="4"/>
                      <a:pt x="61" y="4"/>
                      <a:pt x="61" y="4"/>
                    </a:cubicBezTo>
                    <a:cubicBezTo>
                      <a:pt x="60" y="3"/>
                      <a:pt x="59" y="3"/>
                      <a:pt x="58" y="2"/>
                    </a:cubicBezTo>
                    <a:cubicBezTo>
                      <a:pt x="55" y="7"/>
                      <a:pt x="55" y="7"/>
                      <a:pt x="55" y="7"/>
                    </a:cubicBezTo>
                    <a:cubicBezTo>
                      <a:pt x="55" y="7"/>
                      <a:pt x="54" y="7"/>
                      <a:pt x="53" y="7"/>
                    </a:cubicBezTo>
                    <a:cubicBezTo>
                      <a:pt x="54" y="1"/>
                      <a:pt x="54" y="1"/>
                      <a:pt x="54" y="1"/>
                    </a:cubicBezTo>
                    <a:cubicBezTo>
                      <a:pt x="52" y="1"/>
                      <a:pt x="51" y="1"/>
                      <a:pt x="50" y="0"/>
                    </a:cubicBezTo>
                    <a:cubicBezTo>
                      <a:pt x="49" y="6"/>
                      <a:pt x="49" y="6"/>
                      <a:pt x="49" y="6"/>
                    </a:cubicBezTo>
                    <a:cubicBezTo>
                      <a:pt x="48" y="6"/>
                      <a:pt x="47" y="6"/>
                      <a:pt x="46" y="6"/>
                    </a:cubicBezTo>
                    <a:cubicBezTo>
                      <a:pt x="46" y="0"/>
                      <a:pt x="46" y="0"/>
                      <a:pt x="46" y="0"/>
                    </a:cubicBezTo>
                    <a:cubicBezTo>
                      <a:pt x="45" y="0"/>
                      <a:pt x="44" y="0"/>
                      <a:pt x="42" y="0"/>
                    </a:cubicBezTo>
                    <a:cubicBezTo>
                      <a:pt x="42" y="6"/>
                      <a:pt x="42" y="6"/>
                      <a:pt x="42" y="6"/>
                    </a:cubicBezTo>
                    <a:cubicBezTo>
                      <a:pt x="41" y="6"/>
                      <a:pt x="40" y="6"/>
                      <a:pt x="39" y="6"/>
                    </a:cubicBezTo>
                    <a:cubicBezTo>
                      <a:pt x="38" y="0"/>
                      <a:pt x="38" y="0"/>
                      <a:pt x="38" y="0"/>
                    </a:cubicBezTo>
                    <a:cubicBezTo>
                      <a:pt x="37" y="1"/>
                      <a:pt x="36" y="1"/>
                      <a:pt x="35" y="1"/>
                    </a:cubicBezTo>
                    <a:cubicBezTo>
                      <a:pt x="35" y="7"/>
                      <a:pt x="35" y="7"/>
                      <a:pt x="35" y="7"/>
                    </a:cubicBezTo>
                    <a:cubicBezTo>
                      <a:pt x="34" y="7"/>
                      <a:pt x="34" y="7"/>
                      <a:pt x="33" y="7"/>
                    </a:cubicBezTo>
                    <a:cubicBezTo>
                      <a:pt x="31" y="2"/>
                      <a:pt x="31" y="2"/>
                      <a:pt x="31" y="2"/>
                    </a:cubicBezTo>
                    <a:cubicBezTo>
                      <a:pt x="29" y="3"/>
                      <a:pt x="28" y="3"/>
                      <a:pt x="27" y="3"/>
                    </a:cubicBezTo>
                    <a:cubicBezTo>
                      <a:pt x="29" y="9"/>
                      <a:pt x="29" y="9"/>
                      <a:pt x="29" y="9"/>
                    </a:cubicBezTo>
                    <a:cubicBezTo>
                      <a:pt x="28" y="9"/>
                      <a:pt x="28" y="9"/>
                      <a:pt x="27" y="9"/>
                    </a:cubicBezTo>
                    <a:cubicBezTo>
                      <a:pt x="27" y="10"/>
                      <a:pt x="27" y="10"/>
                      <a:pt x="27" y="10"/>
                    </a:cubicBezTo>
                    <a:cubicBezTo>
                      <a:pt x="23" y="5"/>
                      <a:pt x="23" y="5"/>
                      <a:pt x="23" y="5"/>
                    </a:cubicBezTo>
                    <a:cubicBezTo>
                      <a:pt x="22" y="6"/>
                      <a:pt x="21" y="6"/>
                      <a:pt x="20" y="7"/>
                    </a:cubicBezTo>
                    <a:cubicBezTo>
                      <a:pt x="23" y="12"/>
                      <a:pt x="23" y="12"/>
                      <a:pt x="23" y="12"/>
                    </a:cubicBezTo>
                    <a:cubicBezTo>
                      <a:pt x="22" y="13"/>
                      <a:pt x="21" y="13"/>
                      <a:pt x="21" y="14"/>
                    </a:cubicBezTo>
                    <a:cubicBezTo>
                      <a:pt x="17" y="10"/>
                      <a:pt x="17" y="10"/>
                      <a:pt x="17" y="10"/>
                    </a:cubicBezTo>
                    <a:cubicBezTo>
                      <a:pt x="16" y="11"/>
                      <a:pt x="15" y="11"/>
                      <a:pt x="14" y="12"/>
                    </a:cubicBezTo>
                    <a:cubicBezTo>
                      <a:pt x="17" y="17"/>
                      <a:pt x="17" y="17"/>
                      <a:pt x="17" y="17"/>
                    </a:cubicBezTo>
                    <a:cubicBezTo>
                      <a:pt x="17" y="17"/>
                      <a:pt x="16" y="18"/>
                      <a:pt x="16" y="19"/>
                    </a:cubicBezTo>
                    <a:cubicBezTo>
                      <a:pt x="11" y="15"/>
                      <a:pt x="11" y="15"/>
                      <a:pt x="11" y="15"/>
                    </a:cubicBezTo>
                    <a:cubicBezTo>
                      <a:pt x="11" y="16"/>
                      <a:pt x="10" y="17"/>
                      <a:pt x="9" y="18"/>
                    </a:cubicBezTo>
                    <a:cubicBezTo>
                      <a:pt x="13" y="22"/>
                      <a:pt x="13" y="22"/>
                      <a:pt x="13" y="22"/>
                    </a:cubicBezTo>
                    <a:cubicBezTo>
                      <a:pt x="12" y="23"/>
                      <a:pt x="12" y="23"/>
                      <a:pt x="12" y="24"/>
                    </a:cubicBezTo>
                    <a:cubicBezTo>
                      <a:pt x="7" y="22"/>
                      <a:pt x="7" y="22"/>
                      <a:pt x="7" y="22"/>
                    </a:cubicBezTo>
                    <a:cubicBezTo>
                      <a:pt x="6" y="23"/>
                      <a:pt x="6" y="24"/>
                      <a:pt x="5" y="25"/>
                    </a:cubicBezTo>
                    <a:cubicBezTo>
                      <a:pt x="9" y="28"/>
                      <a:pt x="9" y="28"/>
                      <a:pt x="9" y="28"/>
                    </a:cubicBezTo>
                    <a:cubicBezTo>
                      <a:pt x="9" y="29"/>
                      <a:pt x="9" y="30"/>
                      <a:pt x="9" y="31"/>
                    </a:cubicBezTo>
                    <a:cubicBezTo>
                      <a:pt x="3" y="29"/>
                      <a:pt x="3" y="29"/>
                      <a:pt x="3" y="29"/>
                    </a:cubicBezTo>
                    <a:cubicBezTo>
                      <a:pt x="3" y="30"/>
                      <a:pt x="3" y="31"/>
                      <a:pt x="2" y="33"/>
                    </a:cubicBezTo>
                    <a:cubicBezTo>
                      <a:pt x="7" y="35"/>
                      <a:pt x="7" y="35"/>
                      <a:pt x="7" y="35"/>
                    </a:cubicBezTo>
                    <a:cubicBezTo>
                      <a:pt x="7" y="36"/>
                      <a:pt x="7" y="37"/>
                      <a:pt x="7" y="37"/>
                    </a:cubicBezTo>
                    <a:cubicBezTo>
                      <a:pt x="1" y="37"/>
                      <a:pt x="1" y="37"/>
                      <a:pt x="1" y="37"/>
                    </a:cubicBezTo>
                    <a:cubicBezTo>
                      <a:pt x="1" y="38"/>
                      <a:pt x="1" y="39"/>
                      <a:pt x="1" y="41"/>
                    </a:cubicBezTo>
                    <a:cubicBezTo>
                      <a:pt x="6" y="42"/>
                      <a:pt x="6" y="42"/>
                      <a:pt x="6" y="42"/>
                    </a:cubicBezTo>
                    <a:cubicBezTo>
                      <a:pt x="6" y="43"/>
                      <a:pt x="6" y="44"/>
                      <a:pt x="6" y="44"/>
                    </a:cubicBezTo>
                    <a:cubicBezTo>
                      <a:pt x="0" y="45"/>
                      <a:pt x="0" y="45"/>
                      <a:pt x="0" y="45"/>
                    </a:cubicBezTo>
                    <a:cubicBezTo>
                      <a:pt x="0" y="46"/>
                      <a:pt x="0" y="48"/>
                      <a:pt x="1" y="49"/>
                    </a:cubicBezTo>
                    <a:cubicBezTo>
                      <a:pt x="6" y="49"/>
                      <a:pt x="6" y="49"/>
                      <a:pt x="6" y="49"/>
                    </a:cubicBezTo>
                    <a:cubicBezTo>
                      <a:pt x="6" y="50"/>
                      <a:pt x="6" y="51"/>
                      <a:pt x="6" y="52"/>
                    </a:cubicBezTo>
                    <a:cubicBezTo>
                      <a:pt x="1" y="53"/>
                      <a:pt x="1" y="53"/>
                      <a:pt x="1" y="53"/>
                    </a:cubicBezTo>
                    <a:cubicBezTo>
                      <a:pt x="1" y="54"/>
                      <a:pt x="2" y="56"/>
                      <a:pt x="2" y="57"/>
                    </a:cubicBezTo>
                    <a:cubicBezTo>
                      <a:pt x="7" y="56"/>
                      <a:pt x="7" y="56"/>
                      <a:pt x="7" y="56"/>
                    </a:cubicBezTo>
                    <a:cubicBezTo>
                      <a:pt x="7" y="57"/>
                      <a:pt x="8" y="58"/>
                      <a:pt x="8" y="59"/>
                    </a:cubicBezTo>
                    <a:cubicBezTo>
                      <a:pt x="3" y="61"/>
                      <a:pt x="3" y="61"/>
                      <a:pt x="3" y="61"/>
                    </a:cubicBezTo>
                    <a:cubicBezTo>
                      <a:pt x="4" y="62"/>
                      <a:pt x="4" y="63"/>
                      <a:pt x="4" y="64"/>
                    </a:cubicBezTo>
                    <a:cubicBezTo>
                      <a:pt x="10" y="63"/>
                      <a:pt x="10" y="63"/>
                      <a:pt x="10" y="63"/>
                    </a:cubicBezTo>
                    <a:cubicBezTo>
                      <a:pt x="10" y="63"/>
                      <a:pt x="10" y="64"/>
                      <a:pt x="11" y="65"/>
                    </a:cubicBezTo>
                    <a:cubicBezTo>
                      <a:pt x="6" y="68"/>
                      <a:pt x="6" y="68"/>
                      <a:pt x="6" y="68"/>
                    </a:cubicBezTo>
                    <a:cubicBezTo>
                      <a:pt x="7" y="70"/>
                      <a:pt x="8" y="70"/>
                      <a:pt x="8" y="71"/>
                    </a:cubicBezTo>
                    <a:cubicBezTo>
                      <a:pt x="13" y="69"/>
                      <a:pt x="13" y="69"/>
                      <a:pt x="13" y="69"/>
                    </a:cubicBezTo>
                    <a:cubicBezTo>
                      <a:pt x="14" y="70"/>
                      <a:pt x="14" y="70"/>
                      <a:pt x="15" y="71"/>
                    </a:cubicBezTo>
                    <a:cubicBezTo>
                      <a:pt x="11" y="75"/>
                      <a:pt x="11" y="75"/>
                      <a:pt x="11" y="75"/>
                    </a:cubicBezTo>
                    <a:cubicBezTo>
                      <a:pt x="12" y="76"/>
                      <a:pt x="13" y="77"/>
                      <a:pt x="13" y="78"/>
                    </a:cubicBezTo>
                    <a:cubicBezTo>
                      <a:pt x="18" y="74"/>
                      <a:pt x="18" y="74"/>
                      <a:pt x="18" y="74"/>
                    </a:cubicBezTo>
                    <a:cubicBezTo>
                      <a:pt x="18" y="75"/>
                      <a:pt x="19" y="75"/>
                      <a:pt x="19" y="76"/>
                    </a:cubicBezTo>
                    <a:cubicBezTo>
                      <a:pt x="17" y="81"/>
                      <a:pt x="17" y="81"/>
                      <a:pt x="17" y="81"/>
                    </a:cubicBezTo>
                    <a:cubicBezTo>
                      <a:pt x="18" y="81"/>
                      <a:pt x="18" y="82"/>
                      <a:pt x="19" y="83"/>
                    </a:cubicBezTo>
                    <a:cubicBezTo>
                      <a:pt x="23" y="79"/>
                      <a:pt x="23" y="79"/>
                      <a:pt x="23" y="79"/>
                    </a:cubicBezTo>
                    <a:cubicBezTo>
                      <a:pt x="24" y="79"/>
                      <a:pt x="24" y="80"/>
                      <a:pt x="25" y="80"/>
                    </a:cubicBezTo>
                    <a:cubicBezTo>
                      <a:pt x="23" y="85"/>
                      <a:pt x="23" y="85"/>
                      <a:pt x="23" y="85"/>
                    </a:cubicBezTo>
                    <a:cubicBezTo>
                      <a:pt x="24" y="86"/>
                      <a:pt x="25" y="86"/>
                      <a:pt x="26" y="87"/>
                    </a:cubicBezTo>
                    <a:cubicBezTo>
                      <a:pt x="29" y="82"/>
                      <a:pt x="29" y="82"/>
                      <a:pt x="29" y="82"/>
                    </a:cubicBezTo>
                    <a:cubicBezTo>
                      <a:pt x="30" y="82"/>
                      <a:pt x="30" y="83"/>
                      <a:pt x="31" y="83"/>
                    </a:cubicBezTo>
                    <a:cubicBezTo>
                      <a:pt x="30" y="89"/>
                      <a:pt x="30" y="89"/>
                      <a:pt x="30" y="89"/>
                    </a:cubicBezTo>
                    <a:cubicBezTo>
                      <a:pt x="31" y="89"/>
                      <a:pt x="32" y="89"/>
                      <a:pt x="33" y="89"/>
                    </a:cubicBezTo>
                    <a:cubicBezTo>
                      <a:pt x="35" y="84"/>
                      <a:pt x="35" y="84"/>
                      <a:pt x="35" y="84"/>
                    </a:cubicBezTo>
                    <a:cubicBezTo>
                      <a:pt x="36" y="84"/>
                      <a:pt x="37" y="85"/>
                      <a:pt x="38" y="85"/>
                    </a:cubicBezTo>
                    <a:cubicBezTo>
                      <a:pt x="38" y="90"/>
                      <a:pt x="38" y="90"/>
                      <a:pt x="38" y="90"/>
                    </a:cubicBezTo>
                    <a:cubicBezTo>
                      <a:pt x="39" y="91"/>
                      <a:pt x="40" y="91"/>
                      <a:pt x="41" y="91"/>
                    </a:cubicBezTo>
                    <a:cubicBezTo>
                      <a:pt x="42" y="85"/>
                      <a:pt x="42" y="85"/>
                      <a:pt x="42" y="85"/>
                    </a:cubicBezTo>
                    <a:cubicBezTo>
                      <a:pt x="43" y="85"/>
                      <a:pt x="44" y="85"/>
                      <a:pt x="45" y="85"/>
                    </a:cubicBezTo>
                    <a:cubicBezTo>
                      <a:pt x="46" y="91"/>
                      <a:pt x="46" y="91"/>
                      <a:pt x="46" y="91"/>
                    </a:cubicBezTo>
                    <a:cubicBezTo>
                      <a:pt x="47" y="91"/>
                      <a:pt x="48" y="91"/>
                      <a:pt x="49" y="90"/>
                    </a:cubicBezTo>
                    <a:cubicBezTo>
                      <a:pt x="49" y="85"/>
                      <a:pt x="49" y="85"/>
                      <a:pt x="49" y="85"/>
                    </a:cubicBezTo>
                    <a:cubicBezTo>
                      <a:pt x="50" y="85"/>
                      <a:pt x="51" y="85"/>
                      <a:pt x="52" y="84"/>
                    </a:cubicBezTo>
                    <a:cubicBezTo>
                      <a:pt x="53" y="90"/>
                      <a:pt x="53" y="90"/>
                      <a:pt x="53" y="90"/>
                    </a:cubicBezTo>
                    <a:cubicBezTo>
                      <a:pt x="54" y="89"/>
                      <a:pt x="56" y="89"/>
                      <a:pt x="57" y="89"/>
                    </a:cubicBezTo>
                    <a:cubicBezTo>
                      <a:pt x="56" y="83"/>
                      <a:pt x="56" y="83"/>
                      <a:pt x="56" y="83"/>
                    </a:cubicBezTo>
                    <a:cubicBezTo>
                      <a:pt x="57" y="83"/>
                      <a:pt x="57" y="83"/>
                      <a:pt x="58" y="82"/>
                    </a:cubicBezTo>
                    <a:cubicBezTo>
                      <a:pt x="61" y="87"/>
                      <a:pt x="61" y="87"/>
                      <a:pt x="61" y="87"/>
                    </a:cubicBezTo>
                    <a:cubicBezTo>
                      <a:pt x="61" y="87"/>
                      <a:pt x="62" y="87"/>
                      <a:pt x="63" y="86"/>
                    </a:cubicBezTo>
                    <a:cubicBezTo>
                      <a:pt x="63" y="86"/>
                      <a:pt x="63" y="86"/>
                      <a:pt x="64" y="86"/>
                    </a:cubicBezTo>
                    <a:cubicBezTo>
                      <a:pt x="62" y="80"/>
                      <a:pt x="62" y="80"/>
                      <a:pt x="62" y="80"/>
                    </a:cubicBezTo>
                    <a:cubicBezTo>
                      <a:pt x="63" y="80"/>
                      <a:pt x="64" y="80"/>
                      <a:pt x="64" y="79"/>
                    </a:cubicBezTo>
                    <a:cubicBezTo>
                      <a:pt x="68" y="83"/>
                      <a:pt x="68" y="83"/>
                      <a:pt x="68" y="83"/>
                    </a:cubicBezTo>
                    <a:cubicBezTo>
                      <a:pt x="69" y="83"/>
                      <a:pt x="70" y="82"/>
                      <a:pt x="70" y="81"/>
                    </a:cubicBezTo>
                    <a:cubicBezTo>
                      <a:pt x="68" y="76"/>
                      <a:pt x="68" y="76"/>
                      <a:pt x="68" y="76"/>
                    </a:cubicBezTo>
                    <a:cubicBezTo>
                      <a:pt x="68" y="76"/>
                      <a:pt x="69" y="75"/>
                      <a:pt x="70" y="75"/>
                    </a:cubicBezTo>
                    <a:cubicBezTo>
                      <a:pt x="74" y="78"/>
                      <a:pt x="74" y="78"/>
                      <a:pt x="74" y="78"/>
                    </a:cubicBezTo>
                    <a:cubicBezTo>
                      <a:pt x="75" y="77"/>
                      <a:pt x="75" y="77"/>
                      <a:pt x="76" y="76"/>
                    </a:cubicBezTo>
                    <a:cubicBezTo>
                      <a:pt x="73" y="71"/>
                      <a:pt x="73" y="71"/>
                      <a:pt x="73" y="71"/>
                    </a:cubicBezTo>
                    <a:cubicBezTo>
                      <a:pt x="73" y="71"/>
                      <a:pt x="74" y="70"/>
                      <a:pt x="74" y="69"/>
                    </a:cubicBezTo>
                    <a:cubicBezTo>
                      <a:pt x="79" y="72"/>
                      <a:pt x="79" y="72"/>
                      <a:pt x="79" y="72"/>
                    </a:cubicBezTo>
                    <a:cubicBezTo>
                      <a:pt x="80" y="71"/>
                      <a:pt x="80" y="70"/>
                      <a:pt x="81" y="69"/>
                    </a:cubicBezTo>
                    <a:cubicBezTo>
                      <a:pt x="77" y="66"/>
                      <a:pt x="77" y="66"/>
                      <a:pt x="77" y="66"/>
                    </a:cubicBezTo>
                    <a:cubicBezTo>
                      <a:pt x="77" y="65"/>
                      <a:pt x="78" y="64"/>
                      <a:pt x="78" y="63"/>
                    </a:cubicBezTo>
                    <a:cubicBezTo>
                      <a:pt x="83" y="65"/>
                      <a:pt x="83" y="65"/>
                      <a:pt x="83" y="65"/>
                    </a:cubicBezTo>
                    <a:cubicBezTo>
                      <a:pt x="83" y="64"/>
                      <a:pt x="84" y="63"/>
                      <a:pt x="84" y="62"/>
                    </a:cubicBezTo>
                    <a:cubicBezTo>
                      <a:pt x="80" y="59"/>
                      <a:pt x="80" y="59"/>
                      <a:pt x="80" y="59"/>
                    </a:cubicBezTo>
                    <a:cubicBezTo>
                      <a:pt x="80" y="58"/>
                      <a:pt x="80" y="58"/>
                      <a:pt x="80" y="57"/>
                    </a:cubicBezTo>
                    <a:cubicBezTo>
                      <a:pt x="86" y="57"/>
                      <a:pt x="86" y="57"/>
                      <a:pt x="86" y="57"/>
                    </a:cubicBezTo>
                    <a:cubicBezTo>
                      <a:pt x="86" y="56"/>
                      <a:pt x="86" y="55"/>
                      <a:pt x="87" y="54"/>
                    </a:cubicBezTo>
                    <a:cubicBezTo>
                      <a:pt x="81" y="52"/>
                      <a:pt x="81" y="52"/>
                      <a:pt x="81" y="52"/>
                    </a:cubicBezTo>
                    <a:cubicBezTo>
                      <a:pt x="82" y="51"/>
                      <a:pt x="82" y="51"/>
                      <a:pt x="82" y="50"/>
                    </a:cubicBezTo>
                    <a:cubicBezTo>
                      <a:pt x="87" y="49"/>
                      <a:pt x="87" y="49"/>
                      <a:pt x="87" y="49"/>
                    </a:cubicBezTo>
                    <a:cubicBezTo>
                      <a:pt x="87" y="48"/>
                      <a:pt x="87" y="47"/>
                      <a:pt x="87" y="46"/>
                    </a:cubicBezTo>
                    <a:cubicBezTo>
                      <a:pt x="82" y="45"/>
                      <a:pt x="82" y="45"/>
                      <a:pt x="82" y="45"/>
                    </a:cubicBezTo>
                    <a:cubicBezTo>
                      <a:pt x="82" y="44"/>
                      <a:pt x="82" y="43"/>
                      <a:pt x="82" y="43"/>
                    </a:cubicBezTo>
                    <a:cubicBezTo>
                      <a:pt x="87" y="41"/>
                      <a:pt x="87" y="41"/>
                      <a:pt x="87" y="41"/>
                    </a:cubicBezTo>
                    <a:cubicBezTo>
                      <a:pt x="87" y="40"/>
                      <a:pt x="87" y="39"/>
                      <a:pt x="87" y="38"/>
                    </a:cubicBezTo>
                    <a:cubicBezTo>
                      <a:pt x="81" y="38"/>
                      <a:pt x="81" y="38"/>
                      <a:pt x="81" y="38"/>
                    </a:cubicBezTo>
                    <a:cubicBezTo>
                      <a:pt x="81" y="37"/>
                      <a:pt x="81" y="36"/>
                      <a:pt x="81" y="35"/>
                    </a:cubicBezTo>
                    <a:cubicBezTo>
                      <a:pt x="86" y="33"/>
                      <a:pt x="86" y="33"/>
                      <a:pt x="86" y="33"/>
                    </a:cubicBezTo>
                    <a:cubicBezTo>
                      <a:pt x="85" y="32"/>
                      <a:pt x="85" y="31"/>
                      <a:pt x="85" y="30"/>
                    </a:cubicBezTo>
                    <a:cubicBezTo>
                      <a:pt x="79" y="31"/>
                      <a:pt x="79" y="31"/>
                      <a:pt x="79" y="31"/>
                    </a:cubicBezTo>
                    <a:cubicBezTo>
                      <a:pt x="79" y="30"/>
                      <a:pt x="79" y="30"/>
                      <a:pt x="78" y="29"/>
                    </a:cubicBezTo>
                    <a:close/>
                    <a:moveTo>
                      <a:pt x="75" y="28"/>
                    </a:moveTo>
                    <a:cubicBezTo>
                      <a:pt x="59" y="36"/>
                      <a:pt x="59" y="36"/>
                      <a:pt x="59" y="36"/>
                    </a:cubicBezTo>
                    <a:cubicBezTo>
                      <a:pt x="57" y="32"/>
                      <a:pt x="54" y="30"/>
                      <a:pt x="51" y="29"/>
                    </a:cubicBezTo>
                    <a:cubicBezTo>
                      <a:pt x="57" y="12"/>
                      <a:pt x="57" y="12"/>
                      <a:pt x="57" y="12"/>
                    </a:cubicBezTo>
                    <a:cubicBezTo>
                      <a:pt x="64" y="15"/>
                      <a:pt x="71" y="20"/>
                      <a:pt x="75" y="28"/>
                    </a:cubicBezTo>
                    <a:close/>
                    <a:moveTo>
                      <a:pt x="48" y="55"/>
                    </a:moveTo>
                    <a:cubicBezTo>
                      <a:pt x="43" y="57"/>
                      <a:pt x="37" y="55"/>
                      <a:pt x="35" y="50"/>
                    </a:cubicBezTo>
                    <a:cubicBezTo>
                      <a:pt x="33" y="45"/>
                      <a:pt x="35" y="39"/>
                      <a:pt x="40" y="36"/>
                    </a:cubicBezTo>
                    <a:cubicBezTo>
                      <a:pt x="45" y="34"/>
                      <a:pt x="50" y="36"/>
                      <a:pt x="53" y="41"/>
                    </a:cubicBezTo>
                    <a:cubicBezTo>
                      <a:pt x="55" y="46"/>
                      <a:pt x="53" y="52"/>
                      <a:pt x="48" y="55"/>
                    </a:cubicBezTo>
                    <a:close/>
                    <a:moveTo>
                      <a:pt x="54" y="10"/>
                    </a:moveTo>
                    <a:cubicBezTo>
                      <a:pt x="48" y="27"/>
                      <a:pt x="48" y="27"/>
                      <a:pt x="48" y="27"/>
                    </a:cubicBezTo>
                    <a:cubicBezTo>
                      <a:pt x="45" y="27"/>
                      <a:pt x="41" y="27"/>
                      <a:pt x="38" y="28"/>
                    </a:cubicBezTo>
                    <a:cubicBezTo>
                      <a:pt x="30" y="12"/>
                      <a:pt x="30" y="12"/>
                      <a:pt x="30" y="12"/>
                    </a:cubicBezTo>
                    <a:cubicBezTo>
                      <a:pt x="38" y="8"/>
                      <a:pt x="46" y="8"/>
                      <a:pt x="54" y="10"/>
                    </a:cubicBezTo>
                    <a:close/>
                    <a:moveTo>
                      <a:pt x="27" y="13"/>
                    </a:moveTo>
                    <a:cubicBezTo>
                      <a:pt x="35" y="30"/>
                      <a:pt x="35" y="30"/>
                      <a:pt x="35" y="30"/>
                    </a:cubicBezTo>
                    <a:cubicBezTo>
                      <a:pt x="32" y="31"/>
                      <a:pt x="29" y="34"/>
                      <a:pt x="28" y="37"/>
                    </a:cubicBezTo>
                    <a:cubicBezTo>
                      <a:pt x="12" y="31"/>
                      <a:pt x="12" y="31"/>
                      <a:pt x="12" y="31"/>
                    </a:cubicBezTo>
                    <a:cubicBezTo>
                      <a:pt x="15" y="24"/>
                      <a:pt x="20" y="17"/>
                      <a:pt x="27" y="13"/>
                    </a:cubicBezTo>
                    <a:close/>
                    <a:moveTo>
                      <a:pt x="11" y="34"/>
                    </a:moveTo>
                    <a:cubicBezTo>
                      <a:pt x="27" y="41"/>
                      <a:pt x="27" y="41"/>
                      <a:pt x="27" y="41"/>
                    </a:cubicBezTo>
                    <a:cubicBezTo>
                      <a:pt x="26" y="44"/>
                      <a:pt x="26" y="48"/>
                      <a:pt x="27" y="51"/>
                    </a:cubicBezTo>
                    <a:cubicBezTo>
                      <a:pt x="12" y="59"/>
                      <a:pt x="12" y="59"/>
                      <a:pt x="12" y="59"/>
                    </a:cubicBezTo>
                    <a:cubicBezTo>
                      <a:pt x="8" y="51"/>
                      <a:pt x="8" y="42"/>
                      <a:pt x="11" y="34"/>
                    </a:cubicBezTo>
                    <a:close/>
                    <a:moveTo>
                      <a:pt x="13" y="62"/>
                    </a:moveTo>
                    <a:cubicBezTo>
                      <a:pt x="29" y="55"/>
                      <a:pt x="29" y="55"/>
                      <a:pt x="29" y="55"/>
                    </a:cubicBezTo>
                    <a:cubicBezTo>
                      <a:pt x="30" y="58"/>
                      <a:pt x="33" y="60"/>
                      <a:pt x="36" y="62"/>
                    </a:cubicBezTo>
                    <a:cubicBezTo>
                      <a:pt x="30" y="79"/>
                      <a:pt x="30" y="79"/>
                      <a:pt x="30" y="79"/>
                    </a:cubicBezTo>
                    <a:cubicBezTo>
                      <a:pt x="23" y="76"/>
                      <a:pt x="17" y="70"/>
                      <a:pt x="13" y="62"/>
                    </a:cubicBezTo>
                    <a:close/>
                    <a:moveTo>
                      <a:pt x="33" y="80"/>
                    </a:moveTo>
                    <a:cubicBezTo>
                      <a:pt x="39" y="63"/>
                      <a:pt x="39" y="63"/>
                      <a:pt x="39" y="63"/>
                    </a:cubicBezTo>
                    <a:cubicBezTo>
                      <a:pt x="43" y="64"/>
                      <a:pt x="46" y="64"/>
                      <a:pt x="50" y="63"/>
                    </a:cubicBezTo>
                    <a:cubicBezTo>
                      <a:pt x="57" y="79"/>
                      <a:pt x="57" y="79"/>
                      <a:pt x="57" y="79"/>
                    </a:cubicBezTo>
                    <a:cubicBezTo>
                      <a:pt x="49" y="83"/>
                      <a:pt x="41" y="83"/>
                      <a:pt x="33" y="80"/>
                    </a:cubicBezTo>
                    <a:close/>
                    <a:moveTo>
                      <a:pt x="60" y="78"/>
                    </a:moveTo>
                    <a:cubicBezTo>
                      <a:pt x="53" y="61"/>
                      <a:pt x="53" y="61"/>
                      <a:pt x="53" y="61"/>
                    </a:cubicBezTo>
                    <a:cubicBezTo>
                      <a:pt x="56" y="59"/>
                      <a:pt x="59" y="56"/>
                      <a:pt x="60" y="53"/>
                    </a:cubicBezTo>
                    <a:cubicBezTo>
                      <a:pt x="76" y="59"/>
                      <a:pt x="76" y="59"/>
                      <a:pt x="76" y="59"/>
                    </a:cubicBezTo>
                    <a:cubicBezTo>
                      <a:pt x="73" y="67"/>
                      <a:pt x="68" y="73"/>
                      <a:pt x="60" y="78"/>
                    </a:cubicBezTo>
                    <a:close/>
                    <a:moveTo>
                      <a:pt x="77" y="56"/>
                    </a:moveTo>
                    <a:cubicBezTo>
                      <a:pt x="61" y="50"/>
                      <a:pt x="61" y="50"/>
                      <a:pt x="61" y="50"/>
                    </a:cubicBezTo>
                    <a:cubicBezTo>
                      <a:pt x="62" y="46"/>
                      <a:pt x="62" y="42"/>
                      <a:pt x="60" y="39"/>
                    </a:cubicBezTo>
                    <a:cubicBezTo>
                      <a:pt x="76" y="31"/>
                      <a:pt x="76" y="31"/>
                      <a:pt x="76" y="31"/>
                    </a:cubicBezTo>
                    <a:cubicBezTo>
                      <a:pt x="79" y="39"/>
                      <a:pt x="80" y="48"/>
                      <a:pt x="77" y="56"/>
                    </a:cubicBezTo>
                    <a:close/>
                  </a:path>
                </a:pathLst>
              </a:custGeom>
              <a:solidFill>
                <a:srgbClr val="3E3A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75" name="Freeform 10"/>
              <p:cNvSpPr>
                <a:spLocks noEditPoints="1"/>
              </p:cNvSpPr>
              <p:nvPr/>
            </p:nvSpPr>
            <p:spPr bwMode="auto">
              <a:xfrm>
                <a:off x="1171575" y="2608263"/>
                <a:ext cx="93663" cy="96838"/>
              </a:xfrm>
              <a:custGeom>
                <a:avLst/>
                <a:gdLst>
                  <a:gd name="T0" fmla="*/ 81 w 87"/>
                  <a:gd name="T1" fmla="*/ 23 h 91"/>
                  <a:gd name="T2" fmla="*/ 78 w 87"/>
                  <a:gd name="T3" fmla="*/ 19 h 91"/>
                  <a:gd name="T4" fmla="*/ 70 w 87"/>
                  <a:gd name="T5" fmla="*/ 17 h 91"/>
                  <a:gd name="T6" fmla="*/ 67 w 87"/>
                  <a:gd name="T7" fmla="*/ 14 h 91"/>
                  <a:gd name="T8" fmla="*/ 64 w 87"/>
                  <a:gd name="T9" fmla="*/ 6 h 91"/>
                  <a:gd name="T10" fmla="*/ 60 w 87"/>
                  <a:gd name="T11" fmla="*/ 4 h 91"/>
                  <a:gd name="T12" fmla="*/ 52 w 87"/>
                  <a:gd name="T13" fmla="*/ 7 h 91"/>
                  <a:gd name="T14" fmla="*/ 48 w 87"/>
                  <a:gd name="T15" fmla="*/ 6 h 91"/>
                  <a:gd name="T16" fmla="*/ 42 w 87"/>
                  <a:gd name="T17" fmla="*/ 0 h 91"/>
                  <a:gd name="T18" fmla="*/ 37 w 87"/>
                  <a:gd name="T19" fmla="*/ 0 h 91"/>
                  <a:gd name="T20" fmla="*/ 32 w 87"/>
                  <a:gd name="T21" fmla="*/ 7 h 91"/>
                  <a:gd name="T22" fmla="*/ 28 w 87"/>
                  <a:gd name="T23" fmla="*/ 9 h 91"/>
                  <a:gd name="T24" fmla="*/ 23 w 87"/>
                  <a:gd name="T25" fmla="*/ 5 h 91"/>
                  <a:gd name="T26" fmla="*/ 20 w 87"/>
                  <a:gd name="T27" fmla="*/ 14 h 91"/>
                  <a:gd name="T28" fmla="*/ 17 w 87"/>
                  <a:gd name="T29" fmla="*/ 17 h 91"/>
                  <a:gd name="T30" fmla="*/ 8 w 87"/>
                  <a:gd name="T31" fmla="*/ 18 h 91"/>
                  <a:gd name="T32" fmla="*/ 6 w 87"/>
                  <a:gd name="T33" fmla="*/ 22 h 91"/>
                  <a:gd name="T34" fmla="*/ 8 w 87"/>
                  <a:gd name="T35" fmla="*/ 31 h 91"/>
                  <a:gd name="T36" fmla="*/ 6 w 87"/>
                  <a:gd name="T37" fmla="*/ 35 h 91"/>
                  <a:gd name="T38" fmla="*/ 0 w 87"/>
                  <a:gd name="T39" fmla="*/ 41 h 91"/>
                  <a:gd name="T40" fmla="*/ 0 w 87"/>
                  <a:gd name="T41" fmla="*/ 45 h 91"/>
                  <a:gd name="T42" fmla="*/ 6 w 87"/>
                  <a:gd name="T43" fmla="*/ 52 h 91"/>
                  <a:gd name="T44" fmla="*/ 6 w 87"/>
                  <a:gd name="T45" fmla="*/ 56 h 91"/>
                  <a:gd name="T46" fmla="*/ 4 w 87"/>
                  <a:gd name="T47" fmla="*/ 64 h 91"/>
                  <a:gd name="T48" fmla="*/ 6 w 87"/>
                  <a:gd name="T49" fmla="*/ 69 h 91"/>
                  <a:gd name="T50" fmla="*/ 14 w 87"/>
                  <a:gd name="T51" fmla="*/ 71 h 91"/>
                  <a:gd name="T52" fmla="*/ 17 w 87"/>
                  <a:gd name="T53" fmla="*/ 74 h 91"/>
                  <a:gd name="T54" fmla="*/ 19 w 87"/>
                  <a:gd name="T55" fmla="*/ 83 h 91"/>
                  <a:gd name="T56" fmla="*/ 22 w 87"/>
                  <a:gd name="T57" fmla="*/ 85 h 91"/>
                  <a:gd name="T58" fmla="*/ 31 w 87"/>
                  <a:gd name="T59" fmla="*/ 83 h 91"/>
                  <a:gd name="T60" fmla="*/ 35 w 87"/>
                  <a:gd name="T61" fmla="*/ 84 h 91"/>
                  <a:gd name="T62" fmla="*/ 41 w 87"/>
                  <a:gd name="T63" fmla="*/ 91 h 91"/>
                  <a:gd name="T64" fmla="*/ 45 w 87"/>
                  <a:gd name="T65" fmla="*/ 91 h 91"/>
                  <a:gd name="T66" fmla="*/ 51 w 87"/>
                  <a:gd name="T67" fmla="*/ 84 h 91"/>
                  <a:gd name="T68" fmla="*/ 55 w 87"/>
                  <a:gd name="T69" fmla="*/ 83 h 91"/>
                  <a:gd name="T70" fmla="*/ 62 w 87"/>
                  <a:gd name="T71" fmla="*/ 86 h 91"/>
                  <a:gd name="T72" fmla="*/ 64 w 87"/>
                  <a:gd name="T73" fmla="*/ 79 h 91"/>
                  <a:gd name="T74" fmla="*/ 67 w 87"/>
                  <a:gd name="T75" fmla="*/ 76 h 91"/>
                  <a:gd name="T76" fmla="*/ 76 w 87"/>
                  <a:gd name="T77" fmla="*/ 76 h 91"/>
                  <a:gd name="T78" fmla="*/ 78 w 87"/>
                  <a:gd name="T79" fmla="*/ 72 h 91"/>
                  <a:gd name="T80" fmla="*/ 77 w 87"/>
                  <a:gd name="T81" fmla="*/ 63 h 91"/>
                  <a:gd name="T82" fmla="*/ 79 w 87"/>
                  <a:gd name="T83" fmla="*/ 59 h 91"/>
                  <a:gd name="T84" fmla="*/ 86 w 87"/>
                  <a:gd name="T85" fmla="*/ 54 h 91"/>
                  <a:gd name="T86" fmla="*/ 86 w 87"/>
                  <a:gd name="T87" fmla="*/ 49 h 91"/>
                  <a:gd name="T88" fmla="*/ 81 w 87"/>
                  <a:gd name="T89" fmla="*/ 43 h 91"/>
                  <a:gd name="T90" fmla="*/ 81 w 87"/>
                  <a:gd name="T91" fmla="*/ 38 h 91"/>
                  <a:gd name="T92" fmla="*/ 84 w 87"/>
                  <a:gd name="T93" fmla="*/ 30 h 91"/>
                  <a:gd name="T94" fmla="*/ 74 w 87"/>
                  <a:gd name="T95" fmla="*/ 28 h 91"/>
                  <a:gd name="T96" fmla="*/ 56 w 87"/>
                  <a:gd name="T97" fmla="*/ 12 h 91"/>
                  <a:gd name="T98" fmla="*/ 34 w 87"/>
                  <a:gd name="T99" fmla="*/ 50 h 91"/>
                  <a:gd name="T100" fmla="*/ 47 w 87"/>
                  <a:gd name="T101" fmla="*/ 55 h 91"/>
                  <a:gd name="T102" fmla="*/ 37 w 87"/>
                  <a:gd name="T103" fmla="*/ 28 h 91"/>
                  <a:gd name="T104" fmla="*/ 27 w 87"/>
                  <a:gd name="T105" fmla="*/ 13 h 91"/>
                  <a:gd name="T106" fmla="*/ 11 w 87"/>
                  <a:gd name="T107" fmla="*/ 31 h 91"/>
                  <a:gd name="T108" fmla="*/ 26 w 87"/>
                  <a:gd name="T109" fmla="*/ 41 h 91"/>
                  <a:gd name="T110" fmla="*/ 10 w 87"/>
                  <a:gd name="T111" fmla="*/ 35 h 91"/>
                  <a:gd name="T112" fmla="*/ 36 w 87"/>
                  <a:gd name="T113" fmla="*/ 62 h 91"/>
                  <a:gd name="T114" fmla="*/ 33 w 87"/>
                  <a:gd name="T115" fmla="*/ 80 h 91"/>
                  <a:gd name="T116" fmla="*/ 57 w 87"/>
                  <a:gd name="T117" fmla="*/ 79 h 91"/>
                  <a:gd name="T118" fmla="*/ 52 w 87"/>
                  <a:gd name="T119" fmla="*/ 61 h 91"/>
                  <a:gd name="T120" fmla="*/ 60 w 87"/>
                  <a:gd name="T121" fmla="*/ 78 h 91"/>
                  <a:gd name="T122" fmla="*/ 60 w 87"/>
                  <a:gd name="T123" fmla="*/ 39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7" h="91">
                    <a:moveTo>
                      <a:pt x="78" y="29"/>
                    </a:moveTo>
                    <a:cubicBezTo>
                      <a:pt x="82" y="26"/>
                      <a:pt x="82" y="26"/>
                      <a:pt x="82" y="26"/>
                    </a:cubicBezTo>
                    <a:cubicBezTo>
                      <a:pt x="82" y="25"/>
                      <a:pt x="81" y="24"/>
                      <a:pt x="81" y="23"/>
                    </a:cubicBezTo>
                    <a:cubicBezTo>
                      <a:pt x="76" y="25"/>
                      <a:pt x="76" y="25"/>
                      <a:pt x="76" y="25"/>
                    </a:cubicBezTo>
                    <a:cubicBezTo>
                      <a:pt x="75" y="24"/>
                      <a:pt x="75" y="23"/>
                      <a:pt x="74" y="23"/>
                    </a:cubicBezTo>
                    <a:cubicBezTo>
                      <a:pt x="78" y="19"/>
                      <a:pt x="78" y="19"/>
                      <a:pt x="78" y="19"/>
                    </a:cubicBezTo>
                    <a:cubicBezTo>
                      <a:pt x="78" y="18"/>
                      <a:pt x="77" y="17"/>
                      <a:pt x="76" y="16"/>
                    </a:cubicBezTo>
                    <a:cubicBezTo>
                      <a:pt x="72" y="19"/>
                      <a:pt x="72" y="19"/>
                      <a:pt x="72" y="19"/>
                    </a:cubicBezTo>
                    <a:cubicBezTo>
                      <a:pt x="71" y="18"/>
                      <a:pt x="71" y="18"/>
                      <a:pt x="70" y="17"/>
                    </a:cubicBezTo>
                    <a:cubicBezTo>
                      <a:pt x="73" y="13"/>
                      <a:pt x="73" y="13"/>
                      <a:pt x="73" y="13"/>
                    </a:cubicBezTo>
                    <a:cubicBezTo>
                      <a:pt x="72" y="12"/>
                      <a:pt x="72" y="11"/>
                      <a:pt x="71" y="10"/>
                    </a:cubicBezTo>
                    <a:cubicBezTo>
                      <a:pt x="67" y="14"/>
                      <a:pt x="67" y="14"/>
                      <a:pt x="67" y="14"/>
                    </a:cubicBezTo>
                    <a:cubicBezTo>
                      <a:pt x="66" y="14"/>
                      <a:pt x="65" y="13"/>
                      <a:pt x="65" y="13"/>
                    </a:cubicBezTo>
                    <a:cubicBezTo>
                      <a:pt x="67" y="7"/>
                      <a:pt x="67" y="7"/>
                      <a:pt x="67" y="7"/>
                    </a:cubicBezTo>
                    <a:cubicBezTo>
                      <a:pt x="66" y="7"/>
                      <a:pt x="65" y="6"/>
                      <a:pt x="64" y="6"/>
                    </a:cubicBezTo>
                    <a:cubicBezTo>
                      <a:pt x="61" y="10"/>
                      <a:pt x="61" y="10"/>
                      <a:pt x="61" y="10"/>
                    </a:cubicBezTo>
                    <a:cubicBezTo>
                      <a:pt x="60" y="10"/>
                      <a:pt x="60" y="9"/>
                      <a:pt x="59" y="9"/>
                    </a:cubicBezTo>
                    <a:cubicBezTo>
                      <a:pt x="60" y="4"/>
                      <a:pt x="60" y="4"/>
                      <a:pt x="60" y="4"/>
                    </a:cubicBezTo>
                    <a:cubicBezTo>
                      <a:pt x="59" y="3"/>
                      <a:pt x="58" y="3"/>
                      <a:pt x="57" y="2"/>
                    </a:cubicBezTo>
                    <a:cubicBezTo>
                      <a:pt x="55" y="7"/>
                      <a:pt x="55" y="7"/>
                      <a:pt x="55" y="7"/>
                    </a:cubicBezTo>
                    <a:cubicBezTo>
                      <a:pt x="54" y="7"/>
                      <a:pt x="53" y="7"/>
                      <a:pt x="52" y="7"/>
                    </a:cubicBezTo>
                    <a:cubicBezTo>
                      <a:pt x="53" y="1"/>
                      <a:pt x="53" y="1"/>
                      <a:pt x="53" y="1"/>
                    </a:cubicBezTo>
                    <a:cubicBezTo>
                      <a:pt x="52" y="1"/>
                      <a:pt x="51" y="1"/>
                      <a:pt x="50" y="0"/>
                    </a:cubicBezTo>
                    <a:cubicBezTo>
                      <a:pt x="48" y="6"/>
                      <a:pt x="48" y="6"/>
                      <a:pt x="48" y="6"/>
                    </a:cubicBezTo>
                    <a:cubicBezTo>
                      <a:pt x="47" y="6"/>
                      <a:pt x="46" y="6"/>
                      <a:pt x="46" y="6"/>
                    </a:cubicBezTo>
                    <a:cubicBezTo>
                      <a:pt x="45" y="0"/>
                      <a:pt x="45" y="0"/>
                      <a:pt x="45" y="0"/>
                    </a:cubicBezTo>
                    <a:cubicBezTo>
                      <a:pt x="44" y="0"/>
                      <a:pt x="43" y="0"/>
                      <a:pt x="42" y="0"/>
                    </a:cubicBezTo>
                    <a:cubicBezTo>
                      <a:pt x="41" y="6"/>
                      <a:pt x="41" y="6"/>
                      <a:pt x="41" y="6"/>
                    </a:cubicBezTo>
                    <a:cubicBezTo>
                      <a:pt x="40" y="6"/>
                      <a:pt x="40" y="6"/>
                      <a:pt x="39" y="6"/>
                    </a:cubicBezTo>
                    <a:cubicBezTo>
                      <a:pt x="37" y="0"/>
                      <a:pt x="37" y="0"/>
                      <a:pt x="37" y="0"/>
                    </a:cubicBezTo>
                    <a:cubicBezTo>
                      <a:pt x="36" y="1"/>
                      <a:pt x="35" y="1"/>
                      <a:pt x="34" y="1"/>
                    </a:cubicBezTo>
                    <a:cubicBezTo>
                      <a:pt x="35" y="7"/>
                      <a:pt x="35" y="7"/>
                      <a:pt x="35" y="7"/>
                    </a:cubicBezTo>
                    <a:cubicBezTo>
                      <a:pt x="34" y="7"/>
                      <a:pt x="33" y="7"/>
                      <a:pt x="32" y="7"/>
                    </a:cubicBezTo>
                    <a:cubicBezTo>
                      <a:pt x="30" y="2"/>
                      <a:pt x="30" y="2"/>
                      <a:pt x="30" y="2"/>
                    </a:cubicBezTo>
                    <a:cubicBezTo>
                      <a:pt x="29" y="3"/>
                      <a:pt x="28" y="3"/>
                      <a:pt x="27" y="3"/>
                    </a:cubicBezTo>
                    <a:cubicBezTo>
                      <a:pt x="28" y="9"/>
                      <a:pt x="28" y="9"/>
                      <a:pt x="28" y="9"/>
                    </a:cubicBezTo>
                    <a:cubicBezTo>
                      <a:pt x="28" y="9"/>
                      <a:pt x="27" y="9"/>
                      <a:pt x="27" y="9"/>
                    </a:cubicBezTo>
                    <a:cubicBezTo>
                      <a:pt x="26" y="10"/>
                      <a:pt x="26" y="10"/>
                      <a:pt x="26" y="10"/>
                    </a:cubicBezTo>
                    <a:cubicBezTo>
                      <a:pt x="23" y="5"/>
                      <a:pt x="23" y="5"/>
                      <a:pt x="23" y="5"/>
                    </a:cubicBezTo>
                    <a:cubicBezTo>
                      <a:pt x="22" y="6"/>
                      <a:pt x="21" y="7"/>
                      <a:pt x="20" y="7"/>
                    </a:cubicBezTo>
                    <a:cubicBezTo>
                      <a:pt x="22" y="12"/>
                      <a:pt x="22" y="12"/>
                      <a:pt x="22" y="12"/>
                    </a:cubicBezTo>
                    <a:cubicBezTo>
                      <a:pt x="21" y="13"/>
                      <a:pt x="21" y="13"/>
                      <a:pt x="20" y="14"/>
                    </a:cubicBezTo>
                    <a:cubicBezTo>
                      <a:pt x="16" y="10"/>
                      <a:pt x="16" y="10"/>
                      <a:pt x="16" y="10"/>
                    </a:cubicBezTo>
                    <a:cubicBezTo>
                      <a:pt x="15" y="11"/>
                      <a:pt x="14" y="11"/>
                      <a:pt x="14" y="12"/>
                    </a:cubicBezTo>
                    <a:cubicBezTo>
                      <a:pt x="17" y="17"/>
                      <a:pt x="17" y="17"/>
                      <a:pt x="17" y="17"/>
                    </a:cubicBezTo>
                    <a:cubicBezTo>
                      <a:pt x="16" y="17"/>
                      <a:pt x="16" y="18"/>
                      <a:pt x="15" y="19"/>
                    </a:cubicBezTo>
                    <a:cubicBezTo>
                      <a:pt x="11" y="15"/>
                      <a:pt x="11" y="15"/>
                      <a:pt x="11" y="15"/>
                    </a:cubicBezTo>
                    <a:cubicBezTo>
                      <a:pt x="10" y="16"/>
                      <a:pt x="9" y="17"/>
                      <a:pt x="8" y="18"/>
                    </a:cubicBezTo>
                    <a:cubicBezTo>
                      <a:pt x="12" y="22"/>
                      <a:pt x="12" y="22"/>
                      <a:pt x="12" y="22"/>
                    </a:cubicBezTo>
                    <a:cubicBezTo>
                      <a:pt x="12" y="23"/>
                      <a:pt x="11" y="23"/>
                      <a:pt x="11" y="24"/>
                    </a:cubicBezTo>
                    <a:cubicBezTo>
                      <a:pt x="6" y="22"/>
                      <a:pt x="6" y="22"/>
                      <a:pt x="6" y="22"/>
                    </a:cubicBezTo>
                    <a:cubicBezTo>
                      <a:pt x="5" y="23"/>
                      <a:pt x="5" y="24"/>
                      <a:pt x="4" y="25"/>
                    </a:cubicBezTo>
                    <a:cubicBezTo>
                      <a:pt x="9" y="28"/>
                      <a:pt x="9" y="28"/>
                      <a:pt x="9" y="28"/>
                    </a:cubicBezTo>
                    <a:cubicBezTo>
                      <a:pt x="8" y="29"/>
                      <a:pt x="8" y="30"/>
                      <a:pt x="8" y="31"/>
                    </a:cubicBezTo>
                    <a:cubicBezTo>
                      <a:pt x="3" y="29"/>
                      <a:pt x="3" y="29"/>
                      <a:pt x="3" y="29"/>
                    </a:cubicBezTo>
                    <a:cubicBezTo>
                      <a:pt x="2" y="30"/>
                      <a:pt x="2" y="31"/>
                      <a:pt x="2" y="33"/>
                    </a:cubicBezTo>
                    <a:cubicBezTo>
                      <a:pt x="6" y="35"/>
                      <a:pt x="6" y="35"/>
                      <a:pt x="6" y="35"/>
                    </a:cubicBezTo>
                    <a:cubicBezTo>
                      <a:pt x="6" y="36"/>
                      <a:pt x="6" y="37"/>
                      <a:pt x="6" y="37"/>
                    </a:cubicBezTo>
                    <a:cubicBezTo>
                      <a:pt x="1" y="37"/>
                      <a:pt x="1" y="37"/>
                      <a:pt x="1" y="37"/>
                    </a:cubicBezTo>
                    <a:cubicBezTo>
                      <a:pt x="0" y="38"/>
                      <a:pt x="0" y="39"/>
                      <a:pt x="0" y="41"/>
                    </a:cubicBezTo>
                    <a:cubicBezTo>
                      <a:pt x="5" y="42"/>
                      <a:pt x="5" y="42"/>
                      <a:pt x="5" y="42"/>
                    </a:cubicBezTo>
                    <a:cubicBezTo>
                      <a:pt x="5" y="43"/>
                      <a:pt x="5" y="44"/>
                      <a:pt x="5" y="44"/>
                    </a:cubicBezTo>
                    <a:cubicBezTo>
                      <a:pt x="0" y="45"/>
                      <a:pt x="0" y="45"/>
                      <a:pt x="0" y="45"/>
                    </a:cubicBezTo>
                    <a:cubicBezTo>
                      <a:pt x="0" y="46"/>
                      <a:pt x="0" y="48"/>
                      <a:pt x="0" y="49"/>
                    </a:cubicBezTo>
                    <a:cubicBezTo>
                      <a:pt x="5" y="49"/>
                      <a:pt x="5" y="49"/>
                      <a:pt x="5" y="49"/>
                    </a:cubicBezTo>
                    <a:cubicBezTo>
                      <a:pt x="5" y="50"/>
                      <a:pt x="5" y="51"/>
                      <a:pt x="6" y="52"/>
                    </a:cubicBezTo>
                    <a:cubicBezTo>
                      <a:pt x="0" y="53"/>
                      <a:pt x="0" y="53"/>
                      <a:pt x="0" y="53"/>
                    </a:cubicBezTo>
                    <a:cubicBezTo>
                      <a:pt x="1" y="54"/>
                      <a:pt x="1" y="56"/>
                      <a:pt x="1" y="57"/>
                    </a:cubicBezTo>
                    <a:cubicBezTo>
                      <a:pt x="6" y="56"/>
                      <a:pt x="6" y="56"/>
                      <a:pt x="6" y="56"/>
                    </a:cubicBezTo>
                    <a:cubicBezTo>
                      <a:pt x="7" y="57"/>
                      <a:pt x="7" y="58"/>
                      <a:pt x="7" y="59"/>
                    </a:cubicBezTo>
                    <a:cubicBezTo>
                      <a:pt x="2" y="61"/>
                      <a:pt x="2" y="61"/>
                      <a:pt x="2" y="61"/>
                    </a:cubicBezTo>
                    <a:cubicBezTo>
                      <a:pt x="3" y="62"/>
                      <a:pt x="3" y="63"/>
                      <a:pt x="4" y="64"/>
                    </a:cubicBezTo>
                    <a:cubicBezTo>
                      <a:pt x="9" y="63"/>
                      <a:pt x="9" y="63"/>
                      <a:pt x="9" y="63"/>
                    </a:cubicBezTo>
                    <a:cubicBezTo>
                      <a:pt x="9" y="64"/>
                      <a:pt x="10" y="64"/>
                      <a:pt x="10" y="65"/>
                    </a:cubicBezTo>
                    <a:cubicBezTo>
                      <a:pt x="6" y="69"/>
                      <a:pt x="6" y="69"/>
                      <a:pt x="6" y="69"/>
                    </a:cubicBezTo>
                    <a:cubicBezTo>
                      <a:pt x="6" y="70"/>
                      <a:pt x="7" y="71"/>
                      <a:pt x="8" y="71"/>
                    </a:cubicBezTo>
                    <a:cubicBezTo>
                      <a:pt x="12" y="69"/>
                      <a:pt x="12" y="69"/>
                      <a:pt x="12" y="69"/>
                    </a:cubicBezTo>
                    <a:cubicBezTo>
                      <a:pt x="13" y="70"/>
                      <a:pt x="13" y="70"/>
                      <a:pt x="14" y="71"/>
                    </a:cubicBezTo>
                    <a:cubicBezTo>
                      <a:pt x="10" y="75"/>
                      <a:pt x="10" y="75"/>
                      <a:pt x="10" y="75"/>
                    </a:cubicBezTo>
                    <a:cubicBezTo>
                      <a:pt x="11" y="76"/>
                      <a:pt x="12" y="77"/>
                      <a:pt x="13" y="78"/>
                    </a:cubicBezTo>
                    <a:cubicBezTo>
                      <a:pt x="17" y="74"/>
                      <a:pt x="17" y="74"/>
                      <a:pt x="17" y="74"/>
                    </a:cubicBezTo>
                    <a:cubicBezTo>
                      <a:pt x="18" y="75"/>
                      <a:pt x="18" y="75"/>
                      <a:pt x="19" y="76"/>
                    </a:cubicBezTo>
                    <a:cubicBezTo>
                      <a:pt x="16" y="81"/>
                      <a:pt x="16" y="81"/>
                      <a:pt x="16" y="81"/>
                    </a:cubicBezTo>
                    <a:cubicBezTo>
                      <a:pt x="17" y="82"/>
                      <a:pt x="18" y="82"/>
                      <a:pt x="19" y="83"/>
                    </a:cubicBezTo>
                    <a:cubicBezTo>
                      <a:pt x="22" y="79"/>
                      <a:pt x="22" y="79"/>
                      <a:pt x="22" y="79"/>
                    </a:cubicBezTo>
                    <a:cubicBezTo>
                      <a:pt x="23" y="79"/>
                      <a:pt x="24" y="80"/>
                      <a:pt x="24" y="80"/>
                    </a:cubicBezTo>
                    <a:cubicBezTo>
                      <a:pt x="22" y="85"/>
                      <a:pt x="22" y="85"/>
                      <a:pt x="22" y="85"/>
                    </a:cubicBezTo>
                    <a:cubicBezTo>
                      <a:pt x="23" y="86"/>
                      <a:pt x="24" y="86"/>
                      <a:pt x="25" y="87"/>
                    </a:cubicBezTo>
                    <a:cubicBezTo>
                      <a:pt x="28" y="82"/>
                      <a:pt x="28" y="82"/>
                      <a:pt x="28" y="82"/>
                    </a:cubicBezTo>
                    <a:cubicBezTo>
                      <a:pt x="29" y="82"/>
                      <a:pt x="30" y="83"/>
                      <a:pt x="31" y="83"/>
                    </a:cubicBezTo>
                    <a:cubicBezTo>
                      <a:pt x="30" y="89"/>
                      <a:pt x="30" y="89"/>
                      <a:pt x="30" y="89"/>
                    </a:cubicBezTo>
                    <a:cubicBezTo>
                      <a:pt x="31" y="89"/>
                      <a:pt x="32" y="89"/>
                      <a:pt x="33" y="90"/>
                    </a:cubicBezTo>
                    <a:cubicBezTo>
                      <a:pt x="35" y="84"/>
                      <a:pt x="35" y="84"/>
                      <a:pt x="35" y="84"/>
                    </a:cubicBezTo>
                    <a:cubicBezTo>
                      <a:pt x="36" y="84"/>
                      <a:pt x="36" y="85"/>
                      <a:pt x="37" y="85"/>
                    </a:cubicBezTo>
                    <a:cubicBezTo>
                      <a:pt x="37" y="90"/>
                      <a:pt x="37" y="90"/>
                      <a:pt x="37" y="90"/>
                    </a:cubicBezTo>
                    <a:cubicBezTo>
                      <a:pt x="38" y="91"/>
                      <a:pt x="39" y="91"/>
                      <a:pt x="41" y="91"/>
                    </a:cubicBezTo>
                    <a:cubicBezTo>
                      <a:pt x="42" y="85"/>
                      <a:pt x="42" y="85"/>
                      <a:pt x="42" y="85"/>
                    </a:cubicBezTo>
                    <a:cubicBezTo>
                      <a:pt x="42" y="85"/>
                      <a:pt x="43" y="85"/>
                      <a:pt x="44" y="85"/>
                    </a:cubicBezTo>
                    <a:cubicBezTo>
                      <a:pt x="45" y="91"/>
                      <a:pt x="45" y="91"/>
                      <a:pt x="45" y="91"/>
                    </a:cubicBezTo>
                    <a:cubicBezTo>
                      <a:pt x="46" y="91"/>
                      <a:pt x="47" y="91"/>
                      <a:pt x="48" y="91"/>
                    </a:cubicBezTo>
                    <a:cubicBezTo>
                      <a:pt x="48" y="85"/>
                      <a:pt x="48" y="85"/>
                      <a:pt x="48" y="85"/>
                    </a:cubicBezTo>
                    <a:cubicBezTo>
                      <a:pt x="49" y="85"/>
                      <a:pt x="50" y="85"/>
                      <a:pt x="51" y="84"/>
                    </a:cubicBezTo>
                    <a:cubicBezTo>
                      <a:pt x="53" y="90"/>
                      <a:pt x="53" y="90"/>
                      <a:pt x="53" y="90"/>
                    </a:cubicBezTo>
                    <a:cubicBezTo>
                      <a:pt x="54" y="89"/>
                      <a:pt x="55" y="89"/>
                      <a:pt x="56" y="89"/>
                    </a:cubicBezTo>
                    <a:cubicBezTo>
                      <a:pt x="55" y="83"/>
                      <a:pt x="55" y="83"/>
                      <a:pt x="55" y="83"/>
                    </a:cubicBezTo>
                    <a:cubicBezTo>
                      <a:pt x="56" y="83"/>
                      <a:pt x="57" y="83"/>
                      <a:pt x="57" y="82"/>
                    </a:cubicBezTo>
                    <a:cubicBezTo>
                      <a:pt x="60" y="87"/>
                      <a:pt x="60" y="87"/>
                      <a:pt x="60" y="87"/>
                    </a:cubicBezTo>
                    <a:cubicBezTo>
                      <a:pt x="61" y="87"/>
                      <a:pt x="61" y="87"/>
                      <a:pt x="62" y="86"/>
                    </a:cubicBezTo>
                    <a:cubicBezTo>
                      <a:pt x="62" y="86"/>
                      <a:pt x="63" y="86"/>
                      <a:pt x="63" y="86"/>
                    </a:cubicBezTo>
                    <a:cubicBezTo>
                      <a:pt x="61" y="80"/>
                      <a:pt x="61" y="80"/>
                      <a:pt x="61" y="80"/>
                    </a:cubicBezTo>
                    <a:cubicBezTo>
                      <a:pt x="62" y="80"/>
                      <a:pt x="63" y="80"/>
                      <a:pt x="64" y="79"/>
                    </a:cubicBezTo>
                    <a:cubicBezTo>
                      <a:pt x="67" y="83"/>
                      <a:pt x="67" y="83"/>
                      <a:pt x="67" y="83"/>
                    </a:cubicBezTo>
                    <a:cubicBezTo>
                      <a:pt x="68" y="83"/>
                      <a:pt x="69" y="82"/>
                      <a:pt x="70" y="81"/>
                    </a:cubicBezTo>
                    <a:cubicBezTo>
                      <a:pt x="67" y="76"/>
                      <a:pt x="67" y="76"/>
                      <a:pt x="67" y="76"/>
                    </a:cubicBezTo>
                    <a:cubicBezTo>
                      <a:pt x="68" y="76"/>
                      <a:pt x="68" y="75"/>
                      <a:pt x="69" y="75"/>
                    </a:cubicBezTo>
                    <a:cubicBezTo>
                      <a:pt x="73" y="78"/>
                      <a:pt x="73" y="78"/>
                      <a:pt x="73" y="78"/>
                    </a:cubicBezTo>
                    <a:cubicBezTo>
                      <a:pt x="74" y="77"/>
                      <a:pt x="75" y="77"/>
                      <a:pt x="76" y="76"/>
                    </a:cubicBezTo>
                    <a:cubicBezTo>
                      <a:pt x="72" y="72"/>
                      <a:pt x="72" y="72"/>
                      <a:pt x="72" y="72"/>
                    </a:cubicBezTo>
                    <a:cubicBezTo>
                      <a:pt x="73" y="71"/>
                      <a:pt x="73" y="70"/>
                      <a:pt x="74" y="69"/>
                    </a:cubicBezTo>
                    <a:cubicBezTo>
                      <a:pt x="78" y="72"/>
                      <a:pt x="78" y="72"/>
                      <a:pt x="78" y="72"/>
                    </a:cubicBezTo>
                    <a:cubicBezTo>
                      <a:pt x="79" y="71"/>
                      <a:pt x="80" y="70"/>
                      <a:pt x="80" y="69"/>
                    </a:cubicBezTo>
                    <a:cubicBezTo>
                      <a:pt x="76" y="66"/>
                      <a:pt x="76" y="66"/>
                      <a:pt x="76" y="66"/>
                    </a:cubicBezTo>
                    <a:cubicBezTo>
                      <a:pt x="76" y="65"/>
                      <a:pt x="77" y="64"/>
                      <a:pt x="77" y="63"/>
                    </a:cubicBezTo>
                    <a:cubicBezTo>
                      <a:pt x="82" y="65"/>
                      <a:pt x="82" y="65"/>
                      <a:pt x="82" y="65"/>
                    </a:cubicBezTo>
                    <a:cubicBezTo>
                      <a:pt x="83" y="64"/>
                      <a:pt x="83" y="63"/>
                      <a:pt x="84" y="62"/>
                    </a:cubicBezTo>
                    <a:cubicBezTo>
                      <a:pt x="79" y="59"/>
                      <a:pt x="79" y="59"/>
                      <a:pt x="79" y="59"/>
                    </a:cubicBezTo>
                    <a:cubicBezTo>
                      <a:pt x="79" y="58"/>
                      <a:pt x="80" y="58"/>
                      <a:pt x="80" y="57"/>
                    </a:cubicBezTo>
                    <a:cubicBezTo>
                      <a:pt x="85" y="58"/>
                      <a:pt x="85" y="58"/>
                      <a:pt x="85" y="58"/>
                    </a:cubicBezTo>
                    <a:cubicBezTo>
                      <a:pt x="85" y="56"/>
                      <a:pt x="86" y="55"/>
                      <a:pt x="86" y="54"/>
                    </a:cubicBezTo>
                    <a:cubicBezTo>
                      <a:pt x="81" y="52"/>
                      <a:pt x="81" y="52"/>
                      <a:pt x="81" y="52"/>
                    </a:cubicBezTo>
                    <a:cubicBezTo>
                      <a:pt x="81" y="51"/>
                      <a:pt x="81" y="51"/>
                      <a:pt x="81" y="50"/>
                    </a:cubicBezTo>
                    <a:cubicBezTo>
                      <a:pt x="86" y="49"/>
                      <a:pt x="86" y="49"/>
                      <a:pt x="86" y="49"/>
                    </a:cubicBezTo>
                    <a:cubicBezTo>
                      <a:pt x="87" y="48"/>
                      <a:pt x="87" y="47"/>
                      <a:pt x="87" y="46"/>
                    </a:cubicBezTo>
                    <a:cubicBezTo>
                      <a:pt x="81" y="45"/>
                      <a:pt x="81" y="45"/>
                      <a:pt x="81" y="45"/>
                    </a:cubicBezTo>
                    <a:cubicBezTo>
                      <a:pt x="81" y="44"/>
                      <a:pt x="81" y="43"/>
                      <a:pt x="81" y="43"/>
                    </a:cubicBezTo>
                    <a:cubicBezTo>
                      <a:pt x="86" y="41"/>
                      <a:pt x="86" y="41"/>
                      <a:pt x="86" y="41"/>
                    </a:cubicBezTo>
                    <a:cubicBezTo>
                      <a:pt x="86" y="40"/>
                      <a:pt x="86" y="39"/>
                      <a:pt x="86" y="38"/>
                    </a:cubicBezTo>
                    <a:cubicBezTo>
                      <a:pt x="81" y="38"/>
                      <a:pt x="81" y="38"/>
                      <a:pt x="81" y="38"/>
                    </a:cubicBezTo>
                    <a:cubicBezTo>
                      <a:pt x="81" y="37"/>
                      <a:pt x="80" y="36"/>
                      <a:pt x="80" y="35"/>
                    </a:cubicBezTo>
                    <a:cubicBezTo>
                      <a:pt x="85" y="33"/>
                      <a:pt x="85" y="33"/>
                      <a:pt x="85" y="33"/>
                    </a:cubicBezTo>
                    <a:cubicBezTo>
                      <a:pt x="85" y="32"/>
                      <a:pt x="84" y="31"/>
                      <a:pt x="84" y="30"/>
                    </a:cubicBezTo>
                    <a:cubicBezTo>
                      <a:pt x="79" y="31"/>
                      <a:pt x="79" y="31"/>
                      <a:pt x="79" y="31"/>
                    </a:cubicBezTo>
                    <a:cubicBezTo>
                      <a:pt x="79" y="30"/>
                      <a:pt x="78" y="30"/>
                      <a:pt x="78" y="29"/>
                    </a:cubicBezTo>
                    <a:close/>
                    <a:moveTo>
                      <a:pt x="74" y="28"/>
                    </a:moveTo>
                    <a:cubicBezTo>
                      <a:pt x="58" y="36"/>
                      <a:pt x="58" y="36"/>
                      <a:pt x="58" y="36"/>
                    </a:cubicBezTo>
                    <a:cubicBezTo>
                      <a:pt x="56" y="32"/>
                      <a:pt x="54" y="30"/>
                      <a:pt x="50" y="29"/>
                    </a:cubicBezTo>
                    <a:cubicBezTo>
                      <a:pt x="56" y="12"/>
                      <a:pt x="56" y="12"/>
                      <a:pt x="56" y="12"/>
                    </a:cubicBezTo>
                    <a:cubicBezTo>
                      <a:pt x="64" y="15"/>
                      <a:pt x="70" y="20"/>
                      <a:pt x="74" y="28"/>
                    </a:cubicBezTo>
                    <a:close/>
                    <a:moveTo>
                      <a:pt x="47" y="55"/>
                    </a:moveTo>
                    <a:cubicBezTo>
                      <a:pt x="43" y="57"/>
                      <a:pt x="37" y="55"/>
                      <a:pt x="34" y="50"/>
                    </a:cubicBezTo>
                    <a:cubicBezTo>
                      <a:pt x="32" y="45"/>
                      <a:pt x="34" y="39"/>
                      <a:pt x="39" y="36"/>
                    </a:cubicBezTo>
                    <a:cubicBezTo>
                      <a:pt x="44" y="34"/>
                      <a:pt x="50" y="36"/>
                      <a:pt x="52" y="41"/>
                    </a:cubicBezTo>
                    <a:cubicBezTo>
                      <a:pt x="54" y="46"/>
                      <a:pt x="52" y="52"/>
                      <a:pt x="47" y="55"/>
                    </a:cubicBezTo>
                    <a:close/>
                    <a:moveTo>
                      <a:pt x="53" y="10"/>
                    </a:moveTo>
                    <a:cubicBezTo>
                      <a:pt x="47" y="27"/>
                      <a:pt x="47" y="27"/>
                      <a:pt x="47" y="27"/>
                    </a:cubicBezTo>
                    <a:cubicBezTo>
                      <a:pt x="44" y="27"/>
                      <a:pt x="41" y="27"/>
                      <a:pt x="37" y="28"/>
                    </a:cubicBezTo>
                    <a:cubicBezTo>
                      <a:pt x="30" y="12"/>
                      <a:pt x="30" y="12"/>
                      <a:pt x="30" y="12"/>
                    </a:cubicBezTo>
                    <a:cubicBezTo>
                      <a:pt x="37" y="8"/>
                      <a:pt x="46" y="8"/>
                      <a:pt x="53" y="10"/>
                    </a:cubicBezTo>
                    <a:close/>
                    <a:moveTo>
                      <a:pt x="27" y="13"/>
                    </a:moveTo>
                    <a:cubicBezTo>
                      <a:pt x="34" y="30"/>
                      <a:pt x="34" y="30"/>
                      <a:pt x="34" y="30"/>
                    </a:cubicBezTo>
                    <a:cubicBezTo>
                      <a:pt x="31" y="31"/>
                      <a:pt x="29" y="34"/>
                      <a:pt x="27" y="37"/>
                    </a:cubicBezTo>
                    <a:cubicBezTo>
                      <a:pt x="11" y="31"/>
                      <a:pt x="11" y="31"/>
                      <a:pt x="11" y="31"/>
                    </a:cubicBezTo>
                    <a:cubicBezTo>
                      <a:pt x="14" y="24"/>
                      <a:pt x="19" y="17"/>
                      <a:pt x="27" y="13"/>
                    </a:cubicBezTo>
                    <a:close/>
                    <a:moveTo>
                      <a:pt x="10" y="35"/>
                    </a:moveTo>
                    <a:cubicBezTo>
                      <a:pt x="26" y="41"/>
                      <a:pt x="26" y="41"/>
                      <a:pt x="26" y="41"/>
                    </a:cubicBezTo>
                    <a:cubicBezTo>
                      <a:pt x="25" y="44"/>
                      <a:pt x="25" y="48"/>
                      <a:pt x="26" y="51"/>
                    </a:cubicBezTo>
                    <a:cubicBezTo>
                      <a:pt x="11" y="59"/>
                      <a:pt x="11" y="59"/>
                      <a:pt x="11" y="59"/>
                    </a:cubicBezTo>
                    <a:cubicBezTo>
                      <a:pt x="8" y="51"/>
                      <a:pt x="8" y="42"/>
                      <a:pt x="10" y="35"/>
                    </a:cubicBezTo>
                    <a:close/>
                    <a:moveTo>
                      <a:pt x="12" y="62"/>
                    </a:moveTo>
                    <a:cubicBezTo>
                      <a:pt x="28" y="55"/>
                      <a:pt x="28" y="55"/>
                      <a:pt x="28" y="55"/>
                    </a:cubicBezTo>
                    <a:cubicBezTo>
                      <a:pt x="30" y="58"/>
                      <a:pt x="32" y="60"/>
                      <a:pt x="36" y="62"/>
                    </a:cubicBezTo>
                    <a:cubicBezTo>
                      <a:pt x="30" y="79"/>
                      <a:pt x="30" y="79"/>
                      <a:pt x="30" y="79"/>
                    </a:cubicBezTo>
                    <a:cubicBezTo>
                      <a:pt x="22" y="76"/>
                      <a:pt x="16" y="70"/>
                      <a:pt x="12" y="62"/>
                    </a:cubicBezTo>
                    <a:close/>
                    <a:moveTo>
                      <a:pt x="33" y="80"/>
                    </a:moveTo>
                    <a:cubicBezTo>
                      <a:pt x="39" y="63"/>
                      <a:pt x="39" y="63"/>
                      <a:pt x="39" y="63"/>
                    </a:cubicBezTo>
                    <a:cubicBezTo>
                      <a:pt x="42" y="64"/>
                      <a:pt x="46" y="64"/>
                      <a:pt x="49" y="63"/>
                    </a:cubicBezTo>
                    <a:cubicBezTo>
                      <a:pt x="57" y="79"/>
                      <a:pt x="57" y="79"/>
                      <a:pt x="57" y="79"/>
                    </a:cubicBezTo>
                    <a:cubicBezTo>
                      <a:pt x="49" y="83"/>
                      <a:pt x="40" y="83"/>
                      <a:pt x="33" y="80"/>
                    </a:cubicBezTo>
                    <a:close/>
                    <a:moveTo>
                      <a:pt x="60" y="78"/>
                    </a:moveTo>
                    <a:cubicBezTo>
                      <a:pt x="52" y="61"/>
                      <a:pt x="52" y="61"/>
                      <a:pt x="52" y="61"/>
                    </a:cubicBezTo>
                    <a:cubicBezTo>
                      <a:pt x="55" y="59"/>
                      <a:pt x="58" y="56"/>
                      <a:pt x="59" y="53"/>
                    </a:cubicBezTo>
                    <a:cubicBezTo>
                      <a:pt x="76" y="59"/>
                      <a:pt x="76" y="59"/>
                      <a:pt x="76" y="59"/>
                    </a:cubicBezTo>
                    <a:cubicBezTo>
                      <a:pt x="73" y="67"/>
                      <a:pt x="67" y="73"/>
                      <a:pt x="60" y="78"/>
                    </a:cubicBezTo>
                    <a:close/>
                    <a:moveTo>
                      <a:pt x="77" y="56"/>
                    </a:moveTo>
                    <a:cubicBezTo>
                      <a:pt x="60" y="50"/>
                      <a:pt x="60" y="50"/>
                      <a:pt x="60" y="50"/>
                    </a:cubicBezTo>
                    <a:cubicBezTo>
                      <a:pt x="61" y="46"/>
                      <a:pt x="61" y="42"/>
                      <a:pt x="60" y="39"/>
                    </a:cubicBezTo>
                    <a:cubicBezTo>
                      <a:pt x="75" y="31"/>
                      <a:pt x="75" y="31"/>
                      <a:pt x="75" y="31"/>
                    </a:cubicBezTo>
                    <a:cubicBezTo>
                      <a:pt x="79" y="39"/>
                      <a:pt x="79" y="48"/>
                      <a:pt x="77" y="56"/>
                    </a:cubicBezTo>
                    <a:close/>
                  </a:path>
                </a:pathLst>
              </a:custGeom>
              <a:solidFill>
                <a:srgbClr val="3E3A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76" name="Freeform 11"/>
              <p:cNvSpPr>
                <a:spLocks noEditPoints="1"/>
              </p:cNvSpPr>
              <p:nvPr/>
            </p:nvSpPr>
            <p:spPr bwMode="auto">
              <a:xfrm>
                <a:off x="1127125" y="2659063"/>
                <a:ext cx="39688" cy="41275"/>
              </a:xfrm>
              <a:custGeom>
                <a:avLst/>
                <a:gdLst>
                  <a:gd name="T0" fmla="*/ 36 w 37"/>
                  <a:gd name="T1" fmla="*/ 26 h 38"/>
                  <a:gd name="T2" fmla="*/ 36 w 37"/>
                  <a:gd name="T3" fmla="*/ 24 h 38"/>
                  <a:gd name="T4" fmla="*/ 34 w 37"/>
                  <a:gd name="T5" fmla="*/ 21 h 38"/>
                  <a:gd name="T6" fmla="*/ 35 w 37"/>
                  <a:gd name="T7" fmla="*/ 19 h 38"/>
                  <a:gd name="T8" fmla="*/ 36 w 37"/>
                  <a:gd name="T9" fmla="*/ 16 h 38"/>
                  <a:gd name="T10" fmla="*/ 36 w 37"/>
                  <a:gd name="T11" fmla="*/ 14 h 38"/>
                  <a:gd name="T12" fmla="*/ 33 w 37"/>
                  <a:gd name="T13" fmla="*/ 12 h 38"/>
                  <a:gd name="T14" fmla="*/ 32 w 37"/>
                  <a:gd name="T15" fmla="*/ 10 h 38"/>
                  <a:gd name="T16" fmla="*/ 32 w 37"/>
                  <a:gd name="T17" fmla="*/ 6 h 38"/>
                  <a:gd name="T18" fmla="*/ 31 w 37"/>
                  <a:gd name="T19" fmla="*/ 5 h 38"/>
                  <a:gd name="T20" fmla="*/ 27 w 37"/>
                  <a:gd name="T21" fmla="*/ 5 h 38"/>
                  <a:gd name="T22" fmla="*/ 26 w 37"/>
                  <a:gd name="T23" fmla="*/ 4 h 38"/>
                  <a:gd name="T24" fmla="*/ 25 w 37"/>
                  <a:gd name="T25" fmla="*/ 1 h 38"/>
                  <a:gd name="T26" fmla="*/ 22 w 37"/>
                  <a:gd name="T27" fmla="*/ 3 h 38"/>
                  <a:gd name="T28" fmla="*/ 20 w 37"/>
                  <a:gd name="T29" fmla="*/ 2 h 38"/>
                  <a:gd name="T30" fmla="*/ 18 w 37"/>
                  <a:gd name="T31" fmla="*/ 0 h 38"/>
                  <a:gd name="T32" fmla="*/ 16 w 37"/>
                  <a:gd name="T33" fmla="*/ 0 h 38"/>
                  <a:gd name="T34" fmla="*/ 14 w 37"/>
                  <a:gd name="T35" fmla="*/ 3 h 38"/>
                  <a:gd name="T36" fmla="*/ 12 w 37"/>
                  <a:gd name="T37" fmla="*/ 4 h 38"/>
                  <a:gd name="T38" fmla="*/ 8 w 37"/>
                  <a:gd name="T39" fmla="*/ 3 h 38"/>
                  <a:gd name="T40" fmla="*/ 7 w 37"/>
                  <a:gd name="T41" fmla="*/ 4 h 38"/>
                  <a:gd name="T42" fmla="*/ 6 w 37"/>
                  <a:gd name="T43" fmla="*/ 8 h 38"/>
                  <a:gd name="T44" fmla="*/ 5 w 37"/>
                  <a:gd name="T45" fmla="*/ 10 h 38"/>
                  <a:gd name="T46" fmla="*/ 2 w 37"/>
                  <a:gd name="T47" fmla="*/ 11 h 38"/>
                  <a:gd name="T48" fmla="*/ 1 w 37"/>
                  <a:gd name="T49" fmla="*/ 13 h 38"/>
                  <a:gd name="T50" fmla="*/ 3 w 37"/>
                  <a:gd name="T51" fmla="*/ 16 h 38"/>
                  <a:gd name="T52" fmla="*/ 2 w 37"/>
                  <a:gd name="T53" fmla="*/ 18 h 38"/>
                  <a:gd name="T54" fmla="*/ 0 w 37"/>
                  <a:gd name="T55" fmla="*/ 21 h 38"/>
                  <a:gd name="T56" fmla="*/ 0 w 37"/>
                  <a:gd name="T57" fmla="*/ 23 h 38"/>
                  <a:gd name="T58" fmla="*/ 3 w 37"/>
                  <a:gd name="T59" fmla="*/ 25 h 38"/>
                  <a:gd name="T60" fmla="*/ 4 w 37"/>
                  <a:gd name="T61" fmla="*/ 27 h 38"/>
                  <a:gd name="T62" fmla="*/ 4 w 37"/>
                  <a:gd name="T63" fmla="*/ 30 h 38"/>
                  <a:gd name="T64" fmla="*/ 5 w 37"/>
                  <a:gd name="T65" fmla="*/ 32 h 38"/>
                  <a:gd name="T66" fmla="*/ 8 w 37"/>
                  <a:gd name="T67" fmla="*/ 32 h 38"/>
                  <a:gd name="T68" fmla="*/ 10 w 37"/>
                  <a:gd name="T69" fmla="*/ 33 h 38"/>
                  <a:gd name="T70" fmla="*/ 11 w 37"/>
                  <a:gd name="T71" fmla="*/ 37 h 38"/>
                  <a:gd name="T72" fmla="*/ 13 w 37"/>
                  <a:gd name="T73" fmla="*/ 35 h 38"/>
                  <a:gd name="T74" fmla="*/ 15 w 37"/>
                  <a:gd name="T75" fmla="*/ 36 h 38"/>
                  <a:gd name="T76" fmla="*/ 18 w 37"/>
                  <a:gd name="T77" fmla="*/ 38 h 38"/>
                  <a:gd name="T78" fmla="*/ 20 w 37"/>
                  <a:gd name="T79" fmla="*/ 38 h 38"/>
                  <a:gd name="T80" fmla="*/ 22 w 37"/>
                  <a:gd name="T81" fmla="*/ 36 h 38"/>
                  <a:gd name="T82" fmla="*/ 24 w 37"/>
                  <a:gd name="T83" fmla="*/ 35 h 38"/>
                  <a:gd name="T84" fmla="*/ 27 w 37"/>
                  <a:gd name="T85" fmla="*/ 36 h 38"/>
                  <a:gd name="T86" fmla="*/ 29 w 37"/>
                  <a:gd name="T87" fmla="*/ 35 h 38"/>
                  <a:gd name="T88" fmla="*/ 30 w 37"/>
                  <a:gd name="T89" fmla="*/ 31 h 38"/>
                  <a:gd name="T90" fmla="*/ 31 w 37"/>
                  <a:gd name="T91" fmla="*/ 30 h 38"/>
                  <a:gd name="T92" fmla="*/ 34 w 37"/>
                  <a:gd name="T93" fmla="*/ 29 h 38"/>
                  <a:gd name="T94" fmla="*/ 32 w 37"/>
                  <a:gd name="T95" fmla="*/ 25 h 38"/>
                  <a:gd name="T96" fmla="*/ 32 w 37"/>
                  <a:gd name="T97" fmla="*/ 14 h 38"/>
                  <a:gd name="T98" fmla="*/ 15 w 37"/>
                  <a:gd name="T99" fmla="*/ 17 h 38"/>
                  <a:gd name="T100" fmla="*/ 17 w 37"/>
                  <a:gd name="T101" fmla="*/ 23 h 38"/>
                  <a:gd name="T102" fmla="*/ 22 w 37"/>
                  <a:gd name="T103" fmla="*/ 12 h 38"/>
                  <a:gd name="T104" fmla="*/ 24 w 37"/>
                  <a:gd name="T105" fmla="*/ 5 h 38"/>
                  <a:gd name="T106" fmla="*/ 14 w 37"/>
                  <a:gd name="T107" fmla="*/ 4 h 38"/>
                  <a:gd name="T108" fmla="*/ 15 w 37"/>
                  <a:gd name="T109" fmla="*/ 12 h 38"/>
                  <a:gd name="T110" fmla="*/ 13 w 37"/>
                  <a:gd name="T111" fmla="*/ 5 h 38"/>
                  <a:gd name="T112" fmla="*/ 11 w 37"/>
                  <a:gd name="T113" fmla="*/ 21 h 38"/>
                  <a:gd name="T114" fmla="*/ 5 w 37"/>
                  <a:gd name="T115" fmla="*/ 25 h 38"/>
                  <a:gd name="T116" fmla="*/ 12 w 37"/>
                  <a:gd name="T117" fmla="*/ 33 h 38"/>
                  <a:gd name="T118" fmla="*/ 16 w 37"/>
                  <a:gd name="T119" fmla="*/ 26 h 38"/>
                  <a:gd name="T120" fmla="*/ 13 w 37"/>
                  <a:gd name="T121" fmla="*/ 33 h 38"/>
                  <a:gd name="T122" fmla="*/ 25 w 37"/>
                  <a:gd name="T123" fmla="*/ 23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7" h="38">
                    <a:moveTo>
                      <a:pt x="33" y="26"/>
                    </a:moveTo>
                    <a:cubicBezTo>
                      <a:pt x="35" y="27"/>
                      <a:pt x="35" y="27"/>
                      <a:pt x="35" y="27"/>
                    </a:cubicBezTo>
                    <a:cubicBezTo>
                      <a:pt x="35" y="27"/>
                      <a:pt x="35" y="26"/>
                      <a:pt x="36" y="26"/>
                    </a:cubicBezTo>
                    <a:cubicBezTo>
                      <a:pt x="34" y="25"/>
                      <a:pt x="34" y="25"/>
                      <a:pt x="34" y="25"/>
                    </a:cubicBezTo>
                    <a:cubicBezTo>
                      <a:pt x="34" y="24"/>
                      <a:pt x="34" y="24"/>
                      <a:pt x="34" y="24"/>
                    </a:cubicBezTo>
                    <a:cubicBezTo>
                      <a:pt x="36" y="24"/>
                      <a:pt x="36" y="24"/>
                      <a:pt x="36" y="24"/>
                    </a:cubicBezTo>
                    <a:cubicBezTo>
                      <a:pt x="36" y="23"/>
                      <a:pt x="36" y="23"/>
                      <a:pt x="37" y="22"/>
                    </a:cubicBezTo>
                    <a:cubicBezTo>
                      <a:pt x="34" y="22"/>
                      <a:pt x="34" y="22"/>
                      <a:pt x="34" y="22"/>
                    </a:cubicBezTo>
                    <a:cubicBezTo>
                      <a:pt x="34" y="21"/>
                      <a:pt x="34" y="21"/>
                      <a:pt x="34" y="21"/>
                    </a:cubicBezTo>
                    <a:cubicBezTo>
                      <a:pt x="37" y="20"/>
                      <a:pt x="37" y="20"/>
                      <a:pt x="37" y="20"/>
                    </a:cubicBezTo>
                    <a:cubicBezTo>
                      <a:pt x="37" y="20"/>
                      <a:pt x="37" y="20"/>
                      <a:pt x="37" y="19"/>
                    </a:cubicBezTo>
                    <a:cubicBezTo>
                      <a:pt x="35" y="19"/>
                      <a:pt x="35" y="19"/>
                      <a:pt x="35" y="19"/>
                    </a:cubicBezTo>
                    <a:cubicBezTo>
                      <a:pt x="35" y="18"/>
                      <a:pt x="34" y="18"/>
                      <a:pt x="34" y="18"/>
                    </a:cubicBezTo>
                    <a:cubicBezTo>
                      <a:pt x="37" y="17"/>
                      <a:pt x="37" y="17"/>
                      <a:pt x="37" y="17"/>
                    </a:cubicBezTo>
                    <a:cubicBezTo>
                      <a:pt x="37" y="17"/>
                      <a:pt x="37" y="16"/>
                      <a:pt x="36" y="16"/>
                    </a:cubicBezTo>
                    <a:cubicBezTo>
                      <a:pt x="34" y="16"/>
                      <a:pt x="34" y="16"/>
                      <a:pt x="34" y="16"/>
                    </a:cubicBezTo>
                    <a:cubicBezTo>
                      <a:pt x="34" y="15"/>
                      <a:pt x="34" y="15"/>
                      <a:pt x="34" y="15"/>
                    </a:cubicBezTo>
                    <a:cubicBezTo>
                      <a:pt x="36" y="14"/>
                      <a:pt x="36" y="14"/>
                      <a:pt x="36" y="14"/>
                    </a:cubicBezTo>
                    <a:cubicBezTo>
                      <a:pt x="36" y="13"/>
                      <a:pt x="36" y="13"/>
                      <a:pt x="36" y="12"/>
                    </a:cubicBezTo>
                    <a:cubicBezTo>
                      <a:pt x="33" y="13"/>
                      <a:pt x="33" y="13"/>
                      <a:pt x="33" y="13"/>
                    </a:cubicBezTo>
                    <a:cubicBezTo>
                      <a:pt x="33" y="13"/>
                      <a:pt x="33" y="12"/>
                      <a:pt x="33" y="12"/>
                    </a:cubicBezTo>
                    <a:cubicBezTo>
                      <a:pt x="35" y="11"/>
                      <a:pt x="35" y="11"/>
                      <a:pt x="35" y="11"/>
                    </a:cubicBezTo>
                    <a:cubicBezTo>
                      <a:pt x="35" y="10"/>
                      <a:pt x="34" y="10"/>
                      <a:pt x="34" y="9"/>
                    </a:cubicBezTo>
                    <a:cubicBezTo>
                      <a:pt x="32" y="10"/>
                      <a:pt x="32" y="10"/>
                      <a:pt x="32" y="10"/>
                    </a:cubicBezTo>
                    <a:cubicBezTo>
                      <a:pt x="32" y="10"/>
                      <a:pt x="32" y="10"/>
                      <a:pt x="31" y="9"/>
                    </a:cubicBezTo>
                    <a:cubicBezTo>
                      <a:pt x="33" y="8"/>
                      <a:pt x="33" y="8"/>
                      <a:pt x="33" y="8"/>
                    </a:cubicBezTo>
                    <a:cubicBezTo>
                      <a:pt x="33" y="7"/>
                      <a:pt x="32" y="7"/>
                      <a:pt x="32" y="6"/>
                    </a:cubicBezTo>
                    <a:cubicBezTo>
                      <a:pt x="30" y="8"/>
                      <a:pt x="30" y="8"/>
                      <a:pt x="30" y="8"/>
                    </a:cubicBezTo>
                    <a:cubicBezTo>
                      <a:pt x="30" y="8"/>
                      <a:pt x="30" y="7"/>
                      <a:pt x="30" y="7"/>
                    </a:cubicBezTo>
                    <a:cubicBezTo>
                      <a:pt x="31" y="5"/>
                      <a:pt x="31" y="5"/>
                      <a:pt x="31" y="5"/>
                    </a:cubicBezTo>
                    <a:cubicBezTo>
                      <a:pt x="31" y="5"/>
                      <a:pt x="30" y="4"/>
                      <a:pt x="30" y="4"/>
                    </a:cubicBezTo>
                    <a:cubicBezTo>
                      <a:pt x="28" y="6"/>
                      <a:pt x="28" y="6"/>
                      <a:pt x="28" y="6"/>
                    </a:cubicBezTo>
                    <a:cubicBezTo>
                      <a:pt x="28" y="6"/>
                      <a:pt x="28" y="5"/>
                      <a:pt x="27" y="5"/>
                    </a:cubicBezTo>
                    <a:cubicBezTo>
                      <a:pt x="28" y="3"/>
                      <a:pt x="28" y="3"/>
                      <a:pt x="28" y="3"/>
                    </a:cubicBezTo>
                    <a:cubicBezTo>
                      <a:pt x="28" y="3"/>
                      <a:pt x="27" y="2"/>
                      <a:pt x="27" y="2"/>
                    </a:cubicBezTo>
                    <a:cubicBezTo>
                      <a:pt x="26" y="4"/>
                      <a:pt x="26" y="4"/>
                      <a:pt x="26" y="4"/>
                    </a:cubicBezTo>
                    <a:cubicBezTo>
                      <a:pt x="26" y="4"/>
                      <a:pt x="25" y="4"/>
                      <a:pt x="25" y="4"/>
                    </a:cubicBezTo>
                    <a:cubicBezTo>
                      <a:pt x="25" y="4"/>
                      <a:pt x="25" y="4"/>
                      <a:pt x="25" y="4"/>
                    </a:cubicBezTo>
                    <a:cubicBezTo>
                      <a:pt x="25" y="1"/>
                      <a:pt x="25" y="1"/>
                      <a:pt x="25" y="1"/>
                    </a:cubicBezTo>
                    <a:cubicBezTo>
                      <a:pt x="25" y="1"/>
                      <a:pt x="24" y="1"/>
                      <a:pt x="24" y="1"/>
                    </a:cubicBezTo>
                    <a:cubicBezTo>
                      <a:pt x="23" y="3"/>
                      <a:pt x="23" y="3"/>
                      <a:pt x="23" y="3"/>
                    </a:cubicBezTo>
                    <a:cubicBezTo>
                      <a:pt x="23" y="3"/>
                      <a:pt x="22" y="3"/>
                      <a:pt x="22" y="3"/>
                    </a:cubicBezTo>
                    <a:cubicBezTo>
                      <a:pt x="22" y="0"/>
                      <a:pt x="22" y="0"/>
                      <a:pt x="22" y="0"/>
                    </a:cubicBezTo>
                    <a:cubicBezTo>
                      <a:pt x="22" y="0"/>
                      <a:pt x="21" y="0"/>
                      <a:pt x="21" y="0"/>
                    </a:cubicBezTo>
                    <a:cubicBezTo>
                      <a:pt x="20" y="2"/>
                      <a:pt x="20" y="2"/>
                      <a:pt x="20" y="2"/>
                    </a:cubicBezTo>
                    <a:cubicBezTo>
                      <a:pt x="20" y="2"/>
                      <a:pt x="20" y="2"/>
                      <a:pt x="19" y="2"/>
                    </a:cubicBezTo>
                    <a:cubicBezTo>
                      <a:pt x="19" y="0"/>
                      <a:pt x="19" y="0"/>
                      <a:pt x="19" y="0"/>
                    </a:cubicBezTo>
                    <a:cubicBezTo>
                      <a:pt x="19" y="0"/>
                      <a:pt x="18" y="0"/>
                      <a:pt x="18" y="0"/>
                    </a:cubicBezTo>
                    <a:cubicBezTo>
                      <a:pt x="17" y="2"/>
                      <a:pt x="17" y="2"/>
                      <a:pt x="17" y="2"/>
                    </a:cubicBezTo>
                    <a:cubicBezTo>
                      <a:pt x="17" y="2"/>
                      <a:pt x="17" y="2"/>
                      <a:pt x="16" y="2"/>
                    </a:cubicBezTo>
                    <a:cubicBezTo>
                      <a:pt x="16" y="0"/>
                      <a:pt x="16" y="0"/>
                      <a:pt x="16" y="0"/>
                    </a:cubicBezTo>
                    <a:cubicBezTo>
                      <a:pt x="15" y="0"/>
                      <a:pt x="15" y="0"/>
                      <a:pt x="14" y="0"/>
                    </a:cubicBezTo>
                    <a:cubicBezTo>
                      <a:pt x="15" y="3"/>
                      <a:pt x="15" y="3"/>
                      <a:pt x="15" y="3"/>
                    </a:cubicBezTo>
                    <a:cubicBezTo>
                      <a:pt x="14" y="3"/>
                      <a:pt x="14" y="3"/>
                      <a:pt x="14" y="3"/>
                    </a:cubicBezTo>
                    <a:cubicBezTo>
                      <a:pt x="13" y="1"/>
                      <a:pt x="13" y="1"/>
                      <a:pt x="13" y="1"/>
                    </a:cubicBezTo>
                    <a:cubicBezTo>
                      <a:pt x="12" y="1"/>
                      <a:pt x="12" y="1"/>
                      <a:pt x="11" y="2"/>
                    </a:cubicBezTo>
                    <a:cubicBezTo>
                      <a:pt x="12" y="4"/>
                      <a:pt x="12" y="4"/>
                      <a:pt x="12" y="4"/>
                    </a:cubicBezTo>
                    <a:cubicBezTo>
                      <a:pt x="12" y="4"/>
                      <a:pt x="11" y="4"/>
                      <a:pt x="11" y="4"/>
                    </a:cubicBezTo>
                    <a:cubicBezTo>
                      <a:pt x="10" y="2"/>
                      <a:pt x="10" y="2"/>
                      <a:pt x="10" y="2"/>
                    </a:cubicBezTo>
                    <a:cubicBezTo>
                      <a:pt x="9" y="3"/>
                      <a:pt x="9" y="3"/>
                      <a:pt x="8" y="3"/>
                    </a:cubicBezTo>
                    <a:cubicBezTo>
                      <a:pt x="9" y="5"/>
                      <a:pt x="9" y="5"/>
                      <a:pt x="9" y="5"/>
                    </a:cubicBezTo>
                    <a:cubicBezTo>
                      <a:pt x="9" y="6"/>
                      <a:pt x="9" y="6"/>
                      <a:pt x="8" y="6"/>
                    </a:cubicBezTo>
                    <a:cubicBezTo>
                      <a:pt x="7" y="4"/>
                      <a:pt x="7" y="4"/>
                      <a:pt x="7" y="4"/>
                    </a:cubicBezTo>
                    <a:cubicBezTo>
                      <a:pt x="6" y="5"/>
                      <a:pt x="6" y="5"/>
                      <a:pt x="6" y="5"/>
                    </a:cubicBezTo>
                    <a:cubicBezTo>
                      <a:pt x="7" y="7"/>
                      <a:pt x="7" y="7"/>
                      <a:pt x="7" y="7"/>
                    </a:cubicBezTo>
                    <a:cubicBezTo>
                      <a:pt x="7" y="7"/>
                      <a:pt x="7" y="8"/>
                      <a:pt x="6" y="8"/>
                    </a:cubicBezTo>
                    <a:cubicBezTo>
                      <a:pt x="4" y="7"/>
                      <a:pt x="4" y="7"/>
                      <a:pt x="4" y="7"/>
                    </a:cubicBezTo>
                    <a:cubicBezTo>
                      <a:pt x="4" y="7"/>
                      <a:pt x="4" y="8"/>
                      <a:pt x="4" y="8"/>
                    </a:cubicBezTo>
                    <a:cubicBezTo>
                      <a:pt x="5" y="10"/>
                      <a:pt x="5" y="10"/>
                      <a:pt x="5" y="10"/>
                    </a:cubicBezTo>
                    <a:cubicBezTo>
                      <a:pt x="5" y="10"/>
                      <a:pt x="5" y="10"/>
                      <a:pt x="5" y="10"/>
                    </a:cubicBezTo>
                    <a:cubicBezTo>
                      <a:pt x="3" y="10"/>
                      <a:pt x="3" y="10"/>
                      <a:pt x="3" y="10"/>
                    </a:cubicBezTo>
                    <a:cubicBezTo>
                      <a:pt x="2" y="10"/>
                      <a:pt x="2" y="10"/>
                      <a:pt x="2" y="11"/>
                    </a:cubicBezTo>
                    <a:cubicBezTo>
                      <a:pt x="4" y="12"/>
                      <a:pt x="4" y="12"/>
                      <a:pt x="4" y="12"/>
                    </a:cubicBezTo>
                    <a:cubicBezTo>
                      <a:pt x="4" y="12"/>
                      <a:pt x="4" y="13"/>
                      <a:pt x="3" y="13"/>
                    </a:cubicBezTo>
                    <a:cubicBezTo>
                      <a:pt x="1" y="13"/>
                      <a:pt x="1" y="13"/>
                      <a:pt x="1" y="13"/>
                    </a:cubicBezTo>
                    <a:cubicBezTo>
                      <a:pt x="1" y="13"/>
                      <a:pt x="1" y="14"/>
                      <a:pt x="1" y="14"/>
                    </a:cubicBezTo>
                    <a:cubicBezTo>
                      <a:pt x="3" y="15"/>
                      <a:pt x="3" y="15"/>
                      <a:pt x="3" y="15"/>
                    </a:cubicBezTo>
                    <a:cubicBezTo>
                      <a:pt x="3" y="15"/>
                      <a:pt x="3" y="16"/>
                      <a:pt x="3" y="16"/>
                    </a:cubicBezTo>
                    <a:cubicBezTo>
                      <a:pt x="0" y="16"/>
                      <a:pt x="0" y="16"/>
                      <a:pt x="0" y="16"/>
                    </a:cubicBezTo>
                    <a:cubicBezTo>
                      <a:pt x="0" y="16"/>
                      <a:pt x="0" y="17"/>
                      <a:pt x="0" y="17"/>
                    </a:cubicBezTo>
                    <a:cubicBezTo>
                      <a:pt x="2" y="18"/>
                      <a:pt x="2" y="18"/>
                      <a:pt x="2" y="18"/>
                    </a:cubicBezTo>
                    <a:cubicBezTo>
                      <a:pt x="2" y="18"/>
                      <a:pt x="2" y="19"/>
                      <a:pt x="2" y="19"/>
                    </a:cubicBezTo>
                    <a:cubicBezTo>
                      <a:pt x="0" y="19"/>
                      <a:pt x="0" y="19"/>
                      <a:pt x="0" y="19"/>
                    </a:cubicBezTo>
                    <a:cubicBezTo>
                      <a:pt x="0" y="20"/>
                      <a:pt x="0" y="20"/>
                      <a:pt x="0" y="21"/>
                    </a:cubicBezTo>
                    <a:cubicBezTo>
                      <a:pt x="2" y="21"/>
                      <a:pt x="2" y="21"/>
                      <a:pt x="2" y="21"/>
                    </a:cubicBezTo>
                    <a:cubicBezTo>
                      <a:pt x="3" y="21"/>
                      <a:pt x="3" y="22"/>
                      <a:pt x="3" y="22"/>
                    </a:cubicBezTo>
                    <a:cubicBezTo>
                      <a:pt x="0" y="23"/>
                      <a:pt x="0" y="23"/>
                      <a:pt x="0" y="23"/>
                    </a:cubicBezTo>
                    <a:cubicBezTo>
                      <a:pt x="1" y="23"/>
                      <a:pt x="1" y="24"/>
                      <a:pt x="1" y="24"/>
                    </a:cubicBezTo>
                    <a:cubicBezTo>
                      <a:pt x="3" y="24"/>
                      <a:pt x="3" y="24"/>
                      <a:pt x="3" y="24"/>
                    </a:cubicBezTo>
                    <a:cubicBezTo>
                      <a:pt x="3" y="24"/>
                      <a:pt x="3" y="25"/>
                      <a:pt x="3" y="25"/>
                    </a:cubicBezTo>
                    <a:cubicBezTo>
                      <a:pt x="1" y="26"/>
                      <a:pt x="1" y="26"/>
                      <a:pt x="1" y="26"/>
                    </a:cubicBezTo>
                    <a:cubicBezTo>
                      <a:pt x="2" y="27"/>
                      <a:pt x="2" y="27"/>
                      <a:pt x="2" y="27"/>
                    </a:cubicBezTo>
                    <a:cubicBezTo>
                      <a:pt x="4" y="27"/>
                      <a:pt x="4" y="27"/>
                      <a:pt x="4" y="27"/>
                    </a:cubicBezTo>
                    <a:cubicBezTo>
                      <a:pt x="4" y="27"/>
                      <a:pt x="4" y="27"/>
                      <a:pt x="5" y="28"/>
                    </a:cubicBezTo>
                    <a:cubicBezTo>
                      <a:pt x="3" y="29"/>
                      <a:pt x="3" y="29"/>
                      <a:pt x="3" y="29"/>
                    </a:cubicBezTo>
                    <a:cubicBezTo>
                      <a:pt x="3" y="30"/>
                      <a:pt x="3" y="30"/>
                      <a:pt x="4" y="30"/>
                    </a:cubicBezTo>
                    <a:cubicBezTo>
                      <a:pt x="6" y="29"/>
                      <a:pt x="6" y="29"/>
                      <a:pt x="6" y="29"/>
                    </a:cubicBezTo>
                    <a:cubicBezTo>
                      <a:pt x="6" y="30"/>
                      <a:pt x="6" y="30"/>
                      <a:pt x="6" y="30"/>
                    </a:cubicBezTo>
                    <a:cubicBezTo>
                      <a:pt x="5" y="32"/>
                      <a:pt x="5" y="32"/>
                      <a:pt x="5" y="32"/>
                    </a:cubicBezTo>
                    <a:cubicBezTo>
                      <a:pt x="5" y="32"/>
                      <a:pt x="5" y="33"/>
                      <a:pt x="6" y="33"/>
                    </a:cubicBezTo>
                    <a:cubicBezTo>
                      <a:pt x="8" y="32"/>
                      <a:pt x="8" y="32"/>
                      <a:pt x="8" y="32"/>
                    </a:cubicBezTo>
                    <a:cubicBezTo>
                      <a:pt x="8" y="32"/>
                      <a:pt x="8" y="32"/>
                      <a:pt x="8" y="32"/>
                    </a:cubicBezTo>
                    <a:cubicBezTo>
                      <a:pt x="7" y="34"/>
                      <a:pt x="7" y="34"/>
                      <a:pt x="7" y="34"/>
                    </a:cubicBezTo>
                    <a:cubicBezTo>
                      <a:pt x="8" y="35"/>
                      <a:pt x="8" y="35"/>
                      <a:pt x="8" y="35"/>
                    </a:cubicBezTo>
                    <a:cubicBezTo>
                      <a:pt x="10" y="33"/>
                      <a:pt x="10" y="33"/>
                      <a:pt x="10" y="33"/>
                    </a:cubicBezTo>
                    <a:cubicBezTo>
                      <a:pt x="10" y="34"/>
                      <a:pt x="11" y="34"/>
                      <a:pt x="11" y="34"/>
                    </a:cubicBezTo>
                    <a:cubicBezTo>
                      <a:pt x="10" y="36"/>
                      <a:pt x="10" y="36"/>
                      <a:pt x="10" y="36"/>
                    </a:cubicBezTo>
                    <a:cubicBezTo>
                      <a:pt x="10" y="36"/>
                      <a:pt x="11" y="36"/>
                      <a:pt x="11" y="37"/>
                    </a:cubicBezTo>
                    <a:cubicBezTo>
                      <a:pt x="11" y="37"/>
                      <a:pt x="11" y="37"/>
                      <a:pt x="11" y="37"/>
                    </a:cubicBezTo>
                    <a:cubicBezTo>
                      <a:pt x="12" y="35"/>
                      <a:pt x="12" y="35"/>
                      <a:pt x="12" y="35"/>
                    </a:cubicBezTo>
                    <a:cubicBezTo>
                      <a:pt x="13" y="35"/>
                      <a:pt x="13" y="35"/>
                      <a:pt x="13" y="35"/>
                    </a:cubicBezTo>
                    <a:cubicBezTo>
                      <a:pt x="13" y="37"/>
                      <a:pt x="13" y="37"/>
                      <a:pt x="13" y="37"/>
                    </a:cubicBezTo>
                    <a:cubicBezTo>
                      <a:pt x="14" y="38"/>
                      <a:pt x="14" y="38"/>
                      <a:pt x="14" y="38"/>
                    </a:cubicBezTo>
                    <a:cubicBezTo>
                      <a:pt x="15" y="36"/>
                      <a:pt x="15" y="36"/>
                      <a:pt x="15" y="36"/>
                    </a:cubicBezTo>
                    <a:cubicBezTo>
                      <a:pt x="16" y="36"/>
                      <a:pt x="16" y="36"/>
                      <a:pt x="16" y="36"/>
                    </a:cubicBezTo>
                    <a:cubicBezTo>
                      <a:pt x="16" y="38"/>
                      <a:pt x="16" y="38"/>
                      <a:pt x="16" y="38"/>
                    </a:cubicBezTo>
                    <a:cubicBezTo>
                      <a:pt x="17" y="38"/>
                      <a:pt x="17" y="38"/>
                      <a:pt x="18" y="38"/>
                    </a:cubicBezTo>
                    <a:cubicBezTo>
                      <a:pt x="18" y="36"/>
                      <a:pt x="18" y="36"/>
                      <a:pt x="18" y="36"/>
                    </a:cubicBezTo>
                    <a:cubicBezTo>
                      <a:pt x="18" y="36"/>
                      <a:pt x="19" y="36"/>
                      <a:pt x="19" y="36"/>
                    </a:cubicBezTo>
                    <a:cubicBezTo>
                      <a:pt x="20" y="38"/>
                      <a:pt x="20" y="38"/>
                      <a:pt x="20" y="38"/>
                    </a:cubicBezTo>
                    <a:cubicBezTo>
                      <a:pt x="20" y="38"/>
                      <a:pt x="21" y="38"/>
                      <a:pt x="21" y="38"/>
                    </a:cubicBezTo>
                    <a:cubicBezTo>
                      <a:pt x="21" y="36"/>
                      <a:pt x="21" y="36"/>
                      <a:pt x="21" y="36"/>
                    </a:cubicBezTo>
                    <a:cubicBezTo>
                      <a:pt x="21" y="36"/>
                      <a:pt x="22" y="36"/>
                      <a:pt x="22" y="36"/>
                    </a:cubicBezTo>
                    <a:cubicBezTo>
                      <a:pt x="23" y="38"/>
                      <a:pt x="23" y="38"/>
                      <a:pt x="23" y="38"/>
                    </a:cubicBezTo>
                    <a:cubicBezTo>
                      <a:pt x="23" y="38"/>
                      <a:pt x="24" y="37"/>
                      <a:pt x="24" y="37"/>
                    </a:cubicBezTo>
                    <a:cubicBezTo>
                      <a:pt x="24" y="35"/>
                      <a:pt x="24" y="35"/>
                      <a:pt x="24" y="35"/>
                    </a:cubicBezTo>
                    <a:cubicBezTo>
                      <a:pt x="24" y="35"/>
                      <a:pt x="24" y="35"/>
                      <a:pt x="25" y="35"/>
                    </a:cubicBezTo>
                    <a:cubicBezTo>
                      <a:pt x="26" y="37"/>
                      <a:pt x="26" y="37"/>
                      <a:pt x="26" y="37"/>
                    </a:cubicBezTo>
                    <a:cubicBezTo>
                      <a:pt x="26" y="36"/>
                      <a:pt x="27" y="36"/>
                      <a:pt x="27" y="36"/>
                    </a:cubicBezTo>
                    <a:cubicBezTo>
                      <a:pt x="26" y="34"/>
                      <a:pt x="26" y="34"/>
                      <a:pt x="26" y="34"/>
                    </a:cubicBezTo>
                    <a:cubicBezTo>
                      <a:pt x="27" y="34"/>
                      <a:pt x="27" y="33"/>
                      <a:pt x="27" y="33"/>
                    </a:cubicBezTo>
                    <a:cubicBezTo>
                      <a:pt x="29" y="35"/>
                      <a:pt x="29" y="35"/>
                      <a:pt x="29" y="35"/>
                    </a:cubicBezTo>
                    <a:cubicBezTo>
                      <a:pt x="29" y="35"/>
                      <a:pt x="30" y="34"/>
                      <a:pt x="30" y="34"/>
                    </a:cubicBezTo>
                    <a:cubicBezTo>
                      <a:pt x="29" y="32"/>
                      <a:pt x="29" y="32"/>
                      <a:pt x="29" y="32"/>
                    </a:cubicBezTo>
                    <a:cubicBezTo>
                      <a:pt x="29" y="32"/>
                      <a:pt x="29" y="32"/>
                      <a:pt x="30" y="31"/>
                    </a:cubicBezTo>
                    <a:cubicBezTo>
                      <a:pt x="31" y="33"/>
                      <a:pt x="31" y="33"/>
                      <a:pt x="31" y="33"/>
                    </a:cubicBezTo>
                    <a:cubicBezTo>
                      <a:pt x="32" y="32"/>
                      <a:pt x="32" y="32"/>
                      <a:pt x="32" y="32"/>
                    </a:cubicBezTo>
                    <a:cubicBezTo>
                      <a:pt x="31" y="30"/>
                      <a:pt x="31" y="30"/>
                      <a:pt x="31" y="30"/>
                    </a:cubicBezTo>
                    <a:cubicBezTo>
                      <a:pt x="31" y="30"/>
                      <a:pt x="31" y="29"/>
                      <a:pt x="31" y="29"/>
                    </a:cubicBezTo>
                    <a:cubicBezTo>
                      <a:pt x="33" y="30"/>
                      <a:pt x="33" y="30"/>
                      <a:pt x="33" y="30"/>
                    </a:cubicBezTo>
                    <a:cubicBezTo>
                      <a:pt x="34" y="30"/>
                      <a:pt x="34" y="29"/>
                      <a:pt x="34" y="29"/>
                    </a:cubicBezTo>
                    <a:cubicBezTo>
                      <a:pt x="32" y="27"/>
                      <a:pt x="32" y="27"/>
                      <a:pt x="32" y="27"/>
                    </a:cubicBezTo>
                    <a:cubicBezTo>
                      <a:pt x="33" y="27"/>
                      <a:pt x="33" y="27"/>
                      <a:pt x="33" y="26"/>
                    </a:cubicBezTo>
                    <a:close/>
                    <a:moveTo>
                      <a:pt x="32" y="25"/>
                    </a:moveTo>
                    <a:cubicBezTo>
                      <a:pt x="26" y="22"/>
                      <a:pt x="26" y="22"/>
                      <a:pt x="26" y="22"/>
                    </a:cubicBezTo>
                    <a:cubicBezTo>
                      <a:pt x="26" y="20"/>
                      <a:pt x="26" y="19"/>
                      <a:pt x="26" y="17"/>
                    </a:cubicBezTo>
                    <a:cubicBezTo>
                      <a:pt x="32" y="14"/>
                      <a:pt x="32" y="14"/>
                      <a:pt x="32" y="14"/>
                    </a:cubicBezTo>
                    <a:cubicBezTo>
                      <a:pt x="33" y="18"/>
                      <a:pt x="33" y="21"/>
                      <a:pt x="32" y="25"/>
                    </a:cubicBezTo>
                    <a:close/>
                    <a:moveTo>
                      <a:pt x="17" y="23"/>
                    </a:moveTo>
                    <a:cubicBezTo>
                      <a:pt x="15" y="22"/>
                      <a:pt x="14" y="20"/>
                      <a:pt x="15" y="17"/>
                    </a:cubicBezTo>
                    <a:cubicBezTo>
                      <a:pt x="16" y="15"/>
                      <a:pt x="18" y="14"/>
                      <a:pt x="20" y="15"/>
                    </a:cubicBezTo>
                    <a:cubicBezTo>
                      <a:pt x="22" y="16"/>
                      <a:pt x="23" y="19"/>
                      <a:pt x="22" y="21"/>
                    </a:cubicBezTo>
                    <a:cubicBezTo>
                      <a:pt x="21" y="23"/>
                      <a:pt x="19" y="24"/>
                      <a:pt x="17" y="23"/>
                    </a:cubicBezTo>
                    <a:close/>
                    <a:moveTo>
                      <a:pt x="32" y="13"/>
                    </a:moveTo>
                    <a:cubicBezTo>
                      <a:pt x="25" y="16"/>
                      <a:pt x="25" y="16"/>
                      <a:pt x="25" y="16"/>
                    </a:cubicBezTo>
                    <a:cubicBezTo>
                      <a:pt x="25" y="14"/>
                      <a:pt x="24" y="13"/>
                      <a:pt x="22" y="12"/>
                    </a:cubicBezTo>
                    <a:cubicBezTo>
                      <a:pt x="25" y="6"/>
                      <a:pt x="25" y="6"/>
                      <a:pt x="25" y="6"/>
                    </a:cubicBezTo>
                    <a:cubicBezTo>
                      <a:pt x="28" y="7"/>
                      <a:pt x="31" y="10"/>
                      <a:pt x="32" y="13"/>
                    </a:cubicBezTo>
                    <a:close/>
                    <a:moveTo>
                      <a:pt x="24" y="5"/>
                    </a:moveTo>
                    <a:cubicBezTo>
                      <a:pt x="21" y="12"/>
                      <a:pt x="21" y="12"/>
                      <a:pt x="21" y="12"/>
                    </a:cubicBezTo>
                    <a:cubicBezTo>
                      <a:pt x="20" y="11"/>
                      <a:pt x="18" y="11"/>
                      <a:pt x="17" y="12"/>
                    </a:cubicBezTo>
                    <a:cubicBezTo>
                      <a:pt x="14" y="4"/>
                      <a:pt x="14" y="4"/>
                      <a:pt x="14" y="4"/>
                    </a:cubicBezTo>
                    <a:cubicBezTo>
                      <a:pt x="17" y="3"/>
                      <a:pt x="21" y="3"/>
                      <a:pt x="24" y="5"/>
                    </a:cubicBezTo>
                    <a:close/>
                    <a:moveTo>
                      <a:pt x="13" y="5"/>
                    </a:moveTo>
                    <a:cubicBezTo>
                      <a:pt x="15" y="12"/>
                      <a:pt x="15" y="12"/>
                      <a:pt x="15" y="12"/>
                    </a:cubicBezTo>
                    <a:cubicBezTo>
                      <a:pt x="14" y="13"/>
                      <a:pt x="13" y="14"/>
                      <a:pt x="12" y="15"/>
                    </a:cubicBezTo>
                    <a:cubicBezTo>
                      <a:pt x="5" y="12"/>
                      <a:pt x="5" y="12"/>
                      <a:pt x="5" y="12"/>
                    </a:cubicBezTo>
                    <a:cubicBezTo>
                      <a:pt x="7" y="9"/>
                      <a:pt x="10" y="6"/>
                      <a:pt x="13" y="5"/>
                    </a:cubicBezTo>
                    <a:close/>
                    <a:moveTo>
                      <a:pt x="5" y="13"/>
                    </a:moveTo>
                    <a:cubicBezTo>
                      <a:pt x="11" y="16"/>
                      <a:pt x="11" y="16"/>
                      <a:pt x="11" y="16"/>
                    </a:cubicBezTo>
                    <a:cubicBezTo>
                      <a:pt x="11" y="18"/>
                      <a:pt x="11" y="20"/>
                      <a:pt x="11" y="21"/>
                    </a:cubicBezTo>
                    <a:cubicBezTo>
                      <a:pt x="4" y="24"/>
                      <a:pt x="4" y="24"/>
                      <a:pt x="4" y="24"/>
                    </a:cubicBezTo>
                    <a:cubicBezTo>
                      <a:pt x="3" y="20"/>
                      <a:pt x="4" y="17"/>
                      <a:pt x="5" y="13"/>
                    </a:cubicBezTo>
                    <a:close/>
                    <a:moveTo>
                      <a:pt x="5" y="25"/>
                    </a:moveTo>
                    <a:cubicBezTo>
                      <a:pt x="12" y="22"/>
                      <a:pt x="12" y="22"/>
                      <a:pt x="12" y="22"/>
                    </a:cubicBezTo>
                    <a:cubicBezTo>
                      <a:pt x="12" y="24"/>
                      <a:pt x="13" y="25"/>
                      <a:pt x="15" y="26"/>
                    </a:cubicBezTo>
                    <a:cubicBezTo>
                      <a:pt x="12" y="33"/>
                      <a:pt x="12" y="33"/>
                      <a:pt x="12" y="33"/>
                    </a:cubicBezTo>
                    <a:cubicBezTo>
                      <a:pt x="8" y="31"/>
                      <a:pt x="6" y="28"/>
                      <a:pt x="5" y="25"/>
                    </a:cubicBezTo>
                    <a:close/>
                    <a:moveTo>
                      <a:pt x="13" y="33"/>
                    </a:moveTo>
                    <a:cubicBezTo>
                      <a:pt x="16" y="26"/>
                      <a:pt x="16" y="26"/>
                      <a:pt x="16" y="26"/>
                    </a:cubicBezTo>
                    <a:cubicBezTo>
                      <a:pt x="17" y="27"/>
                      <a:pt x="19" y="27"/>
                      <a:pt x="20" y="27"/>
                    </a:cubicBezTo>
                    <a:cubicBezTo>
                      <a:pt x="23" y="34"/>
                      <a:pt x="23" y="34"/>
                      <a:pt x="23" y="34"/>
                    </a:cubicBezTo>
                    <a:cubicBezTo>
                      <a:pt x="20" y="35"/>
                      <a:pt x="16" y="35"/>
                      <a:pt x="13" y="33"/>
                    </a:cubicBezTo>
                    <a:close/>
                    <a:moveTo>
                      <a:pt x="24" y="33"/>
                    </a:moveTo>
                    <a:cubicBezTo>
                      <a:pt x="22" y="26"/>
                      <a:pt x="22" y="26"/>
                      <a:pt x="22" y="26"/>
                    </a:cubicBezTo>
                    <a:cubicBezTo>
                      <a:pt x="23" y="25"/>
                      <a:pt x="24" y="24"/>
                      <a:pt x="25" y="23"/>
                    </a:cubicBezTo>
                    <a:cubicBezTo>
                      <a:pt x="32" y="26"/>
                      <a:pt x="32" y="26"/>
                      <a:pt x="32" y="26"/>
                    </a:cubicBezTo>
                    <a:cubicBezTo>
                      <a:pt x="30" y="29"/>
                      <a:pt x="27" y="32"/>
                      <a:pt x="24" y="33"/>
                    </a:cubicBezTo>
                    <a:close/>
                  </a:path>
                </a:pathLst>
              </a:custGeom>
              <a:solidFill>
                <a:srgbClr val="3E3A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77" name="Freeform 12"/>
              <p:cNvSpPr>
                <a:spLocks noEditPoints="1"/>
              </p:cNvSpPr>
              <p:nvPr/>
            </p:nvSpPr>
            <p:spPr bwMode="auto">
              <a:xfrm>
                <a:off x="1038225" y="2528888"/>
                <a:ext cx="22225" cy="25400"/>
              </a:xfrm>
              <a:custGeom>
                <a:avLst/>
                <a:gdLst>
                  <a:gd name="T0" fmla="*/ 21 w 21"/>
                  <a:gd name="T1" fmla="*/ 11 h 23"/>
                  <a:gd name="T2" fmla="*/ 21 w 21"/>
                  <a:gd name="T3" fmla="*/ 9 h 23"/>
                  <a:gd name="T4" fmla="*/ 19 w 21"/>
                  <a:gd name="T5" fmla="*/ 8 h 23"/>
                  <a:gd name="T6" fmla="*/ 19 w 21"/>
                  <a:gd name="T7" fmla="*/ 7 h 23"/>
                  <a:gd name="T8" fmla="*/ 19 w 21"/>
                  <a:gd name="T9" fmla="*/ 5 h 23"/>
                  <a:gd name="T10" fmla="*/ 18 w 21"/>
                  <a:gd name="T11" fmla="*/ 4 h 23"/>
                  <a:gd name="T12" fmla="*/ 16 w 21"/>
                  <a:gd name="T13" fmla="*/ 4 h 23"/>
                  <a:gd name="T14" fmla="*/ 15 w 21"/>
                  <a:gd name="T15" fmla="*/ 3 h 23"/>
                  <a:gd name="T16" fmla="*/ 15 w 21"/>
                  <a:gd name="T17" fmla="*/ 1 h 23"/>
                  <a:gd name="T18" fmla="*/ 14 w 21"/>
                  <a:gd name="T19" fmla="*/ 1 h 23"/>
                  <a:gd name="T20" fmla="*/ 12 w 21"/>
                  <a:gd name="T21" fmla="*/ 2 h 23"/>
                  <a:gd name="T22" fmla="*/ 11 w 21"/>
                  <a:gd name="T23" fmla="*/ 2 h 23"/>
                  <a:gd name="T24" fmla="*/ 10 w 21"/>
                  <a:gd name="T25" fmla="*/ 0 h 23"/>
                  <a:gd name="T26" fmla="*/ 8 w 21"/>
                  <a:gd name="T27" fmla="*/ 2 h 23"/>
                  <a:gd name="T28" fmla="*/ 7 w 21"/>
                  <a:gd name="T29" fmla="*/ 2 h 23"/>
                  <a:gd name="T30" fmla="*/ 5 w 21"/>
                  <a:gd name="T31" fmla="*/ 2 h 23"/>
                  <a:gd name="T32" fmla="*/ 4 w 21"/>
                  <a:gd name="T33" fmla="*/ 2 h 23"/>
                  <a:gd name="T34" fmla="*/ 4 w 21"/>
                  <a:gd name="T35" fmla="*/ 4 h 23"/>
                  <a:gd name="T36" fmla="*/ 3 w 21"/>
                  <a:gd name="T37" fmla="*/ 5 h 23"/>
                  <a:gd name="T38" fmla="*/ 1 w 21"/>
                  <a:gd name="T39" fmla="*/ 6 h 23"/>
                  <a:gd name="T40" fmla="*/ 1 w 21"/>
                  <a:gd name="T41" fmla="*/ 7 h 23"/>
                  <a:gd name="T42" fmla="*/ 1 w 21"/>
                  <a:gd name="T43" fmla="*/ 9 h 23"/>
                  <a:gd name="T44" fmla="*/ 1 w 21"/>
                  <a:gd name="T45" fmla="*/ 10 h 23"/>
                  <a:gd name="T46" fmla="*/ 0 w 21"/>
                  <a:gd name="T47" fmla="*/ 11 h 23"/>
                  <a:gd name="T48" fmla="*/ 0 w 21"/>
                  <a:gd name="T49" fmla="*/ 12 h 23"/>
                  <a:gd name="T50" fmla="*/ 1 w 21"/>
                  <a:gd name="T51" fmla="*/ 14 h 23"/>
                  <a:gd name="T52" fmla="*/ 1 w 21"/>
                  <a:gd name="T53" fmla="*/ 15 h 23"/>
                  <a:gd name="T54" fmla="*/ 1 w 21"/>
                  <a:gd name="T55" fmla="*/ 17 h 23"/>
                  <a:gd name="T56" fmla="*/ 2 w 21"/>
                  <a:gd name="T57" fmla="*/ 18 h 23"/>
                  <a:gd name="T58" fmla="*/ 4 w 21"/>
                  <a:gd name="T59" fmla="*/ 18 h 23"/>
                  <a:gd name="T60" fmla="*/ 4 w 21"/>
                  <a:gd name="T61" fmla="*/ 19 h 23"/>
                  <a:gd name="T62" fmla="*/ 5 w 21"/>
                  <a:gd name="T63" fmla="*/ 21 h 23"/>
                  <a:gd name="T64" fmla="*/ 6 w 21"/>
                  <a:gd name="T65" fmla="*/ 22 h 23"/>
                  <a:gd name="T66" fmla="*/ 8 w 21"/>
                  <a:gd name="T67" fmla="*/ 21 h 23"/>
                  <a:gd name="T68" fmla="*/ 9 w 21"/>
                  <a:gd name="T69" fmla="*/ 21 h 23"/>
                  <a:gd name="T70" fmla="*/ 10 w 21"/>
                  <a:gd name="T71" fmla="*/ 23 h 23"/>
                  <a:gd name="T72" fmla="*/ 11 w 21"/>
                  <a:gd name="T73" fmla="*/ 21 h 23"/>
                  <a:gd name="T74" fmla="*/ 12 w 21"/>
                  <a:gd name="T75" fmla="*/ 21 h 23"/>
                  <a:gd name="T76" fmla="*/ 14 w 21"/>
                  <a:gd name="T77" fmla="*/ 22 h 23"/>
                  <a:gd name="T78" fmla="*/ 15 w 21"/>
                  <a:gd name="T79" fmla="*/ 21 h 23"/>
                  <a:gd name="T80" fmla="*/ 16 w 21"/>
                  <a:gd name="T81" fmla="*/ 19 h 23"/>
                  <a:gd name="T82" fmla="*/ 17 w 21"/>
                  <a:gd name="T83" fmla="*/ 19 h 23"/>
                  <a:gd name="T84" fmla="*/ 19 w 21"/>
                  <a:gd name="T85" fmla="*/ 18 h 23"/>
                  <a:gd name="T86" fmla="*/ 20 w 21"/>
                  <a:gd name="T87" fmla="*/ 17 h 23"/>
                  <a:gd name="T88" fmla="*/ 19 w 21"/>
                  <a:gd name="T89" fmla="*/ 15 h 23"/>
                  <a:gd name="T90" fmla="*/ 19 w 21"/>
                  <a:gd name="T91" fmla="*/ 14 h 23"/>
                  <a:gd name="T92" fmla="*/ 21 w 21"/>
                  <a:gd name="T93" fmla="*/ 13 h 23"/>
                  <a:gd name="T94" fmla="*/ 19 w 21"/>
                  <a:gd name="T95" fmla="*/ 11 h 23"/>
                  <a:gd name="T96" fmla="*/ 17 w 21"/>
                  <a:gd name="T97" fmla="*/ 5 h 23"/>
                  <a:gd name="T98" fmla="*/ 8 w 21"/>
                  <a:gd name="T99" fmla="*/ 11 h 23"/>
                  <a:gd name="T100" fmla="*/ 10 w 21"/>
                  <a:gd name="T101" fmla="*/ 14 h 23"/>
                  <a:gd name="T102" fmla="*/ 11 w 21"/>
                  <a:gd name="T103" fmla="*/ 7 h 23"/>
                  <a:gd name="T104" fmla="*/ 10 w 21"/>
                  <a:gd name="T105" fmla="*/ 2 h 23"/>
                  <a:gd name="T106" fmla="*/ 4 w 21"/>
                  <a:gd name="T107" fmla="*/ 5 h 23"/>
                  <a:gd name="T108" fmla="*/ 7 w 21"/>
                  <a:gd name="T109" fmla="*/ 8 h 23"/>
                  <a:gd name="T110" fmla="*/ 4 w 21"/>
                  <a:gd name="T111" fmla="*/ 5 h 23"/>
                  <a:gd name="T112" fmla="*/ 7 w 21"/>
                  <a:gd name="T113" fmla="*/ 14 h 23"/>
                  <a:gd name="T114" fmla="*/ 4 w 21"/>
                  <a:gd name="T115" fmla="*/ 18 h 23"/>
                  <a:gd name="T116" fmla="*/ 10 w 21"/>
                  <a:gd name="T117" fmla="*/ 20 h 23"/>
                  <a:gd name="T118" fmla="*/ 11 w 21"/>
                  <a:gd name="T119" fmla="*/ 16 h 23"/>
                  <a:gd name="T120" fmla="*/ 11 w 21"/>
                  <a:gd name="T121" fmla="*/ 20 h 23"/>
                  <a:gd name="T122" fmla="*/ 15 w 21"/>
                  <a:gd name="T123" fmla="*/ 1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1" h="23">
                    <a:moveTo>
                      <a:pt x="20" y="12"/>
                    </a:moveTo>
                    <a:cubicBezTo>
                      <a:pt x="21" y="11"/>
                      <a:pt x="21" y="11"/>
                      <a:pt x="21" y="11"/>
                    </a:cubicBezTo>
                    <a:cubicBezTo>
                      <a:pt x="21" y="11"/>
                      <a:pt x="21" y="11"/>
                      <a:pt x="21" y="11"/>
                    </a:cubicBezTo>
                    <a:cubicBezTo>
                      <a:pt x="20" y="10"/>
                      <a:pt x="20" y="10"/>
                      <a:pt x="20" y="10"/>
                    </a:cubicBezTo>
                    <a:cubicBezTo>
                      <a:pt x="20" y="10"/>
                      <a:pt x="20" y="10"/>
                      <a:pt x="20" y="10"/>
                    </a:cubicBezTo>
                    <a:cubicBezTo>
                      <a:pt x="21" y="9"/>
                      <a:pt x="21" y="9"/>
                      <a:pt x="21" y="9"/>
                    </a:cubicBezTo>
                    <a:cubicBezTo>
                      <a:pt x="21" y="9"/>
                      <a:pt x="21" y="9"/>
                      <a:pt x="21" y="9"/>
                    </a:cubicBezTo>
                    <a:cubicBezTo>
                      <a:pt x="19" y="9"/>
                      <a:pt x="19" y="9"/>
                      <a:pt x="19" y="9"/>
                    </a:cubicBezTo>
                    <a:cubicBezTo>
                      <a:pt x="19" y="9"/>
                      <a:pt x="19" y="8"/>
                      <a:pt x="19" y="8"/>
                    </a:cubicBezTo>
                    <a:cubicBezTo>
                      <a:pt x="20" y="7"/>
                      <a:pt x="20" y="7"/>
                      <a:pt x="20" y="7"/>
                    </a:cubicBezTo>
                    <a:cubicBezTo>
                      <a:pt x="20" y="7"/>
                      <a:pt x="20" y="7"/>
                      <a:pt x="20" y="7"/>
                    </a:cubicBezTo>
                    <a:cubicBezTo>
                      <a:pt x="19" y="7"/>
                      <a:pt x="19" y="7"/>
                      <a:pt x="19" y="7"/>
                    </a:cubicBezTo>
                    <a:cubicBezTo>
                      <a:pt x="19" y="7"/>
                      <a:pt x="18" y="7"/>
                      <a:pt x="18" y="7"/>
                    </a:cubicBezTo>
                    <a:cubicBezTo>
                      <a:pt x="19" y="6"/>
                      <a:pt x="19" y="6"/>
                      <a:pt x="19" y="6"/>
                    </a:cubicBezTo>
                    <a:cubicBezTo>
                      <a:pt x="19" y="5"/>
                      <a:pt x="19" y="5"/>
                      <a:pt x="19" y="5"/>
                    </a:cubicBezTo>
                    <a:cubicBezTo>
                      <a:pt x="18" y="6"/>
                      <a:pt x="18" y="6"/>
                      <a:pt x="18" y="6"/>
                    </a:cubicBezTo>
                    <a:cubicBezTo>
                      <a:pt x="18" y="5"/>
                      <a:pt x="18" y="5"/>
                      <a:pt x="17" y="5"/>
                    </a:cubicBezTo>
                    <a:cubicBezTo>
                      <a:pt x="18" y="4"/>
                      <a:pt x="18" y="4"/>
                      <a:pt x="18" y="4"/>
                    </a:cubicBezTo>
                    <a:cubicBezTo>
                      <a:pt x="18" y="4"/>
                      <a:pt x="18" y="4"/>
                      <a:pt x="18" y="3"/>
                    </a:cubicBezTo>
                    <a:cubicBezTo>
                      <a:pt x="17" y="4"/>
                      <a:pt x="17" y="4"/>
                      <a:pt x="17" y="4"/>
                    </a:cubicBezTo>
                    <a:cubicBezTo>
                      <a:pt x="17" y="4"/>
                      <a:pt x="16" y="4"/>
                      <a:pt x="16" y="4"/>
                    </a:cubicBezTo>
                    <a:cubicBezTo>
                      <a:pt x="17" y="3"/>
                      <a:pt x="17" y="3"/>
                      <a:pt x="17" y="3"/>
                    </a:cubicBezTo>
                    <a:cubicBezTo>
                      <a:pt x="17" y="2"/>
                      <a:pt x="16" y="2"/>
                      <a:pt x="16" y="2"/>
                    </a:cubicBezTo>
                    <a:cubicBezTo>
                      <a:pt x="15" y="3"/>
                      <a:pt x="15" y="3"/>
                      <a:pt x="15" y="3"/>
                    </a:cubicBezTo>
                    <a:cubicBezTo>
                      <a:pt x="15" y="3"/>
                      <a:pt x="15" y="3"/>
                      <a:pt x="15" y="3"/>
                    </a:cubicBezTo>
                    <a:cubicBezTo>
                      <a:pt x="15" y="2"/>
                      <a:pt x="15" y="2"/>
                      <a:pt x="15" y="2"/>
                    </a:cubicBezTo>
                    <a:cubicBezTo>
                      <a:pt x="15" y="1"/>
                      <a:pt x="15" y="1"/>
                      <a:pt x="15" y="1"/>
                    </a:cubicBezTo>
                    <a:cubicBezTo>
                      <a:pt x="14" y="2"/>
                      <a:pt x="14" y="2"/>
                      <a:pt x="14" y="2"/>
                    </a:cubicBezTo>
                    <a:cubicBezTo>
                      <a:pt x="14" y="2"/>
                      <a:pt x="13" y="2"/>
                      <a:pt x="13" y="2"/>
                    </a:cubicBezTo>
                    <a:cubicBezTo>
                      <a:pt x="14" y="1"/>
                      <a:pt x="14" y="1"/>
                      <a:pt x="14" y="1"/>
                    </a:cubicBezTo>
                    <a:cubicBezTo>
                      <a:pt x="13" y="1"/>
                      <a:pt x="13" y="1"/>
                      <a:pt x="13" y="1"/>
                    </a:cubicBezTo>
                    <a:cubicBezTo>
                      <a:pt x="12" y="2"/>
                      <a:pt x="12" y="2"/>
                      <a:pt x="12" y="2"/>
                    </a:cubicBezTo>
                    <a:cubicBezTo>
                      <a:pt x="12" y="2"/>
                      <a:pt x="12" y="2"/>
                      <a:pt x="12" y="2"/>
                    </a:cubicBezTo>
                    <a:cubicBezTo>
                      <a:pt x="12" y="0"/>
                      <a:pt x="12" y="0"/>
                      <a:pt x="12" y="0"/>
                    </a:cubicBezTo>
                    <a:cubicBezTo>
                      <a:pt x="11" y="0"/>
                      <a:pt x="11" y="0"/>
                      <a:pt x="11" y="0"/>
                    </a:cubicBezTo>
                    <a:cubicBezTo>
                      <a:pt x="11" y="2"/>
                      <a:pt x="11" y="2"/>
                      <a:pt x="11" y="2"/>
                    </a:cubicBezTo>
                    <a:cubicBezTo>
                      <a:pt x="10" y="2"/>
                      <a:pt x="10" y="2"/>
                      <a:pt x="10" y="2"/>
                    </a:cubicBezTo>
                    <a:cubicBezTo>
                      <a:pt x="10" y="2"/>
                      <a:pt x="10" y="2"/>
                      <a:pt x="10" y="2"/>
                    </a:cubicBezTo>
                    <a:cubicBezTo>
                      <a:pt x="10" y="0"/>
                      <a:pt x="10" y="0"/>
                      <a:pt x="10" y="0"/>
                    </a:cubicBezTo>
                    <a:cubicBezTo>
                      <a:pt x="9" y="0"/>
                      <a:pt x="9" y="0"/>
                      <a:pt x="9" y="0"/>
                    </a:cubicBezTo>
                    <a:cubicBezTo>
                      <a:pt x="9" y="2"/>
                      <a:pt x="9" y="2"/>
                      <a:pt x="9" y="2"/>
                    </a:cubicBezTo>
                    <a:cubicBezTo>
                      <a:pt x="9" y="2"/>
                      <a:pt x="8" y="2"/>
                      <a:pt x="8" y="2"/>
                    </a:cubicBezTo>
                    <a:cubicBezTo>
                      <a:pt x="8" y="1"/>
                      <a:pt x="8" y="1"/>
                      <a:pt x="8" y="1"/>
                    </a:cubicBezTo>
                    <a:cubicBezTo>
                      <a:pt x="8" y="1"/>
                      <a:pt x="7" y="1"/>
                      <a:pt x="7" y="1"/>
                    </a:cubicBezTo>
                    <a:cubicBezTo>
                      <a:pt x="7" y="2"/>
                      <a:pt x="7" y="2"/>
                      <a:pt x="7" y="2"/>
                    </a:cubicBezTo>
                    <a:cubicBezTo>
                      <a:pt x="7" y="2"/>
                      <a:pt x="7" y="2"/>
                      <a:pt x="7" y="2"/>
                    </a:cubicBezTo>
                    <a:cubicBezTo>
                      <a:pt x="6" y="1"/>
                      <a:pt x="6" y="1"/>
                      <a:pt x="6" y="1"/>
                    </a:cubicBezTo>
                    <a:cubicBezTo>
                      <a:pt x="6" y="1"/>
                      <a:pt x="5" y="1"/>
                      <a:pt x="5" y="2"/>
                    </a:cubicBezTo>
                    <a:cubicBezTo>
                      <a:pt x="6" y="3"/>
                      <a:pt x="6" y="3"/>
                      <a:pt x="6" y="3"/>
                    </a:cubicBezTo>
                    <a:cubicBezTo>
                      <a:pt x="6" y="3"/>
                      <a:pt x="5" y="3"/>
                      <a:pt x="5" y="3"/>
                    </a:cubicBezTo>
                    <a:cubicBezTo>
                      <a:pt x="4" y="2"/>
                      <a:pt x="4" y="2"/>
                      <a:pt x="4" y="2"/>
                    </a:cubicBezTo>
                    <a:cubicBezTo>
                      <a:pt x="4" y="2"/>
                      <a:pt x="4" y="2"/>
                      <a:pt x="4" y="3"/>
                    </a:cubicBezTo>
                    <a:cubicBezTo>
                      <a:pt x="4" y="4"/>
                      <a:pt x="4" y="4"/>
                      <a:pt x="4" y="4"/>
                    </a:cubicBezTo>
                    <a:cubicBezTo>
                      <a:pt x="4" y="4"/>
                      <a:pt x="4" y="4"/>
                      <a:pt x="4" y="4"/>
                    </a:cubicBezTo>
                    <a:cubicBezTo>
                      <a:pt x="3" y="3"/>
                      <a:pt x="3" y="3"/>
                      <a:pt x="3" y="3"/>
                    </a:cubicBezTo>
                    <a:cubicBezTo>
                      <a:pt x="3" y="4"/>
                      <a:pt x="2" y="4"/>
                      <a:pt x="2" y="4"/>
                    </a:cubicBezTo>
                    <a:cubicBezTo>
                      <a:pt x="3" y="5"/>
                      <a:pt x="3" y="5"/>
                      <a:pt x="3" y="5"/>
                    </a:cubicBezTo>
                    <a:cubicBezTo>
                      <a:pt x="3" y="5"/>
                      <a:pt x="3" y="5"/>
                      <a:pt x="3" y="6"/>
                    </a:cubicBezTo>
                    <a:cubicBezTo>
                      <a:pt x="2" y="5"/>
                      <a:pt x="2" y="5"/>
                      <a:pt x="2" y="5"/>
                    </a:cubicBezTo>
                    <a:cubicBezTo>
                      <a:pt x="1" y="5"/>
                      <a:pt x="1" y="5"/>
                      <a:pt x="1" y="6"/>
                    </a:cubicBezTo>
                    <a:cubicBezTo>
                      <a:pt x="2" y="6"/>
                      <a:pt x="2" y="6"/>
                      <a:pt x="2" y="6"/>
                    </a:cubicBezTo>
                    <a:cubicBezTo>
                      <a:pt x="2" y="7"/>
                      <a:pt x="2" y="7"/>
                      <a:pt x="2" y="7"/>
                    </a:cubicBezTo>
                    <a:cubicBezTo>
                      <a:pt x="1" y="7"/>
                      <a:pt x="1" y="7"/>
                      <a:pt x="1" y="7"/>
                    </a:cubicBezTo>
                    <a:cubicBezTo>
                      <a:pt x="0" y="7"/>
                      <a:pt x="0" y="7"/>
                      <a:pt x="0" y="7"/>
                    </a:cubicBezTo>
                    <a:cubicBezTo>
                      <a:pt x="1" y="8"/>
                      <a:pt x="1" y="8"/>
                      <a:pt x="1" y="8"/>
                    </a:cubicBezTo>
                    <a:cubicBezTo>
                      <a:pt x="1" y="8"/>
                      <a:pt x="1" y="8"/>
                      <a:pt x="1" y="9"/>
                    </a:cubicBezTo>
                    <a:cubicBezTo>
                      <a:pt x="0" y="8"/>
                      <a:pt x="0" y="8"/>
                      <a:pt x="0" y="8"/>
                    </a:cubicBezTo>
                    <a:cubicBezTo>
                      <a:pt x="0" y="9"/>
                      <a:pt x="0" y="9"/>
                      <a:pt x="0" y="9"/>
                    </a:cubicBezTo>
                    <a:cubicBezTo>
                      <a:pt x="1" y="10"/>
                      <a:pt x="1" y="10"/>
                      <a:pt x="1" y="10"/>
                    </a:cubicBezTo>
                    <a:cubicBezTo>
                      <a:pt x="1" y="10"/>
                      <a:pt x="1" y="10"/>
                      <a:pt x="1" y="10"/>
                    </a:cubicBezTo>
                    <a:cubicBezTo>
                      <a:pt x="0" y="10"/>
                      <a:pt x="0" y="10"/>
                      <a:pt x="0" y="10"/>
                    </a:cubicBezTo>
                    <a:cubicBezTo>
                      <a:pt x="0" y="11"/>
                      <a:pt x="0" y="11"/>
                      <a:pt x="0" y="11"/>
                    </a:cubicBezTo>
                    <a:cubicBezTo>
                      <a:pt x="1" y="12"/>
                      <a:pt x="1" y="12"/>
                      <a:pt x="1" y="12"/>
                    </a:cubicBezTo>
                    <a:cubicBezTo>
                      <a:pt x="1" y="12"/>
                      <a:pt x="1" y="12"/>
                      <a:pt x="1" y="12"/>
                    </a:cubicBezTo>
                    <a:cubicBezTo>
                      <a:pt x="0" y="12"/>
                      <a:pt x="0" y="12"/>
                      <a:pt x="0" y="12"/>
                    </a:cubicBezTo>
                    <a:cubicBezTo>
                      <a:pt x="0" y="13"/>
                      <a:pt x="0" y="13"/>
                      <a:pt x="0" y="13"/>
                    </a:cubicBezTo>
                    <a:cubicBezTo>
                      <a:pt x="1" y="13"/>
                      <a:pt x="1" y="13"/>
                      <a:pt x="1" y="13"/>
                    </a:cubicBezTo>
                    <a:cubicBezTo>
                      <a:pt x="1" y="14"/>
                      <a:pt x="1" y="14"/>
                      <a:pt x="1" y="14"/>
                    </a:cubicBezTo>
                    <a:cubicBezTo>
                      <a:pt x="0" y="14"/>
                      <a:pt x="0" y="14"/>
                      <a:pt x="0" y="14"/>
                    </a:cubicBezTo>
                    <a:cubicBezTo>
                      <a:pt x="0" y="15"/>
                      <a:pt x="0" y="15"/>
                      <a:pt x="0" y="15"/>
                    </a:cubicBezTo>
                    <a:cubicBezTo>
                      <a:pt x="1" y="15"/>
                      <a:pt x="1" y="15"/>
                      <a:pt x="1" y="15"/>
                    </a:cubicBezTo>
                    <a:cubicBezTo>
                      <a:pt x="2" y="15"/>
                      <a:pt x="2" y="15"/>
                      <a:pt x="2" y="16"/>
                    </a:cubicBezTo>
                    <a:cubicBezTo>
                      <a:pt x="1" y="16"/>
                      <a:pt x="1" y="16"/>
                      <a:pt x="1" y="16"/>
                    </a:cubicBezTo>
                    <a:cubicBezTo>
                      <a:pt x="1" y="17"/>
                      <a:pt x="1" y="17"/>
                      <a:pt x="1" y="17"/>
                    </a:cubicBezTo>
                    <a:cubicBezTo>
                      <a:pt x="2" y="17"/>
                      <a:pt x="2" y="17"/>
                      <a:pt x="2" y="17"/>
                    </a:cubicBezTo>
                    <a:cubicBezTo>
                      <a:pt x="2" y="17"/>
                      <a:pt x="2" y="17"/>
                      <a:pt x="3" y="17"/>
                    </a:cubicBezTo>
                    <a:cubicBezTo>
                      <a:pt x="2" y="18"/>
                      <a:pt x="2" y="18"/>
                      <a:pt x="2" y="18"/>
                    </a:cubicBezTo>
                    <a:cubicBezTo>
                      <a:pt x="2" y="18"/>
                      <a:pt x="2" y="19"/>
                      <a:pt x="2" y="19"/>
                    </a:cubicBezTo>
                    <a:cubicBezTo>
                      <a:pt x="3" y="18"/>
                      <a:pt x="3" y="18"/>
                      <a:pt x="3" y="18"/>
                    </a:cubicBezTo>
                    <a:cubicBezTo>
                      <a:pt x="3" y="18"/>
                      <a:pt x="3" y="18"/>
                      <a:pt x="4" y="18"/>
                    </a:cubicBezTo>
                    <a:cubicBezTo>
                      <a:pt x="3" y="20"/>
                      <a:pt x="3" y="20"/>
                      <a:pt x="3" y="20"/>
                    </a:cubicBezTo>
                    <a:cubicBezTo>
                      <a:pt x="3" y="20"/>
                      <a:pt x="3" y="20"/>
                      <a:pt x="3" y="20"/>
                    </a:cubicBezTo>
                    <a:cubicBezTo>
                      <a:pt x="4" y="19"/>
                      <a:pt x="4" y="19"/>
                      <a:pt x="4" y="19"/>
                    </a:cubicBezTo>
                    <a:cubicBezTo>
                      <a:pt x="5" y="19"/>
                      <a:pt x="5" y="19"/>
                      <a:pt x="5" y="20"/>
                    </a:cubicBezTo>
                    <a:cubicBezTo>
                      <a:pt x="4" y="21"/>
                      <a:pt x="4" y="21"/>
                      <a:pt x="4" y="21"/>
                    </a:cubicBezTo>
                    <a:cubicBezTo>
                      <a:pt x="5" y="21"/>
                      <a:pt x="5" y="21"/>
                      <a:pt x="5" y="21"/>
                    </a:cubicBezTo>
                    <a:cubicBezTo>
                      <a:pt x="6" y="20"/>
                      <a:pt x="6" y="20"/>
                      <a:pt x="6" y="20"/>
                    </a:cubicBezTo>
                    <a:cubicBezTo>
                      <a:pt x="6" y="20"/>
                      <a:pt x="6" y="20"/>
                      <a:pt x="6" y="20"/>
                    </a:cubicBezTo>
                    <a:cubicBezTo>
                      <a:pt x="6" y="22"/>
                      <a:pt x="6" y="22"/>
                      <a:pt x="6" y="22"/>
                    </a:cubicBezTo>
                    <a:cubicBezTo>
                      <a:pt x="6" y="22"/>
                      <a:pt x="7" y="22"/>
                      <a:pt x="7" y="22"/>
                    </a:cubicBezTo>
                    <a:cubicBezTo>
                      <a:pt x="7" y="21"/>
                      <a:pt x="7" y="21"/>
                      <a:pt x="7" y="21"/>
                    </a:cubicBezTo>
                    <a:cubicBezTo>
                      <a:pt x="8" y="21"/>
                      <a:pt x="8" y="21"/>
                      <a:pt x="8" y="21"/>
                    </a:cubicBezTo>
                    <a:cubicBezTo>
                      <a:pt x="8" y="22"/>
                      <a:pt x="8" y="22"/>
                      <a:pt x="8" y="22"/>
                    </a:cubicBezTo>
                    <a:cubicBezTo>
                      <a:pt x="8" y="22"/>
                      <a:pt x="8" y="23"/>
                      <a:pt x="9" y="23"/>
                    </a:cubicBezTo>
                    <a:cubicBezTo>
                      <a:pt x="9" y="21"/>
                      <a:pt x="9" y="21"/>
                      <a:pt x="9" y="21"/>
                    </a:cubicBezTo>
                    <a:cubicBezTo>
                      <a:pt x="9" y="21"/>
                      <a:pt x="9" y="21"/>
                      <a:pt x="10" y="21"/>
                    </a:cubicBezTo>
                    <a:cubicBezTo>
                      <a:pt x="10" y="23"/>
                      <a:pt x="10" y="23"/>
                      <a:pt x="10" y="23"/>
                    </a:cubicBezTo>
                    <a:cubicBezTo>
                      <a:pt x="10" y="23"/>
                      <a:pt x="10" y="23"/>
                      <a:pt x="10" y="23"/>
                    </a:cubicBezTo>
                    <a:cubicBezTo>
                      <a:pt x="10" y="23"/>
                      <a:pt x="11" y="23"/>
                      <a:pt x="11" y="23"/>
                    </a:cubicBezTo>
                    <a:cubicBezTo>
                      <a:pt x="11" y="21"/>
                      <a:pt x="11" y="21"/>
                      <a:pt x="11" y="21"/>
                    </a:cubicBezTo>
                    <a:cubicBezTo>
                      <a:pt x="11" y="21"/>
                      <a:pt x="11" y="21"/>
                      <a:pt x="11" y="21"/>
                    </a:cubicBezTo>
                    <a:cubicBezTo>
                      <a:pt x="12" y="23"/>
                      <a:pt x="12" y="23"/>
                      <a:pt x="12" y="23"/>
                    </a:cubicBezTo>
                    <a:cubicBezTo>
                      <a:pt x="12" y="23"/>
                      <a:pt x="12" y="22"/>
                      <a:pt x="13" y="22"/>
                    </a:cubicBezTo>
                    <a:cubicBezTo>
                      <a:pt x="12" y="21"/>
                      <a:pt x="12" y="21"/>
                      <a:pt x="12" y="21"/>
                    </a:cubicBezTo>
                    <a:cubicBezTo>
                      <a:pt x="13" y="21"/>
                      <a:pt x="13" y="21"/>
                      <a:pt x="13" y="21"/>
                    </a:cubicBezTo>
                    <a:cubicBezTo>
                      <a:pt x="14" y="22"/>
                      <a:pt x="14" y="22"/>
                      <a:pt x="14" y="22"/>
                    </a:cubicBezTo>
                    <a:cubicBezTo>
                      <a:pt x="14" y="22"/>
                      <a:pt x="14" y="22"/>
                      <a:pt x="14" y="22"/>
                    </a:cubicBezTo>
                    <a:cubicBezTo>
                      <a:pt x="14" y="20"/>
                      <a:pt x="14" y="20"/>
                      <a:pt x="14" y="20"/>
                    </a:cubicBezTo>
                    <a:cubicBezTo>
                      <a:pt x="14" y="20"/>
                      <a:pt x="14" y="20"/>
                      <a:pt x="15" y="20"/>
                    </a:cubicBezTo>
                    <a:cubicBezTo>
                      <a:pt x="15" y="21"/>
                      <a:pt x="15" y="21"/>
                      <a:pt x="15" y="21"/>
                    </a:cubicBezTo>
                    <a:cubicBezTo>
                      <a:pt x="16" y="21"/>
                      <a:pt x="16" y="21"/>
                      <a:pt x="16" y="21"/>
                    </a:cubicBezTo>
                    <a:cubicBezTo>
                      <a:pt x="16" y="20"/>
                      <a:pt x="16" y="20"/>
                      <a:pt x="16" y="20"/>
                    </a:cubicBezTo>
                    <a:cubicBezTo>
                      <a:pt x="16" y="19"/>
                      <a:pt x="16" y="19"/>
                      <a:pt x="16" y="19"/>
                    </a:cubicBezTo>
                    <a:cubicBezTo>
                      <a:pt x="17" y="20"/>
                      <a:pt x="17" y="20"/>
                      <a:pt x="17" y="20"/>
                    </a:cubicBezTo>
                    <a:cubicBezTo>
                      <a:pt x="17" y="20"/>
                      <a:pt x="17" y="20"/>
                      <a:pt x="18" y="20"/>
                    </a:cubicBezTo>
                    <a:cubicBezTo>
                      <a:pt x="17" y="19"/>
                      <a:pt x="17" y="19"/>
                      <a:pt x="17" y="19"/>
                    </a:cubicBezTo>
                    <a:cubicBezTo>
                      <a:pt x="17" y="18"/>
                      <a:pt x="17" y="18"/>
                      <a:pt x="17" y="18"/>
                    </a:cubicBezTo>
                    <a:cubicBezTo>
                      <a:pt x="18" y="19"/>
                      <a:pt x="18" y="19"/>
                      <a:pt x="18" y="19"/>
                    </a:cubicBezTo>
                    <a:cubicBezTo>
                      <a:pt x="19" y="19"/>
                      <a:pt x="19" y="18"/>
                      <a:pt x="19" y="18"/>
                    </a:cubicBezTo>
                    <a:cubicBezTo>
                      <a:pt x="18" y="17"/>
                      <a:pt x="18" y="17"/>
                      <a:pt x="18" y="17"/>
                    </a:cubicBezTo>
                    <a:cubicBezTo>
                      <a:pt x="18" y="17"/>
                      <a:pt x="18" y="17"/>
                      <a:pt x="18" y="17"/>
                    </a:cubicBezTo>
                    <a:cubicBezTo>
                      <a:pt x="20" y="17"/>
                      <a:pt x="20" y="17"/>
                      <a:pt x="20" y="17"/>
                    </a:cubicBezTo>
                    <a:cubicBezTo>
                      <a:pt x="20" y="17"/>
                      <a:pt x="20" y="17"/>
                      <a:pt x="20" y="16"/>
                    </a:cubicBezTo>
                    <a:cubicBezTo>
                      <a:pt x="19" y="16"/>
                      <a:pt x="19" y="16"/>
                      <a:pt x="19" y="16"/>
                    </a:cubicBezTo>
                    <a:cubicBezTo>
                      <a:pt x="19" y="15"/>
                      <a:pt x="19" y="15"/>
                      <a:pt x="19" y="15"/>
                    </a:cubicBezTo>
                    <a:cubicBezTo>
                      <a:pt x="20" y="15"/>
                      <a:pt x="20" y="15"/>
                      <a:pt x="20" y="15"/>
                    </a:cubicBezTo>
                    <a:cubicBezTo>
                      <a:pt x="20" y="15"/>
                      <a:pt x="21" y="15"/>
                      <a:pt x="21" y="15"/>
                    </a:cubicBezTo>
                    <a:cubicBezTo>
                      <a:pt x="19" y="14"/>
                      <a:pt x="19" y="14"/>
                      <a:pt x="19" y="14"/>
                    </a:cubicBezTo>
                    <a:cubicBezTo>
                      <a:pt x="19" y="14"/>
                      <a:pt x="19" y="14"/>
                      <a:pt x="20" y="13"/>
                    </a:cubicBezTo>
                    <a:cubicBezTo>
                      <a:pt x="21" y="13"/>
                      <a:pt x="21" y="13"/>
                      <a:pt x="21" y="13"/>
                    </a:cubicBezTo>
                    <a:cubicBezTo>
                      <a:pt x="21" y="13"/>
                      <a:pt x="21" y="13"/>
                      <a:pt x="21" y="13"/>
                    </a:cubicBezTo>
                    <a:cubicBezTo>
                      <a:pt x="20" y="12"/>
                      <a:pt x="20" y="12"/>
                      <a:pt x="20" y="12"/>
                    </a:cubicBezTo>
                    <a:cubicBezTo>
                      <a:pt x="20" y="12"/>
                      <a:pt x="20" y="12"/>
                      <a:pt x="20" y="12"/>
                    </a:cubicBezTo>
                    <a:close/>
                    <a:moveTo>
                      <a:pt x="19" y="11"/>
                    </a:moveTo>
                    <a:cubicBezTo>
                      <a:pt x="15" y="11"/>
                      <a:pt x="15" y="11"/>
                      <a:pt x="15" y="11"/>
                    </a:cubicBezTo>
                    <a:cubicBezTo>
                      <a:pt x="14" y="10"/>
                      <a:pt x="14" y="9"/>
                      <a:pt x="14" y="8"/>
                    </a:cubicBezTo>
                    <a:cubicBezTo>
                      <a:pt x="17" y="5"/>
                      <a:pt x="17" y="5"/>
                      <a:pt x="17" y="5"/>
                    </a:cubicBezTo>
                    <a:cubicBezTo>
                      <a:pt x="18" y="7"/>
                      <a:pt x="19" y="9"/>
                      <a:pt x="19" y="11"/>
                    </a:cubicBezTo>
                    <a:close/>
                    <a:moveTo>
                      <a:pt x="10" y="14"/>
                    </a:moveTo>
                    <a:cubicBezTo>
                      <a:pt x="9" y="14"/>
                      <a:pt x="8" y="13"/>
                      <a:pt x="8" y="11"/>
                    </a:cubicBezTo>
                    <a:cubicBezTo>
                      <a:pt x="8" y="10"/>
                      <a:pt x="9" y="9"/>
                      <a:pt x="10" y="9"/>
                    </a:cubicBezTo>
                    <a:cubicBezTo>
                      <a:pt x="12" y="9"/>
                      <a:pt x="13" y="10"/>
                      <a:pt x="13" y="11"/>
                    </a:cubicBezTo>
                    <a:cubicBezTo>
                      <a:pt x="13" y="13"/>
                      <a:pt x="12" y="14"/>
                      <a:pt x="10" y="14"/>
                    </a:cubicBezTo>
                    <a:close/>
                    <a:moveTo>
                      <a:pt x="16" y="5"/>
                    </a:moveTo>
                    <a:cubicBezTo>
                      <a:pt x="13" y="8"/>
                      <a:pt x="13" y="8"/>
                      <a:pt x="13" y="8"/>
                    </a:cubicBezTo>
                    <a:cubicBezTo>
                      <a:pt x="12" y="7"/>
                      <a:pt x="12" y="7"/>
                      <a:pt x="11" y="7"/>
                    </a:cubicBezTo>
                    <a:cubicBezTo>
                      <a:pt x="11" y="2"/>
                      <a:pt x="11" y="2"/>
                      <a:pt x="11" y="2"/>
                    </a:cubicBezTo>
                    <a:cubicBezTo>
                      <a:pt x="13" y="3"/>
                      <a:pt x="15" y="3"/>
                      <a:pt x="16" y="5"/>
                    </a:cubicBezTo>
                    <a:close/>
                    <a:moveTo>
                      <a:pt x="10" y="2"/>
                    </a:moveTo>
                    <a:cubicBezTo>
                      <a:pt x="10" y="7"/>
                      <a:pt x="10" y="7"/>
                      <a:pt x="10" y="7"/>
                    </a:cubicBezTo>
                    <a:cubicBezTo>
                      <a:pt x="9" y="7"/>
                      <a:pt x="8" y="7"/>
                      <a:pt x="8" y="8"/>
                    </a:cubicBezTo>
                    <a:cubicBezTo>
                      <a:pt x="4" y="5"/>
                      <a:pt x="4" y="5"/>
                      <a:pt x="4" y="5"/>
                    </a:cubicBezTo>
                    <a:cubicBezTo>
                      <a:pt x="6" y="3"/>
                      <a:pt x="8" y="3"/>
                      <a:pt x="10" y="2"/>
                    </a:cubicBezTo>
                    <a:close/>
                    <a:moveTo>
                      <a:pt x="4" y="5"/>
                    </a:moveTo>
                    <a:cubicBezTo>
                      <a:pt x="7" y="8"/>
                      <a:pt x="7" y="8"/>
                      <a:pt x="7" y="8"/>
                    </a:cubicBezTo>
                    <a:cubicBezTo>
                      <a:pt x="6" y="9"/>
                      <a:pt x="6" y="10"/>
                      <a:pt x="6" y="11"/>
                    </a:cubicBezTo>
                    <a:cubicBezTo>
                      <a:pt x="2" y="11"/>
                      <a:pt x="2" y="11"/>
                      <a:pt x="2" y="11"/>
                    </a:cubicBezTo>
                    <a:cubicBezTo>
                      <a:pt x="2" y="9"/>
                      <a:pt x="3" y="7"/>
                      <a:pt x="4" y="5"/>
                    </a:cubicBezTo>
                    <a:close/>
                    <a:moveTo>
                      <a:pt x="2" y="12"/>
                    </a:moveTo>
                    <a:cubicBezTo>
                      <a:pt x="6" y="12"/>
                      <a:pt x="6" y="12"/>
                      <a:pt x="6" y="12"/>
                    </a:cubicBezTo>
                    <a:cubicBezTo>
                      <a:pt x="6" y="13"/>
                      <a:pt x="6" y="14"/>
                      <a:pt x="7" y="14"/>
                    </a:cubicBezTo>
                    <a:cubicBezTo>
                      <a:pt x="4" y="17"/>
                      <a:pt x="4" y="17"/>
                      <a:pt x="4" y="17"/>
                    </a:cubicBezTo>
                    <a:cubicBezTo>
                      <a:pt x="3" y="16"/>
                      <a:pt x="2" y="14"/>
                      <a:pt x="2" y="12"/>
                    </a:cubicBezTo>
                    <a:close/>
                    <a:moveTo>
                      <a:pt x="4" y="18"/>
                    </a:moveTo>
                    <a:cubicBezTo>
                      <a:pt x="7" y="15"/>
                      <a:pt x="7" y="15"/>
                      <a:pt x="7" y="15"/>
                    </a:cubicBezTo>
                    <a:cubicBezTo>
                      <a:pt x="8" y="16"/>
                      <a:pt x="9" y="16"/>
                      <a:pt x="10" y="16"/>
                    </a:cubicBezTo>
                    <a:cubicBezTo>
                      <a:pt x="10" y="20"/>
                      <a:pt x="10" y="20"/>
                      <a:pt x="10" y="20"/>
                    </a:cubicBezTo>
                    <a:cubicBezTo>
                      <a:pt x="8" y="20"/>
                      <a:pt x="6" y="19"/>
                      <a:pt x="4" y="18"/>
                    </a:cubicBezTo>
                    <a:close/>
                    <a:moveTo>
                      <a:pt x="11" y="20"/>
                    </a:moveTo>
                    <a:cubicBezTo>
                      <a:pt x="11" y="16"/>
                      <a:pt x="11" y="16"/>
                      <a:pt x="11" y="16"/>
                    </a:cubicBezTo>
                    <a:cubicBezTo>
                      <a:pt x="12" y="16"/>
                      <a:pt x="12" y="16"/>
                      <a:pt x="13" y="15"/>
                    </a:cubicBezTo>
                    <a:cubicBezTo>
                      <a:pt x="16" y="18"/>
                      <a:pt x="16" y="18"/>
                      <a:pt x="16" y="18"/>
                    </a:cubicBezTo>
                    <a:cubicBezTo>
                      <a:pt x="15" y="19"/>
                      <a:pt x="13" y="20"/>
                      <a:pt x="11" y="20"/>
                    </a:cubicBezTo>
                    <a:close/>
                    <a:moveTo>
                      <a:pt x="17" y="17"/>
                    </a:moveTo>
                    <a:cubicBezTo>
                      <a:pt x="14" y="14"/>
                      <a:pt x="14" y="14"/>
                      <a:pt x="14" y="14"/>
                    </a:cubicBezTo>
                    <a:cubicBezTo>
                      <a:pt x="14" y="14"/>
                      <a:pt x="15" y="13"/>
                      <a:pt x="15" y="12"/>
                    </a:cubicBezTo>
                    <a:cubicBezTo>
                      <a:pt x="19" y="12"/>
                      <a:pt x="19" y="12"/>
                      <a:pt x="19" y="12"/>
                    </a:cubicBezTo>
                    <a:cubicBezTo>
                      <a:pt x="19" y="14"/>
                      <a:pt x="18" y="16"/>
                      <a:pt x="17" y="17"/>
                    </a:cubicBezTo>
                    <a:close/>
                  </a:path>
                </a:pathLst>
              </a:custGeom>
              <a:solidFill>
                <a:srgbClr val="3E3A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78" name="Freeform 13"/>
              <p:cNvSpPr>
                <a:spLocks noEditPoints="1"/>
              </p:cNvSpPr>
              <p:nvPr/>
            </p:nvSpPr>
            <p:spPr bwMode="auto">
              <a:xfrm>
                <a:off x="1322388" y="2455863"/>
                <a:ext cx="25400" cy="26988"/>
              </a:xfrm>
              <a:custGeom>
                <a:avLst/>
                <a:gdLst>
                  <a:gd name="T0" fmla="*/ 24 w 24"/>
                  <a:gd name="T1" fmla="*/ 15 h 25"/>
                  <a:gd name="T2" fmla="*/ 24 w 24"/>
                  <a:gd name="T3" fmla="*/ 14 h 25"/>
                  <a:gd name="T4" fmla="*/ 23 w 24"/>
                  <a:gd name="T5" fmla="*/ 12 h 25"/>
                  <a:gd name="T6" fmla="*/ 23 w 24"/>
                  <a:gd name="T7" fmla="*/ 11 h 25"/>
                  <a:gd name="T8" fmla="*/ 24 w 24"/>
                  <a:gd name="T9" fmla="*/ 8 h 25"/>
                  <a:gd name="T10" fmla="*/ 23 w 24"/>
                  <a:gd name="T11" fmla="*/ 7 h 25"/>
                  <a:gd name="T12" fmla="*/ 21 w 24"/>
                  <a:gd name="T13" fmla="*/ 6 h 25"/>
                  <a:gd name="T14" fmla="*/ 20 w 24"/>
                  <a:gd name="T15" fmla="*/ 5 h 25"/>
                  <a:gd name="T16" fmla="*/ 20 w 24"/>
                  <a:gd name="T17" fmla="*/ 3 h 25"/>
                  <a:gd name="T18" fmla="*/ 19 w 24"/>
                  <a:gd name="T19" fmla="*/ 2 h 25"/>
                  <a:gd name="T20" fmla="*/ 17 w 24"/>
                  <a:gd name="T21" fmla="*/ 3 h 25"/>
                  <a:gd name="T22" fmla="*/ 16 w 24"/>
                  <a:gd name="T23" fmla="*/ 2 h 25"/>
                  <a:gd name="T24" fmla="*/ 15 w 24"/>
                  <a:gd name="T25" fmla="*/ 1 h 25"/>
                  <a:gd name="T26" fmla="*/ 13 w 24"/>
                  <a:gd name="T27" fmla="*/ 2 h 25"/>
                  <a:gd name="T28" fmla="*/ 12 w 24"/>
                  <a:gd name="T29" fmla="*/ 2 h 25"/>
                  <a:gd name="T30" fmla="*/ 10 w 24"/>
                  <a:gd name="T31" fmla="*/ 0 h 25"/>
                  <a:gd name="T32" fmla="*/ 9 w 24"/>
                  <a:gd name="T33" fmla="*/ 1 h 25"/>
                  <a:gd name="T34" fmla="*/ 8 w 24"/>
                  <a:gd name="T35" fmla="*/ 3 h 25"/>
                  <a:gd name="T36" fmla="*/ 7 w 24"/>
                  <a:gd name="T37" fmla="*/ 4 h 25"/>
                  <a:gd name="T38" fmla="*/ 4 w 24"/>
                  <a:gd name="T39" fmla="*/ 4 h 25"/>
                  <a:gd name="T40" fmla="*/ 3 w 24"/>
                  <a:gd name="T41" fmla="*/ 4 h 25"/>
                  <a:gd name="T42" fmla="*/ 4 w 24"/>
                  <a:gd name="T43" fmla="*/ 7 h 25"/>
                  <a:gd name="T44" fmla="*/ 3 w 24"/>
                  <a:gd name="T45" fmla="*/ 8 h 25"/>
                  <a:gd name="T46" fmla="*/ 1 w 24"/>
                  <a:gd name="T47" fmla="*/ 9 h 25"/>
                  <a:gd name="T48" fmla="*/ 1 w 24"/>
                  <a:gd name="T49" fmla="*/ 10 h 25"/>
                  <a:gd name="T50" fmla="*/ 2 w 24"/>
                  <a:gd name="T51" fmla="*/ 12 h 25"/>
                  <a:gd name="T52" fmla="*/ 2 w 24"/>
                  <a:gd name="T53" fmla="*/ 14 h 25"/>
                  <a:gd name="T54" fmla="*/ 1 w 24"/>
                  <a:gd name="T55" fmla="*/ 16 h 25"/>
                  <a:gd name="T56" fmla="*/ 1 w 24"/>
                  <a:gd name="T57" fmla="*/ 17 h 25"/>
                  <a:gd name="T58" fmla="*/ 3 w 24"/>
                  <a:gd name="T59" fmla="*/ 18 h 25"/>
                  <a:gd name="T60" fmla="*/ 4 w 24"/>
                  <a:gd name="T61" fmla="*/ 19 h 25"/>
                  <a:gd name="T62" fmla="*/ 4 w 24"/>
                  <a:gd name="T63" fmla="*/ 22 h 25"/>
                  <a:gd name="T64" fmla="*/ 5 w 24"/>
                  <a:gd name="T65" fmla="*/ 22 h 25"/>
                  <a:gd name="T66" fmla="*/ 7 w 24"/>
                  <a:gd name="T67" fmla="*/ 22 h 25"/>
                  <a:gd name="T68" fmla="*/ 8 w 24"/>
                  <a:gd name="T69" fmla="*/ 23 h 25"/>
                  <a:gd name="T70" fmla="*/ 9 w 24"/>
                  <a:gd name="T71" fmla="*/ 25 h 25"/>
                  <a:gd name="T72" fmla="*/ 11 w 24"/>
                  <a:gd name="T73" fmla="*/ 24 h 25"/>
                  <a:gd name="T74" fmla="*/ 12 w 24"/>
                  <a:gd name="T75" fmla="*/ 24 h 25"/>
                  <a:gd name="T76" fmla="*/ 14 w 24"/>
                  <a:gd name="T77" fmla="*/ 25 h 25"/>
                  <a:gd name="T78" fmla="*/ 15 w 24"/>
                  <a:gd name="T79" fmla="*/ 25 h 25"/>
                  <a:gd name="T80" fmla="*/ 16 w 24"/>
                  <a:gd name="T81" fmla="*/ 23 h 25"/>
                  <a:gd name="T82" fmla="*/ 17 w 24"/>
                  <a:gd name="T83" fmla="*/ 22 h 25"/>
                  <a:gd name="T84" fmla="*/ 20 w 24"/>
                  <a:gd name="T85" fmla="*/ 23 h 25"/>
                  <a:gd name="T86" fmla="*/ 21 w 24"/>
                  <a:gd name="T87" fmla="*/ 22 h 25"/>
                  <a:gd name="T88" fmla="*/ 21 w 24"/>
                  <a:gd name="T89" fmla="*/ 19 h 25"/>
                  <a:gd name="T90" fmla="*/ 21 w 24"/>
                  <a:gd name="T91" fmla="*/ 18 h 25"/>
                  <a:gd name="T92" fmla="*/ 24 w 24"/>
                  <a:gd name="T93" fmla="*/ 17 h 25"/>
                  <a:gd name="T94" fmla="*/ 22 w 24"/>
                  <a:gd name="T95" fmla="*/ 15 h 25"/>
                  <a:gd name="T96" fmla="*/ 21 w 24"/>
                  <a:gd name="T97" fmla="*/ 8 h 25"/>
                  <a:gd name="T98" fmla="*/ 10 w 24"/>
                  <a:gd name="T99" fmla="*/ 12 h 25"/>
                  <a:gd name="T100" fmla="*/ 12 w 24"/>
                  <a:gd name="T101" fmla="*/ 15 h 25"/>
                  <a:gd name="T102" fmla="*/ 14 w 24"/>
                  <a:gd name="T103" fmla="*/ 8 h 25"/>
                  <a:gd name="T104" fmla="*/ 15 w 24"/>
                  <a:gd name="T105" fmla="*/ 3 h 25"/>
                  <a:gd name="T106" fmla="*/ 8 w 24"/>
                  <a:gd name="T107" fmla="*/ 4 h 25"/>
                  <a:gd name="T108" fmla="*/ 10 w 24"/>
                  <a:gd name="T109" fmla="*/ 9 h 25"/>
                  <a:gd name="T110" fmla="*/ 7 w 24"/>
                  <a:gd name="T111" fmla="*/ 4 h 25"/>
                  <a:gd name="T112" fmla="*/ 8 w 24"/>
                  <a:gd name="T113" fmla="*/ 15 h 25"/>
                  <a:gd name="T114" fmla="*/ 4 w 24"/>
                  <a:gd name="T115" fmla="*/ 18 h 25"/>
                  <a:gd name="T116" fmla="*/ 9 w 24"/>
                  <a:gd name="T117" fmla="*/ 22 h 25"/>
                  <a:gd name="T118" fmla="*/ 12 w 24"/>
                  <a:gd name="T119" fmla="*/ 18 h 25"/>
                  <a:gd name="T120" fmla="*/ 10 w 24"/>
                  <a:gd name="T121" fmla="*/ 23 h 25"/>
                  <a:gd name="T122" fmla="*/ 17 w 24"/>
                  <a:gd name="T123" fmla="*/ 14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4" h="25">
                    <a:moveTo>
                      <a:pt x="23" y="16"/>
                    </a:moveTo>
                    <a:cubicBezTo>
                      <a:pt x="24" y="16"/>
                      <a:pt x="24" y="16"/>
                      <a:pt x="24" y="16"/>
                    </a:cubicBezTo>
                    <a:cubicBezTo>
                      <a:pt x="24" y="16"/>
                      <a:pt x="24" y="15"/>
                      <a:pt x="24" y="15"/>
                    </a:cubicBezTo>
                    <a:cubicBezTo>
                      <a:pt x="23" y="15"/>
                      <a:pt x="23" y="15"/>
                      <a:pt x="23" y="15"/>
                    </a:cubicBezTo>
                    <a:cubicBezTo>
                      <a:pt x="23" y="14"/>
                      <a:pt x="23" y="14"/>
                      <a:pt x="23" y="14"/>
                    </a:cubicBezTo>
                    <a:cubicBezTo>
                      <a:pt x="24" y="14"/>
                      <a:pt x="24" y="14"/>
                      <a:pt x="24" y="14"/>
                    </a:cubicBezTo>
                    <a:cubicBezTo>
                      <a:pt x="24" y="13"/>
                      <a:pt x="24" y="13"/>
                      <a:pt x="24" y="13"/>
                    </a:cubicBezTo>
                    <a:cubicBezTo>
                      <a:pt x="23" y="13"/>
                      <a:pt x="23" y="13"/>
                      <a:pt x="23" y="13"/>
                    </a:cubicBezTo>
                    <a:cubicBezTo>
                      <a:pt x="23" y="12"/>
                      <a:pt x="23" y="12"/>
                      <a:pt x="23" y="12"/>
                    </a:cubicBezTo>
                    <a:cubicBezTo>
                      <a:pt x="24" y="12"/>
                      <a:pt x="24" y="12"/>
                      <a:pt x="24" y="12"/>
                    </a:cubicBezTo>
                    <a:cubicBezTo>
                      <a:pt x="24" y="11"/>
                      <a:pt x="24" y="11"/>
                      <a:pt x="24" y="11"/>
                    </a:cubicBezTo>
                    <a:cubicBezTo>
                      <a:pt x="23" y="11"/>
                      <a:pt x="23" y="11"/>
                      <a:pt x="23" y="11"/>
                    </a:cubicBezTo>
                    <a:cubicBezTo>
                      <a:pt x="23" y="10"/>
                      <a:pt x="23" y="10"/>
                      <a:pt x="23" y="10"/>
                    </a:cubicBezTo>
                    <a:cubicBezTo>
                      <a:pt x="24" y="9"/>
                      <a:pt x="24" y="9"/>
                      <a:pt x="24" y="9"/>
                    </a:cubicBezTo>
                    <a:cubicBezTo>
                      <a:pt x="24" y="9"/>
                      <a:pt x="24" y="9"/>
                      <a:pt x="24" y="8"/>
                    </a:cubicBezTo>
                    <a:cubicBezTo>
                      <a:pt x="22" y="9"/>
                      <a:pt x="22" y="9"/>
                      <a:pt x="22" y="9"/>
                    </a:cubicBezTo>
                    <a:cubicBezTo>
                      <a:pt x="22" y="9"/>
                      <a:pt x="22" y="8"/>
                      <a:pt x="22" y="8"/>
                    </a:cubicBezTo>
                    <a:cubicBezTo>
                      <a:pt x="23" y="7"/>
                      <a:pt x="23" y="7"/>
                      <a:pt x="23" y="7"/>
                    </a:cubicBezTo>
                    <a:cubicBezTo>
                      <a:pt x="23" y="7"/>
                      <a:pt x="23" y="7"/>
                      <a:pt x="23" y="6"/>
                    </a:cubicBezTo>
                    <a:cubicBezTo>
                      <a:pt x="21" y="7"/>
                      <a:pt x="21" y="7"/>
                      <a:pt x="21" y="7"/>
                    </a:cubicBezTo>
                    <a:cubicBezTo>
                      <a:pt x="21" y="7"/>
                      <a:pt x="21" y="7"/>
                      <a:pt x="21" y="6"/>
                    </a:cubicBezTo>
                    <a:cubicBezTo>
                      <a:pt x="22" y="5"/>
                      <a:pt x="22" y="5"/>
                      <a:pt x="22" y="5"/>
                    </a:cubicBezTo>
                    <a:cubicBezTo>
                      <a:pt x="22" y="5"/>
                      <a:pt x="22" y="5"/>
                      <a:pt x="22" y="5"/>
                    </a:cubicBezTo>
                    <a:cubicBezTo>
                      <a:pt x="20" y="5"/>
                      <a:pt x="20" y="5"/>
                      <a:pt x="20" y="5"/>
                    </a:cubicBezTo>
                    <a:cubicBezTo>
                      <a:pt x="20" y="5"/>
                      <a:pt x="20" y="5"/>
                      <a:pt x="20" y="5"/>
                    </a:cubicBezTo>
                    <a:cubicBezTo>
                      <a:pt x="21" y="4"/>
                      <a:pt x="21" y="4"/>
                      <a:pt x="21" y="4"/>
                    </a:cubicBezTo>
                    <a:cubicBezTo>
                      <a:pt x="20" y="3"/>
                      <a:pt x="20" y="3"/>
                      <a:pt x="20" y="3"/>
                    </a:cubicBezTo>
                    <a:cubicBezTo>
                      <a:pt x="19" y="4"/>
                      <a:pt x="19" y="4"/>
                      <a:pt x="19" y="4"/>
                    </a:cubicBezTo>
                    <a:cubicBezTo>
                      <a:pt x="19" y="4"/>
                      <a:pt x="19" y="4"/>
                      <a:pt x="18" y="4"/>
                    </a:cubicBezTo>
                    <a:cubicBezTo>
                      <a:pt x="19" y="2"/>
                      <a:pt x="19" y="2"/>
                      <a:pt x="19" y="2"/>
                    </a:cubicBezTo>
                    <a:cubicBezTo>
                      <a:pt x="19" y="2"/>
                      <a:pt x="18" y="2"/>
                      <a:pt x="18" y="2"/>
                    </a:cubicBezTo>
                    <a:cubicBezTo>
                      <a:pt x="17" y="3"/>
                      <a:pt x="17" y="3"/>
                      <a:pt x="17" y="3"/>
                    </a:cubicBezTo>
                    <a:cubicBezTo>
                      <a:pt x="17" y="3"/>
                      <a:pt x="17" y="3"/>
                      <a:pt x="17" y="3"/>
                    </a:cubicBezTo>
                    <a:cubicBezTo>
                      <a:pt x="17" y="1"/>
                      <a:pt x="17" y="1"/>
                      <a:pt x="17" y="1"/>
                    </a:cubicBezTo>
                    <a:cubicBezTo>
                      <a:pt x="17" y="1"/>
                      <a:pt x="17" y="1"/>
                      <a:pt x="16" y="1"/>
                    </a:cubicBezTo>
                    <a:cubicBezTo>
                      <a:pt x="16" y="2"/>
                      <a:pt x="16" y="2"/>
                      <a:pt x="16" y="2"/>
                    </a:cubicBezTo>
                    <a:cubicBezTo>
                      <a:pt x="15" y="2"/>
                      <a:pt x="15" y="2"/>
                      <a:pt x="15" y="2"/>
                    </a:cubicBezTo>
                    <a:cubicBezTo>
                      <a:pt x="15" y="2"/>
                      <a:pt x="15" y="2"/>
                      <a:pt x="15" y="2"/>
                    </a:cubicBezTo>
                    <a:cubicBezTo>
                      <a:pt x="15" y="1"/>
                      <a:pt x="15" y="1"/>
                      <a:pt x="15" y="1"/>
                    </a:cubicBezTo>
                    <a:cubicBezTo>
                      <a:pt x="15" y="0"/>
                      <a:pt x="14" y="0"/>
                      <a:pt x="14" y="0"/>
                    </a:cubicBezTo>
                    <a:cubicBezTo>
                      <a:pt x="14" y="2"/>
                      <a:pt x="14" y="2"/>
                      <a:pt x="14" y="2"/>
                    </a:cubicBezTo>
                    <a:cubicBezTo>
                      <a:pt x="14" y="2"/>
                      <a:pt x="13" y="2"/>
                      <a:pt x="13" y="2"/>
                    </a:cubicBezTo>
                    <a:cubicBezTo>
                      <a:pt x="13" y="0"/>
                      <a:pt x="13" y="0"/>
                      <a:pt x="13" y="0"/>
                    </a:cubicBezTo>
                    <a:cubicBezTo>
                      <a:pt x="13" y="0"/>
                      <a:pt x="12" y="0"/>
                      <a:pt x="12" y="0"/>
                    </a:cubicBezTo>
                    <a:cubicBezTo>
                      <a:pt x="12" y="2"/>
                      <a:pt x="12" y="2"/>
                      <a:pt x="12" y="2"/>
                    </a:cubicBezTo>
                    <a:cubicBezTo>
                      <a:pt x="12" y="2"/>
                      <a:pt x="11" y="2"/>
                      <a:pt x="11" y="2"/>
                    </a:cubicBezTo>
                    <a:cubicBezTo>
                      <a:pt x="11" y="0"/>
                      <a:pt x="11" y="0"/>
                      <a:pt x="11" y="0"/>
                    </a:cubicBezTo>
                    <a:cubicBezTo>
                      <a:pt x="11" y="0"/>
                      <a:pt x="10" y="0"/>
                      <a:pt x="10" y="0"/>
                    </a:cubicBezTo>
                    <a:cubicBezTo>
                      <a:pt x="10" y="2"/>
                      <a:pt x="10" y="2"/>
                      <a:pt x="10" y="2"/>
                    </a:cubicBezTo>
                    <a:cubicBezTo>
                      <a:pt x="10" y="2"/>
                      <a:pt x="10" y="2"/>
                      <a:pt x="9" y="2"/>
                    </a:cubicBezTo>
                    <a:cubicBezTo>
                      <a:pt x="9" y="1"/>
                      <a:pt x="9" y="1"/>
                      <a:pt x="9" y="1"/>
                    </a:cubicBezTo>
                    <a:cubicBezTo>
                      <a:pt x="8" y="1"/>
                      <a:pt x="8" y="1"/>
                      <a:pt x="8" y="1"/>
                    </a:cubicBezTo>
                    <a:cubicBezTo>
                      <a:pt x="8" y="3"/>
                      <a:pt x="8" y="3"/>
                      <a:pt x="8" y="3"/>
                    </a:cubicBezTo>
                    <a:cubicBezTo>
                      <a:pt x="8" y="3"/>
                      <a:pt x="8" y="3"/>
                      <a:pt x="8" y="3"/>
                    </a:cubicBezTo>
                    <a:cubicBezTo>
                      <a:pt x="7" y="2"/>
                      <a:pt x="7" y="2"/>
                      <a:pt x="7" y="2"/>
                    </a:cubicBezTo>
                    <a:cubicBezTo>
                      <a:pt x="6" y="2"/>
                      <a:pt x="6" y="2"/>
                      <a:pt x="6" y="2"/>
                    </a:cubicBezTo>
                    <a:cubicBezTo>
                      <a:pt x="7" y="4"/>
                      <a:pt x="7" y="4"/>
                      <a:pt x="7" y="4"/>
                    </a:cubicBezTo>
                    <a:cubicBezTo>
                      <a:pt x="6" y="4"/>
                      <a:pt x="6" y="4"/>
                      <a:pt x="6" y="4"/>
                    </a:cubicBezTo>
                    <a:cubicBezTo>
                      <a:pt x="5" y="3"/>
                      <a:pt x="5" y="3"/>
                      <a:pt x="5" y="3"/>
                    </a:cubicBezTo>
                    <a:cubicBezTo>
                      <a:pt x="5" y="3"/>
                      <a:pt x="5" y="3"/>
                      <a:pt x="4" y="4"/>
                    </a:cubicBezTo>
                    <a:cubicBezTo>
                      <a:pt x="5" y="5"/>
                      <a:pt x="5" y="5"/>
                      <a:pt x="5" y="5"/>
                    </a:cubicBezTo>
                    <a:cubicBezTo>
                      <a:pt x="5" y="5"/>
                      <a:pt x="5" y="5"/>
                      <a:pt x="5" y="5"/>
                    </a:cubicBezTo>
                    <a:cubicBezTo>
                      <a:pt x="3" y="4"/>
                      <a:pt x="3" y="4"/>
                      <a:pt x="3" y="4"/>
                    </a:cubicBezTo>
                    <a:cubicBezTo>
                      <a:pt x="3" y="5"/>
                      <a:pt x="3" y="5"/>
                      <a:pt x="3" y="5"/>
                    </a:cubicBezTo>
                    <a:cubicBezTo>
                      <a:pt x="4" y="6"/>
                      <a:pt x="4" y="6"/>
                      <a:pt x="4" y="6"/>
                    </a:cubicBezTo>
                    <a:cubicBezTo>
                      <a:pt x="4" y="6"/>
                      <a:pt x="4" y="7"/>
                      <a:pt x="4" y="7"/>
                    </a:cubicBezTo>
                    <a:cubicBezTo>
                      <a:pt x="2" y="6"/>
                      <a:pt x="2" y="6"/>
                      <a:pt x="2" y="6"/>
                    </a:cubicBezTo>
                    <a:cubicBezTo>
                      <a:pt x="2" y="7"/>
                      <a:pt x="2" y="7"/>
                      <a:pt x="2" y="7"/>
                    </a:cubicBezTo>
                    <a:cubicBezTo>
                      <a:pt x="3" y="8"/>
                      <a:pt x="3" y="8"/>
                      <a:pt x="3" y="8"/>
                    </a:cubicBezTo>
                    <a:cubicBezTo>
                      <a:pt x="3" y="8"/>
                      <a:pt x="3" y="8"/>
                      <a:pt x="3" y="9"/>
                    </a:cubicBezTo>
                    <a:cubicBezTo>
                      <a:pt x="1" y="8"/>
                      <a:pt x="1" y="8"/>
                      <a:pt x="1" y="8"/>
                    </a:cubicBezTo>
                    <a:cubicBezTo>
                      <a:pt x="1" y="9"/>
                      <a:pt x="1" y="9"/>
                      <a:pt x="1" y="9"/>
                    </a:cubicBezTo>
                    <a:cubicBezTo>
                      <a:pt x="2" y="10"/>
                      <a:pt x="2" y="10"/>
                      <a:pt x="2" y="10"/>
                    </a:cubicBezTo>
                    <a:cubicBezTo>
                      <a:pt x="2" y="10"/>
                      <a:pt x="2" y="10"/>
                      <a:pt x="2" y="11"/>
                    </a:cubicBezTo>
                    <a:cubicBezTo>
                      <a:pt x="1" y="10"/>
                      <a:pt x="1" y="10"/>
                      <a:pt x="1" y="10"/>
                    </a:cubicBezTo>
                    <a:cubicBezTo>
                      <a:pt x="1" y="11"/>
                      <a:pt x="1" y="11"/>
                      <a:pt x="1" y="11"/>
                    </a:cubicBezTo>
                    <a:cubicBezTo>
                      <a:pt x="2" y="12"/>
                      <a:pt x="2" y="12"/>
                      <a:pt x="2" y="12"/>
                    </a:cubicBezTo>
                    <a:cubicBezTo>
                      <a:pt x="2" y="12"/>
                      <a:pt x="2" y="12"/>
                      <a:pt x="2" y="12"/>
                    </a:cubicBezTo>
                    <a:cubicBezTo>
                      <a:pt x="0" y="13"/>
                      <a:pt x="0" y="13"/>
                      <a:pt x="0" y="13"/>
                    </a:cubicBezTo>
                    <a:cubicBezTo>
                      <a:pt x="0" y="13"/>
                      <a:pt x="0" y="13"/>
                      <a:pt x="0" y="14"/>
                    </a:cubicBezTo>
                    <a:cubicBezTo>
                      <a:pt x="2" y="14"/>
                      <a:pt x="2" y="14"/>
                      <a:pt x="2" y="14"/>
                    </a:cubicBezTo>
                    <a:cubicBezTo>
                      <a:pt x="2" y="14"/>
                      <a:pt x="2" y="14"/>
                      <a:pt x="2" y="14"/>
                    </a:cubicBezTo>
                    <a:cubicBezTo>
                      <a:pt x="1" y="15"/>
                      <a:pt x="1" y="15"/>
                      <a:pt x="1" y="15"/>
                    </a:cubicBezTo>
                    <a:cubicBezTo>
                      <a:pt x="1" y="15"/>
                      <a:pt x="1" y="16"/>
                      <a:pt x="1" y="16"/>
                    </a:cubicBezTo>
                    <a:cubicBezTo>
                      <a:pt x="2" y="16"/>
                      <a:pt x="2" y="16"/>
                      <a:pt x="2" y="16"/>
                    </a:cubicBezTo>
                    <a:cubicBezTo>
                      <a:pt x="2" y="16"/>
                      <a:pt x="2" y="16"/>
                      <a:pt x="3" y="16"/>
                    </a:cubicBezTo>
                    <a:cubicBezTo>
                      <a:pt x="1" y="17"/>
                      <a:pt x="1" y="17"/>
                      <a:pt x="1" y="17"/>
                    </a:cubicBezTo>
                    <a:cubicBezTo>
                      <a:pt x="1" y="17"/>
                      <a:pt x="1" y="18"/>
                      <a:pt x="2" y="18"/>
                    </a:cubicBezTo>
                    <a:cubicBezTo>
                      <a:pt x="3" y="18"/>
                      <a:pt x="3" y="18"/>
                      <a:pt x="3" y="18"/>
                    </a:cubicBezTo>
                    <a:cubicBezTo>
                      <a:pt x="3" y="18"/>
                      <a:pt x="3" y="18"/>
                      <a:pt x="3" y="18"/>
                    </a:cubicBezTo>
                    <a:cubicBezTo>
                      <a:pt x="2" y="19"/>
                      <a:pt x="2" y="19"/>
                      <a:pt x="2" y="19"/>
                    </a:cubicBezTo>
                    <a:cubicBezTo>
                      <a:pt x="2" y="19"/>
                      <a:pt x="2" y="20"/>
                      <a:pt x="3" y="20"/>
                    </a:cubicBezTo>
                    <a:cubicBezTo>
                      <a:pt x="4" y="19"/>
                      <a:pt x="4" y="19"/>
                      <a:pt x="4" y="19"/>
                    </a:cubicBezTo>
                    <a:cubicBezTo>
                      <a:pt x="4" y="19"/>
                      <a:pt x="4" y="20"/>
                      <a:pt x="4" y="20"/>
                    </a:cubicBezTo>
                    <a:cubicBezTo>
                      <a:pt x="3" y="21"/>
                      <a:pt x="3" y="21"/>
                      <a:pt x="3" y="21"/>
                    </a:cubicBezTo>
                    <a:cubicBezTo>
                      <a:pt x="4" y="21"/>
                      <a:pt x="4" y="21"/>
                      <a:pt x="4" y="22"/>
                    </a:cubicBezTo>
                    <a:cubicBezTo>
                      <a:pt x="5" y="21"/>
                      <a:pt x="5" y="21"/>
                      <a:pt x="5" y="21"/>
                    </a:cubicBezTo>
                    <a:cubicBezTo>
                      <a:pt x="5" y="21"/>
                      <a:pt x="6" y="21"/>
                      <a:pt x="6" y="21"/>
                    </a:cubicBezTo>
                    <a:cubicBezTo>
                      <a:pt x="5" y="22"/>
                      <a:pt x="5" y="22"/>
                      <a:pt x="5" y="22"/>
                    </a:cubicBezTo>
                    <a:cubicBezTo>
                      <a:pt x="5" y="23"/>
                      <a:pt x="5" y="23"/>
                      <a:pt x="6" y="23"/>
                    </a:cubicBezTo>
                    <a:cubicBezTo>
                      <a:pt x="7" y="22"/>
                      <a:pt x="7" y="22"/>
                      <a:pt x="7" y="22"/>
                    </a:cubicBezTo>
                    <a:cubicBezTo>
                      <a:pt x="7" y="22"/>
                      <a:pt x="7" y="22"/>
                      <a:pt x="7" y="22"/>
                    </a:cubicBezTo>
                    <a:cubicBezTo>
                      <a:pt x="7" y="24"/>
                      <a:pt x="7" y="24"/>
                      <a:pt x="7" y="24"/>
                    </a:cubicBezTo>
                    <a:cubicBezTo>
                      <a:pt x="7" y="24"/>
                      <a:pt x="7" y="24"/>
                      <a:pt x="8" y="24"/>
                    </a:cubicBezTo>
                    <a:cubicBezTo>
                      <a:pt x="8" y="23"/>
                      <a:pt x="8" y="23"/>
                      <a:pt x="8" y="23"/>
                    </a:cubicBezTo>
                    <a:cubicBezTo>
                      <a:pt x="9" y="23"/>
                      <a:pt x="9" y="23"/>
                      <a:pt x="9" y="23"/>
                    </a:cubicBezTo>
                    <a:cubicBezTo>
                      <a:pt x="9" y="25"/>
                      <a:pt x="9" y="25"/>
                      <a:pt x="9" y="25"/>
                    </a:cubicBezTo>
                    <a:cubicBezTo>
                      <a:pt x="9" y="25"/>
                      <a:pt x="9" y="25"/>
                      <a:pt x="9" y="25"/>
                    </a:cubicBezTo>
                    <a:cubicBezTo>
                      <a:pt x="9" y="25"/>
                      <a:pt x="9" y="25"/>
                      <a:pt x="10" y="25"/>
                    </a:cubicBezTo>
                    <a:cubicBezTo>
                      <a:pt x="10" y="23"/>
                      <a:pt x="10" y="23"/>
                      <a:pt x="10" y="23"/>
                    </a:cubicBezTo>
                    <a:cubicBezTo>
                      <a:pt x="10" y="23"/>
                      <a:pt x="11" y="24"/>
                      <a:pt x="11" y="24"/>
                    </a:cubicBezTo>
                    <a:cubicBezTo>
                      <a:pt x="11" y="25"/>
                      <a:pt x="11" y="25"/>
                      <a:pt x="11" y="25"/>
                    </a:cubicBezTo>
                    <a:cubicBezTo>
                      <a:pt x="11" y="25"/>
                      <a:pt x="11" y="25"/>
                      <a:pt x="12" y="25"/>
                    </a:cubicBezTo>
                    <a:cubicBezTo>
                      <a:pt x="12" y="24"/>
                      <a:pt x="12" y="24"/>
                      <a:pt x="12" y="24"/>
                    </a:cubicBezTo>
                    <a:cubicBezTo>
                      <a:pt x="12" y="24"/>
                      <a:pt x="12" y="24"/>
                      <a:pt x="13" y="24"/>
                    </a:cubicBezTo>
                    <a:cubicBezTo>
                      <a:pt x="13" y="25"/>
                      <a:pt x="13" y="25"/>
                      <a:pt x="13" y="25"/>
                    </a:cubicBezTo>
                    <a:cubicBezTo>
                      <a:pt x="13" y="25"/>
                      <a:pt x="14" y="25"/>
                      <a:pt x="14" y="25"/>
                    </a:cubicBezTo>
                    <a:cubicBezTo>
                      <a:pt x="14" y="24"/>
                      <a:pt x="14" y="24"/>
                      <a:pt x="14" y="24"/>
                    </a:cubicBezTo>
                    <a:cubicBezTo>
                      <a:pt x="14" y="24"/>
                      <a:pt x="14" y="24"/>
                      <a:pt x="15" y="23"/>
                    </a:cubicBezTo>
                    <a:cubicBezTo>
                      <a:pt x="15" y="25"/>
                      <a:pt x="15" y="25"/>
                      <a:pt x="15" y="25"/>
                    </a:cubicBezTo>
                    <a:cubicBezTo>
                      <a:pt x="15" y="25"/>
                      <a:pt x="16" y="25"/>
                      <a:pt x="16" y="25"/>
                    </a:cubicBezTo>
                    <a:cubicBezTo>
                      <a:pt x="16" y="23"/>
                      <a:pt x="16" y="23"/>
                      <a:pt x="16" y="23"/>
                    </a:cubicBezTo>
                    <a:cubicBezTo>
                      <a:pt x="16" y="23"/>
                      <a:pt x="16" y="23"/>
                      <a:pt x="16" y="23"/>
                    </a:cubicBezTo>
                    <a:cubicBezTo>
                      <a:pt x="17" y="24"/>
                      <a:pt x="17" y="24"/>
                      <a:pt x="17" y="24"/>
                    </a:cubicBezTo>
                    <a:cubicBezTo>
                      <a:pt x="17" y="24"/>
                      <a:pt x="18" y="24"/>
                      <a:pt x="18" y="24"/>
                    </a:cubicBezTo>
                    <a:cubicBezTo>
                      <a:pt x="17" y="22"/>
                      <a:pt x="17" y="22"/>
                      <a:pt x="17" y="22"/>
                    </a:cubicBezTo>
                    <a:cubicBezTo>
                      <a:pt x="18" y="22"/>
                      <a:pt x="18" y="22"/>
                      <a:pt x="18" y="22"/>
                    </a:cubicBezTo>
                    <a:cubicBezTo>
                      <a:pt x="19" y="23"/>
                      <a:pt x="19" y="23"/>
                      <a:pt x="19" y="23"/>
                    </a:cubicBezTo>
                    <a:cubicBezTo>
                      <a:pt x="19" y="23"/>
                      <a:pt x="20" y="23"/>
                      <a:pt x="20" y="23"/>
                    </a:cubicBezTo>
                    <a:cubicBezTo>
                      <a:pt x="19" y="21"/>
                      <a:pt x="19" y="21"/>
                      <a:pt x="19" y="21"/>
                    </a:cubicBezTo>
                    <a:cubicBezTo>
                      <a:pt x="19" y="21"/>
                      <a:pt x="19" y="21"/>
                      <a:pt x="20" y="21"/>
                    </a:cubicBezTo>
                    <a:cubicBezTo>
                      <a:pt x="21" y="22"/>
                      <a:pt x="21" y="22"/>
                      <a:pt x="21" y="22"/>
                    </a:cubicBezTo>
                    <a:cubicBezTo>
                      <a:pt x="21" y="22"/>
                      <a:pt x="21" y="21"/>
                      <a:pt x="21" y="21"/>
                    </a:cubicBezTo>
                    <a:cubicBezTo>
                      <a:pt x="20" y="20"/>
                      <a:pt x="20" y="20"/>
                      <a:pt x="20" y="20"/>
                    </a:cubicBezTo>
                    <a:cubicBezTo>
                      <a:pt x="21" y="20"/>
                      <a:pt x="21" y="20"/>
                      <a:pt x="21" y="19"/>
                    </a:cubicBezTo>
                    <a:cubicBezTo>
                      <a:pt x="22" y="20"/>
                      <a:pt x="22" y="20"/>
                      <a:pt x="22" y="20"/>
                    </a:cubicBezTo>
                    <a:cubicBezTo>
                      <a:pt x="22" y="20"/>
                      <a:pt x="22" y="20"/>
                      <a:pt x="23" y="19"/>
                    </a:cubicBezTo>
                    <a:cubicBezTo>
                      <a:pt x="21" y="18"/>
                      <a:pt x="21" y="18"/>
                      <a:pt x="21" y="18"/>
                    </a:cubicBezTo>
                    <a:cubicBezTo>
                      <a:pt x="22" y="18"/>
                      <a:pt x="22" y="18"/>
                      <a:pt x="22" y="18"/>
                    </a:cubicBezTo>
                    <a:cubicBezTo>
                      <a:pt x="23" y="18"/>
                      <a:pt x="23" y="18"/>
                      <a:pt x="23" y="18"/>
                    </a:cubicBezTo>
                    <a:cubicBezTo>
                      <a:pt x="23" y="18"/>
                      <a:pt x="23" y="18"/>
                      <a:pt x="24" y="17"/>
                    </a:cubicBezTo>
                    <a:cubicBezTo>
                      <a:pt x="22" y="16"/>
                      <a:pt x="22" y="16"/>
                      <a:pt x="22" y="16"/>
                    </a:cubicBezTo>
                    <a:cubicBezTo>
                      <a:pt x="22" y="16"/>
                      <a:pt x="22" y="16"/>
                      <a:pt x="23" y="16"/>
                    </a:cubicBezTo>
                    <a:close/>
                    <a:moveTo>
                      <a:pt x="22" y="15"/>
                    </a:moveTo>
                    <a:cubicBezTo>
                      <a:pt x="17" y="14"/>
                      <a:pt x="17" y="14"/>
                      <a:pt x="17" y="14"/>
                    </a:cubicBezTo>
                    <a:cubicBezTo>
                      <a:pt x="17" y="13"/>
                      <a:pt x="17" y="11"/>
                      <a:pt x="17" y="11"/>
                    </a:cubicBezTo>
                    <a:cubicBezTo>
                      <a:pt x="21" y="8"/>
                      <a:pt x="21" y="8"/>
                      <a:pt x="21" y="8"/>
                    </a:cubicBezTo>
                    <a:cubicBezTo>
                      <a:pt x="22" y="10"/>
                      <a:pt x="22" y="13"/>
                      <a:pt x="22" y="15"/>
                    </a:cubicBezTo>
                    <a:close/>
                    <a:moveTo>
                      <a:pt x="12" y="15"/>
                    </a:moveTo>
                    <a:cubicBezTo>
                      <a:pt x="10" y="15"/>
                      <a:pt x="9" y="13"/>
                      <a:pt x="10" y="12"/>
                    </a:cubicBezTo>
                    <a:cubicBezTo>
                      <a:pt x="10" y="10"/>
                      <a:pt x="12" y="10"/>
                      <a:pt x="13" y="10"/>
                    </a:cubicBezTo>
                    <a:cubicBezTo>
                      <a:pt x="15" y="10"/>
                      <a:pt x="15" y="12"/>
                      <a:pt x="15" y="13"/>
                    </a:cubicBezTo>
                    <a:cubicBezTo>
                      <a:pt x="15" y="15"/>
                      <a:pt x="13" y="16"/>
                      <a:pt x="12" y="15"/>
                    </a:cubicBezTo>
                    <a:close/>
                    <a:moveTo>
                      <a:pt x="21" y="7"/>
                    </a:moveTo>
                    <a:cubicBezTo>
                      <a:pt x="16" y="10"/>
                      <a:pt x="16" y="10"/>
                      <a:pt x="16" y="10"/>
                    </a:cubicBezTo>
                    <a:cubicBezTo>
                      <a:pt x="16" y="9"/>
                      <a:pt x="15" y="8"/>
                      <a:pt x="14" y="8"/>
                    </a:cubicBezTo>
                    <a:cubicBezTo>
                      <a:pt x="15" y="3"/>
                      <a:pt x="15" y="3"/>
                      <a:pt x="15" y="3"/>
                    </a:cubicBezTo>
                    <a:cubicBezTo>
                      <a:pt x="18" y="4"/>
                      <a:pt x="19" y="5"/>
                      <a:pt x="21" y="7"/>
                    </a:cubicBezTo>
                    <a:close/>
                    <a:moveTo>
                      <a:pt x="15" y="3"/>
                    </a:moveTo>
                    <a:cubicBezTo>
                      <a:pt x="13" y="8"/>
                      <a:pt x="13" y="8"/>
                      <a:pt x="13" y="8"/>
                    </a:cubicBezTo>
                    <a:cubicBezTo>
                      <a:pt x="12" y="8"/>
                      <a:pt x="11" y="8"/>
                      <a:pt x="11" y="8"/>
                    </a:cubicBezTo>
                    <a:cubicBezTo>
                      <a:pt x="8" y="4"/>
                      <a:pt x="8" y="4"/>
                      <a:pt x="8" y="4"/>
                    </a:cubicBezTo>
                    <a:cubicBezTo>
                      <a:pt x="10" y="3"/>
                      <a:pt x="12" y="2"/>
                      <a:pt x="15" y="3"/>
                    </a:cubicBezTo>
                    <a:close/>
                    <a:moveTo>
                      <a:pt x="7" y="4"/>
                    </a:moveTo>
                    <a:cubicBezTo>
                      <a:pt x="10" y="9"/>
                      <a:pt x="10" y="9"/>
                      <a:pt x="10" y="9"/>
                    </a:cubicBezTo>
                    <a:cubicBezTo>
                      <a:pt x="9" y="9"/>
                      <a:pt x="8" y="10"/>
                      <a:pt x="8" y="11"/>
                    </a:cubicBezTo>
                    <a:cubicBezTo>
                      <a:pt x="3" y="9"/>
                      <a:pt x="3" y="9"/>
                      <a:pt x="3" y="9"/>
                    </a:cubicBezTo>
                    <a:cubicBezTo>
                      <a:pt x="4" y="7"/>
                      <a:pt x="6" y="5"/>
                      <a:pt x="7" y="4"/>
                    </a:cubicBezTo>
                    <a:close/>
                    <a:moveTo>
                      <a:pt x="3" y="10"/>
                    </a:moveTo>
                    <a:cubicBezTo>
                      <a:pt x="8" y="12"/>
                      <a:pt x="8" y="12"/>
                      <a:pt x="8" y="12"/>
                    </a:cubicBezTo>
                    <a:cubicBezTo>
                      <a:pt x="7" y="13"/>
                      <a:pt x="8" y="14"/>
                      <a:pt x="8" y="15"/>
                    </a:cubicBezTo>
                    <a:cubicBezTo>
                      <a:pt x="4" y="17"/>
                      <a:pt x="4" y="17"/>
                      <a:pt x="4" y="17"/>
                    </a:cubicBezTo>
                    <a:cubicBezTo>
                      <a:pt x="3" y="15"/>
                      <a:pt x="3" y="13"/>
                      <a:pt x="3" y="10"/>
                    </a:cubicBezTo>
                    <a:close/>
                    <a:moveTo>
                      <a:pt x="4" y="18"/>
                    </a:moveTo>
                    <a:cubicBezTo>
                      <a:pt x="8" y="16"/>
                      <a:pt x="8" y="16"/>
                      <a:pt x="8" y="16"/>
                    </a:cubicBezTo>
                    <a:cubicBezTo>
                      <a:pt x="9" y="16"/>
                      <a:pt x="10" y="17"/>
                      <a:pt x="11" y="17"/>
                    </a:cubicBezTo>
                    <a:cubicBezTo>
                      <a:pt x="9" y="22"/>
                      <a:pt x="9" y="22"/>
                      <a:pt x="9" y="22"/>
                    </a:cubicBezTo>
                    <a:cubicBezTo>
                      <a:pt x="7" y="22"/>
                      <a:pt x="5" y="20"/>
                      <a:pt x="4" y="18"/>
                    </a:cubicBezTo>
                    <a:close/>
                    <a:moveTo>
                      <a:pt x="10" y="23"/>
                    </a:moveTo>
                    <a:cubicBezTo>
                      <a:pt x="12" y="18"/>
                      <a:pt x="12" y="18"/>
                      <a:pt x="12" y="18"/>
                    </a:cubicBezTo>
                    <a:cubicBezTo>
                      <a:pt x="13" y="18"/>
                      <a:pt x="14" y="18"/>
                      <a:pt x="14" y="17"/>
                    </a:cubicBezTo>
                    <a:cubicBezTo>
                      <a:pt x="17" y="22"/>
                      <a:pt x="17" y="22"/>
                      <a:pt x="17" y="22"/>
                    </a:cubicBezTo>
                    <a:cubicBezTo>
                      <a:pt x="15" y="23"/>
                      <a:pt x="13" y="23"/>
                      <a:pt x="10" y="23"/>
                    </a:cubicBezTo>
                    <a:close/>
                    <a:moveTo>
                      <a:pt x="18" y="21"/>
                    </a:moveTo>
                    <a:cubicBezTo>
                      <a:pt x="15" y="17"/>
                      <a:pt x="15" y="17"/>
                      <a:pt x="15" y="17"/>
                    </a:cubicBezTo>
                    <a:cubicBezTo>
                      <a:pt x="16" y="16"/>
                      <a:pt x="17" y="15"/>
                      <a:pt x="17" y="14"/>
                    </a:cubicBezTo>
                    <a:cubicBezTo>
                      <a:pt x="22" y="16"/>
                      <a:pt x="22" y="16"/>
                      <a:pt x="22" y="16"/>
                    </a:cubicBezTo>
                    <a:cubicBezTo>
                      <a:pt x="21" y="18"/>
                      <a:pt x="19" y="20"/>
                      <a:pt x="18" y="21"/>
                    </a:cubicBezTo>
                    <a:close/>
                  </a:path>
                </a:pathLst>
              </a:custGeom>
              <a:solidFill>
                <a:srgbClr val="3E3A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79" name="Freeform 14"/>
              <p:cNvSpPr>
                <a:spLocks noEditPoints="1"/>
              </p:cNvSpPr>
              <p:nvPr/>
            </p:nvSpPr>
            <p:spPr bwMode="auto">
              <a:xfrm>
                <a:off x="1054100" y="2536826"/>
                <a:ext cx="63500" cy="66675"/>
              </a:xfrm>
              <a:custGeom>
                <a:avLst/>
                <a:gdLst>
                  <a:gd name="T0" fmla="*/ 54 w 60"/>
                  <a:gd name="T1" fmla="*/ 14 h 63"/>
                  <a:gd name="T2" fmla="*/ 53 w 60"/>
                  <a:gd name="T3" fmla="*/ 11 h 63"/>
                  <a:gd name="T4" fmla="*/ 47 w 60"/>
                  <a:gd name="T5" fmla="*/ 11 h 63"/>
                  <a:gd name="T6" fmla="*/ 44 w 60"/>
                  <a:gd name="T7" fmla="*/ 9 h 63"/>
                  <a:gd name="T8" fmla="*/ 42 w 60"/>
                  <a:gd name="T9" fmla="*/ 3 h 63"/>
                  <a:gd name="T10" fmla="*/ 39 w 60"/>
                  <a:gd name="T11" fmla="*/ 2 h 63"/>
                  <a:gd name="T12" fmla="*/ 34 w 60"/>
                  <a:gd name="T13" fmla="*/ 4 h 63"/>
                  <a:gd name="T14" fmla="*/ 31 w 60"/>
                  <a:gd name="T15" fmla="*/ 4 h 63"/>
                  <a:gd name="T16" fmla="*/ 26 w 60"/>
                  <a:gd name="T17" fmla="*/ 0 h 63"/>
                  <a:gd name="T18" fmla="*/ 23 w 60"/>
                  <a:gd name="T19" fmla="*/ 1 h 63"/>
                  <a:gd name="T20" fmla="*/ 20 w 60"/>
                  <a:gd name="T21" fmla="*/ 6 h 63"/>
                  <a:gd name="T22" fmla="*/ 17 w 60"/>
                  <a:gd name="T23" fmla="*/ 7 h 63"/>
                  <a:gd name="T24" fmla="*/ 14 w 60"/>
                  <a:gd name="T25" fmla="*/ 5 h 63"/>
                  <a:gd name="T26" fmla="*/ 12 w 60"/>
                  <a:gd name="T27" fmla="*/ 11 h 63"/>
                  <a:gd name="T28" fmla="*/ 10 w 60"/>
                  <a:gd name="T29" fmla="*/ 13 h 63"/>
                  <a:gd name="T30" fmla="*/ 4 w 60"/>
                  <a:gd name="T31" fmla="*/ 15 h 63"/>
                  <a:gd name="T32" fmla="*/ 3 w 60"/>
                  <a:gd name="T33" fmla="*/ 17 h 63"/>
                  <a:gd name="T34" fmla="*/ 4 w 60"/>
                  <a:gd name="T35" fmla="*/ 23 h 63"/>
                  <a:gd name="T36" fmla="*/ 4 w 60"/>
                  <a:gd name="T37" fmla="*/ 26 h 63"/>
                  <a:gd name="T38" fmla="*/ 0 w 60"/>
                  <a:gd name="T39" fmla="*/ 30 h 63"/>
                  <a:gd name="T40" fmla="*/ 0 w 60"/>
                  <a:gd name="T41" fmla="*/ 34 h 63"/>
                  <a:gd name="T42" fmla="*/ 4 w 60"/>
                  <a:gd name="T43" fmla="*/ 38 h 63"/>
                  <a:gd name="T44" fmla="*/ 5 w 60"/>
                  <a:gd name="T45" fmla="*/ 41 h 63"/>
                  <a:gd name="T46" fmla="*/ 3 w 60"/>
                  <a:gd name="T47" fmla="*/ 47 h 63"/>
                  <a:gd name="T48" fmla="*/ 5 w 60"/>
                  <a:gd name="T49" fmla="*/ 49 h 63"/>
                  <a:gd name="T50" fmla="*/ 11 w 60"/>
                  <a:gd name="T51" fmla="*/ 51 h 63"/>
                  <a:gd name="T52" fmla="*/ 13 w 60"/>
                  <a:gd name="T53" fmla="*/ 53 h 63"/>
                  <a:gd name="T54" fmla="*/ 14 w 60"/>
                  <a:gd name="T55" fmla="*/ 59 h 63"/>
                  <a:gd name="T56" fmla="*/ 17 w 60"/>
                  <a:gd name="T57" fmla="*/ 60 h 63"/>
                  <a:gd name="T58" fmla="*/ 23 w 60"/>
                  <a:gd name="T59" fmla="*/ 58 h 63"/>
                  <a:gd name="T60" fmla="*/ 26 w 60"/>
                  <a:gd name="T61" fmla="*/ 59 h 63"/>
                  <a:gd name="T62" fmla="*/ 30 w 60"/>
                  <a:gd name="T63" fmla="*/ 63 h 63"/>
                  <a:gd name="T64" fmla="*/ 33 w 60"/>
                  <a:gd name="T65" fmla="*/ 63 h 63"/>
                  <a:gd name="T66" fmla="*/ 37 w 60"/>
                  <a:gd name="T67" fmla="*/ 58 h 63"/>
                  <a:gd name="T68" fmla="*/ 40 w 60"/>
                  <a:gd name="T69" fmla="*/ 57 h 63"/>
                  <a:gd name="T70" fmla="*/ 45 w 60"/>
                  <a:gd name="T71" fmla="*/ 59 h 63"/>
                  <a:gd name="T72" fmla="*/ 45 w 60"/>
                  <a:gd name="T73" fmla="*/ 54 h 63"/>
                  <a:gd name="T74" fmla="*/ 48 w 60"/>
                  <a:gd name="T75" fmla="*/ 52 h 63"/>
                  <a:gd name="T76" fmla="*/ 53 w 60"/>
                  <a:gd name="T77" fmla="*/ 51 h 63"/>
                  <a:gd name="T78" fmla="*/ 55 w 60"/>
                  <a:gd name="T79" fmla="*/ 48 h 63"/>
                  <a:gd name="T80" fmla="*/ 54 w 60"/>
                  <a:gd name="T81" fmla="*/ 42 h 63"/>
                  <a:gd name="T82" fmla="*/ 55 w 60"/>
                  <a:gd name="T83" fmla="*/ 39 h 63"/>
                  <a:gd name="T84" fmla="*/ 59 w 60"/>
                  <a:gd name="T85" fmla="*/ 35 h 63"/>
                  <a:gd name="T86" fmla="*/ 60 w 60"/>
                  <a:gd name="T87" fmla="*/ 32 h 63"/>
                  <a:gd name="T88" fmla="*/ 56 w 60"/>
                  <a:gd name="T89" fmla="*/ 28 h 63"/>
                  <a:gd name="T90" fmla="*/ 55 w 60"/>
                  <a:gd name="T91" fmla="*/ 24 h 63"/>
                  <a:gd name="T92" fmla="*/ 57 w 60"/>
                  <a:gd name="T93" fmla="*/ 19 h 63"/>
                  <a:gd name="T94" fmla="*/ 20 w 60"/>
                  <a:gd name="T95" fmla="*/ 47 h 63"/>
                  <a:gd name="T96" fmla="*/ 22 w 60"/>
                  <a:gd name="T97" fmla="*/ 36 h 63"/>
                  <a:gd name="T98" fmla="*/ 31 w 60"/>
                  <a:gd name="T99" fmla="*/ 50 h 63"/>
                  <a:gd name="T100" fmla="*/ 41 w 60"/>
                  <a:gd name="T101" fmla="*/ 53 h 63"/>
                  <a:gd name="T102" fmla="*/ 32 w 60"/>
                  <a:gd name="T103" fmla="*/ 30 h 63"/>
                  <a:gd name="T104" fmla="*/ 26 w 60"/>
                  <a:gd name="T105" fmla="*/ 24 h 63"/>
                  <a:gd name="T106" fmla="*/ 28 w 60"/>
                  <a:gd name="T107" fmla="*/ 13 h 63"/>
                  <a:gd name="T108" fmla="*/ 37 w 60"/>
                  <a:gd name="T109" fmla="*/ 27 h 63"/>
                  <a:gd name="T110" fmla="*/ 47 w 60"/>
                  <a:gd name="T111" fmla="*/ 3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0" h="63">
                    <a:moveTo>
                      <a:pt x="53" y="18"/>
                    </a:moveTo>
                    <a:cubicBezTo>
                      <a:pt x="56" y="16"/>
                      <a:pt x="56" y="16"/>
                      <a:pt x="56" y="16"/>
                    </a:cubicBezTo>
                    <a:cubicBezTo>
                      <a:pt x="55" y="15"/>
                      <a:pt x="55" y="14"/>
                      <a:pt x="54" y="14"/>
                    </a:cubicBezTo>
                    <a:cubicBezTo>
                      <a:pt x="51" y="16"/>
                      <a:pt x="51" y="16"/>
                      <a:pt x="51" y="16"/>
                    </a:cubicBezTo>
                    <a:cubicBezTo>
                      <a:pt x="51" y="15"/>
                      <a:pt x="50" y="15"/>
                      <a:pt x="50" y="14"/>
                    </a:cubicBezTo>
                    <a:cubicBezTo>
                      <a:pt x="53" y="11"/>
                      <a:pt x="53" y="11"/>
                      <a:pt x="53" y="11"/>
                    </a:cubicBezTo>
                    <a:cubicBezTo>
                      <a:pt x="52" y="11"/>
                      <a:pt x="52" y="10"/>
                      <a:pt x="51" y="9"/>
                    </a:cubicBezTo>
                    <a:cubicBezTo>
                      <a:pt x="48" y="12"/>
                      <a:pt x="48" y="12"/>
                      <a:pt x="48" y="12"/>
                    </a:cubicBezTo>
                    <a:cubicBezTo>
                      <a:pt x="48" y="11"/>
                      <a:pt x="47" y="11"/>
                      <a:pt x="47" y="11"/>
                    </a:cubicBezTo>
                    <a:cubicBezTo>
                      <a:pt x="49" y="7"/>
                      <a:pt x="49" y="7"/>
                      <a:pt x="49" y="7"/>
                    </a:cubicBezTo>
                    <a:cubicBezTo>
                      <a:pt x="48" y="7"/>
                      <a:pt x="48" y="6"/>
                      <a:pt x="47" y="6"/>
                    </a:cubicBezTo>
                    <a:cubicBezTo>
                      <a:pt x="44" y="9"/>
                      <a:pt x="44" y="9"/>
                      <a:pt x="44" y="9"/>
                    </a:cubicBezTo>
                    <a:cubicBezTo>
                      <a:pt x="44" y="8"/>
                      <a:pt x="43" y="8"/>
                      <a:pt x="43" y="8"/>
                    </a:cubicBezTo>
                    <a:cubicBezTo>
                      <a:pt x="44" y="4"/>
                      <a:pt x="44" y="4"/>
                      <a:pt x="44" y="4"/>
                    </a:cubicBezTo>
                    <a:cubicBezTo>
                      <a:pt x="44" y="4"/>
                      <a:pt x="43" y="3"/>
                      <a:pt x="42" y="3"/>
                    </a:cubicBezTo>
                    <a:cubicBezTo>
                      <a:pt x="40" y="6"/>
                      <a:pt x="40" y="6"/>
                      <a:pt x="40" y="6"/>
                    </a:cubicBezTo>
                    <a:cubicBezTo>
                      <a:pt x="40" y="6"/>
                      <a:pt x="39" y="6"/>
                      <a:pt x="39" y="6"/>
                    </a:cubicBezTo>
                    <a:cubicBezTo>
                      <a:pt x="39" y="2"/>
                      <a:pt x="39" y="2"/>
                      <a:pt x="39" y="2"/>
                    </a:cubicBezTo>
                    <a:cubicBezTo>
                      <a:pt x="39" y="2"/>
                      <a:pt x="38" y="1"/>
                      <a:pt x="37" y="1"/>
                    </a:cubicBezTo>
                    <a:cubicBezTo>
                      <a:pt x="36" y="5"/>
                      <a:pt x="36" y="5"/>
                      <a:pt x="36" y="5"/>
                    </a:cubicBezTo>
                    <a:cubicBezTo>
                      <a:pt x="35" y="5"/>
                      <a:pt x="35" y="4"/>
                      <a:pt x="34" y="4"/>
                    </a:cubicBezTo>
                    <a:cubicBezTo>
                      <a:pt x="34" y="0"/>
                      <a:pt x="34" y="0"/>
                      <a:pt x="34" y="0"/>
                    </a:cubicBezTo>
                    <a:cubicBezTo>
                      <a:pt x="33" y="0"/>
                      <a:pt x="33" y="0"/>
                      <a:pt x="32" y="0"/>
                    </a:cubicBezTo>
                    <a:cubicBezTo>
                      <a:pt x="31" y="4"/>
                      <a:pt x="31" y="4"/>
                      <a:pt x="31" y="4"/>
                    </a:cubicBezTo>
                    <a:cubicBezTo>
                      <a:pt x="31" y="4"/>
                      <a:pt x="30" y="4"/>
                      <a:pt x="29" y="4"/>
                    </a:cubicBezTo>
                    <a:cubicBezTo>
                      <a:pt x="29" y="0"/>
                      <a:pt x="29" y="0"/>
                      <a:pt x="29" y="0"/>
                    </a:cubicBezTo>
                    <a:cubicBezTo>
                      <a:pt x="28" y="0"/>
                      <a:pt x="27" y="0"/>
                      <a:pt x="26" y="0"/>
                    </a:cubicBezTo>
                    <a:cubicBezTo>
                      <a:pt x="26" y="4"/>
                      <a:pt x="26" y="4"/>
                      <a:pt x="26" y="4"/>
                    </a:cubicBezTo>
                    <a:cubicBezTo>
                      <a:pt x="26" y="4"/>
                      <a:pt x="25" y="4"/>
                      <a:pt x="25" y="4"/>
                    </a:cubicBezTo>
                    <a:cubicBezTo>
                      <a:pt x="23" y="1"/>
                      <a:pt x="23" y="1"/>
                      <a:pt x="23" y="1"/>
                    </a:cubicBezTo>
                    <a:cubicBezTo>
                      <a:pt x="23" y="1"/>
                      <a:pt x="22" y="1"/>
                      <a:pt x="21" y="1"/>
                    </a:cubicBezTo>
                    <a:cubicBezTo>
                      <a:pt x="22" y="5"/>
                      <a:pt x="22" y="5"/>
                      <a:pt x="22" y="5"/>
                    </a:cubicBezTo>
                    <a:cubicBezTo>
                      <a:pt x="21" y="5"/>
                      <a:pt x="21" y="6"/>
                      <a:pt x="20" y="6"/>
                    </a:cubicBezTo>
                    <a:cubicBezTo>
                      <a:pt x="18" y="2"/>
                      <a:pt x="18" y="2"/>
                      <a:pt x="18" y="2"/>
                    </a:cubicBezTo>
                    <a:cubicBezTo>
                      <a:pt x="18" y="3"/>
                      <a:pt x="17" y="3"/>
                      <a:pt x="16" y="3"/>
                    </a:cubicBezTo>
                    <a:cubicBezTo>
                      <a:pt x="17" y="7"/>
                      <a:pt x="17" y="7"/>
                      <a:pt x="17" y="7"/>
                    </a:cubicBezTo>
                    <a:cubicBezTo>
                      <a:pt x="17" y="7"/>
                      <a:pt x="17" y="7"/>
                      <a:pt x="16" y="8"/>
                    </a:cubicBezTo>
                    <a:cubicBezTo>
                      <a:pt x="16" y="8"/>
                      <a:pt x="16" y="8"/>
                      <a:pt x="16" y="8"/>
                    </a:cubicBezTo>
                    <a:cubicBezTo>
                      <a:pt x="14" y="5"/>
                      <a:pt x="14" y="5"/>
                      <a:pt x="14" y="5"/>
                    </a:cubicBezTo>
                    <a:cubicBezTo>
                      <a:pt x="13" y="5"/>
                      <a:pt x="12" y="6"/>
                      <a:pt x="12" y="6"/>
                    </a:cubicBezTo>
                    <a:cubicBezTo>
                      <a:pt x="13" y="10"/>
                      <a:pt x="13" y="10"/>
                      <a:pt x="13" y="10"/>
                    </a:cubicBezTo>
                    <a:cubicBezTo>
                      <a:pt x="13" y="10"/>
                      <a:pt x="13" y="10"/>
                      <a:pt x="12" y="11"/>
                    </a:cubicBezTo>
                    <a:cubicBezTo>
                      <a:pt x="9" y="8"/>
                      <a:pt x="9" y="8"/>
                      <a:pt x="9" y="8"/>
                    </a:cubicBezTo>
                    <a:cubicBezTo>
                      <a:pt x="9" y="9"/>
                      <a:pt x="8" y="9"/>
                      <a:pt x="8" y="10"/>
                    </a:cubicBezTo>
                    <a:cubicBezTo>
                      <a:pt x="10" y="13"/>
                      <a:pt x="10" y="13"/>
                      <a:pt x="10" y="13"/>
                    </a:cubicBezTo>
                    <a:cubicBezTo>
                      <a:pt x="10" y="14"/>
                      <a:pt x="9" y="14"/>
                      <a:pt x="9" y="14"/>
                    </a:cubicBezTo>
                    <a:cubicBezTo>
                      <a:pt x="6" y="13"/>
                      <a:pt x="6" y="13"/>
                      <a:pt x="6" y="13"/>
                    </a:cubicBezTo>
                    <a:cubicBezTo>
                      <a:pt x="5" y="13"/>
                      <a:pt x="5" y="14"/>
                      <a:pt x="4" y="15"/>
                    </a:cubicBezTo>
                    <a:cubicBezTo>
                      <a:pt x="7" y="17"/>
                      <a:pt x="7" y="17"/>
                      <a:pt x="7" y="17"/>
                    </a:cubicBezTo>
                    <a:cubicBezTo>
                      <a:pt x="7" y="18"/>
                      <a:pt x="7" y="18"/>
                      <a:pt x="6" y="19"/>
                    </a:cubicBezTo>
                    <a:cubicBezTo>
                      <a:pt x="3" y="17"/>
                      <a:pt x="3" y="17"/>
                      <a:pt x="3" y="17"/>
                    </a:cubicBezTo>
                    <a:cubicBezTo>
                      <a:pt x="2" y="18"/>
                      <a:pt x="2" y="19"/>
                      <a:pt x="2" y="20"/>
                    </a:cubicBezTo>
                    <a:cubicBezTo>
                      <a:pt x="5" y="21"/>
                      <a:pt x="5" y="21"/>
                      <a:pt x="5" y="21"/>
                    </a:cubicBezTo>
                    <a:cubicBezTo>
                      <a:pt x="5" y="22"/>
                      <a:pt x="5" y="23"/>
                      <a:pt x="4" y="23"/>
                    </a:cubicBezTo>
                    <a:cubicBezTo>
                      <a:pt x="1" y="23"/>
                      <a:pt x="1" y="23"/>
                      <a:pt x="1" y="23"/>
                    </a:cubicBezTo>
                    <a:cubicBezTo>
                      <a:pt x="1" y="23"/>
                      <a:pt x="0" y="24"/>
                      <a:pt x="0" y="25"/>
                    </a:cubicBezTo>
                    <a:cubicBezTo>
                      <a:pt x="4" y="26"/>
                      <a:pt x="4" y="26"/>
                      <a:pt x="4" y="26"/>
                    </a:cubicBezTo>
                    <a:cubicBezTo>
                      <a:pt x="4" y="27"/>
                      <a:pt x="3" y="27"/>
                      <a:pt x="3" y="28"/>
                    </a:cubicBezTo>
                    <a:cubicBezTo>
                      <a:pt x="0" y="28"/>
                      <a:pt x="0" y="28"/>
                      <a:pt x="0" y="28"/>
                    </a:cubicBezTo>
                    <a:cubicBezTo>
                      <a:pt x="0" y="29"/>
                      <a:pt x="0" y="30"/>
                      <a:pt x="0" y="30"/>
                    </a:cubicBezTo>
                    <a:cubicBezTo>
                      <a:pt x="3" y="31"/>
                      <a:pt x="3" y="31"/>
                      <a:pt x="3" y="31"/>
                    </a:cubicBezTo>
                    <a:cubicBezTo>
                      <a:pt x="3" y="32"/>
                      <a:pt x="3" y="32"/>
                      <a:pt x="3" y="33"/>
                    </a:cubicBezTo>
                    <a:cubicBezTo>
                      <a:pt x="0" y="34"/>
                      <a:pt x="0" y="34"/>
                      <a:pt x="0" y="34"/>
                    </a:cubicBezTo>
                    <a:cubicBezTo>
                      <a:pt x="0" y="34"/>
                      <a:pt x="0" y="35"/>
                      <a:pt x="0" y="36"/>
                    </a:cubicBezTo>
                    <a:cubicBezTo>
                      <a:pt x="4" y="36"/>
                      <a:pt x="4" y="36"/>
                      <a:pt x="4" y="36"/>
                    </a:cubicBezTo>
                    <a:cubicBezTo>
                      <a:pt x="4" y="37"/>
                      <a:pt x="4" y="37"/>
                      <a:pt x="4" y="38"/>
                    </a:cubicBezTo>
                    <a:cubicBezTo>
                      <a:pt x="0" y="39"/>
                      <a:pt x="0" y="39"/>
                      <a:pt x="0" y="39"/>
                    </a:cubicBezTo>
                    <a:cubicBezTo>
                      <a:pt x="1" y="40"/>
                      <a:pt x="1" y="41"/>
                      <a:pt x="1" y="42"/>
                    </a:cubicBezTo>
                    <a:cubicBezTo>
                      <a:pt x="5" y="41"/>
                      <a:pt x="5" y="41"/>
                      <a:pt x="5" y="41"/>
                    </a:cubicBezTo>
                    <a:cubicBezTo>
                      <a:pt x="5" y="41"/>
                      <a:pt x="5" y="42"/>
                      <a:pt x="5" y="42"/>
                    </a:cubicBezTo>
                    <a:cubicBezTo>
                      <a:pt x="2" y="45"/>
                      <a:pt x="2" y="45"/>
                      <a:pt x="2" y="45"/>
                    </a:cubicBezTo>
                    <a:cubicBezTo>
                      <a:pt x="3" y="45"/>
                      <a:pt x="3" y="46"/>
                      <a:pt x="3" y="47"/>
                    </a:cubicBezTo>
                    <a:cubicBezTo>
                      <a:pt x="7" y="45"/>
                      <a:pt x="7" y="45"/>
                      <a:pt x="7" y="45"/>
                    </a:cubicBezTo>
                    <a:cubicBezTo>
                      <a:pt x="7" y="46"/>
                      <a:pt x="7" y="46"/>
                      <a:pt x="8" y="47"/>
                    </a:cubicBezTo>
                    <a:cubicBezTo>
                      <a:pt x="5" y="49"/>
                      <a:pt x="5" y="49"/>
                      <a:pt x="5" y="49"/>
                    </a:cubicBezTo>
                    <a:cubicBezTo>
                      <a:pt x="5" y="50"/>
                      <a:pt x="6" y="51"/>
                      <a:pt x="6" y="51"/>
                    </a:cubicBezTo>
                    <a:cubicBezTo>
                      <a:pt x="9" y="49"/>
                      <a:pt x="9" y="49"/>
                      <a:pt x="9" y="49"/>
                    </a:cubicBezTo>
                    <a:cubicBezTo>
                      <a:pt x="10" y="50"/>
                      <a:pt x="10" y="50"/>
                      <a:pt x="11" y="51"/>
                    </a:cubicBezTo>
                    <a:cubicBezTo>
                      <a:pt x="8" y="54"/>
                      <a:pt x="8" y="54"/>
                      <a:pt x="8" y="54"/>
                    </a:cubicBezTo>
                    <a:cubicBezTo>
                      <a:pt x="9" y="54"/>
                      <a:pt x="9" y="55"/>
                      <a:pt x="10" y="55"/>
                    </a:cubicBezTo>
                    <a:cubicBezTo>
                      <a:pt x="13" y="53"/>
                      <a:pt x="13" y="53"/>
                      <a:pt x="13" y="53"/>
                    </a:cubicBezTo>
                    <a:cubicBezTo>
                      <a:pt x="13" y="53"/>
                      <a:pt x="14" y="54"/>
                      <a:pt x="14" y="54"/>
                    </a:cubicBezTo>
                    <a:cubicBezTo>
                      <a:pt x="12" y="57"/>
                      <a:pt x="12" y="57"/>
                      <a:pt x="12" y="57"/>
                    </a:cubicBezTo>
                    <a:cubicBezTo>
                      <a:pt x="13" y="58"/>
                      <a:pt x="14" y="58"/>
                      <a:pt x="14" y="59"/>
                    </a:cubicBezTo>
                    <a:cubicBezTo>
                      <a:pt x="17" y="56"/>
                      <a:pt x="17" y="56"/>
                      <a:pt x="17" y="56"/>
                    </a:cubicBezTo>
                    <a:cubicBezTo>
                      <a:pt x="17" y="56"/>
                      <a:pt x="18" y="56"/>
                      <a:pt x="18" y="56"/>
                    </a:cubicBezTo>
                    <a:cubicBezTo>
                      <a:pt x="17" y="60"/>
                      <a:pt x="17" y="60"/>
                      <a:pt x="17" y="60"/>
                    </a:cubicBezTo>
                    <a:cubicBezTo>
                      <a:pt x="18" y="61"/>
                      <a:pt x="19" y="61"/>
                      <a:pt x="19" y="61"/>
                    </a:cubicBezTo>
                    <a:cubicBezTo>
                      <a:pt x="21" y="58"/>
                      <a:pt x="21" y="58"/>
                      <a:pt x="21" y="58"/>
                    </a:cubicBezTo>
                    <a:cubicBezTo>
                      <a:pt x="22" y="58"/>
                      <a:pt x="22" y="58"/>
                      <a:pt x="23" y="58"/>
                    </a:cubicBezTo>
                    <a:cubicBezTo>
                      <a:pt x="22" y="62"/>
                      <a:pt x="22" y="62"/>
                      <a:pt x="22" y="62"/>
                    </a:cubicBezTo>
                    <a:cubicBezTo>
                      <a:pt x="23" y="62"/>
                      <a:pt x="24" y="62"/>
                      <a:pt x="25" y="63"/>
                    </a:cubicBezTo>
                    <a:cubicBezTo>
                      <a:pt x="26" y="59"/>
                      <a:pt x="26" y="59"/>
                      <a:pt x="26" y="59"/>
                    </a:cubicBezTo>
                    <a:cubicBezTo>
                      <a:pt x="26" y="59"/>
                      <a:pt x="27" y="59"/>
                      <a:pt x="27" y="59"/>
                    </a:cubicBezTo>
                    <a:cubicBezTo>
                      <a:pt x="28" y="63"/>
                      <a:pt x="28" y="63"/>
                      <a:pt x="28" y="63"/>
                    </a:cubicBezTo>
                    <a:cubicBezTo>
                      <a:pt x="28" y="63"/>
                      <a:pt x="29" y="63"/>
                      <a:pt x="30" y="63"/>
                    </a:cubicBezTo>
                    <a:cubicBezTo>
                      <a:pt x="30" y="59"/>
                      <a:pt x="30" y="59"/>
                      <a:pt x="30" y="59"/>
                    </a:cubicBezTo>
                    <a:cubicBezTo>
                      <a:pt x="31" y="59"/>
                      <a:pt x="32" y="59"/>
                      <a:pt x="32" y="59"/>
                    </a:cubicBezTo>
                    <a:cubicBezTo>
                      <a:pt x="33" y="63"/>
                      <a:pt x="33" y="63"/>
                      <a:pt x="33" y="63"/>
                    </a:cubicBezTo>
                    <a:cubicBezTo>
                      <a:pt x="34" y="63"/>
                      <a:pt x="35" y="63"/>
                      <a:pt x="35" y="62"/>
                    </a:cubicBezTo>
                    <a:cubicBezTo>
                      <a:pt x="35" y="59"/>
                      <a:pt x="35" y="59"/>
                      <a:pt x="35" y="59"/>
                    </a:cubicBezTo>
                    <a:cubicBezTo>
                      <a:pt x="36" y="58"/>
                      <a:pt x="36" y="58"/>
                      <a:pt x="37" y="58"/>
                    </a:cubicBezTo>
                    <a:cubicBezTo>
                      <a:pt x="38" y="62"/>
                      <a:pt x="38" y="62"/>
                      <a:pt x="38" y="62"/>
                    </a:cubicBezTo>
                    <a:cubicBezTo>
                      <a:pt x="39" y="61"/>
                      <a:pt x="40" y="61"/>
                      <a:pt x="41" y="61"/>
                    </a:cubicBezTo>
                    <a:cubicBezTo>
                      <a:pt x="40" y="57"/>
                      <a:pt x="40" y="57"/>
                      <a:pt x="40" y="57"/>
                    </a:cubicBezTo>
                    <a:cubicBezTo>
                      <a:pt x="40" y="57"/>
                      <a:pt x="41" y="57"/>
                      <a:pt x="41" y="56"/>
                    </a:cubicBezTo>
                    <a:cubicBezTo>
                      <a:pt x="43" y="60"/>
                      <a:pt x="43" y="60"/>
                      <a:pt x="43" y="60"/>
                    </a:cubicBezTo>
                    <a:cubicBezTo>
                      <a:pt x="44" y="59"/>
                      <a:pt x="44" y="59"/>
                      <a:pt x="45" y="59"/>
                    </a:cubicBezTo>
                    <a:cubicBezTo>
                      <a:pt x="45" y="59"/>
                      <a:pt x="45" y="59"/>
                      <a:pt x="45" y="58"/>
                    </a:cubicBezTo>
                    <a:cubicBezTo>
                      <a:pt x="44" y="55"/>
                      <a:pt x="44" y="55"/>
                      <a:pt x="44" y="55"/>
                    </a:cubicBezTo>
                    <a:cubicBezTo>
                      <a:pt x="44" y="54"/>
                      <a:pt x="45" y="54"/>
                      <a:pt x="45" y="54"/>
                    </a:cubicBezTo>
                    <a:cubicBezTo>
                      <a:pt x="48" y="57"/>
                      <a:pt x="48" y="57"/>
                      <a:pt x="48" y="57"/>
                    </a:cubicBezTo>
                    <a:cubicBezTo>
                      <a:pt x="49" y="56"/>
                      <a:pt x="49" y="56"/>
                      <a:pt x="50" y="55"/>
                    </a:cubicBezTo>
                    <a:cubicBezTo>
                      <a:pt x="48" y="52"/>
                      <a:pt x="48" y="52"/>
                      <a:pt x="48" y="52"/>
                    </a:cubicBezTo>
                    <a:cubicBezTo>
                      <a:pt x="48" y="51"/>
                      <a:pt x="48" y="51"/>
                      <a:pt x="49" y="50"/>
                    </a:cubicBezTo>
                    <a:cubicBezTo>
                      <a:pt x="52" y="53"/>
                      <a:pt x="52" y="53"/>
                      <a:pt x="52" y="53"/>
                    </a:cubicBezTo>
                    <a:cubicBezTo>
                      <a:pt x="52" y="52"/>
                      <a:pt x="53" y="51"/>
                      <a:pt x="53" y="51"/>
                    </a:cubicBezTo>
                    <a:cubicBezTo>
                      <a:pt x="51" y="48"/>
                      <a:pt x="51" y="48"/>
                      <a:pt x="51" y="48"/>
                    </a:cubicBezTo>
                    <a:cubicBezTo>
                      <a:pt x="51" y="48"/>
                      <a:pt x="51" y="47"/>
                      <a:pt x="52" y="47"/>
                    </a:cubicBezTo>
                    <a:cubicBezTo>
                      <a:pt x="55" y="48"/>
                      <a:pt x="55" y="48"/>
                      <a:pt x="55" y="48"/>
                    </a:cubicBezTo>
                    <a:cubicBezTo>
                      <a:pt x="56" y="47"/>
                      <a:pt x="56" y="47"/>
                      <a:pt x="56" y="46"/>
                    </a:cubicBezTo>
                    <a:cubicBezTo>
                      <a:pt x="53" y="44"/>
                      <a:pt x="53" y="44"/>
                      <a:pt x="53" y="44"/>
                    </a:cubicBezTo>
                    <a:cubicBezTo>
                      <a:pt x="54" y="43"/>
                      <a:pt x="54" y="43"/>
                      <a:pt x="54" y="42"/>
                    </a:cubicBezTo>
                    <a:cubicBezTo>
                      <a:pt x="58" y="43"/>
                      <a:pt x="58" y="43"/>
                      <a:pt x="58" y="43"/>
                    </a:cubicBezTo>
                    <a:cubicBezTo>
                      <a:pt x="58" y="42"/>
                      <a:pt x="58" y="42"/>
                      <a:pt x="58" y="41"/>
                    </a:cubicBezTo>
                    <a:cubicBezTo>
                      <a:pt x="55" y="39"/>
                      <a:pt x="55" y="39"/>
                      <a:pt x="55" y="39"/>
                    </a:cubicBezTo>
                    <a:cubicBezTo>
                      <a:pt x="55" y="39"/>
                      <a:pt x="55" y="38"/>
                      <a:pt x="55" y="37"/>
                    </a:cubicBezTo>
                    <a:cubicBezTo>
                      <a:pt x="59" y="38"/>
                      <a:pt x="59" y="38"/>
                      <a:pt x="59" y="38"/>
                    </a:cubicBezTo>
                    <a:cubicBezTo>
                      <a:pt x="59" y="37"/>
                      <a:pt x="59" y="36"/>
                      <a:pt x="59" y="35"/>
                    </a:cubicBezTo>
                    <a:cubicBezTo>
                      <a:pt x="56" y="34"/>
                      <a:pt x="56" y="34"/>
                      <a:pt x="56" y="34"/>
                    </a:cubicBezTo>
                    <a:cubicBezTo>
                      <a:pt x="56" y="34"/>
                      <a:pt x="56" y="33"/>
                      <a:pt x="56" y="33"/>
                    </a:cubicBezTo>
                    <a:cubicBezTo>
                      <a:pt x="60" y="32"/>
                      <a:pt x="60" y="32"/>
                      <a:pt x="60" y="32"/>
                    </a:cubicBezTo>
                    <a:cubicBezTo>
                      <a:pt x="60" y="31"/>
                      <a:pt x="60" y="30"/>
                      <a:pt x="60" y="30"/>
                    </a:cubicBezTo>
                    <a:cubicBezTo>
                      <a:pt x="56" y="29"/>
                      <a:pt x="56" y="29"/>
                      <a:pt x="56" y="29"/>
                    </a:cubicBezTo>
                    <a:cubicBezTo>
                      <a:pt x="56" y="29"/>
                      <a:pt x="56" y="28"/>
                      <a:pt x="56" y="28"/>
                    </a:cubicBezTo>
                    <a:cubicBezTo>
                      <a:pt x="59" y="26"/>
                      <a:pt x="59" y="26"/>
                      <a:pt x="59" y="26"/>
                    </a:cubicBezTo>
                    <a:cubicBezTo>
                      <a:pt x="59" y="26"/>
                      <a:pt x="59" y="25"/>
                      <a:pt x="59" y="24"/>
                    </a:cubicBezTo>
                    <a:cubicBezTo>
                      <a:pt x="55" y="24"/>
                      <a:pt x="55" y="24"/>
                      <a:pt x="55" y="24"/>
                    </a:cubicBezTo>
                    <a:cubicBezTo>
                      <a:pt x="55" y="24"/>
                      <a:pt x="55" y="23"/>
                      <a:pt x="55" y="23"/>
                    </a:cubicBezTo>
                    <a:cubicBezTo>
                      <a:pt x="58" y="21"/>
                      <a:pt x="58" y="21"/>
                      <a:pt x="58" y="21"/>
                    </a:cubicBezTo>
                    <a:cubicBezTo>
                      <a:pt x="58" y="20"/>
                      <a:pt x="57" y="19"/>
                      <a:pt x="57" y="19"/>
                    </a:cubicBezTo>
                    <a:cubicBezTo>
                      <a:pt x="54" y="20"/>
                      <a:pt x="54" y="20"/>
                      <a:pt x="54" y="20"/>
                    </a:cubicBezTo>
                    <a:cubicBezTo>
                      <a:pt x="53" y="19"/>
                      <a:pt x="53" y="19"/>
                      <a:pt x="53" y="18"/>
                    </a:cubicBezTo>
                    <a:close/>
                    <a:moveTo>
                      <a:pt x="20" y="47"/>
                    </a:moveTo>
                    <a:cubicBezTo>
                      <a:pt x="16" y="49"/>
                      <a:pt x="11" y="47"/>
                      <a:pt x="9" y="44"/>
                    </a:cubicBezTo>
                    <a:cubicBezTo>
                      <a:pt x="7" y="40"/>
                      <a:pt x="9" y="35"/>
                      <a:pt x="12" y="33"/>
                    </a:cubicBezTo>
                    <a:cubicBezTo>
                      <a:pt x="16" y="31"/>
                      <a:pt x="20" y="32"/>
                      <a:pt x="22" y="36"/>
                    </a:cubicBezTo>
                    <a:cubicBezTo>
                      <a:pt x="24" y="40"/>
                      <a:pt x="23" y="44"/>
                      <a:pt x="20" y="47"/>
                    </a:cubicBezTo>
                    <a:close/>
                    <a:moveTo>
                      <a:pt x="41" y="53"/>
                    </a:moveTo>
                    <a:cubicBezTo>
                      <a:pt x="38" y="55"/>
                      <a:pt x="33" y="54"/>
                      <a:pt x="31" y="50"/>
                    </a:cubicBezTo>
                    <a:cubicBezTo>
                      <a:pt x="29" y="46"/>
                      <a:pt x="30" y="41"/>
                      <a:pt x="34" y="39"/>
                    </a:cubicBezTo>
                    <a:cubicBezTo>
                      <a:pt x="37" y="37"/>
                      <a:pt x="42" y="38"/>
                      <a:pt x="44" y="42"/>
                    </a:cubicBezTo>
                    <a:cubicBezTo>
                      <a:pt x="46" y="46"/>
                      <a:pt x="45" y="50"/>
                      <a:pt x="41" y="53"/>
                    </a:cubicBezTo>
                    <a:close/>
                    <a:moveTo>
                      <a:pt x="27" y="33"/>
                    </a:moveTo>
                    <a:cubicBezTo>
                      <a:pt x="26" y="32"/>
                      <a:pt x="26" y="30"/>
                      <a:pt x="28" y="29"/>
                    </a:cubicBezTo>
                    <a:cubicBezTo>
                      <a:pt x="30" y="28"/>
                      <a:pt x="32" y="28"/>
                      <a:pt x="32" y="30"/>
                    </a:cubicBezTo>
                    <a:cubicBezTo>
                      <a:pt x="33" y="31"/>
                      <a:pt x="33" y="34"/>
                      <a:pt x="31" y="35"/>
                    </a:cubicBezTo>
                    <a:cubicBezTo>
                      <a:pt x="30" y="35"/>
                      <a:pt x="28" y="35"/>
                      <a:pt x="27" y="33"/>
                    </a:cubicBezTo>
                    <a:close/>
                    <a:moveTo>
                      <a:pt x="26" y="24"/>
                    </a:moveTo>
                    <a:cubicBezTo>
                      <a:pt x="22" y="26"/>
                      <a:pt x="17" y="25"/>
                      <a:pt x="15" y="21"/>
                    </a:cubicBezTo>
                    <a:cubicBezTo>
                      <a:pt x="13" y="17"/>
                      <a:pt x="14" y="13"/>
                      <a:pt x="18" y="10"/>
                    </a:cubicBezTo>
                    <a:cubicBezTo>
                      <a:pt x="22" y="8"/>
                      <a:pt x="26" y="10"/>
                      <a:pt x="28" y="13"/>
                    </a:cubicBezTo>
                    <a:cubicBezTo>
                      <a:pt x="30" y="17"/>
                      <a:pt x="29" y="22"/>
                      <a:pt x="26" y="24"/>
                    </a:cubicBezTo>
                    <a:close/>
                    <a:moveTo>
                      <a:pt x="47" y="30"/>
                    </a:moveTo>
                    <a:cubicBezTo>
                      <a:pt x="43" y="32"/>
                      <a:pt x="39" y="31"/>
                      <a:pt x="37" y="27"/>
                    </a:cubicBezTo>
                    <a:cubicBezTo>
                      <a:pt x="35" y="23"/>
                      <a:pt x="36" y="19"/>
                      <a:pt x="40" y="17"/>
                    </a:cubicBezTo>
                    <a:cubicBezTo>
                      <a:pt x="43" y="14"/>
                      <a:pt x="48" y="16"/>
                      <a:pt x="50" y="19"/>
                    </a:cubicBezTo>
                    <a:cubicBezTo>
                      <a:pt x="52" y="23"/>
                      <a:pt x="51" y="28"/>
                      <a:pt x="47" y="30"/>
                    </a:cubicBezTo>
                    <a:close/>
                  </a:path>
                </a:pathLst>
              </a:custGeom>
              <a:solidFill>
                <a:srgbClr val="3E3A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80" name="Freeform 15"/>
              <p:cNvSpPr>
                <a:spLocks noEditPoints="1"/>
              </p:cNvSpPr>
              <p:nvPr/>
            </p:nvSpPr>
            <p:spPr bwMode="auto">
              <a:xfrm>
                <a:off x="1225550" y="2528888"/>
                <a:ext cx="76200" cy="79375"/>
              </a:xfrm>
              <a:custGeom>
                <a:avLst/>
                <a:gdLst>
                  <a:gd name="T0" fmla="*/ 65 w 71"/>
                  <a:gd name="T1" fmla="*/ 17 h 75"/>
                  <a:gd name="T2" fmla="*/ 63 w 71"/>
                  <a:gd name="T3" fmla="*/ 14 h 75"/>
                  <a:gd name="T4" fmla="*/ 56 w 71"/>
                  <a:gd name="T5" fmla="*/ 13 h 75"/>
                  <a:gd name="T6" fmla="*/ 53 w 71"/>
                  <a:gd name="T7" fmla="*/ 11 h 75"/>
                  <a:gd name="T8" fmla="*/ 51 w 71"/>
                  <a:gd name="T9" fmla="*/ 4 h 75"/>
                  <a:gd name="T10" fmla="*/ 47 w 71"/>
                  <a:gd name="T11" fmla="*/ 2 h 75"/>
                  <a:gd name="T12" fmla="*/ 41 w 71"/>
                  <a:gd name="T13" fmla="*/ 5 h 75"/>
                  <a:gd name="T14" fmla="*/ 37 w 71"/>
                  <a:gd name="T15" fmla="*/ 5 h 75"/>
                  <a:gd name="T16" fmla="*/ 32 w 71"/>
                  <a:gd name="T17" fmla="*/ 1 h 75"/>
                  <a:gd name="T18" fmla="*/ 28 w 71"/>
                  <a:gd name="T19" fmla="*/ 1 h 75"/>
                  <a:gd name="T20" fmla="*/ 24 w 71"/>
                  <a:gd name="T21" fmla="*/ 7 h 75"/>
                  <a:gd name="T22" fmla="*/ 21 w 71"/>
                  <a:gd name="T23" fmla="*/ 9 h 75"/>
                  <a:gd name="T24" fmla="*/ 17 w 71"/>
                  <a:gd name="T25" fmla="*/ 6 h 75"/>
                  <a:gd name="T26" fmla="*/ 15 w 71"/>
                  <a:gd name="T27" fmla="*/ 13 h 75"/>
                  <a:gd name="T28" fmla="*/ 12 w 71"/>
                  <a:gd name="T29" fmla="*/ 16 h 75"/>
                  <a:gd name="T30" fmla="*/ 6 w 71"/>
                  <a:gd name="T31" fmla="*/ 18 h 75"/>
                  <a:gd name="T32" fmla="*/ 4 w 71"/>
                  <a:gd name="T33" fmla="*/ 21 h 75"/>
                  <a:gd name="T34" fmla="*/ 6 w 71"/>
                  <a:gd name="T35" fmla="*/ 28 h 75"/>
                  <a:gd name="T36" fmla="*/ 5 w 71"/>
                  <a:gd name="T37" fmla="*/ 31 h 75"/>
                  <a:gd name="T38" fmla="*/ 0 w 71"/>
                  <a:gd name="T39" fmla="*/ 36 h 75"/>
                  <a:gd name="T40" fmla="*/ 0 w 71"/>
                  <a:gd name="T41" fmla="*/ 40 h 75"/>
                  <a:gd name="T42" fmla="*/ 5 w 71"/>
                  <a:gd name="T43" fmla="*/ 45 h 75"/>
                  <a:gd name="T44" fmla="*/ 6 w 71"/>
                  <a:gd name="T45" fmla="*/ 49 h 75"/>
                  <a:gd name="T46" fmla="*/ 4 w 71"/>
                  <a:gd name="T47" fmla="*/ 56 h 75"/>
                  <a:gd name="T48" fmla="*/ 6 w 71"/>
                  <a:gd name="T49" fmla="*/ 59 h 75"/>
                  <a:gd name="T50" fmla="*/ 13 w 71"/>
                  <a:gd name="T51" fmla="*/ 60 h 75"/>
                  <a:gd name="T52" fmla="*/ 16 w 71"/>
                  <a:gd name="T53" fmla="*/ 63 h 75"/>
                  <a:gd name="T54" fmla="*/ 18 w 71"/>
                  <a:gd name="T55" fmla="*/ 70 h 75"/>
                  <a:gd name="T56" fmla="*/ 21 w 71"/>
                  <a:gd name="T57" fmla="*/ 72 h 75"/>
                  <a:gd name="T58" fmla="*/ 27 w 71"/>
                  <a:gd name="T59" fmla="*/ 69 h 75"/>
                  <a:gd name="T60" fmla="*/ 31 w 71"/>
                  <a:gd name="T61" fmla="*/ 70 h 75"/>
                  <a:gd name="T62" fmla="*/ 36 w 71"/>
                  <a:gd name="T63" fmla="*/ 75 h 75"/>
                  <a:gd name="T64" fmla="*/ 40 w 71"/>
                  <a:gd name="T65" fmla="*/ 75 h 75"/>
                  <a:gd name="T66" fmla="*/ 44 w 71"/>
                  <a:gd name="T67" fmla="*/ 69 h 75"/>
                  <a:gd name="T68" fmla="*/ 48 w 71"/>
                  <a:gd name="T69" fmla="*/ 68 h 75"/>
                  <a:gd name="T70" fmla="*/ 53 w 71"/>
                  <a:gd name="T71" fmla="*/ 70 h 75"/>
                  <a:gd name="T72" fmla="*/ 54 w 71"/>
                  <a:gd name="T73" fmla="*/ 64 h 75"/>
                  <a:gd name="T74" fmla="*/ 57 w 71"/>
                  <a:gd name="T75" fmla="*/ 62 h 75"/>
                  <a:gd name="T76" fmla="*/ 64 w 71"/>
                  <a:gd name="T77" fmla="*/ 61 h 75"/>
                  <a:gd name="T78" fmla="*/ 66 w 71"/>
                  <a:gd name="T79" fmla="*/ 57 h 75"/>
                  <a:gd name="T80" fmla="*/ 65 w 71"/>
                  <a:gd name="T81" fmla="*/ 50 h 75"/>
                  <a:gd name="T82" fmla="*/ 66 w 71"/>
                  <a:gd name="T83" fmla="*/ 47 h 75"/>
                  <a:gd name="T84" fmla="*/ 71 w 71"/>
                  <a:gd name="T85" fmla="*/ 42 h 75"/>
                  <a:gd name="T86" fmla="*/ 71 w 71"/>
                  <a:gd name="T87" fmla="*/ 38 h 75"/>
                  <a:gd name="T88" fmla="*/ 67 w 71"/>
                  <a:gd name="T89" fmla="*/ 33 h 75"/>
                  <a:gd name="T90" fmla="*/ 66 w 71"/>
                  <a:gd name="T91" fmla="*/ 29 h 75"/>
                  <a:gd name="T92" fmla="*/ 68 w 71"/>
                  <a:gd name="T93" fmla="*/ 23 h 75"/>
                  <a:gd name="T94" fmla="*/ 24 w 71"/>
                  <a:gd name="T95" fmla="*/ 56 h 75"/>
                  <a:gd name="T96" fmla="*/ 27 w 71"/>
                  <a:gd name="T97" fmla="*/ 43 h 75"/>
                  <a:gd name="T98" fmla="*/ 37 w 71"/>
                  <a:gd name="T99" fmla="*/ 59 h 75"/>
                  <a:gd name="T100" fmla="*/ 49 w 71"/>
                  <a:gd name="T101" fmla="*/ 63 h 75"/>
                  <a:gd name="T102" fmla="*/ 39 w 71"/>
                  <a:gd name="T103" fmla="*/ 36 h 75"/>
                  <a:gd name="T104" fmla="*/ 31 w 71"/>
                  <a:gd name="T105" fmla="*/ 29 h 75"/>
                  <a:gd name="T106" fmla="*/ 34 w 71"/>
                  <a:gd name="T107" fmla="*/ 16 h 75"/>
                  <a:gd name="T108" fmla="*/ 44 w 71"/>
                  <a:gd name="T109" fmla="*/ 33 h 75"/>
                  <a:gd name="T110" fmla="*/ 56 w 71"/>
                  <a:gd name="T111" fmla="*/ 36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1" h="75">
                    <a:moveTo>
                      <a:pt x="63" y="22"/>
                    </a:moveTo>
                    <a:cubicBezTo>
                      <a:pt x="67" y="19"/>
                      <a:pt x="67" y="19"/>
                      <a:pt x="67" y="19"/>
                    </a:cubicBezTo>
                    <a:cubicBezTo>
                      <a:pt x="66" y="18"/>
                      <a:pt x="66" y="17"/>
                      <a:pt x="65" y="17"/>
                    </a:cubicBezTo>
                    <a:cubicBezTo>
                      <a:pt x="61" y="19"/>
                      <a:pt x="61" y="19"/>
                      <a:pt x="61" y="19"/>
                    </a:cubicBezTo>
                    <a:cubicBezTo>
                      <a:pt x="61" y="18"/>
                      <a:pt x="60" y="18"/>
                      <a:pt x="60" y="17"/>
                    </a:cubicBezTo>
                    <a:cubicBezTo>
                      <a:pt x="63" y="14"/>
                      <a:pt x="63" y="14"/>
                      <a:pt x="63" y="14"/>
                    </a:cubicBezTo>
                    <a:cubicBezTo>
                      <a:pt x="62" y="13"/>
                      <a:pt x="62" y="12"/>
                      <a:pt x="61" y="11"/>
                    </a:cubicBezTo>
                    <a:cubicBezTo>
                      <a:pt x="58" y="14"/>
                      <a:pt x="58" y="14"/>
                      <a:pt x="58" y="14"/>
                    </a:cubicBezTo>
                    <a:cubicBezTo>
                      <a:pt x="57" y="14"/>
                      <a:pt x="57" y="13"/>
                      <a:pt x="56" y="13"/>
                    </a:cubicBezTo>
                    <a:cubicBezTo>
                      <a:pt x="58" y="9"/>
                      <a:pt x="58" y="9"/>
                      <a:pt x="58" y="9"/>
                    </a:cubicBezTo>
                    <a:cubicBezTo>
                      <a:pt x="58" y="8"/>
                      <a:pt x="57" y="8"/>
                      <a:pt x="56" y="7"/>
                    </a:cubicBezTo>
                    <a:cubicBezTo>
                      <a:pt x="53" y="11"/>
                      <a:pt x="53" y="11"/>
                      <a:pt x="53" y="11"/>
                    </a:cubicBezTo>
                    <a:cubicBezTo>
                      <a:pt x="53" y="10"/>
                      <a:pt x="52" y="10"/>
                      <a:pt x="51" y="9"/>
                    </a:cubicBezTo>
                    <a:cubicBezTo>
                      <a:pt x="53" y="5"/>
                      <a:pt x="53" y="5"/>
                      <a:pt x="53" y="5"/>
                    </a:cubicBezTo>
                    <a:cubicBezTo>
                      <a:pt x="52" y="5"/>
                      <a:pt x="51" y="4"/>
                      <a:pt x="51" y="4"/>
                    </a:cubicBezTo>
                    <a:cubicBezTo>
                      <a:pt x="48" y="8"/>
                      <a:pt x="48" y="8"/>
                      <a:pt x="48" y="8"/>
                    </a:cubicBezTo>
                    <a:cubicBezTo>
                      <a:pt x="48" y="7"/>
                      <a:pt x="47" y="7"/>
                      <a:pt x="46" y="7"/>
                    </a:cubicBezTo>
                    <a:cubicBezTo>
                      <a:pt x="47" y="2"/>
                      <a:pt x="47" y="2"/>
                      <a:pt x="47" y="2"/>
                    </a:cubicBezTo>
                    <a:cubicBezTo>
                      <a:pt x="46" y="2"/>
                      <a:pt x="46" y="2"/>
                      <a:pt x="45" y="2"/>
                    </a:cubicBezTo>
                    <a:cubicBezTo>
                      <a:pt x="43" y="6"/>
                      <a:pt x="43" y="6"/>
                      <a:pt x="43" y="6"/>
                    </a:cubicBezTo>
                    <a:cubicBezTo>
                      <a:pt x="42" y="6"/>
                      <a:pt x="42" y="6"/>
                      <a:pt x="41" y="5"/>
                    </a:cubicBezTo>
                    <a:cubicBezTo>
                      <a:pt x="41" y="1"/>
                      <a:pt x="41" y="1"/>
                      <a:pt x="41" y="1"/>
                    </a:cubicBezTo>
                    <a:cubicBezTo>
                      <a:pt x="40" y="1"/>
                      <a:pt x="39" y="1"/>
                      <a:pt x="38" y="0"/>
                    </a:cubicBezTo>
                    <a:cubicBezTo>
                      <a:pt x="37" y="5"/>
                      <a:pt x="37" y="5"/>
                      <a:pt x="37" y="5"/>
                    </a:cubicBezTo>
                    <a:cubicBezTo>
                      <a:pt x="37" y="5"/>
                      <a:pt x="36" y="5"/>
                      <a:pt x="35" y="5"/>
                    </a:cubicBezTo>
                    <a:cubicBezTo>
                      <a:pt x="35" y="0"/>
                      <a:pt x="35" y="0"/>
                      <a:pt x="35" y="0"/>
                    </a:cubicBezTo>
                    <a:cubicBezTo>
                      <a:pt x="34" y="0"/>
                      <a:pt x="33" y="0"/>
                      <a:pt x="32" y="1"/>
                    </a:cubicBezTo>
                    <a:cubicBezTo>
                      <a:pt x="32" y="5"/>
                      <a:pt x="32" y="5"/>
                      <a:pt x="32" y="5"/>
                    </a:cubicBezTo>
                    <a:cubicBezTo>
                      <a:pt x="31" y="5"/>
                      <a:pt x="30" y="5"/>
                      <a:pt x="30" y="6"/>
                    </a:cubicBezTo>
                    <a:cubicBezTo>
                      <a:pt x="28" y="1"/>
                      <a:pt x="28" y="1"/>
                      <a:pt x="28" y="1"/>
                    </a:cubicBezTo>
                    <a:cubicBezTo>
                      <a:pt x="27" y="1"/>
                      <a:pt x="27" y="2"/>
                      <a:pt x="26" y="2"/>
                    </a:cubicBezTo>
                    <a:cubicBezTo>
                      <a:pt x="26" y="6"/>
                      <a:pt x="26" y="6"/>
                      <a:pt x="26" y="6"/>
                    </a:cubicBezTo>
                    <a:cubicBezTo>
                      <a:pt x="26" y="7"/>
                      <a:pt x="25" y="7"/>
                      <a:pt x="24" y="7"/>
                    </a:cubicBezTo>
                    <a:cubicBezTo>
                      <a:pt x="22" y="3"/>
                      <a:pt x="22" y="3"/>
                      <a:pt x="22" y="3"/>
                    </a:cubicBezTo>
                    <a:cubicBezTo>
                      <a:pt x="21" y="3"/>
                      <a:pt x="21" y="4"/>
                      <a:pt x="20" y="4"/>
                    </a:cubicBezTo>
                    <a:cubicBezTo>
                      <a:pt x="21" y="9"/>
                      <a:pt x="21" y="9"/>
                      <a:pt x="21" y="9"/>
                    </a:cubicBezTo>
                    <a:cubicBezTo>
                      <a:pt x="21" y="9"/>
                      <a:pt x="20" y="9"/>
                      <a:pt x="20" y="9"/>
                    </a:cubicBezTo>
                    <a:cubicBezTo>
                      <a:pt x="20" y="9"/>
                      <a:pt x="20" y="10"/>
                      <a:pt x="19" y="10"/>
                    </a:cubicBezTo>
                    <a:cubicBezTo>
                      <a:pt x="17" y="6"/>
                      <a:pt x="17" y="6"/>
                      <a:pt x="17" y="6"/>
                    </a:cubicBezTo>
                    <a:cubicBezTo>
                      <a:pt x="16" y="7"/>
                      <a:pt x="15" y="7"/>
                      <a:pt x="14" y="8"/>
                    </a:cubicBezTo>
                    <a:cubicBezTo>
                      <a:pt x="16" y="12"/>
                      <a:pt x="16" y="12"/>
                      <a:pt x="16" y="12"/>
                    </a:cubicBezTo>
                    <a:cubicBezTo>
                      <a:pt x="16" y="12"/>
                      <a:pt x="15" y="13"/>
                      <a:pt x="15" y="13"/>
                    </a:cubicBezTo>
                    <a:cubicBezTo>
                      <a:pt x="11" y="10"/>
                      <a:pt x="11" y="10"/>
                      <a:pt x="11" y="10"/>
                    </a:cubicBezTo>
                    <a:cubicBezTo>
                      <a:pt x="11" y="11"/>
                      <a:pt x="10" y="12"/>
                      <a:pt x="10" y="12"/>
                    </a:cubicBezTo>
                    <a:cubicBezTo>
                      <a:pt x="12" y="16"/>
                      <a:pt x="12" y="16"/>
                      <a:pt x="12" y="16"/>
                    </a:cubicBezTo>
                    <a:cubicBezTo>
                      <a:pt x="12" y="16"/>
                      <a:pt x="11" y="17"/>
                      <a:pt x="11" y="17"/>
                    </a:cubicBezTo>
                    <a:cubicBezTo>
                      <a:pt x="7" y="15"/>
                      <a:pt x="7" y="15"/>
                      <a:pt x="7" y="15"/>
                    </a:cubicBezTo>
                    <a:cubicBezTo>
                      <a:pt x="7" y="16"/>
                      <a:pt x="6" y="17"/>
                      <a:pt x="6" y="18"/>
                    </a:cubicBezTo>
                    <a:cubicBezTo>
                      <a:pt x="9" y="21"/>
                      <a:pt x="9" y="21"/>
                      <a:pt x="9" y="21"/>
                    </a:cubicBezTo>
                    <a:cubicBezTo>
                      <a:pt x="9" y="21"/>
                      <a:pt x="8" y="22"/>
                      <a:pt x="8" y="22"/>
                    </a:cubicBezTo>
                    <a:cubicBezTo>
                      <a:pt x="4" y="21"/>
                      <a:pt x="4" y="21"/>
                      <a:pt x="4" y="21"/>
                    </a:cubicBezTo>
                    <a:cubicBezTo>
                      <a:pt x="3" y="22"/>
                      <a:pt x="3" y="23"/>
                      <a:pt x="3" y="23"/>
                    </a:cubicBezTo>
                    <a:cubicBezTo>
                      <a:pt x="6" y="26"/>
                      <a:pt x="6" y="26"/>
                      <a:pt x="6" y="26"/>
                    </a:cubicBezTo>
                    <a:cubicBezTo>
                      <a:pt x="6" y="26"/>
                      <a:pt x="6" y="27"/>
                      <a:pt x="6" y="28"/>
                    </a:cubicBezTo>
                    <a:cubicBezTo>
                      <a:pt x="1" y="27"/>
                      <a:pt x="1" y="27"/>
                      <a:pt x="1" y="27"/>
                    </a:cubicBezTo>
                    <a:cubicBezTo>
                      <a:pt x="1" y="28"/>
                      <a:pt x="1" y="29"/>
                      <a:pt x="1" y="30"/>
                    </a:cubicBezTo>
                    <a:cubicBezTo>
                      <a:pt x="5" y="31"/>
                      <a:pt x="5" y="31"/>
                      <a:pt x="5" y="31"/>
                    </a:cubicBezTo>
                    <a:cubicBezTo>
                      <a:pt x="5" y="32"/>
                      <a:pt x="5" y="33"/>
                      <a:pt x="5" y="33"/>
                    </a:cubicBezTo>
                    <a:cubicBezTo>
                      <a:pt x="0" y="34"/>
                      <a:pt x="0" y="34"/>
                      <a:pt x="0" y="34"/>
                    </a:cubicBezTo>
                    <a:cubicBezTo>
                      <a:pt x="0" y="35"/>
                      <a:pt x="0" y="36"/>
                      <a:pt x="0" y="36"/>
                    </a:cubicBezTo>
                    <a:cubicBezTo>
                      <a:pt x="4" y="37"/>
                      <a:pt x="4" y="37"/>
                      <a:pt x="4" y="37"/>
                    </a:cubicBezTo>
                    <a:cubicBezTo>
                      <a:pt x="4" y="38"/>
                      <a:pt x="4" y="39"/>
                      <a:pt x="4" y="39"/>
                    </a:cubicBezTo>
                    <a:cubicBezTo>
                      <a:pt x="0" y="40"/>
                      <a:pt x="0" y="40"/>
                      <a:pt x="0" y="40"/>
                    </a:cubicBezTo>
                    <a:cubicBezTo>
                      <a:pt x="0" y="41"/>
                      <a:pt x="0" y="42"/>
                      <a:pt x="0" y="43"/>
                    </a:cubicBezTo>
                    <a:cubicBezTo>
                      <a:pt x="5" y="43"/>
                      <a:pt x="5" y="43"/>
                      <a:pt x="5" y="43"/>
                    </a:cubicBezTo>
                    <a:cubicBezTo>
                      <a:pt x="5" y="44"/>
                      <a:pt x="5" y="44"/>
                      <a:pt x="5" y="45"/>
                    </a:cubicBezTo>
                    <a:cubicBezTo>
                      <a:pt x="1" y="47"/>
                      <a:pt x="1" y="47"/>
                      <a:pt x="1" y="47"/>
                    </a:cubicBezTo>
                    <a:cubicBezTo>
                      <a:pt x="1" y="48"/>
                      <a:pt x="2" y="49"/>
                      <a:pt x="2" y="50"/>
                    </a:cubicBezTo>
                    <a:cubicBezTo>
                      <a:pt x="6" y="49"/>
                      <a:pt x="6" y="49"/>
                      <a:pt x="6" y="49"/>
                    </a:cubicBezTo>
                    <a:cubicBezTo>
                      <a:pt x="6" y="49"/>
                      <a:pt x="7" y="50"/>
                      <a:pt x="7" y="51"/>
                    </a:cubicBezTo>
                    <a:cubicBezTo>
                      <a:pt x="3" y="53"/>
                      <a:pt x="3" y="53"/>
                      <a:pt x="3" y="53"/>
                    </a:cubicBezTo>
                    <a:cubicBezTo>
                      <a:pt x="4" y="54"/>
                      <a:pt x="4" y="55"/>
                      <a:pt x="4" y="56"/>
                    </a:cubicBezTo>
                    <a:cubicBezTo>
                      <a:pt x="9" y="54"/>
                      <a:pt x="9" y="54"/>
                      <a:pt x="9" y="54"/>
                    </a:cubicBezTo>
                    <a:cubicBezTo>
                      <a:pt x="9" y="55"/>
                      <a:pt x="9" y="55"/>
                      <a:pt x="10" y="56"/>
                    </a:cubicBezTo>
                    <a:cubicBezTo>
                      <a:pt x="6" y="59"/>
                      <a:pt x="6" y="59"/>
                      <a:pt x="6" y="59"/>
                    </a:cubicBezTo>
                    <a:cubicBezTo>
                      <a:pt x="7" y="60"/>
                      <a:pt x="7" y="61"/>
                      <a:pt x="8" y="61"/>
                    </a:cubicBezTo>
                    <a:cubicBezTo>
                      <a:pt x="12" y="59"/>
                      <a:pt x="12" y="59"/>
                      <a:pt x="12" y="59"/>
                    </a:cubicBezTo>
                    <a:cubicBezTo>
                      <a:pt x="12" y="59"/>
                      <a:pt x="13" y="60"/>
                      <a:pt x="13" y="60"/>
                    </a:cubicBezTo>
                    <a:cubicBezTo>
                      <a:pt x="10" y="64"/>
                      <a:pt x="10" y="64"/>
                      <a:pt x="10" y="64"/>
                    </a:cubicBezTo>
                    <a:cubicBezTo>
                      <a:pt x="11" y="65"/>
                      <a:pt x="12" y="65"/>
                      <a:pt x="12" y="66"/>
                    </a:cubicBezTo>
                    <a:cubicBezTo>
                      <a:pt x="16" y="63"/>
                      <a:pt x="16" y="63"/>
                      <a:pt x="16" y="63"/>
                    </a:cubicBezTo>
                    <a:cubicBezTo>
                      <a:pt x="16" y="63"/>
                      <a:pt x="17" y="64"/>
                      <a:pt x="17" y="64"/>
                    </a:cubicBezTo>
                    <a:cubicBezTo>
                      <a:pt x="15" y="68"/>
                      <a:pt x="15" y="68"/>
                      <a:pt x="15" y="68"/>
                    </a:cubicBezTo>
                    <a:cubicBezTo>
                      <a:pt x="16" y="69"/>
                      <a:pt x="17" y="69"/>
                      <a:pt x="18" y="70"/>
                    </a:cubicBezTo>
                    <a:cubicBezTo>
                      <a:pt x="20" y="66"/>
                      <a:pt x="20" y="66"/>
                      <a:pt x="20" y="66"/>
                    </a:cubicBezTo>
                    <a:cubicBezTo>
                      <a:pt x="21" y="67"/>
                      <a:pt x="22" y="67"/>
                      <a:pt x="22" y="67"/>
                    </a:cubicBezTo>
                    <a:cubicBezTo>
                      <a:pt x="21" y="72"/>
                      <a:pt x="21" y="72"/>
                      <a:pt x="21" y="72"/>
                    </a:cubicBezTo>
                    <a:cubicBezTo>
                      <a:pt x="22" y="72"/>
                      <a:pt x="23" y="72"/>
                      <a:pt x="23" y="73"/>
                    </a:cubicBezTo>
                    <a:cubicBezTo>
                      <a:pt x="25" y="69"/>
                      <a:pt x="25" y="69"/>
                      <a:pt x="25" y="69"/>
                    </a:cubicBezTo>
                    <a:cubicBezTo>
                      <a:pt x="26" y="69"/>
                      <a:pt x="27" y="69"/>
                      <a:pt x="27" y="69"/>
                    </a:cubicBezTo>
                    <a:cubicBezTo>
                      <a:pt x="27" y="74"/>
                      <a:pt x="27" y="74"/>
                      <a:pt x="27" y="74"/>
                    </a:cubicBezTo>
                    <a:cubicBezTo>
                      <a:pt x="28" y="74"/>
                      <a:pt x="29" y="74"/>
                      <a:pt x="30" y="75"/>
                    </a:cubicBezTo>
                    <a:cubicBezTo>
                      <a:pt x="31" y="70"/>
                      <a:pt x="31" y="70"/>
                      <a:pt x="31" y="70"/>
                    </a:cubicBezTo>
                    <a:cubicBezTo>
                      <a:pt x="32" y="70"/>
                      <a:pt x="32" y="70"/>
                      <a:pt x="33" y="70"/>
                    </a:cubicBezTo>
                    <a:cubicBezTo>
                      <a:pt x="33" y="75"/>
                      <a:pt x="33" y="75"/>
                      <a:pt x="33" y="75"/>
                    </a:cubicBezTo>
                    <a:cubicBezTo>
                      <a:pt x="34" y="75"/>
                      <a:pt x="35" y="75"/>
                      <a:pt x="36" y="75"/>
                    </a:cubicBezTo>
                    <a:cubicBezTo>
                      <a:pt x="37" y="70"/>
                      <a:pt x="37" y="70"/>
                      <a:pt x="37" y="70"/>
                    </a:cubicBezTo>
                    <a:cubicBezTo>
                      <a:pt x="37" y="70"/>
                      <a:pt x="38" y="70"/>
                      <a:pt x="39" y="70"/>
                    </a:cubicBezTo>
                    <a:cubicBezTo>
                      <a:pt x="40" y="75"/>
                      <a:pt x="40" y="75"/>
                      <a:pt x="40" y="75"/>
                    </a:cubicBezTo>
                    <a:cubicBezTo>
                      <a:pt x="41" y="75"/>
                      <a:pt x="42" y="75"/>
                      <a:pt x="42" y="74"/>
                    </a:cubicBezTo>
                    <a:cubicBezTo>
                      <a:pt x="42" y="70"/>
                      <a:pt x="42" y="70"/>
                      <a:pt x="42" y="70"/>
                    </a:cubicBezTo>
                    <a:cubicBezTo>
                      <a:pt x="43" y="70"/>
                      <a:pt x="43" y="69"/>
                      <a:pt x="44" y="69"/>
                    </a:cubicBezTo>
                    <a:cubicBezTo>
                      <a:pt x="46" y="73"/>
                      <a:pt x="46" y="73"/>
                      <a:pt x="46" y="73"/>
                    </a:cubicBezTo>
                    <a:cubicBezTo>
                      <a:pt x="47" y="73"/>
                      <a:pt x="48" y="73"/>
                      <a:pt x="49" y="73"/>
                    </a:cubicBezTo>
                    <a:cubicBezTo>
                      <a:pt x="48" y="68"/>
                      <a:pt x="48" y="68"/>
                      <a:pt x="48" y="68"/>
                    </a:cubicBezTo>
                    <a:cubicBezTo>
                      <a:pt x="48" y="68"/>
                      <a:pt x="49" y="67"/>
                      <a:pt x="49" y="67"/>
                    </a:cubicBezTo>
                    <a:cubicBezTo>
                      <a:pt x="52" y="71"/>
                      <a:pt x="52" y="71"/>
                      <a:pt x="52" y="71"/>
                    </a:cubicBezTo>
                    <a:cubicBezTo>
                      <a:pt x="52" y="71"/>
                      <a:pt x="53" y="70"/>
                      <a:pt x="53" y="70"/>
                    </a:cubicBezTo>
                    <a:cubicBezTo>
                      <a:pt x="54" y="70"/>
                      <a:pt x="54" y="70"/>
                      <a:pt x="54" y="70"/>
                    </a:cubicBezTo>
                    <a:cubicBezTo>
                      <a:pt x="53" y="65"/>
                      <a:pt x="53" y="65"/>
                      <a:pt x="53" y="65"/>
                    </a:cubicBezTo>
                    <a:cubicBezTo>
                      <a:pt x="53" y="65"/>
                      <a:pt x="54" y="64"/>
                      <a:pt x="54" y="64"/>
                    </a:cubicBezTo>
                    <a:cubicBezTo>
                      <a:pt x="57" y="67"/>
                      <a:pt x="57" y="67"/>
                      <a:pt x="57" y="67"/>
                    </a:cubicBezTo>
                    <a:cubicBezTo>
                      <a:pt x="58" y="67"/>
                      <a:pt x="59" y="66"/>
                      <a:pt x="59" y="66"/>
                    </a:cubicBezTo>
                    <a:cubicBezTo>
                      <a:pt x="57" y="62"/>
                      <a:pt x="57" y="62"/>
                      <a:pt x="57" y="62"/>
                    </a:cubicBezTo>
                    <a:cubicBezTo>
                      <a:pt x="57" y="61"/>
                      <a:pt x="58" y="61"/>
                      <a:pt x="58" y="60"/>
                    </a:cubicBezTo>
                    <a:cubicBezTo>
                      <a:pt x="62" y="63"/>
                      <a:pt x="62" y="63"/>
                      <a:pt x="62" y="63"/>
                    </a:cubicBezTo>
                    <a:cubicBezTo>
                      <a:pt x="63" y="62"/>
                      <a:pt x="63" y="61"/>
                      <a:pt x="64" y="61"/>
                    </a:cubicBezTo>
                    <a:cubicBezTo>
                      <a:pt x="61" y="57"/>
                      <a:pt x="61" y="57"/>
                      <a:pt x="61" y="57"/>
                    </a:cubicBezTo>
                    <a:cubicBezTo>
                      <a:pt x="61" y="57"/>
                      <a:pt x="62" y="56"/>
                      <a:pt x="62" y="56"/>
                    </a:cubicBezTo>
                    <a:cubicBezTo>
                      <a:pt x="66" y="57"/>
                      <a:pt x="66" y="57"/>
                      <a:pt x="66" y="57"/>
                    </a:cubicBezTo>
                    <a:cubicBezTo>
                      <a:pt x="66" y="57"/>
                      <a:pt x="67" y="56"/>
                      <a:pt x="67" y="55"/>
                    </a:cubicBezTo>
                    <a:cubicBezTo>
                      <a:pt x="64" y="52"/>
                      <a:pt x="64" y="52"/>
                      <a:pt x="64" y="52"/>
                    </a:cubicBezTo>
                    <a:cubicBezTo>
                      <a:pt x="64" y="52"/>
                      <a:pt x="64" y="51"/>
                      <a:pt x="65" y="50"/>
                    </a:cubicBezTo>
                    <a:cubicBezTo>
                      <a:pt x="69" y="51"/>
                      <a:pt x="69" y="51"/>
                      <a:pt x="69" y="51"/>
                    </a:cubicBezTo>
                    <a:cubicBezTo>
                      <a:pt x="69" y="51"/>
                      <a:pt x="69" y="50"/>
                      <a:pt x="70" y="49"/>
                    </a:cubicBezTo>
                    <a:cubicBezTo>
                      <a:pt x="66" y="47"/>
                      <a:pt x="66" y="47"/>
                      <a:pt x="66" y="47"/>
                    </a:cubicBezTo>
                    <a:cubicBezTo>
                      <a:pt x="66" y="46"/>
                      <a:pt x="66" y="45"/>
                      <a:pt x="66" y="45"/>
                    </a:cubicBezTo>
                    <a:cubicBezTo>
                      <a:pt x="71" y="45"/>
                      <a:pt x="71" y="45"/>
                      <a:pt x="71" y="45"/>
                    </a:cubicBezTo>
                    <a:cubicBezTo>
                      <a:pt x="71" y="44"/>
                      <a:pt x="71" y="43"/>
                      <a:pt x="71" y="42"/>
                    </a:cubicBezTo>
                    <a:cubicBezTo>
                      <a:pt x="67" y="41"/>
                      <a:pt x="67" y="41"/>
                      <a:pt x="67" y="41"/>
                    </a:cubicBezTo>
                    <a:cubicBezTo>
                      <a:pt x="67" y="40"/>
                      <a:pt x="67" y="40"/>
                      <a:pt x="67" y="39"/>
                    </a:cubicBezTo>
                    <a:cubicBezTo>
                      <a:pt x="71" y="38"/>
                      <a:pt x="71" y="38"/>
                      <a:pt x="71" y="38"/>
                    </a:cubicBezTo>
                    <a:cubicBezTo>
                      <a:pt x="71" y="37"/>
                      <a:pt x="71" y="36"/>
                      <a:pt x="71" y="35"/>
                    </a:cubicBezTo>
                    <a:cubicBezTo>
                      <a:pt x="67" y="35"/>
                      <a:pt x="67" y="35"/>
                      <a:pt x="67" y="35"/>
                    </a:cubicBezTo>
                    <a:cubicBezTo>
                      <a:pt x="67" y="34"/>
                      <a:pt x="67" y="34"/>
                      <a:pt x="67" y="33"/>
                    </a:cubicBezTo>
                    <a:cubicBezTo>
                      <a:pt x="71" y="32"/>
                      <a:pt x="71" y="32"/>
                      <a:pt x="71" y="32"/>
                    </a:cubicBezTo>
                    <a:cubicBezTo>
                      <a:pt x="71" y="31"/>
                      <a:pt x="71" y="30"/>
                      <a:pt x="70" y="29"/>
                    </a:cubicBezTo>
                    <a:cubicBezTo>
                      <a:pt x="66" y="29"/>
                      <a:pt x="66" y="29"/>
                      <a:pt x="66" y="29"/>
                    </a:cubicBezTo>
                    <a:cubicBezTo>
                      <a:pt x="66" y="29"/>
                      <a:pt x="66" y="28"/>
                      <a:pt x="65" y="27"/>
                    </a:cubicBezTo>
                    <a:cubicBezTo>
                      <a:pt x="69" y="25"/>
                      <a:pt x="69" y="25"/>
                      <a:pt x="69" y="25"/>
                    </a:cubicBezTo>
                    <a:cubicBezTo>
                      <a:pt x="69" y="24"/>
                      <a:pt x="69" y="23"/>
                      <a:pt x="68" y="23"/>
                    </a:cubicBezTo>
                    <a:cubicBezTo>
                      <a:pt x="64" y="24"/>
                      <a:pt x="64" y="24"/>
                      <a:pt x="64" y="24"/>
                    </a:cubicBezTo>
                    <a:cubicBezTo>
                      <a:pt x="64" y="23"/>
                      <a:pt x="63" y="23"/>
                      <a:pt x="63" y="22"/>
                    </a:cubicBezTo>
                    <a:close/>
                    <a:moveTo>
                      <a:pt x="24" y="56"/>
                    </a:moveTo>
                    <a:cubicBezTo>
                      <a:pt x="20" y="58"/>
                      <a:pt x="14" y="57"/>
                      <a:pt x="12" y="52"/>
                    </a:cubicBezTo>
                    <a:cubicBezTo>
                      <a:pt x="9" y="48"/>
                      <a:pt x="11" y="42"/>
                      <a:pt x="15" y="39"/>
                    </a:cubicBezTo>
                    <a:cubicBezTo>
                      <a:pt x="19" y="37"/>
                      <a:pt x="25" y="38"/>
                      <a:pt x="27" y="43"/>
                    </a:cubicBezTo>
                    <a:cubicBezTo>
                      <a:pt x="30" y="47"/>
                      <a:pt x="28" y="53"/>
                      <a:pt x="24" y="56"/>
                    </a:cubicBezTo>
                    <a:close/>
                    <a:moveTo>
                      <a:pt x="49" y="63"/>
                    </a:moveTo>
                    <a:cubicBezTo>
                      <a:pt x="45" y="65"/>
                      <a:pt x="40" y="64"/>
                      <a:pt x="37" y="59"/>
                    </a:cubicBezTo>
                    <a:cubicBezTo>
                      <a:pt x="35" y="55"/>
                      <a:pt x="36" y="49"/>
                      <a:pt x="41" y="47"/>
                    </a:cubicBezTo>
                    <a:cubicBezTo>
                      <a:pt x="45" y="44"/>
                      <a:pt x="50" y="46"/>
                      <a:pt x="53" y="50"/>
                    </a:cubicBezTo>
                    <a:cubicBezTo>
                      <a:pt x="55" y="55"/>
                      <a:pt x="54" y="60"/>
                      <a:pt x="49" y="63"/>
                    </a:cubicBezTo>
                    <a:close/>
                    <a:moveTo>
                      <a:pt x="32" y="40"/>
                    </a:moveTo>
                    <a:cubicBezTo>
                      <a:pt x="31" y="38"/>
                      <a:pt x="32" y="35"/>
                      <a:pt x="34" y="34"/>
                    </a:cubicBezTo>
                    <a:cubicBezTo>
                      <a:pt x="36" y="33"/>
                      <a:pt x="38" y="34"/>
                      <a:pt x="39" y="36"/>
                    </a:cubicBezTo>
                    <a:cubicBezTo>
                      <a:pt x="40" y="38"/>
                      <a:pt x="39" y="40"/>
                      <a:pt x="38" y="41"/>
                    </a:cubicBezTo>
                    <a:cubicBezTo>
                      <a:pt x="36" y="42"/>
                      <a:pt x="33" y="42"/>
                      <a:pt x="32" y="40"/>
                    </a:cubicBezTo>
                    <a:close/>
                    <a:moveTo>
                      <a:pt x="31" y="29"/>
                    </a:moveTo>
                    <a:cubicBezTo>
                      <a:pt x="27" y="31"/>
                      <a:pt x="21" y="30"/>
                      <a:pt x="19" y="25"/>
                    </a:cubicBezTo>
                    <a:cubicBezTo>
                      <a:pt x="16" y="21"/>
                      <a:pt x="18" y="15"/>
                      <a:pt x="22" y="13"/>
                    </a:cubicBezTo>
                    <a:cubicBezTo>
                      <a:pt x="26" y="10"/>
                      <a:pt x="32" y="12"/>
                      <a:pt x="34" y="16"/>
                    </a:cubicBezTo>
                    <a:cubicBezTo>
                      <a:pt x="36" y="21"/>
                      <a:pt x="35" y="26"/>
                      <a:pt x="31" y="29"/>
                    </a:cubicBezTo>
                    <a:close/>
                    <a:moveTo>
                      <a:pt x="56" y="36"/>
                    </a:moveTo>
                    <a:cubicBezTo>
                      <a:pt x="52" y="39"/>
                      <a:pt x="47" y="37"/>
                      <a:pt x="44" y="33"/>
                    </a:cubicBezTo>
                    <a:cubicBezTo>
                      <a:pt x="42" y="28"/>
                      <a:pt x="43" y="22"/>
                      <a:pt x="47" y="20"/>
                    </a:cubicBezTo>
                    <a:cubicBezTo>
                      <a:pt x="52" y="17"/>
                      <a:pt x="57" y="19"/>
                      <a:pt x="60" y="23"/>
                    </a:cubicBezTo>
                    <a:cubicBezTo>
                      <a:pt x="62" y="28"/>
                      <a:pt x="61" y="34"/>
                      <a:pt x="56" y="36"/>
                    </a:cubicBezTo>
                    <a:close/>
                  </a:path>
                </a:pathLst>
              </a:custGeom>
              <a:solidFill>
                <a:srgbClr val="3E3A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81" name="Freeform 16"/>
              <p:cNvSpPr>
                <a:spLocks noEditPoints="1"/>
              </p:cNvSpPr>
              <p:nvPr/>
            </p:nvSpPr>
            <p:spPr bwMode="auto">
              <a:xfrm>
                <a:off x="1192213" y="2576513"/>
                <a:ext cx="28575" cy="28575"/>
              </a:xfrm>
              <a:custGeom>
                <a:avLst/>
                <a:gdLst>
                  <a:gd name="T0" fmla="*/ 23 w 27"/>
                  <a:gd name="T1" fmla="*/ 14 h 27"/>
                  <a:gd name="T2" fmla="*/ 23 w 27"/>
                  <a:gd name="T3" fmla="*/ 14 h 27"/>
                  <a:gd name="T4" fmla="*/ 23 w 27"/>
                  <a:gd name="T5" fmla="*/ 12 h 27"/>
                  <a:gd name="T6" fmla="*/ 27 w 27"/>
                  <a:gd name="T7" fmla="*/ 10 h 27"/>
                  <a:gd name="T8" fmla="*/ 25 w 27"/>
                  <a:gd name="T9" fmla="*/ 6 h 27"/>
                  <a:gd name="T10" fmla="*/ 21 w 27"/>
                  <a:gd name="T11" fmla="*/ 7 h 27"/>
                  <a:gd name="T12" fmla="*/ 19 w 27"/>
                  <a:gd name="T13" fmla="*/ 5 h 27"/>
                  <a:gd name="T14" fmla="*/ 20 w 27"/>
                  <a:gd name="T15" fmla="*/ 1 h 27"/>
                  <a:gd name="T16" fmla="*/ 16 w 27"/>
                  <a:gd name="T17" fmla="*/ 0 h 27"/>
                  <a:gd name="T18" fmla="*/ 14 w 27"/>
                  <a:gd name="T19" fmla="*/ 3 h 27"/>
                  <a:gd name="T20" fmla="*/ 13 w 27"/>
                  <a:gd name="T21" fmla="*/ 3 h 27"/>
                  <a:gd name="T22" fmla="*/ 12 w 27"/>
                  <a:gd name="T23" fmla="*/ 3 h 27"/>
                  <a:gd name="T24" fmla="*/ 10 w 27"/>
                  <a:gd name="T25" fmla="*/ 0 h 27"/>
                  <a:gd name="T26" fmla="*/ 6 w 27"/>
                  <a:gd name="T27" fmla="*/ 2 h 27"/>
                  <a:gd name="T28" fmla="*/ 7 w 27"/>
                  <a:gd name="T29" fmla="*/ 6 h 27"/>
                  <a:gd name="T30" fmla="*/ 6 w 27"/>
                  <a:gd name="T31" fmla="*/ 7 h 27"/>
                  <a:gd name="T32" fmla="*/ 2 w 27"/>
                  <a:gd name="T33" fmla="*/ 6 h 27"/>
                  <a:gd name="T34" fmla="*/ 0 w 27"/>
                  <a:gd name="T35" fmla="*/ 11 h 27"/>
                  <a:gd name="T36" fmla="*/ 4 w 27"/>
                  <a:gd name="T37" fmla="*/ 13 h 27"/>
                  <a:gd name="T38" fmla="*/ 4 w 27"/>
                  <a:gd name="T39" fmla="*/ 14 h 27"/>
                  <a:gd name="T40" fmla="*/ 4 w 27"/>
                  <a:gd name="T41" fmla="*/ 15 h 27"/>
                  <a:gd name="T42" fmla="*/ 0 w 27"/>
                  <a:gd name="T43" fmla="*/ 17 h 27"/>
                  <a:gd name="T44" fmla="*/ 2 w 27"/>
                  <a:gd name="T45" fmla="*/ 21 h 27"/>
                  <a:gd name="T46" fmla="*/ 6 w 27"/>
                  <a:gd name="T47" fmla="*/ 20 h 27"/>
                  <a:gd name="T48" fmla="*/ 8 w 27"/>
                  <a:gd name="T49" fmla="*/ 22 h 27"/>
                  <a:gd name="T50" fmla="*/ 7 w 27"/>
                  <a:gd name="T51" fmla="*/ 26 h 27"/>
                  <a:gd name="T52" fmla="*/ 11 w 27"/>
                  <a:gd name="T53" fmla="*/ 27 h 27"/>
                  <a:gd name="T54" fmla="*/ 13 w 27"/>
                  <a:gd name="T55" fmla="*/ 24 h 27"/>
                  <a:gd name="T56" fmla="*/ 13 w 27"/>
                  <a:gd name="T57" fmla="*/ 24 h 27"/>
                  <a:gd name="T58" fmla="*/ 15 w 27"/>
                  <a:gd name="T59" fmla="*/ 24 h 27"/>
                  <a:gd name="T60" fmla="*/ 17 w 27"/>
                  <a:gd name="T61" fmla="*/ 27 h 27"/>
                  <a:gd name="T62" fmla="*/ 21 w 27"/>
                  <a:gd name="T63" fmla="*/ 25 h 27"/>
                  <a:gd name="T64" fmla="*/ 20 w 27"/>
                  <a:gd name="T65" fmla="*/ 21 h 27"/>
                  <a:gd name="T66" fmla="*/ 21 w 27"/>
                  <a:gd name="T67" fmla="*/ 20 h 27"/>
                  <a:gd name="T68" fmla="*/ 25 w 27"/>
                  <a:gd name="T69" fmla="*/ 21 h 27"/>
                  <a:gd name="T70" fmla="*/ 27 w 27"/>
                  <a:gd name="T71" fmla="*/ 16 h 27"/>
                  <a:gd name="T72" fmla="*/ 23 w 27"/>
                  <a:gd name="T73" fmla="*/ 14 h 27"/>
                  <a:gd name="T74" fmla="*/ 13 w 27"/>
                  <a:gd name="T75" fmla="*/ 18 h 27"/>
                  <a:gd name="T76" fmla="*/ 9 w 27"/>
                  <a:gd name="T77" fmla="*/ 14 h 27"/>
                  <a:gd name="T78" fmla="*/ 13 w 27"/>
                  <a:gd name="T79" fmla="*/ 9 h 27"/>
                  <a:gd name="T80" fmla="*/ 18 w 27"/>
                  <a:gd name="T81" fmla="*/ 14 h 27"/>
                  <a:gd name="T82" fmla="*/ 13 w 27"/>
                  <a:gd name="T83" fmla="*/ 18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7" h="27">
                    <a:moveTo>
                      <a:pt x="23" y="14"/>
                    </a:moveTo>
                    <a:cubicBezTo>
                      <a:pt x="23" y="14"/>
                      <a:pt x="23" y="14"/>
                      <a:pt x="23" y="14"/>
                    </a:cubicBezTo>
                    <a:cubicBezTo>
                      <a:pt x="23" y="13"/>
                      <a:pt x="23" y="13"/>
                      <a:pt x="23" y="12"/>
                    </a:cubicBezTo>
                    <a:cubicBezTo>
                      <a:pt x="27" y="10"/>
                      <a:pt x="27" y="10"/>
                      <a:pt x="27" y="10"/>
                    </a:cubicBezTo>
                    <a:cubicBezTo>
                      <a:pt x="26" y="8"/>
                      <a:pt x="26" y="7"/>
                      <a:pt x="25" y="6"/>
                    </a:cubicBezTo>
                    <a:cubicBezTo>
                      <a:pt x="21" y="7"/>
                      <a:pt x="21" y="7"/>
                      <a:pt x="21" y="7"/>
                    </a:cubicBezTo>
                    <a:cubicBezTo>
                      <a:pt x="20" y="6"/>
                      <a:pt x="20" y="6"/>
                      <a:pt x="19" y="5"/>
                    </a:cubicBezTo>
                    <a:cubicBezTo>
                      <a:pt x="20" y="1"/>
                      <a:pt x="20" y="1"/>
                      <a:pt x="20" y="1"/>
                    </a:cubicBezTo>
                    <a:cubicBezTo>
                      <a:pt x="19" y="1"/>
                      <a:pt x="18" y="0"/>
                      <a:pt x="16" y="0"/>
                    </a:cubicBezTo>
                    <a:cubicBezTo>
                      <a:pt x="14" y="3"/>
                      <a:pt x="14" y="3"/>
                      <a:pt x="14" y="3"/>
                    </a:cubicBezTo>
                    <a:cubicBezTo>
                      <a:pt x="14" y="3"/>
                      <a:pt x="14" y="3"/>
                      <a:pt x="13" y="3"/>
                    </a:cubicBezTo>
                    <a:cubicBezTo>
                      <a:pt x="13" y="3"/>
                      <a:pt x="13" y="3"/>
                      <a:pt x="12" y="3"/>
                    </a:cubicBezTo>
                    <a:cubicBezTo>
                      <a:pt x="10" y="0"/>
                      <a:pt x="10" y="0"/>
                      <a:pt x="10" y="0"/>
                    </a:cubicBezTo>
                    <a:cubicBezTo>
                      <a:pt x="9" y="0"/>
                      <a:pt x="7" y="1"/>
                      <a:pt x="6" y="2"/>
                    </a:cubicBezTo>
                    <a:cubicBezTo>
                      <a:pt x="7" y="6"/>
                      <a:pt x="7" y="6"/>
                      <a:pt x="7" y="6"/>
                    </a:cubicBezTo>
                    <a:cubicBezTo>
                      <a:pt x="7" y="6"/>
                      <a:pt x="6" y="7"/>
                      <a:pt x="6" y="7"/>
                    </a:cubicBezTo>
                    <a:cubicBezTo>
                      <a:pt x="2" y="6"/>
                      <a:pt x="2" y="6"/>
                      <a:pt x="2" y="6"/>
                    </a:cubicBezTo>
                    <a:cubicBezTo>
                      <a:pt x="1" y="8"/>
                      <a:pt x="1" y="9"/>
                      <a:pt x="0" y="11"/>
                    </a:cubicBezTo>
                    <a:cubicBezTo>
                      <a:pt x="4" y="13"/>
                      <a:pt x="4" y="13"/>
                      <a:pt x="4" y="13"/>
                    </a:cubicBezTo>
                    <a:cubicBezTo>
                      <a:pt x="4" y="13"/>
                      <a:pt x="4" y="13"/>
                      <a:pt x="4" y="14"/>
                    </a:cubicBezTo>
                    <a:cubicBezTo>
                      <a:pt x="4" y="14"/>
                      <a:pt x="4" y="14"/>
                      <a:pt x="4" y="15"/>
                    </a:cubicBezTo>
                    <a:cubicBezTo>
                      <a:pt x="0" y="17"/>
                      <a:pt x="0" y="17"/>
                      <a:pt x="0" y="17"/>
                    </a:cubicBezTo>
                    <a:cubicBezTo>
                      <a:pt x="1" y="19"/>
                      <a:pt x="1" y="20"/>
                      <a:pt x="2" y="21"/>
                    </a:cubicBezTo>
                    <a:cubicBezTo>
                      <a:pt x="6" y="20"/>
                      <a:pt x="6" y="20"/>
                      <a:pt x="6" y="20"/>
                    </a:cubicBezTo>
                    <a:cubicBezTo>
                      <a:pt x="6" y="21"/>
                      <a:pt x="7" y="21"/>
                      <a:pt x="8" y="22"/>
                    </a:cubicBezTo>
                    <a:cubicBezTo>
                      <a:pt x="7" y="26"/>
                      <a:pt x="7" y="26"/>
                      <a:pt x="7" y="26"/>
                    </a:cubicBezTo>
                    <a:cubicBezTo>
                      <a:pt x="8" y="26"/>
                      <a:pt x="9" y="27"/>
                      <a:pt x="11" y="27"/>
                    </a:cubicBezTo>
                    <a:cubicBezTo>
                      <a:pt x="13" y="24"/>
                      <a:pt x="13" y="24"/>
                      <a:pt x="13" y="24"/>
                    </a:cubicBezTo>
                    <a:cubicBezTo>
                      <a:pt x="13" y="24"/>
                      <a:pt x="13" y="24"/>
                      <a:pt x="13" y="24"/>
                    </a:cubicBezTo>
                    <a:cubicBezTo>
                      <a:pt x="14" y="24"/>
                      <a:pt x="14" y="24"/>
                      <a:pt x="15" y="24"/>
                    </a:cubicBezTo>
                    <a:cubicBezTo>
                      <a:pt x="17" y="27"/>
                      <a:pt x="17" y="27"/>
                      <a:pt x="17" y="27"/>
                    </a:cubicBezTo>
                    <a:cubicBezTo>
                      <a:pt x="18" y="27"/>
                      <a:pt x="20" y="26"/>
                      <a:pt x="21" y="25"/>
                    </a:cubicBezTo>
                    <a:cubicBezTo>
                      <a:pt x="20" y="21"/>
                      <a:pt x="20" y="21"/>
                      <a:pt x="20" y="21"/>
                    </a:cubicBezTo>
                    <a:cubicBezTo>
                      <a:pt x="20" y="21"/>
                      <a:pt x="21" y="20"/>
                      <a:pt x="21" y="20"/>
                    </a:cubicBezTo>
                    <a:cubicBezTo>
                      <a:pt x="25" y="21"/>
                      <a:pt x="25" y="21"/>
                      <a:pt x="25" y="21"/>
                    </a:cubicBezTo>
                    <a:cubicBezTo>
                      <a:pt x="26" y="19"/>
                      <a:pt x="26" y="18"/>
                      <a:pt x="27" y="16"/>
                    </a:cubicBezTo>
                    <a:lnTo>
                      <a:pt x="23" y="14"/>
                    </a:lnTo>
                    <a:close/>
                    <a:moveTo>
                      <a:pt x="13" y="18"/>
                    </a:moveTo>
                    <a:cubicBezTo>
                      <a:pt x="11" y="18"/>
                      <a:pt x="9" y="16"/>
                      <a:pt x="9" y="14"/>
                    </a:cubicBezTo>
                    <a:cubicBezTo>
                      <a:pt x="9" y="11"/>
                      <a:pt x="11" y="9"/>
                      <a:pt x="13" y="9"/>
                    </a:cubicBezTo>
                    <a:cubicBezTo>
                      <a:pt x="16" y="9"/>
                      <a:pt x="18" y="11"/>
                      <a:pt x="18" y="14"/>
                    </a:cubicBezTo>
                    <a:cubicBezTo>
                      <a:pt x="18" y="16"/>
                      <a:pt x="16" y="18"/>
                      <a:pt x="13" y="18"/>
                    </a:cubicBezTo>
                    <a:close/>
                  </a:path>
                </a:pathLst>
              </a:custGeom>
              <a:solidFill>
                <a:srgbClr val="3E3A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82" name="Freeform 17"/>
              <p:cNvSpPr>
                <a:spLocks noEditPoints="1"/>
              </p:cNvSpPr>
              <p:nvPr/>
            </p:nvSpPr>
            <p:spPr bwMode="auto">
              <a:xfrm>
                <a:off x="1203325" y="2713038"/>
                <a:ext cx="25400" cy="25400"/>
              </a:xfrm>
              <a:custGeom>
                <a:avLst/>
                <a:gdLst>
                  <a:gd name="T0" fmla="*/ 21 w 24"/>
                  <a:gd name="T1" fmla="*/ 13 h 25"/>
                  <a:gd name="T2" fmla="*/ 21 w 24"/>
                  <a:gd name="T3" fmla="*/ 12 h 25"/>
                  <a:gd name="T4" fmla="*/ 21 w 24"/>
                  <a:gd name="T5" fmla="*/ 11 h 25"/>
                  <a:gd name="T6" fmla="*/ 24 w 24"/>
                  <a:gd name="T7" fmla="*/ 9 h 25"/>
                  <a:gd name="T8" fmla="*/ 23 w 24"/>
                  <a:gd name="T9" fmla="*/ 5 h 25"/>
                  <a:gd name="T10" fmla="*/ 19 w 24"/>
                  <a:gd name="T11" fmla="*/ 6 h 25"/>
                  <a:gd name="T12" fmla="*/ 18 w 24"/>
                  <a:gd name="T13" fmla="*/ 5 h 25"/>
                  <a:gd name="T14" fmla="*/ 18 w 24"/>
                  <a:gd name="T15" fmla="*/ 1 h 25"/>
                  <a:gd name="T16" fmla="*/ 15 w 24"/>
                  <a:gd name="T17" fmla="*/ 0 h 25"/>
                  <a:gd name="T18" fmla="*/ 13 w 24"/>
                  <a:gd name="T19" fmla="*/ 3 h 25"/>
                  <a:gd name="T20" fmla="*/ 12 w 24"/>
                  <a:gd name="T21" fmla="*/ 3 h 25"/>
                  <a:gd name="T22" fmla="*/ 11 w 24"/>
                  <a:gd name="T23" fmla="*/ 3 h 25"/>
                  <a:gd name="T24" fmla="*/ 9 w 24"/>
                  <a:gd name="T25" fmla="*/ 0 h 25"/>
                  <a:gd name="T26" fmla="*/ 6 w 24"/>
                  <a:gd name="T27" fmla="*/ 2 h 25"/>
                  <a:gd name="T28" fmla="*/ 7 w 24"/>
                  <a:gd name="T29" fmla="*/ 5 h 25"/>
                  <a:gd name="T30" fmla="*/ 5 w 24"/>
                  <a:gd name="T31" fmla="*/ 7 h 25"/>
                  <a:gd name="T32" fmla="*/ 2 w 24"/>
                  <a:gd name="T33" fmla="*/ 6 h 25"/>
                  <a:gd name="T34" fmla="*/ 0 w 24"/>
                  <a:gd name="T35" fmla="*/ 10 h 25"/>
                  <a:gd name="T36" fmla="*/ 4 w 24"/>
                  <a:gd name="T37" fmla="*/ 11 h 25"/>
                  <a:gd name="T38" fmla="*/ 4 w 24"/>
                  <a:gd name="T39" fmla="*/ 12 h 25"/>
                  <a:gd name="T40" fmla="*/ 4 w 24"/>
                  <a:gd name="T41" fmla="*/ 13 h 25"/>
                  <a:gd name="T42" fmla="*/ 1 w 24"/>
                  <a:gd name="T43" fmla="*/ 15 h 25"/>
                  <a:gd name="T44" fmla="*/ 2 w 24"/>
                  <a:gd name="T45" fmla="*/ 19 h 25"/>
                  <a:gd name="T46" fmla="*/ 6 w 24"/>
                  <a:gd name="T47" fmla="*/ 18 h 25"/>
                  <a:gd name="T48" fmla="*/ 7 w 24"/>
                  <a:gd name="T49" fmla="*/ 20 h 25"/>
                  <a:gd name="T50" fmla="*/ 6 w 24"/>
                  <a:gd name="T51" fmla="*/ 23 h 25"/>
                  <a:gd name="T52" fmla="*/ 10 w 24"/>
                  <a:gd name="T53" fmla="*/ 25 h 25"/>
                  <a:gd name="T54" fmla="*/ 12 w 24"/>
                  <a:gd name="T55" fmla="*/ 21 h 25"/>
                  <a:gd name="T56" fmla="*/ 12 w 24"/>
                  <a:gd name="T57" fmla="*/ 21 h 25"/>
                  <a:gd name="T58" fmla="*/ 13 w 24"/>
                  <a:gd name="T59" fmla="*/ 21 h 25"/>
                  <a:gd name="T60" fmla="*/ 15 w 24"/>
                  <a:gd name="T61" fmla="*/ 25 h 25"/>
                  <a:gd name="T62" fmla="*/ 19 w 24"/>
                  <a:gd name="T63" fmla="*/ 23 h 25"/>
                  <a:gd name="T64" fmla="*/ 18 w 24"/>
                  <a:gd name="T65" fmla="*/ 19 h 25"/>
                  <a:gd name="T66" fmla="*/ 19 w 24"/>
                  <a:gd name="T67" fmla="*/ 18 h 25"/>
                  <a:gd name="T68" fmla="*/ 23 w 24"/>
                  <a:gd name="T69" fmla="*/ 19 h 25"/>
                  <a:gd name="T70" fmla="*/ 24 w 24"/>
                  <a:gd name="T71" fmla="*/ 15 h 25"/>
                  <a:gd name="T72" fmla="*/ 21 w 24"/>
                  <a:gd name="T73" fmla="*/ 13 h 25"/>
                  <a:gd name="T74" fmla="*/ 12 w 24"/>
                  <a:gd name="T75" fmla="*/ 16 h 25"/>
                  <a:gd name="T76" fmla="*/ 8 w 24"/>
                  <a:gd name="T77" fmla="*/ 12 h 25"/>
                  <a:gd name="T78" fmla="*/ 12 w 24"/>
                  <a:gd name="T79" fmla="*/ 8 h 25"/>
                  <a:gd name="T80" fmla="*/ 16 w 24"/>
                  <a:gd name="T81" fmla="*/ 12 h 25"/>
                  <a:gd name="T82" fmla="*/ 12 w 24"/>
                  <a:gd name="T83" fmla="*/ 16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4" h="25">
                    <a:moveTo>
                      <a:pt x="21" y="13"/>
                    </a:moveTo>
                    <a:cubicBezTo>
                      <a:pt x="21" y="13"/>
                      <a:pt x="21" y="13"/>
                      <a:pt x="21" y="12"/>
                    </a:cubicBezTo>
                    <a:cubicBezTo>
                      <a:pt x="21" y="12"/>
                      <a:pt x="21" y="11"/>
                      <a:pt x="21" y="11"/>
                    </a:cubicBezTo>
                    <a:cubicBezTo>
                      <a:pt x="24" y="9"/>
                      <a:pt x="24" y="9"/>
                      <a:pt x="24" y="9"/>
                    </a:cubicBezTo>
                    <a:cubicBezTo>
                      <a:pt x="24" y="8"/>
                      <a:pt x="23" y="6"/>
                      <a:pt x="23" y="5"/>
                    </a:cubicBezTo>
                    <a:cubicBezTo>
                      <a:pt x="19" y="6"/>
                      <a:pt x="19" y="6"/>
                      <a:pt x="19" y="6"/>
                    </a:cubicBezTo>
                    <a:cubicBezTo>
                      <a:pt x="19" y="6"/>
                      <a:pt x="18" y="5"/>
                      <a:pt x="18" y="5"/>
                    </a:cubicBezTo>
                    <a:cubicBezTo>
                      <a:pt x="18" y="1"/>
                      <a:pt x="18" y="1"/>
                      <a:pt x="18" y="1"/>
                    </a:cubicBezTo>
                    <a:cubicBezTo>
                      <a:pt x="17" y="1"/>
                      <a:pt x="16" y="0"/>
                      <a:pt x="15" y="0"/>
                    </a:cubicBezTo>
                    <a:cubicBezTo>
                      <a:pt x="13" y="3"/>
                      <a:pt x="13" y="3"/>
                      <a:pt x="13" y="3"/>
                    </a:cubicBezTo>
                    <a:cubicBezTo>
                      <a:pt x="13" y="3"/>
                      <a:pt x="13" y="3"/>
                      <a:pt x="12" y="3"/>
                    </a:cubicBezTo>
                    <a:cubicBezTo>
                      <a:pt x="12" y="3"/>
                      <a:pt x="12" y="3"/>
                      <a:pt x="11" y="3"/>
                    </a:cubicBezTo>
                    <a:cubicBezTo>
                      <a:pt x="9" y="0"/>
                      <a:pt x="9" y="0"/>
                      <a:pt x="9" y="0"/>
                    </a:cubicBezTo>
                    <a:cubicBezTo>
                      <a:pt x="8" y="0"/>
                      <a:pt x="7" y="1"/>
                      <a:pt x="6" y="2"/>
                    </a:cubicBezTo>
                    <a:cubicBezTo>
                      <a:pt x="7" y="5"/>
                      <a:pt x="7" y="5"/>
                      <a:pt x="7" y="5"/>
                    </a:cubicBezTo>
                    <a:cubicBezTo>
                      <a:pt x="6" y="6"/>
                      <a:pt x="6" y="6"/>
                      <a:pt x="5" y="7"/>
                    </a:cubicBezTo>
                    <a:cubicBezTo>
                      <a:pt x="2" y="6"/>
                      <a:pt x="2" y="6"/>
                      <a:pt x="2" y="6"/>
                    </a:cubicBezTo>
                    <a:cubicBezTo>
                      <a:pt x="1" y="7"/>
                      <a:pt x="1" y="8"/>
                      <a:pt x="0" y="10"/>
                    </a:cubicBezTo>
                    <a:cubicBezTo>
                      <a:pt x="4" y="11"/>
                      <a:pt x="4" y="11"/>
                      <a:pt x="4" y="11"/>
                    </a:cubicBezTo>
                    <a:cubicBezTo>
                      <a:pt x="4" y="12"/>
                      <a:pt x="4" y="12"/>
                      <a:pt x="4" y="12"/>
                    </a:cubicBezTo>
                    <a:cubicBezTo>
                      <a:pt x="4" y="13"/>
                      <a:pt x="4" y="13"/>
                      <a:pt x="4" y="13"/>
                    </a:cubicBezTo>
                    <a:cubicBezTo>
                      <a:pt x="1" y="15"/>
                      <a:pt x="1" y="15"/>
                      <a:pt x="1" y="15"/>
                    </a:cubicBezTo>
                    <a:cubicBezTo>
                      <a:pt x="1" y="17"/>
                      <a:pt x="1" y="18"/>
                      <a:pt x="2" y="19"/>
                    </a:cubicBezTo>
                    <a:cubicBezTo>
                      <a:pt x="6" y="18"/>
                      <a:pt x="6" y="18"/>
                      <a:pt x="6" y="18"/>
                    </a:cubicBezTo>
                    <a:cubicBezTo>
                      <a:pt x="6" y="19"/>
                      <a:pt x="6" y="19"/>
                      <a:pt x="7" y="20"/>
                    </a:cubicBezTo>
                    <a:cubicBezTo>
                      <a:pt x="6" y="23"/>
                      <a:pt x="6" y="23"/>
                      <a:pt x="6" y="23"/>
                    </a:cubicBezTo>
                    <a:cubicBezTo>
                      <a:pt x="7" y="24"/>
                      <a:pt x="8" y="24"/>
                      <a:pt x="10" y="25"/>
                    </a:cubicBezTo>
                    <a:cubicBezTo>
                      <a:pt x="12" y="21"/>
                      <a:pt x="12" y="21"/>
                      <a:pt x="12" y="21"/>
                    </a:cubicBezTo>
                    <a:cubicBezTo>
                      <a:pt x="12" y="21"/>
                      <a:pt x="12" y="21"/>
                      <a:pt x="12" y="21"/>
                    </a:cubicBezTo>
                    <a:cubicBezTo>
                      <a:pt x="13" y="21"/>
                      <a:pt x="13" y="21"/>
                      <a:pt x="13" y="21"/>
                    </a:cubicBezTo>
                    <a:cubicBezTo>
                      <a:pt x="15" y="25"/>
                      <a:pt x="15" y="25"/>
                      <a:pt x="15" y="25"/>
                    </a:cubicBezTo>
                    <a:cubicBezTo>
                      <a:pt x="17" y="24"/>
                      <a:pt x="18" y="24"/>
                      <a:pt x="19" y="23"/>
                    </a:cubicBezTo>
                    <a:cubicBezTo>
                      <a:pt x="18" y="19"/>
                      <a:pt x="18" y="19"/>
                      <a:pt x="18" y="19"/>
                    </a:cubicBezTo>
                    <a:cubicBezTo>
                      <a:pt x="18" y="19"/>
                      <a:pt x="19" y="18"/>
                      <a:pt x="19" y="18"/>
                    </a:cubicBezTo>
                    <a:cubicBezTo>
                      <a:pt x="23" y="19"/>
                      <a:pt x="23" y="19"/>
                      <a:pt x="23" y="19"/>
                    </a:cubicBezTo>
                    <a:cubicBezTo>
                      <a:pt x="23" y="18"/>
                      <a:pt x="24" y="16"/>
                      <a:pt x="24" y="15"/>
                    </a:cubicBezTo>
                    <a:lnTo>
                      <a:pt x="21" y="13"/>
                    </a:lnTo>
                    <a:close/>
                    <a:moveTo>
                      <a:pt x="12" y="16"/>
                    </a:moveTo>
                    <a:cubicBezTo>
                      <a:pt x="10" y="16"/>
                      <a:pt x="8" y="15"/>
                      <a:pt x="8" y="12"/>
                    </a:cubicBezTo>
                    <a:cubicBezTo>
                      <a:pt x="8" y="10"/>
                      <a:pt x="10" y="8"/>
                      <a:pt x="12" y="8"/>
                    </a:cubicBezTo>
                    <a:cubicBezTo>
                      <a:pt x="15" y="8"/>
                      <a:pt x="16" y="10"/>
                      <a:pt x="16" y="12"/>
                    </a:cubicBezTo>
                    <a:cubicBezTo>
                      <a:pt x="16" y="15"/>
                      <a:pt x="15" y="16"/>
                      <a:pt x="12" y="16"/>
                    </a:cubicBezTo>
                    <a:close/>
                  </a:path>
                </a:pathLst>
              </a:custGeom>
              <a:solidFill>
                <a:srgbClr val="3E3A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83" name="Freeform 18"/>
              <p:cNvSpPr>
                <a:spLocks noEditPoints="1"/>
              </p:cNvSpPr>
              <p:nvPr/>
            </p:nvSpPr>
            <p:spPr bwMode="auto">
              <a:xfrm>
                <a:off x="1301750" y="2359026"/>
                <a:ext cx="74613" cy="77788"/>
              </a:xfrm>
              <a:custGeom>
                <a:avLst/>
                <a:gdLst>
                  <a:gd name="T0" fmla="*/ 70 w 70"/>
                  <a:gd name="T1" fmla="*/ 37 h 73"/>
                  <a:gd name="T2" fmla="*/ 64 w 70"/>
                  <a:gd name="T3" fmla="*/ 31 h 73"/>
                  <a:gd name="T4" fmla="*/ 68 w 70"/>
                  <a:gd name="T5" fmla="*/ 27 h 73"/>
                  <a:gd name="T6" fmla="*/ 62 w 70"/>
                  <a:gd name="T7" fmla="*/ 23 h 73"/>
                  <a:gd name="T8" fmla="*/ 64 w 70"/>
                  <a:gd name="T9" fmla="*/ 17 h 73"/>
                  <a:gd name="T10" fmla="*/ 57 w 70"/>
                  <a:gd name="T11" fmla="*/ 16 h 73"/>
                  <a:gd name="T12" fmla="*/ 58 w 70"/>
                  <a:gd name="T13" fmla="*/ 9 h 73"/>
                  <a:gd name="T14" fmla="*/ 50 w 70"/>
                  <a:gd name="T15" fmla="*/ 10 h 73"/>
                  <a:gd name="T16" fmla="*/ 50 w 70"/>
                  <a:gd name="T17" fmla="*/ 4 h 73"/>
                  <a:gd name="T18" fmla="*/ 42 w 70"/>
                  <a:gd name="T19" fmla="*/ 7 h 73"/>
                  <a:gd name="T20" fmla="*/ 40 w 70"/>
                  <a:gd name="T21" fmla="*/ 1 h 73"/>
                  <a:gd name="T22" fmla="*/ 34 w 70"/>
                  <a:gd name="T23" fmla="*/ 6 h 73"/>
                  <a:gd name="T24" fmla="*/ 30 w 70"/>
                  <a:gd name="T25" fmla="*/ 1 h 73"/>
                  <a:gd name="T26" fmla="*/ 26 w 70"/>
                  <a:gd name="T27" fmla="*/ 7 h 73"/>
                  <a:gd name="T28" fmla="*/ 21 w 70"/>
                  <a:gd name="T29" fmla="*/ 4 h 73"/>
                  <a:gd name="T30" fmla="*/ 18 w 70"/>
                  <a:gd name="T31" fmla="*/ 11 h 73"/>
                  <a:gd name="T32" fmla="*/ 12 w 70"/>
                  <a:gd name="T33" fmla="*/ 9 h 73"/>
                  <a:gd name="T34" fmla="*/ 12 w 70"/>
                  <a:gd name="T35" fmla="*/ 17 h 73"/>
                  <a:gd name="T36" fmla="*/ 6 w 70"/>
                  <a:gd name="T37" fmla="*/ 17 h 73"/>
                  <a:gd name="T38" fmla="*/ 8 w 70"/>
                  <a:gd name="T39" fmla="*/ 25 h 73"/>
                  <a:gd name="T40" fmla="*/ 2 w 70"/>
                  <a:gd name="T41" fmla="*/ 26 h 73"/>
                  <a:gd name="T42" fmla="*/ 5 w 70"/>
                  <a:gd name="T43" fmla="*/ 33 h 73"/>
                  <a:gd name="T44" fmla="*/ 0 w 70"/>
                  <a:gd name="T45" fmla="*/ 36 h 73"/>
                  <a:gd name="T46" fmla="*/ 0 w 70"/>
                  <a:gd name="T47" fmla="*/ 42 h 73"/>
                  <a:gd name="T48" fmla="*/ 6 w 70"/>
                  <a:gd name="T49" fmla="*/ 44 h 73"/>
                  <a:gd name="T50" fmla="*/ 3 w 70"/>
                  <a:gd name="T51" fmla="*/ 52 h 73"/>
                  <a:gd name="T52" fmla="*/ 9 w 70"/>
                  <a:gd name="T53" fmla="*/ 52 h 73"/>
                  <a:gd name="T54" fmla="*/ 8 w 70"/>
                  <a:gd name="T55" fmla="*/ 60 h 73"/>
                  <a:gd name="T56" fmla="*/ 15 w 70"/>
                  <a:gd name="T57" fmla="*/ 59 h 73"/>
                  <a:gd name="T58" fmla="*/ 16 w 70"/>
                  <a:gd name="T59" fmla="*/ 67 h 73"/>
                  <a:gd name="T60" fmla="*/ 21 w 70"/>
                  <a:gd name="T61" fmla="*/ 64 h 73"/>
                  <a:gd name="T62" fmla="*/ 25 w 70"/>
                  <a:gd name="T63" fmla="*/ 72 h 73"/>
                  <a:gd name="T64" fmla="*/ 30 w 70"/>
                  <a:gd name="T65" fmla="*/ 67 h 73"/>
                  <a:gd name="T66" fmla="*/ 35 w 70"/>
                  <a:gd name="T67" fmla="*/ 73 h 73"/>
                  <a:gd name="T68" fmla="*/ 38 w 70"/>
                  <a:gd name="T69" fmla="*/ 68 h 73"/>
                  <a:gd name="T70" fmla="*/ 44 w 70"/>
                  <a:gd name="T71" fmla="*/ 72 h 73"/>
                  <a:gd name="T72" fmla="*/ 46 w 70"/>
                  <a:gd name="T73" fmla="*/ 65 h 73"/>
                  <a:gd name="T74" fmla="*/ 53 w 70"/>
                  <a:gd name="T75" fmla="*/ 67 h 73"/>
                  <a:gd name="T76" fmla="*/ 53 w 70"/>
                  <a:gd name="T77" fmla="*/ 61 h 73"/>
                  <a:gd name="T78" fmla="*/ 61 w 70"/>
                  <a:gd name="T79" fmla="*/ 61 h 73"/>
                  <a:gd name="T80" fmla="*/ 59 w 70"/>
                  <a:gd name="T81" fmla="*/ 54 h 73"/>
                  <a:gd name="T82" fmla="*/ 66 w 70"/>
                  <a:gd name="T83" fmla="*/ 52 h 73"/>
                  <a:gd name="T84" fmla="*/ 63 w 70"/>
                  <a:gd name="T85" fmla="*/ 47 h 73"/>
                  <a:gd name="T86" fmla="*/ 69 w 70"/>
                  <a:gd name="T87" fmla="*/ 42 h 73"/>
                  <a:gd name="T88" fmla="*/ 65 w 70"/>
                  <a:gd name="T89" fmla="*/ 38 h 73"/>
                  <a:gd name="T90" fmla="*/ 35 w 70"/>
                  <a:gd name="T91" fmla="*/ 64 h 73"/>
                  <a:gd name="T92" fmla="*/ 35 w 70"/>
                  <a:gd name="T93" fmla="*/ 10 h 73"/>
                  <a:gd name="T94" fmla="*/ 35 w 70"/>
                  <a:gd name="T95" fmla="*/ 64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0" h="73">
                    <a:moveTo>
                      <a:pt x="70" y="37"/>
                    </a:moveTo>
                    <a:cubicBezTo>
                      <a:pt x="70" y="37"/>
                      <a:pt x="70" y="37"/>
                      <a:pt x="70" y="37"/>
                    </a:cubicBezTo>
                    <a:cubicBezTo>
                      <a:pt x="70" y="35"/>
                      <a:pt x="70" y="33"/>
                      <a:pt x="69" y="32"/>
                    </a:cubicBezTo>
                    <a:cubicBezTo>
                      <a:pt x="64" y="31"/>
                      <a:pt x="64" y="31"/>
                      <a:pt x="64" y="31"/>
                    </a:cubicBezTo>
                    <a:cubicBezTo>
                      <a:pt x="64" y="31"/>
                      <a:pt x="64" y="30"/>
                      <a:pt x="64" y="29"/>
                    </a:cubicBezTo>
                    <a:cubicBezTo>
                      <a:pt x="68" y="27"/>
                      <a:pt x="68" y="27"/>
                      <a:pt x="68" y="27"/>
                    </a:cubicBezTo>
                    <a:cubicBezTo>
                      <a:pt x="68" y="25"/>
                      <a:pt x="67" y="23"/>
                      <a:pt x="67" y="22"/>
                    </a:cubicBezTo>
                    <a:cubicBezTo>
                      <a:pt x="62" y="23"/>
                      <a:pt x="62" y="23"/>
                      <a:pt x="62" y="23"/>
                    </a:cubicBezTo>
                    <a:cubicBezTo>
                      <a:pt x="61" y="22"/>
                      <a:pt x="61" y="22"/>
                      <a:pt x="60" y="21"/>
                    </a:cubicBezTo>
                    <a:cubicBezTo>
                      <a:pt x="64" y="17"/>
                      <a:pt x="64" y="17"/>
                      <a:pt x="64" y="17"/>
                    </a:cubicBezTo>
                    <a:cubicBezTo>
                      <a:pt x="63" y="16"/>
                      <a:pt x="62" y="14"/>
                      <a:pt x="61" y="13"/>
                    </a:cubicBezTo>
                    <a:cubicBezTo>
                      <a:pt x="57" y="16"/>
                      <a:pt x="57" y="16"/>
                      <a:pt x="57" y="16"/>
                    </a:cubicBezTo>
                    <a:cubicBezTo>
                      <a:pt x="56" y="15"/>
                      <a:pt x="56" y="15"/>
                      <a:pt x="55" y="14"/>
                    </a:cubicBezTo>
                    <a:cubicBezTo>
                      <a:pt x="58" y="9"/>
                      <a:pt x="58" y="9"/>
                      <a:pt x="58" y="9"/>
                    </a:cubicBezTo>
                    <a:cubicBezTo>
                      <a:pt x="57" y="8"/>
                      <a:pt x="55" y="7"/>
                      <a:pt x="54" y="6"/>
                    </a:cubicBezTo>
                    <a:cubicBezTo>
                      <a:pt x="50" y="10"/>
                      <a:pt x="50" y="10"/>
                      <a:pt x="50" y="10"/>
                    </a:cubicBezTo>
                    <a:cubicBezTo>
                      <a:pt x="50" y="10"/>
                      <a:pt x="49" y="9"/>
                      <a:pt x="48" y="9"/>
                    </a:cubicBezTo>
                    <a:cubicBezTo>
                      <a:pt x="50" y="4"/>
                      <a:pt x="50" y="4"/>
                      <a:pt x="50" y="4"/>
                    </a:cubicBezTo>
                    <a:cubicBezTo>
                      <a:pt x="48" y="3"/>
                      <a:pt x="46" y="2"/>
                      <a:pt x="45" y="2"/>
                    </a:cubicBezTo>
                    <a:cubicBezTo>
                      <a:pt x="42" y="7"/>
                      <a:pt x="42" y="7"/>
                      <a:pt x="42" y="7"/>
                    </a:cubicBezTo>
                    <a:cubicBezTo>
                      <a:pt x="42" y="6"/>
                      <a:pt x="41" y="6"/>
                      <a:pt x="40" y="6"/>
                    </a:cubicBezTo>
                    <a:cubicBezTo>
                      <a:pt x="40" y="1"/>
                      <a:pt x="40" y="1"/>
                      <a:pt x="40" y="1"/>
                    </a:cubicBezTo>
                    <a:cubicBezTo>
                      <a:pt x="38" y="0"/>
                      <a:pt x="37" y="0"/>
                      <a:pt x="35" y="0"/>
                    </a:cubicBezTo>
                    <a:cubicBezTo>
                      <a:pt x="34" y="6"/>
                      <a:pt x="34" y="6"/>
                      <a:pt x="34" y="6"/>
                    </a:cubicBezTo>
                    <a:cubicBezTo>
                      <a:pt x="33" y="6"/>
                      <a:pt x="33" y="6"/>
                      <a:pt x="32" y="6"/>
                    </a:cubicBezTo>
                    <a:cubicBezTo>
                      <a:pt x="30" y="1"/>
                      <a:pt x="30" y="1"/>
                      <a:pt x="30" y="1"/>
                    </a:cubicBezTo>
                    <a:cubicBezTo>
                      <a:pt x="28" y="1"/>
                      <a:pt x="27" y="1"/>
                      <a:pt x="25" y="2"/>
                    </a:cubicBezTo>
                    <a:cubicBezTo>
                      <a:pt x="26" y="7"/>
                      <a:pt x="26" y="7"/>
                      <a:pt x="26" y="7"/>
                    </a:cubicBezTo>
                    <a:cubicBezTo>
                      <a:pt x="25" y="7"/>
                      <a:pt x="24" y="8"/>
                      <a:pt x="24" y="8"/>
                    </a:cubicBezTo>
                    <a:cubicBezTo>
                      <a:pt x="21" y="4"/>
                      <a:pt x="21" y="4"/>
                      <a:pt x="21" y="4"/>
                    </a:cubicBezTo>
                    <a:cubicBezTo>
                      <a:pt x="19" y="4"/>
                      <a:pt x="18" y="5"/>
                      <a:pt x="16" y="6"/>
                    </a:cubicBezTo>
                    <a:cubicBezTo>
                      <a:pt x="18" y="11"/>
                      <a:pt x="18" y="11"/>
                      <a:pt x="18" y="11"/>
                    </a:cubicBezTo>
                    <a:cubicBezTo>
                      <a:pt x="18" y="11"/>
                      <a:pt x="17" y="12"/>
                      <a:pt x="16" y="12"/>
                    </a:cubicBezTo>
                    <a:cubicBezTo>
                      <a:pt x="12" y="9"/>
                      <a:pt x="12" y="9"/>
                      <a:pt x="12" y="9"/>
                    </a:cubicBezTo>
                    <a:cubicBezTo>
                      <a:pt x="11" y="10"/>
                      <a:pt x="10" y="11"/>
                      <a:pt x="9" y="13"/>
                    </a:cubicBezTo>
                    <a:cubicBezTo>
                      <a:pt x="12" y="17"/>
                      <a:pt x="12" y="17"/>
                      <a:pt x="12" y="17"/>
                    </a:cubicBezTo>
                    <a:cubicBezTo>
                      <a:pt x="11" y="18"/>
                      <a:pt x="11" y="18"/>
                      <a:pt x="10" y="19"/>
                    </a:cubicBezTo>
                    <a:cubicBezTo>
                      <a:pt x="6" y="17"/>
                      <a:pt x="6" y="17"/>
                      <a:pt x="6" y="17"/>
                    </a:cubicBezTo>
                    <a:cubicBezTo>
                      <a:pt x="5" y="18"/>
                      <a:pt x="4" y="20"/>
                      <a:pt x="3" y="21"/>
                    </a:cubicBezTo>
                    <a:cubicBezTo>
                      <a:pt x="8" y="25"/>
                      <a:pt x="8" y="25"/>
                      <a:pt x="8" y="25"/>
                    </a:cubicBezTo>
                    <a:cubicBezTo>
                      <a:pt x="7" y="25"/>
                      <a:pt x="7" y="26"/>
                      <a:pt x="7" y="27"/>
                    </a:cubicBezTo>
                    <a:cubicBezTo>
                      <a:pt x="2" y="26"/>
                      <a:pt x="2" y="26"/>
                      <a:pt x="2" y="26"/>
                    </a:cubicBezTo>
                    <a:cubicBezTo>
                      <a:pt x="1" y="28"/>
                      <a:pt x="1" y="30"/>
                      <a:pt x="0" y="31"/>
                    </a:cubicBezTo>
                    <a:cubicBezTo>
                      <a:pt x="5" y="33"/>
                      <a:pt x="5" y="33"/>
                      <a:pt x="5" y="33"/>
                    </a:cubicBezTo>
                    <a:cubicBezTo>
                      <a:pt x="5" y="34"/>
                      <a:pt x="5" y="35"/>
                      <a:pt x="5" y="36"/>
                    </a:cubicBezTo>
                    <a:cubicBezTo>
                      <a:pt x="0" y="36"/>
                      <a:pt x="0" y="36"/>
                      <a:pt x="0" y="36"/>
                    </a:cubicBezTo>
                    <a:cubicBezTo>
                      <a:pt x="0" y="37"/>
                      <a:pt x="0" y="37"/>
                      <a:pt x="0" y="37"/>
                    </a:cubicBezTo>
                    <a:cubicBezTo>
                      <a:pt x="0" y="38"/>
                      <a:pt x="0" y="40"/>
                      <a:pt x="0" y="42"/>
                    </a:cubicBezTo>
                    <a:cubicBezTo>
                      <a:pt x="6" y="42"/>
                      <a:pt x="6" y="42"/>
                      <a:pt x="6" y="42"/>
                    </a:cubicBezTo>
                    <a:cubicBezTo>
                      <a:pt x="6" y="43"/>
                      <a:pt x="6" y="44"/>
                      <a:pt x="6" y="44"/>
                    </a:cubicBezTo>
                    <a:cubicBezTo>
                      <a:pt x="1" y="47"/>
                      <a:pt x="1" y="47"/>
                      <a:pt x="1" y="47"/>
                    </a:cubicBezTo>
                    <a:cubicBezTo>
                      <a:pt x="2" y="48"/>
                      <a:pt x="2" y="50"/>
                      <a:pt x="3" y="52"/>
                    </a:cubicBezTo>
                    <a:cubicBezTo>
                      <a:pt x="8" y="50"/>
                      <a:pt x="8" y="50"/>
                      <a:pt x="8" y="50"/>
                    </a:cubicBezTo>
                    <a:cubicBezTo>
                      <a:pt x="8" y="51"/>
                      <a:pt x="9" y="52"/>
                      <a:pt x="9" y="52"/>
                    </a:cubicBezTo>
                    <a:cubicBezTo>
                      <a:pt x="5" y="56"/>
                      <a:pt x="5" y="56"/>
                      <a:pt x="5" y="56"/>
                    </a:cubicBezTo>
                    <a:cubicBezTo>
                      <a:pt x="6" y="58"/>
                      <a:pt x="7" y="59"/>
                      <a:pt x="8" y="60"/>
                    </a:cubicBezTo>
                    <a:cubicBezTo>
                      <a:pt x="13" y="58"/>
                      <a:pt x="13" y="58"/>
                      <a:pt x="13" y="58"/>
                    </a:cubicBezTo>
                    <a:cubicBezTo>
                      <a:pt x="13" y="58"/>
                      <a:pt x="14" y="59"/>
                      <a:pt x="15" y="59"/>
                    </a:cubicBezTo>
                    <a:cubicBezTo>
                      <a:pt x="12" y="64"/>
                      <a:pt x="12" y="64"/>
                      <a:pt x="12" y="64"/>
                    </a:cubicBezTo>
                    <a:cubicBezTo>
                      <a:pt x="13" y="65"/>
                      <a:pt x="14" y="66"/>
                      <a:pt x="16" y="67"/>
                    </a:cubicBezTo>
                    <a:cubicBezTo>
                      <a:pt x="19" y="63"/>
                      <a:pt x="19" y="63"/>
                      <a:pt x="19" y="63"/>
                    </a:cubicBezTo>
                    <a:cubicBezTo>
                      <a:pt x="20" y="64"/>
                      <a:pt x="21" y="64"/>
                      <a:pt x="21" y="64"/>
                    </a:cubicBezTo>
                    <a:cubicBezTo>
                      <a:pt x="20" y="70"/>
                      <a:pt x="20" y="70"/>
                      <a:pt x="20" y="70"/>
                    </a:cubicBezTo>
                    <a:cubicBezTo>
                      <a:pt x="22" y="70"/>
                      <a:pt x="23" y="71"/>
                      <a:pt x="25" y="72"/>
                    </a:cubicBezTo>
                    <a:cubicBezTo>
                      <a:pt x="27" y="67"/>
                      <a:pt x="27" y="67"/>
                      <a:pt x="27" y="67"/>
                    </a:cubicBezTo>
                    <a:cubicBezTo>
                      <a:pt x="28" y="67"/>
                      <a:pt x="29" y="67"/>
                      <a:pt x="30" y="67"/>
                    </a:cubicBezTo>
                    <a:cubicBezTo>
                      <a:pt x="30" y="73"/>
                      <a:pt x="30" y="73"/>
                      <a:pt x="30" y="73"/>
                    </a:cubicBezTo>
                    <a:cubicBezTo>
                      <a:pt x="31" y="73"/>
                      <a:pt x="33" y="73"/>
                      <a:pt x="35" y="73"/>
                    </a:cubicBezTo>
                    <a:cubicBezTo>
                      <a:pt x="36" y="68"/>
                      <a:pt x="36" y="68"/>
                      <a:pt x="36" y="68"/>
                    </a:cubicBezTo>
                    <a:cubicBezTo>
                      <a:pt x="36" y="68"/>
                      <a:pt x="37" y="68"/>
                      <a:pt x="38" y="68"/>
                    </a:cubicBezTo>
                    <a:cubicBezTo>
                      <a:pt x="40" y="73"/>
                      <a:pt x="40" y="73"/>
                      <a:pt x="40" y="73"/>
                    </a:cubicBezTo>
                    <a:cubicBezTo>
                      <a:pt x="41" y="73"/>
                      <a:pt x="43" y="72"/>
                      <a:pt x="44" y="72"/>
                    </a:cubicBezTo>
                    <a:cubicBezTo>
                      <a:pt x="44" y="66"/>
                      <a:pt x="44" y="66"/>
                      <a:pt x="44" y="66"/>
                    </a:cubicBezTo>
                    <a:cubicBezTo>
                      <a:pt x="45" y="66"/>
                      <a:pt x="45" y="66"/>
                      <a:pt x="46" y="65"/>
                    </a:cubicBezTo>
                    <a:cubicBezTo>
                      <a:pt x="49" y="70"/>
                      <a:pt x="49" y="70"/>
                      <a:pt x="49" y="70"/>
                    </a:cubicBezTo>
                    <a:cubicBezTo>
                      <a:pt x="51" y="69"/>
                      <a:pt x="52" y="68"/>
                      <a:pt x="53" y="67"/>
                    </a:cubicBezTo>
                    <a:cubicBezTo>
                      <a:pt x="52" y="62"/>
                      <a:pt x="52" y="62"/>
                      <a:pt x="52" y="62"/>
                    </a:cubicBezTo>
                    <a:cubicBezTo>
                      <a:pt x="52" y="62"/>
                      <a:pt x="53" y="61"/>
                      <a:pt x="53" y="61"/>
                    </a:cubicBezTo>
                    <a:cubicBezTo>
                      <a:pt x="57" y="64"/>
                      <a:pt x="57" y="64"/>
                      <a:pt x="57" y="64"/>
                    </a:cubicBezTo>
                    <a:cubicBezTo>
                      <a:pt x="59" y="63"/>
                      <a:pt x="60" y="62"/>
                      <a:pt x="61" y="61"/>
                    </a:cubicBezTo>
                    <a:cubicBezTo>
                      <a:pt x="58" y="56"/>
                      <a:pt x="58" y="56"/>
                      <a:pt x="58" y="56"/>
                    </a:cubicBezTo>
                    <a:cubicBezTo>
                      <a:pt x="58" y="56"/>
                      <a:pt x="59" y="55"/>
                      <a:pt x="59" y="54"/>
                    </a:cubicBezTo>
                    <a:cubicBezTo>
                      <a:pt x="64" y="57"/>
                      <a:pt x="64" y="57"/>
                      <a:pt x="64" y="57"/>
                    </a:cubicBezTo>
                    <a:cubicBezTo>
                      <a:pt x="65" y="55"/>
                      <a:pt x="66" y="54"/>
                      <a:pt x="66" y="52"/>
                    </a:cubicBezTo>
                    <a:cubicBezTo>
                      <a:pt x="62" y="49"/>
                      <a:pt x="62" y="49"/>
                      <a:pt x="62" y="49"/>
                    </a:cubicBezTo>
                    <a:cubicBezTo>
                      <a:pt x="63" y="48"/>
                      <a:pt x="63" y="47"/>
                      <a:pt x="63" y="47"/>
                    </a:cubicBezTo>
                    <a:cubicBezTo>
                      <a:pt x="68" y="47"/>
                      <a:pt x="68" y="47"/>
                      <a:pt x="68" y="47"/>
                    </a:cubicBezTo>
                    <a:cubicBezTo>
                      <a:pt x="69" y="46"/>
                      <a:pt x="69" y="44"/>
                      <a:pt x="69" y="42"/>
                    </a:cubicBezTo>
                    <a:cubicBezTo>
                      <a:pt x="64" y="40"/>
                      <a:pt x="64" y="40"/>
                      <a:pt x="64" y="40"/>
                    </a:cubicBezTo>
                    <a:cubicBezTo>
                      <a:pt x="64" y="40"/>
                      <a:pt x="65" y="39"/>
                      <a:pt x="65" y="38"/>
                    </a:cubicBezTo>
                    <a:lnTo>
                      <a:pt x="70" y="37"/>
                    </a:lnTo>
                    <a:close/>
                    <a:moveTo>
                      <a:pt x="35" y="64"/>
                    </a:moveTo>
                    <a:cubicBezTo>
                      <a:pt x="21" y="64"/>
                      <a:pt x="9" y="52"/>
                      <a:pt x="9" y="37"/>
                    </a:cubicBezTo>
                    <a:cubicBezTo>
                      <a:pt x="9" y="22"/>
                      <a:pt x="21" y="10"/>
                      <a:pt x="35" y="10"/>
                    </a:cubicBezTo>
                    <a:cubicBezTo>
                      <a:pt x="49" y="10"/>
                      <a:pt x="61" y="22"/>
                      <a:pt x="61" y="37"/>
                    </a:cubicBezTo>
                    <a:cubicBezTo>
                      <a:pt x="61" y="52"/>
                      <a:pt x="49" y="64"/>
                      <a:pt x="35" y="64"/>
                    </a:cubicBezTo>
                    <a:close/>
                  </a:path>
                </a:pathLst>
              </a:custGeom>
              <a:solidFill>
                <a:srgbClr val="3E3A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84" name="Freeform 19"/>
              <p:cNvSpPr>
                <a:spLocks noEditPoints="1"/>
              </p:cNvSpPr>
              <p:nvPr/>
            </p:nvSpPr>
            <p:spPr bwMode="auto">
              <a:xfrm>
                <a:off x="1312863" y="2371726"/>
                <a:ext cx="52388" cy="53975"/>
              </a:xfrm>
              <a:custGeom>
                <a:avLst/>
                <a:gdLst>
                  <a:gd name="T0" fmla="*/ 25 w 50"/>
                  <a:gd name="T1" fmla="*/ 0 h 52"/>
                  <a:gd name="T2" fmla="*/ 0 w 50"/>
                  <a:gd name="T3" fmla="*/ 26 h 52"/>
                  <a:gd name="T4" fmla="*/ 25 w 50"/>
                  <a:gd name="T5" fmla="*/ 52 h 52"/>
                  <a:gd name="T6" fmla="*/ 50 w 50"/>
                  <a:gd name="T7" fmla="*/ 26 h 52"/>
                  <a:gd name="T8" fmla="*/ 25 w 50"/>
                  <a:gd name="T9" fmla="*/ 0 h 52"/>
                  <a:gd name="T10" fmla="*/ 25 w 50"/>
                  <a:gd name="T11" fmla="*/ 48 h 52"/>
                  <a:gd name="T12" fmla="*/ 4 w 50"/>
                  <a:gd name="T13" fmla="*/ 26 h 52"/>
                  <a:gd name="T14" fmla="*/ 25 w 50"/>
                  <a:gd name="T15" fmla="*/ 4 h 52"/>
                  <a:gd name="T16" fmla="*/ 46 w 50"/>
                  <a:gd name="T17" fmla="*/ 26 h 52"/>
                  <a:gd name="T18" fmla="*/ 25 w 50"/>
                  <a:gd name="T19" fmla="*/ 48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0" h="52">
                    <a:moveTo>
                      <a:pt x="25" y="0"/>
                    </a:moveTo>
                    <a:cubicBezTo>
                      <a:pt x="11" y="0"/>
                      <a:pt x="0" y="11"/>
                      <a:pt x="0" y="26"/>
                    </a:cubicBezTo>
                    <a:cubicBezTo>
                      <a:pt x="0" y="40"/>
                      <a:pt x="11" y="52"/>
                      <a:pt x="25" y="52"/>
                    </a:cubicBezTo>
                    <a:cubicBezTo>
                      <a:pt x="39" y="52"/>
                      <a:pt x="50" y="40"/>
                      <a:pt x="50" y="26"/>
                    </a:cubicBezTo>
                    <a:cubicBezTo>
                      <a:pt x="50" y="11"/>
                      <a:pt x="39" y="0"/>
                      <a:pt x="25" y="0"/>
                    </a:cubicBezTo>
                    <a:close/>
                    <a:moveTo>
                      <a:pt x="25" y="48"/>
                    </a:moveTo>
                    <a:cubicBezTo>
                      <a:pt x="13" y="48"/>
                      <a:pt x="4" y="38"/>
                      <a:pt x="4" y="26"/>
                    </a:cubicBezTo>
                    <a:cubicBezTo>
                      <a:pt x="4" y="14"/>
                      <a:pt x="13" y="4"/>
                      <a:pt x="25" y="4"/>
                    </a:cubicBezTo>
                    <a:cubicBezTo>
                      <a:pt x="36" y="4"/>
                      <a:pt x="46" y="14"/>
                      <a:pt x="46" y="26"/>
                    </a:cubicBezTo>
                    <a:cubicBezTo>
                      <a:pt x="46" y="38"/>
                      <a:pt x="36" y="48"/>
                      <a:pt x="25" y="48"/>
                    </a:cubicBezTo>
                    <a:close/>
                  </a:path>
                </a:pathLst>
              </a:custGeom>
              <a:solidFill>
                <a:srgbClr val="3E3A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85" name="Freeform 20"/>
              <p:cNvSpPr>
                <a:spLocks noEditPoints="1"/>
              </p:cNvSpPr>
              <p:nvPr/>
            </p:nvSpPr>
            <p:spPr bwMode="auto">
              <a:xfrm>
                <a:off x="1133475" y="2698751"/>
                <a:ext cx="66675" cy="69850"/>
              </a:xfrm>
              <a:custGeom>
                <a:avLst/>
                <a:gdLst>
                  <a:gd name="T0" fmla="*/ 63 w 63"/>
                  <a:gd name="T1" fmla="*/ 33 h 66"/>
                  <a:gd name="T2" fmla="*/ 58 w 63"/>
                  <a:gd name="T3" fmla="*/ 28 h 66"/>
                  <a:gd name="T4" fmla="*/ 62 w 63"/>
                  <a:gd name="T5" fmla="*/ 24 h 66"/>
                  <a:gd name="T6" fmla="*/ 56 w 63"/>
                  <a:gd name="T7" fmla="*/ 20 h 66"/>
                  <a:gd name="T8" fmla="*/ 59 w 63"/>
                  <a:gd name="T9" fmla="*/ 15 h 66"/>
                  <a:gd name="T10" fmla="*/ 52 w 63"/>
                  <a:gd name="T11" fmla="*/ 14 h 66"/>
                  <a:gd name="T12" fmla="*/ 53 w 63"/>
                  <a:gd name="T13" fmla="*/ 8 h 66"/>
                  <a:gd name="T14" fmla="*/ 46 w 63"/>
                  <a:gd name="T15" fmla="*/ 9 h 66"/>
                  <a:gd name="T16" fmla="*/ 45 w 63"/>
                  <a:gd name="T17" fmla="*/ 3 h 66"/>
                  <a:gd name="T18" fmla="*/ 39 w 63"/>
                  <a:gd name="T19" fmla="*/ 5 h 66"/>
                  <a:gd name="T20" fmla="*/ 36 w 63"/>
                  <a:gd name="T21" fmla="*/ 0 h 66"/>
                  <a:gd name="T22" fmla="*/ 31 w 63"/>
                  <a:gd name="T23" fmla="*/ 4 h 66"/>
                  <a:gd name="T24" fmla="*/ 27 w 63"/>
                  <a:gd name="T25" fmla="*/ 0 h 66"/>
                  <a:gd name="T26" fmla="*/ 23 w 63"/>
                  <a:gd name="T27" fmla="*/ 6 h 66"/>
                  <a:gd name="T28" fmla="*/ 19 w 63"/>
                  <a:gd name="T29" fmla="*/ 3 h 66"/>
                  <a:gd name="T30" fmla="*/ 16 w 63"/>
                  <a:gd name="T31" fmla="*/ 9 h 66"/>
                  <a:gd name="T32" fmla="*/ 11 w 63"/>
                  <a:gd name="T33" fmla="*/ 8 h 66"/>
                  <a:gd name="T34" fmla="*/ 11 w 63"/>
                  <a:gd name="T35" fmla="*/ 15 h 66"/>
                  <a:gd name="T36" fmla="*/ 5 w 63"/>
                  <a:gd name="T37" fmla="*/ 15 h 66"/>
                  <a:gd name="T38" fmla="*/ 7 w 63"/>
                  <a:gd name="T39" fmla="*/ 22 h 66"/>
                  <a:gd name="T40" fmla="*/ 1 w 63"/>
                  <a:gd name="T41" fmla="*/ 23 h 66"/>
                  <a:gd name="T42" fmla="*/ 5 w 63"/>
                  <a:gd name="T43" fmla="*/ 30 h 66"/>
                  <a:gd name="T44" fmla="*/ 0 w 63"/>
                  <a:gd name="T45" fmla="*/ 33 h 66"/>
                  <a:gd name="T46" fmla="*/ 0 w 63"/>
                  <a:gd name="T47" fmla="*/ 37 h 66"/>
                  <a:gd name="T48" fmla="*/ 5 w 63"/>
                  <a:gd name="T49" fmla="*/ 40 h 66"/>
                  <a:gd name="T50" fmla="*/ 3 w 63"/>
                  <a:gd name="T51" fmla="*/ 46 h 66"/>
                  <a:gd name="T52" fmla="*/ 8 w 63"/>
                  <a:gd name="T53" fmla="*/ 47 h 66"/>
                  <a:gd name="T54" fmla="*/ 7 w 63"/>
                  <a:gd name="T55" fmla="*/ 54 h 66"/>
                  <a:gd name="T56" fmla="*/ 13 w 63"/>
                  <a:gd name="T57" fmla="*/ 54 h 66"/>
                  <a:gd name="T58" fmla="*/ 14 w 63"/>
                  <a:gd name="T59" fmla="*/ 61 h 66"/>
                  <a:gd name="T60" fmla="*/ 19 w 63"/>
                  <a:gd name="T61" fmla="*/ 58 h 66"/>
                  <a:gd name="T62" fmla="*/ 22 w 63"/>
                  <a:gd name="T63" fmla="*/ 65 h 66"/>
                  <a:gd name="T64" fmla="*/ 27 w 63"/>
                  <a:gd name="T65" fmla="*/ 61 h 66"/>
                  <a:gd name="T66" fmla="*/ 31 w 63"/>
                  <a:gd name="T67" fmla="*/ 66 h 66"/>
                  <a:gd name="T68" fmla="*/ 34 w 63"/>
                  <a:gd name="T69" fmla="*/ 61 h 66"/>
                  <a:gd name="T70" fmla="*/ 40 w 63"/>
                  <a:gd name="T71" fmla="*/ 65 h 66"/>
                  <a:gd name="T72" fmla="*/ 42 w 63"/>
                  <a:gd name="T73" fmla="*/ 59 h 66"/>
                  <a:gd name="T74" fmla="*/ 49 w 63"/>
                  <a:gd name="T75" fmla="*/ 61 h 66"/>
                  <a:gd name="T76" fmla="*/ 49 w 63"/>
                  <a:gd name="T77" fmla="*/ 55 h 66"/>
                  <a:gd name="T78" fmla="*/ 56 w 63"/>
                  <a:gd name="T79" fmla="*/ 55 h 66"/>
                  <a:gd name="T80" fmla="*/ 54 w 63"/>
                  <a:gd name="T81" fmla="*/ 49 h 66"/>
                  <a:gd name="T82" fmla="*/ 60 w 63"/>
                  <a:gd name="T83" fmla="*/ 47 h 66"/>
                  <a:gd name="T84" fmla="*/ 57 w 63"/>
                  <a:gd name="T85" fmla="*/ 42 h 66"/>
                  <a:gd name="T86" fmla="*/ 63 w 63"/>
                  <a:gd name="T87" fmla="*/ 38 h 66"/>
                  <a:gd name="T88" fmla="*/ 59 w 63"/>
                  <a:gd name="T89" fmla="*/ 34 h 66"/>
                  <a:gd name="T90" fmla="*/ 32 w 63"/>
                  <a:gd name="T91" fmla="*/ 57 h 66"/>
                  <a:gd name="T92" fmla="*/ 32 w 63"/>
                  <a:gd name="T93" fmla="*/ 8 h 66"/>
                  <a:gd name="T94" fmla="*/ 32 w 63"/>
                  <a:gd name="T95" fmla="*/ 57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3" h="66">
                    <a:moveTo>
                      <a:pt x="63" y="33"/>
                    </a:moveTo>
                    <a:cubicBezTo>
                      <a:pt x="63" y="33"/>
                      <a:pt x="63" y="33"/>
                      <a:pt x="63" y="33"/>
                    </a:cubicBezTo>
                    <a:cubicBezTo>
                      <a:pt x="63" y="31"/>
                      <a:pt x="63" y="30"/>
                      <a:pt x="63" y="28"/>
                    </a:cubicBezTo>
                    <a:cubicBezTo>
                      <a:pt x="58" y="28"/>
                      <a:pt x="58" y="28"/>
                      <a:pt x="58" y="28"/>
                    </a:cubicBezTo>
                    <a:cubicBezTo>
                      <a:pt x="58" y="27"/>
                      <a:pt x="58" y="27"/>
                      <a:pt x="58" y="26"/>
                    </a:cubicBezTo>
                    <a:cubicBezTo>
                      <a:pt x="62" y="24"/>
                      <a:pt x="62" y="24"/>
                      <a:pt x="62" y="24"/>
                    </a:cubicBezTo>
                    <a:cubicBezTo>
                      <a:pt x="62" y="22"/>
                      <a:pt x="61" y="21"/>
                      <a:pt x="61" y="19"/>
                    </a:cubicBezTo>
                    <a:cubicBezTo>
                      <a:pt x="56" y="20"/>
                      <a:pt x="56" y="20"/>
                      <a:pt x="56" y="20"/>
                    </a:cubicBezTo>
                    <a:cubicBezTo>
                      <a:pt x="56" y="20"/>
                      <a:pt x="55" y="19"/>
                      <a:pt x="55" y="18"/>
                    </a:cubicBezTo>
                    <a:cubicBezTo>
                      <a:pt x="59" y="15"/>
                      <a:pt x="59" y="15"/>
                      <a:pt x="59" y="15"/>
                    </a:cubicBezTo>
                    <a:cubicBezTo>
                      <a:pt x="58" y="14"/>
                      <a:pt x="57" y="12"/>
                      <a:pt x="56" y="11"/>
                    </a:cubicBezTo>
                    <a:cubicBezTo>
                      <a:pt x="52" y="14"/>
                      <a:pt x="52" y="14"/>
                      <a:pt x="52" y="14"/>
                    </a:cubicBezTo>
                    <a:cubicBezTo>
                      <a:pt x="51" y="13"/>
                      <a:pt x="51" y="13"/>
                      <a:pt x="50" y="12"/>
                    </a:cubicBezTo>
                    <a:cubicBezTo>
                      <a:pt x="53" y="8"/>
                      <a:pt x="53" y="8"/>
                      <a:pt x="53" y="8"/>
                    </a:cubicBezTo>
                    <a:cubicBezTo>
                      <a:pt x="52" y="7"/>
                      <a:pt x="50" y="6"/>
                      <a:pt x="49" y="5"/>
                    </a:cubicBezTo>
                    <a:cubicBezTo>
                      <a:pt x="46" y="9"/>
                      <a:pt x="46" y="9"/>
                      <a:pt x="46" y="9"/>
                    </a:cubicBezTo>
                    <a:cubicBezTo>
                      <a:pt x="45" y="8"/>
                      <a:pt x="45" y="8"/>
                      <a:pt x="44" y="8"/>
                    </a:cubicBezTo>
                    <a:cubicBezTo>
                      <a:pt x="45" y="3"/>
                      <a:pt x="45" y="3"/>
                      <a:pt x="45" y="3"/>
                    </a:cubicBezTo>
                    <a:cubicBezTo>
                      <a:pt x="44" y="2"/>
                      <a:pt x="42" y="1"/>
                      <a:pt x="41" y="1"/>
                    </a:cubicBezTo>
                    <a:cubicBezTo>
                      <a:pt x="39" y="5"/>
                      <a:pt x="39" y="5"/>
                      <a:pt x="39" y="5"/>
                    </a:cubicBezTo>
                    <a:cubicBezTo>
                      <a:pt x="38" y="5"/>
                      <a:pt x="37" y="5"/>
                      <a:pt x="37" y="5"/>
                    </a:cubicBezTo>
                    <a:cubicBezTo>
                      <a:pt x="36" y="0"/>
                      <a:pt x="36" y="0"/>
                      <a:pt x="36" y="0"/>
                    </a:cubicBezTo>
                    <a:cubicBezTo>
                      <a:pt x="35" y="0"/>
                      <a:pt x="33" y="0"/>
                      <a:pt x="32" y="0"/>
                    </a:cubicBezTo>
                    <a:cubicBezTo>
                      <a:pt x="31" y="4"/>
                      <a:pt x="31" y="4"/>
                      <a:pt x="31" y="4"/>
                    </a:cubicBezTo>
                    <a:cubicBezTo>
                      <a:pt x="30" y="5"/>
                      <a:pt x="30" y="5"/>
                      <a:pt x="29" y="5"/>
                    </a:cubicBezTo>
                    <a:cubicBezTo>
                      <a:pt x="27" y="0"/>
                      <a:pt x="27" y="0"/>
                      <a:pt x="27" y="0"/>
                    </a:cubicBezTo>
                    <a:cubicBezTo>
                      <a:pt x="26" y="0"/>
                      <a:pt x="24" y="0"/>
                      <a:pt x="23" y="1"/>
                    </a:cubicBezTo>
                    <a:cubicBezTo>
                      <a:pt x="23" y="6"/>
                      <a:pt x="23" y="6"/>
                      <a:pt x="23" y="6"/>
                    </a:cubicBezTo>
                    <a:cubicBezTo>
                      <a:pt x="23" y="6"/>
                      <a:pt x="22" y="6"/>
                      <a:pt x="21" y="7"/>
                    </a:cubicBezTo>
                    <a:cubicBezTo>
                      <a:pt x="19" y="3"/>
                      <a:pt x="19" y="3"/>
                      <a:pt x="19" y="3"/>
                    </a:cubicBezTo>
                    <a:cubicBezTo>
                      <a:pt x="17" y="3"/>
                      <a:pt x="16" y="4"/>
                      <a:pt x="15" y="5"/>
                    </a:cubicBezTo>
                    <a:cubicBezTo>
                      <a:pt x="16" y="9"/>
                      <a:pt x="16" y="9"/>
                      <a:pt x="16" y="9"/>
                    </a:cubicBezTo>
                    <a:cubicBezTo>
                      <a:pt x="16" y="10"/>
                      <a:pt x="15" y="10"/>
                      <a:pt x="15" y="11"/>
                    </a:cubicBezTo>
                    <a:cubicBezTo>
                      <a:pt x="11" y="8"/>
                      <a:pt x="11" y="8"/>
                      <a:pt x="11" y="8"/>
                    </a:cubicBezTo>
                    <a:cubicBezTo>
                      <a:pt x="10" y="9"/>
                      <a:pt x="9" y="10"/>
                      <a:pt x="8" y="11"/>
                    </a:cubicBezTo>
                    <a:cubicBezTo>
                      <a:pt x="11" y="15"/>
                      <a:pt x="11" y="15"/>
                      <a:pt x="11" y="15"/>
                    </a:cubicBezTo>
                    <a:cubicBezTo>
                      <a:pt x="10" y="15"/>
                      <a:pt x="10" y="16"/>
                      <a:pt x="9" y="17"/>
                    </a:cubicBezTo>
                    <a:cubicBezTo>
                      <a:pt x="5" y="15"/>
                      <a:pt x="5" y="15"/>
                      <a:pt x="5" y="15"/>
                    </a:cubicBezTo>
                    <a:cubicBezTo>
                      <a:pt x="4" y="16"/>
                      <a:pt x="3" y="17"/>
                      <a:pt x="3" y="19"/>
                    </a:cubicBezTo>
                    <a:cubicBezTo>
                      <a:pt x="7" y="22"/>
                      <a:pt x="7" y="22"/>
                      <a:pt x="7" y="22"/>
                    </a:cubicBezTo>
                    <a:cubicBezTo>
                      <a:pt x="6" y="22"/>
                      <a:pt x="6" y="23"/>
                      <a:pt x="6" y="24"/>
                    </a:cubicBezTo>
                    <a:cubicBezTo>
                      <a:pt x="1" y="23"/>
                      <a:pt x="1" y="23"/>
                      <a:pt x="1" y="23"/>
                    </a:cubicBezTo>
                    <a:cubicBezTo>
                      <a:pt x="1" y="25"/>
                      <a:pt x="0" y="26"/>
                      <a:pt x="0" y="28"/>
                    </a:cubicBezTo>
                    <a:cubicBezTo>
                      <a:pt x="5" y="30"/>
                      <a:pt x="5" y="30"/>
                      <a:pt x="5" y="30"/>
                    </a:cubicBezTo>
                    <a:cubicBezTo>
                      <a:pt x="5" y="30"/>
                      <a:pt x="5" y="31"/>
                      <a:pt x="5" y="32"/>
                    </a:cubicBezTo>
                    <a:cubicBezTo>
                      <a:pt x="0" y="33"/>
                      <a:pt x="0" y="33"/>
                      <a:pt x="0" y="33"/>
                    </a:cubicBezTo>
                    <a:cubicBezTo>
                      <a:pt x="0" y="33"/>
                      <a:pt x="0" y="33"/>
                      <a:pt x="0" y="33"/>
                    </a:cubicBezTo>
                    <a:cubicBezTo>
                      <a:pt x="0" y="34"/>
                      <a:pt x="0" y="36"/>
                      <a:pt x="0" y="37"/>
                    </a:cubicBezTo>
                    <a:cubicBezTo>
                      <a:pt x="5" y="38"/>
                      <a:pt x="5" y="38"/>
                      <a:pt x="5" y="38"/>
                    </a:cubicBezTo>
                    <a:cubicBezTo>
                      <a:pt x="5" y="38"/>
                      <a:pt x="5" y="39"/>
                      <a:pt x="5" y="40"/>
                    </a:cubicBezTo>
                    <a:cubicBezTo>
                      <a:pt x="1" y="42"/>
                      <a:pt x="1" y="42"/>
                      <a:pt x="1" y="42"/>
                    </a:cubicBezTo>
                    <a:cubicBezTo>
                      <a:pt x="1" y="44"/>
                      <a:pt x="2" y="45"/>
                      <a:pt x="3" y="46"/>
                    </a:cubicBezTo>
                    <a:cubicBezTo>
                      <a:pt x="7" y="45"/>
                      <a:pt x="7" y="45"/>
                      <a:pt x="7" y="45"/>
                    </a:cubicBezTo>
                    <a:cubicBezTo>
                      <a:pt x="8" y="46"/>
                      <a:pt x="8" y="47"/>
                      <a:pt x="8" y="47"/>
                    </a:cubicBezTo>
                    <a:cubicBezTo>
                      <a:pt x="5" y="51"/>
                      <a:pt x="5" y="51"/>
                      <a:pt x="5" y="51"/>
                    </a:cubicBezTo>
                    <a:cubicBezTo>
                      <a:pt x="6" y="52"/>
                      <a:pt x="6" y="53"/>
                      <a:pt x="7" y="54"/>
                    </a:cubicBezTo>
                    <a:cubicBezTo>
                      <a:pt x="12" y="52"/>
                      <a:pt x="12" y="52"/>
                      <a:pt x="12" y="52"/>
                    </a:cubicBezTo>
                    <a:cubicBezTo>
                      <a:pt x="12" y="53"/>
                      <a:pt x="13" y="53"/>
                      <a:pt x="13" y="54"/>
                    </a:cubicBezTo>
                    <a:cubicBezTo>
                      <a:pt x="11" y="58"/>
                      <a:pt x="11" y="58"/>
                      <a:pt x="11" y="58"/>
                    </a:cubicBezTo>
                    <a:cubicBezTo>
                      <a:pt x="12" y="59"/>
                      <a:pt x="13" y="60"/>
                      <a:pt x="14" y="61"/>
                    </a:cubicBezTo>
                    <a:cubicBezTo>
                      <a:pt x="18" y="57"/>
                      <a:pt x="18" y="57"/>
                      <a:pt x="18" y="57"/>
                    </a:cubicBezTo>
                    <a:cubicBezTo>
                      <a:pt x="18" y="58"/>
                      <a:pt x="19" y="58"/>
                      <a:pt x="19" y="58"/>
                    </a:cubicBezTo>
                    <a:cubicBezTo>
                      <a:pt x="18" y="63"/>
                      <a:pt x="18" y="63"/>
                      <a:pt x="18" y="63"/>
                    </a:cubicBezTo>
                    <a:cubicBezTo>
                      <a:pt x="20" y="64"/>
                      <a:pt x="21" y="64"/>
                      <a:pt x="22" y="65"/>
                    </a:cubicBezTo>
                    <a:cubicBezTo>
                      <a:pt x="25" y="60"/>
                      <a:pt x="25" y="60"/>
                      <a:pt x="25" y="60"/>
                    </a:cubicBezTo>
                    <a:cubicBezTo>
                      <a:pt x="25" y="61"/>
                      <a:pt x="26" y="61"/>
                      <a:pt x="27" y="61"/>
                    </a:cubicBezTo>
                    <a:cubicBezTo>
                      <a:pt x="27" y="66"/>
                      <a:pt x="27" y="66"/>
                      <a:pt x="27" y="66"/>
                    </a:cubicBezTo>
                    <a:cubicBezTo>
                      <a:pt x="28" y="66"/>
                      <a:pt x="30" y="66"/>
                      <a:pt x="31" y="66"/>
                    </a:cubicBezTo>
                    <a:cubicBezTo>
                      <a:pt x="32" y="61"/>
                      <a:pt x="32" y="61"/>
                      <a:pt x="32" y="61"/>
                    </a:cubicBezTo>
                    <a:cubicBezTo>
                      <a:pt x="33" y="61"/>
                      <a:pt x="34" y="61"/>
                      <a:pt x="34" y="61"/>
                    </a:cubicBezTo>
                    <a:cubicBezTo>
                      <a:pt x="36" y="66"/>
                      <a:pt x="36" y="66"/>
                      <a:pt x="36" y="66"/>
                    </a:cubicBezTo>
                    <a:cubicBezTo>
                      <a:pt x="37" y="66"/>
                      <a:pt x="39" y="65"/>
                      <a:pt x="40" y="65"/>
                    </a:cubicBezTo>
                    <a:cubicBezTo>
                      <a:pt x="40" y="60"/>
                      <a:pt x="40" y="60"/>
                      <a:pt x="40" y="60"/>
                    </a:cubicBezTo>
                    <a:cubicBezTo>
                      <a:pt x="41" y="60"/>
                      <a:pt x="41" y="59"/>
                      <a:pt x="42" y="59"/>
                    </a:cubicBezTo>
                    <a:cubicBezTo>
                      <a:pt x="45" y="63"/>
                      <a:pt x="45" y="63"/>
                      <a:pt x="45" y="63"/>
                    </a:cubicBezTo>
                    <a:cubicBezTo>
                      <a:pt x="46" y="63"/>
                      <a:pt x="47" y="62"/>
                      <a:pt x="49" y="61"/>
                    </a:cubicBezTo>
                    <a:cubicBezTo>
                      <a:pt x="47" y="56"/>
                      <a:pt x="47" y="56"/>
                      <a:pt x="47" y="56"/>
                    </a:cubicBezTo>
                    <a:cubicBezTo>
                      <a:pt x="48" y="56"/>
                      <a:pt x="48" y="56"/>
                      <a:pt x="49" y="55"/>
                    </a:cubicBezTo>
                    <a:cubicBezTo>
                      <a:pt x="52" y="58"/>
                      <a:pt x="52" y="58"/>
                      <a:pt x="52" y="58"/>
                    </a:cubicBezTo>
                    <a:cubicBezTo>
                      <a:pt x="53" y="57"/>
                      <a:pt x="55" y="56"/>
                      <a:pt x="56" y="55"/>
                    </a:cubicBezTo>
                    <a:cubicBezTo>
                      <a:pt x="53" y="51"/>
                      <a:pt x="53" y="51"/>
                      <a:pt x="53" y="51"/>
                    </a:cubicBezTo>
                    <a:cubicBezTo>
                      <a:pt x="53" y="50"/>
                      <a:pt x="54" y="50"/>
                      <a:pt x="54" y="49"/>
                    </a:cubicBezTo>
                    <a:cubicBezTo>
                      <a:pt x="58" y="51"/>
                      <a:pt x="58" y="51"/>
                      <a:pt x="58" y="51"/>
                    </a:cubicBezTo>
                    <a:cubicBezTo>
                      <a:pt x="59" y="50"/>
                      <a:pt x="60" y="48"/>
                      <a:pt x="60" y="47"/>
                    </a:cubicBezTo>
                    <a:cubicBezTo>
                      <a:pt x="57" y="44"/>
                      <a:pt x="57" y="44"/>
                      <a:pt x="57" y="44"/>
                    </a:cubicBezTo>
                    <a:cubicBezTo>
                      <a:pt x="57" y="43"/>
                      <a:pt x="57" y="43"/>
                      <a:pt x="57" y="42"/>
                    </a:cubicBezTo>
                    <a:cubicBezTo>
                      <a:pt x="62" y="42"/>
                      <a:pt x="62" y="42"/>
                      <a:pt x="62" y="42"/>
                    </a:cubicBezTo>
                    <a:cubicBezTo>
                      <a:pt x="63" y="41"/>
                      <a:pt x="63" y="39"/>
                      <a:pt x="63" y="38"/>
                    </a:cubicBezTo>
                    <a:cubicBezTo>
                      <a:pt x="59" y="36"/>
                      <a:pt x="59" y="36"/>
                      <a:pt x="59" y="36"/>
                    </a:cubicBezTo>
                    <a:cubicBezTo>
                      <a:pt x="59" y="35"/>
                      <a:pt x="59" y="35"/>
                      <a:pt x="59" y="34"/>
                    </a:cubicBezTo>
                    <a:lnTo>
                      <a:pt x="63" y="33"/>
                    </a:lnTo>
                    <a:close/>
                    <a:moveTo>
                      <a:pt x="32" y="57"/>
                    </a:moveTo>
                    <a:cubicBezTo>
                      <a:pt x="19" y="57"/>
                      <a:pt x="8" y="46"/>
                      <a:pt x="8" y="33"/>
                    </a:cubicBezTo>
                    <a:cubicBezTo>
                      <a:pt x="8" y="19"/>
                      <a:pt x="19" y="8"/>
                      <a:pt x="32" y="8"/>
                    </a:cubicBezTo>
                    <a:cubicBezTo>
                      <a:pt x="45" y="8"/>
                      <a:pt x="55" y="19"/>
                      <a:pt x="55" y="33"/>
                    </a:cubicBezTo>
                    <a:cubicBezTo>
                      <a:pt x="55" y="46"/>
                      <a:pt x="45" y="57"/>
                      <a:pt x="32" y="57"/>
                    </a:cubicBezTo>
                    <a:close/>
                  </a:path>
                </a:pathLst>
              </a:custGeom>
              <a:solidFill>
                <a:srgbClr val="3E3A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86" name="Freeform 21"/>
              <p:cNvSpPr>
                <a:spLocks noEditPoints="1"/>
              </p:cNvSpPr>
              <p:nvPr/>
            </p:nvSpPr>
            <p:spPr bwMode="auto">
              <a:xfrm>
                <a:off x="1143000" y="2708276"/>
                <a:ext cx="47625" cy="50800"/>
              </a:xfrm>
              <a:custGeom>
                <a:avLst/>
                <a:gdLst>
                  <a:gd name="T0" fmla="*/ 23 w 45"/>
                  <a:gd name="T1" fmla="*/ 0 h 48"/>
                  <a:gd name="T2" fmla="*/ 0 w 45"/>
                  <a:gd name="T3" fmla="*/ 24 h 48"/>
                  <a:gd name="T4" fmla="*/ 23 w 45"/>
                  <a:gd name="T5" fmla="*/ 48 h 48"/>
                  <a:gd name="T6" fmla="*/ 45 w 45"/>
                  <a:gd name="T7" fmla="*/ 24 h 48"/>
                  <a:gd name="T8" fmla="*/ 23 w 45"/>
                  <a:gd name="T9" fmla="*/ 0 h 48"/>
                  <a:gd name="T10" fmla="*/ 23 w 45"/>
                  <a:gd name="T11" fmla="*/ 44 h 48"/>
                  <a:gd name="T12" fmla="*/ 4 w 45"/>
                  <a:gd name="T13" fmla="*/ 24 h 48"/>
                  <a:gd name="T14" fmla="*/ 23 w 45"/>
                  <a:gd name="T15" fmla="*/ 4 h 48"/>
                  <a:gd name="T16" fmla="*/ 42 w 45"/>
                  <a:gd name="T17" fmla="*/ 24 h 48"/>
                  <a:gd name="T18" fmla="*/ 23 w 45"/>
                  <a:gd name="T19"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5" h="48">
                    <a:moveTo>
                      <a:pt x="23" y="0"/>
                    </a:moveTo>
                    <a:cubicBezTo>
                      <a:pt x="10" y="0"/>
                      <a:pt x="0" y="11"/>
                      <a:pt x="0" y="24"/>
                    </a:cubicBezTo>
                    <a:cubicBezTo>
                      <a:pt x="0" y="37"/>
                      <a:pt x="10" y="48"/>
                      <a:pt x="23" y="48"/>
                    </a:cubicBezTo>
                    <a:cubicBezTo>
                      <a:pt x="35" y="48"/>
                      <a:pt x="45" y="37"/>
                      <a:pt x="45" y="24"/>
                    </a:cubicBezTo>
                    <a:cubicBezTo>
                      <a:pt x="45" y="11"/>
                      <a:pt x="35" y="0"/>
                      <a:pt x="23" y="0"/>
                    </a:cubicBezTo>
                    <a:close/>
                    <a:moveTo>
                      <a:pt x="23" y="44"/>
                    </a:moveTo>
                    <a:cubicBezTo>
                      <a:pt x="12" y="44"/>
                      <a:pt x="4" y="35"/>
                      <a:pt x="4" y="24"/>
                    </a:cubicBezTo>
                    <a:cubicBezTo>
                      <a:pt x="4" y="13"/>
                      <a:pt x="12" y="4"/>
                      <a:pt x="23" y="4"/>
                    </a:cubicBezTo>
                    <a:cubicBezTo>
                      <a:pt x="33" y="4"/>
                      <a:pt x="42" y="13"/>
                      <a:pt x="42" y="24"/>
                    </a:cubicBezTo>
                    <a:cubicBezTo>
                      <a:pt x="42" y="35"/>
                      <a:pt x="33" y="44"/>
                      <a:pt x="23" y="44"/>
                    </a:cubicBezTo>
                    <a:close/>
                  </a:path>
                </a:pathLst>
              </a:custGeom>
              <a:solidFill>
                <a:srgbClr val="3E3A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87" name="Freeform 22"/>
              <p:cNvSpPr>
                <a:spLocks noEditPoints="1"/>
              </p:cNvSpPr>
              <p:nvPr/>
            </p:nvSpPr>
            <p:spPr bwMode="auto">
              <a:xfrm>
                <a:off x="1041400" y="2400301"/>
                <a:ext cx="34925" cy="38100"/>
              </a:xfrm>
              <a:custGeom>
                <a:avLst/>
                <a:gdLst>
                  <a:gd name="T0" fmla="*/ 34 w 34"/>
                  <a:gd name="T1" fmla="*/ 15 h 36"/>
                  <a:gd name="T2" fmla="*/ 31 w 34"/>
                  <a:gd name="T3" fmla="*/ 13 h 36"/>
                  <a:gd name="T4" fmla="*/ 32 w 34"/>
                  <a:gd name="T5" fmla="*/ 10 h 36"/>
                  <a:gd name="T6" fmla="*/ 29 w 34"/>
                  <a:gd name="T7" fmla="*/ 9 h 36"/>
                  <a:gd name="T8" fmla="*/ 29 w 34"/>
                  <a:gd name="T9" fmla="*/ 6 h 36"/>
                  <a:gd name="T10" fmla="*/ 26 w 34"/>
                  <a:gd name="T11" fmla="*/ 6 h 36"/>
                  <a:gd name="T12" fmla="*/ 26 w 34"/>
                  <a:gd name="T13" fmla="*/ 3 h 36"/>
                  <a:gd name="T14" fmla="*/ 22 w 34"/>
                  <a:gd name="T15" fmla="*/ 4 h 36"/>
                  <a:gd name="T16" fmla="*/ 21 w 34"/>
                  <a:gd name="T17" fmla="*/ 1 h 36"/>
                  <a:gd name="T18" fmla="*/ 18 w 34"/>
                  <a:gd name="T19" fmla="*/ 3 h 36"/>
                  <a:gd name="T20" fmla="*/ 16 w 34"/>
                  <a:gd name="T21" fmla="*/ 0 h 36"/>
                  <a:gd name="T22" fmla="*/ 14 w 34"/>
                  <a:gd name="T23" fmla="*/ 3 h 36"/>
                  <a:gd name="T24" fmla="*/ 12 w 34"/>
                  <a:gd name="T25" fmla="*/ 1 h 36"/>
                  <a:gd name="T26" fmla="*/ 10 w 34"/>
                  <a:gd name="T27" fmla="*/ 5 h 36"/>
                  <a:gd name="T28" fmla="*/ 7 w 34"/>
                  <a:gd name="T29" fmla="*/ 4 h 36"/>
                  <a:gd name="T30" fmla="*/ 7 w 34"/>
                  <a:gd name="T31" fmla="*/ 8 h 36"/>
                  <a:gd name="T32" fmla="*/ 4 w 34"/>
                  <a:gd name="T33" fmla="*/ 7 h 36"/>
                  <a:gd name="T34" fmla="*/ 4 w 34"/>
                  <a:gd name="T35" fmla="*/ 11 h 36"/>
                  <a:gd name="T36" fmla="*/ 2 w 34"/>
                  <a:gd name="T37" fmla="*/ 12 h 36"/>
                  <a:gd name="T38" fmla="*/ 3 w 34"/>
                  <a:gd name="T39" fmla="*/ 15 h 36"/>
                  <a:gd name="T40" fmla="*/ 0 w 34"/>
                  <a:gd name="T41" fmla="*/ 16 h 36"/>
                  <a:gd name="T42" fmla="*/ 3 w 34"/>
                  <a:gd name="T43" fmla="*/ 19 h 36"/>
                  <a:gd name="T44" fmla="*/ 1 w 34"/>
                  <a:gd name="T45" fmla="*/ 21 h 36"/>
                  <a:gd name="T46" fmla="*/ 1 w 34"/>
                  <a:gd name="T47" fmla="*/ 24 h 36"/>
                  <a:gd name="T48" fmla="*/ 4 w 34"/>
                  <a:gd name="T49" fmla="*/ 25 h 36"/>
                  <a:gd name="T50" fmla="*/ 3 w 34"/>
                  <a:gd name="T51" fmla="*/ 28 h 36"/>
                  <a:gd name="T52" fmla="*/ 6 w 34"/>
                  <a:gd name="T53" fmla="*/ 28 h 36"/>
                  <a:gd name="T54" fmla="*/ 7 w 34"/>
                  <a:gd name="T55" fmla="*/ 32 h 36"/>
                  <a:gd name="T56" fmla="*/ 10 w 34"/>
                  <a:gd name="T57" fmla="*/ 31 h 36"/>
                  <a:gd name="T58" fmla="*/ 11 w 34"/>
                  <a:gd name="T59" fmla="*/ 34 h 36"/>
                  <a:gd name="T60" fmla="*/ 13 w 34"/>
                  <a:gd name="T61" fmla="*/ 33 h 36"/>
                  <a:gd name="T62" fmla="*/ 16 w 34"/>
                  <a:gd name="T63" fmla="*/ 36 h 36"/>
                  <a:gd name="T64" fmla="*/ 17 w 34"/>
                  <a:gd name="T65" fmla="*/ 33 h 36"/>
                  <a:gd name="T66" fmla="*/ 20 w 34"/>
                  <a:gd name="T67" fmla="*/ 35 h 36"/>
                  <a:gd name="T68" fmla="*/ 22 w 34"/>
                  <a:gd name="T69" fmla="*/ 32 h 36"/>
                  <a:gd name="T70" fmla="*/ 25 w 34"/>
                  <a:gd name="T71" fmla="*/ 34 h 36"/>
                  <a:gd name="T72" fmla="*/ 25 w 34"/>
                  <a:gd name="T73" fmla="*/ 31 h 36"/>
                  <a:gd name="T74" fmla="*/ 29 w 34"/>
                  <a:gd name="T75" fmla="*/ 31 h 36"/>
                  <a:gd name="T76" fmla="*/ 28 w 34"/>
                  <a:gd name="T77" fmla="*/ 28 h 36"/>
                  <a:gd name="T78" fmla="*/ 32 w 34"/>
                  <a:gd name="T79" fmla="*/ 27 h 36"/>
                  <a:gd name="T80" fmla="*/ 30 w 34"/>
                  <a:gd name="T81" fmla="*/ 24 h 36"/>
                  <a:gd name="T82" fmla="*/ 34 w 34"/>
                  <a:gd name="T83" fmla="*/ 22 h 36"/>
                  <a:gd name="T84" fmla="*/ 31 w 34"/>
                  <a:gd name="T85" fmla="*/ 20 h 36"/>
                  <a:gd name="T86" fmla="*/ 34 w 34"/>
                  <a:gd name="T87" fmla="*/ 17 h 36"/>
                  <a:gd name="T88" fmla="*/ 31 w 34"/>
                  <a:gd name="T89" fmla="*/ 16 h 36"/>
                  <a:gd name="T90" fmla="*/ 20 w 34"/>
                  <a:gd name="T91" fmla="*/ 31 h 36"/>
                  <a:gd name="T92" fmla="*/ 15 w 34"/>
                  <a:gd name="T93" fmla="*/ 5 h 36"/>
                  <a:gd name="T94" fmla="*/ 20 w 34"/>
                  <a:gd name="T95"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4" h="36">
                    <a:moveTo>
                      <a:pt x="34" y="15"/>
                    </a:moveTo>
                    <a:cubicBezTo>
                      <a:pt x="34" y="15"/>
                      <a:pt x="34" y="15"/>
                      <a:pt x="34" y="15"/>
                    </a:cubicBezTo>
                    <a:cubicBezTo>
                      <a:pt x="34" y="14"/>
                      <a:pt x="33" y="13"/>
                      <a:pt x="33" y="12"/>
                    </a:cubicBezTo>
                    <a:cubicBezTo>
                      <a:pt x="31" y="13"/>
                      <a:pt x="31" y="13"/>
                      <a:pt x="31" y="13"/>
                    </a:cubicBezTo>
                    <a:cubicBezTo>
                      <a:pt x="30" y="12"/>
                      <a:pt x="30" y="12"/>
                      <a:pt x="30" y="12"/>
                    </a:cubicBezTo>
                    <a:cubicBezTo>
                      <a:pt x="32" y="10"/>
                      <a:pt x="32" y="10"/>
                      <a:pt x="32" y="10"/>
                    </a:cubicBezTo>
                    <a:cubicBezTo>
                      <a:pt x="32" y="9"/>
                      <a:pt x="31" y="8"/>
                      <a:pt x="31" y="8"/>
                    </a:cubicBezTo>
                    <a:cubicBezTo>
                      <a:pt x="29" y="9"/>
                      <a:pt x="29" y="9"/>
                      <a:pt x="29" y="9"/>
                    </a:cubicBezTo>
                    <a:cubicBezTo>
                      <a:pt x="28" y="9"/>
                      <a:pt x="28" y="8"/>
                      <a:pt x="28" y="8"/>
                    </a:cubicBezTo>
                    <a:cubicBezTo>
                      <a:pt x="29" y="6"/>
                      <a:pt x="29" y="6"/>
                      <a:pt x="29" y="6"/>
                    </a:cubicBezTo>
                    <a:cubicBezTo>
                      <a:pt x="29" y="5"/>
                      <a:pt x="28" y="5"/>
                      <a:pt x="28" y="4"/>
                    </a:cubicBezTo>
                    <a:cubicBezTo>
                      <a:pt x="26" y="6"/>
                      <a:pt x="26" y="6"/>
                      <a:pt x="26" y="6"/>
                    </a:cubicBezTo>
                    <a:cubicBezTo>
                      <a:pt x="25" y="6"/>
                      <a:pt x="25" y="5"/>
                      <a:pt x="25" y="5"/>
                    </a:cubicBezTo>
                    <a:cubicBezTo>
                      <a:pt x="26" y="3"/>
                      <a:pt x="26" y="3"/>
                      <a:pt x="26" y="3"/>
                    </a:cubicBezTo>
                    <a:cubicBezTo>
                      <a:pt x="25" y="2"/>
                      <a:pt x="24" y="2"/>
                      <a:pt x="23" y="2"/>
                    </a:cubicBezTo>
                    <a:cubicBezTo>
                      <a:pt x="22" y="4"/>
                      <a:pt x="22" y="4"/>
                      <a:pt x="22" y="4"/>
                    </a:cubicBezTo>
                    <a:cubicBezTo>
                      <a:pt x="22" y="4"/>
                      <a:pt x="21" y="4"/>
                      <a:pt x="21" y="4"/>
                    </a:cubicBezTo>
                    <a:cubicBezTo>
                      <a:pt x="21" y="1"/>
                      <a:pt x="21" y="1"/>
                      <a:pt x="21" y="1"/>
                    </a:cubicBezTo>
                    <a:cubicBezTo>
                      <a:pt x="20" y="1"/>
                      <a:pt x="20" y="1"/>
                      <a:pt x="19" y="1"/>
                    </a:cubicBezTo>
                    <a:cubicBezTo>
                      <a:pt x="18" y="3"/>
                      <a:pt x="18" y="3"/>
                      <a:pt x="18" y="3"/>
                    </a:cubicBezTo>
                    <a:cubicBezTo>
                      <a:pt x="18" y="3"/>
                      <a:pt x="17" y="3"/>
                      <a:pt x="17" y="3"/>
                    </a:cubicBezTo>
                    <a:cubicBezTo>
                      <a:pt x="16" y="0"/>
                      <a:pt x="16" y="0"/>
                      <a:pt x="16" y="0"/>
                    </a:cubicBezTo>
                    <a:cubicBezTo>
                      <a:pt x="16" y="1"/>
                      <a:pt x="15" y="1"/>
                      <a:pt x="14" y="1"/>
                    </a:cubicBezTo>
                    <a:cubicBezTo>
                      <a:pt x="14" y="3"/>
                      <a:pt x="14" y="3"/>
                      <a:pt x="14" y="3"/>
                    </a:cubicBezTo>
                    <a:cubicBezTo>
                      <a:pt x="14" y="3"/>
                      <a:pt x="13" y="4"/>
                      <a:pt x="13" y="4"/>
                    </a:cubicBezTo>
                    <a:cubicBezTo>
                      <a:pt x="12" y="1"/>
                      <a:pt x="12" y="1"/>
                      <a:pt x="12" y="1"/>
                    </a:cubicBezTo>
                    <a:cubicBezTo>
                      <a:pt x="11" y="2"/>
                      <a:pt x="10" y="2"/>
                      <a:pt x="9" y="2"/>
                    </a:cubicBezTo>
                    <a:cubicBezTo>
                      <a:pt x="10" y="5"/>
                      <a:pt x="10" y="5"/>
                      <a:pt x="10" y="5"/>
                    </a:cubicBezTo>
                    <a:cubicBezTo>
                      <a:pt x="10" y="5"/>
                      <a:pt x="9" y="5"/>
                      <a:pt x="9" y="6"/>
                    </a:cubicBezTo>
                    <a:cubicBezTo>
                      <a:pt x="7" y="4"/>
                      <a:pt x="7" y="4"/>
                      <a:pt x="7" y="4"/>
                    </a:cubicBezTo>
                    <a:cubicBezTo>
                      <a:pt x="7" y="4"/>
                      <a:pt x="6" y="5"/>
                      <a:pt x="6" y="5"/>
                    </a:cubicBezTo>
                    <a:cubicBezTo>
                      <a:pt x="7" y="8"/>
                      <a:pt x="7" y="8"/>
                      <a:pt x="7" y="8"/>
                    </a:cubicBezTo>
                    <a:cubicBezTo>
                      <a:pt x="7" y="8"/>
                      <a:pt x="6" y="8"/>
                      <a:pt x="6" y="8"/>
                    </a:cubicBezTo>
                    <a:cubicBezTo>
                      <a:pt x="4" y="7"/>
                      <a:pt x="4" y="7"/>
                      <a:pt x="4" y="7"/>
                    </a:cubicBezTo>
                    <a:cubicBezTo>
                      <a:pt x="3" y="8"/>
                      <a:pt x="3" y="9"/>
                      <a:pt x="3" y="9"/>
                    </a:cubicBezTo>
                    <a:cubicBezTo>
                      <a:pt x="4" y="11"/>
                      <a:pt x="4" y="11"/>
                      <a:pt x="4" y="11"/>
                    </a:cubicBezTo>
                    <a:cubicBezTo>
                      <a:pt x="4" y="11"/>
                      <a:pt x="4" y="12"/>
                      <a:pt x="4" y="12"/>
                    </a:cubicBezTo>
                    <a:cubicBezTo>
                      <a:pt x="2" y="12"/>
                      <a:pt x="2" y="12"/>
                      <a:pt x="2" y="12"/>
                    </a:cubicBezTo>
                    <a:cubicBezTo>
                      <a:pt x="1" y="12"/>
                      <a:pt x="1" y="13"/>
                      <a:pt x="1" y="14"/>
                    </a:cubicBezTo>
                    <a:cubicBezTo>
                      <a:pt x="3" y="15"/>
                      <a:pt x="3" y="15"/>
                      <a:pt x="3" y="15"/>
                    </a:cubicBezTo>
                    <a:cubicBezTo>
                      <a:pt x="3" y="15"/>
                      <a:pt x="3" y="16"/>
                      <a:pt x="3" y="16"/>
                    </a:cubicBezTo>
                    <a:cubicBezTo>
                      <a:pt x="0" y="16"/>
                      <a:pt x="0" y="16"/>
                      <a:pt x="0" y="16"/>
                    </a:cubicBezTo>
                    <a:cubicBezTo>
                      <a:pt x="0" y="17"/>
                      <a:pt x="0" y="18"/>
                      <a:pt x="0" y="19"/>
                    </a:cubicBezTo>
                    <a:cubicBezTo>
                      <a:pt x="3" y="19"/>
                      <a:pt x="3" y="19"/>
                      <a:pt x="3" y="19"/>
                    </a:cubicBezTo>
                    <a:cubicBezTo>
                      <a:pt x="3" y="20"/>
                      <a:pt x="3" y="20"/>
                      <a:pt x="3" y="21"/>
                    </a:cubicBezTo>
                    <a:cubicBezTo>
                      <a:pt x="1" y="21"/>
                      <a:pt x="1" y="21"/>
                      <a:pt x="1" y="21"/>
                    </a:cubicBezTo>
                    <a:cubicBezTo>
                      <a:pt x="1" y="22"/>
                      <a:pt x="1" y="22"/>
                      <a:pt x="1" y="22"/>
                    </a:cubicBezTo>
                    <a:cubicBezTo>
                      <a:pt x="1" y="22"/>
                      <a:pt x="1" y="23"/>
                      <a:pt x="1" y="24"/>
                    </a:cubicBezTo>
                    <a:cubicBezTo>
                      <a:pt x="4" y="24"/>
                      <a:pt x="4" y="24"/>
                      <a:pt x="4" y="24"/>
                    </a:cubicBezTo>
                    <a:cubicBezTo>
                      <a:pt x="4" y="24"/>
                      <a:pt x="4" y="24"/>
                      <a:pt x="4" y="25"/>
                    </a:cubicBezTo>
                    <a:cubicBezTo>
                      <a:pt x="2" y="26"/>
                      <a:pt x="2" y="26"/>
                      <a:pt x="2" y="26"/>
                    </a:cubicBezTo>
                    <a:cubicBezTo>
                      <a:pt x="3" y="27"/>
                      <a:pt x="3" y="28"/>
                      <a:pt x="3" y="28"/>
                    </a:cubicBezTo>
                    <a:cubicBezTo>
                      <a:pt x="6" y="27"/>
                      <a:pt x="6" y="27"/>
                      <a:pt x="6" y="27"/>
                    </a:cubicBezTo>
                    <a:cubicBezTo>
                      <a:pt x="6" y="28"/>
                      <a:pt x="6" y="28"/>
                      <a:pt x="6" y="28"/>
                    </a:cubicBezTo>
                    <a:cubicBezTo>
                      <a:pt x="5" y="30"/>
                      <a:pt x="5" y="30"/>
                      <a:pt x="5" y="30"/>
                    </a:cubicBezTo>
                    <a:cubicBezTo>
                      <a:pt x="6" y="31"/>
                      <a:pt x="6" y="31"/>
                      <a:pt x="7" y="32"/>
                    </a:cubicBezTo>
                    <a:cubicBezTo>
                      <a:pt x="9" y="30"/>
                      <a:pt x="9" y="30"/>
                      <a:pt x="9" y="30"/>
                    </a:cubicBezTo>
                    <a:cubicBezTo>
                      <a:pt x="9" y="30"/>
                      <a:pt x="9" y="31"/>
                      <a:pt x="10" y="31"/>
                    </a:cubicBezTo>
                    <a:cubicBezTo>
                      <a:pt x="9" y="33"/>
                      <a:pt x="9" y="33"/>
                      <a:pt x="9" y="33"/>
                    </a:cubicBezTo>
                    <a:cubicBezTo>
                      <a:pt x="10" y="34"/>
                      <a:pt x="10" y="34"/>
                      <a:pt x="11" y="34"/>
                    </a:cubicBezTo>
                    <a:cubicBezTo>
                      <a:pt x="12" y="32"/>
                      <a:pt x="12" y="32"/>
                      <a:pt x="12" y="32"/>
                    </a:cubicBezTo>
                    <a:cubicBezTo>
                      <a:pt x="13" y="32"/>
                      <a:pt x="13" y="33"/>
                      <a:pt x="13" y="33"/>
                    </a:cubicBezTo>
                    <a:cubicBezTo>
                      <a:pt x="13" y="35"/>
                      <a:pt x="13" y="35"/>
                      <a:pt x="13" y="35"/>
                    </a:cubicBezTo>
                    <a:cubicBezTo>
                      <a:pt x="14" y="35"/>
                      <a:pt x="15" y="36"/>
                      <a:pt x="16" y="36"/>
                    </a:cubicBezTo>
                    <a:cubicBezTo>
                      <a:pt x="16" y="33"/>
                      <a:pt x="16" y="33"/>
                      <a:pt x="16" y="33"/>
                    </a:cubicBezTo>
                    <a:cubicBezTo>
                      <a:pt x="17" y="33"/>
                      <a:pt x="17" y="33"/>
                      <a:pt x="17" y="33"/>
                    </a:cubicBezTo>
                    <a:cubicBezTo>
                      <a:pt x="18" y="36"/>
                      <a:pt x="18" y="36"/>
                      <a:pt x="18" y="36"/>
                    </a:cubicBezTo>
                    <a:cubicBezTo>
                      <a:pt x="19" y="36"/>
                      <a:pt x="20" y="36"/>
                      <a:pt x="20" y="35"/>
                    </a:cubicBezTo>
                    <a:cubicBezTo>
                      <a:pt x="20" y="33"/>
                      <a:pt x="20" y="33"/>
                      <a:pt x="20" y="33"/>
                    </a:cubicBezTo>
                    <a:cubicBezTo>
                      <a:pt x="21" y="33"/>
                      <a:pt x="21" y="33"/>
                      <a:pt x="22" y="32"/>
                    </a:cubicBezTo>
                    <a:cubicBezTo>
                      <a:pt x="23" y="35"/>
                      <a:pt x="23" y="35"/>
                      <a:pt x="23" y="35"/>
                    </a:cubicBezTo>
                    <a:cubicBezTo>
                      <a:pt x="24" y="34"/>
                      <a:pt x="24" y="34"/>
                      <a:pt x="25" y="34"/>
                    </a:cubicBezTo>
                    <a:cubicBezTo>
                      <a:pt x="24" y="31"/>
                      <a:pt x="24" y="31"/>
                      <a:pt x="24" y="31"/>
                    </a:cubicBezTo>
                    <a:cubicBezTo>
                      <a:pt x="25" y="31"/>
                      <a:pt x="25" y="31"/>
                      <a:pt x="25" y="31"/>
                    </a:cubicBezTo>
                    <a:cubicBezTo>
                      <a:pt x="27" y="32"/>
                      <a:pt x="27" y="32"/>
                      <a:pt x="27" y="32"/>
                    </a:cubicBezTo>
                    <a:cubicBezTo>
                      <a:pt x="28" y="32"/>
                      <a:pt x="28" y="31"/>
                      <a:pt x="29" y="31"/>
                    </a:cubicBezTo>
                    <a:cubicBezTo>
                      <a:pt x="27" y="29"/>
                      <a:pt x="27" y="29"/>
                      <a:pt x="27" y="29"/>
                    </a:cubicBezTo>
                    <a:cubicBezTo>
                      <a:pt x="28" y="28"/>
                      <a:pt x="28" y="28"/>
                      <a:pt x="28" y="28"/>
                    </a:cubicBezTo>
                    <a:cubicBezTo>
                      <a:pt x="30" y="29"/>
                      <a:pt x="30" y="29"/>
                      <a:pt x="30" y="29"/>
                    </a:cubicBezTo>
                    <a:cubicBezTo>
                      <a:pt x="31" y="28"/>
                      <a:pt x="31" y="28"/>
                      <a:pt x="32" y="27"/>
                    </a:cubicBezTo>
                    <a:cubicBezTo>
                      <a:pt x="30" y="25"/>
                      <a:pt x="30" y="25"/>
                      <a:pt x="30" y="25"/>
                    </a:cubicBezTo>
                    <a:cubicBezTo>
                      <a:pt x="30" y="25"/>
                      <a:pt x="30" y="24"/>
                      <a:pt x="30" y="24"/>
                    </a:cubicBezTo>
                    <a:cubicBezTo>
                      <a:pt x="33" y="25"/>
                      <a:pt x="33" y="25"/>
                      <a:pt x="33" y="25"/>
                    </a:cubicBezTo>
                    <a:cubicBezTo>
                      <a:pt x="33" y="24"/>
                      <a:pt x="33" y="23"/>
                      <a:pt x="34" y="22"/>
                    </a:cubicBezTo>
                    <a:cubicBezTo>
                      <a:pt x="31" y="21"/>
                      <a:pt x="31" y="21"/>
                      <a:pt x="31" y="21"/>
                    </a:cubicBezTo>
                    <a:cubicBezTo>
                      <a:pt x="31" y="21"/>
                      <a:pt x="31" y="20"/>
                      <a:pt x="31" y="20"/>
                    </a:cubicBezTo>
                    <a:cubicBezTo>
                      <a:pt x="34" y="20"/>
                      <a:pt x="34" y="20"/>
                      <a:pt x="34" y="20"/>
                    </a:cubicBezTo>
                    <a:cubicBezTo>
                      <a:pt x="34" y="19"/>
                      <a:pt x="34" y="18"/>
                      <a:pt x="34" y="17"/>
                    </a:cubicBezTo>
                    <a:cubicBezTo>
                      <a:pt x="32" y="17"/>
                      <a:pt x="32" y="17"/>
                      <a:pt x="32" y="17"/>
                    </a:cubicBezTo>
                    <a:cubicBezTo>
                      <a:pt x="32" y="16"/>
                      <a:pt x="31" y="16"/>
                      <a:pt x="31" y="16"/>
                    </a:cubicBezTo>
                    <a:lnTo>
                      <a:pt x="34" y="15"/>
                    </a:lnTo>
                    <a:close/>
                    <a:moveTo>
                      <a:pt x="20" y="31"/>
                    </a:moveTo>
                    <a:cubicBezTo>
                      <a:pt x="13" y="32"/>
                      <a:pt x="6" y="28"/>
                      <a:pt x="5" y="21"/>
                    </a:cubicBezTo>
                    <a:cubicBezTo>
                      <a:pt x="4" y="14"/>
                      <a:pt x="8" y="7"/>
                      <a:pt x="15" y="5"/>
                    </a:cubicBezTo>
                    <a:cubicBezTo>
                      <a:pt x="21" y="4"/>
                      <a:pt x="28" y="8"/>
                      <a:pt x="29" y="15"/>
                    </a:cubicBezTo>
                    <a:cubicBezTo>
                      <a:pt x="31" y="23"/>
                      <a:pt x="26" y="29"/>
                      <a:pt x="20" y="31"/>
                    </a:cubicBezTo>
                    <a:close/>
                  </a:path>
                </a:pathLst>
              </a:custGeom>
              <a:solidFill>
                <a:srgbClr val="3E3A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88" name="Freeform 23"/>
              <p:cNvSpPr>
                <a:spLocks noEditPoints="1"/>
              </p:cNvSpPr>
              <p:nvPr/>
            </p:nvSpPr>
            <p:spPr bwMode="auto">
              <a:xfrm>
                <a:off x="1044575" y="2405063"/>
                <a:ext cx="28575" cy="30163"/>
              </a:xfrm>
              <a:custGeom>
                <a:avLst/>
                <a:gdLst>
                  <a:gd name="T0" fmla="*/ 11 w 26"/>
                  <a:gd name="T1" fmla="*/ 2 h 28"/>
                  <a:gd name="T2" fmla="*/ 1 w 26"/>
                  <a:gd name="T3" fmla="*/ 17 h 28"/>
                  <a:gd name="T4" fmla="*/ 16 w 26"/>
                  <a:gd name="T5" fmla="*/ 26 h 28"/>
                  <a:gd name="T6" fmla="*/ 25 w 26"/>
                  <a:gd name="T7" fmla="*/ 12 h 28"/>
                  <a:gd name="T8" fmla="*/ 11 w 26"/>
                  <a:gd name="T9" fmla="*/ 2 h 28"/>
                  <a:gd name="T10" fmla="*/ 15 w 26"/>
                  <a:gd name="T11" fmla="*/ 24 h 28"/>
                  <a:gd name="T12" fmla="*/ 3 w 26"/>
                  <a:gd name="T13" fmla="*/ 16 h 28"/>
                  <a:gd name="T14" fmla="*/ 11 w 26"/>
                  <a:gd name="T15" fmla="*/ 4 h 28"/>
                  <a:gd name="T16" fmla="*/ 23 w 26"/>
                  <a:gd name="T17" fmla="*/ 12 h 28"/>
                  <a:gd name="T18" fmla="*/ 15 w 26"/>
                  <a:gd name="T19" fmla="*/ 2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28">
                    <a:moveTo>
                      <a:pt x="11" y="2"/>
                    </a:moveTo>
                    <a:cubicBezTo>
                      <a:pt x="4" y="3"/>
                      <a:pt x="0" y="10"/>
                      <a:pt x="1" y="17"/>
                    </a:cubicBezTo>
                    <a:cubicBezTo>
                      <a:pt x="3" y="23"/>
                      <a:pt x="9" y="28"/>
                      <a:pt x="16" y="26"/>
                    </a:cubicBezTo>
                    <a:cubicBezTo>
                      <a:pt x="22" y="25"/>
                      <a:pt x="26" y="18"/>
                      <a:pt x="25" y="12"/>
                    </a:cubicBezTo>
                    <a:cubicBezTo>
                      <a:pt x="24" y="5"/>
                      <a:pt x="17" y="0"/>
                      <a:pt x="11" y="2"/>
                    </a:cubicBezTo>
                    <a:close/>
                    <a:moveTo>
                      <a:pt x="15" y="24"/>
                    </a:moveTo>
                    <a:cubicBezTo>
                      <a:pt x="10" y="26"/>
                      <a:pt x="4" y="22"/>
                      <a:pt x="3" y="16"/>
                    </a:cubicBezTo>
                    <a:cubicBezTo>
                      <a:pt x="2" y="10"/>
                      <a:pt x="6" y="5"/>
                      <a:pt x="11" y="4"/>
                    </a:cubicBezTo>
                    <a:cubicBezTo>
                      <a:pt x="17" y="3"/>
                      <a:pt x="22" y="6"/>
                      <a:pt x="23" y="12"/>
                    </a:cubicBezTo>
                    <a:cubicBezTo>
                      <a:pt x="24" y="18"/>
                      <a:pt x="21" y="23"/>
                      <a:pt x="15" y="24"/>
                    </a:cubicBezTo>
                    <a:close/>
                  </a:path>
                </a:pathLst>
              </a:custGeom>
              <a:solidFill>
                <a:srgbClr val="3E3A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89" name="Freeform 24"/>
              <p:cNvSpPr>
                <a:spLocks noEditPoints="1"/>
              </p:cNvSpPr>
              <p:nvPr/>
            </p:nvSpPr>
            <p:spPr bwMode="auto">
              <a:xfrm>
                <a:off x="1309688" y="2579688"/>
                <a:ext cx="44450" cy="44450"/>
              </a:xfrm>
              <a:custGeom>
                <a:avLst/>
                <a:gdLst>
                  <a:gd name="T0" fmla="*/ 42 w 42"/>
                  <a:gd name="T1" fmla="*/ 21 h 43"/>
                  <a:gd name="T2" fmla="*/ 39 w 42"/>
                  <a:gd name="T3" fmla="*/ 18 h 43"/>
                  <a:gd name="T4" fmla="*/ 41 w 42"/>
                  <a:gd name="T5" fmla="*/ 15 h 43"/>
                  <a:gd name="T6" fmla="*/ 37 w 42"/>
                  <a:gd name="T7" fmla="*/ 13 h 43"/>
                  <a:gd name="T8" fmla="*/ 39 w 42"/>
                  <a:gd name="T9" fmla="*/ 10 h 43"/>
                  <a:gd name="T10" fmla="*/ 34 w 42"/>
                  <a:gd name="T11" fmla="*/ 9 h 43"/>
                  <a:gd name="T12" fmla="*/ 35 w 42"/>
                  <a:gd name="T13" fmla="*/ 5 h 43"/>
                  <a:gd name="T14" fmla="*/ 30 w 42"/>
                  <a:gd name="T15" fmla="*/ 6 h 43"/>
                  <a:gd name="T16" fmla="*/ 30 w 42"/>
                  <a:gd name="T17" fmla="*/ 2 h 43"/>
                  <a:gd name="T18" fmla="*/ 26 w 42"/>
                  <a:gd name="T19" fmla="*/ 3 h 43"/>
                  <a:gd name="T20" fmla="*/ 24 w 42"/>
                  <a:gd name="T21" fmla="*/ 0 h 43"/>
                  <a:gd name="T22" fmla="*/ 21 w 42"/>
                  <a:gd name="T23" fmla="*/ 3 h 43"/>
                  <a:gd name="T24" fmla="*/ 18 w 42"/>
                  <a:gd name="T25" fmla="*/ 0 h 43"/>
                  <a:gd name="T26" fmla="*/ 16 w 42"/>
                  <a:gd name="T27" fmla="*/ 4 h 43"/>
                  <a:gd name="T28" fmla="*/ 13 w 42"/>
                  <a:gd name="T29" fmla="*/ 2 h 43"/>
                  <a:gd name="T30" fmla="*/ 11 w 42"/>
                  <a:gd name="T31" fmla="*/ 6 h 43"/>
                  <a:gd name="T32" fmla="*/ 8 w 42"/>
                  <a:gd name="T33" fmla="*/ 5 h 43"/>
                  <a:gd name="T34" fmla="*/ 7 w 42"/>
                  <a:gd name="T35" fmla="*/ 10 h 43"/>
                  <a:gd name="T36" fmla="*/ 4 w 42"/>
                  <a:gd name="T37" fmla="*/ 10 h 43"/>
                  <a:gd name="T38" fmla="*/ 5 w 42"/>
                  <a:gd name="T39" fmla="*/ 14 h 43"/>
                  <a:gd name="T40" fmla="*/ 1 w 42"/>
                  <a:gd name="T41" fmla="*/ 15 h 43"/>
                  <a:gd name="T42" fmla="*/ 4 w 42"/>
                  <a:gd name="T43" fmla="*/ 19 h 43"/>
                  <a:gd name="T44" fmla="*/ 0 w 42"/>
                  <a:gd name="T45" fmla="*/ 21 h 43"/>
                  <a:gd name="T46" fmla="*/ 1 w 42"/>
                  <a:gd name="T47" fmla="*/ 24 h 43"/>
                  <a:gd name="T48" fmla="*/ 4 w 42"/>
                  <a:gd name="T49" fmla="*/ 26 h 43"/>
                  <a:gd name="T50" fmla="*/ 2 w 42"/>
                  <a:gd name="T51" fmla="*/ 30 h 43"/>
                  <a:gd name="T52" fmla="*/ 6 w 42"/>
                  <a:gd name="T53" fmla="*/ 31 h 43"/>
                  <a:gd name="T54" fmla="*/ 5 w 42"/>
                  <a:gd name="T55" fmla="*/ 36 h 43"/>
                  <a:gd name="T56" fmla="*/ 9 w 42"/>
                  <a:gd name="T57" fmla="*/ 35 h 43"/>
                  <a:gd name="T58" fmla="*/ 10 w 42"/>
                  <a:gd name="T59" fmla="*/ 40 h 43"/>
                  <a:gd name="T60" fmla="*/ 13 w 42"/>
                  <a:gd name="T61" fmla="*/ 38 h 43"/>
                  <a:gd name="T62" fmla="*/ 15 w 42"/>
                  <a:gd name="T63" fmla="*/ 42 h 43"/>
                  <a:gd name="T64" fmla="*/ 18 w 42"/>
                  <a:gd name="T65" fmla="*/ 40 h 43"/>
                  <a:gd name="T66" fmla="*/ 21 w 42"/>
                  <a:gd name="T67" fmla="*/ 43 h 43"/>
                  <a:gd name="T68" fmla="*/ 23 w 42"/>
                  <a:gd name="T69" fmla="*/ 40 h 43"/>
                  <a:gd name="T70" fmla="*/ 27 w 42"/>
                  <a:gd name="T71" fmla="*/ 42 h 43"/>
                  <a:gd name="T72" fmla="*/ 28 w 42"/>
                  <a:gd name="T73" fmla="*/ 39 h 43"/>
                  <a:gd name="T74" fmla="*/ 32 w 42"/>
                  <a:gd name="T75" fmla="*/ 40 h 43"/>
                  <a:gd name="T76" fmla="*/ 32 w 42"/>
                  <a:gd name="T77" fmla="*/ 36 h 43"/>
                  <a:gd name="T78" fmla="*/ 37 w 42"/>
                  <a:gd name="T79" fmla="*/ 36 h 43"/>
                  <a:gd name="T80" fmla="*/ 36 w 42"/>
                  <a:gd name="T81" fmla="*/ 32 h 43"/>
                  <a:gd name="T82" fmla="*/ 40 w 42"/>
                  <a:gd name="T83" fmla="*/ 31 h 43"/>
                  <a:gd name="T84" fmla="*/ 38 w 42"/>
                  <a:gd name="T85" fmla="*/ 27 h 43"/>
                  <a:gd name="T86" fmla="*/ 42 w 42"/>
                  <a:gd name="T87" fmla="*/ 25 h 43"/>
                  <a:gd name="T88" fmla="*/ 39 w 42"/>
                  <a:gd name="T89" fmla="*/ 22 h 43"/>
                  <a:gd name="T90" fmla="*/ 21 w 42"/>
                  <a:gd name="T91" fmla="*/ 38 h 43"/>
                  <a:gd name="T92" fmla="*/ 21 w 42"/>
                  <a:gd name="T93" fmla="*/ 5 h 43"/>
                  <a:gd name="T94" fmla="*/ 21 w 42"/>
                  <a:gd name="T95" fmla="*/ 38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2" h="43">
                    <a:moveTo>
                      <a:pt x="42" y="22"/>
                    </a:moveTo>
                    <a:cubicBezTo>
                      <a:pt x="42" y="22"/>
                      <a:pt x="42" y="21"/>
                      <a:pt x="42" y="21"/>
                    </a:cubicBezTo>
                    <a:cubicBezTo>
                      <a:pt x="42" y="20"/>
                      <a:pt x="42" y="19"/>
                      <a:pt x="42" y="18"/>
                    </a:cubicBezTo>
                    <a:cubicBezTo>
                      <a:pt x="39" y="18"/>
                      <a:pt x="39" y="18"/>
                      <a:pt x="39" y="18"/>
                    </a:cubicBezTo>
                    <a:cubicBezTo>
                      <a:pt x="39" y="18"/>
                      <a:pt x="39" y="17"/>
                      <a:pt x="38" y="17"/>
                    </a:cubicBezTo>
                    <a:cubicBezTo>
                      <a:pt x="41" y="15"/>
                      <a:pt x="41" y="15"/>
                      <a:pt x="41" y="15"/>
                    </a:cubicBezTo>
                    <a:cubicBezTo>
                      <a:pt x="41" y="14"/>
                      <a:pt x="41" y="13"/>
                      <a:pt x="40" y="13"/>
                    </a:cubicBezTo>
                    <a:cubicBezTo>
                      <a:pt x="37" y="13"/>
                      <a:pt x="37" y="13"/>
                      <a:pt x="37" y="13"/>
                    </a:cubicBezTo>
                    <a:cubicBezTo>
                      <a:pt x="37" y="13"/>
                      <a:pt x="37" y="12"/>
                      <a:pt x="37" y="12"/>
                    </a:cubicBezTo>
                    <a:cubicBezTo>
                      <a:pt x="39" y="10"/>
                      <a:pt x="39" y="10"/>
                      <a:pt x="39" y="10"/>
                    </a:cubicBezTo>
                    <a:cubicBezTo>
                      <a:pt x="38" y="9"/>
                      <a:pt x="38" y="8"/>
                      <a:pt x="37" y="7"/>
                    </a:cubicBezTo>
                    <a:cubicBezTo>
                      <a:pt x="34" y="9"/>
                      <a:pt x="34" y="9"/>
                      <a:pt x="34" y="9"/>
                    </a:cubicBezTo>
                    <a:cubicBezTo>
                      <a:pt x="34" y="9"/>
                      <a:pt x="34" y="8"/>
                      <a:pt x="33" y="8"/>
                    </a:cubicBezTo>
                    <a:cubicBezTo>
                      <a:pt x="35" y="5"/>
                      <a:pt x="35" y="5"/>
                      <a:pt x="35" y="5"/>
                    </a:cubicBezTo>
                    <a:cubicBezTo>
                      <a:pt x="34" y="4"/>
                      <a:pt x="33" y="4"/>
                      <a:pt x="33" y="3"/>
                    </a:cubicBezTo>
                    <a:cubicBezTo>
                      <a:pt x="30" y="6"/>
                      <a:pt x="30" y="6"/>
                      <a:pt x="30" y="6"/>
                    </a:cubicBezTo>
                    <a:cubicBezTo>
                      <a:pt x="30" y="5"/>
                      <a:pt x="30" y="5"/>
                      <a:pt x="29" y="5"/>
                    </a:cubicBezTo>
                    <a:cubicBezTo>
                      <a:pt x="30" y="2"/>
                      <a:pt x="30" y="2"/>
                      <a:pt x="30" y="2"/>
                    </a:cubicBezTo>
                    <a:cubicBezTo>
                      <a:pt x="29" y="1"/>
                      <a:pt x="28" y="1"/>
                      <a:pt x="27" y="1"/>
                    </a:cubicBezTo>
                    <a:cubicBezTo>
                      <a:pt x="26" y="3"/>
                      <a:pt x="26" y="3"/>
                      <a:pt x="26" y="3"/>
                    </a:cubicBezTo>
                    <a:cubicBezTo>
                      <a:pt x="25" y="3"/>
                      <a:pt x="25" y="3"/>
                      <a:pt x="24" y="3"/>
                    </a:cubicBezTo>
                    <a:cubicBezTo>
                      <a:pt x="24" y="0"/>
                      <a:pt x="24" y="0"/>
                      <a:pt x="24" y="0"/>
                    </a:cubicBezTo>
                    <a:cubicBezTo>
                      <a:pt x="23" y="0"/>
                      <a:pt x="22" y="0"/>
                      <a:pt x="21" y="0"/>
                    </a:cubicBezTo>
                    <a:cubicBezTo>
                      <a:pt x="21" y="3"/>
                      <a:pt x="21" y="3"/>
                      <a:pt x="21" y="3"/>
                    </a:cubicBezTo>
                    <a:cubicBezTo>
                      <a:pt x="20" y="3"/>
                      <a:pt x="20" y="3"/>
                      <a:pt x="19" y="3"/>
                    </a:cubicBezTo>
                    <a:cubicBezTo>
                      <a:pt x="18" y="0"/>
                      <a:pt x="18" y="0"/>
                      <a:pt x="18" y="0"/>
                    </a:cubicBezTo>
                    <a:cubicBezTo>
                      <a:pt x="17" y="0"/>
                      <a:pt x="16" y="0"/>
                      <a:pt x="15" y="0"/>
                    </a:cubicBezTo>
                    <a:cubicBezTo>
                      <a:pt x="16" y="4"/>
                      <a:pt x="16" y="4"/>
                      <a:pt x="16" y="4"/>
                    </a:cubicBezTo>
                    <a:cubicBezTo>
                      <a:pt x="15" y="4"/>
                      <a:pt x="15" y="4"/>
                      <a:pt x="14" y="4"/>
                    </a:cubicBezTo>
                    <a:cubicBezTo>
                      <a:pt x="13" y="2"/>
                      <a:pt x="13" y="2"/>
                      <a:pt x="13" y="2"/>
                    </a:cubicBezTo>
                    <a:cubicBezTo>
                      <a:pt x="12" y="2"/>
                      <a:pt x="11" y="2"/>
                      <a:pt x="10" y="3"/>
                    </a:cubicBezTo>
                    <a:cubicBezTo>
                      <a:pt x="11" y="6"/>
                      <a:pt x="11" y="6"/>
                      <a:pt x="11" y="6"/>
                    </a:cubicBezTo>
                    <a:cubicBezTo>
                      <a:pt x="11" y="6"/>
                      <a:pt x="10" y="7"/>
                      <a:pt x="10" y="7"/>
                    </a:cubicBezTo>
                    <a:cubicBezTo>
                      <a:pt x="8" y="5"/>
                      <a:pt x="8" y="5"/>
                      <a:pt x="8" y="5"/>
                    </a:cubicBezTo>
                    <a:cubicBezTo>
                      <a:pt x="7" y="6"/>
                      <a:pt x="6" y="6"/>
                      <a:pt x="6" y="7"/>
                    </a:cubicBezTo>
                    <a:cubicBezTo>
                      <a:pt x="7" y="10"/>
                      <a:pt x="7" y="10"/>
                      <a:pt x="7" y="10"/>
                    </a:cubicBezTo>
                    <a:cubicBezTo>
                      <a:pt x="7" y="10"/>
                      <a:pt x="7" y="10"/>
                      <a:pt x="7" y="11"/>
                    </a:cubicBezTo>
                    <a:cubicBezTo>
                      <a:pt x="4" y="10"/>
                      <a:pt x="4" y="10"/>
                      <a:pt x="4" y="10"/>
                    </a:cubicBezTo>
                    <a:cubicBezTo>
                      <a:pt x="3" y="10"/>
                      <a:pt x="3" y="11"/>
                      <a:pt x="2" y="12"/>
                    </a:cubicBezTo>
                    <a:cubicBezTo>
                      <a:pt x="5" y="14"/>
                      <a:pt x="5" y="14"/>
                      <a:pt x="5" y="14"/>
                    </a:cubicBezTo>
                    <a:cubicBezTo>
                      <a:pt x="5" y="15"/>
                      <a:pt x="5" y="15"/>
                      <a:pt x="4" y="16"/>
                    </a:cubicBezTo>
                    <a:cubicBezTo>
                      <a:pt x="1" y="15"/>
                      <a:pt x="1" y="15"/>
                      <a:pt x="1" y="15"/>
                    </a:cubicBezTo>
                    <a:cubicBezTo>
                      <a:pt x="1" y="16"/>
                      <a:pt x="1" y="17"/>
                      <a:pt x="1" y="18"/>
                    </a:cubicBezTo>
                    <a:cubicBezTo>
                      <a:pt x="4" y="19"/>
                      <a:pt x="4" y="19"/>
                      <a:pt x="4" y="19"/>
                    </a:cubicBezTo>
                    <a:cubicBezTo>
                      <a:pt x="4" y="20"/>
                      <a:pt x="3" y="20"/>
                      <a:pt x="3" y="21"/>
                    </a:cubicBezTo>
                    <a:cubicBezTo>
                      <a:pt x="0" y="21"/>
                      <a:pt x="0" y="21"/>
                      <a:pt x="0" y="21"/>
                    </a:cubicBezTo>
                    <a:cubicBezTo>
                      <a:pt x="0" y="21"/>
                      <a:pt x="0" y="21"/>
                      <a:pt x="0" y="21"/>
                    </a:cubicBezTo>
                    <a:cubicBezTo>
                      <a:pt x="0" y="22"/>
                      <a:pt x="0" y="23"/>
                      <a:pt x="1" y="24"/>
                    </a:cubicBezTo>
                    <a:cubicBezTo>
                      <a:pt x="4" y="25"/>
                      <a:pt x="4" y="25"/>
                      <a:pt x="4" y="25"/>
                    </a:cubicBezTo>
                    <a:cubicBezTo>
                      <a:pt x="4" y="25"/>
                      <a:pt x="4" y="26"/>
                      <a:pt x="4" y="26"/>
                    </a:cubicBezTo>
                    <a:cubicBezTo>
                      <a:pt x="1" y="27"/>
                      <a:pt x="1" y="27"/>
                      <a:pt x="1" y="27"/>
                    </a:cubicBezTo>
                    <a:cubicBezTo>
                      <a:pt x="1" y="28"/>
                      <a:pt x="2" y="29"/>
                      <a:pt x="2" y="30"/>
                    </a:cubicBezTo>
                    <a:cubicBezTo>
                      <a:pt x="5" y="30"/>
                      <a:pt x="5" y="30"/>
                      <a:pt x="5" y="30"/>
                    </a:cubicBezTo>
                    <a:cubicBezTo>
                      <a:pt x="5" y="30"/>
                      <a:pt x="6" y="30"/>
                      <a:pt x="6" y="31"/>
                    </a:cubicBezTo>
                    <a:cubicBezTo>
                      <a:pt x="4" y="33"/>
                      <a:pt x="4" y="33"/>
                      <a:pt x="4" y="33"/>
                    </a:cubicBezTo>
                    <a:cubicBezTo>
                      <a:pt x="4" y="34"/>
                      <a:pt x="5" y="35"/>
                      <a:pt x="5" y="36"/>
                    </a:cubicBezTo>
                    <a:cubicBezTo>
                      <a:pt x="8" y="34"/>
                      <a:pt x="8" y="34"/>
                      <a:pt x="8" y="34"/>
                    </a:cubicBezTo>
                    <a:cubicBezTo>
                      <a:pt x="8" y="34"/>
                      <a:pt x="9" y="35"/>
                      <a:pt x="9" y="35"/>
                    </a:cubicBezTo>
                    <a:cubicBezTo>
                      <a:pt x="7" y="38"/>
                      <a:pt x="7" y="38"/>
                      <a:pt x="7" y="38"/>
                    </a:cubicBezTo>
                    <a:cubicBezTo>
                      <a:pt x="8" y="38"/>
                      <a:pt x="9" y="39"/>
                      <a:pt x="10" y="40"/>
                    </a:cubicBezTo>
                    <a:cubicBezTo>
                      <a:pt x="12" y="37"/>
                      <a:pt x="12" y="37"/>
                      <a:pt x="12" y="37"/>
                    </a:cubicBezTo>
                    <a:cubicBezTo>
                      <a:pt x="12" y="38"/>
                      <a:pt x="13" y="38"/>
                      <a:pt x="13" y="38"/>
                    </a:cubicBezTo>
                    <a:cubicBezTo>
                      <a:pt x="12" y="41"/>
                      <a:pt x="12" y="41"/>
                      <a:pt x="12" y="41"/>
                    </a:cubicBezTo>
                    <a:cubicBezTo>
                      <a:pt x="13" y="42"/>
                      <a:pt x="14" y="42"/>
                      <a:pt x="15" y="42"/>
                    </a:cubicBezTo>
                    <a:cubicBezTo>
                      <a:pt x="17" y="39"/>
                      <a:pt x="17" y="39"/>
                      <a:pt x="17" y="39"/>
                    </a:cubicBezTo>
                    <a:cubicBezTo>
                      <a:pt x="17" y="40"/>
                      <a:pt x="18" y="40"/>
                      <a:pt x="18" y="40"/>
                    </a:cubicBezTo>
                    <a:cubicBezTo>
                      <a:pt x="18" y="43"/>
                      <a:pt x="18" y="43"/>
                      <a:pt x="18" y="43"/>
                    </a:cubicBezTo>
                    <a:cubicBezTo>
                      <a:pt x="19" y="43"/>
                      <a:pt x="20" y="43"/>
                      <a:pt x="21" y="43"/>
                    </a:cubicBezTo>
                    <a:cubicBezTo>
                      <a:pt x="22" y="40"/>
                      <a:pt x="22" y="40"/>
                      <a:pt x="22" y="40"/>
                    </a:cubicBezTo>
                    <a:cubicBezTo>
                      <a:pt x="22" y="40"/>
                      <a:pt x="23" y="40"/>
                      <a:pt x="23" y="40"/>
                    </a:cubicBezTo>
                    <a:cubicBezTo>
                      <a:pt x="24" y="43"/>
                      <a:pt x="24" y="43"/>
                      <a:pt x="24" y="43"/>
                    </a:cubicBezTo>
                    <a:cubicBezTo>
                      <a:pt x="25" y="43"/>
                      <a:pt x="26" y="43"/>
                      <a:pt x="27" y="42"/>
                    </a:cubicBezTo>
                    <a:cubicBezTo>
                      <a:pt x="27" y="39"/>
                      <a:pt x="27" y="39"/>
                      <a:pt x="27" y="39"/>
                    </a:cubicBezTo>
                    <a:cubicBezTo>
                      <a:pt x="27" y="39"/>
                      <a:pt x="28" y="39"/>
                      <a:pt x="28" y="39"/>
                    </a:cubicBezTo>
                    <a:cubicBezTo>
                      <a:pt x="30" y="41"/>
                      <a:pt x="30" y="41"/>
                      <a:pt x="30" y="41"/>
                    </a:cubicBezTo>
                    <a:cubicBezTo>
                      <a:pt x="31" y="41"/>
                      <a:pt x="32" y="40"/>
                      <a:pt x="32" y="40"/>
                    </a:cubicBezTo>
                    <a:cubicBezTo>
                      <a:pt x="31" y="37"/>
                      <a:pt x="31" y="37"/>
                      <a:pt x="31" y="37"/>
                    </a:cubicBezTo>
                    <a:cubicBezTo>
                      <a:pt x="32" y="37"/>
                      <a:pt x="32" y="36"/>
                      <a:pt x="32" y="36"/>
                    </a:cubicBezTo>
                    <a:cubicBezTo>
                      <a:pt x="35" y="38"/>
                      <a:pt x="35" y="38"/>
                      <a:pt x="35" y="38"/>
                    </a:cubicBezTo>
                    <a:cubicBezTo>
                      <a:pt x="36" y="37"/>
                      <a:pt x="36" y="37"/>
                      <a:pt x="37" y="36"/>
                    </a:cubicBezTo>
                    <a:cubicBezTo>
                      <a:pt x="35" y="33"/>
                      <a:pt x="35" y="33"/>
                      <a:pt x="35" y="33"/>
                    </a:cubicBezTo>
                    <a:cubicBezTo>
                      <a:pt x="35" y="33"/>
                      <a:pt x="36" y="32"/>
                      <a:pt x="36" y="32"/>
                    </a:cubicBezTo>
                    <a:cubicBezTo>
                      <a:pt x="39" y="33"/>
                      <a:pt x="39" y="33"/>
                      <a:pt x="39" y="33"/>
                    </a:cubicBezTo>
                    <a:cubicBezTo>
                      <a:pt x="39" y="32"/>
                      <a:pt x="40" y="32"/>
                      <a:pt x="40" y="31"/>
                    </a:cubicBezTo>
                    <a:cubicBezTo>
                      <a:pt x="38" y="29"/>
                      <a:pt x="38" y="29"/>
                      <a:pt x="38" y="29"/>
                    </a:cubicBezTo>
                    <a:cubicBezTo>
                      <a:pt x="38" y="28"/>
                      <a:pt x="38" y="28"/>
                      <a:pt x="38" y="27"/>
                    </a:cubicBezTo>
                    <a:cubicBezTo>
                      <a:pt x="41" y="28"/>
                      <a:pt x="41" y="28"/>
                      <a:pt x="41" y="28"/>
                    </a:cubicBezTo>
                    <a:cubicBezTo>
                      <a:pt x="41" y="27"/>
                      <a:pt x="42" y="26"/>
                      <a:pt x="42" y="25"/>
                    </a:cubicBezTo>
                    <a:cubicBezTo>
                      <a:pt x="39" y="24"/>
                      <a:pt x="39" y="24"/>
                      <a:pt x="39" y="24"/>
                    </a:cubicBezTo>
                    <a:cubicBezTo>
                      <a:pt x="39" y="23"/>
                      <a:pt x="39" y="23"/>
                      <a:pt x="39" y="22"/>
                    </a:cubicBezTo>
                    <a:lnTo>
                      <a:pt x="42" y="22"/>
                    </a:lnTo>
                    <a:close/>
                    <a:moveTo>
                      <a:pt x="21" y="38"/>
                    </a:moveTo>
                    <a:cubicBezTo>
                      <a:pt x="13" y="38"/>
                      <a:pt x="6" y="30"/>
                      <a:pt x="6" y="21"/>
                    </a:cubicBezTo>
                    <a:cubicBezTo>
                      <a:pt x="6" y="13"/>
                      <a:pt x="13" y="5"/>
                      <a:pt x="21" y="5"/>
                    </a:cubicBezTo>
                    <a:cubicBezTo>
                      <a:pt x="30" y="5"/>
                      <a:pt x="37" y="13"/>
                      <a:pt x="37" y="21"/>
                    </a:cubicBezTo>
                    <a:cubicBezTo>
                      <a:pt x="37" y="30"/>
                      <a:pt x="30" y="38"/>
                      <a:pt x="21" y="38"/>
                    </a:cubicBezTo>
                    <a:close/>
                  </a:path>
                </a:pathLst>
              </a:custGeom>
              <a:solidFill>
                <a:srgbClr val="3E3A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90" name="Freeform 25"/>
              <p:cNvSpPr>
                <a:spLocks noEditPoints="1"/>
              </p:cNvSpPr>
              <p:nvPr/>
            </p:nvSpPr>
            <p:spPr bwMode="auto">
              <a:xfrm>
                <a:off x="1316038" y="2586038"/>
                <a:ext cx="31750" cy="31750"/>
              </a:xfrm>
              <a:custGeom>
                <a:avLst/>
                <a:gdLst>
                  <a:gd name="T0" fmla="*/ 15 w 30"/>
                  <a:gd name="T1" fmla="*/ 0 h 31"/>
                  <a:gd name="T2" fmla="*/ 0 w 30"/>
                  <a:gd name="T3" fmla="*/ 15 h 31"/>
                  <a:gd name="T4" fmla="*/ 15 w 30"/>
                  <a:gd name="T5" fmla="*/ 31 h 31"/>
                  <a:gd name="T6" fmla="*/ 30 w 30"/>
                  <a:gd name="T7" fmla="*/ 15 h 31"/>
                  <a:gd name="T8" fmla="*/ 15 w 30"/>
                  <a:gd name="T9" fmla="*/ 0 h 31"/>
                  <a:gd name="T10" fmla="*/ 15 w 30"/>
                  <a:gd name="T11" fmla="*/ 29 h 31"/>
                  <a:gd name="T12" fmla="*/ 3 w 30"/>
                  <a:gd name="T13" fmla="*/ 15 h 31"/>
                  <a:gd name="T14" fmla="*/ 15 w 30"/>
                  <a:gd name="T15" fmla="*/ 2 h 31"/>
                  <a:gd name="T16" fmla="*/ 28 w 30"/>
                  <a:gd name="T17" fmla="*/ 15 h 31"/>
                  <a:gd name="T18" fmla="*/ 15 w 30"/>
                  <a:gd name="T19" fmla="*/ 29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 h="31">
                    <a:moveTo>
                      <a:pt x="15" y="0"/>
                    </a:moveTo>
                    <a:cubicBezTo>
                      <a:pt x="7" y="0"/>
                      <a:pt x="0" y="7"/>
                      <a:pt x="0" y="15"/>
                    </a:cubicBezTo>
                    <a:cubicBezTo>
                      <a:pt x="0" y="24"/>
                      <a:pt x="7" y="31"/>
                      <a:pt x="15" y="31"/>
                    </a:cubicBezTo>
                    <a:cubicBezTo>
                      <a:pt x="23" y="31"/>
                      <a:pt x="30" y="24"/>
                      <a:pt x="30" y="15"/>
                    </a:cubicBezTo>
                    <a:cubicBezTo>
                      <a:pt x="30" y="7"/>
                      <a:pt x="23" y="0"/>
                      <a:pt x="15" y="0"/>
                    </a:cubicBezTo>
                    <a:close/>
                    <a:moveTo>
                      <a:pt x="15" y="29"/>
                    </a:moveTo>
                    <a:cubicBezTo>
                      <a:pt x="8" y="29"/>
                      <a:pt x="3" y="23"/>
                      <a:pt x="3" y="15"/>
                    </a:cubicBezTo>
                    <a:cubicBezTo>
                      <a:pt x="3" y="8"/>
                      <a:pt x="8" y="2"/>
                      <a:pt x="15" y="2"/>
                    </a:cubicBezTo>
                    <a:cubicBezTo>
                      <a:pt x="22" y="2"/>
                      <a:pt x="28" y="8"/>
                      <a:pt x="28" y="15"/>
                    </a:cubicBezTo>
                    <a:cubicBezTo>
                      <a:pt x="28" y="23"/>
                      <a:pt x="22" y="29"/>
                      <a:pt x="15" y="29"/>
                    </a:cubicBezTo>
                    <a:close/>
                  </a:path>
                </a:pathLst>
              </a:custGeom>
              <a:solidFill>
                <a:srgbClr val="3E3A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91" name="Freeform 26"/>
              <p:cNvSpPr>
                <a:spLocks noEditPoints="1"/>
              </p:cNvSpPr>
              <p:nvPr/>
            </p:nvSpPr>
            <p:spPr bwMode="auto">
              <a:xfrm>
                <a:off x="1303338" y="2484438"/>
                <a:ext cx="88900" cy="92075"/>
              </a:xfrm>
              <a:custGeom>
                <a:avLst/>
                <a:gdLst>
                  <a:gd name="T0" fmla="*/ 72 w 83"/>
                  <a:gd name="T1" fmla="*/ 46 h 87"/>
                  <a:gd name="T2" fmla="*/ 72 w 83"/>
                  <a:gd name="T3" fmla="*/ 43 h 87"/>
                  <a:gd name="T4" fmla="*/ 72 w 83"/>
                  <a:gd name="T5" fmla="*/ 39 h 87"/>
                  <a:gd name="T6" fmla="*/ 82 w 83"/>
                  <a:gd name="T7" fmla="*/ 32 h 87"/>
                  <a:gd name="T8" fmla="*/ 77 w 83"/>
                  <a:gd name="T9" fmla="*/ 19 h 87"/>
                  <a:gd name="T10" fmla="*/ 65 w 83"/>
                  <a:gd name="T11" fmla="*/ 23 h 87"/>
                  <a:gd name="T12" fmla="*/ 60 w 83"/>
                  <a:gd name="T13" fmla="*/ 18 h 87"/>
                  <a:gd name="T14" fmla="*/ 63 w 83"/>
                  <a:gd name="T15" fmla="*/ 5 h 87"/>
                  <a:gd name="T16" fmla="*/ 50 w 83"/>
                  <a:gd name="T17" fmla="*/ 0 h 87"/>
                  <a:gd name="T18" fmla="*/ 44 w 83"/>
                  <a:gd name="T19" fmla="*/ 11 h 87"/>
                  <a:gd name="T20" fmla="*/ 41 w 83"/>
                  <a:gd name="T21" fmla="*/ 11 h 87"/>
                  <a:gd name="T22" fmla="*/ 37 w 83"/>
                  <a:gd name="T23" fmla="*/ 12 h 87"/>
                  <a:gd name="T24" fmla="*/ 31 w 83"/>
                  <a:gd name="T25" fmla="*/ 0 h 87"/>
                  <a:gd name="T26" fmla="*/ 18 w 83"/>
                  <a:gd name="T27" fmla="*/ 6 h 87"/>
                  <a:gd name="T28" fmla="*/ 22 w 83"/>
                  <a:gd name="T29" fmla="*/ 19 h 87"/>
                  <a:gd name="T30" fmla="*/ 17 w 83"/>
                  <a:gd name="T31" fmla="*/ 24 h 87"/>
                  <a:gd name="T32" fmla="*/ 5 w 83"/>
                  <a:gd name="T33" fmla="*/ 21 h 87"/>
                  <a:gd name="T34" fmla="*/ 0 w 83"/>
                  <a:gd name="T35" fmla="*/ 34 h 87"/>
                  <a:gd name="T36" fmla="*/ 11 w 83"/>
                  <a:gd name="T37" fmla="*/ 40 h 87"/>
                  <a:gd name="T38" fmla="*/ 11 w 83"/>
                  <a:gd name="T39" fmla="*/ 43 h 87"/>
                  <a:gd name="T40" fmla="*/ 11 w 83"/>
                  <a:gd name="T41" fmla="*/ 47 h 87"/>
                  <a:gd name="T42" fmla="*/ 0 w 83"/>
                  <a:gd name="T43" fmla="*/ 54 h 87"/>
                  <a:gd name="T44" fmla="*/ 6 w 83"/>
                  <a:gd name="T45" fmla="*/ 67 h 87"/>
                  <a:gd name="T46" fmla="*/ 18 w 83"/>
                  <a:gd name="T47" fmla="*/ 64 h 87"/>
                  <a:gd name="T48" fmla="*/ 23 w 83"/>
                  <a:gd name="T49" fmla="*/ 69 h 87"/>
                  <a:gd name="T50" fmla="*/ 20 w 83"/>
                  <a:gd name="T51" fmla="*/ 81 h 87"/>
                  <a:gd name="T52" fmla="*/ 33 w 83"/>
                  <a:gd name="T53" fmla="*/ 87 h 87"/>
                  <a:gd name="T54" fmla="*/ 39 w 83"/>
                  <a:gd name="T55" fmla="*/ 75 h 87"/>
                  <a:gd name="T56" fmla="*/ 41 w 83"/>
                  <a:gd name="T57" fmla="*/ 75 h 87"/>
                  <a:gd name="T58" fmla="*/ 45 w 83"/>
                  <a:gd name="T59" fmla="*/ 75 h 87"/>
                  <a:gd name="T60" fmla="*/ 52 w 83"/>
                  <a:gd name="T61" fmla="*/ 86 h 87"/>
                  <a:gd name="T62" fmla="*/ 64 w 83"/>
                  <a:gd name="T63" fmla="*/ 80 h 87"/>
                  <a:gd name="T64" fmla="*/ 61 w 83"/>
                  <a:gd name="T65" fmla="*/ 68 h 87"/>
                  <a:gd name="T66" fmla="*/ 66 w 83"/>
                  <a:gd name="T67" fmla="*/ 62 h 87"/>
                  <a:gd name="T68" fmla="*/ 78 w 83"/>
                  <a:gd name="T69" fmla="*/ 66 h 87"/>
                  <a:gd name="T70" fmla="*/ 83 w 83"/>
                  <a:gd name="T71" fmla="*/ 52 h 87"/>
                  <a:gd name="T72" fmla="*/ 72 w 83"/>
                  <a:gd name="T73" fmla="*/ 46 h 87"/>
                  <a:gd name="T74" fmla="*/ 41 w 83"/>
                  <a:gd name="T75" fmla="*/ 58 h 87"/>
                  <a:gd name="T76" fmla="*/ 27 w 83"/>
                  <a:gd name="T77" fmla="*/ 43 h 87"/>
                  <a:gd name="T78" fmla="*/ 41 w 83"/>
                  <a:gd name="T79" fmla="*/ 28 h 87"/>
                  <a:gd name="T80" fmla="*/ 55 w 83"/>
                  <a:gd name="T81" fmla="*/ 43 h 87"/>
                  <a:gd name="T82" fmla="*/ 41 w 83"/>
                  <a:gd name="T83" fmla="*/ 58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3" h="87">
                    <a:moveTo>
                      <a:pt x="72" y="46"/>
                    </a:moveTo>
                    <a:cubicBezTo>
                      <a:pt x="72" y="45"/>
                      <a:pt x="72" y="44"/>
                      <a:pt x="72" y="43"/>
                    </a:cubicBezTo>
                    <a:cubicBezTo>
                      <a:pt x="72" y="42"/>
                      <a:pt x="72" y="40"/>
                      <a:pt x="72" y="39"/>
                    </a:cubicBezTo>
                    <a:cubicBezTo>
                      <a:pt x="82" y="32"/>
                      <a:pt x="82" y="32"/>
                      <a:pt x="82" y="32"/>
                    </a:cubicBezTo>
                    <a:cubicBezTo>
                      <a:pt x="81" y="27"/>
                      <a:pt x="79" y="23"/>
                      <a:pt x="77" y="19"/>
                    </a:cubicBezTo>
                    <a:cubicBezTo>
                      <a:pt x="65" y="23"/>
                      <a:pt x="65" y="23"/>
                      <a:pt x="65" y="23"/>
                    </a:cubicBezTo>
                    <a:cubicBezTo>
                      <a:pt x="63" y="21"/>
                      <a:pt x="62" y="19"/>
                      <a:pt x="60" y="18"/>
                    </a:cubicBezTo>
                    <a:cubicBezTo>
                      <a:pt x="63" y="5"/>
                      <a:pt x="63" y="5"/>
                      <a:pt x="63" y="5"/>
                    </a:cubicBezTo>
                    <a:cubicBezTo>
                      <a:pt x="59" y="3"/>
                      <a:pt x="55" y="1"/>
                      <a:pt x="50" y="0"/>
                    </a:cubicBezTo>
                    <a:cubicBezTo>
                      <a:pt x="44" y="11"/>
                      <a:pt x="44" y="11"/>
                      <a:pt x="44" y="11"/>
                    </a:cubicBezTo>
                    <a:cubicBezTo>
                      <a:pt x="43" y="11"/>
                      <a:pt x="42" y="11"/>
                      <a:pt x="41" y="11"/>
                    </a:cubicBezTo>
                    <a:cubicBezTo>
                      <a:pt x="40" y="11"/>
                      <a:pt x="39" y="11"/>
                      <a:pt x="37" y="12"/>
                    </a:cubicBezTo>
                    <a:cubicBezTo>
                      <a:pt x="31" y="0"/>
                      <a:pt x="31" y="0"/>
                      <a:pt x="31" y="0"/>
                    </a:cubicBezTo>
                    <a:cubicBezTo>
                      <a:pt x="26" y="1"/>
                      <a:pt x="22" y="3"/>
                      <a:pt x="18" y="6"/>
                    </a:cubicBezTo>
                    <a:cubicBezTo>
                      <a:pt x="22" y="19"/>
                      <a:pt x="22" y="19"/>
                      <a:pt x="22" y="19"/>
                    </a:cubicBezTo>
                    <a:cubicBezTo>
                      <a:pt x="20" y="20"/>
                      <a:pt x="18" y="22"/>
                      <a:pt x="17" y="24"/>
                    </a:cubicBezTo>
                    <a:cubicBezTo>
                      <a:pt x="5" y="21"/>
                      <a:pt x="5" y="21"/>
                      <a:pt x="5" y="21"/>
                    </a:cubicBezTo>
                    <a:cubicBezTo>
                      <a:pt x="3" y="25"/>
                      <a:pt x="1" y="29"/>
                      <a:pt x="0" y="34"/>
                    </a:cubicBezTo>
                    <a:cubicBezTo>
                      <a:pt x="11" y="40"/>
                      <a:pt x="11" y="40"/>
                      <a:pt x="11" y="40"/>
                    </a:cubicBezTo>
                    <a:cubicBezTo>
                      <a:pt x="11" y="41"/>
                      <a:pt x="11" y="42"/>
                      <a:pt x="11" y="43"/>
                    </a:cubicBezTo>
                    <a:cubicBezTo>
                      <a:pt x="11" y="45"/>
                      <a:pt x="11" y="46"/>
                      <a:pt x="11" y="47"/>
                    </a:cubicBezTo>
                    <a:cubicBezTo>
                      <a:pt x="0" y="54"/>
                      <a:pt x="0" y="54"/>
                      <a:pt x="0" y="54"/>
                    </a:cubicBezTo>
                    <a:cubicBezTo>
                      <a:pt x="2" y="59"/>
                      <a:pt x="3" y="63"/>
                      <a:pt x="6" y="67"/>
                    </a:cubicBezTo>
                    <a:cubicBezTo>
                      <a:pt x="18" y="64"/>
                      <a:pt x="18" y="64"/>
                      <a:pt x="18" y="64"/>
                    </a:cubicBezTo>
                    <a:cubicBezTo>
                      <a:pt x="19" y="65"/>
                      <a:pt x="21" y="67"/>
                      <a:pt x="23" y="69"/>
                    </a:cubicBezTo>
                    <a:cubicBezTo>
                      <a:pt x="20" y="81"/>
                      <a:pt x="20" y="81"/>
                      <a:pt x="20" y="81"/>
                    </a:cubicBezTo>
                    <a:cubicBezTo>
                      <a:pt x="24" y="84"/>
                      <a:pt x="28" y="86"/>
                      <a:pt x="33" y="87"/>
                    </a:cubicBezTo>
                    <a:cubicBezTo>
                      <a:pt x="39" y="75"/>
                      <a:pt x="39" y="75"/>
                      <a:pt x="39" y="75"/>
                    </a:cubicBezTo>
                    <a:cubicBezTo>
                      <a:pt x="40" y="75"/>
                      <a:pt x="40" y="75"/>
                      <a:pt x="41" y="75"/>
                    </a:cubicBezTo>
                    <a:cubicBezTo>
                      <a:pt x="43" y="75"/>
                      <a:pt x="44" y="75"/>
                      <a:pt x="45" y="75"/>
                    </a:cubicBezTo>
                    <a:cubicBezTo>
                      <a:pt x="52" y="86"/>
                      <a:pt x="52" y="86"/>
                      <a:pt x="52" y="86"/>
                    </a:cubicBezTo>
                    <a:cubicBezTo>
                      <a:pt x="57" y="85"/>
                      <a:pt x="61" y="83"/>
                      <a:pt x="64" y="80"/>
                    </a:cubicBezTo>
                    <a:cubicBezTo>
                      <a:pt x="61" y="68"/>
                      <a:pt x="61" y="68"/>
                      <a:pt x="61" y="68"/>
                    </a:cubicBezTo>
                    <a:cubicBezTo>
                      <a:pt x="63" y="66"/>
                      <a:pt x="64" y="64"/>
                      <a:pt x="66" y="62"/>
                    </a:cubicBezTo>
                    <a:cubicBezTo>
                      <a:pt x="78" y="66"/>
                      <a:pt x="78" y="66"/>
                      <a:pt x="78" y="66"/>
                    </a:cubicBezTo>
                    <a:cubicBezTo>
                      <a:pt x="80" y="62"/>
                      <a:pt x="82" y="57"/>
                      <a:pt x="83" y="52"/>
                    </a:cubicBezTo>
                    <a:lnTo>
                      <a:pt x="72" y="46"/>
                    </a:lnTo>
                    <a:close/>
                    <a:moveTo>
                      <a:pt x="41" y="58"/>
                    </a:moveTo>
                    <a:cubicBezTo>
                      <a:pt x="34" y="58"/>
                      <a:pt x="27" y="51"/>
                      <a:pt x="27" y="43"/>
                    </a:cubicBezTo>
                    <a:cubicBezTo>
                      <a:pt x="27" y="35"/>
                      <a:pt x="34" y="28"/>
                      <a:pt x="41" y="28"/>
                    </a:cubicBezTo>
                    <a:cubicBezTo>
                      <a:pt x="49" y="28"/>
                      <a:pt x="55" y="35"/>
                      <a:pt x="55" y="43"/>
                    </a:cubicBezTo>
                    <a:cubicBezTo>
                      <a:pt x="55" y="51"/>
                      <a:pt x="49" y="58"/>
                      <a:pt x="41" y="58"/>
                    </a:cubicBezTo>
                    <a:close/>
                  </a:path>
                </a:pathLst>
              </a:custGeom>
              <a:solidFill>
                <a:srgbClr val="3E3A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92" name="Freeform 27"/>
              <p:cNvSpPr>
                <a:spLocks noEditPoints="1"/>
              </p:cNvSpPr>
              <p:nvPr/>
            </p:nvSpPr>
            <p:spPr bwMode="auto">
              <a:xfrm>
                <a:off x="1184275" y="2290763"/>
                <a:ext cx="41275" cy="42863"/>
              </a:xfrm>
              <a:custGeom>
                <a:avLst/>
                <a:gdLst>
                  <a:gd name="T0" fmla="*/ 31 w 38"/>
                  <a:gd name="T1" fmla="*/ 26 h 40"/>
                  <a:gd name="T2" fmla="*/ 32 w 38"/>
                  <a:gd name="T3" fmla="*/ 25 h 40"/>
                  <a:gd name="T4" fmla="*/ 32 w 38"/>
                  <a:gd name="T5" fmla="*/ 23 h 40"/>
                  <a:gd name="T6" fmla="*/ 38 w 38"/>
                  <a:gd name="T7" fmla="*/ 22 h 40"/>
                  <a:gd name="T8" fmla="*/ 37 w 38"/>
                  <a:gd name="T9" fmla="*/ 16 h 40"/>
                  <a:gd name="T10" fmla="*/ 32 w 38"/>
                  <a:gd name="T11" fmla="*/ 15 h 40"/>
                  <a:gd name="T12" fmla="*/ 31 w 38"/>
                  <a:gd name="T13" fmla="*/ 12 h 40"/>
                  <a:gd name="T14" fmla="*/ 34 w 38"/>
                  <a:gd name="T15" fmla="*/ 8 h 40"/>
                  <a:gd name="T16" fmla="*/ 29 w 38"/>
                  <a:gd name="T17" fmla="*/ 3 h 40"/>
                  <a:gd name="T18" fmla="*/ 25 w 38"/>
                  <a:gd name="T19" fmla="*/ 7 h 40"/>
                  <a:gd name="T20" fmla="*/ 24 w 38"/>
                  <a:gd name="T21" fmla="*/ 6 h 40"/>
                  <a:gd name="T22" fmla="*/ 22 w 38"/>
                  <a:gd name="T23" fmla="*/ 6 h 40"/>
                  <a:gd name="T24" fmla="*/ 21 w 38"/>
                  <a:gd name="T25" fmla="*/ 0 h 40"/>
                  <a:gd name="T26" fmla="*/ 15 w 38"/>
                  <a:gd name="T27" fmla="*/ 0 h 40"/>
                  <a:gd name="T28" fmla="*/ 15 w 38"/>
                  <a:gd name="T29" fmla="*/ 6 h 40"/>
                  <a:gd name="T30" fmla="*/ 12 w 38"/>
                  <a:gd name="T31" fmla="*/ 7 h 40"/>
                  <a:gd name="T32" fmla="*/ 7 w 38"/>
                  <a:gd name="T33" fmla="*/ 4 h 40"/>
                  <a:gd name="T34" fmla="*/ 3 w 38"/>
                  <a:gd name="T35" fmla="*/ 9 h 40"/>
                  <a:gd name="T36" fmla="*/ 7 w 38"/>
                  <a:gd name="T37" fmla="*/ 13 h 40"/>
                  <a:gd name="T38" fmla="*/ 6 w 38"/>
                  <a:gd name="T39" fmla="*/ 14 h 40"/>
                  <a:gd name="T40" fmla="*/ 6 w 38"/>
                  <a:gd name="T41" fmla="*/ 16 h 40"/>
                  <a:gd name="T42" fmla="*/ 0 w 38"/>
                  <a:gd name="T43" fmla="*/ 17 h 40"/>
                  <a:gd name="T44" fmla="*/ 0 w 38"/>
                  <a:gd name="T45" fmla="*/ 23 h 40"/>
                  <a:gd name="T46" fmla="*/ 6 w 38"/>
                  <a:gd name="T47" fmla="*/ 24 h 40"/>
                  <a:gd name="T48" fmla="*/ 7 w 38"/>
                  <a:gd name="T49" fmla="*/ 27 h 40"/>
                  <a:gd name="T50" fmla="*/ 4 w 38"/>
                  <a:gd name="T51" fmla="*/ 32 h 40"/>
                  <a:gd name="T52" fmla="*/ 8 w 38"/>
                  <a:gd name="T53" fmla="*/ 36 h 40"/>
                  <a:gd name="T54" fmla="*/ 13 w 38"/>
                  <a:gd name="T55" fmla="*/ 32 h 40"/>
                  <a:gd name="T56" fmla="*/ 14 w 38"/>
                  <a:gd name="T57" fmla="*/ 33 h 40"/>
                  <a:gd name="T58" fmla="*/ 16 w 38"/>
                  <a:gd name="T59" fmla="*/ 33 h 40"/>
                  <a:gd name="T60" fmla="*/ 17 w 38"/>
                  <a:gd name="T61" fmla="*/ 39 h 40"/>
                  <a:gd name="T62" fmla="*/ 23 w 38"/>
                  <a:gd name="T63" fmla="*/ 39 h 40"/>
                  <a:gd name="T64" fmla="*/ 23 w 38"/>
                  <a:gd name="T65" fmla="*/ 33 h 40"/>
                  <a:gd name="T66" fmla="*/ 26 w 38"/>
                  <a:gd name="T67" fmla="*/ 32 h 40"/>
                  <a:gd name="T68" fmla="*/ 30 w 38"/>
                  <a:gd name="T69" fmla="*/ 35 h 40"/>
                  <a:gd name="T70" fmla="*/ 35 w 38"/>
                  <a:gd name="T71" fmla="*/ 31 h 40"/>
                  <a:gd name="T72" fmla="*/ 31 w 38"/>
                  <a:gd name="T73" fmla="*/ 26 h 40"/>
                  <a:gd name="T74" fmla="*/ 17 w 38"/>
                  <a:gd name="T75" fmla="*/ 26 h 40"/>
                  <a:gd name="T76" fmla="*/ 13 w 38"/>
                  <a:gd name="T77" fmla="*/ 17 h 40"/>
                  <a:gd name="T78" fmla="*/ 21 w 38"/>
                  <a:gd name="T79" fmla="*/ 14 h 40"/>
                  <a:gd name="T80" fmla="*/ 25 w 38"/>
                  <a:gd name="T81" fmla="*/ 22 h 40"/>
                  <a:gd name="T82" fmla="*/ 17 w 38"/>
                  <a:gd name="T83" fmla="*/ 2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8" h="40">
                    <a:moveTo>
                      <a:pt x="31" y="26"/>
                    </a:moveTo>
                    <a:cubicBezTo>
                      <a:pt x="31" y="26"/>
                      <a:pt x="31" y="25"/>
                      <a:pt x="32" y="25"/>
                    </a:cubicBezTo>
                    <a:cubicBezTo>
                      <a:pt x="32" y="24"/>
                      <a:pt x="32" y="24"/>
                      <a:pt x="32" y="23"/>
                    </a:cubicBezTo>
                    <a:cubicBezTo>
                      <a:pt x="38" y="22"/>
                      <a:pt x="38" y="22"/>
                      <a:pt x="38" y="22"/>
                    </a:cubicBezTo>
                    <a:cubicBezTo>
                      <a:pt x="38" y="20"/>
                      <a:pt x="38" y="18"/>
                      <a:pt x="37" y="16"/>
                    </a:cubicBezTo>
                    <a:cubicBezTo>
                      <a:pt x="32" y="15"/>
                      <a:pt x="32" y="15"/>
                      <a:pt x="32" y="15"/>
                    </a:cubicBezTo>
                    <a:cubicBezTo>
                      <a:pt x="32" y="14"/>
                      <a:pt x="31" y="13"/>
                      <a:pt x="31" y="12"/>
                    </a:cubicBezTo>
                    <a:cubicBezTo>
                      <a:pt x="34" y="8"/>
                      <a:pt x="34" y="8"/>
                      <a:pt x="34" y="8"/>
                    </a:cubicBezTo>
                    <a:cubicBezTo>
                      <a:pt x="33" y="6"/>
                      <a:pt x="31" y="4"/>
                      <a:pt x="29" y="3"/>
                    </a:cubicBezTo>
                    <a:cubicBezTo>
                      <a:pt x="25" y="7"/>
                      <a:pt x="25" y="7"/>
                      <a:pt x="25" y="7"/>
                    </a:cubicBezTo>
                    <a:cubicBezTo>
                      <a:pt x="25" y="7"/>
                      <a:pt x="24" y="7"/>
                      <a:pt x="24" y="6"/>
                    </a:cubicBezTo>
                    <a:cubicBezTo>
                      <a:pt x="23" y="6"/>
                      <a:pt x="23" y="6"/>
                      <a:pt x="22" y="6"/>
                    </a:cubicBezTo>
                    <a:cubicBezTo>
                      <a:pt x="21" y="0"/>
                      <a:pt x="21" y="0"/>
                      <a:pt x="21" y="0"/>
                    </a:cubicBezTo>
                    <a:cubicBezTo>
                      <a:pt x="19" y="0"/>
                      <a:pt x="17" y="0"/>
                      <a:pt x="15" y="0"/>
                    </a:cubicBezTo>
                    <a:cubicBezTo>
                      <a:pt x="15" y="6"/>
                      <a:pt x="15" y="6"/>
                      <a:pt x="15" y="6"/>
                    </a:cubicBezTo>
                    <a:cubicBezTo>
                      <a:pt x="14" y="6"/>
                      <a:pt x="13" y="7"/>
                      <a:pt x="12" y="7"/>
                    </a:cubicBezTo>
                    <a:cubicBezTo>
                      <a:pt x="7" y="4"/>
                      <a:pt x="7" y="4"/>
                      <a:pt x="7" y="4"/>
                    </a:cubicBezTo>
                    <a:cubicBezTo>
                      <a:pt x="6" y="5"/>
                      <a:pt x="4" y="7"/>
                      <a:pt x="3" y="9"/>
                    </a:cubicBezTo>
                    <a:cubicBezTo>
                      <a:pt x="7" y="13"/>
                      <a:pt x="7" y="13"/>
                      <a:pt x="7" y="13"/>
                    </a:cubicBezTo>
                    <a:cubicBezTo>
                      <a:pt x="7" y="14"/>
                      <a:pt x="6" y="14"/>
                      <a:pt x="6" y="14"/>
                    </a:cubicBezTo>
                    <a:cubicBezTo>
                      <a:pt x="6" y="15"/>
                      <a:pt x="6" y="16"/>
                      <a:pt x="6" y="16"/>
                    </a:cubicBezTo>
                    <a:cubicBezTo>
                      <a:pt x="0" y="17"/>
                      <a:pt x="0" y="17"/>
                      <a:pt x="0" y="17"/>
                    </a:cubicBezTo>
                    <a:cubicBezTo>
                      <a:pt x="0" y="19"/>
                      <a:pt x="0" y="21"/>
                      <a:pt x="0" y="23"/>
                    </a:cubicBezTo>
                    <a:cubicBezTo>
                      <a:pt x="6" y="24"/>
                      <a:pt x="6" y="24"/>
                      <a:pt x="6" y="24"/>
                    </a:cubicBezTo>
                    <a:cubicBezTo>
                      <a:pt x="6" y="25"/>
                      <a:pt x="7" y="26"/>
                      <a:pt x="7" y="27"/>
                    </a:cubicBezTo>
                    <a:cubicBezTo>
                      <a:pt x="4" y="32"/>
                      <a:pt x="4" y="32"/>
                      <a:pt x="4" y="32"/>
                    </a:cubicBezTo>
                    <a:cubicBezTo>
                      <a:pt x="5" y="33"/>
                      <a:pt x="7" y="35"/>
                      <a:pt x="8" y="36"/>
                    </a:cubicBezTo>
                    <a:cubicBezTo>
                      <a:pt x="13" y="32"/>
                      <a:pt x="13" y="32"/>
                      <a:pt x="13" y="32"/>
                    </a:cubicBezTo>
                    <a:cubicBezTo>
                      <a:pt x="13" y="33"/>
                      <a:pt x="13" y="33"/>
                      <a:pt x="14" y="33"/>
                    </a:cubicBezTo>
                    <a:cubicBezTo>
                      <a:pt x="14" y="33"/>
                      <a:pt x="15" y="33"/>
                      <a:pt x="16" y="33"/>
                    </a:cubicBezTo>
                    <a:cubicBezTo>
                      <a:pt x="17" y="39"/>
                      <a:pt x="17" y="39"/>
                      <a:pt x="17" y="39"/>
                    </a:cubicBezTo>
                    <a:cubicBezTo>
                      <a:pt x="19" y="40"/>
                      <a:pt x="21" y="39"/>
                      <a:pt x="23" y="39"/>
                    </a:cubicBezTo>
                    <a:cubicBezTo>
                      <a:pt x="23" y="33"/>
                      <a:pt x="23" y="33"/>
                      <a:pt x="23" y="33"/>
                    </a:cubicBezTo>
                    <a:cubicBezTo>
                      <a:pt x="24" y="33"/>
                      <a:pt x="25" y="32"/>
                      <a:pt x="26" y="32"/>
                    </a:cubicBezTo>
                    <a:cubicBezTo>
                      <a:pt x="30" y="35"/>
                      <a:pt x="30" y="35"/>
                      <a:pt x="30" y="35"/>
                    </a:cubicBezTo>
                    <a:cubicBezTo>
                      <a:pt x="32" y="34"/>
                      <a:pt x="33" y="32"/>
                      <a:pt x="35" y="31"/>
                    </a:cubicBezTo>
                    <a:lnTo>
                      <a:pt x="31" y="26"/>
                    </a:lnTo>
                    <a:close/>
                    <a:moveTo>
                      <a:pt x="17" y="26"/>
                    </a:moveTo>
                    <a:cubicBezTo>
                      <a:pt x="13" y="24"/>
                      <a:pt x="12" y="21"/>
                      <a:pt x="13" y="17"/>
                    </a:cubicBezTo>
                    <a:cubicBezTo>
                      <a:pt x="14" y="14"/>
                      <a:pt x="18" y="12"/>
                      <a:pt x="21" y="14"/>
                    </a:cubicBezTo>
                    <a:cubicBezTo>
                      <a:pt x="24" y="15"/>
                      <a:pt x="26" y="19"/>
                      <a:pt x="25" y="22"/>
                    </a:cubicBezTo>
                    <a:cubicBezTo>
                      <a:pt x="23" y="25"/>
                      <a:pt x="20" y="27"/>
                      <a:pt x="17" y="26"/>
                    </a:cubicBezTo>
                    <a:close/>
                  </a:path>
                </a:pathLst>
              </a:custGeom>
              <a:solidFill>
                <a:srgbClr val="3E3A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93" name="Freeform 28"/>
              <p:cNvSpPr>
                <a:spLocks noEditPoints="1"/>
              </p:cNvSpPr>
              <p:nvPr/>
            </p:nvSpPr>
            <p:spPr bwMode="auto">
              <a:xfrm>
                <a:off x="1265238" y="2665413"/>
                <a:ext cx="36513" cy="38100"/>
              </a:xfrm>
              <a:custGeom>
                <a:avLst/>
                <a:gdLst>
                  <a:gd name="T0" fmla="*/ 29 w 35"/>
                  <a:gd name="T1" fmla="*/ 23 h 36"/>
                  <a:gd name="T2" fmla="*/ 29 w 35"/>
                  <a:gd name="T3" fmla="*/ 22 h 36"/>
                  <a:gd name="T4" fmla="*/ 30 w 35"/>
                  <a:gd name="T5" fmla="*/ 20 h 36"/>
                  <a:gd name="T6" fmla="*/ 34 w 35"/>
                  <a:gd name="T7" fmla="*/ 18 h 36"/>
                  <a:gd name="T8" fmla="*/ 34 w 35"/>
                  <a:gd name="T9" fmla="*/ 13 h 36"/>
                  <a:gd name="T10" fmla="*/ 29 w 35"/>
                  <a:gd name="T11" fmla="*/ 13 h 36"/>
                  <a:gd name="T12" fmla="*/ 27 w 35"/>
                  <a:gd name="T13" fmla="*/ 10 h 36"/>
                  <a:gd name="T14" fmla="*/ 30 w 35"/>
                  <a:gd name="T15" fmla="*/ 6 h 36"/>
                  <a:gd name="T16" fmla="*/ 26 w 35"/>
                  <a:gd name="T17" fmla="*/ 2 h 36"/>
                  <a:gd name="T18" fmla="*/ 22 w 35"/>
                  <a:gd name="T19" fmla="*/ 6 h 36"/>
                  <a:gd name="T20" fmla="*/ 21 w 35"/>
                  <a:gd name="T21" fmla="*/ 5 h 36"/>
                  <a:gd name="T22" fmla="*/ 19 w 35"/>
                  <a:gd name="T23" fmla="*/ 5 h 36"/>
                  <a:gd name="T24" fmla="*/ 18 w 35"/>
                  <a:gd name="T25" fmla="*/ 0 h 36"/>
                  <a:gd name="T26" fmla="*/ 13 w 35"/>
                  <a:gd name="T27" fmla="*/ 1 h 36"/>
                  <a:gd name="T28" fmla="*/ 13 w 35"/>
                  <a:gd name="T29" fmla="*/ 6 h 36"/>
                  <a:gd name="T30" fmla="*/ 10 w 35"/>
                  <a:gd name="T31" fmla="*/ 7 h 36"/>
                  <a:gd name="T32" fmla="*/ 6 w 35"/>
                  <a:gd name="T33" fmla="*/ 5 h 36"/>
                  <a:gd name="T34" fmla="*/ 2 w 35"/>
                  <a:gd name="T35" fmla="*/ 9 h 36"/>
                  <a:gd name="T36" fmla="*/ 6 w 35"/>
                  <a:gd name="T37" fmla="*/ 13 h 36"/>
                  <a:gd name="T38" fmla="*/ 6 w 35"/>
                  <a:gd name="T39" fmla="*/ 14 h 36"/>
                  <a:gd name="T40" fmla="*/ 5 w 35"/>
                  <a:gd name="T41" fmla="*/ 16 h 36"/>
                  <a:gd name="T42" fmla="*/ 0 w 35"/>
                  <a:gd name="T43" fmla="*/ 17 h 36"/>
                  <a:gd name="T44" fmla="*/ 1 w 35"/>
                  <a:gd name="T45" fmla="*/ 23 h 36"/>
                  <a:gd name="T46" fmla="*/ 6 w 35"/>
                  <a:gd name="T47" fmla="*/ 23 h 36"/>
                  <a:gd name="T48" fmla="*/ 7 w 35"/>
                  <a:gd name="T49" fmla="*/ 25 h 36"/>
                  <a:gd name="T50" fmla="*/ 5 w 35"/>
                  <a:gd name="T51" fmla="*/ 30 h 36"/>
                  <a:gd name="T52" fmla="*/ 9 w 35"/>
                  <a:gd name="T53" fmla="*/ 33 h 36"/>
                  <a:gd name="T54" fmla="*/ 13 w 35"/>
                  <a:gd name="T55" fmla="*/ 30 h 36"/>
                  <a:gd name="T56" fmla="*/ 14 w 35"/>
                  <a:gd name="T57" fmla="*/ 30 h 36"/>
                  <a:gd name="T58" fmla="*/ 15 w 35"/>
                  <a:gd name="T59" fmla="*/ 30 h 36"/>
                  <a:gd name="T60" fmla="*/ 17 w 35"/>
                  <a:gd name="T61" fmla="*/ 36 h 36"/>
                  <a:gd name="T62" fmla="*/ 22 w 35"/>
                  <a:gd name="T63" fmla="*/ 35 h 36"/>
                  <a:gd name="T64" fmla="*/ 22 w 35"/>
                  <a:gd name="T65" fmla="*/ 30 h 36"/>
                  <a:gd name="T66" fmla="*/ 25 w 35"/>
                  <a:gd name="T67" fmla="*/ 28 h 36"/>
                  <a:gd name="T68" fmla="*/ 29 w 35"/>
                  <a:gd name="T69" fmla="*/ 31 h 36"/>
                  <a:gd name="T70" fmla="*/ 32 w 35"/>
                  <a:gd name="T71" fmla="*/ 26 h 36"/>
                  <a:gd name="T72" fmla="*/ 29 w 35"/>
                  <a:gd name="T73" fmla="*/ 23 h 36"/>
                  <a:gd name="T74" fmla="*/ 16 w 35"/>
                  <a:gd name="T75" fmla="*/ 23 h 36"/>
                  <a:gd name="T76" fmla="*/ 12 w 35"/>
                  <a:gd name="T77" fmla="*/ 16 h 36"/>
                  <a:gd name="T78" fmla="*/ 19 w 35"/>
                  <a:gd name="T79" fmla="*/ 12 h 36"/>
                  <a:gd name="T80" fmla="*/ 23 w 35"/>
                  <a:gd name="T81" fmla="*/ 19 h 36"/>
                  <a:gd name="T82" fmla="*/ 16 w 35"/>
                  <a:gd name="T83" fmla="*/ 23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5" h="36">
                    <a:moveTo>
                      <a:pt x="29" y="23"/>
                    </a:moveTo>
                    <a:cubicBezTo>
                      <a:pt x="29" y="22"/>
                      <a:pt x="29" y="22"/>
                      <a:pt x="29" y="22"/>
                    </a:cubicBezTo>
                    <a:cubicBezTo>
                      <a:pt x="29" y="21"/>
                      <a:pt x="29" y="20"/>
                      <a:pt x="30" y="20"/>
                    </a:cubicBezTo>
                    <a:cubicBezTo>
                      <a:pt x="34" y="18"/>
                      <a:pt x="34" y="18"/>
                      <a:pt x="34" y="18"/>
                    </a:cubicBezTo>
                    <a:cubicBezTo>
                      <a:pt x="35" y="17"/>
                      <a:pt x="34" y="15"/>
                      <a:pt x="34" y="13"/>
                    </a:cubicBezTo>
                    <a:cubicBezTo>
                      <a:pt x="29" y="13"/>
                      <a:pt x="29" y="13"/>
                      <a:pt x="29" y="13"/>
                    </a:cubicBezTo>
                    <a:cubicBezTo>
                      <a:pt x="28" y="12"/>
                      <a:pt x="28" y="11"/>
                      <a:pt x="27" y="10"/>
                    </a:cubicBezTo>
                    <a:cubicBezTo>
                      <a:pt x="30" y="6"/>
                      <a:pt x="30" y="6"/>
                      <a:pt x="30" y="6"/>
                    </a:cubicBezTo>
                    <a:cubicBezTo>
                      <a:pt x="29" y="4"/>
                      <a:pt x="27" y="3"/>
                      <a:pt x="26" y="2"/>
                    </a:cubicBezTo>
                    <a:cubicBezTo>
                      <a:pt x="22" y="6"/>
                      <a:pt x="22" y="6"/>
                      <a:pt x="22" y="6"/>
                    </a:cubicBezTo>
                    <a:cubicBezTo>
                      <a:pt x="22" y="6"/>
                      <a:pt x="21" y="6"/>
                      <a:pt x="21" y="5"/>
                    </a:cubicBezTo>
                    <a:cubicBezTo>
                      <a:pt x="20" y="5"/>
                      <a:pt x="20" y="5"/>
                      <a:pt x="19" y="5"/>
                    </a:cubicBezTo>
                    <a:cubicBezTo>
                      <a:pt x="18" y="0"/>
                      <a:pt x="18" y="0"/>
                      <a:pt x="18" y="0"/>
                    </a:cubicBezTo>
                    <a:cubicBezTo>
                      <a:pt x="16" y="0"/>
                      <a:pt x="14" y="0"/>
                      <a:pt x="13" y="1"/>
                    </a:cubicBezTo>
                    <a:cubicBezTo>
                      <a:pt x="13" y="6"/>
                      <a:pt x="13" y="6"/>
                      <a:pt x="13" y="6"/>
                    </a:cubicBezTo>
                    <a:cubicBezTo>
                      <a:pt x="12" y="6"/>
                      <a:pt x="11" y="7"/>
                      <a:pt x="10" y="7"/>
                    </a:cubicBezTo>
                    <a:cubicBezTo>
                      <a:pt x="6" y="5"/>
                      <a:pt x="6" y="5"/>
                      <a:pt x="6" y="5"/>
                    </a:cubicBezTo>
                    <a:cubicBezTo>
                      <a:pt x="4" y="6"/>
                      <a:pt x="3" y="7"/>
                      <a:pt x="2" y="9"/>
                    </a:cubicBezTo>
                    <a:cubicBezTo>
                      <a:pt x="6" y="13"/>
                      <a:pt x="6" y="13"/>
                      <a:pt x="6" y="13"/>
                    </a:cubicBezTo>
                    <a:cubicBezTo>
                      <a:pt x="6" y="13"/>
                      <a:pt x="6" y="14"/>
                      <a:pt x="6" y="14"/>
                    </a:cubicBezTo>
                    <a:cubicBezTo>
                      <a:pt x="5" y="14"/>
                      <a:pt x="5" y="15"/>
                      <a:pt x="5" y="16"/>
                    </a:cubicBezTo>
                    <a:cubicBezTo>
                      <a:pt x="0" y="17"/>
                      <a:pt x="0" y="17"/>
                      <a:pt x="0" y="17"/>
                    </a:cubicBezTo>
                    <a:cubicBezTo>
                      <a:pt x="0" y="19"/>
                      <a:pt x="0" y="21"/>
                      <a:pt x="1" y="23"/>
                    </a:cubicBezTo>
                    <a:cubicBezTo>
                      <a:pt x="6" y="23"/>
                      <a:pt x="6" y="23"/>
                      <a:pt x="6" y="23"/>
                    </a:cubicBezTo>
                    <a:cubicBezTo>
                      <a:pt x="6" y="24"/>
                      <a:pt x="7" y="24"/>
                      <a:pt x="7" y="25"/>
                    </a:cubicBezTo>
                    <a:cubicBezTo>
                      <a:pt x="5" y="30"/>
                      <a:pt x="5" y="30"/>
                      <a:pt x="5" y="30"/>
                    </a:cubicBezTo>
                    <a:cubicBezTo>
                      <a:pt x="6" y="31"/>
                      <a:pt x="7" y="32"/>
                      <a:pt x="9" y="33"/>
                    </a:cubicBezTo>
                    <a:cubicBezTo>
                      <a:pt x="13" y="30"/>
                      <a:pt x="13" y="30"/>
                      <a:pt x="13" y="30"/>
                    </a:cubicBezTo>
                    <a:cubicBezTo>
                      <a:pt x="13" y="30"/>
                      <a:pt x="13" y="30"/>
                      <a:pt x="14" y="30"/>
                    </a:cubicBezTo>
                    <a:cubicBezTo>
                      <a:pt x="14" y="30"/>
                      <a:pt x="15" y="30"/>
                      <a:pt x="15" y="30"/>
                    </a:cubicBezTo>
                    <a:cubicBezTo>
                      <a:pt x="17" y="36"/>
                      <a:pt x="17" y="36"/>
                      <a:pt x="17" y="36"/>
                    </a:cubicBezTo>
                    <a:cubicBezTo>
                      <a:pt x="18" y="36"/>
                      <a:pt x="20" y="35"/>
                      <a:pt x="22" y="35"/>
                    </a:cubicBezTo>
                    <a:cubicBezTo>
                      <a:pt x="22" y="30"/>
                      <a:pt x="22" y="30"/>
                      <a:pt x="22" y="30"/>
                    </a:cubicBezTo>
                    <a:cubicBezTo>
                      <a:pt x="23" y="29"/>
                      <a:pt x="24" y="29"/>
                      <a:pt x="25" y="28"/>
                    </a:cubicBezTo>
                    <a:cubicBezTo>
                      <a:pt x="29" y="31"/>
                      <a:pt x="29" y="31"/>
                      <a:pt x="29" y="31"/>
                    </a:cubicBezTo>
                    <a:cubicBezTo>
                      <a:pt x="30" y="30"/>
                      <a:pt x="31" y="28"/>
                      <a:pt x="32" y="26"/>
                    </a:cubicBezTo>
                    <a:lnTo>
                      <a:pt x="29" y="23"/>
                    </a:lnTo>
                    <a:close/>
                    <a:moveTo>
                      <a:pt x="16" y="23"/>
                    </a:moveTo>
                    <a:cubicBezTo>
                      <a:pt x="13" y="22"/>
                      <a:pt x="11" y="19"/>
                      <a:pt x="12" y="16"/>
                    </a:cubicBezTo>
                    <a:cubicBezTo>
                      <a:pt x="13" y="13"/>
                      <a:pt x="16" y="11"/>
                      <a:pt x="19" y="12"/>
                    </a:cubicBezTo>
                    <a:cubicBezTo>
                      <a:pt x="22" y="13"/>
                      <a:pt x="24" y="16"/>
                      <a:pt x="23" y="19"/>
                    </a:cubicBezTo>
                    <a:cubicBezTo>
                      <a:pt x="22" y="23"/>
                      <a:pt x="19" y="24"/>
                      <a:pt x="16" y="23"/>
                    </a:cubicBezTo>
                    <a:close/>
                  </a:path>
                </a:pathLst>
              </a:custGeom>
              <a:solidFill>
                <a:srgbClr val="3E3A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94" name="Freeform 29"/>
              <p:cNvSpPr/>
              <p:nvPr/>
            </p:nvSpPr>
            <p:spPr bwMode="auto">
              <a:xfrm>
                <a:off x="1076325" y="2314576"/>
                <a:ext cx="141288" cy="146050"/>
              </a:xfrm>
              <a:custGeom>
                <a:avLst/>
                <a:gdLst>
                  <a:gd name="T0" fmla="*/ 133 w 133"/>
                  <a:gd name="T1" fmla="*/ 64 h 139"/>
                  <a:gd name="T2" fmla="*/ 132 w 133"/>
                  <a:gd name="T3" fmla="*/ 57 h 139"/>
                  <a:gd name="T4" fmla="*/ 122 w 133"/>
                  <a:gd name="T5" fmla="*/ 49 h 139"/>
                  <a:gd name="T6" fmla="*/ 119 w 133"/>
                  <a:gd name="T7" fmla="*/ 43 h 139"/>
                  <a:gd name="T8" fmla="*/ 121 w 133"/>
                  <a:gd name="T9" fmla="*/ 29 h 139"/>
                  <a:gd name="T10" fmla="*/ 117 w 133"/>
                  <a:gd name="T11" fmla="*/ 24 h 139"/>
                  <a:gd name="T12" fmla="*/ 104 w 133"/>
                  <a:gd name="T13" fmla="*/ 23 h 139"/>
                  <a:gd name="T14" fmla="*/ 98 w 133"/>
                  <a:gd name="T15" fmla="*/ 19 h 139"/>
                  <a:gd name="T16" fmla="*/ 94 w 133"/>
                  <a:gd name="T17" fmla="*/ 6 h 139"/>
                  <a:gd name="T18" fmla="*/ 87 w 133"/>
                  <a:gd name="T19" fmla="*/ 3 h 139"/>
                  <a:gd name="T20" fmla="*/ 76 w 133"/>
                  <a:gd name="T21" fmla="*/ 9 h 139"/>
                  <a:gd name="T22" fmla="*/ 69 w 133"/>
                  <a:gd name="T23" fmla="*/ 9 h 139"/>
                  <a:gd name="T24" fmla="*/ 64 w 133"/>
                  <a:gd name="T25" fmla="*/ 0 h 139"/>
                  <a:gd name="T26" fmla="*/ 55 w 133"/>
                  <a:gd name="T27" fmla="*/ 10 h 139"/>
                  <a:gd name="T28" fmla="*/ 48 w 133"/>
                  <a:gd name="T29" fmla="*/ 12 h 139"/>
                  <a:gd name="T30" fmla="*/ 36 w 133"/>
                  <a:gd name="T31" fmla="*/ 8 h 139"/>
                  <a:gd name="T32" fmla="*/ 30 w 133"/>
                  <a:gd name="T33" fmla="*/ 11 h 139"/>
                  <a:gd name="T34" fmla="*/ 27 w 133"/>
                  <a:gd name="T35" fmla="*/ 25 h 139"/>
                  <a:gd name="T36" fmla="*/ 23 w 133"/>
                  <a:gd name="T37" fmla="*/ 30 h 139"/>
                  <a:gd name="T38" fmla="*/ 10 w 133"/>
                  <a:gd name="T39" fmla="*/ 33 h 139"/>
                  <a:gd name="T40" fmla="*/ 7 w 133"/>
                  <a:gd name="T41" fmla="*/ 39 h 139"/>
                  <a:gd name="T42" fmla="*/ 11 w 133"/>
                  <a:gd name="T43" fmla="*/ 52 h 139"/>
                  <a:gd name="T44" fmla="*/ 9 w 133"/>
                  <a:gd name="T45" fmla="*/ 59 h 139"/>
                  <a:gd name="T46" fmla="*/ 0 w 133"/>
                  <a:gd name="T47" fmla="*/ 69 h 139"/>
                  <a:gd name="T48" fmla="*/ 0 w 133"/>
                  <a:gd name="T49" fmla="*/ 76 h 139"/>
                  <a:gd name="T50" fmla="*/ 10 w 133"/>
                  <a:gd name="T51" fmla="*/ 85 h 139"/>
                  <a:gd name="T52" fmla="*/ 12 w 133"/>
                  <a:gd name="T53" fmla="*/ 91 h 139"/>
                  <a:gd name="T54" fmla="*/ 9 w 133"/>
                  <a:gd name="T55" fmla="*/ 104 h 139"/>
                  <a:gd name="T56" fmla="*/ 13 w 133"/>
                  <a:gd name="T57" fmla="*/ 110 h 139"/>
                  <a:gd name="T58" fmla="*/ 25 w 133"/>
                  <a:gd name="T59" fmla="*/ 113 h 139"/>
                  <a:gd name="T60" fmla="*/ 30 w 133"/>
                  <a:gd name="T61" fmla="*/ 118 h 139"/>
                  <a:gd name="T62" fmla="*/ 34 w 133"/>
                  <a:gd name="T63" fmla="*/ 130 h 139"/>
                  <a:gd name="T64" fmla="*/ 40 w 133"/>
                  <a:gd name="T65" fmla="*/ 134 h 139"/>
                  <a:gd name="T66" fmla="*/ 52 w 133"/>
                  <a:gd name="T67" fmla="*/ 129 h 139"/>
                  <a:gd name="T68" fmla="*/ 59 w 133"/>
                  <a:gd name="T69" fmla="*/ 130 h 139"/>
                  <a:gd name="T70" fmla="*/ 67 w 133"/>
                  <a:gd name="T71" fmla="*/ 139 h 139"/>
                  <a:gd name="T72" fmla="*/ 73 w 133"/>
                  <a:gd name="T73" fmla="*/ 130 h 139"/>
                  <a:gd name="T74" fmla="*/ 80 w 133"/>
                  <a:gd name="T75" fmla="*/ 129 h 139"/>
                  <a:gd name="T76" fmla="*/ 92 w 133"/>
                  <a:gd name="T77" fmla="*/ 134 h 139"/>
                  <a:gd name="T78" fmla="*/ 98 w 133"/>
                  <a:gd name="T79" fmla="*/ 131 h 139"/>
                  <a:gd name="T80" fmla="*/ 102 w 133"/>
                  <a:gd name="T81" fmla="*/ 118 h 139"/>
                  <a:gd name="T82" fmla="*/ 107 w 133"/>
                  <a:gd name="T83" fmla="*/ 114 h 139"/>
                  <a:gd name="T84" fmla="*/ 120 w 133"/>
                  <a:gd name="T85" fmla="*/ 111 h 139"/>
                  <a:gd name="T86" fmla="*/ 124 w 133"/>
                  <a:gd name="T87" fmla="*/ 105 h 139"/>
                  <a:gd name="T88" fmla="*/ 121 w 133"/>
                  <a:gd name="T89" fmla="*/ 92 h 139"/>
                  <a:gd name="T90" fmla="*/ 123 w 133"/>
                  <a:gd name="T91" fmla="*/ 86 h 139"/>
                  <a:gd name="T92" fmla="*/ 133 w 133"/>
                  <a:gd name="T93" fmla="*/ 77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33" h="139">
                    <a:moveTo>
                      <a:pt x="125" y="71"/>
                    </a:moveTo>
                    <a:cubicBezTo>
                      <a:pt x="133" y="70"/>
                      <a:pt x="133" y="70"/>
                      <a:pt x="133" y="70"/>
                    </a:cubicBezTo>
                    <a:cubicBezTo>
                      <a:pt x="133" y="68"/>
                      <a:pt x="133" y="66"/>
                      <a:pt x="133" y="64"/>
                    </a:cubicBezTo>
                    <a:cubicBezTo>
                      <a:pt x="125" y="64"/>
                      <a:pt x="125" y="64"/>
                      <a:pt x="125" y="64"/>
                    </a:cubicBezTo>
                    <a:cubicBezTo>
                      <a:pt x="125" y="62"/>
                      <a:pt x="124" y="61"/>
                      <a:pt x="124" y="60"/>
                    </a:cubicBezTo>
                    <a:cubicBezTo>
                      <a:pt x="132" y="57"/>
                      <a:pt x="132" y="57"/>
                      <a:pt x="132" y="57"/>
                    </a:cubicBezTo>
                    <a:cubicBezTo>
                      <a:pt x="132" y="55"/>
                      <a:pt x="131" y="54"/>
                      <a:pt x="131" y="52"/>
                    </a:cubicBezTo>
                    <a:cubicBezTo>
                      <a:pt x="123" y="53"/>
                      <a:pt x="123" y="53"/>
                      <a:pt x="123" y="53"/>
                    </a:cubicBezTo>
                    <a:cubicBezTo>
                      <a:pt x="122" y="52"/>
                      <a:pt x="122" y="50"/>
                      <a:pt x="122" y="49"/>
                    </a:cubicBezTo>
                    <a:cubicBezTo>
                      <a:pt x="129" y="45"/>
                      <a:pt x="129" y="45"/>
                      <a:pt x="129" y="45"/>
                    </a:cubicBezTo>
                    <a:cubicBezTo>
                      <a:pt x="128" y="43"/>
                      <a:pt x="128" y="42"/>
                      <a:pt x="127" y="40"/>
                    </a:cubicBezTo>
                    <a:cubicBezTo>
                      <a:pt x="119" y="43"/>
                      <a:pt x="119" y="43"/>
                      <a:pt x="119" y="43"/>
                    </a:cubicBezTo>
                    <a:cubicBezTo>
                      <a:pt x="119" y="42"/>
                      <a:pt x="118" y="40"/>
                      <a:pt x="117" y="39"/>
                    </a:cubicBezTo>
                    <a:cubicBezTo>
                      <a:pt x="124" y="34"/>
                      <a:pt x="124" y="34"/>
                      <a:pt x="124" y="34"/>
                    </a:cubicBezTo>
                    <a:cubicBezTo>
                      <a:pt x="123" y="32"/>
                      <a:pt x="122" y="31"/>
                      <a:pt x="121" y="29"/>
                    </a:cubicBezTo>
                    <a:cubicBezTo>
                      <a:pt x="114" y="33"/>
                      <a:pt x="114" y="33"/>
                      <a:pt x="114" y="33"/>
                    </a:cubicBezTo>
                    <a:cubicBezTo>
                      <a:pt x="113" y="32"/>
                      <a:pt x="112" y="31"/>
                      <a:pt x="111" y="30"/>
                    </a:cubicBezTo>
                    <a:cubicBezTo>
                      <a:pt x="117" y="24"/>
                      <a:pt x="117" y="24"/>
                      <a:pt x="117" y="24"/>
                    </a:cubicBezTo>
                    <a:cubicBezTo>
                      <a:pt x="116" y="23"/>
                      <a:pt x="114" y="21"/>
                      <a:pt x="113" y="20"/>
                    </a:cubicBezTo>
                    <a:cubicBezTo>
                      <a:pt x="107" y="25"/>
                      <a:pt x="107" y="25"/>
                      <a:pt x="107" y="25"/>
                    </a:cubicBezTo>
                    <a:cubicBezTo>
                      <a:pt x="106" y="24"/>
                      <a:pt x="105" y="23"/>
                      <a:pt x="104" y="23"/>
                    </a:cubicBezTo>
                    <a:cubicBezTo>
                      <a:pt x="108" y="15"/>
                      <a:pt x="108" y="15"/>
                      <a:pt x="108" y="15"/>
                    </a:cubicBezTo>
                    <a:cubicBezTo>
                      <a:pt x="107" y="14"/>
                      <a:pt x="105" y="13"/>
                      <a:pt x="104" y="12"/>
                    </a:cubicBezTo>
                    <a:cubicBezTo>
                      <a:pt x="98" y="19"/>
                      <a:pt x="98" y="19"/>
                      <a:pt x="98" y="19"/>
                    </a:cubicBezTo>
                    <a:cubicBezTo>
                      <a:pt x="97" y="18"/>
                      <a:pt x="96" y="17"/>
                      <a:pt x="95" y="16"/>
                    </a:cubicBezTo>
                    <a:cubicBezTo>
                      <a:pt x="98" y="8"/>
                      <a:pt x="98" y="8"/>
                      <a:pt x="98" y="8"/>
                    </a:cubicBezTo>
                    <a:cubicBezTo>
                      <a:pt x="97" y="8"/>
                      <a:pt x="95" y="7"/>
                      <a:pt x="94" y="6"/>
                    </a:cubicBezTo>
                    <a:cubicBezTo>
                      <a:pt x="89" y="13"/>
                      <a:pt x="89" y="13"/>
                      <a:pt x="89" y="13"/>
                    </a:cubicBezTo>
                    <a:cubicBezTo>
                      <a:pt x="88" y="13"/>
                      <a:pt x="87" y="12"/>
                      <a:pt x="86" y="12"/>
                    </a:cubicBezTo>
                    <a:cubicBezTo>
                      <a:pt x="87" y="3"/>
                      <a:pt x="87" y="3"/>
                      <a:pt x="87" y="3"/>
                    </a:cubicBezTo>
                    <a:cubicBezTo>
                      <a:pt x="86" y="3"/>
                      <a:pt x="84" y="2"/>
                      <a:pt x="82" y="2"/>
                    </a:cubicBezTo>
                    <a:cubicBezTo>
                      <a:pt x="79" y="10"/>
                      <a:pt x="79" y="10"/>
                      <a:pt x="79" y="10"/>
                    </a:cubicBezTo>
                    <a:cubicBezTo>
                      <a:pt x="78" y="10"/>
                      <a:pt x="77" y="10"/>
                      <a:pt x="76" y="9"/>
                    </a:cubicBezTo>
                    <a:cubicBezTo>
                      <a:pt x="76" y="1"/>
                      <a:pt x="76" y="1"/>
                      <a:pt x="76" y="1"/>
                    </a:cubicBezTo>
                    <a:cubicBezTo>
                      <a:pt x="74" y="0"/>
                      <a:pt x="72" y="0"/>
                      <a:pt x="70" y="0"/>
                    </a:cubicBezTo>
                    <a:cubicBezTo>
                      <a:pt x="69" y="9"/>
                      <a:pt x="69" y="9"/>
                      <a:pt x="69" y="9"/>
                    </a:cubicBezTo>
                    <a:cubicBezTo>
                      <a:pt x="68" y="9"/>
                      <a:pt x="67" y="9"/>
                      <a:pt x="67" y="9"/>
                    </a:cubicBezTo>
                    <a:cubicBezTo>
                      <a:pt x="66" y="9"/>
                      <a:pt x="66" y="9"/>
                      <a:pt x="65" y="9"/>
                    </a:cubicBezTo>
                    <a:cubicBezTo>
                      <a:pt x="64" y="0"/>
                      <a:pt x="64" y="0"/>
                      <a:pt x="64" y="0"/>
                    </a:cubicBezTo>
                    <a:cubicBezTo>
                      <a:pt x="62" y="0"/>
                      <a:pt x="60" y="0"/>
                      <a:pt x="59" y="1"/>
                    </a:cubicBezTo>
                    <a:cubicBezTo>
                      <a:pt x="58" y="9"/>
                      <a:pt x="58" y="9"/>
                      <a:pt x="58" y="9"/>
                    </a:cubicBezTo>
                    <a:cubicBezTo>
                      <a:pt x="57" y="9"/>
                      <a:pt x="56" y="10"/>
                      <a:pt x="55" y="10"/>
                    </a:cubicBezTo>
                    <a:cubicBezTo>
                      <a:pt x="52" y="2"/>
                      <a:pt x="52" y="2"/>
                      <a:pt x="52" y="2"/>
                    </a:cubicBezTo>
                    <a:cubicBezTo>
                      <a:pt x="50" y="2"/>
                      <a:pt x="49" y="3"/>
                      <a:pt x="47" y="3"/>
                    </a:cubicBezTo>
                    <a:cubicBezTo>
                      <a:pt x="48" y="12"/>
                      <a:pt x="48" y="12"/>
                      <a:pt x="48" y="12"/>
                    </a:cubicBezTo>
                    <a:cubicBezTo>
                      <a:pt x="47" y="12"/>
                      <a:pt x="46" y="13"/>
                      <a:pt x="45" y="13"/>
                    </a:cubicBezTo>
                    <a:cubicBezTo>
                      <a:pt x="41" y="6"/>
                      <a:pt x="41" y="6"/>
                      <a:pt x="41" y="6"/>
                    </a:cubicBezTo>
                    <a:cubicBezTo>
                      <a:pt x="39" y="6"/>
                      <a:pt x="37" y="7"/>
                      <a:pt x="36" y="8"/>
                    </a:cubicBezTo>
                    <a:cubicBezTo>
                      <a:pt x="39" y="16"/>
                      <a:pt x="39" y="16"/>
                      <a:pt x="39" y="16"/>
                    </a:cubicBezTo>
                    <a:cubicBezTo>
                      <a:pt x="38" y="17"/>
                      <a:pt x="37" y="17"/>
                      <a:pt x="35" y="18"/>
                    </a:cubicBezTo>
                    <a:cubicBezTo>
                      <a:pt x="30" y="11"/>
                      <a:pt x="30" y="11"/>
                      <a:pt x="30" y="11"/>
                    </a:cubicBezTo>
                    <a:cubicBezTo>
                      <a:pt x="29" y="12"/>
                      <a:pt x="27" y="14"/>
                      <a:pt x="26" y="15"/>
                    </a:cubicBezTo>
                    <a:cubicBezTo>
                      <a:pt x="30" y="22"/>
                      <a:pt x="30" y="22"/>
                      <a:pt x="30" y="22"/>
                    </a:cubicBezTo>
                    <a:cubicBezTo>
                      <a:pt x="29" y="23"/>
                      <a:pt x="28" y="24"/>
                      <a:pt x="27" y="25"/>
                    </a:cubicBezTo>
                    <a:cubicBezTo>
                      <a:pt x="21" y="19"/>
                      <a:pt x="21" y="19"/>
                      <a:pt x="21" y="19"/>
                    </a:cubicBezTo>
                    <a:cubicBezTo>
                      <a:pt x="20" y="20"/>
                      <a:pt x="18" y="22"/>
                      <a:pt x="17" y="23"/>
                    </a:cubicBezTo>
                    <a:cubicBezTo>
                      <a:pt x="23" y="30"/>
                      <a:pt x="23" y="30"/>
                      <a:pt x="23" y="30"/>
                    </a:cubicBezTo>
                    <a:cubicBezTo>
                      <a:pt x="22" y="31"/>
                      <a:pt x="21" y="32"/>
                      <a:pt x="20" y="33"/>
                    </a:cubicBezTo>
                    <a:cubicBezTo>
                      <a:pt x="13" y="29"/>
                      <a:pt x="13" y="29"/>
                      <a:pt x="13" y="29"/>
                    </a:cubicBezTo>
                    <a:cubicBezTo>
                      <a:pt x="12" y="30"/>
                      <a:pt x="11" y="32"/>
                      <a:pt x="10" y="33"/>
                    </a:cubicBezTo>
                    <a:cubicBezTo>
                      <a:pt x="16" y="39"/>
                      <a:pt x="16" y="39"/>
                      <a:pt x="16" y="39"/>
                    </a:cubicBezTo>
                    <a:cubicBezTo>
                      <a:pt x="16" y="40"/>
                      <a:pt x="15" y="41"/>
                      <a:pt x="15" y="42"/>
                    </a:cubicBezTo>
                    <a:cubicBezTo>
                      <a:pt x="7" y="39"/>
                      <a:pt x="7" y="39"/>
                      <a:pt x="7" y="39"/>
                    </a:cubicBezTo>
                    <a:cubicBezTo>
                      <a:pt x="6" y="41"/>
                      <a:pt x="5" y="43"/>
                      <a:pt x="5" y="44"/>
                    </a:cubicBezTo>
                    <a:cubicBezTo>
                      <a:pt x="12" y="48"/>
                      <a:pt x="12" y="48"/>
                      <a:pt x="12" y="48"/>
                    </a:cubicBezTo>
                    <a:cubicBezTo>
                      <a:pt x="11" y="50"/>
                      <a:pt x="11" y="51"/>
                      <a:pt x="11" y="52"/>
                    </a:cubicBezTo>
                    <a:cubicBezTo>
                      <a:pt x="2" y="51"/>
                      <a:pt x="2" y="51"/>
                      <a:pt x="2" y="51"/>
                    </a:cubicBezTo>
                    <a:cubicBezTo>
                      <a:pt x="2" y="53"/>
                      <a:pt x="2" y="54"/>
                      <a:pt x="1" y="56"/>
                    </a:cubicBezTo>
                    <a:cubicBezTo>
                      <a:pt x="9" y="59"/>
                      <a:pt x="9" y="59"/>
                      <a:pt x="9" y="59"/>
                    </a:cubicBezTo>
                    <a:cubicBezTo>
                      <a:pt x="9" y="60"/>
                      <a:pt x="9" y="62"/>
                      <a:pt x="9" y="63"/>
                    </a:cubicBezTo>
                    <a:cubicBezTo>
                      <a:pt x="0" y="63"/>
                      <a:pt x="0" y="63"/>
                      <a:pt x="0" y="63"/>
                    </a:cubicBezTo>
                    <a:cubicBezTo>
                      <a:pt x="0" y="65"/>
                      <a:pt x="0" y="67"/>
                      <a:pt x="0" y="69"/>
                    </a:cubicBezTo>
                    <a:cubicBezTo>
                      <a:pt x="8" y="70"/>
                      <a:pt x="8" y="70"/>
                      <a:pt x="8" y="70"/>
                    </a:cubicBezTo>
                    <a:cubicBezTo>
                      <a:pt x="8" y="71"/>
                      <a:pt x="8" y="72"/>
                      <a:pt x="8" y="74"/>
                    </a:cubicBezTo>
                    <a:cubicBezTo>
                      <a:pt x="0" y="76"/>
                      <a:pt x="0" y="76"/>
                      <a:pt x="0" y="76"/>
                    </a:cubicBezTo>
                    <a:cubicBezTo>
                      <a:pt x="0" y="77"/>
                      <a:pt x="1" y="79"/>
                      <a:pt x="1" y="81"/>
                    </a:cubicBezTo>
                    <a:cubicBezTo>
                      <a:pt x="9" y="81"/>
                      <a:pt x="9" y="81"/>
                      <a:pt x="9" y="81"/>
                    </a:cubicBezTo>
                    <a:cubicBezTo>
                      <a:pt x="9" y="82"/>
                      <a:pt x="10" y="83"/>
                      <a:pt x="10" y="85"/>
                    </a:cubicBezTo>
                    <a:cubicBezTo>
                      <a:pt x="2" y="88"/>
                      <a:pt x="2" y="88"/>
                      <a:pt x="2" y="88"/>
                    </a:cubicBezTo>
                    <a:cubicBezTo>
                      <a:pt x="3" y="90"/>
                      <a:pt x="3" y="91"/>
                      <a:pt x="4" y="93"/>
                    </a:cubicBezTo>
                    <a:cubicBezTo>
                      <a:pt x="12" y="91"/>
                      <a:pt x="12" y="91"/>
                      <a:pt x="12" y="91"/>
                    </a:cubicBezTo>
                    <a:cubicBezTo>
                      <a:pt x="12" y="93"/>
                      <a:pt x="13" y="94"/>
                      <a:pt x="13" y="95"/>
                    </a:cubicBezTo>
                    <a:cubicBezTo>
                      <a:pt x="7" y="100"/>
                      <a:pt x="7" y="100"/>
                      <a:pt x="7" y="100"/>
                    </a:cubicBezTo>
                    <a:cubicBezTo>
                      <a:pt x="7" y="101"/>
                      <a:pt x="8" y="103"/>
                      <a:pt x="9" y="104"/>
                    </a:cubicBezTo>
                    <a:cubicBezTo>
                      <a:pt x="17" y="101"/>
                      <a:pt x="17" y="101"/>
                      <a:pt x="17" y="101"/>
                    </a:cubicBezTo>
                    <a:cubicBezTo>
                      <a:pt x="17" y="102"/>
                      <a:pt x="18" y="103"/>
                      <a:pt x="19" y="105"/>
                    </a:cubicBezTo>
                    <a:cubicBezTo>
                      <a:pt x="13" y="110"/>
                      <a:pt x="13" y="110"/>
                      <a:pt x="13" y="110"/>
                    </a:cubicBezTo>
                    <a:cubicBezTo>
                      <a:pt x="14" y="112"/>
                      <a:pt x="15" y="113"/>
                      <a:pt x="16" y="115"/>
                    </a:cubicBezTo>
                    <a:cubicBezTo>
                      <a:pt x="23" y="110"/>
                      <a:pt x="23" y="110"/>
                      <a:pt x="23" y="110"/>
                    </a:cubicBezTo>
                    <a:cubicBezTo>
                      <a:pt x="24" y="111"/>
                      <a:pt x="24" y="112"/>
                      <a:pt x="25" y="113"/>
                    </a:cubicBezTo>
                    <a:cubicBezTo>
                      <a:pt x="20" y="120"/>
                      <a:pt x="20" y="120"/>
                      <a:pt x="20" y="120"/>
                    </a:cubicBezTo>
                    <a:cubicBezTo>
                      <a:pt x="22" y="121"/>
                      <a:pt x="23" y="122"/>
                      <a:pt x="24" y="123"/>
                    </a:cubicBezTo>
                    <a:cubicBezTo>
                      <a:pt x="30" y="118"/>
                      <a:pt x="30" y="118"/>
                      <a:pt x="30" y="118"/>
                    </a:cubicBezTo>
                    <a:cubicBezTo>
                      <a:pt x="31" y="118"/>
                      <a:pt x="32" y="119"/>
                      <a:pt x="33" y="120"/>
                    </a:cubicBezTo>
                    <a:cubicBezTo>
                      <a:pt x="30" y="128"/>
                      <a:pt x="30" y="128"/>
                      <a:pt x="30" y="128"/>
                    </a:cubicBezTo>
                    <a:cubicBezTo>
                      <a:pt x="31" y="129"/>
                      <a:pt x="33" y="130"/>
                      <a:pt x="34" y="130"/>
                    </a:cubicBezTo>
                    <a:cubicBezTo>
                      <a:pt x="39" y="124"/>
                      <a:pt x="39" y="124"/>
                      <a:pt x="39" y="124"/>
                    </a:cubicBezTo>
                    <a:cubicBezTo>
                      <a:pt x="40" y="124"/>
                      <a:pt x="41" y="125"/>
                      <a:pt x="43" y="125"/>
                    </a:cubicBezTo>
                    <a:cubicBezTo>
                      <a:pt x="40" y="134"/>
                      <a:pt x="40" y="134"/>
                      <a:pt x="40" y="134"/>
                    </a:cubicBezTo>
                    <a:cubicBezTo>
                      <a:pt x="42" y="134"/>
                      <a:pt x="43" y="135"/>
                      <a:pt x="45" y="136"/>
                    </a:cubicBezTo>
                    <a:cubicBezTo>
                      <a:pt x="49" y="128"/>
                      <a:pt x="49" y="128"/>
                      <a:pt x="49" y="128"/>
                    </a:cubicBezTo>
                    <a:cubicBezTo>
                      <a:pt x="50" y="128"/>
                      <a:pt x="51" y="129"/>
                      <a:pt x="52" y="129"/>
                    </a:cubicBezTo>
                    <a:cubicBezTo>
                      <a:pt x="52" y="138"/>
                      <a:pt x="52" y="138"/>
                      <a:pt x="52" y="138"/>
                    </a:cubicBezTo>
                    <a:cubicBezTo>
                      <a:pt x="53" y="138"/>
                      <a:pt x="55" y="138"/>
                      <a:pt x="57" y="139"/>
                    </a:cubicBezTo>
                    <a:cubicBezTo>
                      <a:pt x="59" y="130"/>
                      <a:pt x="59" y="130"/>
                      <a:pt x="59" y="130"/>
                    </a:cubicBezTo>
                    <a:cubicBezTo>
                      <a:pt x="60" y="130"/>
                      <a:pt x="62" y="131"/>
                      <a:pt x="63" y="131"/>
                    </a:cubicBezTo>
                    <a:cubicBezTo>
                      <a:pt x="64" y="139"/>
                      <a:pt x="64" y="139"/>
                      <a:pt x="64" y="139"/>
                    </a:cubicBezTo>
                    <a:cubicBezTo>
                      <a:pt x="65" y="139"/>
                      <a:pt x="66" y="139"/>
                      <a:pt x="67" y="139"/>
                    </a:cubicBezTo>
                    <a:cubicBezTo>
                      <a:pt x="67" y="139"/>
                      <a:pt x="68" y="139"/>
                      <a:pt x="69" y="139"/>
                    </a:cubicBezTo>
                    <a:cubicBezTo>
                      <a:pt x="69" y="131"/>
                      <a:pt x="69" y="131"/>
                      <a:pt x="69" y="131"/>
                    </a:cubicBezTo>
                    <a:cubicBezTo>
                      <a:pt x="71" y="131"/>
                      <a:pt x="72" y="131"/>
                      <a:pt x="73" y="130"/>
                    </a:cubicBezTo>
                    <a:cubicBezTo>
                      <a:pt x="75" y="139"/>
                      <a:pt x="75" y="139"/>
                      <a:pt x="75" y="139"/>
                    </a:cubicBezTo>
                    <a:cubicBezTo>
                      <a:pt x="77" y="138"/>
                      <a:pt x="79" y="138"/>
                      <a:pt x="81" y="138"/>
                    </a:cubicBezTo>
                    <a:cubicBezTo>
                      <a:pt x="80" y="129"/>
                      <a:pt x="80" y="129"/>
                      <a:pt x="80" y="129"/>
                    </a:cubicBezTo>
                    <a:cubicBezTo>
                      <a:pt x="81" y="129"/>
                      <a:pt x="82" y="129"/>
                      <a:pt x="84" y="128"/>
                    </a:cubicBezTo>
                    <a:cubicBezTo>
                      <a:pt x="87" y="136"/>
                      <a:pt x="87" y="136"/>
                      <a:pt x="87" y="136"/>
                    </a:cubicBezTo>
                    <a:cubicBezTo>
                      <a:pt x="89" y="135"/>
                      <a:pt x="90" y="135"/>
                      <a:pt x="92" y="134"/>
                    </a:cubicBezTo>
                    <a:cubicBezTo>
                      <a:pt x="90" y="126"/>
                      <a:pt x="90" y="126"/>
                      <a:pt x="90" y="126"/>
                    </a:cubicBezTo>
                    <a:cubicBezTo>
                      <a:pt x="91" y="125"/>
                      <a:pt x="92" y="125"/>
                      <a:pt x="93" y="124"/>
                    </a:cubicBezTo>
                    <a:cubicBezTo>
                      <a:pt x="98" y="131"/>
                      <a:pt x="98" y="131"/>
                      <a:pt x="98" y="131"/>
                    </a:cubicBezTo>
                    <a:cubicBezTo>
                      <a:pt x="100" y="130"/>
                      <a:pt x="101" y="129"/>
                      <a:pt x="103" y="128"/>
                    </a:cubicBezTo>
                    <a:cubicBezTo>
                      <a:pt x="99" y="121"/>
                      <a:pt x="99" y="121"/>
                      <a:pt x="99" y="121"/>
                    </a:cubicBezTo>
                    <a:cubicBezTo>
                      <a:pt x="100" y="120"/>
                      <a:pt x="101" y="119"/>
                      <a:pt x="102" y="118"/>
                    </a:cubicBezTo>
                    <a:cubicBezTo>
                      <a:pt x="108" y="124"/>
                      <a:pt x="108" y="124"/>
                      <a:pt x="108" y="124"/>
                    </a:cubicBezTo>
                    <a:cubicBezTo>
                      <a:pt x="109" y="123"/>
                      <a:pt x="111" y="122"/>
                      <a:pt x="112" y="121"/>
                    </a:cubicBezTo>
                    <a:cubicBezTo>
                      <a:pt x="107" y="114"/>
                      <a:pt x="107" y="114"/>
                      <a:pt x="107" y="114"/>
                    </a:cubicBezTo>
                    <a:cubicBezTo>
                      <a:pt x="108" y="113"/>
                      <a:pt x="109" y="112"/>
                      <a:pt x="110" y="111"/>
                    </a:cubicBezTo>
                    <a:cubicBezTo>
                      <a:pt x="117" y="116"/>
                      <a:pt x="117" y="116"/>
                      <a:pt x="117" y="116"/>
                    </a:cubicBezTo>
                    <a:cubicBezTo>
                      <a:pt x="118" y="114"/>
                      <a:pt x="119" y="113"/>
                      <a:pt x="120" y="111"/>
                    </a:cubicBezTo>
                    <a:cubicBezTo>
                      <a:pt x="114" y="105"/>
                      <a:pt x="114" y="105"/>
                      <a:pt x="114" y="105"/>
                    </a:cubicBezTo>
                    <a:cubicBezTo>
                      <a:pt x="115" y="104"/>
                      <a:pt x="116" y="103"/>
                      <a:pt x="116" y="102"/>
                    </a:cubicBezTo>
                    <a:cubicBezTo>
                      <a:pt x="124" y="105"/>
                      <a:pt x="124" y="105"/>
                      <a:pt x="124" y="105"/>
                    </a:cubicBezTo>
                    <a:cubicBezTo>
                      <a:pt x="125" y="104"/>
                      <a:pt x="126" y="102"/>
                      <a:pt x="126" y="101"/>
                    </a:cubicBezTo>
                    <a:cubicBezTo>
                      <a:pt x="119" y="96"/>
                      <a:pt x="119" y="96"/>
                      <a:pt x="119" y="96"/>
                    </a:cubicBezTo>
                    <a:cubicBezTo>
                      <a:pt x="120" y="95"/>
                      <a:pt x="120" y="93"/>
                      <a:pt x="121" y="92"/>
                    </a:cubicBezTo>
                    <a:cubicBezTo>
                      <a:pt x="129" y="94"/>
                      <a:pt x="129" y="94"/>
                      <a:pt x="129" y="94"/>
                    </a:cubicBezTo>
                    <a:cubicBezTo>
                      <a:pt x="130" y="92"/>
                      <a:pt x="130" y="91"/>
                      <a:pt x="131" y="89"/>
                    </a:cubicBezTo>
                    <a:cubicBezTo>
                      <a:pt x="123" y="86"/>
                      <a:pt x="123" y="86"/>
                      <a:pt x="123" y="86"/>
                    </a:cubicBezTo>
                    <a:cubicBezTo>
                      <a:pt x="123" y="84"/>
                      <a:pt x="124" y="83"/>
                      <a:pt x="124" y="82"/>
                    </a:cubicBezTo>
                    <a:cubicBezTo>
                      <a:pt x="132" y="82"/>
                      <a:pt x="132" y="82"/>
                      <a:pt x="132" y="82"/>
                    </a:cubicBezTo>
                    <a:cubicBezTo>
                      <a:pt x="132" y="80"/>
                      <a:pt x="133" y="79"/>
                      <a:pt x="133" y="77"/>
                    </a:cubicBezTo>
                    <a:cubicBezTo>
                      <a:pt x="125" y="75"/>
                      <a:pt x="125" y="75"/>
                      <a:pt x="125" y="75"/>
                    </a:cubicBezTo>
                    <a:cubicBezTo>
                      <a:pt x="125" y="73"/>
                      <a:pt x="125" y="72"/>
                      <a:pt x="125" y="71"/>
                    </a:cubicBezTo>
                    <a:close/>
                  </a:path>
                </a:pathLst>
              </a:custGeom>
              <a:solidFill>
                <a:srgbClr val="3E3A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95" name="Freeform 30"/>
              <p:cNvSpPr/>
              <p:nvPr/>
            </p:nvSpPr>
            <p:spPr bwMode="auto">
              <a:xfrm>
                <a:off x="1157288" y="2359026"/>
                <a:ext cx="46038" cy="28575"/>
              </a:xfrm>
              <a:custGeom>
                <a:avLst/>
                <a:gdLst>
                  <a:gd name="T0" fmla="*/ 44 w 44"/>
                  <a:gd name="T1" fmla="*/ 26 h 26"/>
                  <a:gd name="T2" fmla="*/ 1 w 44"/>
                  <a:gd name="T3" fmla="*/ 26 h 26"/>
                  <a:gd name="T4" fmla="*/ 0 w 44"/>
                  <a:gd name="T5" fmla="*/ 22 h 26"/>
                  <a:gd name="T6" fmla="*/ 37 w 44"/>
                  <a:gd name="T7" fmla="*/ 0 h 26"/>
                  <a:gd name="T8" fmla="*/ 44 w 44"/>
                  <a:gd name="T9" fmla="*/ 26 h 26"/>
                </a:gdLst>
                <a:ahLst/>
                <a:cxnLst>
                  <a:cxn ang="0">
                    <a:pos x="T0" y="T1"/>
                  </a:cxn>
                  <a:cxn ang="0">
                    <a:pos x="T2" y="T3"/>
                  </a:cxn>
                  <a:cxn ang="0">
                    <a:pos x="T4" y="T5"/>
                  </a:cxn>
                  <a:cxn ang="0">
                    <a:pos x="T6" y="T7"/>
                  </a:cxn>
                  <a:cxn ang="0">
                    <a:pos x="T8" y="T9"/>
                  </a:cxn>
                </a:cxnLst>
                <a:rect l="0" t="0" r="r" b="b"/>
                <a:pathLst>
                  <a:path w="44" h="26">
                    <a:moveTo>
                      <a:pt x="44" y="26"/>
                    </a:moveTo>
                    <a:cubicBezTo>
                      <a:pt x="1" y="26"/>
                      <a:pt x="1" y="26"/>
                      <a:pt x="1" y="26"/>
                    </a:cubicBezTo>
                    <a:cubicBezTo>
                      <a:pt x="1" y="25"/>
                      <a:pt x="0" y="23"/>
                      <a:pt x="0" y="22"/>
                    </a:cubicBezTo>
                    <a:cubicBezTo>
                      <a:pt x="37" y="0"/>
                      <a:pt x="37" y="0"/>
                      <a:pt x="37" y="0"/>
                    </a:cubicBezTo>
                    <a:cubicBezTo>
                      <a:pt x="41" y="7"/>
                      <a:pt x="44" y="16"/>
                      <a:pt x="44" y="26"/>
                    </a:cubicBezTo>
                    <a:close/>
                  </a:path>
                </a:pathLst>
              </a:custGeom>
              <a:solidFill>
                <a:srgbClr val="DBDCD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96" name="Oval 31"/>
              <p:cNvSpPr>
                <a:spLocks noChangeArrowheads="1"/>
              </p:cNvSpPr>
              <p:nvPr/>
            </p:nvSpPr>
            <p:spPr bwMode="auto">
              <a:xfrm>
                <a:off x="1143000" y="2382838"/>
                <a:ext cx="9525" cy="11113"/>
              </a:xfrm>
              <a:prstGeom prst="ellipse">
                <a:avLst/>
              </a:prstGeom>
              <a:solidFill>
                <a:srgbClr val="DBDCD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97" name="Freeform 32"/>
              <p:cNvSpPr/>
              <p:nvPr/>
            </p:nvSpPr>
            <p:spPr bwMode="auto">
              <a:xfrm>
                <a:off x="1152525" y="2336801"/>
                <a:ext cx="42863" cy="44450"/>
              </a:xfrm>
              <a:custGeom>
                <a:avLst/>
                <a:gdLst>
                  <a:gd name="T0" fmla="*/ 40 w 40"/>
                  <a:gd name="T1" fmla="*/ 19 h 42"/>
                  <a:gd name="T2" fmla="*/ 3 w 40"/>
                  <a:gd name="T3" fmla="*/ 42 h 42"/>
                  <a:gd name="T4" fmla="*/ 0 w 40"/>
                  <a:gd name="T5" fmla="*/ 39 h 42"/>
                  <a:gd name="T6" fmla="*/ 22 w 40"/>
                  <a:gd name="T7" fmla="*/ 0 h 42"/>
                  <a:gd name="T8" fmla="*/ 40 w 40"/>
                  <a:gd name="T9" fmla="*/ 19 h 42"/>
                </a:gdLst>
                <a:ahLst/>
                <a:cxnLst>
                  <a:cxn ang="0">
                    <a:pos x="T0" y="T1"/>
                  </a:cxn>
                  <a:cxn ang="0">
                    <a:pos x="T2" y="T3"/>
                  </a:cxn>
                  <a:cxn ang="0">
                    <a:pos x="T4" y="T5"/>
                  </a:cxn>
                  <a:cxn ang="0">
                    <a:pos x="T6" y="T7"/>
                  </a:cxn>
                  <a:cxn ang="0">
                    <a:pos x="T8" y="T9"/>
                  </a:cxn>
                </a:cxnLst>
                <a:rect l="0" t="0" r="r" b="b"/>
                <a:pathLst>
                  <a:path w="40" h="42">
                    <a:moveTo>
                      <a:pt x="40" y="19"/>
                    </a:moveTo>
                    <a:cubicBezTo>
                      <a:pt x="3" y="42"/>
                      <a:pt x="3" y="42"/>
                      <a:pt x="3" y="42"/>
                    </a:cubicBezTo>
                    <a:cubicBezTo>
                      <a:pt x="2" y="41"/>
                      <a:pt x="1" y="40"/>
                      <a:pt x="0" y="39"/>
                    </a:cubicBezTo>
                    <a:cubicBezTo>
                      <a:pt x="22" y="0"/>
                      <a:pt x="22" y="0"/>
                      <a:pt x="22" y="0"/>
                    </a:cubicBezTo>
                    <a:cubicBezTo>
                      <a:pt x="30" y="5"/>
                      <a:pt x="36" y="11"/>
                      <a:pt x="40" y="19"/>
                    </a:cubicBezTo>
                    <a:close/>
                  </a:path>
                </a:pathLst>
              </a:custGeom>
              <a:solidFill>
                <a:srgbClr val="DBDCD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98" name="Freeform 33"/>
              <p:cNvSpPr/>
              <p:nvPr/>
            </p:nvSpPr>
            <p:spPr bwMode="auto">
              <a:xfrm>
                <a:off x="1147763" y="2328863"/>
                <a:ext cx="26988" cy="49213"/>
              </a:xfrm>
              <a:custGeom>
                <a:avLst/>
                <a:gdLst>
                  <a:gd name="T0" fmla="*/ 26 w 26"/>
                  <a:gd name="T1" fmla="*/ 7 h 46"/>
                  <a:gd name="T2" fmla="*/ 4 w 26"/>
                  <a:gd name="T3" fmla="*/ 46 h 46"/>
                  <a:gd name="T4" fmla="*/ 0 w 26"/>
                  <a:gd name="T5" fmla="*/ 45 h 46"/>
                  <a:gd name="T6" fmla="*/ 0 w 26"/>
                  <a:gd name="T7" fmla="*/ 0 h 46"/>
                  <a:gd name="T8" fmla="*/ 26 w 26"/>
                  <a:gd name="T9" fmla="*/ 7 h 46"/>
                </a:gdLst>
                <a:ahLst/>
                <a:cxnLst>
                  <a:cxn ang="0">
                    <a:pos x="T0" y="T1"/>
                  </a:cxn>
                  <a:cxn ang="0">
                    <a:pos x="T2" y="T3"/>
                  </a:cxn>
                  <a:cxn ang="0">
                    <a:pos x="T4" y="T5"/>
                  </a:cxn>
                  <a:cxn ang="0">
                    <a:pos x="T6" y="T7"/>
                  </a:cxn>
                  <a:cxn ang="0">
                    <a:pos x="T8" y="T9"/>
                  </a:cxn>
                </a:cxnLst>
                <a:rect l="0" t="0" r="r" b="b"/>
                <a:pathLst>
                  <a:path w="26" h="46">
                    <a:moveTo>
                      <a:pt x="26" y="7"/>
                    </a:moveTo>
                    <a:cubicBezTo>
                      <a:pt x="4" y="46"/>
                      <a:pt x="4" y="46"/>
                      <a:pt x="4" y="46"/>
                    </a:cubicBezTo>
                    <a:cubicBezTo>
                      <a:pt x="3" y="46"/>
                      <a:pt x="2" y="45"/>
                      <a:pt x="0" y="45"/>
                    </a:cubicBezTo>
                    <a:cubicBezTo>
                      <a:pt x="0" y="0"/>
                      <a:pt x="0" y="0"/>
                      <a:pt x="0" y="0"/>
                    </a:cubicBezTo>
                    <a:cubicBezTo>
                      <a:pt x="10" y="0"/>
                      <a:pt x="18" y="3"/>
                      <a:pt x="26" y="7"/>
                    </a:cubicBezTo>
                    <a:close/>
                  </a:path>
                </a:pathLst>
              </a:custGeom>
              <a:solidFill>
                <a:srgbClr val="DBDCD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99" name="Freeform 34"/>
              <p:cNvSpPr/>
              <p:nvPr/>
            </p:nvSpPr>
            <p:spPr bwMode="auto">
              <a:xfrm>
                <a:off x="1120775" y="2328863"/>
                <a:ext cx="25400" cy="49213"/>
              </a:xfrm>
              <a:custGeom>
                <a:avLst/>
                <a:gdLst>
                  <a:gd name="T0" fmla="*/ 25 w 25"/>
                  <a:gd name="T1" fmla="*/ 0 h 46"/>
                  <a:gd name="T2" fmla="*/ 25 w 25"/>
                  <a:gd name="T3" fmla="*/ 45 h 46"/>
                  <a:gd name="T4" fmla="*/ 21 w 25"/>
                  <a:gd name="T5" fmla="*/ 46 h 46"/>
                  <a:gd name="T6" fmla="*/ 0 w 25"/>
                  <a:gd name="T7" fmla="*/ 7 h 46"/>
                  <a:gd name="T8" fmla="*/ 25 w 25"/>
                  <a:gd name="T9" fmla="*/ 0 h 46"/>
                </a:gdLst>
                <a:ahLst/>
                <a:cxnLst>
                  <a:cxn ang="0">
                    <a:pos x="T0" y="T1"/>
                  </a:cxn>
                  <a:cxn ang="0">
                    <a:pos x="T2" y="T3"/>
                  </a:cxn>
                  <a:cxn ang="0">
                    <a:pos x="T4" y="T5"/>
                  </a:cxn>
                  <a:cxn ang="0">
                    <a:pos x="T6" y="T7"/>
                  </a:cxn>
                  <a:cxn ang="0">
                    <a:pos x="T8" y="T9"/>
                  </a:cxn>
                </a:cxnLst>
                <a:rect l="0" t="0" r="r" b="b"/>
                <a:pathLst>
                  <a:path w="25" h="46">
                    <a:moveTo>
                      <a:pt x="25" y="0"/>
                    </a:moveTo>
                    <a:cubicBezTo>
                      <a:pt x="25" y="45"/>
                      <a:pt x="25" y="45"/>
                      <a:pt x="25" y="45"/>
                    </a:cubicBezTo>
                    <a:cubicBezTo>
                      <a:pt x="24" y="45"/>
                      <a:pt x="22" y="46"/>
                      <a:pt x="21" y="46"/>
                    </a:cubicBezTo>
                    <a:cubicBezTo>
                      <a:pt x="0" y="7"/>
                      <a:pt x="0" y="7"/>
                      <a:pt x="0" y="7"/>
                    </a:cubicBezTo>
                    <a:cubicBezTo>
                      <a:pt x="7" y="3"/>
                      <a:pt x="16" y="0"/>
                      <a:pt x="25" y="0"/>
                    </a:cubicBezTo>
                    <a:close/>
                  </a:path>
                </a:pathLst>
              </a:custGeom>
              <a:solidFill>
                <a:srgbClr val="DBDCD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00" name="Freeform 35"/>
              <p:cNvSpPr/>
              <p:nvPr/>
            </p:nvSpPr>
            <p:spPr bwMode="auto">
              <a:xfrm>
                <a:off x="1098550" y="2336801"/>
                <a:ext cx="42863" cy="44450"/>
              </a:xfrm>
              <a:custGeom>
                <a:avLst/>
                <a:gdLst>
                  <a:gd name="T0" fmla="*/ 18 w 40"/>
                  <a:gd name="T1" fmla="*/ 0 h 42"/>
                  <a:gd name="T2" fmla="*/ 40 w 40"/>
                  <a:gd name="T3" fmla="*/ 39 h 42"/>
                  <a:gd name="T4" fmla="*/ 37 w 40"/>
                  <a:gd name="T5" fmla="*/ 42 h 42"/>
                  <a:gd name="T6" fmla="*/ 0 w 40"/>
                  <a:gd name="T7" fmla="*/ 19 h 42"/>
                  <a:gd name="T8" fmla="*/ 18 w 40"/>
                  <a:gd name="T9" fmla="*/ 0 h 42"/>
                </a:gdLst>
                <a:ahLst/>
                <a:cxnLst>
                  <a:cxn ang="0">
                    <a:pos x="T0" y="T1"/>
                  </a:cxn>
                  <a:cxn ang="0">
                    <a:pos x="T2" y="T3"/>
                  </a:cxn>
                  <a:cxn ang="0">
                    <a:pos x="T4" y="T5"/>
                  </a:cxn>
                  <a:cxn ang="0">
                    <a:pos x="T6" y="T7"/>
                  </a:cxn>
                  <a:cxn ang="0">
                    <a:pos x="T8" y="T9"/>
                  </a:cxn>
                </a:cxnLst>
                <a:rect l="0" t="0" r="r" b="b"/>
                <a:pathLst>
                  <a:path w="40" h="42">
                    <a:moveTo>
                      <a:pt x="18" y="0"/>
                    </a:moveTo>
                    <a:cubicBezTo>
                      <a:pt x="40" y="39"/>
                      <a:pt x="40" y="39"/>
                      <a:pt x="40" y="39"/>
                    </a:cubicBezTo>
                    <a:cubicBezTo>
                      <a:pt x="39" y="40"/>
                      <a:pt x="38" y="41"/>
                      <a:pt x="37" y="42"/>
                    </a:cubicBezTo>
                    <a:cubicBezTo>
                      <a:pt x="0" y="19"/>
                      <a:pt x="0" y="19"/>
                      <a:pt x="0" y="19"/>
                    </a:cubicBezTo>
                    <a:cubicBezTo>
                      <a:pt x="4" y="11"/>
                      <a:pt x="11" y="5"/>
                      <a:pt x="18" y="0"/>
                    </a:cubicBezTo>
                    <a:close/>
                  </a:path>
                </a:pathLst>
              </a:custGeom>
              <a:solidFill>
                <a:srgbClr val="DBDCD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01" name="Freeform 36"/>
              <p:cNvSpPr/>
              <p:nvPr/>
            </p:nvSpPr>
            <p:spPr bwMode="auto">
              <a:xfrm>
                <a:off x="1090613" y="2359026"/>
                <a:ext cx="47625" cy="28575"/>
              </a:xfrm>
              <a:custGeom>
                <a:avLst/>
                <a:gdLst>
                  <a:gd name="T0" fmla="*/ 7 w 45"/>
                  <a:gd name="T1" fmla="*/ 0 h 26"/>
                  <a:gd name="T2" fmla="*/ 45 w 45"/>
                  <a:gd name="T3" fmla="*/ 22 h 26"/>
                  <a:gd name="T4" fmla="*/ 44 w 45"/>
                  <a:gd name="T5" fmla="*/ 26 h 26"/>
                  <a:gd name="T6" fmla="*/ 0 w 45"/>
                  <a:gd name="T7" fmla="*/ 26 h 26"/>
                  <a:gd name="T8" fmla="*/ 7 w 45"/>
                  <a:gd name="T9" fmla="*/ 0 h 26"/>
                </a:gdLst>
                <a:ahLst/>
                <a:cxnLst>
                  <a:cxn ang="0">
                    <a:pos x="T0" y="T1"/>
                  </a:cxn>
                  <a:cxn ang="0">
                    <a:pos x="T2" y="T3"/>
                  </a:cxn>
                  <a:cxn ang="0">
                    <a:pos x="T4" y="T5"/>
                  </a:cxn>
                  <a:cxn ang="0">
                    <a:pos x="T6" y="T7"/>
                  </a:cxn>
                  <a:cxn ang="0">
                    <a:pos x="T8" y="T9"/>
                  </a:cxn>
                </a:cxnLst>
                <a:rect l="0" t="0" r="r" b="b"/>
                <a:pathLst>
                  <a:path w="45" h="26">
                    <a:moveTo>
                      <a:pt x="7" y="0"/>
                    </a:moveTo>
                    <a:cubicBezTo>
                      <a:pt x="45" y="22"/>
                      <a:pt x="45" y="22"/>
                      <a:pt x="45" y="22"/>
                    </a:cubicBezTo>
                    <a:cubicBezTo>
                      <a:pt x="44" y="23"/>
                      <a:pt x="44" y="25"/>
                      <a:pt x="44" y="26"/>
                    </a:cubicBezTo>
                    <a:cubicBezTo>
                      <a:pt x="0" y="26"/>
                      <a:pt x="0" y="26"/>
                      <a:pt x="0" y="26"/>
                    </a:cubicBezTo>
                    <a:cubicBezTo>
                      <a:pt x="0" y="16"/>
                      <a:pt x="3" y="7"/>
                      <a:pt x="7" y="0"/>
                    </a:cubicBezTo>
                    <a:close/>
                  </a:path>
                </a:pathLst>
              </a:custGeom>
              <a:solidFill>
                <a:srgbClr val="DBDCD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02" name="Freeform 37"/>
              <p:cNvSpPr/>
              <p:nvPr/>
            </p:nvSpPr>
            <p:spPr bwMode="auto">
              <a:xfrm>
                <a:off x="1090613" y="2389188"/>
                <a:ext cx="47625" cy="26988"/>
              </a:xfrm>
              <a:custGeom>
                <a:avLst/>
                <a:gdLst>
                  <a:gd name="T0" fmla="*/ 0 w 45"/>
                  <a:gd name="T1" fmla="*/ 0 h 26"/>
                  <a:gd name="T2" fmla="*/ 44 w 45"/>
                  <a:gd name="T3" fmla="*/ 0 h 26"/>
                  <a:gd name="T4" fmla="*/ 45 w 45"/>
                  <a:gd name="T5" fmla="*/ 3 h 26"/>
                  <a:gd name="T6" fmla="*/ 7 w 45"/>
                  <a:gd name="T7" fmla="*/ 26 h 26"/>
                  <a:gd name="T8" fmla="*/ 0 w 45"/>
                  <a:gd name="T9" fmla="*/ 0 h 26"/>
                </a:gdLst>
                <a:ahLst/>
                <a:cxnLst>
                  <a:cxn ang="0">
                    <a:pos x="T0" y="T1"/>
                  </a:cxn>
                  <a:cxn ang="0">
                    <a:pos x="T2" y="T3"/>
                  </a:cxn>
                  <a:cxn ang="0">
                    <a:pos x="T4" y="T5"/>
                  </a:cxn>
                  <a:cxn ang="0">
                    <a:pos x="T6" y="T7"/>
                  </a:cxn>
                  <a:cxn ang="0">
                    <a:pos x="T8" y="T9"/>
                  </a:cxn>
                </a:cxnLst>
                <a:rect l="0" t="0" r="r" b="b"/>
                <a:pathLst>
                  <a:path w="45" h="26">
                    <a:moveTo>
                      <a:pt x="0" y="0"/>
                    </a:moveTo>
                    <a:cubicBezTo>
                      <a:pt x="44" y="0"/>
                      <a:pt x="44" y="0"/>
                      <a:pt x="44" y="0"/>
                    </a:cubicBezTo>
                    <a:cubicBezTo>
                      <a:pt x="44" y="1"/>
                      <a:pt x="44" y="2"/>
                      <a:pt x="45" y="3"/>
                    </a:cubicBezTo>
                    <a:cubicBezTo>
                      <a:pt x="7" y="26"/>
                      <a:pt x="7" y="26"/>
                      <a:pt x="7" y="26"/>
                    </a:cubicBezTo>
                    <a:cubicBezTo>
                      <a:pt x="3" y="18"/>
                      <a:pt x="0" y="9"/>
                      <a:pt x="0" y="0"/>
                    </a:cubicBezTo>
                    <a:close/>
                  </a:path>
                </a:pathLst>
              </a:custGeom>
              <a:solidFill>
                <a:srgbClr val="DBDCD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03" name="Freeform 38"/>
              <p:cNvSpPr/>
              <p:nvPr/>
            </p:nvSpPr>
            <p:spPr bwMode="auto">
              <a:xfrm>
                <a:off x="1098550" y="2393951"/>
                <a:ext cx="42863" cy="44450"/>
              </a:xfrm>
              <a:custGeom>
                <a:avLst/>
                <a:gdLst>
                  <a:gd name="T0" fmla="*/ 0 w 40"/>
                  <a:gd name="T1" fmla="*/ 22 h 42"/>
                  <a:gd name="T2" fmla="*/ 37 w 40"/>
                  <a:gd name="T3" fmla="*/ 0 h 42"/>
                  <a:gd name="T4" fmla="*/ 40 w 40"/>
                  <a:gd name="T5" fmla="*/ 3 h 42"/>
                  <a:gd name="T6" fmla="*/ 18 w 40"/>
                  <a:gd name="T7" fmla="*/ 42 h 42"/>
                  <a:gd name="T8" fmla="*/ 0 w 40"/>
                  <a:gd name="T9" fmla="*/ 22 h 42"/>
                </a:gdLst>
                <a:ahLst/>
                <a:cxnLst>
                  <a:cxn ang="0">
                    <a:pos x="T0" y="T1"/>
                  </a:cxn>
                  <a:cxn ang="0">
                    <a:pos x="T2" y="T3"/>
                  </a:cxn>
                  <a:cxn ang="0">
                    <a:pos x="T4" y="T5"/>
                  </a:cxn>
                  <a:cxn ang="0">
                    <a:pos x="T6" y="T7"/>
                  </a:cxn>
                  <a:cxn ang="0">
                    <a:pos x="T8" y="T9"/>
                  </a:cxn>
                </a:cxnLst>
                <a:rect l="0" t="0" r="r" b="b"/>
                <a:pathLst>
                  <a:path w="40" h="42">
                    <a:moveTo>
                      <a:pt x="0" y="22"/>
                    </a:moveTo>
                    <a:cubicBezTo>
                      <a:pt x="37" y="0"/>
                      <a:pt x="37" y="0"/>
                      <a:pt x="37" y="0"/>
                    </a:cubicBezTo>
                    <a:cubicBezTo>
                      <a:pt x="38" y="1"/>
                      <a:pt x="39" y="2"/>
                      <a:pt x="40" y="3"/>
                    </a:cubicBezTo>
                    <a:cubicBezTo>
                      <a:pt x="18" y="42"/>
                      <a:pt x="18" y="42"/>
                      <a:pt x="18" y="42"/>
                    </a:cubicBezTo>
                    <a:cubicBezTo>
                      <a:pt x="11" y="37"/>
                      <a:pt x="4" y="30"/>
                      <a:pt x="0" y="22"/>
                    </a:cubicBezTo>
                    <a:close/>
                  </a:path>
                </a:pathLst>
              </a:custGeom>
              <a:solidFill>
                <a:srgbClr val="DBDCD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04" name="Freeform 39"/>
              <p:cNvSpPr/>
              <p:nvPr/>
            </p:nvSpPr>
            <p:spPr bwMode="auto">
              <a:xfrm>
                <a:off x="1120775" y="2397126"/>
                <a:ext cx="25400" cy="49213"/>
              </a:xfrm>
              <a:custGeom>
                <a:avLst/>
                <a:gdLst>
                  <a:gd name="T0" fmla="*/ 0 w 25"/>
                  <a:gd name="T1" fmla="*/ 39 h 46"/>
                  <a:gd name="T2" fmla="*/ 21 w 25"/>
                  <a:gd name="T3" fmla="*/ 0 h 46"/>
                  <a:gd name="T4" fmla="*/ 25 w 25"/>
                  <a:gd name="T5" fmla="*/ 1 h 46"/>
                  <a:gd name="T6" fmla="*/ 25 w 25"/>
                  <a:gd name="T7" fmla="*/ 46 h 46"/>
                  <a:gd name="T8" fmla="*/ 0 w 25"/>
                  <a:gd name="T9" fmla="*/ 39 h 46"/>
                </a:gdLst>
                <a:ahLst/>
                <a:cxnLst>
                  <a:cxn ang="0">
                    <a:pos x="T0" y="T1"/>
                  </a:cxn>
                  <a:cxn ang="0">
                    <a:pos x="T2" y="T3"/>
                  </a:cxn>
                  <a:cxn ang="0">
                    <a:pos x="T4" y="T5"/>
                  </a:cxn>
                  <a:cxn ang="0">
                    <a:pos x="T6" y="T7"/>
                  </a:cxn>
                  <a:cxn ang="0">
                    <a:pos x="T8" y="T9"/>
                  </a:cxn>
                </a:cxnLst>
                <a:rect l="0" t="0" r="r" b="b"/>
                <a:pathLst>
                  <a:path w="25" h="46">
                    <a:moveTo>
                      <a:pt x="0" y="39"/>
                    </a:moveTo>
                    <a:cubicBezTo>
                      <a:pt x="21" y="0"/>
                      <a:pt x="21" y="0"/>
                      <a:pt x="21" y="0"/>
                    </a:cubicBezTo>
                    <a:cubicBezTo>
                      <a:pt x="22" y="1"/>
                      <a:pt x="24" y="1"/>
                      <a:pt x="25" y="1"/>
                    </a:cubicBezTo>
                    <a:cubicBezTo>
                      <a:pt x="25" y="46"/>
                      <a:pt x="25" y="46"/>
                      <a:pt x="25" y="46"/>
                    </a:cubicBezTo>
                    <a:cubicBezTo>
                      <a:pt x="16" y="46"/>
                      <a:pt x="7" y="44"/>
                      <a:pt x="0" y="39"/>
                    </a:cubicBezTo>
                    <a:close/>
                  </a:path>
                </a:pathLst>
              </a:custGeom>
              <a:solidFill>
                <a:srgbClr val="DBDCD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05" name="Freeform 40"/>
              <p:cNvSpPr/>
              <p:nvPr/>
            </p:nvSpPr>
            <p:spPr bwMode="auto">
              <a:xfrm>
                <a:off x="1147763" y="2397126"/>
                <a:ext cx="26988" cy="49213"/>
              </a:xfrm>
              <a:custGeom>
                <a:avLst/>
                <a:gdLst>
                  <a:gd name="T0" fmla="*/ 0 w 26"/>
                  <a:gd name="T1" fmla="*/ 46 h 46"/>
                  <a:gd name="T2" fmla="*/ 0 w 26"/>
                  <a:gd name="T3" fmla="*/ 1 h 46"/>
                  <a:gd name="T4" fmla="*/ 4 w 26"/>
                  <a:gd name="T5" fmla="*/ 0 h 46"/>
                  <a:gd name="T6" fmla="*/ 26 w 26"/>
                  <a:gd name="T7" fmla="*/ 39 h 46"/>
                  <a:gd name="T8" fmla="*/ 0 w 26"/>
                  <a:gd name="T9" fmla="*/ 46 h 46"/>
                </a:gdLst>
                <a:ahLst/>
                <a:cxnLst>
                  <a:cxn ang="0">
                    <a:pos x="T0" y="T1"/>
                  </a:cxn>
                  <a:cxn ang="0">
                    <a:pos x="T2" y="T3"/>
                  </a:cxn>
                  <a:cxn ang="0">
                    <a:pos x="T4" y="T5"/>
                  </a:cxn>
                  <a:cxn ang="0">
                    <a:pos x="T6" y="T7"/>
                  </a:cxn>
                  <a:cxn ang="0">
                    <a:pos x="T8" y="T9"/>
                  </a:cxn>
                </a:cxnLst>
                <a:rect l="0" t="0" r="r" b="b"/>
                <a:pathLst>
                  <a:path w="26" h="46">
                    <a:moveTo>
                      <a:pt x="0" y="46"/>
                    </a:moveTo>
                    <a:cubicBezTo>
                      <a:pt x="0" y="1"/>
                      <a:pt x="0" y="1"/>
                      <a:pt x="0" y="1"/>
                    </a:cubicBezTo>
                    <a:cubicBezTo>
                      <a:pt x="2" y="1"/>
                      <a:pt x="3" y="1"/>
                      <a:pt x="4" y="0"/>
                    </a:cubicBezTo>
                    <a:cubicBezTo>
                      <a:pt x="26" y="39"/>
                      <a:pt x="26" y="39"/>
                      <a:pt x="26" y="39"/>
                    </a:cubicBezTo>
                    <a:cubicBezTo>
                      <a:pt x="18" y="44"/>
                      <a:pt x="10" y="46"/>
                      <a:pt x="0" y="46"/>
                    </a:cubicBezTo>
                    <a:close/>
                  </a:path>
                </a:pathLst>
              </a:custGeom>
              <a:solidFill>
                <a:srgbClr val="DBDCD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06" name="Freeform 41"/>
              <p:cNvSpPr/>
              <p:nvPr/>
            </p:nvSpPr>
            <p:spPr bwMode="auto">
              <a:xfrm>
                <a:off x="1152525" y="2393951"/>
                <a:ext cx="42863" cy="44450"/>
              </a:xfrm>
              <a:custGeom>
                <a:avLst/>
                <a:gdLst>
                  <a:gd name="T0" fmla="*/ 22 w 40"/>
                  <a:gd name="T1" fmla="*/ 42 h 42"/>
                  <a:gd name="T2" fmla="*/ 0 w 40"/>
                  <a:gd name="T3" fmla="*/ 3 h 42"/>
                  <a:gd name="T4" fmla="*/ 3 w 40"/>
                  <a:gd name="T5" fmla="*/ 0 h 42"/>
                  <a:gd name="T6" fmla="*/ 40 w 40"/>
                  <a:gd name="T7" fmla="*/ 22 h 42"/>
                  <a:gd name="T8" fmla="*/ 22 w 40"/>
                  <a:gd name="T9" fmla="*/ 42 h 42"/>
                </a:gdLst>
                <a:ahLst/>
                <a:cxnLst>
                  <a:cxn ang="0">
                    <a:pos x="T0" y="T1"/>
                  </a:cxn>
                  <a:cxn ang="0">
                    <a:pos x="T2" y="T3"/>
                  </a:cxn>
                  <a:cxn ang="0">
                    <a:pos x="T4" y="T5"/>
                  </a:cxn>
                  <a:cxn ang="0">
                    <a:pos x="T6" y="T7"/>
                  </a:cxn>
                  <a:cxn ang="0">
                    <a:pos x="T8" y="T9"/>
                  </a:cxn>
                </a:cxnLst>
                <a:rect l="0" t="0" r="r" b="b"/>
                <a:pathLst>
                  <a:path w="40" h="42">
                    <a:moveTo>
                      <a:pt x="22" y="42"/>
                    </a:moveTo>
                    <a:cubicBezTo>
                      <a:pt x="0" y="3"/>
                      <a:pt x="0" y="3"/>
                      <a:pt x="0" y="3"/>
                    </a:cubicBezTo>
                    <a:cubicBezTo>
                      <a:pt x="1" y="2"/>
                      <a:pt x="2" y="1"/>
                      <a:pt x="3" y="0"/>
                    </a:cubicBezTo>
                    <a:cubicBezTo>
                      <a:pt x="40" y="22"/>
                      <a:pt x="40" y="22"/>
                      <a:pt x="40" y="22"/>
                    </a:cubicBezTo>
                    <a:cubicBezTo>
                      <a:pt x="36" y="30"/>
                      <a:pt x="30" y="37"/>
                      <a:pt x="22" y="42"/>
                    </a:cubicBezTo>
                    <a:close/>
                  </a:path>
                </a:pathLst>
              </a:custGeom>
              <a:solidFill>
                <a:srgbClr val="DBDCD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07" name="Freeform 42"/>
              <p:cNvSpPr/>
              <p:nvPr/>
            </p:nvSpPr>
            <p:spPr bwMode="auto">
              <a:xfrm>
                <a:off x="1157288" y="2389188"/>
                <a:ext cx="46038" cy="26988"/>
              </a:xfrm>
              <a:custGeom>
                <a:avLst/>
                <a:gdLst>
                  <a:gd name="T0" fmla="*/ 37 w 44"/>
                  <a:gd name="T1" fmla="*/ 26 h 26"/>
                  <a:gd name="T2" fmla="*/ 0 w 44"/>
                  <a:gd name="T3" fmla="*/ 3 h 26"/>
                  <a:gd name="T4" fmla="*/ 1 w 44"/>
                  <a:gd name="T5" fmla="*/ 0 h 26"/>
                  <a:gd name="T6" fmla="*/ 44 w 44"/>
                  <a:gd name="T7" fmla="*/ 0 h 26"/>
                  <a:gd name="T8" fmla="*/ 37 w 44"/>
                  <a:gd name="T9" fmla="*/ 26 h 26"/>
                </a:gdLst>
                <a:ahLst/>
                <a:cxnLst>
                  <a:cxn ang="0">
                    <a:pos x="T0" y="T1"/>
                  </a:cxn>
                  <a:cxn ang="0">
                    <a:pos x="T2" y="T3"/>
                  </a:cxn>
                  <a:cxn ang="0">
                    <a:pos x="T4" y="T5"/>
                  </a:cxn>
                  <a:cxn ang="0">
                    <a:pos x="T6" y="T7"/>
                  </a:cxn>
                  <a:cxn ang="0">
                    <a:pos x="T8" y="T9"/>
                  </a:cxn>
                </a:cxnLst>
                <a:rect l="0" t="0" r="r" b="b"/>
                <a:pathLst>
                  <a:path w="44" h="26">
                    <a:moveTo>
                      <a:pt x="37" y="26"/>
                    </a:moveTo>
                    <a:cubicBezTo>
                      <a:pt x="0" y="3"/>
                      <a:pt x="0" y="3"/>
                      <a:pt x="0" y="3"/>
                    </a:cubicBezTo>
                    <a:cubicBezTo>
                      <a:pt x="0" y="2"/>
                      <a:pt x="1" y="1"/>
                      <a:pt x="1" y="0"/>
                    </a:cubicBezTo>
                    <a:cubicBezTo>
                      <a:pt x="44" y="0"/>
                      <a:pt x="44" y="0"/>
                      <a:pt x="44" y="0"/>
                    </a:cubicBezTo>
                    <a:cubicBezTo>
                      <a:pt x="44" y="9"/>
                      <a:pt x="41" y="18"/>
                      <a:pt x="37" y="26"/>
                    </a:cubicBezTo>
                    <a:close/>
                  </a:path>
                </a:pathLst>
              </a:custGeom>
              <a:solidFill>
                <a:srgbClr val="DBDCD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08" name="Freeform 43"/>
              <p:cNvSpPr/>
              <p:nvPr/>
            </p:nvSpPr>
            <p:spPr bwMode="auto">
              <a:xfrm>
                <a:off x="1211263" y="2414588"/>
                <a:ext cx="98425" cy="103188"/>
              </a:xfrm>
              <a:custGeom>
                <a:avLst/>
                <a:gdLst>
                  <a:gd name="T0" fmla="*/ 93 w 93"/>
                  <a:gd name="T1" fmla="*/ 45 h 97"/>
                  <a:gd name="T2" fmla="*/ 92 w 93"/>
                  <a:gd name="T3" fmla="*/ 40 h 97"/>
                  <a:gd name="T4" fmla="*/ 85 w 93"/>
                  <a:gd name="T5" fmla="*/ 34 h 97"/>
                  <a:gd name="T6" fmla="*/ 83 w 93"/>
                  <a:gd name="T7" fmla="*/ 30 h 97"/>
                  <a:gd name="T8" fmla="*/ 84 w 93"/>
                  <a:gd name="T9" fmla="*/ 21 h 97"/>
                  <a:gd name="T10" fmla="*/ 81 w 93"/>
                  <a:gd name="T11" fmla="*/ 17 h 97"/>
                  <a:gd name="T12" fmla="*/ 72 w 93"/>
                  <a:gd name="T13" fmla="*/ 16 h 97"/>
                  <a:gd name="T14" fmla="*/ 69 w 93"/>
                  <a:gd name="T15" fmla="*/ 13 h 97"/>
                  <a:gd name="T16" fmla="*/ 65 w 93"/>
                  <a:gd name="T17" fmla="*/ 4 h 97"/>
                  <a:gd name="T18" fmla="*/ 61 w 93"/>
                  <a:gd name="T19" fmla="*/ 3 h 97"/>
                  <a:gd name="T20" fmla="*/ 53 w 93"/>
                  <a:gd name="T21" fmla="*/ 7 h 97"/>
                  <a:gd name="T22" fmla="*/ 48 w 93"/>
                  <a:gd name="T23" fmla="*/ 6 h 97"/>
                  <a:gd name="T24" fmla="*/ 44 w 93"/>
                  <a:gd name="T25" fmla="*/ 0 h 97"/>
                  <a:gd name="T26" fmla="*/ 38 w 93"/>
                  <a:gd name="T27" fmla="*/ 7 h 97"/>
                  <a:gd name="T28" fmla="*/ 34 w 93"/>
                  <a:gd name="T29" fmla="*/ 8 h 97"/>
                  <a:gd name="T30" fmla="*/ 25 w 93"/>
                  <a:gd name="T31" fmla="*/ 6 h 97"/>
                  <a:gd name="T32" fmla="*/ 21 w 93"/>
                  <a:gd name="T33" fmla="*/ 8 h 97"/>
                  <a:gd name="T34" fmla="*/ 19 w 93"/>
                  <a:gd name="T35" fmla="*/ 17 h 97"/>
                  <a:gd name="T36" fmla="*/ 16 w 93"/>
                  <a:gd name="T37" fmla="*/ 21 h 97"/>
                  <a:gd name="T38" fmla="*/ 7 w 93"/>
                  <a:gd name="T39" fmla="*/ 23 h 97"/>
                  <a:gd name="T40" fmla="*/ 5 w 93"/>
                  <a:gd name="T41" fmla="*/ 27 h 97"/>
                  <a:gd name="T42" fmla="*/ 8 w 93"/>
                  <a:gd name="T43" fmla="*/ 36 h 97"/>
                  <a:gd name="T44" fmla="*/ 6 w 93"/>
                  <a:gd name="T45" fmla="*/ 41 h 97"/>
                  <a:gd name="T46" fmla="*/ 0 w 93"/>
                  <a:gd name="T47" fmla="*/ 48 h 97"/>
                  <a:gd name="T48" fmla="*/ 0 w 93"/>
                  <a:gd name="T49" fmla="*/ 53 h 97"/>
                  <a:gd name="T50" fmla="*/ 7 w 93"/>
                  <a:gd name="T51" fmla="*/ 59 h 97"/>
                  <a:gd name="T52" fmla="*/ 8 w 93"/>
                  <a:gd name="T53" fmla="*/ 64 h 97"/>
                  <a:gd name="T54" fmla="*/ 6 w 93"/>
                  <a:gd name="T55" fmla="*/ 73 h 97"/>
                  <a:gd name="T56" fmla="*/ 9 w 93"/>
                  <a:gd name="T57" fmla="*/ 77 h 97"/>
                  <a:gd name="T58" fmla="*/ 18 w 93"/>
                  <a:gd name="T59" fmla="*/ 79 h 97"/>
                  <a:gd name="T60" fmla="*/ 21 w 93"/>
                  <a:gd name="T61" fmla="*/ 82 h 97"/>
                  <a:gd name="T62" fmla="*/ 24 w 93"/>
                  <a:gd name="T63" fmla="*/ 91 h 97"/>
                  <a:gd name="T64" fmla="*/ 28 w 93"/>
                  <a:gd name="T65" fmla="*/ 93 h 97"/>
                  <a:gd name="T66" fmla="*/ 37 w 93"/>
                  <a:gd name="T67" fmla="*/ 90 h 97"/>
                  <a:gd name="T68" fmla="*/ 41 w 93"/>
                  <a:gd name="T69" fmla="*/ 91 h 97"/>
                  <a:gd name="T70" fmla="*/ 46 w 93"/>
                  <a:gd name="T71" fmla="*/ 97 h 97"/>
                  <a:gd name="T72" fmla="*/ 51 w 93"/>
                  <a:gd name="T73" fmla="*/ 91 h 97"/>
                  <a:gd name="T74" fmla="*/ 56 w 93"/>
                  <a:gd name="T75" fmla="*/ 90 h 97"/>
                  <a:gd name="T76" fmla="*/ 64 w 93"/>
                  <a:gd name="T77" fmla="*/ 93 h 97"/>
                  <a:gd name="T78" fmla="*/ 68 w 93"/>
                  <a:gd name="T79" fmla="*/ 91 h 97"/>
                  <a:gd name="T80" fmla="*/ 71 w 93"/>
                  <a:gd name="T81" fmla="*/ 82 h 97"/>
                  <a:gd name="T82" fmla="*/ 75 w 93"/>
                  <a:gd name="T83" fmla="*/ 79 h 97"/>
                  <a:gd name="T84" fmla="*/ 84 w 93"/>
                  <a:gd name="T85" fmla="*/ 78 h 97"/>
                  <a:gd name="T86" fmla="*/ 86 w 93"/>
                  <a:gd name="T87" fmla="*/ 73 h 97"/>
                  <a:gd name="T88" fmla="*/ 84 w 93"/>
                  <a:gd name="T89" fmla="*/ 64 h 97"/>
                  <a:gd name="T90" fmla="*/ 86 w 93"/>
                  <a:gd name="T91" fmla="*/ 60 h 97"/>
                  <a:gd name="T92" fmla="*/ 93 w 93"/>
                  <a:gd name="T93" fmla="*/ 54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3" h="97">
                    <a:moveTo>
                      <a:pt x="87" y="49"/>
                    </a:moveTo>
                    <a:cubicBezTo>
                      <a:pt x="93" y="49"/>
                      <a:pt x="93" y="49"/>
                      <a:pt x="93" y="49"/>
                    </a:cubicBezTo>
                    <a:cubicBezTo>
                      <a:pt x="93" y="47"/>
                      <a:pt x="93" y="46"/>
                      <a:pt x="93" y="45"/>
                    </a:cubicBezTo>
                    <a:cubicBezTo>
                      <a:pt x="87" y="45"/>
                      <a:pt x="87" y="45"/>
                      <a:pt x="87" y="45"/>
                    </a:cubicBezTo>
                    <a:cubicBezTo>
                      <a:pt x="87" y="44"/>
                      <a:pt x="87" y="43"/>
                      <a:pt x="87" y="42"/>
                    </a:cubicBezTo>
                    <a:cubicBezTo>
                      <a:pt x="92" y="40"/>
                      <a:pt x="92" y="40"/>
                      <a:pt x="92" y="40"/>
                    </a:cubicBezTo>
                    <a:cubicBezTo>
                      <a:pt x="92" y="39"/>
                      <a:pt x="92" y="37"/>
                      <a:pt x="91" y="36"/>
                    </a:cubicBezTo>
                    <a:cubicBezTo>
                      <a:pt x="86" y="37"/>
                      <a:pt x="86" y="37"/>
                      <a:pt x="86" y="37"/>
                    </a:cubicBezTo>
                    <a:cubicBezTo>
                      <a:pt x="85" y="36"/>
                      <a:pt x="85" y="35"/>
                      <a:pt x="85" y="34"/>
                    </a:cubicBezTo>
                    <a:cubicBezTo>
                      <a:pt x="90" y="32"/>
                      <a:pt x="90" y="32"/>
                      <a:pt x="90" y="32"/>
                    </a:cubicBezTo>
                    <a:cubicBezTo>
                      <a:pt x="89" y="30"/>
                      <a:pt x="89" y="29"/>
                      <a:pt x="88" y="28"/>
                    </a:cubicBezTo>
                    <a:cubicBezTo>
                      <a:pt x="83" y="30"/>
                      <a:pt x="83" y="30"/>
                      <a:pt x="83" y="30"/>
                    </a:cubicBezTo>
                    <a:cubicBezTo>
                      <a:pt x="83" y="29"/>
                      <a:pt x="82" y="28"/>
                      <a:pt x="82" y="27"/>
                    </a:cubicBezTo>
                    <a:cubicBezTo>
                      <a:pt x="86" y="24"/>
                      <a:pt x="86" y="24"/>
                      <a:pt x="86" y="24"/>
                    </a:cubicBezTo>
                    <a:cubicBezTo>
                      <a:pt x="86" y="23"/>
                      <a:pt x="85" y="22"/>
                      <a:pt x="84" y="21"/>
                    </a:cubicBezTo>
                    <a:cubicBezTo>
                      <a:pt x="79" y="23"/>
                      <a:pt x="79" y="23"/>
                      <a:pt x="79" y="23"/>
                    </a:cubicBezTo>
                    <a:cubicBezTo>
                      <a:pt x="79" y="23"/>
                      <a:pt x="78" y="22"/>
                      <a:pt x="78" y="21"/>
                    </a:cubicBezTo>
                    <a:cubicBezTo>
                      <a:pt x="81" y="17"/>
                      <a:pt x="81" y="17"/>
                      <a:pt x="81" y="17"/>
                    </a:cubicBezTo>
                    <a:cubicBezTo>
                      <a:pt x="81" y="16"/>
                      <a:pt x="80" y="15"/>
                      <a:pt x="79" y="14"/>
                    </a:cubicBezTo>
                    <a:cubicBezTo>
                      <a:pt x="74" y="18"/>
                      <a:pt x="74" y="18"/>
                      <a:pt x="74" y="18"/>
                    </a:cubicBezTo>
                    <a:cubicBezTo>
                      <a:pt x="74" y="17"/>
                      <a:pt x="73" y="16"/>
                      <a:pt x="72" y="16"/>
                    </a:cubicBezTo>
                    <a:cubicBezTo>
                      <a:pt x="75" y="11"/>
                      <a:pt x="75" y="11"/>
                      <a:pt x="75" y="11"/>
                    </a:cubicBezTo>
                    <a:cubicBezTo>
                      <a:pt x="74" y="10"/>
                      <a:pt x="73" y="9"/>
                      <a:pt x="72" y="9"/>
                    </a:cubicBezTo>
                    <a:cubicBezTo>
                      <a:pt x="69" y="13"/>
                      <a:pt x="69" y="13"/>
                      <a:pt x="69" y="13"/>
                    </a:cubicBezTo>
                    <a:cubicBezTo>
                      <a:pt x="68" y="13"/>
                      <a:pt x="67" y="12"/>
                      <a:pt x="66" y="12"/>
                    </a:cubicBezTo>
                    <a:cubicBezTo>
                      <a:pt x="68" y="6"/>
                      <a:pt x="68" y="6"/>
                      <a:pt x="68" y="6"/>
                    </a:cubicBezTo>
                    <a:cubicBezTo>
                      <a:pt x="67" y="5"/>
                      <a:pt x="66" y="5"/>
                      <a:pt x="65" y="4"/>
                    </a:cubicBezTo>
                    <a:cubicBezTo>
                      <a:pt x="62" y="9"/>
                      <a:pt x="62" y="9"/>
                      <a:pt x="62" y="9"/>
                    </a:cubicBezTo>
                    <a:cubicBezTo>
                      <a:pt x="61" y="9"/>
                      <a:pt x="61" y="9"/>
                      <a:pt x="60" y="8"/>
                    </a:cubicBezTo>
                    <a:cubicBezTo>
                      <a:pt x="61" y="3"/>
                      <a:pt x="61" y="3"/>
                      <a:pt x="61" y="3"/>
                    </a:cubicBezTo>
                    <a:cubicBezTo>
                      <a:pt x="60" y="2"/>
                      <a:pt x="59" y="2"/>
                      <a:pt x="57" y="2"/>
                    </a:cubicBezTo>
                    <a:cubicBezTo>
                      <a:pt x="55" y="7"/>
                      <a:pt x="55" y="7"/>
                      <a:pt x="55" y="7"/>
                    </a:cubicBezTo>
                    <a:cubicBezTo>
                      <a:pt x="54" y="7"/>
                      <a:pt x="54" y="7"/>
                      <a:pt x="53" y="7"/>
                    </a:cubicBezTo>
                    <a:cubicBezTo>
                      <a:pt x="53" y="1"/>
                      <a:pt x="53" y="1"/>
                      <a:pt x="53" y="1"/>
                    </a:cubicBezTo>
                    <a:cubicBezTo>
                      <a:pt x="52" y="0"/>
                      <a:pt x="50" y="0"/>
                      <a:pt x="49" y="0"/>
                    </a:cubicBezTo>
                    <a:cubicBezTo>
                      <a:pt x="48" y="6"/>
                      <a:pt x="48" y="6"/>
                      <a:pt x="48" y="6"/>
                    </a:cubicBezTo>
                    <a:cubicBezTo>
                      <a:pt x="48" y="6"/>
                      <a:pt x="47" y="6"/>
                      <a:pt x="46" y="6"/>
                    </a:cubicBezTo>
                    <a:cubicBezTo>
                      <a:pt x="46" y="6"/>
                      <a:pt x="46" y="6"/>
                      <a:pt x="45" y="6"/>
                    </a:cubicBezTo>
                    <a:cubicBezTo>
                      <a:pt x="44" y="0"/>
                      <a:pt x="44" y="0"/>
                      <a:pt x="44" y="0"/>
                    </a:cubicBezTo>
                    <a:cubicBezTo>
                      <a:pt x="43" y="0"/>
                      <a:pt x="42" y="0"/>
                      <a:pt x="41" y="1"/>
                    </a:cubicBezTo>
                    <a:cubicBezTo>
                      <a:pt x="41" y="7"/>
                      <a:pt x="41" y="7"/>
                      <a:pt x="41" y="7"/>
                    </a:cubicBezTo>
                    <a:cubicBezTo>
                      <a:pt x="40" y="7"/>
                      <a:pt x="39" y="7"/>
                      <a:pt x="38" y="7"/>
                    </a:cubicBezTo>
                    <a:cubicBezTo>
                      <a:pt x="36" y="1"/>
                      <a:pt x="36" y="1"/>
                      <a:pt x="36" y="1"/>
                    </a:cubicBezTo>
                    <a:cubicBezTo>
                      <a:pt x="35" y="2"/>
                      <a:pt x="34" y="2"/>
                      <a:pt x="33" y="2"/>
                    </a:cubicBezTo>
                    <a:cubicBezTo>
                      <a:pt x="34" y="8"/>
                      <a:pt x="34" y="8"/>
                      <a:pt x="34" y="8"/>
                    </a:cubicBezTo>
                    <a:cubicBezTo>
                      <a:pt x="33" y="9"/>
                      <a:pt x="32" y="9"/>
                      <a:pt x="31" y="9"/>
                    </a:cubicBezTo>
                    <a:cubicBezTo>
                      <a:pt x="28" y="4"/>
                      <a:pt x="28" y="4"/>
                      <a:pt x="28" y="4"/>
                    </a:cubicBezTo>
                    <a:cubicBezTo>
                      <a:pt x="27" y="5"/>
                      <a:pt x="26" y="5"/>
                      <a:pt x="25" y="6"/>
                    </a:cubicBezTo>
                    <a:cubicBezTo>
                      <a:pt x="27" y="11"/>
                      <a:pt x="27" y="11"/>
                      <a:pt x="27" y="11"/>
                    </a:cubicBezTo>
                    <a:cubicBezTo>
                      <a:pt x="26" y="12"/>
                      <a:pt x="26" y="12"/>
                      <a:pt x="25" y="13"/>
                    </a:cubicBezTo>
                    <a:cubicBezTo>
                      <a:pt x="21" y="8"/>
                      <a:pt x="21" y="8"/>
                      <a:pt x="21" y="8"/>
                    </a:cubicBezTo>
                    <a:cubicBezTo>
                      <a:pt x="20" y="9"/>
                      <a:pt x="19" y="10"/>
                      <a:pt x="18" y="10"/>
                    </a:cubicBezTo>
                    <a:cubicBezTo>
                      <a:pt x="21" y="15"/>
                      <a:pt x="21" y="15"/>
                      <a:pt x="21" y="15"/>
                    </a:cubicBezTo>
                    <a:cubicBezTo>
                      <a:pt x="20" y="16"/>
                      <a:pt x="20" y="17"/>
                      <a:pt x="19" y="17"/>
                    </a:cubicBezTo>
                    <a:cubicBezTo>
                      <a:pt x="15" y="14"/>
                      <a:pt x="15" y="14"/>
                      <a:pt x="15" y="14"/>
                    </a:cubicBezTo>
                    <a:cubicBezTo>
                      <a:pt x="14" y="14"/>
                      <a:pt x="13" y="15"/>
                      <a:pt x="12" y="16"/>
                    </a:cubicBezTo>
                    <a:cubicBezTo>
                      <a:pt x="16" y="21"/>
                      <a:pt x="16" y="21"/>
                      <a:pt x="16" y="21"/>
                    </a:cubicBezTo>
                    <a:cubicBezTo>
                      <a:pt x="15" y="21"/>
                      <a:pt x="15" y="22"/>
                      <a:pt x="14" y="23"/>
                    </a:cubicBezTo>
                    <a:cubicBezTo>
                      <a:pt x="9" y="20"/>
                      <a:pt x="9" y="20"/>
                      <a:pt x="9" y="20"/>
                    </a:cubicBezTo>
                    <a:cubicBezTo>
                      <a:pt x="8" y="21"/>
                      <a:pt x="8" y="22"/>
                      <a:pt x="7" y="23"/>
                    </a:cubicBezTo>
                    <a:cubicBezTo>
                      <a:pt x="12" y="27"/>
                      <a:pt x="12" y="27"/>
                      <a:pt x="12" y="27"/>
                    </a:cubicBezTo>
                    <a:cubicBezTo>
                      <a:pt x="11" y="28"/>
                      <a:pt x="11" y="29"/>
                      <a:pt x="10" y="29"/>
                    </a:cubicBezTo>
                    <a:cubicBezTo>
                      <a:pt x="5" y="27"/>
                      <a:pt x="5" y="27"/>
                      <a:pt x="5" y="27"/>
                    </a:cubicBezTo>
                    <a:cubicBezTo>
                      <a:pt x="4" y="29"/>
                      <a:pt x="4" y="30"/>
                      <a:pt x="3" y="31"/>
                    </a:cubicBezTo>
                    <a:cubicBezTo>
                      <a:pt x="8" y="34"/>
                      <a:pt x="8" y="34"/>
                      <a:pt x="8" y="34"/>
                    </a:cubicBezTo>
                    <a:cubicBezTo>
                      <a:pt x="8" y="35"/>
                      <a:pt x="8" y="36"/>
                      <a:pt x="8" y="36"/>
                    </a:cubicBezTo>
                    <a:cubicBezTo>
                      <a:pt x="2" y="36"/>
                      <a:pt x="2" y="36"/>
                      <a:pt x="2" y="36"/>
                    </a:cubicBezTo>
                    <a:cubicBezTo>
                      <a:pt x="2" y="37"/>
                      <a:pt x="1" y="38"/>
                      <a:pt x="1" y="39"/>
                    </a:cubicBezTo>
                    <a:cubicBezTo>
                      <a:pt x="6" y="41"/>
                      <a:pt x="6" y="41"/>
                      <a:pt x="6" y="41"/>
                    </a:cubicBezTo>
                    <a:cubicBezTo>
                      <a:pt x="6" y="42"/>
                      <a:pt x="6" y="43"/>
                      <a:pt x="6" y="44"/>
                    </a:cubicBezTo>
                    <a:cubicBezTo>
                      <a:pt x="0" y="44"/>
                      <a:pt x="0" y="44"/>
                      <a:pt x="0" y="44"/>
                    </a:cubicBezTo>
                    <a:cubicBezTo>
                      <a:pt x="0" y="45"/>
                      <a:pt x="0" y="47"/>
                      <a:pt x="0" y="48"/>
                    </a:cubicBezTo>
                    <a:cubicBezTo>
                      <a:pt x="6" y="49"/>
                      <a:pt x="6" y="49"/>
                      <a:pt x="6" y="49"/>
                    </a:cubicBezTo>
                    <a:cubicBezTo>
                      <a:pt x="6" y="50"/>
                      <a:pt x="6" y="51"/>
                      <a:pt x="6" y="51"/>
                    </a:cubicBezTo>
                    <a:cubicBezTo>
                      <a:pt x="0" y="53"/>
                      <a:pt x="0" y="53"/>
                      <a:pt x="0" y="53"/>
                    </a:cubicBezTo>
                    <a:cubicBezTo>
                      <a:pt x="0" y="54"/>
                      <a:pt x="1" y="55"/>
                      <a:pt x="1" y="57"/>
                    </a:cubicBezTo>
                    <a:cubicBezTo>
                      <a:pt x="6" y="56"/>
                      <a:pt x="6" y="56"/>
                      <a:pt x="6" y="56"/>
                    </a:cubicBezTo>
                    <a:cubicBezTo>
                      <a:pt x="7" y="57"/>
                      <a:pt x="7" y="58"/>
                      <a:pt x="7" y="59"/>
                    </a:cubicBezTo>
                    <a:cubicBezTo>
                      <a:pt x="2" y="61"/>
                      <a:pt x="2" y="61"/>
                      <a:pt x="2" y="61"/>
                    </a:cubicBezTo>
                    <a:cubicBezTo>
                      <a:pt x="2" y="63"/>
                      <a:pt x="2" y="64"/>
                      <a:pt x="3" y="65"/>
                    </a:cubicBezTo>
                    <a:cubicBezTo>
                      <a:pt x="8" y="64"/>
                      <a:pt x="8" y="64"/>
                      <a:pt x="8" y="64"/>
                    </a:cubicBezTo>
                    <a:cubicBezTo>
                      <a:pt x="9" y="65"/>
                      <a:pt x="9" y="65"/>
                      <a:pt x="9" y="66"/>
                    </a:cubicBezTo>
                    <a:cubicBezTo>
                      <a:pt x="5" y="69"/>
                      <a:pt x="5" y="69"/>
                      <a:pt x="5" y="69"/>
                    </a:cubicBezTo>
                    <a:cubicBezTo>
                      <a:pt x="5" y="71"/>
                      <a:pt x="6" y="72"/>
                      <a:pt x="6" y="73"/>
                    </a:cubicBezTo>
                    <a:cubicBezTo>
                      <a:pt x="12" y="70"/>
                      <a:pt x="12" y="70"/>
                      <a:pt x="12" y="70"/>
                    </a:cubicBezTo>
                    <a:cubicBezTo>
                      <a:pt x="12" y="71"/>
                      <a:pt x="13" y="72"/>
                      <a:pt x="13" y="73"/>
                    </a:cubicBezTo>
                    <a:cubicBezTo>
                      <a:pt x="9" y="77"/>
                      <a:pt x="9" y="77"/>
                      <a:pt x="9" y="77"/>
                    </a:cubicBezTo>
                    <a:cubicBezTo>
                      <a:pt x="10" y="78"/>
                      <a:pt x="10" y="79"/>
                      <a:pt x="11" y="80"/>
                    </a:cubicBezTo>
                    <a:cubicBezTo>
                      <a:pt x="16" y="77"/>
                      <a:pt x="16" y="77"/>
                      <a:pt x="16" y="77"/>
                    </a:cubicBezTo>
                    <a:cubicBezTo>
                      <a:pt x="17" y="77"/>
                      <a:pt x="17" y="78"/>
                      <a:pt x="18" y="79"/>
                    </a:cubicBezTo>
                    <a:cubicBezTo>
                      <a:pt x="14" y="84"/>
                      <a:pt x="14" y="84"/>
                      <a:pt x="14" y="84"/>
                    </a:cubicBezTo>
                    <a:cubicBezTo>
                      <a:pt x="15" y="84"/>
                      <a:pt x="16" y="85"/>
                      <a:pt x="17" y="86"/>
                    </a:cubicBezTo>
                    <a:cubicBezTo>
                      <a:pt x="21" y="82"/>
                      <a:pt x="21" y="82"/>
                      <a:pt x="21" y="82"/>
                    </a:cubicBezTo>
                    <a:cubicBezTo>
                      <a:pt x="22" y="82"/>
                      <a:pt x="23" y="83"/>
                      <a:pt x="23" y="84"/>
                    </a:cubicBezTo>
                    <a:cubicBezTo>
                      <a:pt x="21" y="89"/>
                      <a:pt x="21" y="89"/>
                      <a:pt x="21" y="89"/>
                    </a:cubicBezTo>
                    <a:cubicBezTo>
                      <a:pt x="22" y="90"/>
                      <a:pt x="23" y="90"/>
                      <a:pt x="24" y="91"/>
                    </a:cubicBezTo>
                    <a:cubicBezTo>
                      <a:pt x="27" y="86"/>
                      <a:pt x="27" y="86"/>
                      <a:pt x="27" y="86"/>
                    </a:cubicBezTo>
                    <a:cubicBezTo>
                      <a:pt x="28" y="87"/>
                      <a:pt x="29" y="87"/>
                      <a:pt x="30" y="87"/>
                    </a:cubicBezTo>
                    <a:cubicBezTo>
                      <a:pt x="28" y="93"/>
                      <a:pt x="28" y="93"/>
                      <a:pt x="28" y="93"/>
                    </a:cubicBezTo>
                    <a:cubicBezTo>
                      <a:pt x="29" y="94"/>
                      <a:pt x="30" y="94"/>
                      <a:pt x="31" y="94"/>
                    </a:cubicBezTo>
                    <a:cubicBezTo>
                      <a:pt x="34" y="89"/>
                      <a:pt x="34" y="89"/>
                      <a:pt x="34" y="89"/>
                    </a:cubicBezTo>
                    <a:cubicBezTo>
                      <a:pt x="35" y="89"/>
                      <a:pt x="36" y="90"/>
                      <a:pt x="37" y="90"/>
                    </a:cubicBezTo>
                    <a:cubicBezTo>
                      <a:pt x="36" y="96"/>
                      <a:pt x="36" y="96"/>
                      <a:pt x="36" y="96"/>
                    </a:cubicBezTo>
                    <a:cubicBezTo>
                      <a:pt x="37" y="96"/>
                      <a:pt x="38" y="96"/>
                      <a:pt x="40" y="97"/>
                    </a:cubicBezTo>
                    <a:cubicBezTo>
                      <a:pt x="41" y="91"/>
                      <a:pt x="41" y="91"/>
                      <a:pt x="41" y="91"/>
                    </a:cubicBezTo>
                    <a:cubicBezTo>
                      <a:pt x="42" y="91"/>
                      <a:pt x="43" y="91"/>
                      <a:pt x="44" y="91"/>
                    </a:cubicBezTo>
                    <a:cubicBezTo>
                      <a:pt x="44" y="97"/>
                      <a:pt x="44" y="97"/>
                      <a:pt x="44" y="97"/>
                    </a:cubicBezTo>
                    <a:cubicBezTo>
                      <a:pt x="45" y="97"/>
                      <a:pt x="46" y="97"/>
                      <a:pt x="46" y="97"/>
                    </a:cubicBezTo>
                    <a:cubicBezTo>
                      <a:pt x="47" y="97"/>
                      <a:pt x="47" y="97"/>
                      <a:pt x="48" y="97"/>
                    </a:cubicBezTo>
                    <a:cubicBezTo>
                      <a:pt x="48" y="91"/>
                      <a:pt x="48" y="91"/>
                      <a:pt x="48" y="91"/>
                    </a:cubicBezTo>
                    <a:cubicBezTo>
                      <a:pt x="49" y="91"/>
                      <a:pt x="50" y="91"/>
                      <a:pt x="51" y="91"/>
                    </a:cubicBezTo>
                    <a:cubicBezTo>
                      <a:pt x="53" y="97"/>
                      <a:pt x="53" y="97"/>
                      <a:pt x="53" y="97"/>
                    </a:cubicBezTo>
                    <a:cubicBezTo>
                      <a:pt x="54" y="96"/>
                      <a:pt x="55" y="96"/>
                      <a:pt x="56" y="96"/>
                    </a:cubicBezTo>
                    <a:cubicBezTo>
                      <a:pt x="56" y="90"/>
                      <a:pt x="56" y="90"/>
                      <a:pt x="56" y="90"/>
                    </a:cubicBezTo>
                    <a:cubicBezTo>
                      <a:pt x="57" y="90"/>
                      <a:pt x="57" y="90"/>
                      <a:pt x="58" y="89"/>
                    </a:cubicBezTo>
                    <a:cubicBezTo>
                      <a:pt x="61" y="95"/>
                      <a:pt x="61" y="95"/>
                      <a:pt x="61" y="95"/>
                    </a:cubicBezTo>
                    <a:cubicBezTo>
                      <a:pt x="62" y="94"/>
                      <a:pt x="63" y="94"/>
                      <a:pt x="64" y="93"/>
                    </a:cubicBezTo>
                    <a:cubicBezTo>
                      <a:pt x="63" y="88"/>
                      <a:pt x="63" y="88"/>
                      <a:pt x="63" y="88"/>
                    </a:cubicBezTo>
                    <a:cubicBezTo>
                      <a:pt x="63" y="87"/>
                      <a:pt x="64" y="87"/>
                      <a:pt x="65" y="86"/>
                    </a:cubicBezTo>
                    <a:cubicBezTo>
                      <a:pt x="68" y="91"/>
                      <a:pt x="68" y="91"/>
                      <a:pt x="68" y="91"/>
                    </a:cubicBezTo>
                    <a:cubicBezTo>
                      <a:pt x="69" y="91"/>
                      <a:pt x="71" y="90"/>
                      <a:pt x="72" y="89"/>
                    </a:cubicBezTo>
                    <a:cubicBezTo>
                      <a:pt x="69" y="84"/>
                      <a:pt x="69" y="84"/>
                      <a:pt x="69" y="84"/>
                    </a:cubicBezTo>
                    <a:cubicBezTo>
                      <a:pt x="70" y="83"/>
                      <a:pt x="71" y="83"/>
                      <a:pt x="71" y="82"/>
                    </a:cubicBezTo>
                    <a:cubicBezTo>
                      <a:pt x="75" y="87"/>
                      <a:pt x="75" y="87"/>
                      <a:pt x="75" y="87"/>
                    </a:cubicBezTo>
                    <a:cubicBezTo>
                      <a:pt x="76" y="86"/>
                      <a:pt x="77" y="85"/>
                      <a:pt x="78" y="84"/>
                    </a:cubicBezTo>
                    <a:cubicBezTo>
                      <a:pt x="75" y="79"/>
                      <a:pt x="75" y="79"/>
                      <a:pt x="75" y="79"/>
                    </a:cubicBezTo>
                    <a:cubicBezTo>
                      <a:pt x="75" y="79"/>
                      <a:pt x="76" y="78"/>
                      <a:pt x="77" y="77"/>
                    </a:cubicBezTo>
                    <a:cubicBezTo>
                      <a:pt x="81" y="81"/>
                      <a:pt x="81" y="81"/>
                      <a:pt x="81" y="81"/>
                    </a:cubicBezTo>
                    <a:cubicBezTo>
                      <a:pt x="82" y="80"/>
                      <a:pt x="83" y="79"/>
                      <a:pt x="84" y="78"/>
                    </a:cubicBezTo>
                    <a:cubicBezTo>
                      <a:pt x="80" y="73"/>
                      <a:pt x="80" y="73"/>
                      <a:pt x="80" y="73"/>
                    </a:cubicBezTo>
                    <a:cubicBezTo>
                      <a:pt x="80" y="73"/>
                      <a:pt x="81" y="72"/>
                      <a:pt x="81" y="71"/>
                    </a:cubicBezTo>
                    <a:cubicBezTo>
                      <a:pt x="86" y="73"/>
                      <a:pt x="86" y="73"/>
                      <a:pt x="86" y="73"/>
                    </a:cubicBezTo>
                    <a:cubicBezTo>
                      <a:pt x="87" y="72"/>
                      <a:pt x="87" y="71"/>
                      <a:pt x="88" y="70"/>
                    </a:cubicBezTo>
                    <a:cubicBezTo>
                      <a:pt x="83" y="67"/>
                      <a:pt x="83" y="67"/>
                      <a:pt x="83" y="67"/>
                    </a:cubicBezTo>
                    <a:cubicBezTo>
                      <a:pt x="84" y="66"/>
                      <a:pt x="84" y="65"/>
                      <a:pt x="84" y="64"/>
                    </a:cubicBezTo>
                    <a:cubicBezTo>
                      <a:pt x="90" y="66"/>
                      <a:pt x="90" y="66"/>
                      <a:pt x="90" y="66"/>
                    </a:cubicBezTo>
                    <a:cubicBezTo>
                      <a:pt x="90" y="64"/>
                      <a:pt x="91" y="63"/>
                      <a:pt x="91" y="62"/>
                    </a:cubicBezTo>
                    <a:cubicBezTo>
                      <a:pt x="86" y="60"/>
                      <a:pt x="86" y="60"/>
                      <a:pt x="86" y="60"/>
                    </a:cubicBezTo>
                    <a:cubicBezTo>
                      <a:pt x="86" y="59"/>
                      <a:pt x="86" y="58"/>
                      <a:pt x="86" y="57"/>
                    </a:cubicBezTo>
                    <a:cubicBezTo>
                      <a:pt x="92" y="57"/>
                      <a:pt x="92" y="57"/>
                      <a:pt x="92" y="57"/>
                    </a:cubicBezTo>
                    <a:cubicBezTo>
                      <a:pt x="92" y="56"/>
                      <a:pt x="92" y="55"/>
                      <a:pt x="93" y="54"/>
                    </a:cubicBezTo>
                    <a:cubicBezTo>
                      <a:pt x="87" y="52"/>
                      <a:pt x="87" y="52"/>
                      <a:pt x="87" y="52"/>
                    </a:cubicBezTo>
                    <a:cubicBezTo>
                      <a:pt x="87" y="51"/>
                      <a:pt x="87" y="50"/>
                      <a:pt x="87" y="49"/>
                    </a:cubicBezTo>
                    <a:close/>
                  </a:path>
                </a:pathLst>
              </a:custGeom>
              <a:solidFill>
                <a:srgbClr val="3E3A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09" name="Freeform 44"/>
              <p:cNvSpPr/>
              <p:nvPr/>
            </p:nvSpPr>
            <p:spPr bwMode="auto">
              <a:xfrm>
                <a:off x="1268413" y="2446338"/>
                <a:ext cx="31750" cy="19050"/>
              </a:xfrm>
              <a:custGeom>
                <a:avLst/>
                <a:gdLst>
                  <a:gd name="T0" fmla="*/ 31 w 31"/>
                  <a:gd name="T1" fmla="*/ 18 h 18"/>
                  <a:gd name="T2" fmla="*/ 1 w 31"/>
                  <a:gd name="T3" fmla="*/ 18 h 18"/>
                  <a:gd name="T4" fmla="*/ 0 w 31"/>
                  <a:gd name="T5" fmla="*/ 15 h 18"/>
                  <a:gd name="T6" fmla="*/ 26 w 31"/>
                  <a:gd name="T7" fmla="*/ 0 h 18"/>
                  <a:gd name="T8" fmla="*/ 31 w 31"/>
                  <a:gd name="T9" fmla="*/ 18 h 18"/>
                </a:gdLst>
                <a:ahLst/>
                <a:cxnLst>
                  <a:cxn ang="0">
                    <a:pos x="T0" y="T1"/>
                  </a:cxn>
                  <a:cxn ang="0">
                    <a:pos x="T2" y="T3"/>
                  </a:cxn>
                  <a:cxn ang="0">
                    <a:pos x="T4" y="T5"/>
                  </a:cxn>
                  <a:cxn ang="0">
                    <a:pos x="T6" y="T7"/>
                  </a:cxn>
                  <a:cxn ang="0">
                    <a:pos x="T8" y="T9"/>
                  </a:cxn>
                </a:cxnLst>
                <a:rect l="0" t="0" r="r" b="b"/>
                <a:pathLst>
                  <a:path w="31" h="18">
                    <a:moveTo>
                      <a:pt x="31" y="18"/>
                    </a:moveTo>
                    <a:cubicBezTo>
                      <a:pt x="1" y="18"/>
                      <a:pt x="1" y="18"/>
                      <a:pt x="1" y="18"/>
                    </a:cubicBezTo>
                    <a:cubicBezTo>
                      <a:pt x="0" y="17"/>
                      <a:pt x="0" y="16"/>
                      <a:pt x="0" y="15"/>
                    </a:cubicBezTo>
                    <a:cubicBezTo>
                      <a:pt x="26" y="0"/>
                      <a:pt x="26" y="0"/>
                      <a:pt x="26" y="0"/>
                    </a:cubicBezTo>
                    <a:cubicBezTo>
                      <a:pt x="29" y="5"/>
                      <a:pt x="30" y="11"/>
                      <a:pt x="31" y="18"/>
                    </a:cubicBezTo>
                    <a:close/>
                  </a:path>
                </a:pathLst>
              </a:custGeom>
              <a:solidFill>
                <a:srgbClr val="DBDCD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10" name="Oval 45"/>
              <p:cNvSpPr>
                <a:spLocks noChangeArrowheads="1"/>
              </p:cNvSpPr>
              <p:nvPr/>
            </p:nvSpPr>
            <p:spPr bwMode="auto">
              <a:xfrm>
                <a:off x="1257300" y="2462213"/>
                <a:ext cx="7938" cy="7938"/>
              </a:xfrm>
              <a:prstGeom prst="ellipse">
                <a:avLst/>
              </a:prstGeom>
              <a:solidFill>
                <a:srgbClr val="DBDCD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11" name="Freeform 46"/>
              <p:cNvSpPr/>
              <p:nvPr/>
            </p:nvSpPr>
            <p:spPr bwMode="auto">
              <a:xfrm>
                <a:off x="1265238" y="2430463"/>
                <a:ext cx="28575" cy="31750"/>
              </a:xfrm>
              <a:custGeom>
                <a:avLst/>
                <a:gdLst>
                  <a:gd name="T0" fmla="*/ 28 w 28"/>
                  <a:gd name="T1" fmla="*/ 14 h 30"/>
                  <a:gd name="T2" fmla="*/ 2 w 28"/>
                  <a:gd name="T3" fmla="*/ 30 h 30"/>
                  <a:gd name="T4" fmla="*/ 0 w 28"/>
                  <a:gd name="T5" fmla="*/ 28 h 30"/>
                  <a:gd name="T6" fmla="*/ 15 w 28"/>
                  <a:gd name="T7" fmla="*/ 0 h 30"/>
                  <a:gd name="T8" fmla="*/ 28 w 28"/>
                  <a:gd name="T9" fmla="*/ 14 h 30"/>
                </a:gdLst>
                <a:ahLst/>
                <a:cxnLst>
                  <a:cxn ang="0">
                    <a:pos x="T0" y="T1"/>
                  </a:cxn>
                  <a:cxn ang="0">
                    <a:pos x="T2" y="T3"/>
                  </a:cxn>
                  <a:cxn ang="0">
                    <a:pos x="T4" y="T5"/>
                  </a:cxn>
                  <a:cxn ang="0">
                    <a:pos x="T6" y="T7"/>
                  </a:cxn>
                  <a:cxn ang="0">
                    <a:pos x="T8" y="T9"/>
                  </a:cxn>
                </a:cxnLst>
                <a:rect l="0" t="0" r="r" b="b"/>
                <a:pathLst>
                  <a:path w="28" h="30">
                    <a:moveTo>
                      <a:pt x="28" y="14"/>
                    </a:moveTo>
                    <a:cubicBezTo>
                      <a:pt x="2" y="30"/>
                      <a:pt x="2" y="30"/>
                      <a:pt x="2" y="30"/>
                    </a:cubicBezTo>
                    <a:cubicBezTo>
                      <a:pt x="2" y="29"/>
                      <a:pt x="1" y="28"/>
                      <a:pt x="0" y="28"/>
                    </a:cubicBezTo>
                    <a:cubicBezTo>
                      <a:pt x="15" y="0"/>
                      <a:pt x="15" y="0"/>
                      <a:pt x="15" y="0"/>
                    </a:cubicBezTo>
                    <a:cubicBezTo>
                      <a:pt x="21" y="4"/>
                      <a:pt x="25" y="8"/>
                      <a:pt x="28" y="14"/>
                    </a:cubicBezTo>
                    <a:close/>
                  </a:path>
                </a:pathLst>
              </a:custGeom>
              <a:solidFill>
                <a:srgbClr val="DBDCD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12" name="Freeform 47"/>
              <p:cNvSpPr/>
              <p:nvPr/>
            </p:nvSpPr>
            <p:spPr bwMode="auto">
              <a:xfrm>
                <a:off x="1262063" y="2425701"/>
                <a:ext cx="19050" cy="33338"/>
              </a:xfrm>
              <a:custGeom>
                <a:avLst/>
                <a:gdLst>
                  <a:gd name="T0" fmla="*/ 18 w 18"/>
                  <a:gd name="T1" fmla="*/ 5 h 32"/>
                  <a:gd name="T2" fmla="*/ 3 w 18"/>
                  <a:gd name="T3" fmla="*/ 32 h 32"/>
                  <a:gd name="T4" fmla="*/ 0 w 18"/>
                  <a:gd name="T5" fmla="*/ 31 h 32"/>
                  <a:gd name="T6" fmla="*/ 0 w 18"/>
                  <a:gd name="T7" fmla="*/ 0 h 32"/>
                  <a:gd name="T8" fmla="*/ 18 w 18"/>
                  <a:gd name="T9" fmla="*/ 5 h 32"/>
                </a:gdLst>
                <a:ahLst/>
                <a:cxnLst>
                  <a:cxn ang="0">
                    <a:pos x="T0" y="T1"/>
                  </a:cxn>
                  <a:cxn ang="0">
                    <a:pos x="T2" y="T3"/>
                  </a:cxn>
                  <a:cxn ang="0">
                    <a:pos x="T4" y="T5"/>
                  </a:cxn>
                  <a:cxn ang="0">
                    <a:pos x="T6" y="T7"/>
                  </a:cxn>
                  <a:cxn ang="0">
                    <a:pos x="T8" y="T9"/>
                  </a:cxn>
                </a:cxnLst>
                <a:rect l="0" t="0" r="r" b="b"/>
                <a:pathLst>
                  <a:path w="18" h="32">
                    <a:moveTo>
                      <a:pt x="18" y="5"/>
                    </a:moveTo>
                    <a:cubicBezTo>
                      <a:pt x="3" y="32"/>
                      <a:pt x="3" y="32"/>
                      <a:pt x="3" y="32"/>
                    </a:cubicBezTo>
                    <a:cubicBezTo>
                      <a:pt x="2" y="32"/>
                      <a:pt x="1" y="31"/>
                      <a:pt x="0" y="31"/>
                    </a:cubicBezTo>
                    <a:cubicBezTo>
                      <a:pt x="0" y="0"/>
                      <a:pt x="0" y="0"/>
                      <a:pt x="0" y="0"/>
                    </a:cubicBezTo>
                    <a:cubicBezTo>
                      <a:pt x="6" y="0"/>
                      <a:pt x="12" y="2"/>
                      <a:pt x="18" y="5"/>
                    </a:cubicBezTo>
                    <a:close/>
                  </a:path>
                </a:pathLst>
              </a:custGeom>
              <a:solidFill>
                <a:srgbClr val="DBDCD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13" name="Freeform 48"/>
              <p:cNvSpPr/>
              <p:nvPr/>
            </p:nvSpPr>
            <p:spPr bwMode="auto">
              <a:xfrm>
                <a:off x="1241425" y="2425701"/>
                <a:ext cx="19050" cy="33338"/>
              </a:xfrm>
              <a:custGeom>
                <a:avLst/>
                <a:gdLst>
                  <a:gd name="T0" fmla="*/ 18 w 18"/>
                  <a:gd name="T1" fmla="*/ 0 h 32"/>
                  <a:gd name="T2" fmla="*/ 18 w 18"/>
                  <a:gd name="T3" fmla="*/ 31 h 32"/>
                  <a:gd name="T4" fmla="*/ 15 w 18"/>
                  <a:gd name="T5" fmla="*/ 32 h 32"/>
                  <a:gd name="T6" fmla="*/ 0 w 18"/>
                  <a:gd name="T7" fmla="*/ 5 h 32"/>
                  <a:gd name="T8" fmla="*/ 18 w 18"/>
                  <a:gd name="T9" fmla="*/ 0 h 32"/>
                </a:gdLst>
                <a:ahLst/>
                <a:cxnLst>
                  <a:cxn ang="0">
                    <a:pos x="T0" y="T1"/>
                  </a:cxn>
                  <a:cxn ang="0">
                    <a:pos x="T2" y="T3"/>
                  </a:cxn>
                  <a:cxn ang="0">
                    <a:pos x="T4" y="T5"/>
                  </a:cxn>
                  <a:cxn ang="0">
                    <a:pos x="T6" y="T7"/>
                  </a:cxn>
                  <a:cxn ang="0">
                    <a:pos x="T8" y="T9"/>
                  </a:cxn>
                </a:cxnLst>
                <a:rect l="0" t="0" r="r" b="b"/>
                <a:pathLst>
                  <a:path w="18" h="32">
                    <a:moveTo>
                      <a:pt x="18" y="0"/>
                    </a:moveTo>
                    <a:cubicBezTo>
                      <a:pt x="18" y="31"/>
                      <a:pt x="18" y="31"/>
                      <a:pt x="18" y="31"/>
                    </a:cubicBezTo>
                    <a:cubicBezTo>
                      <a:pt x="17" y="31"/>
                      <a:pt x="16" y="32"/>
                      <a:pt x="15" y="32"/>
                    </a:cubicBezTo>
                    <a:cubicBezTo>
                      <a:pt x="0" y="5"/>
                      <a:pt x="0" y="5"/>
                      <a:pt x="0" y="5"/>
                    </a:cubicBezTo>
                    <a:cubicBezTo>
                      <a:pt x="6" y="2"/>
                      <a:pt x="12" y="0"/>
                      <a:pt x="18" y="0"/>
                    </a:cubicBezTo>
                    <a:close/>
                  </a:path>
                </a:pathLst>
              </a:custGeom>
              <a:solidFill>
                <a:srgbClr val="DBDCD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14" name="Freeform 49"/>
              <p:cNvSpPr/>
              <p:nvPr/>
            </p:nvSpPr>
            <p:spPr bwMode="auto">
              <a:xfrm>
                <a:off x="1227138" y="2430463"/>
                <a:ext cx="30163" cy="31750"/>
              </a:xfrm>
              <a:custGeom>
                <a:avLst/>
                <a:gdLst>
                  <a:gd name="T0" fmla="*/ 13 w 28"/>
                  <a:gd name="T1" fmla="*/ 0 h 30"/>
                  <a:gd name="T2" fmla="*/ 28 w 28"/>
                  <a:gd name="T3" fmla="*/ 28 h 30"/>
                  <a:gd name="T4" fmla="*/ 26 w 28"/>
                  <a:gd name="T5" fmla="*/ 30 h 30"/>
                  <a:gd name="T6" fmla="*/ 0 w 28"/>
                  <a:gd name="T7" fmla="*/ 14 h 30"/>
                  <a:gd name="T8" fmla="*/ 13 w 28"/>
                  <a:gd name="T9" fmla="*/ 0 h 30"/>
                </a:gdLst>
                <a:ahLst/>
                <a:cxnLst>
                  <a:cxn ang="0">
                    <a:pos x="T0" y="T1"/>
                  </a:cxn>
                  <a:cxn ang="0">
                    <a:pos x="T2" y="T3"/>
                  </a:cxn>
                  <a:cxn ang="0">
                    <a:pos x="T4" y="T5"/>
                  </a:cxn>
                  <a:cxn ang="0">
                    <a:pos x="T6" y="T7"/>
                  </a:cxn>
                  <a:cxn ang="0">
                    <a:pos x="T8" y="T9"/>
                  </a:cxn>
                </a:cxnLst>
                <a:rect l="0" t="0" r="r" b="b"/>
                <a:pathLst>
                  <a:path w="28" h="30">
                    <a:moveTo>
                      <a:pt x="13" y="0"/>
                    </a:moveTo>
                    <a:cubicBezTo>
                      <a:pt x="28" y="28"/>
                      <a:pt x="28" y="28"/>
                      <a:pt x="28" y="28"/>
                    </a:cubicBezTo>
                    <a:cubicBezTo>
                      <a:pt x="27" y="28"/>
                      <a:pt x="26" y="29"/>
                      <a:pt x="26" y="30"/>
                    </a:cubicBezTo>
                    <a:cubicBezTo>
                      <a:pt x="0" y="14"/>
                      <a:pt x="0" y="14"/>
                      <a:pt x="0" y="14"/>
                    </a:cubicBezTo>
                    <a:cubicBezTo>
                      <a:pt x="3" y="8"/>
                      <a:pt x="7" y="4"/>
                      <a:pt x="13" y="0"/>
                    </a:cubicBezTo>
                    <a:close/>
                  </a:path>
                </a:pathLst>
              </a:custGeom>
              <a:solidFill>
                <a:srgbClr val="DBDCD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15" name="Freeform 50"/>
              <p:cNvSpPr/>
              <p:nvPr/>
            </p:nvSpPr>
            <p:spPr bwMode="auto">
              <a:xfrm>
                <a:off x="1220788" y="2446338"/>
                <a:ext cx="33338" cy="19050"/>
              </a:xfrm>
              <a:custGeom>
                <a:avLst/>
                <a:gdLst>
                  <a:gd name="T0" fmla="*/ 5 w 31"/>
                  <a:gd name="T1" fmla="*/ 0 h 18"/>
                  <a:gd name="T2" fmla="*/ 31 w 31"/>
                  <a:gd name="T3" fmla="*/ 15 h 18"/>
                  <a:gd name="T4" fmla="*/ 30 w 31"/>
                  <a:gd name="T5" fmla="*/ 18 h 18"/>
                  <a:gd name="T6" fmla="*/ 0 w 31"/>
                  <a:gd name="T7" fmla="*/ 18 h 18"/>
                  <a:gd name="T8" fmla="*/ 5 w 31"/>
                  <a:gd name="T9" fmla="*/ 0 h 18"/>
                </a:gdLst>
                <a:ahLst/>
                <a:cxnLst>
                  <a:cxn ang="0">
                    <a:pos x="T0" y="T1"/>
                  </a:cxn>
                  <a:cxn ang="0">
                    <a:pos x="T2" y="T3"/>
                  </a:cxn>
                  <a:cxn ang="0">
                    <a:pos x="T4" y="T5"/>
                  </a:cxn>
                  <a:cxn ang="0">
                    <a:pos x="T6" y="T7"/>
                  </a:cxn>
                  <a:cxn ang="0">
                    <a:pos x="T8" y="T9"/>
                  </a:cxn>
                </a:cxnLst>
                <a:rect l="0" t="0" r="r" b="b"/>
                <a:pathLst>
                  <a:path w="31" h="18">
                    <a:moveTo>
                      <a:pt x="5" y="0"/>
                    </a:moveTo>
                    <a:cubicBezTo>
                      <a:pt x="31" y="15"/>
                      <a:pt x="31" y="15"/>
                      <a:pt x="31" y="15"/>
                    </a:cubicBezTo>
                    <a:cubicBezTo>
                      <a:pt x="31" y="16"/>
                      <a:pt x="31" y="17"/>
                      <a:pt x="30" y="18"/>
                    </a:cubicBezTo>
                    <a:cubicBezTo>
                      <a:pt x="0" y="18"/>
                      <a:pt x="0" y="18"/>
                      <a:pt x="0" y="18"/>
                    </a:cubicBezTo>
                    <a:cubicBezTo>
                      <a:pt x="1" y="11"/>
                      <a:pt x="2" y="5"/>
                      <a:pt x="5" y="0"/>
                    </a:cubicBezTo>
                    <a:close/>
                  </a:path>
                </a:pathLst>
              </a:custGeom>
              <a:solidFill>
                <a:srgbClr val="DBDCD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16" name="Freeform 51"/>
              <p:cNvSpPr/>
              <p:nvPr/>
            </p:nvSpPr>
            <p:spPr bwMode="auto">
              <a:xfrm>
                <a:off x="1220788" y="2466976"/>
                <a:ext cx="33338" cy="19050"/>
              </a:xfrm>
              <a:custGeom>
                <a:avLst/>
                <a:gdLst>
                  <a:gd name="T0" fmla="*/ 0 w 31"/>
                  <a:gd name="T1" fmla="*/ 0 h 19"/>
                  <a:gd name="T2" fmla="*/ 30 w 31"/>
                  <a:gd name="T3" fmla="*/ 0 h 19"/>
                  <a:gd name="T4" fmla="*/ 31 w 31"/>
                  <a:gd name="T5" fmla="*/ 3 h 19"/>
                  <a:gd name="T6" fmla="*/ 5 w 31"/>
                  <a:gd name="T7" fmla="*/ 19 h 19"/>
                  <a:gd name="T8" fmla="*/ 0 w 31"/>
                  <a:gd name="T9" fmla="*/ 0 h 19"/>
                </a:gdLst>
                <a:ahLst/>
                <a:cxnLst>
                  <a:cxn ang="0">
                    <a:pos x="T0" y="T1"/>
                  </a:cxn>
                  <a:cxn ang="0">
                    <a:pos x="T2" y="T3"/>
                  </a:cxn>
                  <a:cxn ang="0">
                    <a:pos x="T4" y="T5"/>
                  </a:cxn>
                  <a:cxn ang="0">
                    <a:pos x="T6" y="T7"/>
                  </a:cxn>
                  <a:cxn ang="0">
                    <a:pos x="T8" y="T9"/>
                  </a:cxn>
                </a:cxnLst>
                <a:rect l="0" t="0" r="r" b="b"/>
                <a:pathLst>
                  <a:path w="31" h="19">
                    <a:moveTo>
                      <a:pt x="0" y="0"/>
                    </a:moveTo>
                    <a:cubicBezTo>
                      <a:pt x="30" y="0"/>
                      <a:pt x="30" y="0"/>
                      <a:pt x="30" y="0"/>
                    </a:cubicBezTo>
                    <a:cubicBezTo>
                      <a:pt x="31" y="1"/>
                      <a:pt x="31" y="2"/>
                      <a:pt x="31" y="3"/>
                    </a:cubicBezTo>
                    <a:cubicBezTo>
                      <a:pt x="5" y="19"/>
                      <a:pt x="5" y="19"/>
                      <a:pt x="5" y="19"/>
                    </a:cubicBezTo>
                    <a:cubicBezTo>
                      <a:pt x="2" y="13"/>
                      <a:pt x="1" y="7"/>
                      <a:pt x="0" y="0"/>
                    </a:cubicBezTo>
                    <a:close/>
                  </a:path>
                </a:pathLst>
              </a:custGeom>
              <a:solidFill>
                <a:srgbClr val="DBDCD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17" name="Freeform 52"/>
              <p:cNvSpPr/>
              <p:nvPr/>
            </p:nvSpPr>
            <p:spPr bwMode="auto">
              <a:xfrm>
                <a:off x="1227138" y="2470151"/>
                <a:ext cx="30163" cy="31750"/>
              </a:xfrm>
              <a:custGeom>
                <a:avLst/>
                <a:gdLst>
                  <a:gd name="T0" fmla="*/ 0 w 28"/>
                  <a:gd name="T1" fmla="*/ 16 h 29"/>
                  <a:gd name="T2" fmla="*/ 26 w 28"/>
                  <a:gd name="T3" fmla="*/ 0 h 29"/>
                  <a:gd name="T4" fmla="*/ 28 w 28"/>
                  <a:gd name="T5" fmla="*/ 2 h 29"/>
                  <a:gd name="T6" fmla="*/ 13 w 28"/>
                  <a:gd name="T7" fmla="*/ 29 h 29"/>
                  <a:gd name="T8" fmla="*/ 0 w 28"/>
                  <a:gd name="T9" fmla="*/ 16 h 29"/>
                </a:gdLst>
                <a:ahLst/>
                <a:cxnLst>
                  <a:cxn ang="0">
                    <a:pos x="T0" y="T1"/>
                  </a:cxn>
                  <a:cxn ang="0">
                    <a:pos x="T2" y="T3"/>
                  </a:cxn>
                  <a:cxn ang="0">
                    <a:pos x="T4" y="T5"/>
                  </a:cxn>
                  <a:cxn ang="0">
                    <a:pos x="T6" y="T7"/>
                  </a:cxn>
                  <a:cxn ang="0">
                    <a:pos x="T8" y="T9"/>
                  </a:cxn>
                </a:cxnLst>
                <a:rect l="0" t="0" r="r" b="b"/>
                <a:pathLst>
                  <a:path w="28" h="29">
                    <a:moveTo>
                      <a:pt x="0" y="16"/>
                    </a:moveTo>
                    <a:cubicBezTo>
                      <a:pt x="26" y="0"/>
                      <a:pt x="26" y="0"/>
                      <a:pt x="26" y="0"/>
                    </a:cubicBezTo>
                    <a:cubicBezTo>
                      <a:pt x="26" y="1"/>
                      <a:pt x="27" y="1"/>
                      <a:pt x="28" y="2"/>
                    </a:cubicBezTo>
                    <a:cubicBezTo>
                      <a:pt x="13" y="29"/>
                      <a:pt x="13" y="29"/>
                      <a:pt x="13" y="29"/>
                    </a:cubicBezTo>
                    <a:cubicBezTo>
                      <a:pt x="7" y="26"/>
                      <a:pt x="3" y="21"/>
                      <a:pt x="0" y="16"/>
                    </a:cubicBezTo>
                    <a:close/>
                  </a:path>
                </a:pathLst>
              </a:custGeom>
              <a:solidFill>
                <a:srgbClr val="DBDCD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18" name="Freeform 53"/>
              <p:cNvSpPr/>
              <p:nvPr/>
            </p:nvSpPr>
            <p:spPr bwMode="auto">
              <a:xfrm>
                <a:off x="1241425" y="2473326"/>
                <a:ext cx="19050" cy="33338"/>
              </a:xfrm>
              <a:custGeom>
                <a:avLst/>
                <a:gdLst>
                  <a:gd name="T0" fmla="*/ 0 w 18"/>
                  <a:gd name="T1" fmla="*/ 27 h 32"/>
                  <a:gd name="T2" fmla="*/ 15 w 18"/>
                  <a:gd name="T3" fmla="*/ 0 h 32"/>
                  <a:gd name="T4" fmla="*/ 18 w 18"/>
                  <a:gd name="T5" fmla="*/ 1 h 32"/>
                  <a:gd name="T6" fmla="*/ 18 w 18"/>
                  <a:gd name="T7" fmla="*/ 32 h 32"/>
                  <a:gd name="T8" fmla="*/ 0 w 18"/>
                  <a:gd name="T9" fmla="*/ 27 h 32"/>
                </a:gdLst>
                <a:ahLst/>
                <a:cxnLst>
                  <a:cxn ang="0">
                    <a:pos x="T0" y="T1"/>
                  </a:cxn>
                  <a:cxn ang="0">
                    <a:pos x="T2" y="T3"/>
                  </a:cxn>
                  <a:cxn ang="0">
                    <a:pos x="T4" y="T5"/>
                  </a:cxn>
                  <a:cxn ang="0">
                    <a:pos x="T6" y="T7"/>
                  </a:cxn>
                  <a:cxn ang="0">
                    <a:pos x="T8" y="T9"/>
                  </a:cxn>
                </a:cxnLst>
                <a:rect l="0" t="0" r="r" b="b"/>
                <a:pathLst>
                  <a:path w="18" h="32">
                    <a:moveTo>
                      <a:pt x="0" y="27"/>
                    </a:moveTo>
                    <a:cubicBezTo>
                      <a:pt x="15" y="0"/>
                      <a:pt x="15" y="0"/>
                      <a:pt x="15" y="0"/>
                    </a:cubicBezTo>
                    <a:cubicBezTo>
                      <a:pt x="16" y="1"/>
                      <a:pt x="17" y="1"/>
                      <a:pt x="18" y="1"/>
                    </a:cubicBezTo>
                    <a:cubicBezTo>
                      <a:pt x="18" y="32"/>
                      <a:pt x="18" y="32"/>
                      <a:pt x="18" y="32"/>
                    </a:cubicBezTo>
                    <a:cubicBezTo>
                      <a:pt x="12" y="32"/>
                      <a:pt x="6" y="31"/>
                      <a:pt x="0" y="27"/>
                    </a:cubicBezTo>
                    <a:close/>
                  </a:path>
                </a:pathLst>
              </a:custGeom>
              <a:solidFill>
                <a:srgbClr val="DBDCD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19" name="Freeform 54"/>
              <p:cNvSpPr/>
              <p:nvPr/>
            </p:nvSpPr>
            <p:spPr bwMode="auto">
              <a:xfrm>
                <a:off x="1262063" y="2473326"/>
                <a:ext cx="19050" cy="33338"/>
              </a:xfrm>
              <a:custGeom>
                <a:avLst/>
                <a:gdLst>
                  <a:gd name="T0" fmla="*/ 0 w 18"/>
                  <a:gd name="T1" fmla="*/ 32 h 32"/>
                  <a:gd name="T2" fmla="*/ 0 w 18"/>
                  <a:gd name="T3" fmla="*/ 1 h 32"/>
                  <a:gd name="T4" fmla="*/ 3 w 18"/>
                  <a:gd name="T5" fmla="*/ 0 h 32"/>
                  <a:gd name="T6" fmla="*/ 18 w 18"/>
                  <a:gd name="T7" fmla="*/ 27 h 32"/>
                  <a:gd name="T8" fmla="*/ 0 w 18"/>
                  <a:gd name="T9" fmla="*/ 32 h 32"/>
                </a:gdLst>
                <a:ahLst/>
                <a:cxnLst>
                  <a:cxn ang="0">
                    <a:pos x="T0" y="T1"/>
                  </a:cxn>
                  <a:cxn ang="0">
                    <a:pos x="T2" y="T3"/>
                  </a:cxn>
                  <a:cxn ang="0">
                    <a:pos x="T4" y="T5"/>
                  </a:cxn>
                  <a:cxn ang="0">
                    <a:pos x="T6" y="T7"/>
                  </a:cxn>
                  <a:cxn ang="0">
                    <a:pos x="T8" y="T9"/>
                  </a:cxn>
                </a:cxnLst>
                <a:rect l="0" t="0" r="r" b="b"/>
                <a:pathLst>
                  <a:path w="18" h="32">
                    <a:moveTo>
                      <a:pt x="0" y="32"/>
                    </a:moveTo>
                    <a:cubicBezTo>
                      <a:pt x="0" y="1"/>
                      <a:pt x="0" y="1"/>
                      <a:pt x="0" y="1"/>
                    </a:cubicBezTo>
                    <a:cubicBezTo>
                      <a:pt x="1" y="1"/>
                      <a:pt x="2" y="1"/>
                      <a:pt x="3" y="0"/>
                    </a:cubicBezTo>
                    <a:cubicBezTo>
                      <a:pt x="18" y="27"/>
                      <a:pt x="18" y="27"/>
                      <a:pt x="18" y="27"/>
                    </a:cubicBezTo>
                    <a:cubicBezTo>
                      <a:pt x="12" y="31"/>
                      <a:pt x="6" y="32"/>
                      <a:pt x="0" y="32"/>
                    </a:cubicBezTo>
                    <a:close/>
                  </a:path>
                </a:pathLst>
              </a:custGeom>
              <a:solidFill>
                <a:srgbClr val="DBDCD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20" name="Freeform 55"/>
              <p:cNvSpPr/>
              <p:nvPr/>
            </p:nvSpPr>
            <p:spPr bwMode="auto">
              <a:xfrm>
                <a:off x="1265238" y="2470151"/>
                <a:ext cx="28575" cy="31750"/>
              </a:xfrm>
              <a:custGeom>
                <a:avLst/>
                <a:gdLst>
                  <a:gd name="T0" fmla="*/ 15 w 28"/>
                  <a:gd name="T1" fmla="*/ 29 h 29"/>
                  <a:gd name="T2" fmla="*/ 0 w 28"/>
                  <a:gd name="T3" fmla="*/ 2 h 29"/>
                  <a:gd name="T4" fmla="*/ 2 w 28"/>
                  <a:gd name="T5" fmla="*/ 0 h 29"/>
                  <a:gd name="T6" fmla="*/ 28 w 28"/>
                  <a:gd name="T7" fmla="*/ 16 h 29"/>
                  <a:gd name="T8" fmla="*/ 15 w 28"/>
                  <a:gd name="T9" fmla="*/ 29 h 29"/>
                </a:gdLst>
                <a:ahLst/>
                <a:cxnLst>
                  <a:cxn ang="0">
                    <a:pos x="T0" y="T1"/>
                  </a:cxn>
                  <a:cxn ang="0">
                    <a:pos x="T2" y="T3"/>
                  </a:cxn>
                  <a:cxn ang="0">
                    <a:pos x="T4" y="T5"/>
                  </a:cxn>
                  <a:cxn ang="0">
                    <a:pos x="T6" y="T7"/>
                  </a:cxn>
                  <a:cxn ang="0">
                    <a:pos x="T8" y="T9"/>
                  </a:cxn>
                </a:cxnLst>
                <a:rect l="0" t="0" r="r" b="b"/>
                <a:pathLst>
                  <a:path w="28" h="29">
                    <a:moveTo>
                      <a:pt x="15" y="29"/>
                    </a:moveTo>
                    <a:cubicBezTo>
                      <a:pt x="0" y="2"/>
                      <a:pt x="0" y="2"/>
                      <a:pt x="0" y="2"/>
                    </a:cubicBezTo>
                    <a:cubicBezTo>
                      <a:pt x="1" y="1"/>
                      <a:pt x="2" y="1"/>
                      <a:pt x="2" y="0"/>
                    </a:cubicBezTo>
                    <a:cubicBezTo>
                      <a:pt x="28" y="16"/>
                      <a:pt x="28" y="16"/>
                      <a:pt x="28" y="16"/>
                    </a:cubicBezTo>
                    <a:cubicBezTo>
                      <a:pt x="25" y="21"/>
                      <a:pt x="21" y="26"/>
                      <a:pt x="15" y="29"/>
                    </a:cubicBezTo>
                    <a:close/>
                  </a:path>
                </a:pathLst>
              </a:custGeom>
              <a:solidFill>
                <a:srgbClr val="DBDCD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21" name="Freeform 56"/>
              <p:cNvSpPr/>
              <p:nvPr/>
            </p:nvSpPr>
            <p:spPr bwMode="auto">
              <a:xfrm>
                <a:off x="1268413" y="2466976"/>
                <a:ext cx="31750" cy="19050"/>
              </a:xfrm>
              <a:custGeom>
                <a:avLst/>
                <a:gdLst>
                  <a:gd name="T0" fmla="*/ 26 w 31"/>
                  <a:gd name="T1" fmla="*/ 19 h 19"/>
                  <a:gd name="T2" fmla="*/ 0 w 31"/>
                  <a:gd name="T3" fmla="*/ 3 h 19"/>
                  <a:gd name="T4" fmla="*/ 1 w 31"/>
                  <a:gd name="T5" fmla="*/ 0 h 19"/>
                  <a:gd name="T6" fmla="*/ 31 w 31"/>
                  <a:gd name="T7" fmla="*/ 0 h 19"/>
                  <a:gd name="T8" fmla="*/ 26 w 31"/>
                  <a:gd name="T9" fmla="*/ 19 h 19"/>
                </a:gdLst>
                <a:ahLst/>
                <a:cxnLst>
                  <a:cxn ang="0">
                    <a:pos x="T0" y="T1"/>
                  </a:cxn>
                  <a:cxn ang="0">
                    <a:pos x="T2" y="T3"/>
                  </a:cxn>
                  <a:cxn ang="0">
                    <a:pos x="T4" y="T5"/>
                  </a:cxn>
                  <a:cxn ang="0">
                    <a:pos x="T6" y="T7"/>
                  </a:cxn>
                  <a:cxn ang="0">
                    <a:pos x="T8" y="T9"/>
                  </a:cxn>
                </a:cxnLst>
                <a:rect l="0" t="0" r="r" b="b"/>
                <a:pathLst>
                  <a:path w="31" h="19">
                    <a:moveTo>
                      <a:pt x="26" y="19"/>
                    </a:moveTo>
                    <a:cubicBezTo>
                      <a:pt x="0" y="3"/>
                      <a:pt x="0" y="3"/>
                      <a:pt x="0" y="3"/>
                    </a:cubicBezTo>
                    <a:cubicBezTo>
                      <a:pt x="0" y="2"/>
                      <a:pt x="0" y="1"/>
                      <a:pt x="1" y="0"/>
                    </a:cubicBezTo>
                    <a:cubicBezTo>
                      <a:pt x="31" y="0"/>
                      <a:pt x="31" y="0"/>
                      <a:pt x="31" y="0"/>
                    </a:cubicBezTo>
                    <a:cubicBezTo>
                      <a:pt x="30" y="7"/>
                      <a:pt x="29" y="13"/>
                      <a:pt x="26" y="19"/>
                    </a:cubicBezTo>
                    <a:close/>
                  </a:path>
                </a:pathLst>
              </a:custGeom>
              <a:solidFill>
                <a:srgbClr val="DBDCD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22" name="Freeform 57"/>
              <p:cNvSpPr>
                <a:spLocks noEditPoints="1"/>
              </p:cNvSpPr>
              <p:nvPr/>
            </p:nvSpPr>
            <p:spPr bwMode="auto">
              <a:xfrm>
                <a:off x="1100138" y="2582863"/>
                <a:ext cx="74613" cy="76200"/>
              </a:xfrm>
              <a:custGeom>
                <a:avLst/>
                <a:gdLst>
                  <a:gd name="T0" fmla="*/ 63 w 70"/>
                  <a:gd name="T1" fmla="*/ 24 h 72"/>
                  <a:gd name="T2" fmla="*/ 61 w 70"/>
                  <a:gd name="T3" fmla="*/ 19 h 72"/>
                  <a:gd name="T4" fmla="*/ 58 w 70"/>
                  <a:gd name="T5" fmla="*/ 15 h 72"/>
                  <a:gd name="T6" fmla="*/ 54 w 70"/>
                  <a:gd name="T7" fmla="*/ 11 h 72"/>
                  <a:gd name="T8" fmla="*/ 49 w 70"/>
                  <a:gd name="T9" fmla="*/ 8 h 72"/>
                  <a:gd name="T10" fmla="*/ 44 w 70"/>
                  <a:gd name="T11" fmla="*/ 5 h 72"/>
                  <a:gd name="T12" fmla="*/ 39 w 70"/>
                  <a:gd name="T13" fmla="*/ 4 h 72"/>
                  <a:gd name="T14" fmla="*/ 33 w 70"/>
                  <a:gd name="T15" fmla="*/ 4 h 72"/>
                  <a:gd name="T16" fmla="*/ 28 w 70"/>
                  <a:gd name="T17" fmla="*/ 5 h 72"/>
                  <a:gd name="T18" fmla="*/ 22 w 70"/>
                  <a:gd name="T19" fmla="*/ 2 h 72"/>
                  <a:gd name="T20" fmla="*/ 16 w 70"/>
                  <a:gd name="T21" fmla="*/ 5 h 72"/>
                  <a:gd name="T22" fmla="*/ 11 w 70"/>
                  <a:gd name="T23" fmla="*/ 9 h 72"/>
                  <a:gd name="T24" fmla="*/ 7 w 70"/>
                  <a:gd name="T25" fmla="*/ 14 h 72"/>
                  <a:gd name="T26" fmla="*/ 4 w 70"/>
                  <a:gd name="T27" fmla="*/ 20 h 72"/>
                  <a:gd name="T28" fmla="*/ 2 w 70"/>
                  <a:gd name="T29" fmla="*/ 26 h 72"/>
                  <a:gd name="T30" fmla="*/ 1 w 70"/>
                  <a:gd name="T31" fmla="*/ 32 h 72"/>
                  <a:gd name="T32" fmla="*/ 1 w 70"/>
                  <a:gd name="T33" fmla="*/ 39 h 72"/>
                  <a:gd name="T34" fmla="*/ 2 w 70"/>
                  <a:gd name="T35" fmla="*/ 45 h 72"/>
                  <a:gd name="T36" fmla="*/ 4 w 70"/>
                  <a:gd name="T37" fmla="*/ 51 h 72"/>
                  <a:gd name="T38" fmla="*/ 7 w 70"/>
                  <a:gd name="T39" fmla="*/ 57 h 72"/>
                  <a:gd name="T40" fmla="*/ 11 w 70"/>
                  <a:gd name="T41" fmla="*/ 62 h 72"/>
                  <a:gd name="T42" fmla="*/ 16 w 70"/>
                  <a:gd name="T43" fmla="*/ 66 h 72"/>
                  <a:gd name="T44" fmla="*/ 21 w 70"/>
                  <a:gd name="T45" fmla="*/ 69 h 72"/>
                  <a:gd name="T46" fmla="*/ 27 w 70"/>
                  <a:gd name="T47" fmla="*/ 71 h 72"/>
                  <a:gd name="T48" fmla="*/ 33 w 70"/>
                  <a:gd name="T49" fmla="*/ 72 h 72"/>
                  <a:gd name="T50" fmla="*/ 39 w 70"/>
                  <a:gd name="T51" fmla="*/ 72 h 72"/>
                  <a:gd name="T52" fmla="*/ 44 w 70"/>
                  <a:gd name="T53" fmla="*/ 71 h 72"/>
                  <a:gd name="T54" fmla="*/ 49 w 70"/>
                  <a:gd name="T55" fmla="*/ 69 h 72"/>
                  <a:gd name="T56" fmla="*/ 54 w 70"/>
                  <a:gd name="T57" fmla="*/ 66 h 72"/>
                  <a:gd name="T58" fmla="*/ 59 w 70"/>
                  <a:gd name="T59" fmla="*/ 62 h 72"/>
                  <a:gd name="T60" fmla="*/ 63 w 70"/>
                  <a:gd name="T61" fmla="*/ 57 h 72"/>
                  <a:gd name="T62" fmla="*/ 66 w 70"/>
                  <a:gd name="T63" fmla="*/ 51 h 72"/>
                  <a:gd name="T64" fmla="*/ 68 w 70"/>
                  <a:gd name="T65" fmla="*/ 45 h 72"/>
                  <a:gd name="T66" fmla="*/ 69 w 70"/>
                  <a:gd name="T67" fmla="*/ 39 h 72"/>
                  <a:gd name="T68" fmla="*/ 69 w 70"/>
                  <a:gd name="T69" fmla="*/ 32 h 72"/>
                  <a:gd name="T70" fmla="*/ 62 w 70"/>
                  <a:gd name="T71" fmla="*/ 28 h 72"/>
                  <a:gd name="T72" fmla="*/ 62 w 70"/>
                  <a:gd name="T73" fmla="*/ 28 h 72"/>
                  <a:gd name="T74" fmla="*/ 38 w 70"/>
                  <a:gd name="T75" fmla="*/ 35 h 72"/>
                  <a:gd name="T76" fmla="*/ 37 w 70"/>
                  <a:gd name="T77" fmla="*/ 31 h 72"/>
                  <a:gd name="T78" fmla="*/ 36 w 70"/>
                  <a:gd name="T79" fmla="*/ 30 h 72"/>
                  <a:gd name="T80" fmla="*/ 27 w 70"/>
                  <a:gd name="T81" fmla="*/ 8 h 72"/>
                  <a:gd name="T82" fmla="*/ 27 w 70"/>
                  <a:gd name="T83" fmla="*/ 8 h 72"/>
                  <a:gd name="T84" fmla="*/ 8 w 70"/>
                  <a:gd name="T85" fmla="*/ 28 h 72"/>
                  <a:gd name="T86" fmla="*/ 30 w 70"/>
                  <a:gd name="T87" fmla="*/ 37 h 72"/>
                  <a:gd name="T88" fmla="*/ 30 w 70"/>
                  <a:gd name="T89" fmla="*/ 38 h 72"/>
                  <a:gd name="T90" fmla="*/ 16 w 70"/>
                  <a:gd name="T91" fmla="*/ 57 h 72"/>
                  <a:gd name="T92" fmla="*/ 16 w 70"/>
                  <a:gd name="T93" fmla="*/ 57 h 72"/>
                  <a:gd name="T94" fmla="*/ 42 w 70"/>
                  <a:gd name="T95" fmla="*/ 64 h 72"/>
                  <a:gd name="T96" fmla="*/ 39 w 70"/>
                  <a:gd name="T97" fmla="*/ 40 h 72"/>
                  <a:gd name="T98" fmla="*/ 39 w 70"/>
                  <a:gd name="T99" fmla="*/ 39 h 72"/>
                  <a:gd name="T100" fmla="*/ 62 w 70"/>
                  <a:gd name="T101" fmla="*/ 43 h 72"/>
                  <a:gd name="T102" fmla="*/ 62 w 70"/>
                  <a:gd name="T103" fmla="*/ 43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0" h="72">
                    <a:moveTo>
                      <a:pt x="64" y="28"/>
                    </a:moveTo>
                    <a:cubicBezTo>
                      <a:pt x="68" y="26"/>
                      <a:pt x="68" y="26"/>
                      <a:pt x="68" y="26"/>
                    </a:cubicBezTo>
                    <a:cubicBezTo>
                      <a:pt x="68" y="25"/>
                      <a:pt x="68" y="24"/>
                      <a:pt x="68" y="23"/>
                    </a:cubicBezTo>
                    <a:cubicBezTo>
                      <a:pt x="63" y="24"/>
                      <a:pt x="63" y="24"/>
                      <a:pt x="63" y="24"/>
                    </a:cubicBezTo>
                    <a:cubicBezTo>
                      <a:pt x="63" y="24"/>
                      <a:pt x="63" y="23"/>
                      <a:pt x="63" y="22"/>
                    </a:cubicBezTo>
                    <a:cubicBezTo>
                      <a:pt x="66" y="20"/>
                      <a:pt x="66" y="20"/>
                      <a:pt x="66" y="20"/>
                    </a:cubicBezTo>
                    <a:cubicBezTo>
                      <a:pt x="66" y="19"/>
                      <a:pt x="65" y="18"/>
                      <a:pt x="65" y="17"/>
                    </a:cubicBezTo>
                    <a:cubicBezTo>
                      <a:pt x="61" y="19"/>
                      <a:pt x="61" y="19"/>
                      <a:pt x="61" y="19"/>
                    </a:cubicBezTo>
                    <a:cubicBezTo>
                      <a:pt x="61" y="19"/>
                      <a:pt x="60" y="18"/>
                      <a:pt x="60" y="17"/>
                    </a:cubicBezTo>
                    <a:cubicBezTo>
                      <a:pt x="63" y="14"/>
                      <a:pt x="63" y="14"/>
                      <a:pt x="63" y="14"/>
                    </a:cubicBezTo>
                    <a:cubicBezTo>
                      <a:pt x="62" y="14"/>
                      <a:pt x="62" y="13"/>
                      <a:pt x="61" y="12"/>
                    </a:cubicBezTo>
                    <a:cubicBezTo>
                      <a:pt x="58" y="15"/>
                      <a:pt x="58" y="15"/>
                      <a:pt x="58" y="15"/>
                    </a:cubicBezTo>
                    <a:cubicBezTo>
                      <a:pt x="57" y="14"/>
                      <a:pt x="57" y="14"/>
                      <a:pt x="56" y="13"/>
                    </a:cubicBezTo>
                    <a:cubicBezTo>
                      <a:pt x="59" y="9"/>
                      <a:pt x="59" y="9"/>
                      <a:pt x="59" y="9"/>
                    </a:cubicBezTo>
                    <a:cubicBezTo>
                      <a:pt x="58" y="9"/>
                      <a:pt x="57" y="8"/>
                      <a:pt x="57" y="8"/>
                    </a:cubicBezTo>
                    <a:cubicBezTo>
                      <a:pt x="54" y="11"/>
                      <a:pt x="54" y="11"/>
                      <a:pt x="54" y="11"/>
                    </a:cubicBezTo>
                    <a:cubicBezTo>
                      <a:pt x="53" y="10"/>
                      <a:pt x="53" y="10"/>
                      <a:pt x="52" y="10"/>
                    </a:cubicBezTo>
                    <a:cubicBezTo>
                      <a:pt x="54" y="5"/>
                      <a:pt x="54" y="5"/>
                      <a:pt x="54" y="5"/>
                    </a:cubicBezTo>
                    <a:cubicBezTo>
                      <a:pt x="53" y="5"/>
                      <a:pt x="52" y="4"/>
                      <a:pt x="52" y="4"/>
                    </a:cubicBezTo>
                    <a:cubicBezTo>
                      <a:pt x="49" y="8"/>
                      <a:pt x="49" y="8"/>
                      <a:pt x="49" y="8"/>
                    </a:cubicBezTo>
                    <a:cubicBezTo>
                      <a:pt x="49" y="7"/>
                      <a:pt x="48" y="7"/>
                      <a:pt x="47" y="7"/>
                    </a:cubicBezTo>
                    <a:cubicBezTo>
                      <a:pt x="48" y="2"/>
                      <a:pt x="48" y="2"/>
                      <a:pt x="48" y="2"/>
                    </a:cubicBezTo>
                    <a:cubicBezTo>
                      <a:pt x="48" y="2"/>
                      <a:pt x="47" y="2"/>
                      <a:pt x="46" y="1"/>
                    </a:cubicBezTo>
                    <a:cubicBezTo>
                      <a:pt x="44" y="5"/>
                      <a:pt x="44" y="5"/>
                      <a:pt x="44" y="5"/>
                    </a:cubicBezTo>
                    <a:cubicBezTo>
                      <a:pt x="43" y="5"/>
                      <a:pt x="43" y="5"/>
                      <a:pt x="42" y="5"/>
                    </a:cubicBezTo>
                    <a:cubicBezTo>
                      <a:pt x="43" y="0"/>
                      <a:pt x="43" y="0"/>
                      <a:pt x="43" y="0"/>
                    </a:cubicBezTo>
                    <a:cubicBezTo>
                      <a:pt x="42" y="0"/>
                      <a:pt x="41" y="0"/>
                      <a:pt x="40" y="0"/>
                    </a:cubicBezTo>
                    <a:cubicBezTo>
                      <a:pt x="39" y="4"/>
                      <a:pt x="39" y="4"/>
                      <a:pt x="39" y="4"/>
                    </a:cubicBezTo>
                    <a:cubicBezTo>
                      <a:pt x="38" y="4"/>
                      <a:pt x="37" y="4"/>
                      <a:pt x="37" y="4"/>
                    </a:cubicBezTo>
                    <a:cubicBezTo>
                      <a:pt x="36" y="0"/>
                      <a:pt x="36" y="0"/>
                      <a:pt x="36" y="0"/>
                    </a:cubicBezTo>
                    <a:cubicBezTo>
                      <a:pt x="36" y="0"/>
                      <a:pt x="35" y="0"/>
                      <a:pt x="34" y="0"/>
                    </a:cubicBezTo>
                    <a:cubicBezTo>
                      <a:pt x="33" y="4"/>
                      <a:pt x="33" y="4"/>
                      <a:pt x="33" y="4"/>
                    </a:cubicBezTo>
                    <a:cubicBezTo>
                      <a:pt x="33" y="4"/>
                      <a:pt x="32" y="4"/>
                      <a:pt x="31" y="4"/>
                    </a:cubicBezTo>
                    <a:cubicBezTo>
                      <a:pt x="30" y="0"/>
                      <a:pt x="30" y="0"/>
                      <a:pt x="30" y="0"/>
                    </a:cubicBezTo>
                    <a:cubicBezTo>
                      <a:pt x="29" y="0"/>
                      <a:pt x="29" y="0"/>
                      <a:pt x="28" y="0"/>
                    </a:cubicBezTo>
                    <a:cubicBezTo>
                      <a:pt x="28" y="5"/>
                      <a:pt x="28" y="5"/>
                      <a:pt x="28" y="5"/>
                    </a:cubicBezTo>
                    <a:cubicBezTo>
                      <a:pt x="28" y="5"/>
                      <a:pt x="27" y="5"/>
                      <a:pt x="27" y="5"/>
                    </a:cubicBezTo>
                    <a:cubicBezTo>
                      <a:pt x="27" y="5"/>
                      <a:pt x="26" y="5"/>
                      <a:pt x="26" y="5"/>
                    </a:cubicBezTo>
                    <a:cubicBezTo>
                      <a:pt x="24" y="1"/>
                      <a:pt x="24" y="1"/>
                      <a:pt x="24" y="1"/>
                    </a:cubicBezTo>
                    <a:cubicBezTo>
                      <a:pt x="23" y="2"/>
                      <a:pt x="23" y="2"/>
                      <a:pt x="22" y="2"/>
                    </a:cubicBezTo>
                    <a:cubicBezTo>
                      <a:pt x="23" y="7"/>
                      <a:pt x="23" y="7"/>
                      <a:pt x="23" y="7"/>
                    </a:cubicBezTo>
                    <a:cubicBezTo>
                      <a:pt x="22" y="7"/>
                      <a:pt x="22" y="7"/>
                      <a:pt x="21" y="8"/>
                    </a:cubicBezTo>
                    <a:cubicBezTo>
                      <a:pt x="19" y="4"/>
                      <a:pt x="19" y="4"/>
                      <a:pt x="19" y="4"/>
                    </a:cubicBezTo>
                    <a:cubicBezTo>
                      <a:pt x="18" y="4"/>
                      <a:pt x="17" y="5"/>
                      <a:pt x="16" y="5"/>
                    </a:cubicBezTo>
                    <a:cubicBezTo>
                      <a:pt x="18" y="9"/>
                      <a:pt x="18" y="9"/>
                      <a:pt x="18" y="9"/>
                    </a:cubicBezTo>
                    <a:cubicBezTo>
                      <a:pt x="18" y="10"/>
                      <a:pt x="17" y="10"/>
                      <a:pt x="17" y="11"/>
                    </a:cubicBezTo>
                    <a:cubicBezTo>
                      <a:pt x="13" y="8"/>
                      <a:pt x="13" y="8"/>
                      <a:pt x="13" y="8"/>
                    </a:cubicBezTo>
                    <a:cubicBezTo>
                      <a:pt x="13" y="8"/>
                      <a:pt x="12" y="9"/>
                      <a:pt x="11" y="9"/>
                    </a:cubicBezTo>
                    <a:cubicBezTo>
                      <a:pt x="14" y="13"/>
                      <a:pt x="14" y="13"/>
                      <a:pt x="14" y="13"/>
                    </a:cubicBezTo>
                    <a:cubicBezTo>
                      <a:pt x="13" y="13"/>
                      <a:pt x="13" y="14"/>
                      <a:pt x="13" y="14"/>
                    </a:cubicBezTo>
                    <a:cubicBezTo>
                      <a:pt x="9" y="12"/>
                      <a:pt x="9" y="12"/>
                      <a:pt x="9" y="12"/>
                    </a:cubicBezTo>
                    <a:cubicBezTo>
                      <a:pt x="8" y="13"/>
                      <a:pt x="8" y="13"/>
                      <a:pt x="7" y="14"/>
                    </a:cubicBezTo>
                    <a:cubicBezTo>
                      <a:pt x="10" y="17"/>
                      <a:pt x="10" y="17"/>
                      <a:pt x="10" y="17"/>
                    </a:cubicBezTo>
                    <a:cubicBezTo>
                      <a:pt x="10" y="18"/>
                      <a:pt x="10" y="18"/>
                      <a:pt x="9" y="19"/>
                    </a:cubicBezTo>
                    <a:cubicBezTo>
                      <a:pt x="5" y="17"/>
                      <a:pt x="5" y="17"/>
                      <a:pt x="5" y="17"/>
                    </a:cubicBezTo>
                    <a:cubicBezTo>
                      <a:pt x="5" y="18"/>
                      <a:pt x="4" y="19"/>
                      <a:pt x="4" y="20"/>
                    </a:cubicBezTo>
                    <a:cubicBezTo>
                      <a:pt x="8" y="22"/>
                      <a:pt x="8" y="22"/>
                      <a:pt x="8" y="22"/>
                    </a:cubicBezTo>
                    <a:cubicBezTo>
                      <a:pt x="7" y="23"/>
                      <a:pt x="7" y="23"/>
                      <a:pt x="7" y="24"/>
                    </a:cubicBezTo>
                    <a:cubicBezTo>
                      <a:pt x="3" y="23"/>
                      <a:pt x="3" y="23"/>
                      <a:pt x="3" y="23"/>
                    </a:cubicBezTo>
                    <a:cubicBezTo>
                      <a:pt x="2" y="24"/>
                      <a:pt x="2" y="25"/>
                      <a:pt x="2" y="26"/>
                    </a:cubicBezTo>
                    <a:cubicBezTo>
                      <a:pt x="6" y="28"/>
                      <a:pt x="6" y="28"/>
                      <a:pt x="6" y="28"/>
                    </a:cubicBezTo>
                    <a:cubicBezTo>
                      <a:pt x="6" y="28"/>
                      <a:pt x="5" y="29"/>
                      <a:pt x="5" y="30"/>
                    </a:cubicBezTo>
                    <a:cubicBezTo>
                      <a:pt x="1" y="29"/>
                      <a:pt x="1" y="29"/>
                      <a:pt x="1" y="29"/>
                    </a:cubicBezTo>
                    <a:cubicBezTo>
                      <a:pt x="1" y="30"/>
                      <a:pt x="1" y="31"/>
                      <a:pt x="1" y="32"/>
                    </a:cubicBezTo>
                    <a:cubicBezTo>
                      <a:pt x="5" y="33"/>
                      <a:pt x="5" y="33"/>
                      <a:pt x="5" y="33"/>
                    </a:cubicBezTo>
                    <a:cubicBezTo>
                      <a:pt x="5" y="34"/>
                      <a:pt x="5" y="34"/>
                      <a:pt x="5" y="35"/>
                    </a:cubicBezTo>
                    <a:cubicBezTo>
                      <a:pt x="0" y="36"/>
                      <a:pt x="0" y="36"/>
                      <a:pt x="0" y="36"/>
                    </a:cubicBezTo>
                    <a:cubicBezTo>
                      <a:pt x="0" y="37"/>
                      <a:pt x="0" y="38"/>
                      <a:pt x="1" y="39"/>
                    </a:cubicBezTo>
                    <a:cubicBezTo>
                      <a:pt x="5" y="39"/>
                      <a:pt x="5" y="39"/>
                      <a:pt x="5" y="39"/>
                    </a:cubicBezTo>
                    <a:cubicBezTo>
                      <a:pt x="5" y="39"/>
                      <a:pt x="5" y="40"/>
                      <a:pt x="5" y="41"/>
                    </a:cubicBezTo>
                    <a:cubicBezTo>
                      <a:pt x="1" y="42"/>
                      <a:pt x="1" y="42"/>
                      <a:pt x="1" y="42"/>
                    </a:cubicBezTo>
                    <a:cubicBezTo>
                      <a:pt x="1" y="43"/>
                      <a:pt x="1" y="44"/>
                      <a:pt x="2" y="45"/>
                    </a:cubicBezTo>
                    <a:cubicBezTo>
                      <a:pt x="6" y="44"/>
                      <a:pt x="6" y="44"/>
                      <a:pt x="6" y="44"/>
                    </a:cubicBezTo>
                    <a:cubicBezTo>
                      <a:pt x="6" y="45"/>
                      <a:pt x="6" y="46"/>
                      <a:pt x="6" y="46"/>
                    </a:cubicBezTo>
                    <a:cubicBezTo>
                      <a:pt x="3" y="48"/>
                      <a:pt x="3" y="48"/>
                      <a:pt x="3" y="48"/>
                    </a:cubicBezTo>
                    <a:cubicBezTo>
                      <a:pt x="3" y="49"/>
                      <a:pt x="3" y="50"/>
                      <a:pt x="4" y="51"/>
                    </a:cubicBezTo>
                    <a:cubicBezTo>
                      <a:pt x="8" y="50"/>
                      <a:pt x="8" y="50"/>
                      <a:pt x="8" y="50"/>
                    </a:cubicBezTo>
                    <a:cubicBezTo>
                      <a:pt x="8" y="50"/>
                      <a:pt x="8" y="51"/>
                      <a:pt x="9" y="52"/>
                    </a:cubicBezTo>
                    <a:cubicBezTo>
                      <a:pt x="5" y="54"/>
                      <a:pt x="5" y="54"/>
                      <a:pt x="5" y="54"/>
                    </a:cubicBezTo>
                    <a:cubicBezTo>
                      <a:pt x="6" y="55"/>
                      <a:pt x="6" y="56"/>
                      <a:pt x="7" y="57"/>
                    </a:cubicBezTo>
                    <a:cubicBezTo>
                      <a:pt x="11" y="55"/>
                      <a:pt x="11" y="55"/>
                      <a:pt x="11" y="55"/>
                    </a:cubicBezTo>
                    <a:cubicBezTo>
                      <a:pt x="11" y="55"/>
                      <a:pt x="11" y="56"/>
                      <a:pt x="12" y="56"/>
                    </a:cubicBezTo>
                    <a:cubicBezTo>
                      <a:pt x="9" y="60"/>
                      <a:pt x="9" y="60"/>
                      <a:pt x="9" y="60"/>
                    </a:cubicBezTo>
                    <a:cubicBezTo>
                      <a:pt x="10" y="60"/>
                      <a:pt x="10" y="61"/>
                      <a:pt x="11" y="62"/>
                    </a:cubicBezTo>
                    <a:cubicBezTo>
                      <a:pt x="14" y="59"/>
                      <a:pt x="14" y="59"/>
                      <a:pt x="14" y="59"/>
                    </a:cubicBezTo>
                    <a:cubicBezTo>
                      <a:pt x="15" y="59"/>
                      <a:pt x="15" y="60"/>
                      <a:pt x="16" y="60"/>
                    </a:cubicBezTo>
                    <a:cubicBezTo>
                      <a:pt x="13" y="64"/>
                      <a:pt x="13" y="64"/>
                      <a:pt x="13" y="64"/>
                    </a:cubicBezTo>
                    <a:cubicBezTo>
                      <a:pt x="14" y="65"/>
                      <a:pt x="15" y="65"/>
                      <a:pt x="16" y="66"/>
                    </a:cubicBezTo>
                    <a:cubicBezTo>
                      <a:pt x="18" y="62"/>
                      <a:pt x="18" y="62"/>
                      <a:pt x="18" y="62"/>
                    </a:cubicBezTo>
                    <a:cubicBezTo>
                      <a:pt x="19" y="63"/>
                      <a:pt x="20" y="63"/>
                      <a:pt x="20" y="63"/>
                    </a:cubicBezTo>
                    <a:cubicBezTo>
                      <a:pt x="19" y="68"/>
                      <a:pt x="19" y="68"/>
                      <a:pt x="19" y="68"/>
                    </a:cubicBezTo>
                    <a:cubicBezTo>
                      <a:pt x="19" y="68"/>
                      <a:pt x="20" y="68"/>
                      <a:pt x="21" y="69"/>
                    </a:cubicBezTo>
                    <a:cubicBezTo>
                      <a:pt x="23" y="65"/>
                      <a:pt x="23" y="65"/>
                      <a:pt x="23" y="65"/>
                    </a:cubicBezTo>
                    <a:cubicBezTo>
                      <a:pt x="24" y="65"/>
                      <a:pt x="25" y="66"/>
                      <a:pt x="25" y="66"/>
                    </a:cubicBezTo>
                    <a:cubicBezTo>
                      <a:pt x="24" y="70"/>
                      <a:pt x="24" y="70"/>
                      <a:pt x="24" y="70"/>
                    </a:cubicBezTo>
                    <a:cubicBezTo>
                      <a:pt x="25" y="70"/>
                      <a:pt x="26" y="71"/>
                      <a:pt x="27" y="71"/>
                    </a:cubicBezTo>
                    <a:cubicBezTo>
                      <a:pt x="28" y="67"/>
                      <a:pt x="28" y="67"/>
                      <a:pt x="28" y="67"/>
                    </a:cubicBezTo>
                    <a:cubicBezTo>
                      <a:pt x="29" y="67"/>
                      <a:pt x="30" y="67"/>
                      <a:pt x="30" y="67"/>
                    </a:cubicBezTo>
                    <a:cubicBezTo>
                      <a:pt x="30" y="72"/>
                      <a:pt x="30" y="72"/>
                      <a:pt x="30" y="72"/>
                    </a:cubicBezTo>
                    <a:cubicBezTo>
                      <a:pt x="31" y="72"/>
                      <a:pt x="32" y="72"/>
                      <a:pt x="33" y="72"/>
                    </a:cubicBezTo>
                    <a:cubicBezTo>
                      <a:pt x="34" y="67"/>
                      <a:pt x="34" y="67"/>
                      <a:pt x="34" y="67"/>
                    </a:cubicBezTo>
                    <a:cubicBezTo>
                      <a:pt x="35" y="67"/>
                      <a:pt x="35" y="67"/>
                      <a:pt x="36" y="67"/>
                    </a:cubicBezTo>
                    <a:cubicBezTo>
                      <a:pt x="37" y="72"/>
                      <a:pt x="37" y="72"/>
                      <a:pt x="37" y="72"/>
                    </a:cubicBezTo>
                    <a:cubicBezTo>
                      <a:pt x="38" y="72"/>
                      <a:pt x="38" y="72"/>
                      <a:pt x="39" y="72"/>
                    </a:cubicBezTo>
                    <a:cubicBezTo>
                      <a:pt x="39" y="67"/>
                      <a:pt x="39" y="67"/>
                      <a:pt x="39" y="67"/>
                    </a:cubicBezTo>
                    <a:cubicBezTo>
                      <a:pt x="40" y="67"/>
                      <a:pt x="41" y="67"/>
                      <a:pt x="41" y="67"/>
                    </a:cubicBezTo>
                    <a:cubicBezTo>
                      <a:pt x="43" y="71"/>
                      <a:pt x="43" y="71"/>
                      <a:pt x="43" y="71"/>
                    </a:cubicBezTo>
                    <a:cubicBezTo>
                      <a:pt x="43" y="71"/>
                      <a:pt x="44" y="71"/>
                      <a:pt x="44" y="71"/>
                    </a:cubicBezTo>
                    <a:cubicBezTo>
                      <a:pt x="45" y="70"/>
                      <a:pt x="45" y="70"/>
                      <a:pt x="45" y="70"/>
                    </a:cubicBezTo>
                    <a:cubicBezTo>
                      <a:pt x="45" y="66"/>
                      <a:pt x="45" y="66"/>
                      <a:pt x="45" y="66"/>
                    </a:cubicBezTo>
                    <a:cubicBezTo>
                      <a:pt x="45" y="66"/>
                      <a:pt x="46" y="65"/>
                      <a:pt x="47" y="65"/>
                    </a:cubicBezTo>
                    <a:cubicBezTo>
                      <a:pt x="49" y="69"/>
                      <a:pt x="49" y="69"/>
                      <a:pt x="49" y="69"/>
                    </a:cubicBezTo>
                    <a:cubicBezTo>
                      <a:pt x="50" y="69"/>
                      <a:pt x="50" y="68"/>
                      <a:pt x="51" y="68"/>
                    </a:cubicBezTo>
                    <a:cubicBezTo>
                      <a:pt x="50" y="64"/>
                      <a:pt x="50" y="64"/>
                      <a:pt x="50" y="64"/>
                    </a:cubicBezTo>
                    <a:cubicBezTo>
                      <a:pt x="50" y="63"/>
                      <a:pt x="51" y="63"/>
                      <a:pt x="51" y="62"/>
                    </a:cubicBezTo>
                    <a:cubicBezTo>
                      <a:pt x="54" y="66"/>
                      <a:pt x="54" y="66"/>
                      <a:pt x="54" y="66"/>
                    </a:cubicBezTo>
                    <a:cubicBezTo>
                      <a:pt x="55" y="65"/>
                      <a:pt x="56" y="65"/>
                      <a:pt x="56" y="64"/>
                    </a:cubicBezTo>
                    <a:cubicBezTo>
                      <a:pt x="54" y="60"/>
                      <a:pt x="54" y="60"/>
                      <a:pt x="54" y="60"/>
                    </a:cubicBezTo>
                    <a:cubicBezTo>
                      <a:pt x="55" y="60"/>
                      <a:pt x="55" y="59"/>
                      <a:pt x="56" y="59"/>
                    </a:cubicBezTo>
                    <a:cubicBezTo>
                      <a:pt x="59" y="62"/>
                      <a:pt x="59" y="62"/>
                      <a:pt x="59" y="62"/>
                    </a:cubicBezTo>
                    <a:cubicBezTo>
                      <a:pt x="60" y="61"/>
                      <a:pt x="60" y="60"/>
                      <a:pt x="61" y="60"/>
                    </a:cubicBezTo>
                    <a:cubicBezTo>
                      <a:pt x="58" y="56"/>
                      <a:pt x="58" y="56"/>
                      <a:pt x="58" y="56"/>
                    </a:cubicBezTo>
                    <a:cubicBezTo>
                      <a:pt x="59" y="56"/>
                      <a:pt x="59" y="55"/>
                      <a:pt x="59" y="55"/>
                    </a:cubicBezTo>
                    <a:cubicBezTo>
                      <a:pt x="63" y="57"/>
                      <a:pt x="63" y="57"/>
                      <a:pt x="63" y="57"/>
                    </a:cubicBezTo>
                    <a:cubicBezTo>
                      <a:pt x="64" y="56"/>
                      <a:pt x="64" y="55"/>
                      <a:pt x="65" y="55"/>
                    </a:cubicBezTo>
                    <a:cubicBezTo>
                      <a:pt x="61" y="52"/>
                      <a:pt x="61" y="52"/>
                      <a:pt x="61" y="52"/>
                    </a:cubicBezTo>
                    <a:cubicBezTo>
                      <a:pt x="62" y="51"/>
                      <a:pt x="62" y="51"/>
                      <a:pt x="62" y="50"/>
                    </a:cubicBezTo>
                    <a:cubicBezTo>
                      <a:pt x="66" y="51"/>
                      <a:pt x="66" y="51"/>
                      <a:pt x="66" y="51"/>
                    </a:cubicBezTo>
                    <a:cubicBezTo>
                      <a:pt x="67" y="50"/>
                      <a:pt x="67" y="50"/>
                      <a:pt x="67" y="49"/>
                    </a:cubicBezTo>
                    <a:cubicBezTo>
                      <a:pt x="64" y="47"/>
                      <a:pt x="64" y="47"/>
                      <a:pt x="64" y="47"/>
                    </a:cubicBezTo>
                    <a:cubicBezTo>
                      <a:pt x="64" y="46"/>
                      <a:pt x="64" y="45"/>
                      <a:pt x="64" y="45"/>
                    </a:cubicBezTo>
                    <a:cubicBezTo>
                      <a:pt x="68" y="45"/>
                      <a:pt x="68" y="45"/>
                      <a:pt x="68" y="45"/>
                    </a:cubicBezTo>
                    <a:cubicBezTo>
                      <a:pt x="69" y="44"/>
                      <a:pt x="69" y="43"/>
                      <a:pt x="69" y="42"/>
                    </a:cubicBezTo>
                    <a:cubicBezTo>
                      <a:pt x="65" y="41"/>
                      <a:pt x="65" y="41"/>
                      <a:pt x="65" y="41"/>
                    </a:cubicBezTo>
                    <a:cubicBezTo>
                      <a:pt x="65" y="40"/>
                      <a:pt x="65" y="40"/>
                      <a:pt x="65" y="39"/>
                    </a:cubicBezTo>
                    <a:cubicBezTo>
                      <a:pt x="69" y="39"/>
                      <a:pt x="69" y="39"/>
                      <a:pt x="69" y="39"/>
                    </a:cubicBezTo>
                    <a:cubicBezTo>
                      <a:pt x="70" y="38"/>
                      <a:pt x="70" y="37"/>
                      <a:pt x="70" y="36"/>
                    </a:cubicBezTo>
                    <a:cubicBezTo>
                      <a:pt x="65" y="35"/>
                      <a:pt x="65" y="35"/>
                      <a:pt x="65" y="35"/>
                    </a:cubicBezTo>
                    <a:cubicBezTo>
                      <a:pt x="65" y="35"/>
                      <a:pt x="65" y="34"/>
                      <a:pt x="65" y="33"/>
                    </a:cubicBezTo>
                    <a:cubicBezTo>
                      <a:pt x="69" y="32"/>
                      <a:pt x="69" y="32"/>
                      <a:pt x="69" y="32"/>
                    </a:cubicBezTo>
                    <a:cubicBezTo>
                      <a:pt x="69" y="31"/>
                      <a:pt x="69" y="30"/>
                      <a:pt x="69" y="30"/>
                    </a:cubicBezTo>
                    <a:cubicBezTo>
                      <a:pt x="65" y="30"/>
                      <a:pt x="65" y="30"/>
                      <a:pt x="65" y="30"/>
                    </a:cubicBezTo>
                    <a:cubicBezTo>
                      <a:pt x="65" y="29"/>
                      <a:pt x="65" y="28"/>
                      <a:pt x="64" y="28"/>
                    </a:cubicBezTo>
                    <a:close/>
                    <a:moveTo>
                      <a:pt x="62" y="28"/>
                    </a:moveTo>
                    <a:cubicBezTo>
                      <a:pt x="40" y="34"/>
                      <a:pt x="40" y="34"/>
                      <a:pt x="40" y="34"/>
                    </a:cubicBezTo>
                    <a:cubicBezTo>
                      <a:pt x="40" y="33"/>
                      <a:pt x="39" y="33"/>
                      <a:pt x="39" y="32"/>
                    </a:cubicBezTo>
                    <a:cubicBezTo>
                      <a:pt x="55" y="15"/>
                      <a:pt x="55" y="15"/>
                      <a:pt x="55" y="15"/>
                    </a:cubicBezTo>
                    <a:cubicBezTo>
                      <a:pt x="58" y="19"/>
                      <a:pt x="60" y="23"/>
                      <a:pt x="62" y="28"/>
                    </a:cubicBezTo>
                    <a:close/>
                    <a:moveTo>
                      <a:pt x="36" y="38"/>
                    </a:moveTo>
                    <a:cubicBezTo>
                      <a:pt x="34" y="39"/>
                      <a:pt x="33" y="38"/>
                      <a:pt x="33" y="36"/>
                    </a:cubicBezTo>
                    <a:cubicBezTo>
                      <a:pt x="32" y="35"/>
                      <a:pt x="33" y="34"/>
                      <a:pt x="34" y="33"/>
                    </a:cubicBezTo>
                    <a:cubicBezTo>
                      <a:pt x="36" y="33"/>
                      <a:pt x="37" y="34"/>
                      <a:pt x="38" y="35"/>
                    </a:cubicBezTo>
                    <a:cubicBezTo>
                      <a:pt x="38" y="36"/>
                      <a:pt x="37" y="38"/>
                      <a:pt x="36" y="38"/>
                    </a:cubicBezTo>
                    <a:close/>
                    <a:moveTo>
                      <a:pt x="54" y="15"/>
                    </a:moveTo>
                    <a:cubicBezTo>
                      <a:pt x="38" y="32"/>
                      <a:pt x="38" y="32"/>
                      <a:pt x="38" y="32"/>
                    </a:cubicBezTo>
                    <a:cubicBezTo>
                      <a:pt x="38" y="31"/>
                      <a:pt x="37" y="31"/>
                      <a:pt x="37" y="31"/>
                    </a:cubicBezTo>
                    <a:cubicBezTo>
                      <a:pt x="42" y="8"/>
                      <a:pt x="42" y="8"/>
                      <a:pt x="42" y="8"/>
                    </a:cubicBezTo>
                    <a:cubicBezTo>
                      <a:pt x="47" y="9"/>
                      <a:pt x="51" y="11"/>
                      <a:pt x="54" y="15"/>
                    </a:cubicBezTo>
                    <a:close/>
                    <a:moveTo>
                      <a:pt x="42" y="8"/>
                    </a:moveTo>
                    <a:cubicBezTo>
                      <a:pt x="36" y="30"/>
                      <a:pt x="36" y="30"/>
                      <a:pt x="36" y="30"/>
                    </a:cubicBezTo>
                    <a:cubicBezTo>
                      <a:pt x="35" y="30"/>
                      <a:pt x="35" y="30"/>
                      <a:pt x="34" y="30"/>
                    </a:cubicBezTo>
                    <a:cubicBezTo>
                      <a:pt x="28" y="8"/>
                      <a:pt x="28" y="8"/>
                      <a:pt x="28" y="8"/>
                    </a:cubicBezTo>
                    <a:cubicBezTo>
                      <a:pt x="33" y="7"/>
                      <a:pt x="37" y="7"/>
                      <a:pt x="42" y="8"/>
                    </a:cubicBezTo>
                    <a:close/>
                    <a:moveTo>
                      <a:pt x="27" y="8"/>
                    </a:moveTo>
                    <a:cubicBezTo>
                      <a:pt x="33" y="31"/>
                      <a:pt x="33" y="31"/>
                      <a:pt x="33" y="31"/>
                    </a:cubicBezTo>
                    <a:cubicBezTo>
                      <a:pt x="33" y="31"/>
                      <a:pt x="32" y="31"/>
                      <a:pt x="32" y="32"/>
                    </a:cubicBezTo>
                    <a:cubicBezTo>
                      <a:pt x="16" y="15"/>
                      <a:pt x="16" y="15"/>
                      <a:pt x="16" y="15"/>
                    </a:cubicBezTo>
                    <a:cubicBezTo>
                      <a:pt x="19" y="12"/>
                      <a:pt x="23" y="9"/>
                      <a:pt x="27" y="8"/>
                    </a:cubicBezTo>
                    <a:close/>
                    <a:moveTo>
                      <a:pt x="15" y="16"/>
                    </a:moveTo>
                    <a:cubicBezTo>
                      <a:pt x="31" y="32"/>
                      <a:pt x="31" y="32"/>
                      <a:pt x="31" y="32"/>
                    </a:cubicBezTo>
                    <a:cubicBezTo>
                      <a:pt x="31" y="33"/>
                      <a:pt x="30" y="33"/>
                      <a:pt x="30" y="34"/>
                    </a:cubicBezTo>
                    <a:cubicBezTo>
                      <a:pt x="8" y="28"/>
                      <a:pt x="8" y="28"/>
                      <a:pt x="8" y="28"/>
                    </a:cubicBezTo>
                    <a:cubicBezTo>
                      <a:pt x="10" y="24"/>
                      <a:pt x="12" y="19"/>
                      <a:pt x="15" y="16"/>
                    </a:cubicBezTo>
                    <a:close/>
                    <a:moveTo>
                      <a:pt x="8" y="29"/>
                    </a:moveTo>
                    <a:cubicBezTo>
                      <a:pt x="30" y="35"/>
                      <a:pt x="30" y="35"/>
                      <a:pt x="30" y="35"/>
                    </a:cubicBezTo>
                    <a:cubicBezTo>
                      <a:pt x="30" y="35"/>
                      <a:pt x="30" y="36"/>
                      <a:pt x="30" y="37"/>
                    </a:cubicBezTo>
                    <a:cubicBezTo>
                      <a:pt x="8" y="43"/>
                      <a:pt x="8" y="43"/>
                      <a:pt x="8" y="43"/>
                    </a:cubicBezTo>
                    <a:cubicBezTo>
                      <a:pt x="7" y="38"/>
                      <a:pt x="7" y="34"/>
                      <a:pt x="8" y="29"/>
                    </a:cubicBezTo>
                    <a:close/>
                    <a:moveTo>
                      <a:pt x="9" y="44"/>
                    </a:moveTo>
                    <a:cubicBezTo>
                      <a:pt x="30" y="38"/>
                      <a:pt x="30" y="38"/>
                      <a:pt x="30" y="38"/>
                    </a:cubicBezTo>
                    <a:cubicBezTo>
                      <a:pt x="30" y="38"/>
                      <a:pt x="31" y="39"/>
                      <a:pt x="31" y="39"/>
                    </a:cubicBezTo>
                    <a:cubicBezTo>
                      <a:pt x="15" y="56"/>
                      <a:pt x="15" y="56"/>
                      <a:pt x="15" y="56"/>
                    </a:cubicBezTo>
                    <a:cubicBezTo>
                      <a:pt x="12" y="53"/>
                      <a:pt x="10" y="49"/>
                      <a:pt x="9" y="44"/>
                    </a:cubicBezTo>
                    <a:close/>
                    <a:moveTo>
                      <a:pt x="16" y="57"/>
                    </a:moveTo>
                    <a:cubicBezTo>
                      <a:pt x="32" y="40"/>
                      <a:pt x="32" y="40"/>
                      <a:pt x="32" y="40"/>
                    </a:cubicBezTo>
                    <a:cubicBezTo>
                      <a:pt x="32" y="40"/>
                      <a:pt x="33" y="41"/>
                      <a:pt x="33" y="41"/>
                    </a:cubicBezTo>
                    <a:cubicBezTo>
                      <a:pt x="28" y="64"/>
                      <a:pt x="28" y="64"/>
                      <a:pt x="28" y="64"/>
                    </a:cubicBezTo>
                    <a:cubicBezTo>
                      <a:pt x="23" y="62"/>
                      <a:pt x="19" y="60"/>
                      <a:pt x="16" y="57"/>
                    </a:cubicBezTo>
                    <a:close/>
                    <a:moveTo>
                      <a:pt x="29" y="64"/>
                    </a:moveTo>
                    <a:cubicBezTo>
                      <a:pt x="34" y="41"/>
                      <a:pt x="34" y="41"/>
                      <a:pt x="34" y="41"/>
                    </a:cubicBezTo>
                    <a:cubicBezTo>
                      <a:pt x="35" y="41"/>
                      <a:pt x="35" y="41"/>
                      <a:pt x="36" y="41"/>
                    </a:cubicBezTo>
                    <a:cubicBezTo>
                      <a:pt x="42" y="64"/>
                      <a:pt x="42" y="64"/>
                      <a:pt x="42" y="64"/>
                    </a:cubicBezTo>
                    <a:cubicBezTo>
                      <a:pt x="38" y="65"/>
                      <a:pt x="33" y="65"/>
                      <a:pt x="29" y="64"/>
                    </a:cubicBezTo>
                    <a:close/>
                    <a:moveTo>
                      <a:pt x="43" y="64"/>
                    </a:moveTo>
                    <a:cubicBezTo>
                      <a:pt x="37" y="41"/>
                      <a:pt x="37" y="41"/>
                      <a:pt x="37" y="41"/>
                    </a:cubicBezTo>
                    <a:cubicBezTo>
                      <a:pt x="37" y="41"/>
                      <a:pt x="38" y="40"/>
                      <a:pt x="39" y="40"/>
                    </a:cubicBezTo>
                    <a:cubicBezTo>
                      <a:pt x="55" y="56"/>
                      <a:pt x="55" y="56"/>
                      <a:pt x="55" y="56"/>
                    </a:cubicBezTo>
                    <a:cubicBezTo>
                      <a:pt x="51" y="60"/>
                      <a:pt x="47" y="62"/>
                      <a:pt x="43" y="64"/>
                    </a:cubicBezTo>
                    <a:close/>
                    <a:moveTo>
                      <a:pt x="55" y="56"/>
                    </a:moveTo>
                    <a:cubicBezTo>
                      <a:pt x="39" y="39"/>
                      <a:pt x="39" y="39"/>
                      <a:pt x="39" y="39"/>
                    </a:cubicBezTo>
                    <a:cubicBezTo>
                      <a:pt x="39" y="39"/>
                      <a:pt x="40" y="38"/>
                      <a:pt x="40" y="38"/>
                    </a:cubicBezTo>
                    <a:cubicBezTo>
                      <a:pt x="62" y="43"/>
                      <a:pt x="62" y="43"/>
                      <a:pt x="62" y="43"/>
                    </a:cubicBezTo>
                    <a:cubicBezTo>
                      <a:pt x="61" y="48"/>
                      <a:pt x="58" y="52"/>
                      <a:pt x="55" y="56"/>
                    </a:cubicBezTo>
                    <a:close/>
                    <a:moveTo>
                      <a:pt x="62" y="43"/>
                    </a:moveTo>
                    <a:cubicBezTo>
                      <a:pt x="40" y="37"/>
                      <a:pt x="40" y="37"/>
                      <a:pt x="40" y="37"/>
                    </a:cubicBezTo>
                    <a:cubicBezTo>
                      <a:pt x="40" y="36"/>
                      <a:pt x="40" y="35"/>
                      <a:pt x="40" y="35"/>
                    </a:cubicBezTo>
                    <a:cubicBezTo>
                      <a:pt x="62" y="28"/>
                      <a:pt x="62" y="28"/>
                      <a:pt x="62" y="28"/>
                    </a:cubicBezTo>
                    <a:cubicBezTo>
                      <a:pt x="63" y="33"/>
                      <a:pt x="63" y="38"/>
                      <a:pt x="62" y="43"/>
                    </a:cubicBezTo>
                    <a:close/>
                  </a:path>
                </a:pathLst>
              </a:custGeom>
              <a:solidFill>
                <a:srgbClr val="3E3A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23" name="Freeform 58"/>
              <p:cNvSpPr>
                <a:spLocks noEditPoints="1"/>
              </p:cNvSpPr>
              <p:nvPr/>
            </p:nvSpPr>
            <p:spPr bwMode="auto">
              <a:xfrm>
                <a:off x="1030288" y="2438401"/>
                <a:ext cx="90488" cy="95250"/>
              </a:xfrm>
              <a:custGeom>
                <a:avLst/>
                <a:gdLst>
                  <a:gd name="T0" fmla="*/ 85 w 85"/>
                  <a:gd name="T1" fmla="*/ 48 h 89"/>
                  <a:gd name="T2" fmla="*/ 85 w 85"/>
                  <a:gd name="T3" fmla="*/ 41 h 89"/>
                  <a:gd name="T4" fmla="*/ 75 w 85"/>
                  <a:gd name="T5" fmla="*/ 37 h 89"/>
                  <a:gd name="T6" fmla="*/ 74 w 85"/>
                  <a:gd name="T7" fmla="*/ 33 h 89"/>
                  <a:gd name="T8" fmla="*/ 81 w 85"/>
                  <a:gd name="T9" fmla="*/ 25 h 89"/>
                  <a:gd name="T10" fmla="*/ 78 w 85"/>
                  <a:gd name="T11" fmla="*/ 19 h 89"/>
                  <a:gd name="T12" fmla="*/ 68 w 85"/>
                  <a:gd name="T13" fmla="*/ 21 h 89"/>
                  <a:gd name="T14" fmla="*/ 68 w 85"/>
                  <a:gd name="T15" fmla="*/ 21 h 89"/>
                  <a:gd name="T16" fmla="*/ 65 w 85"/>
                  <a:gd name="T17" fmla="*/ 18 h 89"/>
                  <a:gd name="T18" fmla="*/ 65 w 85"/>
                  <a:gd name="T19" fmla="*/ 18 h 89"/>
                  <a:gd name="T20" fmla="*/ 67 w 85"/>
                  <a:gd name="T21" fmla="*/ 7 h 89"/>
                  <a:gd name="T22" fmla="*/ 61 w 85"/>
                  <a:gd name="T23" fmla="*/ 4 h 89"/>
                  <a:gd name="T24" fmla="*/ 53 w 85"/>
                  <a:gd name="T25" fmla="*/ 11 h 89"/>
                  <a:gd name="T26" fmla="*/ 53 w 85"/>
                  <a:gd name="T27" fmla="*/ 11 h 89"/>
                  <a:gd name="T28" fmla="*/ 49 w 85"/>
                  <a:gd name="T29" fmla="*/ 10 h 89"/>
                  <a:gd name="T30" fmla="*/ 49 w 85"/>
                  <a:gd name="T31" fmla="*/ 10 h 89"/>
                  <a:gd name="T32" fmla="*/ 46 w 85"/>
                  <a:gd name="T33" fmla="*/ 0 h 89"/>
                  <a:gd name="T34" fmla="*/ 39 w 85"/>
                  <a:gd name="T35" fmla="*/ 0 h 89"/>
                  <a:gd name="T36" fmla="*/ 36 w 85"/>
                  <a:gd name="T37" fmla="*/ 10 h 89"/>
                  <a:gd name="T38" fmla="*/ 36 w 85"/>
                  <a:gd name="T39" fmla="*/ 10 h 89"/>
                  <a:gd name="T40" fmla="*/ 32 w 85"/>
                  <a:gd name="T41" fmla="*/ 11 h 89"/>
                  <a:gd name="T42" fmla="*/ 32 w 85"/>
                  <a:gd name="T43" fmla="*/ 11 h 89"/>
                  <a:gd name="T44" fmla="*/ 24 w 85"/>
                  <a:gd name="T45" fmla="*/ 4 h 89"/>
                  <a:gd name="T46" fmla="*/ 18 w 85"/>
                  <a:gd name="T47" fmla="*/ 7 h 89"/>
                  <a:gd name="T48" fmla="*/ 20 w 85"/>
                  <a:gd name="T49" fmla="*/ 18 h 89"/>
                  <a:gd name="T50" fmla="*/ 20 w 85"/>
                  <a:gd name="T51" fmla="*/ 18 h 89"/>
                  <a:gd name="T52" fmla="*/ 17 w 85"/>
                  <a:gd name="T53" fmla="*/ 21 h 89"/>
                  <a:gd name="T54" fmla="*/ 17 w 85"/>
                  <a:gd name="T55" fmla="*/ 21 h 89"/>
                  <a:gd name="T56" fmla="*/ 7 w 85"/>
                  <a:gd name="T57" fmla="*/ 19 h 89"/>
                  <a:gd name="T58" fmla="*/ 4 w 85"/>
                  <a:gd name="T59" fmla="*/ 25 h 89"/>
                  <a:gd name="T60" fmla="*/ 10 w 85"/>
                  <a:gd name="T61" fmla="*/ 33 h 89"/>
                  <a:gd name="T62" fmla="*/ 9 w 85"/>
                  <a:gd name="T63" fmla="*/ 37 h 89"/>
                  <a:gd name="T64" fmla="*/ 0 w 85"/>
                  <a:gd name="T65" fmla="*/ 41 h 89"/>
                  <a:gd name="T66" fmla="*/ 0 w 85"/>
                  <a:gd name="T67" fmla="*/ 48 h 89"/>
                  <a:gd name="T68" fmla="*/ 9 w 85"/>
                  <a:gd name="T69" fmla="*/ 51 h 89"/>
                  <a:gd name="T70" fmla="*/ 10 w 85"/>
                  <a:gd name="T71" fmla="*/ 55 h 89"/>
                  <a:gd name="T72" fmla="*/ 4 w 85"/>
                  <a:gd name="T73" fmla="*/ 63 h 89"/>
                  <a:gd name="T74" fmla="*/ 7 w 85"/>
                  <a:gd name="T75" fmla="*/ 69 h 89"/>
                  <a:gd name="T76" fmla="*/ 17 w 85"/>
                  <a:gd name="T77" fmla="*/ 67 h 89"/>
                  <a:gd name="T78" fmla="*/ 20 w 85"/>
                  <a:gd name="T79" fmla="*/ 71 h 89"/>
                  <a:gd name="T80" fmla="*/ 18 w 85"/>
                  <a:gd name="T81" fmla="*/ 81 h 89"/>
                  <a:gd name="T82" fmla="*/ 24 w 85"/>
                  <a:gd name="T83" fmla="*/ 84 h 89"/>
                  <a:gd name="T84" fmla="*/ 32 w 85"/>
                  <a:gd name="T85" fmla="*/ 78 h 89"/>
                  <a:gd name="T86" fmla="*/ 36 w 85"/>
                  <a:gd name="T87" fmla="*/ 79 h 89"/>
                  <a:gd name="T88" fmla="*/ 39 w 85"/>
                  <a:gd name="T89" fmla="*/ 89 h 89"/>
                  <a:gd name="T90" fmla="*/ 46 w 85"/>
                  <a:gd name="T91" fmla="*/ 89 h 89"/>
                  <a:gd name="T92" fmla="*/ 49 w 85"/>
                  <a:gd name="T93" fmla="*/ 79 h 89"/>
                  <a:gd name="T94" fmla="*/ 53 w 85"/>
                  <a:gd name="T95" fmla="*/ 78 h 89"/>
                  <a:gd name="T96" fmla="*/ 61 w 85"/>
                  <a:gd name="T97" fmla="*/ 84 h 89"/>
                  <a:gd name="T98" fmla="*/ 67 w 85"/>
                  <a:gd name="T99" fmla="*/ 81 h 89"/>
                  <a:gd name="T100" fmla="*/ 65 w 85"/>
                  <a:gd name="T101" fmla="*/ 71 h 89"/>
                  <a:gd name="T102" fmla="*/ 68 w 85"/>
                  <a:gd name="T103" fmla="*/ 67 h 89"/>
                  <a:gd name="T104" fmla="*/ 78 w 85"/>
                  <a:gd name="T105" fmla="*/ 69 h 89"/>
                  <a:gd name="T106" fmla="*/ 81 w 85"/>
                  <a:gd name="T107" fmla="*/ 63 h 89"/>
                  <a:gd name="T108" fmla="*/ 74 w 85"/>
                  <a:gd name="T109" fmla="*/ 55 h 89"/>
                  <a:gd name="T110" fmla="*/ 75 w 85"/>
                  <a:gd name="T111" fmla="*/ 51 h 89"/>
                  <a:gd name="T112" fmla="*/ 85 w 85"/>
                  <a:gd name="T113" fmla="*/ 48 h 89"/>
                  <a:gd name="T114" fmla="*/ 42 w 85"/>
                  <a:gd name="T115" fmla="*/ 62 h 89"/>
                  <a:gd name="T116" fmla="*/ 25 w 85"/>
                  <a:gd name="T117" fmla="*/ 44 h 89"/>
                  <a:gd name="T118" fmla="*/ 42 w 85"/>
                  <a:gd name="T119" fmla="*/ 27 h 89"/>
                  <a:gd name="T120" fmla="*/ 59 w 85"/>
                  <a:gd name="T121" fmla="*/ 44 h 89"/>
                  <a:gd name="T122" fmla="*/ 42 w 85"/>
                  <a:gd name="T123" fmla="*/ 62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5" h="89">
                    <a:moveTo>
                      <a:pt x="85" y="48"/>
                    </a:moveTo>
                    <a:cubicBezTo>
                      <a:pt x="85" y="41"/>
                      <a:pt x="85" y="41"/>
                      <a:pt x="85" y="41"/>
                    </a:cubicBezTo>
                    <a:cubicBezTo>
                      <a:pt x="75" y="37"/>
                      <a:pt x="75" y="37"/>
                      <a:pt x="75" y="37"/>
                    </a:cubicBezTo>
                    <a:cubicBezTo>
                      <a:pt x="75" y="36"/>
                      <a:pt x="75" y="34"/>
                      <a:pt x="74" y="33"/>
                    </a:cubicBezTo>
                    <a:cubicBezTo>
                      <a:pt x="81" y="25"/>
                      <a:pt x="81" y="25"/>
                      <a:pt x="81" y="25"/>
                    </a:cubicBezTo>
                    <a:cubicBezTo>
                      <a:pt x="78" y="19"/>
                      <a:pt x="78" y="19"/>
                      <a:pt x="78" y="19"/>
                    </a:cubicBezTo>
                    <a:cubicBezTo>
                      <a:pt x="68" y="21"/>
                      <a:pt x="68" y="21"/>
                      <a:pt x="68" y="21"/>
                    </a:cubicBezTo>
                    <a:cubicBezTo>
                      <a:pt x="68" y="21"/>
                      <a:pt x="68" y="21"/>
                      <a:pt x="68" y="21"/>
                    </a:cubicBezTo>
                    <a:cubicBezTo>
                      <a:pt x="67" y="20"/>
                      <a:pt x="66" y="19"/>
                      <a:pt x="65" y="18"/>
                    </a:cubicBezTo>
                    <a:cubicBezTo>
                      <a:pt x="65" y="18"/>
                      <a:pt x="65" y="18"/>
                      <a:pt x="65" y="18"/>
                    </a:cubicBezTo>
                    <a:cubicBezTo>
                      <a:pt x="67" y="7"/>
                      <a:pt x="67" y="7"/>
                      <a:pt x="67" y="7"/>
                    </a:cubicBezTo>
                    <a:cubicBezTo>
                      <a:pt x="61" y="4"/>
                      <a:pt x="61" y="4"/>
                      <a:pt x="61" y="4"/>
                    </a:cubicBezTo>
                    <a:cubicBezTo>
                      <a:pt x="53" y="11"/>
                      <a:pt x="53" y="11"/>
                      <a:pt x="53" y="11"/>
                    </a:cubicBezTo>
                    <a:cubicBezTo>
                      <a:pt x="53" y="11"/>
                      <a:pt x="53" y="11"/>
                      <a:pt x="53" y="11"/>
                    </a:cubicBezTo>
                    <a:cubicBezTo>
                      <a:pt x="52" y="10"/>
                      <a:pt x="50" y="10"/>
                      <a:pt x="49" y="10"/>
                    </a:cubicBezTo>
                    <a:cubicBezTo>
                      <a:pt x="49" y="10"/>
                      <a:pt x="49" y="10"/>
                      <a:pt x="49" y="10"/>
                    </a:cubicBezTo>
                    <a:cubicBezTo>
                      <a:pt x="46" y="0"/>
                      <a:pt x="46" y="0"/>
                      <a:pt x="46" y="0"/>
                    </a:cubicBezTo>
                    <a:cubicBezTo>
                      <a:pt x="39" y="0"/>
                      <a:pt x="39" y="0"/>
                      <a:pt x="39" y="0"/>
                    </a:cubicBezTo>
                    <a:cubicBezTo>
                      <a:pt x="36" y="10"/>
                      <a:pt x="36" y="10"/>
                      <a:pt x="36" y="10"/>
                    </a:cubicBezTo>
                    <a:cubicBezTo>
                      <a:pt x="36" y="10"/>
                      <a:pt x="36" y="10"/>
                      <a:pt x="36" y="10"/>
                    </a:cubicBezTo>
                    <a:cubicBezTo>
                      <a:pt x="34" y="10"/>
                      <a:pt x="33" y="10"/>
                      <a:pt x="32" y="11"/>
                    </a:cubicBezTo>
                    <a:cubicBezTo>
                      <a:pt x="32" y="11"/>
                      <a:pt x="32" y="11"/>
                      <a:pt x="32" y="11"/>
                    </a:cubicBezTo>
                    <a:cubicBezTo>
                      <a:pt x="24" y="4"/>
                      <a:pt x="24" y="4"/>
                      <a:pt x="24" y="4"/>
                    </a:cubicBezTo>
                    <a:cubicBezTo>
                      <a:pt x="18" y="7"/>
                      <a:pt x="18" y="7"/>
                      <a:pt x="18" y="7"/>
                    </a:cubicBezTo>
                    <a:cubicBezTo>
                      <a:pt x="20" y="18"/>
                      <a:pt x="20" y="18"/>
                      <a:pt x="20" y="18"/>
                    </a:cubicBezTo>
                    <a:cubicBezTo>
                      <a:pt x="20" y="18"/>
                      <a:pt x="20" y="18"/>
                      <a:pt x="20" y="18"/>
                    </a:cubicBezTo>
                    <a:cubicBezTo>
                      <a:pt x="19" y="19"/>
                      <a:pt x="18" y="20"/>
                      <a:pt x="17" y="21"/>
                    </a:cubicBezTo>
                    <a:cubicBezTo>
                      <a:pt x="17" y="21"/>
                      <a:pt x="17" y="21"/>
                      <a:pt x="17" y="21"/>
                    </a:cubicBezTo>
                    <a:cubicBezTo>
                      <a:pt x="7" y="19"/>
                      <a:pt x="7" y="19"/>
                      <a:pt x="7" y="19"/>
                    </a:cubicBezTo>
                    <a:cubicBezTo>
                      <a:pt x="4" y="25"/>
                      <a:pt x="4" y="25"/>
                      <a:pt x="4" y="25"/>
                    </a:cubicBezTo>
                    <a:cubicBezTo>
                      <a:pt x="10" y="33"/>
                      <a:pt x="10" y="33"/>
                      <a:pt x="10" y="33"/>
                    </a:cubicBezTo>
                    <a:cubicBezTo>
                      <a:pt x="10" y="34"/>
                      <a:pt x="10" y="36"/>
                      <a:pt x="9" y="37"/>
                    </a:cubicBezTo>
                    <a:cubicBezTo>
                      <a:pt x="0" y="41"/>
                      <a:pt x="0" y="41"/>
                      <a:pt x="0" y="41"/>
                    </a:cubicBezTo>
                    <a:cubicBezTo>
                      <a:pt x="0" y="48"/>
                      <a:pt x="0" y="48"/>
                      <a:pt x="0" y="48"/>
                    </a:cubicBezTo>
                    <a:cubicBezTo>
                      <a:pt x="9" y="51"/>
                      <a:pt x="9" y="51"/>
                      <a:pt x="9" y="51"/>
                    </a:cubicBezTo>
                    <a:cubicBezTo>
                      <a:pt x="10" y="53"/>
                      <a:pt x="10" y="54"/>
                      <a:pt x="10" y="55"/>
                    </a:cubicBezTo>
                    <a:cubicBezTo>
                      <a:pt x="4" y="63"/>
                      <a:pt x="4" y="63"/>
                      <a:pt x="4" y="63"/>
                    </a:cubicBezTo>
                    <a:cubicBezTo>
                      <a:pt x="7" y="69"/>
                      <a:pt x="7" y="69"/>
                      <a:pt x="7" y="69"/>
                    </a:cubicBezTo>
                    <a:cubicBezTo>
                      <a:pt x="17" y="67"/>
                      <a:pt x="17" y="67"/>
                      <a:pt x="17" y="67"/>
                    </a:cubicBezTo>
                    <a:cubicBezTo>
                      <a:pt x="18" y="69"/>
                      <a:pt x="19" y="70"/>
                      <a:pt x="20" y="71"/>
                    </a:cubicBezTo>
                    <a:cubicBezTo>
                      <a:pt x="18" y="81"/>
                      <a:pt x="18" y="81"/>
                      <a:pt x="18" y="81"/>
                    </a:cubicBezTo>
                    <a:cubicBezTo>
                      <a:pt x="24" y="84"/>
                      <a:pt x="24" y="84"/>
                      <a:pt x="24" y="84"/>
                    </a:cubicBezTo>
                    <a:cubicBezTo>
                      <a:pt x="32" y="78"/>
                      <a:pt x="32" y="78"/>
                      <a:pt x="32" y="78"/>
                    </a:cubicBezTo>
                    <a:cubicBezTo>
                      <a:pt x="33" y="78"/>
                      <a:pt x="34" y="78"/>
                      <a:pt x="36" y="79"/>
                    </a:cubicBezTo>
                    <a:cubicBezTo>
                      <a:pt x="39" y="89"/>
                      <a:pt x="39" y="89"/>
                      <a:pt x="39" y="89"/>
                    </a:cubicBezTo>
                    <a:cubicBezTo>
                      <a:pt x="46" y="89"/>
                      <a:pt x="46" y="89"/>
                      <a:pt x="46" y="89"/>
                    </a:cubicBezTo>
                    <a:cubicBezTo>
                      <a:pt x="49" y="79"/>
                      <a:pt x="49" y="79"/>
                      <a:pt x="49" y="79"/>
                    </a:cubicBezTo>
                    <a:cubicBezTo>
                      <a:pt x="50" y="78"/>
                      <a:pt x="52" y="78"/>
                      <a:pt x="53" y="78"/>
                    </a:cubicBezTo>
                    <a:cubicBezTo>
                      <a:pt x="61" y="84"/>
                      <a:pt x="61" y="84"/>
                      <a:pt x="61" y="84"/>
                    </a:cubicBezTo>
                    <a:cubicBezTo>
                      <a:pt x="67" y="81"/>
                      <a:pt x="67" y="81"/>
                      <a:pt x="67" y="81"/>
                    </a:cubicBezTo>
                    <a:cubicBezTo>
                      <a:pt x="65" y="71"/>
                      <a:pt x="65" y="71"/>
                      <a:pt x="65" y="71"/>
                    </a:cubicBezTo>
                    <a:cubicBezTo>
                      <a:pt x="66" y="70"/>
                      <a:pt x="67" y="69"/>
                      <a:pt x="68" y="67"/>
                    </a:cubicBezTo>
                    <a:cubicBezTo>
                      <a:pt x="78" y="69"/>
                      <a:pt x="78" y="69"/>
                      <a:pt x="78" y="69"/>
                    </a:cubicBezTo>
                    <a:cubicBezTo>
                      <a:pt x="81" y="63"/>
                      <a:pt x="81" y="63"/>
                      <a:pt x="81" y="63"/>
                    </a:cubicBezTo>
                    <a:cubicBezTo>
                      <a:pt x="74" y="55"/>
                      <a:pt x="74" y="55"/>
                      <a:pt x="74" y="55"/>
                    </a:cubicBezTo>
                    <a:cubicBezTo>
                      <a:pt x="75" y="54"/>
                      <a:pt x="75" y="53"/>
                      <a:pt x="75" y="51"/>
                    </a:cubicBezTo>
                    <a:lnTo>
                      <a:pt x="85" y="48"/>
                    </a:lnTo>
                    <a:close/>
                    <a:moveTo>
                      <a:pt x="42" y="62"/>
                    </a:moveTo>
                    <a:cubicBezTo>
                      <a:pt x="33" y="62"/>
                      <a:pt x="25" y="54"/>
                      <a:pt x="25" y="44"/>
                    </a:cubicBezTo>
                    <a:cubicBezTo>
                      <a:pt x="25" y="34"/>
                      <a:pt x="33" y="27"/>
                      <a:pt x="42" y="27"/>
                    </a:cubicBezTo>
                    <a:cubicBezTo>
                      <a:pt x="52" y="27"/>
                      <a:pt x="59" y="34"/>
                      <a:pt x="59" y="44"/>
                    </a:cubicBezTo>
                    <a:cubicBezTo>
                      <a:pt x="59" y="54"/>
                      <a:pt x="52" y="62"/>
                      <a:pt x="42" y="62"/>
                    </a:cubicBezTo>
                    <a:close/>
                  </a:path>
                </a:pathLst>
              </a:custGeom>
              <a:solidFill>
                <a:srgbClr val="3E3A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24" name="Freeform 59"/>
              <p:cNvSpPr>
                <a:spLocks noEditPoints="1"/>
              </p:cNvSpPr>
              <p:nvPr/>
            </p:nvSpPr>
            <p:spPr bwMode="auto">
              <a:xfrm>
                <a:off x="1200150" y="2738438"/>
                <a:ext cx="28575" cy="31750"/>
              </a:xfrm>
              <a:custGeom>
                <a:avLst/>
                <a:gdLst>
                  <a:gd name="T0" fmla="*/ 27 w 27"/>
                  <a:gd name="T1" fmla="*/ 16 h 29"/>
                  <a:gd name="T2" fmla="*/ 27 w 27"/>
                  <a:gd name="T3" fmla="*/ 14 h 29"/>
                  <a:gd name="T4" fmla="*/ 24 w 27"/>
                  <a:gd name="T5" fmla="*/ 13 h 29"/>
                  <a:gd name="T6" fmla="*/ 24 w 27"/>
                  <a:gd name="T7" fmla="*/ 11 h 29"/>
                  <a:gd name="T8" fmla="*/ 26 w 27"/>
                  <a:gd name="T9" fmla="*/ 9 h 29"/>
                  <a:gd name="T10" fmla="*/ 25 w 27"/>
                  <a:gd name="T11" fmla="*/ 7 h 29"/>
                  <a:gd name="T12" fmla="*/ 22 w 27"/>
                  <a:gd name="T13" fmla="*/ 7 h 29"/>
                  <a:gd name="T14" fmla="*/ 22 w 27"/>
                  <a:gd name="T15" fmla="*/ 7 h 29"/>
                  <a:gd name="T16" fmla="*/ 21 w 27"/>
                  <a:gd name="T17" fmla="*/ 6 h 29"/>
                  <a:gd name="T18" fmla="*/ 21 w 27"/>
                  <a:gd name="T19" fmla="*/ 6 h 29"/>
                  <a:gd name="T20" fmla="*/ 21 w 27"/>
                  <a:gd name="T21" fmla="*/ 3 h 29"/>
                  <a:gd name="T22" fmla="*/ 19 w 27"/>
                  <a:gd name="T23" fmla="*/ 2 h 29"/>
                  <a:gd name="T24" fmla="*/ 17 w 27"/>
                  <a:gd name="T25" fmla="*/ 4 h 29"/>
                  <a:gd name="T26" fmla="*/ 17 w 27"/>
                  <a:gd name="T27" fmla="*/ 4 h 29"/>
                  <a:gd name="T28" fmla="*/ 16 w 27"/>
                  <a:gd name="T29" fmla="*/ 4 h 29"/>
                  <a:gd name="T30" fmla="*/ 16 w 27"/>
                  <a:gd name="T31" fmla="*/ 4 h 29"/>
                  <a:gd name="T32" fmla="*/ 15 w 27"/>
                  <a:gd name="T33" fmla="*/ 0 h 29"/>
                  <a:gd name="T34" fmla="*/ 12 w 27"/>
                  <a:gd name="T35" fmla="*/ 0 h 29"/>
                  <a:gd name="T36" fmla="*/ 11 w 27"/>
                  <a:gd name="T37" fmla="*/ 4 h 29"/>
                  <a:gd name="T38" fmla="*/ 11 w 27"/>
                  <a:gd name="T39" fmla="*/ 4 h 29"/>
                  <a:gd name="T40" fmla="*/ 10 w 27"/>
                  <a:gd name="T41" fmla="*/ 4 h 29"/>
                  <a:gd name="T42" fmla="*/ 10 w 27"/>
                  <a:gd name="T43" fmla="*/ 4 h 29"/>
                  <a:gd name="T44" fmla="*/ 7 w 27"/>
                  <a:gd name="T45" fmla="*/ 2 h 29"/>
                  <a:gd name="T46" fmla="*/ 6 w 27"/>
                  <a:gd name="T47" fmla="*/ 3 h 29"/>
                  <a:gd name="T48" fmla="*/ 6 w 27"/>
                  <a:gd name="T49" fmla="*/ 6 h 29"/>
                  <a:gd name="T50" fmla="*/ 6 w 27"/>
                  <a:gd name="T51" fmla="*/ 6 h 29"/>
                  <a:gd name="T52" fmla="*/ 5 w 27"/>
                  <a:gd name="T53" fmla="*/ 7 h 29"/>
                  <a:gd name="T54" fmla="*/ 5 w 27"/>
                  <a:gd name="T55" fmla="*/ 7 h 29"/>
                  <a:gd name="T56" fmla="*/ 2 w 27"/>
                  <a:gd name="T57" fmla="*/ 7 h 29"/>
                  <a:gd name="T58" fmla="*/ 1 w 27"/>
                  <a:gd name="T59" fmla="*/ 9 h 29"/>
                  <a:gd name="T60" fmla="*/ 3 w 27"/>
                  <a:gd name="T61" fmla="*/ 11 h 29"/>
                  <a:gd name="T62" fmla="*/ 3 w 27"/>
                  <a:gd name="T63" fmla="*/ 13 h 29"/>
                  <a:gd name="T64" fmla="*/ 0 w 27"/>
                  <a:gd name="T65" fmla="*/ 14 h 29"/>
                  <a:gd name="T66" fmla="*/ 0 w 27"/>
                  <a:gd name="T67" fmla="*/ 16 h 29"/>
                  <a:gd name="T68" fmla="*/ 3 w 27"/>
                  <a:gd name="T69" fmla="*/ 17 h 29"/>
                  <a:gd name="T70" fmla="*/ 3 w 27"/>
                  <a:gd name="T71" fmla="*/ 19 h 29"/>
                  <a:gd name="T72" fmla="*/ 1 w 27"/>
                  <a:gd name="T73" fmla="*/ 21 h 29"/>
                  <a:gd name="T74" fmla="*/ 2 w 27"/>
                  <a:gd name="T75" fmla="*/ 23 h 29"/>
                  <a:gd name="T76" fmla="*/ 5 w 27"/>
                  <a:gd name="T77" fmla="*/ 22 h 29"/>
                  <a:gd name="T78" fmla="*/ 6 w 27"/>
                  <a:gd name="T79" fmla="*/ 23 h 29"/>
                  <a:gd name="T80" fmla="*/ 6 w 27"/>
                  <a:gd name="T81" fmla="*/ 27 h 29"/>
                  <a:gd name="T82" fmla="*/ 7 w 27"/>
                  <a:gd name="T83" fmla="*/ 28 h 29"/>
                  <a:gd name="T84" fmla="*/ 10 w 27"/>
                  <a:gd name="T85" fmla="*/ 26 h 29"/>
                  <a:gd name="T86" fmla="*/ 11 w 27"/>
                  <a:gd name="T87" fmla="*/ 26 h 29"/>
                  <a:gd name="T88" fmla="*/ 12 w 27"/>
                  <a:gd name="T89" fmla="*/ 29 h 29"/>
                  <a:gd name="T90" fmla="*/ 15 w 27"/>
                  <a:gd name="T91" fmla="*/ 29 h 29"/>
                  <a:gd name="T92" fmla="*/ 16 w 27"/>
                  <a:gd name="T93" fmla="*/ 26 h 29"/>
                  <a:gd name="T94" fmla="*/ 17 w 27"/>
                  <a:gd name="T95" fmla="*/ 26 h 29"/>
                  <a:gd name="T96" fmla="*/ 19 w 27"/>
                  <a:gd name="T97" fmla="*/ 28 h 29"/>
                  <a:gd name="T98" fmla="*/ 21 w 27"/>
                  <a:gd name="T99" fmla="*/ 27 h 29"/>
                  <a:gd name="T100" fmla="*/ 21 w 27"/>
                  <a:gd name="T101" fmla="*/ 23 h 29"/>
                  <a:gd name="T102" fmla="*/ 22 w 27"/>
                  <a:gd name="T103" fmla="*/ 22 h 29"/>
                  <a:gd name="T104" fmla="*/ 25 w 27"/>
                  <a:gd name="T105" fmla="*/ 23 h 29"/>
                  <a:gd name="T106" fmla="*/ 26 w 27"/>
                  <a:gd name="T107" fmla="*/ 21 h 29"/>
                  <a:gd name="T108" fmla="*/ 24 w 27"/>
                  <a:gd name="T109" fmla="*/ 19 h 29"/>
                  <a:gd name="T110" fmla="*/ 24 w 27"/>
                  <a:gd name="T111" fmla="*/ 17 h 29"/>
                  <a:gd name="T112" fmla="*/ 27 w 27"/>
                  <a:gd name="T113" fmla="*/ 16 h 29"/>
                  <a:gd name="T114" fmla="*/ 13 w 27"/>
                  <a:gd name="T115" fmla="*/ 21 h 29"/>
                  <a:gd name="T116" fmla="*/ 8 w 27"/>
                  <a:gd name="T117" fmla="*/ 15 h 29"/>
                  <a:gd name="T118" fmla="*/ 13 w 27"/>
                  <a:gd name="T119" fmla="*/ 9 h 29"/>
                  <a:gd name="T120" fmla="*/ 19 w 27"/>
                  <a:gd name="T121" fmla="*/ 15 h 29"/>
                  <a:gd name="T122" fmla="*/ 13 w 27"/>
                  <a:gd name="T123" fmla="*/ 21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 h="29">
                    <a:moveTo>
                      <a:pt x="27" y="16"/>
                    </a:moveTo>
                    <a:cubicBezTo>
                      <a:pt x="27" y="14"/>
                      <a:pt x="27" y="14"/>
                      <a:pt x="27" y="14"/>
                    </a:cubicBezTo>
                    <a:cubicBezTo>
                      <a:pt x="24" y="13"/>
                      <a:pt x="24" y="13"/>
                      <a:pt x="24" y="13"/>
                    </a:cubicBezTo>
                    <a:cubicBezTo>
                      <a:pt x="24" y="12"/>
                      <a:pt x="24" y="12"/>
                      <a:pt x="24" y="11"/>
                    </a:cubicBezTo>
                    <a:cubicBezTo>
                      <a:pt x="26" y="9"/>
                      <a:pt x="26" y="9"/>
                      <a:pt x="26" y="9"/>
                    </a:cubicBezTo>
                    <a:cubicBezTo>
                      <a:pt x="25" y="7"/>
                      <a:pt x="25" y="7"/>
                      <a:pt x="25" y="7"/>
                    </a:cubicBezTo>
                    <a:cubicBezTo>
                      <a:pt x="22" y="7"/>
                      <a:pt x="22" y="7"/>
                      <a:pt x="22" y="7"/>
                    </a:cubicBezTo>
                    <a:cubicBezTo>
                      <a:pt x="22" y="7"/>
                      <a:pt x="22" y="7"/>
                      <a:pt x="22" y="7"/>
                    </a:cubicBezTo>
                    <a:cubicBezTo>
                      <a:pt x="21" y="7"/>
                      <a:pt x="21" y="7"/>
                      <a:pt x="21" y="6"/>
                    </a:cubicBezTo>
                    <a:cubicBezTo>
                      <a:pt x="21" y="6"/>
                      <a:pt x="21" y="6"/>
                      <a:pt x="21" y="6"/>
                    </a:cubicBezTo>
                    <a:cubicBezTo>
                      <a:pt x="21" y="3"/>
                      <a:pt x="21" y="3"/>
                      <a:pt x="21" y="3"/>
                    </a:cubicBezTo>
                    <a:cubicBezTo>
                      <a:pt x="19" y="2"/>
                      <a:pt x="19" y="2"/>
                      <a:pt x="19" y="2"/>
                    </a:cubicBezTo>
                    <a:cubicBezTo>
                      <a:pt x="17" y="4"/>
                      <a:pt x="17" y="4"/>
                      <a:pt x="17" y="4"/>
                    </a:cubicBezTo>
                    <a:cubicBezTo>
                      <a:pt x="17" y="4"/>
                      <a:pt x="17" y="4"/>
                      <a:pt x="17" y="4"/>
                    </a:cubicBezTo>
                    <a:cubicBezTo>
                      <a:pt x="16" y="4"/>
                      <a:pt x="16" y="4"/>
                      <a:pt x="16" y="4"/>
                    </a:cubicBezTo>
                    <a:cubicBezTo>
                      <a:pt x="16" y="4"/>
                      <a:pt x="16" y="4"/>
                      <a:pt x="16" y="4"/>
                    </a:cubicBezTo>
                    <a:cubicBezTo>
                      <a:pt x="15" y="0"/>
                      <a:pt x="15" y="0"/>
                      <a:pt x="15" y="0"/>
                    </a:cubicBezTo>
                    <a:cubicBezTo>
                      <a:pt x="12" y="0"/>
                      <a:pt x="12" y="0"/>
                      <a:pt x="12" y="0"/>
                    </a:cubicBezTo>
                    <a:cubicBezTo>
                      <a:pt x="11" y="4"/>
                      <a:pt x="11" y="4"/>
                      <a:pt x="11" y="4"/>
                    </a:cubicBezTo>
                    <a:cubicBezTo>
                      <a:pt x="11" y="4"/>
                      <a:pt x="11" y="4"/>
                      <a:pt x="11" y="4"/>
                    </a:cubicBezTo>
                    <a:cubicBezTo>
                      <a:pt x="11" y="4"/>
                      <a:pt x="10" y="4"/>
                      <a:pt x="10" y="4"/>
                    </a:cubicBezTo>
                    <a:cubicBezTo>
                      <a:pt x="10" y="4"/>
                      <a:pt x="10" y="4"/>
                      <a:pt x="10" y="4"/>
                    </a:cubicBezTo>
                    <a:cubicBezTo>
                      <a:pt x="7" y="2"/>
                      <a:pt x="7" y="2"/>
                      <a:pt x="7" y="2"/>
                    </a:cubicBezTo>
                    <a:cubicBezTo>
                      <a:pt x="6" y="3"/>
                      <a:pt x="6" y="3"/>
                      <a:pt x="6" y="3"/>
                    </a:cubicBezTo>
                    <a:cubicBezTo>
                      <a:pt x="6" y="6"/>
                      <a:pt x="6" y="6"/>
                      <a:pt x="6" y="6"/>
                    </a:cubicBezTo>
                    <a:cubicBezTo>
                      <a:pt x="6" y="6"/>
                      <a:pt x="6" y="6"/>
                      <a:pt x="6" y="6"/>
                    </a:cubicBezTo>
                    <a:cubicBezTo>
                      <a:pt x="6" y="7"/>
                      <a:pt x="6" y="7"/>
                      <a:pt x="5" y="7"/>
                    </a:cubicBezTo>
                    <a:cubicBezTo>
                      <a:pt x="5" y="7"/>
                      <a:pt x="5" y="7"/>
                      <a:pt x="5" y="7"/>
                    </a:cubicBezTo>
                    <a:cubicBezTo>
                      <a:pt x="2" y="7"/>
                      <a:pt x="2" y="7"/>
                      <a:pt x="2" y="7"/>
                    </a:cubicBezTo>
                    <a:cubicBezTo>
                      <a:pt x="1" y="9"/>
                      <a:pt x="1" y="9"/>
                      <a:pt x="1" y="9"/>
                    </a:cubicBezTo>
                    <a:cubicBezTo>
                      <a:pt x="3" y="11"/>
                      <a:pt x="3" y="11"/>
                      <a:pt x="3" y="11"/>
                    </a:cubicBezTo>
                    <a:cubicBezTo>
                      <a:pt x="3" y="12"/>
                      <a:pt x="3" y="12"/>
                      <a:pt x="3" y="13"/>
                    </a:cubicBezTo>
                    <a:cubicBezTo>
                      <a:pt x="0" y="14"/>
                      <a:pt x="0" y="14"/>
                      <a:pt x="0" y="14"/>
                    </a:cubicBezTo>
                    <a:cubicBezTo>
                      <a:pt x="0" y="16"/>
                      <a:pt x="0" y="16"/>
                      <a:pt x="0" y="16"/>
                    </a:cubicBezTo>
                    <a:cubicBezTo>
                      <a:pt x="3" y="17"/>
                      <a:pt x="3" y="17"/>
                      <a:pt x="3" y="17"/>
                    </a:cubicBezTo>
                    <a:cubicBezTo>
                      <a:pt x="3" y="18"/>
                      <a:pt x="3" y="18"/>
                      <a:pt x="3" y="19"/>
                    </a:cubicBezTo>
                    <a:cubicBezTo>
                      <a:pt x="1" y="21"/>
                      <a:pt x="1" y="21"/>
                      <a:pt x="1" y="21"/>
                    </a:cubicBezTo>
                    <a:cubicBezTo>
                      <a:pt x="2" y="23"/>
                      <a:pt x="2" y="23"/>
                      <a:pt x="2" y="23"/>
                    </a:cubicBezTo>
                    <a:cubicBezTo>
                      <a:pt x="5" y="22"/>
                      <a:pt x="5" y="22"/>
                      <a:pt x="5" y="22"/>
                    </a:cubicBezTo>
                    <a:cubicBezTo>
                      <a:pt x="6" y="23"/>
                      <a:pt x="6" y="23"/>
                      <a:pt x="6" y="23"/>
                    </a:cubicBezTo>
                    <a:cubicBezTo>
                      <a:pt x="6" y="27"/>
                      <a:pt x="6" y="27"/>
                      <a:pt x="6" y="27"/>
                    </a:cubicBezTo>
                    <a:cubicBezTo>
                      <a:pt x="7" y="28"/>
                      <a:pt x="7" y="28"/>
                      <a:pt x="7" y="28"/>
                    </a:cubicBezTo>
                    <a:cubicBezTo>
                      <a:pt x="10" y="26"/>
                      <a:pt x="10" y="26"/>
                      <a:pt x="10" y="26"/>
                    </a:cubicBezTo>
                    <a:cubicBezTo>
                      <a:pt x="10" y="26"/>
                      <a:pt x="11" y="26"/>
                      <a:pt x="11" y="26"/>
                    </a:cubicBezTo>
                    <a:cubicBezTo>
                      <a:pt x="12" y="29"/>
                      <a:pt x="12" y="29"/>
                      <a:pt x="12" y="29"/>
                    </a:cubicBezTo>
                    <a:cubicBezTo>
                      <a:pt x="15" y="29"/>
                      <a:pt x="15" y="29"/>
                      <a:pt x="15" y="29"/>
                    </a:cubicBezTo>
                    <a:cubicBezTo>
                      <a:pt x="16" y="26"/>
                      <a:pt x="16" y="26"/>
                      <a:pt x="16" y="26"/>
                    </a:cubicBezTo>
                    <a:cubicBezTo>
                      <a:pt x="16" y="26"/>
                      <a:pt x="17" y="26"/>
                      <a:pt x="17" y="26"/>
                    </a:cubicBezTo>
                    <a:cubicBezTo>
                      <a:pt x="19" y="28"/>
                      <a:pt x="19" y="28"/>
                      <a:pt x="19" y="28"/>
                    </a:cubicBezTo>
                    <a:cubicBezTo>
                      <a:pt x="21" y="27"/>
                      <a:pt x="21" y="27"/>
                      <a:pt x="21" y="27"/>
                    </a:cubicBezTo>
                    <a:cubicBezTo>
                      <a:pt x="21" y="23"/>
                      <a:pt x="21" y="23"/>
                      <a:pt x="21" y="23"/>
                    </a:cubicBezTo>
                    <a:cubicBezTo>
                      <a:pt x="21" y="23"/>
                      <a:pt x="21" y="23"/>
                      <a:pt x="22" y="22"/>
                    </a:cubicBezTo>
                    <a:cubicBezTo>
                      <a:pt x="25" y="23"/>
                      <a:pt x="25" y="23"/>
                      <a:pt x="25" y="23"/>
                    </a:cubicBezTo>
                    <a:cubicBezTo>
                      <a:pt x="26" y="21"/>
                      <a:pt x="26" y="21"/>
                      <a:pt x="26" y="21"/>
                    </a:cubicBezTo>
                    <a:cubicBezTo>
                      <a:pt x="24" y="19"/>
                      <a:pt x="24" y="19"/>
                      <a:pt x="24" y="19"/>
                    </a:cubicBezTo>
                    <a:cubicBezTo>
                      <a:pt x="24" y="18"/>
                      <a:pt x="24" y="18"/>
                      <a:pt x="24" y="17"/>
                    </a:cubicBezTo>
                    <a:lnTo>
                      <a:pt x="27" y="16"/>
                    </a:lnTo>
                    <a:close/>
                    <a:moveTo>
                      <a:pt x="13" y="21"/>
                    </a:moveTo>
                    <a:cubicBezTo>
                      <a:pt x="10" y="21"/>
                      <a:pt x="8" y="18"/>
                      <a:pt x="8" y="15"/>
                    </a:cubicBezTo>
                    <a:cubicBezTo>
                      <a:pt x="8" y="12"/>
                      <a:pt x="10" y="9"/>
                      <a:pt x="13" y="9"/>
                    </a:cubicBezTo>
                    <a:cubicBezTo>
                      <a:pt x="16" y="9"/>
                      <a:pt x="19" y="12"/>
                      <a:pt x="19" y="15"/>
                    </a:cubicBezTo>
                    <a:cubicBezTo>
                      <a:pt x="19" y="18"/>
                      <a:pt x="16" y="21"/>
                      <a:pt x="13" y="21"/>
                    </a:cubicBezTo>
                    <a:close/>
                  </a:path>
                </a:pathLst>
              </a:custGeom>
              <a:solidFill>
                <a:srgbClr val="3E3A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25" name="Freeform 60"/>
              <p:cNvSpPr>
                <a:spLocks noEditPoints="1"/>
              </p:cNvSpPr>
              <p:nvPr/>
            </p:nvSpPr>
            <p:spPr bwMode="auto">
              <a:xfrm>
                <a:off x="1347788" y="2432051"/>
                <a:ext cx="50800" cy="50800"/>
              </a:xfrm>
              <a:custGeom>
                <a:avLst/>
                <a:gdLst>
                  <a:gd name="T0" fmla="*/ 47 w 47"/>
                  <a:gd name="T1" fmla="*/ 27 h 49"/>
                  <a:gd name="T2" fmla="*/ 47 w 47"/>
                  <a:gd name="T3" fmla="*/ 23 h 49"/>
                  <a:gd name="T4" fmla="*/ 42 w 47"/>
                  <a:gd name="T5" fmla="*/ 21 h 49"/>
                  <a:gd name="T6" fmla="*/ 41 w 47"/>
                  <a:gd name="T7" fmla="*/ 19 h 49"/>
                  <a:gd name="T8" fmla="*/ 45 w 47"/>
                  <a:gd name="T9" fmla="*/ 14 h 49"/>
                  <a:gd name="T10" fmla="*/ 43 w 47"/>
                  <a:gd name="T11" fmla="*/ 11 h 49"/>
                  <a:gd name="T12" fmla="*/ 38 w 47"/>
                  <a:gd name="T13" fmla="*/ 12 h 49"/>
                  <a:gd name="T14" fmla="*/ 38 w 47"/>
                  <a:gd name="T15" fmla="*/ 12 h 49"/>
                  <a:gd name="T16" fmla="*/ 36 w 47"/>
                  <a:gd name="T17" fmla="*/ 10 h 49"/>
                  <a:gd name="T18" fmla="*/ 36 w 47"/>
                  <a:gd name="T19" fmla="*/ 10 h 49"/>
                  <a:gd name="T20" fmla="*/ 37 w 47"/>
                  <a:gd name="T21" fmla="*/ 5 h 49"/>
                  <a:gd name="T22" fmla="*/ 34 w 47"/>
                  <a:gd name="T23" fmla="*/ 3 h 49"/>
                  <a:gd name="T24" fmla="*/ 30 w 47"/>
                  <a:gd name="T25" fmla="*/ 7 h 49"/>
                  <a:gd name="T26" fmla="*/ 30 w 47"/>
                  <a:gd name="T27" fmla="*/ 7 h 49"/>
                  <a:gd name="T28" fmla="*/ 27 w 47"/>
                  <a:gd name="T29" fmla="*/ 6 h 49"/>
                  <a:gd name="T30" fmla="*/ 27 w 47"/>
                  <a:gd name="T31" fmla="*/ 6 h 49"/>
                  <a:gd name="T32" fmla="*/ 26 w 47"/>
                  <a:gd name="T33" fmla="*/ 0 h 49"/>
                  <a:gd name="T34" fmla="*/ 22 w 47"/>
                  <a:gd name="T35" fmla="*/ 0 h 49"/>
                  <a:gd name="T36" fmla="*/ 20 w 47"/>
                  <a:gd name="T37" fmla="*/ 6 h 49"/>
                  <a:gd name="T38" fmla="*/ 20 w 47"/>
                  <a:gd name="T39" fmla="*/ 6 h 49"/>
                  <a:gd name="T40" fmla="*/ 18 w 47"/>
                  <a:gd name="T41" fmla="*/ 7 h 49"/>
                  <a:gd name="T42" fmla="*/ 18 w 47"/>
                  <a:gd name="T43" fmla="*/ 7 h 49"/>
                  <a:gd name="T44" fmla="*/ 14 w 47"/>
                  <a:gd name="T45" fmla="*/ 3 h 49"/>
                  <a:gd name="T46" fmla="*/ 10 w 47"/>
                  <a:gd name="T47" fmla="*/ 5 h 49"/>
                  <a:gd name="T48" fmla="*/ 12 w 47"/>
                  <a:gd name="T49" fmla="*/ 10 h 49"/>
                  <a:gd name="T50" fmla="*/ 12 w 47"/>
                  <a:gd name="T51" fmla="*/ 10 h 49"/>
                  <a:gd name="T52" fmla="*/ 10 w 47"/>
                  <a:gd name="T53" fmla="*/ 12 h 49"/>
                  <a:gd name="T54" fmla="*/ 10 w 47"/>
                  <a:gd name="T55" fmla="*/ 12 h 49"/>
                  <a:gd name="T56" fmla="*/ 4 w 47"/>
                  <a:gd name="T57" fmla="*/ 11 h 49"/>
                  <a:gd name="T58" fmla="*/ 3 w 47"/>
                  <a:gd name="T59" fmla="*/ 14 h 49"/>
                  <a:gd name="T60" fmla="*/ 6 w 47"/>
                  <a:gd name="T61" fmla="*/ 19 h 49"/>
                  <a:gd name="T62" fmla="*/ 6 w 47"/>
                  <a:gd name="T63" fmla="*/ 21 h 49"/>
                  <a:gd name="T64" fmla="*/ 0 w 47"/>
                  <a:gd name="T65" fmla="*/ 23 h 49"/>
                  <a:gd name="T66" fmla="*/ 0 w 47"/>
                  <a:gd name="T67" fmla="*/ 27 h 49"/>
                  <a:gd name="T68" fmla="*/ 6 w 47"/>
                  <a:gd name="T69" fmla="*/ 29 h 49"/>
                  <a:gd name="T70" fmla="*/ 6 w 47"/>
                  <a:gd name="T71" fmla="*/ 31 h 49"/>
                  <a:gd name="T72" fmla="*/ 3 w 47"/>
                  <a:gd name="T73" fmla="*/ 35 h 49"/>
                  <a:gd name="T74" fmla="*/ 4 w 47"/>
                  <a:gd name="T75" fmla="*/ 39 h 49"/>
                  <a:gd name="T76" fmla="*/ 10 w 47"/>
                  <a:gd name="T77" fmla="*/ 38 h 49"/>
                  <a:gd name="T78" fmla="*/ 12 w 47"/>
                  <a:gd name="T79" fmla="*/ 39 h 49"/>
                  <a:gd name="T80" fmla="*/ 10 w 47"/>
                  <a:gd name="T81" fmla="*/ 45 h 49"/>
                  <a:gd name="T82" fmla="*/ 14 w 47"/>
                  <a:gd name="T83" fmla="*/ 47 h 49"/>
                  <a:gd name="T84" fmla="*/ 18 w 47"/>
                  <a:gd name="T85" fmla="*/ 43 h 49"/>
                  <a:gd name="T86" fmla="*/ 20 w 47"/>
                  <a:gd name="T87" fmla="*/ 44 h 49"/>
                  <a:gd name="T88" fmla="*/ 22 w 47"/>
                  <a:gd name="T89" fmla="*/ 49 h 49"/>
                  <a:gd name="T90" fmla="*/ 26 w 47"/>
                  <a:gd name="T91" fmla="*/ 49 h 49"/>
                  <a:gd name="T92" fmla="*/ 27 w 47"/>
                  <a:gd name="T93" fmla="*/ 44 h 49"/>
                  <a:gd name="T94" fmla="*/ 30 w 47"/>
                  <a:gd name="T95" fmla="*/ 43 h 49"/>
                  <a:gd name="T96" fmla="*/ 34 w 47"/>
                  <a:gd name="T97" fmla="*/ 47 h 49"/>
                  <a:gd name="T98" fmla="*/ 37 w 47"/>
                  <a:gd name="T99" fmla="*/ 45 h 49"/>
                  <a:gd name="T100" fmla="*/ 36 w 47"/>
                  <a:gd name="T101" fmla="*/ 39 h 49"/>
                  <a:gd name="T102" fmla="*/ 38 w 47"/>
                  <a:gd name="T103" fmla="*/ 38 h 49"/>
                  <a:gd name="T104" fmla="*/ 43 w 47"/>
                  <a:gd name="T105" fmla="*/ 39 h 49"/>
                  <a:gd name="T106" fmla="*/ 45 w 47"/>
                  <a:gd name="T107" fmla="*/ 35 h 49"/>
                  <a:gd name="T108" fmla="*/ 41 w 47"/>
                  <a:gd name="T109" fmla="*/ 31 h 49"/>
                  <a:gd name="T110" fmla="*/ 42 w 47"/>
                  <a:gd name="T111" fmla="*/ 29 h 49"/>
                  <a:gd name="T112" fmla="*/ 47 w 47"/>
                  <a:gd name="T113" fmla="*/ 27 h 49"/>
                  <a:gd name="T114" fmla="*/ 24 w 47"/>
                  <a:gd name="T115" fmla="*/ 35 h 49"/>
                  <a:gd name="T116" fmla="*/ 14 w 47"/>
                  <a:gd name="T117" fmla="*/ 25 h 49"/>
                  <a:gd name="T118" fmla="*/ 24 w 47"/>
                  <a:gd name="T119" fmla="*/ 15 h 49"/>
                  <a:gd name="T120" fmla="*/ 33 w 47"/>
                  <a:gd name="T121" fmla="*/ 25 h 49"/>
                  <a:gd name="T122" fmla="*/ 24 w 47"/>
                  <a:gd name="T123" fmla="*/ 3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7" h="49">
                    <a:moveTo>
                      <a:pt x="47" y="27"/>
                    </a:moveTo>
                    <a:cubicBezTo>
                      <a:pt x="47" y="23"/>
                      <a:pt x="47" y="23"/>
                      <a:pt x="47" y="23"/>
                    </a:cubicBezTo>
                    <a:cubicBezTo>
                      <a:pt x="42" y="21"/>
                      <a:pt x="42" y="21"/>
                      <a:pt x="42" y="21"/>
                    </a:cubicBezTo>
                    <a:cubicBezTo>
                      <a:pt x="42" y="20"/>
                      <a:pt x="41" y="19"/>
                      <a:pt x="41" y="19"/>
                    </a:cubicBezTo>
                    <a:cubicBezTo>
                      <a:pt x="45" y="14"/>
                      <a:pt x="45" y="14"/>
                      <a:pt x="45" y="14"/>
                    </a:cubicBezTo>
                    <a:cubicBezTo>
                      <a:pt x="43" y="11"/>
                      <a:pt x="43" y="11"/>
                      <a:pt x="43" y="11"/>
                    </a:cubicBezTo>
                    <a:cubicBezTo>
                      <a:pt x="38" y="12"/>
                      <a:pt x="38" y="12"/>
                      <a:pt x="38" y="12"/>
                    </a:cubicBezTo>
                    <a:cubicBezTo>
                      <a:pt x="38" y="12"/>
                      <a:pt x="38" y="12"/>
                      <a:pt x="38" y="12"/>
                    </a:cubicBezTo>
                    <a:cubicBezTo>
                      <a:pt x="37" y="11"/>
                      <a:pt x="37" y="11"/>
                      <a:pt x="36" y="10"/>
                    </a:cubicBezTo>
                    <a:cubicBezTo>
                      <a:pt x="36" y="10"/>
                      <a:pt x="36" y="10"/>
                      <a:pt x="36" y="10"/>
                    </a:cubicBezTo>
                    <a:cubicBezTo>
                      <a:pt x="37" y="5"/>
                      <a:pt x="37" y="5"/>
                      <a:pt x="37" y="5"/>
                    </a:cubicBezTo>
                    <a:cubicBezTo>
                      <a:pt x="34" y="3"/>
                      <a:pt x="34" y="3"/>
                      <a:pt x="34" y="3"/>
                    </a:cubicBezTo>
                    <a:cubicBezTo>
                      <a:pt x="30" y="7"/>
                      <a:pt x="30" y="7"/>
                      <a:pt x="30" y="7"/>
                    </a:cubicBezTo>
                    <a:cubicBezTo>
                      <a:pt x="30" y="7"/>
                      <a:pt x="30" y="7"/>
                      <a:pt x="30" y="7"/>
                    </a:cubicBezTo>
                    <a:cubicBezTo>
                      <a:pt x="29" y="6"/>
                      <a:pt x="28" y="6"/>
                      <a:pt x="27" y="6"/>
                    </a:cubicBezTo>
                    <a:cubicBezTo>
                      <a:pt x="27" y="6"/>
                      <a:pt x="27" y="6"/>
                      <a:pt x="27" y="6"/>
                    </a:cubicBezTo>
                    <a:cubicBezTo>
                      <a:pt x="26" y="0"/>
                      <a:pt x="26" y="0"/>
                      <a:pt x="26" y="0"/>
                    </a:cubicBezTo>
                    <a:cubicBezTo>
                      <a:pt x="22" y="0"/>
                      <a:pt x="22" y="0"/>
                      <a:pt x="22" y="0"/>
                    </a:cubicBezTo>
                    <a:cubicBezTo>
                      <a:pt x="20" y="6"/>
                      <a:pt x="20" y="6"/>
                      <a:pt x="20" y="6"/>
                    </a:cubicBezTo>
                    <a:cubicBezTo>
                      <a:pt x="20" y="6"/>
                      <a:pt x="20" y="6"/>
                      <a:pt x="20" y="6"/>
                    </a:cubicBezTo>
                    <a:cubicBezTo>
                      <a:pt x="19" y="6"/>
                      <a:pt x="19" y="6"/>
                      <a:pt x="18" y="7"/>
                    </a:cubicBezTo>
                    <a:cubicBezTo>
                      <a:pt x="18" y="7"/>
                      <a:pt x="18" y="7"/>
                      <a:pt x="18" y="7"/>
                    </a:cubicBezTo>
                    <a:cubicBezTo>
                      <a:pt x="14" y="3"/>
                      <a:pt x="14" y="3"/>
                      <a:pt x="14" y="3"/>
                    </a:cubicBezTo>
                    <a:cubicBezTo>
                      <a:pt x="10" y="5"/>
                      <a:pt x="10" y="5"/>
                      <a:pt x="10" y="5"/>
                    </a:cubicBezTo>
                    <a:cubicBezTo>
                      <a:pt x="12" y="10"/>
                      <a:pt x="12" y="10"/>
                      <a:pt x="12" y="10"/>
                    </a:cubicBezTo>
                    <a:cubicBezTo>
                      <a:pt x="12" y="10"/>
                      <a:pt x="12" y="10"/>
                      <a:pt x="12" y="10"/>
                    </a:cubicBezTo>
                    <a:cubicBezTo>
                      <a:pt x="11" y="11"/>
                      <a:pt x="10" y="11"/>
                      <a:pt x="10" y="12"/>
                    </a:cubicBezTo>
                    <a:cubicBezTo>
                      <a:pt x="10" y="12"/>
                      <a:pt x="10" y="12"/>
                      <a:pt x="10" y="12"/>
                    </a:cubicBezTo>
                    <a:cubicBezTo>
                      <a:pt x="4" y="11"/>
                      <a:pt x="4" y="11"/>
                      <a:pt x="4" y="11"/>
                    </a:cubicBezTo>
                    <a:cubicBezTo>
                      <a:pt x="3" y="14"/>
                      <a:pt x="3" y="14"/>
                      <a:pt x="3" y="14"/>
                    </a:cubicBezTo>
                    <a:cubicBezTo>
                      <a:pt x="6" y="19"/>
                      <a:pt x="6" y="19"/>
                      <a:pt x="6" y="19"/>
                    </a:cubicBezTo>
                    <a:cubicBezTo>
                      <a:pt x="6" y="19"/>
                      <a:pt x="6" y="20"/>
                      <a:pt x="6" y="21"/>
                    </a:cubicBezTo>
                    <a:cubicBezTo>
                      <a:pt x="0" y="23"/>
                      <a:pt x="0" y="23"/>
                      <a:pt x="0" y="23"/>
                    </a:cubicBezTo>
                    <a:cubicBezTo>
                      <a:pt x="0" y="27"/>
                      <a:pt x="0" y="27"/>
                      <a:pt x="0" y="27"/>
                    </a:cubicBezTo>
                    <a:cubicBezTo>
                      <a:pt x="6" y="29"/>
                      <a:pt x="6" y="29"/>
                      <a:pt x="6" y="29"/>
                    </a:cubicBezTo>
                    <a:cubicBezTo>
                      <a:pt x="6" y="29"/>
                      <a:pt x="6" y="30"/>
                      <a:pt x="6" y="31"/>
                    </a:cubicBezTo>
                    <a:cubicBezTo>
                      <a:pt x="3" y="35"/>
                      <a:pt x="3" y="35"/>
                      <a:pt x="3" y="35"/>
                    </a:cubicBezTo>
                    <a:cubicBezTo>
                      <a:pt x="4" y="39"/>
                      <a:pt x="4" y="39"/>
                      <a:pt x="4" y="39"/>
                    </a:cubicBezTo>
                    <a:cubicBezTo>
                      <a:pt x="10" y="38"/>
                      <a:pt x="10" y="38"/>
                      <a:pt x="10" y="38"/>
                    </a:cubicBezTo>
                    <a:cubicBezTo>
                      <a:pt x="10" y="38"/>
                      <a:pt x="11" y="39"/>
                      <a:pt x="12" y="39"/>
                    </a:cubicBezTo>
                    <a:cubicBezTo>
                      <a:pt x="10" y="45"/>
                      <a:pt x="10" y="45"/>
                      <a:pt x="10" y="45"/>
                    </a:cubicBezTo>
                    <a:cubicBezTo>
                      <a:pt x="14" y="47"/>
                      <a:pt x="14" y="47"/>
                      <a:pt x="14" y="47"/>
                    </a:cubicBezTo>
                    <a:cubicBezTo>
                      <a:pt x="18" y="43"/>
                      <a:pt x="18" y="43"/>
                      <a:pt x="18" y="43"/>
                    </a:cubicBezTo>
                    <a:cubicBezTo>
                      <a:pt x="19" y="43"/>
                      <a:pt x="19" y="44"/>
                      <a:pt x="20" y="44"/>
                    </a:cubicBezTo>
                    <a:cubicBezTo>
                      <a:pt x="22" y="49"/>
                      <a:pt x="22" y="49"/>
                      <a:pt x="22" y="49"/>
                    </a:cubicBezTo>
                    <a:cubicBezTo>
                      <a:pt x="26" y="49"/>
                      <a:pt x="26" y="49"/>
                      <a:pt x="26" y="49"/>
                    </a:cubicBezTo>
                    <a:cubicBezTo>
                      <a:pt x="27" y="44"/>
                      <a:pt x="27" y="44"/>
                      <a:pt x="27" y="44"/>
                    </a:cubicBezTo>
                    <a:cubicBezTo>
                      <a:pt x="28" y="44"/>
                      <a:pt x="29" y="43"/>
                      <a:pt x="30" y="43"/>
                    </a:cubicBezTo>
                    <a:cubicBezTo>
                      <a:pt x="34" y="47"/>
                      <a:pt x="34" y="47"/>
                      <a:pt x="34" y="47"/>
                    </a:cubicBezTo>
                    <a:cubicBezTo>
                      <a:pt x="37" y="45"/>
                      <a:pt x="37" y="45"/>
                      <a:pt x="37" y="45"/>
                    </a:cubicBezTo>
                    <a:cubicBezTo>
                      <a:pt x="36" y="39"/>
                      <a:pt x="36" y="39"/>
                      <a:pt x="36" y="39"/>
                    </a:cubicBezTo>
                    <a:cubicBezTo>
                      <a:pt x="37" y="39"/>
                      <a:pt x="37" y="38"/>
                      <a:pt x="38" y="38"/>
                    </a:cubicBezTo>
                    <a:cubicBezTo>
                      <a:pt x="43" y="39"/>
                      <a:pt x="43" y="39"/>
                      <a:pt x="43" y="39"/>
                    </a:cubicBezTo>
                    <a:cubicBezTo>
                      <a:pt x="45" y="35"/>
                      <a:pt x="45" y="35"/>
                      <a:pt x="45" y="35"/>
                    </a:cubicBezTo>
                    <a:cubicBezTo>
                      <a:pt x="41" y="31"/>
                      <a:pt x="41" y="31"/>
                      <a:pt x="41" y="31"/>
                    </a:cubicBezTo>
                    <a:cubicBezTo>
                      <a:pt x="41" y="30"/>
                      <a:pt x="42" y="29"/>
                      <a:pt x="42" y="29"/>
                    </a:cubicBezTo>
                    <a:lnTo>
                      <a:pt x="47" y="27"/>
                    </a:lnTo>
                    <a:close/>
                    <a:moveTo>
                      <a:pt x="24" y="35"/>
                    </a:moveTo>
                    <a:cubicBezTo>
                      <a:pt x="19" y="35"/>
                      <a:pt x="14" y="30"/>
                      <a:pt x="14" y="25"/>
                    </a:cubicBezTo>
                    <a:cubicBezTo>
                      <a:pt x="14" y="20"/>
                      <a:pt x="19" y="15"/>
                      <a:pt x="24" y="15"/>
                    </a:cubicBezTo>
                    <a:cubicBezTo>
                      <a:pt x="29" y="15"/>
                      <a:pt x="33" y="20"/>
                      <a:pt x="33" y="25"/>
                    </a:cubicBezTo>
                    <a:cubicBezTo>
                      <a:pt x="33" y="30"/>
                      <a:pt x="29" y="35"/>
                      <a:pt x="24" y="35"/>
                    </a:cubicBezTo>
                    <a:close/>
                  </a:path>
                </a:pathLst>
              </a:custGeom>
              <a:solidFill>
                <a:srgbClr val="3E3A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26" name="Freeform 61"/>
              <p:cNvSpPr>
                <a:spLocks noEditPoints="1"/>
              </p:cNvSpPr>
              <p:nvPr/>
            </p:nvSpPr>
            <p:spPr bwMode="auto">
              <a:xfrm>
                <a:off x="1270000" y="2611438"/>
                <a:ext cx="49213" cy="53975"/>
              </a:xfrm>
              <a:custGeom>
                <a:avLst/>
                <a:gdLst>
                  <a:gd name="T0" fmla="*/ 46 w 47"/>
                  <a:gd name="T1" fmla="*/ 35 h 50"/>
                  <a:gd name="T2" fmla="*/ 47 w 47"/>
                  <a:gd name="T3" fmla="*/ 31 h 50"/>
                  <a:gd name="T4" fmla="*/ 42 w 47"/>
                  <a:gd name="T5" fmla="*/ 27 h 50"/>
                  <a:gd name="T6" fmla="*/ 42 w 47"/>
                  <a:gd name="T7" fmla="*/ 25 h 50"/>
                  <a:gd name="T8" fmla="*/ 47 w 47"/>
                  <a:gd name="T9" fmla="*/ 22 h 50"/>
                  <a:gd name="T10" fmla="*/ 46 w 47"/>
                  <a:gd name="T11" fmla="*/ 18 h 50"/>
                  <a:gd name="T12" fmla="*/ 41 w 47"/>
                  <a:gd name="T13" fmla="*/ 17 h 50"/>
                  <a:gd name="T14" fmla="*/ 41 w 47"/>
                  <a:gd name="T15" fmla="*/ 17 h 50"/>
                  <a:gd name="T16" fmla="*/ 40 w 47"/>
                  <a:gd name="T17" fmla="*/ 15 h 50"/>
                  <a:gd name="T18" fmla="*/ 40 w 47"/>
                  <a:gd name="T19" fmla="*/ 15 h 50"/>
                  <a:gd name="T20" fmla="*/ 42 w 47"/>
                  <a:gd name="T21" fmla="*/ 10 h 50"/>
                  <a:gd name="T22" fmla="*/ 40 w 47"/>
                  <a:gd name="T23" fmla="*/ 7 h 50"/>
                  <a:gd name="T24" fmla="*/ 35 w 47"/>
                  <a:gd name="T25" fmla="*/ 9 h 50"/>
                  <a:gd name="T26" fmla="*/ 35 w 47"/>
                  <a:gd name="T27" fmla="*/ 9 h 50"/>
                  <a:gd name="T28" fmla="*/ 33 w 47"/>
                  <a:gd name="T29" fmla="*/ 8 h 50"/>
                  <a:gd name="T30" fmla="*/ 33 w 47"/>
                  <a:gd name="T31" fmla="*/ 8 h 50"/>
                  <a:gd name="T32" fmla="*/ 33 w 47"/>
                  <a:gd name="T33" fmla="*/ 2 h 50"/>
                  <a:gd name="T34" fmla="*/ 29 w 47"/>
                  <a:gd name="T35" fmla="*/ 1 h 50"/>
                  <a:gd name="T36" fmla="*/ 25 w 47"/>
                  <a:gd name="T37" fmla="*/ 5 h 50"/>
                  <a:gd name="T38" fmla="*/ 25 w 47"/>
                  <a:gd name="T39" fmla="*/ 5 h 50"/>
                  <a:gd name="T40" fmla="*/ 23 w 47"/>
                  <a:gd name="T41" fmla="*/ 5 h 50"/>
                  <a:gd name="T42" fmla="*/ 23 w 47"/>
                  <a:gd name="T43" fmla="*/ 5 h 50"/>
                  <a:gd name="T44" fmla="*/ 20 w 47"/>
                  <a:gd name="T45" fmla="*/ 0 h 50"/>
                  <a:gd name="T46" fmla="*/ 16 w 47"/>
                  <a:gd name="T47" fmla="*/ 1 h 50"/>
                  <a:gd name="T48" fmla="*/ 16 w 47"/>
                  <a:gd name="T49" fmla="*/ 7 h 50"/>
                  <a:gd name="T50" fmla="*/ 16 w 47"/>
                  <a:gd name="T51" fmla="*/ 7 h 50"/>
                  <a:gd name="T52" fmla="*/ 14 w 47"/>
                  <a:gd name="T53" fmla="*/ 8 h 50"/>
                  <a:gd name="T54" fmla="*/ 14 w 47"/>
                  <a:gd name="T55" fmla="*/ 8 h 50"/>
                  <a:gd name="T56" fmla="*/ 9 w 47"/>
                  <a:gd name="T57" fmla="*/ 5 h 50"/>
                  <a:gd name="T58" fmla="*/ 6 w 47"/>
                  <a:gd name="T59" fmla="*/ 8 h 50"/>
                  <a:gd name="T60" fmla="*/ 8 w 47"/>
                  <a:gd name="T61" fmla="*/ 13 h 50"/>
                  <a:gd name="T62" fmla="*/ 7 w 47"/>
                  <a:gd name="T63" fmla="*/ 15 h 50"/>
                  <a:gd name="T64" fmla="*/ 1 w 47"/>
                  <a:gd name="T65" fmla="*/ 15 h 50"/>
                  <a:gd name="T66" fmla="*/ 0 w 47"/>
                  <a:gd name="T67" fmla="*/ 19 h 50"/>
                  <a:gd name="T68" fmla="*/ 4 w 47"/>
                  <a:gd name="T69" fmla="*/ 23 h 50"/>
                  <a:gd name="T70" fmla="*/ 4 w 47"/>
                  <a:gd name="T71" fmla="*/ 25 h 50"/>
                  <a:gd name="T72" fmla="*/ 0 w 47"/>
                  <a:gd name="T73" fmla="*/ 28 h 50"/>
                  <a:gd name="T74" fmla="*/ 0 w 47"/>
                  <a:gd name="T75" fmla="*/ 32 h 50"/>
                  <a:gd name="T76" fmla="*/ 6 w 47"/>
                  <a:gd name="T77" fmla="*/ 33 h 50"/>
                  <a:gd name="T78" fmla="*/ 7 w 47"/>
                  <a:gd name="T79" fmla="*/ 35 h 50"/>
                  <a:gd name="T80" fmla="*/ 4 w 47"/>
                  <a:gd name="T81" fmla="*/ 40 h 50"/>
                  <a:gd name="T82" fmla="*/ 7 w 47"/>
                  <a:gd name="T83" fmla="*/ 43 h 50"/>
                  <a:gd name="T84" fmla="*/ 12 w 47"/>
                  <a:gd name="T85" fmla="*/ 41 h 50"/>
                  <a:gd name="T86" fmla="*/ 14 w 47"/>
                  <a:gd name="T87" fmla="*/ 42 h 50"/>
                  <a:gd name="T88" fmla="*/ 14 w 47"/>
                  <a:gd name="T89" fmla="*/ 48 h 50"/>
                  <a:gd name="T90" fmla="*/ 18 w 47"/>
                  <a:gd name="T91" fmla="*/ 49 h 50"/>
                  <a:gd name="T92" fmla="*/ 21 w 47"/>
                  <a:gd name="T93" fmla="*/ 45 h 50"/>
                  <a:gd name="T94" fmla="*/ 24 w 47"/>
                  <a:gd name="T95" fmla="*/ 45 h 50"/>
                  <a:gd name="T96" fmla="*/ 27 w 47"/>
                  <a:gd name="T97" fmla="*/ 50 h 50"/>
                  <a:gd name="T98" fmla="*/ 30 w 47"/>
                  <a:gd name="T99" fmla="*/ 49 h 50"/>
                  <a:gd name="T100" fmla="*/ 31 w 47"/>
                  <a:gd name="T101" fmla="*/ 43 h 50"/>
                  <a:gd name="T102" fmla="*/ 33 w 47"/>
                  <a:gd name="T103" fmla="*/ 42 h 50"/>
                  <a:gd name="T104" fmla="*/ 38 w 47"/>
                  <a:gd name="T105" fmla="*/ 45 h 50"/>
                  <a:gd name="T106" fmla="*/ 41 w 47"/>
                  <a:gd name="T107" fmla="*/ 42 h 50"/>
                  <a:gd name="T108" fmla="*/ 39 w 47"/>
                  <a:gd name="T109" fmla="*/ 37 h 50"/>
                  <a:gd name="T110" fmla="*/ 40 w 47"/>
                  <a:gd name="T111" fmla="*/ 35 h 50"/>
                  <a:gd name="T112" fmla="*/ 46 w 47"/>
                  <a:gd name="T113" fmla="*/ 35 h 50"/>
                  <a:gd name="T114" fmla="*/ 20 w 47"/>
                  <a:gd name="T115" fmla="*/ 35 h 50"/>
                  <a:gd name="T116" fmla="*/ 14 w 47"/>
                  <a:gd name="T117" fmla="*/ 22 h 50"/>
                  <a:gd name="T118" fmla="*/ 26 w 47"/>
                  <a:gd name="T119" fmla="*/ 16 h 50"/>
                  <a:gd name="T120" fmla="*/ 32 w 47"/>
                  <a:gd name="T121" fmla="*/ 28 h 50"/>
                  <a:gd name="T122" fmla="*/ 20 w 47"/>
                  <a:gd name="T123" fmla="*/ 35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7" h="50">
                    <a:moveTo>
                      <a:pt x="46" y="35"/>
                    </a:moveTo>
                    <a:cubicBezTo>
                      <a:pt x="47" y="31"/>
                      <a:pt x="47" y="31"/>
                      <a:pt x="47" y="31"/>
                    </a:cubicBezTo>
                    <a:cubicBezTo>
                      <a:pt x="42" y="27"/>
                      <a:pt x="42" y="27"/>
                      <a:pt x="42" y="27"/>
                    </a:cubicBezTo>
                    <a:cubicBezTo>
                      <a:pt x="42" y="26"/>
                      <a:pt x="42" y="26"/>
                      <a:pt x="42" y="25"/>
                    </a:cubicBezTo>
                    <a:cubicBezTo>
                      <a:pt x="47" y="22"/>
                      <a:pt x="47" y="22"/>
                      <a:pt x="47" y="22"/>
                    </a:cubicBezTo>
                    <a:cubicBezTo>
                      <a:pt x="46" y="18"/>
                      <a:pt x="46" y="18"/>
                      <a:pt x="46" y="18"/>
                    </a:cubicBezTo>
                    <a:cubicBezTo>
                      <a:pt x="41" y="17"/>
                      <a:pt x="41" y="17"/>
                      <a:pt x="41" y="17"/>
                    </a:cubicBezTo>
                    <a:cubicBezTo>
                      <a:pt x="41" y="17"/>
                      <a:pt x="41" y="17"/>
                      <a:pt x="41" y="17"/>
                    </a:cubicBezTo>
                    <a:cubicBezTo>
                      <a:pt x="40" y="16"/>
                      <a:pt x="40" y="16"/>
                      <a:pt x="40" y="15"/>
                    </a:cubicBezTo>
                    <a:cubicBezTo>
                      <a:pt x="40" y="15"/>
                      <a:pt x="40" y="15"/>
                      <a:pt x="40" y="15"/>
                    </a:cubicBezTo>
                    <a:cubicBezTo>
                      <a:pt x="42" y="10"/>
                      <a:pt x="42" y="10"/>
                      <a:pt x="42" y="10"/>
                    </a:cubicBezTo>
                    <a:cubicBezTo>
                      <a:pt x="40" y="7"/>
                      <a:pt x="40" y="7"/>
                      <a:pt x="40" y="7"/>
                    </a:cubicBezTo>
                    <a:cubicBezTo>
                      <a:pt x="35" y="9"/>
                      <a:pt x="35" y="9"/>
                      <a:pt x="35" y="9"/>
                    </a:cubicBezTo>
                    <a:cubicBezTo>
                      <a:pt x="35" y="9"/>
                      <a:pt x="35" y="9"/>
                      <a:pt x="35" y="9"/>
                    </a:cubicBezTo>
                    <a:cubicBezTo>
                      <a:pt x="34" y="9"/>
                      <a:pt x="33" y="8"/>
                      <a:pt x="33" y="8"/>
                    </a:cubicBezTo>
                    <a:cubicBezTo>
                      <a:pt x="33" y="8"/>
                      <a:pt x="33" y="8"/>
                      <a:pt x="33" y="8"/>
                    </a:cubicBezTo>
                    <a:cubicBezTo>
                      <a:pt x="33" y="2"/>
                      <a:pt x="33" y="2"/>
                      <a:pt x="33" y="2"/>
                    </a:cubicBezTo>
                    <a:cubicBezTo>
                      <a:pt x="29" y="1"/>
                      <a:pt x="29" y="1"/>
                      <a:pt x="29" y="1"/>
                    </a:cubicBezTo>
                    <a:cubicBezTo>
                      <a:pt x="25" y="5"/>
                      <a:pt x="25" y="5"/>
                      <a:pt x="25" y="5"/>
                    </a:cubicBezTo>
                    <a:cubicBezTo>
                      <a:pt x="25" y="5"/>
                      <a:pt x="25" y="5"/>
                      <a:pt x="25" y="5"/>
                    </a:cubicBezTo>
                    <a:cubicBezTo>
                      <a:pt x="25" y="5"/>
                      <a:pt x="24" y="5"/>
                      <a:pt x="23" y="5"/>
                    </a:cubicBezTo>
                    <a:cubicBezTo>
                      <a:pt x="23" y="5"/>
                      <a:pt x="23" y="5"/>
                      <a:pt x="23" y="5"/>
                    </a:cubicBezTo>
                    <a:cubicBezTo>
                      <a:pt x="20" y="0"/>
                      <a:pt x="20" y="0"/>
                      <a:pt x="20" y="0"/>
                    </a:cubicBezTo>
                    <a:cubicBezTo>
                      <a:pt x="16" y="1"/>
                      <a:pt x="16" y="1"/>
                      <a:pt x="16" y="1"/>
                    </a:cubicBezTo>
                    <a:cubicBezTo>
                      <a:pt x="16" y="7"/>
                      <a:pt x="16" y="7"/>
                      <a:pt x="16" y="7"/>
                    </a:cubicBezTo>
                    <a:cubicBezTo>
                      <a:pt x="16" y="7"/>
                      <a:pt x="16" y="7"/>
                      <a:pt x="16" y="7"/>
                    </a:cubicBezTo>
                    <a:cubicBezTo>
                      <a:pt x="15" y="7"/>
                      <a:pt x="14" y="8"/>
                      <a:pt x="14" y="8"/>
                    </a:cubicBezTo>
                    <a:cubicBezTo>
                      <a:pt x="14" y="8"/>
                      <a:pt x="14" y="8"/>
                      <a:pt x="14" y="8"/>
                    </a:cubicBezTo>
                    <a:cubicBezTo>
                      <a:pt x="9" y="5"/>
                      <a:pt x="9" y="5"/>
                      <a:pt x="9" y="5"/>
                    </a:cubicBezTo>
                    <a:cubicBezTo>
                      <a:pt x="6" y="8"/>
                      <a:pt x="6" y="8"/>
                      <a:pt x="6" y="8"/>
                    </a:cubicBezTo>
                    <a:cubicBezTo>
                      <a:pt x="8" y="13"/>
                      <a:pt x="8" y="13"/>
                      <a:pt x="8" y="13"/>
                    </a:cubicBezTo>
                    <a:cubicBezTo>
                      <a:pt x="8" y="14"/>
                      <a:pt x="7" y="15"/>
                      <a:pt x="7" y="15"/>
                    </a:cubicBezTo>
                    <a:cubicBezTo>
                      <a:pt x="1" y="15"/>
                      <a:pt x="1" y="15"/>
                      <a:pt x="1" y="15"/>
                    </a:cubicBezTo>
                    <a:cubicBezTo>
                      <a:pt x="0" y="19"/>
                      <a:pt x="0" y="19"/>
                      <a:pt x="0" y="19"/>
                    </a:cubicBezTo>
                    <a:cubicBezTo>
                      <a:pt x="4" y="23"/>
                      <a:pt x="4" y="23"/>
                      <a:pt x="4" y="23"/>
                    </a:cubicBezTo>
                    <a:cubicBezTo>
                      <a:pt x="4" y="24"/>
                      <a:pt x="4" y="24"/>
                      <a:pt x="4" y="25"/>
                    </a:cubicBezTo>
                    <a:cubicBezTo>
                      <a:pt x="0" y="28"/>
                      <a:pt x="0" y="28"/>
                      <a:pt x="0" y="28"/>
                    </a:cubicBezTo>
                    <a:cubicBezTo>
                      <a:pt x="0" y="32"/>
                      <a:pt x="0" y="32"/>
                      <a:pt x="0" y="32"/>
                    </a:cubicBezTo>
                    <a:cubicBezTo>
                      <a:pt x="6" y="33"/>
                      <a:pt x="6" y="33"/>
                      <a:pt x="6" y="33"/>
                    </a:cubicBezTo>
                    <a:cubicBezTo>
                      <a:pt x="6" y="34"/>
                      <a:pt x="7" y="34"/>
                      <a:pt x="7" y="35"/>
                    </a:cubicBezTo>
                    <a:cubicBezTo>
                      <a:pt x="4" y="40"/>
                      <a:pt x="4" y="40"/>
                      <a:pt x="4" y="40"/>
                    </a:cubicBezTo>
                    <a:cubicBezTo>
                      <a:pt x="7" y="43"/>
                      <a:pt x="7" y="43"/>
                      <a:pt x="7" y="43"/>
                    </a:cubicBezTo>
                    <a:cubicBezTo>
                      <a:pt x="12" y="41"/>
                      <a:pt x="12" y="41"/>
                      <a:pt x="12" y="41"/>
                    </a:cubicBezTo>
                    <a:cubicBezTo>
                      <a:pt x="13" y="42"/>
                      <a:pt x="13" y="42"/>
                      <a:pt x="14" y="42"/>
                    </a:cubicBezTo>
                    <a:cubicBezTo>
                      <a:pt x="14" y="48"/>
                      <a:pt x="14" y="48"/>
                      <a:pt x="14" y="48"/>
                    </a:cubicBezTo>
                    <a:cubicBezTo>
                      <a:pt x="18" y="49"/>
                      <a:pt x="18" y="49"/>
                      <a:pt x="18" y="49"/>
                    </a:cubicBezTo>
                    <a:cubicBezTo>
                      <a:pt x="21" y="45"/>
                      <a:pt x="21" y="45"/>
                      <a:pt x="21" y="45"/>
                    </a:cubicBezTo>
                    <a:cubicBezTo>
                      <a:pt x="22" y="45"/>
                      <a:pt x="23" y="45"/>
                      <a:pt x="24" y="45"/>
                    </a:cubicBezTo>
                    <a:cubicBezTo>
                      <a:pt x="27" y="50"/>
                      <a:pt x="27" y="50"/>
                      <a:pt x="27" y="50"/>
                    </a:cubicBezTo>
                    <a:cubicBezTo>
                      <a:pt x="30" y="49"/>
                      <a:pt x="30" y="49"/>
                      <a:pt x="30" y="49"/>
                    </a:cubicBezTo>
                    <a:cubicBezTo>
                      <a:pt x="31" y="43"/>
                      <a:pt x="31" y="43"/>
                      <a:pt x="31" y="43"/>
                    </a:cubicBezTo>
                    <a:cubicBezTo>
                      <a:pt x="32" y="43"/>
                      <a:pt x="32" y="43"/>
                      <a:pt x="33" y="42"/>
                    </a:cubicBezTo>
                    <a:cubicBezTo>
                      <a:pt x="38" y="45"/>
                      <a:pt x="38" y="45"/>
                      <a:pt x="38" y="45"/>
                    </a:cubicBezTo>
                    <a:cubicBezTo>
                      <a:pt x="41" y="42"/>
                      <a:pt x="41" y="42"/>
                      <a:pt x="41" y="42"/>
                    </a:cubicBezTo>
                    <a:cubicBezTo>
                      <a:pt x="39" y="37"/>
                      <a:pt x="39" y="37"/>
                      <a:pt x="39" y="37"/>
                    </a:cubicBezTo>
                    <a:cubicBezTo>
                      <a:pt x="39" y="36"/>
                      <a:pt x="40" y="35"/>
                      <a:pt x="40" y="35"/>
                    </a:cubicBezTo>
                    <a:lnTo>
                      <a:pt x="46" y="35"/>
                    </a:lnTo>
                    <a:close/>
                    <a:moveTo>
                      <a:pt x="20" y="35"/>
                    </a:moveTo>
                    <a:cubicBezTo>
                      <a:pt x="15" y="33"/>
                      <a:pt x="13" y="27"/>
                      <a:pt x="14" y="22"/>
                    </a:cubicBezTo>
                    <a:cubicBezTo>
                      <a:pt x="16" y="17"/>
                      <a:pt x="21" y="14"/>
                      <a:pt x="26" y="16"/>
                    </a:cubicBezTo>
                    <a:cubicBezTo>
                      <a:pt x="31" y="17"/>
                      <a:pt x="34" y="23"/>
                      <a:pt x="32" y="28"/>
                    </a:cubicBezTo>
                    <a:cubicBezTo>
                      <a:pt x="31" y="33"/>
                      <a:pt x="25" y="36"/>
                      <a:pt x="20" y="35"/>
                    </a:cubicBezTo>
                    <a:close/>
                  </a:path>
                </a:pathLst>
              </a:custGeom>
              <a:solidFill>
                <a:srgbClr val="3E3A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27" name="Freeform 62"/>
              <p:cNvSpPr>
                <a:spLocks noEditPoints="1"/>
              </p:cNvSpPr>
              <p:nvPr/>
            </p:nvSpPr>
            <p:spPr bwMode="auto">
              <a:xfrm>
                <a:off x="996950" y="2262188"/>
                <a:ext cx="434975" cy="696913"/>
              </a:xfrm>
              <a:custGeom>
                <a:avLst/>
                <a:gdLst>
                  <a:gd name="T0" fmla="*/ 217 w 410"/>
                  <a:gd name="T1" fmla="*/ 18 h 658"/>
                  <a:gd name="T2" fmla="*/ 392 w 410"/>
                  <a:gd name="T3" fmla="*/ 217 h 658"/>
                  <a:gd name="T4" fmla="*/ 330 w 410"/>
                  <a:gd name="T5" fmla="*/ 366 h 658"/>
                  <a:gd name="T6" fmla="*/ 290 w 410"/>
                  <a:gd name="T7" fmla="*/ 484 h 658"/>
                  <a:gd name="T8" fmla="*/ 296 w 410"/>
                  <a:gd name="T9" fmla="*/ 508 h 658"/>
                  <a:gd name="T10" fmla="*/ 296 w 410"/>
                  <a:gd name="T11" fmla="*/ 537 h 658"/>
                  <a:gd name="T12" fmla="*/ 287 w 410"/>
                  <a:gd name="T13" fmla="*/ 564 h 658"/>
                  <a:gd name="T14" fmla="*/ 289 w 410"/>
                  <a:gd name="T15" fmla="*/ 580 h 658"/>
                  <a:gd name="T16" fmla="*/ 259 w 410"/>
                  <a:gd name="T17" fmla="*/ 605 h 658"/>
                  <a:gd name="T18" fmla="*/ 259 w 410"/>
                  <a:gd name="T19" fmla="*/ 615 h 658"/>
                  <a:gd name="T20" fmla="*/ 177 w 410"/>
                  <a:gd name="T21" fmla="*/ 640 h 658"/>
                  <a:gd name="T22" fmla="*/ 152 w 410"/>
                  <a:gd name="T23" fmla="*/ 608 h 658"/>
                  <a:gd name="T24" fmla="*/ 147 w 410"/>
                  <a:gd name="T25" fmla="*/ 605 h 658"/>
                  <a:gd name="T26" fmla="*/ 122 w 410"/>
                  <a:gd name="T27" fmla="*/ 573 h 658"/>
                  <a:gd name="T28" fmla="*/ 115 w 410"/>
                  <a:gd name="T29" fmla="*/ 544 h 658"/>
                  <a:gd name="T30" fmla="*/ 119 w 410"/>
                  <a:gd name="T31" fmla="*/ 523 h 658"/>
                  <a:gd name="T32" fmla="*/ 115 w 410"/>
                  <a:gd name="T33" fmla="*/ 502 h 658"/>
                  <a:gd name="T34" fmla="*/ 117 w 410"/>
                  <a:gd name="T35" fmla="*/ 432 h 658"/>
                  <a:gd name="T36" fmla="*/ 39 w 410"/>
                  <a:gd name="T37" fmla="*/ 310 h 658"/>
                  <a:gd name="T38" fmla="*/ 72 w 410"/>
                  <a:gd name="T39" fmla="*/ 76 h 658"/>
                  <a:gd name="T40" fmla="*/ 205 w 410"/>
                  <a:gd name="T41" fmla="*/ 18 h 658"/>
                  <a:gd name="T42" fmla="*/ 193 w 410"/>
                  <a:gd name="T43" fmla="*/ 1 h 658"/>
                  <a:gd name="T44" fmla="*/ 192 w 410"/>
                  <a:gd name="T45" fmla="*/ 1 h 658"/>
                  <a:gd name="T46" fmla="*/ 60 w 410"/>
                  <a:gd name="T47" fmla="*/ 64 h 658"/>
                  <a:gd name="T48" fmla="*/ 24 w 410"/>
                  <a:gd name="T49" fmla="*/ 317 h 658"/>
                  <a:gd name="T50" fmla="*/ 100 w 410"/>
                  <a:gd name="T51" fmla="*/ 433 h 658"/>
                  <a:gd name="T52" fmla="*/ 98 w 410"/>
                  <a:gd name="T53" fmla="*/ 502 h 658"/>
                  <a:gd name="T54" fmla="*/ 101 w 410"/>
                  <a:gd name="T55" fmla="*/ 523 h 658"/>
                  <a:gd name="T56" fmla="*/ 98 w 410"/>
                  <a:gd name="T57" fmla="*/ 544 h 658"/>
                  <a:gd name="T58" fmla="*/ 106 w 410"/>
                  <a:gd name="T59" fmla="*/ 573 h 658"/>
                  <a:gd name="T60" fmla="*/ 136 w 410"/>
                  <a:gd name="T61" fmla="*/ 621 h 658"/>
                  <a:gd name="T62" fmla="*/ 234 w 410"/>
                  <a:gd name="T63" fmla="*/ 658 h 658"/>
                  <a:gd name="T64" fmla="*/ 305 w 410"/>
                  <a:gd name="T65" fmla="*/ 580 h 658"/>
                  <a:gd name="T66" fmla="*/ 305 w 410"/>
                  <a:gd name="T67" fmla="*/ 569 h 658"/>
                  <a:gd name="T68" fmla="*/ 313 w 410"/>
                  <a:gd name="T69" fmla="*/ 537 h 658"/>
                  <a:gd name="T70" fmla="*/ 313 w 410"/>
                  <a:gd name="T71" fmla="*/ 508 h 658"/>
                  <a:gd name="T72" fmla="*/ 307 w 410"/>
                  <a:gd name="T73" fmla="*/ 480 h 658"/>
                  <a:gd name="T74" fmla="*/ 341 w 410"/>
                  <a:gd name="T75" fmla="*/ 379 h 658"/>
                  <a:gd name="T76" fmla="*/ 409 w 410"/>
                  <a:gd name="T77" fmla="*/ 216 h 658"/>
                  <a:gd name="T78" fmla="*/ 290 w 410"/>
                  <a:gd name="T79" fmla="*/ 19 h 658"/>
                  <a:gd name="T80" fmla="*/ 218 w 410"/>
                  <a:gd name="T81" fmla="*/ 1 h 658"/>
                  <a:gd name="T82" fmla="*/ 205 w 410"/>
                  <a:gd name="T83" fmla="*/ 0 h 6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10" h="658">
                    <a:moveTo>
                      <a:pt x="205" y="18"/>
                    </a:moveTo>
                    <a:cubicBezTo>
                      <a:pt x="209" y="18"/>
                      <a:pt x="217" y="18"/>
                      <a:pt x="217" y="18"/>
                    </a:cubicBezTo>
                    <a:cubicBezTo>
                      <a:pt x="264" y="21"/>
                      <a:pt x="306" y="41"/>
                      <a:pt x="339" y="76"/>
                    </a:cubicBezTo>
                    <a:cubicBezTo>
                      <a:pt x="373" y="114"/>
                      <a:pt x="392" y="163"/>
                      <a:pt x="392" y="217"/>
                    </a:cubicBezTo>
                    <a:cubicBezTo>
                      <a:pt x="393" y="222"/>
                      <a:pt x="394" y="262"/>
                      <a:pt x="372" y="310"/>
                    </a:cubicBezTo>
                    <a:cubicBezTo>
                      <a:pt x="360" y="335"/>
                      <a:pt x="344" y="352"/>
                      <a:pt x="330" y="366"/>
                    </a:cubicBezTo>
                    <a:cubicBezTo>
                      <a:pt x="311" y="386"/>
                      <a:pt x="295" y="402"/>
                      <a:pt x="294" y="432"/>
                    </a:cubicBezTo>
                    <a:cubicBezTo>
                      <a:pt x="294" y="436"/>
                      <a:pt x="292" y="471"/>
                      <a:pt x="290" y="484"/>
                    </a:cubicBezTo>
                    <a:cubicBezTo>
                      <a:pt x="294" y="489"/>
                      <a:pt x="296" y="495"/>
                      <a:pt x="296" y="502"/>
                    </a:cubicBezTo>
                    <a:cubicBezTo>
                      <a:pt x="296" y="508"/>
                      <a:pt x="296" y="508"/>
                      <a:pt x="296" y="508"/>
                    </a:cubicBezTo>
                    <a:cubicBezTo>
                      <a:pt x="296" y="513"/>
                      <a:pt x="294" y="518"/>
                      <a:pt x="291" y="523"/>
                    </a:cubicBezTo>
                    <a:cubicBezTo>
                      <a:pt x="294" y="527"/>
                      <a:pt x="296" y="532"/>
                      <a:pt x="296" y="537"/>
                    </a:cubicBezTo>
                    <a:cubicBezTo>
                      <a:pt x="296" y="544"/>
                      <a:pt x="296" y="544"/>
                      <a:pt x="296" y="544"/>
                    </a:cubicBezTo>
                    <a:cubicBezTo>
                      <a:pt x="296" y="552"/>
                      <a:pt x="292" y="559"/>
                      <a:pt x="287" y="564"/>
                    </a:cubicBezTo>
                    <a:cubicBezTo>
                      <a:pt x="288" y="567"/>
                      <a:pt x="289" y="570"/>
                      <a:pt x="289" y="573"/>
                    </a:cubicBezTo>
                    <a:cubicBezTo>
                      <a:pt x="289" y="580"/>
                      <a:pt x="289" y="580"/>
                      <a:pt x="289" y="580"/>
                    </a:cubicBezTo>
                    <a:cubicBezTo>
                      <a:pt x="289" y="594"/>
                      <a:pt x="277" y="605"/>
                      <a:pt x="264" y="605"/>
                    </a:cubicBezTo>
                    <a:cubicBezTo>
                      <a:pt x="259" y="605"/>
                      <a:pt x="259" y="605"/>
                      <a:pt x="259" y="605"/>
                    </a:cubicBezTo>
                    <a:cubicBezTo>
                      <a:pt x="259" y="606"/>
                      <a:pt x="259" y="607"/>
                      <a:pt x="259" y="608"/>
                    </a:cubicBezTo>
                    <a:cubicBezTo>
                      <a:pt x="259" y="615"/>
                      <a:pt x="259" y="615"/>
                      <a:pt x="259" y="615"/>
                    </a:cubicBezTo>
                    <a:cubicBezTo>
                      <a:pt x="259" y="629"/>
                      <a:pt x="248" y="640"/>
                      <a:pt x="234" y="640"/>
                    </a:cubicBezTo>
                    <a:cubicBezTo>
                      <a:pt x="177" y="640"/>
                      <a:pt x="177" y="640"/>
                      <a:pt x="177" y="640"/>
                    </a:cubicBezTo>
                    <a:cubicBezTo>
                      <a:pt x="163" y="640"/>
                      <a:pt x="152" y="629"/>
                      <a:pt x="152" y="615"/>
                    </a:cubicBezTo>
                    <a:cubicBezTo>
                      <a:pt x="152" y="608"/>
                      <a:pt x="152" y="608"/>
                      <a:pt x="152" y="608"/>
                    </a:cubicBezTo>
                    <a:cubicBezTo>
                      <a:pt x="152" y="607"/>
                      <a:pt x="152" y="606"/>
                      <a:pt x="152" y="605"/>
                    </a:cubicBezTo>
                    <a:cubicBezTo>
                      <a:pt x="147" y="605"/>
                      <a:pt x="147" y="605"/>
                      <a:pt x="147" y="605"/>
                    </a:cubicBezTo>
                    <a:cubicBezTo>
                      <a:pt x="133" y="605"/>
                      <a:pt x="122" y="594"/>
                      <a:pt x="122" y="580"/>
                    </a:cubicBezTo>
                    <a:cubicBezTo>
                      <a:pt x="122" y="573"/>
                      <a:pt x="122" y="573"/>
                      <a:pt x="122" y="573"/>
                    </a:cubicBezTo>
                    <a:cubicBezTo>
                      <a:pt x="122" y="570"/>
                      <a:pt x="123" y="567"/>
                      <a:pt x="124" y="564"/>
                    </a:cubicBezTo>
                    <a:cubicBezTo>
                      <a:pt x="118" y="559"/>
                      <a:pt x="115" y="552"/>
                      <a:pt x="115" y="544"/>
                    </a:cubicBezTo>
                    <a:cubicBezTo>
                      <a:pt x="115" y="537"/>
                      <a:pt x="115" y="537"/>
                      <a:pt x="115" y="537"/>
                    </a:cubicBezTo>
                    <a:cubicBezTo>
                      <a:pt x="115" y="532"/>
                      <a:pt x="117" y="527"/>
                      <a:pt x="119" y="523"/>
                    </a:cubicBezTo>
                    <a:cubicBezTo>
                      <a:pt x="117" y="518"/>
                      <a:pt x="115" y="513"/>
                      <a:pt x="115" y="508"/>
                    </a:cubicBezTo>
                    <a:cubicBezTo>
                      <a:pt x="115" y="502"/>
                      <a:pt x="115" y="502"/>
                      <a:pt x="115" y="502"/>
                    </a:cubicBezTo>
                    <a:cubicBezTo>
                      <a:pt x="115" y="495"/>
                      <a:pt x="117" y="489"/>
                      <a:pt x="121" y="484"/>
                    </a:cubicBezTo>
                    <a:cubicBezTo>
                      <a:pt x="119" y="471"/>
                      <a:pt x="117" y="436"/>
                      <a:pt x="117" y="432"/>
                    </a:cubicBezTo>
                    <a:cubicBezTo>
                      <a:pt x="116" y="402"/>
                      <a:pt x="100" y="386"/>
                      <a:pt x="81" y="366"/>
                    </a:cubicBezTo>
                    <a:cubicBezTo>
                      <a:pt x="67" y="352"/>
                      <a:pt x="51" y="335"/>
                      <a:pt x="39" y="310"/>
                    </a:cubicBezTo>
                    <a:cubicBezTo>
                      <a:pt x="16" y="262"/>
                      <a:pt x="18" y="222"/>
                      <a:pt x="18" y="217"/>
                    </a:cubicBezTo>
                    <a:cubicBezTo>
                      <a:pt x="18" y="163"/>
                      <a:pt x="38" y="114"/>
                      <a:pt x="72" y="76"/>
                    </a:cubicBezTo>
                    <a:cubicBezTo>
                      <a:pt x="105" y="41"/>
                      <a:pt x="147" y="21"/>
                      <a:pt x="193" y="18"/>
                    </a:cubicBezTo>
                    <a:cubicBezTo>
                      <a:pt x="193" y="18"/>
                      <a:pt x="202" y="18"/>
                      <a:pt x="205" y="18"/>
                    </a:cubicBezTo>
                    <a:moveTo>
                      <a:pt x="205" y="0"/>
                    </a:moveTo>
                    <a:cubicBezTo>
                      <a:pt x="202" y="0"/>
                      <a:pt x="194" y="0"/>
                      <a:pt x="193" y="1"/>
                    </a:cubicBezTo>
                    <a:cubicBezTo>
                      <a:pt x="193" y="1"/>
                      <a:pt x="193" y="1"/>
                      <a:pt x="193" y="1"/>
                    </a:cubicBezTo>
                    <a:cubicBezTo>
                      <a:pt x="192" y="1"/>
                      <a:pt x="192" y="1"/>
                      <a:pt x="192" y="1"/>
                    </a:cubicBezTo>
                    <a:cubicBezTo>
                      <a:pt x="167" y="2"/>
                      <a:pt x="143" y="9"/>
                      <a:pt x="121" y="19"/>
                    </a:cubicBezTo>
                    <a:cubicBezTo>
                      <a:pt x="98" y="30"/>
                      <a:pt x="78" y="45"/>
                      <a:pt x="60" y="64"/>
                    </a:cubicBezTo>
                    <a:cubicBezTo>
                      <a:pt x="23" y="105"/>
                      <a:pt x="2" y="158"/>
                      <a:pt x="2" y="216"/>
                    </a:cubicBezTo>
                    <a:cubicBezTo>
                      <a:pt x="1" y="225"/>
                      <a:pt x="0" y="268"/>
                      <a:pt x="24" y="317"/>
                    </a:cubicBezTo>
                    <a:cubicBezTo>
                      <a:pt x="37" y="345"/>
                      <a:pt x="55" y="364"/>
                      <a:pt x="69" y="379"/>
                    </a:cubicBezTo>
                    <a:cubicBezTo>
                      <a:pt x="88" y="398"/>
                      <a:pt x="99" y="410"/>
                      <a:pt x="100" y="433"/>
                    </a:cubicBezTo>
                    <a:cubicBezTo>
                      <a:pt x="101" y="439"/>
                      <a:pt x="102" y="464"/>
                      <a:pt x="104" y="480"/>
                    </a:cubicBezTo>
                    <a:cubicBezTo>
                      <a:pt x="100" y="486"/>
                      <a:pt x="98" y="494"/>
                      <a:pt x="98" y="502"/>
                    </a:cubicBezTo>
                    <a:cubicBezTo>
                      <a:pt x="98" y="508"/>
                      <a:pt x="98" y="508"/>
                      <a:pt x="98" y="508"/>
                    </a:cubicBezTo>
                    <a:cubicBezTo>
                      <a:pt x="98" y="513"/>
                      <a:pt x="99" y="518"/>
                      <a:pt x="101" y="523"/>
                    </a:cubicBezTo>
                    <a:cubicBezTo>
                      <a:pt x="99" y="527"/>
                      <a:pt x="98" y="532"/>
                      <a:pt x="98" y="537"/>
                    </a:cubicBezTo>
                    <a:cubicBezTo>
                      <a:pt x="98" y="544"/>
                      <a:pt x="98" y="544"/>
                      <a:pt x="98" y="544"/>
                    </a:cubicBezTo>
                    <a:cubicBezTo>
                      <a:pt x="98" y="553"/>
                      <a:pt x="101" y="562"/>
                      <a:pt x="106" y="569"/>
                    </a:cubicBezTo>
                    <a:cubicBezTo>
                      <a:pt x="106" y="570"/>
                      <a:pt x="106" y="572"/>
                      <a:pt x="106" y="573"/>
                    </a:cubicBezTo>
                    <a:cubicBezTo>
                      <a:pt x="106" y="580"/>
                      <a:pt x="106" y="580"/>
                      <a:pt x="106" y="580"/>
                    </a:cubicBezTo>
                    <a:cubicBezTo>
                      <a:pt x="106" y="599"/>
                      <a:pt x="119" y="616"/>
                      <a:pt x="136" y="621"/>
                    </a:cubicBezTo>
                    <a:cubicBezTo>
                      <a:pt x="139" y="642"/>
                      <a:pt x="156" y="658"/>
                      <a:pt x="177" y="658"/>
                    </a:cubicBezTo>
                    <a:cubicBezTo>
                      <a:pt x="234" y="658"/>
                      <a:pt x="234" y="658"/>
                      <a:pt x="234" y="658"/>
                    </a:cubicBezTo>
                    <a:cubicBezTo>
                      <a:pt x="255" y="658"/>
                      <a:pt x="272" y="642"/>
                      <a:pt x="275" y="621"/>
                    </a:cubicBezTo>
                    <a:cubicBezTo>
                      <a:pt x="292" y="616"/>
                      <a:pt x="305" y="599"/>
                      <a:pt x="305" y="580"/>
                    </a:cubicBezTo>
                    <a:cubicBezTo>
                      <a:pt x="305" y="573"/>
                      <a:pt x="305" y="573"/>
                      <a:pt x="305" y="573"/>
                    </a:cubicBezTo>
                    <a:cubicBezTo>
                      <a:pt x="305" y="572"/>
                      <a:pt x="305" y="570"/>
                      <a:pt x="305" y="569"/>
                    </a:cubicBezTo>
                    <a:cubicBezTo>
                      <a:pt x="310" y="562"/>
                      <a:pt x="313" y="553"/>
                      <a:pt x="313" y="544"/>
                    </a:cubicBezTo>
                    <a:cubicBezTo>
                      <a:pt x="313" y="537"/>
                      <a:pt x="313" y="537"/>
                      <a:pt x="313" y="537"/>
                    </a:cubicBezTo>
                    <a:cubicBezTo>
                      <a:pt x="313" y="532"/>
                      <a:pt x="312" y="527"/>
                      <a:pt x="310" y="523"/>
                    </a:cubicBezTo>
                    <a:cubicBezTo>
                      <a:pt x="312" y="518"/>
                      <a:pt x="313" y="513"/>
                      <a:pt x="313" y="508"/>
                    </a:cubicBezTo>
                    <a:cubicBezTo>
                      <a:pt x="313" y="502"/>
                      <a:pt x="313" y="502"/>
                      <a:pt x="313" y="502"/>
                    </a:cubicBezTo>
                    <a:cubicBezTo>
                      <a:pt x="313" y="494"/>
                      <a:pt x="311" y="486"/>
                      <a:pt x="307" y="480"/>
                    </a:cubicBezTo>
                    <a:cubicBezTo>
                      <a:pt x="309" y="464"/>
                      <a:pt x="310" y="439"/>
                      <a:pt x="310" y="433"/>
                    </a:cubicBezTo>
                    <a:cubicBezTo>
                      <a:pt x="312" y="410"/>
                      <a:pt x="323" y="398"/>
                      <a:pt x="341" y="379"/>
                    </a:cubicBezTo>
                    <a:cubicBezTo>
                      <a:pt x="356" y="364"/>
                      <a:pt x="374" y="345"/>
                      <a:pt x="387" y="317"/>
                    </a:cubicBezTo>
                    <a:cubicBezTo>
                      <a:pt x="410" y="268"/>
                      <a:pt x="410" y="225"/>
                      <a:pt x="409" y="216"/>
                    </a:cubicBezTo>
                    <a:cubicBezTo>
                      <a:pt x="409" y="158"/>
                      <a:pt x="388" y="105"/>
                      <a:pt x="351" y="64"/>
                    </a:cubicBezTo>
                    <a:cubicBezTo>
                      <a:pt x="333" y="45"/>
                      <a:pt x="313" y="30"/>
                      <a:pt x="290" y="19"/>
                    </a:cubicBezTo>
                    <a:cubicBezTo>
                      <a:pt x="268" y="9"/>
                      <a:pt x="244" y="2"/>
                      <a:pt x="218" y="1"/>
                    </a:cubicBezTo>
                    <a:cubicBezTo>
                      <a:pt x="218" y="1"/>
                      <a:pt x="218" y="1"/>
                      <a:pt x="218" y="1"/>
                    </a:cubicBezTo>
                    <a:cubicBezTo>
                      <a:pt x="218" y="1"/>
                      <a:pt x="218" y="1"/>
                      <a:pt x="218" y="1"/>
                    </a:cubicBezTo>
                    <a:cubicBezTo>
                      <a:pt x="217" y="0"/>
                      <a:pt x="209" y="0"/>
                      <a:pt x="205" y="0"/>
                    </a:cubicBezTo>
                    <a:close/>
                  </a:path>
                </a:pathLst>
              </a:custGeom>
              <a:solidFill>
                <a:srgbClr val="3E3A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28" name="Freeform 63"/>
              <p:cNvSpPr/>
              <p:nvPr/>
            </p:nvSpPr>
            <p:spPr bwMode="auto">
              <a:xfrm>
                <a:off x="1127125" y="2776538"/>
                <a:ext cx="176213" cy="38100"/>
              </a:xfrm>
              <a:custGeom>
                <a:avLst/>
                <a:gdLst>
                  <a:gd name="T0" fmla="*/ 166 w 166"/>
                  <a:gd name="T1" fmla="*/ 21 h 36"/>
                  <a:gd name="T2" fmla="*/ 152 w 166"/>
                  <a:gd name="T3" fmla="*/ 36 h 36"/>
                  <a:gd name="T4" fmla="*/ 14 w 166"/>
                  <a:gd name="T5" fmla="*/ 36 h 36"/>
                  <a:gd name="T6" fmla="*/ 0 w 166"/>
                  <a:gd name="T7" fmla="*/ 21 h 36"/>
                  <a:gd name="T8" fmla="*/ 0 w 166"/>
                  <a:gd name="T9" fmla="*/ 15 h 36"/>
                  <a:gd name="T10" fmla="*/ 14 w 166"/>
                  <a:gd name="T11" fmla="*/ 0 h 36"/>
                  <a:gd name="T12" fmla="*/ 152 w 166"/>
                  <a:gd name="T13" fmla="*/ 0 h 36"/>
                  <a:gd name="T14" fmla="*/ 166 w 166"/>
                  <a:gd name="T15" fmla="*/ 15 h 36"/>
                  <a:gd name="T16" fmla="*/ 166 w 166"/>
                  <a:gd name="T17" fmla="*/ 2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6" h="36">
                    <a:moveTo>
                      <a:pt x="166" y="21"/>
                    </a:moveTo>
                    <a:cubicBezTo>
                      <a:pt x="166" y="29"/>
                      <a:pt x="160" y="36"/>
                      <a:pt x="152" y="36"/>
                    </a:cubicBezTo>
                    <a:cubicBezTo>
                      <a:pt x="14" y="36"/>
                      <a:pt x="14" y="36"/>
                      <a:pt x="14" y="36"/>
                    </a:cubicBezTo>
                    <a:cubicBezTo>
                      <a:pt x="7" y="36"/>
                      <a:pt x="0" y="29"/>
                      <a:pt x="0" y="21"/>
                    </a:cubicBezTo>
                    <a:cubicBezTo>
                      <a:pt x="0" y="15"/>
                      <a:pt x="0" y="15"/>
                      <a:pt x="0" y="15"/>
                    </a:cubicBezTo>
                    <a:cubicBezTo>
                      <a:pt x="0" y="7"/>
                      <a:pt x="7" y="0"/>
                      <a:pt x="14" y="0"/>
                    </a:cubicBezTo>
                    <a:cubicBezTo>
                      <a:pt x="152" y="0"/>
                      <a:pt x="152" y="0"/>
                      <a:pt x="152" y="0"/>
                    </a:cubicBezTo>
                    <a:cubicBezTo>
                      <a:pt x="160" y="0"/>
                      <a:pt x="166" y="7"/>
                      <a:pt x="166" y="15"/>
                    </a:cubicBezTo>
                    <a:lnTo>
                      <a:pt x="166" y="21"/>
                    </a:lnTo>
                    <a:close/>
                  </a:path>
                </a:pathLst>
              </a:custGeom>
              <a:solidFill>
                <a:srgbClr val="3E3A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29" name="Freeform 64"/>
              <p:cNvSpPr/>
              <p:nvPr/>
            </p:nvSpPr>
            <p:spPr bwMode="auto">
              <a:xfrm>
                <a:off x="1127125" y="2816226"/>
                <a:ext cx="176213" cy="38100"/>
              </a:xfrm>
              <a:custGeom>
                <a:avLst/>
                <a:gdLst>
                  <a:gd name="T0" fmla="*/ 166 w 166"/>
                  <a:gd name="T1" fmla="*/ 21 h 35"/>
                  <a:gd name="T2" fmla="*/ 152 w 166"/>
                  <a:gd name="T3" fmla="*/ 35 h 35"/>
                  <a:gd name="T4" fmla="*/ 14 w 166"/>
                  <a:gd name="T5" fmla="*/ 35 h 35"/>
                  <a:gd name="T6" fmla="*/ 0 w 166"/>
                  <a:gd name="T7" fmla="*/ 21 h 35"/>
                  <a:gd name="T8" fmla="*/ 0 w 166"/>
                  <a:gd name="T9" fmla="*/ 14 h 35"/>
                  <a:gd name="T10" fmla="*/ 14 w 166"/>
                  <a:gd name="T11" fmla="*/ 0 h 35"/>
                  <a:gd name="T12" fmla="*/ 152 w 166"/>
                  <a:gd name="T13" fmla="*/ 0 h 35"/>
                  <a:gd name="T14" fmla="*/ 166 w 166"/>
                  <a:gd name="T15" fmla="*/ 14 h 35"/>
                  <a:gd name="T16" fmla="*/ 166 w 166"/>
                  <a:gd name="T17" fmla="*/ 21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6" h="35">
                    <a:moveTo>
                      <a:pt x="166" y="21"/>
                    </a:moveTo>
                    <a:cubicBezTo>
                      <a:pt x="166" y="29"/>
                      <a:pt x="160" y="35"/>
                      <a:pt x="152" y="35"/>
                    </a:cubicBezTo>
                    <a:cubicBezTo>
                      <a:pt x="14" y="35"/>
                      <a:pt x="14" y="35"/>
                      <a:pt x="14" y="35"/>
                    </a:cubicBezTo>
                    <a:cubicBezTo>
                      <a:pt x="7" y="35"/>
                      <a:pt x="0" y="29"/>
                      <a:pt x="0" y="21"/>
                    </a:cubicBezTo>
                    <a:cubicBezTo>
                      <a:pt x="0" y="14"/>
                      <a:pt x="0" y="14"/>
                      <a:pt x="0" y="14"/>
                    </a:cubicBezTo>
                    <a:cubicBezTo>
                      <a:pt x="0" y="6"/>
                      <a:pt x="7" y="0"/>
                      <a:pt x="14" y="0"/>
                    </a:cubicBezTo>
                    <a:cubicBezTo>
                      <a:pt x="152" y="0"/>
                      <a:pt x="152" y="0"/>
                      <a:pt x="152" y="0"/>
                    </a:cubicBezTo>
                    <a:cubicBezTo>
                      <a:pt x="160" y="0"/>
                      <a:pt x="166" y="6"/>
                      <a:pt x="166" y="14"/>
                    </a:cubicBezTo>
                    <a:lnTo>
                      <a:pt x="166" y="21"/>
                    </a:lnTo>
                    <a:close/>
                  </a:path>
                </a:pathLst>
              </a:custGeom>
              <a:solidFill>
                <a:srgbClr val="3E3A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30" name="Freeform 65"/>
              <p:cNvSpPr/>
              <p:nvPr/>
            </p:nvSpPr>
            <p:spPr bwMode="auto">
              <a:xfrm>
                <a:off x="1136650" y="2857501"/>
                <a:ext cx="158750" cy="36513"/>
              </a:xfrm>
              <a:custGeom>
                <a:avLst/>
                <a:gdLst>
                  <a:gd name="T0" fmla="*/ 150 w 150"/>
                  <a:gd name="T1" fmla="*/ 20 h 35"/>
                  <a:gd name="T2" fmla="*/ 137 w 150"/>
                  <a:gd name="T3" fmla="*/ 35 h 35"/>
                  <a:gd name="T4" fmla="*/ 14 w 150"/>
                  <a:gd name="T5" fmla="*/ 35 h 35"/>
                  <a:gd name="T6" fmla="*/ 0 w 150"/>
                  <a:gd name="T7" fmla="*/ 20 h 35"/>
                  <a:gd name="T8" fmla="*/ 0 w 150"/>
                  <a:gd name="T9" fmla="*/ 14 h 35"/>
                  <a:gd name="T10" fmla="*/ 14 w 150"/>
                  <a:gd name="T11" fmla="*/ 0 h 35"/>
                  <a:gd name="T12" fmla="*/ 137 w 150"/>
                  <a:gd name="T13" fmla="*/ 0 h 35"/>
                  <a:gd name="T14" fmla="*/ 150 w 150"/>
                  <a:gd name="T15" fmla="*/ 14 h 35"/>
                  <a:gd name="T16" fmla="*/ 150 w 150"/>
                  <a:gd name="T17" fmla="*/ 2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0" h="35">
                    <a:moveTo>
                      <a:pt x="150" y="20"/>
                    </a:moveTo>
                    <a:cubicBezTo>
                      <a:pt x="150" y="28"/>
                      <a:pt x="144" y="35"/>
                      <a:pt x="137" y="35"/>
                    </a:cubicBezTo>
                    <a:cubicBezTo>
                      <a:pt x="14" y="35"/>
                      <a:pt x="14" y="35"/>
                      <a:pt x="14" y="35"/>
                    </a:cubicBezTo>
                    <a:cubicBezTo>
                      <a:pt x="6" y="35"/>
                      <a:pt x="0" y="28"/>
                      <a:pt x="0" y="20"/>
                    </a:cubicBezTo>
                    <a:cubicBezTo>
                      <a:pt x="0" y="14"/>
                      <a:pt x="0" y="14"/>
                      <a:pt x="0" y="14"/>
                    </a:cubicBezTo>
                    <a:cubicBezTo>
                      <a:pt x="0" y="6"/>
                      <a:pt x="6" y="0"/>
                      <a:pt x="14" y="0"/>
                    </a:cubicBezTo>
                    <a:cubicBezTo>
                      <a:pt x="137" y="0"/>
                      <a:pt x="137" y="0"/>
                      <a:pt x="137" y="0"/>
                    </a:cubicBezTo>
                    <a:cubicBezTo>
                      <a:pt x="144" y="0"/>
                      <a:pt x="150" y="6"/>
                      <a:pt x="150" y="14"/>
                    </a:cubicBezTo>
                    <a:lnTo>
                      <a:pt x="150" y="20"/>
                    </a:lnTo>
                    <a:close/>
                  </a:path>
                </a:pathLst>
              </a:custGeom>
              <a:solidFill>
                <a:srgbClr val="3E3A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31" name="Freeform 66"/>
              <p:cNvSpPr/>
              <p:nvPr/>
            </p:nvSpPr>
            <p:spPr bwMode="auto">
              <a:xfrm>
                <a:off x="1169988" y="2895601"/>
                <a:ext cx="92075" cy="38100"/>
              </a:xfrm>
              <a:custGeom>
                <a:avLst/>
                <a:gdLst>
                  <a:gd name="T0" fmla="*/ 87 w 87"/>
                  <a:gd name="T1" fmla="*/ 21 h 36"/>
                  <a:gd name="T2" fmla="*/ 73 w 87"/>
                  <a:gd name="T3" fmla="*/ 36 h 36"/>
                  <a:gd name="T4" fmla="*/ 13 w 87"/>
                  <a:gd name="T5" fmla="*/ 36 h 36"/>
                  <a:gd name="T6" fmla="*/ 0 w 87"/>
                  <a:gd name="T7" fmla="*/ 21 h 36"/>
                  <a:gd name="T8" fmla="*/ 0 w 87"/>
                  <a:gd name="T9" fmla="*/ 15 h 36"/>
                  <a:gd name="T10" fmla="*/ 13 w 87"/>
                  <a:gd name="T11" fmla="*/ 0 h 36"/>
                  <a:gd name="T12" fmla="*/ 73 w 87"/>
                  <a:gd name="T13" fmla="*/ 0 h 36"/>
                  <a:gd name="T14" fmla="*/ 87 w 87"/>
                  <a:gd name="T15" fmla="*/ 15 h 36"/>
                  <a:gd name="T16" fmla="*/ 87 w 87"/>
                  <a:gd name="T17" fmla="*/ 2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7" h="36">
                    <a:moveTo>
                      <a:pt x="87" y="21"/>
                    </a:moveTo>
                    <a:cubicBezTo>
                      <a:pt x="87" y="29"/>
                      <a:pt x="81" y="36"/>
                      <a:pt x="73" y="36"/>
                    </a:cubicBezTo>
                    <a:cubicBezTo>
                      <a:pt x="13" y="36"/>
                      <a:pt x="13" y="36"/>
                      <a:pt x="13" y="36"/>
                    </a:cubicBezTo>
                    <a:cubicBezTo>
                      <a:pt x="6" y="36"/>
                      <a:pt x="0" y="29"/>
                      <a:pt x="0" y="21"/>
                    </a:cubicBezTo>
                    <a:cubicBezTo>
                      <a:pt x="0" y="15"/>
                      <a:pt x="0" y="15"/>
                      <a:pt x="0" y="15"/>
                    </a:cubicBezTo>
                    <a:cubicBezTo>
                      <a:pt x="0" y="7"/>
                      <a:pt x="6" y="0"/>
                      <a:pt x="13" y="0"/>
                    </a:cubicBezTo>
                    <a:cubicBezTo>
                      <a:pt x="73" y="0"/>
                      <a:pt x="73" y="0"/>
                      <a:pt x="73" y="0"/>
                    </a:cubicBezTo>
                    <a:cubicBezTo>
                      <a:pt x="81" y="0"/>
                      <a:pt x="87" y="7"/>
                      <a:pt x="87" y="15"/>
                    </a:cubicBezTo>
                    <a:lnTo>
                      <a:pt x="87" y="21"/>
                    </a:lnTo>
                    <a:close/>
                  </a:path>
                </a:pathLst>
              </a:custGeom>
              <a:solidFill>
                <a:srgbClr val="3E3A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32" name="Freeform 67"/>
              <p:cNvSpPr>
                <a:spLocks noEditPoints="1"/>
              </p:cNvSpPr>
              <p:nvPr/>
            </p:nvSpPr>
            <p:spPr bwMode="auto">
              <a:xfrm>
                <a:off x="1228725" y="2700338"/>
                <a:ext cx="68263" cy="69850"/>
              </a:xfrm>
              <a:custGeom>
                <a:avLst/>
                <a:gdLst>
                  <a:gd name="T0" fmla="*/ 59 w 63"/>
                  <a:gd name="T1" fmla="*/ 30 h 65"/>
                  <a:gd name="T2" fmla="*/ 58 w 63"/>
                  <a:gd name="T3" fmla="*/ 25 h 65"/>
                  <a:gd name="T4" fmla="*/ 56 w 63"/>
                  <a:gd name="T5" fmla="*/ 20 h 65"/>
                  <a:gd name="T6" fmla="*/ 53 w 63"/>
                  <a:gd name="T7" fmla="*/ 16 h 65"/>
                  <a:gd name="T8" fmla="*/ 50 w 63"/>
                  <a:gd name="T9" fmla="*/ 12 h 65"/>
                  <a:gd name="T10" fmla="*/ 46 w 63"/>
                  <a:gd name="T11" fmla="*/ 9 h 65"/>
                  <a:gd name="T12" fmla="*/ 42 w 63"/>
                  <a:gd name="T13" fmla="*/ 7 h 65"/>
                  <a:gd name="T14" fmla="*/ 37 w 63"/>
                  <a:gd name="T15" fmla="*/ 5 h 65"/>
                  <a:gd name="T16" fmla="*/ 33 w 63"/>
                  <a:gd name="T17" fmla="*/ 4 h 65"/>
                  <a:gd name="T18" fmla="*/ 28 w 63"/>
                  <a:gd name="T19" fmla="*/ 1 h 65"/>
                  <a:gd name="T20" fmla="*/ 22 w 63"/>
                  <a:gd name="T21" fmla="*/ 2 h 65"/>
                  <a:gd name="T22" fmla="*/ 17 w 63"/>
                  <a:gd name="T23" fmla="*/ 4 h 65"/>
                  <a:gd name="T24" fmla="*/ 12 w 63"/>
                  <a:gd name="T25" fmla="*/ 7 h 65"/>
                  <a:gd name="T26" fmla="*/ 8 w 63"/>
                  <a:gd name="T27" fmla="*/ 11 h 65"/>
                  <a:gd name="T28" fmla="*/ 5 w 63"/>
                  <a:gd name="T29" fmla="*/ 16 h 65"/>
                  <a:gd name="T30" fmla="*/ 3 w 63"/>
                  <a:gd name="T31" fmla="*/ 21 h 65"/>
                  <a:gd name="T32" fmla="*/ 1 w 63"/>
                  <a:gd name="T33" fmla="*/ 27 h 65"/>
                  <a:gd name="T34" fmla="*/ 0 w 63"/>
                  <a:gd name="T35" fmla="*/ 32 h 65"/>
                  <a:gd name="T36" fmla="*/ 1 w 63"/>
                  <a:gd name="T37" fmla="*/ 38 h 65"/>
                  <a:gd name="T38" fmla="*/ 2 w 63"/>
                  <a:gd name="T39" fmla="*/ 44 h 65"/>
                  <a:gd name="T40" fmla="*/ 5 w 63"/>
                  <a:gd name="T41" fmla="*/ 49 h 65"/>
                  <a:gd name="T42" fmla="*/ 8 w 63"/>
                  <a:gd name="T43" fmla="*/ 54 h 65"/>
                  <a:gd name="T44" fmla="*/ 12 w 63"/>
                  <a:gd name="T45" fmla="*/ 58 h 65"/>
                  <a:gd name="T46" fmla="*/ 16 w 63"/>
                  <a:gd name="T47" fmla="*/ 61 h 65"/>
                  <a:gd name="T48" fmla="*/ 21 w 63"/>
                  <a:gd name="T49" fmla="*/ 64 h 65"/>
                  <a:gd name="T50" fmla="*/ 27 w 63"/>
                  <a:gd name="T51" fmla="*/ 65 h 65"/>
                  <a:gd name="T52" fmla="*/ 31 w 63"/>
                  <a:gd name="T53" fmla="*/ 65 h 65"/>
                  <a:gd name="T54" fmla="*/ 36 w 63"/>
                  <a:gd name="T55" fmla="*/ 65 h 65"/>
                  <a:gd name="T56" fmla="*/ 41 w 63"/>
                  <a:gd name="T57" fmla="*/ 64 h 65"/>
                  <a:gd name="T58" fmla="*/ 46 w 63"/>
                  <a:gd name="T59" fmla="*/ 61 h 65"/>
                  <a:gd name="T60" fmla="*/ 51 w 63"/>
                  <a:gd name="T61" fmla="*/ 58 h 65"/>
                  <a:gd name="T62" fmla="*/ 55 w 63"/>
                  <a:gd name="T63" fmla="*/ 54 h 65"/>
                  <a:gd name="T64" fmla="*/ 58 w 63"/>
                  <a:gd name="T65" fmla="*/ 49 h 65"/>
                  <a:gd name="T66" fmla="*/ 61 w 63"/>
                  <a:gd name="T67" fmla="*/ 44 h 65"/>
                  <a:gd name="T68" fmla="*/ 62 w 63"/>
                  <a:gd name="T69" fmla="*/ 39 h 65"/>
                  <a:gd name="T70" fmla="*/ 56 w 63"/>
                  <a:gd name="T71" fmla="*/ 32 h 65"/>
                  <a:gd name="T72" fmla="*/ 56 w 63"/>
                  <a:gd name="T73" fmla="*/ 32 h 65"/>
                  <a:gd name="T74" fmla="*/ 34 w 63"/>
                  <a:gd name="T75" fmla="*/ 33 h 65"/>
                  <a:gd name="T76" fmla="*/ 34 w 63"/>
                  <a:gd name="T77" fmla="*/ 29 h 65"/>
                  <a:gd name="T78" fmla="*/ 34 w 63"/>
                  <a:gd name="T79" fmla="*/ 28 h 65"/>
                  <a:gd name="T80" fmla="*/ 31 w 63"/>
                  <a:gd name="T81" fmla="*/ 7 h 65"/>
                  <a:gd name="T82" fmla="*/ 31 w 63"/>
                  <a:gd name="T83" fmla="*/ 7 h 65"/>
                  <a:gd name="T84" fmla="*/ 10 w 63"/>
                  <a:gd name="T85" fmla="*/ 20 h 65"/>
                  <a:gd name="T86" fmla="*/ 27 w 63"/>
                  <a:gd name="T87" fmla="*/ 32 h 65"/>
                  <a:gd name="T88" fmla="*/ 27 w 63"/>
                  <a:gd name="T89" fmla="*/ 33 h 65"/>
                  <a:gd name="T90" fmla="*/ 10 w 63"/>
                  <a:gd name="T91" fmla="*/ 46 h 65"/>
                  <a:gd name="T92" fmla="*/ 10 w 63"/>
                  <a:gd name="T93" fmla="*/ 46 h 65"/>
                  <a:gd name="T94" fmla="*/ 31 w 63"/>
                  <a:gd name="T95" fmla="*/ 59 h 65"/>
                  <a:gd name="T96" fmla="*/ 34 w 63"/>
                  <a:gd name="T97" fmla="*/ 37 h 65"/>
                  <a:gd name="T98" fmla="*/ 34 w 63"/>
                  <a:gd name="T99" fmla="*/ 37 h 65"/>
                  <a:gd name="T100" fmla="*/ 53 w 63"/>
                  <a:gd name="T101" fmla="*/ 46 h 65"/>
                  <a:gd name="T102" fmla="*/ 53 w 63"/>
                  <a:gd name="T103" fmla="*/ 46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3" h="65">
                    <a:moveTo>
                      <a:pt x="59" y="33"/>
                    </a:moveTo>
                    <a:cubicBezTo>
                      <a:pt x="63" y="33"/>
                      <a:pt x="63" y="33"/>
                      <a:pt x="63" y="33"/>
                    </a:cubicBezTo>
                    <a:cubicBezTo>
                      <a:pt x="63" y="32"/>
                      <a:pt x="62" y="31"/>
                      <a:pt x="62" y="30"/>
                    </a:cubicBezTo>
                    <a:cubicBezTo>
                      <a:pt x="59" y="30"/>
                      <a:pt x="59" y="30"/>
                      <a:pt x="59" y="30"/>
                    </a:cubicBezTo>
                    <a:cubicBezTo>
                      <a:pt x="59" y="29"/>
                      <a:pt x="58" y="29"/>
                      <a:pt x="58" y="28"/>
                    </a:cubicBezTo>
                    <a:cubicBezTo>
                      <a:pt x="62" y="27"/>
                      <a:pt x="62" y="27"/>
                      <a:pt x="62" y="27"/>
                    </a:cubicBezTo>
                    <a:cubicBezTo>
                      <a:pt x="62" y="26"/>
                      <a:pt x="62" y="25"/>
                      <a:pt x="61" y="25"/>
                    </a:cubicBezTo>
                    <a:cubicBezTo>
                      <a:pt x="58" y="25"/>
                      <a:pt x="58" y="25"/>
                      <a:pt x="58" y="25"/>
                    </a:cubicBezTo>
                    <a:cubicBezTo>
                      <a:pt x="57" y="24"/>
                      <a:pt x="57" y="24"/>
                      <a:pt x="57" y="23"/>
                    </a:cubicBezTo>
                    <a:cubicBezTo>
                      <a:pt x="61" y="21"/>
                      <a:pt x="61" y="21"/>
                      <a:pt x="61" y="21"/>
                    </a:cubicBezTo>
                    <a:cubicBezTo>
                      <a:pt x="60" y="21"/>
                      <a:pt x="60" y="20"/>
                      <a:pt x="60" y="19"/>
                    </a:cubicBezTo>
                    <a:cubicBezTo>
                      <a:pt x="56" y="20"/>
                      <a:pt x="56" y="20"/>
                      <a:pt x="56" y="20"/>
                    </a:cubicBezTo>
                    <a:cubicBezTo>
                      <a:pt x="56" y="20"/>
                      <a:pt x="55" y="19"/>
                      <a:pt x="55" y="19"/>
                    </a:cubicBezTo>
                    <a:cubicBezTo>
                      <a:pt x="58" y="16"/>
                      <a:pt x="58" y="16"/>
                      <a:pt x="58" y="16"/>
                    </a:cubicBezTo>
                    <a:cubicBezTo>
                      <a:pt x="58" y="15"/>
                      <a:pt x="57" y="15"/>
                      <a:pt x="57" y="14"/>
                    </a:cubicBezTo>
                    <a:cubicBezTo>
                      <a:pt x="53" y="16"/>
                      <a:pt x="53" y="16"/>
                      <a:pt x="53" y="16"/>
                    </a:cubicBezTo>
                    <a:cubicBezTo>
                      <a:pt x="53" y="15"/>
                      <a:pt x="53" y="15"/>
                      <a:pt x="52" y="14"/>
                    </a:cubicBezTo>
                    <a:cubicBezTo>
                      <a:pt x="55" y="11"/>
                      <a:pt x="55" y="11"/>
                      <a:pt x="55" y="11"/>
                    </a:cubicBezTo>
                    <a:cubicBezTo>
                      <a:pt x="54" y="11"/>
                      <a:pt x="54" y="10"/>
                      <a:pt x="53" y="10"/>
                    </a:cubicBezTo>
                    <a:cubicBezTo>
                      <a:pt x="50" y="12"/>
                      <a:pt x="50" y="12"/>
                      <a:pt x="50" y="12"/>
                    </a:cubicBezTo>
                    <a:cubicBezTo>
                      <a:pt x="50" y="12"/>
                      <a:pt x="49" y="11"/>
                      <a:pt x="49" y="11"/>
                    </a:cubicBezTo>
                    <a:cubicBezTo>
                      <a:pt x="51" y="7"/>
                      <a:pt x="51" y="7"/>
                      <a:pt x="51" y="7"/>
                    </a:cubicBezTo>
                    <a:cubicBezTo>
                      <a:pt x="50" y="7"/>
                      <a:pt x="50" y="6"/>
                      <a:pt x="49" y="6"/>
                    </a:cubicBezTo>
                    <a:cubicBezTo>
                      <a:pt x="46" y="9"/>
                      <a:pt x="46" y="9"/>
                      <a:pt x="46" y="9"/>
                    </a:cubicBezTo>
                    <a:cubicBezTo>
                      <a:pt x="46" y="9"/>
                      <a:pt x="45" y="8"/>
                      <a:pt x="45" y="8"/>
                    </a:cubicBezTo>
                    <a:cubicBezTo>
                      <a:pt x="46" y="4"/>
                      <a:pt x="46" y="4"/>
                      <a:pt x="46" y="4"/>
                    </a:cubicBezTo>
                    <a:cubicBezTo>
                      <a:pt x="45" y="4"/>
                      <a:pt x="45" y="3"/>
                      <a:pt x="44" y="3"/>
                    </a:cubicBezTo>
                    <a:cubicBezTo>
                      <a:pt x="42" y="7"/>
                      <a:pt x="42" y="7"/>
                      <a:pt x="42" y="7"/>
                    </a:cubicBezTo>
                    <a:cubicBezTo>
                      <a:pt x="41" y="6"/>
                      <a:pt x="41" y="6"/>
                      <a:pt x="40" y="6"/>
                    </a:cubicBezTo>
                    <a:cubicBezTo>
                      <a:pt x="41" y="2"/>
                      <a:pt x="41" y="2"/>
                      <a:pt x="41" y="2"/>
                    </a:cubicBezTo>
                    <a:cubicBezTo>
                      <a:pt x="40" y="2"/>
                      <a:pt x="40" y="1"/>
                      <a:pt x="39" y="1"/>
                    </a:cubicBezTo>
                    <a:cubicBezTo>
                      <a:pt x="37" y="5"/>
                      <a:pt x="37" y="5"/>
                      <a:pt x="37" y="5"/>
                    </a:cubicBezTo>
                    <a:cubicBezTo>
                      <a:pt x="37" y="5"/>
                      <a:pt x="36" y="5"/>
                      <a:pt x="36" y="5"/>
                    </a:cubicBezTo>
                    <a:cubicBezTo>
                      <a:pt x="36" y="1"/>
                      <a:pt x="36" y="1"/>
                      <a:pt x="36" y="1"/>
                    </a:cubicBezTo>
                    <a:cubicBezTo>
                      <a:pt x="35" y="1"/>
                      <a:pt x="34" y="0"/>
                      <a:pt x="33" y="0"/>
                    </a:cubicBezTo>
                    <a:cubicBezTo>
                      <a:pt x="33" y="4"/>
                      <a:pt x="33" y="4"/>
                      <a:pt x="33" y="4"/>
                    </a:cubicBezTo>
                    <a:cubicBezTo>
                      <a:pt x="32" y="4"/>
                      <a:pt x="32" y="4"/>
                      <a:pt x="31" y="4"/>
                    </a:cubicBezTo>
                    <a:cubicBezTo>
                      <a:pt x="31" y="4"/>
                      <a:pt x="31" y="4"/>
                      <a:pt x="31" y="4"/>
                    </a:cubicBezTo>
                    <a:cubicBezTo>
                      <a:pt x="30" y="0"/>
                      <a:pt x="30" y="0"/>
                      <a:pt x="30" y="0"/>
                    </a:cubicBezTo>
                    <a:cubicBezTo>
                      <a:pt x="29" y="0"/>
                      <a:pt x="28" y="1"/>
                      <a:pt x="28" y="1"/>
                    </a:cubicBezTo>
                    <a:cubicBezTo>
                      <a:pt x="28" y="5"/>
                      <a:pt x="28" y="5"/>
                      <a:pt x="28" y="5"/>
                    </a:cubicBezTo>
                    <a:cubicBezTo>
                      <a:pt x="27" y="5"/>
                      <a:pt x="26" y="5"/>
                      <a:pt x="26" y="5"/>
                    </a:cubicBezTo>
                    <a:cubicBezTo>
                      <a:pt x="25" y="1"/>
                      <a:pt x="25" y="1"/>
                      <a:pt x="25" y="1"/>
                    </a:cubicBezTo>
                    <a:cubicBezTo>
                      <a:pt x="24" y="1"/>
                      <a:pt x="23" y="2"/>
                      <a:pt x="22" y="2"/>
                    </a:cubicBezTo>
                    <a:cubicBezTo>
                      <a:pt x="23" y="6"/>
                      <a:pt x="23" y="6"/>
                      <a:pt x="23" y="6"/>
                    </a:cubicBezTo>
                    <a:cubicBezTo>
                      <a:pt x="22" y="6"/>
                      <a:pt x="22" y="6"/>
                      <a:pt x="21" y="6"/>
                    </a:cubicBezTo>
                    <a:cubicBezTo>
                      <a:pt x="19" y="3"/>
                      <a:pt x="19" y="3"/>
                      <a:pt x="19" y="3"/>
                    </a:cubicBezTo>
                    <a:cubicBezTo>
                      <a:pt x="19" y="3"/>
                      <a:pt x="18" y="4"/>
                      <a:pt x="17" y="4"/>
                    </a:cubicBezTo>
                    <a:cubicBezTo>
                      <a:pt x="18" y="8"/>
                      <a:pt x="18" y="8"/>
                      <a:pt x="18" y="8"/>
                    </a:cubicBezTo>
                    <a:cubicBezTo>
                      <a:pt x="18" y="8"/>
                      <a:pt x="17" y="8"/>
                      <a:pt x="17" y="9"/>
                    </a:cubicBezTo>
                    <a:cubicBezTo>
                      <a:pt x="14" y="6"/>
                      <a:pt x="14" y="6"/>
                      <a:pt x="14" y="6"/>
                    </a:cubicBezTo>
                    <a:cubicBezTo>
                      <a:pt x="14" y="6"/>
                      <a:pt x="13" y="7"/>
                      <a:pt x="12" y="7"/>
                    </a:cubicBezTo>
                    <a:cubicBezTo>
                      <a:pt x="14" y="11"/>
                      <a:pt x="14" y="11"/>
                      <a:pt x="14" y="11"/>
                    </a:cubicBezTo>
                    <a:cubicBezTo>
                      <a:pt x="14" y="11"/>
                      <a:pt x="13" y="11"/>
                      <a:pt x="13" y="12"/>
                    </a:cubicBezTo>
                    <a:cubicBezTo>
                      <a:pt x="10" y="9"/>
                      <a:pt x="10" y="9"/>
                      <a:pt x="10" y="9"/>
                    </a:cubicBezTo>
                    <a:cubicBezTo>
                      <a:pt x="9" y="10"/>
                      <a:pt x="9" y="10"/>
                      <a:pt x="8" y="11"/>
                    </a:cubicBezTo>
                    <a:cubicBezTo>
                      <a:pt x="11" y="14"/>
                      <a:pt x="11" y="14"/>
                      <a:pt x="11" y="14"/>
                    </a:cubicBezTo>
                    <a:cubicBezTo>
                      <a:pt x="11" y="15"/>
                      <a:pt x="10" y="15"/>
                      <a:pt x="10" y="16"/>
                    </a:cubicBezTo>
                    <a:cubicBezTo>
                      <a:pt x="6" y="14"/>
                      <a:pt x="6" y="14"/>
                      <a:pt x="6" y="14"/>
                    </a:cubicBezTo>
                    <a:cubicBezTo>
                      <a:pt x="6" y="14"/>
                      <a:pt x="5" y="15"/>
                      <a:pt x="5" y="16"/>
                    </a:cubicBezTo>
                    <a:cubicBezTo>
                      <a:pt x="8" y="18"/>
                      <a:pt x="8" y="18"/>
                      <a:pt x="8" y="18"/>
                    </a:cubicBezTo>
                    <a:cubicBezTo>
                      <a:pt x="8" y="19"/>
                      <a:pt x="7" y="19"/>
                      <a:pt x="7" y="20"/>
                    </a:cubicBezTo>
                    <a:cubicBezTo>
                      <a:pt x="4" y="19"/>
                      <a:pt x="4" y="19"/>
                      <a:pt x="4" y="19"/>
                    </a:cubicBezTo>
                    <a:cubicBezTo>
                      <a:pt x="3" y="19"/>
                      <a:pt x="3" y="20"/>
                      <a:pt x="3" y="21"/>
                    </a:cubicBezTo>
                    <a:cubicBezTo>
                      <a:pt x="6" y="23"/>
                      <a:pt x="6" y="23"/>
                      <a:pt x="6" y="23"/>
                    </a:cubicBezTo>
                    <a:cubicBezTo>
                      <a:pt x="6" y="23"/>
                      <a:pt x="6" y="24"/>
                      <a:pt x="5" y="25"/>
                    </a:cubicBezTo>
                    <a:cubicBezTo>
                      <a:pt x="2" y="24"/>
                      <a:pt x="2" y="24"/>
                      <a:pt x="2" y="24"/>
                    </a:cubicBezTo>
                    <a:cubicBezTo>
                      <a:pt x="1" y="25"/>
                      <a:pt x="1" y="26"/>
                      <a:pt x="1" y="27"/>
                    </a:cubicBezTo>
                    <a:cubicBezTo>
                      <a:pt x="5" y="28"/>
                      <a:pt x="5" y="28"/>
                      <a:pt x="5" y="28"/>
                    </a:cubicBezTo>
                    <a:cubicBezTo>
                      <a:pt x="5" y="28"/>
                      <a:pt x="4" y="29"/>
                      <a:pt x="4" y="30"/>
                    </a:cubicBezTo>
                    <a:cubicBezTo>
                      <a:pt x="1" y="30"/>
                      <a:pt x="1" y="30"/>
                      <a:pt x="1" y="30"/>
                    </a:cubicBezTo>
                    <a:cubicBezTo>
                      <a:pt x="0" y="31"/>
                      <a:pt x="0" y="31"/>
                      <a:pt x="0" y="32"/>
                    </a:cubicBezTo>
                    <a:cubicBezTo>
                      <a:pt x="4" y="33"/>
                      <a:pt x="4" y="33"/>
                      <a:pt x="4" y="33"/>
                    </a:cubicBezTo>
                    <a:cubicBezTo>
                      <a:pt x="4" y="34"/>
                      <a:pt x="4" y="34"/>
                      <a:pt x="4" y="35"/>
                    </a:cubicBezTo>
                    <a:cubicBezTo>
                      <a:pt x="1" y="36"/>
                      <a:pt x="1" y="36"/>
                      <a:pt x="1" y="36"/>
                    </a:cubicBezTo>
                    <a:cubicBezTo>
                      <a:pt x="1" y="36"/>
                      <a:pt x="1" y="37"/>
                      <a:pt x="1" y="38"/>
                    </a:cubicBezTo>
                    <a:cubicBezTo>
                      <a:pt x="5" y="38"/>
                      <a:pt x="5" y="38"/>
                      <a:pt x="5" y="38"/>
                    </a:cubicBezTo>
                    <a:cubicBezTo>
                      <a:pt x="5" y="39"/>
                      <a:pt x="5" y="39"/>
                      <a:pt x="5" y="40"/>
                    </a:cubicBezTo>
                    <a:cubicBezTo>
                      <a:pt x="1" y="41"/>
                      <a:pt x="1" y="41"/>
                      <a:pt x="1" y="41"/>
                    </a:cubicBezTo>
                    <a:cubicBezTo>
                      <a:pt x="2" y="42"/>
                      <a:pt x="2" y="43"/>
                      <a:pt x="2" y="44"/>
                    </a:cubicBezTo>
                    <a:cubicBezTo>
                      <a:pt x="6" y="43"/>
                      <a:pt x="6" y="43"/>
                      <a:pt x="6" y="43"/>
                    </a:cubicBezTo>
                    <a:cubicBezTo>
                      <a:pt x="6" y="43"/>
                      <a:pt x="6" y="44"/>
                      <a:pt x="7" y="45"/>
                    </a:cubicBezTo>
                    <a:cubicBezTo>
                      <a:pt x="3" y="47"/>
                      <a:pt x="3" y="47"/>
                      <a:pt x="3" y="47"/>
                    </a:cubicBezTo>
                    <a:cubicBezTo>
                      <a:pt x="4" y="48"/>
                      <a:pt x="4" y="48"/>
                      <a:pt x="5" y="49"/>
                    </a:cubicBezTo>
                    <a:cubicBezTo>
                      <a:pt x="8" y="47"/>
                      <a:pt x="8" y="47"/>
                      <a:pt x="8" y="47"/>
                    </a:cubicBezTo>
                    <a:cubicBezTo>
                      <a:pt x="8" y="48"/>
                      <a:pt x="9" y="49"/>
                      <a:pt x="9" y="49"/>
                    </a:cubicBezTo>
                    <a:cubicBezTo>
                      <a:pt x="6" y="52"/>
                      <a:pt x="6" y="52"/>
                      <a:pt x="6" y="52"/>
                    </a:cubicBezTo>
                    <a:cubicBezTo>
                      <a:pt x="7" y="53"/>
                      <a:pt x="7" y="53"/>
                      <a:pt x="8" y="54"/>
                    </a:cubicBezTo>
                    <a:cubicBezTo>
                      <a:pt x="11" y="52"/>
                      <a:pt x="11" y="52"/>
                      <a:pt x="11" y="52"/>
                    </a:cubicBezTo>
                    <a:cubicBezTo>
                      <a:pt x="11" y="52"/>
                      <a:pt x="12" y="53"/>
                      <a:pt x="12" y="53"/>
                    </a:cubicBezTo>
                    <a:cubicBezTo>
                      <a:pt x="10" y="56"/>
                      <a:pt x="10" y="56"/>
                      <a:pt x="10" y="56"/>
                    </a:cubicBezTo>
                    <a:cubicBezTo>
                      <a:pt x="10" y="57"/>
                      <a:pt x="11" y="57"/>
                      <a:pt x="12" y="58"/>
                    </a:cubicBezTo>
                    <a:cubicBezTo>
                      <a:pt x="15" y="55"/>
                      <a:pt x="15" y="55"/>
                      <a:pt x="15" y="55"/>
                    </a:cubicBezTo>
                    <a:cubicBezTo>
                      <a:pt x="15" y="56"/>
                      <a:pt x="15" y="56"/>
                      <a:pt x="16" y="56"/>
                    </a:cubicBezTo>
                    <a:cubicBezTo>
                      <a:pt x="14" y="60"/>
                      <a:pt x="14" y="60"/>
                      <a:pt x="14" y="60"/>
                    </a:cubicBezTo>
                    <a:cubicBezTo>
                      <a:pt x="15" y="60"/>
                      <a:pt x="16" y="61"/>
                      <a:pt x="16" y="61"/>
                    </a:cubicBezTo>
                    <a:cubicBezTo>
                      <a:pt x="19" y="58"/>
                      <a:pt x="19" y="58"/>
                      <a:pt x="19" y="58"/>
                    </a:cubicBezTo>
                    <a:cubicBezTo>
                      <a:pt x="19" y="58"/>
                      <a:pt x="20" y="59"/>
                      <a:pt x="20" y="59"/>
                    </a:cubicBezTo>
                    <a:cubicBezTo>
                      <a:pt x="19" y="63"/>
                      <a:pt x="19" y="63"/>
                      <a:pt x="19" y="63"/>
                    </a:cubicBezTo>
                    <a:cubicBezTo>
                      <a:pt x="20" y="63"/>
                      <a:pt x="21" y="63"/>
                      <a:pt x="21" y="64"/>
                    </a:cubicBezTo>
                    <a:cubicBezTo>
                      <a:pt x="23" y="60"/>
                      <a:pt x="23" y="60"/>
                      <a:pt x="23" y="60"/>
                    </a:cubicBezTo>
                    <a:cubicBezTo>
                      <a:pt x="24" y="60"/>
                      <a:pt x="24" y="60"/>
                      <a:pt x="25" y="60"/>
                    </a:cubicBezTo>
                    <a:cubicBezTo>
                      <a:pt x="24" y="64"/>
                      <a:pt x="24" y="64"/>
                      <a:pt x="24" y="64"/>
                    </a:cubicBezTo>
                    <a:cubicBezTo>
                      <a:pt x="25" y="65"/>
                      <a:pt x="26" y="65"/>
                      <a:pt x="27" y="65"/>
                    </a:cubicBezTo>
                    <a:cubicBezTo>
                      <a:pt x="28" y="61"/>
                      <a:pt x="28" y="61"/>
                      <a:pt x="28" y="61"/>
                    </a:cubicBezTo>
                    <a:cubicBezTo>
                      <a:pt x="28" y="61"/>
                      <a:pt x="29" y="61"/>
                      <a:pt x="30" y="61"/>
                    </a:cubicBezTo>
                    <a:cubicBezTo>
                      <a:pt x="30" y="65"/>
                      <a:pt x="30" y="65"/>
                      <a:pt x="30" y="65"/>
                    </a:cubicBezTo>
                    <a:cubicBezTo>
                      <a:pt x="30" y="65"/>
                      <a:pt x="31" y="65"/>
                      <a:pt x="31" y="65"/>
                    </a:cubicBezTo>
                    <a:cubicBezTo>
                      <a:pt x="32" y="65"/>
                      <a:pt x="32" y="65"/>
                      <a:pt x="32" y="65"/>
                    </a:cubicBezTo>
                    <a:cubicBezTo>
                      <a:pt x="33" y="61"/>
                      <a:pt x="33" y="61"/>
                      <a:pt x="33" y="61"/>
                    </a:cubicBezTo>
                    <a:cubicBezTo>
                      <a:pt x="33" y="61"/>
                      <a:pt x="34" y="61"/>
                      <a:pt x="35" y="61"/>
                    </a:cubicBezTo>
                    <a:cubicBezTo>
                      <a:pt x="36" y="65"/>
                      <a:pt x="36" y="65"/>
                      <a:pt x="36" y="65"/>
                    </a:cubicBezTo>
                    <a:cubicBezTo>
                      <a:pt x="36" y="65"/>
                      <a:pt x="37" y="65"/>
                      <a:pt x="38" y="65"/>
                    </a:cubicBezTo>
                    <a:cubicBezTo>
                      <a:pt x="38" y="61"/>
                      <a:pt x="38" y="61"/>
                      <a:pt x="38" y="61"/>
                    </a:cubicBezTo>
                    <a:cubicBezTo>
                      <a:pt x="38" y="60"/>
                      <a:pt x="39" y="60"/>
                      <a:pt x="39" y="60"/>
                    </a:cubicBezTo>
                    <a:cubicBezTo>
                      <a:pt x="41" y="64"/>
                      <a:pt x="41" y="64"/>
                      <a:pt x="41" y="64"/>
                    </a:cubicBezTo>
                    <a:cubicBezTo>
                      <a:pt x="42" y="63"/>
                      <a:pt x="43" y="63"/>
                      <a:pt x="43" y="63"/>
                    </a:cubicBezTo>
                    <a:cubicBezTo>
                      <a:pt x="42" y="59"/>
                      <a:pt x="42" y="59"/>
                      <a:pt x="42" y="59"/>
                    </a:cubicBezTo>
                    <a:cubicBezTo>
                      <a:pt x="43" y="59"/>
                      <a:pt x="43" y="58"/>
                      <a:pt x="44" y="58"/>
                    </a:cubicBezTo>
                    <a:cubicBezTo>
                      <a:pt x="46" y="61"/>
                      <a:pt x="46" y="61"/>
                      <a:pt x="46" y="61"/>
                    </a:cubicBezTo>
                    <a:cubicBezTo>
                      <a:pt x="47" y="61"/>
                      <a:pt x="48" y="61"/>
                      <a:pt x="48" y="60"/>
                    </a:cubicBezTo>
                    <a:cubicBezTo>
                      <a:pt x="47" y="57"/>
                      <a:pt x="47" y="57"/>
                      <a:pt x="47" y="57"/>
                    </a:cubicBezTo>
                    <a:cubicBezTo>
                      <a:pt x="47" y="56"/>
                      <a:pt x="48" y="56"/>
                      <a:pt x="48" y="55"/>
                    </a:cubicBezTo>
                    <a:cubicBezTo>
                      <a:pt x="51" y="58"/>
                      <a:pt x="51" y="58"/>
                      <a:pt x="51" y="58"/>
                    </a:cubicBezTo>
                    <a:cubicBezTo>
                      <a:pt x="51" y="58"/>
                      <a:pt x="52" y="57"/>
                      <a:pt x="53" y="57"/>
                    </a:cubicBezTo>
                    <a:cubicBezTo>
                      <a:pt x="50" y="53"/>
                      <a:pt x="50" y="53"/>
                      <a:pt x="50" y="53"/>
                    </a:cubicBezTo>
                    <a:cubicBezTo>
                      <a:pt x="51" y="53"/>
                      <a:pt x="51" y="52"/>
                      <a:pt x="52" y="52"/>
                    </a:cubicBezTo>
                    <a:cubicBezTo>
                      <a:pt x="55" y="54"/>
                      <a:pt x="55" y="54"/>
                      <a:pt x="55" y="54"/>
                    </a:cubicBezTo>
                    <a:cubicBezTo>
                      <a:pt x="55" y="54"/>
                      <a:pt x="56" y="53"/>
                      <a:pt x="56" y="52"/>
                    </a:cubicBezTo>
                    <a:cubicBezTo>
                      <a:pt x="54" y="49"/>
                      <a:pt x="54" y="49"/>
                      <a:pt x="54" y="49"/>
                    </a:cubicBezTo>
                    <a:cubicBezTo>
                      <a:pt x="54" y="49"/>
                      <a:pt x="54" y="48"/>
                      <a:pt x="55" y="48"/>
                    </a:cubicBezTo>
                    <a:cubicBezTo>
                      <a:pt x="58" y="49"/>
                      <a:pt x="58" y="49"/>
                      <a:pt x="58" y="49"/>
                    </a:cubicBezTo>
                    <a:cubicBezTo>
                      <a:pt x="59" y="49"/>
                      <a:pt x="59" y="48"/>
                      <a:pt x="59" y="47"/>
                    </a:cubicBezTo>
                    <a:cubicBezTo>
                      <a:pt x="56" y="45"/>
                      <a:pt x="56" y="45"/>
                      <a:pt x="56" y="45"/>
                    </a:cubicBezTo>
                    <a:cubicBezTo>
                      <a:pt x="56" y="44"/>
                      <a:pt x="57" y="44"/>
                      <a:pt x="57" y="43"/>
                    </a:cubicBezTo>
                    <a:cubicBezTo>
                      <a:pt x="61" y="44"/>
                      <a:pt x="61" y="44"/>
                      <a:pt x="61" y="44"/>
                    </a:cubicBezTo>
                    <a:cubicBezTo>
                      <a:pt x="61" y="43"/>
                      <a:pt x="61" y="43"/>
                      <a:pt x="61" y="42"/>
                    </a:cubicBezTo>
                    <a:cubicBezTo>
                      <a:pt x="58" y="40"/>
                      <a:pt x="58" y="40"/>
                      <a:pt x="58" y="40"/>
                    </a:cubicBezTo>
                    <a:cubicBezTo>
                      <a:pt x="58" y="40"/>
                      <a:pt x="58" y="39"/>
                      <a:pt x="58" y="38"/>
                    </a:cubicBezTo>
                    <a:cubicBezTo>
                      <a:pt x="62" y="39"/>
                      <a:pt x="62" y="39"/>
                      <a:pt x="62" y="39"/>
                    </a:cubicBezTo>
                    <a:cubicBezTo>
                      <a:pt x="62" y="38"/>
                      <a:pt x="62" y="37"/>
                      <a:pt x="62" y="36"/>
                    </a:cubicBezTo>
                    <a:cubicBezTo>
                      <a:pt x="59" y="35"/>
                      <a:pt x="59" y="35"/>
                      <a:pt x="59" y="35"/>
                    </a:cubicBezTo>
                    <a:cubicBezTo>
                      <a:pt x="59" y="35"/>
                      <a:pt x="59" y="34"/>
                      <a:pt x="59" y="33"/>
                    </a:cubicBezTo>
                    <a:close/>
                    <a:moveTo>
                      <a:pt x="56" y="32"/>
                    </a:moveTo>
                    <a:cubicBezTo>
                      <a:pt x="36" y="32"/>
                      <a:pt x="36" y="32"/>
                      <a:pt x="36" y="32"/>
                    </a:cubicBezTo>
                    <a:cubicBezTo>
                      <a:pt x="36" y="32"/>
                      <a:pt x="36" y="31"/>
                      <a:pt x="36" y="31"/>
                    </a:cubicBezTo>
                    <a:cubicBezTo>
                      <a:pt x="53" y="20"/>
                      <a:pt x="53" y="20"/>
                      <a:pt x="53" y="20"/>
                    </a:cubicBezTo>
                    <a:cubicBezTo>
                      <a:pt x="55" y="24"/>
                      <a:pt x="56" y="28"/>
                      <a:pt x="56" y="32"/>
                    </a:cubicBezTo>
                    <a:close/>
                    <a:moveTo>
                      <a:pt x="31" y="35"/>
                    </a:moveTo>
                    <a:cubicBezTo>
                      <a:pt x="30" y="35"/>
                      <a:pt x="29" y="34"/>
                      <a:pt x="29" y="33"/>
                    </a:cubicBezTo>
                    <a:cubicBezTo>
                      <a:pt x="29" y="32"/>
                      <a:pt x="30" y="30"/>
                      <a:pt x="31" y="30"/>
                    </a:cubicBezTo>
                    <a:cubicBezTo>
                      <a:pt x="33" y="30"/>
                      <a:pt x="34" y="32"/>
                      <a:pt x="34" y="33"/>
                    </a:cubicBezTo>
                    <a:cubicBezTo>
                      <a:pt x="34" y="34"/>
                      <a:pt x="33" y="35"/>
                      <a:pt x="31" y="35"/>
                    </a:cubicBezTo>
                    <a:close/>
                    <a:moveTo>
                      <a:pt x="53" y="20"/>
                    </a:moveTo>
                    <a:cubicBezTo>
                      <a:pt x="35" y="30"/>
                      <a:pt x="35" y="30"/>
                      <a:pt x="35" y="30"/>
                    </a:cubicBezTo>
                    <a:cubicBezTo>
                      <a:pt x="35" y="30"/>
                      <a:pt x="35" y="29"/>
                      <a:pt x="34" y="29"/>
                    </a:cubicBezTo>
                    <a:cubicBezTo>
                      <a:pt x="44" y="11"/>
                      <a:pt x="44" y="11"/>
                      <a:pt x="44" y="11"/>
                    </a:cubicBezTo>
                    <a:cubicBezTo>
                      <a:pt x="48" y="13"/>
                      <a:pt x="51" y="16"/>
                      <a:pt x="53" y="20"/>
                    </a:cubicBezTo>
                    <a:close/>
                    <a:moveTo>
                      <a:pt x="44" y="10"/>
                    </a:moveTo>
                    <a:cubicBezTo>
                      <a:pt x="34" y="28"/>
                      <a:pt x="34" y="28"/>
                      <a:pt x="34" y="28"/>
                    </a:cubicBezTo>
                    <a:cubicBezTo>
                      <a:pt x="33" y="28"/>
                      <a:pt x="32" y="28"/>
                      <a:pt x="32" y="28"/>
                    </a:cubicBezTo>
                    <a:cubicBezTo>
                      <a:pt x="32" y="7"/>
                      <a:pt x="32" y="7"/>
                      <a:pt x="32" y="7"/>
                    </a:cubicBezTo>
                    <a:cubicBezTo>
                      <a:pt x="36" y="7"/>
                      <a:pt x="40" y="8"/>
                      <a:pt x="44" y="10"/>
                    </a:cubicBezTo>
                    <a:close/>
                    <a:moveTo>
                      <a:pt x="31" y="7"/>
                    </a:moveTo>
                    <a:cubicBezTo>
                      <a:pt x="31" y="28"/>
                      <a:pt x="31" y="28"/>
                      <a:pt x="31" y="28"/>
                    </a:cubicBezTo>
                    <a:cubicBezTo>
                      <a:pt x="31" y="28"/>
                      <a:pt x="30" y="28"/>
                      <a:pt x="29" y="28"/>
                    </a:cubicBezTo>
                    <a:cubicBezTo>
                      <a:pt x="19" y="10"/>
                      <a:pt x="19" y="10"/>
                      <a:pt x="19" y="10"/>
                    </a:cubicBezTo>
                    <a:cubicBezTo>
                      <a:pt x="23" y="8"/>
                      <a:pt x="27" y="7"/>
                      <a:pt x="31" y="7"/>
                    </a:cubicBezTo>
                    <a:close/>
                    <a:moveTo>
                      <a:pt x="19" y="11"/>
                    </a:moveTo>
                    <a:cubicBezTo>
                      <a:pt x="29" y="29"/>
                      <a:pt x="29" y="29"/>
                      <a:pt x="29" y="29"/>
                    </a:cubicBezTo>
                    <a:cubicBezTo>
                      <a:pt x="28" y="29"/>
                      <a:pt x="28" y="30"/>
                      <a:pt x="28" y="30"/>
                    </a:cubicBezTo>
                    <a:cubicBezTo>
                      <a:pt x="10" y="20"/>
                      <a:pt x="10" y="20"/>
                      <a:pt x="10" y="20"/>
                    </a:cubicBezTo>
                    <a:cubicBezTo>
                      <a:pt x="12" y="16"/>
                      <a:pt x="15" y="13"/>
                      <a:pt x="19" y="11"/>
                    </a:cubicBezTo>
                    <a:close/>
                    <a:moveTo>
                      <a:pt x="10" y="20"/>
                    </a:moveTo>
                    <a:cubicBezTo>
                      <a:pt x="27" y="31"/>
                      <a:pt x="27" y="31"/>
                      <a:pt x="27" y="31"/>
                    </a:cubicBezTo>
                    <a:cubicBezTo>
                      <a:pt x="27" y="31"/>
                      <a:pt x="27" y="32"/>
                      <a:pt x="27" y="32"/>
                    </a:cubicBezTo>
                    <a:cubicBezTo>
                      <a:pt x="7" y="32"/>
                      <a:pt x="7" y="32"/>
                      <a:pt x="7" y="32"/>
                    </a:cubicBezTo>
                    <a:cubicBezTo>
                      <a:pt x="7" y="28"/>
                      <a:pt x="8" y="24"/>
                      <a:pt x="10" y="20"/>
                    </a:cubicBezTo>
                    <a:close/>
                    <a:moveTo>
                      <a:pt x="7" y="33"/>
                    </a:moveTo>
                    <a:cubicBezTo>
                      <a:pt x="27" y="33"/>
                      <a:pt x="27" y="33"/>
                      <a:pt x="27" y="33"/>
                    </a:cubicBezTo>
                    <a:cubicBezTo>
                      <a:pt x="27" y="34"/>
                      <a:pt x="27" y="34"/>
                      <a:pt x="27" y="35"/>
                    </a:cubicBezTo>
                    <a:cubicBezTo>
                      <a:pt x="10" y="46"/>
                      <a:pt x="10" y="46"/>
                      <a:pt x="10" y="46"/>
                    </a:cubicBezTo>
                    <a:cubicBezTo>
                      <a:pt x="8" y="42"/>
                      <a:pt x="7" y="38"/>
                      <a:pt x="7" y="33"/>
                    </a:cubicBezTo>
                    <a:close/>
                    <a:moveTo>
                      <a:pt x="10" y="46"/>
                    </a:moveTo>
                    <a:cubicBezTo>
                      <a:pt x="28" y="36"/>
                      <a:pt x="28" y="36"/>
                      <a:pt x="28" y="36"/>
                    </a:cubicBezTo>
                    <a:cubicBezTo>
                      <a:pt x="28" y="36"/>
                      <a:pt x="28" y="37"/>
                      <a:pt x="29" y="37"/>
                    </a:cubicBezTo>
                    <a:cubicBezTo>
                      <a:pt x="19" y="55"/>
                      <a:pt x="19" y="55"/>
                      <a:pt x="19" y="55"/>
                    </a:cubicBezTo>
                    <a:cubicBezTo>
                      <a:pt x="15" y="53"/>
                      <a:pt x="12" y="50"/>
                      <a:pt x="10" y="46"/>
                    </a:cubicBezTo>
                    <a:close/>
                    <a:moveTo>
                      <a:pt x="19" y="56"/>
                    </a:moveTo>
                    <a:cubicBezTo>
                      <a:pt x="29" y="37"/>
                      <a:pt x="29" y="37"/>
                      <a:pt x="29" y="37"/>
                    </a:cubicBezTo>
                    <a:cubicBezTo>
                      <a:pt x="30" y="38"/>
                      <a:pt x="31" y="38"/>
                      <a:pt x="31" y="38"/>
                    </a:cubicBezTo>
                    <a:cubicBezTo>
                      <a:pt x="31" y="59"/>
                      <a:pt x="31" y="59"/>
                      <a:pt x="31" y="59"/>
                    </a:cubicBezTo>
                    <a:cubicBezTo>
                      <a:pt x="27" y="59"/>
                      <a:pt x="23" y="58"/>
                      <a:pt x="19" y="56"/>
                    </a:cubicBezTo>
                    <a:close/>
                    <a:moveTo>
                      <a:pt x="32" y="59"/>
                    </a:moveTo>
                    <a:cubicBezTo>
                      <a:pt x="32" y="38"/>
                      <a:pt x="32" y="38"/>
                      <a:pt x="32" y="38"/>
                    </a:cubicBezTo>
                    <a:cubicBezTo>
                      <a:pt x="32" y="38"/>
                      <a:pt x="33" y="38"/>
                      <a:pt x="34" y="37"/>
                    </a:cubicBezTo>
                    <a:cubicBezTo>
                      <a:pt x="44" y="56"/>
                      <a:pt x="44" y="56"/>
                      <a:pt x="44" y="56"/>
                    </a:cubicBezTo>
                    <a:cubicBezTo>
                      <a:pt x="40" y="58"/>
                      <a:pt x="36" y="59"/>
                      <a:pt x="32" y="59"/>
                    </a:cubicBezTo>
                    <a:close/>
                    <a:moveTo>
                      <a:pt x="44" y="55"/>
                    </a:moveTo>
                    <a:cubicBezTo>
                      <a:pt x="34" y="37"/>
                      <a:pt x="34" y="37"/>
                      <a:pt x="34" y="37"/>
                    </a:cubicBezTo>
                    <a:cubicBezTo>
                      <a:pt x="35" y="37"/>
                      <a:pt x="35" y="36"/>
                      <a:pt x="35" y="36"/>
                    </a:cubicBezTo>
                    <a:cubicBezTo>
                      <a:pt x="53" y="46"/>
                      <a:pt x="53" y="46"/>
                      <a:pt x="53" y="46"/>
                    </a:cubicBezTo>
                    <a:cubicBezTo>
                      <a:pt x="51" y="50"/>
                      <a:pt x="48" y="53"/>
                      <a:pt x="44" y="55"/>
                    </a:cubicBezTo>
                    <a:close/>
                    <a:moveTo>
                      <a:pt x="53" y="46"/>
                    </a:moveTo>
                    <a:cubicBezTo>
                      <a:pt x="36" y="35"/>
                      <a:pt x="36" y="35"/>
                      <a:pt x="36" y="35"/>
                    </a:cubicBezTo>
                    <a:cubicBezTo>
                      <a:pt x="36" y="34"/>
                      <a:pt x="36" y="34"/>
                      <a:pt x="36" y="33"/>
                    </a:cubicBezTo>
                    <a:cubicBezTo>
                      <a:pt x="56" y="33"/>
                      <a:pt x="56" y="33"/>
                      <a:pt x="56" y="33"/>
                    </a:cubicBezTo>
                    <a:cubicBezTo>
                      <a:pt x="56" y="38"/>
                      <a:pt x="55" y="42"/>
                      <a:pt x="53" y="46"/>
                    </a:cubicBezTo>
                    <a:close/>
                  </a:path>
                </a:pathLst>
              </a:custGeom>
              <a:solidFill>
                <a:srgbClr val="3E3A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520" name="组合 519"/>
            <p:cNvGrpSpPr/>
            <p:nvPr/>
          </p:nvGrpSpPr>
          <p:grpSpPr>
            <a:xfrm>
              <a:off x="1940229" y="2263110"/>
              <a:ext cx="2399181" cy="2399181"/>
              <a:chOff x="817563" y="2030413"/>
              <a:chExt cx="765175" cy="765175"/>
            </a:xfrm>
            <a:solidFill>
              <a:schemeClr val="bg1">
                <a:lumMod val="75000"/>
              </a:schemeClr>
            </a:solidFill>
          </p:grpSpPr>
          <p:grpSp>
            <p:nvGrpSpPr>
              <p:cNvPr id="521" name="组合 520"/>
              <p:cNvGrpSpPr/>
              <p:nvPr/>
            </p:nvGrpSpPr>
            <p:grpSpPr>
              <a:xfrm>
                <a:off x="1050925" y="2039938"/>
                <a:ext cx="495300" cy="269876"/>
                <a:chOff x="1050925" y="2039938"/>
                <a:chExt cx="495300" cy="269876"/>
              </a:xfrm>
              <a:grpFill/>
            </p:grpSpPr>
            <p:sp>
              <p:nvSpPr>
                <p:cNvPr id="1435" name="Freeform 68"/>
                <p:cNvSpPr>
                  <a:spLocks noEditPoints="1"/>
                </p:cNvSpPr>
                <p:nvPr/>
              </p:nvSpPr>
              <p:spPr bwMode="auto">
                <a:xfrm>
                  <a:off x="1208088" y="2168526"/>
                  <a:ext cx="179388" cy="82550"/>
                </a:xfrm>
                <a:custGeom>
                  <a:avLst/>
                  <a:gdLst>
                    <a:gd name="T0" fmla="*/ 154 w 169"/>
                    <a:gd name="T1" fmla="*/ 62 h 77"/>
                    <a:gd name="T2" fmla="*/ 156 w 169"/>
                    <a:gd name="T3" fmla="*/ 36 h 77"/>
                    <a:gd name="T4" fmla="*/ 151 w 169"/>
                    <a:gd name="T5" fmla="*/ 36 h 77"/>
                    <a:gd name="T6" fmla="*/ 116 w 169"/>
                    <a:gd name="T7" fmla="*/ 57 h 77"/>
                    <a:gd name="T8" fmla="*/ 115 w 169"/>
                    <a:gd name="T9" fmla="*/ 50 h 77"/>
                    <a:gd name="T10" fmla="*/ 98 w 169"/>
                    <a:gd name="T11" fmla="*/ 45 h 77"/>
                    <a:gd name="T12" fmla="*/ 81 w 169"/>
                    <a:gd name="T13" fmla="*/ 67 h 77"/>
                    <a:gd name="T14" fmla="*/ 84 w 169"/>
                    <a:gd name="T15" fmla="*/ 51 h 77"/>
                    <a:gd name="T16" fmla="*/ 107 w 169"/>
                    <a:gd name="T17" fmla="*/ 1 h 77"/>
                    <a:gd name="T18" fmla="*/ 84 w 169"/>
                    <a:gd name="T19" fmla="*/ 37 h 77"/>
                    <a:gd name="T20" fmla="*/ 33 w 169"/>
                    <a:gd name="T21" fmla="*/ 69 h 77"/>
                    <a:gd name="T22" fmla="*/ 36 w 169"/>
                    <a:gd name="T23" fmla="*/ 36 h 77"/>
                    <a:gd name="T24" fmla="*/ 25 w 169"/>
                    <a:gd name="T25" fmla="*/ 50 h 77"/>
                    <a:gd name="T26" fmla="*/ 1 w 169"/>
                    <a:gd name="T27" fmla="*/ 70 h 77"/>
                    <a:gd name="T28" fmla="*/ 4 w 169"/>
                    <a:gd name="T29" fmla="*/ 73 h 77"/>
                    <a:gd name="T30" fmla="*/ 11 w 169"/>
                    <a:gd name="T31" fmla="*/ 70 h 77"/>
                    <a:gd name="T32" fmla="*/ 22 w 169"/>
                    <a:gd name="T33" fmla="*/ 62 h 77"/>
                    <a:gd name="T34" fmla="*/ 48 w 169"/>
                    <a:gd name="T35" fmla="*/ 64 h 77"/>
                    <a:gd name="T36" fmla="*/ 61 w 169"/>
                    <a:gd name="T37" fmla="*/ 72 h 77"/>
                    <a:gd name="T38" fmla="*/ 75 w 169"/>
                    <a:gd name="T39" fmla="*/ 67 h 77"/>
                    <a:gd name="T40" fmla="*/ 121 w 169"/>
                    <a:gd name="T41" fmla="*/ 58 h 77"/>
                    <a:gd name="T42" fmla="*/ 128 w 169"/>
                    <a:gd name="T43" fmla="*/ 68 h 77"/>
                    <a:gd name="T44" fmla="*/ 148 w 169"/>
                    <a:gd name="T45" fmla="*/ 60 h 77"/>
                    <a:gd name="T46" fmla="*/ 163 w 169"/>
                    <a:gd name="T47" fmla="*/ 58 h 77"/>
                    <a:gd name="T48" fmla="*/ 101 w 169"/>
                    <a:gd name="T49" fmla="*/ 12 h 77"/>
                    <a:gd name="T50" fmla="*/ 73 w 169"/>
                    <a:gd name="T51" fmla="*/ 59 h 77"/>
                    <a:gd name="T52" fmla="*/ 59 w 169"/>
                    <a:gd name="T53" fmla="*/ 55 h 77"/>
                    <a:gd name="T54" fmla="*/ 74 w 169"/>
                    <a:gd name="T55" fmla="*/ 59 h 77"/>
                    <a:gd name="T56" fmla="*/ 100 w 169"/>
                    <a:gd name="T57" fmla="*/ 54 h 77"/>
                    <a:gd name="T58" fmla="*/ 103 w 169"/>
                    <a:gd name="T59" fmla="*/ 58 h 77"/>
                    <a:gd name="T60" fmla="*/ 100 w 169"/>
                    <a:gd name="T61" fmla="*/ 54 h 77"/>
                    <a:gd name="T62" fmla="*/ 130 w 169"/>
                    <a:gd name="T63" fmla="*/ 64 h 77"/>
                    <a:gd name="T64" fmla="*/ 149 w 169"/>
                    <a:gd name="T65" fmla="*/ 38 h 77"/>
                    <a:gd name="T66" fmla="*/ 137 w 169"/>
                    <a:gd name="T67" fmla="*/ 6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9" h="77">
                      <a:moveTo>
                        <a:pt x="163" y="58"/>
                      </a:moveTo>
                      <a:cubicBezTo>
                        <a:pt x="161" y="59"/>
                        <a:pt x="157" y="63"/>
                        <a:pt x="154" y="62"/>
                      </a:cubicBezTo>
                      <a:cubicBezTo>
                        <a:pt x="151" y="61"/>
                        <a:pt x="152" y="56"/>
                        <a:pt x="152" y="54"/>
                      </a:cubicBezTo>
                      <a:cubicBezTo>
                        <a:pt x="151" y="48"/>
                        <a:pt x="153" y="41"/>
                        <a:pt x="156" y="36"/>
                      </a:cubicBezTo>
                      <a:cubicBezTo>
                        <a:pt x="158" y="33"/>
                        <a:pt x="154" y="31"/>
                        <a:pt x="153" y="33"/>
                      </a:cubicBezTo>
                      <a:cubicBezTo>
                        <a:pt x="152" y="34"/>
                        <a:pt x="152" y="35"/>
                        <a:pt x="151" y="36"/>
                      </a:cubicBezTo>
                      <a:cubicBezTo>
                        <a:pt x="151" y="35"/>
                        <a:pt x="151" y="34"/>
                        <a:pt x="150" y="34"/>
                      </a:cubicBezTo>
                      <a:cubicBezTo>
                        <a:pt x="132" y="26"/>
                        <a:pt x="125" y="46"/>
                        <a:pt x="116" y="57"/>
                      </a:cubicBezTo>
                      <a:cubicBezTo>
                        <a:pt x="113" y="61"/>
                        <a:pt x="108" y="63"/>
                        <a:pt x="104" y="63"/>
                      </a:cubicBezTo>
                      <a:cubicBezTo>
                        <a:pt x="109" y="58"/>
                        <a:pt x="113" y="53"/>
                        <a:pt x="115" y="50"/>
                      </a:cubicBezTo>
                      <a:cubicBezTo>
                        <a:pt x="118" y="45"/>
                        <a:pt x="120" y="36"/>
                        <a:pt x="113" y="33"/>
                      </a:cubicBezTo>
                      <a:cubicBezTo>
                        <a:pt x="106" y="30"/>
                        <a:pt x="100" y="41"/>
                        <a:pt x="98" y="45"/>
                      </a:cubicBezTo>
                      <a:cubicBezTo>
                        <a:pt x="95" y="51"/>
                        <a:pt x="93" y="59"/>
                        <a:pt x="97" y="64"/>
                      </a:cubicBezTo>
                      <a:cubicBezTo>
                        <a:pt x="92" y="68"/>
                        <a:pt x="85" y="71"/>
                        <a:pt x="81" y="67"/>
                      </a:cubicBezTo>
                      <a:cubicBezTo>
                        <a:pt x="78" y="66"/>
                        <a:pt x="78" y="63"/>
                        <a:pt x="78" y="61"/>
                      </a:cubicBezTo>
                      <a:cubicBezTo>
                        <a:pt x="81" y="57"/>
                        <a:pt x="83" y="54"/>
                        <a:pt x="84" y="51"/>
                      </a:cubicBezTo>
                      <a:cubicBezTo>
                        <a:pt x="94" y="36"/>
                        <a:pt x="102" y="20"/>
                        <a:pt x="110" y="4"/>
                      </a:cubicBezTo>
                      <a:cubicBezTo>
                        <a:pt x="111" y="2"/>
                        <a:pt x="109" y="0"/>
                        <a:pt x="107" y="1"/>
                      </a:cubicBezTo>
                      <a:cubicBezTo>
                        <a:pt x="95" y="8"/>
                        <a:pt x="91" y="23"/>
                        <a:pt x="85" y="34"/>
                      </a:cubicBezTo>
                      <a:cubicBezTo>
                        <a:pt x="85" y="35"/>
                        <a:pt x="84" y="36"/>
                        <a:pt x="84" y="37"/>
                      </a:cubicBezTo>
                      <a:cubicBezTo>
                        <a:pt x="74" y="36"/>
                        <a:pt x="66" y="39"/>
                        <a:pt x="58" y="46"/>
                      </a:cubicBezTo>
                      <a:cubicBezTo>
                        <a:pt x="50" y="53"/>
                        <a:pt x="45" y="66"/>
                        <a:pt x="33" y="69"/>
                      </a:cubicBezTo>
                      <a:cubicBezTo>
                        <a:pt x="25" y="72"/>
                        <a:pt x="27" y="60"/>
                        <a:pt x="30" y="50"/>
                      </a:cubicBezTo>
                      <a:cubicBezTo>
                        <a:pt x="33" y="45"/>
                        <a:pt x="34" y="40"/>
                        <a:pt x="36" y="36"/>
                      </a:cubicBezTo>
                      <a:cubicBezTo>
                        <a:pt x="37" y="33"/>
                        <a:pt x="34" y="32"/>
                        <a:pt x="32" y="34"/>
                      </a:cubicBezTo>
                      <a:cubicBezTo>
                        <a:pt x="30" y="39"/>
                        <a:pt x="27" y="44"/>
                        <a:pt x="25" y="50"/>
                      </a:cubicBezTo>
                      <a:cubicBezTo>
                        <a:pt x="23" y="54"/>
                        <a:pt x="20" y="59"/>
                        <a:pt x="16" y="63"/>
                      </a:cubicBezTo>
                      <a:cubicBezTo>
                        <a:pt x="11" y="66"/>
                        <a:pt x="5" y="66"/>
                        <a:pt x="1" y="70"/>
                      </a:cubicBezTo>
                      <a:cubicBezTo>
                        <a:pt x="0" y="71"/>
                        <a:pt x="1" y="73"/>
                        <a:pt x="2" y="73"/>
                      </a:cubicBezTo>
                      <a:cubicBezTo>
                        <a:pt x="3" y="73"/>
                        <a:pt x="3" y="73"/>
                        <a:pt x="4" y="73"/>
                      </a:cubicBezTo>
                      <a:cubicBezTo>
                        <a:pt x="5" y="73"/>
                        <a:pt x="6" y="73"/>
                        <a:pt x="6" y="72"/>
                      </a:cubicBezTo>
                      <a:cubicBezTo>
                        <a:pt x="8" y="71"/>
                        <a:pt x="10" y="71"/>
                        <a:pt x="11" y="70"/>
                      </a:cubicBezTo>
                      <a:cubicBezTo>
                        <a:pt x="15" y="69"/>
                        <a:pt x="19" y="66"/>
                        <a:pt x="22" y="63"/>
                      </a:cubicBezTo>
                      <a:cubicBezTo>
                        <a:pt x="22" y="63"/>
                        <a:pt x="22" y="62"/>
                        <a:pt x="22" y="62"/>
                      </a:cubicBezTo>
                      <a:cubicBezTo>
                        <a:pt x="22" y="66"/>
                        <a:pt x="23" y="70"/>
                        <a:pt x="26" y="73"/>
                      </a:cubicBezTo>
                      <a:cubicBezTo>
                        <a:pt x="34" y="77"/>
                        <a:pt x="43" y="69"/>
                        <a:pt x="48" y="64"/>
                      </a:cubicBezTo>
                      <a:cubicBezTo>
                        <a:pt x="50" y="62"/>
                        <a:pt x="52" y="60"/>
                        <a:pt x="53" y="58"/>
                      </a:cubicBezTo>
                      <a:cubicBezTo>
                        <a:pt x="51" y="65"/>
                        <a:pt x="52" y="72"/>
                        <a:pt x="61" y="72"/>
                      </a:cubicBezTo>
                      <a:cubicBezTo>
                        <a:pt x="66" y="72"/>
                        <a:pt x="70" y="69"/>
                        <a:pt x="74" y="65"/>
                      </a:cubicBezTo>
                      <a:cubicBezTo>
                        <a:pt x="74" y="66"/>
                        <a:pt x="74" y="66"/>
                        <a:pt x="75" y="67"/>
                      </a:cubicBezTo>
                      <a:cubicBezTo>
                        <a:pt x="80" y="77"/>
                        <a:pt x="91" y="74"/>
                        <a:pt x="100" y="67"/>
                      </a:cubicBezTo>
                      <a:cubicBezTo>
                        <a:pt x="107" y="71"/>
                        <a:pt x="117" y="63"/>
                        <a:pt x="121" y="58"/>
                      </a:cubicBezTo>
                      <a:cubicBezTo>
                        <a:pt x="121" y="57"/>
                        <a:pt x="122" y="56"/>
                        <a:pt x="123" y="55"/>
                      </a:cubicBezTo>
                      <a:cubicBezTo>
                        <a:pt x="121" y="61"/>
                        <a:pt x="122" y="66"/>
                        <a:pt x="128" y="68"/>
                      </a:cubicBezTo>
                      <a:cubicBezTo>
                        <a:pt x="137" y="71"/>
                        <a:pt x="143" y="63"/>
                        <a:pt x="147" y="54"/>
                      </a:cubicBezTo>
                      <a:cubicBezTo>
                        <a:pt x="147" y="56"/>
                        <a:pt x="147" y="58"/>
                        <a:pt x="148" y="60"/>
                      </a:cubicBezTo>
                      <a:cubicBezTo>
                        <a:pt x="150" y="70"/>
                        <a:pt x="161" y="65"/>
                        <a:pt x="166" y="61"/>
                      </a:cubicBezTo>
                      <a:cubicBezTo>
                        <a:pt x="169" y="59"/>
                        <a:pt x="165" y="56"/>
                        <a:pt x="163" y="58"/>
                      </a:cubicBezTo>
                      <a:close/>
                      <a:moveTo>
                        <a:pt x="91" y="32"/>
                      </a:moveTo>
                      <a:cubicBezTo>
                        <a:pt x="94" y="26"/>
                        <a:pt x="97" y="18"/>
                        <a:pt x="101" y="12"/>
                      </a:cubicBezTo>
                      <a:cubicBezTo>
                        <a:pt x="98" y="19"/>
                        <a:pt x="94" y="26"/>
                        <a:pt x="91" y="32"/>
                      </a:cubicBezTo>
                      <a:close/>
                      <a:moveTo>
                        <a:pt x="73" y="59"/>
                      </a:moveTo>
                      <a:cubicBezTo>
                        <a:pt x="70" y="62"/>
                        <a:pt x="67" y="66"/>
                        <a:pt x="63" y="67"/>
                      </a:cubicBezTo>
                      <a:cubicBezTo>
                        <a:pt x="54" y="71"/>
                        <a:pt x="57" y="59"/>
                        <a:pt x="59" y="55"/>
                      </a:cubicBezTo>
                      <a:cubicBezTo>
                        <a:pt x="63" y="46"/>
                        <a:pt x="72" y="42"/>
                        <a:pt x="81" y="41"/>
                      </a:cubicBezTo>
                      <a:cubicBezTo>
                        <a:pt x="78" y="47"/>
                        <a:pt x="75" y="53"/>
                        <a:pt x="74" y="59"/>
                      </a:cubicBezTo>
                      <a:cubicBezTo>
                        <a:pt x="74" y="59"/>
                        <a:pt x="73" y="59"/>
                        <a:pt x="73" y="59"/>
                      </a:cubicBezTo>
                      <a:close/>
                      <a:moveTo>
                        <a:pt x="100" y="54"/>
                      </a:moveTo>
                      <a:cubicBezTo>
                        <a:pt x="100" y="51"/>
                        <a:pt x="108" y="32"/>
                        <a:pt x="113" y="38"/>
                      </a:cubicBezTo>
                      <a:cubicBezTo>
                        <a:pt x="117" y="44"/>
                        <a:pt x="107" y="55"/>
                        <a:pt x="103" y="58"/>
                      </a:cubicBezTo>
                      <a:cubicBezTo>
                        <a:pt x="102" y="59"/>
                        <a:pt x="102" y="60"/>
                        <a:pt x="101" y="61"/>
                      </a:cubicBezTo>
                      <a:cubicBezTo>
                        <a:pt x="99" y="59"/>
                        <a:pt x="99" y="57"/>
                        <a:pt x="100" y="54"/>
                      </a:cubicBezTo>
                      <a:close/>
                      <a:moveTo>
                        <a:pt x="137" y="60"/>
                      </a:moveTo>
                      <a:cubicBezTo>
                        <a:pt x="136" y="63"/>
                        <a:pt x="133" y="65"/>
                        <a:pt x="130" y="64"/>
                      </a:cubicBezTo>
                      <a:cubicBezTo>
                        <a:pt x="124" y="63"/>
                        <a:pt x="127" y="54"/>
                        <a:pt x="129" y="51"/>
                      </a:cubicBezTo>
                      <a:cubicBezTo>
                        <a:pt x="133" y="43"/>
                        <a:pt x="139" y="37"/>
                        <a:pt x="149" y="38"/>
                      </a:cubicBezTo>
                      <a:cubicBezTo>
                        <a:pt x="149" y="38"/>
                        <a:pt x="150" y="38"/>
                        <a:pt x="150" y="37"/>
                      </a:cubicBezTo>
                      <a:cubicBezTo>
                        <a:pt x="146" y="45"/>
                        <a:pt x="143" y="54"/>
                        <a:pt x="137"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36" name="Freeform 69"/>
                <p:cNvSpPr/>
                <p:nvPr/>
              </p:nvSpPr>
              <p:spPr bwMode="auto">
                <a:xfrm>
                  <a:off x="1247775" y="2190751"/>
                  <a:ext cx="6350" cy="6350"/>
                </a:xfrm>
                <a:custGeom>
                  <a:avLst/>
                  <a:gdLst>
                    <a:gd name="T0" fmla="*/ 2 w 6"/>
                    <a:gd name="T1" fmla="*/ 5 h 6"/>
                    <a:gd name="T2" fmla="*/ 5 w 6"/>
                    <a:gd name="T3" fmla="*/ 4 h 6"/>
                    <a:gd name="T4" fmla="*/ 6 w 6"/>
                    <a:gd name="T5" fmla="*/ 2 h 6"/>
                    <a:gd name="T6" fmla="*/ 3 w 6"/>
                    <a:gd name="T7" fmla="*/ 0 h 6"/>
                    <a:gd name="T8" fmla="*/ 1 w 6"/>
                    <a:gd name="T9" fmla="*/ 2 h 6"/>
                    <a:gd name="T10" fmla="*/ 2 w 6"/>
                    <a:gd name="T11" fmla="*/ 5 h 6"/>
                  </a:gdLst>
                  <a:ahLst/>
                  <a:cxnLst>
                    <a:cxn ang="0">
                      <a:pos x="T0" y="T1"/>
                    </a:cxn>
                    <a:cxn ang="0">
                      <a:pos x="T2" y="T3"/>
                    </a:cxn>
                    <a:cxn ang="0">
                      <a:pos x="T4" y="T5"/>
                    </a:cxn>
                    <a:cxn ang="0">
                      <a:pos x="T6" y="T7"/>
                    </a:cxn>
                    <a:cxn ang="0">
                      <a:pos x="T8" y="T9"/>
                    </a:cxn>
                    <a:cxn ang="0">
                      <a:pos x="T10" y="T11"/>
                    </a:cxn>
                  </a:cxnLst>
                  <a:rect l="0" t="0" r="r" b="b"/>
                  <a:pathLst>
                    <a:path w="6" h="6">
                      <a:moveTo>
                        <a:pt x="2" y="5"/>
                      </a:moveTo>
                      <a:cubicBezTo>
                        <a:pt x="3" y="6"/>
                        <a:pt x="4" y="5"/>
                        <a:pt x="5" y="4"/>
                      </a:cubicBezTo>
                      <a:cubicBezTo>
                        <a:pt x="5" y="4"/>
                        <a:pt x="6" y="3"/>
                        <a:pt x="6" y="2"/>
                      </a:cubicBezTo>
                      <a:cubicBezTo>
                        <a:pt x="5" y="1"/>
                        <a:pt x="4" y="0"/>
                        <a:pt x="3" y="0"/>
                      </a:cubicBezTo>
                      <a:cubicBezTo>
                        <a:pt x="2" y="1"/>
                        <a:pt x="1" y="1"/>
                        <a:pt x="1" y="2"/>
                      </a:cubicBezTo>
                      <a:cubicBezTo>
                        <a:pt x="0" y="3"/>
                        <a:pt x="1" y="5"/>
                        <a:pt x="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37" name="Freeform 70"/>
                <p:cNvSpPr/>
                <p:nvPr/>
              </p:nvSpPr>
              <p:spPr bwMode="auto">
                <a:xfrm>
                  <a:off x="1154113" y="2085976"/>
                  <a:ext cx="123825" cy="92075"/>
                </a:xfrm>
                <a:custGeom>
                  <a:avLst/>
                  <a:gdLst>
                    <a:gd name="T0" fmla="*/ 0 w 116"/>
                    <a:gd name="T1" fmla="*/ 1 h 87"/>
                    <a:gd name="T2" fmla="*/ 2 w 116"/>
                    <a:gd name="T3" fmla="*/ 40 h 87"/>
                    <a:gd name="T4" fmla="*/ 4 w 116"/>
                    <a:gd name="T5" fmla="*/ 85 h 87"/>
                    <a:gd name="T6" fmla="*/ 5 w 116"/>
                    <a:gd name="T7" fmla="*/ 86 h 87"/>
                    <a:gd name="T8" fmla="*/ 63 w 116"/>
                    <a:gd name="T9" fmla="*/ 82 h 87"/>
                    <a:gd name="T10" fmla="*/ 116 w 116"/>
                    <a:gd name="T11" fmla="*/ 78 h 87"/>
                    <a:gd name="T12" fmla="*/ 116 w 116"/>
                    <a:gd name="T13" fmla="*/ 77 h 87"/>
                    <a:gd name="T14" fmla="*/ 115 w 116"/>
                    <a:gd name="T15" fmla="*/ 75 h 87"/>
                    <a:gd name="T16" fmla="*/ 114 w 116"/>
                    <a:gd name="T17" fmla="*/ 76 h 87"/>
                    <a:gd name="T18" fmla="*/ 91 w 116"/>
                    <a:gd name="T19" fmla="*/ 80 h 87"/>
                    <a:gd name="T20" fmla="*/ 67 w 116"/>
                    <a:gd name="T21" fmla="*/ 81 h 87"/>
                    <a:gd name="T22" fmla="*/ 16 w 116"/>
                    <a:gd name="T23" fmla="*/ 85 h 87"/>
                    <a:gd name="T24" fmla="*/ 5 w 116"/>
                    <a:gd name="T25" fmla="*/ 82 h 87"/>
                    <a:gd name="T26" fmla="*/ 5 w 116"/>
                    <a:gd name="T27" fmla="*/ 71 h 87"/>
                    <a:gd name="T28" fmla="*/ 4 w 116"/>
                    <a:gd name="T29" fmla="*/ 47 h 87"/>
                    <a:gd name="T30" fmla="*/ 2 w 116"/>
                    <a:gd name="T31" fmla="*/ 1 h 87"/>
                    <a:gd name="T32" fmla="*/ 0 w 116"/>
                    <a:gd name="T33" fmla="*/ 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6" h="87">
                      <a:moveTo>
                        <a:pt x="0" y="1"/>
                      </a:moveTo>
                      <a:cubicBezTo>
                        <a:pt x="0" y="14"/>
                        <a:pt x="1" y="27"/>
                        <a:pt x="2" y="40"/>
                      </a:cubicBezTo>
                      <a:cubicBezTo>
                        <a:pt x="4" y="55"/>
                        <a:pt x="3" y="70"/>
                        <a:pt x="4" y="85"/>
                      </a:cubicBezTo>
                      <a:cubicBezTo>
                        <a:pt x="4" y="86"/>
                        <a:pt x="4" y="86"/>
                        <a:pt x="5" y="86"/>
                      </a:cubicBezTo>
                      <a:cubicBezTo>
                        <a:pt x="24" y="87"/>
                        <a:pt x="44" y="83"/>
                        <a:pt x="63" y="82"/>
                      </a:cubicBezTo>
                      <a:cubicBezTo>
                        <a:pt x="81" y="82"/>
                        <a:pt x="98" y="81"/>
                        <a:pt x="116" y="78"/>
                      </a:cubicBezTo>
                      <a:cubicBezTo>
                        <a:pt x="116" y="78"/>
                        <a:pt x="116" y="77"/>
                        <a:pt x="116" y="77"/>
                      </a:cubicBezTo>
                      <a:cubicBezTo>
                        <a:pt x="116" y="76"/>
                        <a:pt x="115" y="76"/>
                        <a:pt x="115" y="75"/>
                      </a:cubicBezTo>
                      <a:cubicBezTo>
                        <a:pt x="114" y="74"/>
                        <a:pt x="113" y="75"/>
                        <a:pt x="114" y="76"/>
                      </a:cubicBezTo>
                      <a:cubicBezTo>
                        <a:pt x="114" y="77"/>
                        <a:pt x="94" y="80"/>
                        <a:pt x="91" y="80"/>
                      </a:cubicBezTo>
                      <a:cubicBezTo>
                        <a:pt x="83" y="80"/>
                        <a:pt x="75" y="81"/>
                        <a:pt x="67" y="81"/>
                      </a:cubicBezTo>
                      <a:cubicBezTo>
                        <a:pt x="49" y="82"/>
                        <a:pt x="33" y="84"/>
                        <a:pt x="16" y="85"/>
                      </a:cubicBezTo>
                      <a:cubicBezTo>
                        <a:pt x="13" y="85"/>
                        <a:pt x="5" y="86"/>
                        <a:pt x="5" y="82"/>
                      </a:cubicBezTo>
                      <a:cubicBezTo>
                        <a:pt x="5" y="78"/>
                        <a:pt x="5" y="75"/>
                        <a:pt x="5" y="71"/>
                      </a:cubicBezTo>
                      <a:cubicBezTo>
                        <a:pt x="5" y="63"/>
                        <a:pt x="4" y="55"/>
                        <a:pt x="4" y="47"/>
                      </a:cubicBezTo>
                      <a:cubicBezTo>
                        <a:pt x="4" y="31"/>
                        <a:pt x="1" y="16"/>
                        <a:pt x="2" y="1"/>
                      </a:cubicBezTo>
                      <a:cubicBezTo>
                        <a:pt x="2"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38" name="Freeform 71"/>
                <p:cNvSpPr/>
                <p:nvPr/>
              </p:nvSpPr>
              <p:spPr bwMode="auto">
                <a:xfrm>
                  <a:off x="1168400" y="2144713"/>
                  <a:ext cx="19050" cy="31750"/>
                </a:xfrm>
                <a:custGeom>
                  <a:avLst/>
                  <a:gdLst>
                    <a:gd name="T0" fmla="*/ 4 w 18"/>
                    <a:gd name="T1" fmla="*/ 29 h 30"/>
                    <a:gd name="T2" fmla="*/ 3 w 18"/>
                    <a:gd name="T3" fmla="*/ 12 h 30"/>
                    <a:gd name="T4" fmla="*/ 3 w 18"/>
                    <a:gd name="T5" fmla="*/ 5 h 30"/>
                    <a:gd name="T6" fmla="*/ 6 w 18"/>
                    <a:gd name="T7" fmla="*/ 2 h 30"/>
                    <a:gd name="T8" fmla="*/ 13 w 18"/>
                    <a:gd name="T9" fmla="*/ 3 h 30"/>
                    <a:gd name="T10" fmla="*/ 14 w 18"/>
                    <a:gd name="T11" fmla="*/ 9 h 30"/>
                    <a:gd name="T12" fmla="*/ 16 w 18"/>
                    <a:gd name="T13" fmla="*/ 29 h 30"/>
                    <a:gd name="T14" fmla="*/ 17 w 18"/>
                    <a:gd name="T15" fmla="*/ 29 h 30"/>
                    <a:gd name="T16" fmla="*/ 15 w 18"/>
                    <a:gd name="T17" fmla="*/ 1 h 30"/>
                    <a:gd name="T18" fmla="*/ 14 w 18"/>
                    <a:gd name="T19" fmla="*/ 0 h 30"/>
                    <a:gd name="T20" fmla="*/ 2 w 18"/>
                    <a:gd name="T21" fmla="*/ 0 h 30"/>
                    <a:gd name="T22" fmla="*/ 1 w 18"/>
                    <a:gd name="T23" fmla="*/ 1 h 30"/>
                    <a:gd name="T24" fmla="*/ 3 w 18"/>
                    <a:gd name="T25" fmla="*/ 29 h 30"/>
                    <a:gd name="T26" fmla="*/ 4 w 18"/>
                    <a:gd name="T27" fmla="*/ 2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 h="30">
                      <a:moveTo>
                        <a:pt x="4" y="29"/>
                      </a:moveTo>
                      <a:cubicBezTo>
                        <a:pt x="3" y="24"/>
                        <a:pt x="3" y="18"/>
                        <a:pt x="3" y="12"/>
                      </a:cubicBezTo>
                      <a:cubicBezTo>
                        <a:pt x="3" y="10"/>
                        <a:pt x="3" y="7"/>
                        <a:pt x="3" y="5"/>
                      </a:cubicBezTo>
                      <a:cubicBezTo>
                        <a:pt x="3" y="2"/>
                        <a:pt x="3" y="2"/>
                        <a:pt x="6" y="2"/>
                      </a:cubicBezTo>
                      <a:cubicBezTo>
                        <a:pt x="7" y="2"/>
                        <a:pt x="13" y="1"/>
                        <a:pt x="13" y="3"/>
                      </a:cubicBezTo>
                      <a:cubicBezTo>
                        <a:pt x="13" y="5"/>
                        <a:pt x="13" y="7"/>
                        <a:pt x="14" y="9"/>
                      </a:cubicBezTo>
                      <a:cubicBezTo>
                        <a:pt x="15" y="16"/>
                        <a:pt x="16" y="22"/>
                        <a:pt x="16" y="29"/>
                      </a:cubicBezTo>
                      <a:cubicBezTo>
                        <a:pt x="16" y="29"/>
                        <a:pt x="17" y="29"/>
                        <a:pt x="17" y="29"/>
                      </a:cubicBezTo>
                      <a:cubicBezTo>
                        <a:pt x="18" y="19"/>
                        <a:pt x="15" y="10"/>
                        <a:pt x="15" y="1"/>
                      </a:cubicBezTo>
                      <a:cubicBezTo>
                        <a:pt x="15" y="1"/>
                        <a:pt x="14" y="0"/>
                        <a:pt x="14" y="0"/>
                      </a:cubicBezTo>
                      <a:cubicBezTo>
                        <a:pt x="10" y="0"/>
                        <a:pt x="6" y="0"/>
                        <a:pt x="2" y="0"/>
                      </a:cubicBezTo>
                      <a:cubicBezTo>
                        <a:pt x="1" y="0"/>
                        <a:pt x="1" y="1"/>
                        <a:pt x="1" y="1"/>
                      </a:cubicBezTo>
                      <a:cubicBezTo>
                        <a:pt x="3" y="11"/>
                        <a:pt x="0" y="20"/>
                        <a:pt x="3" y="29"/>
                      </a:cubicBezTo>
                      <a:cubicBezTo>
                        <a:pt x="3" y="30"/>
                        <a:pt x="5" y="30"/>
                        <a:pt x="4" y="2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39" name="Freeform 72"/>
                <p:cNvSpPr/>
                <p:nvPr/>
              </p:nvSpPr>
              <p:spPr bwMode="auto">
                <a:xfrm>
                  <a:off x="1168400" y="2144713"/>
                  <a:ext cx="15875" cy="31750"/>
                </a:xfrm>
                <a:custGeom>
                  <a:avLst/>
                  <a:gdLst>
                    <a:gd name="T0" fmla="*/ 5 w 15"/>
                    <a:gd name="T1" fmla="*/ 1 h 29"/>
                    <a:gd name="T2" fmla="*/ 1 w 15"/>
                    <a:gd name="T3" fmla="*/ 6 h 29"/>
                    <a:gd name="T4" fmla="*/ 6 w 15"/>
                    <a:gd name="T5" fmla="*/ 3 h 29"/>
                    <a:gd name="T6" fmla="*/ 2 w 15"/>
                    <a:gd name="T7" fmla="*/ 8 h 29"/>
                    <a:gd name="T8" fmla="*/ 9 w 15"/>
                    <a:gd name="T9" fmla="*/ 4 h 29"/>
                    <a:gd name="T10" fmla="*/ 2 w 15"/>
                    <a:gd name="T11" fmla="*/ 11 h 29"/>
                    <a:gd name="T12" fmla="*/ 11 w 15"/>
                    <a:gd name="T13" fmla="*/ 2 h 29"/>
                    <a:gd name="T14" fmla="*/ 2 w 15"/>
                    <a:gd name="T15" fmla="*/ 13 h 29"/>
                    <a:gd name="T16" fmla="*/ 10 w 15"/>
                    <a:gd name="T17" fmla="*/ 6 h 29"/>
                    <a:gd name="T18" fmla="*/ 2 w 15"/>
                    <a:gd name="T19" fmla="*/ 16 h 29"/>
                    <a:gd name="T20" fmla="*/ 10 w 15"/>
                    <a:gd name="T21" fmla="*/ 8 h 29"/>
                    <a:gd name="T22" fmla="*/ 2 w 15"/>
                    <a:gd name="T23" fmla="*/ 19 h 29"/>
                    <a:gd name="T24" fmla="*/ 11 w 15"/>
                    <a:gd name="T25" fmla="*/ 11 h 29"/>
                    <a:gd name="T26" fmla="*/ 3 w 15"/>
                    <a:gd name="T27" fmla="*/ 22 h 29"/>
                    <a:gd name="T28" fmla="*/ 12 w 15"/>
                    <a:gd name="T29" fmla="*/ 12 h 29"/>
                    <a:gd name="T30" fmla="*/ 2 w 15"/>
                    <a:gd name="T31" fmla="*/ 26 h 29"/>
                    <a:gd name="T32" fmla="*/ 12 w 15"/>
                    <a:gd name="T33" fmla="*/ 13 h 29"/>
                    <a:gd name="T34" fmla="*/ 6 w 15"/>
                    <a:gd name="T35" fmla="*/ 23 h 29"/>
                    <a:gd name="T36" fmla="*/ 14 w 15"/>
                    <a:gd name="T37" fmla="*/ 14 h 29"/>
                    <a:gd name="T38" fmla="*/ 6 w 15"/>
                    <a:gd name="T39" fmla="*/ 26 h 29"/>
                    <a:gd name="T40" fmla="*/ 13 w 15"/>
                    <a:gd name="T41" fmla="*/ 18 h 29"/>
                    <a:gd name="T42" fmla="*/ 7 w 15"/>
                    <a:gd name="T43" fmla="*/ 26 h 29"/>
                    <a:gd name="T44" fmla="*/ 13 w 15"/>
                    <a:gd name="T45" fmla="*/ 20 h 29"/>
                    <a:gd name="T46" fmla="*/ 9 w 15"/>
                    <a:gd name="T47" fmla="*/ 27 h 29"/>
                    <a:gd name="T48" fmla="*/ 14 w 15"/>
                    <a:gd name="T49" fmla="*/ 22 h 29"/>
                    <a:gd name="T50" fmla="*/ 10 w 15"/>
                    <a:gd name="T51" fmla="*/ 26 h 29"/>
                    <a:gd name="T52" fmla="*/ 13 w 15"/>
                    <a:gd name="T53" fmla="*/ 26 h 29"/>
                    <a:gd name="T54" fmla="*/ 14 w 15"/>
                    <a:gd name="T55" fmla="*/ 23 h 29"/>
                    <a:gd name="T56" fmla="*/ 10 w 15"/>
                    <a:gd name="T57" fmla="*/ 26 h 29"/>
                    <a:gd name="T58" fmla="*/ 14 w 15"/>
                    <a:gd name="T59" fmla="*/ 22 h 29"/>
                    <a:gd name="T60" fmla="*/ 9 w 15"/>
                    <a:gd name="T61" fmla="*/ 27 h 29"/>
                    <a:gd name="T62" fmla="*/ 14 w 15"/>
                    <a:gd name="T63" fmla="*/ 20 h 29"/>
                    <a:gd name="T64" fmla="*/ 7 w 15"/>
                    <a:gd name="T65" fmla="*/ 26 h 29"/>
                    <a:gd name="T66" fmla="*/ 13 w 15"/>
                    <a:gd name="T67" fmla="*/ 18 h 29"/>
                    <a:gd name="T68" fmla="*/ 6 w 15"/>
                    <a:gd name="T69" fmla="*/ 26 h 29"/>
                    <a:gd name="T70" fmla="*/ 14 w 15"/>
                    <a:gd name="T71" fmla="*/ 14 h 29"/>
                    <a:gd name="T72" fmla="*/ 6 w 15"/>
                    <a:gd name="T73" fmla="*/ 23 h 29"/>
                    <a:gd name="T74" fmla="*/ 12 w 15"/>
                    <a:gd name="T75" fmla="*/ 13 h 29"/>
                    <a:gd name="T76" fmla="*/ 2 w 15"/>
                    <a:gd name="T77" fmla="*/ 26 h 29"/>
                    <a:gd name="T78" fmla="*/ 12 w 15"/>
                    <a:gd name="T79" fmla="*/ 12 h 29"/>
                    <a:gd name="T80" fmla="*/ 3 w 15"/>
                    <a:gd name="T81" fmla="*/ 22 h 29"/>
                    <a:gd name="T82" fmla="*/ 11 w 15"/>
                    <a:gd name="T83" fmla="*/ 11 h 29"/>
                    <a:gd name="T84" fmla="*/ 2 w 15"/>
                    <a:gd name="T85" fmla="*/ 19 h 29"/>
                    <a:gd name="T86" fmla="*/ 10 w 15"/>
                    <a:gd name="T87" fmla="*/ 8 h 29"/>
                    <a:gd name="T88" fmla="*/ 2 w 15"/>
                    <a:gd name="T89" fmla="*/ 16 h 29"/>
                    <a:gd name="T90" fmla="*/ 10 w 15"/>
                    <a:gd name="T91" fmla="*/ 6 h 29"/>
                    <a:gd name="T92" fmla="*/ 2 w 15"/>
                    <a:gd name="T93" fmla="*/ 13 h 29"/>
                    <a:gd name="T94" fmla="*/ 11 w 15"/>
                    <a:gd name="T95" fmla="*/ 2 h 29"/>
                    <a:gd name="T96" fmla="*/ 2 w 15"/>
                    <a:gd name="T97" fmla="*/ 11 h 29"/>
                    <a:gd name="T98" fmla="*/ 9 w 15"/>
                    <a:gd name="T99" fmla="*/ 3 h 29"/>
                    <a:gd name="T100" fmla="*/ 2 w 15"/>
                    <a:gd name="T101" fmla="*/ 8 h 29"/>
                    <a:gd name="T102" fmla="*/ 6 w 15"/>
                    <a:gd name="T103" fmla="*/ 3 h 29"/>
                    <a:gd name="T104" fmla="*/ 1 w 15"/>
                    <a:gd name="T105" fmla="*/ 6 h 29"/>
                    <a:gd name="T106" fmla="*/ 6 w 15"/>
                    <a:gd name="T107" fmla="*/ 1 h 29"/>
                    <a:gd name="T108" fmla="*/ 1 w 15"/>
                    <a:gd name="T109" fmla="*/ 2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5" h="29">
                      <a:moveTo>
                        <a:pt x="2" y="3"/>
                      </a:moveTo>
                      <a:cubicBezTo>
                        <a:pt x="3" y="3"/>
                        <a:pt x="4" y="2"/>
                        <a:pt x="5" y="1"/>
                      </a:cubicBezTo>
                      <a:cubicBezTo>
                        <a:pt x="5" y="1"/>
                        <a:pt x="5" y="1"/>
                        <a:pt x="4" y="0"/>
                      </a:cubicBezTo>
                      <a:cubicBezTo>
                        <a:pt x="3" y="2"/>
                        <a:pt x="2" y="4"/>
                        <a:pt x="1" y="6"/>
                      </a:cubicBezTo>
                      <a:cubicBezTo>
                        <a:pt x="1" y="7"/>
                        <a:pt x="1" y="8"/>
                        <a:pt x="2" y="7"/>
                      </a:cubicBezTo>
                      <a:cubicBezTo>
                        <a:pt x="4" y="6"/>
                        <a:pt x="5" y="5"/>
                        <a:pt x="6" y="3"/>
                      </a:cubicBezTo>
                      <a:cubicBezTo>
                        <a:pt x="6" y="3"/>
                        <a:pt x="6" y="3"/>
                        <a:pt x="5" y="2"/>
                      </a:cubicBezTo>
                      <a:cubicBezTo>
                        <a:pt x="4" y="4"/>
                        <a:pt x="3" y="6"/>
                        <a:pt x="2" y="8"/>
                      </a:cubicBezTo>
                      <a:cubicBezTo>
                        <a:pt x="1" y="9"/>
                        <a:pt x="2" y="10"/>
                        <a:pt x="3" y="9"/>
                      </a:cubicBezTo>
                      <a:cubicBezTo>
                        <a:pt x="5" y="7"/>
                        <a:pt x="7" y="5"/>
                        <a:pt x="9" y="4"/>
                      </a:cubicBezTo>
                      <a:cubicBezTo>
                        <a:pt x="9" y="3"/>
                        <a:pt x="9" y="3"/>
                        <a:pt x="8" y="3"/>
                      </a:cubicBezTo>
                      <a:cubicBezTo>
                        <a:pt x="6" y="5"/>
                        <a:pt x="4" y="8"/>
                        <a:pt x="2" y="11"/>
                      </a:cubicBezTo>
                      <a:cubicBezTo>
                        <a:pt x="2" y="12"/>
                        <a:pt x="3" y="12"/>
                        <a:pt x="3" y="12"/>
                      </a:cubicBezTo>
                      <a:cubicBezTo>
                        <a:pt x="6" y="8"/>
                        <a:pt x="8" y="5"/>
                        <a:pt x="11" y="2"/>
                      </a:cubicBezTo>
                      <a:cubicBezTo>
                        <a:pt x="10" y="2"/>
                        <a:pt x="10" y="2"/>
                        <a:pt x="10" y="2"/>
                      </a:cubicBezTo>
                      <a:cubicBezTo>
                        <a:pt x="7" y="5"/>
                        <a:pt x="5" y="9"/>
                        <a:pt x="2" y="13"/>
                      </a:cubicBezTo>
                      <a:cubicBezTo>
                        <a:pt x="2" y="14"/>
                        <a:pt x="3" y="14"/>
                        <a:pt x="4" y="14"/>
                      </a:cubicBezTo>
                      <a:cubicBezTo>
                        <a:pt x="6" y="11"/>
                        <a:pt x="8" y="9"/>
                        <a:pt x="10" y="6"/>
                      </a:cubicBezTo>
                      <a:cubicBezTo>
                        <a:pt x="10" y="5"/>
                        <a:pt x="9" y="5"/>
                        <a:pt x="9" y="5"/>
                      </a:cubicBezTo>
                      <a:cubicBezTo>
                        <a:pt x="6" y="9"/>
                        <a:pt x="3" y="12"/>
                        <a:pt x="2" y="16"/>
                      </a:cubicBezTo>
                      <a:cubicBezTo>
                        <a:pt x="1" y="17"/>
                        <a:pt x="2" y="18"/>
                        <a:pt x="3" y="17"/>
                      </a:cubicBezTo>
                      <a:cubicBezTo>
                        <a:pt x="5" y="14"/>
                        <a:pt x="8" y="11"/>
                        <a:pt x="10" y="8"/>
                      </a:cubicBezTo>
                      <a:cubicBezTo>
                        <a:pt x="11" y="7"/>
                        <a:pt x="10" y="7"/>
                        <a:pt x="9" y="7"/>
                      </a:cubicBezTo>
                      <a:cubicBezTo>
                        <a:pt x="7" y="11"/>
                        <a:pt x="4" y="15"/>
                        <a:pt x="2" y="19"/>
                      </a:cubicBezTo>
                      <a:cubicBezTo>
                        <a:pt x="2" y="19"/>
                        <a:pt x="3" y="20"/>
                        <a:pt x="3" y="20"/>
                      </a:cubicBezTo>
                      <a:cubicBezTo>
                        <a:pt x="6" y="17"/>
                        <a:pt x="8" y="14"/>
                        <a:pt x="11" y="11"/>
                      </a:cubicBezTo>
                      <a:cubicBezTo>
                        <a:pt x="10" y="11"/>
                        <a:pt x="10" y="11"/>
                        <a:pt x="9" y="10"/>
                      </a:cubicBezTo>
                      <a:cubicBezTo>
                        <a:pt x="8" y="15"/>
                        <a:pt x="5" y="18"/>
                        <a:pt x="3" y="22"/>
                      </a:cubicBezTo>
                      <a:cubicBezTo>
                        <a:pt x="3" y="23"/>
                        <a:pt x="4" y="23"/>
                        <a:pt x="4" y="23"/>
                      </a:cubicBezTo>
                      <a:cubicBezTo>
                        <a:pt x="7" y="19"/>
                        <a:pt x="9" y="16"/>
                        <a:pt x="12" y="12"/>
                      </a:cubicBezTo>
                      <a:cubicBezTo>
                        <a:pt x="12" y="12"/>
                        <a:pt x="11" y="12"/>
                        <a:pt x="11" y="11"/>
                      </a:cubicBezTo>
                      <a:cubicBezTo>
                        <a:pt x="8" y="16"/>
                        <a:pt x="4" y="21"/>
                        <a:pt x="2" y="26"/>
                      </a:cubicBezTo>
                      <a:cubicBezTo>
                        <a:pt x="2" y="26"/>
                        <a:pt x="3" y="26"/>
                        <a:pt x="3" y="27"/>
                      </a:cubicBezTo>
                      <a:cubicBezTo>
                        <a:pt x="6" y="22"/>
                        <a:pt x="9" y="18"/>
                        <a:pt x="12" y="13"/>
                      </a:cubicBezTo>
                      <a:cubicBezTo>
                        <a:pt x="12" y="13"/>
                        <a:pt x="11" y="13"/>
                        <a:pt x="11" y="13"/>
                      </a:cubicBezTo>
                      <a:cubicBezTo>
                        <a:pt x="9" y="16"/>
                        <a:pt x="7" y="20"/>
                        <a:pt x="6" y="23"/>
                      </a:cubicBezTo>
                      <a:cubicBezTo>
                        <a:pt x="5" y="24"/>
                        <a:pt x="6" y="25"/>
                        <a:pt x="7" y="24"/>
                      </a:cubicBezTo>
                      <a:cubicBezTo>
                        <a:pt x="10" y="21"/>
                        <a:pt x="13" y="18"/>
                        <a:pt x="14" y="14"/>
                      </a:cubicBezTo>
                      <a:cubicBezTo>
                        <a:pt x="15" y="13"/>
                        <a:pt x="14" y="12"/>
                        <a:pt x="13" y="13"/>
                      </a:cubicBezTo>
                      <a:cubicBezTo>
                        <a:pt x="11" y="17"/>
                        <a:pt x="8" y="21"/>
                        <a:pt x="6" y="26"/>
                      </a:cubicBezTo>
                      <a:cubicBezTo>
                        <a:pt x="6" y="27"/>
                        <a:pt x="7" y="27"/>
                        <a:pt x="7" y="27"/>
                      </a:cubicBezTo>
                      <a:cubicBezTo>
                        <a:pt x="9" y="24"/>
                        <a:pt x="11" y="21"/>
                        <a:pt x="13" y="18"/>
                      </a:cubicBezTo>
                      <a:cubicBezTo>
                        <a:pt x="13" y="17"/>
                        <a:pt x="12" y="17"/>
                        <a:pt x="12" y="17"/>
                      </a:cubicBezTo>
                      <a:cubicBezTo>
                        <a:pt x="10" y="20"/>
                        <a:pt x="9" y="23"/>
                        <a:pt x="7" y="26"/>
                      </a:cubicBezTo>
                      <a:cubicBezTo>
                        <a:pt x="7" y="27"/>
                        <a:pt x="8" y="27"/>
                        <a:pt x="9" y="26"/>
                      </a:cubicBezTo>
                      <a:cubicBezTo>
                        <a:pt x="10" y="24"/>
                        <a:pt x="12" y="22"/>
                        <a:pt x="13" y="20"/>
                      </a:cubicBezTo>
                      <a:cubicBezTo>
                        <a:pt x="13" y="20"/>
                        <a:pt x="13" y="20"/>
                        <a:pt x="12" y="19"/>
                      </a:cubicBezTo>
                      <a:cubicBezTo>
                        <a:pt x="11" y="22"/>
                        <a:pt x="10" y="25"/>
                        <a:pt x="9" y="27"/>
                      </a:cubicBezTo>
                      <a:cubicBezTo>
                        <a:pt x="8" y="28"/>
                        <a:pt x="10" y="29"/>
                        <a:pt x="10" y="28"/>
                      </a:cubicBezTo>
                      <a:cubicBezTo>
                        <a:pt x="11" y="26"/>
                        <a:pt x="13" y="24"/>
                        <a:pt x="14" y="22"/>
                      </a:cubicBezTo>
                      <a:cubicBezTo>
                        <a:pt x="13" y="22"/>
                        <a:pt x="13" y="21"/>
                        <a:pt x="13" y="21"/>
                      </a:cubicBezTo>
                      <a:cubicBezTo>
                        <a:pt x="12" y="23"/>
                        <a:pt x="11" y="25"/>
                        <a:pt x="10" y="26"/>
                      </a:cubicBezTo>
                      <a:cubicBezTo>
                        <a:pt x="10" y="27"/>
                        <a:pt x="11" y="28"/>
                        <a:pt x="11" y="27"/>
                      </a:cubicBezTo>
                      <a:cubicBezTo>
                        <a:pt x="12" y="27"/>
                        <a:pt x="12" y="27"/>
                        <a:pt x="13" y="26"/>
                      </a:cubicBezTo>
                      <a:cubicBezTo>
                        <a:pt x="13" y="27"/>
                        <a:pt x="14" y="27"/>
                        <a:pt x="14" y="26"/>
                      </a:cubicBezTo>
                      <a:cubicBezTo>
                        <a:pt x="14" y="25"/>
                        <a:pt x="15" y="25"/>
                        <a:pt x="14" y="23"/>
                      </a:cubicBezTo>
                      <a:cubicBezTo>
                        <a:pt x="14" y="23"/>
                        <a:pt x="13" y="23"/>
                        <a:pt x="13" y="23"/>
                      </a:cubicBezTo>
                      <a:cubicBezTo>
                        <a:pt x="12" y="24"/>
                        <a:pt x="11" y="25"/>
                        <a:pt x="10" y="26"/>
                      </a:cubicBezTo>
                      <a:cubicBezTo>
                        <a:pt x="11" y="26"/>
                        <a:pt x="11" y="27"/>
                        <a:pt x="12" y="27"/>
                      </a:cubicBezTo>
                      <a:cubicBezTo>
                        <a:pt x="12" y="25"/>
                        <a:pt x="13" y="23"/>
                        <a:pt x="14" y="22"/>
                      </a:cubicBezTo>
                      <a:cubicBezTo>
                        <a:pt x="14" y="21"/>
                        <a:pt x="13" y="20"/>
                        <a:pt x="13" y="21"/>
                      </a:cubicBezTo>
                      <a:cubicBezTo>
                        <a:pt x="11" y="23"/>
                        <a:pt x="10" y="25"/>
                        <a:pt x="9" y="27"/>
                      </a:cubicBezTo>
                      <a:cubicBezTo>
                        <a:pt x="9" y="27"/>
                        <a:pt x="10" y="28"/>
                        <a:pt x="10" y="28"/>
                      </a:cubicBezTo>
                      <a:cubicBezTo>
                        <a:pt x="12" y="25"/>
                        <a:pt x="13" y="23"/>
                        <a:pt x="14" y="20"/>
                      </a:cubicBezTo>
                      <a:cubicBezTo>
                        <a:pt x="14" y="19"/>
                        <a:pt x="13" y="19"/>
                        <a:pt x="12" y="19"/>
                      </a:cubicBezTo>
                      <a:cubicBezTo>
                        <a:pt x="11" y="21"/>
                        <a:pt x="9" y="24"/>
                        <a:pt x="7" y="26"/>
                      </a:cubicBezTo>
                      <a:cubicBezTo>
                        <a:pt x="8" y="26"/>
                        <a:pt x="8" y="26"/>
                        <a:pt x="9" y="26"/>
                      </a:cubicBezTo>
                      <a:cubicBezTo>
                        <a:pt x="10" y="23"/>
                        <a:pt x="11" y="21"/>
                        <a:pt x="13" y="18"/>
                      </a:cubicBezTo>
                      <a:cubicBezTo>
                        <a:pt x="12" y="18"/>
                        <a:pt x="12" y="18"/>
                        <a:pt x="12" y="17"/>
                      </a:cubicBezTo>
                      <a:cubicBezTo>
                        <a:pt x="10" y="20"/>
                        <a:pt x="8" y="23"/>
                        <a:pt x="6" y="26"/>
                      </a:cubicBezTo>
                      <a:cubicBezTo>
                        <a:pt x="6" y="26"/>
                        <a:pt x="7" y="26"/>
                        <a:pt x="7" y="27"/>
                      </a:cubicBezTo>
                      <a:cubicBezTo>
                        <a:pt x="10" y="22"/>
                        <a:pt x="12" y="18"/>
                        <a:pt x="14" y="14"/>
                      </a:cubicBezTo>
                      <a:cubicBezTo>
                        <a:pt x="14" y="13"/>
                        <a:pt x="14" y="13"/>
                        <a:pt x="13" y="13"/>
                      </a:cubicBezTo>
                      <a:cubicBezTo>
                        <a:pt x="11" y="17"/>
                        <a:pt x="9" y="20"/>
                        <a:pt x="6" y="23"/>
                      </a:cubicBezTo>
                      <a:cubicBezTo>
                        <a:pt x="6" y="23"/>
                        <a:pt x="6" y="24"/>
                        <a:pt x="7" y="24"/>
                      </a:cubicBezTo>
                      <a:cubicBezTo>
                        <a:pt x="9" y="20"/>
                        <a:pt x="10" y="17"/>
                        <a:pt x="12" y="13"/>
                      </a:cubicBezTo>
                      <a:cubicBezTo>
                        <a:pt x="13" y="12"/>
                        <a:pt x="11" y="12"/>
                        <a:pt x="11" y="13"/>
                      </a:cubicBezTo>
                      <a:cubicBezTo>
                        <a:pt x="8" y="17"/>
                        <a:pt x="4" y="21"/>
                        <a:pt x="2" y="26"/>
                      </a:cubicBezTo>
                      <a:cubicBezTo>
                        <a:pt x="2" y="27"/>
                        <a:pt x="3" y="27"/>
                        <a:pt x="3" y="27"/>
                      </a:cubicBezTo>
                      <a:cubicBezTo>
                        <a:pt x="6" y="21"/>
                        <a:pt x="9" y="17"/>
                        <a:pt x="12" y="12"/>
                      </a:cubicBezTo>
                      <a:cubicBezTo>
                        <a:pt x="13" y="11"/>
                        <a:pt x="11" y="11"/>
                        <a:pt x="11" y="11"/>
                      </a:cubicBezTo>
                      <a:cubicBezTo>
                        <a:pt x="8" y="15"/>
                        <a:pt x="6" y="18"/>
                        <a:pt x="3" y="22"/>
                      </a:cubicBezTo>
                      <a:cubicBezTo>
                        <a:pt x="3" y="22"/>
                        <a:pt x="4" y="22"/>
                        <a:pt x="4" y="23"/>
                      </a:cubicBezTo>
                      <a:cubicBezTo>
                        <a:pt x="6" y="19"/>
                        <a:pt x="9" y="15"/>
                        <a:pt x="11" y="11"/>
                      </a:cubicBezTo>
                      <a:cubicBezTo>
                        <a:pt x="11" y="10"/>
                        <a:pt x="10" y="10"/>
                        <a:pt x="10" y="10"/>
                      </a:cubicBezTo>
                      <a:cubicBezTo>
                        <a:pt x="7" y="13"/>
                        <a:pt x="5" y="16"/>
                        <a:pt x="2" y="19"/>
                      </a:cubicBezTo>
                      <a:cubicBezTo>
                        <a:pt x="3" y="19"/>
                        <a:pt x="3" y="19"/>
                        <a:pt x="4" y="19"/>
                      </a:cubicBezTo>
                      <a:cubicBezTo>
                        <a:pt x="5" y="15"/>
                        <a:pt x="8" y="12"/>
                        <a:pt x="10" y="8"/>
                      </a:cubicBezTo>
                      <a:cubicBezTo>
                        <a:pt x="10" y="8"/>
                        <a:pt x="10" y="8"/>
                        <a:pt x="9" y="7"/>
                      </a:cubicBezTo>
                      <a:cubicBezTo>
                        <a:pt x="7" y="11"/>
                        <a:pt x="4" y="13"/>
                        <a:pt x="2" y="16"/>
                      </a:cubicBezTo>
                      <a:cubicBezTo>
                        <a:pt x="2" y="17"/>
                        <a:pt x="2" y="17"/>
                        <a:pt x="3" y="17"/>
                      </a:cubicBezTo>
                      <a:cubicBezTo>
                        <a:pt x="5" y="13"/>
                        <a:pt x="8" y="10"/>
                        <a:pt x="10" y="6"/>
                      </a:cubicBezTo>
                      <a:cubicBezTo>
                        <a:pt x="10" y="5"/>
                        <a:pt x="9" y="4"/>
                        <a:pt x="9" y="5"/>
                      </a:cubicBezTo>
                      <a:cubicBezTo>
                        <a:pt x="7" y="8"/>
                        <a:pt x="5" y="10"/>
                        <a:pt x="2" y="13"/>
                      </a:cubicBezTo>
                      <a:cubicBezTo>
                        <a:pt x="3" y="13"/>
                        <a:pt x="3" y="13"/>
                        <a:pt x="4" y="14"/>
                      </a:cubicBezTo>
                      <a:cubicBezTo>
                        <a:pt x="6" y="10"/>
                        <a:pt x="9" y="6"/>
                        <a:pt x="11" y="2"/>
                      </a:cubicBezTo>
                      <a:cubicBezTo>
                        <a:pt x="11" y="2"/>
                        <a:pt x="10" y="1"/>
                        <a:pt x="10" y="1"/>
                      </a:cubicBezTo>
                      <a:cubicBezTo>
                        <a:pt x="7" y="5"/>
                        <a:pt x="4" y="8"/>
                        <a:pt x="2" y="11"/>
                      </a:cubicBezTo>
                      <a:cubicBezTo>
                        <a:pt x="2" y="11"/>
                        <a:pt x="3" y="11"/>
                        <a:pt x="3" y="12"/>
                      </a:cubicBezTo>
                      <a:cubicBezTo>
                        <a:pt x="5" y="8"/>
                        <a:pt x="7" y="6"/>
                        <a:pt x="9" y="3"/>
                      </a:cubicBezTo>
                      <a:cubicBezTo>
                        <a:pt x="10" y="3"/>
                        <a:pt x="9" y="2"/>
                        <a:pt x="9" y="2"/>
                      </a:cubicBezTo>
                      <a:cubicBezTo>
                        <a:pt x="6" y="4"/>
                        <a:pt x="4" y="6"/>
                        <a:pt x="2" y="8"/>
                      </a:cubicBezTo>
                      <a:cubicBezTo>
                        <a:pt x="2" y="8"/>
                        <a:pt x="3" y="9"/>
                        <a:pt x="3" y="9"/>
                      </a:cubicBezTo>
                      <a:cubicBezTo>
                        <a:pt x="4" y="7"/>
                        <a:pt x="5" y="5"/>
                        <a:pt x="6" y="3"/>
                      </a:cubicBezTo>
                      <a:cubicBezTo>
                        <a:pt x="7" y="2"/>
                        <a:pt x="6" y="1"/>
                        <a:pt x="5" y="2"/>
                      </a:cubicBezTo>
                      <a:cubicBezTo>
                        <a:pt x="4" y="4"/>
                        <a:pt x="2" y="5"/>
                        <a:pt x="1" y="6"/>
                      </a:cubicBezTo>
                      <a:cubicBezTo>
                        <a:pt x="1" y="7"/>
                        <a:pt x="2" y="7"/>
                        <a:pt x="2" y="7"/>
                      </a:cubicBezTo>
                      <a:cubicBezTo>
                        <a:pt x="3" y="5"/>
                        <a:pt x="4" y="3"/>
                        <a:pt x="6" y="1"/>
                      </a:cubicBezTo>
                      <a:cubicBezTo>
                        <a:pt x="6" y="0"/>
                        <a:pt x="5" y="0"/>
                        <a:pt x="5" y="0"/>
                      </a:cubicBezTo>
                      <a:cubicBezTo>
                        <a:pt x="4" y="1"/>
                        <a:pt x="2" y="1"/>
                        <a:pt x="1" y="2"/>
                      </a:cubicBezTo>
                      <a:cubicBezTo>
                        <a:pt x="0" y="2"/>
                        <a:pt x="1" y="4"/>
                        <a:pt x="2"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40" name="Freeform 73"/>
                <p:cNvSpPr/>
                <p:nvPr/>
              </p:nvSpPr>
              <p:spPr bwMode="auto">
                <a:xfrm>
                  <a:off x="1187450" y="2135188"/>
                  <a:ext cx="20638" cy="39688"/>
                </a:xfrm>
                <a:custGeom>
                  <a:avLst/>
                  <a:gdLst>
                    <a:gd name="T0" fmla="*/ 1 w 19"/>
                    <a:gd name="T1" fmla="*/ 37 h 37"/>
                    <a:gd name="T2" fmla="*/ 3 w 19"/>
                    <a:gd name="T3" fmla="*/ 37 h 37"/>
                    <a:gd name="T4" fmla="*/ 4 w 19"/>
                    <a:gd name="T5" fmla="*/ 36 h 37"/>
                    <a:gd name="T6" fmla="*/ 3 w 19"/>
                    <a:gd name="T7" fmla="*/ 18 h 37"/>
                    <a:gd name="T8" fmla="*/ 2 w 19"/>
                    <a:gd name="T9" fmla="*/ 8 h 37"/>
                    <a:gd name="T10" fmla="*/ 6 w 19"/>
                    <a:gd name="T11" fmla="*/ 3 h 37"/>
                    <a:gd name="T12" fmla="*/ 15 w 19"/>
                    <a:gd name="T13" fmla="*/ 12 h 37"/>
                    <a:gd name="T14" fmla="*/ 17 w 19"/>
                    <a:gd name="T15" fmla="*/ 34 h 37"/>
                    <a:gd name="T16" fmla="*/ 19 w 19"/>
                    <a:gd name="T17" fmla="*/ 34 h 37"/>
                    <a:gd name="T18" fmla="*/ 18 w 19"/>
                    <a:gd name="T19" fmla="*/ 19 h 37"/>
                    <a:gd name="T20" fmla="*/ 15 w 19"/>
                    <a:gd name="T21" fmla="*/ 5 h 37"/>
                    <a:gd name="T22" fmla="*/ 2 w 19"/>
                    <a:gd name="T23" fmla="*/ 2 h 37"/>
                    <a:gd name="T24" fmla="*/ 1 w 19"/>
                    <a:gd name="T25" fmla="*/ 2 h 37"/>
                    <a:gd name="T26" fmla="*/ 2 w 19"/>
                    <a:gd name="T27" fmla="*/ 18 h 37"/>
                    <a:gd name="T28" fmla="*/ 2 w 19"/>
                    <a:gd name="T29" fmla="*/ 35 h 37"/>
                    <a:gd name="T30" fmla="*/ 1 w 19"/>
                    <a:gd name="T31" fmla="*/ 3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37">
                      <a:moveTo>
                        <a:pt x="1" y="37"/>
                      </a:moveTo>
                      <a:cubicBezTo>
                        <a:pt x="2" y="37"/>
                        <a:pt x="2" y="37"/>
                        <a:pt x="3" y="37"/>
                      </a:cubicBezTo>
                      <a:cubicBezTo>
                        <a:pt x="4" y="37"/>
                        <a:pt x="4" y="37"/>
                        <a:pt x="4" y="36"/>
                      </a:cubicBezTo>
                      <a:cubicBezTo>
                        <a:pt x="4" y="30"/>
                        <a:pt x="4" y="24"/>
                        <a:pt x="3" y="18"/>
                      </a:cubicBezTo>
                      <a:cubicBezTo>
                        <a:pt x="3" y="15"/>
                        <a:pt x="2" y="11"/>
                        <a:pt x="2" y="8"/>
                      </a:cubicBezTo>
                      <a:cubicBezTo>
                        <a:pt x="2" y="4"/>
                        <a:pt x="3" y="3"/>
                        <a:pt x="6" y="3"/>
                      </a:cubicBezTo>
                      <a:cubicBezTo>
                        <a:pt x="13" y="2"/>
                        <a:pt x="14" y="7"/>
                        <a:pt x="15" y="12"/>
                      </a:cubicBezTo>
                      <a:cubicBezTo>
                        <a:pt x="16" y="20"/>
                        <a:pt x="17" y="27"/>
                        <a:pt x="17" y="34"/>
                      </a:cubicBezTo>
                      <a:cubicBezTo>
                        <a:pt x="17" y="35"/>
                        <a:pt x="19" y="35"/>
                        <a:pt x="19" y="34"/>
                      </a:cubicBezTo>
                      <a:cubicBezTo>
                        <a:pt x="19" y="29"/>
                        <a:pt x="18" y="24"/>
                        <a:pt x="18" y="19"/>
                      </a:cubicBezTo>
                      <a:cubicBezTo>
                        <a:pt x="17" y="15"/>
                        <a:pt x="17" y="9"/>
                        <a:pt x="15" y="5"/>
                      </a:cubicBezTo>
                      <a:cubicBezTo>
                        <a:pt x="12" y="0"/>
                        <a:pt x="7" y="1"/>
                        <a:pt x="2" y="2"/>
                      </a:cubicBezTo>
                      <a:cubicBezTo>
                        <a:pt x="1" y="2"/>
                        <a:pt x="1" y="2"/>
                        <a:pt x="1" y="2"/>
                      </a:cubicBezTo>
                      <a:cubicBezTo>
                        <a:pt x="1" y="8"/>
                        <a:pt x="1" y="13"/>
                        <a:pt x="2" y="18"/>
                      </a:cubicBezTo>
                      <a:cubicBezTo>
                        <a:pt x="2" y="19"/>
                        <a:pt x="3" y="36"/>
                        <a:pt x="2" y="35"/>
                      </a:cubicBezTo>
                      <a:cubicBezTo>
                        <a:pt x="1" y="35"/>
                        <a:pt x="0" y="36"/>
                        <a:pt x="1" y="3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41" name="Freeform 74"/>
                <p:cNvSpPr/>
                <p:nvPr/>
              </p:nvSpPr>
              <p:spPr bwMode="auto">
                <a:xfrm>
                  <a:off x="1187450" y="2138363"/>
                  <a:ext cx="19050" cy="36513"/>
                </a:xfrm>
                <a:custGeom>
                  <a:avLst/>
                  <a:gdLst>
                    <a:gd name="T0" fmla="*/ 1 w 17"/>
                    <a:gd name="T1" fmla="*/ 5 h 34"/>
                    <a:gd name="T2" fmla="*/ 5 w 17"/>
                    <a:gd name="T3" fmla="*/ 2 h 34"/>
                    <a:gd name="T4" fmla="*/ 0 w 17"/>
                    <a:gd name="T5" fmla="*/ 7 h 34"/>
                    <a:gd name="T6" fmla="*/ 7 w 17"/>
                    <a:gd name="T7" fmla="*/ 2 h 34"/>
                    <a:gd name="T8" fmla="*/ 1 w 17"/>
                    <a:gd name="T9" fmla="*/ 9 h 34"/>
                    <a:gd name="T10" fmla="*/ 10 w 17"/>
                    <a:gd name="T11" fmla="*/ 1 h 34"/>
                    <a:gd name="T12" fmla="*/ 2 w 17"/>
                    <a:gd name="T13" fmla="*/ 10 h 34"/>
                    <a:gd name="T14" fmla="*/ 10 w 17"/>
                    <a:gd name="T15" fmla="*/ 2 h 34"/>
                    <a:gd name="T16" fmla="*/ 2 w 17"/>
                    <a:gd name="T17" fmla="*/ 14 h 34"/>
                    <a:gd name="T18" fmla="*/ 11 w 17"/>
                    <a:gd name="T19" fmla="*/ 6 h 34"/>
                    <a:gd name="T20" fmla="*/ 4 w 17"/>
                    <a:gd name="T21" fmla="*/ 15 h 34"/>
                    <a:gd name="T22" fmla="*/ 14 w 17"/>
                    <a:gd name="T23" fmla="*/ 5 h 34"/>
                    <a:gd name="T24" fmla="*/ 5 w 17"/>
                    <a:gd name="T25" fmla="*/ 16 h 34"/>
                    <a:gd name="T26" fmla="*/ 15 w 17"/>
                    <a:gd name="T27" fmla="*/ 6 h 34"/>
                    <a:gd name="T28" fmla="*/ 3 w 17"/>
                    <a:gd name="T29" fmla="*/ 21 h 34"/>
                    <a:gd name="T30" fmla="*/ 11 w 17"/>
                    <a:gd name="T31" fmla="*/ 13 h 34"/>
                    <a:gd name="T32" fmla="*/ 2 w 17"/>
                    <a:gd name="T33" fmla="*/ 25 h 34"/>
                    <a:gd name="T34" fmla="*/ 14 w 17"/>
                    <a:gd name="T35" fmla="*/ 12 h 34"/>
                    <a:gd name="T36" fmla="*/ 3 w 17"/>
                    <a:gd name="T37" fmla="*/ 29 h 34"/>
                    <a:gd name="T38" fmla="*/ 15 w 17"/>
                    <a:gd name="T39" fmla="*/ 15 h 34"/>
                    <a:gd name="T40" fmla="*/ 8 w 17"/>
                    <a:gd name="T41" fmla="*/ 27 h 34"/>
                    <a:gd name="T42" fmla="*/ 17 w 17"/>
                    <a:gd name="T43" fmla="*/ 18 h 34"/>
                    <a:gd name="T44" fmla="*/ 7 w 17"/>
                    <a:gd name="T45" fmla="*/ 33 h 34"/>
                    <a:gd name="T46" fmla="*/ 17 w 17"/>
                    <a:gd name="T47" fmla="*/ 22 h 34"/>
                    <a:gd name="T48" fmla="*/ 10 w 17"/>
                    <a:gd name="T49" fmla="*/ 31 h 34"/>
                    <a:gd name="T50" fmla="*/ 17 w 17"/>
                    <a:gd name="T51" fmla="*/ 27 h 34"/>
                    <a:gd name="T52" fmla="*/ 13 w 17"/>
                    <a:gd name="T53" fmla="*/ 31 h 34"/>
                    <a:gd name="T54" fmla="*/ 17 w 17"/>
                    <a:gd name="T55" fmla="*/ 27 h 34"/>
                    <a:gd name="T56" fmla="*/ 10 w 17"/>
                    <a:gd name="T57" fmla="*/ 31 h 34"/>
                    <a:gd name="T58" fmla="*/ 17 w 17"/>
                    <a:gd name="T59" fmla="*/ 22 h 34"/>
                    <a:gd name="T60" fmla="*/ 7 w 17"/>
                    <a:gd name="T61" fmla="*/ 32 h 34"/>
                    <a:gd name="T62" fmla="*/ 17 w 17"/>
                    <a:gd name="T63" fmla="*/ 18 h 34"/>
                    <a:gd name="T64" fmla="*/ 8 w 17"/>
                    <a:gd name="T65" fmla="*/ 27 h 34"/>
                    <a:gd name="T66" fmla="*/ 15 w 17"/>
                    <a:gd name="T67" fmla="*/ 15 h 34"/>
                    <a:gd name="T68" fmla="*/ 4 w 17"/>
                    <a:gd name="T69" fmla="*/ 29 h 34"/>
                    <a:gd name="T70" fmla="*/ 14 w 17"/>
                    <a:gd name="T71" fmla="*/ 12 h 34"/>
                    <a:gd name="T72" fmla="*/ 2 w 17"/>
                    <a:gd name="T73" fmla="*/ 25 h 34"/>
                    <a:gd name="T74" fmla="*/ 11 w 17"/>
                    <a:gd name="T75" fmla="*/ 13 h 34"/>
                    <a:gd name="T76" fmla="*/ 3 w 17"/>
                    <a:gd name="T77" fmla="*/ 21 h 34"/>
                    <a:gd name="T78" fmla="*/ 15 w 17"/>
                    <a:gd name="T79" fmla="*/ 6 h 34"/>
                    <a:gd name="T80" fmla="*/ 5 w 17"/>
                    <a:gd name="T81" fmla="*/ 16 h 34"/>
                    <a:gd name="T82" fmla="*/ 14 w 17"/>
                    <a:gd name="T83" fmla="*/ 5 h 34"/>
                    <a:gd name="T84" fmla="*/ 4 w 17"/>
                    <a:gd name="T85" fmla="*/ 15 h 34"/>
                    <a:gd name="T86" fmla="*/ 11 w 17"/>
                    <a:gd name="T87" fmla="*/ 6 h 34"/>
                    <a:gd name="T88" fmla="*/ 2 w 17"/>
                    <a:gd name="T89" fmla="*/ 14 h 34"/>
                    <a:gd name="T90" fmla="*/ 11 w 17"/>
                    <a:gd name="T91" fmla="*/ 2 h 34"/>
                    <a:gd name="T92" fmla="*/ 2 w 17"/>
                    <a:gd name="T93" fmla="*/ 10 h 34"/>
                    <a:gd name="T94" fmla="*/ 10 w 17"/>
                    <a:gd name="T95" fmla="*/ 1 h 34"/>
                    <a:gd name="T96" fmla="*/ 1 w 17"/>
                    <a:gd name="T97" fmla="*/ 9 h 34"/>
                    <a:gd name="T98" fmla="*/ 7 w 17"/>
                    <a:gd name="T99" fmla="*/ 2 h 34"/>
                    <a:gd name="T100" fmla="*/ 0 w 17"/>
                    <a:gd name="T101" fmla="*/ 7 h 34"/>
                    <a:gd name="T102" fmla="*/ 5 w 17"/>
                    <a:gd name="T103" fmla="*/ 2 h 34"/>
                    <a:gd name="T104" fmla="*/ 1 w 17"/>
                    <a:gd name="T105" fmla="*/ 5 h 34"/>
                    <a:gd name="T106" fmla="*/ 3 w 17"/>
                    <a:gd name="T107" fmla="*/ 3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7" h="34">
                      <a:moveTo>
                        <a:pt x="2" y="3"/>
                      </a:moveTo>
                      <a:cubicBezTo>
                        <a:pt x="2" y="3"/>
                        <a:pt x="1" y="4"/>
                        <a:pt x="1" y="5"/>
                      </a:cubicBezTo>
                      <a:cubicBezTo>
                        <a:pt x="0" y="6"/>
                        <a:pt x="1" y="6"/>
                        <a:pt x="2" y="6"/>
                      </a:cubicBezTo>
                      <a:cubicBezTo>
                        <a:pt x="3" y="5"/>
                        <a:pt x="4" y="3"/>
                        <a:pt x="5" y="2"/>
                      </a:cubicBezTo>
                      <a:cubicBezTo>
                        <a:pt x="5" y="2"/>
                        <a:pt x="4" y="2"/>
                        <a:pt x="4" y="1"/>
                      </a:cubicBezTo>
                      <a:cubicBezTo>
                        <a:pt x="3" y="3"/>
                        <a:pt x="1" y="5"/>
                        <a:pt x="0" y="7"/>
                      </a:cubicBezTo>
                      <a:cubicBezTo>
                        <a:pt x="0" y="8"/>
                        <a:pt x="1" y="8"/>
                        <a:pt x="1" y="8"/>
                      </a:cubicBezTo>
                      <a:cubicBezTo>
                        <a:pt x="3" y="5"/>
                        <a:pt x="5" y="4"/>
                        <a:pt x="7" y="2"/>
                      </a:cubicBezTo>
                      <a:cubicBezTo>
                        <a:pt x="7" y="2"/>
                        <a:pt x="6" y="1"/>
                        <a:pt x="6" y="1"/>
                      </a:cubicBezTo>
                      <a:cubicBezTo>
                        <a:pt x="4" y="4"/>
                        <a:pt x="3" y="6"/>
                        <a:pt x="1" y="9"/>
                      </a:cubicBezTo>
                      <a:cubicBezTo>
                        <a:pt x="1" y="9"/>
                        <a:pt x="2" y="10"/>
                        <a:pt x="2" y="10"/>
                      </a:cubicBezTo>
                      <a:cubicBezTo>
                        <a:pt x="5" y="7"/>
                        <a:pt x="7" y="4"/>
                        <a:pt x="10" y="1"/>
                      </a:cubicBezTo>
                      <a:cubicBezTo>
                        <a:pt x="9" y="1"/>
                        <a:pt x="9" y="1"/>
                        <a:pt x="9" y="0"/>
                      </a:cubicBezTo>
                      <a:cubicBezTo>
                        <a:pt x="7" y="4"/>
                        <a:pt x="4" y="7"/>
                        <a:pt x="2" y="10"/>
                      </a:cubicBezTo>
                      <a:cubicBezTo>
                        <a:pt x="1" y="11"/>
                        <a:pt x="2" y="12"/>
                        <a:pt x="3" y="11"/>
                      </a:cubicBezTo>
                      <a:cubicBezTo>
                        <a:pt x="6" y="8"/>
                        <a:pt x="8" y="5"/>
                        <a:pt x="10" y="2"/>
                      </a:cubicBezTo>
                      <a:cubicBezTo>
                        <a:pt x="10" y="2"/>
                        <a:pt x="10" y="2"/>
                        <a:pt x="9" y="2"/>
                      </a:cubicBezTo>
                      <a:cubicBezTo>
                        <a:pt x="7" y="6"/>
                        <a:pt x="5" y="10"/>
                        <a:pt x="2" y="14"/>
                      </a:cubicBezTo>
                      <a:cubicBezTo>
                        <a:pt x="2" y="14"/>
                        <a:pt x="3" y="15"/>
                        <a:pt x="3" y="15"/>
                      </a:cubicBezTo>
                      <a:cubicBezTo>
                        <a:pt x="6" y="12"/>
                        <a:pt x="8" y="9"/>
                        <a:pt x="11" y="6"/>
                      </a:cubicBezTo>
                      <a:cubicBezTo>
                        <a:pt x="11" y="6"/>
                        <a:pt x="10" y="5"/>
                        <a:pt x="10" y="5"/>
                      </a:cubicBezTo>
                      <a:cubicBezTo>
                        <a:pt x="8" y="8"/>
                        <a:pt x="6" y="11"/>
                        <a:pt x="4" y="15"/>
                      </a:cubicBezTo>
                      <a:cubicBezTo>
                        <a:pt x="4" y="15"/>
                        <a:pt x="5" y="16"/>
                        <a:pt x="5" y="16"/>
                      </a:cubicBezTo>
                      <a:cubicBezTo>
                        <a:pt x="8" y="12"/>
                        <a:pt x="11" y="9"/>
                        <a:pt x="14" y="5"/>
                      </a:cubicBezTo>
                      <a:cubicBezTo>
                        <a:pt x="13" y="5"/>
                        <a:pt x="13" y="4"/>
                        <a:pt x="12" y="4"/>
                      </a:cubicBezTo>
                      <a:cubicBezTo>
                        <a:pt x="10" y="9"/>
                        <a:pt x="8" y="13"/>
                        <a:pt x="5" y="16"/>
                      </a:cubicBezTo>
                      <a:cubicBezTo>
                        <a:pt x="5" y="17"/>
                        <a:pt x="6" y="17"/>
                        <a:pt x="6" y="17"/>
                      </a:cubicBezTo>
                      <a:cubicBezTo>
                        <a:pt x="9" y="13"/>
                        <a:pt x="12" y="10"/>
                        <a:pt x="15" y="6"/>
                      </a:cubicBezTo>
                      <a:cubicBezTo>
                        <a:pt x="15" y="5"/>
                        <a:pt x="14" y="4"/>
                        <a:pt x="14" y="5"/>
                      </a:cubicBezTo>
                      <a:cubicBezTo>
                        <a:pt x="9" y="10"/>
                        <a:pt x="6" y="16"/>
                        <a:pt x="3" y="21"/>
                      </a:cubicBezTo>
                      <a:cubicBezTo>
                        <a:pt x="2" y="22"/>
                        <a:pt x="3" y="23"/>
                        <a:pt x="4" y="22"/>
                      </a:cubicBezTo>
                      <a:cubicBezTo>
                        <a:pt x="6" y="19"/>
                        <a:pt x="9" y="16"/>
                        <a:pt x="11" y="13"/>
                      </a:cubicBezTo>
                      <a:cubicBezTo>
                        <a:pt x="11" y="12"/>
                        <a:pt x="10" y="12"/>
                        <a:pt x="10" y="12"/>
                      </a:cubicBezTo>
                      <a:cubicBezTo>
                        <a:pt x="7" y="16"/>
                        <a:pt x="4" y="21"/>
                        <a:pt x="2" y="25"/>
                      </a:cubicBezTo>
                      <a:cubicBezTo>
                        <a:pt x="1" y="26"/>
                        <a:pt x="2" y="26"/>
                        <a:pt x="3" y="26"/>
                      </a:cubicBezTo>
                      <a:cubicBezTo>
                        <a:pt x="8" y="23"/>
                        <a:pt x="11" y="17"/>
                        <a:pt x="14" y="12"/>
                      </a:cubicBezTo>
                      <a:cubicBezTo>
                        <a:pt x="14" y="12"/>
                        <a:pt x="13" y="12"/>
                        <a:pt x="13" y="12"/>
                      </a:cubicBezTo>
                      <a:cubicBezTo>
                        <a:pt x="10" y="17"/>
                        <a:pt x="7" y="23"/>
                        <a:pt x="3" y="29"/>
                      </a:cubicBezTo>
                      <a:cubicBezTo>
                        <a:pt x="3" y="30"/>
                        <a:pt x="4" y="30"/>
                        <a:pt x="5" y="30"/>
                      </a:cubicBezTo>
                      <a:cubicBezTo>
                        <a:pt x="9" y="25"/>
                        <a:pt x="12" y="20"/>
                        <a:pt x="15" y="15"/>
                      </a:cubicBezTo>
                      <a:cubicBezTo>
                        <a:pt x="15" y="15"/>
                        <a:pt x="14" y="15"/>
                        <a:pt x="14" y="15"/>
                      </a:cubicBezTo>
                      <a:cubicBezTo>
                        <a:pt x="12" y="19"/>
                        <a:pt x="10" y="23"/>
                        <a:pt x="8" y="27"/>
                      </a:cubicBezTo>
                      <a:cubicBezTo>
                        <a:pt x="7" y="28"/>
                        <a:pt x="9" y="28"/>
                        <a:pt x="9" y="27"/>
                      </a:cubicBezTo>
                      <a:cubicBezTo>
                        <a:pt x="12" y="24"/>
                        <a:pt x="14" y="21"/>
                        <a:pt x="17" y="18"/>
                      </a:cubicBezTo>
                      <a:cubicBezTo>
                        <a:pt x="16" y="18"/>
                        <a:pt x="16" y="17"/>
                        <a:pt x="15" y="17"/>
                      </a:cubicBezTo>
                      <a:cubicBezTo>
                        <a:pt x="12" y="22"/>
                        <a:pt x="9" y="27"/>
                        <a:pt x="7" y="33"/>
                      </a:cubicBezTo>
                      <a:cubicBezTo>
                        <a:pt x="6" y="33"/>
                        <a:pt x="7" y="34"/>
                        <a:pt x="8" y="33"/>
                      </a:cubicBezTo>
                      <a:cubicBezTo>
                        <a:pt x="11" y="30"/>
                        <a:pt x="14" y="26"/>
                        <a:pt x="17" y="22"/>
                      </a:cubicBezTo>
                      <a:cubicBezTo>
                        <a:pt x="17" y="21"/>
                        <a:pt x="16" y="21"/>
                        <a:pt x="15" y="21"/>
                      </a:cubicBezTo>
                      <a:cubicBezTo>
                        <a:pt x="13" y="24"/>
                        <a:pt x="11" y="28"/>
                        <a:pt x="10" y="31"/>
                      </a:cubicBezTo>
                      <a:cubicBezTo>
                        <a:pt x="9" y="32"/>
                        <a:pt x="10" y="33"/>
                        <a:pt x="11" y="32"/>
                      </a:cubicBezTo>
                      <a:cubicBezTo>
                        <a:pt x="13" y="31"/>
                        <a:pt x="15" y="29"/>
                        <a:pt x="17" y="27"/>
                      </a:cubicBezTo>
                      <a:cubicBezTo>
                        <a:pt x="16" y="27"/>
                        <a:pt x="16" y="27"/>
                        <a:pt x="15" y="27"/>
                      </a:cubicBezTo>
                      <a:cubicBezTo>
                        <a:pt x="15" y="28"/>
                        <a:pt x="14" y="29"/>
                        <a:pt x="13" y="31"/>
                      </a:cubicBezTo>
                      <a:cubicBezTo>
                        <a:pt x="12" y="31"/>
                        <a:pt x="13" y="32"/>
                        <a:pt x="14" y="32"/>
                      </a:cubicBezTo>
                      <a:cubicBezTo>
                        <a:pt x="16" y="30"/>
                        <a:pt x="16" y="29"/>
                        <a:pt x="17" y="27"/>
                      </a:cubicBezTo>
                      <a:cubicBezTo>
                        <a:pt x="17" y="26"/>
                        <a:pt x="16" y="26"/>
                        <a:pt x="16" y="26"/>
                      </a:cubicBezTo>
                      <a:cubicBezTo>
                        <a:pt x="14" y="28"/>
                        <a:pt x="12" y="29"/>
                        <a:pt x="10" y="31"/>
                      </a:cubicBezTo>
                      <a:cubicBezTo>
                        <a:pt x="10" y="31"/>
                        <a:pt x="11" y="32"/>
                        <a:pt x="11" y="32"/>
                      </a:cubicBezTo>
                      <a:cubicBezTo>
                        <a:pt x="12" y="28"/>
                        <a:pt x="14" y="25"/>
                        <a:pt x="17" y="22"/>
                      </a:cubicBezTo>
                      <a:cubicBezTo>
                        <a:pt x="16" y="22"/>
                        <a:pt x="16" y="22"/>
                        <a:pt x="15" y="21"/>
                      </a:cubicBezTo>
                      <a:cubicBezTo>
                        <a:pt x="13" y="25"/>
                        <a:pt x="10" y="29"/>
                        <a:pt x="7" y="32"/>
                      </a:cubicBezTo>
                      <a:cubicBezTo>
                        <a:pt x="7" y="33"/>
                        <a:pt x="7" y="33"/>
                        <a:pt x="8" y="33"/>
                      </a:cubicBezTo>
                      <a:cubicBezTo>
                        <a:pt x="11" y="28"/>
                        <a:pt x="13" y="23"/>
                        <a:pt x="17" y="18"/>
                      </a:cubicBezTo>
                      <a:cubicBezTo>
                        <a:pt x="17" y="17"/>
                        <a:pt x="16" y="16"/>
                        <a:pt x="16" y="17"/>
                      </a:cubicBezTo>
                      <a:cubicBezTo>
                        <a:pt x="13" y="20"/>
                        <a:pt x="10" y="23"/>
                        <a:pt x="8" y="27"/>
                      </a:cubicBezTo>
                      <a:cubicBezTo>
                        <a:pt x="8" y="27"/>
                        <a:pt x="9" y="27"/>
                        <a:pt x="9" y="27"/>
                      </a:cubicBezTo>
                      <a:cubicBezTo>
                        <a:pt x="11" y="23"/>
                        <a:pt x="13" y="19"/>
                        <a:pt x="15" y="15"/>
                      </a:cubicBezTo>
                      <a:cubicBezTo>
                        <a:pt x="16" y="15"/>
                        <a:pt x="15" y="14"/>
                        <a:pt x="14" y="15"/>
                      </a:cubicBezTo>
                      <a:cubicBezTo>
                        <a:pt x="11" y="19"/>
                        <a:pt x="8" y="24"/>
                        <a:pt x="4" y="29"/>
                      </a:cubicBezTo>
                      <a:cubicBezTo>
                        <a:pt x="4" y="29"/>
                        <a:pt x="4" y="29"/>
                        <a:pt x="5" y="30"/>
                      </a:cubicBezTo>
                      <a:cubicBezTo>
                        <a:pt x="8" y="24"/>
                        <a:pt x="11" y="18"/>
                        <a:pt x="14" y="12"/>
                      </a:cubicBezTo>
                      <a:cubicBezTo>
                        <a:pt x="15" y="12"/>
                        <a:pt x="13" y="11"/>
                        <a:pt x="13" y="12"/>
                      </a:cubicBezTo>
                      <a:cubicBezTo>
                        <a:pt x="10" y="16"/>
                        <a:pt x="7" y="21"/>
                        <a:pt x="2" y="25"/>
                      </a:cubicBezTo>
                      <a:cubicBezTo>
                        <a:pt x="2" y="25"/>
                        <a:pt x="2" y="25"/>
                        <a:pt x="3" y="26"/>
                      </a:cubicBezTo>
                      <a:cubicBezTo>
                        <a:pt x="5" y="21"/>
                        <a:pt x="8" y="17"/>
                        <a:pt x="11" y="13"/>
                      </a:cubicBezTo>
                      <a:cubicBezTo>
                        <a:pt x="12" y="12"/>
                        <a:pt x="10" y="11"/>
                        <a:pt x="10" y="12"/>
                      </a:cubicBezTo>
                      <a:cubicBezTo>
                        <a:pt x="8" y="15"/>
                        <a:pt x="5" y="18"/>
                        <a:pt x="3" y="21"/>
                      </a:cubicBezTo>
                      <a:cubicBezTo>
                        <a:pt x="3" y="21"/>
                        <a:pt x="4" y="22"/>
                        <a:pt x="4" y="22"/>
                      </a:cubicBezTo>
                      <a:cubicBezTo>
                        <a:pt x="8" y="17"/>
                        <a:pt x="10" y="11"/>
                        <a:pt x="15" y="6"/>
                      </a:cubicBezTo>
                      <a:cubicBezTo>
                        <a:pt x="14" y="6"/>
                        <a:pt x="14" y="5"/>
                        <a:pt x="14" y="5"/>
                      </a:cubicBezTo>
                      <a:cubicBezTo>
                        <a:pt x="10" y="9"/>
                        <a:pt x="8" y="13"/>
                        <a:pt x="5" y="16"/>
                      </a:cubicBezTo>
                      <a:cubicBezTo>
                        <a:pt x="4" y="17"/>
                        <a:pt x="5" y="18"/>
                        <a:pt x="6" y="17"/>
                      </a:cubicBezTo>
                      <a:cubicBezTo>
                        <a:pt x="9" y="14"/>
                        <a:pt x="12" y="9"/>
                        <a:pt x="14" y="5"/>
                      </a:cubicBezTo>
                      <a:cubicBezTo>
                        <a:pt x="14" y="4"/>
                        <a:pt x="13" y="3"/>
                        <a:pt x="12" y="4"/>
                      </a:cubicBezTo>
                      <a:cubicBezTo>
                        <a:pt x="10" y="8"/>
                        <a:pt x="7" y="11"/>
                        <a:pt x="4" y="15"/>
                      </a:cubicBezTo>
                      <a:cubicBezTo>
                        <a:pt x="5" y="15"/>
                        <a:pt x="5" y="15"/>
                        <a:pt x="6" y="15"/>
                      </a:cubicBezTo>
                      <a:cubicBezTo>
                        <a:pt x="7" y="12"/>
                        <a:pt x="9" y="9"/>
                        <a:pt x="11" y="6"/>
                      </a:cubicBezTo>
                      <a:cubicBezTo>
                        <a:pt x="12" y="5"/>
                        <a:pt x="11" y="4"/>
                        <a:pt x="10" y="5"/>
                      </a:cubicBezTo>
                      <a:cubicBezTo>
                        <a:pt x="7" y="8"/>
                        <a:pt x="5" y="11"/>
                        <a:pt x="2" y="14"/>
                      </a:cubicBezTo>
                      <a:cubicBezTo>
                        <a:pt x="3" y="14"/>
                        <a:pt x="3" y="14"/>
                        <a:pt x="3" y="14"/>
                      </a:cubicBezTo>
                      <a:cubicBezTo>
                        <a:pt x="6" y="10"/>
                        <a:pt x="9" y="6"/>
                        <a:pt x="11" y="2"/>
                      </a:cubicBezTo>
                      <a:cubicBezTo>
                        <a:pt x="11" y="1"/>
                        <a:pt x="10" y="1"/>
                        <a:pt x="9" y="1"/>
                      </a:cubicBezTo>
                      <a:cubicBezTo>
                        <a:pt x="7" y="4"/>
                        <a:pt x="4" y="7"/>
                        <a:pt x="2" y="10"/>
                      </a:cubicBezTo>
                      <a:cubicBezTo>
                        <a:pt x="2" y="10"/>
                        <a:pt x="2" y="11"/>
                        <a:pt x="3" y="11"/>
                      </a:cubicBezTo>
                      <a:cubicBezTo>
                        <a:pt x="5" y="8"/>
                        <a:pt x="8" y="5"/>
                        <a:pt x="10" y="1"/>
                      </a:cubicBezTo>
                      <a:cubicBezTo>
                        <a:pt x="10" y="0"/>
                        <a:pt x="9" y="0"/>
                        <a:pt x="9" y="0"/>
                      </a:cubicBezTo>
                      <a:cubicBezTo>
                        <a:pt x="6" y="3"/>
                        <a:pt x="4" y="6"/>
                        <a:pt x="1" y="9"/>
                      </a:cubicBezTo>
                      <a:cubicBezTo>
                        <a:pt x="2" y="9"/>
                        <a:pt x="2" y="9"/>
                        <a:pt x="3" y="9"/>
                      </a:cubicBezTo>
                      <a:cubicBezTo>
                        <a:pt x="4" y="7"/>
                        <a:pt x="5" y="4"/>
                        <a:pt x="7" y="2"/>
                      </a:cubicBezTo>
                      <a:cubicBezTo>
                        <a:pt x="7" y="1"/>
                        <a:pt x="7" y="0"/>
                        <a:pt x="6" y="1"/>
                      </a:cubicBezTo>
                      <a:cubicBezTo>
                        <a:pt x="4" y="3"/>
                        <a:pt x="2" y="5"/>
                        <a:pt x="0" y="7"/>
                      </a:cubicBezTo>
                      <a:cubicBezTo>
                        <a:pt x="0" y="7"/>
                        <a:pt x="1" y="7"/>
                        <a:pt x="1" y="8"/>
                      </a:cubicBezTo>
                      <a:cubicBezTo>
                        <a:pt x="2" y="6"/>
                        <a:pt x="4" y="4"/>
                        <a:pt x="5" y="2"/>
                      </a:cubicBezTo>
                      <a:cubicBezTo>
                        <a:pt x="6" y="2"/>
                        <a:pt x="5" y="1"/>
                        <a:pt x="4" y="1"/>
                      </a:cubicBezTo>
                      <a:cubicBezTo>
                        <a:pt x="3" y="2"/>
                        <a:pt x="2" y="4"/>
                        <a:pt x="1" y="5"/>
                      </a:cubicBezTo>
                      <a:cubicBezTo>
                        <a:pt x="1" y="5"/>
                        <a:pt x="2" y="5"/>
                        <a:pt x="2" y="6"/>
                      </a:cubicBezTo>
                      <a:cubicBezTo>
                        <a:pt x="2" y="5"/>
                        <a:pt x="3" y="4"/>
                        <a:pt x="3" y="3"/>
                      </a:cubicBezTo>
                      <a:cubicBezTo>
                        <a:pt x="4" y="3"/>
                        <a:pt x="3" y="2"/>
                        <a:pt x="2"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42" name="Freeform 75"/>
                <p:cNvSpPr/>
                <p:nvPr/>
              </p:nvSpPr>
              <p:spPr bwMode="auto">
                <a:xfrm>
                  <a:off x="1209675" y="2119313"/>
                  <a:ext cx="19050" cy="52388"/>
                </a:xfrm>
                <a:custGeom>
                  <a:avLst/>
                  <a:gdLst>
                    <a:gd name="T0" fmla="*/ 2 w 18"/>
                    <a:gd name="T1" fmla="*/ 50 h 50"/>
                    <a:gd name="T2" fmla="*/ 4 w 18"/>
                    <a:gd name="T3" fmla="*/ 38 h 50"/>
                    <a:gd name="T4" fmla="*/ 2 w 18"/>
                    <a:gd name="T5" fmla="*/ 14 h 50"/>
                    <a:gd name="T6" fmla="*/ 8 w 18"/>
                    <a:gd name="T7" fmla="*/ 2 h 50"/>
                    <a:gd name="T8" fmla="*/ 14 w 18"/>
                    <a:gd name="T9" fmla="*/ 13 h 50"/>
                    <a:gd name="T10" fmla="*/ 17 w 18"/>
                    <a:gd name="T11" fmla="*/ 49 h 50"/>
                    <a:gd name="T12" fmla="*/ 18 w 18"/>
                    <a:gd name="T13" fmla="*/ 49 h 50"/>
                    <a:gd name="T14" fmla="*/ 16 w 18"/>
                    <a:gd name="T15" fmla="*/ 1 h 50"/>
                    <a:gd name="T16" fmla="*/ 15 w 18"/>
                    <a:gd name="T17" fmla="*/ 0 h 50"/>
                    <a:gd name="T18" fmla="*/ 2 w 18"/>
                    <a:gd name="T19" fmla="*/ 0 h 50"/>
                    <a:gd name="T20" fmla="*/ 1 w 18"/>
                    <a:gd name="T21" fmla="*/ 1 h 50"/>
                    <a:gd name="T22" fmla="*/ 2 w 18"/>
                    <a:gd name="T23" fmla="*/ 26 h 50"/>
                    <a:gd name="T24" fmla="*/ 1 w 18"/>
                    <a:gd name="T25" fmla="*/ 49 h 50"/>
                    <a:gd name="T26" fmla="*/ 2 w 18"/>
                    <a:gd name="T27" fmla="*/ 5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 h="50">
                      <a:moveTo>
                        <a:pt x="2" y="50"/>
                      </a:moveTo>
                      <a:cubicBezTo>
                        <a:pt x="5" y="47"/>
                        <a:pt x="4" y="42"/>
                        <a:pt x="4" y="38"/>
                      </a:cubicBezTo>
                      <a:cubicBezTo>
                        <a:pt x="4" y="30"/>
                        <a:pt x="3" y="22"/>
                        <a:pt x="2" y="14"/>
                      </a:cubicBezTo>
                      <a:cubicBezTo>
                        <a:pt x="2" y="7"/>
                        <a:pt x="0" y="2"/>
                        <a:pt x="8" y="2"/>
                      </a:cubicBezTo>
                      <a:cubicBezTo>
                        <a:pt x="17" y="1"/>
                        <a:pt x="14" y="7"/>
                        <a:pt x="14" y="13"/>
                      </a:cubicBezTo>
                      <a:cubicBezTo>
                        <a:pt x="14" y="25"/>
                        <a:pt x="16" y="37"/>
                        <a:pt x="17" y="49"/>
                      </a:cubicBezTo>
                      <a:cubicBezTo>
                        <a:pt x="17" y="50"/>
                        <a:pt x="18" y="50"/>
                        <a:pt x="18" y="49"/>
                      </a:cubicBezTo>
                      <a:cubicBezTo>
                        <a:pt x="18" y="33"/>
                        <a:pt x="14" y="17"/>
                        <a:pt x="16" y="1"/>
                      </a:cubicBezTo>
                      <a:cubicBezTo>
                        <a:pt x="16" y="1"/>
                        <a:pt x="16" y="0"/>
                        <a:pt x="15" y="0"/>
                      </a:cubicBezTo>
                      <a:cubicBezTo>
                        <a:pt x="11" y="0"/>
                        <a:pt x="6" y="1"/>
                        <a:pt x="2" y="0"/>
                      </a:cubicBezTo>
                      <a:cubicBezTo>
                        <a:pt x="1" y="0"/>
                        <a:pt x="1" y="0"/>
                        <a:pt x="1" y="1"/>
                      </a:cubicBezTo>
                      <a:cubicBezTo>
                        <a:pt x="0" y="9"/>
                        <a:pt x="1" y="18"/>
                        <a:pt x="2" y="26"/>
                      </a:cubicBezTo>
                      <a:cubicBezTo>
                        <a:pt x="3" y="31"/>
                        <a:pt x="6" y="45"/>
                        <a:pt x="1" y="49"/>
                      </a:cubicBezTo>
                      <a:cubicBezTo>
                        <a:pt x="0" y="49"/>
                        <a:pt x="1" y="50"/>
                        <a:pt x="2" y="5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43" name="Freeform 76"/>
                <p:cNvSpPr/>
                <p:nvPr/>
              </p:nvSpPr>
              <p:spPr bwMode="auto">
                <a:xfrm>
                  <a:off x="1208088" y="2120901"/>
                  <a:ext cx="17463" cy="50800"/>
                </a:xfrm>
                <a:custGeom>
                  <a:avLst/>
                  <a:gdLst>
                    <a:gd name="T0" fmla="*/ 5 w 16"/>
                    <a:gd name="T1" fmla="*/ 4 h 48"/>
                    <a:gd name="T2" fmla="*/ 0 w 16"/>
                    <a:gd name="T3" fmla="*/ 11 h 48"/>
                    <a:gd name="T4" fmla="*/ 6 w 16"/>
                    <a:gd name="T5" fmla="*/ 5 h 48"/>
                    <a:gd name="T6" fmla="*/ 3 w 16"/>
                    <a:gd name="T7" fmla="*/ 13 h 48"/>
                    <a:gd name="T8" fmla="*/ 9 w 16"/>
                    <a:gd name="T9" fmla="*/ 6 h 48"/>
                    <a:gd name="T10" fmla="*/ 6 w 16"/>
                    <a:gd name="T11" fmla="*/ 14 h 48"/>
                    <a:gd name="T12" fmla="*/ 9 w 16"/>
                    <a:gd name="T13" fmla="*/ 6 h 48"/>
                    <a:gd name="T14" fmla="*/ 4 w 16"/>
                    <a:gd name="T15" fmla="*/ 16 h 48"/>
                    <a:gd name="T16" fmla="*/ 12 w 16"/>
                    <a:gd name="T17" fmla="*/ 6 h 48"/>
                    <a:gd name="T18" fmla="*/ 4 w 16"/>
                    <a:gd name="T19" fmla="*/ 18 h 48"/>
                    <a:gd name="T20" fmla="*/ 10 w 16"/>
                    <a:gd name="T21" fmla="*/ 12 h 48"/>
                    <a:gd name="T22" fmla="*/ 12 w 16"/>
                    <a:gd name="T23" fmla="*/ 7 h 48"/>
                    <a:gd name="T24" fmla="*/ 7 w 16"/>
                    <a:gd name="T25" fmla="*/ 21 h 48"/>
                    <a:gd name="T26" fmla="*/ 13 w 16"/>
                    <a:gd name="T27" fmla="*/ 12 h 48"/>
                    <a:gd name="T28" fmla="*/ 4 w 16"/>
                    <a:gd name="T29" fmla="*/ 30 h 48"/>
                    <a:gd name="T30" fmla="*/ 6 w 16"/>
                    <a:gd name="T31" fmla="*/ 31 h 48"/>
                    <a:gd name="T32" fmla="*/ 13 w 16"/>
                    <a:gd name="T33" fmla="*/ 24 h 48"/>
                    <a:gd name="T34" fmla="*/ 7 w 16"/>
                    <a:gd name="T35" fmla="*/ 36 h 48"/>
                    <a:gd name="T36" fmla="*/ 13 w 16"/>
                    <a:gd name="T37" fmla="*/ 25 h 48"/>
                    <a:gd name="T38" fmla="*/ 4 w 16"/>
                    <a:gd name="T39" fmla="*/ 41 h 48"/>
                    <a:gd name="T40" fmla="*/ 12 w 16"/>
                    <a:gd name="T41" fmla="*/ 31 h 48"/>
                    <a:gd name="T42" fmla="*/ 4 w 16"/>
                    <a:gd name="T43" fmla="*/ 43 h 48"/>
                    <a:gd name="T44" fmla="*/ 11 w 16"/>
                    <a:gd name="T45" fmla="*/ 37 h 48"/>
                    <a:gd name="T46" fmla="*/ 7 w 16"/>
                    <a:gd name="T47" fmla="*/ 44 h 48"/>
                    <a:gd name="T48" fmla="*/ 14 w 16"/>
                    <a:gd name="T49" fmla="*/ 37 h 48"/>
                    <a:gd name="T50" fmla="*/ 9 w 16"/>
                    <a:gd name="T51" fmla="*/ 47 h 48"/>
                    <a:gd name="T52" fmla="*/ 13 w 16"/>
                    <a:gd name="T53" fmla="*/ 47 h 48"/>
                    <a:gd name="T54" fmla="*/ 14 w 16"/>
                    <a:gd name="T55" fmla="*/ 43 h 48"/>
                    <a:gd name="T56" fmla="*/ 14 w 16"/>
                    <a:gd name="T57" fmla="*/ 38 h 48"/>
                    <a:gd name="T58" fmla="*/ 11 w 16"/>
                    <a:gd name="T59" fmla="*/ 44 h 48"/>
                    <a:gd name="T60" fmla="*/ 15 w 16"/>
                    <a:gd name="T61" fmla="*/ 34 h 48"/>
                    <a:gd name="T62" fmla="*/ 10 w 16"/>
                    <a:gd name="T63" fmla="*/ 43 h 48"/>
                    <a:gd name="T64" fmla="*/ 13 w 16"/>
                    <a:gd name="T65" fmla="*/ 32 h 48"/>
                    <a:gd name="T66" fmla="*/ 15 w 16"/>
                    <a:gd name="T67" fmla="*/ 29 h 48"/>
                    <a:gd name="T68" fmla="*/ 5 w 16"/>
                    <a:gd name="T69" fmla="*/ 38 h 48"/>
                    <a:gd name="T70" fmla="*/ 12 w 16"/>
                    <a:gd name="T71" fmla="*/ 28 h 48"/>
                    <a:gd name="T72" fmla="*/ 9 w 16"/>
                    <a:gd name="T73" fmla="*/ 33 h 48"/>
                    <a:gd name="T74" fmla="*/ 14 w 16"/>
                    <a:gd name="T75" fmla="*/ 20 h 48"/>
                    <a:gd name="T76" fmla="*/ 10 w 16"/>
                    <a:gd name="T77" fmla="*/ 27 h 48"/>
                    <a:gd name="T78" fmla="*/ 13 w 16"/>
                    <a:gd name="T79" fmla="*/ 19 h 48"/>
                    <a:gd name="T80" fmla="*/ 7 w 16"/>
                    <a:gd name="T81" fmla="*/ 25 h 48"/>
                    <a:gd name="T82" fmla="*/ 15 w 16"/>
                    <a:gd name="T83" fmla="*/ 9 h 48"/>
                    <a:gd name="T84" fmla="*/ 15 w 16"/>
                    <a:gd name="T85" fmla="*/ 5 h 48"/>
                    <a:gd name="T86" fmla="*/ 6 w 16"/>
                    <a:gd name="T87" fmla="*/ 16 h 48"/>
                    <a:gd name="T88" fmla="*/ 10 w 16"/>
                    <a:gd name="T89" fmla="*/ 11 h 48"/>
                    <a:gd name="T90" fmla="*/ 13 w 16"/>
                    <a:gd name="T91" fmla="*/ 3 h 48"/>
                    <a:gd name="T92" fmla="*/ 6 w 16"/>
                    <a:gd name="T93" fmla="*/ 14 h 48"/>
                    <a:gd name="T94" fmla="*/ 11 w 16"/>
                    <a:gd name="T95" fmla="*/ 3 h 48"/>
                    <a:gd name="T96" fmla="*/ 7 w 16"/>
                    <a:gd name="T97" fmla="*/ 11 h 48"/>
                    <a:gd name="T98" fmla="*/ 11 w 16"/>
                    <a:gd name="T99" fmla="*/ 1 h 48"/>
                    <a:gd name="T100" fmla="*/ 6 w 16"/>
                    <a:gd name="T101" fmla="*/ 8 h 48"/>
                    <a:gd name="T102" fmla="*/ 7 w 16"/>
                    <a:gd name="T103" fmla="*/ 2 h 48"/>
                    <a:gd name="T104" fmla="*/ 2 w 16"/>
                    <a:gd name="T105" fmla="*/ 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6" h="48">
                      <a:moveTo>
                        <a:pt x="3" y="8"/>
                      </a:moveTo>
                      <a:cubicBezTo>
                        <a:pt x="4" y="7"/>
                        <a:pt x="4" y="6"/>
                        <a:pt x="5" y="4"/>
                      </a:cubicBezTo>
                      <a:cubicBezTo>
                        <a:pt x="5" y="4"/>
                        <a:pt x="4" y="3"/>
                        <a:pt x="3" y="4"/>
                      </a:cubicBezTo>
                      <a:cubicBezTo>
                        <a:pt x="2" y="6"/>
                        <a:pt x="1" y="8"/>
                        <a:pt x="0" y="11"/>
                      </a:cubicBezTo>
                      <a:cubicBezTo>
                        <a:pt x="0" y="12"/>
                        <a:pt x="1" y="12"/>
                        <a:pt x="2" y="11"/>
                      </a:cubicBezTo>
                      <a:cubicBezTo>
                        <a:pt x="3" y="10"/>
                        <a:pt x="6" y="4"/>
                        <a:pt x="6" y="5"/>
                      </a:cubicBezTo>
                      <a:cubicBezTo>
                        <a:pt x="4" y="7"/>
                        <a:pt x="3" y="10"/>
                        <a:pt x="2" y="12"/>
                      </a:cubicBezTo>
                      <a:cubicBezTo>
                        <a:pt x="2" y="13"/>
                        <a:pt x="2" y="13"/>
                        <a:pt x="3" y="13"/>
                      </a:cubicBezTo>
                      <a:cubicBezTo>
                        <a:pt x="6" y="10"/>
                        <a:pt x="8" y="7"/>
                        <a:pt x="11" y="4"/>
                      </a:cubicBezTo>
                      <a:cubicBezTo>
                        <a:pt x="10" y="3"/>
                        <a:pt x="9" y="3"/>
                        <a:pt x="9" y="6"/>
                      </a:cubicBezTo>
                      <a:cubicBezTo>
                        <a:pt x="7" y="8"/>
                        <a:pt x="6" y="11"/>
                        <a:pt x="4" y="13"/>
                      </a:cubicBezTo>
                      <a:cubicBezTo>
                        <a:pt x="4" y="14"/>
                        <a:pt x="5" y="15"/>
                        <a:pt x="6" y="14"/>
                      </a:cubicBezTo>
                      <a:cubicBezTo>
                        <a:pt x="7" y="12"/>
                        <a:pt x="8" y="11"/>
                        <a:pt x="9" y="9"/>
                      </a:cubicBezTo>
                      <a:cubicBezTo>
                        <a:pt x="11" y="7"/>
                        <a:pt x="11" y="6"/>
                        <a:pt x="9" y="6"/>
                      </a:cubicBezTo>
                      <a:cubicBezTo>
                        <a:pt x="7" y="9"/>
                        <a:pt x="5" y="12"/>
                        <a:pt x="3" y="16"/>
                      </a:cubicBezTo>
                      <a:cubicBezTo>
                        <a:pt x="3" y="16"/>
                        <a:pt x="4" y="17"/>
                        <a:pt x="4" y="16"/>
                      </a:cubicBezTo>
                      <a:cubicBezTo>
                        <a:pt x="7" y="13"/>
                        <a:pt x="10" y="10"/>
                        <a:pt x="12" y="7"/>
                      </a:cubicBezTo>
                      <a:cubicBezTo>
                        <a:pt x="12" y="6"/>
                        <a:pt x="12" y="6"/>
                        <a:pt x="12" y="6"/>
                      </a:cubicBezTo>
                      <a:cubicBezTo>
                        <a:pt x="11" y="8"/>
                        <a:pt x="10" y="9"/>
                        <a:pt x="9" y="11"/>
                      </a:cubicBezTo>
                      <a:cubicBezTo>
                        <a:pt x="7" y="13"/>
                        <a:pt x="6" y="16"/>
                        <a:pt x="4" y="18"/>
                      </a:cubicBezTo>
                      <a:cubicBezTo>
                        <a:pt x="4" y="19"/>
                        <a:pt x="5" y="20"/>
                        <a:pt x="6" y="19"/>
                      </a:cubicBezTo>
                      <a:cubicBezTo>
                        <a:pt x="7" y="16"/>
                        <a:pt x="8" y="14"/>
                        <a:pt x="10" y="12"/>
                      </a:cubicBezTo>
                      <a:cubicBezTo>
                        <a:pt x="11" y="11"/>
                        <a:pt x="11" y="10"/>
                        <a:pt x="12" y="10"/>
                      </a:cubicBezTo>
                      <a:cubicBezTo>
                        <a:pt x="14" y="8"/>
                        <a:pt x="14" y="7"/>
                        <a:pt x="12" y="7"/>
                      </a:cubicBezTo>
                      <a:cubicBezTo>
                        <a:pt x="10" y="11"/>
                        <a:pt x="8" y="16"/>
                        <a:pt x="6" y="20"/>
                      </a:cubicBezTo>
                      <a:cubicBezTo>
                        <a:pt x="6" y="21"/>
                        <a:pt x="7" y="21"/>
                        <a:pt x="7" y="21"/>
                      </a:cubicBezTo>
                      <a:cubicBezTo>
                        <a:pt x="9" y="19"/>
                        <a:pt x="11" y="17"/>
                        <a:pt x="13" y="14"/>
                      </a:cubicBezTo>
                      <a:cubicBezTo>
                        <a:pt x="15" y="12"/>
                        <a:pt x="13" y="12"/>
                        <a:pt x="13" y="12"/>
                      </a:cubicBezTo>
                      <a:cubicBezTo>
                        <a:pt x="10" y="18"/>
                        <a:pt x="6" y="23"/>
                        <a:pt x="3" y="29"/>
                      </a:cubicBezTo>
                      <a:cubicBezTo>
                        <a:pt x="3" y="30"/>
                        <a:pt x="4" y="31"/>
                        <a:pt x="4" y="30"/>
                      </a:cubicBezTo>
                      <a:cubicBezTo>
                        <a:pt x="7" y="27"/>
                        <a:pt x="10" y="25"/>
                        <a:pt x="12" y="22"/>
                      </a:cubicBezTo>
                      <a:cubicBezTo>
                        <a:pt x="11" y="23"/>
                        <a:pt x="8" y="28"/>
                        <a:pt x="6" y="31"/>
                      </a:cubicBezTo>
                      <a:cubicBezTo>
                        <a:pt x="5" y="31"/>
                        <a:pt x="6" y="32"/>
                        <a:pt x="7" y="31"/>
                      </a:cubicBezTo>
                      <a:cubicBezTo>
                        <a:pt x="7" y="32"/>
                        <a:pt x="13" y="23"/>
                        <a:pt x="13" y="24"/>
                      </a:cubicBezTo>
                      <a:cubicBezTo>
                        <a:pt x="10" y="27"/>
                        <a:pt x="8" y="31"/>
                        <a:pt x="5" y="35"/>
                      </a:cubicBezTo>
                      <a:cubicBezTo>
                        <a:pt x="5" y="36"/>
                        <a:pt x="6" y="37"/>
                        <a:pt x="7" y="36"/>
                      </a:cubicBezTo>
                      <a:cubicBezTo>
                        <a:pt x="9" y="33"/>
                        <a:pt x="12" y="29"/>
                        <a:pt x="15" y="26"/>
                      </a:cubicBezTo>
                      <a:cubicBezTo>
                        <a:pt x="15" y="25"/>
                        <a:pt x="14" y="25"/>
                        <a:pt x="13" y="25"/>
                      </a:cubicBezTo>
                      <a:cubicBezTo>
                        <a:pt x="9" y="30"/>
                        <a:pt x="6" y="35"/>
                        <a:pt x="3" y="40"/>
                      </a:cubicBezTo>
                      <a:cubicBezTo>
                        <a:pt x="3" y="41"/>
                        <a:pt x="3" y="42"/>
                        <a:pt x="4" y="41"/>
                      </a:cubicBezTo>
                      <a:cubicBezTo>
                        <a:pt x="7" y="38"/>
                        <a:pt x="10" y="35"/>
                        <a:pt x="13" y="32"/>
                      </a:cubicBezTo>
                      <a:cubicBezTo>
                        <a:pt x="12" y="31"/>
                        <a:pt x="12" y="31"/>
                        <a:pt x="12" y="31"/>
                      </a:cubicBezTo>
                      <a:cubicBezTo>
                        <a:pt x="11" y="32"/>
                        <a:pt x="10" y="34"/>
                        <a:pt x="9" y="36"/>
                      </a:cubicBezTo>
                      <a:cubicBezTo>
                        <a:pt x="7" y="38"/>
                        <a:pt x="6" y="41"/>
                        <a:pt x="4" y="43"/>
                      </a:cubicBezTo>
                      <a:cubicBezTo>
                        <a:pt x="4" y="44"/>
                        <a:pt x="5" y="45"/>
                        <a:pt x="5" y="44"/>
                      </a:cubicBezTo>
                      <a:cubicBezTo>
                        <a:pt x="7" y="42"/>
                        <a:pt x="9" y="39"/>
                        <a:pt x="11" y="37"/>
                      </a:cubicBezTo>
                      <a:cubicBezTo>
                        <a:pt x="13" y="34"/>
                        <a:pt x="13" y="34"/>
                        <a:pt x="11" y="37"/>
                      </a:cubicBezTo>
                      <a:cubicBezTo>
                        <a:pt x="10" y="39"/>
                        <a:pt x="8" y="42"/>
                        <a:pt x="7" y="44"/>
                      </a:cubicBezTo>
                      <a:cubicBezTo>
                        <a:pt x="7" y="45"/>
                        <a:pt x="8" y="46"/>
                        <a:pt x="8" y="45"/>
                      </a:cubicBezTo>
                      <a:cubicBezTo>
                        <a:pt x="10" y="42"/>
                        <a:pt x="12" y="40"/>
                        <a:pt x="14" y="37"/>
                      </a:cubicBezTo>
                      <a:cubicBezTo>
                        <a:pt x="13" y="39"/>
                        <a:pt x="10" y="43"/>
                        <a:pt x="8" y="46"/>
                      </a:cubicBezTo>
                      <a:cubicBezTo>
                        <a:pt x="8" y="47"/>
                        <a:pt x="9" y="48"/>
                        <a:pt x="9" y="47"/>
                      </a:cubicBezTo>
                      <a:cubicBezTo>
                        <a:pt x="13" y="42"/>
                        <a:pt x="14" y="38"/>
                        <a:pt x="11" y="46"/>
                      </a:cubicBezTo>
                      <a:cubicBezTo>
                        <a:pt x="11" y="46"/>
                        <a:pt x="12" y="47"/>
                        <a:pt x="13" y="47"/>
                      </a:cubicBezTo>
                      <a:cubicBezTo>
                        <a:pt x="14" y="45"/>
                        <a:pt x="14" y="45"/>
                        <a:pt x="15" y="43"/>
                      </a:cubicBezTo>
                      <a:cubicBezTo>
                        <a:pt x="16" y="43"/>
                        <a:pt x="14" y="42"/>
                        <a:pt x="14" y="43"/>
                      </a:cubicBezTo>
                      <a:cubicBezTo>
                        <a:pt x="12" y="45"/>
                        <a:pt x="15" y="39"/>
                        <a:pt x="15" y="39"/>
                      </a:cubicBezTo>
                      <a:cubicBezTo>
                        <a:pt x="15" y="38"/>
                        <a:pt x="14" y="37"/>
                        <a:pt x="14" y="38"/>
                      </a:cubicBezTo>
                      <a:cubicBezTo>
                        <a:pt x="13" y="39"/>
                        <a:pt x="13" y="40"/>
                        <a:pt x="12" y="41"/>
                      </a:cubicBezTo>
                      <a:cubicBezTo>
                        <a:pt x="9" y="42"/>
                        <a:pt x="9" y="43"/>
                        <a:pt x="11" y="44"/>
                      </a:cubicBezTo>
                      <a:cubicBezTo>
                        <a:pt x="13" y="41"/>
                        <a:pt x="14" y="38"/>
                        <a:pt x="16" y="35"/>
                      </a:cubicBezTo>
                      <a:cubicBezTo>
                        <a:pt x="16" y="34"/>
                        <a:pt x="15" y="33"/>
                        <a:pt x="15" y="34"/>
                      </a:cubicBezTo>
                      <a:cubicBezTo>
                        <a:pt x="13" y="36"/>
                        <a:pt x="12" y="37"/>
                        <a:pt x="11" y="39"/>
                      </a:cubicBezTo>
                      <a:cubicBezTo>
                        <a:pt x="9" y="40"/>
                        <a:pt x="8" y="41"/>
                        <a:pt x="10" y="43"/>
                      </a:cubicBezTo>
                      <a:cubicBezTo>
                        <a:pt x="11" y="39"/>
                        <a:pt x="13" y="36"/>
                        <a:pt x="14" y="32"/>
                      </a:cubicBezTo>
                      <a:cubicBezTo>
                        <a:pt x="15" y="31"/>
                        <a:pt x="13" y="31"/>
                        <a:pt x="13" y="32"/>
                      </a:cubicBezTo>
                      <a:cubicBezTo>
                        <a:pt x="11" y="35"/>
                        <a:pt x="9" y="38"/>
                        <a:pt x="7" y="41"/>
                      </a:cubicBezTo>
                      <a:cubicBezTo>
                        <a:pt x="9" y="37"/>
                        <a:pt x="12" y="33"/>
                        <a:pt x="15" y="29"/>
                      </a:cubicBezTo>
                      <a:cubicBezTo>
                        <a:pt x="15" y="28"/>
                        <a:pt x="14" y="28"/>
                        <a:pt x="13" y="28"/>
                      </a:cubicBezTo>
                      <a:cubicBezTo>
                        <a:pt x="11" y="32"/>
                        <a:pt x="8" y="35"/>
                        <a:pt x="5" y="38"/>
                      </a:cubicBezTo>
                      <a:cubicBezTo>
                        <a:pt x="6" y="39"/>
                        <a:pt x="6" y="39"/>
                        <a:pt x="7" y="36"/>
                      </a:cubicBezTo>
                      <a:cubicBezTo>
                        <a:pt x="9" y="33"/>
                        <a:pt x="11" y="31"/>
                        <a:pt x="12" y="28"/>
                      </a:cubicBezTo>
                      <a:cubicBezTo>
                        <a:pt x="10" y="29"/>
                        <a:pt x="9" y="31"/>
                        <a:pt x="8" y="33"/>
                      </a:cubicBezTo>
                      <a:cubicBezTo>
                        <a:pt x="7" y="33"/>
                        <a:pt x="7" y="33"/>
                        <a:pt x="9" y="33"/>
                      </a:cubicBezTo>
                      <a:cubicBezTo>
                        <a:pt x="11" y="29"/>
                        <a:pt x="13" y="25"/>
                        <a:pt x="16" y="21"/>
                      </a:cubicBezTo>
                      <a:cubicBezTo>
                        <a:pt x="16" y="21"/>
                        <a:pt x="15" y="20"/>
                        <a:pt x="14" y="20"/>
                      </a:cubicBezTo>
                      <a:cubicBezTo>
                        <a:pt x="12" y="23"/>
                        <a:pt x="10" y="25"/>
                        <a:pt x="8" y="28"/>
                      </a:cubicBezTo>
                      <a:cubicBezTo>
                        <a:pt x="8" y="30"/>
                        <a:pt x="9" y="29"/>
                        <a:pt x="10" y="27"/>
                      </a:cubicBezTo>
                      <a:cubicBezTo>
                        <a:pt x="11" y="24"/>
                        <a:pt x="13" y="22"/>
                        <a:pt x="14" y="20"/>
                      </a:cubicBezTo>
                      <a:cubicBezTo>
                        <a:pt x="15" y="19"/>
                        <a:pt x="14" y="18"/>
                        <a:pt x="13" y="19"/>
                      </a:cubicBezTo>
                      <a:cubicBezTo>
                        <a:pt x="11" y="21"/>
                        <a:pt x="9" y="23"/>
                        <a:pt x="7" y="25"/>
                      </a:cubicBezTo>
                      <a:cubicBezTo>
                        <a:pt x="4" y="28"/>
                        <a:pt x="5" y="28"/>
                        <a:pt x="7" y="25"/>
                      </a:cubicBezTo>
                      <a:cubicBezTo>
                        <a:pt x="10" y="20"/>
                        <a:pt x="13" y="15"/>
                        <a:pt x="16" y="10"/>
                      </a:cubicBezTo>
                      <a:cubicBezTo>
                        <a:pt x="16" y="9"/>
                        <a:pt x="15" y="8"/>
                        <a:pt x="15" y="9"/>
                      </a:cubicBezTo>
                      <a:cubicBezTo>
                        <a:pt x="13" y="12"/>
                        <a:pt x="9" y="16"/>
                        <a:pt x="9" y="18"/>
                      </a:cubicBezTo>
                      <a:cubicBezTo>
                        <a:pt x="11" y="13"/>
                        <a:pt x="13" y="9"/>
                        <a:pt x="15" y="5"/>
                      </a:cubicBezTo>
                      <a:cubicBezTo>
                        <a:pt x="16" y="4"/>
                        <a:pt x="15" y="4"/>
                        <a:pt x="14" y="4"/>
                      </a:cubicBezTo>
                      <a:cubicBezTo>
                        <a:pt x="11" y="8"/>
                        <a:pt x="8" y="12"/>
                        <a:pt x="6" y="16"/>
                      </a:cubicBezTo>
                      <a:cubicBezTo>
                        <a:pt x="6" y="16"/>
                        <a:pt x="6" y="16"/>
                        <a:pt x="7" y="16"/>
                      </a:cubicBezTo>
                      <a:cubicBezTo>
                        <a:pt x="8" y="15"/>
                        <a:pt x="9" y="13"/>
                        <a:pt x="10" y="11"/>
                      </a:cubicBezTo>
                      <a:cubicBezTo>
                        <a:pt x="12" y="9"/>
                        <a:pt x="13" y="7"/>
                        <a:pt x="14" y="4"/>
                      </a:cubicBezTo>
                      <a:cubicBezTo>
                        <a:pt x="15" y="3"/>
                        <a:pt x="14" y="3"/>
                        <a:pt x="13" y="3"/>
                      </a:cubicBezTo>
                      <a:cubicBezTo>
                        <a:pt x="12" y="5"/>
                        <a:pt x="11" y="7"/>
                        <a:pt x="9" y="8"/>
                      </a:cubicBezTo>
                      <a:cubicBezTo>
                        <a:pt x="5" y="10"/>
                        <a:pt x="4" y="12"/>
                        <a:pt x="6" y="14"/>
                      </a:cubicBezTo>
                      <a:cubicBezTo>
                        <a:pt x="8" y="11"/>
                        <a:pt x="10" y="7"/>
                        <a:pt x="12" y="4"/>
                      </a:cubicBezTo>
                      <a:cubicBezTo>
                        <a:pt x="12" y="3"/>
                        <a:pt x="11" y="3"/>
                        <a:pt x="11" y="3"/>
                      </a:cubicBezTo>
                      <a:cubicBezTo>
                        <a:pt x="9" y="5"/>
                        <a:pt x="8" y="7"/>
                        <a:pt x="7" y="8"/>
                      </a:cubicBezTo>
                      <a:cubicBezTo>
                        <a:pt x="5" y="10"/>
                        <a:pt x="5" y="11"/>
                        <a:pt x="7" y="11"/>
                      </a:cubicBezTo>
                      <a:cubicBezTo>
                        <a:pt x="9" y="8"/>
                        <a:pt x="11" y="5"/>
                        <a:pt x="13" y="2"/>
                      </a:cubicBezTo>
                      <a:cubicBezTo>
                        <a:pt x="13" y="1"/>
                        <a:pt x="12" y="0"/>
                        <a:pt x="11" y="1"/>
                      </a:cubicBezTo>
                      <a:cubicBezTo>
                        <a:pt x="9" y="4"/>
                        <a:pt x="7" y="7"/>
                        <a:pt x="4" y="10"/>
                      </a:cubicBezTo>
                      <a:cubicBezTo>
                        <a:pt x="5" y="11"/>
                        <a:pt x="5" y="10"/>
                        <a:pt x="6" y="8"/>
                      </a:cubicBezTo>
                      <a:cubicBezTo>
                        <a:pt x="7" y="6"/>
                        <a:pt x="7" y="5"/>
                        <a:pt x="8" y="3"/>
                      </a:cubicBezTo>
                      <a:cubicBezTo>
                        <a:pt x="9" y="2"/>
                        <a:pt x="8" y="2"/>
                        <a:pt x="7" y="2"/>
                      </a:cubicBezTo>
                      <a:cubicBezTo>
                        <a:pt x="5" y="4"/>
                        <a:pt x="3" y="6"/>
                        <a:pt x="2" y="8"/>
                      </a:cubicBezTo>
                      <a:cubicBezTo>
                        <a:pt x="3" y="6"/>
                        <a:pt x="3" y="4"/>
                        <a:pt x="2" y="8"/>
                      </a:cubicBezTo>
                      <a:cubicBezTo>
                        <a:pt x="1" y="9"/>
                        <a:pt x="3" y="9"/>
                        <a:pt x="3"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44" name="Freeform 77"/>
                <p:cNvSpPr/>
                <p:nvPr/>
              </p:nvSpPr>
              <p:spPr bwMode="auto">
                <a:xfrm>
                  <a:off x="1227138" y="2103438"/>
                  <a:ext cx="22225" cy="68263"/>
                </a:xfrm>
                <a:custGeom>
                  <a:avLst/>
                  <a:gdLst>
                    <a:gd name="T0" fmla="*/ 7 w 20"/>
                    <a:gd name="T1" fmla="*/ 63 h 64"/>
                    <a:gd name="T2" fmla="*/ 6 w 20"/>
                    <a:gd name="T3" fmla="*/ 36 h 64"/>
                    <a:gd name="T4" fmla="*/ 3 w 20"/>
                    <a:gd name="T5" fmla="*/ 16 h 64"/>
                    <a:gd name="T6" fmla="*/ 7 w 20"/>
                    <a:gd name="T7" fmla="*/ 3 h 64"/>
                    <a:gd name="T8" fmla="*/ 13 w 20"/>
                    <a:gd name="T9" fmla="*/ 2 h 64"/>
                    <a:gd name="T10" fmla="*/ 16 w 20"/>
                    <a:gd name="T11" fmla="*/ 11 h 64"/>
                    <a:gd name="T12" fmla="*/ 17 w 20"/>
                    <a:gd name="T13" fmla="*/ 28 h 64"/>
                    <a:gd name="T14" fmla="*/ 19 w 20"/>
                    <a:gd name="T15" fmla="*/ 60 h 64"/>
                    <a:gd name="T16" fmla="*/ 20 w 20"/>
                    <a:gd name="T17" fmla="*/ 60 h 64"/>
                    <a:gd name="T18" fmla="*/ 16 w 20"/>
                    <a:gd name="T19" fmla="*/ 1 h 64"/>
                    <a:gd name="T20" fmla="*/ 16 w 20"/>
                    <a:gd name="T21" fmla="*/ 0 h 64"/>
                    <a:gd name="T22" fmla="*/ 1 w 20"/>
                    <a:gd name="T23" fmla="*/ 2 h 64"/>
                    <a:gd name="T24" fmla="*/ 0 w 20"/>
                    <a:gd name="T25" fmla="*/ 2 h 64"/>
                    <a:gd name="T26" fmla="*/ 4 w 20"/>
                    <a:gd name="T27" fmla="*/ 33 h 64"/>
                    <a:gd name="T28" fmla="*/ 5 w 20"/>
                    <a:gd name="T29" fmla="*/ 51 h 64"/>
                    <a:gd name="T30" fmla="*/ 6 w 20"/>
                    <a:gd name="T31" fmla="*/ 64 h 64"/>
                    <a:gd name="T32" fmla="*/ 7 w 20"/>
                    <a:gd name="T33" fmla="*/ 63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 h="64">
                      <a:moveTo>
                        <a:pt x="7" y="63"/>
                      </a:moveTo>
                      <a:cubicBezTo>
                        <a:pt x="5" y="55"/>
                        <a:pt x="7" y="45"/>
                        <a:pt x="6" y="36"/>
                      </a:cubicBezTo>
                      <a:cubicBezTo>
                        <a:pt x="5" y="29"/>
                        <a:pt x="4" y="23"/>
                        <a:pt x="3" y="16"/>
                      </a:cubicBezTo>
                      <a:cubicBezTo>
                        <a:pt x="3" y="11"/>
                        <a:pt x="0" y="3"/>
                        <a:pt x="7" y="3"/>
                      </a:cubicBezTo>
                      <a:cubicBezTo>
                        <a:pt x="9" y="2"/>
                        <a:pt x="11" y="2"/>
                        <a:pt x="13" y="2"/>
                      </a:cubicBezTo>
                      <a:cubicBezTo>
                        <a:pt x="16" y="2"/>
                        <a:pt x="15" y="10"/>
                        <a:pt x="16" y="11"/>
                      </a:cubicBezTo>
                      <a:cubicBezTo>
                        <a:pt x="16" y="17"/>
                        <a:pt x="16" y="22"/>
                        <a:pt x="17" y="28"/>
                      </a:cubicBezTo>
                      <a:cubicBezTo>
                        <a:pt x="18" y="39"/>
                        <a:pt x="19" y="49"/>
                        <a:pt x="19" y="60"/>
                      </a:cubicBezTo>
                      <a:cubicBezTo>
                        <a:pt x="19" y="61"/>
                        <a:pt x="20" y="61"/>
                        <a:pt x="20" y="60"/>
                      </a:cubicBezTo>
                      <a:cubicBezTo>
                        <a:pt x="20" y="41"/>
                        <a:pt x="17" y="21"/>
                        <a:pt x="16" y="1"/>
                      </a:cubicBezTo>
                      <a:cubicBezTo>
                        <a:pt x="16" y="1"/>
                        <a:pt x="16" y="0"/>
                        <a:pt x="16" y="0"/>
                      </a:cubicBezTo>
                      <a:cubicBezTo>
                        <a:pt x="11" y="0"/>
                        <a:pt x="6" y="1"/>
                        <a:pt x="1" y="2"/>
                      </a:cubicBezTo>
                      <a:cubicBezTo>
                        <a:pt x="1" y="2"/>
                        <a:pt x="0" y="2"/>
                        <a:pt x="0" y="2"/>
                      </a:cubicBezTo>
                      <a:cubicBezTo>
                        <a:pt x="1" y="13"/>
                        <a:pt x="2" y="23"/>
                        <a:pt x="4" y="33"/>
                      </a:cubicBezTo>
                      <a:cubicBezTo>
                        <a:pt x="5" y="39"/>
                        <a:pt x="6" y="45"/>
                        <a:pt x="5" y="51"/>
                      </a:cubicBezTo>
                      <a:cubicBezTo>
                        <a:pt x="5" y="55"/>
                        <a:pt x="5" y="59"/>
                        <a:pt x="6" y="64"/>
                      </a:cubicBezTo>
                      <a:cubicBezTo>
                        <a:pt x="6" y="64"/>
                        <a:pt x="8" y="64"/>
                        <a:pt x="7" y="6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45" name="Freeform 78"/>
                <p:cNvSpPr/>
                <p:nvPr/>
              </p:nvSpPr>
              <p:spPr bwMode="auto">
                <a:xfrm>
                  <a:off x="1228725" y="2106613"/>
                  <a:ext cx="17463" cy="65088"/>
                </a:xfrm>
                <a:custGeom>
                  <a:avLst/>
                  <a:gdLst>
                    <a:gd name="T0" fmla="*/ 0 w 17"/>
                    <a:gd name="T1" fmla="*/ 10 h 61"/>
                    <a:gd name="T2" fmla="*/ 6 w 17"/>
                    <a:gd name="T3" fmla="*/ 4 h 61"/>
                    <a:gd name="T4" fmla="*/ 3 w 17"/>
                    <a:gd name="T5" fmla="*/ 12 h 61"/>
                    <a:gd name="T6" fmla="*/ 3 w 17"/>
                    <a:gd name="T7" fmla="*/ 16 h 61"/>
                    <a:gd name="T8" fmla="*/ 7 w 17"/>
                    <a:gd name="T9" fmla="*/ 12 h 61"/>
                    <a:gd name="T10" fmla="*/ 10 w 17"/>
                    <a:gd name="T11" fmla="*/ 7 h 61"/>
                    <a:gd name="T12" fmla="*/ 4 w 17"/>
                    <a:gd name="T13" fmla="*/ 21 h 61"/>
                    <a:gd name="T14" fmla="*/ 6 w 17"/>
                    <a:gd name="T15" fmla="*/ 23 h 61"/>
                    <a:gd name="T16" fmla="*/ 10 w 17"/>
                    <a:gd name="T17" fmla="*/ 19 h 61"/>
                    <a:gd name="T18" fmla="*/ 13 w 17"/>
                    <a:gd name="T19" fmla="*/ 14 h 61"/>
                    <a:gd name="T20" fmla="*/ 6 w 17"/>
                    <a:gd name="T21" fmla="*/ 30 h 61"/>
                    <a:gd name="T22" fmla="*/ 10 w 17"/>
                    <a:gd name="T23" fmla="*/ 22 h 61"/>
                    <a:gd name="T24" fmla="*/ 6 w 17"/>
                    <a:gd name="T25" fmla="*/ 32 h 61"/>
                    <a:gd name="T26" fmla="*/ 12 w 17"/>
                    <a:gd name="T27" fmla="*/ 26 h 61"/>
                    <a:gd name="T28" fmla="*/ 4 w 17"/>
                    <a:gd name="T29" fmla="*/ 38 h 61"/>
                    <a:gd name="T30" fmla="*/ 11 w 17"/>
                    <a:gd name="T31" fmla="*/ 29 h 61"/>
                    <a:gd name="T32" fmla="*/ 7 w 17"/>
                    <a:gd name="T33" fmla="*/ 42 h 61"/>
                    <a:gd name="T34" fmla="*/ 5 w 17"/>
                    <a:gd name="T35" fmla="*/ 47 h 61"/>
                    <a:gd name="T36" fmla="*/ 12 w 17"/>
                    <a:gd name="T37" fmla="*/ 39 h 61"/>
                    <a:gd name="T38" fmla="*/ 7 w 17"/>
                    <a:gd name="T39" fmla="*/ 51 h 61"/>
                    <a:gd name="T40" fmla="*/ 8 w 17"/>
                    <a:gd name="T41" fmla="*/ 54 h 61"/>
                    <a:gd name="T42" fmla="*/ 15 w 17"/>
                    <a:gd name="T43" fmla="*/ 47 h 61"/>
                    <a:gd name="T44" fmla="*/ 9 w 17"/>
                    <a:gd name="T45" fmla="*/ 59 h 61"/>
                    <a:gd name="T46" fmla="*/ 13 w 17"/>
                    <a:gd name="T47" fmla="*/ 52 h 61"/>
                    <a:gd name="T48" fmla="*/ 10 w 17"/>
                    <a:gd name="T49" fmla="*/ 60 h 61"/>
                    <a:gd name="T50" fmla="*/ 11 w 17"/>
                    <a:gd name="T51" fmla="*/ 58 h 61"/>
                    <a:gd name="T52" fmla="*/ 15 w 17"/>
                    <a:gd name="T53" fmla="*/ 49 h 61"/>
                    <a:gd name="T54" fmla="*/ 11 w 17"/>
                    <a:gd name="T55" fmla="*/ 56 h 61"/>
                    <a:gd name="T56" fmla="*/ 15 w 17"/>
                    <a:gd name="T57" fmla="*/ 43 h 61"/>
                    <a:gd name="T58" fmla="*/ 11 w 17"/>
                    <a:gd name="T59" fmla="*/ 50 h 61"/>
                    <a:gd name="T60" fmla="*/ 15 w 17"/>
                    <a:gd name="T61" fmla="*/ 39 h 61"/>
                    <a:gd name="T62" fmla="*/ 15 w 17"/>
                    <a:gd name="T63" fmla="*/ 36 h 61"/>
                    <a:gd name="T64" fmla="*/ 6 w 17"/>
                    <a:gd name="T65" fmla="*/ 45 h 61"/>
                    <a:gd name="T66" fmla="*/ 10 w 17"/>
                    <a:gd name="T67" fmla="*/ 40 h 61"/>
                    <a:gd name="T68" fmla="*/ 14 w 17"/>
                    <a:gd name="T69" fmla="*/ 31 h 61"/>
                    <a:gd name="T70" fmla="*/ 14 w 17"/>
                    <a:gd name="T71" fmla="*/ 27 h 61"/>
                    <a:gd name="T72" fmla="*/ 8 w 17"/>
                    <a:gd name="T73" fmla="*/ 33 h 61"/>
                    <a:gd name="T74" fmla="*/ 14 w 17"/>
                    <a:gd name="T75" fmla="*/ 21 h 61"/>
                    <a:gd name="T76" fmla="*/ 13 w 17"/>
                    <a:gd name="T77" fmla="*/ 20 h 61"/>
                    <a:gd name="T78" fmla="*/ 8 w 17"/>
                    <a:gd name="T79" fmla="*/ 24 h 61"/>
                    <a:gd name="T80" fmla="*/ 16 w 17"/>
                    <a:gd name="T81" fmla="*/ 12 h 61"/>
                    <a:gd name="T82" fmla="*/ 7 w 17"/>
                    <a:gd name="T83" fmla="*/ 21 h 61"/>
                    <a:gd name="T84" fmla="*/ 12 w 17"/>
                    <a:gd name="T85" fmla="*/ 10 h 61"/>
                    <a:gd name="T86" fmla="*/ 12 w 17"/>
                    <a:gd name="T87" fmla="*/ 5 h 61"/>
                    <a:gd name="T88" fmla="*/ 8 w 17"/>
                    <a:gd name="T89" fmla="*/ 9 h 61"/>
                    <a:gd name="T90" fmla="*/ 11 w 17"/>
                    <a:gd name="T91" fmla="*/ 1 h 61"/>
                    <a:gd name="T92" fmla="*/ 5 w 17"/>
                    <a:gd name="T93" fmla="*/ 7 h 61"/>
                    <a:gd name="T94" fmla="*/ 9 w 17"/>
                    <a:gd name="T95" fmla="*/ 3 h 61"/>
                    <a:gd name="T96" fmla="*/ 5 w 17"/>
                    <a:gd name="T97" fmla="*/ 2 h 61"/>
                    <a:gd name="T98" fmla="*/ 0 w 17"/>
                    <a:gd name="T99" fmla="*/ 7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7" h="61">
                      <a:moveTo>
                        <a:pt x="1" y="8"/>
                      </a:moveTo>
                      <a:cubicBezTo>
                        <a:pt x="5" y="1"/>
                        <a:pt x="1" y="7"/>
                        <a:pt x="0" y="10"/>
                      </a:cubicBezTo>
                      <a:cubicBezTo>
                        <a:pt x="0" y="10"/>
                        <a:pt x="1" y="11"/>
                        <a:pt x="2" y="10"/>
                      </a:cubicBezTo>
                      <a:cubicBezTo>
                        <a:pt x="0" y="12"/>
                        <a:pt x="7" y="3"/>
                        <a:pt x="6" y="4"/>
                      </a:cubicBezTo>
                      <a:cubicBezTo>
                        <a:pt x="5" y="7"/>
                        <a:pt x="3" y="9"/>
                        <a:pt x="2" y="12"/>
                      </a:cubicBezTo>
                      <a:cubicBezTo>
                        <a:pt x="2" y="13"/>
                        <a:pt x="3" y="13"/>
                        <a:pt x="3" y="12"/>
                      </a:cubicBezTo>
                      <a:cubicBezTo>
                        <a:pt x="5" y="10"/>
                        <a:pt x="9" y="6"/>
                        <a:pt x="9" y="4"/>
                      </a:cubicBezTo>
                      <a:cubicBezTo>
                        <a:pt x="8" y="8"/>
                        <a:pt x="5" y="12"/>
                        <a:pt x="3" y="16"/>
                      </a:cubicBezTo>
                      <a:cubicBezTo>
                        <a:pt x="2" y="16"/>
                        <a:pt x="3" y="17"/>
                        <a:pt x="4" y="17"/>
                      </a:cubicBezTo>
                      <a:cubicBezTo>
                        <a:pt x="6" y="14"/>
                        <a:pt x="6" y="14"/>
                        <a:pt x="7" y="12"/>
                      </a:cubicBezTo>
                      <a:cubicBezTo>
                        <a:pt x="8" y="11"/>
                        <a:pt x="9" y="10"/>
                        <a:pt x="9" y="10"/>
                      </a:cubicBezTo>
                      <a:cubicBezTo>
                        <a:pt x="11" y="8"/>
                        <a:pt x="11" y="7"/>
                        <a:pt x="10" y="7"/>
                      </a:cubicBezTo>
                      <a:cubicBezTo>
                        <a:pt x="7" y="11"/>
                        <a:pt x="5" y="15"/>
                        <a:pt x="3" y="20"/>
                      </a:cubicBezTo>
                      <a:cubicBezTo>
                        <a:pt x="3" y="21"/>
                        <a:pt x="4" y="21"/>
                        <a:pt x="4" y="21"/>
                      </a:cubicBezTo>
                      <a:cubicBezTo>
                        <a:pt x="7" y="18"/>
                        <a:pt x="9" y="15"/>
                        <a:pt x="10" y="13"/>
                      </a:cubicBezTo>
                      <a:cubicBezTo>
                        <a:pt x="9" y="16"/>
                        <a:pt x="7" y="20"/>
                        <a:pt x="6" y="23"/>
                      </a:cubicBezTo>
                      <a:cubicBezTo>
                        <a:pt x="5" y="24"/>
                        <a:pt x="7" y="25"/>
                        <a:pt x="7" y="24"/>
                      </a:cubicBezTo>
                      <a:cubicBezTo>
                        <a:pt x="8" y="22"/>
                        <a:pt x="9" y="21"/>
                        <a:pt x="10" y="19"/>
                      </a:cubicBezTo>
                      <a:cubicBezTo>
                        <a:pt x="12" y="18"/>
                        <a:pt x="13" y="16"/>
                        <a:pt x="14" y="15"/>
                      </a:cubicBezTo>
                      <a:cubicBezTo>
                        <a:pt x="14" y="14"/>
                        <a:pt x="14" y="14"/>
                        <a:pt x="13" y="14"/>
                      </a:cubicBezTo>
                      <a:cubicBezTo>
                        <a:pt x="10" y="19"/>
                        <a:pt x="7" y="24"/>
                        <a:pt x="5" y="29"/>
                      </a:cubicBezTo>
                      <a:cubicBezTo>
                        <a:pt x="4" y="30"/>
                        <a:pt x="5" y="30"/>
                        <a:pt x="6" y="30"/>
                      </a:cubicBezTo>
                      <a:cubicBezTo>
                        <a:pt x="7" y="28"/>
                        <a:pt x="8" y="26"/>
                        <a:pt x="9" y="25"/>
                      </a:cubicBezTo>
                      <a:cubicBezTo>
                        <a:pt x="11" y="24"/>
                        <a:pt x="12" y="22"/>
                        <a:pt x="10" y="22"/>
                      </a:cubicBezTo>
                      <a:cubicBezTo>
                        <a:pt x="9" y="25"/>
                        <a:pt x="7" y="28"/>
                        <a:pt x="5" y="31"/>
                      </a:cubicBezTo>
                      <a:cubicBezTo>
                        <a:pt x="5" y="32"/>
                        <a:pt x="6" y="33"/>
                        <a:pt x="6" y="32"/>
                      </a:cubicBezTo>
                      <a:cubicBezTo>
                        <a:pt x="8" y="31"/>
                        <a:pt x="9" y="30"/>
                        <a:pt x="10" y="28"/>
                      </a:cubicBezTo>
                      <a:cubicBezTo>
                        <a:pt x="11" y="28"/>
                        <a:pt x="11" y="27"/>
                        <a:pt x="12" y="26"/>
                      </a:cubicBezTo>
                      <a:cubicBezTo>
                        <a:pt x="14" y="25"/>
                        <a:pt x="14" y="24"/>
                        <a:pt x="12" y="24"/>
                      </a:cubicBezTo>
                      <a:cubicBezTo>
                        <a:pt x="10" y="29"/>
                        <a:pt x="6" y="33"/>
                        <a:pt x="4" y="38"/>
                      </a:cubicBezTo>
                      <a:cubicBezTo>
                        <a:pt x="4" y="38"/>
                        <a:pt x="5" y="39"/>
                        <a:pt x="5" y="38"/>
                      </a:cubicBezTo>
                      <a:cubicBezTo>
                        <a:pt x="8" y="35"/>
                        <a:pt x="10" y="32"/>
                        <a:pt x="11" y="29"/>
                      </a:cubicBezTo>
                      <a:cubicBezTo>
                        <a:pt x="9" y="33"/>
                        <a:pt x="7" y="37"/>
                        <a:pt x="5" y="41"/>
                      </a:cubicBezTo>
                      <a:cubicBezTo>
                        <a:pt x="5" y="42"/>
                        <a:pt x="6" y="43"/>
                        <a:pt x="7" y="42"/>
                      </a:cubicBezTo>
                      <a:cubicBezTo>
                        <a:pt x="7" y="42"/>
                        <a:pt x="15" y="29"/>
                        <a:pt x="11" y="37"/>
                      </a:cubicBezTo>
                      <a:cubicBezTo>
                        <a:pt x="9" y="40"/>
                        <a:pt x="6" y="43"/>
                        <a:pt x="5" y="47"/>
                      </a:cubicBezTo>
                      <a:cubicBezTo>
                        <a:pt x="4" y="48"/>
                        <a:pt x="5" y="48"/>
                        <a:pt x="6" y="48"/>
                      </a:cubicBezTo>
                      <a:cubicBezTo>
                        <a:pt x="7" y="46"/>
                        <a:pt x="12" y="39"/>
                        <a:pt x="12" y="39"/>
                      </a:cubicBezTo>
                      <a:cubicBezTo>
                        <a:pt x="9" y="42"/>
                        <a:pt x="7" y="46"/>
                        <a:pt x="6" y="50"/>
                      </a:cubicBezTo>
                      <a:cubicBezTo>
                        <a:pt x="5" y="51"/>
                        <a:pt x="6" y="51"/>
                        <a:pt x="7" y="51"/>
                      </a:cubicBezTo>
                      <a:cubicBezTo>
                        <a:pt x="9" y="48"/>
                        <a:pt x="13" y="43"/>
                        <a:pt x="14" y="41"/>
                      </a:cubicBezTo>
                      <a:cubicBezTo>
                        <a:pt x="12" y="46"/>
                        <a:pt x="9" y="50"/>
                        <a:pt x="8" y="54"/>
                      </a:cubicBezTo>
                      <a:cubicBezTo>
                        <a:pt x="7" y="55"/>
                        <a:pt x="9" y="56"/>
                        <a:pt x="9" y="55"/>
                      </a:cubicBezTo>
                      <a:cubicBezTo>
                        <a:pt x="11" y="52"/>
                        <a:pt x="13" y="49"/>
                        <a:pt x="15" y="47"/>
                      </a:cubicBezTo>
                      <a:cubicBezTo>
                        <a:pt x="12" y="50"/>
                        <a:pt x="10" y="54"/>
                        <a:pt x="8" y="58"/>
                      </a:cubicBezTo>
                      <a:cubicBezTo>
                        <a:pt x="7" y="59"/>
                        <a:pt x="9" y="60"/>
                        <a:pt x="9" y="59"/>
                      </a:cubicBezTo>
                      <a:cubicBezTo>
                        <a:pt x="10" y="57"/>
                        <a:pt x="11" y="56"/>
                        <a:pt x="12" y="54"/>
                      </a:cubicBezTo>
                      <a:cubicBezTo>
                        <a:pt x="15" y="53"/>
                        <a:pt x="15" y="52"/>
                        <a:pt x="13" y="52"/>
                      </a:cubicBezTo>
                      <a:cubicBezTo>
                        <a:pt x="12" y="54"/>
                        <a:pt x="10" y="57"/>
                        <a:pt x="9" y="60"/>
                      </a:cubicBezTo>
                      <a:cubicBezTo>
                        <a:pt x="9" y="60"/>
                        <a:pt x="10" y="61"/>
                        <a:pt x="10" y="60"/>
                      </a:cubicBezTo>
                      <a:cubicBezTo>
                        <a:pt x="11" y="60"/>
                        <a:pt x="11" y="60"/>
                        <a:pt x="12" y="59"/>
                      </a:cubicBezTo>
                      <a:cubicBezTo>
                        <a:pt x="13" y="58"/>
                        <a:pt x="12" y="57"/>
                        <a:pt x="11" y="58"/>
                      </a:cubicBezTo>
                      <a:cubicBezTo>
                        <a:pt x="13" y="56"/>
                        <a:pt x="14" y="52"/>
                        <a:pt x="16" y="50"/>
                      </a:cubicBezTo>
                      <a:cubicBezTo>
                        <a:pt x="16" y="49"/>
                        <a:pt x="15" y="48"/>
                        <a:pt x="15" y="49"/>
                      </a:cubicBezTo>
                      <a:cubicBezTo>
                        <a:pt x="13" y="50"/>
                        <a:pt x="12" y="52"/>
                        <a:pt x="11" y="54"/>
                      </a:cubicBezTo>
                      <a:cubicBezTo>
                        <a:pt x="9" y="55"/>
                        <a:pt x="9" y="56"/>
                        <a:pt x="11" y="56"/>
                      </a:cubicBezTo>
                      <a:cubicBezTo>
                        <a:pt x="13" y="52"/>
                        <a:pt x="15" y="48"/>
                        <a:pt x="17" y="44"/>
                      </a:cubicBezTo>
                      <a:cubicBezTo>
                        <a:pt x="17" y="43"/>
                        <a:pt x="16" y="43"/>
                        <a:pt x="15" y="43"/>
                      </a:cubicBezTo>
                      <a:cubicBezTo>
                        <a:pt x="14" y="45"/>
                        <a:pt x="13" y="47"/>
                        <a:pt x="11" y="49"/>
                      </a:cubicBezTo>
                      <a:cubicBezTo>
                        <a:pt x="9" y="52"/>
                        <a:pt x="9" y="52"/>
                        <a:pt x="11" y="50"/>
                      </a:cubicBezTo>
                      <a:cubicBezTo>
                        <a:pt x="13" y="46"/>
                        <a:pt x="15" y="43"/>
                        <a:pt x="16" y="40"/>
                      </a:cubicBezTo>
                      <a:cubicBezTo>
                        <a:pt x="17" y="39"/>
                        <a:pt x="16" y="38"/>
                        <a:pt x="15" y="39"/>
                      </a:cubicBezTo>
                      <a:cubicBezTo>
                        <a:pt x="13" y="42"/>
                        <a:pt x="10" y="45"/>
                        <a:pt x="8" y="48"/>
                      </a:cubicBezTo>
                      <a:cubicBezTo>
                        <a:pt x="11" y="45"/>
                        <a:pt x="13" y="40"/>
                        <a:pt x="15" y="36"/>
                      </a:cubicBezTo>
                      <a:cubicBezTo>
                        <a:pt x="15" y="36"/>
                        <a:pt x="14" y="35"/>
                        <a:pt x="14" y="36"/>
                      </a:cubicBezTo>
                      <a:cubicBezTo>
                        <a:pt x="11" y="38"/>
                        <a:pt x="8" y="41"/>
                        <a:pt x="6" y="45"/>
                      </a:cubicBezTo>
                      <a:cubicBezTo>
                        <a:pt x="7" y="45"/>
                        <a:pt x="7" y="45"/>
                        <a:pt x="7" y="45"/>
                      </a:cubicBezTo>
                      <a:cubicBezTo>
                        <a:pt x="8" y="43"/>
                        <a:pt x="9" y="42"/>
                        <a:pt x="10" y="40"/>
                      </a:cubicBezTo>
                      <a:cubicBezTo>
                        <a:pt x="12" y="37"/>
                        <a:pt x="13" y="35"/>
                        <a:pt x="15" y="32"/>
                      </a:cubicBezTo>
                      <a:cubicBezTo>
                        <a:pt x="15" y="32"/>
                        <a:pt x="14" y="31"/>
                        <a:pt x="14" y="31"/>
                      </a:cubicBezTo>
                      <a:cubicBezTo>
                        <a:pt x="11" y="34"/>
                        <a:pt x="9" y="36"/>
                        <a:pt x="7" y="39"/>
                      </a:cubicBezTo>
                      <a:cubicBezTo>
                        <a:pt x="10" y="35"/>
                        <a:pt x="12" y="31"/>
                        <a:pt x="14" y="27"/>
                      </a:cubicBezTo>
                      <a:cubicBezTo>
                        <a:pt x="14" y="26"/>
                        <a:pt x="13" y="26"/>
                        <a:pt x="13" y="26"/>
                      </a:cubicBezTo>
                      <a:cubicBezTo>
                        <a:pt x="11" y="29"/>
                        <a:pt x="4" y="40"/>
                        <a:pt x="8" y="33"/>
                      </a:cubicBezTo>
                      <a:cubicBezTo>
                        <a:pt x="10" y="29"/>
                        <a:pt x="13" y="26"/>
                        <a:pt x="15" y="22"/>
                      </a:cubicBezTo>
                      <a:cubicBezTo>
                        <a:pt x="16" y="22"/>
                        <a:pt x="15" y="21"/>
                        <a:pt x="14" y="21"/>
                      </a:cubicBezTo>
                      <a:cubicBezTo>
                        <a:pt x="12" y="24"/>
                        <a:pt x="10" y="27"/>
                        <a:pt x="7" y="29"/>
                      </a:cubicBezTo>
                      <a:cubicBezTo>
                        <a:pt x="9" y="27"/>
                        <a:pt x="11" y="23"/>
                        <a:pt x="13" y="20"/>
                      </a:cubicBezTo>
                      <a:cubicBezTo>
                        <a:pt x="13" y="19"/>
                        <a:pt x="12" y="18"/>
                        <a:pt x="12" y="19"/>
                      </a:cubicBezTo>
                      <a:cubicBezTo>
                        <a:pt x="10" y="21"/>
                        <a:pt x="9" y="22"/>
                        <a:pt x="8" y="24"/>
                      </a:cubicBezTo>
                      <a:cubicBezTo>
                        <a:pt x="6" y="26"/>
                        <a:pt x="6" y="27"/>
                        <a:pt x="7" y="27"/>
                      </a:cubicBezTo>
                      <a:cubicBezTo>
                        <a:pt x="10" y="22"/>
                        <a:pt x="13" y="17"/>
                        <a:pt x="16" y="12"/>
                      </a:cubicBezTo>
                      <a:cubicBezTo>
                        <a:pt x="16" y="11"/>
                        <a:pt x="15" y="11"/>
                        <a:pt x="15" y="11"/>
                      </a:cubicBezTo>
                      <a:cubicBezTo>
                        <a:pt x="12" y="15"/>
                        <a:pt x="10" y="18"/>
                        <a:pt x="7" y="21"/>
                      </a:cubicBezTo>
                      <a:cubicBezTo>
                        <a:pt x="9" y="19"/>
                        <a:pt x="11" y="14"/>
                        <a:pt x="13" y="11"/>
                      </a:cubicBezTo>
                      <a:cubicBezTo>
                        <a:pt x="13" y="10"/>
                        <a:pt x="12" y="10"/>
                        <a:pt x="12" y="10"/>
                      </a:cubicBezTo>
                      <a:cubicBezTo>
                        <a:pt x="10" y="12"/>
                        <a:pt x="6" y="15"/>
                        <a:pt x="5" y="18"/>
                      </a:cubicBezTo>
                      <a:cubicBezTo>
                        <a:pt x="7" y="13"/>
                        <a:pt x="10" y="9"/>
                        <a:pt x="12" y="5"/>
                      </a:cubicBezTo>
                      <a:cubicBezTo>
                        <a:pt x="13" y="4"/>
                        <a:pt x="11" y="3"/>
                        <a:pt x="11" y="4"/>
                      </a:cubicBezTo>
                      <a:cubicBezTo>
                        <a:pt x="10" y="6"/>
                        <a:pt x="9" y="7"/>
                        <a:pt x="8" y="9"/>
                      </a:cubicBezTo>
                      <a:cubicBezTo>
                        <a:pt x="7" y="10"/>
                        <a:pt x="3" y="18"/>
                        <a:pt x="7" y="12"/>
                      </a:cubicBezTo>
                      <a:cubicBezTo>
                        <a:pt x="9" y="9"/>
                        <a:pt x="10" y="5"/>
                        <a:pt x="11" y="1"/>
                      </a:cubicBezTo>
                      <a:cubicBezTo>
                        <a:pt x="12" y="1"/>
                        <a:pt x="11" y="0"/>
                        <a:pt x="10" y="1"/>
                      </a:cubicBezTo>
                      <a:cubicBezTo>
                        <a:pt x="8" y="3"/>
                        <a:pt x="7" y="5"/>
                        <a:pt x="5" y="7"/>
                      </a:cubicBezTo>
                      <a:cubicBezTo>
                        <a:pt x="3" y="9"/>
                        <a:pt x="3" y="10"/>
                        <a:pt x="5" y="10"/>
                      </a:cubicBezTo>
                      <a:cubicBezTo>
                        <a:pt x="6" y="8"/>
                        <a:pt x="7" y="5"/>
                        <a:pt x="9" y="3"/>
                      </a:cubicBezTo>
                      <a:cubicBezTo>
                        <a:pt x="9" y="2"/>
                        <a:pt x="8" y="1"/>
                        <a:pt x="8" y="2"/>
                      </a:cubicBezTo>
                      <a:cubicBezTo>
                        <a:pt x="3" y="5"/>
                        <a:pt x="0" y="11"/>
                        <a:pt x="5" y="2"/>
                      </a:cubicBezTo>
                      <a:cubicBezTo>
                        <a:pt x="5" y="2"/>
                        <a:pt x="4" y="1"/>
                        <a:pt x="4" y="2"/>
                      </a:cubicBezTo>
                      <a:cubicBezTo>
                        <a:pt x="1" y="5"/>
                        <a:pt x="2" y="3"/>
                        <a:pt x="0" y="7"/>
                      </a:cubicBezTo>
                      <a:cubicBezTo>
                        <a:pt x="0" y="8"/>
                        <a:pt x="1" y="8"/>
                        <a:pt x="1"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46" name="Freeform 79"/>
                <p:cNvSpPr/>
                <p:nvPr/>
              </p:nvSpPr>
              <p:spPr bwMode="auto">
                <a:xfrm>
                  <a:off x="1163638" y="2068513"/>
                  <a:ext cx="68263" cy="50800"/>
                </a:xfrm>
                <a:custGeom>
                  <a:avLst/>
                  <a:gdLst>
                    <a:gd name="T0" fmla="*/ 1 w 64"/>
                    <a:gd name="T1" fmla="*/ 47 h 48"/>
                    <a:gd name="T2" fmla="*/ 35 w 64"/>
                    <a:gd name="T3" fmla="*/ 35 h 48"/>
                    <a:gd name="T4" fmla="*/ 60 w 64"/>
                    <a:gd name="T5" fmla="*/ 1 h 48"/>
                    <a:gd name="T6" fmla="*/ 59 w 64"/>
                    <a:gd name="T7" fmla="*/ 0 h 48"/>
                    <a:gd name="T8" fmla="*/ 49 w 64"/>
                    <a:gd name="T9" fmla="*/ 7 h 48"/>
                    <a:gd name="T10" fmla="*/ 49 w 64"/>
                    <a:gd name="T11" fmla="*/ 8 h 48"/>
                    <a:gd name="T12" fmla="*/ 58 w 64"/>
                    <a:gd name="T13" fmla="*/ 3 h 48"/>
                    <a:gd name="T14" fmla="*/ 62 w 64"/>
                    <a:gd name="T15" fmla="*/ 13 h 48"/>
                    <a:gd name="T16" fmla="*/ 64 w 64"/>
                    <a:gd name="T17" fmla="*/ 13 h 48"/>
                    <a:gd name="T18" fmla="*/ 61 w 64"/>
                    <a:gd name="T19" fmla="*/ 1 h 48"/>
                    <a:gd name="T20" fmla="*/ 60 w 64"/>
                    <a:gd name="T21" fmla="*/ 0 h 48"/>
                    <a:gd name="T22" fmla="*/ 51 w 64"/>
                    <a:gd name="T23" fmla="*/ 5 h 48"/>
                    <a:gd name="T24" fmla="*/ 58 w 64"/>
                    <a:gd name="T25" fmla="*/ 4 h 48"/>
                    <a:gd name="T26" fmla="*/ 44 w 64"/>
                    <a:gd name="T27" fmla="*/ 27 h 48"/>
                    <a:gd name="T28" fmla="*/ 2 w 64"/>
                    <a:gd name="T29" fmla="*/ 45 h 48"/>
                    <a:gd name="T30" fmla="*/ 1 w 64"/>
                    <a:gd name="T31" fmla="*/ 47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4" h="48">
                      <a:moveTo>
                        <a:pt x="1" y="47"/>
                      </a:moveTo>
                      <a:cubicBezTo>
                        <a:pt x="14" y="48"/>
                        <a:pt x="25" y="42"/>
                        <a:pt x="35" y="35"/>
                      </a:cubicBezTo>
                      <a:cubicBezTo>
                        <a:pt x="48" y="26"/>
                        <a:pt x="54" y="15"/>
                        <a:pt x="60" y="1"/>
                      </a:cubicBezTo>
                      <a:cubicBezTo>
                        <a:pt x="61" y="1"/>
                        <a:pt x="60" y="0"/>
                        <a:pt x="59" y="0"/>
                      </a:cubicBezTo>
                      <a:cubicBezTo>
                        <a:pt x="55" y="2"/>
                        <a:pt x="52" y="4"/>
                        <a:pt x="49" y="7"/>
                      </a:cubicBezTo>
                      <a:cubicBezTo>
                        <a:pt x="48" y="7"/>
                        <a:pt x="49" y="9"/>
                        <a:pt x="49" y="8"/>
                      </a:cubicBezTo>
                      <a:cubicBezTo>
                        <a:pt x="52" y="7"/>
                        <a:pt x="55" y="5"/>
                        <a:pt x="58" y="3"/>
                      </a:cubicBezTo>
                      <a:cubicBezTo>
                        <a:pt x="61" y="2"/>
                        <a:pt x="62" y="11"/>
                        <a:pt x="62" y="13"/>
                      </a:cubicBezTo>
                      <a:cubicBezTo>
                        <a:pt x="62" y="14"/>
                        <a:pt x="64" y="13"/>
                        <a:pt x="64" y="13"/>
                      </a:cubicBezTo>
                      <a:cubicBezTo>
                        <a:pt x="63" y="8"/>
                        <a:pt x="63" y="5"/>
                        <a:pt x="61" y="1"/>
                      </a:cubicBezTo>
                      <a:cubicBezTo>
                        <a:pt x="61" y="0"/>
                        <a:pt x="60" y="0"/>
                        <a:pt x="60" y="0"/>
                      </a:cubicBezTo>
                      <a:cubicBezTo>
                        <a:pt x="57" y="2"/>
                        <a:pt x="54" y="4"/>
                        <a:pt x="51" y="5"/>
                      </a:cubicBezTo>
                      <a:cubicBezTo>
                        <a:pt x="48" y="7"/>
                        <a:pt x="58" y="4"/>
                        <a:pt x="58" y="4"/>
                      </a:cubicBezTo>
                      <a:cubicBezTo>
                        <a:pt x="54" y="12"/>
                        <a:pt x="51" y="20"/>
                        <a:pt x="44" y="27"/>
                      </a:cubicBezTo>
                      <a:cubicBezTo>
                        <a:pt x="34" y="37"/>
                        <a:pt x="17" y="47"/>
                        <a:pt x="2" y="45"/>
                      </a:cubicBezTo>
                      <a:cubicBezTo>
                        <a:pt x="1" y="45"/>
                        <a:pt x="0" y="46"/>
                        <a:pt x="1" y="4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47" name="Freeform 80"/>
                <p:cNvSpPr/>
                <p:nvPr/>
              </p:nvSpPr>
              <p:spPr bwMode="auto">
                <a:xfrm>
                  <a:off x="1265238" y="2162176"/>
                  <a:ext cx="14288" cy="15875"/>
                </a:xfrm>
                <a:custGeom>
                  <a:avLst/>
                  <a:gdLst>
                    <a:gd name="T0" fmla="*/ 2 w 14"/>
                    <a:gd name="T1" fmla="*/ 0 h 15"/>
                    <a:gd name="T2" fmla="*/ 1 w 14"/>
                    <a:gd name="T3" fmla="*/ 0 h 15"/>
                    <a:gd name="T4" fmla="*/ 1 w 14"/>
                    <a:gd name="T5" fmla="*/ 1 h 15"/>
                    <a:gd name="T6" fmla="*/ 13 w 14"/>
                    <a:gd name="T7" fmla="*/ 4 h 15"/>
                    <a:gd name="T8" fmla="*/ 13 w 14"/>
                    <a:gd name="T9" fmla="*/ 3 h 15"/>
                    <a:gd name="T10" fmla="*/ 8 w 14"/>
                    <a:gd name="T11" fmla="*/ 13 h 15"/>
                    <a:gd name="T12" fmla="*/ 9 w 14"/>
                    <a:gd name="T13" fmla="*/ 14 h 15"/>
                    <a:gd name="T14" fmla="*/ 14 w 14"/>
                    <a:gd name="T15" fmla="*/ 4 h 15"/>
                    <a:gd name="T16" fmla="*/ 13 w 14"/>
                    <a:gd name="T17" fmla="*/ 3 h 15"/>
                    <a:gd name="T18" fmla="*/ 1 w 14"/>
                    <a:gd name="T19" fmla="*/ 0 h 15"/>
                    <a:gd name="T20" fmla="*/ 0 w 14"/>
                    <a:gd name="T21" fmla="*/ 1 h 15"/>
                    <a:gd name="T22" fmla="*/ 1 w 14"/>
                    <a:gd name="T23" fmla="*/ 1 h 15"/>
                    <a:gd name="T24" fmla="*/ 2 w 14"/>
                    <a:gd name="T25"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 h="15">
                      <a:moveTo>
                        <a:pt x="2" y="0"/>
                      </a:moveTo>
                      <a:cubicBezTo>
                        <a:pt x="2" y="0"/>
                        <a:pt x="2" y="0"/>
                        <a:pt x="1" y="0"/>
                      </a:cubicBezTo>
                      <a:cubicBezTo>
                        <a:pt x="1" y="0"/>
                        <a:pt x="1" y="1"/>
                        <a:pt x="1" y="1"/>
                      </a:cubicBezTo>
                      <a:cubicBezTo>
                        <a:pt x="5" y="1"/>
                        <a:pt x="9" y="3"/>
                        <a:pt x="13" y="4"/>
                      </a:cubicBezTo>
                      <a:cubicBezTo>
                        <a:pt x="13" y="4"/>
                        <a:pt x="13" y="4"/>
                        <a:pt x="13" y="3"/>
                      </a:cubicBezTo>
                      <a:cubicBezTo>
                        <a:pt x="12" y="7"/>
                        <a:pt x="10" y="10"/>
                        <a:pt x="8" y="13"/>
                      </a:cubicBezTo>
                      <a:cubicBezTo>
                        <a:pt x="7" y="14"/>
                        <a:pt x="8" y="15"/>
                        <a:pt x="9" y="14"/>
                      </a:cubicBezTo>
                      <a:cubicBezTo>
                        <a:pt x="11" y="11"/>
                        <a:pt x="13" y="7"/>
                        <a:pt x="14" y="4"/>
                      </a:cubicBezTo>
                      <a:cubicBezTo>
                        <a:pt x="14" y="3"/>
                        <a:pt x="14" y="3"/>
                        <a:pt x="13" y="3"/>
                      </a:cubicBezTo>
                      <a:cubicBezTo>
                        <a:pt x="9" y="2"/>
                        <a:pt x="5" y="0"/>
                        <a:pt x="1" y="0"/>
                      </a:cubicBezTo>
                      <a:cubicBezTo>
                        <a:pt x="0" y="0"/>
                        <a:pt x="0" y="0"/>
                        <a:pt x="0" y="1"/>
                      </a:cubicBezTo>
                      <a:cubicBezTo>
                        <a:pt x="1" y="1"/>
                        <a:pt x="1" y="1"/>
                        <a:pt x="1" y="1"/>
                      </a:cubicBezTo>
                      <a:cubicBezTo>
                        <a:pt x="2" y="2"/>
                        <a:pt x="3" y="1"/>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48" name="Freeform 81"/>
                <p:cNvSpPr/>
                <p:nvPr/>
              </p:nvSpPr>
              <p:spPr bwMode="auto">
                <a:xfrm>
                  <a:off x="1144588" y="2081213"/>
                  <a:ext cx="20638" cy="17463"/>
                </a:xfrm>
                <a:custGeom>
                  <a:avLst/>
                  <a:gdLst>
                    <a:gd name="T0" fmla="*/ 1 w 19"/>
                    <a:gd name="T1" fmla="*/ 16 h 16"/>
                    <a:gd name="T2" fmla="*/ 12 w 19"/>
                    <a:gd name="T3" fmla="*/ 1 h 16"/>
                    <a:gd name="T4" fmla="*/ 11 w 19"/>
                    <a:gd name="T5" fmla="*/ 1 h 16"/>
                    <a:gd name="T6" fmla="*/ 17 w 19"/>
                    <a:gd name="T7" fmla="*/ 13 h 16"/>
                    <a:gd name="T8" fmla="*/ 18 w 19"/>
                    <a:gd name="T9" fmla="*/ 12 h 16"/>
                    <a:gd name="T10" fmla="*/ 12 w 19"/>
                    <a:gd name="T11" fmla="*/ 1 h 16"/>
                    <a:gd name="T12" fmla="*/ 11 w 19"/>
                    <a:gd name="T13" fmla="*/ 1 h 16"/>
                    <a:gd name="T14" fmla="*/ 1 w 19"/>
                    <a:gd name="T15" fmla="*/ 14 h 16"/>
                    <a:gd name="T16" fmla="*/ 1 w 19"/>
                    <a:gd name="T17"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16">
                      <a:moveTo>
                        <a:pt x="1" y="16"/>
                      </a:moveTo>
                      <a:cubicBezTo>
                        <a:pt x="7" y="14"/>
                        <a:pt x="10" y="6"/>
                        <a:pt x="12" y="1"/>
                      </a:cubicBezTo>
                      <a:cubicBezTo>
                        <a:pt x="12" y="1"/>
                        <a:pt x="11" y="1"/>
                        <a:pt x="11" y="1"/>
                      </a:cubicBezTo>
                      <a:cubicBezTo>
                        <a:pt x="13" y="5"/>
                        <a:pt x="14" y="10"/>
                        <a:pt x="17" y="13"/>
                      </a:cubicBezTo>
                      <a:cubicBezTo>
                        <a:pt x="18" y="14"/>
                        <a:pt x="19" y="13"/>
                        <a:pt x="18" y="12"/>
                      </a:cubicBezTo>
                      <a:cubicBezTo>
                        <a:pt x="15" y="9"/>
                        <a:pt x="15" y="4"/>
                        <a:pt x="12" y="1"/>
                      </a:cubicBezTo>
                      <a:cubicBezTo>
                        <a:pt x="12" y="0"/>
                        <a:pt x="11" y="0"/>
                        <a:pt x="11" y="1"/>
                      </a:cubicBezTo>
                      <a:cubicBezTo>
                        <a:pt x="9" y="5"/>
                        <a:pt x="6" y="13"/>
                        <a:pt x="1" y="14"/>
                      </a:cubicBezTo>
                      <a:cubicBezTo>
                        <a:pt x="0" y="15"/>
                        <a:pt x="0" y="16"/>
                        <a:pt x="1"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49" name="Freeform 95"/>
                <p:cNvSpPr/>
                <p:nvPr/>
              </p:nvSpPr>
              <p:spPr bwMode="auto">
                <a:xfrm>
                  <a:off x="1050925" y="2143126"/>
                  <a:ext cx="92075" cy="84138"/>
                </a:xfrm>
                <a:custGeom>
                  <a:avLst/>
                  <a:gdLst>
                    <a:gd name="T0" fmla="*/ 55 w 87"/>
                    <a:gd name="T1" fmla="*/ 6 h 79"/>
                    <a:gd name="T2" fmla="*/ 28 w 87"/>
                    <a:gd name="T3" fmla="*/ 10 h 79"/>
                    <a:gd name="T4" fmla="*/ 7 w 87"/>
                    <a:gd name="T5" fmla="*/ 38 h 79"/>
                    <a:gd name="T6" fmla="*/ 44 w 87"/>
                    <a:gd name="T7" fmla="*/ 78 h 79"/>
                    <a:gd name="T8" fmla="*/ 81 w 87"/>
                    <a:gd name="T9" fmla="*/ 35 h 79"/>
                    <a:gd name="T10" fmla="*/ 47 w 87"/>
                    <a:gd name="T11" fmla="*/ 3 h 79"/>
                    <a:gd name="T12" fmla="*/ 48 w 87"/>
                    <a:gd name="T13" fmla="*/ 5 h 79"/>
                    <a:gd name="T14" fmla="*/ 79 w 87"/>
                    <a:gd name="T15" fmla="*/ 32 h 79"/>
                    <a:gd name="T16" fmla="*/ 47 w 87"/>
                    <a:gd name="T17" fmla="*/ 77 h 79"/>
                    <a:gd name="T18" fmla="*/ 7 w 87"/>
                    <a:gd name="T19" fmla="*/ 43 h 79"/>
                    <a:gd name="T20" fmla="*/ 25 w 87"/>
                    <a:gd name="T21" fmla="*/ 13 h 79"/>
                    <a:gd name="T22" fmla="*/ 54 w 87"/>
                    <a:gd name="T23" fmla="*/ 7 h 79"/>
                    <a:gd name="T24" fmla="*/ 55 w 87"/>
                    <a:gd name="T25" fmla="*/ 6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7" h="79">
                      <a:moveTo>
                        <a:pt x="55" y="6"/>
                      </a:moveTo>
                      <a:cubicBezTo>
                        <a:pt x="47" y="0"/>
                        <a:pt x="36" y="6"/>
                        <a:pt x="28" y="10"/>
                      </a:cubicBezTo>
                      <a:cubicBezTo>
                        <a:pt x="17" y="15"/>
                        <a:pt x="10" y="26"/>
                        <a:pt x="7" y="38"/>
                      </a:cubicBezTo>
                      <a:cubicBezTo>
                        <a:pt x="0" y="60"/>
                        <a:pt x="23" y="78"/>
                        <a:pt x="44" y="78"/>
                      </a:cubicBezTo>
                      <a:cubicBezTo>
                        <a:pt x="65" y="79"/>
                        <a:pt x="86" y="55"/>
                        <a:pt x="81" y="35"/>
                      </a:cubicBezTo>
                      <a:cubicBezTo>
                        <a:pt x="79" y="24"/>
                        <a:pt x="62" y="0"/>
                        <a:pt x="47" y="3"/>
                      </a:cubicBezTo>
                      <a:cubicBezTo>
                        <a:pt x="46" y="4"/>
                        <a:pt x="47" y="5"/>
                        <a:pt x="48" y="5"/>
                      </a:cubicBezTo>
                      <a:cubicBezTo>
                        <a:pt x="60" y="1"/>
                        <a:pt x="75" y="23"/>
                        <a:pt x="79" y="32"/>
                      </a:cubicBezTo>
                      <a:cubicBezTo>
                        <a:pt x="87" y="52"/>
                        <a:pt x="66" y="75"/>
                        <a:pt x="47" y="77"/>
                      </a:cubicBezTo>
                      <a:cubicBezTo>
                        <a:pt x="27" y="79"/>
                        <a:pt x="6" y="63"/>
                        <a:pt x="7" y="43"/>
                      </a:cubicBezTo>
                      <a:cubicBezTo>
                        <a:pt x="7" y="32"/>
                        <a:pt x="16" y="20"/>
                        <a:pt x="25" y="13"/>
                      </a:cubicBezTo>
                      <a:cubicBezTo>
                        <a:pt x="33" y="8"/>
                        <a:pt x="46" y="1"/>
                        <a:pt x="54" y="7"/>
                      </a:cubicBezTo>
                      <a:cubicBezTo>
                        <a:pt x="55" y="8"/>
                        <a:pt x="55" y="6"/>
                        <a:pt x="55"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50" name="Freeform 96"/>
                <p:cNvSpPr/>
                <p:nvPr/>
              </p:nvSpPr>
              <p:spPr bwMode="auto">
                <a:xfrm>
                  <a:off x="1063625" y="2144713"/>
                  <a:ext cx="73025" cy="74613"/>
                </a:xfrm>
                <a:custGeom>
                  <a:avLst/>
                  <a:gdLst>
                    <a:gd name="T0" fmla="*/ 0 w 70"/>
                    <a:gd name="T1" fmla="*/ 24 h 70"/>
                    <a:gd name="T2" fmla="*/ 13 w 70"/>
                    <a:gd name="T3" fmla="*/ 37 h 70"/>
                    <a:gd name="T4" fmla="*/ 27 w 70"/>
                    <a:gd name="T5" fmla="*/ 39 h 70"/>
                    <a:gd name="T6" fmla="*/ 43 w 70"/>
                    <a:gd name="T7" fmla="*/ 40 h 70"/>
                    <a:gd name="T8" fmla="*/ 44 w 70"/>
                    <a:gd name="T9" fmla="*/ 47 h 70"/>
                    <a:gd name="T10" fmla="*/ 49 w 70"/>
                    <a:gd name="T11" fmla="*/ 68 h 70"/>
                    <a:gd name="T12" fmla="*/ 50 w 70"/>
                    <a:gd name="T13" fmla="*/ 69 h 70"/>
                    <a:gd name="T14" fmla="*/ 61 w 70"/>
                    <a:gd name="T15" fmla="*/ 48 h 70"/>
                    <a:gd name="T16" fmla="*/ 64 w 70"/>
                    <a:gd name="T17" fmla="*/ 36 h 70"/>
                    <a:gd name="T18" fmla="*/ 48 w 70"/>
                    <a:gd name="T19" fmla="*/ 32 h 70"/>
                    <a:gd name="T20" fmla="*/ 33 w 70"/>
                    <a:gd name="T21" fmla="*/ 35 h 70"/>
                    <a:gd name="T22" fmla="*/ 28 w 70"/>
                    <a:gd name="T23" fmla="*/ 34 h 70"/>
                    <a:gd name="T24" fmla="*/ 30 w 70"/>
                    <a:gd name="T25" fmla="*/ 26 h 70"/>
                    <a:gd name="T26" fmla="*/ 36 w 70"/>
                    <a:gd name="T27" fmla="*/ 22 h 70"/>
                    <a:gd name="T28" fmla="*/ 42 w 70"/>
                    <a:gd name="T29" fmla="*/ 11 h 70"/>
                    <a:gd name="T30" fmla="*/ 41 w 70"/>
                    <a:gd name="T31" fmla="*/ 1 h 70"/>
                    <a:gd name="T32" fmla="*/ 41 w 70"/>
                    <a:gd name="T33" fmla="*/ 0 h 70"/>
                    <a:gd name="T34" fmla="*/ 37 w 70"/>
                    <a:gd name="T35" fmla="*/ 6 h 70"/>
                    <a:gd name="T36" fmla="*/ 39 w 70"/>
                    <a:gd name="T37" fmla="*/ 10 h 70"/>
                    <a:gd name="T38" fmla="*/ 37 w 70"/>
                    <a:gd name="T39" fmla="*/ 18 h 70"/>
                    <a:gd name="T40" fmla="*/ 24 w 70"/>
                    <a:gd name="T41" fmla="*/ 28 h 70"/>
                    <a:gd name="T42" fmla="*/ 56 w 70"/>
                    <a:gd name="T43" fmla="*/ 32 h 70"/>
                    <a:gd name="T44" fmla="*/ 55 w 70"/>
                    <a:gd name="T45" fmla="*/ 57 h 70"/>
                    <a:gd name="T46" fmla="*/ 52 w 70"/>
                    <a:gd name="T47" fmla="*/ 62 h 70"/>
                    <a:gd name="T48" fmla="*/ 51 w 70"/>
                    <a:gd name="T49" fmla="*/ 67 h 70"/>
                    <a:gd name="T50" fmla="*/ 53 w 70"/>
                    <a:gd name="T51" fmla="*/ 62 h 70"/>
                    <a:gd name="T52" fmla="*/ 50 w 70"/>
                    <a:gd name="T53" fmla="*/ 54 h 70"/>
                    <a:gd name="T54" fmla="*/ 45 w 70"/>
                    <a:gd name="T55" fmla="*/ 40 h 70"/>
                    <a:gd name="T56" fmla="*/ 27 w 70"/>
                    <a:gd name="T57" fmla="*/ 38 h 70"/>
                    <a:gd name="T58" fmla="*/ 6 w 70"/>
                    <a:gd name="T59" fmla="*/ 26 h 70"/>
                    <a:gd name="T60" fmla="*/ 0 w 70"/>
                    <a:gd name="T61" fmla="*/ 23 h 70"/>
                    <a:gd name="T62" fmla="*/ 0 w 70"/>
                    <a:gd name="T63" fmla="*/ 2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0" h="70">
                      <a:moveTo>
                        <a:pt x="0" y="24"/>
                      </a:moveTo>
                      <a:cubicBezTo>
                        <a:pt x="5" y="24"/>
                        <a:pt x="9" y="35"/>
                        <a:pt x="13" y="37"/>
                      </a:cubicBezTo>
                      <a:cubicBezTo>
                        <a:pt x="18" y="40"/>
                        <a:pt x="23" y="40"/>
                        <a:pt x="27" y="39"/>
                      </a:cubicBezTo>
                      <a:cubicBezTo>
                        <a:pt x="31" y="38"/>
                        <a:pt x="41" y="35"/>
                        <a:pt x="43" y="40"/>
                      </a:cubicBezTo>
                      <a:cubicBezTo>
                        <a:pt x="44" y="42"/>
                        <a:pt x="44" y="45"/>
                        <a:pt x="44" y="47"/>
                      </a:cubicBezTo>
                      <a:cubicBezTo>
                        <a:pt x="45" y="55"/>
                        <a:pt x="55" y="57"/>
                        <a:pt x="49" y="68"/>
                      </a:cubicBezTo>
                      <a:cubicBezTo>
                        <a:pt x="48" y="69"/>
                        <a:pt x="49" y="70"/>
                        <a:pt x="50" y="69"/>
                      </a:cubicBezTo>
                      <a:cubicBezTo>
                        <a:pt x="54" y="62"/>
                        <a:pt x="58" y="55"/>
                        <a:pt x="61" y="48"/>
                      </a:cubicBezTo>
                      <a:cubicBezTo>
                        <a:pt x="62" y="45"/>
                        <a:pt x="65" y="40"/>
                        <a:pt x="64" y="36"/>
                      </a:cubicBezTo>
                      <a:cubicBezTo>
                        <a:pt x="62" y="29"/>
                        <a:pt x="53" y="31"/>
                        <a:pt x="48" y="32"/>
                      </a:cubicBezTo>
                      <a:cubicBezTo>
                        <a:pt x="43" y="33"/>
                        <a:pt x="38" y="35"/>
                        <a:pt x="33" y="35"/>
                      </a:cubicBezTo>
                      <a:cubicBezTo>
                        <a:pt x="31" y="35"/>
                        <a:pt x="30" y="35"/>
                        <a:pt x="28" y="34"/>
                      </a:cubicBezTo>
                      <a:cubicBezTo>
                        <a:pt x="26" y="30"/>
                        <a:pt x="27" y="27"/>
                        <a:pt x="30" y="26"/>
                      </a:cubicBezTo>
                      <a:cubicBezTo>
                        <a:pt x="32" y="25"/>
                        <a:pt x="34" y="24"/>
                        <a:pt x="36" y="22"/>
                      </a:cubicBezTo>
                      <a:cubicBezTo>
                        <a:pt x="38" y="21"/>
                        <a:pt x="42" y="14"/>
                        <a:pt x="42" y="11"/>
                      </a:cubicBezTo>
                      <a:cubicBezTo>
                        <a:pt x="42" y="10"/>
                        <a:pt x="33" y="1"/>
                        <a:pt x="41" y="1"/>
                      </a:cubicBezTo>
                      <a:cubicBezTo>
                        <a:pt x="42" y="1"/>
                        <a:pt x="42" y="0"/>
                        <a:pt x="41" y="0"/>
                      </a:cubicBezTo>
                      <a:cubicBezTo>
                        <a:pt x="36" y="0"/>
                        <a:pt x="35" y="2"/>
                        <a:pt x="37" y="6"/>
                      </a:cubicBezTo>
                      <a:cubicBezTo>
                        <a:pt x="37" y="7"/>
                        <a:pt x="39" y="8"/>
                        <a:pt x="39" y="10"/>
                      </a:cubicBezTo>
                      <a:cubicBezTo>
                        <a:pt x="41" y="12"/>
                        <a:pt x="39" y="15"/>
                        <a:pt x="37" y="18"/>
                      </a:cubicBezTo>
                      <a:cubicBezTo>
                        <a:pt x="35" y="24"/>
                        <a:pt x="27" y="23"/>
                        <a:pt x="24" y="28"/>
                      </a:cubicBezTo>
                      <a:cubicBezTo>
                        <a:pt x="16" y="43"/>
                        <a:pt x="52" y="32"/>
                        <a:pt x="56" y="32"/>
                      </a:cubicBezTo>
                      <a:cubicBezTo>
                        <a:pt x="70" y="32"/>
                        <a:pt x="58" y="52"/>
                        <a:pt x="55" y="57"/>
                      </a:cubicBezTo>
                      <a:cubicBezTo>
                        <a:pt x="54" y="59"/>
                        <a:pt x="53" y="61"/>
                        <a:pt x="52" y="62"/>
                      </a:cubicBezTo>
                      <a:cubicBezTo>
                        <a:pt x="50" y="64"/>
                        <a:pt x="50" y="65"/>
                        <a:pt x="51" y="67"/>
                      </a:cubicBezTo>
                      <a:cubicBezTo>
                        <a:pt x="52" y="65"/>
                        <a:pt x="53" y="63"/>
                        <a:pt x="53" y="62"/>
                      </a:cubicBezTo>
                      <a:cubicBezTo>
                        <a:pt x="53" y="59"/>
                        <a:pt x="53" y="56"/>
                        <a:pt x="50" y="54"/>
                      </a:cubicBezTo>
                      <a:cubicBezTo>
                        <a:pt x="45" y="49"/>
                        <a:pt x="46" y="46"/>
                        <a:pt x="45" y="40"/>
                      </a:cubicBezTo>
                      <a:cubicBezTo>
                        <a:pt x="44" y="33"/>
                        <a:pt x="31" y="37"/>
                        <a:pt x="27" y="38"/>
                      </a:cubicBezTo>
                      <a:cubicBezTo>
                        <a:pt x="17" y="40"/>
                        <a:pt x="11" y="35"/>
                        <a:pt x="6" y="26"/>
                      </a:cubicBezTo>
                      <a:cubicBezTo>
                        <a:pt x="5" y="24"/>
                        <a:pt x="3" y="23"/>
                        <a:pt x="0" y="23"/>
                      </a:cubicBezTo>
                      <a:cubicBezTo>
                        <a:pt x="0" y="22"/>
                        <a:pt x="0" y="24"/>
                        <a:pt x="0" y="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51" name="Freeform 99"/>
                <p:cNvSpPr/>
                <p:nvPr/>
              </p:nvSpPr>
              <p:spPr bwMode="auto">
                <a:xfrm>
                  <a:off x="1104900" y="2179638"/>
                  <a:ext cx="25400" cy="30163"/>
                </a:xfrm>
                <a:custGeom>
                  <a:avLst/>
                  <a:gdLst>
                    <a:gd name="T0" fmla="*/ 2 w 24"/>
                    <a:gd name="T1" fmla="*/ 6 h 28"/>
                    <a:gd name="T2" fmla="*/ 5 w 24"/>
                    <a:gd name="T3" fmla="*/ 6 h 28"/>
                    <a:gd name="T4" fmla="*/ 5 w 24"/>
                    <a:gd name="T5" fmla="*/ 13 h 28"/>
                    <a:gd name="T6" fmla="*/ 8 w 24"/>
                    <a:gd name="T7" fmla="*/ 19 h 28"/>
                    <a:gd name="T8" fmla="*/ 11 w 24"/>
                    <a:gd name="T9" fmla="*/ 22 h 28"/>
                    <a:gd name="T10" fmla="*/ 13 w 24"/>
                    <a:gd name="T11" fmla="*/ 25 h 28"/>
                    <a:gd name="T12" fmla="*/ 14 w 24"/>
                    <a:gd name="T13" fmla="*/ 27 h 28"/>
                    <a:gd name="T14" fmla="*/ 16 w 24"/>
                    <a:gd name="T15" fmla="*/ 17 h 28"/>
                    <a:gd name="T16" fmla="*/ 17 w 24"/>
                    <a:gd name="T17" fmla="*/ 16 h 28"/>
                    <a:gd name="T18" fmla="*/ 18 w 24"/>
                    <a:gd name="T19" fmla="*/ 16 h 28"/>
                    <a:gd name="T20" fmla="*/ 20 w 24"/>
                    <a:gd name="T21" fmla="*/ 14 h 28"/>
                    <a:gd name="T22" fmla="*/ 21 w 24"/>
                    <a:gd name="T23" fmla="*/ 8 h 28"/>
                    <a:gd name="T24" fmla="*/ 14 w 24"/>
                    <a:gd name="T25" fmla="*/ 10 h 28"/>
                    <a:gd name="T26" fmla="*/ 13 w 24"/>
                    <a:gd name="T27" fmla="*/ 14 h 28"/>
                    <a:gd name="T28" fmla="*/ 9 w 24"/>
                    <a:gd name="T29" fmla="*/ 11 h 28"/>
                    <a:gd name="T30" fmla="*/ 10 w 24"/>
                    <a:gd name="T31" fmla="*/ 15 h 28"/>
                    <a:gd name="T32" fmla="*/ 7 w 24"/>
                    <a:gd name="T33" fmla="*/ 6 h 28"/>
                    <a:gd name="T34" fmla="*/ 20 w 24"/>
                    <a:gd name="T35" fmla="*/ 10 h 28"/>
                    <a:gd name="T36" fmla="*/ 18 w 24"/>
                    <a:gd name="T37" fmla="*/ 16 h 28"/>
                    <a:gd name="T38" fmla="*/ 14 w 24"/>
                    <a:gd name="T39" fmla="*/ 16 h 28"/>
                    <a:gd name="T40" fmla="*/ 11 w 24"/>
                    <a:gd name="T41" fmla="*/ 18 h 28"/>
                    <a:gd name="T42" fmla="*/ 7 w 24"/>
                    <a:gd name="T43" fmla="*/ 19 h 28"/>
                    <a:gd name="T44" fmla="*/ 17 w 24"/>
                    <a:gd name="T45" fmla="*/ 4 h 28"/>
                    <a:gd name="T46" fmla="*/ 11 w 24"/>
                    <a:gd name="T47" fmla="*/ 14 h 28"/>
                    <a:gd name="T48" fmla="*/ 9 w 24"/>
                    <a:gd name="T49" fmla="*/ 18 h 28"/>
                    <a:gd name="T50" fmla="*/ 10 w 24"/>
                    <a:gd name="T51" fmla="*/ 11 h 28"/>
                    <a:gd name="T52" fmla="*/ 10 w 24"/>
                    <a:gd name="T53" fmla="*/ 6 h 28"/>
                    <a:gd name="T54" fmla="*/ 13 w 24"/>
                    <a:gd name="T55" fmla="*/ 8 h 28"/>
                    <a:gd name="T56" fmla="*/ 12 w 24"/>
                    <a:gd name="T57" fmla="*/ 11 h 28"/>
                    <a:gd name="T58" fmla="*/ 17 w 24"/>
                    <a:gd name="T59" fmla="*/ 4 h 28"/>
                    <a:gd name="T60" fmla="*/ 8 w 24"/>
                    <a:gd name="T61" fmla="*/ 21 h 28"/>
                    <a:gd name="T62" fmla="*/ 11 w 24"/>
                    <a:gd name="T63" fmla="*/ 18 h 28"/>
                    <a:gd name="T64" fmla="*/ 13 w 24"/>
                    <a:gd name="T65" fmla="*/ 25 h 28"/>
                    <a:gd name="T66" fmla="*/ 15 w 24"/>
                    <a:gd name="T67" fmla="*/ 23 h 28"/>
                    <a:gd name="T68" fmla="*/ 15 w 24"/>
                    <a:gd name="T69" fmla="*/ 14 h 28"/>
                    <a:gd name="T70" fmla="*/ 7 w 24"/>
                    <a:gd name="T71" fmla="*/ 6 h 28"/>
                    <a:gd name="T72" fmla="*/ 10 w 24"/>
                    <a:gd name="T73" fmla="*/ 15 h 28"/>
                    <a:gd name="T74" fmla="*/ 9 w 24"/>
                    <a:gd name="T75" fmla="*/ 12 h 28"/>
                    <a:gd name="T76" fmla="*/ 13 w 24"/>
                    <a:gd name="T77" fmla="*/ 15 h 28"/>
                    <a:gd name="T78" fmla="*/ 14 w 24"/>
                    <a:gd name="T79" fmla="*/ 10 h 28"/>
                    <a:gd name="T80" fmla="*/ 22 w 24"/>
                    <a:gd name="T81" fmla="*/ 8 h 28"/>
                    <a:gd name="T82" fmla="*/ 22 w 24"/>
                    <a:gd name="T83" fmla="*/ 14 h 28"/>
                    <a:gd name="T84" fmla="*/ 20 w 24"/>
                    <a:gd name="T85" fmla="*/ 16 h 28"/>
                    <a:gd name="T86" fmla="*/ 18 w 24"/>
                    <a:gd name="T87" fmla="*/ 16 h 28"/>
                    <a:gd name="T88" fmla="*/ 18 w 24"/>
                    <a:gd name="T89" fmla="*/ 18 h 28"/>
                    <a:gd name="T90" fmla="*/ 15 w 24"/>
                    <a:gd name="T91" fmla="*/ 27 h 28"/>
                    <a:gd name="T92" fmla="*/ 15 w 24"/>
                    <a:gd name="T93" fmla="*/ 25 h 28"/>
                    <a:gd name="T94" fmla="*/ 12 w 24"/>
                    <a:gd name="T95" fmla="*/ 22 h 28"/>
                    <a:gd name="T96" fmla="*/ 9 w 24"/>
                    <a:gd name="T97" fmla="*/ 19 h 28"/>
                    <a:gd name="T98" fmla="*/ 6 w 24"/>
                    <a:gd name="T99" fmla="*/ 14 h 28"/>
                    <a:gd name="T100" fmla="*/ 6 w 24"/>
                    <a:gd name="T101" fmla="*/ 6 h 28"/>
                    <a:gd name="T102" fmla="*/ 0 w 24"/>
                    <a:gd name="T10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 h="28">
                      <a:moveTo>
                        <a:pt x="2" y="4"/>
                      </a:moveTo>
                      <a:cubicBezTo>
                        <a:pt x="2" y="4"/>
                        <a:pt x="2" y="4"/>
                        <a:pt x="2" y="4"/>
                      </a:cubicBezTo>
                      <a:cubicBezTo>
                        <a:pt x="1" y="4"/>
                        <a:pt x="1" y="4"/>
                        <a:pt x="1" y="5"/>
                      </a:cubicBezTo>
                      <a:cubicBezTo>
                        <a:pt x="1" y="5"/>
                        <a:pt x="1" y="6"/>
                        <a:pt x="2" y="6"/>
                      </a:cubicBezTo>
                      <a:cubicBezTo>
                        <a:pt x="2" y="7"/>
                        <a:pt x="3" y="7"/>
                        <a:pt x="3" y="7"/>
                      </a:cubicBezTo>
                      <a:cubicBezTo>
                        <a:pt x="4" y="6"/>
                        <a:pt x="5" y="5"/>
                        <a:pt x="6" y="4"/>
                      </a:cubicBezTo>
                      <a:cubicBezTo>
                        <a:pt x="5" y="4"/>
                        <a:pt x="5" y="4"/>
                        <a:pt x="4" y="3"/>
                      </a:cubicBezTo>
                      <a:cubicBezTo>
                        <a:pt x="5" y="4"/>
                        <a:pt x="5" y="5"/>
                        <a:pt x="5" y="6"/>
                      </a:cubicBezTo>
                      <a:cubicBezTo>
                        <a:pt x="5" y="7"/>
                        <a:pt x="6" y="7"/>
                        <a:pt x="6" y="6"/>
                      </a:cubicBezTo>
                      <a:cubicBezTo>
                        <a:pt x="7" y="5"/>
                        <a:pt x="7" y="4"/>
                        <a:pt x="7" y="3"/>
                      </a:cubicBezTo>
                      <a:cubicBezTo>
                        <a:pt x="7" y="3"/>
                        <a:pt x="7" y="3"/>
                        <a:pt x="6" y="3"/>
                      </a:cubicBezTo>
                      <a:cubicBezTo>
                        <a:pt x="6" y="7"/>
                        <a:pt x="5" y="10"/>
                        <a:pt x="5" y="13"/>
                      </a:cubicBezTo>
                      <a:cubicBezTo>
                        <a:pt x="4" y="14"/>
                        <a:pt x="6" y="15"/>
                        <a:pt x="6" y="14"/>
                      </a:cubicBezTo>
                      <a:cubicBezTo>
                        <a:pt x="7" y="10"/>
                        <a:pt x="8" y="7"/>
                        <a:pt x="9" y="3"/>
                      </a:cubicBezTo>
                      <a:cubicBezTo>
                        <a:pt x="9" y="3"/>
                        <a:pt x="8" y="3"/>
                        <a:pt x="8" y="3"/>
                      </a:cubicBezTo>
                      <a:cubicBezTo>
                        <a:pt x="9" y="8"/>
                        <a:pt x="7" y="14"/>
                        <a:pt x="8" y="19"/>
                      </a:cubicBezTo>
                      <a:cubicBezTo>
                        <a:pt x="8" y="20"/>
                        <a:pt x="9" y="20"/>
                        <a:pt x="9" y="19"/>
                      </a:cubicBezTo>
                      <a:cubicBezTo>
                        <a:pt x="11" y="15"/>
                        <a:pt x="11" y="10"/>
                        <a:pt x="12" y="5"/>
                      </a:cubicBezTo>
                      <a:cubicBezTo>
                        <a:pt x="11" y="5"/>
                        <a:pt x="11" y="5"/>
                        <a:pt x="11" y="5"/>
                      </a:cubicBezTo>
                      <a:cubicBezTo>
                        <a:pt x="11" y="11"/>
                        <a:pt x="11" y="16"/>
                        <a:pt x="11" y="22"/>
                      </a:cubicBezTo>
                      <a:cubicBezTo>
                        <a:pt x="11" y="23"/>
                        <a:pt x="12" y="23"/>
                        <a:pt x="12" y="22"/>
                      </a:cubicBezTo>
                      <a:cubicBezTo>
                        <a:pt x="13" y="15"/>
                        <a:pt x="15" y="8"/>
                        <a:pt x="16" y="2"/>
                      </a:cubicBezTo>
                      <a:cubicBezTo>
                        <a:pt x="16" y="1"/>
                        <a:pt x="16" y="1"/>
                        <a:pt x="15" y="1"/>
                      </a:cubicBezTo>
                      <a:cubicBezTo>
                        <a:pt x="15" y="9"/>
                        <a:pt x="14" y="17"/>
                        <a:pt x="13" y="25"/>
                      </a:cubicBezTo>
                      <a:cubicBezTo>
                        <a:pt x="14" y="25"/>
                        <a:pt x="14" y="25"/>
                        <a:pt x="15" y="25"/>
                      </a:cubicBezTo>
                      <a:cubicBezTo>
                        <a:pt x="15" y="18"/>
                        <a:pt x="16" y="11"/>
                        <a:pt x="17" y="3"/>
                      </a:cubicBezTo>
                      <a:cubicBezTo>
                        <a:pt x="17" y="3"/>
                        <a:pt x="16" y="3"/>
                        <a:pt x="16" y="3"/>
                      </a:cubicBezTo>
                      <a:cubicBezTo>
                        <a:pt x="16" y="11"/>
                        <a:pt x="14" y="19"/>
                        <a:pt x="14" y="27"/>
                      </a:cubicBezTo>
                      <a:cubicBezTo>
                        <a:pt x="14" y="28"/>
                        <a:pt x="15" y="28"/>
                        <a:pt x="15" y="27"/>
                      </a:cubicBezTo>
                      <a:cubicBezTo>
                        <a:pt x="16" y="19"/>
                        <a:pt x="18" y="12"/>
                        <a:pt x="20" y="5"/>
                      </a:cubicBezTo>
                      <a:cubicBezTo>
                        <a:pt x="19" y="5"/>
                        <a:pt x="19" y="5"/>
                        <a:pt x="18" y="5"/>
                      </a:cubicBezTo>
                      <a:cubicBezTo>
                        <a:pt x="18" y="9"/>
                        <a:pt x="17" y="13"/>
                        <a:pt x="16" y="17"/>
                      </a:cubicBezTo>
                      <a:cubicBezTo>
                        <a:pt x="17" y="17"/>
                        <a:pt x="17" y="17"/>
                        <a:pt x="18" y="17"/>
                      </a:cubicBezTo>
                      <a:cubicBezTo>
                        <a:pt x="18" y="12"/>
                        <a:pt x="19" y="7"/>
                        <a:pt x="20" y="3"/>
                      </a:cubicBezTo>
                      <a:cubicBezTo>
                        <a:pt x="19" y="3"/>
                        <a:pt x="19" y="2"/>
                        <a:pt x="18" y="2"/>
                      </a:cubicBezTo>
                      <a:cubicBezTo>
                        <a:pt x="19" y="7"/>
                        <a:pt x="18" y="11"/>
                        <a:pt x="17" y="16"/>
                      </a:cubicBezTo>
                      <a:cubicBezTo>
                        <a:pt x="18" y="16"/>
                        <a:pt x="18" y="16"/>
                        <a:pt x="18" y="16"/>
                      </a:cubicBezTo>
                      <a:cubicBezTo>
                        <a:pt x="18" y="12"/>
                        <a:pt x="19" y="9"/>
                        <a:pt x="20" y="5"/>
                      </a:cubicBezTo>
                      <a:cubicBezTo>
                        <a:pt x="20" y="5"/>
                        <a:pt x="19" y="5"/>
                        <a:pt x="19" y="5"/>
                      </a:cubicBezTo>
                      <a:cubicBezTo>
                        <a:pt x="19" y="9"/>
                        <a:pt x="19" y="12"/>
                        <a:pt x="18" y="16"/>
                      </a:cubicBezTo>
                      <a:cubicBezTo>
                        <a:pt x="19" y="16"/>
                        <a:pt x="19" y="16"/>
                        <a:pt x="20" y="16"/>
                      </a:cubicBezTo>
                      <a:cubicBezTo>
                        <a:pt x="20" y="11"/>
                        <a:pt x="21" y="7"/>
                        <a:pt x="22" y="3"/>
                      </a:cubicBezTo>
                      <a:cubicBezTo>
                        <a:pt x="22" y="3"/>
                        <a:pt x="21" y="3"/>
                        <a:pt x="21" y="3"/>
                      </a:cubicBezTo>
                      <a:cubicBezTo>
                        <a:pt x="21" y="6"/>
                        <a:pt x="20" y="10"/>
                        <a:pt x="20" y="14"/>
                      </a:cubicBezTo>
                      <a:cubicBezTo>
                        <a:pt x="21" y="14"/>
                        <a:pt x="21" y="14"/>
                        <a:pt x="22" y="14"/>
                      </a:cubicBezTo>
                      <a:cubicBezTo>
                        <a:pt x="22" y="9"/>
                        <a:pt x="23" y="5"/>
                        <a:pt x="24" y="1"/>
                      </a:cubicBezTo>
                      <a:cubicBezTo>
                        <a:pt x="24" y="1"/>
                        <a:pt x="23" y="1"/>
                        <a:pt x="23" y="1"/>
                      </a:cubicBezTo>
                      <a:cubicBezTo>
                        <a:pt x="22" y="3"/>
                        <a:pt x="22" y="6"/>
                        <a:pt x="21" y="8"/>
                      </a:cubicBezTo>
                      <a:cubicBezTo>
                        <a:pt x="21" y="8"/>
                        <a:pt x="22" y="8"/>
                        <a:pt x="22" y="8"/>
                      </a:cubicBezTo>
                      <a:cubicBezTo>
                        <a:pt x="21" y="6"/>
                        <a:pt x="20" y="5"/>
                        <a:pt x="19" y="3"/>
                      </a:cubicBezTo>
                      <a:cubicBezTo>
                        <a:pt x="19" y="3"/>
                        <a:pt x="18" y="3"/>
                        <a:pt x="18" y="3"/>
                      </a:cubicBezTo>
                      <a:cubicBezTo>
                        <a:pt x="16" y="5"/>
                        <a:pt x="15" y="7"/>
                        <a:pt x="14" y="10"/>
                      </a:cubicBezTo>
                      <a:cubicBezTo>
                        <a:pt x="15" y="10"/>
                        <a:pt x="15" y="10"/>
                        <a:pt x="16" y="10"/>
                      </a:cubicBezTo>
                      <a:cubicBezTo>
                        <a:pt x="16" y="8"/>
                        <a:pt x="16" y="6"/>
                        <a:pt x="17" y="3"/>
                      </a:cubicBezTo>
                      <a:cubicBezTo>
                        <a:pt x="17" y="2"/>
                        <a:pt x="15" y="2"/>
                        <a:pt x="15" y="3"/>
                      </a:cubicBezTo>
                      <a:cubicBezTo>
                        <a:pt x="14" y="7"/>
                        <a:pt x="14" y="11"/>
                        <a:pt x="13" y="14"/>
                      </a:cubicBezTo>
                      <a:cubicBezTo>
                        <a:pt x="14" y="14"/>
                        <a:pt x="14" y="15"/>
                        <a:pt x="15" y="15"/>
                      </a:cubicBezTo>
                      <a:cubicBezTo>
                        <a:pt x="15" y="10"/>
                        <a:pt x="15" y="6"/>
                        <a:pt x="14" y="2"/>
                      </a:cubicBezTo>
                      <a:cubicBezTo>
                        <a:pt x="14" y="1"/>
                        <a:pt x="13" y="1"/>
                        <a:pt x="13" y="2"/>
                      </a:cubicBezTo>
                      <a:cubicBezTo>
                        <a:pt x="11" y="5"/>
                        <a:pt x="10" y="8"/>
                        <a:pt x="9" y="11"/>
                      </a:cubicBezTo>
                      <a:cubicBezTo>
                        <a:pt x="10" y="11"/>
                        <a:pt x="10" y="12"/>
                        <a:pt x="11" y="12"/>
                      </a:cubicBezTo>
                      <a:cubicBezTo>
                        <a:pt x="10" y="8"/>
                        <a:pt x="11" y="5"/>
                        <a:pt x="11" y="1"/>
                      </a:cubicBezTo>
                      <a:cubicBezTo>
                        <a:pt x="11" y="1"/>
                        <a:pt x="10" y="1"/>
                        <a:pt x="10" y="1"/>
                      </a:cubicBezTo>
                      <a:cubicBezTo>
                        <a:pt x="11" y="6"/>
                        <a:pt x="10" y="10"/>
                        <a:pt x="10" y="15"/>
                      </a:cubicBezTo>
                      <a:cubicBezTo>
                        <a:pt x="10" y="16"/>
                        <a:pt x="11" y="16"/>
                        <a:pt x="11" y="15"/>
                      </a:cubicBezTo>
                      <a:cubicBezTo>
                        <a:pt x="12" y="11"/>
                        <a:pt x="12" y="7"/>
                        <a:pt x="11" y="3"/>
                      </a:cubicBezTo>
                      <a:cubicBezTo>
                        <a:pt x="11" y="3"/>
                        <a:pt x="10" y="3"/>
                        <a:pt x="10" y="3"/>
                      </a:cubicBezTo>
                      <a:cubicBezTo>
                        <a:pt x="9" y="4"/>
                        <a:pt x="8" y="5"/>
                        <a:pt x="7" y="6"/>
                      </a:cubicBezTo>
                      <a:cubicBezTo>
                        <a:pt x="8" y="7"/>
                        <a:pt x="8" y="7"/>
                        <a:pt x="9" y="7"/>
                      </a:cubicBezTo>
                      <a:cubicBezTo>
                        <a:pt x="12" y="1"/>
                        <a:pt x="14" y="12"/>
                        <a:pt x="14" y="14"/>
                      </a:cubicBezTo>
                      <a:cubicBezTo>
                        <a:pt x="15" y="15"/>
                        <a:pt x="15" y="15"/>
                        <a:pt x="16" y="15"/>
                      </a:cubicBezTo>
                      <a:cubicBezTo>
                        <a:pt x="17" y="13"/>
                        <a:pt x="18" y="11"/>
                        <a:pt x="20" y="10"/>
                      </a:cubicBezTo>
                      <a:cubicBezTo>
                        <a:pt x="20" y="10"/>
                        <a:pt x="19" y="9"/>
                        <a:pt x="19" y="9"/>
                      </a:cubicBezTo>
                      <a:cubicBezTo>
                        <a:pt x="19" y="14"/>
                        <a:pt x="18" y="18"/>
                        <a:pt x="15" y="23"/>
                      </a:cubicBezTo>
                      <a:cubicBezTo>
                        <a:pt x="16" y="23"/>
                        <a:pt x="16" y="23"/>
                        <a:pt x="17" y="23"/>
                      </a:cubicBezTo>
                      <a:cubicBezTo>
                        <a:pt x="17" y="20"/>
                        <a:pt x="17" y="18"/>
                        <a:pt x="18" y="16"/>
                      </a:cubicBezTo>
                      <a:cubicBezTo>
                        <a:pt x="18" y="16"/>
                        <a:pt x="17" y="16"/>
                        <a:pt x="17" y="16"/>
                      </a:cubicBezTo>
                      <a:cubicBezTo>
                        <a:pt x="16" y="19"/>
                        <a:pt x="14" y="22"/>
                        <a:pt x="13" y="25"/>
                      </a:cubicBezTo>
                      <a:cubicBezTo>
                        <a:pt x="14" y="25"/>
                        <a:pt x="14" y="25"/>
                        <a:pt x="15" y="25"/>
                      </a:cubicBezTo>
                      <a:cubicBezTo>
                        <a:pt x="15" y="22"/>
                        <a:pt x="15" y="19"/>
                        <a:pt x="14" y="16"/>
                      </a:cubicBezTo>
                      <a:cubicBezTo>
                        <a:pt x="13" y="14"/>
                        <a:pt x="10" y="14"/>
                        <a:pt x="9" y="11"/>
                      </a:cubicBezTo>
                      <a:cubicBezTo>
                        <a:pt x="9" y="11"/>
                        <a:pt x="7" y="11"/>
                        <a:pt x="8" y="12"/>
                      </a:cubicBezTo>
                      <a:cubicBezTo>
                        <a:pt x="9" y="14"/>
                        <a:pt x="9" y="16"/>
                        <a:pt x="10" y="18"/>
                      </a:cubicBezTo>
                      <a:cubicBezTo>
                        <a:pt x="10" y="19"/>
                        <a:pt x="12" y="19"/>
                        <a:pt x="11" y="18"/>
                      </a:cubicBezTo>
                      <a:cubicBezTo>
                        <a:pt x="11" y="15"/>
                        <a:pt x="10" y="12"/>
                        <a:pt x="10" y="9"/>
                      </a:cubicBezTo>
                      <a:cubicBezTo>
                        <a:pt x="10" y="8"/>
                        <a:pt x="9" y="8"/>
                        <a:pt x="9" y="9"/>
                      </a:cubicBezTo>
                      <a:cubicBezTo>
                        <a:pt x="9" y="11"/>
                        <a:pt x="9" y="13"/>
                        <a:pt x="9" y="15"/>
                      </a:cubicBezTo>
                      <a:cubicBezTo>
                        <a:pt x="9" y="15"/>
                        <a:pt x="8" y="20"/>
                        <a:pt x="7" y="19"/>
                      </a:cubicBezTo>
                      <a:cubicBezTo>
                        <a:pt x="6" y="18"/>
                        <a:pt x="6" y="16"/>
                        <a:pt x="6" y="15"/>
                      </a:cubicBezTo>
                      <a:cubicBezTo>
                        <a:pt x="5" y="11"/>
                        <a:pt x="6" y="11"/>
                        <a:pt x="9" y="9"/>
                      </a:cubicBezTo>
                      <a:cubicBezTo>
                        <a:pt x="11" y="7"/>
                        <a:pt x="2" y="12"/>
                        <a:pt x="12" y="5"/>
                      </a:cubicBezTo>
                      <a:cubicBezTo>
                        <a:pt x="13" y="4"/>
                        <a:pt x="15" y="4"/>
                        <a:pt x="17" y="4"/>
                      </a:cubicBezTo>
                      <a:cubicBezTo>
                        <a:pt x="18" y="4"/>
                        <a:pt x="18" y="2"/>
                        <a:pt x="17" y="2"/>
                      </a:cubicBezTo>
                      <a:cubicBezTo>
                        <a:pt x="16" y="2"/>
                        <a:pt x="15" y="2"/>
                        <a:pt x="15" y="2"/>
                      </a:cubicBezTo>
                      <a:cubicBezTo>
                        <a:pt x="14" y="2"/>
                        <a:pt x="14" y="3"/>
                        <a:pt x="14" y="3"/>
                      </a:cubicBezTo>
                      <a:cubicBezTo>
                        <a:pt x="14" y="7"/>
                        <a:pt x="12" y="10"/>
                        <a:pt x="11" y="14"/>
                      </a:cubicBezTo>
                      <a:cubicBezTo>
                        <a:pt x="11" y="14"/>
                        <a:pt x="11" y="14"/>
                        <a:pt x="12" y="14"/>
                      </a:cubicBezTo>
                      <a:cubicBezTo>
                        <a:pt x="12" y="13"/>
                        <a:pt x="12" y="12"/>
                        <a:pt x="12" y="11"/>
                      </a:cubicBezTo>
                      <a:cubicBezTo>
                        <a:pt x="11" y="11"/>
                        <a:pt x="10" y="11"/>
                        <a:pt x="10" y="11"/>
                      </a:cubicBezTo>
                      <a:cubicBezTo>
                        <a:pt x="10" y="14"/>
                        <a:pt x="10" y="16"/>
                        <a:pt x="9" y="18"/>
                      </a:cubicBezTo>
                      <a:cubicBezTo>
                        <a:pt x="9" y="19"/>
                        <a:pt x="11" y="19"/>
                        <a:pt x="11" y="18"/>
                      </a:cubicBezTo>
                      <a:cubicBezTo>
                        <a:pt x="12" y="15"/>
                        <a:pt x="12" y="11"/>
                        <a:pt x="13" y="8"/>
                      </a:cubicBezTo>
                      <a:cubicBezTo>
                        <a:pt x="13" y="7"/>
                        <a:pt x="12" y="7"/>
                        <a:pt x="11" y="7"/>
                      </a:cubicBezTo>
                      <a:cubicBezTo>
                        <a:pt x="11" y="9"/>
                        <a:pt x="11" y="10"/>
                        <a:pt x="10" y="11"/>
                      </a:cubicBezTo>
                      <a:cubicBezTo>
                        <a:pt x="9" y="11"/>
                        <a:pt x="8" y="11"/>
                        <a:pt x="8" y="11"/>
                      </a:cubicBezTo>
                      <a:cubicBezTo>
                        <a:pt x="8" y="9"/>
                        <a:pt x="9" y="8"/>
                        <a:pt x="11" y="8"/>
                      </a:cubicBezTo>
                      <a:cubicBezTo>
                        <a:pt x="12" y="9"/>
                        <a:pt x="13" y="8"/>
                        <a:pt x="13" y="8"/>
                      </a:cubicBezTo>
                      <a:cubicBezTo>
                        <a:pt x="12" y="6"/>
                        <a:pt x="12" y="7"/>
                        <a:pt x="10" y="6"/>
                      </a:cubicBezTo>
                      <a:cubicBezTo>
                        <a:pt x="10" y="6"/>
                        <a:pt x="10" y="6"/>
                        <a:pt x="10" y="6"/>
                      </a:cubicBezTo>
                      <a:cubicBezTo>
                        <a:pt x="7" y="8"/>
                        <a:pt x="6" y="10"/>
                        <a:pt x="5" y="13"/>
                      </a:cubicBezTo>
                      <a:cubicBezTo>
                        <a:pt x="5" y="13"/>
                        <a:pt x="5" y="14"/>
                        <a:pt x="5" y="14"/>
                      </a:cubicBezTo>
                      <a:cubicBezTo>
                        <a:pt x="10" y="15"/>
                        <a:pt x="12" y="12"/>
                        <a:pt x="13" y="8"/>
                      </a:cubicBezTo>
                      <a:cubicBezTo>
                        <a:pt x="12" y="8"/>
                        <a:pt x="12" y="8"/>
                        <a:pt x="11" y="8"/>
                      </a:cubicBezTo>
                      <a:cubicBezTo>
                        <a:pt x="11" y="11"/>
                        <a:pt x="11" y="14"/>
                        <a:pt x="9" y="18"/>
                      </a:cubicBezTo>
                      <a:cubicBezTo>
                        <a:pt x="10" y="18"/>
                        <a:pt x="10" y="18"/>
                        <a:pt x="11" y="18"/>
                      </a:cubicBezTo>
                      <a:cubicBezTo>
                        <a:pt x="11" y="16"/>
                        <a:pt x="11" y="14"/>
                        <a:pt x="12" y="11"/>
                      </a:cubicBezTo>
                      <a:cubicBezTo>
                        <a:pt x="11" y="11"/>
                        <a:pt x="11" y="11"/>
                        <a:pt x="10" y="11"/>
                      </a:cubicBezTo>
                      <a:cubicBezTo>
                        <a:pt x="10" y="13"/>
                        <a:pt x="10" y="13"/>
                        <a:pt x="11" y="14"/>
                      </a:cubicBezTo>
                      <a:cubicBezTo>
                        <a:pt x="11" y="15"/>
                        <a:pt x="12" y="15"/>
                        <a:pt x="12" y="14"/>
                      </a:cubicBezTo>
                      <a:cubicBezTo>
                        <a:pt x="13" y="12"/>
                        <a:pt x="14" y="4"/>
                        <a:pt x="17" y="4"/>
                      </a:cubicBezTo>
                      <a:cubicBezTo>
                        <a:pt x="17" y="3"/>
                        <a:pt x="17" y="3"/>
                        <a:pt x="17" y="2"/>
                      </a:cubicBezTo>
                      <a:cubicBezTo>
                        <a:pt x="11" y="3"/>
                        <a:pt x="9" y="6"/>
                        <a:pt x="5" y="9"/>
                      </a:cubicBezTo>
                      <a:cubicBezTo>
                        <a:pt x="2" y="12"/>
                        <a:pt x="5" y="19"/>
                        <a:pt x="7" y="21"/>
                      </a:cubicBezTo>
                      <a:cubicBezTo>
                        <a:pt x="8" y="22"/>
                        <a:pt x="8" y="21"/>
                        <a:pt x="8" y="21"/>
                      </a:cubicBezTo>
                      <a:cubicBezTo>
                        <a:pt x="12" y="18"/>
                        <a:pt x="10" y="13"/>
                        <a:pt x="10" y="9"/>
                      </a:cubicBezTo>
                      <a:cubicBezTo>
                        <a:pt x="10" y="9"/>
                        <a:pt x="9" y="9"/>
                        <a:pt x="9" y="9"/>
                      </a:cubicBezTo>
                      <a:cubicBezTo>
                        <a:pt x="9" y="12"/>
                        <a:pt x="10" y="15"/>
                        <a:pt x="10" y="18"/>
                      </a:cubicBezTo>
                      <a:cubicBezTo>
                        <a:pt x="10" y="18"/>
                        <a:pt x="11" y="18"/>
                        <a:pt x="11" y="18"/>
                      </a:cubicBezTo>
                      <a:cubicBezTo>
                        <a:pt x="11" y="16"/>
                        <a:pt x="10" y="14"/>
                        <a:pt x="9" y="12"/>
                      </a:cubicBezTo>
                      <a:cubicBezTo>
                        <a:pt x="9" y="12"/>
                        <a:pt x="8" y="12"/>
                        <a:pt x="8" y="12"/>
                      </a:cubicBezTo>
                      <a:cubicBezTo>
                        <a:pt x="9" y="14"/>
                        <a:pt x="9" y="15"/>
                        <a:pt x="11" y="15"/>
                      </a:cubicBezTo>
                      <a:cubicBezTo>
                        <a:pt x="14" y="17"/>
                        <a:pt x="13" y="22"/>
                        <a:pt x="13" y="25"/>
                      </a:cubicBezTo>
                      <a:cubicBezTo>
                        <a:pt x="13" y="26"/>
                        <a:pt x="15" y="26"/>
                        <a:pt x="15" y="25"/>
                      </a:cubicBezTo>
                      <a:cubicBezTo>
                        <a:pt x="16" y="22"/>
                        <a:pt x="17" y="19"/>
                        <a:pt x="18" y="16"/>
                      </a:cubicBezTo>
                      <a:cubicBezTo>
                        <a:pt x="19" y="15"/>
                        <a:pt x="17" y="15"/>
                        <a:pt x="17" y="16"/>
                      </a:cubicBezTo>
                      <a:cubicBezTo>
                        <a:pt x="16" y="18"/>
                        <a:pt x="15" y="20"/>
                        <a:pt x="15" y="23"/>
                      </a:cubicBezTo>
                      <a:cubicBezTo>
                        <a:pt x="15" y="24"/>
                        <a:pt x="16" y="24"/>
                        <a:pt x="17" y="23"/>
                      </a:cubicBezTo>
                      <a:cubicBezTo>
                        <a:pt x="19" y="19"/>
                        <a:pt x="21" y="14"/>
                        <a:pt x="20" y="9"/>
                      </a:cubicBezTo>
                      <a:cubicBezTo>
                        <a:pt x="20" y="9"/>
                        <a:pt x="20" y="8"/>
                        <a:pt x="19" y="9"/>
                      </a:cubicBezTo>
                      <a:cubicBezTo>
                        <a:pt x="17" y="10"/>
                        <a:pt x="16" y="12"/>
                        <a:pt x="15" y="14"/>
                      </a:cubicBezTo>
                      <a:cubicBezTo>
                        <a:pt x="15" y="14"/>
                        <a:pt x="15" y="14"/>
                        <a:pt x="16" y="14"/>
                      </a:cubicBezTo>
                      <a:cubicBezTo>
                        <a:pt x="15" y="10"/>
                        <a:pt x="15" y="6"/>
                        <a:pt x="11" y="3"/>
                      </a:cubicBezTo>
                      <a:cubicBezTo>
                        <a:pt x="11" y="3"/>
                        <a:pt x="10" y="3"/>
                        <a:pt x="10" y="3"/>
                      </a:cubicBezTo>
                      <a:cubicBezTo>
                        <a:pt x="9" y="4"/>
                        <a:pt x="8" y="5"/>
                        <a:pt x="7" y="6"/>
                      </a:cubicBezTo>
                      <a:cubicBezTo>
                        <a:pt x="7" y="7"/>
                        <a:pt x="8" y="8"/>
                        <a:pt x="9" y="7"/>
                      </a:cubicBezTo>
                      <a:cubicBezTo>
                        <a:pt x="9" y="6"/>
                        <a:pt x="10" y="5"/>
                        <a:pt x="11" y="4"/>
                      </a:cubicBezTo>
                      <a:cubicBezTo>
                        <a:pt x="10" y="4"/>
                        <a:pt x="10" y="4"/>
                        <a:pt x="9" y="4"/>
                      </a:cubicBezTo>
                      <a:cubicBezTo>
                        <a:pt x="10" y="7"/>
                        <a:pt x="10" y="11"/>
                        <a:pt x="10" y="15"/>
                      </a:cubicBezTo>
                      <a:cubicBezTo>
                        <a:pt x="11" y="15"/>
                        <a:pt x="11" y="15"/>
                        <a:pt x="11" y="15"/>
                      </a:cubicBezTo>
                      <a:cubicBezTo>
                        <a:pt x="12" y="10"/>
                        <a:pt x="12" y="5"/>
                        <a:pt x="11" y="1"/>
                      </a:cubicBezTo>
                      <a:cubicBezTo>
                        <a:pt x="11" y="0"/>
                        <a:pt x="10" y="0"/>
                        <a:pt x="10" y="1"/>
                      </a:cubicBezTo>
                      <a:cubicBezTo>
                        <a:pt x="9" y="4"/>
                        <a:pt x="9" y="8"/>
                        <a:pt x="9" y="12"/>
                      </a:cubicBezTo>
                      <a:cubicBezTo>
                        <a:pt x="9" y="12"/>
                        <a:pt x="10" y="13"/>
                        <a:pt x="11" y="12"/>
                      </a:cubicBezTo>
                      <a:cubicBezTo>
                        <a:pt x="11" y="8"/>
                        <a:pt x="12" y="5"/>
                        <a:pt x="14" y="2"/>
                      </a:cubicBezTo>
                      <a:cubicBezTo>
                        <a:pt x="14" y="2"/>
                        <a:pt x="13" y="2"/>
                        <a:pt x="13" y="2"/>
                      </a:cubicBezTo>
                      <a:cubicBezTo>
                        <a:pt x="14" y="6"/>
                        <a:pt x="13" y="10"/>
                        <a:pt x="13" y="15"/>
                      </a:cubicBezTo>
                      <a:cubicBezTo>
                        <a:pt x="13" y="15"/>
                        <a:pt x="14" y="16"/>
                        <a:pt x="15" y="15"/>
                      </a:cubicBezTo>
                      <a:cubicBezTo>
                        <a:pt x="15" y="11"/>
                        <a:pt x="15" y="7"/>
                        <a:pt x="16" y="3"/>
                      </a:cubicBezTo>
                      <a:cubicBezTo>
                        <a:pt x="16" y="3"/>
                        <a:pt x="16" y="3"/>
                        <a:pt x="15" y="3"/>
                      </a:cubicBezTo>
                      <a:cubicBezTo>
                        <a:pt x="15" y="6"/>
                        <a:pt x="15" y="8"/>
                        <a:pt x="14" y="10"/>
                      </a:cubicBezTo>
                      <a:cubicBezTo>
                        <a:pt x="14" y="11"/>
                        <a:pt x="16" y="11"/>
                        <a:pt x="16" y="10"/>
                      </a:cubicBezTo>
                      <a:cubicBezTo>
                        <a:pt x="16" y="10"/>
                        <a:pt x="18" y="4"/>
                        <a:pt x="19" y="5"/>
                      </a:cubicBezTo>
                      <a:cubicBezTo>
                        <a:pt x="19" y="6"/>
                        <a:pt x="20" y="7"/>
                        <a:pt x="21" y="8"/>
                      </a:cubicBezTo>
                      <a:cubicBezTo>
                        <a:pt x="21" y="9"/>
                        <a:pt x="22" y="9"/>
                        <a:pt x="22" y="8"/>
                      </a:cubicBezTo>
                      <a:cubicBezTo>
                        <a:pt x="23" y="6"/>
                        <a:pt x="24" y="4"/>
                        <a:pt x="24" y="1"/>
                      </a:cubicBezTo>
                      <a:cubicBezTo>
                        <a:pt x="24" y="0"/>
                        <a:pt x="23" y="0"/>
                        <a:pt x="23" y="1"/>
                      </a:cubicBezTo>
                      <a:cubicBezTo>
                        <a:pt x="21" y="5"/>
                        <a:pt x="20" y="9"/>
                        <a:pt x="20" y="14"/>
                      </a:cubicBezTo>
                      <a:cubicBezTo>
                        <a:pt x="20" y="15"/>
                        <a:pt x="22" y="15"/>
                        <a:pt x="22" y="14"/>
                      </a:cubicBezTo>
                      <a:cubicBezTo>
                        <a:pt x="22" y="10"/>
                        <a:pt x="22" y="6"/>
                        <a:pt x="22" y="3"/>
                      </a:cubicBezTo>
                      <a:cubicBezTo>
                        <a:pt x="22" y="2"/>
                        <a:pt x="21" y="2"/>
                        <a:pt x="21" y="3"/>
                      </a:cubicBezTo>
                      <a:cubicBezTo>
                        <a:pt x="20" y="7"/>
                        <a:pt x="19" y="11"/>
                        <a:pt x="18" y="16"/>
                      </a:cubicBezTo>
                      <a:cubicBezTo>
                        <a:pt x="18" y="16"/>
                        <a:pt x="20" y="16"/>
                        <a:pt x="20" y="16"/>
                      </a:cubicBezTo>
                      <a:cubicBezTo>
                        <a:pt x="20" y="12"/>
                        <a:pt x="21" y="9"/>
                        <a:pt x="20" y="5"/>
                      </a:cubicBezTo>
                      <a:cubicBezTo>
                        <a:pt x="20" y="4"/>
                        <a:pt x="19" y="4"/>
                        <a:pt x="19" y="5"/>
                      </a:cubicBezTo>
                      <a:cubicBezTo>
                        <a:pt x="18" y="8"/>
                        <a:pt x="17" y="12"/>
                        <a:pt x="17" y="16"/>
                      </a:cubicBezTo>
                      <a:cubicBezTo>
                        <a:pt x="17" y="17"/>
                        <a:pt x="18" y="17"/>
                        <a:pt x="18" y="16"/>
                      </a:cubicBezTo>
                      <a:cubicBezTo>
                        <a:pt x="20" y="12"/>
                        <a:pt x="20" y="7"/>
                        <a:pt x="20" y="2"/>
                      </a:cubicBezTo>
                      <a:cubicBezTo>
                        <a:pt x="20" y="2"/>
                        <a:pt x="18" y="1"/>
                        <a:pt x="18" y="2"/>
                      </a:cubicBezTo>
                      <a:cubicBezTo>
                        <a:pt x="17" y="7"/>
                        <a:pt x="17" y="12"/>
                        <a:pt x="16" y="17"/>
                      </a:cubicBezTo>
                      <a:cubicBezTo>
                        <a:pt x="16" y="18"/>
                        <a:pt x="18" y="18"/>
                        <a:pt x="18" y="18"/>
                      </a:cubicBezTo>
                      <a:cubicBezTo>
                        <a:pt x="19" y="13"/>
                        <a:pt x="19" y="9"/>
                        <a:pt x="20" y="5"/>
                      </a:cubicBezTo>
                      <a:cubicBezTo>
                        <a:pt x="20" y="4"/>
                        <a:pt x="19" y="4"/>
                        <a:pt x="18" y="5"/>
                      </a:cubicBezTo>
                      <a:cubicBezTo>
                        <a:pt x="16" y="12"/>
                        <a:pt x="15" y="19"/>
                        <a:pt x="14" y="27"/>
                      </a:cubicBezTo>
                      <a:cubicBezTo>
                        <a:pt x="14" y="27"/>
                        <a:pt x="15" y="27"/>
                        <a:pt x="15" y="27"/>
                      </a:cubicBezTo>
                      <a:cubicBezTo>
                        <a:pt x="16" y="19"/>
                        <a:pt x="17" y="11"/>
                        <a:pt x="17" y="3"/>
                      </a:cubicBezTo>
                      <a:cubicBezTo>
                        <a:pt x="17" y="2"/>
                        <a:pt x="16" y="2"/>
                        <a:pt x="16" y="3"/>
                      </a:cubicBezTo>
                      <a:cubicBezTo>
                        <a:pt x="14" y="10"/>
                        <a:pt x="14" y="18"/>
                        <a:pt x="13" y="25"/>
                      </a:cubicBezTo>
                      <a:cubicBezTo>
                        <a:pt x="13" y="26"/>
                        <a:pt x="15" y="26"/>
                        <a:pt x="15" y="25"/>
                      </a:cubicBezTo>
                      <a:cubicBezTo>
                        <a:pt x="15" y="17"/>
                        <a:pt x="16" y="9"/>
                        <a:pt x="16" y="1"/>
                      </a:cubicBezTo>
                      <a:cubicBezTo>
                        <a:pt x="17" y="1"/>
                        <a:pt x="15" y="0"/>
                        <a:pt x="15" y="1"/>
                      </a:cubicBezTo>
                      <a:cubicBezTo>
                        <a:pt x="14" y="8"/>
                        <a:pt x="11" y="15"/>
                        <a:pt x="11" y="22"/>
                      </a:cubicBezTo>
                      <a:cubicBezTo>
                        <a:pt x="11" y="22"/>
                        <a:pt x="12" y="22"/>
                        <a:pt x="12" y="22"/>
                      </a:cubicBezTo>
                      <a:cubicBezTo>
                        <a:pt x="12" y="16"/>
                        <a:pt x="12" y="11"/>
                        <a:pt x="12" y="5"/>
                      </a:cubicBezTo>
                      <a:cubicBezTo>
                        <a:pt x="12" y="4"/>
                        <a:pt x="11" y="4"/>
                        <a:pt x="11" y="5"/>
                      </a:cubicBezTo>
                      <a:cubicBezTo>
                        <a:pt x="10" y="9"/>
                        <a:pt x="9" y="14"/>
                        <a:pt x="8" y="19"/>
                      </a:cubicBezTo>
                      <a:cubicBezTo>
                        <a:pt x="8" y="19"/>
                        <a:pt x="9" y="19"/>
                        <a:pt x="9" y="19"/>
                      </a:cubicBezTo>
                      <a:cubicBezTo>
                        <a:pt x="9" y="13"/>
                        <a:pt x="10" y="8"/>
                        <a:pt x="9" y="3"/>
                      </a:cubicBezTo>
                      <a:cubicBezTo>
                        <a:pt x="9" y="2"/>
                        <a:pt x="8" y="2"/>
                        <a:pt x="8" y="3"/>
                      </a:cubicBezTo>
                      <a:cubicBezTo>
                        <a:pt x="6" y="6"/>
                        <a:pt x="5" y="10"/>
                        <a:pt x="5" y="13"/>
                      </a:cubicBezTo>
                      <a:cubicBezTo>
                        <a:pt x="5" y="13"/>
                        <a:pt x="5" y="14"/>
                        <a:pt x="6" y="14"/>
                      </a:cubicBezTo>
                      <a:cubicBezTo>
                        <a:pt x="7" y="10"/>
                        <a:pt x="8" y="7"/>
                        <a:pt x="8" y="3"/>
                      </a:cubicBezTo>
                      <a:cubicBezTo>
                        <a:pt x="8" y="2"/>
                        <a:pt x="6" y="2"/>
                        <a:pt x="6" y="3"/>
                      </a:cubicBezTo>
                      <a:cubicBezTo>
                        <a:pt x="6" y="4"/>
                        <a:pt x="5" y="5"/>
                        <a:pt x="5" y="6"/>
                      </a:cubicBezTo>
                      <a:cubicBezTo>
                        <a:pt x="5" y="6"/>
                        <a:pt x="6" y="6"/>
                        <a:pt x="6" y="6"/>
                      </a:cubicBezTo>
                      <a:cubicBezTo>
                        <a:pt x="6" y="4"/>
                        <a:pt x="6" y="5"/>
                        <a:pt x="6" y="3"/>
                      </a:cubicBezTo>
                      <a:cubicBezTo>
                        <a:pt x="6" y="3"/>
                        <a:pt x="5" y="2"/>
                        <a:pt x="5" y="3"/>
                      </a:cubicBezTo>
                      <a:cubicBezTo>
                        <a:pt x="3" y="5"/>
                        <a:pt x="3" y="6"/>
                        <a:pt x="2" y="4"/>
                      </a:cubicBezTo>
                      <a:cubicBezTo>
                        <a:pt x="1" y="3"/>
                        <a:pt x="1" y="3"/>
                        <a:pt x="0" y="4"/>
                      </a:cubicBezTo>
                      <a:cubicBezTo>
                        <a:pt x="0" y="4"/>
                        <a:pt x="0" y="4"/>
                        <a:pt x="0" y="4"/>
                      </a:cubicBezTo>
                      <a:cubicBezTo>
                        <a:pt x="0" y="5"/>
                        <a:pt x="2" y="5"/>
                        <a:pt x="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52" name="Freeform 167"/>
                <p:cNvSpPr/>
                <p:nvPr/>
              </p:nvSpPr>
              <p:spPr bwMode="auto">
                <a:xfrm>
                  <a:off x="1460500" y="2222501"/>
                  <a:ext cx="85725" cy="87313"/>
                </a:xfrm>
                <a:custGeom>
                  <a:avLst/>
                  <a:gdLst>
                    <a:gd name="T0" fmla="*/ 47 w 81"/>
                    <a:gd name="T1" fmla="*/ 2 h 82"/>
                    <a:gd name="T2" fmla="*/ 6 w 81"/>
                    <a:gd name="T3" fmla="*/ 34 h 82"/>
                    <a:gd name="T4" fmla="*/ 34 w 81"/>
                    <a:gd name="T5" fmla="*/ 77 h 82"/>
                    <a:gd name="T6" fmla="*/ 81 w 81"/>
                    <a:gd name="T7" fmla="*/ 37 h 82"/>
                    <a:gd name="T8" fmla="*/ 65 w 81"/>
                    <a:gd name="T9" fmla="*/ 13 h 82"/>
                    <a:gd name="T10" fmla="*/ 41 w 81"/>
                    <a:gd name="T11" fmla="*/ 2 h 82"/>
                    <a:gd name="T12" fmla="*/ 41 w 81"/>
                    <a:gd name="T13" fmla="*/ 3 h 82"/>
                    <a:gd name="T14" fmla="*/ 65 w 81"/>
                    <a:gd name="T15" fmla="*/ 16 h 82"/>
                    <a:gd name="T16" fmla="*/ 79 w 81"/>
                    <a:gd name="T17" fmla="*/ 40 h 82"/>
                    <a:gd name="T18" fmla="*/ 59 w 81"/>
                    <a:gd name="T19" fmla="*/ 70 h 82"/>
                    <a:gd name="T20" fmla="*/ 24 w 81"/>
                    <a:gd name="T21" fmla="*/ 72 h 82"/>
                    <a:gd name="T22" fmla="*/ 8 w 81"/>
                    <a:gd name="T23" fmla="*/ 31 h 82"/>
                    <a:gd name="T24" fmla="*/ 47 w 81"/>
                    <a:gd name="T25" fmla="*/ 4 h 82"/>
                    <a:gd name="T26" fmla="*/ 47 w 81"/>
                    <a:gd name="T27" fmla="*/ 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1" h="82">
                      <a:moveTo>
                        <a:pt x="47" y="2"/>
                      </a:moveTo>
                      <a:cubicBezTo>
                        <a:pt x="27" y="3"/>
                        <a:pt x="10" y="15"/>
                        <a:pt x="6" y="34"/>
                      </a:cubicBezTo>
                      <a:cubicBezTo>
                        <a:pt x="0" y="53"/>
                        <a:pt x="14" y="73"/>
                        <a:pt x="34" y="77"/>
                      </a:cubicBezTo>
                      <a:cubicBezTo>
                        <a:pt x="57" y="82"/>
                        <a:pt x="80" y="59"/>
                        <a:pt x="81" y="37"/>
                      </a:cubicBezTo>
                      <a:cubicBezTo>
                        <a:pt x="81" y="27"/>
                        <a:pt x="71" y="19"/>
                        <a:pt x="65" y="13"/>
                      </a:cubicBezTo>
                      <a:cubicBezTo>
                        <a:pt x="58" y="7"/>
                        <a:pt x="50" y="0"/>
                        <a:pt x="41" y="2"/>
                      </a:cubicBezTo>
                      <a:cubicBezTo>
                        <a:pt x="40" y="2"/>
                        <a:pt x="40" y="3"/>
                        <a:pt x="41" y="3"/>
                      </a:cubicBezTo>
                      <a:cubicBezTo>
                        <a:pt x="50" y="1"/>
                        <a:pt x="59" y="10"/>
                        <a:pt x="65" y="16"/>
                      </a:cubicBezTo>
                      <a:cubicBezTo>
                        <a:pt x="73" y="22"/>
                        <a:pt x="79" y="29"/>
                        <a:pt x="79" y="40"/>
                      </a:cubicBezTo>
                      <a:cubicBezTo>
                        <a:pt x="79" y="52"/>
                        <a:pt x="69" y="64"/>
                        <a:pt x="59" y="70"/>
                      </a:cubicBezTo>
                      <a:cubicBezTo>
                        <a:pt x="49" y="77"/>
                        <a:pt x="35" y="78"/>
                        <a:pt x="24" y="72"/>
                      </a:cubicBezTo>
                      <a:cubicBezTo>
                        <a:pt x="9" y="65"/>
                        <a:pt x="3" y="46"/>
                        <a:pt x="8" y="31"/>
                      </a:cubicBezTo>
                      <a:cubicBezTo>
                        <a:pt x="13" y="14"/>
                        <a:pt x="30" y="4"/>
                        <a:pt x="47" y="4"/>
                      </a:cubicBezTo>
                      <a:cubicBezTo>
                        <a:pt x="48" y="4"/>
                        <a:pt x="48" y="2"/>
                        <a:pt x="47"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53" name="Freeform 168"/>
                <p:cNvSpPr/>
                <p:nvPr/>
              </p:nvSpPr>
              <p:spPr bwMode="auto">
                <a:xfrm>
                  <a:off x="1503363" y="2225676"/>
                  <a:ext cx="38100" cy="55563"/>
                </a:xfrm>
                <a:custGeom>
                  <a:avLst/>
                  <a:gdLst>
                    <a:gd name="T0" fmla="*/ 7 w 35"/>
                    <a:gd name="T1" fmla="*/ 1 h 52"/>
                    <a:gd name="T2" fmla="*/ 0 w 35"/>
                    <a:gd name="T3" fmla="*/ 6 h 52"/>
                    <a:gd name="T4" fmla="*/ 3 w 35"/>
                    <a:gd name="T5" fmla="*/ 16 h 52"/>
                    <a:gd name="T6" fmla="*/ 11 w 35"/>
                    <a:gd name="T7" fmla="*/ 18 h 52"/>
                    <a:gd name="T8" fmla="*/ 16 w 35"/>
                    <a:gd name="T9" fmla="*/ 11 h 52"/>
                    <a:gd name="T10" fmla="*/ 19 w 35"/>
                    <a:gd name="T11" fmla="*/ 15 h 52"/>
                    <a:gd name="T12" fmla="*/ 16 w 35"/>
                    <a:gd name="T13" fmla="*/ 18 h 52"/>
                    <a:gd name="T14" fmla="*/ 12 w 35"/>
                    <a:gd name="T15" fmla="*/ 29 h 52"/>
                    <a:gd name="T16" fmla="*/ 18 w 35"/>
                    <a:gd name="T17" fmla="*/ 36 h 52"/>
                    <a:gd name="T18" fmla="*/ 24 w 35"/>
                    <a:gd name="T19" fmla="*/ 36 h 52"/>
                    <a:gd name="T20" fmla="*/ 32 w 35"/>
                    <a:gd name="T21" fmla="*/ 51 h 52"/>
                    <a:gd name="T22" fmla="*/ 34 w 35"/>
                    <a:gd name="T23" fmla="*/ 52 h 52"/>
                    <a:gd name="T24" fmla="*/ 27 w 35"/>
                    <a:gd name="T25" fmla="*/ 33 h 52"/>
                    <a:gd name="T26" fmla="*/ 25 w 35"/>
                    <a:gd name="T27" fmla="*/ 34 h 52"/>
                    <a:gd name="T28" fmla="*/ 17 w 35"/>
                    <a:gd name="T29" fmla="*/ 19 h 52"/>
                    <a:gd name="T30" fmla="*/ 23 w 35"/>
                    <a:gd name="T31" fmla="*/ 12 h 52"/>
                    <a:gd name="T32" fmla="*/ 12 w 35"/>
                    <a:gd name="T33" fmla="*/ 12 h 52"/>
                    <a:gd name="T34" fmla="*/ 10 w 35"/>
                    <a:gd name="T35" fmla="*/ 15 h 52"/>
                    <a:gd name="T36" fmla="*/ 9 w 35"/>
                    <a:gd name="T37" fmla="*/ 19 h 52"/>
                    <a:gd name="T38" fmla="*/ 5 w 35"/>
                    <a:gd name="T39" fmla="*/ 15 h 52"/>
                    <a:gd name="T40" fmla="*/ 6 w 35"/>
                    <a:gd name="T41" fmla="*/ 13 h 52"/>
                    <a:gd name="T42" fmla="*/ 6 w 35"/>
                    <a:gd name="T43" fmla="*/ 11 h 52"/>
                    <a:gd name="T44" fmla="*/ 5 w 35"/>
                    <a:gd name="T45" fmla="*/ 10 h 52"/>
                    <a:gd name="T46" fmla="*/ 5 w 35"/>
                    <a:gd name="T47" fmla="*/ 10 h 52"/>
                    <a:gd name="T48" fmla="*/ 7 w 35"/>
                    <a:gd name="T49" fmla="*/ 2 h 52"/>
                    <a:gd name="T50" fmla="*/ 7 w 35"/>
                    <a:gd name="T51" fmla="*/ 1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5" h="52">
                      <a:moveTo>
                        <a:pt x="7" y="1"/>
                      </a:moveTo>
                      <a:cubicBezTo>
                        <a:pt x="4" y="0"/>
                        <a:pt x="0" y="2"/>
                        <a:pt x="0" y="6"/>
                      </a:cubicBezTo>
                      <a:cubicBezTo>
                        <a:pt x="0" y="10"/>
                        <a:pt x="5" y="11"/>
                        <a:pt x="3" y="16"/>
                      </a:cubicBezTo>
                      <a:cubicBezTo>
                        <a:pt x="2" y="22"/>
                        <a:pt x="9" y="24"/>
                        <a:pt x="11" y="18"/>
                      </a:cubicBezTo>
                      <a:cubicBezTo>
                        <a:pt x="12" y="15"/>
                        <a:pt x="12" y="12"/>
                        <a:pt x="16" y="11"/>
                      </a:cubicBezTo>
                      <a:cubicBezTo>
                        <a:pt x="20" y="13"/>
                        <a:pt x="21" y="15"/>
                        <a:pt x="19" y="15"/>
                      </a:cubicBezTo>
                      <a:cubicBezTo>
                        <a:pt x="17" y="16"/>
                        <a:pt x="18" y="16"/>
                        <a:pt x="16" y="18"/>
                      </a:cubicBezTo>
                      <a:cubicBezTo>
                        <a:pt x="13" y="20"/>
                        <a:pt x="11" y="25"/>
                        <a:pt x="12" y="29"/>
                      </a:cubicBezTo>
                      <a:cubicBezTo>
                        <a:pt x="12" y="32"/>
                        <a:pt x="14" y="36"/>
                        <a:pt x="18" y="36"/>
                      </a:cubicBezTo>
                      <a:cubicBezTo>
                        <a:pt x="20" y="37"/>
                        <a:pt x="22" y="37"/>
                        <a:pt x="24" y="36"/>
                      </a:cubicBezTo>
                      <a:cubicBezTo>
                        <a:pt x="33" y="32"/>
                        <a:pt x="34" y="47"/>
                        <a:pt x="32" y="51"/>
                      </a:cubicBezTo>
                      <a:cubicBezTo>
                        <a:pt x="32" y="52"/>
                        <a:pt x="34" y="52"/>
                        <a:pt x="34" y="52"/>
                      </a:cubicBezTo>
                      <a:cubicBezTo>
                        <a:pt x="35" y="47"/>
                        <a:pt x="34" y="33"/>
                        <a:pt x="27" y="33"/>
                      </a:cubicBezTo>
                      <a:cubicBezTo>
                        <a:pt x="27" y="33"/>
                        <a:pt x="26" y="33"/>
                        <a:pt x="25" y="34"/>
                      </a:cubicBezTo>
                      <a:cubicBezTo>
                        <a:pt x="13" y="39"/>
                        <a:pt x="11" y="25"/>
                        <a:pt x="17" y="19"/>
                      </a:cubicBezTo>
                      <a:cubicBezTo>
                        <a:pt x="19" y="16"/>
                        <a:pt x="24" y="16"/>
                        <a:pt x="23" y="12"/>
                      </a:cubicBezTo>
                      <a:cubicBezTo>
                        <a:pt x="23" y="7"/>
                        <a:pt x="14" y="9"/>
                        <a:pt x="12" y="12"/>
                      </a:cubicBezTo>
                      <a:cubicBezTo>
                        <a:pt x="11" y="13"/>
                        <a:pt x="11" y="14"/>
                        <a:pt x="10" y="15"/>
                      </a:cubicBezTo>
                      <a:cubicBezTo>
                        <a:pt x="10" y="16"/>
                        <a:pt x="9" y="18"/>
                        <a:pt x="9" y="19"/>
                      </a:cubicBezTo>
                      <a:cubicBezTo>
                        <a:pt x="8" y="18"/>
                        <a:pt x="7" y="16"/>
                        <a:pt x="5" y="15"/>
                      </a:cubicBezTo>
                      <a:cubicBezTo>
                        <a:pt x="6" y="15"/>
                        <a:pt x="6" y="14"/>
                        <a:pt x="6" y="13"/>
                      </a:cubicBezTo>
                      <a:cubicBezTo>
                        <a:pt x="6" y="13"/>
                        <a:pt x="7" y="12"/>
                        <a:pt x="6" y="11"/>
                      </a:cubicBezTo>
                      <a:cubicBezTo>
                        <a:pt x="6" y="11"/>
                        <a:pt x="6" y="10"/>
                        <a:pt x="5" y="10"/>
                      </a:cubicBezTo>
                      <a:cubicBezTo>
                        <a:pt x="5" y="10"/>
                        <a:pt x="5" y="10"/>
                        <a:pt x="5" y="10"/>
                      </a:cubicBezTo>
                      <a:cubicBezTo>
                        <a:pt x="1" y="9"/>
                        <a:pt x="2" y="6"/>
                        <a:pt x="7" y="2"/>
                      </a:cubicBezTo>
                      <a:cubicBezTo>
                        <a:pt x="8" y="2"/>
                        <a:pt x="8" y="1"/>
                        <a:pt x="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54" name="Freeform 169"/>
                <p:cNvSpPr/>
                <p:nvPr/>
              </p:nvSpPr>
              <p:spPr bwMode="auto">
                <a:xfrm>
                  <a:off x="1465263" y="2232026"/>
                  <a:ext cx="50800" cy="73025"/>
                </a:xfrm>
                <a:custGeom>
                  <a:avLst/>
                  <a:gdLst>
                    <a:gd name="T0" fmla="*/ 15 w 49"/>
                    <a:gd name="T1" fmla="*/ 5 h 68"/>
                    <a:gd name="T2" fmla="*/ 20 w 49"/>
                    <a:gd name="T3" fmla="*/ 3 h 68"/>
                    <a:gd name="T4" fmla="*/ 20 w 49"/>
                    <a:gd name="T5" fmla="*/ 9 h 68"/>
                    <a:gd name="T6" fmla="*/ 18 w 49"/>
                    <a:gd name="T7" fmla="*/ 8 h 68"/>
                    <a:gd name="T8" fmla="*/ 15 w 49"/>
                    <a:gd name="T9" fmla="*/ 9 h 68"/>
                    <a:gd name="T10" fmla="*/ 19 w 49"/>
                    <a:gd name="T11" fmla="*/ 17 h 68"/>
                    <a:gd name="T12" fmla="*/ 17 w 49"/>
                    <a:gd name="T13" fmla="*/ 26 h 68"/>
                    <a:gd name="T14" fmla="*/ 13 w 49"/>
                    <a:gd name="T15" fmla="*/ 37 h 68"/>
                    <a:gd name="T16" fmla="*/ 12 w 49"/>
                    <a:gd name="T17" fmla="*/ 42 h 68"/>
                    <a:gd name="T18" fmla="*/ 25 w 49"/>
                    <a:gd name="T19" fmla="*/ 47 h 68"/>
                    <a:gd name="T20" fmla="*/ 38 w 49"/>
                    <a:gd name="T21" fmla="*/ 47 h 68"/>
                    <a:gd name="T22" fmla="*/ 47 w 49"/>
                    <a:gd name="T23" fmla="*/ 46 h 68"/>
                    <a:gd name="T24" fmla="*/ 45 w 49"/>
                    <a:gd name="T25" fmla="*/ 58 h 68"/>
                    <a:gd name="T26" fmla="*/ 40 w 49"/>
                    <a:gd name="T27" fmla="*/ 65 h 68"/>
                    <a:gd name="T28" fmla="*/ 34 w 49"/>
                    <a:gd name="T29" fmla="*/ 61 h 68"/>
                    <a:gd name="T30" fmla="*/ 21 w 49"/>
                    <a:gd name="T31" fmla="*/ 50 h 68"/>
                    <a:gd name="T32" fmla="*/ 15 w 49"/>
                    <a:gd name="T33" fmla="*/ 44 h 68"/>
                    <a:gd name="T34" fmla="*/ 2 w 49"/>
                    <a:gd name="T35" fmla="*/ 32 h 68"/>
                    <a:gd name="T36" fmla="*/ 0 w 49"/>
                    <a:gd name="T37" fmla="*/ 33 h 68"/>
                    <a:gd name="T38" fmla="*/ 20 w 49"/>
                    <a:gd name="T39" fmla="*/ 51 h 68"/>
                    <a:gd name="T40" fmla="*/ 44 w 49"/>
                    <a:gd name="T41" fmla="*/ 68 h 68"/>
                    <a:gd name="T42" fmla="*/ 44 w 49"/>
                    <a:gd name="T43" fmla="*/ 67 h 68"/>
                    <a:gd name="T44" fmla="*/ 49 w 49"/>
                    <a:gd name="T45" fmla="*/ 44 h 68"/>
                    <a:gd name="T46" fmla="*/ 48 w 49"/>
                    <a:gd name="T47" fmla="*/ 43 h 68"/>
                    <a:gd name="T48" fmla="*/ 28 w 49"/>
                    <a:gd name="T49" fmla="*/ 45 h 68"/>
                    <a:gd name="T50" fmla="*/ 17 w 49"/>
                    <a:gd name="T51" fmla="*/ 43 h 68"/>
                    <a:gd name="T52" fmla="*/ 15 w 49"/>
                    <a:gd name="T53" fmla="*/ 38 h 68"/>
                    <a:gd name="T54" fmla="*/ 20 w 49"/>
                    <a:gd name="T55" fmla="*/ 26 h 68"/>
                    <a:gd name="T56" fmla="*/ 24 w 49"/>
                    <a:gd name="T57" fmla="*/ 18 h 68"/>
                    <a:gd name="T58" fmla="*/ 20 w 49"/>
                    <a:gd name="T59" fmla="*/ 10 h 68"/>
                    <a:gd name="T60" fmla="*/ 27 w 49"/>
                    <a:gd name="T61" fmla="*/ 8 h 68"/>
                    <a:gd name="T62" fmla="*/ 14 w 49"/>
                    <a:gd name="T63" fmla="*/ 4 h 68"/>
                    <a:gd name="T64" fmla="*/ 15 w 49"/>
                    <a:gd name="T65" fmla="*/ 5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9" h="68">
                      <a:moveTo>
                        <a:pt x="15" y="5"/>
                      </a:moveTo>
                      <a:cubicBezTo>
                        <a:pt x="16" y="4"/>
                        <a:pt x="18" y="4"/>
                        <a:pt x="20" y="3"/>
                      </a:cubicBezTo>
                      <a:cubicBezTo>
                        <a:pt x="20" y="5"/>
                        <a:pt x="20" y="7"/>
                        <a:pt x="20" y="9"/>
                      </a:cubicBezTo>
                      <a:cubicBezTo>
                        <a:pt x="20" y="8"/>
                        <a:pt x="19" y="8"/>
                        <a:pt x="18" y="8"/>
                      </a:cubicBezTo>
                      <a:cubicBezTo>
                        <a:pt x="17" y="8"/>
                        <a:pt x="16" y="8"/>
                        <a:pt x="15" y="9"/>
                      </a:cubicBezTo>
                      <a:cubicBezTo>
                        <a:pt x="12" y="12"/>
                        <a:pt x="17" y="16"/>
                        <a:pt x="19" y="17"/>
                      </a:cubicBezTo>
                      <a:cubicBezTo>
                        <a:pt x="24" y="20"/>
                        <a:pt x="20" y="24"/>
                        <a:pt x="17" y="26"/>
                      </a:cubicBezTo>
                      <a:cubicBezTo>
                        <a:pt x="15" y="28"/>
                        <a:pt x="15" y="36"/>
                        <a:pt x="13" y="37"/>
                      </a:cubicBezTo>
                      <a:cubicBezTo>
                        <a:pt x="11" y="37"/>
                        <a:pt x="10" y="40"/>
                        <a:pt x="12" y="42"/>
                      </a:cubicBezTo>
                      <a:cubicBezTo>
                        <a:pt x="15" y="45"/>
                        <a:pt x="21" y="46"/>
                        <a:pt x="25" y="47"/>
                      </a:cubicBezTo>
                      <a:cubicBezTo>
                        <a:pt x="29" y="47"/>
                        <a:pt x="35" y="48"/>
                        <a:pt x="38" y="47"/>
                      </a:cubicBezTo>
                      <a:cubicBezTo>
                        <a:pt x="39" y="46"/>
                        <a:pt x="48" y="43"/>
                        <a:pt x="47" y="46"/>
                      </a:cubicBezTo>
                      <a:cubicBezTo>
                        <a:pt x="47" y="50"/>
                        <a:pt x="46" y="54"/>
                        <a:pt x="45" y="58"/>
                      </a:cubicBezTo>
                      <a:cubicBezTo>
                        <a:pt x="45" y="60"/>
                        <a:pt x="44" y="67"/>
                        <a:pt x="40" y="65"/>
                      </a:cubicBezTo>
                      <a:cubicBezTo>
                        <a:pt x="38" y="64"/>
                        <a:pt x="36" y="62"/>
                        <a:pt x="34" y="61"/>
                      </a:cubicBezTo>
                      <a:cubicBezTo>
                        <a:pt x="30" y="58"/>
                        <a:pt x="25" y="54"/>
                        <a:pt x="21" y="50"/>
                      </a:cubicBezTo>
                      <a:cubicBezTo>
                        <a:pt x="19" y="48"/>
                        <a:pt x="17" y="45"/>
                        <a:pt x="15" y="44"/>
                      </a:cubicBezTo>
                      <a:cubicBezTo>
                        <a:pt x="9" y="40"/>
                        <a:pt x="5" y="38"/>
                        <a:pt x="2" y="32"/>
                      </a:cubicBezTo>
                      <a:cubicBezTo>
                        <a:pt x="1" y="31"/>
                        <a:pt x="0" y="32"/>
                        <a:pt x="0" y="33"/>
                      </a:cubicBezTo>
                      <a:cubicBezTo>
                        <a:pt x="5" y="41"/>
                        <a:pt x="14" y="44"/>
                        <a:pt x="20" y="51"/>
                      </a:cubicBezTo>
                      <a:cubicBezTo>
                        <a:pt x="26" y="58"/>
                        <a:pt x="35" y="64"/>
                        <a:pt x="44" y="68"/>
                      </a:cubicBezTo>
                      <a:cubicBezTo>
                        <a:pt x="44" y="68"/>
                        <a:pt x="44" y="68"/>
                        <a:pt x="44" y="67"/>
                      </a:cubicBezTo>
                      <a:cubicBezTo>
                        <a:pt x="46" y="59"/>
                        <a:pt x="49" y="52"/>
                        <a:pt x="49" y="44"/>
                      </a:cubicBezTo>
                      <a:cubicBezTo>
                        <a:pt x="49" y="43"/>
                        <a:pt x="49" y="43"/>
                        <a:pt x="48" y="43"/>
                      </a:cubicBezTo>
                      <a:cubicBezTo>
                        <a:pt x="41" y="43"/>
                        <a:pt x="35" y="45"/>
                        <a:pt x="28" y="45"/>
                      </a:cubicBezTo>
                      <a:cubicBezTo>
                        <a:pt x="24" y="45"/>
                        <a:pt x="21" y="45"/>
                        <a:pt x="17" y="43"/>
                      </a:cubicBezTo>
                      <a:cubicBezTo>
                        <a:pt x="16" y="42"/>
                        <a:pt x="10" y="39"/>
                        <a:pt x="15" y="38"/>
                      </a:cubicBezTo>
                      <a:cubicBezTo>
                        <a:pt x="16" y="37"/>
                        <a:pt x="19" y="26"/>
                        <a:pt x="20" y="26"/>
                      </a:cubicBezTo>
                      <a:cubicBezTo>
                        <a:pt x="22" y="24"/>
                        <a:pt x="25" y="21"/>
                        <a:pt x="24" y="18"/>
                      </a:cubicBezTo>
                      <a:cubicBezTo>
                        <a:pt x="24" y="18"/>
                        <a:pt x="12" y="9"/>
                        <a:pt x="20" y="10"/>
                      </a:cubicBezTo>
                      <a:cubicBezTo>
                        <a:pt x="22" y="10"/>
                        <a:pt x="25" y="11"/>
                        <a:pt x="27" y="8"/>
                      </a:cubicBezTo>
                      <a:cubicBezTo>
                        <a:pt x="33" y="0"/>
                        <a:pt x="18" y="2"/>
                        <a:pt x="14" y="4"/>
                      </a:cubicBezTo>
                      <a:cubicBezTo>
                        <a:pt x="13" y="4"/>
                        <a:pt x="14" y="5"/>
                        <a:pt x="15"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55" name="Freeform 170"/>
                <p:cNvSpPr/>
                <p:nvPr/>
              </p:nvSpPr>
              <p:spPr bwMode="auto">
                <a:xfrm>
                  <a:off x="1466850" y="2235201"/>
                  <a:ext cx="20638" cy="39688"/>
                </a:xfrm>
                <a:custGeom>
                  <a:avLst/>
                  <a:gdLst>
                    <a:gd name="T0" fmla="*/ 5 w 20"/>
                    <a:gd name="T1" fmla="*/ 19 h 38"/>
                    <a:gd name="T2" fmla="*/ 0 w 20"/>
                    <a:gd name="T3" fmla="*/ 29 h 38"/>
                    <a:gd name="T4" fmla="*/ 5 w 20"/>
                    <a:gd name="T5" fmla="*/ 20 h 38"/>
                    <a:gd name="T6" fmla="*/ 2 w 20"/>
                    <a:gd name="T7" fmla="*/ 29 h 38"/>
                    <a:gd name="T8" fmla="*/ 8 w 20"/>
                    <a:gd name="T9" fmla="*/ 18 h 38"/>
                    <a:gd name="T10" fmla="*/ 6 w 20"/>
                    <a:gd name="T11" fmla="*/ 24 h 38"/>
                    <a:gd name="T12" fmla="*/ 7 w 20"/>
                    <a:gd name="T13" fmla="*/ 34 h 38"/>
                    <a:gd name="T14" fmla="*/ 7 w 20"/>
                    <a:gd name="T15" fmla="*/ 21 h 38"/>
                    <a:gd name="T16" fmla="*/ 8 w 20"/>
                    <a:gd name="T17" fmla="*/ 34 h 38"/>
                    <a:gd name="T18" fmla="*/ 7 w 20"/>
                    <a:gd name="T19" fmla="*/ 25 h 38"/>
                    <a:gd name="T20" fmla="*/ 2 w 20"/>
                    <a:gd name="T21" fmla="*/ 29 h 38"/>
                    <a:gd name="T22" fmla="*/ 3 w 20"/>
                    <a:gd name="T23" fmla="*/ 36 h 38"/>
                    <a:gd name="T24" fmla="*/ 4 w 20"/>
                    <a:gd name="T25" fmla="*/ 34 h 38"/>
                    <a:gd name="T26" fmla="*/ 5 w 20"/>
                    <a:gd name="T27" fmla="*/ 38 h 38"/>
                    <a:gd name="T28" fmla="*/ 7 w 20"/>
                    <a:gd name="T29" fmla="*/ 34 h 38"/>
                    <a:gd name="T30" fmla="*/ 7 w 20"/>
                    <a:gd name="T31" fmla="*/ 37 h 38"/>
                    <a:gd name="T32" fmla="*/ 11 w 20"/>
                    <a:gd name="T33" fmla="*/ 21 h 38"/>
                    <a:gd name="T34" fmla="*/ 15 w 20"/>
                    <a:gd name="T35" fmla="*/ 19 h 38"/>
                    <a:gd name="T36" fmla="*/ 11 w 20"/>
                    <a:gd name="T37" fmla="*/ 28 h 38"/>
                    <a:gd name="T38" fmla="*/ 15 w 20"/>
                    <a:gd name="T39" fmla="*/ 19 h 38"/>
                    <a:gd name="T40" fmla="*/ 11 w 20"/>
                    <a:gd name="T41" fmla="*/ 27 h 38"/>
                    <a:gd name="T42" fmla="*/ 14 w 20"/>
                    <a:gd name="T43" fmla="*/ 23 h 38"/>
                    <a:gd name="T44" fmla="*/ 15 w 20"/>
                    <a:gd name="T45" fmla="*/ 17 h 38"/>
                    <a:gd name="T46" fmla="*/ 14 w 20"/>
                    <a:gd name="T47" fmla="*/ 15 h 38"/>
                    <a:gd name="T48" fmla="*/ 9 w 20"/>
                    <a:gd name="T49" fmla="*/ 17 h 38"/>
                    <a:gd name="T50" fmla="*/ 11 w 20"/>
                    <a:gd name="T51" fmla="*/ 14 h 38"/>
                    <a:gd name="T52" fmla="*/ 9 w 20"/>
                    <a:gd name="T53" fmla="*/ 10 h 38"/>
                    <a:gd name="T54" fmla="*/ 11 w 20"/>
                    <a:gd name="T55" fmla="*/ 5 h 38"/>
                    <a:gd name="T56" fmla="*/ 17 w 20"/>
                    <a:gd name="T57" fmla="*/ 3 h 38"/>
                    <a:gd name="T58" fmla="*/ 18 w 20"/>
                    <a:gd name="T59" fmla="*/ 2 h 38"/>
                    <a:gd name="T60" fmla="*/ 20 w 20"/>
                    <a:gd name="T61" fmla="*/ 1 h 38"/>
                    <a:gd name="T62" fmla="*/ 15 w 20"/>
                    <a:gd name="T63" fmla="*/ 2 h 38"/>
                    <a:gd name="T64" fmla="*/ 11 w 20"/>
                    <a:gd name="T65" fmla="*/ 5 h 38"/>
                    <a:gd name="T66" fmla="*/ 8 w 20"/>
                    <a:gd name="T67" fmla="*/ 9 h 38"/>
                    <a:gd name="T68" fmla="*/ 12 w 20"/>
                    <a:gd name="T69" fmla="*/ 4 h 38"/>
                    <a:gd name="T70" fmla="*/ 6 w 20"/>
                    <a:gd name="T71" fmla="*/ 15 h 38"/>
                    <a:gd name="T72" fmla="*/ 9 w 20"/>
                    <a:gd name="T73" fmla="*/ 21 h 38"/>
                    <a:gd name="T74" fmla="*/ 13 w 20"/>
                    <a:gd name="T75" fmla="*/ 10 h 38"/>
                    <a:gd name="T76" fmla="*/ 9 w 20"/>
                    <a:gd name="T77" fmla="*/ 19 h 38"/>
                    <a:gd name="T78" fmla="*/ 12 w 20"/>
                    <a:gd name="T79" fmla="*/ 10 h 38"/>
                    <a:gd name="T80" fmla="*/ 7 w 20"/>
                    <a:gd name="T81" fmla="*/ 20 h 38"/>
                    <a:gd name="T82" fmla="*/ 13 w 20"/>
                    <a:gd name="T83" fmla="*/ 21 h 38"/>
                    <a:gd name="T84" fmla="*/ 17 w 20"/>
                    <a:gd name="T85" fmla="*/ 16 h 38"/>
                    <a:gd name="T86" fmla="*/ 16 w 20"/>
                    <a:gd name="T87" fmla="*/ 16 h 38"/>
                    <a:gd name="T88" fmla="*/ 14 w 20"/>
                    <a:gd name="T89" fmla="*/ 21 h 38"/>
                    <a:gd name="T90" fmla="*/ 12 w 20"/>
                    <a:gd name="T91" fmla="*/ 24 h 38"/>
                    <a:gd name="T92" fmla="*/ 12 w 20"/>
                    <a:gd name="T93" fmla="*/ 31 h 38"/>
                    <a:gd name="T94" fmla="*/ 14 w 20"/>
                    <a:gd name="T95" fmla="*/ 24 h 38"/>
                    <a:gd name="T96" fmla="*/ 10 w 20"/>
                    <a:gd name="T97" fmla="*/ 31 h 38"/>
                    <a:gd name="T98" fmla="*/ 13 w 20"/>
                    <a:gd name="T99" fmla="*/ 19 h 38"/>
                    <a:gd name="T100" fmla="*/ 9 w 20"/>
                    <a:gd name="T101" fmla="*/ 28 h 38"/>
                    <a:gd name="T102" fmla="*/ 7 w 20"/>
                    <a:gd name="T103" fmla="*/ 31 h 38"/>
                    <a:gd name="T104" fmla="*/ 2 w 20"/>
                    <a:gd name="T105" fmla="*/ 30 h 38"/>
                    <a:gd name="T106" fmla="*/ 2 w 20"/>
                    <a:gd name="T107" fmla="*/ 34 h 38"/>
                    <a:gd name="T108" fmla="*/ 8 w 20"/>
                    <a:gd name="T109" fmla="*/ 35 h 38"/>
                    <a:gd name="T110" fmla="*/ 8 w 20"/>
                    <a:gd name="T111" fmla="*/ 28 h 38"/>
                    <a:gd name="T112" fmla="*/ 8 w 20"/>
                    <a:gd name="T113" fmla="*/ 27 h 38"/>
                    <a:gd name="T114" fmla="*/ 7 w 20"/>
                    <a:gd name="T115" fmla="*/ 31 h 38"/>
                    <a:gd name="T116" fmla="*/ 8 w 20"/>
                    <a:gd name="T117" fmla="*/ 15 h 38"/>
                    <a:gd name="T118" fmla="*/ 4 w 20"/>
                    <a:gd name="T119" fmla="*/ 28 h 38"/>
                    <a:gd name="T120" fmla="*/ 4 w 20"/>
                    <a:gd name="T121" fmla="*/ 16 h 38"/>
                    <a:gd name="T122" fmla="*/ 7 w 20"/>
                    <a:gd name="T123" fmla="*/ 17 h 38"/>
                    <a:gd name="T124" fmla="*/ 0 w 20"/>
                    <a:gd name="T125" fmla="*/ 25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 h="38">
                      <a:moveTo>
                        <a:pt x="2" y="25"/>
                      </a:moveTo>
                      <a:cubicBezTo>
                        <a:pt x="2" y="23"/>
                        <a:pt x="3" y="21"/>
                        <a:pt x="5" y="19"/>
                      </a:cubicBezTo>
                      <a:cubicBezTo>
                        <a:pt x="4" y="18"/>
                        <a:pt x="3" y="18"/>
                        <a:pt x="3" y="20"/>
                      </a:cubicBezTo>
                      <a:cubicBezTo>
                        <a:pt x="1" y="23"/>
                        <a:pt x="1" y="26"/>
                        <a:pt x="0" y="29"/>
                      </a:cubicBezTo>
                      <a:cubicBezTo>
                        <a:pt x="0" y="30"/>
                        <a:pt x="1" y="30"/>
                        <a:pt x="2" y="29"/>
                      </a:cubicBezTo>
                      <a:cubicBezTo>
                        <a:pt x="4" y="27"/>
                        <a:pt x="4" y="24"/>
                        <a:pt x="5" y="20"/>
                      </a:cubicBezTo>
                      <a:cubicBezTo>
                        <a:pt x="6" y="16"/>
                        <a:pt x="4" y="20"/>
                        <a:pt x="4" y="22"/>
                      </a:cubicBezTo>
                      <a:cubicBezTo>
                        <a:pt x="3" y="24"/>
                        <a:pt x="3" y="27"/>
                        <a:pt x="2" y="29"/>
                      </a:cubicBezTo>
                      <a:cubicBezTo>
                        <a:pt x="2" y="30"/>
                        <a:pt x="3" y="31"/>
                        <a:pt x="4" y="30"/>
                      </a:cubicBezTo>
                      <a:cubicBezTo>
                        <a:pt x="6" y="26"/>
                        <a:pt x="7" y="22"/>
                        <a:pt x="8" y="18"/>
                      </a:cubicBezTo>
                      <a:cubicBezTo>
                        <a:pt x="6" y="17"/>
                        <a:pt x="6" y="18"/>
                        <a:pt x="6" y="20"/>
                      </a:cubicBezTo>
                      <a:cubicBezTo>
                        <a:pt x="6" y="21"/>
                        <a:pt x="6" y="23"/>
                        <a:pt x="6" y="24"/>
                      </a:cubicBezTo>
                      <a:cubicBezTo>
                        <a:pt x="5" y="27"/>
                        <a:pt x="6" y="30"/>
                        <a:pt x="6" y="33"/>
                      </a:cubicBezTo>
                      <a:cubicBezTo>
                        <a:pt x="6" y="34"/>
                        <a:pt x="7" y="34"/>
                        <a:pt x="7" y="34"/>
                      </a:cubicBezTo>
                      <a:cubicBezTo>
                        <a:pt x="9" y="29"/>
                        <a:pt x="9" y="25"/>
                        <a:pt x="9" y="21"/>
                      </a:cubicBezTo>
                      <a:cubicBezTo>
                        <a:pt x="8" y="20"/>
                        <a:pt x="7" y="20"/>
                        <a:pt x="7" y="21"/>
                      </a:cubicBezTo>
                      <a:cubicBezTo>
                        <a:pt x="6" y="25"/>
                        <a:pt x="6" y="29"/>
                        <a:pt x="6" y="34"/>
                      </a:cubicBezTo>
                      <a:cubicBezTo>
                        <a:pt x="6" y="34"/>
                        <a:pt x="8" y="35"/>
                        <a:pt x="8" y="34"/>
                      </a:cubicBezTo>
                      <a:cubicBezTo>
                        <a:pt x="8" y="31"/>
                        <a:pt x="9" y="28"/>
                        <a:pt x="9" y="25"/>
                      </a:cubicBezTo>
                      <a:cubicBezTo>
                        <a:pt x="8" y="24"/>
                        <a:pt x="7" y="24"/>
                        <a:pt x="7" y="25"/>
                      </a:cubicBezTo>
                      <a:cubicBezTo>
                        <a:pt x="7" y="27"/>
                        <a:pt x="6" y="32"/>
                        <a:pt x="8" y="33"/>
                      </a:cubicBezTo>
                      <a:cubicBezTo>
                        <a:pt x="6" y="31"/>
                        <a:pt x="4" y="30"/>
                        <a:pt x="2" y="29"/>
                      </a:cubicBezTo>
                      <a:cubicBezTo>
                        <a:pt x="2" y="28"/>
                        <a:pt x="1" y="29"/>
                        <a:pt x="1" y="29"/>
                      </a:cubicBezTo>
                      <a:cubicBezTo>
                        <a:pt x="1" y="32"/>
                        <a:pt x="2" y="34"/>
                        <a:pt x="3" y="36"/>
                      </a:cubicBezTo>
                      <a:cubicBezTo>
                        <a:pt x="3" y="37"/>
                        <a:pt x="4" y="36"/>
                        <a:pt x="4" y="36"/>
                      </a:cubicBezTo>
                      <a:cubicBezTo>
                        <a:pt x="4" y="35"/>
                        <a:pt x="4" y="34"/>
                        <a:pt x="4" y="34"/>
                      </a:cubicBezTo>
                      <a:cubicBezTo>
                        <a:pt x="4" y="32"/>
                        <a:pt x="3" y="31"/>
                        <a:pt x="2" y="32"/>
                      </a:cubicBezTo>
                      <a:cubicBezTo>
                        <a:pt x="3" y="34"/>
                        <a:pt x="4" y="36"/>
                        <a:pt x="5" y="38"/>
                      </a:cubicBezTo>
                      <a:cubicBezTo>
                        <a:pt x="6" y="38"/>
                        <a:pt x="7" y="38"/>
                        <a:pt x="7" y="38"/>
                      </a:cubicBezTo>
                      <a:cubicBezTo>
                        <a:pt x="7" y="36"/>
                        <a:pt x="7" y="35"/>
                        <a:pt x="7" y="34"/>
                      </a:cubicBezTo>
                      <a:cubicBezTo>
                        <a:pt x="7" y="34"/>
                        <a:pt x="7" y="34"/>
                        <a:pt x="6" y="34"/>
                      </a:cubicBezTo>
                      <a:cubicBezTo>
                        <a:pt x="7" y="35"/>
                        <a:pt x="7" y="36"/>
                        <a:pt x="7" y="37"/>
                      </a:cubicBezTo>
                      <a:cubicBezTo>
                        <a:pt x="7" y="38"/>
                        <a:pt x="9" y="38"/>
                        <a:pt x="9" y="37"/>
                      </a:cubicBezTo>
                      <a:cubicBezTo>
                        <a:pt x="10" y="32"/>
                        <a:pt x="11" y="27"/>
                        <a:pt x="11" y="21"/>
                      </a:cubicBezTo>
                      <a:cubicBezTo>
                        <a:pt x="11" y="22"/>
                        <a:pt x="10" y="34"/>
                        <a:pt x="12" y="27"/>
                      </a:cubicBezTo>
                      <a:cubicBezTo>
                        <a:pt x="13" y="24"/>
                        <a:pt x="14" y="22"/>
                        <a:pt x="15" y="19"/>
                      </a:cubicBezTo>
                      <a:cubicBezTo>
                        <a:pt x="15" y="18"/>
                        <a:pt x="14" y="17"/>
                        <a:pt x="14" y="18"/>
                      </a:cubicBezTo>
                      <a:cubicBezTo>
                        <a:pt x="13" y="21"/>
                        <a:pt x="12" y="25"/>
                        <a:pt x="11" y="28"/>
                      </a:cubicBezTo>
                      <a:cubicBezTo>
                        <a:pt x="12" y="29"/>
                        <a:pt x="13" y="29"/>
                        <a:pt x="13" y="26"/>
                      </a:cubicBezTo>
                      <a:cubicBezTo>
                        <a:pt x="13" y="24"/>
                        <a:pt x="14" y="22"/>
                        <a:pt x="15" y="19"/>
                      </a:cubicBezTo>
                      <a:cubicBezTo>
                        <a:pt x="15" y="18"/>
                        <a:pt x="13" y="18"/>
                        <a:pt x="13" y="19"/>
                      </a:cubicBezTo>
                      <a:cubicBezTo>
                        <a:pt x="12" y="22"/>
                        <a:pt x="12" y="24"/>
                        <a:pt x="11" y="27"/>
                      </a:cubicBezTo>
                      <a:cubicBezTo>
                        <a:pt x="11" y="28"/>
                        <a:pt x="12" y="29"/>
                        <a:pt x="12" y="28"/>
                      </a:cubicBezTo>
                      <a:cubicBezTo>
                        <a:pt x="14" y="25"/>
                        <a:pt x="13" y="26"/>
                        <a:pt x="14" y="23"/>
                      </a:cubicBezTo>
                      <a:cubicBezTo>
                        <a:pt x="15" y="22"/>
                        <a:pt x="15" y="22"/>
                        <a:pt x="15" y="21"/>
                      </a:cubicBezTo>
                      <a:cubicBezTo>
                        <a:pt x="16" y="19"/>
                        <a:pt x="16" y="18"/>
                        <a:pt x="15" y="17"/>
                      </a:cubicBezTo>
                      <a:cubicBezTo>
                        <a:pt x="14" y="18"/>
                        <a:pt x="15" y="19"/>
                        <a:pt x="16" y="18"/>
                      </a:cubicBezTo>
                      <a:cubicBezTo>
                        <a:pt x="14" y="22"/>
                        <a:pt x="14" y="17"/>
                        <a:pt x="14" y="15"/>
                      </a:cubicBezTo>
                      <a:cubicBezTo>
                        <a:pt x="14" y="15"/>
                        <a:pt x="13" y="15"/>
                        <a:pt x="13" y="15"/>
                      </a:cubicBezTo>
                      <a:cubicBezTo>
                        <a:pt x="11" y="16"/>
                        <a:pt x="11" y="15"/>
                        <a:pt x="9" y="17"/>
                      </a:cubicBezTo>
                      <a:cubicBezTo>
                        <a:pt x="5" y="21"/>
                        <a:pt x="10" y="14"/>
                        <a:pt x="11" y="12"/>
                      </a:cubicBezTo>
                      <a:cubicBezTo>
                        <a:pt x="10" y="19"/>
                        <a:pt x="13" y="7"/>
                        <a:pt x="11" y="14"/>
                      </a:cubicBezTo>
                      <a:cubicBezTo>
                        <a:pt x="10" y="20"/>
                        <a:pt x="10" y="12"/>
                        <a:pt x="10" y="11"/>
                      </a:cubicBezTo>
                      <a:cubicBezTo>
                        <a:pt x="10" y="10"/>
                        <a:pt x="9" y="10"/>
                        <a:pt x="9" y="10"/>
                      </a:cubicBezTo>
                      <a:cubicBezTo>
                        <a:pt x="4" y="16"/>
                        <a:pt x="10" y="7"/>
                        <a:pt x="12" y="6"/>
                      </a:cubicBezTo>
                      <a:cubicBezTo>
                        <a:pt x="12" y="6"/>
                        <a:pt x="11" y="6"/>
                        <a:pt x="11" y="5"/>
                      </a:cubicBezTo>
                      <a:cubicBezTo>
                        <a:pt x="12" y="7"/>
                        <a:pt x="13" y="7"/>
                        <a:pt x="14" y="5"/>
                      </a:cubicBezTo>
                      <a:cubicBezTo>
                        <a:pt x="16" y="4"/>
                        <a:pt x="16" y="4"/>
                        <a:pt x="17" y="3"/>
                      </a:cubicBezTo>
                      <a:cubicBezTo>
                        <a:pt x="18" y="2"/>
                        <a:pt x="17" y="1"/>
                        <a:pt x="17" y="2"/>
                      </a:cubicBezTo>
                      <a:cubicBezTo>
                        <a:pt x="14" y="2"/>
                        <a:pt x="17" y="2"/>
                        <a:pt x="18" y="2"/>
                      </a:cubicBezTo>
                      <a:cubicBezTo>
                        <a:pt x="17" y="3"/>
                        <a:pt x="18" y="3"/>
                        <a:pt x="19" y="3"/>
                      </a:cubicBezTo>
                      <a:cubicBezTo>
                        <a:pt x="19" y="2"/>
                        <a:pt x="20" y="1"/>
                        <a:pt x="20" y="1"/>
                      </a:cubicBezTo>
                      <a:cubicBezTo>
                        <a:pt x="20" y="0"/>
                        <a:pt x="19" y="0"/>
                        <a:pt x="19" y="0"/>
                      </a:cubicBezTo>
                      <a:cubicBezTo>
                        <a:pt x="18" y="1"/>
                        <a:pt x="16" y="1"/>
                        <a:pt x="15" y="2"/>
                      </a:cubicBezTo>
                      <a:cubicBezTo>
                        <a:pt x="14" y="2"/>
                        <a:pt x="15" y="4"/>
                        <a:pt x="16" y="3"/>
                      </a:cubicBezTo>
                      <a:cubicBezTo>
                        <a:pt x="18" y="2"/>
                        <a:pt x="11" y="5"/>
                        <a:pt x="11" y="5"/>
                      </a:cubicBezTo>
                      <a:cubicBezTo>
                        <a:pt x="10" y="6"/>
                        <a:pt x="9" y="7"/>
                        <a:pt x="8" y="8"/>
                      </a:cubicBezTo>
                      <a:cubicBezTo>
                        <a:pt x="7" y="8"/>
                        <a:pt x="8" y="9"/>
                        <a:pt x="8" y="9"/>
                      </a:cubicBezTo>
                      <a:cubicBezTo>
                        <a:pt x="11" y="8"/>
                        <a:pt x="12" y="7"/>
                        <a:pt x="14" y="5"/>
                      </a:cubicBezTo>
                      <a:cubicBezTo>
                        <a:pt x="14" y="4"/>
                        <a:pt x="13" y="3"/>
                        <a:pt x="12" y="4"/>
                      </a:cubicBezTo>
                      <a:cubicBezTo>
                        <a:pt x="9" y="7"/>
                        <a:pt x="5" y="9"/>
                        <a:pt x="5" y="14"/>
                      </a:cubicBezTo>
                      <a:cubicBezTo>
                        <a:pt x="5" y="15"/>
                        <a:pt x="6" y="15"/>
                        <a:pt x="6" y="15"/>
                      </a:cubicBezTo>
                      <a:cubicBezTo>
                        <a:pt x="7" y="14"/>
                        <a:pt x="8" y="11"/>
                        <a:pt x="8" y="13"/>
                      </a:cubicBezTo>
                      <a:cubicBezTo>
                        <a:pt x="8" y="16"/>
                        <a:pt x="8" y="18"/>
                        <a:pt x="9" y="21"/>
                      </a:cubicBezTo>
                      <a:cubicBezTo>
                        <a:pt x="9" y="22"/>
                        <a:pt x="10" y="22"/>
                        <a:pt x="10" y="21"/>
                      </a:cubicBezTo>
                      <a:cubicBezTo>
                        <a:pt x="12" y="17"/>
                        <a:pt x="13" y="14"/>
                        <a:pt x="13" y="10"/>
                      </a:cubicBezTo>
                      <a:cubicBezTo>
                        <a:pt x="13" y="9"/>
                        <a:pt x="12" y="9"/>
                        <a:pt x="12" y="10"/>
                      </a:cubicBezTo>
                      <a:cubicBezTo>
                        <a:pt x="10" y="13"/>
                        <a:pt x="9" y="15"/>
                        <a:pt x="9" y="19"/>
                      </a:cubicBezTo>
                      <a:cubicBezTo>
                        <a:pt x="9" y="19"/>
                        <a:pt x="10" y="20"/>
                        <a:pt x="10" y="19"/>
                      </a:cubicBezTo>
                      <a:cubicBezTo>
                        <a:pt x="11" y="16"/>
                        <a:pt x="12" y="14"/>
                        <a:pt x="12" y="10"/>
                      </a:cubicBezTo>
                      <a:cubicBezTo>
                        <a:pt x="13" y="10"/>
                        <a:pt x="12" y="9"/>
                        <a:pt x="11" y="10"/>
                      </a:cubicBezTo>
                      <a:cubicBezTo>
                        <a:pt x="9" y="13"/>
                        <a:pt x="7" y="16"/>
                        <a:pt x="7" y="20"/>
                      </a:cubicBezTo>
                      <a:cubicBezTo>
                        <a:pt x="7" y="21"/>
                        <a:pt x="7" y="21"/>
                        <a:pt x="8" y="21"/>
                      </a:cubicBezTo>
                      <a:cubicBezTo>
                        <a:pt x="10" y="18"/>
                        <a:pt x="13" y="15"/>
                        <a:pt x="13" y="21"/>
                      </a:cubicBezTo>
                      <a:cubicBezTo>
                        <a:pt x="13" y="22"/>
                        <a:pt x="14" y="22"/>
                        <a:pt x="14" y="22"/>
                      </a:cubicBezTo>
                      <a:cubicBezTo>
                        <a:pt x="16" y="20"/>
                        <a:pt x="17" y="18"/>
                        <a:pt x="17" y="16"/>
                      </a:cubicBezTo>
                      <a:cubicBezTo>
                        <a:pt x="18" y="15"/>
                        <a:pt x="17" y="15"/>
                        <a:pt x="16" y="15"/>
                      </a:cubicBezTo>
                      <a:cubicBezTo>
                        <a:pt x="13" y="19"/>
                        <a:pt x="17" y="14"/>
                        <a:pt x="16" y="16"/>
                      </a:cubicBezTo>
                      <a:cubicBezTo>
                        <a:pt x="17" y="16"/>
                        <a:pt x="15" y="15"/>
                        <a:pt x="15" y="16"/>
                      </a:cubicBezTo>
                      <a:cubicBezTo>
                        <a:pt x="15" y="18"/>
                        <a:pt x="14" y="19"/>
                        <a:pt x="14" y="21"/>
                      </a:cubicBezTo>
                      <a:cubicBezTo>
                        <a:pt x="13" y="22"/>
                        <a:pt x="12" y="29"/>
                        <a:pt x="14" y="22"/>
                      </a:cubicBezTo>
                      <a:cubicBezTo>
                        <a:pt x="12" y="21"/>
                        <a:pt x="12" y="21"/>
                        <a:pt x="12" y="24"/>
                      </a:cubicBezTo>
                      <a:cubicBezTo>
                        <a:pt x="11" y="26"/>
                        <a:pt x="11" y="28"/>
                        <a:pt x="10" y="31"/>
                      </a:cubicBezTo>
                      <a:cubicBezTo>
                        <a:pt x="10" y="32"/>
                        <a:pt x="11" y="32"/>
                        <a:pt x="12" y="31"/>
                      </a:cubicBezTo>
                      <a:cubicBezTo>
                        <a:pt x="12" y="29"/>
                        <a:pt x="12" y="28"/>
                        <a:pt x="13" y="26"/>
                      </a:cubicBezTo>
                      <a:cubicBezTo>
                        <a:pt x="13" y="25"/>
                        <a:pt x="13" y="24"/>
                        <a:pt x="14" y="24"/>
                      </a:cubicBezTo>
                      <a:cubicBezTo>
                        <a:pt x="15" y="22"/>
                        <a:pt x="15" y="21"/>
                        <a:pt x="13" y="20"/>
                      </a:cubicBezTo>
                      <a:cubicBezTo>
                        <a:pt x="12" y="24"/>
                        <a:pt x="10" y="27"/>
                        <a:pt x="10" y="31"/>
                      </a:cubicBezTo>
                      <a:cubicBezTo>
                        <a:pt x="10" y="32"/>
                        <a:pt x="11" y="32"/>
                        <a:pt x="11" y="31"/>
                      </a:cubicBezTo>
                      <a:cubicBezTo>
                        <a:pt x="12" y="27"/>
                        <a:pt x="13" y="23"/>
                        <a:pt x="13" y="19"/>
                      </a:cubicBezTo>
                      <a:cubicBezTo>
                        <a:pt x="13" y="18"/>
                        <a:pt x="12" y="18"/>
                        <a:pt x="12" y="19"/>
                      </a:cubicBezTo>
                      <a:cubicBezTo>
                        <a:pt x="10" y="22"/>
                        <a:pt x="9" y="24"/>
                        <a:pt x="9" y="28"/>
                      </a:cubicBezTo>
                      <a:cubicBezTo>
                        <a:pt x="8" y="30"/>
                        <a:pt x="8" y="32"/>
                        <a:pt x="8" y="35"/>
                      </a:cubicBezTo>
                      <a:cubicBezTo>
                        <a:pt x="8" y="36"/>
                        <a:pt x="7" y="32"/>
                        <a:pt x="7" y="31"/>
                      </a:cubicBezTo>
                      <a:cubicBezTo>
                        <a:pt x="7" y="31"/>
                        <a:pt x="6" y="31"/>
                        <a:pt x="6" y="32"/>
                      </a:cubicBezTo>
                      <a:cubicBezTo>
                        <a:pt x="6" y="38"/>
                        <a:pt x="4" y="32"/>
                        <a:pt x="2" y="30"/>
                      </a:cubicBezTo>
                      <a:cubicBezTo>
                        <a:pt x="2" y="29"/>
                        <a:pt x="1" y="29"/>
                        <a:pt x="1" y="30"/>
                      </a:cubicBezTo>
                      <a:cubicBezTo>
                        <a:pt x="1" y="31"/>
                        <a:pt x="2" y="33"/>
                        <a:pt x="2" y="34"/>
                      </a:cubicBezTo>
                      <a:cubicBezTo>
                        <a:pt x="1" y="30"/>
                        <a:pt x="2" y="29"/>
                        <a:pt x="4" y="33"/>
                      </a:cubicBezTo>
                      <a:cubicBezTo>
                        <a:pt x="5" y="34"/>
                        <a:pt x="7" y="34"/>
                        <a:pt x="8" y="35"/>
                      </a:cubicBezTo>
                      <a:cubicBezTo>
                        <a:pt x="9" y="35"/>
                        <a:pt x="9" y="35"/>
                        <a:pt x="9" y="34"/>
                      </a:cubicBezTo>
                      <a:cubicBezTo>
                        <a:pt x="9" y="32"/>
                        <a:pt x="8" y="30"/>
                        <a:pt x="8" y="28"/>
                      </a:cubicBezTo>
                      <a:cubicBezTo>
                        <a:pt x="7" y="28"/>
                        <a:pt x="6" y="29"/>
                        <a:pt x="8" y="32"/>
                      </a:cubicBezTo>
                      <a:cubicBezTo>
                        <a:pt x="8" y="30"/>
                        <a:pt x="8" y="29"/>
                        <a:pt x="8" y="27"/>
                      </a:cubicBezTo>
                      <a:cubicBezTo>
                        <a:pt x="8" y="26"/>
                        <a:pt x="7" y="19"/>
                        <a:pt x="7" y="25"/>
                      </a:cubicBezTo>
                      <a:cubicBezTo>
                        <a:pt x="8" y="27"/>
                        <a:pt x="7" y="29"/>
                        <a:pt x="7" y="31"/>
                      </a:cubicBezTo>
                      <a:cubicBezTo>
                        <a:pt x="7" y="30"/>
                        <a:pt x="7" y="28"/>
                        <a:pt x="7" y="27"/>
                      </a:cubicBezTo>
                      <a:cubicBezTo>
                        <a:pt x="7" y="23"/>
                        <a:pt x="8" y="19"/>
                        <a:pt x="8" y="15"/>
                      </a:cubicBezTo>
                      <a:cubicBezTo>
                        <a:pt x="8" y="15"/>
                        <a:pt x="7" y="14"/>
                        <a:pt x="7" y="15"/>
                      </a:cubicBezTo>
                      <a:cubicBezTo>
                        <a:pt x="6" y="19"/>
                        <a:pt x="5" y="24"/>
                        <a:pt x="4" y="28"/>
                      </a:cubicBezTo>
                      <a:cubicBezTo>
                        <a:pt x="5" y="25"/>
                        <a:pt x="5" y="20"/>
                        <a:pt x="6" y="17"/>
                      </a:cubicBezTo>
                      <a:cubicBezTo>
                        <a:pt x="6" y="16"/>
                        <a:pt x="5" y="15"/>
                        <a:pt x="4" y="16"/>
                      </a:cubicBezTo>
                      <a:cubicBezTo>
                        <a:pt x="4" y="20"/>
                        <a:pt x="3" y="24"/>
                        <a:pt x="2" y="27"/>
                      </a:cubicBezTo>
                      <a:cubicBezTo>
                        <a:pt x="3" y="24"/>
                        <a:pt x="4" y="20"/>
                        <a:pt x="7" y="17"/>
                      </a:cubicBezTo>
                      <a:cubicBezTo>
                        <a:pt x="7" y="16"/>
                        <a:pt x="6" y="16"/>
                        <a:pt x="5" y="16"/>
                      </a:cubicBezTo>
                      <a:cubicBezTo>
                        <a:pt x="2" y="19"/>
                        <a:pt x="1" y="21"/>
                        <a:pt x="0" y="25"/>
                      </a:cubicBezTo>
                      <a:cubicBezTo>
                        <a:pt x="0" y="26"/>
                        <a:pt x="1" y="26"/>
                        <a:pt x="2"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56" name="Freeform 171"/>
                <p:cNvSpPr/>
                <p:nvPr/>
              </p:nvSpPr>
              <p:spPr bwMode="auto">
                <a:xfrm>
                  <a:off x="1482725" y="2279651"/>
                  <a:ext cx="22225" cy="20638"/>
                </a:xfrm>
                <a:custGeom>
                  <a:avLst/>
                  <a:gdLst>
                    <a:gd name="T0" fmla="*/ 9 w 21"/>
                    <a:gd name="T1" fmla="*/ 4 h 19"/>
                    <a:gd name="T2" fmla="*/ 8 w 21"/>
                    <a:gd name="T3" fmla="*/ 2 h 19"/>
                    <a:gd name="T4" fmla="*/ 7 w 21"/>
                    <a:gd name="T5" fmla="*/ 3 h 19"/>
                    <a:gd name="T6" fmla="*/ 11 w 21"/>
                    <a:gd name="T7" fmla="*/ 7 h 19"/>
                    <a:gd name="T8" fmla="*/ 12 w 21"/>
                    <a:gd name="T9" fmla="*/ 6 h 19"/>
                    <a:gd name="T10" fmla="*/ 2 w 21"/>
                    <a:gd name="T11" fmla="*/ 0 h 19"/>
                    <a:gd name="T12" fmla="*/ 1 w 21"/>
                    <a:gd name="T13" fmla="*/ 2 h 19"/>
                    <a:gd name="T14" fmla="*/ 9 w 21"/>
                    <a:gd name="T15" fmla="*/ 8 h 19"/>
                    <a:gd name="T16" fmla="*/ 10 w 21"/>
                    <a:gd name="T17" fmla="*/ 7 h 19"/>
                    <a:gd name="T18" fmla="*/ 4 w 21"/>
                    <a:gd name="T19" fmla="*/ 2 h 19"/>
                    <a:gd name="T20" fmla="*/ 3 w 21"/>
                    <a:gd name="T21" fmla="*/ 3 h 19"/>
                    <a:gd name="T22" fmla="*/ 12 w 21"/>
                    <a:gd name="T23" fmla="*/ 10 h 19"/>
                    <a:gd name="T24" fmla="*/ 13 w 21"/>
                    <a:gd name="T25" fmla="*/ 9 h 19"/>
                    <a:gd name="T26" fmla="*/ 10 w 21"/>
                    <a:gd name="T27" fmla="*/ 6 h 19"/>
                    <a:gd name="T28" fmla="*/ 9 w 21"/>
                    <a:gd name="T29" fmla="*/ 7 h 19"/>
                    <a:gd name="T30" fmla="*/ 19 w 21"/>
                    <a:gd name="T31" fmla="*/ 12 h 19"/>
                    <a:gd name="T32" fmla="*/ 20 w 21"/>
                    <a:gd name="T33" fmla="*/ 11 h 19"/>
                    <a:gd name="T34" fmla="*/ 11 w 21"/>
                    <a:gd name="T35" fmla="*/ 3 h 19"/>
                    <a:gd name="T36" fmla="*/ 10 w 21"/>
                    <a:gd name="T37" fmla="*/ 4 h 19"/>
                    <a:gd name="T38" fmla="*/ 20 w 21"/>
                    <a:gd name="T39" fmla="*/ 18 h 19"/>
                    <a:gd name="T40" fmla="*/ 21 w 21"/>
                    <a:gd name="T41" fmla="*/ 17 h 19"/>
                    <a:gd name="T42" fmla="*/ 9 w 21"/>
                    <a:gd name="T43" fmla="*/ 7 h 19"/>
                    <a:gd name="T44" fmla="*/ 8 w 21"/>
                    <a:gd name="T45" fmla="*/ 8 h 19"/>
                    <a:gd name="T46" fmla="*/ 18 w 21"/>
                    <a:gd name="T47" fmla="*/ 16 h 19"/>
                    <a:gd name="T48" fmla="*/ 19 w 21"/>
                    <a:gd name="T49" fmla="*/ 15 h 19"/>
                    <a:gd name="T50" fmla="*/ 16 w 21"/>
                    <a:gd name="T51" fmla="*/ 9 h 19"/>
                    <a:gd name="T52" fmla="*/ 15 w 21"/>
                    <a:gd name="T53" fmla="*/ 8 h 19"/>
                    <a:gd name="T54" fmla="*/ 18 w 21"/>
                    <a:gd name="T55" fmla="*/ 16 h 19"/>
                    <a:gd name="T56" fmla="*/ 19 w 21"/>
                    <a:gd name="T57" fmla="*/ 15 h 19"/>
                    <a:gd name="T58" fmla="*/ 9 w 21"/>
                    <a:gd name="T59" fmla="*/ 7 h 19"/>
                    <a:gd name="T60" fmla="*/ 8 w 21"/>
                    <a:gd name="T61" fmla="*/ 8 h 19"/>
                    <a:gd name="T62" fmla="*/ 20 w 21"/>
                    <a:gd name="T63" fmla="*/ 18 h 19"/>
                    <a:gd name="T64" fmla="*/ 21 w 21"/>
                    <a:gd name="T65" fmla="*/ 18 h 19"/>
                    <a:gd name="T66" fmla="*/ 11 w 21"/>
                    <a:gd name="T67" fmla="*/ 3 h 19"/>
                    <a:gd name="T68" fmla="*/ 10 w 21"/>
                    <a:gd name="T69" fmla="*/ 4 h 19"/>
                    <a:gd name="T70" fmla="*/ 19 w 21"/>
                    <a:gd name="T71" fmla="*/ 12 h 19"/>
                    <a:gd name="T72" fmla="*/ 20 w 21"/>
                    <a:gd name="T73" fmla="*/ 11 h 19"/>
                    <a:gd name="T74" fmla="*/ 9 w 21"/>
                    <a:gd name="T75" fmla="*/ 5 h 19"/>
                    <a:gd name="T76" fmla="*/ 9 w 21"/>
                    <a:gd name="T77" fmla="*/ 7 h 19"/>
                    <a:gd name="T78" fmla="*/ 12 w 21"/>
                    <a:gd name="T79" fmla="*/ 10 h 19"/>
                    <a:gd name="T80" fmla="*/ 13 w 21"/>
                    <a:gd name="T81" fmla="*/ 9 h 19"/>
                    <a:gd name="T82" fmla="*/ 4 w 21"/>
                    <a:gd name="T83" fmla="*/ 2 h 19"/>
                    <a:gd name="T84" fmla="*/ 3 w 21"/>
                    <a:gd name="T85" fmla="*/ 3 h 19"/>
                    <a:gd name="T86" fmla="*/ 9 w 21"/>
                    <a:gd name="T87" fmla="*/ 8 h 19"/>
                    <a:gd name="T88" fmla="*/ 10 w 21"/>
                    <a:gd name="T89" fmla="*/ 7 h 19"/>
                    <a:gd name="T90" fmla="*/ 2 w 21"/>
                    <a:gd name="T91" fmla="*/ 1 h 19"/>
                    <a:gd name="T92" fmla="*/ 1 w 21"/>
                    <a:gd name="T93" fmla="*/ 2 h 19"/>
                    <a:gd name="T94" fmla="*/ 12 w 21"/>
                    <a:gd name="T95" fmla="*/ 7 h 19"/>
                    <a:gd name="T96" fmla="*/ 12 w 21"/>
                    <a:gd name="T97" fmla="*/ 6 h 19"/>
                    <a:gd name="T98" fmla="*/ 8 w 21"/>
                    <a:gd name="T99" fmla="*/ 2 h 19"/>
                    <a:gd name="T100" fmla="*/ 6 w 21"/>
                    <a:gd name="T101" fmla="*/ 3 h 19"/>
                    <a:gd name="T102" fmla="*/ 8 w 21"/>
                    <a:gd name="T103" fmla="*/ 5 h 19"/>
                    <a:gd name="T104" fmla="*/ 9 w 21"/>
                    <a:gd name="T105" fmla="*/ 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1" h="19">
                      <a:moveTo>
                        <a:pt x="9" y="4"/>
                      </a:moveTo>
                      <a:cubicBezTo>
                        <a:pt x="8" y="3"/>
                        <a:pt x="8" y="3"/>
                        <a:pt x="8" y="2"/>
                      </a:cubicBezTo>
                      <a:cubicBezTo>
                        <a:pt x="7" y="2"/>
                        <a:pt x="7" y="3"/>
                        <a:pt x="7" y="3"/>
                      </a:cubicBezTo>
                      <a:cubicBezTo>
                        <a:pt x="8" y="4"/>
                        <a:pt x="10" y="6"/>
                        <a:pt x="11" y="7"/>
                      </a:cubicBezTo>
                      <a:cubicBezTo>
                        <a:pt x="12" y="7"/>
                        <a:pt x="12" y="6"/>
                        <a:pt x="12" y="6"/>
                      </a:cubicBezTo>
                      <a:cubicBezTo>
                        <a:pt x="8" y="4"/>
                        <a:pt x="5" y="2"/>
                        <a:pt x="2" y="0"/>
                      </a:cubicBezTo>
                      <a:cubicBezTo>
                        <a:pt x="1" y="0"/>
                        <a:pt x="0" y="1"/>
                        <a:pt x="1" y="2"/>
                      </a:cubicBezTo>
                      <a:cubicBezTo>
                        <a:pt x="3" y="4"/>
                        <a:pt x="6" y="6"/>
                        <a:pt x="9" y="8"/>
                      </a:cubicBezTo>
                      <a:cubicBezTo>
                        <a:pt x="10" y="9"/>
                        <a:pt x="11" y="8"/>
                        <a:pt x="10" y="7"/>
                      </a:cubicBezTo>
                      <a:cubicBezTo>
                        <a:pt x="8" y="5"/>
                        <a:pt x="6" y="4"/>
                        <a:pt x="4" y="2"/>
                      </a:cubicBezTo>
                      <a:cubicBezTo>
                        <a:pt x="3" y="2"/>
                        <a:pt x="3" y="3"/>
                        <a:pt x="3" y="3"/>
                      </a:cubicBezTo>
                      <a:cubicBezTo>
                        <a:pt x="6" y="5"/>
                        <a:pt x="9" y="8"/>
                        <a:pt x="12" y="10"/>
                      </a:cubicBezTo>
                      <a:cubicBezTo>
                        <a:pt x="13" y="10"/>
                        <a:pt x="14" y="9"/>
                        <a:pt x="13" y="9"/>
                      </a:cubicBezTo>
                      <a:cubicBezTo>
                        <a:pt x="12" y="8"/>
                        <a:pt x="11" y="7"/>
                        <a:pt x="10" y="6"/>
                      </a:cubicBezTo>
                      <a:cubicBezTo>
                        <a:pt x="10" y="6"/>
                        <a:pt x="9" y="6"/>
                        <a:pt x="9" y="7"/>
                      </a:cubicBezTo>
                      <a:cubicBezTo>
                        <a:pt x="13" y="8"/>
                        <a:pt x="16" y="10"/>
                        <a:pt x="19" y="12"/>
                      </a:cubicBezTo>
                      <a:cubicBezTo>
                        <a:pt x="20" y="12"/>
                        <a:pt x="21" y="11"/>
                        <a:pt x="20" y="11"/>
                      </a:cubicBezTo>
                      <a:cubicBezTo>
                        <a:pt x="17" y="9"/>
                        <a:pt x="14" y="6"/>
                        <a:pt x="11" y="3"/>
                      </a:cubicBezTo>
                      <a:cubicBezTo>
                        <a:pt x="11" y="3"/>
                        <a:pt x="11" y="4"/>
                        <a:pt x="10" y="4"/>
                      </a:cubicBezTo>
                      <a:cubicBezTo>
                        <a:pt x="14" y="8"/>
                        <a:pt x="18" y="13"/>
                        <a:pt x="20" y="18"/>
                      </a:cubicBezTo>
                      <a:cubicBezTo>
                        <a:pt x="20" y="18"/>
                        <a:pt x="20" y="17"/>
                        <a:pt x="21" y="17"/>
                      </a:cubicBezTo>
                      <a:cubicBezTo>
                        <a:pt x="16" y="14"/>
                        <a:pt x="12" y="11"/>
                        <a:pt x="9" y="7"/>
                      </a:cubicBezTo>
                      <a:cubicBezTo>
                        <a:pt x="9" y="7"/>
                        <a:pt x="8" y="8"/>
                        <a:pt x="8" y="8"/>
                      </a:cubicBezTo>
                      <a:cubicBezTo>
                        <a:pt x="11" y="11"/>
                        <a:pt x="14" y="14"/>
                        <a:pt x="18" y="16"/>
                      </a:cubicBezTo>
                      <a:cubicBezTo>
                        <a:pt x="19" y="16"/>
                        <a:pt x="19" y="15"/>
                        <a:pt x="19" y="15"/>
                      </a:cubicBezTo>
                      <a:cubicBezTo>
                        <a:pt x="17" y="13"/>
                        <a:pt x="14" y="12"/>
                        <a:pt x="16" y="9"/>
                      </a:cubicBezTo>
                      <a:cubicBezTo>
                        <a:pt x="17" y="8"/>
                        <a:pt x="15" y="7"/>
                        <a:pt x="15" y="8"/>
                      </a:cubicBezTo>
                      <a:cubicBezTo>
                        <a:pt x="12" y="11"/>
                        <a:pt x="15" y="13"/>
                        <a:pt x="18" y="16"/>
                      </a:cubicBezTo>
                      <a:cubicBezTo>
                        <a:pt x="18" y="15"/>
                        <a:pt x="18" y="15"/>
                        <a:pt x="19" y="15"/>
                      </a:cubicBezTo>
                      <a:cubicBezTo>
                        <a:pt x="15" y="13"/>
                        <a:pt x="12" y="10"/>
                        <a:pt x="9" y="7"/>
                      </a:cubicBezTo>
                      <a:cubicBezTo>
                        <a:pt x="8" y="6"/>
                        <a:pt x="7" y="7"/>
                        <a:pt x="8" y="8"/>
                      </a:cubicBezTo>
                      <a:cubicBezTo>
                        <a:pt x="11" y="12"/>
                        <a:pt x="15" y="16"/>
                        <a:pt x="20" y="18"/>
                      </a:cubicBezTo>
                      <a:cubicBezTo>
                        <a:pt x="20" y="19"/>
                        <a:pt x="21" y="18"/>
                        <a:pt x="21" y="18"/>
                      </a:cubicBezTo>
                      <a:cubicBezTo>
                        <a:pt x="19" y="12"/>
                        <a:pt x="15" y="7"/>
                        <a:pt x="11" y="3"/>
                      </a:cubicBezTo>
                      <a:cubicBezTo>
                        <a:pt x="11" y="2"/>
                        <a:pt x="10" y="3"/>
                        <a:pt x="10" y="4"/>
                      </a:cubicBezTo>
                      <a:cubicBezTo>
                        <a:pt x="13" y="7"/>
                        <a:pt x="16" y="10"/>
                        <a:pt x="19" y="12"/>
                      </a:cubicBezTo>
                      <a:cubicBezTo>
                        <a:pt x="19" y="12"/>
                        <a:pt x="20" y="11"/>
                        <a:pt x="20" y="11"/>
                      </a:cubicBezTo>
                      <a:cubicBezTo>
                        <a:pt x="17" y="9"/>
                        <a:pt x="13" y="7"/>
                        <a:pt x="9" y="5"/>
                      </a:cubicBezTo>
                      <a:cubicBezTo>
                        <a:pt x="9" y="5"/>
                        <a:pt x="8" y="6"/>
                        <a:pt x="9" y="7"/>
                      </a:cubicBezTo>
                      <a:cubicBezTo>
                        <a:pt x="10" y="8"/>
                        <a:pt x="11" y="9"/>
                        <a:pt x="12" y="10"/>
                      </a:cubicBezTo>
                      <a:cubicBezTo>
                        <a:pt x="12" y="9"/>
                        <a:pt x="13" y="9"/>
                        <a:pt x="13" y="9"/>
                      </a:cubicBezTo>
                      <a:cubicBezTo>
                        <a:pt x="10" y="7"/>
                        <a:pt x="7" y="4"/>
                        <a:pt x="4" y="2"/>
                      </a:cubicBezTo>
                      <a:cubicBezTo>
                        <a:pt x="3" y="1"/>
                        <a:pt x="2" y="2"/>
                        <a:pt x="3" y="3"/>
                      </a:cubicBezTo>
                      <a:cubicBezTo>
                        <a:pt x="5" y="5"/>
                        <a:pt x="7" y="6"/>
                        <a:pt x="9" y="8"/>
                      </a:cubicBezTo>
                      <a:cubicBezTo>
                        <a:pt x="9" y="8"/>
                        <a:pt x="10" y="7"/>
                        <a:pt x="10" y="7"/>
                      </a:cubicBezTo>
                      <a:cubicBezTo>
                        <a:pt x="7" y="5"/>
                        <a:pt x="4" y="3"/>
                        <a:pt x="2" y="1"/>
                      </a:cubicBezTo>
                      <a:cubicBezTo>
                        <a:pt x="2" y="1"/>
                        <a:pt x="2" y="1"/>
                        <a:pt x="1" y="2"/>
                      </a:cubicBezTo>
                      <a:cubicBezTo>
                        <a:pt x="5" y="3"/>
                        <a:pt x="8" y="6"/>
                        <a:pt x="12" y="7"/>
                      </a:cubicBezTo>
                      <a:cubicBezTo>
                        <a:pt x="12" y="7"/>
                        <a:pt x="13" y="6"/>
                        <a:pt x="12" y="6"/>
                      </a:cubicBezTo>
                      <a:cubicBezTo>
                        <a:pt x="11" y="5"/>
                        <a:pt x="9" y="3"/>
                        <a:pt x="8" y="2"/>
                      </a:cubicBezTo>
                      <a:cubicBezTo>
                        <a:pt x="7" y="1"/>
                        <a:pt x="6" y="2"/>
                        <a:pt x="6" y="3"/>
                      </a:cubicBezTo>
                      <a:cubicBezTo>
                        <a:pt x="7" y="4"/>
                        <a:pt x="7" y="4"/>
                        <a:pt x="8" y="5"/>
                      </a:cubicBezTo>
                      <a:cubicBezTo>
                        <a:pt x="9" y="5"/>
                        <a:pt x="10" y="4"/>
                        <a:pt x="9"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57" name="Freeform 172"/>
                <p:cNvSpPr/>
                <p:nvPr/>
              </p:nvSpPr>
              <p:spPr bwMode="auto">
                <a:xfrm>
                  <a:off x="1477963" y="2270126"/>
                  <a:ext cx="38100" cy="34925"/>
                </a:xfrm>
                <a:custGeom>
                  <a:avLst/>
                  <a:gdLst>
                    <a:gd name="T0" fmla="*/ 2 w 37"/>
                    <a:gd name="T1" fmla="*/ 9 h 33"/>
                    <a:gd name="T2" fmla="*/ 15 w 37"/>
                    <a:gd name="T3" fmla="*/ 4 h 33"/>
                    <a:gd name="T4" fmla="*/ 22 w 37"/>
                    <a:gd name="T5" fmla="*/ 9 h 33"/>
                    <a:gd name="T6" fmla="*/ 31 w 37"/>
                    <a:gd name="T7" fmla="*/ 10 h 33"/>
                    <a:gd name="T8" fmla="*/ 32 w 37"/>
                    <a:gd name="T9" fmla="*/ 15 h 33"/>
                    <a:gd name="T10" fmla="*/ 31 w 37"/>
                    <a:gd name="T11" fmla="*/ 17 h 33"/>
                    <a:gd name="T12" fmla="*/ 29 w 37"/>
                    <a:gd name="T13" fmla="*/ 20 h 33"/>
                    <a:gd name="T14" fmla="*/ 30 w 37"/>
                    <a:gd name="T15" fmla="*/ 29 h 33"/>
                    <a:gd name="T16" fmla="*/ 29 w 37"/>
                    <a:gd name="T17" fmla="*/ 31 h 33"/>
                    <a:gd name="T18" fmla="*/ 32 w 37"/>
                    <a:gd name="T19" fmla="*/ 26 h 33"/>
                    <a:gd name="T20" fmla="*/ 34 w 37"/>
                    <a:gd name="T21" fmla="*/ 15 h 33"/>
                    <a:gd name="T22" fmla="*/ 36 w 37"/>
                    <a:gd name="T23" fmla="*/ 10 h 33"/>
                    <a:gd name="T24" fmla="*/ 32 w 37"/>
                    <a:gd name="T25" fmla="*/ 8 h 33"/>
                    <a:gd name="T26" fmla="*/ 25 w 37"/>
                    <a:gd name="T27" fmla="*/ 9 h 33"/>
                    <a:gd name="T28" fmla="*/ 19 w 37"/>
                    <a:gd name="T29" fmla="*/ 5 h 33"/>
                    <a:gd name="T30" fmla="*/ 1 w 37"/>
                    <a:gd name="T31" fmla="*/ 8 h 33"/>
                    <a:gd name="T32" fmla="*/ 2 w 37"/>
                    <a:gd name="T33" fmla="*/ 9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7" h="33">
                      <a:moveTo>
                        <a:pt x="2" y="9"/>
                      </a:moveTo>
                      <a:cubicBezTo>
                        <a:pt x="6" y="6"/>
                        <a:pt x="9" y="3"/>
                        <a:pt x="15" y="4"/>
                      </a:cubicBezTo>
                      <a:cubicBezTo>
                        <a:pt x="17" y="5"/>
                        <a:pt x="20" y="7"/>
                        <a:pt x="22" y="9"/>
                      </a:cubicBezTo>
                      <a:cubicBezTo>
                        <a:pt x="25" y="11"/>
                        <a:pt x="28" y="11"/>
                        <a:pt x="31" y="10"/>
                      </a:cubicBezTo>
                      <a:cubicBezTo>
                        <a:pt x="35" y="11"/>
                        <a:pt x="35" y="13"/>
                        <a:pt x="32" y="15"/>
                      </a:cubicBezTo>
                      <a:cubicBezTo>
                        <a:pt x="32" y="15"/>
                        <a:pt x="31" y="16"/>
                        <a:pt x="31" y="17"/>
                      </a:cubicBezTo>
                      <a:cubicBezTo>
                        <a:pt x="30" y="18"/>
                        <a:pt x="29" y="19"/>
                        <a:pt x="29" y="20"/>
                      </a:cubicBezTo>
                      <a:cubicBezTo>
                        <a:pt x="29" y="21"/>
                        <a:pt x="30" y="30"/>
                        <a:pt x="30" y="29"/>
                      </a:cubicBezTo>
                      <a:cubicBezTo>
                        <a:pt x="29" y="29"/>
                        <a:pt x="28" y="30"/>
                        <a:pt x="29" y="31"/>
                      </a:cubicBezTo>
                      <a:cubicBezTo>
                        <a:pt x="32" y="33"/>
                        <a:pt x="32" y="27"/>
                        <a:pt x="32" y="26"/>
                      </a:cubicBezTo>
                      <a:cubicBezTo>
                        <a:pt x="31" y="21"/>
                        <a:pt x="31" y="18"/>
                        <a:pt x="34" y="15"/>
                      </a:cubicBezTo>
                      <a:cubicBezTo>
                        <a:pt x="36" y="13"/>
                        <a:pt x="37" y="12"/>
                        <a:pt x="36" y="10"/>
                      </a:cubicBezTo>
                      <a:cubicBezTo>
                        <a:pt x="36" y="8"/>
                        <a:pt x="34" y="8"/>
                        <a:pt x="32" y="8"/>
                      </a:cubicBezTo>
                      <a:cubicBezTo>
                        <a:pt x="29" y="8"/>
                        <a:pt x="28" y="10"/>
                        <a:pt x="25" y="9"/>
                      </a:cubicBezTo>
                      <a:cubicBezTo>
                        <a:pt x="23" y="9"/>
                        <a:pt x="21" y="6"/>
                        <a:pt x="19" y="5"/>
                      </a:cubicBezTo>
                      <a:cubicBezTo>
                        <a:pt x="12" y="0"/>
                        <a:pt x="6" y="4"/>
                        <a:pt x="1" y="8"/>
                      </a:cubicBezTo>
                      <a:cubicBezTo>
                        <a:pt x="0" y="9"/>
                        <a:pt x="1" y="10"/>
                        <a:pt x="2"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58" name="Freeform 173"/>
                <p:cNvSpPr/>
                <p:nvPr/>
              </p:nvSpPr>
              <p:spPr bwMode="auto">
                <a:xfrm>
                  <a:off x="1508125" y="2286001"/>
                  <a:ext cx="4763" cy="14288"/>
                </a:xfrm>
                <a:custGeom>
                  <a:avLst/>
                  <a:gdLst>
                    <a:gd name="T0" fmla="*/ 2 w 5"/>
                    <a:gd name="T1" fmla="*/ 12 h 13"/>
                    <a:gd name="T2" fmla="*/ 3 w 5"/>
                    <a:gd name="T3" fmla="*/ 8 h 13"/>
                    <a:gd name="T4" fmla="*/ 5 w 5"/>
                    <a:gd name="T5" fmla="*/ 3 h 13"/>
                    <a:gd name="T6" fmla="*/ 3 w 5"/>
                    <a:gd name="T7" fmla="*/ 3 h 13"/>
                    <a:gd name="T8" fmla="*/ 0 w 5"/>
                    <a:gd name="T9" fmla="*/ 9 h 13"/>
                    <a:gd name="T10" fmla="*/ 1 w 5"/>
                    <a:gd name="T11" fmla="*/ 10 h 13"/>
                    <a:gd name="T12" fmla="*/ 3 w 5"/>
                    <a:gd name="T13" fmla="*/ 2 h 13"/>
                    <a:gd name="T14" fmla="*/ 2 w 5"/>
                    <a:gd name="T15" fmla="*/ 1 h 13"/>
                    <a:gd name="T16" fmla="*/ 0 w 5"/>
                    <a:gd name="T17" fmla="*/ 8 h 13"/>
                    <a:gd name="T18" fmla="*/ 2 w 5"/>
                    <a:gd name="T19" fmla="*/ 8 h 13"/>
                    <a:gd name="T20" fmla="*/ 3 w 5"/>
                    <a:gd name="T21" fmla="*/ 1 h 13"/>
                    <a:gd name="T22" fmla="*/ 2 w 5"/>
                    <a:gd name="T23" fmla="*/ 1 h 13"/>
                    <a:gd name="T24" fmla="*/ 0 w 5"/>
                    <a:gd name="T25" fmla="*/ 8 h 13"/>
                    <a:gd name="T26" fmla="*/ 2 w 5"/>
                    <a:gd name="T27" fmla="*/ 8 h 13"/>
                    <a:gd name="T28" fmla="*/ 3 w 5"/>
                    <a:gd name="T29" fmla="*/ 2 h 13"/>
                    <a:gd name="T30" fmla="*/ 2 w 5"/>
                    <a:gd name="T31" fmla="*/ 1 h 13"/>
                    <a:gd name="T32" fmla="*/ 0 w 5"/>
                    <a:gd name="T33" fmla="*/ 10 h 13"/>
                    <a:gd name="T34" fmla="*/ 1 w 5"/>
                    <a:gd name="T35" fmla="*/ 10 h 13"/>
                    <a:gd name="T36" fmla="*/ 5 w 5"/>
                    <a:gd name="T37" fmla="*/ 3 h 13"/>
                    <a:gd name="T38" fmla="*/ 3 w 5"/>
                    <a:gd name="T39" fmla="*/ 3 h 13"/>
                    <a:gd name="T40" fmla="*/ 1 w 5"/>
                    <a:gd name="T41" fmla="*/ 8 h 13"/>
                    <a:gd name="T42" fmla="*/ 1 w 5"/>
                    <a:gd name="T43" fmla="*/ 12 h 13"/>
                    <a:gd name="T44" fmla="*/ 2 w 5"/>
                    <a:gd name="T45" fmla="*/ 12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 h="13">
                      <a:moveTo>
                        <a:pt x="2" y="12"/>
                      </a:moveTo>
                      <a:cubicBezTo>
                        <a:pt x="2" y="10"/>
                        <a:pt x="3" y="9"/>
                        <a:pt x="3" y="8"/>
                      </a:cubicBezTo>
                      <a:cubicBezTo>
                        <a:pt x="3" y="6"/>
                        <a:pt x="4" y="4"/>
                        <a:pt x="5" y="3"/>
                      </a:cubicBezTo>
                      <a:cubicBezTo>
                        <a:pt x="4" y="3"/>
                        <a:pt x="4" y="3"/>
                        <a:pt x="3" y="3"/>
                      </a:cubicBezTo>
                      <a:cubicBezTo>
                        <a:pt x="2" y="5"/>
                        <a:pt x="1" y="7"/>
                        <a:pt x="0" y="9"/>
                      </a:cubicBezTo>
                      <a:cubicBezTo>
                        <a:pt x="0" y="10"/>
                        <a:pt x="1" y="10"/>
                        <a:pt x="1" y="10"/>
                      </a:cubicBezTo>
                      <a:cubicBezTo>
                        <a:pt x="1" y="7"/>
                        <a:pt x="2" y="4"/>
                        <a:pt x="3" y="2"/>
                      </a:cubicBezTo>
                      <a:cubicBezTo>
                        <a:pt x="3" y="2"/>
                        <a:pt x="2" y="1"/>
                        <a:pt x="2" y="1"/>
                      </a:cubicBezTo>
                      <a:cubicBezTo>
                        <a:pt x="1" y="3"/>
                        <a:pt x="1" y="5"/>
                        <a:pt x="0" y="8"/>
                      </a:cubicBezTo>
                      <a:cubicBezTo>
                        <a:pt x="1" y="8"/>
                        <a:pt x="1" y="8"/>
                        <a:pt x="2" y="8"/>
                      </a:cubicBezTo>
                      <a:cubicBezTo>
                        <a:pt x="2" y="6"/>
                        <a:pt x="2" y="3"/>
                        <a:pt x="3" y="1"/>
                      </a:cubicBezTo>
                      <a:cubicBezTo>
                        <a:pt x="3" y="1"/>
                        <a:pt x="2" y="0"/>
                        <a:pt x="2" y="1"/>
                      </a:cubicBezTo>
                      <a:cubicBezTo>
                        <a:pt x="1" y="3"/>
                        <a:pt x="0" y="6"/>
                        <a:pt x="0" y="8"/>
                      </a:cubicBezTo>
                      <a:cubicBezTo>
                        <a:pt x="0" y="8"/>
                        <a:pt x="1" y="9"/>
                        <a:pt x="2" y="8"/>
                      </a:cubicBezTo>
                      <a:cubicBezTo>
                        <a:pt x="2" y="6"/>
                        <a:pt x="3" y="4"/>
                        <a:pt x="3" y="2"/>
                      </a:cubicBezTo>
                      <a:cubicBezTo>
                        <a:pt x="3" y="1"/>
                        <a:pt x="2" y="0"/>
                        <a:pt x="2" y="1"/>
                      </a:cubicBezTo>
                      <a:cubicBezTo>
                        <a:pt x="1" y="4"/>
                        <a:pt x="0" y="7"/>
                        <a:pt x="0" y="10"/>
                      </a:cubicBezTo>
                      <a:cubicBezTo>
                        <a:pt x="0" y="10"/>
                        <a:pt x="1" y="11"/>
                        <a:pt x="1" y="10"/>
                      </a:cubicBezTo>
                      <a:cubicBezTo>
                        <a:pt x="2" y="8"/>
                        <a:pt x="4" y="5"/>
                        <a:pt x="5" y="3"/>
                      </a:cubicBezTo>
                      <a:cubicBezTo>
                        <a:pt x="5" y="2"/>
                        <a:pt x="4" y="2"/>
                        <a:pt x="3" y="3"/>
                      </a:cubicBezTo>
                      <a:cubicBezTo>
                        <a:pt x="3" y="4"/>
                        <a:pt x="2" y="6"/>
                        <a:pt x="1" y="8"/>
                      </a:cubicBezTo>
                      <a:cubicBezTo>
                        <a:pt x="1" y="9"/>
                        <a:pt x="1" y="11"/>
                        <a:pt x="1" y="12"/>
                      </a:cubicBezTo>
                      <a:cubicBezTo>
                        <a:pt x="1" y="13"/>
                        <a:pt x="3" y="13"/>
                        <a:pt x="2"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59" name="Freeform 174"/>
                <p:cNvSpPr/>
                <p:nvPr/>
              </p:nvSpPr>
              <p:spPr bwMode="auto">
                <a:xfrm>
                  <a:off x="1481138" y="2273301"/>
                  <a:ext cx="31750" cy="25400"/>
                </a:xfrm>
                <a:custGeom>
                  <a:avLst/>
                  <a:gdLst>
                    <a:gd name="T0" fmla="*/ 23 w 30"/>
                    <a:gd name="T1" fmla="*/ 23 h 24"/>
                    <a:gd name="T2" fmla="*/ 27 w 30"/>
                    <a:gd name="T3" fmla="*/ 16 h 24"/>
                    <a:gd name="T4" fmla="*/ 22 w 30"/>
                    <a:gd name="T5" fmla="*/ 17 h 24"/>
                    <a:gd name="T6" fmla="*/ 21 w 30"/>
                    <a:gd name="T7" fmla="*/ 12 h 24"/>
                    <a:gd name="T8" fmla="*/ 22 w 30"/>
                    <a:gd name="T9" fmla="*/ 19 h 24"/>
                    <a:gd name="T10" fmla="*/ 23 w 30"/>
                    <a:gd name="T11" fmla="*/ 18 h 24"/>
                    <a:gd name="T12" fmla="*/ 25 w 30"/>
                    <a:gd name="T13" fmla="*/ 9 h 24"/>
                    <a:gd name="T14" fmla="*/ 24 w 30"/>
                    <a:gd name="T15" fmla="*/ 10 h 24"/>
                    <a:gd name="T16" fmla="*/ 22 w 30"/>
                    <a:gd name="T17" fmla="*/ 13 h 24"/>
                    <a:gd name="T18" fmla="*/ 17 w 30"/>
                    <a:gd name="T19" fmla="*/ 12 h 24"/>
                    <a:gd name="T20" fmla="*/ 14 w 30"/>
                    <a:gd name="T21" fmla="*/ 9 h 24"/>
                    <a:gd name="T22" fmla="*/ 1 w 30"/>
                    <a:gd name="T23" fmla="*/ 5 h 24"/>
                    <a:gd name="T24" fmla="*/ 7 w 30"/>
                    <a:gd name="T25" fmla="*/ 5 h 24"/>
                    <a:gd name="T26" fmla="*/ 6 w 30"/>
                    <a:gd name="T27" fmla="*/ 4 h 24"/>
                    <a:gd name="T28" fmla="*/ 12 w 30"/>
                    <a:gd name="T29" fmla="*/ 3 h 24"/>
                    <a:gd name="T30" fmla="*/ 11 w 30"/>
                    <a:gd name="T31" fmla="*/ 9 h 24"/>
                    <a:gd name="T32" fmla="*/ 18 w 30"/>
                    <a:gd name="T33" fmla="*/ 10 h 24"/>
                    <a:gd name="T34" fmla="*/ 26 w 30"/>
                    <a:gd name="T35" fmla="*/ 11 h 24"/>
                    <a:gd name="T36" fmla="*/ 24 w 30"/>
                    <a:gd name="T37" fmla="*/ 8 h 24"/>
                    <a:gd name="T38" fmla="*/ 23 w 30"/>
                    <a:gd name="T39" fmla="*/ 13 h 24"/>
                    <a:gd name="T40" fmla="*/ 22 w 30"/>
                    <a:gd name="T41" fmla="*/ 15 h 24"/>
                    <a:gd name="T42" fmla="*/ 24 w 30"/>
                    <a:gd name="T43" fmla="*/ 8 h 24"/>
                    <a:gd name="T44" fmla="*/ 27 w 30"/>
                    <a:gd name="T45" fmla="*/ 11 h 24"/>
                    <a:gd name="T46" fmla="*/ 17 w 30"/>
                    <a:gd name="T47" fmla="*/ 9 h 24"/>
                    <a:gd name="T48" fmla="*/ 20 w 30"/>
                    <a:gd name="T49" fmla="*/ 14 h 24"/>
                    <a:gd name="T50" fmla="*/ 12 w 30"/>
                    <a:gd name="T51" fmla="*/ 8 h 24"/>
                    <a:gd name="T52" fmla="*/ 18 w 30"/>
                    <a:gd name="T53" fmla="*/ 13 h 24"/>
                    <a:gd name="T54" fmla="*/ 11 w 30"/>
                    <a:gd name="T55" fmla="*/ 11 h 24"/>
                    <a:gd name="T56" fmla="*/ 18 w 30"/>
                    <a:gd name="T57" fmla="*/ 13 h 24"/>
                    <a:gd name="T58" fmla="*/ 11 w 30"/>
                    <a:gd name="T59" fmla="*/ 9 h 24"/>
                    <a:gd name="T60" fmla="*/ 11 w 30"/>
                    <a:gd name="T61" fmla="*/ 4 h 24"/>
                    <a:gd name="T62" fmla="*/ 4 w 30"/>
                    <a:gd name="T63" fmla="*/ 4 h 24"/>
                    <a:gd name="T64" fmla="*/ 13 w 30"/>
                    <a:gd name="T65" fmla="*/ 6 h 24"/>
                    <a:gd name="T66" fmla="*/ 1 w 30"/>
                    <a:gd name="T67" fmla="*/ 5 h 24"/>
                    <a:gd name="T68" fmla="*/ 11 w 30"/>
                    <a:gd name="T69" fmla="*/ 4 h 24"/>
                    <a:gd name="T70" fmla="*/ 3 w 30"/>
                    <a:gd name="T71" fmla="*/ 4 h 24"/>
                    <a:gd name="T72" fmla="*/ 12 w 30"/>
                    <a:gd name="T73" fmla="*/ 5 h 24"/>
                    <a:gd name="T74" fmla="*/ 6 w 30"/>
                    <a:gd name="T75" fmla="*/ 3 h 24"/>
                    <a:gd name="T76" fmla="*/ 12 w 30"/>
                    <a:gd name="T77" fmla="*/ 7 h 24"/>
                    <a:gd name="T78" fmla="*/ 7 w 30"/>
                    <a:gd name="T79" fmla="*/ 5 h 24"/>
                    <a:gd name="T80" fmla="*/ 14 w 30"/>
                    <a:gd name="T81" fmla="*/ 10 h 24"/>
                    <a:gd name="T82" fmla="*/ 11 w 30"/>
                    <a:gd name="T83" fmla="*/ 9 h 24"/>
                    <a:gd name="T84" fmla="*/ 21 w 30"/>
                    <a:gd name="T85" fmla="*/ 10 h 24"/>
                    <a:gd name="T86" fmla="*/ 15 w 30"/>
                    <a:gd name="T87" fmla="*/ 13 h 24"/>
                    <a:gd name="T88" fmla="*/ 27 w 30"/>
                    <a:gd name="T89" fmla="*/ 8 h 24"/>
                    <a:gd name="T90" fmla="*/ 22 w 30"/>
                    <a:gd name="T91" fmla="*/ 15 h 24"/>
                    <a:gd name="T92" fmla="*/ 27 w 30"/>
                    <a:gd name="T93" fmla="*/ 8 h 24"/>
                    <a:gd name="T94" fmla="*/ 21 w 30"/>
                    <a:gd name="T95" fmla="*/ 16 h 24"/>
                    <a:gd name="T96" fmla="*/ 27 w 30"/>
                    <a:gd name="T97" fmla="*/ 10 h 24"/>
                    <a:gd name="T98" fmla="*/ 21 w 30"/>
                    <a:gd name="T99" fmla="*/ 19 h 24"/>
                    <a:gd name="T100" fmla="*/ 24 w 30"/>
                    <a:gd name="T101" fmla="*/ 11 h 24"/>
                    <a:gd name="T102" fmla="*/ 22 w 30"/>
                    <a:gd name="T103" fmla="*/ 22 h 24"/>
                    <a:gd name="T104" fmla="*/ 23 w 30"/>
                    <a:gd name="T105" fmla="*/ 11 h 24"/>
                    <a:gd name="T106" fmla="*/ 23 w 30"/>
                    <a:gd name="T107" fmla="*/ 21 h 24"/>
                    <a:gd name="T108" fmla="*/ 23 w 30"/>
                    <a:gd name="T109" fmla="*/ 13 h 24"/>
                    <a:gd name="T110" fmla="*/ 27 w 30"/>
                    <a:gd name="T111" fmla="*/ 16 h 24"/>
                    <a:gd name="T112" fmla="*/ 23 w 30"/>
                    <a:gd name="T113" fmla="*/ 23 h 24"/>
                    <a:gd name="T114" fmla="*/ 29 w 30"/>
                    <a:gd name="T115" fmla="*/ 13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0" h="24">
                      <a:moveTo>
                        <a:pt x="28" y="12"/>
                      </a:moveTo>
                      <a:cubicBezTo>
                        <a:pt x="26" y="16"/>
                        <a:pt x="25" y="19"/>
                        <a:pt x="23" y="23"/>
                      </a:cubicBezTo>
                      <a:cubicBezTo>
                        <a:pt x="24" y="23"/>
                        <a:pt x="24" y="23"/>
                        <a:pt x="25" y="23"/>
                      </a:cubicBezTo>
                      <a:cubicBezTo>
                        <a:pt x="25" y="21"/>
                        <a:pt x="26" y="18"/>
                        <a:pt x="27" y="16"/>
                      </a:cubicBezTo>
                      <a:cubicBezTo>
                        <a:pt x="27" y="15"/>
                        <a:pt x="26" y="15"/>
                        <a:pt x="25" y="15"/>
                      </a:cubicBezTo>
                      <a:cubicBezTo>
                        <a:pt x="24" y="16"/>
                        <a:pt x="23" y="16"/>
                        <a:pt x="22" y="17"/>
                      </a:cubicBezTo>
                      <a:cubicBezTo>
                        <a:pt x="22" y="15"/>
                        <a:pt x="22" y="13"/>
                        <a:pt x="23" y="12"/>
                      </a:cubicBezTo>
                      <a:cubicBezTo>
                        <a:pt x="22" y="12"/>
                        <a:pt x="22" y="12"/>
                        <a:pt x="21" y="12"/>
                      </a:cubicBezTo>
                      <a:cubicBezTo>
                        <a:pt x="22" y="13"/>
                        <a:pt x="22" y="14"/>
                        <a:pt x="23" y="14"/>
                      </a:cubicBezTo>
                      <a:cubicBezTo>
                        <a:pt x="23" y="16"/>
                        <a:pt x="23" y="18"/>
                        <a:pt x="22" y="19"/>
                      </a:cubicBezTo>
                      <a:cubicBezTo>
                        <a:pt x="20" y="15"/>
                        <a:pt x="26" y="12"/>
                        <a:pt x="21" y="18"/>
                      </a:cubicBezTo>
                      <a:cubicBezTo>
                        <a:pt x="22" y="18"/>
                        <a:pt x="22" y="18"/>
                        <a:pt x="23" y="18"/>
                      </a:cubicBezTo>
                      <a:cubicBezTo>
                        <a:pt x="22" y="15"/>
                        <a:pt x="23" y="12"/>
                        <a:pt x="26" y="10"/>
                      </a:cubicBezTo>
                      <a:cubicBezTo>
                        <a:pt x="26" y="10"/>
                        <a:pt x="26" y="10"/>
                        <a:pt x="25" y="9"/>
                      </a:cubicBezTo>
                      <a:cubicBezTo>
                        <a:pt x="25" y="10"/>
                        <a:pt x="25" y="10"/>
                        <a:pt x="25" y="11"/>
                      </a:cubicBezTo>
                      <a:cubicBezTo>
                        <a:pt x="23" y="15"/>
                        <a:pt x="23" y="15"/>
                        <a:pt x="24" y="10"/>
                      </a:cubicBezTo>
                      <a:cubicBezTo>
                        <a:pt x="24" y="11"/>
                        <a:pt x="25" y="12"/>
                        <a:pt x="25" y="12"/>
                      </a:cubicBezTo>
                      <a:cubicBezTo>
                        <a:pt x="24" y="11"/>
                        <a:pt x="23" y="11"/>
                        <a:pt x="22" y="13"/>
                      </a:cubicBezTo>
                      <a:cubicBezTo>
                        <a:pt x="21" y="13"/>
                        <a:pt x="20" y="13"/>
                        <a:pt x="19" y="14"/>
                      </a:cubicBezTo>
                      <a:cubicBezTo>
                        <a:pt x="20" y="11"/>
                        <a:pt x="19" y="10"/>
                        <a:pt x="17" y="12"/>
                      </a:cubicBezTo>
                      <a:cubicBezTo>
                        <a:pt x="16" y="12"/>
                        <a:pt x="10" y="11"/>
                        <a:pt x="14" y="10"/>
                      </a:cubicBezTo>
                      <a:cubicBezTo>
                        <a:pt x="15" y="10"/>
                        <a:pt x="14" y="9"/>
                        <a:pt x="14" y="9"/>
                      </a:cubicBezTo>
                      <a:cubicBezTo>
                        <a:pt x="10" y="9"/>
                        <a:pt x="9" y="7"/>
                        <a:pt x="10" y="5"/>
                      </a:cubicBezTo>
                      <a:cubicBezTo>
                        <a:pt x="7" y="7"/>
                        <a:pt x="4" y="7"/>
                        <a:pt x="1" y="5"/>
                      </a:cubicBezTo>
                      <a:cubicBezTo>
                        <a:pt x="1" y="6"/>
                        <a:pt x="1" y="6"/>
                        <a:pt x="1" y="6"/>
                      </a:cubicBezTo>
                      <a:cubicBezTo>
                        <a:pt x="3" y="6"/>
                        <a:pt x="5" y="5"/>
                        <a:pt x="7" y="5"/>
                      </a:cubicBezTo>
                      <a:cubicBezTo>
                        <a:pt x="7" y="5"/>
                        <a:pt x="8" y="5"/>
                        <a:pt x="8" y="5"/>
                      </a:cubicBezTo>
                      <a:cubicBezTo>
                        <a:pt x="13" y="6"/>
                        <a:pt x="12" y="5"/>
                        <a:pt x="6" y="4"/>
                      </a:cubicBezTo>
                      <a:cubicBezTo>
                        <a:pt x="7" y="3"/>
                        <a:pt x="8" y="2"/>
                        <a:pt x="9" y="2"/>
                      </a:cubicBezTo>
                      <a:cubicBezTo>
                        <a:pt x="10" y="2"/>
                        <a:pt x="11" y="2"/>
                        <a:pt x="12" y="3"/>
                      </a:cubicBezTo>
                      <a:cubicBezTo>
                        <a:pt x="13" y="4"/>
                        <a:pt x="15" y="8"/>
                        <a:pt x="11" y="8"/>
                      </a:cubicBezTo>
                      <a:cubicBezTo>
                        <a:pt x="11" y="8"/>
                        <a:pt x="11" y="9"/>
                        <a:pt x="11" y="9"/>
                      </a:cubicBezTo>
                      <a:cubicBezTo>
                        <a:pt x="13" y="8"/>
                        <a:pt x="14" y="9"/>
                        <a:pt x="13" y="11"/>
                      </a:cubicBezTo>
                      <a:cubicBezTo>
                        <a:pt x="15" y="9"/>
                        <a:pt x="17" y="8"/>
                        <a:pt x="18" y="10"/>
                      </a:cubicBezTo>
                      <a:cubicBezTo>
                        <a:pt x="19" y="10"/>
                        <a:pt x="20" y="10"/>
                        <a:pt x="20" y="10"/>
                      </a:cubicBezTo>
                      <a:cubicBezTo>
                        <a:pt x="23" y="9"/>
                        <a:pt x="25" y="9"/>
                        <a:pt x="26" y="11"/>
                      </a:cubicBezTo>
                      <a:cubicBezTo>
                        <a:pt x="27" y="10"/>
                        <a:pt x="27" y="10"/>
                        <a:pt x="27" y="10"/>
                      </a:cubicBezTo>
                      <a:cubicBezTo>
                        <a:pt x="26" y="9"/>
                        <a:pt x="25" y="9"/>
                        <a:pt x="24" y="8"/>
                      </a:cubicBezTo>
                      <a:cubicBezTo>
                        <a:pt x="23" y="8"/>
                        <a:pt x="23" y="9"/>
                        <a:pt x="23" y="9"/>
                      </a:cubicBezTo>
                      <a:cubicBezTo>
                        <a:pt x="23" y="10"/>
                        <a:pt x="23" y="12"/>
                        <a:pt x="23" y="13"/>
                      </a:cubicBezTo>
                      <a:cubicBezTo>
                        <a:pt x="23" y="12"/>
                        <a:pt x="21" y="12"/>
                        <a:pt x="21" y="13"/>
                      </a:cubicBezTo>
                      <a:cubicBezTo>
                        <a:pt x="22" y="14"/>
                        <a:pt x="22" y="14"/>
                        <a:pt x="22" y="15"/>
                      </a:cubicBezTo>
                      <a:cubicBezTo>
                        <a:pt x="22" y="15"/>
                        <a:pt x="23" y="15"/>
                        <a:pt x="23" y="15"/>
                      </a:cubicBezTo>
                      <a:cubicBezTo>
                        <a:pt x="26" y="13"/>
                        <a:pt x="27" y="10"/>
                        <a:pt x="24" y="8"/>
                      </a:cubicBezTo>
                      <a:cubicBezTo>
                        <a:pt x="24" y="9"/>
                        <a:pt x="23" y="9"/>
                        <a:pt x="23" y="9"/>
                      </a:cubicBezTo>
                      <a:cubicBezTo>
                        <a:pt x="24" y="10"/>
                        <a:pt x="25" y="10"/>
                        <a:pt x="27" y="11"/>
                      </a:cubicBezTo>
                      <a:cubicBezTo>
                        <a:pt x="27" y="11"/>
                        <a:pt x="28" y="10"/>
                        <a:pt x="27" y="10"/>
                      </a:cubicBezTo>
                      <a:cubicBezTo>
                        <a:pt x="24" y="7"/>
                        <a:pt x="20" y="8"/>
                        <a:pt x="17" y="9"/>
                      </a:cubicBezTo>
                      <a:cubicBezTo>
                        <a:pt x="17" y="9"/>
                        <a:pt x="16" y="10"/>
                        <a:pt x="16" y="10"/>
                      </a:cubicBezTo>
                      <a:cubicBezTo>
                        <a:pt x="17" y="13"/>
                        <a:pt x="17" y="13"/>
                        <a:pt x="20" y="14"/>
                      </a:cubicBezTo>
                      <a:cubicBezTo>
                        <a:pt x="20" y="14"/>
                        <a:pt x="21" y="14"/>
                        <a:pt x="21" y="13"/>
                      </a:cubicBezTo>
                      <a:cubicBezTo>
                        <a:pt x="21" y="10"/>
                        <a:pt x="15" y="5"/>
                        <a:pt x="12" y="8"/>
                      </a:cubicBezTo>
                      <a:cubicBezTo>
                        <a:pt x="8" y="12"/>
                        <a:pt x="14" y="16"/>
                        <a:pt x="18" y="14"/>
                      </a:cubicBezTo>
                      <a:cubicBezTo>
                        <a:pt x="18" y="14"/>
                        <a:pt x="18" y="14"/>
                        <a:pt x="18" y="13"/>
                      </a:cubicBezTo>
                      <a:cubicBezTo>
                        <a:pt x="18" y="10"/>
                        <a:pt x="15" y="9"/>
                        <a:pt x="11" y="10"/>
                      </a:cubicBezTo>
                      <a:cubicBezTo>
                        <a:pt x="11" y="10"/>
                        <a:pt x="10" y="11"/>
                        <a:pt x="11" y="11"/>
                      </a:cubicBezTo>
                      <a:cubicBezTo>
                        <a:pt x="12" y="14"/>
                        <a:pt x="15" y="14"/>
                        <a:pt x="18" y="13"/>
                      </a:cubicBezTo>
                      <a:cubicBezTo>
                        <a:pt x="18" y="13"/>
                        <a:pt x="18" y="13"/>
                        <a:pt x="18" y="13"/>
                      </a:cubicBezTo>
                      <a:cubicBezTo>
                        <a:pt x="18" y="8"/>
                        <a:pt x="14" y="7"/>
                        <a:pt x="10" y="8"/>
                      </a:cubicBezTo>
                      <a:cubicBezTo>
                        <a:pt x="10" y="8"/>
                        <a:pt x="10" y="9"/>
                        <a:pt x="11" y="9"/>
                      </a:cubicBezTo>
                      <a:cubicBezTo>
                        <a:pt x="19" y="10"/>
                        <a:pt x="13" y="0"/>
                        <a:pt x="8" y="0"/>
                      </a:cubicBezTo>
                      <a:cubicBezTo>
                        <a:pt x="1" y="1"/>
                        <a:pt x="6" y="9"/>
                        <a:pt x="11" y="4"/>
                      </a:cubicBezTo>
                      <a:cubicBezTo>
                        <a:pt x="11" y="4"/>
                        <a:pt x="11" y="4"/>
                        <a:pt x="10" y="3"/>
                      </a:cubicBezTo>
                      <a:cubicBezTo>
                        <a:pt x="8" y="1"/>
                        <a:pt x="6" y="2"/>
                        <a:pt x="4" y="4"/>
                      </a:cubicBezTo>
                      <a:cubicBezTo>
                        <a:pt x="3" y="4"/>
                        <a:pt x="4" y="5"/>
                        <a:pt x="4" y="5"/>
                      </a:cubicBezTo>
                      <a:cubicBezTo>
                        <a:pt x="6" y="8"/>
                        <a:pt x="10" y="8"/>
                        <a:pt x="13" y="6"/>
                      </a:cubicBezTo>
                      <a:cubicBezTo>
                        <a:pt x="13" y="5"/>
                        <a:pt x="13" y="5"/>
                        <a:pt x="13" y="4"/>
                      </a:cubicBezTo>
                      <a:cubicBezTo>
                        <a:pt x="9" y="3"/>
                        <a:pt x="5" y="4"/>
                        <a:pt x="1" y="5"/>
                      </a:cubicBezTo>
                      <a:cubicBezTo>
                        <a:pt x="0" y="5"/>
                        <a:pt x="0" y="6"/>
                        <a:pt x="1" y="6"/>
                      </a:cubicBezTo>
                      <a:cubicBezTo>
                        <a:pt x="5" y="9"/>
                        <a:pt x="9" y="8"/>
                        <a:pt x="11" y="4"/>
                      </a:cubicBezTo>
                      <a:cubicBezTo>
                        <a:pt x="11" y="4"/>
                        <a:pt x="11" y="4"/>
                        <a:pt x="11" y="3"/>
                      </a:cubicBezTo>
                      <a:cubicBezTo>
                        <a:pt x="8" y="1"/>
                        <a:pt x="6" y="1"/>
                        <a:pt x="3" y="4"/>
                      </a:cubicBezTo>
                      <a:cubicBezTo>
                        <a:pt x="3" y="4"/>
                        <a:pt x="3" y="5"/>
                        <a:pt x="3" y="5"/>
                      </a:cubicBezTo>
                      <a:cubicBezTo>
                        <a:pt x="6" y="8"/>
                        <a:pt x="9" y="8"/>
                        <a:pt x="12" y="5"/>
                      </a:cubicBezTo>
                      <a:cubicBezTo>
                        <a:pt x="12" y="5"/>
                        <a:pt x="12" y="4"/>
                        <a:pt x="11" y="4"/>
                      </a:cubicBezTo>
                      <a:cubicBezTo>
                        <a:pt x="10" y="3"/>
                        <a:pt x="8" y="3"/>
                        <a:pt x="6" y="3"/>
                      </a:cubicBezTo>
                      <a:cubicBezTo>
                        <a:pt x="6" y="3"/>
                        <a:pt x="6" y="4"/>
                        <a:pt x="6" y="4"/>
                      </a:cubicBezTo>
                      <a:cubicBezTo>
                        <a:pt x="7" y="7"/>
                        <a:pt x="10" y="11"/>
                        <a:pt x="12" y="7"/>
                      </a:cubicBezTo>
                      <a:cubicBezTo>
                        <a:pt x="13" y="7"/>
                        <a:pt x="13" y="7"/>
                        <a:pt x="12" y="7"/>
                      </a:cubicBezTo>
                      <a:cubicBezTo>
                        <a:pt x="10" y="5"/>
                        <a:pt x="9" y="4"/>
                        <a:pt x="7" y="5"/>
                      </a:cubicBezTo>
                      <a:cubicBezTo>
                        <a:pt x="6" y="5"/>
                        <a:pt x="6" y="6"/>
                        <a:pt x="6" y="6"/>
                      </a:cubicBezTo>
                      <a:cubicBezTo>
                        <a:pt x="8" y="9"/>
                        <a:pt x="10" y="11"/>
                        <a:pt x="14" y="10"/>
                      </a:cubicBezTo>
                      <a:cubicBezTo>
                        <a:pt x="14" y="10"/>
                        <a:pt x="14" y="9"/>
                        <a:pt x="14" y="9"/>
                      </a:cubicBezTo>
                      <a:cubicBezTo>
                        <a:pt x="12" y="9"/>
                        <a:pt x="11" y="9"/>
                        <a:pt x="11" y="9"/>
                      </a:cubicBezTo>
                      <a:cubicBezTo>
                        <a:pt x="10" y="10"/>
                        <a:pt x="10" y="10"/>
                        <a:pt x="10" y="11"/>
                      </a:cubicBezTo>
                      <a:cubicBezTo>
                        <a:pt x="13" y="13"/>
                        <a:pt x="19" y="15"/>
                        <a:pt x="21" y="10"/>
                      </a:cubicBezTo>
                      <a:cubicBezTo>
                        <a:pt x="21" y="10"/>
                        <a:pt x="20" y="9"/>
                        <a:pt x="20" y="9"/>
                      </a:cubicBezTo>
                      <a:cubicBezTo>
                        <a:pt x="17" y="10"/>
                        <a:pt x="16" y="11"/>
                        <a:pt x="15" y="13"/>
                      </a:cubicBezTo>
                      <a:cubicBezTo>
                        <a:pt x="15" y="13"/>
                        <a:pt x="15" y="14"/>
                        <a:pt x="15" y="14"/>
                      </a:cubicBezTo>
                      <a:cubicBezTo>
                        <a:pt x="20" y="17"/>
                        <a:pt x="27" y="13"/>
                        <a:pt x="27" y="8"/>
                      </a:cubicBezTo>
                      <a:cubicBezTo>
                        <a:pt x="27" y="7"/>
                        <a:pt x="27" y="7"/>
                        <a:pt x="27" y="7"/>
                      </a:cubicBezTo>
                      <a:cubicBezTo>
                        <a:pt x="22" y="7"/>
                        <a:pt x="18" y="11"/>
                        <a:pt x="22" y="15"/>
                      </a:cubicBezTo>
                      <a:cubicBezTo>
                        <a:pt x="22" y="15"/>
                        <a:pt x="23" y="15"/>
                        <a:pt x="23" y="15"/>
                      </a:cubicBezTo>
                      <a:cubicBezTo>
                        <a:pt x="26" y="14"/>
                        <a:pt x="28" y="12"/>
                        <a:pt x="27" y="8"/>
                      </a:cubicBezTo>
                      <a:cubicBezTo>
                        <a:pt x="27" y="8"/>
                        <a:pt x="27" y="8"/>
                        <a:pt x="26" y="8"/>
                      </a:cubicBezTo>
                      <a:cubicBezTo>
                        <a:pt x="22" y="8"/>
                        <a:pt x="19" y="12"/>
                        <a:pt x="21" y="16"/>
                      </a:cubicBezTo>
                      <a:cubicBezTo>
                        <a:pt x="21" y="16"/>
                        <a:pt x="21" y="17"/>
                        <a:pt x="22" y="16"/>
                      </a:cubicBezTo>
                      <a:cubicBezTo>
                        <a:pt x="25" y="15"/>
                        <a:pt x="26" y="13"/>
                        <a:pt x="27" y="10"/>
                      </a:cubicBezTo>
                      <a:cubicBezTo>
                        <a:pt x="27" y="9"/>
                        <a:pt x="26" y="9"/>
                        <a:pt x="26" y="9"/>
                      </a:cubicBezTo>
                      <a:cubicBezTo>
                        <a:pt x="22" y="11"/>
                        <a:pt x="20" y="15"/>
                        <a:pt x="21" y="19"/>
                      </a:cubicBezTo>
                      <a:cubicBezTo>
                        <a:pt x="22" y="19"/>
                        <a:pt x="22" y="19"/>
                        <a:pt x="23" y="19"/>
                      </a:cubicBezTo>
                      <a:cubicBezTo>
                        <a:pt x="24" y="16"/>
                        <a:pt x="25" y="14"/>
                        <a:pt x="24" y="11"/>
                      </a:cubicBezTo>
                      <a:cubicBezTo>
                        <a:pt x="23" y="11"/>
                        <a:pt x="23" y="11"/>
                        <a:pt x="22" y="11"/>
                      </a:cubicBezTo>
                      <a:cubicBezTo>
                        <a:pt x="19" y="14"/>
                        <a:pt x="20" y="18"/>
                        <a:pt x="22" y="22"/>
                      </a:cubicBezTo>
                      <a:cubicBezTo>
                        <a:pt x="22" y="22"/>
                        <a:pt x="23" y="22"/>
                        <a:pt x="23" y="22"/>
                      </a:cubicBezTo>
                      <a:cubicBezTo>
                        <a:pt x="25" y="18"/>
                        <a:pt x="24" y="15"/>
                        <a:pt x="23" y="11"/>
                      </a:cubicBezTo>
                      <a:cubicBezTo>
                        <a:pt x="22" y="11"/>
                        <a:pt x="22" y="11"/>
                        <a:pt x="21" y="11"/>
                      </a:cubicBezTo>
                      <a:cubicBezTo>
                        <a:pt x="20" y="15"/>
                        <a:pt x="21" y="18"/>
                        <a:pt x="23" y="21"/>
                      </a:cubicBezTo>
                      <a:cubicBezTo>
                        <a:pt x="24" y="21"/>
                        <a:pt x="24" y="21"/>
                        <a:pt x="25" y="20"/>
                      </a:cubicBezTo>
                      <a:cubicBezTo>
                        <a:pt x="26" y="18"/>
                        <a:pt x="26" y="15"/>
                        <a:pt x="23" y="13"/>
                      </a:cubicBezTo>
                      <a:cubicBezTo>
                        <a:pt x="23" y="13"/>
                        <a:pt x="23" y="13"/>
                        <a:pt x="22" y="13"/>
                      </a:cubicBezTo>
                      <a:cubicBezTo>
                        <a:pt x="17" y="18"/>
                        <a:pt x="23" y="22"/>
                        <a:pt x="27" y="16"/>
                      </a:cubicBezTo>
                      <a:cubicBezTo>
                        <a:pt x="26" y="16"/>
                        <a:pt x="26" y="16"/>
                        <a:pt x="25" y="16"/>
                      </a:cubicBezTo>
                      <a:cubicBezTo>
                        <a:pt x="25" y="18"/>
                        <a:pt x="24" y="20"/>
                        <a:pt x="23" y="23"/>
                      </a:cubicBezTo>
                      <a:cubicBezTo>
                        <a:pt x="23" y="24"/>
                        <a:pt x="24" y="24"/>
                        <a:pt x="25" y="23"/>
                      </a:cubicBezTo>
                      <a:cubicBezTo>
                        <a:pt x="26" y="20"/>
                        <a:pt x="27" y="16"/>
                        <a:pt x="29" y="13"/>
                      </a:cubicBezTo>
                      <a:cubicBezTo>
                        <a:pt x="30" y="12"/>
                        <a:pt x="28" y="11"/>
                        <a:pt x="28"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60" name="Freeform 175"/>
                <p:cNvSpPr/>
                <p:nvPr/>
              </p:nvSpPr>
              <p:spPr bwMode="auto">
                <a:xfrm>
                  <a:off x="1501775" y="2225676"/>
                  <a:ext cx="42863" cy="52388"/>
                </a:xfrm>
                <a:custGeom>
                  <a:avLst/>
                  <a:gdLst>
                    <a:gd name="T0" fmla="*/ 13 w 41"/>
                    <a:gd name="T1" fmla="*/ 6 h 49"/>
                    <a:gd name="T2" fmla="*/ 8 w 41"/>
                    <a:gd name="T3" fmla="*/ 12 h 49"/>
                    <a:gd name="T4" fmla="*/ 9 w 41"/>
                    <a:gd name="T5" fmla="*/ 19 h 49"/>
                    <a:gd name="T6" fmla="*/ 13 w 41"/>
                    <a:gd name="T7" fmla="*/ 6 h 49"/>
                    <a:gd name="T8" fmla="*/ 18 w 41"/>
                    <a:gd name="T9" fmla="*/ 6 h 49"/>
                    <a:gd name="T10" fmla="*/ 10 w 41"/>
                    <a:gd name="T11" fmla="*/ 17 h 49"/>
                    <a:gd name="T12" fmla="*/ 20 w 41"/>
                    <a:gd name="T13" fmla="*/ 8 h 49"/>
                    <a:gd name="T14" fmla="*/ 26 w 41"/>
                    <a:gd name="T15" fmla="*/ 27 h 49"/>
                    <a:gd name="T16" fmla="*/ 17 w 41"/>
                    <a:gd name="T17" fmla="*/ 24 h 49"/>
                    <a:gd name="T18" fmla="*/ 22 w 41"/>
                    <a:gd name="T19" fmla="*/ 26 h 49"/>
                    <a:gd name="T20" fmla="*/ 27 w 41"/>
                    <a:gd name="T21" fmla="*/ 18 h 49"/>
                    <a:gd name="T22" fmla="*/ 23 w 41"/>
                    <a:gd name="T23" fmla="*/ 30 h 49"/>
                    <a:gd name="T24" fmla="*/ 22 w 41"/>
                    <a:gd name="T25" fmla="*/ 34 h 49"/>
                    <a:gd name="T26" fmla="*/ 26 w 41"/>
                    <a:gd name="T27" fmla="*/ 32 h 49"/>
                    <a:gd name="T28" fmla="*/ 30 w 41"/>
                    <a:gd name="T29" fmla="*/ 28 h 49"/>
                    <a:gd name="T30" fmla="*/ 30 w 41"/>
                    <a:gd name="T31" fmla="*/ 31 h 49"/>
                    <a:gd name="T32" fmla="*/ 34 w 41"/>
                    <a:gd name="T33" fmla="*/ 24 h 49"/>
                    <a:gd name="T34" fmla="*/ 30 w 41"/>
                    <a:gd name="T35" fmla="*/ 18 h 49"/>
                    <a:gd name="T36" fmla="*/ 36 w 41"/>
                    <a:gd name="T37" fmla="*/ 47 h 49"/>
                    <a:gd name="T38" fmla="*/ 36 w 41"/>
                    <a:gd name="T39" fmla="*/ 44 h 49"/>
                    <a:gd name="T40" fmla="*/ 33 w 41"/>
                    <a:gd name="T41" fmla="*/ 23 h 49"/>
                    <a:gd name="T42" fmla="*/ 33 w 41"/>
                    <a:gd name="T43" fmla="*/ 21 h 49"/>
                    <a:gd name="T44" fmla="*/ 36 w 41"/>
                    <a:gd name="T45" fmla="*/ 31 h 49"/>
                    <a:gd name="T46" fmla="*/ 32 w 41"/>
                    <a:gd name="T47" fmla="*/ 31 h 49"/>
                    <a:gd name="T48" fmla="*/ 33 w 41"/>
                    <a:gd name="T49" fmla="*/ 35 h 49"/>
                    <a:gd name="T50" fmla="*/ 31 w 41"/>
                    <a:gd name="T51" fmla="*/ 33 h 49"/>
                    <a:gd name="T52" fmla="*/ 26 w 41"/>
                    <a:gd name="T53" fmla="*/ 29 h 49"/>
                    <a:gd name="T54" fmla="*/ 25 w 41"/>
                    <a:gd name="T55" fmla="*/ 33 h 49"/>
                    <a:gd name="T56" fmla="*/ 28 w 41"/>
                    <a:gd name="T57" fmla="*/ 30 h 49"/>
                    <a:gd name="T58" fmla="*/ 29 w 41"/>
                    <a:gd name="T59" fmla="*/ 19 h 49"/>
                    <a:gd name="T60" fmla="*/ 25 w 41"/>
                    <a:gd name="T61" fmla="*/ 16 h 49"/>
                    <a:gd name="T62" fmla="*/ 28 w 41"/>
                    <a:gd name="T63" fmla="*/ 13 h 49"/>
                    <a:gd name="T64" fmla="*/ 26 w 41"/>
                    <a:gd name="T65" fmla="*/ 16 h 49"/>
                    <a:gd name="T66" fmla="*/ 24 w 41"/>
                    <a:gd name="T67" fmla="*/ 18 h 49"/>
                    <a:gd name="T68" fmla="*/ 24 w 41"/>
                    <a:gd name="T69" fmla="*/ 20 h 49"/>
                    <a:gd name="T70" fmla="*/ 22 w 41"/>
                    <a:gd name="T71" fmla="*/ 20 h 49"/>
                    <a:gd name="T72" fmla="*/ 18 w 41"/>
                    <a:gd name="T73" fmla="*/ 20 h 49"/>
                    <a:gd name="T74" fmla="*/ 18 w 41"/>
                    <a:gd name="T75" fmla="*/ 30 h 49"/>
                    <a:gd name="T76" fmla="*/ 28 w 41"/>
                    <a:gd name="T77" fmla="*/ 26 h 49"/>
                    <a:gd name="T78" fmla="*/ 24 w 41"/>
                    <a:gd name="T79" fmla="*/ 21 h 49"/>
                    <a:gd name="T80" fmla="*/ 19 w 41"/>
                    <a:gd name="T81" fmla="*/ 25 h 49"/>
                    <a:gd name="T82" fmla="*/ 19 w 41"/>
                    <a:gd name="T83" fmla="*/ 21 h 49"/>
                    <a:gd name="T84" fmla="*/ 9 w 41"/>
                    <a:gd name="T85" fmla="*/ 16 h 49"/>
                    <a:gd name="T86" fmla="*/ 10 w 41"/>
                    <a:gd name="T87" fmla="*/ 13 h 49"/>
                    <a:gd name="T88" fmla="*/ 6 w 41"/>
                    <a:gd name="T89" fmla="*/ 2 h 49"/>
                    <a:gd name="T90" fmla="*/ 17 w 41"/>
                    <a:gd name="T91" fmla="*/ 9 h 49"/>
                    <a:gd name="T92" fmla="*/ 15 w 41"/>
                    <a:gd name="T93" fmla="*/ 4 h 49"/>
                    <a:gd name="T94" fmla="*/ 14 w 41"/>
                    <a:gd name="T95" fmla="*/ 3 h 49"/>
                    <a:gd name="T96" fmla="*/ 10 w 41"/>
                    <a:gd name="T97" fmla="*/ 14 h 49"/>
                    <a:gd name="T98" fmla="*/ 13 w 41"/>
                    <a:gd name="T99" fmla="*/ 11 h 49"/>
                    <a:gd name="T100" fmla="*/ 8 w 41"/>
                    <a:gd name="T101" fmla="*/ 16 h 49"/>
                    <a:gd name="T102" fmla="*/ 9 w 41"/>
                    <a:gd name="T103" fmla="*/ 17 h 49"/>
                    <a:gd name="T104" fmla="*/ 12 w 41"/>
                    <a:gd name="T105" fmla="*/ 12 h 49"/>
                    <a:gd name="T106" fmla="*/ 5 w 41"/>
                    <a:gd name="T107" fmla="*/ 10 h 49"/>
                    <a:gd name="T108" fmla="*/ 6 w 41"/>
                    <a:gd name="T109" fmla="*/ 5 h 49"/>
                    <a:gd name="T110" fmla="*/ 11 w 41"/>
                    <a:gd name="T111" fmla="*/ 4 h 49"/>
                    <a:gd name="T112" fmla="*/ 11 w 41"/>
                    <a:gd name="T113" fmla="*/ 6 h 49"/>
                    <a:gd name="T114" fmla="*/ 9 w 41"/>
                    <a:gd name="T115" fmla="*/ 7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1" h="49">
                      <a:moveTo>
                        <a:pt x="10" y="6"/>
                      </a:moveTo>
                      <a:cubicBezTo>
                        <a:pt x="10" y="6"/>
                        <a:pt x="9" y="6"/>
                        <a:pt x="9" y="6"/>
                      </a:cubicBezTo>
                      <a:cubicBezTo>
                        <a:pt x="9" y="6"/>
                        <a:pt x="10" y="6"/>
                        <a:pt x="12" y="6"/>
                      </a:cubicBezTo>
                      <a:cubicBezTo>
                        <a:pt x="11" y="6"/>
                        <a:pt x="11" y="6"/>
                        <a:pt x="13" y="6"/>
                      </a:cubicBezTo>
                      <a:cubicBezTo>
                        <a:pt x="16" y="7"/>
                        <a:pt x="14" y="13"/>
                        <a:pt x="11" y="9"/>
                      </a:cubicBezTo>
                      <a:cubicBezTo>
                        <a:pt x="10" y="8"/>
                        <a:pt x="10" y="8"/>
                        <a:pt x="9" y="9"/>
                      </a:cubicBezTo>
                      <a:cubicBezTo>
                        <a:pt x="9" y="12"/>
                        <a:pt x="10" y="11"/>
                        <a:pt x="8" y="11"/>
                      </a:cubicBezTo>
                      <a:cubicBezTo>
                        <a:pt x="8" y="11"/>
                        <a:pt x="8" y="12"/>
                        <a:pt x="8" y="12"/>
                      </a:cubicBezTo>
                      <a:cubicBezTo>
                        <a:pt x="8" y="14"/>
                        <a:pt x="8" y="15"/>
                        <a:pt x="9" y="14"/>
                      </a:cubicBezTo>
                      <a:cubicBezTo>
                        <a:pt x="9" y="13"/>
                        <a:pt x="8" y="13"/>
                        <a:pt x="7" y="14"/>
                      </a:cubicBezTo>
                      <a:cubicBezTo>
                        <a:pt x="8" y="16"/>
                        <a:pt x="8" y="18"/>
                        <a:pt x="8" y="20"/>
                      </a:cubicBezTo>
                      <a:cubicBezTo>
                        <a:pt x="8" y="20"/>
                        <a:pt x="9" y="20"/>
                        <a:pt x="9" y="19"/>
                      </a:cubicBezTo>
                      <a:cubicBezTo>
                        <a:pt x="9" y="14"/>
                        <a:pt x="12" y="10"/>
                        <a:pt x="14" y="5"/>
                      </a:cubicBezTo>
                      <a:cubicBezTo>
                        <a:pt x="14" y="5"/>
                        <a:pt x="14" y="5"/>
                        <a:pt x="13" y="5"/>
                      </a:cubicBezTo>
                      <a:cubicBezTo>
                        <a:pt x="8" y="4"/>
                        <a:pt x="16" y="3"/>
                        <a:pt x="13" y="5"/>
                      </a:cubicBezTo>
                      <a:cubicBezTo>
                        <a:pt x="12" y="5"/>
                        <a:pt x="12" y="6"/>
                        <a:pt x="13" y="6"/>
                      </a:cubicBezTo>
                      <a:cubicBezTo>
                        <a:pt x="14" y="6"/>
                        <a:pt x="18" y="9"/>
                        <a:pt x="19" y="9"/>
                      </a:cubicBezTo>
                      <a:cubicBezTo>
                        <a:pt x="20" y="9"/>
                        <a:pt x="20" y="8"/>
                        <a:pt x="19" y="8"/>
                      </a:cubicBezTo>
                      <a:cubicBezTo>
                        <a:pt x="17" y="7"/>
                        <a:pt x="16" y="7"/>
                        <a:pt x="18" y="8"/>
                      </a:cubicBezTo>
                      <a:cubicBezTo>
                        <a:pt x="18" y="8"/>
                        <a:pt x="19" y="7"/>
                        <a:pt x="18" y="6"/>
                      </a:cubicBezTo>
                      <a:cubicBezTo>
                        <a:pt x="15" y="5"/>
                        <a:pt x="12" y="3"/>
                        <a:pt x="9" y="2"/>
                      </a:cubicBezTo>
                      <a:cubicBezTo>
                        <a:pt x="12" y="3"/>
                        <a:pt x="9" y="12"/>
                        <a:pt x="8" y="14"/>
                      </a:cubicBezTo>
                      <a:cubicBezTo>
                        <a:pt x="8" y="15"/>
                        <a:pt x="9" y="16"/>
                        <a:pt x="9" y="15"/>
                      </a:cubicBezTo>
                      <a:cubicBezTo>
                        <a:pt x="11" y="14"/>
                        <a:pt x="10" y="16"/>
                        <a:pt x="10" y="17"/>
                      </a:cubicBezTo>
                      <a:cubicBezTo>
                        <a:pt x="10" y="18"/>
                        <a:pt x="11" y="18"/>
                        <a:pt x="12" y="18"/>
                      </a:cubicBezTo>
                      <a:cubicBezTo>
                        <a:pt x="12" y="16"/>
                        <a:pt x="12" y="15"/>
                        <a:pt x="12" y="14"/>
                      </a:cubicBezTo>
                      <a:cubicBezTo>
                        <a:pt x="12" y="13"/>
                        <a:pt x="11" y="13"/>
                        <a:pt x="11" y="14"/>
                      </a:cubicBezTo>
                      <a:cubicBezTo>
                        <a:pt x="13" y="10"/>
                        <a:pt x="16" y="8"/>
                        <a:pt x="20" y="8"/>
                      </a:cubicBezTo>
                      <a:cubicBezTo>
                        <a:pt x="29" y="8"/>
                        <a:pt x="29" y="13"/>
                        <a:pt x="20" y="23"/>
                      </a:cubicBezTo>
                      <a:cubicBezTo>
                        <a:pt x="22" y="22"/>
                        <a:pt x="24" y="22"/>
                        <a:pt x="24" y="25"/>
                      </a:cubicBezTo>
                      <a:cubicBezTo>
                        <a:pt x="24" y="25"/>
                        <a:pt x="14" y="29"/>
                        <a:pt x="21" y="23"/>
                      </a:cubicBezTo>
                      <a:cubicBezTo>
                        <a:pt x="24" y="21"/>
                        <a:pt x="26" y="23"/>
                        <a:pt x="26" y="27"/>
                      </a:cubicBezTo>
                      <a:cubicBezTo>
                        <a:pt x="22" y="32"/>
                        <a:pt x="20" y="32"/>
                        <a:pt x="19" y="27"/>
                      </a:cubicBezTo>
                      <a:cubicBezTo>
                        <a:pt x="22" y="20"/>
                        <a:pt x="23" y="19"/>
                        <a:pt x="20" y="24"/>
                      </a:cubicBezTo>
                      <a:cubicBezTo>
                        <a:pt x="18" y="28"/>
                        <a:pt x="18" y="28"/>
                        <a:pt x="19" y="25"/>
                      </a:cubicBezTo>
                      <a:cubicBezTo>
                        <a:pt x="19" y="24"/>
                        <a:pt x="18" y="24"/>
                        <a:pt x="17" y="24"/>
                      </a:cubicBezTo>
                      <a:cubicBezTo>
                        <a:pt x="16" y="27"/>
                        <a:pt x="16" y="26"/>
                        <a:pt x="19" y="23"/>
                      </a:cubicBezTo>
                      <a:cubicBezTo>
                        <a:pt x="19" y="26"/>
                        <a:pt x="20" y="28"/>
                        <a:pt x="20" y="31"/>
                      </a:cubicBezTo>
                      <a:cubicBezTo>
                        <a:pt x="20" y="32"/>
                        <a:pt x="21" y="32"/>
                        <a:pt x="21" y="31"/>
                      </a:cubicBezTo>
                      <a:cubicBezTo>
                        <a:pt x="22" y="24"/>
                        <a:pt x="22" y="22"/>
                        <a:pt x="22" y="26"/>
                      </a:cubicBezTo>
                      <a:cubicBezTo>
                        <a:pt x="23" y="30"/>
                        <a:pt x="24" y="29"/>
                        <a:pt x="24" y="23"/>
                      </a:cubicBezTo>
                      <a:cubicBezTo>
                        <a:pt x="24" y="25"/>
                        <a:pt x="24" y="26"/>
                        <a:pt x="24" y="28"/>
                      </a:cubicBezTo>
                      <a:cubicBezTo>
                        <a:pt x="24" y="28"/>
                        <a:pt x="26" y="25"/>
                        <a:pt x="26" y="24"/>
                      </a:cubicBezTo>
                      <a:cubicBezTo>
                        <a:pt x="26" y="22"/>
                        <a:pt x="27" y="20"/>
                        <a:pt x="27" y="18"/>
                      </a:cubicBezTo>
                      <a:cubicBezTo>
                        <a:pt x="29" y="22"/>
                        <a:pt x="29" y="29"/>
                        <a:pt x="28" y="18"/>
                      </a:cubicBezTo>
                      <a:cubicBezTo>
                        <a:pt x="29" y="20"/>
                        <a:pt x="30" y="22"/>
                        <a:pt x="31" y="24"/>
                      </a:cubicBezTo>
                      <a:cubicBezTo>
                        <a:pt x="33" y="33"/>
                        <a:pt x="26" y="29"/>
                        <a:pt x="23" y="28"/>
                      </a:cubicBezTo>
                      <a:cubicBezTo>
                        <a:pt x="23" y="28"/>
                        <a:pt x="22" y="30"/>
                        <a:pt x="23" y="30"/>
                      </a:cubicBezTo>
                      <a:cubicBezTo>
                        <a:pt x="26" y="31"/>
                        <a:pt x="25" y="31"/>
                        <a:pt x="29" y="31"/>
                      </a:cubicBezTo>
                      <a:cubicBezTo>
                        <a:pt x="29" y="31"/>
                        <a:pt x="29" y="29"/>
                        <a:pt x="28" y="29"/>
                      </a:cubicBezTo>
                      <a:cubicBezTo>
                        <a:pt x="25" y="30"/>
                        <a:pt x="24" y="30"/>
                        <a:pt x="22" y="33"/>
                      </a:cubicBezTo>
                      <a:cubicBezTo>
                        <a:pt x="21" y="33"/>
                        <a:pt x="22" y="33"/>
                        <a:pt x="22" y="34"/>
                      </a:cubicBezTo>
                      <a:cubicBezTo>
                        <a:pt x="22" y="33"/>
                        <a:pt x="21" y="32"/>
                        <a:pt x="19" y="33"/>
                      </a:cubicBezTo>
                      <a:cubicBezTo>
                        <a:pt x="18" y="33"/>
                        <a:pt x="18" y="35"/>
                        <a:pt x="19" y="35"/>
                      </a:cubicBezTo>
                      <a:cubicBezTo>
                        <a:pt x="22" y="35"/>
                        <a:pt x="24" y="34"/>
                        <a:pt x="27" y="33"/>
                      </a:cubicBezTo>
                      <a:cubicBezTo>
                        <a:pt x="27" y="33"/>
                        <a:pt x="27" y="32"/>
                        <a:pt x="26" y="32"/>
                      </a:cubicBezTo>
                      <a:cubicBezTo>
                        <a:pt x="25" y="32"/>
                        <a:pt x="25" y="32"/>
                        <a:pt x="24" y="33"/>
                      </a:cubicBezTo>
                      <a:cubicBezTo>
                        <a:pt x="23" y="33"/>
                        <a:pt x="23" y="34"/>
                        <a:pt x="24" y="34"/>
                      </a:cubicBezTo>
                      <a:cubicBezTo>
                        <a:pt x="28" y="34"/>
                        <a:pt x="30" y="32"/>
                        <a:pt x="31" y="28"/>
                      </a:cubicBezTo>
                      <a:cubicBezTo>
                        <a:pt x="31" y="28"/>
                        <a:pt x="30" y="27"/>
                        <a:pt x="30" y="28"/>
                      </a:cubicBezTo>
                      <a:cubicBezTo>
                        <a:pt x="25" y="29"/>
                        <a:pt x="31" y="27"/>
                        <a:pt x="31" y="30"/>
                      </a:cubicBezTo>
                      <a:cubicBezTo>
                        <a:pt x="33" y="30"/>
                        <a:pt x="33" y="29"/>
                        <a:pt x="32" y="27"/>
                      </a:cubicBezTo>
                      <a:cubicBezTo>
                        <a:pt x="34" y="32"/>
                        <a:pt x="33" y="33"/>
                        <a:pt x="30" y="30"/>
                      </a:cubicBezTo>
                      <a:cubicBezTo>
                        <a:pt x="30" y="31"/>
                        <a:pt x="30" y="31"/>
                        <a:pt x="30" y="31"/>
                      </a:cubicBezTo>
                      <a:cubicBezTo>
                        <a:pt x="31" y="33"/>
                        <a:pt x="33" y="35"/>
                        <a:pt x="34" y="36"/>
                      </a:cubicBezTo>
                      <a:cubicBezTo>
                        <a:pt x="37" y="35"/>
                        <a:pt x="38" y="36"/>
                        <a:pt x="38" y="39"/>
                      </a:cubicBezTo>
                      <a:cubicBezTo>
                        <a:pt x="37" y="38"/>
                        <a:pt x="37" y="34"/>
                        <a:pt x="37" y="32"/>
                      </a:cubicBezTo>
                      <a:cubicBezTo>
                        <a:pt x="36" y="29"/>
                        <a:pt x="36" y="26"/>
                        <a:pt x="34" y="24"/>
                      </a:cubicBezTo>
                      <a:cubicBezTo>
                        <a:pt x="39" y="30"/>
                        <a:pt x="39" y="32"/>
                        <a:pt x="34" y="28"/>
                      </a:cubicBezTo>
                      <a:cubicBezTo>
                        <a:pt x="32" y="22"/>
                        <a:pt x="35" y="30"/>
                        <a:pt x="35" y="30"/>
                      </a:cubicBezTo>
                      <a:cubicBezTo>
                        <a:pt x="35" y="31"/>
                        <a:pt x="37" y="30"/>
                        <a:pt x="36" y="30"/>
                      </a:cubicBezTo>
                      <a:cubicBezTo>
                        <a:pt x="35" y="25"/>
                        <a:pt x="33" y="21"/>
                        <a:pt x="30" y="18"/>
                      </a:cubicBezTo>
                      <a:cubicBezTo>
                        <a:pt x="29" y="17"/>
                        <a:pt x="28" y="17"/>
                        <a:pt x="29" y="18"/>
                      </a:cubicBezTo>
                      <a:cubicBezTo>
                        <a:pt x="29" y="21"/>
                        <a:pt x="31" y="22"/>
                        <a:pt x="33" y="24"/>
                      </a:cubicBezTo>
                      <a:cubicBezTo>
                        <a:pt x="36" y="28"/>
                        <a:pt x="38" y="29"/>
                        <a:pt x="38" y="35"/>
                      </a:cubicBezTo>
                      <a:cubicBezTo>
                        <a:pt x="39" y="37"/>
                        <a:pt x="36" y="45"/>
                        <a:pt x="36" y="47"/>
                      </a:cubicBezTo>
                      <a:cubicBezTo>
                        <a:pt x="36" y="48"/>
                        <a:pt x="37" y="49"/>
                        <a:pt x="37" y="48"/>
                      </a:cubicBezTo>
                      <a:cubicBezTo>
                        <a:pt x="38" y="45"/>
                        <a:pt x="38" y="43"/>
                        <a:pt x="37" y="39"/>
                      </a:cubicBezTo>
                      <a:cubicBezTo>
                        <a:pt x="37" y="39"/>
                        <a:pt x="36" y="39"/>
                        <a:pt x="36" y="40"/>
                      </a:cubicBezTo>
                      <a:cubicBezTo>
                        <a:pt x="36" y="41"/>
                        <a:pt x="36" y="42"/>
                        <a:pt x="36" y="44"/>
                      </a:cubicBezTo>
                      <a:cubicBezTo>
                        <a:pt x="37" y="45"/>
                        <a:pt x="38" y="44"/>
                        <a:pt x="38" y="44"/>
                      </a:cubicBezTo>
                      <a:cubicBezTo>
                        <a:pt x="40" y="38"/>
                        <a:pt x="41" y="33"/>
                        <a:pt x="38" y="28"/>
                      </a:cubicBezTo>
                      <a:cubicBezTo>
                        <a:pt x="36" y="26"/>
                        <a:pt x="34" y="24"/>
                        <a:pt x="32" y="22"/>
                      </a:cubicBezTo>
                      <a:cubicBezTo>
                        <a:pt x="27" y="16"/>
                        <a:pt x="39" y="35"/>
                        <a:pt x="33" y="23"/>
                      </a:cubicBezTo>
                      <a:cubicBezTo>
                        <a:pt x="33" y="23"/>
                        <a:pt x="32" y="23"/>
                        <a:pt x="32" y="24"/>
                      </a:cubicBezTo>
                      <a:cubicBezTo>
                        <a:pt x="33" y="28"/>
                        <a:pt x="33" y="33"/>
                        <a:pt x="37" y="35"/>
                      </a:cubicBezTo>
                      <a:cubicBezTo>
                        <a:pt x="38" y="35"/>
                        <a:pt x="38" y="35"/>
                        <a:pt x="39" y="34"/>
                      </a:cubicBezTo>
                      <a:cubicBezTo>
                        <a:pt x="39" y="29"/>
                        <a:pt x="37" y="25"/>
                        <a:pt x="33" y="21"/>
                      </a:cubicBezTo>
                      <a:cubicBezTo>
                        <a:pt x="32" y="21"/>
                        <a:pt x="31" y="22"/>
                        <a:pt x="32" y="22"/>
                      </a:cubicBezTo>
                      <a:cubicBezTo>
                        <a:pt x="36" y="28"/>
                        <a:pt x="36" y="35"/>
                        <a:pt x="38" y="41"/>
                      </a:cubicBezTo>
                      <a:cubicBezTo>
                        <a:pt x="38" y="42"/>
                        <a:pt x="40" y="41"/>
                        <a:pt x="39" y="41"/>
                      </a:cubicBezTo>
                      <a:cubicBezTo>
                        <a:pt x="39" y="37"/>
                        <a:pt x="38" y="34"/>
                        <a:pt x="36" y="31"/>
                      </a:cubicBezTo>
                      <a:cubicBezTo>
                        <a:pt x="36" y="30"/>
                        <a:pt x="35" y="31"/>
                        <a:pt x="35" y="31"/>
                      </a:cubicBezTo>
                      <a:cubicBezTo>
                        <a:pt x="34" y="35"/>
                        <a:pt x="34" y="37"/>
                        <a:pt x="37" y="40"/>
                      </a:cubicBezTo>
                      <a:cubicBezTo>
                        <a:pt x="37" y="41"/>
                        <a:pt x="38" y="40"/>
                        <a:pt x="38" y="39"/>
                      </a:cubicBezTo>
                      <a:cubicBezTo>
                        <a:pt x="37" y="38"/>
                        <a:pt x="32" y="31"/>
                        <a:pt x="32" y="31"/>
                      </a:cubicBezTo>
                      <a:cubicBezTo>
                        <a:pt x="33" y="30"/>
                        <a:pt x="33" y="30"/>
                        <a:pt x="32" y="30"/>
                      </a:cubicBezTo>
                      <a:cubicBezTo>
                        <a:pt x="31" y="28"/>
                        <a:pt x="32" y="28"/>
                        <a:pt x="30" y="28"/>
                      </a:cubicBezTo>
                      <a:cubicBezTo>
                        <a:pt x="29" y="27"/>
                        <a:pt x="29" y="28"/>
                        <a:pt x="29" y="28"/>
                      </a:cubicBezTo>
                      <a:cubicBezTo>
                        <a:pt x="30" y="31"/>
                        <a:pt x="30" y="33"/>
                        <a:pt x="33" y="35"/>
                      </a:cubicBezTo>
                      <a:cubicBezTo>
                        <a:pt x="33" y="35"/>
                        <a:pt x="34" y="35"/>
                        <a:pt x="34" y="34"/>
                      </a:cubicBezTo>
                      <a:cubicBezTo>
                        <a:pt x="34" y="30"/>
                        <a:pt x="34" y="26"/>
                        <a:pt x="32" y="22"/>
                      </a:cubicBezTo>
                      <a:cubicBezTo>
                        <a:pt x="32" y="22"/>
                        <a:pt x="31" y="22"/>
                        <a:pt x="31" y="22"/>
                      </a:cubicBezTo>
                      <a:cubicBezTo>
                        <a:pt x="30" y="26"/>
                        <a:pt x="30" y="29"/>
                        <a:pt x="31" y="33"/>
                      </a:cubicBezTo>
                      <a:cubicBezTo>
                        <a:pt x="31" y="33"/>
                        <a:pt x="33" y="33"/>
                        <a:pt x="33" y="32"/>
                      </a:cubicBezTo>
                      <a:cubicBezTo>
                        <a:pt x="33" y="29"/>
                        <a:pt x="33" y="27"/>
                        <a:pt x="31" y="24"/>
                      </a:cubicBezTo>
                      <a:cubicBezTo>
                        <a:pt x="31" y="23"/>
                        <a:pt x="31" y="23"/>
                        <a:pt x="30" y="24"/>
                      </a:cubicBezTo>
                      <a:cubicBezTo>
                        <a:pt x="29" y="25"/>
                        <a:pt x="27" y="27"/>
                        <a:pt x="26" y="29"/>
                      </a:cubicBezTo>
                      <a:cubicBezTo>
                        <a:pt x="25" y="30"/>
                        <a:pt x="26" y="31"/>
                        <a:pt x="27" y="30"/>
                      </a:cubicBezTo>
                      <a:cubicBezTo>
                        <a:pt x="27" y="34"/>
                        <a:pt x="26" y="35"/>
                        <a:pt x="24" y="33"/>
                      </a:cubicBezTo>
                      <a:cubicBezTo>
                        <a:pt x="21" y="35"/>
                        <a:pt x="21" y="35"/>
                        <a:pt x="25" y="35"/>
                      </a:cubicBezTo>
                      <a:cubicBezTo>
                        <a:pt x="26" y="35"/>
                        <a:pt x="26" y="34"/>
                        <a:pt x="25" y="33"/>
                      </a:cubicBezTo>
                      <a:cubicBezTo>
                        <a:pt x="24" y="32"/>
                        <a:pt x="23" y="31"/>
                        <a:pt x="23" y="30"/>
                      </a:cubicBezTo>
                      <a:cubicBezTo>
                        <a:pt x="22" y="30"/>
                        <a:pt x="22" y="31"/>
                        <a:pt x="23" y="31"/>
                      </a:cubicBezTo>
                      <a:cubicBezTo>
                        <a:pt x="24" y="32"/>
                        <a:pt x="26" y="31"/>
                        <a:pt x="27" y="31"/>
                      </a:cubicBezTo>
                      <a:cubicBezTo>
                        <a:pt x="28" y="31"/>
                        <a:pt x="28" y="30"/>
                        <a:pt x="28" y="30"/>
                      </a:cubicBezTo>
                      <a:cubicBezTo>
                        <a:pt x="23" y="28"/>
                        <a:pt x="26" y="32"/>
                        <a:pt x="29" y="32"/>
                      </a:cubicBezTo>
                      <a:cubicBezTo>
                        <a:pt x="31" y="32"/>
                        <a:pt x="33" y="32"/>
                        <a:pt x="34" y="31"/>
                      </a:cubicBezTo>
                      <a:cubicBezTo>
                        <a:pt x="36" y="26"/>
                        <a:pt x="34" y="22"/>
                        <a:pt x="30" y="19"/>
                      </a:cubicBezTo>
                      <a:cubicBezTo>
                        <a:pt x="30" y="19"/>
                        <a:pt x="30" y="19"/>
                        <a:pt x="29" y="19"/>
                      </a:cubicBezTo>
                      <a:cubicBezTo>
                        <a:pt x="28" y="23"/>
                        <a:pt x="28" y="25"/>
                        <a:pt x="31" y="28"/>
                      </a:cubicBezTo>
                      <a:cubicBezTo>
                        <a:pt x="32" y="28"/>
                        <a:pt x="32" y="28"/>
                        <a:pt x="32" y="28"/>
                      </a:cubicBezTo>
                      <a:cubicBezTo>
                        <a:pt x="32" y="22"/>
                        <a:pt x="31" y="18"/>
                        <a:pt x="26" y="15"/>
                      </a:cubicBezTo>
                      <a:cubicBezTo>
                        <a:pt x="25" y="15"/>
                        <a:pt x="24" y="16"/>
                        <a:pt x="25" y="16"/>
                      </a:cubicBezTo>
                      <a:cubicBezTo>
                        <a:pt x="26" y="18"/>
                        <a:pt x="27" y="19"/>
                        <a:pt x="29" y="19"/>
                      </a:cubicBezTo>
                      <a:cubicBezTo>
                        <a:pt x="30" y="19"/>
                        <a:pt x="30" y="19"/>
                        <a:pt x="30" y="18"/>
                      </a:cubicBezTo>
                      <a:cubicBezTo>
                        <a:pt x="30" y="15"/>
                        <a:pt x="30" y="16"/>
                        <a:pt x="29" y="13"/>
                      </a:cubicBezTo>
                      <a:cubicBezTo>
                        <a:pt x="29" y="12"/>
                        <a:pt x="28" y="12"/>
                        <a:pt x="28" y="13"/>
                      </a:cubicBezTo>
                      <a:cubicBezTo>
                        <a:pt x="26" y="18"/>
                        <a:pt x="27" y="22"/>
                        <a:pt x="28" y="26"/>
                      </a:cubicBezTo>
                      <a:cubicBezTo>
                        <a:pt x="28" y="27"/>
                        <a:pt x="30" y="27"/>
                        <a:pt x="30" y="26"/>
                      </a:cubicBezTo>
                      <a:cubicBezTo>
                        <a:pt x="29" y="22"/>
                        <a:pt x="29" y="19"/>
                        <a:pt x="28" y="16"/>
                      </a:cubicBezTo>
                      <a:cubicBezTo>
                        <a:pt x="27" y="15"/>
                        <a:pt x="26" y="15"/>
                        <a:pt x="26" y="16"/>
                      </a:cubicBezTo>
                      <a:cubicBezTo>
                        <a:pt x="25" y="20"/>
                        <a:pt x="25" y="23"/>
                        <a:pt x="26" y="28"/>
                      </a:cubicBezTo>
                      <a:cubicBezTo>
                        <a:pt x="26" y="28"/>
                        <a:pt x="27" y="28"/>
                        <a:pt x="27" y="28"/>
                      </a:cubicBezTo>
                      <a:cubicBezTo>
                        <a:pt x="27" y="24"/>
                        <a:pt x="27" y="21"/>
                        <a:pt x="26" y="18"/>
                      </a:cubicBezTo>
                      <a:cubicBezTo>
                        <a:pt x="26" y="17"/>
                        <a:pt x="24" y="17"/>
                        <a:pt x="24" y="18"/>
                      </a:cubicBezTo>
                      <a:cubicBezTo>
                        <a:pt x="24" y="22"/>
                        <a:pt x="24" y="27"/>
                        <a:pt x="24" y="31"/>
                      </a:cubicBezTo>
                      <a:cubicBezTo>
                        <a:pt x="24" y="32"/>
                        <a:pt x="25" y="32"/>
                        <a:pt x="25" y="31"/>
                      </a:cubicBezTo>
                      <a:cubicBezTo>
                        <a:pt x="25" y="27"/>
                        <a:pt x="26" y="23"/>
                        <a:pt x="25" y="20"/>
                      </a:cubicBezTo>
                      <a:cubicBezTo>
                        <a:pt x="25" y="19"/>
                        <a:pt x="24" y="19"/>
                        <a:pt x="24" y="20"/>
                      </a:cubicBezTo>
                      <a:cubicBezTo>
                        <a:pt x="22" y="24"/>
                        <a:pt x="22" y="27"/>
                        <a:pt x="22" y="31"/>
                      </a:cubicBezTo>
                      <a:cubicBezTo>
                        <a:pt x="22" y="32"/>
                        <a:pt x="23" y="32"/>
                        <a:pt x="23" y="31"/>
                      </a:cubicBezTo>
                      <a:cubicBezTo>
                        <a:pt x="24" y="28"/>
                        <a:pt x="24" y="24"/>
                        <a:pt x="23" y="20"/>
                      </a:cubicBezTo>
                      <a:cubicBezTo>
                        <a:pt x="23" y="20"/>
                        <a:pt x="22" y="20"/>
                        <a:pt x="22" y="20"/>
                      </a:cubicBezTo>
                      <a:cubicBezTo>
                        <a:pt x="21" y="23"/>
                        <a:pt x="20" y="25"/>
                        <a:pt x="20" y="27"/>
                      </a:cubicBezTo>
                      <a:cubicBezTo>
                        <a:pt x="20" y="28"/>
                        <a:pt x="20" y="28"/>
                        <a:pt x="21" y="28"/>
                      </a:cubicBezTo>
                      <a:cubicBezTo>
                        <a:pt x="21" y="26"/>
                        <a:pt x="20" y="23"/>
                        <a:pt x="19" y="21"/>
                      </a:cubicBezTo>
                      <a:cubicBezTo>
                        <a:pt x="19" y="20"/>
                        <a:pt x="18" y="20"/>
                        <a:pt x="18" y="20"/>
                      </a:cubicBezTo>
                      <a:cubicBezTo>
                        <a:pt x="15" y="23"/>
                        <a:pt x="15" y="24"/>
                        <a:pt x="15" y="27"/>
                      </a:cubicBezTo>
                      <a:cubicBezTo>
                        <a:pt x="15" y="28"/>
                        <a:pt x="16" y="28"/>
                        <a:pt x="17" y="28"/>
                      </a:cubicBezTo>
                      <a:cubicBezTo>
                        <a:pt x="18" y="25"/>
                        <a:pt x="17" y="28"/>
                        <a:pt x="17" y="29"/>
                      </a:cubicBezTo>
                      <a:cubicBezTo>
                        <a:pt x="17" y="30"/>
                        <a:pt x="18" y="30"/>
                        <a:pt x="18" y="30"/>
                      </a:cubicBezTo>
                      <a:cubicBezTo>
                        <a:pt x="21" y="26"/>
                        <a:pt x="23" y="23"/>
                        <a:pt x="24" y="19"/>
                      </a:cubicBezTo>
                      <a:cubicBezTo>
                        <a:pt x="24" y="19"/>
                        <a:pt x="24" y="18"/>
                        <a:pt x="23" y="19"/>
                      </a:cubicBezTo>
                      <a:cubicBezTo>
                        <a:pt x="17" y="21"/>
                        <a:pt x="15" y="26"/>
                        <a:pt x="19" y="31"/>
                      </a:cubicBezTo>
                      <a:cubicBezTo>
                        <a:pt x="23" y="36"/>
                        <a:pt x="28" y="30"/>
                        <a:pt x="28" y="26"/>
                      </a:cubicBezTo>
                      <a:cubicBezTo>
                        <a:pt x="28" y="15"/>
                        <a:pt x="8" y="27"/>
                        <a:pt x="20" y="34"/>
                      </a:cubicBezTo>
                      <a:cubicBezTo>
                        <a:pt x="20" y="34"/>
                        <a:pt x="20" y="34"/>
                        <a:pt x="20" y="34"/>
                      </a:cubicBezTo>
                      <a:cubicBezTo>
                        <a:pt x="24" y="31"/>
                        <a:pt x="27" y="27"/>
                        <a:pt x="25" y="22"/>
                      </a:cubicBezTo>
                      <a:cubicBezTo>
                        <a:pt x="25" y="22"/>
                        <a:pt x="24" y="21"/>
                        <a:pt x="24" y="21"/>
                      </a:cubicBezTo>
                      <a:cubicBezTo>
                        <a:pt x="20" y="22"/>
                        <a:pt x="18" y="24"/>
                        <a:pt x="18" y="28"/>
                      </a:cubicBezTo>
                      <a:cubicBezTo>
                        <a:pt x="18" y="28"/>
                        <a:pt x="18" y="28"/>
                        <a:pt x="18" y="28"/>
                      </a:cubicBezTo>
                      <a:cubicBezTo>
                        <a:pt x="32" y="32"/>
                        <a:pt x="20" y="12"/>
                        <a:pt x="18" y="24"/>
                      </a:cubicBezTo>
                      <a:cubicBezTo>
                        <a:pt x="18" y="25"/>
                        <a:pt x="18" y="25"/>
                        <a:pt x="19" y="25"/>
                      </a:cubicBezTo>
                      <a:cubicBezTo>
                        <a:pt x="23" y="24"/>
                        <a:pt x="25" y="22"/>
                        <a:pt x="24" y="17"/>
                      </a:cubicBezTo>
                      <a:cubicBezTo>
                        <a:pt x="24" y="17"/>
                        <a:pt x="23" y="17"/>
                        <a:pt x="23" y="17"/>
                      </a:cubicBezTo>
                      <a:cubicBezTo>
                        <a:pt x="20" y="18"/>
                        <a:pt x="20" y="18"/>
                        <a:pt x="19" y="20"/>
                      </a:cubicBezTo>
                      <a:cubicBezTo>
                        <a:pt x="18" y="21"/>
                        <a:pt x="19" y="21"/>
                        <a:pt x="19" y="21"/>
                      </a:cubicBezTo>
                      <a:cubicBezTo>
                        <a:pt x="24" y="20"/>
                        <a:pt x="26" y="18"/>
                        <a:pt x="25" y="13"/>
                      </a:cubicBezTo>
                      <a:cubicBezTo>
                        <a:pt x="25" y="12"/>
                        <a:pt x="24" y="13"/>
                        <a:pt x="24" y="13"/>
                      </a:cubicBezTo>
                      <a:cubicBezTo>
                        <a:pt x="23" y="20"/>
                        <a:pt x="32" y="17"/>
                        <a:pt x="30" y="12"/>
                      </a:cubicBezTo>
                      <a:cubicBezTo>
                        <a:pt x="26" y="3"/>
                        <a:pt x="9" y="5"/>
                        <a:pt x="9" y="16"/>
                      </a:cubicBezTo>
                      <a:cubicBezTo>
                        <a:pt x="9" y="16"/>
                        <a:pt x="10" y="17"/>
                        <a:pt x="11" y="16"/>
                      </a:cubicBezTo>
                      <a:cubicBezTo>
                        <a:pt x="11" y="16"/>
                        <a:pt x="11" y="16"/>
                        <a:pt x="12" y="15"/>
                      </a:cubicBezTo>
                      <a:cubicBezTo>
                        <a:pt x="10" y="17"/>
                        <a:pt x="12" y="15"/>
                        <a:pt x="11" y="13"/>
                      </a:cubicBezTo>
                      <a:cubicBezTo>
                        <a:pt x="11" y="13"/>
                        <a:pt x="11" y="12"/>
                        <a:pt x="10" y="13"/>
                      </a:cubicBezTo>
                      <a:cubicBezTo>
                        <a:pt x="8" y="14"/>
                        <a:pt x="11" y="12"/>
                        <a:pt x="11" y="10"/>
                      </a:cubicBezTo>
                      <a:cubicBezTo>
                        <a:pt x="11" y="9"/>
                        <a:pt x="11" y="7"/>
                        <a:pt x="11" y="6"/>
                      </a:cubicBezTo>
                      <a:cubicBezTo>
                        <a:pt x="10" y="3"/>
                        <a:pt x="9" y="2"/>
                        <a:pt x="6" y="1"/>
                      </a:cubicBezTo>
                      <a:cubicBezTo>
                        <a:pt x="5" y="1"/>
                        <a:pt x="5" y="2"/>
                        <a:pt x="6" y="2"/>
                      </a:cubicBezTo>
                      <a:cubicBezTo>
                        <a:pt x="3" y="1"/>
                        <a:pt x="17" y="6"/>
                        <a:pt x="15" y="7"/>
                      </a:cubicBezTo>
                      <a:cubicBezTo>
                        <a:pt x="14" y="8"/>
                        <a:pt x="14" y="9"/>
                        <a:pt x="15" y="9"/>
                      </a:cubicBezTo>
                      <a:cubicBezTo>
                        <a:pt x="16" y="9"/>
                        <a:pt x="17" y="9"/>
                        <a:pt x="18" y="8"/>
                      </a:cubicBezTo>
                      <a:cubicBezTo>
                        <a:pt x="17" y="8"/>
                        <a:pt x="17" y="9"/>
                        <a:pt x="17" y="9"/>
                      </a:cubicBezTo>
                      <a:cubicBezTo>
                        <a:pt x="19" y="9"/>
                        <a:pt x="20" y="9"/>
                        <a:pt x="22" y="10"/>
                      </a:cubicBezTo>
                      <a:cubicBezTo>
                        <a:pt x="22" y="10"/>
                        <a:pt x="22" y="8"/>
                        <a:pt x="22" y="8"/>
                      </a:cubicBezTo>
                      <a:cubicBezTo>
                        <a:pt x="21" y="8"/>
                        <a:pt x="12" y="6"/>
                        <a:pt x="16" y="5"/>
                      </a:cubicBezTo>
                      <a:cubicBezTo>
                        <a:pt x="16" y="4"/>
                        <a:pt x="16" y="4"/>
                        <a:pt x="15" y="4"/>
                      </a:cubicBezTo>
                      <a:cubicBezTo>
                        <a:pt x="14" y="3"/>
                        <a:pt x="12" y="3"/>
                        <a:pt x="10" y="4"/>
                      </a:cubicBezTo>
                      <a:cubicBezTo>
                        <a:pt x="9" y="4"/>
                        <a:pt x="9" y="5"/>
                        <a:pt x="10" y="5"/>
                      </a:cubicBezTo>
                      <a:cubicBezTo>
                        <a:pt x="11" y="5"/>
                        <a:pt x="13" y="5"/>
                        <a:pt x="14" y="5"/>
                      </a:cubicBezTo>
                      <a:cubicBezTo>
                        <a:pt x="15" y="5"/>
                        <a:pt x="15" y="3"/>
                        <a:pt x="14" y="3"/>
                      </a:cubicBezTo>
                      <a:cubicBezTo>
                        <a:pt x="11" y="4"/>
                        <a:pt x="12" y="3"/>
                        <a:pt x="9" y="4"/>
                      </a:cubicBezTo>
                      <a:cubicBezTo>
                        <a:pt x="8" y="5"/>
                        <a:pt x="8" y="6"/>
                        <a:pt x="9" y="6"/>
                      </a:cubicBezTo>
                      <a:cubicBezTo>
                        <a:pt x="14" y="6"/>
                        <a:pt x="10" y="10"/>
                        <a:pt x="10" y="13"/>
                      </a:cubicBezTo>
                      <a:cubicBezTo>
                        <a:pt x="9" y="13"/>
                        <a:pt x="10" y="14"/>
                        <a:pt x="10" y="14"/>
                      </a:cubicBezTo>
                      <a:cubicBezTo>
                        <a:pt x="14" y="13"/>
                        <a:pt x="16" y="12"/>
                        <a:pt x="18" y="9"/>
                      </a:cubicBezTo>
                      <a:cubicBezTo>
                        <a:pt x="18" y="8"/>
                        <a:pt x="18" y="7"/>
                        <a:pt x="17" y="7"/>
                      </a:cubicBezTo>
                      <a:cubicBezTo>
                        <a:pt x="14" y="8"/>
                        <a:pt x="12" y="8"/>
                        <a:pt x="11" y="11"/>
                      </a:cubicBezTo>
                      <a:cubicBezTo>
                        <a:pt x="11" y="12"/>
                        <a:pt x="13" y="12"/>
                        <a:pt x="13" y="11"/>
                      </a:cubicBezTo>
                      <a:cubicBezTo>
                        <a:pt x="13" y="9"/>
                        <a:pt x="13" y="10"/>
                        <a:pt x="13" y="8"/>
                      </a:cubicBezTo>
                      <a:cubicBezTo>
                        <a:pt x="13" y="7"/>
                        <a:pt x="13" y="7"/>
                        <a:pt x="12" y="7"/>
                      </a:cubicBezTo>
                      <a:cubicBezTo>
                        <a:pt x="10" y="9"/>
                        <a:pt x="9" y="11"/>
                        <a:pt x="8" y="14"/>
                      </a:cubicBezTo>
                      <a:cubicBezTo>
                        <a:pt x="7" y="16"/>
                        <a:pt x="9" y="19"/>
                        <a:pt x="8" y="16"/>
                      </a:cubicBezTo>
                      <a:cubicBezTo>
                        <a:pt x="7" y="15"/>
                        <a:pt x="6" y="16"/>
                        <a:pt x="6" y="16"/>
                      </a:cubicBezTo>
                      <a:cubicBezTo>
                        <a:pt x="6" y="18"/>
                        <a:pt x="6" y="18"/>
                        <a:pt x="7" y="20"/>
                      </a:cubicBezTo>
                      <a:cubicBezTo>
                        <a:pt x="7" y="21"/>
                        <a:pt x="8" y="20"/>
                        <a:pt x="8" y="20"/>
                      </a:cubicBezTo>
                      <a:cubicBezTo>
                        <a:pt x="7" y="22"/>
                        <a:pt x="9" y="17"/>
                        <a:pt x="9" y="17"/>
                      </a:cubicBezTo>
                      <a:cubicBezTo>
                        <a:pt x="9" y="17"/>
                        <a:pt x="10" y="17"/>
                        <a:pt x="10" y="16"/>
                      </a:cubicBezTo>
                      <a:cubicBezTo>
                        <a:pt x="10" y="16"/>
                        <a:pt x="9" y="13"/>
                        <a:pt x="10" y="13"/>
                      </a:cubicBezTo>
                      <a:cubicBezTo>
                        <a:pt x="10" y="13"/>
                        <a:pt x="11" y="12"/>
                        <a:pt x="11" y="12"/>
                      </a:cubicBezTo>
                      <a:cubicBezTo>
                        <a:pt x="11" y="10"/>
                        <a:pt x="10" y="11"/>
                        <a:pt x="12" y="12"/>
                      </a:cubicBezTo>
                      <a:cubicBezTo>
                        <a:pt x="12" y="12"/>
                        <a:pt x="12" y="12"/>
                        <a:pt x="13" y="12"/>
                      </a:cubicBezTo>
                      <a:cubicBezTo>
                        <a:pt x="26" y="5"/>
                        <a:pt x="1" y="2"/>
                        <a:pt x="10" y="11"/>
                      </a:cubicBezTo>
                      <a:cubicBezTo>
                        <a:pt x="11" y="11"/>
                        <a:pt x="11" y="11"/>
                        <a:pt x="11" y="11"/>
                      </a:cubicBezTo>
                      <a:cubicBezTo>
                        <a:pt x="22" y="5"/>
                        <a:pt x="0" y="0"/>
                        <a:pt x="5" y="10"/>
                      </a:cubicBezTo>
                      <a:cubicBezTo>
                        <a:pt x="5" y="11"/>
                        <a:pt x="6" y="11"/>
                        <a:pt x="6" y="11"/>
                      </a:cubicBezTo>
                      <a:cubicBezTo>
                        <a:pt x="9" y="9"/>
                        <a:pt x="10" y="9"/>
                        <a:pt x="10" y="5"/>
                      </a:cubicBezTo>
                      <a:cubicBezTo>
                        <a:pt x="10" y="5"/>
                        <a:pt x="10" y="5"/>
                        <a:pt x="10" y="5"/>
                      </a:cubicBezTo>
                      <a:cubicBezTo>
                        <a:pt x="7" y="4"/>
                        <a:pt x="8" y="4"/>
                        <a:pt x="6" y="5"/>
                      </a:cubicBezTo>
                      <a:cubicBezTo>
                        <a:pt x="5" y="5"/>
                        <a:pt x="5" y="6"/>
                        <a:pt x="5" y="6"/>
                      </a:cubicBezTo>
                      <a:cubicBezTo>
                        <a:pt x="5" y="7"/>
                        <a:pt x="5" y="7"/>
                        <a:pt x="6" y="8"/>
                      </a:cubicBezTo>
                      <a:cubicBezTo>
                        <a:pt x="6" y="8"/>
                        <a:pt x="6" y="8"/>
                        <a:pt x="6" y="8"/>
                      </a:cubicBezTo>
                      <a:cubicBezTo>
                        <a:pt x="9" y="7"/>
                        <a:pt x="10" y="7"/>
                        <a:pt x="11" y="4"/>
                      </a:cubicBezTo>
                      <a:cubicBezTo>
                        <a:pt x="11" y="4"/>
                        <a:pt x="10" y="3"/>
                        <a:pt x="10" y="4"/>
                      </a:cubicBezTo>
                      <a:cubicBezTo>
                        <a:pt x="8" y="5"/>
                        <a:pt x="8" y="5"/>
                        <a:pt x="7" y="7"/>
                      </a:cubicBezTo>
                      <a:cubicBezTo>
                        <a:pt x="7" y="8"/>
                        <a:pt x="8" y="8"/>
                        <a:pt x="9" y="8"/>
                      </a:cubicBezTo>
                      <a:cubicBezTo>
                        <a:pt x="9" y="7"/>
                        <a:pt x="10" y="7"/>
                        <a:pt x="11" y="6"/>
                      </a:cubicBezTo>
                      <a:cubicBezTo>
                        <a:pt x="11" y="6"/>
                        <a:pt x="11" y="5"/>
                        <a:pt x="10" y="5"/>
                      </a:cubicBezTo>
                      <a:cubicBezTo>
                        <a:pt x="10" y="5"/>
                        <a:pt x="9" y="5"/>
                        <a:pt x="9" y="5"/>
                      </a:cubicBezTo>
                      <a:cubicBezTo>
                        <a:pt x="9" y="5"/>
                        <a:pt x="8" y="6"/>
                        <a:pt x="9" y="6"/>
                      </a:cubicBezTo>
                      <a:cubicBezTo>
                        <a:pt x="9" y="6"/>
                        <a:pt x="9" y="7"/>
                        <a:pt x="9" y="7"/>
                      </a:cubicBezTo>
                      <a:cubicBezTo>
                        <a:pt x="9" y="8"/>
                        <a:pt x="11" y="7"/>
                        <a:pt x="10"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61" name="Freeform 184"/>
                <p:cNvSpPr>
                  <a:spLocks noEditPoints="1"/>
                </p:cNvSpPr>
                <p:nvPr/>
              </p:nvSpPr>
              <p:spPr bwMode="auto">
                <a:xfrm>
                  <a:off x="1401763" y="2203451"/>
                  <a:ext cx="58738" cy="28575"/>
                </a:xfrm>
                <a:custGeom>
                  <a:avLst/>
                  <a:gdLst>
                    <a:gd name="T0" fmla="*/ 54 w 55"/>
                    <a:gd name="T1" fmla="*/ 21 h 26"/>
                    <a:gd name="T2" fmla="*/ 49 w 55"/>
                    <a:gd name="T3" fmla="*/ 17 h 26"/>
                    <a:gd name="T4" fmla="*/ 49 w 55"/>
                    <a:gd name="T5" fmla="*/ 16 h 26"/>
                    <a:gd name="T6" fmla="*/ 49 w 55"/>
                    <a:gd name="T7" fmla="*/ 16 h 26"/>
                    <a:gd name="T8" fmla="*/ 50 w 55"/>
                    <a:gd name="T9" fmla="*/ 15 h 26"/>
                    <a:gd name="T10" fmla="*/ 50 w 55"/>
                    <a:gd name="T11" fmla="*/ 14 h 26"/>
                    <a:gd name="T12" fmla="*/ 50 w 55"/>
                    <a:gd name="T13" fmla="*/ 12 h 26"/>
                    <a:gd name="T14" fmla="*/ 49 w 55"/>
                    <a:gd name="T15" fmla="*/ 11 h 26"/>
                    <a:gd name="T16" fmla="*/ 49 w 55"/>
                    <a:gd name="T17" fmla="*/ 12 h 26"/>
                    <a:gd name="T18" fmla="*/ 49 w 55"/>
                    <a:gd name="T19" fmla="*/ 12 h 26"/>
                    <a:gd name="T20" fmla="*/ 42 w 55"/>
                    <a:gd name="T21" fmla="*/ 15 h 26"/>
                    <a:gd name="T22" fmla="*/ 42 w 55"/>
                    <a:gd name="T23" fmla="*/ 16 h 26"/>
                    <a:gd name="T24" fmla="*/ 40 w 55"/>
                    <a:gd name="T25" fmla="*/ 19 h 26"/>
                    <a:gd name="T26" fmla="*/ 36 w 55"/>
                    <a:gd name="T27" fmla="*/ 16 h 26"/>
                    <a:gd name="T28" fmla="*/ 36 w 55"/>
                    <a:gd name="T29" fmla="*/ 13 h 26"/>
                    <a:gd name="T30" fmla="*/ 35 w 55"/>
                    <a:gd name="T31" fmla="*/ 12 h 26"/>
                    <a:gd name="T32" fmla="*/ 32 w 55"/>
                    <a:gd name="T33" fmla="*/ 21 h 26"/>
                    <a:gd name="T34" fmla="*/ 27 w 55"/>
                    <a:gd name="T35" fmla="*/ 18 h 26"/>
                    <a:gd name="T36" fmla="*/ 34 w 55"/>
                    <a:gd name="T37" fmla="*/ 1 h 26"/>
                    <a:gd name="T38" fmla="*/ 33 w 55"/>
                    <a:gd name="T39" fmla="*/ 1 h 26"/>
                    <a:gd name="T40" fmla="*/ 27 w 55"/>
                    <a:gd name="T41" fmla="*/ 11 h 26"/>
                    <a:gd name="T42" fmla="*/ 26 w 55"/>
                    <a:gd name="T43" fmla="*/ 12 h 26"/>
                    <a:gd name="T44" fmla="*/ 25 w 55"/>
                    <a:gd name="T45" fmla="*/ 12 h 26"/>
                    <a:gd name="T46" fmla="*/ 23 w 55"/>
                    <a:gd name="T47" fmla="*/ 13 h 26"/>
                    <a:gd name="T48" fmla="*/ 18 w 55"/>
                    <a:gd name="T49" fmla="*/ 18 h 26"/>
                    <a:gd name="T50" fmla="*/ 18 w 55"/>
                    <a:gd name="T51" fmla="*/ 20 h 26"/>
                    <a:gd name="T52" fmla="*/ 12 w 55"/>
                    <a:gd name="T53" fmla="*/ 19 h 26"/>
                    <a:gd name="T54" fmla="*/ 15 w 55"/>
                    <a:gd name="T55" fmla="*/ 11 h 26"/>
                    <a:gd name="T56" fmla="*/ 14 w 55"/>
                    <a:gd name="T57" fmla="*/ 10 h 26"/>
                    <a:gd name="T58" fmla="*/ 10 w 55"/>
                    <a:gd name="T59" fmla="*/ 20 h 26"/>
                    <a:gd name="T60" fmla="*/ 0 w 55"/>
                    <a:gd name="T61" fmla="*/ 23 h 26"/>
                    <a:gd name="T62" fmla="*/ 0 w 55"/>
                    <a:gd name="T63" fmla="*/ 25 h 26"/>
                    <a:gd name="T64" fmla="*/ 10 w 55"/>
                    <a:gd name="T65" fmla="*/ 21 h 26"/>
                    <a:gd name="T66" fmla="*/ 11 w 55"/>
                    <a:gd name="T67" fmla="*/ 25 h 26"/>
                    <a:gd name="T68" fmla="*/ 18 w 55"/>
                    <a:gd name="T69" fmla="*/ 24 h 26"/>
                    <a:gd name="T70" fmla="*/ 19 w 55"/>
                    <a:gd name="T71" fmla="*/ 23 h 26"/>
                    <a:gd name="T72" fmla="*/ 20 w 55"/>
                    <a:gd name="T73" fmla="*/ 24 h 26"/>
                    <a:gd name="T74" fmla="*/ 25 w 55"/>
                    <a:gd name="T75" fmla="*/ 21 h 26"/>
                    <a:gd name="T76" fmla="*/ 26 w 55"/>
                    <a:gd name="T77" fmla="*/ 24 h 26"/>
                    <a:gd name="T78" fmla="*/ 33 w 55"/>
                    <a:gd name="T79" fmla="*/ 22 h 26"/>
                    <a:gd name="T80" fmla="*/ 37 w 55"/>
                    <a:gd name="T81" fmla="*/ 23 h 26"/>
                    <a:gd name="T82" fmla="*/ 39 w 55"/>
                    <a:gd name="T83" fmla="*/ 22 h 26"/>
                    <a:gd name="T84" fmla="*/ 39 w 55"/>
                    <a:gd name="T85" fmla="*/ 22 h 26"/>
                    <a:gd name="T86" fmla="*/ 43 w 55"/>
                    <a:gd name="T87" fmla="*/ 25 h 26"/>
                    <a:gd name="T88" fmla="*/ 47 w 55"/>
                    <a:gd name="T89" fmla="*/ 21 h 26"/>
                    <a:gd name="T90" fmla="*/ 47 w 55"/>
                    <a:gd name="T91" fmla="*/ 22 h 26"/>
                    <a:gd name="T92" fmla="*/ 55 w 55"/>
                    <a:gd name="T93" fmla="*/ 22 h 26"/>
                    <a:gd name="T94" fmla="*/ 54 w 55"/>
                    <a:gd name="T95" fmla="*/ 21 h 26"/>
                    <a:gd name="T96" fmla="*/ 24 w 55"/>
                    <a:gd name="T97" fmla="*/ 19 h 26"/>
                    <a:gd name="T98" fmla="*/ 21 w 55"/>
                    <a:gd name="T99" fmla="*/ 18 h 26"/>
                    <a:gd name="T100" fmla="*/ 23 w 55"/>
                    <a:gd name="T101" fmla="*/ 15 h 26"/>
                    <a:gd name="T102" fmla="*/ 25 w 55"/>
                    <a:gd name="T103" fmla="*/ 14 h 26"/>
                    <a:gd name="T104" fmla="*/ 26 w 55"/>
                    <a:gd name="T105" fmla="*/ 13 h 26"/>
                    <a:gd name="T106" fmla="*/ 25 w 55"/>
                    <a:gd name="T107" fmla="*/ 18 h 26"/>
                    <a:gd name="T108" fmla="*/ 24 w 55"/>
                    <a:gd name="T109" fmla="*/ 19 h 26"/>
                    <a:gd name="T110" fmla="*/ 45 w 55"/>
                    <a:gd name="T111" fmla="*/ 21 h 26"/>
                    <a:gd name="T112" fmla="*/ 43 w 55"/>
                    <a:gd name="T113" fmla="*/ 17 h 26"/>
                    <a:gd name="T114" fmla="*/ 44 w 55"/>
                    <a:gd name="T115" fmla="*/ 17 h 26"/>
                    <a:gd name="T116" fmla="*/ 48 w 55"/>
                    <a:gd name="T117" fmla="*/ 14 h 26"/>
                    <a:gd name="T118" fmla="*/ 47 w 55"/>
                    <a:gd name="T119" fmla="*/ 16 h 26"/>
                    <a:gd name="T120" fmla="*/ 45 w 55"/>
                    <a:gd name="T121" fmla="*/ 21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5" h="26">
                      <a:moveTo>
                        <a:pt x="54" y="21"/>
                      </a:moveTo>
                      <a:cubicBezTo>
                        <a:pt x="50" y="20"/>
                        <a:pt x="48" y="19"/>
                        <a:pt x="49" y="17"/>
                      </a:cubicBezTo>
                      <a:cubicBezTo>
                        <a:pt x="49" y="17"/>
                        <a:pt x="49" y="16"/>
                        <a:pt x="49" y="16"/>
                      </a:cubicBezTo>
                      <a:cubicBezTo>
                        <a:pt x="49" y="16"/>
                        <a:pt x="49" y="16"/>
                        <a:pt x="49" y="16"/>
                      </a:cubicBezTo>
                      <a:cubicBezTo>
                        <a:pt x="49" y="15"/>
                        <a:pt x="49" y="15"/>
                        <a:pt x="50" y="15"/>
                      </a:cubicBezTo>
                      <a:cubicBezTo>
                        <a:pt x="50" y="14"/>
                        <a:pt x="50" y="14"/>
                        <a:pt x="50" y="14"/>
                      </a:cubicBezTo>
                      <a:cubicBezTo>
                        <a:pt x="50" y="13"/>
                        <a:pt x="50" y="12"/>
                        <a:pt x="50" y="12"/>
                      </a:cubicBezTo>
                      <a:cubicBezTo>
                        <a:pt x="51" y="11"/>
                        <a:pt x="49" y="11"/>
                        <a:pt x="49" y="11"/>
                      </a:cubicBezTo>
                      <a:cubicBezTo>
                        <a:pt x="49" y="12"/>
                        <a:pt x="49" y="12"/>
                        <a:pt x="49" y="12"/>
                      </a:cubicBezTo>
                      <a:cubicBezTo>
                        <a:pt x="49" y="12"/>
                        <a:pt x="49" y="12"/>
                        <a:pt x="49" y="12"/>
                      </a:cubicBezTo>
                      <a:cubicBezTo>
                        <a:pt x="46" y="12"/>
                        <a:pt x="44" y="13"/>
                        <a:pt x="42" y="15"/>
                      </a:cubicBezTo>
                      <a:cubicBezTo>
                        <a:pt x="42" y="15"/>
                        <a:pt x="42" y="16"/>
                        <a:pt x="42" y="16"/>
                      </a:cubicBezTo>
                      <a:cubicBezTo>
                        <a:pt x="41" y="17"/>
                        <a:pt x="40" y="18"/>
                        <a:pt x="40" y="19"/>
                      </a:cubicBezTo>
                      <a:cubicBezTo>
                        <a:pt x="38" y="19"/>
                        <a:pt x="37" y="18"/>
                        <a:pt x="36" y="16"/>
                      </a:cubicBezTo>
                      <a:cubicBezTo>
                        <a:pt x="36" y="15"/>
                        <a:pt x="36" y="14"/>
                        <a:pt x="36" y="13"/>
                      </a:cubicBezTo>
                      <a:cubicBezTo>
                        <a:pt x="36" y="12"/>
                        <a:pt x="36" y="12"/>
                        <a:pt x="35" y="12"/>
                      </a:cubicBezTo>
                      <a:cubicBezTo>
                        <a:pt x="31" y="14"/>
                        <a:pt x="30" y="19"/>
                        <a:pt x="32" y="21"/>
                      </a:cubicBezTo>
                      <a:cubicBezTo>
                        <a:pt x="31" y="22"/>
                        <a:pt x="29" y="21"/>
                        <a:pt x="27" y="18"/>
                      </a:cubicBezTo>
                      <a:cubicBezTo>
                        <a:pt x="31" y="13"/>
                        <a:pt x="33" y="5"/>
                        <a:pt x="34" y="1"/>
                      </a:cubicBezTo>
                      <a:cubicBezTo>
                        <a:pt x="34" y="0"/>
                        <a:pt x="33" y="0"/>
                        <a:pt x="33" y="1"/>
                      </a:cubicBezTo>
                      <a:cubicBezTo>
                        <a:pt x="32" y="3"/>
                        <a:pt x="29" y="7"/>
                        <a:pt x="27" y="11"/>
                      </a:cubicBezTo>
                      <a:cubicBezTo>
                        <a:pt x="27" y="12"/>
                        <a:pt x="26" y="12"/>
                        <a:pt x="26" y="12"/>
                      </a:cubicBezTo>
                      <a:cubicBezTo>
                        <a:pt x="26" y="12"/>
                        <a:pt x="25" y="12"/>
                        <a:pt x="25" y="12"/>
                      </a:cubicBezTo>
                      <a:cubicBezTo>
                        <a:pt x="24" y="12"/>
                        <a:pt x="23" y="13"/>
                        <a:pt x="23" y="13"/>
                      </a:cubicBezTo>
                      <a:cubicBezTo>
                        <a:pt x="21" y="14"/>
                        <a:pt x="19" y="16"/>
                        <a:pt x="18" y="18"/>
                      </a:cubicBezTo>
                      <a:cubicBezTo>
                        <a:pt x="18" y="19"/>
                        <a:pt x="18" y="20"/>
                        <a:pt x="18" y="20"/>
                      </a:cubicBezTo>
                      <a:cubicBezTo>
                        <a:pt x="17" y="21"/>
                        <a:pt x="15" y="21"/>
                        <a:pt x="12" y="19"/>
                      </a:cubicBezTo>
                      <a:cubicBezTo>
                        <a:pt x="13" y="17"/>
                        <a:pt x="15" y="14"/>
                        <a:pt x="15" y="11"/>
                      </a:cubicBezTo>
                      <a:cubicBezTo>
                        <a:pt x="15" y="10"/>
                        <a:pt x="14" y="9"/>
                        <a:pt x="14" y="10"/>
                      </a:cubicBezTo>
                      <a:cubicBezTo>
                        <a:pt x="13" y="12"/>
                        <a:pt x="10" y="16"/>
                        <a:pt x="10" y="20"/>
                      </a:cubicBezTo>
                      <a:cubicBezTo>
                        <a:pt x="7" y="22"/>
                        <a:pt x="4" y="23"/>
                        <a:pt x="0" y="23"/>
                      </a:cubicBezTo>
                      <a:cubicBezTo>
                        <a:pt x="0" y="23"/>
                        <a:pt x="0" y="25"/>
                        <a:pt x="0" y="25"/>
                      </a:cubicBezTo>
                      <a:cubicBezTo>
                        <a:pt x="4" y="24"/>
                        <a:pt x="7" y="23"/>
                        <a:pt x="10" y="21"/>
                      </a:cubicBezTo>
                      <a:cubicBezTo>
                        <a:pt x="10" y="23"/>
                        <a:pt x="10" y="24"/>
                        <a:pt x="11" y="25"/>
                      </a:cubicBezTo>
                      <a:cubicBezTo>
                        <a:pt x="14" y="26"/>
                        <a:pt x="16" y="25"/>
                        <a:pt x="18" y="24"/>
                      </a:cubicBezTo>
                      <a:cubicBezTo>
                        <a:pt x="18" y="23"/>
                        <a:pt x="18" y="23"/>
                        <a:pt x="19" y="23"/>
                      </a:cubicBezTo>
                      <a:cubicBezTo>
                        <a:pt x="19" y="23"/>
                        <a:pt x="20" y="24"/>
                        <a:pt x="20" y="24"/>
                      </a:cubicBezTo>
                      <a:cubicBezTo>
                        <a:pt x="22" y="24"/>
                        <a:pt x="24" y="23"/>
                        <a:pt x="25" y="21"/>
                      </a:cubicBezTo>
                      <a:cubicBezTo>
                        <a:pt x="25" y="22"/>
                        <a:pt x="26" y="23"/>
                        <a:pt x="26" y="24"/>
                      </a:cubicBezTo>
                      <a:cubicBezTo>
                        <a:pt x="29" y="26"/>
                        <a:pt x="31" y="25"/>
                        <a:pt x="33" y="22"/>
                      </a:cubicBezTo>
                      <a:cubicBezTo>
                        <a:pt x="34" y="23"/>
                        <a:pt x="35" y="23"/>
                        <a:pt x="37" y="23"/>
                      </a:cubicBezTo>
                      <a:cubicBezTo>
                        <a:pt x="38" y="23"/>
                        <a:pt x="38" y="22"/>
                        <a:pt x="39" y="22"/>
                      </a:cubicBezTo>
                      <a:cubicBezTo>
                        <a:pt x="39" y="22"/>
                        <a:pt x="39" y="22"/>
                        <a:pt x="39" y="22"/>
                      </a:cubicBezTo>
                      <a:cubicBezTo>
                        <a:pt x="39" y="24"/>
                        <a:pt x="42" y="25"/>
                        <a:pt x="43" y="25"/>
                      </a:cubicBezTo>
                      <a:cubicBezTo>
                        <a:pt x="45" y="24"/>
                        <a:pt x="46" y="23"/>
                        <a:pt x="47" y="21"/>
                      </a:cubicBezTo>
                      <a:cubicBezTo>
                        <a:pt x="47" y="21"/>
                        <a:pt x="47" y="22"/>
                        <a:pt x="47" y="22"/>
                      </a:cubicBezTo>
                      <a:cubicBezTo>
                        <a:pt x="50" y="25"/>
                        <a:pt x="52" y="25"/>
                        <a:pt x="55" y="22"/>
                      </a:cubicBezTo>
                      <a:cubicBezTo>
                        <a:pt x="55" y="21"/>
                        <a:pt x="54" y="20"/>
                        <a:pt x="54" y="21"/>
                      </a:cubicBezTo>
                      <a:close/>
                      <a:moveTo>
                        <a:pt x="24" y="19"/>
                      </a:moveTo>
                      <a:cubicBezTo>
                        <a:pt x="22" y="23"/>
                        <a:pt x="21" y="22"/>
                        <a:pt x="21" y="18"/>
                      </a:cubicBezTo>
                      <a:cubicBezTo>
                        <a:pt x="22" y="17"/>
                        <a:pt x="22" y="16"/>
                        <a:pt x="23" y="15"/>
                      </a:cubicBezTo>
                      <a:cubicBezTo>
                        <a:pt x="24" y="15"/>
                        <a:pt x="24" y="14"/>
                        <a:pt x="25" y="14"/>
                      </a:cubicBezTo>
                      <a:cubicBezTo>
                        <a:pt x="25" y="14"/>
                        <a:pt x="26" y="13"/>
                        <a:pt x="26" y="13"/>
                      </a:cubicBezTo>
                      <a:cubicBezTo>
                        <a:pt x="25" y="15"/>
                        <a:pt x="25" y="17"/>
                        <a:pt x="25" y="18"/>
                      </a:cubicBezTo>
                      <a:cubicBezTo>
                        <a:pt x="25" y="19"/>
                        <a:pt x="24" y="19"/>
                        <a:pt x="24" y="19"/>
                      </a:cubicBezTo>
                      <a:close/>
                      <a:moveTo>
                        <a:pt x="45" y="21"/>
                      </a:moveTo>
                      <a:cubicBezTo>
                        <a:pt x="45" y="20"/>
                        <a:pt x="44" y="18"/>
                        <a:pt x="43" y="17"/>
                      </a:cubicBezTo>
                      <a:cubicBezTo>
                        <a:pt x="43" y="17"/>
                        <a:pt x="43" y="17"/>
                        <a:pt x="44" y="17"/>
                      </a:cubicBezTo>
                      <a:cubicBezTo>
                        <a:pt x="45" y="15"/>
                        <a:pt x="47" y="14"/>
                        <a:pt x="48" y="14"/>
                      </a:cubicBezTo>
                      <a:cubicBezTo>
                        <a:pt x="48" y="15"/>
                        <a:pt x="48" y="15"/>
                        <a:pt x="47" y="16"/>
                      </a:cubicBezTo>
                      <a:cubicBezTo>
                        <a:pt x="47" y="18"/>
                        <a:pt x="46" y="20"/>
                        <a:pt x="45" y="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62" name="Freeform 185"/>
                <p:cNvSpPr/>
                <p:nvPr/>
              </p:nvSpPr>
              <p:spPr bwMode="auto">
                <a:xfrm>
                  <a:off x="1417638" y="2205038"/>
                  <a:ext cx="3175" cy="3175"/>
                </a:xfrm>
                <a:custGeom>
                  <a:avLst/>
                  <a:gdLst>
                    <a:gd name="T0" fmla="*/ 2 w 3"/>
                    <a:gd name="T1" fmla="*/ 1 h 3"/>
                    <a:gd name="T2" fmla="*/ 1 w 3"/>
                    <a:gd name="T3" fmla="*/ 1 h 3"/>
                    <a:gd name="T4" fmla="*/ 0 w 3"/>
                    <a:gd name="T5" fmla="*/ 2 h 3"/>
                    <a:gd name="T6" fmla="*/ 1 w 3"/>
                    <a:gd name="T7" fmla="*/ 2 h 3"/>
                    <a:gd name="T8" fmla="*/ 2 w 3"/>
                    <a:gd name="T9" fmla="*/ 1 h 3"/>
                  </a:gdLst>
                  <a:ahLst/>
                  <a:cxnLst>
                    <a:cxn ang="0">
                      <a:pos x="T0" y="T1"/>
                    </a:cxn>
                    <a:cxn ang="0">
                      <a:pos x="T2" y="T3"/>
                    </a:cxn>
                    <a:cxn ang="0">
                      <a:pos x="T4" y="T5"/>
                    </a:cxn>
                    <a:cxn ang="0">
                      <a:pos x="T6" y="T7"/>
                    </a:cxn>
                    <a:cxn ang="0">
                      <a:pos x="T8" y="T9"/>
                    </a:cxn>
                  </a:cxnLst>
                  <a:rect l="0" t="0" r="r" b="b"/>
                  <a:pathLst>
                    <a:path w="3" h="3">
                      <a:moveTo>
                        <a:pt x="2" y="1"/>
                      </a:moveTo>
                      <a:cubicBezTo>
                        <a:pt x="2" y="1"/>
                        <a:pt x="2" y="1"/>
                        <a:pt x="1" y="1"/>
                      </a:cubicBezTo>
                      <a:cubicBezTo>
                        <a:pt x="1" y="0"/>
                        <a:pt x="0" y="1"/>
                        <a:pt x="0" y="2"/>
                      </a:cubicBezTo>
                      <a:cubicBezTo>
                        <a:pt x="1" y="2"/>
                        <a:pt x="1" y="2"/>
                        <a:pt x="1" y="2"/>
                      </a:cubicBezTo>
                      <a:cubicBezTo>
                        <a:pt x="2" y="3"/>
                        <a:pt x="3" y="2"/>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63" name="Freeform 186"/>
                <p:cNvSpPr/>
                <p:nvPr/>
              </p:nvSpPr>
              <p:spPr bwMode="auto">
                <a:xfrm>
                  <a:off x="1401763" y="2225676"/>
                  <a:ext cx="31750" cy="53975"/>
                </a:xfrm>
                <a:custGeom>
                  <a:avLst/>
                  <a:gdLst>
                    <a:gd name="T0" fmla="*/ 1 w 31"/>
                    <a:gd name="T1" fmla="*/ 5 h 50"/>
                    <a:gd name="T2" fmla="*/ 21 w 31"/>
                    <a:gd name="T3" fmla="*/ 19 h 50"/>
                    <a:gd name="T4" fmla="*/ 27 w 31"/>
                    <a:gd name="T5" fmla="*/ 49 h 50"/>
                    <a:gd name="T6" fmla="*/ 29 w 31"/>
                    <a:gd name="T7" fmla="*/ 49 h 50"/>
                    <a:gd name="T8" fmla="*/ 29 w 31"/>
                    <a:gd name="T9" fmla="*/ 47 h 50"/>
                    <a:gd name="T10" fmla="*/ 28 w 31"/>
                    <a:gd name="T11" fmla="*/ 46 h 50"/>
                    <a:gd name="T12" fmla="*/ 1 w 31"/>
                    <a:gd name="T13" fmla="*/ 3 h 50"/>
                    <a:gd name="T14" fmla="*/ 1 w 31"/>
                    <a:gd name="T15" fmla="*/ 5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1" h="50">
                      <a:moveTo>
                        <a:pt x="1" y="5"/>
                      </a:moveTo>
                      <a:cubicBezTo>
                        <a:pt x="10" y="3"/>
                        <a:pt x="17" y="13"/>
                        <a:pt x="21" y="19"/>
                      </a:cubicBezTo>
                      <a:cubicBezTo>
                        <a:pt x="26" y="28"/>
                        <a:pt x="27" y="39"/>
                        <a:pt x="27" y="49"/>
                      </a:cubicBezTo>
                      <a:cubicBezTo>
                        <a:pt x="27" y="49"/>
                        <a:pt x="28" y="50"/>
                        <a:pt x="29" y="49"/>
                      </a:cubicBezTo>
                      <a:cubicBezTo>
                        <a:pt x="29" y="48"/>
                        <a:pt x="29" y="47"/>
                        <a:pt x="29" y="47"/>
                      </a:cubicBezTo>
                      <a:cubicBezTo>
                        <a:pt x="29" y="46"/>
                        <a:pt x="28" y="46"/>
                        <a:pt x="28" y="46"/>
                      </a:cubicBezTo>
                      <a:cubicBezTo>
                        <a:pt x="31" y="33"/>
                        <a:pt x="20" y="0"/>
                        <a:pt x="1" y="3"/>
                      </a:cubicBezTo>
                      <a:cubicBezTo>
                        <a:pt x="0" y="4"/>
                        <a:pt x="0" y="5"/>
                        <a:pt x="1"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64" name="Freeform 187"/>
                <p:cNvSpPr/>
                <p:nvPr/>
              </p:nvSpPr>
              <p:spPr bwMode="auto">
                <a:xfrm>
                  <a:off x="1433513" y="2225676"/>
                  <a:ext cx="25400" cy="50800"/>
                </a:xfrm>
                <a:custGeom>
                  <a:avLst/>
                  <a:gdLst>
                    <a:gd name="T0" fmla="*/ 23 w 24"/>
                    <a:gd name="T1" fmla="*/ 0 h 48"/>
                    <a:gd name="T2" fmla="*/ 0 w 24"/>
                    <a:gd name="T3" fmla="*/ 47 h 48"/>
                    <a:gd name="T4" fmla="*/ 1 w 24"/>
                    <a:gd name="T5" fmla="*/ 47 h 48"/>
                    <a:gd name="T6" fmla="*/ 23 w 24"/>
                    <a:gd name="T7" fmla="*/ 2 h 48"/>
                    <a:gd name="T8" fmla="*/ 23 w 24"/>
                    <a:gd name="T9" fmla="*/ 0 h 48"/>
                  </a:gdLst>
                  <a:ahLst/>
                  <a:cxnLst>
                    <a:cxn ang="0">
                      <a:pos x="T0" y="T1"/>
                    </a:cxn>
                    <a:cxn ang="0">
                      <a:pos x="T2" y="T3"/>
                    </a:cxn>
                    <a:cxn ang="0">
                      <a:pos x="T4" y="T5"/>
                    </a:cxn>
                    <a:cxn ang="0">
                      <a:pos x="T6" y="T7"/>
                    </a:cxn>
                    <a:cxn ang="0">
                      <a:pos x="T8" y="T9"/>
                    </a:cxn>
                  </a:cxnLst>
                  <a:rect l="0" t="0" r="r" b="b"/>
                  <a:pathLst>
                    <a:path w="24" h="48">
                      <a:moveTo>
                        <a:pt x="23" y="0"/>
                      </a:moveTo>
                      <a:cubicBezTo>
                        <a:pt x="5" y="11"/>
                        <a:pt x="0" y="28"/>
                        <a:pt x="0" y="47"/>
                      </a:cubicBezTo>
                      <a:cubicBezTo>
                        <a:pt x="0" y="48"/>
                        <a:pt x="1" y="48"/>
                        <a:pt x="1" y="47"/>
                      </a:cubicBezTo>
                      <a:cubicBezTo>
                        <a:pt x="1" y="29"/>
                        <a:pt x="6" y="12"/>
                        <a:pt x="23" y="2"/>
                      </a:cubicBezTo>
                      <a:cubicBezTo>
                        <a:pt x="24" y="1"/>
                        <a:pt x="23" y="0"/>
                        <a:pt x="2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65" name="Freeform 188"/>
                <p:cNvSpPr/>
                <p:nvPr/>
              </p:nvSpPr>
              <p:spPr bwMode="auto">
                <a:xfrm>
                  <a:off x="1395413" y="2182813"/>
                  <a:ext cx="76200" cy="98425"/>
                </a:xfrm>
                <a:custGeom>
                  <a:avLst/>
                  <a:gdLst>
                    <a:gd name="T0" fmla="*/ 21 w 73"/>
                    <a:gd name="T1" fmla="*/ 90 h 93"/>
                    <a:gd name="T2" fmla="*/ 18 w 73"/>
                    <a:gd name="T3" fmla="*/ 69 h 93"/>
                    <a:gd name="T4" fmla="*/ 7 w 73"/>
                    <a:gd name="T5" fmla="*/ 46 h 93"/>
                    <a:gd name="T6" fmla="*/ 39 w 73"/>
                    <a:gd name="T7" fmla="*/ 4 h 93"/>
                    <a:gd name="T8" fmla="*/ 65 w 73"/>
                    <a:gd name="T9" fmla="*/ 23 h 93"/>
                    <a:gd name="T10" fmla="*/ 61 w 73"/>
                    <a:gd name="T11" fmla="*/ 50 h 93"/>
                    <a:gd name="T12" fmla="*/ 50 w 73"/>
                    <a:gd name="T13" fmla="*/ 66 h 93"/>
                    <a:gd name="T14" fmla="*/ 44 w 73"/>
                    <a:gd name="T15" fmla="*/ 92 h 93"/>
                    <a:gd name="T16" fmla="*/ 45 w 73"/>
                    <a:gd name="T17" fmla="*/ 93 h 93"/>
                    <a:gd name="T18" fmla="*/ 53 w 73"/>
                    <a:gd name="T19" fmla="*/ 64 h 93"/>
                    <a:gd name="T20" fmla="*/ 67 w 73"/>
                    <a:gd name="T21" fmla="*/ 40 h 93"/>
                    <a:gd name="T22" fmla="*/ 42 w 73"/>
                    <a:gd name="T23" fmla="*/ 3 h 93"/>
                    <a:gd name="T24" fmla="*/ 5 w 73"/>
                    <a:gd name="T25" fmla="*/ 32 h 93"/>
                    <a:gd name="T26" fmla="*/ 10 w 73"/>
                    <a:gd name="T27" fmla="*/ 57 h 93"/>
                    <a:gd name="T28" fmla="*/ 17 w 73"/>
                    <a:gd name="T29" fmla="*/ 79 h 93"/>
                    <a:gd name="T30" fmla="*/ 20 w 73"/>
                    <a:gd name="T31" fmla="*/ 91 h 93"/>
                    <a:gd name="T32" fmla="*/ 21 w 73"/>
                    <a:gd name="T33" fmla="*/ 9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3" h="93">
                      <a:moveTo>
                        <a:pt x="21" y="90"/>
                      </a:moveTo>
                      <a:cubicBezTo>
                        <a:pt x="16" y="84"/>
                        <a:pt x="19" y="76"/>
                        <a:pt x="18" y="69"/>
                      </a:cubicBezTo>
                      <a:cubicBezTo>
                        <a:pt x="16" y="61"/>
                        <a:pt x="9" y="54"/>
                        <a:pt x="7" y="46"/>
                      </a:cubicBezTo>
                      <a:cubicBezTo>
                        <a:pt x="0" y="26"/>
                        <a:pt x="19" y="4"/>
                        <a:pt x="39" y="4"/>
                      </a:cubicBezTo>
                      <a:cubicBezTo>
                        <a:pt x="51" y="4"/>
                        <a:pt x="61" y="13"/>
                        <a:pt x="65" y="23"/>
                      </a:cubicBezTo>
                      <a:cubicBezTo>
                        <a:pt x="69" y="33"/>
                        <a:pt x="66" y="42"/>
                        <a:pt x="61" y="50"/>
                      </a:cubicBezTo>
                      <a:cubicBezTo>
                        <a:pt x="57" y="55"/>
                        <a:pt x="53" y="60"/>
                        <a:pt x="50" y="66"/>
                      </a:cubicBezTo>
                      <a:cubicBezTo>
                        <a:pt x="47" y="74"/>
                        <a:pt x="50" y="85"/>
                        <a:pt x="44" y="92"/>
                      </a:cubicBezTo>
                      <a:cubicBezTo>
                        <a:pt x="43" y="92"/>
                        <a:pt x="44" y="93"/>
                        <a:pt x="45" y="93"/>
                      </a:cubicBezTo>
                      <a:cubicBezTo>
                        <a:pt x="52" y="85"/>
                        <a:pt x="48" y="74"/>
                        <a:pt x="53" y="64"/>
                      </a:cubicBezTo>
                      <a:cubicBezTo>
                        <a:pt x="57" y="56"/>
                        <a:pt x="64" y="50"/>
                        <a:pt x="67" y="40"/>
                      </a:cubicBezTo>
                      <a:cubicBezTo>
                        <a:pt x="73" y="23"/>
                        <a:pt x="59" y="5"/>
                        <a:pt x="42" y="3"/>
                      </a:cubicBezTo>
                      <a:cubicBezTo>
                        <a:pt x="24" y="0"/>
                        <a:pt x="9" y="16"/>
                        <a:pt x="5" y="32"/>
                      </a:cubicBezTo>
                      <a:cubicBezTo>
                        <a:pt x="3" y="41"/>
                        <a:pt x="6" y="49"/>
                        <a:pt x="10" y="57"/>
                      </a:cubicBezTo>
                      <a:cubicBezTo>
                        <a:pt x="15" y="64"/>
                        <a:pt x="17" y="70"/>
                        <a:pt x="17" y="79"/>
                      </a:cubicBezTo>
                      <a:cubicBezTo>
                        <a:pt x="16" y="84"/>
                        <a:pt x="17" y="87"/>
                        <a:pt x="20" y="91"/>
                      </a:cubicBezTo>
                      <a:cubicBezTo>
                        <a:pt x="20" y="92"/>
                        <a:pt x="21" y="91"/>
                        <a:pt x="21" y="9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66" name="Freeform 189"/>
                <p:cNvSpPr/>
                <p:nvPr/>
              </p:nvSpPr>
              <p:spPr bwMode="auto">
                <a:xfrm>
                  <a:off x="1411288" y="2281238"/>
                  <a:ext cx="34925" cy="4763"/>
                </a:xfrm>
                <a:custGeom>
                  <a:avLst/>
                  <a:gdLst>
                    <a:gd name="T0" fmla="*/ 3 w 33"/>
                    <a:gd name="T1" fmla="*/ 4 h 4"/>
                    <a:gd name="T2" fmla="*/ 30 w 33"/>
                    <a:gd name="T3" fmla="*/ 4 h 4"/>
                    <a:gd name="T4" fmla="*/ 30 w 33"/>
                    <a:gd name="T5" fmla="*/ 0 h 4"/>
                    <a:gd name="T6" fmla="*/ 3 w 33"/>
                    <a:gd name="T7" fmla="*/ 0 h 4"/>
                    <a:gd name="T8" fmla="*/ 3 w 33"/>
                    <a:gd name="T9" fmla="*/ 4 h 4"/>
                  </a:gdLst>
                  <a:ahLst/>
                  <a:cxnLst>
                    <a:cxn ang="0">
                      <a:pos x="T0" y="T1"/>
                    </a:cxn>
                    <a:cxn ang="0">
                      <a:pos x="T2" y="T3"/>
                    </a:cxn>
                    <a:cxn ang="0">
                      <a:pos x="T4" y="T5"/>
                    </a:cxn>
                    <a:cxn ang="0">
                      <a:pos x="T6" y="T7"/>
                    </a:cxn>
                    <a:cxn ang="0">
                      <a:pos x="T8" y="T9"/>
                    </a:cxn>
                  </a:cxnLst>
                  <a:rect l="0" t="0" r="r" b="b"/>
                  <a:pathLst>
                    <a:path w="33" h="4">
                      <a:moveTo>
                        <a:pt x="3" y="4"/>
                      </a:moveTo>
                      <a:cubicBezTo>
                        <a:pt x="12" y="4"/>
                        <a:pt x="21" y="4"/>
                        <a:pt x="30" y="4"/>
                      </a:cubicBezTo>
                      <a:cubicBezTo>
                        <a:pt x="33" y="4"/>
                        <a:pt x="33" y="0"/>
                        <a:pt x="30" y="0"/>
                      </a:cubicBezTo>
                      <a:cubicBezTo>
                        <a:pt x="21" y="0"/>
                        <a:pt x="12" y="0"/>
                        <a:pt x="3" y="0"/>
                      </a:cubicBezTo>
                      <a:cubicBezTo>
                        <a:pt x="0" y="0"/>
                        <a:pt x="0" y="4"/>
                        <a:pt x="3"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67" name="Freeform 190"/>
                <p:cNvSpPr/>
                <p:nvPr/>
              </p:nvSpPr>
              <p:spPr bwMode="auto">
                <a:xfrm>
                  <a:off x="1411288" y="2287588"/>
                  <a:ext cx="34925" cy="4763"/>
                </a:xfrm>
                <a:custGeom>
                  <a:avLst/>
                  <a:gdLst>
                    <a:gd name="T0" fmla="*/ 3 w 33"/>
                    <a:gd name="T1" fmla="*/ 4 h 4"/>
                    <a:gd name="T2" fmla="*/ 30 w 33"/>
                    <a:gd name="T3" fmla="*/ 4 h 4"/>
                    <a:gd name="T4" fmla="*/ 30 w 33"/>
                    <a:gd name="T5" fmla="*/ 0 h 4"/>
                    <a:gd name="T6" fmla="*/ 3 w 33"/>
                    <a:gd name="T7" fmla="*/ 0 h 4"/>
                    <a:gd name="T8" fmla="*/ 3 w 33"/>
                    <a:gd name="T9" fmla="*/ 4 h 4"/>
                  </a:gdLst>
                  <a:ahLst/>
                  <a:cxnLst>
                    <a:cxn ang="0">
                      <a:pos x="T0" y="T1"/>
                    </a:cxn>
                    <a:cxn ang="0">
                      <a:pos x="T2" y="T3"/>
                    </a:cxn>
                    <a:cxn ang="0">
                      <a:pos x="T4" y="T5"/>
                    </a:cxn>
                    <a:cxn ang="0">
                      <a:pos x="T6" y="T7"/>
                    </a:cxn>
                    <a:cxn ang="0">
                      <a:pos x="T8" y="T9"/>
                    </a:cxn>
                  </a:cxnLst>
                  <a:rect l="0" t="0" r="r" b="b"/>
                  <a:pathLst>
                    <a:path w="33" h="4">
                      <a:moveTo>
                        <a:pt x="3" y="4"/>
                      </a:moveTo>
                      <a:cubicBezTo>
                        <a:pt x="12" y="4"/>
                        <a:pt x="21" y="4"/>
                        <a:pt x="30" y="4"/>
                      </a:cubicBezTo>
                      <a:cubicBezTo>
                        <a:pt x="33" y="4"/>
                        <a:pt x="33" y="0"/>
                        <a:pt x="30" y="0"/>
                      </a:cubicBezTo>
                      <a:cubicBezTo>
                        <a:pt x="21" y="0"/>
                        <a:pt x="12" y="0"/>
                        <a:pt x="3" y="0"/>
                      </a:cubicBezTo>
                      <a:cubicBezTo>
                        <a:pt x="0" y="0"/>
                        <a:pt x="0" y="4"/>
                        <a:pt x="3"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68" name="Freeform 191"/>
                <p:cNvSpPr/>
                <p:nvPr/>
              </p:nvSpPr>
              <p:spPr bwMode="auto">
                <a:xfrm>
                  <a:off x="1412875" y="2293938"/>
                  <a:ext cx="33338" cy="4763"/>
                </a:xfrm>
                <a:custGeom>
                  <a:avLst/>
                  <a:gdLst>
                    <a:gd name="T0" fmla="*/ 3 w 31"/>
                    <a:gd name="T1" fmla="*/ 5 h 5"/>
                    <a:gd name="T2" fmla="*/ 28 w 31"/>
                    <a:gd name="T3" fmla="*/ 5 h 5"/>
                    <a:gd name="T4" fmla="*/ 28 w 31"/>
                    <a:gd name="T5" fmla="*/ 0 h 5"/>
                    <a:gd name="T6" fmla="*/ 3 w 31"/>
                    <a:gd name="T7" fmla="*/ 0 h 5"/>
                    <a:gd name="T8" fmla="*/ 3 w 31"/>
                    <a:gd name="T9" fmla="*/ 5 h 5"/>
                  </a:gdLst>
                  <a:ahLst/>
                  <a:cxnLst>
                    <a:cxn ang="0">
                      <a:pos x="T0" y="T1"/>
                    </a:cxn>
                    <a:cxn ang="0">
                      <a:pos x="T2" y="T3"/>
                    </a:cxn>
                    <a:cxn ang="0">
                      <a:pos x="T4" y="T5"/>
                    </a:cxn>
                    <a:cxn ang="0">
                      <a:pos x="T6" y="T7"/>
                    </a:cxn>
                    <a:cxn ang="0">
                      <a:pos x="T8" y="T9"/>
                    </a:cxn>
                  </a:cxnLst>
                  <a:rect l="0" t="0" r="r" b="b"/>
                  <a:pathLst>
                    <a:path w="31" h="5">
                      <a:moveTo>
                        <a:pt x="3" y="5"/>
                      </a:moveTo>
                      <a:cubicBezTo>
                        <a:pt x="11" y="5"/>
                        <a:pt x="20" y="5"/>
                        <a:pt x="28" y="5"/>
                      </a:cubicBezTo>
                      <a:cubicBezTo>
                        <a:pt x="31" y="5"/>
                        <a:pt x="31" y="0"/>
                        <a:pt x="28" y="0"/>
                      </a:cubicBezTo>
                      <a:cubicBezTo>
                        <a:pt x="20" y="0"/>
                        <a:pt x="11" y="0"/>
                        <a:pt x="3" y="0"/>
                      </a:cubicBezTo>
                      <a:cubicBezTo>
                        <a:pt x="0" y="0"/>
                        <a:pt x="0" y="5"/>
                        <a:pt x="3"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69" name="Freeform 192"/>
                <p:cNvSpPr/>
                <p:nvPr/>
              </p:nvSpPr>
              <p:spPr bwMode="auto">
                <a:xfrm>
                  <a:off x="1417638" y="2301876"/>
                  <a:ext cx="25400" cy="4763"/>
                </a:xfrm>
                <a:custGeom>
                  <a:avLst/>
                  <a:gdLst>
                    <a:gd name="T0" fmla="*/ 4 w 25"/>
                    <a:gd name="T1" fmla="*/ 5 h 5"/>
                    <a:gd name="T2" fmla="*/ 21 w 25"/>
                    <a:gd name="T3" fmla="*/ 5 h 5"/>
                    <a:gd name="T4" fmla="*/ 21 w 25"/>
                    <a:gd name="T5" fmla="*/ 0 h 5"/>
                    <a:gd name="T6" fmla="*/ 4 w 25"/>
                    <a:gd name="T7" fmla="*/ 0 h 5"/>
                    <a:gd name="T8" fmla="*/ 4 w 25"/>
                    <a:gd name="T9" fmla="*/ 5 h 5"/>
                  </a:gdLst>
                  <a:ahLst/>
                  <a:cxnLst>
                    <a:cxn ang="0">
                      <a:pos x="T0" y="T1"/>
                    </a:cxn>
                    <a:cxn ang="0">
                      <a:pos x="T2" y="T3"/>
                    </a:cxn>
                    <a:cxn ang="0">
                      <a:pos x="T4" y="T5"/>
                    </a:cxn>
                    <a:cxn ang="0">
                      <a:pos x="T6" y="T7"/>
                    </a:cxn>
                    <a:cxn ang="0">
                      <a:pos x="T8" y="T9"/>
                    </a:cxn>
                  </a:cxnLst>
                  <a:rect l="0" t="0" r="r" b="b"/>
                  <a:pathLst>
                    <a:path w="25" h="5">
                      <a:moveTo>
                        <a:pt x="4" y="5"/>
                      </a:moveTo>
                      <a:cubicBezTo>
                        <a:pt x="10" y="5"/>
                        <a:pt x="15" y="5"/>
                        <a:pt x="21" y="5"/>
                      </a:cubicBezTo>
                      <a:cubicBezTo>
                        <a:pt x="25" y="5"/>
                        <a:pt x="25" y="0"/>
                        <a:pt x="21" y="0"/>
                      </a:cubicBezTo>
                      <a:cubicBezTo>
                        <a:pt x="15" y="0"/>
                        <a:pt x="10" y="0"/>
                        <a:pt x="4" y="0"/>
                      </a:cubicBezTo>
                      <a:cubicBezTo>
                        <a:pt x="0" y="0"/>
                        <a:pt x="0" y="5"/>
                        <a:pt x="4"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70" name="Freeform 197"/>
                <p:cNvSpPr/>
                <p:nvPr/>
              </p:nvSpPr>
              <p:spPr bwMode="auto">
                <a:xfrm>
                  <a:off x="1052513" y="2039938"/>
                  <a:ext cx="76200" cy="85725"/>
                </a:xfrm>
                <a:custGeom>
                  <a:avLst/>
                  <a:gdLst>
                    <a:gd name="T0" fmla="*/ 24 w 72"/>
                    <a:gd name="T1" fmla="*/ 63 h 80"/>
                    <a:gd name="T2" fmla="*/ 2 w 72"/>
                    <a:gd name="T3" fmla="*/ 65 h 80"/>
                    <a:gd name="T4" fmla="*/ 14 w 72"/>
                    <a:gd name="T5" fmla="*/ 78 h 80"/>
                    <a:gd name="T6" fmla="*/ 26 w 72"/>
                    <a:gd name="T7" fmla="*/ 43 h 80"/>
                    <a:gd name="T8" fmla="*/ 28 w 72"/>
                    <a:gd name="T9" fmla="*/ 16 h 80"/>
                    <a:gd name="T10" fmla="*/ 58 w 72"/>
                    <a:gd name="T11" fmla="*/ 9 h 80"/>
                    <a:gd name="T12" fmla="*/ 69 w 72"/>
                    <a:gd name="T13" fmla="*/ 6 h 80"/>
                    <a:gd name="T14" fmla="*/ 66 w 72"/>
                    <a:gd name="T15" fmla="*/ 25 h 80"/>
                    <a:gd name="T16" fmla="*/ 65 w 72"/>
                    <a:gd name="T17" fmla="*/ 59 h 80"/>
                    <a:gd name="T18" fmla="*/ 65 w 72"/>
                    <a:gd name="T19" fmla="*/ 67 h 80"/>
                    <a:gd name="T20" fmla="*/ 65 w 72"/>
                    <a:gd name="T21" fmla="*/ 65 h 80"/>
                    <a:gd name="T22" fmla="*/ 53 w 72"/>
                    <a:gd name="T23" fmla="*/ 62 h 80"/>
                    <a:gd name="T24" fmla="*/ 48 w 72"/>
                    <a:gd name="T25" fmla="*/ 75 h 80"/>
                    <a:gd name="T26" fmla="*/ 69 w 72"/>
                    <a:gd name="T27" fmla="*/ 70 h 80"/>
                    <a:gd name="T28" fmla="*/ 67 w 72"/>
                    <a:gd name="T29" fmla="*/ 68 h 80"/>
                    <a:gd name="T30" fmla="*/ 60 w 72"/>
                    <a:gd name="T31" fmla="*/ 72 h 80"/>
                    <a:gd name="T32" fmla="*/ 66 w 72"/>
                    <a:gd name="T33" fmla="*/ 70 h 80"/>
                    <a:gd name="T34" fmla="*/ 69 w 72"/>
                    <a:gd name="T35" fmla="*/ 69 h 80"/>
                    <a:gd name="T36" fmla="*/ 71 w 72"/>
                    <a:gd name="T37" fmla="*/ 2 h 80"/>
                    <a:gd name="T38" fmla="*/ 69 w 72"/>
                    <a:gd name="T39" fmla="*/ 0 h 80"/>
                    <a:gd name="T40" fmla="*/ 24 w 72"/>
                    <a:gd name="T41" fmla="*/ 12 h 80"/>
                    <a:gd name="T42" fmla="*/ 22 w 72"/>
                    <a:gd name="T43" fmla="*/ 14 h 80"/>
                    <a:gd name="T44" fmla="*/ 23 w 72"/>
                    <a:gd name="T45" fmla="*/ 48 h 80"/>
                    <a:gd name="T46" fmla="*/ 22 w 72"/>
                    <a:gd name="T47" fmla="*/ 61 h 80"/>
                    <a:gd name="T48" fmla="*/ 18 w 72"/>
                    <a:gd name="T49" fmla="*/ 65 h 80"/>
                    <a:gd name="T50" fmla="*/ 23 w 72"/>
                    <a:gd name="T51" fmla="*/ 66 h 80"/>
                    <a:gd name="T52" fmla="*/ 24 w 72"/>
                    <a:gd name="T53" fmla="*/ 63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2" h="80">
                      <a:moveTo>
                        <a:pt x="24" y="63"/>
                      </a:moveTo>
                      <a:cubicBezTo>
                        <a:pt x="18" y="62"/>
                        <a:pt x="5" y="58"/>
                        <a:pt x="2" y="65"/>
                      </a:cubicBezTo>
                      <a:cubicBezTo>
                        <a:pt x="0" y="72"/>
                        <a:pt x="6" y="80"/>
                        <a:pt x="14" y="78"/>
                      </a:cubicBezTo>
                      <a:cubicBezTo>
                        <a:pt x="27" y="73"/>
                        <a:pt x="26" y="55"/>
                        <a:pt x="26" y="43"/>
                      </a:cubicBezTo>
                      <a:cubicBezTo>
                        <a:pt x="26" y="39"/>
                        <a:pt x="20" y="15"/>
                        <a:pt x="28" y="16"/>
                      </a:cubicBezTo>
                      <a:cubicBezTo>
                        <a:pt x="39" y="17"/>
                        <a:pt x="48" y="14"/>
                        <a:pt x="58" y="9"/>
                      </a:cubicBezTo>
                      <a:cubicBezTo>
                        <a:pt x="59" y="9"/>
                        <a:pt x="69" y="2"/>
                        <a:pt x="69" y="6"/>
                      </a:cubicBezTo>
                      <a:cubicBezTo>
                        <a:pt x="69" y="12"/>
                        <a:pt x="67" y="18"/>
                        <a:pt x="66" y="25"/>
                      </a:cubicBezTo>
                      <a:cubicBezTo>
                        <a:pt x="65" y="36"/>
                        <a:pt x="66" y="47"/>
                        <a:pt x="65" y="59"/>
                      </a:cubicBezTo>
                      <a:cubicBezTo>
                        <a:pt x="65" y="61"/>
                        <a:pt x="65" y="64"/>
                        <a:pt x="65" y="67"/>
                      </a:cubicBezTo>
                      <a:cubicBezTo>
                        <a:pt x="65" y="66"/>
                        <a:pt x="71" y="68"/>
                        <a:pt x="65" y="65"/>
                      </a:cubicBezTo>
                      <a:cubicBezTo>
                        <a:pt x="61" y="63"/>
                        <a:pt x="57" y="61"/>
                        <a:pt x="53" y="62"/>
                      </a:cubicBezTo>
                      <a:cubicBezTo>
                        <a:pt x="47" y="64"/>
                        <a:pt x="44" y="70"/>
                        <a:pt x="48" y="75"/>
                      </a:cubicBezTo>
                      <a:cubicBezTo>
                        <a:pt x="53" y="80"/>
                        <a:pt x="66" y="74"/>
                        <a:pt x="69" y="70"/>
                      </a:cubicBezTo>
                      <a:cubicBezTo>
                        <a:pt x="70" y="68"/>
                        <a:pt x="68" y="66"/>
                        <a:pt x="67" y="68"/>
                      </a:cubicBezTo>
                      <a:cubicBezTo>
                        <a:pt x="65" y="70"/>
                        <a:pt x="63" y="72"/>
                        <a:pt x="60" y="72"/>
                      </a:cubicBezTo>
                      <a:cubicBezTo>
                        <a:pt x="55" y="74"/>
                        <a:pt x="56" y="55"/>
                        <a:pt x="66" y="70"/>
                      </a:cubicBezTo>
                      <a:cubicBezTo>
                        <a:pt x="67" y="72"/>
                        <a:pt x="69" y="71"/>
                        <a:pt x="69" y="69"/>
                      </a:cubicBezTo>
                      <a:cubicBezTo>
                        <a:pt x="63" y="47"/>
                        <a:pt x="72" y="24"/>
                        <a:pt x="71" y="2"/>
                      </a:cubicBezTo>
                      <a:cubicBezTo>
                        <a:pt x="71" y="0"/>
                        <a:pt x="70" y="0"/>
                        <a:pt x="69" y="0"/>
                      </a:cubicBezTo>
                      <a:cubicBezTo>
                        <a:pt x="54" y="7"/>
                        <a:pt x="42" y="17"/>
                        <a:pt x="24" y="12"/>
                      </a:cubicBezTo>
                      <a:cubicBezTo>
                        <a:pt x="23" y="12"/>
                        <a:pt x="22" y="13"/>
                        <a:pt x="22" y="14"/>
                      </a:cubicBezTo>
                      <a:cubicBezTo>
                        <a:pt x="21" y="25"/>
                        <a:pt x="23" y="36"/>
                        <a:pt x="23" y="48"/>
                      </a:cubicBezTo>
                      <a:cubicBezTo>
                        <a:pt x="23" y="52"/>
                        <a:pt x="23" y="57"/>
                        <a:pt x="22" y="61"/>
                      </a:cubicBezTo>
                      <a:cubicBezTo>
                        <a:pt x="14" y="63"/>
                        <a:pt x="13" y="64"/>
                        <a:pt x="18" y="65"/>
                      </a:cubicBezTo>
                      <a:cubicBezTo>
                        <a:pt x="20" y="65"/>
                        <a:pt x="21" y="66"/>
                        <a:pt x="23" y="66"/>
                      </a:cubicBezTo>
                      <a:cubicBezTo>
                        <a:pt x="25" y="66"/>
                        <a:pt x="25" y="64"/>
                        <a:pt x="24" y="6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71" name="Freeform 198"/>
                <p:cNvSpPr/>
                <p:nvPr/>
              </p:nvSpPr>
              <p:spPr bwMode="auto">
                <a:xfrm>
                  <a:off x="1073150" y="2051051"/>
                  <a:ext cx="57150" cy="20638"/>
                </a:xfrm>
                <a:custGeom>
                  <a:avLst/>
                  <a:gdLst>
                    <a:gd name="T0" fmla="*/ 2 w 53"/>
                    <a:gd name="T1" fmla="*/ 19 h 20"/>
                    <a:gd name="T2" fmla="*/ 21 w 53"/>
                    <a:gd name="T3" fmla="*/ 14 h 20"/>
                    <a:gd name="T4" fmla="*/ 51 w 53"/>
                    <a:gd name="T5" fmla="*/ 3 h 20"/>
                    <a:gd name="T6" fmla="*/ 50 w 53"/>
                    <a:gd name="T7" fmla="*/ 1 h 20"/>
                    <a:gd name="T8" fmla="*/ 28 w 53"/>
                    <a:gd name="T9" fmla="*/ 9 h 20"/>
                    <a:gd name="T10" fmla="*/ 3 w 53"/>
                    <a:gd name="T11" fmla="*/ 16 h 20"/>
                    <a:gd name="T12" fmla="*/ 2 w 53"/>
                    <a:gd name="T13" fmla="*/ 19 h 20"/>
                  </a:gdLst>
                  <a:ahLst/>
                  <a:cxnLst>
                    <a:cxn ang="0">
                      <a:pos x="T0" y="T1"/>
                    </a:cxn>
                    <a:cxn ang="0">
                      <a:pos x="T2" y="T3"/>
                    </a:cxn>
                    <a:cxn ang="0">
                      <a:pos x="T4" y="T5"/>
                    </a:cxn>
                    <a:cxn ang="0">
                      <a:pos x="T6" y="T7"/>
                    </a:cxn>
                    <a:cxn ang="0">
                      <a:pos x="T8" y="T9"/>
                    </a:cxn>
                    <a:cxn ang="0">
                      <a:pos x="T10" y="T11"/>
                    </a:cxn>
                    <a:cxn ang="0">
                      <a:pos x="T12" y="T13"/>
                    </a:cxn>
                  </a:cxnLst>
                  <a:rect l="0" t="0" r="r" b="b"/>
                  <a:pathLst>
                    <a:path w="53" h="20">
                      <a:moveTo>
                        <a:pt x="2" y="19"/>
                      </a:moveTo>
                      <a:cubicBezTo>
                        <a:pt x="8" y="20"/>
                        <a:pt x="16" y="16"/>
                        <a:pt x="21" y="14"/>
                      </a:cubicBezTo>
                      <a:cubicBezTo>
                        <a:pt x="31" y="11"/>
                        <a:pt x="42" y="8"/>
                        <a:pt x="51" y="3"/>
                      </a:cubicBezTo>
                      <a:cubicBezTo>
                        <a:pt x="53" y="2"/>
                        <a:pt x="51" y="0"/>
                        <a:pt x="50" y="1"/>
                      </a:cubicBezTo>
                      <a:cubicBezTo>
                        <a:pt x="43" y="5"/>
                        <a:pt x="35" y="7"/>
                        <a:pt x="28" y="9"/>
                      </a:cubicBezTo>
                      <a:cubicBezTo>
                        <a:pt x="21" y="11"/>
                        <a:pt x="10" y="18"/>
                        <a:pt x="3" y="16"/>
                      </a:cubicBezTo>
                      <a:cubicBezTo>
                        <a:pt x="1" y="16"/>
                        <a:pt x="0" y="18"/>
                        <a:pt x="2" y="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72" name="Freeform 199"/>
                <p:cNvSpPr/>
                <p:nvPr/>
              </p:nvSpPr>
              <p:spPr bwMode="auto">
                <a:xfrm>
                  <a:off x="1111250" y="2106613"/>
                  <a:ext cx="11113" cy="12700"/>
                </a:xfrm>
                <a:custGeom>
                  <a:avLst/>
                  <a:gdLst>
                    <a:gd name="T0" fmla="*/ 1 w 10"/>
                    <a:gd name="T1" fmla="*/ 4 h 11"/>
                    <a:gd name="T2" fmla="*/ 1 w 10"/>
                    <a:gd name="T3" fmla="*/ 5 h 11"/>
                    <a:gd name="T4" fmla="*/ 3 w 10"/>
                    <a:gd name="T5" fmla="*/ 5 h 11"/>
                    <a:gd name="T6" fmla="*/ 3 w 10"/>
                    <a:gd name="T7" fmla="*/ 1 h 11"/>
                    <a:gd name="T8" fmla="*/ 0 w 10"/>
                    <a:gd name="T9" fmla="*/ 1 h 11"/>
                    <a:gd name="T10" fmla="*/ 2 w 10"/>
                    <a:gd name="T11" fmla="*/ 5 h 11"/>
                    <a:gd name="T12" fmla="*/ 4 w 10"/>
                    <a:gd name="T13" fmla="*/ 5 h 11"/>
                    <a:gd name="T14" fmla="*/ 3 w 10"/>
                    <a:gd name="T15" fmla="*/ 4 h 11"/>
                    <a:gd name="T16" fmla="*/ 4 w 10"/>
                    <a:gd name="T17" fmla="*/ 5 h 11"/>
                    <a:gd name="T18" fmla="*/ 2 w 10"/>
                    <a:gd name="T19" fmla="*/ 5 h 11"/>
                    <a:gd name="T20" fmla="*/ 3 w 10"/>
                    <a:gd name="T21" fmla="*/ 6 h 11"/>
                    <a:gd name="T22" fmla="*/ 6 w 10"/>
                    <a:gd name="T23" fmla="*/ 5 h 11"/>
                    <a:gd name="T24" fmla="*/ 3 w 10"/>
                    <a:gd name="T25" fmla="*/ 7 h 11"/>
                    <a:gd name="T26" fmla="*/ 4 w 10"/>
                    <a:gd name="T27" fmla="*/ 9 h 11"/>
                    <a:gd name="T28" fmla="*/ 8 w 10"/>
                    <a:gd name="T29" fmla="*/ 7 h 11"/>
                    <a:gd name="T30" fmla="*/ 7 w 10"/>
                    <a:gd name="T31" fmla="*/ 6 h 11"/>
                    <a:gd name="T32" fmla="*/ 5 w 10"/>
                    <a:gd name="T33" fmla="*/ 7 h 11"/>
                    <a:gd name="T34" fmla="*/ 3 w 10"/>
                    <a:gd name="T35" fmla="*/ 9 h 11"/>
                    <a:gd name="T36" fmla="*/ 9 w 10"/>
                    <a:gd name="T37" fmla="*/ 5 h 11"/>
                    <a:gd name="T38" fmla="*/ 8 w 10"/>
                    <a:gd name="T39" fmla="*/ 4 h 11"/>
                    <a:gd name="T40" fmla="*/ 1 w 10"/>
                    <a:gd name="T41" fmla="*/ 7 h 11"/>
                    <a:gd name="T42" fmla="*/ 2 w 10"/>
                    <a:gd name="T43" fmla="*/ 9 h 11"/>
                    <a:gd name="T44" fmla="*/ 9 w 10"/>
                    <a:gd name="T45" fmla="*/ 3 h 11"/>
                    <a:gd name="T46" fmla="*/ 3 w 10"/>
                    <a:gd name="T47" fmla="*/ 2 h 11"/>
                    <a:gd name="T48" fmla="*/ 1 w 10"/>
                    <a:gd name="T49" fmla="*/ 7 h 11"/>
                    <a:gd name="T50" fmla="*/ 2 w 10"/>
                    <a:gd name="T51" fmla="*/ 8 h 11"/>
                    <a:gd name="T52" fmla="*/ 6 w 10"/>
                    <a:gd name="T53" fmla="*/ 7 h 11"/>
                    <a:gd name="T54" fmla="*/ 6 w 10"/>
                    <a:gd name="T55" fmla="*/ 3 h 11"/>
                    <a:gd name="T56" fmla="*/ 4 w 10"/>
                    <a:gd name="T57" fmla="*/ 2 h 11"/>
                    <a:gd name="T58" fmla="*/ 1 w 10"/>
                    <a:gd name="T59" fmla="*/ 5 h 11"/>
                    <a:gd name="T60" fmla="*/ 4 w 10"/>
                    <a:gd name="T61" fmla="*/ 4 h 11"/>
                    <a:gd name="T62" fmla="*/ 3 w 10"/>
                    <a:gd name="T63" fmla="*/ 1 h 11"/>
                    <a:gd name="T64" fmla="*/ 0 w 10"/>
                    <a:gd name="T65" fmla="*/ 1 h 11"/>
                    <a:gd name="T66" fmla="*/ 1 w 10"/>
                    <a:gd name="T67" fmla="*/ 6 h 11"/>
                    <a:gd name="T68" fmla="*/ 3 w 10"/>
                    <a:gd name="T69" fmla="*/ 6 h 11"/>
                    <a:gd name="T70" fmla="*/ 4 w 10"/>
                    <a:gd name="T71" fmla="*/ 5 h 11"/>
                    <a:gd name="T72" fmla="*/ 1 w 10"/>
                    <a:gd name="T73" fmla="*/ 4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 h="11">
                      <a:moveTo>
                        <a:pt x="1" y="4"/>
                      </a:moveTo>
                      <a:cubicBezTo>
                        <a:pt x="1" y="5"/>
                        <a:pt x="1" y="5"/>
                        <a:pt x="1" y="5"/>
                      </a:cubicBezTo>
                      <a:cubicBezTo>
                        <a:pt x="2" y="5"/>
                        <a:pt x="2" y="5"/>
                        <a:pt x="3" y="5"/>
                      </a:cubicBezTo>
                      <a:cubicBezTo>
                        <a:pt x="3" y="4"/>
                        <a:pt x="3" y="3"/>
                        <a:pt x="3" y="1"/>
                      </a:cubicBezTo>
                      <a:cubicBezTo>
                        <a:pt x="2" y="1"/>
                        <a:pt x="1" y="1"/>
                        <a:pt x="0" y="1"/>
                      </a:cubicBezTo>
                      <a:cubicBezTo>
                        <a:pt x="0" y="3"/>
                        <a:pt x="1" y="4"/>
                        <a:pt x="2" y="5"/>
                      </a:cubicBezTo>
                      <a:cubicBezTo>
                        <a:pt x="2" y="7"/>
                        <a:pt x="4" y="6"/>
                        <a:pt x="4" y="5"/>
                      </a:cubicBezTo>
                      <a:cubicBezTo>
                        <a:pt x="4" y="3"/>
                        <a:pt x="4" y="5"/>
                        <a:pt x="3" y="4"/>
                      </a:cubicBezTo>
                      <a:cubicBezTo>
                        <a:pt x="3" y="4"/>
                        <a:pt x="4" y="5"/>
                        <a:pt x="4" y="5"/>
                      </a:cubicBezTo>
                      <a:cubicBezTo>
                        <a:pt x="4" y="6"/>
                        <a:pt x="3" y="5"/>
                        <a:pt x="2" y="5"/>
                      </a:cubicBezTo>
                      <a:cubicBezTo>
                        <a:pt x="3" y="6"/>
                        <a:pt x="3" y="6"/>
                        <a:pt x="3" y="6"/>
                      </a:cubicBezTo>
                      <a:cubicBezTo>
                        <a:pt x="3" y="5"/>
                        <a:pt x="6" y="4"/>
                        <a:pt x="6" y="5"/>
                      </a:cubicBezTo>
                      <a:cubicBezTo>
                        <a:pt x="6" y="6"/>
                        <a:pt x="4" y="7"/>
                        <a:pt x="3" y="7"/>
                      </a:cubicBezTo>
                      <a:cubicBezTo>
                        <a:pt x="3" y="8"/>
                        <a:pt x="3" y="8"/>
                        <a:pt x="4" y="9"/>
                      </a:cubicBezTo>
                      <a:cubicBezTo>
                        <a:pt x="4" y="8"/>
                        <a:pt x="6" y="7"/>
                        <a:pt x="8" y="7"/>
                      </a:cubicBezTo>
                      <a:cubicBezTo>
                        <a:pt x="7" y="6"/>
                        <a:pt x="7" y="6"/>
                        <a:pt x="7" y="6"/>
                      </a:cubicBezTo>
                      <a:cubicBezTo>
                        <a:pt x="7" y="7"/>
                        <a:pt x="6" y="7"/>
                        <a:pt x="5" y="7"/>
                      </a:cubicBezTo>
                      <a:cubicBezTo>
                        <a:pt x="3" y="6"/>
                        <a:pt x="2" y="9"/>
                        <a:pt x="3" y="9"/>
                      </a:cubicBezTo>
                      <a:cubicBezTo>
                        <a:pt x="7" y="11"/>
                        <a:pt x="10" y="9"/>
                        <a:pt x="9" y="5"/>
                      </a:cubicBezTo>
                      <a:cubicBezTo>
                        <a:pt x="9" y="5"/>
                        <a:pt x="9" y="4"/>
                        <a:pt x="8" y="4"/>
                      </a:cubicBezTo>
                      <a:cubicBezTo>
                        <a:pt x="5" y="4"/>
                        <a:pt x="3" y="5"/>
                        <a:pt x="1" y="7"/>
                      </a:cubicBezTo>
                      <a:cubicBezTo>
                        <a:pt x="1" y="8"/>
                        <a:pt x="1" y="9"/>
                        <a:pt x="2" y="9"/>
                      </a:cubicBezTo>
                      <a:cubicBezTo>
                        <a:pt x="5" y="11"/>
                        <a:pt x="10" y="7"/>
                        <a:pt x="9" y="3"/>
                      </a:cubicBezTo>
                      <a:cubicBezTo>
                        <a:pt x="8" y="1"/>
                        <a:pt x="5" y="1"/>
                        <a:pt x="3" y="2"/>
                      </a:cubicBezTo>
                      <a:cubicBezTo>
                        <a:pt x="1" y="3"/>
                        <a:pt x="0" y="5"/>
                        <a:pt x="1" y="7"/>
                      </a:cubicBezTo>
                      <a:cubicBezTo>
                        <a:pt x="1" y="8"/>
                        <a:pt x="1" y="8"/>
                        <a:pt x="2" y="8"/>
                      </a:cubicBezTo>
                      <a:cubicBezTo>
                        <a:pt x="3" y="8"/>
                        <a:pt x="5" y="8"/>
                        <a:pt x="6" y="7"/>
                      </a:cubicBezTo>
                      <a:cubicBezTo>
                        <a:pt x="7" y="6"/>
                        <a:pt x="7" y="5"/>
                        <a:pt x="6" y="3"/>
                      </a:cubicBezTo>
                      <a:cubicBezTo>
                        <a:pt x="6" y="2"/>
                        <a:pt x="5" y="2"/>
                        <a:pt x="4" y="2"/>
                      </a:cubicBezTo>
                      <a:cubicBezTo>
                        <a:pt x="2" y="1"/>
                        <a:pt x="2" y="3"/>
                        <a:pt x="1" y="5"/>
                      </a:cubicBezTo>
                      <a:cubicBezTo>
                        <a:pt x="2" y="4"/>
                        <a:pt x="3" y="4"/>
                        <a:pt x="4" y="4"/>
                      </a:cubicBezTo>
                      <a:cubicBezTo>
                        <a:pt x="4" y="3"/>
                        <a:pt x="3" y="2"/>
                        <a:pt x="3" y="1"/>
                      </a:cubicBezTo>
                      <a:cubicBezTo>
                        <a:pt x="3" y="0"/>
                        <a:pt x="0" y="0"/>
                        <a:pt x="0" y="1"/>
                      </a:cubicBezTo>
                      <a:cubicBezTo>
                        <a:pt x="0" y="3"/>
                        <a:pt x="0" y="5"/>
                        <a:pt x="1" y="6"/>
                      </a:cubicBezTo>
                      <a:cubicBezTo>
                        <a:pt x="1" y="7"/>
                        <a:pt x="3" y="7"/>
                        <a:pt x="3" y="6"/>
                      </a:cubicBezTo>
                      <a:cubicBezTo>
                        <a:pt x="4" y="6"/>
                        <a:pt x="4" y="6"/>
                        <a:pt x="4" y="5"/>
                      </a:cubicBezTo>
                      <a:cubicBezTo>
                        <a:pt x="5" y="3"/>
                        <a:pt x="2" y="3"/>
                        <a:pt x="1"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522" name="组合 521"/>
              <p:cNvGrpSpPr/>
              <p:nvPr/>
            </p:nvGrpSpPr>
            <p:grpSpPr>
              <a:xfrm>
                <a:off x="1341438" y="2374901"/>
                <a:ext cx="174625" cy="404812"/>
                <a:chOff x="1341438" y="2374901"/>
                <a:chExt cx="174625" cy="404812"/>
              </a:xfrm>
              <a:grpFill/>
            </p:grpSpPr>
            <p:sp>
              <p:nvSpPr>
                <p:cNvPr id="1362" name="Freeform 92"/>
                <p:cNvSpPr/>
                <p:nvPr/>
              </p:nvSpPr>
              <p:spPr bwMode="auto">
                <a:xfrm>
                  <a:off x="1470025" y="2381251"/>
                  <a:ext cx="44450" cy="47625"/>
                </a:xfrm>
                <a:custGeom>
                  <a:avLst/>
                  <a:gdLst>
                    <a:gd name="T0" fmla="*/ 36 w 42"/>
                    <a:gd name="T1" fmla="*/ 2 h 46"/>
                    <a:gd name="T2" fmla="*/ 11 w 42"/>
                    <a:gd name="T3" fmla="*/ 7 h 46"/>
                    <a:gd name="T4" fmla="*/ 17 w 42"/>
                    <a:gd name="T5" fmla="*/ 17 h 46"/>
                    <a:gd name="T6" fmla="*/ 29 w 42"/>
                    <a:gd name="T7" fmla="*/ 19 h 46"/>
                    <a:gd name="T8" fmla="*/ 32 w 42"/>
                    <a:gd name="T9" fmla="*/ 34 h 46"/>
                    <a:gd name="T10" fmla="*/ 11 w 42"/>
                    <a:gd name="T11" fmla="*/ 22 h 46"/>
                    <a:gd name="T12" fmla="*/ 8 w 42"/>
                    <a:gd name="T13" fmla="*/ 21 h 46"/>
                    <a:gd name="T14" fmla="*/ 37 w 42"/>
                    <a:gd name="T15" fmla="*/ 33 h 46"/>
                    <a:gd name="T16" fmla="*/ 29 w 42"/>
                    <a:gd name="T17" fmla="*/ 16 h 46"/>
                    <a:gd name="T18" fmla="*/ 17 w 42"/>
                    <a:gd name="T19" fmla="*/ 14 h 46"/>
                    <a:gd name="T20" fmla="*/ 14 w 42"/>
                    <a:gd name="T21" fmla="*/ 8 h 46"/>
                    <a:gd name="T22" fmla="*/ 23 w 42"/>
                    <a:gd name="T23" fmla="*/ 4 h 46"/>
                    <a:gd name="T24" fmla="*/ 36 w 42"/>
                    <a:gd name="T25" fmla="*/ 5 h 46"/>
                    <a:gd name="T26" fmla="*/ 36 w 42"/>
                    <a:gd name="T27" fmla="*/ 2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2" h="46">
                      <a:moveTo>
                        <a:pt x="36" y="2"/>
                      </a:moveTo>
                      <a:cubicBezTo>
                        <a:pt x="27" y="2"/>
                        <a:pt x="18" y="0"/>
                        <a:pt x="11" y="7"/>
                      </a:cubicBezTo>
                      <a:cubicBezTo>
                        <a:pt x="7" y="12"/>
                        <a:pt x="13" y="16"/>
                        <a:pt x="17" y="17"/>
                      </a:cubicBezTo>
                      <a:cubicBezTo>
                        <a:pt x="21" y="18"/>
                        <a:pt x="25" y="17"/>
                        <a:pt x="29" y="19"/>
                      </a:cubicBezTo>
                      <a:cubicBezTo>
                        <a:pt x="35" y="22"/>
                        <a:pt x="39" y="30"/>
                        <a:pt x="32" y="34"/>
                      </a:cubicBezTo>
                      <a:cubicBezTo>
                        <a:pt x="24" y="39"/>
                        <a:pt x="5" y="33"/>
                        <a:pt x="11" y="22"/>
                      </a:cubicBezTo>
                      <a:cubicBezTo>
                        <a:pt x="12" y="20"/>
                        <a:pt x="9" y="19"/>
                        <a:pt x="8" y="21"/>
                      </a:cubicBezTo>
                      <a:cubicBezTo>
                        <a:pt x="0" y="36"/>
                        <a:pt x="29" y="46"/>
                        <a:pt x="37" y="33"/>
                      </a:cubicBezTo>
                      <a:cubicBezTo>
                        <a:pt x="42" y="26"/>
                        <a:pt x="35" y="19"/>
                        <a:pt x="29" y="16"/>
                      </a:cubicBezTo>
                      <a:cubicBezTo>
                        <a:pt x="25" y="14"/>
                        <a:pt x="21" y="15"/>
                        <a:pt x="17" y="14"/>
                      </a:cubicBezTo>
                      <a:cubicBezTo>
                        <a:pt x="14" y="14"/>
                        <a:pt x="13" y="12"/>
                        <a:pt x="14" y="8"/>
                      </a:cubicBezTo>
                      <a:cubicBezTo>
                        <a:pt x="16" y="6"/>
                        <a:pt x="21" y="5"/>
                        <a:pt x="23" y="4"/>
                      </a:cubicBezTo>
                      <a:cubicBezTo>
                        <a:pt x="27" y="4"/>
                        <a:pt x="32" y="5"/>
                        <a:pt x="36" y="5"/>
                      </a:cubicBezTo>
                      <a:cubicBezTo>
                        <a:pt x="38" y="5"/>
                        <a:pt x="38" y="2"/>
                        <a:pt x="36"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63" name="Freeform 93"/>
                <p:cNvSpPr/>
                <p:nvPr/>
              </p:nvSpPr>
              <p:spPr bwMode="auto">
                <a:xfrm>
                  <a:off x="1487488" y="2374901"/>
                  <a:ext cx="9525" cy="57150"/>
                </a:xfrm>
                <a:custGeom>
                  <a:avLst/>
                  <a:gdLst>
                    <a:gd name="T0" fmla="*/ 8 w 9"/>
                    <a:gd name="T1" fmla="*/ 2 h 53"/>
                    <a:gd name="T2" fmla="*/ 7 w 9"/>
                    <a:gd name="T3" fmla="*/ 0 h 53"/>
                    <a:gd name="T4" fmla="*/ 4 w 9"/>
                    <a:gd name="T5" fmla="*/ 1 h 53"/>
                    <a:gd name="T6" fmla="*/ 4 w 9"/>
                    <a:gd name="T7" fmla="*/ 51 h 53"/>
                    <a:gd name="T8" fmla="*/ 7 w 9"/>
                    <a:gd name="T9" fmla="*/ 51 h 53"/>
                    <a:gd name="T10" fmla="*/ 7 w 9"/>
                    <a:gd name="T11" fmla="*/ 49 h 53"/>
                    <a:gd name="T12" fmla="*/ 4 w 9"/>
                    <a:gd name="T13" fmla="*/ 49 h 53"/>
                    <a:gd name="T14" fmla="*/ 4 w 9"/>
                    <a:gd name="T15" fmla="*/ 51 h 53"/>
                    <a:gd name="T16" fmla="*/ 7 w 9"/>
                    <a:gd name="T17" fmla="*/ 51 h 53"/>
                    <a:gd name="T18" fmla="*/ 7 w 9"/>
                    <a:gd name="T19" fmla="*/ 2 h 53"/>
                    <a:gd name="T20" fmla="*/ 5 w 9"/>
                    <a:gd name="T21" fmla="*/ 2 h 53"/>
                    <a:gd name="T22" fmla="*/ 6 w 9"/>
                    <a:gd name="T23" fmla="*/ 4 h 53"/>
                    <a:gd name="T24" fmla="*/ 8 w 9"/>
                    <a:gd name="T25" fmla="*/ 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 h="53">
                      <a:moveTo>
                        <a:pt x="8" y="2"/>
                      </a:moveTo>
                      <a:cubicBezTo>
                        <a:pt x="8" y="1"/>
                        <a:pt x="7" y="1"/>
                        <a:pt x="7" y="0"/>
                      </a:cubicBezTo>
                      <a:cubicBezTo>
                        <a:pt x="6" y="0"/>
                        <a:pt x="4" y="0"/>
                        <a:pt x="4" y="1"/>
                      </a:cubicBezTo>
                      <a:cubicBezTo>
                        <a:pt x="0" y="17"/>
                        <a:pt x="5" y="34"/>
                        <a:pt x="4" y="51"/>
                      </a:cubicBezTo>
                      <a:cubicBezTo>
                        <a:pt x="5" y="51"/>
                        <a:pt x="6" y="51"/>
                        <a:pt x="7" y="51"/>
                      </a:cubicBezTo>
                      <a:cubicBezTo>
                        <a:pt x="7" y="51"/>
                        <a:pt x="7" y="50"/>
                        <a:pt x="7" y="49"/>
                      </a:cubicBezTo>
                      <a:cubicBezTo>
                        <a:pt x="7" y="48"/>
                        <a:pt x="4" y="48"/>
                        <a:pt x="4" y="49"/>
                      </a:cubicBezTo>
                      <a:cubicBezTo>
                        <a:pt x="4" y="50"/>
                        <a:pt x="4" y="51"/>
                        <a:pt x="4" y="51"/>
                      </a:cubicBezTo>
                      <a:cubicBezTo>
                        <a:pt x="4" y="53"/>
                        <a:pt x="7" y="53"/>
                        <a:pt x="7" y="51"/>
                      </a:cubicBezTo>
                      <a:cubicBezTo>
                        <a:pt x="7" y="35"/>
                        <a:pt x="3" y="18"/>
                        <a:pt x="7" y="2"/>
                      </a:cubicBezTo>
                      <a:cubicBezTo>
                        <a:pt x="6" y="2"/>
                        <a:pt x="5" y="2"/>
                        <a:pt x="5" y="2"/>
                      </a:cubicBezTo>
                      <a:cubicBezTo>
                        <a:pt x="5" y="3"/>
                        <a:pt x="6" y="3"/>
                        <a:pt x="6" y="4"/>
                      </a:cubicBezTo>
                      <a:cubicBezTo>
                        <a:pt x="7" y="5"/>
                        <a:pt x="9" y="3"/>
                        <a:pt x="8"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64" name="Freeform 94"/>
                <p:cNvSpPr/>
                <p:nvPr/>
              </p:nvSpPr>
              <p:spPr bwMode="auto">
                <a:xfrm>
                  <a:off x="1493838" y="2376488"/>
                  <a:ext cx="9525" cy="55563"/>
                </a:xfrm>
                <a:custGeom>
                  <a:avLst/>
                  <a:gdLst>
                    <a:gd name="T0" fmla="*/ 4 w 8"/>
                    <a:gd name="T1" fmla="*/ 1 h 53"/>
                    <a:gd name="T2" fmla="*/ 2 w 8"/>
                    <a:gd name="T3" fmla="*/ 22 h 53"/>
                    <a:gd name="T4" fmla="*/ 2 w 8"/>
                    <a:gd name="T5" fmla="*/ 51 h 53"/>
                    <a:gd name="T6" fmla="*/ 5 w 8"/>
                    <a:gd name="T7" fmla="*/ 51 h 53"/>
                    <a:gd name="T8" fmla="*/ 5 w 8"/>
                    <a:gd name="T9" fmla="*/ 29 h 53"/>
                    <a:gd name="T10" fmla="*/ 6 w 8"/>
                    <a:gd name="T11" fmla="*/ 3 h 53"/>
                    <a:gd name="T12" fmla="*/ 4 w 8"/>
                    <a:gd name="T13" fmla="*/ 1 h 53"/>
                  </a:gdLst>
                  <a:ahLst/>
                  <a:cxnLst>
                    <a:cxn ang="0">
                      <a:pos x="T0" y="T1"/>
                    </a:cxn>
                    <a:cxn ang="0">
                      <a:pos x="T2" y="T3"/>
                    </a:cxn>
                    <a:cxn ang="0">
                      <a:pos x="T4" y="T5"/>
                    </a:cxn>
                    <a:cxn ang="0">
                      <a:pos x="T6" y="T7"/>
                    </a:cxn>
                    <a:cxn ang="0">
                      <a:pos x="T8" y="T9"/>
                    </a:cxn>
                    <a:cxn ang="0">
                      <a:pos x="T10" y="T11"/>
                    </a:cxn>
                    <a:cxn ang="0">
                      <a:pos x="T12" y="T13"/>
                    </a:cxn>
                  </a:cxnLst>
                  <a:rect l="0" t="0" r="r" b="b"/>
                  <a:pathLst>
                    <a:path w="8" h="53">
                      <a:moveTo>
                        <a:pt x="4" y="1"/>
                      </a:moveTo>
                      <a:cubicBezTo>
                        <a:pt x="0" y="7"/>
                        <a:pt x="1" y="16"/>
                        <a:pt x="2" y="22"/>
                      </a:cubicBezTo>
                      <a:cubicBezTo>
                        <a:pt x="2" y="32"/>
                        <a:pt x="2" y="42"/>
                        <a:pt x="2" y="51"/>
                      </a:cubicBezTo>
                      <a:cubicBezTo>
                        <a:pt x="2" y="53"/>
                        <a:pt x="5" y="53"/>
                        <a:pt x="5" y="51"/>
                      </a:cubicBezTo>
                      <a:cubicBezTo>
                        <a:pt x="5" y="44"/>
                        <a:pt x="6" y="36"/>
                        <a:pt x="5" y="29"/>
                      </a:cubicBezTo>
                      <a:cubicBezTo>
                        <a:pt x="5" y="21"/>
                        <a:pt x="2" y="9"/>
                        <a:pt x="6" y="3"/>
                      </a:cubicBezTo>
                      <a:cubicBezTo>
                        <a:pt x="8" y="1"/>
                        <a:pt x="5" y="0"/>
                        <a:pt x="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65" name="Freeform 101"/>
                <p:cNvSpPr/>
                <p:nvPr/>
              </p:nvSpPr>
              <p:spPr bwMode="auto">
                <a:xfrm>
                  <a:off x="1341438" y="2697163"/>
                  <a:ext cx="85725" cy="82550"/>
                </a:xfrm>
                <a:custGeom>
                  <a:avLst/>
                  <a:gdLst>
                    <a:gd name="T0" fmla="*/ 54 w 80"/>
                    <a:gd name="T1" fmla="*/ 8 h 77"/>
                    <a:gd name="T2" fmla="*/ 6 w 80"/>
                    <a:gd name="T3" fmla="*/ 25 h 77"/>
                    <a:gd name="T4" fmla="*/ 28 w 80"/>
                    <a:gd name="T5" fmla="*/ 71 h 77"/>
                    <a:gd name="T6" fmla="*/ 75 w 80"/>
                    <a:gd name="T7" fmla="*/ 48 h 77"/>
                    <a:gd name="T8" fmla="*/ 47 w 80"/>
                    <a:gd name="T9" fmla="*/ 7 h 77"/>
                    <a:gd name="T10" fmla="*/ 47 w 80"/>
                    <a:gd name="T11" fmla="*/ 8 h 77"/>
                    <a:gd name="T12" fmla="*/ 75 w 80"/>
                    <a:gd name="T13" fmla="*/ 44 h 77"/>
                    <a:gd name="T14" fmla="*/ 34 w 80"/>
                    <a:gd name="T15" fmla="*/ 71 h 77"/>
                    <a:gd name="T16" fmla="*/ 6 w 80"/>
                    <a:gd name="T17" fmla="*/ 33 h 77"/>
                    <a:gd name="T18" fmla="*/ 53 w 80"/>
                    <a:gd name="T19" fmla="*/ 9 h 77"/>
                    <a:gd name="T20" fmla="*/ 54 w 80"/>
                    <a:gd name="T21" fmla="*/ 8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0" h="77">
                      <a:moveTo>
                        <a:pt x="54" y="8"/>
                      </a:moveTo>
                      <a:cubicBezTo>
                        <a:pt x="37" y="0"/>
                        <a:pt x="12" y="7"/>
                        <a:pt x="6" y="25"/>
                      </a:cubicBezTo>
                      <a:cubicBezTo>
                        <a:pt x="0" y="43"/>
                        <a:pt x="11" y="65"/>
                        <a:pt x="28" y="71"/>
                      </a:cubicBezTo>
                      <a:cubicBezTo>
                        <a:pt x="45" y="77"/>
                        <a:pt x="70" y="64"/>
                        <a:pt x="75" y="48"/>
                      </a:cubicBezTo>
                      <a:cubicBezTo>
                        <a:pt x="80" y="30"/>
                        <a:pt x="65" y="9"/>
                        <a:pt x="47" y="7"/>
                      </a:cubicBezTo>
                      <a:cubicBezTo>
                        <a:pt x="46" y="7"/>
                        <a:pt x="46" y="8"/>
                        <a:pt x="47" y="8"/>
                      </a:cubicBezTo>
                      <a:cubicBezTo>
                        <a:pt x="64" y="11"/>
                        <a:pt x="75" y="27"/>
                        <a:pt x="75" y="44"/>
                      </a:cubicBezTo>
                      <a:cubicBezTo>
                        <a:pt x="73" y="62"/>
                        <a:pt x="50" y="71"/>
                        <a:pt x="34" y="71"/>
                      </a:cubicBezTo>
                      <a:cubicBezTo>
                        <a:pt x="16" y="70"/>
                        <a:pt x="5" y="49"/>
                        <a:pt x="6" y="33"/>
                      </a:cubicBezTo>
                      <a:cubicBezTo>
                        <a:pt x="6" y="12"/>
                        <a:pt x="35" y="1"/>
                        <a:pt x="53" y="9"/>
                      </a:cubicBezTo>
                      <a:cubicBezTo>
                        <a:pt x="54" y="9"/>
                        <a:pt x="55" y="8"/>
                        <a:pt x="54"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66" name="Freeform 102"/>
                <p:cNvSpPr/>
                <p:nvPr/>
              </p:nvSpPr>
              <p:spPr bwMode="auto">
                <a:xfrm>
                  <a:off x="1347788" y="2703513"/>
                  <a:ext cx="66675" cy="69850"/>
                </a:xfrm>
                <a:custGeom>
                  <a:avLst/>
                  <a:gdLst>
                    <a:gd name="T0" fmla="*/ 33 w 63"/>
                    <a:gd name="T1" fmla="*/ 0 h 66"/>
                    <a:gd name="T2" fmla="*/ 16 w 63"/>
                    <a:gd name="T3" fmla="*/ 13 h 66"/>
                    <a:gd name="T4" fmla="*/ 6 w 63"/>
                    <a:gd name="T5" fmla="*/ 23 h 66"/>
                    <a:gd name="T6" fmla="*/ 16 w 63"/>
                    <a:gd name="T7" fmla="*/ 29 h 66"/>
                    <a:gd name="T8" fmla="*/ 19 w 63"/>
                    <a:gd name="T9" fmla="*/ 30 h 66"/>
                    <a:gd name="T10" fmla="*/ 12 w 63"/>
                    <a:gd name="T11" fmla="*/ 31 h 66"/>
                    <a:gd name="T12" fmla="*/ 7 w 63"/>
                    <a:gd name="T13" fmla="*/ 32 h 66"/>
                    <a:gd name="T14" fmla="*/ 5 w 63"/>
                    <a:gd name="T15" fmla="*/ 42 h 66"/>
                    <a:gd name="T16" fmla="*/ 17 w 63"/>
                    <a:gd name="T17" fmla="*/ 51 h 66"/>
                    <a:gd name="T18" fmla="*/ 34 w 63"/>
                    <a:gd name="T19" fmla="*/ 64 h 66"/>
                    <a:gd name="T20" fmla="*/ 38 w 63"/>
                    <a:gd name="T21" fmla="*/ 50 h 66"/>
                    <a:gd name="T22" fmla="*/ 38 w 63"/>
                    <a:gd name="T23" fmla="*/ 38 h 66"/>
                    <a:gd name="T24" fmla="*/ 37 w 63"/>
                    <a:gd name="T25" fmla="*/ 34 h 66"/>
                    <a:gd name="T26" fmla="*/ 38 w 63"/>
                    <a:gd name="T27" fmla="*/ 29 h 66"/>
                    <a:gd name="T28" fmla="*/ 45 w 63"/>
                    <a:gd name="T29" fmla="*/ 34 h 66"/>
                    <a:gd name="T30" fmla="*/ 51 w 63"/>
                    <a:gd name="T31" fmla="*/ 35 h 66"/>
                    <a:gd name="T32" fmla="*/ 55 w 63"/>
                    <a:gd name="T33" fmla="*/ 26 h 66"/>
                    <a:gd name="T34" fmla="*/ 54 w 63"/>
                    <a:gd name="T35" fmla="*/ 8 h 66"/>
                    <a:gd name="T36" fmla="*/ 53 w 63"/>
                    <a:gd name="T37" fmla="*/ 9 h 66"/>
                    <a:gd name="T38" fmla="*/ 56 w 63"/>
                    <a:gd name="T39" fmla="*/ 19 h 66"/>
                    <a:gd name="T40" fmla="*/ 51 w 63"/>
                    <a:gd name="T41" fmla="*/ 24 h 66"/>
                    <a:gd name="T42" fmla="*/ 49 w 63"/>
                    <a:gd name="T43" fmla="*/ 25 h 66"/>
                    <a:gd name="T44" fmla="*/ 48 w 63"/>
                    <a:gd name="T45" fmla="*/ 34 h 66"/>
                    <a:gd name="T46" fmla="*/ 33 w 63"/>
                    <a:gd name="T47" fmla="*/ 28 h 66"/>
                    <a:gd name="T48" fmla="*/ 36 w 63"/>
                    <a:gd name="T49" fmla="*/ 40 h 66"/>
                    <a:gd name="T50" fmla="*/ 38 w 63"/>
                    <a:gd name="T51" fmla="*/ 58 h 66"/>
                    <a:gd name="T52" fmla="*/ 30 w 63"/>
                    <a:gd name="T53" fmla="*/ 61 h 66"/>
                    <a:gd name="T54" fmla="*/ 25 w 63"/>
                    <a:gd name="T55" fmla="*/ 55 h 66"/>
                    <a:gd name="T56" fmla="*/ 19 w 63"/>
                    <a:gd name="T57" fmla="*/ 50 h 66"/>
                    <a:gd name="T58" fmla="*/ 15 w 63"/>
                    <a:gd name="T59" fmla="*/ 49 h 66"/>
                    <a:gd name="T60" fmla="*/ 11 w 63"/>
                    <a:gd name="T61" fmla="*/ 47 h 66"/>
                    <a:gd name="T62" fmla="*/ 12 w 63"/>
                    <a:gd name="T63" fmla="*/ 32 h 66"/>
                    <a:gd name="T64" fmla="*/ 21 w 63"/>
                    <a:gd name="T65" fmla="*/ 31 h 66"/>
                    <a:gd name="T66" fmla="*/ 22 w 63"/>
                    <a:gd name="T67" fmla="*/ 30 h 66"/>
                    <a:gd name="T68" fmla="*/ 18 w 63"/>
                    <a:gd name="T69" fmla="*/ 27 h 66"/>
                    <a:gd name="T70" fmla="*/ 11 w 63"/>
                    <a:gd name="T71" fmla="*/ 29 h 66"/>
                    <a:gd name="T72" fmla="*/ 12 w 63"/>
                    <a:gd name="T73" fmla="*/ 17 h 66"/>
                    <a:gd name="T74" fmla="*/ 35 w 63"/>
                    <a:gd name="T75" fmla="*/ 0 h 66"/>
                    <a:gd name="T76" fmla="*/ 33 w 63"/>
                    <a:gd name="T77" fmla="*/ 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3" h="66">
                      <a:moveTo>
                        <a:pt x="33" y="0"/>
                      </a:moveTo>
                      <a:cubicBezTo>
                        <a:pt x="33" y="9"/>
                        <a:pt x="23" y="11"/>
                        <a:pt x="16" y="13"/>
                      </a:cubicBezTo>
                      <a:cubicBezTo>
                        <a:pt x="12" y="15"/>
                        <a:pt x="9" y="19"/>
                        <a:pt x="6" y="23"/>
                      </a:cubicBezTo>
                      <a:cubicBezTo>
                        <a:pt x="0" y="32"/>
                        <a:pt x="9" y="31"/>
                        <a:pt x="16" y="29"/>
                      </a:cubicBezTo>
                      <a:cubicBezTo>
                        <a:pt x="17" y="28"/>
                        <a:pt x="18" y="29"/>
                        <a:pt x="19" y="30"/>
                      </a:cubicBezTo>
                      <a:cubicBezTo>
                        <a:pt x="17" y="31"/>
                        <a:pt x="14" y="31"/>
                        <a:pt x="12" y="31"/>
                      </a:cubicBezTo>
                      <a:cubicBezTo>
                        <a:pt x="10" y="30"/>
                        <a:pt x="8" y="31"/>
                        <a:pt x="7" y="32"/>
                      </a:cubicBezTo>
                      <a:cubicBezTo>
                        <a:pt x="4" y="34"/>
                        <a:pt x="3" y="40"/>
                        <a:pt x="5" y="42"/>
                      </a:cubicBezTo>
                      <a:cubicBezTo>
                        <a:pt x="7" y="47"/>
                        <a:pt x="12" y="49"/>
                        <a:pt x="17" y="51"/>
                      </a:cubicBezTo>
                      <a:cubicBezTo>
                        <a:pt x="24" y="53"/>
                        <a:pt x="26" y="61"/>
                        <a:pt x="34" y="64"/>
                      </a:cubicBezTo>
                      <a:cubicBezTo>
                        <a:pt x="41" y="66"/>
                        <a:pt x="39" y="54"/>
                        <a:pt x="38" y="50"/>
                      </a:cubicBezTo>
                      <a:cubicBezTo>
                        <a:pt x="37" y="46"/>
                        <a:pt x="37" y="43"/>
                        <a:pt x="38" y="38"/>
                      </a:cubicBezTo>
                      <a:cubicBezTo>
                        <a:pt x="39" y="36"/>
                        <a:pt x="38" y="36"/>
                        <a:pt x="37" y="34"/>
                      </a:cubicBezTo>
                      <a:cubicBezTo>
                        <a:pt x="36" y="33"/>
                        <a:pt x="31" y="25"/>
                        <a:pt x="38" y="29"/>
                      </a:cubicBezTo>
                      <a:cubicBezTo>
                        <a:pt x="40" y="30"/>
                        <a:pt x="43" y="32"/>
                        <a:pt x="45" y="34"/>
                      </a:cubicBezTo>
                      <a:cubicBezTo>
                        <a:pt x="46" y="35"/>
                        <a:pt x="49" y="36"/>
                        <a:pt x="51" y="35"/>
                      </a:cubicBezTo>
                      <a:cubicBezTo>
                        <a:pt x="55" y="33"/>
                        <a:pt x="45" y="24"/>
                        <a:pt x="55" y="26"/>
                      </a:cubicBezTo>
                      <a:cubicBezTo>
                        <a:pt x="63" y="28"/>
                        <a:pt x="55" y="10"/>
                        <a:pt x="54" y="8"/>
                      </a:cubicBezTo>
                      <a:cubicBezTo>
                        <a:pt x="53" y="7"/>
                        <a:pt x="52" y="8"/>
                        <a:pt x="53" y="9"/>
                      </a:cubicBezTo>
                      <a:cubicBezTo>
                        <a:pt x="55" y="12"/>
                        <a:pt x="55" y="15"/>
                        <a:pt x="56" y="19"/>
                      </a:cubicBezTo>
                      <a:cubicBezTo>
                        <a:pt x="58" y="24"/>
                        <a:pt x="54" y="23"/>
                        <a:pt x="51" y="24"/>
                      </a:cubicBezTo>
                      <a:cubicBezTo>
                        <a:pt x="50" y="24"/>
                        <a:pt x="50" y="25"/>
                        <a:pt x="49" y="25"/>
                      </a:cubicBezTo>
                      <a:cubicBezTo>
                        <a:pt x="49" y="27"/>
                        <a:pt x="50" y="35"/>
                        <a:pt x="48" y="34"/>
                      </a:cubicBezTo>
                      <a:cubicBezTo>
                        <a:pt x="45" y="33"/>
                        <a:pt x="35" y="23"/>
                        <a:pt x="33" y="28"/>
                      </a:cubicBezTo>
                      <a:cubicBezTo>
                        <a:pt x="31" y="32"/>
                        <a:pt x="38" y="35"/>
                        <a:pt x="36" y="40"/>
                      </a:cubicBezTo>
                      <a:cubicBezTo>
                        <a:pt x="34" y="45"/>
                        <a:pt x="37" y="53"/>
                        <a:pt x="38" y="58"/>
                      </a:cubicBezTo>
                      <a:cubicBezTo>
                        <a:pt x="38" y="62"/>
                        <a:pt x="36" y="63"/>
                        <a:pt x="30" y="61"/>
                      </a:cubicBezTo>
                      <a:cubicBezTo>
                        <a:pt x="27" y="59"/>
                        <a:pt x="27" y="57"/>
                        <a:pt x="25" y="55"/>
                      </a:cubicBezTo>
                      <a:cubicBezTo>
                        <a:pt x="23" y="53"/>
                        <a:pt x="21" y="51"/>
                        <a:pt x="19" y="50"/>
                      </a:cubicBezTo>
                      <a:cubicBezTo>
                        <a:pt x="17" y="50"/>
                        <a:pt x="16" y="49"/>
                        <a:pt x="15" y="49"/>
                      </a:cubicBezTo>
                      <a:cubicBezTo>
                        <a:pt x="14" y="48"/>
                        <a:pt x="12" y="48"/>
                        <a:pt x="11" y="47"/>
                      </a:cubicBezTo>
                      <a:cubicBezTo>
                        <a:pt x="5" y="44"/>
                        <a:pt x="5" y="39"/>
                        <a:pt x="12" y="32"/>
                      </a:cubicBezTo>
                      <a:cubicBezTo>
                        <a:pt x="15" y="32"/>
                        <a:pt x="18" y="32"/>
                        <a:pt x="21" y="31"/>
                      </a:cubicBezTo>
                      <a:cubicBezTo>
                        <a:pt x="21" y="31"/>
                        <a:pt x="22" y="30"/>
                        <a:pt x="22" y="30"/>
                      </a:cubicBezTo>
                      <a:cubicBezTo>
                        <a:pt x="21" y="28"/>
                        <a:pt x="20" y="27"/>
                        <a:pt x="18" y="27"/>
                      </a:cubicBezTo>
                      <a:cubicBezTo>
                        <a:pt x="15" y="28"/>
                        <a:pt x="13" y="29"/>
                        <a:pt x="11" y="29"/>
                      </a:cubicBezTo>
                      <a:cubicBezTo>
                        <a:pt x="1" y="33"/>
                        <a:pt x="10" y="20"/>
                        <a:pt x="12" y="17"/>
                      </a:cubicBezTo>
                      <a:cubicBezTo>
                        <a:pt x="19" y="11"/>
                        <a:pt x="34" y="12"/>
                        <a:pt x="35" y="0"/>
                      </a:cubicBezTo>
                      <a:cubicBezTo>
                        <a:pt x="35" y="0"/>
                        <a:pt x="33" y="0"/>
                        <a:pt x="3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67" name="Freeform 103"/>
                <p:cNvSpPr/>
                <p:nvPr/>
              </p:nvSpPr>
              <p:spPr bwMode="auto">
                <a:xfrm>
                  <a:off x="1354138" y="2735263"/>
                  <a:ext cx="6350" cy="12700"/>
                </a:xfrm>
                <a:custGeom>
                  <a:avLst/>
                  <a:gdLst>
                    <a:gd name="T0" fmla="*/ 2 w 7"/>
                    <a:gd name="T1" fmla="*/ 9 h 11"/>
                    <a:gd name="T2" fmla="*/ 1 w 7"/>
                    <a:gd name="T3" fmla="*/ 10 h 11"/>
                    <a:gd name="T4" fmla="*/ 2 w 7"/>
                    <a:gd name="T5" fmla="*/ 11 h 11"/>
                    <a:gd name="T6" fmla="*/ 7 w 7"/>
                    <a:gd name="T7" fmla="*/ 2 h 11"/>
                    <a:gd name="T8" fmla="*/ 6 w 7"/>
                    <a:gd name="T9" fmla="*/ 1 h 11"/>
                    <a:gd name="T10" fmla="*/ 0 w 7"/>
                    <a:gd name="T11" fmla="*/ 10 h 11"/>
                    <a:gd name="T12" fmla="*/ 1 w 7"/>
                    <a:gd name="T13" fmla="*/ 11 h 11"/>
                    <a:gd name="T14" fmla="*/ 3 w 7"/>
                    <a:gd name="T15" fmla="*/ 10 h 11"/>
                    <a:gd name="T16" fmla="*/ 2 w 7"/>
                    <a:gd name="T17" fmla="*/ 9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11">
                      <a:moveTo>
                        <a:pt x="2" y="9"/>
                      </a:moveTo>
                      <a:cubicBezTo>
                        <a:pt x="1" y="9"/>
                        <a:pt x="1" y="10"/>
                        <a:pt x="1" y="10"/>
                      </a:cubicBezTo>
                      <a:cubicBezTo>
                        <a:pt x="1" y="10"/>
                        <a:pt x="1" y="10"/>
                        <a:pt x="2" y="11"/>
                      </a:cubicBezTo>
                      <a:cubicBezTo>
                        <a:pt x="3" y="7"/>
                        <a:pt x="4" y="4"/>
                        <a:pt x="7" y="2"/>
                      </a:cubicBezTo>
                      <a:cubicBezTo>
                        <a:pt x="7" y="1"/>
                        <a:pt x="6" y="0"/>
                        <a:pt x="6" y="1"/>
                      </a:cubicBezTo>
                      <a:cubicBezTo>
                        <a:pt x="3" y="3"/>
                        <a:pt x="2" y="7"/>
                        <a:pt x="0" y="10"/>
                      </a:cubicBezTo>
                      <a:cubicBezTo>
                        <a:pt x="0" y="11"/>
                        <a:pt x="1" y="11"/>
                        <a:pt x="1" y="11"/>
                      </a:cubicBezTo>
                      <a:cubicBezTo>
                        <a:pt x="2" y="11"/>
                        <a:pt x="2" y="10"/>
                        <a:pt x="3" y="10"/>
                      </a:cubicBezTo>
                      <a:cubicBezTo>
                        <a:pt x="3" y="9"/>
                        <a:pt x="2" y="8"/>
                        <a:pt x="2"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68" name="Freeform 104"/>
                <p:cNvSpPr/>
                <p:nvPr/>
              </p:nvSpPr>
              <p:spPr bwMode="auto">
                <a:xfrm>
                  <a:off x="1355725" y="2735263"/>
                  <a:ext cx="9525" cy="15875"/>
                </a:xfrm>
                <a:custGeom>
                  <a:avLst/>
                  <a:gdLst>
                    <a:gd name="T0" fmla="*/ 1 w 9"/>
                    <a:gd name="T1" fmla="*/ 14 h 15"/>
                    <a:gd name="T2" fmla="*/ 8 w 9"/>
                    <a:gd name="T3" fmla="*/ 1 h 15"/>
                    <a:gd name="T4" fmla="*/ 7 w 9"/>
                    <a:gd name="T5" fmla="*/ 1 h 15"/>
                    <a:gd name="T6" fmla="*/ 0 w 9"/>
                    <a:gd name="T7" fmla="*/ 14 h 15"/>
                    <a:gd name="T8" fmla="*/ 1 w 9"/>
                    <a:gd name="T9" fmla="*/ 14 h 15"/>
                  </a:gdLst>
                  <a:ahLst/>
                  <a:cxnLst>
                    <a:cxn ang="0">
                      <a:pos x="T0" y="T1"/>
                    </a:cxn>
                    <a:cxn ang="0">
                      <a:pos x="T2" y="T3"/>
                    </a:cxn>
                    <a:cxn ang="0">
                      <a:pos x="T4" y="T5"/>
                    </a:cxn>
                    <a:cxn ang="0">
                      <a:pos x="T6" y="T7"/>
                    </a:cxn>
                    <a:cxn ang="0">
                      <a:pos x="T8" y="T9"/>
                    </a:cxn>
                  </a:cxnLst>
                  <a:rect l="0" t="0" r="r" b="b"/>
                  <a:pathLst>
                    <a:path w="9" h="15">
                      <a:moveTo>
                        <a:pt x="1" y="14"/>
                      </a:moveTo>
                      <a:cubicBezTo>
                        <a:pt x="4" y="10"/>
                        <a:pt x="6" y="6"/>
                        <a:pt x="8" y="1"/>
                      </a:cubicBezTo>
                      <a:cubicBezTo>
                        <a:pt x="9" y="1"/>
                        <a:pt x="7" y="0"/>
                        <a:pt x="7" y="1"/>
                      </a:cubicBezTo>
                      <a:cubicBezTo>
                        <a:pt x="5" y="5"/>
                        <a:pt x="3" y="10"/>
                        <a:pt x="0" y="14"/>
                      </a:cubicBezTo>
                      <a:cubicBezTo>
                        <a:pt x="0" y="14"/>
                        <a:pt x="1" y="15"/>
                        <a:pt x="1"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69" name="Freeform 105"/>
                <p:cNvSpPr/>
                <p:nvPr/>
              </p:nvSpPr>
              <p:spPr bwMode="auto">
                <a:xfrm>
                  <a:off x="1357313" y="2735263"/>
                  <a:ext cx="9525" cy="15875"/>
                </a:xfrm>
                <a:custGeom>
                  <a:avLst/>
                  <a:gdLst>
                    <a:gd name="T0" fmla="*/ 1 w 10"/>
                    <a:gd name="T1" fmla="*/ 14 h 15"/>
                    <a:gd name="T2" fmla="*/ 3 w 10"/>
                    <a:gd name="T3" fmla="*/ 12 h 15"/>
                    <a:gd name="T4" fmla="*/ 6 w 10"/>
                    <a:gd name="T5" fmla="*/ 8 h 15"/>
                    <a:gd name="T6" fmla="*/ 8 w 10"/>
                    <a:gd name="T7" fmla="*/ 4 h 15"/>
                    <a:gd name="T8" fmla="*/ 10 w 10"/>
                    <a:gd name="T9" fmla="*/ 1 h 15"/>
                    <a:gd name="T10" fmla="*/ 9 w 10"/>
                    <a:gd name="T11" fmla="*/ 1 h 15"/>
                    <a:gd name="T12" fmla="*/ 8 w 10"/>
                    <a:gd name="T13" fmla="*/ 1 h 15"/>
                    <a:gd name="T14" fmla="*/ 10 w 10"/>
                    <a:gd name="T15" fmla="*/ 1 h 15"/>
                    <a:gd name="T16" fmla="*/ 10 w 10"/>
                    <a:gd name="T17" fmla="*/ 0 h 15"/>
                    <a:gd name="T18" fmla="*/ 9 w 10"/>
                    <a:gd name="T19" fmla="*/ 0 h 15"/>
                    <a:gd name="T20" fmla="*/ 5 w 10"/>
                    <a:gd name="T21" fmla="*/ 6 h 15"/>
                    <a:gd name="T22" fmla="*/ 3 w 10"/>
                    <a:gd name="T23" fmla="*/ 9 h 15"/>
                    <a:gd name="T24" fmla="*/ 1 w 10"/>
                    <a:gd name="T25" fmla="*/ 13 h 15"/>
                    <a:gd name="T26" fmla="*/ 1 w 10"/>
                    <a:gd name="T27" fmla="*/ 1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 h="15">
                      <a:moveTo>
                        <a:pt x="1" y="14"/>
                      </a:moveTo>
                      <a:cubicBezTo>
                        <a:pt x="2" y="14"/>
                        <a:pt x="3" y="12"/>
                        <a:pt x="3" y="12"/>
                      </a:cubicBezTo>
                      <a:cubicBezTo>
                        <a:pt x="4" y="10"/>
                        <a:pt x="5" y="9"/>
                        <a:pt x="6" y="8"/>
                      </a:cubicBezTo>
                      <a:cubicBezTo>
                        <a:pt x="6" y="6"/>
                        <a:pt x="7" y="5"/>
                        <a:pt x="8" y="4"/>
                      </a:cubicBezTo>
                      <a:cubicBezTo>
                        <a:pt x="8" y="3"/>
                        <a:pt x="9" y="2"/>
                        <a:pt x="10" y="1"/>
                      </a:cubicBezTo>
                      <a:cubicBezTo>
                        <a:pt x="9" y="1"/>
                        <a:pt x="9" y="1"/>
                        <a:pt x="9" y="1"/>
                      </a:cubicBezTo>
                      <a:cubicBezTo>
                        <a:pt x="8" y="1"/>
                        <a:pt x="9" y="1"/>
                        <a:pt x="8" y="1"/>
                      </a:cubicBezTo>
                      <a:cubicBezTo>
                        <a:pt x="8" y="2"/>
                        <a:pt x="9" y="2"/>
                        <a:pt x="10" y="1"/>
                      </a:cubicBezTo>
                      <a:cubicBezTo>
                        <a:pt x="10" y="1"/>
                        <a:pt x="10" y="1"/>
                        <a:pt x="10" y="0"/>
                      </a:cubicBezTo>
                      <a:cubicBezTo>
                        <a:pt x="10" y="0"/>
                        <a:pt x="9" y="0"/>
                        <a:pt x="9" y="0"/>
                      </a:cubicBezTo>
                      <a:cubicBezTo>
                        <a:pt x="7" y="1"/>
                        <a:pt x="6" y="4"/>
                        <a:pt x="5" y="6"/>
                      </a:cubicBezTo>
                      <a:cubicBezTo>
                        <a:pt x="5" y="7"/>
                        <a:pt x="4" y="8"/>
                        <a:pt x="3" y="9"/>
                      </a:cubicBezTo>
                      <a:cubicBezTo>
                        <a:pt x="3" y="10"/>
                        <a:pt x="2" y="13"/>
                        <a:pt x="1" y="13"/>
                      </a:cubicBezTo>
                      <a:cubicBezTo>
                        <a:pt x="0" y="14"/>
                        <a:pt x="0" y="15"/>
                        <a:pt x="1"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70" name="Freeform 106"/>
                <p:cNvSpPr/>
                <p:nvPr/>
              </p:nvSpPr>
              <p:spPr bwMode="auto">
                <a:xfrm>
                  <a:off x="1358900" y="2735263"/>
                  <a:ext cx="11113" cy="17463"/>
                </a:xfrm>
                <a:custGeom>
                  <a:avLst/>
                  <a:gdLst>
                    <a:gd name="T0" fmla="*/ 2 w 10"/>
                    <a:gd name="T1" fmla="*/ 16 h 17"/>
                    <a:gd name="T2" fmla="*/ 10 w 10"/>
                    <a:gd name="T3" fmla="*/ 1 h 17"/>
                    <a:gd name="T4" fmla="*/ 9 w 10"/>
                    <a:gd name="T5" fmla="*/ 1 h 17"/>
                    <a:gd name="T6" fmla="*/ 1 w 10"/>
                    <a:gd name="T7" fmla="*/ 16 h 17"/>
                    <a:gd name="T8" fmla="*/ 2 w 10"/>
                    <a:gd name="T9" fmla="*/ 16 h 17"/>
                  </a:gdLst>
                  <a:ahLst/>
                  <a:cxnLst>
                    <a:cxn ang="0">
                      <a:pos x="T0" y="T1"/>
                    </a:cxn>
                    <a:cxn ang="0">
                      <a:pos x="T2" y="T3"/>
                    </a:cxn>
                    <a:cxn ang="0">
                      <a:pos x="T4" y="T5"/>
                    </a:cxn>
                    <a:cxn ang="0">
                      <a:pos x="T6" y="T7"/>
                    </a:cxn>
                    <a:cxn ang="0">
                      <a:pos x="T8" y="T9"/>
                    </a:cxn>
                  </a:cxnLst>
                  <a:rect l="0" t="0" r="r" b="b"/>
                  <a:pathLst>
                    <a:path w="10" h="17">
                      <a:moveTo>
                        <a:pt x="2" y="16"/>
                      </a:moveTo>
                      <a:cubicBezTo>
                        <a:pt x="4" y="11"/>
                        <a:pt x="8" y="7"/>
                        <a:pt x="10" y="1"/>
                      </a:cubicBezTo>
                      <a:cubicBezTo>
                        <a:pt x="10" y="1"/>
                        <a:pt x="9" y="0"/>
                        <a:pt x="9" y="1"/>
                      </a:cubicBezTo>
                      <a:cubicBezTo>
                        <a:pt x="7" y="6"/>
                        <a:pt x="3" y="11"/>
                        <a:pt x="1" y="16"/>
                      </a:cubicBezTo>
                      <a:cubicBezTo>
                        <a:pt x="0" y="16"/>
                        <a:pt x="1" y="17"/>
                        <a:pt x="2"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71" name="Freeform 107"/>
                <p:cNvSpPr/>
                <p:nvPr/>
              </p:nvSpPr>
              <p:spPr bwMode="auto">
                <a:xfrm>
                  <a:off x="1362075" y="2735263"/>
                  <a:ext cx="9525" cy="15875"/>
                </a:xfrm>
                <a:custGeom>
                  <a:avLst/>
                  <a:gdLst>
                    <a:gd name="T0" fmla="*/ 1 w 9"/>
                    <a:gd name="T1" fmla="*/ 14 h 15"/>
                    <a:gd name="T2" fmla="*/ 9 w 9"/>
                    <a:gd name="T3" fmla="*/ 2 h 15"/>
                    <a:gd name="T4" fmla="*/ 8 w 9"/>
                    <a:gd name="T5" fmla="*/ 1 h 15"/>
                    <a:gd name="T6" fmla="*/ 0 w 9"/>
                    <a:gd name="T7" fmla="*/ 14 h 15"/>
                    <a:gd name="T8" fmla="*/ 1 w 9"/>
                    <a:gd name="T9" fmla="*/ 14 h 15"/>
                  </a:gdLst>
                  <a:ahLst/>
                  <a:cxnLst>
                    <a:cxn ang="0">
                      <a:pos x="T0" y="T1"/>
                    </a:cxn>
                    <a:cxn ang="0">
                      <a:pos x="T2" y="T3"/>
                    </a:cxn>
                    <a:cxn ang="0">
                      <a:pos x="T4" y="T5"/>
                    </a:cxn>
                    <a:cxn ang="0">
                      <a:pos x="T6" y="T7"/>
                    </a:cxn>
                    <a:cxn ang="0">
                      <a:pos x="T8" y="T9"/>
                    </a:cxn>
                  </a:cxnLst>
                  <a:rect l="0" t="0" r="r" b="b"/>
                  <a:pathLst>
                    <a:path w="9" h="15">
                      <a:moveTo>
                        <a:pt x="1" y="14"/>
                      </a:moveTo>
                      <a:cubicBezTo>
                        <a:pt x="4" y="10"/>
                        <a:pt x="6" y="6"/>
                        <a:pt x="9" y="2"/>
                      </a:cubicBezTo>
                      <a:cubicBezTo>
                        <a:pt x="9" y="1"/>
                        <a:pt x="8" y="0"/>
                        <a:pt x="8" y="1"/>
                      </a:cubicBezTo>
                      <a:cubicBezTo>
                        <a:pt x="5" y="5"/>
                        <a:pt x="3" y="9"/>
                        <a:pt x="0" y="14"/>
                      </a:cubicBezTo>
                      <a:cubicBezTo>
                        <a:pt x="0" y="14"/>
                        <a:pt x="1" y="15"/>
                        <a:pt x="1"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72" name="Freeform 108"/>
                <p:cNvSpPr/>
                <p:nvPr/>
              </p:nvSpPr>
              <p:spPr bwMode="auto">
                <a:xfrm>
                  <a:off x="1363663" y="2735263"/>
                  <a:ext cx="12700" cy="19050"/>
                </a:xfrm>
                <a:custGeom>
                  <a:avLst/>
                  <a:gdLst>
                    <a:gd name="T0" fmla="*/ 2 w 12"/>
                    <a:gd name="T1" fmla="*/ 18 h 19"/>
                    <a:gd name="T2" fmla="*/ 11 w 12"/>
                    <a:gd name="T3" fmla="*/ 2 h 19"/>
                    <a:gd name="T4" fmla="*/ 10 w 12"/>
                    <a:gd name="T5" fmla="*/ 1 h 19"/>
                    <a:gd name="T6" fmla="*/ 1 w 12"/>
                    <a:gd name="T7" fmla="*/ 18 h 19"/>
                    <a:gd name="T8" fmla="*/ 2 w 12"/>
                    <a:gd name="T9" fmla="*/ 18 h 19"/>
                  </a:gdLst>
                  <a:ahLst/>
                  <a:cxnLst>
                    <a:cxn ang="0">
                      <a:pos x="T0" y="T1"/>
                    </a:cxn>
                    <a:cxn ang="0">
                      <a:pos x="T2" y="T3"/>
                    </a:cxn>
                    <a:cxn ang="0">
                      <a:pos x="T4" y="T5"/>
                    </a:cxn>
                    <a:cxn ang="0">
                      <a:pos x="T6" y="T7"/>
                    </a:cxn>
                    <a:cxn ang="0">
                      <a:pos x="T8" y="T9"/>
                    </a:cxn>
                  </a:cxnLst>
                  <a:rect l="0" t="0" r="r" b="b"/>
                  <a:pathLst>
                    <a:path w="12" h="19">
                      <a:moveTo>
                        <a:pt x="2" y="18"/>
                      </a:moveTo>
                      <a:cubicBezTo>
                        <a:pt x="4" y="12"/>
                        <a:pt x="7" y="6"/>
                        <a:pt x="11" y="2"/>
                      </a:cubicBezTo>
                      <a:cubicBezTo>
                        <a:pt x="12" y="1"/>
                        <a:pt x="11" y="0"/>
                        <a:pt x="10" y="1"/>
                      </a:cubicBezTo>
                      <a:cubicBezTo>
                        <a:pt x="6" y="6"/>
                        <a:pt x="2" y="11"/>
                        <a:pt x="1" y="18"/>
                      </a:cubicBezTo>
                      <a:cubicBezTo>
                        <a:pt x="0" y="18"/>
                        <a:pt x="2" y="19"/>
                        <a:pt x="2"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73" name="Freeform 109"/>
                <p:cNvSpPr/>
                <p:nvPr/>
              </p:nvSpPr>
              <p:spPr bwMode="auto">
                <a:xfrm>
                  <a:off x="1365250" y="2738438"/>
                  <a:ext cx="11113" cy="17463"/>
                </a:xfrm>
                <a:custGeom>
                  <a:avLst/>
                  <a:gdLst>
                    <a:gd name="T0" fmla="*/ 2 w 11"/>
                    <a:gd name="T1" fmla="*/ 16 h 17"/>
                    <a:gd name="T2" fmla="*/ 11 w 11"/>
                    <a:gd name="T3" fmla="*/ 1 h 17"/>
                    <a:gd name="T4" fmla="*/ 10 w 11"/>
                    <a:gd name="T5" fmla="*/ 1 h 17"/>
                    <a:gd name="T6" fmla="*/ 0 w 11"/>
                    <a:gd name="T7" fmla="*/ 16 h 17"/>
                    <a:gd name="T8" fmla="*/ 2 w 11"/>
                    <a:gd name="T9" fmla="*/ 16 h 17"/>
                  </a:gdLst>
                  <a:ahLst/>
                  <a:cxnLst>
                    <a:cxn ang="0">
                      <a:pos x="T0" y="T1"/>
                    </a:cxn>
                    <a:cxn ang="0">
                      <a:pos x="T2" y="T3"/>
                    </a:cxn>
                    <a:cxn ang="0">
                      <a:pos x="T4" y="T5"/>
                    </a:cxn>
                    <a:cxn ang="0">
                      <a:pos x="T6" y="T7"/>
                    </a:cxn>
                    <a:cxn ang="0">
                      <a:pos x="T8" y="T9"/>
                    </a:cxn>
                  </a:cxnLst>
                  <a:rect l="0" t="0" r="r" b="b"/>
                  <a:pathLst>
                    <a:path w="11" h="17">
                      <a:moveTo>
                        <a:pt x="2" y="16"/>
                      </a:moveTo>
                      <a:cubicBezTo>
                        <a:pt x="5" y="11"/>
                        <a:pt x="7" y="6"/>
                        <a:pt x="11" y="1"/>
                      </a:cubicBezTo>
                      <a:cubicBezTo>
                        <a:pt x="11" y="1"/>
                        <a:pt x="10" y="0"/>
                        <a:pt x="10" y="1"/>
                      </a:cubicBezTo>
                      <a:cubicBezTo>
                        <a:pt x="6" y="5"/>
                        <a:pt x="4" y="11"/>
                        <a:pt x="0" y="16"/>
                      </a:cubicBezTo>
                      <a:cubicBezTo>
                        <a:pt x="0" y="16"/>
                        <a:pt x="1" y="17"/>
                        <a:pt x="2"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74" name="Freeform 110"/>
                <p:cNvSpPr/>
                <p:nvPr/>
              </p:nvSpPr>
              <p:spPr bwMode="auto">
                <a:xfrm>
                  <a:off x="1368425" y="2740026"/>
                  <a:ext cx="9525" cy="15875"/>
                </a:xfrm>
                <a:custGeom>
                  <a:avLst/>
                  <a:gdLst>
                    <a:gd name="T0" fmla="*/ 2 w 9"/>
                    <a:gd name="T1" fmla="*/ 14 h 15"/>
                    <a:gd name="T2" fmla="*/ 9 w 9"/>
                    <a:gd name="T3" fmla="*/ 1 h 15"/>
                    <a:gd name="T4" fmla="*/ 7 w 9"/>
                    <a:gd name="T5" fmla="*/ 0 h 15"/>
                    <a:gd name="T6" fmla="*/ 0 w 9"/>
                    <a:gd name="T7" fmla="*/ 14 h 15"/>
                    <a:gd name="T8" fmla="*/ 2 w 9"/>
                    <a:gd name="T9" fmla="*/ 14 h 15"/>
                  </a:gdLst>
                  <a:ahLst/>
                  <a:cxnLst>
                    <a:cxn ang="0">
                      <a:pos x="T0" y="T1"/>
                    </a:cxn>
                    <a:cxn ang="0">
                      <a:pos x="T2" y="T3"/>
                    </a:cxn>
                    <a:cxn ang="0">
                      <a:pos x="T4" y="T5"/>
                    </a:cxn>
                    <a:cxn ang="0">
                      <a:pos x="T6" y="T7"/>
                    </a:cxn>
                    <a:cxn ang="0">
                      <a:pos x="T8" y="T9"/>
                    </a:cxn>
                  </a:cxnLst>
                  <a:rect l="0" t="0" r="r" b="b"/>
                  <a:pathLst>
                    <a:path w="9" h="15">
                      <a:moveTo>
                        <a:pt x="2" y="14"/>
                      </a:moveTo>
                      <a:cubicBezTo>
                        <a:pt x="3" y="9"/>
                        <a:pt x="6" y="5"/>
                        <a:pt x="9" y="1"/>
                      </a:cubicBezTo>
                      <a:cubicBezTo>
                        <a:pt x="9" y="0"/>
                        <a:pt x="8" y="0"/>
                        <a:pt x="7" y="0"/>
                      </a:cubicBezTo>
                      <a:cubicBezTo>
                        <a:pt x="5" y="5"/>
                        <a:pt x="2" y="9"/>
                        <a:pt x="0" y="14"/>
                      </a:cubicBezTo>
                      <a:cubicBezTo>
                        <a:pt x="0" y="14"/>
                        <a:pt x="1" y="15"/>
                        <a:pt x="2"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75" name="Freeform 111"/>
                <p:cNvSpPr/>
                <p:nvPr/>
              </p:nvSpPr>
              <p:spPr bwMode="auto">
                <a:xfrm>
                  <a:off x="1370013" y="2743201"/>
                  <a:ext cx="9525" cy="17463"/>
                </a:xfrm>
                <a:custGeom>
                  <a:avLst/>
                  <a:gdLst>
                    <a:gd name="T0" fmla="*/ 1 w 8"/>
                    <a:gd name="T1" fmla="*/ 16 h 16"/>
                    <a:gd name="T2" fmla="*/ 8 w 8"/>
                    <a:gd name="T3" fmla="*/ 1 h 16"/>
                    <a:gd name="T4" fmla="*/ 7 w 8"/>
                    <a:gd name="T5" fmla="*/ 1 h 16"/>
                    <a:gd name="T6" fmla="*/ 0 w 8"/>
                    <a:gd name="T7" fmla="*/ 15 h 16"/>
                    <a:gd name="T8" fmla="*/ 1 w 8"/>
                    <a:gd name="T9" fmla="*/ 16 h 16"/>
                  </a:gdLst>
                  <a:ahLst/>
                  <a:cxnLst>
                    <a:cxn ang="0">
                      <a:pos x="T0" y="T1"/>
                    </a:cxn>
                    <a:cxn ang="0">
                      <a:pos x="T2" y="T3"/>
                    </a:cxn>
                    <a:cxn ang="0">
                      <a:pos x="T4" y="T5"/>
                    </a:cxn>
                    <a:cxn ang="0">
                      <a:pos x="T6" y="T7"/>
                    </a:cxn>
                    <a:cxn ang="0">
                      <a:pos x="T8" y="T9"/>
                    </a:cxn>
                  </a:cxnLst>
                  <a:rect l="0" t="0" r="r" b="b"/>
                  <a:pathLst>
                    <a:path w="8" h="16">
                      <a:moveTo>
                        <a:pt x="1" y="16"/>
                      </a:moveTo>
                      <a:cubicBezTo>
                        <a:pt x="3" y="11"/>
                        <a:pt x="6" y="6"/>
                        <a:pt x="8" y="1"/>
                      </a:cubicBezTo>
                      <a:cubicBezTo>
                        <a:pt x="8" y="1"/>
                        <a:pt x="7" y="0"/>
                        <a:pt x="7" y="1"/>
                      </a:cubicBezTo>
                      <a:cubicBezTo>
                        <a:pt x="4" y="6"/>
                        <a:pt x="2" y="10"/>
                        <a:pt x="0" y="15"/>
                      </a:cubicBezTo>
                      <a:cubicBezTo>
                        <a:pt x="0" y="16"/>
                        <a:pt x="1" y="16"/>
                        <a:pt x="1"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76" name="Freeform 112"/>
                <p:cNvSpPr/>
                <p:nvPr/>
              </p:nvSpPr>
              <p:spPr bwMode="auto">
                <a:xfrm>
                  <a:off x="1373188" y="2743201"/>
                  <a:ext cx="7938" cy="17463"/>
                </a:xfrm>
                <a:custGeom>
                  <a:avLst/>
                  <a:gdLst>
                    <a:gd name="T0" fmla="*/ 2 w 8"/>
                    <a:gd name="T1" fmla="*/ 15 h 16"/>
                    <a:gd name="T2" fmla="*/ 8 w 8"/>
                    <a:gd name="T3" fmla="*/ 1 h 16"/>
                    <a:gd name="T4" fmla="*/ 7 w 8"/>
                    <a:gd name="T5" fmla="*/ 1 h 16"/>
                    <a:gd name="T6" fmla="*/ 1 w 8"/>
                    <a:gd name="T7" fmla="*/ 14 h 16"/>
                    <a:gd name="T8" fmla="*/ 2 w 8"/>
                    <a:gd name="T9" fmla="*/ 15 h 16"/>
                  </a:gdLst>
                  <a:ahLst/>
                  <a:cxnLst>
                    <a:cxn ang="0">
                      <a:pos x="T0" y="T1"/>
                    </a:cxn>
                    <a:cxn ang="0">
                      <a:pos x="T2" y="T3"/>
                    </a:cxn>
                    <a:cxn ang="0">
                      <a:pos x="T4" y="T5"/>
                    </a:cxn>
                    <a:cxn ang="0">
                      <a:pos x="T6" y="T7"/>
                    </a:cxn>
                    <a:cxn ang="0">
                      <a:pos x="T8" y="T9"/>
                    </a:cxn>
                  </a:cxnLst>
                  <a:rect l="0" t="0" r="r" b="b"/>
                  <a:pathLst>
                    <a:path w="8" h="16">
                      <a:moveTo>
                        <a:pt x="2" y="15"/>
                      </a:moveTo>
                      <a:cubicBezTo>
                        <a:pt x="4" y="11"/>
                        <a:pt x="6" y="6"/>
                        <a:pt x="8" y="1"/>
                      </a:cubicBezTo>
                      <a:cubicBezTo>
                        <a:pt x="8" y="1"/>
                        <a:pt x="7" y="0"/>
                        <a:pt x="7" y="1"/>
                      </a:cubicBezTo>
                      <a:cubicBezTo>
                        <a:pt x="5" y="5"/>
                        <a:pt x="3" y="10"/>
                        <a:pt x="1" y="14"/>
                      </a:cubicBezTo>
                      <a:cubicBezTo>
                        <a:pt x="0" y="15"/>
                        <a:pt x="1" y="16"/>
                        <a:pt x="2"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77" name="Freeform 113"/>
                <p:cNvSpPr/>
                <p:nvPr/>
              </p:nvSpPr>
              <p:spPr bwMode="auto">
                <a:xfrm>
                  <a:off x="1376363" y="2744788"/>
                  <a:ext cx="6350" cy="20638"/>
                </a:xfrm>
                <a:custGeom>
                  <a:avLst/>
                  <a:gdLst>
                    <a:gd name="T0" fmla="*/ 2 w 6"/>
                    <a:gd name="T1" fmla="*/ 19 h 19"/>
                    <a:gd name="T2" fmla="*/ 6 w 6"/>
                    <a:gd name="T3" fmla="*/ 1 h 19"/>
                    <a:gd name="T4" fmla="*/ 5 w 6"/>
                    <a:gd name="T5" fmla="*/ 1 h 19"/>
                    <a:gd name="T6" fmla="*/ 0 w 6"/>
                    <a:gd name="T7" fmla="*/ 19 h 19"/>
                    <a:gd name="T8" fmla="*/ 2 w 6"/>
                    <a:gd name="T9" fmla="*/ 19 h 19"/>
                  </a:gdLst>
                  <a:ahLst/>
                  <a:cxnLst>
                    <a:cxn ang="0">
                      <a:pos x="T0" y="T1"/>
                    </a:cxn>
                    <a:cxn ang="0">
                      <a:pos x="T2" y="T3"/>
                    </a:cxn>
                    <a:cxn ang="0">
                      <a:pos x="T4" y="T5"/>
                    </a:cxn>
                    <a:cxn ang="0">
                      <a:pos x="T6" y="T7"/>
                    </a:cxn>
                    <a:cxn ang="0">
                      <a:pos x="T8" y="T9"/>
                    </a:cxn>
                  </a:cxnLst>
                  <a:rect l="0" t="0" r="r" b="b"/>
                  <a:pathLst>
                    <a:path w="6" h="19">
                      <a:moveTo>
                        <a:pt x="2" y="19"/>
                      </a:moveTo>
                      <a:cubicBezTo>
                        <a:pt x="2" y="12"/>
                        <a:pt x="5" y="7"/>
                        <a:pt x="6" y="1"/>
                      </a:cubicBezTo>
                      <a:cubicBezTo>
                        <a:pt x="6" y="0"/>
                        <a:pt x="5" y="0"/>
                        <a:pt x="5" y="1"/>
                      </a:cubicBezTo>
                      <a:cubicBezTo>
                        <a:pt x="4" y="7"/>
                        <a:pt x="1" y="12"/>
                        <a:pt x="0" y="19"/>
                      </a:cubicBezTo>
                      <a:cubicBezTo>
                        <a:pt x="0" y="19"/>
                        <a:pt x="2" y="19"/>
                        <a:pt x="2" y="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78" name="Freeform 114"/>
                <p:cNvSpPr/>
                <p:nvPr/>
              </p:nvSpPr>
              <p:spPr bwMode="auto">
                <a:xfrm>
                  <a:off x="1376363" y="2751138"/>
                  <a:ext cx="6350" cy="15875"/>
                </a:xfrm>
                <a:custGeom>
                  <a:avLst/>
                  <a:gdLst>
                    <a:gd name="T0" fmla="*/ 1 w 6"/>
                    <a:gd name="T1" fmla="*/ 14 h 15"/>
                    <a:gd name="T2" fmla="*/ 5 w 6"/>
                    <a:gd name="T3" fmla="*/ 1 h 15"/>
                    <a:gd name="T4" fmla="*/ 4 w 6"/>
                    <a:gd name="T5" fmla="*/ 1 h 15"/>
                    <a:gd name="T6" fmla="*/ 0 w 6"/>
                    <a:gd name="T7" fmla="*/ 13 h 15"/>
                    <a:gd name="T8" fmla="*/ 1 w 6"/>
                    <a:gd name="T9" fmla="*/ 14 h 15"/>
                  </a:gdLst>
                  <a:ahLst/>
                  <a:cxnLst>
                    <a:cxn ang="0">
                      <a:pos x="T0" y="T1"/>
                    </a:cxn>
                    <a:cxn ang="0">
                      <a:pos x="T2" y="T3"/>
                    </a:cxn>
                    <a:cxn ang="0">
                      <a:pos x="T4" y="T5"/>
                    </a:cxn>
                    <a:cxn ang="0">
                      <a:pos x="T6" y="T7"/>
                    </a:cxn>
                    <a:cxn ang="0">
                      <a:pos x="T8" y="T9"/>
                    </a:cxn>
                  </a:cxnLst>
                  <a:rect l="0" t="0" r="r" b="b"/>
                  <a:pathLst>
                    <a:path w="6" h="15">
                      <a:moveTo>
                        <a:pt x="1" y="14"/>
                      </a:moveTo>
                      <a:cubicBezTo>
                        <a:pt x="2" y="10"/>
                        <a:pt x="4" y="6"/>
                        <a:pt x="5" y="1"/>
                      </a:cubicBezTo>
                      <a:cubicBezTo>
                        <a:pt x="6" y="0"/>
                        <a:pt x="4" y="0"/>
                        <a:pt x="4" y="1"/>
                      </a:cubicBezTo>
                      <a:cubicBezTo>
                        <a:pt x="3" y="5"/>
                        <a:pt x="1" y="9"/>
                        <a:pt x="0" y="13"/>
                      </a:cubicBezTo>
                      <a:cubicBezTo>
                        <a:pt x="0" y="14"/>
                        <a:pt x="1" y="15"/>
                        <a:pt x="1"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79" name="Freeform 115"/>
                <p:cNvSpPr/>
                <p:nvPr/>
              </p:nvSpPr>
              <p:spPr bwMode="auto">
                <a:xfrm>
                  <a:off x="1379538" y="2754313"/>
                  <a:ext cx="4763" cy="14288"/>
                </a:xfrm>
                <a:custGeom>
                  <a:avLst/>
                  <a:gdLst>
                    <a:gd name="T0" fmla="*/ 2 w 4"/>
                    <a:gd name="T1" fmla="*/ 13 h 14"/>
                    <a:gd name="T2" fmla="*/ 3 w 4"/>
                    <a:gd name="T3" fmla="*/ 2 h 14"/>
                    <a:gd name="T4" fmla="*/ 2 w 4"/>
                    <a:gd name="T5" fmla="*/ 1 h 14"/>
                    <a:gd name="T6" fmla="*/ 0 w 4"/>
                    <a:gd name="T7" fmla="*/ 13 h 14"/>
                    <a:gd name="T8" fmla="*/ 2 w 4"/>
                    <a:gd name="T9" fmla="*/ 13 h 14"/>
                  </a:gdLst>
                  <a:ahLst/>
                  <a:cxnLst>
                    <a:cxn ang="0">
                      <a:pos x="T0" y="T1"/>
                    </a:cxn>
                    <a:cxn ang="0">
                      <a:pos x="T2" y="T3"/>
                    </a:cxn>
                    <a:cxn ang="0">
                      <a:pos x="T4" y="T5"/>
                    </a:cxn>
                    <a:cxn ang="0">
                      <a:pos x="T6" y="T7"/>
                    </a:cxn>
                    <a:cxn ang="0">
                      <a:pos x="T8" y="T9"/>
                    </a:cxn>
                  </a:cxnLst>
                  <a:rect l="0" t="0" r="r" b="b"/>
                  <a:pathLst>
                    <a:path w="4" h="14">
                      <a:moveTo>
                        <a:pt x="2" y="13"/>
                      </a:moveTo>
                      <a:cubicBezTo>
                        <a:pt x="2" y="9"/>
                        <a:pt x="3" y="5"/>
                        <a:pt x="3" y="2"/>
                      </a:cubicBezTo>
                      <a:cubicBezTo>
                        <a:pt x="4" y="1"/>
                        <a:pt x="2" y="0"/>
                        <a:pt x="2" y="1"/>
                      </a:cubicBezTo>
                      <a:cubicBezTo>
                        <a:pt x="1" y="5"/>
                        <a:pt x="1" y="9"/>
                        <a:pt x="0" y="13"/>
                      </a:cubicBezTo>
                      <a:cubicBezTo>
                        <a:pt x="0" y="14"/>
                        <a:pt x="2" y="14"/>
                        <a:pt x="2"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80" name="Freeform 116"/>
                <p:cNvSpPr/>
                <p:nvPr/>
              </p:nvSpPr>
              <p:spPr bwMode="auto">
                <a:xfrm>
                  <a:off x="1382713" y="2754313"/>
                  <a:ext cx="1588" cy="15875"/>
                </a:xfrm>
                <a:custGeom>
                  <a:avLst/>
                  <a:gdLst>
                    <a:gd name="T0" fmla="*/ 2 w 2"/>
                    <a:gd name="T1" fmla="*/ 14 h 14"/>
                    <a:gd name="T2" fmla="*/ 2 w 2"/>
                    <a:gd name="T3" fmla="*/ 1 h 14"/>
                    <a:gd name="T4" fmla="*/ 1 w 2"/>
                    <a:gd name="T5" fmla="*/ 1 h 14"/>
                    <a:gd name="T6" fmla="*/ 0 w 2"/>
                    <a:gd name="T7" fmla="*/ 14 h 14"/>
                    <a:gd name="T8" fmla="*/ 2 w 2"/>
                    <a:gd name="T9" fmla="*/ 14 h 14"/>
                  </a:gdLst>
                  <a:ahLst/>
                  <a:cxnLst>
                    <a:cxn ang="0">
                      <a:pos x="T0" y="T1"/>
                    </a:cxn>
                    <a:cxn ang="0">
                      <a:pos x="T2" y="T3"/>
                    </a:cxn>
                    <a:cxn ang="0">
                      <a:pos x="T4" y="T5"/>
                    </a:cxn>
                    <a:cxn ang="0">
                      <a:pos x="T6" y="T7"/>
                    </a:cxn>
                    <a:cxn ang="0">
                      <a:pos x="T8" y="T9"/>
                    </a:cxn>
                  </a:cxnLst>
                  <a:rect l="0" t="0" r="r" b="b"/>
                  <a:pathLst>
                    <a:path w="2" h="14">
                      <a:moveTo>
                        <a:pt x="2" y="14"/>
                      </a:moveTo>
                      <a:cubicBezTo>
                        <a:pt x="2" y="9"/>
                        <a:pt x="1" y="5"/>
                        <a:pt x="2" y="1"/>
                      </a:cubicBezTo>
                      <a:cubicBezTo>
                        <a:pt x="2" y="0"/>
                        <a:pt x="1" y="0"/>
                        <a:pt x="1" y="1"/>
                      </a:cubicBezTo>
                      <a:cubicBezTo>
                        <a:pt x="0" y="5"/>
                        <a:pt x="0" y="9"/>
                        <a:pt x="0" y="14"/>
                      </a:cubicBezTo>
                      <a:cubicBezTo>
                        <a:pt x="0" y="14"/>
                        <a:pt x="2" y="14"/>
                        <a:pt x="2"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81" name="Freeform 117"/>
                <p:cNvSpPr/>
                <p:nvPr/>
              </p:nvSpPr>
              <p:spPr bwMode="auto">
                <a:xfrm>
                  <a:off x="1384300" y="2755901"/>
                  <a:ext cx="1588" cy="14288"/>
                </a:xfrm>
                <a:custGeom>
                  <a:avLst/>
                  <a:gdLst>
                    <a:gd name="T0" fmla="*/ 1 w 2"/>
                    <a:gd name="T1" fmla="*/ 12 h 13"/>
                    <a:gd name="T2" fmla="*/ 2 w 2"/>
                    <a:gd name="T3" fmla="*/ 1 h 13"/>
                    <a:gd name="T4" fmla="*/ 1 w 2"/>
                    <a:gd name="T5" fmla="*/ 1 h 13"/>
                    <a:gd name="T6" fmla="*/ 0 w 2"/>
                    <a:gd name="T7" fmla="*/ 12 h 13"/>
                    <a:gd name="T8" fmla="*/ 1 w 2"/>
                    <a:gd name="T9" fmla="*/ 12 h 13"/>
                  </a:gdLst>
                  <a:ahLst/>
                  <a:cxnLst>
                    <a:cxn ang="0">
                      <a:pos x="T0" y="T1"/>
                    </a:cxn>
                    <a:cxn ang="0">
                      <a:pos x="T2" y="T3"/>
                    </a:cxn>
                    <a:cxn ang="0">
                      <a:pos x="T4" y="T5"/>
                    </a:cxn>
                    <a:cxn ang="0">
                      <a:pos x="T6" y="T7"/>
                    </a:cxn>
                    <a:cxn ang="0">
                      <a:pos x="T8" y="T9"/>
                    </a:cxn>
                  </a:cxnLst>
                  <a:rect l="0" t="0" r="r" b="b"/>
                  <a:pathLst>
                    <a:path w="2" h="13">
                      <a:moveTo>
                        <a:pt x="1" y="12"/>
                      </a:moveTo>
                      <a:cubicBezTo>
                        <a:pt x="2" y="8"/>
                        <a:pt x="2" y="4"/>
                        <a:pt x="2" y="1"/>
                      </a:cubicBezTo>
                      <a:cubicBezTo>
                        <a:pt x="2" y="0"/>
                        <a:pt x="1" y="0"/>
                        <a:pt x="1" y="1"/>
                      </a:cubicBezTo>
                      <a:cubicBezTo>
                        <a:pt x="1" y="4"/>
                        <a:pt x="1" y="8"/>
                        <a:pt x="0" y="12"/>
                      </a:cubicBezTo>
                      <a:cubicBezTo>
                        <a:pt x="0" y="13"/>
                        <a:pt x="1" y="13"/>
                        <a:pt x="1"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82" name="Freeform 118"/>
                <p:cNvSpPr/>
                <p:nvPr/>
              </p:nvSpPr>
              <p:spPr bwMode="auto">
                <a:xfrm>
                  <a:off x="1385888" y="2751138"/>
                  <a:ext cx="0" cy="15875"/>
                </a:xfrm>
                <a:custGeom>
                  <a:avLst/>
                  <a:gdLst>
                    <a:gd name="T0" fmla="*/ 1 w 1"/>
                    <a:gd name="T1" fmla="*/ 13 h 14"/>
                    <a:gd name="T2" fmla="*/ 1 w 1"/>
                    <a:gd name="T3" fmla="*/ 1 h 14"/>
                    <a:gd name="T4" fmla="*/ 0 w 1"/>
                    <a:gd name="T5" fmla="*/ 1 h 14"/>
                    <a:gd name="T6" fmla="*/ 0 w 1"/>
                    <a:gd name="T7" fmla="*/ 13 h 14"/>
                    <a:gd name="T8" fmla="*/ 1 w 1"/>
                    <a:gd name="T9" fmla="*/ 13 h 14"/>
                  </a:gdLst>
                  <a:ahLst/>
                  <a:cxnLst>
                    <a:cxn ang="0">
                      <a:pos x="T0" y="T1"/>
                    </a:cxn>
                    <a:cxn ang="0">
                      <a:pos x="T2" y="T3"/>
                    </a:cxn>
                    <a:cxn ang="0">
                      <a:pos x="T4" y="T5"/>
                    </a:cxn>
                    <a:cxn ang="0">
                      <a:pos x="T6" y="T7"/>
                    </a:cxn>
                    <a:cxn ang="0">
                      <a:pos x="T8" y="T9"/>
                    </a:cxn>
                  </a:cxnLst>
                  <a:rect l="0" t="0" r="r" b="b"/>
                  <a:pathLst>
                    <a:path w="1" h="14">
                      <a:moveTo>
                        <a:pt x="1" y="13"/>
                      </a:moveTo>
                      <a:cubicBezTo>
                        <a:pt x="1" y="9"/>
                        <a:pt x="1" y="5"/>
                        <a:pt x="1" y="1"/>
                      </a:cubicBezTo>
                      <a:cubicBezTo>
                        <a:pt x="1" y="0"/>
                        <a:pt x="0" y="0"/>
                        <a:pt x="0" y="1"/>
                      </a:cubicBezTo>
                      <a:cubicBezTo>
                        <a:pt x="0" y="5"/>
                        <a:pt x="0" y="9"/>
                        <a:pt x="0" y="13"/>
                      </a:cubicBezTo>
                      <a:cubicBezTo>
                        <a:pt x="0" y="14"/>
                        <a:pt x="1" y="14"/>
                        <a:pt x="1"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83" name="Freeform 119"/>
                <p:cNvSpPr/>
                <p:nvPr/>
              </p:nvSpPr>
              <p:spPr bwMode="auto">
                <a:xfrm>
                  <a:off x="1354138" y="2720976"/>
                  <a:ext cx="9525" cy="12700"/>
                </a:xfrm>
                <a:custGeom>
                  <a:avLst/>
                  <a:gdLst>
                    <a:gd name="T0" fmla="*/ 1 w 9"/>
                    <a:gd name="T1" fmla="*/ 11 h 12"/>
                    <a:gd name="T2" fmla="*/ 9 w 9"/>
                    <a:gd name="T3" fmla="*/ 1 h 12"/>
                    <a:gd name="T4" fmla="*/ 8 w 9"/>
                    <a:gd name="T5" fmla="*/ 1 h 12"/>
                    <a:gd name="T6" fmla="*/ 0 w 9"/>
                    <a:gd name="T7" fmla="*/ 10 h 12"/>
                    <a:gd name="T8" fmla="*/ 1 w 9"/>
                    <a:gd name="T9" fmla="*/ 11 h 12"/>
                  </a:gdLst>
                  <a:ahLst/>
                  <a:cxnLst>
                    <a:cxn ang="0">
                      <a:pos x="T0" y="T1"/>
                    </a:cxn>
                    <a:cxn ang="0">
                      <a:pos x="T2" y="T3"/>
                    </a:cxn>
                    <a:cxn ang="0">
                      <a:pos x="T4" y="T5"/>
                    </a:cxn>
                    <a:cxn ang="0">
                      <a:pos x="T6" y="T7"/>
                    </a:cxn>
                    <a:cxn ang="0">
                      <a:pos x="T8" y="T9"/>
                    </a:cxn>
                  </a:cxnLst>
                  <a:rect l="0" t="0" r="r" b="b"/>
                  <a:pathLst>
                    <a:path w="9" h="12">
                      <a:moveTo>
                        <a:pt x="1" y="11"/>
                      </a:moveTo>
                      <a:cubicBezTo>
                        <a:pt x="4" y="8"/>
                        <a:pt x="6" y="4"/>
                        <a:pt x="9" y="1"/>
                      </a:cubicBezTo>
                      <a:cubicBezTo>
                        <a:pt x="9" y="1"/>
                        <a:pt x="8" y="0"/>
                        <a:pt x="8" y="1"/>
                      </a:cubicBezTo>
                      <a:cubicBezTo>
                        <a:pt x="5" y="4"/>
                        <a:pt x="3" y="7"/>
                        <a:pt x="0" y="10"/>
                      </a:cubicBezTo>
                      <a:cubicBezTo>
                        <a:pt x="0" y="11"/>
                        <a:pt x="0" y="12"/>
                        <a:pt x="1"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84" name="Freeform 120"/>
                <p:cNvSpPr/>
                <p:nvPr/>
              </p:nvSpPr>
              <p:spPr bwMode="auto">
                <a:xfrm>
                  <a:off x="1355725" y="2720976"/>
                  <a:ext cx="11113" cy="12700"/>
                </a:xfrm>
                <a:custGeom>
                  <a:avLst/>
                  <a:gdLst>
                    <a:gd name="T0" fmla="*/ 1 w 10"/>
                    <a:gd name="T1" fmla="*/ 11 h 12"/>
                    <a:gd name="T2" fmla="*/ 9 w 10"/>
                    <a:gd name="T3" fmla="*/ 1 h 12"/>
                    <a:gd name="T4" fmla="*/ 8 w 10"/>
                    <a:gd name="T5" fmla="*/ 1 h 12"/>
                    <a:gd name="T6" fmla="*/ 0 w 10"/>
                    <a:gd name="T7" fmla="*/ 11 h 12"/>
                    <a:gd name="T8" fmla="*/ 1 w 10"/>
                    <a:gd name="T9" fmla="*/ 11 h 12"/>
                  </a:gdLst>
                  <a:ahLst/>
                  <a:cxnLst>
                    <a:cxn ang="0">
                      <a:pos x="T0" y="T1"/>
                    </a:cxn>
                    <a:cxn ang="0">
                      <a:pos x="T2" y="T3"/>
                    </a:cxn>
                    <a:cxn ang="0">
                      <a:pos x="T4" y="T5"/>
                    </a:cxn>
                    <a:cxn ang="0">
                      <a:pos x="T6" y="T7"/>
                    </a:cxn>
                    <a:cxn ang="0">
                      <a:pos x="T8" y="T9"/>
                    </a:cxn>
                  </a:cxnLst>
                  <a:rect l="0" t="0" r="r" b="b"/>
                  <a:pathLst>
                    <a:path w="10" h="12">
                      <a:moveTo>
                        <a:pt x="1" y="11"/>
                      </a:moveTo>
                      <a:cubicBezTo>
                        <a:pt x="3" y="7"/>
                        <a:pt x="6" y="4"/>
                        <a:pt x="9" y="1"/>
                      </a:cubicBezTo>
                      <a:cubicBezTo>
                        <a:pt x="10" y="1"/>
                        <a:pt x="9" y="0"/>
                        <a:pt x="8" y="1"/>
                      </a:cubicBezTo>
                      <a:cubicBezTo>
                        <a:pt x="5" y="3"/>
                        <a:pt x="2" y="7"/>
                        <a:pt x="0" y="11"/>
                      </a:cubicBezTo>
                      <a:cubicBezTo>
                        <a:pt x="0" y="11"/>
                        <a:pt x="1" y="12"/>
                        <a:pt x="1"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85" name="Freeform 121"/>
                <p:cNvSpPr/>
                <p:nvPr/>
              </p:nvSpPr>
              <p:spPr bwMode="auto">
                <a:xfrm>
                  <a:off x="1360488" y="2720976"/>
                  <a:ext cx="9525" cy="11113"/>
                </a:xfrm>
                <a:custGeom>
                  <a:avLst/>
                  <a:gdLst>
                    <a:gd name="T0" fmla="*/ 2 w 8"/>
                    <a:gd name="T1" fmla="*/ 9 h 10"/>
                    <a:gd name="T2" fmla="*/ 8 w 8"/>
                    <a:gd name="T3" fmla="*/ 1 h 10"/>
                    <a:gd name="T4" fmla="*/ 7 w 8"/>
                    <a:gd name="T5" fmla="*/ 1 h 10"/>
                    <a:gd name="T6" fmla="*/ 1 w 8"/>
                    <a:gd name="T7" fmla="*/ 9 h 10"/>
                    <a:gd name="T8" fmla="*/ 2 w 8"/>
                    <a:gd name="T9" fmla="*/ 9 h 10"/>
                  </a:gdLst>
                  <a:ahLst/>
                  <a:cxnLst>
                    <a:cxn ang="0">
                      <a:pos x="T0" y="T1"/>
                    </a:cxn>
                    <a:cxn ang="0">
                      <a:pos x="T2" y="T3"/>
                    </a:cxn>
                    <a:cxn ang="0">
                      <a:pos x="T4" y="T5"/>
                    </a:cxn>
                    <a:cxn ang="0">
                      <a:pos x="T6" y="T7"/>
                    </a:cxn>
                    <a:cxn ang="0">
                      <a:pos x="T8" y="T9"/>
                    </a:cxn>
                  </a:cxnLst>
                  <a:rect l="0" t="0" r="r" b="b"/>
                  <a:pathLst>
                    <a:path w="8" h="10">
                      <a:moveTo>
                        <a:pt x="2" y="9"/>
                      </a:moveTo>
                      <a:cubicBezTo>
                        <a:pt x="4" y="7"/>
                        <a:pt x="6" y="4"/>
                        <a:pt x="8" y="1"/>
                      </a:cubicBezTo>
                      <a:cubicBezTo>
                        <a:pt x="8" y="1"/>
                        <a:pt x="7" y="0"/>
                        <a:pt x="7" y="1"/>
                      </a:cubicBezTo>
                      <a:cubicBezTo>
                        <a:pt x="5" y="3"/>
                        <a:pt x="3" y="6"/>
                        <a:pt x="1" y="9"/>
                      </a:cubicBezTo>
                      <a:cubicBezTo>
                        <a:pt x="0" y="9"/>
                        <a:pt x="2" y="10"/>
                        <a:pt x="2"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86" name="Freeform 122"/>
                <p:cNvSpPr/>
                <p:nvPr/>
              </p:nvSpPr>
              <p:spPr bwMode="auto">
                <a:xfrm>
                  <a:off x="1362075" y="2720976"/>
                  <a:ext cx="7938" cy="11113"/>
                </a:xfrm>
                <a:custGeom>
                  <a:avLst/>
                  <a:gdLst>
                    <a:gd name="T0" fmla="*/ 1 w 8"/>
                    <a:gd name="T1" fmla="*/ 10 h 11"/>
                    <a:gd name="T2" fmla="*/ 7 w 8"/>
                    <a:gd name="T3" fmla="*/ 1 h 11"/>
                    <a:gd name="T4" fmla="*/ 7 w 8"/>
                    <a:gd name="T5" fmla="*/ 1 h 11"/>
                    <a:gd name="T6" fmla="*/ 0 w 8"/>
                    <a:gd name="T7" fmla="*/ 9 h 11"/>
                    <a:gd name="T8" fmla="*/ 1 w 8"/>
                    <a:gd name="T9" fmla="*/ 10 h 11"/>
                  </a:gdLst>
                  <a:ahLst/>
                  <a:cxnLst>
                    <a:cxn ang="0">
                      <a:pos x="T0" y="T1"/>
                    </a:cxn>
                    <a:cxn ang="0">
                      <a:pos x="T2" y="T3"/>
                    </a:cxn>
                    <a:cxn ang="0">
                      <a:pos x="T4" y="T5"/>
                    </a:cxn>
                    <a:cxn ang="0">
                      <a:pos x="T6" y="T7"/>
                    </a:cxn>
                    <a:cxn ang="0">
                      <a:pos x="T8" y="T9"/>
                    </a:cxn>
                  </a:cxnLst>
                  <a:rect l="0" t="0" r="r" b="b"/>
                  <a:pathLst>
                    <a:path w="8" h="11">
                      <a:moveTo>
                        <a:pt x="1" y="10"/>
                      </a:moveTo>
                      <a:cubicBezTo>
                        <a:pt x="3" y="7"/>
                        <a:pt x="5" y="4"/>
                        <a:pt x="7" y="1"/>
                      </a:cubicBezTo>
                      <a:cubicBezTo>
                        <a:pt x="8" y="1"/>
                        <a:pt x="7" y="0"/>
                        <a:pt x="7" y="1"/>
                      </a:cubicBezTo>
                      <a:cubicBezTo>
                        <a:pt x="4" y="3"/>
                        <a:pt x="2" y="6"/>
                        <a:pt x="0" y="9"/>
                      </a:cubicBezTo>
                      <a:cubicBezTo>
                        <a:pt x="0" y="10"/>
                        <a:pt x="1" y="11"/>
                        <a:pt x="1"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87" name="Freeform 123"/>
                <p:cNvSpPr/>
                <p:nvPr/>
              </p:nvSpPr>
              <p:spPr bwMode="auto">
                <a:xfrm>
                  <a:off x="1363663" y="2719388"/>
                  <a:ext cx="12700" cy="11113"/>
                </a:xfrm>
                <a:custGeom>
                  <a:avLst/>
                  <a:gdLst>
                    <a:gd name="T0" fmla="*/ 1 w 11"/>
                    <a:gd name="T1" fmla="*/ 10 h 11"/>
                    <a:gd name="T2" fmla="*/ 10 w 11"/>
                    <a:gd name="T3" fmla="*/ 2 h 11"/>
                    <a:gd name="T4" fmla="*/ 9 w 11"/>
                    <a:gd name="T5" fmla="*/ 1 h 11"/>
                    <a:gd name="T6" fmla="*/ 1 w 11"/>
                    <a:gd name="T7" fmla="*/ 9 h 11"/>
                    <a:gd name="T8" fmla="*/ 1 w 11"/>
                    <a:gd name="T9" fmla="*/ 10 h 11"/>
                  </a:gdLst>
                  <a:ahLst/>
                  <a:cxnLst>
                    <a:cxn ang="0">
                      <a:pos x="T0" y="T1"/>
                    </a:cxn>
                    <a:cxn ang="0">
                      <a:pos x="T2" y="T3"/>
                    </a:cxn>
                    <a:cxn ang="0">
                      <a:pos x="T4" y="T5"/>
                    </a:cxn>
                    <a:cxn ang="0">
                      <a:pos x="T6" y="T7"/>
                    </a:cxn>
                    <a:cxn ang="0">
                      <a:pos x="T8" y="T9"/>
                    </a:cxn>
                  </a:cxnLst>
                  <a:rect l="0" t="0" r="r" b="b"/>
                  <a:pathLst>
                    <a:path w="11" h="11">
                      <a:moveTo>
                        <a:pt x="1" y="10"/>
                      </a:moveTo>
                      <a:cubicBezTo>
                        <a:pt x="5" y="8"/>
                        <a:pt x="8" y="5"/>
                        <a:pt x="10" y="2"/>
                      </a:cubicBezTo>
                      <a:cubicBezTo>
                        <a:pt x="11" y="1"/>
                        <a:pt x="10" y="0"/>
                        <a:pt x="9" y="1"/>
                      </a:cubicBezTo>
                      <a:cubicBezTo>
                        <a:pt x="7" y="4"/>
                        <a:pt x="4" y="7"/>
                        <a:pt x="1" y="9"/>
                      </a:cubicBezTo>
                      <a:cubicBezTo>
                        <a:pt x="0" y="10"/>
                        <a:pt x="0" y="11"/>
                        <a:pt x="1"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88" name="Freeform 124"/>
                <p:cNvSpPr/>
                <p:nvPr/>
              </p:nvSpPr>
              <p:spPr bwMode="auto">
                <a:xfrm>
                  <a:off x="1368425" y="2722563"/>
                  <a:ext cx="7938" cy="9525"/>
                </a:xfrm>
                <a:custGeom>
                  <a:avLst/>
                  <a:gdLst>
                    <a:gd name="T0" fmla="*/ 1 w 8"/>
                    <a:gd name="T1" fmla="*/ 9 h 9"/>
                    <a:gd name="T2" fmla="*/ 8 w 8"/>
                    <a:gd name="T3" fmla="*/ 2 h 9"/>
                    <a:gd name="T4" fmla="*/ 7 w 8"/>
                    <a:gd name="T5" fmla="*/ 1 h 9"/>
                    <a:gd name="T6" fmla="*/ 1 w 8"/>
                    <a:gd name="T7" fmla="*/ 8 h 9"/>
                    <a:gd name="T8" fmla="*/ 1 w 8"/>
                    <a:gd name="T9" fmla="*/ 9 h 9"/>
                  </a:gdLst>
                  <a:ahLst/>
                  <a:cxnLst>
                    <a:cxn ang="0">
                      <a:pos x="T0" y="T1"/>
                    </a:cxn>
                    <a:cxn ang="0">
                      <a:pos x="T2" y="T3"/>
                    </a:cxn>
                    <a:cxn ang="0">
                      <a:pos x="T4" y="T5"/>
                    </a:cxn>
                    <a:cxn ang="0">
                      <a:pos x="T6" y="T7"/>
                    </a:cxn>
                    <a:cxn ang="0">
                      <a:pos x="T8" y="T9"/>
                    </a:cxn>
                  </a:cxnLst>
                  <a:rect l="0" t="0" r="r" b="b"/>
                  <a:pathLst>
                    <a:path w="8" h="9">
                      <a:moveTo>
                        <a:pt x="1" y="9"/>
                      </a:moveTo>
                      <a:cubicBezTo>
                        <a:pt x="4" y="7"/>
                        <a:pt x="6" y="4"/>
                        <a:pt x="8" y="2"/>
                      </a:cubicBezTo>
                      <a:cubicBezTo>
                        <a:pt x="8" y="1"/>
                        <a:pt x="7" y="0"/>
                        <a:pt x="7" y="1"/>
                      </a:cubicBezTo>
                      <a:cubicBezTo>
                        <a:pt x="5" y="4"/>
                        <a:pt x="3" y="6"/>
                        <a:pt x="1" y="8"/>
                      </a:cubicBezTo>
                      <a:cubicBezTo>
                        <a:pt x="0" y="8"/>
                        <a:pt x="1" y="9"/>
                        <a:pt x="1"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89" name="Freeform 125"/>
                <p:cNvSpPr/>
                <p:nvPr/>
              </p:nvSpPr>
              <p:spPr bwMode="auto">
                <a:xfrm>
                  <a:off x="1370013" y="2724151"/>
                  <a:ext cx="9525" cy="11113"/>
                </a:xfrm>
                <a:custGeom>
                  <a:avLst/>
                  <a:gdLst>
                    <a:gd name="T0" fmla="*/ 1 w 9"/>
                    <a:gd name="T1" fmla="*/ 10 h 11"/>
                    <a:gd name="T2" fmla="*/ 9 w 9"/>
                    <a:gd name="T3" fmla="*/ 1 h 11"/>
                    <a:gd name="T4" fmla="*/ 8 w 9"/>
                    <a:gd name="T5" fmla="*/ 0 h 11"/>
                    <a:gd name="T6" fmla="*/ 0 w 9"/>
                    <a:gd name="T7" fmla="*/ 9 h 11"/>
                    <a:gd name="T8" fmla="*/ 1 w 9"/>
                    <a:gd name="T9" fmla="*/ 10 h 11"/>
                  </a:gdLst>
                  <a:ahLst/>
                  <a:cxnLst>
                    <a:cxn ang="0">
                      <a:pos x="T0" y="T1"/>
                    </a:cxn>
                    <a:cxn ang="0">
                      <a:pos x="T2" y="T3"/>
                    </a:cxn>
                    <a:cxn ang="0">
                      <a:pos x="T4" y="T5"/>
                    </a:cxn>
                    <a:cxn ang="0">
                      <a:pos x="T6" y="T7"/>
                    </a:cxn>
                    <a:cxn ang="0">
                      <a:pos x="T8" y="T9"/>
                    </a:cxn>
                  </a:cxnLst>
                  <a:rect l="0" t="0" r="r" b="b"/>
                  <a:pathLst>
                    <a:path w="9" h="11">
                      <a:moveTo>
                        <a:pt x="1" y="10"/>
                      </a:moveTo>
                      <a:cubicBezTo>
                        <a:pt x="4" y="7"/>
                        <a:pt x="6" y="4"/>
                        <a:pt x="9" y="1"/>
                      </a:cubicBezTo>
                      <a:cubicBezTo>
                        <a:pt x="9" y="1"/>
                        <a:pt x="9" y="0"/>
                        <a:pt x="8" y="0"/>
                      </a:cubicBezTo>
                      <a:cubicBezTo>
                        <a:pt x="5" y="3"/>
                        <a:pt x="3" y="6"/>
                        <a:pt x="0" y="9"/>
                      </a:cubicBezTo>
                      <a:cubicBezTo>
                        <a:pt x="0" y="10"/>
                        <a:pt x="1" y="11"/>
                        <a:pt x="1"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90" name="Freeform 126"/>
                <p:cNvSpPr/>
                <p:nvPr/>
              </p:nvSpPr>
              <p:spPr bwMode="auto">
                <a:xfrm>
                  <a:off x="1370013" y="2727326"/>
                  <a:ext cx="12700" cy="15875"/>
                </a:xfrm>
                <a:custGeom>
                  <a:avLst/>
                  <a:gdLst>
                    <a:gd name="T0" fmla="*/ 2 w 11"/>
                    <a:gd name="T1" fmla="*/ 14 h 15"/>
                    <a:gd name="T2" fmla="*/ 10 w 11"/>
                    <a:gd name="T3" fmla="*/ 2 h 15"/>
                    <a:gd name="T4" fmla="*/ 9 w 11"/>
                    <a:gd name="T5" fmla="*/ 1 h 15"/>
                    <a:gd name="T6" fmla="*/ 1 w 11"/>
                    <a:gd name="T7" fmla="*/ 14 h 15"/>
                    <a:gd name="T8" fmla="*/ 2 w 11"/>
                    <a:gd name="T9" fmla="*/ 14 h 15"/>
                  </a:gdLst>
                  <a:ahLst/>
                  <a:cxnLst>
                    <a:cxn ang="0">
                      <a:pos x="T0" y="T1"/>
                    </a:cxn>
                    <a:cxn ang="0">
                      <a:pos x="T2" y="T3"/>
                    </a:cxn>
                    <a:cxn ang="0">
                      <a:pos x="T4" y="T5"/>
                    </a:cxn>
                    <a:cxn ang="0">
                      <a:pos x="T6" y="T7"/>
                    </a:cxn>
                    <a:cxn ang="0">
                      <a:pos x="T8" y="T9"/>
                    </a:cxn>
                  </a:cxnLst>
                  <a:rect l="0" t="0" r="r" b="b"/>
                  <a:pathLst>
                    <a:path w="11" h="15">
                      <a:moveTo>
                        <a:pt x="2" y="14"/>
                      </a:moveTo>
                      <a:cubicBezTo>
                        <a:pt x="4" y="10"/>
                        <a:pt x="7" y="6"/>
                        <a:pt x="10" y="2"/>
                      </a:cubicBezTo>
                      <a:cubicBezTo>
                        <a:pt x="11" y="1"/>
                        <a:pt x="9" y="0"/>
                        <a:pt x="9" y="1"/>
                      </a:cubicBezTo>
                      <a:cubicBezTo>
                        <a:pt x="6" y="5"/>
                        <a:pt x="3" y="9"/>
                        <a:pt x="1" y="14"/>
                      </a:cubicBezTo>
                      <a:cubicBezTo>
                        <a:pt x="0" y="14"/>
                        <a:pt x="2" y="15"/>
                        <a:pt x="2"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91" name="Freeform 127"/>
                <p:cNvSpPr/>
                <p:nvPr/>
              </p:nvSpPr>
              <p:spPr bwMode="auto">
                <a:xfrm>
                  <a:off x="1374775" y="2725738"/>
                  <a:ext cx="9525" cy="17463"/>
                </a:xfrm>
                <a:custGeom>
                  <a:avLst/>
                  <a:gdLst>
                    <a:gd name="T0" fmla="*/ 1 w 9"/>
                    <a:gd name="T1" fmla="*/ 17 h 17"/>
                    <a:gd name="T2" fmla="*/ 9 w 9"/>
                    <a:gd name="T3" fmla="*/ 1 h 17"/>
                    <a:gd name="T4" fmla="*/ 8 w 9"/>
                    <a:gd name="T5" fmla="*/ 1 h 17"/>
                    <a:gd name="T6" fmla="*/ 0 w 9"/>
                    <a:gd name="T7" fmla="*/ 16 h 17"/>
                    <a:gd name="T8" fmla="*/ 1 w 9"/>
                    <a:gd name="T9" fmla="*/ 17 h 17"/>
                  </a:gdLst>
                  <a:ahLst/>
                  <a:cxnLst>
                    <a:cxn ang="0">
                      <a:pos x="T0" y="T1"/>
                    </a:cxn>
                    <a:cxn ang="0">
                      <a:pos x="T2" y="T3"/>
                    </a:cxn>
                    <a:cxn ang="0">
                      <a:pos x="T4" y="T5"/>
                    </a:cxn>
                    <a:cxn ang="0">
                      <a:pos x="T6" y="T7"/>
                    </a:cxn>
                    <a:cxn ang="0">
                      <a:pos x="T8" y="T9"/>
                    </a:cxn>
                  </a:cxnLst>
                  <a:rect l="0" t="0" r="r" b="b"/>
                  <a:pathLst>
                    <a:path w="9" h="17">
                      <a:moveTo>
                        <a:pt x="1" y="17"/>
                      </a:moveTo>
                      <a:cubicBezTo>
                        <a:pt x="4" y="12"/>
                        <a:pt x="6" y="6"/>
                        <a:pt x="9" y="1"/>
                      </a:cubicBezTo>
                      <a:cubicBezTo>
                        <a:pt x="9" y="1"/>
                        <a:pt x="8" y="0"/>
                        <a:pt x="8" y="1"/>
                      </a:cubicBezTo>
                      <a:cubicBezTo>
                        <a:pt x="5" y="6"/>
                        <a:pt x="3" y="11"/>
                        <a:pt x="0" y="16"/>
                      </a:cubicBezTo>
                      <a:cubicBezTo>
                        <a:pt x="0" y="17"/>
                        <a:pt x="1" y="17"/>
                        <a:pt x="1" y="1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92" name="Freeform 128"/>
                <p:cNvSpPr/>
                <p:nvPr/>
              </p:nvSpPr>
              <p:spPr bwMode="auto">
                <a:xfrm>
                  <a:off x="1373188" y="2713038"/>
                  <a:ext cx="9525" cy="12700"/>
                </a:xfrm>
                <a:custGeom>
                  <a:avLst/>
                  <a:gdLst>
                    <a:gd name="T0" fmla="*/ 1 w 10"/>
                    <a:gd name="T1" fmla="*/ 13 h 13"/>
                    <a:gd name="T2" fmla="*/ 9 w 10"/>
                    <a:gd name="T3" fmla="*/ 2 h 13"/>
                    <a:gd name="T4" fmla="*/ 8 w 10"/>
                    <a:gd name="T5" fmla="*/ 1 h 13"/>
                    <a:gd name="T6" fmla="*/ 0 w 10"/>
                    <a:gd name="T7" fmla="*/ 12 h 13"/>
                    <a:gd name="T8" fmla="*/ 1 w 10"/>
                    <a:gd name="T9" fmla="*/ 13 h 13"/>
                  </a:gdLst>
                  <a:ahLst/>
                  <a:cxnLst>
                    <a:cxn ang="0">
                      <a:pos x="T0" y="T1"/>
                    </a:cxn>
                    <a:cxn ang="0">
                      <a:pos x="T2" y="T3"/>
                    </a:cxn>
                    <a:cxn ang="0">
                      <a:pos x="T4" y="T5"/>
                    </a:cxn>
                    <a:cxn ang="0">
                      <a:pos x="T6" y="T7"/>
                    </a:cxn>
                    <a:cxn ang="0">
                      <a:pos x="T8" y="T9"/>
                    </a:cxn>
                  </a:cxnLst>
                  <a:rect l="0" t="0" r="r" b="b"/>
                  <a:pathLst>
                    <a:path w="10" h="13">
                      <a:moveTo>
                        <a:pt x="1" y="13"/>
                      </a:moveTo>
                      <a:cubicBezTo>
                        <a:pt x="3" y="8"/>
                        <a:pt x="6" y="5"/>
                        <a:pt x="9" y="2"/>
                      </a:cubicBezTo>
                      <a:cubicBezTo>
                        <a:pt x="10" y="1"/>
                        <a:pt x="9" y="0"/>
                        <a:pt x="8" y="1"/>
                      </a:cubicBezTo>
                      <a:cubicBezTo>
                        <a:pt x="5" y="4"/>
                        <a:pt x="1" y="8"/>
                        <a:pt x="0" y="12"/>
                      </a:cubicBezTo>
                      <a:cubicBezTo>
                        <a:pt x="0" y="13"/>
                        <a:pt x="1" y="13"/>
                        <a:pt x="1"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93" name="Freeform 129"/>
                <p:cNvSpPr/>
                <p:nvPr/>
              </p:nvSpPr>
              <p:spPr bwMode="auto">
                <a:xfrm>
                  <a:off x="1370013" y="2709863"/>
                  <a:ext cx="12700" cy="14288"/>
                </a:xfrm>
                <a:custGeom>
                  <a:avLst/>
                  <a:gdLst>
                    <a:gd name="T0" fmla="*/ 2 w 12"/>
                    <a:gd name="T1" fmla="*/ 12 h 13"/>
                    <a:gd name="T2" fmla="*/ 11 w 12"/>
                    <a:gd name="T3" fmla="*/ 2 h 13"/>
                    <a:gd name="T4" fmla="*/ 10 w 12"/>
                    <a:gd name="T5" fmla="*/ 1 h 13"/>
                    <a:gd name="T6" fmla="*/ 1 w 12"/>
                    <a:gd name="T7" fmla="*/ 11 h 13"/>
                    <a:gd name="T8" fmla="*/ 2 w 12"/>
                    <a:gd name="T9" fmla="*/ 12 h 13"/>
                  </a:gdLst>
                  <a:ahLst/>
                  <a:cxnLst>
                    <a:cxn ang="0">
                      <a:pos x="T0" y="T1"/>
                    </a:cxn>
                    <a:cxn ang="0">
                      <a:pos x="T2" y="T3"/>
                    </a:cxn>
                    <a:cxn ang="0">
                      <a:pos x="T4" y="T5"/>
                    </a:cxn>
                    <a:cxn ang="0">
                      <a:pos x="T6" y="T7"/>
                    </a:cxn>
                    <a:cxn ang="0">
                      <a:pos x="T8" y="T9"/>
                    </a:cxn>
                  </a:cxnLst>
                  <a:rect l="0" t="0" r="r" b="b"/>
                  <a:pathLst>
                    <a:path w="12" h="13">
                      <a:moveTo>
                        <a:pt x="2" y="12"/>
                      </a:moveTo>
                      <a:cubicBezTo>
                        <a:pt x="4" y="8"/>
                        <a:pt x="8" y="5"/>
                        <a:pt x="11" y="2"/>
                      </a:cubicBezTo>
                      <a:cubicBezTo>
                        <a:pt x="12" y="1"/>
                        <a:pt x="11" y="0"/>
                        <a:pt x="10" y="1"/>
                      </a:cubicBezTo>
                      <a:cubicBezTo>
                        <a:pt x="7" y="5"/>
                        <a:pt x="3" y="7"/>
                        <a:pt x="1" y="11"/>
                      </a:cubicBezTo>
                      <a:cubicBezTo>
                        <a:pt x="0" y="12"/>
                        <a:pt x="1" y="13"/>
                        <a:pt x="2"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94" name="Freeform 130"/>
                <p:cNvSpPr/>
                <p:nvPr/>
              </p:nvSpPr>
              <p:spPr bwMode="auto">
                <a:xfrm>
                  <a:off x="1363663" y="2714626"/>
                  <a:ext cx="9525" cy="11113"/>
                </a:xfrm>
                <a:custGeom>
                  <a:avLst/>
                  <a:gdLst>
                    <a:gd name="T0" fmla="*/ 1 w 9"/>
                    <a:gd name="T1" fmla="*/ 9 h 10"/>
                    <a:gd name="T2" fmla="*/ 9 w 9"/>
                    <a:gd name="T3" fmla="*/ 2 h 10"/>
                    <a:gd name="T4" fmla="*/ 8 w 9"/>
                    <a:gd name="T5" fmla="*/ 1 h 10"/>
                    <a:gd name="T6" fmla="*/ 0 w 9"/>
                    <a:gd name="T7" fmla="*/ 8 h 10"/>
                    <a:gd name="T8" fmla="*/ 1 w 9"/>
                    <a:gd name="T9" fmla="*/ 9 h 10"/>
                  </a:gdLst>
                  <a:ahLst/>
                  <a:cxnLst>
                    <a:cxn ang="0">
                      <a:pos x="T0" y="T1"/>
                    </a:cxn>
                    <a:cxn ang="0">
                      <a:pos x="T2" y="T3"/>
                    </a:cxn>
                    <a:cxn ang="0">
                      <a:pos x="T4" y="T5"/>
                    </a:cxn>
                    <a:cxn ang="0">
                      <a:pos x="T6" y="T7"/>
                    </a:cxn>
                    <a:cxn ang="0">
                      <a:pos x="T8" y="T9"/>
                    </a:cxn>
                  </a:cxnLst>
                  <a:rect l="0" t="0" r="r" b="b"/>
                  <a:pathLst>
                    <a:path w="9" h="10">
                      <a:moveTo>
                        <a:pt x="1" y="9"/>
                      </a:moveTo>
                      <a:cubicBezTo>
                        <a:pt x="3" y="6"/>
                        <a:pt x="6" y="4"/>
                        <a:pt x="9" y="2"/>
                      </a:cubicBezTo>
                      <a:cubicBezTo>
                        <a:pt x="9" y="1"/>
                        <a:pt x="8" y="0"/>
                        <a:pt x="8" y="1"/>
                      </a:cubicBezTo>
                      <a:cubicBezTo>
                        <a:pt x="5" y="3"/>
                        <a:pt x="2" y="6"/>
                        <a:pt x="0" y="8"/>
                      </a:cubicBezTo>
                      <a:cubicBezTo>
                        <a:pt x="0" y="9"/>
                        <a:pt x="1" y="10"/>
                        <a:pt x="1"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95" name="Freeform 131"/>
                <p:cNvSpPr/>
                <p:nvPr/>
              </p:nvSpPr>
              <p:spPr bwMode="auto">
                <a:xfrm>
                  <a:off x="1370013" y="2708276"/>
                  <a:ext cx="15875" cy="11113"/>
                </a:xfrm>
                <a:custGeom>
                  <a:avLst/>
                  <a:gdLst>
                    <a:gd name="T0" fmla="*/ 1 w 15"/>
                    <a:gd name="T1" fmla="*/ 11 h 11"/>
                    <a:gd name="T2" fmla="*/ 15 w 15"/>
                    <a:gd name="T3" fmla="*/ 2 h 11"/>
                    <a:gd name="T4" fmla="*/ 14 w 15"/>
                    <a:gd name="T5" fmla="*/ 1 h 11"/>
                    <a:gd name="T6" fmla="*/ 0 w 15"/>
                    <a:gd name="T7" fmla="*/ 10 h 11"/>
                    <a:gd name="T8" fmla="*/ 1 w 15"/>
                    <a:gd name="T9" fmla="*/ 11 h 11"/>
                  </a:gdLst>
                  <a:ahLst/>
                  <a:cxnLst>
                    <a:cxn ang="0">
                      <a:pos x="T0" y="T1"/>
                    </a:cxn>
                    <a:cxn ang="0">
                      <a:pos x="T2" y="T3"/>
                    </a:cxn>
                    <a:cxn ang="0">
                      <a:pos x="T4" y="T5"/>
                    </a:cxn>
                    <a:cxn ang="0">
                      <a:pos x="T6" y="T7"/>
                    </a:cxn>
                    <a:cxn ang="0">
                      <a:pos x="T8" y="T9"/>
                    </a:cxn>
                  </a:cxnLst>
                  <a:rect l="0" t="0" r="r" b="b"/>
                  <a:pathLst>
                    <a:path w="15" h="11">
                      <a:moveTo>
                        <a:pt x="1" y="11"/>
                      </a:moveTo>
                      <a:cubicBezTo>
                        <a:pt x="6" y="8"/>
                        <a:pt x="10" y="5"/>
                        <a:pt x="15" y="2"/>
                      </a:cubicBezTo>
                      <a:cubicBezTo>
                        <a:pt x="15" y="1"/>
                        <a:pt x="15" y="0"/>
                        <a:pt x="14" y="1"/>
                      </a:cubicBezTo>
                      <a:cubicBezTo>
                        <a:pt x="10" y="4"/>
                        <a:pt x="5" y="7"/>
                        <a:pt x="0" y="10"/>
                      </a:cubicBezTo>
                      <a:cubicBezTo>
                        <a:pt x="0" y="10"/>
                        <a:pt x="0" y="11"/>
                        <a:pt x="1"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96" name="Freeform 132"/>
                <p:cNvSpPr/>
                <p:nvPr/>
              </p:nvSpPr>
              <p:spPr bwMode="auto">
                <a:xfrm>
                  <a:off x="1376363" y="2701926"/>
                  <a:ext cx="9525" cy="14288"/>
                </a:xfrm>
                <a:custGeom>
                  <a:avLst/>
                  <a:gdLst>
                    <a:gd name="T0" fmla="*/ 2 w 9"/>
                    <a:gd name="T1" fmla="*/ 13 h 14"/>
                    <a:gd name="T2" fmla="*/ 9 w 9"/>
                    <a:gd name="T3" fmla="*/ 1 h 14"/>
                    <a:gd name="T4" fmla="*/ 8 w 9"/>
                    <a:gd name="T5" fmla="*/ 1 h 14"/>
                    <a:gd name="T6" fmla="*/ 1 w 9"/>
                    <a:gd name="T7" fmla="*/ 12 h 14"/>
                    <a:gd name="T8" fmla="*/ 2 w 9"/>
                    <a:gd name="T9" fmla="*/ 13 h 14"/>
                  </a:gdLst>
                  <a:ahLst/>
                  <a:cxnLst>
                    <a:cxn ang="0">
                      <a:pos x="T0" y="T1"/>
                    </a:cxn>
                    <a:cxn ang="0">
                      <a:pos x="T2" y="T3"/>
                    </a:cxn>
                    <a:cxn ang="0">
                      <a:pos x="T4" y="T5"/>
                    </a:cxn>
                    <a:cxn ang="0">
                      <a:pos x="T6" y="T7"/>
                    </a:cxn>
                    <a:cxn ang="0">
                      <a:pos x="T8" y="T9"/>
                    </a:cxn>
                  </a:cxnLst>
                  <a:rect l="0" t="0" r="r" b="b"/>
                  <a:pathLst>
                    <a:path w="9" h="14">
                      <a:moveTo>
                        <a:pt x="2" y="13"/>
                      </a:moveTo>
                      <a:cubicBezTo>
                        <a:pt x="4" y="9"/>
                        <a:pt x="7" y="5"/>
                        <a:pt x="9" y="1"/>
                      </a:cubicBezTo>
                      <a:cubicBezTo>
                        <a:pt x="9" y="0"/>
                        <a:pt x="8" y="0"/>
                        <a:pt x="8" y="1"/>
                      </a:cubicBezTo>
                      <a:cubicBezTo>
                        <a:pt x="6" y="5"/>
                        <a:pt x="3" y="8"/>
                        <a:pt x="1" y="12"/>
                      </a:cubicBezTo>
                      <a:cubicBezTo>
                        <a:pt x="0" y="13"/>
                        <a:pt x="1" y="14"/>
                        <a:pt x="2"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97" name="Freeform 133"/>
                <p:cNvSpPr/>
                <p:nvPr/>
              </p:nvSpPr>
              <p:spPr bwMode="auto">
                <a:xfrm>
                  <a:off x="1377950" y="2703513"/>
                  <a:ext cx="7938" cy="20638"/>
                </a:xfrm>
                <a:custGeom>
                  <a:avLst/>
                  <a:gdLst>
                    <a:gd name="T0" fmla="*/ 7 w 8"/>
                    <a:gd name="T1" fmla="*/ 1 h 19"/>
                    <a:gd name="T2" fmla="*/ 0 w 8"/>
                    <a:gd name="T3" fmla="*/ 17 h 19"/>
                    <a:gd name="T4" fmla="*/ 1 w 8"/>
                    <a:gd name="T5" fmla="*/ 18 h 19"/>
                    <a:gd name="T6" fmla="*/ 8 w 8"/>
                    <a:gd name="T7" fmla="*/ 1 h 19"/>
                    <a:gd name="T8" fmla="*/ 7 w 8"/>
                    <a:gd name="T9" fmla="*/ 1 h 19"/>
                  </a:gdLst>
                  <a:ahLst/>
                  <a:cxnLst>
                    <a:cxn ang="0">
                      <a:pos x="T0" y="T1"/>
                    </a:cxn>
                    <a:cxn ang="0">
                      <a:pos x="T2" y="T3"/>
                    </a:cxn>
                    <a:cxn ang="0">
                      <a:pos x="T4" y="T5"/>
                    </a:cxn>
                    <a:cxn ang="0">
                      <a:pos x="T6" y="T7"/>
                    </a:cxn>
                    <a:cxn ang="0">
                      <a:pos x="T8" y="T9"/>
                    </a:cxn>
                  </a:cxnLst>
                  <a:rect l="0" t="0" r="r" b="b"/>
                  <a:pathLst>
                    <a:path w="8" h="19">
                      <a:moveTo>
                        <a:pt x="7" y="1"/>
                      </a:moveTo>
                      <a:cubicBezTo>
                        <a:pt x="7" y="7"/>
                        <a:pt x="3" y="12"/>
                        <a:pt x="0" y="17"/>
                      </a:cubicBezTo>
                      <a:cubicBezTo>
                        <a:pt x="0" y="18"/>
                        <a:pt x="1" y="19"/>
                        <a:pt x="1" y="18"/>
                      </a:cubicBezTo>
                      <a:cubicBezTo>
                        <a:pt x="5" y="13"/>
                        <a:pt x="8" y="7"/>
                        <a:pt x="8" y="1"/>
                      </a:cubicBezTo>
                      <a:cubicBezTo>
                        <a:pt x="8" y="0"/>
                        <a:pt x="7" y="0"/>
                        <a:pt x="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98" name="Freeform 134"/>
                <p:cNvSpPr/>
                <p:nvPr/>
              </p:nvSpPr>
              <p:spPr bwMode="auto">
                <a:xfrm>
                  <a:off x="1379538" y="2703513"/>
                  <a:ext cx="9525" cy="22225"/>
                </a:xfrm>
                <a:custGeom>
                  <a:avLst/>
                  <a:gdLst>
                    <a:gd name="T0" fmla="*/ 7 w 9"/>
                    <a:gd name="T1" fmla="*/ 1 h 20"/>
                    <a:gd name="T2" fmla="*/ 0 w 9"/>
                    <a:gd name="T3" fmla="*/ 19 h 20"/>
                    <a:gd name="T4" fmla="*/ 2 w 9"/>
                    <a:gd name="T5" fmla="*/ 20 h 20"/>
                    <a:gd name="T6" fmla="*/ 9 w 9"/>
                    <a:gd name="T7" fmla="*/ 1 h 20"/>
                    <a:gd name="T8" fmla="*/ 7 w 9"/>
                    <a:gd name="T9" fmla="*/ 1 h 20"/>
                  </a:gdLst>
                  <a:ahLst/>
                  <a:cxnLst>
                    <a:cxn ang="0">
                      <a:pos x="T0" y="T1"/>
                    </a:cxn>
                    <a:cxn ang="0">
                      <a:pos x="T2" y="T3"/>
                    </a:cxn>
                    <a:cxn ang="0">
                      <a:pos x="T4" y="T5"/>
                    </a:cxn>
                    <a:cxn ang="0">
                      <a:pos x="T6" y="T7"/>
                    </a:cxn>
                    <a:cxn ang="0">
                      <a:pos x="T8" y="T9"/>
                    </a:cxn>
                  </a:cxnLst>
                  <a:rect l="0" t="0" r="r" b="b"/>
                  <a:pathLst>
                    <a:path w="9" h="20">
                      <a:moveTo>
                        <a:pt x="7" y="1"/>
                      </a:moveTo>
                      <a:cubicBezTo>
                        <a:pt x="7" y="7"/>
                        <a:pt x="3" y="13"/>
                        <a:pt x="0" y="19"/>
                      </a:cubicBezTo>
                      <a:cubicBezTo>
                        <a:pt x="0" y="20"/>
                        <a:pt x="1" y="20"/>
                        <a:pt x="2" y="20"/>
                      </a:cubicBezTo>
                      <a:cubicBezTo>
                        <a:pt x="5" y="14"/>
                        <a:pt x="8" y="7"/>
                        <a:pt x="9" y="1"/>
                      </a:cubicBezTo>
                      <a:cubicBezTo>
                        <a:pt x="9" y="0"/>
                        <a:pt x="7" y="0"/>
                        <a:pt x="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99" name="Freeform 135"/>
                <p:cNvSpPr/>
                <p:nvPr/>
              </p:nvSpPr>
              <p:spPr bwMode="auto">
                <a:xfrm>
                  <a:off x="1384300" y="2703513"/>
                  <a:ext cx="7938" cy="19050"/>
                </a:xfrm>
                <a:custGeom>
                  <a:avLst/>
                  <a:gdLst>
                    <a:gd name="T0" fmla="*/ 5 w 7"/>
                    <a:gd name="T1" fmla="*/ 2 h 19"/>
                    <a:gd name="T2" fmla="*/ 6 w 7"/>
                    <a:gd name="T3" fmla="*/ 1 h 19"/>
                    <a:gd name="T4" fmla="*/ 5 w 7"/>
                    <a:gd name="T5" fmla="*/ 2 h 19"/>
                    <a:gd name="T6" fmla="*/ 4 w 7"/>
                    <a:gd name="T7" fmla="*/ 9 h 19"/>
                    <a:gd name="T8" fmla="*/ 2 w 7"/>
                    <a:gd name="T9" fmla="*/ 14 h 19"/>
                    <a:gd name="T10" fmla="*/ 1 w 7"/>
                    <a:gd name="T11" fmla="*/ 16 h 19"/>
                    <a:gd name="T12" fmla="*/ 0 w 7"/>
                    <a:gd name="T13" fmla="*/ 18 h 19"/>
                    <a:gd name="T14" fmla="*/ 1 w 7"/>
                    <a:gd name="T15" fmla="*/ 18 h 19"/>
                    <a:gd name="T16" fmla="*/ 0 w 7"/>
                    <a:gd name="T17" fmla="*/ 17 h 19"/>
                    <a:gd name="T18" fmla="*/ 0 w 7"/>
                    <a:gd name="T19" fmla="*/ 18 h 19"/>
                    <a:gd name="T20" fmla="*/ 0 w 7"/>
                    <a:gd name="T21" fmla="*/ 19 h 19"/>
                    <a:gd name="T22" fmla="*/ 1 w 7"/>
                    <a:gd name="T23" fmla="*/ 19 h 19"/>
                    <a:gd name="T24" fmla="*/ 1 w 7"/>
                    <a:gd name="T25" fmla="*/ 19 h 19"/>
                    <a:gd name="T26" fmla="*/ 3 w 7"/>
                    <a:gd name="T27" fmla="*/ 13 h 19"/>
                    <a:gd name="T28" fmla="*/ 6 w 7"/>
                    <a:gd name="T29" fmla="*/ 5 h 19"/>
                    <a:gd name="T30" fmla="*/ 5 w 7"/>
                    <a:gd name="T31" fmla="*/ 1 h 19"/>
                    <a:gd name="T32" fmla="*/ 4 w 7"/>
                    <a:gd name="T33" fmla="*/ 1 h 19"/>
                    <a:gd name="T34" fmla="*/ 4 w 7"/>
                    <a:gd name="T35" fmla="*/ 2 h 19"/>
                    <a:gd name="T36" fmla="*/ 5 w 7"/>
                    <a:gd name="T37" fmla="*/ 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 h="19">
                      <a:moveTo>
                        <a:pt x="5" y="2"/>
                      </a:moveTo>
                      <a:cubicBezTo>
                        <a:pt x="6" y="2"/>
                        <a:pt x="5" y="2"/>
                        <a:pt x="6" y="1"/>
                      </a:cubicBezTo>
                      <a:cubicBezTo>
                        <a:pt x="5" y="1"/>
                        <a:pt x="5" y="1"/>
                        <a:pt x="5" y="2"/>
                      </a:cubicBezTo>
                      <a:cubicBezTo>
                        <a:pt x="6" y="3"/>
                        <a:pt x="4" y="7"/>
                        <a:pt x="4" y="9"/>
                      </a:cubicBezTo>
                      <a:cubicBezTo>
                        <a:pt x="3" y="11"/>
                        <a:pt x="2" y="12"/>
                        <a:pt x="2" y="14"/>
                      </a:cubicBezTo>
                      <a:cubicBezTo>
                        <a:pt x="1" y="15"/>
                        <a:pt x="1" y="16"/>
                        <a:pt x="1" y="16"/>
                      </a:cubicBezTo>
                      <a:cubicBezTo>
                        <a:pt x="1" y="17"/>
                        <a:pt x="0" y="17"/>
                        <a:pt x="0" y="18"/>
                      </a:cubicBezTo>
                      <a:cubicBezTo>
                        <a:pt x="0" y="18"/>
                        <a:pt x="1" y="19"/>
                        <a:pt x="1" y="18"/>
                      </a:cubicBezTo>
                      <a:cubicBezTo>
                        <a:pt x="1" y="17"/>
                        <a:pt x="0" y="16"/>
                        <a:pt x="0" y="17"/>
                      </a:cubicBezTo>
                      <a:cubicBezTo>
                        <a:pt x="0" y="18"/>
                        <a:pt x="0" y="18"/>
                        <a:pt x="0" y="18"/>
                      </a:cubicBezTo>
                      <a:cubicBezTo>
                        <a:pt x="0" y="19"/>
                        <a:pt x="0" y="19"/>
                        <a:pt x="0" y="19"/>
                      </a:cubicBezTo>
                      <a:cubicBezTo>
                        <a:pt x="1" y="19"/>
                        <a:pt x="1" y="19"/>
                        <a:pt x="1" y="19"/>
                      </a:cubicBezTo>
                      <a:cubicBezTo>
                        <a:pt x="1" y="19"/>
                        <a:pt x="1" y="19"/>
                        <a:pt x="1" y="19"/>
                      </a:cubicBezTo>
                      <a:cubicBezTo>
                        <a:pt x="2" y="17"/>
                        <a:pt x="3" y="15"/>
                        <a:pt x="3" y="13"/>
                      </a:cubicBezTo>
                      <a:cubicBezTo>
                        <a:pt x="5" y="11"/>
                        <a:pt x="5" y="8"/>
                        <a:pt x="6" y="5"/>
                      </a:cubicBezTo>
                      <a:cubicBezTo>
                        <a:pt x="6" y="4"/>
                        <a:pt x="7" y="2"/>
                        <a:pt x="5" y="1"/>
                      </a:cubicBezTo>
                      <a:cubicBezTo>
                        <a:pt x="5" y="0"/>
                        <a:pt x="5" y="0"/>
                        <a:pt x="4" y="1"/>
                      </a:cubicBezTo>
                      <a:cubicBezTo>
                        <a:pt x="4" y="1"/>
                        <a:pt x="4" y="2"/>
                        <a:pt x="4" y="2"/>
                      </a:cubicBezTo>
                      <a:cubicBezTo>
                        <a:pt x="4" y="2"/>
                        <a:pt x="5" y="3"/>
                        <a:pt x="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00" name="Freeform 136"/>
                <p:cNvSpPr/>
                <p:nvPr/>
              </p:nvSpPr>
              <p:spPr bwMode="auto">
                <a:xfrm>
                  <a:off x="1385888" y="2705101"/>
                  <a:ext cx="7938" cy="19050"/>
                </a:xfrm>
                <a:custGeom>
                  <a:avLst/>
                  <a:gdLst>
                    <a:gd name="T0" fmla="*/ 5 w 7"/>
                    <a:gd name="T1" fmla="*/ 1 h 18"/>
                    <a:gd name="T2" fmla="*/ 0 w 7"/>
                    <a:gd name="T3" fmla="*/ 17 h 18"/>
                    <a:gd name="T4" fmla="*/ 2 w 7"/>
                    <a:gd name="T5" fmla="*/ 17 h 18"/>
                    <a:gd name="T6" fmla="*/ 6 w 7"/>
                    <a:gd name="T7" fmla="*/ 1 h 18"/>
                    <a:gd name="T8" fmla="*/ 5 w 7"/>
                    <a:gd name="T9" fmla="*/ 1 h 18"/>
                  </a:gdLst>
                  <a:ahLst/>
                  <a:cxnLst>
                    <a:cxn ang="0">
                      <a:pos x="T0" y="T1"/>
                    </a:cxn>
                    <a:cxn ang="0">
                      <a:pos x="T2" y="T3"/>
                    </a:cxn>
                    <a:cxn ang="0">
                      <a:pos x="T4" y="T5"/>
                    </a:cxn>
                    <a:cxn ang="0">
                      <a:pos x="T6" y="T7"/>
                    </a:cxn>
                    <a:cxn ang="0">
                      <a:pos x="T8" y="T9"/>
                    </a:cxn>
                  </a:cxnLst>
                  <a:rect l="0" t="0" r="r" b="b"/>
                  <a:pathLst>
                    <a:path w="7" h="18">
                      <a:moveTo>
                        <a:pt x="5" y="1"/>
                      </a:moveTo>
                      <a:cubicBezTo>
                        <a:pt x="5" y="6"/>
                        <a:pt x="2" y="12"/>
                        <a:pt x="0" y="17"/>
                      </a:cubicBezTo>
                      <a:cubicBezTo>
                        <a:pt x="0" y="18"/>
                        <a:pt x="1" y="18"/>
                        <a:pt x="2" y="17"/>
                      </a:cubicBezTo>
                      <a:cubicBezTo>
                        <a:pt x="3" y="12"/>
                        <a:pt x="7" y="7"/>
                        <a:pt x="6" y="1"/>
                      </a:cubicBezTo>
                      <a:cubicBezTo>
                        <a:pt x="6" y="0"/>
                        <a:pt x="5" y="0"/>
                        <a:pt x="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01" name="Freeform 137"/>
                <p:cNvSpPr/>
                <p:nvPr/>
              </p:nvSpPr>
              <p:spPr bwMode="auto">
                <a:xfrm>
                  <a:off x="1389063" y="2705101"/>
                  <a:ext cx="6350" cy="20638"/>
                </a:xfrm>
                <a:custGeom>
                  <a:avLst/>
                  <a:gdLst>
                    <a:gd name="T0" fmla="*/ 5 w 7"/>
                    <a:gd name="T1" fmla="*/ 1 h 19"/>
                    <a:gd name="T2" fmla="*/ 1 w 7"/>
                    <a:gd name="T3" fmla="*/ 17 h 19"/>
                    <a:gd name="T4" fmla="*/ 2 w 7"/>
                    <a:gd name="T5" fmla="*/ 18 h 19"/>
                    <a:gd name="T6" fmla="*/ 5 w 7"/>
                    <a:gd name="T7" fmla="*/ 11 h 19"/>
                    <a:gd name="T8" fmla="*/ 7 w 7"/>
                    <a:gd name="T9" fmla="*/ 1 h 19"/>
                    <a:gd name="T10" fmla="*/ 5 w 7"/>
                    <a:gd name="T11" fmla="*/ 1 h 19"/>
                  </a:gdLst>
                  <a:ahLst/>
                  <a:cxnLst>
                    <a:cxn ang="0">
                      <a:pos x="T0" y="T1"/>
                    </a:cxn>
                    <a:cxn ang="0">
                      <a:pos x="T2" y="T3"/>
                    </a:cxn>
                    <a:cxn ang="0">
                      <a:pos x="T4" y="T5"/>
                    </a:cxn>
                    <a:cxn ang="0">
                      <a:pos x="T6" y="T7"/>
                    </a:cxn>
                    <a:cxn ang="0">
                      <a:pos x="T8" y="T9"/>
                    </a:cxn>
                    <a:cxn ang="0">
                      <a:pos x="T10" y="T11"/>
                    </a:cxn>
                  </a:cxnLst>
                  <a:rect l="0" t="0" r="r" b="b"/>
                  <a:pathLst>
                    <a:path w="7" h="19">
                      <a:moveTo>
                        <a:pt x="5" y="1"/>
                      </a:moveTo>
                      <a:cubicBezTo>
                        <a:pt x="5" y="6"/>
                        <a:pt x="4" y="13"/>
                        <a:pt x="1" y="17"/>
                      </a:cubicBezTo>
                      <a:cubicBezTo>
                        <a:pt x="0" y="18"/>
                        <a:pt x="1" y="19"/>
                        <a:pt x="2" y="18"/>
                      </a:cubicBezTo>
                      <a:cubicBezTo>
                        <a:pt x="3" y="16"/>
                        <a:pt x="4" y="13"/>
                        <a:pt x="5" y="11"/>
                      </a:cubicBezTo>
                      <a:cubicBezTo>
                        <a:pt x="6" y="8"/>
                        <a:pt x="7" y="4"/>
                        <a:pt x="7" y="1"/>
                      </a:cubicBezTo>
                      <a:cubicBezTo>
                        <a:pt x="7" y="0"/>
                        <a:pt x="5" y="0"/>
                        <a:pt x="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02" name="Freeform 138"/>
                <p:cNvSpPr/>
                <p:nvPr/>
              </p:nvSpPr>
              <p:spPr bwMode="auto">
                <a:xfrm>
                  <a:off x="1389063" y="2706688"/>
                  <a:ext cx="7938" cy="19050"/>
                </a:xfrm>
                <a:custGeom>
                  <a:avLst/>
                  <a:gdLst>
                    <a:gd name="T0" fmla="*/ 5 w 7"/>
                    <a:gd name="T1" fmla="*/ 1 h 17"/>
                    <a:gd name="T2" fmla="*/ 1 w 7"/>
                    <a:gd name="T3" fmla="*/ 15 h 17"/>
                    <a:gd name="T4" fmla="*/ 2 w 7"/>
                    <a:gd name="T5" fmla="*/ 16 h 17"/>
                    <a:gd name="T6" fmla="*/ 7 w 7"/>
                    <a:gd name="T7" fmla="*/ 1 h 17"/>
                    <a:gd name="T8" fmla="*/ 5 w 7"/>
                    <a:gd name="T9" fmla="*/ 1 h 17"/>
                  </a:gdLst>
                  <a:ahLst/>
                  <a:cxnLst>
                    <a:cxn ang="0">
                      <a:pos x="T0" y="T1"/>
                    </a:cxn>
                    <a:cxn ang="0">
                      <a:pos x="T2" y="T3"/>
                    </a:cxn>
                    <a:cxn ang="0">
                      <a:pos x="T4" y="T5"/>
                    </a:cxn>
                    <a:cxn ang="0">
                      <a:pos x="T6" y="T7"/>
                    </a:cxn>
                    <a:cxn ang="0">
                      <a:pos x="T8" y="T9"/>
                    </a:cxn>
                  </a:cxnLst>
                  <a:rect l="0" t="0" r="r" b="b"/>
                  <a:pathLst>
                    <a:path w="7" h="17">
                      <a:moveTo>
                        <a:pt x="5" y="1"/>
                      </a:moveTo>
                      <a:cubicBezTo>
                        <a:pt x="6" y="6"/>
                        <a:pt x="3" y="11"/>
                        <a:pt x="1" y="15"/>
                      </a:cubicBezTo>
                      <a:cubicBezTo>
                        <a:pt x="0" y="16"/>
                        <a:pt x="2" y="17"/>
                        <a:pt x="2" y="16"/>
                      </a:cubicBezTo>
                      <a:cubicBezTo>
                        <a:pt x="5" y="12"/>
                        <a:pt x="7" y="6"/>
                        <a:pt x="7" y="1"/>
                      </a:cubicBezTo>
                      <a:cubicBezTo>
                        <a:pt x="7" y="0"/>
                        <a:pt x="5" y="0"/>
                        <a:pt x="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03" name="Freeform 139"/>
                <p:cNvSpPr/>
                <p:nvPr/>
              </p:nvSpPr>
              <p:spPr bwMode="auto">
                <a:xfrm>
                  <a:off x="1389063" y="2708276"/>
                  <a:ext cx="11113" cy="20638"/>
                </a:xfrm>
                <a:custGeom>
                  <a:avLst/>
                  <a:gdLst>
                    <a:gd name="T0" fmla="*/ 9 w 11"/>
                    <a:gd name="T1" fmla="*/ 1 h 19"/>
                    <a:gd name="T2" fmla="*/ 0 w 11"/>
                    <a:gd name="T3" fmla="*/ 17 h 19"/>
                    <a:gd name="T4" fmla="*/ 1 w 11"/>
                    <a:gd name="T5" fmla="*/ 18 h 19"/>
                    <a:gd name="T6" fmla="*/ 11 w 11"/>
                    <a:gd name="T7" fmla="*/ 1 h 19"/>
                    <a:gd name="T8" fmla="*/ 9 w 11"/>
                    <a:gd name="T9" fmla="*/ 1 h 19"/>
                  </a:gdLst>
                  <a:ahLst/>
                  <a:cxnLst>
                    <a:cxn ang="0">
                      <a:pos x="T0" y="T1"/>
                    </a:cxn>
                    <a:cxn ang="0">
                      <a:pos x="T2" y="T3"/>
                    </a:cxn>
                    <a:cxn ang="0">
                      <a:pos x="T4" y="T5"/>
                    </a:cxn>
                    <a:cxn ang="0">
                      <a:pos x="T6" y="T7"/>
                    </a:cxn>
                    <a:cxn ang="0">
                      <a:pos x="T8" y="T9"/>
                    </a:cxn>
                  </a:cxnLst>
                  <a:rect l="0" t="0" r="r" b="b"/>
                  <a:pathLst>
                    <a:path w="11" h="19">
                      <a:moveTo>
                        <a:pt x="9" y="1"/>
                      </a:moveTo>
                      <a:cubicBezTo>
                        <a:pt x="9" y="7"/>
                        <a:pt x="5" y="13"/>
                        <a:pt x="0" y="17"/>
                      </a:cubicBezTo>
                      <a:cubicBezTo>
                        <a:pt x="0" y="18"/>
                        <a:pt x="1" y="19"/>
                        <a:pt x="1" y="18"/>
                      </a:cubicBezTo>
                      <a:cubicBezTo>
                        <a:pt x="6" y="14"/>
                        <a:pt x="10" y="8"/>
                        <a:pt x="11" y="1"/>
                      </a:cubicBezTo>
                      <a:cubicBezTo>
                        <a:pt x="11" y="0"/>
                        <a:pt x="9" y="0"/>
                        <a:pt x="9"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04" name="Freeform 140"/>
                <p:cNvSpPr/>
                <p:nvPr/>
              </p:nvSpPr>
              <p:spPr bwMode="auto">
                <a:xfrm>
                  <a:off x="1373188" y="2714626"/>
                  <a:ext cx="17463" cy="33338"/>
                </a:xfrm>
                <a:custGeom>
                  <a:avLst/>
                  <a:gdLst>
                    <a:gd name="T0" fmla="*/ 16 w 17"/>
                    <a:gd name="T1" fmla="*/ 3 h 31"/>
                    <a:gd name="T2" fmla="*/ 6 w 17"/>
                    <a:gd name="T3" fmla="*/ 11 h 31"/>
                    <a:gd name="T4" fmla="*/ 12 w 17"/>
                    <a:gd name="T5" fmla="*/ 3 h 31"/>
                    <a:gd name="T6" fmla="*/ 3 w 17"/>
                    <a:gd name="T7" fmla="*/ 11 h 31"/>
                    <a:gd name="T8" fmla="*/ 9 w 17"/>
                    <a:gd name="T9" fmla="*/ 3 h 31"/>
                    <a:gd name="T10" fmla="*/ 6 w 17"/>
                    <a:gd name="T11" fmla="*/ 5 h 31"/>
                    <a:gd name="T12" fmla="*/ 11 w 17"/>
                    <a:gd name="T13" fmla="*/ 3 h 31"/>
                    <a:gd name="T14" fmla="*/ 4 w 17"/>
                    <a:gd name="T15" fmla="*/ 15 h 31"/>
                    <a:gd name="T16" fmla="*/ 11 w 17"/>
                    <a:gd name="T17" fmla="*/ 12 h 31"/>
                    <a:gd name="T18" fmla="*/ 1 w 17"/>
                    <a:gd name="T19" fmla="*/ 22 h 31"/>
                    <a:gd name="T20" fmla="*/ 12 w 17"/>
                    <a:gd name="T21" fmla="*/ 12 h 31"/>
                    <a:gd name="T22" fmla="*/ 5 w 17"/>
                    <a:gd name="T23" fmla="*/ 22 h 31"/>
                    <a:gd name="T24" fmla="*/ 7 w 17"/>
                    <a:gd name="T25" fmla="*/ 21 h 31"/>
                    <a:gd name="T26" fmla="*/ 4 w 17"/>
                    <a:gd name="T27" fmla="*/ 27 h 31"/>
                    <a:gd name="T28" fmla="*/ 9 w 17"/>
                    <a:gd name="T29" fmla="*/ 21 h 31"/>
                    <a:gd name="T30" fmla="*/ 4 w 17"/>
                    <a:gd name="T31" fmla="*/ 29 h 31"/>
                    <a:gd name="T32" fmla="*/ 6 w 17"/>
                    <a:gd name="T33" fmla="*/ 30 h 31"/>
                    <a:gd name="T34" fmla="*/ 9 w 17"/>
                    <a:gd name="T35" fmla="*/ 26 h 31"/>
                    <a:gd name="T36" fmla="*/ 6 w 17"/>
                    <a:gd name="T37" fmla="*/ 30 h 31"/>
                    <a:gd name="T38" fmla="*/ 9 w 17"/>
                    <a:gd name="T39" fmla="*/ 23 h 31"/>
                    <a:gd name="T40" fmla="*/ 5 w 17"/>
                    <a:gd name="T41" fmla="*/ 28 h 31"/>
                    <a:gd name="T42" fmla="*/ 9 w 17"/>
                    <a:gd name="T43" fmla="*/ 21 h 31"/>
                    <a:gd name="T44" fmla="*/ 5 w 17"/>
                    <a:gd name="T45" fmla="*/ 27 h 31"/>
                    <a:gd name="T46" fmla="*/ 7 w 17"/>
                    <a:gd name="T47" fmla="*/ 21 h 31"/>
                    <a:gd name="T48" fmla="*/ 5 w 17"/>
                    <a:gd name="T49" fmla="*/ 22 h 31"/>
                    <a:gd name="T50" fmla="*/ 12 w 17"/>
                    <a:gd name="T51" fmla="*/ 11 h 31"/>
                    <a:gd name="T52" fmla="*/ 1 w 17"/>
                    <a:gd name="T53" fmla="*/ 21 h 31"/>
                    <a:gd name="T54" fmla="*/ 11 w 17"/>
                    <a:gd name="T55" fmla="*/ 11 h 31"/>
                    <a:gd name="T56" fmla="*/ 4 w 17"/>
                    <a:gd name="T57" fmla="*/ 15 h 31"/>
                    <a:gd name="T58" fmla="*/ 14 w 17"/>
                    <a:gd name="T59" fmla="*/ 1 h 31"/>
                    <a:gd name="T60" fmla="*/ 6 w 17"/>
                    <a:gd name="T61" fmla="*/ 5 h 31"/>
                    <a:gd name="T62" fmla="*/ 9 w 17"/>
                    <a:gd name="T63" fmla="*/ 4 h 31"/>
                    <a:gd name="T64" fmla="*/ 3 w 17"/>
                    <a:gd name="T65" fmla="*/ 11 h 31"/>
                    <a:gd name="T66" fmla="*/ 12 w 17"/>
                    <a:gd name="T67" fmla="*/ 4 h 31"/>
                    <a:gd name="T68" fmla="*/ 6 w 17"/>
                    <a:gd name="T69" fmla="*/ 11 h 31"/>
                    <a:gd name="T70" fmla="*/ 16 w 17"/>
                    <a:gd name="T71" fmla="*/ 3 h 31"/>
                    <a:gd name="T72" fmla="*/ 9 w 17"/>
                    <a:gd name="T73" fmla="*/ 1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7" h="31">
                      <a:moveTo>
                        <a:pt x="10" y="12"/>
                      </a:moveTo>
                      <a:cubicBezTo>
                        <a:pt x="13" y="9"/>
                        <a:pt x="15" y="6"/>
                        <a:pt x="16" y="3"/>
                      </a:cubicBezTo>
                      <a:cubicBezTo>
                        <a:pt x="17" y="2"/>
                        <a:pt x="16" y="2"/>
                        <a:pt x="15" y="2"/>
                      </a:cubicBezTo>
                      <a:cubicBezTo>
                        <a:pt x="12" y="5"/>
                        <a:pt x="9" y="8"/>
                        <a:pt x="6" y="11"/>
                      </a:cubicBezTo>
                      <a:cubicBezTo>
                        <a:pt x="7" y="11"/>
                        <a:pt x="7" y="11"/>
                        <a:pt x="7" y="12"/>
                      </a:cubicBezTo>
                      <a:cubicBezTo>
                        <a:pt x="9" y="9"/>
                        <a:pt x="11" y="6"/>
                        <a:pt x="12" y="3"/>
                      </a:cubicBezTo>
                      <a:cubicBezTo>
                        <a:pt x="12" y="3"/>
                        <a:pt x="12" y="2"/>
                        <a:pt x="11" y="3"/>
                      </a:cubicBezTo>
                      <a:cubicBezTo>
                        <a:pt x="8" y="5"/>
                        <a:pt x="6" y="8"/>
                        <a:pt x="3" y="11"/>
                      </a:cubicBezTo>
                      <a:cubicBezTo>
                        <a:pt x="4" y="11"/>
                        <a:pt x="4" y="12"/>
                        <a:pt x="4" y="12"/>
                      </a:cubicBezTo>
                      <a:cubicBezTo>
                        <a:pt x="6" y="9"/>
                        <a:pt x="8" y="6"/>
                        <a:pt x="9" y="3"/>
                      </a:cubicBezTo>
                      <a:cubicBezTo>
                        <a:pt x="10" y="3"/>
                        <a:pt x="9" y="2"/>
                        <a:pt x="8" y="3"/>
                      </a:cubicBezTo>
                      <a:cubicBezTo>
                        <a:pt x="7" y="4"/>
                        <a:pt x="6" y="4"/>
                        <a:pt x="6" y="5"/>
                      </a:cubicBezTo>
                      <a:cubicBezTo>
                        <a:pt x="5" y="6"/>
                        <a:pt x="6" y="7"/>
                        <a:pt x="6" y="6"/>
                      </a:cubicBezTo>
                      <a:cubicBezTo>
                        <a:pt x="8" y="5"/>
                        <a:pt x="10" y="4"/>
                        <a:pt x="11" y="3"/>
                      </a:cubicBezTo>
                      <a:cubicBezTo>
                        <a:pt x="15" y="1"/>
                        <a:pt x="11" y="5"/>
                        <a:pt x="11" y="6"/>
                      </a:cubicBezTo>
                      <a:cubicBezTo>
                        <a:pt x="9" y="9"/>
                        <a:pt x="6" y="12"/>
                        <a:pt x="4" y="15"/>
                      </a:cubicBezTo>
                      <a:cubicBezTo>
                        <a:pt x="4" y="15"/>
                        <a:pt x="4" y="16"/>
                        <a:pt x="5" y="16"/>
                      </a:cubicBezTo>
                      <a:cubicBezTo>
                        <a:pt x="7" y="14"/>
                        <a:pt x="9" y="13"/>
                        <a:pt x="11" y="12"/>
                      </a:cubicBezTo>
                      <a:cubicBezTo>
                        <a:pt x="10" y="11"/>
                        <a:pt x="10" y="11"/>
                        <a:pt x="10" y="11"/>
                      </a:cubicBezTo>
                      <a:cubicBezTo>
                        <a:pt x="7" y="15"/>
                        <a:pt x="3" y="18"/>
                        <a:pt x="1" y="22"/>
                      </a:cubicBezTo>
                      <a:cubicBezTo>
                        <a:pt x="0" y="22"/>
                        <a:pt x="1" y="23"/>
                        <a:pt x="2" y="22"/>
                      </a:cubicBezTo>
                      <a:cubicBezTo>
                        <a:pt x="6" y="19"/>
                        <a:pt x="8" y="15"/>
                        <a:pt x="12" y="12"/>
                      </a:cubicBezTo>
                      <a:cubicBezTo>
                        <a:pt x="12" y="11"/>
                        <a:pt x="11" y="11"/>
                        <a:pt x="11" y="11"/>
                      </a:cubicBezTo>
                      <a:cubicBezTo>
                        <a:pt x="8" y="14"/>
                        <a:pt x="6" y="18"/>
                        <a:pt x="5" y="22"/>
                      </a:cubicBezTo>
                      <a:cubicBezTo>
                        <a:pt x="4" y="23"/>
                        <a:pt x="5" y="23"/>
                        <a:pt x="6" y="23"/>
                      </a:cubicBezTo>
                      <a:cubicBezTo>
                        <a:pt x="6" y="22"/>
                        <a:pt x="6" y="22"/>
                        <a:pt x="7" y="21"/>
                      </a:cubicBezTo>
                      <a:cubicBezTo>
                        <a:pt x="6" y="21"/>
                        <a:pt x="6" y="21"/>
                        <a:pt x="6" y="21"/>
                      </a:cubicBezTo>
                      <a:cubicBezTo>
                        <a:pt x="5" y="23"/>
                        <a:pt x="5" y="25"/>
                        <a:pt x="4" y="27"/>
                      </a:cubicBezTo>
                      <a:cubicBezTo>
                        <a:pt x="4" y="27"/>
                        <a:pt x="5" y="28"/>
                        <a:pt x="6" y="27"/>
                      </a:cubicBezTo>
                      <a:cubicBezTo>
                        <a:pt x="7" y="25"/>
                        <a:pt x="8" y="23"/>
                        <a:pt x="9" y="21"/>
                      </a:cubicBezTo>
                      <a:cubicBezTo>
                        <a:pt x="8" y="21"/>
                        <a:pt x="8" y="21"/>
                        <a:pt x="7" y="21"/>
                      </a:cubicBezTo>
                      <a:cubicBezTo>
                        <a:pt x="6" y="23"/>
                        <a:pt x="5" y="26"/>
                        <a:pt x="4" y="29"/>
                      </a:cubicBezTo>
                      <a:cubicBezTo>
                        <a:pt x="4" y="29"/>
                        <a:pt x="5" y="30"/>
                        <a:pt x="6" y="29"/>
                      </a:cubicBezTo>
                      <a:cubicBezTo>
                        <a:pt x="7" y="26"/>
                        <a:pt x="9" y="25"/>
                        <a:pt x="6" y="30"/>
                      </a:cubicBezTo>
                      <a:cubicBezTo>
                        <a:pt x="6" y="30"/>
                        <a:pt x="7" y="30"/>
                        <a:pt x="7" y="30"/>
                      </a:cubicBezTo>
                      <a:cubicBezTo>
                        <a:pt x="8" y="29"/>
                        <a:pt x="8" y="27"/>
                        <a:pt x="9" y="26"/>
                      </a:cubicBezTo>
                      <a:cubicBezTo>
                        <a:pt x="10" y="25"/>
                        <a:pt x="8" y="24"/>
                        <a:pt x="8" y="25"/>
                      </a:cubicBezTo>
                      <a:cubicBezTo>
                        <a:pt x="7" y="27"/>
                        <a:pt x="7" y="28"/>
                        <a:pt x="6" y="30"/>
                      </a:cubicBezTo>
                      <a:cubicBezTo>
                        <a:pt x="6" y="31"/>
                        <a:pt x="7" y="31"/>
                        <a:pt x="7" y="30"/>
                      </a:cubicBezTo>
                      <a:cubicBezTo>
                        <a:pt x="8" y="28"/>
                        <a:pt x="9" y="26"/>
                        <a:pt x="9" y="23"/>
                      </a:cubicBezTo>
                      <a:cubicBezTo>
                        <a:pt x="9" y="23"/>
                        <a:pt x="9" y="23"/>
                        <a:pt x="8" y="23"/>
                      </a:cubicBezTo>
                      <a:cubicBezTo>
                        <a:pt x="6" y="25"/>
                        <a:pt x="5" y="26"/>
                        <a:pt x="5" y="28"/>
                      </a:cubicBezTo>
                      <a:cubicBezTo>
                        <a:pt x="5" y="29"/>
                        <a:pt x="5" y="29"/>
                        <a:pt x="6" y="29"/>
                      </a:cubicBezTo>
                      <a:cubicBezTo>
                        <a:pt x="7" y="26"/>
                        <a:pt x="8" y="24"/>
                        <a:pt x="9" y="21"/>
                      </a:cubicBezTo>
                      <a:cubicBezTo>
                        <a:pt x="9" y="20"/>
                        <a:pt x="8" y="20"/>
                        <a:pt x="8" y="21"/>
                      </a:cubicBezTo>
                      <a:cubicBezTo>
                        <a:pt x="7" y="23"/>
                        <a:pt x="6" y="25"/>
                        <a:pt x="5" y="27"/>
                      </a:cubicBezTo>
                      <a:cubicBezTo>
                        <a:pt x="5" y="27"/>
                        <a:pt x="5" y="27"/>
                        <a:pt x="6" y="27"/>
                      </a:cubicBezTo>
                      <a:cubicBezTo>
                        <a:pt x="6" y="25"/>
                        <a:pt x="7" y="23"/>
                        <a:pt x="7" y="21"/>
                      </a:cubicBezTo>
                      <a:cubicBezTo>
                        <a:pt x="7" y="20"/>
                        <a:pt x="6" y="20"/>
                        <a:pt x="6" y="20"/>
                      </a:cubicBezTo>
                      <a:cubicBezTo>
                        <a:pt x="5" y="21"/>
                        <a:pt x="5" y="21"/>
                        <a:pt x="5" y="22"/>
                      </a:cubicBezTo>
                      <a:cubicBezTo>
                        <a:pt x="5" y="22"/>
                        <a:pt x="6" y="22"/>
                        <a:pt x="6" y="23"/>
                      </a:cubicBezTo>
                      <a:cubicBezTo>
                        <a:pt x="7" y="18"/>
                        <a:pt x="9" y="15"/>
                        <a:pt x="12" y="11"/>
                      </a:cubicBezTo>
                      <a:cubicBezTo>
                        <a:pt x="12" y="11"/>
                        <a:pt x="11" y="10"/>
                        <a:pt x="11" y="11"/>
                      </a:cubicBezTo>
                      <a:cubicBezTo>
                        <a:pt x="8" y="14"/>
                        <a:pt x="5" y="18"/>
                        <a:pt x="1" y="21"/>
                      </a:cubicBezTo>
                      <a:cubicBezTo>
                        <a:pt x="1" y="22"/>
                        <a:pt x="2" y="22"/>
                        <a:pt x="2" y="22"/>
                      </a:cubicBezTo>
                      <a:cubicBezTo>
                        <a:pt x="5" y="18"/>
                        <a:pt x="8" y="15"/>
                        <a:pt x="11" y="11"/>
                      </a:cubicBezTo>
                      <a:cubicBezTo>
                        <a:pt x="11" y="11"/>
                        <a:pt x="10" y="10"/>
                        <a:pt x="10" y="10"/>
                      </a:cubicBezTo>
                      <a:cubicBezTo>
                        <a:pt x="8" y="12"/>
                        <a:pt x="6" y="13"/>
                        <a:pt x="4" y="15"/>
                      </a:cubicBezTo>
                      <a:cubicBezTo>
                        <a:pt x="4" y="15"/>
                        <a:pt x="5" y="15"/>
                        <a:pt x="5" y="15"/>
                      </a:cubicBezTo>
                      <a:cubicBezTo>
                        <a:pt x="8" y="11"/>
                        <a:pt x="12" y="6"/>
                        <a:pt x="14" y="1"/>
                      </a:cubicBezTo>
                      <a:cubicBezTo>
                        <a:pt x="15" y="0"/>
                        <a:pt x="14" y="0"/>
                        <a:pt x="13" y="0"/>
                      </a:cubicBezTo>
                      <a:cubicBezTo>
                        <a:pt x="11" y="2"/>
                        <a:pt x="8" y="4"/>
                        <a:pt x="6" y="5"/>
                      </a:cubicBezTo>
                      <a:cubicBezTo>
                        <a:pt x="6" y="5"/>
                        <a:pt x="6" y="6"/>
                        <a:pt x="7" y="6"/>
                      </a:cubicBezTo>
                      <a:cubicBezTo>
                        <a:pt x="7" y="5"/>
                        <a:pt x="8" y="4"/>
                        <a:pt x="9" y="4"/>
                      </a:cubicBezTo>
                      <a:cubicBezTo>
                        <a:pt x="9" y="3"/>
                        <a:pt x="8" y="3"/>
                        <a:pt x="8" y="3"/>
                      </a:cubicBezTo>
                      <a:cubicBezTo>
                        <a:pt x="7" y="6"/>
                        <a:pt x="5" y="9"/>
                        <a:pt x="3" y="11"/>
                      </a:cubicBezTo>
                      <a:cubicBezTo>
                        <a:pt x="3" y="12"/>
                        <a:pt x="4" y="13"/>
                        <a:pt x="4" y="12"/>
                      </a:cubicBezTo>
                      <a:cubicBezTo>
                        <a:pt x="7" y="9"/>
                        <a:pt x="9" y="6"/>
                        <a:pt x="12" y="4"/>
                      </a:cubicBezTo>
                      <a:cubicBezTo>
                        <a:pt x="12" y="3"/>
                        <a:pt x="11" y="3"/>
                        <a:pt x="11" y="3"/>
                      </a:cubicBezTo>
                      <a:cubicBezTo>
                        <a:pt x="9" y="6"/>
                        <a:pt x="8" y="8"/>
                        <a:pt x="6" y="11"/>
                      </a:cubicBezTo>
                      <a:cubicBezTo>
                        <a:pt x="6" y="12"/>
                        <a:pt x="7" y="12"/>
                        <a:pt x="7" y="12"/>
                      </a:cubicBezTo>
                      <a:cubicBezTo>
                        <a:pt x="10" y="9"/>
                        <a:pt x="13" y="6"/>
                        <a:pt x="16" y="3"/>
                      </a:cubicBezTo>
                      <a:cubicBezTo>
                        <a:pt x="16" y="3"/>
                        <a:pt x="15" y="3"/>
                        <a:pt x="15" y="2"/>
                      </a:cubicBezTo>
                      <a:cubicBezTo>
                        <a:pt x="14" y="6"/>
                        <a:pt x="12" y="8"/>
                        <a:pt x="9" y="11"/>
                      </a:cubicBezTo>
                      <a:cubicBezTo>
                        <a:pt x="9" y="12"/>
                        <a:pt x="10" y="13"/>
                        <a:pt x="10"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05" name="Freeform 141"/>
                <p:cNvSpPr/>
                <p:nvPr/>
              </p:nvSpPr>
              <p:spPr bwMode="auto">
                <a:xfrm>
                  <a:off x="1376363" y="2722563"/>
                  <a:ext cx="12700" cy="31750"/>
                </a:xfrm>
                <a:custGeom>
                  <a:avLst/>
                  <a:gdLst>
                    <a:gd name="T0" fmla="*/ 7 w 12"/>
                    <a:gd name="T1" fmla="*/ 15 h 31"/>
                    <a:gd name="T2" fmla="*/ 6 w 12"/>
                    <a:gd name="T3" fmla="*/ 25 h 31"/>
                    <a:gd name="T4" fmla="*/ 7 w 12"/>
                    <a:gd name="T5" fmla="*/ 25 h 31"/>
                    <a:gd name="T6" fmla="*/ 8 w 12"/>
                    <a:gd name="T7" fmla="*/ 24 h 31"/>
                    <a:gd name="T8" fmla="*/ 5 w 12"/>
                    <a:gd name="T9" fmla="*/ 30 h 31"/>
                    <a:gd name="T10" fmla="*/ 7 w 12"/>
                    <a:gd name="T11" fmla="*/ 30 h 31"/>
                    <a:gd name="T12" fmla="*/ 7 w 12"/>
                    <a:gd name="T13" fmla="*/ 18 h 31"/>
                    <a:gd name="T14" fmla="*/ 6 w 12"/>
                    <a:gd name="T15" fmla="*/ 8 h 31"/>
                    <a:gd name="T16" fmla="*/ 9 w 12"/>
                    <a:gd name="T17" fmla="*/ 3 h 31"/>
                    <a:gd name="T18" fmla="*/ 10 w 12"/>
                    <a:gd name="T19" fmla="*/ 5 h 31"/>
                    <a:gd name="T20" fmla="*/ 11 w 12"/>
                    <a:gd name="T21" fmla="*/ 5 h 31"/>
                    <a:gd name="T22" fmla="*/ 9 w 12"/>
                    <a:gd name="T23" fmla="*/ 6 h 31"/>
                    <a:gd name="T24" fmla="*/ 10 w 12"/>
                    <a:gd name="T25" fmla="*/ 7 h 31"/>
                    <a:gd name="T26" fmla="*/ 12 w 12"/>
                    <a:gd name="T27" fmla="*/ 4 h 31"/>
                    <a:gd name="T28" fmla="*/ 11 w 12"/>
                    <a:gd name="T29" fmla="*/ 3 h 31"/>
                    <a:gd name="T30" fmla="*/ 10 w 12"/>
                    <a:gd name="T31" fmla="*/ 4 h 31"/>
                    <a:gd name="T32" fmla="*/ 11 w 12"/>
                    <a:gd name="T33" fmla="*/ 5 h 31"/>
                    <a:gd name="T34" fmla="*/ 12 w 12"/>
                    <a:gd name="T35" fmla="*/ 1 h 31"/>
                    <a:gd name="T36" fmla="*/ 11 w 12"/>
                    <a:gd name="T37" fmla="*/ 0 h 31"/>
                    <a:gd name="T38" fmla="*/ 5 w 12"/>
                    <a:gd name="T39" fmla="*/ 30 h 31"/>
                    <a:gd name="T40" fmla="*/ 7 w 12"/>
                    <a:gd name="T41" fmla="*/ 31 h 31"/>
                    <a:gd name="T42" fmla="*/ 9 w 12"/>
                    <a:gd name="T43" fmla="*/ 20 h 31"/>
                    <a:gd name="T44" fmla="*/ 8 w 12"/>
                    <a:gd name="T45" fmla="*/ 20 h 31"/>
                    <a:gd name="T46" fmla="*/ 6 w 12"/>
                    <a:gd name="T47" fmla="*/ 25 h 31"/>
                    <a:gd name="T48" fmla="*/ 7 w 12"/>
                    <a:gd name="T49" fmla="*/ 25 h 31"/>
                    <a:gd name="T50" fmla="*/ 9 w 12"/>
                    <a:gd name="T51" fmla="*/ 15 h 31"/>
                    <a:gd name="T52" fmla="*/ 7 w 12"/>
                    <a:gd name="T53" fmla="*/ 15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2" h="31">
                      <a:moveTo>
                        <a:pt x="7" y="15"/>
                      </a:moveTo>
                      <a:cubicBezTo>
                        <a:pt x="8" y="18"/>
                        <a:pt x="7" y="22"/>
                        <a:pt x="6" y="25"/>
                      </a:cubicBezTo>
                      <a:cubicBezTo>
                        <a:pt x="6" y="25"/>
                        <a:pt x="7" y="25"/>
                        <a:pt x="7" y="25"/>
                      </a:cubicBezTo>
                      <a:cubicBezTo>
                        <a:pt x="7" y="25"/>
                        <a:pt x="7" y="25"/>
                        <a:pt x="8" y="24"/>
                      </a:cubicBezTo>
                      <a:cubicBezTo>
                        <a:pt x="7" y="26"/>
                        <a:pt x="6" y="28"/>
                        <a:pt x="5" y="30"/>
                      </a:cubicBezTo>
                      <a:cubicBezTo>
                        <a:pt x="6" y="30"/>
                        <a:pt x="6" y="30"/>
                        <a:pt x="7" y="30"/>
                      </a:cubicBezTo>
                      <a:cubicBezTo>
                        <a:pt x="8" y="26"/>
                        <a:pt x="8" y="22"/>
                        <a:pt x="7" y="18"/>
                      </a:cubicBezTo>
                      <a:cubicBezTo>
                        <a:pt x="7" y="15"/>
                        <a:pt x="6" y="11"/>
                        <a:pt x="6" y="8"/>
                      </a:cubicBezTo>
                      <a:cubicBezTo>
                        <a:pt x="7" y="6"/>
                        <a:pt x="8" y="5"/>
                        <a:pt x="9" y="3"/>
                      </a:cubicBezTo>
                      <a:cubicBezTo>
                        <a:pt x="12" y="1"/>
                        <a:pt x="10" y="3"/>
                        <a:pt x="10" y="5"/>
                      </a:cubicBezTo>
                      <a:cubicBezTo>
                        <a:pt x="10" y="5"/>
                        <a:pt x="11" y="6"/>
                        <a:pt x="11" y="5"/>
                      </a:cubicBezTo>
                      <a:cubicBezTo>
                        <a:pt x="11" y="6"/>
                        <a:pt x="10" y="6"/>
                        <a:pt x="9" y="6"/>
                      </a:cubicBezTo>
                      <a:cubicBezTo>
                        <a:pt x="9" y="7"/>
                        <a:pt x="9" y="8"/>
                        <a:pt x="10" y="7"/>
                      </a:cubicBezTo>
                      <a:cubicBezTo>
                        <a:pt x="12" y="6"/>
                        <a:pt x="12" y="6"/>
                        <a:pt x="12" y="4"/>
                      </a:cubicBezTo>
                      <a:cubicBezTo>
                        <a:pt x="12" y="3"/>
                        <a:pt x="12" y="3"/>
                        <a:pt x="11" y="3"/>
                      </a:cubicBezTo>
                      <a:cubicBezTo>
                        <a:pt x="11" y="4"/>
                        <a:pt x="10" y="4"/>
                        <a:pt x="10" y="4"/>
                      </a:cubicBezTo>
                      <a:cubicBezTo>
                        <a:pt x="10" y="5"/>
                        <a:pt x="11" y="5"/>
                        <a:pt x="11" y="5"/>
                      </a:cubicBezTo>
                      <a:cubicBezTo>
                        <a:pt x="12" y="4"/>
                        <a:pt x="12" y="2"/>
                        <a:pt x="12" y="1"/>
                      </a:cubicBezTo>
                      <a:cubicBezTo>
                        <a:pt x="12" y="1"/>
                        <a:pt x="12" y="0"/>
                        <a:pt x="11" y="0"/>
                      </a:cubicBezTo>
                      <a:cubicBezTo>
                        <a:pt x="0" y="7"/>
                        <a:pt x="8" y="20"/>
                        <a:pt x="5" y="30"/>
                      </a:cubicBezTo>
                      <a:cubicBezTo>
                        <a:pt x="5" y="31"/>
                        <a:pt x="6" y="31"/>
                        <a:pt x="7" y="31"/>
                      </a:cubicBezTo>
                      <a:cubicBezTo>
                        <a:pt x="8" y="27"/>
                        <a:pt x="9" y="24"/>
                        <a:pt x="9" y="20"/>
                      </a:cubicBezTo>
                      <a:cubicBezTo>
                        <a:pt x="9" y="20"/>
                        <a:pt x="8" y="20"/>
                        <a:pt x="8" y="20"/>
                      </a:cubicBezTo>
                      <a:cubicBezTo>
                        <a:pt x="7" y="22"/>
                        <a:pt x="6" y="23"/>
                        <a:pt x="6" y="25"/>
                      </a:cubicBezTo>
                      <a:cubicBezTo>
                        <a:pt x="6" y="26"/>
                        <a:pt x="7" y="26"/>
                        <a:pt x="7" y="25"/>
                      </a:cubicBezTo>
                      <a:cubicBezTo>
                        <a:pt x="8" y="22"/>
                        <a:pt x="9" y="19"/>
                        <a:pt x="9" y="15"/>
                      </a:cubicBezTo>
                      <a:cubicBezTo>
                        <a:pt x="9" y="14"/>
                        <a:pt x="7" y="14"/>
                        <a:pt x="7"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06" name="Freeform 142"/>
                <p:cNvSpPr/>
                <p:nvPr/>
              </p:nvSpPr>
              <p:spPr bwMode="auto">
                <a:xfrm>
                  <a:off x="1382713" y="2724151"/>
                  <a:ext cx="9525" cy="7938"/>
                </a:xfrm>
                <a:custGeom>
                  <a:avLst/>
                  <a:gdLst>
                    <a:gd name="T0" fmla="*/ 1 w 10"/>
                    <a:gd name="T1" fmla="*/ 4 h 8"/>
                    <a:gd name="T2" fmla="*/ 0 w 10"/>
                    <a:gd name="T3" fmla="*/ 6 h 8"/>
                    <a:gd name="T4" fmla="*/ 1 w 10"/>
                    <a:gd name="T5" fmla="*/ 7 h 8"/>
                    <a:gd name="T6" fmla="*/ 6 w 10"/>
                    <a:gd name="T7" fmla="*/ 3 h 8"/>
                    <a:gd name="T8" fmla="*/ 4 w 10"/>
                    <a:gd name="T9" fmla="*/ 3 h 8"/>
                    <a:gd name="T10" fmla="*/ 4 w 10"/>
                    <a:gd name="T11" fmla="*/ 7 h 8"/>
                    <a:gd name="T12" fmla="*/ 5 w 10"/>
                    <a:gd name="T13" fmla="*/ 7 h 8"/>
                    <a:gd name="T14" fmla="*/ 9 w 10"/>
                    <a:gd name="T15" fmla="*/ 1 h 8"/>
                    <a:gd name="T16" fmla="*/ 7 w 10"/>
                    <a:gd name="T17" fmla="*/ 1 h 8"/>
                    <a:gd name="T18" fmla="*/ 7 w 10"/>
                    <a:gd name="T19" fmla="*/ 6 h 8"/>
                    <a:gd name="T20" fmla="*/ 9 w 10"/>
                    <a:gd name="T21" fmla="*/ 7 h 8"/>
                    <a:gd name="T22" fmla="*/ 10 w 10"/>
                    <a:gd name="T23" fmla="*/ 3 h 8"/>
                    <a:gd name="T24" fmla="*/ 8 w 10"/>
                    <a:gd name="T25" fmla="*/ 2 h 8"/>
                    <a:gd name="T26" fmla="*/ 7 w 10"/>
                    <a:gd name="T27" fmla="*/ 6 h 8"/>
                    <a:gd name="T28" fmla="*/ 9 w 10"/>
                    <a:gd name="T29" fmla="*/ 7 h 8"/>
                    <a:gd name="T30" fmla="*/ 9 w 10"/>
                    <a:gd name="T31" fmla="*/ 1 h 8"/>
                    <a:gd name="T32" fmla="*/ 7 w 10"/>
                    <a:gd name="T33" fmla="*/ 1 h 8"/>
                    <a:gd name="T34" fmla="*/ 4 w 10"/>
                    <a:gd name="T35" fmla="*/ 7 h 8"/>
                    <a:gd name="T36" fmla="*/ 6 w 10"/>
                    <a:gd name="T37" fmla="*/ 7 h 8"/>
                    <a:gd name="T38" fmla="*/ 6 w 10"/>
                    <a:gd name="T39" fmla="*/ 3 h 8"/>
                    <a:gd name="T40" fmla="*/ 4 w 10"/>
                    <a:gd name="T41" fmla="*/ 3 h 8"/>
                    <a:gd name="T42" fmla="*/ 0 w 10"/>
                    <a:gd name="T43" fmla="*/ 5 h 8"/>
                    <a:gd name="T44" fmla="*/ 1 w 10"/>
                    <a:gd name="T45" fmla="*/ 6 h 8"/>
                    <a:gd name="T46" fmla="*/ 2 w 10"/>
                    <a:gd name="T47" fmla="*/ 5 h 8"/>
                    <a:gd name="T48" fmla="*/ 1 w 10"/>
                    <a:gd name="T49"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 h="8">
                      <a:moveTo>
                        <a:pt x="1" y="4"/>
                      </a:moveTo>
                      <a:cubicBezTo>
                        <a:pt x="1" y="5"/>
                        <a:pt x="0" y="5"/>
                        <a:pt x="0" y="6"/>
                      </a:cubicBezTo>
                      <a:cubicBezTo>
                        <a:pt x="0" y="6"/>
                        <a:pt x="0" y="7"/>
                        <a:pt x="1" y="7"/>
                      </a:cubicBezTo>
                      <a:cubicBezTo>
                        <a:pt x="3" y="6"/>
                        <a:pt x="4" y="5"/>
                        <a:pt x="6" y="3"/>
                      </a:cubicBezTo>
                      <a:cubicBezTo>
                        <a:pt x="5" y="3"/>
                        <a:pt x="5" y="3"/>
                        <a:pt x="4" y="3"/>
                      </a:cubicBezTo>
                      <a:cubicBezTo>
                        <a:pt x="4" y="4"/>
                        <a:pt x="4" y="6"/>
                        <a:pt x="4" y="7"/>
                      </a:cubicBezTo>
                      <a:cubicBezTo>
                        <a:pt x="4" y="8"/>
                        <a:pt x="5" y="8"/>
                        <a:pt x="5" y="7"/>
                      </a:cubicBezTo>
                      <a:cubicBezTo>
                        <a:pt x="7" y="5"/>
                        <a:pt x="8" y="3"/>
                        <a:pt x="9" y="1"/>
                      </a:cubicBezTo>
                      <a:cubicBezTo>
                        <a:pt x="8" y="1"/>
                        <a:pt x="8" y="1"/>
                        <a:pt x="7" y="1"/>
                      </a:cubicBezTo>
                      <a:cubicBezTo>
                        <a:pt x="8" y="3"/>
                        <a:pt x="8" y="5"/>
                        <a:pt x="7" y="6"/>
                      </a:cubicBezTo>
                      <a:cubicBezTo>
                        <a:pt x="7" y="7"/>
                        <a:pt x="8" y="8"/>
                        <a:pt x="9" y="7"/>
                      </a:cubicBezTo>
                      <a:cubicBezTo>
                        <a:pt x="9" y="6"/>
                        <a:pt x="9" y="4"/>
                        <a:pt x="10" y="3"/>
                      </a:cubicBezTo>
                      <a:cubicBezTo>
                        <a:pt x="10" y="2"/>
                        <a:pt x="9" y="2"/>
                        <a:pt x="8" y="2"/>
                      </a:cubicBezTo>
                      <a:cubicBezTo>
                        <a:pt x="8" y="4"/>
                        <a:pt x="8" y="5"/>
                        <a:pt x="7" y="6"/>
                      </a:cubicBezTo>
                      <a:cubicBezTo>
                        <a:pt x="8" y="6"/>
                        <a:pt x="8" y="7"/>
                        <a:pt x="9" y="7"/>
                      </a:cubicBezTo>
                      <a:cubicBezTo>
                        <a:pt x="9" y="5"/>
                        <a:pt x="9" y="3"/>
                        <a:pt x="9" y="1"/>
                      </a:cubicBezTo>
                      <a:cubicBezTo>
                        <a:pt x="9" y="0"/>
                        <a:pt x="8" y="0"/>
                        <a:pt x="7" y="1"/>
                      </a:cubicBezTo>
                      <a:cubicBezTo>
                        <a:pt x="6" y="3"/>
                        <a:pt x="5" y="5"/>
                        <a:pt x="4" y="7"/>
                      </a:cubicBezTo>
                      <a:cubicBezTo>
                        <a:pt x="5" y="7"/>
                        <a:pt x="5" y="7"/>
                        <a:pt x="6" y="7"/>
                      </a:cubicBezTo>
                      <a:cubicBezTo>
                        <a:pt x="6" y="6"/>
                        <a:pt x="6" y="4"/>
                        <a:pt x="6" y="3"/>
                      </a:cubicBezTo>
                      <a:cubicBezTo>
                        <a:pt x="6" y="2"/>
                        <a:pt x="5" y="2"/>
                        <a:pt x="4" y="3"/>
                      </a:cubicBezTo>
                      <a:cubicBezTo>
                        <a:pt x="3" y="4"/>
                        <a:pt x="2" y="5"/>
                        <a:pt x="0" y="5"/>
                      </a:cubicBezTo>
                      <a:cubicBezTo>
                        <a:pt x="1" y="6"/>
                        <a:pt x="1" y="6"/>
                        <a:pt x="1" y="6"/>
                      </a:cubicBezTo>
                      <a:cubicBezTo>
                        <a:pt x="1" y="6"/>
                        <a:pt x="2" y="6"/>
                        <a:pt x="2" y="5"/>
                      </a:cubicBezTo>
                      <a:cubicBezTo>
                        <a:pt x="3" y="5"/>
                        <a:pt x="2" y="4"/>
                        <a:pt x="1"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07" name="Freeform 143"/>
                <p:cNvSpPr/>
                <p:nvPr/>
              </p:nvSpPr>
              <p:spPr bwMode="auto">
                <a:xfrm>
                  <a:off x="1392238" y="2722563"/>
                  <a:ext cx="3175" cy="9525"/>
                </a:xfrm>
                <a:custGeom>
                  <a:avLst/>
                  <a:gdLst>
                    <a:gd name="T0" fmla="*/ 2 w 3"/>
                    <a:gd name="T1" fmla="*/ 1 h 10"/>
                    <a:gd name="T2" fmla="*/ 0 w 3"/>
                    <a:gd name="T3" fmla="*/ 9 h 10"/>
                    <a:gd name="T4" fmla="*/ 1 w 3"/>
                    <a:gd name="T5" fmla="*/ 9 h 10"/>
                    <a:gd name="T6" fmla="*/ 2 w 3"/>
                    <a:gd name="T7" fmla="*/ 6 h 10"/>
                    <a:gd name="T8" fmla="*/ 1 w 3"/>
                    <a:gd name="T9" fmla="*/ 6 h 10"/>
                    <a:gd name="T10" fmla="*/ 0 w 3"/>
                    <a:gd name="T11" fmla="*/ 9 h 10"/>
                    <a:gd name="T12" fmla="*/ 1 w 3"/>
                    <a:gd name="T13" fmla="*/ 10 h 10"/>
                    <a:gd name="T14" fmla="*/ 3 w 3"/>
                    <a:gd name="T15" fmla="*/ 1 h 10"/>
                    <a:gd name="T16" fmla="*/ 2 w 3"/>
                    <a:gd name="T17" fmla="*/ 1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10">
                      <a:moveTo>
                        <a:pt x="2" y="1"/>
                      </a:moveTo>
                      <a:cubicBezTo>
                        <a:pt x="2" y="4"/>
                        <a:pt x="1" y="7"/>
                        <a:pt x="0" y="9"/>
                      </a:cubicBezTo>
                      <a:cubicBezTo>
                        <a:pt x="1" y="9"/>
                        <a:pt x="1" y="9"/>
                        <a:pt x="1" y="9"/>
                      </a:cubicBezTo>
                      <a:cubicBezTo>
                        <a:pt x="1" y="8"/>
                        <a:pt x="2" y="7"/>
                        <a:pt x="2" y="6"/>
                      </a:cubicBezTo>
                      <a:cubicBezTo>
                        <a:pt x="3" y="5"/>
                        <a:pt x="1" y="5"/>
                        <a:pt x="1" y="6"/>
                      </a:cubicBezTo>
                      <a:cubicBezTo>
                        <a:pt x="1" y="7"/>
                        <a:pt x="0" y="8"/>
                        <a:pt x="0" y="9"/>
                      </a:cubicBezTo>
                      <a:cubicBezTo>
                        <a:pt x="0" y="10"/>
                        <a:pt x="1" y="10"/>
                        <a:pt x="1" y="10"/>
                      </a:cubicBezTo>
                      <a:cubicBezTo>
                        <a:pt x="2" y="7"/>
                        <a:pt x="3" y="4"/>
                        <a:pt x="3" y="1"/>
                      </a:cubicBezTo>
                      <a:cubicBezTo>
                        <a:pt x="3" y="0"/>
                        <a:pt x="2" y="0"/>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08" name="Freeform 144"/>
                <p:cNvSpPr/>
                <p:nvPr/>
              </p:nvSpPr>
              <p:spPr bwMode="auto">
                <a:xfrm>
                  <a:off x="1392238" y="2722563"/>
                  <a:ext cx="3175" cy="12700"/>
                </a:xfrm>
                <a:custGeom>
                  <a:avLst/>
                  <a:gdLst>
                    <a:gd name="T0" fmla="*/ 2 w 4"/>
                    <a:gd name="T1" fmla="*/ 0 h 12"/>
                    <a:gd name="T2" fmla="*/ 0 w 4"/>
                    <a:gd name="T3" fmla="*/ 11 h 12"/>
                    <a:gd name="T4" fmla="*/ 1 w 4"/>
                    <a:gd name="T5" fmla="*/ 11 h 12"/>
                    <a:gd name="T6" fmla="*/ 4 w 4"/>
                    <a:gd name="T7" fmla="*/ 5 h 12"/>
                    <a:gd name="T8" fmla="*/ 2 w 4"/>
                    <a:gd name="T9" fmla="*/ 4 h 12"/>
                    <a:gd name="T10" fmla="*/ 0 w 4"/>
                    <a:gd name="T11" fmla="*/ 11 h 12"/>
                    <a:gd name="T12" fmla="*/ 1 w 4"/>
                    <a:gd name="T13" fmla="*/ 11 h 12"/>
                    <a:gd name="T14" fmla="*/ 3 w 4"/>
                    <a:gd name="T15" fmla="*/ 1 h 12"/>
                    <a:gd name="T16" fmla="*/ 2 w 4"/>
                    <a:gd name="T1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12">
                      <a:moveTo>
                        <a:pt x="2" y="0"/>
                      </a:moveTo>
                      <a:cubicBezTo>
                        <a:pt x="1" y="4"/>
                        <a:pt x="0" y="7"/>
                        <a:pt x="0" y="11"/>
                      </a:cubicBezTo>
                      <a:cubicBezTo>
                        <a:pt x="0" y="11"/>
                        <a:pt x="1" y="12"/>
                        <a:pt x="1" y="11"/>
                      </a:cubicBezTo>
                      <a:cubicBezTo>
                        <a:pt x="2" y="9"/>
                        <a:pt x="3" y="7"/>
                        <a:pt x="4" y="5"/>
                      </a:cubicBezTo>
                      <a:cubicBezTo>
                        <a:pt x="4" y="4"/>
                        <a:pt x="3" y="4"/>
                        <a:pt x="2" y="4"/>
                      </a:cubicBezTo>
                      <a:cubicBezTo>
                        <a:pt x="2" y="7"/>
                        <a:pt x="1" y="9"/>
                        <a:pt x="0" y="11"/>
                      </a:cubicBezTo>
                      <a:cubicBezTo>
                        <a:pt x="0" y="11"/>
                        <a:pt x="1" y="11"/>
                        <a:pt x="1" y="11"/>
                      </a:cubicBezTo>
                      <a:cubicBezTo>
                        <a:pt x="1" y="7"/>
                        <a:pt x="2" y="4"/>
                        <a:pt x="3" y="1"/>
                      </a:cubicBezTo>
                      <a:cubicBezTo>
                        <a:pt x="3"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09" name="Freeform 145"/>
                <p:cNvSpPr/>
                <p:nvPr/>
              </p:nvSpPr>
              <p:spPr bwMode="auto">
                <a:xfrm>
                  <a:off x="1393825" y="2722563"/>
                  <a:ext cx="1588" cy="9525"/>
                </a:xfrm>
                <a:custGeom>
                  <a:avLst/>
                  <a:gdLst>
                    <a:gd name="T0" fmla="*/ 0 w 2"/>
                    <a:gd name="T1" fmla="*/ 1 h 9"/>
                    <a:gd name="T2" fmla="*/ 0 w 2"/>
                    <a:gd name="T3" fmla="*/ 8 h 9"/>
                    <a:gd name="T4" fmla="*/ 2 w 2"/>
                    <a:gd name="T5" fmla="*/ 8 h 9"/>
                    <a:gd name="T6" fmla="*/ 2 w 2"/>
                    <a:gd name="T7" fmla="*/ 7 h 9"/>
                    <a:gd name="T8" fmla="*/ 0 w 2"/>
                    <a:gd name="T9" fmla="*/ 7 h 9"/>
                    <a:gd name="T10" fmla="*/ 0 w 2"/>
                    <a:gd name="T11" fmla="*/ 8 h 9"/>
                    <a:gd name="T12" fmla="*/ 2 w 2"/>
                    <a:gd name="T13" fmla="*/ 8 h 9"/>
                    <a:gd name="T14" fmla="*/ 1 w 2"/>
                    <a:gd name="T15" fmla="*/ 0 h 9"/>
                    <a:gd name="T16" fmla="*/ 0 w 2"/>
                    <a:gd name="T17" fmla="*/ 1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9">
                      <a:moveTo>
                        <a:pt x="0" y="1"/>
                      </a:moveTo>
                      <a:cubicBezTo>
                        <a:pt x="0" y="3"/>
                        <a:pt x="0" y="6"/>
                        <a:pt x="0" y="8"/>
                      </a:cubicBezTo>
                      <a:cubicBezTo>
                        <a:pt x="1" y="8"/>
                        <a:pt x="1" y="8"/>
                        <a:pt x="2" y="8"/>
                      </a:cubicBezTo>
                      <a:cubicBezTo>
                        <a:pt x="2" y="8"/>
                        <a:pt x="2" y="7"/>
                        <a:pt x="2" y="7"/>
                      </a:cubicBezTo>
                      <a:cubicBezTo>
                        <a:pt x="2" y="6"/>
                        <a:pt x="0" y="6"/>
                        <a:pt x="0" y="7"/>
                      </a:cubicBezTo>
                      <a:cubicBezTo>
                        <a:pt x="0" y="7"/>
                        <a:pt x="0" y="8"/>
                        <a:pt x="0" y="8"/>
                      </a:cubicBezTo>
                      <a:cubicBezTo>
                        <a:pt x="0" y="9"/>
                        <a:pt x="2" y="9"/>
                        <a:pt x="2" y="8"/>
                      </a:cubicBezTo>
                      <a:cubicBezTo>
                        <a:pt x="2" y="6"/>
                        <a:pt x="2" y="3"/>
                        <a:pt x="1" y="0"/>
                      </a:cubicBezTo>
                      <a:cubicBezTo>
                        <a:pt x="1"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10" name="Freeform 146"/>
                <p:cNvSpPr/>
                <p:nvPr/>
              </p:nvSpPr>
              <p:spPr bwMode="auto">
                <a:xfrm>
                  <a:off x="1392238" y="2724151"/>
                  <a:ext cx="7938" cy="14288"/>
                </a:xfrm>
                <a:custGeom>
                  <a:avLst/>
                  <a:gdLst>
                    <a:gd name="T0" fmla="*/ 3 w 8"/>
                    <a:gd name="T1" fmla="*/ 3 h 14"/>
                    <a:gd name="T2" fmla="*/ 3 w 8"/>
                    <a:gd name="T3" fmla="*/ 10 h 14"/>
                    <a:gd name="T4" fmla="*/ 5 w 8"/>
                    <a:gd name="T5" fmla="*/ 9 h 14"/>
                    <a:gd name="T6" fmla="*/ 3 w 8"/>
                    <a:gd name="T7" fmla="*/ 9 h 14"/>
                    <a:gd name="T8" fmla="*/ 2 w 8"/>
                    <a:gd name="T9" fmla="*/ 9 h 14"/>
                    <a:gd name="T10" fmla="*/ 3 w 8"/>
                    <a:gd name="T11" fmla="*/ 12 h 14"/>
                    <a:gd name="T12" fmla="*/ 4 w 8"/>
                    <a:gd name="T13" fmla="*/ 11 h 14"/>
                    <a:gd name="T14" fmla="*/ 1 w 8"/>
                    <a:gd name="T15" fmla="*/ 8 h 14"/>
                    <a:gd name="T16" fmla="*/ 1 w 8"/>
                    <a:gd name="T17" fmla="*/ 9 h 14"/>
                    <a:gd name="T18" fmla="*/ 6 w 8"/>
                    <a:gd name="T19" fmla="*/ 13 h 14"/>
                    <a:gd name="T20" fmla="*/ 7 w 8"/>
                    <a:gd name="T21" fmla="*/ 13 h 14"/>
                    <a:gd name="T22" fmla="*/ 6 w 8"/>
                    <a:gd name="T23" fmla="*/ 6 h 14"/>
                    <a:gd name="T24" fmla="*/ 5 w 8"/>
                    <a:gd name="T25" fmla="*/ 7 h 14"/>
                    <a:gd name="T26" fmla="*/ 6 w 8"/>
                    <a:gd name="T27" fmla="*/ 12 h 14"/>
                    <a:gd name="T28" fmla="*/ 7 w 8"/>
                    <a:gd name="T29" fmla="*/ 12 h 14"/>
                    <a:gd name="T30" fmla="*/ 7 w 8"/>
                    <a:gd name="T31" fmla="*/ 1 h 14"/>
                    <a:gd name="T32" fmla="*/ 6 w 8"/>
                    <a:gd name="T33" fmla="*/ 1 h 14"/>
                    <a:gd name="T34" fmla="*/ 5 w 8"/>
                    <a:gd name="T35" fmla="*/ 10 h 14"/>
                    <a:gd name="T36" fmla="*/ 7 w 8"/>
                    <a:gd name="T37" fmla="*/ 10 h 14"/>
                    <a:gd name="T38" fmla="*/ 7 w 8"/>
                    <a:gd name="T39" fmla="*/ 5 h 14"/>
                    <a:gd name="T40" fmla="*/ 6 w 8"/>
                    <a:gd name="T41" fmla="*/ 5 h 14"/>
                    <a:gd name="T42" fmla="*/ 5 w 8"/>
                    <a:gd name="T43" fmla="*/ 10 h 14"/>
                    <a:gd name="T44" fmla="*/ 7 w 8"/>
                    <a:gd name="T45" fmla="*/ 10 h 14"/>
                    <a:gd name="T46" fmla="*/ 7 w 8"/>
                    <a:gd name="T47" fmla="*/ 1 h 14"/>
                    <a:gd name="T48" fmla="*/ 6 w 8"/>
                    <a:gd name="T49" fmla="*/ 1 h 14"/>
                    <a:gd name="T50" fmla="*/ 6 w 8"/>
                    <a:gd name="T51" fmla="*/ 12 h 14"/>
                    <a:gd name="T52" fmla="*/ 7 w 8"/>
                    <a:gd name="T53" fmla="*/ 12 h 14"/>
                    <a:gd name="T54" fmla="*/ 6 w 8"/>
                    <a:gd name="T55" fmla="*/ 7 h 14"/>
                    <a:gd name="T56" fmla="*/ 5 w 8"/>
                    <a:gd name="T57" fmla="*/ 7 h 14"/>
                    <a:gd name="T58" fmla="*/ 6 w 8"/>
                    <a:gd name="T59" fmla="*/ 13 h 14"/>
                    <a:gd name="T60" fmla="*/ 7 w 8"/>
                    <a:gd name="T61" fmla="*/ 12 h 14"/>
                    <a:gd name="T62" fmla="*/ 1 w 8"/>
                    <a:gd name="T63" fmla="*/ 8 h 14"/>
                    <a:gd name="T64" fmla="*/ 0 w 8"/>
                    <a:gd name="T65" fmla="*/ 9 h 14"/>
                    <a:gd name="T66" fmla="*/ 4 w 8"/>
                    <a:gd name="T67" fmla="*/ 12 h 14"/>
                    <a:gd name="T68" fmla="*/ 5 w 8"/>
                    <a:gd name="T69" fmla="*/ 12 h 14"/>
                    <a:gd name="T70" fmla="*/ 4 w 8"/>
                    <a:gd name="T71" fmla="*/ 9 h 14"/>
                    <a:gd name="T72" fmla="*/ 3 w 8"/>
                    <a:gd name="T73" fmla="*/ 10 h 14"/>
                    <a:gd name="T74" fmla="*/ 4 w 8"/>
                    <a:gd name="T75" fmla="*/ 10 h 14"/>
                    <a:gd name="T76" fmla="*/ 5 w 8"/>
                    <a:gd name="T77" fmla="*/ 10 h 14"/>
                    <a:gd name="T78" fmla="*/ 4 w 8"/>
                    <a:gd name="T79" fmla="*/ 3 h 14"/>
                    <a:gd name="T80" fmla="*/ 3 w 8"/>
                    <a:gd name="T81" fmla="*/ 3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 h="14">
                      <a:moveTo>
                        <a:pt x="3" y="3"/>
                      </a:moveTo>
                      <a:cubicBezTo>
                        <a:pt x="4" y="6"/>
                        <a:pt x="4" y="8"/>
                        <a:pt x="3" y="10"/>
                      </a:cubicBezTo>
                      <a:cubicBezTo>
                        <a:pt x="4" y="10"/>
                        <a:pt x="4" y="10"/>
                        <a:pt x="5" y="9"/>
                      </a:cubicBezTo>
                      <a:cubicBezTo>
                        <a:pt x="4" y="9"/>
                        <a:pt x="4" y="9"/>
                        <a:pt x="3" y="9"/>
                      </a:cubicBezTo>
                      <a:cubicBezTo>
                        <a:pt x="3" y="8"/>
                        <a:pt x="2" y="9"/>
                        <a:pt x="2" y="9"/>
                      </a:cubicBezTo>
                      <a:cubicBezTo>
                        <a:pt x="3" y="10"/>
                        <a:pt x="3" y="11"/>
                        <a:pt x="3" y="12"/>
                      </a:cubicBezTo>
                      <a:cubicBezTo>
                        <a:pt x="4" y="12"/>
                        <a:pt x="4" y="12"/>
                        <a:pt x="4" y="11"/>
                      </a:cubicBezTo>
                      <a:cubicBezTo>
                        <a:pt x="3" y="10"/>
                        <a:pt x="2" y="9"/>
                        <a:pt x="1" y="8"/>
                      </a:cubicBezTo>
                      <a:cubicBezTo>
                        <a:pt x="1" y="8"/>
                        <a:pt x="1" y="9"/>
                        <a:pt x="1" y="9"/>
                      </a:cubicBezTo>
                      <a:cubicBezTo>
                        <a:pt x="2" y="10"/>
                        <a:pt x="4" y="12"/>
                        <a:pt x="6" y="13"/>
                      </a:cubicBezTo>
                      <a:cubicBezTo>
                        <a:pt x="6" y="14"/>
                        <a:pt x="7" y="14"/>
                        <a:pt x="7" y="13"/>
                      </a:cubicBezTo>
                      <a:cubicBezTo>
                        <a:pt x="8" y="11"/>
                        <a:pt x="7" y="9"/>
                        <a:pt x="6" y="6"/>
                      </a:cubicBezTo>
                      <a:cubicBezTo>
                        <a:pt x="6" y="6"/>
                        <a:pt x="5" y="6"/>
                        <a:pt x="5" y="7"/>
                      </a:cubicBezTo>
                      <a:cubicBezTo>
                        <a:pt x="5" y="9"/>
                        <a:pt x="6" y="10"/>
                        <a:pt x="6" y="12"/>
                      </a:cubicBezTo>
                      <a:cubicBezTo>
                        <a:pt x="6" y="13"/>
                        <a:pt x="7" y="13"/>
                        <a:pt x="7" y="12"/>
                      </a:cubicBezTo>
                      <a:cubicBezTo>
                        <a:pt x="7" y="8"/>
                        <a:pt x="7" y="5"/>
                        <a:pt x="7" y="1"/>
                      </a:cubicBezTo>
                      <a:cubicBezTo>
                        <a:pt x="7" y="1"/>
                        <a:pt x="6" y="1"/>
                        <a:pt x="6" y="1"/>
                      </a:cubicBezTo>
                      <a:cubicBezTo>
                        <a:pt x="6" y="4"/>
                        <a:pt x="6" y="7"/>
                        <a:pt x="5" y="10"/>
                      </a:cubicBezTo>
                      <a:cubicBezTo>
                        <a:pt x="6" y="10"/>
                        <a:pt x="6" y="10"/>
                        <a:pt x="7" y="10"/>
                      </a:cubicBezTo>
                      <a:cubicBezTo>
                        <a:pt x="6" y="8"/>
                        <a:pt x="7" y="7"/>
                        <a:pt x="7" y="5"/>
                      </a:cubicBezTo>
                      <a:cubicBezTo>
                        <a:pt x="7" y="4"/>
                        <a:pt x="6" y="4"/>
                        <a:pt x="6" y="5"/>
                      </a:cubicBezTo>
                      <a:cubicBezTo>
                        <a:pt x="5" y="6"/>
                        <a:pt x="5" y="8"/>
                        <a:pt x="5" y="10"/>
                      </a:cubicBezTo>
                      <a:cubicBezTo>
                        <a:pt x="5" y="10"/>
                        <a:pt x="6" y="11"/>
                        <a:pt x="7" y="10"/>
                      </a:cubicBezTo>
                      <a:cubicBezTo>
                        <a:pt x="7" y="7"/>
                        <a:pt x="7" y="4"/>
                        <a:pt x="7" y="1"/>
                      </a:cubicBezTo>
                      <a:cubicBezTo>
                        <a:pt x="7" y="0"/>
                        <a:pt x="6" y="0"/>
                        <a:pt x="6" y="1"/>
                      </a:cubicBezTo>
                      <a:cubicBezTo>
                        <a:pt x="6" y="5"/>
                        <a:pt x="6" y="8"/>
                        <a:pt x="6" y="12"/>
                      </a:cubicBezTo>
                      <a:cubicBezTo>
                        <a:pt x="6" y="12"/>
                        <a:pt x="7" y="12"/>
                        <a:pt x="7" y="12"/>
                      </a:cubicBezTo>
                      <a:cubicBezTo>
                        <a:pt x="7" y="10"/>
                        <a:pt x="7" y="9"/>
                        <a:pt x="6" y="7"/>
                      </a:cubicBezTo>
                      <a:cubicBezTo>
                        <a:pt x="6" y="7"/>
                        <a:pt x="5" y="7"/>
                        <a:pt x="5" y="7"/>
                      </a:cubicBezTo>
                      <a:cubicBezTo>
                        <a:pt x="6" y="9"/>
                        <a:pt x="6" y="11"/>
                        <a:pt x="6" y="13"/>
                      </a:cubicBezTo>
                      <a:cubicBezTo>
                        <a:pt x="6" y="13"/>
                        <a:pt x="6" y="13"/>
                        <a:pt x="7" y="12"/>
                      </a:cubicBezTo>
                      <a:cubicBezTo>
                        <a:pt x="5" y="11"/>
                        <a:pt x="3" y="9"/>
                        <a:pt x="1" y="8"/>
                      </a:cubicBezTo>
                      <a:cubicBezTo>
                        <a:pt x="1" y="7"/>
                        <a:pt x="0" y="8"/>
                        <a:pt x="0" y="9"/>
                      </a:cubicBezTo>
                      <a:cubicBezTo>
                        <a:pt x="1" y="10"/>
                        <a:pt x="2" y="11"/>
                        <a:pt x="4" y="12"/>
                      </a:cubicBezTo>
                      <a:cubicBezTo>
                        <a:pt x="4" y="13"/>
                        <a:pt x="5" y="12"/>
                        <a:pt x="5" y="12"/>
                      </a:cubicBezTo>
                      <a:cubicBezTo>
                        <a:pt x="4" y="11"/>
                        <a:pt x="4" y="10"/>
                        <a:pt x="4" y="9"/>
                      </a:cubicBezTo>
                      <a:cubicBezTo>
                        <a:pt x="3" y="9"/>
                        <a:pt x="3" y="10"/>
                        <a:pt x="3" y="10"/>
                      </a:cubicBezTo>
                      <a:cubicBezTo>
                        <a:pt x="3" y="10"/>
                        <a:pt x="3" y="10"/>
                        <a:pt x="4" y="10"/>
                      </a:cubicBezTo>
                      <a:cubicBezTo>
                        <a:pt x="4" y="11"/>
                        <a:pt x="5" y="10"/>
                        <a:pt x="5" y="10"/>
                      </a:cubicBezTo>
                      <a:cubicBezTo>
                        <a:pt x="5" y="8"/>
                        <a:pt x="5" y="5"/>
                        <a:pt x="4" y="3"/>
                      </a:cubicBezTo>
                      <a:cubicBezTo>
                        <a:pt x="4" y="2"/>
                        <a:pt x="3" y="3"/>
                        <a:pt x="3"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11" name="Freeform 147"/>
                <p:cNvSpPr/>
                <p:nvPr/>
              </p:nvSpPr>
              <p:spPr bwMode="auto">
                <a:xfrm>
                  <a:off x="1393825" y="2714626"/>
                  <a:ext cx="6350" cy="14288"/>
                </a:xfrm>
                <a:custGeom>
                  <a:avLst/>
                  <a:gdLst>
                    <a:gd name="T0" fmla="*/ 2 w 6"/>
                    <a:gd name="T1" fmla="*/ 13 h 14"/>
                    <a:gd name="T2" fmla="*/ 6 w 6"/>
                    <a:gd name="T3" fmla="*/ 2 h 14"/>
                    <a:gd name="T4" fmla="*/ 5 w 6"/>
                    <a:gd name="T5" fmla="*/ 1 h 14"/>
                    <a:gd name="T6" fmla="*/ 1 w 6"/>
                    <a:gd name="T7" fmla="*/ 11 h 14"/>
                    <a:gd name="T8" fmla="*/ 2 w 6"/>
                    <a:gd name="T9" fmla="*/ 11 h 14"/>
                    <a:gd name="T10" fmla="*/ 3 w 6"/>
                    <a:gd name="T11" fmla="*/ 6 h 14"/>
                    <a:gd name="T12" fmla="*/ 2 w 6"/>
                    <a:gd name="T13" fmla="*/ 6 h 14"/>
                    <a:gd name="T14" fmla="*/ 1 w 6"/>
                    <a:gd name="T15" fmla="*/ 11 h 14"/>
                    <a:gd name="T16" fmla="*/ 2 w 6"/>
                    <a:gd name="T17" fmla="*/ 11 h 14"/>
                    <a:gd name="T18" fmla="*/ 6 w 6"/>
                    <a:gd name="T19" fmla="*/ 2 h 14"/>
                    <a:gd name="T20" fmla="*/ 5 w 6"/>
                    <a:gd name="T21" fmla="*/ 1 h 14"/>
                    <a:gd name="T22" fmla="*/ 0 w 6"/>
                    <a:gd name="T23" fmla="*/ 13 h 14"/>
                    <a:gd name="T24" fmla="*/ 2 w 6"/>
                    <a:gd name="T25" fmla="*/ 13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14">
                      <a:moveTo>
                        <a:pt x="2" y="13"/>
                      </a:moveTo>
                      <a:cubicBezTo>
                        <a:pt x="2" y="9"/>
                        <a:pt x="4" y="5"/>
                        <a:pt x="6" y="2"/>
                      </a:cubicBezTo>
                      <a:cubicBezTo>
                        <a:pt x="6" y="2"/>
                        <a:pt x="5" y="1"/>
                        <a:pt x="5" y="1"/>
                      </a:cubicBezTo>
                      <a:cubicBezTo>
                        <a:pt x="4" y="5"/>
                        <a:pt x="3" y="8"/>
                        <a:pt x="1" y="11"/>
                      </a:cubicBezTo>
                      <a:cubicBezTo>
                        <a:pt x="1" y="11"/>
                        <a:pt x="2" y="11"/>
                        <a:pt x="2" y="11"/>
                      </a:cubicBezTo>
                      <a:cubicBezTo>
                        <a:pt x="2" y="9"/>
                        <a:pt x="3" y="8"/>
                        <a:pt x="3" y="6"/>
                      </a:cubicBezTo>
                      <a:cubicBezTo>
                        <a:pt x="4" y="5"/>
                        <a:pt x="2" y="5"/>
                        <a:pt x="2" y="6"/>
                      </a:cubicBezTo>
                      <a:cubicBezTo>
                        <a:pt x="2" y="7"/>
                        <a:pt x="1" y="9"/>
                        <a:pt x="1" y="11"/>
                      </a:cubicBezTo>
                      <a:cubicBezTo>
                        <a:pt x="1" y="11"/>
                        <a:pt x="2" y="12"/>
                        <a:pt x="2" y="11"/>
                      </a:cubicBezTo>
                      <a:cubicBezTo>
                        <a:pt x="4" y="8"/>
                        <a:pt x="6" y="5"/>
                        <a:pt x="6" y="2"/>
                      </a:cubicBezTo>
                      <a:cubicBezTo>
                        <a:pt x="6" y="1"/>
                        <a:pt x="6" y="0"/>
                        <a:pt x="5" y="1"/>
                      </a:cubicBezTo>
                      <a:cubicBezTo>
                        <a:pt x="2" y="4"/>
                        <a:pt x="0" y="9"/>
                        <a:pt x="0" y="13"/>
                      </a:cubicBezTo>
                      <a:cubicBezTo>
                        <a:pt x="0" y="14"/>
                        <a:pt x="2" y="14"/>
                        <a:pt x="2"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12" name="Freeform 148"/>
                <p:cNvSpPr/>
                <p:nvPr/>
              </p:nvSpPr>
              <p:spPr bwMode="auto">
                <a:xfrm>
                  <a:off x="1392238" y="2713038"/>
                  <a:ext cx="9525" cy="9525"/>
                </a:xfrm>
                <a:custGeom>
                  <a:avLst/>
                  <a:gdLst>
                    <a:gd name="T0" fmla="*/ 7 w 9"/>
                    <a:gd name="T1" fmla="*/ 0 h 9"/>
                    <a:gd name="T2" fmla="*/ 1 w 9"/>
                    <a:gd name="T3" fmla="*/ 8 h 9"/>
                    <a:gd name="T4" fmla="*/ 2 w 9"/>
                    <a:gd name="T5" fmla="*/ 9 h 9"/>
                    <a:gd name="T6" fmla="*/ 3 w 9"/>
                    <a:gd name="T7" fmla="*/ 4 h 9"/>
                    <a:gd name="T8" fmla="*/ 2 w 9"/>
                    <a:gd name="T9" fmla="*/ 3 h 9"/>
                    <a:gd name="T10" fmla="*/ 1 w 9"/>
                    <a:gd name="T11" fmla="*/ 9 h 9"/>
                    <a:gd name="T12" fmla="*/ 2 w 9"/>
                    <a:gd name="T13" fmla="*/ 9 h 9"/>
                    <a:gd name="T14" fmla="*/ 8 w 9"/>
                    <a:gd name="T15" fmla="*/ 1 h 9"/>
                    <a:gd name="T16" fmla="*/ 7 w 9"/>
                    <a:gd name="T1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9">
                      <a:moveTo>
                        <a:pt x="7" y="0"/>
                      </a:moveTo>
                      <a:cubicBezTo>
                        <a:pt x="5" y="3"/>
                        <a:pt x="4" y="6"/>
                        <a:pt x="1" y="8"/>
                      </a:cubicBezTo>
                      <a:cubicBezTo>
                        <a:pt x="2" y="8"/>
                        <a:pt x="2" y="8"/>
                        <a:pt x="2" y="9"/>
                      </a:cubicBezTo>
                      <a:cubicBezTo>
                        <a:pt x="2" y="7"/>
                        <a:pt x="2" y="5"/>
                        <a:pt x="3" y="4"/>
                      </a:cubicBezTo>
                      <a:cubicBezTo>
                        <a:pt x="3" y="3"/>
                        <a:pt x="2" y="2"/>
                        <a:pt x="2" y="3"/>
                      </a:cubicBezTo>
                      <a:cubicBezTo>
                        <a:pt x="1" y="5"/>
                        <a:pt x="0" y="7"/>
                        <a:pt x="1" y="9"/>
                      </a:cubicBezTo>
                      <a:cubicBezTo>
                        <a:pt x="1" y="9"/>
                        <a:pt x="2" y="9"/>
                        <a:pt x="2" y="9"/>
                      </a:cubicBezTo>
                      <a:cubicBezTo>
                        <a:pt x="5" y="7"/>
                        <a:pt x="6" y="4"/>
                        <a:pt x="8" y="1"/>
                      </a:cubicBezTo>
                      <a:cubicBezTo>
                        <a:pt x="9" y="0"/>
                        <a:pt x="8" y="0"/>
                        <a:pt x="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13" name="Freeform 149"/>
                <p:cNvSpPr/>
                <p:nvPr/>
              </p:nvSpPr>
              <p:spPr bwMode="auto">
                <a:xfrm>
                  <a:off x="1354138" y="2705101"/>
                  <a:ext cx="55563" cy="65088"/>
                </a:xfrm>
                <a:custGeom>
                  <a:avLst/>
                  <a:gdLst>
                    <a:gd name="T0" fmla="*/ 33 w 53"/>
                    <a:gd name="T1" fmla="*/ 14 h 62"/>
                    <a:gd name="T2" fmla="*/ 42 w 53"/>
                    <a:gd name="T3" fmla="*/ 18 h 62"/>
                    <a:gd name="T4" fmla="*/ 45 w 53"/>
                    <a:gd name="T5" fmla="*/ 19 h 62"/>
                    <a:gd name="T6" fmla="*/ 49 w 53"/>
                    <a:gd name="T7" fmla="*/ 22 h 62"/>
                    <a:gd name="T8" fmla="*/ 44 w 53"/>
                    <a:gd name="T9" fmla="*/ 7 h 62"/>
                    <a:gd name="T10" fmla="*/ 35 w 53"/>
                    <a:gd name="T11" fmla="*/ 5 h 62"/>
                    <a:gd name="T12" fmla="*/ 24 w 53"/>
                    <a:gd name="T13" fmla="*/ 17 h 62"/>
                    <a:gd name="T14" fmla="*/ 12 w 53"/>
                    <a:gd name="T15" fmla="*/ 22 h 62"/>
                    <a:gd name="T16" fmla="*/ 11 w 53"/>
                    <a:gd name="T17" fmla="*/ 18 h 62"/>
                    <a:gd name="T18" fmla="*/ 10 w 53"/>
                    <a:gd name="T19" fmla="*/ 15 h 62"/>
                    <a:gd name="T20" fmla="*/ 16 w 53"/>
                    <a:gd name="T21" fmla="*/ 17 h 62"/>
                    <a:gd name="T22" fmla="*/ 23 w 53"/>
                    <a:gd name="T23" fmla="*/ 11 h 62"/>
                    <a:gd name="T24" fmla="*/ 24 w 53"/>
                    <a:gd name="T25" fmla="*/ 22 h 62"/>
                    <a:gd name="T26" fmla="*/ 6 w 53"/>
                    <a:gd name="T27" fmla="*/ 35 h 62"/>
                    <a:gd name="T28" fmla="*/ 10 w 53"/>
                    <a:gd name="T29" fmla="*/ 35 h 62"/>
                    <a:gd name="T30" fmla="*/ 14 w 53"/>
                    <a:gd name="T31" fmla="*/ 44 h 62"/>
                    <a:gd name="T32" fmla="*/ 18 w 53"/>
                    <a:gd name="T33" fmla="*/ 39 h 62"/>
                    <a:gd name="T34" fmla="*/ 23 w 53"/>
                    <a:gd name="T35" fmla="*/ 43 h 62"/>
                    <a:gd name="T36" fmla="*/ 21 w 53"/>
                    <a:gd name="T37" fmla="*/ 51 h 62"/>
                    <a:gd name="T38" fmla="*/ 18 w 53"/>
                    <a:gd name="T39" fmla="*/ 53 h 62"/>
                    <a:gd name="T40" fmla="*/ 12 w 53"/>
                    <a:gd name="T41" fmla="*/ 45 h 62"/>
                    <a:gd name="T42" fmla="*/ 23 w 53"/>
                    <a:gd name="T43" fmla="*/ 53 h 62"/>
                    <a:gd name="T44" fmla="*/ 24 w 53"/>
                    <a:gd name="T45" fmla="*/ 53 h 62"/>
                    <a:gd name="T46" fmla="*/ 28 w 53"/>
                    <a:gd name="T47" fmla="*/ 57 h 62"/>
                    <a:gd name="T48" fmla="*/ 31 w 53"/>
                    <a:gd name="T49" fmla="*/ 57 h 62"/>
                    <a:gd name="T50" fmla="*/ 29 w 53"/>
                    <a:gd name="T51" fmla="*/ 35 h 62"/>
                    <a:gd name="T52" fmla="*/ 29 w 53"/>
                    <a:gd name="T53" fmla="*/ 46 h 62"/>
                    <a:gd name="T54" fmla="*/ 30 w 53"/>
                    <a:gd name="T55" fmla="*/ 49 h 62"/>
                    <a:gd name="T56" fmla="*/ 28 w 53"/>
                    <a:gd name="T57" fmla="*/ 48 h 62"/>
                    <a:gd name="T58" fmla="*/ 25 w 53"/>
                    <a:gd name="T59" fmla="*/ 56 h 62"/>
                    <a:gd name="T60" fmla="*/ 24 w 53"/>
                    <a:gd name="T61" fmla="*/ 49 h 62"/>
                    <a:gd name="T62" fmla="*/ 16 w 53"/>
                    <a:gd name="T63" fmla="*/ 48 h 62"/>
                    <a:gd name="T64" fmla="*/ 23 w 53"/>
                    <a:gd name="T65" fmla="*/ 56 h 62"/>
                    <a:gd name="T66" fmla="*/ 22 w 53"/>
                    <a:gd name="T67" fmla="*/ 52 h 62"/>
                    <a:gd name="T68" fmla="*/ 23 w 53"/>
                    <a:gd name="T69" fmla="*/ 48 h 62"/>
                    <a:gd name="T70" fmla="*/ 22 w 53"/>
                    <a:gd name="T71" fmla="*/ 38 h 62"/>
                    <a:gd name="T72" fmla="*/ 20 w 53"/>
                    <a:gd name="T73" fmla="*/ 36 h 62"/>
                    <a:gd name="T74" fmla="*/ 16 w 53"/>
                    <a:gd name="T75" fmla="*/ 42 h 62"/>
                    <a:gd name="T76" fmla="*/ 11 w 53"/>
                    <a:gd name="T77" fmla="*/ 39 h 62"/>
                    <a:gd name="T78" fmla="*/ 12 w 53"/>
                    <a:gd name="T79" fmla="*/ 32 h 62"/>
                    <a:gd name="T80" fmla="*/ 9 w 53"/>
                    <a:gd name="T81" fmla="*/ 32 h 62"/>
                    <a:gd name="T82" fmla="*/ 16 w 53"/>
                    <a:gd name="T83" fmla="*/ 29 h 62"/>
                    <a:gd name="T84" fmla="*/ 31 w 53"/>
                    <a:gd name="T85" fmla="*/ 10 h 62"/>
                    <a:gd name="T86" fmla="*/ 18 w 53"/>
                    <a:gd name="T87" fmla="*/ 14 h 62"/>
                    <a:gd name="T88" fmla="*/ 13 w 53"/>
                    <a:gd name="T89" fmla="*/ 15 h 62"/>
                    <a:gd name="T90" fmla="*/ 6 w 53"/>
                    <a:gd name="T91" fmla="*/ 24 h 62"/>
                    <a:gd name="T92" fmla="*/ 15 w 53"/>
                    <a:gd name="T93" fmla="*/ 21 h 62"/>
                    <a:gd name="T94" fmla="*/ 28 w 53"/>
                    <a:gd name="T95" fmla="*/ 10 h 62"/>
                    <a:gd name="T96" fmla="*/ 35 w 53"/>
                    <a:gd name="T97" fmla="*/ 8 h 62"/>
                    <a:gd name="T98" fmla="*/ 45 w 53"/>
                    <a:gd name="T99" fmla="*/ 12 h 62"/>
                    <a:gd name="T100" fmla="*/ 47 w 53"/>
                    <a:gd name="T101" fmla="*/ 7 h 62"/>
                    <a:gd name="T102" fmla="*/ 52 w 53"/>
                    <a:gd name="T103" fmla="*/ 19 h 62"/>
                    <a:gd name="T104" fmla="*/ 49 w 53"/>
                    <a:gd name="T105" fmla="*/ 18 h 62"/>
                    <a:gd name="T106" fmla="*/ 48 w 53"/>
                    <a:gd name="T107" fmla="*/ 14 h 62"/>
                    <a:gd name="T108" fmla="*/ 44 w 53"/>
                    <a:gd name="T109" fmla="*/ 21 h 62"/>
                    <a:gd name="T110" fmla="*/ 43 w 53"/>
                    <a:gd name="T111" fmla="*/ 10 h 62"/>
                    <a:gd name="T112" fmla="*/ 33 w 53"/>
                    <a:gd name="T113" fmla="*/ 9 h 62"/>
                    <a:gd name="T114" fmla="*/ 36 w 53"/>
                    <a:gd name="T115" fmla="*/ 13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3" h="62">
                      <a:moveTo>
                        <a:pt x="43" y="8"/>
                      </a:moveTo>
                      <a:cubicBezTo>
                        <a:pt x="41" y="8"/>
                        <a:pt x="39" y="10"/>
                        <a:pt x="38" y="11"/>
                      </a:cubicBezTo>
                      <a:cubicBezTo>
                        <a:pt x="39" y="10"/>
                        <a:pt x="40" y="6"/>
                        <a:pt x="41" y="4"/>
                      </a:cubicBezTo>
                      <a:cubicBezTo>
                        <a:pt x="41" y="3"/>
                        <a:pt x="40" y="3"/>
                        <a:pt x="40" y="3"/>
                      </a:cubicBezTo>
                      <a:cubicBezTo>
                        <a:pt x="37" y="6"/>
                        <a:pt x="36" y="9"/>
                        <a:pt x="34" y="12"/>
                      </a:cubicBezTo>
                      <a:cubicBezTo>
                        <a:pt x="34" y="13"/>
                        <a:pt x="31" y="21"/>
                        <a:pt x="33" y="14"/>
                      </a:cubicBezTo>
                      <a:cubicBezTo>
                        <a:pt x="34" y="11"/>
                        <a:pt x="36" y="8"/>
                        <a:pt x="38" y="5"/>
                      </a:cubicBezTo>
                      <a:cubicBezTo>
                        <a:pt x="38" y="4"/>
                        <a:pt x="37" y="3"/>
                        <a:pt x="37" y="4"/>
                      </a:cubicBezTo>
                      <a:cubicBezTo>
                        <a:pt x="31" y="6"/>
                        <a:pt x="33" y="6"/>
                        <a:pt x="43" y="6"/>
                      </a:cubicBezTo>
                      <a:cubicBezTo>
                        <a:pt x="42" y="8"/>
                        <a:pt x="42" y="9"/>
                        <a:pt x="42" y="11"/>
                      </a:cubicBezTo>
                      <a:cubicBezTo>
                        <a:pt x="41" y="13"/>
                        <a:pt x="41" y="15"/>
                        <a:pt x="41" y="17"/>
                      </a:cubicBezTo>
                      <a:cubicBezTo>
                        <a:pt x="41" y="18"/>
                        <a:pt x="42" y="18"/>
                        <a:pt x="42" y="18"/>
                      </a:cubicBezTo>
                      <a:cubicBezTo>
                        <a:pt x="43" y="11"/>
                        <a:pt x="41" y="19"/>
                        <a:pt x="41" y="19"/>
                      </a:cubicBezTo>
                      <a:cubicBezTo>
                        <a:pt x="42" y="20"/>
                        <a:pt x="42" y="20"/>
                        <a:pt x="43" y="18"/>
                      </a:cubicBezTo>
                      <a:cubicBezTo>
                        <a:pt x="43" y="20"/>
                        <a:pt x="43" y="22"/>
                        <a:pt x="42" y="24"/>
                      </a:cubicBezTo>
                      <a:cubicBezTo>
                        <a:pt x="42" y="25"/>
                        <a:pt x="44" y="25"/>
                        <a:pt x="44" y="24"/>
                      </a:cubicBezTo>
                      <a:cubicBezTo>
                        <a:pt x="44" y="27"/>
                        <a:pt x="44" y="27"/>
                        <a:pt x="44" y="25"/>
                      </a:cubicBezTo>
                      <a:cubicBezTo>
                        <a:pt x="44" y="23"/>
                        <a:pt x="44" y="20"/>
                        <a:pt x="45" y="19"/>
                      </a:cubicBezTo>
                      <a:cubicBezTo>
                        <a:pt x="46" y="16"/>
                        <a:pt x="46" y="16"/>
                        <a:pt x="47" y="18"/>
                      </a:cubicBezTo>
                      <a:cubicBezTo>
                        <a:pt x="46" y="18"/>
                        <a:pt x="46" y="18"/>
                        <a:pt x="46" y="18"/>
                      </a:cubicBezTo>
                      <a:cubicBezTo>
                        <a:pt x="46" y="19"/>
                        <a:pt x="46" y="20"/>
                        <a:pt x="45" y="21"/>
                      </a:cubicBezTo>
                      <a:cubicBezTo>
                        <a:pt x="45" y="22"/>
                        <a:pt x="46" y="22"/>
                        <a:pt x="47" y="21"/>
                      </a:cubicBezTo>
                      <a:cubicBezTo>
                        <a:pt x="48" y="20"/>
                        <a:pt x="48" y="18"/>
                        <a:pt x="48" y="21"/>
                      </a:cubicBezTo>
                      <a:cubicBezTo>
                        <a:pt x="48" y="22"/>
                        <a:pt x="49" y="22"/>
                        <a:pt x="49" y="22"/>
                      </a:cubicBezTo>
                      <a:cubicBezTo>
                        <a:pt x="53" y="17"/>
                        <a:pt x="48" y="10"/>
                        <a:pt x="44" y="7"/>
                      </a:cubicBezTo>
                      <a:cubicBezTo>
                        <a:pt x="44" y="7"/>
                        <a:pt x="43" y="7"/>
                        <a:pt x="43" y="8"/>
                      </a:cubicBezTo>
                      <a:cubicBezTo>
                        <a:pt x="45" y="10"/>
                        <a:pt x="46" y="12"/>
                        <a:pt x="46" y="14"/>
                      </a:cubicBezTo>
                      <a:cubicBezTo>
                        <a:pt x="46" y="15"/>
                        <a:pt x="47" y="15"/>
                        <a:pt x="47" y="14"/>
                      </a:cubicBezTo>
                      <a:cubicBezTo>
                        <a:pt x="45" y="1"/>
                        <a:pt x="48" y="20"/>
                        <a:pt x="46" y="14"/>
                      </a:cubicBezTo>
                      <a:cubicBezTo>
                        <a:pt x="45" y="10"/>
                        <a:pt x="45" y="10"/>
                        <a:pt x="44" y="7"/>
                      </a:cubicBezTo>
                      <a:cubicBezTo>
                        <a:pt x="44" y="6"/>
                        <a:pt x="43" y="6"/>
                        <a:pt x="43" y="7"/>
                      </a:cubicBezTo>
                      <a:cubicBezTo>
                        <a:pt x="43" y="8"/>
                        <a:pt x="44" y="18"/>
                        <a:pt x="43" y="14"/>
                      </a:cubicBezTo>
                      <a:cubicBezTo>
                        <a:pt x="43" y="13"/>
                        <a:pt x="42" y="11"/>
                        <a:pt x="42" y="10"/>
                      </a:cubicBezTo>
                      <a:cubicBezTo>
                        <a:pt x="41" y="8"/>
                        <a:pt x="41" y="7"/>
                        <a:pt x="39" y="5"/>
                      </a:cubicBezTo>
                      <a:cubicBezTo>
                        <a:pt x="37" y="3"/>
                        <a:pt x="35" y="9"/>
                        <a:pt x="36" y="5"/>
                      </a:cubicBezTo>
                      <a:cubicBezTo>
                        <a:pt x="36" y="5"/>
                        <a:pt x="35" y="4"/>
                        <a:pt x="35" y="5"/>
                      </a:cubicBezTo>
                      <a:cubicBezTo>
                        <a:pt x="33" y="9"/>
                        <a:pt x="32" y="10"/>
                        <a:pt x="34" y="5"/>
                      </a:cubicBezTo>
                      <a:cubicBezTo>
                        <a:pt x="35" y="4"/>
                        <a:pt x="34" y="4"/>
                        <a:pt x="33" y="5"/>
                      </a:cubicBezTo>
                      <a:cubicBezTo>
                        <a:pt x="31" y="8"/>
                        <a:pt x="25" y="20"/>
                        <a:pt x="31" y="8"/>
                      </a:cubicBezTo>
                      <a:cubicBezTo>
                        <a:pt x="31" y="7"/>
                        <a:pt x="30" y="7"/>
                        <a:pt x="30" y="7"/>
                      </a:cubicBezTo>
                      <a:cubicBezTo>
                        <a:pt x="28" y="10"/>
                        <a:pt x="25" y="13"/>
                        <a:pt x="23" y="16"/>
                      </a:cubicBezTo>
                      <a:cubicBezTo>
                        <a:pt x="22" y="17"/>
                        <a:pt x="23" y="17"/>
                        <a:pt x="24" y="17"/>
                      </a:cubicBezTo>
                      <a:cubicBezTo>
                        <a:pt x="25" y="16"/>
                        <a:pt x="26" y="15"/>
                        <a:pt x="28" y="14"/>
                      </a:cubicBezTo>
                      <a:cubicBezTo>
                        <a:pt x="28" y="13"/>
                        <a:pt x="27" y="12"/>
                        <a:pt x="27" y="13"/>
                      </a:cubicBezTo>
                      <a:cubicBezTo>
                        <a:pt x="24" y="14"/>
                        <a:pt x="21" y="16"/>
                        <a:pt x="19" y="17"/>
                      </a:cubicBezTo>
                      <a:cubicBezTo>
                        <a:pt x="16" y="19"/>
                        <a:pt x="17" y="20"/>
                        <a:pt x="19" y="17"/>
                      </a:cubicBezTo>
                      <a:cubicBezTo>
                        <a:pt x="19" y="16"/>
                        <a:pt x="18" y="15"/>
                        <a:pt x="18" y="16"/>
                      </a:cubicBezTo>
                      <a:cubicBezTo>
                        <a:pt x="16" y="18"/>
                        <a:pt x="14" y="20"/>
                        <a:pt x="12" y="22"/>
                      </a:cubicBezTo>
                      <a:cubicBezTo>
                        <a:pt x="12" y="23"/>
                        <a:pt x="13" y="24"/>
                        <a:pt x="13" y="23"/>
                      </a:cubicBezTo>
                      <a:cubicBezTo>
                        <a:pt x="14" y="23"/>
                        <a:pt x="14" y="23"/>
                        <a:pt x="14" y="22"/>
                      </a:cubicBezTo>
                      <a:cubicBezTo>
                        <a:pt x="15" y="22"/>
                        <a:pt x="14" y="21"/>
                        <a:pt x="14" y="21"/>
                      </a:cubicBezTo>
                      <a:cubicBezTo>
                        <a:pt x="11" y="22"/>
                        <a:pt x="7" y="23"/>
                        <a:pt x="5" y="25"/>
                      </a:cubicBezTo>
                      <a:cubicBezTo>
                        <a:pt x="7" y="23"/>
                        <a:pt x="10" y="21"/>
                        <a:pt x="12" y="19"/>
                      </a:cubicBezTo>
                      <a:cubicBezTo>
                        <a:pt x="12" y="18"/>
                        <a:pt x="11" y="17"/>
                        <a:pt x="11" y="18"/>
                      </a:cubicBezTo>
                      <a:cubicBezTo>
                        <a:pt x="10" y="18"/>
                        <a:pt x="10" y="19"/>
                        <a:pt x="9" y="20"/>
                      </a:cubicBezTo>
                      <a:cubicBezTo>
                        <a:pt x="7" y="21"/>
                        <a:pt x="6" y="22"/>
                        <a:pt x="8" y="22"/>
                      </a:cubicBezTo>
                      <a:cubicBezTo>
                        <a:pt x="10" y="20"/>
                        <a:pt x="12" y="18"/>
                        <a:pt x="14" y="16"/>
                      </a:cubicBezTo>
                      <a:cubicBezTo>
                        <a:pt x="15" y="16"/>
                        <a:pt x="14" y="15"/>
                        <a:pt x="13" y="15"/>
                      </a:cubicBezTo>
                      <a:cubicBezTo>
                        <a:pt x="12" y="16"/>
                        <a:pt x="12" y="17"/>
                        <a:pt x="11" y="17"/>
                      </a:cubicBezTo>
                      <a:cubicBezTo>
                        <a:pt x="10" y="18"/>
                        <a:pt x="10" y="17"/>
                        <a:pt x="10" y="15"/>
                      </a:cubicBezTo>
                      <a:cubicBezTo>
                        <a:pt x="7" y="17"/>
                        <a:pt x="7" y="19"/>
                        <a:pt x="5" y="20"/>
                      </a:cubicBezTo>
                      <a:cubicBezTo>
                        <a:pt x="7" y="18"/>
                        <a:pt x="9" y="15"/>
                        <a:pt x="12" y="13"/>
                      </a:cubicBezTo>
                      <a:cubicBezTo>
                        <a:pt x="9" y="15"/>
                        <a:pt x="8" y="17"/>
                        <a:pt x="7" y="20"/>
                      </a:cubicBezTo>
                      <a:cubicBezTo>
                        <a:pt x="6" y="20"/>
                        <a:pt x="7" y="21"/>
                        <a:pt x="7" y="20"/>
                      </a:cubicBezTo>
                      <a:cubicBezTo>
                        <a:pt x="10" y="19"/>
                        <a:pt x="10" y="19"/>
                        <a:pt x="13" y="16"/>
                      </a:cubicBezTo>
                      <a:cubicBezTo>
                        <a:pt x="14" y="17"/>
                        <a:pt x="15" y="17"/>
                        <a:pt x="16" y="17"/>
                      </a:cubicBezTo>
                      <a:cubicBezTo>
                        <a:pt x="17" y="16"/>
                        <a:pt x="18" y="14"/>
                        <a:pt x="19" y="12"/>
                      </a:cubicBezTo>
                      <a:cubicBezTo>
                        <a:pt x="19" y="12"/>
                        <a:pt x="19" y="11"/>
                        <a:pt x="18" y="12"/>
                      </a:cubicBezTo>
                      <a:cubicBezTo>
                        <a:pt x="16" y="13"/>
                        <a:pt x="15" y="15"/>
                        <a:pt x="14" y="16"/>
                      </a:cubicBezTo>
                      <a:cubicBezTo>
                        <a:pt x="13" y="17"/>
                        <a:pt x="14" y="17"/>
                        <a:pt x="14" y="17"/>
                      </a:cubicBezTo>
                      <a:cubicBezTo>
                        <a:pt x="17" y="16"/>
                        <a:pt x="19" y="15"/>
                        <a:pt x="22" y="13"/>
                      </a:cubicBezTo>
                      <a:cubicBezTo>
                        <a:pt x="24" y="13"/>
                        <a:pt x="25" y="12"/>
                        <a:pt x="23" y="11"/>
                      </a:cubicBezTo>
                      <a:cubicBezTo>
                        <a:pt x="22" y="12"/>
                        <a:pt x="21" y="14"/>
                        <a:pt x="20" y="15"/>
                      </a:cubicBezTo>
                      <a:cubicBezTo>
                        <a:pt x="20" y="16"/>
                        <a:pt x="20" y="16"/>
                        <a:pt x="21" y="16"/>
                      </a:cubicBezTo>
                      <a:cubicBezTo>
                        <a:pt x="24" y="15"/>
                        <a:pt x="27" y="14"/>
                        <a:pt x="29" y="13"/>
                      </a:cubicBezTo>
                      <a:cubicBezTo>
                        <a:pt x="33" y="11"/>
                        <a:pt x="28" y="20"/>
                        <a:pt x="29" y="19"/>
                      </a:cubicBezTo>
                      <a:cubicBezTo>
                        <a:pt x="27" y="23"/>
                        <a:pt x="23" y="26"/>
                        <a:pt x="19" y="29"/>
                      </a:cubicBezTo>
                      <a:cubicBezTo>
                        <a:pt x="21" y="27"/>
                        <a:pt x="23" y="24"/>
                        <a:pt x="24" y="22"/>
                      </a:cubicBezTo>
                      <a:cubicBezTo>
                        <a:pt x="24" y="22"/>
                        <a:pt x="24" y="21"/>
                        <a:pt x="23" y="22"/>
                      </a:cubicBezTo>
                      <a:cubicBezTo>
                        <a:pt x="18" y="26"/>
                        <a:pt x="15" y="30"/>
                        <a:pt x="8" y="32"/>
                      </a:cubicBezTo>
                      <a:cubicBezTo>
                        <a:pt x="7" y="32"/>
                        <a:pt x="6" y="32"/>
                        <a:pt x="5" y="33"/>
                      </a:cubicBezTo>
                      <a:cubicBezTo>
                        <a:pt x="4" y="34"/>
                        <a:pt x="3" y="36"/>
                        <a:pt x="3" y="37"/>
                      </a:cubicBezTo>
                      <a:cubicBezTo>
                        <a:pt x="2" y="38"/>
                        <a:pt x="3" y="39"/>
                        <a:pt x="4" y="38"/>
                      </a:cubicBezTo>
                      <a:cubicBezTo>
                        <a:pt x="5" y="36"/>
                        <a:pt x="5" y="37"/>
                        <a:pt x="6" y="35"/>
                      </a:cubicBezTo>
                      <a:cubicBezTo>
                        <a:pt x="7" y="34"/>
                        <a:pt x="6" y="33"/>
                        <a:pt x="5" y="34"/>
                      </a:cubicBezTo>
                      <a:cubicBezTo>
                        <a:pt x="4" y="36"/>
                        <a:pt x="3" y="37"/>
                        <a:pt x="3" y="39"/>
                      </a:cubicBezTo>
                      <a:cubicBezTo>
                        <a:pt x="2" y="40"/>
                        <a:pt x="3" y="40"/>
                        <a:pt x="4" y="40"/>
                      </a:cubicBezTo>
                      <a:cubicBezTo>
                        <a:pt x="6" y="34"/>
                        <a:pt x="6" y="34"/>
                        <a:pt x="5" y="40"/>
                      </a:cubicBezTo>
                      <a:cubicBezTo>
                        <a:pt x="5" y="40"/>
                        <a:pt x="6" y="41"/>
                        <a:pt x="6" y="40"/>
                      </a:cubicBezTo>
                      <a:cubicBezTo>
                        <a:pt x="8" y="39"/>
                        <a:pt x="9" y="37"/>
                        <a:pt x="10" y="35"/>
                      </a:cubicBezTo>
                      <a:cubicBezTo>
                        <a:pt x="9" y="36"/>
                        <a:pt x="10" y="40"/>
                        <a:pt x="10" y="42"/>
                      </a:cubicBezTo>
                      <a:cubicBezTo>
                        <a:pt x="10" y="43"/>
                        <a:pt x="11" y="43"/>
                        <a:pt x="11" y="42"/>
                      </a:cubicBezTo>
                      <a:cubicBezTo>
                        <a:pt x="15" y="31"/>
                        <a:pt x="12" y="41"/>
                        <a:pt x="11" y="43"/>
                      </a:cubicBezTo>
                      <a:cubicBezTo>
                        <a:pt x="11" y="44"/>
                        <a:pt x="12" y="44"/>
                        <a:pt x="12" y="44"/>
                      </a:cubicBezTo>
                      <a:cubicBezTo>
                        <a:pt x="13" y="42"/>
                        <a:pt x="14" y="41"/>
                        <a:pt x="15" y="39"/>
                      </a:cubicBezTo>
                      <a:cubicBezTo>
                        <a:pt x="14" y="41"/>
                        <a:pt x="14" y="42"/>
                        <a:pt x="14" y="44"/>
                      </a:cubicBezTo>
                      <a:cubicBezTo>
                        <a:pt x="14" y="45"/>
                        <a:pt x="15" y="45"/>
                        <a:pt x="15" y="45"/>
                      </a:cubicBezTo>
                      <a:cubicBezTo>
                        <a:pt x="16" y="42"/>
                        <a:pt x="16" y="42"/>
                        <a:pt x="17" y="39"/>
                      </a:cubicBezTo>
                      <a:cubicBezTo>
                        <a:pt x="17" y="37"/>
                        <a:pt x="16" y="38"/>
                        <a:pt x="16" y="41"/>
                      </a:cubicBezTo>
                      <a:cubicBezTo>
                        <a:pt x="16" y="42"/>
                        <a:pt x="15" y="44"/>
                        <a:pt x="15" y="45"/>
                      </a:cubicBezTo>
                      <a:cubicBezTo>
                        <a:pt x="15" y="46"/>
                        <a:pt x="16" y="47"/>
                        <a:pt x="16" y="46"/>
                      </a:cubicBezTo>
                      <a:cubicBezTo>
                        <a:pt x="17" y="43"/>
                        <a:pt x="18" y="41"/>
                        <a:pt x="18" y="39"/>
                      </a:cubicBezTo>
                      <a:cubicBezTo>
                        <a:pt x="18" y="41"/>
                        <a:pt x="18" y="44"/>
                        <a:pt x="17" y="47"/>
                      </a:cubicBezTo>
                      <a:cubicBezTo>
                        <a:pt x="17" y="47"/>
                        <a:pt x="19" y="47"/>
                        <a:pt x="19" y="47"/>
                      </a:cubicBezTo>
                      <a:cubicBezTo>
                        <a:pt x="19" y="45"/>
                        <a:pt x="20" y="43"/>
                        <a:pt x="21" y="42"/>
                      </a:cubicBezTo>
                      <a:cubicBezTo>
                        <a:pt x="22" y="37"/>
                        <a:pt x="21" y="39"/>
                        <a:pt x="20" y="42"/>
                      </a:cubicBezTo>
                      <a:cubicBezTo>
                        <a:pt x="18" y="54"/>
                        <a:pt x="24" y="30"/>
                        <a:pt x="22" y="45"/>
                      </a:cubicBezTo>
                      <a:cubicBezTo>
                        <a:pt x="22" y="46"/>
                        <a:pt x="22" y="45"/>
                        <a:pt x="23" y="43"/>
                      </a:cubicBezTo>
                      <a:cubicBezTo>
                        <a:pt x="24" y="34"/>
                        <a:pt x="21" y="54"/>
                        <a:pt x="24" y="43"/>
                      </a:cubicBezTo>
                      <a:cubicBezTo>
                        <a:pt x="23" y="48"/>
                        <a:pt x="25" y="51"/>
                        <a:pt x="22" y="45"/>
                      </a:cubicBezTo>
                      <a:cubicBezTo>
                        <a:pt x="22" y="45"/>
                        <a:pt x="21" y="45"/>
                        <a:pt x="21" y="45"/>
                      </a:cubicBezTo>
                      <a:cubicBezTo>
                        <a:pt x="19" y="47"/>
                        <a:pt x="19" y="49"/>
                        <a:pt x="20" y="51"/>
                      </a:cubicBezTo>
                      <a:cubicBezTo>
                        <a:pt x="19" y="48"/>
                        <a:pt x="24" y="55"/>
                        <a:pt x="20" y="49"/>
                      </a:cubicBezTo>
                      <a:cubicBezTo>
                        <a:pt x="18" y="50"/>
                        <a:pt x="19" y="50"/>
                        <a:pt x="21" y="51"/>
                      </a:cubicBezTo>
                      <a:cubicBezTo>
                        <a:pt x="22" y="52"/>
                        <a:pt x="22" y="52"/>
                        <a:pt x="23" y="53"/>
                      </a:cubicBezTo>
                      <a:cubicBezTo>
                        <a:pt x="24" y="53"/>
                        <a:pt x="24" y="52"/>
                        <a:pt x="24" y="52"/>
                      </a:cubicBezTo>
                      <a:cubicBezTo>
                        <a:pt x="23" y="50"/>
                        <a:pt x="22" y="49"/>
                        <a:pt x="21" y="48"/>
                      </a:cubicBezTo>
                      <a:cubicBezTo>
                        <a:pt x="20" y="48"/>
                        <a:pt x="19" y="48"/>
                        <a:pt x="20" y="49"/>
                      </a:cubicBezTo>
                      <a:cubicBezTo>
                        <a:pt x="21" y="52"/>
                        <a:pt x="24" y="55"/>
                        <a:pt x="19" y="52"/>
                      </a:cubicBezTo>
                      <a:cubicBezTo>
                        <a:pt x="18" y="52"/>
                        <a:pt x="18" y="52"/>
                        <a:pt x="18" y="53"/>
                      </a:cubicBezTo>
                      <a:cubicBezTo>
                        <a:pt x="19" y="54"/>
                        <a:pt x="19" y="54"/>
                        <a:pt x="20" y="55"/>
                      </a:cubicBezTo>
                      <a:cubicBezTo>
                        <a:pt x="20" y="56"/>
                        <a:pt x="21" y="55"/>
                        <a:pt x="21" y="55"/>
                      </a:cubicBezTo>
                      <a:cubicBezTo>
                        <a:pt x="19" y="51"/>
                        <a:pt x="17" y="48"/>
                        <a:pt x="14" y="46"/>
                      </a:cubicBezTo>
                      <a:cubicBezTo>
                        <a:pt x="12" y="44"/>
                        <a:pt x="10" y="44"/>
                        <a:pt x="8" y="43"/>
                      </a:cubicBezTo>
                      <a:cubicBezTo>
                        <a:pt x="6" y="42"/>
                        <a:pt x="5" y="42"/>
                        <a:pt x="5" y="44"/>
                      </a:cubicBezTo>
                      <a:cubicBezTo>
                        <a:pt x="8" y="44"/>
                        <a:pt x="10" y="45"/>
                        <a:pt x="12" y="45"/>
                      </a:cubicBezTo>
                      <a:cubicBezTo>
                        <a:pt x="11" y="45"/>
                        <a:pt x="11" y="46"/>
                        <a:pt x="11" y="46"/>
                      </a:cubicBezTo>
                      <a:cubicBezTo>
                        <a:pt x="16" y="50"/>
                        <a:pt x="12" y="46"/>
                        <a:pt x="12" y="46"/>
                      </a:cubicBezTo>
                      <a:cubicBezTo>
                        <a:pt x="10" y="42"/>
                        <a:pt x="11" y="42"/>
                        <a:pt x="15" y="45"/>
                      </a:cubicBezTo>
                      <a:cubicBezTo>
                        <a:pt x="16" y="46"/>
                        <a:pt x="18" y="47"/>
                        <a:pt x="19" y="47"/>
                      </a:cubicBezTo>
                      <a:cubicBezTo>
                        <a:pt x="20" y="47"/>
                        <a:pt x="20" y="47"/>
                        <a:pt x="20" y="47"/>
                      </a:cubicBezTo>
                      <a:cubicBezTo>
                        <a:pt x="22" y="49"/>
                        <a:pt x="23" y="51"/>
                        <a:pt x="23" y="53"/>
                      </a:cubicBezTo>
                      <a:cubicBezTo>
                        <a:pt x="24" y="54"/>
                        <a:pt x="25" y="54"/>
                        <a:pt x="25" y="53"/>
                      </a:cubicBezTo>
                      <a:cubicBezTo>
                        <a:pt x="25" y="51"/>
                        <a:pt x="25" y="50"/>
                        <a:pt x="24" y="48"/>
                      </a:cubicBezTo>
                      <a:cubicBezTo>
                        <a:pt x="24" y="48"/>
                        <a:pt x="23" y="48"/>
                        <a:pt x="23" y="48"/>
                      </a:cubicBezTo>
                      <a:cubicBezTo>
                        <a:pt x="23" y="51"/>
                        <a:pt x="23" y="53"/>
                        <a:pt x="23" y="55"/>
                      </a:cubicBezTo>
                      <a:cubicBezTo>
                        <a:pt x="23" y="56"/>
                        <a:pt x="24" y="56"/>
                        <a:pt x="24" y="55"/>
                      </a:cubicBezTo>
                      <a:cubicBezTo>
                        <a:pt x="26" y="53"/>
                        <a:pt x="26" y="53"/>
                        <a:pt x="24" y="53"/>
                      </a:cubicBezTo>
                      <a:cubicBezTo>
                        <a:pt x="24" y="55"/>
                        <a:pt x="24" y="57"/>
                        <a:pt x="24" y="59"/>
                      </a:cubicBezTo>
                      <a:cubicBezTo>
                        <a:pt x="24" y="60"/>
                        <a:pt x="25" y="60"/>
                        <a:pt x="26" y="59"/>
                      </a:cubicBezTo>
                      <a:cubicBezTo>
                        <a:pt x="27" y="55"/>
                        <a:pt x="27" y="52"/>
                        <a:pt x="27" y="48"/>
                      </a:cubicBezTo>
                      <a:cubicBezTo>
                        <a:pt x="27" y="47"/>
                        <a:pt x="26" y="47"/>
                        <a:pt x="26" y="48"/>
                      </a:cubicBezTo>
                      <a:cubicBezTo>
                        <a:pt x="26" y="53"/>
                        <a:pt x="26" y="53"/>
                        <a:pt x="27" y="57"/>
                      </a:cubicBezTo>
                      <a:cubicBezTo>
                        <a:pt x="27" y="58"/>
                        <a:pt x="28" y="58"/>
                        <a:pt x="28" y="57"/>
                      </a:cubicBezTo>
                      <a:cubicBezTo>
                        <a:pt x="29" y="50"/>
                        <a:pt x="27" y="51"/>
                        <a:pt x="29" y="57"/>
                      </a:cubicBezTo>
                      <a:cubicBezTo>
                        <a:pt x="29" y="58"/>
                        <a:pt x="30" y="58"/>
                        <a:pt x="30" y="57"/>
                      </a:cubicBezTo>
                      <a:cubicBezTo>
                        <a:pt x="31" y="54"/>
                        <a:pt x="31" y="54"/>
                        <a:pt x="31" y="51"/>
                      </a:cubicBezTo>
                      <a:cubicBezTo>
                        <a:pt x="30" y="51"/>
                        <a:pt x="30" y="51"/>
                        <a:pt x="30" y="51"/>
                      </a:cubicBezTo>
                      <a:cubicBezTo>
                        <a:pt x="30" y="53"/>
                        <a:pt x="30" y="55"/>
                        <a:pt x="30" y="57"/>
                      </a:cubicBezTo>
                      <a:cubicBezTo>
                        <a:pt x="30" y="58"/>
                        <a:pt x="31" y="58"/>
                        <a:pt x="31" y="57"/>
                      </a:cubicBezTo>
                      <a:cubicBezTo>
                        <a:pt x="31" y="55"/>
                        <a:pt x="30" y="49"/>
                        <a:pt x="31" y="54"/>
                      </a:cubicBezTo>
                      <a:cubicBezTo>
                        <a:pt x="33" y="55"/>
                        <a:pt x="33" y="54"/>
                        <a:pt x="30" y="51"/>
                      </a:cubicBezTo>
                      <a:cubicBezTo>
                        <a:pt x="30" y="49"/>
                        <a:pt x="29" y="48"/>
                        <a:pt x="29" y="46"/>
                      </a:cubicBezTo>
                      <a:cubicBezTo>
                        <a:pt x="27" y="42"/>
                        <a:pt x="29" y="46"/>
                        <a:pt x="30" y="41"/>
                      </a:cubicBezTo>
                      <a:cubicBezTo>
                        <a:pt x="29" y="43"/>
                        <a:pt x="30" y="37"/>
                        <a:pt x="30" y="35"/>
                      </a:cubicBezTo>
                      <a:cubicBezTo>
                        <a:pt x="30" y="35"/>
                        <a:pt x="29" y="35"/>
                        <a:pt x="29" y="35"/>
                      </a:cubicBezTo>
                      <a:cubicBezTo>
                        <a:pt x="29" y="38"/>
                        <a:pt x="29" y="41"/>
                        <a:pt x="28" y="44"/>
                      </a:cubicBezTo>
                      <a:cubicBezTo>
                        <a:pt x="28" y="45"/>
                        <a:pt x="30" y="45"/>
                        <a:pt x="30" y="45"/>
                      </a:cubicBezTo>
                      <a:cubicBezTo>
                        <a:pt x="30" y="43"/>
                        <a:pt x="30" y="41"/>
                        <a:pt x="30" y="39"/>
                      </a:cubicBezTo>
                      <a:cubicBezTo>
                        <a:pt x="31" y="38"/>
                        <a:pt x="29" y="38"/>
                        <a:pt x="29" y="39"/>
                      </a:cubicBezTo>
                      <a:cubicBezTo>
                        <a:pt x="28" y="41"/>
                        <a:pt x="28" y="43"/>
                        <a:pt x="27" y="46"/>
                      </a:cubicBezTo>
                      <a:cubicBezTo>
                        <a:pt x="27" y="47"/>
                        <a:pt x="28" y="47"/>
                        <a:pt x="29" y="46"/>
                      </a:cubicBezTo>
                      <a:cubicBezTo>
                        <a:pt x="29" y="43"/>
                        <a:pt x="30" y="40"/>
                        <a:pt x="29" y="37"/>
                      </a:cubicBezTo>
                      <a:cubicBezTo>
                        <a:pt x="29" y="36"/>
                        <a:pt x="28" y="36"/>
                        <a:pt x="28" y="36"/>
                      </a:cubicBezTo>
                      <a:cubicBezTo>
                        <a:pt x="24" y="43"/>
                        <a:pt x="29" y="51"/>
                        <a:pt x="31" y="57"/>
                      </a:cubicBezTo>
                      <a:cubicBezTo>
                        <a:pt x="32" y="57"/>
                        <a:pt x="33" y="57"/>
                        <a:pt x="33" y="56"/>
                      </a:cubicBezTo>
                      <a:cubicBezTo>
                        <a:pt x="32" y="54"/>
                        <a:pt x="32" y="52"/>
                        <a:pt x="31" y="49"/>
                      </a:cubicBezTo>
                      <a:cubicBezTo>
                        <a:pt x="31" y="48"/>
                        <a:pt x="30" y="49"/>
                        <a:pt x="30" y="49"/>
                      </a:cubicBezTo>
                      <a:cubicBezTo>
                        <a:pt x="30" y="51"/>
                        <a:pt x="30" y="53"/>
                        <a:pt x="30" y="54"/>
                      </a:cubicBezTo>
                      <a:cubicBezTo>
                        <a:pt x="31" y="54"/>
                        <a:pt x="31" y="54"/>
                        <a:pt x="31" y="54"/>
                      </a:cubicBezTo>
                      <a:cubicBezTo>
                        <a:pt x="31" y="52"/>
                        <a:pt x="31" y="50"/>
                        <a:pt x="31" y="48"/>
                      </a:cubicBezTo>
                      <a:cubicBezTo>
                        <a:pt x="31" y="47"/>
                        <a:pt x="30" y="47"/>
                        <a:pt x="30" y="48"/>
                      </a:cubicBezTo>
                      <a:cubicBezTo>
                        <a:pt x="30" y="50"/>
                        <a:pt x="30" y="52"/>
                        <a:pt x="29" y="54"/>
                      </a:cubicBezTo>
                      <a:cubicBezTo>
                        <a:pt x="29" y="52"/>
                        <a:pt x="29" y="50"/>
                        <a:pt x="28" y="48"/>
                      </a:cubicBezTo>
                      <a:cubicBezTo>
                        <a:pt x="28" y="47"/>
                        <a:pt x="27" y="47"/>
                        <a:pt x="27" y="48"/>
                      </a:cubicBezTo>
                      <a:cubicBezTo>
                        <a:pt x="27" y="49"/>
                        <a:pt x="27" y="50"/>
                        <a:pt x="27" y="51"/>
                      </a:cubicBezTo>
                      <a:cubicBezTo>
                        <a:pt x="26" y="53"/>
                        <a:pt x="26" y="54"/>
                        <a:pt x="28" y="54"/>
                      </a:cubicBezTo>
                      <a:cubicBezTo>
                        <a:pt x="28" y="51"/>
                        <a:pt x="28" y="51"/>
                        <a:pt x="27" y="48"/>
                      </a:cubicBezTo>
                      <a:cubicBezTo>
                        <a:pt x="27" y="47"/>
                        <a:pt x="26" y="47"/>
                        <a:pt x="26" y="48"/>
                      </a:cubicBezTo>
                      <a:cubicBezTo>
                        <a:pt x="26" y="51"/>
                        <a:pt x="25" y="53"/>
                        <a:pt x="25" y="56"/>
                      </a:cubicBezTo>
                      <a:cubicBezTo>
                        <a:pt x="25" y="57"/>
                        <a:pt x="27" y="57"/>
                        <a:pt x="27" y="56"/>
                      </a:cubicBezTo>
                      <a:cubicBezTo>
                        <a:pt x="27" y="55"/>
                        <a:pt x="27" y="54"/>
                        <a:pt x="27" y="53"/>
                      </a:cubicBezTo>
                      <a:cubicBezTo>
                        <a:pt x="28" y="51"/>
                        <a:pt x="28" y="50"/>
                        <a:pt x="26" y="51"/>
                      </a:cubicBezTo>
                      <a:cubicBezTo>
                        <a:pt x="26" y="62"/>
                        <a:pt x="26" y="53"/>
                        <a:pt x="26" y="50"/>
                      </a:cubicBezTo>
                      <a:cubicBezTo>
                        <a:pt x="26" y="50"/>
                        <a:pt x="25" y="50"/>
                        <a:pt x="25" y="50"/>
                      </a:cubicBezTo>
                      <a:cubicBezTo>
                        <a:pt x="23" y="55"/>
                        <a:pt x="24" y="53"/>
                        <a:pt x="24" y="49"/>
                      </a:cubicBezTo>
                      <a:cubicBezTo>
                        <a:pt x="24" y="53"/>
                        <a:pt x="22" y="45"/>
                        <a:pt x="22" y="44"/>
                      </a:cubicBezTo>
                      <a:cubicBezTo>
                        <a:pt x="21" y="44"/>
                        <a:pt x="21" y="44"/>
                        <a:pt x="20" y="44"/>
                      </a:cubicBezTo>
                      <a:cubicBezTo>
                        <a:pt x="19" y="46"/>
                        <a:pt x="9" y="41"/>
                        <a:pt x="6" y="42"/>
                      </a:cubicBezTo>
                      <a:cubicBezTo>
                        <a:pt x="6" y="42"/>
                        <a:pt x="5" y="42"/>
                        <a:pt x="6" y="43"/>
                      </a:cubicBezTo>
                      <a:cubicBezTo>
                        <a:pt x="8" y="46"/>
                        <a:pt x="11" y="48"/>
                        <a:pt x="15" y="49"/>
                      </a:cubicBezTo>
                      <a:cubicBezTo>
                        <a:pt x="16" y="49"/>
                        <a:pt x="16" y="48"/>
                        <a:pt x="16" y="48"/>
                      </a:cubicBezTo>
                      <a:cubicBezTo>
                        <a:pt x="15" y="47"/>
                        <a:pt x="14" y="47"/>
                        <a:pt x="14" y="46"/>
                      </a:cubicBezTo>
                      <a:cubicBezTo>
                        <a:pt x="14" y="46"/>
                        <a:pt x="14" y="45"/>
                        <a:pt x="14" y="45"/>
                      </a:cubicBezTo>
                      <a:cubicBezTo>
                        <a:pt x="10" y="44"/>
                        <a:pt x="7" y="43"/>
                        <a:pt x="3" y="42"/>
                      </a:cubicBezTo>
                      <a:cubicBezTo>
                        <a:pt x="2" y="42"/>
                        <a:pt x="2" y="43"/>
                        <a:pt x="3" y="43"/>
                      </a:cubicBezTo>
                      <a:cubicBezTo>
                        <a:pt x="6" y="44"/>
                        <a:pt x="10" y="45"/>
                        <a:pt x="13" y="47"/>
                      </a:cubicBezTo>
                      <a:cubicBezTo>
                        <a:pt x="17" y="49"/>
                        <a:pt x="19" y="53"/>
                        <a:pt x="23" y="56"/>
                      </a:cubicBezTo>
                      <a:cubicBezTo>
                        <a:pt x="23" y="56"/>
                        <a:pt x="24" y="56"/>
                        <a:pt x="24" y="55"/>
                      </a:cubicBezTo>
                      <a:cubicBezTo>
                        <a:pt x="23" y="53"/>
                        <a:pt x="22" y="52"/>
                        <a:pt x="21" y="50"/>
                      </a:cubicBezTo>
                      <a:cubicBezTo>
                        <a:pt x="25" y="55"/>
                        <a:pt x="20" y="49"/>
                        <a:pt x="18" y="47"/>
                      </a:cubicBezTo>
                      <a:cubicBezTo>
                        <a:pt x="18" y="46"/>
                        <a:pt x="17" y="47"/>
                        <a:pt x="17" y="47"/>
                      </a:cubicBezTo>
                      <a:cubicBezTo>
                        <a:pt x="19" y="49"/>
                        <a:pt x="20" y="51"/>
                        <a:pt x="21" y="53"/>
                      </a:cubicBezTo>
                      <a:cubicBezTo>
                        <a:pt x="22" y="54"/>
                        <a:pt x="23" y="53"/>
                        <a:pt x="22" y="52"/>
                      </a:cubicBezTo>
                      <a:cubicBezTo>
                        <a:pt x="22" y="49"/>
                        <a:pt x="23" y="49"/>
                        <a:pt x="23" y="52"/>
                      </a:cubicBezTo>
                      <a:cubicBezTo>
                        <a:pt x="23" y="52"/>
                        <a:pt x="24" y="52"/>
                        <a:pt x="24" y="52"/>
                      </a:cubicBezTo>
                      <a:cubicBezTo>
                        <a:pt x="25" y="47"/>
                        <a:pt x="26" y="44"/>
                        <a:pt x="25" y="39"/>
                      </a:cubicBezTo>
                      <a:cubicBezTo>
                        <a:pt x="25" y="39"/>
                        <a:pt x="24" y="39"/>
                        <a:pt x="24" y="39"/>
                      </a:cubicBezTo>
                      <a:cubicBezTo>
                        <a:pt x="23" y="42"/>
                        <a:pt x="22" y="45"/>
                        <a:pt x="22" y="48"/>
                      </a:cubicBezTo>
                      <a:cubicBezTo>
                        <a:pt x="22" y="49"/>
                        <a:pt x="23" y="49"/>
                        <a:pt x="23" y="48"/>
                      </a:cubicBezTo>
                      <a:cubicBezTo>
                        <a:pt x="24" y="45"/>
                        <a:pt x="25" y="42"/>
                        <a:pt x="25" y="38"/>
                      </a:cubicBezTo>
                      <a:cubicBezTo>
                        <a:pt x="25" y="37"/>
                        <a:pt x="24" y="37"/>
                        <a:pt x="24" y="37"/>
                      </a:cubicBezTo>
                      <a:cubicBezTo>
                        <a:pt x="22" y="41"/>
                        <a:pt x="21" y="44"/>
                        <a:pt x="21" y="48"/>
                      </a:cubicBezTo>
                      <a:cubicBezTo>
                        <a:pt x="21" y="49"/>
                        <a:pt x="23" y="49"/>
                        <a:pt x="23" y="48"/>
                      </a:cubicBezTo>
                      <a:cubicBezTo>
                        <a:pt x="23" y="44"/>
                        <a:pt x="24" y="41"/>
                        <a:pt x="23" y="38"/>
                      </a:cubicBezTo>
                      <a:cubicBezTo>
                        <a:pt x="23" y="37"/>
                        <a:pt x="22" y="37"/>
                        <a:pt x="22" y="38"/>
                      </a:cubicBezTo>
                      <a:cubicBezTo>
                        <a:pt x="21" y="41"/>
                        <a:pt x="19" y="44"/>
                        <a:pt x="19" y="48"/>
                      </a:cubicBezTo>
                      <a:cubicBezTo>
                        <a:pt x="19" y="49"/>
                        <a:pt x="20" y="49"/>
                        <a:pt x="20" y="48"/>
                      </a:cubicBezTo>
                      <a:cubicBezTo>
                        <a:pt x="21" y="44"/>
                        <a:pt x="22" y="40"/>
                        <a:pt x="23" y="36"/>
                      </a:cubicBezTo>
                      <a:cubicBezTo>
                        <a:pt x="23" y="35"/>
                        <a:pt x="22" y="35"/>
                        <a:pt x="21" y="36"/>
                      </a:cubicBezTo>
                      <a:cubicBezTo>
                        <a:pt x="20" y="39"/>
                        <a:pt x="19" y="41"/>
                        <a:pt x="18" y="44"/>
                      </a:cubicBezTo>
                      <a:cubicBezTo>
                        <a:pt x="19" y="43"/>
                        <a:pt x="20" y="39"/>
                        <a:pt x="20" y="36"/>
                      </a:cubicBezTo>
                      <a:cubicBezTo>
                        <a:pt x="20" y="36"/>
                        <a:pt x="19" y="35"/>
                        <a:pt x="19" y="36"/>
                      </a:cubicBezTo>
                      <a:cubicBezTo>
                        <a:pt x="18" y="38"/>
                        <a:pt x="17" y="41"/>
                        <a:pt x="16" y="43"/>
                      </a:cubicBezTo>
                      <a:cubicBezTo>
                        <a:pt x="17" y="44"/>
                        <a:pt x="18" y="43"/>
                        <a:pt x="17" y="41"/>
                      </a:cubicBezTo>
                      <a:cubicBezTo>
                        <a:pt x="18" y="39"/>
                        <a:pt x="18" y="38"/>
                        <a:pt x="19" y="36"/>
                      </a:cubicBezTo>
                      <a:cubicBezTo>
                        <a:pt x="19" y="35"/>
                        <a:pt x="18" y="35"/>
                        <a:pt x="17" y="36"/>
                      </a:cubicBezTo>
                      <a:cubicBezTo>
                        <a:pt x="16" y="37"/>
                        <a:pt x="16" y="40"/>
                        <a:pt x="16" y="42"/>
                      </a:cubicBezTo>
                      <a:cubicBezTo>
                        <a:pt x="16" y="39"/>
                        <a:pt x="16" y="39"/>
                        <a:pt x="16" y="36"/>
                      </a:cubicBezTo>
                      <a:cubicBezTo>
                        <a:pt x="16" y="36"/>
                        <a:pt x="15" y="35"/>
                        <a:pt x="15" y="36"/>
                      </a:cubicBezTo>
                      <a:cubicBezTo>
                        <a:pt x="14" y="37"/>
                        <a:pt x="13" y="39"/>
                        <a:pt x="12" y="41"/>
                      </a:cubicBezTo>
                      <a:cubicBezTo>
                        <a:pt x="13" y="39"/>
                        <a:pt x="14" y="37"/>
                        <a:pt x="14" y="35"/>
                      </a:cubicBezTo>
                      <a:cubicBezTo>
                        <a:pt x="15" y="34"/>
                        <a:pt x="14" y="33"/>
                        <a:pt x="13" y="34"/>
                      </a:cubicBezTo>
                      <a:cubicBezTo>
                        <a:pt x="12" y="36"/>
                        <a:pt x="11" y="38"/>
                        <a:pt x="11" y="39"/>
                      </a:cubicBezTo>
                      <a:cubicBezTo>
                        <a:pt x="12" y="40"/>
                        <a:pt x="13" y="39"/>
                        <a:pt x="12" y="37"/>
                      </a:cubicBezTo>
                      <a:cubicBezTo>
                        <a:pt x="13" y="36"/>
                        <a:pt x="13" y="35"/>
                        <a:pt x="13" y="34"/>
                      </a:cubicBezTo>
                      <a:cubicBezTo>
                        <a:pt x="13" y="33"/>
                        <a:pt x="12" y="33"/>
                        <a:pt x="11" y="34"/>
                      </a:cubicBezTo>
                      <a:cubicBezTo>
                        <a:pt x="10" y="36"/>
                        <a:pt x="9" y="38"/>
                        <a:pt x="9" y="41"/>
                      </a:cubicBezTo>
                      <a:cubicBezTo>
                        <a:pt x="8" y="42"/>
                        <a:pt x="10" y="42"/>
                        <a:pt x="10" y="41"/>
                      </a:cubicBezTo>
                      <a:cubicBezTo>
                        <a:pt x="11" y="38"/>
                        <a:pt x="12" y="35"/>
                        <a:pt x="12" y="32"/>
                      </a:cubicBezTo>
                      <a:cubicBezTo>
                        <a:pt x="12" y="31"/>
                        <a:pt x="11" y="31"/>
                        <a:pt x="11" y="31"/>
                      </a:cubicBezTo>
                      <a:cubicBezTo>
                        <a:pt x="10" y="33"/>
                        <a:pt x="10" y="33"/>
                        <a:pt x="9" y="35"/>
                      </a:cubicBezTo>
                      <a:cubicBezTo>
                        <a:pt x="6" y="39"/>
                        <a:pt x="7" y="36"/>
                        <a:pt x="8" y="33"/>
                      </a:cubicBezTo>
                      <a:cubicBezTo>
                        <a:pt x="8" y="32"/>
                        <a:pt x="7" y="32"/>
                        <a:pt x="7" y="32"/>
                      </a:cubicBezTo>
                      <a:cubicBezTo>
                        <a:pt x="6" y="33"/>
                        <a:pt x="5" y="35"/>
                        <a:pt x="4" y="37"/>
                      </a:cubicBezTo>
                      <a:cubicBezTo>
                        <a:pt x="6" y="36"/>
                        <a:pt x="8" y="35"/>
                        <a:pt x="9" y="32"/>
                      </a:cubicBezTo>
                      <a:cubicBezTo>
                        <a:pt x="10" y="32"/>
                        <a:pt x="10" y="31"/>
                        <a:pt x="9" y="31"/>
                      </a:cubicBezTo>
                      <a:cubicBezTo>
                        <a:pt x="8" y="31"/>
                        <a:pt x="6" y="32"/>
                        <a:pt x="5" y="32"/>
                      </a:cubicBezTo>
                      <a:cubicBezTo>
                        <a:pt x="4" y="32"/>
                        <a:pt x="5" y="33"/>
                        <a:pt x="5" y="33"/>
                      </a:cubicBezTo>
                      <a:cubicBezTo>
                        <a:pt x="12" y="32"/>
                        <a:pt x="17" y="31"/>
                        <a:pt x="21" y="25"/>
                      </a:cubicBezTo>
                      <a:cubicBezTo>
                        <a:pt x="22" y="25"/>
                        <a:pt x="21" y="24"/>
                        <a:pt x="20" y="24"/>
                      </a:cubicBezTo>
                      <a:cubicBezTo>
                        <a:pt x="18" y="26"/>
                        <a:pt x="17" y="27"/>
                        <a:pt x="16" y="29"/>
                      </a:cubicBezTo>
                      <a:cubicBezTo>
                        <a:pt x="15" y="29"/>
                        <a:pt x="16" y="30"/>
                        <a:pt x="17" y="30"/>
                      </a:cubicBezTo>
                      <a:cubicBezTo>
                        <a:pt x="18" y="28"/>
                        <a:pt x="20" y="26"/>
                        <a:pt x="22" y="24"/>
                      </a:cubicBezTo>
                      <a:cubicBezTo>
                        <a:pt x="22" y="24"/>
                        <a:pt x="18" y="29"/>
                        <a:pt x="17" y="30"/>
                      </a:cubicBezTo>
                      <a:cubicBezTo>
                        <a:pt x="16" y="31"/>
                        <a:pt x="17" y="31"/>
                        <a:pt x="18" y="31"/>
                      </a:cubicBezTo>
                      <a:cubicBezTo>
                        <a:pt x="25" y="27"/>
                        <a:pt x="34" y="19"/>
                        <a:pt x="32" y="10"/>
                      </a:cubicBezTo>
                      <a:cubicBezTo>
                        <a:pt x="32" y="10"/>
                        <a:pt x="32" y="10"/>
                        <a:pt x="31" y="10"/>
                      </a:cubicBezTo>
                      <a:cubicBezTo>
                        <a:pt x="28" y="12"/>
                        <a:pt x="19" y="18"/>
                        <a:pt x="26" y="10"/>
                      </a:cubicBezTo>
                      <a:cubicBezTo>
                        <a:pt x="26" y="9"/>
                        <a:pt x="26" y="8"/>
                        <a:pt x="25" y="9"/>
                      </a:cubicBezTo>
                      <a:cubicBezTo>
                        <a:pt x="22" y="11"/>
                        <a:pt x="18" y="13"/>
                        <a:pt x="16" y="16"/>
                      </a:cubicBezTo>
                      <a:cubicBezTo>
                        <a:pt x="20" y="11"/>
                        <a:pt x="14" y="18"/>
                        <a:pt x="13" y="19"/>
                      </a:cubicBezTo>
                      <a:cubicBezTo>
                        <a:pt x="13" y="20"/>
                        <a:pt x="14" y="20"/>
                        <a:pt x="14" y="20"/>
                      </a:cubicBezTo>
                      <a:cubicBezTo>
                        <a:pt x="16" y="18"/>
                        <a:pt x="17" y="16"/>
                        <a:pt x="18" y="14"/>
                      </a:cubicBezTo>
                      <a:cubicBezTo>
                        <a:pt x="18" y="13"/>
                        <a:pt x="17" y="13"/>
                        <a:pt x="17" y="13"/>
                      </a:cubicBezTo>
                      <a:cubicBezTo>
                        <a:pt x="12" y="15"/>
                        <a:pt x="7" y="19"/>
                        <a:pt x="15" y="12"/>
                      </a:cubicBezTo>
                      <a:cubicBezTo>
                        <a:pt x="15" y="12"/>
                        <a:pt x="14" y="11"/>
                        <a:pt x="14" y="11"/>
                      </a:cubicBezTo>
                      <a:cubicBezTo>
                        <a:pt x="9" y="13"/>
                        <a:pt x="7" y="17"/>
                        <a:pt x="3" y="21"/>
                      </a:cubicBezTo>
                      <a:cubicBezTo>
                        <a:pt x="3" y="21"/>
                        <a:pt x="4" y="22"/>
                        <a:pt x="4" y="22"/>
                      </a:cubicBezTo>
                      <a:cubicBezTo>
                        <a:pt x="7" y="19"/>
                        <a:pt x="10" y="17"/>
                        <a:pt x="13" y="15"/>
                      </a:cubicBezTo>
                      <a:cubicBezTo>
                        <a:pt x="14" y="14"/>
                        <a:pt x="13" y="13"/>
                        <a:pt x="12" y="14"/>
                      </a:cubicBezTo>
                      <a:cubicBezTo>
                        <a:pt x="9" y="15"/>
                        <a:pt x="7" y="17"/>
                        <a:pt x="6" y="21"/>
                      </a:cubicBezTo>
                      <a:cubicBezTo>
                        <a:pt x="6" y="21"/>
                        <a:pt x="7" y="22"/>
                        <a:pt x="7" y="22"/>
                      </a:cubicBezTo>
                      <a:cubicBezTo>
                        <a:pt x="18" y="13"/>
                        <a:pt x="0" y="26"/>
                        <a:pt x="11" y="17"/>
                      </a:cubicBezTo>
                      <a:cubicBezTo>
                        <a:pt x="9" y="19"/>
                        <a:pt x="7" y="21"/>
                        <a:pt x="5" y="23"/>
                      </a:cubicBezTo>
                      <a:cubicBezTo>
                        <a:pt x="5" y="24"/>
                        <a:pt x="6" y="25"/>
                        <a:pt x="6" y="24"/>
                      </a:cubicBezTo>
                      <a:cubicBezTo>
                        <a:pt x="7" y="24"/>
                        <a:pt x="7" y="23"/>
                        <a:pt x="8" y="23"/>
                      </a:cubicBezTo>
                      <a:cubicBezTo>
                        <a:pt x="10" y="22"/>
                        <a:pt x="11" y="21"/>
                        <a:pt x="9" y="19"/>
                      </a:cubicBezTo>
                      <a:cubicBezTo>
                        <a:pt x="7" y="22"/>
                        <a:pt x="5" y="23"/>
                        <a:pt x="2" y="25"/>
                      </a:cubicBezTo>
                      <a:cubicBezTo>
                        <a:pt x="2" y="25"/>
                        <a:pt x="2" y="26"/>
                        <a:pt x="2" y="26"/>
                      </a:cubicBezTo>
                      <a:cubicBezTo>
                        <a:pt x="5" y="26"/>
                        <a:pt x="7" y="25"/>
                        <a:pt x="10" y="24"/>
                      </a:cubicBezTo>
                      <a:cubicBezTo>
                        <a:pt x="12" y="24"/>
                        <a:pt x="13" y="23"/>
                        <a:pt x="15" y="21"/>
                      </a:cubicBezTo>
                      <a:cubicBezTo>
                        <a:pt x="17" y="19"/>
                        <a:pt x="17" y="16"/>
                        <a:pt x="15" y="21"/>
                      </a:cubicBezTo>
                      <a:cubicBezTo>
                        <a:pt x="15" y="21"/>
                        <a:pt x="16" y="22"/>
                        <a:pt x="16" y="21"/>
                      </a:cubicBezTo>
                      <a:cubicBezTo>
                        <a:pt x="18" y="19"/>
                        <a:pt x="21" y="17"/>
                        <a:pt x="23" y="16"/>
                      </a:cubicBezTo>
                      <a:cubicBezTo>
                        <a:pt x="25" y="15"/>
                        <a:pt x="26" y="15"/>
                        <a:pt x="26" y="15"/>
                      </a:cubicBezTo>
                      <a:cubicBezTo>
                        <a:pt x="27" y="13"/>
                        <a:pt x="28" y="12"/>
                        <a:pt x="29" y="10"/>
                      </a:cubicBezTo>
                      <a:cubicBezTo>
                        <a:pt x="29" y="10"/>
                        <a:pt x="28" y="10"/>
                        <a:pt x="28" y="10"/>
                      </a:cubicBezTo>
                      <a:cubicBezTo>
                        <a:pt x="27" y="12"/>
                        <a:pt x="27" y="14"/>
                        <a:pt x="27" y="16"/>
                      </a:cubicBezTo>
                      <a:cubicBezTo>
                        <a:pt x="26" y="16"/>
                        <a:pt x="27" y="17"/>
                        <a:pt x="28" y="16"/>
                      </a:cubicBezTo>
                      <a:cubicBezTo>
                        <a:pt x="30" y="13"/>
                        <a:pt x="31" y="10"/>
                        <a:pt x="33" y="7"/>
                      </a:cubicBezTo>
                      <a:cubicBezTo>
                        <a:pt x="33" y="8"/>
                        <a:pt x="32" y="10"/>
                        <a:pt x="32" y="11"/>
                      </a:cubicBezTo>
                      <a:cubicBezTo>
                        <a:pt x="32" y="12"/>
                        <a:pt x="33" y="12"/>
                        <a:pt x="33" y="12"/>
                      </a:cubicBezTo>
                      <a:cubicBezTo>
                        <a:pt x="34" y="10"/>
                        <a:pt x="34" y="9"/>
                        <a:pt x="35" y="8"/>
                      </a:cubicBezTo>
                      <a:cubicBezTo>
                        <a:pt x="35" y="6"/>
                        <a:pt x="34" y="6"/>
                        <a:pt x="34" y="8"/>
                      </a:cubicBezTo>
                      <a:cubicBezTo>
                        <a:pt x="34" y="9"/>
                        <a:pt x="35" y="9"/>
                        <a:pt x="36" y="9"/>
                      </a:cubicBezTo>
                      <a:cubicBezTo>
                        <a:pt x="40" y="3"/>
                        <a:pt x="42" y="14"/>
                        <a:pt x="42" y="16"/>
                      </a:cubicBezTo>
                      <a:cubicBezTo>
                        <a:pt x="43" y="17"/>
                        <a:pt x="43" y="17"/>
                        <a:pt x="44" y="16"/>
                      </a:cubicBezTo>
                      <a:cubicBezTo>
                        <a:pt x="44" y="13"/>
                        <a:pt x="44" y="13"/>
                        <a:pt x="44" y="10"/>
                      </a:cubicBezTo>
                      <a:cubicBezTo>
                        <a:pt x="44" y="8"/>
                        <a:pt x="44" y="10"/>
                        <a:pt x="45" y="12"/>
                      </a:cubicBezTo>
                      <a:cubicBezTo>
                        <a:pt x="46" y="12"/>
                        <a:pt x="47" y="12"/>
                        <a:pt x="47" y="12"/>
                      </a:cubicBezTo>
                      <a:cubicBezTo>
                        <a:pt x="47" y="8"/>
                        <a:pt x="47" y="7"/>
                        <a:pt x="45" y="4"/>
                      </a:cubicBezTo>
                      <a:cubicBezTo>
                        <a:pt x="45" y="3"/>
                        <a:pt x="45" y="3"/>
                        <a:pt x="44" y="4"/>
                      </a:cubicBezTo>
                      <a:cubicBezTo>
                        <a:pt x="41" y="7"/>
                        <a:pt x="44" y="13"/>
                        <a:pt x="46" y="17"/>
                      </a:cubicBezTo>
                      <a:cubicBezTo>
                        <a:pt x="46" y="18"/>
                        <a:pt x="47" y="18"/>
                        <a:pt x="47" y="17"/>
                      </a:cubicBezTo>
                      <a:cubicBezTo>
                        <a:pt x="47" y="14"/>
                        <a:pt x="47" y="11"/>
                        <a:pt x="47" y="7"/>
                      </a:cubicBezTo>
                      <a:cubicBezTo>
                        <a:pt x="47" y="7"/>
                        <a:pt x="45" y="7"/>
                        <a:pt x="45" y="8"/>
                      </a:cubicBezTo>
                      <a:cubicBezTo>
                        <a:pt x="45" y="9"/>
                        <a:pt x="45" y="10"/>
                        <a:pt x="46" y="12"/>
                      </a:cubicBezTo>
                      <a:cubicBezTo>
                        <a:pt x="45" y="11"/>
                        <a:pt x="48" y="13"/>
                        <a:pt x="46" y="9"/>
                      </a:cubicBezTo>
                      <a:cubicBezTo>
                        <a:pt x="48" y="13"/>
                        <a:pt x="48" y="17"/>
                        <a:pt x="50" y="21"/>
                      </a:cubicBezTo>
                      <a:cubicBezTo>
                        <a:pt x="50" y="21"/>
                        <a:pt x="51" y="21"/>
                        <a:pt x="51" y="21"/>
                      </a:cubicBezTo>
                      <a:cubicBezTo>
                        <a:pt x="51" y="20"/>
                        <a:pt x="51" y="20"/>
                        <a:pt x="52" y="19"/>
                      </a:cubicBezTo>
                      <a:cubicBezTo>
                        <a:pt x="52" y="18"/>
                        <a:pt x="51" y="18"/>
                        <a:pt x="51" y="18"/>
                      </a:cubicBezTo>
                      <a:cubicBezTo>
                        <a:pt x="49" y="20"/>
                        <a:pt x="50" y="20"/>
                        <a:pt x="49" y="18"/>
                      </a:cubicBezTo>
                      <a:cubicBezTo>
                        <a:pt x="49" y="17"/>
                        <a:pt x="49" y="17"/>
                        <a:pt x="48" y="18"/>
                      </a:cubicBezTo>
                      <a:cubicBezTo>
                        <a:pt x="47" y="21"/>
                        <a:pt x="47" y="19"/>
                        <a:pt x="46" y="23"/>
                      </a:cubicBezTo>
                      <a:cubicBezTo>
                        <a:pt x="46" y="23"/>
                        <a:pt x="47" y="24"/>
                        <a:pt x="47" y="23"/>
                      </a:cubicBezTo>
                      <a:cubicBezTo>
                        <a:pt x="48" y="21"/>
                        <a:pt x="49" y="19"/>
                        <a:pt x="49" y="18"/>
                      </a:cubicBezTo>
                      <a:cubicBezTo>
                        <a:pt x="49" y="17"/>
                        <a:pt x="48" y="16"/>
                        <a:pt x="48" y="17"/>
                      </a:cubicBezTo>
                      <a:cubicBezTo>
                        <a:pt x="46" y="20"/>
                        <a:pt x="46" y="19"/>
                        <a:pt x="47" y="16"/>
                      </a:cubicBezTo>
                      <a:cubicBezTo>
                        <a:pt x="48" y="15"/>
                        <a:pt x="46" y="15"/>
                        <a:pt x="46" y="16"/>
                      </a:cubicBezTo>
                      <a:cubicBezTo>
                        <a:pt x="46" y="17"/>
                        <a:pt x="45" y="18"/>
                        <a:pt x="45" y="20"/>
                      </a:cubicBezTo>
                      <a:cubicBezTo>
                        <a:pt x="45" y="21"/>
                        <a:pt x="46" y="21"/>
                        <a:pt x="46" y="20"/>
                      </a:cubicBezTo>
                      <a:cubicBezTo>
                        <a:pt x="47" y="18"/>
                        <a:pt x="48" y="16"/>
                        <a:pt x="48" y="14"/>
                      </a:cubicBezTo>
                      <a:cubicBezTo>
                        <a:pt x="49" y="13"/>
                        <a:pt x="48" y="13"/>
                        <a:pt x="47" y="13"/>
                      </a:cubicBezTo>
                      <a:cubicBezTo>
                        <a:pt x="43" y="17"/>
                        <a:pt x="43" y="23"/>
                        <a:pt x="43" y="28"/>
                      </a:cubicBezTo>
                      <a:cubicBezTo>
                        <a:pt x="43" y="29"/>
                        <a:pt x="44" y="29"/>
                        <a:pt x="44" y="28"/>
                      </a:cubicBezTo>
                      <a:cubicBezTo>
                        <a:pt x="44" y="25"/>
                        <a:pt x="44" y="26"/>
                        <a:pt x="44" y="23"/>
                      </a:cubicBezTo>
                      <a:cubicBezTo>
                        <a:pt x="44" y="22"/>
                        <a:pt x="43" y="22"/>
                        <a:pt x="43" y="23"/>
                      </a:cubicBezTo>
                      <a:cubicBezTo>
                        <a:pt x="43" y="22"/>
                        <a:pt x="43" y="22"/>
                        <a:pt x="44" y="21"/>
                      </a:cubicBezTo>
                      <a:cubicBezTo>
                        <a:pt x="44" y="19"/>
                        <a:pt x="44" y="18"/>
                        <a:pt x="44" y="16"/>
                      </a:cubicBezTo>
                      <a:cubicBezTo>
                        <a:pt x="44" y="15"/>
                        <a:pt x="43" y="15"/>
                        <a:pt x="43" y="15"/>
                      </a:cubicBezTo>
                      <a:cubicBezTo>
                        <a:pt x="41" y="17"/>
                        <a:pt x="41" y="19"/>
                        <a:pt x="40" y="21"/>
                      </a:cubicBezTo>
                      <a:cubicBezTo>
                        <a:pt x="40" y="22"/>
                        <a:pt x="41" y="23"/>
                        <a:pt x="42" y="22"/>
                      </a:cubicBezTo>
                      <a:cubicBezTo>
                        <a:pt x="43" y="18"/>
                        <a:pt x="44" y="14"/>
                        <a:pt x="44" y="11"/>
                      </a:cubicBezTo>
                      <a:cubicBezTo>
                        <a:pt x="44" y="10"/>
                        <a:pt x="43" y="10"/>
                        <a:pt x="43" y="10"/>
                      </a:cubicBezTo>
                      <a:cubicBezTo>
                        <a:pt x="43" y="11"/>
                        <a:pt x="42" y="12"/>
                        <a:pt x="42" y="13"/>
                      </a:cubicBezTo>
                      <a:cubicBezTo>
                        <a:pt x="41" y="15"/>
                        <a:pt x="41" y="15"/>
                        <a:pt x="42" y="15"/>
                      </a:cubicBezTo>
                      <a:cubicBezTo>
                        <a:pt x="43" y="12"/>
                        <a:pt x="43" y="10"/>
                        <a:pt x="44" y="8"/>
                      </a:cubicBezTo>
                      <a:cubicBezTo>
                        <a:pt x="44" y="5"/>
                        <a:pt x="44" y="4"/>
                        <a:pt x="42" y="2"/>
                      </a:cubicBezTo>
                      <a:cubicBezTo>
                        <a:pt x="41" y="0"/>
                        <a:pt x="38" y="0"/>
                        <a:pt x="36" y="1"/>
                      </a:cubicBezTo>
                      <a:cubicBezTo>
                        <a:pt x="33" y="3"/>
                        <a:pt x="33" y="5"/>
                        <a:pt x="33" y="9"/>
                      </a:cubicBezTo>
                      <a:cubicBezTo>
                        <a:pt x="33" y="9"/>
                        <a:pt x="33" y="9"/>
                        <a:pt x="34" y="9"/>
                      </a:cubicBezTo>
                      <a:cubicBezTo>
                        <a:pt x="37" y="7"/>
                        <a:pt x="36" y="4"/>
                        <a:pt x="34" y="9"/>
                      </a:cubicBezTo>
                      <a:cubicBezTo>
                        <a:pt x="32" y="12"/>
                        <a:pt x="31" y="16"/>
                        <a:pt x="31" y="19"/>
                      </a:cubicBezTo>
                      <a:cubicBezTo>
                        <a:pt x="31" y="20"/>
                        <a:pt x="32" y="20"/>
                        <a:pt x="32" y="20"/>
                      </a:cubicBezTo>
                      <a:cubicBezTo>
                        <a:pt x="34" y="17"/>
                        <a:pt x="35" y="14"/>
                        <a:pt x="36" y="10"/>
                      </a:cubicBezTo>
                      <a:cubicBezTo>
                        <a:pt x="39" y="4"/>
                        <a:pt x="36" y="11"/>
                        <a:pt x="36" y="13"/>
                      </a:cubicBezTo>
                      <a:cubicBezTo>
                        <a:pt x="35" y="13"/>
                        <a:pt x="36" y="14"/>
                        <a:pt x="37" y="13"/>
                      </a:cubicBezTo>
                      <a:cubicBezTo>
                        <a:pt x="39" y="11"/>
                        <a:pt x="41" y="10"/>
                        <a:pt x="44" y="9"/>
                      </a:cubicBezTo>
                      <a:cubicBezTo>
                        <a:pt x="45" y="8"/>
                        <a:pt x="44" y="7"/>
                        <a:pt x="43"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14" name="Freeform 150"/>
                <p:cNvSpPr/>
                <p:nvPr/>
              </p:nvSpPr>
              <p:spPr bwMode="auto">
                <a:xfrm>
                  <a:off x="1376363" y="2711451"/>
                  <a:ext cx="9525" cy="11113"/>
                </a:xfrm>
                <a:custGeom>
                  <a:avLst/>
                  <a:gdLst>
                    <a:gd name="T0" fmla="*/ 5 w 8"/>
                    <a:gd name="T1" fmla="*/ 9 h 10"/>
                    <a:gd name="T2" fmla="*/ 7 w 8"/>
                    <a:gd name="T3" fmla="*/ 1 h 10"/>
                    <a:gd name="T4" fmla="*/ 6 w 8"/>
                    <a:gd name="T5" fmla="*/ 0 h 10"/>
                    <a:gd name="T6" fmla="*/ 1 w 8"/>
                    <a:gd name="T7" fmla="*/ 6 h 10"/>
                    <a:gd name="T8" fmla="*/ 2 w 8"/>
                    <a:gd name="T9" fmla="*/ 7 h 10"/>
                    <a:gd name="T10" fmla="*/ 7 w 8"/>
                    <a:gd name="T11" fmla="*/ 2 h 10"/>
                    <a:gd name="T12" fmla="*/ 6 w 8"/>
                    <a:gd name="T13" fmla="*/ 1 h 10"/>
                    <a:gd name="T14" fmla="*/ 1 w 8"/>
                    <a:gd name="T15" fmla="*/ 6 h 10"/>
                    <a:gd name="T16" fmla="*/ 2 w 8"/>
                    <a:gd name="T17" fmla="*/ 7 h 10"/>
                    <a:gd name="T18" fmla="*/ 7 w 8"/>
                    <a:gd name="T19" fmla="*/ 1 h 10"/>
                    <a:gd name="T20" fmla="*/ 6 w 8"/>
                    <a:gd name="T21" fmla="*/ 1 h 10"/>
                    <a:gd name="T22" fmla="*/ 3 w 8"/>
                    <a:gd name="T23" fmla="*/ 9 h 10"/>
                    <a:gd name="T24" fmla="*/ 5 w 8"/>
                    <a:gd name="T25" fmla="*/ 9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10">
                      <a:moveTo>
                        <a:pt x="5" y="9"/>
                      </a:moveTo>
                      <a:cubicBezTo>
                        <a:pt x="5" y="6"/>
                        <a:pt x="7" y="4"/>
                        <a:pt x="7" y="1"/>
                      </a:cubicBezTo>
                      <a:cubicBezTo>
                        <a:pt x="7" y="0"/>
                        <a:pt x="7" y="0"/>
                        <a:pt x="6" y="0"/>
                      </a:cubicBezTo>
                      <a:cubicBezTo>
                        <a:pt x="4" y="2"/>
                        <a:pt x="3" y="5"/>
                        <a:pt x="1" y="6"/>
                      </a:cubicBezTo>
                      <a:cubicBezTo>
                        <a:pt x="1" y="6"/>
                        <a:pt x="2" y="7"/>
                        <a:pt x="2" y="7"/>
                      </a:cubicBezTo>
                      <a:cubicBezTo>
                        <a:pt x="3" y="5"/>
                        <a:pt x="5" y="3"/>
                        <a:pt x="7" y="2"/>
                      </a:cubicBezTo>
                      <a:cubicBezTo>
                        <a:pt x="8" y="1"/>
                        <a:pt x="7" y="1"/>
                        <a:pt x="6" y="1"/>
                      </a:cubicBezTo>
                      <a:cubicBezTo>
                        <a:pt x="4" y="3"/>
                        <a:pt x="2" y="4"/>
                        <a:pt x="1" y="6"/>
                      </a:cubicBezTo>
                      <a:cubicBezTo>
                        <a:pt x="0" y="7"/>
                        <a:pt x="1" y="7"/>
                        <a:pt x="2" y="7"/>
                      </a:cubicBezTo>
                      <a:cubicBezTo>
                        <a:pt x="4" y="6"/>
                        <a:pt x="5" y="3"/>
                        <a:pt x="7" y="1"/>
                      </a:cubicBezTo>
                      <a:cubicBezTo>
                        <a:pt x="7" y="1"/>
                        <a:pt x="6" y="1"/>
                        <a:pt x="6" y="1"/>
                      </a:cubicBezTo>
                      <a:cubicBezTo>
                        <a:pt x="6" y="3"/>
                        <a:pt x="4" y="6"/>
                        <a:pt x="3" y="9"/>
                      </a:cubicBezTo>
                      <a:cubicBezTo>
                        <a:pt x="3" y="10"/>
                        <a:pt x="5" y="10"/>
                        <a:pt x="5"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15" name="Freeform 456"/>
                <p:cNvSpPr/>
                <p:nvPr/>
              </p:nvSpPr>
              <p:spPr bwMode="auto">
                <a:xfrm>
                  <a:off x="1481138" y="2513013"/>
                  <a:ext cx="34925" cy="42863"/>
                </a:xfrm>
                <a:custGeom>
                  <a:avLst/>
                  <a:gdLst>
                    <a:gd name="T0" fmla="*/ 3 w 34"/>
                    <a:gd name="T1" fmla="*/ 1 h 40"/>
                    <a:gd name="T2" fmla="*/ 3 w 34"/>
                    <a:gd name="T3" fmla="*/ 1 h 40"/>
                    <a:gd name="T4" fmla="*/ 2 w 34"/>
                    <a:gd name="T5" fmla="*/ 1 h 40"/>
                    <a:gd name="T6" fmla="*/ 1 w 34"/>
                    <a:gd name="T7" fmla="*/ 13 h 40"/>
                    <a:gd name="T8" fmla="*/ 2 w 34"/>
                    <a:gd name="T9" fmla="*/ 39 h 40"/>
                    <a:gd name="T10" fmla="*/ 3 w 34"/>
                    <a:gd name="T11" fmla="*/ 39 h 40"/>
                    <a:gd name="T12" fmla="*/ 33 w 34"/>
                    <a:gd name="T13" fmla="*/ 20 h 40"/>
                    <a:gd name="T14" fmla="*/ 34 w 34"/>
                    <a:gd name="T15" fmla="*/ 19 h 40"/>
                    <a:gd name="T16" fmla="*/ 3 w 34"/>
                    <a:gd name="T17" fmla="*/ 0 h 40"/>
                    <a:gd name="T18" fmla="*/ 2 w 34"/>
                    <a:gd name="T19" fmla="*/ 2 h 40"/>
                    <a:gd name="T20" fmla="*/ 24 w 34"/>
                    <a:gd name="T21" fmla="*/ 15 h 40"/>
                    <a:gd name="T22" fmla="*/ 31 w 34"/>
                    <a:gd name="T23" fmla="*/ 19 h 40"/>
                    <a:gd name="T24" fmla="*/ 29 w 34"/>
                    <a:gd name="T25" fmla="*/ 19 h 40"/>
                    <a:gd name="T26" fmla="*/ 20 w 34"/>
                    <a:gd name="T27" fmla="*/ 24 h 40"/>
                    <a:gd name="T28" fmla="*/ 12 w 34"/>
                    <a:gd name="T29" fmla="*/ 30 h 40"/>
                    <a:gd name="T30" fmla="*/ 4 w 34"/>
                    <a:gd name="T31" fmla="*/ 36 h 40"/>
                    <a:gd name="T32" fmla="*/ 3 w 34"/>
                    <a:gd name="T33" fmla="*/ 19 h 40"/>
                    <a:gd name="T34" fmla="*/ 2 w 34"/>
                    <a:gd name="T35" fmla="*/ 2 h 40"/>
                    <a:gd name="T36" fmla="*/ 3 w 34"/>
                    <a:gd name="T37" fmla="*/ 1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4" h="40">
                      <a:moveTo>
                        <a:pt x="3" y="1"/>
                      </a:moveTo>
                      <a:cubicBezTo>
                        <a:pt x="3" y="1"/>
                        <a:pt x="3" y="1"/>
                        <a:pt x="3" y="1"/>
                      </a:cubicBezTo>
                      <a:cubicBezTo>
                        <a:pt x="3" y="1"/>
                        <a:pt x="2" y="1"/>
                        <a:pt x="2" y="1"/>
                      </a:cubicBezTo>
                      <a:cubicBezTo>
                        <a:pt x="0" y="2"/>
                        <a:pt x="1" y="11"/>
                        <a:pt x="1" y="13"/>
                      </a:cubicBezTo>
                      <a:cubicBezTo>
                        <a:pt x="2" y="22"/>
                        <a:pt x="2" y="30"/>
                        <a:pt x="2" y="39"/>
                      </a:cubicBezTo>
                      <a:cubicBezTo>
                        <a:pt x="2" y="40"/>
                        <a:pt x="3" y="40"/>
                        <a:pt x="3" y="39"/>
                      </a:cubicBezTo>
                      <a:cubicBezTo>
                        <a:pt x="13" y="32"/>
                        <a:pt x="21" y="21"/>
                        <a:pt x="33" y="20"/>
                      </a:cubicBezTo>
                      <a:cubicBezTo>
                        <a:pt x="34" y="20"/>
                        <a:pt x="34" y="19"/>
                        <a:pt x="34" y="19"/>
                      </a:cubicBezTo>
                      <a:cubicBezTo>
                        <a:pt x="23" y="13"/>
                        <a:pt x="13" y="6"/>
                        <a:pt x="3" y="0"/>
                      </a:cubicBezTo>
                      <a:cubicBezTo>
                        <a:pt x="2" y="0"/>
                        <a:pt x="1" y="1"/>
                        <a:pt x="2" y="2"/>
                      </a:cubicBezTo>
                      <a:cubicBezTo>
                        <a:pt x="9" y="6"/>
                        <a:pt x="16" y="11"/>
                        <a:pt x="24" y="15"/>
                      </a:cubicBezTo>
                      <a:cubicBezTo>
                        <a:pt x="26" y="16"/>
                        <a:pt x="28" y="17"/>
                        <a:pt x="31" y="19"/>
                      </a:cubicBezTo>
                      <a:cubicBezTo>
                        <a:pt x="31" y="19"/>
                        <a:pt x="32" y="19"/>
                        <a:pt x="29" y="19"/>
                      </a:cubicBezTo>
                      <a:cubicBezTo>
                        <a:pt x="26" y="20"/>
                        <a:pt x="23" y="22"/>
                        <a:pt x="20" y="24"/>
                      </a:cubicBezTo>
                      <a:cubicBezTo>
                        <a:pt x="17" y="26"/>
                        <a:pt x="14" y="28"/>
                        <a:pt x="12" y="30"/>
                      </a:cubicBezTo>
                      <a:cubicBezTo>
                        <a:pt x="10" y="32"/>
                        <a:pt x="4" y="38"/>
                        <a:pt x="4" y="36"/>
                      </a:cubicBezTo>
                      <a:cubicBezTo>
                        <a:pt x="3" y="30"/>
                        <a:pt x="3" y="25"/>
                        <a:pt x="3" y="19"/>
                      </a:cubicBezTo>
                      <a:cubicBezTo>
                        <a:pt x="3" y="14"/>
                        <a:pt x="4" y="7"/>
                        <a:pt x="2" y="2"/>
                      </a:cubicBezTo>
                      <a:cubicBezTo>
                        <a:pt x="2" y="3"/>
                        <a:pt x="3" y="2"/>
                        <a:pt x="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16" name="Freeform 457"/>
                <p:cNvSpPr>
                  <a:spLocks noEditPoints="1"/>
                </p:cNvSpPr>
                <p:nvPr/>
              </p:nvSpPr>
              <p:spPr bwMode="auto">
                <a:xfrm>
                  <a:off x="1482725" y="2516188"/>
                  <a:ext cx="30163" cy="34925"/>
                </a:xfrm>
                <a:custGeom>
                  <a:avLst/>
                  <a:gdLst>
                    <a:gd name="T0" fmla="*/ 26 w 29"/>
                    <a:gd name="T1" fmla="*/ 15 h 34"/>
                    <a:gd name="T2" fmla="*/ 22 w 29"/>
                    <a:gd name="T3" fmla="*/ 16 h 34"/>
                    <a:gd name="T4" fmla="*/ 24 w 29"/>
                    <a:gd name="T5" fmla="*/ 13 h 34"/>
                    <a:gd name="T6" fmla="*/ 19 w 29"/>
                    <a:gd name="T7" fmla="*/ 15 h 34"/>
                    <a:gd name="T8" fmla="*/ 21 w 29"/>
                    <a:gd name="T9" fmla="*/ 12 h 34"/>
                    <a:gd name="T10" fmla="*/ 18 w 29"/>
                    <a:gd name="T11" fmla="*/ 13 h 34"/>
                    <a:gd name="T12" fmla="*/ 17 w 29"/>
                    <a:gd name="T13" fmla="*/ 12 h 34"/>
                    <a:gd name="T14" fmla="*/ 17 w 29"/>
                    <a:gd name="T15" fmla="*/ 10 h 34"/>
                    <a:gd name="T16" fmla="*/ 17 w 29"/>
                    <a:gd name="T17" fmla="*/ 10 h 34"/>
                    <a:gd name="T18" fmla="*/ 11 w 29"/>
                    <a:gd name="T19" fmla="*/ 13 h 34"/>
                    <a:gd name="T20" fmla="*/ 12 w 29"/>
                    <a:gd name="T21" fmla="*/ 9 h 34"/>
                    <a:gd name="T22" fmla="*/ 10 w 29"/>
                    <a:gd name="T23" fmla="*/ 9 h 34"/>
                    <a:gd name="T24" fmla="*/ 12 w 29"/>
                    <a:gd name="T25" fmla="*/ 6 h 34"/>
                    <a:gd name="T26" fmla="*/ 9 w 29"/>
                    <a:gd name="T27" fmla="*/ 6 h 34"/>
                    <a:gd name="T28" fmla="*/ 7 w 29"/>
                    <a:gd name="T29" fmla="*/ 5 h 34"/>
                    <a:gd name="T30" fmla="*/ 5 w 29"/>
                    <a:gd name="T31" fmla="*/ 5 h 34"/>
                    <a:gd name="T32" fmla="*/ 4 w 29"/>
                    <a:gd name="T33" fmla="*/ 3 h 34"/>
                    <a:gd name="T34" fmla="*/ 2 w 29"/>
                    <a:gd name="T35" fmla="*/ 1 h 34"/>
                    <a:gd name="T36" fmla="*/ 0 w 29"/>
                    <a:gd name="T37" fmla="*/ 2 h 34"/>
                    <a:gd name="T38" fmla="*/ 0 w 29"/>
                    <a:gd name="T39" fmla="*/ 4 h 34"/>
                    <a:gd name="T40" fmla="*/ 2 w 29"/>
                    <a:gd name="T41" fmla="*/ 6 h 34"/>
                    <a:gd name="T42" fmla="*/ 2 w 29"/>
                    <a:gd name="T43" fmla="*/ 8 h 34"/>
                    <a:gd name="T44" fmla="*/ 2 w 29"/>
                    <a:gd name="T45" fmla="*/ 10 h 34"/>
                    <a:gd name="T46" fmla="*/ 1 w 29"/>
                    <a:gd name="T47" fmla="*/ 13 h 34"/>
                    <a:gd name="T48" fmla="*/ 7 w 29"/>
                    <a:gd name="T49" fmla="*/ 10 h 34"/>
                    <a:gd name="T50" fmla="*/ 2 w 29"/>
                    <a:gd name="T51" fmla="*/ 16 h 34"/>
                    <a:gd name="T52" fmla="*/ 1 w 29"/>
                    <a:gd name="T53" fmla="*/ 18 h 34"/>
                    <a:gd name="T54" fmla="*/ 1 w 29"/>
                    <a:gd name="T55" fmla="*/ 20 h 34"/>
                    <a:gd name="T56" fmla="*/ 1 w 29"/>
                    <a:gd name="T57" fmla="*/ 22 h 34"/>
                    <a:gd name="T58" fmla="*/ 5 w 29"/>
                    <a:gd name="T59" fmla="*/ 21 h 34"/>
                    <a:gd name="T60" fmla="*/ 1 w 29"/>
                    <a:gd name="T61" fmla="*/ 26 h 34"/>
                    <a:gd name="T62" fmla="*/ 1 w 29"/>
                    <a:gd name="T63" fmla="*/ 26 h 34"/>
                    <a:gd name="T64" fmla="*/ 1 w 29"/>
                    <a:gd name="T65" fmla="*/ 29 h 34"/>
                    <a:gd name="T66" fmla="*/ 13 w 29"/>
                    <a:gd name="T67" fmla="*/ 19 h 34"/>
                    <a:gd name="T68" fmla="*/ 10 w 29"/>
                    <a:gd name="T69" fmla="*/ 23 h 34"/>
                    <a:gd name="T70" fmla="*/ 3 w 29"/>
                    <a:gd name="T71" fmla="*/ 30 h 34"/>
                    <a:gd name="T72" fmla="*/ 13 w 29"/>
                    <a:gd name="T73" fmla="*/ 23 h 34"/>
                    <a:gd name="T74" fmla="*/ 4 w 29"/>
                    <a:gd name="T75" fmla="*/ 34 h 34"/>
                    <a:gd name="T76" fmla="*/ 24 w 29"/>
                    <a:gd name="T77" fmla="*/ 19 h 34"/>
                    <a:gd name="T78" fmla="*/ 21 w 29"/>
                    <a:gd name="T79" fmla="*/ 15 h 34"/>
                    <a:gd name="T80" fmla="*/ 21 w 29"/>
                    <a:gd name="T81" fmla="*/ 14 h 34"/>
                    <a:gd name="T82" fmla="*/ 12 w 29"/>
                    <a:gd name="T83" fmla="*/ 15 h 34"/>
                    <a:gd name="T84" fmla="*/ 13 w 29"/>
                    <a:gd name="T85" fmla="*/ 10 h 34"/>
                    <a:gd name="T86" fmla="*/ 11 w 29"/>
                    <a:gd name="T87" fmla="*/ 10 h 34"/>
                    <a:gd name="T88" fmla="*/ 7 w 29"/>
                    <a:gd name="T89" fmla="*/ 9 h 34"/>
                    <a:gd name="T90" fmla="*/ 11 w 29"/>
                    <a:gd name="T91" fmla="*/ 8 h 34"/>
                    <a:gd name="T92" fmla="*/ 9 w 29"/>
                    <a:gd name="T93" fmla="*/ 10 h 34"/>
                    <a:gd name="T94" fmla="*/ 6 w 29"/>
                    <a:gd name="T95" fmla="*/ 18 h 34"/>
                    <a:gd name="T96" fmla="*/ 14 w 29"/>
                    <a:gd name="T97" fmla="*/ 14 h 34"/>
                    <a:gd name="T98" fmla="*/ 3 w 29"/>
                    <a:gd name="T99" fmla="*/ 26 h 34"/>
                    <a:gd name="T100" fmla="*/ 10 w 29"/>
                    <a:gd name="T101" fmla="*/ 19 h 34"/>
                    <a:gd name="T102" fmla="*/ 13 w 29"/>
                    <a:gd name="T103" fmla="*/ 18 h 34"/>
                    <a:gd name="T104" fmla="*/ 16 w 29"/>
                    <a:gd name="T105" fmla="*/ 17 h 34"/>
                    <a:gd name="T106" fmla="*/ 14 w 29"/>
                    <a:gd name="T107" fmla="*/ 19 h 34"/>
                    <a:gd name="T108" fmla="*/ 14 w 29"/>
                    <a:gd name="T109" fmla="*/ 19 h 34"/>
                    <a:gd name="T110" fmla="*/ 14 w 29"/>
                    <a:gd name="T111" fmla="*/ 21 h 34"/>
                    <a:gd name="T112" fmla="*/ 6 w 29"/>
                    <a:gd name="T113" fmla="*/ 31 h 34"/>
                    <a:gd name="T114" fmla="*/ 21 w 29"/>
                    <a:gd name="T115" fmla="*/ 17 h 34"/>
                    <a:gd name="T116" fmla="*/ 20 w 29"/>
                    <a:gd name="T117" fmla="*/ 19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9" h="34">
                      <a:moveTo>
                        <a:pt x="29" y="16"/>
                      </a:moveTo>
                      <a:cubicBezTo>
                        <a:pt x="27" y="17"/>
                        <a:pt x="25" y="18"/>
                        <a:pt x="28" y="16"/>
                      </a:cubicBezTo>
                      <a:cubicBezTo>
                        <a:pt x="29" y="16"/>
                        <a:pt x="28" y="16"/>
                        <a:pt x="28" y="16"/>
                      </a:cubicBezTo>
                      <a:cubicBezTo>
                        <a:pt x="25" y="18"/>
                        <a:pt x="23" y="19"/>
                        <a:pt x="27" y="15"/>
                      </a:cubicBezTo>
                      <a:cubicBezTo>
                        <a:pt x="27" y="15"/>
                        <a:pt x="27" y="15"/>
                        <a:pt x="27" y="15"/>
                      </a:cubicBezTo>
                      <a:cubicBezTo>
                        <a:pt x="26" y="15"/>
                        <a:pt x="26" y="16"/>
                        <a:pt x="25" y="16"/>
                      </a:cubicBezTo>
                      <a:cubicBezTo>
                        <a:pt x="25" y="16"/>
                        <a:pt x="26" y="16"/>
                        <a:pt x="26" y="15"/>
                      </a:cubicBezTo>
                      <a:cubicBezTo>
                        <a:pt x="26" y="15"/>
                        <a:pt x="26" y="15"/>
                        <a:pt x="26" y="15"/>
                      </a:cubicBezTo>
                      <a:cubicBezTo>
                        <a:pt x="25" y="16"/>
                        <a:pt x="24" y="16"/>
                        <a:pt x="23" y="17"/>
                      </a:cubicBezTo>
                      <a:cubicBezTo>
                        <a:pt x="25" y="16"/>
                        <a:pt x="26" y="15"/>
                        <a:pt x="27" y="14"/>
                      </a:cubicBezTo>
                      <a:cubicBezTo>
                        <a:pt x="27" y="14"/>
                        <a:pt x="26" y="14"/>
                        <a:pt x="26" y="14"/>
                      </a:cubicBezTo>
                      <a:cubicBezTo>
                        <a:pt x="26" y="14"/>
                        <a:pt x="25" y="15"/>
                        <a:pt x="25" y="15"/>
                      </a:cubicBezTo>
                      <a:cubicBezTo>
                        <a:pt x="25" y="15"/>
                        <a:pt x="25" y="14"/>
                        <a:pt x="26" y="14"/>
                      </a:cubicBezTo>
                      <a:cubicBezTo>
                        <a:pt x="26" y="14"/>
                        <a:pt x="26" y="14"/>
                        <a:pt x="26" y="14"/>
                      </a:cubicBezTo>
                      <a:cubicBezTo>
                        <a:pt x="24" y="15"/>
                        <a:pt x="23" y="15"/>
                        <a:pt x="22" y="16"/>
                      </a:cubicBezTo>
                      <a:cubicBezTo>
                        <a:pt x="22" y="16"/>
                        <a:pt x="22" y="16"/>
                        <a:pt x="22" y="16"/>
                      </a:cubicBezTo>
                      <a:cubicBezTo>
                        <a:pt x="22" y="16"/>
                        <a:pt x="22" y="16"/>
                        <a:pt x="22" y="16"/>
                      </a:cubicBezTo>
                      <a:cubicBezTo>
                        <a:pt x="22" y="16"/>
                        <a:pt x="23" y="15"/>
                        <a:pt x="23" y="15"/>
                      </a:cubicBezTo>
                      <a:cubicBezTo>
                        <a:pt x="23" y="15"/>
                        <a:pt x="23" y="15"/>
                        <a:pt x="23" y="15"/>
                      </a:cubicBezTo>
                      <a:cubicBezTo>
                        <a:pt x="22" y="15"/>
                        <a:pt x="22" y="16"/>
                        <a:pt x="21" y="16"/>
                      </a:cubicBezTo>
                      <a:cubicBezTo>
                        <a:pt x="21" y="16"/>
                        <a:pt x="21" y="16"/>
                        <a:pt x="21" y="16"/>
                      </a:cubicBezTo>
                      <a:cubicBezTo>
                        <a:pt x="21" y="16"/>
                        <a:pt x="21" y="16"/>
                        <a:pt x="21" y="17"/>
                      </a:cubicBezTo>
                      <a:cubicBezTo>
                        <a:pt x="22" y="15"/>
                        <a:pt x="24" y="14"/>
                        <a:pt x="25" y="13"/>
                      </a:cubicBezTo>
                      <a:cubicBezTo>
                        <a:pt x="24" y="13"/>
                        <a:pt x="24" y="13"/>
                        <a:pt x="24" y="13"/>
                      </a:cubicBezTo>
                      <a:cubicBezTo>
                        <a:pt x="23" y="14"/>
                        <a:pt x="22" y="15"/>
                        <a:pt x="20" y="15"/>
                      </a:cubicBezTo>
                      <a:cubicBezTo>
                        <a:pt x="20" y="15"/>
                        <a:pt x="20" y="15"/>
                        <a:pt x="20" y="15"/>
                      </a:cubicBezTo>
                      <a:cubicBezTo>
                        <a:pt x="20" y="15"/>
                        <a:pt x="20" y="15"/>
                        <a:pt x="20" y="15"/>
                      </a:cubicBezTo>
                      <a:cubicBezTo>
                        <a:pt x="20" y="15"/>
                        <a:pt x="20" y="15"/>
                        <a:pt x="20" y="15"/>
                      </a:cubicBezTo>
                      <a:cubicBezTo>
                        <a:pt x="21" y="15"/>
                        <a:pt x="22" y="14"/>
                        <a:pt x="23" y="13"/>
                      </a:cubicBezTo>
                      <a:cubicBezTo>
                        <a:pt x="23" y="13"/>
                        <a:pt x="23" y="13"/>
                        <a:pt x="22" y="13"/>
                      </a:cubicBezTo>
                      <a:cubicBezTo>
                        <a:pt x="21" y="14"/>
                        <a:pt x="20" y="15"/>
                        <a:pt x="19" y="15"/>
                      </a:cubicBezTo>
                      <a:cubicBezTo>
                        <a:pt x="19" y="15"/>
                        <a:pt x="19" y="15"/>
                        <a:pt x="19" y="15"/>
                      </a:cubicBezTo>
                      <a:cubicBezTo>
                        <a:pt x="20" y="15"/>
                        <a:pt x="20" y="14"/>
                        <a:pt x="21" y="14"/>
                      </a:cubicBezTo>
                      <a:cubicBezTo>
                        <a:pt x="21" y="14"/>
                        <a:pt x="21" y="14"/>
                        <a:pt x="21" y="14"/>
                      </a:cubicBezTo>
                      <a:cubicBezTo>
                        <a:pt x="21" y="13"/>
                        <a:pt x="21" y="13"/>
                        <a:pt x="21" y="13"/>
                      </a:cubicBezTo>
                      <a:cubicBezTo>
                        <a:pt x="21" y="13"/>
                        <a:pt x="21" y="13"/>
                        <a:pt x="21" y="13"/>
                      </a:cubicBezTo>
                      <a:cubicBezTo>
                        <a:pt x="20" y="13"/>
                        <a:pt x="19" y="14"/>
                        <a:pt x="19" y="14"/>
                      </a:cubicBezTo>
                      <a:cubicBezTo>
                        <a:pt x="20" y="13"/>
                        <a:pt x="20" y="13"/>
                        <a:pt x="21" y="12"/>
                      </a:cubicBezTo>
                      <a:cubicBezTo>
                        <a:pt x="21" y="12"/>
                        <a:pt x="21" y="12"/>
                        <a:pt x="21" y="12"/>
                      </a:cubicBezTo>
                      <a:cubicBezTo>
                        <a:pt x="21" y="12"/>
                        <a:pt x="21" y="12"/>
                        <a:pt x="21" y="12"/>
                      </a:cubicBezTo>
                      <a:cubicBezTo>
                        <a:pt x="21" y="12"/>
                        <a:pt x="21" y="12"/>
                        <a:pt x="21" y="12"/>
                      </a:cubicBezTo>
                      <a:cubicBezTo>
                        <a:pt x="21" y="12"/>
                        <a:pt x="21" y="12"/>
                        <a:pt x="21" y="12"/>
                      </a:cubicBezTo>
                      <a:cubicBezTo>
                        <a:pt x="20" y="12"/>
                        <a:pt x="19" y="13"/>
                        <a:pt x="19" y="13"/>
                      </a:cubicBezTo>
                      <a:cubicBezTo>
                        <a:pt x="19" y="13"/>
                        <a:pt x="19" y="13"/>
                        <a:pt x="19" y="13"/>
                      </a:cubicBezTo>
                      <a:cubicBezTo>
                        <a:pt x="19" y="13"/>
                        <a:pt x="19" y="13"/>
                        <a:pt x="19" y="13"/>
                      </a:cubicBezTo>
                      <a:cubicBezTo>
                        <a:pt x="19" y="13"/>
                        <a:pt x="19" y="13"/>
                        <a:pt x="19" y="13"/>
                      </a:cubicBezTo>
                      <a:cubicBezTo>
                        <a:pt x="19" y="13"/>
                        <a:pt x="19" y="13"/>
                        <a:pt x="19" y="13"/>
                      </a:cubicBezTo>
                      <a:cubicBezTo>
                        <a:pt x="19" y="13"/>
                        <a:pt x="19" y="13"/>
                        <a:pt x="18" y="13"/>
                      </a:cubicBezTo>
                      <a:cubicBezTo>
                        <a:pt x="18" y="13"/>
                        <a:pt x="18" y="13"/>
                        <a:pt x="17" y="13"/>
                      </a:cubicBezTo>
                      <a:cubicBezTo>
                        <a:pt x="18" y="12"/>
                        <a:pt x="19" y="12"/>
                        <a:pt x="20" y="11"/>
                      </a:cubicBezTo>
                      <a:cubicBezTo>
                        <a:pt x="20" y="11"/>
                        <a:pt x="20" y="11"/>
                        <a:pt x="20" y="11"/>
                      </a:cubicBezTo>
                      <a:cubicBezTo>
                        <a:pt x="19" y="11"/>
                        <a:pt x="19" y="12"/>
                        <a:pt x="18" y="13"/>
                      </a:cubicBezTo>
                      <a:cubicBezTo>
                        <a:pt x="21" y="10"/>
                        <a:pt x="18" y="12"/>
                        <a:pt x="16" y="14"/>
                      </a:cubicBezTo>
                      <a:cubicBezTo>
                        <a:pt x="16" y="14"/>
                        <a:pt x="16" y="14"/>
                        <a:pt x="16" y="14"/>
                      </a:cubicBezTo>
                      <a:cubicBezTo>
                        <a:pt x="16" y="13"/>
                        <a:pt x="17" y="13"/>
                        <a:pt x="17" y="12"/>
                      </a:cubicBezTo>
                      <a:cubicBezTo>
                        <a:pt x="17" y="12"/>
                        <a:pt x="17" y="12"/>
                        <a:pt x="17" y="12"/>
                      </a:cubicBezTo>
                      <a:cubicBezTo>
                        <a:pt x="17" y="12"/>
                        <a:pt x="17" y="12"/>
                        <a:pt x="17" y="12"/>
                      </a:cubicBezTo>
                      <a:cubicBezTo>
                        <a:pt x="17" y="12"/>
                        <a:pt x="18" y="12"/>
                        <a:pt x="18" y="11"/>
                      </a:cubicBezTo>
                      <a:cubicBezTo>
                        <a:pt x="18" y="11"/>
                        <a:pt x="18" y="11"/>
                        <a:pt x="18" y="11"/>
                      </a:cubicBezTo>
                      <a:cubicBezTo>
                        <a:pt x="17" y="11"/>
                        <a:pt x="17" y="12"/>
                        <a:pt x="16" y="12"/>
                      </a:cubicBezTo>
                      <a:cubicBezTo>
                        <a:pt x="17" y="12"/>
                        <a:pt x="17" y="11"/>
                        <a:pt x="17" y="11"/>
                      </a:cubicBezTo>
                      <a:cubicBezTo>
                        <a:pt x="17" y="10"/>
                        <a:pt x="18" y="10"/>
                        <a:pt x="18" y="10"/>
                      </a:cubicBezTo>
                      <a:cubicBezTo>
                        <a:pt x="18" y="10"/>
                        <a:pt x="18" y="10"/>
                        <a:pt x="18" y="10"/>
                      </a:cubicBezTo>
                      <a:cubicBezTo>
                        <a:pt x="18" y="10"/>
                        <a:pt x="18" y="10"/>
                        <a:pt x="17" y="10"/>
                      </a:cubicBezTo>
                      <a:cubicBezTo>
                        <a:pt x="17" y="10"/>
                        <a:pt x="17" y="10"/>
                        <a:pt x="17" y="10"/>
                      </a:cubicBezTo>
                      <a:cubicBezTo>
                        <a:pt x="17" y="10"/>
                        <a:pt x="17" y="10"/>
                        <a:pt x="17" y="10"/>
                      </a:cubicBezTo>
                      <a:cubicBezTo>
                        <a:pt x="17" y="10"/>
                        <a:pt x="17" y="10"/>
                        <a:pt x="17" y="10"/>
                      </a:cubicBezTo>
                      <a:cubicBezTo>
                        <a:pt x="17" y="10"/>
                        <a:pt x="17" y="10"/>
                        <a:pt x="17" y="10"/>
                      </a:cubicBezTo>
                      <a:cubicBezTo>
                        <a:pt x="17" y="10"/>
                        <a:pt x="17" y="10"/>
                        <a:pt x="17" y="10"/>
                      </a:cubicBezTo>
                      <a:cubicBezTo>
                        <a:pt x="17" y="10"/>
                        <a:pt x="17" y="10"/>
                        <a:pt x="17" y="10"/>
                      </a:cubicBezTo>
                      <a:cubicBezTo>
                        <a:pt x="17" y="10"/>
                        <a:pt x="17" y="10"/>
                        <a:pt x="17" y="10"/>
                      </a:cubicBezTo>
                      <a:cubicBezTo>
                        <a:pt x="17" y="10"/>
                        <a:pt x="17" y="10"/>
                        <a:pt x="17" y="10"/>
                      </a:cubicBezTo>
                      <a:cubicBezTo>
                        <a:pt x="17" y="10"/>
                        <a:pt x="16" y="10"/>
                        <a:pt x="16" y="11"/>
                      </a:cubicBezTo>
                      <a:cubicBezTo>
                        <a:pt x="16" y="11"/>
                        <a:pt x="16" y="11"/>
                        <a:pt x="16" y="11"/>
                      </a:cubicBezTo>
                      <a:cubicBezTo>
                        <a:pt x="16" y="10"/>
                        <a:pt x="16" y="10"/>
                        <a:pt x="16" y="10"/>
                      </a:cubicBezTo>
                      <a:cubicBezTo>
                        <a:pt x="16" y="10"/>
                        <a:pt x="16" y="10"/>
                        <a:pt x="16" y="10"/>
                      </a:cubicBezTo>
                      <a:cubicBezTo>
                        <a:pt x="16" y="10"/>
                        <a:pt x="16" y="10"/>
                        <a:pt x="16" y="10"/>
                      </a:cubicBezTo>
                      <a:cubicBezTo>
                        <a:pt x="16" y="10"/>
                        <a:pt x="16" y="10"/>
                        <a:pt x="16" y="10"/>
                      </a:cubicBezTo>
                      <a:cubicBezTo>
                        <a:pt x="15" y="11"/>
                        <a:pt x="13" y="12"/>
                        <a:pt x="12" y="13"/>
                      </a:cubicBezTo>
                      <a:cubicBezTo>
                        <a:pt x="11" y="13"/>
                        <a:pt x="11" y="13"/>
                        <a:pt x="11" y="13"/>
                      </a:cubicBezTo>
                      <a:cubicBezTo>
                        <a:pt x="13" y="12"/>
                        <a:pt x="15" y="10"/>
                        <a:pt x="17" y="9"/>
                      </a:cubicBezTo>
                      <a:cubicBezTo>
                        <a:pt x="17" y="8"/>
                        <a:pt x="17" y="8"/>
                        <a:pt x="16" y="8"/>
                      </a:cubicBezTo>
                      <a:cubicBezTo>
                        <a:pt x="15" y="9"/>
                        <a:pt x="14" y="9"/>
                        <a:pt x="12" y="10"/>
                      </a:cubicBezTo>
                      <a:cubicBezTo>
                        <a:pt x="13" y="10"/>
                        <a:pt x="13" y="10"/>
                        <a:pt x="14" y="9"/>
                      </a:cubicBezTo>
                      <a:cubicBezTo>
                        <a:pt x="14" y="9"/>
                        <a:pt x="14" y="9"/>
                        <a:pt x="14" y="9"/>
                      </a:cubicBezTo>
                      <a:cubicBezTo>
                        <a:pt x="14" y="9"/>
                        <a:pt x="15" y="8"/>
                        <a:pt x="16" y="8"/>
                      </a:cubicBezTo>
                      <a:cubicBezTo>
                        <a:pt x="16" y="8"/>
                        <a:pt x="15" y="7"/>
                        <a:pt x="15" y="7"/>
                      </a:cubicBezTo>
                      <a:cubicBezTo>
                        <a:pt x="14" y="8"/>
                        <a:pt x="13" y="8"/>
                        <a:pt x="12" y="9"/>
                      </a:cubicBezTo>
                      <a:cubicBezTo>
                        <a:pt x="13" y="8"/>
                        <a:pt x="14" y="8"/>
                        <a:pt x="15" y="7"/>
                      </a:cubicBezTo>
                      <a:cubicBezTo>
                        <a:pt x="15" y="7"/>
                        <a:pt x="15" y="7"/>
                        <a:pt x="15" y="7"/>
                      </a:cubicBezTo>
                      <a:cubicBezTo>
                        <a:pt x="15" y="7"/>
                        <a:pt x="15" y="7"/>
                        <a:pt x="15" y="7"/>
                      </a:cubicBezTo>
                      <a:cubicBezTo>
                        <a:pt x="15" y="7"/>
                        <a:pt x="15" y="7"/>
                        <a:pt x="15" y="7"/>
                      </a:cubicBezTo>
                      <a:cubicBezTo>
                        <a:pt x="14" y="7"/>
                        <a:pt x="14" y="7"/>
                        <a:pt x="13" y="7"/>
                      </a:cubicBezTo>
                      <a:cubicBezTo>
                        <a:pt x="13" y="7"/>
                        <a:pt x="13" y="7"/>
                        <a:pt x="13" y="7"/>
                      </a:cubicBezTo>
                      <a:cubicBezTo>
                        <a:pt x="12" y="8"/>
                        <a:pt x="11" y="9"/>
                        <a:pt x="10" y="10"/>
                      </a:cubicBezTo>
                      <a:cubicBezTo>
                        <a:pt x="10" y="10"/>
                        <a:pt x="10" y="9"/>
                        <a:pt x="10" y="9"/>
                      </a:cubicBezTo>
                      <a:cubicBezTo>
                        <a:pt x="11" y="9"/>
                        <a:pt x="12" y="8"/>
                        <a:pt x="12" y="7"/>
                      </a:cubicBezTo>
                      <a:cubicBezTo>
                        <a:pt x="12" y="7"/>
                        <a:pt x="12" y="7"/>
                        <a:pt x="13" y="7"/>
                      </a:cubicBezTo>
                      <a:cubicBezTo>
                        <a:pt x="13" y="7"/>
                        <a:pt x="13" y="7"/>
                        <a:pt x="13" y="7"/>
                      </a:cubicBezTo>
                      <a:cubicBezTo>
                        <a:pt x="13" y="7"/>
                        <a:pt x="13" y="6"/>
                        <a:pt x="13" y="6"/>
                      </a:cubicBezTo>
                      <a:cubicBezTo>
                        <a:pt x="13" y="6"/>
                        <a:pt x="13" y="6"/>
                        <a:pt x="13" y="6"/>
                      </a:cubicBezTo>
                      <a:cubicBezTo>
                        <a:pt x="13" y="6"/>
                        <a:pt x="12" y="6"/>
                        <a:pt x="12" y="6"/>
                      </a:cubicBezTo>
                      <a:cubicBezTo>
                        <a:pt x="12" y="6"/>
                        <a:pt x="12" y="6"/>
                        <a:pt x="12" y="6"/>
                      </a:cubicBezTo>
                      <a:cubicBezTo>
                        <a:pt x="12" y="6"/>
                        <a:pt x="12" y="5"/>
                        <a:pt x="12" y="6"/>
                      </a:cubicBezTo>
                      <a:cubicBezTo>
                        <a:pt x="11" y="6"/>
                        <a:pt x="10" y="6"/>
                        <a:pt x="9" y="7"/>
                      </a:cubicBezTo>
                      <a:cubicBezTo>
                        <a:pt x="10" y="7"/>
                        <a:pt x="10" y="6"/>
                        <a:pt x="10" y="6"/>
                      </a:cubicBezTo>
                      <a:cubicBezTo>
                        <a:pt x="10" y="6"/>
                        <a:pt x="10" y="6"/>
                        <a:pt x="10" y="6"/>
                      </a:cubicBezTo>
                      <a:cubicBezTo>
                        <a:pt x="8" y="7"/>
                        <a:pt x="7" y="8"/>
                        <a:pt x="6" y="9"/>
                      </a:cubicBezTo>
                      <a:cubicBezTo>
                        <a:pt x="5" y="9"/>
                        <a:pt x="5" y="10"/>
                        <a:pt x="4" y="10"/>
                      </a:cubicBezTo>
                      <a:cubicBezTo>
                        <a:pt x="4" y="10"/>
                        <a:pt x="3" y="11"/>
                        <a:pt x="2" y="11"/>
                      </a:cubicBezTo>
                      <a:cubicBezTo>
                        <a:pt x="5" y="10"/>
                        <a:pt x="7" y="8"/>
                        <a:pt x="9" y="6"/>
                      </a:cubicBezTo>
                      <a:cubicBezTo>
                        <a:pt x="9" y="6"/>
                        <a:pt x="9" y="6"/>
                        <a:pt x="9" y="6"/>
                      </a:cubicBezTo>
                      <a:cubicBezTo>
                        <a:pt x="8" y="6"/>
                        <a:pt x="7" y="7"/>
                        <a:pt x="6" y="7"/>
                      </a:cubicBezTo>
                      <a:cubicBezTo>
                        <a:pt x="8" y="6"/>
                        <a:pt x="9" y="5"/>
                        <a:pt x="9" y="5"/>
                      </a:cubicBezTo>
                      <a:cubicBezTo>
                        <a:pt x="9" y="5"/>
                        <a:pt x="9" y="5"/>
                        <a:pt x="9" y="5"/>
                      </a:cubicBezTo>
                      <a:cubicBezTo>
                        <a:pt x="8" y="6"/>
                        <a:pt x="3" y="9"/>
                        <a:pt x="3" y="9"/>
                      </a:cubicBezTo>
                      <a:cubicBezTo>
                        <a:pt x="5" y="7"/>
                        <a:pt x="7" y="6"/>
                        <a:pt x="8" y="5"/>
                      </a:cubicBezTo>
                      <a:cubicBezTo>
                        <a:pt x="9" y="5"/>
                        <a:pt x="8" y="5"/>
                        <a:pt x="8" y="5"/>
                      </a:cubicBezTo>
                      <a:cubicBezTo>
                        <a:pt x="7" y="6"/>
                        <a:pt x="6" y="6"/>
                        <a:pt x="5" y="7"/>
                      </a:cubicBezTo>
                      <a:cubicBezTo>
                        <a:pt x="5" y="7"/>
                        <a:pt x="7" y="6"/>
                        <a:pt x="7" y="5"/>
                      </a:cubicBezTo>
                      <a:cubicBezTo>
                        <a:pt x="7" y="5"/>
                        <a:pt x="7" y="5"/>
                        <a:pt x="7" y="5"/>
                      </a:cubicBezTo>
                      <a:cubicBezTo>
                        <a:pt x="5" y="6"/>
                        <a:pt x="4" y="7"/>
                        <a:pt x="2" y="8"/>
                      </a:cubicBezTo>
                      <a:cubicBezTo>
                        <a:pt x="4" y="7"/>
                        <a:pt x="6" y="6"/>
                        <a:pt x="7" y="4"/>
                      </a:cubicBezTo>
                      <a:cubicBezTo>
                        <a:pt x="7" y="4"/>
                        <a:pt x="7" y="4"/>
                        <a:pt x="7" y="4"/>
                      </a:cubicBezTo>
                      <a:cubicBezTo>
                        <a:pt x="6" y="5"/>
                        <a:pt x="6" y="5"/>
                        <a:pt x="5" y="5"/>
                      </a:cubicBezTo>
                      <a:cubicBezTo>
                        <a:pt x="5" y="5"/>
                        <a:pt x="6" y="5"/>
                        <a:pt x="7" y="4"/>
                      </a:cubicBezTo>
                      <a:cubicBezTo>
                        <a:pt x="7" y="4"/>
                        <a:pt x="7" y="4"/>
                        <a:pt x="7" y="4"/>
                      </a:cubicBezTo>
                      <a:cubicBezTo>
                        <a:pt x="6" y="4"/>
                        <a:pt x="6" y="4"/>
                        <a:pt x="5" y="5"/>
                      </a:cubicBezTo>
                      <a:cubicBezTo>
                        <a:pt x="6" y="4"/>
                        <a:pt x="6" y="4"/>
                        <a:pt x="7" y="3"/>
                      </a:cubicBezTo>
                      <a:cubicBezTo>
                        <a:pt x="7" y="3"/>
                        <a:pt x="7" y="3"/>
                        <a:pt x="7" y="3"/>
                      </a:cubicBezTo>
                      <a:cubicBezTo>
                        <a:pt x="5" y="4"/>
                        <a:pt x="4" y="4"/>
                        <a:pt x="4" y="5"/>
                      </a:cubicBezTo>
                      <a:cubicBezTo>
                        <a:pt x="4" y="5"/>
                        <a:pt x="5" y="4"/>
                        <a:pt x="6" y="3"/>
                      </a:cubicBezTo>
                      <a:cubicBezTo>
                        <a:pt x="6" y="3"/>
                        <a:pt x="6" y="3"/>
                        <a:pt x="5" y="3"/>
                      </a:cubicBezTo>
                      <a:cubicBezTo>
                        <a:pt x="0" y="7"/>
                        <a:pt x="5" y="3"/>
                        <a:pt x="6" y="2"/>
                      </a:cubicBezTo>
                      <a:cubicBezTo>
                        <a:pt x="6" y="2"/>
                        <a:pt x="6" y="2"/>
                        <a:pt x="6" y="2"/>
                      </a:cubicBezTo>
                      <a:cubicBezTo>
                        <a:pt x="5" y="3"/>
                        <a:pt x="1" y="6"/>
                        <a:pt x="4" y="3"/>
                      </a:cubicBezTo>
                      <a:cubicBezTo>
                        <a:pt x="4" y="3"/>
                        <a:pt x="4" y="3"/>
                        <a:pt x="4" y="3"/>
                      </a:cubicBezTo>
                      <a:cubicBezTo>
                        <a:pt x="2" y="4"/>
                        <a:pt x="2" y="4"/>
                        <a:pt x="4" y="2"/>
                      </a:cubicBezTo>
                      <a:cubicBezTo>
                        <a:pt x="4" y="2"/>
                        <a:pt x="4" y="2"/>
                        <a:pt x="4" y="2"/>
                      </a:cubicBezTo>
                      <a:cubicBezTo>
                        <a:pt x="2" y="4"/>
                        <a:pt x="1" y="4"/>
                        <a:pt x="4" y="2"/>
                      </a:cubicBezTo>
                      <a:cubicBezTo>
                        <a:pt x="4" y="2"/>
                        <a:pt x="4" y="2"/>
                        <a:pt x="3" y="2"/>
                      </a:cubicBezTo>
                      <a:cubicBezTo>
                        <a:pt x="2" y="2"/>
                        <a:pt x="1" y="4"/>
                        <a:pt x="3" y="2"/>
                      </a:cubicBezTo>
                      <a:cubicBezTo>
                        <a:pt x="3" y="2"/>
                        <a:pt x="3" y="2"/>
                        <a:pt x="2" y="2"/>
                      </a:cubicBezTo>
                      <a:cubicBezTo>
                        <a:pt x="0" y="3"/>
                        <a:pt x="1" y="2"/>
                        <a:pt x="2" y="1"/>
                      </a:cubicBezTo>
                      <a:cubicBezTo>
                        <a:pt x="3" y="1"/>
                        <a:pt x="2" y="1"/>
                        <a:pt x="2" y="1"/>
                      </a:cubicBezTo>
                      <a:cubicBezTo>
                        <a:pt x="2" y="1"/>
                        <a:pt x="2" y="1"/>
                        <a:pt x="2" y="1"/>
                      </a:cubicBezTo>
                      <a:cubicBezTo>
                        <a:pt x="2" y="1"/>
                        <a:pt x="2" y="1"/>
                        <a:pt x="2" y="1"/>
                      </a:cubicBezTo>
                      <a:cubicBezTo>
                        <a:pt x="1" y="1"/>
                        <a:pt x="1" y="1"/>
                        <a:pt x="1" y="1"/>
                      </a:cubicBezTo>
                      <a:cubicBezTo>
                        <a:pt x="1" y="1"/>
                        <a:pt x="1" y="0"/>
                        <a:pt x="1" y="0"/>
                      </a:cubicBezTo>
                      <a:cubicBezTo>
                        <a:pt x="1" y="1"/>
                        <a:pt x="0" y="1"/>
                        <a:pt x="0" y="1"/>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3"/>
                        <a:pt x="0" y="2"/>
                      </a:cubicBezTo>
                      <a:cubicBezTo>
                        <a:pt x="2" y="2"/>
                        <a:pt x="1" y="2"/>
                        <a:pt x="0" y="3"/>
                      </a:cubicBezTo>
                      <a:cubicBezTo>
                        <a:pt x="0" y="3"/>
                        <a:pt x="0" y="4"/>
                        <a:pt x="0" y="4"/>
                      </a:cubicBezTo>
                      <a:cubicBezTo>
                        <a:pt x="2" y="2"/>
                        <a:pt x="2" y="2"/>
                        <a:pt x="0" y="4"/>
                      </a:cubicBezTo>
                      <a:cubicBezTo>
                        <a:pt x="0" y="4"/>
                        <a:pt x="0" y="4"/>
                        <a:pt x="0" y="4"/>
                      </a:cubicBezTo>
                      <a:cubicBezTo>
                        <a:pt x="4" y="2"/>
                        <a:pt x="1" y="4"/>
                        <a:pt x="0" y="5"/>
                      </a:cubicBezTo>
                      <a:cubicBezTo>
                        <a:pt x="0" y="5"/>
                        <a:pt x="0" y="5"/>
                        <a:pt x="0" y="5"/>
                      </a:cubicBezTo>
                      <a:cubicBezTo>
                        <a:pt x="2" y="4"/>
                        <a:pt x="4" y="2"/>
                        <a:pt x="1" y="5"/>
                      </a:cubicBezTo>
                      <a:cubicBezTo>
                        <a:pt x="1" y="5"/>
                        <a:pt x="1" y="5"/>
                        <a:pt x="1" y="5"/>
                      </a:cubicBezTo>
                      <a:cubicBezTo>
                        <a:pt x="4" y="3"/>
                        <a:pt x="2" y="4"/>
                        <a:pt x="1" y="5"/>
                      </a:cubicBezTo>
                      <a:cubicBezTo>
                        <a:pt x="1" y="5"/>
                        <a:pt x="1" y="6"/>
                        <a:pt x="1" y="6"/>
                      </a:cubicBezTo>
                      <a:cubicBezTo>
                        <a:pt x="2" y="5"/>
                        <a:pt x="2" y="5"/>
                        <a:pt x="3" y="4"/>
                      </a:cubicBezTo>
                      <a:cubicBezTo>
                        <a:pt x="7" y="1"/>
                        <a:pt x="2" y="6"/>
                        <a:pt x="2" y="6"/>
                      </a:cubicBezTo>
                      <a:cubicBezTo>
                        <a:pt x="1" y="6"/>
                        <a:pt x="2" y="6"/>
                        <a:pt x="2" y="6"/>
                      </a:cubicBezTo>
                      <a:cubicBezTo>
                        <a:pt x="6" y="3"/>
                        <a:pt x="3" y="5"/>
                        <a:pt x="1" y="7"/>
                      </a:cubicBezTo>
                      <a:cubicBezTo>
                        <a:pt x="1" y="7"/>
                        <a:pt x="1" y="7"/>
                        <a:pt x="1" y="7"/>
                      </a:cubicBezTo>
                      <a:cubicBezTo>
                        <a:pt x="9" y="1"/>
                        <a:pt x="3" y="6"/>
                        <a:pt x="1" y="7"/>
                      </a:cubicBezTo>
                      <a:cubicBezTo>
                        <a:pt x="1" y="7"/>
                        <a:pt x="1" y="7"/>
                        <a:pt x="2" y="7"/>
                      </a:cubicBezTo>
                      <a:cubicBezTo>
                        <a:pt x="3" y="7"/>
                        <a:pt x="4" y="6"/>
                        <a:pt x="5" y="5"/>
                      </a:cubicBezTo>
                      <a:cubicBezTo>
                        <a:pt x="4" y="6"/>
                        <a:pt x="3" y="7"/>
                        <a:pt x="2" y="8"/>
                      </a:cubicBezTo>
                      <a:cubicBezTo>
                        <a:pt x="2" y="8"/>
                        <a:pt x="2" y="8"/>
                        <a:pt x="2" y="8"/>
                      </a:cubicBezTo>
                      <a:cubicBezTo>
                        <a:pt x="3" y="7"/>
                        <a:pt x="4" y="6"/>
                        <a:pt x="5" y="5"/>
                      </a:cubicBezTo>
                      <a:cubicBezTo>
                        <a:pt x="4" y="7"/>
                        <a:pt x="2" y="8"/>
                        <a:pt x="1" y="9"/>
                      </a:cubicBezTo>
                      <a:cubicBezTo>
                        <a:pt x="1" y="9"/>
                        <a:pt x="1" y="9"/>
                        <a:pt x="1" y="9"/>
                      </a:cubicBezTo>
                      <a:cubicBezTo>
                        <a:pt x="2" y="8"/>
                        <a:pt x="4" y="7"/>
                        <a:pt x="6" y="6"/>
                      </a:cubicBezTo>
                      <a:cubicBezTo>
                        <a:pt x="5" y="6"/>
                        <a:pt x="3" y="8"/>
                        <a:pt x="2" y="9"/>
                      </a:cubicBezTo>
                      <a:cubicBezTo>
                        <a:pt x="2" y="9"/>
                        <a:pt x="2" y="9"/>
                        <a:pt x="2" y="9"/>
                      </a:cubicBezTo>
                      <a:cubicBezTo>
                        <a:pt x="2" y="9"/>
                        <a:pt x="2" y="10"/>
                        <a:pt x="2" y="10"/>
                      </a:cubicBezTo>
                      <a:cubicBezTo>
                        <a:pt x="1" y="10"/>
                        <a:pt x="2" y="10"/>
                        <a:pt x="2" y="10"/>
                      </a:cubicBezTo>
                      <a:cubicBezTo>
                        <a:pt x="4" y="9"/>
                        <a:pt x="5" y="8"/>
                        <a:pt x="7" y="6"/>
                      </a:cubicBezTo>
                      <a:cubicBezTo>
                        <a:pt x="5" y="8"/>
                        <a:pt x="3" y="9"/>
                        <a:pt x="2" y="11"/>
                      </a:cubicBezTo>
                      <a:cubicBezTo>
                        <a:pt x="2" y="11"/>
                        <a:pt x="2" y="11"/>
                        <a:pt x="2" y="11"/>
                      </a:cubicBezTo>
                      <a:cubicBezTo>
                        <a:pt x="11" y="4"/>
                        <a:pt x="4" y="10"/>
                        <a:pt x="1" y="12"/>
                      </a:cubicBezTo>
                      <a:cubicBezTo>
                        <a:pt x="0" y="13"/>
                        <a:pt x="1" y="13"/>
                        <a:pt x="1" y="13"/>
                      </a:cubicBezTo>
                      <a:cubicBezTo>
                        <a:pt x="1" y="12"/>
                        <a:pt x="2" y="12"/>
                        <a:pt x="2" y="12"/>
                      </a:cubicBezTo>
                      <a:cubicBezTo>
                        <a:pt x="2" y="12"/>
                        <a:pt x="1" y="13"/>
                        <a:pt x="1" y="13"/>
                      </a:cubicBezTo>
                      <a:cubicBezTo>
                        <a:pt x="1" y="13"/>
                        <a:pt x="1" y="13"/>
                        <a:pt x="1" y="13"/>
                      </a:cubicBezTo>
                      <a:cubicBezTo>
                        <a:pt x="1" y="13"/>
                        <a:pt x="2" y="13"/>
                        <a:pt x="2" y="13"/>
                      </a:cubicBezTo>
                      <a:cubicBezTo>
                        <a:pt x="2" y="13"/>
                        <a:pt x="2" y="13"/>
                        <a:pt x="2" y="13"/>
                      </a:cubicBezTo>
                      <a:cubicBezTo>
                        <a:pt x="3" y="12"/>
                        <a:pt x="4" y="11"/>
                        <a:pt x="5" y="10"/>
                      </a:cubicBezTo>
                      <a:cubicBezTo>
                        <a:pt x="6" y="10"/>
                        <a:pt x="6" y="10"/>
                        <a:pt x="7" y="9"/>
                      </a:cubicBezTo>
                      <a:cubicBezTo>
                        <a:pt x="5" y="11"/>
                        <a:pt x="3" y="13"/>
                        <a:pt x="1" y="14"/>
                      </a:cubicBezTo>
                      <a:cubicBezTo>
                        <a:pt x="1" y="14"/>
                        <a:pt x="1" y="14"/>
                        <a:pt x="2" y="14"/>
                      </a:cubicBezTo>
                      <a:cubicBezTo>
                        <a:pt x="3" y="13"/>
                        <a:pt x="5" y="11"/>
                        <a:pt x="7" y="10"/>
                      </a:cubicBezTo>
                      <a:cubicBezTo>
                        <a:pt x="12" y="6"/>
                        <a:pt x="7" y="10"/>
                        <a:pt x="7" y="10"/>
                      </a:cubicBezTo>
                      <a:cubicBezTo>
                        <a:pt x="5" y="11"/>
                        <a:pt x="4" y="12"/>
                        <a:pt x="3" y="14"/>
                      </a:cubicBezTo>
                      <a:cubicBezTo>
                        <a:pt x="3" y="14"/>
                        <a:pt x="3" y="14"/>
                        <a:pt x="3" y="14"/>
                      </a:cubicBezTo>
                      <a:cubicBezTo>
                        <a:pt x="3" y="14"/>
                        <a:pt x="3" y="14"/>
                        <a:pt x="3" y="14"/>
                      </a:cubicBezTo>
                      <a:cubicBezTo>
                        <a:pt x="3" y="14"/>
                        <a:pt x="2" y="15"/>
                        <a:pt x="2" y="15"/>
                      </a:cubicBezTo>
                      <a:cubicBezTo>
                        <a:pt x="2" y="15"/>
                        <a:pt x="2" y="16"/>
                        <a:pt x="2" y="16"/>
                      </a:cubicBezTo>
                      <a:cubicBezTo>
                        <a:pt x="1" y="16"/>
                        <a:pt x="1" y="16"/>
                        <a:pt x="1" y="16"/>
                      </a:cubicBezTo>
                      <a:cubicBezTo>
                        <a:pt x="1" y="17"/>
                        <a:pt x="1" y="17"/>
                        <a:pt x="1" y="17"/>
                      </a:cubicBezTo>
                      <a:cubicBezTo>
                        <a:pt x="1" y="16"/>
                        <a:pt x="1" y="16"/>
                        <a:pt x="2" y="16"/>
                      </a:cubicBezTo>
                      <a:cubicBezTo>
                        <a:pt x="2" y="16"/>
                        <a:pt x="2" y="16"/>
                        <a:pt x="2" y="16"/>
                      </a:cubicBezTo>
                      <a:cubicBezTo>
                        <a:pt x="3" y="16"/>
                        <a:pt x="4" y="15"/>
                        <a:pt x="5" y="14"/>
                      </a:cubicBezTo>
                      <a:cubicBezTo>
                        <a:pt x="4" y="15"/>
                        <a:pt x="3" y="15"/>
                        <a:pt x="3" y="16"/>
                      </a:cubicBezTo>
                      <a:cubicBezTo>
                        <a:pt x="3" y="16"/>
                        <a:pt x="3" y="16"/>
                        <a:pt x="3" y="16"/>
                      </a:cubicBezTo>
                      <a:cubicBezTo>
                        <a:pt x="4" y="15"/>
                        <a:pt x="5" y="14"/>
                        <a:pt x="6" y="13"/>
                      </a:cubicBezTo>
                      <a:cubicBezTo>
                        <a:pt x="6" y="13"/>
                        <a:pt x="6" y="14"/>
                        <a:pt x="6" y="14"/>
                      </a:cubicBezTo>
                      <a:cubicBezTo>
                        <a:pt x="5" y="15"/>
                        <a:pt x="4" y="16"/>
                        <a:pt x="3" y="17"/>
                      </a:cubicBezTo>
                      <a:cubicBezTo>
                        <a:pt x="2" y="17"/>
                        <a:pt x="1" y="18"/>
                        <a:pt x="1" y="18"/>
                      </a:cubicBezTo>
                      <a:cubicBezTo>
                        <a:pt x="1" y="18"/>
                        <a:pt x="1" y="18"/>
                        <a:pt x="1" y="18"/>
                      </a:cubicBezTo>
                      <a:cubicBezTo>
                        <a:pt x="1" y="18"/>
                        <a:pt x="2" y="18"/>
                        <a:pt x="2" y="18"/>
                      </a:cubicBezTo>
                      <a:cubicBezTo>
                        <a:pt x="2" y="18"/>
                        <a:pt x="2" y="18"/>
                        <a:pt x="2" y="18"/>
                      </a:cubicBezTo>
                      <a:cubicBezTo>
                        <a:pt x="3" y="17"/>
                        <a:pt x="4" y="16"/>
                        <a:pt x="5" y="16"/>
                      </a:cubicBezTo>
                      <a:cubicBezTo>
                        <a:pt x="5" y="16"/>
                        <a:pt x="5" y="16"/>
                        <a:pt x="5" y="16"/>
                      </a:cubicBezTo>
                      <a:cubicBezTo>
                        <a:pt x="3" y="17"/>
                        <a:pt x="2" y="18"/>
                        <a:pt x="1" y="19"/>
                      </a:cubicBezTo>
                      <a:cubicBezTo>
                        <a:pt x="1" y="20"/>
                        <a:pt x="1" y="21"/>
                        <a:pt x="1" y="21"/>
                      </a:cubicBezTo>
                      <a:cubicBezTo>
                        <a:pt x="1" y="21"/>
                        <a:pt x="1" y="21"/>
                        <a:pt x="1" y="20"/>
                      </a:cubicBezTo>
                      <a:cubicBezTo>
                        <a:pt x="1" y="20"/>
                        <a:pt x="1" y="20"/>
                        <a:pt x="1" y="20"/>
                      </a:cubicBezTo>
                      <a:cubicBezTo>
                        <a:pt x="2" y="20"/>
                        <a:pt x="2" y="20"/>
                        <a:pt x="2" y="20"/>
                      </a:cubicBezTo>
                      <a:cubicBezTo>
                        <a:pt x="2" y="20"/>
                        <a:pt x="3" y="19"/>
                        <a:pt x="4" y="19"/>
                      </a:cubicBezTo>
                      <a:cubicBezTo>
                        <a:pt x="3" y="19"/>
                        <a:pt x="2" y="20"/>
                        <a:pt x="1" y="21"/>
                      </a:cubicBezTo>
                      <a:cubicBezTo>
                        <a:pt x="1" y="21"/>
                        <a:pt x="1" y="22"/>
                        <a:pt x="1" y="22"/>
                      </a:cubicBezTo>
                      <a:cubicBezTo>
                        <a:pt x="3" y="21"/>
                        <a:pt x="4" y="20"/>
                        <a:pt x="5" y="19"/>
                      </a:cubicBezTo>
                      <a:cubicBezTo>
                        <a:pt x="5" y="19"/>
                        <a:pt x="5" y="19"/>
                        <a:pt x="5" y="19"/>
                      </a:cubicBezTo>
                      <a:cubicBezTo>
                        <a:pt x="3" y="20"/>
                        <a:pt x="2" y="21"/>
                        <a:pt x="1" y="22"/>
                      </a:cubicBezTo>
                      <a:cubicBezTo>
                        <a:pt x="1" y="23"/>
                        <a:pt x="1" y="23"/>
                        <a:pt x="1" y="23"/>
                      </a:cubicBezTo>
                      <a:cubicBezTo>
                        <a:pt x="1" y="22"/>
                        <a:pt x="2" y="22"/>
                        <a:pt x="3" y="21"/>
                      </a:cubicBezTo>
                      <a:cubicBezTo>
                        <a:pt x="2" y="22"/>
                        <a:pt x="1" y="22"/>
                        <a:pt x="1" y="23"/>
                      </a:cubicBezTo>
                      <a:cubicBezTo>
                        <a:pt x="1" y="23"/>
                        <a:pt x="1" y="24"/>
                        <a:pt x="1" y="24"/>
                      </a:cubicBezTo>
                      <a:cubicBezTo>
                        <a:pt x="1" y="24"/>
                        <a:pt x="2" y="24"/>
                        <a:pt x="2" y="23"/>
                      </a:cubicBezTo>
                      <a:cubicBezTo>
                        <a:pt x="2" y="23"/>
                        <a:pt x="2" y="23"/>
                        <a:pt x="2" y="23"/>
                      </a:cubicBezTo>
                      <a:cubicBezTo>
                        <a:pt x="2" y="23"/>
                        <a:pt x="2" y="24"/>
                        <a:pt x="2" y="24"/>
                      </a:cubicBezTo>
                      <a:cubicBezTo>
                        <a:pt x="3" y="23"/>
                        <a:pt x="4" y="22"/>
                        <a:pt x="5" y="21"/>
                      </a:cubicBezTo>
                      <a:cubicBezTo>
                        <a:pt x="5" y="21"/>
                        <a:pt x="6" y="21"/>
                        <a:pt x="6" y="20"/>
                      </a:cubicBezTo>
                      <a:cubicBezTo>
                        <a:pt x="7" y="20"/>
                        <a:pt x="7" y="19"/>
                        <a:pt x="8" y="19"/>
                      </a:cubicBezTo>
                      <a:cubicBezTo>
                        <a:pt x="8" y="19"/>
                        <a:pt x="8" y="19"/>
                        <a:pt x="8" y="19"/>
                      </a:cubicBezTo>
                      <a:cubicBezTo>
                        <a:pt x="8" y="19"/>
                        <a:pt x="8" y="19"/>
                        <a:pt x="8" y="19"/>
                      </a:cubicBezTo>
                      <a:cubicBezTo>
                        <a:pt x="8" y="19"/>
                        <a:pt x="9" y="19"/>
                        <a:pt x="10" y="18"/>
                      </a:cubicBezTo>
                      <a:cubicBezTo>
                        <a:pt x="8" y="20"/>
                        <a:pt x="6" y="21"/>
                        <a:pt x="5" y="22"/>
                      </a:cubicBezTo>
                      <a:cubicBezTo>
                        <a:pt x="3" y="23"/>
                        <a:pt x="2" y="24"/>
                        <a:pt x="1" y="26"/>
                      </a:cubicBezTo>
                      <a:cubicBezTo>
                        <a:pt x="1" y="26"/>
                        <a:pt x="1" y="26"/>
                        <a:pt x="1" y="26"/>
                      </a:cubicBezTo>
                      <a:cubicBezTo>
                        <a:pt x="1" y="26"/>
                        <a:pt x="1" y="26"/>
                        <a:pt x="2" y="25"/>
                      </a:cubicBezTo>
                      <a:cubicBezTo>
                        <a:pt x="3" y="24"/>
                        <a:pt x="4" y="23"/>
                        <a:pt x="6" y="22"/>
                      </a:cubicBezTo>
                      <a:cubicBezTo>
                        <a:pt x="6" y="22"/>
                        <a:pt x="5" y="22"/>
                        <a:pt x="5" y="23"/>
                      </a:cubicBezTo>
                      <a:cubicBezTo>
                        <a:pt x="5" y="22"/>
                        <a:pt x="6" y="22"/>
                        <a:pt x="6" y="22"/>
                      </a:cubicBezTo>
                      <a:cubicBezTo>
                        <a:pt x="6" y="22"/>
                        <a:pt x="6" y="22"/>
                        <a:pt x="6" y="21"/>
                      </a:cubicBezTo>
                      <a:cubicBezTo>
                        <a:pt x="6" y="22"/>
                        <a:pt x="6" y="22"/>
                        <a:pt x="5" y="22"/>
                      </a:cubicBezTo>
                      <a:cubicBezTo>
                        <a:pt x="4" y="23"/>
                        <a:pt x="3" y="24"/>
                        <a:pt x="2" y="25"/>
                      </a:cubicBezTo>
                      <a:cubicBezTo>
                        <a:pt x="2" y="25"/>
                        <a:pt x="1" y="26"/>
                        <a:pt x="1" y="26"/>
                      </a:cubicBezTo>
                      <a:cubicBezTo>
                        <a:pt x="1" y="26"/>
                        <a:pt x="1" y="26"/>
                        <a:pt x="1" y="26"/>
                      </a:cubicBezTo>
                      <a:cubicBezTo>
                        <a:pt x="2" y="26"/>
                        <a:pt x="3" y="25"/>
                        <a:pt x="3" y="24"/>
                      </a:cubicBezTo>
                      <a:cubicBezTo>
                        <a:pt x="3" y="24"/>
                        <a:pt x="4" y="24"/>
                        <a:pt x="4" y="24"/>
                      </a:cubicBezTo>
                      <a:cubicBezTo>
                        <a:pt x="4" y="24"/>
                        <a:pt x="5" y="23"/>
                        <a:pt x="5" y="23"/>
                      </a:cubicBezTo>
                      <a:cubicBezTo>
                        <a:pt x="7" y="21"/>
                        <a:pt x="9" y="20"/>
                        <a:pt x="11" y="18"/>
                      </a:cubicBezTo>
                      <a:cubicBezTo>
                        <a:pt x="10" y="19"/>
                        <a:pt x="9" y="21"/>
                        <a:pt x="7" y="22"/>
                      </a:cubicBezTo>
                      <a:cubicBezTo>
                        <a:pt x="5" y="24"/>
                        <a:pt x="3" y="26"/>
                        <a:pt x="1" y="28"/>
                      </a:cubicBezTo>
                      <a:cubicBezTo>
                        <a:pt x="1" y="28"/>
                        <a:pt x="1" y="29"/>
                        <a:pt x="1" y="29"/>
                      </a:cubicBezTo>
                      <a:cubicBezTo>
                        <a:pt x="2" y="29"/>
                        <a:pt x="1" y="29"/>
                        <a:pt x="2" y="28"/>
                      </a:cubicBezTo>
                      <a:cubicBezTo>
                        <a:pt x="3" y="27"/>
                        <a:pt x="4" y="26"/>
                        <a:pt x="5" y="26"/>
                      </a:cubicBezTo>
                      <a:cubicBezTo>
                        <a:pt x="4" y="26"/>
                        <a:pt x="3" y="27"/>
                        <a:pt x="2" y="28"/>
                      </a:cubicBezTo>
                      <a:cubicBezTo>
                        <a:pt x="1" y="29"/>
                        <a:pt x="2" y="28"/>
                        <a:pt x="3" y="26"/>
                      </a:cubicBezTo>
                      <a:cubicBezTo>
                        <a:pt x="3" y="27"/>
                        <a:pt x="3" y="27"/>
                        <a:pt x="3" y="27"/>
                      </a:cubicBezTo>
                      <a:cubicBezTo>
                        <a:pt x="6" y="24"/>
                        <a:pt x="9" y="21"/>
                        <a:pt x="12" y="19"/>
                      </a:cubicBezTo>
                      <a:cubicBezTo>
                        <a:pt x="14" y="18"/>
                        <a:pt x="15" y="17"/>
                        <a:pt x="16" y="16"/>
                      </a:cubicBezTo>
                      <a:cubicBezTo>
                        <a:pt x="15" y="17"/>
                        <a:pt x="14" y="18"/>
                        <a:pt x="13" y="19"/>
                      </a:cubicBezTo>
                      <a:cubicBezTo>
                        <a:pt x="12" y="20"/>
                        <a:pt x="10" y="21"/>
                        <a:pt x="9" y="23"/>
                      </a:cubicBezTo>
                      <a:cubicBezTo>
                        <a:pt x="8" y="24"/>
                        <a:pt x="7" y="25"/>
                        <a:pt x="5" y="25"/>
                      </a:cubicBezTo>
                      <a:cubicBezTo>
                        <a:pt x="6" y="25"/>
                        <a:pt x="7" y="24"/>
                        <a:pt x="8" y="23"/>
                      </a:cubicBezTo>
                      <a:cubicBezTo>
                        <a:pt x="8" y="23"/>
                        <a:pt x="8" y="24"/>
                        <a:pt x="8" y="24"/>
                      </a:cubicBezTo>
                      <a:cubicBezTo>
                        <a:pt x="7" y="24"/>
                        <a:pt x="7" y="25"/>
                        <a:pt x="6" y="25"/>
                      </a:cubicBezTo>
                      <a:cubicBezTo>
                        <a:pt x="6" y="26"/>
                        <a:pt x="5" y="27"/>
                        <a:pt x="4" y="27"/>
                      </a:cubicBezTo>
                      <a:cubicBezTo>
                        <a:pt x="4" y="28"/>
                        <a:pt x="4" y="28"/>
                        <a:pt x="4" y="28"/>
                      </a:cubicBezTo>
                      <a:cubicBezTo>
                        <a:pt x="6" y="26"/>
                        <a:pt x="8" y="24"/>
                        <a:pt x="10" y="23"/>
                      </a:cubicBezTo>
                      <a:cubicBezTo>
                        <a:pt x="10" y="22"/>
                        <a:pt x="11" y="22"/>
                        <a:pt x="11" y="21"/>
                      </a:cubicBezTo>
                      <a:cubicBezTo>
                        <a:pt x="12" y="21"/>
                        <a:pt x="12" y="21"/>
                        <a:pt x="13" y="20"/>
                      </a:cubicBezTo>
                      <a:cubicBezTo>
                        <a:pt x="10" y="23"/>
                        <a:pt x="7" y="25"/>
                        <a:pt x="5" y="28"/>
                      </a:cubicBezTo>
                      <a:cubicBezTo>
                        <a:pt x="6" y="27"/>
                        <a:pt x="7" y="26"/>
                        <a:pt x="8" y="25"/>
                      </a:cubicBezTo>
                      <a:cubicBezTo>
                        <a:pt x="6" y="26"/>
                        <a:pt x="5" y="28"/>
                        <a:pt x="3" y="30"/>
                      </a:cubicBezTo>
                      <a:cubicBezTo>
                        <a:pt x="3" y="30"/>
                        <a:pt x="3" y="30"/>
                        <a:pt x="3" y="30"/>
                      </a:cubicBezTo>
                      <a:cubicBezTo>
                        <a:pt x="3" y="30"/>
                        <a:pt x="3" y="30"/>
                        <a:pt x="3" y="30"/>
                      </a:cubicBezTo>
                      <a:cubicBezTo>
                        <a:pt x="3" y="30"/>
                        <a:pt x="3" y="31"/>
                        <a:pt x="3" y="30"/>
                      </a:cubicBezTo>
                      <a:cubicBezTo>
                        <a:pt x="4" y="29"/>
                        <a:pt x="6" y="28"/>
                        <a:pt x="7" y="27"/>
                      </a:cubicBezTo>
                      <a:cubicBezTo>
                        <a:pt x="7" y="27"/>
                        <a:pt x="7" y="27"/>
                        <a:pt x="7" y="27"/>
                      </a:cubicBezTo>
                      <a:cubicBezTo>
                        <a:pt x="6" y="27"/>
                        <a:pt x="6" y="28"/>
                        <a:pt x="5" y="29"/>
                      </a:cubicBezTo>
                      <a:cubicBezTo>
                        <a:pt x="4" y="29"/>
                        <a:pt x="4" y="30"/>
                        <a:pt x="3" y="31"/>
                      </a:cubicBezTo>
                      <a:cubicBezTo>
                        <a:pt x="3" y="31"/>
                        <a:pt x="3" y="32"/>
                        <a:pt x="3" y="31"/>
                      </a:cubicBezTo>
                      <a:cubicBezTo>
                        <a:pt x="4" y="31"/>
                        <a:pt x="4" y="30"/>
                        <a:pt x="5" y="30"/>
                      </a:cubicBezTo>
                      <a:cubicBezTo>
                        <a:pt x="6" y="29"/>
                        <a:pt x="7" y="28"/>
                        <a:pt x="8" y="26"/>
                      </a:cubicBezTo>
                      <a:cubicBezTo>
                        <a:pt x="10" y="25"/>
                        <a:pt x="11" y="24"/>
                        <a:pt x="13" y="23"/>
                      </a:cubicBezTo>
                      <a:cubicBezTo>
                        <a:pt x="9" y="26"/>
                        <a:pt x="6" y="30"/>
                        <a:pt x="3" y="33"/>
                      </a:cubicBezTo>
                      <a:cubicBezTo>
                        <a:pt x="3" y="34"/>
                        <a:pt x="3" y="34"/>
                        <a:pt x="3" y="34"/>
                      </a:cubicBezTo>
                      <a:cubicBezTo>
                        <a:pt x="3" y="33"/>
                        <a:pt x="4" y="33"/>
                        <a:pt x="4" y="32"/>
                      </a:cubicBezTo>
                      <a:cubicBezTo>
                        <a:pt x="4" y="32"/>
                        <a:pt x="4" y="32"/>
                        <a:pt x="4" y="32"/>
                      </a:cubicBezTo>
                      <a:cubicBezTo>
                        <a:pt x="5" y="32"/>
                        <a:pt x="5" y="31"/>
                        <a:pt x="6" y="31"/>
                      </a:cubicBezTo>
                      <a:cubicBezTo>
                        <a:pt x="6" y="31"/>
                        <a:pt x="6" y="31"/>
                        <a:pt x="6" y="31"/>
                      </a:cubicBezTo>
                      <a:cubicBezTo>
                        <a:pt x="6" y="32"/>
                        <a:pt x="5" y="33"/>
                        <a:pt x="4" y="34"/>
                      </a:cubicBezTo>
                      <a:cubicBezTo>
                        <a:pt x="4" y="34"/>
                        <a:pt x="4" y="34"/>
                        <a:pt x="4" y="34"/>
                      </a:cubicBezTo>
                      <a:cubicBezTo>
                        <a:pt x="8" y="30"/>
                        <a:pt x="12" y="27"/>
                        <a:pt x="15" y="23"/>
                      </a:cubicBezTo>
                      <a:cubicBezTo>
                        <a:pt x="18" y="22"/>
                        <a:pt x="20" y="20"/>
                        <a:pt x="23" y="18"/>
                      </a:cubicBezTo>
                      <a:cubicBezTo>
                        <a:pt x="24" y="17"/>
                        <a:pt x="24" y="17"/>
                        <a:pt x="25" y="16"/>
                      </a:cubicBezTo>
                      <a:cubicBezTo>
                        <a:pt x="28" y="15"/>
                        <a:pt x="25" y="17"/>
                        <a:pt x="24" y="17"/>
                      </a:cubicBezTo>
                      <a:cubicBezTo>
                        <a:pt x="22" y="19"/>
                        <a:pt x="24" y="17"/>
                        <a:pt x="21" y="20"/>
                      </a:cubicBezTo>
                      <a:cubicBezTo>
                        <a:pt x="21" y="20"/>
                        <a:pt x="21" y="20"/>
                        <a:pt x="22" y="20"/>
                      </a:cubicBezTo>
                      <a:cubicBezTo>
                        <a:pt x="23" y="19"/>
                        <a:pt x="25" y="18"/>
                        <a:pt x="27" y="17"/>
                      </a:cubicBezTo>
                      <a:cubicBezTo>
                        <a:pt x="28" y="16"/>
                        <a:pt x="24" y="18"/>
                        <a:pt x="24" y="19"/>
                      </a:cubicBezTo>
                      <a:cubicBezTo>
                        <a:pt x="24" y="19"/>
                        <a:pt x="24" y="19"/>
                        <a:pt x="24" y="19"/>
                      </a:cubicBezTo>
                      <a:cubicBezTo>
                        <a:pt x="26" y="18"/>
                        <a:pt x="28" y="17"/>
                        <a:pt x="29" y="16"/>
                      </a:cubicBezTo>
                      <a:cubicBezTo>
                        <a:pt x="29" y="16"/>
                        <a:pt x="29" y="16"/>
                        <a:pt x="29" y="16"/>
                      </a:cubicBezTo>
                      <a:close/>
                      <a:moveTo>
                        <a:pt x="19" y="17"/>
                      </a:moveTo>
                      <a:cubicBezTo>
                        <a:pt x="19" y="17"/>
                        <a:pt x="18" y="18"/>
                        <a:pt x="18" y="18"/>
                      </a:cubicBezTo>
                      <a:cubicBezTo>
                        <a:pt x="19" y="17"/>
                        <a:pt x="20" y="16"/>
                        <a:pt x="21" y="16"/>
                      </a:cubicBezTo>
                      <a:cubicBezTo>
                        <a:pt x="20" y="16"/>
                        <a:pt x="20" y="17"/>
                        <a:pt x="19" y="17"/>
                      </a:cubicBezTo>
                      <a:close/>
                      <a:moveTo>
                        <a:pt x="21" y="15"/>
                      </a:moveTo>
                      <a:cubicBezTo>
                        <a:pt x="20" y="16"/>
                        <a:pt x="20" y="16"/>
                        <a:pt x="19" y="17"/>
                      </a:cubicBezTo>
                      <a:cubicBezTo>
                        <a:pt x="19" y="17"/>
                        <a:pt x="19" y="17"/>
                        <a:pt x="20" y="16"/>
                      </a:cubicBezTo>
                      <a:cubicBezTo>
                        <a:pt x="20" y="16"/>
                        <a:pt x="21" y="16"/>
                        <a:pt x="21" y="15"/>
                      </a:cubicBezTo>
                      <a:close/>
                      <a:moveTo>
                        <a:pt x="21" y="14"/>
                      </a:moveTo>
                      <a:cubicBezTo>
                        <a:pt x="20" y="15"/>
                        <a:pt x="19" y="16"/>
                        <a:pt x="18" y="16"/>
                      </a:cubicBezTo>
                      <a:cubicBezTo>
                        <a:pt x="17" y="17"/>
                        <a:pt x="16" y="17"/>
                        <a:pt x="16" y="18"/>
                      </a:cubicBezTo>
                      <a:cubicBezTo>
                        <a:pt x="16" y="18"/>
                        <a:pt x="16" y="17"/>
                        <a:pt x="17" y="17"/>
                      </a:cubicBezTo>
                      <a:cubicBezTo>
                        <a:pt x="18" y="16"/>
                        <a:pt x="21" y="15"/>
                        <a:pt x="21" y="14"/>
                      </a:cubicBezTo>
                      <a:close/>
                      <a:moveTo>
                        <a:pt x="14" y="12"/>
                      </a:moveTo>
                      <a:cubicBezTo>
                        <a:pt x="14" y="12"/>
                        <a:pt x="15" y="12"/>
                        <a:pt x="15" y="12"/>
                      </a:cubicBezTo>
                      <a:cubicBezTo>
                        <a:pt x="13" y="13"/>
                        <a:pt x="11" y="14"/>
                        <a:pt x="9" y="16"/>
                      </a:cubicBezTo>
                      <a:cubicBezTo>
                        <a:pt x="11" y="15"/>
                        <a:pt x="12" y="13"/>
                        <a:pt x="14" y="12"/>
                      </a:cubicBezTo>
                      <a:close/>
                      <a:moveTo>
                        <a:pt x="16" y="12"/>
                      </a:moveTo>
                      <a:cubicBezTo>
                        <a:pt x="15" y="12"/>
                        <a:pt x="15" y="13"/>
                        <a:pt x="15" y="13"/>
                      </a:cubicBezTo>
                      <a:cubicBezTo>
                        <a:pt x="14" y="13"/>
                        <a:pt x="14" y="13"/>
                        <a:pt x="14" y="13"/>
                      </a:cubicBezTo>
                      <a:cubicBezTo>
                        <a:pt x="13" y="14"/>
                        <a:pt x="12" y="15"/>
                        <a:pt x="12" y="15"/>
                      </a:cubicBezTo>
                      <a:cubicBezTo>
                        <a:pt x="13" y="14"/>
                        <a:pt x="14" y="13"/>
                        <a:pt x="16" y="12"/>
                      </a:cubicBezTo>
                      <a:close/>
                      <a:moveTo>
                        <a:pt x="13" y="10"/>
                      </a:moveTo>
                      <a:cubicBezTo>
                        <a:pt x="16" y="8"/>
                        <a:pt x="17" y="8"/>
                        <a:pt x="15" y="10"/>
                      </a:cubicBezTo>
                      <a:cubicBezTo>
                        <a:pt x="15" y="10"/>
                        <a:pt x="15" y="10"/>
                        <a:pt x="15" y="10"/>
                      </a:cubicBezTo>
                      <a:cubicBezTo>
                        <a:pt x="13" y="11"/>
                        <a:pt x="11" y="12"/>
                        <a:pt x="9" y="13"/>
                      </a:cubicBezTo>
                      <a:cubicBezTo>
                        <a:pt x="9" y="13"/>
                        <a:pt x="9" y="13"/>
                        <a:pt x="8" y="14"/>
                      </a:cubicBezTo>
                      <a:cubicBezTo>
                        <a:pt x="9" y="13"/>
                        <a:pt x="9" y="13"/>
                        <a:pt x="9" y="13"/>
                      </a:cubicBezTo>
                      <a:cubicBezTo>
                        <a:pt x="10" y="12"/>
                        <a:pt x="12" y="11"/>
                        <a:pt x="13" y="10"/>
                      </a:cubicBezTo>
                      <a:close/>
                      <a:moveTo>
                        <a:pt x="7" y="14"/>
                      </a:moveTo>
                      <a:cubicBezTo>
                        <a:pt x="7" y="14"/>
                        <a:pt x="7" y="14"/>
                        <a:pt x="6" y="15"/>
                      </a:cubicBezTo>
                      <a:cubicBezTo>
                        <a:pt x="6" y="14"/>
                        <a:pt x="7" y="14"/>
                        <a:pt x="7" y="14"/>
                      </a:cubicBezTo>
                      <a:cubicBezTo>
                        <a:pt x="8" y="13"/>
                        <a:pt x="10" y="11"/>
                        <a:pt x="12" y="10"/>
                      </a:cubicBezTo>
                      <a:cubicBezTo>
                        <a:pt x="10" y="11"/>
                        <a:pt x="9" y="13"/>
                        <a:pt x="7" y="14"/>
                      </a:cubicBezTo>
                      <a:close/>
                      <a:moveTo>
                        <a:pt x="13" y="9"/>
                      </a:moveTo>
                      <a:cubicBezTo>
                        <a:pt x="14" y="8"/>
                        <a:pt x="16" y="7"/>
                        <a:pt x="13" y="9"/>
                      </a:cubicBezTo>
                      <a:cubicBezTo>
                        <a:pt x="12" y="10"/>
                        <a:pt x="12" y="10"/>
                        <a:pt x="11" y="10"/>
                      </a:cubicBezTo>
                      <a:cubicBezTo>
                        <a:pt x="12" y="10"/>
                        <a:pt x="12" y="9"/>
                        <a:pt x="13" y="9"/>
                      </a:cubicBezTo>
                      <a:close/>
                      <a:moveTo>
                        <a:pt x="9" y="11"/>
                      </a:moveTo>
                      <a:cubicBezTo>
                        <a:pt x="9" y="12"/>
                        <a:pt x="9" y="12"/>
                        <a:pt x="8" y="12"/>
                      </a:cubicBezTo>
                      <a:cubicBezTo>
                        <a:pt x="8" y="12"/>
                        <a:pt x="8" y="13"/>
                        <a:pt x="7" y="13"/>
                      </a:cubicBezTo>
                      <a:cubicBezTo>
                        <a:pt x="7" y="13"/>
                        <a:pt x="8" y="13"/>
                        <a:pt x="8" y="12"/>
                      </a:cubicBezTo>
                      <a:cubicBezTo>
                        <a:pt x="8" y="12"/>
                        <a:pt x="8" y="12"/>
                        <a:pt x="8" y="12"/>
                      </a:cubicBezTo>
                      <a:cubicBezTo>
                        <a:pt x="11" y="10"/>
                        <a:pt x="14" y="8"/>
                        <a:pt x="9" y="11"/>
                      </a:cubicBezTo>
                      <a:close/>
                      <a:moveTo>
                        <a:pt x="7" y="9"/>
                      </a:moveTo>
                      <a:cubicBezTo>
                        <a:pt x="6" y="9"/>
                        <a:pt x="6" y="10"/>
                        <a:pt x="5" y="10"/>
                      </a:cubicBezTo>
                      <a:cubicBezTo>
                        <a:pt x="5" y="10"/>
                        <a:pt x="5" y="10"/>
                        <a:pt x="5" y="10"/>
                      </a:cubicBezTo>
                      <a:cubicBezTo>
                        <a:pt x="6" y="10"/>
                        <a:pt x="8" y="8"/>
                        <a:pt x="9" y="7"/>
                      </a:cubicBezTo>
                      <a:cubicBezTo>
                        <a:pt x="9" y="7"/>
                        <a:pt x="10" y="7"/>
                        <a:pt x="10" y="7"/>
                      </a:cubicBezTo>
                      <a:cubicBezTo>
                        <a:pt x="9" y="7"/>
                        <a:pt x="8" y="8"/>
                        <a:pt x="7" y="9"/>
                      </a:cubicBezTo>
                      <a:close/>
                      <a:moveTo>
                        <a:pt x="6" y="11"/>
                      </a:moveTo>
                      <a:cubicBezTo>
                        <a:pt x="7" y="10"/>
                        <a:pt x="9" y="9"/>
                        <a:pt x="10" y="8"/>
                      </a:cubicBezTo>
                      <a:cubicBezTo>
                        <a:pt x="11" y="8"/>
                        <a:pt x="11" y="8"/>
                        <a:pt x="11" y="8"/>
                      </a:cubicBezTo>
                      <a:cubicBezTo>
                        <a:pt x="10" y="8"/>
                        <a:pt x="9" y="9"/>
                        <a:pt x="8" y="10"/>
                      </a:cubicBezTo>
                      <a:cubicBezTo>
                        <a:pt x="8" y="10"/>
                        <a:pt x="2" y="14"/>
                        <a:pt x="6" y="11"/>
                      </a:cubicBezTo>
                      <a:close/>
                      <a:moveTo>
                        <a:pt x="5" y="13"/>
                      </a:moveTo>
                      <a:cubicBezTo>
                        <a:pt x="4" y="13"/>
                        <a:pt x="4" y="14"/>
                        <a:pt x="4" y="14"/>
                      </a:cubicBezTo>
                      <a:cubicBezTo>
                        <a:pt x="4" y="14"/>
                        <a:pt x="4" y="14"/>
                        <a:pt x="4" y="14"/>
                      </a:cubicBezTo>
                      <a:cubicBezTo>
                        <a:pt x="4" y="14"/>
                        <a:pt x="4" y="14"/>
                        <a:pt x="4" y="14"/>
                      </a:cubicBezTo>
                      <a:cubicBezTo>
                        <a:pt x="5" y="13"/>
                        <a:pt x="6" y="12"/>
                        <a:pt x="7" y="12"/>
                      </a:cubicBezTo>
                      <a:cubicBezTo>
                        <a:pt x="7" y="11"/>
                        <a:pt x="8" y="11"/>
                        <a:pt x="9" y="10"/>
                      </a:cubicBezTo>
                      <a:cubicBezTo>
                        <a:pt x="9" y="10"/>
                        <a:pt x="9" y="10"/>
                        <a:pt x="9" y="10"/>
                      </a:cubicBezTo>
                      <a:cubicBezTo>
                        <a:pt x="9" y="10"/>
                        <a:pt x="9" y="10"/>
                        <a:pt x="9" y="10"/>
                      </a:cubicBezTo>
                      <a:cubicBezTo>
                        <a:pt x="7" y="11"/>
                        <a:pt x="6" y="12"/>
                        <a:pt x="5" y="13"/>
                      </a:cubicBezTo>
                      <a:close/>
                      <a:moveTo>
                        <a:pt x="6" y="18"/>
                      </a:moveTo>
                      <a:cubicBezTo>
                        <a:pt x="8" y="17"/>
                        <a:pt x="11" y="15"/>
                        <a:pt x="13" y="13"/>
                      </a:cubicBezTo>
                      <a:cubicBezTo>
                        <a:pt x="13" y="13"/>
                        <a:pt x="13" y="14"/>
                        <a:pt x="12" y="14"/>
                      </a:cubicBezTo>
                      <a:cubicBezTo>
                        <a:pt x="10" y="16"/>
                        <a:pt x="7" y="17"/>
                        <a:pt x="5" y="19"/>
                      </a:cubicBezTo>
                      <a:cubicBezTo>
                        <a:pt x="5" y="19"/>
                        <a:pt x="6" y="19"/>
                        <a:pt x="6" y="18"/>
                      </a:cubicBezTo>
                      <a:close/>
                      <a:moveTo>
                        <a:pt x="8" y="18"/>
                      </a:moveTo>
                      <a:cubicBezTo>
                        <a:pt x="8" y="18"/>
                        <a:pt x="8" y="18"/>
                        <a:pt x="8" y="18"/>
                      </a:cubicBezTo>
                      <a:cubicBezTo>
                        <a:pt x="6" y="19"/>
                        <a:pt x="4" y="21"/>
                        <a:pt x="3" y="22"/>
                      </a:cubicBezTo>
                      <a:cubicBezTo>
                        <a:pt x="5" y="20"/>
                        <a:pt x="7" y="18"/>
                        <a:pt x="10" y="16"/>
                      </a:cubicBezTo>
                      <a:cubicBezTo>
                        <a:pt x="9" y="17"/>
                        <a:pt x="8" y="18"/>
                        <a:pt x="8" y="18"/>
                      </a:cubicBezTo>
                      <a:close/>
                      <a:moveTo>
                        <a:pt x="9" y="18"/>
                      </a:moveTo>
                      <a:cubicBezTo>
                        <a:pt x="10" y="17"/>
                        <a:pt x="10" y="17"/>
                        <a:pt x="10" y="17"/>
                      </a:cubicBezTo>
                      <a:cubicBezTo>
                        <a:pt x="12" y="16"/>
                        <a:pt x="13" y="15"/>
                        <a:pt x="14" y="14"/>
                      </a:cubicBezTo>
                      <a:cubicBezTo>
                        <a:pt x="15" y="14"/>
                        <a:pt x="15" y="14"/>
                        <a:pt x="15" y="14"/>
                      </a:cubicBezTo>
                      <a:cubicBezTo>
                        <a:pt x="15" y="14"/>
                        <a:pt x="15" y="14"/>
                        <a:pt x="15" y="14"/>
                      </a:cubicBezTo>
                      <a:cubicBezTo>
                        <a:pt x="14" y="15"/>
                        <a:pt x="13" y="16"/>
                        <a:pt x="12" y="16"/>
                      </a:cubicBezTo>
                      <a:cubicBezTo>
                        <a:pt x="11" y="17"/>
                        <a:pt x="10" y="17"/>
                        <a:pt x="9" y="18"/>
                      </a:cubicBezTo>
                      <a:close/>
                      <a:moveTo>
                        <a:pt x="3" y="26"/>
                      </a:moveTo>
                      <a:cubicBezTo>
                        <a:pt x="4" y="26"/>
                        <a:pt x="4" y="25"/>
                        <a:pt x="4" y="25"/>
                      </a:cubicBezTo>
                      <a:cubicBezTo>
                        <a:pt x="5" y="24"/>
                        <a:pt x="5" y="24"/>
                        <a:pt x="6" y="23"/>
                      </a:cubicBezTo>
                      <a:cubicBezTo>
                        <a:pt x="5" y="24"/>
                        <a:pt x="4" y="25"/>
                        <a:pt x="3" y="26"/>
                      </a:cubicBezTo>
                      <a:close/>
                      <a:moveTo>
                        <a:pt x="10" y="20"/>
                      </a:moveTo>
                      <a:cubicBezTo>
                        <a:pt x="8" y="22"/>
                        <a:pt x="6" y="23"/>
                        <a:pt x="5" y="25"/>
                      </a:cubicBezTo>
                      <a:cubicBezTo>
                        <a:pt x="6" y="24"/>
                        <a:pt x="7" y="23"/>
                        <a:pt x="8" y="22"/>
                      </a:cubicBezTo>
                      <a:cubicBezTo>
                        <a:pt x="8" y="21"/>
                        <a:pt x="9" y="21"/>
                        <a:pt x="9" y="21"/>
                      </a:cubicBezTo>
                      <a:cubicBezTo>
                        <a:pt x="10" y="20"/>
                        <a:pt x="10" y="20"/>
                        <a:pt x="11" y="19"/>
                      </a:cubicBezTo>
                      <a:cubicBezTo>
                        <a:pt x="11" y="19"/>
                        <a:pt x="11" y="19"/>
                        <a:pt x="11" y="19"/>
                      </a:cubicBezTo>
                      <a:cubicBezTo>
                        <a:pt x="11" y="20"/>
                        <a:pt x="10" y="20"/>
                        <a:pt x="10" y="20"/>
                      </a:cubicBezTo>
                      <a:close/>
                      <a:moveTo>
                        <a:pt x="10" y="19"/>
                      </a:moveTo>
                      <a:cubicBezTo>
                        <a:pt x="10" y="20"/>
                        <a:pt x="9" y="20"/>
                        <a:pt x="9" y="21"/>
                      </a:cubicBezTo>
                      <a:cubicBezTo>
                        <a:pt x="9" y="20"/>
                        <a:pt x="9" y="20"/>
                        <a:pt x="10" y="20"/>
                      </a:cubicBezTo>
                      <a:cubicBezTo>
                        <a:pt x="11" y="19"/>
                        <a:pt x="12" y="18"/>
                        <a:pt x="13" y="17"/>
                      </a:cubicBezTo>
                      <a:cubicBezTo>
                        <a:pt x="13" y="16"/>
                        <a:pt x="14" y="16"/>
                        <a:pt x="15" y="15"/>
                      </a:cubicBezTo>
                      <a:cubicBezTo>
                        <a:pt x="15" y="15"/>
                        <a:pt x="16" y="14"/>
                        <a:pt x="17" y="14"/>
                      </a:cubicBezTo>
                      <a:cubicBezTo>
                        <a:pt x="17" y="14"/>
                        <a:pt x="17" y="14"/>
                        <a:pt x="17" y="14"/>
                      </a:cubicBezTo>
                      <a:cubicBezTo>
                        <a:pt x="15" y="15"/>
                        <a:pt x="13" y="18"/>
                        <a:pt x="10" y="19"/>
                      </a:cubicBezTo>
                      <a:close/>
                      <a:moveTo>
                        <a:pt x="13" y="18"/>
                      </a:moveTo>
                      <a:cubicBezTo>
                        <a:pt x="13" y="18"/>
                        <a:pt x="13" y="18"/>
                        <a:pt x="13" y="18"/>
                      </a:cubicBezTo>
                      <a:cubicBezTo>
                        <a:pt x="14" y="18"/>
                        <a:pt x="14" y="17"/>
                        <a:pt x="15" y="16"/>
                      </a:cubicBezTo>
                      <a:cubicBezTo>
                        <a:pt x="17" y="15"/>
                        <a:pt x="19" y="14"/>
                        <a:pt x="20" y="13"/>
                      </a:cubicBezTo>
                      <a:cubicBezTo>
                        <a:pt x="19" y="14"/>
                        <a:pt x="18" y="14"/>
                        <a:pt x="18" y="15"/>
                      </a:cubicBezTo>
                      <a:cubicBezTo>
                        <a:pt x="16" y="16"/>
                        <a:pt x="15" y="17"/>
                        <a:pt x="13" y="18"/>
                      </a:cubicBezTo>
                      <a:close/>
                      <a:moveTo>
                        <a:pt x="18" y="15"/>
                      </a:moveTo>
                      <a:cubicBezTo>
                        <a:pt x="18" y="15"/>
                        <a:pt x="19" y="15"/>
                        <a:pt x="19" y="14"/>
                      </a:cubicBezTo>
                      <a:cubicBezTo>
                        <a:pt x="22" y="13"/>
                        <a:pt x="18" y="16"/>
                        <a:pt x="16" y="17"/>
                      </a:cubicBezTo>
                      <a:cubicBezTo>
                        <a:pt x="17" y="16"/>
                        <a:pt x="17" y="16"/>
                        <a:pt x="18" y="15"/>
                      </a:cubicBezTo>
                      <a:close/>
                      <a:moveTo>
                        <a:pt x="12" y="20"/>
                      </a:moveTo>
                      <a:cubicBezTo>
                        <a:pt x="13" y="20"/>
                        <a:pt x="13" y="19"/>
                        <a:pt x="14" y="19"/>
                      </a:cubicBezTo>
                      <a:cubicBezTo>
                        <a:pt x="14" y="18"/>
                        <a:pt x="15" y="18"/>
                        <a:pt x="16" y="18"/>
                      </a:cubicBezTo>
                      <a:cubicBezTo>
                        <a:pt x="15" y="18"/>
                        <a:pt x="15" y="18"/>
                        <a:pt x="14" y="19"/>
                      </a:cubicBezTo>
                      <a:cubicBezTo>
                        <a:pt x="14" y="19"/>
                        <a:pt x="14" y="19"/>
                        <a:pt x="13" y="20"/>
                      </a:cubicBezTo>
                      <a:cubicBezTo>
                        <a:pt x="13" y="20"/>
                        <a:pt x="13" y="20"/>
                        <a:pt x="12" y="20"/>
                      </a:cubicBezTo>
                      <a:close/>
                      <a:moveTo>
                        <a:pt x="14" y="19"/>
                      </a:moveTo>
                      <a:cubicBezTo>
                        <a:pt x="14" y="19"/>
                        <a:pt x="14" y="19"/>
                        <a:pt x="15" y="19"/>
                      </a:cubicBezTo>
                      <a:cubicBezTo>
                        <a:pt x="16" y="18"/>
                        <a:pt x="17" y="17"/>
                        <a:pt x="17" y="17"/>
                      </a:cubicBezTo>
                      <a:cubicBezTo>
                        <a:pt x="17" y="18"/>
                        <a:pt x="16" y="18"/>
                        <a:pt x="15" y="19"/>
                      </a:cubicBezTo>
                      <a:cubicBezTo>
                        <a:pt x="15" y="19"/>
                        <a:pt x="15" y="19"/>
                        <a:pt x="15" y="19"/>
                      </a:cubicBezTo>
                      <a:cubicBezTo>
                        <a:pt x="15" y="19"/>
                        <a:pt x="15" y="19"/>
                        <a:pt x="15" y="19"/>
                      </a:cubicBezTo>
                      <a:cubicBezTo>
                        <a:pt x="15" y="20"/>
                        <a:pt x="14" y="20"/>
                        <a:pt x="13" y="21"/>
                      </a:cubicBezTo>
                      <a:cubicBezTo>
                        <a:pt x="11" y="22"/>
                        <a:pt x="10" y="23"/>
                        <a:pt x="8" y="25"/>
                      </a:cubicBezTo>
                      <a:cubicBezTo>
                        <a:pt x="10" y="23"/>
                        <a:pt x="12" y="21"/>
                        <a:pt x="14" y="19"/>
                      </a:cubicBezTo>
                      <a:close/>
                      <a:moveTo>
                        <a:pt x="10" y="24"/>
                      </a:moveTo>
                      <a:cubicBezTo>
                        <a:pt x="9" y="25"/>
                        <a:pt x="9" y="25"/>
                        <a:pt x="8" y="25"/>
                      </a:cubicBezTo>
                      <a:cubicBezTo>
                        <a:pt x="8" y="26"/>
                        <a:pt x="7" y="26"/>
                        <a:pt x="6" y="27"/>
                      </a:cubicBezTo>
                      <a:cubicBezTo>
                        <a:pt x="7" y="26"/>
                        <a:pt x="8" y="25"/>
                        <a:pt x="8" y="25"/>
                      </a:cubicBezTo>
                      <a:cubicBezTo>
                        <a:pt x="9" y="24"/>
                        <a:pt x="10" y="23"/>
                        <a:pt x="12" y="22"/>
                      </a:cubicBezTo>
                      <a:cubicBezTo>
                        <a:pt x="11" y="23"/>
                        <a:pt x="10" y="23"/>
                        <a:pt x="10" y="24"/>
                      </a:cubicBezTo>
                      <a:close/>
                      <a:moveTo>
                        <a:pt x="12" y="22"/>
                      </a:moveTo>
                      <a:cubicBezTo>
                        <a:pt x="13" y="22"/>
                        <a:pt x="13" y="21"/>
                        <a:pt x="14" y="21"/>
                      </a:cubicBezTo>
                      <a:cubicBezTo>
                        <a:pt x="15" y="20"/>
                        <a:pt x="15" y="20"/>
                        <a:pt x="16" y="19"/>
                      </a:cubicBezTo>
                      <a:cubicBezTo>
                        <a:pt x="16" y="19"/>
                        <a:pt x="16" y="20"/>
                        <a:pt x="15" y="20"/>
                      </a:cubicBezTo>
                      <a:cubicBezTo>
                        <a:pt x="14" y="21"/>
                        <a:pt x="13" y="21"/>
                        <a:pt x="12" y="22"/>
                      </a:cubicBezTo>
                      <a:close/>
                      <a:moveTo>
                        <a:pt x="6" y="30"/>
                      </a:moveTo>
                      <a:cubicBezTo>
                        <a:pt x="3" y="33"/>
                        <a:pt x="5" y="31"/>
                        <a:pt x="7" y="29"/>
                      </a:cubicBezTo>
                      <a:cubicBezTo>
                        <a:pt x="6" y="30"/>
                        <a:pt x="6" y="30"/>
                        <a:pt x="6" y="30"/>
                      </a:cubicBezTo>
                      <a:close/>
                      <a:moveTo>
                        <a:pt x="9" y="29"/>
                      </a:moveTo>
                      <a:cubicBezTo>
                        <a:pt x="10" y="28"/>
                        <a:pt x="4" y="34"/>
                        <a:pt x="6" y="31"/>
                      </a:cubicBezTo>
                      <a:cubicBezTo>
                        <a:pt x="8" y="30"/>
                        <a:pt x="9" y="28"/>
                        <a:pt x="11" y="27"/>
                      </a:cubicBezTo>
                      <a:cubicBezTo>
                        <a:pt x="11" y="28"/>
                        <a:pt x="10" y="28"/>
                        <a:pt x="9" y="29"/>
                      </a:cubicBezTo>
                      <a:close/>
                      <a:moveTo>
                        <a:pt x="16" y="23"/>
                      </a:moveTo>
                      <a:cubicBezTo>
                        <a:pt x="15" y="23"/>
                        <a:pt x="14" y="24"/>
                        <a:pt x="13" y="25"/>
                      </a:cubicBezTo>
                      <a:cubicBezTo>
                        <a:pt x="12" y="26"/>
                        <a:pt x="11" y="27"/>
                        <a:pt x="10" y="28"/>
                      </a:cubicBezTo>
                      <a:cubicBezTo>
                        <a:pt x="9" y="28"/>
                        <a:pt x="9" y="28"/>
                        <a:pt x="9" y="28"/>
                      </a:cubicBezTo>
                      <a:cubicBezTo>
                        <a:pt x="11" y="26"/>
                        <a:pt x="12" y="24"/>
                        <a:pt x="14" y="23"/>
                      </a:cubicBezTo>
                      <a:cubicBezTo>
                        <a:pt x="16" y="21"/>
                        <a:pt x="19" y="19"/>
                        <a:pt x="21" y="17"/>
                      </a:cubicBezTo>
                      <a:cubicBezTo>
                        <a:pt x="22" y="16"/>
                        <a:pt x="23" y="16"/>
                        <a:pt x="24" y="15"/>
                      </a:cubicBezTo>
                      <a:cubicBezTo>
                        <a:pt x="27" y="13"/>
                        <a:pt x="23" y="16"/>
                        <a:pt x="22" y="17"/>
                      </a:cubicBezTo>
                      <a:cubicBezTo>
                        <a:pt x="21" y="18"/>
                        <a:pt x="20" y="19"/>
                        <a:pt x="18" y="20"/>
                      </a:cubicBezTo>
                      <a:cubicBezTo>
                        <a:pt x="18" y="20"/>
                        <a:pt x="18" y="20"/>
                        <a:pt x="18" y="20"/>
                      </a:cubicBezTo>
                      <a:cubicBezTo>
                        <a:pt x="19" y="20"/>
                        <a:pt x="19" y="20"/>
                        <a:pt x="19" y="20"/>
                      </a:cubicBezTo>
                      <a:cubicBezTo>
                        <a:pt x="18" y="21"/>
                        <a:pt x="17" y="22"/>
                        <a:pt x="16" y="23"/>
                      </a:cubicBezTo>
                      <a:close/>
                      <a:moveTo>
                        <a:pt x="22" y="18"/>
                      </a:moveTo>
                      <a:cubicBezTo>
                        <a:pt x="21" y="18"/>
                        <a:pt x="21" y="18"/>
                        <a:pt x="20" y="19"/>
                      </a:cubicBezTo>
                      <a:cubicBezTo>
                        <a:pt x="20" y="19"/>
                        <a:pt x="20" y="18"/>
                        <a:pt x="21" y="18"/>
                      </a:cubicBezTo>
                      <a:cubicBezTo>
                        <a:pt x="22" y="17"/>
                        <a:pt x="22" y="17"/>
                        <a:pt x="23" y="16"/>
                      </a:cubicBezTo>
                      <a:cubicBezTo>
                        <a:pt x="23" y="17"/>
                        <a:pt x="22" y="17"/>
                        <a:pt x="22"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17" name="Freeform 458"/>
                <p:cNvSpPr/>
                <p:nvPr/>
              </p:nvSpPr>
              <p:spPr bwMode="auto">
                <a:xfrm>
                  <a:off x="1485900" y="2525713"/>
                  <a:ext cx="1588"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18" name="Freeform 459"/>
                <p:cNvSpPr/>
                <p:nvPr/>
              </p:nvSpPr>
              <p:spPr bwMode="auto">
                <a:xfrm>
                  <a:off x="1506538" y="2533651"/>
                  <a:ext cx="1588"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19" name="Oval 460"/>
                <p:cNvSpPr>
                  <a:spLocks noChangeArrowheads="1"/>
                </p:cNvSpPr>
                <p:nvPr/>
              </p:nvSpPr>
              <p:spPr bwMode="auto">
                <a:xfrm>
                  <a:off x="1493838" y="2541588"/>
                  <a:ext cx="1588" cy="158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20" name="Freeform 461"/>
                <p:cNvSpPr/>
                <p:nvPr/>
              </p:nvSpPr>
              <p:spPr bwMode="auto">
                <a:xfrm>
                  <a:off x="1500188" y="2533651"/>
                  <a:ext cx="0" cy="1588"/>
                </a:xfrm>
                <a:custGeom>
                  <a:avLst/>
                  <a:gdLst>
                    <a:gd name="T0" fmla="*/ 1 h 1"/>
                    <a:gd name="T1" fmla="*/ 0 h 1"/>
                    <a:gd name="T2" fmla="*/ 0 h 1"/>
                    <a:gd name="T3" fmla="*/ 1 h 1"/>
                  </a:gdLst>
                  <a:ahLst/>
                  <a:cxnLst>
                    <a:cxn ang="0">
                      <a:pos x="0" y="T0"/>
                    </a:cxn>
                    <a:cxn ang="0">
                      <a:pos x="0" y="T1"/>
                    </a:cxn>
                    <a:cxn ang="0">
                      <a:pos x="0" y="T2"/>
                    </a:cxn>
                    <a:cxn ang="0">
                      <a:pos x="0" y="T3"/>
                    </a:cxn>
                  </a:cxnLst>
                  <a:rect l="0" t="0" r="r" b="b"/>
                  <a:pathLst>
                    <a:path h="1">
                      <a:moveTo>
                        <a:pt x="0" y="1"/>
                      </a:moveTo>
                      <a:cubicBezTo>
                        <a:pt x="0" y="1"/>
                        <a:pt x="0" y="0"/>
                        <a:pt x="0" y="0"/>
                      </a:cubicBezTo>
                      <a:cubicBezTo>
                        <a:pt x="0" y="0"/>
                        <a:pt x="0" y="0"/>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21" name="Freeform 462"/>
                <p:cNvSpPr/>
                <p:nvPr/>
              </p:nvSpPr>
              <p:spPr bwMode="auto">
                <a:xfrm>
                  <a:off x="1506538" y="2532063"/>
                  <a:ext cx="3175" cy="1588"/>
                </a:xfrm>
                <a:custGeom>
                  <a:avLst/>
                  <a:gdLst>
                    <a:gd name="T0" fmla="*/ 0 w 3"/>
                    <a:gd name="T1" fmla="*/ 2 h 2"/>
                    <a:gd name="T2" fmla="*/ 0 w 3"/>
                    <a:gd name="T3" fmla="*/ 2 h 2"/>
                    <a:gd name="T4" fmla="*/ 0 w 3"/>
                    <a:gd name="T5" fmla="*/ 2 h 2"/>
                  </a:gdLst>
                  <a:ahLst/>
                  <a:cxnLst>
                    <a:cxn ang="0">
                      <a:pos x="T0" y="T1"/>
                    </a:cxn>
                    <a:cxn ang="0">
                      <a:pos x="T2" y="T3"/>
                    </a:cxn>
                    <a:cxn ang="0">
                      <a:pos x="T4" y="T5"/>
                    </a:cxn>
                  </a:cxnLst>
                  <a:rect l="0" t="0" r="r" b="b"/>
                  <a:pathLst>
                    <a:path w="3" h="2">
                      <a:moveTo>
                        <a:pt x="0" y="2"/>
                      </a:moveTo>
                      <a:cubicBezTo>
                        <a:pt x="0" y="2"/>
                        <a:pt x="0" y="2"/>
                        <a:pt x="0" y="2"/>
                      </a:cubicBezTo>
                      <a:cubicBezTo>
                        <a:pt x="3" y="0"/>
                        <a:pt x="2"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22" name="Freeform 463"/>
                <p:cNvSpPr/>
                <p:nvPr/>
              </p:nvSpPr>
              <p:spPr bwMode="auto">
                <a:xfrm>
                  <a:off x="1506538" y="253047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23" name="Freeform 464"/>
                <p:cNvSpPr/>
                <p:nvPr/>
              </p:nvSpPr>
              <p:spPr bwMode="auto">
                <a:xfrm>
                  <a:off x="1500188" y="2528888"/>
                  <a:ext cx="0" cy="0"/>
                </a:xfrm>
                <a:custGeom>
                  <a:avLst/>
                  <a:gdLst>
                    <a:gd name="T0" fmla="*/ 0 w 1"/>
                    <a:gd name="T1" fmla="*/ 1 h 1"/>
                    <a:gd name="T2" fmla="*/ 0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0" y="1"/>
                        <a:pt x="1" y="0"/>
                        <a:pt x="1" y="0"/>
                      </a:cubicBezTo>
                      <a:cubicBezTo>
                        <a:pt x="1"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24" name="Freeform 465"/>
                <p:cNvSpPr/>
                <p:nvPr/>
              </p:nvSpPr>
              <p:spPr bwMode="auto">
                <a:xfrm>
                  <a:off x="1498600" y="2528888"/>
                  <a:ext cx="1588" cy="0"/>
                </a:xfrm>
                <a:custGeom>
                  <a:avLst/>
                  <a:gdLst>
                    <a:gd name="T0" fmla="*/ 1 w 1"/>
                    <a:gd name="T1" fmla="*/ 1 w 1"/>
                    <a:gd name="T2" fmla="*/ 0 w 1"/>
                    <a:gd name="T3" fmla="*/ 0 w 1"/>
                    <a:gd name="T4" fmla="*/ 1 w 1"/>
                  </a:gdLst>
                  <a:ahLst/>
                  <a:cxnLst>
                    <a:cxn ang="0">
                      <a:pos x="T0" y="0"/>
                    </a:cxn>
                    <a:cxn ang="0">
                      <a:pos x="T1" y="0"/>
                    </a:cxn>
                    <a:cxn ang="0">
                      <a:pos x="T2" y="0"/>
                    </a:cxn>
                    <a:cxn ang="0">
                      <a:pos x="T3" y="0"/>
                    </a:cxn>
                    <a:cxn ang="0">
                      <a:pos x="T4" y="0"/>
                    </a:cxn>
                  </a:cxnLst>
                  <a:rect l="0" t="0" r="r" b="b"/>
                  <a:pathLst>
                    <a:path w="1">
                      <a:moveTo>
                        <a:pt x="1" y="0"/>
                      </a:moveTo>
                      <a:cubicBezTo>
                        <a:pt x="1" y="0"/>
                        <a:pt x="1" y="0"/>
                        <a:pt x="1" y="0"/>
                      </a:cubicBezTo>
                      <a:cubicBezTo>
                        <a:pt x="0" y="0"/>
                        <a:pt x="0" y="0"/>
                        <a:pt x="0" y="0"/>
                      </a:cubicBezTo>
                      <a:cubicBezTo>
                        <a:pt x="0"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25" name="Freeform 466"/>
                <p:cNvSpPr/>
                <p:nvPr/>
              </p:nvSpPr>
              <p:spPr bwMode="auto">
                <a:xfrm>
                  <a:off x="1490663" y="2530476"/>
                  <a:ext cx="1588" cy="1588"/>
                </a:xfrm>
                <a:custGeom>
                  <a:avLst/>
                  <a:gdLst>
                    <a:gd name="T0" fmla="*/ 2 w 2"/>
                    <a:gd name="T1" fmla="*/ 0 h 2"/>
                    <a:gd name="T2" fmla="*/ 0 w 2"/>
                    <a:gd name="T3" fmla="*/ 2 h 2"/>
                    <a:gd name="T4" fmla="*/ 2 w 2"/>
                    <a:gd name="T5" fmla="*/ 1 h 2"/>
                    <a:gd name="T6" fmla="*/ 2 w 2"/>
                    <a:gd name="T7" fmla="*/ 0 h 2"/>
                  </a:gdLst>
                  <a:ahLst/>
                  <a:cxnLst>
                    <a:cxn ang="0">
                      <a:pos x="T0" y="T1"/>
                    </a:cxn>
                    <a:cxn ang="0">
                      <a:pos x="T2" y="T3"/>
                    </a:cxn>
                    <a:cxn ang="0">
                      <a:pos x="T4" y="T5"/>
                    </a:cxn>
                    <a:cxn ang="0">
                      <a:pos x="T6" y="T7"/>
                    </a:cxn>
                  </a:cxnLst>
                  <a:rect l="0" t="0" r="r" b="b"/>
                  <a:pathLst>
                    <a:path w="2" h="2">
                      <a:moveTo>
                        <a:pt x="2" y="0"/>
                      </a:moveTo>
                      <a:cubicBezTo>
                        <a:pt x="2" y="1"/>
                        <a:pt x="1" y="1"/>
                        <a:pt x="0" y="2"/>
                      </a:cubicBezTo>
                      <a:cubicBezTo>
                        <a:pt x="1" y="1"/>
                        <a:pt x="1" y="1"/>
                        <a:pt x="2" y="1"/>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26" name="Freeform 467"/>
                <p:cNvSpPr/>
                <p:nvPr/>
              </p:nvSpPr>
              <p:spPr bwMode="auto">
                <a:xfrm>
                  <a:off x="1485900" y="2528888"/>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27" name="Freeform 468"/>
                <p:cNvSpPr/>
                <p:nvPr/>
              </p:nvSpPr>
              <p:spPr bwMode="auto">
                <a:xfrm>
                  <a:off x="1490663" y="2524126"/>
                  <a:ext cx="1588"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cubicBezTo>
                        <a:pt x="0" y="0"/>
                        <a:pt x="1" y="0"/>
                        <a:pt x="1" y="0"/>
                      </a:cubicBezTo>
                      <a:cubicBezTo>
                        <a:pt x="1" y="0"/>
                        <a:pt x="1"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28" name="Freeform 469"/>
                <p:cNvSpPr/>
                <p:nvPr/>
              </p:nvSpPr>
              <p:spPr bwMode="auto">
                <a:xfrm>
                  <a:off x="1485900" y="2528888"/>
                  <a:ext cx="1588"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29" name="Freeform 470"/>
                <p:cNvSpPr/>
                <p:nvPr/>
              </p:nvSpPr>
              <p:spPr bwMode="auto">
                <a:xfrm>
                  <a:off x="1492250" y="2524126"/>
                  <a:ext cx="1588" cy="0"/>
                </a:xfrm>
                <a:custGeom>
                  <a:avLst/>
                  <a:gdLst>
                    <a:gd name="T0" fmla="*/ 0 w 1"/>
                    <a:gd name="T1" fmla="*/ 1 w 1"/>
                    <a:gd name="T2" fmla="*/ 1 w 1"/>
                    <a:gd name="T3" fmla="*/ 0 w 1"/>
                  </a:gdLst>
                  <a:ahLst/>
                  <a:cxnLst>
                    <a:cxn ang="0">
                      <a:pos x="T0" y="0"/>
                    </a:cxn>
                    <a:cxn ang="0">
                      <a:pos x="T1" y="0"/>
                    </a:cxn>
                    <a:cxn ang="0">
                      <a:pos x="T2" y="0"/>
                    </a:cxn>
                    <a:cxn ang="0">
                      <a:pos x="T3" y="0"/>
                    </a:cxn>
                  </a:cxnLst>
                  <a:rect l="0" t="0" r="r" b="b"/>
                  <a:pathLst>
                    <a:path w="1">
                      <a:moveTo>
                        <a:pt x="0" y="0"/>
                      </a:moveTo>
                      <a:cubicBezTo>
                        <a:pt x="0" y="0"/>
                        <a:pt x="1" y="0"/>
                        <a:pt x="1" y="0"/>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30" name="Freeform 471"/>
                <p:cNvSpPr/>
                <p:nvPr/>
              </p:nvSpPr>
              <p:spPr bwMode="auto">
                <a:xfrm>
                  <a:off x="1485900" y="2530476"/>
                  <a:ext cx="1588"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31" name="Freeform 472"/>
                <p:cNvSpPr/>
                <p:nvPr/>
              </p:nvSpPr>
              <p:spPr bwMode="auto">
                <a:xfrm>
                  <a:off x="1487488" y="2532063"/>
                  <a:ext cx="0" cy="0"/>
                </a:xfrm>
                <a:custGeom>
                  <a:avLst/>
                  <a:gdLst>
                    <a:gd name="T0" fmla="*/ 1 w 1"/>
                    <a:gd name="T1" fmla="*/ 0 h 1"/>
                    <a:gd name="T2" fmla="*/ 1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1" y="0"/>
                        <a:pt x="1" y="1"/>
                      </a:cubicBezTo>
                      <a:cubicBezTo>
                        <a:pt x="0" y="1"/>
                        <a:pt x="0" y="1"/>
                        <a:pt x="0" y="1"/>
                      </a:cubicBezTo>
                      <a:cubicBezTo>
                        <a:pt x="0"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32" name="Freeform 473"/>
                <p:cNvSpPr/>
                <p:nvPr/>
              </p:nvSpPr>
              <p:spPr bwMode="auto">
                <a:xfrm>
                  <a:off x="1482725" y="2532063"/>
                  <a:ext cx="9525" cy="7938"/>
                </a:xfrm>
                <a:custGeom>
                  <a:avLst/>
                  <a:gdLst>
                    <a:gd name="T0" fmla="*/ 8 w 9"/>
                    <a:gd name="T1" fmla="*/ 1 h 8"/>
                    <a:gd name="T2" fmla="*/ 9 w 9"/>
                    <a:gd name="T3" fmla="*/ 0 h 8"/>
                    <a:gd name="T4" fmla="*/ 5 w 9"/>
                    <a:gd name="T5" fmla="*/ 4 h 8"/>
                    <a:gd name="T6" fmla="*/ 8 w 9"/>
                    <a:gd name="T7" fmla="*/ 1 h 8"/>
                  </a:gdLst>
                  <a:ahLst/>
                  <a:cxnLst>
                    <a:cxn ang="0">
                      <a:pos x="T0" y="T1"/>
                    </a:cxn>
                    <a:cxn ang="0">
                      <a:pos x="T2" y="T3"/>
                    </a:cxn>
                    <a:cxn ang="0">
                      <a:pos x="T4" y="T5"/>
                    </a:cxn>
                    <a:cxn ang="0">
                      <a:pos x="T6" y="T7"/>
                    </a:cxn>
                  </a:cxnLst>
                  <a:rect l="0" t="0" r="r" b="b"/>
                  <a:pathLst>
                    <a:path w="9" h="8">
                      <a:moveTo>
                        <a:pt x="8" y="1"/>
                      </a:moveTo>
                      <a:cubicBezTo>
                        <a:pt x="8" y="1"/>
                        <a:pt x="9" y="1"/>
                        <a:pt x="9" y="0"/>
                      </a:cubicBezTo>
                      <a:cubicBezTo>
                        <a:pt x="7" y="1"/>
                        <a:pt x="6" y="2"/>
                        <a:pt x="5" y="4"/>
                      </a:cubicBezTo>
                      <a:cubicBezTo>
                        <a:pt x="0" y="8"/>
                        <a:pt x="6" y="3"/>
                        <a:pt x="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33" name="Rectangle 474"/>
                <p:cNvSpPr>
                  <a:spLocks noChangeArrowheads="1"/>
                </p:cNvSpPr>
                <p:nvPr/>
              </p:nvSpPr>
              <p:spPr bwMode="auto">
                <a:xfrm>
                  <a:off x="1492250" y="2535238"/>
                  <a:ext cx="1588" cy="15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434" name="Freeform 475"/>
                <p:cNvSpPr/>
                <p:nvPr/>
              </p:nvSpPr>
              <p:spPr bwMode="auto">
                <a:xfrm>
                  <a:off x="1497013" y="2535238"/>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523" name="组合 522"/>
              <p:cNvGrpSpPr/>
              <p:nvPr/>
            </p:nvGrpSpPr>
            <p:grpSpPr>
              <a:xfrm>
                <a:off x="817563" y="2030413"/>
                <a:ext cx="765175" cy="765175"/>
                <a:chOff x="817563" y="2030413"/>
                <a:chExt cx="765175" cy="765175"/>
              </a:xfrm>
              <a:grpFill/>
            </p:grpSpPr>
            <p:grpSp>
              <p:nvGrpSpPr>
                <p:cNvPr id="524" name="Group 407"/>
                <p:cNvGrpSpPr/>
                <p:nvPr/>
              </p:nvGrpSpPr>
              <p:grpSpPr bwMode="auto">
                <a:xfrm>
                  <a:off x="817563" y="2030413"/>
                  <a:ext cx="765175" cy="763588"/>
                  <a:chOff x="515" y="1279"/>
                  <a:chExt cx="482" cy="481"/>
                </a:xfrm>
                <a:grpFill/>
              </p:grpSpPr>
              <p:sp>
                <p:nvSpPr>
                  <p:cNvPr id="1162" name="Freeform 207"/>
                  <p:cNvSpPr/>
                  <p:nvPr/>
                </p:nvSpPr>
                <p:spPr bwMode="auto">
                  <a:xfrm>
                    <a:off x="652" y="1424"/>
                    <a:ext cx="7" cy="4"/>
                  </a:xfrm>
                  <a:custGeom>
                    <a:avLst/>
                    <a:gdLst>
                      <a:gd name="T0" fmla="*/ 4 w 11"/>
                      <a:gd name="T1" fmla="*/ 0 h 7"/>
                      <a:gd name="T2" fmla="*/ 1 w 11"/>
                      <a:gd name="T3" fmla="*/ 5 h 7"/>
                      <a:gd name="T4" fmla="*/ 2 w 11"/>
                      <a:gd name="T5" fmla="*/ 7 h 7"/>
                      <a:gd name="T6" fmla="*/ 10 w 11"/>
                      <a:gd name="T7" fmla="*/ 7 h 7"/>
                      <a:gd name="T8" fmla="*/ 11 w 11"/>
                      <a:gd name="T9" fmla="*/ 6 h 7"/>
                      <a:gd name="T10" fmla="*/ 11 w 11"/>
                      <a:gd name="T11" fmla="*/ 2 h 7"/>
                      <a:gd name="T12" fmla="*/ 10 w 11"/>
                      <a:gd name="T13" fmla="*/ 0 h 7"/>
                      <a:gd name="T14" fmla="*/ 4 w 11"/>
                      <a:gd name="T15" fmla="*/ 0 h 7"/>
                      <a:gd name="T16" fmla="*/ 3 w 11"/>
                      <a:gd name="T17" fmla="*/ 3 h 7"/>
                      <a:gd name="T18" fmla="*/ 3 w 11"/>
                      <a:gd name="T19" fmla="*/ 2 h 7"/>
                      <a:gd name="T20" fmla="*/ 2 w 11"/>
                      <a:gd name="T21" fmla="*/ 3 h 7"/>
                      <a:gd name="T22" fmla="*/ 4 w 11"/>
                      <a:gd name="T23" fmla="*/ 5 h 7"/>
                      <a:gd name="T24" fmla="*/ 6 w 11"/>
                      <a:gd name="T25" fmla="*/ 5 h 7"/>
                      <a:gd name="T26" fmla="*/ 4 w 11"/>
                      <a:gd name="T27" fmla="*/ 2 h 7"/>
                      <a:gd name="T28" fmla="*/ 2 w 11"/>
                      <a:gd name="T29" fmla="*/ 3 h 7"/>
                      <a:gd name="T30" fmla="*/ 3 w 11"/>
                      <a:gd name="T31" fmla="*/ 6 h 7"/>
                      <a:gd name="T32" fmla="*/ 7 w 11"/>
                      <a:gd name="T33" fmla="*/ 6 h 7"/>
                      <a:gd name="T34" fmla="*/ 8 w 11"/>
                      <a:gd name="T35" fmla="*/ 3 h 7"/>
                      <a:gd name="T36" fmla="*/ 8 w 11"/>
                      <a:gd name="T37" fmla="*/ 3 h 7"/>
                      <a:gd name="T38" fmla="*/ 5 w 11"/>
                      <a:gd name="T39" fmla="*/ 4 h 7"/>
                      <a:gd name="T40" fmla="*/ 7 w 11"/>
                      <a:gd name="T41" fmla="*/ 6 h 7"/>
                      <a:gd name="T42" fmla="*/ 7 w 11"/>
                      <a:gd name="T43" fmla="*/ 3 h 7"/>
                      <a:gd name="T44" fmla="*/ 3 w 11"/>
                      <a:gd name="T45" fmla="*/ 3 h 7"/>
                      <a:gd name="T46" fmla="*/ 4 w 11"/>
                      <a:gd name="T47" fmla="*/ 6 h 7"/>
                      <a:gd name="T48" fmla="*/ 6 w 11"/>
                      <a:gd name="T49" fmla="*/ 5 h 7"/>
                      <a:gd name="T50" fmla="*/ 4 w 11"/>
                      <a:gd name="T51" fmla="*/ 2 h 7"/>
                      <a:gd name="T52" fmla="*/ 3 w 11"/>
                      <a:gd name="T53" fmla="*/ 3 h 7"/>
                      <a:gd name="T54" fmla="*/ 5 w 11"/>
                      <a:gd name="T55" fmla="*/ 5 h 7"/>
                      <a:gd name="T56" fmla="*/ 4 w 11"/>
                      <a:gd name="T57" fmla="*/ 0 h 7"/>
                      <a:gd name="T58" fmla="*/ 4 w 11"/>
                      <a:gd name="T59" fmla="*/ 3 h 7"/>
                      <a:gd name="T60" fmla="*/ 10 w 11"/>
                      <a:gd name="T61" fmla="*/ 3 h 7"/>
                      <a:gd name="T62" fmla="*/ 8 w 11"/>
                      <a:gd name="T63" fmla="*/ 2 h 7"/>
                      <a:gd name="T64" fmla="*/ 8 w 11"/>
                      <a:gd name="T65" fmla="*/ 6 h 7"/>
                      <a:gd name="T66" fmla="*/ 10 w 11"/>
                      <a:gd name="T67" fmla="*/ 4 h 7"/>
                      <a:gd name="T68" fmla="*/ 2 w 11"/>
                      <a:gd name="T69" fmla="*/ 4 h 7"/>
                      <a:gd name="T70" fmla="*/ 3 w 11"/>
                      <a:gd name="T71" fmla="*/ 5 h 7"/>
                      <a:gd name="T72" fmla="*/ 4 w 11"/>
                      <a:gd name="T73" fmla="*/ 2 h 7"/>
                      <a:gd name="T74" fmla="*/ 4 w 11"/>
                      <a:gd name="T75"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1" h="7">
                        <a:moveTo>
                          <a:pt x="4" y="0"/>
                        </a:moveTo>
                        <a:cubicBezTo>
                          <a:pt x="1" y="0"/>
                          <a:pt x="1" y="3"/>
                          <a:pt x="1" y="5"/>
                        </a:cubicBezTo>
                        <a:cubicBezTo>
                          <a:pt x="0" y="6"/>
                          <a:pt x="1" y="6"/>
                          <a:pt x="2" y="7"/>
                        </a:cubicBezTo>
                        <a:cubicBezTo>
                          <a:pt x="4" y="7"/>
                          <a:pt x="7" y="7"/>
                          <a:pt x="10" y="7"/>
                        </a:cubicBezTo>
                        <a:cubicBezTo>
                          <a:pt x="11" y="7"/>
                          <a:pt x="11" y="6"/>
                          <a:pt x="11" y="6"/>
                        </a:cubicBezTo>
                        <a:cubicBezTo>
                          <a:pt x="11" y="4"/>
                          <a:pt x="11" y="3"/>
                          <a:pt x="11" y="2"/>
                        </a:cubicBezTo>
                        <a:cubicBezTo>
                          <a:pt x="11" y="1"/>
                          <a:pt x="11" y="1"/>
                          <a:pt x="10" y="0"/>
                        </a:cubicBezTo>
                        <a:cubicBezTo>
                          <a:pt x="8" y="0"/>
                          <a:pt x="6" y="0"/>
                          <a:pt x="4" y="0"/>
                        </a:cubicBezTo>
                        <a:cubicBezTo>
                          <a:pt x="2" y="0"/>
                          <a:pt x="2" y="2"/>
                          <a:pt x="3" y="3"/>
                        </a:cubicBezTo>
                        <a:cubicBezTo>
                          <a:pt x="3" y="3"/>
                          <a:pt x="3" y="3"/>
                          <a:pt x="3" y="2"/>
                        </a:cubicBezTo>
                        <a:cubicBezTo>
                          <a:pt x="3" y="3"/>
                          <a:pt x="3" y="3"/>
                          <a:pt x="2" y="3"/>
                        </a:cubicBezTo>
                        <a:cubicBezTo>
                          <a:pt x="2" y="5"/>
                          <a:pt x="3" y="6"/>
                          <a:pt x="4" y="5"/>
                        </a:cubicBezTo>
                        <a:cubicBezTo>
                          <a:pt x="5" y="5"/>
                          <a:pt x="5" y="5"/>
                          <a:pt x="6" y="5"/>
                        </a:cubicBezTo>
                        <a:cubicBezTo>
                          <a:pt x="7" y="4"/>
                          <a:pt x="6" y="2"/>
                          <a:pt x="4" y="2"/>
                        </a:cubicBezTo>
                        <a:cubicBezTo>
                          <a:pt x="4" y="3"/>
                          <a:pt x="3" y="3"/>
                          <a:pt x="2" y="3"/>
                        </a:cubicBezTo>
                        <a:cubicBezTo>
                          <a:pt x="1" y="4"/>
                          <a:pt x="2" y="6"/>
                          <a:pt x="3" y="6"/>
                        </a:cubicBezTo>
                        <a:cubicBezTo>
                          <a:pt x="5" y="6"/>
                          <a:pt x="6" y="6"/>
                          <a:pt x="7" y="6"/>
                        </a:cubicBezTo>
                        <a:cubicBezTo>
                          <a:pt x="9" y="6"/>
                          <a:pt x="9" y="4"/>
                          <a:pt x="8" y="3"/>
                        </a:cubicBezTo>
                        <a:cubicBezTo>
                          <a:pt x="8" y="3"/>
                          <a:pt x="8" y="3"/>
                          <a:pt x="8" y="3"/>
                        </a:cubicBezTo>
                        <a:cubicBezTo>
                          <a:pt x="7" y="2"/>
                          <a:pt x="4" y="3"/>
                          <a:pt x="5" y="4"/>
                        </a:cubicBezTo>
                        <a:cubicBezTo>
                          <a:pt x="6" y="5"/>
                          <a:pt x="6" y="5"/>
                          <a:pt x="7" y="6"/>
                        </a:cubicBezTo>
                        <a:cubicBezTo>
                          <a:pt x="7" y="5"/>
                          <a:pt x="7" y="4"/>
                          <a:pt x="7" y="3"/>
                        </a:cubicBezTo>
                        <a:cubicBezTo>
                          <a:pt x="6" y="3"/>
                          <a:pt x="5" y="3"/>
                          <a:pt x="3" y="3"/>
                        </a:cubicBezTo>
                        <a:cubicBezTo>
                          <a:pt x="3" y="4"/>
                          <a:pt x="4" y="5"/>
                          <a:pt x="4" y="6"/>
                        </a:cubicBezTo>
                        <a:cubicBezTo>
                          <a:pt x="5" y="5"/>
                          <a:pt x="5" y="5"/>
                          <a:pt x="6" y="5"/>
                        </a:cubicBezTo>
                        <a:cubicBezTo>
                          <a:pt x="5" y="4"/>
                          <a:pt x="5" y="3"/>
                          <a:pt x="4" y="2"/>
                        </a:cubicBezTo>
                        <a:cubicBezTo>
                          <a:pt x="4" y="3"/>
                          <a:pt x="3" y="3"/>
                          <a:pt x="3" y="3"/>
                        </a:cubicBezTo>
                        <a:cubicBezTo>
                          <a:pt x="4" y="4"/>
                          <a:pt x="4" y="4"/>
                          <a:pt x="5" y="5"/>
                        </a:cubicBezTo>
                        <a:cubicBezTo>
                          <a:pt x="6" y="3"/>
                          <a:pt x="6" y="2"/>
                          <a:pt x="4" y="0"/>
                        </a:cubicBezTo>
                        <a:cubicBezTo>
                          <a:pt x="4" y="1"/>
                          <a:pt x="4" y="2"/>
                          <a:pt x="4" y="3"/>
                        </a:cubicBezTo>
                        <a:cubicBezTo>
                          <a:pt x="6" y="3"/>
                          <a:pt x="8" y="3"/>
                          <a:pt x="10" y="3"/>
                        </a:cubicBezTo>
                        <a:cubicBezTo>
                          <a:pt x="9" y="3"/>
                          <a:pt x="9" y="2"/>
                          <a:pt x="8" y="2"/>
                        </a:cubicBezTo>
                        <a:cubicBezTo>
                          <a:pt x="9" y="3"/>
                          <a:pt x="8" y="4"/>
                          <a:pt x="8" y="6"/>
                        </a:cubicBezTo>
                        <a:cubicBezTo>
                          <a:pt x="9" y="5"/>
                          <a:pt x="9" y="5"/>
                          <a:pt x="10" y="4"/>
                        </a:cubicBezTo>
                        <a:cubicBezTo>
                          <a:pt x="7" y="4"/>
                          <a:pt x="5" y="5"/>
                          <a:pt x="2" y="4"/>
                        </a:cubicBezTo>
                        <a:cubicBezTo>
                          <a:pt x="3" y="4"/>
                          <a:pt x="3" y="5"/>
                          <a:pt x="3" y="5"/>
                        </a:cubicBezTo>
                        <a:cubicBezTo>
                          <a:pt x="4" y="5"/>
                          <a:pt x="4" y="2"/>
                          <a:pt x="4" y="2"/>
                        </a:cubicBezTo>
                        <a:cubicBezTo>
                          <a:pt x="6" y="2"/>
                          <a:pt x="6" y="0"/>
                          <a:pt x="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3" name="Freeform 208"/>
                  <p:cNvSpPr/>
                  <p:nvPr/>
                </p:nvSpPr>
                <p:spPr bwMode="auto">
                  <a:xfrm>
                    <a:off x="654" y="1424"/>
                    <a:ext cx="3" cy="3"/>
                  </a:xfrm>
                  <a:custGeom>
                    <a:avLst/>
                    <a:gdLst>
                      <a:gd name="T0" fmla="*/ 3 w 5"/>
                      <a:gd name="T1" fmla="*/ 3 h 4"/>
                      <a:gd name="T2" fmla="*/ 3 w 5"/>
                      <a:gd name="T3" fmla="*/ 3 h 4"/>
                      <a:gd name="T4" fmla="*/ 2 w 5"/>
                      <a:gd name="T5" fmla="*/ 3 h 4"/>
                      <a:gd name="T6" fmla="*/ 2 w 5"/>
                      <a:gd name="T7" fmla="*/ 3 h 4"/>
                      <a:gd name="T8" fmla="*/ 2 w 5"/>
                      <a:gd name="T9" fmla="*/ 2 h 4"/>
                      <a:gd name="T10" fmla="*/ 2 w 5"/>
                      <a:gd name="T11" fmla="*/ 3 h 4"/>
                      <a:gd name="T12" fmla="*/ 5 w 5"/>
                      <a:gd name="T13" fmla="*/ 2 h 4"/>
                      <a:gd name="T14" fmla="*/ 2 w 5"/>
                      <a:gd name="T15" fmla="*/ 1 h 4"/>
                      <a:gd name="T16" fmla="*/ 3 w 5"/>
                      <a:gd name="T17"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4">
                        <a:moveTo>
                          <a:pt x="3" y="3"/>
                        </a:moveTo>
                        <a:cubicBezTo>
                          <a:pt x="3" y="3"/>
                          <a:pt x="3" y="3"/>
                          <a:pt x="3" y="3"/>
                        </a:cubicBezTo>
                        <a:cubicBezTo>
                          <a:pt x="3" y="3"/>
                          <a:pt x="3" y="3"/>
                          <a:pt x="2" y="3"/>
                        </a:cubicBezTo>
                        <a:cubicBezTo>
                          <a:pt x="2" y="3"/>
                          <a:pt x="2" y="3"/>
                          <a:pt x="2" y="3"/>
                        </a:cubicBezTo>
                        <a:cubicBezTo>
                          <a:pt x="2" y="3"/>
                          <a:pt x="2" y="3"/>
                          <a:pt x="2" y="2"/>
                        </a:cubicBezTo>
                        <a:cubicBezTo>
                          <a:pt x="2" y="3"/>
                          <a:pt x="2" y="3"/>
                          <a:pt x="2" y="3"/>
                        </a:cubicBezTo>
                        <a:cubicBezTo>
                          <a:pt x="3" y="4"/>
                          <a:pt x="5" y="4"/>
                          <a:pt x="5" y="2"/>
                        </a:cubicBezTo>
                        <a:cubicBezTo>
                          <a:pt x="4" y="1"/>
                          <a:pt x="3" y="0"/>
                          <a:pt x="2" y="1"/>
                        </a:cubicBezTo>
                        <a:cubicBezTo>
                          <a:pt x="0" y="1"/>
                          <a:pt x="1" y="4"/>
                          <a:pt x="3"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4" name="Freeform 209"/>
                  <p:cNvSpPr/>
                  <p:nvPr/>
                </p:nvSpPr>
                <p:spPr bwMode="auto">
                  <a:xfrm>
                    <a:off x="647" y="1402"/>
                    <a:ext cx="20" cy="22"/>
                  </a:xfrm>
                  <a:custGeom>
                    <a:avLst/>
                    <a:gdLst>
                      <a:gd name="T0" fmla="*/ 4 w 30"/>
                      <a:gd name="T1" fmla="*/ 21 h 32"/>
                      <a:gd name="T2" fmla="*/ 8 w 30"/>
                      <a:gd name="T3" fmla="*/ 20 h 32"/>
                      <a:gd name="T4" fmla="*/ 6 w 30"/>
                      <a:gd name="T5" fmla="*/ 19 h 32"/>
                      <a:gd name="T6" fmla="*/ 13 w 30"/>
                      <a:gd name="T7" fmla="*/ 30 h 32"/>
                      <a:gd name="T8" fmla="*/ 23 w 30"/>
                      <a:gd name="T9" fmla="*/ 24 h 32"/>
                      <a:gd name="T10" fmla="*/ 11 w 30"/>
                      <a:gd name="T11" fmla="*/ 16 h 32"/>
                      <a:gd name="T12" fmla="*/ 6 w 30"/>
                      <a:gd name="T13" fmla="*/ 12 h 32"/>
                      <a:gd name="T14" fmla="*/ 14 w 30"/>
                      <a:gd name="T15" fmla="*/ 8 h 32"/>
                      <a:gd name="T16" fmla="*/ 28 w 30"/>
                      <a:gd name="T17" fmla="*/ 10 h 32"/>
                      <a:gd name="T18" fmla="*/ 29 w 30"/>
                      <a:gd name="T19" fmla="*/ 8 h 32"/>
                      <a:gd name="T20" fmla="*/ 29 w 30"/>
                      <a:gd name="T21" fmla="*/ 5 h 32"/>
                      <a:gd name="T22" fmla="*/ 27 w 30"/>
                      <a:gd name="T23" fmla="*/ 4 h 32"/>
                      <a:gd name="T24" fmla="*/ 5 w 30"/>
                      <a:gd name="T25" fmla="*/ 7 h 32"/>
                      <a:gd name="T26" fmla="*/ 8 w 30"/>
                      <a:gd name="T27" fmla="*/ 9 h 32"/>
                      <a:gd name="T28" fmla="*/ 12 w 30"/>
                      <a:gd name="T29" fmla="*/ 6 h 32"/>
                      <a:gd name="T30" fmla="*/ 12 w 30"/>
                      <a:gd name="T31" fmla="*/ 3 h 32"/>
                      <a:gd name="T32" fmla="*/ 3 w 30"/>
                      <a:gd name="T33" fmla="*/ 7 h 32"/>
                      <a:gd name="T34" fmla="*/ 5 w 30"/>
                      <a:gd name="T35" fmla="*/ 9 h 32"/>
                      <a:gd name="T36" fmla="*/ 21 w 30"/>
                      <a:gd name="T37" fmla="*/ 7 h 32"/>
                      <a:gd name="T38" fmla="*/ 29 w 30"/>
                      <a:gd name="T39" fmla="*/ 8 h 32"/>
                      <a:gd name="T40" fmla="*/ 28 w 30"/>
                      <a:gd name="T41" fmla="*/ 6 h 32"/>
                      <a:gd name="T42" fmla="*/ 28 w 30"/>
                      <a:gd name="T43" fmla="*/ 6 h 32"/>
                      <a:gd name="T44" fmla="*/ 26 w 30"/>
                      <a:gd name="T45" fmla="*/ 8 h 32"/>
                      <a:gd name="T46" fmla="*/ 27 w 30"/>
                      <a:gd name="T47" fmla="*/ 8 h 32"/>
                      <a:gd name="T48" fmla="*/ 27 w 30"/>
                      <a:gd name="T49" fmla="*/ 6 h 32"/>
                      <a:gd name="T50" fmla="*/ 15 w 30"/>
                      <a:gd name="T51" fmla="*/ 3 h 32"/>
                      <a:gd name="T52" fmla="*/ 4 w 30"/>
                      <a:gd name="T53" fmla="*/ 7 h 32"/>
                      <a:gd name="T54" fmla="*/ 5 w 30"/>
                      <a:gd name="T55" fmla="*/ 9 h 32"/>
                      <a:gd name="T56" fmla="*/ 12 w 30"/>
                      <a:gd name="T57" fmla="*/ 6 h 32"/>
                      <a:gd name="T58" fmla="*/ 12 w 30"/>
                      <a:gd name="T59" fmla="*/ 3 h 32"/>
                      <a:gd name="T60" fmla="*/ 5 w 30"/>
                      <a:gd name="T61" fmla="*/ 8 h 32"/>
                      <a:gd name="T62" fmla="*/ 8 w 30"/>
                      <a:gd name="T63" fmla="*/ 9 h 32"/>
                      <a:gd name="T64" fmla="*/ 28 w 30"/>
                      <a:gd name="T65" fmla="*/ 7 h 32"/>
                      <a:gd name="T66" fmla="*/ 26 w 30"/>
                      <a:gd name="T67" fmla="*/ 6 h 32"/>
                      <a:gd name="T68" fmla="*/ 27 w 30"/>
                      <a:gd name="T69" fmla="*/ 8 h 32"/>
                      <a:gd name="T70" fmla="*/ 28 w 30"/>
                      <a:gd name="T71" fmla="*/ 7 h 32"/>
                      <a:gd name="T72" fmla="*/ 3 w 30"/>
                      <a:gd name="T73" fmla="*/ 12 h 32"/>
                      <a:gd name="T74" fmla="*/ 13 w 30"/>
                      <a:gd name="T75" fmla="*/ 19 h 32"/>
                      <a:gd name="T76" fmla="*/ 16 w 30"/>
                      <a:gd name="T77" fmla="*/ 20 h 32"/>
                      <a:gd name="T78" fmla="*/ 16 w 30"/>
                      <a:gd name="T79" fmla="*/ 28 h 32"/>
                      <a:gd name="T80" fmla="*/ 9 w 30"/>
                      <a:gd name="T81" fmla="*/ 19 h 32"/>
                      <a:gd name="T82" fmla="*/ 7 w 30"/>
                      <a:gd name="T83" fmla="*/ 18 h 32"/>
                      <a:gd name="T84" fmla="*/ 4 w 30"/>
                      <a:gd name="T85" fmla="*/ 18 h 32"/>
                      <a:gd name="T86" fmla="*/ 4 w 30"/>
                      <a:gd name="T87" fmla="*/ 2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0" h="32">
                        <a:moveTo>
                          <a:pt x="4" y="21"/>
                        </a:moveTo>
                        <a:cubicBezTo>
                          <a:pt x="6" y="21"/>
                          <a:pt x="7" y="21"/>
                          <a:pt x="8" y="20"/>
                        </a:cubicBezTo>
                        <a:cubicBezTo>
                          <a:pt x="8" y="20"/>
                          <a:pt x="7" y="19"/>
                          <a:pt x="6" y="19"/>
                        </a:cubicBezTo>
                        <a:cubicBezTo>
                          <a:pt x="6" y="24"/>
                          <a:pt x="8" y="28"/>
                          <a:pt x="13" y="30"/>
                        </a:cubicBezTo>
                        <a:cubicBezTo>
                          <a:pt x="18" y="32"/>
                          <a:pt x="23" y="28"/>
                          <a:pt x="23" y="24"/>
                        </a:cubicBezTo>
                        <a:cubicBezTo>
                          <a:pt x="24" y="17"/>
                          <a:pt x="15" y="17"/>
                          <a:pt x="11" y="16"/>
                        </a:cubicBezTo>
                        <a:cubicBezTo>
                          <a:pt x="9" y="16"/>
                          <a:pt x="7" y="14"/>
                          <a:pt x="6" y="12"/>
                        </a:cubicBezTo>
                        <a:cubicBezTo>
                          <a:pt x="4" y="8"/>
                          <a:pt x="12" y="8"/>
                          <a:pt x="14" y="8"/>
                        </a:cubicBezTo>
                        <a:cubicBezTo>
                          <a:pt x="18" y="8"/>
                          <a:pt x="23" y="10"/>
                          <a:pt x="28" y="10"/>
                        </a:cubicBezTo>
                        <a:cubicBezTo>
                          <a:pt x="29" y="10"/>
                          <a:pt x="29" y="9"/>
                          <a:pt x="29" y="8"/>
                        </a:cubicBezTo>
                        <a:cubicBezTo>
                          <a:pt x="30" y="6"/>
                          <a:pt x="30" y="7"/>
                          <a:pt x="29" y="5"/>
                        </a:cubicBezTo>
                        <a:cubicBezTo>
                          <a:pt x="29" y="4"/>
                          <a:pt x="28" y="4"/>
                          <a:pt x="27" y="4"/>
                        </a:cubicBezTo>
                        <a:cubicBezTo>
                          <a:pt x="20" y="5"/>
                          <a:pt x="12" y="2"/>
                          <a:pt x="5" y="7"/>
                        </a:cubicBezTo>
                        <a:cubicBezTo>
                          <a:pt x="6" y="8"/>
                          <a:pt x="7" y="8"/>
                          <a:pt x="8" y="9"/>
                        </a:cubicBezTo>
                        <a:cubicBezTo>
                          <a:pt x="9" y="7"/>
                          <a:pt x="11" y="6"/>
                          <a:pt x="12" y="6"/>
                        </a:cubicBezTo>
                        <a:cubicBezTo>
                          <a:pt x="14" y="5"/>
                          <a:pt x="13" y="3"/>
                          <a:pt x="12" y="3"/>
                        </a:cubicBezTo>
                        <a:cubicBezTo>
                          <a:pt x="8" y="4"/>
                          <a:pt x="6" y="4"/>
                          <a:pt x="3" y="7"/>
                        </a:cubicBezTo>
                        <a:cubicBezTo>
                          <a:pt x="2" y="8"/>
                          <a:pt x="4" y="10"/>
                          <a:pt x="5" y="9"/>
                        </a:cubicBezTo>
                        <a:cubicBezTo>
                          <a:pt x="10" y="6"/>
                          <a:pt x="15" y="6"/>
                          <a:pt x="21" y="7"/>
                        </a:cubicBezTo>
                        <a:cubicBezTo>
                          <a:pt x="23" y="8"/>
                          <a:pt x="27" y="10"/>
                          <a:pt x="29" y="8"/>
                        </a:cubicBezTo>
                        <a:cubicBezTo>
                          <a:pt x="29" y="7"/>
                          <a:pt x="29" y="6"/>
                          <a:pt x="28" y="6"/>
                        </a:cubicBezTo>
                        <a:cubicBezTo>
                          <a:pt x="28" y="6"/>
                          <a:pt x="28" y="6"/>
                          <a:pt x="28" y="6"/>
                        </a:cubicBezTo>
                        <a:cubicBezTo>
                          <a:pt x="27" y="5"/>
                          <a:pt x="25" y="7"/>
                          <a:pt x="26" y="8"/>
                        </a:cubicBezTo>
                        <a:cubicBezTo>
                          <a:pt x="26" y="8"/>
                          <a:pt x="27" y="8"/>
                          <a:pt x="27" y="8"/>
                        </a:cubicBezTo>
                        <a:cubicBezTo>
                          <a:pt x="27" y="8"/>
                          <a:pt x="27" y="7"/>
                          <a:pt x="27" y="6"/>
                        </a:cubicBezTo>
                        <a:cubicBezTo>
                          <a:pt x="26" y="6"/>
                          <a:pt x="16" y="3"/>
                          <a:pt x="15" y="3"/>
                        </a:cubicBezTo>
                        <a:cubicBezTo>
                          <a:pt x="11" y="3"/>
                          <a:pt x="7" y="4"/>
                          <a:pt x="4" y="7"/>
                        </a:cubicBezTo>
                        <a:cubicBezTo>
                          <a:pt x="4" y="7"/>
                          <a:pt x="5" y="8"/>
                          <a:pt x="5" y="9"/>
                        </a:cubicBezTo>
                        <a:cubicBezTo>
                          <a:pt x="7" y="7"/>
                          <a:pt x="10" y="6"/>
                          <a:pt x="12" y="6"/>
                        </a:cubicBezTo>
                        <a:cubicBezTo>
                          <a:pt x="12" y="5"/>
                          <a:pt x="12" y="4"/>
                          <a:pt x="12" y="3"/>
                        </a:cubicBezTo>
                        <a:cubicBezTo>
                          <a:pt x="9" y="4"/>
                          <a:pt x="6" y="5"/>
                          <a:pt x="5" y="8"/>
                        </a:cubicBezTo>
                        <a:cubicBezTo>
                          <a:pt x="4" y="10"/>
                          <a:pt x="7" y="10"/>
                          <a:pt x="8" y="9"/>
                        </a:cubicBezTo>
                        <a:cubicBezTo>
                          <a:pt x="13" y="5"/>
                          <a:pt x="21" y="8"/>
                          <a:pt x="28" y="7"/>
                        </a:cubicBezTo>
                        <a:cubicBezTo>
                          <a:pt x="27" y="6"/>
                          <a:pt x="27" y="6"/>
                          <a:pt x="26" y="6"/>
                        </a:cubicBezTo>
                        <a:cubicBezTo>
                          <a:pt x="26" y="6"/>
                          <a:pt x="26" y="7"/>
                          <a:pt x="27" y="8"/>
                        </a:cubicBezTo>
                        <a:cubicBezTo>
                          <a:pt x="27" y="8"/>
                          <a:pt x="27" y="7"/>
                          <a:pt x="28" y="7"/>
                        </a:cubicBezTo>
                        <a:cubicBezTo>
                          <a:pt x="23" y="7"/>
                          <a:pt x="0" y="0"/>
                          <a:pt x="3" y="12"/>
                        </a:cubicBezTo>
                        <a:cubicBezTo>
                          <a:pt x="4" y="16"/>
                          <a:pt x="9" y="19"/>
                          <a:pt x="13" y="19"/>
                        </a:cubicBezTo>
                        <a:cubicBezTo>
                          <a:pt x="14" y="20"/>
                          <a:pt x="15" y="20"/>
                          <a:pt x="16" y="20"/>
                        </a:cubicBezTo>
                        <a:cubicBezTo>
                          <a:pt x="22" y="21"/>
                          <a:pt x="21" y="27"/>
                          <a:pt x="16" y="28"/>
                        </a:cubicBezTo>
                        <a:cubicBezTo>
                          <a:pt x="11" y="29"/>
                          <a:pt x="9" y="22"/>
                          <a:pt x="9" y="19"/>
                        </a:cubicBezTo>
                        <a:cubicBezTo>
                          <a:pt x="9" y="18"/>
                          <a:pt x="8" y="17"/>
                          <a:pt x="7" y="18"/>
                        </a:cubicBezTo>
                        <a:cubicBezTo>
                          <a:pt x="6" y="18"/>
                          <a:pt x="5" y="18"/>
                          <a:pt x="4" y="18"/>
                        </a:cubicBezTo>
                        <a:cubicBezTo>
                          <a:pt x="2" y="19"/>
                          <a:pt x="2" y="21"/>
                          <a:pt x="4" y="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5" name="Freeform 210"/>
                  <p:cNvSpPr/>
                  <p:nvPr/>
                </p:nvSpPr>
                <p:spPr bwMode="auto">
                  <a:xfrm>
                    <a:off x="649" y="1415"/>
                    <a:ext cx="16" cy="10"/>
                  </a:xfrm>
                  <a:custGeom>
                    <a:avLst/>
                    <a:gdLst>
                      <a:gd name="T0" fmla="*/ 0 w 24"/>
                      <a:gd name="T1" fmla="*/ 2 h 15"/>
                      <a:gd name="T2" fmla="*/ 9 w 24"/>
                      <a:gd name="T3" fmla="*/ 14 h 15"/>
                      <a:gd name="T4" fmla="*/ 10 w 24"/>
                      <a:gd name="T5" fmla="*/ 12 h 15"/>
                      <a:gd name="T6" fmla="*/ 5 w 24"/>
                      <a:gd name="T7" fmla="*/ 2 h 15"/>
                      <a:gd name="T8" fmla="*/ 2 w 24"/>
                      <a:gd name="T9" fmla="*/ 2 h 15"/>
                      <a:gd name="T10" fmla="*/ 12 w 24"/>
                      <a:gd name="T11" fmla="*/ 13 h 15"/>
                      <a:gd name="T12" fmla="*/ 24 w 24"/>
                      <a:gd name="T13" fmla="*/ 4 h 15"/>
                      <a:gd name="T14" fmla="*/ 21 w 24"/>
                      <a:gd name="T15" fmla="*/ 4 h 15"/>
                      <a:gd name="T16" fmla="*/ 5 w 24"/>
                      <a:gd name="T17" fmla="*/ 2 h 15"/>
                      <a:gd name="T18" fmla="*/ 2 w 24"/>
                      <a:gd name="T19" fmla="*/ 2 h 15"/>
                      <a:gd name="T20" fmla="*/ 8 w 24"/>
                      <a:gd name="T21" fmla="*/ 14 h 15"/>
                      <a:gd name="T22" fmla="*/ 9 w 24"/>
                      <a:gd name="T23" fmla="*/ 12 h 15"/>
                      <a:gd name="T24" fmla="*/ 3 w 24"/>
                      <a:gd name="T25" fmla="*/ 2 h 15"/>
                      <a:gd name="T26" fmla="*/ 0 w 24"/>
                      <a:gd name="T27" fmla="*/ 2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4" h="15">
                        <a:moveTo>
                          <a:pt x="0" y="2"/>
                        </a:moveTo>
                        <a:cubicBezTo>
                          <a:pt x="2" y="8"/>
                          <a:pt x="2" y="13"/>
                          <a:pt x="9" y="14"/>
                        </a:cubicBezTo>
                        <a:cubicBezTo>
                          <a:pt x="10" y="15"/>
                          <a:pt x="11" y="13"/>
                          <a:pt x="10" y="12"/>
                        </a:cubicBezTo>
                        <a:cubicBezTo>
                          <a:pt x="8" y="9"/>
                          <a:pt x="5" y="6"/>
                          <a:pt x="5" y="2"/>
                        </a:cubicBezTo>
                        <a:cubicBezTo>
                          <a:pt x="4" y="2"/>
                          <a:pt x="3" y="2"/>
                          <a:pt x="2" y="2"/>
                        </a:cubicBezTo>
                        <a:cubicBezTo>
                          <a:pt x="2" y="7"/>
                          <a:pt x="6" y="12"/>
                          <a:pt x="12" y="13"/>
                        </a:cubicBezTo>
                        <a:cubicBezTo>
                          <a:pt x="18" y="14"/>
                          <a:pt x="22" y="10"/>
                          <a:pt x="24" y="4"/>
                        </a:cubicBezTo>
                        <a:cubicBezTo>
                          <a:pt x="24" y="3"/>
                          <a:pt x="21" y="2"/>
                          <a:pt x="21" y="4"/>
                        </a:cubicBezTo>
                        <a:cubicBezTo>
                          <a:pt x="18" y="13"/>
                          <a:pt x="6" y="12"/>
                          <a:pt x="5" y="2"/>
                        </a:cubicBezTo>
                        <a:cubicBezTo>
                          <a:pt x="5" y="0"/>
                          <a:pt x="2" y="0"/>
                          <a:pt x="2" y="2"/>
                        </a:cubicBezTo>
                        <a:cubicBezTo>
                          <a:pt x="2" y="7"/>
                          <a:pt x="5" y="10"/>
                          <a:pt x="8" y="14"/>
                        </a:cubicBezTo>
                        <a:cubicBezTo>
                          <a:pt x="8" y="13"/>
                          <a:pt x="9" y="12"/>
                          <a:pt x="9" y="12"/>
                        </a:cubicBezTo>
                        <a:cubicBezTo>
                          <a:pt x="4" y="10"/>
                          <a:pt x="4" y="6"/>
                          <a:pt x="3" y="2"/>
                        </a:cubicBezTo>
                        <a:cubicBezTo>
                          <a:pt x="2" y="0"/>
                          <a:pt x="0"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6" name="Freeform 211"/>
                  <p:cNvSpPr/>
                  <p:nvPr/>
                </p:nvSpPr>
                <p:spPr bwMode="auto">
                  <a:xfrm>
                    <a:off x="817" y="1326"/>
                    <a:ext cx="18" cy="28"/>
                  </a:xfrm>
                  <a:custGeom>
                    <a:avLst/>
                    <a:gdLst>
                      <a:gd name="T0" fmla="*/ 27 w 28"/>
                      <a:gd name="T1" fmla="*/ 8 h 42"/>
                      <a:gd name="T2" fmla="*/ 5 w 28"/>
                      <a:gd name="T3" fmla="*/ 8 h 42"/>
                      <a:gd name="T4" fmla="*/ 13 w 28"/>
                      <a:gd name="T5" fmla="*/ 18 h 42"/>
                      <a:gd name="T6" fmla="*/ 21 w 28"/>
                      <a:gd name="T7" fmla="*/ 28 h 42"/>
                      <a:gd name="T8" fmla="*/ 12 w 28"/>
                      <a:gd name="T9" fmla="*/ 37 h 42"/>
                      <a:gd name="T10" fmla="*/ 5 w 28"/>
                      <a:gd name="T11" fmla="*/ 24 h 42"/>
                      <a:gd name="T12" fmla="*/ 2 w 28"/>
                      <a:gd name="T13" fmla="*/ 23 h 42"/>
                      <a:gd name="T14" fmla="*/ 10 w 28"/>
                      <a:gd name="T15" fmla="*/ 40 h 42"/>
                      <a:gd name="T16" fmla="*/ 24 w 28"/>
                      <a:gd name="T17" fmla="*/ 30 h 42"/>
                      <a:gd name="T18" fmla="*/ 14 w 28"/>
                      <a:gd name="T19" fmla="*/ 16 h 42"/>
                      <a:gd name="T20" fmla="*/ 11 w 28"/>
                      <a:gd name="T21" fmla="*/ 6 h 42"/>
                      <a:gd name="T22" fmla="*/ 24 w 28"/>
                      <a:gd name="T23" fmla="*/ 8 h 42"/>
                      <a:gd name="T24" fmla="*/ 27 w 28"/>
                      <a:gd name="T25" fmla="*/ 8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8" h="42">
                        <a:moveTo>
                          <a:pt x="27" y="8"/>
                        </a:moveTo>
                        <a:cubicBezTo>
                          <a:pt x="26" y="0"/>
                          <a:pt x="7" y="0"/>
                          <a:pt x="5" y="8"/>
                        </a:cubicBezTo>
                        <a:cubicBezTo>
                          <a:pt x="3" y="12"/>
                          <a:pt x="10" y="16"/>
                          <a:pt x="13" y="18"/>
                        </a:cubicBezTo>
                        <a:cubicBezTo>
                          <a:pt x="17" y="21"/>
                          <a:pt x="21" y="23"/>
                          <a:pt x="21" y="28"/>
                        </a:cubicBezTo>
                        <a:cubicBezTo>
                          <a:pt x="21" y="33"/>
                          <a:pt x="17" y="37"/>
                          <a:pt x="12" y="37"/>
                        </a:cubicBezTo>
                        <a:cubicBezTo>
                          <a:pt x="3" y="38"/>
                          <a:pt x="3" y="29"/>
                          <a:pt x="5" y="24"/>
                        </a:cubicBezTo>
                        <a:cubicBezTo>
                          <a:pt x="6" y="22"/>
                          <a:pt x="3" y="21"/>
                          <a:pt x="2" y="23"/>
                        </a:cubicBezTo>
                        <a:cubicBezTo>
                          <a:pt x="0" y="31"/>
                          <a:pt x="1" y="37"/>
                          <a:pt x="10" y="40"/>
                        </a:cubicBezTo>
                        <a:cubicBezTo>
                          <a:pt x="16" y="42"/>
                          <a:pt x="23" y="36"/>
                          <a:pt x="24" y="30"/>
                        </a:cubicBezTo>
                        <a:cubicBezTo>
                          <a:pt x="25" y="22"/>
                          <a:pt x="20" y="19"/>
                          <a:pt x="14" y="16"/>
                        </a:cubicBezTo>
                        <a:cubicBezTo>
                          <a:pt x="11" y="13"/>
                          <a:pt x="3" y="7"/>
                          <a:pt x="11" y="6"/>
                        </a:cubicBezTo>
                        <a:cubicBezTo>
                          <a:pt x="14" y="5"/>
                          <a:pt x="24" y="4"/>
                          <a:pt x="24" y="8"/>
                        </a:cubicBezTo>
                        <a:cubicBezTo>
                          <a:pt x="25" y="10"/>
                          <a:pt x="28" y="10"/>
                          <a:pt x="27"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7" name="Freeform 212"/>
                  <p:cNvSpPr/>
                  <p:nvPr/>
                </p:nvSpPr>
                <p:spPr bwMode="auto">
                  <a:xfrm>
                    <a:off x="817" y="1322"/>
                    <a:ext cx="14" cy="35"/>
                  </a:xfrm>
                  <a:custGeom>
                    <a:avLst/>
                    <a:gdLst>
                      <a:gd name="T0" fmla="*/ 17 w 21"/>
                      <a:gd name="T1" fmla="*/ 2 h 53"/>
                      <a:gd name="T2" fmla="*/ 0 w 21"/>
                      <a:gd name="T3" fmla="*/ 50 h 53"/>
                      <a:gd name="T4" fmla="*/ 3 w 21"/>
                      <a:gd name="T5" fmla="*/ 51 h 53"/>
                      <a:gd name="T6" fmla="*/ 20 w 21"/>
                      <a:gd name="T7" fmla="*/ 3 h 53"/>
                      <a:gd name="T8" fmla="*/ 17 w 21"/>
                      <a:gd name="T9" fmla="*/ 2 h 53"/>
                    </a:gdLst>
                    <a:ahLst/>
                    <a:cxnLst>
                      <a:cxn ang="0">
                        <a:pos x="T0" y="T1"/>
                      </a:cxn>
                      <a:cxn ang="0">
                        <a:pos x="T2" y="T3"/>
                      </a:cxn>
                      <a:cxn ang="0">
                        <a:pos x="T4" y="T5"/>
                      </a:cxn>
                      <a:cxn ang="0">
                        <a:pos x="T6" y="T7"/>
                      </a:cxn>
                      <a:cxn ang="0">
                        <a:pos x="T8" y="T9"/>
                      </a:cxn>
                    </a:cxnLst>
                    <a:rect l="0" t="0" r="r" b="b"/>
                    <a:pathLst>
                      <a:path w="21" h="53">
                        <a:moveTo>
                          <a:pt x="17" y="2"/>
                        </a:moveTo>
                        <a:cubicBezTo>
                          <a:pt x="8" y="16"/>
                          <a:pt x="8" y="34"/>
                          <a:pt x="0" y="50"/>
                        </a:cubicBezTo>
                        <a:cubicBezTo>
                          <a:pt x="0" y="51"/>
                          <a:pt x="2" y="53"/>
                          <a:pt x="3" y="51"/>
                        </a:cubicBezTo>
                        <a:cubicBezTo>
                          <a:pt x="10" y="36"/>
                          <a:pt x="11" y="17"/>
                          <a:pt x="20" y="3"/>
                        </a:cubicBezTo>
                        <a:cubicBezTo>
                          <a:pt x="21" y="1"/>
                          <a:pt x="18" y="0"/>
                          <a:pt x="17"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8" name="Freeform 213"/>
                  <p:cNvSpPr/>
                  <p:nvPr/>
                </p:nvSpPr>
                <p:spPr bwMode="auto">
                  <a:xfrm>
                    <a:off x="820" y="1324"/>
                    <a:ext cx="13" cy="33"/>
                  </a:xfrm>
                  <a:custGeom>
                    <a:avLst/>
                    <a:gdLst>
                      <a:gd name="T0" fmla="*/ 20 w 20"/>
                      <a:gd name="T1" fmla="*/ 2 h 50"/>
                      <a:gd name="T2" fmla="*/ 19 w 20"/>
                      <a:gd name="T3" fmla="*/ 1 h 50"/>
                      <a:gd name="T4" fmla="*/ 17 w 20"/>
                      <a:gd name="T5" fmla="*/ 1 h 50"/>
                      <a:gd name="T6" fmla="*/ 10 w 20"/>
                      <a:gd name="T7" fmla="*/ 20 h 50"/>
                      <a:gd name="T8" fmla="*/ 6 w 20"/>
                      <a:gd name="T9" fmla="*/ 33 h 50"/>
                      <a:gd name="T10" fmla="*/ 1 w 20"/>
                      <a:gd name="T11" fmla="*/ 47 h 50"/>
                      <a:gd name="T12" fmla="*/ 3 w 20"/>
                      <a:gd name="T13" fmla="*/ 48 h 50"/>
                      <a:gd name="T14" fmla="*/ 3 w 20"/>
                      <a:gd name="T15" fmla="*/ 48 h 50"/>
                      <a:gd name="T16" fmla="*/ 0 w 20"/>
                      <a:gd name="T17" fmla="*/ 48 h 50"/>
                      <a:gd name="T18" fmla="*/ 0 w 20"/>
                      <a:gd name="T19" fmla="*/ 48 h 50"/>
                      <a:gd name="T20" fmla="*/ 2 w 20"/>
                      <a:gd name="T21" fmla="*/ 49 h 50"/>
                      <a:gd name="T22" fmla="*/ 4 w 20"/>
                      <a:gd name="T23" fmla="*/ 45 h 50"/>
                      <a:gd name="T24" fmla="*/ 10 w 20"/>
                      <a:gd name="T25" fmla="*/ 30 h 50"/>
                      <a:gd name="T26" fmla="*/ 19 w 20"/>
                      <a:gd name="T27" fmla="*/ 2 h 50"/>
                      <a:gd name="T28" fmla="*/ 17 w 20"/>
                      <a:gd name="T29" fmla="*/ 2 h 50"/>
                      <a:gd name="T30" fmla="*/ 17 w 20"/>
                      <a:gd name="T31" fmla="*/ 2 h 50"/>
                      <a:gd name="T32" fmla="*/ 20 w 20"/>
                      <a:gd name="T33" fmla="*/ 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 h="50">
                        <a:moveTo>
                          <a:pt x="20" y="2"/>
                        </a:moveTo>
                        <a:cubicBezTo>
                          <a:pt x="19" y="1"/>
                          <a:pt x="19" y="1"/>
                          <a:pt x="19" y="1"/>
                        </a:cubicBezTo>
                        <a:cubicBezTo>
                          <a:pt x="19" y="0"/>
                          <a:pt x="17" y="0"/>
                          <a:pt x="17" y="1"/>
                        </a:cubicBezTo>
                        <a:cubicBezTo>
                          <a:pt x="14" y="7"/>
                          <a:pt x="12" y="14"/>
                          <a:pt x="10" y="20"/>
                        </a:cubicBezTo>
                        <a:cubicBezTo>
                          <a:pt x="9" y="25"/>
                          <a:pt x="7" y="29"/>
                          <a:pt x="6" y="33"/>
                        </a:cubicBezTo>
                        <a:cubicBezTo>
                          <a:pt x="5" y="35"/>
                          <a:pt x="2" y="46"/>
                          <a:pt x="1" y="47"/>
                        </a:cubicBezTo>
                        <a:cubicBezTo>
                          <a:pt x="1" y="47"/>
                          <a:pt x="2" y="48"/>
                          <a:pt x="3" y="48"/>
                        </a:cubicBezTo>
                        <a:cubicBezTo>
                          <a:pt x="3" y="48"/>
                          <a:pt x="3" y="48"/>
                          <a:pt x="3" y="48"/>
                        </a:cubicBezTo>
                        <a:cubicBezTo>
                          <a:pt x="3" y="46"/>
                          <a:pt x="0" y="46"/>
                          <a:pt x="0" y="48"/>
                        </a:cubicBezTo>
                        <a:cubicBezTo>
                          <a:pt x="0" y="48"/>
                          <a:pt x="0" y="48"/>
                          <a:pt x="0" y="48"/>
                        </a:cubicBezTo>
                        <a:cubicBezTo>
                          <a:pt x="0" y="49"/>
                          <a:pt x="1" y="50"/>
                          <a:pt x="2" y="49"/>
                        </a:cubicBezTo>
                        <a:cubicBezTo>
                          <a:pt x="4" y="49"/>
                          <a:pt x="4" y="46"/>
                          <a:pt x="4" y="45"/>
                        </a:cubicBezTo>
                        <a:cubicBezTo>
                          <a:pt x="6" y="40"/>
                          <a:pt x="8" y="35"/>
                          <a:pt x="10" y="30"/>
                        </a:cubicBezTo>
                        <a:cubicBezTo>
                          <a:pt x="13" y="21"/>
                          <a:pt x="16" y="11"/>
                          <a:pt x="19" y="2"/>
                        </a:cubicBezTo>
                        <a:cubicBezTo>
                          <a:pt x="18" y="2"/>
                          <a:pt x="17" y="2"/>
                          <a:pt x="17" y="2"/>
                        </a:cubicBezTo>
                        <a:cubicBezTo>
                          <a:pt x="17" y="2"/>
                          <a:pt x="17" y="2"/>
                          <a:pt x="17" y="2"/>
                        </a:cubicBezTo>
                        <a:cubicBezTo>
                          <a:pt x="17" y="4"/>
                          <a:pt x="20" y="3"/>
                          <a:pt x="2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9" name="Freeform 214"/>
                  <p:cNvSpPr/>
                  <p:nvPr/>
                </p:nvSpPr>
                <p:spPr bwMode="auto">
                  <a:xfrm>
                    <a:off x="544" y="1510"/>
                    <a:ext cx="26" cy="40"/>
                  </a:xfrm>
                  <a:custGeom>
                    <a:avLst/>
                    <a:gdLst>
                      <a:gd name="T0" fmla="*/ 27 w 39"/>
                      <a:gd name="T1" fmla="*/ 57 h 60"/>
                      <a:gd name="T2" fmla="*/ 16 w 39"/>
                      <a:gd name="T3" fmla="*/ 36 h 60"/>
                      <a:gd name="T4" fmla="*/ 5 w 39"/>
                      <a:gd name="T5" fmla="*/ 22 h 60"/>
                      <a:gd name="T6" fmla="*/ 18 w 39"/>
                      <a:gd name="T7" fmla="*/ 4 h 60"/>
                      <a:gd name="T8" fmla="*/ 33 w 39"/>
                      <a:gd name="T9" fmla="*/ 30 h 60"/>
                      <a:gd name="T10" fmla="*/ 23 w 39"/>
                      <a:gd name="T11" fmla="*/ 57 h 60"/>
                      <a:gd name="T12" fmla="*/ 26 w 39"/>
                      <a:gd name="T13" fmla="*/ 57 h 60"/>
                      <a:gd name="T14" fmla="*/ 37 w 39"/>
                      <a:gd name="T15" fmla="*/ 16 h 60"/>
                      <a:gd name="T16" fmla="*/ 15 w 39"/>
                      <a:gd name="T17" fmla="*/ 1 h 60"/>
                      <a:gd name="T18" fmla="*/ 2 w 39"/>
                      <a:gd name="T19" fmla="*/ 20 h 60"/>
                      <a:gd name="T20" fmla="*/ 9 w 39"/>
                      <a:gd name="T21" fmla="*/ 34 h 60"/>
                      <a:gd name="T22" fmla="*/ 21 w 39"/>
                      <a:gd name="T23" fmla="*/ 48 h 60"/>
                      <a:gd name="T24" fmla="*/ 24 w 39"/>
                      <a:gd name="T25" fmla="*/ 59 h 60"/>
                      <a:gd name="T26" fmla="*/ 27 w 39"/>
                      <a:gd name="T27" fmla="*/ 57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9" h="60">
                        <a:moveTo>
                          <a:pt x="27" y="57"/>
                        </a:moveTo>
                        <a:cubicBezTo>
                          <a:pt x="23" y="49"/>
                          <a:pt x="23" y="43"/>
                          <a:pt x="16" y="36"/>
                        </a:cubicBezTo>
                        <a:cubicBezTo>
                          <a:pt x="11" y="32"/>
                          <a:pt x="7" y="28"/>
                          <a:pt x="5" y="22"/>
                        </a:cubicBezTo>
                        <a:cubicBezTo>
                          <a:pt x="2" y="12"/>
                          <a:pt x="9" y="5"/>
                          <a:pt x="18" y="4"/>
                        </a:cubicBezTo>
                        <a:cubicBezTo>
                          <a:pt x="35" y="1"/>
                          <a:pt x="35" y="20"/>
                          <a:pt x="33" y="30"/>
                        </a:cubicBezTo>
                        <a:cubicBezTo>
                          <a:pt x="30" y="39"/>
                          <a:pt x="24" y="47"/>
                          <a:pt x="23" y="57"/>
                        </a:cubicBezTo>
                        <a:cubicBezTo>
                          <a:pt x="23" y="58"/>
                          <a:pt x="26" y="58"/>
                          <a:pt x="26" y="57"/>
                        </a:cubicBezTo>
                        <a:cubicBezTo>
                          <a:pt x="27" y="43"/>
                          <a:pt x="39" y="31"/>
                          <a:pt x="37" y="16"/>
                        </a:cubicBezTo>
                        <a:cubicBezTo>
                          <a:pt x="35" y="5"/>
                          <a:pt x="27" y="0"/>
                          <a:pt x="15" y="1"/>
                        </a:cubicBezTo>
                        <a:cubicBezTo>
                          <a:pt x="7" y="2"/>
                          <a:pt x="0" y="12"/>
                          <a:pt x="2" y="20"/>
                        </a:cubicBezTo>
                        <a:cubicBezTo>
                          <a:pt x="2" y="26"/>
                          <a:pt x="5" y="30"/>
                          <a:pt x="9" y="34"/>
                        </a:cubicBezTo>
                        <a:cubicBezTo>
                          <a:pt x="14" y="39"/>
                          <a:pt x="19" y="41"/>
                          <a:pt x="21" y="48"/>
                        </a:cubicBezTo>
                        <a:cubicBezTo>
                          <a:pt x="22" y="52"/>
                          <a:pt x="23" y="55"/>
                          <a:pt x="24" y="59"/>
                        </a:cubicBezTo>
                        <a:cubicBezTo>
                          <a:pt x="25" y="60"/>
                          <a:pt x="28" y="59"/>
                          <a:pt x="27" y="5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0" name="Freeform 215"/>
                  <p:cNvSpPr/>
                  <p:nvPr/>
                </p:nvSpPr>
                <p:spPr bwMode="auto">
                  <a:xfrm>
                    <a:off x="549" y="1514"/>
                    <a:ext cx="16" cy="17"/>
                  </a:xfrm>
                  <a:custGeom>
                    <a:avLst/>
                    <a:gdLst>
                      <a:gd name="T0" fmla="*/ 11 w 24"/>
                      <a:gd name="T1" fmla="*/ 22 h 25"/>
                      <a:gd name="T2" fmla="*/ 8 w 24"/>
                      <a:gd name="T3" fmla="*/ 5 h 25"/>
                      <a:gd name="T4" fmla="*/ 20 w 24"/>
                      <a:gd name="T5" fmla="*/ 11 h 25"/>
                      <a:gd name="T6" fmla="*/ 6 w 24"/>
                      <a:gd name="T7" fmla="*/ 19 h 25"/>
                      <a:gd name="T8" fmla="*/ 5 w 24"/>
                      <a:gd name="T9" fmla="*/ 22 h 25"/>
                      <a:gd name="T10" fmla="*/ 23 w 24"/>
                      <a:gd name="T11" fmla="*/ 13 h 25"/>
                      <a:gd name="T12" fmla="*/ 10 w 24"/>
                      <a:gd name="T13" fmla="*/ 1 h 25"/>
                      <a:gd name="T14" fmla="*/ 0 w 24"/>
                      <a:gd name="T15" fmla="*/ 13 h 25"/>
                      <a:gd name="T16" fmla="*/ 11 w 24"/>
                      <a:gd name="T17" fmla="*/ 25 h 25"/>
                      <a:gd name="T18" fmla="*/ 11 w 24"/>
                      <a:gd name="T19" fmla="*/ 22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25">
                        <a:moveTo>
                          <a:pt x="11" y="22"/>
                        </a:moveTo>
                        <a:cubicBezTo>
                          <a:pt x="2" y="21"/>
                          <a:pt x="1" y="9"/>
                          <a:pt x="8" y="5"/>
                        </a:cubicBezTo>
                        <a:cubicBezTo>
                          <a:pt x="13" y="2"/>
                          <a:pt x="20" y="5"/>
                          <a:pt x="20" y="11"/>
                        </a:cubicBezTo>
                        <a:cubicBezTo>
                          <a:pt x="20" y="19"/>
                          <a:pt x="12" y="20"/>
                          <a:pt x="6" y="19"/>
                        </a:cubicBezTo>
                        <a:cubicBezTo>
                          <a:pt x="4" y="19"/>
                          <a:pt x="3" y="21"/>
                          <a:pt x="5" y="22"/>
                        </a:cubicBezTo>
                        <a:cubicBezTo>
                          <a:pt x="13" y="23"/>
                          <a:pt x="21" y="21"/>
                          <a:pt x="23" y="13"/>
                        </a:cubicBezTo>
                        <a:cubicBezTo>
                          <a:pt x="24" y="5"/>
                          <a:pt x="18" y="0"/>
                          <a:pt x="10" y="1"/>
                        </a:cubicBezTo>
                        <a:cubicBezTo>
                          <a:pt x="4" y="2"/>
                          <a:pt x="1" y="7"/>
                          <a:pt x="0" y="13"/>
                        </a:cubicBezTo>
                        <a:cubicBezTo>
                          <a:pt x="0" y="19"/>
                          <a:pt x="5" y="24"/>
                          <a:pt x="11" y="25"/>
                        </a:cubicBezTo>
                        <a:cubicBezTo>
                          <a:pt x="13" y="25"/>
                          <a:pt x="13" y="22"/>
                          <a:pt x="11" y="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1" name="Freeform 216"/>
                  <p:cNvSpPr/>
                  <p:nvPr/>
                </p:nvSpPr>
                <p:spPr bwMode="auto">
                  <a:xfrm>
                    <a:off x="549" y="1516"/>
                    <a:ext cx="14" cy="14"/>
                  </a:xfrm>
                  <a:custGeom>
                    <a:avLst/>
                    <a:gdLst>
                      <a:gd name="T0" fmla="*/ 4 w 21"/>
                      <a:gd name="T1" fmla="*/ 5 h 21"/>
                      <a:gd name="T2" fmla="*/ 7 w 21"/>
                      <a:gd name="T3" fmla="*/ 7 h 21"/>
                      <a:gd name="T4" fmla="*/ 5 w 21"/>
                      <a:gd name="T5" fmla="*/ 15 h 21"/>
                      <a:gd name="T6" fmla="*/ 4 w 21"/>
                      <a:gd name="T7" fmla="*/ 14 h 21"/>
                      <a:gd name="T8" fmla="*/ 8 w 21"/>
                      <a:gd name="T9" fmla="*/ 6 h 21"/>
                      <a:gd name="T10" fmla="*/ 12 w 21"/>
                      <a:gd name="T11" fmla="*/ 6 h 21"/>
                      <a:gd name="T12" fmla="*/ 9 w 21"/>
                      <a:gd name="T13" fmla="*/ 18 h 21"/>
                      <a:gd name="T14" fmla="*/ 8 w 21"/>
                      <a:gd name="T15" fmla="*/ 15 h 21"/>
                      <a:gd name="T16" fmla="*/ 13 w 21"/>
                      <a:gd name="T17" fmla="*/ 4 h 21"/>
                      <a:gd name="T18" fmla="*/ 17 w 21"/>
                      <a:gd name="T19" fmla="*/ 3 h 21"/>
                      <a:gd name="T20" fmla="*/ 12 w 21"/>
                      <a:gd name="T21" fmla="*/ 5 h 21"/>
                      <a:gd name="T22" fmla="*/ 11 w 21"/>
                      <a:gd name="T23" fmla="*/ 3 h 21"/>
                      <a:gd name="T24" fmla="*/ 9 w 21"/>
                      <a:gd name="T25" fmla="*/ 10 h 21"/>
                      <a:gd name="T26" fmla="*/ 9 w 21"/>
                      <a:gd name="T27" fmla="*/ 14 h 21"/>
                      <a:gd name="T28" fmla="*/ 12 w 21"/>
                      <a:gd name="T29" fmla="*/ 14 h 21"/>
                      <a:gd name="T30" fmla="*/ 13 w 21"/>
                      <a:gd name="T31" fmla="*/ 13 h 21"/>
                      <a:gd name="T32" fmla="*/ 18 w 21"/>
                      <a:gd name="T33" fmla="*/ 9 h 21"/>
                      <a:gd name="T34" fmla="*/ 17 w 21"/>
                      <a:gd name="T35" fmla="*/ 11 h 21"/>
                      <a:gd name="T36" fmla="*/ 15 w 21"/>
                      <a:gd name="T37" fmla="*/ 8 h 21"/>
                      <a:gd name="T38" fmla="*/ 7 w 21"/>
                      <a:gd name="T39" fmla="*/ 10 h 21"/>
                      <a:gd name="T40" fmla="*/ 7 w 21"/>
                      <a:gd name="T41" fmla="*/ 10 h 21"/>
                      <a:gd name="T42" fmla="*/ 8 w 21"/>
                      <a:gd name="T43" fmla="*/ 14 h 21"/>
                      <a:gd name="T44" fmla="*/ 12 w 21"/>
                      <a:gd name="T45" fmla="*/ 1 h 21"/>
                      <a:gd name="T46" fmla="*/ 17 w 21"/>
                      <a:gd name="T47" fmla="*/ 4 h 21"/>
                      <a:gd name="T48" fmla="*/ 18 w 21"/>
                      <a:gd name="T49" fmla="*/ 10 h 21"/>
                      <a:gd name="T50" fmla="*/ 20 w 21"/>
                      <a:gd name="T51" fmla="*/ 10 h 21"/>
                      <a:gd name="T52" fmla="*/ 21 w 21"/>
                      <a:gd name="T53" fmla="*/ 8 h 21"/>
                      <a:gd name="T54" fmla="*/ 18 w 21"/>
                      <a:gd name="T55" fmla="*/ 8 h 21"/>
                      <a:gd name="T56" fmla="*/ 18 w 21"/>
                      <a:gd name="T57" fmla="*/ 13 h 21"/>
                      <a:gd name="T58" fmla="*/ 15 w 21"/>
                      <a:gd name="T59" fmla="*/ 13 h 21"/>
                      <a:gd name="T60" fmla="*/ 17 w 21"/>
                      <a:gd name="T61" fmla="*/ 6 h 21"/>
                      <a:gd name="T62" fmla="*/ 16 w 21"/>
                      <a:gd name="T63" fmla="*/ 5 h 21"/>
                      <a:gd name="T64" fmla="*/ 11 w 21"/>
                      <a:gd name="T65" fmla="*/ 5 h 21"/>
                      <a:gd name="T66" fmla="*/ 10 w 21"/>
                      <a:gd name="T67" fmla="*/ 13 h 21"/>
                      <a:gd name="T68" fmla="*/ 13 w 21"/>
                      <a:gd name="T69" fmla="*/ 3 h 21"/>
                      <a:gd name="T70" fmla="*/ 14 w 21"/>
                      <a:gd name="T71" fmla="*/ 6 h 21"/>
                      <a:gd name="T72" fmla="*/ 9 w 21"/>
                      <a:gd name="T73" fmla="*/ 17 h 21"/>
                      <a:gd name="T74" fmla="*/ 5 w 21"/>
                      <a:gd name="T75" fmla="*/ 17 h 21"/>
                      <a:gd name="T76" fmla="*/ 8 w 21"/>
                      <a:gd name="T77" fmla="*/ 5 h 21"/>
                      <a:gd name="T78" fmla="*/ 10 w 21"/>
                      <a:gd name="T79" fmla="*/ 4 h 21"/>
                      <a:gd name="T80" fmla="*/ 5 w 21"/>
                      <a:gd name="T81" fmla="*/ 14 h 21"/>
                      <a:gd name="T82" fmla="*/ 1 w 21"/>
                      <a:gd name="T83" fmla="*/ 13 h 21"/>
                      <a:gd name="T84" fmla="*/ 4 w 21"/>
                      <a:gd name="T85" fmla="*/ 5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1" h="21">
                        <a:moveTo>
                          <a:pt x="6" y="11"/>
                        </a:moveTo>
                        <a:cubicBezTo>
                          <a:pt x="6" y="10"/>
                          <a:pt x="6" y="8"/>
                          <a:pt x="7" y="7"/>
                        </a:cubicBezTo>
                        <a:cubicBezTo>
                          <a:pt x="6" y="6"/>
                          <a:pt x="5" y="6"/>
                          <a:pt x="4" y="5"/>
                        </a:cubicBezTo>
                        <a:cubicBezTo>
                          <a:pt x="4" y="8"/>
                          <a:pt x="2" y="11"/>
                          <a:pt x="1" y="13"/>
                        </a:cubicBezTo>
                        <a:cubicBezTo>
                          <a:pt x="2" y="13"/>
                          <a:pt x="3" y="14"/>
                          <a:pt x="3" y="14"/>
                        </a:cubicBezTo>
                        <a:cubicBezTo>
                          <a:pt x="5" y="12"/>
                          <a:pt x="5" y="10"/>
                          <a:pt x="7" y="7"/>
                        </a:cubicBezTo>
                        <a:cubicBezTo>
                          <a:pt x="6" y="7"/>
                          <a:pt x="5" y="7"/>
                          <a:pt x="4" y="7"/>
                        </a:cubicBezTo>
                        <a:cubicBezTo>
                          <a:pt x="4" y="9"/>
                          <a:pt x="3" y="12"/>
                          <a:pt x="2" y="14"/>
                        </a:cubicBezTo>
                        <a:cubicBezTo>
                          <a:pt x="2" y="16"/>
                          <a:pt x="4" y="16"/>
                          <a:pt x="5" y="15"/>
                        </a:cubicBezTo>
                        <a:cubicBezTo>
                          <a:pt x="7" y="12"/>
                          <a:pt x="8" y="8"/>
                          <a:pt x="9" y="5"/>
                        </a:cubicBezTo>
                        <a:cubicBezTo>
                          <a:pt x="9" y="4"/>
                          <a:pt x="8" y="4"/>
                          <a:pt x="7" y="4"/>
                        </a:cubicBezTo>
                        <a:cubicBezTo>
                          <a:pt x="7" y="8"/>
                          <a:pt x="5" y="11"/>
                          <a:pt x="4" y="14"/>
                        </a:cubicBezTo>
                        <a:cubicBezTo>
                          <a:pt x="5" y="14"/>
                          <a:pt x="5" y="15"/>
                          <a:pt x="6" y="15"/>
                        </a:cubicBezTo>
                        <a:cubicBezTo>
                          <a:pt x="8" y="12"/>
                          <a:pt x="9" y="9"/>
                          <a:pt x="11" y="6"/>
                        </a:cubicBezTo>
                        <a:cubicBezTo>
                          <a:pt x="10" y="6"/>
                          <a:pt x="9" y="6"/>
                          <a:pt x="8" y="6"/>
                        </a:cubicBezTo>
                        <a:cubicBezTo>
                          <a:pt x="8" y="10"/>
                          <a:pt x="5" y="13"/>
                          <a:pt x="5" y="17"/>
                        </a:cubicBezTo>
                        <a:cubicBezTo>
                          <a:pt x="5" y="19"/>
                          <a:pt x="8" y="19"/>
                          <a:pt x="8" y="18"/>
                        </a:cubicBezTo>
                        <a:cubicBezTo>
                          <a:pt x="10" y="14"/>
                          <a:pt x="11" y="10"/>
                          <a:pt x="12" y="6"/>
                        </a:cubicBezTo>
                        <a:cubicBezTo>
                          <a:pt x="13" y="4"/>
                          <a:pt x="10" y="3"/>
                          <a:pt x="10" y="5"/>
                        </a:cubicBezTo>
                        <a:cubicBezTo>
                          <a:pt x="8" y="9"/>
                          <a:pt x="6" y="13"/>
                          <a:pt x="6" y="17"/>
                        </a:cubicBezTo>
                        <a:cubicBezTo>
                          <a:pt x="6" y="18"/>
                          <a:pt x="8" y="19"/>
                          <a:pt x="9" y="18"/>
                        </a:cubicBezTo>
                        <a:cubicBezTo>
                          <a:pt x="11" y="14"/>
                          <a:pt x="12" y="10"/>
                          <a:pt x="14" y="6"/>
                        </a:cubicBezTo>
                        <a:cubicBezTo>
                          <a:pt x="13" y="6"/>
                          <a:pt x="12" y="5"/>
                          <a:pt x="11" y="5"/>
                        </a:cubicBezTo>
                        <a:cubicBezTo>
                          <a:pt x="10" y="9"/>
                          <a:pt x="9" y="12"/>
                          <a:pt x="8" y="15"/>
                        </a:cubicBezTo>
                        <a:cubicBezTo>
                          <a:pt x="9" y="16"/>
                          <a:pt x="9" y="16"/>
                          <a:pt x="10" y="16"/>
                        </a:cubicBezTo>
                        <a:cubicBezTo>
                          <a:pt x="12" y="12"/>
                          <a:pt x="12" y="8"/>
                          <a:pt x="15" y="5"/>
                        </a:cubicBezTo>
                        <a:cubicBezTo>
                          <a:pt x="14" y="4"/>
                          <a:pt x="13" y="4"/>
                          <a:pt x="13" y="4"/>
                        </a:cubicBezTo>
                        <a:cubicBezTo>
                          <a:pt x="13" y="7"/>
                          <a:pt x="11" y="10"/>
                          <a:pt x="10" y="13"/>
                        </a:cubicBezTo>
                        <a:cubicBezTo>
                          <a:pt x="11" y="14"/>
                          <a:pt x="12" y="14"/>
                          <a:pt x="13" y="14"/>
                        </a:cubicBezTo>
                        <a:cubicBezTo>
                          <a:pt x="14" y="10"/>
                          <a:pt x="15" y="6"/>
                          <a:pt x="17" y="3"/>
                        </a:cubicBezTo>
                        <a:cubicBezTo>
                          <a:pt x="18" y="1"/>
                          <a:pt x="15" y="0"/>
                          <a:pt x="14" y="1"/>
                        </a:cubicBezTo>
                        <a:cubicBezTo>
                          <a:pt x="13" y="2"/>
                          <a:pt x="13" y="2"/>
                          <a:pt x="12" y="3"/>
                        </a:cubicBezTo>
                        <a:cubicBezTo>
                          <a:pt x="12" y="4"/>
                          <a:pt x="12" y="4"/>
                          <a:pt x="12" y="5"/>
                        </a:cubicBezTo>
                        <a:cubicBezTo>
                          <a:pt x="13" y="5"/>
                          <a:pt x="14" y="4"/>
                          <a:pt x="15" y="5"/>
                        </a:cubicBezTo>
                        <a:cubicBezTo>
                          <a:pt x="15" y="4"/>
                          <a:pt x="14" y="3"/>
                          <a:pt x="14" y="2"/>
                        </a:cubicBezTo>
                        <a:cubicBezTo>
                          <a:pt x="13" y="3"/>
                          <a:pt x="12" y="4"/>
                          <a:pt x="11" y="3"/>
                        </a:cubicBezTo>
                        <a:cubicBezTo>
                          <a:pt x="11" y="4"/>
                          <a:pt x="11" y="5"/>
                          <a:pt x="11" y="6"/>
                        </a:cubicBezTo>
                        <a:cubicBezTo>
                          <a:pt x="12" y="5"/>
                          <a:pt x="15" y="5"/>
                          <a:pt x="14" y="7"/>
                        </a:cubicBezTo>
                        <a:cubicBezTo>
                          <a:pt x="13" y="9"/>
                          <a:pt x="11" y="10"/>
                          <a:pt x="9" y="10"/>
                        </a:cubicBezTo>
                        <a:cubicBezTo>
                          <a:pt x="10" y="11"/>
                          <a:pt x="10" y="12"/>
                          <a:pt x="11" y="13"/>
                        </a:cubicBezTo>
                        <a:cubicBezTo>
                          <a:pt x="12" y="10"/>
                          <a:pt x="13" y="14"/>
                          <a:pt x="11" y="15"/>
                        </a:cubicBezTo>
                        <a:cubicBezTo>
                          <a:pt x="10" y="15"/>
                          <a:pt x="9" y="15"/>
                          <a:pt x="9" y="14"/>
                        </a:cubicBezTo>
                        <a:cubicBezTo>
                          <a:pt x="8" y="13"/>
                          <a:pt x="10" y="12"/>
                          <a:pt x="11" y="11"/>
                        </a:cubicBezTo>
                        <a:cubicBezTo>
                          <a:pt x="12" y="10"/>
                          <a:pt x="14" y="9"/>
                          <a:pt x="15" y="11"/>
                        </a:cubicBezTo>
                        <a:cubicBezTo>
                          <a:pt x="16" y="13"/>
                          <a:pt x="13" y="14"/>
                          <a:pt x="12" y="14"/>
                        </a:cubicBezTo>
                        <a:cubicBezTo>
                          <a:pt x="9" y="15"/>
                          <a:pt x="11" y="11"/>
                          <a:pt x="11" y="10"/>
                        </a:cubicBezTo>
                        <a:cubicBezTo>
                          <a:pt x="12" y="9"/>
                          <a:pt x="13" y="8"/>
                          <a:pt x="14" y="8"/>
                        </a:cubicBezTo>
                        <a:cubicBezTo>
                          <a:pt x="17" y="9"/>
                          <a:pt x="14" y="12"/>
                          <a:pt x="13" y="13"/>
                        </a:cubicBezTo>
                        <a:cubicBezTo>
                          <a:pt x="11" y="14"/>
                          <a:pt x="11" y="11"/>
                          <a:pt x="12" y="10"/>
                        </a:cubicBezTo>
                        <a:cubicBezTo>
                          <a:pt x="12" y="9"/>
                          <a:pt x="14" y="8"/>
                          <a:pt x="15" y="8"/>
                        </a:cubicBezTo>
                        <a:cubicBezTo>
                          <a:pt x="16" y="7"/>
                          <a:pt x="18" y="7"/>
                          <a:pt x="18" y="9"/>
                        </a:cubicBezTo>
                        <a:cubicBezTo>
                          <a:pt x="17" y="11"/>
                          <a:pt x="15" y="13"/>
                          <a:pt x="14" y="13"/>
                        </a:cubicBezTo>
                        <a:cubicBezTo>
                          <a:pt x="10" y="12"/>
                          <a:pt x="14" y="7"/>
                          <a:pt x="16" y="7"/>
                        </a:cubicBezTo>
                        <a:cubicBezTo>
                          <a:pt x="18" y="7"/>
                          <a:pt x="17" y="10"/>
                          <a:pt x="17" y="11"/>
                        </a:cubicBezTo>
                        <a:cubicBezTo>
                          <a:pt x="16" y="13"/>
                          <a:pt x="14" y="14"/>
                          <a:pt x="12" y="14"/>
                        </a:cubicBezTo>
                        <a:cubicBezTo>
                          <a:pt x="7" y="15"/>
                          <a:pt x="10" y="9"/>
                          <a:pt x="11" y="8"/>
                        </a:cubicBezTo>
                        <a:cubicBezTo>
                          <a:pt x="13" y="7"/>
                          <a:pt x="14" y="7"/>
                          <a:pt x="15" y="8"/>
                        </a:cubicBezTo>
                        <a:cubicBezTo>
                          <a:pt x="16" y="10"/>
                          <a:pt x="15" y="12"/>
                          <a:pt x="13" y="14"/>
                        </a:cubicBezTo>
                        <a:cubicBezTo>
                          <a:pt x="12" y="15"/>
                          <a:pt x="10" y="16"/>
                          <a:pt x="8" y="15"/>
                        </a:cubicBezTo>
                        <a:cubicBezTo>
                          <a:pt x="7" y="14"/>
                          <a:pt x="7" y="11"/>
                          <a:pt x="7" y="10"/>
                        </a:cubicBezTo>
                        <a:cubicBezTo>
                          <a:pt x="7" y="7"/>
                          <a:pt x="11" y="3"/>
                          <a:pt x="14" y="5"/>
                        </a:cubicBezTo>
                        <a:cubicBezTo>
                          <a:pt x="17" y="6"/>
                          <a:pt x="17" y="11"/>
                          <a:pt x="15" y="13"/>
                        </a:cubicBezTo>
                        <a:cubicBezTo>
                          <a:pt x="13" y="19"/>
                          <a:pt x="7" y="15"/>
                          <a:pt x="7" y="10"/>
                        </a:cubicBezTo>
                        <a:cubicBezTo>
                          <a:pt x="6" y="7"/>
                          <a:pt x="9" y="4"/>
                          <a:pt x="12" y="4"/>
                        </a:cubicBezTo>
                        <a:cubicBezTo>
                          <a:pt x="17" y="3"/>
                          <a:pt x="18" y="8"/>
                          <a:pt x="16" y="11"/>
                        </a:cubicBezTo>
                        <a:cubicBezTo>
                          <a:pt x="15" y="14"/>
                          <a:pt x="11" y="15"/>
                          <a:pt x="8" y="14"/>
                        </a:cubicBezTo>
                        <a:cubicBezTo>
                          <a:pt x="6" y="13"/>
                          <a:pt x="5" y="15"/>
                          <a:pt x="7" y="16"/>
                        </a:cubicBezTo>
                        <a:cubicBezTo>
                          <a:pt x="12" y="19"/>
                          <a:pt x="19" y="15"/>
                          <a:pt x="20" y="9"/>
                        </a:cubicBezTo>
                        <a:cubicBezTo>
                          <a:pt x="20" y="5"/>
                          <a:pt x="17" y="0"/>
                          <a:pt x="12" y="1"/>
                        </a:cubicBezTo>
                        <a:cubicBezTo>
                          <a:pt x="7" y="2"/>
                          <a:pt x="3" y="7"/>
                          <a:pt x="4" y="12"/>
                        </a:cubicBezTo>
                        <a:cubicBezTo>
                          <a:pt x="5" y="17"/>
                          <a:pt x="11" y="21"/>
                          <a:pt x="16" y="17"/>
                        </a:cubicBezTo>
                        <a:cubicBezTo>
                          <a:pt x="20" y="14"/>
                          <a:pt x="20" y="8"/>
                          <a:pt x="17" y="4"/>
                        </a:cubicBezTo>
                        <a:cubicBezTo>
                          <a:pt x="14" y="0"/>
                          <a:pt x="9" y="1"/>
                          <a:pt x="6" y="5"/>
                        </a:cubicBezTo>
                        <a:cubicBezTo>
                          <a:pt x="3" y="9"/>
                          <a:pt x="3" y="16"/>
                          <a:pt x="8" y="18"/>
                        </a:cubicBezTo>
                        <a:cubicBezTo>
                          <a:pt x="13" y="20"/>
                          <a:pt x="18" y="15"/>
                          <a:pt x="18" y="10"/>
                        </a:cubicBezTo>
                        <a:cubicBezTo>
                          <a:pt x="19" y="5"/>
                          <a:pt x="13" y="2"/>
                          <a:pt x="10" y="5"/>
                        </a:cubicBezTo>
                        <a:cubicBezTo>
                          <a:pt x="6" y="8"/>
                          <a:pt x="5" y="13"/>
                          <a:pt x="9" y="16"/>
                        </a:cubicBezTo>
                        <a:cubicBezTo>
                          <a:pt x="13" y="19"/>
                          <a:pt x="19" y="14"/>
                          <a:pt x="20" y="10"/>
                        </a:cubicBezTo>
                        <a:cubicBezTo>
                          <a:pt x="21" y="6"/>
                          <a:pt x="17" y="3"/>
                          <a:pt x="13" y="5"/>
                        </a:cubicBezTo>
                        <a:cubicBezTo>
                          <a:pt x="9" y="7"/>
                          <a:pt x="8" y="13"/>
                          <a:pt x="12" y="15"/>
                        </a:cubicBezTo>
                        <a:cubicBezTo>
                          <a:pt x="16" y="18"/>
                          <a:pt x="21" y="12"/>
                          <a:pt x="21" y="8"/>
                        </a:cubicBezTo>
                        <a:cubicBezTo>
                          <a:pt x="19" y="3"/>
                          <a:pt x="14" y="5"/>
                          <a:pt x="11" y="7"/>
                        </a:cubicBezTo>
                        <a:cubicBezTo>
                          <a:pt x="8" y="9"/>
                          <a:pt x="7" y="15"/>
                          <a:pt x="12" y="16"/>
                        </a:cubicBezTo>
                        <a:cubicBezTo>
                          <a:pt x="16" y="16"/>
                          <a:pt x="18" y="12"/>
                          <a:pt x="18" y="8"/>
                        </a:cubicBezTo>
                        <a:cubicBezTo>
                          <a:pt x="17" y="4"/>
                          <a:pt x="12" y="5"/>
                          <a:pt x="10" y="7"/>
                        </a:cubicBezTo>
                        <a:cubicBezTo>
                          <a:pt x="8" y="9"/>
                          <a:pt x="6" y="14"/>
                          <a:pt x="8" y="16"/>
                        </a:cubicBezTo>
                        <a:cubicBezTo>
                          <a:pt x="11" y="18"/>
                          <a:pt x="17" y="16"/>
                          <a:pt x="18" y="13"/>
                        </a:cubicBezTo>
                        <a:cubicBezTo>
                          <a:pt x="19" y="10"/>
                          <a:pt x="16" y="6"/>
                          <a:pt x="13" y="7"/>
                        </a:cubicBezTo>
                        <a:cubicBezTo>
                          <a:pt x="9" y="8"/>
                          <a:pt x="3" y="13"/>
                          <a:pt x="7" y="16"/>
                        </a:cubicBezTo>
                        <a:cubicBezTo>
                          <a:pt x="10" y="19"/>
                          <a:pt x="15" y="16"/>
                          <a:pt x="15" y="13"/>
                        </a:cubicBezTo>
                        <a:cubicBezTo>
                          <a:pt x="16" y="8"/>
                          <a:pt x="10" y="8"/>
                          <a:pt x="8" y="11"/>
                        </a:cubicBezTo>
                        <a:cubicBezTo>
                          <a:pt x="8" y="12"/>
                          <a:pt x="9" y="14"/>
                          <a:pt x="10" y="13"/>
                        </a:cubicBezTo>
                        <a:cubicBezTo>
                          <a:pt x="13" y="12"/>
                          <a:pt x="16" y="10"/>
                          <a:pt x="17" y="6"/>
                        </a:cubicBezTo>
                        <a:cubicBezTo>
                          <a:pt x="18" y="2"/>
                          <a:pt x="12" y="3"/>
                          <a:pt x="10" y="3"/>
                        </a:cubicBezTo>
                        <a:cubicBezTo>
                          <a:pt x="8" y="3"/>
                          <a:pt x="9" y="5"/>
                          <a:pt x="10" y="6"/>
                        </a:cubicBezTo>
                        <a:cubicBezTo>
                          <a:pt x="12" y="6"/>
                          <a:pt x="14" y="6"/>
                          <a:pt x="16" y="5"/>
                        </a:cubicBezTo>
                        <a:cubicBezTo>
                          <a:pt x="17" y="4"/>
                          <a:pt x="17" y="2"/>
                          <a:pt x="15" y="2"/>
                        </a:cubicBezTo>
                        <a:cubicBezTo>
                          <a:pt x="14" y="2"/>
                          <a:pt x="12" y="2"/>
                          <a:pt x="11" y="3"/>
                        </a:cubicBezTo>
                        <a:cubicBezTo>
                          <a:pt x="9" y="3"/>
                          <a:pt x="10" y="5"/>
                          <a:pt x="11" y="5"/>
                        </a:cubicBezTo>
                        <a:cubicBezTo>
                          <a:pt x="13" y="6"/>
                          <a:pt x="15" y="5"/>
                          <a:pt x="17" y="3"/>
                        </a:cubicBezTo>
                        <a:cubicBezTo>
                          <a:pt x="16" y="2"/>
                          <a:pt x="15" y="2"/>
                          <a:pt x="14" y="1"/>
                        </a:cubicBezTo>
                        <a:cubicBezTo>
                          <a:pt x="12" y="5"/>
                          <a:pt x="11" y="9"/>
                          <a:pt x="10" y="13"/>
                        </a:cubicBezTo>
                        <a:cubicBezTo>
                          <a:pt x="10" y="15"/>
                          <a:pt x="13" y="16"/>
                          <a:pt x="13" y="14"/>
                        </a:cubicBezTo>
                        <a:cubicBezTo>
                          <a:pt x="14" y="11"/>
                          <a:pt x="16" y="7"/>
                          <a:pt x="16" y="4"/>
                        </a:cubicBezTo>
                        <a:cubicBezTo>
                          <a:pt x="15" y="2"/>
                          <a:pt x="14" y="1"/>
                          <a:pt x="13" y="3"/>
                        </a:cubicBezTo>
                        <a:cubicBezTo>
                          <a:pt x="10" y="6"/>
                          <a:pt x="9" y="11"/>
                          <a:pt x="8" y="16"/>
                        </a:cubicBezTo>
                        <a:cubicBezTo>
                          <a:pt x="7" y="17"/>
                          <a:pt x="9" y="18"/>
                          <a:pt x="10" y="17"/>
                        </a:cubicBezTo>
                        <a:cubicBezTo>
                          <a:pt x="12" y="13"/>
                          <a:pt x="13" y="10"/>
                          <a:pt x="14" y="6"/>
                        </a:cubicBezTo>
                        <a:cubicBezTo>
                          <a:pt x="14" y="4"/>
                          <a:pt x="12" y="3"/>
                          <a:pt x="11" y="5"/>
                        </a:cubicBezTo>
                        <a:cubicBezTo>
                          <a:pt x="10" y="9"/>
                          <a:pt x="8" y="13"/>
                          <a:pt x="6" y="16"/>
                        </a:cubicBezTo>
                        <a:cubicBezTo>
                          <a:pt x="7" y="17"/>
                          <a:pt x="8" y="17"/>
                          <a:pt x="9" y="17"/>
                        </a:cubicBezTo>
                        <a:cubicBezTo>
                          <a:pt x="9" y="13"/>
                          <a:pt x="10" y="10"/>
                          <a:pt x="12" y="6"/>
                        </a:cubicBezTo>
                        <a:cubicBezTo>
                          <a:pt x="11" y="6"/>
                          <a:pt x="10" y="6"/>
                          <a:pt x="9" y="5"/>
                        </a:cubicBezTo>
                        <a:cubicBezTo>
                          <a:pt x="8" y="9"/>
                          <a:pt x="7" y="13"/>
                          <a:pt x="5" y="17"/>
                        </a:cubicBezTo>
                        <a:cubicBezTo>
                          <a:pt x="6" y="17"/>
                          <a:pt x="7" y="17"/>
                          <a:pt x="8" y="17"/>
                        </a:cubicBezTo>
                        <a:cubicBezTo>
                          <a:pt x="8" y="13"/>
                          <a:pt x="10" y="10"/>
                          <a:pt x="11" y="6"/>
                        </a:cubicBezTo>
                        <a:cubicBezTo>
                          <a:pt x="11" y="4"/>
                          <a:pt x="9" y="4"/>
                          <a:pt x="8" y="5"/>
                        </a:cubicBezTo>
                        <a:cubicBezTo>
                          <a:pt x="6" y="8"/>
                          <a:pt x="5" y="11"/>
                          <a:pt x="4" y="14"/>
                        </a:cubicBezTo>
                        <a:cubicBezTo>
                          <a:pt x="3" y="16"/>
                          <a:pt x="5" y="17"/>
                          <a:pt x="6" y="15"/>
                        </a:cubicBezTo>
                        <a:cubicBezTo>
                          <a:pt x="8" y="12"/>
                          <a:pt x="9" y="8"/>
                          <a:pt x="10" y="4"/>
                        </a:cubicBezTo>
                        <a:cubicBezTo>
                          <a:pt x="10" y="2"/>
                          <a:pt x="7" y="2"/>
                          <a:pt x="7" y="4"/>
                        </a:cubicBezTo>
                        <a:cubicBezTo>
                          <a:pt x="5" y="7"/>
                          <a:pt x="4" y="10"/>
                          <a:pt x="2" y="13"/>
                        </a:cubicBezTo>
                        <a:cubicBezTo>
                          <a:pt x="3" y="14"/>
                          <a:pt x="4" y="14"/>
                          <a:pt x="5" y="14"/>
                        </a:cubicBezTo>
                        <a:cubicBezTo>
                          <a:pt x="5" y="12"/>
                          <a:pt x="7" y="9"/>
                          <a:pt x="7" y="7"/>
                        </a:cubicBezTo>
                        <a:cubicBezTo>
                          <a:pt x="7" y="5"/>
                          <a:pt x="5" y="5"/>
                          <a:pt x="4" y="6"/>
                        </a:cubicBezTo>
                        <a:cubicBezTo>
                          <a:pt x="3" y="8"/>
                          <a:pt x="2" y="11"/>
                          <a:pt x="1" y="13"/>
                        </a:cubicBezTo>
                        <a:cubicBezTo>
                          <a:pt x="0" y="15"/>
                          <a:pt x="3" y="16"/>
                          <a:pt x="3" y="14"/>
                        </a:cubicBezTo>
                        <a:cubicBezTo>
                          <a:pt x="5" y="12"/>
                          <a:pt x="6" y="9"/>
                          <a:pt x="7" y="6"/>
                        </a:cubicBezTo>
                        <a:cubicBezTo>
                          <a:pt x="7" y="5"/>
                          <a:pt x="5" y="4"/>
                          <a:pt x="4" y="5"/>
                        </a:cubicBezTo>
                        <a:cubicBezTo>
                          <a:pt x="3" y="7"/>
                          <a:pt x="3" y="9"/>
                          <a:pt x="3" y="11"/>
                        </a:cubicBezTo>
                        <a:cubicBezTo>
                          <a:pt x="3" y="13"/>
                          <a:pt x="6" y="13"/>
                          <a:pt x="6"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2" name="Freeform 217"/>
                  <p:cNvSpPr/>
                  <p:nvPr/>
                </p:nvSpPr>
                <p:spPr bwMode="auto">
                  <a:xfrm>
                    <a:off x="530" y="1583"/>
                    <a:ext cx="36" cy="52"/>
                  </a:xfrm>
                  <a:custGeom>
                    <a:avLst/>
                    <a:gdLst>
                      <a:gd name="T0" fmla="*/ 30 w 54"/>
                      <a:gd name="T1" fmla="*/ 2 h 78"/>
                      <a:gd name="T2" fmla="*/ 7 w 54"/>
                      <a:gd name="T3" fmla="*/ 11 h 78"/>
                      <a:gd name="T4" fmla="*/ 5 w 54"/>
                      <a:gd name="T5" fmla="*/ 47 h 78"/>
                      <a:gd name="T6" fmla="*/ 30 w 54"/>
                      <a:gd name="T7" fmla="*/ 74 h 78"/>
                      <a:gd name="T8" fmla="*/ 54 w 54"/>
                      <a:gd name="T9" fmla="*/ 63 h 78"/>
                      <a:gd name="T10" fmla="*/ 54 w 54"/>
                      <a:gd name="T11" fmla="*/ 61 h 78"/>
                      <a:gd name="T12" fmla="*/ 43 w 54"/>
                      <a:gd name="T13" fmla="*/ 50 h 78"/>
                      <a:gd name="T14" fmla="*/ 40 w 54"/>
                      <a:gd name="T15" fmla="*/ 51 h 78"/>
                      <a:gd name="T16" fmla="*/ 17 w 54"/>
                      <a:gd name="T17" fmla="*/ 34 h 78"/>
                      <a:gd name="T18" fmla="*/ 29 w 54"/>
                      <a:gd name="T19" fmla="*/ 20 h 78"/>
                      <a:gd name="T20" fmla="*/ 27 w 54"/>
                      <a:gd name="T21" fmla="*/ 4 h 78"/>
                      <a:gd name="T22" fmla="*/ 25 w 54"/>
                      <a:gd name="T23" fmla="*/ 4 h 78"/>
                      <a:gd name="T24" fmla="*/ 24 w 54"/>
                      <a:gd name="T25" fmla="*/ 20 h 78"/>
                      <a:gd name="T26" fmla="*/ 20 w 54"/>
                      <a:gd name="T27" fmla="*/ 22 h 78"/>
                      <a:gd name="T28" fmla="*/ 15 w 54"/>
                      <a:gd name="T29" fmla="*/ 31 h 78"/>
                      <a:gd name="T30" fmla="*/ 26 w 54"/>
                      <a:gd name="T31" fmla="*/ 55 h 78"/>
                      <a:gd name="T32" fmla="*/ 38 w 54"/>
                      <a:gd name="T33" fmla="*/ 55 h 78"/>
                      <a:gd name="T34" fmla="*/ 49 w 54"/>
                      <a:gd name="T35" fmla="*/ 60 h 78"/>
                      <a:gd name="T36" fmla="*/ 48 w 54"/>
                      <a:gd name="T37" fmla="*/ 68 h 78"/>
                      <a:gd name="T38" fmla="*/ 21 w 54"/>
                      <a:gd name="T39" fmla="*/ 67 h 78"/>
                      <a:gd name="T40" fmla="*/ 5 w 54"/>
                      <a:gd name="T41" fmla="*/ 33 h 78"/>
                      <a:gd name="T42" fmla="*/ 9 w 54"/>
                      <a:gd name="T43" fmla="*/ 12 h 78"/>
                      <a:gd name="T44" fmla="*/ 30 w 54"/>
                      <a:gd name="T45" fmla="*/ 5 h 78"/>
                      <a:gd name="T46" fmla="*/ 30 w 54"/>
                      <a:gd name="T47" fmla="*/ 2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4" h="78">
                        <a:moveTo>
                          <a:pt x="30" y="2"/>
                        </a:moveTo>
                        <a:cubicBezTo>
                          <a:pt x="19" y="2"/>
                          <a:pt x="13" y="0"/>
                          <a:pt x="7" y="11"/>
                        </a:cubicBezTo>
                        <a:cubicBezTo>
                          <a:pt x="1" y="22"/>
                          <a:pt x="0" y="36"/>
                          <a:pt x="5" y="47"/>
                        </a:cubicBezTo>
                        <a:cubicBezTo>
                          <a:pt x="10" y="59"/>
                          <a:pt x="17" y="70"/>
                          <a:pt x="30" y="74"/>
                        </a:cubicBezTo>
                        <a:cubicBezTo>
                          <a:pt x="40" y="78"/>
                          <a:pt x="50" y="72"/>
                          <a:pt x="54" y="63"/>
                        </a:cubicBezTo>
                        <a:cubicBezTo>
                          <a:pt x="54" y="62"/>
                          <a:pt x="54" y="62"/>
                          <a:pt x="54" y="61"/>
                        </a:cubicBezTo>
                        <a:cubicBezTo>
                          <a:pt x="51" y="58"/>
                          <a:pt x="48" y="52"/>
                          <a:pt x="43" y="50"/>
                        </a:cubicBezTo>
                        <a:cubicBezTo>
                          <a:pt x="42" y="50"/>
                          <a:pt x="40" y="51"/>
                          <a:pt x="40" y="51"/>
                        </a:cubicBezTo>
                        <a:cubicBezTo>
                          <a:pt x="22" y="56"/>
                          <a:pt x="18" y="46"/>
                          <a:pt x="17" y="34"/>
                        </a:cubicBezTo>
                        <a:cubicBezTo>
                          <a:pt x="16" y="12"/>
                          <a:pt x="28" y="29"/>
                          <a:pt x="29" y="20"/>
                        </a:cubicBezTo>
                        <a:cubicBezTo>
                          <a:pt x="31" y="15"/>
                          <a:pt x="30" y="9"/>
                          <a:pt x="27" y="4"/>
                        </a:cubicBezTo>
                        <a:cubicBezTo>
                          <a:pt x="27" y="2"/>
                          <a:pt x="24" y="3"/>
                          <a:pt x="25" y="4"/>
                        </a:cubicBezTo>
                        <a:cubicBezTo>
                          <a:pt x="26" y="8"/>
                          <a:pt x="30" y="18"/>
                          <a:pt x="24" y="20"/>
                        </a:cubicBezTo>
                        <a:cubicBezTo>
                          <a:pt x="24" y="20"/>
                          <a:pt x="20" y="21"/>
                          <a:pt x="20" y="22"/>
                        </a:cubicBezTo>
                        <a:cubicBezTo>
                          <a:pt x="17" y="25"/>
                          <a:pt x="15" y="27"/>
                          <a:pt x="15" y="31"/>
                        </a:cubicBezTo>
                        <a:cubicBezTo>
                          <a:pt x="14" y="41"/>
                          <a:pt x="16" y="50"/>
                          <a:pt x="26" y="55"/>
                        </a:cubicBezTo>
                        <a:cubicBezTo>
                          <a:pt x="30" y="57"/>
                          <a:pt x="34" y="56"/>
                          <a:pt x="38" y="55"/>
                        </a:cubicBezTo>
                        <a:cubicBezTo>
                          <a:pt x="42" y="54"/>
                          <a:pt x="46" y="57"/>
                          <a:pt x="49" y="60"/>
                        </a:cubicBezTo>
                        <a:cubicBezTo>
                          <a:pt x="49" y="63"/>
                          <a:pt x="48" y="65"/>
                          <a:pt x="48" y="68"/>
                        </a:cubicBezTo>
                        <a:cubicBezTo>
                          <a:pt x="38" y="74"/>
                          <a:pt x="29" y="73"/>
                          <a:pt x="21" y="67"/>
                        </a:cubicBezTo>
                        <a:cubicBezTo>
                          <a:pt x="12" y="59"/>
                          <a:pt x="6" y="44"/>
                          <a:pt x="5" y="33"/>
                        </a:cubicBezTo>
                        <a:cubicBezTo>
                          <a:pt x="4" y="26"/>
                          <a:pt x="6" y="19"/>
                          <a:pt x="9" y="12"/>
                        </a:cubicBezTo>
                        <a:cubicBezTo>
                          <a:pt x="13" y="4"/>
                          <a:pt x="22" y="5"/>
                          <a:pt x="30" y="5"/>
                        </a:cubicBezTo>
                        <a:cubicBezTo>
                          <a:pt x="32" y="5"/>
                          <a:pt x="32" y="2"/>
                          <a:pt x="3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3" name="Freeform 218"/>
                  <p:cNvSpPr/>
                  <p:nvPr/>
                </p:nvSpPr>
                <p:spPr bwMode="auto">
                  <a:xfrm>
                    <a:off x="547" y="1585"/>
                    <a:ext cx="5" cy="14"/>
                  </a:xfrm>
                  <a:custGeom>
                    <a:avLst/>
                    <a:gdLst>
                      <a:gd name="T0" fmla="*/ 3 w 8"/>
                      <a:gd name="T1" fmla="*/ 0 h 21"/>
                      <a:gd name="T2" fmla="*/ 3 w 8"/>
                      <a:gd name="T3" fmla="*/ 0 h 21"/>
                      <a:gd name="T4" fmla="*/ 1 w 8"/>
                      <a:gd name="T5" fmla="*/ 1 h 21"/>
                      <a:gd name="T6" fmla="*/ 1 w 8"/>
                      <a:gd name="T7" fmla="*/ 2 h 21"/>
                      <a:gd name="T8" fmla="*/ 2 w 8"/>
                      <a:gd name="T9" fmla="*/ 3 h 21"/>
                      <a:gd name="T10" fmla="*/ 5 w 8"/>
                      <a:gd name="T11" fmla="*/ 12 h 21"/>
                      <a:gd name="T12" fmla="*/ 5 w 8"/>
                      <a:gd name="T13" fmla="*/ 16 h 21"/>
                      <a:gd name="T14" fmla="*/ 2 w 8"/>
                      <a:gd name="T15" fmla="*/ 18 h 21"/>
                      <a:gd name="T16" fmla="*/ 2 w 8"/>
                      <a:gd name="T17" fmla="*/ 21 h 21"/>
                      <a:gd name="T18" fmla="*/ 8 w 8"/>
                      <a:gd name="T19" fmla="*/ 15 h 21"/>
                      <a:gd name="T20" fmla="*/ 4 w 8"/>
                      <a:gd name="T21" fmla="*/ 1 h 21"/>
                      <a:gd name="T22" fmla="*/ 4 w 8"/>
                      <a:gd name="T23" fmla="*/ 2 h 21"/>
                      <a:gd name="T24" fmla="*/ 4 w 8"/>
                      <a:gd name="T25" fmla="*/ 2 h 21"/>
                      <a:gd name="T26" fmla="*/ 2 w 8"/>
                      <a:gd name="T27" fmla="*/ 3 h 21"/>
                      <a:gd name="T28" fmla="*/ 3 w 8"/>
                      <a:gd name="T29" fmla="*/ 3 h 21"/>
                      <a:gd name="T30" fmla="*/ 3 w 8"/>
                      <a:gd name="T31"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 h="21">
                        <a:moveTo>
                          <a:pt x="3" y="0"/>
                        </a:moveTo>
                        <a:cubicBezTo>
                          <a:pt x="3" y="0"/>
                          <a:pt x="3" y="0"/>
                          <a:pt x="3" y="0"/>
                        </a:cubicBezTo>
                        <a:cubicBezTo>
                          <a:pt x="2" y="0"/>
                          <a:pt x="2" y="0"/>
                          <a:pt x="1" y="1"/>
                        </a:cubicBezTo>
                        <a:cubicBezTo>
                          <a:pt x="1" y="1"/>
                          <a:pt x="1" y="1"/>
                          <a:pt x="1" y="2"/>
                        </a:cubicBezTo>
                        <a:cubicBezTo>
                          <a:pt x="1" y="2"/>
                          <a:pt x="1" y="3"/>
                          <a:pt x="2" y="3"/>
                        </a:cubicBezTo>
                        <a:cubicBezTo>
                          <a:pt x="4" y="5"/>
                          <a:pt x="5" y="9"/>
                          <a:pt x="5" y="12"/>
                        </a:cubicBezTo>
                        <a:cubicBezTo>
                          <a:pt x="5" y="13"/>
                          <a:pt x="5" y="14"/>
                          <a:pt x="5" y="16"/>
                        </a:cubicBezTo>
                        <a:cubicBezTo>
                          <a:pt x="5" y="18"/>
                          <a:pt x="4" y="18"/>
                          <a:pt x="2" y="18"/>
                        </a:cubicBezTo>
                        <a:cubicBezTo>
                          <a:pt x="0" y="18"/>
                          <a:pt x="0" y="21"/>
                          <a:pt x="2" y="21"/>
                        </a:cubicBezTo>
                        <a:cubicBezTo>
                          <a:pt x="7" y="21"/>
                          <a:pt x="8" y="19"/>
                          <a:pt x="8" y="15"/>
                        </a:cubicBezTo>
                        <a:cubicBezTo>
                          <a:pt x="8" y="10"/>
                          <a:pt x="7" y="5"/>
                          <a:pt x="4" y="1"/>
                        </a:cubicBezTo>
                        <a:cubicBezTo>
                          <a:pt x="4" y="1"/>
                          <a:pt x="4" y="2"/>
                          <a:pt x="4" y="2"/>
                        </a:cubicBezTo>
                        <a:cubicBezTo>
                          <a:pt x="4" y="2"/>
                          <a:pt x="4" y="2"/>
                          <a:pt x="4" y="2"/>
                        </a:cubicBezTo>
                        <a:cubicBezTo>
                          <a:pt x="3" y="2"/>
                          <a:pt x="3" y="3"/>
                          <a:pt x="2" y="3"/>
                        </a:cubicBezTo>
                        <a:cubicBezTo>
                          <a:pt x="3" y="3"/>
                          <a:pt x="3" y="3"/>
                          <a:pt x="3" y="3"/>
                        </a:cubicBezTo>
                        <a:cubicBezTo>
                          <a:pt x="5" y="3"/>
                          <a:pt x="5"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4" name="Freeform 219"/>
                  <p:cNvSpPr/>
                  <p:nvPr/>
                </p:nvSpPr>
                <p:spPr bwMode="auto">
                  <a:xfrm>
                    <a:off x="548" y="1585"/>
                    <a:ext cx="2" cy="3"/>
                  </a:xfrm>
                  <a:custGeom>
                    <a:avLst/>
                    <a:gdLst>
                      <a:gd name="T0" fmla="*/ 0 w 3"/>
                      <a:gd name="T1" fmla="*/ 2 h 4"/>
                      <a:gd name="T2" fmla="*/ 0 w 3"/>
                      <a:gd name="T3" fmla="*/ 2 h 4"/>
                      <a:gd name="T4" fmla="*/ 3 w 3"/>
                      <a:gd name="T5" fmla="*/ 2 h 4"/>
                      <a:gd name="T6" fmla="*/ 3 w 3"/>
                      <a:gd name="T7" fmla="*/ 2 h 4"/>
                      <a:gd name="T8" fmla="*/ 0 w 3"/>
                      <a:gd name="T9" fmla="*/ 2 h 4"/>
                      <a:gd name="T10" fmla="*/ 0 w 3"/>
                      <a:gd name="T11" fmla="*/ 2 h 4"/>
                      <a:gd name="T12" fmla="*/ 3 w 3"/>
                      <a:gd name="T13" fmla="*/ 2 h 4"/>
                      <a:gd name="T14" fmla="*/ 3 w 3"/>
                      <a:gd name="T15" fmla="*/ 2 h 4"/>
                      <a:gd name="T16" fmla="*/ 0 w 3"/>
                      <a:gd name="T17"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4">
                        <a:moveTo>
                          <a:pt x="0" y="2"/>
                        </a:moveTo>
                        <a:cubicBezTo>
                          <a:pt x="0" y="2"/>
                          <a:pt x="0" y="2"/>
                          <a:pt x="0" y="2"/>
                        </a:cubicBezTo>
                        <a:cubicBezTo>
                          <a:pt x="0" y="4"/>
                          <a:pt x="3" y="4"/>
                          <a:pt x="3" y="2"/>
                        </a:cubicBezTo>
                        <a:cubicBezTo>
                          <a:pt x="3" y="2"/>
                          <a:pt x="3" y="2"/>
                          <a:pt x="3" y="2"/>
                        </a:cubicBezTo>
                        <a:cubicBezTo>
                          <a:pt x="3" y="0"/>
                          <a:pt x="0" y="0"/>
                          <a:pt x="0" y="2"/>
                        </a:cubicBezTo>
                        <a:cubicBezTo>
                          <a:pt x="0" y="2"/>
                          <a:pt x="0" y="2"/>
                          <a:pt x="0" y="2"/>
                        </a:cubicBezTo>
                        <a:cubicBezTo>
                          <a:pt x="0" y="4"/>
                          <a:pt x="3" y="4"/>
                          <a:pt x="3" y="2"/>
                        </a:cubicBezTo>
                        <a:cubicBezTo>
                          <a:pt x="3" y="2"/>
                          <a:pt x="3" y="2"/>
                          <a:pt x="3" y="2"/>
                        </a:cubicBezTo>
                        <a:cubicBezTo>
                          <a:pt x="3" y="0"/>
                          <a:pt x="0" y="0"/>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5" name="Freeform 220"/>
                  <p:cNvSpPr/>
                  <p:nvPr/>
                </p:nvSpPr>
                <p:spPr bwMode="auto">
                  <a:xfrm>
                    <a:off x="556" y="1615"/>
                    <a:ext cx="13" cy="12"/>
                  </a:xfrm>
                  <a:custGeom>
                    <a:avLst/>
                    <a:gdLst>
                      <a:gd name="T0" fmla="*/ 3 w 20"/>
                      <a:gd name="T1" fmla="*/ 7 h 19"/>
                      <a:gd name="T2" fmla="*/ 6 w 20"/>
                      <a:gd name="T3" fmla="*/ 2 h 19"/>
                      <a:gd name="T4" fmla="*/ 4 w 20"/>
                      <a:gd name="T5" fmla="*/ 3 h 19"/>
                      <a:gd name="T6" fmla="*/ 17 w 20"/>
                      <a:gd name="T7" fmla="*/ 13 h 19"/>
                      <a:gd name="T8" fmla="*/ 17 w 20"/>
                      <a:gd name="T9" fmla="*/ 11 h 19"/>
                      <a:gd name="T10" fmla="*/ 14 w 20"/>
                      <a:gd name="T11" fmla="*/ 16 h 19"/>
                      <a:gd name="T12" fmla="*/ 17 w 20"/>
                      <a:gd name="T13" fmla="*/ 16 h 19"/>
                      <a:gd name="T14" fmla="*/ 12 w 20"/>
                      <a:gd name="T15" fmla="*/ 11 h 19"/>
                      <a:gd name="T16" fmla="*/ 10 w 20"/>
                      <a:gd name="T17" fmla="*/ 13 h 19"/>
                      <a:gd name="T18" fmla="*/ 13 w 20"/>
                      <a:gd name="T19" fmla="*/ 14 h 19"/>
                      <a:gd name="T20" fmla="*/ 15 w 20"/>
                      <a:gd name="T21" fmla="*/ 12 h 19"/>
                      <a:gd name="T22" fmla="*/ 14 w 20"/>
                      <a:gd name="T23" fmla="*/ 10 h 19"/>
                      <a:gd name="T24" fmla="*/ 13 w 20"/>
                      <a:gd name="T25" fmla="*/ 12 h 19"/>
                      <a:gd name="T26" fmla="*/ 14 w 20"/>
                      <a:gd name="T27" fmla="*/ 13 h 19"/>
                      <a:gd name="T28" fmla="*/ 16 w 20"/>
                      <a:gd name="T29" fmla="*/ 11 h 19"/>
                      <a:gd name="T30" fmla="*/ 12 w 20"/>
                      <a:gd name="T31" fmla="*/ 9 h 19"/>
                      <a:gd name="T32" fmla="*/ 11 w 20"/>
                      <a:gd name="T33" fmla="*/ 12 h 19"/>
                      <a:gd name="T34" fmla="*/ 12 w 20"/>
                      <a:gd name="T35" fmla="*/ 13 h 19"/>
                      <a:gd name="T36" fmla="*/ 14 w 20"/>
                      <a:gd name="T37" fmla="*/ 11 h 19"/>
                      <a:gd name="T38" fmla="*/ 12 w 20"/>
                      <a:gd name="T39" fmla="*/ 10 h 19"/>
                      <a:gd name="T40" fmla="*/ 10 w 20"/>
                      <a:gd name="T41" fmla="*/ 12 h 19"/>
                      <a:gd name="T42" fmla="*/ 14 w 20"/>
                      <a:gd name="T43" fmla="*/ 18 h 19"/>
                      <a:gd name="T44" fmla="*/ 17 w 20"/>
                      <a:gd name="T45" fmla="*/ 18 h 19"/>
                      <a:gd name="T46" fmla="*/ 19 w 20"/>
                      <a:gd name="T47" fmla="*/ 13 h 19"/>
                      <a:gd name="T48" fmla="*/ 19 w 20"/>
                      <a:gd name="T49" fmla="*/ 11 h 19"/>
                      <a:gd name="T50" fmla="*/ 5 w 20"/>
                      <a:gd name="T51" fmla="*/ 0 h 19"/>
                      <a:gd name="T52" fmla="*/ 3 w 20"/>
                      <a:gd name="T53" fmla="*/ 1 h 19"/>
                      <a:gd name="T54" fmla="*/ 1 w 20"/>
                      <a:gd name="T55" fmla="*/ 5 h 19"/>
                      <a:gd name="T56" fmla="*/ 3 w 20"/>
                      <a:gd name="T57" fmla="*/ 7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0" h="19">
                        <a:moveTo>
                          <a:pt x="3" y="7"/>
                        </a:moveTo>
                        <a:cubicBezTo>
                          <a:pt x="5" y="5"/>
                          <a:pt x="5" y="4"/>
                          <a:pt x="6" y="2"/>
                        </a:cubicBezTo>
                        <a:cubicBezTo>
                          <a:pt x="5" y="2"/>
                          <a:pt x="4" y="2"/>
                          <a:pt x="4" y="3"/>
                        </a:cubicBezTo>
                        <a:cubicBezTo>
                          <a:pt x="8" y="6"/>
                          <a:pt x="13" y="9"/>
                          <a:pt x="17" y="13"/>
                        </a:cubicBezTo>
                        <a:cubicBezTo>
                          <a:pt x="17" y="12"/>
                          <a:pt x="17" y="12"/>
                          <a:pt x="17" y="11"/>
                        </a:cubicBezTo>
                        <a:cubicBezTo>
                          <a:pt x="16" y="13"/>
                          <a:pt x="15" y="15"/>
                          <a:pt x="14" y="16"/>
                        </a:cubicBezTo>
                        <a:cubicBezTo>
                          <a:pt x="15" y="16"/>
                          <a:pt x="16" y="16"/>
                          <a:pt x="17" y="16"/>
                        </a:cubicBezTo>
                        <a:cubicBezTo>
                          <a:pt x="16" y="14"/>
                          <a:pt x="14" y="13"/>
                          <a:pt x="12" y="11"/>
                        </a:cubicBezTo>
                        <a:cubicBezTo>
                          <a:pt x="12" y="11"/>
                          <a:pt x="11" y="12"/>
                          <a:pt x="10" y="13"/>
                        </a:cubicBezTo>
                        <a:cubicBezTo>
                          <a:pt x="11" y="13"/>
                          <a:pt x="12" y="13"/>
                          <a:pt x="13" y="14"/>
                        </a:cubicBezTo>
                        <a:cubicBezTo>
                          <a:pt x="14" y="14"/>
                          <a:pt x="16" y="13"/>
                          <a:pt x="15" y="12"/>
                        </a:cubicBezTo>
                        <a:cubicBezTo>
                          <a:pt x="15" y="11"/>
                          <a:pt x="14" y="11"/>
                          <a:pt x="14" y="10"/>
                        </a:cubicBezTo>
                        <a:cubicBezTo>
                          <a:pt x="14" y="11"/>
                          <a:pt x="13" y="11"/>
                          <a:pt x="13" y="12"/>
                        </a:cubicBezTo>
                        <a:cubicBezTo>
                          <a:pt x="13" y="12"/>
                          <a:pt x="13" y="12"/>
                          <a:pt x="14" y="13"/>
                        </a:cubicBezTo>
                        <a:cubicBezTo>
                          <a:pt x="15" y="14"/>
                          <a:pt x="17" y="12"/>
                          <a:pt x="16" y="11"/>
                        </a:cubicBezTo>
                        <a:cubicBezTo>
                          <a:pt x="15" y="9"/>
                          <a:pt x="14" y="9"/>
                          <a:pt x="12" y="9"/>
                        </a:cubicBezTo>
                        <a:cubicBezTo>
                          <a:pt x="11" y="10"/>
                          <a:pt x="11" y="11"/>
                          <a:pt x="11" y="12"/>
                        </a:cubicBezTo>
                        <a:cubicBezTo>
                          <a:pt x="12" y="12"/>
                          <a:pt x="12" y="13"/>
                          <a:pt x="12" y="13"/>
                        </a:cubicBezTo>
                        <a:cubicBezTo>
                          <a:pt x="13" y="13"/>
                          <a:pt x="14" y="12"/>
                          <a:pt x="14" y="11"/>
                        </a:cubicBezTo>
                        <a:cubicBezTo>
                          <a:pt x="14" y="11"/>
                          <a:pt x="13" y="11"/>
                          <a:pt x="12" y="10"/>
                        </a:cubicBezTo>
                        <a:cubicBezTo>
                          <a:pt x="11" y="10"/>
                          <a:pt x="9" y="11"/>
                          <a:pt x="10" y="12"/>
                        </a:cubicBezTo>
                        <a:cubicBezTo>
                          <a:pt x="11" y="14"/>
                          <a:pt x="13" y="16"/>
                          <a:pt x="14" y="18"/>
                        </a:cubicBezTo>
                        <a:cubicBezTo>
                          <a:pt x="15" y="19"/>
                          <a:pt x="16" y="19"/>
                          <a:pt x="17" y="18"/>
                        </a:cubicBezTo>
                        <a:cubicBezTo>
                          <a:pt x="17" y="16"/>
                          <a:pt x="18" y="14"/>
                          <a:pt x="19" y="13"/>
                        </a:cubicBezTo>
                        <a:cubicBezTo>
                          <a:pt x="20" y="12"/>
                          <a:pt x="20" y="11"/>
                          <a:pt x="19" y="11"/>
                        </a:cubicBezTo>
                        <a:cubicBezTo>
                          <a:pt x="15" y="7"/>
                          <a:pt x="10" y="4"/>
                          <a:pt x="5" y="0"/>
                        </a:cubicBezTo>
                        <a:cubicBezTo>
                          <a:pt x="4" y="0"/>
                          <a:pt x="3" y="0"/>
                          <a:pt x="3" y="1"/>
                        </a:cubicBezTo>
                        <a:cubicBezTo>
                          <a:pt x="3" y="3"/>
                          <a:pt x="2" y="4"/>
                          <a:pt x="1" y="5"/>
                        </a:cubicBezTo>
                        <a:cubicBezTo>
                          <a:pt x="0" y="6"/>
                          <a:pt x="2" y="8"/>
                          <a:pt x="3"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6" name="Freeform 221"/>
                  <p:cNvSpPr/>
                  <p:nvPr/>
                </p:nvSpPr>
                <p:spPr bwMode="auto">
                  <a:xfrm>
                    <a:off x="564" y="1622"/>
                    <a:ext cx="3" cy="3"/>
                  </a:xfrm>
                  <a:custGeom>
                    <a:avLst/>
                    <a:gdLst>
                      <a:gd name="T0" fmla="*/ 3 w 5"/>
                      <a:gd name="T1" fmla="*/ 4 h 5"/>
                      <a:gd name="T2" fmla="*/ 3 w 5"/>
                      <a:gd name="T3" fmla="*/ 3 h 5"/>
                      <a:gd name="T4" fmla="*/ 1 w 5"/>
                      <a:gd name="T5" fmla="*/ 2 h 5"/>
                      <a:gd name="T6" fmla="*/ 1 w 5"/>
                      <a:gd name="T7" fmla="*/ 2 h 5"/>
                      <a:gd name="T8" fmla="*/ 4 w 5"/>
                      <a:gd name="T9" fmla="*/ 3 h 5"/>
                      <a:gd name="T10" fmla="*/ 4 w 5"/>
                      <a:gd name="T11" fmla="*/ 2 h 5"/>
                      <a:gd name="T12" fmla="*/ 2 w 5"/>
                      <a:gd name="T13" fmla="*/ 2 h 5"/>
                      <a:gd name="T14" fmla="*/ 2 w 5"/>
                      <a:gd name="T15" fmla="*/ 2 h 5"/>
                      <a:gd name="T16" fmla="*/ 5 w 5"/>
                      <a:gd name="T17" fmla="*/ 2 h 5"/>
                      <a:gd name="T18" fmla="*/ 5 w 5"/>
                      <a:gd name="T19" fmla="*/ 0 h 5"/>
                      <a:gd name="T20" fmla="*/ 3 w 5"/>
                      <a:gd name="T21" fmla="*/ 0 h 5"/>
                      <a:gd name="T22" fmla="*/ 1 w 5"/>
                      <a:gd name="T23" fmla="*/ 1 h 5"/>
                      <a:gd name="T24" fmla="*/ 4 w 5"/>
                      <a:gd name="T25" fmla="*/ 2 h 5"/>
                      <a:gd name="T26" fmla="*/ 4 w 5"/>
                      <a:gd name="T27" fmla="*/ 1 h 5"/>
                      <a:gd name="T28" fmla="*/ 2 w 5"/>
                      <a:gd name="T29" fmla="*/ 0 h 5"/>
                      <a:gd name="T30" fmla="*/ 0 w 5"/>
                      <a:gd name="T31" fmla="*/ 3 h 5"/>
                      <a:gd name="T32" fmla="*/ 3 w 5"/>
                      <a:gd name="T33"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 h="5">
                        <a:moveTo>
                          <a:pt x="3" y="4"/>
                        </a:moveTo>
                        <a:cubicBezTo>
                          <a:pt x="3" y="3"/>
                          <a:pt x="3" y="3"/>
                          <a:pt x="3" y="3"/>
                        </a:cubicBezTo>
                        <a:cubicBezTo>
                          <a:pt x="2" y="2"/>
                          <a:pt x="2" y="2"/>
                          <a:pt x="1" y="2"/>
                        </a:cubicBezTo>
                        <a:cubicBezTo>
                          <a:pt x="1" y="2"/>
                          <a:pt x="1" y="2"/>
                          <a:pt x="1" y="2"/>
                        </a:cubicBezTo>
                        <a:cubicBezTo>
                          <a:pt x="2" y="4"/>
                          <a:pt x="3" y="4"/>
                          <a:pt x="4" y="3"/>
                        </a:cubicBezTo>
                        <a:cubicBezTo>
                          <a:pt x="4" y="3"/>
                          <a:pt x="4" y="2"/>
                          <a:pt x="4" y="2"/>
                        </a:cubicBezTo>
                        <a:cubicBezTo>
                          <a:pt x="4" y="2"/>
                          <a:pt x="3" y="2"/>
                          <a:pt x="2" y="2"/>
                        </a:cubicBezTo>
                        <a:cubicBezTo>
                          <a:pt x="2" y="2"/>
                          <a:pt x="2" y="2"/>
                          <a:pt x="2" y="2"/>
                        </a:cubicBezTo>
                        <a:cubicBezTo>
                          <a:pt x="3" y="4"/>
                          <a:pt x="5" y="3"/>
                          <a:pt x="5" y="2"/>
                        </a:cubicBezTo>
                        <a:cubicBezTo>
                          <a:pt x="5" y="1"/>
                          <a:pt x="5" y="1"/>
                          <a:pt x="5" y="0"/>
                        </a:cubicBezTo>
                        <a:cubicBezTo>
                          <a:pt x="4" y="0"/>
                          <a:pt x="3" y="0"/>
                          <a:pt x="3" y="0"/>
                        </a:cubicBezTo>
                        <a:cubicBezTo>
                          <a:pt x="2" y="0"/>
                          <a:pt x="2" y="1"/>
                          <a:pt x="1" y="1"/>
                        </a:cubicBezTo>
                        <a:cubicBezTo>
                          <a:pt x="2" y="1"/>
                          <a:pt x="3" y="1"/>
                          <a:pt x="4" y="2"/>
                        </a:cubicBezTo>
                        <a:cubicBezTo>
                          <a:pt x="4" y="1"/>
                          <a:pt x="4" y="1"/>
                          <a:pt x="4" y="1"/>
                        </a:cubicBezTo>
                        <a:cubicBezTo>
                          <a:pt x="4" y="0"/>
                          <a:pt x="3" y="0"/>
                          <a:pt x="2" y="0"/>
                        </a:cubicBezTo>
                        <a:cubicBezTo>
                          <a:pt x="1" y="1"/>
                          <a:pt x="0" y="2"/>
                          <a:pt x="0" y="3"/>
                        </a:cubicBezTo>
                        <a:cubicBezTo>
                          <a:pt x="0" y="5"/>
                          <a:pt x="2" y="5"/>
                          <a:pt x="3"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7" name="Freeform 222"/>
                  <p:cNvSpPr/>
                  <p:nvPr/>
                </p:nvSpPr>
                <p:spPr bwMode="auto">
                  <a:xfrm>
                    <a:off x="553" y="1618"/>
                    <a:ext cx="13" cy="13"/>
                  </a:xfrm>
                  <a:custGeom>
                    <a:avLst/>
                    <a:gdLst>
                      <a:gd name="T0" fmla="*/ 1 w 20"/>
                      <a:gd name="T1" fmla="*/ 3 h 19"/>
                      <a:gd name="T2" fmla="*/ 17 w 20"/>
                      <a:gd name="T3" fmla="*/ 17 h 19"/>
                      <a:gd name="T4" fmla="*/ 18 w 20"/>
                      <a:gd name="T5" fmla="*/ 15 h 19"/>
                      <a:gd name="T6" fmla="*/ 3 w 20"/>
                      <a:gd name="T7" fmla="*/ 1 h 19"/>
                      <a:gd name="T8" fmla="*/ 1 w 20"/>
                      <a:gd name="T9" fmla="*/ 3 h 19"/>
                    </a:gdLst>
                    <a:ahLst/>
                    <a:cxnLst>
                      <a:cxn ang="0">
                        <a:pos x="T0" y="T1"/>
                      </a:cxn>
                      <a:cxn ang="0">
                        <a:pos x="T2" y="T3"/>
                      </a:cxn>
                      <a:cxn ang="0">
                        <a:pos x="T4" y="T5"/>
                      </a:cxn>
                      <a:cxn ang="0">
                        <a:pos x="T6" y="T7"/>
                      </a:cxn>
                      <a:cxn ang="0">
                        <a:pos x="T8" y="T9"/>
                      </a:cxn>
                    </a:cxnLst>
                    <a:rect l="0" t="0" r="r" b="b"/>
                    <a:pathLst>
                      <a:path w="20" h="19">
                        <a:moveTo>
                          <a:pt x="1" y="3"/>
                        </a:moveTo>
                        <a:cubicBezTo>
                          <a:pt x="6" y="8"/>
                          <a:pt x="11" y="13"/>
                          <a:pt x="17" y="17"/>
                        </a:cubicBezTo>
                        <a:cubicBezTo>
                          <a:pt x="19" y="19"/>
                          <a:pt x="20" y="16"/>
                          <a:pt x="18" y="15"/>
                        </a:cubicBezTo>
                        <a:cubicBezTo>
                          <a:pt x="13" y="11"/>
                          <a:pt x="8" y="6"/>
                          <a:pt x="3" y="1"/>
                        </a:cubicBezTo>
                        <a:cubicBezTo>
                          <a:pt x="2" y="0"/>
                          <a:pt x="0" y="2"/>
                          <a:pt x="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8" name="Freeform 223"/>
                  <p:cNvSpPr/>
                  <p:nvPr/>
                </p:nvSpPr>
                <p:spPr bwMode="auto">
                  <a:xfrm>
                    <a:off x="542" y="1585"/>
                    <a:ext cx="6" cy="14"/>
                  </a:xfrm>
                  <a:custGeom>
                    <a:avLst/>
                    <a:gdLst>
                      <a:gd name="T0" fmla="*/ 8 w 8"/>
                      <a:gd name="T1" fmla="*/ 19 h 21"/>
                      <a:gd name="T2" fmla="*/ 6 w 8"/>
                      <a:gd name="T3" fmla="*/ 11 h 21"/>
                      <a:gd name="T4" fmla="*/ 3 w 8"/>
                      <a:gd name="T5" fmla="*/ 2 h 21"/>
                      <a:gd name="T6" fmla="*/ 0 w 8"/>
                      <a:gd name="T7" fmla="*/ 2 h 21"/>
                      <a:gd name="T8" fmla="*/ 3 w 8"/>
                      <a:gd name="T9" fmla="*/ 10 h 21"/>
                      <a:gd name="T10" fmla="*/ 5 w 8"/>
                      <a:gd name="T11" fmla="*/ 20 h 21"/>
                      <a:gd name="T12" fmla="*/ 8 w 8"/>
                      <a:gd name="T13" fmla="*/ 19 h 21"/>
                    </a:gdLst>
                    <a:ahLst/>
                    <a:cxnLst>
                      <a:cxn ang="0">
                        <a:pos x="T0" y="T1"/>
                      </a:cxn>
                      <a:cxn ang="0">
                        <a:pos x="T2" y="T3"/>
                      </a:cxn>
                      <a:cxn ang="0">
                        <a:pos x="T4" y="T5"/>
                      </a:cxn>
                      <a:cxn ang="0">
                        <a:pos x="T6" y="T7"/>
                      </a:cxn>
                      <a:cxn ang="0">
                        <a:pos x="T8" y="T9"/>
                      </a:cxn>
                      <a:cxn ang="0">
                        <a:pos x="T10" y="T11"/>
                      </a:cxn>
                      <a:cxn ang="0">
                        <a:pos x="T12" y="T13"/>
                      </a:cxn>
                    </a:cxnLst>
                    <a:rect l="0" t="0" r="r" b="b"/>
                    <a:pathLst>
                      <a:path w="8" h="21">
                        <a:moveTo>
                          <a:pt x="8" y="19"/>
                        </a:moveTo>
                        <a:cubicBezTo>
                          <a:pt x="7" y="16"/>
                          <a:pt x="6" y="14"/>
                          <a:pt x="6" y="11"/>
                        </a:cubicBezTo>
                        <a:cubicBezTo>
                          <a:pt x="5" y="8"/>
                          <a:pt x="3" y="5"/>
                          <a:pt x="3" y="2"/>
                        </a:cubicBezTo>
                        <a:cubicBezTo>
                          <a:pt x="3" y="0"/>
                          <a:pt x="0" y="0"/>
                          <a:pt x="0" y="2"/>
                        </a:cubicBezTo>
                        <a:cubicBezTo>
                          <a:pt x="0" y="5"/>
                          <a:pt x="2" y="8"/>
                          <a:pt x="3" y="10"/>
                        </a:cubicBezTo>
                        <a:cubicBezTo>
                          <a:pt x="4" y="13"/>
                          <a:pt x="4" y="17"/>
                          <a:pt x="5" y="20"/>
                        </a:cubicBezTo>
                        <a:cubicBezTo>
                          <a:pt x="6" y="21"/>
                          <a:pt x="8" y="21"/>
                          <a:pt x="8" y="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9" name="Freeform 224"/>
                  <p:cNvSpPr/>
                  <p:nvPr/>
                </p:nvSpPr>
                <p:spPr bwMode="auto">
                  <a:xfrm>
                    <a:off x="936" y="1544"/>
                    <a:ext cx="43" cy="44"/>
                  </a:xfrm>
                  <a:custGeom>
                    <a:avLst/>
                    <a:gdLst>
                      <a:gd name="T0" fmla="*/ 42 w 65"/>
                      <a:gd name="T1" fmla="*/ 16 h 65"/>
                      <a:gd name="T2" fmla="*/ 22 w 65"/>
                      <a:gd name="T3" fmla="*/ 24 h 65"/>
                      <a:gd name="T4" fmla="*/ 19 w 65"/>
                      <a:gd name="T5" fmla="*/ 40 h 65"/>
                      <a:gd name="T6" fmla="*/ 32 w 65"/>
                      <a:gd name="T7" fmla="*/ 41 h 65"/>
                      <a:gd name="T8" fmla="*/ 43 w 65"/>
                      <a:gd name="T9" fmla="*/ 16 h 65"/>
                      <a:gd name="T10" fmla="*/ 40 w 65"/>
                      <a:gd name="T11" fmla="*/ 16 h 65"/>
                      <a:gd name="T12" fmla="*/ 50 w 65"/>
                      <a:gd name="T13" fmla="*/ 43 h 65"/>
                      <a:gd name="T14" fmla="*/ 63 w 65"/>
                      <a:gd name="T15" fmla="*/ 22 h 65"/>
                      <a:gd name="T16" fmla="*/ 46 w 65"/>
                      <a:gd name="T17" fmla="*/ 4 h 65"/>
                      <a:gd name="T18" fmla="*/ 4 w 65"/>
                      <a:gd name="T19" fmla="*/ 33 h 65"/>
                      <a:gd name="T20" fmla="*/ 52 w 65"/>
                      <a:gd name="T21" fmla="*/ 49 h 65"/>
                      <a:gd name="T22" fmla="*/ 50 w 65"/>
                      <a:gd name="T23" fmla="*/ 47 h 65"/>
                      <a:gd name="T24" fmla="*/ 10 w 65"/>
                      <a:gd name="T25" fmla="*/ 40 h 65"/>
                      <a:gd name="T26" fmla="*/ 33 w 65"/>
                      <a:gd name="T27" fmla="*/ 6 h 65"/>
                      <a:gd name="T28" fmla="*/ 56 w 65"/>
                      <a:gd name="T29" fmla="*/ 12 h 65"/>
                      <a:gd name="T30" fmla="*/ 49 w 65"/>
                      <a:gd name="T31" fmla="*/ 40 h 65"/>
                      <a:gd name="T32" fmla="*/ 43 w 65"/>
                      <a:gd name="T33" fmla="*/ 16 h 65"/>
                      <a:gd name="T34" fmla="*/ 40 w 65"/>
                      <a:gd name="T35" fmla="*/ 16 h 65"/>
                      <a:gd name="T36" fmla="*/ 32 w 65"/>
                      <a:gd name="T37" fmla="*/ 37 h 65"/>
                      <a:gd name="T38" fmla="*/ 28 w 65"/>
                      <a:gd name="T39" fmla="*/ 40 h 65"/>
                      <a:gd name="T40" fmla="*/ 26 w 65"/>
                      <a:gd name="T41" fmla="*/ 23 h 65"/>
                      <a:gd name="T42" fmla="*/ 42 w 65"/>
                      <a:gd name="T43" fmla="*/ 18 h 65"/>
                      <a:gd name="T44" fmla="*/ 42 w 65"/>
                      <a:gd name="T45" fmla="*/ 16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5" h="65">
                        <a:moveTo>
                          <a:pt x="42" y="16"/>
                        </a:moveTo>
                        <a:cubicBezTo>
                          <a:pt x="33" y="15"/>
                          <a:pt x="27" y="17"/>
                          <a:pt x="22" y="24"/>
                        </a:cubicBezTo>
                        <a:cubicBezTo>
                          <a:pt x="18" y="29"/>
                          <a:pt x="16" y="34"/>
                          <a:pt x="19" y="40"/>
                        </a:cubicBezTo>
                        <a:cubicBezTo>
                          <a:pt x="22" y="45"/>
                          <a:pt x="28" y="43"/>
                          <a:pt x="32" y="41"/>
                        </a:cubicBezTo>
                        <a:cubicBezTo>
                          <a:pt x="39" y="35"/>
                          <a:pt x="39" y="24"/>
                          <a:pt x="43" y="16"/>
                        </a:cubicBezTo>
                        <a:cubicBezTo>
                          <a:pt x="42" y="16"/>
                          <a:pt x="41" y="16"/>
                          <a:pt x="40" y="16"/>
                        </a:cubicBezTo>
                        <a:cubicBezTo>
                          <a:pt x="39" y="23"/>
                          <a:pt x="37" y="46"/>
                          <a:pt x="50" y="43"/>
                        </a:cubicBezTo>
                        <a:cubicBezTo>
                          <a:pt x="59" y="41"/>
                          <a:pt x="63" y="30"/>
                          <a:pt x="63" y="22"/>
                        </a:cubicBezTo>
                        <a:cubicBezTo>
                          <a:pt x="63" y="12"/>
                          <a:pt x="55" y="6"/>
                          <a:pt x="46" y="4"/>
                        </a:cubicBezTo>
                        <a:cubicBezTo>
                          <a:pt x="29" y="0"/>
                          <a:pt x="0" y="14"/>
                          <a:pt x="4" y="33"/>
                        </a:cubicBezTo>
                        <a:cubicBezTo>
                          <a:pt x="9" y="54"/>
                          <a:pt x="36" y="65"/>
                          <a:pt x="52" y="49"/>
                        </a:cubicBezTo>
                        <a:cubicBezTo>
                          <a:pt x="53" y="48"/>
                          <a:pt x="51" y="46"/>
                          <a:pt x="50" y="47"/>
                        </a:cubicBezTo>
                        <a:cubicBezTo>
                          <a:pt x="37" y="60"/>
                          <a:pt x="19" y="54"/>
                          <a:pt x="10" y="40"/>
                        </a:cubicBezTo>
                        <a:cubicBezTo>
                          <a:pt x="0" y="23"/>
                          <a:pt x="19" y="10"/>
                          <a:pt x="33" y="6"/>
                        </a:cubicBezTo>
                        <a:cubicBezTo>
                          <a:pt x="41" y="5"/>
                          <a:pt x="50" y="7"/>
                          <a:pt x="56" y="12"/>
                        </a:cubicBezTo>
                        <a:cubicBezTo>
                          <a:pt x="65" y="20"/>
                          <a:pt x="59" y="36"/>
                          <a:pt x="49" y="40"/>
                        </a:cubicBezTo>
                        <a:cubicBezTo>
                          <a:pt x="40" y="44"/>
                          <a:pt x="42" y="20"/>
                          <a:pt x="43" y="16"/>
                        </a:cubicBezTo>
                        <a:cubicBezTo>
                          <a:pt x="43" y="14"/>
                          <a:pt x="40" y="14"/>
                          <a:pt x="40" y="16"/>
                        </a:cubicBezTo>
                        <a:cubicBezTo>
                          <a:pt x="37" y="23"/>
                          <a:pt x="37" y="30"/>
                          <a:pt x="32" y="37"/>
                        </a:cubicBezTo>
                        <a:cubicBezTo>
                          <a:pt x="30" y="38"/>
                          <a:pt x="29" y="39"/>
                          <a:pt x="28" y="40"/>
                        </a:cubicBezTo>
                        <a:cubicBezTo>
                          <a:pt x="21" y="34"/>
                          <a:pt x="20" y="28"/>
                          <a:pt x="26" y="23"/>
                        </a:cubicBezTo>
                        <a:cubicBezTo>
                          <a:pt x="30" y="18"/>
                          <a:pt x="36" y="18"/>
                          <a:pt x="42" y="18"/>
                        </a:cubicBezTo>
                        <a:cubicBezTo>
                          <a:pt x="44" y="19"/>
                          <a:pt x="44" y="16"/>
                          <a:pt x="42"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0" name="Freeform 225"/>
                  <p:cNvSpPr/>
                  <p:nvPr/>
                </p:nvSpPr>
                <p:spPr bwMode="auto">
                  <a:xfrm>
                    <a:off x="960" y="1515"/>
                    <a:ext cx="35" cy="20"/>
                  </a:xfrm>
                  <a:custGeom>
                    <a:avLst/>
                    <a:gdLst>
                      <a:gd name="T0" fmla="*/ 4 w 52"/>
                      <a:gd name="T1" fmla="*/ 6 h 30"/>
                      <a:gd name="T2" fmla="*/ 31 w 52"/>
                      <a:gd name="T3" fmla="*/ 6 h 30"/>
                      <a:gd name="T4" fmla="*/ 42 w 52"/>
                      <a:gd name="T5" fmla="*/ 5 h 30"/>
                      <a:gd name="T6" fmla="*/ 40 w 52"/>
                      <a:gd name="T7" fmla="*/ 13 h 30"/>
                      <a:gd name="T8" fmla="*/ 32 w 52"/>
                      <a:gd name="T9" fmla="*/ 22 h 30"/>
                      <a:gd name="T10" fmla="*/ 29 w 52"/>
                      <a:gd name="T11" fmla="*/ 25 h 30"/>
                      <a:gd name="T12" fmla="*/ 19 w 52"/>
                      <a:gd name="T13" fmla="*/ 21 h 30"/>
                      <a:gd name="T14" fmla="*/ 2 w 52"/>
                      <a:gd name="T15" fmla="*/ 6 h 30"/>
                      <a:gd name="T16" fmla="*/ 0 w 52"/>
                      <a:gd name="T17" fmla="*/ 7 h 30"/>
                      <a:gd name="T18" fmla="*/ 24 w 52"/>
                      <a:gd name="T19" fmla="*/ 28 h 30"/>
                      <a:gd name="T20" fmla="*/ 32 w 52"/>
                      <a:gd name="T21" fmla="*/ 25 h 30"/>
                      <a:gd name="T22" fmla="*/ 51 w 52"/>
                      <a:gd name="T23" fmla="*/ 6 h 30"/>
                      <a:gd name="T24" fmla="*/ 50 w 52"/>
                      <a:gd name="T25" fmla="*/ 5 h 30"/>
                      <a:gd name="T26" fmla="*/ 3 w 52"/>
                      <a:gd name="T27" fmla="*/ 5 h 30"/>
                      <a:gd name="T28" fmla="*/ 3 w 52"/>
                      <a:gd name="T29" fmla="*/ 7 h 30"/>
                      <a:gd name="T30" fmla="*/ 4 w 52"/>
                      <a:gd name="T31" fmla="*/ 7 h 30"/>
                      <a:gd name="T32" fmla="*/ 4 w 52"/>
                      <a:gd name="T33" fmla="*/ 6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30">
                        <a:moveTo>
                          <a:pt x="4" y="6"/>
                        </a:moveTo>
                        <a:cubicBezTo>
                          <a:pt x="12" y="9"/>
                          <a:pt x="23" y="7"/>
                          <a:pt x="31" y="6"/>
                        </a:cubicBezTo>
                        <a:cubicBezTo>
                          <a:pt x="35" y="5"/>
                          <a:pt x="39" y="5"/>
                          <a:pt x="42" y="5"/>
                        </a:cubicBezTo>
                        <a:cubicBezTo>
                          <a:pt x="52" y="5"/>
                          <a:pt x="43" y="10"/>
                          <a:pt x="40" y="13"/>
                        </a:cubicBezTo>
                        <a:cubicBezTo>
                          <a:pt x="37" y="16"/>
                          <a:pt x="35" y="19"/>
                          <a:pt x="32" y="22"/>
                        </a:cubicBezTo>
                        <a:cubicBezTo>
                          <a:pt x="31" y="23"/>
                          <a:pt x="30" y="24"/>
                          <a:pt x="29" y="25"/>
                        </a:cubicBezTo>
                        <a:cubicBezTo>
                          <a:pt x="26" y="28"/>
                          <a:pt x="21" y="23"/>
                          <a:pt x="19" y="21"/>
                        </a:cubicBezTo>
                        <a:cubicBezTo>
                          <a:pt x="13" y="17"/>
                          <a:pt x="5" y="13"/>
                          <a:pt x="2" y="6"/>
                        </a:cubicBezTo>
                        <a:cubicBezTo>
                          <a:pt x="2" y="5"/>
                          <a:pt x="0" y="5"/>
                          <a:pt x="0" y="7"/>
                        </a:cubicBezTo>
                        <a:cubicBezTo>
                          <a:pt x="4" y="16"/>
                          <a:pt x="17" y="23"/>
                          <a:pt x="24" y="28"/>
                        </a:cubicBezTo>
                        <a:cubicBezTo>
                          <a:pt x="28" y="30"/>
                          <a:pt x="30" y="27"/>
                          <a:pt x="32" y="25"/>
                        </a:cubicBezTo>
                        <a:cubicBezTo>
                          <a:pt x="38" y="18"/>
                          <a:pt x="44" y="12"/>
                          <a:pt x="51" y="6"/>
                        </a:cubicBezTo>
                        <a:cubicBezTo>
                          <a:pt x="51" y="6"/>
                          <a:pt x="51" y="5"/>
                          <a:pt x="50" y="5"/>
                        </a:cubicBezTo>
                        <a:cubicBezTo>
                          <a:pt x="36" y="0"/>
                          <a:pt x="18" y="5"/>
                          <a:pt x="3" y="5"/>
                        </a:cubicBezTo>
                        <a:cubicBezTo>
                          <a:pt x="2" y="5"/>
                          <a:pt x="2" y="7"/>
                          <a:pt x="3" y="7"/>
                        </a:cubicBezTo>
                        <a:cubicBezTo>
                          <a:pt x="3" y="7"/>
                          <a:pt x="3" y="7"/>
                          <a:pt x="4" y="7"/>
                        </a:cubicBezTo>
                        <a:cubicBezTo>
                          <a:pt x="5" y="8"/>
                          <a:pt x="5" y="6"/>
                          <a:pt x="4"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1" name="Freeform 226"/>
                  <p:cNvSpPr/>
                  <p:nvPr/>
                </p:nvSpPr>
                <p:spPr bwMode="auto">
                  <a:xfrm>
                    <a:off x="960" y="1516"/>
                    <a:ext cx="37" cy="27"/>
                  </a:xfrm>
                  <a:custGeom>
                    <a:avLst/>
                    <a:gdLst>
                      <a:gd name="T0" fmla="*/ 3 w 55"/>
                      <a:gd name="T1" fmla="*/ 5 h 40"/>
                      <a:gd name="T2" fmla="*/ 2 w 55"/>
                      <a:gd name="T3" fmla="*/ 4 h 40"/>
                      <a:gd name="T4" fmla="*/ 0 w 55"/>
                      <a:gd name="T5" fmla="*/ 5 h 40"/>
                      <a:gd name="T6" fmla="*/ 2 w 55"/>
                      <a:gd name="T7" fmla="*/ 37 h 40"/>
                      <a:gd name="T8" fmla="*/ 3 w 55"/>
                      <a:gd name="T9" fmla="*/ 38 h 40"/>
                      <a:gd name="T10" fmla="*/ 34 w 55"/>
                      <a:gd name="T11" fmla="*/ 38 h 40"/>
                      <a:gd name="T12" fmla="*/ 51 w 55"/>
                      <a:gd name="T13" fmla="*/ 36 h 40"/>
                      <a:gd name="T14" fmla="*/ 53 w 55"/>
                      <a:gd name="T15" fmla="*/ 23 h 40"/>
                      <a:gd name="T16" fmla="*/ 50 w 55"/>
                      <a:gd name="T17" fmla="*/ 1 h 40"/>
                      <a:gd name="T18" fmla="*/ 48 w 55"/>
                      <a:gd name="T19" fmla="*/ 2 h 40"/>
                      <a:gd name="T20" fmla="*/ 50 w 55"/>
                      <a:gd name="T21" fmla="*/ 13 h 40"/>
                      <a:gd name="T22" fmla="*/ 51 w 55"/>
                      <a:gd name="T23" fmla="*/ 26 h 40"/>
                      <a:gd name="T24" fmla="*/ 47 w 55"/>
                      <a:gd name="T25" fmla="*/ 36 h 40"/>
                      <a:gd name="T26" fmla="*/ 30 w 55"/>
                      <a:gd name="T27" fmla="*/ 36 h 40"/>
                      <a:gd name="T28" fmla="*/ 4 w 55"/>
                      <a:gd name="T29" fmla="*/ 33 h 40"/>
                      <a:gd name="T30" fmla="*/ 3 w 55"/>
                      <a:gd name="T31" fmla="*/ 19 h 40"/>
                      <a:gd name="T32" fmla="*/ 2 w 55"/>
                      <a:gd name="T33" fmla="*/ 6 h 40"/>
                      <a:gd name="T34" fmla="*/ 3 w 55"/>
                      <a:gd name="T35" fmla="*/ 5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5" h="40">
                        <a:moveTo>
                          <a:pt x="3" y="5"/>
                        </a:moveTo>
                        <a:cubicBezTo>
                          <a:pt x="2" y="5"/>
                          <a:pt x="2" y="4"/>
                          <a:pt x="2" y="4"/>
                        </a:cubicBezTo>
                        <a:cubicBezTo>
                          <a:pt x="1" y="4"/>
                          <a:pt x="0" y="4"/>
                          <a:pt x="0" y="5"/>
                        </a:cubicBezTo>
                        <a:cubicBezTo>
                          <a:pt x="0" y="16"/>
                          <a:pt x="2" y="26"/>
                          <a:pt x="2" y="37"/>
                        </a:cubicBezTo>
                        <a:cubicBezTo>
                          <a:pt x="2" y="37"/>
                          <a:pt x="2" y="38"/>
                          <a:pt x="3" y="38"/>
                        </a:cubicBezTo>
                        <a:cubicBezTo>
                          <a:pt x="13" y="37"/>
                          <a:pt x="23" y="37"/>
                          <a:pt x="34" y="38"/>
                        </a:cubicBezTo>
                        <a:cubicBezTo>
                          <a:pt x="38" y="38"/>
                          <a:pt x="47" y="40"/>
                          <a:pt x="51" y="36"/>
                        </a:cubicBezTo>
                        <a:cubicBezTo>
                          <a:pt x="55" y="34"/>
                          <a:pt x="53" y="27"/>
                          <a:pt x="53" y="23"/>
                        </a:cubicBezTo>
                        <a:cubicBezTo>
                          <a:pt x="53" y="17"/>
                          <a:pt x="53" y="6"/>
                          <a:pt x="50" y="1"/>
                        </a:cubicBezTo>
                        <a:cubicBezTo>
                          <a:pt x="49" y="0"/>
                          <a:pt x="48" y="1"/>
                          <a:pt x="48" y="2"/>
                        </a:cubicBezTo>
                        <a:cubicBezTo>
                          <a:pt x="50" y="5"/>
                          <a:pt x="50" y="10"/>
                          <a:pt x="50" y="13"/>
                        </a:cubicBezTo>
                        <a:cubicBezTo>
                          <a:pt x="50" y="17"/>
                          <a:pt x="51" y="22"/>
                          <a:pt x="51" y="26"/>
                        </a:cubicBezTo>
                        <a:cubicBezTo>
                          <a:pt x="51" y="30"/>
                          <a:pt x="52" y="35"/>
                          <a:pt x="47" y="36"/>
                        </a:cubicBezTo>
                        <a:cubicBezTo>
                          <a:pt x="42" y="37"/>
                          <a:pt x="36" y="36"/>
                          <a:pt x="30" y="36"/>
                        </a:cubicBezTo>
                        <a:cubicBezTo>
                          <a:pt x="28" y="35"/>
                          <a:pt x="4" y="36"/>
                          <a:pt x="4" y="33"/>
                        </a:cubicBezTo>
                        <a:cubicBezTo>
                          <a:pt x="4" y="28"/>
                          <a:pt x="4" y="24"/>
                          <a:pt x="3" y="19"/>
                        </a:cubicBezTo>
                        <a:cubicBezTo>
                          <a:pt x="3" y="17"/>
                          <a:pt x="3" y="7"/>
                          <a:pt x="2" y="6"/>
                        </a:cubicBezTo>
                        <a:cubicBezTo>
                          <a:pt x="3" y="7"/>
                          <a:pt x="4" y="5"/>
                          <a:pt x="3"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2" name="Freeform 227"/>
                  <p:cNvSpPr/>
                  <p:nvPr/>
                </p:nvSpPr>
                <p:spPr bwMode="auto">
                  <a:xfrm>
                    <a:off x="959" y="1504"/>
                    <a:ext cx="36" cy="17"/>
                  </a:xfrm>
                  <a:custGeom>
                    <a:avLst/>
                    <a:gdLst>
                      <a:gd name="T0" fmla="*/ 3 w 53"/>
                      <a:gd name="T1" fmla="*/ 25 h 26"/>
                      <a:gd name="T2" fmla="*/ 11 w 53"/>
                      <a:gd name="T3" fmla="*/ 17 h 26"/>
                      <a:gd name="T4" fmla="*/ 22 w 53"/>
                      <a:gd name="T5" fmla="*/ 7 h 26"/>
                      <a:gd name="T6" fmla="*/ 34 w 53"/>
                      <a:gd name="T7" fmla="*/ 7 h 26"/>
                      <a:gd name="T8" fmla="*/ 51 w 53"/>
                      <a:gd name="T9" fmla="*/ 22 h 26"/>
                      <a:gd name="T10" fmla="*/ 52 w 53"/>
                      <a:gd name="T11" fmla="*/ 21 h 26"/>
                      <a:gd name="T12" fmla="*/ 39 w 53"/>
                      <a:gd name="T13" fmla="*/ 9 h 26"/>
                      <a:gd name="T14" fmla="*/ 26 w 53"/>
                      <a:gd name="T15" fmla="*/ 0 h 26"/>
                      <a:gd name="T16" fmla="*/ 20 w 53"/>
                      <a:gd name="T17" fmla="*/ 6 h 26"/>
                      <a:gd name="T18" fmla="*/ 12 w 53"/>
                      <a:gd name="T19" fmla="*/ 14 h 26"/>
                      <a:gd name="T20" fmla="*/ 2 w 53"/>
                      <a:gd name="T21" fmla="*/ 24 h 26"/>
                      <a:gd name="T22" fmla="*/ 3 w 53"/>
                      <a:gd name="T23" fmla="*/ 25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3" h="26">
                        <a:moveTo>
                          <a:pt x="3" y="25"/>
                        </a:moveTo>
                        <a:cubicBezTo>
                          <a:pt x="6" y="23"/>
                          <a:pt x="8" y="20"/>
                          <a:pt x="11" y="17"/>
                        </a:cubicBezTo>
                        <a:cubicBezTo>
                          <a:pt x="15" y="14"/>
                          <a:pt x="19" y="11"/>
                          <a:pt x="22" y="7"/>
                        </a:cubicBezTo>
                        <a:cubicBezTo>
                          <a:pt x="26" y="1"/>
                          <a:pt x="29" y="4"/>
                          <a:pt x="34" y="7"/>
                        </a:cubicBezTo>
                        <a:cubicBezTo>
                          <a:pt x="40" y="12"/>
                          <a:pt x="47" y="16"/>
                          <a:pt x="51" y="22"/>
                        </a:cubicBezTo>
                        <a:cubicBezTo>
                          <a:pt x="51" y="23"/>
                          <a:pt x="53" y="22"/>
                          <a:pt x="52" y="21"/>
                        </a:cubicBezTo>
                        <a:cubicBezTo>
                          <a:pt x="49" y="16"/>
                          <a:pt x="44" y="12"/>
                          <a:pt x="39" y="9"/>
                        </a:cubicBezTo>
                        <a:cubicBezTo>
                          <a:pt x="36" y="6"/>
                          <a:pt x="31" y="1"/>
                          <a:pt x="26" y="0"/>
                        </a:cubicBezTo>
                        <a:cubicBezTo>
                          <a:pt x="24" y="0"/>
                          <a:pt x="21" y="4"/>
                          <a:pt x="20" y="6"/>
                        </a:cubicBezTo>
                        <a:cubicBezTo>
                          <a:pt x="18" y="9"/>
                          <a:pt x="15" y="11"/>
                          <a:pt x="12" y="14"/>
                        </a:cubicBezTo>
                        <a:cubicBezTo>
                          <a:pt x="8" y="17"/>
                          <a:pt x="6" y="21"/>
                          <a:pt x="2" y="24"/>
                        </a:cubicBezTo>
                        <a:cubicBezTo>
                          <a:pt x="0" y="24"/>
                          <a:pt x="1" y="26"/>
                          <a:pt x="3"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3" name="Freeform 228"/>
                  <p:cNvSpPr/>
                  <p:nvPr/>
                </p:nvSpPr>
                <p:spPr bwMode="auto">
                  <a:xfrm>
                    <a:off x="911" y="1456"/>
                    <a:ext cx="8" cy="58"/>
                  </a:xfrm>
                  <a:custGeom>
                    <a:avLst/>
                    <a:gdLst>
                      <a:gd name="T0" fmla="*/ 3 w 13"/>
                      <a:gd name="T1" fmla="*/ 2 h 87"/>
                      <a:gd name="T2" fmla="*/ 2 w 13"/>
                      <a:gd name="T3" fmla="*/ 40 h 87"/>
                      <a:gd name="T4" fmla="*/ 4 w 13"/>
                      <a:gd name="T5" fmla="*/ 82 h 87"/>
                      <a:gd name="T6" fmla="*/ 6 w 13"/>
                      <a:gd name="T7" fmla="*/ 83 h 87"/>
                      <a:gd name="T8" fmla="*/ 11 w 13"/>
                      <a:gd name="T9" fmla="*/ 76 h 87"/>
                      <a:gd name="T10" fmla="*/ 8 w 13"/>
                      <a:gd name="T11" fmla="*/ 32 h 87"/>
                      <a:gd name="T12" fmla="*/ 2 w 13"/>
                      <a:gd name="T13" fmla="*/ 2 h 87"/>
                      <a:gd name="T14" fmla="*/ 1 w 13"/>
                      <a:gd name="T15" fmla="*/ 4 h 87"/>
                      <a:gd name="T16" fmla="*/ 3 w 13"/>
                      <a:gd name="T17" fmla="*/ 6 h 87"/>
                      <a:gd name="T18" fmla="*/ 5 w 13"/>
                      <a:gd name="T19" fmla="*/ 4 h 87"/>
                      <a:gd name="T20" fmla="*/ 6 w 13"/>
                      <a:gd name="T21" fmla="*/ 32 h 87"/>
                      <a:gd name="T22" fmla="*/ 8 w 13"/>
                      <a:gd name="T23" fmla="*/ 59 h 87"/>
                      <a:gd name="T24" fmla="*/ 8 w 13"/>
                      <a:gd name="T25" fmla="*/ 71 h 87"/>
                      <a:gd name="T26" fmla="*/ 8 w 13"/>
                      <a:gd name="T27" fmla="*/ 69 h 87"/>
                      <a:gd name="T28" fmla="*/ 7 w 13"/>
                      <a:gd name="T29" fmla="*/ 39 h 87"/>
                      <a:gd name="T30" fmla="*/ 4 w 13"/>
                      <a:gd name="T31" fmla="*/ 38 h 87"/>
                      <a:gd name="T32" fmla="*/ 3 w 13"/>
                      <a:gd name="T33" fmla="*/ 63 h 87"/>
                      <a:gd name="T34" fmla="*/ 6 w 13"/>
                      <a:gd name="T35" fmla="*/ 63 h 87"/>
                      <a:gd name="T36" fmla="*/ 6 w 13"/>
                      <a:gd name="T37" fmla="*/ 51 h 87"/>
                      <a:gd name="T38" fmla="*/ 5 w 13"/>
                      <a:gd name="T39" fmla="*/ 49 h 87"/>
                      <a:gd name="T40" fmla="*/ 5 w 13"/>
                      <a:gd name="T41" fmla="*/ 81 h 87"/>
                      <a:gd name="T42" fmla="*/ 8 w 13"/>
                      <a:gd name="T43" fmla="*/ 81 h 87"/>
                      <a:gd name="T44" fmla="*/ 10 w 13"/>
                      <a:gd name="T45" fmla="*/ 52 h 87"/>
                      <a:gd name="T46" fmla="*/ 8 w 13"/>
                      <a:gd name="T47" fmla="*/ 2 h 87"/>
                      <a:gd name="T48" fmla="*/ 6 w 13"/>
                      <a:gd name="T49" fmla="*/ 1 h 87"/>
                      <a:gd name="T50" fmla="*/ 3 w 13"/>
                      <a:gd name="T51" fmla="*/ 1 h 87"/>
                      <a:gd name="T52" fmla="*/ 1 w 13"/>
                      <a:gd name="T53" fmla="*/ 3 h 87"/>
                      <a:gd name="T54" fmla="*/ 7 w 13"/>
                      <a:gd name="T55" fmla="*/ 56 h 87"/>
                      <a:gd name="T56" fmla="*/ 8 w 13"/>
                      <a:gd name="T57" fmla="*/ 76 h 87"/>
                      <a:gd name="T58" fmla="*/ 6 w 13"/>
                      <a:gd name="T59" fmla="*/ 67 h 87"/>
                      <a:gd name="T60" fmla="*/ 6 w 13"/>
                      <a:gd name="T61" fmla="*/ 58 h 87"/>
                      <a:gd name="T62" fmla="*/ 5 w 13"/>
                      <a:gd name="T63" fmla="*/ 3 h 87"/>
                      <a:gd name="T64" fmla="*/ 3 w 13"/>
                      <a:gd name="T65" fmla="*/ 2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 h="87">
                        <a:moveTo>
                          <a:pt x="3" y="2"/>
                        </a:moveTo>
                        <a:cubicBezTo>
                          <a:pt x="1" y="14"/>
                          <a:pt x="2" y="28"/>
                          <a:pt x="2" y="40"/>
                        </a:cubicBezTo>
                        <a:cubicBezTo>
                          <a:pt x="3" y="54"/>
                          <a:pt x="2" y="69"/>
                          <a:pt x="4" y="82"/>
                        </a:cubicBezTo>
                        <a:cubicBezTo>
                          <a:pt x="4" y="83"/>
                          <a:pt x="5" y="83"/>
                          <a:pt x="6" y="83"/>
                        </a:cubicBezTo>
                        <a:cubicBezTo>
                          <a:pt x="10" y="82"/>
                          <a:pt x="11" y="80"/>
                          <a:pt x="11" y="76"/>
                        </a:cubicBezTo>
                        <a:cubicBezTo>
                          <a:pt x="11" y="61"/>
                          <a:pt x="9" y="46"/>
                          <a:pt x="8" y="32"/>
                        </a:cubicBezTo>
                        <a:cubicBezTo>
                          <a:pt x="7" y="26"/>
                          <a:pt x="10" y="3"/>
                          <a:pt x="2" y="2"/>
                        </a:cubicBezTo>
                        <a:cubicBezTo>
                          <a:pt x="1" y="1"/>
                          <a:pt x="0" y="3"/>
                          <a:pt x="1" y="4"/>
                        </a:cubicBezTo>
                        <a:cubicBezTo>
                          <a:pt x="1" y="5"/>
                          <a:pt x="2" y="5"/>
                          <a:pt x="3" y="6"/>
                        </a:cubicBezTo>
                        <a:cubicBezTo>
                          <a:pt x="4" y="7"/>
                          <a:pt x="6" y="6"/>
                          <a:pt x="5" y="4"/>
                        </a:cubicBezTo>
                        <a:cubicBezTo>
                          <a:pt x="9" y="10"/>
                          <a:pt x="6" y="25"/>
                          <a:pt x="6" y="32"/>
                        </a:cubicBezTo>
                        <a:cubicBezTo>
                          <a:pt x="6" y="41"/>
                          <a:pt x="7" y="50"/>
                          <a:pt x="8" y="59"/>
                        </a:cubicBezTo>
                        <a:cubicBezTo>
                          <a:pt x="8" y="63"/>
                          <a:pt x="8" y="67"/>
                          <a:pt x="8" y="71"/>
                        </a:cubicBezTo>
                        <a:cubicBezTo>
                          <a:pt x="8" y="87"/>
                          <a:pt x="8" y="71"/>
                          <a:pt x="8" y="69"/>
                        </a:cubicBezTo>
                        <a:cubicBezTo>
                          <a:pt x="8" y="59"/>
                          <a:pt x="7" y="49"/>
                          <a:pt x="7" y="39"/>
                        </a:cubicBezTo>
                        <a:cubicBezTo>
                          <a:pt x="7" y="37"/>
                          <a:pt x="4" y="37"/>
                          <a:pt x="4" y="38"/>
                        </a:cubicBezTo>
                        <a:cubicBezTo>
                          <a:pt x="2" y="46"/>
                          <a:pt x="3" y="55"/>
                          <a:pt x="3" y="63"/>
                        </a:cubicBezTo>
                        <a:cubicBezTo>
                          <a:pt x="3" y="65"/>
                          <a:pt x="6" y="65"/>
                          <a:pt x="6" y="63"/>
                        </a:cubicBezTo>
                        <a:cubicBezTo>
                          <a:pt x="6" y="59"/>
                          <a:pt x="6" y="55"/>
                          <a:pt x="6" y="51"/>
                        </a:cubicBezTo>
                        <a:cubicBezTo>
                          <a:pt x="6" y="49"/>
                          <a:pt x="4" y="37"/>
                          <a:pt x="5" y="49"/>
                        </a:cubicBezTo>
                        <a:cubicBezTo>
                          <a:pt x="5" y="59"/>
                          <a:pt x="4" y="70"/>
                          <a:pt x="5" y="81"/>
                        </a:cubicBezTo>
                        <a:cubicBezTo>
                          <a:pt x="5" y="82"/>
                          <a:pt x="7" y="83"/>
                          <a:pt x="8" y="81"/>
                        </a:cubicBezTo>
                        <a:cubicBezTo>
                          <a:pt x="13" y="73"/>
                          <a:pt x="11" y="62"/>
                          <a:pt x="10" y="52"/>
                        </a:cubicBezTo>
                        <a:cubicBezTo>
                          <a:pt x="8" y="36"/>
                          <a:pt x="11" y="18"/>
                          <a:pt x="8" y="2"/>
                        </a:cubicBezTo>
                        <a:cubicBezTo>
                          <a:pt x="8" y="1"/>
                          <a:pt x="7" y="1"/>
                          <a:pt x="6" y="1"/>
                        </a:cubicBezTo>
                        <a:cubicBezTo>
                          <a:pt x="5" y="1"/>
                          <a:pt x="4" y="1"/>
                          <a:pt x="3" y="1"/>
                        </a:cubicBezTo>
                        <a:cubicBezTo>
                          <a:pt x="2" y="1"/>
                          <a:pt x="1" y="2"/>
                          <a:pt x="1" y="3"/>
                        </a:cubicBezTo>
                        <a:cubicBezTo>
                          <a:pt x="4" y="20"/>
                          <a:pt x="6" y="38"/>
                          <a:pt x="7" y="56"/>
                        </a:cubicBezTo>
                        <a:cubicBezTo>
                          <a:pt x="8" y="62"/>
                          <a:pt x="7" y="69"/>
                          <a:pt x="8" y="76"/>
                        </a:cubicBezTo>
                        <a:cubicBezTo>
                          <a:pt x="5" y="74"/>
                          <a:pt x="5" y="71"/>
                          <a:pt x="6" y="67"/>
                        </a:cubicBezTo>
                        <a:cubicBezTo>
                          <a:pt x="6" y="64"/>
                          <a:pt x="6" y="61"/>
                          <a:pt x="6" y="58"/>
                        </a:cubicBezTo>
                        <a:cubicBezTo>
                          <a:pt x="6" y="39"/>
                          <a:pt x="3" y="21"/>
                          <a:pt x="5" y="3"/>
                        </a:cubicBezTo>
                        <a:cubicBezTo>
                          <a:pt x="6" y="1"/>
                          <a:pt x="3" y="0"/>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4" name="Freeform 229"/>
                  <p:cNvSpPr/>
                  <p:nvPr/>
                </p:nvSpPr>
                <p:spPr bwMode="auto">
                  <a:xfrm>
                    <a:off x="913" y="1457"/>
                    <a:ext cx="31" cy="8"/>
                  </a:xfrm>
                  <a:custGeom>
                    <a:avLst/>
                    <a:gdLst>
                      <a:gd name="T0" fmla="*/ 1 w 47"/>
                      <a:gd name="T1" fmla="*/ 7 h 12"/>
                      <a:gd name="T2" fmla="*/ 15 w 47"/>
                      <a:gd name="T3" fmla="*/ 7 h 12"/>
                      <a:gd name="T4" fmla="*/ 30 w 47"/>
                      <a:gd name="T5" fmla="*/ 11 h 12"/>
                      <a:gd name="T6" fmla="*/ 46 w 47"/>
                      <a:gd name="T7" fmla="*/ 3 h 12"/>
                      <a:gd name="T8" fmla="*/ 44 w 47"/>
                      <a:gd name="T9" fmla="*/ 2 h 12"/>
                      <a:gd name="T10" fmla="*/ 18 w 47"/>
                      <a:gd name="T11" fmla="*/ 5 h 12"/>
                      <a:gd name="T12" fmla="*/ 2 w 47"/>
                      <a:gd name="T13" fmla="*/ 4 h 12"/>
                      <a:gd name="T14" fmla="*/ 1 w 47"/>
                      <a:gd name="T15" fmla="*/ 7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7" h="12">
                        <a:moveTo>
                          <a:pt x="1" y="7"/>
                        </a:moveTo>
                        <a:cubicBezTo>
                          <a:pt x="6" y="8"/>
                          <a:pt x="10" y="6"/>
                          <a:pt x="15" y="7"/>
                        </a:cubicBezTo>
                        <a:cubicBezTo>
                          <a:pt x="20" y="8"/>
                          <a:pt x="24" y="11"/>
                          <a:pt x="30" y="11"/>
                        </a:cubicBezTo>
                        <a:cubicBezTo>
                          <a:pt x="36" y="11"/>
                          <a:pt x="44" y="9"/>
                          <a:pt x="46" y="3"/>
                        </a:cubicBezTo>
                        <a:cubicBezTo>
                          <a:pt x="47" y="1"/>
                          <a:pt x="44" y="0"/>
                          <a:pt x="44" y="2"/>
                        </a:cubicBezTo>
                        <a:cubicBezTo>
                          <a:pt x="40" y="12"/>
                          <a:pt x="25" y="8"/>
                          <a:pt x="18" y="5"/>
                        </a:cubicBezTo>
                        <a:cubicBezTo>
                          <a:pt x="12" y="3"/>
                          <a:pt x="8" y="6"/>
                          <a:pt x="2" y="4"/>
                        </a:cubicBezTo>
                        <a:cubicBezTo>
                          <a:pt x="0" y="4"/>
                          <a:pt x="0" y="6"/>
                          <a:pt x="1"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5" name="Freeform 230"/>
                  <p:cNvSpPr/>
                  <p:nvPr/>
                </p:nvSpPr>
                <p:spPr bwMode="auto">
                  <a:xfrm>
                    <a:off x="912" y="1474"/>
                    <a:ext cx="32" cy="8"/>
                  </a:xfrm>
                  <a:custGeom>
                    <a:avLst/>
                    <a:gdLst>
                      <a:gd name="T0" fmla="*/ 3 w 48"/>
                      <a:gd name="T1" fmla="*/ 10 h 11"/>
                      <a:gd name="T2" fmla="*/ 34 w 48"/>
                      <a:gd name="T3" fmla="*/ 10 h 11"/>
                      <a:gd name="T4" fmla="*/ 47 w 48"/>
                      <a:gd name="T5" fmla="*/ 2 h 11"/>
                      <a:gd name="T6" fmla="*/ 44 w 48"/>
                      <a:gd name="T7" fmla="*/ 2 h 11"/>
                      <a:gd name="T8" fmla="*/ 19 w 48"/>
                      <a:gd name="T9" fmla="*/ 5 h 11"/>
                      <a:gd name="T10" fmla="*/ 2 w 48"/>
                      <a:gd name="T11" fmla="*/ 8 h 11"/>
                      <a:gd name="T12" fmla="*/ 3 w 48"/>
                      <a:gd name="T13" fmla="*/ 10 h 11"/>
                    </a:gdLst>
                    <a:ahLst/>
                    <a:cxnLst>
                      <a:cxn ang="0">
                        <a:pos x="T0" y="T1"/>
                      </a:cxn>
                      <a:cxn ang="0">
                        <a:pos x="T2" y="T3"/>
                      </a:cxn>
                      <a:cxn ang="0">
                        <a:pos x="T4" y="T5"/>
                      </a:cxn>
                      <a:cxn ang="0">
                        <a:pos x="T6" y="T7"/>
                      </a:cxn>
                      <a:cxn ang="0">
                        <a:pos x="T8" y="T9"/>
                      </a:cxn>
                      <a:cxn ang="0">
                        <a:pos x="T10" y="T11"/>
                      </a:cxn>
                      <a:cxn ang="0">
                        <a:pos x="T12" y="T13"/>
                      </a:cxn>
                    </a:cxnLst>
                    <a:rect l="0" t="0" r="r" b="b"/>
                    <a:pathLst>
                      <a:path w="48" h="11">
                        <a:moveTo>
                          <a:pt x="3" y="10"/>
                        </a:moveTo>
                        <a:cubicBezTo>
                          <a:pt x="14" y="3"/>
                          <a:pt x="23" y="11"/>
                          <a:pt x="34" y="10"/>
                        </a:cubicBezTo>
                        <a:cubicBezTo>
                          <a:pt x="39" y="9"/>
                          <a:pt x="45" y="8"/>
                          <a:pt x="47" y="2"/>
                        </a:cubicBezTo>
                        <a:cubicBezTo>
                          <a:pt x="48" y="1"/>
                          <a:pt x="45" y="0"/>
                          <a:pt x="44" y="2"/>
                        </a:cubicBezTo>
                        <a:cubicBezTo>
                          <a:pt x="42" y="10"/>
                          <a:pt x="25" y="7"/>
                          <a:pt x="19" y="5"/>
                        </a:cubicBezTo>
                        <a:cubicBezTo>
                          <a:pt x="13" y="4"/>
                          <a:pt x="8" y="4"/>
                          <a:pt x="2" y="8"/>
                        </a:cubicBezTo>
                        <a:cubicBezTo>
                          <a:pt x="0" y="9"/>
                          <a:pt x="2" y="11"/>
                          <a:pt x="3"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6" name="Freeform 231"/>
                  <p:cNvSpPr/>
                  <p:nvPr/>
                </p:nvSpPr>
                <p:spPr bwMode="auto">
                  <a:xfrm>
                    <a:off x="941" y="1458"/>
                    <a:ext cx="3" cy="20"/>
                  </a:xfrm>
                  <a:custGeom>
                    <a:avLst/>
                    <a:gdLst>
                      <a:gd name="T0" fmla="*/ 1 w 5"/>
                      <a:gd name="T1" fmla="*/ 2 h 30"/>
                      <a:gd name="T2" fmla="*/ 1 w 5"/>
                      <a:gd name="T3" fmla="*/ 14 h 30"/>
                      <a:gd name="T4" fmla="*/ 1 w 5"/>
                      <a:gd name="T5" fmla="*/ 28 h 30"/>
                      <a:gd name="T6" fmla="*/ 4 w 5"/>
                      <a:gd name="T7" fmla="*/ 28 h 30"/>
                      <a:gd name="T8" fmla="*/ 4 w 5"/>
                      <a:gd name="T9" fmla="*/ 15 h 30"/>
                      <a:gd name="T10" fmla="*/ 4 w 5"/>
                      <a:gd name="T11" fmla="*/ 3 h 30"/>
                      <a:gd name="T12" fmla="*/ 1 w 5"/>
                      <a:gd name="T13" fmla="*/ 2 h 30"/>
                    </a:gdLst>
                    <a:ahLst/>
                    <a:cxnLst>
                      <a:cxn ang="0">
                        <a:pos x="T0" y="T1"/>
                      </a:cxn>
                      <a:cxn ang="0">
                        <a:pos x="T2" y="T3"/>
                      </a:cxn>
                      <a:cxn ang="0">
                        <a:pos x="T4" y="T5"/>
                      </a:cxn>
                      <a:cxn ang="0">
                        <a:pos x="T6" y="T7"/>
                      </a:cxn>
                      <a:cxn ang="0">
                        <a:pos x="T8" y="T9"/>
                      </a:cxn>
                      <a:cxn ang="0">
                        <a:pos x="T10" y="T11"/>
                      </a:cxn>
                      <a:cxn ang="0">
                        <a:pos x="T12" y="T13"/>
                      </a:cxn>
                    </a:cxnLst>
                    <a:rect l="0" t="0" r="r" b="b"/>
                    <a:pathLst>
                      <a:path w="5" h="30">
                        <a:moveTo>
                          <a:pt x="1" y="2"/>
                        </a:moveTo>
                        <a:cubicBezTo>
                          <a:pt x="0" y="6"/>
                          <a:pt x="0" y="10"/>
                          <a:pt x="1" y="14"/>
                        </a:cubicBezTo>
                        <a:cubicBezTo>
                          <a:pt x="1" y="19"/>
                          <a:pt x="1" y="23"/>
                          <a:pt x="1" y="28"/>
                        </a:cubicBezTo>
                        <a:cubicBezTo>
                          <a:pt x="1" y="30"/>
                          <a:pt x="4" y="30"/>
                          <a:pt x="4" y="28"/>
                        </a:cubicBezTo>
                        <a:cubicBezTo>
                          <a:pt x="4" y="24"/>
                          <a:pt x="4" y="19"/>
                          <a:pt x="4" y="15"/>
                        </a:cubicBezTo>
                        <a:cubicBezTo>
                          <a:pt x="3" y="11"/>
                          <a:pt x="3" y="7"/>
                          <a:pt x="4" y="3"/>
                        </a:cubicBezTo>
                        <a:cubicBezTo>
                          <a:pt x="5" y="1"/>
                          <a:pt x="2" y="0"/>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7" name="Freeform 232"/>
                  <p:cNvSpPr/>
                  <p:nvPr/>
                </p:nvSpPr>
                <p:spPr bwMode="auto">
                  <a:xfrm>
                    <a:off x="914" y="1460"/>
                    <a:ext cx="8" cy="4"/>
                  </a:xfrm>
                  <a:custGeom>
                    <a:avLst/>
                    <a:gdLst>
                      <a:gd name="T0" fmla="*/ 2 w 12"/>
                      <a:gd name="T1" fmla="*/ 6 h 7"/>
                      <a:gd name="T2" fmla="*/ 5 w 12"/>
                      <a:gd name="T3" fmla="*/ 6 h 7"/>
                      <a:gd name="T4" fmla="*/ 10 w 12"/>
                      <a:gd name="T5" fmla="*/ 3 h 7"/>
                      <a:gd name="T6" fmla="*/ 9 w 12"/>
                      <a:gd name="T7" fmla="*/ 1 h 7"/>
                      <a:gd name="T8" fmla="*/ 6 w 12"/>
                      <a:gd name="T9" fmla="*/ 3 h 7"/>
                      <a:gd name="T10" fmla="*/ 4 w 12"/>
                      <a:gd name="T11" fmla="*/ 3 h 7"/>
                      <a:gd name="T12" fmla="*/ 3 w 12"/>
                      <a:gd name="T13" fmla="*/ 4 h 7"/>
                      <a:gd name="T14" fmla="*/ 2 w 12"/>
                      <a:gd name="T15" fmla="*/ 6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7">
                        <a:moveTo>
                          <a:pt x="2" y="6"/>
                        </a:moveTo>
                        <a:cubicBezTo>
                          <a:pt x="3" y="7"/>
                          <a:pt x="4" y="6"/>
                          <a:pt x="5" y="6"/>
                        </a:cubicBezTo>
                        <a:cubicBezTo>
                          <a:pt x="7" y="5"/>
                          <a:pt x="9" y="4"/>
                          <a:pt x="10" y="3"/>
                        </a:cubicBezTo>
                        <a:cubicBezTo>
                          <a:pt x="12" y="3"/>
                          <a:pt x="11" y="0"/>
                          <a:pt x="9" y="1"/>
                        </a:cubicBezTo>
                        <a:cubicBezTo>
                          <a:pt x="8" y="1"/>
                          <a:pt x="7" y="2"/>
                          <a:pt x="6" y="3"/>
                        </a:cubicBezTo>
                        <a:cubicBezTo>
                          <a:pt x="5" y="3"/>
                          <a:pt x="4" y="3"/>
                          <a:pt x="4" y="3"/>
                        </a:cubicBezTo>
                        <a:cubicBezTo>
                          <a:pt x="3" y="3"/>
                          <a:pt x="3" y="3"/>
                          <a:pt x="3" y="4"/>
                        </a:cubicBezTo>
                        <a:cubicBezTo>
                          <a:pt x="2" y="3"/>
                          <a:pt x="0" y="5"/>
                          <a:pt x="2"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8" name="Freeform 233"/>
                  <p:cNvSpPr/>
                  <p:nvPr/>
                </p:nvSpPr>
                <p:spPr bwMode="auto">
                  <a:xfrm>
                    <a:off x="913" y="1462"/>
                    <a:ext cx="10" cy="6"/>
                  </a:xfrm>
                  <a:custGeom>
                    <a:avLst/>
                    <a:gdLst>
                      <a:gd name="T0" fmla="*/ 3 w 14"/>
                      <a:gd name="T1" fmla="*/ 9 h 9"/>
                      <a:gd name="T2" fmla="*/ 12 w 14"/>
                      <a:gd name="T3" fmla="*/ 3 h 9"/>
                      <a:gd name="T4" fmla="*/ 11 w 14"/>
                      <a:gd name="T5" fmla="*/ 1 h 9"/>
                      <a:gd name="T6" fmla="*/ 1 w 14"/>
                      <a:gd name="T7" fmla="*/ 6 h 9"/>
                      <a:gd name="T8" fmla="*/ 3 w 14"/>
                      <a:gd name="T9" fmla="*/ 9 h 9"/>
                    </a:gdLst>
                    <a:ahLst/>
                    <a:cxnLst>
                      <a:cxn ang="0">
                        <a:pos x="T0" y="T1"/>
                      </a:cxn>
                      <a:cxn ang="0">
                        <a:pos x="T2" y="T3"/>
                      </a:cxn>
                      <a:cxn ang="0">
                        <a:pos x="T4" y="T5"/>
                      </a:cxn>
                      <a:cxn ang="0">
                        <a:pos x="T6" y="T7"/>
                      </a:cxn>
                      <a:cxn ang="0">
                        <a:pos x="T8" y="T9"/>
                      </a:cxn>
                    </a:cxnLst>
                    <a:rect l="0" t="0" r="r" b="b"/>
                    <a:pathLst>
                      <a:path w="14" h="9">
                        <a:moveTo>
                          <a:pt x="3" y="9"/>
                        </a:moveTo>
                        <a:cubicBezTo>
                          <a:pt x="6" y="7"/>
                          <a:pt x="9" y="5"/>
                          <a:pt x="12" y="3"/>
                        </a:cubicBezTo>
                        <a:cubicBezTo>
                          <a:pt x="14" y="2"/>
                          <a:pt x="12" y="0"/>
                          <a:pt x="11" y="1"/>
                        </a:cubicBezTo>
                        <a:cubicBezTo>
                          <a:pt x="7" y="2"/>
                          <a:pt x="4" y="4"/>
                          <a:pt x="1" y="6"/>
                        </a:cubicBezTo>
                        <a:cubicBezTo>
                          <a:pt x="0" y="7"/>
                          <a:pt x="1" y="9"/>
                          <a:pt x="3"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9" name="Freeform 234"/>
                  <p:cNvSpPr/>
                  <p:nvPr/>
                </p:nvSpPr>
                <p:spPr bwMode="auto">
                  <a:xfrm>
                    <a:off x="914" y="1463"/>
                    <a:ext cx="10" cy="5"/>
                  </a:xfrm>
                  <a:custGeom>
                    <a:avLst/>
                    <a:gdLst>
                      <a:gd name="T0" fmla="*/ 3 w 15"/>
                      <a:gd name="T1" fmla="*/ 8 h 8"/>
                      <a:gd name="T2" fmla="*/ 13 w 15"/>
                      <a:gd name="T3" fmla="*/ 4 h 8"/>
                      <a:gd name="T4" fmla="*/ 12 w 15"/>
                      <a:gd name="T5" fmla="*/ 1 h 8"/>
                      <a:gd name="T6" fmla="*/ 2 w 15"/>
                      <a:gd name="T7" fmla="*/ 5 h 8"/>
                      <a:gd name="T8" fmla="*/ 3 w 15"/>
                      <a:gd name="T9" fmla="*/ 8 h 8"/>
                    </a:gdLst>
                    <a:ahLst/>
                    <a:cxnLst>
                      <a:cxn ang="0">
                        <a:pos x="T0" y="T1"/>
                      </a:cxn>
                      <a:cxn ang="0">
                        <a:pos x="T2" y="T3"/>
                      </a:cxn>
                      <a:cxn ang="0">
                        <a:pos x="T4" y="T5"/>
                      </a:cxn>
                      <a:cxn ang="0">
                        <a:pos x="T6" y="T7"/>
                      </a:cxn>
                      <a:cxn ang="0">
                        <a:pos x="T8" y="T9"/>
                      </a:cxn>
                    </a:cxnLst>
                    <a:rect l="0" t="0" r="r" b="b"/>
                    <a:pathLst>
                      <a:path w="15" h="8">
                        <a:moveTo>
                          <a:pt x="3" y="8"/>
                        </a:moveTo>
                        <a:cubicBezTo>
                          <a:pt x="6" y="7"/>
                          <a:pt x="10" y="5"/>
                          <a:pt x="13" y="4"/>
                        </a:cubicBezTo>
                        <a:cubicBezTo>
                          <a:pt x="15" y="3"/>
                          <a:pt x="14" y="0"/>
                          <a:pt x="12" y="1"/>
                        </a:cubicBezTo>
                        <a:cubicBezTo>
                          <a:pt x="9" y="2"/>
                          <a:pt x="5" y="4"/>
                          <a:pt x="2" y="5"/>
                        </a:cubicBezTo>
                        <a:cubicBezTo>
                          <a:pt x="0" y="6"/>
                          <a:pt x="1" y="8"/>
                          <a:pt x="3"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0" name="Freeform 235"/>
                  <p:cNvSpPr/>
                  <p:nvPr/>
                </p:nvSpPr>
                <p:spPr bwMode="auto">
                  <a:xfrm>
                    <a:off x="913" y="1464"/>
                    <a:ext cx="14" cy="9"/>
                  </a:xfrm>
                  <a:custGeom>
                    <a:avLst/>
                    <a:gdLst>
                      <a:gd name="T0" fmla="*/ 3 w 21"/>
                      <a:gd name="T1" fmla="*/ 13 h 14"/>
                      <a:gd name="T2" fmla="*/ 19 w 21"/>
                      <a:gd name="T3" fmla="*/ 3 h 14"/>
                      <a:gd name="T4" fmla="*/ 18 w 21"/>
                      <a:gd name="T5" fmla="*/ 1 h 14"/>
                      <a:gd name="T6" fmla="*/ 2 w 21"/>
                      <a:gd name="T7" fmla="*/ 10 h 14"/>
                      <a:gd name="T8" fmla="*/ 3 w 21"/>
                      <a:gd name="T9" fmla="*/ 13 h 14"/>
                    </a:gdLst>
                    <a:ahLst/>
                    <a:cxnLst>
                      <a:cxn ang="0">
                        <a:pos x="T0" y="T1"/>
                      </a:cxn>
                      <a:cxn ang="0">
                        <a:pos x="T2" y="T3"/>
                      </a:cxn>
                      <a:cxn ang="0">
                        <a:pos x="T4" y="T5"/>
                      </a:cxn>
                      <a:cxn ang="0">
                        <a:pos x="T6" y="T7"/>
                      </a:cxn>
                      <a:cxn ang="0">
                        <a:pos x="T8" y="T9"/>
                      </a:cxn>
                    </a:cxnLst>
                    <a:rect l="0" t="0" r="r" b="b"/>
                    <a:pathLst>
                      <a:path w="21" h="14">
                        <a:moveTo>
                          <a:pt x="3" y="13"/>
                        </a:moveTo>
                        <a:cubicBezTo>
                          <a:pt x="8" y="9"/>
                          <a:pt x="14" y="6"/>
                          <a:pt x="19" y="3"/>
                        </a:cubicBezTo>
                        <a:cubicBezTo>
                          <a:pt x="21" y="2"/>
                          <a:pt x="19" y="0"/>
                          <a:pt x="18" y="1"/>
                        </a:cubicBezTo>
                        <a:cubicBezTo>
                          <a:pt x="12" y="4"/>
                          <a:pt x="7" y="7"/>
                          <a:pt x="2" y="10"/>
                        </a:cubicBezTo>
                        <a:cubicBezTo>
                          <a:pt x="0" y="11"/>
                          <a:pt x="2" y="14"/>
                          <a:pt x="3"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1" name="Freeform 236"/>
                  <p:cNvSpPr/>
                  <p:nvPr/>
                </p:nvSpPr>
                <p:spPr bwMode="auto">
                  <a:xfrm>
                    <a:off x="914" y="1464"/>
                    <a:ext cx="15" cy="10"/>
                  </a:xfrm>
                  <a:custGeom>
                    <a:avLst/>
                    <a:gdLst>
                      <a:gd name="T0" fmla="*/ 3 w 23"/>
                      <a:gd name="T1" fmla="*/ 14 h 15"/>
                      <a:gd name="T2" fmla="*/ 22 w 23"/>
                      <a:gd name="T3" fmla="*/ 4 h 15"/>
                      <a:gd name="T4" fmla="*/ 20 w 23"/>
                      <a:gd name="T5" fmla="*/ 1 h 15"/>
                      <a:gd name="T6" fmla="*/ 2 w 23"/>
                      <a:gd name="T7" fmla="*/ 12 h 15"/>
                      <a:gd name="T8" fmla="*/ 3 w 23"/>
                      <a:gd name="T9" fmla="*/ 14 h 15"/>
                    </a:gdLst>
                    <a:ahLst/>
                    <a:cxnLst>
                      <a:cxn ang="0">
                        <a:pos x="T0" y="T1"/>
                      </a:cxn>
                      <a:cxn ang="0">
                        <a:pos x="T2" y="T3"/>
                      </a:cxn>
                      <a:cxn ang="0">
                        <a:pos x="T4" y="T5"/>
                      </a:cxn>
                      <a:cxn ang="0">
                        <a:pos x="T6" y="T7"/>
                      </a:cxn>
                      <a:cxn ang="0">
                        <a:pos x="T8" y="T9"/>
                      </a:cxn>
                    </a:cxnLst>
                    <a:rect l="0" t="0" r="r" b="b"/>
                    <a:pathLst>
                      <a:path w="23" h="15">
                        <a:moveTo>
                          <a:pt x="3" y="14"/>
                        </a:moveTo>
                        <a:cubicBezTo>
                          <a:pt x="10" y="12"/>
                          <a:pt x="16" y="7"/>
                          <a:pt x="22" y="4"/>
                        </a:cubicBezTo>
                        <a:cubicBezTo>
                          <a:pt x="23" y="3"/>
                          <a:pt x="22" y="0"/>
                          <a:pt x="20" y="1"/>
                        </a:cubicBezTo>
                        <a:cubicBezTo>
                          <a:pt x="14" y="5"/>
                          <a:pt x="8" y="9"/>
                          <a:pt x="2" y="12"/>
                        </a:cubicBezTo>
                        <a:cubicBezTo>
                          <a:pt x="0" y="13"/>
                          <a:pt x="2" y="15"/>
                          <a:pt x="3"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2" name="Freeform 237"/>
                  <p:cNvSpPr/>
                  <p:nvPr/>
                </p:nvSpPr>
                <p:spPr bwMode="auto">
                  <a:xfrm>
                    <a:off x="915" y="1464"/>
                    <a:ext cx="19" cy="12"/>
                  </a:xfrm>
                  <a:custGeom>
                    <a:avLst/>
                    <a:gdLst>
                      <a:gd name="T0" fmla="*/ 3 w 28"/>
                      <a:gd name="T1" fmla="*/ 16 h 17"/>
                      <a:gd name="T2" fmla="*/ 26 w 28"/>
                      <a:gd name="T3" fmla="*/ 3 h 17"/>
                      <a:gd name="T4" fmla="*/ 24 w 28"/>
                      <a:gd name="T5" fmla="*/ 1 h 17"/>
                      <a:gd name="T6" fmla="*/ 2 w 28"/>
                      <a:gd name="T7" fmla="*/ 14 h 17"/>
                      <a:gd name="T8" fmla="*/ 3 w 28"/>
                      <a:gd name="T9" fmla="*/ 16 h 17"/>
                    </a:gdLst>
                    <a:ahLst/>
                    <a:cxnLst>
                      <a:cxn ang="0">
                        <a:pos x="T0" y="T1"/>
                      </a:cxn>
                      <a:cxn ang="0">
                        <a:pos x="T2" y="T3"/>
                      </a:cxn>
                      <a:cxn ang="0">
                        <a:pos x="T4" y="T5"/>
                      </a:cxn>
                      <a:cxn ang="0">
                        <a:pos x="T6" y="T7"/>
                      </a:cxn>
                      <a:cxn ang="0">
                        <a:pos x="T8" y="T9"/>
                      </a:cxn>
                    </a:cxnLst>
                    <a:rect l="0" t="0" r="r" b="b"/>
                    <a:pathLst>
                      <a:path w="28" h="17">
                        <a:moveTo>
                          <a:pt x="3" y="16"/>
                        </a:moveTo>
                        <a:cubicBezTo>
                          <a:pt x="11" y="12"/>
                          <a:pt x="18" y="7"/>
                          <a:pt x="26" y="3"/>
                        </a:cubicBezTo>
                        <a:cubicBezTo>
                          <a:pt x="28" y="2"/>
                          <a:pt x="26" y="0"/>
                          <a:pt x="24" y="1"/>
                        </a:cubicBezTo>
                        <a:cubicBezTo>
                          <a:pt x="16" y="4"/>
                          <a:pt x="10" y="10"/>
                          <a:pt x="2" y="14"/>
                        </a:cubicBezTo>
                        <a:cubicBezTo>
                          <a:pt x="0" y="15"/>
                          <a:pt x="2" y="17"/>
                          <a:pt x="3"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3" name="Freeform 238"/>
                  <p:cNvSpPr/>
                  <p:nvPr/>
                </p:nvSpPr>
                <p:spPr bwMode="auto">
                  <a:xfrm>
                    <a:off x="915" y="1468"/>
                    <a:ext cx="19" cy="12"/>
                  </a:xfrm>
                  <a:custGeom>
                    <a:avLst/>
                    <a:gdLst>
                      <a:gd name="T0" fmla="*/ 3 w 29"/>
                      <a:gd name="T1" fmla="*/ 18 h 19"/>
                      <a:gd name="T2" fmla="*/ 27 w 29"/>
                      <a:gd name="T3" fmla="*/ 3 h 19"/>
                      <a:gd name="T4" fmla="*/ 26 w 29"/>
                      <a:gd name="T5" fmla="*/ 1 h 19"/>
                      <a:gd name="T6" fmla="*/ 2 w 29"/>
                      <a:gd name="T7" fmla="*/ 15 h 19"/>
                      <a:gd name="T8" fmla="*/ 3 w 29"/>
                      <a:gd name="T9" fmla="*/ 18 h 19"/>
                    </a:gdLst>
                    <a:ahLst/>
                    <a:cxnLst>
                      <a:cxn ang="0">
                        <a:pos x="T0" y="T1"/>
                      </a:cxn>
                      <a:cxn ang="0">
                        <a:pos x="T2" y="T3"/>
                      </a:cxn>
                      <a:cxn ang="0">
                        <a:pos x="T4" y="T5"/>
                      </a:cxn>
                      <a:cxn ang="0">
                        <a:pos x="T6" y="T7"/>
                      </a:cxn>
                      <a:cxn ang="0">
                        <a:pos x="T8" y="T9"/>
                      </a:cxn>
                    </a:cxnLst>
                    <a:rect l="0" t="0" r="r" b="b"/>
                    <a:pathLst>
                      <a:path w="29" h="19">
                        <a:moveTo>
                          <a:pt x="3" y="18"/>
                        </a:moveTo>
                        <a:cubicBezTo>
                          <a:pt x="11" y="13"/>
                          <a:pt x="19" y="8"/>
                          <a:pt x="27" y="3"/>
                        </a:cubicBezTo>
                        <a:cubicBezTo>
                          <a:pt x="29" y="2"/>
                          <a:pt x="27" y="0"/>
                          <a:pt x="26" y="1"/>
                        </a:cubicBezTo>
                        <a:cubicBezTo>
                          <a:pt x="18" y="6"/>
                          <a:pt x="10" y="11"/>
                          <a:pt x="2" y="15"/>
                        </a:cubicBezTo>
                        <a:cubicBezTo>
                          <a:pt x="0" y="16"/>
                          <a:pt x="1" y="19"/>
                          <a:pt x="3"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4" name="Freeform 239"/>
                  <p:cNvSpPr/>
                  <p:nvPr/>
                </p:nvSpPr>
                <p:spPr bwMode="auto">
                  <a:xfrm>
                    <a:off x="920" y="1468"/>
                    <a:ext cx="16" cy="11"/>
                  </a:xfrm>
                  <a:custGeom>
                    <a:avLst/>
                    <a:gdLst>
                      <a:gd name="T0" fmla="*/ 3 w 24"/>
                      <a:gd name="T1" fmla="*/ 16 h 17"/>
                      <a:gd name="T2" fmla="*/ 22 w 24"/>
                      <a:gd name="T3" fmla="*/ 3 h 17"/>
                      <a:gd name="T4" fmla="*/ 21 w 24"/>
                      <a:gd name="T5" fmla="*/ 1 h 17"/>
                      <a:gd name="T6" fmla="*/ 2 w 24"/>
                      <a:gd name="T7" fmla="*/ 13 h 17"/>
                      <a:gd name="T8" fmla="*/ 3 w 24"/>
                      <a:gd name="T9" fmla="*/ 16 h 17"/>
                    </a:gdLst>
                    <a:ahLst/>
                    <a:cxnLst>
                      <a:cxn ang="0">
                        <a:pos x="T0" y="T1"/>
                      </a:cxn>
                      <a:cxn ang="0">
                        <a:pos x="T2" y="T3"/>
                      </a:cxn>
                      <a:cxn ang="0">
                        <a:pos x="T4" y="T5"/>
                      </a:cxn>
                      <a:cxn ang="0">
                        <a:pos x="T6" y="T7"/>
                      </a:cxn>
                      <a:cxn ang="0">
                        <a:pos x="T8" y="T9"/>
                      </a:cxn>
                    </a:cxnLst>
                    <a:rect l="0" t="0" r="r" b="b"/>
                    <a:pathLst>
                      <a:path w="24" h="17">
                        <a:moveTo>
                          <a:pt x="3" y="16"/>
                        </a:moveTo>
                        <a:cubicBezTo>
                          <a:pt x="10" y="12"/>
                          <a:pt x="16" y="8"/>
                          <a:pt x="22" y="3"/>
                        </a:cubicBezTo>
                        <a:cubicBezTo>
                          <a:pt x="24" y="2"/>
                          <a:pt x="23" y="0"/>
                          <a:pt x="21" y="1"/>
                        </a:cubicBezTo>
                        <a:cubicBezTo>
                          <a:pt x="15" y="5"/>
                          <a:pt x="8" y="9"/>
                          <a:pt x="2" y="13"/>
                        </a:cubicBezTo>
                        <a:cubicBezTo>
                          <a:pt x="0" y="14"/>
                          <a:pt x="2" y="17"/>
                          <a:pt x="3"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5" name="Freeform 240"/>
                  <p:cNvSpPr/>
                  <p:nvPr/>
                </p:nvSpPr>
                <p:spPr bwMode="auto">
                  <a:xfrm>
                    <a:off x="922" y="1470"/>
                    <a:ext cx="14" cy="10"/>
                  </a:xfrm>
                  <a:custGeom>
                    <a:avLst/>
                    <a:gdLst>
                      <a:gd name="T0" fmla="*/ 3 w 21"/>
                      <a:gd name="T1" fmla="*/ 14 h 15"/>
                      <a:gd name="T2" fmla="*/ 19 w 21"/>
                      <a:gd name="T3" fmla="*/ 4 h 15"/>
                      <a:gd name="T4" fmla="*/ 18 w 21"/>
                      <a:gd name="T5" fmla="*/ 1 h 15"/>
                      <a:gd name="T6" fmla="*/ 2 w 21"/>
                      <a:gd name="T7" fmla="*/ 12 h 15"/>
                      <a:gd name="T8" fmla="*/ 3 w 21"/>
                      <a:gd name="T9" fmla="*/ 14 h 15"/>
                    </a:gdLst>
                    <a:ahLst/>
                    <a:cxnLst>
                      <a:cxn ang="0">
                        <a:pos x="T0" y="T1"/>
                      </a:cxn>
                      <a:cxn ang="0">
                        <a:pos x="T2" y="T3"/>
                      </a:cxn>
                      <a:cxn ang="0">
                        <a:pos x="T4" y="T5"/>
                      </a:cxn>
                      <a:cxn ang="0">
                        <a:pos x="T6" y="T7"/>
                      </a:cxn>
                      <a:cxn ang="0">
                        <a:pos x="T8" y="T9"/>
                      </a:cxn>
                    </a:cxnLst>
                    <a:rect l="0" t="0" r="r" b="b"/>
                    <a:pathLst>
                      <a:path w="21" h="15">
                        <a:moveTo>
                          <a:pt x="3" y="14"/>
                        </a:moveTo>
                        <a:cubicBezTo>
                          <a:pt x="8" y="11"/>
                          <a:pt x="14" y="7"/>
                          <a:pt x="19" y="4"/>
                        </a:cubicBezTo>
                        <a:cubicBezTo>
                          <a:pt x="21" y="3"/>
                          <a:pt x="19" y="0"/>
                          <a:pt x="18" y="1"/>
                        </a:cubicBezTo>
                        <a:cubicBezTo>
                          <a:pt x="12" y="4"/>
                          <a:pt x="7" y="8"/>
                          <a:pt x="2" y="12"/>
                        </a:cubicBezTo>
                        <a:cubicBezTo>
                          <a:pt x="0" y="13"/>
                          <a:pt x="2" y="15"/>
                          <a:pt x="3"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6" name="Freeform 241"/>
                  <p:cNvSpPr/>
                  <p:nvPr/>
                </p:nvSpPr>
                <p:spPr bwMode="auto">
                  <a:xfrm>
                    <a:off x="926" y="1472"/>
                    <a:ext cx="11" cy="8"/>
                  </a:xfrm>
                  <a:custGeom>
                    <a:avLst/>
                    <a:gdLst>
                      <a:gd name="T0" fmla="*/ 3 w 17"/>
                      <a:gd name="T1" fmla="*/ 12 h 13"/>
                      <a:gd name="T2" fmla="*/ 15 w 17"/>
                      <a:gd name="T3" fmla="*/ 4 h 13"/>
                      <a:gd name="T4" fmla="*/ 14 w 17"/>
                      <a:gd name="T5" fmla="*/ 1 h 13"/>
                      <a:gd name="T6" fmla="*/ 1 w 17"/>
                      <a:gd name="T7" fmla="*/ 10 h 13"/>
                      <a:gd name="T8" fmla="*/ 3 w 17"/>
                      <a:gd name="T9" fmla="*/ 12 h 13"/>
                    </a:gdLst>
                    <a:ahLst/>
                    <a:cxnLst>
                      <a:cxn ang="0">
                        <a:pos x="T0" y="T1"/>
                      </a:cxn>
                      <a:cxn ang="0">
                        <a:pos x="T2" y="T3"/>
                      </a:cxn>
                      <a:cxn ang="0">
                        <a:pos x="T4" y="T5"/>
                      </a:cxn>
                      <a:cxn ang="0">
                        <a:pos x="T6" y="T7"/>
                      </a:cxn>
                      <a:cxn ang="0">
                        <a:pos x="T8" y="T9"/>
                      </a:cxn>
                    </a:cxnLst>
                    <a:rect l="0" t="0" r="r" b="b"/>
                    <a:pathLst>
                      <a:path w="17" h="13">
                        <a:moveTo>
                          <a:pt x="3" y="12"/>
                        </a:moveTo>
                        <a:cubicBezTo>
                          <a:pt x="7" y="9"/>
                          <a:pt x="11" y="6"/>
                          <a:pt x="15" y="4"/>
                        </a:cubicBezTo>
                        <a:cubicBezTo>
                          <a:pt x="17" y="3"/>
                          <a:pt x="15" y="0"/>
                          <a:pt x="14" y="1"/>
                        </a:cubicBezTo>
                        <a:cubicBezTo>
                          <a:pt x="9" y="4"/>
                          <a:pt x="5" y="6"/>
                          <a:pt x="1" y="10"/>
                        </a:cubicBezTo>
                        <a:cubicBezTo>
                          <a:pt x="0" y="11"/>
                          <a:pt x="2" y="13"/>
                          <a:pt x="3"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7" name="Freeform 242"/>
                  <p:cNvSpPr/>
                  <p:nvPr/>
                </p:nvSpPr>
                <p:spPr bwMode="auto">
                  <a:xfrm>
                    <a:off x="929" y="1472"/>
                    <a:ext cx="11" cy="8"/>
                  </a:xfrm>
                  <a:custGeom>
                    <a:avLst/>
                    <a:gdLst>
                      <a:gd name="T0" fmla="*/ 3 w 17"/>
                      <a:gd name="T1" fmla="*/ 11 h 11"/>
                      <a:gd name="T2" fmla="*/ 15 w 17"/>
                      <a:gd name="T3" fmla="*/ 3 h 11"/>
                      <a:gd name="T4" fmla="*/ 14 w 17"/>
                      <a:gd name="T5" fmla="*/ 1 h 11"/>
                      <a:gd name="T6" fmla="*/ 2 w 17"/>
                      <a:gd name="T7" fmla="*/ 8 h 11"/>
                      <a:gd name="T8" fmla="*/ 3 w 17"/>
                      <a:gd name="T9" fmla="*/ 11 h 11"/>
                    </a:gdLst>
                    <a:ahLst/>
                    <a:cxnLst>
                      <a:cxn ang="0">
                        <a:pos x="T0" y="T1"/>
                      </a:cxn>
                      <a:cxn ang="0">
                        <a:pos x="T2" y="T3"/>
                      </a:cxn>
                      <a:cxn ang="0">
                        <a:pos x="T4" y="T5"/>
                      </a:cxn>
                      <a:cxn ang="0">
                        <a:pos x="T6" y="T7"/>
                      </a:cxn>
                      <a:cxn ang="0">
                        <a:pos x="T8" y="T9"/>
                      </a:cxn>
                    </a:cxnLst>
                    <a:rect l="0" t="0" r="r" b="b"/>
                    <a:pathLst>
                      <a:path w="17" h="11">
                        <a:moveTo>
                          <a:pt x="3" y="11"/>
                        </a:moveTo>
                        <a:cubicBezTo>
                          <a:pt x="8" y="9"/>
                          <a:pt x="11" y="6"/>
                          <a:pt x="15" y="3"/>
                        </a:cubicBezTo>
                        <a:cubicBezTo>
                          <a:pt x="17" y="2"/>
                          <a:pt x="15" y="0"/>
                          <a:pt x="14" y="1"/>
                        </a:cubicBezTo>
                        <a:cubicBezTo>
                          <a:pt x="10" y="3"/>
                          <a:pt x="6" y="6"/>
                          <a:pt x="2" y="8"/>
                        </a:cubicBezTo>
                        <a:cubicBezTo>
                          <a:pt x="0" y="9"/>
                          <a:pt x="1" y="11"/>
                          <a:pt x="3"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8" name="Freeform 243"/>
                  <p:cNvSpPr/>
                  <p:nvPr/>
                </p:nvSpPr>
                <p:spPr bwMode="auto">
                  <a:xfrm>
                    <a:off x="931" y="1472"/>
                    <a:ext cx="10" cy="8"/>
                  </a:xfrm>
                  <a:custGeom>
                    <a:avLst/>
                    <a:gdLst>
                      <a:gd name="T0" fmla="*/ 4 w 14"/>
                      <a:gd name="T1" fmla="*/ 10 h 11"/>
                      <a:gd name="T2" fmla="*/ 13 w 14"/>
                      <a:gd name="T3" fmla="*/ 4 h 11"/>
                      <a:gd name="T4" fmla="*/ 11 w 14"/>
                      <a:gd name="T5" fmla="*/ 1 h 11"/>
                      <a:gd name="T6" fmla="*/ 2 w 14"/>
                      <a:gd name="T7" fmla="*/ 8 h 11"/>
                      <a:gd name="T8" fmla="*/ 4 w 14"/>
                      <a:gd name="T9" fmla="*/ 10 h 11"/>
                    </a:gdLst>
                    <a:ahLst/>
                    <a:cxnLst>
                      <a:cxn ang="0">
                        <a:pos x="T0" y="T1"/>
                      </a:cxn>
                      <a:cxn ang="0">
                        <a:pos x="T2" y="T3"/>
                      </a:cxn>
                      <a:cxn ang="0">
                        <a:pos x="T4" y="T5"/>
                      </a:cxn>
                      <a:cxn ang="0">
                        <a:pos x="T6" y="T7"/>
                      </a:cxn>
                      <a:cxn ang="0">
                        <a:pos x="T8" y="T9"/>
                      </a:cxn>
                    </a:cxnLst>
                    <a:rect l="0" t="0" r="r" b="b"/>
                    <a:pathLst>
                      <a:path w="14" h="11">
                        <a:moveTo>
                          <a:pt x="4" y="10"/>
                        </a:moveTo>
                        <a:cubicBezTo>
                          <a:pt x="6" y="7"/>
                          <a:pt x="10" y="6"/>
                          <a:pt x="13" y="4"/>
                        </a:cubicBezTo>
                        <a:cubicBezTo>
                          <a:pt x="14" y="3"/>
                          <a:pt x="13" y="0"/>
                          <a:pt x="11" y="1"/>
                        </a:cubicBezTo>
                        <a:cubicBezTo>
                          <a:pt x="8" y="3"/>
                          <a:pt x="4" y="5"/>
                          <a:pt x="2" y="8"/>
                        </a:cubicBezTo>
                        <a:cubicBezTo>
                          <a:pt x="0" y="9"/>
                          <a:pt x="2" y="11"/>
                          <a:pt x="4"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9" name="Freeform 244"/>
                  <p:cNvSpPr/>
                  <p:nvPr/>
                </p:nvSpPr>
                <p:spPr bwMode="auto">
                  <a:xfrm>
                    <a:off x="932" y="1474"/>
                    <a:ext cx="11" cy="6"/>
                  </a:xfrm>
                  <a:custGeom>
                    <a:avLst/>
                    <a:gdLst>
                      <a:gd name="T0" fmla="*/ 3 w 16"/>
                      <a:gd name="T1" fmla="*/ 9 h 10"/>
                      <a:gd name="T2" fmla="*/ 15 w 16"/>
                      <a:gd name="T3" fmla="*/ 3 h 10"/>
                      <a:gd name="T4" fmla="*/ 13 w 16"/>
                      <a:gd name="T5" fmla="*/ 1 h 10"/>
                      <a:gd name="T6" fmla="*/ 2 w 16"/>
                      <a:gd name="T7" fmla="*/ 7 h 10"/>
                      <a:gd name="T8" fmla="*/ 3 w 16"/>
                      <a:gd name="T9" fmla="*/ 9 h 10"/>
                    </a:gdLst>
                    <a:ahLst/>
                    <a:cxnLst>
                      <a:cxn ang="0">
                        <a:pos x="T0" y="T1"/>
                      </a:cxn>
                      <a:cxn ang="0">
                        <a:pos x="T2" y="T3"/>
                      </a:cxn>
                      <a:cxn ang="0">
                        <a:pos x="T4" y="T5"/>
                      </a:cxn>
                      <a:cxn ang="0">
                        <a:pos x="T6" y="T7"/>
                      </a:cxn>
                      <a:cxn ang="0">
                        <a:pos x="T8" y="T9"/>
                      </a:cxn>
                    </a:cxnLst>
                    <a:rect l="0" t="0" r="r" b="b"/>
                    <a:pathLst>
                      <a:path w="16" h="10">
                        <a:moveTo>
                          <a:pt x="3" y="9"/>
                        </a:moveTo>
                        <a:cubicBezTo>
                          <a:pt x="7" y="7"/>
                          <a:pt x="11" y="6"/>
                          <a:pt x="15" y="3"/>
                        </a:cubicBezTo>
                        <a:cubicBezTo>
                          <a:pt x="16" y="2"/>
                          <a:pt x="14" y="0"/>
                          <a:pt x="13" y="1"/>
                        </a:cubicBezTo>
                        <a:cubicBezTo>
                          <a:pt x="9" y="3"/>
                          <a:pt x="6" y="5"/>
                          <a:pt x="2" y="7"/>
                        </a:cubicBezTo>
                        <a:cubicBezTo>
                          <a:pt x="0" y="7"/>
                          <a:pt x="2" y="10"/>
                          <a:pt x="3"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0" name="Freeform 245"/>
                  <p:cNvSpPr/>
                  <p:nvPr/>
                </p:nvSpPr>
                <p:spPr bwMode="auto">
                  <a:xfrm>
                    <a:off x="935" y="1476"/>
                    <a:ext cx="5" cy="4"/>
                  </a:xfrm>
                  <a:custGeom>
                    <a:avLst/>
                    <a:gdLst>
                      <a:gd name="T0" fmla="*/ 3 w 8"/>
                      <a:gd name="T1" fmla="*/ 6 h 7"/>
                      <a:gd name="T2" fmla="*/ 7 w 8"/>
                      <a:gd name="T3" fmla="*/ 3 h 7"/>
                      <a:gd name="T4" fmla="*/ 5 w 8"/>
                      <a:gd name="T5" fmla="*/ 1 h 7"/>
                      <a:gd name="T6" fmla="*/ 2 w 8"/>
                      <a:gd name="T7" fmla="*/ 3 h 7"/>
                      <a:gd name="T8" fmla="*/ 3 w 8"/>
                      <a:gd name="T9" fmla="*/ 6 h 7"/>
                    </a:gdLst>
                    <a:ahLst/>
                    <a:cxnLst>
                      <a:cxn ang="0">
                        <a:pos x="T0" y="T1"/>
                      </a:cxn>
                      <a:cxn ang="0">
                        <a:pos x="T2" y="T3"/>
                      </a:cxn>
                      <a:cxn ang="0">
                        <a:pos x="T4" y="T5"/>
                      </a:cxn>
                      <a:cxn ang="0">
                        <a:pos x="T6" y="T7"/>
                      </a:cxn>
                      <a:cxn ang="0">
                        <a:pos x="T8" y="T9"/>
                      </a:cxn>
                    </a:cxnLst>
                    <a:rect l="0" t="0" r="r" b="b"/>
                    <a:pathLst>
                      <a:path w="8" h="7">
                        <a:moveTo>
                          <a:pt x="3" y="6"/>
                        </a:moveTo>
                        <a:cubicBezTo>
                          <a:pt x="5" y="5"/>
                          <a:pt x="6" y="4"/>
                          <a:pt x="7" y="3"/>
                        </a:cubicBezTo>
                        <a:cubicBezTo>
                          <a:pt x="8" y="2"/>
                          <a:pt x="6" y="0"/>
                          <a:pt x="5" y="1"/>
                        </a:cubicBezTo>
                        <a:cubicBezTo>
                          <a:pt x="4" y="2"/>
                          <a:pt x="3" y="3"/>
                          <a:pt x="2" y="3"/>
                        </a:cubicBezTo>
                        <a:cubicBezTo>
                          <a:pt x="0" y="4"/>
                          <a:pt x="2" y="7"/>
                          <a:pt x="3"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1" name="Freeform 246"/>
                  <p:cNvSpPr/>
                  <p:nvPr/>
                </p:nvSpPr>
                <p:spPr bwMode="auto">
                  <a:xfrm>
                    <a:off x="935" y="1468"/>
                    <a:ext cx="8" cy="8"/>
                  </a:xfrm>
                  <a:custGeom>
                    <a:avLst/>
                    <a:gdLst>
                      <a:gd name="T0" fmla="*/ 4 w 12"/>
                      <a:gd name="T1" fmla="*/ 10 h 12"/>
                      <a:gd name="T2" fmla="*/ 10 w 12"/>
                      <a:gd name="T3" fmla="*/ 4 h 12"/>
                      <a:gd name="T4" fmla="*/ 9 w 12"/>
                      <a:gd name="T5" fmla="*/ 1 h 12"/>
                      <a:gd name="T6" fmla="*/ 1 w 12"/>
                      <a:gd name="T7" fmla="*/ 9 h 12"/>
                      <a:gd name="T8" fmla="*/ 4 w 12"/>
                      <a:gd name="T9" fmla="*/ 10 h 12"/>
                    </a:gdLst>
                    <a:ahLst/>
                    <a:cxnLst>
                      <a:cxn ang="0">
                        <a:pos x="T0" y="T1"/>
                      </a:cxn>
                      <a:cxn ang="0">
                        <a:pos x="T2" y="T3"/>
                      </a:cxn>
                      <a:cxn ang="0">
                        <a:pos x="T4" y="T5"/>
                      </a:cxn>
                      <a:cxn ang="0">
                        <a:pos x="T6" y="T7"/>
                      </a:cxn>
                      <a:cxn ang="0">
                        <a:pos x="T8" y="T9"/>
                      </a:cxn>
                    </a:cxnLst>
                    <a:rect l="0" t="0" r="r" b="b"/>
                    <a:pathLst>
                      <a:path w="12" h="12">
                        <a:moveTo>
                          <a:pt x="4" y="10"/>
                        </a:moveTo>
                        <a:cubicBezTo>
                          <a:pt x="6" y="8"/>
                          <a:pt x="8" y="5"/>
                          <a:pt x="10" y="4"/>
                        </a:cubicBezTo>
                        <a:cubicBezTo>
                          <a:pt x="12" y="3"/>
                          <a:pt x="10" y="0"/>
                          <a:pt x="9" y="1"/>
                        </a:cubicBezTo>
                        <a:cubicBezTo>
                          <a:pt x="6" y="3"/>
                          <a:pt x="3" y="6"/>
                          <a:pt x="1" y="9"/>
                        </a:cubicBezTo>
                        <a:cubicBezTo>
                          <a:pt x="0" y="10"/>
                          <a:pt x="3" y="12"/>
                          <a:pt x="4"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2" name="Freeform 247"/>
                  <p:cNvSpPr/>
                  <p:nvPr/>
                </p:nvSpPr>
                <p:spPr bwMode="auto">
                  <a:xfrm>
                    <a:off x="933" y="1466"/>
                    <a:ext cx="8" cy="9"/>
                  </a:xfrm>
                  <a:custGeom>
                    <a:avLst/>
                    <a:gdLst>
                      <a:gd name="T0" fmla="*/ 3 w 13"/>
                      <a:gd name="T1" fmla="*/ 12 h 13"/>
                      <a:gd name="T2" fmla="*/ 12 w 13"/>
                      <a:gd name="T3" fmla="*/ 3 h 13"/>
                      <a:gd name="T4" fmla="*/ 9 w 13"/>
                      <a:gd name="T5" fmla="*/ 2 h 13"/>
                      <a:gd name="T6" fmla="*/ 1 w 13"/>
                      <a:gd name="T7" fmla="*/ 10 h 13"/>
                      <a:gd name="T8" fmla="*/ 3 w 13"/>
                      <a:gd name="T9" fmla="*/ 12 h 13"/>
                    </a:gdLst>
                    <a:ahLst/>
                    <a:cxnLst>
                      <a:cxn ang="0">
                        <a:pos x="T0" y="T1"/>
                      </a:cxn>
                      <a:cxn ang="0">
                        <a:pos x="T2" y="T3"/>
                      </a:cxn>
                      <a:cxn ang="0">
                        <a:pos x="T4" y="T5"/>
                      </a:cxn>
                      <a:cxn ang="0">
                        <a:pos x="T6" y="T7"/>
                      </a:cxn>
                      <a:cxn ang="0">
                        <a:pos x="T8" y="T9"/>
                      </a:cxn>
                    </a:cxnLst>
                    <a:rect l="0" t="0" r="r" b="b"/>
                    <a:pathLst>
                      <a:path w="13" h="13">
                        <a:moveTo>
                          <a:pt x="3" y="12"/>
                        </a:moveTo>
                        <a:cubicBezTo>
                          <a:pt x="6" y="9"/>
                          <a:pt x="10" y="7"/>
                          <a:pt x="12" y="3"/>
                        </a:cubicBezTo>
                        <a:cubicBezTo>
                          <a:pt x="13" y="2"/>
                          <a:pt x="10" y="0"/>
                          <a:pt x="9" y="2"/>
                        </a:cubicBezTo>
                        <a:cubicBezTo>
                          <a:pt x="8" y="5"/>
                          <a:pt x="4" y="7"/>
                          <a:pt x="1" y="10"/>
                        </a:cubicBezTo>
                        <a:cubicBezTo>
                          <a:pt x="0" y="11"/>
                          <a:pt x="2" y="13"/>
                          <a:pt x="3"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3" name="Freeform 248"/>
                  <p:cNvSpPr/>
                  <p:nvPr/>
                </p:nvSpPr>
                <p:spPr bwMode="auto">
                  <a:xfrm>
                    <a:off x="930" y="1465"/>
                    <a:ext cx="9" cy="9"/>
                  </a:xfrm>
                  <a:custGeom>
                    <a:avLst/>
                    <a:gdLst>
                      <a:gd name="T0" fmla="*/ 4 w 14"/>
                      <a:gd name="T1" fmla="*/ 12 h 13"/>
                      <a:gd name="T2" fmla="*/ 13 w 14"/>
                      <a:gd name="T3" fmla="*/ 3 h 13"/>
                      <a:gd name="T4" fmla="*/ 11 w 14"/>
                      <a:gd name="T5" fmla="*/ 1 h 13"/>
                      <a:gd name="T6" fmla="*/ 1 w 14"/>
                      <a:gd name="T7" fmla="*/ 11 h 13"/>
                      <a:gd name="T8" fmla="*/ 4 w 14"/>
                      <a:gd name="T9" fmla="*/ 12 h 13"/>
                    </a:gdLst>
                    <a:ahLst/>
                    <a:cxnLst>
                      <a:cxn ang="0">
                        <a:pos x="T0" y="T1"/>
                      </a:cxn>
                      <a:cxn ang="0">
                        <a:pos x="T2" y="T3"/>
                      </a:cxn>
                      <a:cxn ang="0">
                        <a:pos x="T4" y="T5"/>
                      </a:cxn>
                      <a:cxn ang="0">
                        <a:pos x="T6" y="T7"/>
                      </a:cxn>
                      <a:cxn ang="0">
                        <a:pos x="T8" y="T9"/>
                      </a:cxn>
                    </a:cxnLst>
                    <a:rect l="0" t="0" r="r" b="b"/>
                    <a:pathLst>
                      <a:path w="14" h="13">
                        <a:moveTo>
                          <a:pt x="4" y="12"/>
                        </a:moveTo>
                        <a:cubicBezTo>
                          <a:pt x="6" y="8"/>
                          <a:pt x="10" y="6"/>
                          <a:pt x="13" y="3"/>
                        </a:cubicBezTo>
                        <a:cubicBezTo>
                          <a:pt x="14" y="2"/>
                          <a:pt x="12" y="0"/>
                          <a:pt x="11" y="1"/>
                        </a:cubicBezTo>
                        <a:cubicBezTo>
                          <a:pt x="8" y="4"/>
                          <a:pt x="4" y="7"/>
                          <a:pt x="1" y="11"/>
                        </a:cubicBezTo>
                        <a:cubicBezTo>
                          <a:pt x="0" y="12"/>
                          <a:pt x="3" y="13"/>
                          <a:pt x="4"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4" name="Freeform 249"/>
                  <p:cNvSpPr/>
                  <p:nvPr/>
                </p:nvSpPr>
                <p:spPr bwMode="auto">
                  <a:xfrm>
                    <a:off x="931" y="1464"/>
                    <a:ext cx="10" cy="8"/>
                  </a:xfrm>
                  <a:custGeom>
                    <a:avLst/>
                    <a:gdLst>
                      <a:gd name="T0" fmla="*/ 3 w 15"/>
                      <a:gd name="T1" fmla="*/ 12 h 13"/>
                      <a:gd name="T2" fmla="*/ 14 w 15"/>
                      <a:gd name="T3" fmla="*/ 3 h 13"/>
                      <a:gd name="T4" fmla="*/ 12 w 15"/>
                      <a:gd name="T5" fmla="*/ 1 h 13"/>
                      <a:gd name="T6" fmla="*/ 1 w 15"/>
                      <a:gd name="T7" fmla="*/ 11 h 13"/>
                      <a:gd name="T8" fmla="*/ 3 w 15"/>
                      <a:gd name="T9" fmla="*/ 12 h 13"/>
                    </a:gdLst>
                    <a:ahLst/>
                    <a:cxnLst>
                      <a:cxn ang="0">
                        <a:pos x="T0" y="T1"/>
                      </a:cxn>
                      <a:cxn ang="0">
                        <a:pos x="T2" y="T3"/>
                      </a:cxn>
                      <a:cxn ang="0">
                        <a:pos x="T4" y="T5"/>
                      </a:cxn>
                      <a:cxn ang="0">
                        <a:pos x="T6" y="T7"/>
                      </a:cxn>
                      <a:cxn ang="0">
                        <a:pos x="T8" y="T9"/>
                      </a:cxn>
                    </a:cxnLst>
                    <a:rect l="0" t="0" r="r" b="b"/>
                    <a:pathLst>
                      <a:path w="15" h="13">
                        <a:moveTo>
                          <a:pt x="3" y="12"/>
                        </a:moveTo>
                        <a:cubicBezTo>
                          <a:pt x="6" y="8"/>
                          <a:pt x="11" y="6"/>
                          <a:pt x="14" y="3"/>
                        </a:cubicBezTo>
                        <a:cubicBezTo>
                          <a:pt x="15" y="2"/>
                          <a:pt x="13" y="0"/>
                          <a:pt x="12" y="1"/>
                        </a:cubicBezTo>
                        <a:cubicBezTo>
                          <a:pt x="8" y="5"/>
                          <a:pt x="4" y="7"/>
                          <a:pt x="1" y="11"/>
                        </a:cubicBezTo>
                        <a:cubicBezTo>
                          <a:pt x="0" y="12"/>
                          <a:pt x="2" y="13"/>
                          <a:pt x="3"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5" name="Freeform 250"/>
                  <p:cNvSpPr/>
                  <p:nvPr/>
                </p:nvSpPr>
                <p:spPr bwMode="auto">
                  <a:xfrm>
                    <a:off x="934" y="1463"/>
                    <a:ext cx="6" cy="4"/>
                  </a:xfrm>
                  <a:custGeom>
                    <a:avLst/>
                    <a:gdLst>
                      <a:gd name="T0" fmla="*/ 3 w 9"/>
                      <a:gd name="T1" fmla="*/ 5 h 6"/>
                      <a:gd name="T2" fmla="*/ 7 w 9"/>
                      <a:gd name="T3" fmla="*/ 3 h 6"/>
                      <a:gd name="T4" fmla="*/ 7 w 9"/>
                      <a:gd name="T5" fmla="*/ 0 h 6"/>
                      <a:gd name="T6" fmla="*/ 2 w 9"/>
                      <a:gd name="T7" fmla="*/ 3 h 6"/>
                      <a:gd name="T8" fmla="*/ 3 w 9"/>
                      <a:gd name="T9" fmla="*/ 5 h 6"/>
                    </a:gdLst>
                    <a:ahLst/>
                    <a:cxnLst>
                      <a:cxn ang="0">
                        <a:pos x="T0" y="T1"/>
                      </a:cxn>
                      <a:cxn ang="0">
                        <a:pos x="T2" y="T3"/>
                      </a:cxn>
                      <a:cxn ang="0">
                        <a:pos x="T4" y="T5"/>
                      </a:cxn>
                      <a:cxn ang="0">
                        <a:pos x="T6" y="T7"/>
                      </a:cxn>
                      <a:cxn ang="0">
                        <a:pos x="T8" y="T9"/>
                      </a:cxn>
                    </a:cxnLst>
                    <a:rect l="0" t="0" r="r" b="b"/>
                    <a:pathLst>
                      <a:path w="9" h="6">
                        <a:moveTo>
                          <a:pt x="3" y="5"/>
                        </a:moveTo>
                        <a:cubicBezTo>
                          <a:pt x="5" y="4"/>
                          <a:pt x="6" y="4"/>
                          <a:pt x="7" y="3"/>
                        </a:cubicBezTo>
                        <a:cubicBezTo>
                          <a:pt x="9" y="3"/>
                          <a:pt x="8" y="0"/>
                          <a:pt x="7" y="0"/>
                        </a:cubicBezTo>
                        <a:cubicBezTo>
                          <a:pt x="5" y="1"/>
                          <a:pt x="4" y="2"/>
                          <a:pt x="2" y="3"/>
                        </a:cubicBezTo>
                        <a:cubicBezTo>
                          <a:pt x="0" y="3"/>
                          <a:pt x="2" y="6"/>
                          <a:pt x="3"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6" name="Freeform 251"/>
                  <p:cNvSpPr/>
                  <p:nvPr/>
                </p:nvSpPr>
                <p:spPr bwMode="auto">
                  <a:xfrm>
                    <a:off x="925" y="1465"/>
                    <a:ext cx="10" cy="8"/>
                  </a:xfrm>
                  <a:custGeom>
                    <a:avLst/>
                    <a:gdLst>
                      <a:gd name="T0" fmla="*/ 4 w 14"/>
                      <a:gd name="T1" fmla="*/ 10 h 12"/>
                      <a:gd name="T2" fmla="*/ 12 w 14"/>
                      <a:gd name="T3" fmla="*/ 4 h 12"/>
                      <a:gd name="T4" fmla="*/ 11 w 14"/>
                      <a:gd name="T5" fmla="*/ 1 h 12"/>
                      <a:gd name="T6" fmla="*/ 2 w 14"/>
                      <a:gd name="T7" fmla="*/ 8 h 12"/>
                      <a:gd name="T8" fmla="*/ 4 w 14"/>
                      <a:gd name="T9" fmla="*/ 10 h 12"/>
                    </a:gdLst>
                    <a:ahLst/>
                    <a:cxnLst>
                      <a:cxn ang="0">
                        <a:pos x="T0" y="T1"/>
                      </a:cxn>
                      <a:cxn ang="0">
                        <a:pos x="T2" y="T3"/>
                      </a:cxn>
                      <a:cxn ang="0">
                        <a:pos x="T4" y="T5"/>
                      </a:cxn>
                      <a:cxn ang="0">
                        <a:pos x="T6" y="T7"/>
                      </a:cxn>
                      <a:cxn ang="0">
                        <a:pos x="T8" y="T9"/>
                      </a:cxn>
                    </a:cxnLst>
                    <a:rect l="0" t="0" r="r" b="b"/>
                    <a:pathLst>
                      <a:path w="14" h="12">
                        <a:moveTo>
                          <a:pt x="4" y="10"/>
                        </a:moveTo>
                        <a:cubicBezTo>
                          <a:pt x="6" y="8"/>
                          <a:pt x="9" y="6"/>
                          <a:pt x="12" y="4"/>
                        </a:cubicBezTo>
                        <a:cubicBezTo>
                          <a:pt x="14" y="2"/>
                          <a:pt x="13" y="0"/>
                          <a:pt x="11" y="1"/>
                        </a:cubicBezTo>
                        <a:cubicBezTo>
                          <a:pt x="8" y="3"/>
                          <a:pt x="4" y="5"/>
                          <a:pt x="2" y="8"/>
                        </a:cubicBezTo>
                        <a:cubicBezTo>
                          <a:pt x="0" y="10"/>
                          <a:pt x="2" y="12"/>
                          <a:pt x="4"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7" name="Freeform 252"/>
                  <p:cNvSpPr/>
                  <p:nvPr/>
                </p:nvSpPr>
                <p:spPr bwMode="auto">
                  <a:xfrm>
                    <a:off x="922" y="1467"/>
                    <a:ext cx="9" cy="7"/>
                  </a:xfrm>
                  <a:custGeom>
                    <a:avLst/>
                    <a:gdLst>
                      <a:gd name="T0" fmla="*/ 3 w 14"/>
                      <a:gd name="T1" fmla="*/ 10 h 11"/>
                      <a:gd name="T2" fmla="*/ 13 w 14"/>
                      <a:gd name="T3" fmla="*/ 3 h 11"/>
                      <a:gd name="T4" fmla="*/ 11 w 14"/>
                      <a:gd name="T5" fmla="*/ 1 h 11"/>
                      <a:gd name="T6" fmla="*/ 2 w 14"/>
                      <a:gd name="T7" fmla="*/ 7 h 11"/>
                      <a:gd name="T8" fmla="*/ 3 w 14"/>
                      <a:gd name="T9" fmla="*/ 10 h 11"/>
                    </a:gdLst>
                    <a:ahLst/>
                    <a:cxnLst>
                      <a:cxn ang="0">
                        <a:pos x="T0" y="T1"/>
                      </a:cxn>
                      <a:cxn ang="0">
                        <a:pos x="T2" y="T3"/>
                      </a:cxn>
                      <a:cxn ang="0">
                        <a:pos x="T4" y="T5"/>
                      </a:cxn>
                      <a:cxn ang="0">
                        <a:pos x="T6" y="T7"/>
                      </a:cxn>
                      <a:cxn ang="0">
                        <a:pos x="T8" y="T9"/>
                      </a:cxn>
                    </a:cxnLst>
                    <a:rect l="0" t="0" r="r" b="b"/>
                    <a:pathLst>
                      <a:path w="14" h="11">
                        <a:moveTo>
                          <a:pt x="3" y="10"/>
                        </a:moveTo>
                        <a:cubicBezTo>
                          <a:pt x="6" y="8"/>
                          <a:pt x="10" y="6"/>
                          <a:pt x="13" y="3"/>
                        </a:cubicBezTo>
                        <a:cubicBezTo>
                          <a:pt x="14" y="2"/>
                          <a:pt x="13" y="0"/>
                          <a:pt x="11" y="1"/>
                        </a:cubicBezTo>
                        <a:cubicBezTo>
                          <a:pt x="8" y="3"/>
                          <a:pt x="5" y="5"/>
                          <a:pt x="2" y="7"/>
                        </a:cubicBezTo>
                        <a:cubicBezTo>
                          <a:pt x="0" y="8"/>
                          <a:pt x="2" y="11"/>
                          <a:pt x="3"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8" name="Freeform 253"/>
                  <p:cNvSpPr/>
                  <p:nvPr/>
                </p:nvSpPr>
                <p:spPr bwMode="auto">
                  <a:xfrm>
                    <a:off x="921" y="1461"/>
                    <a:ext cx="6" cy="5"/>
                  </a:xfrm>
                  <a:custGeom>
                    <a:avLst/>
                    <a:gdLst>
                      <a:gd name="T0" fmla="*/ 3 w 9"/>
                      <a:gd name="T1" fmla="*/ 6 h 7"/>
                      <a:gd name="T2" fmla="*/ 7 w 9"/>
                      <a:gd name="T3" fmla="*/ 4 h 7"/>
                      <a:gd name="T4" fmla="*/ 7 w 9"/>
                      <a:gd name="T5" fmla="*/ 1 h 7"/>
                      <a:gd name="T6" fmla="*/ 1 w 9"/>
                      <a:gd name="T7" fmla="*/ 3 h 7"/>
                      <a:gd name="T8" fmla="*/ 3 w 9"/>
                      <a:gd name="T9" fmla="*/ 6 h 7"/>
                    </a:gdLst>
                    <a:ahLst/>
                    <a:cxnLst>
                      <a:cxn ang="0">
                        <a:pos x="T0" y="T1"/>
                      </a:cxn>
                      <a:cxn ang="0">
                        <a:pos x="T2" y="T3"/>
                      </a:cxn>
                      <a:cxn ang="0">
                        <a:pos x="T4" y="T5"/>
                      </a:cxn>
                      <a:cxn ang="0">
                        <a:pos x="T6" y="T7"/>
                      </a:cxn>
                      <a:cxn ang="0">
                        <a:pos x="T8" y="T9"/>
                      </a:cxn>
                    </a:cxnLst>
                    <a:rect l="0" t="0" r="r" b="b"/>
                    <a:pathLst>
                      <a:path w="9" h="7">
                        <a:moveTo>
                          <a:pt x="3" y="6"/>
                        </a:moveTo>
                        <a:cubicBezTo>
                          <a:pt x="4" y="5"/>
                          <a:pt x="6" y="4"/>
                          <a:pt x="7" y="4"/>
                        </a:cubicBezTo>
                        <a:cubicBezTo>
                          <a:pt x="9" y="3"/>
                          <a:pt x="8" y="0"/>
                          <a:pt x="7" y="1"/>
                        </a:cubicBezTo>
                        <a:cubicBezTo>
                          <a:pt x="5" y="2"/>
                          <a:pt x="3" y="2"/>
                          <a:pt x="1" y="3"/>
                        </a:cubicBezTo>
                        <a:cubicBezTo>
                          <a:pt x="0" y="4"/>
                          <a:pt x="1" y="7"/>
                          <a:pt x="3"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9" name="Freeform 254"/>
                  <p:cNvSpPr/>
                  <p:nvPr/>
                </p:nvSpPr>
                <p:spPr bwMode="auto">
                  <a:xfrm>
                    <a:off x="726" y="1379"/>
                    <a:ext cx="40" cy="25"/>
                  </a:xfrm>
                  <a:custGeom>
                    <a:avLst/>
                    <a:gdLst>
                      <a:gd name="T0" fmla="*/ 2 w 59"/>
                      <a:gd name="T1" fmla="*/ 5 h 37"/>
                      <a:gd name="T2" fmla="*/ 3 w 59"/>
                      <a:gd name="T3" fmla="*/ 34 h 37"/>
                      <a:gd name="T4" fmla="*/ 4 w 59"/>
                      <a:gd name="T5" fmla="*/ 35 h 37"/>
                      <a:gd name="T6" fmla="*/ 36 w 59"/>
                      <a:gd name="T7" fmla="*/ 34 h 37"/>
                      <a:gd name="T8" fmla="*/ 57 w 59"/>
                      <a:gd name="T9" fmla="*/ 35 h 37"/>
                      <a:gd name="T10" fmla="*/ 58 w 59"/>
                      <a:gd name="T11" fmla="*/ 34 h 37"/>
                      <a:gd name="T12" fmla="*/ 57 w 59"/>
                      <a:gd name="T13" fmla="*/ 7 h 37"/>
                      <a:gd name="T14" fmla="*/ 54 w 59"/>
                      <a:gd name="T15" fmla="*/ 1 h 37"/>
                      <a:gd name="T16" fmla="*/ 33 w 59"/>
                      <a:gd name="T17" fmla="*/ 4 h 37"/>
                      <a:gd name="T18" fmla="*/ 2 w 59"/>
                      <a:gd name="T19" fmla="*/ 2 h 37"/>
                      <a:gd name="T20" fmla="*/ 2 w 59"/>
                      <a:gd name="T21" fmla="*/ 5 h 37"/>
                      <a:gd name="T22" fmla="*/ 41 w 59"/>
                      <a:gd name="T23" fmla="*/ 6 h 37"/>
                      <a:gd name="T24" fmla="*/ 54 w 59"/>
                      <a:gd name="T25" fmla="*/ 7 h 37"/>
                      <a:gd name="T26" fmla="*/ 56 w 59"/>
                      <a:gd name="T27" fmla="*/ 26 h 37"/>
                      <a:gd name="T28" fmla="*/ 24 w 59"/>
                      <a:gd name="T29" fmla="*/ 32 h 37"/>
                      <a:gd name="T30" fmla="*/ 5 w 59"/>
                      <a:gd name="T31" fmla="*/ 30 h 37"/>
                      <a:gd name="T32" fmla="*/ 5 w 59"/>
                      <a:gd name="T33" fmla="*/ 5 h 37"/>
                      <a:gd name="T34" fmla="*/ 2 w 59"/>
                      <a:gd name="T35" fmla="*/ 5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9" h="37">
                        <a:moveTo>
                          <a:pt x="2" y="5"/>
                        </a:moveTo>
                        <a:cubicBezTo>
                          <a:pt x="2" y="15"/>
                          <a:pt x="2" y="24"/>
                          <a:pt x="3" y="34"/>
                        </a:cubicBezTo>
                        <a:cubicBezTo>
                          <a:pt x="3" y="34"/>
                          <a:pt x="3" y="35"/>
                          <a:pt x="4" y="35"/>
                        </a:cubicBezTo>
                        <a:cubicBezTo>
                          <a:pt x="15" y="35"/>
                          <a:pt x="25" y="34"/>
                          <a:pt x="36" y="34"/>
                        </a:cubicBezTo>
                        <a:cubicBezTo>
                          <a:pt x="43" y="35"/>
                          <a:pt x="50" y="36"/>
                          <a:pt x="57" y="35"/>
                        </a:cubicBezTo>
                        <a:cubicBezTo>
                          <a:pt x="58" y="35"/>
                          <a:pt x="58" y="34"/>
                          <a:pt x="58" y="34"/>
                        </a:cubicBezTo>
                        <a:cubicBezTo>
                          <a:pt x="59" y="25"/>
                          <a:pt x="58" y="16"/>
                          <a:pt x="57" y="7"/>
                        </a:cubicBezTo>
                        <a:cubicBezTo>
                          <a:pt x="57" y="5"/>
                          <a:pt x="57" y="2"/>
                          <a:pt x="54" y="1"/>
                        </a:cubicBezTo>
                        <a:cubicBezTo>
                          <a:pt x="48" y="0"/>
                          <a:pt x="39" y="3"/>
                          <a:pt x="33" y="4"/>
                        </a:cubicBezTo>
                        <a:cubicBezTo>
                          <a:pt x="23" y="4"/>
                          <a:pt x="12" y="3"/>
                          <a:pt x="2" y="2"/>
                        </a:cubicBezTo>
                        <a:cubicBezTo>
                          <a:pt x="0" y="2"/>
                          <a:pt x="0" y="5"/>
                          <a:pt x="2" y="5"/>
                        </a:cubicBezTo>
                        <a:cubicBezTo>
                          <a:pt x="15" y="6"/>
                          <a:pt x="28" y="7"/>
                          <a:pt x="41" y="6"/>
                        </a:cubicBezTo>
                        <a:cubicBezTo>
                          <a:pt x="45" y="5"/>
                          <a:pt x="53" y="1"/>
                          <a:pt x="54" y="7"/>
                        </a:cubicBezTo>
                        <a:cubicBezTo>
                          <a:pt x="55" y="14"/>
                          <a:pt x="56" y="20"/>
                          <a:pt x="56" y="26"/>
                        </a:cubicBezTo>
                        <a:cubicBezTo>
                          <a:pt x="56" y="37"/>
                          <a:pt x="32" y="31"/>
                          <a:pt x="24" y="32"/>
                        </a:cubicBezTo>
                        <a:cubicBezTo>
                          <a:pt x="21" y="32"/>
                          <a:pt x="5" y="35"/>
                          <a:pt x="5" y="30"/>
                        </a:cubicBezTo>
                        <a:cubicBezTo>
                          <a:pt x="5" y="22"/>
                          <a:pt x="5" y="14"/>
                          <a:pt x="5" y="5"/>
                        </a:cubicBezTo>
                        <a:cubicBezTo>
                          <a:pt x="5" y="4"/>
                          <a:pt x="2" y="4"/>
                          <a:pt x="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0" name="Freeform 255"/>
                  <p:cNvSpPr/>
                  <p:nvPr/>
                </p:nvSpPr>
                <p:spPr bwMode="auto">
                  <a:xfrm>
                    <a:off x="738" y="1400"/>
                    <a:ext cx="4" cy="8"/>
                  </a:xfrm>
                  <a:custGeom>
                    <a:avLst/>
                    <a:gdLst>
                      <a:gd name="T0" fmla="*/ 3 w 6"/>
                      <a:gd name="T1" fmla="*/ 3 h 12"/>
                      <a:gd name="T2" fmla="*/ 3 w 6"/>
                      <a:gd name="T3" fmla="*/ 4 h 12"/>
                      <a:gd name="T4" fmla="*/ 3 w 6"/>
                      <a:gd name="T5" fmla="*/ 6 h 12"/>
                      <a:gd name="T6" fmla="*/ 2 w 6"/>
                      <a:gd name="T7" fmla="*/ 9 h 12"/>
                      <a:gd name="T8" fmla="*/ 4 w 6"/>
                      <a:gd name="T9" fmla="*/ 11 h 12"/>
                      <a:gd name="T10" fmla="*/ 6 w 6"/>
                      <a:gd name="T11" fmla="*/ 6 h 12"/>
                      <a:gd name="T12" fmla="*/ 4 w 6"/>
                      <a:gd name="T13" fmla="*/ 1 h 12"/>
                      <a:gd name="T14" fmla="*/ 3 w 6"/>
                      <a:gd name="T15" fmla="*/ 3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12">
                        <a:moveTo>
                          <a:pt x="3" y="3"/>
                        </a:moveTo>
                        <a:cubicBezTo>
                          <a:pt x="2" y="3"/>
                          <a:pt x="3" y="3"/>
                          <a:pt x="3" y="4"/>
                        </a:cubicBezTo>
                        <a:cubicBezTo>
                          <a:pt x="3" y="5"/>
                          <a:pt x="3" y="5"/>
                          <a:pt x="3" y="6"/>
                        </a:cubicBezTo>
                        <a:cubicBezTo>
                          <a:pt x="3" y="7"/>
                          <a:pt x="3" y="9"/>
                          <a:pt x="2" y="9"/>
                        </a:cubicBezTo>
                        <a:cubicBezTo>
                          <a:pt x="0" y="10"/>
                          <a:pt x="2" y="12"/>
                          <a:pt x="4" y="11"/>
                        </a:cubicBezTo>
                        <a:cubicBezTo>
                          <a:pt x="6" y="11"/>
                          <a:pt x="6" y="8"/>
                          <a:pt x="6" y="6"/>
                        </a:cubicBezTo>
                        <a:cubicBezTo>
                          <a:pt x="6" y="4"/>
                          <a:pt x="6" y="2"/>
                          <a:pt x="4" y="1"/>
                        </a:cubicBezTo>
                        <a:cubicBezTo>
                          <a:pt x="3" y="0"/>
                          <a:pt x="1" y="2"/>
                          <a:pt x="3"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1" name="Freeform 256"/>
                  <p:cNvSpPr/>
                  <p:nvPr/>
                </p:nvSpPr>
                <p:spPr bwMode="auto">
                  <a:xfrm>
                    <a:off x="749" y="1400"/>
                    <a:ext cx="5" cy="8"/>
                  </a:xfrm>
                  <a:custGeom>
                    <a:avLst/>
                    <a:gdLst>
                      <a:gd name="T0" fmla="*/ 1 w 8"/>
                      <a:gd name="T1" fmla="*/ 2 h 12"/>
                      <a:gd name="T2" fmla="*/ 5 w 8"/>
                      <a:gd name="T3" fmla="*/ 11 h 12"/>
                      <a:gd name="T4" fmla="*/ 6 w 8"/>
                      <a:gd name="T5" fmla="*/ 8 h 12"/>
                      <a:gd name="T6" fmla="*/ 4 w 8"/>
                      <a:gd name="T7" fmla="*/ 2 h 12"/>
                      <a:gd name="T8" fmla="*/ 1 w 8"/>
                      <a:gd name="T9" fmla="*/ 2 h 12"/>
                    </a:gdLst>
                    <a:ahLst/>
                    <a:cxnLst>
                      <a:cxn ang="0">
                        <a:pos x="T0" y="T1"/>
                      </a:cxn>
                      <a:cxn ang="0">
                        <a:pos x="T2" y="T3"/>
                      </a:cxn>
                      <a:cxn ang="0">
                        <a:pos x="T4" y="T5"/>
                      </a:cxn>
                      <a:cxn ang="0">
                        <a:pos x="T6" y="T7"/>
                      </a:cxn>
                      <a:cxn ang="0">
                        <a:pos x="T8" y="T9"/>
                      </a:cxn>
                    </a:cxnLst>
                    <a:rect l="0" t="0" r="r" b="b"/>
                    <a:pathLst>
                      <a:path w="8" h="12">
                        <a:moveTo>
                          <a:pt x="1" y="2"/>
                        </a:moveTo>
                        <a:cubicBezTo>
                          <a:pt x="1" y="6"/>
                          <a:pt x="0" y="10"/>
                          <a:pt x="5" y="11"/>
                        </a:cubicBezTo>
                        <a:cubicBezTo>
                          <a:pt x="7" y="12"/>
                          <a:pt x="8" y="9"/>
                          <a:pt x="6" y="8"/>
                        </a:cubicBezTo>
                        <a:cubicBezTo>
                          <a:pt x="3" y="8"/>
                          <a:pt x="4" y="4"/>
                          <a:pt x="4" y="2"/>
                        </a:cubicBezTo>
                        <a:cubicBezTo>
                          <a:pt x="4" y="0"/>
                          <a:pt x="1" y="0"/>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2" name="Freeform 257"/>
                  <p:cNvSpPr/>
                  <p:nvPr/>
                </p:nvSpPr>
                <p:spPr bwMode="auto">
                  <a:xfrm>
                    <a:off x="738" y="1407"/>
                    <a:ext cx="16" cy="3"/>
                  </a:xfrm>
                  <a:custGeom>
                    <a:avLst/>
                    <a:gdLst>
                      <a:gd name="T0" fmla="*/ 3 w 23"/>
                      <a:gd name="T1" fmla="*/ 4 h 5"/>
                      <a:gd name="T2" fmla="*/ 11 w 23"/>
                      <a:gd name="T3" fmla="*/ 3 h 5"/>
                      <a:gd name="T4" fmla="*/ 21 w 23"/>
                      <a:gd name="T5" fmla="*/ 4 h 5"/>
                      <a:gd name="T6" fmla="*/ 21 w 23"/>
                      <a:gd name="T7" fmla="*/ 1 h 5"/>
                      <a:gd name="T8" fmla="*/ 10 w 23"/>
                      <a:gd name="T9" fmla="*/ 0 h 5"/>
                      <a:gd name="T10" fmla="*/ 1 w 23"/>
                      <a:gd name="T11" fmla="*/ 1 h 5"/>
                      <a:gd name="T12" fmla="*/ 3 w 23"/>
                      <a:gd name="T13" fmla="*/ 4 h 5"/>
                    </a:gdLst>
                    <a:ahLst/>
                    <a:cxnLst>
                      <a:cxn ang="0">
                        <a:pos x="T0" y="T1"/>
                      </a:cxn>
                      <a:cxn ang="0">
                        <a:pos x="T2" y="T3"/>
                      </a:cxn>
                      <a:cxn ang="0">
                        <a:pos x="T4" y="T5"/>
                      </a:cxn>
                      <a:cxn ang="0">
                        <a:pos x="T6" y="T7"/>
                      </a:cxn>
                      <a:cxn ang="0">
                        <a:pos x="T8" y="T9"/>
                      </a:cxn>
                      <a:cxn ang="0">
                        <a:pos x="T10" y="T11"/>
                      </a:cxn>
                      <a:cxn ang="0">
                        <a:pos x="T12" y="T13"/>
                      </a:cxn>
                    </a:cxnLst>
                    <a:rect l="0" t="0" r="r" b="b"/>
                    <a:pathLst>
                      <a:path w="23" h="5">
                        <a:moveTo>
                          <a:pt x="3" y="4"/>
                        </a:moveTo>
                        <a:cubicBezTo>
                          <a:pt x="5" y="2"/>
                          <a:pt x="9" y="3"/>
                          <a:pt x="11" y="3"/>
                        </a:cubicBezTo>
                        <a:cubicBezTo>
                          <a:pt x="15" y="3"/>
                          <a:pt x="18" y="4"/>
                          <a:pt x="21" y="4"/>
                        </a:cubicBezTo>
                        <a:cubicBezTo>
                          <a:pt x="23" y="4"/>
                          <a:pt x="23" y="1"/>
                          <a:pt x="21" y="1"/>
                        </a:cubicBezTo>
                        <a:cubicBezTo>
                          <a:pt x="18" y="1"/>
                          <a:pt x="14" y="0"/>
                          <a:pt x="10" y="0"/>
                        </a:cubicBezTo>
                        <a:cubicBezTo>
                          <a:pt x="7" y="0"/>
                          <a:pt x="4" y="0"/>
                          <a:pt x="1" y="1"/>
                        </a:cubicBezTo>
                        <a:cubicBezTo>
                          <a:pt x="0" y="2"/>
                          <a:pt x="1" y="5"/>
                          <a:pt x="3"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3" name="Freeform 258"/>
                  <p:cNvSpPr/>
                  <p:nvPr/>
                </p:nvSpPr>
                <p:spPr bwMode="auto">
                  <a:xfrm>
                    <a:off x="951" y="1465"/>
                    <a:ext cx="35" cy="35"/>
                  </a:xfrm>
                  <a:custGeom>
                    <a:avLst/>
                    <a:gdLst>
                      <a:gd name="T0" fmla="*/ 29 w 53"/>
                      <a:gd name="T1" fmla="*/ 8 h 53"/>
                      <a:gd name="T2" fmla="*/ 3 w 53"/>
                      <a:gd name="T3" fmla="*/ 28 h 53"/>
                      <a:gd name="T4" fmla="*/ 30 w 53"/>
                      <a:gd name="T5" fmla="*/ 51 h 53"/>
                      <a:gd name="T6" fmla="*/ 50 w 53"/>
                      <a:gd name="T7" fmla="*/ 25 h 53"/>
                      <a:gd name="T8" fmla="*/ 24 w 53"/>
                      <a:gd name="T9" fmla="*/ 10 h 53"/>
                      <a:gd name="T10" fmla="*/ 25 w 53"/>
                      <a:gd name="T11" fmla="*/ 11 h 53"/>
                      <a:gd name="T12" fmla="*/ 38 w 53"/>
                      <a:gd name="T13" fmla="*/ 12 h 53"/>
                      <a:gd name="T14" fmla="*/ 49 w 53"/>
                      <a:gd name="T15" fmla="*/ 29 h 53"/>
                      <a:gd name="T16" fmla="*/ 27 w 53"/>
                      <a:gd name="T17" fmla="*/ 49 h 53"/>
                      <a:gd name="T18" fmla="*/ 6 w 53"/>
                      <a:gd name="T19" fmla="*/ 23 h 53"/>
                      <a:gd name="T20" fmla="*/ 29 w 53"/>
                      <a:gd name="T21" fmla="*/ 10 h 53"/>
                      <a:gd name="T22" fmla="*/ 29 w 53"/>
                      <a:gd name="T23" fmla="*/ 8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3" h="53">
                        <a:moveTo>
                          <a:pt x="29" y="8"/>
                        </a:moveTo>
                        <a:cubicBezTo>
                          <a:pt x="18" y="9"/>
                          <a:pt x="4" y="17"/>
                          <a:pt x="3" y="28"/>
                        </a:cubicBezTo>
                        <a:cubicBezTo>
                          <a:pt x="2" y="41"/>
                          <a:pt x="17" y="53"/>
                          <a:pt x="30" y="51"/>
                        </a:cubicBezTo>
                        <a:cubicBezTo>
                          <a:pt x="43" y="49"/>
                          <a:pt x="53" y="38"/>
                          <a:pt x="50" y="25"/>
                        </a:cubicBezTo>
                        <a:cubicBezTo>
                          <a:pt x="48" y="17"/>
                          <a:pt x="33" y="0"/>
                          <a:pt x="24" y="10"/>
                        </a:cubicBezTo>
                        <a:cubicBezTo>
                          <a:pt x="23" y="11"/>
                          <a:pt x="25" y="12"/>
                          <a:pt x="25" y="11"/>
                        </a:cubicBezTo>
                        <a:cubicBezTo>
                          <a:pt x="29" y="7"/>
                          <a:pt x="35" y="10"/>
                          <a:pt x="38" y="12"/>
                        </a:cubicBezTo>
                        <a:cubicBezTo>
                          <a:pt x="45" y="15"/>
                          <a:pt x="48" y="23"/>
                          <a:pt x="49" y="29"/>
                        </a:cubicBezTo>
                        <a:cubicBezTo>
                          <a:pt x="50" y="41"/>
                          <a:pt x="37" y="49"/>
                          <a:pt x="27" y="49"/>
                        </a:cubicBezTo>
                        <a:cubicBezTo>
                          <a:pt x="13" y="50"/>
                          <a:pt x="0" y="36"/>
                          <a:pt x="6" y="23"/>
                        </a:cubicBezTo>
                        <a:cubicBezTo>
                          <a:pt x="10" y="15"/>
                          <a:pt x="20" y="11"/>
                          <a:pt x="29" y="10"/>
                        </a:cubicBezTo>
                        <a:cubicBezTo>
                          <a:pt x="30" y="10"/>
                          <a:pt x="30" y="8"/>
                          <a:pt x="29"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4" name="Freeform 259"/>
                  <p:cNvSpPr/>
                  <p:nvPr/>
                </p:nvSpPr>
                <p:spPr bwMode="auto">
                  <a:xfrm>
                    <a:off x="965" y="1474"/>
                    <a:ext cx="4" cy="4"/>
                  </a:xfrm>
                  <a:custGeom>
                    <a:avLst/>
                    <a:gdLst>
                      <a:gd name="T0" fmla="*/ 4 w 6"/>
                      <a:gd name="T1" fmla="*/ 0 h 6"/>
                      <a:gd name="T2" fmla="*/ 1 w 6"/>
                      <a:gd name="T3" fmla="*/ 4 h 6"/>
                      <a:gd name="T4" fmla="*/ 2 w 6"/>
                      <a:gd name="T5" fmla="*/ 5 h 6"/>
                      <a:gd name="T6" fmla="*/ 5 w 6"/>
                      <a:gd name="T7" fmla="*/ 2 h 6"/>
                      <a:gd name="T8" fmla="*/ 4 w 6"/>
                      <a:gd name="T9" fmla="*/ 0 h 6"/>
                    </a:gdLst>
                    <a:ahLst/>
                    <a:cxnLst>
                      <a:cxn ang="0">
                        <a:pos x="T0" y="T1"/>
                      </a:cxn>
                      <a:cxn ang="0">
                        <a:pos x="T2" y="T3"/>
                      </a:cxn>
                      <a:cxn ang="0">
                        <a:pos x="T4" y="T5"/>
                      </a:cxn>
                      <a:cxn ang="0">
                        <a:pos x="T6" y="T7"/>
                      </a:cxn>
                      <a:cxn ang="0">
                        <a:pos x="T8" y="T9"/>
                      </a:cxn>
                    </a:cxnLst>
                    <a:rect l="0" t="0" r="r" b="b"/>
                    <a:pathLst>
                      <a:path w="6" h="6">
                        <a:moveTo>
                          <a:pt x="4" y="0"/>
                        </a:moveTo>
                        <a:cubicBezTo>
                          <a:pt x="3" y="2"/>
                          <a:pt x="2" y="3"/>
                          <a:pt x="1" y="4"/>
                        </a:cubicBezTo>
                        <a:cubicBezTo>
                          <a:pt x="0" y="5"/>
                          <a:pt x="1" y="6"/>
                          <a:pt x="2" y="5"/>
                        </a:cubicBezTo>
                        <a:cubicBezTo>
                          <a:pt x="3" y="4"/>
                          <a:pt x="4" y="3"/>
                          <a:pt x="5" y="2"/>
                        </a:cubicBezTo>
                        <a:cubicBezTo>
                          <a:pt x="6" y="1"/>
                          <a:pt x="5" y="0"/>
                          <a:pt x="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5" name="Freeform 260"/>
                  <p:cNvSpPr/>
                  <p:nvPr/>
                </p:nvSpPr>
                <p:spPr bwMode="auto">
                  <a:xfrm>
                    <a:off x="965" y="1476"/>
                    <a:ext cx="4" cy="12"/>
                  </a:xfrm>
                  <a:custGeom>
                    <a:avLst/>
                    <a:gdLst>
                      <a:gd name="T0" fmla="*/ 0 w 6"/>
                      <a:gd name="T1" fmla="*/ 2 h 17"/>
                      <a:gd name="T2" fmla="*/ 3 w 6"/>
                      <a:gd name="T3" fmla="*/ 10 h 17"/>
                      <a:gd name="T4" fmla="*/ 4 w 6"/>
                      <a:gd name="T5" fmla="*/ 16 h 17"/>
                      <a:gd name="T6" fmla="*/ 6 w 6"/>
                      <a:gd name="T7" fmla="*/ 16 h 17"/>
                      <a:gd name="T8" fmla="*/ 5 w 6"/>
                      <a:gd name="T9" fmla="*/ 10 h 17"/>
                      <a:gd name="T10" fmla="*/ 2 w 6"/>
                      <a:gd name="T11" fmla="*/ 1 h 17"/>
                      <a:gd name="T12" fmla="*/ 0 w 6"/>
                      <a:gd name="T13" fmla="*/ 2 h 17"/>
                    </a:gdLst>
                    <a:ahLst/>
                    <a:cxnLst>
                      <a:cxn ang="0">
                        <a:pos x="T0" y="T1"/>
                      </a:cxn>
                      <a:cxn ang="0">
                        <a:pos x="T2" y="T3"/>
                      </a:cxn>
                      <a:cxn ang="0">
                        <a:pos x="T4" y="T5"/>
                      </a:cxn>
                      <a:cxn ang="0">
                        <a:pos x="T6" y="T7"/>
                      </a:cxn>
                      <a:cxn ang="0">
                        <a:pos x="T8" y="T9"/>
                      </a:cxn>
                      <a:cxn ang="0">
                        <a:pos x="T10" y="T11"/>
                      </a:cxn>
                      <a:cxn ang="0">
                        <a:pos x="T12" y="T13"/>
                      </a:cxn>
                    </a:cxnLst>
                    <a:rect l="0" t="0" r="r" b="b"/>
                    <a:pathLst>
                      <a:path w="6" h="17">
                        <a:moveTo>
                          <a:pt x="0" y="2"/>
                        </a:moveTo>
                        <a:cubicBezTo>
                          <a:pt x="1" y="4"/>
                          <a:pt x="2" y="7"/>
                          <a:pt x="3" y="10"/>
                        </a:cubicBezTo>
                        <a:cubicBezTo>
                          <a:pt x="4" y="12"/>
                          <a:pt x="3" y="14"/>
                          <a:pt x="4" y="16"/>
                        </a:cubicBezTo>
                        <a:cubicBezTo>
                          <a:pt x="5" y="17"/>
                          <a:pt x="6" y="17"/>
                          <a:pt x="6" y="16"/>
                        </a:cubicBezTo>
                        <a:cubicBezTo>
                          <a:pt x="5" y="14"/>
                          <a:pt x="5" y="12"/>
                          <a:pt x="5" y="10"/>
                        </a:cubicBezTo>
                        <a:cubicBezTo>
                          <a:pt x="4" y="7"/>
                          <a:pt x="2" y="4"/>
                          <a:pt x="2" y="1"/>
                        </a:cubicBezTo>
                        <a:cubicBezTo>
                          <a:pt x="2" y="0"/>
                          <a:pt x="0"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6" name="Freeform 261"/>
                  <p:cNvSpPr/>
                  <p:nvPr/>
                </p:nvSpPr>
                <p:spPr bwMode="auto">
                  <a:xfrm>
                    <a:off x="967" y="1476"/>
                    <a:ext cx="4" cy="11"/>
                  </a:xfrm>
                  <a:custGeom>
                    <a:avLst/>
                    <a:gdLst>
                      <a:gd name="T0" fmla="*/ 2 w 5"/>
                      <a:gd name="T1" fmla="*/ 15 h 16"/>
                      <a:gd name="T2" fmla="*/ 4 w 5"/>
                      <a:gd name="T3" fmla="*/ 2 h 16"/>
                      <a:gd name="T4" fmla="*/ 3 w 5"/>
                      <a:gd name="T5" fmla="*/ 1 h 16"/>
                      <a:gd name="T6" fmla="*/ 0 w 5"/>
                      <a:gd name="T7" fmla="*/ 15 h 16"/>
                      <a:gd name="T8" fmla="*/ 2 w 5"/>
                      <a:gd name="T9" fmla="*/ 15 h 16"/>
                    </a:gdLst>
                    <a:ahLst/>
                    <a:cxnLst>
                      <a:cxn ang="0">
                        <a:pos x="T0" y="T1"/>
                      </a:cxn>
                      <a:cxn ang="0">
                        <a:pos x="T2" y="T3"/>
                      </a:cxn>
                      <a:cxn ang="0">
                        <a:pos x="T4" y="T5"/>
                      </a:cxn>
                      <a:cxn ang="0">
                        <a:pos x="T6" y="T7"/>
                      </a:cxn>
                      <a:cxn ang="0">
                        <a:pos x="T8" y="T9"/>
                      </a:cxn>
                    </a:cxnLst>
                    <a:rect l="0" t="0" r="r" b="b"/>
                    <a:pathLst>
                      <a:path w="5" h="16">
                        <a:moveTo>
                          <a:pt x="2" y="15"/>
                        </a:moveTo>
                        <a:cubicBezTo>
                          <a:pt x="4" y="11"/>
                          <a:pt x="3" y="6"/>
                          <a:pt x="4" y="2"/>
                        </a:cubicBezTo>
                        <a:cubicBezTo>
                          <a:pt x="5" y="1"/>
                          <a:pt x="3" y="0"/>
                          <a:pt x="3" y="1"/>
                        </a:cubicBezTo>
                        <a:cubicBezTo>
                          <a:pt x="2" y="6"/>
                          <a:pt x="2" y="11"/>
                          <a:pt x="0" y="15"/>
                        </a:cubicBezTo>
                        <a:cubicBezTo>
                          <a:pt x="0" y="16"/>
                          <a:pt x="2" y="16"/>
                          <a:pt x="2"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7" name="Freeform 262"/>
                  <p:cNvSpPr/>
                  <p:nvPr/>
                </p:nvSpPr>
                <p:spPr bwMode="auto">
                  <a:xfrm>
                    <a:off x="967" y="1474"/>
                    <a:ext cx="4" cy="4"/>
                  </a:xfrm>
                  <a:custGeom>
                    <a:avLst/>
                    <a:gdLst>
                      <a:gd name="T0" fmla="*/ 2 w 6"/>
                      <a:gd name="T1" fmla="*/ 1 h 7"/>
                      <a:gd name="T2" fmla="*/ 2 w 6"/>
                      <a:gd name="T3" fmla="*/ 1 h 7"/>
                      <a:gd name="T4" fmla="*/ 0 w 6"/>
                      <a:gd name="T5" fmla="*/ 2 h 7"/>
                      <a:gd name="T6" fmla="*/ 4 w 6"/>
                      <a:gd name="T7" fmla="*/ 6 h 7"/>
                      <a:gd name="T8" fmla="*/ 5 w 6"/>
                      <a:gd name="T9" fmla="*/ 5 h 7"/>
                      <a:gd name="T10" fmla="*/ 2 w 6"/>
                      <a:gd name="T11" fmla="*/ 1 h 7"/>
                      <a:gd name="T12" fmla="*/ 0 w 6"/>
                      <a:gd name="T13" fmla="*/ 1 h 7"/>
                      <a:gd name="T14" fmla="*/ 1 w 6"/>
                      <a:gd name="T15" fmla="*/ 2 h 7"/>
                      <a:gd name="T16" fmla="*/ 2 w 6"/>
                      <a:gd name="T17"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7">
                        <a:moveTo>
                          <a:pt x="2" y="1"/>
                        </a:moveTo>
                        <a:cubicBezTo>
                          <a:pt x="2" y="1"/>
                          <a:pt x="2" y="1"/>
                          <a:pt x="2" y="1"/>
                        </a:cubicBezTo>
                        <a:cubicBezTo>
                          <a:pt x="1" y="1"/>
                          <a:pt x="1" y="1"/>
                          <a:pt x="0" y="2"/>
                        </a:cubicBezTo>
                        <a:cubicBezTo>
                          <a:pt x="2" y="3"/>
                          <a:pt x="3" y="5"/>
                          <a:pt x="4" y="6"/>
                        </a:cubicBezTo>
                        <a:cubicBezTo>
                          <a:pt x="5" y="7"/>
                          <a:pt x="6" y="6"/>
                          <a:pt x="5" y="5"/>
                        </a:cubicBezTo>
                        <a:cubicBezTo>
                          <a:pt x="4" y="4"/>
                          <a:pt x="3" y="2"/>
                          <a:pt x="2" y="1"/>
                        </a:cubicBezTo>
                        <a:cubicBezTo>
                          <a:pt x="1" y="0"/>
                          <a:pt x="0" y="1"/>
                          <a:pt x="0" y="1"/>
                        </a:cubicBezTo>
                        <a:cubicBezTo>
                          <a:pt x="0" y="2"/>
                          <a:pt x="1" y="2"/>
                          <a:pt x="1" y="2"/>
                        </a:cubicBezTo>
                        <a:cubicBezTo>
                          <a:pt x="2" y="3"/>
                          <a:pt x="3" y="2"/>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8" name="Freeform 263"/>
                  <p:cNvSpPr/>
                  <p:nvPr/>
                </p:nvSpPr>
                <p:spPr bwMode="auto">
                  <a:xfrm>
                    <a:off x="967" y="1484"/>
                    <a:ext cx="7" cy="4"/>
                  </a:xfrm>
                  <a:custGeom>
                    <a:avLst/>
                    <a:gdLst>
                      <a:gd name="T0" fmla="*/ 2 w 10"/>
                      <a:gd name="T1" fmla="*/ 5 h 6"/>
                      <a:gd name="T2" fmla="*/ 9 w 10"/>
                      <a:gd name="T3" fmla="*/ 2 h 6"/>
                      <a:gd name="T4" fmla="*/ 8 w 10"/>
                      <a:gd name="T5" fmla="*/ 0 h 6"/>
                      <a:gd name="T6" fmla="*/ 1 w 10"/>
                      <a:gd name="T7" fmla="*/ 3 h 6"/>
                      <a:gd name="T8" fmla="*/ 2 w 10"/>
                      <a:gd name="T9" fmla="*/ 5 h 6"/>
                    </a:gdLst>
                    <a:ahLst/>
                    <a:cxnLst>
                      <a:cxn ang="0">
                        <a:pos x="T0" y="T1"/>
                      </a:cxn>
                      <a:cxn ang="0">
                        <a:pos x="T2" y="T3"/>
                      </a:cxn>
                      <a:cxn ang="0">
                        <a:pos x="T4" y="T5"/>
                      </a:cxn>
                      <a:cxn ang="0">
                        <a:pos x="T6" y="T7"/>
                      </a:cxn>
                      <a:cxn ang="0">
                        <a:pos x="T8" y="T9"/>
                      </a:cxn>
                    </a:cxnLst>
                    <a:rect l="0" t="0" r="r" b="b"/>
                    <a:pathLst>
                      <a:path w="10" h="6">
                        <a:moveTo>
                          <a:pt x="2" y="5"/>
                        </a:moveTo>
                        <a:cubicBezTo>
                          <a:pt x="4" y="3"/>
                          <a:pt x="7" y="3"/>
                          <a:pt x="9" y="2"/>
                        </a:cubicBezTo>
                        <a:cubicBezTo>
                          <a:pt x="10" y="1"/>
                          <a:pt x="9" y="0"/>
                          <a:pt x="8" y="0"/>
                        </a:cubicBezTo>
                        <a:cubicBezTo>
                          <a:pt x="6" y="2"/>
                          <a:pt x="3" y="2"/>
                          <a:pt x="1" y="3"/>
                        </a:cubicBezTo>
                        <a:cubicBezTo>
                          <a:pt x="0" y="4"/>
                          <a:pt x="1" y="6"/>
                          <a:pt x="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9" name="Freeform 264"/>
                  <p:cNvSpPr/>
                  <p:nvPr/>
                </p:nvSpPr>
                <p:spPr bwMode="auto">
                  <a:xfrm>
                    <a:off x="972" y="1484"/>
                    <a:ext cx="4" cy="4"/>
                  </a:xfrm>
                  <a:custGeom>
                    <a:avLst/>
                    <a:gdLst>
                      <a:gd name="T0" fmla="*/ 0 w 6"/>
                      <a:gd name="T1" fmla="*/ 2 h 6"/>
                      <a:gd name="T2" fmla="*/ 4 w 6"/>
                      <a:gd name="T3" fmla="*/ 5 h 6"/>
                      <a:gd name="T4" fmla="*/ 5 w 6"/>
                      <a:gd name="T5" fmla="*/ 4 h 6"/>
                      <a:gd name="T6" fmla="*/ 2 w 6"/>
                      <a:gd name="T7" fmla="*/ 1 h 6"/>
                      <a:gd name="T8" fmla="*/ 0 w 6"/>
                      <a:gd name="T9" fmla="*/ 2 h 6"/>
                    </a:gdLst>
                    <a:ahLst/>
                    <a:cxnLst>
                      <a:cxn ang="0">
                        <a:pos x="T0" y="T1"/>
                      </a:cxn>
                      <a:cxn ang="0">
                        <a:pos x="T2" y="T3"/>
                      </a:cxn>
                      <a:cxn ang="0">
                        <a:pos x="T4" y="T5"/>
                      </a:cxn>
                      <a:cxn ang="0">
                        <a:pos x="T6" y="T7"/>
                      </a:cxn>
                      <a:cxn ang="0">
                        <a:pos x="T8" y="T9"/>
                      </a:cxn>
                    </a:cxnLst>
                    <a:rect l="0" t="0" r="r" b="b"/>
                    <a:pathLst>
                      <a:path w="6" h="6">
                        <a:moveTo>
                          <a:pt x="0" y="2"/>
                        </a:moveTo>
                        <a:cubicBezTo>
                          <a:pt x="1" y="3"/>
                          <a:pt x="3" y="4"/>
                          <a:pt x="4" y="5"/>
                        </a:cubicBezTo>
                        <a:cubicBezTo>
                          <a:pt x="5" y="6"/>
                          <a:pt x="6" y="4"/>
                          <a:pt x="5" y="4"/>
                        </a:cubicBezTo>
                        <a:cubicBezTo>
                          <a:pt x="4" y="3"/>
                          <a:pt x="3" y="2"/>
                          <a:pt x="2" y="1"/>
                        </a:cubicBezTo>
                        <a:cubicBezTo>
                          <a:pt x="1" y="0"/>
                          <a:pt x="0"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0" name="Freeform 265"/>
                  <p:cNvSpPr/>
                  <p:nvPr/>
                </p:nvSpPr>
                <p:spPr bwMode="auto">
                  <a:xfrm>
                    <a:off x="967" y="1487"/>
                    <a:ext cx="6" cy="3"/>
                  </a:xfrm>
                  <a:custGeom>
                    <a:avLst/>
                    <a:gdLst>
                      <a:gd name="T0" fmla="*/ 1 w 9"/>
                      <a:gd name="T1" fmla="*/ 2 h 4"/>
                      <a:gd name="T2" fmla="*/ 7 w 9"/>
                      <a:gd name="T3" fmla="*/ 4 h 4"/>
                      <a:gd name="T4" fmla="*/ 8 w 9"/>
                      <a:gd name="T5" fmla="*/ 2 h 4"/>
                      <a:gd name="T6" fmla="*/ 1 w 9"/>
                      <a:gd name="T7" fmla="*/ 0 h 4"/>
                      <a:gd name="T8" fmla="*/ 1 w 9"/>
                      <a:gd name="T9" fmla="*/ 2 h 4"/>
                    </a:gdLst>
                    <a:ahLst/>
                    <a:cxnLst>
                      <a:cxn ang="0">
                        <a:pos x="T0" y="T1"/>
                      </a:cxn>
                      <a:cxn ang="0">
                        <a:pos x="T2" y="T3"/>
                      </a:cxn>
                      <a:cxn ang="0">
                        <a:pos x="T4" y="T5"/>
                      </a:cxn>
                      <a:cxn ang="0">
                        <a:pos x="T6" y="T7"/>
                      </a:cxn>
                      <a:cxn ang="0">
                        <a:pos x="T8" y="T9"/>
                      </a:cxn>
                    </a:cxnLst>
                    <a:rect l="0" t="0" r="r" b="b"/>
                    <a:pathLst>
                      <a:path w="9" h="4">
                        <a:moveTo>
                          <a:pt x="1" y="2"/>
                        </a:moveTo>
                        <a:cubicBezTo>
                          <a:pt x="3" y="1"/>
                          <a:pt x="5" y="3"/>
                          <a:pt x="7" y="4"/>
                        </a:cubicBezTo>
                        <a:cubicBezTo>
                          <a:pt x="8" y="4"/>
                          <a:pt x="9" y="2"/>
                          <a:pt x="8" y="2"/>
                        </a:cubicBezTo>
                        <a:cubicBezTo>
                          <a:pt x="6" y="2"/>
                          <a:pt x="4" y="0"/>
                          <a:pt x="1" y="0"/>
                        </a:cubicBezTo>
                        <a:cubicBezTo>
                          <a:pt x="0" y="0"/>
                          <a:pt x="0" y="2"/>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1" name="Freeform 266"/>
                  <p:cNvSpPr/>
                  <p:nvPr/>
                </p:nvSpPr>
                <p:spPr bwMode="auto">
                  <a:xfrm>
                    <a:off x="971" y="1486"/>
                    <a:ext cx="5" cy="4"/>
                  </a:xfrm>
                  <a:custGeom>
                    <a:avLst/>
                    <a:gdLst>
                      <a:gd name="T0" fmla="*/ 2 w 7"/>
                      <a:gd name="T1" fmla="*/ 5 h 5"/>
                      <a:gd name="T2" fmla="*/ 6 w 7"/>
                      <a:gd name="T3" fmla="*/ 2 h 5"/>
                      <a:gd name="T4" fmla="*/ 5 w 7"/>
                      <a:gd name="T5" fmla="*/ 1 h 5"/>
                      <a:gd name="T6" fmla="*/ 1 w 7"/>
                      <a:gd name="T7" fmla="*/ 3 h 5"/>
                      <a:gd name="T8" fmla="*/ 2 w 7"/>
                      <a:gd name="T9" fmla="*/ 5 h 5"/>
                    </a:gdLst>
                    <a:ahLst/>
                    <a:cxnLst>
                      <a:cxn ang="0">
                        <a:pos x="T0" y="T1"/>
                      </a:cxn>
                      <a:cxn ang="0">
                        <a:pos x="T2" y="T3"/>
                      </a:cxn>
                      <a:cxn ang="0">
                        <a:pos x="T4" y="T5"/>
                      </a:cxn>
                      <a:cxn ang="0">
                        <a:pos x="T6" y="T7"/>
                      </a:cxn>
                      <a:cxn ang="0">
                        <a:pos x="T8" y="T9"/>
                      </a:cxn>
                    </a:cxnLst>
                    <a:rect l="0" t="0" r="r" b="b"/>
                    <a:pathLst>
                      <a:path w="7" h="5">
                        <a:moveTo>
                          <a:pt x="2" y="5"/>
                        </a:moveTo>
                        <a:cubicBezTo>
                          <a:pt x="3" y="4"/>
                          <a:pt x="4" y="3"/>
                          <a:pt x="6" y="2"/>
                        </a:cubicBezTo>
                        <a:cubicBezTo>
                          <a:pt x="7" y="2"/>
                          <a:pt x="6" y="0"/>
                          <a:pt x="5" y="1"/>
                        </a:cubicBezTo>
                        <a:cubicBezTo>
                          <a:pt x="4" y="2"/>
                          <a:pt x="2" y="2"/>
                          <a:pt x="1" y="3"/>
                        </a:cubicBezTo>
                        <a:cubicBezTo>
                          <a:pt x="0" y="4"/>
                          <a:pt x="1" y="5"/>
                          <a:pt x="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2" name="Freeform 267"/>
                  <p:cNvSpPr/>
                  <p:nvPr/>
                </p:nvSpPr>
                <p:spPr bwMode="auto">
                  <a:xfrm>
                    <a:off x="965" y="1478"/>
                    <a:ext cx="2" cy="3"/>
                  </a:xfrm>
                  <a:custGeom>
                    <a:avLst/>
                    <a:gdLst>
                      <a:gd name="T0" fmla="*/ 0 w 3"/>
                      <a:gd name="T1" fmla="*/ 1 h 5"/>
                      <a:gd name="T2" fmla="*/ 1 w 3"/>
                      <a:gd name="T3" fmla="*/ 4 h 5"/>
                      <a:gd name="T4" fmla="*/ 3 w 3"/>
                      <a:gd name="T5" fmla="*/ 3 h 5"/>
                      <a:gd name="T6" fmla="*/ 2 w 3"/>
                      <a:gd name="T7" fmla="*/ 1 h 5"/>
                      <a:gd name="T8" fmla="*/ 0 w 3"/>
                      <a:gd name="T9" fmla="*/ 1 h 5"/>
                    </a:gdLst>
                    <a:ahLst/>
                    <a:cxnLst>
                      <a:cxn ang="0">
                        <a:pos x="T0" y="T1"/>
                      </a:cxn>
                      <a:cxn ang="0">
                        <a:pos x="T2" y="T3"/>
                      </a:cxn>
                      <a:cxn ang="0">
                        <a:pos x="T4" y="T5"/>
                      </a:cxn>
                      <a:cxn ang="0">
                        <a:pos x="T6" y="T7"/>
                      </a:cxn>
                      <a:cxn ang="0">
                        <a:pos x="T8" y="T9"/>
                      </a:cxn>
                    </a:cxnLst>
                    <a:rect l="0" t="0" r="r" b="b"/>
                    <a:pathLst>
                      <a:path w="3" h="5">
                        <a:moveTo>
                          <a:pt x="0" y="1"/>
                        </a:moveTo>
                        <a:cubicBezTo>
                          <a:pt x="0" y="2"/>
                          <a:pt x="1" y="3"/>
                          <a:pt x="1" y="4"/>
                        </a:cubicBezTo>
                        <a:cubicBezTo>
                          <a:pt x="1" y="5"/>
                          <a:pt x="3" y="4"/>
                          <a:pt x="3" y="3"/>
                        </a:cubicBezTo>
                        <a:cubicBezTo>
                          <a:pt x="2" y="2"/>
                          <a:pt x="2" y="2"/>
                          <a:pt x="2" y="1"/>
                        </a:cubicBezTo>
                        <a:cubicBezTo>
                          <a:pt x="2"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3" name="Freeform 268"/>
                  <p:cNvSpPr/>
                  <p:nvPr/>
                </p:nvSpPr>
                <p:spPr bwMode="auto">
                  <a:xfrm>
                    <a:off x="965" y="1476"/>
                    <a:ext cx="2" cy="6"/>
                  </a:xfrm>
                  <a:custGeom>
                    <a:avLst/>
                    <a:gdLst>
                      <a:gd name="T0" fmla="*/ 2 w 3"/>
                      <a:gd name="T1" fmla="*/ 1 h 9"/>
                      <a:gd name="T2" fmla="*/ 2 w 3"/>
                      <a:gd name="T3" fmla="*/ 0 h 9"/>
                      <a:gd name="T4" fmla="*/ 1 w 3"/>
                      <a:gd name="T5" fmla="*/ 2 h 9"/>
                      <a:gd name="T6" fmla="*/ 1 w 3"/>
                      <a:gd name="T7" fmla="*/ 2 h 9"/>
                      <a:gd name="T8" fmla="*/ 1 w 3"/>
                      <a:gd name="T9" fmla="*/ 3 h 9"/>
                      <a:gd name="T10" fmla="*/ 1 w 3"/>
                      <a:gd name="T11" fmla="*/ 5 h 9"/>
                      <a:gd name="T12" fmla="*/ 2 w 3"/>
                      <a:gd name="T13" fmla="*/ 8 h 9"/>
                      <a:gd name="T14" fmla="*/ 3 w 3"/>
                      <a:gd name="T15" fmla="*/ 8 h 9"/>
                      <a:gd name="T16" fmla="*/ 3 w 3"/>
                      <a:gd name="T17" fmla="*/ 3 h 9"/>
                      <a:gd name="T18" fmla="*/ 1 w 3"/>
                      <a:gd name="T19" fmla="*/ 0 h 9"/>
                      <a:gd name="T20" fmla="*/ 0 w 3"/>
                      <a:gd name="T21" fmla="*/ 1 h 9"/>
                      <a:gd name="T22" fmla="*/ 1 w 3"/>
                      <a:gd name="T23" fmla="*/ 2 h 9"/>
                      <a:gd name="T24" fmla="*/ 2 w 3"/>
                      <a:gd name="T25" fmla="*/ 1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 h="9">
                        <a:moveTo>
                          <a:pt x="2" y="1"/>
                        </a:moveTo>
                        <a:cubicBezTo>
                          <a:pt x="2" y="1"/>
                          <a:pt x="2" y="1"/>
                          <a:pt x="2" y="0"/>
                        </a:cubicBezTo>
                        <a:cubicBezTo>
                          <a:pt x="2" y="1"/>
                          <a:pt x="1" y="1"/>
                          <a:pt x="1" y="2"/>
                        </a:cubicBezTo>
                        <a:cubicBezTo>
                          <a:pt x="1" y="2"/>
                          <a:pt x="1" y="2"/>
                          <a:pt x="1" y="2"/>
                        </a:cubicBezTo>
                        <a:cubicBezTo>
                          <a:pt x="1" y="2"/>
                          <a:pt x="1" y="3"/>
                          <a:pt x="1" y="3"/>
                        </a:cubicBezTo>
                        <a:cubicBezTo>
                          <a:pt x="1" y="3"/>
                          <a:pt x="1" y="4"/>
                          <a:pt x="1" y="5"/>
                        </a:cubicBezTo>
                        <a:cubicBezTo>
                          <a:pt x="2" y="6"/>
                          <a:pt x="2" y="7"/>
                          <a:pt x="2" y="8"/>
                        </a:cubicBezTo>
                        <a:cubicBezTo>
                          <a:pt x="2" y="9"/>
                          <a:pt x="3" y="9"/>
                          <a:pt x="3" y="8"/>
                        </a:cubicBezTo>
                        <a:cubicBezTo>
                          <a:pt x="3" y="6"/>
                          <a:pt x="3" y="5"/>
                          <a:pt x="3" y="3"/>
                        </a:cubicBezTo>
                        <a:cubicBezTo>
                          <a:pt x="3" y="2"/>
                          <a:pt x="2" y="0"/>
                          <a:pt x="1" y="0"/>
                        </a:cubicBezTo>
                        <a:cubicBezTo>
                          <a:pt x="1" y="0"/>
                          <a:pt x="0" y="1"/>
                          <a:pt x="0" y="1"/>
                        </a:cubicBezTo>
                        <a:cubicBezTo>
                          <a:pt x="0" y="1"/>
                          <a:pt x="0" y="1"/>
                          <a:pt x="1" y="2"/>
                        </a:cubicBezTo>
                        <a:cubicBezTo>
                          <a:pt x="1" y="3"/>
                          <a:pt x="2" y="2"/>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4" name="Freeform 269"/>
                  <p:cNvSpPr/>
                  <p:nvPr/>
                </p:nvSpPr>
                <p:spPr bwMode="auto">
                  <a:xfrm>
                    <a:off x="967" y="1476"/>
                    <a:ext cx="1" cy="6"/>
                  </a:xfrm>
                  <a:custGeom>
                    <a:avLst/>
                    <a:gdLst>
                      <a:gd name="T0" fmla="*/ 0 w 2"/>
                      <a:gd name="T1" fmla="*/ 1 h 10"/>
                      <a:gd name="T2" fmla="*/ 0 w 2"/>
                      <a:gd name="T3" fmla="*/ 9 h 10"/>
                      <a:gd name="T4" fmla="*/ 2 w 2"/>
                      <a:gd name="T5" fmla="*/ 9 h 10"/>
                      <a:gd name="T6" fmla="*/ 1 w 2"/>
                      <a:gd name="T7" fmla="*/ 1 h 10"/>
                      <a:gd name="T8" fmla="*/ 0 w 2"/>
                      <a:gd name="T9" fmla="*/ 1 h 10"/>
                    </a:gdLst>
                    <a:ahLst/>
                    <a:cxnLst>
                      <a:cxn ang="0">
                        <a:pos x="T0" y="T1"/>
                      </a:cxn>
                      <a:cxn ang="0">
                        <a:pos x="T2" y="T3"/>
                      </a:cxn>
                      <a:cxn ang="0">
                        <a:pos x="T4" y="T5"/>
                      </a:cxn>
                      <a:cxn ang="0">
                        <a:pos x="T6" y="T7"/>
                      </a:cxn>
                      <a:cxn ang="0">
                        <a:pos x="T8" y="T9"/>
                      </a:cxn>
                    </a:cxnLst>
                    <a:rect l="0" t="0" r="r" b="b"/>
                    <a:pathLst>
                      <a:path w="2" h="10">
                        <a:moveTo>
                          <a:pt x="0" y="1"/>
                        </a:moveTo>
                        <a:cubicBezTo>
                          <a:pt x="0" y="4"/>
                          <a:pt x="0" y="6"/>
                          <a:pt x="0" y="9"/>
                        </a:cubicBezTo>
                        <a:cubicBezTo>
                          <a:pt x="0" y="10"/>
                          <a:pt x="2" y="10"/>
                          <a:pt x="2" y="9"/>
                        </a:cubicBezTo>
                        <a:cubicBezTo>
                          <a:pt x="2" y="6"/>
                          <a:pt x="1" y="4"/>
                          <a:pt x="1" y="1"/>
                        </a:cubicBezTo>
                        <a:cubicBezTo>
                          <a:pt x="1"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5" name="Freeform 270"/>
                  <p:cNvSpPr/>
                  <p:nvPr/>
                </p:nvSpPr>
                <p:spPr bwMode="auto">
                  <a:xfrm>
                    <a:off x="966" y="1476"/>
                    <a:ext cx="3" cy="8"/>
                  </a:xfrm>
                  <a:custGeom>
                    <a:avLst/>
                    <a:gdLst>
                      <a:gd name="T0" fmla="*/ 1 w 4"/>
                      <a:gd name="T1" fmla="*/ 2 h 13"/>
                      <a:gd name="T2" fmla="*/ 1 w 4"/>
                      <a:gd name="T3" fmla="*/ 2 h 13"/>
                      <a:gd name="T4" fmla="*/ 2 w 4"/>
                      <a:gd name="T5" fmla="*/ 4 h 13"/>
                      <a:gd name="T6" fmla="*/ 2 w 4"/>
                      <a:gd name="T7" fmla="*/ 7 h 13"/>
                      <a:gd name="T8" fmla="*/ 2 w 4"/>
                      <a:gd name="T9" fmla="*/ 11 h 13"/>
                      <a:gd name="T10" fmla="*/ 3 w 4"/>
                      <a:gd name="T11" fmla="*/ 11 h 13"/>
                      <a:gd name="T12" fmla="*/ 3 w 4"/>
                      <a:gd name="T13" fmla="*/ 5 h 13"/>
                      <a:gd name="T14" fmla="*/ 2 w 4"/>
                      <a:gd name="T15" fmla="*/ 0 h 13"/>
                      <a:gd name="T16" fmla="*/ 1 w 4"/>
                      <a:gd name="T17" fmla="*/ 2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13">
                        <a:moveTo>
                          <a:pt x="1" y="2"/>
                        </a:moveTo>
                        <a:cubicBezTo>
                          <a:pt x="1" y="2"/>
                          <a:pt x="1" y="2"/>
                          <a:pt x="1" y="2"/>
                        </a:cubicBezTo>
                        <a:cubicBezTo>
                          <a:pt x="2" y="3"/>
                          <a:pt x="2" y="3"/>
                          <a:pt x="2" y="4"/>
                        </a:cubicBezTo>
                        <a:cubicBezTo>
                          <a:pt x="2" y="5"/>
                          <a:pt x="2" y="6"/>
                          <a:pt x="2" y="7"/>
                        </a:cubicBezTo>
                        <a:cubicBezTo>
                          <a:pt x="2" y="8"/>
                          <a:pt x="2" y="10"/>
                          <a:pt x="2" y="11"/>
                        </a:cubicBezTo>
                        <a:cubicBezTo>
                          <a:pt x="2" y="13"/>
                          <a:pt x="3" y="13"/>
                          <a:pt x="3" y="11"/>
                        </a:cubicBezTo>
                        <a:cubicBezTo>
                          <a:pt x="3" y="9"/>
                          <a:pt x="3" y="7"/>
                          <a:pt x="3" y="5"/>
                        </a:cubicBezTo>
                        <a:cubicBezTo>
                          <a:pt x="3" y="4"/>
                          <a:pt x="4" y="1"/>
                          <a:pt x="2" y="0"/>
                        </a:cubicBezTo>
                        <a:cubicBezTo>
                          <a:pt x="1" y="0"/>
                          <a:pt x="0"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6" name="Freeform 271"/>
                  <p:cNvSpPr/>
                  <p:nvPr/>
                </p:nvSpPr>
                <p:spPr bwMode="auto">
                  <a:xfrm>
                    <a:off x="967" y="1476"/>
                    <a:ext cx="2" cy="7"/>
                  </a:xfrm>
                  <a:custGeom>
                    <a:avLst/>
                    <a:gdLst>
                      <a:gd name="T0" fmla="*/ 0 w 2"/>
                      <a:gd name="T1" fmla="*/ 1 h 10"/>
                      <a:gd name="T2" fmla="*/ 0 w 2"/>
                      <a:gd name="T3" fmla="*/ 9 h 10"/>
                      <a:gd name="T4" fmla="*/ 2 w 2"/>
                      <a:gd name="T5" fmla="*/ 9 h 10"/>
                      <a:gd name="T6" fmla="*/ 2 w 2"/>
                      <a:gd name="T7" fmla="*/ 1 h 10"/>
                      <a:gd name="T8" fmla="*/ 0 w 2"/>
                      <a:gd name="T9" fmla="*/ 1 h 10"/>
                    </a:gdLst>
                    <a:ahLst/>
                    <a:cxnLst>
                      <a:cxn ang="0">
                        <a:pos x="T0" y="T1"/>
                      </a:cxn>
                      <a:cxn ang="0">
                        <a:pos x="T2" y="T3"/>
                      </a:cxn>
                      <a:cxn ang="0">
                        <a:pos x="T4" y="T5"/>
                      </a:cxn>
                      <a:cxn ang="0">
                        <a:pos x="T6" y="T7"/>
                      </a:cxn>
                      <a:cxn ang="0">
                        <a:pos x="T8" y="T9"/>
                      </a:cxn>
                    </a:cxnLst>
                    <a:rect l="0" t="0" r="r" b="b"/>
                    <a:pathLst>
                      <a:path w="2" h="10">
                        <a:moveTo>
                          <a:pt x="0" y="1"/>
                        </a:moveTo>
                        <a:cubicBezTo>
                          <a:pt x="0" y="4"/>
                          <a:pt x="0" y="7"/>
                          <a:pt x="0" y="9"/>
                        </a:cubicBezTo>
                        <a:cubicBezTo>
                          <a:pt x="0" y="10"/>
                          <a:pt x="2" y="10"/>
                          <a:pt x="2" y="9"/>
                        </a:cubicBezTo>
                        <a:cubicBezTo>
                          <a:pt x="2" y="7"/>
                          <a:pt x="2" y="4"/>
                          <a:pt x="2" y="1"/>
                        </a:cubicBezTo>
                        <a:cubicBezTo>
                          <a:pt x="2"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7" name="Freeform 272"/>
                  <p:cNvSpPr/>
                  <p:nvPr/>
                </p:nvSpPr>
                <p:spPr bwMode="auto">
                  <a:xfrm>
                    <a:off x="967" y="1474"/>
                    <a:ext cx="3" cy="6"/>
                  </a:xfrm>
                  <a:custGeom>
                    <a:avLst/>
                    <a:gdLst>
                      <a:gd name="T0" fmla="*/ 2 w 5"/>
                      <a:gd name="T1" fmla="*/ 3 h 8"/>
                      <a:gd name="T2" fmla="*/ 1 w 5"/>
                      <a:gd name="T3" fmla="*/ 3 h 8"/>
                      <a:gd name="T4" fmla="*/ 1 w 5"/>
                      <a:gd name="T5" fmla="*/ 3 h 8"/>
                      <a:gd name="T6" fmla="*/ 2 w 5"/>
                      <a:gd name="T7" fmla="*/ 5 h 8"/>
                      <a:gd name="T8" fmla="*/ 3 w 5"/>
                      <a:gd name="T9" fmla="*/ 7 h 8"/>
                      <a:gd name="T10" fmla="*/ 4 w 5"/>
                      <a:gd name="T11" fmla="*/ 7 h 8"/>
                      <a:gd name="T12" fmla="*/ 3 w 5"/>
                      <a:gd name="T13" fmla="*/ 3 h 8"/>
                      <a:gd name="T14" fmla="*/ 0 w 5"/>
                      <a:gd name="T15" fmla="*/ 2 h 8"/>
                      <a:gd name="T16" fmla="*/ 2 w 5"/>
                      <a:gd name="T17" fmla="*/ 3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8">
                        <a:moveTo>
                          <a:pt x="2" y="3"/>
                        </a:moveTo>
                        <a:cubicBezTo>
                          <a:pt x="1" y="4"/>
                          <a:pt x="0" y="2"/>
                          <a:pt x="1" y="3"/>
                        </a:cubicBezTo>
                        <a:cubicBezTo>
                          <a:pt x="1" y="3"/>
                          <a:pt x="1" y="3"/>
                          <a:pt x="1" y="3"/>
                        </a:cubicBezTo>
                        <a:cubicBezTo>
                          <a:pt x="1" y="4"/>
                          <a:pt x="2" y="4"/>
                          <a:pt x="2" y="5"/>
                        </a:cubicBezTo>
                        <a:cubicBezTo>
                          <a:pt x="2" y="6"/>
                          <a:pt x="3" y="7"/>
                          <a:pt x="3" y="7"/>
                        </a:cubicBezTo>
                        <a:cubicBezTo>
                          <a:pt x="3" y="8"/>
                          <a:pt x="5" y="8"/>
                          <a:pt x="4" y="7"/>
                        </a:cubicBezTo>
                        <a:cubicBezTo>
                          <a:pt x="4" y="6"/>
                          <a:pt x="3" y="4"/>
                          <a:pt x="3" y="3"/>
                        </a:cubicBezTo>
                        <a:cubicBezTo>
                          <a:pt x="2" y="2"/>
                          <a:pt x="1" y="0"/>
                          <a:pt x="0" y="2"/>
                        </a:cubicBezTo>
                        <a:cubicBezTo>
                          <a:pt x="0" y="3"/>
                          <a:pt x="1" y="4"/>
                          <a:pt x="2"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8" name="Freeform 273"/>
                  <p:cNvSpPr/>
                  <p:nvPr/>
                </p:nvSpPr>
                <p:spPr bwMode="auto">
                  <a:xfrm>
                    <a:off x="968" y="1486"/>
                    <a:ext cx="4" cy="2"/>
                  </a:xfrm>
                  <a:custGeom>
                    <a:avLst/>
                    <a:gdLst>
                      <a:gd name="T0" fmla="*/ 2 w 6"/>
                      <a:gd name="T1" fmla="*/ 2 h 2"/>
                      <a:gd name="T2" fmla="*/ 5 w 6"/>
                      <a:gd name="T3" fmla="*/ 1 h 2"/>
                      <a:gd name="T4" fmla="*/ 5 w 6"/>
                      <a:gd name="T5" fmla="*/ 0 h 2"/>
                      <a:gd name="T6" fmla="*/ 1 w 6"/>
                      <a:gd name="T7" fmla="*/ 0 h 2"/>
                      <a:gd name="T8" fmla="*/ 2 w 6"/>
                      <a:gd name="T9" fmla="*/ 2 h 2"/>
                    </a:gdLst>
                    <a:ahLst/>
                    <a:cxnLst>
                      <a:cxn ang="0">
                        <a:pos x="T0" y="T1"/>
                      </a:cxn>
                      <a:cxn ang="0">
                        <a:pos x="T2" y="T3"/>
                      </a:cxn>
                      <a:cxn ang="0">
                        <a:pos x="T4" y="T5"/>
                      </a:cxn>
                      <a:cxn ang="0">
                        <a:pos x="T6" y="T7"/>
                      </a:cxn>
                      <a:cxn ang="0">
                        <a:pos x="T8" y="T9"/>
                      </a:cxn>
                    </a:cxnLst>
                    <a:rect l="0" t="0" r="r" b="b"/>
                    <a:pathLst>
                      <a:path w="6" h="2">
                        <a:moveTo>
                          <a:pt x="2" y="2"/>
                        </a:moveTo>
                        <a:cubicBezTo>
                          <a:pt x="3" y="2"/>
                          <a:pt x="4" y="1"/>
                          <a:pt x="5" y="1"/>
                        </a:cubicBezTo>
                        <a:cubicBezTo>
                          <a:pt x="6" y="1"/>
                          <a:pt x="6" y="0"/>
                          <a:pt x="5" y="0"/>
                        </a:cubicBezTo>
                        <a:cubicBezTo>
                          <a:pt x="4" y="0"/>
                          <a:pt x="3" y="0"/>
                          <a:pt x="1" y="0"/>
                        </a:cubicBezTo>
                        <a:cubicBezTo>
                          <a:pt x="0" y="1"/>
                          <a:pt x="1" y="2"/>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9" name="Freeform 274"/>
                  <p:cNvSpPr/>
                  <p:nvPr/>
                </p:nvSpPr>
                <p:spPr bwMode="auto">
                  <a:xfrm>
                    <a:off x="969" y="1486"/>
                    <a:ext cx="4" cy="2"/>
                  </a:xfrm>
                  <a:custGeom>
                    <a:avLst/>
                    <a:gdLst>
                      <a:gd name="T0" fmla="*/ 1 w 6"/>
                      <a:gd name="T1" fmla="*/ 3 h 3"/>
                      <a:gd name="T2" fmla="*/ 5 w 6"/>
                      <a:gd name="T3" fmla="*/ 2 h 3"/>
                      <a:gd name="T4" fmla="*/ 5 w 6"/>
                      <a:gd name="T5" fmla="*/ 0 h 3"/>
                      <a:gd name="T6" fmla="*/ 1 w 6"/>
                      <a:gd name="T7" fmla="*/ 1 h 3"/>
                      <a:gd name="T8" fmla="*/ 1 w 6"/>
                      <a:gd name="T9" fmla="*/ 3 h 3"/>
                    </a:gdLst>
                    <a:ahLst/>
                    <a:cxnLst>
                      <a:cxn ang="0">
                        <a:pos x="T0" y="T1"/>
                      </a:cxn>
                      <a:cxn ang="0">
                        <a:pos x="T2" y="T3"/>
                      </a:cxn>
                      <a:cxn ang="0">
                        <a:pos x="T4" y="T5"/>
                      </a:cxn>
                      <a:cxn ang="0">
                        <a:pos x="T6" y="T7"/>
                      </a:cxn>
                      <a:cxn ang="0">
                        <a:pos x="T8" y="T9"/>
                      </a:cxn>
                    </a:cxnLst>
                    <a:rect l="0" t="0" r="r" b="b"/>
                    <a:pathLst>
                      <a:path w="6" h="3">
                        <a:moveTo>
                          <a:pt x="1" y="3"/>
                        </a:moveTo>
                        <a:cubicBezTo>
                          <a:pt x="3" y="3"/>
                          <a:pt x="4" y="3"/>
                          <a:pt x="5" y="2"/>
                        </a:cubicBezTo>
                        <a:cubicBezTo>
                          <a:pt x="6" y="2"/>
                          <a:pt x="6" y="0"/>
                          <a:pt x="5" y="0"/>
                        </a:cubicBezTo>
                        <a:cubicBezTo>
                          <a:pt x="3" y="1"/>
                          <a:pt x="2" y="1"/>
                          <a:pt x="1" y="1"/>
                        </a:cubicBezTo>
                        <a:cubicBezTo>
                          <a:pt x="0" y="2"/>
                          <a:pt x="0" y="3"/>
                          <a:pt x="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0" name="Freeform 275"/>
                  <p:cNvSpPr/>
                  <p:nvPr/>
                </p:nvSpPr>
                <p:spPr bwMode="auto">
                  <a:xfrm>
                    <a:off x="970" y="1486"/>
                    <a:ext cx="5" cy="2"/>
                  </a:xfrm>
                  <a:custGeom>
                    <a:avLst/>
                    <a:gdLst>
                      <a:gd name="T0" fmla="*/ 1 w 8"/>
                      <a:gd name="T1" fmla="*/ 2 h 4"/>
                      <a:gd name="T2" fmla="*/ 4 w 8"/>
                      <a:gd name="T3" fmla="*/ 2 h 4"/>
                      <a:gd name="T4" fmla="*/ 4 w 8"/>
                      <a:gd name="T5" fmla="*/ 0 h 4"/>
                      <a:gd name="T6" fmla="*/ 3 w 8"/>
                      <a:gd name="T7" fmla="*/ 0 h 4"/>
                      <a:gd name="T8" fmla="*/ 3 w 8"/>
                      <a:gd name="T9" fmla="*/ 1 h 4"/>
                      <a:gd name="T10" fmla="*/ 2 w 8"/>
                      <a:gd name="T11" fmla="*/ 2 h 4"/>
                      <a:gd name="T12" fmla="*/ 2 w 8"/>
                      <a:gd name="T13" fmla="*/ 4 h 4"/>
                      <a:gd name="T14" fmla="*/ 4 w 8"/>
                      <a:gd name="T15" fmla="*/ 3 h 4"/>
                      <a:gd name="T16" fmla="*/ 4 w 8"/>
                      <a:gd name="T17" fmla="*/ 2 h 4"/>
                      <a:gd name="T18" fmla="*/ 1 w 8"/>
                      <a:gd name="T19" fmla="*/ 2 h 4"/>
                      <a:gd name="T20" fmla="*/ 1 w 8"/>
                      <a:gd name="T21" fmla="*/ 4 h 4"/>
                      <a:gd name="T22" fmla="*/ 3 w 8"/>
                      <a:gd name="T23" fmla="*/ 4 h 4"/>
                      <a:gd name="T24" fmla="*/ 3 w 8"/>
                      <a:gd name="T25" fmla="*/ 3 h 4"/>
                      <a:gd name="T26" fmla="*/ 2 w 8"/>
                      <a:gd name="T27" fmla="*/ 2 h 4"/>
                      <a:gd name="T28" fmla="*/ 1 w 8"/>
                      <a:gd name="T29" fmla="*/ 3 h 4"/>
                      <a:gd name="T30" fmla="*/ 6 w 8"/>
                      <a:gd name="T31" fmla="*/ 1 h 4"/>
                      <a:gd name="T32" fmla="*/ 4 w 8"/>
                      <a:gd name="T33" fmla="*/ 2 h 4"/>
                      <a:gd name="T34" fmla="*/ 5 w 8"/>
                      <a:gd name="T35" fmla="*/ 2 h 4"/>
                      <a:gd name="T36" fmla="*/ 6 w 8"/>
                      <a:gd name="T37" fmla="*/ 2 h 4"/>
                      <a:gd name="T38" fmla="*/ 7 w 8"/>
                      <a:gd name="T39" fmla="*/ 1 h 4"/>
                      <a:gd name="T40" fmla="*/ 6 w 8"/>
                      <a:gd name="T41" fmla="*/ 1 h 4"/>
                      <a:gd name="T42" fmla="*/ 6 w 8"/>
                      <a:gd name="T43" fmla="*/ 1 h 4"/>
                      <a:gd name="T44" fmla="*/ 4 w 8"/>
                      <a:gd name="T45" fmla="*/ 1 h 4"/>
                      <a:gd name="T46" fmla="*/ 2 w 8"/>
                      <a:gd name="T47" fmla="*/ 2 h 4"/>
                      <a:gd name="T48" fmla="*/ 1 w 8"/>
                      <a:gd name="T49" fmla="*/ 3 h 4"/>
                      <a:gd name="T50" fmla="*/ 2 w 8"/>
                      <a:gd name="T51" fmla="*/ 4 h 4"/>
                      <a:gd name="T52" fmla="*/ 3 w 8"/>
                      <a:gd name="T53" fmla="*/ 2 h 4"/>
                      <a:gd name="T54" fmla="*/ 1 w 8"/>
                      <a:gd name="T55" fmla="*/ 2 h 4"/>
                      <a:gd name="T56" fmla="*/ 2 w 8"/>
                      <a:gd name="T57" fmla="*/ 4 h 4"/>
                      <a:gd name="T58" fmla="*/ 4 w 8"/>
                      <a:gd name="T59" fmla="*/ 3 h 4"/>
                      <a:gd name="T60" fmla="*/ 4 w 8"/>
                      <a:gd name="T61" fmla="*/ 2 h 4"/>
                      <a:gd name="T62" fmla="*/ 2 w 8"/>
                      <a:gd name="T63" fmla="*/ 2 h 4"/>
                      <a:gd name="T64" fmla="*/ 3 w 8"/>
                      <a:gd name="T65" fmla="*/ 3 h 4"/>
                      <a:gd name="T66" fmla="*/ 4 w 8"/>
                      <a:gd name="T67" fmla="*/ 0 h 4"/>
                      <a:gd name="T68" fmla="*/ 3 w 8"/>
                      <a:gd name="T69" fmla="*/ 1 h 4"/>
                      <a:gd name="T70" fmla="*/ 4 w 8"/>
                      <a:gd name="T71" fmla="*/ 1 h 4"/>
                      <a:gd name="T72" fmla="*/ 4 w 8"/>
                      <a:gd name="T73" fmla="*/ 0 h 4"/>
                      <a:gd name="T74" fmla="*/ 1 w 8"/>
                      <a:gd name="T75" fmla="*/ 0 h 4"/>
                      <a:gd name="T76" fmla="*/ 1 w 8"/>
                      <a:gd name="T77"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8" h="4">
                        <a:moveTo>
                          <a:pt x="1" y="2"/>
                        </a:moveTo>
                        <a:cubicBezTo>
                          <a:pt x="2" y="2"/>
                          <a:pt x="3" y="2"/>
                          <a:pt x="4" y="2"/>
                        </a:cubicBezTo>
                        <a:cubicBezTo>
                          <a:pt x="5" y="1"/>
                          <a:pt x="5" y="0"/>
                          <a:pt x="4" y="0"/>
                        </a:cubicBezTo>
                        <a:cubicBezTo>
                          <a:pt x="4" y="0"/>
                          <a:pt x="4" y="0"/>
                          <a:pt x="3" y="0"/>
                        </a:cubicBezTo>
                        <a:cubicBezTo>
                          <a:pt x="2" y="0"/>
                          <a:pt x="2" y="1"/>
                          <a:pt x="3" y="1"/>
                        </a:cubicBezTo>
                        <a:cubicBezTo>
                          <a:pt x="3" y="1"/>
                          <a:pt x="2" y="2"/>
                          <a:pt x="2" y="2"/>
                        </a:cubicBezTo>
                        <a:cubicBezTo>
                          <a:pt x="1" y="3"/>
                          <a:pt x="2" y="4"/>
                          <a:pt x="2" y="4"/>
                        </a:cubicBezTo>
                        <a:cubicBezTo>
                          <a:pt x="3" y="4"/>
                          <a:pt x="4" y="4"/>
                          <a:pt x="4" y="3"/>
                        </a:cubicBezTo>
                        <a:cubicBezTo>
                          <a:pt x="4" y="3"/>
                          <a:pt x="4" y="2"/>
                          <a:pt x="4" y="2"/>
                        </a:cubicBezTo>
                        <a:cubicBezTo>
                          <a:pt x="3" y="2"/>
                          <a:pt x="2" y="2"/>
                          <a:pt x="1" y="2"/>
                        </a:cubicBezTo>
                        <a:cubicBezTo>
                          <a:pt x="0" y="3"/>
                          <a:pt x="0" y="4"/>
                          <a:pt x="1" y="4"/>
                        </a:cubicBezTo>
                        <a:cubicBezTo>
                          <a:pt x="2" y="4"/>
                          <a:pt x="2" y="4"/>
                          <a:pt x="3" y="4"/>
                        </a:cubicBezTo>
                        <a:cubicBezTo>
                          <a:pt x="4" y="4"/>
                          <a:pt x="4" y="3"/>
                          <a:pt x="3" y="3"/>
                        </a:cubicBezTo>
                        <a:cubicBezTo>
                          <a:pt x="3" y="2"/>
                          <a:pt x="2" y="2"/>
                          <a:pt x="2" y="2"/>
                        </a:cubicBezTo>
                        <a:cubicBezTo>
                          <a:pt x="1" y="2"/>
                          <a:pt x="1" y="3"/>
                          <a:pt x="1" y="3"/>
                        </a:cubicBezTo>
                        <a:cubicBezTo>
                          <a:pt x="3" y="4"/>
                          <a:pt x="6" y="4"/>
                          <a:pt x="6" y="1"/>
                        </a:cubicBezTo>
                        <a:cubicBezTo>
                          <a:pt x="5" y="1"/>
                          <a:pt x="5" y="1"/>
                          <a:pt x="4" y="2"/>
                        </a:cubicBezTo>
                        <a:cubicBezTo>
                          <a:pt x="4" y="2"/>
                          <a:pt x="5" y="2"/>
                          <a:pt x="5" y="2"/>
                        </a:cubicBezTo>
                        <a:cubicBezTo>
                          <a:pt x="5" y="2"/>
                          <a:pt x="6" y="2"/>
                          <a:pt x="6" y="2"/>
                        </a:cubicBezTo>
                        <a:cubicBezTo>
                          <a:pt x="7" y="3"/>
                          <a:pt x="8" y="1"/>
                          <a:pt x="7" y="1"/>
                        </a:cubicBezTo>
                        <a:cubicBezTo>
                          <a:pt x="6" y="1"/>
                          <a:pt x="6" y="1"/>
                          <a:pt x="6" y="1"/>
                        </a:cubicBezTo>
                        <a:cubicBezTo>
                          <a:pt x="6" y="1"/>
                          <a:pt x="6" y="1"/>
                          <a:pt x="6" y="1"/>
                        </a:cubicBezTo>
                        <a:cubicBezTo>
                          <a:pt x="5" y="0"/>
                          <a:pt x="4" y="0"/>
                          <a:pt x="4" y="1"/>
                        </a:cubicBezTo>
                        <a:cubicBezTo>
                          <a:pt x="4" y="2"/>
                          <a:pt x="2" y="2"/>
                          <a:pt x="2" y="2"/>
                        </a:cubicBezTo>
                        <a:cubicBezTo>
                          <a:pt x="0" y="2"/>
                          <a:pt x="0" y="3"/>
                          <a:pt x="1" y="3"/>
                        </a:cubicBezTo>
                        <a:cubicBezTo>
                          <a:pt x="2" y="4"/>
                          <a:pt x="2" y="4"/>
                          <a:pt x="2" y="4"/>
                        </a:cubicBezTo>
                        <a:cubicBezTo>
                          <a:pt x="2" y="3"/>
                          <a:pt x="3" y="3"/>
                          <a:pt x="3" y="2"/>
                        </a:cubicBezTo>
                        <a:cubicBezTo>
                          <a:pt x="2" y="2"/>
                          <a:pt x="2" y="2"/>
                          <a:pt x="1" y="2"/>
                        </a:cubicBezTo>
                        <a:cubicBezTo>
                          <a:pt x="2" y="3"/>
                          <a:pt x="2" y="4"/>
                          <a:pt x="2" y="4"/>
                        </a:cubicBezTo>
                        <a:cubicBezTo>
                          <a:pt x="2" y="4"/>
                          <a:pt x="3" y="4"/>
                          <a:pt x="4" y="3"/>
                        </a:cubicBezTo>
                        <a:cubicBezTo>
                          <a:pt x="5" y="3"/>
                          <a:pt x="5" y="2"/>
                          <a:pt x="4" y="2"/>
                        </a:cubicBezTo>
                        <a:cubicBezTo>
                          <a:pt x="3" y="2"/>
                          <a:pt x="3" y="2"/>
                          <a:pt x="2" y="2"/>
                        </a:cubicBezTo>
                        <a:cubicBezTo>
                          <a:pt x="3" y="2"/>
                          <a:pt x="3" y="3"/>
                          <a:pt x="3" y="3"/>
                        </a:cubicBezTo>
                        <a:cubicBezTo>
                          <a:pt x="4" y="2"/>
                          <a:pt x="5" y="1"/>
                          <a:pt x="4" y="0"/>
                        </a:cubicBezTo>
                        <a:cubicBezTo>
                          <a:pt x="4" y="0"/>
                          <a:pt x="3" y="1"/>
                          <a:pt x="3" y="1"/>
                        </a:cubicBezTo>
                        <a:cubicBezTo>
                          <a:pt x="3" y="1"/>
                          <a:pt x="4" y="1"/>
                          <a:pt x="4" y="1"/>
                        </a:cubicBezTo>
                        <a:cubicBezTo>
                          <a:pt x="4" y="1"/>
                          <a:pt x="4" y="0"/>
                          <a:pt x="4" y="0"/>
                        </a:cubicBezTo>
                        <a:cubicBezTo>
                          <a:pt x="3" y="0"/>
                          <a:pt x="2" y="0"/>
                          <a:pt x="1" y="0"/>
                        </a:cubicBezTo>
                        <a:cubicBezTo>
                          <a:pt x="0" y="0"/>
                          <a:pt x="0" y="2"/>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1" name="Freeform 276"/>
                  <p:cNvSpPr/>
                  <p:nvPr/>
                </p:nvSpPr>
                <p:spPr bwMode="auto">
                  <a:xfrm>
                    <a:off x="843" y="1328"/>
                    <a:ext cx="58" cy="40"/>
                  </a:xfrm>
                  <a:custGeom>
                    <a:avLst/>
                    <a:gdLst>
                      <a:gd name="T0" fmla="*/ 13 w 88"/>
                      <a:gd name="T1" fmla="*/ 57 h 60"/>
                      <a:gd name="T2" fmla="*/ 42 w 88"/>
                      <a:gd name="T3" fmla="*/ 7 h 60"/>
                      <a:gd name="T4" fmla="*/ 75 w 88"/>
                      <a:gd name="T5" fmla="*/ 54 h 60"/>
                      <a:gd name="T6" fmla="*/ 78 w 88"/>
                      <a:gd name="T7" fmla="*/ 55 h 60"/>
                      <a:gd name="T8" fmla="*/ 49 w 88"/>
                      <a:gd name="T9" fmla="*/ 4 h 60"/>
                      <a:gd name="T10" fmla="*/ 11 w 88"/>
                      <a:gd name="T11" fmla="*/ 58 h 60"/>
                      <a:gd name="T12" fmla="*/ 13 w 88"/>
                      <a:gd name="T13" fmla="*/ 57 h 60"/>
                    </a:gdLst>
                    <a:ahLst/>
                    <a:cxnLst>
                      <a:cxn ang="0">
                        <a:pos x="T0" y="T1"/>
                      </a:cxn>
                      <a:cxn ang="0">
                        <a:pos x="T2" y="T3"/>
                      </a:cxn>
                      <a:cxn ang="0">
                        <a:pos x="T4" y="T5"/>
                      </a:cxn>
                      <a:cxn ang="0">
                        <a:pos x="T6" y="T7"/>
                      </a:cxn>
                      <a:cxn ang="0">
                        <a:pos x="T8" y="T9"/>
                      </a:cxn>
                      <a:cxn ang="0">
                        <a:pos x="T10" y="T11"/>
                      </a:cxn>
                      <a:cxn ang="0">
                        <a:pos x="T12" y="T13"/>
                      </a:cxn>
                    </a:cxnLst>
                    <a:rect l="0" t="0" r="r" b="b"/>
                    <a:pathLst>
                      <a:path w="88" h="60">
                        <a:moveTo>
                          <a:pt x="13" y="57"/>
                        </a:moveTo>
                        <a:cubicBezTo>
                          <a:pt x="4" y="37"/>
                          <a:pt x="23" y="13"/>
                          <a:pt x="42" y="7"/>
                        </a:cubicBezTo>
                        <a:cubicBezTo>
                          <a:pt x="65" y="0"/>
                          <a:pt x="86" y="36"/>
                          <a:pt x="75" y="54"/>
                        </a:cubicBezTo>
                        <a:cubicBezTo>
                          <a:pt x="74" y="55"/>
                          <a:pt x="77" y="57"/>
                          <a:pt x="78" y="55"/>
                        </a:cubicBezTo>
                        <a:cubicBezTo>
                          <a:pt x="88" y="38"/>
                          <a:pt x="71" y="4"/>
                          <a:pt x="49" y="4"/>
                        </a:cubicBezTo>
                        <a:cubicBezTo>
                          <a:pt x="24" y="4"/>
                          <a:pt x="0" y="35"/>
                          <a:pt x="11" y="58"/>
                        </a:cubicBezTo>
                        <a:cubicBezTo>
                          <a:pt x="11" y="60"/>
                          <a:pt x="14" y="58"/>
                          <a:pt x="13" y="5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2" name="Freeform 277"/>
                  <p:cNvSpPr/>
                  <p:nvPr/>
                </p:nvSpPr>
                <p:spPr bwMode="auto">
                  <a:xfrm>
                    <a:off x="849" y="1346"/>
                    <a:ext cx="10" cy="27"/>
                  </a:xfrm>
                  <a:custGeom>
                    <a:avLst/>
                    <a:gdLst>
                      <a:gd name="T0" fmla="*/ 4 w 15"/>
                      <a:gd name="T1" fmla="*/ 10 h 40"/>
                      <a:gd name="T2" fmla="*/ 10 w 15"/>
                      <a:gd name="T3" fmla="*/ 20 h 40"/>
                      <a:gd name="T4" fmla="*/ 11 w 15"/>
                      <a:gd name="T5" fmla="*/ 26 h 40"/>
                      <a:gd name="T6" fmla="*/ 10 w 15"/>
                      <a:gd name="T7" fmla="*/ 32 h 40"/>
                      <a:gd name="T8" fmla="*/ 5 w 15"/>
                      <a:gd name="T9" fmla="*/ 33 h 40"/>
                      <a:gd name="T10" fmla="*/ 4 w 15"/>
                      <a:gd name="T11" fmla="*/ 30 h 40"/>
                      <a:gd name="T12" fmla="*/ 1 w 15"/>
                      <a:gd name="T13" fmla="*/ 31 h 40"/>
                      <a:gd name="T14" fmla="*/ 11 w 15"/>
                      <a:gd name="T15" fmla="*/ 37 h 40"/>
                      <a:gd name="T16" fmla="*/ 13 w 15"/>
                      <a:gd name="T17" fmla="*/ 23 h 40"/>
                      <a:gd name="T18" fmla="*/ 2 w 15"/>
                      <a:gd name="T19" fmla="*/ 8 h 40"/>
                      <a:gd name="T20" fmla="*/ 4 w 15"/>
                      <a:gd name="T21" fmla="*/ 1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40">
                        <a:moveTo>
                          <a:pt x="4" y="10"/>
                        </a:moveTo>
                        <a:cubicBezTo>
                          <a:pt x="8" y="6"/>
                          <a:pt x="10" y="18"/>
                          <a:pt x="10" y="20"/>
                        </a:cubicBezTo>
                        <a:cubicBezTo>
                          <a:pt x="10" y="22"/>
                          <a:pt x="11" y="24"/>
                          <a:pt x="11" y="26"/>
                        </a:cubicBezTo>
                        <a:cubicBezTo>
                          <a:pt x="11" y="28"/>
                          <a:pt x="11" y="30"/>
                          <a:pt x="10" y="32"/>
                        </a:cubicBezTo>
                        <a:cubicBezTo>
                          <a:pt x="8" y="35"/>
                          <a:pt x="6" y="36"/>
                          <a:pt x="5" y="33"/>
                        </a:cubicBezTo>
                        <a:cubicBezTo>
                          <a:pt x="4" y="32"/>
                          <a:pt x="4" y="31"/>
                          <a:pt x="4" y="30"/>
                        </a:cubicBezTo>
                        <a:cubicBezTo>
                          <a:pt x="3" y="28"/>
                          <a:pt x="0" y="29"/>
                          <a:pt x="1" y="31"/>
                        </a:cubicBezTo>
                        <a:cubicBezTo>
                          <a:pt x="2" y="35"/>
                          <a:pt x="6" y="40"/>
                          <a:pt x="11" y="37"/>
                        </a:cubicBezTo>
                        <a:cubicBezTo>
                          <a:pt x="15" y="34"/>
                          <a:pt x="14" y="27"/>
                          <a:pt x="13" y="23"/>
                        </a:cubicBezTo>
                        <a:cubicBezTo>
                          <a:pt x="13" y="18"/>
                          <a:pt x="10" y="0"/>
                          <a:pt x="2" y="8"/>
                        </a:cubicBezTo>
                        <a:cubicBezTo>
                          <a:pt x="0" y="9"/>
                          <a:pt x="2" y="11"/>
                          <a:pt x="4"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3" name="Freeform 278"/>
                  <p:cNvSpPr/>
                  <p:nvPr/>
                </p:nvSpPr>
                <p:spPr bwMode="auto">
                  <a:xfrm>
                    <a:off x="886" y="1346"/>
                    <a:ext cx="10" cy="21"/>
                  </a:xfrm>
                  <a:custGeom>
                    <a:avLst/>
                    <a:gdLst>
                      <a:gd name="T0" fmla="*/ 14 w 15"/>
                      <a:gd name="T1" fmla="*/ 3 h 32"/>
                      <a:gd name="T2" fmla="*/ 5 w 15"/>
                      <a:gd name="T3" fmla="*/ 4 h 32"/>
                      <a:gd name="T4" fmla="*/ 0 w 15"/>
                      <a:gd name="T5" fmla="*/ 18 h 32"/>
                      <a:gd name="T6" fmla="*/ 6 w 15"/>
                      <a:gd name="T7" fmla="*/ 30 h 32"/>
                      <a:gd name="T8" fmla="*/ 14 w 15"/>
                      <a:gd name="T9" fmla="*/ 26 h 32"/>
                      <a:gd name="T10" fmla="*/ 11 w 15"/>
                      <a:gd name="T11" fmla="*/ 25 h 32"/>
                      <a:gd name="T12" fmla="*/ 3 w 15"/>
                      <a:gd name="T13" fmla="*/ 22 h 32"/>
                      <a:gd name="T14" fmla="*/ 3 w 15"/>
                      <a:gd name="T15" fmla="*/ 17 h 32"/>
                      <a:gd name="T16" fmla="*/ 4 w 15"/>
                      <a:gd name="T17" fmla="*/ 11 h 32"/>
                      <a:gd name="T18" fmla="*/ 11 w 15"/>
                      <a:gd name="T19" fmla="*/ 5 h 32"/>
                      <a:gd name="T20" fmla="*/ 14 w 15"/>
                      <a:gd name="T21" fmla="*/ 3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32">
                        <a:moveTo>
                          <a:pt x="14" y="3"/>
                        </a:moveTo>
                        <a:cubicBezTo>
                          <a:pt x="11" y="0"/>
                          <a:pt x="8" y="1"/>
                          <a:pt x="5" y="4"/>
                        </a:cubicBezTo>
                        <a:cubicBezTo>
                          <a:pt x="1" y="7"/>
                          <a:pt x="1" y="13"/>
                          <a:pt x="0" y="18"/>
                        </a:cubicBezTo>
                        <a:cubicBezTo>
                          <a:pt x="0" y="23"/>
                          <a:pt x="1" y="28"/>
                          <a:pt x="6" y="30"/>
                        </a:cubicBezTo>
                        <a:cubicBezTo>
                          <a:pt x="9" y="32"/>
                          <a:pt x="13" y="29"/>
                          <a:pt x="14" y="26"/>
                        </a:cubicBezTo>
                        <a:cubicBezTo>
                          <a:pt x="15" y="24"/>
                          <a:pt x="12" y="24"/>
                          <a:pt x="11" y="25"/>
                        </a:cubicBezTo>
                        <a:cubicBezTo>
                          <a:pt x="9" y="32"/>
                          <a:pt x="4" y="26"/>
                          <a:pt x="3" y="22"/>
                        </a:cubicBezTo>
                        <a:cubicBezTo>
                          <a:pt x="3" y="20"/>
                          <a:pt x="3" y="18"/>
                          <a:pt x="3" y="17"/>
                        </a:cubicBezTo>
                        <a:cubicBezTo>
                          <a:pt x="3" y="15"/>
                          <a:pt x="4" y="13"/>
                          <a:pt x="4" y="11"/>
                        </a:cubicBezTo>
                        <a:cubicBezTo>
                          <a:pt x="5" y="9"/>
                          <a:pt x="8" y="1"/>
                          <a:pt x="11" y="5"/>
                        </a:cubicBezTo>
                        <a:cubicBezTo>
                          <a:pt x="12" y="6"/>
                          <a:pt x="15" y="5"/>
                          <a:pt x="14"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4" name="Freeform 279"/>
                  <p:cNvSpPr/>
                  <p:nvPr/>
                </p:nvSpPr>
                <p:spPr bwMode="auto">
                  <a:xfrm>
                    <a:off x="850" y="1353"/>
                    <a:ext cx="4" cy="16"/>
                  </a:xfrm>
                  <a:custGeom>
                    <a:avLst/>
                    <a:gdLst>
                      <a:gd name="T0" fmla="*/ 3 w 6"/>
                      <a:gd name="T1" fmla="*/ 0 h 24"/>
                      <a:gd name="T2" fmla="*/ 1 w 6"/>
                      <a:gd name="T3" fmla="*/ 9 h 24"/>
                      <a:gd name="T4" fmla="*/ 3 w 6"/>
                      <a:gd name="T5" fmla="*/ 22 h 24"/>
                      <a:gd name="T6" fmla="*/ 6 w 6"/>
                      <a:gd name="T7" fmla="*/ 21 h 24"/>
                      <a:gd name="T8" fmla="*/ 4 w 6"/>
                      <a:gd name="T9" fmla="*/ 12 h 24"/>
                      <a:gd name="T10" fmla="*/ 4 w 6"/>
                      <a:gd name="T11" fmla="*/ 3 h 24"/>
                      <a:gd name="T12" fmla="*/ 3 w 6"/>
                      <a:gd name="T13" fmla="*/ 0 h 24"/>
                    </a:gdLst>
                    <a:ahLst/>
                    <a:cxnLst>
                      <a:cxn ang="0">
                        <a:pos x="T0" y="T1"/>
                      </a:cxn>
                      <a:cxn ang="0">
                        <a:pos x="T2" y="T3"/>
                      </a:cxn>
                      <a:cxn ang="0">
                        <a:pos x="T4" y="T5"/>
                      </a:cxn>
                      <a:cxn ang="0">
                        <a:pos x="T6" y="T7"/>
                      </a:cxn>
                      <a:cxn ang="0">
                        <a:pos x="T8" y="T9"/>
                      </a:cxn>
                      <a:cxn ang="0">
                        <a:pos x="T10" y="T11"/>
                      </a:cxn>
                      <a:cxn ang="0">
                        <a:pos x="T12" y="T13"/>
                      </a:cxn>
                    </a:cxnLst>
                    <a:rect l="0" t="0" r="r" b="b"/>
                    <a:pathLst>
                      <a:path w="6" h="24">
                        <a:moveTo>
                          <a:pt x="3" y="0"/>
                        </a:moveTo>
                        <a:cubicBezTo>
                          <a:pt x="0" y="1"/>
                          <a:pt x="1" y="6"/>
                          <a:pt x="1" y="9"/>
                        </a:cubicBezTo>
                        <a:cubicBezTo>
                          <a:pt x="1" y="13"/>
                          <a:pt x="2" y="18"/>
                          <a:pt x="3" y="22"/>
                        </a:cubicBezTo>
                        <a:cubicBezTo>
                          <a:pt x="4" y="24"/>
                          <a:pt x="6" y="23"/>
                          <a:pt x="6" y="21"/>
                        </a:cubicBezTo>
                        <a:cubicBezTo>
                          <a:pt x="5" y="18"/>
                          <a:pt x="5" y="15"/>
                          <a:pt x="4" y="12"/>
                        </a:cubicBezTo>
                        <a:cubicBezTo>
                          <a:pt x="4" y="11"/>
                          <a:pt x="3" y="3"/>
                          <a:pt x="4" y="3"/>
                        </a:cubicBezTo>
                        <a:cubicBezTo>
                          <a:pt x="6" y="2"/>
                          <a:pt x="5"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5" name="Freeform 280"/>
                  <p:cNvSpPr/>
                  <p:nvPr/>
                </p:nvSpPr>
                <p:spPr bwMode="auto">
                  <a:xfrm>
                    <a:off x="849" y="1352"/>
                    <a:ext cx="5" cy="16"/>
                  </a:xfrm>
                  <a:custGeom>
                    <a:avLst/>
                    <a:gdLst>
                      <a:gd name="T0" fmla="*/ 3 w 7"/>
                      <a:gd name="T1" fmla="*/ 1 h 24"/>
                      <a:gd name="T2" fmla="*/ 4 w 7"/>
                      <a:gd name="T3" fmla="*/ 22 h 24"/>
                      <a:gd name="T4" fmla="*/ 6 w 7"/>
                      <a:gd name="T5" fmla="*/ 22 h 24"/>
                      <a:gd name="T6" fmla="*/ 7 w 7"/>
                      <a:gd name="T7" fmla="*/ 20 h 24"/>
                      <a:gd name="T8" fmla="*/ 4 w 7"/>
                      <a:gd name="T9" fmla="*/ 20 h 24"/>
                      <a:gd name="T10" fmla="*/ 4 w 7"/>
                      <a:gd name="T11" fmla="*/ 22 h 24"/>
                      <a:gd name="T12" fmla="*/ 6 w 7"/>
                      <a:gd name="T13" fmla="*/ 22 h 24"/>
                      <a:gd name="T14" fmla="*/ 6 w 7"/>
                      <a:gd name="T15" fmla="*/ 3 h 24"/>
                      <a:gd name="T16" fmla="*/ 3 w 7"/>
                      <a:gd name="T17" fmla="*/ 1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24">
                        <a:moveTo>
                          <a:pt x="3" y="1"/>
                        </a:moveTo>
                        <a:cubicBezTo>
                          <a:pt x="0" y="8"/>
                          <a:pt x="2" y="16"/>
                          <a:pt x="4" y="22"/>
                        </a:cubicBezTo>
                        <a:cubicBezTo>
                          <a:pt x="4" y="24"/>
                          <a:pt x="6" y="24"/>
                          <a:pt x="6" y="22"/>
                        </a:cubicBezTo>
                        <a:cubicBezTo>
                          <a:pt x="7" y="22"/>
                          <a:pt x="7" y="21"/>
                          <a:pt x="7" y="20"/>
                        </a:cubicBezTo>
                        <a:cubicBezTo>
                          <a:pt x="7" y="19"/>
                          <a:pt x="4" y="18"/>
                          <a:pt x="4" y="20"/>
                        </a:cubicBezTo>
                        <a:cubicBezTo>
                          <a:pt x="4" y="20"/>
                          <a:pt x="4" y="21"/>
                          <a:pt x="4" y="22"/>
                        </a:cubicBezTo>
                        <a:cubicBezTo>
                          <a:pt x="5" y="22"/>
                          <a:pt x="6" y="22"/>
                          <a:pt x="6" y="22"/>
                        </a:cubicBezTo>
                        <a:cubicBezTo>
                          <a:pt x="5" y="16"/>
                          <a:pt x="3" y="8"/>
                          <a:pt x="6" y="3"/>
                        </a:cubicBezTo>
                        <a:cubicBezTo>
                          <a:pt x="6" y="1"/>
                          <a:pt x="4" y="0"/>
                          <a:pt x="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6" name="Freeform 281"/>
                  <p:cNvSpPr/>
                  <p:nvPr/>
                </p:nvSpPr>
                <p:spPr bwMode="auto">
                  <a:xfrm>
                    <a:off x="848" y="1353"/>
                    <a:ext cx="11" cy="16"/>
                  </a:xfrm>
                  <a:custGeom>
                    <a:avLst/>
                    <a:gdLst>
                      <a:gd name="T0" fmla="*/ 7 w 17"/>
                      <a:gd name="T1" fmla="*/ 5 h 24"/>
                      <a:gd name="T2" fmla="*/ 6 w 17"/>
                      <a:gd name="T3" fmla="*/ 4 h 24"/>
                      <a:gd name="T4" fmla="*/ 4 w 17"/>
                      <a:gd name="T5" fmla="*/ 3 h 24"/>
                      <a:gd name="T6" fmla="*/ 3 w 17"/>
                      <a:gd name="T7" fmla="*/ 22 h 24"/>
                      <a:gd name="T8" fmla="*/ 6 w 17"/>
                      <a:gd name="T9" fmla="*/ 23 h 24"/>
                      <a:gd name="T10" fmla="*/ 6 w 17"/>
                      <a:gd name="T11" fmla="*/ 2 h 24"/>
                      <a:gd name="T12" fmla="*/ 4 w 17"/>
                      <a:gd name="T13" fmla="*/ 2 h 24"/>
                      <a:gd name="T14" fmla="*/ 6 w 17"/>
                      <a:gd name="T15" fmla="*/ 22 h 24"/>
                      <a:gd name="T16" fmla="*/ 9 w 17"/>
                      <a:gd name="T17" fmla="*/ 21 h 24"/>
                      <a:gd name="T18" fmla="*/ 9 w 17"/>
                      <a:gd name="T19" fmla="*/ 3 h 24"/>
                      <a:gd name="T20" fmla="*/ 6 w 17"/>
                      <a:gd name="T21" fmla="*/ 3 h 24"/>
                      <a:gd name="T22" fmla="*/ 7 w 17"/>
                      <a:gd name="T23" fmla="*/ 21 h 24"/>
                      <a:gd name="T24" fmla="*/ 10 w 17"/>
                      <a:gd name="T25" fmla="*/ 20 h 24"/>
                      <a:gd name="T26" fmla="*/ 9 w 17"/>
                      <a:gd name="T27" fmla="*/ 3 h 24"/>
                      <a:gd name="T28" fmla="*/ 7 w 17"/>
                      <a:gd name="T29" fmla="*/ 4 h 24"/>
                      <a:gd name="T30" fmla="*/ 8 w 17"/>
                      <a:gd name="T31" fmla="*/ 20 h 24"/>
                      <a:gd name="T32" fmla="*/ 10 w 17"/>
                      <a:gd name="T33" fmla="*/ 19 h 24"/>
                      <a:gd name="T34" fmla="*/ 7 w 17"/>
                      <a:gd name="T35" fmla="*/ 5 h 24"/>
                      <a:gd name="T36" fmla="*/ 5 w 17"/>
                      <a:gd name="T37" fmla="*/ 20 h 24"/>
                      <a:gd name="T38" fmla="*/ 5 w 17"/>
                      <a:gd name="T39" fmla="*/ 23 h 24"/>
                      <a:gd name="T40" fmla="*/ 8 w 17"/>
                      <a:gd name="T41" fmla="*/ 2 h 24"/>
                      <a:gd name="T42" fmla="*/ 9 w 17"/>
                      <a:gd name="T43" fmla="*/ 22 h 24"/>
                      <a:gd name="T44" fmla="*/ 11 w 17"/>
                      <a:gd name="T45" fmla="*/ 21 h 24"/>
                      <a:gd name="T46" fmla="*/ 8 w 17"/>
                      <a:gd name="T47" fmla="*/ 2 h 24"/>
                      <a:gd name="T48" fmla="*/ 6 w 17"/>
                      <a:gd name="T49" fmla="*/ 3 h 24"/>
                      <a:gd name="T50" fmla="*/ 7 w 17"/>
                      <a:gd name="T51" fmla="*/ 21 h 24"/>
                      <a:gd name="T52" fmla="*/ 10 w 17"/>
                      <a:gd name="T53" fmla="*/ 21 h 24"/>
                      <a:gd name="T54" fmla="*/ 9 w 17"/>
                      <a:gd name="T55" fmla="*/ 2 h 24"/>
                      <a:gd name="T56" fmla="*/ 6 w 17"/>
                      <a:gd name="T57" fmla="*/ 2 h 24"/>
                      <a:gd name="T58" fmla="*/ 6 w 17"/>
                      <a:gd name="T59" fmla="*/ 21 h 24"/>
                      <a:gd name="T60" fmla="*/ 9 w 17"/>
                      <a:gd name="T61" fmla="*/ 21 h 24"/>
                      <a:gd name="T62" fmla="*/ 6 w 17"/>
                      <a:gd name="T63" fmla="*/ 1 h 24"/>
                      <a:gd name="T64" fmla="*/ 4 w 17"/>
                      <a:gd name="T65" fmla="*/ 1 h 24"/>
                      <a:gd name="T66" fmla="*/ 3 w 17"/>
                      <a:gd name="T67" fmla="*/ 21 h 24"/>
                      <a:gd name="T68" fmla="*/ 6 w 17"/>
                      <a:gd name="T69" fmla="*/ 22 h 24"/>
                      <a:gd name="T70" fmla="*/ 6 w 17"/>
                      <a:gd name="T71" fmla="*/ 5 h 24"/>
                      <a:gd name="T72" fmla="*/ 4 w 17"/>
                      <a:gd name="T73" fmla="*/ 5 h 24"/>
                      <a:gd name="T74" fmla="*/ 4 w 17"/>
                      <a:gd name="T75" fmla="*/ 6 h 24"/>
                      <a:gd name="T76" fmla="*/ 7 w 17"/>
                      <a:gd name="T77" fmla="*/ 5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7" h="24">
                        <a:moveTo>
                          <a:pt x="7" y="5"/>
                        </a:moveTo>
                        <a:cubicBezTo>
                          <a:pt x="7" y="4"/>
                          <a:pt x="7" y="4"/>
                          <a:pt x="6" y="4"/>
                        </a:cubicBezTo>
                        <a:cubicBezTo>
                          <a:pt x="6" y="3"/>
                          <a:pt x="4" y="2"/>
                          <a:pt x="4" y="3"/>
                        </a:cubicBezTo>
                        <a:cubicBezTo>
                          <a:pt x="1" y="9"/>
                          <a:pt x="1" y="16"/>
                          <a:pt x="3" y="22"/>
                        </a:cubicBezTo>
                        <a:cubicBezTo>
                          <a:pt x="3" y="23"/>
                          <a:pt x="5" y="24"/>
                          <a:pt x="6" y="23"/>
                        </a:cubicBezTo>
                        <a:cubicBezTo>
                          <a:pt x="10" y="16"/>
                          <a:pt x="3" y="9"/>
                          <a:pt x="6" y="2"/>
                        </a:cubicBezTo>
                        <a:cubicBezTo>
                          <a:pt x="6" y="2"/>
                          <a:pt x="5" y="2"/>
                          <a:pt x="4" y="2"/>
                        </a:cubicBezTo>
                        <a:cubicBezTo>
                          <a:pt x="7" y="8"/>
                          <a:pt x="5" y="15"/>
                          <a:pt x="6" y="22"/>
                        </a:cubicBezTo>
                        <a:cubicBezTo>
                          <a:pt x="7" y="23"/>
                          <a:pt x="9" y="23"/>
                          <a:pt x="9" y="21"/>
                        </a:cubicBezTo>
                        <a:cubicBezTo>
                          <a:pt x="10" y="15"/>
                          <a:pt x="8" y="9"/>
                          <a:pt x="9" y="3"/>
                        </a:cubicBezTo>
                        <a:cubicBezTo>
                          <a:pt x="8" y="3"/>
                          <a:pt x="7" y="3"/>
                          <a:pt x="6" y="3"/>
                        </a:cubicBezTo>
                        <a:cubicBezTo>
                          <a:pt x="9" y="8"/>
                          <a:pt x="8" y="15"/>
                          <a:pt x="7" y="21"/>
                        </a:cubicBezTo>
                        <a:cubicBezTo>
                          <a:pt x="8" y="20"/>
                          <a:pt x="9" y="20"/>
                          <a:pt x="10" y="20"/>
                        </a:cubicBezTo>
                        <a:cubicBezTo>
                          <a:pt x="8" y="15"/>
                          <a:pt x="7" y="9"/>
                          <a:pt x="9" y="3"/>
                        </a:cubicBezTo>
                        <a:cubicBezTo>
                          <a:pt x="8" y="4"/>
                          <a:pt x="8" y="4"/>
                          <a:pt x="7" y="4"/>
                        </a:cubicBezTo>
                        <a:cubicBezTo>
                          <a:pt x="11" y="7"/>
                          <a:pt x="9" y="17"/>
                          <a:pt x="8" y="20"/>
                        </a:cubicBezTo>
                        <a:cubicBezTo>
                          <a:pt x="9" y="20"/>
                          <a:pt x="9" y="20"/>
                          <a:pt x="10" y="19"/>
                        </a:cubicBezTo>
                        <a:cubicBezTo>
                          <a:pt x="7" y="18"/>
                          <a:pt x="4" y="5"/>
                          <a:pt x="7" y="5"/>
                        </a:cubicBezTo>
                        <a:cubicBezTo>
                          <a:pt x="13" y="6"/>
                          <a:pt x="11" y="20"/>
                          <a:pt x="5" y="20"/>
                        </a:cubicBezTo>
                        <a:cubicBezTo>
                          <a:pt x="3" y="20"/>
                          <a:pt x="3" y="23"/>
                          <a:pt x="5" y="23"/>
                        </a:cubicBezTo>
                        <a:cubicBezTo>
                          <a:pt x="14" y="23"/>
                          <a:pt x="17" y="5"/>
                          <a:pt x="8" y="2"/>
                        </a:cubicBezTo>
                        <a:cubicBezTo>
                          <a:pt x="0" y="0"/>
                          <a:pt x="3" y="20"/>
                          <a:pt x="9" y="22"/>
                        </a:cubicBezTo>
                        <a:cubicBezTo>
                          <a:pt x="10" y="22"/>
                          <a:pt x="11" y="22"/>
                          <a:pt x="11" y="21"/>
                        </a:cubicBezTo>
                        <a:cubicBezTo>
                          <a:pt x="13" y="16"/>
                          <a:pt x="13" y="5"/>
                          <a:pt x="8" y="2"/>
                        </a:cubicBezTo>
                        <a:cubicBezTo>
                          <a:pt x="7" y="1"/>
                          <a:pt x="7" y="2"/>
                          <a:pt x="6" y="3"/>
                        </a:cubicBezTo>
                        <a:cubicBezTo>
                          <a:pt x="4" y="9"/>
                          <a:pt x="5" y="16"/>
                          <a:pt x="7" y="21"/>
                        </a:cubicBezTo>
                        <a:cubicBezTo>
                          <a:pt x="8" y="23"/>
                          <a:pt x="10" y="22"/>
                          <a:pt x="10" y="21"/>
                        </a:cubicBezTo>
                        <a:cubicBezTo>
                          <a:pt x="11" y="15"/>
                          <a:pt x="12" y="8"/>
                          <a:pt x="9" y="2"/>
                        </a:cubicBezTo>
                        <a:cubicBezTo>
                          <a:pt x="8" y="1"/>
                          <a:pt x="6" y="1"/>
                          <a:pt x="6" y="2"/>
                        </a:cubicBezTo>
                        <a:cubicBezTo>
                          <a:pt x="5" y="9"/>
                          <a:pt x="7" y="15"/>
                          <a:pt x="6" y="21"/>
                        </a:cubicBezTo>
                        <a:cubicBezTo>
                          <a:pt x="7" y="21"/>
                          <a:pt x="8" y="21"/>
                          <a:pt x="9" y="21"/>
                        </a:cubicBezTo>
                        <a:cubicBezTo>
                          <a:pt x="8" y="14"/>
                          <a:pt x="10" y="7"/>
                          <a:pt x="6" y="1"/>
                        </a:cubicBezTo>
                        <a:cubicBezTo>
                          <a:pt x="6" y="0"/>
                          <a:pt x="4" y="0"/>
                          <a:pt x="4" y="1"/>
                        </a:cubicBezTo>
                        <a:cubicBezTo>
                          <a:pt x="1" y="7"/>
                          <a:pt x="7" y="15"/>
                          <a:pt x="3" y="21"/>
                        </a:cubicBezTo>
                        <a:cubicBezTo>
                          <a:pt x="4" y="21"/>
                          <a:pt x="5" y="21"/>
                          <a:pt x="6" y="22"/>
                        </a:cubicBezTo>
                        <a:cubicBezTo>
                          <a:pt x="4" y="16"/>
                          <a:pt x="4" y="10"/>
                          <a:pt x="6" y="5"/>
                        </a:cubicBezTo>
                        <a:cubicBezTo>
                          <a:pt x="5" y="5"/>
                          <a:pt x="5" y="5"/>
                          <a:pt x="4" y="5"/>
                        </a:cubicBezTo>
                        <a:cubicBezTo>
                          <a:pt x="4" y="5"/>
                          <a:pt x="4" y="6"/>
                          <a:pt x="4" y="6"/>
                        </a:cubicBezTo>
                        <a:cubicBezTo>
                          <a:pt x="5" y="8"/>
                          <a:pt x="8" y="6"/>
                          <a:pt x="7"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7" name="Freeform 282"/>
                  <p:cNvSpPr/>
                  <p:nvPr/>
                </p:nvSpPr>
                <p:spPr bwMode="auto">
                  <a:xfrm>
                    <a:off x="886" y="1349"/>
                    <a:ext cx="11" cy="17"/>
                  </a:xfrm>
                  <a:custGeom>
                    <a:avLst/>
                    <a:gdLst>
                      <a:gd name="T0" fmla="*/ 7 w 17"/>
                      <a:gd name="T1" fmla="*/ 8 h 26"/>
                      <a:gd name="T2" fmla="*/ 3 w 17"/>
                      <a:gd name="T3" fmla="*/ 20 h 26"/>
                      <a:gd name="T4" fmla="*/ 7 w 17"/>
                      <a:gd name="T5" fmla="*/ 7 h 26"/>
                      <a:gd name="T6" fmla="*/ 6 w 17"/>
                      <a:gd name="T7" fmla="*/ 17 h 26"/>
                      <a:gd name="T8" fmla="*/ 8 w 17"/>
                      <a:gd name="T9" fmla="*/ 3 h 26"/>
                      <a:gd name="T10" fmla="*/ 6 w 17"/>
                      <a:gd name="T11" fmla="*/ 21 h 26"/>
                      <a:gd name="T12" fmla="*/ 10 w 17"/>
                      <a:gd name="T13" fmla="*/ 3 h 26"/>
                      <a:gd name="T14" fmla="*/ 7 w 17"/>
                      <a:gd name="T15" fmla="*/ 20 h 26"/>
                      <a:gd name="T16" fmla="*/ 8 w 17"/>
                      <a:gd name="T17" fmla="*/ 6 h 26"/>
                      <a:gd name="T18" fmla="*/ 11 w 17"/>
                      <a:gd name="T19" fmla="*/ 11 h 26"/>
                      <a:gd name="T20" fmla="*/ 10 w 17"/>
                      <a:gd name="T21" fmla="*/ 19 h 26"/>
                      <a:gd name="T22" fmla="*/ 8 w 17"/>
                      <a:gd name="T23" fmla="*/ 2 h 26"/>
                      <a:gd name="T24" fmla="*/ 9 w 17"/>
                      <a:gd name="T25" fmla="*/ 20 h 26"/>
                      <a:gd name="T26" fmla="*/ 7 w 17"/>
                      <a:gd name="T27" fmla="*/ 5 h 26"/>
                      <a:gd name="T28" fmla="*/ 9 w 17"/>
                      <a:gd name="T29" fmla="*/ 18 h 26"/>
                      <a:gd name="T30" fmla="*/ 9 w 17"/>
                      <a:gd name="T31" fmla="*/ 26 h 26"/>
                      <a:gd name="T32" fmla="*/ 10 w 17"/>
                      <a:gd name="T33" fmla="*/ 23 h 26"/>
                      <a:gd name="T34" fmla="*/ 12 w 17"/>
                      <a:gd name="T35" fmla="*/ 23 h 26"/>
                      <a:gd name="T36" fmla="*/ 8 w 17"/>
                      <a:gd name="T37" fmla="*/ 23 h 26"/>
                      <a:gd name="T38" fmla="*/ 8 w 17"/>
                      <a:gd name="T39" fmla="*/ 26 h 26"/>
                      <a:gd name="T40" fmla="*/ 9 w 17"/>
                      <a:gd name="T41" fmla="*/ 23 h 26"/>
                      <a:gd name="T42" fmla="*/ 12 w 17"/>
                      <a:gd name="T43" fmla="*/ 15 h 26"/>
                      <a:gd name="T44" fmla="*/ 10 w 17"/>
                      <a:gd name="T45" fmla="*/ 0 h 26"/>
                      <a:gd name="T46" fmla="*/ 8 w 17"/>
                      <a:gd name="T47" fmla="*/ 23 h 26"/>
                      <a:gd name="T48" fmla="*/ 8 w 17"/>
                      <a:gd name="T49" fmla="*/ 0 h 26"/>
                      <a:gd name="T50" fmla="*/ 10 w 17"/>
                      <a:gd name="T51" fmla="*/ 21 h 26"/>
                      <a:gd name="T52" fmla="*/ 7 w 17"/>
                      <a:gd name="T53" fmla="*/ 21 h 26"/>
                      <a:gd name="T54" fmla="*/ 11 w 17"/>
                      <a:gd name="T55" fmla="*/ 2 h 26"/>
                      <a:gd name="T56" fmla="*/ 7 w 17"/>
                      <a:gd name="T57" fmla="*/ 23 h 26"/>
                      <a:gd name="T58" fmla="*/ 9 w 17"/>
                      <a:gd name="T59" fmla="*/ 1 h 26"/>
                      <a:gd name="T60" fmla="*/ 6 w 17"/>
                      <a:gd name="T61" fmla="*/ 19 h 26"/>
                      <a:gd name="T62" fmla="*/ 7 w 17"/>
                      <a:gd name="T63" fmla="*/ 5 h 26"/>
                      <a:gd name="T64" fmla="*/ 3 w 17"/>
                      <a:gd name="T65" fmla="*/ 21 h 26"/>
                      <a:gd name="T66" fmla="*/ 7 w 17"/>
                      <a:gd name="T67" fmla="*/ 7 h 26"/>
                      <a:gd name="T68" fmla="*/ 4 w 17"/>
                      <a:gd name="T69" fmla="*/ 1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7" h="26">
                        <a:moveTo>
                          <a:pt x="6" y="15"/>
                        </a:moveTo>
                        <a:cubicBezTo>
                          <a:pt x="5" y="13"/>
                          <a:pt x="5" y="11"/>
                          <a:pt x="7" y="8"/>
                        </a:cubicBezTo>
                        <a:cubicBezTo>
                          <a:pt x="6" y="8"/>
                          <a:pt x="5" y="8"/>
                          <a:pt x="4" y="8"/>
                        </a:cubicBezTo>
                        <a:cubicBezTo>
                          <a:pt x="5" y="11"/>
                          <a:pt x="6" y="18"/>
                          <a:pt x="3" y="20"/>
                        </a:cubicBezTo>
                        <a:cubicBezTo>
                          <a:pt x="4" y="20"/>
                          <a:pt x="5" y="20"/>
                          <a:pt x="5" y="20"/>
                        </a:cubicBezTo>
                        <a:cubicBezTo>
                          <a:pt x="4" y="16"/>
                          <a:pt x="4" y="10"/>
                          <a:pt x="7" y="7"/>
                        </a:cubicBezTo>
                        <a:cubicBezTo>
                          <a:pt x="6" y="7"/>
                          <a:pt x="6" y="7"/>
                          <a:pt x="5" y="7"/>
                        </a:cubicBezTo>
                        <a:cubicBezTo>
                          <a:pt x="7" y="9"/>
                          <a:pt x="8" y="15"/>
                          <a:pt x="6" y="17"/>
                        </a:cubicBezTo>
                        <a:cubicBezTo>
                          <a:pt x="7" y="17"/>
                          <a:pt x="7" y="17"/>
                          <a:pt x="8" y="17"/>
                        </a:cubicBezTo>
                        <a:cubicBezTo>
                          <a:pt x="6" y="13"/>
                          <a:pt x="5" y="7"/>
                          <a:pt x="8" y="3"/>
                        </a:cubicBezTo>
                        <a:cubicBezTo>
                          <a:pt x="8" y="3"/>
                          <a:pt x="7" y="3"/>
                          <a:pt x="6" y="3"/>
                        </a:cubicBezTo>
                        <a:cubicBezTo>
                          <a:pt x="10" y="8"/>
                          <a:pt x="9" y="16"/>
                          <a:pt x="6" y="21"/>
                        </a:cubicBezTo>
                        <a:cubicBezTo>
                          <a:pt x="7" y="21"/>
                          <a:pt x="7" y="20"/>
                          <a:pt x="8" y="20"/>
                        </a:cubicBezTo>
                        <a:cubicBezTo>
                          <a:pt x="4" y="18"/>
                          <a:pt x="7" y="5"/>
                          <a:pt x="10" y="3"/>
                        </a:cubicBezTo>
                        <a:cubicBezTo>
                          <a:pt x="10" y="3"/>
                          <a:pt x="9" y="3"/>
                          <a:pt x="8" y="3"/>
                        </a:cubicBezTo>
                        <a:cubicBezTo>
                          <a:pt x="11" y="7"/>
                          <a:pt x="10" y="15"/>
                          <a:pt x="7" y="20"/>
                        </a:cubicBezTo>
                        <a:cubicBezTo>
                          <a:pt x="8" y="20"/>
                          <a:pt x="9" y="20"/>
                          <a:pt x="10" y="20"/>
                        </a:cubicBezTo>
                        <a:cubicBezTo>
                          <a:pt x="7" y="16"/>
                          <a:pt x="7" y="10"/>
                          <a:pt x="8" y="6"/>
                        </a:cubicBezTo>
                        <a:cubicBezTo>
                          <a:pt x="8" y="4"/>
                          <a:pt x="10" y="6"/>
                          <a:pt x="11" y="7"/>
                        </a:cubicBezTo>
                        <a:cubicBezTo>
                          <a:pt x="11" y="8"/>
                          <a:pt x="11" y="10"/>
                          <a:pt x="11" y="11"/>
                        </a:cubicBezTo>
                        <a:cubicBezTo>
                          <a:pt x="11" y="14"/>
                          <a:pt x="10" y="17"/>
                          <a:pt x="8" y="19"/>
                        </a:cubicBezTo>
                        <a:cubicBezTo>
                          <a:pt x="9" y="19"/>
                          <a:pt x="10" y="19"/>
                          <a:pt x="10" y="19"/>
                        </a:cubicBezTo>
                        <a:cubicBezTo>
                          <a:pt x="7" y="16"/>
                          <a:pt x="7" y="6"/>
                          <a:pt x="10" y="2"/>
                        </a:cubicBezTo>
                        <a:cubicBezTo>
                          <a:pt x="10" y="2"/>
                          <a:pt x="9" y="2"/>
                          <a:pt x="8" y="2"/>
                        </a:cubicBezTo>
                        <a:cubicBezTo>
                          <a:pt x="11" y="5"/>
                          <a:pt x="13" y="18"/>
                          <a:pt x="8" y="20"/>
                        </a:cubicBezTo>
                        <a:cubicBezTo>
                          <a:pt x="8" y="20"/>
                          <a:pt x="9" y="20"/>
                          <a:pt x="9" y="20"/>
                        </a:cubicBezTo>
                        <a:cubicBezTo>
                          <a:pt x="7" y="18"/>
                          <a:pt x="7" y="14"/>
                          <a:pt x="7" y="10"/>
                        </a:cubicBezTo>
                        <a:cubicBezTo>
                          <a:pt x="7" y="9"/>
                          <a:pt x="7" y="7"/>
                          <a:pt x="7" y="5"/>
                        </a:cubicBezTo>
                        <a:cubicBezTo>
                          <a:pt x="9" y="0"/>
                          <a:pt x="10" y="8"/>
                          <a:pt x="10" y="9"/>
                        </a:cubicBezTo>
                        <a:cubicBezTo>
                          <a:pt x="10" y="12"/>
                          <a:pt x="10" y="15"/>
                          <a:pt x="9" y="18"/>
                        </a:cubicBezTo>
                        <a:cubicBezTo>
                          <a:pt x="8" y="20"/>
                          <a:pt x="8" y="20"/>
                          <a:pt x="6" y="22"/>
                        </a:cubicBezTo>
                        <a:cubicBezTo>
                          <a:pt x="4" y="24"/>
                          <a:pt x="7" y="26"/>
                          <a:pt x="9" y="26"/>
                        </a:cubicBezTo>
                        <a:cubicBezTo>
                          <a:pt x="10" y="26"/>
                          <a:pt x="11" y="25"/>
                          <a:pt x="10" y="24"/>
                        </a:cubicBezTo>
                        <a:cubicBezTo>
                          <a:pt x="10" y="24"/>
                          <a:pt x="10" y="23"/>
                          <a:pt x="10" y="23"/>
                        </a:cubicBezTo>
                        <a:cubicBezTo>
                          <a:pt x="10" y="24"/>
                          <a:pt x="10" y="25"/>
                          <a:pt x="10" y="25"/>
                        </a:cubicBezTo>
                        <a:cubicBezTo>
                          <a:pt x="11" y="24"/>
                          <a:pt x="11" y="24"/>
                          <a:pt x="12" y="23"/>
                        </a:cubicBezTo>
                        <a:cubicBezTo>
                          <a:pt x="13" y="21"/>
                          <a:pt x="10" y="20"/>
                          <a:pt x="9" y="21"/>
                        </a:cubicBezTo>
                        <a:cubicBezTo>
                          <a:pt x="9" y="22"/>
                          <a:pt x="8" y="23"/>
                          <a:pt x="8" y="23"/>
                        </a:cubicBezTo>
                        <a:cubicBezTo>
                          <a:pt x="7" y="24"/>
                          <a:pt x="7" y="25"/>
                          <a:pt x="8" y="25"/>
                        </a:cubicBezTo>
                        <a:cubicBezTo>
                          <a:pt x="8" y="25"/>
                          <a:pt x="8" y="26"/>
                          <a:pt x="8" y="26"/>
                        </a:cubicBezTo>
                        <a:cubicBezTo>
                          <a:pt x="9" y="25"/>
                          <a:pt x="9" y="24"/>
                          <a:pt x="10" y="23"/>
                        </a:cubicBezTo>
                        <a:cubicBezTo>
                          <a:pt x="8" y="23"/>
                          <a:pt x="8" y="24"/>
                          <a:pt x="9" y="23"/>
                        </a:cubicBezTo>
                        <a:cubicBezTo>
                          <a:pt x="10" y="23"/>
                          <a:pt x="10" y="22"/>
                          <a:pt x="11" y="22"/>
                        </a:cubicBezTo>
                        <a:cubicBezTo>
                          <a:pt x="12" y="19"/>
                          <a:pt x="12" y="17"/>
                          <a:pt x="12" y="15"/>
                        </a:cubicBezTo>
                        <a:cubicBezTo>
                          <a:pt x="13" y="10"/>
                          <a:pt x="13" y="5"/>
                          <a:pt x="11" y="0"/>
                        </a:cubicBezTo>
                        <a:cubicBezTo>
                          <a:pt x="11" y="0"/>
                          <a:pt x="10" y="0"/>
                          <a:pt x="10" y="0"/>
                        </a:cubicBezTo>
                        <a:cubicBezTo>
                          <a:pt x="1" y="1"/>
                          <a:pt x="3" y="17"/>
                          <a:pt x="7" y="22"/>
                        </a:cubicBezTo>
                        <a:cubicBezTo>
                          <a:pt x="7" y="22"/>
                          <a:pt x="8" y="23"/>
                          <a:pt x="8" y="23"/>
                        </a:cubicBezTo>
                        <a:cubicBezTo>
                          <a:pt x="16" y="20"/>
                          <a:pt x="15" y="5"/>
                          <a:pt x="10" y="0"/>
                        </a:cubicBezTo>
                        <a:cubicBezTo>
                          <a:pt x="10" y="0"/>
                          <a:pt x="9" y="0"/>
                          <a:pt x="8" y="0"/>
                        </a:cubicBezTo>
                        <a:cubicBezTo>
                          <a:pt x="4" y="5"/>
                          <a:pt x="3" y="17"/>
                          <a:pt x="8" y="21"/>
                        </a:cubicBezTo>
                        <a:cubicBezTo>
                          <a:pt x="9" y="21"/>
                          <a:pt x="10" y="21"/>
                          <a:pt x="10" y="21"/>
                        </a:cubicBezTo>
                        <a:cubicBezTo>
                          <a:pt x="14" y="18"/>
                          <a:pt x="17" y="2"/>
                          <a:pt x="9" y="2"/>
                        </a:cubicBezTo>
                        <a:cubicBezTo>
                          <a:pt x="1" y="2"/>
                          <a:pt x="4" y="17"/>
                          <a:pt x="7" y="21"/>
                        </a:cubicBezTo>
                        <a:cubicBezTo>
                          <a:pt x="8" y="22"/>
                          <a:pt x="9" y="22"/>
                          <a:pt x="10" y="21"/>
                        </a:cubicBezTo>
                        <a:cubicBezTo>
                          <a:pt x="13" y="16"/>
                          <a:pt x="14" y="7"/>
                          <a:pt x="11" y="2"/>
                        </a:cubicBezTo>
                        <a:cubicBezTo>
                          <a:pt x="10" y="1"/>
                          <a:pt x="10" y="1"/>
                          <a:pt x="9" y="1"/>
                        </a:cubicBezTo>
                        <a:cubicBezTo>
                          <a:pt x="3" y="4"/>
                          <a:pt x="0" y="20"/>
                          <a:pt x="7" y="23"/>
                        </a:cubicBezTo>
                        <a:cubicBezTo>
                          <a:pt x="7" y="23"/>
                          <a:pt x="8" y="23"/>
                          <a:pt x="9" y="22"/>
                        </a:cubicBezTo>
                        <a:cubicBezTo>
                          <a:pt x="12" y="16"/>
                          <a:pt x="13" y="7"/>
                          <a:pt x="9" y="1"/>
                        </a:cubicBezTo>
                        <a:cubicBezTo>
                          <a:pt x="8" y="1"/>
                          <a:pt x="7" y="1"/>
                          <a:pt x="6" y="1"/>
                        </a:cubicBezTo>
                        <a:cubicBezTo>
                          <a:pt x="2" y="6"/>
                          <a:pt x="3" y="14"/>
                          <a:pt x="6" y="19"/>
                        </a:cubicBezTo>
                        <a:cubicBezTo>
                          <a:pt x="6" y="19"/>
                          <a:pt x="7" y="20"/>
                          <a:pt x="8" y="19"/>
                        </a:cubicBezTo>
                        <a:cubicBezTo>
                          <a:pt x="11" y="15"/>
                          <a:pt x="10" y="9"/>
                          <a:pt x="7" y="5"/>
                        </a:cubicBezTo>
                        <a:cubicBezTo>
                          <a:pt x="7" y="4"/>
                          <a:pt x="6" y="5"/>
                          <a:pt x="5" y="5"/>
                        </a:cubicBezTo>
                        <a:cubicBezTo>
                          <a:pt x="1" y="9"/>
                          <a:pt x="0" y="16"/>
                          <a:pt x="3" y="21"/>
                        </a:cubicBezTo>
                        <a:cubicBezTo>
                          <a:pt x="3" y="22"/>
                          <a:pt x="4" y="23"/>
                          <a:pt x="5" y="22"/>
                        </a:cubicBezTo>
                        <a:cubicBezTo>
                          <a:pt x="9" y="19"/>
                          <a:pt x="8" y="12"/>
                          <a:pt x="7" y="7"/>
                        </a:cubicBezTo>
                        <a:cubicBezTo>
                          <a:pt x="6" y="6"/>
                          <a:pt x="5" y="6"/>
                          <a:pt x="4" y="7"/>
                        </a:cubicBezTo>
                        <a:cubicBezTo>
                          <a:pt x="2" y="10"/>
                          <a:pt x="2" y="13"/>
                          <a:pt x="4" y="16"/>
                        </a:cubicBezTo>
                        <a:cubicBezTo>
                          <a:pt x="4" y="18"/>
                          <a:pt x="7" y="17"/>
                          <a:pt x="6"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8" name="Freeform 283"/>
                  <p:cNvSpPr/>
                  <p:nvPr/>
                </p:nvSpPr>
                <p:spPr bwMode="auto">
                  <a:xfrm>
                    <a:off x="852" y="1366"/>
                    <a:ext cx="4" cy="4"/>
                  </a:xfrm>
                  <a:custGeom>
                    <a:avLst/>
                    <a:gdLst>
                      <a:gd name="T0" fmla="*/ 3 w 6"/>
                      <a:gd name="T1" fmla="*/ 5 h 6"/>
                      <a:gd name="T2" fmla="*/ 2 w 6"/>
                      <a:gd name="T3" fmla="*/ 5 h 6"/>
                      <a:gd name="T4" fmla="*/ 3 w 6"/>
                      <a:gd name="T5" fmla="*/ 5 h 6"/>
                      <a:gd name="T6" fmla="*/ 5 w 6"/>
                      <a:gd name="T7" fmla="*/ 5 h 6"/>
                      <a:gd name="T8" fmla="*/ 6 w 6"/>
                      <a:gd name="T9" fmla="*/ 3 h 6"/>
                      <a:gd name="T10" fmla="*/ 5 w 6"/>
                      <a:gd name="T11" fmla="*/ 1 h 6"/>
                      <a:gd name="T12" fmla="*/ 2 w 6"/>
                      <a:gd name="T13" fmla="*/ 3 h 6"/>
                      <a:gd name="T14" fmla="*/ 3 w 6"/>
                      <a:gd name="T15" fmla="*/ 4 h 6"/>
                      <a:gd name="T16" fmla="*/ 4 w 6"/>
                      <a:gd name="T17" fmla="*/ 2 h 6"/>
                      <a:gd name="T18" fmla="*/ 0 w 6"/>
                      <a:gd name="T19" fmla="*/ 5 h 6"/>
                      <a:gd name="T20" fmla="*/ 3 w 6"/>
                      <a:gd name="T21"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6">
                        <a:moveTo>
                          <a:pt x="3" y="5"/>
                        </a:moveTo>
                        <a:cubicBezTo>
                          <a:pt x="2" y="5"/>
                          <a:pt x="2" y="5"/>
                          <a:pt x="2" y="5"/>
                        </a:cubicBezTo>
                        <a:cubicBezTo>
                          <a:pt x="3" y="5"/>
                          <a:pt x="3" y="5"/>
                          <a:pt x="3" y="5"/>
                        </a:cubicBezTo>
                        <a:cubicBezTo>
                          <a:pt x="4" y="5"/>
                          <a:pt x="4" y="5"/>
                          <a:pt x="5" y="5"/>
                        </a:cubicBezTo>
                        <a:cubicBezTo>
                          <a:pt x="5" y="4"/>
                          <a:pt x="6" y="4"/>
                          <a:pt x="6" y="3"/>
                        </a:cubicBezTo>
                        <a:cubicBezTo>
                          <a:pt x="5" y="2"/>
                          <a:pt x="5" y="2"/>
                          <a:pt x="5" y="1"/>
                        </a:cubicBezTo>
                        <a:cubicBezTo>
                          <a:pt x="3" y="0"/>
                          <a:pt x="1" y="2"/>
                          <a:pt x="2" y="3"/>
                        </a:cubicBezTo>
                        <a:cubicBezTo>
                          <a:pt x="3" y="3"/>
                          <a:pt x="3" y="3"/>
                          <a:pt x="3" y="4"/>
                        </a:cubicBezTo>
                        <a:cubicBezTo>
                          <a:pt x="3" y="3"/>
                          <a:pt x="3" y="2"/>
                          <a:pt x="4" y="2"/>
                        </a:cubicBezTo>
                        <a:cubicBezTo>
                          <a:pt x="2" y="2"/>
                          <a:pt x="0" y="2"/>
                          <a:pt x="0" y="5"/>
                        </a:cubicBezTo>
                        <a:cubicBezTo>
                          <a:pt x="0" y="6"/>
                          <a:pt x="3" y="6"/>
                          <a:pt x="3"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9" name="Freeform 284"/>
                  <p:cNvSpPr/>
                  <p:nvPr/>
                </p:nvSpPr>
                <p:spPr bwMode="auto">
                  <a:xfrm>
                    <a:off x="849" y="1350"/>
                    <a:ext cx="8" cy="7"/>
                  </a:xfrm>
                  <a:custGeom>
                    <a:avLst/>
                    <a:gdLst>
                      <a:gd name="T0" fmla="*/ 3 w 12"/>
                      <a:gd name="T1" fmla="*/ 6 h 11"/>
                      <a:gd name="T2" fmla="*/ 9 w 12"/>
                      <a:gd name="T3" fmla="*/ 9 h 11"/>
                      <a:gd name="T4" fmla="*/ 11 w 12"/>
                      <a:gd name="T5" fmla="*/ 8 h 11"/>
                      <a:gd name="T6" fmla="*/ 1 w 12"/>
                      <a:gd name="T7" fmla="*/ 5 h 11"/>
                      <a:gd name="T8" fmla="*/ 3 w 12"/>
                      <a:gd name="T9" fmla="*/ 6 h 11"/>
                    </a:gdLst>
                    <a:ahLst/>
                    <a:cxnLst>
                      <a:cxn ang="0">
                        <a:pos x="T0" y="T1"/>
                      </a:cxn>
                      <a:cxn ang="0">
                        <a:pos x="T2" y="T3"/>
                      </a:cxn>
                      <a:cxn ang="0">
                        <a:pos x="T4" y="T5"/>
                      </a:cxn>
                      <a:cxn ang="0">
                        <a:pos x="T6" y="T7"/>
                      </a:cxn>
                      <a:cxn ang="0">
                        <a:pos x="T8" y="T9"/>
                      </a:cxn>
                    </a:cxnLst>
                    <a:rect l="0" t="0" r="r" b="b"/>
                    <a:pathLst>
                      <a:path w="12" h="11">
                        <a:moveTo>
                          <a:pt x="3" y="6"/>
                        </a:moveTo>
                        <a:cubicBezTo>
                          <a:pt x="5" y="3"/>
                          <a:pt x="8" y="7"/>
                          <a:pt x="9" y="9"/>
                        </a:cubicBezTo>
                        <a:cubicBezTo>
                          <a:pt x="10" y="11"/>
                          <a:pt x="12" y="9"/>
                          <a:pt x="11" y="8"/>
                        </a:cubicBezTo>
                        <a:cubicBezTo>
                          <a:pt x="9" y="4"/>
                          <a:pt x="3" y="0"/>
                          <a:pt x="1" y="5"/>
                        </a:cubicBezTo>
                        <a:cubicBezTo>
                          <a:pt x="0" y="7"/>
                          <a:pt x="2" y="8"/>
                          <a:pt x="3"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0" name="Freeform 285"/>
                  <p:cNvSpPr/>
                  <p:nvPr/>
                </p:nvSpPr>
                <p:spPr bwMode="auto">
                  <a:xfrm>
                    <a:off x="901" y="1608"/>
                    <a:ext cx="54" cy="49"/>
                  </a:xfrm>
                  <a:custGeom>
                    <a:avLst/>
                    <a:gdLst>
                      <a:gd name="T0" fmla="*/ 44 w 80"/>
                      <a:gd name="T1" fmla="*/ 67 h 74"/>
                      <a:gd name="T2" fmla="*/ 6 w 80"/>
                      <a:gd name="T3" fmla="*/ 44 h 74"/>
                      <a:gd name="T4" fmla="*/ 27 w 80"/>
                      <a:gd name="T5" fmla="*/ 11 h 74"/>
                      <a:gd name="T6" fmla="*/ 39 w 80"/>
                      <a:gd name="T7" fmla="*/ 66 h 74"/>
                      <a:gd name="T8" fmla="*/ 39 w 80"/>
                      <a:gd name="T9" fmla="*/ 69 h 74"/>
                      <a:gd name="T10" fmla="*/ 66 w 80"/>
                      <a:gd name="T11" fmla="*/ 34 h 74"/>
                      <a:gd name="T12" fmla="*/ 32 w 80"/>
                      <a:gd name="T13" fmla="*/ 8 h 74"/>
                      <a:gd name="T14" fmla="*/ 3 w 80"/>
                      <a:gd name="T15" fmla="*/ 42 h 74"/>
                      <a:gd name="T16" fmla="*/ 44 w 80"/>
                      <a:gd name="T17" fmla="*/ 69 h 74"/>
                      <a:gd name="T18" fmla="*/ 44 w 80"/>
                      <a:gd name="T19" fmla="*/ 67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0" h="74">
                        <a:moveTo>
                          <a:pt x="44" y="67"/>
                        </a:moveTo>
                        <a:cubicBezTo>
                          <a:pt x="29" y="71"/>
                          <a:pt x="11" y="57"/>
                          <a:pt x="6" y="44"/>
                        </a:cubicBezTo>
                        <a:cubicBezTo>
                          <a:pt x="0" y="29"/>
                          <a:pt x="13" y="16"/>
                          <a:pt x="27" y="11"/>
                        </a:cubicBezTo>
                        <a:cubicBezTo>
                          <a:pt x="66" y="0"/>
                          <a:pt x="80" y="63"/>
                          <a:pt x="39" y="66"/>
                        </a:cubicBezTo>
                        <a:cubicBezTo>
                          <a:pt x="37" y="66"/>
                          <a:pt x="37" y="69"/>
                          <a:pt x="39" y="69"/>
                        </a:cubicBezTo>
                        <a:cubicBezTo>
                          <a:pt x="58" y="67"/>
                          <a:pt x="69" y="51"/>
                          <a:pt x="66" y="34"/>
                        </a:cubicBezTo>
                        <a:cubicBezTo>
                          <a:pt x="63" y="17"/>
                          <a:pt x="49" y="5"/>
                          <a:pt x="32" y="8"/>
                        </a:cubicBezTo>
                        <a:cubicBezTo>
                          <a:pt x="14" y="11"/>
                          <a:pt x="1" y="24"/>
                          <a:pt x="3" y="42"/>
                        </a:cubicBezTo>
                        <a:cubicBezTo>
                          <a:pt x="6" y="58"/>
                          <a:pt x="28" y="74"/>
                          <a:pt x="44" y="69"/>
                        </a:cubicBezTo>
                        <a:cubicBezTo>
                          <a:pt x="46" y="68"/>
                          <a:pt x="45" y="66"/>
                          <a:pt x="44" y="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1" name="Freeform 286"/>
                  <p:cNvSpPr/>
                  <p:nvPr/>
                </p:nvSpPr>
                <p:spPr bwMode="auto">
                  <a:xfrm>
                    <a:off x="929" y="1652"/>
                    <a:ext cx="12" cy="8"/>
                  </a:xfrm>
                  <a:custGeom>
                    <a:avLst/>
                    <a:gdLst>
                      <a:gd name="T0" fmla="*/ 1 w 18"/>
                      <a:gd name="T1" fmla="*/ 2 h 12"/>
                      <a:gd name="T2" fmla="*/ 16 w 18"/>
                      <a:gd name="T3" fmla="*/ 11 h 12"/>
                      <a:gd name="T4" fmla="*/ 16 w 18"/>
                      <a:gd name="T5" fmla="*/ 9 h 12"/>
                      <a:gd name="T6" fmla="*/ 3 w 18"/>
                      <a:gd name="T7" fmla="*/ 1 h 12"/>
                      <a:gd name="T8" fmla="*/ 1 w 18"/>
                      <a:gd name="T9" fmla="*/ 2 h 12"/>
                    </a:gdLst>
                    <a:ahLst/>
                    <a:cxnLst>
                      <a:cxn ang="0">
                        <a:pos x="T0" y="T1"/>
                      </a:cxn>
                      <a:cxn ang="0">
                        <a:pos x="T2" y="T3"/>
                      </a:cxn>
                      <a:cxn ang="0">
                        <a:pos x="T4" y="T5"/>
                      </a:cxn>
                      <a:cxn ang="0">
                        <a:pos x="T6" y="T7"/>
                      </a:cxn>
                      <a:cxn ang="0">
                        <a:pos x="T8" y="T9"/>
                      </a:cxn>
                    </a:cxnLst>
                    <a:rect l="0" t="0" r="r" b="b"/>
                    <a:pathLst>
                      <a:path w="18" h="12">
                        <a:moveTo>
                          <a:pt x="1" y="2"/>
                        </a:moveTo>
                        <a:cubicBezTo>
                          <a:pt x="4" y="8"/>
                          <a:pt x="10" y="12"/>
                          <a:pt x="16" y="11"/>
                        </a:cubicBezTo>
                        <a:cubicBezTo>
                          <a:pt x="18" y="11"/>
                          <a:pt x="18" y="9"/>
                          <a:pt x="16" y="9"/>
                        </a:cubicBezTo>
                        <a:cubicBezTo>
                          <a:pt x="10" y="9"/>
                          <a:pt x="6" y="6"/>
                          <a:pt x="3" y="1"/>
                        </a:cubicBezTo>
                        <a:cubicBezTo>
                          <a:pt x="2" y="0"/>
                          <a:pt x="0"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2" name="Freeform 287"/>
                  <p:cNvSpPr/>
                  <p:nvPr/>
                </p:nvSpPr>
                <p:spPr bwMode="auto">
                  <a:xfrm>
                    <a:off x="933" y="1651"/>
                    <a:ext cx="8" cy="8"/>
                  </a:xfrm>
                  <a:custGeom>
                    <a:avLst/>
                    <a:gdLst>
                      <a:gd name="T0" fmla="*/ 0 w 12"/>
                      <a:gd name="T1" fmla="*/ 2 h 12"/>
                      <a:gd name="T2" fmla="*/ 10 w 12"/>
                      <a:gd name="T3" fmla="*/ 12 h 12"/>
                      <a:gd name="T4" fmla="*/ 10 w 12"/>
                      <a:gd name="T5" fmla="*/ 10 h 12"/>
                      <a:gd name="T6" fmla="*/ 2 w 12"/>
                      <a:gd name="T7" fmla="*/ 2 h 12"/>
                      <a:gd name="T8" fmla="*/ 0 w 12"/>
                      <a:gd name="T9" fmla="*/ 2 h 12"/>
                    </a:gdLst>
                    <a:ahLst/>
                    <a:cxnLst>
                      <a:cxn ang="0">
                        <a:pos x="T0" y="T1"/>
                      </a:cxn>
                      <a:cxn ang="0">
                        <a:pos x="T2" y="T3"/>
                      </a:cxn>
                      <a:cxn ang="0">
                        <a:pos x="T4" y="T5"/>
                      </a:cxn>
                      <a:cxn ang="0">
                        <a:pos x="T6" y="T7"/>
                      </a:cxn>
                      <a:cxn ang="0">
                        <a:pos x="T8" y="T9"/>
                      </a:cxn>
                    </a:cxnLst>
                    <a:rect l="0" t="0" r="r" b="b"/>
                    <a:pathLst>
                      <a:path w="12" h="12">
                        <a:moveTo>
                          <a:pt x="0" y="2"/>
                        </a:moveTo>
                        <a:cubicBezTo>
                          <a:pt x="0" y="7"/>
                          <a:pt x="4" y="12"/>
                          <a:pt x="10" y="12"/>
                        </a:cubicBezTo>
                        <a:cubicBezTo>
                          <a:pt x="12" y="12"/>
                          <a:pt x="12" y="10"/>
                          <a:pt x="10" y="10"/>
                        </a:cubicBezTo>
                        <a:cubicBezTo>
                          <a:pt x="6" y="10"/>
                          <a:pt x="2" y="6"/>
                          <a:pt x="2" y="2"/>
                        </a:cubicBezTo>
                        <a:cubicBezTo>
                          <a:pt x="2" y="0"/>
                          <a:pt x="0" y="0"/>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3" name="Freeform 288"/>
                  <p:cNvSpPr/>
                  <p:nvPr/>
                </p:nvSpPr>
                <p:spPr bwMode="auto">
                  <a:xfrm>
                    <a:off x="930" y="1651"/>
                    <a:ext cx="7" cy="7"/>
                  </a:xfrm>
                  <a:custGeom>
                    <a:avLst/>
                    <a:gdLst>
                      <a:gd name="T0" fmla="*/ 2 w 10"/>
                      <a:gd name="T1" fmla="*/ 3 h 10"/>
                      <a:gd name="T2" fmla="*/ 7 w 10"/>
                      <a:gd name="T3" fmla="*/ 7 h 10"/>
                      <a:gd name="T4" fmla="*/ 8 w 10"/>
                      <a:gd name="T5" fmla="*/ 6 h 10"/>
                      <a:gd name="T6" fmla="*/ 5 w 10"/>
                      <a:gd name="T7" fmla="*/ 3 h 10"/>
                      <a:gd name="T8" fmla="*/ 3 w 10"/>
                      <a:gd name="T9" fmla="*/ 5 h 10"/>
                      <a:gd name="T10" fmla="*/ 8 w 10"/>
                      <a:gd name="T11" fmla="*/ 9 h 10"/>
                      <a:gd name="T12" fmla="*/ 9 w 10"/>
                      <a:gd name="T13" fmla="*/ 7 h 10"/>
                      <a:gd name="T14" fmla="*/ 5 w 10"/>
                      <a:gd name="T15" fmla="*/ 4 h 10"/>
                      <a:gd name="T16" fmla="*/ 3 w 10"/>
                      <a:gd name="T17" fmla="*/ 6 h 10"/>
                      <a:gd name="T18" fmla="*/ 8 w 10"/>
                      <a:gd name="T19" fmla="*/ 10 h 10"/>
                      <a:gd name="T20" fmla="*/ 9 w 10"/>
                      <a:gd name="T21" fmla="*/ 8 h 10"/>
                      <a:gd name="T22" fmla="*/ 2 w 10"/>
                      <a:gd name="T23" fmla="*/ 2 h 10"/>
                      <a:gd name="T24" fmla="*/ 2 w 10"/>
                      <a:gd name="T25" fmla="*/ 3 h 10"/>
                      <a:gd name="T26" fmla="*/ 5 w 10"/>
                      <a:gd name="T27" fmla="*/ 4 h 10"/>
                      <a:gd name="T28" fmla="*/ 6 w 10"/>
                      <a:gd name="T29" fmla="*/ 3 h 10"/>
                      <a:gd name="T30" fmla="*/ 6 w 10"/>
                      <a:gd name="T31" fmla="*/ 1 h 10"/>
                      <a:gd name="T32" fmla="*/ 4 w 10"/>
                      <a:gd name="T33" fmla="*/ 2 h 10"/>
                      <a:gd name="T34" fmla="*/ 4 w 10"/>
                      <a:gd name="T35" fmla="*/ 3 h 10"/>
                      <a:gd name="T36" fmla="*/ 6 w 10"/>
                      <a:gd name="T37" fmla="*/ 2 h 10"/>
                      <a:gd name="T38" fmla="*/ 1 w 10"/>
                      <a:gd name="T39" fmla="*/ 1 h 10"/>
                      <a:gd name="T40" fmla="*/ 0 w 10"/>
                      <a:gd name="T41" fmla="*/ 3 h 10"/>
                      <a:gd name="T42" fmla="*/ 8 w 10"/>
                      <a:gd name="T43" fmla="*/ 10 h 10"/>
                      <a:gd name="T44" fmla="*/ 9 w 10"/>
                      <a:gd name="T45" fmla="*/ 8 h 10"/>
                      <a:gd name="T46" fmla="*/ 5 w 10"/>
                      <a:gd name="T47" fmla="*/ 4 h 10"/>
                      <a:gd name="T48" fmla="*/ 3 w 10"/>
                      <a:gd name="T49" fmla="*/ 6 h 10"/>
                      <a:gd name="T50" fmla="*/ 8 w 10"/>
                      <a:gd name="T51" fmla="*/ 9 h 10"/>
                      <a:gd name="T52" fmla="*/ 9 w 10"/>
                      <a:gd name="T53" fmla="*/ 8 h 10"/>
                      <a:gd name="T54" fmla="*/ 5 w 10"/>
                      <a:gd name="T55" fmla="*/ 4 h 10"/>
                      <a:gd name="T56" fmla="*/ 4 w 10"/>
                      <a:gd name="T57" fmla="*/ 5 h 10"/>
                      <a:gd name="T58" fmla="*/ 7 w 10"/>
                      <a:gd name="T59" fmla="*/ 8 h 10"/>
                      <a:gd name="T60" fmla="*/ 9 w 10"/>
                      <a:gd name="T61" fmla="*/ 6 h 10"/>
                      <a:gd name="T62" fmla="*/ 4 w 10"/>
                      <a:gd name="T63" fmla="*/ 1 h 10"/>
                      <a:gd name="T64" fmla="*/ 2 w 10"/>
                      <a:gd name="T65" fmla="*/ 3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 h="10">
                        <a:moveTo>
                          <a:pt x="2" y="3"/>
                        </a:moveTo>
                        <a:cubicBezTo>
                          <a:pt x="4" y="5"/>
                          <a:pt x="5" y="6"/>
                          <a:pt x="7" y="7"/>
                        </a:cubicBezTo>
                        <a:cubicBezTo>
                          <a:pt x="8" y="7"/>
                          <a:pt x="8" y="6"/>
                          <a:pt x="8" y="6"/>
                        </a:cubicBezTo>
                        <a:cubicBezTo>
                          <a:pt x="7" y="5"/>
                          <a:pt x="6" y="4"/>
                          <a:pt x="5" y="3"/>
                        </a:cubicBezTo>
                        <a:cubicBezTo>
                          <a:pt x="4" y="3"/>
                          <a:pt x="2" y="4"/>
                          <a:pt x="3" y="5"/>
                        </a:cubicBezTo>
                        <a:cubicBezTo>
                          <a:pt x="4" y="7"/>
                          <a:pt x="6" y="8"/>
                          <a:pt x="8" y="9"/>
                        </a:cubicBezTo>
                        <a:cubicBezTo>
                          <a:pt x="8" y="9"/>
                          <a:pt x="9" y="8"/>
                          <a:pt x="9" y="7"/>
                        </a:cubicBezTo>
                        <a:cubicBezTo>
                          <a:pt x="7" y="7"/>
                          <a:pt x="6" y="5"/>
                          <a:pt x="5" y="4"/>
                        </a:cubicBezTo>
                        <a:cubicBezTo>
                          <a:pt x="4" y="5"/>
                          <a:pt x="4" y="5"/>
                          <a:pt x="3" y="6"/>
                        </a:cubicBezTo>
                        <a:cubicBezTo>
                          <a:pt x="5" y="7"/>
                          <a:pt x="6" y="8"/>
                          <a:pt x="8" y="10"/>
                        </a:cubicBezTo>
                        <a:cubicBezTo>
                          <a:pt x="8" y="9"/>
                          <a:pt x="9" y="9"/>
                          <a:pt x="9" y="8"/>
                        </a:cubicBezTo>
                        <a:cubicBezTo>
                          <a:pt x="6" y="7"/>
                          <a:pt x="4" y="4"/>
                          <a:pt x="2" y="2"/>
                        </a:cubicBezTo>
                        <a:cubicBezTo>
                          <a:pt x="2" y="2"/>
                          <a:pt x="2" y="3"/>
                          <a:pt x="2" y="3"/>
                        </a:cubicBezTo>
                        <a:cubicBezTo>
                          <a:pt x="3" y="3"/>
                          <a:pt x="4" y="3"/>
                          <a:pt x="5" y="4"/>
                        </a:cubicBezTo>
                        <a:cubicBezTo>
                          <a:pt x="5" y="4"/>
                          <a:pt x="6" y="3"/>
                          <a:pt x="6" y="3"/>
                        </a:cubicBezTo>
                        <a:cubicBezTo>
                          <a:pt x="6" y="2"/>
                          <a:pt x="6" y="2"/>
                          <a:pt x="6" y="1"/>
                        </a:cubicBezTo>
                        <a:cubicBezTo>
                          <a:pt x="6" y="0"/>
                          <a:pt x="4" y="0"/>
                          <a:pt x="4" y="2"/>
                        </a:cubicBezTo>
                        <a:cubicBezTo>
                          <a:pt x="4" y="2"/>
                          <a:pt x="4" y="2"/>
                          <a:pt x="4" y="3"/>
                        </a:cubicBezTo>
                        <a:cubicBezTo>
                          <a:pt x="5" y="2"/>
                          <a:pt x="5" y="2"/>
                          <a:pt x="6" y="2"/>
                        </a:cubicBezTo>
                        <a:cubicBezTo>
                          <a:pt x="4" y="1"/>
                          <a:pt x="3" y="1"/>
                          <a:pt x="1" y="1"/>
                        </a:cubicBezTo>
                        <a:cubicBezTo>
                          <a:pt x="0" y="2"/>
                          <a:pt x="0" y="2"/>
                          <a:pt x="0" y="3"/>
                        </a:cubicBezTo>
                        <a:cubicBezTo>
                          <a:pt x="2" y="6"/>
                          <a:pt x="5" y="9"/>
                          <a:pt x="8" y="10"/>
                        </a:cubicBezTo>
                        <a:cubicBezTo>
                          <a:pt x="9" y="10"/>
                          <a:pt x="10" y="9"/>
                          <a:pt x="9" y="8"/>
                        </a:cubicBezTo>
                        <a:cubicBezTo>
                          <a:pt x="8" y="7"/>
                          <a:pt x="6" y="5"/>
                          <a:pt x="5" y="4"/>
                        </a:cubicBezTo>
                        <a:cubicBezTo>
                          <a:pt x="4" y="3"/>
                          <a:pt x="2" y="5"/>
                          <a:pt x="3" y="6"/>
                        </a:cubicBezTo>
                        <a:cubicBezTo>
                          <a:pt x="5" y="7"/>
                          <a:pt x="6" y="9"/>
                          <a:pt x="8" y="9"/>
                        </a:cubicBezTo>
                        <a:cubicBezTo>
                          <a:pt x="9" y="10"/>
                          <a:pt x="10" y="9"/>
                          <a:pt x="9" y="8"/>
                        </a:cubicBezTo>
                        <a:cubicBezTo>
                          <a:pt x="8" y="6"/>
                          <a:pt x="6" y="5"/>
                          <a:pt x="5" y="4"/>
                        </a:cubicBezTo>
                        <a:cubicBezTo>
                          <a:pt x="5" y="4"/>
                          <a:pt x="4" y="5"/>
                          <a:pt x="4" y="5"/>
                        </a:cubicBezTo>
                        <a:cubicBezTo>
                          <a:pt x="5" y="6"/>
                          <a:pt x="6" y="7"/>
                          <a:pt x="7" y="8"/>
                        </a:cubicBezTo>
                        <a:cubicBezTo>
                          <a:pt x="8" y="8"/>
                          <a:pt x="10" y="7"/>
                          <a:pt x="9" y="6"/>
                        </a:cubicBezTo>
                        <a:cubicBezTo>
                          <a:pt x="7" y="4"/>
                          <a:pt x="5" y="3"/>
                          <a:pt x="4" y="1"/>
                        </a:cubicBezTo>
                        <a:cubicBezTo>
                          <a:pt x="3" y="0"/>
                          <a:pt x="1" y="2"/>
                          <a:pt x="2"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4" name="Freeform 289"/>
                  <p:cNvSpPr/>
                  <p:nvPr/>
                </p:nvSpPr>
                <p:spPr bwMode="auto">
                  <a:xfrm>
                    <a:off x="905" y="1627"/>
                    <a:ext cx="4" cy="7"/>
                  </a:xfrm>
                  <a:custGeom>
                    <a:avLst/>
                    <a:gdLst>
                      <a:gd name="T0" fmla="*/ 3 w 6"/>
                      <a:gd name="T1" fmla="*/ 1 h 11"/>
                      <a:gd name="T2" fmla="*/ 1 w 6"/>
                      <a:gd name="T3" fmla="*/ 10 h 11"/>
                      <a:gd name="T4" fmla="*/ 3 w 6"/>
                      <a:gd name="T5" fmla="*/ 11 h 11"/>
                      <a:gd name="T6" fmla="*/ 5 w 6"/>
                      <a:gd name="T7" fmla="*/ 5 h 11"/>
                      <a:gd name="T8" fmla="*/ 3 w 6"/>
                      <a:gd name="T9" fmla="*/ 5 h 11"/>
                      <a:gd name="T10" fmla="*/ 1 w 6"/>
                      <a:gd name="T11" fmla="*/ 9 h 11"/>
                      <a:gd name="T12" fmla="*/ 3 w 6"/>
                      <a:gd name="T13" fmla="*/ 10 h 11"/>
                      <a:gd name="T14" fmla="*/ 5 w 6"/>
                      <a:gd name="T15" fmla="*/ 2 h 11"/>
                      <a:gd name="T16" fmla="*/ 3 w 6"/>
                      <a:gd name="T17" fmla="*/ 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11">
                        <a:moveTo>
                          <a:pt x="3" y="1"/>
                        </a:moveTo>
                        <a:cubicBezTo>
                          <a:pt x="2" y="4"/>
                          <a:pt x="0" y="7"/>
                          <a:pt x="1" y="10"/>
                        </a:cubicBezTo>
                        <a:cubicBezTo>
                          <a:pt x="1" y="11"/>
                          <a:pt x="2" y="11"/>
                          <a:pt x="3" y="11"/>
                        </a:cubicBezTo>
                        <a:cubicBezTo>
                          <a:pt x="4" y="9"/>
                          <a:pt x="5" y="7"/>
                          <a:pt x="5" y="5"/>
                        </a:cubicBezTo>
                        <a:cubicBezTo>
                          <a:pt x="6" y="4"/>
                          <a:pt x="3" y="3"/>
                          <a:pt x="3" y="5"/>
                        </a:cubicBezTo>
                        <a:cubicBezTo>
                          <a:pt x="2" y="6"/>
                          <a:pt x="2" y="8"/>
                          <a:pt x="1" y="9"/>
                        </a:cubicBezTo>
                        <a:cubicBezTo>
                          <a:pt x="2" y="10"/>
                          <a:pt x="2" y="10"/>
                          <a:pt x="3" y="10"/>
                        </a:cubicBezTo>
                        <a:cubicBezTo>
                          <a:pt x="2" y="7"/>
                          <a:pt x="4" y="4"/>
                          <a:pt x="5" y="2"/>
                        </a:cubicBezTo>
                        <a:cubicBezTo>
                          <a:pt x="6" y="0"/>
                          <a:pt x="3" y="0"/>
                          <a:pt x="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5" name="Freeform 290"/>
                  <p:cNvSpPr/>
                  <p:nvPr/>
                </p:nvSpPr>
                <p:spPr bwMode="auto">
                  <a:xfrm>
                    <a:off x="905" y="1623"/>
                    <a:ext cx="4" cy="11"/>
                  </a:xfrm>
                  <a:custGeom>
                    <a:avLst/>
                    <a:gdLst>
                      <a:gd name="T0" fmla="*/ 3 w 6"/>
                      <a:gd name="T1" fmla="*/ 2 h 17"/>
                      <a:gd name="T2" fmla="*/ 1 w 6"/>
                      <a:gd name="T3" fmla="*/ 15 h 17"/>
                      <a:gd name="T4" fmla="*/ 3 w 6"/>
                      <a:gd name="T5" fmla="*/ 15 h 17"/>
                      <a:gd name="T6" fmla="*/ 3 w 6"/>
                      <a:gd name="T7" fmla="*/ 12 h 17"/>
                      <a:gd name="T8" fmla="*/ 1 w 6"/>
                      <a:gd name="T9" fmla="*/ 12 h 17"/>
                      <a:gd name="T10" fmla="*/ 0 w 6"/>
                      <a:gd name="T11" fmla="*/ 15 h 17"/>
                      <a:gd name="T12" fmla="*/ 3 w 6"/>
                      <a:gd name="T13" fmla="*/ 15 h 17"/>
                      <a:gd name="T14" fmla="*/ 5 w 6"/>
                      <a:gd name="T15" fmla="*/ 3 h 17"/>
                      <a:gd name="T16" fmla="*/ 3 w 6"/>
                      <a:gd name="T17" fmla="*/ 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17">
                        <a:moveTo>
                          <a:pt x="3" y="2"/>
                        </a:moveTo>
                        <a:cubicBezTo>
                          <a:pt x="1" y="6"/>
                          <a:pt x="1" y="10"/>
                          <a:pt x="1" y="15"/>
                        </a:cubicBezTo>
                        <a:cubicBezTo>
                          <a:pt x="1" y="15"/>
                          <a:pt x="2" y="15"/>
                          <a:pt x="3" y="15"/>
                        </a:cubicBezTo>
                        <a:cubicBezTo>
                          <a:pt x="3" y="14"/>
                          <a:pt x="3" y="13"/>
                          <a:pt x="3" y="12"/>
                        </a:cubicBezTo>
                        <a:cubicBezTo>
                          <a:pt x="3" y="11"/>
                          <a:pt x="1" y="10"/>
                          <a:pt x="1" y="12"/>
                        </a:cubicBezTo>
                        <a:cubicBezTo>
                          <a:pt x="1" y="13"/>
                          <a:pt x="0" y="14"/>
                          <a:pt x="0" y="15"/>
                        </a:cubicBezTo>
                        <a:cubicBezTo>
                          <a:pt x="1" y="16"/>
                          <a:pt x="3" y="17"/>
                          <a:pt x="3" y="15"/>
                        </a:cubicBezTo>
                        <a:cubicBezTo>
                          <a:pt x="4" y="11"/>
                          <a:pt x="3" y="7"/>
                          <a:pt x="5" y="3"/>
                        </a:cubicBezTo>
                        <a:cubicBezTo>
                          <a:pt x="6" y="2"/>
                          <a:pt x="4" y="0"/>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6" name="Freeform 291"/>
                  <p:cNvSpPr/>
                  <p:nvPr/>
                </p:nvSpPr>
                <p:spPr bwMode="auto">
                  <a:xfrm>
                    <a:off x="905" y="1625"/>
                    <a:ext cx="3" cy="11"/>
                  </a:xfrm>
                  <a:custGeom>
                    <a:avLst/>
                    <a:gdLst>
                      <a:gd name="T0" fmla="*/ 2 w 5"/>
                      <a:gd name="T1" fmla="*/ 1 h 16"/>
                      <a:gd name="T2" fmla="*/ 0 w 5"/>
                      <a:gd name="T3" fmla="*/ 15 h 16"/>
                      <a:gd name="T4" fmla="*/ 2 w 5"/>
                      <a:gd name="T5" fmla="*/ 15 h 16"/>
                      <a:gd name="T6" fmla="*/ 3 w 5"/>
                      <a:gd name="T7" fmla="*/ 10 h 16"/>
                      <a:gd name="T8" fmla="*/ 0 w 5"/>
                      <a:gd name="T9" fmla="*/ 10 h 16"/>
                      <a:gd name="T10" fmla="*/ 0 w 5"/>
                      <a:gd name="T11" fmla="*/ 15 h 16"/>
                      <a:gd name="T12" fmla="*/ 2 w 5"/>
                      <a:gd name="T13" fmla="*/ 15 h 16"/>
                      <a:gd name="T14" fmla="*/ 4 w 5"/>
                      <a:gd name="T15" fmla="*/ 2 h 16"/>
                      <a:gd name="T16" fmla="*/ 2 w 5"/>
                      <a:gd name="T17" fmla="*/ 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16">
                        <a:moveTo>
                          <a:pt x="2" y="1"/>
                        </a:moveTo>
                        <a:cubicBezTo>
                          <a:pt x="0" y="5"/>
                          <a:pt x="0" y="10"/>
                          <a:pt x="0" y="15"/>
                        </a:cubicBezTo>
                        <a:cubicBezTo>
                          <a:pt x="0" y="16"/>
                          <a:pt x="2" y="16"/>
                          <a:pt x="2" y="15"/>
                        </a:cubicBezTo>
                        <a:cubicBezTo>
                          <a:pt x="2" y="13"/>
                          <a:pt x="2" y="11"/>
                          <a:pt x="3" y="10"/>
                        </a:cubicBezTo>
                        <a:cubicBezTo>
                          <a:pt x="3" y="8"/>
                          <a:pt x="0" y="8"/>
                          <a:pt x="0" y="10"/>
                        </a:cubicBezTo>
                        <a:cubicBezTo>
                          <a:pt x="0" y="11"/>
                          <a:pt x="0" y="13"/>
                          <a:pt x="0" y="15"/>
                        </a:cubicBezTo>
                        <a:cubicBezTo>
                          <a:pt x="1" y="15"/>
                          <a:pt x="1" y="15"/>
                          <a:pt x="2" y="15"/>
                        </a:cubicBezTo>
                        <a:cubicBezTo>
                          <a:pt x="2" y="10"/>
                          <a:pt x="2" y="6"/>
                          <a:pt x="4" y="2"/>
                        </a:cubicBezTo>
                        <a:cubicBezTo>
                          <a:pt x="5" y="1"/>
                          <a:pt x="3" y="0"/>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7" name="Freeform 292"/>
                  <p:cNvSpPr/>
                  <p:nvPr/>
                </p:nvSpPr>
                <p:spPr bwMode="auto">
                  <a:xfrm>
                    <a:off x="903" y="1627"/>
                    <a:ext cx="4" cy="8"/>
                  </a:xfrm>
                  <a:custGeom>
                    <a:avLst/>
                    <a:gdLst>
                      <a:gd name="T0" fmla="*/ 2 w 5"/>
                      <a:gd name="T1" fmla="*/ 1 h 11"/>
                      <a:gd name="T2" fmla="*/ 2 w 5"/>
                      <a:gd name="T3" fmla="*/ 11 h 11"/>
                      <a:gd name="T4" fmla="*/ 4 w 5"/>
                      <a:gd name="T5" fmla="*/ 11 h 11"/>
                      <a:gd name="T6" fmla="*/ 4 w 5"/>
                      <a:gd name="T7" fmla="*/ 10 h 11"/>
                      <a:gd name="T8" fmla="*/ 2 w 5"/>
                      <a:gd name="T9" fmla="*/ 9 h 11"/>
                      <a:gd name="T10" fmla="*/ 2 w 5"/>
                      <a:gd name="T11" fmla="*/ 9 h 11"/>
                      <a:gd name="T12" fmla="*/ 4 w 5"/>
                      <a:gd name="T13" fmla="*/ 9 h 11"/>
                      <a:gd name="T14" fmla="*/ 4 w 5"/>
                      <a:gd name="T15" fmla="*/ 2 h 11"/>
                      <a:gd name="T16" fmla="*/ 2 w 5"/>
                      <a:gd name="T17" fmla="*/ 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11">
                        <a:moveTo>
                          <a:pt x="2" y="1"/>
                        </a:moveTo>
                        <a:cubicBezTo>
                          <a:pt x="1" y="4"/>
                          <a:pt x="0" y="8"/>
                          <a:pt x="2" y="11"/>
                        </a:cubicBezTo>
                        <a:cubicBezTo>
                          <a:pt x="2" y="11"/>
                          <a:pt x="3" y="11"/>
                          <a:pt x="4" y="11"/>
                        </a:cubicBezTo>
                        <a:cubicBezTo>
                          <a:pt x="4" y="10"/>
                          <a:pt x="4" y="10"/>
                          <a:pt x="4" y="10"/>
                        </a:cubicBezTo>
                        <a:cubicBezTo>
                          <a:pt x="5" y="8"/>
                          <a:pt x="3" y="7"/>
                          <a:pt x="2" y="9"/>
                        </a:cubicBezTo>
                        <a:cubicBezTo>
                          <a:pt x="2" y="9"/>
                          <a:pt x="2" y="9"/>
                          <a:pt x="2" y="9"/>
                        </a:cubicBezTo>
                        <a:cubicBezTo>
                          <a:pt x="3" y="9"/>
                          <a:pt x="3" y="9"/>
                          <a:pt x="4" y="9"/>
                        </a:cubicBezTo>
                        <a:cubicBezTo>
                          <a:pt x="2" y="7"/>
                          <a:pt x="3" y="4"/>
                          <a:pt x="4" y="2"/>
                        </a:cubicBezTo>
                        <a:cubicBezTo>
                          <a:pt x="4" y="0"/>
                          <a:pt x="2" y="0"/>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8" name="Freeform 293"/>
                  <p:cNvSpPr/>
                  <p:nvPr/>
                </p:nvSpPr>
                <p:spPr bwMode="auto">
                  <a:xfrm>
                    <a:off x="905" y="1627"/>
                    <a:ext cx="3" cy="10"/>
                  </a:xfrm>
                  <a:custGeom>
                    <a:avLst/>
                    <a:gdLst>
                      <a:gd name="T0" fmla="*/ 1 w 4"/>
                      <a:gd name="T1" fmla="*/ 1 h 16"/>
                      <a:gd name="T2" fmla="*/ 0 w 4"/>
                      <a:gd name="T3" fmla="*/ 14 h 16"/>
                      <a:gd name="T4" fmla="*/ 2 w 4"/>
                      <a:gd name="T5" fmla="*/ 14 h 16"/>
                      <a:gd name="T6" fmla="*/ 4 w 4"/>
                      <a:gd name="T7" fmla="*/ 7 h 16"/>
                      <a:gd name="T8" fmla="*/ 2 w 4"/>
                      <a:gd name="T9" fmla="*/ 6 h 16"/>
                      <a:gd name="T10" fmla="*/ 0 w 4"/>
                      <a:gd name="T11" fmla="*/ 14 h 16"/>
                      <a:gd name="T12" fmla="*/ 2 w 4"/>
                      <a:gd name="T13" fmla="*/ 14 h 16"/>
                      <a:gd name="T14" fmla="*/ 4 w 4"/>
                      <a:gd name="T15" fmla="*/ 1 h 16"/>
                      <a:gd name="T16" fmla="*/ 1 w 4"/>
                      <a:gd name="T17" fmla="*/ 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16">
                        <a:moveTo>
                          <a:pt x="1" y="1"/>
                        </a:moveTo>
                        <a:cubicBezTo>
                          <a:pt x="2" y="5"/>
                          <a:pt x="1" y="10"/>
                          <a:pt x="0" y="14"/>
                        </a:cubicBezTo>
                        <a:cubicBezTo>
                          <a:pt x="0" y="15"/>
                          <a:pt x="2" y="16"/>
                          <a:pt x="2" y="14"/>
                        </a:cubicBezTo>
                        <a:cubicBezTo>
                          <a:pt x="3" y="12"/>
                          <a:pt x="4" y="9"/>
                          <a:pt x="4" y="7"/>
                        </a:cubicBezTo>
                        <a:cubicBezTo>
                          <a:pt x="4" y="6"/>
                          <a:pt x="2" y="5"/>
                          <a:pt x="2" y="6"/>
                        </a:cubicBezTo>
                        <a:cubicBezTo>
                          <a:pt x="1" y="9"/>
                          <a:pt x="1" y="11"/>
                          <a:pt x="0" y="14"/>
                        </a:cubicBezTo>
                        <a:cubicBezTo>
                          <a:pt x="1" y="14"/>
                          <a:pt x="2" y="14"/>
                          <a:pt x="2" y="14"/>
                        </a:cubicBezTo>
                        <a:cubicBezTo>
                          <a:pt x="3" y="10"/>
                          <a:pt x="4" y="5"/>
                          <a:pt x="4" y="1"/>
                        </a:cubicBezTo>
                        <a:cubicBezTo>
                          <a:pt x="4" y="0"/>
                          <a:pt x="1"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9" name="Freeform 294"/>
                  <p:cNvSpPr/>
                  <p:nvPr/>
                </p:nvSpPr>
                <p:spPr bwMode="auto">
                  <a:xfrm>
                    <a:off x="905" y="1626"/>
                    <a:ext cx="3" cy="13"/>
                  </a:xfrm>
                  <a:custGeom>
                    <a:avLst/>
                    <a:gdLst>
                      <a:gd name="T0" fmla="*/ 2 w 5"/>
                      <a:gd name="T1" fmla="*/ 2 h 20"/>
                      <a:gd name="T2" fmla="*/ 2 w 5"/>
                      <a:gd name="T3" fmla="*/ 18 h 20"/>
                      <a:gd name="T4" fmla="*/ 4 w 5"/>
                      <a:gd name="T5" fmla="*/ 18 h 20"/>
                      <a:gd name="T6" fmla="*/ 5 w 5"/>
                      <a:gd name="T7" fmla="*/ 10 h 20"/>
                      <a:gd name="T8" fmla="*/ 3 w 5"/>
                      <a:gd name="T9" fmla="*/ 9 h 20"/>
                      <a:gd name="T10" fmla="*/ 2 w 5"/>
                      <a:gd name="T11" fmla="*/ 18 h 20"/>
                      <a:gd name="T12" fmla="*/ 4 w 5"/>
                      <a:gd name="T13" fmla="*/ 18 h 20"/>
                      <a:gd name="T14" fmla="*/ 4 w 5"/>
                      <a:gd name="T15" fmla="*/ 15 h 20"/>
                      <a:gd name="T16" fmla="*/ 2 w 5"/>
                      <a:gd name="T17" fmla="*/ 15 h 20"/>
                      <a:gd name="T18" fmla="*/ 2 w 5"/>
                      <a:gd name="T19" fmla="*/ 18 h 20"/>
                      <a:gd name="T20" fmla="*/ 4 w 5"/>
                      <a:gd name="T21" fmla="*/ 18 h 20"/>
                      <a:gd name="T22" fmla="*/ 5 w 5"/>
                      <a:gd name="T23" fmla="*/ 10 h 20"/>
                      <a:gd name="T24" fmla="*/ 3 w 5"/>
                      <a:gd name="T25" fmla="*/ 10 h 20"/>
                      <a:gd name="T26" fmla="*/ 2 w 5"/>
                      <a:gd name="T27" fmla="*/ 17 h 20"/>
                      <a:gd name="T28" fmla="*/ 4 w 5"/>
                      <a:gd name="T29" fmla="*/ 17 h 20"/>
                      <a:gd name="T30" fmla="*/ 5 w 5"/>
                      <a:gd name="T31" fmla="*/ 2 h 20"/>
                      <a:gd name="T32" fmla="*/ 2 w 5"/>
                      <a:gd name="T33" fmla="*/ 2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 h="20">
                        <a:moveTo>
                          <a:pt x="2" y="2"/>
                        </a:moveTo>
                        <a:cubicBezTo>
                          <a:pt x="3" y="7"/>
                          <a:pt x="0" y="13"/>
                          <a:pt x="2" y="18"/>
                        </a:cubicBezTo>
                        <a:cubicBezTo>
                          <a:pt x="3" y="19"/>
                          <a:pt x="4" y="18"/>
                          <a:pt x="4" y="18"/>
                        </a:cubicBezTo>
                        <a:cubicBezTo>
                          <a:pt x="5" y="15"/>
                          <a:pt x="5" y="12"/>
                          <a:pt x="5" y="10"/>
                        </a:cubicBezTo>
                        <a:cubicBezTo>
                          <a:pt x="5" y="9"/>
                          <a:pt x="3" y="8"/>
                          <a:pt x="3" y="9"/>
                        </a:cubicBezTo>
                        <a:cubicBezTo>
                          <a:pt x="3" y="12"/>
                          <a:pt x="2" y="15"/>
                          <a:pt x="2" y="18"/>
                        </a:cubicBezTo>
                        <a:cubicBezTo>
                          <a:pt x="2" y="18"/>
                          <a:pt x="3" y="18"/>
                          <a:pt x="4" y="18"/>
                        </a:cubicBezTo>
                        <a:cubicBezTo>
                          <a:pt x="4" y="17"/>
                          <a:pt x="4" y="16"/>
                          <a:pt x="4" y="15"/>
                        </a:cubicBezTo>
                        <a:cubicBezTo>
                          <a:pt x="4" y="14"/>
                          <a:pt x="2" y="14"/>
                          <a:pt x="2" y="15"/>
                        </a:cubicBezTo>
                        <a:cubicBezTo>
                          <a:pt x="1" y="16"/>
                          <a:pt x="2" y="17"/>
                          <a:pt x="2" y="18"/>
                        </a:cubicBezTo>
                        <a:cubicBezTo>
                          <a:pt x="2" y="19"/>
                          <a:pt x="4" y="20"/>
                          <a:pt x="4" y="18"/>
                        </a:cubicBezTo>
                        <a:cubicBezTo>
                          <a:pt x="4" y="15"/>
                          <a:pt x="5" y="13"/>
                          <a:pt x="5" y="10"/>
                        </a:cubicBezTo>
                        <a:cubicBezTo>
                          <a:pt x="5" y="10"/>
                          <a:pt x="4" y="10"/>
                          <a:pt x="3" y="10"/>
                        </a:cubicBezTo>
                        <a:cubicBezTo>
                          <a:pt x="3" y="12"/>
                          <a:pt x="3" y="15"/>
                          <a:pt x="2" y="17"/>
                        </a:cubicBezTo>
                        <a:cubicBezTo>
                          <a:pt x="3" y="17"/>
                          <a:pt x="4" y="17"/>
                          <a:pt x="4" y="17"/>
                        </a:cubicBezTo>
                        <a:cubicBezTo>
                          <a:pt x="2" y="12"/>
                          <a:pt x="5" y="6"/>
                          <a:pt x="5" y="2"/>
                        </a:cubicBezTo>
                        <a:cubicBezTo>
                          <a:pt x="5" y="0"/>
                          <a:pt x="2" y="0"/>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0" name="Freeform 295"/>
                  <p:cNvSpPr/>
                  <p:nvPr/>
                </p:nvSpPr>
                <p:spPr bwMode="auto">
                  <a:xfrm>
                    <a:off x="905" y="1632"/>
                    <a:ext cx="2" cy="7"/>
                  </a:xfrm>
                  <a:custGeom>
                    <a:avLst/>
                    <a:gdLst>
                      <a:gd name="T0" fmla="*/ 1 w 4"/>
                      <a:gd name="T1" fmla="*/ 1 h 11"/>
                      <a:gd name="T2" fmla="*/ 1 w 4"/>
                      <a:gd name="T3" fmla="*/ 9 h 11"/>
                      <a:gd name="T4" fmla="*/ 3 w 4"/>
                      <a:gd name="T5" fmla="*/ 10 h 11"/>
                      <a:gd name="T6" fmla="*/ 4 w 4"/>
                      <a:gd name="T7" fmla="*/ 4 h 11"/>
                      <a:gd name="T8" fmla="*/ 2 w 4"/>
                      <a:gd name="T9" fmla="*/ 3 h 11"/>
                      <a:gd name="T10" fmla="*/ 1 w 4"/>
                      <a:gd name="T11" fmla="*/ 8 h 11"/>
                      <a:gd name="T12" fmla="*/ 3 w 4"/>
                      <a:gd name="T13" fmla="*/ 9 h 11"/>
                      <a:gd name="T14" fmla="*/ 3 w 4"/>
                      <a:gd name="T15" fmla="*/ 2 h 11"/>
                      <a:gd name="T16" fmla="*/ 1 w 4"/>
                      <a:gd name="T17" fmla="*/ 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11">
                        <a:moveTo>
                          <a:pt x="1" y="1"/>
                        </a:moveTo>
                        <a:cubicBezTo>
                          <a:pt x="0" y="4"/>
                          <a:pt x="0" y="7"/>
                          <a:pt x="1" y="9"/>
                        </a:cubicBezTo>
                        <a:cubicBezTo>
                          <a:pt x="1" y="10"/>
                          <a:pt x="2" y="11"/>
                          <a:pt x="3" y="10"/>
                        </a:cubicBezTo>
                        <a:cubicBezTo>
                          <a:pt x="4" y="8"/>
                          <a:pt x="4" y="6"/>
                          <a:pt x="4" y="4"/>
                        </a:cubicBezTo>
                        <a:cubicBezTo>
                          <a:pt x="4" y="3"/>
                          <a:pt x="2" y="2"/>
                          <a:pt x="2" y="3"/>
                        </a:cubicBezTo>
                        <a:cubicBezTo>
                          <a:pt x="2" y="5"/>
                          <a:pt x="1" y="7"/>
                          <a:pt x="1" y="8"/>
                        </a:cubicBezTo>
                        <a:cubicBezTo>
                          <a:pt x="1" y="9"/>
                          <a:pt x="2" y="9"/>
                          <a:pt x="3" y="9"/>
                        </a:cubicBezTo>
                        <a:cubicBezTo>
                          <a:pt x="2" y="6"/>
                          <a:pt x="2" y="4"/>
                          <a:pt x="3" y="2"/>
                        </a:cubicBezTo>
                        <a:cubicBezTo>
                          <a:pt x="3" y="0"/>
                          <a:pt x="1"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1" name="Freeform 296"/>
                  <p:cNvSpPr/>
                  <p:nvPr/>
                </p:nvSpPr>
                <p:spPr bwMode="auto">
                  <a:xfrm>
                    <a:off x="905" y="1616"/>
                    <a:ext cx="32" cy="38"/>
                  </a:xfrm>
                  <a:custGeom>
                    <a:avLst/>
                    <a:gdLst>
                      <a:gd name="T0" fmla="*/ 15 w 48"/>
                      <a:gd name="T1" fmla="*/ 44 h 57"/>
                      <a:gd name="T2" fmla="*/ 3 w 48"/>
                      <a:gd name="T3" fmla="*/ 35 h 57"/>
                      <a:gd name="T4" fmla="*/ 26 w 48"/>
                      <a:gd name="T5" fmla="*/ 53 h 57"/>
                      <a:gd name="T6" fmla="*/ 22 w 48"/>
                      <a:gd name="T7" fmla="*/ 51 h 57"/>
                      <a:gd name="T8" fmla="*/ 20 w 48"/>
                      <a:gd name="T9" fmla="*/ 48 h 57"/>
                      <a:gd name="T10" fmla="*/ 12 w 48"/>
                      <a:gd name="T11" fmla="*/ 15 h 57"/>
                      <a:gd name="T12" fmla="*/ 10 w 48"/>
                      <a:gd name="T13" fmla="*/ 26 h 57"/>
                      <a:gd name="T14" fmla="*/ 18 w 48"/>
                      <a:gd name="T15" fmla="*/ 44 h 57"/>
                      <a:gd name="T16" fmla="*/ 6 w 48"/>
                      <a:gd name="T17" fmla="*/ 34 h 57"/>
                      <a:gd name="T18" fmla="*/ 13 w 48"/>
                      <a:gd name="T19" fmla="*/ 10 h 57"/>
                      <a:gd name="T20" fmla="*/ 19 w 48"/>
                      <a:gd name="T21" fmla="*/ 14 h 57"/>
                      <a:gd name="T22" fmla="*/ 10 w 48"/>
                      <a:gd name="T23" fmla="*/ 21 h 57"/>
                      <a:gd name="T24" fmla="*/ 20 w 48"/>
                      <a:gd name="T25" fmla="*/ 17 h 57"/>
                      <a:gd name="T26" fmla="*/ 31 w 48"/>
                      <a:gd name="T27" fmla="*/ 22 h 57"/>
                      <a:gd name="T28" fmla="*/ 33 w 48"/>
                      <a:gd name="T29" fmla="*/ 17 h 57"/>
                      <a:gd name="T30" fmla="*/ 19 w 48"/>
                      <a:gd name="T31" fmla="*/ 38 h 57"/>
                      <a:gd name="T32" fmla="*/ 15 w 48"/>
                      <a:gd name="T33" fmla="*/ 22 h 57"/>
                      <a:gd name="T34" fmla="*/ 24 w 48"/>
                      <a:gd name="T35" fmla="*/ 44 h 57"/>
                      <a:gd name="T36" fmla="*/ 32 w 48"/>
                      <a:gd name="T37" fmla="*/ 37 h 57"/>
                      <a:gd name="T38" fmla="*/ 35 w 48"/>
                      <a:gd name="T39" fmla="*/ 53 h 57"/>
                      <a:gd name="T40" fmla="*/ 34 w 48"/>
                      <a:gd name="T41" fmla="*/ 52 h 57"/>
                      <a:gd name="T42" fmla="*/ 42 w 48"/>
                      <a:gd name="T43" fmla="*/ 35 h 57"/>
                      <a:gd name="T44" fmla="*/ 40 w 48"/>
                      <a:gd name="T45" fmla="*/ 52 h 57"/>
                      <a:gd name="T46" fmla="*/ 43 w 48"/>
                      <a:gd name="T47" fmla="*/ 28 h 57"/>
                      <a:gd name="T48" fmla="*/ 37 w 48"/>
                      <a:gd name="T49" fmla="*/ 35 h 57"/>
                      <a:gd name="T50" fmla="*/ 37 w 48"/>
                      <a:gd name="T51" fmla="*/ 10 h 57"/>
                      <a:gd name="T52" fmla="*/ 26 w 48"/>
                      <a:gd name="T53" fmla="*/ 27 h 57"/>
                      <a:gd name="T54" fmla="*/ 23 w 48"/>
                      <a:gd name="T55" fmla="*/ 7 h 57"/>
                      <a:gd name="T56" fmla="*/ 21 w 48"/>
                      <a:gd name="T57" fmla="*/ 24 h 57"/>
                      <a:gd name="T58" fmla="*/ 32 w 48"/>
                      <a:gd name="T59" fmla="*/ 13 h 57"/>
                      <a:gd name="T60" fmla="*/ 35 w 48"/>
                      <a:gd name="T61" fmla="*/ 32 h 57"/>
                      <a:gd name="T62" fmla="*/ 43 w 48"/>
                      <a:gd name="T63" fmla="*/ 19 h 57"/>
                      <a:gd name="T64" fmla="*/ 44 w 48"/>
                      <a:gd name="T65" fmla="*/ 49 h 57"/>
                      <a:gd name="T66" fmla="*/ 44 w 48"/>
                      <a:gd name="T67" fmla="*/ 37 h 57"/>
                      <a:gd name="T68" fmla="*/ 39 w 48"/>
                      <a:gd name="T69" fmla="*/ 44 h 57"/>
                      <a:gd name="T70" fmla="*/ 25 w 48"/>
                      <a:gd name="T71" fmla="*/ 44 h 57"/>
                      <a:gd name="T72" fmla="*/ 35 w 48"/>
                      <a:gd name="T73" fmla="*/ 37 h 57"/>
                      <a:gd name="T74" fmla="*/ 27 w 48"/>
                      <a:gd name="T75" fmla="*/ 37 h 57"/>
                      <a:gd name="T76" fmla="*/ 20 w 48"/>
                      <a:gd name="T77" fmla="*/ 21 h 57"/>
                      <a:gd name="T78" fmla="*/ 24 w 48"/>
                      <a:gd name="T79" fmla="*/ 15 h 57"/>
                      <a:gd name="T80" fmla="*/ 32 w 48"/>
                      <a:gd name="T81" fmla="*/ 17 h 57"/>
                      <a:gd name="T82" fmla="*/ 23 w 48"/>
                      <a:gd name="T83" fmla="*/ 38 h 57"/>
                      <a:gd name="T84" fmla="*/ 20 w 48"/>
                      <a:gd name="T85" fmla="*/ 28 h 57"/>
                      <a:gd name="T86" fmla="*/ 20 w 48"/>
                      <a:gd name="T87" fmla="*/ 19 h 57"/>
                      <a:gd name="T88" fmla="*/ 17 w 48"/>
                      <a:gd name="T89" fmla="*/ 8 h 57"/>
                      <a:gd name="T90" fmla="*/ 16 w 48"/>
                      <a:gd name="T91" fmla="*/ 35 h 57"/>
                      <a:gd name="T92" fmla="*/ 20 w 48"/>
                      <a:gd name="T93" fmla="*/ 3 h 57"/>
                      <a:gd name="T94" fmla="*/ 5 w 48"/>
                      <a:gd name="T95" fmla="*/ 20 h 57"/>
                      <a:gd name="T96" fmla="*/ 8 w 48"/>
                      <a:gd name="T97" fmla="*/ 33 h 57"/>
                      <a:gd name="T98" fmla="*/ 16 w 48"/>
                      <a:gd name="T99" fmla="*/ 46 h 57"/>
                      <a:gd name="T100" fmla="*/ 7 w 48"/>
                      <a:gd name="T101" fmla="*/ 19 h 57"/>
                      <a:gd name="T102" fmla="*/ 7 w 48"/>
                      <a:gd name="T103" fmla="*/ 31 h 57"/>
                      <a:gd name="T104" fmla="*/ 16 w 48"/>
                      <a:gd name="T105" fmla="*/ 25 h 57"/>
                      <a:gd name="T106" fmla="*/ 23 w 48"/>
                      <a:gd name="T107" fmla="*/ 48 h 57"/>
                      <a:gd name="T108" fmla="*/ 27 w 48"/>
                      <a:gd name="T109" fmla="*/ 52 h 57"/>
                      <a:gd name="T110" fmla="*/ 15 w 48"/>
                      <a:gd name="T111" fmla="*/ 48 h 57"/>
                      <a:gd name="T112" fmla="*/ 16 w 48"/>
                      <a:gd name="T113" fmla="*/ 45 h 57"/>
                      <a:gd name="T114" fmla="*/ 3 w 48"/>
                      <a:gd name="T115" fmla="*/ 37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8" h="57">
                        <a:moveTo>
                          <a:pt x="1" y="26"/>
                        </a:moveTo>
                        <a:cubicBezTo>
                          <a:pt x="1" y="30"/>
                          <a:pt x="1" y="33"/>
                          <a:pt x="3" y="37"/>
                        </a:cubicBezTo>
                        <a:cubicBezTo>
                          <a:pt x="3" y="39"/>
                          <a:pt x="5" y="38"/>
                          <a:pt x="5" y="37"/>
                        </a:cubicBezTo>
                        <a:cubicBezTo>
                          <a:pt x="5" y="35"/>
                          <a:pt x="5" y="33"/>
                          <a:pt x="5" y="31"/>
                        </a:cubicBezTo>
                        <a:cubicBezTo>
                          <a:pt x="4" y="31"/>
                          <a:pt x="4" y="31"/>
                          <a:pt x="3" y="31"/>
                        </a:cubicBezTo>
                        <a:cubicBezTo>
                          <a:pt x="4" y="34"/>
                          <a:pt x="5" y="37"/>
                          <a:pt x="7" y="40"/>
                        </a:cubicBezTo>
                        <a:cubicBezTo>
                          <a:pt x="8" y="41"/>
                          <a:pt x="10" y="40"/>
                          <a:pt x="9" y="39"/>
                        </a:cubicBezTo>
                        <a:cubicBezTo>
                          <a:pt x="8" y="37"/>
                          <a:pt x="7" y="35"/>
                          <a:pt x="7" y="33"/>
                        </a:cubicBezTo>
                        <a:cubicBezTo>
                          <a:pt x="6" y="33"/>
                          <a:pt x="5" y="34"/>
                          <a:pt x="5" y="34"/>
                        </a:cubicBezTo>
                        <a:cubicBezTo>
                          <a:pt x="8" y="37"/>
                          <a:pt x="11" y="41"/>
                          <a:pt x="15" y="44"/>
                        </a:cubicBezTo>
                        <a:cubicBezTo>
                          <a:pt x="16" y="45"/>
                          <a:pt x="17" y="44"/>
                          <a:pt x="16" y="43"/>
                        </a:cubicBezTo>
                        <a:cubicBezTo>
                          <a:pt x="14" y="40"/>
                          <a:pt x="12" y="38"/>
                          <a:pt x="8" y="36"/>
                        </a:cubicBezTo>
                        <a:cubicBezTo>
                          <a:pt x="7" y="36"/>
                          <a:pt x="6" y="37"/>
                          <a:pt x="7" y="38"/>
                        </a:cubicBezTo>
                        <a:cubicBezTo>
                          <a:pt x="8" y="42"/>
                          <a:pt x="12" y="44"/>
                          <a:pt x="15" y="47"/>
                        </a:cubicBezTo>
                        <a:cubicBezTo>
                          <a:pt x="16" y="46"/>
                          <a:pt x="16" y="45"/>
                          <a:pt x="16" y="45"/>
                        </a:cubicBezTo>
                        <a:cubicBezTo>
                          <a:pt x="13" y="43"/>
                          <a:pt x="11" y="41"/>
                          <a:pt x="8" y="39"/>
                        </a:cubicBezTo>
                        <a:cubicBezTo>
                          <a:pt x="8" y="39"/>
                          <a:pt x="7" y="40"/>
                          <a:pt x="7" y="41"/>
                        </a:cubicBezTo>
                        <a:cubicBezTo>
                          <a:pt x="10" y="42"/>
                          <a:pt x="13" y="44"/>
                          <a:pt x="15" y="47"/>
                        </a:cubicBezTo>
                        <a:cubicBezTo>
                          <a:pt x="16" y="46"/>
                          <a:pt x="16" y="45"/>
                          <a:pt x="17" y="45"/>
                        </a:cubicBezTo>
                        <a:cubicBezTo>
                          <a:pt x="11" y="43"/>
                          <a:pt x="8" y="38"/>
                          <a:pt x="3" y="35"/>
                        </a:cubicBezTo>
                        <a:cubicBezTo>
                          <a:pt x="2" y="34"/>
                          <a:pt x="1" y="36"/>
                          <a:pt x="2" y="37"/>
                        </a:cubicBezTo>
                        <a:cubicBezTo>
                          <a:pt x="7" y="45"/>
                          <a:pt x="14" y="49"/>
                          <a:pt x="23" y="52"/>
                        </a:cubicBezTo>
                        <a:cubicBezTo>
                          <a:pt x="25" y="52"/>
                          <a:pt x="26" y="51"/>
                          <a:pt x="24" y="50"/>
                        </a:cubicBezTo>
                        <a:cubicBezTo>
                          <a:pt x="22" y="49"/>
                          <a:pt x="19" y="48"/>
                          <a:pt x="17" y="46"/>
                        </a:cubicBezTo>
                        <a:cubicBezTo>
                          <a:pt x="16" y="47"/>
                          <a:pt x="16" y="47"/>
                          <a:pt x="16" y="48"/>
                        </a:cubicBezTo>
                        <a:cubicBezTo>
                          <a:pt x="20" y="49"/>
                          <a:pt x="23" y="51"/>
                          <a:pt x="27" y="53"/>
                        </a:cubicBezTo>
                        <a:cubicBezTo>
                          <a:pt x="27" y="52"/>
                          <a:pt x="28" y="52"/>
                          <a:pt x="28" y="51"/>
                        </a:cubicBezTo>
                        <a:cubicBezTo>
                          <a:pt x="25" y="51"/>
                          <a:pt x="22" y="50"/>
                          <a:pt x="19" y="48"/>
                        </a:cubicBezTo>
                        <a:cubicBezTo>
                          <a:pt x="19" y="48"/>
                          <a:pt x="18" y="49"/>
                          <a:pt x="18" y="50"/>
                        </a:cubicBezTo>
                        <a:cubicBezTo>
                          <a:pt x="21" y="51"/>
                          <a:pt x="23" y="52"/>
                          <a:pt x="26" y="53"/>
                        </a:cubicBezTo>
                        <a:cubicBezTo>
                          <a:pt x="28" y="54"/>
                          <a:pt x="28" y="52"/>
                          <a:pt x="27" y="51"/>
                        </a:cubicBezTo>
                        <a:cubicBezTo>
                          <a:pt x="25" y="50"/>
                          <a:pt x="26" y="50"/>
                          <a:pt x="23" y="49"/>
                        </a:cubicBezTo>
                        <a:cubicBezTo>
                          <a:pt x="21" y="49"/>
                          <a:pt x="21" y="51"/>
                          <a:pt x="22" y="52"/>
                        </a:cubicBezTo>
                        <a:cubicBezTo>
                          <a:pt x="23" y="53"/>
                          <a:pt x="24" y="53"/>
                          <a:pt x="26" y="54"/>
                        </a:cubicBezTo>
                        <a:cubicBezTo>
                          <a:pt x="26" y="53"/>
                          <a:pt x="27" y="53"/>
                          <a:pt x="27" y="52"/>
                        </a:cubicBezTo>
                        <a:cubicBezTo>
                          <a:pt x="23" y="51"/>
                          <a:pt x="24" y="51"/>
                          <a:pt x="21" y="51"/>
                        </a:cubicBezTo>
                        <a:cubicBezTo>
                          <a:pt x="20" y="51"/>
                          <a:pt x="19" y="52"/>
                          <a:pt x="20" y="53"/>
                        </a:cubicBezTo>
                        <a:cubicBezTo>
                          <a:pt x="22" y="55"/>
                          <a:pt x="23" y="55"/>
                          <a:pt x="25" y="55"/>
                        </a:cubicBezTo>
                        <a:cubicBezTo>
                          <a:pt x="27" y="55"/>
                          <a:pt x="27" y="54"/>
                          <a:pt x="26" y="53"/>
                        </a:cubicBezTo>
                        <a:cubicBezTo>
                          <a:pt x="24" y="52"/>
                          <a:pt x="24" y="52"/>
                          <a:pt x="22" y="51"/>
                        </a:cubicBezTo>
                        <a:cubicBezTo>
                          <a:pt x="21" y="52"/>
                          <a:pt x="21" y="53"/>
                          <a:pt x="21" y="54"/>
                        </a:cubicBezTo>
                        <a:cubicBezTo>
                          <a:pt x="26" y="54"/>
                          <a:pt x="29" y="55"/>
                          <a:pt x="33" y="56"/>
                        </a:cubicBezTo>
                        <a:cubicBezTo>
                          <a:pt x="35" y="56"/>
                          <a:pt x="35" y="54"/>
                          <a:pt x="34" y="54"/>
                        </a:cubicBezTo>
                        <a:cubicBezTo>
                          <a:pt x="31" y="52"/>
                          <a:pt x="29" y="52"/>
                          <a:pt x="26" y="52"/>
                        </a:cubicBezTo>
                        <a:cubicBezTo>
                          <a:pt x="25" y="52"/>
                          <a:pt x="24" y="54"/>
                          <a:pt x="26" y="54"/>
                        </a:cubicBezTo>
                        <a:cubicBezTo>
                          <a:pt x="29" y="56"/>
                          <a:pt x="28" y="55"/>
                          <a:pt x="32" y="56"/>
                        </a:cubicBezTo>
                        <a:cubicBezTo>
                          <a:pt x="33" y="56"/>
                          <a:pt x="34" y="55"/>
                          <a:pt x="33" y="54"/>
                        </a:cubicBezTo>
                        <a:cubicBezTo>
                          <a:pt x="30" y="49"/>
                          <a:pt x="23" y="47"/>
                          <a:pt x="20" y="41"/>
                        </a:cubicBezTo>
                        <a:cubicBezTo>
                          <a:pt x="19" y="40"/>
                          <a:pt x="17" y="41"/>
                          <a:pt x="18" y="42"/>
                        </a:cubicBezTo>
                        <a:cubicBezTo>
                          <a:pt x="19" y="44"/>
                          <a:pt x="19" y="46"/>
                          <a:pt x="20" y="48"/>
                        </a:cubicBezTo>
                        <a:cubicBezTo>
                          <a:pt x="21" y="49"/>
                          <a:pt x="23" y="49"/>
                          <a:pt x="23" y="47"/>
                        </a:cubicBezTo>
                        <a:cubicBezTo>
                          <a:pt x="21" y="42"/>
                          <a:pt x="19" y="38"/>
                          <a:pt x="18" y="33"/>
                        </a:cubicBezTo>
                        <a:cubicBezTo>
                          <a:pt x="17" y="33"/>
                          <a:pt x="16" y="33"/>
                          <a:pt x="16" y="34"/>
                        </a:cubicBezTo>
                        <a:cubicBezTo>
                          <a:pt x="18" y="39"/>
                          <a:pt x="18" y="39"/>
                          <a:pt x="16" y="36"/>
                        </a:cubicBezTo>
                        <a:cubicBezTo>
                          <a:pt x="15" y="32"/>
                          <a:pt x="15" y="29"/>
                          <a:pt x="16" y="25"/>
                        </a:cubicBezTo>
                        <a:cubicBezTo>
                          <a:pt x="16" y="24"/>
                          <a:pt x="14" y="23"/>
                          <a:pt x="13" y="25"/>
                        </a:cubicBezTo>
                        <a:cubicBezTo>
                          <a:pt x="10" y="28"/>
                          <a:pt x="9" y="27"/>
                          <a:pt x="10" y="22"/>
                        </a:cubicBezTo>
                        <a:cubicBezTo>
                          <a:pt x="12" y="20"/>
                          <a:pt x="13" y="21"/>
                          <a:pt x="11" y="25"/>
                        </a:cubicBezTo>
                        <a:cubicBezTo>
                          <a:pt x="10" y="28"/>
                          <a:pt x="9" y="28"/>
                          <a:pt x="10" y="25"/>
                        </a:cubicBezTo>
                        <a:cubicBezTo>
                          <a:pt x="10" y="21"/>
                          <a:pt x="10" y="18"/>
                          <a:pt x="12" y="15"/>
                        </a:cubicBezTo>
                        <a:cubicBezTo>
                          <a:pt x="11" y="14"/>
                          <a:pt x="10" y="14"/>
                          <a:pt x="10" y="14"/>
                        </a:cubicBezTo>
                        <a:cubicBezTo>
                          <a:pt x="9" y="20"/>
                          <a:pt x="9" y="25"/>
                          <a:pt x="7" y="30"/>
                        </a:cubicBezTo>
                        <a:cubicBezTo>
                          <a:pt x="8" y="30"/>
                          <a:pt x="9" y="30"/>
                          <a:pt x="10" y="31"/>
                        </a:cubicBezTo>
                        <a:cubicBezTo>
                          <a:pt x="10" y="26"/>
                          <a:pt x="11" y="21"/>
                          <a:pt x="11" y="16"/>
                        </a:cubicBezTo>
                        <a:cubicBezTo>
                          <a:pt x="11" y="15"/>
                          <a:pt x="9" y="14"/>
                          <a:pt x="8" y="16"/>
                        </a:cubicBezTo>
                        <a:cubicBezTo>
                          <a:pt x="7" y="21"/>
                          <a:pt x="7" y="26"/>
                          <a:pt x="6" y="31"/>
                        </a:cubicBezTo>
                        <a:cubicBezTo>
                          <a:pt x="7" y="31"/>
                          <a:pt x="7" y="31"/>
                          <a:pt x="8" y="31"/>
                        </a:cubicBezTo>
                        <a:cubicBezTo>
                          <a:pt x="8" y="29"/>
                          <a:pt x="7" y="26"/>
                          <a:pt x="7" y="23"/>
                        </a:cubicBezTo>
                        <a:cubicBezTo>
                          <a:pt x="7" y="21"/>
                          <a:pt x="9" y="12"/>
                          <a:pt x="9" y="22"/>
                        </a:cubicBezTo>
                        <a:cubicBezTo>
                          <a:pt x="9" y="35"/>
                          <a:pt x="2" y="13"/>
                          <a:pt x="10" y="26"/>
                        </a:cubicBezTo>
                        <a:cubicBezTo>
                          <a:pt x="13" y="30"/>
                          <a:pt x="14" y="35"/>
                          <a:pt x="15" y="39"/>
                        </a:cubicBezTo>
                        <a:cubicBezTo>
                          <a:pt x="16" y="39"/>
                          <a:pt x="17" y="38"/>
                          <a:pt x="17" y="38"/>
                        </a:cubicBezTo>
                        <a:cubicBezTo>
                          <a:pt x="14" y="35"/>
                          <a:pt x="12" y="31"/>
                          <a:pt x="10" y="27"/>
                        </a:cubicBezTo>
                        <a:cubicBezTo>
                          <a:pt x="9" y="27"/>
                          <a:pt x="8" y="28"/>
                          <a:pt x="8" y="28"/>
                        </a:cubicBezTo>
                        <a:cubicBezTo>
                          <a:pt x="11" y="32"/>
                          <a:pt x="16" y="37"/>
                          <a:pt x="18" y="41"/>
                        </a:cubicBezTo>
                        <a:cubicBezTo>
                          <a:pt x="19" y="41"/>
                          <a:pt x="19" y="40"/>
                          <a:pt x="20" y="39"/>
                        </a:cubicBezTo>
                        <a:cubicBezTo>
                          <a:pt x="16" y="36"/>
                          <a:pt x="13" y="33"/>
                          <a:pt x="10" y="29"/>
                        </a:cubicBezTo>
                        <a:cubicBezTo>
                          <a:pt x="9" y="28"/>
                          <a:pt x="7" y="29"/>
                          <a:pt x="8" y="30"/>
                        </a:cubicBezTo>
                        <a:cubicBezTo>
                          <a:pt x="10" y="35"/>
                          <a:pt x="14" y="40"/>
                          <a:pt x="16" y="46"/>
                        </a:cubicBezTo>
                        <a:cubicBezTo>
                          <a:pt x="17" y="45"/>
                          <a:pt x="17" y="45"/>
                          <a:pt x="18" y="44"/>
                        </a:cubicBezTo>
                        <a:cubicBezTo>
                          <a:pt x="14" y="41"/>
                          <a:pt x="12" y="37"/>
                          <a:pt x="10" y="33"/>
                        </a:cubicBezTo>
                        <a:cubicBezTo>
                          <a:pt x="9" y="33"/>
                          <a:pt x="9" y="34"/>
                          <a:pt x="8" y="34"/>
                        </a:cubicBezTo>
                        <a:cubicBezTo>
                          <a:pt x="14" y="38"/>
                          <a:pt x="17" y="43"/>
                          <a:pt x="21" y="48"/>
                        </a:cubicBezTo>
                        <a:cubicBezTo>
                          <a:pt x="21" y="47"/>
                          <a:pt x="22" y="47"/>
                          <a:pt x="22" y="47"/>
                        </a:cubicBezTo>
                        <a:cubicBezTo>
                          <a:pt x="17" y="42"/>
                          <a:pt x="13" y="37"/>
                          <a:pt x="9" y="31"/>
                        </a:cubicBezTo>
                        <a:cubicBezTo>
                          <a:pt x="8" y="31"/>
                          <a:pt x="8" y="32"/>
                          <a:pt x="7" y="32"/>
                        </a:cubicBezTo>
                        <a:cubicBezTo>
                          <a:pt x="10" y="36"/>
                          <a:pt x="14" y="39"/>
                          <a:pt x="16" y="44"/>
                        </a:cubicBezTo>
                        <a:cubicBezTo>
                          <a:pt x="17" y="43"/>
                          <a:pt x="17" y="43"/>
                          <a:pt x="18" y="42"/>
                        </a:cubicBezTo>
                        <a:cubicBezTo>
                          <a:pt x="14" y="40"/>
                          <a:pt x="11" y="36"/>
                          <a:pt x="8" y="33"/>
                        </a:cubicBezTo>
                        <a:cubicBezTo>
                          <a:pt x="8" y="31"/>
                          <a:pt x="6" y="32"/>
                          <a:pt x="6" y="34"/>
                        </a:cubicBezTo>
                        <a:cubicBezTo>
                          <a:pt x="8" y="35"/>
                          <a:pt x="9" y="37"/>
                          <a:pt x="10" y="40"/>
                        </a:cubicBezTo>
                        <a:cubicBezTo>
                          <a:pt x="10" y="39"/>
                          <a:pt x="11" y="39"/>
                          <a:pt x="12" y="38"/>
                        </a:cubicBezTo>
                        <a:cubicBezTo>
                          <a:pt x="5" y="33"/>
                          <a:pt x="5" y="25"/>
                          <a:pt x="7" y="18"/>
                        </a:cubicBezTo>
                        <a:cubicBezTo>
                          <a:pt x="7" y="18"/>
                          <a:pt x="6" y="17"/>
                          <a:pt x="5" y="17"/>
                        </a:cubicBezTo>
                        <a:cubicBezTo>
                          <a:pt x="5" y="21"/>
                          <a:pt x="4" y="24"/>
                          <a:pt x="3" y="27"/>
                        </a:cubicBezTo>
                        <a:cubicBezTo>
                          <a:pt x="3" y="27"/>
                          <a:pt x="4" y="27"/>
                          <a:pt x="5" y="27"/>
                        </a:cubicBezTo>
                        <a:cubicBezTo>
                          <a:pt x="5" y="26"/>
                          <a:pt x="5" y="24"/>
                          <a:pt x="5" y="22"/>
                        </a:cubicBezTo>
                        <a:cubicBezTo>
                          <a:pt x="5" y="18"/>
                          <a:pt x="9" y="11"/>
                          <a:pt x="5" y="20"/>
                        </a:cubicBezTo>
                        <a:cubicBezTo>
                          <a:pt x="6" y="20"/>
                          <a:pt x="7" y="20"/>
                          <a:pt x="7" y="21"/>
                        </a:cubicBezTo>
                        <a:cubicBezTo>
                          <a:pt x="9" y="17"/>
                          <a:pt x="9" y="12"/>
                          <a:pt x="13" y="10"/>
                        </a:cubicBezTo>
                        <a:cubicBezTo>
                          <a:pt x="12" y="10"/>
                          <a:pt x="12" y="9"/>
                          <a:pt x="11" y="9"/>
                        </a:cubicBezTo>
                        <a:cubicBezTo>
                          <a:pt x="9" y="11"/>
                          <a:pt x="7" y="13"/>
                          <a:pt x="5" y="15"/>
                        </a:cubicBezTo>
                        <a:cubicBezTo>
                          <a:pt x="9" y="9"/>
                          <a:pt x="11" y="5"/>
                          <a:pt x="19" y="3"/>
                        </a:cubicBezTo>
                        <a:cubicBezTo>
                          <a:pt x="19" y="3"/>
                          <a:pt x="19" y="2"/>
                          <a:pt x="18" y="1"/>
                        </a:cubicBezTo>
                        <a:cubicBezTo>
                          <a:pt x="12" y="4"/>
                          <a:pt x="6" y="10"/>
                          <a:pt x="7" y="18"/>
                        </a:cubicBezTo>
                        <a:cubicBezTo>
                          <a:pt x="7" y="19"/>
                          <a:pt x="9" y="19"/>
                          <a:pt x="9" y="19"/>
                        </a:cubicBezTo>
                        <a:cubicBezTo>
                          <a:pt x="12" y="16"/>
                          <a:pt x="23" y="0"/>
                          <a:pt x="17" y="13"/>
                        </a:cubicBezTo>
                        <a:cubicBezTo>
                          <a:pt x="14" y="18"/>
                          <a:pt x="13" y="23"/>
                          <a:pt x="12" y="29"/>
                        </a:cubicBezTo>
                        <a:cubicBezTo>
                          <a:pt x="12" y="30"/>
                          <a:pt x="14" y="30"/>
                          <a:pt x="15" y="29"/>
                        </a:cubicBezTo>
                        <a:cubicBezTo>
                          <a:pt x="18" y="25"/>
                          <a:pt x="18" y="19"/>
                          <a:pt x="19" y="14"/>
                        </a:cubicBezTo>
                        <a:cubicBezTo>
                          <a:pt x="19" y="12"/>
                          <a:pt x="17" y="12"/>
                          <a:pt x="17" y="13"/>
                        </a:cubicBezTo>
                        <a:cubicBezTo>
                          <a:pt x="14" y="21"/>
                          <a:pt x="12" y="28"/>
                          <a:pt x="14" y="36"/>
                        </a:cubicBezTo>
                        <a:cubicBezTo>
                          <a:pt x="14" y="37"/>
                          <a:pt x="15" y="37"/>
                          <a:pt x="16" y="36"/>
                        </a:cubicBezTo>
                        <a:cubicBezTo>
                          <a:pt x="19" y="29"/>
                          <a:pt x="18" y="19"/>
                          <a:pt x="18" y="12"/>
                        </a:cubicBezTo>
                        <a:cubicBezTo>
                          <a:pt x="18" y="11"/>
                          <a:pt x="17" y="11"/>
                          <a:pt x="17" y="11"/>
                        </a:cubicBezTo>
                        <a:cubicBezTo>
                          <a:pt x="12" y="11"/>
                          <a:pt x="11" y="15"/>
                          <a:pt x="10" y="19"/>
                        </a:cubicBezTo>
                        <a:cubicBezTo>
                          <a:pt x="9" y="20"/>
                          <a:pt x="11" y="21"/>
                          <a:pt x="12" y="20"/>
                        </a:cubicBezTo>
                        <a:cubicBezTo>
                          <a:pt x="15" y="17"/>
                          <a:pt x="17" y="13"/>
                          <a:pt x="19" y="9"/>
                        </a:cubicBezTo>
                        <a:cubicBezTo>
                          <a:pt x="19" y="9"/>
                          <a:pt x="18" y="9"/>
                          <a:pt x="17" y="8"/>
                        </a:cubicBezTo>
                        <a:cubicBezTo>
                          <a:pt x="15" y="12"/>
                          <a:pt x="12" y="17"/>
                          <a:pt x="10" y="21"/>
                        </a:cubicBezTo>
                        <a:cubicBezTo>
                          <a:pt x="11" y="21"/>
                          <a:pt x="11" y="22"/>
                          <a:pt x="12" y="22"/>
                        </a:cubicBezTo>
                        <a:cubicBezTo>
                          <a:pt x="14" y="18"/>
                          <a:pt x="16" y="13"/>
                          <a:pt x="19" y="9"/>
                        </a:cubicBezTo>
                        <a:cubicBezTo>
                          <a:pt x="19" y="9"/>
                          <a:pt x="18" y="8"/>
                          <a:pt x="17" y="8"/>
                        </a:cubicBezTo>
                        <a:cubicBezTo>
                          <a:pt x="17" y="16"/>
                          <a:pt x="14" y="22"/>
                          <a:pt x="13" y="29"/>
                        </a:cubicBezTo>
                        <a:cubicBezTo>
                          <a:pt x="13" y="30"/>
                          <a:pt x="14" y="31"/>
                          <a:pt x="15" y="30"/>
                        </a:cubicBezTo>
                        <a:cubicBezTo>
                          <a:pt x="17" y="26"/>
                          <a:pt x="18" y="23"/>
                          <a:pt x="18" y="19"/>
                        </a:cubicBezTo>
                        <a:cubicBezTo>
                          <a:pt x="18" y="21"/>
                          <a:pt x="17" y="25"/>
                          <a:pt x="17" y="29"/>
                        </a:cubicBezTo>
                        <a:cubicBezTo>
                          <a:pt x="17" y="33"/>
                          <a:pt x="17" y="38"/>
                          <a:pt x="21" y="39"/>
                        </a:cubicBezTo>
                        <a:cubicBezTo>
                          <a:pt x="30" y="42"/>
                          <a:pt x="24" y="19"/>
                          <a:pt x="22" y="17"/>
                        </a:cubicBezTo>
                        <a:cubicBezTo>
                          <a:pt x="22" y="16"/>
                          <a:pt x="20" y="16"/>
                          <a:pt x="20" y="17"/>
                        </a:cubicBezTo>
                        <a:cubicBezTo>
                          <a:pt x="17" y="23"/>
                          <a:pt x="20" y="41"/>
                          <a:pt x="28" y="43"/>
                        </a:cubicBezTo>
                        <a:cubicBezTo>
                          <a:pt x="28" y="44"/>
                          <a:pt x="29" y="43"/>
                          <a:pt x="29" y="43"/>
                        </a:cubicBezTo>
                        <a:cubicBezTo>
                          <a:pt x="33" y="36"/>
                          <a:pt x="29" y="25"/>
                          <a:pt x="24" y="19"/>
                        </a:cubicBezTo>
                        <a:cubicBezTo>
                          <a:pt x="24" y="18"/>
                          <a:pt x="23" y="18"/>
                          <a:pt x="22" y="19"/>
                        </a:cubicBezTo>
                        <a:cubicBezTo>
                          <a:pt x="19" y="25"/>
                          <a:pt x="19" y="41"/>
                          <a:pt x="28" y="44"/>
                        </a:cubicBezTo>
                        <a:cubicBezTo>
                          <a:pt x="28" y="44"/>
                          <a:pt x="29" y="44"/>
                          <a:pt x="29" y="43"/>
                        </a:cubicBezTo>
                        <a:cubicBezTo>
                          <a:pt x="34" y="38"/>
                          <a:pt x="32" y="16"/>
                          <a:pt x="22" y="19"/>
                        </a:cubicBezTo>
                        <a:cubicBezTo>
                          <a:pt x="12" y="21"/>
                          <a:pt x="21" y="39"/>
                          <a:pt x="24" y="43"/>
                        </a:cubicBezTo>
                        <a:cubicBezTo>
                          <a:pt x="26" y="45"/>
                          <a:pt x="29" y="45"/>
                          <a:pt x="31" y="43"/>
                        </a:cubicBezTo>
                        <a:cubicBezTo>
                          <a:pt x="36" y="39"/>
                          <a:pt x="34" y="27"/>
                          <a:pt x="31" y="22"/>
                        </a:cubicBezTo>
                        <a:cubicBezTo>
                          <a:pt x="30" y="20"/>
                          <a:pt x="25" y="13"/>
                          <a:pt x="21" y="18"/>
                        </a:cubicBezTo>
                        <a:cubicBezTo>
                          <a:pt x="17" y="23"/>
                          <a:pt x="17" y="31"/>
                          <a:pt x="20" y="37"/>
                        </a:cubicBezTo>
                        <a:cubicBezTo>
                          <a:pt x="22" y="40"/>
                          <a:pt x="26" y="48"/>
                          <a:pt x="31" y="46"/>
                        </a:cubicBezTo>
                        <a:cubicBezTo>
                          <a:pt x="37" y="43"/>
                          <a:pt x="37" y="35"/>
                          <a:pt x="37" y="29"/>
                        </a:cubicBezTo>
                        <a:cubicBezTo>
                          <a:pt x="36" y="16"/>
                          <a:pt x="20" y="14"/>
                          <a:pt x="19" y="28"/>
                        </a:cubicBezTo>
                        <a:cubicBezTo>
                          <a:pt x="18" y="38"/>
                          <a:pt x="30" y="57"/>
                          <a:pt x="38" y="42"/>
                        </a:cubicBezTo>
                        <a:cubicBezTo>
                          <a:pt x="42" y="36"/>
                          <a:pt x="41" y="27"/>
                          <a:pt x="37" y="22"/>
                        </a:cubicBezTo>
                        <a:cubicBezTo>
                          <a:pt x="33" y="17"/>
                          <a:pt x="27" y="16"/>
                          <a:pt x="23" y="20"/>
                        </a:cubicBezTo>
                        <a:cubicBezTo>
                          <a:pt x="19" y="25"/>
                          <a:pt x="26" y="45"/>
                          <a:pt x="34" y="43"/>
                        </a:cubicBezTo>
                        <a:cubicBezTo>
                          <a:pt x="41" y="41"/>
                          <a:pt x="35" y="21"/>
                          <a:pt x="33" y="17"/>
                        </a:cubicBezTo>
                        <a:cubicBezTo>
                          <a:pt x="33" y="16"/>
                          <a:pt x="31" y="16"/>
                          <a:pt x="31" y="17"/>
                        </a:cubicBezTo>
                        <a:cubicBezTo>
                          <a:pt x="32" y="24"/>
                          <a:pt x="32" y="30"/>
                          <a:pt x="33" y="37"/>
                        </a:cubicBezTo>
                        <a:cubicBezTo>
                          <a:pt x="33" y="39"/>
                          <a:pt x="35" y="39"/>
                          <a:pt x="35" y="37"/>
                        </a:cubicBezTo>
                        <a:cubicBezTo>
                          <a:pt x="35" y="30"/>
                          <a:pt x="35" y="24"/>
                          <a:pt x="34" y="17"/>
                        </a:cubicBezTo>
                        <a:cubicBezTo>
                          <a:pt x="34" y="16"/>
                          <a:pt x="32" y="15"/>
                          <a:pt x="32" y="16"/>
                        </a:cubicBezTo>
                        <a:cubicBezTo>
                          <a:pt x="31" y="22"/>
                          <a:pt x="31" y="27"/>
                          <a:pt x="30" y="33"/>
                        </a:cubicBezTo>
                        <a:cubicBezTo>
                          <a:pt x="30" y="41"/>
                          <a:pt x="29" y="28"/>
                          <a:pt x="28" y="26"/>
                        </a:cubicBezTo>
                        <a:cubicBezTo>
                          <a:pt x="28" y="22"/>
                          <a:pt x="28" y="16"/>
                          <a:pt x="24" y="14"/>
                        </a:cubicBezTo>
                        <a:cubicBezTo>
                          <a:pt x="23" y="14"/>
                          <a:pt x="23" y="14"/>
                          <a:pt x="22" y="15"/>
                        </a:cubicBezTo>
                        <a:cubicBezTo>
                          <a:pt x="20" y="23"/>
                          <a:pt x="19" y="30"/>
                          <a:pt x="19" y="38"/>
                        </a:cubicBezTo>
                        <a:cubicBezTo>
                          <a:pt x="19" y="39"/>
                          <a:pt x="21" y="40"/>
                          <a:pt x="21" y="38"/>
                        </a:cubicBezTo>
                        <a:cubicBezTo>
                          <a:pt x="23" y="30"/>
                          <a:pt x="23" y="22"/>
                          <a:pt x="24" y="15"/>
                        </a:cubicBezTo>
                        <a:cubicBezTo>
                          <a:pt x="24" y="13"/>
                          <a:pt x="22" y="13"/>
                          <a:pt x="22" y="14"/>
                        </a:cubicBezTo>
                        <a:cubicBezTo>
                          <a:pt x="20" y="20"/>
                          <a:pt x="20" y="26"/>
                          <a:pt x="17" y="31"/>
                        </a:cubicBezTo>
                        <a:cubicBezTo>
                          <a:pt x="17" y="31"/>
                          <a:pt x="18" y="31"/>
                          <a:pt x="19" y="31"/>
                        </a:cubicBezTo>
                        <a:cubicBezTo>
                          <a:pt x="18" y="24"/>
                          <a:pt x="20" y="17"/>
                          <a:pt x="21" y="10"/>
                        </a:cubicBezTo>
                        <a:cubicBezTo>
                          <a:pt x="22" y="9"/>
                          <a:pt x="20" y="8"/>
                          <a:pt x="19" y="9"/>
                        </a:cubicBezTo>
                        <a:cubicBezTo>
                          <a:pt x="18" y="11"/>
                          <a:pt x="17" y="14"/>
                          <a:pt x="16" y="16"/>
                        </a:cubicBezTo>
                        <a:cubicBezTo>
                          <a:pt x="15" y="20"/>
                          <a:pt x="14" y="23"/>
                          <a:pt x="13" y="27"/>
                        </a:cubicBezTo>
                        <a:cubicBezTo>
                          <a:pt x="14" y="25"/>
                          <a:pt x="15" y="23"/>
                          <a:pt x="15" y="22"/>
                        </a:cubicBezTo>
                        <a:cubicBezTo>
                          <a:pt x="16" y="19"/>
                          <a:pt x="17" y="17"/>
                          <a:pt x="18" y="14"/>
                        </a:cubicBezTo>
                        <a:cubicBezTo>
                          <a:pt x="20" y="11"/>
                          <a:pt x="19" y="9"/>
                          <a:pt x="18" y="15"/>
                        </a:cubicBezTo>
                        <a:cubicBezTo>
                          <a:pt x="17" y="21"/>
                          <a:pt x="15" y="25"/>
                          <a:pt x="15" y="31"/>
                        </a:cubicBezTo>
                        <a:cubicBezTo>
                          <a:pt x="15" y="32"/>
                          <a:pt x="16" y="32"/>
                          <a:pt x="17" y="32"/>
                        </a:cubicBezTo>
                        <a:cubicBezTo>
                          <a:pt x="20" y="30"/>
                          <a:pt x="20" y="28"/>
                          <a:pt x="21" y="25"/>
                        </a:cubicBezTo>
                        <a:cubicBezTo>
                          <a:pt x="19" y="31"/>
                          <a:pt x="21" y="39"/>
                          <a:pt x="22" y="46"/>
                        </a:cubicBezTo>
                        <a:cubicBezTo>
                          <a:pt x="22" y="46"/>
                          <a:pt x="23" y="47"/>
                          <a:pt x="24" y="46"/>
                        </a:cubicBezTo>
                        <a:cubicBezTo>
                          <a:pt x="28" y="43"/>
                          <a:pt x="27" y="35"/>
                          <a:pt x="27" y="31"/>
                        </a:cubicBezTo>
                        <a:cubicBezTo>
                          <a:pt x="27" y="30"/>
                          <a:pt x="25" y="29"/>
                          <a:pt x="25" y="30"/>
                        </a:cubicBezTo>
                        <a:cubicBezTo>
                          <a:pt x="24" y="35"/>
                          <a:pt x="24" y="39"/>
                          <a:pt x="24" y="44"/>
                        </a:cubicBezTo>
                        <a:cubicBezTo>
                          <a:pt x="24" y="45"/>
                          <a:pt x="26" y="45"/>
                          <a:pt x="26" y="44"/>
                        </a:cubicBezTo>
                        <a:cubicBezTo>
                          <a:pt x="27" y="40"/>
                          <a:pt x="28" y="36"/>
                          <a:pt x="26" y="32"/>
                        </a:cubicBezTo>
                        <a:cubicBezTo>
                          <a:pt x="25" y="31"/>
                          <a:pt x="24" y="31"/>
                          <a:pt x="24" y="32"/>
                        </a:cubicBezTo>
                        <a:cubicBezTo>
                          <a:pt x="22" y="37"/>
                          <a:pt x="22" y="42"/>
                          <a:pt x="24" y="47"/>
                        </a:cubicBezTo>
                        <a:cubicBezTo>
                          <a:pt x="24" y="48"/>
                          <a:pt x="25" y="48"/>
                          <a:pt x="26" y="48"/>
                        </a:cubicBezTo>
                        <a:cubicBezTo>
                          <a:pt x="29" y="45"/>
                          <a:pt x="29" y="40"/>
                          <a:pt x="30" y="35"/>
                        </a:cubicBezTo>
                        <a:cubicBezTo>
                          <a:pt x="29" y="35"/>
                          <a:pt x="29" y="35"/>
                          <a:pt x="28" y="35"/>
                        </a:cubicBezTo>
                        <a:cubicBezTo>
                          <a:pt x="28" y="40"/>
                          <a:pt x="28" y="46"/>
                          <a:pt x="28" y="51"/>
                        </a:cubicBezTo>
                        <a:cubicBezTo>
                          <a:pt x="29" y="52"/>
                          <a:pt x="30" y="52"/>
                          <a:pt x="31" y="51"/>
                        </a:cubicBezTo>
                        <a:cubicBezTo>
                          <a:pt x="32" y="47"/>
                          <a:pt x="32" y="42"/>
                          <a:pt x="32" y="37"/>
                        </a:cubicBezTo>
                        <a:cubicBezTo>
                          <a:pt x="32" y="37"/>
                          <a:pt x="31" y="37"/>
                          <a:pt x="30" y="37"/>
                        </a:cubicBezTo>
                        <a:cubicBezTo>
                          <a:pt x="30" y="42"/>
                          <a:pt x="30" y="46"/>
                          <a:pt x="31" y="51"/>
                        </a:cubicBezTo>
                        <a:cubicBezTo>
                          <a:pt x="31" y="52"/>
                          <a:pt x="33" y="52"/>
                          <a:pt x="33" y="51"/>
                        </a:cubicBezTo>
                        <a:cubicBezTo>
                          <a:pt x="34" y="46"/>
                          <a:pt x="34" y="42"/>
                          <a:pt x="35" y="38"/>
                        </a:cubicBezTo>
                        <a:cubicBezTo>
                          <a:pt x="34" y="38"/>
                          <a:pt x="33" y="37"/>
                          <a:pt x="32" y="37"/>
                        </a:cubicBezTo>
                        <a:cubicBezTo>
                          <a:pt x="33" y="42"/>
                          <a:pt x="32" y="47"/>
                          <a:pt x="33" y="52"/>
                        </a:cubicBezTo>
                        <a:cubicBezTo>
                          <a:pt x="34" y="54"/>
                          <a:pt x="35" y="54"/>
                          <a:pt x="36" y="52"/>
                        </a:cubicBezTo>
                        <a:cubicBezTo>
                          <a:pt x="36" y="48"/>
                          <a:pt x="36" y="44"/>
                          <a:pt x="36" y="40"/>
                        </a:cubicBezTo>
                        <a:cubicBezTo>
                          <a:pt x="36" y="38"/>
                          <a:pt x="34" y="38"/>
                          <a:pt x="34" y="40"/>
                        </a:cubicBezTo>
                        <a:cubicBezTo>
                          <a:pt x="34" y="44"/>
                          <a:pt x="34" y="48"/>
                          <a:pt x="35" y="53"/>
                        </a:cubicBezTo>
                        <a:cubicBezTo>
                          <a:pt x="35" y="54"/>
                          <a:pt x="37" y="54"/>
                          <a:pt x="37" y="53"/>
                        </a:cubicBezTo>
                        <a:cubicBezTo>
                          <a:pt x="38" y="49"/>
                          <a:pt x="38" y="46"/>
                          <a:pt x="37" y="42"/>
                        </a:cubicBezTo>
                        <a:cubicBezTo>
                          <a:pt x="37" y="41"/>
                          <a:pt x="36" y="41"/>
                          <a:pt x="35" y="41"/>
                        </a:cubicBezTo>
                        <a:cubicBezTo>
                          <a:pt x="33" y="43"/>
                          <a:pt x="30" y="46"/>
                          <a:pt x="27" y="47"/>
                        </a:cubicBezTo>
                        <a:cubicBezTo>
                          <a:pt x="26" y="47"/>
                          <a:pt x="31" y="50"/>
                          <a:pt x="32" y="51"/>
                        </a:cubicBezTo>
                        <a:cubicBezTo>
                          <a:pt x="32" y="50"/>
                          <a:pt x="33" y="50"/>
                          <a:pt x="33" y="49"/>
                        </a:cubicBezTo>
                        <a:cubicBezTo>
                          <a:pt x="31" y="47"/>
                          <a:pt x="29" y="45"/>
                          <a:pt x="27" y="43"/>
                        </a:cubicBezTo>
                        <a:cubicBezTo>
                          <a:pt x="26" y="43"/>
                          <a:pt x="26" y="44"/>
                          <a:pt x="25" y="44"/>
                        </a:cubicBezTo>
                        <a:cubicBezTo>
                          <a:pt x="28" y="47"/>
                          <a:pt x="30" y="50"/>
                          <a:pt x="32" y="53"/>
                        </a:cubicBezTo>
                        <a:cubicBezTo>
                          <a:pt x="33" y="53"/>
                          <a:pt x="34" y="52"/>
                          <a:pt x="34" y="52"/>
                        </a:cubicBezTo>
                        <a:cubicBezTo>
                          <a:pt x="29" y="47"/>
                          <a:pt x="24" y="42"/>
                          <a:pt x="18" y="38"/>
                        </a:cubicBezTo>
                        <a:cubicBezTo>
                          <a:pt x="17" y="37"/>
                          <a:pt x="16" y="38"/>
                          <a:pt x="16" y="39"/>
                        </a:cubicBezTo>
                        <a:cubicBezTo>
                          <a:pt x="20" y="45"/>
                          <a:pt x="26" y="49"/>
                          <a:pt x="32" y="52"/>
                        </a:cubicBezTo>
                        <a:cubicBezTo>
                          <a:pt x="32" y="53"/>
                          <a:pt x="34" y="52"/>
                          <a:pt x="33" y="51"/>
                        </a:cubicBezTo>
                        <a:cubicBezTo>
                          <a:pt x="34" y="54"/>
                          <a:pt x="38" y="50"/>
                          <a:pt x="39" y="50"/>
                        </a:cubicBezTo>
                        <a:cubicBezTo>
                          <a:pt x="41" y="48"/>
                          <a:pt x="40" y="44"/>
                          <a:pt x="39" y="42"/>
                        </a:cubicBezTo>
                        <a:cubicBezTo>
                          <a:pt x="38" y="42"/>
                          <a:pt x="38" y="42"/>
                          <a:pt x="37" y="42"/>
                        </a:cubicBezTo>
                        <a:cubicBezTo>
                          <a:pt x="32" y="44"/>
                          <a:pt x="33" y="52"/>
                          <a:pt x="36" y="56"/>
                        </a:cubicBezTo>
                        <a:cubicBezTo>
                          <a:pt x="36" y="56"/>
                          <a:pt x="37" y="56"/>
                          <a:pt x="37" y="56"/>
                        </a:cubicBezTo>
                        <a:cubicBezTo>
                          <a:pt x="43" y="52"/>
                          <a:pt x="42" y="41"/>
                          <a:pt x="42" y="35"/>
                        </a:cubicBezTo>
                        <a:cubicBezTo>
                          <a:pt x="41" y="34"/>
                          <a:pt x="39" y="33"/>
                          <a:pt x="39" y="35"/>
                        </a:cubicBezTo>
                        <a:cubicBezTo>
                          <a:pt x="38" y="41"/>
                          <a:pt x="36" y="47"/>
                          <a:pt x="37" y="53"/>
                        </a:cubicBezTo>
                        <a:cubicBezTo>
                          <a:pt x="38" y="54"/>
                          <a:pt x="39" y="54"/>
                          <a:pt x="40" y="53"/>
                        </a:cubicBezTo>
                        <a:cubicBezTo>
                          <a:pt x="41" y="46"/>
                          <a:pt x="41" y="39"/>
                          <a:pt x="42" y="32"/>
                        </a:cubicBezTo>
                        <a:cubicBezTo>
                          <a:pt x="42" y="32"/>
                          <a:pt x="41" y="32"/>
                          <a:pt x="40" y="32"/>
                        </a:cubicBezTo>
                        <a:cubicBezTo>
                          <a:pt x="42" y="39"/>
                          <a:pt x="39" y="46"/>
                          <a:pt x="39" y="53"/>
                        </a:cubicBezTo>
                        <a:cubicBezTo>
                          <a:pt x="39" y="55"/>
                          <a:pt x="41" y="55"/>
                          <a:pt x="41" y="54"/>
                        </a:cubicBezTo>
                        <a:cubicBezTo>
                          <a:pt x="42" y="48"/>
                          <a:pt x="43" y="42"/>
                          <a:pt x="44" y="37"/>
                        </a:cubicBezTo>
                        <a:cubicBezTo>
                          <a:pt x="43" y="37"/>
                          <a:pt x="42" y="37"/>
                          <a:pt x="42" y="37"/>
                        </a:cubicBezTo>
                        <a:cubicBezTo>
                          <a:pt x="41" y="42"/>
                          <a:pt x="41" y="47"/>
                          <a:pt x="40" y="52"/>
                        </a:cubicBezTo>
                        <a:cubicBezTo>
                          <a:pt x="40" y="54"/>
                          <a:pt x="42" y="54"/>
                          <a:pt x="43" y="53"/>
                        </a:cubicBezTo>
                        <a:cubicBezTo>
                          <a:pt x="44" y="47"/>
                          <a:pt x="44" y="42"/>
                          <a:pt x="46" y="37"/>
                        </a:cubicBezTo>
                        <a:cubicBezTo>
                          <a:pt x="45" y="37"/>
                          <a:pt x="44" y="37"/>
                          <a:pt x="44" y="36"/>
                        </a:cubicBezTo>
                        <a:cubicBezTo>
                          <a:pt x="43" y="41"/>
                          <a:pt x="43" y="46"/>
                          <a:pt x="42" y="50"/>
                        </a:cubicBezTo>
                        <a:cubicBezTo>
                          <a:pt x="43" y="50"/>
                          <a:pt x="44" y="50"/>
                          <a:pt x="45" y="50"/>
                        </a:cubicBezTo>
                        <a:cubicBezTo>
                          <a:pt x="45" y="45"/>
                          <a:pt x="45" y="40"/>
                          <a:pt x="47" y="35"/>
                        </a:cubicBezTo>
                        <a:cubicBezTo>
                          <a:pt x="46" y="35"/>
                          <a:pt x="46" y="35"/>
                          <a:pt x="45" y="34"/>
                        </a:cubicBezTo>
                        <a:cubicBezTo>
                          <a:pt x="45" y="39"/>
                          <a:pt x="44" y="44"/>
                          <a:pt x="44" y="49"/>
                        </a:cubicBezTo>
                        <a:cubicBezTo>
                          <a:pt x="44" y="49"/>
                          <a:pt x="45" y="49"/>
                          <a:pt x="46" y="49"/>
                        </a:cubicBezTo>
                        <a:cubicBezTo>
                          <a:pt x="47" y="44"/>
                          <a:pt x="48" y="32"/>
                          <a:pt x="43" y="28"/>
                        </a:cubicBezTo>
                        <a:cubicBezTo>
                          <a:pt x="42" y="28"/>
                          <a:pt x="42" y="28"/>
                          <a:pt x="41" y="29"/>
                        </a:cubicBezTo>
                        <a:cubicBezTo>
                          <a:pt x="39" y="32"/>
                          <a:pt x="38" y="35"/>
                          <a:pt x="38" y="39"/>
                        </a:cubicBezTo>
                        <a:cubicBezTo>
                          <a:pt x="38" y="41"/>
                          <a:pt x="40" y="41"/>
                          <a:pt x="40" y="40"/>
                        </a:cubicBezTo>
                        <a:cubicBezTo>
                          <a:pt x="42" y="34"/>
                          <a:pt x="42" y="29"/>
                          <a:pt x="43" y="24"/>
                        </a:cubicBezTo>
                        <a:cubicBezTo>
                          <a:pt x="42" y="24"/>
                          <a:pt x="41" y="24"/>
                          <a:pt x="40" y="24"/>
                        </a:cubicBezTo>
                        <a:cubicBezTo>
                          <a:pt x="41" y="30"/>
                          <a:pt x="39" y="36"/>
                          <a:pt x="38" y="42"/>
                        </a:cubicBezTo>
                        <a:cubicBezTo>
                          <a:pt x="38" y="44"/>
                          <a:pt x="40" y="44"/>
                          <a:pt x="41" y="43"/>
                        </a:cubicBezTo>
                        <a:cubicBezTo>
                          <a:pt x="43" y="35"/>
                          <a:pt x="43" y="27"/>
                          <a:pt x="43" y="19"/>
                        </a:cubicBezTo>
                        <a:cubicBezTo>
                          <a:pt x="43" y="17"/>
                          <a:pt x="40" y="17"/>
                          <a:pt x="40" y="19"/>
                        </a:cubicBezTo>
                        <a:cubicBezTo>
                          <a:pt x="40" y="24"/>
                          <a:pt x="39" y="29"/>
                          <a:pt x="37" y="35"/>
                        </a:cubicBezTo>
                        <a:cubicBezTo>
                          <a:pt x="38" y="35"/>
                          <a:pt x="39" y="35"/>
                          <a:pt x="40" y="35"/>
                        </a:cubicBezTo>
                        <a:cubicBezTo>
                          <a:pt x="40" y="29"/>
                          <a:pt x="39" y="22"/>
                          <a:pt x="41" y="16"/>
                        </a:cubicBezTo>
                        <a:cubicBezTo>
                          <a:pt x="40" y="16"/>
                          <a:pt x="39" y="16"/>
                          <a:pt x="39" y="16"/>
                        </a:cubicBezTo>
                        <a:cubicBezTo>
                          <a:pt x="39" y="22"/>
                          <a:pt x="38" y="27"/>
                          <a:pt x="37" y="33"/>
                        </a:cubicBezTo>
                        <a:cubicBezTo>
                          <a:pt x="38" y="33"/>
                          <a:pt x="38" y="33"/>
                          <a:pt x="39" y="33"/>
                        </a:cubicBezTo>
                        <a:cubicBezTo>
                          <a:pt x="39" y="26"/>
                          <a:pt x="40" y="20"/>
                          <a:pt x="40" y="13"/>
                        </a:cubicBezTo>
                        <a:cubicBezTo>
                          <a:pt x="40" y="11"/>
                          <a:pt x="38" y="11"/>
                          <a:pt x="38" y="12"/>
                        </a:cubicBezTo>
                        <a:cubicBezTo>
                          <a:pt x="37" y="19"/>
                          <a:pt x="36" y="25"/>
                          <a:pt x="35" y="32"/>
                        </a:cubicBezTo>
                        <a:cubicBezTo>
                          <a:pt x="36" y="32"/>
                          <a:pt x="37" y="32"/>
                          <a:pt x="38" y="32"/>
                        </a:cubicBezTo>
                        <a:cubicBezTo>
                          <a:pt x="37" y="25"/>
                          <a:pt x="37" y="17"/>
                          <a:pt x="37" y="10"/>
                        </a:cubicBezTo>
                        <a:cubicBezTo>
                          <a:pt x="37" y="9"/>
                          <a:pt x="35" y="9"/>
                          <a:pt x="34" y="10"/>
                        </a:cubicBezTo>
                        <a:cubicBezTo>
                          <a:pt x="34" y="17"/>
                          <a:pt x="33" y="24"/>
                          <a:pt x="32" y="31"/>
                        </a:cubicBezTo>
                        <a:cubicBezTo>
                          <a:pt x="32" y="31"/>
                          <a:pt x="33" y="31"/>
                          <a:pt x="34" y="31"/>
                        </a:cubicBezTo>
                        <a:cubicBezTo>
                          <a:pt x="33" y="25"/>
                          <a:pt x="34" y="18"/>
                          <a:pt x="34" y="12"/>
                        </a:cubicBezTo>
                        <a:cubicBezTo>
                          <a:pt x="34" y="10"/>
                          <a:pt x="32" y="10"/>
                          <a:pt x="32" y="12"/>
                        </a:cubicBezTo>
                        <a:cubicBezTo>
                          <a:pt x="31" y="18"/>
                          <a:pt x="30" y="24"/>
                          <a:pt x="29" y="31"/>
                        </a:cubicBezTo>
                        <a:cubicBezTo>
                          <a:pt x="30" y="31"/>
                          <a:pt x="30" y="31"/>
                          <a:pt x="31" y="31"/>
                        </a:cubicBezTo>
                        <a:cubicBezTo>
                          <a:pt x="31" y="25"/>
                          <a:pt x="32" y="19"/>
                          <a:pt x="32" y="13"/>
                        </a:cubicBezTo>
                        <a:cubicBezTo>
                          <a:pt x="32" y="11"/>
                          <a:pt x="30" y="11"/>
                          <a:pt x="30" y="12"/>
                        </a:cubicBezTo>
                        <a:cubicBezTo>
                          <a:pt x="29" y="17"/>
                          <a:pt x="28" y="23"/>
                          <a:pt x="26" y="27"/>
                        </a:cubicBezTo>
                        <a:cubicBezTo>
                          <a:pt x="27" y="28"/>
                          <a:pt x="28" y="28"/>
                          <a:pt x="29" y="28"/>
                        </a:cubicBezTo>
                        <a:cubicBezTo>
                          <a:pt x="29" y="22"/>
                          <a:pt x="29" y="17"/>
                          <a:pt x="30" y="11"/>
                        </a:cubicBezTo>
                        <a:cubicBezTo>
                          <a:pt x="30" y="10"/>
                          <a:pt x="28" y="10"/>
                          <a:pt x="28" y="11"/>
                        </a:cubicBezTo>
                        <a:cubicBezTo>
                          <a:pt x="27" y="17"/>
                          <a:pt x="26" y="22"/>
                          <a:pt x="25" y="28"/>
                        </a:cubicBezTo>
                        <a:cubicBezTo>
                          <a:pt x="25" y="28"/>
                          <a:pt x="26" y="28"/>
                          <a:pt x="27" y="28"/>
                        </a:cubicBezTo>
                        <a:cubicBezTo>
                          <a:pt x="27" y="22"/>
                          <a:pt x="27" y="17"/>
                          <a:pt x="27" y="11"/>
                        </a:cubicBezTo>
                        <a:cubicBezTo>
                          <a:pt x="27" y="10"/>
                          <a:pt x="25" y="9"/>
                          <a:pt x="25" y="10"/>
                        </a:cubicBezTo>
                        <a:cubicBezTo>
                          <a:pt x="23" y="14"/>
                          <a:pt x="22" y="19"/>
                          <a:pt x="21" y="23"/>
                        </a:cubicBezTo>
                        <a:cubicBezTo>
                          <a:pt x="22" y="23"/>
                          <a:pt x="23" y="23"/>
                          <a:pt x="23" y="23"/>
                        </a:cubicBezTo>
                        <a:cubicBezTo>
                          <a:pt x="22" y="18"/>
                          <a:pt x="24" y="13"/>
                          <a:pt x="23" y="7"/>
                        </a:cubicBezTo>
                        <a:cubicBezTo>
                          <a:pt x="22" y="6"/>
                          <a:pt x="21" y="6"/>
                          <a:pt x="20" y="7"/>
                        </a:cubicBezTo>
                        <a:cubicBezTo>
                          <a:pt x="19" y="12"/>
                          <a:pt x="18" y="16"/>
                          <a:pt x="17" y="21"/>
                        </a:cubicBezTo>
                        <a:cubicBezTo>
                          <a:pt x="17" y="22"/>
                          <a:pt x="19" y="23"/>
                          <a:pt x="19" y="22"/>
                        </a:cubicBezTo>
                        <a:cubicBezTo>
                          <a:pt x="20" y="20"/>
                          <a:pt x="20" y="19"/>
                          <a:pt x="20" y="18"/>
                        </a:cubicBezTo>
                        <a:cubicBezTo>
                          <a:pt x="21" y="16"/>
                          <a:pt x="18" y="16"/>
                          <a:pt x="18" y="17"/>
                        </a:cubicBezTo>
                        <a:cubicBezTo>
                          <a:pt x="18" y="18"/>
                          <a:pt x="17" y="20"/>
                          <a:pt x="17" y="21"/>
                        </a:cubicBezTo>
                        <a:cubicBezTo>
                          <a:pt x="18" y="21"/>
                          <a:pt x="19" y="21"/>
                          <a:pt x="19" y="22"/>
                        </a:cubicBezTo>
                        <a:cubicBezTo>
                          <a:pt x="20" y="17"/>
                          <a:pt x="21" y="12"/>
                          <a:pt x="23" y="8"/>
                        </a:cubicBezTo>
                        <a:cubicBezTo>
                          <a:pt x="22" y="8"/>
                          <a:pt x="21" y="8"/>
                          <a:pt x="20" y="8"/>
                        </a:cubicBezTo>
                        <a:cubicBezTo>
                          <a:pt x="22" y="13"/>
                          <a:pt x="20" y="19"/>
                          <a:pt x="21" y="24"/>
                        </a:cubicBezTo>
                        <a:cubicBezTo>
                          <a:pt x="21" y="25"/>
                          <a:pt x="23" y="25"/>
                          <a:pt x="23" y="24"/>
                        </a:cubicBezTo>
                        <a:cubicBezTo>
                          <a:pt x="24" y="20"/>
                          <a:pt x="25" y="15"/>
                          <a:pt x="27" y="11"/>
                        </a:cubicBezTo>
                        <a:cubicBezTo>
                          <a:pt x="26" y="11"/>
                          <a:pt x="25" y="11"/>
                          <a:pt x="25" y="11"/>
                        </a:cubicBezTo>
                        <a:cubicBezTo>
                          <a:pt x="25" y="17"/>
                          <a:pt x="25" y="22"/>
                          <a:pt x="25" y="28"/>
                        </a:cubicBezTo>
                        <a:cubicBezTo>
                          <a:pt x="25" y="29"/>
                          <a:pt x="27" y="30"/>
                          <a:pt x="27" y="28"/>
                        </a:cubicBezTo>
                        <a:cubicBezTo>
                          <a:pt x="28" y="23"/>
                          <a:pt x="29" y="17"/>
                          <a:pt x="30" y="12"/>
                        </a:cubicBezTo>
                        <a:cubicBezTo>
                          <a:pt x="29" y="12"/>
                          <a:pt x="28" y="12"/>
                          <a:pt x="28" y="11"/>
                        </a:cubicBezTo>
                        <a:cubicBezTo>
                          <a:pt x="27" y="17"/>
                          <a:pt x="26" y="22"/>
                          <a:pt x="26" y="28"/>
                        </a:cubicBezTo>
                        <a:cubicBezTo>
                          <a:pt x="26" y="29"/>
                          <a:pt x="28" y="29"/>
                          <a:pt x="29" y="28"/>
                        </a:cubicBezTo>
                        <a:cubicBezTo>
                          <a:pt x="31" y="23"/>
                          <a:pt x="31" y="18"/>
                          <a:pt x="32" y="13"/>
                        </a:cubicBezTo>
                        <a:cubicBezTo>
                          <a:pt x="32" y="13"/>
                          <a:pt x="31" y="13"/>
                          <a:pt x="30" y="13"/>
                        </a:cubicBezTo>
                        <a:cubicBezTo>
                          <a:pt x="30" y="19"/>
                          <a:pt x="29" y="25"/>
                          <a:pt x="29" y="31"/>
                        </a:cubicBezTo>
                        <a:cubicBezTo>
                          <a:pt x="29" y="32"/>
                          <a:pt x="31" y="32"/>
                          <a:pt x="31" y="31"/>
                        </a:cubicBezTo>
                        <a:cubicBezTo>
                          <a:pt x="33" y="25"/>
                          <a:pt x="34" y="18"/>
                          <a:pt x="34" y="12"/>
                        </a:cubicBezTo>
                        <a:cubicBezTo>
                          <a:pt x="33" y="12"/>
                          <a:pt x="32" y="12"/>
                          <a:pt x="32" y="12"/>
                        </a:cubicBezTo>
                        <a:cubicBezTo>
                          <a:pt x="32" y="18"/>
                          <a:pt x="31" y="25"/>
                          <a:pt x="32" y="31"/>
                        </a:cubicBezTo>
                        <a:cubicBezTo>
                          <a:pt x="32" y="32"/>
                          <a:pt x="34" y="33"/>
                          <a:pt x="34" y="31"/>
                        </a:cubicBezTo>
                        <a:cubicBezTo>
                          <a:pt x="35" y="24"/>
                          <a:pt x="36" y="17"/>
                          <a:pt x="37" y="10"/>
                        </a:cubicBezTo>
                        <a:cubicBezTo>
                          <a:pt x="36" y="10"/>
                          <a:pt x="35" y="10"/>
                          <a:pt x="34" y="10"/>
                        </a:cubicBezTo>
                        <a:cubicBezTo>
                          <a:pt x="35" y="17"/>
                          <a:pt x="35" y="25"/>
                          <a:pt x="35" y="32"/>
                        </a:cubicBezTo>
                        <a:cubicBezTo>
                          <a:pt x="35" y="33"/>
                          <a:pt x="37" y="34"/>
                          <a:pt x="38" y="32"/>
                        </a:cubicBezTo>
                        <a:cubicBezTo>
                          <a:pt x="39" y="26"/>
                          <a:pt x="39" y="19"/>
                          <a:pt x="40" y="13"/>
                        </a:cubicBezTo>
                        <a:cubicBezTo>
                          <a:pt x="39" y="13"/>
                          <a:pt x="38" y="13"/>
                          <a:pt x="38" y="13"/>
                        </a:cubicBezTo>
                        <a:cubicBezTo>
                          <a:pt x="37" y="20"/>
                          <a:pt x="37" y="26"/>
                          <a:pt x="37" y="33"/>
                        </a:cubicBezTo>
                        <a:cubicBezTo>
                          <a:pt x="37" y="35"/>
                          <a:pt x="39" y="35"/>
                          <a:pt x="39" y="34"/>
                        </a:cubicBezTo>
                        <a:cubicBezTo>
                          <a:pt x="40" y="28"/>
                          <a:pt x="41" y="22"/>
                          <a:pt x="41" y="16"/>
                        </a:cubicBezTo>
                        <a:cubicBezTo>
                          <a:pt x="41" y="14"/>
                          <a:pt x="39" y="14"/>
                          <a:pt x="39" y="15"/>
                        </a:cubicBezTo>
                        <a:cubicBezTo>
                          <a:pt x="37" y="22"/>
                          <a:pt x="38" y="29"/>
                          <a:pt x="37" y="35"/>
                        </a:cubicBezTo>
                        <a:cubicBezTo>
                          <a:pt x="37" y="36"/>
                          <a:pt x="39" y="37"/>
                          <a:pt x="40" y="35"/>
                        </a:cubicBezTo>
                        <a:cubicBezTo>
                          <a:pt x="41" y="30"/>
                          <a:pt x="42" y="24"/>
                          <a:pt x="43" y="19"/>
                        </a:cubicBezTo>
                        <a:cubicBezTo>
                          <a:pt x="42" y="19"/>
                          <a:pt x="41" y="19"/>
                          <a:pt x="40" y="19"/>
                        </a:cubicBezTo>
                        <a:cubicBezTo>
                          <a:pt x="40" y="27"/>
                          <a:pt x="41" y="35"/>
                          <a:pt x="38" y="42"/>
                        </a:cubicBezTo>
                        <a:cubicBezTo>
                          <a:pt x="39" y="43"/>
                          <a:pt x="40" y="43"/>
                          <a:pt x="41" y="43"/>
                        </a:cubicBezTo>
                        <a:cubicBezTo>
                          <a:pt x="42" y="36"/>
                          <a:pt x="43" y="30"/>
                          <a:pt x="43" y="24"/>
                        </a:cubicBezTo>
                        <a:cubicBezTo>
                          <a:pt x="43" y="22"/>
                          <a:pt x="40" y="22"/>
                          <a:pt x="40" y="24"/>
                        </a:cubicBezTo>
                        <a:cubicBezTo>
                          <a:pt x="40" y="29"/>
                          <a:pt x="40" y="34"/>
                          <a:pt x="38" y="39"/>
                        </a:cubicBezTo>
                        <a:cubicBezTo>
                          <a:pt x="39" y="39"/>
                          <a:pt x="39" y="39"/>
                          <a:pt x="40" y="39"/>
                        </a:cubicBezTo>
                        <a:cubicBezTo>
                          <a:pt x="40" y="36"/>
                          <a:pt x="41" y="34"/>
                          <a:pt x="43" y="32"/>
                        </a:cubicBezTo>
                        <a:cubicBezTo>
                          <a:pt x="44" y="35"/>
                          <a:pt x="44" y="38"/>
                          <a:pt x="44" y="40"/>
                        </a:cubicBezTo>
                        <a:cubicBezTo>
                          <a:pt x="44" y="43"/>
                          <a:pt x="44" y="46"/>
                          <a:pt x="44" y="49"/>
                        </a:cubicBezTo>
                        <a:cubicBezTo>
                          <a:pt x="44" y="50"/>
                          <a:pt x="46" y="51"/>
                          <a:pt x="46" y="49"/>
                        </a:cubicBezTo>
                        <a:cubicBezTo>
                          <a:pt x="47" y="44"/>
                          <a:pt x="47" y="40"/>
                          <a:pt x="47" y="34"/>
                        </a:cubicBezTo>
                        <a:cubicBezTo>
                          <a:pt x="47" y="33"/>
                          <a:pt x="45" y="33"/>
                          <a:pt x="45" y="34"/>
                        </a:cubicBezTo>
                        <a:cubicBezTo>
                          <a:pt x="42" y="39"/>
                          <a:pt x="42" y="45"/>
                          <a:pt x="42" y="50"/>
                        </a:cubicBezTo>
                        <a:cubicBezTo>
                          <a:pt x="42" y="52"/>
                          <a:pt x="44" y="52"/>
                          <a:pt x="45" y="50"/>
                        </a:cubicBezTo>
                        <a:cubicBezTo>
                          <a:pt x="45" y="46"/>
                          <a:pt x="46" y="41"/>
                          <a:pt x="46" y="36"/>
                        </a:cubicBezTo>
                        <a:cubicBezTo>
                          <a:pt x="46" y="35"/>
                          <a:pt x="44" y="35"/>
                          <a:pt x="44" y="36"/>
                        </a:cubicBezTo>
                        <a:cubicBezTo>
                          <a:pt x="42" y="41"/>
                          <a:pt x="42" y="47"/>
                          <a:pt x="40" y="52"/>
                        </a:cubicBezTo>
                        <a:cubicBezTo>
                          <a:pt x="41" y="52"/>
                          <a:pt x="42" y="52"/>
                          <a:pt x="43" y="52"/>
                        </a:cubicBezTo>
                        <a:cubicBezTo>
                          <a:pt x="43" y="47"/>
                          <a:pt x="44" y="42"/>
                          <a:pt x="44" y="37"/>
                        </a:cubicBezTo>
                        <a:cubicBezTo>
                          <a:pt x="44" y="35"/>
                          <a:pt x="42" y="35"/>
                          <a:pt x="42" y="36"/>
                        </a:cubicBezTo>
                        <a:cubicBezTo>
                          <a:pt x="40" y="42"/>
                          <a:pt x="40" y="48"/>
                          <a:pt x="39" y="53"/>
                        </a:cubicBezTo>
                        <a:cubicBezTo>
                          <a:pt x="40" y="53"/>
                          <a:pt x="40" y="53"/>
                          <a:pt x="41" y="53"/>
                        </a:cubicBezTo>
                        <a:cubicBezTo>
                          <a:pt x="42" y="46"/>
                          <a:pt x="44" y="39"/>
                          <a:pt x="42" y="32"/>
                        </a:cubicBezTo>
                        <a:cubicBezTo>
                          <a:pt x="42" y="31"/>
                          <a:pt x="40" y="31"/>
                          <a:pt x="40" y="32"/>
                        </a:cubicBezTo>
                        <a:cubicBezTo>
                          <a:pt x="39" y="39"/>
                          <a:pt x="39" y="46"/>
                          <a:pt x="37" y="52"/>
                        </a:cubicBezTo>
                        <a:cubicBezTo>
                          <a:pt x="38" y="52"/>
                          <a:pt x="39" y="52"/>
                          <a:pt x="40" y="52"/>
                        </a:cubicBezTo>
                        <a:cubicBezTo>
                          <a:pt x="38" y="47"/>
                          <a:pt x="40" y="41"/>
                          <a:pt x="41" y="35"/>
                        </a:cubicBezTo>
                        <a:cubicBezTo>
                          <a:pt x="41" y="35"/>
                          <a:pt x="40" y="35"/>
                          <a:pt x="39" y="35"/>
                        </a:cubicBezTo>
                        <a:cubicBezTo>
                          <a:pt x="39" y="38"/>
                          <a:pt x="39" y="41"/>
                          <a:pt x="39" y="44"/>
                        </a:cubicBezTo>
                        <a:cubicBezTo>
                          <a:pt x="39" y="46"/>
                          <a:pt x="39" y="48"/>
                          <a:pt x="39" y="50"/>
                        </a:cubicBezTo>
                        <a:cubicBezTo>
                          <a:pt x="38" y="50"/>
                          <a:pt x="37" y="50"/>
                          <a:pt x="36" y="51"/>
                        </a:cubicBezTo>
                        <a:cubicBezTo>
                          <a:pt x="37" y="46"/>
                          <a:pt x="36" y="45"/>
                          <a:pt x="33" y="50"/>
                        </a:cubicBezTo>
                        <a:cubicBezTo>
                          <a:pt x="32" y="49"/>
                          <a:pt x="31" y="50"/>
                          <a:pt x="31" y="51"/>
                        </a:cubicBezTo>
                        <a:cubicBezTo>
                          <a:pt x="31" y="47"/>
                          <a:pt x="21" y="42"/>
                          <a:pt x="18" y="38"/>
                        </a:cubicBezTo>
                        <a:cubicBezTo>
                          <a:pt x="18" y="38"/>
                          <a:pt x="17" y="39"/>
                          <a:pt x="17" y="39"/>
                        </a:cubicBezTo>
                        <a:cubicBezTo>
                          <a:pt x="22" y="44"/>
                          <a:pt x="27" y="49"/>
                          <a:pt x="33" y="53"/>
                        </a:cubicBezTo>
                        <a:cubicBezTo>
                          <a:pt x="34" y="54"/>
                          <a:pt x="35" y="53"/>
                          <a:pt x="34" y="52"/>
                        </a:cubicBezTo>
                        <a:cubicBezTo>
                          <a:pt x="32" y="49"/>
                          <a:pt x="30" y="46"/>
                          <a:pt x="27" y="43"/>
                        </a:cubicBezTo>
                        <a:cubicBezTo>
                          <a:pt x="26" y="42"/>
                          <a:pt x="24" y="43"/>
                          <a:pt x="25" y="44"/>
                        </a:cubicBezTo>
                        <a:cubicBezTo>
                          <a:pt x="27" y="47"/>
                          <a:pt x="29" y="49"/>
                          <a:pt x="32" y="51"/>
                        </a:cubicBezTo>
                        <a:cubicBezTo>
                          <a:pt x="33" y="52"/>
                          <a:pt x="34" y="50"/>
                          <a:pt x="33" y="49"/>
                        </a:cubicBezTo>
                        <a:cubicBezTo>
                          <a:pt x="31" y="47"/>
                          <a:pt x="23" y="40"/>
                          <a:pt x="23" y="47"/>
                        </a:cubicBezTo>
                        <a:cubicBezTo>
                          <a:pt x="23" y="55"/>
                          <a:pt x="39" y="37"/>
                          <a:pt x="35" y="52"/>
                        </a:cubicBezTo>
                        <a:cubicBezTo>
                          <a:pt x="36" y="52"/>
                          <a:pt x="36" y="52"/>
                          <a:pt x="37" y="52"/>
                        </a:cubicBezTo>
                        <a:cubicBezTo>
                          <a:pt x="36" y="48"/>
                          <a:pt x="36" y="44"/>
                          <a:pt x="36" y="40"/>
                        </a:cubicBezTo>
                        <a:cubicBezTo>
                          <a:pt x="35" y="40"/>
                          <a:pt x="35" y="40"/>
                          <a:pt x="34" y="40"/>
                        </a:cubicBezTo>
                        <a:cubicBezTo>
                          <a:pt x="34" y="44"/>
                          <a:pt x="34" y="48"/>
                          <a:pt x="33" y="52"/>
                        </a:cubicBezTo>
                        <a:cubicBezTo>
                          <a:pt x="34" y="52"/>
                          <a:pt x="35" y="52"/>
                          <a:pt x="36" y="52"/>
                        </a:cubicBezTo>
                        <a:cubicBezTo>
                          <a:pt x="34" y="47"/>
                          <a:pt x="35" y="42"/>
                          <a:pt x="35" y="37"/>
                        </a:cubicBezTo>
                        <a:cubicBezTo>
                          <a:pt x="34" y="36"/>
                          <a:pt x="32" y="36"/>
                          <a:pt x="32" y="37"/>
                        </a:cubicBezTo>
                        <a:cubicBezTo>
                          <a:pt x="32" y="41"/>
                          <a:pt x="32" y="46"/>
                          <a:pt x="31" y="50"/>
                        </a:cubicBezTo>
                        <a:cubicBezTo>
                          <a:pt x="32" y="50"/>
                          <a:pt x="32" y="50"/>
                          <a:pt x="33" y="51"/>
                        </a:cubicBezTo>
                        <a:cubicBezTo>
                          <a:pt x="33" y="46"/>
                          <a:pt x="33" y="42"/>
                          <a:pt x="32" y="37"/>
                        </a:cubicBezTo>
                        <a:cubicBezTo>
                          <a:pt x="32" y="36"/>
                          <a:pt x="30" y="36"/>
                          <a:pt x="30" y="37"/>
                        </a:cubicBezTo>
                        <a:cubicBezTo>
                          <a:pt x="30" y="42"/>
                          <a:pt x="29" y="46"/>
                          <a:pt x="28" y="50"/>
                        </a:cubicBezTo>
                        <a:cubicBezTo>
                          <a:pt x="29" y="51"/>
                          <a:pt x="30" y="51"/>
                          <a:pt x="31" y="51"/>
                        </a:cubicBezTo>
                        <a:cubicBezTo>
                          <a:pt x="30" y="46"/>
                          <a:pt x="30" y="40"/>
                          <a:pt x="30" y="35"/>
                        </a:cubicBezTo>
                        <a:cubicBezTo>
                          <a:pt x="30" y="34"/>
                          <a:pt x="28" y="34"/>
                          <a:pt x="28" y="35"/>
                        </a:cubicBezTo>
                        <a:cubicBezTo>
                          <a:pt x="28" y="36"/>
                          <a:pt x="28" y="36"/>
                          <a:pt x="27" y="37"/>
                        </a:cubicBezTo>
                        <a:cubicBezTo>
                          <a:pt x="28" y="41"/>
                          <a:pt x="27" y="42"/>
                          <a:pt x="25" y="41"/>
                        </a:cubicBezTo>
                        <a:cubicBezTo>
                          <a:pt x="26" y="35"/>
                          <a:pt x="26" y="33"/>
                          <a:pt x="25" y="38"/>
                        </a:cubicBezTo>
                        <a:cubicBezTo>
                          <a:pt x="24" y="40"/>
                          <a:pt x="24" y="42"/>
                          <a:pt x="24" y="44"/>
                        </a:cubicBezTo>
                        <a:cubicBezTo>
                          <a:pt x="25" y="44"/>
                          <a:pt x="25" y="44"/>
                          <a:pt x="26" y="44"/>
                        </a:cubicBezTo>
                        <a:cubicBezTo>
                          <a:pt x="26" y="39"/>
                          <a:pt x="26" y="35"/>
                          <a:pt x="27" y="31"/>
                        </a:cubicBezTo>
                        <a:cubicBezTo>
                          <a:pt x="26" y="31"/>
                          <a:pt x="26" y="31"/>
                          <a:pt x="25" y="31"/>
                        </a:cubicBezTo>
                        <a:cubicBezTo>
                          <a:pt x="25" y="34"/>
                          <a:pt x="25" y="38"/>
                          <a:pt x="24" y="42"/>
                        </a:cubicBezTo>
                        <a:cubicBezTo>
                          <a:pt x="23" y="39"/>
                          <a:pt x="23" y="36"/>
                          <a:pt x="23" y="33"/>
                        </a:cubicBezTo>
                        <a:cubicBezTo>
                          <a:pt x="23" y="29"/>
                          <a:pt x="23" y="25"/>
                          <a:pt x="22" y="21"/>
                        </a:cubicBezTo>
                        <a:cubicBezTo>
                          <a:pt x="22" y="21"/>
                          <a:pt x="21" y="20"/>
                          <a:pt x="20" y="21"/>
                        </a:cubicBezTo>
                        <a:cubicBezTo>
                          <a:pt x="19" y="22"/>
                          <a:pt x="18" y="27"/>
                          <a:pt x="18" y="25"/>
                        </a:cubicBezTo>
                        <a:cubicBezTo>
                          <a:pt x="19" y="20"/>
                          <a:pt x="21" y="15"/>
                          <a:pt x="21" y="10"/>
                        </a:cubicBezTo>
                        <a:cubicBezTo>
                          <a:pt x="21" y="9"/>
                          <a:pt x="20" y="8"/>
                          <a:pt x="19" y="9"/>
                        </a:cubicBezTo>
                        <a:cubicBezTo>
                          <a:pt x="15" y="12"/>
                          <a:pt x="9" y="25"/>
                          <a:pt x="11" y="30"/>
                        </a:cubicBezTo>
                        <a:cubicBezTo>
                          <a:pt x="11" y="30"/>
                          <a:pt x="13" y="31"/>
                          <a:pt x="13" y="30"/>
                        </a:cubicBezTo>
                        <a:cubicBezTo>
                          <a:pt x="16" y="23"/>
                          <a:pt x="18" y="16"/>
                          <a:pt x="21" y="10"/>
                        </a:cubicBezTo>
                        <a:cubicBezTo>
                          <a:pt x="21" y="10"/>
                          <a:pt x="20" y="9"/>
                          <a:pt x="19" y="9"/>
                        </a:cubicBezTo>
                        <a:cubicBezTo>
                          <a:pt x="18" y="17"/>
                          <a:pt x="16" y="24"/>
                          <a:pt x="17" y="31"/>
                        </a:cubicBezTo>
                        <a:cubicBezTo>
                          <a:pt x="17" y="32"/>
                          <a:pt x="18" y="33"/>
                          <a:pt x="19" y="32"/>
                        </a:cubicBezTo>
                        <a:cubicBezTo>
                          <a:pt x="22" y="27"/>
                          <a:pt x="23" y="21"/>
                          <a:pt x="24" y="15"/>
                        </a:cubicBezTo>
                        <a:cubicBezTo>
                          <a:pt x="23" y="15"/>
                          <a:pt x="22" y="15"/>
                          <a:pt x="22" y="15"/>
                        </a:cubicBezTo>
                        <a:cubicBezTo>
                          <a:pt x="21" y="22"/>
                          <a:pt x="20" y="30"/>
                          <a:pt x="19" y="38"/>
                        </a:cubicBezTo>
                        <a:cubicBezTo>
                          <a:pt x="20" y="38"/>
                          <a:pt x="21" y="38"/>
                          <a:pt x="22" y="38"/>
                        </a:cubicBezTo>
                        <a:cubicBezTo>
                          <a:pt x="21" y="34"/>
                          <a:pt x="22" y="29"/>
                          <a:pt x="22" y="25"/>
                        </a:cubicBezTo>
                        <a:cubicBezTo>
                          <a:pt x="22" y="25"/>
                          <a:pt x="24" y="16"/>
                          <a:pt x="25" y="19"/>
                        </a:cubicBezTo>
                        <a:cubicBezTo>
                          <a:pt x="26" y="23"/>
                          <a:pt x="26" y="27"/>
                          <a:pt x="27" y="32"/>
                        </a:cubicBezTo>
                        <a:cubicBezTo>
                          <a:pt x="27" y="34"/>
                          <a:pt x="27" y="40"/>
                          <a:pt x="31" y="41"/>
                        </a:cubicBezTo>
                        <a:cubicBezTo>
                          <a:pt x="31" y="41"/>
                          <a:pt x="32" y="40"/>
                          <a:pt x="32" y="40"/>
                        </a:cubicBezTo>
                        <a:cubicBezTo>
                          <a:pt x="33" y="32"/>
                          <a:pt x="33" y="25"/>
                          <a:pt x="34" y="17"/>
                        </a:cubicBezTo>
                        <a:cubicBezTo>
                          <a:pt x="33" y="17"/>
                          <a:pt x="33" y="17"/>
                          <a:pt x="32" y="17"/>
                        </a:cubicBezTo>
                        <a:cubicBezTo>
                          <a:pt x="32" y="24"/>
                          <a:pt x="33" y="30"/>
                          <a:pt x="33" y="37"/>
                        </a:cubicBezTo>
                        <a:cubicBezTo>
                          <a:pt x="34" y="37"/>
                          <a:pt x="34" y="37"/>
                          <a:pt x="35" y="37"/>
                        </a:cubicBezTo>
                        <a:cubicBezTo>
                          <a:pt x="34" y="30"/>
                          <a:pt x="34" y="24"/>
                          <a:pt x="34" y="17"/>
                        </a:cubicBezTo>
                        <a:cubicBezTo>
                          <a:pt x="33" y="17"/>
                          <a:pt x="32" y="17"/>
                          <a:pt x="31" y="17"/>
                        </a:cubicBezTo>
                        <a:cubicBezTo>
                          <a:pt x="34" y="24"/>
                          <a:pt x="36" y="33"/>
                          <a:pt x="34" y="40"/>
                        </a:cubicBezTo>
                        <a:cubicBezTo>
                          <a:pt x="33" y="46"/>
                          <a:pt x="25" y="29"/>
                          <a:pt x="26" y="31"/>
                        </a:cubicBezTo>
                        <a:cubicBezTo>
                          <a:pt x="25" y="30"/>
                          <a:pt x="25" y="30"/>
                          <a:pt x="25" y="29"/>
                        </a:cubicBezTo>
                        <a:cubicBezTo>
                          <a:pt x="22" y="22"/>
                          <a:pt x="26" y="21"/>
                          <a:pt x="37" y="26"/>
                        </a:cubicBezTo>
                        <a:cubicBezTo>
                          <a:pt x="38" y="30"/>
                          <a:pt x="38" y="35"/>
                          <a:pt x="37" y="39"/>
                        </a:cubicBezTo>
                        <a:cubicBezTo>
                          <a:pt x="30" y="43"/>
                          <a:pt x="25" y="43"/>
                          <a:pt x="23" y="38"/>
                        </a:cubicBezTo>
                        <a:cubicBezTo>
                          <a:pt x="23" y="37"/>
                          <a:pt x="22" y="35"/>
                          <a:pt x="22" y="33"/>
                        </a:cubicBezTo>
                        <a:cubicBezTo>
                          <a:pt x="21" y="32"/>
                          <a:pt x="21" y="31"/>
                          <a:pt x="21" y="30"/>
                        </a:cubicBezTo>
                        <a:cubicBezTo>
                          <a:pt x="20" y="24"/>
                          <a:pt x="24" y="22"/>
                          <a:pt x="33" y="24"/>
                        </a:cubicBezTo>
                        <a:cubicBezTo>
                          <a:pt x="35" y="26"/>
                          <a:pt x="35" y="30"/>
                          <a:pt x="35" y="33"/>
                        </a:cubicBezTo>
                        <a:cubicBezTo>
                          <a:pt x="35" y="36"/>
                          <a:pt x="33" y="47"/>
                          <a:pt x="26" y="42"/>
                        </a:cubicBezTo>
                        <a:cubicBezTo>
                          <a:pt x="22" y="39"/>
                          <a:pt x="21" y="31"/>
                          <a:pt x="20" y="27"/>
                        </a:cubicBezTo>
                        <a:cubicBezTo>
                          <a:pt x="20" y="26"/>
                          <a:pt x="20" y="25"/>
                          <a:pt x="20" y="25"/>
                        </a:cubicBezTo>
                        <a:cubicBezTo>
                          <a:pt x="28" y="22"/>
                          <a:pt x="32" y="25"/>
                          <a:pt x="31" y="31"/>
                        </a:cubicBezTo>
                        <a:cubicBezTo>
                          <a:pt x="31" y="32"/>
                          <a:pt x="31" y="46"/>
                          <a:pt x="26" y="41"/>
                        </a:cubicBezTo>
                        <a:cubicBezTo>
                          <a:pt x="22" y="38"/>
                          <a:pt x="21" y="32"/>
                          <a:pt x="20" y="28"/>
                        </a:cubicBezTo>
                        <a:cubicBezTo>
                          <a:pt x="20" y="27"/>
                          <a:pt x="20" y="26"/>
                          <a:pt x="20" y="26"/>
                        </a:cubicBezTo>
                        <a:cubicBezTo>
                          <a:pt x="20" y="22"/>
                          <a:pt x="22" y="22"/>
                          <a:pt x="27" y="24"/>
                        </a:cubicBezTo>
                        <a:cubicBezTo>
                          <a:pt x="28" y="26"/>
                          <a:pt x="29" y="29"/>
                          <a:pt x="29" y="32"/>
                        </a:cubicBezTo>
                        <a:cubicBezTo>
                          <a:pt x="29" y="32"/>
                          <a:pt x="29" y="33"/>
                          <a:pt x="30" y="34"/>
                        </a:cubicBezTo>
                        <a:cubicBezTo>
                          <a:pt x="30" y="37"/>
                          <a:pt x="29" y="38"/>
                          <a:pt x="24" y="37"/>
                        </a:cubicBezTo>
                        <a:cubicBezTo>
                          <a:pt x="23" y="34"/>
                          <a:pt x="23" y="30"/>
                          <a:pt x="23" y="27"/>
                        </a:cubicBezTo>
                        <a:cubicBezTo>
                          <a:pt x="23" y="18"/>
                          <a:pt x="25" y="23"/>
                          <a:pt x="26" y="28"/>
                        </a:cubicBezTo>
                        <a:cubicBezTo>
                          <a:pt x="27" y="31"/>
                          <a:pt x="28" y="34"/>
                          <a:pt x="28" y="37"/>
                        </a:cubicBezTo>
                        <a:cubicBezTo>
                          <a:pt x="28" y="43"/>
                          <a:pt x="24" y="34"/>
                          <a:pt x="23" y="33"/>
                        </a:cubicBezTo>
                        <a:cubicBezTo>
                          <a:pt x="22" y="28"/>
                          <a:pt x="23" y="22"/>
                          <a:pt x="20" y="19"/>
                        </a:cubicBezTo>
                        <a:cubicBezTo>
                          <a:pt x="23" y="22"/>
                          <a:pt x="24" y="29"/>
                          <a:pt x="23" y="34"/>
                        </a:cubicBezTo>
                        <a:cubicBezTo>
                          <a:pt x="22" y="33"/>
                          <a:pt x="21" y="33"/>
                          <a:pt x="19" y="33"/>
                        </a:cubicBezTo>
                        <a:cubicBezTo>
                          <a:pt x="19" y="31"/>
                          <a:pt x="19" y="30"/>
                          <a:pt x="19" y="29"/>
                        </a:cubicBezTo>
                        <a:cubicBezTo>
                          <a:pt x="19" y="27"/>
                          <a:pt x="20" y="25"/>
                          <a:pt x="20" y="22"/>
                        </a:cubicBezTo>
                        <a:cubicBezTo>
                          <a:pt x="20" y="20"/>
                          <a:pt x="21" y="17"/>
                          <a:pt x="19" y="15"/>
                        </a:cubicBezTo>
                        <a:cubicBezTo>
                          <a:pt x="19" y="14"/>
                          <a:pt x="17" y="14"/>
                          <a:pt x="17" y="15"/>
                        </a:cubicBezTo>
                        <a:cubicBezTo>
                          <a:pt x="16" y="20"/>
                          <a:pt x="15" y="25"/>
                          <a:pt x="13" y="29"/>
                        </a:cubicBezTo>
                        <a:cubicBezTo>
                          <a:pt x="14" y="29"/>
                          <a:pt x="14" y="30"/>
                          <a:pt x="15" y="30"/>
                        </a:cubicBezTo>
                        <a:cubicBezTo>
                          <a:pt x="16" y="22"/>
                          <a:pt x="20" y="16"/>
                          <a:pt x="20" y="8"/>
                        </a:cubicBezTo>
                        <a:cubicBezTo>
                          <a:pt x="20" y="7"/>
                          <a:pt x="18" y="7"/>
                          <a:pt x="17" y="8"/>
                        </a:cubicBezTo>
                        <a:cubicBezTo>
                          <a:pt x="14" y="12"/>
                          <a:pt x="12" y="16"/>
                          <a:pt x="10" y="21"/>
                        </a:cubicBezTo>
                        <a:cubicBezTo>
                          <a:pt x="9" y="22"/>
                          <a:pt x="11" y="23"/>
                          <a:pt x="12" y="22"/>
                        </a:cubicBezTo>
                        <a:cubicBezTo>
                          <a:pt x="14" y="18"/>
                          <a:pt x="17" y="14"/>
                          <a:pt x="19" y="9"/>
                        </a:cubicBezTo>
                        <a:cubicBezTo>
                          <a:pt x="20" y="8"/>
                          <a:pt x="18" y="7"/>
                          <a:pt x="17" y="8"/>
                        </a:cubicBezTo>
                        <a:cubicBezTo>
                          <a:pt x="15" y="12"/>
                          <a:pt x="13" y="15"/>
                          <a:pt x="10" y="18"/>
                        </a:cubicBezTo>
                        <a:cubicBezTo>
                          <a:pt x="11" y="18"/>
                          <a:pt x="11" y="19"/>
                          <a:pt x="12" y="19"/>
                        </a:cubicBezTo>
                        <a:cubicBezTo>
                          <a:pt x="12" y="16"/>
                          <a:pt x="13" y="15"/>
                          <a:pt x="16" y="15"/>
                        </a:cubicBezTo>
                        <a:cubicBezTo>
                          <a:pt x="16" y="17"/>
                          <a:pt x="16" y="19"/>
                          <a:pt x="15" y="21"/>
                        </a:cubicBezTo>
                        <a:cubicBezTo>
                          <a:pt x="15" y="26"/>
                          <a:pt x="15" y="31"/>
                          <a:pt x="14" y="35"/>
                        </a:cubicBezTo>
                        <a:cubicBezTo>
                          <a:pt x="14" y="35"/>
                          <a:pt x="15" y="35"/>
                          <a:pt x="16" y="35"/>
                        </a:cubicBezTo>
                        <a:cubicBezTo>
                          <a:pt x="15" y="28"/>
                          <a:pt x="17" y="21"/>
                          <a:pt x="19" y="14"/>
                        </a:cubicBezTo>
                        <a:cubicBezTo>
                          <a:pt x="18" y="14"/>
                          <a:pt x="17" y="14"/>
                          <a:pt x="17" y="14"/>
                        </a:cubicBezTo>
                        <a:cubicBezTo>
                          <a:pt x="16" y="19"/>
                          <a:pt x="16" y="24"/>
                          <a:pt x="13" y="28"/>
                        </a:cubicBezTo>
                        <a:cubicBezTo>
                          <a:pt x="13" y="29"/>
                          <a:pt x="14" y="29"/>
                          <a:pt x="15" y="29"/>
                        </a:cubicBezTo>
                        <a:cubicBezTo>
                          <a:pt x="15" y="20"/>
                          <a:pt x="20" y="14"/>
                          <a:pt x="22" y="6"/>
                        </a:cubicBezTo>
                        <a:cubicBezTo>
                          <a:pt x="22" y="5"/>
                          <a:pt x="21" y="4"/>
                          <a:pt x="21" y="4"/>
                        </a:cubicBezTo>
                        <a:cubicBezTo>
                          <a:pt x="18" y="5"/>
                          <a:pt x="16" y="5"/>
                          <a:pt x="14" y="7"/>
                        </a:cubicBezTo>
                        <a:cubicBezTo>
                          <a:pt x="13" y="8"/>
                          <a:pt x="12" y="10"/>
                          <a:pt x="11" y="12"/>
                        </a:cubicBezTo>
                        <a:cubicBezTo>
                          <a:pt x="9" y="16"/>
                          <a:pt x="9" y="14"/>
                          <a:pt x="13" y="7"/>
                        </a:cubicBezTo>
                        <a:cubicBezTo>
                          <a:pt x="15" y="5"/>
                          <a:pt x="17" y="4"/>
                          <a:pt x="20" y="3"/>
                        </a:cubicBezTo>
                        <a:cubicBezTo>
                          <a:pt x="21" y="3"/>
                          <a:pt x="20" y="1"/>
                          <a:pt x="19" y="1"/>
                        </a:cubicBezTo>
                        <a:cubicBezTo>
                          <a:pt x="11" y="2"/>
                          <a:pt x="0" y="10"/>
                          <a:pt x="3" y="19"/>
                        </a:cubicBezTo>
                        <a:cubicBezTo>
                          <a:pt x="3" y="20"/>
                          <a:pt x="4" y="20"/>
                          <a:pt x="5" y="19"/>
                        </a:cubicBezTo>
                        <a:cubicBezTo>
                          <a:pt x="7" y="16"/>
                          <a:pt x="10" y="13"/>
                          <a:pt x="13" y="10"/>
                        </a:cubicBezTo>
                        <a:cubicBezTo>
                          <a:pt x="14" y="9"/>
                          <a:pt x="13" y="8"/>
                          <a:pt x="12" y="8"/>
                        </a:cubicBezTo>
                        <a:cubicBezTo>
                          <a:pt x="8" y="10"/>
                          <a:pt x="7" y="12"/>
                          <a:pt x="5" y="15"/>
                        </a:cubicBezTo>
                        <a:cubicBezTo>
                          <a:pt x="5" y="16"/>
                          <a:pt x="5" y="17"/>
                          <a:pt x="6" y="17"/>
                        </a:cubicBezTo>
                        <a:cubicBezTo>
                          <a:pt x="10" y="17"/>
                          <a:pt x="13" y="14"/>
                          <a:pt x="16" y="11"/>
                        </a:cubicBezTo>
                        <a:cubicBezTo>
                          <a:pt x="16" y="10"/>
                          <a:pt x="15" y="9"/>
                          <a:pt x="15" y="9"/>
                        </a:cubicBezTo>
                        <a:cubicBezTo>
                          <a:pt x="9" y="8"/>
                          <a:pt x="7" y="16"/>
                          <a:pt x="5" y="20"/>
                        </a:cubicBezTo>
                        <a:cubicBezTo>
                          <a:pt x="4" y="21"/>
                          <a:pt x="7" y="22"/>
                          <a:pt x="7" y="21"/>
                        </a:cubicBezTo>
                        <a:cubicBezTo>
                          <a:pt x="9" y="17"/>
                          <a:pt x="10" y="14"/>
                          <a:pt x="9" y="11"/>
                        </a:cubicBezTo>
                        <a:cubicBezTo>
                          <a:pt x="9" y="10"/>
                          <a:pt x="8" y="9"/>
                          <a:pt x="8" y="10"/>
                        </a:cubicBezTo>
                        <a:cubicBezTo>
                          <a:pt x="2" y="12"/>
                          <a:pt x="2" y="22"/>
                          <a:pt x="3" y="27"/>
                        </a:cubicBezTo>
                        <a:cubicBezTo>
                          <a:pt x="3" y="28"/>
                          <a:pt x="4" y="29"/>
                          <a:pt x="5" y="28"/>
                        </a:cubicBezTo>
                        <a:cubicBezTo>
                          <a:pt x="6" y="24"/>
                          <a:pt x="7" y="21"/>
                          <a:pt x="7" y="17"/>
                        </a:cubicBezTo>
                        <a:cubicBezTo>
                          <a:pt x="8" y="16"/>
                          <a:pt x="5" y="16"/>
                          <a:pt x="5" y="17"/>
                        </a:cubicBezTo>
                        <a:cubicBezTo>
                          <a:pt x="3" y="25"/>
                          <a:pt x="3" y="34"/>
                          <a:pt x="10" y="40"/>
                        </a:cubicBezTo>
                        <a:cubicBezTo>
                          <a:pt x="11" y="41"/>
                          <a:pt x="12" y="40"/>
                          <a:pt x="12" y="39"/>
                        </a:cubicBezTo>
                        <a:cubicBezTo>
                          <a:pt x="11" y="36"/>
                          <a:pt x="10" y="35"/>
                          <a:pt x="8" y="33"/>
                        </a:cubicBezTo>
                        <a:cubicBezTo>
                          <a:pt x="8" y="33"/>
                          <a:pt x="7" y="33"/>
                          <a:pt x="6" y="34"/>
                        </a:cubicBezTo>
                        <a:cubicBezTo>
                          <a:pt x="9" y="38"/>
                          <a:pt x="12" y="41"/>
                          <a:pt x="17" y="44"/>
                        </a:cubicBezTo>
                        <a:cubicBezTo>
                          <a:pt x="18" y="45"/>
                          <a:pt x="19" y="43"/>
                          <a:pt x="18" y="42"/>
                        </a:cubicBezTo>
                        <a:cubicBezTo>
                          <a:pt x="16" y="38"/>
                          <a:pt x="12" y="35"/>
                          <a:pt x="9" y="31"/>
                        </a:cubicBezTo>
                        <a:cubicBezTo>
                          <a:pt x="8" y="30"/>
                          <a:pt x="6" y="31"/>
                          <a:pt x="7" y="32"/>
                        </a:cubicBezTo>
                        <a:cubicBezTo>
                          <a:pt x="11" y="38"/>
                          <a:pt x="15" y="44"/>
                          <a:pt x="21" y="48"/>
                        </a:cubicBezTo>
                        <a:cubicBezTo>
                          <a:pt x="22" y="49"/>
                          <a:pt x="23" y="48"/>
                          <a:pt x="23" y="47"/>
                        </a:cubicBezTo>
                        <a:cubicBezTo>
                          <a:pt x="19" y="41"/>
                          <a:pt x="15" y="36"/>
                          <a:pt x="10" y="32"/>
                        </a:cubicBezTo>
                        <a:cubicBezTo>
                          <a:pt x="9" y="32"/>
                          <a:pt x="7" y="33"/>
                          <a:pt x="8" y="34"/>
                        </a:cubicBezTo>
                        <a:cubicBezTo>
                          <a:pt x="10" y="38"/>
                          <a:pt x="12" y="42"/>
                          <a:pt x="16" y="46"/>
                        </a:cubicBezTo>
                        <a:cubicBezTo>
                          <a:pt x="17" y="47"/>
                          <a:pt x="19" y="46"/>
                          <a:pt x="18" y="44"/>
                        </a:cubicBezTo>
                        <a:cubicBezTo>
                          <a:pt x="16" y="39"/>
                          <a:pt x="12" y="34"/>
                          <a:pt x="10" y="29"/>
                        </a:cubicBezTo>
                        <a:cubicBezTo>
                          <a:pt x="9" y="29"/>
                          <a:pt x="9" y="30"/>
                          <a:pt x="8" y="30"/>
                        </a:cubicBezTo>
                        <a:cubicBezTo>
                          <a:pt x="11" y="34"/>
                          <a:pt x="14" y="38"/>
                          <a:pt x="18" y="41"/>
                        </a:cubicBezTo>
                        <a:cubicBezTo>
                          <a:pt x="19" y="42"/>
                          <a:pt x="21" y="41"/>
                          <a:pt x="20" y="40"/>
                        </a:cubicBezTo>
                        <a:cubicBezTo>
                          <a:pt x="17" y="35"/>
                          <a:pt x="13" y="31"/>
                          <a:pt x="9" y="27"/>
                        </a:cubicBezTo>
                        <a:cubicBezTo>
                          <a:pt x="8" y="26"/>
                          <a:pt x="7" y="27"/>
                          <a:pt x="8" y="28"/>
                        </a:cubicBezTo>
                        <a:cubicBezTo>
                          <a:pt x="10" y="32"/>
                          <a:pt x="12" y="36"/>
                          <a:pt x="16" y="40"/>
                        </a:cubicBezTo>
                        <a:cubicBezTo>
                          <a:pt x="16" y="41"/>
                          <a:pt x="18" y="40"/>
                          <a:pt x="18" y="39"/>
                        </a:cubicBezTo>
                        <a:cubicBezTo>
                          <a:pt x="16" y="31"/>
                          <a:pt x="13" y="24"/>
                          <a:pt x="7" y="19"/>
                        </a:cubicBezTo>
                        <a:cubicBezTo>
                          <a:pt x="6" y="18"/>
                          <a:pt x="5" y="18"/>
                          <a:pt x="5" y="19"/>
                        </a:cubicBezTo>
                        <a:cubicBezTo>
                          <a:pt x="4" y="23"/>
                          <a:pt x="5" y="26"/>
                          <a:pt x="6" y="29"/>
                        </a:cubicBezTo>
                        <a:cubicBezTo>
                          <a:pt x="7" y="30"/>
                          <a:pt x="8" y="30"/>
                          <a:pt x="8" y="30"/>
                        </a:cubicBezTo>
                        <a:cubicBezTo>
                          <a:pt x="13" y="26"/>
                          <a:pt x="13" y="18"/>
                          <a:pt x="9" y="13"/>
                        </a:cubicBezTo>
                        <a:cubicBezTo>
                          <a:pt x="9" y="13"/>
                          <a:pt x="8" y="13"/>
                          <a:pt x="7" y="13"/>
                        </a:cubicBezTo>
                        <a:cubicBezTo>
                          <a:pt x="2" y="18"/>
                          <a:pt x="5" y="26"/>
                          <a:pt x="6" y="32"/>
                        </a:cubicBezTo>
                        <a:cubicBezTo>
                          <a:pt x="6" y="33"/>
                          <a:pt x="8" y="33"/>
                          <a:pt x="8" y="32"/>
                        </a:cubicBezTo>
                        <a:cubicBezTo>
                          <a:pt x="9" y="27"/>
                          <a:pt x="9" y="21"/>
                          <a:pt x="11" y="16"/>
                        </a:cubicBezTo>
                        <a:cubicBezTo>
                          <a:pt x="10" y="16"/>
                          <a:pt x="9" y="16"/>
                          <a:pt x="8" y="16"/>
                        </a:cubicBezTo>
                        <a:cubicBezTo>
                          <a:pt x="8" y="21"/>
                          <a:pt x="8" y="26"/>
                          <a:pt x="7" y="31"/>
                        </a:cubicBezTo>
                        <a:cubicBezTo>
                          <a:pt x="7" y="32"/>
                          <a:pt x="9" y="32"/>
                          <a:pt x="10" y="31"/>
                        </a:cubicBezTo>
                        <a:cubicBezTo>
                          <a:pt x="11" y="25"/>
                          <a:pt x="12" y="20"/>
                          <a:pt x="12" y="14"/>
                        </a:cubicBezTo>
                        <a:cubicBezTo>
                          <a:pt x="12" y="13"/>
                          <a:pt x="10" y="13"/>
                          <a:pt x="10" y="14"/>
                        </a:cubicBezTo>
                        <a:cubicBezTo>
                          <a:pt x="7" y="19"/>
                          <a:pt x="7" y="24"/>
                          <a:pt x="8" y="30"/>
                        </a:cubicBezTo>
                        <a:cubicBezTo>
                          <a:pt x="8" y="31"/>
                          <a:pt x="9" y="31"/>
                          <a:pt x="9" y="31"/>
                        </a:cubicBezTo>
                        <a:cubicBezTo>
                          <a:pt x="14" y="28"/>
                          <a:pt x="14" y="22"/>
                          <a:pt x="14" y="17"/>
                        </a:cubicBezTo>
                        <a:cubicBezTo>
                          <a:pt x="14" y="17"/>
                          <a:pt x="13" y="16"/>
                          <a:pt x="12" y="17"/>
                        </a:cubicBezTo>
                        <a:cubicBezTo>
                          <a:pt x="7" y="20"/>
                          <a:pt x="6" y="28"/>
                          <a:pt x="9" y="33"/>
                        </a:cubicBezTo>
                        <a:cubicBezTo>
                          <a:pt x="10" y="33"/>
                          <a:pt x="11" y="33"/>
                          <a:pt x="11" y="33"/>
                        </a:cubicBezTo>
                        <a:cubicBezTo>
                          <a:pt x="14" y="31"/>
                          <a:pt x="15" y="29"/>
                          <a:pt x="16" y="25"/>
                        </a:cubicBezTo>
                        <a:cubicBezTo>
                          <a:pt x="15" y="25"/>
                          <a:pt x="14" y="25"/>
                          <a:pt x="13" y="25"/>
                        </a:cubicBezTo>
                        <a:cubicBezTo>
                          <a:pt x="12" y="32"/>
                          <a:pt x="14" y="38"/>
                          <a:pt x="19" y="43"/>
                        </a:cubicBezTo>
                        <a:cubicBezTo>
                          <a:pt x="19" y="44"/>
                          <a:pt x="21" y="44"/>
                          <a:pt x="21" y="43"/>
                        </a:cubicBezTo>
                        <a:cubicBezTo>
                          <a:pt x="20" y="39"/>
                          <a:pt x="20" y="36"/>
                          <a:pt x="18" y="32"/>
                        </a:cubicBezTo>
                        <a:cubicBezTo>
                          <a:pt x="17" y="31"/>
                          <a:pt x="15" y="32"/>
                          <a:pt x="15" y="33"/>
                        </a:cubicBezTo>
                        <a:cubicBezTo>
                          <a:pt x="17" y="38"/>
                          <a:pt x="18" y="43"/>
                          <a:pt x="20" y="48"/>
                        </a:cubicBezTo>
                        <a:cubicBezTo>
                          <a:pt x="21" y="48"/>
                          <a:pt x="22" y="47"/>
                          <a:pt x="23" y="47"/>
                        </a:cubicBezTo>
                        <a:cubicBezTo>
                          <a:pt x="21" y="44"/>
                          <a:pt x="21" y="44"/>
                          <a:pt x="20" y="41"/>
                        </a:cubicBezTo>
                        <a:cubicBezTo>
                          <a:pt x="19" y="41"/>
                          <a:pt x="18" y="42"/>
                          <a:pt x="18" y="42"/>
                        </a:cubicBezTo>
                        <a:cubicBezTo>
                          <a:pt x="19" y="44"/>
                          <a:pt x="20" y="46"/>
                          <a:pt x="23" y="48"/>
                        </a:cubicBezTo>
                        <a:cubicBezTo>
                          <a:pt x="23" y="48"/>
                          <a:pt x="33" y="54"/>
                          <a:pt x="26" y="52"/>
                        </a:cubicBezTo>
                        <a:cubicBezTo>
                          <a:pt x="26" y="53"/>
                          <a:pt x="26" y="54"/>
                          <a:pt x="26" y="55"/>
                        </a:cubicBezTo>
                        <a:cubicBezTo>
                          <a:pt x="28" y="55"/>
                          <a:pt x="31" y="55"/>
                          <a:pt x="33" y="56"/>
                        </a:cubicBezTo>
                        <a:cubicBezTo>
                          <a:pt x="33" y="55"/>
                          <a:pt x="34" y="54"/>
                          <a:pt x="34" y="54"/>
                        </a:cubicBezTo>
                        <a:cubicBezTo>
                          <a:pt x="30" y="53"/>
                          <a:pt x="26" y="52"/>
                          <a:pt x="21" y="51"/>
                        </a:cubicBezTo>
                        <a:cubicBezTo>
                          <a:pt x="20" y="51"/>
                          <a:pt x="20" y="53"/>
                          <a:pt x="21" y="54"/>
                        </a:cubicBezTo>
                        <a:cubicBezTo>
                          <a:pt x="22" y="54"/>
                          <a:pt x="24" y="55"/>
                          <a:pt x="25" y="55"/>
                        </a:cubicBezTo>
                        <a:cubicBezTo>
                          <a:pt x="25" y="54"/>
                          <a:pt x="25" y="54"/>
                          <a:pt x="25" y="53"/>
                        </a:cubicBezTo>
                        <a:cubicBezTo>
                          <a:pt x="26" y="53"/>
                          <a:pt x="26" y="54"/>
                          <a:pt x="26" y="54"/>
                        </a:cubicBezTo>
                        <a:cubicBezTo>
                          <a:pt x="28" y="54"/>
                          <a:pt x="28" y="53"/>
                          <a:pt x="27" y="52"/>
                        </a:cubicBezTo>
                        <a:cubicBezTo>
                          <a:pt x="26" y="51"/>
                          <a:pt x="24" y="51"/>
                          <a:pt x="23" y="50"/>
                        </a:cubicBezTo>
                        <a:cubicBezTo>
                          <a:pt x="23" y="50"/>
                          <a:pt x="22" y="51"/>
                          <a:pt x="22" y="52"/>
                        </a:cubicBezTo>
                        <a:cubicBezTo>
                          <a:pt x="23" y="52"/>
                          <a:pt x="25" y="53"/>
                          <a:pt x="26" y="53"/>
                        </a:cubicBezTo>
                        <a:cubicBezTo>
                          <a:pt x="26" y="52"/>
                          <a:pt x="27" y="52"/>
                          <a:pt x="27" y="51"/>
                        </a:cubicBezTo>
                        <a:cubicBezTo>
                          <a:pt x="24" y="50"/>
                          <a:pt x="22" y="49"/>
                          <a:pt x="19" y="48"/>
                        </a:cubicBezTo>
                        <a:cubicBezTo>
                          <a:pt x="18" y="47"/>
                          <a:pt x="17" y="49"/>
                          <a:pt x="18" y="50"/>
                        </a:cubicBezTo>
                        <a:cubicBezTo>
                          <a:pt x="21" y="52"/>
                          <a:pt x="24" y="52"/>
                          <a:pt x="27" y="53"/>
                        </a:cubicBezTo>
                        <a:cubicBezTo>
                          <a:pt x="29" y="53"/>
                          <a:pt x="30" y="52"/>
                          <a:pt x="28" y="51"/>
                        </a:cubicBezTo>
                        <a:cubicBezTo>
                          <a:pt x="24" y="49"/>
                          <a:pt x="21" y="47"/>
                          <a:pt x="16" y="46"/>
                        </a:cubicBezTo>
                        <a:cubicBezTo>
                          <a:pt x="15" y="45"/>
                          <a:pt x="14" y="47"/>
                          <a:pt x="15" y="48"/>
                        </a:cubicBezTo>
                        <a:cubicBezTo>
                          <a:pt x="18" y="49"/>
                          <a:pt x="21" y="51"/>
                          <a:pt x="23" y="52"/>
                        </a:cubicBezTo>
                        <a:cubicBezTo>
                          <a:pt x="23" y="51"/>
                          <a:pt x="24" y="51"/>
                          <a:pt x="24" y="50"/>
                        </a:cubicBezTo>
                        <a:cubicBezTo>
                          <a:pt x="15" y="47"/>
                          <a:pt x="9" y="43"/>
                          <a:pt x="4" y="36"/>
                        </a:cubicBezTo>
                        <a:cubicBezTo>
                          <a:pt x="3" y="36"/>
                          <a:pt x="3" y="37"/>
                          <a:pt x="2" y="37"/>
                        </a:cubicBezTo>
                        <a:cubicBezTo>
                          <a:pt x="7" y="41"/>
                          <a:pt x="10" y="45"/>
                          <a:pt x="16" y="47"/>
                        </a:cubicBezTo>
                        <a:cubicBezTo>
                          <a:pt x="17" y="47"/>
                          <a:pt x="18" y="46"/>
                          <a:pt x="17" y="45"/>
                        </a:cubicBezTo>
                        <a:cubicBezTo>
                          <a:pt x="14" y="42"/>
                          <a:pt x="12" y="41"/>
                          <a:pt x="8" y="39"/>
                        </a:cubicBezTo>
                        <a:cubicBezTo>
                          <a:pt x="7" y="38"/>
                          <a:pt x="6" y="40"/>
                          <a:pt x="7" y="41"/>
                        </a:cubicBezTo>
                        <a:cubicBezTo>
                          <a:pt x="10" y="43"/>
                          <a:pt x="12" y="45"/>
                          <a:pt x="15" y="47"/>
                        </a:cubicBezTo>
                        <a:cubicBezTo>
                          <a:pt x="16" y="47"/>
                          <a:pt x="18" y="45"/>
                          <a:pt x="16" y="45"/>
                        </a:cubicBezTo>
                        <a:cubicBezTo>
                          <a:pt x="14" y="43"/>
                          <a:pt x="13" y="42"/>
                          <a:pt x="11" y="40"/>
                        </a:cubicBezTo>
                        <a:cubicBezTo>
                          <a:pt x="8" y="38"/>
                          <a:pt x="9" y="39"/>
                          <a:pt x="14" y="44"/>
                        </a:cubicBezTo>
                        <a:cubicBezTo>
                          <a:pt x="15" y="43"/>
                          <a:pt x="16" y="43"/>
                          <a:pt x="16" y="42"/>
                        </a:cubicBezTo>
                        <a:cubicBezTo>
                          <a:pt x="13" y="39"/>
                          <a:pt x="10" y="35"/>
                          <a:pt x="6" y="32"/>
                        </a:cubicBezTo>
                        <a:cubicBezTo>
                          <a:pt x="5" y="32"/>
                          <a:pt x="4" y="32"/>
                          <a:pt x="4" y="33"/>
                        </a:cubicBezTo>
                        <a:cubicBezTo>
                          <a:pt x="6" y="37"/>
                          <a:pt x="5" y="37"/>
                          <a:pt x="7" y="40"/>
                        </a:cubicBezTo>
                        <a:cubicBezTo>
                          <a:pt x="8" y="40"/>
                          <a:pt x="8" y="39"/>
                          <a:pt x="9" y="39"/>
                        </a:cubicBezTo>
                        <a:cubicBezTo>
                          <a:pt x="7" y="36"/>
                          <a:pt x="6" y="34"/>
                          <a:pt x="5" y="31"/>
                        </a:cubicBezTo>
                        <a:cubicBezTo>
                          <a:pt x="5" y="30"/>
                          <a:pt x="3" y="30"/>
                          <a:pt x="3" y="31"/>
                        </a:cubicBezTo>
                        <a:cubicBezTo>
                          <a:pt x="3" y="33"/>
                          <a:pt x="3" y="35"/>
                          <a:pt x="3" y="37"/>
                        </a:cubicBezTo>
                        <a:cubicBezTo>
                          <a:pt x="4" y="37"/>
                          <a:pt x="4" y="37"/>
                          <a:pt x="5" y="37"/>
                        </a:cubicBezTo>
                        <a:cubicBezTo>
                          <a:pt x="4" y="33"/>
                          <a:pt x="4" y="29"/>
                          <a:pt x="3" y="25"/>
                        </a:cubicBezTo>
                        <a:cubicBezTo>
                          <a:pt x="3" y="24"/>
                          <a:pt x="0" y="24"/>
                          <a:pt x="1" y="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2" name="Freeform 297"/>
                  <p:cNvSpPr/>
                  <p:nvPr/>
                </p:nvSpPr>
                <p:spPr bwMode="auto">
                  <a:xfrm>
                    <a:off x="911" y="1613"/>
                    <a:ext cx="35" cy="39"/>
                  </a:xfrm>
                  <a:custGeom>
                    <a:avLst/>
                    <a:gdLst>
                      <a:gd name="T0" fmla="*/ 11 w 52"/>
                      <a:gd name="T1" fmla="*/ 10 h 59"/>
                      <a:gd name="T2" fmla="*/ 1 w 52"/>
                      <a:gd name="T3" fmla="*/ 13 h 59"/>
                      <a:gd name="T4" fmla="*/ 20 w 52"/>
                      <a:gd name="T5" fmla="*/ 9 h 59"/>
                      <a:gd name="T6" fmla="*/ 12 w 52"/>
                      <a:gd name="T7" fmla="*/ 8 h 59"/>
                      <a:gd name="T8" fmla="*/ 15 w 52"/>
                      <a:gd name="T9" fmla="*/ 4 h 59"/>
                      <a:gd name="T10" fmla="*/ 18 w 52"/>
                      <a:gd name="T11" fmla="*/ 18 h 59"/>
                      <a:gd name="T12" fmla="*/ 15 w 52"/>
                      <a:gd name="T13" fmla="*/ 7 h 59"/>
                      <a:gd name="T14" fmla="*/ 18 w 52"/>
                      <a:gd name="T15" fmla="*/ 7 h 59"/>
                      <a:gd name="T16" fmla="*/ 18 w 52"/>
                      <a:gd name="T17" fmla="*/ 15 h 59"/>
                      <a:gd name="T18" fmla="*/ 22 w 52"/>
                      <a:gd name="T19" fmla="*/ 17 h 59"/>
                      <a:gd name="T20" fmla="*/ 31 w 52"/>
                      <a:gd name="T21" fmla="*/ 18 h 59"/>
                      <a:gd name="T22" fmla="*/ 33 w 52"/>
                      <a:gd name="T23" fmla="*/ 22 h 59"/>
                      <a:gd name="T24" fmla="*/ 34 w 52"/>
                      <a:gd name="T25" fmla="*/ 38 h 59"/>
                      <a:gd name="T26" fmla="*/ 35 w 52"/>
                      <a:gd name="T27" fmla="*/ 48 h 59"/>
                      <a:gd name="T28" fmla="*/ 38 w 52"/>
                      <a:gd name="T29" fmla="*/ 49 h 59"/>
                      <a:gd name="T30" fmla="*/ 38 w 52"/>
                      <a:gd name="T31" fmla="*/ 54 h 59"/>
                      <a:gd name="T32" fmla="*/ 30 w 52"/>
                      <a:gd name="T33" fmla="*/ 16 h 59"/>
                      <a:gd name="T34" fmla="*/ 37 w 52"/>
                      <a:gd name="T35" fmla="*/ 38 h 59"/>
                      <a:gd name="T36" fmla="*/ 38 w 52"/>
                      <a:gd name="T37" fmla="*/ 33 h 59"/>
                      <a:gd name="T38" fmla="*/ 32 w 52"/>
                      <a:gd name="T39" fmla="*/ 10 h 59"/>
                      <a:gd name="T40" fmla="*/ 38 w 52"/>
                      <a:gd name="T41" fmla="*/ 15 h 59"/>
                      <a:gd name="T42" fmla="*/ 45 w 52"/>
                      <a:gd name="T43" fmla="*/ 39 h 59"/>
                      <a:gd name="T44" fmla="*/ 40 w 52"/>
                      <a:gd name="T45" fmla="*/ 15 h 59"/>
                      <a:gd name="T46" fmla="*/ 45 w 52"/>
                      <a:gd name="T47" fmla="*/ 35 h 59"/>
                      <a:gd name="T48" fmla="*/ 43 w 52"/>
                      <a:gd name="T49" fmla="*/ 41 h 59"/>
                      <a:gd name="T50" fmla="*/ 44 w 52"/>
                      <a:gd name="T51" fmla="*/ 44 h 59"/>
                      <a:gd name="T52" fmla="*/ 48 w 52"/>
                      <a:gd name="T53" fmla="*/ 38 h 59"/>
                      <a:gd name="T54" fmla="*/ 45 w 52"/>
                      <a:gd name="T55" fmla="*/ 43 h 59"/>
                      <a:gd name="T56" fmla="*/ 47 w 52"/>
                      <a:gd name="T57" fmla="*/ 38 h 59"/>
                      <a:gd name="T58" fmla="*/ 43 w 52"/>
                      <a:gd name="T59" fmla="*/ 41 h 59"/>
                      <a:gd name="T60" fmla="*/ 45 w 52"/>
                      <a:gd name="T61" fmla="*/ 35 h 59"/>
                      <a:gd name="T62" fmla="*/ 47 w 52"/>
                      <a:gd name="T63" fmla="*/ 36 h 59"/>
                      <a:gd name="T64" fmla="*/ 40 w 52"/>
                      <a:gd name="T65" fmla="*/ 15 h 59"/>
                      <a:gd name="T66" fmla="*/ 43 w 52"/>
                      <a:gd name="T67" fmla="*/ 40 h 59"/>
                      <a:gd name="T68" fmla="*/ 44 w 52"/>
                      <a:gd name="T69" fmla="*/ 42 h 59"/>
                      <a:gd name="T70" fmla="*/ 36 w 52"/>
                      <a:gd name="T71" fmla="*/ 16 h 59"/>
                      <a:gd name="T72" fmla="*/ 30 w 52"/>
                      <a:gd name="T73" fmla="*/ 13 h 59"/>
                      <a:gd name="T74" fmla="*/ 42 w 52"/>
                      <a:gd name="T75" fmla="*/ 40 h 59"/>
                      <a:gd name="T76" fmla="*/ 36 w 52"/>
                      <a:gd name="T77" fmla="*/ 24 h 59"/>
                      <a:gd name="T78" fmla="*/ 38 w 52"/>
                      <a:gd name="T79" fmla="*/ 29 h 59"/>
                      <a:gd name="T80" fmla="*/ 40 w 52"/>
                      <a:gd name="T81" fmla="*/ 48 h 59"/>
                      <a:gd name="T82" fmla="*/ 31 w 52"/>
                      <a:gd name="T83" fmla="*/ 58 h 59"/>
                      <a:gd name="T84" fmla="*/ 38 w 52"/>
                      <a:gd name="T85" fmla="*/ 39 h 59"/>
                      <a:gd name="T86" fmla="*/ 35 w 52"/>
                      <a:gd name="T87" fmla="*/ 47 h 59"/>
                      <a:gd name="T88" fmla="*/ 34 w 52"/>
                      <a:gd name="T89" fmla="*/ 24 h 59"/>
                      <a:gd name="T90" fmla="*/ 34 w 52"/>
                      <a:gd name="T91" fmla="*/ 37 h 59"/>
                      <a:gd name="T92" fmla="*/ 28 w 52"/>
                      <a:gd name="T93" fmla="*/ 11 h 59"/>
                      <a:gd name="T94" fmla="*/ 27 w 52"/>
                      <a:gd name="T95" fmla="*/ 5 h 59"/>
                      <a:gd name="T96" fmla="*/ 27 w 52"/>
                      <a:gd name="T97" fmla="*/ 8 h 59"/>
                      <a:gd name="T98" fmla="*/ 22 w 52"/>
                      <a:gd name="T99" fmla="*/ 20 h 59"/>
                      <a:gd name="T100" fmla="*/ 16 w 52"/>
                      <a:gd name="T101" fmla="*/ 14 h 59"/>
                      <a:gd name="T102" fmla="*/ 21 w 52"/>
                      <a:gd name="T103" fmla="*/ 7 h 59"/>
                      <a:gd name="T104" fmla="*/ 9 w 52"/>
                      <a:gd name="T105" fmla="*/ 18 h 59"/>
                      <a:gd name="T106" fmla="*/ 16 w 52"/>
                      <a:gd name="T107" fmla="*/ 17 h 59"/>
                      <a:gd name="T108" fmla="*/ 15 w 52"/>
                      <a:gd name="T109" fmla="*/ 7 h 59"/>
                      <a:gd name="T110" fmla="*/ 8 w 52"/>
                      <a:gd name="T111" fmla="*/ 8 h 59"/>
                      <a:gd name="T112" fmla="*/ 20 w 52"/>
                      <a:gd name="T113" fmla="*/ 9 h 59"/>
                      <a:gd name="T114" fmla="*/ 0 w 52"/>
                      <a:gd name="T115" fmla="*/ 13 h 59"/>
                      <a:gd name="T116" fmla="*/ 11 w 52"/>
                      <a:gd name="T117" fmla="*/ 10 h 59"/>
                      <a:gd name="T118" fmla="*/ 3 w 52"/>
                      <a:gd name="T119" fmla="*/ 15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2" h="59">
                        <a:moveTo>
                          <a:pt x="4" y="17"/>
                        </a:moveTo>
                        <a:cubicBezTo>
                          <a:pt x="8" y="15"/>
                          <a:pt x="11" y="14"/>
                          <a:pt x="16" y="13"/>
                        </a:cubicBezTo>
                        <a:cubicBezTo>
                          <a:pt x="17" y="12"/>
                          <a:pt x="16" y="10"/>
                          <a:pt x="15" y="11"/>
                        </a:cubicBezTo>
                        <a:cubicBezTo>
                          <a:pt x="10" y="12"/>
                          <a:pt x="6" y="13"/>
                          <a:pt x="2" y="15"/>
                        </a:cubicBezTo>
                        <a:cubicBezTo>
                          <a:pt x="2" y="15"/>
                          <a:pt x="3" y="16"/>
                          <a:pt x="3" y="16"/>
                        </a:cubicBezTo>
                        <a:cubicBezTo>
                          <a:pt x="6" y="14"/>
                          <a:pt x="8" y="12"/>
                          <a:pt x="11" y="10"/>
                        </a:cubicBezTo>
                        <a:cubicBezTo>
                          <a:pt x="12" y="9"/>
                          <a:pt x="11" y="7"/>
                          <a:pt x="9" y="8"/>
                        </a:cubicBezTo>
                        <a:cubicBezTo>
                          <a:pt x="6" y="10"/>
                          <a:pt x="3" y="12"/>
                          <a:pt x="1" y="15"/>
                        </a:cubicBezTo>
                        <a:cubicBezTo>
                          <a:pt x="0" y="16"/>
                          <a:pt x="1" y="18"/>
                          <a:pt x="2" y="17"/>
                        </a:cubicBezTo>
                        <a:cubicBezTo>
                          <a:pt x="5" y="14"/>
                          <a:pt x="8" y="11"/>
                          <a:pt x="11" y="8"/>
                        </a:cubicBezTo>
                        <a:cubicBezTo>
                          <a:pt x="12" y="7"/>
                          <a:pt x="11" y="6"/>
                          <a:pt x="10" y="7"/>
                        </a:cubicBezTo>
                        <a:cubicBezTo>
                          <a:pt x="7" y="9"/>
                          <a:pt x="4" y="11"/>
                          <a:pt x="1" y="13"/>
                        </a:cubicBezTo>
                        <a:cubicBezTo>
                          <a:pt x="1" y="14"/>
                          <a:pt x="2" y="14"/>
                          <a:pt x="2" y="15"/>
                        </a:cubicBezTo>
                        <a:cubicBezTo>
                          <a:pt x="6" y="12"/>
                          <a:pt x="10" y="10"/>
                          <a:pt x="14" y="8"/>
                        </a:cubicBezTo>
                        <a:cubicBezTo>
                          <a:pt x="16" y="7"/>
                          <a:pt x="15" y="6"/>
                          <a:pt x="13" y="6"/>
                        </a:cubicBezTo>
                        <a:cubicBezTo>
                          <a:pt x="10" y="7"/>
                          <a:pt x="6" y="8"/>
                          <a:pt x="3" y="9"/>
                        </a:cubicBezTo>
                        <a:cubicBezTo>
                          <a:pt x="1" y="9"/>
                          <a:pt x="2" y="11"/>
                          <a:pt x="3" y="11"/>
                        </a:cubicBezTo>
                        <a:cubicBezTo>
                          <a:pt x="9" y="12"/>
                          <a:pt x="14" y="10"/>
                          <a:pt x="20" y="9"/>
                        </a:cubicBezTo>
                        <a:cubicBezTo>
                          <a:pt x="21" y="9"/>
                          <a:pt x="21" y="7"/>
                          <a:pt x="19" y="7"/>
                        </a:cubicBezTo>
                        <a:cubicBezTo>
                          <a:pt x="16" y="8"/>
                          <a:pt x="12" y="8"/>
                          <a:pt x="8" y="8"/>
                        </a:cubicBezTo>
                        <a:cubicBezTo>
                          <a:pt x="7" y="8"/>
                          <a:pt x="7" y="10"/>
                          <a:pt x="8" y="10"/>
                        </a:cubicBezTo>
                        <a:cubicBezTo>
                          <a:pt x="12" y="10"/>
                          <a:pt x="15" y="10"/>
                          <a:pt x="19" y="10"/>
                        </a:cubicBezTo>
                        <a:cubicBezTo>
                          <a:pt x="19" y="9"/>
                          <a:pt x="19" y="8"/>
                          <a:pt x="19" y="8"/>
                        </a:cubicBezTo>
                        <a:cubicBezTo>
                          <a:pt x="17" y="8"/>
                          <a:pt x="14" y="8"/>
                          <a:pt x="12" y="8"/>
                        </a:cubicBezTo>
                        <a:cubicBezTo>
                          <a:pt x="14" y="7"/>
                          <a:pt x="16" y="6"/>
                          <a:pt x="19" y="6"/>
                        </a:cubicBezTo>
                        <a:cubicBezTo>
                          <a:pt x="19" y="6"/>
                          <a:pt x="19" y="5"/>
                          <a:pt x="18" y="4"/>
                        </a:cubicBezTo>
                        <a:cubicBezTo>
                          <a:pt x="15" y="6"/>
                          <a:pt x="12" y="7"/>
                          <a:pt x="9" y="6"/>
                        </a:cubicBezTo>
                        <a:cubicBezTo>
                          <a:pt x="9" y="7"/>
                          <a:pt x="9" y="8"/>
                          <a:pt x="9" y="8"/>
                        </a:cubicBezTo>
                        <a:cubicBezTo>
                          <a:pt x="11" y="8"/>
                          <a:pt x="13" y="7"/>
                          <a:pt x="15" y="7"/>
                        </a:cubicBezTo>
                        <a:cubicBezTo>
                          <a:pt x="17" y="6"/>
                          <a:pt x="16" y="4"/>
                          <a:pt x="15" y="4"/>
                        </a:cubicBezTo>
                        <a:cubicBezTo>
                          <a:pt x="12" y="5"/>
                          <a:pt x="10" y="5"/>
                          <a:pt x="7" y="6"/>
                        </a:cubicBezTo>
                        <a:cubicBezTo>
                          <a:pt x="7" y="7"/>
                          <a:pt x="8" y="7"/>
                          <a:pt x="8" y="8"/>
                        </a:cubicBezTo>
                        <a:cubicBezTo>
                          <a:pt x="13" y="5"/>
                          <a:pt x="19" y="5"/>
                          <a:pt x="25" y="3"/>
                        </a:cubicBezTo>
                        <a:cubicBezTo>
                          <a:pt x="24" y="4"/>
                          <a:pt x="23" y="5"/>
                          <a:pt x="22" y="6"/>
                        </a:cubicBezTo>
                        <a:cubicBezTo>
                          <a:pt x="19" y="9"/>
                          <a:pt x="17" y="13"/>
                          <a:pt x="16" y="17"/>
                        </a:cubicBezTo>
                        <a:cubicBezTo>
                          <a:pt x="15" y="19"/>
                          <a:pt x="17" y="19"/>
                          <a:pt x="18" y="18"/>
                        </a:cubicBezTo>
                        <a:cubicBezTo>
                          <a:pt x="20" y="15"/>
                          <a:pt x="21" y="12"/>
                          <a:pt x="20" y="8"/>
                        </a:cubicBezTo>
                        <a:cubicBezTo>
                          <a:pt x="19" y="8"/>
                          <a:pt x="19" y="7"/>
                          <a:pt x="18" y="8"/>
                        </a:cubicBezTo>
                        <a:cubicBezTo>
                          <a:pt x="15" y="9"/>
                          <a:pt x="13" y="11"/>
                          <a:pt x="11" y="13"/>
                        </a:cubicBezTo>
                        <a:cubicBezTo>
                          <a:pt x="11" y="14"/>
                          <a:pt x="12" y="14"/>
                          <a:pt x="12" y="15"/>
                        </a:cubicBezTo>
                        <a:cubicBezTo>
                          <a:pt x="14" y="13"/>
                          <a:pt x="16" y="10"/>
                          <a:pt x="17" y="8"/>
                        </a:cubicBezTo>
                        <a:cubicBezTo>
                          <a:pt x="17" y="8"/>
                          <a:pt x="16" y="7"/>
                          <a:pt x="15" y="7"/>
                        </a:cubicBezTo>
                        <a:cubicBezTo>
                          <a:pt x="13" y="11"/>
                          <a:pt x="11" y="14"/>
                          <a:pt x="9" y="17"/>
                        </a:cubicBezTo>
                        <a:cubicBezTo>
                          <a:pt x="10" y="18"/>
                          <a:pt x="10" y="18"/>
                          <a:pt x="11" y="18"/>
                        </a:cubicBezTo>
                        <a:cubicBezTo>
                          <a:pt x="11" y="10"/>
                          <a:pt x="13" y="17"/>
                          <a:pt x="13" y="19"/>
                        </a:cubicBezTo>
                        <a:cubicBezTo>
                          <a:pt x="13" y="20"/>
                          <a:pt x="14" y="21"/>
                          <a:pt x="15" y="20"/>
                        </a:cubicBezTo>
                        <a:cubicBezTo>
                          <a:pt x="17" y="16"/>
                          <a:pt x="19" y="12"/>
                          <a:pt x="21" y="8"/>
                        </a:cubicBezTo>
                        <a:cubicBezTo>
                          <a:pt x="20" y="7"/>
                          <a:pt x="19" y="7"/>
                          <a:pt x="18" y="7"/>
                        </a:cubicBezTo>
                        <a:cubicBezTo>
                          <a:pt x="17" y="11"/>
                          <a:pt x="14" y="16"/>
                          <a:pt x="13" y="20"/>
                        </a:cubicBezTo>
                        <a:cubicBezTo>
                          <a:pt x="13" y="20"/>
                          <a:pt x="14" y="21"/>
                          <a:pt x="15" y="21"/>
                        </a:cubicBezTo>
                        <a:cubicBezTo>
                          <a:pt x="17" y="16"/>
                          <a:pt x="18" y="11"/>
                          <a:pt x="22" y="8"/>
                        </a:cubicBezTo>
                        <a:cubicBezTo>
                          <a:pt x="21" y="8"/>
                          <a:pt x="20" y="7"/>
                          <a:pt x="20" y="7"/>
                        </a:cubicBezTo>
                        <a:cubicBezTo>
                          <a:pt x="19" y="9"/>
                          <a:pt x="18" y="12"/>
                          <a:pt x="16" y="14"/>
                        </a:cubicBezTo>
                        <a:cubicBezTo>
                          <a:pt x="17" y="14"/>
                          <a:pt x="18" y="14"/>
                          <a:pt x="18" y="15"/>
                        </a:cubicBezTo>
                        <a:cubicBezTo>
                          <a:pt x="19" y="12"/>
                          <a:pt x="24" y="6"/>
                          <a:pt x="22" y="13"/>
                        </a:cubicBezTo>
                        <a:cubicBezTo>
                          <a:pt x="22" y="18"/>
                          <a:pt x="20" y="12"/>
                          <a:pt x="22" y="8"/>
                        </a:cubicBezTo>
                        <a:cubicBezTo>
                          <a:pt x="23" y="9"/>
                          <a:pt x="25" y="10"/>
                          <a:pt x="26" y="11"/>
                        </a:cubicBezTo>
                        <a:cubicBezTo>
                          <a:pt x="26" y="12"/>
                          <a:pt x="25" y="14"/>
                          <a:pt x="24" y="16"/>
                        </a:cubicBezTo>
                        <a:cubicBezTo>
                          <a:pt x="23" y="8"/>
                          <a:pt x="23" y="8"/>
                          <a:pt x="22" y="14"/>
                        </a:cubicBezTo>
                        <a:cubicBezTo>
                          <a:pt x="22" y="15"/>
                          <a:pt x="22" y="16"/>
                          <a:pt x="22" y="17"/>
                        </a:cubicBezTo>
                        <a:cubicBezTo>
                          <a:pt x="22" y="17"/>
                          <a:pt x="23" y="18"/>
                          <a:pt x="24" y="18"/>
                        </a:cubicBezTo>
                        <a:cubicBezTo>
                          <a:pt x="24" y="14"/>
                          <a:pt x="27" y="4"/>
                          <a:pt x="25" y="15"/>
                        </a:cubicBezTo>
                        <a:cubicBezTo>
                          <a:pt x="25" y="12"/>
                          <a:pt x="28" y="9"/>
                          <a:pt x="28" y="13"/>
                        </a:cubicBezTo>
                        <a:cubicBezTo>
                          <a:pt x="28" y="16"/>
                          <a:pt x="28" y="18"/>
                          <a:pt x="27" y="21"/>
                        </a:cubicBezTo>
                        <a:cubicBezTo>
                          <a:pt x="27" y="25"/>
                          <a:pt x="28" y="23"/>
                          <a:pt x="28" y="18"/>
                        </a:cubicBezTo>
                        <a:cubicBezTo>
                          <a:pt x="29" y="18"/>
                          <a:pt x="30" y="18"/>
                          <a:pt x="31" y="18"/>
                        </a:cubicBezTo>
                        <a:cubicBezTo>
                          <a:pt x="31" y="20"/>
                          <a:pt x="31" y="23"/>
                          <a:pt x="30" y="25"/>
                        </a:cubicBezTo>
                        <a:cubicBezTo>
                          <a:pt x="29" y="32"/>
                          <a:pt x="32" y="14"/>
                          <a:pt x="32" y="24"/>
                        </a:cubicBezTo>
                        <a:cubicBezTo>
                          <a:pt x="33" y="28"/>
                          <a:pt x="32" y="32"/>
                          <a:pt x="32" y="37"/>
                        </a:cubicBezTo>
                        <a:cubicBezTo>
                          <a:pt x="32" y="36"/>
                          <a:pt x="33" y="36"/>
                          <a:pt x="34" y="36"/>
                        </a:cubicBezTo>
                        <a:cubicBezTo>
                          <a:pt x="33" y="34"/>
                          <a:pt x="33" y="32"/>
                          <a:pt x="33" y="30"/>
                        </a:cubicBezTo>
                        <a:cubicBezTo>
                          <a:pt x="32" y="28"/>
                          <a:pt x="34" y="23"/>
                          <a:pt x="33" y="22"/>
                        </a:cubicBezTo>
                        <a:cubicBezTo>
                          <a:pt x="36" y="27"/>
                          <a:pt x="33" y="35"/>
                          <a:pt x="32" y="40"/>
                        </a:cubicBezTo>
                        <a:cubicBezTo>
                          <a:pt x="33" y="40"/>
                          <a:pt x="34" y="40"/>
                          <a:pt x="34" y="40"/>
                        </a:cubicBezTo>
                        <a:cubicBezTo>
                          <a:pt x="34" y="37"/>
                          <a:pt x="35" y="33"/>
                          <a:pt x="35" y="29"/>
                        </a:cubicBezTo>
                        <a:cubicBezTo>
                          <a:pt x="35" y="32"/>
                          <a:pt x="34" y="35"/>
                          <a:pt x="34" y="37"/>
                        </a:cubicBezTo>
                        <a:cubicBezTo>
                          <a:pt x="32" y="46"/>
                          <a:pt x="35" y="30"/>
                          <a:pt x="34" y="32"/>
                        </a:cubicBezTo>
                        <a:cubicBezTo>
                          <a:pt x="36" y="25"/>
                          <a:pt x="35" y="36"/>
                          <a:pt x="34" y="38"/>
                        </a:cubicBezTo>
                        <a:cubicBezTo>
                          <a:pt x="34" y="40"/>
                          <a:pt x="33" y="43"/>
                          <a:pt x="32" y="46"/>
                        </a:cubicBezTo>
                        <a:cubicBezTo>
                          <a:pt x="33" y="46"/>
                          <a:pt x="34" y="46"/>
                          <a:pt x="35" y="46"/>
                        </a:cubicBezTo>
                        <a:cubicBezTo>
                          <a:pt x="35" y="43"/>
                          <a:pt x="35" y="40"/>
                          <a:pt x="37" y="36"/>
                        </a:cubicBezTo>
                        <a:cubicBezTo>
                          <a:pt x="38" y="39"/>
                          <a:pt x="37" y="41"/>
                          <a:pt x="35" y="43"/>
                        </a:cubicBezTo>
                        <a:cubicBezTo>
                          <a:pt x="34" y="44"/>
                          <a:pt x="34" y="46"/>
                          <a:pt x="33" y="47"/>
                        </a:cubicBezTo>
                        <a:cubicBezTo>
                          <a:pt x="33" y="47"/>
                          <a:pt x="34" y="47"/>
                          <a:pt x="35" y="48"/>
                        </a:cubicBezTo>
                        <a:cubicBezTo>
                          <a:pt x="34" y="50"/>
                          <a:pt x="32" y="51"/>
                          <a:pt x="30" y="53"/>
                        </a:cubicBezTo>
                        <a:cubicBezTo>
                          <a:pt x="29" y="54"/>
                          <a:pt x="30" y="55"/>
                          <a:pt x="31" y="55"/>
                        </a:cubicBezTo>
                        <a:cubicBezTo>
                          <a:pt x="38" y="54"/>
                          <a:pt x="39" y="47"/>
                          <a:pt x="41" y="41"/>
                        </a:cubicBezTo>
                        <a:cubicBezTo>
                          <a:pt x="40" y="41"/>
                          <a:pt x="39" y="41"/>
                          <a:pt x="39" y="41"/>
                        </a:cubicBezTo>
                        <a:cubicBezTo>
                          <a:pt x="39" y="46"/>
                          <a:pt x="31" y="59"/>
                          <a:pt x="39" y="51"/>
                        </a:cubicBezTo>
                        <a:cubicBezTo>
                          <a:pt x="39" y="50"/>
                          <a:pt x="38" y="50"/>
                          <a:pt x="38" y="49"/>
                        </a:cubicBezTo>
                        <a:cubicBezTo>
                          <a:pt x="36" y="51"/>
                          <a:pt x="34" y="52"/>
                          <a:pt x="33" y="54"/>
                        </a:cubicBezTo>
                        <a:cubicBezTo>
                          <a:pt x="32" y="55"/>
                          <a:pt x="33" y="57"/>
                          <a:pt x="34" y="56"/>
                        </a:cubicBezTo>
                        <a:cubicBezTo>
                          <a:pt x="38" y="55"/>
                          <a:pt x="40" y="53"/>
                          <a:pt x="42" y="49"/>
                        </a:cubicBezTo>
                        <a:cubicBezTo>
                          <a:pt x="42" y="48"/>
                          <a:pt x="41" y="46"/>
                          <a:pt x="40" y="48"/>
                        </a:cubicBezTo>
                        <a:cubicBezTo>
                          <a:pt x="37" y="50"/>
                          <a:pt x="38" y="49"/>
                          <a:pt x="36" y="53"/>
                        </a:cubicBezTo>
                        <a:cubicBezTo>
                          <a:pt x="35" y="54"/>
                          <a:pt x="37" y="55"/>
                          <a:pt x="38" y="54"/>
                        </a:cubicBezTo>
                        <a:cubicBezTo>
                          <a:pt x="41" y="50"/>
                          <a:pt x="43" y="46"/>
                          <a:pt x="43" y="41"/>
                        </a:cubicBezTo>
                        <a:cubicBezTo>
                          <a:pt x="44" y="33"/>
                          <a:pt x="38" y="28"/>
                          <a:pt x="35" y="21"/>
                        </a:cubicBezTo>
                        <a:cubicBezTo>
                          <a:pt x="34" y="21"/>
                          <a:pt x="34" y="22"/>
                          <a:pt x="33" y="22"/>
                        </a:cubicBezTo>
                        <a:cubicBezTo>
                          <a:pt x="34" y="25"/>
                          <a:pt x="35" y="27"/>
                          <a:pt x="36" y="29"/>
                        </a:cubicBezTo>
                        <a:cubicBezTo>
                          <a:pt x="37" y="31"/>
                          <a:pt x="39" y="30"/>
                          <a:pt x="38" y="29"/>
                        </a:cubicBezTo>
                        <a:cubicBezTo>
                          <a:pt x="37" y="25"/>
                          <a:pt x="36" y="16"/>
                          <a:pt x="30" y="16"/>
                        </a:cubicBezTo>
                        <a:cubicBezTo>
                          <a:pt x="29" y="16"/>
                          <a:pt x="29" y="17"/>
                          <a:pt x="29" y="17"/>
                        </a:cubicBezTo>
                        <a:cubicBezTo>
                          <a:pt x="30" y="26"/>
                          <a:pt x="33" y="34"/>
                          <a:pt x="34" y="42"/>
                        </a:cubicBezTo>
                        <a:cubicBezTo>
                          <a:pt x="34" y="44"/>
                          <a:pt x="36" y="43"/>
                          <a:pt x="36" y="42"/>
                        </a:cubicBezTo>
                        <a:cubicBezTo>
                          <a:pt x="37" y="36"/>
                          <a:pt x="39" y="30"/>
                          <a:pt x="38" y="24"/>
                        </a:cubicBezTo>
                        <a:cubicBezTo>
                          <a:pt x="37" y="24"/>
                          <a:pt x="37" y="24"/>
                          <a:pt x="36" y="24"/>
                        </a:cubicBezTo>
                        <a:cubicBezTo>
                          <a:pt x="37" y="29"/>
                          <a:pt x="38" y="33"/>
                          <a:pt x="37" y="38"/>
                        </a:cubicBezTo>
                        <a:cubicBezTo>
                          <a:pt x="38" y="38"/>
                          <a:pt x="39" y="38"/>
                          <a:pt x="40" y="37"/>
                        </a:cubicBezTo>
                        <a:cubicBezTo>
                          <a:pt x="40" y="38"/>
                          <a:pt x="40" y="39"/>
                          <a:pt x="40" y="40"/>
                        </a:cubicBezTo>
                        <a:cubicBezTo>
                          <a:pt x="41" y="40"/>
                          <a:pt x="41" y="40"/>
                          <a:pt x="42" y="40"/>
                        </a:cubicBezTo>
                        <a:cubicBezTo>
                          <a:pt x="41" y="30"/>
                          <a:pt x="40" y="22"/>
                          <a:pt x="32" y="15"/>
                        </a:cubicBezTo>
                        <a:cubicBezTo>
                          <a:pt x="32" y="15"/>
                          <a:pt x="32" y="16"/>
                          <a:pt x="31" y="17"/>
                        </a:cubicBezTo>
                        <a:cubicBezTo>
                          <a:pt x="38" y="18"/>
                          <a:pt x="38" y="28"/>
                          <a:pt x="38" y="33"/>
                        </a:cubicBezTo>
                        <a:cubicBezTo>
                          <a:pt x="38" y="33"/>
                          <a:pt x="38" y="26"/>
                          <a:pt x="38" y="24"/>
                        </a:cubicBezTo>
                        <a:cubicBezTo>
                          <a:pt x="38" y="18"/>
                          <a:pt x="36" y="14"/>
                          <a:pt x="31" y="11"/>
                        </a:cubicBezTo>
                        <a:cubicBezTo>
                          <a:pt x="30" y="10"/>
                          <a:pt x="28" y="12"/>
                          <a:pt x="30" y="13"/>
                        </a:cubicBezTo>
                        <a:cubicBezTo>
                          <a:pt x="37" y="19"/>
                          <a:pt x="39" y="23"/>
                          <a:pt x="42" y="32"/>
                        </a:cubicBezTo>
                        <a:cubicBezTo>
                          <a:pt x="41" y="29"/>
                          <a:pt x="41" y="24"/>
                          <a:pt x="40" y="20"/>
                        </a:cubicBezTo>
                        <a:cubicBezTo>
                          <a:pt x="39" y="16"/>
                          <a:pt x="37" y="11"/>
                          <a:pt x="32" y="10"/>
                        </a:cubicBezTo>
                        <a:cubicBezTo>
                          <a:pt x="31" y="10"/>
                          <a:pt x="30" y="11"/>
                          <a:pt x="31" y="12"/>
                        </a:cubicBezTo>
                        <a:cubicBezTo>
                          <a:pt x="36" y="20"/>
                          <a:pt x="41" y="27"/>
                          <a:pt x="43" y="37"/>
                        </a:cubicBezTo>
                        <a:cubicBezTo>
                          <a:pt x="42" y="31"/>
                          <a:pt x="41" y="26"/>
                          <a:pt x="37" y="20"/>
                        </a:cubicBezTo>
                        <a:cubicBezTo>
                          <a:pt x="39" y="23"/>
                          <a:pt x="41" y="26"/>
                          <a:pt x="42" y="29"/>
                        </a:cubicBezTo>
                        <a:cubicBezTo>
                          <a:pt x="42" y="32"/>
                          <a:pt x="43" y="42"/>
                          <a:pt x="43" y="33"/>
                        </a:cubicBezTo>
                        <a:cubicBezTo>
                          <a:pt x="43" y="26"/>
                          <a:pt x="41" y="21"/>
                          <a:pt x="38" y="15"/>
                        </a:cubicBezTo>
                        <a:cubicBezTo>
                          <a:pt x="37" y="15"/>
                          <a:pt x="36" y="16"/>
                          <a:pt x="36" y="16"/>
                        </a:cubicBezTo>
                        <a:cubicBezTo>
                          <a:pt x="43" y="22"/>
                          <a:pt x="45" y="31"/>
                          <a:pt x="43" y="39"/>
                        </a:cubicBezTo>
                        <a:cubicBezTo>
                          <a:pt x="44" y="39"/>
                          <a:pt x="45" y="40"/>
                          <a:pt x="46" y="40"/>
                        </a:cubicBezTo>
                        <a:cubicBezTo>
                          <a:pt x="44" y="29"/>
                          <a:pt x="46" y="21"/>
                          <a:pt x="38" y="13"/>
                        </a:cubicBezTo>
                        <a:cubicBezTo>
                          <a:pt x="37" y="12"/>
                          <a:pt x="35" y="14"/>
                          <a:pt x="36" y="15"/>
                        </a:cubicBezTo>
                        <a:cubicBezTo>
                          <a:pt x="43" y="22"/>
                          <a:pt x="47" y="30"/>
                          <a:pt x="45" y="39"/>
                        </a:cubicBezTo>
                        <a:cubicBezTo>
                          <a:pt x="46" y="39"/>
                          <a:pt x="46" y="39"/>
                          <a:pt x="47" y="40"/>
                        </a:cubicBezTo>
                        <a:cubicBezTo>
                          <a:pt x="46" y="30"/>
                          <a:pt x="47" y="22"/>
                          <a:pt x="40" y="15"/>
                        </a:cubicBezTo>
                        <a:cubicBezTo>
                          <a:pt x="39" y="14"/>
                          <a:pt x="37" y="15"/>
                          <a:pt x="38" y="16"/>
                        </a:cubicBezTo>
                        <a:cubicBezTo>
                          <a:pt x="42" y="20"/>
                          <a:pt x="44" y="24"/>
                          <a:pt x="45" y="28"/>
                        </a:cubicBezTo>
                        <a:cubicBezTo>
                          <a:pt x="48" y="36"/>
                          <a:pt x="47" y="28"/>
                          <a:pt x="47" y="26"/>
                        </a:cubicBezTo>
                        <a:cubicBezTo>
                          <a:pt x="46" y="21"/>
                          <a:pt x="44" y="18"/>
                          <a:pt x="40" y="15"/>
                        </a:cubicBezTo>
                        <a:cubicBezTo>
                          <a:pt x="40" y="15"/>
                          <a:pt x="39" y="16"/>
                          <a:pt x="39" y="16"/>
                        </a:cubicBezTo>
                        <a:cubicBezTo>
                          <a:pt x="46" y="20"/>
                          <a:pt x="46" y="28"/>
                          <a:pt x="47" y="36"/>
                        </a:cubicBezTo>
                        <a:cubicBezTo>
                          <a:pt x="48" y="36"/>
                          <a:pt x="48" y="36"/>
                          <a:pt x="49" y="35"/>
                        </a:cubicBezTo>
                        <a:cubicBezTo>
                          <a:pt x="48" y="29"/>
                          <a:pt x="45" y="23"/>
                          <a:pt x="43" y="16"/>
                        </a:cubicBezTo>
                        <a:cubicBezTo>
                          <a:pt x="42" y="17"/>
                          <a:pt x="41" y="17"/>
                          <a:pt x="41" y="18"/>
                        </a:cubicBezTo>
                        <a:cubicBezTo>
                          <a:pt x="46" y="22"/>
                          <a:pt x="45" y="29"/>
                          <a:pt x="45" y="35"/>
                        </a:cubicBezTo>
                        <a:cubicBezTo>
                          <a:pt x="45" y="40"/>
                          <a:pt x="42" y="42"/>
                          <a:pt x="42" y="47"/>
                        </a:cubicBezTo>
                        <a:cubicBezTo>
                          <a:pt x="42" y="43"/>
                          <a:pt x="44" y="39"/>
                          <a:pt x="45" y="36"/>
                        </a:cubicBezTo>
                        <a:cubicBezTo>
                          <a:pt x="45" y="36"/>
                          <a:pt x="44" y="35"/>
                          <a:pt x="43" y="35"/>
                        </a:cubicBezTo>
                        <a:cubicBezTo>
                          <a:pt x="43" y="39"/>
                          <a:pt x="42" y="42"/>
                          <a:pt x="40" y="45"/>
                        </a:cubicBezTo>
                        <a:cubicBezTo>
                          <a:pt x="41" y="46"/>
                          <a:pt x="42" y="46"/>
                          <a:pt x="42" y="46"/>
                        </a:cubicBezTo>
                        <a:cubicBezTo>
                          <a:pt x="43" y="45"/>
                          <a:pt x="43" y="43"/>
                          <a:pt x="43" y="41"/>
                        </a:cubicBezTo>
                        <a:cubicBezTo>
                          <a:pt x="44" y="41"/>
                          <a:pt x="44" y="42"/>
                          <a:pt x="45" y="42"/>
                        </a:cubicBezTo>
                        <a:cubicBezTo>
                          <a:pt x="44" y="43"/>
                          <a:pt x="43" y="44"/>
                          <a:pt x="43" y="45"/>
                        </a:cubicBezTo>
                        <a:cubicBezTo>
                          <a:pt x="43" y="45"/>
                          <a:pt x="44" y="46"/>
                          <a:pt x="45" y="46"/>
                        </a:cubicBezTo>
                        <a:cubicBezTo>
                          <a:pt x="46" y="43"/>
                          <a:pt x="46" y="41"/>
                          <a:pt x="47" y="39"/>
                        </a:cubicBezTo>
                        <a:cubicBezTo>
                          <a:pt x="46" y="39"/>
                          <a:pt x="46" y="38"/>
                          <a:pt x="45" y="38"/>
                        </a:cubicBezTo>
                        <a:cubicBezTo>
                          <a:pt x="44" y="40"/>
                          <a:pt x="44" y="42"/>
                          <a:pt x="44" y="44"/>
                        </a:cubicBezTo>
                        <a:cubicBezTo>
                          <a:pt x="44" y="44"/>
                          <a:pt x="45" y="44"/>
                          <a:pt x="46" y="44"/>
                        </a:cubicBezTo>
                        <a:cubicBezTo>
                          <a:pt x="47" y="42"/>
                          <a:pt x="48" y="39"/>
                          <a:pt x="49" y="36"/>
                        </a:cubicBezTo>
                        <a:cubicBezTo>
                          <a:pt x="48" y="36"/>
                          <a:pt x="47" y="35"/>
                          <a:pt x="47" y="35"/>
                        </a:cubicBezTo>
                        <a:cubicBezTo>
                          <a:pt x="46" y="38"/>
                          <a:pt x="46" y="40"/>
                          <a:pt x="45" y="43"/>
                        </a:cubicBezTo>
                        <a:cubicBezTo>
                          <a:pt x="46" y="43"/>
                          <a:pt x="46" y="44"/>
                          <a:pt x="47" y="44"/>
                        </a:cubicBezTo>
                        <a:cubicBezTo>
                          <a:pt x="47" y="42"/>
                          <a:pt x="48" y="40"/>
                          <a:pt x="48" y="38"/>
                        </a:cubicBezTo>
                        <a:cubicBezTo>
                          <a:pt x="49" y="37"/>
                          <a:pt x="46" y="36"/>
                          <a:pt x="46" y="38"/>
                        </a:cubicBezTo>
                        <a:cubicBezTo>
                          <a:pt x="45" y="42"/>
                          <a:pt x="43" y="45"/>
                          <a:pt x="39" y="48"/>
                        </a:cubicBezTo>
                        <a:cubicBezTo>
                          <a:pt x="38" y="49"/>
                          <a:pt x="39" y="51"/>
                          <a:pt x="41" y="50"/>
                        </a:cubicBezTo>
                        <a:cubicBezTo>
                          <a:pt x="45" y="47"/>
                          <a:pt x="47" y="43"/>
                          <a:pt x="48" y="38"/>
                        </a:cubicBezTo>
                        <a:cubicBezTo>
                          <a:pt x="47" y="38"/>
                          <a:pt x="47" y="38"/>
                          <a:pt x="46" y="38"/>
                        </a:cubicBezTo>
                        <a:cubicBezTo>
                          <a:pt x="45" y="39"/>
                          <a:pt x="45" y="41"/>
                          <a:pt x="45" y="43"/>
                        </a:cubicBezTo>
                        <a:cubicBezTo>
                          <a:pt x="45" y="44"/>
                          <a:pt x="47" y="45"/>
                          <a:pt x="47" y="44"/>
                        </a:cubicBezTo>
                        <a:cubicBezTo>
                          <a:pt x="48" y="41"/>
                          <a:pt x="48" y="39"/>
                          <a:pt x="49" y="36"/>
                        </a:cubicBezTo>
                        <a:cubicBezTo>
                          <a:pt x="49" y="35"/>
                          <a:pt x="47" y="34"/>
                          <a:pt x="47" y="35"/>
                        </a:cubicBezTo>
                        <a:cubicBezTo>
                          <a:pt x="45" y="38"/>
                          <a:pt x="44" y="41"/>
                          <a:pt x="44" y="44"/>
                        </a:cubicBezTo>
                        <a:cubicBezTo>
                          <a:pt x="43" y="46"/>
                          <a:pt x="45" y="46"/>
                          <a:pt x="46" y="45"/>
                        </a:cubicBezTo>
                        <a:cubicBezTo>
                          <a:pt x="47" y="41"/>
                          <a:pt x="47" y="42"/>
                          <a:pt x="47" y="38"/>
                        </a:cubicBezTo>
                        <a:cubicBezTo>
                          <a:pt x="47" y="37"/>
                          <a:pt x="46" y="37"/>
                          <a:pt x="45" y="38"/>
                        </a:cubicBezTo>
                        <a:cubicBezTo>
                          <a:pt x="43" y="40"/>
                          <a:pt x="43" y="43"/>
                          <a:pt x="42" y="46"/>
                        </a:cubicBezTo>
                        <a:cubicBezTo>
                          <a:pt x="42" y="47"/>
                          <a:pt x="44" y="47"/>
                          <a:pt x="45" y="46"/>
                        </a:cubicBezTo>
                        <a:cubicBezTo>
                          <a:pt x="46" y="44"/>
                          <a:pt x="47" y="42"/>
                          <a:pt x="47" y="39"/>
                        </a:cubicBezTo>
                        <a:cubicBezTo>
                          <a:pt x="47" y="38"/>
                          <a:pt x="46" y="37"/>
                          <a:pt x="45" y="38"/>
                        </a:cubicBezTo>
                        <a:cubicBezTo>
                          <a:pt x="43" y="39"/>
                          <a:pt x="44" y="39"/>
                          <a:pt x="43" y="41"/>
                        </a:cubicBezTo>
                        <a:cubicBezTo>
                          <a:pt x="43" y="43"/>
                          <a:pt x="44" y="43"/>
                          <a:pt x="45" y="42"/>
                        </a:cubicBezTo>
                        <a:cubicBezTo>
                          <a:pt x="47" y="40"/>
                          <a:pt x="47" y="38"/>
                          <a:pt x="47" y="35"/>
                        </a:cubicBezTo>
                        <a:cubicBezTo>
                          <a:pt x="48" y="34"/>
                          <a:pt x="46" y="34"/>
                          <a:pt x="45" y="34"/>
                        </a:cubicBezTo>
                        <a:cubicBezTo>
                          <a:pt x="42" y="38"/>
                          <a:pt x="41" y="41"/>
                          <a:pt x="40" y="46"/>
                        </a:cubicBezTo>
                        <a:cubicBezTo>
                          <a:pt x="40" y="47"/>
                          <a:pt x="41" y="48"/>
                          <a:pt x="42" y="47"/>
                        </a:cubicBezTo>
                        <a:cubicBezTo>
                          <a:pt x="44" y="43"/>
                          <a:pt x="45" y="39"/>
                          <a:pt x="45" y="35"/>
                        </a:cubicBezTo>
                        <a:cubicBezTo>
                          <a:pt x="45" y="34"/>
                          <a:pt x="44" y="34"/>
                          <a:pt x="43" y="35"/>
                        </a:cubicBezTo>
                        <a:cubicBezTo>
                          <a:pt x="41" y="39"/>
                          <a:pt x="40" y="44"/>
                          <a:pt x="39" y="49"/>
                        </a:cubicBezTo>
                        <a:cubicBezTo>
                          <a:pt x="39" y="50"/>
                          <a:pt x="40" y="51"/>
                          <a:pt x="41" y="51"/>
                        </a:cubicBezTo>
                        <a:cubicBezTo>
                          <a:pt x="49" y="44"/>
                          <a:pt x="52" y="23"/>
                          <a:pt x="42" y="16"/>
                        </a:cubicBezTo>
                        <a:cubicBezTo>
                          <a:pt x="41" y="15"/>
                          <a:pt x="40" y="16"/>
                          <a:pt x="40" y="18"/>
                        </a:cubicBezTo>
                        <a:cubicBezTo>
                          <a:pt x="43" y="24"/>
                          <a:pt x="46" y="30"/>
                          <a:pt x="47" y="36"/>
                        </a:cubicBezTo>
                        <a:cubicBezTo>
                          <a:pt x="47" y="37"/>
                          <a:pt x="49" y="37"/>
                          <a:pt x="49" y="36"/>
                        </a:cubicBezTo>
                        <a:cubicBezTo>
                          <a:pt x="49" y="28"/>
                          <a:pt x="48" y="19"/>
                          <a:pt x="40" y="15"/>
                        </a:cubicBezTo>
                        <a:cubicBezTo>
                          <a:pt x="39" y="14"/>
                          <a:pt x="38" y="15"/>
                          <a:pt x="39" y="16"/>
                        </a:cubicBezTo>
                        <a:cubicBezTo>
                          <a:pt x="46" y="23"/>
                          <a:pt x="42" y="29"/>
                          <a:pt x="45" y="37"/>
                        </a:cubicBezTo>
                        <a:cubicBezTo>
                          <a:pt x="45" y="38"/>
                          <a:pt x="47" y="38"/>
                          <a:pt x="47" y="37"/>
                        </a:cubicBezTo>
                        <a:cubicBezTo>
                          <a:pt x="49" y="28"/>
                          <a:pt x="46" y="21"/>
                          <a:pt x="40" y="15"/>
                        </a:cubicBezTo>
                        <a:cubicBezTo>
                          <a:pt x="39" y="15"/>
                          <a:pt x="39" y="16"/>
                          <a:pt x="38" y="16"/>
                        </a:cubicBezTo>
                        <a:cubicBezTo>
                          <a:pt x="45" y="23"/>
                          <a:pt x="44" y="31"/>
                          <a:pt x="45" y="40"/>
                        </a:cubicBezTo>
                        <a:cubicBezTo>
                          <a:pt x="45" y="41"/>
                          <a:pt x="47" y="41"/>
                          <a:pt x="47" y="40"/>
                        </a:cubicBezTo>
                        <a:cubicBezTo>
                          <a:pt x="49" y="30"/>
                          <a:pt x="45" y="21"/>
                          <a:pt x="38" y="13"/>
                        </a:cubicBezTo>
                        <a:cubicBezTo>
                          <a:pt x="37" y="14"/>
                          <a:pt x="37" y="14"/>
                          <a:pt x="36" y="15"/>
                        </a:cubicBezTo>
                        <a:cubicBezTo>
                          <a:pt x="44" y="23"/>
                          <a:pt x="42" y="30"/>
                          <a:pt x="43" y="40"/>
                        </a:cubicBezTo>
                        <a:cubicBezTo>
                          <a:pt x="43" y="41"/>
                          <a:pt x="45" y="41"/>
                          <a:pt x="46" y="40"/>
                        </a:cubicBezTo>
                        <a:cubicBezTo>
                          <a:pt x="48" y="30"/>
                          <a:pt x="45" y="21"/>
                          <a:pt x="37" y="14"/>
                        </a:cubicBezTo>
                        <a:cubicBezTo>
                          <a:pt x="36" y="14"/>
                          <a:pt x="35" y="15"/>
                          <a:pt x="36" y="16"/>
                        </a:cubicBezTo>
                        <a:cubicBezTo>
                          <a:pt x="39" y="21"/>
                          <a:pt x="41" y="26"/>
                          <a:pt x="41" y="33"/>
                        </a:cubicBezTo>
                        <a:cubicBezTo>
                          <a:pt x="41" y="36"/>
                          <a:pt x="41" y="39"/>
                          <a:pt x="42" y="42"/>
                        </a:cubicBezTo>
                        <a:cubicBezTo>
                          <a:pt x="42" y="44"/>
                          <a:pt x="43" y="43"/>
                          <a:pt x="44" y="42"/>
                        </a:cubicBezTo>
                        <a:cubicBezTo>
                          <a:pt x="48" y="33"/>
                          <a:pt x="43" y="19"/>
                          <a:pt x="35" y="13"/>
                        </a:cubicBezTo>
                        <a:cubicBezTo>
                          <a:pt x="34" y="13"/>
                          <a:pt x="33" y="13"/>
                          <a:pt x="33" y="14"/>
                        </a:cubicBezTo>
                        <a:cubicBezTo>
                          <a:pt x="33" y="17"/>
                          <a:pt x="34" y="19"/>
                          <a:pt x="35" y="21"/>
                        </a:cubicBezTo>
                        <a:cubicBezTo>
                          <a:pt x="39" y="28"/>
                          <a:pt x="40" y="34"/>
                          <a:pt x="42" y="41"/>
                        </a:cubicBezTo>
                        <a:cubicBezTo>
                          <a:pt x="42" y="42"/>
                          <a:pt x="44" y="42"/>
                          <a:pt x="44" y="41"/>
                        </a:cubicBezTo>
                        <a:cubicBezTo>
                          <a:pt x="46" y="31"/>
                          <a:pt x="42" y="24"/>
                          <a:pt x="36" y="16"/>
                        </a:cubicBezTo>
                        <a:cubicBezTo>
                          <a:pt x="34" y="12"/>
                          <a:pt x="34" y="12"/>
                          <a:pt x="36" y="16"/>
                        </a:cubicBezTo>
                        <a:cubicBezTo>
                          <a:pt x="37" y="18"/>
                          <a:pt x="38" y="21"/>
                          <a:pt x="38" y="23"/>
                        </a:cubicBezTo>
                        <a:cubicBezTo>
                          <a:pt x="39" y="27"/>
                          <a:pt x="39" y="31"/>
                          <a:pt x="41" y="34"/>
                        </a:cubicBezTo>
                        <a:cubicBezTo>
                          <a:pt x="41" y="35"/>
                          <a:pt x="43" y="35"/>
                          <a:pt x="43" y="34"/>
                        </a:cubicBezTo>
                        <a:cubicBezTo>
                          <a:pt x="45" y="24"/>
                          <a:pt x="39" y="18"/>
                          <a:pt x="31" y="11"/>
                        </a:cubicBezTo>
                        <a:cubicBezTo>
                          <a:pt x="31" y="12"/>
                          <a:pt x="30" y="12"/>
                          <a:pt x="30" y="13"/>
                        </a:cubicBezTo>
                        <a:cubicBezTo>
                          <a:pt x="38" y="18"/>
                          <a:pt x="36" y="30"/>
                          <a:pt x="37" y="38"/>
                        </a:cubicBezTo>
                        <a:cubicBezTo>
                          <a:pt x="37" y="39"/>
                          <a:pt x="39" y="39"/>
                          <a:pt x="39" y="38"/>
                        </a:cubicBezTo>
                        <a:cubicBezTo>
                          <a:pt x="42" y="31"/>
                          <a:pt x="41" y="17"/>
                          <a:pt x="32" y="14"/>
                        </a:cubicBezTo>
                        <a:cubicBezTo>
                          <a:pt x="31" y="14"/>
                          <a:pt x="30" y="16"/>
                          <a:pt x="31" y="16"/>
                        </a:cubicBezTo>
                        <a:cubicBezTo>
                          <a:pt x="38" y="23"/>
                          <a:pt x="39" y="30"/>
                          <a:pt x="40" y="40"/>
                        </a:cubicBezTo>
                        <a:cubicBezTo>
                          <a:pt x="40" y="41"/>
                          <a:pt x="42" y="41"/>
                          <a:pt x="42" y="40"/>
                        </a:cubicBezTo>
                        <a:cubicBezTo>
                          <a:pt x="42" y="36"/>
                          <a:pt x="42" y="34"/>
                          <a:pt x="40" y="30"/>
                        </a:cubicBezTo>
                        <a:cubicBezTo>
                          <a:pt x="40" y="30"/>
                          <a:pt x="39" y="30"/>
                          <a:pt x="38" y="30"/>
                        </a:cubicBezTo>
                        <a:cubicBezTo>
                          <a:pt x="37" y="33"/>
                          <a:pt x="37" y="35"/>
                          <a:pt x="37" y="38"/>
                        </a:cubicBezTo>
                        <a:cubicBezTo>
                          <a:pt x="38" y="39"/>
                          <a:pt x="40" y="39"/>
                          <a:pt x="40" y="38"/>
                        </a:cubicBezTo>
                        <a:cubicBezTo>
                          <a:pt x="40" y="33"/>
                          <a:pt x="40" y="28"/>
                          <a:pt x="38" y="24"/>
                        </a:cubicBezTo>
                        <a:cubicBezTo>
                          <a:pt x="38" y="22"/>
                          <a:pt x="36" y="23"/>
                          <a:pt x="36" y="24"/>
                        </a:cubicBezTo>
                        <a:cubicBezTo>
                          <a:pt x="36" y="30"/>
                          <a:pt x="35" y="36"/>
                          <a:pt x="34" y="42"/>
                        </a:cubicBezTo>
                        <a:cubicBezTo>
                          <a:pt x="35" y="42"/>
                          <a:pt x="36" y="42"/>
                          <a:pt x="36" y="42"/>
                        </a:cubicBezTo>
                        <a:cubicBezTo>
                          <a:pt x="36" y="36"/>
                          <a:pt x="35" y="31"/>
                          <a:pt x="33" y="26"/>
                        </a:cubicBezTo>
                        <a:cubicBezTo>
                          <a:pt x="33" y="24"/>
                          <a:pt x="31" y="15"/>
                          <a:pt x="34" y="24"/>
                        </a:cubicBezTo>
                        <a:cubicBezTo>
                          <a:pt x="35" y="26"/>
                          <a:pt x="36" y="28"/>
                          <a:pt x="36" y="29"/>
                        </a:cubicBezTo>
                        <a:cubicBezTo>
                          <a:pt x="37" y="29"/>
                          <a:pt x="38" y="29"/>
                          <a:pt x="38" y="29"/>
                        </a:cubicBezTo>
                        <a:cubicBezTo>
                          <a:pt x="37" y="26"/>
                          <a:pt x="36" y="24"/>
                          <a:pt x="35" y="21"/>
                        </a:cubicBezTo>
                        <a:cubicBezTo>
                          <a:pt x="34" y="20"/>
                          <a:pt x="32" y="21"/>
                          <a:pt x="33" y="22"/>
                        </a:cubicBezTo>
                        <a:cubicBezTo>
                          <a:pt x="38" y="33"/>
                          <a:pt x="46" y="41"/>
                          <a:pt x="36" y="53"/>
                        </a:cubicBezTo>
                        <a:cubicBezTo>
                          <a:pt x="37" y="53"/>
                          <a:pt x="37" y="53"/>
                          <a:pt x="38" y="54"/>
                        </a:cubicBezTo>
                        <a:cubicBezTo>
                          <a:pt x="39" y="52"/>
                          <a:pt x="40" y="51"/>
                          <a:pt x="41" y="49"/>
                        </a:cubicBezTo>
                        <a:cubicBezTo>
                          <a:pt x="41" y="49"/>
                          <a:pt x="40" y="48"/>
                          <a:pt x="40" y="48"/>
                        </a:cubicBezTo>
                        <a:cubicBezTo>
                          <a:pt x="39" y="51"/>
                          <a:pt x="37" y="53"/>
                          <a:pt x="33" y="54"/>
                        </a:cubicBezTo>
                        <a:cubicBezTo>
                          <a:pt x="34" y="55"/>
                          <a:pt x="34" y="55"/>
                          <a:pt x="35" y="56"/>
                        </a:cubicBezTo>
                        <a:cubicBezTo>
                          <a:pt x="36" y="54"/>
                          <a:pt x="38" y="52"/>
                          <a:pt x="39" y="51"/>
                        </a:cubicBezTo>
                        <a:cubicBezTo>
                          <a:pt x="40" y="50"/>
                          <a:pt x="39" y="48"/>
                          <a:pt x="38" y="49"/>
                        </a:cubicBezTo>
                        <a:cubicBezTo>
                          <a:pt x="35" y="52"/>
                          <a:pt x="32" y="53"/>
                          <a:pt x="30" y="56"/>
                        </a:cubicBezTo>
                        <a:cubicBezTo>
                          <a:pt x="30" y="57"/>
                          <a:pt x="31" y="58"/>
                          <a:pt x="31" y="58"/>
                        </a:cubicBezTo>
                        <a:cubicBezTo>
                          <a:pt x="38" y="57"/>
                          <a:pt x="42" y="46"/>
                          <a:pt x="41" y="41"/>
                        </a:cubicBezTo>
                        <a:cubicBezTo>
                          <a:pt x="41" y="40"/>
                          <a:pt x="39" y="39"/>
                          <a:pt x="39" y="41"/>
                        </a:cubicBezTo>
                        <a:cubicBezTo>
                          <a:pt x="37" y="45"/>
                          <a:pt x="36" y="52"/>
                          <a:pt x="31" y="53"/>
                        </a:cubicBezTo>
                        <a:cubicBezTo>
                          <a:pt x="31" y="53"/>
                          <a:pt x="31" y="54"/>
                          <a:pt x="32" y="54"/>
                        </a:cubicBezTo>
                        <a:cubicBezTo>
                          <a:pt x="36" y="51"/>
                          <a:pt x="43" y="46"/>
                          <a:pt x="40" y="40"/>
                        </a:cubicBezTo>
                        <a:cubicBezTo>
                          <a:pt x="39" y="39"/>
                          <a:pt x="38" y="39"/>
                          <a:pt x="38" y="39"/>
                        </a:cubicBezTo>
                        <a:cubicBezTo>
                          <a:pt x="35" y="42"/>
                          <a:pt x="34" y="44"/>
                          <a:pt x="33" y="47"/>
                        </a:cubicBezTo>
                        <a:cubicBezTo>
                          <a:pt x="32" y="48"/>
                          <a:pt x="34" y="49"/>
                          <a:pt x="35" y="48"/>
                        </a:cubicBezTo>
                        <a:cubicBezTo>
                          <a:pt x="38" y="43"/>
                          <a:pt x="41" y="38"/>
                          <a:pt x="39" y="33"/>
                        </a:cubicBezTo>
                        <a:cubicBezTo>
                          <a:pt x="39" y="32"/>
                          <a:pt x="38" y="32"/>
                          <a:pt x="38" y="32"/>
                        </a:cubicBezTo>
                        <a:cubicBezTo>
                          <a:pt x="33" y="35"/>
                          <a:pt x="32" y="41"/>
                          <a:pt x="32" y="46"/>
                        </a:cubicBezTo>
                        <a:cubicBezTo>
                          <a:pt x="32" y="48"/>
                          <a:pt x="34" y="48"/>
                          <a:pt x="35" y="47"/>
                        </a:cubicBezTo>
                        <a:cubicBezTo>
                          <a:pt x="36" y="42"/>
                          <a:pt x="41" y="30"/>
                          <a:pt x="36" y="26"/>
                        </a:cubicBezTo>
                        <a:cubicBezTo>
                          <a:pt x="35" y="25"/>
                          <a:pt x="34" y="25"/>
                          <a:pt x="34" y="26"/>
                        </a:cubicBezTo>
                        <a:cubicBezTo>
                          <a:pt x="32" y="32"/>
                          <a:pt x="31" y="37"/>
                          <a:pt x="32" y="43"/>
                        </a:cubicBezTo>
                        <a:cubicBezTo>
                          <a:pt x="32" y="44"/>
                          <a:pt x="34" y="44"/>
                          <a:pt x="34" y="43"/>
                        </a:cubicBezTo>
                        <a:cubicBezTo>
                          <a:pt x="36" y="37"/>
                          <a:pt x="38" y="30"/>
                          <a:pt x="36" y="24"/>
                        </a:cubicBezTo>
                        <a:cubicBezTo>
                          <a:pt x="36" y="23"/>
                          <a:pt x="34" y="23"/>
                          <a:pt x="34" y="24"/>
                        </a:cubicBezTo>
                        <a:cubicBezTo>
                          <a:pt x="32" y="29"/>
                          <a:pt x="31" y="35"/>
                          <a:pt x="32" y="40"/>
                        </a:cubicBezTo>
                        <a:cubicBezTo>
                          <a:pt x="32" y="42"/>
                          <a:pt x="34" y="42"/>
                          <a:pt x="34" y="41"/>
                        </a:cubicBezTo>
                        <a:cubicBezTo>
                          <a:pt x="36" y="34"/>
                          <a:pt x="38" y="26"/>
                          <a:pt x="35" y="19"/>
                        </a:cubicBezTo>
                        <a:cubicBezTo>
                          <a:pt x="34" y="18"/>
                          <a:pt x="33" y="18"/>
                          <a:pt x="33" y="19"/>
                        </a:cubicBezTo>
                        <a:cubicBezTo>
                          <a:pt x="29" y="24"/>
                          <a:pt x="30" y="31"/>
                          <a:pt x="32" y="37"/>
                        </a:cubicBezTo>
                        <a:cubicBezTo>
                          <a:pt x="32" y="38"/>
                          <a:pt x="34" y="38"/>
                          <a:pt x="34" y="37"/>
                        </a:cubicBezTo>
                        <a:cubicBezTo>
                          <a:pt x="34" y="32"/>
                          <a:pt x="38" y="19"/>
                          <a:pt x="31" y="17"/>
                        </a:cubicBezTo>
                        <a:cubicBezTo>
                          <a:pt x="31" y="17"/>
                          <a:pt x="30" y="17"/>
                          <a:pt x="30" y="18"/>
                        </a:cubicBezTo>
                        <a:cubicBezTo>
                          <a:pt x="28" y="22"/>
                          <a:pt x="28" y="26"/>
                          <a:pt x="28" y="30"/>
                        </a:cubicBezTo>
                        <a:cubicBezTo>
                          <a:pt x="29" y="31"/>
                          <a:pt x="30" y="31"/>
                          <a:pt x="31" y="30"/>
                        </a:cubicBezTo>
                        <a:cubicBezTo>
                          <a:pt x="34" y="25"/>
                          <a:pt x="35" y="16"/>
                          <a:pt x="30" y="11"/>
                        </a:cubicBezTo>
                        <a:cubicBezTo>
                          <a:pt x="30" y="10"/>
                          <a:pt x="29" y="10"/>
                          <a:pt x="28" y="11"/>
                        </a:cubicBezTo>
                        <a:cubicBezTo>
                          <a:pt x="25" y="14"/>
                          <a:pt x="25" y="20"/>
                          <a:pt x="26" y="25"/>
                        </a:cubicBezTo>
                        <a:cubicBezTo>
                          <a:pt x="27" y="26"/>
                          <a:pt x="28" y="26"/>
                          <a:pt x="29" y="25"/>
                        </a:cubicBezTo>
                        <a:cubicBezTo>
                          <a:pt x="31" y="20"/>
                          <a:pt x="33" y="9"/>
                          <a:pt x="28" y="6"/>
                        </a:cubicBezTo>
                        <a:cubicBezTo>
                          <a:pt x="23" y="2"/>
                          <a:pt x="22" y="16"/>
                          <a:pt x="23" y="19"/>
                        </a:cubicBezTo>
                        <a:cubicBezTo>
                          <a:pt x="24" y="19"/>
                          <a:pt x="25" y="19"/>
                          <a:pt x="26" y="18"/>
                        </a:cubicBezTo>
                        <a:cubicBezTo>
                          <a:pt x="28" y="13"/>
                          <a:pt x="28" y="10"/>
                          <a:pt x="27" y="5"/>
                        </a:cubicBezTo>
                        <a:cubicBezTo>
                          <a:pt x="27" y="4"/>
                          <a:pt x="26" y="4"/>
                          <a:pt x="25" y="5"/>
                        </a:cubicBezTo>
                        <a:cubicBezTo>
                          <a:pt x="22" y="9"/>
                          <a:pt x="22" y="13"/>
                          <a:pt x="22" y="18"/>
                        </a:cubicBezTo>
                        <a:cubicBezTo>
                          <a:pt x="22" y="19"/>
                          <a:pt x="24" y="19"/>
                          <a:pt x="24" y="18"/>
                        </a:cubicBezTo>
                        <a:cubicBezTo>
                          <a:pt x="25" y="14"/>
                          <a:pt x="27" y="7"/>
                          <a:pt x="24" y="4"/>
                        </a:cubicBezTo>
                        <a:cubicBezTo>
                          <a:pt x="22" y="2"/>
                          <a:pt x="18" y="3"/>
                          <a:pt x="17" y="5"/>
                        </a:cubicBezTo>
                        <a:cubicBezTo>
                          <a:pt x="15" y="13"/>
                          <a:pt x="28" y="18"/>
                          <a:pt x="27" y="8"/>
                        </a:cubicBezTo>
                        <a:cubicBezTo>
                          <a:pt x="26" y="7"/>
                          <a:pt x="26" y="7"/>
                          <a:pt x="25" y="7"/>
                        </a:cubicBezTo>
                        <a:cubicBezTo>
                          <a:pt x="19" y="8"/>
                          <a:pt x="19" y="16"/>
                          <a:pt x="23" y="19"/>
                        </a:cubicBezTo>
                        <a:cubicBezTo>
                          <a:pt x="23" y="20"/>
                          <a:pt x="24" y="20"/>
                          <a:pt x="24" y="19"/>
                        </a:cubicBezTo>
                        <a:cubicBezTo>
                          <a:pt x="27" y="16"/>
                          <a:pt x="32" y="6"/>
                          <a:pt x="26" y="4"/>
                        </a:cubicBezTo>
                        <a:cubicBezTo>
                          <a:pt x="18" y="2"/>
                          <a:pt x="18" y="16"/>
                          <a:pt x="20" y="20"/>
                        </a:cubicBezTo>
                        <a:cubicBezTo>
                          <a:pt x="20" y="20"/>
                          <a:pt x="21" y="21"/>
                          <a:pt x="22" y="20"/>
                        </a:cubicBezTo>
                        <a:cubicBezTo>
                          <a:pt x="25" y="17"/>
                          <a:pt x="27" y="9"/>
                          <a:pt x="24" y="5"/>
                        </a:cubicBezTo>
                        <a:cubicBezTo>
                          <a:pt x="20" y="0"/>
                          <a:pt x="18" y="13"/>
                          <a:pt x="18" y="15"/>
                        </a:cubicBezTo>
                        <a:cubicBezTo>
                          <a:pt x="19" y="16"/>
                          <a:pt x="20" y="16"/>
                          <a:pt x="21" y="15"/>
                        </a:cubicBezTo>
                        <a:cubicBezTo>
                          <a:pt x="23" y="12"/>
                          <a:pt x="24" y="10"/>
                          <a:pt x="22" y="6"/>
                        </a:cubicBezTo>
                        <a:cubicBezTo>
                          <a:pt x="22" y="5"/>
                          <a:pt x="21" y="5"/>
                          <a:pt x="20" y="5"/>
                        </a:cubicBezTo>
                        <a:cubicBezTo>
                          <a:pt x="18" y="8"/>
                          <a:pt x="17" y="11"/>
                          <a:pt x="16" y="14"/>
                        </a:cubicBezTo>
                        <a:cubicBezTo>
                          <a:pt x="16" y="15"/>
                          <a:pt x="17" y="16"/>
                          <a:pt x="18" y="15"/>
                        </a:cubicBezTo>
                        <a:cubicBezTo>
                          <a:pt x="20" y="12"/>
                          <a:pt x="21" y="10"/>
                          <a:pt x="22" y="7"/>
                        </a:cubicBezTo>
                        <a:cubicBezTo>
                          <a:pt x="22" y="6"/>
                          <a:pt x="21" y="6"/>
                          <a:pt x="20" y="6"/>
                        </a:cubicBezTo>
                        <a:cubicBezTo>
                          <a:pt x="16" y="10"/>
                          <a:pt x="14" y="15"/>
                          <a:pt x="12" y="20"/>
                        </a:cubicBezTo>
                        <a:cubicBezTo>
                          <a:pt x="12" y="22"/>
                          <a:pt x="14" y="22"/>
                          <a:pt x="15" y="21"/>
                        </a:cubicBezTo>
                        <a:cubicBezTo>
                          <a:pt x="17" y="17"/>
                          <a:pt x="19" y="12"/>
                          <a:pt x="21" y="7"/>
                        </a:cubicBezTo>
                        <a:cubicBezTo>
                          <a:pt x="21" y="6"/>
                          <a:pt x="19" y="5"/>
                          <a:pt x="19" y="7"/>
                        </a:cubicBezTo>
                        <a:cubicBezTo>
                          <a:pt x="16" y="10"/>
                          <a:pt x="15" y="15"/>
                          <a:pt x="13" y="18"/>
                        </a:cubicBezTo>
                        <a:cubicBezTo>
                          <a:pt x="14" y="19"/>
                          <a:pt x="14" y="19"/>
                          <a:pt x="15" y="19"/>
                        </a:cubicBezTo>
                        <a:cubicBezTo>
                          <a:pt x="16" y="15"/>
                          <a:pt x="16" y="12"/>
                          <a:pt x="15" y="8"/>
                        </a:cubicBezTo>
                        <a:cubicBezTo>
                          <a:pt x="15" y="7"/>
                          <a:pt x="14" y="7"/>
                          <a:pt x="13" y="8"/>
                        </a:cubicBezTo>
                        <a:cubicBezTo>
                          <a:pt x="10" y="11"/>
                          <a:pt x="9" y="14"/>
                          <a:pt x="9" y="18"/>
                        </a:cubicBezTo>
                        <a:cubicBezTo>
                          <a:pt x="9" y="19"/>
                          <a:pt x="10" y="19"/>
                          <a:pt x="11" y="19"/>
                        </a:cubicBezTo>
                        <a:cubicBezTo>
                          <a:pt x="13" y="15"/>
                          <a:pt x="15" y="12"/>
                          <a:pt x="17" y="8"/>
                        </a:cubicBezTo>
                        <a:cubicBezTo>
                          <a:pt x="18" y="7"/>
                          <a:pt x="16" y="5"/>
                          <a:pt x="15" y="7"/>
                        </a:cubicBezTo>
                        <a:cubicBezTo>
                          <a:pt x="14" y="9"/>
                          <a:pt x="13" y="11"/>
                          <a:pt x="11" y="13"/>
                        </a:cubicBezTo>
                        <a:cubicBezTo>
                          <a:pt x="10" y="14"/>
                          <a:pt x="11" y="16"/>
                          <a:pt x="12" y="15"/>
                        </a:cubicBezTo>
                        <a:cubicBezTo>
                          <a:pt x="15" y="11"/>
                          <a:pt x="16" y="12"/>
                          <a:pt x="16" y="17"/>
                        </a:cubicBezTo>
                        <a:cubicBezTo>
                          <a:pt x="16" y="17"/>
                          <a:pt x="17" y="18"/>
                          <a:pt x="18" y="18"/>
                        </a:cubicBezTo>
                        <a:cubicBezTo>
                          <a:pt x="19" y="14"/>
                          <a:pt x="22" y="7"/>
                          <a:pt x="27" y="5"/>
                        </a:cubicBezTo>
                        <a:cubicBezTo>
                          <a:pt x="28" y="5"/>
                          <a:pt x="28" y="3"/>
                          <a:pt x="27" y="3"/>
                        </a:cubicBezTo>
                        <a:cubicBezTo>
                          <a:pt x="19" y="1"/>
                          <a:pt x="13" y="2"/>
                          <a:pt x="7" y="6"/>
                        </a:cubicBezTo>
                        <a:cubicBezTo>
                          <a:pt x="6" y="7"/>
                          <a:pt x="6" y="8"/>
                          <a:pt x="8" y="8"/>
                        </a:cubicBezTo>
                        <a:cubicBezTo>
                          <a:pt x="10" y="8"/>
                          <a:pt x="13" y="7"/>
                          <a:pt x="15" y="7"/>
                        </a:cubicBezTo>
                        <a:cubicBezTo>
                          <a:pt x="15" y="6"/>
                          <a:pt x="15" y="5"/>
                          <a:pt x="15" y="4"/>
                        </a:cubicBezTo>
                        <a:cubicBezTo>
                          <a:pt x="13" y="5"/>
                          <a:pt x="11" y="6"/>
                          <a:pt x="8" y="6"/>
                        </a:cubicBezTo>
                        <a:cubicBezTo>
                          <a:pt x="7" y="7"/>
                          <a:pt x="7" y="9"/>
                          <a:pt x="9" y="9"/>
                        </a:cubicBezTo>
                        <a:cubicBezTo>
                          <a:pt x="13" y="9"/>
                          <a:pt x="16" y="8"/>
                          <a:pt x="19" y="6"/>
                        </a:cubicBezTo>
                        <a:cubicBezTo>
                          <a:pt x="20" y="6"/>
                          <a:pt x="20" y="4"/>
                          <a:pt x="19" y="4"/>
                        </a:cubicBezTo>
                        <a:cubicBezTo>
                          <a:pt x="15" y="4"/>
                          <a:pt x="11" y="5"/>
                          <a:pt x="8" y="8"/>
                        </a:cubicBezTo>
                        <a:cubicBezTo>
                          <a:pt x="7" y="9"/>
                          <a:pt x="8" y="10"/>
                          <a:pt x="9" y="10"/>
                        </a:cubicBezTo>
                        <a:cubicBezTo>
                          <a:pt x="12" y="10"/>
                          <a:pt x="15" y="10"/>
                          <a:pt x="19" y="10"/>
                        </a:cubicBezTo>
                        <a:cubicBezTo>
                          <a:pt x="20" y="10"/>
                          <a:pt x="20" y="8"/>
                          <a:pt x="19" y="8"/>
                        </a:cubicBezTo>
                        <a:cubicBezTo>
                          <a:pt x="15" y="8"/>
                          <a:pt x="12" y="8"/>
                          <a:pt x="8" y="8"/>
                        </a:cubicBezTo>
                        <a:cubicBezTo>
                          <a:pt x="8" y="9"/>
                          <a:pt x="8" y="9"/>
                          <a:pt x="8" y="10"/>
                        </a:cubicBezTo>
                        <a:cubicBezTo>
                          <a:pt x="12" y="10"/>
                          <a:pt x="16" y="10"/>
                          <a:pt x="20" y="9"/>
                        </a:cubicBezTo>
                        <a:cubicBezTo>
                          <a:pt x="20" y="8"/>
                          <a:pt x="19" y="8"/>
                          <a:pt x="19" y="7"/>
                        </a:cubicBezTo>
                        <a:cubicBezTo>
                          <a:pt x="14" y="8"/>
                          <a:pt x="9" y="9"/>
                          <a:pt x="3" y="9"/>
                        </a:cubicBezTo>
                        <a:cubicBezTo>
                          <a:pt x="3" y="9"/>
                          <a:pt x="3" y="10"/>
                          <a:pt x="3" y="11"/>
                        </a:cubicBezTo>
                        <a:cubicBezTo>
                          <a:pt x="7" y="10"/>
                          <a:pt x="10" y="9"/>
                          <a:pt x="14" y="8"/>
                        </a:cubicBezTo>
                        <a:cubicBezTo>
                          <a:pt x="14" y="7"/>
                          <a:pt x="13" y="7"/>
                          <a:pt x="13" y="6"/>
                        </a:cubicBezTo>
                        <a:cubicBezTo>
                          <a:pt x="8" y="8"/>
                          <a:pt x="4" y="10"/>
                          <a:pt x="0" y="13"/>
                        </a:cubicBezTo>
                        <a:cubicBezTo>
                          <a:pt x="0" y="14"/>
                          <a:pt x="1" y="16"/>
                          <a:pt x="2" y="15"/>
                        </a:cubicBezTo>
                        <a:cubicBezTo>
                          <a:pt x="5" y="13"/>
                          <a:pt x="8" y="11"/>
                          <a:pt x="11" y="9"/>
                        </a:cubicBezTo>
                        <a:cubicBezTo>
                          <a:pt x="11" y="8"/>
                          <a:pt x="10" y="7"/>
                          <a:pt x="10" y="7"/>
                        </a:cubicBezTo>
                        <a:cubicBezTo>
                          <a:pt x="7" y="10"/>
                          <a:pt x="4" y="12"/>
                          <a:pt x="1" y="15"/>
                        </a:cubicBezTo>
                        <a:cubicBezTo>
                          <a:pt x="1" y="16"/>
                          <a:pt x="2" y="16"/>
                          <a:pt x="2" y="17"/>
                        </a:cubicBezTo>
                        <a:cubicBezTo>
                          <a:pt x="5" y="14"/>
                          <a:pt x="8" y="12"/>
                          <a:pt x="11" y="10"/>
                        </a:cubicBezTo>
                        <a:cubicBezTo>
                          <a:pt x="10" y="9"/>
                          <a:pt x="10" y="9"/>
                          <a:pt x="9" y="8"/>
                        </a:cubicBezTo>
                        <a:cubicBezTo>
                          <a:pt x="7" y="10"/>
                          <a:pt x="4" y="13"/>
                          <a:pt x="2" y="15"/>
                        </a:cubicBezTo>
                        <a:cubicBezTo>
                          <a:pt x="0" y="16"/>
                          <a:pt x="2" y="17"/>
                          <a:pt x="3" y="17"/>
                        </a:cubicBezTo>
                        <a:cubicBezTo>
                          <a:pt x="7" y="15"/>
                          <a:pt x="11" y="14"/>
                          <a:pt x="16" y="13"/>
                        </a:cubicBezTo>
                        <a:cubicBezTo>
                          <a:pt x="15" y="12"/>
                          <a:pt x="15" y="11"/>
                          <a:pt x="15" y="11"/>
                        </a:cubicBezTo>
                        <a:cubicBezTo>
                          <a:pt x="11" y="12"/>
                          <a:pt x="7" y="13"/>
                          <a:pt x="3" y="15"/>
                        </a:cubicBezTo>
                        <a:cubicBezTo>
                          <a:pt x="1" y="16"/>
                          <a:pt x="3" y="18"/>
                          <a:pt x="4" y="1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3" name="Freeform 298"/>
                  <p:cNvSpPr/>
                  <p:nvPr/>
                </p:nvSpPr>
                <p:spPr bwMode="auto">
                  <a:xfrm>
                    <a:off x="927" y="1615"/>
                    <a:ext cx="18" cy="36"/>
                  </a:xfrm>
                  <a:custGeom>
                    <a:avLst/>
                    <a:gdLst>
                      <a:gd name="T0" fmla="*/ 12 w 26"/>
                      <a:gd name="T1" fmla="*/ 48 h 53"/>
                      <a:gd name="T2" fmla="*/ 22 w 26"/>
                      <a:gd name="T3" fmla="*/ 42 h 53"/>
                      <a:gd name="T4" fmla="*/ 10 w 26"/>
                      <a:gd name="T5" fmla="*/ 50 h 53"/>
                      <a:gd name="T6" fmla="*/ 23 w 26"/>
                      <a:gd name="T7" fmla="*/ 40 h 53"/>
                      <a:gd name="T8" fmla="*/ 20 w 26"/>
                      <a:gd name="T9" fmla="*/ 41 h 53"/>
                      <a:gd name="T10" fmla="*/ 23 w 26"/>
                      <a:gd name="T11" fmla="*/ 23 h 53"/>
                      <a:gd name="T12" fmla="*/ 13 w 26"/>
                      <a:gd name="T13" fmla="*/ 10 h 53"/>
                      <a:gd name="T14" fmla="*/ 19 w 26"/>
                      <a:gd name="T15" fmla="*/ 10 h 53"/>
                      <a:gd name="T16" fmla="*/ 6 w 26"/>
                      <a:gd name="T17" fmla="*/ 7 h 53"/>
                      <a:gd name="T18" fmla="*/ 14 w 26"/>
                      <a:gd name="T19" fmla="*/ 9 h 53"/>
                      <a:gd name="T20" fmla="*/ 5 w 26"/>
                      <a:gd name="T21" fmla="*/ 4 h 53"/>
                      <a:gd name="T22" fmla="*/ 11 w 26"/>
                      <a:gd name="T23" fmla="*/ 5 h 53"/>
                      <a:gd name="T24" fmla="*/ 5 w 26"/>
                      <a:gd name="T25" fmla="*/ 2 h 53"/>
                      <a:gd name="T26" fmla="*/ 11 w 26"/>
                      <a:gd name="T27" fmla="*/ 2 h 53"/>
                      <a:gd name="T28" fmla="*/ 2 w 26"/>
                      <a:gd name="T29" fmla="*/ 3 h 53"/>
                      <a:gd name="T30" fmla="*/ 16 w 26"/>
                      <a:gd name="T31" fmla="*/ 9 h 53"/>
                      <a:gd name="T32" fmla="*/ 16 w 26"/>
                      <a:gd name="T33" fmla="*/ 9 h 53"/>
                      <a:gd name="T34" fmla="*/ 10 w 26"/>
                      <a:gd name="T35" fmla="*/ 7 h 53"/>
                      <a:gd name="T36" fmla="*/ 20 w 26"/>
                      <a:gd name="T37" fmla="*/ 13 h 53"/>
                      <a:gd name="T38" fmla="*/ 18 w 26"/>
                      <a:gd name="T39" fmla="*/ 15 h 53"/>
                      <a:gd name="T40" fmla="*/ 25 w 26"/>
                      <a:gd name="T41" fmla="*/ 21 h 53"/>
                      <a:gd name="T42" fmla="*/ 18 w 26"/>
                      <a:gd name="T43" fmla="*/ 15 h 53"/>
                      <a:gd name="T44" fmla="*/ 20 w 26"/>
                      <a:gd name="T45" fmla="*/ 14 h 53"/>
                      <a:gd name="T46" fmla="*/ 10 w 26"/>
                      <a:gd name="T47" fmla="*/ 6 h 53"/>
                      <a:gd name="T48" fmla="*/ 17 w 26"/>
                      <a:gd name="T49" fmla="*/ 9 h 53"/>
                      <a:gd name="T50" fmla="*/ 9 w 26"/>
                      <a:gd name="T51" fmla="*/ 5 h 53"/>
                      <a:gd name="T52" fmla="*/ 16 w 26"/>
                      <a:gd name="T53" fmla="*/ 9 h 53"/>
                      <a:gd name="T54" fmla="*/ 2 w 26"/>
                      <a:gd name="T55" fmla="*/ 3 h 53"/>
                      <a:gd name="T56" fmla="*/ 11 w 26"/>
                      <a:gd name="T57" fmla="*/ 2 h 53"/>
                      <a:gd name="T58" fmla="*/ 4 w 26"/>
                      <a:gd name="T59" fmla="*/ 2 h 53"/>
                      <a:gd name="T60" fmla="*/ 11 w 26"/>
                      <a:gd name="T61" fmla="*/ 5 h 53"/>
                      <a:gd name="T62" fmla="*/ 4 w 26"/>
                      <a:gd name="T63" fmla="*/ 4 h 53"/>
                      <a:gd name="T64" fmla="*/ 14 w 26"/>
                      <a:gd name="T65" fmla="*/ 9 h 53"/>
                      <a:gd name="T66" fmla="*/ 7 w 26"/>
                      <a:gd name="T67" fmla="*/ 7 h 53"/>
                      <a:gd name="T68" fmla="*/ 19 w 26"/>
                      <a:gd name="T69" fmla="*/ 10 h 53"/>
                      <a:gd name="T70" fmla="*/ 13 w 26"/>
                      <a:gd name="T71" fmla="*/ 10 h 53"/>
                      <a:gd name="T72" fmla="*/ 20 w 26"/>
                      <a:gd name="T73" fmla="*/ 41 h 53"/>
                      <a:gd name="T74" fmla="*/ 23 w 26"/>
                      <a:gd name="T75" fmla="*/ 40 h 53"/>
                      <a:gd name="T76" fmla="*/ 10 w 26"/>
                      <a:gd name="T77" fmla="*/ 50 h 53"/>
                      <a:gd name="T78" fmla="*/ 22 w 26"/>
                      <a:gd name="T79" fmla="*/ 41 h 53"/>
                      <a:gd name="T80" fmla="*/ 12 w 26"/>
                      <a:gd name="T81" fmla="*/ 48 h 53"/>
                      <a:gd name="T82" fmla="*/ 23 w 26"/>
                      <a:gd name="T83" fmla="*/ 38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 h="53">
                        <a:moveTo>
                          <a:pt x="20" y="37"/>
                        </a:moveTo>
                        <a:cubicBezTo>
                          <a:pt x="19" y="42"/>
                          <a:pt x="16" y="45"/>
                          <a:pt x="12" y="48"/>
                        </a:cubicBezTo>
                        <a:cubicBezTo>
                          <a:pt x="11" y="49"/>
                          <a:pt x="13" y="50"/>
                          <a:pt x="14" y="50"/>
                        </a:cubicBezTo>
                        <a:cubicBezTo>
                          <a:pt x="17" y="47"/>
                          <a:pt x="19" y="44"/>
                          <a:pt x="22" y="42"/>
                        </a:cubicBezTo>
                        <a:cubicBezTo>
                          <a:pt x="21" y="41"/>
                          <a:pt x="20" y="41"/>
                          <a:pt x="20" y="41"/>
                        </a:cubicBezTo>
                        <a:cubicBezTo>
                          <a:pt x="18" y="46"/>
                          <a:pt x="15" y="48"/>
                          <a:pt x="10" y="50"/>
                        </a:cubicBezTo>
                        <a:cubicBezTo>
                          <a:pt x="11" y="51"/>
                          <a:pt x="11" y="52"/>
                          <a:pt x="11" y="52"/>
                        </a:cubicBezTo>
                        <a:cubicBezTo>
                          <a:pt x="16" y="49"/>
                          <a:pt x="20" y="45"/>
                          <a:pt x="23" y="40"/>
                        </a:cubicBezTo>
                        <a:cubicBezTo>
                          <a:pt x="24" y="39"/>
                          <a:pt x="22" y="38"/>
                          <a:pt x="21" y="39"/>
                        </a:cubicBezTo>
                        <a:cubicBezTo>
                          <a:pt x="21" y="40"/>
                          <a:pt x="20" y="40"/>
                          <a:pt x="20" y="41"/>
                        </a:cubicBezTo>
                        <a:cubicBezTo>
                          <a:pt x="21" y="41"/>
                          <a:pt x="22" y="41"/>
                          <a:pt x="22" y="41"/>
                        </a:cubicBezTo>
                        <a:cubicBezTo>
                          <a:pt x="23" y="34"/>
                          <a:pt x="26" y="30"/>
                          <a:pt x="23" y="23"/>
                        </a:cubicBezTo>
                        <a:cubicBezTo>
                          <a:pt x="21" y="18"/>
                          <a:pt x="19" y="13"/>
                          <a:pt x="15" y="9"/>
                        </a:cubicBezTo>
                        <a:cubicBezTo>
                          <a:pt x="14" y="9"/>
                          <a:pt x="14" y="10"/>
                          <a:pt x="13" y="10"/>
                        </a:cubicBezTo>
                        <a:cubicBezTo>
                          <a:pt x="16" y="12"/>
                          <a:pt x="15" y="12"/>
                          <a:pt x="18" y="13"/>
                        </a:cubicBezTo>
                        <a:cubicBezTo>
                          <a:pt x="20" y="13"/>
                          <a:pt x="20" y="11"/>
                          <a:pt x="19" y="10"/>
                        </a:cubicBezTo>
                        <a:cubicBezTo>
                          <a:pt x="15" y="8"/>
                          <a:pt x="12" y="6"/>
                          <a:pt x="7" y="5"/>
                        </a:cubicBezTo>
                        <a:cubicBezTo>
                          <a:pt x="6" y="4"/>
                          <a:pt x="5" y="6"/>
                          <a:pt x="6" y="7"/>
                        </a:cubicBezTo>
                        <a:cubicBezTo>
                          <a:pt x="8" y="8"/>
                          <a:pt x="10" y="9"/>
                          <a:pt x="13" y="11"/>
                        </a:cubicBezTo>
                        <a:cubicBezTo>
                          <a:pt x="14" y="11"/>
                          <a:pt x="15" y="10"/>
                          <a:pt x="14" y="9"/>
                        </a:cubicBezTo>
                        <a:cubicBezTo>
                          <a:pt x="11" y="7"/>
                          <a:pt x="8" y="5"/>
                          <a:pt x="6" y="2"/>
                        </a:cubicBezTo>
                        <a:cubicBezTo>
                          <a:pt x="6" y="3"/>
                          <a:pt x="5" y="3"/>
                          <a:pt x="5" y="4"/>
                        </a:cubicBezTo>
                        <a:cubicBezTo>
                          <a:pt x="6" y="5"/>
                          <a:pt x="8" y="6"/>
                          <a:pt x="10" y="7"/>
                        </a:cubicBezTo>
                        <a:cubicBezTo>
                          <a:pt x="11" y="8"/>
                          <a:pt x="12" y="6"/>
                          <a:pt x="11" y="5"/>
                        </a:cubicBezTo>
                        <a:cubicBezTo>
                          <a:pt x="9" y="4"/>
                          <a:pt x="7" y="2"/>
                          <a:pt x="6" y="1"/>
                        </a:cubicBezTo>
                        <a:cubicBezTo>
                          <a:pt x="5" y="1"/>
                          <a:pt x="5" y="2"/>
                          <a:pt x="5" y="2"/>
                        </a:cubicBezTo>
                        <a:cubicBezTo>
                          <a:pt x="6" y="3"/>
                          <a:pt x="8" y="3"/>
                          <a:pt x="10" y="4"/>
                        </a:cubicBezTo>
                        <a:cubicBezTo>
                          <a:pt x="10" y="3"/>
                          <a:pt x="10" y="2"/>
                          <a:pt x="11" y="2"/>
                        </a:cubicBezTo>
                        <a:cubicBezTo>
                          <a:pt x="7" y="1"/>
                          <a:pt x="5" y="1"/>
                          <a:pt x="2" y="1"/>
                        </a:cubicBezTo>
                        <a:cubicBezTo>
                          <a:pt x="2" y="1"/>
                          <a:pt x="2" y="2"/>
                          <a:pt x="2" y="3"/>
                        </a:cubicBezTo>
                        <a:cubicBezTo>
                          <a:pt x="9" y="3"/>
                          <a:pt x="11" y="7"/>
                          <a:pt x="14" y="11"/>
                        </a:cubicBezTo>
                        <a:cubicBezTo>
                          <a:pt x="15" y="10"/>
                          <a:pt x="15" y="10"/>
                          <a:pt x="16" y="9"/>
                        </a:cubicBezTo>
                        <a:cubicBezTo>
                          <a:pt x="13" y="7"/>
                          <a:pt x="13" y="7"/>
                          <a:pt x="15" y="10"/>
                        </a:cubicBezTo>
                        <a:cubicBezTo>
                          <a:pt x="15" y="10"/>
                          <a:pt x="16" y="9"/>
                          <a:pt x="16" y="9"/>
                        </a:cubicBezTo>
                        <a:cubicBezTo>
                          <a:pt x="15" y="7"/>
                          <a:pt x="13" y="6"/>
                          <a:pt x="12" y="5"/>
                        </a:cubicBezTo>
                        <a:cubicBezTo>
                          <a:pt x="11" y="5"/>
                          <a:pt x="11" y="6"/>
                          <a:pt x="10" y="7"/>
                        </a:cubicBezTo>
                        <a:cubicBezTo>
                          <a:pt x="14" y="9"/>
                          <a:pt x="16" y="11"/>
                          <a:pt x="18" y="15"/>
                        </a:cubicBezTo>
                        <a:cubicBezTo>
                          <a:pt x="19" y="14"/>
                          <a:pt x="19" y="14"/>
                          <a:pt x="20" y="13"/>
                        </a:cubicBezTo>
                        <a:cubicBezTo>
                          <a:pt x="20" y="13"/>
                          <a:pt x="19" y="13"/>
                          <a:pt x="19" y="13"/>
                        </a:cubicBezTo>
                        <a:cubicBezTo>
                          <a:pt x="18" y="12"/>
                          <a:pt x="16" y="14"/>
                          <a:pt x="18" y="15"/>
                        </a:cubicBezTo>
                        <a:cubicBezTo>
                          <a:pt x="19" y="17"/>
                          <a:pt x="21" y="19"/>
                          <a:pt x="22" y="21"/>
                        </a:cubicBezTo>
                        <a:cubicBezTo>
                          <a:pt x="22" y="22"/>
                          <a:pt x="25" y="22"/>
                          <a:pt x="25" y="21"/>
                        </a:cubicBezTo>
                        <a:cubicBezTo>
                          <a:pt x="25" y="17"/>
                          <a:pt x="23" y="15"/>
                          <a:pt x="19" y="13"/>
                        </a:cubicBezTo>
                        <a:cubicBezTo>
                          <a:pt x="19" y="14"/>
                          <a:pt x="18" y="14"/>
                          <a:pt x="18" y="15"/>
                        </a:cubicBezTo>
                        <a:cubicBezTo>
                          <a:pt x="18" y="15"/>
                          <a:pt x="18" y="15"/>
                          <a:pt x="19" y="15"/>
                        </a:cubicBezTo>
                        <a:cubicBezTo>
                          <a:pt x="20" y="16"/>
                          <a:pt x="21" y="15"/>
                          <a:pt x="20" y="14"/>
                        </a:cubicBezTo>
                        <a:cubicBezTo>
                          <a:pt x="18" y="10"/>
                          <a:pt x="15" y="7"/>
                          <a:pt x="11" y="5"/>
                        </a:cubicBezTo>
                        <a:cubicBezTo>
                          <a:pt x="10" y="4"/>
                          <a:pt x="9" y="5"/>
                          <a:pt x="10" y="6"/>
                        </a:cubicBezTo>
                        <a:cubicBezTo>
                          <a:pt x="13" y="10"/>
                          <a:pt x="11" y="9"/>
                          <a:pt x="15" y="11"/>
                        </a:cubicBezTo>
                        <a:cubicBezTo>
                          <a:pt x="16" y="11"/>
                          <a:pt x="17" y="10"/>
                          <a:pt x="17" y="9"/>
                        </a:cubicBezTo>
                        <a:cubicBezTo>
                          <a:pt x="15" y="6"/>
                          <a:pt x="13" y="5"/>
                          <a:pt x="10" y="4"/>
                        </a:cubicBezTo>
                        <a:cubicBezTo>
                          <a:pt x="9" y="3"/>
                          <a:pt x="8" y="4"/>
                          <a:pt x="9" y="5"/>
                        </a:cubicBezTo>
                        <a:cubicBezTo>
                          <a:pt x="10" y="8"/>
                          <a:pt x="12" y="9"/>
                          <a:pt x="14" y="11"/>
                        </a:cubicBezTo>
                        <a:cubicBezTo>
                          <a:pt x="15" y="12"/>
                          <a:pt x="17" y="10"/>
                          <a:pt x="16" y="9"/>
                        </a:cubicBezTo>
                        <a:cubicBezTo>
                          <a:pt x="12" y="4"/>
                          <a:pt x="9" y="1"/>
                          <a:pt x="2" y="1"/>
                        </a:cubicBezTo>
                        <a:cubicBezTo>
                          <a:pt x="0" y="1"/>
                          <a:pt x="0" y="3"/>
                          <a:pt x="2" y="3"/>
                        </a:cubicBezTo>
                        <a:cubicBezTo>
                          <a:pt x="4" y="3"/>
                          <a:pt x="7" y="3"/>
                          <a:pt x="10" y="4"/>
                        </a:cubicBezTo>
                        <a:cubicBezTo>
                          <a:pt x="11" y="4"/>
                          <a:pt x="12" y="2"/>
                          <a:pt x="11" y="2"/>
                        </a:cubicBezTo>
                        <a:cubicBezTo>
                          <a:pt x="9" y="1"/>
                          <a:pt x="7" y="1"/>
                          <a:pt x="5" y="0"/>
                        </a:cubicBezTo>
                        <a:cubicBezTo>
                          <a:pt x="4" y="0"/>
                          <a:pt x="3" y="1"/>
                          <a:pt x="4" y="2"/>
                        </a:cubicBezTo>
                        <a:cubicBezTo>
                          <a:pt x="6" y="4"/>
                          <a:pt x="8" y="5"/>
                          <a:pt x="9" y="7"/>
                        </a:cubicBezTo>
                        <a:cubicBezTo>
                          <a:pt x="10" y="6"/>
                          <a:pt x="10" y="6"/>
                          <a:pt x="11" y="5"/>
                        </a:cubicBezTo>
                        <a:cubicBezTo>
                          <a:pt x="9" y="4"/>
                          <a:pt x="8" y="3"/>
                          <a:pt x="6" y="2"/>
                        </a:cubicBezTo>
                        <a:cubicBezTo>
                          <a:pt x="5" y="1"/>
                          <a:pt x="4" y="3"/>
                          <a:pt x="4" y="4"/>
                        </a:cubicBezTo>
                        <a:cubicBezTo>
                          <a:pt x="7" y="7"/>
                          <a:pt x="10" y="8"/>
                          <a:pt x="12" y="10"/>
                        </a:cubicBezTo>
                        <a:cubicBezTo>
                          <a:pt x="13" y="10"/>
                          <a:pt x="13" y="9"/>
                          <a:pt x="14" y="9"/>
                        </a:cubicBezTo>
                        <a:cubicBezTo>
                          <a:pt x="12" y="8"/>
                          <a:pt x="10" y="6"/>
                          <a:pt x="8" y="5"/>
                        </a:cubicBezTo>
                        <a:cubicBezTo>
                          <a:pt x="7" y="6"/>
                          <a:pt x="7" y="6"/>
                          <a:pt x="7" y="7"/>
                        </a:cubicBezTo>
                        <a:cubicBezTo>
                          <a:pt x="11" y="8"/>
                          <a:pt x="14" y="10"/>
                          <a:pt x="18" y="12"/>
                        </a:cubicBezTo>
                        <a:cubicBezTo>
                          <a:pt x="18" y="12"/>
                          <a:pt x="19" y="11"/>
                          <a:pt x="19" y="10"/>
                        </a:cubicBezTo>
                        <a:cubicBezTo>
                          <a:pt x="17" y="10"/>
                          <a:pt x="16" y="9"/>
                          <a:pt x="14" y="8"/>
                        </a:cubicBezTo>
                        <a:cubicBezTo>
                          <a:pt x="13" y="8"/>
                          <a:pt x="12" y="9"/>
                          <a:pt x="13" y="10"/>
                        </a:cubicBezTo>
                        <a:cubicBezTo>
                          <a:pt x="18" y="15"/>
                          <a:pt x="20" y="20"/>
                          <a:pt x="22" y="26"/>
                        </a:cubicBezTo>
                        <a:cubicBezTo>
                          <a:pt x="23" y="31"/>
                          <a:pt x="20" y="36"/>
                          <a:pt x="20" y="41"/>
                        </a:cubicBezTo>
                        <a:cubicBezTo>
                          <a:pt x="20" y="42"/>
                          <a:pt x="22" y="43"/>
                          <a:pt x="22" y="42"/>
                        </a:cubicBezTo>
                        <a:cubicBezTo>
                          <a:pt x="22" y="41"/>
                          <a:pt x="23" y="41"/>
                          <a:pt x="23" y="40"/>
                        </a:cubicBezTo>
                        <a:cubicBezTo>
                          <a:pt x="22" y="40"/>
                          <a:pt x="22" y="39"/>
                          <a:pt x="21" y="39"/>
                        </a:cubicBezTo>
                        <a:cubicBezTo>
                          <a:pt x="18" y="44"/>
                          <a:pt x="15" y="47"/>
                          <a:pt x="10" y="50"/>
                        </a:cubicBezTo>
                        <a:cubicBezTo>
                          <a:pt x="9" y="51"/>
                          <a:pt x="10" y="53"/>
                          <a:pt x="11" y="52"/>
                        </a:cubicBezTo>
                        <a:cubicBezTo>
                          <a:pt x="16" y="49"/>
                          <a:pt x="20" y="47"/>
                          <a:pt x="22" y="41"/>
                        </a:cubicBezTo>
                        <a:cubicBezTo>
                          <a:pt x="22" y="40"/>
                          <a:pt x="21" y="39"/>
                          <a:pt x="20" y="40"/>
                        </a:cubicBezTo>
                        <a:cubicBezTo>
                          <a:pt x="17" y="42"/>
                          <a:pt x="15" y="46"/>
                          <a:pt x="12" y="48"/>
                        </a:cubicBezTo>
                        <a:cubicBezTo>
                          <a:pt x="13" y="48"/>
                          <a:pt x="13" y="49"/>
                          <a:pt x="14" y="50"/>
                        </a:cubicBezTo>
                        <a:cubicBezTo>
                          <a:pt x="18" y="46"/>
                          <a:pt x="21" y="43"/>
                          <a:pt x="23" y="38"/>
                        </a:cubicBezTo>
                        <a:cubicBezTo>
                          <a:pt x="23" y="36"/>
                          <a:pt x="21" y="36"/>
                          <a:pt x="20" y="3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4" name="Freeform 299"/>
                  <p:cNvSpPr/>
                  <p:nvPr/>
                </p:nvSpPr>
                <p:spPr bwMode="auto">
                  <a:xfrm>
                    <a:off x="895" y="1695"/>
                    <a:ext cx="10" cy="10"/>
                  </a:xfrm>
                  <a:custGeom>
                    <a:avLst/>
                    <a:gdLst>
                      <a:gd name="T0" fmla="*/ 8 w 14"/>
                      <a:gd name="T1" fmla="*/ 1 h 14"/>
                      <a:gd name="T2" fmla="*/ 1 w 14"/>
                      <a:gd name="T3" fmla="*/ 4 h 14"/>
                      <a:gd name="T4" fmla="*/ 1 w 14"/>
                      <a:gd name="T5" fmla="*/ 10 h 14"/>
                      <a:gd name="T6" fmla="*/ 13 w 14"/>
                      <a:gd name="T7" fmla="*/ 9 h 14"/>
                      <a:gd name="T8" fmla="*/ 4 w 14"/>
                      <a:gd name="T9" fmla="*/ 1 h 14"/>
                      <a:gd name="T10" fmla="*/ 1 w 14"/>
                      <a:gd name="T11" fmla="*/ 9 h 14"/>
                      <a:gd name="T12" fmla="*/ 8 w 14"/>
                      <a:gd name="T13" fmla="*/ 12 h 14"/>
                      <a:gd name="T14" fmla="*/ 11 w 14"/>
                      <a:gd name="T15" fmla="*/ 5 h 14"/>
                      <a:gd name="T16" fmla="*/ 4 w 14"/>
                      <a:gd name="T17" fmla="*/ 4 h 14"/>
                      <a:gd name="T18" fmla="*/ 8 w 14"/>
                      <a:gd name="T19" fmla="*/ 9 h 14"/>
                      <a:gd name="T20" fmla="*/ 7 w 14"/>
                      <a:gd name="T21" fmla="*/ 3 h 14"/>
                      <a:gd name="T22" fmla="*/ 3 w 14"/>
                      <a:gd name="T23" fmla="*/ 8 h 14"/>
                      <a:gd name="T24" fmla="*/ 8 w 14"/>
                      <a:gd name="T25" fmla="*/ 8 h 14"/>
                      <a:gd name="T26" fmla="*/ 4 w 14"/>
                      <a:gd name="T27" fmla="*/ 5 h 14"/>
                      <a:gd name="T28" fmla="*/ 6 w 14"/>
                      <a:gd name="T29" fmla="*/ 9 h 14"/>
                      <a:gd name="T30" fmla="*/ 10 w 14"/>
                      <a:gd name="T31" fmla="*/ 6 h 14"/>
                      <a:gd name="T32" fmla="*/ 10 w 14"/>
                      <a:gd name="T33" fmla="*/ 5 h 14"/>
                      <a:gd name="T34" fmla="*/ 7 w 14"/>
                      <a:gd name="T35" fmla="*/ 5 h 14"/>
                      <a:gd name="T36" fmla="*/ 8 w 14"/>
                      <a:gd name="T37" fmla="*/ 7 h 14"/>
                      <a:gd name="T38" fmla="*/ 9 w 14"/>
                      <a:gd name="T39" fmla="*/ 7 h 14"/>
                      <a:gd name="T40" fmla="*/ 8 w 14"/>
                      <a:gd name="T41" fmla="*/ 5 h 14"/>
                      <a:gd name="T42" fmla="*/ 5 w 14"/>
                      <a:gd name="T43" fmla="*/ 7 h 14"/>
                      <a:gd name="T44" fmla="*/ 6 w 14"/>
                      <a:gd name="T45" fmla="*/ 8 h 14"/>
                      <a:gd name="T46" fmla="*/ 6 w 14"/>
                      <a:gd name="T47" fmla="*/ 7 h 14"/>
                      <a:gd name="T48" fmla="*/ 6 w 14"/>
                      <a:gd name="T49" fmla="*/ 7 h 14"/>
                      <a:gd name="T50" fmla="*/ 5 w 14"/>
                      <a:gd name="T51" fmla="*/ 7 h 14"/>
                      <a:gd name="T52" fmla="*/ 7 w 14"/>
                      <a:gd name="T53" fmla="*/ 5 h 14"/>
                      <a:gd name="T54" fmla="*/ 6 w 14"/>
                      <a:gd name="T55" fmla="*/ 7 h 14"/>
                      <a:gd name="T56" fmla="*/ 7 w 14"/>
                      <a:gd name="T57" fmla="*/ 5 h 14"/>
                      <a:gd name="T58" fmla="*/ 9 w 14"/>
                      <a:gd name="T59" fmla="*/ 8 h 14"/>
                      <a:gd name="T60" fmla="*/ 5 w 14"/>
                      <a:gd name="T61" fmla="*/ 10 h 14"/>
                      <a:gd name="T62" fmla="*/ 6 w 14"/>
                      <a:gd name="T63" fmla="*/ 3 h 14"/>
                      <a:gd name="T64" fmla="*/ 10 w 14"/>
                      <a:gd name="T65" fmla="*/ 7 h 14"/>
                      <a:gd name="T66" fmla="*/ 6 w 14"/>
                      <a:gd name="T67" fmla="*/ 11 h 14"/>
                      <a:gd name="T68" fmla="*/ 2 w 14"/>
                      <a:gd name="T69" fmla="*/ 7 h 14"/>
                      <a:gd name="T70" fmla="*/ 8 w 14"/>
                      <a:gd name="T71" fmla="*/ 3 h 14"/>
                      <a:gd name="T72" fmla="*/ 8 w 14"/>
                      <a:gd name="T73" fmla="*/ 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4" h="14">
                        <a:moveTo>
                          <a:pt x="8" y="1"/>
                        </a:moveTo>
                        <a:cubicBezTo>
                          <a:pt x="5" y="1"/>
                          <a:pt x="2" y="2"/>
                          <a:pt x="1" y="4"/>
                        </a:cubicBezTo>
                        <a:cubicBezTo>
                          <a:pt x="0" y="6"/>
                          <a:pt x="0" y="8"/>
                          <a:pt x="1" y="10"/>
                        </a:cubicBezTo>
                        <a:cubicBezTo>
                          <a:pt x="4" y="14"/>
                          <a:pt x="11" y="14"/>
                          <a:pt x="13" y="9"/>
                        </a:cubicBezTo>
                        <a:cubicBezTo>
                          <a:pt x="14" y="4"/>
                          <a:pt x="8" y="0"/>
                          <a:pt x="4" y="1"/>
                        </a:cubicBezTo>
                        <a:cubicBezTo>
                          <a:pt x="2" y="3"/>
                          <a:pt x="0" y="6"/>
                          <a:pt x="1" y="9"/>
                        </a:cubicBezTo>
                        <a:cubicBezTo>
                          <a:pt x="2" y="11"/>
                          <a:pt x="5" y="13"/>
                          <a:pt x="8" y="12"/>
                        </a:cubicBezTo>
                        <a:cubicBezTo>
                          <a:pt x="11" y="11"/>
                          <a:pt x="12" y="8"/>
                          <a:pt x="11" y="5"/>
                        </a:cubicBezTo>
                        <a:cubicBezTo>
                          <a:pt x="10" y="3"/>
                          <a:pt x="6" y="1"/>
                          <a:pt x="4" y="4"/>
                        </a:cubicBezTo>
                        <a:cubicBezTo>
                          <a:pt x="3" y="7"/>
                          <a:pt x="5" y="10"/>
                          <a:pt x="8" y="9"/>
                        </a:cubicBezTo>
                        <a:cubicBezTo>
                          <a:pt x="11" y="7"/>
                          <a:pt x="10" y="3"/>
                          <a:pt x="7" y="3"/>
                        </a:cubicBezTo>
                        <a:cubicBezTo>
                          <a:pt x="4" y="3"/>
                          <a:pt x="3" y="5"/>
                          <a:pt x="3" y="8"/>
                        </a:cubicBezTo>
                        <a:cubicBezTo>
                          <a:pt x="3" y="11"/>
                          <a:pt x="7" y="10"/>
                          <a:pt x="8" y="8"/>
                        </a:cubicBezTo>
                        <a:cubicBezTo>
                          <a:pt x="10" y="6"/>
                          <a:pt x="7" y="3"/>
                          <a:pt x="4" y="5"/>
                        </a:cubicBezTo>
                        <a:cubicBezTo>
                          <a:pt x="2" y="7"/>
                          <a:pt x="3" y="10"/>
                          <a:pt x="6" y="9"/>
                        </a:cubicBezTo>
                        <a:cubicBezTo>
                          <a:pt x="8" y="9"/>
                          <a:pt x="10" y="8"/>
                          <a:pt x="10" y="6"/>
                        </a:cubicBezTo>
                        <a:cubicBezTo>
                          <a:pt x="11" y="6"/>
                          <a:pt x="10" y="5"/>
                          <a:pt x="10" y="5"/>
                        </a:cubicBezTo>
                        <a:cubicBezTo>
                          <a:pt x="9" y="4"/>
                          <a:pt x="8" y="5"/>
                          <a:pt x="7" y="5"/>
                        </a:cubicBezTo>
                        <a:cubicBezTo>
                          <a:pt x="6" y="5"/>
                          <a:pt x="6" y="7"/>
                          <a:pt x="8" y="7"/>
                        </a:cubicBezTo>
                        <a:cubicBezTo>
                          <a:pt x="8" y="7"/>
                          <a:pt x="8" y="7"/>
                          <a:pt x="9" y="7"/>
                        </a:cubicBezTo>
                        <a:cubicBezTo>
                          <a:pt x="9" y="6"/>
                          <a:pt x="9" y="6"/>
                          <a:pt x="8" y="5"/>
                        </a:cubicBezTo>
                        <a:cubicBezTo>
                          <a:pt x="8" y="6"/>
                          <a:pt x="7" y="7"/>
                          <a:pt x="5" y="7"/>
                        </a:cubicBezTo>
                        <a:cubicBezTo>
                          <a:pt x="5" y="7"/>
                          <a:pt x="5" y="7"/>
                          <a:pt x="6" y="8"/>
                        </a:cubicBezTo>
                        <a:cubicBezTo>
                          <a:pt x="6" y="7"/>
                          <a:pt x="6" y="7"/>
                          <a:pt x="6" y="7"/>
                        </a:cubicBezTo>
                        <a:cubicBezTo>
                          <a:pt x="6" y="6"/>
                          <a:pt x="7" y="7"/>
                          <a:pt x="6" y="7"/>
                        </a:cubicBezTo>
                        <a:cubicBezTo>
                          <a:pt x="6" y="8"/>
                          <a:pt x="5" y="8"/>
                          <a:pt x="5" y="7"/>
                        </a:cubicBezTo>
                        <a:cubicBezTo>
                          <a:pt x="5" y="6"/>
                          <a:pt x="6" y="5"/>
                          <a:pt x="7" y="5"/>
                        </a:cubicBezTo>
                        <a:cubicBezTo>
                          <a:pt x="8" y="6"/>
                          <a:pt x="7" y="7"/>
                          <a:pt x="6" y="7"/>
                        </a:cubicBezTo>
                        <a:cubicBezTo>
                          <a:pt x="6" y="6"/>
                          <a:pt x="6" y="5"/>
                          <a:pt x="7" y="5"/>
                        </a:cubicBezTo>
                        <a:cubicBezTo>
                          <a:pt x="9" y="4"/>
                          <a:pt x="9" y="7"/>
                          <a:pt x="9" y="8"/>
                        </a:cubicBezTo>
                        <a:cubicBezTo>
                          <a:pt x="9" y="10"/>
                          <a:pt x="7" y="10"/>
                          <a:pt x="5" y="10"/>
                        </a:cubicBezTo>
                        <a:cubicBezTo>
                          <a:pt x="2" y="8"/>
                          <a:pt x="3" y="4"/>
                          <a:pt x="6" y="3"/>
                        </a:cubicBezTo>
                        <a:cubicBezTo>
                          <a:pt x="8" y="3"/>
                          <a:pt x="10" y="5"/>
                          <a:pt x="10" y="7"/>
                        </a:cubicBezTo>
                        <a:cubicBezTo>
                          <a:pt x="11" y="9"/>
                          <a:pt x="8" y="11"/>
                          <a:pt x="6" y="11"/>
                        </a:cubicBezTo>
                        <a:cubicBezTo>
                          <a:pt x="4" y="11"/>
                          <a:pt x="2" y="9"/>
                          <a:pt x="2" y="7"/>
                        </a:cubicBezTo>
                        <a:cubicBezTo>
                          <a:pt x="2" y="4"/>
                          <a:pt x="5" y="3"/>
                          <a:pt x="8" y="3"/>
                        </a:cubicBezTo>
                        <a:cubicBezTo>
                          <a:pt x="9" y="4"/>
                          <a:pt x="9" y="1"/>
                          <a:pt x="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5" name="Freeform 300"/>
                  <p:cNvSpPr/>
                  <p:nvPr/>
                </p:nvSpPr>
                <p:spPr bwMode="auto">
                  <a:xfrm>
                    <a:off x="896" y="1685"/>
                    <a:ext cx="20" cy="18"/>
                  </a:xfrm>
                  <a:custGeom>
                    <a:avLst/>
                    <a:gdLst>
                      <a:gd name="T0" fmla="*/ 22 w 30"/>
                      <a:gd name="T1" fmla="*/ 27 h 28"/>
                      <a:gd name="T2" fmla="*/ 30 w 30"/>
                      <a:gd name="T3" fmla="*/ 22 h 28"/>
                      <a:gd name="T4" fmla="*/ 1 w 30"/>
                      <a:gd name="T5" fmla="*/ 8 h 28"/>
                      <a:gd name="T6" fmla="*/ 3 w 30"/>
                      <a:gd name="T7" fmla="*/ 4 h 28"/>
                      <a:gd name="T8" fmla="*/ 5 w 30"/>
                      <a:gd name="T9" fmla="*/ 4 h 28"/>
                      <a:gd name="T10" fmla="*/ 6 w 30"/>
                      <a:gd name="T11" fmla="*/ 8 h 28"/>
                      <a:gd name="T12" fmla="*/ 5 w 30"/>
                      <a:gd name="T13" fmla="*/ 7 h 28"/>
                      <a:gd name="T14" fmla="*/ 6 w 30"/>
                      <a:gd name="T15" fmla="*/ 3 h 28"/>
                      <a:gd name="T16" fmla="*/ 10 w 30"/>
                      <a:gd name="T17" fmla="*/ 4 h 28"/>
                      <a:gd name="T18" fmla="*/ 10 w 30"/>
                      <a:gd name="T19" fmla="*/ 8 h 28"/>
                      <a:gd name="T20" fmla="*/ 10 w 30"/>
                      <a:gd name="T21" fmla="*/ 8 h 28"/>
                      <a:gd name="T22" fmla="*/ 12 w 30"/>
                      <a:gd name="T23" fmla="*/ 4 h 28"/>
                      <a:gd name="T24" fmla="*/ 15 w 30"/>
                      <a:gd name="T25" fmla="*/ 7 h 28"/>
                      <a:gd name="T26" fmla="*/ 14 w 30"/>
                      <a:gd name="T27" fmla="*/ 9 h 28"/>
                      <a:gd name="T28" fmla="*/ 13 w 30"/>
                      <a:gd name="T29" fmla="*/ 9 h 28"/>
                      <a:gd name="T30" fmla="*/ 15 w 30"/>
                      <a:gd name="T31" fmla="*/ 8 h 28"/>
                      <a:gd name="T32" fmla="*/ 18 w 30"/>
                      <a:gd name="T33" fmla="*/ 10 h 28"/>
                      <a:gd name="T34" fmla="*/ 17 w 30"/>
                      <a:gd name="T35" fmla="*/ 14 h 28"/>
                      <a:gd name="T36" fmla="*/ 17 w 30"/>
                      <a:gd name="T37" fmla="*/ 12 h 28"/>
                      <a:gd name="T38" fmla="*/ 20 w 30"/>
                      <a:gd name="T39" fmla="*/ 11 h 28"/>
                      <a:gd name="T40" fmla="*/ 23 w 30"/>
                      <a:gd name="T41" fmla="*/ 15 h 28"/>
                      <a:gd name="T42" fmla="*/ 21 w 30"/>
                      <a:gd name="T43" fmla="*/ 18 h 28"/>
                      <a:gd name="T44" fmla="*/ 21 w 30"/>
                      <a:gd name="T45" fmla="*/ 18 h 28"/>
                      <a:gd name="T46" fmla="*/ 23 w 30"/>
                      <a:gd name="T47" fmla="*/ 17 h 28"/>
                      <a:gd name="T48" fmla="*/ 25 w 30"/>
                      <a:gd name="T49" fmla="*/ 22 h 28"/>
                      <a:gd name="T50" fmla="*/ 23 w 30"/>
                      <a:gd name="T51" fmla="*/ 25 h 28"/>
                      <a:gd name="T52" fmla="*/ 23 w 30"/>
                      <a:gd name="T53" fmla="*/ 25 h 28"/>
                      <a:gd name="T54" fmla="*/ 24 w 30"/>
                      <a:gd name="T55" fmla="*/ 20 h 28"/>
                      <a:gd name="T56" fmla="*/ 19 w 30"/>
                      <a:gd name="T57" fmla="*/ 9 h 28"/>
                      <a:gd name="T58" fmla="*/ 22 w 30"/>
                      <a:gd name="T59" fmla="*/ 11 h 28"/>
                      <a:gd name="T60" fmla="*/ 20 w 30"/>
                      <a:gd name="T61" fmla="*/ 12 h 28"/>
                      <a:gd name="T62" fmla="*/ 17 w 30"/>
                      <a:gd name="T63" fmla="*/ 10 h 28"/>
                      <a:gd name="T64" fmla="*/ 26 w 30"/>
                      <a:gd name="T65" fmla="*/ 18 h 28"/>
                      <a:gd name="T66" fmla="*/ 24 w 30"/>
                      <a:gd name="T67" fmla="*/ 26 h 28"/>
                      <a:gd name="T68" fmla="*/ 23 w 30"/>
                      <a:gd name="T69" fmla="*/ 23 h 28"/>
                      <a:gd name="T70" fmla="*/ 24 w 30"/>
                      <a:gd name="T71" fmla="*/ 20 h 28"/>
                      <a:gd name="T72" fmla="*/ 25 w 30"/>
                      <a:gd name="T73" fmla="*/ 18 h 28"/>
                      <a:gd name="T74" fmla="*/ 23 w 30"/>
                      <a:gd name="T75" fmla="*/ 19 h 28"/>
                      <a:gd name="T76" fmla="*/ 21 w 30"/>
                      <a:gd name="T77" fmla="*/ 16 h 28"/>
                      <a:gd name="T78" fmla="*/ 22 w 30"/>
                      <a:gd name="T79" fmla="*/ 13 h 28"/>
                      <a:gd name="T80" fmla="*/ 22 w 30"/>
                      <a:gd name="T81" fmla="*/ 12 h 28"/>
                      <a:gd name="T82" fmla="*/ 19 w 30"/>
                      <a:gd name="T83" fmla="*/ 14 h 28"/>
                      <a:gd name="T84" fmla="*/ 16 w 30"/>
                      <a:gd name="T85" fmla="*/ 12 h 28"/>
                      <a:gd name="T86" fmla="*/ 17 w 30"/>
                      <a:gd name="T87" fmla="*/ 9 h 28"/>
                      <a:gd name="T88" fmla="*/ 17 w 30"/>
                      <a:gd name="T89" fmla="*/ 8 h 28"/>
                      <a:gd name="T90" fmla="*/ 15 w 30"/>
                      <a:gd name="T91" fmla="*/ 10 h 28"/>
                      <a:gd name="T92" fmla="*/ 13 w 30"/>
                      <a:gd name="T93" fmla="*/ 7 h 28"/>
                      <a:gd name="T94" fmla="*/ 14 w 30"/>
                      <a:gd name="T95" fmla="*/ 6 h 28"/>
                      <a:gd name="T96" fmla="*/ 14 w 30"/>
                      <a:gd name="T97" fmla="*/ 4 h 28"/>
                      <a:gd name="T98" fmla="*/ 12 w 30"/>
                      <a:gd name="T99" fmla="*/ 8 h 28"/>
                      <a:gd name="T100" fmla="*/ 8 w 30"/>
                      <a:gd name="T101" fmla="*/ 7 h 28"/>
                      <a:gd name="T102" fmla="*/ 8 w 30"/>
                      <a:gd name="T103" fmla="*/ 4 h 28"/>
                      <a:gd name="T104" fmla="*/ 8 w 30"/>
                      <a:gd name="T105" fmla="*/ 3 h 28"/>
                      <a:gd name="T106" fmla="*/ 7 w 30"/>
                      <a:gd name="T107" fmla="*/ 7 h 28"/>
                      <a:gd name="T108" fmla="*/ 3 w 30"/>
                      <a:gd name="T109" fmla="*/ 8 h 28"/>
                      <a:gd name="T110" fmla="*/ 3 w 30"/>
                      <a:gd name="T111" fmla="*/ 4 h 28"/>
                      <a:gd name="T112" fmla="*/ 5 w 30"/>
                      <a:gd name="T113" fmla="*/ 4 h 28"/>
                      <a:gd name="T114" fmla="*/ 3 w 30"/>
                      <a:gd name="T115" fmla="*/ 8 h 28"/>
                      <a:gd name="T116" fmla="*/ 19 w 30"/>
                      <a:gd name="T117" fmla="*/ 9 h 28"/>
                      <a:gd name="T118" fmla="*/ 24 w 30"/>
                      <a:gd name="T119" fmla="*/ 26 h 28"/>
                      <a:gd name="T120" fmla="*/ 2 w 30"/>
                      <a:gd name="T121" fmla="*/ 1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0" h="28">
                        <a:moveTo>
                          <a:pt x="2" y="10"/>
                        </a:moveTo>
                        <a:cubicBezTo>
                          <a:pt x="7" y="10"/>
                          <a:pt x="11" y="10"/>
                          <a:pt x="14" y="13"/>
                        </a:cubicBezTo>
                        <a:cubicBezTo>
                          <a:pt x="20" y="16"/>
                          <a:pt x="21" y="22"/>
                          <a:pt x="22" y="27"/>
                        </a:cubicBezTo>
                        <a:cubicBezTo>
                          <a:pt x="22" y="28"/>
                          <a:pt x="23" y="28"/>
                          <a:pt x="24" y="27"/>
                        </a:cubicBezTo>
                        <a:cubicBezTo>
                          <a:pt x="26" y="26"/>
                          <a:pt x="27" y="24"/>
                          <a:pt x="29" y="23"/>
                        </a:cubicBezTo>
                        <a:cubicBezTo>
                          <a:pt x="30" y="23"/>
                          <a:pt x="30" y="23"/>
                          <a:pt x="30" y="22"/>
                        </a:cubicBezTo>
                        <a:cubicBezTo>
                          <a:pt x="29" y="14"/>
                          <a:pt x="21" y="6"/>
                          <a:pt x="14" y="3"/>
                        </a:cubicBezTo>
                        <a:cubicBezTo>
                          <a:pt x="11" y="1"/>
                          <a:pt x="6" y="0"/>
                          <a:pt x="2" y="1"/>
                        </a:cubicBezTo>
                        <a:cubicBezTo>
                          <a:pt x="0" y="2"/>
                          <a:pt x="1" y="7"/>
                          <a:pt x="1" y="8"/>
                        </a:cubicBezTo>
                        <a:cubicBezTo>
                          <a:pt x="1" y="10"/>
                          <a:pt x="3" y="10"/>
                          <a:pt x="3" y="9"/>
                        </a:cubicBezTo>
                        <a:cubicBezTo>
                          <a:pt x="3" y="7"/>
                          <a:pt x="4" y="6"/>
                          <a:pt x="5" y="4"/>
                        </a:cubicBezTo>
                        <a:cubicBezTo>
                          <a:pt x="4" y="4"/>
                          <a:pt x="3" y="4"/>
                          <a:pt x="3" y="4"/>
                        </a:cubicBezTo>
                        <a:cubicBezTo>
                          <a:pt x="3" y="5"/>
                          <a:pt x="3" y="6"/>
                          <a:pt x="3" y="7"/>
                        </a:cubicBezTo>
                        <a:cubicBezTo>
                          <a:pt x="3" y="9"/>
                          <a:pt x="5" y="9"/>
                          <a:pt x="5" y="7"/>
                        </a:cubicBezTo>
                        <a:cubicBezTo>
                          <a:pt x="5" y="6"/>
                          <a:pt x="5" y="5"/>
                          <a:pt x="5" y="4"/>
                        </a:cubicBezTo>
                        <a:cubicBezTo>
                          <a:pt x="4" y="4"/>
                          <a:pt x="4" y="4"/>
                          <a:pt x="3" y="4"/>
                        </a:cubicBezTo>
                        <a:cubicBezTo>
                          <a:pt x="3" y="5"/>
                          <a:pt x="3" y="7"/>
                          <a:pt x="3" y="8"/>
                        </a:cubicBezTo>
                        <a:cubicBezTo>
                          <a:pt x="4" y="9"/>
                          <a:pt x="5" y="9"/>
                          <a:pt x="6" y="8"/>
                        </a:cubicBezTo>
                        <a:cubicBezTo>
                          <a:pt x="6" y="7"/>
                          <a:pt x="6" y="6"/>
                          <a:pt x="7" y="4"/>
                        </a:cubicBezTo>
                        <a:cubicBezTo>
                          <a:pt x="6" y="4"/>
                          <a:pt x="5" y="4"/>
                          <a:pt x="5" y="4"/>
                        </a:cubicBezTo>
                        <a:cubicBezTo>
                          <a:pt x="5" y="5"/>
                          <a:pt x="5" y="6"/>
                          <a:pt x="5" y="7"/>
                        </a:cubicBezTo>
                        <a:cubicBezTo>
                          <a:pt x="5" y="8"/>
                          <a:pt x="7" y="9"/>
                          <a:pt x="7" y="8"/>
                        </a:cubicBezTo>
                        <a:cubicBezTo>
                          <a:pt x="8" y="6"/>
                          <a:pt x="8" y="5"/>
                          <a:pt x="8" y="3"/>
                        </a:cubicBezTo>
                        <a:cubicBezTo>
                          <a:pt x="8" y="3"/>
                          <a:pt x="7" y="3"/>
                          <a:pt x="6" y="3"/>
                        </a:cubicBezTo>
                        <a:cubicBezTo>
                          <a:pt x="6" y="5"/>
                          <a:pt x="6" y="6"/>
                          <a:pt x="6" y="8"/>
                        </a:cubicBezTo>
                        <a:cubicBezTo>
                          <a:pt x="6" y="9"/>
                          <a:pt x="8" y="10"/>
                          <a:pt x="9" y="9"/>
                        </a:cubicBezTo>
                        <a:cubicBezTo>
                          <a:pt x="9" y="7"/>
                          <a:pt x="10" y="6"/>
                          <a:pt x="10" y="4"/>
                        </a:cubicBezTo>
                        <a:cubicBezTo>
                          <a:pt x="9" y="4"/>
                          <a:pt x="9" y="4"/>
                          <a:pt x="8" y="4"/>
                        </a:cubicBezTo>
                        <a:cubicBezTo>
                          <a:pt x="8" y="5"/>
                          <a:pt x="8" y="6"/>
                          <a:pt x="8" y="8"/>
                        </a:cubicBezTo>
                        <a:cubicBezTo>
                          <a:pt x="8" y="9"/>
                          <a:pt x="10" y="9"/>
                          <a:pt x="10" y="8"/>
                        </a:cubicBezTo>
                        <a:cubicBezTo>
                          <a:pt x="11" y="6"/>
                          <a:pt x="11" y="5"/>
                          <a:pt x="12" y="3"/>
                        </a:cubicBezTo>
                        <a:cubicBezTo>
                          <a:pt x="11" y="3"/>
                          <a:pt x="10" y="3"/>
                          <a:pt x="10" y="3"/>
                        </a:cubicBezTo>
                        <a:cubicBezTo>
                          <a:pt x="10" y="5"/>
                          <a:pt x="10" y="6"/>
                          <a:pt x="10" y="8"/>
                        </a:cubicBezTo>
                        <a:cubicBezTo>
                          <a:pt x="10" y="9"/>
                          <a:pt x="11" y="10"/>
                          <a:pt x="12" y="9"/>
                        </a:cubicBezTo>
                        <a:cubicBezTo>
                          <a:pt x="12" y="7"/>
                          <a:pt x="13" y="6"/>
                          <a:pt x="14" y="5"/>
                        </a:cubicBezTo>
                        <a:cubicBezTo>
                          <a:pt x="13" y="5"/>
                          <a:pt x="12" y="4"/>
                          <a:pt x="12" y="4"/>
                        </a:cubicBezTo>
                        <a:cubicBezTo>
                          <a:pt x="12" y="5"/>
                          <a:pt x="12" y="6"/>
                          <a:pt x="11" y="8"/>
                        </a:cubicBezTo>
                        <a:cubicBezTo>
                          <a:pt x="11" y="9"/>
                          <a:pt x="12" y="9"/>
                          <a:pt x="13" y="9"/>
                        </a:cubicBezTo>
                        <a:cubicBezTo>
                          <a:pt x="14" y="8"/>
                          <a:pt x="15" y="8"/>
                          <a:pt x="15" y="7"/>
                        </a:cubicBezTo>
                        <a:cubicBezTo>
                          <a:pt x="15" y="7"/>
                          <a:pt x="14" y="6"/>
                          <a:pt x="13" y="6"/>
                        </a:cubicBezTo>
                        <a:cubicBezTo>
                          <a:pt x="13" y="7"/>
                          <a:pt x="13" y="7"/>
                          <a:pt x="13" y="8"/>
                        </a:cubicBezTo>
                        <a:cubicBezTo>
                          <a:pt x="12" y="9"/>
                          <a:pt x="13" y="10"/>
                          <a:pt x="14" y="9"/>
                        </a:cubicBezTo>
                        <a:cubicBezTo>
                          <a:pt x="15" y="8"/>
                          <a:pt x="16" y="8"/>
                          <a:pt x="17" y="7"/>
                        </a:cubicBezTo>
                        <a:cubicBezTo>
                          <a:pt x="17" y="7"/>
                          <a:pt x="16" y="6"/>
                          <a:pt x="16" y="5"/>
                        </a:cubicBezTo>
                        <a:cubicBezTo>
                          <a:pt x="15" y="7"/>
                          <a:pt x="14" y="7"/>
                          <a:pt x="13" y="9"/>
                        </a:cubicBezTo>
                        <a:cubicBezTo>
                          <a:pt x="13" y="9"/>
                          <a:pt x="14" y="11"/>
                          <a:pt x="15" y="10"/>
                        </a:cubicBezTo>
                        <a:cubicBezTo>
                          <a:pt x="15" y="10"/>
                          <a:pt x="16" y="9"/>
                          <a:pt x="16" y="9"/>
                        </a:cubicBezTo>
                        <a:cubicBezTo>
                          <a:pt x="16" y="9"/>
                          <a:pt x="15" y="8"/>
                          <a:pt x="15" y="8"/>
                        </a:cubicBezTo>
                        <a:cubicBezTo>
                          <a:pt x="14" y="9"/>
                          <a:pt x="14" y="10"/>
                          <a:pt x="14" y="11"/>
                        </a:cubicBezTo>
                        <a:cubicBezTo>
                          <a:pt x="13" y="11"/>
                          <a:pt x="14" y="12"/>
                          <a:pt x="15" y="12"/>
                        </a:cubicBezTo>
                        <a:cubicBezTo>
                          <a:pt x="17" y="11"/>
                          <a:pt x="17" y="11"/>
                          <a:pt x="18" y="10"/>
                        </a:cubicBezTo>
                        <a:cubicBezTo>
                          <a:pt x="18" y="10"/>
                          <a:pt x="17" y="9"/>
                          <a:pt x="17" y="9"/>
                        </a:cubicBezTo>
                        <a:cubicBezTo>
                          <a:pt x="16" y="10"/>
                          <a:pt x="16" y="11"/>
                          <a:pt x="15" y="12"/>
                        </a:cubicBezTo>
                        <a:cubicBezTo>
                          <a:pt x="15" y="13"/>
                          <a:pt x="16" y="14"/>
                          <a:pt x="17" y="14"/>
                        </a:cubicBezTo>
                        <a:cubicBezTo>
                          <a:pt x="18" y="13"/>
                          <a:pt x="19" y="12"/>
                          <a:pt x="20" y="12"/>
                        </a:cubicBezTo>
                        <a:cubicBezTo>
                          <a:pt x="20" y="11"/>
                          <a:pt x="20" y="11"/>
                          <a:pt x="19" y="10"/>
                        </a:cubicBezTo>
                        <a:cubicBezTo>
                          <a:pt x="18" y="11"/>
                          <a:pt x="18" y="11"/>
                          <a:pt x="17" y="12"/>
                        </a:cubicBezTo>
                        <a:cubicBezTo>
                          <a:pt x="16" y="13"/>
                          <a:pt x="17" y="14"/>
                          <a:pt x="18" y="14"/>
                        </a:cubicBezTo>
                        <a:cubicBezTo>
                          <a:pt x="19" y="13"/>
                          <a:pt x="20" y="13"/>
                          <a:pt x="21" y="13"/>
                        </a:cubicBezTo>
                        <a:cubicBezTo>
                          <a:pt x="21" y="12"/>
                          <a:pt x="20" y="12"/>
                          <a:pt x="20" y="11"/>
                        </a:cubicBezTo>
                        <a:cubicBezTo>
                          <a:pt x="19" y="12"/>
                          <a:pt x="19" y="13"/>
                          <a:pt x="18" y="15"/>
                        </a:cubicBezTo>
                        <a:cubicBezTo>
                          <a:pt x="18" y="15"/>
                          <a:pt x="18" y="17"/>
                          <a:pt x="19" y="16"/>
                        </a:cubicBezTo>
                        <a:cubicBezTo>
                          <a:pt x="21" y="16"/>
                          <a:pt x="21" y="15"/>
                          <a:pt x="23" y="15"/>
                        </a:cubicBezTo>
                        <a:cubicBezTo>
                          <a:pt x="22" y="14"/>
                          <a:pt x="22" y="14"/>
                          <a:pt x="21" y="13"/>
                        </a:cubicBezTo>
                        <a:cubicBezTo>
                          <a:pt x="21" y="14"/>
                          <a:pt x="20" y="15"/>
                          <a:pt x="20" y="16"/>
                        </a:cubicBezTo>
                        <a:cubicBezTo>
                          <a:pt x="19" y="17"/>
                          <a:pt x="20" y="18"/>
                          <a:pt x="21" y="18"/>
                        </a:cubicBezTo>
                        <a:cubicBezTo>
                          <a:pt x="23" y="17"/>
                          <a:pt x="23" y="17"/>
                          <a:pt x="24" y="16"/>
                        </a:cubicBezTo>
                        <a:cubicBezTo>
                          <a:pt x="24" y="16"/>
                          <a:pt x="24" y="15"/>
                          <a:pt x="23" y="15"/>
                        </a:cubicBezTo>
                        <a:cubicBezTo>
                          <a:pt x="22" y="16"/>
                          <a:pt x="22" y="17"/>
                          <a:pt x="21" y="18"/>
                        </a:cubicBezTo>
                        <a:cubicBezTo>
                          <a:pt x="20" y="19"/>
                          <a:pt x="21" y="20"/>
                          <a:pt x="22" y="20"/>
                        </a:cubicBezTo>
                        <a:cubicBezTo>
                          <a:pt x="23" y="19"/>
                          <a:pt x="24" y="19"/>
                          <a:pt x="25" y="19"/>
                        </a:cubicBezTo>
                        <a:cubicBezTo>
                          <a:pt x="24" y="18"/>
                          <a:pt x="24" y="18"/>
                          <a:pt x="23" y="17"/>
                        </a:cubicBezTo>
                        <a:cubicBezTo>
                          <a:pt x="23" y="18"/>
                          <a:pt x="22" y="19"/>
                          <a:pt x="22" y="20"/>
                        </a:cubicBezTo>
                        <a:cubicBezTo>
                          <a:pt x="22" y="21"/>
                          <a:pt x="22" y="22"/>
                          <a:pt x="23" y="22"/>
                        </a:cubicBezTo>
                        <a:cubicBezTo>
                          <a:pt x="24" y="22"/>
                          <a:pt x="24" y="22"/>
                          <a:pt x="25" y="22"/>
                        </a:cubicBezTo>
                        <a:cubicBezTo>
                          <a:pt x="25" y="21"/>
                          <a:pt x="24" y="21"/>
                          <a:pt x="24" y="20"/>
                        </a:cubicBezTo>
                        <a:cubicBezTo>
                          <a:pt x="23" y="21"/>
                          <a:pt x="23" y="22"/>
                          <a:pt x="22" y="23"/>
                        </a:cubicBezTo>
                        <a:cubicBezTo>
                          <a:pt x="22" y="24"/>
                          <a:pt x="23" y="25"/>
                          <a:pt x="23" y="25"/>
                        </a:cubicBezTo>
                        <a:cubicBezTo>
                          <a:pt x="24" y="24"/>
                          <a:pt x="25" y="24"/>
                          <a:pt x="25" y="24"/>
                        </a:cubicBezTo>
                        <a:cubicBezTo>
                          <a:pt x="25" y="24"/>
                          <a:pt x="25" y="23"/>
                          <a:pt x="24" y="23"/>
                        </a:cubicBezTo>
                        <a:cubicBezTo>
                          <a:pt x="24" y="23"/>
                          <a:pt x="23" y="24"/>
                          <a:pt x="23" y="25"/>
                        </a:cubicBezTo>
                        <a:cubicBezTo>
                          <a:pt x="22" y="26"/>
                          <a:pt x="23" y="27"/>
                          <a:pt x="24" y="26"/>
                        </a:cubicBezTo>
                        <a:cubicBezTo>
                          <a:pt x="26" y="24"/>
                          <a:pt x="26" y="22"/>
                          <a:pt x="26" y="19"/>
                        </a:cubicBezTo>
                        <a:cubicBezTo>
                          <a:pt x="26" y="19"/>
                          <a:pt x="25" y="20"/>
                          <a:pt x="24" y="20"/>
                        </a:cubicBezTo>
                        <a:cubicBezTo>
                          <a:pt x="25" y="20"/>
                          <a:pt x="25" y="21"/>
                          <a:pt x="26" y="22"/>
                        </a:cubicBezTo>
                        <a:cubicBezTo>
                          <a:pt x="26" y="21"/>
                          <a:pt x="27" y="21"/>
                          <a:pt x="27" y="20"/>
                        </a:cubicBezTo>
                        <a:cubicBezTo>
                          <a:pt x="25" y="16"/>
                          <a:pt x="23" y="12"/>
                          <a:pt x="19" y="9"/>
                        </a:cubicBezTo>
                        <a:cubicBezTo>
                          <a:pt x="18" y="9"/>
                          <a:pt x="18" y="10"/>
                          <a:pt x="17" y="10"/>
                        </a:cubicBezTo>
                        <a:cubicBezTo>
                          <a:pt x="18" y="11"/>
                          <a:pt x="20" y="12"/>
                          <a:pt x="21" y="12"/>
                        </a:cubicBezTo>
                        <a:cubicBezTo>
                          <a:pt x="22" y="13"/>
                          <a:pt x="23" y="11"/>
                          <a:pt x="22" y="11"/>
                        </a:cubicBezTo>
                        <a:cubicBezTo>
                          <a:pt x="20" y="9"/>
                          <a:pt x="19" y="9"/>
                          <a:pt x="17" y="8"/>
                        </a:cubicBezTo>
                        <a:cubicBezTo>
                          <a:pt x="16" y="7"/>
                          <a:pt x="15" y="9"/>
                          <a:pt x="17" y="10"/>
                        </a:cubicBezTo>
                        <a:cubicBezTo>
                          <a:pt x="18" y="11"/>
                          <a:pt x="19" y="11"/>
                          <a:pt x="20" y="12"/>
                        </a:cubicBezTo>
                        <a:cubicBezTo>
                          <a:pt x="21" y="12"/>
                          <a:pt x="21" y="11"/>
                          <a:pt x="21" y="10"/>
                        </a:cubicBezTo>
                        <a:cubicBezTo>
                          <a:pt x="21" y="10"/>
                          <a:pt x="20" y="9"/>
                          <a:pt x="19" y="9"/>
                        </a:cubicBezTo>
                        <a:cubicBezTo>
                          <a:pt x="18" y="8"/>
                          <a:pt x="16" y="9"/>
                          <a:pt x="17" y="10"/>
                        </a:cubicBezTo>
                        <a:cubicBezTo>
                          <a:pt x="21" y="14"/>
                          <a:pt x="23" y="17"/>
                          <a:pt x="26" y="22"/>
                        </a:cubicBezTo>
                        <a:cubicBezTo>
                          <a:pt x="26" y="23"/>
                          <a:pt x="28" y="22"/>
                          <a:pt x="27" y="20"/>
                        </a:cubicBezTo>
                        <a:cubicBezTo>
                          <a:pt x="27" y="19"/>
                          <a:pt x="27" y="19"/>
                          <a:pt x="26" y="18"/>
                        </a:cubicBezTo>
                        <a:cubicBezTo>
                          <a:pt x="25" y="18"/>
                          <a:pt x="24" y="18"/>
                          <a:pt x="24" y="19"/>
                        </a:cubicBezTo>
                        <a:cubicBezTo>
                          <a:pt x="24" y="21"/>
                          <a:pt x="24" y="23"/>
                          <a:pt x="23" y="25"/>
                        </a:cubicBezTo>
                        <a:cubicBezTo>
                          <a:pt x="23" y="25"/>
                          <a:pt x="24" y="26"/>
                          <a:pt x="24" y="26"/>
                        </a:cubicBezTo>
                        <a:cubicBezTo>
                          <a:pt x="25" y="25"/>
                          <a:pt x="25" y="25"/>
                          <a:pt x="26" y="24"/>
                        </a:cubicBezTo>
                        <a:cubicBezTo>
                          <a:pt x="26" y="23"/>
                          <a:pt x="26" y="22"/>
                          <a:pt x="25" y="22"/>
                        </a:cubicBezTo>
                        <a:cubicBezTo>
                          <a:pt x="24" y="22"/>
                          <a:pt x="24" y="22"/>
                          <a:pt x="23" y="23"/>
                        </a:cubicBezTo>
                        <a:cubicBezTo>
                          <a:pt x="23" y="23"/>
                          <a:pt x="24" y="24"/>
                          <a:pt x="24" y="24"/>
                        </a:cubicBezTo>
                        <a:cubicBezTo>
                          <a:pt x="25" y="23"/>
                          <a:pt x="25" y="23"/>
                          <a:pt x="26" y="21"/>
                        </a:cubicBezTo>
                        <a:cubicBezTo>
                          <a:pt x="26" y="20"/>
                          <a:pt x="25" y="19"/>
                          <a:pt x="24" y="20"/>
                        </a:cubicBezTo>
                        <a:cubicBezTo>
                          <a:pt x="24" y="20"/>
                          <a:pt x="23" y="20"/>
                          <a:pt x="23" y="20"/>
                        </a:cubicBezTo>
                        <a:cubicBezTo>
                          <a:pt x="23" y="20"/>
                          <a:pt x="23" y="21"/>
                          <a:pt x="24" y="22"/>
                        </a:cubicBezTo>
                        <a:cubicBezTo>
                          <a:pt x="25" y="20"/>
                          <a:pt x="25" y="20"/>
                          <a:pt x="25" y="18"/>
                        </a:cubicBezTo>
                        <a:cubicBezTo>
                          <a:pt x="26" y="17"/>
                          <a:pt x="24" y="16"/>
                          <a:pt x="24" y="17"/>
                        </a:cubicBezTo>
                        <a:cubicBezTo>
                          <a:pt x="23" y="17"/>
                          <a:pt x="22" y="17"/>
                          <a:pt x="22" y="17"/>
                        </a:cubicBezTo>
                        <a:cubicBezTo>
                          <a:pt x="22" y="18"/>
                          <a:pt x="22" y="19"/>
                          <a:pt x="23" y="19"/>
                        </a:cubicBezTo>
                        <a:cubicBezTo>
                          <a:pt x="23" y="18"/>
                          <a:pt x="24" y="17"/>
                          <a:pt x="25" y="16"/>
                        </a:cubicBezTo>
                        <a:cubicBezTo>
                          <a:pt x="25" y="15"/>
                          <a:pt x="24" y="14"/>
                          <a:pt x="23" y="14"/>
                        </a:cubicBezTo>
                        <a:cubicBezTo>
                          <a:pt x="22" y="15"/>
                          <a:pt x="22" y="15"/>
                          <a:pt x="21" y="16"/>
                        </a:cubicBezTo>
                        <a:cubicBezTo>
                          <a:pt x="21" y="16"/>
                          <a:pt x="22" y="17"/>
                          <a:pt x="22" y="17"/>
                        </a:cubicBezTo>
                        <a:cubicBezTo>
                          <a:pt x="23" y="15"/>
                          <a:pt x="23" y="16"/>
                          <a:pt x="23" y="14"/>
                        </a:cubicBezTo>
                        <a:cubicBezTo>
                          <a:pt x="24" y="13"/>
                          <a:pt x="23" y="12"/>
                          <a:pt x="22" y="13"/>
                        </a:cubicBezTo>
                        <a:cubicBezTo>
                          <a:pt x="21" y="13"/>
                          <a:pt x="20" y="14"/>
                          <a:pt x="19" y="14"/>
                        </a:cubicBezTo>
                        <a:cubicBezTo>
                          <a:pt x="19" y="15"/>
                          <a:pt x="19" y="15"/>
                          <a:pt x="20" y="16"/>
                        </a:cubicBezTo>
                        <a:cubicBezTo>
                          <a:pt x="21" y="15"/>
                          <a:pt x="21" y="13"/>
                          <a:pt x="22" y="12"/>
                        </a:cubicBezTo>
                        <a:cubicBezTo>
                          <a:pt x="22" y="11"/>
                          <a:pt x="22" y="10"/>
                          <a:pt x="21" y="11"/>
                        </a:cubicBezTo>
                        <a:cubicBezTo>
                          <a:pt x="19" y="11"/>
                          <a:pt x="18" y="11"/>
                          <a:pt x="17" y="12"/>
                        </a:cubicBezTo>
                        <a:cubicBezTo>
                          <a:pt x="18" y="13"/>
                          <a:pt x="18" y="13"/>
                          <a:pt x="19" y="14"/>
                        </a:cubicBezTo>
                        <a:cubicBezTo>
                          <a:pt x="19" y="13"/>
                          <a:pt x="20" y="12"/>
                          <a:pt x="21" y="12"/>
                        </a:cubicBezTo>
                        <a:cubicBezTo>
                          <a:pt x="21" y="11"/>
                          <a:pt x="21" y="9"/>
                          <a:pt x="20" y="10"/>
                        </a:cubicBezTo>
                        <a:cubicBezTo>
                          <a:pt x="18" y="10"/>
                          <a:pt x="17" y="11"/>
                          <a:pt x="16" y="12"/>
                        </a:cubicBezTo>
                        <a:cubicBezTo>
                          <a:pt x="16" y="12"/>
                          <a:pt x="17" y="13"/>
                          <a:pt x="17" y="13"/>
                        </a:cubicBezTo>
                        <a:cubicBezTo>
                          <a:pt x="18" y="12"/>
                          <a:pt x="18" y="11"/>
                          <a:pt x="19" y="10"/>
                        </a:cubicBezTo>
                        <a:cubicBezTo>
                          <a:pt x="19" y="9"/>
                          <a:pt x="18" y="8"/>
                          <a:pt x="17" y="9"/>
                        </a:cubicBezTo>
                        <a:cubicBezTo>
                          <a:pt x="16" y="9"/>
                          <a:pt x="15" y="10"/>
                          <a:pt x="14" y="10"/>
                        </a:cubicBezTo>
                        <a:cubicBezTo>
                          <a:pt x="15" y="10"/>
                          <a:pt x="15" y="11"/>
                          <a:pt x="16" y="11"/>
                        </a:cubicBezTo>
                        <a:cubicBezTo>
                          <a:pt x="16" y="10"/>
                          <a:pt x="17" y="9"/>
                          <a:pt x="17" y="8"/>
                        </a:cubicBezTo>
                        <a:cubicBezTo>
                          <a:pt x="17" y="7"/>
                          <a:pt x="16" y="7"/>
                          <a:pt x="15" y="7"/>
                        </a:cubicBezTo>
                        <a:cubicBezTo>
                          <a:pt x="15" y="7"/>
                          <a:pt x="14" y="8"/>
                          <a:pt x="14" y="8"/>
                        </a:cubicBezTo>
                        <a:cubicBezTo>
                          <a:pt x="14" y="9"/>
                          <a:pt x="15" y="9"/>
                          <a:pt x="15" y="10"/>
                        </a:cubicBezTo>
                        <a:cubicBezTo>
                          <a:pt x="16" y="9"/>
                          <a:pt x="17" y="8"/>
                          <a:pt x="17" y="7"/>
                        </a:cubicBezTo>
                        <a:cubicBezTo>
                          <a:pt x="18" y="6"/>
                          <a:pt x="17" y="5"/>
                          <a:pt x="16" y="5"/>
                        </a:cubicBezTo>
                        <a:cubicBezTo>
                          <a:pt x="15" y="6"/>
                          <a:pt x="14" y="7"/>
                          <a:pt x="13" y="7"/>
                        </a:cubicBezTo>
                        <a:cubicBezTo>
                          <a:pt x="14" y="8"/>
                          <a:pt x="14" y="8"/>
                          <a:pt x="15" y="8"/>
                        </a:cubicBezTo>
                        <a:cubicBezTo>
                          <a:pt x="15" y="8"/>
                          <a:pt x="15" y="7"/>
                          <a:pt x="15" y="7"/>
                        </a:cubicBezTo>
                        <a:cubicBezTo>
                          <a:pt x="16" y="5"/>
                          <a:pt x="14" y="5"/>
                          <a:pt x="14" y="6"/>
                        </a:cubicBezTo>
                        <a:cubicBezTo>
                          <a:pt x="13" y="6"/>
                          <a:pt x="12" y="7"/>
                          <a:pt x="12" y="7"/>
                        </a:cubicBezTo>
                        <a:cubicBezTo>
                          <a:pt x="12" y="7"/>
                          <a:pt x="13" y="8"/>
                          <a:pt x="14" y="8"/>
                        </a:cubicBezTo>
                        <a:cubicBezTo>
                          <a:pt x="14" y="6"/>
                          <a:pt x="14" y="6"/>
                          <a:pt x="14" y="4"/>
                        </a:cubicBezTo>
                        <a:cubicBezTo>
                          <a:pt x="14" y="3"/>
                          <a:pt x="12" y="3"/>
                          <a:pt x="12" y="4"/>
                        </a:cubicBezTo>
                        <a:cubicBezTo>
                          <a:pt x="11" y="5"/>
                          <a:pt x="11" y="6"/>
                          <a:pt x="10" y="8"/>
                        </a:cubicBezTo>
                        <a:cubicBezTo>
                          <a:pt x="11" y="8"/>
                          <a:pt x="11" y="8"/>
                          <a:pt x="12" y="8"/>
                        </a:cubicBezTo>
                        <a:cubicBezTo>
                          <a:pt x="12" y="6"/>
                          <a:pt x="12" y="5"/>
                          <a:pt x="12" y="3"/>
                        </a:cubicBezTo>
                        <a:cubicBezTo>
                          <a:pt x="12" y="2"/>
                          <a:pt x="10" y="2"/>
                          <a:pt x="10" y="3"/>
                        </a:cubicBezTo>
                        <a:cubicBezTo>
                          <a:pt x="9" y="4"/>
                          <a:pt x="9" y="6"/>
                          <a:pt x="8" y="7"/>
                        </a:cubicBezTo>
                        <a:cubicBezTo>
                          <a:pt x="9" y="7"/>
                          <a:pt x="10" y="7"/>
                          <a:pt x="10" y="8"/>
                        </a:cubicBezTo>
                        <a:cubicBezTo>
                          <a:pt x="11" y="6"/>
                          <a:pt x="10" y="5"/>
                          <a:pt x="10" y="4"/>
                        </a:cubicBezTo>
                        <a:cubicBezTo>
                          <a:pt x="10" y="3"/>
                          <a:pt x="9" y="2"/>
                          <a:pt x="8" y="4"/>
                        </a:cubicBezTo>
                        <a:cubicBezTo>
                          <a:pt x="7" y="5"/>
                          <a:pt x="7" y="7"/>
                          <a:pt x="6" y="8"/>
                        </a:cubicBezTo>
                        <a:cubicBezTo>
                          <a:pt x="7" y="8"/>
                          <a:pt x="8" y="8"/>
                          <a:pt x="9" y="8"/>
                        </a:cubicBezTo>
                        <a:cubicBezTo>
                          <a:pt x="9" y="6"/>
                          <a:pt x="9" y="5"/>
                          <a:pt x="8" y="3"/>
                        </a:cubicBezTo>
                        <a:cubicBezTo>
                          <a:pt x="8" y="2"/>
                          <a:pt x="7" y="2"/>
                          <a:pt x="6" y="3"/>
                        </a:cubicBezTo>
                        <a:cubicBezTo>
                          <a:pt x="6" y="4"/>
                          <a:pt x="5" y="6"/>
                          <a:pt x="5" y="7"/>
                        </a:cubicBezTo>
                        <a:cubicBezTo>
                          <a:pt x="6" y="7"/>
                          <a:pt x="6" y="7"/>
                          <a:pt x="7" y="7"/>
                        </a:cubicBezTo>
                        <a:cubicBezTo>
                          <a:pt x="7" y="6"/>
                          <a:pt x="7" y="5"/>
                          <a:pt x="7" y="4"/>
                        </a:cubicBezTo>
                        <a:cubicBezTo>
                          <a:pt x="7" y="3"/>
                          <a:pt x="5" y="3"/>
                          <a:pt x="5" y="3"/>
                        </a:cubicBezTo>
                        <a:cubicBezTo>
                          <a:pt x="4" y="5"/>
                          <a:pt x="4" y="6"/>
                          <a:pt x="3" y="8"/>
                        </a:cubicBezTo>
                        <a:cubicBezTo>
                          <a:pt x="4" y="8"/>
                          <a:pt x="5" y="8"/>
                          <a:pt x="6" y="8"/>
                        </a:cubicBezTo>
                        <a:cubicBezTo>
                          <a:pt x="5" y="6"/>
                          <a:pt x="5" y="5"/>
                          <a:pt x="5" y="4"/>
                        </a:cubicBezTo>
                        <a:cubicBezTo>
                          <a:pt x="5" y="2"/>
                          <a:pt x="3" y="3"/>
                          <a:pt x="3" y="4"/>
                        </a:cubicBezTo>
                        <a:cubicBezTo>
                          <a:pt x="3" y="5"/>
                          <a:pt x="3" y="6"/>
                          <a:pt x="3" y="7"/>
                        </a:cubicBezTo>
                        <a:cubicBezTo>
                          <a:pt x="3" y="7"/>
                          <a:pt x="4" y="7"/>
                          <a:pt x="5" y="7"/>
                        </a:cubicBezTo>
                        <a:cubicBezTo>
                          <a:pt x="5" y="6"/>
                          <a:pt x="5" y="5"/>
                          <a:pt x="5" y="4"/>
                        </a:cubicBezTo>
                        <a:cubicBezTo>
                          <a:pt x="5" y="3"/>
                          <a:pt x="3" y="3"/>
                          <a:pt x="3" y="4"/>
                        </a:cubicBezTo>
                        <a:cubicBezTo>
                          <a:pt x="2" y="6"/>
                          <a:pt x="1" y="6"/>
                          <a:pt x="1" y="8"/>
                        </a:cubicBezTo>
                        <a:cubicBezTo>
                          <a:pt x="2" y="8"/>
                          <a:pt x="2" y="8"/>
                          <a:pt x="3" y="8"/>
                        </a:cubicBezTo>
                        <a:cubicBezTo>
                          <a:pt x="3" y="7"/>
                          <a:pt x="3" y="5"/>
                          <a:pt x="3" y="3"/>
                        </a:cubicBezTo>
                        <a:cubicBezTo>
                          <a:pt x="3" y="2"/>
                          <a:pt x="9" y="3"/>
                          <a:pt x="9" y="3"/>
                        </a:cubicBezTo>
                        <a:cubicBezTo>
                          <a:pt x="13" y="4"/>
                          <a:pt x="16" y="6"/>
                          <a:pt x="19" y="9"/>
                        </a:cubicBezTo>
                        <a:cubicBezTo>
                          <a:pt x="22" y="11"/>
                          <a:pt x="24" y="14"/>
                          <a:pt x="26" y="17"/>
                        </a:cubicBezTo>
                        <a:cubicBezTo>
                          <a:pt x="29" y="22"/>
                          <a:pt x="26" y="23"/>
                          <a:pt x="22" y="26"/>
                        </a:cubicBezTo>
                        <a:cubicBezTo>
                          <a:pt x="23" y="26"/>
                          <a:pt x="24" y="26"/>
                          <a:pt x="24" y="26"/>
                        </a:cubicBezTo>
                        <a:cubicBezTo>
                          <a:pt x="23" y="21"/>
                          <a:pt x="21" y="16"/>
                          <a:pt x="17" y="12"/>
                        </a:cubicBezTo>
                        <a:cubicBezTo>
                          <a:pt x="13" y="8"/>
                          <a:pt x="8" y="8"/>
                          <a:pt x="2" y="7"/>
                        </a:cubicBezTo>
                        <a:cubicBezTo>
                          <a:pt x="1" y="7"/>
                          <a:pt x="1" y="10"/>
                          <a:pt x="2"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6" name="Freeform 301"/>
                  <p:cNvSpPr/>
                  <p:nvPr/>
                </p:nvSpPr>
                <p:spPr bwMode="auto">
                  <a:xfrm>
                    <a:off x="893" y="1671"/>
                    <a:ext cx="36" cy="29"/>
                  </a:xfrm>
                  <a:custGeom>
                    <a:avLst/>
                    <a:gdLst>
                      <a:gd name="T0" fmla="*/ 5 w 53"/>
                      <a:gd name="T1" fmla="*/ 12 h 44"/>
                      <a:gd name="T2" fmla="*/ 10 w 53"/>
                      <a:gd name="T3" fmla="*/ 3 h 44"/>
                      <a:gd name="T4" fmla="*/ 33 w 53"/>
                      <a:gd name="T5" fmla="*/ 13 h 44"/>
                      <a:gd name="T6" fmla="*/ 45 w 53"/>
                      <a:gd name="T7" fmla="*/ 28 h 44"/>
                      <a:gd name="T8" fmla="*/ 49 w 53"/>
                      <a:gd name="T9" fmla="*/ 37 h 44"/>
                      <a:gd name="T10" fmla="*/ 44 w 53"/>
                      <a:gd name="T11" fmla="*/ 41 h 44"/>
                      <a:gd name="T12" fmla="*/ 38 w 53"/>
                      <a:gd name="T13" fmla="*/ 30 h 44"/>
                      <a:gd name="T14" fmla="*/ 27 w 53"/>
                      <a:gd name="T15" fmla="*/ 17 h 44"/>
                      <a:gd name="T16" fmla="*/ 3 w 53"/>
                      <a:gd name="T17" fmla="*/ 10 h 44"/>
                      <a:gd name="T18" fmla="*/ 4 w 53"/>
                      <a:gd name="T19" fmla="*/ 12 h 44"/>
                      <a:gd name="T20" fmla="*/ 42 w 53"/>
                      <a:gd name="T21" fmla="*/ 43 h 44"/>
                      <a:gd name="T22" fmla="*/ 43 w 53"/>
                      <a:gd name="T23" fmla="*/ 44 h 44"/>
                      <a:gd name="T24" fmla="*/ 52 w 53"/>
                      <a:gd name="T25" fmla="*/ 40 h 44"/>
                      <a:gd name="T26" fmla="*/ 35 w 53"/>
                      <a:gd name="T27" fmla="*/ 11 h 44"/>
                      <a:gd name="T28" fmla="*/ 8 w 53"/>
                      <a:gd name="T29" fmla="*/ 1 h 44"/>
                      <a:gd name="T30" fmla="*/ 3 w 53"/>
                      <a:gd name="T31" fmla="*/ 12 h 44"/>
                      <a:gd name="T32" fmla="*/ 5 w 53"/>
                      <a:gd name="T33" fmla="*/ 1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3" h="44">
                        <a:moveTo>
                          <a:pt x="5" y="12"/>
                        </a:moveTo>
                        <a:cubicBezTo>
                          <a:pt x="5" y="8"/>
                          <a:pt x="3" y="3"/>
                          <a:pt x="10" y="3"/>
                        </a:cubicBezTo>
                        <a:cubicBezTo>
                          <a:pt x="19" y="3"/>
                          <a:pt x="27" y="8"/>
                          <a:pt x="33" y="13"/>
                        </a:cubicBezTo>
                        <a:cubicBezTo>
                          <a:pt x="38" y="17"/>
                          <a:pt x="42" y="22"/>
                          <a:pt x="45" y="28"/>
                        </a:cubicBezTo>
                        <a:cubicBezTo>
                          <a:pt x="47" y="31"/>
                          <a:pt x="48" y="34"/>
                          <a:pt x="49" y="37"/>
                        </a:cubicBezTo>
                        <a:cubicBezTo>
                          <a:pt x="50" y="41"/>
                          <a:pt x="47" y="41"/>
                          <a:pt x="44" y="41"/>
                        </a:cubicBezTo>
                        <a:cubicBezTo>
                          <a:pt x="45" y="41"/>
                          <a:pt x="38" y="30"/>
                          <a:pt x="38" y="30"/>
                        </a:cubicBezTo>
                        <a:cubicBezTo>
                          <a:pt x="35" y="25"/>
                          <a:pt x="31" y="21"/>
                          <a:pt x="27" y="17"/>
                        </a:cubicBezTo>
                        <a:cubicBezTo>
                          <a:pt x="21" y="12"/>
                          <a:pt x="11" y="8"/>
                          <a:pt x="3" y="10"/>
                        </a:cubicBezTo>
                        <a:cubicBezTo>
                          <a:pt x="2" y="11"/>
                          <a:pt x="2" y="13"/>
                          <a:pt x="4" y="12"/>
                        </a:cubicBezTo>
                        <a:cubicBezTo>
                          <a:pt x="20" y="8"/>
                          <a:pt x="39" y="28"/>
                          <a:pt x="42" y="43"/>
                        </a:cubicBezTo>
                        <a:cubicBezTo>
                          <a:pt x="42" y="43"/>
                          <a:pt x="42" y="44"/>
                          <a:pt x="43" y="44"/>
                        </a:cubicBezTo>
                        <a:cubicBezTo>
                          <a:pt x="45" y="43"/>
                          <a:pt x="53" y="44"/>
                          <a:pt x="52" y="40"/>
                        </a:cubicBezTo>
                        <a:cubicBezTo>
                          <a:pt x="49" y="29"/>
                          <a:pt x="43" y="19"/>
                          <a:pt x="35" y="11"/>
                        </a:cubicBezTo>
                        <a:cubicBezTo>
                          <a:pt x="27" y="5"/>
                          <a:pt x="18" y="1"/>
                          <a:pt x="8" y="1"/>
                        </a:cubicBezTo>
                        <a:cubicBezTo>
                          <a:pt x="0" y="0"/>
                          <a:pt x="3" y="7"/>
                          <a:pt x="3" y="12"/>
                        </a:cubicBezTo>
                        <a:cubicBezTo>
                          <a:pt x="3" y="14"/>
                          <a:pt x="5" y="14"/>
                          <a:pt x="5"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7" name="Freeform 302"/>
                  <p:cNvSpPr/>
                  <p:nvPr/>
                </p:nvSpPr>
                <p:spPr bwMode="auto">
                  <a:xfrm>
                    <a:off x="895" y="1672"/>
                    <a:ext cx="24" cy="17"/>
                  </a:xfrm>
                  <a:custGeom>
                    <a:avLst/>
                    <a:gdLst>
                      <a:gd name="T0" fmla="*/ 4 w 35"/>
                      <a:gd name="T1" fmla="*/ 4 h 25"/>
                      <a:gd name="T2" fmla="*/ 3 w 35"/>
                      <a:gd name="T3" fmla="*/ 3 h 25"/>
                      <a:gd name="T4" fmla="*/ 4 w 35"/>
                      <a:gd name="T5" fmla="*/ 2 h 25"/>
                      <a:gd name="T6" fmla="*/ 5 w 35"/>
                      <a:gd name="T7" fmla="*/ 2 h 25"/>
                      <a:gd name="T8" fmla="*/ 5 w 35"/>
                      <a:gd name="T9" fmla="*/ 6 h 25"/>
                      <a:gd name="T10" fmla="*/ 6 w 35"/>
                      <a:gd name="T11" fmla="*/ 6 h 25"/>
                      <a:gd name="T12" fmla="*/ 11 w 35"/>
                      <a:gd name="T13" fmla="*/ 7 h 25"/>
                      <a:gd name="T14" fmla="*/ 12 w 35"/>
                      <a:gd name="T15" fmla="*/ 9 h 25"/>
                      <a:gd name="T16" fmla="*/ 14 w 35"/>
                      <a:gd name="T17" fmla="*/ 9 h 25"/>
                      <a:gd name="T18" fmla="*/ 15 w 35"/>
                      <a:gd name="T19" fmla="*/ 11 h 25"/>
                      <a:gd name="T20" fmla="*/ 15 w 35"/>
                      <a:gd name="T21" fmla="*/ 9 h 25"/>
                      <a:gd name="T22" fmla="*/ 15 w 35"/>
                      <a:gd name="T23" fmla="*/ 8 h 25"/>
                      <a:gd name="T24" fmla="*/ 15 w 35"/>
                      <a:gd name="T25" fmla="*/ 6 h 25"/>
                      <a:gd name="T26" fmla="*/ 16 w 35"/>
                      <a:gd name="T27" fmla="*/ 5 h 25"/>
                      <a:gd name="T28" fmla="*/ 15 w 35"/>
                      <a:gd name="T29" fmla="*/ 5 h 25"/>
                      <a:gd name="T30" fmla="*/ 14 w 35"/>
                      <a:gd name="T31" fmla="*/ 2 h 25"/>
                      <a:gd name="T32" fmla="*/ 19 w 35"/>
                      <a:gd name="T33" fmla="*/ 5 h 25"/>
                      <a:gd name="T34" fmla="*/ 18 w 35"/>
                      <a:gd name="T35" fmla="*/ 7 h 25"/>
                      <a:gd name="T36" fmla="*/ 22 w 35"/>
                      <a:gd name="T37" fmla="*/ 13 h 25"/>
                      <a:gd name="T38" fmla="*/ 22 w 35"/>
                      <a:gd name="T39" fmla="*/ 14 h 25"/>
                      <a:gd name="T40" fmla="*/ 24 w 35"/>
                      <a:gd name="T41" fmla="*/ 15 h 25"/>
                      <a:gd name="T42" fmla="*/ 25 w 35"/>
                      <a:gd name="T43" fmla="*/ 17 h 25"/>
                      <a:gd name="T44" fmla="*/ 26 w 35"/>
                      <a:gd name="T45" fmla="*/ 15 h 25"/>
                      <a:gd name="T46" fmla="*/ 28 w 35"/>
                      <a:gd name="T47" fmla="*/ 18 h 25"/>
                      <a:gd name="T48" fmla="*/ 29 w 35"/>
                      <a:gd name="T49" fmla="*/ 13 h 25"/>
                      <a:gd name="T50" fmla="*/ 30 w 35"/>
                      <a:gd name="T51" fmla="*/ 16 h 25"/>
                      <a:gd name="T52" fmla="*/ 33 w 35"/>
                      <a:gd name="T53" fmla="*/ 24 h 25"/>
                      <a:gd name="T54" fmla="*/ 20 w 35"/>
                      <a:gd name="T55" fmla="*/ 6 h 25"/>
                      <a:gd name="T56" fmla="*/ 24 w 35"/>
                      <a:gd name="T57" fmla="*/ 9 h 25"/>
                      <a:gd name="T58" fmla="*/ 29 w 35"/>
                      <a:gd name="T59" fmla="*/ 19 h 25"/>
                      <a:gd name="T60" fmla="*/ 27 w 35"/>
                      <a:gd name="T61" fmla="*/ 16 h 25"/>
                      <a:gd name="T62" fmla="*/ 25 w 35"/>
                      <a:gd name="T63" fmla="*/ 18 h 25"/>
                      <a:gd name="T64" fmla="*/ 24 w 35"/>
                      <a:gd name="T65" fmla="*/ 15 h 25"/>
                      <a:gd name="T66" fmla="*/ 23 w 35"/>
                      <a:gd name="T67" fmla="*/ 14 h 25"/>
                      <a:gd name="T68" fmla="*/ 23 w 35"/>
                      <a:gd name="T69" fmla="*/ 13 h 25"/>
                      <a:gd name="T70" fmla="*/ 23 w 35"/>
                      <a:gd name="T71" fmla="*/ 11 h 25"/>
                      <a:gd name="T72" fmla="*/ 20 w 35"/>
                      <a:gd name="T73" fmla="*/ 6 h 25"/>
                      <a:gd name="T74" fmla="*/ 14 w 35"/>
                      <a:gd name="T75" fmla="*/ 2 h 25"/>
                      <a:gd name="T76" fmla="*/ 15 w 35"/>
                      <a:gd name="T77" fmla="*/ 5 h 25"/>
                      <a:gd name="T78" fmla="*/ 16 w 35"/>
                      <a:gd name="T79" fmla="*/ 5 h 25"/>
                      <a:gd name="T80" fmla="*/ 15 w 35"/>
                      <a:gd name="T81" fmla="*/ 7 h 25"/>
                      <a:gd name="T82" fmla="*/ 16 w 35"/>
                      <a:gd name="T83" fmla="*/ 8 h 25"/>
                      <a:gd name="T84" fmla="*/ 15 w 35"/>
                      <a:gd name="T85" fmla="*/ 8 h 25"/>
                      <a:gd name="T86" fmla="*/ 15 w 35"/>
                      <a:gd name="T87" fmla="*/ 11 h 25"/>
                      <a:gd name="T88" fmla="*/ 15 w 35"/>
                      <a:gd name="T89" fmla="*/ 9 h 25"/>
                      <a:gd name="T90" fmla="*/ 12 w 35"/>
                      <a:gd name="T91" fmla="*/ 9 h 25"/>
                      <a:gd name="T92" fmla="*/ 11 w 35"/>
                      <a:gd name="T93" fmla="*/ 7 h 25"/>
                      <a:gd name="T94" fmla="*/ 7 w 35"/>
                      <a:gd name="T95" fmla="*/ 5 h 25"/>
                      <a:gd name="T96" fmla="*/ 6 w 35"/>
                      <a:gd name="T97" fmla="*/ 8 h 25"/>
                      <a:gd name="T98" fmla="*/ 6 w 35"/>
                      <a:gd name="T99" fmla="*/ 8 h 25"/>
                      <a:gd name="T100" fmla="*/ 5 w 35"/>
                      <a:gd name="T101" fmla="*/ 1 h 25"/>
                      <a:gd name="T102" fmla="*/ 4 w 35"/>
                      <a:gd name="T103" fmla="*/ 1 h 25"/>
                      <a:gd name="T104" fmla="*/ 3 w 35"/>
                      <a:gd name="T105" fmla="*/ 3 h 25"/>
                      <a:gd name="T106" fmla="*/ 4 w 35"/>
                      <a:gd name="T107" fmla="*/ 4 h 25"/>
                      <a:gd name="T108" fmla="*/ 4 w 35"/>
                      <a:gd name="T109" fmla="*/ 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5" h="25">
                        <a:moveTo>
                          <a:pt x="2" y="4"/>
                        </a:moveTo>
                        <a:cubicBezTo>
                          <a:pt x="2" y="4"/>
                          <a:pt x="2" y="4"/>
                          <a:pt x="2" y="4"/>
                        </a:cubicBezTo>
                        <a:cubicBezTo>
                          <a:pt x="2" y="5"/>
                          <a:pt x="3" y="5"/>
                          <a:pt x="4" y="5"/>
                        </a:cubicBezTo>
                        <a:cubicBezTo>
                          <a:pt x="4" y="5"/>
                          <a:pt x="4" y="4"/>
                          <a:pt x="4" y="4"/>
                        </a:cubicBezTo>
                        <a:cubicBezTo>
                          <a:pt x="4" y="2"/>
                          <a:pt x="2" y="2"/>
                          <a:pt x="2" y="4"/>
                        </a:cubicBezTo>
                        <a:cubicBezTo>
                          <a:pt x="1" y="5"/>
                          <a:pt x="1" y="6"/>
                          <a:pt x="1" y="7"/>
                        </a:cubicBezTo>
                        <a:cubicBezTo>
                          <a:pt x="2" y="7"/>
                          <a:pt x="3" y="7"/>
                          <a:pt x="3" y="7"/>
                        </a:cubicBezTo>
                        <a:cubicBezTo>
                          <a:pt x="3" y="6"/>
                          <a:pt x="3" y="4"/>
                          <a:pt x="3" y="3"/>
                        </a:cubicBezTo>
                        <a:cubicBezTo>
                          <a:pt x="3" y="2"/>
                          <a:pt x="1" y="1"/>
                          <a:pt x="1" y="2"/>
                        </a:cubicBezTo>
                        <a:cubicBezTo>
                          <a:pt x="1" y="3"/>
                          <a:pt x="1" y="4"/>
                          <a:pt x="1" y="5"/>
                        </a:cubicBezTo>
                        <a:cubicBezTo>
                          <a:pt x="1" y="5"/>
                          <a:pt x="2" y="6"/>
                          <a:pt x="3" y="6"/>
                        </a:cubicBezTo>
                        <a:cubicBezTo>
                          <a:pt x="3" y="4"/>
                          <a:pt x="3" y="3"/>
                          <a:pt x="4" y="2"/>
                        </a:cubicBezTo>
                        <a:cubicBezTo>
                          <a:pt x="4" y="2"/>
                          <a:pt x="3" y="2"/>
                          <a:pt x="2" y="2"/>
                        </a:cubicBezTo>
                        <a:cubicBezTo>
                          <a:pt x="3" y="3"/>
                          <a:pt x="3" y="4"/>
                          <a:pt x="3" y="5"/>
                        </a:cubicBezTo>
                        <a:cubicBezTo>
                          <a:pt x="3" y="5"/>
                          <a:pt x="4" y="5"/>
                          <a:pt x="5" y="5"/>
                        </a:cubicBezTo>
                        <a:cubicBezTo>
                          <a:pt x="5" y="4"/>
                          <a:pt x="5" y="3"/>
                          <a:pt x="5" y="2"/>
                        </a:cubicBezTo>
                        <a:cubicBezTo>
                          <a:pt x="5" y="2"/>
                          <a:pt x="4" y="2"/>
                          <a:pt x="4" y="2"/>
                        </a:cubicBezTo>
                        <a:cubicBezTo>
                          <a:pt x="4" y="4"/>
                          <a:pt x="3" y="5"/>
                          <a:pt x="3" y="6"/>
                        </a:cubicBezTo>
                        <a:cubicBezTo>
                          <a:pt x="4" y="6"/>
                          <a:pt x="5" y="6"/>
                          <a:pt x="5" y="6"/>
                        </a:cubicBezTo>
                        <a:cubicBezTo>
                          <a:pt x="5" y="6"/>
                          <a:pt x="5" y="6"/>
                          <a:pt x="5" y="6"/>
                        </a:cubicBezTo>
                        <a:cubicBezTo>
                          <a:pt x="5" y="6"/>
                          <a:pt x="6" y="6"/>
                          <a:pt x="7" y="7"/>
                        </a:cubicBezTo>
                        <a:cubicBezTo>
                          <a:pt x="6" y="6"/>
                          <a:pt x="5" y="6"/>
                          <a:pt x="5" y="6"/>
                        </a:cubicBezTo>
                        <a:cubicBezTo>
                          <a:pt x="5" y="6"/>
                          <a:pt x="6" y="6"/>
                          <a:pt x="7" y="7"/>
                        </a:cubicBezTo>
                        <a:cubicBezTo>
                          <a:pt x="6" y="6"/>
                          <a:pt x="6" y="6"/>
                          <a:pt x="6" y="6"/>
                        </a:cubicBezTo>
                        <a:cubicBezTo>
                          <a:pt x="6" y="5"/>
                          <a:pt x="5" y="5"/>
                          <a:pt x="5" y="4"/>
                        </a:cubicBezTo>
                        <a:cubicBezTo>
                          <a:pt x="4" y="5"/>
                          <a:pt x="4" y="5"/>
                          <a:pt x="3" y="6"/>
                        </a:cubicBezTo>
                        <a:cubicBezTo>
                          <a:pt x="2" y="6"/>
                          <a:pt x="2" y="8"/>
                          <a:pt x="4" y="8"/>
                        </a:cubicBezTo>
                        <a:cubicBezTo>
                          <a:pt x="6" y="8"/>
                          <a:pt x="8" y="7"/>
                          <a:pt x="11" y="7"/>
                        </a:cubicBezTo>
                        <a:cubicBezTo>
                          <a:pt x="12" y="7"/>
                          <a:pt x="12" y="5"/>
                          <a:pt x="10" y="5"/>
                        </a:cubicBezTo>
                        <a:cubicBezTo>
                          <a:pt x="9" y="5"/>
                          <a:pt x="9" y="5"/>
                          <a:pt x="8" y="6"/>
                        </a:cubicBezTo>
                        <a:cubicBezTo>
                          <a:pt x="7" y="6"/>
                          <a:pt x="7" y="7"/>
                          <a:pt x="8" y="8"/>
                        </a:cubicBezTo>
                        <a:cubicBezTo>
                          <a:pt x="10" y="9"/>
                          <a:pt x="9" y="8"/>
                          <a:pt x="12" y="9"/>
                        </a:cubicBezTo>
                        <a:cubicBezTo>
                          <a:pt x="12" y="8"/>
                          <a:pt x="12" y="7"/>
                          <a:pt x="12" y="7"/>
                        </a:cubicBezTo>
                        <a:cubicBezTo>
                          <a:pt x="11" y="7"/>
                          <a:pt x="9" y="6"/>
                          <a:pt x="8" y="6"/>
                        </a:cubicBezTo>
                        <a:cubicBezTo>
                          <a:pt x="8" y="7"/>
                          <a:pt x="7" y="7"/>
                          <a:pt x="7" y="8"/>
                        </a:cubicBezTo>
                        <a:cubicBezTo>
                          <a:pt x="10" y="8"/>
                          <a:pt x="12" y="9"/>
                          <a:pt x="14" y="9"/>
                        </a:cubicBezTo>
                        <a:cubicBezTo>
                          <a:pt x="14" y="9"/>
                          <a:pt x="14" y="8"/>
                          <a:pt x="14" y="7"/>
                        </a:cubicBezTo>
                        <a:cubicBezTo>
                          <a:pt x="12" y="8"/>
                          <a:pt x="10" y="8"/>
                          <a:pt x="9" y="7"/>
                        </a:cubicBezTo>
                        <a:cubicBezTo>
                          <a:pt x="7" y="7"/>
                          <a:pt x="7" y="9"/>
                          <a:pt x="8" y="9"/>
                        </a:cubicBezTo>
                        <a:cubicBezTo>
                          <a:pt x="10" y="10"/>
                          <a:pt x="13" y="11"/>
                          <a:pt x="15" y="11"/>
                        </a:cubicBezTo>
                        <a:cubicBezTo>
                          <a:pt x="16" y="12"/>
                          <a:pt x="17" y="10"/>
                          <a:pt x="16" y="9"/>
                        </a:cubicBezTo>
                        <a:cubicBezTo>
                          <a:pt x="13" y="9"/>
                          <a:pt x="11" y="8"/>
                          <a:pt x="10" y="6"/>
                        </a:cubicBezTo>
                        <a:cubicBezTo>
                          <a:pt x="10" y="6"/>
                          <a:pt x="10" y="7"/>
                          <a:pt x="9" y="7"/>
                        </a:cubicBezTo>
                        <a:cubicBezTo>
                          <a:pt x="11" y="7"/>
                          <a:pt x="13" y="8"/>
                          <a:pt x="15" y="9"/>
                        </a:cubicBezTo>
                        <a:cubicBezTo>
                          <a:pt x="16" y="9"/>
                          <a:pt x="17" y="8"/>
                          <a:pt x="16" y="7"/>
                        </a:cubicBezTo>
                        <a:cubicBezTo>
                          <a:pt x="15" y="6"/>
                          <a:pt x="13" y="4"/>
                          <a:pt x="12" y="3"/>
                        </a:cubicBezTo>
                        <a:cubicBezTo>
                          <a:pt x="12" y="3"/>
                          <a:pt x="11" y="4"/>
                          <a:pt x="11" y="4"/>
                        </a:cubicBezTo>
                        <a:cubicBezTo>
                          <a:pt x="12" y="5"/>
                          <a:pt x="14" y="7"/>
                          <a:pt x="15" y="8"/>
                        </a:cubicBezTo>
                        <a:cubicBezTo>
                          <a:pt x="16" y="7"/>
                          <a:pt x="16" y="7"/>
                          <a:pt x="16" y="6"/>
                        </a:cubicBezTo>
                        <a:cubicBezTo>
                          <a:pt x="14" y="6"/>
                          <a:pt x="12" y="4"/>
                          <a:pt x="10" y="3"/>
                        </a:cubicBezTo>
                        <a:cubicBezTo>
                          <a:pt x="9" y="4"/>
                          <a:pt x="9" y="4"/>
                          <a:pt x="9" y="5"/>
                        </a:cubicBezTo>
                        <a:cubicBezTo>
                          <a:pt x="11" y="5"/>
                          <a:pt x="13" y="6"/>
                          <a:pt x="15" y="6"/>
                        </a:cubicBezTo>
                        <a:cubicBezTo>
                          <a:pt x="15" y="6"/>
                          <a:pt x="15" y="5"/>
                          <a:pt x="15" y="4"/>
                        </a:cubicBezTo>
                        <a:cubicBezTo>
                          <a:pt x="13" y="5"/>
                          <a:pt x="11" y="4"/>
                          <a:pt x="9" y="2"/>
                        </a:cubicBezTo>
                        <a:cubicBezTo>
                          <a:pt x="9" y="3"/>
                          <a:pt x="9" y="4"/>
                          <a:pt x="8" y="4"/>
                        </a:cubicBezTo>
                        <a:cubicBezTo>
                          <a:pt x="11" y="4"/>
                          <a:pt x="13" y="4"/>
                          <a:pt x="16" y="5"/>
                        </a:cubicBezTo>
                        <a:cubicBezTo>
                          <a:pt x="16" y="5"/>
                          <a:pt x="16" y="4"/>
                          <a:pt x="16" y="3"/>
                        </a:cubicBezTo>
                        <a:cubicBezTo>
                          <a:pt x="13" y="3"/>
                          <a:pt x="11" y="3"/>
                          <a:pt x="9" y="3"/>
                        </a:cubicBezTo>
                        <a:cubicBezTo>
                          <a:pt x="9" y="3"/>
                          <a:pt x="9" y="4"/>
                          <a:pt x="9" y="5"/>
                        </a:cubicBezTo>
                        <a:cubicBezTo>
                          <a:pt x="11" y="5"/>
                          <a:pt x="13" y="5"/>
                          <a:pt x="15" y="5"/>
                        </a:cubicBezTo>
                        <a:cubicBezTo>
                          <a:pt x="15" y="4"/>
                          <a:pt x="15" y="3"/>
                          <a:pt x="15" y="3"/>
                        </a:cubicBezTo>
                        <a:cubicBezTo>
                          <a:pt x="12" y="3"/>
                          <a:pt x="10" y="2"/>
                          <a:pt x="8" y="0"/>
                        </a:cubicBezTo>
                        <a:cubicBezTo>
                          <a:pt x="8" y="1"/>
                          <a:pt x="8" y="1"/>
                          <a:pt x="8" y="2"/>
                        </a:cubicBezTo>
                        <a:cubicBezTo>
                          <a:pt x="10" y="2"/>
                          <a:pt x="12" y="2"/>
                          <a:pt x="14" y="2"/>
                        </a:cubicBezTo>
                        <a:cubicBezTo>
                          <a:pt x="14" y="2"/>
                          <a:pt x="14" y="1"/>
                          <a:pt x="14" y="0"/>
                        </a:cubicBezTo>
                        <a:cubicBezTo>
                          <a:pt x="12" y="0"/>
                          <a:pt x="11" y="0"/>
                          <a:pt x="10" y="0"/>
                        </a:cubicBezTo>
                        <a:cubicBezTo>
                          <a:pt x="8" y="0"/>
                          <a:pt x="8" y="2"/>
                          <a:pt x="9" y="2"/>
                        </a:cubicBezTo>
                        <a:cubicBezTo>
                          <a:pt x="12" y="3"/>
                          <a:pt x="16" y="3"/>
                          <a:pt x="19" y="5"/>
                        </a:cubicBezTo>
                        <a:cubicBezTo>
                          <a:pt x="19" y="5"/>
                          <a:pt x="19" y="4"/>
                          <a:pt x="20" y="4"/>
                        </a:cubicBezTo>
                        <a:cubicBezTo>
                          <a:pt x="19" y="4"/>
                          <a:pt x="17" y="3"/>
                          <a:pt x="16" y="3"/>
                        </a:cubicBezTo>
                        <a:cubicBezTo>
                          <a:pt x="15" y="3"/>
                          <a:pt x="14" y="5"/>
                          <a:pt x="15" y="5"/>
                        </a:cubicBezTo>
                        <a:cubicBezTo>
                          <a:pt x="16" y="6"/>
                          <a:pt x="17" y="6"/>
                          <a:pt x="18" y="7"/>
                        </a:cubicBezTo>
                        <a:cubicBezTo>
                          <a:pt x="19" y="7"/>
                          <a:pt x="20" y="8"/>
                          <a:pt x="21" y="9"/>
                        </a:cubicBezTo>
                        <a:cubicBezTo>
                          <a:pt x="19" y="9"/>
                          <a:pt x="17" y="8"/>
                          <a:pt x="16" y="6"/>
                        </a:cubicBezTo>
                        <a:cubicBezTo>
                          <a:pt x="15" y="7"/>
                          <a:pt x="15" y="7"/>
                          <a:pt x="15" y="8"/>
                        </a:cubicBezTo>
                        <a:cubicBezTo>
                          <a:pt x="18" y="9"/>
                          <a:pt x="20" y="10"/>
                          <a:pt x="22" y="13"/>
                        </a:cubicBezTo>
                        <a:cubicBezTo>
                          <a:pt x="23" y="12"/>
                          <a:pt x="23" y="11"/>
                          <a:pt x="23" y="11"/>
                        </a:cubicBezTo>
                        <a:cubicBezTo>
                          <a:pt x="21" y="10"/>
                          <a:pt x="18" y="9"/>
                          <a:pt x="16" y="8"/>
                        </a:cubicBezTo>
                        <a:cubicBezTo>
                          <a:pt x="16" y="8"/>
                          <a:pt x="15" y="9"/>
                          <a:pt x="15" y="10"/>
                        </a:cubicBezTo>
                        <a:cubicBezTo>
                          <a:pt x="18" y="11"/>
                          <a:pt x="20" y="12"/>
                          <a:pt x="22" y="14"/>
                        </a:cubicBezTo>
                        <a:cubicBezTo>
                          <a:pt x="22" y="13"/>
                          <a:pt x="22" y="12"/>
                          <a:pt x="23" y="12"/>
                        </a:cubicBezTo>
                        <a:cubicBezTo>
                          <a:pt x="20" y="12"/>
                          <a:pt x="18" y="11"/>
                          <a:pt x="15" y="9"/>
                        </a:cubicBezTo>
                        <a:cubicBezTo>
                          <a:pt x="15" y="10"/>
                          <a:pt x="15" y="11"/>
                          <a:pt x="15" y="11"/>
                        </a:cubicBezTo>
                        <a:cubicBezTo>
                          <a:pt x="18" y="12"/>
                          <a:pt x="21" y="14"/>
                          <a:pt x="24" y="15"/>
                        </a:cubicBezTo>
                        <a:cubicBezTo>
                          <a:pt x="25" y="16"/>
                          <a:pt x="26" y="14"/>
                          <a:pt x="25" y="14"/>
                        </a:cubicBezTo>
                        <a:cubicBezTo>
                          <a:pt x="23" y="12"/>
                          <a:pt x="21" y="11"/>
                          <a:pt x="19" y="9"/>
                        </a:cubicBezTo>
                        <a:cubicBezTo>
                          <a:pt x="19" y="10"/>
                          <a:pt x="18" y="10"/>
                          <a:pt x="18" y="11"/>
                        </a:cubicBezTo>
                        <a:cubicBezTo>
                          <a:pt x="21" y="12"/>
                          <a:pt x="23" y="14"/>
                          <a:pt x="25" y="17"/>
                        </a:cubicBezTo>
                        <a:cubicBezTo>
                          <a:pt x="26" y="17"/>
                          <a:pt x="26" y="16"/>
                          <a:pt x="27" y="16"/>
                        </a:cubicBezTo>
                        <a:cubicBezTo>
                          <a:pt x="24" y="14"/>
                          <a:pt x="21" y="11"/>
                          <a:pt x="20" y="7"/>
                        </a:cubicBezTo>
                        <a:cubicBezTo>
                          <a:pt x="20" y="8"/>
                          <a:pt x="19" y="8"/>
                          <a:pt x="19" y="9"/>
                        </a:cubicBezTo>
                        <a:cubicBezTo>
                          <a:pt x="23" y="9"/>
                          <a:pt x="25" y="12"/>
                          <a:pt x="26" y="15"/>
                        </a:cubicBezTo>
                        <a:cubicBezTo>
                          <a:pt x="27" y="15"/>
                          <a:pt x="27" y="14"/>
                          <a:pt x="28" y="14"/>
                        </a:cubicBezTo>
                        <a:cubicBezTo>
                          <a:pt x="25" y="13"/>
                          <a:pt x="21" y="9"/>
                          <a:pt x="21" y="6"/>
                        </a:cubicBezTo>
                        <a:cubicBezTo>
                          <a:pt x="21" y="7"/>
                          <a:pt x="20" y="7"/>
                          <a:pt x="20" y="7"/>
                        </a:cubicBezTo>
                        <a:cubicBezTo>
                          <a:pt x="24" y="9"/>
                          <a:pt x="28" y="13"/>
                          <a:pt x="28" y="18"/>
                        </a:cubicBezTo>
                        <a:cubicBezTo>
                          <a:pt x="29" y="18"/>
                          <a:pt x="29" y="17"/>
                          <a:pt x="30" y="17"/>
                        </a:cubicBezTo>
                        <a:cubicBezTo>
                          <a:pt x="28" y="16"/>
                          <a:pt x="26" y="14"/>
                          <a:pt x="25" y="12"/>
                        </a:cubicBezTo>
                        <a:cubicBezTo>
                          <a:pt x="26" y="11"/>
                          <a:pt x="26" y="11"/>
                          <a:pt x="27" y="10"/>
                        </a:cubicBezTo>
                        <a:cubicBezTo>
                          <a:pt x="28" y="11"/>
                          <a:pt x="29" y="12"/>
                          <a:pt x="29" y="13"/>
                        </a:cubicBezTo>
                        <a:cubicBezTo>
                          <a:pt x="30" y="14"/>
                          <a:pt x="31" y="16"/>
                          <a:pt x="31" y="18"/>
                        </a:cubicBezTo>
                        <a:cubicBezTo>
                          <a:pt x="31" y="17"/>
                          <a:pt x="32" y="17"/>
                          <a:pt x="32" y="17"/>
                        </a:cubicBezTo>
                        <a:cubicBezTo>
                          <a:pt x="31" y="16"/>
                          <a:pt x="29" y="15"/>
                          <a:pt x="28" y="14"/>
                        </a:cubicBezTo>
                        <a:cubicBezTo>
                          <a:pt x="25" y="11"/>
                          <a:pt x="30" y="10"/>
                          <a:pt x="30" y="16"/>
                        </a:cubicBezTo>
                        <a:cubicBezTo>
                          <a:pt x="30" y="15"/>
                          <a:pt x="31" y="15"/>
                          <a:pt x="31" y="15"/>
                        </a:cubicBezTo>
                        <a:cubicBezTo>
                          <a:pt x="27" y="13"/>
                          <a:pt x="23" y="9"/>
                          <a:pt x="22" y="5"/>
                        </a:cubicBezTo>
                        <a:cubicBezTo>
                          <a:pt x="21" y="6"/>
                          <a:pt x="21" y="6"/>
                          <a:pt x="20" y="7"/>
                        </a:cubicBezTo>
                        <a:cubicBezTo>
                          <a:pt x="29" y="9"/>
                          <a:pt x="28" y="18"/>
                          <a:pt x="33" y="24"/>
                        </a:cubicBezTo>
                        <a:cubicBezTo>
                          <a:pt x="34" y="25"/>
                          <a:pt x="35" y="23"/>
                          <a:pt x="34" y="22"/>
                        </a:cubicBezTo>
                        <a:cubicBezTo>
                          <a:pt x="32" y="19"/>
                          <a:pt x="31" y="14"/>
                          <a:pt x="29" y="10"/>
                        </a:cubicBezTo>
                        <a:cubicBezTo>
                          <a:pt x="27" y="7"/>
                          <a:pt x="24" y="6"/>
                          <a:pt x="21" y="5"/>
                        </a:cubicBezTo>
                        <a:cubicBezTo>
                          <a:pt x="20" y="4"/>
                          <a:pt x="19" y="5"/>
                          <a:pt x="20" y="6"/>
                        </a:cubicBezTo>
                        <a:cubicBezTo>
                          <a:pt x="22" y="11"/>
                          <a:pt x="26" y="15"/>
                          <a:pt x="30" y="17"/>
                        </a:cubicBezTo>
                        <a:cubicBezTo>
                          <a:pt x="31" y="17"/>
                          <a:pt x="32" y="16"/>
                          <a:pt x="32" y="16"/>
                        </a:cubicBezTo>
                        <a:cubicBezTo>
                          <a:pt x="32" y="12"/>
                          <a:pt x="29" y="9"/>
                          <a:pt x="25" y="8"/>
                        </a:cubicBezTo>
                        <a:cubicBezTo>
                          <a:pt x="25" y="8"/>
                          <a:pt x="24" y="9"/>
                          <a:pt x="24" y="9"/>
                        </a:cubicBezTo>
                        <a:cubicBezTo>
                          <a:pt x="23" y="14"/>
                          <a:pt x="27" y="17"/>
                          <a:pt x="32" y="19"/>
                        </a:cubicBezTo>
                        <a:cubicBezTo>
                          <a:pt x="32" y="19"/>
                          <a:pt x="33" y="18"/>
                          <a:pt x="33" y="18"/>
                        </a:cubicBezTo>
                        <a:cubicBezTo>
                          <a:pt x="33" y="15"/>
                          <a:pt x="28" y="5"/>
                          <a:pt x="24" y="7"/>
                        </a:cubicBezTo>
                        <a:cubicBezTo>
                          <a:pt x="19" y="10"/>
                          <a:pt x="26" y="17"/>
                          <a:pt x="29" y="19"/>
                        </a:cubicBezTo>
                        <a:cubicBezTo>
                          <a:pt x="29" y="19"/>
                          <a:pt x="30" y="19"/>
                          <a:pt x="30" y="18"/>
                        </a:cubicBezTo>
                        <a:cubicBezTo>
                          <a:pt x="30" y="12"/>
                          <a:pt x="25" y="7"/>
                          <a:pt x="20" y="5"/>
                        </a:cubicBezTo>
                        <a:cubicBezTo>
                          <a:pt x="19" y="5"/>
                          <a:pt x="19" y="6"/>
                          <a:pt x="19" y="6"/>
                        </a:cubicBezTo>
                        <a:cubicBezTo>
                          <a:pt x="19" y="11"/>
                          <a:pt x="24" y="14"/>
                          <a:pt x="27" y="16"/>
                        </a:cubicBezTo>
                        <a:cubicBezTo>
                          <a:pt x="28" y="16"/>
                          <a:pt x="29" y="15"/>
                          <a:pt x="28" y="14"/>
                        </a:cubicBezTo>
                        <a:cubicBezTo>
                          <a:pt x="26" y="11"/>
                          <a:pt x="24" y="7"/>
                          <a:pt x="20" y="6"/>
                        </a:cubicBezTo>
                        <a:cubicBezTo>
                          <a:pt x="19" y="6"/>
                          <a:pt x="18" y="7"/>
                          <a:pt x="18" y="8"/>
                        </a:cubicBezTo>
                        <a:cubicBezTo>
                          <a:pt x="19" y="12"/>
                          <a:pt x="22" y="15"/>
                          <a:pt x="25" y="18"/>
                        </a:cubicBezTo>
                        <a:cubicBezTo>
                          <a:pt x="26" y="18"/>
                          <a:pt x="28" y="17"/>
                          <a:pt x="27" y="16"/>
                        </a:cubicBezTo>
                        <a:cubicBezTo>
                          <a:pt x="25" y="13"/>
                          <a:pt x="22" y="10"/>
                          <a:pt x="18" y="9"/>
                        </a:cubicBezTo>
                        <a:cubicBezTo>
                          <a:pt x="17" y="9"/>
                          <a:pt x="17" y="10"/>
                          <a:pt x="17" y="11"/>
                        </a:cubicBezTo>
                        <a:cubicBezTo>
                          <a:pt x="19" y="13"/>
                          <a:pt x="21" y="14"/>
                          <a:pt x="24" y="15"/>
                        </a:cubicBezTo>
                        <a:cubicBezTo>
                          <a:pt x="24" y="15"/>
                          <a:pt x="24" y="14"/>
                          <a:pt x="25" y="14"/>
                        </a:cubicBezTo>
                        <a:cubicBezTo>
                          <a:pt x="22" y="12"/>
                          <a:pt x="19" y="10"/>
                          <a:pt x="15" y="9"/>
                        </a:cubicBezTo>
                        <a:cubicBezTo>
                          <a:pt x="14" y="9"/>
                          <a:pt x="13" y="11"/>
                          <a:pt x="14" y="11"/>
                        </a:cubicBezTo>
                        <a:cubicBezTo>
                          <a:pt x="17" y="13"/>
                          <a:pt x="19" y="14"/>
                          <a:pt x="23" y="14"/>
                        </a:cubicBezTo>
                        <a:cubicBezTo>
                          <a:pt x="24" y="14"/>
                          <a:pt x="24" y="13"/>
                          <a:pt x="23" y="12"/>
                        </a:cubicBezTo>
                        <a:cubicBezTo>
                          <a:pt x="21" y="10"/>
                          <a:pt x="19" y="9"/>
                          <a:pt x="16" y="8"/>
                        </a:cubicBezTo>
                        <a:cubicBezTo>
                          <a:pt x="15" y="7"/>
                          <a:pt x="14" y="9"/>
                          <a:pt x="15" y="10"/>
                        </a:cubicBezTo>
                        <a:cubicBezTo>
                          <a:pt x="18" y="11"/>
                          <a:pt x="20" y="12"/>
                          <a:pt x="23" y="13"/>
                        </a:cubicBezTo>
                        <a:cubicBezTo>
                          <a:pt x="24" y="13"/>
                          <a:pt x="25" y="12"/>
                          <a:pt x="24" y="11"/>
                        </a:cubicBezTo>
                        <a:cubicBezTo>
                          <a:pt x="21" y="9"/>
                          <a:pt x="19" y="7"/>
                          <a:pt x="15" y="6"/>
                        </a:cubicBezTo>
                        <a:cubicBezTo>
                          <a:pt x="14" y="6"/>
                          <a:pt x="13" y="7"/>
                          <a:pt x="14" y="8"/>
                        </a:cubicBezTo>
                        <a:cubicBezTo>
                          <a:pt x="17" y="10"/>
                          <a:pt x="19" y="11"/>
                          <a:pt x="23" y="11"/>
                        </a:cubicBezTo>
                        <a:cubicBezTo>
                          <a:pt x="23" y="11"/>
                          <a:pt x="24" y="11"/>
                          <a:pt x="24" y="10"/>
                        </a:cubicBezTo>
                        <a:cubicBezTo>
                          <a:pt x="24" y="7"/>
                          <a:pt x="19" y="5"/>
                          <a:pt x="16" y="3"/>
                        </a:cubicBezTo>
                        <a:cubicBezTo>
                          <a:pt x="16" y="4"/>
                          <a:pt x="16" y="5"/>
                          <a:pt x="15" y="5"/>
                        </a:cubicBezTo>
                        <a:cubicBezTo>
                          <a:pt x="18" y="6"/>
                          <a:pt x="18" y="6"/>
                          <a:pt x="20" y="6"/>
                        </a:cubicBezTo>
                        <a:cubicBezTo>
                          <a:pt x="21" y="6"/>
                          <a:pt x="21" y="5"/>
                          <a:pt x="21" y="4"/>
                        </a:cubicBezTo>
                        <a:cubicBezTo>
                          <a:pt x="18" y="1"/>
                          <a:pt x="13" y="1"/>
                          <a:pt x="10" y="0"/>
                        </a:cubicBezTo>
                        <a:cubicBezTo>
                          <a:pt x="9" y="1"/>
                          <a:pt x="9" y="2"/>
                          <a:pt x="9" y="2"/>
                        </a:cubicBezTo>
                        <a:cubicBezTo>
                          <a:pt x="12" y="3"/>
                          <a:pt x="11" y="3"/>
                          <a:pt x="14" y="2"/>
                        </a:cubicBezTo>
                        <a:cubicBezTo>
                          <a:pt x="15" y="2"/>
                          <a:pt x="15" y="0"/>
                          <a:pt x="14" y="0"/>
                        </a:cubicBezTo>
                        <a:cubicBezTo>
                          <a:pt x="12" y="0"/>
                          <a:pt x="10" y="0"/>
                          <a:pt x="8" y="0"/>
                        </a:cubicBezTo>
                        <a:cubicBezTo>
                          <a:pt x="7" y="0"/>
                          <a:pt x="6" y="1"/>
                          <a:pt x="7" y="2"/>
                        </a:cubicBezTo>
                        <a:cubicBezTo>
                          <a:pt x="9" y="4"/>
                          <a:pt x="12" y="4"/>
                          <a:pt x="15" y="5"/>
                        </a:cubicBezTo>
                        <a:cubicBezTo>
                          <a:pt x="16" y="5"/>
                          <a:pt x="16" y="3"/>
                          <a:pt x="15" y="3"/>
                        </a:cubicBezTo>
                        <a:cubicBezTo>
                          <a:pt x="13" y="2"/>
                          <a:pt x="11" y="2"/>
                          <a:pt x="9" y="3"/>
                        </a:cubicBezTo>
                        <a:cubicBezTo>
                          <a:pt x="8" y="3"/>
                          <a:pt x="8" y="5"/>
                          <a:pt x="9" y="5"/>
                        </a:cubicBezTo>
                        <a:cubicBezTo>
                          <a:pt x="11" y="5"/>
                          <a:pt x="14" y="6"/>
                          <a:pt x="16" y="5"/>
                        </a:cubicBezTo>
                        <a:cubicBezTo>
                          <a:pt x="17" y="5"/>
                          <a:pt x="17" y="4"/>
                          <a:pt x="16" y="3"/>
                        </a:cubicBezTo>
                        <a:cubicBezTo>
                          <a:pt x="14" y="2"/>
                          <a:pt x="11" y="2"/>
                          <a:pt x="8" y="2"/>
                        </a:cubicBezTo>
                        <a:cubicBezTo>
                          <a:pt x="7" y="2"/>
                          <a:pt x="7" y="3"/>
                          <a:pt x="8" y="4"/>
                        </a:cubicBezTo>
                        <a:cubicBezTo>
                          <a:pt x="10" y="6"/>
                          <a:pt x="12" y="7"/>
                          <a:pt x="15" y="7"/>
                        </a:cubicBezTo>
                        <a:cubicBezTo>
                          <a:pt x="16" y="6"/>
                          <a:pt x="17" y="5"/>
                          <a:pt x="15" y="4"/>
                        </a:cubicBezTo>
                        <a:cubicBezTo>
                          <a:pt x="13" y="4"/>
                          <a:pt x="11" y="3"/>
                          <a:pt x="10" y="3"/>
                        </a:cubicBezTo>
                        <a:cubicBezTo>
                          <a:pt x="8" y="2"/>
                          <a:pt x="8" y="4"/>
                          <a:pt x="9" y="5"/>
                        </a:cubicBezTo>
                        <a:cubicBezTo>
                          <a:pt x="11" y="6"/>
                          <a:pt x="13" y="8"/>
                          <a:pt x="16" y="8"/>
                        </a:cubicBezTo>
                        <a:cubicBezTo>
                          <a:pt x="17" y="8"/>
                          <a:pt x="18" y="7"/>
                          <a:pt x="17" y="6"/>
                        </a:cubicBezTo>
                        <a:cubicBezTo>
                          <a:pt x="15" y="5"/>
                          <a:pt x="14" y="4"/>
                          <a:pt x="12" y="3"/>
                        </a:cubicBezTo>
                        <a:cubicBezTo>
                          <a:pt x="11" y="2"/>
                          <a:pt x="10" y="3"/>
                          <a:pt x="10" y="4"/>
                        </a:cubicBezTo>
                        <a:cubicBezTo>
                          <a:pt x="12" y="6"/>
                          <a:pt x="13" y="7"/>
                          <a:pt x="15" y="8"/>
                        </a:cubicBezTo>
                        <a:cubicBezTo>
                          <a:pt x="15" y="8"/>
                          <a:pt x="15" y="7"/>
                          <a:pt x="16" y="7"/>
                        </a:cubicBezTo>
                        <a:cubicBezTo>
                          <a:pt x="14" y="6"/>
                          <a:pt x="12" y="5"/>
                          <a:pt x="9" y="5"/>
                        </a:cubicBezTo>
                        <a:cubicBezTo>
                          <a:pt x="8" y="5"/>
                          <a:pt x="8" y="6"/>
                          <a:pt x="8" y="7"/>
                        </a:cubicBezTo>
                        <a:cubicBezTo>
                          <a:pt x="10" y="9"/>
                          <a:pt x="12" y="10"/>
                          <a:pt x="15" y="11"/>
                        </a:cubicBezTo>
                        <a:cubicBezTo>
                          <a:pt x="15" y="11"/>
                          <a:pt x="15" y="10"/>
                          <a:pt x="16" y="9"/>
                        </a:cubicBezTo>
                        <a:cubicBezTo>
                          <a:pt x="13" y="9"/>
                          <a:pt x="11" y="8"/>
                          <a:pt x="9" y="7"/>
                        </a:cubicBezTo>
                        <a:cubicBezTo>
                          <a:pt x="9" y="8"/>
                          <a:pt x="8" y="9"/>
                          <a:pt x="8" y="9"/>
                        </a:cubicBezTo>
                        <a:cubicBezTo>
                          <a:pt x="11" y="10"/>
                          <a:pt x="12" y="10"/>
                          <a:pt x="15" y="9"/>
                        </a:cubicBezTo>
                        <a:cubicBezTo>
                          <a:pt x="16" y="9"/>
                          <a:pt x="15" y="8"/>
                          <a:pt x="15" y="7"/>
                        </a:cubicBezTo>
                        <a:cubicBezTo>
                          <a:pt x="12" y="7"/>
                          <a:pt x="10" y="6"/>
                          <a:pt x="7" y="6"/>
                        </a:cubicBezTo>
                        <a:cubicBezTo>
                          <a:pt x="6" y="6"/>
                          <a:pt x="6" y="8"/>
                          <a:pt x="7" y="8"/>
                        </a:cubicBezTo>
                        <a:cubicBezTo>
                          <a:pt x="10" y="9"/>
                          <a:pt x="9" y="9"/>
                          <a:pt x="12" y="9"/>
                        </a:cubicBezTo>
                        <a:cubicBezTo>
                          <a:pt x="13" y="9"/>
                          <a:pt x="14" y="7"/>
                          <a:pt x="12" y="7"/>
                        </a:cubicBezTo>
                        <a:cubicBezTo>
                          <a:pt x="11" y="6"/>
                          <a:pt x="10" y="6"/>
                          <a:pt x="9" y="6"/>
                        </a:cubicBezTo>
                        <a:cubicBezTo>
                          <a:pt x="9" y="6"/>
                          <a:pt x="9" y="7"/>
                          <a:pt x="9" y="8"/>
                        </a:cubicBezTo>
                        <a:cubicBezTo>
                          <a:pt x="10" y="7"/>
                          <a:pt x="10" y="7"/>
                          <a:pt x="11" y="7"/>
                        </a:cubicBezTo>
                        <a:cubicBezTo>
                          <a:pt x="11" y="6"/>
                          <a:pt x="10" y="6"/>
                          <a:pt x="10" y="5"/>
                        </a:cubicBezTo>
                        <a:cubicBezTo>
                          <a:pt x="8" y="5"/>
                          <a:pt x="6" y="5"/>
                          <a:pt x="4" y="6"/>
                        </a:cubicBezTo>
                        <a:cubicBezTo>
                          <a:pt x="4" y="6"/>
                          <a:pt x="4" y="7"/>
                          <a:pt x="4" y="8"/>
                        </a:cubicBezTo>
                        <a:cubicBezTo>
                          <a:pt x="6" y="7"/>
                          <a:pt x="6" y="7"/>
                          <a:pt x="7" y="5"/>
                        </a:cubicBezTo>
                        <a:cubicBezTo>
                          <a:pt x="7" y="5"/>
                          <a:pt x="6" y="4"/>
                          <a:pt x="6" y="4"/>
                        </a:cubicBezTo>
                        <a:cubicBezTo>
                          <a:pt x="0" y="5"/>
                          <a:pt x="7" y="11"/>
                          <a:pt x="9" y="6"/>
                        </a:cubicBezTo>
                        <a:cubicBezTo>
                          <a:pt x="11" y="1"/>
                          <a:pt x="2" y="1"/>
                          <a:pt x="4" y="7"/>
                        </a:cubicBezTo>
                        <a:cubicBezTo>
                          <a:pt x="5" y="8"/>
                          <a:pt x="6" y="8"/>
                          <a:pt x="6" y="8"/>
                        </a:cubicBezTo>
                        <a:cubicBezTo>
                          <a:pt x="9" y="6"/>
                          <a:pt x="9" y="3"/>
                          <a:pt x="7" y="1"/>
                        </a:cubicBezTo>
                        <a:cubicBezTo>
                          <a:pt x="7" y="1"/>
                          <a:pt x="6" y="0"/>
                          <a:pt x="6" y="1"/>
                        </a:cubicBezTo>
                        <a:cubicBezTo>
                          <a:pt x="4" y="3"/>
                          <a:pt x="4" y="5"/>
                          <a:pt x="4" y="7"/>
                        </a:cubicBezTo>
                        <a:cubicBezTo>
                          <a:pt x="5" y="8"/>
                          <a:pt x="6" y="8"/>
                          <a:pt x="6" y="8"/>
                        </a:cubicBezTo>
                        <a:cubicBezTo>
                          <a:pt x="8" y="6"/>
                          <a:pt x="9" y="2"/>
                          <a:pt x="6" y="2"/>
                        </a:cubicBezTo>
                        <a:cubicBezTo>
                          <a:pt x="3" y="1"/>
                          <a:pt x="2" y="5"/>
                          <a:pt x="3" y="7"/>
                        </a:cubicBezTo>
                        <a:cubicBezTo>
                          <a:pt x="4" y="8"/>
                          <a:pt x="5" y="8"/>
                          <a:pt x="5" y="7"/>
                        </a:cubicBezTo>
                        <a:cubicBezTo>
                          <a:pt x="7" y="5"/>
                          <a:pt x="7" y="3"/>
                          <a:pt x="5" y="1"/>
                        </a:cubicBezTo>
                        <a:cubicBezTo>
                          <a:pt x="5" y="0"/>
                          <a:pt x="4" y="1"/>
                          <a:pt x="3" y="1"/>
                        </a:cubicBezTo>
                        <a:cubicBezTo>
                          <a:pt x="2" y="3"/>
                          <a:pt x="2" y="4"/>
                          <a:pt x="3" y="6"/>
                        </a:cubicBezTo>
                        <a:cubicBezTo>
                          <a:pt x="3" y="7"/>
                          <a:pt x="4" y="7"/>
                          <a:pt x="5" y="6"/>
                        </a:cubicBezTo>
                        <a:cubicBezTo>
                          <a:pt x="5" y="4"/>
                          <a:pt x="5" y="2"/>
                          <a:pt x="4" y="1"/>
                        </a:cubicBezTo>
                        <a:cubicBezTo>
                          <a:pt x="4" y="0"/>
                          <a:pt x="3" y="0"/>
                          <a:pt x="2" y="1"/>
                        </a:cubicBezTo>
                        <a:cubicBezTo>
                          <a:pt x="1" y="2"/>
                          <a:pt x="1" y="3"/>
                          <a:pt x="1" y="5"/>
                        </a:cubicBezTo>
                        <a:cubicBezTo>
                          <a:pt x="1" y="6"/>
                          <a:pt x="3" y="7"/>
                          <a:pt x="3" y="6"/>
                        </a:cubicBezTo>
                        <a:cubicBezTo>
                          <a:pt x="3" y="5"/>
                          <a:pt x="3" y="4"/>
                          <a:pt x="3" y="3"/>
                        </a:cubicBezTo>
                        <a:cubicBezTo>
                          <a:pt x="3" y="3"/>
                          <a:pt x="2" y="3"/>
                          <a:pt x="1" y="3"/>
                        </a:cubicBezTo>
                        <a:cubicBezTo>
                          <a:pt x="1" y="4"/>
                          <a:pt x="1" y="6"/>
                          <a:pt x="1" y="7"/>
                        </a:cubicBezTo>
                        <a:cubicBezTo>
                          <a:pt x="1" y="8"/>
                          <a:pt x="3" y="8"/>
                          <a:pt x="3" y="7"/>
                        </a:cubicBezTo>
                        <a:cubicBezTo>
                          <a:pt x="4" y="6"/>
                          <a:pt x="4" y="5"/>
                          <a:pt x="4" y="4"/>
                        </a:cubicBezTo>
                        <a:cubicBezTo>
                          <a:pt x="3" y="4"/>
                          <a:pt x="2" y="4"/>
                          <a:pt x="2" y="4"/>
                        </a:cubicBezTo>
                        <a:cubicBezTo>
                          <a:pt x="2" y="4"/>
                          <a:pt x="2" y="5"/>
                          <a:pt x="2" y="5"/>
                        </a:cubicBezTo>
                        <a:cubicBezTo>
                          <a:pt x="2" y="6"/>
                          <a:pt x="3" y="7"/>
                          <a:pt x="3" y="6"/>
                        </a:cubicBezTo>
                        <a:cubicBezTo>
                          <a:pt x="4" y="6"/>
                          <a:pt x="4" y="6"/>
                          <a:pt x="4" y="5"/>
                        </a:cubicBezTo>
                        <a:cubicBezTo>
                          <a:pt x="5" y="4"/>
                          <a:pt x="3" y="3"/>
                          <a:pt x="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8" name="Freeform 303"/>
                  <p:cNvSpPr/>
                  <p:nvPr/>
                </p:nvSpPr>
                <p:spPr bwMode="auto">
                  <a:xfrm>
                    <a:off x="913" y="1677"/>
                    <a:ext cx="14" cy="22"/>
                  </a:xfrm>
                  <a:custGeom>
                    <a:avLst/>
                    <a:gdLst>
                      <a:gd name="T0" fmla="*/ 5 w 21"/>
                      <a:gd name="T1" fmla="*/ 13 h 34"/>
                      <a:gd name="T2" fmla="*/ 6 w 21"/>
                      <a:gd name="T3" fmla="*/ 13 h 34"/>
                      <a:gd name="T4" fmla="*/ 12 w 21"/>
                      <a:gd name="T5" fmla="*/ 21 h 34"/>
                      <a:gd name="T6" fmla="*/ 3 w 21"/>
                      <a:gd name="T7" fmla="*/ 15 h 34"/>
                      <a:gd name="T8" fmla="*/ 1 w 21"/>
                      <a:gd name="T9" fmla="*/ 12 h 34"/>
                      <a:gd name="T10" fmla="*/ 10 w 21"/>
                      <a:gd name="T11" fmla="*/ 17 h 34"/>
                      <a:gd name="T12" fmla="*/ 14 w 21"/>
                      <a:gd name="T13" fmla="*/ 26 h 34"/>
                      <a:gd name="T14" fmla="*/ 13 w 21"/>
                      <a:gd name="T15" fmla="*/ 28 h 34"/>
                      <a:gd name="T16" fmla="*/ 10 w 21"/>
                      <a:gd name="T17" fmla="*/ 23 h 34"/>
                      <a:gd name="T18" fmla="*/ 12 w 21"/>
                      <a:gd name="T19" fmla="*/ 25 h 34"/>
                      <a:gd name="T20" fmla="*/ 13 w 21"/>
                      <a:gd name="T21" fmla="*/ 32 h 34"/>
                      <a:gd name="T22" fmla="*/ 15 w 21"/>
                      <a:gd name="T23" fmla="*/ 24 h 34"/>
                      <a:gd name="T24" fmla="*/ 16 w 21"/>
                      <a:gd name="T25" fmla="*/ 32 h 34"/>
                      <a:gd name="T26" fmla="*/ 15 w 21"/>
                      <a:gd name="T27" fmla="*/ 24 h 34"/>
                      <a:gd name="T28" fmla="*/ 19 w 21"/>
                      <a:gd name="T29" fmla="*/ 31 h 34"/>
                      <a:gd name="T30" fmla="*/ 19 w 21"/>
                      <a:gd name="T31" fmla="*/ 30 h 34"/>
                      <a:gd name="T32" fmla="*/ 14 w 21"/>
                      <a:gd name="T33" fmla="*/ 21 h 34"/>
                      <a:gd name="T34" fmla="*/ 15 w 21"/>
                      <a:gd name="T35" fmla="*/ 18 h 34"/>
                      <a:gd name="T36" fmla="*/ 19 w 21"/>
                      <a:gd name="T37" fmla="*/ 26 h 34"/>
                      <a:gd name="T38" fmla="*/ 14 w 21"/>
                      <a:gd name="T39" fmla="*/ 23 h 34"/>
                      <a:gd name="T40" fmla="*/ 7 w 21"/>
                      <a:gd name="T41" fmla="*/ 13 h 34"/>
                      <a:gd name="T42" fmla="*/ 8 w 21"/>
                      <a:gd name="T43" fmla="*/ 8 h 34"/>
                      <a:gd name="T44" fmla="*/ 16 w 21"/>
                      <a:gd name="T45" fmla="*/ 18 h 34"/>
                      <a:gd name="T46" fmla="*/ 14 w 21"/>
                      <a:gd name="T47" fmla="*/ 19 h 34"/>
                      <a:gd name="T48" fmla="*/ 3 w 21"/>
                      <a:gd name="T49" fmla="*/ 6 h 34"/>
                      <a:gd name="T50" fmla="*/ 10 w 21"/>
                      <a:gd name="T51" fmla="*/ 13 h 34"/>
                      <a:gd name="T52" fmla="*/ 6 w 21"/>
                      <a:gd name="T53" fmla="*/ 8 h 34"/>
                      <a:gd name="T54" fmla="*/ 17 w 21"/>
                      <a:gd name="T55" fmla="*/ 26 h 34"/>
                      <a:gd name="T56" fmla="*/ 15 w 21"/>
                      <a:gd name="T57" fmla="*/ 26 h 34"/>
                      <a:gd name="T58" fmla="*/ 8 w 21"/>
                      <a:gd name="T59" fmla="*/ 6 h 34"/>
                      <a:gd name="T60" fmla="*/ 12 w 21"/>
                      <a:gd name="T61" fmla="*/ 11 h 34"/>
                      <a:gd name="T62" fmla="*/ 14 w 21"/>
                      <a:gd name="T63" fmla="*/ 20 h 34"/>
                      <a:gd name="T64" fmla="*/ 8 w 21"/>
                      <a:gd name="T65" fmla="*/ 9 h 34"/>
                      <a:gd name="T66" fmla="*/ 7 w 21"/>
                      <a:gd name="T67" fmla="*/ 8 h 34"/>
                      <a:gd name="T68" fmla="*/ 15 w 21"/>
                      <a:gd name="T69" fmla="*/ 19 h 34"/>
                      <a:gd name="T70" fmla="*/ 14 w 21"/>
                      <a:gd name="T71" fmla="*/ 23 h 34"/>
                      <a:gd name="T72" fmla="*/ 9 w 21"/>
                      <a:gd name="T73" fmla="*/ 15 h 34"/>
                      <a:gd name="T74" fmla="*/ 15 w 21"/>
                      <a:gd name="T75" fmla="*/ 18 h 34"/>
                      <a:gd name="T76" fmla="*/ 20 w 21"/>
                      <a:gd name="T77" fmla="*/ 28 h 34"/>
                      <a:gd name="T78" fmla="*/ 19 w 21"/>
                      <a:gd name="T79" fmla="*/ 30 h 34"/>
                      <a:gd name="T80" fmla="*/ 14 w 21"/>
                      <a:gd name="T81" fmla="*/ 23 h 34"/>
                      <a:gd name="T82" fmla="*/ 15 w 21"/>
                      <a:gd name="T83" fmla="*/ 24 h 34"/>
                      <a:gd name="T84" fmla="*/ 18 w 21"/>
                      <a:gd name="T85" fmla="*/ 28 h 34"/>
                      <a:gd name="T86" fmla="*/ 14 w 21"/>
                      <a:gd name="T87" fmla="*/ 33 h 34"/>
                      <a:gd name="T88" fmla="*/ 13 w 21"/>
                      <a:gd name="T89" fmla="*/ 25 h 34"/>
                      <a:gd name="T90" fmla="*/ 12 w 21"/>
                      <a:gd name="T91" fmla="*/ 25 h 34"/>
                      <a:gd name="T92" fmla="*/ 15 w 21"/>
                      <a:gd name="T93" fmla="*/ 31 h 34"/>
                      <a:gd name="T94" fmla="*/ 14 w 21"/>
                      <a:gd name="T95" fmla="*/ 29 h 34"/>
                      <a:gd name="T96" fmla="*/ 10 w 21"/>
                      <a:gd name="T97" fmla="*/ 20 h 34"/>
                      <a:gd name="T98" fmla="*/ 10 w 21"/>
                      <a:gd name="T99" fmla="*/ 17 h 34"/>
                      <a:gd name="T100" fmla="*/ 10 w 21"/>
                      <a:gd name="T101" fmla="*/ 17 h 34"/>
                      <a:gd name="T102" fmla="*/ 3 w 21"/>
                      <a:gd name="T103" fmla="*/ 15 h 34"/>
                      <a:gd name="T104" fmla="*/ 2 w 21"/>
                      <a:gd name="T105" fmla="*/ 12 h 34"/>
                      <a:gd name="T106" fmla="*/ 6 w 21"/>
                      <a:gd name="T107" fmla="*/ 13 h 34"/>
                      <a:gd name="T108" fmla="*/ 12 w 21"/>
                      <a:gd name="T109" fmla="*/ 22 h 34"/>
                      <a:gd name="T110" fmla="*/ 6 w 21"/>
                      <a:gd name="T111" fmla="*/ 15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1" h="34">
                        <a:moveTo>
                          <a:pt x="8" y="14"/>
                        </a:moveTo>
                        <a:cubicBezTo>
                          <a:pt x="7" y="13"/>
                          <a:pt x="7" y="13"/>
                          <a:pt x="6" y="12"/>
                        </a:cubicBezTo>
                        <a:cubicBezTo>
                          <a:pt x="6" y="12"/>
                          <a:pt x="5" y="13"/>
                          <a:pt x="5" y="13"/>
                        </a:cubicBezTo>
                        <a:cubicBezTo>
                          <a:pt x="8" y="15"/>
                          <a:pt x="9" y="18"/>
                          <a:pt x="10" y="22"/>
                        </a:cubicBezTo>
                        <a:cubicBezTo>
                          <a:pt x="10" y="22"/>
                          <a:pt x="11" y="21"/>
                          <a:pt x="12" y="21"/>
                        </a:cubicBezTo>
                        <a:cubicBezTo>
                          <a:pt x="9" y="19"/>
                          <a:pt x="8" y="16"/>
                          <a:pt x="6" y="13"/>
                        </a:cubicBezTo>
                        <a:cubicBezTo>
                          <a:pt x="6" y="13"/>
                          <a:pt x="5" y="14"/>
                          <a:pt x="5" y="14"/>
                        </a:cubicBezTo>
                        <a:cubicBezTo>
                          <a:pt x="7" y="17"/>
                          <a:pt x="9" y="19"/>
                          <a:pt x="10" y="22"/>
                        </a:cubicBezTo>
                        <a:cubicBezTo>
                          <a:pt x="11" y="22"/>
                          <a:pt x="12" y="22"/>
                          <a:pt x="12" y="21"/>
                        </a:cubicBezTo>
                        <a:cubicBezTo>
                          <a:pt x="9" y="18"/>
                          <a:pt x="6" y="15"/>
                          <a:pt x="4" y="11"/>
                        </a:cubicBezTo>
                        <a:cubicBezTo>
                          <a:pt x="3" y="10"/>
                          <a:pt x="2" y="11"/>
                          <a:pt x="2" y="12"/>
                        </a:cubicBezTo>
                        <a:cubicBezTo>
                          <a:pt x="2" y="13"/>
                          <a:pt x="2" y="14"/>
                          <a:pt x="3" y="15"/>
                        </a:cubicBezTo>
                        <a:cubicBezTo>
                          <a:pt x="3" y="15"/>
                          <a:pt x="4" y="14"/>
                          <a:pt x="5" y="14"/>
                        </a:cubicBezTo>
                        <a:cubicBezTo>
                          <a:pt x="4" y="13"/>
                          <a:pt x="3" y="12"/>
                          <a:pt x="2" y="11"/>
                        </a:cubicBezTo>
                        <a:cubicBezTo>
                          <a:pt x="2" y="11"/>
                          <a:pt x="1" y="12"/>
                          <a:pt x="1" y="12"/>
                        </a:cubicBezTo>
                        <a:cubicBezTo>
                          <a:pt x="4" y="14"/>
                          <a:pt x="6" y="16"/>
                          <a:pt x="9" y="19"/>
                        </a:cubicBezTo>
                        <a:cubicBezTo>
                          <a:pt x="9" y="18"/>
                          <a:pt x="10" y="18"/>
                          <a:pt x="10" y="17"/>
                        </a:cubicBezTo>
                        <a:cubicBezTo>
                          <a:pt x="10" y="17"/>
                          <a:pt x="10" y="17"/>
                          <a:pt x="10" y="17"/>
                        </a:cubicBezTo>
                        <a:cubicBezTo>
                          <a:pt x="9" y="16"/>
                          <a:pt x="7" y="17"/>
                          <a:pt x="8" y="18"/>
                        </a:cubicBezTo>
                        <a:cubicBezTo>
                          <a:pt x="9" y="21"/>
                          <a:pt x="11" y="24"/>
                          <a:pt x="12" y="27"/>
                        </a:cubicBezTo>
                        <a:cubicBezTo>
                          <a:pt x="13" y="28"/>
                          <a:pt x="15" y="28"/>
                          <a:pt x="14" y="26"/>
                        </a:cubicBezTo>
                        <a:cubicBezTo>
                          <a:pt x="13" y="24"/>
                          <a:pt x="13" y="22"/>
                          <a:pt x="13" y="20"/>
                        </a:cubicBezTo>
                        <a:cubicBezTo>
                          <a:pt x="12" y="20"/>
                          <a:pt x="11" y="20"/>
                          <a:pt x="11" y="21"/>
                        </a:cubicBezTo>
                        <a:cubicBezTo>
                          <a:pt x="13" y="23"/>
                          <a:pt x="13" y="26"/>
                          <a:pt x="13" y="28"/>
                        </a:cubicBezTo>
                        <a:cubicBezTo>
                          <a:pt x="14" y="28"/>
                          <a:pt x="15" y="28"/>
                          <a:pt x="15" y="28"/>
                        </a:cubicBezTo>
                        <a:cubicBezTo>
                          <a:pt x="14" y="26"/>
                          <a:pt x="13" y="24"/>
                          <a:pt x="12" y="22"/>
                        </a:cubicBezTo>
                        <a:cubicBezTo>
                          <a:pt x="11" y="23"/>
                          <a:pt x="11" y="23"/>
                          <a:pt x="10" y="23"/>
                        </a:cubicBezTo>
                        <a:cubicBezTo>
                          <a:pt x="12" y="26"/>
                          <a:pt x="13" y="28"/>
                          <a:pt x="13" y="31"/>
                        </a:cubicBezTo>
                        <a:cubicBezTo>
                          <a:pt x="14" y="31"/>
                          <a:pt x="15" y="31"/>
                          <a:pt x="15" y="30"/>
                        </a:cubicBezTo>
                        <a:cubicBezTo>
                          <a:pt x="14" y="29"/>
                          <a:pt x="13" y="27"/>
                          <a:pt x="12" y="25"/>
                        </a:cubicBezTo>
                        <a:cubicBezTo>
                          <a:pt x="12" y="26"/>
                          <a:pt x="11" y="26"/>
                          <a:pt x="11" y="27"/>
                        </a:cubicBezTo>
                        <a:cubicBezTo>
                          <a:pt x="11" y="28"/>
                          <a:pt x="12" y="29"/>
                          <a:pt x="13" y="31"/>
                        </a:cubicBezTo>
                        <a:cubicBezTo>
                          <a:pt x="13" y="31"/>
                          <a:pt x="13" y="32"/>
                          <a:pt x="13" y="32"/>
                        </a:cubicBezTo>
                        <a:cubicBezTo>
                          <a:pt x="16" y="32"/>
                          <a:pt x="15" y="32"/>
                          <a:pt x="18" y="32"/>
                        </a:cubicBezTo>
                        <a:cubicBezTo>
                          <a:pt x="18" y="32"/>
                          <a:pt x="19" y="32"/>
                          <a:pt x="19" y="31"/>
                        </a:cubicBezTo>
                        <a:cubicBezTo>
                          <a:pt x="18" y="28"/>
                          <a:pt x="16" y="26"/>
                          <a:pt x="15" y="24"/>
                        </a:cubicBezTo>
                        <a:cubicBezTo>
                          <a:pt x="14" y="22"/>
                          <a:pt x="12" y="24"/>
                          <a:pt x="13" y="25"/>
                        </a:cubicBezTo>
                        <a:cubicBezTo>
                          <a:pt x="14" y="27"/>
                          <a:pt x="14" y="29"/>
                          <a:pt x="14" y="32"/>
                        </a:cubicBezTo>
                        <a:cubicBezTo>
                          <a:pt x="15" y="32"/>
                          <a:pt x="16" y="32"/>
                          <a:pt x="16" y="32"/>
                        </a:cubicBezTo>
                        <a:cubicBezTo>
                          <a:pt x="17" y="31"/>
                          <a:pt x="17" y="31"/>
                          <a:pt x="17" y="30"/>
                        </a:cubicBezTo>
                        <a:cubicBezTo>
                          <a:pt x="18" y="31"/>
                          <a:pt x="19" y="30"/>
                          <a:pt x="19" y="29"/>
                        </a:cubicBezTo>
                        <a:cubicBezTo>
                          <a:pt x="18" y="27"/>
                          <a:pt x="17" y="25"/>
                          <a:pt x="15" y="24"/>
                        </a:cubicBezTo>
                        <a:cubicBezTo>
                          <a:pt x="14" y="22"/>
                          <a:pt x="13" y="23"/>
                          <a:pt x="13" y="25"/>
                        </a:cubicBezTo>
                        <a:cubicBezTo>
                          <a:pt x="15" y="27"/>
                          <a:pt x="16" y="30"/>
                          <a:pt x="17" y="32"/>
                        </a:cubicBezTo>
                        <a:cubicBezTo>
                          <a:pt x="18" y="33"/>
                          <a:pt x="20" y="32"/>
                          <a:pt x="19" y="31"/>
                        </a:cubicBezTo>
                        <a:cubicBezTo>
                          <a:pt x="18" y="28"/>
                          <a:pt x="17" y="26"/>
                          <a:pt x="16" y="23"/>
                        </a:cubicBezTo>
                        <a:cubicBezTo>
                          <a:pt x="16" y="23"/>
                          <a:pt x="15" y="24"/>
                          <a:pt x="14" y="24"/>
                        </a:cubicBezTo>
                        <a:cubicBezTo>
                          <a:pt x="16" y="26"/>
                          <a:pt x="17" y="28"/>
                          <a:pt x="19" y="30"/>
                        </a:cubicBezTo>
                        <a:cubicBezTo>
                          <a:pt x="19" y="30"/>
                          <a:pt x="20" y="30"/>
                          <a:pt x="20" y="29"/>
                        </a:cubicBezTo>
                        <a:cubicBezTo>
                          <a:pt x="19" y="26"/>
                          <a:pt x="17" y="23"/>
                          <a:pt x="16" y="20"/>
                        </a:cubicBezTo>
                        <a:cubicBezTo>
                          <a:pt x="16" y="21"/>
                          <a:pt x="15" y="21"/>
                          <a:pt x="14" y="21"/>
                        </a:cubicBezTo>
                        <a:cubicBezTo>
                          <a:pt x="16" y="24"/>
                          <a:pt x="17" y="26"/>
                          <a:pt x="18" y="29"/>
                        </a:cubicBezTo>
                        <a:cubicBezTo>
                          <a:pt x="18" y="29"/>
                          <a:pt x="19" y="28"/>
                          <a:pt x="20" y="28"/>
                        </a:cubicBezTo>
                        <a:cubicBezTo>
                          <a:pt x="18" y="25"/>
                          <a:pt x="16" y="21"/>
                          <a:pt x="15" y="18"/>
                        </a:cubicBezTo>
                        <a:cubicBezTo>
                          <a:pt x="14" y="18"/>
                          <a:pt x="13" y="19"/>
                          <a:pt x="13" y="19"/>
                        </a:cubicBezTo>
                        <a:cubicBezTo>
                          <a:pt x="14" y="22"/>
                          <a:pt x="16" y="25"/>
                          <a:pt x="17" y="27"/>
                        </a:cubicBezTo>
                        <a:cubicBezTo>
                          <a:pt x="18" y="27"/>
                          <a:pt x="18" y="27"/>
                          <a:pt x="19" y="26"/>
                        </a:cubicBezTo>
                        <a:cubicBezTo>
                          <a:pt x="16" y="22"/>
                          <a:pt x="13" y="19"/>
                          <a:pt x="11" y="14"/>
                        </a:cubicBezTo>
                        <a:cubicBezTo>
                          <a:pt x="10" y="15"/>
                          <a:pt x="9" y="15"/>
                          <a:pt x="9" y="15"/>
                        </a:cubicBezTo>
                        <a:cubicBezTo>
                          <a:pt x="11" y="18"/>
                          <a:pt x="13" y="21"/>
                          <a:pt x="14" y="23"/>
                        </a:cubicBezTo>
                        <a:cubicBezTo>
                          <a:pt x="15" y="24"/>
                          <a:pt x="17" y="23"/>
                          <a:pt x="16" y="22"/>
                        </a:cubicBezTo>
                        <a:cubicBezTo>
                          <a:pt x="14" y="18"/>
                          <a:pt x="11" y="15"/>
                          <a:pt x="9" y="12"/>
                        </a:cubicBezTo>
                        <a:cubicBezTo>
                          <a:pt x="8" y="12"/>
                          <a:pt x="7" y="13"/>
                          <a:pt x="7" y="13"/>
                        </a:cubicBezTo>
                        <a:cubicBezTo>
                          <a:pt x="9" y="15"/>
                          <a:pt x="11" y="18"/>
                          <a:pt x="13" y="20"/>
                        </a:cubicBezTo>
                        <a:cubicBezTo>
                          <a:pt x="14" y="20"/>
                          <a:pt x="14" y="19"/>
                          <a:pt x="15" y="19"/>
                        </a:cubicBezTo>
                        <a:cubicBezTo>
                          <a:pt x="12" y="16"/>
                          <a:pt x="9" y="12"/>
                          <a:pt x="8" y="8"/>
                        </a:cubicBezTo>
                        <a:cubicBezTo>
                          <a:pt x="7" y="9"/>
                          <a:pt x="7" y="9"/>
                          <a:pt x="6" y="10"/>
                        </a:cubicBezTo>
                        <a:cubicBezTo>
                          <a:pt x="10" y="12"/>
                          <a:pt x="12" y="16"/>
                          <a:pt x="14" y="19"/>
                        </a:cubicBezTo>
                        <a:cubicBezTo>
                          <a:pt x="15" y="19"/>
                          <a:pt x="16" y="18"/>
                          <a:pt x="16" y="18"/>
                        </a:cubicBezTo>
                        <a:cubicBezTo>
                          <a:pt x="14" y="15"/>
                          <a:pt x="11" y="12"/>
                          <a:pt x="10" y="8"/>
                        </a:cubicBezTo>
                        <a:cubicBezTo>
                          <a:pt x="9" y="8"/>
                          <a:pt x="9" y="9"/>
                          <a:pt x="8" y="9"/>
                        </a:cubicBezTo>
                        <a:cubicBezTo>
                          <a:pt x="11" y="12"/>
                          <a:pt x="13" y="15"/>
                          <a:pt x="14" y="19"/>
                        </a:cubicBezTo>
                        <a:cubicBezTo>
                          <a:pt x="14" y="19"/>
                          <a:pt x="15" y="19"/>
                          <a:pt x="16" y="18"/>
                        </a:cubicBezTo>
                        <a:cubicBezTo>
                          <a:pt x="12" y="16"/>
                          <a:pt x="10" y="13"/>
                          <a:pt x="8" y="10"/>
                        </a:cubicBezTo>
                        <a:cubicBezTo>
                          <a:pt x="7" y="9"/>
                          <a:pt x="5" y="7"/>
                          <a:pt x="3" y="6"/>
                        </a:cubicBezTo>
                        <a:cubicBezTo>
                          <a:pt x="2" y="4"/>
                          <a:pt x="5" y="7"/>
                          <a:pt x="5" y="7"/>
                        </a:cubicBezTo>
                        <a:cubicBezTo>
                          <a:pt x="6" y="8"/>
                          <a:pt x="6" y="8"/>
                          <a:pt x="7" y="9"/>
                        </a:cubicBezTo>
                        <a:cubicBezTo>
                          <a:pt x="8" y="10"/>
                          <a:pt x="9" y="12"/>
                          <a:pt x="10" y="13"/>
                        </a:cubicBezTo>
                        <a:cubicBezTo>
                          <a:pt x="11" y="14"/>
                          <a:pt x="13" y="12"/>
                          <a:pt x="12" y="11"/>
                        </a:cubicBezTo>
                        <a:cubicBezTo>
                          <a:pt x="10" y="10"/>
                          <a:pt x="9" y="8"/>
                          <a:pt x="8" y="6"/>
                        </a:cubicBezTo>
                        <a:cubicBezTo>
                          <a:pt x="8" y="7"/>
                          <a:pt x="7" y="7"/>
                          <a:pt x="6" y="8"/>
                        </a:cubicBezTo>
                        <a:cubicBezTo>
                          <a:pt x="8" y="10"/>
                          <a:pt x="10" y="14"/>
                          <a:pt x="12" y="17"/>
                        </a:cubicBezTo>
                        <a:cubicBezTo>
                          <a:pt x="13" y="20"/>
                          <a:pt x="14" y="23"/>
                          <a:pt x="16" y="27"/>
                        </a:cubicBezTo>
                        <a:cubicBezTo>
                          <a:pt x="16" y="28"/>
                          <a:pt x="18" y="27"/>
                          <a:pt x="17" y="26"/>
                        </a:cubicBezTo>
                        <a:cubicBezTo>
                          <a:pt x="17" y="25"/>
                          <a:pt x="17" y="25"/>
                          <a:pt x="17" y="24"/>
                        </a:cubicBezTo>
                        <a:cubicBezTo>
                          <a:pt x="16" y="23"/>
                          <a:pt x="14" y="25"/>
                          <a:pt x="15" y="26"/>
                        </a:cubicBezTo>
                        <a:cubicBezTo>
                          <a:pt x="15" y="26"/>
                          <a:pt x="15" y="26"/>
                          <a:pt x="15" y="26"/>
                        </a:cubicBezTo>
                        <a:cubicBezTo>
                          <a:pt x="16" y="26"/>
                          <a:pt x="17" y="26"/>
                          <a:pt x="17" y="26"/>
                        </a:cubicBezTo>
                        <a:cubicBezTo>
                          <a:pt x="16" y="23"/>
                          <a:pt x="16" y="20"/>
                          <a:pt x="15" y="17"/>
                        </a:cubicBezTo>
                        <a:cubicBezTo>
                          <a:pt x="13" y="14"/>
                          <a:pt x="11" y="10"/>
                          <a:pt x="8" y="6"/>
                        </a:cubicBezTo>
                        <a:cubicBezTo>
                          <a:pt x="8" y="5"/>
                          <a:pt x="6" y="6"/>
                          <a:pt x="6" y="8"/>
                        </a:cubicBezTo>
                        <a:cubicBezTo>
                          <a:pt x="8" y="9"/>
                          <a:pt x="9" y="11"/>
                          <a:pt x="10" y="13"/>
                        </a:cubicBezTo>
                        <a:cubicBezTo>
                          <a:pt x="11" y="12"/>
                          <a:pt x="11" y="12"/>
                          <a:pt x="12" y="11"/>
                        </a:cubicBezTo>
                        <a:cubicBezTo>
                          <a:pt x="10" y="10"/>
                          <a:pt x="3" y="0"/>
                          <a:pt x="1" y="4"/>
                        </a:cubicBezTo>
                        <a:cubicBezTo>
                          <a:pt x="0" y="6"/>
                          <a:pt x="3" y="8"/>
                          <a:pt x="4" y="10"/>
                        </a:cubicBezTo>
                        <a:cubicBezTo>
                          <a:pt x="8" y="13"/>
                          <a:pt x="10" y="17"/>
                          <a:pt x="14" y="20"/>
                        </a:cubicBezTo>
                        <a:cubicBezTo>
                          <a:pt x="15" y="21"/>
                          <a:pt x="16" y="20"/>
                          <a:pt x="16" y="19"/>
                        </a:cubicBezTo>
                        <a:cubicBezTo>
                          <a:pt x="15" y="15"/>
                          <a:pt x="13" y="10"/>
                          <a:pt x="10" y="8"/>
                        </a:cubicBezTo>
                        <a:cubicBezTo>
                          <a:pt x="9" y="7"/>
                          <a:pt x="7" y="8"/>
                          <a:pt x="8" y="9"/>
                        </a:cubicBezTo>
                        <a:cubicBezTo>
                          <a:pt x="9" y="13"/>
                          <a:pt x="12" y="16"/>
                          <a:pt x="14" y="19"/>
                        </a:cubicBezTo>
                        <a:cubicBezTo>
                          <a:pt x="15" y="20"/>
                          <a:pt x="17" y="19"/>
                          <a:pt x="16" y="18"/>
                        </a:cubicBezTo>
                        <a:cubicBezTo>
                          <a:pt x="14" y="14"/>
                          <a:pt x="12" y="10"/>
                          <a:pt x="7" y="8"/>
                        </a:cubicBezTo>
                        <a:cubicBezTo>
                          <a:pt x="7" y="7"/>
                          <a:pt x="5" y="8"/>
                          <a:pt x="6" y="9"/>
                        </a:cubicBezTo>
                        <a:cubicBezTo>
                          <a:pt x="7" y="13"/>
                          <a:pt x="10" y="17"/>
                          <a:pt x="13" y="20"/>
                        </a:cubicBezTo>
                        <a:cubicBezTo>
                          <a:pt x="14" y="21"/>
                          <a:pt x="16" y="20"/>
                          <a:pt x="15" y="19"/>
                        </a:cubicBezTo>
                        <a:cubicBezTo>
                          <a:pt x="13" y="16"/>
                          <a:pt x="11" y="14"/>
                          <a:pt x="9" y="12"/>
                        </a:cubicBezTo>
                        <a:cubicBezTo>
                          <a:pt x="7" y="11"/>
                          <a:pt x="6" y="12"/>
                          <a:pt x="7" y="13"/>
                        </a:cubicBezTo>
                        <a:cubicBezTo>
                          <a:pt x="10" y="16"/>
                          <a:pt x="12" y="19"/>
                          <a:pt x="14" y="23"/>
                        </a:cubicBezTo>
                        <a:cubicBezTo>
                          <a:pt x="15" y="23"/>
                          <a:pt x="16" y="23"/>
                          <a:pt x="16" y="22"/>
                        </a:cubicBezTo>
                        <a:cubicBezTo>
                          <a:pt x="14" y="20"/>
                          <a:pt x="13" y="17"/>
                          <a:pt x="11" y="14"/>
                        </a:cubicBezTo>
                        <a:cubicBezTo>
                          <a:pt x="10" y="13"/>
                          <a:pt x="8" y="14"/>
                          <a:pt x="9" y="15"/>
                        </a:cubicBezTo>
                        <a:cubicBezTo>
                          <a:pt x="11" y="20"/>
                          <a:pt x="14" y="24"/>
                          <a:pt x="17" y="27"/>
                        </a:cubicBezTo>
                        <a:cubicBezTo>
                          <a:pt x="18" y="28"/>
                          <a:pt x="20" y="28"/>
                          <a:pt x="19" y="26"/>
                        </a:cubicBezTo>
                        <a:cubicBezTo>
                          <a:pt x="17" y="24"/>
                          <a:pt x="16" y="21"/>
                          <a:pt x="15" y="18"/>
                        </a:cubicBezTo>
                        <a:cubicBezTo>
                          <a:pt x="14" y="17"/>
                          <a:pt x="12" y="18"/>
                          <a:pt x="13" y="19"/>
                        </a:cubicBezTo>
                        <a:cubicBezTo>
                          <a:pt x="14" y="23"/>
                          <a:pt x="16" y="26"/>
                          <a:pt x="18" y="29"/>
                        </a:cubicBezTo>
                        <a:cubicBezTo>
                          <a:pt x="18" y="30"/>
                          <a:pt x="20" y="30"/>
                          <a:pt x="20" y="28"/>
                        </a:cubicBezTo>
                        <a:cubicBezTo>
                          <a:pt x="19" y="25"/>
                          <a:pt x="18" y="23"/>
                          <a:pt x="16" y="20"/>
                        </a:cubicBezTo>
                        <a:cubicBezTo>
                          <a:pt x="16" y="19"/>
                          <a:pt x="14" y="20"/>
                          <a:pt x="14" y="21"/>
                        </a:cubicBezTo>
                        <a:cubicBezTo>
                          <a:pt x="15" y="24"/>
                          <a:pt x="17" y="27"/>
                          <a:pt x="19" y="30"/>
                        </a:cubicBezTo>
                        <a:cubicBezTo>
                          <a:pt x="19" y="32"/>
                          <a:pt x="21" y="30"/>
                          <a:pt x="20" y="29"/>
                        </a:cubicBezTo>
                        <a:cubicBezTo>
                          <a:pt x="19" y="27"/>
                          <a:pt x="18" y="25"/>
                          <a:pt x="16" y="22"/>
                        </a:cubicBezTo>
                        <a:cubicBezTo>
                          <a:pt x="15" y="22"/>
                          <a:pt x="14" y="22"/>
                          <a:pt x="14" y="23"/>
                        </a:cubicBezTo>
                        <a:cubicBezTo>
                          <a:pt x="14" y="26"/>
                          <a:pt x="16" y="29"/>
                          <a:pt x="17" y="32"/>
                        </a:cubicBezTo>
                        <a:cubicBezTo>
                          <a:pt x="18" y="32"/>
                          <a:pt x="18" y="31"/>
                          <a:pt x="19" y="31"/>
                        </a:cubicBezTo>
                        <a:cubicBezTo>
                          <a:pt x="17" y="29"/>
                          <a:pt x="17" y="26"/>
                          <a:pt x="15" y="24"/>
                        </a:cubicBezTo>
                        <a:cubicBezTo>
                          <a:pt x="15" y="24"/>
                          <a:pt x="14" y="24"/>
                          <a:pt x="13" y="25"/>
                        </a:cubicBezTo>
                        <a:cubicBezTo>
                          <a:pt x="15" y="26"/>
                          <a:pt x="16" y="28"/>
                          <a:pt x="17" y="30"/>
                        </a:cubicBezTo>
                        <a:cubicBezTo>
                          <a:pt x="17" y="29"/>
                          <a:pt x="18" y="29"/>
                          <a:pt x="18" y="28"/>
                        </a:cubicBezTo>
                        <a:cubicBezTo>
                          <a:pt x="17" y="27"/>
                          <a:pt x="15" y="27"/>
                          <a:pt x="14" y="27"/>
                        </a:cubicBezTo>
                        <a:cubicBezTo>
                          <a:pt x="13" y="27"/>
                          <a:pt x="12" y="27"/>
                          <a:pt x="13" y="28"/>
                        </a:cubicBezTo>
                        <a:cubicBezTo>
                          <a:pt x="13" y="30"/>
                          <a:pt x="13" y="31"/>
                          <a:pt x="14" y="33"/>
                        </a:cubicBezTo>
                        <a:cubicBezTo>
                          <a:pt x="15" y="34"/>
                          <a:pt x="16" y="33"/>
                          <a:pt x="16" y="32"/>
                        </a:cubicBezTo>
                        <a:cubicBezTo>
                          <a:pt x="17" y="29"/>
                          <a:pt x="16" y="26"/>
                          <a:pt x="15" y="24"/>
                        </a:cubicBezTo>
                        <a:cubicBezTo>
                          <a:pt x="14" y="24"/>
                          <a:pt x="14" y="24"/>
                          <a:pt x="13" y="25"/>
                        </a:cubicBezTo>
                        <a:cubicBezTo>
                          <a:pt x="14" y="27"/>
                          <a:pt x="16" y="29"/>
                          <a:pt x="16" y="31"/>
                        </a:cubicBezTo>
                        <a:cubicBezTo>
                          <a:pt x="17" y="31"/>
                          <a:pt x="17" y="31"/>
                          <a:pt x="18" y="30"/>
                        </a:cubicBezTo>
                        <a:cubicBezTo>
                          <a:pt x="14" y="30"/>
                          <a:pt x="14" y="27"/>
                          <a:pt x="12" y="25"/>
                        </a:cubicBezTo>
                        <a:cubicBezTo>
                          <a:pt x="11" y="24"/>
                          <a:pt x="10" y="25"/>
                          <a:pt x="10" y="26"/>
                        </a:cubicBezTo>
                        <a:cubicBezTo>
                          <a:pt x="11" y="28"/>
                          <a:pt x="12" y="30"/>
                          <a:pt x="13" y="31"/>
                        </a:cubicBezTo>
                        <a:cubicBezTo>
                          <a:pt x="14" y="32"/>
                          <a:pt x="16" y="32"/>
                          <a:pt x="15" y="31"/>
                        </a:cubicBezTo>
                        <a:cubicBezTo>
                          <a:pt x="15" y="27"/>
                          <a:pt x="14" y="25"/>
                          <a:pt x="12" y="22"/>
                        </a:cubicBezTo>
                        <a:cubicBezTo>
                          <a:pt x="11" y="21"/>
                          <a:pt x="9" y="22"/>
                          <a:pt x="10" y="23"/>
                        </a:cubicBezTo>
                        <a:cubicBezTo>
                          <a:pt x="11" y="25"/>
                          <a:pt x="12" y="27"/>
                          <a:pt x="14" y="29"/>
                        </a:cubicBezTo>
                        <a:cubicBezTo>
                          <a:pt x="14" y="30"/>
                          <a:pt x="16" y="29"/>
                          <a:pt x="15" y="28"/>
                        </a:cubicBezTo>
                        <a:cubicBezTo>
                          <a:pt x="15" y="25"/>
                          <a:pt x="15" y="22"/>
                          <a:pt x="12" y="19"/>
                        </a:cubicBezTo>
                        <a:cubicBezTo>
                          <a:pt x="12" y="19"/>
                          <a:pt x="10" y="19"/>
                          <a:pt x="10" y="20"/>
                        </a:cubicBezTo>
                        <a:cubicBezTo>
                          <a:pt x="11" y="22"/>
                          <a:pt x="11" y="25"/>
                          <a:pt x="12" y="27"/>
                        </a:cubicBezTo>
                        <a:cubicBezTo>
                          <a:pt x="13" y="27"/>
                          <a:pt x="13" y="26"/>
                          <a:pt x="14" y="26"/>
                        </a:cubicBezTo>
                        <a:cubicBezTo>
                          <a:pt x="13" y="23"/>
                          <a:pt x="11" y="20"/>
                          <a:pt x="10" y="17"/>
                        </a:cubicBezTo>
                        <a:cubicBezTo>
                          <a:pt x="9" y="17"/>
                          <a:pt x="9" y="18"/>
                          <a:pt x="8" y="18"/>
                        </a:cubicBezTo>
                        <a:cubicBezTo>
                          <a:pt x="8" y="18"/>
                          <a:pt x="9" y="19"/>
                          <a:pt x="9" y="19"/>
                        </a:cubicBezTo>
                        <a:cubicBezTo>
                          <a:pt x="10" y="20"/>
                          <a:pt x="11" y="18"/>
                          <a:pt x="10" y="17"/>
                        </a:cubicBezTo>
                        <a:cubicBezTo>
                          <a:pt x="8" y="15"/>
                          <a:pt x="5" y="12"/>
                          <a:pt x="2" y="11"/>
                        </a:cubicBezTo>
                        <a:cubicBezTo>
                          <a:pt x="1" y="10"/>
                          <a:pt x="0" y="11"/>
                          <a:pt x="0" y="12"/>
                        </a:cubicBezTo>
                        <a:cubicBezTo>
                          <a:pt x="1" y="13"/>
                          <a:pt x="2" y="14"/>
                          <a:pt x="3" y="15"/>
                        </a:cubicBezTo>
                        <a:cubicBezTo>
                          <a:pt x="4" y="16"/>
                          <a:pt x="5" y="15"/>
                          <a:pt x="5" y="14"/>
                        </a:cubicBezTo>
                        <a:cubicBezTo>
                          <a:pt x="4" y="13"/>
                          <a:pt x="4" y="13"/>
                          <a:pt x="4" y="12"/>
                        </a:cubicBezTo>
                        <a:cubicBezTo>
                          <a:pt x="3" y="12"/>
                          <a:pt x="3" y="12"/>
                          <a:pt x="2" y="12"/>
                        </a:cubicBezTo>
                        <a:cubicBezTo>
                          <a:pt x="4" y="16"/>
                          <a:pt x="7" y="20"/>
                          <a:pt x="11" y="23"/>
                        </a:cubicBezTo>
                        <a:cubicBezTo>
                          <a:pt x="11" y="23"/>
                          <a:pt x="13" y="23"/>
                          <a:pt x="13" y="22"/>
                        </a:cubicBezTo>
                        <a:cubicBezTo>
                          <a:pt x="11" y="18"/>
                          <a:pt x="9" y="15"/>
                          <a:pt x="6" y="13"/>
                        </a:cubicBezTo>
                        <a:cubicBezTo>
                          <a:pt x="5" y="12"/>
                          <a:pt x="4" y="13"/>
                          <a:pt x="4" y="14"/>
                        </a:cubicBezTo>
                        <a:cubicBezTo>
                          <a:pt x="6" y="17"/>
                          <a:pt x="7" y="20"/>
                          <a:pt x="10" y="23"/>
                        </a:cubicBezTo>
                        <a:cubicBezTo>
                          <a:pt x="11" y="23"/>
                          <a:pt x="12" y="23"/>
                          <a:pt x="12" y="22"/>
                        </a:cubicBezTo>
                        <a:cubicBezTo>
                          <a:pt x="11" y="18"/>
                          <a:pt x="10" y="14"/>
                          <a:pt x="6" y="12"/>
                        </a:cubicBezTo>
                        <a:cubicBezTo>
                          <a:pt x="5" y="11"/>
                          <a:pt x="4" y="12"/>
                          <a:pt x="5" y="13"/>
                        </a:cubicBezTo>
                        <a:cubicBezTo>
                          <a:pt x="5" y="14"/>
                          <a:pt x="6" y="14"/>
                          <a:pt x="6" y="15"/>
                        </a:cubicBezTo>
                        <a:cubicBezTo>
                          <a:pt x="7" y="16"/>
                          <a:pt x="9" y="15"/>
                          <a:pt x="8"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9" name="Freeform 304"/>
                  <p:cNvSpPr/>
                  <p:nvPr/>
                </p:nvSpPr>
                <p:spPr bwMode="auto">
                  <a:xfrm>
                    <a:off x="949" y="1598"/>
                    <a:ext cx="31" cy="30"/>
                  </a:xfrm>
                  <a:custGeom>
                    <a:avLst/>
                    <a:gdLst>
                      <a:gd name="T0" fmla="*/ 3 w 47"/>
                      <a:gd name="T1" fmla="*/ 30 h 45"/>
                      <a:gd name="T2" fmla="*/ 3 w 47"/>
                      <a:gd name="T3" fmla="*/ 30 h 45"/>
                      <a:gd name="T4" fmla="*/ 4 w 47"/>
                      <a:gd name="T5" fmla="*/ 32 h 45"/>
                      <a:gd name="T6" fmla="*/ 10 w 47"/>
                      <a:gd name="T7" fmla="*/ 23 h 45"/>
                      <a:gd name="T8" fmla="*/ 18 w 47"/>
                      <a:gd name="T9" fmla="*/ 30 h 45"/>
                      <a:gd name="T10" fmla="*/ 20 w 47"/>
                      <a:gd name="T11" fmla="*/ 30 h 45"/>
                      <a:gd name="T12" fmla="*/ 32 w 47"/>
                      <a:gd name="T13" fmla="*/ 10 h 45"/>
                      <a:gd name="T14" fmla="*/ 39 w 47"/>
                      <a:gd name="T15" fmla="*/ 5 h 45"/>
                      <a:gd name="T16" fmla="*/ 39 w 47"/>
                      <a:gd name="T17" fmla="*/ 18 h 45"/>
                      <a:gd name="T18" fmla="*/ 28 w 47"/>
                      <a:gd name="T19" fmla="*/ 41 h 45"/>
                      <a:gd name="T20" fmla="*/ 15 w 47"/>
                      <a:gd name="T21" fmla="*/ 36 h 45"/>
                      <a:gd name="T22" fmla="*/ 3 w 47"/>
                      <a:gd name="T23" fmla="*/ 31 h 45"/>
                      <a:gd name="T24" fmla="*/ 2 w 47"/>
                      <a:gd name="T25" fmla="*/ 33 h 45"/>
                      <a:gd name="T26" fmla="*/ 12 w 47"/>
                      <a:gd name="T27" fmla="*/ 38 h 45"/>
                      <a:gd name="T28" fmla="*/ 30 w 47"/>
                      <a:gd name="T29" fmla="*/ 45 h 45"/>
                      <a:gd name="T30" fmla="*/ 32 w 47"/>
                      <a:gd name="T31" fmla="*/ 44 h 45"/>
                      <a:gd name="T32" fmla="*/ 45 w 47"/>
                      <a:gd name="T33" fmla="*/ 11 h 45"/>
                      <a:gd name="T34" fmla="*/ 34 w 47"/>
                      <a:gd name="T35" fmla="*/ 0 h 45"/>
                      <a:gd name="T36" fmla="*/ 33 w 47"/>
                      <a:gd name="T37" fmla="*/ 1 h 45"/>
                      <a:gd name="T38" fmla="*/ 18 w 47"/>
                      <a:gd name="T39" fmla="*/ 29 h 45"/>
                      <a:gd name="T40" fmla="*/ 20 w 47"/>
                      <a:gd name="T41" fmla="*/ 28 h 45"/>
                      <a:gd name="T42" fmla="*/ 8 w 47"/>
                      <a:gd name="T43" fmla="*/ 20 h 45"/>
                      <a:gd name="T44" fmla="*/ 2 w 47"/>
                      <a:gd name="T45" fmla="*/ 31 h 45"/>
                      <a:gd name="T46" fmla="*/ 3 w 47"/>
                      <a:gd name="T47" fmla="*/ 33 h 45"/>
                      <a:gd name="T48" fmla="*/ 5 w 47"/>
                      <a:gd name="T49" fmla="*/ 32 h 45"/>
                      <a:gd name="T50" fmla="*/ 3 w 47"/>
                      <a:gd name="T51" fmla="*/ 3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7" h="45">
                        <a:moveTo>
                          <a:pt x="3" y="30"/>
                        </a:moveTo>
                        <a:cubicBezTo>
                          <a:pt x="3" y="30"/>
                          <a:pt x="3" y="30"/>
                          <a:pt x="3" y="30"/>
                        </a:cubicBezTo>
                        <a:cubicBezTo>
                          <a:pt x="3" y="31"/>
                          <a:pt x="4" y="31"/>
                          <a:pt x="4" y="32"/>
                        </a:cubicBezTo>
                        <a:cubicBezTo>
                          <a:pt x="5" y="30"/>
                          <a:pt x="7" y="22"/>
                          <a:pt x="10" y="23"/>
                        </a:cubicBezTo>
                        <a:cubicBezTo>
                          <a:pt x="13" y="25"/>
                          <a:pt x="15" y="28"/>
                          <a:pt x="18" y="30"/>
                        </a:cubicBezTo>
                        <a:cubicBezTo>
                          <a:pt x="19" y="31"/>
                          <a:pt x="20" y="31"/>
                          <a:pt x="20" y="30"/>
                        </a:cubicBezTo>
                        <a:cubicBezTo>
                          <a:pt x="25" y="24"/>
                          <a:pt x="29" y="17"/>
                          <a:pt x="32" y="10"/>
                        </a:cubicBezTo>
                        <a:cubicBezTo>
                          <a:pt x="34" y="5"/>
                          <a:pt x="34" y="3"/>
                          <a:pt x="39" y="5"/>
                        </a:cubicBezTo>
                        <a:cubicBezTo>
                          <a:pt x="45" y="8"/>
                          <a:pt x="40" y="15"/>
                          <a:pt x="39" y="18"/>
                        </a:cubicBezTo>
                        <a:cubicBezTo>
                          <a:pt x="38" y="21"/>
                          <a:pt x="31" y="42"/>
                          <a:pt x="28" y="41"/>
                        </a:cubicBezTo>
                        <a:cubicBezTo>
                          <a:pt x="24" y="40"/>
                          <a:pt x="20" y="37"/>
                          <a:pt x="15" y="36"/>
                        </a:cubicBezTo>
                        <a:cubicBezTo>
                          <a:pt x="11" y="34"/>
                          <a:pt x="7" y="33"/>
                          <a:pt x="3" y="31"/>
                        </a:cubicBezTo>
                        <a:cubicBezTo>
                          <a:pt x="2" y="30"/>
                          <a:pt x="0" y="32"/>
                          <a:pt x="2" y="33"/>
                        </a:cubicBezTo>
                        <a:cubicBezTo>
                          <a:pt x="5" y="35"/>
                          <a:pt x="8" y="37"/>
                          <a:pt x="12" y="38"/>
                        </a:cubicBezTo>
                        <a:cubicBezTo>
                          <a:pt x="18" y="40"/>
                          <a:pt x="24" y="43"/>
                          <a:pt x="30" y="45"/>
                        </a:cubicBezTo>
                        <a:cubicBezTo>
                          <a:pt x="31" y="45"/>
                          <a:pt x="32" y="44"/>
                          <a:pt x="32" y="44"/>
                        </a:cubicBezTo>
                        <a:cubicBezTo>
                          <a:pt x="36" y="33"/>
                          <a:pt x="42" y="22"/>
                          <a:pt x="45" y="11"/>
                        </a:cubicBezTo>
                        <a:cubicBezTo>
                          <a:pt x="47" y="4"/>
                          <a:pt x="40" y="2"/>
                          <a:pt x="34" y="0"/>
                        </a:cubicBezTo>
                        <a:cubicBezTo>
                          <a:pt x="34" y="0"/>
                          <a:pt x="33" y="1"/>
                          <a:pt x="33" y="1"/>
                        </a:cubicBezTo>
                        <a:cubicBezTo>
                          <a:pt x="28" y="11"/>
                          <a:pt x="24" y="20"/>
                          <a:pt x="18" y="29"/>
                        </a:cubicBezTo>
                        <a:cubicBezTo>
                          <a:pt x="19" y="28"/>
                          <a:pt x="19" y="28"/>
                          <a:pt x="20" y="28"/>
                        </a:cubicBezTo>
                        <a:cubicBezTo>
                          <a:pt x="18" y="26"/>
                          <a:pt x="12" y="19"/>
                          <a:pt x="8" y="20"/>
                        </a:cubicBezTo>
                        <a:cubicBezTo>
                          <a:pt x="4" y="21"/>
                          <a:pt x="3" y="28"/>
                          <a:pt x="2" y="31"/>
                        </a:cubicBezTo>
                        <a:cubicBezTo>
                          <a:pt x="1" y="32"/>
                          <a:pt x="2" y="33"/>
                          <a:pt x="3" y="33"/>
                        </a:cubicBezTo>
                        <a:cubicBezTo>
                          <a:pt x="4" y="33"/>
                          <a:pt x="5" y="32"/>
                          <a:pt x="5" y="32"/>
                        </a:cubicBezTo>
                        <a:cubicBezTo>
                          <a:pt x="6" y="31"/>
                          <a:pt x="4" y="29"/>
                          <a:pt x="3"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0" name="Freeform 305"/>
                  <p:cNvSpPr/>
                  <p:nvPr/>
                </p:nvSpPr>
                <p:spPr bwMode="auto">
                  <a:xfrm>
                    <a:off x="951" y="1598"/>
                    <a:ext cx="28" cy="28"/>
                  </a:xfrm>
                  <a:custGeom>
                    <a:avLst/>
                    <a:gdLst>
                      <a:gd name="T0" fmla="*/ 4 w 43"/>
                      <a:gd name="T1" fmla="*/ 31 h 42"/>
                      <a:gd name="T2" fmla="*/ 6 w 43"/>
                      <a:gd name="T3" fmla="*/ 25 h 42"/>
                      <a:gd name="T4" fmla="*/ 4 w 43"/>
                      <a:gd name="T5" fmla="*/ 26 h 42"/>
                      <a:gd name="T6" fmla="*/ 3 w 43"/>
                      <a:gd name="T7" fmla="*/ 26 h 42"/>
                      <a:gd name="T8" fmla="*/ 8 w 43"/>
                      <a:gd name="T9" fmla="*/ 34 h 42"/>
                      <a:gd name="T10" fmla="*/ 9 w 43"/>
                      <a:gd name="T11" fmla="*/ 27 h 42"/>
                      <a:gd name="T12" fmla="*/ 7 w 43"/>
                      <a:gd name="T13" fmla="*/ 27 h 42"/>
                      <a:gd name="T14" fmla="*/ 12 w 43"/>
                      <a:gd name="T15" fmla="*/ 35 h 42"/>
                      <a:gd name="T16" fmla="*/ 12 w 43"/>
                      <a:gd name="T17" fmla="*/ 37 h 42"/>
                      <a:gd name="T18" fmla="*/ 13 w 43"/>
                      <a:gd name="T19" fmla="*/ 31 h 42"/>
                      <a:gd name="T20" fmla="*/ 14 w 43"/>
                      <a:gd name="T21" fmla="*/ 34 h 42"/>
                      <a:gd name="T22" fmla="*/ 16 w 43"/>
                      <a:gd name="T23" fmla="*/ 32 h 42"/>
                      <a:gd name="T24" fmla="*/ 23 w 43"/>
                      <a:gd name="T25" fmla="*/ 31 h 42"/>
                      <a:gd name="T26" fmla="*/ 22 w 43"/>
                      <a:gd name="T27" fmla="*/ 23 h 42"/>
                      <a:gd name="T28" fmla="*/ 16 w 43"/>
                      <a:gd name="T29" fmla="*/ 32 h 42"/>
                      <a:gd name="T30" fmla="*/ 21 w 43"/>
                      <a:gd name="T31" fmla="*/ 29 h 42"/>
                      <a:gd name="T32" fmla="*/ 31 w 43"/>
                      <a:gd name="T33" fmla="*/ 10 h 42"/>
                      <a:gd name="T34" fmla="*/ 29 w 43"/>
                      <a:gd name="T35" fmla="*/ 12 h 42"/>
                      <a:gd name="T36" fmla="*/ 23 w 43"/>
                      <a:gd name="T37" fmla="*/ 34 h 42"/>
                      <a:gd name="T38" fmla="*/ 25 w 43"/>
                      <a:gd name="T39" fmla="*/ 39 h 42"/>
                      <a:gd name="T40" fmla="*/ 28 w 43"/>
                      <a:gd name="T41" fmla="*/ 31 h 42"/>
                      <a:gd name="T42" fmla="*/ 29 w 43"/>
                      <a:gd name="T43" fmla="*/ 19 h 42"/>
                      <a:gd name="T44" fmla="*/ 25 w 43"/>
                      <a:gd name="T45" fmla="*/ 35 h 42"/>
                      <a:gd name="T46" fmla="*/ 32 w 43"/>
                      <a:gd name="T47" fmla="*/ 34 h 42"/>
                      <a:gd name="T48" fmla="*/ 38 w 43"/>
                      <a:gd name="T49" fmla="*/ 10 h 42"/>
                      <a:gd name="T50" fmla="*/ 34 w 43"/>
                      <a:gd name="T51" fmla="*/ 10 h 42"/>
                      <a:gd name="T52" fmla="*/ 36 w 43"/>
                      <a:gd name="T53" fmla="*/ 12 h 42"/>
                      <a:gd name="T54" fmla="*/ 32 w 43"/>
                      <a:gd name="T55" fmla="*/ 11 h 42"/>
                      <a:gd name="T56" fmla="*/ 34 w 43"/>
                      <a:gd name="T57" fmla="*/ 16 h 42"/>
                      <a:gd name="T58" fmla="*/ 32 w 43"/>
                      <a:gd name="T59" fmla="*/ 14 h 42"/>
                      <a:gd name="T60" fmla="*/ 35 w 43"/>
                      <a:gd name="T61" fmla="*/ 10 h 42"/>
                      <a:gd name="T62" fmla="*/ 30 w 43"/>
                      <a:gd name="T63" fmla="*/ 33 h 42"/>
                      <a:gd name="T64" fmla="*/ 28 w 43"/>
                      <a:gd name="T65" fmla="*/ 36 h 42"/>
                      <a:gd name="T66" fmla="*/ 32 w 43"/>
                      <a:gd name="T67" fmla="*/ 20 h 42"/>
                      <a:gd name="T68" fmla="*/ 25 w 43"/>
                      <a:gd name="T69" fmla="*/ 30 h 42"/>
                      <a:gd name="T70" fmla="*/ 22 w 43"/>
                      <a:gd name="T71" fmla="*/ 39 h 42"/>
                      <a:gd name="T72" fmla="*/ 26 w 43"/>
                      <a:gd name="T73" fmla="*/ 35 h 42"/>
                      <a:gd name="T74" fmla="*/ 31 w 43"/>
                      <a:gd name="T75" fmla="*/ 12 h 42"/>
                      <a:gd name="T76" fmla="*/ 28 w 43"/>
                      <a:gd name="T77" fmla="*/ 9 h 42"/>
                      <a:gd name="T78" fmla="*/ 19 w 43"/>
                      <a:gd name="T79" fmla="*/ 27 h 42"/>
                      <a:gd name="T80" fmla="*/ 19 w 43"/>
                      <a:gd name="T81" fmla="*/ 33 h 42"/>
                      <a:gd name="T82" fmla="*/ 25 w 43"/>
                      <a:gd name="T83" fmla="*/ 24 h 42"/>
                      <a:gd name="T84" fmla="*/ 20 w 43"/>
                      <a:gd name="T85" fmla="*/ 32 h 42"/>
                      <a:gd name="T86" fmla="*/ 20 w 43"/>
                      <a:gd name="T87" fmla="*/ 40 h 42"/>
                      <a:gd name="T88" fmla="*/ 23 w 43"/>
                      <a:gd name="T89" fmla="*/ 39 h 42"/>
                      <a:gd name="T90" fmla="*/ 12 w 43"/>
                      <a:gd name="T91" fmla="*/ 30 h 42"/>
                      <a:gd name="T92" fmla="*/ 7 w 43"/>
                      <a:gd name="T93" fmla="*/ 31 h 42"/>
                      <a:gd name="T94" fmla="*/ 12 w 43"/>
                      <a:gd name="T95" fmla="*/ 35 h 42"/>
                      <a:gd name="T96" fmla="*/ 9 w 43"/>
                      <a:gd name="T97" fmla="*/ 33 h 42"/>
                      <a:gd name="T98" fmla="*/ 9 w 43"/>
                      <a:gd name="T99" fmla="*/ 26 h 42"/>
                      <a:gd name="T100" fmla="*/ 5 w 43"/>
                      <a:gd name="T101" fmla="*/ 26 h 42"/>
                      <a:gd name="T102" fmla="*/ 3 w 43"/>
                      <a:gd name="T103" fmla="*/ 28 h 42"/>
                      <a:gd name="T104" fmla="*/ 6 w 43"/>
                      <a:gd name="T105" fmla="*/ 34 h 42"/>
                      <a:gd name="T106" fmla="*/ 6 w 43"/>
                      <a:gd name="T107" fmla="*/ 24 h 42"/>
                      <a:gd name="T108" fmla="*/ 2 w 43"/>
                      <a:gd name="T109" fmla="*/ 26 h 42"/>
                      <a:gd name="T110" fmla="*/ 4 w 43"/>
                      <a:gd name="T111" fmla="*/ 3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3" h="42">
                        <a:moveTo>
                          <a:pt x="7" y="30"/>
                        </a:moveTo>
                        <a:cubicBezTo>
                          <a:pt x="7" y="28"/>
                          <a:pt x="7" y="27"/>
                          <a:pt x="7" y="26"/>
                        </a:cubicBezTo>
                        <a:cubicBezTo>
                          <a:pt x="7" y="24"/>
                          <a:pt x="5" y="23"/>
                          <a:pt x="4" y="25"/>
                        </a:cubicBezTo>
                        <a:cubicBezTo>
                          <a:pt x="3" y="27"/>
                          <a:pt x="2" y="29"/>
                          <a:pt x="1" y="31"/>
                        </a:cubicBezTo>
                        <a:cubicBezTo>
                          <a:pt x="2" y="31"/>
                          <a:pt x="3" y="31"/>
                          <a:pt x="4" y="31"/>
                        </a:cubicBezTo>
                        <a:cubicBezTo>
                          <a:pt x="4" y="30"/>
                          <a:pt x="4" y="28"/>
                          <a:pt x="5" y="26"/>
                        </a:cubicBezTo>
                        <a:cubicBezTo>
                          <a:pt x="5" y="25"/>
                          <a:pt x="3" y="24"/>
                          <a:pt x="2" y="26"/>
                        </a:cubicBezTo>
                        <a:cubicBezTo>
                          <a:pt x="1" y="27"/>
                          <a:pt x="1" y="29"/>
                          <a:pt x="0" y="31"/>
                        </a:cubicBezTo>
                        <a:cubicBezTo>
                          <a:pt x="0" y="33"/>
                          <a:pt x="2" y="34"/>
                          <a:pt x="3" y="32"/>
                        </a:cubicBezTo>
                        <a:cubicBezTo>
                          <a:pt x="4" y="30"/>
                          <a:pt x="5" y="27"/>
                          <a:pt x="6" y="25"/>
                        </a:cubicBezTo>
                        <a:cubicBezTo>
                          <a:pt x="5" y="25"/>
                          <a:pt x="4" y="25"/>
                          <a:pt x="3" y="24"/>
                        </a:cubicBezTo>
                        <a:cubicBezTo>
                          <a:pt x="3" y="28"/>
                          <a:pt x="2" y="31"/>
                          <a:pt x="2" y="34"/>
                        </a:cubicBezTo>
                        <a:cubicBezTo>
                          <a:pt x="2" y="35"/>
                          <a:pt x="5" y="36"/>
                          <a:pt x="5" y="34"/>
                        </a:cubicBezTo>
                        <a:cubicBezTo>
                          <a:pt x="6" y="32"/>
                          <a:pt x="6" y="29"/>
                          <a:pt x="7" y="26"/>
                        </a:cubicBezTo>
                        <a:cubicBezTo>
                          <a:pt x="6" y="26"/>
                          <a:pt x="5" y="26"/>
                          <a:pt x="4" y="26"/>
                        </a:cubicBezTo>
                        <a:cubicBezTo>
                          <a:pt x="4" y="29"/>
                          <a:pt x="4" y="32"/>
                          <a:pt x="3" y="34"/>
                        </a:cubicBezTo>
                        <a:cubicBezTo>
                          <a:pt x="4" y="34"/>
                          <a:pt x="5" y="34"/>
                          <a:pt x="6" y="34"/>
                        </a:cubicBezTo>
                        <a:cubicBezTo>
                          <a:pt x="7" y="31"/>
                          <a:pt x="7" y="28"/>
                          <a:pt x="7" y="25"/>
                        </a:cubicBezTo>
                        <a:cubicBezTo>
                          <a:pt x="7" y="23"/>
                          <a:pt x="5" y="23"/>
                          <a:pt x="4" y="24"/>
                        </a:cubicBezTo>
                        <a:cubicBezTo>
                          <a:pt x="4" y="25"/>
                          <a:pt x="3" y="26"/>
                          <a:pt x="3" y="26"/>
                        </a:cubicBezTo>
                        <a:cubicBezTo>
                          <a:pt x="4" y="27"/>
                          <a:pt x="5" y="27"/>
                          <a:pt x="6" y="27"/>
                        </a:cubicBezTo>
                        <a:cubicBezTo>
                          <a:pt x="6" y="26"/>
                          <a:pt x="6" y="26"/>
                          <a:pt x="6" y="26"/>
                        </a:cubicBezTo>
                        <a:cubicBezTo>
                          <a:pt x="5" y="25"/>
                          <a:pt x="5" y="25"/>
                          <a:pt x="4" y="25"/>
                        </a:cubicBezTo>
                        <a:cubicBezTo>
                          <a:pt x="5" y="28"/>
                          <a:pt x="5" y="31"/>
                          <a:pt x="5" y="34"/>
                        </a:cubicBezTo>
                        <a:cubicBezTo>
                          <a:pt x="5" y="36"/>
                          <a:pt x="8" y="36"/>
                          <a:pt x="8" y="34"/>
                        </a:cubicBezTo>
                        <a:cubicBezTo>
                          <a:pt x="8" y="31"/>
                          <a:pt x="8" y="29"/>
                          <a:pt x="8" y="26"/>
                        </a:cubicBezTo>
                        <a:cubicBezTo>
                          <a:pt x="7" y="26"/>
                          <a:pt x="6" y="26"/>
                          <a:pt x="5" y="26"/>
                        </a:cubicBezTo>
                        <a:cubicBezTo>
                          <a:pt x="6" y="29"/>
                          <a:pt x="6" y="31"/>
                          <a:pt x="6" y="34"/>
                        </a:cubicBezTo>
                        <a:cubicBezTo>
                          <a:pt x="7" y="34"/>
                          <a:pt x="8" y="34"/>
                          <a:pt x="8" y="34"/>
                        </a:cubicBezTo>
                        <a:cubicBezTo>
                          <a:pt x="8" y="31"/>
                          <a:pt x="9" y="29"/>
                          <a:pt x="9" y="27"/>
                        </a:cubicBezTo>
                        <a:cubicBezTo>
                          <a:pt x="8" y="27"/>
                          <a:pt x="7" y="27"/>
                          <a:pt x="7" y="27"/>
                        </a:cubicBezTo>
                        <a:cubicBezTo>
                          <a:pt x="7" y="30"/>
                          <a:pt x="7" y="32"/>
                          <a:pt x="7" y="35"/>
                        </a:cubicBezTo>
                        <a:cubicBezTo>
                          <a:pt x="8" y="35"/>
                          <a:pt x="9" y="35"/>
                          <a:pt x="10" y="35"/>
                        </a:cubicBezTo>
                        <a:cubicBezTo>
                          <a:pt x="9" y="32"/>
                          <a:pt x="9" y="30"/>
                          <a:pt x="10" y="27"/>
                        </a:cubicBezTo>
                        <a:cubicBezTo>
                          <a:pt x="9" y="27"/>
                          <a:pt x="8" y="27"/>
                          <a:pt x="7" y="27"/>
                        </a:cubicBezTo>
                        <a:cubicBezTo>
                          <a:pt x="7" y="28"/>
                          <a:pt x="7" y="30"/>
                          <a:pt x="7" y="31"/>
                        </a:cubicBezTo>
                        <a:cubicBezTo>
                          <a:pt x="7" y="31"/>
                          <a:pt x="8" y="31"/>
                          <a:pt x="9" y="32"/>
                        </a:cubicBezTo>
                        <a:cubicBezTo>
                          <a:pt x="8" y="29"/>
                          <a:pt x="8" y="26"/>
                          <a:pt x="7" y="23"/>
                        </a:cubicBezTo>
                        <a:cubicBezTo>
                          <a:pt x="6" y="23"/>
                          <a:pt x="6" y="24"/>
                          <a:pt x="5" y="24"/>
                        </a:cubicBezTo>
                        <a:cubicBezTo>
                          <a:pt x="9" y="26"/>
                          <a:pt x="11" y="30"/>
                          <a:pt x="12" y="35"/>
                        </a:cubicBezTo>
                        <a:cubicBezTo>
                          <a:pt x="13" y="34"/>
                          <a:pt x="14" y="34"/>
                          <a:pt x="15" y="34"/>
                        </a:cubicBezTo>
                        <a:cubicBezTo>
                          <a:pt x="14" y="33"/>
                          <a:pt x="13" y="31"/>
                          <a:pt x="12" y="30"/>
                        </a:cubicBezTo>
                        <a:cubicBezTo>
                          <a:pt x="12" y="29"/>
                          <a:pt x="10" y="29"/>
                          <a:pt x="10" y="31"/>
                        </a:cubicBezTo>
                        <a:cubicBezTo>
                          <a:pt x="10" y="33"/>
                          <a:pt x="10" y="35"/>
                          <a:pt x="10" y="38"/>
                        </a:cubicBezTo>
                        <a:cubicBezTo>
                          <a:pt x="11" y="37"/>
                          <a:pt x="12" y="37"/>
                          <a:pt x="12" y="37"/>
                        </a:cubicBezTo>
                        <a:cubicBezTo>
                          <a:pt x="11" y="35"/>
                          <a:pt x="10" y="33"/>
                          <a:pt x="9" y="30"/>
                        </a:cubicBezTo>
                        <a:cubicBezTo>
                          <a:pt x="9" y="31"/>
                          <a:pt x="8" y="31"/>
                          <a:pt x="8" y="32"/>
                        </a:cubicBezTo>
                        <a:cubicBezTo>
                          <a:pt x="11" y="32"/>
                          <a:pt x="13" y="34"/>
                          <a:pt x="14" y="36"/>
                        </a:cubicBezTo>
                        <a:cubicBezTo>
                          <a:pt x="14" y="35"/>
                          <a:pt x="15" y="35"/>
                          <a:pt x="16" y="34"/>
                        </a:cubicBezTo>
                        <a:cubicBezTo>
                          <a:pt x="15" y="33"/>
                          <a:pt x="14" y="32"/>
                          <a:pt x="13" y="31"/>
                        </a:cubicBezTo>
                        <a:cubicBezTo>
                          <a:pt x="12" y="31"/>
                          <a:pt x="12" y="32"/>
                          <a:pt x="11" y="33"/>
                        </a:cubicBezTo>
                        <a:cubicBezTo>
                          <a:pt x="14" y="34"/>
                          <a:pt x="16" y="36"/>
                          <a:pt x="17" y="38"/>
                        </a:cubicBezTo>
                        <a:cubicBezTo>
                          <a:pt x="18" y="38"/>
                          <a:pt x="18" y="37"/>
                          <a:pt x="19" y="36"/>
                        </a:cubicBezTo>
                        <a:cubicBezTo>
                          <a:pt x="18" y="35"/>
                          <a:pt x="16" y="33"/>
                          <a:pt x="16" y="32"/>
                        </a:cubicBezTo>
                        <a:cubicBezTo>
                          <a:pt x="15" y="32"/>
                          <a:pt x="15" y="33"/>
                          <a:pt x="14" y="34"/>
                        </a:cubicBezTo>
                        <a:cubicBezTo>
                          <a:pt x="17" y="35"/>
                          <a:pt x="19" y="37"/>
                          <a:pt x="20" y="40"/>
                        </a:cubicBezTo>
                        <a:cubicBezTo>
                          <a:pt x="21" y="40"/>
                          <a:pt x="22" y="39"/>
                          <a:pt x="22" y="39"/>
                        </a:cubicBezTo>
                        <a:cubicBezTo>
                          <a:pt x="21" y="37"/>
                          <a:pt x="20" y="34"/>
                          <a:pt x="19" y="32"/>
                        </a:cubicBezTo>
                        <a:cubicBezTo>
                          <a:pt x="19" y="32"/>
                          <a:pt x="18" y="33"/>
                          <a:pt x="17" y="33"/>
                        </a:cubicBezTo>
                        <a:cubicBezTo>
                          <a:pt x="17" y="35"/>
                          <a:pt x="17" y="34"/>
                          <a:pt x="16" y="32"/>
                        </a:cubicBezTo>
                        <a:cubicBezTo>
                          <a:pt x="16" y="31"/>
                          <a:pt x="15" y="30"/>
                          <a:pt x="15" y="28"/>
                        </a:cubicBezTo>
                        <a:cubicBezTo>
                          <a:pt x="14" y="29"/>
                          <a:pt x="14" y="30"/>
                          <a:pt x="13" y="30"/>
                        </a:cubicBezTo>
                        <a:cubicBezTo>
                          <a:pt x="16" y="32"/>
                          <a:pt x="18" y="35"/>
                          <a:pt x="21" y="37"/>
                        </a:cubicBezTo>
                        <a:cubicBezTo>
                          <a:pt x="22" y="37"/>
                          <a:pt x="23" y="37"/>
                          <a:pt x="24" y="37"/>
                        </a:cubicBezTo>
                        <a:cubicBezTo>
                          <a:pt x="23" y="34"/>
                          <a:pt x="23" y="33"/>
                          <a:pt x="23" y="31"/>
                        </a:cubicBezTo>
                        <a:cubicBezTo>
                          <a:pt x="22" y="29"/>
                          <a:pt x="20" y="30"/>
                          <a:pt x="20" y="31"/>
                        </a:cubicBezTo>
                        <a:cubicBezTo>
                          <a:pt x="19" y="32"/>
                          <a:pt x="19" y="33"/>
                          <a:pt x="19" y="35"/>
                        </a:cubicBezTo>
                        <a:cubicBezTo>
                          <a:pt x="19" y="36"/>
                          <a:pt x="22" y="37"/>
                          <a:pt x="22" y="35"/>
                        </a:cubicBezTo>
                        <a:cubicBezTo>
                          <a:pt x="23" y="31"/>
                          <a:pt x="23" y="27"/>
                          <a:pt x="25" y="24"/>
                        </a:cubicBezTo>
                        <a:cubicBezTo>
                          <a:pt x="24" y="23"/>
                          <a:pt x="23" y="23"/>
                          <a:pt x="22" y="23"/>
                        </a:cubicBezTo>
                        <a:cubicBezTo>
                          <a:pt x="21" y="26"/>
                          <a:pt x="20" y="30"/>
                          <a:pt x="18" y="33"/>
                        </a:cubicBezTo>
                        <a:cubicBezTo>
                          <a:pt x="18" y="35"/>
                          <a:pt x="21" y="36"/>
                          <a:pt x="21" y="34"/>
                        </a:cubicBezTo>
                        <a:cubicBezTo>
                          <a:pt x="23" y="29"/>
                          <a:pt x="24" y="25"/>
                          <a:pt x="26" y="20"/>
                        </a:cubicBezTo>
                        <a:cubicBezTo>
                          <a:pt x="27" y="18"/>
                          <a:pt x="25" y="17"/>
                          <a:pt x="24" y="19"/>
                        </a:cubicBezTo>
                        <a:cubicBezTo>
                          <a:pt x="21" y="23"/>
                          <a:pt x="19" y="27"/>
                          <a:pt x="16" y="32"/>
                        </a:cubicBezTo>
                        <a:cubicBezTo>
                          <a:pt x="15" y="33"/>
                          <a:pt x="18" y="35"/>
                          <a:pt x="19" y="33"/>
                        </a:cubicBezTo>
                        <a:cubicBezTo>
                          <a:pt x="22" y="28"/>
                          <a:pt x="24" y="22"/>
                          <a:pt x="27" y="16"/>
                        </a:cubicBezTo>
                        <a:cubicBezTo>
                          <a:pt x="26" y="16"/>
                          <a:pt x="26" y="15"/>
                          <a:pt x="25" y="15"/>
                        </a:cubicBezTo>
                        <a:cubicBezTo>
                          <a:pt x="22" y="19"/>
                          <a:pt x="20" y="23"/>
                          <a:pt x="18" y="28"/>
                        </a:cubicBezTo>
                        <a:cubicBezTo>
                          <a:pt x="18" y="29"/>
                          <a:pt x="20" y="30"/>
                          <a:pt x="21" y="29"/>
                        </a:cubicBezTo>
                        <a:cubicBezTo>
                          <a:pt x="26" y="24"/>
                          <a:pt x="27" y="17"/>
                          <a:pt x="31" y="11"/>
                        </a:cubicBezTo>
                        <a:cubicBezTo>
                          <a:pt x="30" y="11"/>
                          <a:pt x="29" y="10"/>
                          <a:pt x="28" y="10"/>
                        </a:cubicBezTo>
                        <a:cubicBezTo>
                          <a:pt x="26" y="14"/>
                          <a:pt x="24" y="19"/>
                          <a:pt x="23" y="23"/>
                        </a:cubicBezTo>
                        <a:cubicBezTo>
                          <a:pt x="24" y="24"/>
                          <a:pt x="25" y="24"/>
                          <a:pt x="26" y="24"/>
                        </a:cubicBezTo>
                        <a:cubicBezTo>
                          <a:pt x="27" y="19"/>
                          <a:pt x="28" y="14"/>
                          <a:pt x="31" y="10"/>
                        </a:cubicBezTo>
                        <a:cubicBezTo>
                          <a:pt x="30" y="10"/>
                          <a:pt x="29" y="9"/>
                          <a:pt x="28" y="9"/>
                        </a:cubicBezTo>
                        <a:cubicBezTo>
                          <a:pt x="27" y="17"/>
                          <a:pt x="23" y="24"/>
                          <a:pt x="20" y="32"/>
                        </a:cubicBezTo>
                        <a:cubicBezTo>
                          <a:pt x="20" y="34"/>
                          <a:pt x="23" y="35"/>
                          <a:pt x="23" y="33"/>
                        </a:cubicBezTo>
                        <a:cubicBezTo>
                          <a:pt x="26" y="26"/>
                          <a:pt x="26" y="18"/>
                          <a:pt x="31" y="13"/>
                        </a:cubicBezTo>
                        <a:cubicBezTo>
                          <a:pt x="30" y="12"/>
                          <a:pt x="29" y="12"/>
                          <a:pt x="29" y="12"/>
                        </a:cubicBezTo>
                        <a:cubicBezTo>
                          <a:pt x="27" y="19"/>
                          <a:pt x="24" y="25"/>
                          <a:pt x="23" y="32"/>
                        </a:cubicBezTo>
                        <a:cubicBezTo>
                          <a:pt x="23" y="34"/>
                          <a:pt x="25" y="34"/>
                          <a:pt x="26" y="33"/>
                        </a:cubicBezTo>
                        <a:cubicBezTo>
                          <a:pt x="28" y="27"/>
                          <a:pt x="30" y="21"/>
                          <a:pt x="32" y="16"/>
                        </a:cubicBezTo>
                        <a:cubicBezTo>
                          <a:pt x="32" y="15"/>
                          <a:pt x="31" y="15"/>
                          <a:pt x="30" y="15"/>
                        </a:cubicBezTo>
                        <a:cubicBezTo>
                          <a:pt x="27" y="21"/>
                          <a:pt x="24" y="27"/>
                          <a:pt x="23" y="34"/>
                        </a:cubicBezTo>
                        <a:cubicBezTo>
                          <a:pt x="23" y="36"/>
                          <a:pt x="25" y="36"/>
                          <a:pt x="26" y="35"/>
                        </a:cubicBezTo>
                        <a:cubicBezTo>
                          <a:pt x="27" y="32"/>
                          <a:pt x="27" y="29"/>
                          <a:pt x="28" y="27"/>
                        </a:cubicBezTo>
                        <a:cubicBezTo>
                          <a:pt x="27" y="26"/>
                          <a:pt x="26" y="26"/>
                          <a:pt x="25" y="26"/>
                        </a:cubicBezTo>
                        <a:cubicBezTo>
                          <a:pt x="25" y="30"/>
                          <a:pt x="24" y="35"/>
                          <a:pt x="22" y="39"/>
                        </a:cubicBezTo>
                        <a:cubicBezTo>
                          <a:pt x="23" y="39"/>
                          <a:pt x="24" y="39"/>
                          <a:pt x="25" y="39"/>
                        </a:cubicBezTo>
                        <a:cubicBezTo>
                          <a:pt x="25" y="38"/>
                          <a:pt x="25" y="36"/>
                          <a:pt x="25" y="35"/>
                        </a:cubicBezTo>
                        <a:cubicBezTo>
                          <a:pt x="24" y="35"/>
                          <a:pt x="23" y="35"/>
                          <a:pt x="22" y="35"/>
                        </a:cubicBezTo>
                        <a:cubicBezTo>
                          <a:pt x="22" y="38"/>
                          <a:pt x="22" y="37"/>
                          <a:pt x="22" y="40"/>
                        </a:cubicBezTo>
                        <a:cubicBezTo>
                          <a:pt x="23" y="41"/>
                          <a:pt x="25" y="41"/>
                          <a:pt x="25" y="40"/>
                        </a:cubicBezTo>
                        <a:cubicBezTo>
                          <a:pt x="27" y="37"/>
                          <a:pt x="27" y="34"/>
                          <a:pt x="28" y="31"/>
                        </a:cubicBezTo>
                        <a:cubicBezTo>
                          <a:pt x="27" y="30"/>
                          <a:pt x="26" y="30"/>
                          <a:pt x="25" y="30"/>
                        </a:cubicBezTo>
                        <a:cubicBezTo>
                          <a:pt x="26" y="33"/>
                          <a:pt x="25" y="36"/>
                          <a:pt x="25" y="38"/>
                        </a:cubicBezTo>
                        <a:cubicBezTo>
                          <a:pt x="26" y="39"/>
                          <a:pt x="27" y="39"/>
                          <a:pt x="28" y="39"/>
                        </a:cubicBezTo>
                        <a:cubicBezTo>
                          <a:pt x="28" y="32"/>
                          <a:pt x="30" y="26"/>
                          <a:pt x="32" y="20"/>
                        </a:cubicBezTo>
                        <a:cubicBezTo>
                          <a:pt x="31" y="20"/>
                          <a:pt x="30" y="20"/>
                          <a:pt x="29" y="19"/>
                        </a:cubicBezTo>
                        <a:cubicBezTo>
                          <a:pt x="28" y="24"/>
                          <a:pt x="26" y="30"/>
                          <a:pt x="25" y="35"/>
                        </a:cubicBezTo>
                        <a:cubicBezTo>
                          <a:pt x="25" y="36"/>
                          <a:pt x="27" y="37"/>
                          <a:pt x="28" y="36"/>
                        </a:cubicBezTo>
                        <a:cubicBezTo>
                          <a:pt x="31" y="30"/>
                          <a:pt x="33" y="24"/>
                          <a:pt x="35" y="17"/>
                        </a:cubicBezTo>
                        <a:cubicBezTo>
                          <a:pt x="35" y="16"/>
                          <a:pt x="33" y="15"/>
                          <a:pt x="32" y="16"/>
                        </a:cubicBezTo>
                        <a:cubicBezTo>
                          <a:pt x="29" y="22"/>
                          <a:pt x="26" y="29"/>
                          <a:pt x="25" y="35"/>
                        </a:cubicBezTo>
                        <a:cubicBezTo>
                          <a:pt x="24" y="37"/>
                          <a:pt x="26" y="38"/>
                          <a:pt x="27" y="37"/>
                        </a:cubicBezTo>
                        <a:cubicBezTo>
                          <a:pt x="34" y="32"/>
                          <a:pt x="35" y="21"/>
                          <a:pt x="38" y="14"/>
                        </a:cubicBezTo>
                        <a:cubicBezTo>
                          <a:pt x="37" y="14"/>
                          <a:pt x="36" y="14"/>
                          <a:pt x="36" y="13"/>
                        </a:cubicBezTo>
                        <a:cubicBezTo>
                          <a:pt x="36" y="20"/>
                          <a:pt x="31" y="26"/>
                          <a:pt x="29" y="33"/>
                        </a:cubicBezTo>
                        <a:cubicBezTo>
                          <a:pt x="29" y="35"/>
                          <a:pt x="31" y="36"/>
                          <a:pt x="32" y="34"/>
                        </a:cubicBezTo>
                        <a:cubicBezTo>
                          <a:pt x="35" y="28"/>
                          <a:pt x="37" y="21"/>
                          <a:pt x="40" y="14"/>
                        </a:cubicBezTo>
                        <a:cubicBezTo>
                          <a:pt x="39" y="14"/>
                          <a:pt x="38" y="14"/>
                          <a:pt x="37" y="13"/>
                        </a:cubicBezTo>
                        <a:cubicBezTo>
                          <a:pt x="36" y="18"/>
                          <a:pt x="34" y="23"/>
                          <a:pt x="31" y="27"/>
                        </a:cubicBezTo>
                        <a:cubicBezTo>
                          <a:pt x="31" y="28"/>
                          <a:pt x="32" y="28"/>
                          <a:pt x="33" y="29"/>
                        </a:cubicBezTo>
                        <a:cubicBezTo>
                          <a:pt x="35" y="22"/>
                          <a:pt x="39" y="17"/>
                          <a:pt x="38" y="10"/>
                        </a:cubicBezTo>
                        <a:cubicBezTo>
                          <a:pt x="38" y="9"/>
                          <a:pt x="37" y="8"/>
                          <a:pt x="36" y="9"/>
                        </a:cubicBezTo>
                        <a:cubicBezTo>
                          <a:pt x="35" y="9"/>
                          <a:pt x="35" y="10"/>
                          <a:pt x="34" y="11"/>
                        </a:cubicBezTo>
                        <a:cubicBezTo>
                          <a:pt x="33" y="13"/>
                          <a:pt x="31" y="13"/>
                          <a:pt x="30" y="12"/>
                        </a:cubicBezTo>
                        <a:cubicBezTo>
                          <a:pt x="30" y="12"/>
                          <a:pt x="34" y="12"/>
                          <a:pt x="34" y="12"/>
                        </a:cubicBezTo>
                        <a:cubicBezTo>
                          <a:pt x="33" y="11"/>
                          <a:pt x="33" y="10"/>
                          <a:pt x="34" y="10"/>
                        </a:cubicBezTo>
                        <a:cubicBezTo>
                          <a:pt x="34" y="14"/>
                          <a:pt x="33" y="15"/>
                          <a:pt x="33" y="13"/>
                        </a:cubicBezTo>
                        <a:cubicBezTo>
                          <a:pt x="31" y="8"/>
                          <a:pt x="36" y="11"/>
                          <a:pt x="32" y="14"/>
                        </a:cubicBezTo>
                        <a:cubicBezTo>
                          <a:pt x="33" y="14"/>
                          <a:pt x="33" y="14"/>
                          <a:pt x="34" y="15"/>
                        </a:cubicBezTo>
                        <a:cubicBezTo>
                          <a:pt x="33" y="13"/>
                          <a:pt x="34" y="11"/>
                          <a:pt x="35" y="9"/>
                        </a:cubicBezTo>
                        <a:cubicBezTo>
                          <a:pt x="37" y="10"/>
                          <a:pt x="37" y="10"/>
                          <a:pt x="36" y="12"/>
                        </a:cubicBezTo>
                        <a:cubicBezTo>
                          <a:pt x="35" y="14"/>
                          <a:pt x="33" y="15"/>
                          <a:pt x="31" y="14"/>
                        </a:cubicBezTo>
                        <a:cubicBezTo>
                          <a:pt x="30" y="6"/>
                          <a:pt x="31" y="6"/>
                          <a:pt x="34" y="11"/>
                        </a:cubicBezTo>
                        <a:cubicBezTo>
                          <a:pt x="36" y="12"/>
                          <a:pt x="37" y="9"/>
                          <a:pt x="35" y="9"/>
                        </a:cubicBezTo>
                        <a:cubicBezTo>
                          <a:pt x="34" y="8"/>
                          <a:pt x="33" y="8"/>
                          <a:pt x="32" y="9"/>
                        </a:cubicBezTo>
                        <a:cubicBezTo>
                          <a:pt x="31" y="10"/>
                          <a:pt x="31" y="10"/>
                          <a:pt x="32" y="11"/>
                        </a:cubicBezTo>
                        <a:cubicBezTo>
                          <a:pt x="36" y="18"/>
                          <a:pt x="43" y="8"/>
                          <a:pt x="36" y="4"/>
                        </a:cubicBezTo>
                        <a:cubicBezTo>
                          <a:pt x="29" y="0"/>
                          <a:pt x="25" y="12"/>
                          <a:pt x="30" y="16"/>
                        </a:cubicBezTo>
                        <a:cubicBezTo>
                          <a:pt x="34" y="21"/>
                          <a:pt x="41" y="13"/>
                          <a:pt x="39" y="9"/>
                        </a:cubicBezTo>
                        <a:cubicBezTo>
                          <a:pt x="37" y="1"/>
                          <a:pt x="29" y="10"/>
                          <a:pt x="32" y="15"/>
                        </a:cubicBezTo>
                        <a:cubicBezTo>
                          <a:pt x="32" y="16"/>
                          <a:pt x="33" y="17"/>
                          <a:pt x="34" y="16"/>
                        </a:cubicBezTo>
                        <a:cubicBezTo>
                          <a:pt x="37" y="14"/>
                          <a:pt x="39" y="7"/>
                          <a:pt x="34" y="5"/>
                        </a:cubicBezTo>
                        <a:cubicBezTo>
                          <a:pt x="28" y="4"/>
                          <a:pt x="29" y="12"/>
                          <a:pt x="30" y="15"/>
                        </a:cubicBezTo>
                        <a:cubicBezTo>
                          <a:pt x="31" y="16"/>
                          <a:pt x="31" y="17"/>
                          <a:pt x="32" y="16"/>
                        </a:cubicBezTo>
                        <a:cubicBezTo>
                          <a:pt x="36" y="15"/>
                          <a:pt x="40" y="8"/>
                          <a:pt x="35" y="6"/>
                        </a:cubicBezTo>
                        <a:cubicBezTo>
                          <a:pt x="29" y="2"/>
                          <a:pt x="30" y="12"/>
                          <a:pt x="32" y="14"/>
                        </a:cubicBezTo>
                        <a:cubicBezTo>
                          <a:pt x="32" y="15"/>
                          <a:pt x="33" y="15"/>
                          <a:pt x="34" y="15"/>
                        </a:cubicBezTo>
                        <a:cubicBezTo>
                          <a:pt x="43" y="10"/>
                          <a:pt x="19" y="6"/>
                          <a:pt x="30" y="16"/>
                        </a:cubicBezTo>
                        <a:cubicBezTo>
                          <a:pt x="31" y="16"/>
                          <a:pt x="31" y="16"/>
                          <a:pt x="32" y="16"/>
                        </a:cubicBezTo>
                        <a:cubicBezTo>
                          <a:pt x="34" y="14"/>
                          <a:pt x="36" y="13"/>
                          <a:pt x="38" y="11"/>
                        </a:cubicBezTo>
                        <a:cubicBezTo>
                          <a:pt x="37" y="11"/>
                          <a:pt x="36" y="10"/>
                          <a:pt x="35" y="10"/>
                        </a:cubicBezTo>
                        <a:cubicBezTo>
                          <a:pt x="36" y="16"/>
                          <a:pt x="32" y="22"/>
                          <a:pt x="30" y="28"/>
                        </a:cubicBezTo>
                        <a:cubicBezTo>
                          <a:pt x="30" y="29"/>
                          <a:pt x="32" y="30"/>
                          <a:pt x="33" y="29"/>
                        </a:cubicBezTo>
                        <a:cubicBezTo>
                          <a:pt x="36" y="24"/>
                          <a:pt x="38" y="19"/>
                          <a:pt x="40" y="14"/>
                        </a:cubicBezTo>
                        <a:cubicBezTo>
                          <a:pt x="40" y="13"/>
                          <a:pt x="38" y="12"/>
                          <a:pt x="37" y="13"/>
                        </a:cubicBezTo>
                        <a:cubicBezTo>
                          <a:pt x="34" y="19"/>
                          <a:pt x="33" y="27"/>
                          <a:pt x="30" y="33"/>
                        </a:cubicBezTo>
                        <a:cubicBezTo>
                          <a:pt x="31" y="33"/>
                          <a:pt x="31" y="34"/>
                          <a:pt x="32" y="34"/>
                        </a:cubicBezTo>
                        <a:cubicBezTo>
                          <a:pt x="33" y="27"/>
                          <a:pt x="38" y="21"/>
                          <a:pt x="38" y="13"/>
                        </a:cubicBezTo>
                        <a:cubicBezTo>
                          <a:pt x="38" y="12"/>
                          <a:pt x="36" y="11"/>
                          <a:pt x="36" y="13"/>
                        </a:cubicBezTo>
                        <a:cubicBezTo>
                          <a:pt x="32" y="20"/>
                          <a:pt x="32" y="30"/>
                          <a:pt x="25" y="35"/>
                        </a:cubicBezTo>
                        <a:cubicBezTo>
                          <a:pt x="26" y="35"/>
                          <a:pt x="27" y="36"/>
                          <a:pt x="28" y="36"/>
                        </a:cubicBezTo>
                        <a:cubicBezTo>
                          <a:pt x="29" y="30"/>
                          <a:pt x="31" y="24"/>
                          <a:pt x="34" y="18"/>
                        </a:cubicBezTo>
                        <a:cubicBezTo>
                          <a:pt x="34" y="17"/>
                          <a:pt x="33" y="17"/>
                          <a:pt x="32" y="17"/>
                        </a:cubicBezTo>
                        <a:cubicBezTo>
                          <a:pt x="31" y="23"/>
                          <a:pt x="28" y="29"/>
                          <a:pt x="25" y="34"/>
                        </a:cubicBezTo>
                        <a:cubicBezTo>
                          <a:pt x="26" y="35"/>
                          <a:pt x="27" y="35"/>
                          <a:pt x="28" y="35"/>
                        </a:cubicBezTo>
                        <a:cubicBezTo>
                          <a:pt x="29" y="30"/>
                          <a:pt x="31" y="25"/>
                          <a:pt x="32" y="20"/>
                        </a:cubicBezTo>
                        <a:cubicBezTo>
                          <a:pt x="33" y="18"/>
                          <a:pt x="30" y="18"/>
                          <a:pt x="29" y="19"/>
                        </a:cubicBezTo>
                        <a:cubicBezTo>
                          <a:pt x="27" y="26"/>
                          <a:pt x="26" y="32"/>
                          <a:pt x="25" y="39"/>
                        </a:cubicBezTo>
                        <a:cubicBezTo>
                          <a:pt x="25" y="40"/>
                          <a:pt x="28" y="41"/>
                          <a:pt x="28" y="39"/>
                        </a:cubicBezTo>
                        <a:cubicBezTo>
                          <a:pt x="28" y="36"/>
                          <a:pt x="28" y="33"/>
                          <a:pt x="28" y="30"/>
                        </a:cubicBezTo>
                        <a:cubicBezTo>
                          <a:pt x="28" y="29"/>
                          <a:pt x="26" y="28"/>
                          <a:pt x="25" y="30"/>
                        </a:cubicBezTo>
                        <a:cubicBezTo>
                          <a:pt x="24" y="33"/>
                          <a:pt x="24" y="36"/>
                          <a:pt x="23" y="39"/>
                        </a:cubicBezTo>
                        <a:cubicBezTo>
                          <a:pt x="24" y="39"/>
                          <a:pt x="24" y="39"/>
                          <a:pt x="25" y="39"/>
                        </a:cubicBezTo>
                        <a:cubicBezTo>
                          <a:pt x="25" y="38"/>
                          <a:pt x="25" y="36"/>
                          <a:pt x="25" y="35"/>
                        </a:cubicBezTo>
                        <a:cubicBezTo>
                          <a:pt x="25" y="33"/>
                          <a:pt x="22" y="33"/>
                          <a:pt x="22" y="35"/>
                        </a:cubicBezTo>
                        <a:cubicBezTo>
                          <a:pt x="22" y="36"/>
                          <a:pt x="22" y="38"/>
                          <a:pt x="22" y="39"/>
                        </a:cubicBezTo>
                        <a:cubicBezTo>
                          <a:pt x="22" y="41"/>
                          <a:pt x="24" y="41"/>
                          <a:pt x="25" y="40"/>
                        </a:cubicBezTo>
                        <a:cubicBezTo>
                          <a:pt x="27" y="35"/>
                          <a:pt x="28" y="31"/>
                          <a:pt x="28" y="27"/>
                        </a:cubicBezTo>
                        <a:cubicBezTo>
                          <a:pt x="28" y="25"/>
                          <a:pt x="26" y="24"/>
                          <a:pt x="25" y="26"/>
                        </a:cubicBezTo>
                        <a:cubicBezTo>
                          <a:pt x="25" y="29"/>
                          <a:pt x="24" y="31"/>
                          <a:pt x="23" y="34"/>
                        </a:cubicBezTo>
                        <a:cubicBezTo>
                          <a:pt x="24" y="34"/>
                          <a:pt x="25" y="34"/>
                          <a:pt x="26" y="35"/>
                        </a:cubicBezTo>
                        <a:cubicBezTo>
                          <a:pt x="27" y="28"/>
                          <a:pt x="30" y="22"/>
                          <a:pt x="32" y="16"/>
                        </a:cubicBezTo>
                        <a:cubicBezTo>
                          <a:pt x="33" y="14"/>
                          <a:pt x="30" y="13"/>
                          <a:pt x="30" y="15"/>
                        </a:cubicBezTo>
                        <a:cubicBezTo>
                          <a:pt x="27" y="20"/>
                          <a:pt x="25" y="26"/>
                          <a:pt x="23" y="32"/>
                        </a:cubicBezTo>
                        <a:cubicBezTo>
                          <a:pt x="24" y="32"/>
                          <a:pt x="25" y="32"/>
                          <a:pt x="26" y="32"/>
                        </a:cubicBezTo>
                        <a:cubicBezTo>
                          <a:pt x="27" y="25"/>
                          <a:pt x="30" y="19"/>
                          <a:pt x="31" y="12"/>
                        </a:cubicBezTo>
                        <a:cubicBezTo>
                          <a:pt x="32" y="11"/>
                          <a:pt x="30" y="10"/>
                          <a:pt x="29" y="11"/>
                        </a:cubicBezTo>
                        <a:cubicBezTo>
                          <a:pt x="23" y="16"/>
                          <a:pt x="23" y="25"/>
                          <a:pt x="20" y="32"/>
                        </a:cubicBezTo>
                        <a:cubicBezTo>
                          <a:pt x="21" y="32"/>
                          <a:pt x="22" y="33"/>
                          <a:pt x="23" y="33"/>
                        </a:cubicBezTo>
                        <a:cubicBezTo>
                          <a:pt x="26" y="25"/>
                          <a:pt x="30" y="18"/>
                          <a:pt x="31" y="10"/>
                        </a:cubicBezTo>
                        <a:cubicBezTo>
                          <a:pt x="31" y="8"/>
                          <a:pt x="29" y="7"/>
                          <a:pt x="28" y="9"/>
                        </a:cubicBezTo>
                        <a:cubicBezTo>
                          <a:pt x="25" y="13"/>
                          <a:pt x="24" y="18"/>
                          <a:pt x="23" y="23"/>
                        </a:cubicBezTo>
                        <a:cubicBezTo>
                          <a:pt x="22" y="25"/>
                          <a:pt x="25" y="26"/>
                          <a:pt x="26" y="24"/>
                        </a:cubicBezTo>
                        <a:cubicBezTo>
                          <a:pt x="27" y="20"/>
                          <a:pt x="29" y="15"/>
                          <a:pt x="31" y="11"/>
                        </a:cubicBezTo>
                        <a:cubicBezTo>
                          <a:pt x="31" y="9"/>
                          <a:pt x="29" y="8"/>
                          <a:pt x="28" y="10"/>
                        </a:cubicBezTo>
                        <a:cubicBezTo>
                          <a:pt x="25" y="15"/>
                          <a:pt x="24" y="22"/>
                          <a:pt x="19" y="27"/>
                        </a:cubicBezTo>
                        <a:cubicBezTo>
                          <a:pt x="20" y="27"/>
                          <a:pt x="20" y="28"/>
                          <a:pt x="21" y="28"/>
                        </a:cubicBezTo>
                        <a:cubicBezTo>
                          <a:pt x="22" y="24"/>
                          <a:pt x="25" y="20"/>
                          <a:pt x="27" y="16"/>
                        </a:cubicBezTo>
                        <a:cubicBezTo>
                          <a:pt x="28" y="15"/>
                          <a:pt x="26" y="13"/>
                          <a:pt x="25" y="15"/>
                        </a:cubicBezTo>
                        <a:cubicBezTo>
                          <a:pt x="21" y="20"/>
                          <a:pt x="20" y="26"/>
                          <a:pt x="16" y="32"/>
                        </a:cubicBezTo>
                        <a:cubicBezTo>
                          <a:pt x="17" y="32"/>
                          <a:pt x="18" y="33"/>
                          <a:pt x="19" y="33"/>
                        </a:cubicBezTo>
                        <a:cubicBezTo>
                          <a:pt x="21" y="29"/>
                          <a:pt x="24" y="24"/>
                          <a:pt x="26" y="20"/>
                        </a:cubicBezTo>
                        <a:cubicBezTo>
                          <a:pt x="25" y="20"/>
                          <a:pt x="25" y="19"/>
                          <a:pt x="24" y="19"/>
                        </a:cubicBezTo>
                        <a:cubicBezTo>
                          <a:pt x="22" y="23"/>
                          <a:pt x="20" y="28"/>
                          <a:pt x="18" y="33"/>
                        </a:cubicBezTo>
                        <a:cubicBezTo>
                          <a:pt x="19" y="34"/>
                          <a:pt x="20" y="34"/>
                          <a:pt x="21" y="34"/>
                        </a:cubicBezTo>
                        <a:cubicBezTo>
                          <a:pt x="22" y="31"/>
                          <a:pt x="23" y="27"/>
                          <a:pt x="25" y="24"/>
                        </a:cubicBezTo>
                        <a:cubicBezTo>
                          <a:pt x="25" y="22"/>
                          <a:pt x="23" y="21"/>
                          <a:pt x="22" y="23"/>
                        </a:cubicBezTo>
                        <a:cubicBezTo>
                          <a:pt x="21" y="27"/>
                          <a:pt x="20" y="31"/>
                          <a:pt x="19" y="35"/>
                        </a:cubicBezTo>
                        <a:cubicBezTo>
                          <a:pt x="20" y="35"/>
                          <a:pt x="21" y="35"/>
                          <a:pt x="22" y="35"/>
                        </a:cubicBezTo>
                        <a:cubicBezTo>
                          <a:pt x="22" y="34"/>
                          <a:pt x="22" y="33"/>
                          <a:pt x="23" y="32"/>
                        </a:cubicBezTo>
                        <a:cubicBezTo>
                          <a:pt x="22" y="32"/>
                          <a:pt x="21" y="32"/>
                          <a:pt x="20" y="32"/>
                        </a:cubicBezTo>
                        <a:cubicBezTo>
                          <a:pt x="20" y="33"/>
                          <a:pt x="20" y="36"/>
                          <a:pt x="21" y="37"/>
                        </a:cubicBezTo>
                        <a:cubicBezTo>
                          <a:pt x="21" y="39"/>
                          <a:pt x="24" y="39"/>
                          <a:pt x="24" y="37"/>
                        </a:cubicBezTo>
                        <a:cubicBezTo>
                          <a:pt x="23" y="31"/>
                          <a:pt x="19" y="27"/>
                          <a:pt x="13" y="27"/>
                        </a:cubicBezTo>
                        <a:cubicBezTo>
                          <a:pt x="12" y="27"/>
                          <a:pt x="12" y="28"/>
                          <a:pt x="12" y="29"/>
                        </a:cubicBezTo>
                        <a:cubicBezTo>
                          <a:pt x="13" y="34"/>
                          <a:pt x="16" y="38"/>
                          <a:pt x="20" y="40"/>
                        </a:cubicBezTo>
                        <a:cubicBezTo>
                          <a:pt x="21" y="40"/>
                          <a:pt x="22" y="40"/>
                          <a:pt x="22" y="39"/>
                        </a:cubicBezTo>
                        <a:cubicBezTo>
                          <a:pt x="23" y="35"/>
                          <a:pt x="22" y="33"/>
                          <a:pt x="19" y="31"/>
                        </a:cubicBezTo>
                        <a:cubicBezTo>
                          <a:pt x="18" y="30"/>
                          <a:pt x="16" y="31"/>
                          <a:pt x="16" y="32"/>
                        </a:cubicBezTo>
                        <a:cubicBezTo>
                          <a:pt x="17" y="35"/>
                          <a:pt x="18" y="38"/>
                          <a:pt x="20" y="41"/>
                        </a:cubicBezTo>
                        <a:cubicBezTo>
                          <a:pt x="21" y="42"/>
                          <a:pt x="23" y="41"/>
                          <a:pt x="23" y="39"/>
                        </a:cubicBezTo>
                        <a:cubicBezTo>
                          <a:pt x="22" y="35"/>
                          <a:pt x="19" y="32"/>
                          <a:pt x="15" y="31"/>
                        </a:cubicBezTo>
                        <a:cubicBezTo>
                          <a:pt x="14" y="30"/>
                          <a:pt x="13" y="32"/>
                          <a:pt x="13" y="33"/>
                        </a:cubicBezTo>
                        <a:cubicBezTo>
                          <a:pt x="14" y="35"/>
                          <a:pt x="15" y="37"/>
                          <a:pt x="17" y="38"/>
                        </a:cubicBezTo>
                        <a:cubicBezTo>
                          <a:pt x="18" y="40"/>
                          <a:pt x="20" y="38"/>
                          <a:pt x="19" y="37"/>
                        </a:cubicBezTo>
                        <a:cubicBezTo>
                          <a:pt x="18" y="33"/>
                          <a:pt x="15" y="31"/>
                          <a:pt x="12" y="30"/>
                        </a:cubicBezTo>
                        <a:cubicBezTo>
                          <a:pt x="11" y="29"/>
                          <a:pt x="10" y="31"/>
                          <a:pt x="10" y="32"/>
                        </a:cubicBezTo>
                        <a:cubicBezTo>
                          <a:pt x="11" y="34"/>
                          <a:pt x="12" y="35"/>
                          <a:pt x="14" y="36"/>
                        </a:cubicBezTo>
                        <a:cubicBezTo>
                          <a:pt x="15" y="37"/>
                          <a:pt x="17" y="36"/>
                          <a:pt x="16" y="34"/>
                        </a:cubicBezTo>
                        <a:cubicBezTo>
                          <a:pt x="14" y="32"/>
                          <a:pt x="12" y="29"/>
                          <a:pt x="8" y="29"/>
                        </a:cubicBezTo>
                        <a:cubicBezTo>
                          <a:pt x="7" y="29"/>
                          <a:pt x="6" y="30"/>
                          <a:pt x="7" y="31"/>
                        </a:cubicBezTo>
                        <a:cubicBezTo>
                          <a:pt x="7" y="34"/>
                          <a:pt x="8" y="36"/>
                          <a:pt x="10" y="39"/>
                        </a:cubicBezTo>
                        <a:cubicBezTo>
                          <a:pt x="11" y="40"/>
                          <a:pt x="13" y="39"/>
                          <a:pt x="13" y="38"/>
                        </a:cubicBezTo>
                        <a:cubicBezTo>
                          <a:pt x="13" y="35"/>
                          <a:pt x="13" y="33"/>
                          <a:pt x="13" y="31"/>
                        </a:cubicBezTo>
                        <a:cubicBezTo>
                          <a:pt x="12" y="31"/>
                          <a:pt x="11" y="31"/>
                          <a:pt x="10" y="31"/>
                        </a:cubicBezTo>
                        <a:cubicBezTo>
                          <a:pt x="11" y="33"/>
                          <a:pt x="11" y="34"/>
                          <a:pt x="12" y="35"/>
                        </a:cubicBezTo>
                        <a:cubicBezTo>
                          <a:pt x="13" y="36"/>
                          <a:pt x="15" y="36"/>
                          <a:pt x="15" y="35"/>
                        </a:cubicBezTo>
                        <a:cubicBezTo>
                          <a:pt x="14" y="29"/>
                          <a:pt x="12" y="24"/>
                          <a:pt x="6" y="22"/>
                        </a:cubicBezTo>
                        <a:cubicBezTo>
                          <a:pt x="5" y="21"/>
                          <a:pt x="4" y="22"/>
                          <a:pt x="4" y="23"/>
                        </a:cubicBezTo>
                        <a:cubicBezTo>
                          <a:pt x="5" y="26"/>
                          <a:pt x="6" y="29"/>
                          <a:pt x="6" y="32"/>
                        </a:cubicBezTo>
                        <a:cubicBezTo>
                          <a:pt x="7" y="33"/>
                          <a:pt x="9" y="34"/>
                          <a:pt x="9" y="33"/>
                        </a:cubicBezTo>
                        <a:cubicBezTo>
                          <a:pt x="10" y="30"/>
                          <a:pt x="10" y="29"/>
                          <a:pt x="10" y="26"/>
                        </a:cubicBezTo>
                        <a:cubicBezTo>
                          <a:pt x="10" y="24"/>
                          <a:pt x="8" y="25"/>
                          <a:pt x="7" y="26"/>
                        </a:cubicBezTo>
                        <a:cubicBezTo>
                          <a:pt x="6" y="29"/>
                          <a:pt x="7" y="32"/>
                          <a:pt x="7" y="35"/>
                        </a:cubicBezTo>
                        <a:cubicBezTo>
                          <a:pt x="7" y="37"/>
                          <a:pt x="10" y="37"/>
                          <a:pt x="10" y="35"/>
                        </a:cubicBezTo>
                        <a:cubicBezTo>
                          <a:pt x="10" y="32"/>
                          <a:pt x="10" y="29"/>
                          <a:pt x="9" y="26"/>
                        </a:cubicBezTo>
                        <a:cubicBezTo>
                          <a:pt x="9" y="24"/>
                          <a:pt x="7" y="25"/>
                          <a:pt x="7" y="26"/>
                        </a:cubicBezTo>
                        <a:cubicBezTo>
                          <a:pt x="6" y="29"/>
                          <a:pt x="6" y="31"/>
                          <a:pt x="6" y="34"/>
                        </a:cubicBezTo>
                        <a:cubicBezTo>
                          <a:pt x="6" y="36"/>
                          <a:pt x="8" y="36"/>
                          <a:pt x="8" y="34"/>
                        </a:cubicBezTo>
                        <a:cubicBezTo>
                          <a:pt x="9" y="31"/>
                          <a:pt x="9" y="29"/>
                          <a:pt x="8" y="26"/>
                        </a:cubicBezTo>
                        <a:cubicBezTo>
                          <a:pt x="8" y="24"/>
                          <a:pt x="6" y="24"/>
                          <a:pt x="5" y="26"/>
                        </a:cubicBezTo>
                        <a:cubicBezTo>
                          <a:pt x="5" y="29"/>
                          <a:pt x="5" y="31"/>
                          <a:pt x="5" y="34"/>
                        </a:cubicBezTo>
                        <a:cubicBezTo>
                          <a:pt x="6" y="34"/>
                          <a:pt x="7" y="34"/>
                          <a:pt x="8" y="34"/>
                        </a:cubicBezTo>
                        <a:cubicBezTo>
                          <a:pt x="8" y="30"/>
                          <a:pt x="8" y="27"/>
                          <a:pt x="7" y="24"/>
                        </a:cubicBezTo>
                        <a:cubicBezTo>
                          <a:pt x="7" y="23"/>
                          <a:pt x="5" y="23"/>
                          <a:pt x="5" y="23"/>
                        </a:cubicBezTo>
                        <a:cubicBezTo>
                          <a:pt x="3" y="24"/>
                          <a:pt x="2" y="25"/>
                          <a:pt x="3" y="28"/>
                        </a:cubicBezTo>
                        <a:cubicBezTo>
                          <a:pt x="3" y="29"/>
                          <a:pt x="5" y="29"/>
                          <a:pt x="5" y="28"/>
                        </a:cubicBezTo>
                        <a:cubicBezTo>
                          <a:pt x="6" y="27"/>
                          <a:pt x="6" y="26"/>
                          <a:pt x="7" y="26"/>
                        </a:cubicBezTo>
                        <a:cubicBezTo>
                          <a:pt x="6" y="25"/>
                          <a:pt x="5" y="25"/>
                          <a:pt x="4" y="25"/>
                        </a:cubicBezTo>
                        <a:cubicBezTo>
                          <a:pt x="4" y="28"/>
                          <a:pt x="4" y="31"/>
                          <a:pt x="3" y="34"/>
                        </a:cubicBezTo>
                        <a:cubicBezTo>
                          <a:pt x="3" y="36"/>
                          <a:pt x="6" y="36"/>
                          <a:pt x="6" y="34"/>
                        </a:cubicBezTo>
                        <a:cubicBezTo>
                          <a:pt x="7" y="32"/>
                          <a:pt x="7" y="29"/>
                          <a:pt x="7" y="26"/>
                        </a:cubicBezTo>
                        <a:cubicBezTo>
                          <a:pt x="7" y="24"/>
                          <a:pt x="5" y="24"/>
                          <a:pt x="4" y="26"/>
                        </a:cubicBezTo>
                        <a:cubicBezTo>
                          <a:pt x="3" y="28"/>
                          <a:pt x="3" y="31"/>
                          <a:pt x="2" y="34"/>
                        </a:cubicBezTo>
                        <a:cubicBezTo>
                          <a:pt x="3" y="34"/>
                          <a:pt x="4" y="34"/>
                          <a:pt x="5" y="34"/>
                        </a:cubicBezTo>
                        <a:cubicBezTo>
                          <a:pt x="5" y="31"/>
                          <a:pt x="6" y="28"/>
                          <a:pt x="6" y="24"/>
                        </a:cubicBezTo>
                        <a:cubicBezTo>
                          <a:pt x="6" y="23"/>
                          <a:pt x="3" y="23"/>
                          <a:pt x="3" y="24"/>
                        </a:cubicBezTo>
                        <a:cubicBezTo>
                          <a:pt x="2" y="26"/>
                          <a:pt x="1" y="29"/>
                          <a:pt x="0" y="31"/>
                        </a:cubicBezTo>
                        <a:cubicBezTo>
                          <a:pt x="1" y="31"/>
                          <a:pt x="2" y="32"/>
                          <a:pt x="3" y="32"/>
                        </a:cubicBezTo>
                        <a:cubicBezTo>
                          <a:pt x="3" y="30"/>
                          <a:pt x="4" y="28"/>
                          <a:pt x="5" y="26"/>
                        </a:cubicBezTo>
                        <a:cubicBezTo>
                          <a:pt x="4" y="26"/>
                          <a:pt x="3" y="26"/>
                          <a:pt x="2" y="26"/>
                        </a:cubicBezTo>
                        <a:cubicBezTo>
                          <a:pt x="1" y="28"/>
                          <a:pt x="1" y="29"/>
                          <a:pt x="1" y="31"/>
                        </a:cubicBezTo>
                        <a:cubicBezTo>
                          <a:pt x="1" y="33"/>
                          <a:pt x="3" y="33"/>
                          <a:pt x="4" y="32"/>
                        </a:cubicBezTo>
                        <a:cubicBezTo>
                          <a:pt x="5" y="30"/>
                          <a:pt x="5" y="29"/>
                          <a:pt x="7" y="26"/>
                        </a:cubicBezTo>
                        <a:cubicBezTo>
                          <a:pt x="6" y="26"/>
                          <a:pt x="5" y="25"/>
                          <a:pt x="4" y="25"/>
                        </a:cubicBezTo>
                        <a:cubicBezTo>
                          <a:pt x="4" y="27"/>
                          <a:pt x="4" y="28"/>
                          <a:pt x="4" y="30"/>
                        </a:cubicBezTo>
                        <a:cubicBezTo>
                          <a:pt x="4" y="31"/>
                          <a:pt x="6" y="31"/>
                          <a:pt x="7"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1" name="Freeform 306"/>
                  <p:cNvSpPr/>
                  <p:nvPr/>
                </p:nvSpPr>
                <p:spPr bwMode="auto">
                  <a:xfrm>
                    <a:off x="933" y="1668"/>
                    <a:ext cx="30" cy="17"/>
                  </a:xfrm>
                  <a:custGeom>
                    <a:avLst/>
                    <a:gdLst>
                      <a:gd name="T0" fmla="*/ 3 w 44"/>
                      <a:gd name="T1" fmla="*/ 22 h 25"/>
                      <a:gd name="T2" fmla="*/ 19 w 44"/>
                      <a:gd name="T3" fmla="*/ 5 h 25"/>
                      <a:gd name="T4" fmla="*/ 32 w 44"/>
                      <a:gd name="T5" fmla="*/ 12 h 25"/>
                      <a:gd name="T6" fmla="*/ 41 w 44"/>
                      <a:gd name="T7" fmla="*/ 21 h 25"/>
                      <a:gd name="T8" fmla="*/ 42 w 44"/>
                      <a:gd name="T9" fmla="*/ 19 h 25"/>
                      <a:gd name="T10" fmla="*/ 41 w 44"/>
                      <a:gd name="T11" fmla="*/ 19 h 25"/>
                      <a:gd name="T12" fmla="*/ 42 w 44"/>
                      <a:gd name="T13" fmla="*/ 22 h 25"/>
                      <a:gd name="T14" fmla="*/ 43 w 44"/>
                      <a:gd name="T15" fmla="*/ 22 h 25"/>
                      <a:gd name="T16" fmla="*/ 44 w 44"/>
                      <a:gd name="T17" fmla="*/ 20 h 25"/>
                      <a:gd name="T18" fmla="*/ 33 w 44"/>
                      <a:gd name="T19" fmla="*/ 9 h 25"/>
                      <a:gd name="T20" fmla="*/ 22 w 44"/>
                      <a:gd name="T21" fmla="*/ 0 h 25"/>
                      <a:gd name="T22" fmla="*/ 14 w 44"/>
                      <a:gd name="T23" fmla="*/ 8 h 25"/>
                      <a:gd name="T24" fmla="*/ 0 w 44"/>
                      <a:gd name="T25" fmla="*/ 22 h 25"/>
                      <a:gd name="T26" fmla="*/ 0 w 44"/>
                      <a:gd name="T27" fmla="*/ 23 h 25"/>
                      <a:gd name="T28" fmla="*/ 0 w 44"/>
                      <a:gd name="T29" fmla="*/ 23 h 25"/>
                      <a:gd name="T30" fmla="*/ 3 w 44"/>
                      <a:gd name="T31" fmla="*/ 22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4" h="25">
                        <a:moveTo>
                          <a:pt x="3" y="22"/>
                        </a:moveTo>
                        <a:cubicBezTo>
                          <a:pt x="4" y="23"/>
                          <a:pt x="18" y="7"/>
                          <a:pt x="19" y="5"/>
                        </a:cubicBezTo>
                        <a:cubicBezTo>
                          <a:pt x="23" y="0"/>
                          <a:pt x="30" y="9"/>
                          <a:pt x="32" y="12"/>
                        </a:cubicBezTo>
                        <a:cubicBezTo>
                          <a:pt x="35" y="15"/>
                          <a:pt x="39" y="17"/>
                          <a:pt x="41" y="21"/>
                        </a:cubicBezTo>
                        <a:cubicBezTo>
                          <a:pt x="42" y="20"/>
                          <a:pt x="42" y="20"/>
                          <a:pt x="42" y="19"/>
                        </a:cubicBezTo>
                        <a:cubicBezTo>
                          <a:pt x="42" y="19"/>
                          <a:pt x="42" y="19"/>
                          <a:pt x="41" y="19"/>
                        </a:cubicBezTo>
                        <a:cubicBezTo>
                          <a:pt x="39" y="20"/>
                          <a:pt x="40" y="22"/>
                          <a:pt x="42" y="22"/>
                        </a:cubicBezTo>
                        <a:cubicBezTo>
                          <a:pt x="42" y="22"/>
                          <a:pt x="43" y="22"/>
                          <a:pt x="43" y="22"/>
                        </a:cubicBezTo>
                        <a:cubicBezTo>
                          <a:pt x="44" y="22"/>
                          <a:pt x="44" y="20"/>
                          <a:pt x="44" y="20"/>
                        </a:cubicBezTo>
                        <a:cubicBezTo>
                          <a:pt x="42" y="15"/>
                          <a:pt x="36" y="12"/>
                          <a:pt x="33" y="9"/>
                        </a:cubicBezTo>
                        <a:cubicBezTo>
                          <a:pt x="30" y="6"/>
                          <a:pt x="26" y="0"/>
                          <a:pt x="22" y="0"/>
                        </a:cubicBezTo>
                        <a:cubicBezTo>
                          <a:pt x="18" y="0"/>
                          <a:pt x="15" y="5"/>
                          <a:pt x="14" y="8"/>
                        </a:cubicBezTo>
                        <a:cubicBezTo>
                          <a:pt x="10" y="13"/>
                          <a:pt x="4" y="16"/>
                          <a:pt x="0" y="22"/>
                        </a:cubicBezTo>
                        <a:cubicBezTo>
                          <a:pt x="0" y="22"/>
                          <a:pt x="0" y="23"/>
                          <a:pt x="0" y="23"/>
                        </a:cubicBezTo>
                        <a:cubicBezTo>
                          <a:pt x="0" y="23"/>
                          <a:pt x="0" y="23"/>
                          <a:pt x="0" y="23"/>
                        </a:cubicBezTo>
                        <a:cubicBezTo>
                          <a:pt x="1" y="25"/>
                          <a:pt x="4" y="23"/>
                          <a:pt x="3" y="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2" name="Freeform 307"/>
                  <p:cNvSpPr/>
                  <p:nvPr/>
                </p:nvSpPr>
                <p:spPr bwMode="auto">
                  <a:xfrm>
                    <a:off x="936" y="1677"/>
                    <a:ext cx="25" cy="22"/>
                  </a:xfrm>
                  <a:custGeom>
                    <a:avLst/>
                    <a:gdLst>
                      <a:gd name="T0" fmla="*/ 1 w 37"/>
                      <a:gd name="T1" fmla="*/ 6 h 33"/>
                      <a:gd name="T2" fmla="*/ 2 w 37"/>
                      <a:gd name="T3" fmla="*/ 31 h 33"/>
                      <a:gd name="T4" fmla="*/ 4 w 37"/>
                      <a:gd name="T5" fmla="*/ 33 h 33"/>
                      <a:gd name="T6" fmla="*/ 24 w 37"/>
                      <a:gd name="T7" fmla="*/ 32 h 33"/>
                      <a:gd name="T8" fmla="*/ 35 w 37"/>
                      <a:gd name="T9" fmla="*/ 30 h 33"/>
                      <a:gd name="T10" fmla="*/ 36 w 37"/>
                      <a:gd name="T11" fmla="*/ 19 h 33"/>
                      <a:gd name="T12" fmla="*/ 34 w 37"/>
                      <a:gd name="T13" fmla="*/ 2 h 33"/>
                      <a:gd name="T14" fmla="*/ 31 w 37"/>
                      <a:gd name="T15" fmla="*/ 3 h 33"/>
                      <a:gd name="T16" fmla="*/ 33 w 37"/>
                      <a:gd name="T17" fmla="*/ 27 h 33"/>
                      <a:gd name="T18" fmla="*/ 20 w 37"/>
                      <a:gd name="T19" fmla="*/ 29 h 33"/>
                      <a:gd name="T20" fmla="*/ 4 w 37"/>
                      <a:gd name="T21" fmla="*/ 30 h 33"/>
                      <a:gd name="T22" fmla="*/ 5 w 37"/>
                      <a:gd name="T23" fmla="*/ 31 h 33"/>
                      <a:gd name="T24" fmla="*/ 3 w 37"/>
                      <a:gd name="T25" fmla="*/ 5 h 33"/>
                      <a:gd name="T26" fmla="*/ 1 w 37"/>
                      <a:gd name="T27" fmla="*/ 6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7" h="33">
                        <a:moveTo>
                          <a:pt x="1" y="6"/>
                        </a:moveTo>
                        <a:cubicBezTo>
                          <a:pt x="2" y="14"/>
                          <a:pt x="2" y="23"/>
                          <a:pt x="2" y="31"/>
                        </a:cubicBezTo>
                        <a:cubicBezTo>
                          <a:pt x="3" y="32"/>
                          <a:pt x="3" y="33"/>
                          <a:pt x="4" y="33"/>
                        </a:cubicBezTo>
                        <a:cubicBezTo>
                          <a:pt x="11" y="33"/>
                          <a:pt x="17" y="32"/>
                          <a:pt x="24" y="32"/>
                        </a:cubicBezTo>
                        <a:cubicBezTo>
                          <a:pt x="27" y="32"/>
                          <a:pt x="32" y="33"/>
                          <a:pt x="35" y="30"/>
                        </a:cubicBezTo>
                        <a:cubicBezTo>
                          <a:pt x="37" y="27"/>
                          <a:pt x="36" y="22"/>
                          <a:pt x="36" y="19"/>
                        </a:cubicBezTo>
                        <a:cubicBezTo>
                          <a:pt x="36" y="13"/>
                          <a:pt x="36" y="8"/>
                          <a:pt x="34" y="2"/>
                        </a:cubicBezTo>
                        <a:cubicBezTo>
                          <a:pt x="33" y="0"/>
                          <a:pt x="30" y="1"/>
                          <a:pt x="31" y="3"/>
                        </a:cubicBezTo>
                        <a:cubicBezTo>
                          <a:pt x="33" y="10"/>
                          <a:pt x="35" y="20"/>
                          <a:pt x="33" y="27"/>
                        </a:cubicBezTo>
                        <a:cubicBezTo>
                          <a:pt x="32" y="31"/>
                          <a:pt x="22" y="29"/>
                          <a:pt x="20" y="29"/>
                        </a:cubicBezTo>
                        <a:cubicBezTo>
                          <a:pt x="14" y="29"/>
                          <a:pt x="9" y="30"/>
                          <a:pt x="4" y="30"/>
                        </a:cubicBezTo>
                        <a:cubicBezTo>
                          <a:pt x="4" y="30"/>
                          <a:pt x="5" y="31"/>
                          <a:pt x="5" y="31"/>
                        </a:cubicBezTo>
                        <a:cubicBezTo>
                          <a:pt x="5" y="22"/>
                          <a:pt x="5" y="14"/>
                          <a:pt x="3" y="5"/>
                        </a:cubicBezTo>
                        <a:cubicBezTo>
                          <a:pt x="3" y="3"/>
                          <a:pt x="0" y="4"/>
                          <a:pt x="1"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3" name="Freeform 308"/>
                  <p:cNvSpPr/>
                  <p:nvPr/>
                </p:nvSpPr>
                <p:spPr bwMode="auto">
                  <a:xfrm>
                    <a:off x="943" y="1681"/>
                    <a:ext cx="12" cy="17"/>
                  </a:xfrm>
                  <a:custGeom>
                    <a:avLst/>
                    <a:gdLst>
                      <a:gd name="T0" fmla="*/ 2 w 19"/>
                      <a:gd name="T1" fmla="*/ 24 h 26"/>
                      <a:gd name="T2" fmla="*/ 2 w 19"/>
                      <a:gd name="T3" fmla="*/ 24 h 26"/>
                      <a:gd name="T4" fmla="*/ 5 w 19"/>
                      <a:gd name="T5" fmla="*/ 24 h 26"/>
                      <a:gd name="T6" fmla="*/ 5 w 19"/>
                      <a:gd name="T7" fmla="*/ 14 h 26"/>
                      <a:gd name="T8" fmla="*/ 12 w 19"/>
                      <a:gd name="T9" fmla="*/ 7 h 26"/>
                      <a:gd name="T10" fmla="*/ 15 w 19"/>
                      <a:gd name="T11" fmla="*/ 24 h 26"/>
                      <a:gd name="T12" fmla="*/ 18 w 19"/>
                      <a:gd name="T13" fmla="*/ 24 h 26"/>
                      <a:gd name="T14" fmla="*/ 11 w 19"/>
                      <a:gd name="T15" fmla="*/ 3 h 26"/>
                      <a:gd name="T16" fmla="*/ 2 w 19"/>
                      <a:gd name="T17" fmla="*/ 24 h 26"/>
                      <a:gd name="T18" fmla="*/ 5 w 19"/>
                      <a:gd name="T19" fmla="*/ 24 h 26"/>
                      <a:gd name="T20" fmla="*/ 5 w 19"/>
                      <a:gd name="T21" fmla="*/ 24 h 26"/>
                      <a:gd name="T22" fmla="*/ 2 w 19"/>
                      <a:gd name="T23" fmla="*/ 24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 h="26">
                        <a:moveTo>
                          <a:pt x="2" y="24"/>
                        </a:moveTo>
                        <a:cubicBezTo>
                          <a:pt x="2" y="24"/>
                          <a:pt x="2" y="24"/>
                          <a:pt x="2" y="24"/>
                        </a:cubicBezTo>
                        <a:cubicBezTo>
                          <a:pt x="2" y="26"/>
                          <a:pt x="5" y="26"/>
                          <a:pt x="5" y="24"/>
                        </a:cubicBezTo>
                        <a:cubicBezTo>
                          <a:pt x="5" y="21"/>
                          <a:pt x="5" y="17"/>
                          <a:pt x="5" y="14"/>
                        </a:cubicBezTo>
                        <a:cubicBezTo>
                          <a:pt x="5" y="10"/>
                          <a:pt x="7" y="2"/>
                          <a:pt x="12" y="7"/>
                        </a:cubicBezTo>
                        <a:cubicBezTo>
                          <a:pt x="16" y="11"/>
                          <a:pt x="15" y="19"/>
                          <a:pt x="15" y="24"/>
                        </a:cubicBezTo>
                        <a:cubicBezTo>
                          <a:pt x="15" y="26"/>
                          <a:pt x="18" y="26"/>
                          <a:pt x="18" y="24"/>
                        </a:cubicBezTo>
                        <a:cubicBezTo>
                          <a:pt x="18" y="19"/>
                          <a:pt x="19" y="5"/>
                          <a:pt x="11" y="3"/>
                        </a:cubicBezTo>
                        <a:cubicBezTo>
                          <a:pt x="0" y="0"/>
                          <a:pt x="2" y="19"/>
                          <a:pt x="2" y="24"/>
                        </a:cubicBezTo>
                        <a:cubicBezTo>
                          <a:pt x="2" y="26"/>
                          <a:pt x="5" y="26"/>
                          <a:pt x="5" y="24"/>
                        </a:cubicBezTo>
                        <a:cubicBezTo>
                          <a:pt x="5" y="24"/>
                          <a:pt x="5" y="24"/>
                          <a:pt x="5" y="24"/>
                        </a:cubicBezTo>
                        <a:cubicBezTo>
                          <a:pt x="5" y="22"/>
                          <a:pt x="2" y="22"/>
                          <a:pt x="2" y="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4" name="Freeform 309"/>
                  <p:cNvSpPr/>
                  <p:nvPr/>
                </p:nvSpPr>
                <p:spPr bwMode="auto">
                  <a:xfrm>
                    <a:off x="945" y="1689"/>
                    <a:ext cx="4" cy="3"/>
                  </a:xfrm>
                  <a:custGeom>
                    <a:avLst/>
                    <a:gdLst>
                      <a:gd name="T0" fmla="*/ 4 w 5"/>
                      <a:gd name="T1" fmla="*/ 4 h 5"/>
                      <a:gd name="T2" fmla="*/ 4 w 5"/>
                      <a:gd name="T3" fmla="*/ 3 h 5"/>
                      <a:gd name="T4" fmla="*/ 2 w 5"/>
                      <a:gd name="T5" fmla="*/ 1 h 5"/>
                      <a:gd name="T6" fmla="*/ 2 w 5"/>
                      <a:gd name="T7" fmla="*/ 2 h 5"/>
                      <a:gd name="T8" fmla="*/ 4 w 5"/>
                      <a:gd name="T9" fmla="*/ 4 h 5"/>
                    </a:gdLst>
                    <a:ahLst/>
                    <a:cxnLst>
                      <a:cxn ang="0">
                        <a:pos x="T0" y="T1"/>
                      </a:cxn>
                      <a:cxn ang="0">
                        <a:pos x="T2" y="T3"/>
                      </a:cxn>
                      <a:cxn ang="0">
                        <a:pos x="T4" y="T5"/>
                      </a:cxn>
                      <a:cxn ang="0">
                        <a:pos x="T6" y="T7"/>
                      </a:cxn>
                      <a:cxn ang="0">
                        <a:pos x="T8" y="T9"/>
                      </a:cxn>
                    </a:cxnLst>
                    <a:rect l="0" t="0" r="r" b="b"/>
                    <a:pathLst>
                      <a:path w="5" h="5">
                        <a:moveTo>
                          <a:pt x="4" y="4"/>
                        </a:moveTo>
                        <a:cubicBezTo>
                          <a:pt x="4" y="4"/>
                          <a:pt x="4" y="3"/>
                          <a:pt x="4" y="3"/>
                        </a:cubicBezTo>
                        <a:cubicBezTo>
                          <a:pt x="5" y="2"/>
                          <a:pt x="3" y="0"/>
                          <a:pt x="2" y="1"/>
                        </a:cubicBezTo>
                        <a:cubicBezTo>
                          <a:pt x="2" y="2"/>
                          <a:pt x="2" y="2"/>
                          <a:pt x="2" y="2"/>
                        </a:cubicBezTo>
                        <a:cubicBezTo>
                          <a:pt x="0" y="3"/>
                          <a:pt x="2" y="5"/>
                          <a:pt x="4"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5" name="Freeform 310"/>
                  <p:cNvSpPr/>
                  <p:nvPr/>
                </p:nvSpPr>
                <p:spPr bwMode="auto">
                  <a:xfrm>
                    <a:off x="937" y="1676"/>
                    <a:ext cx="6" cy="7"/>
                  </a:xfrm>
                  <a:custGeom>
                    <a:avLst/>
                    <a:gdLst>
                      <a:gd name="T0" fmla="*/ 3 w 9"/>
                      <a:gd name="T1" fmla="*/ 10 h 11"/>
                      <a:gd name="T2" fmla="*/ 7 w 9"/>
                      <a:gd name="T3" fmla="*/ 3 h 11"/>
                      <a:gd name="T4" fmla="*/ 5 w 9"/>
                      <a:gd name="T5" fmla="*/ 2 h 11"/>
                      <a:gd name="T6" fmla="*/ 1 w 9"/>
                      <a:gd name="T7" fmla="*/ 8 h 11"/>
                      <a:gd name="T8" fmla="*/ 3 w 9"/>
                      <a:gd name="T9" fmla="*/ 10 h 11"/>
                    </a:gdLst>
                    <a:ahLst/>
                    <a:cxnLst>
                      <a:cxn ang="0">
                        <a:pos x="T0" y="T1"/>
                      </a:cxn>
                      <a:cxn ang="0">
                        <a:pos x="T2" y="T3"/>
                      </a:cxn>
                      <a:cxn ang="0">
                        <a:pos x="T4" y="T5"/>
                      </a:cxn>
                      <a:cxn ang="0">
                        <a:pos x="T6" y="T7"/>
                      </a:cxn>
                      <a:cxn ang="0">
                        <a:pos x="T8" y="T9"/>
                      </a:cxn>
                    </a:cxnLst>
                    <a:rect l="0" t="0" r="r" b="b"/>
                    <a:pathLst>
                      <a:path w="9" h="11">
                        <a:moveTo>
                          <a:pt x="3" y="10"/>
                        </a:moveTo>
                        <a:cubicBezTo>
                          <a:pt x="4" y="7"/>
                          <a:pt x="6" y="5"/>
                          <a:pt x="7" y="3"/>
                        </a:cubicBezTo>
                        <a:cubicBezTo>
                          <a:pt x="9" y="2"/>
                          <a:pt x="6" y="0"/>
                          <a:pt x="5" y="2"/>
                        </a:cubicBezTo>
                        <a:cubicBezTo>
                          <a:pt x="3" y="4"/>
                          <a:pt x="2" y="6"/>
                          <a:pt x="1" y="8"/>
                        </a:cubicBezTo>
                        <a:cubicBezTo>
                          <a:pt x="0" y="10"/>
                          <a:pt x="2" y="11"/>
                          <a:pt x="3"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6" name="Freeform 311"/>
                  <p:cNvSpPr/>
                  <p:nvPr/>
                </p:nvSpPr>
                <p:spPr bwMode="auto">
                  <a:xfrm>
                    <a:off x="936" y="1671"/>
                    <a:ext cx="13" cy="16"/>
                  </a:xfrm>
                  <a:custGeom>
                    <a:avLst/>
                    <a:gdLst>
                      <a:gd name="T0" fmla="*/ 4 w 19"/>
                      <a:gd name="T1" fmla="*/ 22 h 24"/>
                      <a:gd name="T2" fmla="*/ 17 w 19"/>
                      <a:gd name="T3" fmla="*/ 3 h 24"/>
                      <a:gd name="T4" fmla="*/ 15 w 19"/>
                      <a:gd name="T5" fmla="*/ 2 h 24"/>
                      <a:gd name="T6" fmla="*/ 1 w 19"/>
                      <a:gd name="T7" fmla="*/ 21 h 24"/>
                      <a:gd name="T8" fmla="*/ 4 w 19"/>
                      <a:gd name="T9" fmla="*/ 22 h 24"/>
                    </a:gdLst>
                    <a:ahLst/>
                    <a:cxnLst>
                      <a:cxn ang="0">
                        <a:pos x="T0" y="T1"/>
                      </a:cxn>
                      <a:cxn ang="0">
                        <a:pos x="T2" y="T3"/>
                      </a:cxn>
                      <a:cxn ang="0">
                        <a:pos x="T4" y="T5"/>
                      </a:cxn>
                      <a:cxn ang="0">
                        <a:pos x="T6" y="T7"/>
                      </a:cxn>
                      <a:cxn ang="0">
                        <a:pos x="T8" y="T9"/>
                      </a:cxn>
                    </a:cxnLst>
                    <a:rect l="0" t="0" r="r" b="b"/>
                    <a:pathLst>
                      <a:path w="19" h="24">
                        <a:moveTo>
                          <a:pt x="4" y="22"/>
                        </a:moveTo>
                        <a:cubicBezTo>
                          <a:pt x="8" y="16"/>
                          <a:pt x="13" y="9"/>
                          <a:pt x="17" y="3"/>
                        </a:cubicBezTo>
                        <a:cubicBezTo>
                          <a:pt x="19" y="1"/>
                          <a:pt x="16" y="0"/>
                          <a:pt x="15" y="2"/>
                        </a:cubicBezTo>
                        <a:cubicBezTo>
                          <a:pt x="10" y="8"/>
                          <a:pt x="6" y="14"/>
                          <a:pt x="1" y="21"/>
                        </a:cubicBezTo>
                        <a:cubicBezTo>
                          <a:pt x="0" y="22"/>
                          <a:pt x="3" y="24"/>
                          <a:pt x="4" y="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7" name="Freeform 312"/>
                  <p:cNvSpPr/>
                  <p:nvPr/>
                </p:nvSpPr>
                <p:spPr bwMode="auto">
                  <a:xfrm>
                    <a:off x="939" y="1671"/>
                    <a:ext cx="11" cy="16"/>
                  </a:xfrm>
                  <a:custGeom>
                    <a:avLst/>
                    <a:gdLst>
                      <a:gd name="T0" fmla="*/ 4 w 17"/>
                      <a:gd name="T1" fmla="*/ 22 h 24"/>
                      <a:gd name="T2" fmla="*/ 15 w 17"/>
                      <a:gd name="T3" fmla="*/ 3 h 24"/>
                      <a:gd name="T4" fmla="*/ 13 w 17"/>
                      <a:gd name="T5" fmla="*/ 1 h 24"/>
                      <a:gd name="T6" fmla="*/ 1 w 17"/>
                      <a:gd name="T7" fmla="*/ 21 h 24"/>
                      <a:gd name="T8" fmla="*/ 4 w 17"/>
                      <a:gd name="T9" fmla="*/ 22 h 24"/>
                    </a:gdLst>
                    <a:ahLst/>
                    <a:cxnLst>
                      <a:cxn ang="0">
                        <a:pos x="T0" y="T1"/>
                      </a:cxn>
                      <a:cxn ang="0">
                        <a:pos x="T2" y="T3"/>
                      </a:cxn>
                      <a:cxn ang="0">
                        <a:pos x="T4" y="T5"/>
                      </a:cxn>
                      <a:cxn ang="0">
                        <a:pos x="T6" y="T7"/>
                      </a:cxn>
                      <a:cxn ang="0">
                        <a:pos x="T8" y="T9"/>
                      </a:cxn>
                    </a:cxnLst>
                    <a:rect l="0" t="0" r="r" b="b"/>
                    <a:pathLst>
                      <a:path w="17" h="24">
                        <a:moveTo>
                          <a:pt x="4" y="22"/>
                        </a:moveTo>
                        <a:cubicBezTo>
                          <a:pt x="6" y="15"/>
                          <a:pt x="11" y="9"/>
                          <a:pt x="15" y="3"/>
                        </a:cubicBezTo>
                        <a:cubicBezTo>
                          <a:pt x="17" y="1"/>
                          <a:pt x="14" y="0"/>
                          <a:pt x="13" y="1"/>
                        </a:cubicBezTo>
                        <a:cubicBezTo>
                          <a:pt x="8" y="7"/>
                          <a:pt x="3" y="14"/>
                          <a:pt x="1" y="21"/>
                        </a:cubicBezTo>
                        <a:cubicBezTo>
                          <a:pt x="0" y="23"/>
                          <a:pt x="3" y="24"/>
                          <a:pt x="4" y="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8" name="Freeform 313"/>
                  <p:cNvSpPr/>
                  <p:nvPr/>
                </p:nvSpPr>
                <p:spPr bwMode="auto">
                  <a:xfrm>
                    <a:off x="939" y="1671"/>
                    <a:ext cx="12" cy="18"/>
                  </a:xfrm>
                  <a:custGeom>
                    <a:avLst/>
                    <a:gdLst>
                      <a:gd name="T0" fmla="*/ 3 w 19"/>
                      <a:gd name="T1" fmla="*/ 26 h 27"/>
                      <a:gd name="T2" fmla="*/ 8 w 19"/>
                      <a:gd name="T3" fmla="*/ 17 h 27"/>
                      <a:gd name="T4" fmla="*/ 18 w 19"/>
                      <a:gd name="T5" fmla="*/ 3 h 27"/>
                      <a:gd name="T6" fmla="*/ 16 w 19"/>
                      <a:gd name="T7" fmla="*/ 1 h 27"/>
                      <a:gd name="T8" fmla="*/ 7 w 19"/>
                      <a:gd name="T9" fmla="*/ 14 h 27"/>
                      <a:gd name="T10" fmla="*/ 1 w 19"/>
                      <a:gd name="T11" fmla="*/ 23 h 27"/>
                      <a:gd name="T12" fmla="*/ 3 w 19"/>
                      <a:gd name="T13" fmla="*/ 26 h 27"/>
                    </a:gdLst>
                    <a:ahLst/>
                    <a:cxnLst>
                      <a:cxn ang="0">
                        <a:pos x="T0" y="T1"/>
                      </a:cxn>
                      <a:cxn ang="0">
                        <a:pos x="T2" y="T3"/>
                      </a:cxn>
                      <a:cxn ang="0">
                        <a:pos x="T4" y="T5"/>
                      </a:cxn>
                      <a:cxn ang="0">
                        <a:pos x="T6" y="T7"/>
                      </a:cxn>
                      <a:cxn ang="0">
                        <a:pos x="T8" y="T9"/>
                      </a:cxn>
                      <a:cxn ang="0">
                        <a:pos x="T10" y="T11"/>
                      </a:cxn>
                      <a:cxn ang="0">
                        <a:pos x="T12" y="T13"/>
                      </a:cxn>
                    </a:cxnLst>
                    <a:rect l="0" t="0" r="r" b="b"/>
                    <a:pathLst>
                      <a:path w="19" h="27">
                        <a:moveTo>
                          <a:pt x="3" y="26"/>
                        </a:moveTo>
                        <a:cubicBezTo>
                          <a:pt x="6" y="24"/>
                          <a:pt x="7" y="20"/>
                          <a:pt x="8" y="17"/>
                        </a:cubicBezTo>
                        <a:cubicBezTo>
                          <a:pt x="11" y="12"/>
                          <a:pt x="15" y="7"/>
                          <a:pt x="18" y="3"/>
                        </a:cubicBezTo>
                        <a:cubicBezTo>
                          <a:pt x="19" y="1"/>
                          <a:pt x="17" y="0"/>
                          <a:pt x="16" y="1"/>
                        </a:cubicBezTo>
                        <a:cubicBezTo>
                          <a:pt x="13" y="5"/>
                          <a:pt x="10" y="10"/>
                          <a:pt x="7" y="14"/>
                        </a:cubicBezTo>
                        <a:cubicBezTo>
                          <a:pt x="5" y="17"/>
                          <a:pt x="4" y="21"/>
                          <a:pt x="1" y="23"/>
                        </a:cubicBezTo>
                        <a:cubicBezTo>
                          <a:pt x="0" y="24"/>
                          <a:pt x="1" y="27"/>
                          <a:pt x="3" y="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9" name="Freeform 314"/>
                  <p:cNvSpPr/>
                  <p:nvPr/>
                </p:nvSpPr>
                <p:spPr bwMode="auto">
                  <a:xfrm>
                    <a:off x="941" y="1672"/>
                    <a:ext cx="12" cy="17"/>
                  </a:xfrm>
                  <a:custGeom>
                    <a:avLst/>
                    <a:gdLst>
                      <a:gd name="T0" fmla="*/ 4 w 17"/>
                      <a:gd name="T1" fmla="*/ 23 h 25"/>
                      <a:gd name="T2" fmla="*/ 16 w 17"/>
                      <a:gd name="T3" fmla="*/ 3 h 25"/>
                      <a:gd name="T4" fmla="*/ 13 w 17"/>
                      <a:gd name="T5" fmla="*/ 2 h 25"/>
                      <a:gd name="T6" fmla="*/ 1 w 17"/>
                      <a:gd name="T7" fmla="*/ 22 h 25"/>
                      <a:gd name="T8" fmla="*/ 4 w 17"/>
                      <a:gd name="T9" fmla="*/ 23 h 25"/>
                    </a:gdLst>
                    <a:ahLst/>
                    <a:cxnLst>
                      <a:cxn ang="0">
                        <a:pos x="T0" y="T1"/>
                      </a:cxn>
                      <a:cxn ang="0">
                        <a:pos x="T2" y="T3"/>
                      </a:cxn>
                      <a:cxn ang="0">
                        <a:pos x="T4" y="T5"/>
                      </a:cxn>
                      <a:cxn ang="0">
                        <a:pos x="T6" y="T7"/>
                      </a:cxn>
                      <a:cxn ang="0">
                        <a:pos x="T8" y="T9"/>
                      </a:cxn>
                    </a:cxnLst>
                    <a:rect l="0" t="0" r="r" b="b"/>
                    <a:pathLst>
                      <a:path w="17" h="25">
                        <a:moveTo>
                          <a:pt x="4" y="23"/>
                        </a:moveTo>
                        <a:cubicBezTo>
                          <a:pt x="6" y="16"/>
                          <a:pt x="12" y="10"/>
                          <a:pt x="16" y="3"/>
                        </a:cubicBezTo>
                        <a:cubicBezTo>
                          <a:pt x="17" y="2"/>
                          <a:pt x="14" y="0"/>
                          <a:pt x="13" y="2"/>
                        </a:cubicBezTo>
                        <a:cubicBezTo>
                          <a:pt x="9" y="9"/>
                          <a:pt x="3" y="15"/>
                          <a:pt x="1" y="22"/>
                        </a:cubicBezTo>
                        <a:cubicBezTo>
                          <a:pt x="0" y="24"/>
                          <a:pt x="3" y="25"/>
                          <a:pt x="4" y="2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0" name="Freeform 315"/>
                  <p:cNvSpPr/>
                  <p:nvPr/>
                </p:nvSpPr>
                <p:spPr bwMode="auto">
                  <a:xfrm>
                    <a:off x="945" y="1675"/>
                    <a:ext cx="10" cy="10"/>
                  </a:xfrm>
                  <a:custGeom>
                    <a:avLst/>
                    <a:gdLst>
                      <a:gd name="T0" fmla="*/ 3 w 14"/>
                      <a:gd name="T1" fmla="*/ 14 h 15"/>
                      <a:gd name="T2" fmla="*/ 12 w 14"/>
                      <a:gd name="T3" fmla="*/ 3 h 15"/>
                      <a:gd name="T4" fmla="*/ 10 w 14"/>
                      <a:gd name="T5" fmla="*/ 1 h 15"/>
                      <a:gd name="T6" fmla="*/ 1 w 14"/>
                      <a:gd name="T7" fmla="*/ 12 h 15"/>
                      <a:gd name="T8" fmla="*/ 3 w 14"/>
                      <a:gd name="T9" fmla="*/ 14 h 15"/>
                    </a:gdLst>
                    <a:ahLst/>
                    <a:cxnLst>
                      <a:cxn ang="0">
                        <a:pos x="T0" y="T1"/>
                      </a:cxn>
                      <a:cxn ang="0">
                        <a:pos x="T2" y="T3"/>
                      </a:cxn>
                      <a:cxn ang="0">
                        <a:pos x="T4" y="T5"/>
                      </a:cxn>
                      <a:cxn ang="0">
                        <a:pos x="T6" y="T7"/>
                      </a:cxn>
                      <a:cxn ang="0">
                        <a:pos x="T8" y="T9"/>
                      </a:cxn>
                    </a:cxnLst>
                    <a:rect l="0" t="0" r="r" b="b"/>
                    <a:pathLst>
                      <a:path w="14" h="15">
                        <a:moveTo>
                          <a:pt x="3" y="14"/>
                        </a:moveTo>
                        <a:cubicBezTo>
                          <a:pt x="6" y="10"/>
                          <a:pt x="9" y="6"/>
                          <a:pt x="12" y="3"/>
                        </a:cubicBezTo>
                        <a:cubicBezTo>
                          <a:pt x="14" y="2"/>
                          <a:pt x="12" y="0"/>
                          <a:pt x="10" y="1"/>
                        </a:cubicBezTo>
                        <a:cubicBezTo>
                          <a:pt x="7" y="4"/>
                          <a:pt x="4" y="8"/>
                          <a:pt x="1" y="12"/>
                        </a:cubicBezTo>
                        <a:cubicBezTo>
                          <a:pt x="0" y="13"/>
                          <a:pt x="2" y="15"/>
                          <a:pt x="3"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1" name="Freeform 316"/>
                  <p:cNvSpPr/>
                  <p:nvPr/>
                </p:nvSpPr>
                <p:spPr bwMode="auto">
                  <a:xfrm>
                    <a:off x="947" y="1675"/>
                    <a:ext cx="10" cy="9"/>
                  </a:xfrm>
                  <a:custGeom>
                    <a:avLst/>
                    <a:gdLst>
                      <a:gd name="T0" fmla="*/ 4 w 14"/>
                      <a:gd name="T1" fmla="*/ 13 h 14"/>
                      <a:gd name="T2" fmla="*/ 13 w 14"/>
                      <a:gd name="T3" fmla="*/ 3 h 14"/>
                      <a:gd name="T4" fmla="*/ 10 w 14"/>
                      <a:gd name="T5" fmla="*/ 1 h 14"/>
                      <a:gd name="T6" fmla="*/ 2 w 14"/>
                      <a:gd name="T7" fmla="*/ 11 h 14"/>
                      <a:gd name="T8" fmla="*/ 4 w 14"/>
                      <a:gd name="T9" fmla="*/ 13 h 14"/>
                    </a:gdLst>
                    <a:ahLst/>
                    <a:cxnLst>
                      <a:cxn ang="0">
                        <a:pos x="T0" y="T1"/>
                      </a:cxn>
                      <a:cxn ang="0">
                        <a:pos x="T2" y="T3"/>
                      </a:cxn>
                      <a:cxn ang="0">
                        <a:pos x="T4" y="T5"/>
                      </a:cxn>
                      <a:cxn ang="0">
                        <a:pos x="T6" y="T7"/>
                      </a:cxn>
                      <a:cxn ang="0">
                        <a:pos x="T8" y="T9"/>
                      </a:cxn>
                    </a:cxnLst>
                    <a:rect l="0" t="0" r="r" b="b"/>
                    <a:pathLst>
                      <a:path w="14" h="14">
                        <a:moveTo>
                          <a:pt x="4" y="13"/>
                        </a:moveTo>
                        <a:cubicBezTo>
                          <a:pt x="7" y="10"/>
                          <a:pt x="9" y="6"/>
                          <a:pt x="13" y="3"/>
                        </a:cubicBezTo>
                        <a:cubicBezTo>
                          <a:pt x="14" y="2"/>
                          <a:pt x="12" y="0"/>
                          <a:pt x="10" y="1"/>
                        </a:cubicBezTo>
                        <a:cubicBezTo>
                          <a:pt x="7" y="4"/>
                          <a:pt x="5" y="8"/>
                          <a:pt x="2" y="11"/>
                        </a:cubicBezTo>
                        <a:cubicBezTo>
                          <a:pt x="0" y="12"/>
                          <a:pt x="2" y="14"/>
                          <a:pt x="4"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2" name="Freeform 317"/>
                  <p:cNvSpPr/>
                  <p:nvPr/>
                </p:nvSpPr>
                <p:spPr bwMode="auto">
                  <a:xfrm>
                    <a:off x="950" y="1677"/>
                    <a:ext cx="7" cy="8"/>
                  </a:xfrm>
                  <a:custGeom>
                    <a:avLst/>
                    <a:gdLst>
                      <a:gd name="T0" fmla="*/ 1 w 10"/>
                      <a:gd name="T1" fmla="*/ 10 h 11"/>
                      <a:gd name="T2" fmla="*/ 5 w 10"/>
                      <a:gd name="T3" fmla="*/ 8 h 11"/>
                      <a:gd name="T4" fmla="*/ 9 w 10"/>
                      <a:gd name="T5" fmla="*/ 3 h 11"/>
                      <a:gd name="T6" fmla="*/ 7 w 10"/>
                      <a:gd name="T7" fmla="*/ 2 h 11"/>
                      <a:gd name="T8" fmla="*/ 4 w 10"/>
                      <a:gd name="T9" fmla="*/ 5 h 11"/>
                      <a:gd name="T10" fmla="*/ 3 w 10"/>
                      <a:gd name="T11" fmla="*/ 6 h 11"/>
                      <a:gd name="T12" fmla="*/ 2 w 10"/>
                      <a:gd name="T13" fmla="*/ 7 h 11"/>
                      <a:gd name="T14" fmla="*/ 3 w 10"/>
                      <a:gd name="T15" fmla="*/ 7 h 11"/>
                      <a:gd name="T16" fmla="*/ 1 w 10"/>
                      <a:gd name="T17" fmla="*/ 1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11">
                        <a:moveTo>
                          <a:pt x="1" y="10"/>
                        </a:moveTo>
                        <a:cubicBezTo>
                          <a:pt x="3" y="11"/>
                          <a:pt x="4" y="9"/>
                          <a:pt x="5" y="8"/>
                        </a:cubicBezTo>
                        <a:cubicBezTo>
                          <a:pt x="7" y="7"/>
                          <a:pt x="8" y="5"/>
                          <a:pt x="9" y="3"/>
                        </a:cubicBezTo>
                        <a:cubicBezTo>
                          <a:pt x="10" y="2"/>
                          <a:pt x="8" y="0"/>
                          <a:pt x="7" y="2"/>
                        </a:cubicBezTo>
                        <a:cubicBezTo>
                          <a:pt x="6" y="3"/>
                          <a:pt x="5" y="4"/>
                          <a:pt x="4" y="5"/>
                        </a:cubicBezTo>
                        <a:cubicBezTo>
                          <a:pt x="4" y="5"/>
                          <a:pt x="3" y="6"/>
                          <a:pt x="3" y="6"/>
                        </a:cubicBezTo>
                        <a:cubicBezTo>
                          <a:pt x="2" y="7"/>
                          <a:pt x="2" y="7"/>
                          <a:pt x="2" y="7"/>
                        </a:cubicBezTo>
                        <a:cubicBezTo>
                          <a:pt x="1" y="8"/>
                          <a:pt x="2" y="7"/>
                          <a:pt x="3" y="7"/>
                        </a:cubicBezTo>
                        <a:cubicBezTo>
                          <a:pt x="1" y="6"/>
                          <a:pt x="0" y="9"/>
                          <a:pt x="1"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3" name="Freeform 318"/>
                  <p:cNvSpPr/>
                  <p:nvPr/>
                </p:nvSpPr>
                <p:spPr bwMode="auto">
                  <a:xfrm>
                    <a:off x="950" y="1679"/>
                    <a:ext cx="8" cy="8"/>
                  </a:xfrm>
                  <a:custGeom>
                    <a:avLst/>
                    <a:gdLst>
                      <a:gd name="T0" fmla="*/ 4 w 12"/>
                      <a:gd name="T1" fmla="*/ 11 h 13"/>
                      <a:gd name="T2" fmla="*/ 11 w 12"/>
                      <a:gd name="T3" fmla="*/ 4 h 13"/>
                      <a:gd name="T4" fmla="*/ 8 w 12"/>
                      <a:gd name="T5" fmla="*/ 2 h 13"/>
                      <a:gd name="T6" fmla="*/ 1 w 12"/>
                      <a:gd name="T7" fmla="*/ 10 h 13"/>
                      <a:gd name="T8" fmla="*/ 4 w 12"/>
                      <a:gd name="T9" fmla="*/ 11 h 13"/>
                    </a:gdLst>
                    <a:ahLst/>
                    <a:cxnLst>
                      <a:cxn ang="0">
                        <a:pos x="T0" y="T1"/>
                      </a:cxn>
                      <a:cxn ang="0">
                        <a:pos x="T2" y="T3"/>
                      </a:cxn>
                      <a:cxn ang="0">
                        <a:pos x="T4" y="T5"/>
                      </a:cxn>
                      <a:cxn ang="0">
                        <a:pos x="T6" y="T7"/>
                      </a:cxn>
                      <a:cxn ang="0">
                        <a:pos x="T8" y="T9"/>
                      </a:cxn>
                    </a:cxnLst>
                    <a:rect l="0" t="0" r="r" b="b"/>
                    <a:pathLst>
                      <a:path w="12" h="13">
                        <a:moveTo>
                          <a:pt x="4" y="11"/>
                        </a:moveTo>
                        <a:cubicBezTo>
                          <a:pt x="6" y="9"/>
                          <a:pt x="8" y="6"/>
                          <a:pt x="11" y="4"/>
                        </a:cubicBezTo>
                        <a:cubicBezTo>
                          <a:pt x="12" y="2"/>
                          <a:pt x="10" y="0"/>
                          <a:pt x="8" y="2"/>
                        </a:cubicBezTo>
                        <a:cubicBezTo>
                          <a:pt x="6" y="4"/>
                          <a:pt x="4" y="7"/>
                          <a:pt x="1" y="10"/>
                        </a:cubicBezTo>
                        <a:cubicBezTo>
                          <a:pt x="0" y="12"/>
                          <a:pt x="3" y="13"/>
                          <a:pt x="4"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4" name="Freeform 319"/>
                  <p:cNvSpPr/>
                  <p:nvPr/>
                </p:nvSpPr>
                <p:spPr bwMode="auto">
                  <a:xfrm>
                    <a:off x="951" y="1681"/>
                    <a:ext cx="8" cy="8"/>
                  </a:xfrm>
                  <a:custGeom>
                    <a:avLst/>
                    <a:gdLst>
                      <a:gd name="T0" fmla="*/ 2 w 11"/>
                      <a:gd name="T1" fmla="*/ 10 h 11"/>
                      <a:gd name="T2" fmla="*/ 10 w 11"/>
                      <a:gd name="T3" fmla="*/ 3 h 11"/>
                      <a:gd name="T4" fmla="*/ 8 w 11"/>
                      <a:gd name="T5" fmla="*/ 1 h 11"/>
                      <a:gd name="T6" fmla="*/ 2 w 11"/>
                      <a:gd name="T7" fmla="*/ 7 h 11"/>
                      <a:gd name="T8" fmla="*/ 2 w 11"/>
                      <a:gd name="T9" fmla="*/ 10 h 11"/>
                    </a:gdLst>
                    <a:ahLst/>
                    <a:cxnLst>
                      <a:cxn ang="0">
                        <a:pos x="T0" y="T1"/>
                      </a:cxn>
                      <a:cxn ang="0">
                        <a:pos x="T2" y="T3"/>
                      </a:cxn>
                      <a:cxn ang="0">
                        <a:pos x="T4" y="T5"/>
                      </a:cxn>
                      <a:cxn ang="0">
                        <a:pos x="T6" y="T7"/>
                      </a:cxn>
                      <a:cxn ang="0">
                        <a:pos x="T8" y="T9"/>
                      </a:cxn>
                    </a:cxnLst>
                    <a:rect l="0" t="0" r="r" b="b"/>
                    <a:pathLst>
                      <a:path w="11" h="11">
                        <a:moveTo>
                          <a:pt x="2" y="10"/>
                        </a:moveTo>
                        <a:cubicBezTo>
                          <a:pt x="6" y="9"/>
                          <a:pt x="8" y="6"/>
                          <a:pt x="10" y="3"/>
                        </a:cubicBezTo>
                        <a:cubicBezTo>
                          <a:pt x="11" y="2"/>
                          <a:pt x="9" y="0"/>
                          <a:pt x="8" y="1"/>
                        </a:cubicBezTo>
                        <a:cubicBezTo>
                          <a:pt x="6" y="3"/>
                          <a:pt x="4" y="6"/>
                          <a:pt x="2" y="7"/>
                        </a:cubicBezTo>
                        <a:cubicBezTo>
                          <a:pt x="0" y="8"/>
                          <a:pt x="1" y="11"/>
                          <a:pt x="2"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5" name="Freeform 320"/>
                  <p:cNvSpPr/>
                  <p:nvPr/>
                </p:nvSpPr>
                <p:spPr bwMode="auto">
                  <a:xfrm>
                    <a:off x="953" y="1684"/>
                    <a:ext cx="6" cy="6"/>
                  </a:xfrm>
                  <a:custGeom>
                    <a:avLst/>
                    <a:gdLst>
                      <a:gd name="T0" fmla="*/ 3 w 8"/>
                      <a:gd name="T1" fmla="*/ 8 h 9"/>
                      <a:gd name="T2" fmla="*/ 7 w 8"/>
                      <a:gd name="T3" fmla="*/ 3 h 9"/>
                      <a:gd name="T4" fmla="*/ 5 w 8"/>
                      <a:gd name="T5" fmla="*/ 2 h 9"/>
                      <a:gd name="T6" fmla="*/ 1 w 8"/>
                      <a:gd name="T7" fmla="*/ 6 h 9"/>
                      <a:gd name="T8" fmla="*/ 3 w 8"/>
                      <a:gd name="T9" fmla="*/ 8 h 9"/>
                    </a:gdLst>
                    <a:ahLst/>
                    <a:cxnLst>
                      <a:cxn ang="0">
                        <a:pos x="T0" y="T1"/>
                      </a:cxn>
                      <a:cxn ang="0">
                        <a:pos x="T2" y="T3"/>
                      </a:cxn>
                      <a:cxn ang="0">
                        <a:pos x="T4" y="T5"/>
                      </a:cxn>
                      <a:cxn ang="0">
                        <a:pos x="T6" y="T7"/>
                      </a:cxn>
                      <a:cxn ang="0">
                        <a:pos x="T8" y="T9"/>
                      </a:cxn>
                    </a:cxnLst>
                    <a:rect l="0" t="0" r="r" b="b"/>
                    <a:pathLst>
                      <a:path w="8" h="9">
                        <a:moveTo>
                          <a:pt x="3" y="8"/>
                        </a:moveTo>
                        <a:cubicBezTo>
                          <a:pt x="5" y="6"/>
                          <a:pt x="6" y="5"/>
                          <a:pt x="7" y="3"/>
                        </a:cubicBezTo>
                        <a:cubicBezTo>
                          <a:pt x="8" y="2"/>
                          <a:pt x="6" y="0"/>
                          <a:pt x="5" y="2"/>
                        </a:cubicBezTo>
                        <a:cubicBezTo>
                          <a:pt x="4" y="3"/>
                          <a:pt x="2" y="4"/>
                          <a:pt x="1" y="6"/>
                        </a:cubicBezTo>
                        <a:cubicBezTo>
                          <a:pt x="0" y="7"/>
                          <a:pt x="2" y="9"/>
                          <a:pt x="3"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6" name="Freeform 321"/>
                  <p:cNvSpPr/>
                  <p:nvPr/>
                </p:nvSpPr>
                <p:spPr bwMode="auto">
                  <a:xfrm>
                    <a:off x="953" y="1687"/>
                    <a:ext cx="6" cy="6"/>
                  </a:xfrm>
                  <a:custGeom>
                    <a:avLst/>
                    <a:gdLst>
                      <a:gd name="T0" fmla="*/ 3 w 9"/>
                      <a:gd name="T1" fmla="*/ 8 h 9"/>
                      <a:gd name="T2" fmla="*/ 7 w 9"/>
                      <a:gd name="T3" fmla="*/ 3 h 9"/>
                      <a:gd name="T4" fmla="*/ 5 w 9"/>
                      <a:gd name="T5" fmla="*/ 1 h 9"/>
                      <a:gd name="T6" fmla="*/ 1 w 9"/>
                      <a:gd name="T7" fmla="*/ 5 h 9"/>
                      <a:gd name="T8" fmla="*/ 3 w 9"/>
                      <a:gd name="T9" fmla="*/ 8 h 9"/>
                    </a:gdLst>
                    <a:ahLst/>
                    <a:cxnLst>
                      <a:cxn ang="0">
                        <a:pos x="T0" y="T1"/>
                      </a:cxn>
                      <a:cxn ang="0">
                        <a:pos x="T2" y="T3"/>
                      </a:cxn>
                      <a:cxn ang="0">
                        <a:pos x="T4" y="T5"/>
                      </a:cxn>
                      <a:cxn ang="0">
                        <a:pos x="T6" y="T7"/>
                      </a:cxn>
                      <a:cxn ang="0">
                        <a:pos x="T8" y="T9"/>
                      </a:cxn>
                    </a:cxnLst>
                    <a:rect l="0" t="0" r="r" b="b"/>
                    <a:pathLst>
                      <a:path w="9" h="9">
                        <a:moveTo>
                          <a:pt x="3" y="8"/>
                        </a:moveTo>
                        <a:cubicBezTo>
                          <a:pt x="5" y="7"/>
                          <a:pt x="6" y="5"/>
                          <a:pt x="7" y="3"/>
                        </a:cubicBezTo>
                        <a:cubicBezTo>
                          <a:pt x="9" y="2"/>
                          <a:pt x="6" y="0"/>
                          <a:pt x="5" y="1"/>
                        </a:cubicBezTo>
                        <a:cubicBezTo>
                          <a:pt x="4" y="3"/>
                          <a:pt x="3" y="4"/>
                          <a:pt x="1" y="5"/>
                        </a:cubicBezTo>
                        <a:cubicBezTo>
                          <a:pt x="0" y="6"/>
                          <a:pt x="1" y="9"/>
                          <a:pt x="3"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7" name="Freeform 322"/>
                  <p:cNvSpPr/>
                  <p:nvPr/>
                </p:nvSpPr>
                <p:spPr bwMode="auto">
                  <a:xfrm>
                    <a:off x="953" y="1689"/>
                    <a:ext cx="6" cy="6"/>
                  </a:xfrm>
                  <a:custGeom>
                    <a:avLst/>
                    <a:gdLst>
                      <a:gd name="T0" fmla="*/ 4 w 10"/>
                      <a:gd name="T1" fmla="*/ 8 h 9"/>
                      <a:gd name="T2" fmla="*/ 8 w 10"/>
                      <a:gd name="T3" fmla="*/ 3 h 9"/>
                      <a:gd name="T4" fmla="*/ 6 w 10"/>
                      <a:gd name="T5" fmla="*/ 1 h 9"/>
                      <a:gd name="T6" fmla="*/ 2 w 10"/>
                      <a:gd name="T7" fmla="*/ 6 h 9"/>
                      <a:gd name="T8" fmla="*/ 4 w 10"/>
                      <a:gd name="T9" fmla="*/ 8 h 9"/>
                    </a:gdLst>
                    <a:ahLst/>
                    <a:cxnLst>
                      <a:cxn ang="0">
                        <a:pos x="T0" y="T1"/>
                      </a:cxn>
                      <a:cxn ang="0">
                        <a:pos x="T2" y="T3"/>
                      </a:cxn>
                      <a:cxn ang="0">
                        <a:pos x="T4" y="T5"/>
                      </a:cxn>
                      <a:cxn ang="0">
                        <a:pos x="T6" y="T7"/>
                      </a:cxn>
                      <a:cxn ang="0">
                        <a:pos x="T8" y="T9"/>
                      </a:cxn>
                    </a:cxnLst>
                    <a:rect l="0" t="0" r="r" b="b"/>
                    <a:pathLst>
                      <a:path w="10" h="9">
                        <a:moveTo>
                          <a:pt x="4" y="8"/>
                        </a:moveTo>
                        <a:cubicBezTo>
                          <a:pt x="5" y="7"/>
                          <a:pt x="7" y="5"/>
                          <a:pt x="8" y="3"/>
                        </a:cubicBezTo>
                        <a:cubicBezTo>
                          <a:pt x="10" y="2"/>
                          <a:pt x="8" y="0"/>
                          <a:pt x="6" y="1"/>
                        </a:cubicBezTo>
                        <a:cubicBezTo>
                          <a:pt x="5" y="3"/>
                          <a:pt x="3" y="5"/>
                          <a:pt x="2" y="6"/>
                        </a:cubicBezTo>
                        <a:cubicBezTo>
                          <a:pt x="0" y="7"/>
                          <a:pt x="2" y="9"/>
                          <a:pt x="4"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8" name="Freeform 323"/>
                  <p:cNvSpPr/>
                  <p:nvPr/>
                </p:nvSpPr>
                <p:spPr bwMode="auto">
                  <a:xfrm>
                    <a:off x="953" y="1693"/>
                    <a:ext cx="4" cy="5"/>
                  </a:xfrm>
                  <a:custGeom>
                    <a:avLst/>
                    <a:gdLst>
                      <a:gd name="T0" fmla="*/ 4 w 7"/>
                      <a:gd name="T1" fmla="*/ 6 h 8"/>
                      <a:gd name="T2" fmla="*/ 6 w 7"/>
                      <a:gd name="T3" fmla="*/ 3 h 8"/>
                      <a:gd name="T4" fmla="*/ 4 w 7"/>
                      <a:gd name="T5" fmla="*/ 2 h 8"/>
                      <a:gd name="T6" fmla="*/ 2 w 7"/>
                      <a:gd name="T7" fmla="*/ 4 h 8"/>
                      <a:gd name="T8" fmla="*/ 4 w 7"/>
                      <a:gd name="T9" fmla="*/ 6 h 8"/>
                    </a:gdLst>
                    <a:ahLst/>
                    <a:cxnLst>
                      <a:cxn ang="0">
                        <a:pos x="T0" y="T1"/>
                      </a:cxn>
                      <a:cxn ang="0">
                        <a:pos x="T2" y="T3"/>
                      </a:cxn>
                      <a:cxn ang="0">
                        <a:pos x="T4" y="T5"/>
                      </a:cxn>
                      <a:cxn ang="0">
                        <a:pos x="T6" y="T7"/>
                      </a:cxn>
                      <a:cxn ang="0">
                        <a:pos x="T8" y="T9"/>
                      </a:cxn>
                    </a:cxnLst>
                    <a:rect l="0" t="0" r="r" b="b"/>
                    <a:pathLst>
                      <a:path w="7" h="8">
                        <a:moveTo>
                          <a:pt x="4" y="6"/>
                        </a:moveTo>
                        <a:cubicBezTo>
                          <a:pt x="5" y="5"/>
                          <a:pt x="6" y="4"/>
                          <a:pt x="6" y="3"/>
                        </a:cubicBezTo>
                        <a:cubicBezTo>
                          <a:pt x="7" y="2"/>
                          <a:pt x="5" y="0"/>
                          <a:pt x="4" y="2"/>
                        </a:cubicBezTo>
                        <a:cubicBezTo>
                          <a:pt x="3" y="3"/>
                          <a:pt x="2" y="4"/>
                          <a:pt x="2" y="4"/>
                        </a:cubicBezTo>
                        <a:cubicBezTo>
                          <a:pt x="0" y="6"/>
                          <a:pt x="2" y="8"/>
                          <a:pt x="4"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9" name="Freeform 324"/>
                  <p:cNvSpPr/>
                  <p:nvPr/>
                </p:nvSpPr>
                <p:spPr bwMode="auto">
                  <a:xfrm>
                    <a:off x="937" y="1687"/>
                    <a:ext cx="6" cy="6"/>
                  </a:xfrm>
                  <a:custGeom>
                    <a:avLst/>
                    <a:gdLst>
                      <a:gd name="T0" fmla="*/ 4 w 8"/>
                      <a:gd name="T1" fmla="*/ 6 h 8"/>
                      <a:gd name="T2" fmla="*/ 7 w 8"/>
                      <a:gd name="T3" fmla="*/ 3 h 8"/>
                      <a:gd name="T4" fmla="*/ 5 w 8"/>
                      <a:gd name="T5" fmla="*/ 1 h 8"/>
                      <a:gd name="T6" fmla="*/ 2 w 8"/>
                      <a:gd name="T7" fmla="*/ 4 h 8"/>
                      <a:gd name="T8" fmla="*/ 4 w 8"/>
                      <a:gd name="T9" fmla="*/ 6 h 8"/>
                    </a:gdLst>
                    <a:ahLst/>
                    <a:cxnLst>
                      <a:cxn ang="0">
                        <a:pos x="T0" y="T1"/>
                      </a:cxn>
                      <a:cxn ang="0">
                        <a:pos x="T2" y="T3"/>
                      </a:cxn>
                      <a:cxn ang="0">
                        <a:pos x="T4" y="T5"/>
                      </a:cxn>
                      <a:cxn ang="0">
                        <a:pos x="T6" y="T7"/>
                      </a:cxn>
                      <a:cxn ang="0">
                        <a:pos x="T8" y="T9"/>
                      </a:cxn>
                    </a:cxnLst>
                    <a:rect l="0" t="0" r="r" b="b"/>
                    <a:pathLst>
                      <a:path w="8" h="8">
                        <a:moveTo>
                          <a:pt x="4" y="6"/>
                        </a:moveTo>
                        <a:cubicBezTo>
                          <a:pt x="5" y="5"/>
                          <a:pt x="6" y="4"/>
                          <a:pt x="7" y="3"/>
                        </a:cubicBezTo>
                        <a:cubicBezTo>
                          <a:pt x="8" y="2"/>
                          <a:pt x="6" y="0"/>
                          <a:pt x="5" y="1"/>
                        </a:cubicBezTo>
                        <a:cubicBezTo>
                          <a:pt x="4" y="2"/>
                          <a:pt x="3" y="3"/>
                          <a:pt x="2" y="4"/>
                        </a:cubicBezTo>
                        <a:cubicBezTo>
                          <a:pt x="0" y="6"/>
                          <a:pt x="3" y="8"/>
                          <a:pt x="4"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0" name="Freeform 325"/>
                  <p:cNvSpPr/>
                  <p:nvPr/>
                </p:nvSpPr>
                <p:spPr bwMode="auto">
                  <a:xfrm>
                    <a:off x="937" y="1689"/>
                    <a:ext cx="6" cy="8"/>
                  </a:xfrm>
                  <a:custGeom>
                    <a:avLst/>
                    <a:gdLst>
                      <a:gd name="T0" fmla="*/ 3 w 9"/>
                      <a:gd name="T1" fmla="*/ 9 h 11"/>
                      <a:gd name="T2" fmla="*/ 8 w 9"/>
                      <a:gd name="T3" fmla="*/ 3 h 11"/>
                      <a:gd name="T4" fmla="*/ 6 w 9"/>
                      <a:gd name="T5" fmla="*/ 1 h 11"/>
                      <a:gd name="T6" fmla="*/ 1 w 9"/>
                      <a:gd name="T7" fmla="*/ 8 h 11"/>
                      <a:gd name="T8" fmla="*/ 3 w 9"/>
                      <a:gd name="T9" fmla="*/ 9 h 11"/>
                    </a:gdLst>
                    <a:ahLst/>
                    <a:cxnLst>
                      <a:cxn ang="0">
                        <a:pos x="T0" y="T1"/>
                      </a:cxn>
                      <a:cxn ang="0">
                        <a:pos x="T2" y="T3"/>
                      </a:cxn>
                      <a:cxn ang="0">
                        <a:pos x="T4" y="T5"/>
                      </a:cxn>
                      <a:cxn ang="0">
                        <a:pos x="T6" y="T7"/>
                      </a:cxn>
                      <a:cxn ang="0">
                        <a:pos x="T8" y="T9"/>
                      </a:cxn>
                    </a:cxnLst>
                    <a:rect l="0" t="0" r="r" b="b"/>
                    <a:pathLst>
                      <a:path w="9" h="11">
                        <a:moveTo>
                          <a:pt x="3" y="9"/>
                        </a:moveTo>
                        <a:cubicBezTo>
                          <a:pt x="5" y="7"/>
                          <a:pt x="7" y="5"/>
                          <a:pt x="8" y="3"/>
                        </a:cubicBezTo>
                        <a:cubicBezTo>
                          <a:pt x="9" y="1"/>
                          <a:pt x="7" y="0"/>
                          <a:pt x="6" y="1"/>
                        </a:cubicBezTo>
                        <a:cubicBezTo>
                          <a:pt x="4" y="4"/>
                          <a:pt x="2" y="5"/>
                          <a:pt x="1" y="8"/>
                        </a:cubicBezTo>
                        <a:cubicBezTo>
                          <a:pt x="0" y="9"/>
                          <a:pt x="2" y="11"/>
                          <a:pt x="3"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1" name="Freeform 326"/>
                  <p:cNvSpPr/>
                  <p:nvPr/>
                </p:nvSpPr>
                <p:spPr bwMode="auto">
                  <a:xfrm>
                    <a:off x="937" y="1689"/>
                    <a:ext cx="8" cy="9"/>
                  </a:xfrm>
                  <a:custGeom>
                    <a:avLst/>
                    <a:gdLst>
                      <a:gd name="T0" fmla="*/ 3 w 11"/>
                      <a:gd name="T1" fmla="*/ 11 h 13"/>
                      <a:gd name="T2" fmla="*/ 10 w 11"/>
                      <a:gd name="T3" fmla="*/ 3 h 13"/>
                      <a:gd name="T4" fmla="*/ 7 w 11"/>
                      <a:gd name="T5" fmla="*/ 2 h 13"/>
                      <a:gd name="T6" fmla="*/ 1 w 11"/>
                      <a:gd name="T7" fmla="*/ 9 h 13"/>
                      <a:gd name="T8" fmla="*/ 3 w 11"/>
                      <a:gd name="T9" fmla="*/ 11 h 13"/>
                    </a:gdLst>
                    <a:ahLst/>
                    <a:cxnLst>
                      <a:cxn ang="0">
                        <a:pos x="T0" y="T1"/>
                      </a:cxn>
                      <a:cxn ang="0">
                        <a:pos x="T2" y="T3"/>
                      </a:cxn>
                      <a:cxn ang="0">
                        <a:pos x="T4" y="T5"/>
                      </a:cxn>
                      <a:cxn ang="0">
                        <a:pos x="T6" y="T7"/>
                      </a:cxn>
                      <a:cxn ang="0">
                        <a:pos x="T8" y="T9"/>
                      </a:cxn>
                    </a:cxnLst>
                    <a:rect l="0" t="0" r="r" b="b"/>
                    <a:pathLst>
                      <a:path w="11" h="13">
                        <a:moveTo>
                          <a:pt x="3" y="11"/>
                        </a:moveTo>
                        <a:cubicBezTo>
                          <a:pt x="6" y="9"/>
                          <a:pt x="8" y="6"/>
                          <a:pt x="10" y="3"/>
                        </a:cubicBezTo>
                        <a:cubicBezTo>
                          <a:pt x="11" y="2"/>
                          <a:pt x="8" y="0"/>
                          <a:pt x="7" y="2"/>
                        </a:cubicBezTo>
                        <a:cubicBezTo>
                          <a:pt x="6" y="5"/>
                          <a:pt x="3" y="7"/>
                          <a:pt x="1" y="9"/>
                        </a:cubicBezTo>
                        <a:cubicBezTo>
                          <a:pt x="0" y="11"/>
                          <a:pt x="2" y="13"/>
                          <a:pt x="3"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2" name="Freeform 327"/>
                  <p:cNvSpPr/>
                  <p:nvPr/>
                </p:nvSpPr>
                <p:spPr bwMode="auto">
                  <a:xfrm>
                    <a:off x="938" y="1693"/>
                    <a:ext cx="5" cy="6"/>
                  </a:xfrm>
                  <a:custGeom>
                    <a:avLst/>
                    <a:gdLst>
                      <a:gd name="T0" fmla="*/ 4 w 7"/>
                      <a:gd name="T1" fmla="*/ 7 h 8"/>
                      <a:gd name="T2" fmla="*/ 6 w 7"/>
                      <a:gd name="T3" fmla="*/ 3 h 8"/>
                      <a:gd name="T4" fmla="*/ 4 w 7"/>
                      <a:gd name="T5" fmla="*/ 1 h 8"/>
                      <a:gd name="T6" fmla="*/ 1 w 7"/>
                      <a:gd name="T7" fmla="*/ 5 h 8"/>
                      <a:gd name="T8" fmla="*/ 4 w 7"/>
                      <a:gd name="T9" fmla="*/ 7 h 8"/>
                    </a:gdLst>
                    <a:ahLst/>
                    <a:cxnLst>
                      <a:cxn ang="0">
                        <a:pos x="T0" y="T1"/>
                      </a:cxn>
                      <a:cxn ang="0">
                        <a:pos x="T2" y="T3"/>
                      </a:cxn>
                      <a:cxn ang="0">
                        <a:pos x="T4" y="T5"/>
                      </a:cxn>
                      <a:cxn ang="0">
                        <a:pos x="T6" y="T7"/>
                      </a:cxn>
                      <a:cxn ang="0">
                        <a:pos x="T8" y="T9"/>
                      </a:cxn>
                    </a:cxnLst>
                    <a:rect l="0" t="0" r="r" b="b"/>
                    <a:pathLst>
                      <a:path w="7" h="8">
                        <a:moveTo>
                          <a:pt x="4" y="7"/>
                        </a:moveTo>
                        <a:cubicBezTo>
                          <a:pt x="4" y="5"/>
                          <a:pt x="5" y="4"/>
                          <a:pt x="6" y="3"/>
                        </a:cubicBezTo>
                        <a:cubicBezTo>
                          <a:pt x="7" y="2"/>
                          <a:pt x="5" y="0"/>
                          <a:pt x="4" y="1"/>
                        </a:cubicBezTo>
                        <a:cubicBezTo>
                          <a:pt x="3" y="3"/>
                          <a:pt x="2" y="4"/>
                          <a:pt x="1" y="5"/>
                        </a:cubicBezTo>
                        <a:cubicBezTo>
                          <a:pt x="0" y="7"/>
                          <a:pt x="3" y="8"/>
                          <a:pt x="4"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3" name="Freeform 328"/>
                  <p:cNvSpPr/>
                  <p:nvPr/>
                </p:nvSpPr>
                <p:spPr bwMode="auto">
                  <a:xfrm>
                    <a:off x="940" y="1685"/>
                    <a:ext cx="4" cy="5"/>
                  </a:xfrm>
                  <a:custGeom>
                    <a:avLst/>
                    <a:gdLst>
                      <a:gd name="T0" fmla="*/ 3 w 6"/>
                      <a:gd name="T1" fmla="*/ 5 h 7"/>
                      <a:gd name="T2" fmla="*/ 4 w 6"/>
                      <a:gd name="T3" fmla="*/ 4 h 7"/>
                      <a:gd name="T4" fmla="*/ 2 w 6"/>
                      <a:gd name="T5" fmla="*/ 2 h 7"/>
                      <a:gd name="T6" fmla="*/ 1 w 6"/>
                      <a:gd name="T7" fmla="*/ 4 h 7"/>
                      <a:gd name="T8" fmla="*/ 3 w 6"/>
                      <a:gd name="T9" fmla="*/ 5 h 7"/>
                    </a:gdLst>
                    <a:ahLst/>
                    <a:cxnLst>
                      <a:cxn ang="0">
                        <a:pos x="T0" y="T1"/>
                      </a:cxn>
                      <a:cxn ang="0">
                        <a:pos x="T2" y="T3"/>
                      </a:cxn>
                      <a:cxn ang="0">
                        <a:pos x="T4" y="T5"/>
                      </a:cxn>
                      <a:cxn ang="0">
                        <a:pos x="T6" y="T7"/>
                      </a:cxn>
                      <a:cxn ang="0">
                        <a:pos x="T8" y="T9"/>
                      </a:cxn>
                    </a:cxnLst>
                    <a:rect l="0" t="0" r="r" b="b"/>
                    <a:pathLst>
                      <a:path w="6" h="7">
                        <a:moveTo>
                          <a:pt x="3" y="5"/>
                        </a:moveTo>
                        <a:cubicBezTo>
                          <a:pt x="4" y="5"/>
                          <a:pt x="4" y="4"/>
                          <a:pt x="4" y="4"/>
                        </a:cubicBezTo>
                        <a:cubicBezTo>
                          <a:pt x="6" y="2"/>
                          <a:pt x="4" y="0"/>
                          <a:pt x="2" y="2"/>
                        </a:cubicBezTo>
                        <a:cubicBezTo>
                          <a:pt x="2" y="2"/>
                          <a:pt x="1" y="3"/>
                          <a:pt x="1" y="4"/>
                        </a:cubicBezTo>
                        <a:cubicBezTo>
                          <a:pt x="0" y="5"/>
                          <a:pt x="2" y="7"/>
                          <a:pt x="3"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4" name="Freeform 329"/>
                  <p:cNvSpPr/>
                  <p:nvPr/>
                </p:nvSpPr>
                <p:spPr bwMode="auto">
                  <a:xfrm>
                    <a:off x="940" y="1691"/>
                    <a:ext cx="5" cy="5"/>
                  </a:xfrm>
                  <a:custGeom>
                    <a:avLst/>
                    <a:gdLst>
                      <a:gd name="T0" fmla="*/ 2 w 8"/>
                      <a:gd name="T1" fmla="*/ 6 h 7"/>
                      <a:gd name="T2" fmla="*/ 7 w 8"/>
                      <a:gd name="T3" fmla="*/ 3 h 7"/>
                      <a:gd name="T4" fmla="*/ 4 w 8"/>
                      <a:gd name="T5" fmla="*/ 2 h 7"/>
                      <a:gd name="T6" fmla="*/ 1 w 8"/>
                      <a:gd name="T7" fmla="*/ 4 h 7"/>
                      <a:gd name="T8" fmla="*/ 2 w 8"/>
                      <a:gd name="T9" fmla="*/ 6 h 7"/>
                    </a:gdLst>
                    <a:ahLst/>
                    <a:cxnLst>
                      <a:cxn ang="0">
                        <a:pos x="T0" y="T1"/>
                      </a:cxn>
                      <a:cxn ang="0">
                        <a:pos x="T2" y="T3"/>
                      </a:cxn>
                      <a:cxn ang="0">
                        <a:pos x="T4" y="T5"/>
                      </a:cxn>
                      <a:cxn ang="0">
                        <a:pos x="T6" y="T7"/>
                      </a:cxn>
                      <a:cxn ang="0">
                        <a:pos x="T8" y="T9"/>
                      </a:cxn>
                    </a:cxnLst>
                    <a:rect l="0" t="0" r="r" b="b"/>
                    <a:pathLst>
                      <a:path w="8" h="7">
                        <a:moveTo>
                          <a:pt x="2" y="6"/>
                        </a:moveTo>
                        <a:cubicBezTo>
                          <a:pt x="4" y="6"/>
                          <a:pt x="6" y="5"/>
                          <a:pt x="7" y="3"/>
                        </a:cubicBezTo>
                        <a:cubicBezTo>
                          <a:pt x="8" y="2"/>
                          <a:pt x="5" y="0"/>
                          <a:pt x="4" y="2"/>
                        </a:cubicBezTo>
                        <a:cubicBezTo>
                          <a:pt x="3" y="3"/>
                          <a:pt x="3" y="3"/>
                          <a:pt x="1" y="4"/>
                        </a:cubicBezTo>
                        <a:cubicBezTo>
                          <a:pt x="0" y="4"/>
                          <a:pt x="0" y="7"/>
                          <a:pt x="2"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5" name="Freeform 330"/>
                  <p:cNvSpPr/>
                  <p:nvPr/>
                </p:nvSpPr>
                <p:spPr bwMode="auto">
                  <a:xfrm>
                    <a:off x="941" y="1693"/>
                    <a:ext cx="4" cy="5"/>
                  </a:xfrm>
                  <a:custGeom>
                    <a:avLst/>
                    <a:gdLst>
                      <a:gd name="T0" fmla="*/ 4 w 7"/>
                      <a:gd name="T1" fmla="*/ 7 h 8"/>
                      <a:gd name="T2" fmla="*/ 6 w 7"/>
                      <a:gd name="T3" fmla="*/ 3 h 8"/>
                      <a:gd name="T4" fmla="*/ 4 w 7"/>
                      <a:gd name="T5" fmla="*/ 1 h 8"/>
                      <a:gd name="T6" fmla="*/ 1 w 7"/>
                      <a:gd name="T7" fmla="*/ 5 h 8"/>
                      <a:gd name="T8" fmla="*/ 4 w 7"/>
                      <a:gd name="T9" fmla="*/ 7 h 8"/>
                    </a:gdLst>
                    <a:ahLst/>
                    <a:cxnLst>
                      <a:cxn ang="0">
                        <a:pos x="T0" y="T1"/>
                      </a:cxn>
                      <a:cxn ang="0">
                        <a:pos x="T2" y="T3"/>
                      </a:cxn>
                      <a:cxn ang="0">
                        <a:pos x="T4" y="T5"/>
                      </a:cxn>
                      <a:cxn ang="0">
                        <a:pos x="T6" y="T7"/>
                      </a:cxn>
                      <a:cxn ang="0">
                        <a:pos x="T8" y="T9"/>
                      </a:cxn>
                    </a:cxnLst>
                    <a:rect l="0" t="0" r="r" b="b"/>
                    <a:pathLst>
                      <a:path w="7" h="8">
                        <a:moveTo>
                          <a:pt x="4" y="7"/>
                        </a:moveTo>
                        <a:cubicBezTo>
                          <a:pt x="5" y="5"/>
                          <a:pt x="6" y="4"/>
                          <a:pt x="6" y="3"/>
                        </a:cubicBezTo>
                        <a:cubicBezTo>
                          <a:pt x="7" y="1"/>
                          <a:pt x="5" y="0"/>
                          <a:pt x="4" y="1"/>
                        </a:cubicBezTo>
                        <a:cubicBezTo>
                          <a:pt x="3" y="3"/>
                          <a:pt x="2" y="4"/>
                          <a:pt x="1" y="5"/>
                        </a:cubicBezTo>
                        <a:cubicBezTo>
                          <a:pt x="0" y="7"/>
                          <a:pt x="3" y="8"/>
                          <a:pt x="4"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6" name="Freeform 331"/>
                  <p:cNvSpPr/>
                  <p:nvPr/>
                </p:nvSpPr>
                <p:spPr bwMode="auto">
                  <a:xfrm>
                    <a:off x="787" y="1279"/>
                    <a:ext cx="41" cy="39"/>
                  </a:xfrm>
                  <a:custGeom>
                    <a:avLst/>
                    <a:gdLst>
                      <a:gd name="T0" fmla="*/ 39 w 61"/>
                      <a:gd name="T1" fmla="*/ 8 h 58"/>
                      <a:gd name="T2" fmla="*/ 5 w 61"/>
                      <a:gd name="T3" fmla="*/ 20 h 58"/>
                      <a:gd name="T4" fmla="*/ 22 w 61"/>
                      <a:gd name="T5" fmla="*/ 53 h 58"/>
                      <a:gd name="T6" fmla="*/ 33 w 61"/>
                      <a:gd name="T7" fmla="*/ 8 h 58"/>
                      <a:gd name="T8" fmla="*/ 33 w 61"/>
                      <a:gd name="T9" fmla="*/ 11 h 58"/>
                      <a:gd name="T10" fmla="*/ 46 w 61"/>
                      <a:gd name="T11" fmla="*/ 29 h 58"/>
                      <a:gd name="T12" fmla="*/ 25 w 61"/>
                      <a:gd name="T13" fmla="*/ 50 h 58"/>
                      <a:gd name="T14" fmla="*/ 7 w 61"/>
                      <a:gd name="T15" fmla="*/ 23 h 58"/>
                      <a:gd name="T16" fmla="*/ 38 w 61"/>
                      <a:gd name="T17" fmla="*/ 10 h 58"/>
                      <a:gd name="T18" fmla="*/ 39 w 61"/>
                      <a:gd name="T19" fmla="*/ 8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1" h="58">
                        <a:moveTo>
                          <a:pt x="39" y="8"/>
                        </a:moveTo>
                        <a:cubicBezTo>
                          <a:pt x="27" y="0"/>
                          <a:pt x="10" y="7"/>
                          <a:pt x="5" y="20"/>
                        </a:cubicBezTo>
                        <a:cubicBezTo>
                          <a:pt x="0" y="34"/>
                          <a:pt x="8" y="50"/>
                          <a:pt x="22" y="53"/>
                        </a:cubicBezTo>
                        <a:cubicBezTo>
                          <a:pt x="48" y="58"/>
                          <a:pt x="61" y="9"/>
                          <a:pt x="33" y="8"/>
                        </a:cubicBezTo>
                        <a:cubicBezTo>
                          <a:pt x="31" y="8"/>
                          <a:pt x="31" y="11"/>
                          <a:pt x="33" y="11"/>
                        </a:cubicBezTo>
                        <a:cubicBezTo>
                          <a:pt x="43" y="11"/>
                          <a:pt x="46" y="20"/>
                          <a:pt x="46" y="29"/>
                        </a:cubicBezTo>
                        <a:cubicBezTo>
                          <a:pt x="46" y="40"/>
                          <a:pt x="36" y="50"/>
                          <a:pt x="25" y="50"/>
                        </a:cubicBezTo>
                        <a:cubicBezTo>
                          <a:pt x="11" y="51"/>
                          <a:pt x="4" y="34"/>
                          <a:pt x="7" y="23"/>
                        </a:cubicBezTo>
                        <a:cubicBezTo>
                          <a:pt x="11" y="11"/>
                          <a:pt x="27" y="3"/>
                          <a:pt x="38" y="10"/>
                        </a:cubicBezTo>
                        <a:cubicBezTo>
                          <a:pt x="39" y="11"/>
                          <a:pt x="41" y="9"/>
                          <a:pt x="39"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7" name="Freeform 332"/>
                  <p:cNvSpPr/>
                  <p:nvPr/>
                </p:nvSpPr>
                <p:spPr bwMode="auto">
                  <a:xfrm>
                    <a:off x="803" y="1286"/>
                    <a:ext cx="12" cy="14"/>
                  </a:xfrm>
                  <a:custGeom>
                    <a:avLst/>
                    <a:gdLst>
                      <a:gd name="T0" fmla="*/ 4 w 18"/>
                      <a:gd name="T1" fmla="*/ 3 h 21"/>
                      <a:gd name="T2" fmla="*/ 4 w 18"/>
                      <a:gd name="T3" fmla="*/ 2 h 21"/>
                      <a:gd name="T4" fmla="*/ 1 w 18"/>
                      <a:gd name="T5" fmla="*/ 2 h 21"/>
                      <a:gd name="T6" fmla="*/ 0 w 18"/>
                      <a:gd name="T7" fmla="*/ 20 h 21"/>
                      <a:gd name="T8" fmla="*/ 2 w 18"/>
                      <a:gd name="T9" fmla="*/ 21 h 21"/>
                      <a:gd name="T10" fmla="*/ 16 w 18"/>
                      <a:gd name="T11" fmla="*/ 20 h 21"/>
                      <a:gd name="T12" fmla="*/ 16 w 18"/>
                      <a:gd name="T13" fmla="*/ 17 h 21"/>
                      <a:gd name="T14" fmla="*/ 1 w 18"/>
                      <a:gd name="T15" fmla="*/ 19 h 21"/>
                      <a:gd name="T16" fmla="*/ 3 w 18"/>
                      <a:gd name="T17" fmla="*/ 20 h 21"/>
                      <a:gd name="T18" fmla="*/ 4 w 18"/>
                      <a:gd name="T19" fmla="*/ 2 h 21"/>
                      <a:gd name="T20" fmla="*/ 1 w 18"/>
                      <a:gd name="T21" fmla="*/ 2 h 21"/>
                      <a:gd name="T22" fmla="*/ 1 w 18"/>
                      <a:gd name="T23" fmla="*/ 3 h 21"/>
                      <a:gd name="T24" fmla="*/ 4 w 18"/>
                      <a:gd name="T25" fmla="*/ 3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 h="21">
                        <a:moveTo>
                          <a:pt x="4" y="3"/>
                        </a:moveTo>
                        <a:cubicBezTo>
                          <a:pt x="4" y="3"/>
                          <a:pt x="4" y="2"/>
                          <a:pt x="4" y="2"/>
                        </a:cubicBezTo>
                        <a:cubicBezTo>
                          <a:pt x="3" y="2"/>
                          <a:pt x="2" y="2"/>
                          <a:pt x="1" y="2"/>
                        </a:cubicBezTo>
                        <a:cubicBezTo>
                          <a:pt x="1" y="8"/>
                          <a:pt x="0" y="14"/>
                          <a:pt x="0" y="20"/>
                        </a:cubicBezTo>
                        <a:cubicBezTo>
                          <a:pt x="0" y="21"/>
                          <a:pt x="1" y="21"/>
                          <a:pt x="2" y="21"/>
                        </a:cubicBezTo>
                        <a:cubicBezTo>
                          <a:pt x="6" y="20"/>
                          <a:pt x="11" y="20"/>
                          <a:pt x="16" y="20"/>
                        </a:cubicBezTo>
                        <a:cubicBezTo>
                          <a:pt x="18" y="20"/>
                          <a:pt x="18" y="17"/>
                          <a:pt x="16" y="17"/>
                        </a:cubicBezTo>
                        <a:cubicBezTo>
                          <a:pt x="11" y="17"/>
                          <a:pt x="6" y="17"/>
                          <a:pt x="1" y="19"/>
                        </a:cubicBezTo>
                        <a:cubicBezTo>
                          <a:pt x="2" y="19"/>
                          <a:pt x="2" y="19"/>
                          <a:pt x="3" y="20"/>
                        </a:cubicBezTo>
                        <a:cubicBezTo>
                          <a:pt x="3" y="14"/>
                          <a:pt x="4" y="8"/>
                          <a:pt x="4" y="2"/>
                        </a:cubicBezTo>
                        <a:cubicBezTo>
                          <a:pt x="4" y="0"/>
                          <a:pt x="1" y="0"/>
                          <a:pt x="1" y="2"/>
                        </a:cubicBezTo>
                        <a:cubicBezTo>
                          <a:pt x="1" y="2"/>
                          <a:pt x="1" y="3"/>
                          <a:pt x="1" y="3"/>
                        </a:cubicBezTo>
                        <a:cubicBezTo>
                          <a:pt x="1" y="5"/>
                          <a:pt x="4" y="5"/>
                          <a:pt x="4"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8" name="Freeform 333"/>
                  <p:cNvSpPr/>
                  <p:nvPr/>
                </p:nvSpPr>
                <p:spPr bwMode="auto">
                  <a:xfrm>
                    <a:off x="515" y="1470"/>
                    <a:ext cx="28" cy="40"/>
                  </a:xfrm>
                  <a:custGeom>
                    <a:avLst/>
                    <a:gdLst>
                      <a:gd name="T0" fmla="*/ 6 w 42"/>
                      <a:gd name="T1" fmla="*/ 7 h 60"/>
                      <a:gd name="T2" fmla="*/ 6 w 42"/>
                      <a:gd name="T3" fmla="*/ 5 h 60"/>
                      <a:gd name="T4" fmla="*/ 3 w 42"/>
                      <a:gd name="T5" fmla="*/ 4 h 60"/>
                      <a:gd name="T6" fmla="*/ 4 w 42"/>
                      <a:gd name="T7" fmla="*/ 58 h 60"/>
                      <a:gd name="T8" fmla="*/ 6 w 42"/>
                      <a:gd name="T9" fmla="*/ 59 h 60"/>
                      <a:gd name="T10" fmla="*/ 36 w 42"/>
                      <a:gd name="T11" fmla="*/ 60 h 60"/>
                      <a:gd name="T12" fmla="*/ 38 w 42"/>
                      <a:gd name="T13" fmla="*/ 59 h 60"/>
                      <a:gd name="T14" fmla="*/ 38 w 42"/>
                      <a:gd name="T15" fmla="*/ 5 h 60"/>
                      <a:gd name="T16" fmla="*/ 34 w 42"/>
                      <a:gd name="T17" fmla="*/ 0 h 60"/>
                      <a:gd name="T18" fmla="*/ 3 w 42"/>
                      <a:gd name="T19" fmla="*/ 3 h 60"/>
                      <a:gd name="T20" fmla="*/ 2 w 42"/>
                      <a:gd name="T21" fmla="*/ 6 h 60"/>
                      <a:gd name="T22" fmla="*/ 32 w 42"/>
                      <a:gd name="T23" fmla="*/ 3 h 60"/>
                      <a:gd name="T24" fmla="*/ 36 w 42"/>
                      <a:gd name="T25" fmla="*/ 43 h 60"/>
                      <a:gd name="T26" fmla="*/ 28 w 42"/>
                      <a:gd name="T27" fmla="*/ 57 h 60"/>
                      <a:gd name="T28" fmla="*/ 7 w 42"/>
                      <a:gd name="T29" fmla="*/ 49 h 60"/>
                      <a:gd name="T30" fmla="*/ 6 w 42"/>
                      <a:gd name="T31" fmla="*/ 4 h 60"/>
                      <a:gd name="T32" fmla="*/ 3 w 42"/>
                      <a:gd name="T33" fmla="*/ 4 h 60"/>
                      <a:gd name="T34" fmla="*/ 3 w 42"/>
                      <a:gd name="T35" fmla="*/ 6 h 60"/>
                      <a:gd name="T36" fmla="*/ 6 w 42"/>
                      <a:gd name="T37" fmla="*/ 7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60">
                        <a:moveTo>
                          <a:pt x="6" y="7"/>
                        </a:moveTo>
                        <a:cubicBezTo>
                          <a:pt x="6" y="6"/>
                          <a:pt x="6" y="5"/>
                          <a:pt x="6" y="5"/>
                        </a:cubicBezTo>
                        <a:cubicBezTo>
                          <a:pt x="5" y="4"/>
                          <a:pt x="4" y="4"/>
                          <a:pt x="3" y="4"/>
                        </a:cubicBezTo>
                        <a:cubicBezTo>
                          <a:pt x="3" y="22"/>
                          <a:pt x="4" y="40"/>
                          <a:pt x="4" y="58"/>
                        </a:cubicBezTo>
                        <a:cubicBezTo>
                          <a:pt x="4" y="59"/>
                          <a:pt x="5" y="59"/>
                          <a:pt x="6" y="59"/>
                        </a:cubicBezTo>
                        <a:cubicBezTo>
                          <a:pt x="16" y="60"/>
                          <a:pt x="26" y="60"/>
                          <a:pt x="36" y="60"/>
                        </a:cubicBezTo>
                        <a:cubicBezTo>
                          <a:pt x="37" y="60"/>
                          <a:pt x="38" y="59"/>
                          <a:pt x="38" y="59"/>
                        </a:cubicBezTo>
                        <a:cubicBezTo>
                          <a:pt x="38" y="41"/>
                          <a:pt x="42" y="22"/>
                          <a:pt x="38" y="5"/>
                        </a:cubicBezTo>
                        <a:cubicBezTo>
                          <a:pt x="38" y="3"/>
                          <a:pt x="36" y="0"/>
                          <a:pt x="34" y="0"/>
                        </a:cubicBezTo>
                        <a:cubicBezTo>
                          <a:pt x="24" y="0"/>
                          <a:pt x="13" y="5"/>
                          <a:pt x="3" y="3"/>
                        </a:cubicBezTo>
                        <a:cubicBezTo>
                          <a:pt x="1" y="3"/>
                          <a:pt x="0" y="5"/>
                          <a:pt x="2" y="6"/>
                        </a:cubicBezTo>
                        <a:cubicBezTo>
                          <a:pt x="11" y="8"/>
                          <a:pt x="23" y="5"/>
                          <a:pt x="32" y="3"/>
                        </a:cubicBezTo>
                        <a:cubicBezTo>
                          <a:pt x="39" y="2"/>
                          <a:pt x="36" y="38"/>
                          <a:pt x="36" y="43"/>
                        </a:cubicBezTo>
                        <a:cubicBezTo>
                          <a:pt x="35" y="50"/>
                          <a:pt x="37" y="57"/>
                          <a:pt x="28" y="57"/>
                        </a:cubicBezTo>
                        <a:cubicBezTo>
                          <a:pt x="20" y="57"/>
                          <a:pt x="7" y="60"/>
                          <a:pt x="7" y="49"/>
                        </a:cubicBezTo>
                        <a:cubicBezTo>
                          <a:pt x="7" y="34"/>
                          <a:pt x="6" y="19"/>
                          <a:pt x="6" y="4"/>
                        </a:cubicBezTo>
                        <a:cubicBezTo>
                          <a:pt x="6" y="3"/>
                          <a:pt x="3" y="2"/>
                          <a:pt x="3" y="4"/>
                        </a:cubicBezTo>
                        <a:cubicBezTo>
                          <a:pt x="3" y="5"/>
                          <a:pt x="3" y="5"/>
                          <a:pt x="3" y="6"/>
                        </a:cubicBezTo>
                        <a:cubicBezTo>
                          <a:pt x="2" y="8"/>
                          <a:pt x="5" y="9"/>
                          <a:pt x="6"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9" name="Freeform 334"/>
                  <p:cNvSpPr/>
                  <p:nvPr/>
                </p:nvSpPr>
                <p:spPr bwMode="auto">
                  <a:xfrm>
                    <a:off x="518" y="1473"/>
                    <a:ext cx="22" cy="32"/>
                  </a:xfrm>
                  <a:custGeom>
                    <a:avLst/>
                    <a:gdLst>
                      <a:gd name="T0" fmla="*/ 4 w 33"/>
                      <a:gd name="T1" fmla="*/ 3 h 48"/>
                      <a:gd name="T2" fmla="*/ 4 w 33"/>
                      <a:gd name="T3" fmla="*/ 2 h 48"/>
                      <a:gd name="T4" fmla="*/ 1 w 33"/>
                      <a:gd name="T5" fmla="*/ 2 h 48"/>
                      <a:gd name="T6" fmla="*/ 1 w 33"/>
                      <a:gd name="T7" fmla="*/ 46 h 48"/>
                      <a:gd name="T8" fmla="*/ 2 w 33"/>
                      <a:gd name="T9" fmla="*/ 48 h 48"/>
                      <a:gd name="T10" fmla="*/ 31 w 33"/>
                      <a:gd name="T11" fmla="*/ 47 h 48"/>
                      <a:gd name="T12" fmla="*/ 31 w 33"/>
                      <a:gd name="T13" fmla="*/ 44 h 48"/>
                      <a:gd name="T14" fmla="*/ 15 w 33"/>
                      <a:gd name="T15" fmla="*/ 45 h 48"/>
                      <a:gd name="T16" fmla="*/ 5 w 33"/>
                      <a:gd name="T17" fmla="*/ 45 h 48"/>
                      <a:gd name="T18" fmla="*/ 3 w 33"/>
                      <a:gd name="T19" fmla="*/ 38 h 48"/>
                      <a:gd name="T20" fmla="*/ 4 w 33"/>
                      <a:gd name="T21" fmla="*/ 2 h 48"/>
                      <a:gd name="T22" fmla="*/ 1 w 33"/>
                      <a:gd name="T23" fmla="*/ 2 h 48"/>
                      <a:gd name="T24" fmla="*/ 1 w 33"/>
                      <a:gd name="T25" fmla="*/ 3 h 48"/>
                      <a:gd name="T26" fmla="*/ 4 w 33"/>
                      <a:gd name="T27" fmla="*/ 3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3" h="48">
                        <a:moveTo>
                          <a:pt x="4" y="3"/>
                        </a:moveTo>
                        <a:cubicBezTo>
                          <a:pt x="4" y="3"/>
                          <a:pt x="4" y="2"/>
                          <a:pt x="4" y="2"/>
                        </a:cubicBezTo>
                        <a:cubicBezTo>
                          <a:pt x="4" y="0"/>
                          <a:pt x="1" y="0"/>
                          <a:pt x="1" y="2"/>
                        </a:cubicBezTo>
                        <a:cubicBezTo>
                          <a:pt x="1" y="17"/>
                          <a:pt x="0" y="32"/>
                          <a:pt x="1" y="46"/>
                        </a:cubicBezTo>
                        <a:cubicBezTo>
                          <a:pt x="1" y="47"/>
                          <a:pt x="1" y="48"/>
                          <a:pt x="2" y="48"/>
                        </a:cubicBezTo>
                        <a:cubicBezTo>
                          <a:pt x="12" y="48"/>
                          <a:pt x="21" y="48"/>
                          <a:pt x="31" y="47"/>
                        </a:cubicBezTo>
                        <a:cubicBezTo>
                          <a:pt x="33" y="46"/>
                          <a:pt x="33" y="43"/>
                          <a:pt x="31" y="44"/>
                        </a:cubicBezTo>
                        <a:cubicBezTo>
                          <a:pt x="25" y="44"/>
                          <a:pt x="20" y="45"/>
                          <a:pt x="15" y="45"/>
                        </a:cubicBezTo>
                        <a:cubicBezTo>
                          <a:pt x="12" y="45"/>
                          <a:pt x="9" y="45"/>
                          <a:pt x="5" y="45"/>
                        </a:cubicBezTo>
                        <a:cubicBezTo>
                          <a:pt x="2" y="45"/>
                          <a:pt x="3" y="39"/>
                          <a:pt x="3" y="38"/>
                        </a:cubicBezTo>
                        <a:cubicBezTo>
                          <a:pt x="4" y="26"/>
                          <a:pt x="4" y="14"/>
                          <a:pt x="4" y="2"/>
                        </a:cubicBezTo>
                        <a:cubicBezTo>
                          <a:pt x="4" y="0"/>
                          <a:pt x="1" y="0"/>
                          <a:pt x="1" y="2"/>
                        </a:cubicBezTo>
                        <a:cubicBezTo>
                          <a:pt x="1" y="2"/>
                          <a:pt x="1" y="3"/>
                          <a:pt x="1" y="3"/>
                        </a:cubicBezTo>
                        <a:cubicBezTo>
                          <a:pt x="1" y="5"/>
                          <a:pt x="4" y="5"/>
                          <a:pt x="4"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0" name="Freeform 335"/>
                  <p:cNvSpPr/>
                  <p:nvPr/>
                </p:nvSpPr>
                <p:spPr bwMode="auto">
                  <a:xfrm>
                    <a:off x="522" y="1502"/>
                    <a:ext cx="12" cy="8"/>
                  </a:xfrm>
                  <a:custGeom>
                    <a:avLst/>
                    <a:gdLst>
                      <a:gd name="T0" fmla="*/ 12 w 17"/>
                      <a:gd name="T1" fmla="*/ 0 h 11"/>
                      <a:gd name="T2" fmla="*/ 3 w 17"/>
                      <a:gd name="T3" fmla="*/ 4 h 11"/>
                      <a:gd name="T4" fmla="*/ 7 w 17"/>
                      <a:gd name="T5" fmla="*/ 11 h 11"/>
                      <a:gd name="T6" fmla="*/ 15 w 17"/>
                      <a:gd name="T7" fmla="*/ 7 h 11"/>
                      <a:gd name="T8" fmla="*/ 11 w 17"/>
                      <a:gd name="T9" fmla="*/ 1 h 11"/>
                      <a:gd name="T10" fmla="*/ 11 w 17"/>
                      <a:gd name="T11" fmla="*/ 4 h 11"/>
                      <a:gd name="T12" fmla="*/ 12 w 17"/>
                      <a:gd name="T13" fmla="*/ 6 h 11"/>
                      <a:gd name="T14" fmla="*/ 7 w 17"/>
                      <a:gd name="T15" fmla="*/ 8 h 11"/>
                      <a:gd name="T16" fmla="*/ 5 w 17"/>
                      <a:gd name="T17" fmla="*/ 6 h 11"/>
                      <a:gd name="T18" fmla="*/ 7 w 17"/>
                      <a:gd name="T19" fmla="*/ 5 h 11"/>
                      <a:gd name="T20" fmla="*/ 12 w 17"/>
                      <a:gd name="T21" fmla="*/ 3 h 11"/>
                      <a:gd name="T22" fmla="*/ 12 w 17"/>
                      <a:gd name="T23"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11">
                        <a:moveTo>
                          <a:pt x="12" y="0"/>
                        </a:moveTo>
                        <a:cubicBezTo>
                          <a:pt x="9" y="0"/>
                          <a:pt x="5" y="2"/>
                          <a:pt x="3" y="4"/>
                        </a:cubicBezTo>
                        <a:cubicBezTo>
                          <a:pt x="0" y="7"/>
                          <a:pt x="4" y="10"/>
                          <a:pt x="7" y="11"/>
                        </a:cubicBezTo>
                        <a:cubicBezTo>
                          <a:pt x="10" y="11"/>
                          <a:pt x="14" y="9"/>
                          <a:pt x="15" y="7"/>
                        </a:cubicBezTo>
                        <a:cubicBezTo>
                          <a:pt x="17" y="4"/>
                          <a:pt x="15" y="1"/>
                          <a:pt x="11" y="1"/>
                        </a:cubicBezTo>
                        <a:cubicBezTo>
                          <a:pt x="10" y="1"/>
                          <a:pt x="10" y="4"/>
                          <a:pt x="11" y="4"/>
                        </a:cubicBezTo>
                        <a:cubicBezTo>
                          <a:pt x="13" y="4"/>
                          <a:pt x="13" y="5"/>
                          <a:pt x="12" y="6"/>
                        </a:cubicBezTo>
                        <a:cubicBezTo>
                          <a:pt x="11" y="7"/>
                          <a:pt x="9" y="8"/>
                          <a:pt x="7" y="8"/>
                        </a:cubicBezTo>
                        <a:cubicBezTo>
                          <a:pt x="7" y="7"/>
                          <a:pt x="5" y="7"/>
                          <a:pt x="5" y="6"/>
                        </a:cubicBezTo>
                        <a:cubicBezTo>
                          <a:pt x="5" y="6"/>
                          <a:pt x="6" y="5"/>
                          <a:pt x="7" y="5"/>
                        </a:cubicBezTo>
                        <a:cubicBezTo>
                          <a:pt x="8" y="4"/>
                          <a:pt x="10" y="3"/>
                          <a:pt x="12" y="3"/>
                        </a:cubicBezTo>
                        <a:cubicBezTo>
                          <a:pt x="14" y="3"/>
                          <a:pt x="14" y="0"/>
                          <a:pt x="1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1" name="Freeform 336"/>
                  <p:cNvSpPr/>
                  <p:nvPr/>
                </p:nvSpPr>
                <p:spPr bwMode="auto">
                  <a:xfrm>
                    <a:off x="532" y="1503"/>
                    <a:ext cx="7" cy="6"/>
                  </a:xfrm>
                  <a:custGeom>
                    <a:avLst/>
                    <a:gdLst>
                      <a:gd name="T0" fmla="*/ 0 w 11"/>
                      <a:gd name="T1" fmla="*/ 4 h 9"/>
                      <a:gd name="T2" fmla="*/ 0 w 11"/>
                      <a:gd name="T3" fmla="*/ 7 h 9"/>
                      <a:gd name="T4" fmla="*/ 3 w 11"/>
                      <a:gd name="T5" fmla="*/ 7 h 9"/>
                      <a:gd name="T6" fmla="*/ 3 w 11"/>
                      <a:gd name="T7" fmla="*/ 4 h 9"/>
                      <a:gd name="T8" fmla="*/ 0 w 11"/>
                      <a:gd name="T9" fmla="*/ 4 h 9"/>
                      <a:gd name="T10" fmla="*/ 1 w 11"/>
                      <a:gd name="T11" fmla="*/ 7 h 9"/>
                      <a:gd name="T12" fmla="*/ 4 w 11"/>
                      <a:gd name="T13" fmla="*/ 6 h 9"/>
                      <a:gd name="T14" fmla="*/ 4 w 11"/>
                      <a:gd name="T15" fmla="*/ 3 h 9"/>
                      <a:gd name="T16" fmla="*/ 1 w 11"/>
                      <a:gd name="T17" fmla="*/ 2 h 9"/>
                      <a:gd name="T18" fmla="*/ 1 w 11"/>
                      <a:gd name="T19" fmla="*/ 7 h 9"/>
                      <a:gd name="T20" fmla="*/ 4 w 11"/>
                      <a:gd name="T21" fmla="*/ 8 h 9"/>
                      <a:gd name="T22" fmla="*/ 6 w 11"/>
                      <a:gd name="T23" fmla="*/ 3 h 9"/>
                      <a:gd name="T24" fmla="*/ 3 w 11"/>
                      <a:gd name="T25" fmla="*/ 3 h 9"/>
                      <a:gd name="T26" fmla="*/ 3 w 11"/>
                      <a:gd name="T27" fmla="*/ 5 h 9"/>
                      <a:gd name="T28" fmla="*/ 6 w 11"/>
                      <a:gd name="T29" fmla="*/ 5 h 9"/>
                      <a:gd name="T30" fmla="*/ 7 w 11"/>
                      <a:gd name="T31" fmla="*/ 3 h 9"/>
                      <a:gd name="T32" fmla="*/ 5 w 11"/>
                      <a:gd name="T33" fmla="*/ 3 h 9"/>
                      <a:gd name="T34" fmla="*/ 5 w 11"/>
                      <a:gd name="T35" fmla="*/ 5 h 9"/>
                      <a:gd name="T36" fmla="*/ 8 w 11"/>
                      <a:gd name="T37" fmla="*/ 5 h 9"/>
                      <a:gd name="T38" fmla="*/ 9 w 11"/>
                      <a:gd name="T39" fmla="*/ 2 h 9"/>
                      <a:gd name="T40" fmla="*/ 6 w 11"/>
                      <a:gd name="T41" fmla="*/ 3 h 9"/>
                      <a:gd name="T42" fmla="*/ 7 w 11"/>
                      <a:gd name="T43" fmla="*/ 5 h 9"/>
                      <a:gd name="T44" fmla="*/ 10 w 11"/>
                      <a:gd name="T45" fmla="*/ 5 h 9"/>
                      <a:gd name="T46" fmla="*/ 10 w 11"/>
                      <a:gd name="T47" fmla="*/ 2 h 9"/>
                      <a:gd name="T48" fmla="*/ 8 w 11"/>
                      <a:gd name="T49" fmla="*/ 2 h 9"/>
                      <a:gd name="T50" fmla="*/ 7 w 11"/>
                      <a:gd name="T51" fmla="*/ 3 h 9"/>
                      <a:gd name="T52" fmla="*/ 10 w 11"/>
                      <a:gd name="T53" fmla="*/ 4 h 9"/>
                      <a:gd name="T54" fmla="*/ 10 w 11"/>
                      <a:gd name="T55" fmla="*/ 1 h 9"/>
                      <a:gd name="T56" fmla="*/ 7 w 11"/>
                      <a:gd name="T57" fmla="*/ 1 h 9"/>
                      <a:gd name="T58" fmla="*/ 7 w 11"/>
                      <a:gd name="T59" fmla="*/ 5 h 9"/>
                      <a:gd name="T60" fmla="*/ 10 w 11"/>
                      <a:gd name="T61" fmla="*/ 5 h 9"/>
                      <a:gd name="T62" fmla="*/ 9 w 11"/>
                      <a:gd name="T63" fmla="*/ 1 h 9"/>
                      <a:gd name="T64" fmla="*/ 6 w 11"/>
                      <a:gd name="T65" fmla="*/ 2 h 9"/>
                      <a:gd name="T66" fmla="*/ 5 w 11"/>
                      <a:gd name="T67" fmla="*/ 5 h 9"/>
                      <a:gd name="T68" fmla="*/ 8 w 11"/>
                      <a:gd name="T69" fmla="*/ 5 h 9"/>
                      <a:gd name="T70" fmla="*/ 8 w 11"/>
                      <a:gd name="T71" fmla="*/ 2 h 9"/>
                      <a:gd name="T72" fmla="*/ 5 w 11"/>
                      <a:gd name="T73" fmla="*/ 2 h 9"/>
                      <a:gd name="T74" fmla="*/ 3 w 11"/>
                      <a:gd name="T75" fmla="*/ 5 h 9"/>
                      <a:gd name="T76" fmla="*/ 6 w 11"/>
                      <a:gd name="T77" fmla="*/ 5 h 9"/>
                      <a:gd name="T78" fmla="*/ 6 w 11"/>
                      <a:gd name="T79" fmla="*/ 2 h 9"/>
                      <a:gd name="T80" fmla="*/ 3 w 11"/>
                      <a:gd name="T81" fmla="*/ 2 h 9"/>
                      <a:gd name="T82" fmla="*/ 2 w 11"/>
                      <a:gd name="T83" fmla="*/ 7 h 9"/>
                      <a:gd name="T84" fmla="*/ 4 w 11"/>
                      <a:gd name="T85" fmla="*/ 7 h 9"/>
                      <a:gd name="T86" fmla="*/ 4 w 11"/>
                      <a:gd name="T87" fmla="*/ 2 h 9"/>
                      <a:gd name="T88" fmla="*/ 1 w 11"/>
                      <a:gd name="T89" fmla="*/ 2 h 9"/>
                      <a:gd name="T90" fmla="*/ 1 w 11"/>
                      <a:gd name="T91" fmla="*/ 6 h 9"/>
                      <a:gd name="T92" fmla="*/ 4 w 11"/>
                      <a:gd name="T93" fmla="*/ 6 h 9"/>
                      <a:gd name="T94" fmla="*/ 3 w 11"/>
                      <a:gd name="T95" fmla="*/ 4 h 9"/>
                      <a:gd name="T96" fmla="*/ 0 w 11"/>
                      <a:gd name="T97" fmla="*/ 4 h 9"/>
                      <a:gd name="T98" fmla="*/ 0 w 11"/>
                      <a:gd name="T99" fmla="*/ 7 h 9"/>
                      <a:gd name="T100" fmla="*/ 3 w 11"/>
                      <a:gd name="T101" fmla="*/ 7 h 9"/>
                      <a:gd name="T102" fmla="*/ 3 w 11"/>
                      <a:gd name="T103" fmla="*/ 4 h 9"/>
                      <a:gd name="T104" fmla="*/ 0 w 11"/>
                      <a:gd name="T105" fmla="*/ 4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1" h="9">
                        <a:moveTo>
                          <a:pt x="0" y="4"/>
                        </a:moveTo>
                        <a:cubicBezTo>
                          <a:pt x="0" y="5"/>
                          <a:pt x="0" y="6"/>
                          <a:pt x="0" y="7"/>
                        </a:cubicBezTo>
                        <a:cubicBezTo>
                          <a:pt x="1" y="7"/>
                          <a:pt x="2" y="7"/>
                          <a:pt x="3" y="7"/>
                        </a:cubicBezTo>
                        <a:cubicBezTo>
                          <a:pt x="3" y="6"/>
                          <a:pt x="3" y="5"/>
                          <a:pt x="3" y="4"/>
                        </a:cubicBezTo>
                        <a:cubicBezTo>
                          <a:pt x="2" y="4"/>
                          <a:pt x="1" y="4"/>
                          <a:pt x="0" y="4"/>
                        </a:cubicBezTo>
                        <a:cubicBezTo>
                          <a:pt x="0" y="5"/>
                          <a:pt x="1" y="6"/>
                          <a:pt x="1" y="7"/>
                        </a:cubicBezTo>
                        <a:cubicBezTo>
                          <a:pt x="1" y="8"/>
                          <a:pt x="4" y="8"/>
                          <a:pt x="4" y="6"/>
                        </a:cubicBezTo>
                        <a:cubicBezTo>
                          <a:pt x="4" y="5"/>
                          <a:pt x="4" y="4"/>
                          <a:pt x="4" y="3"/>
                        </a:cubicBezTo>
                        <a:cubicBezTo>
                          <a:pt x="3" y="3"/>
                          <a:pt x="2" y="3"/>
                          <a:pt x="1" y="2"/>
                        </a:cubicBezTo>
                        <a:cubicBezTo>
                          <a:pt x="2" y="4"/>
                          <a:pt x="1" y="6"/>
                          <a:pt x="1" y="7"/>
                        </a:cubicBezTo>
                        <a:cubicBezTo>
                          <a:pt x="1" y="9"/>
                          <a:pt x="4" y="9"/>
                          <a:pt x="4" y="8"/>
                        </a:cubicBezTo>
                        <a:cubicBezTo>
                          <a:pt x="5" y="6"/>
                          <a:pt x="5" y="5"/>
                          <a:pt x="6" y="3"/>
                        </a:cubicBezTo>
                        <a:cubicBezTo>
                          <a:pt x="5" y="3"/>
                          <a:pt x="4" y="3"/>
                          <a:pt x="3" y="3"/>
                        </a:cubicBezTo>
                        <a:cubicBezTo>
                          <a:pt x="3" y="4"/>
                          <a:pt x="3" y="5"/>
                          <a:pt x="3" y="5"/>
                        </a:cubicBezTo>
                        <a:cubicBezTo>
                          <a:pt x="4" y="7"/>
                          <a:pt x="6" y="7"/>
                          <a:pt x="6" y="5"/>
                        </a:cubicBezTo>
                        <a:cubicBezTo>
                          <a:pt x="6" y="5"/>
                          <a:pt x="7" y="4"/>
                          <a:pt x="7" y="3"/>
                        </a:cubicBezTo>
                        <a:cubicBezTo>
                          <a:pt x="7" y="3"/>
                          <a:pt x="6" y="3"/>
                          <a:pt x="5" y="3"/>
                        </a:cubicBezTo>
                        <a:cubicBezTo>
                          <a:pt x="5" y="4"/>
                          <a:pt x="5" y="4"/>
                          <a:pt x="5" y="5"/>
                        </a:cubicBezTo>
                        <a:cubicBezTo>
                          <a:pt x="5" y="7"/>
                          <a:pt x="8" y="7"/>
                          <a:pt x="8" y="5"/>
                        </a:cubicBezTo>
                        <a:cubicBezTo>
                          <a:pt x="8" y="4"/>
                          <a:pt x="8" y="3"/>
                          <a:pt x="9" y="2"/>
                        </a:cubicBezTo>
                        <a:cubicBezTo>
                          <a:pt x="8" y="2"/>
                          <a:pt x="7" y="3"/>
                          <a:pt x="6" y="3"/>
                        </a:cubicBezTo>
                        <a:cubicBezTo>
                          <a:pt x="7" y="4"/>
                          <a:pt x="7" y="4"/>
                          <a:pt x="7" y="5"/>
                        </a:cubicBezTo>
                        <a:cubicBezTo>
                          <a:pt x="7" y="7"/>
                          <a:pt x="10" y="7"/>
                          <a:pt x="10" y="5"/>
                        </a:cubicBezTo>
                        <a:cubicBezTo>
                          <a:pt x="10" y="4"/>
                          <a:pt x="10" y="3"/>
                          <a:pt x="10" y="2"/>
                        </a:cubicBezTo>
                        <a:cubicBezTo>
                          <a:pt x="9" y="2"/>
                          <a:pt x="8" y="2"/>
                          <a:pt x="8" y="2"/>
                        </a:cubicBezTo>
                        <a:cubicBezTo>
                          <a:pt x="8" y="2"/>
                          <a:pt x="8" y="2"/>
                          <a:pt x="7" y="3"/>
                        </a:cubicBezTo>
                        <a:cubicBezTo>
                          <a:pt x="7" y="5"/>
                          <a:pt x="10" y="5"/>
                          <a:pt x="10" y="4"/>
                        </a:cubicBezTo>
                        <a:cubicBezTo>
                          <a:pt x="11" y="2"/>
                          <a:pt x="11" y="2"/>
                          <a:pt x="10" y="1"/>
                        </a:cubicBezTo>
                        <a:cubicBezTo>
                          <a:pt x="9" y="0"/>
                          <a:pt x="8" y="0"/>
                          <a:pt x="7" y="1"/>
                        </a:cubicBezTo>
                        <a:cubicBezTo>
                          <a:pt x="7" y="2"/>
                          <a:pt x="7" y="4"/>
                          <a:pt x="7" y="5"/>
                        </a:cubicBezTo>
                        <a:cubicBezTo>
                          <a:pt x="8" y="5"/>
                          <a:pt x="9" y="5"/>
                          <a:pt x="10" y="5"/>
                        </a:cubicBezTo>
                        <a:cubicBezTo>
                          <a:pt x="10" y="3"/>
                          <a:pt x="9" y="2"/>
                          <a:pt x="9" y="1"/>
                        </a:cubicBezTo>
                        <a:cubicBezTo>
                          <a:pt x="8" y="0"/>
                          <a:pt x="6" y="1"/>
                          <a:pt x="6" y="2"/>
                        </a:cubicBezTo>
                        <a:cubicBezTo>
                          <a:pt x="5" y="3"/>
                          <a:pt x="5" y="4"/>
                          <a:pt x="5" y="5"/>
                        </a:cubicBezTo>
                        <a:cubicBezTo>
                          <a:pt x="6" y="5"/>
                          <a:pt x="7" y="5"/>
                          <a:pt x="8" y="5"/>
                        </a:cubicBezTo>
                        <a:cubicBezTo>
                          <a:pt x="8" y="4"/>
                          <a:pt x="8" y="3"/>
                          <a:pt x="8" y="2"/>
                        </a:cubicBezTo>
                        <a:cubicBezTo>
                          <a:pt x="7" y="1"/>
                          <a:pt x="6" y="1"/>
                          <a:pt x="5" y="2"/>
                        </a:cubicBezTo>
                        <a:cubicBezTo>
                          <a:pt x="4" y="3"/>
                          <a:pt x="4" y="4"/>
                          <a:pt x="3" y="5"/>
                        </a:cubicBezTo>
                        <a:cubicBezTo>
                          <a:pt x="4" y="5"/>
                          <a:pt x="5" y="5"/>
                          <a:pt x="6" y="5"/>
                        </a:cubicBezTo>
                        <a:cubicBezTo>
                          <a:pt x="6" y="4"/>
                          <a:pt x="6" y="3"/>
                          <a:pt x="6" y="2"/>
                        </a:cubicBezTo>
                        <a:cubicBezTo>
                          <a:pt x="6" y="1"/>
                          <a:pt x="4" y="1"/>
                          <a:pt x="3" y="2"/>
                        </a:cubicBezTo>
                        <a:cubicBezTo>
                          <a:pt x="2" y="3"/>
                          <a:pt x="2" y="5"/>
                          <a:pt x="2" y="7"/>
                        </a:cubicBezTo>
                        <a:cubicBezTo>
                          <a:pt x="2" y="7"/>
                          <a:pt x="3" y="7"/>
                          <a:pt x="4" y="7"/>
                        </a:cubicBezTo>
                        <a:cubicBezTo>
                          <a:pt x="4" y="6"/>
                          <a:pt x="4" y="4"/>
                          <a:pt x="4" y="2"/>
                        </a:cubicBezTo>
                        <a:cubicBezTo>
                          <a:pt x="4" y="1"/>
                          <a:pt x="2" y="1"/>
                          <a:pt x="1" y="2"/>
                        </a:cubicBezTo>
                        <a:cubicBezTo>
                          <a:pt x="1" y="3"/>
                          <a:pt x="1" y="5"/>
                          <a:pt x="1" y="6"/>
                        </a:cubicBezTo>
                        <a:cubicBezTo>
                          <a:pt x="2" y="6"/>
                          <a:pt x="3" y="6"/>
                          <a:pt x="4" y="6"/>
                        </a:cubicBezTo>
                        <a:cubicBezTo>
                          <a:pt x="3" y="5"/>
                          <a:pt x="3" y="4"/>
                          <a:pt x="3" y="4"/>
                        </a:cubicBezTo>
                        <a:cubicBezTo>
                          <a:pt x="3" y="2"/>
                          <a:pt x="0" y="2"/>
                          <a:pt x="0" y="4"/>
                        </a:cubicBezTo>
                        <a:cubicBezTo>
                          <a:pt x="0" y="5"/>
                          <a:pt x="0" y="6"/>
                          <a:pt x="0" y="7"/>
                        </a:cubicBezTo>
                        <a:cubicBezTo>
                          <a:pt x="0" y="9"/>
                          <a:pt x="3" y="9"/>
                          <a:pt x="3" y="7"/>
                        </a:cubicBezTo>
                        <a:cubicBezTo>
                          <a:pt x="3" y="6"/>
                          <a:pt x="3" y="5"/>
                          <a:pt x="3" y="4"/>
                        </a:cubicBezTo>
                        <a:cubicBezTo>
                          <a:pt x="3" y="2"/>
                          <a:pt x="0" y="2"/>
                          <a:pt x="0"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2" name="Freeform 337"/>
                  <p:cNvSpPr/>
                  <p:nvPr/>
                </p:nvSpPr>
                <p:spPr bwMode="auto">
                  <a:xfrm>
                    <a:off x="520" y="1503"/>
                    <a:ext cx="5" cy="5"/>
                  </a:xfrm>
                  <a:custGeom>
                    <a:avLst/>
                    <a:gdLst>
                      <a:gd name="T0" fmla="*/ 1 w 8"/>
                      <a:gd name="T1" fmla="*/ 4 h 8"/>
                      <a:gd name="T2" fmla="*/ 2 w 8"/>
                      <a:gd name="T3" fmla="*/ 6 h 8"/>
                      <a:gd name="T4" fmla="*/ 4 w 8"/>
                      <a:gd name="T5" fmla="*/ 5 h 8"/>
                      <a:gd name="T6" fmla="*/ 3 w 8"/>
                      <a:gd name="T7" fmla="*/ 2 h 8"/>
                      <a:gd name="T8" fmla="*/ 1 w 8"/>
                      <a:gd name="T9" fmla="*/ 3 h 8"/>
                      <a:gd name="T10" fmla="*/ 3 w 8"/>
                      <a:gd name="T11" fmla="*/ 6 h 8"/>
                      <a:gd name="T12" fmla="*/ 6 w 8"/>
                      <a:gd name="T13" fmla="*/ 7 h 8"/>
                      <a:gd name="T14" fmla="*/ 7 w 8"/>
                      <a:gd name="T15" fmla="*/ 3 h 8"/>
                      <a:gd name="T16" fmla="*/ 4 w 8"/>
                      <a:gd name="T17" fmla="*/ 3 h 8"/>
                      <a:gd name="T18" fmla="*/ 4 w 8"/>
                      <a:gd name="T19" fmla="*/ 5 h 8"/>
                      <a:gd name="T20" fmla="*/ 6 w 8"/>
                      <a:gd name="T21" fmla="*/ 7 h 8"/>
                      <a:gd name="T22" fmla="*/ 7 w 8"/>
                      <a:gd name="T23" fmla="*/ 2 h 8"/>
                      <a:gd name="T24" fmla="*/ 4 w 8"/>
                      <a:gd name="T25" fmla="*/ 2 h 8"/>
                      <a:gd name="T26" fmla="*/ 3 w 8"/>
                      <a:gd name="T27" fmla="*/ 6 h 8"/>
                      <a:gd name="T28" fmla="*/ 6 w 8"/>
                      <a:gd name="T29" fmla="*/ 6 h 8"/>
                      <a:gd name="T30" fmla="*/ 5 w 8"/>
                      <a:gd name="T31" fmla="*/ 4 h 8"/>
                      <a:gd name="T32" fmla="*/ 3 w 8"/>
                      <a:gd name="T33" fmla="*/ 2 h 8"/>
                      <a:gd name="T34" fmla="*/ 1 w 8"/>
                      <a:gd name="T35" fmla="*/ 3 h 8"/>
                      <a:gd name="T36" fmla="*/ 2 w 8"/>
                      <a:gd name="T37" fmla="*/ 6 h 8"/>
                      <a:gd name="T38" fmla="*/ 5 w 8"/>
                      <a:gd name="T39" fmla="*/ 6 h 8"/>
                      <a:gd name="T40" fmla="*/ 4 w 8"/>
                      <a:gd name="T41" fmla="*/ 3 h 8"/>
                      <a:gd name="T42" fmla="*/ 1 w 8"/>
                      <a:gd name="T43"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 h="8">
                        <a:moveTo>
                          <a:pt x="1" y="4"/>
                        </a:moveTo>
                        <a:cubicBezTo>
                          <a:pt x="1" y="5"/>
                          <a:pt x="2" y="5"/>
                          <a:pt x="2" y="6"/>
                        </a:cubicBezTo>
                        <a:cubicBezTo>
                          <a:pt x="3" y="6"/>
                          <a:pt x="4" y="6"/>
                          <a:pt x="4" y="5"/>
                        </a:cubicBezTo>
                        <a:cubicBezTo>
                          <a:pt x="4" y="4"/>
                          <a:pt x="4" y="3"/>
                          <a:pt x="3" y="2"/>
                        </a:cubicBezTo>
                        <a:cubicBezTo>
                          <a:pt x="2" y="0"/>
                          <a:pt x="0" y="1"/>
                          <a:pt x="1" y="3"/>
                        </a:cubicBezTo>
                        <a:cubicBezTo>
                          <a:pt x="1" y="4"/>
                          <a:pt x="3" y="5"/>
                          <a:pt x="3" y="6"/>
                        </a:cubicBezTo>
                        <a:cubicBezTo>
                          <a:pt x="3" y="8"/>
                          <a:pt x="6" y="8"/>
                          <a:pt x="6" y="7"/>
                        </a:cubicBezTo>
                        <a:cubicBezTo>
                          <a:pt x="6" y="5"/>
                          <a:pt x="7" y="4"/>
                          <a:pt x="7" y="3"/>
                        </a:cubicBezTo>
                        <a:cubicBezTo>
                          <a:pt x="6" y="3"/>
                          <a:pt x="5" y="3"/>
                          <a:pt x="4" y="3"/>
                        </a:cubicBezTo>
                        <a:cubicBezTo>
                          <a:pt x="5" y="4"/>
                          <a:pt x="5" y="4"/>
                          <a:pt x="4" y="5"/>
                        </a:cubicBezTo>
                        <a:cubicBezTo>
                          <a:pt x="3" y="6"/>
                          <a:pt x="5" y="8"/>
                          <a:pt x="6" y="7"/>
                        </a:cubicBezTo>
                        <a:cubicBezTo>
                          <a:pt x="7" y="6"/>
                          <a:pt x="8" y="4"/>
                          <a:pt x="7" y="2"/>
                        </a:cubicBezTo>
                        <a:cubicBezTo>
                          <a:pt x="7" y="1"/>
                          <a:pt x="5" y="1"/>
                          <a:pt x="4" y="2"/>
                        </a:cubicBezTo>
                        <a:cubicBezTo>
                          <a:pt x="4" y="4"/>
                          <a:pt x="4" y="5"/>
                          <a:pt x="3" y="6"/>
                        </a:cubicBezTo>
                        <a:cubicBezTo>
                          <a:pt x="4" y="6"/>
                          <a:pt x="5" y="6"/>
                          <a:pt x="6" y="6"/>
                        </a:cubicBezTo>
                        <a:cubicBezTo>
                          <a:pt x="6" y="5"/>
                          <a:pt x="6" y="4"/>
                          <a:pt x="5" y="4"/>
                        </a:cubicBezTo>
                        <a:cubicBezTo>
                          <a:pt x="5" y="3"/>
                          <a:pt x="4" y="2"/>
                          <a:pt x="3" y="2"/>
                        </a:cubicBezTo>
                        <a:cubicBezTo>
                          <a:pt x="2" y="2"/>
                          <a:pt x="2" y="2"/>
                          <a:pt x="1" y="3"/>
                        </a:cubicBezTo>
                        <a:cubicBezTo>
                          <a:pt x="1" y="4"/>
                          <a:pt x="2" y="5"/>
                          <a:pt x="2" y="6"/>
                        </a:cubicBezTo>
                        <a:cubicBezTo>
                          <a:pt x="2" y="8"/>
                          <a:pt x="5" y="7"/>
                          <a:pt x="5" y="6"/>
                        </a:cubicBezTo>
                        <a:cubicBezTo>
                          <a:pt x="5" y="5"/>
                          <a:pt x="4" y="4"/>
                          <a:pt x="4" y="3"/>
                        </a:cubicBezTo>
                        <a:cubicBezTo>
                          <a:pt x="3" y="1"/>
                          <a:pt x="1" y="2"/>
                          <a:pt x="1"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3" name="Freeform 338"/>
                  <p:cNvSpPr/>
                  <p:nvPr/>
                </p:nvSpPr>
                <p:spPr bwMode="auto">
                  <a:xfrm>
                    <a:off x="536" y="1469"/>
                    <a:ext cx="4" cy="35"/>
                  </a:xfrm>
                  <a:custGeom>
                    <a:avLst/>
                    <a:gdLst>
                      <a:gd name="T0" fmla="*/ 5 w 7"/>
                      <a:gd name="T1" fmla="*/ 51 h 53"/>
                      <a:gd name="T2" fmla="*/ 6 w 7"/>
                      <a:gd name="T3" fmla="*/ 20 h 53"/>
                      <a:gd name="T4" fmla="*/ 4 w 7"/>
                      <a:gd name="T5" fmla="*/ 2 h 53"/>
                      <a:gd name="T6" fmla="*/ 1 w 7"/>
                      <a:gd name="T7" fmla="*/ 3 h 53"/>
                      <a:gd name="T8" fmla="*/ 3 w 7"/>
                      <a:gd name="T9" fmla="*/ 22 h 53"/>
                      <a:gd name="T10" fmla="*/ 2 w 7"/>
                      <a:gd name="T11" fmla="*/ 51 h 53"/>
                      <a:gd name="T12" fmla="*/ 5 w 7"/>
                      <a:gd name="T13" fmla="*/ 51 h 53"/>
                    </a:gdLst>
                    <a:ahLst/>
                    <a:cxnLst>
                      <a:cxn ang="0">
                        <a:pos x="T0" y="T1"/>
                      </a:cxn>
                      <a:cxn ang="0">
                        <a:pos x="T2" y="T3"/>
                      </a:cxn>
                      <a:cxn ang="0">
                        <a:pos x="T4" y="T5"/>
                      </a:cxn>
                      <a:cxn ang="0">
                        <a:pos x="T6" y="T7"/>
                      </a:cxn>
                      <a:cxn ang="0">
                        <a:pos x="T8" y="T9"/>
                      </a:cxn>
                      <a:cxn ang="0">
                        <a:pos x="T10" y="T11"/>
                      </a:cxn>
                      <a:cxn ang="0">
                        <a:pos x="T12" y="T13"/>
                      </a:cxn>
                    </a:cxnLst>
                    <a:rect l="0" t="0" r="r" b="b"/>
                    <a:pathLst>
                      <a:path w="7" h="53">
                        <a:moveTo>
                          <a:pt x="5" y="51"/>
                        </a:moveTo>
                        <a:cubicBezTo>
                          <a:pt x="5" y="41"/>
                          <a:pt x="5" y="30"/>
                          <a:pt x="6" y="20"/>
                        </a:cubicBezTo>
                        <a:cubicBezTo>
                          <a:pt x="6" y="14"/>
                          <a:pt x="7" y="7"/>
                          <a:pt x="4" y="2"/>
                        </a:cubicBezTo>
                        <a:cubicBezTo>
                          <a:pt x="3" y="0"/>
                          <a:pt x="0" y="2"/>
                          <a:pt x="1" y="3"/>
                        </a:cubicBezTo>
                        <a:cubicBezTo>
                          <a:pt x="4" y="9"/>
                          <a:pt x="3" y="16"/>
                          <a:pt x="3" y="22"/>
                        </a:cubicBezTo>
                        <a:cubicBezTo>
                          <a:pt x="2" y="32"/>
                          <a:pt x="2" y="42"/>
                          <a:pt x="2" y="51"/>
                        </a:cubicBezTo>
                        <a:cubicBezTo>
                          <a:pt x="2" y="53"/>
                          <a:pt x="5" y="53"/>
                          <a:pt x="5" y="5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4" name="Freeform 339"/>
                  <p:cNvSpPr/>
                  <p:nvPr/>
                </p:nvSpPr>
                <p:spPr bwMode="auto">
                  <a:xfrm>
                    <a:off x="517" y="1470"/>
                    <a:ext cx="21" cy="6"/>
                  </a:xfrm>
                  <a:custGeom>
                    <a:avLst/>
                    <a:gdLst>
                      <a:gd name="T0" fmla="*/ 4 w 32"/>
                      <a:gd name="T1" fmla="*/ 6 h 10"/>
                      <a:gd name="T2" fmla="*/ 3 w 32"/>
                      <a:gd name="T3" fmla="*/ 3 h 10"/>
                      <a:gd name="T4" fmla="*/ 0 w 32"/>
                      <a:gd name="T5" fmla="*/ 3 h 10"/>
                      <a:gd name="T6" fmla="*/ 0 w 32"/>
                      <a:gd name="T7" fmla="*/ 7 h 10"/>
                      <a:gd name="T8" fmla="*/ 3 w 32"/>
                      <a:gd name="T9" fmla="*/ 8 h 10"/>
                      <a:gd name="T10" fmla="*/ 13 w 32"/>
                      <a:gd name="T11" fmla="*/ 4 h 10"/>
                      <a:gd name="T12" fmla="*/ 30 w 32"/>
                      <a:gd name="T13" fmla="*/ 5 h 10"/>
                      <a:gd name="T14" fmla="*/ 29 w 32"/>
                      <a:gd name="T15" fmla="*/ 2 h 10"/>
                      <a:gd name="T16" fmla="*/ 28 w 32"/>
                      <a:gd name="T17" fmla="*/ 3 h 10"/>
                      <a:gd name="T18" fmla="*/ 30 w 32"/>
                      <a:gd name="T19" fmla="*/ 5 h 10"/>
                      <a:gd name="T20" fmla="*/ 31 w 32"/>
                      <a:gd name="T21" fmla="*/ 4 h 10"/>
                      <a:gd name="T22" fmla="*/ 30 w 32"/>
                      <a:gd name="T23" fmla="*/ 2 h 10"/>
                      <a:gd name="T24" fmla="*/ 17 w 32"/>
                      <a:gd name="T25" fmla="*/ 1 h 10"/>
                      <a:gd name="T26" fmla="*/ 6 w 32"/>
                      <a:gd name="T27" fmla="*/ 0 h 10"/>
                      <a:gd name="T28" fmla="*/ 0 w 32"/>
                      <a:gd name="T29" fmla="*/ 8 h 10"/>
                      <a:gd name="T30" fmla="*/ 3 w 32"/>
                      <a:gd name="T31" fmla="*/ 8 h 10"/>
                      <a:gd name="T32" fmla="*/ 3 w 32"/>
                      <a:gd name="T33" fmla="*/ 3 h 10"/>
                      <a:gd name="T34" fmla="*/ 0 w 32"/>
                      <a:gd name="T35" fmla="*/ 3 h 10"/>
                      <a:gd name="T36" fmla="*/ 1 w 32"/>
                      <a:gd name="T37" fmla="*/ 6 h 10"/>
                      <a:gd name="T38" fmla="*/ 4 w 32"/>
                      <a:gd name="T39"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2" h="10">
                        <a:moveTo>
                          <a:pt x="4" y="6"/>
                        </a:moveTo>
                        <a:cubicBezTo>
                          <a:pt x="4" y="5"/>
                          <a:pt x="3" y="4"/>
                          <a:pt x="3" y="3"/>
                        </a:cubicBezTo>
                        <a:cubicBezTo>
                          <a:pt x="3" y="1"/>
                          <a:pt x="0" y="1"/>
                          <a:pt x="0" y="3"/>
                        </a:cubicBezTo>
                        <a:cubicBezTo>
                          <a:pt x="1" y="4"/>
                          <a:pt x="0" y="6"/>
                          <a:pt x="0" y="7"/>
                        </a:cubicBezTo>
                        <a:cubicBezTo>
                          <a:pt x="1" y="8"/>
                          <a:pt x="2" y="8"/>
                          <a:pt x="3" y="8"/>
                        </a:cubicBezTo>
                        <a:cubicBezTo>
                          <a:pt x="3" y="2"/>
                          <a:pt x="9" y="3"/>
                          <a:pt x="13" y="4"/>
                        </a:cubicBezTo>
                        <a:cubicBezTo>
                          <a:pt x="19" y="5"/>
                          <a:pt x="24" y="4"/>
                          <a:pt x="30" y="5"/>
                        </a:cubicBezTo>
                        <a:cubicBezTo>
                          <a:pt x="30" y="4"/>
                          <a:pt x="30" y="3"/>
                          <a:pt x="29" y="2"/>
                        </a:cubicBezTo>
                        <a:cubicBezTo>
                          <a:pt x="29" y="3"/>
                          <a:pt x="29" y="3"/>
                          <a:pt x="28" y="3"/>
                        </a:cubicBezTo>
                        <a:cubicBezTo>
                          <a:pt x="27" y="4"/>
                          <a:pt x="29" y="6"/>
                          <a:pt x="30" y="5"/>
                        </a:cubicBezTo>
                        <a:cubicBezTo>
                          <a:pt x="31" y="5"/>
                          <a:pt x="31" y="5"/>
                          <a:pt x="31" y="4"/>
                        </a:cubicBezTo>
                        <a:cubicBezTo>
                          <a:pt x="32" y="3"/>
                          <a:pt x="31" y="2"/>
                          <a:pt x="30" y="2"/>
                        </a:cubicBezTo>
                        <a:cubicBezTo>
                          <a:pt x="26" y="2"/>
                          <a:pt x="22" y="2"/>
                          <a:pt x="17" y="1"/>
                        </a:cubicBezTo>
                        <a:cubicBezTo>
                          <a:pt x="13" y="1"/>
                          <a:pt x="10" y="0"/>
                          <a:pt x="6" y="0"/>
                        </a:cubicBezTo>
                        <a:cubicBezTo>
                          <a:pt x="1" y="1"/>
                          <a:pt x="0" y="4"/>
                          <a:pt x="0" y="8"/>
                        </a:cubicBezTo>
                        <a:cubicBezTo>
                          <a:pt x="0" y="9"/>
                          <a:pt x="3" y="10"/>
                          <a:pt x="3" y="8"/>
                        </a:cubicBezTo>
                        <a:cubicBezTo>
                          <a:pt x="3" y="6"/>
                          <a:pt x="3" y="5"/>
                          <a:pt x="3" y="3"/>
                        </a:cubicBezTo>
                        <a:cubicBezTo>
                          <a:pt x="2" y="3"/>
                          <a:pt x="1" y="3"/>
                          <a:pt x="0" y="3"/>
                        </a:cubicBezTo>
                        <a:cubicBezTo>
                          <a:pt x="1" y="4"/>
                          <a:pt x="1" y="5"/>
                          <a:pt x="1" y="6"/>
                        </a:cubicBezTo>
                        <a:cubicBezTo>
                          <a:pt x="1" y="8"/>
                          <a:pt x="4" y="8"/>
                          <a:pt x="4"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5" name="Freeform 340"/>
                  <p:cNvSpPr/>
                  <p:nvPr/>
                </p:nvSpPr>
                <p:spPr bwMode="auto">
                  <a:xfrm>
                    <a:off x="519" y="1469"/>
                    <a:ext cx="21" cy="6"/>
                  </a:xfrm>
                  <a:custGeom>
                    <a:avLst/>
                    <a:gdLst>
                      <a:gd name="T0" fmla="*/ 3 w 31"/>
                      <a:gd name="T1" fmla="*/ 6 h 9"/>
                      <a:gd name="T2" fmla="*/ 5 w 31"/>
                      <a:gd name="T3" fmla="*/ 7 h 9"/>
                      <a:gd name="T4" fmla="*/ 10 w 31"/>
                      <a:gd name="T5" fmla="*/ 6 h 9"/>
                      <a:gd name="T6" fmla="*/ 10 w 31"/>
                      <a:gd name="T7" fmla="*/ 3 h 9"/>
                      <a:gd name="T8" fmla="*/ 2 w 31"/>
                      <a:gd name="T9" fmla="*/ 4 h 9"/>
                      <a:gd name="T10" fmla="*/ 2 w 31"/>
                      <a:gd name="T11" fmla="*/ 7 h 9"/>
                      <a:gd name="T12" fmla="*/ 9 w 31"/>
                      <a:gd name="T13" fmla="*/ 6 h 9"/>
                      <a:gd name="T14" fmla="*/ 8 w 31"/>
                      <a:gd name="T15" fmla="*/ 3 h 9"/>
                      <a:gd name="T16" fmla="*/ 4 w 31"/>
                      <a:gd name="T17" fmla="*/ 3 h 9"/>
                      <a:gd name="T18" fmla="*/ 4 w 31"/>
                      <a:gd name="T19" fmla="*/ 6 h 9"/>
                      <a:gd name="T20" fmla="*/ 16 w 31"/>
                      <a:gd name="T21" fmla="*/ 5 h 9"/>
                      <a:gd name="T22" fmla="*/ 16 w 31"/>
                      <a:gd name="T23" fmla="*/ 2 h 9"/>
                      <a:gd name="T24" fmla="*/ 10 w 31"/>
                      <a:gd name="T25" fmla="*/ 3 h 9"/>
                      <a:gd name="T26" fmla="*/ 11 w 31"/>
                      <a:gd name="T27" fmla="*/ 6 h 9"/>
                      <a:gd name="T28" fmla="*/ 21 w 31"/>
                      <a:gd name="T29" fmla="*/ 5 h 9"/>
                      <a:gd name="T30" fmla="*/ 21 w 31"/>
                      <a:gd name="T31" fmla="*/ 2 h 9"/>
                      <a:gd name="T32" fmla="*/ 8 w 31"/>
                      <a:gd name="T33" fmla="*/ 3 h 9"/>
                      <a:gd name="T34" fmla="*/ 9 w 31"/>
                      <a:gd name="T35" fmla="*/ 5 h 9"/>
                      <a:gd name="T36" fmla="*/ 21 w 31"/>
                      <a:gd name="T37" fmla="*/ 4 h 9"/>
                      <a:gd name="T38" fmla="*/ 21 w 31"/>
                      <a:gd name="T39" fmla="*/ 1 h 9"/>
                      <a:gd name="T40" fmla="*/ 15 w 31"/>
                      <a:gd name="T41" fmla="*/ 1 h 9"/>
                      <a:gd name="T42" fmla="*/ 15 w 31"/>
                      <a:gd name="T43" fmla="*/ 4 h 9"/>
                      <a:gd name="T44" fmla="*/ 28 w 31"/>
                      <a:gd name="T45" fmla="*/ 2 h 9"/>
                      <a:gd name="T46" fmla="*/ 30 w 31"/>
                      <a:gd name="T47" fmla="*/ 5 h 9"/>
                      <a:gd name="T48" fmla="*/ 30 w 31"/>
                      <a:gd name="T49" fmla="*/ 4 h 9"/>
                      <a:gd name="T50" fmla="*/ 31 w 31"/>
                      <a:gd name="T51" fmla="*/ 3 h 9"/>
                      <a:gd name="T52" fmla="*/ 31 w 31"/>
                      <a:gd name="T53" fmla="*/ 3 h 9"/>
                      <a:gd name="T54" fmla="*/ 30 w 31"/>
                      <a:gd name="T55" fmla="*/ 1 h 9"/>
                      <a:gd name="T56" fmla="*/ 15 w 31"/>
                      <a:gd name="T57" fmla="*/ 1 h 9"/>
                      <a:gd name="T58" fmla="*/ 16 w 31"/>
                      <a:gd name="T59" fmla="*/ 4 h 9"/>
                      <a:gd name="T60" fmla="*/ 21 w 31"/>
                      <a:gd name="T61" fmla="*/ 4 h 9"/>
                      <a:gd name="T62" fmla="*/ 21 w 31"/>
                      <a:gd name="T63" fmla="*/ 1 h 9"/>
                      <a:gd name="T64" fmla="*/ 7 w 31"/>
                      <a:gd name="T65" fmla="*/ 3 h 9"/>
                      <a:gd name="T66" fmla="*/ 8 w 31"/>
                      <a:gd name="T67" fmla="*/ 6 h 9"/>
                      <a:gd name="T68" fmla="*/ 21 w 31"/>
                      <a:gd name="T69" fmla="*/ 5 h 9"/>
                      <a:gd name="T70" fmla="*/ 21 w 31"/>
                      <a:gd name="T71" fmla="*/ 2 h 9"/>
                      <a:gd name="T72" fmla="*/ 10 w 31"/>
                      <a:gd name="T73" fmla="*/ 3 h 9"/>
                      <a:gd name="T74" fmla="*/ 11 w 31"/>
                      <a:gd name="T75" fmla="*/ 6 h 9"/>
                      <a:gd name="T76" fmla="*/ 16 w 31"/>
                      <a:gd name="T77" fmla="*/ 5 h 9"/>
                      <a:gd name="T78" fmla="*/ 16 w 31"/>
                      <a:gd name="T79" fmla="*/ 2 h 9"/>
                      <a:gd name="T80" fmla="*/ 3 w 31"/>
                      <a:gd name="T81" fmla="*/ 4 h 9"/>
                      <a:gd name="T82" fmla="*/ 4 w 31"/>
                      <a:gd name="T83" fmla="*/ 6 h 9"/>
                      <a:gd name="T84" fmla="*/ 9 w 31"/>
                      <a:gd name="T85" fmla="*/ 6 h 9"/>
                      <a:gd name="T86" fmla="*/ 8 w 31"/>
                      <a:gd name="T87" fmla="*/ 3 h 9"/>
                      <a:gd name="T88" fmla="*/ 2 w 31"/>
                      <a:gd name="T89" fmla="*/ 4 h 9"/>
                      <a:gd name="T90" fmla="*/ 2 w 31"/>
                      <a:gd name="T91" fmla="*/ 7 h 9"/>
                      <a:gd name="T92" fmla="*/ 11 w 31"/>
                      <a:gd name="T93" fmla="*/ 6 h 9"/>
                      <a:gd name="T94" fmla="*/ 10 w 31"/>
                      <a:gd name="T95" fmla="*/ 3 h 9"/>
                      <a:gd name="T96" fmla="*/ 1 w 31"/>
                      <a:gd name="T97" fmla="*/ 5 h 9"/>
                      <a:gd name="T98" fmla="*/ 0 w 31"/>
                      <a:gd name="T99" fmla="*/ 6 h 9"/>
                      <a:gd name="T100" fmla="*/ 1 w 31"/>
                      <a:gd name="T101" fmla="*/ 8 h 9"/>
                      <a:gd name="T102" fmla="*/ 3 w 31"/>
                      <a:gd name="T103" fmla="*/ 6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1" h="9">
                        <a:moveTo>
                          <a:pt x="3" y="6"/>
                        </a:moveTo>
                        <a:cubicBezTo>
                          <a:pt x="3" y="7"/>
                          <a:pt x="4" y="8"/>
                          <a:pt x="5" y="7"/>
                        </a:cubicBezTo>
                        <a:cubicBezTo>
                          <a:pt x="7" y="6"/>
                          <a:pt x="9" y="6"/>
                          <a:pt x="10" y="6"/>
                        </a:cubicBezTo>
                        <a:cubicBezTo>
                          <a:pt x="10" y="5"/>
                          <a:pt x="10" y="4"/>
                          <a:pt x="10" y="3"/>
                        </a:cubicBezTo>
                        <a:cubicBezTo>
                          <a:pt x="7" y="4"/>
                          <a:pt x="5" y="4"/>
                          <a:pt x="2" y="4"/>
                        </a:cubicBezTo>
                        <a:cubicBezTo>
                          <a:pt x="2" y="5"/>
                          <a:pt x="2" y="6"/>
                          <a:pt x="2" y="7"/>
                        </a:cubicBezTo>
                        <a:cubicBezTo>
                          <a:pt x="5" y="7"/>
                          <a:pt x="7" y="6"/>
                          <a:pt x="9" y="6"/>
                        </a:cubicBezTo>
                        <a:cubicBezTo>
                          <a:pt x="11" y="5"/>
                          <a:pt x="10" y="3"/>
                          <a:pt x="8" y="3"/>
                        </a:cubicBezTo>
                        <a:cubicBezTo>
                          <a:pt x="7" y="3"/>
                          <a:pt x="5" y="3"/>
                          <a:pt x="4" y="3"/>
                        </a:cubicBezTo>
                        <a:cubicBezTo>
                          <a:pt x="4" y="4"/>
                          <a:pt x="4" y="5"/>
                          <a:pt x="4" y="6"/>
                        </a:cubicBezTo>
                        <a:cubicBezTo>
                          <a:pt x="8" y="5"/>
                          <a:pt x="12" y="5"/>
                          <a:pt x="16" y="5"/>
                        </a:cubicBezTo>
                        <a:cubicBezTo>
                          <a:pt x="18" y="5"/>
                          <a:pt x="18" y="3"/>
                          <a:pt x="16" y="2"/>
                        </a:cubicBezTo>
                        <a:cubicBezTo>
                          <a:pt x="14" y="2"/>
                          <a:pt x="12" y="3"/>
                          <a:pt x="10" y="3"/>
                        </a:cubicBezTo>
                        <a:cubicBezTo>
                          <a:pt x="8" y="3"/>
                          <a:pt x="9" y="6"/>
                          <a:pt x="11" y="6"/>
                        </a:cubicBezTo>
                        <a:cubicBezTo>
                          <a:pt x="14" y="5"/>
                          <a:pt x="17" y="5"/>
                          <a:pt x="21" y="5"/>
                        </a:cubicBezTo>
                        <a:cubicBezTo>
                          <a:pt x="21" y="4"/>
                          <a:pt x="21" y="3"/>
                          <a:pt x="21" y="2"/>
                        </a:cubicBezTo>
                        <a:cubicBezTo>
                          <a:pt x="16" y="2"/>
                          <a:pt x="12" y="3"/>
                          <a:pt x="8" y="3"/>
                        </a:cubicBezTo>
                        <a:cubicBezTo>
                          <a:pt x="8" y="4"/>
                          <a:pt x="9" y="4"/>
                          <a:pt x="9" y="5"/>
                        </a:cubicBezTo>
                        <a:cubicBezTo>
                          <a:pt x="12" y="2"/>
                          <a:pt x="17" y="3"/>
                          <a:pt x="21" y="4"/>
                        </a:cubicBezTo>
                        <a:cubicBezTo>
                          <a:pt x="23" y="4"/>
                          <a:pt x="23" y="1"/>
                          <a:pt x="21" y="1"/>
                        </a:cubicBezTo>
                        <a:cubicBezTo>
                          <a:pt x="19" y="1"/>
                          <a:pt x="17" y="1"/>
                          <a:pt x="15" y="1"/>
                        </a:cubicBezTo>
                        <a:cubicBezTo>
                          <a:pt x="13" y="2"/>
                          <a:pt x="14" y="4"/>
                          <a:pt x="15" y="4"/>
                        </a:cubicBezTo>
                        <a:cubicBezTo>
                          <a:pt x="20" y="4"/>
                          <a:pt x="24" y="4"/>
                          <a:pt x="28" y="2"/>
                        </a:cubicBezTo>
                        <a:cubicBezTo>
                          <a:pt x="27" y="3"/>
                          <a:pt x="28" y="6"/>
                          <a:pt x="30" y="5"/>
                        </a:cubicBezTo>
                        <a:cubicBezTo>
                          <a:pt x="30" y="5"/>
                          <a:pt x="30" y="5"/>
                          <a:pt x="30" y="4"/>
                        </a:cubicBezTo>
                        <a:cubicBezTo>
                          <a:pt x="31" y="4"/>
                          <a:pt x="31" y="4"/>
                          <a:pt x="31" y="3"/>
                        </a:cubicBezTo>
                        <a:cubicBezTo>
                          <a:pt x="31" y="3"/>
                          <a:pt x="31" y="3"/>
                          <a:pt x="31" y="3"/>
                        </a:cubicBezTo>
                        <a:cubicBezTo>
                          <a:pt x="31" y="2"/>
                          <a:pt x="31" y="2"/>
                          <a:pt x="30" y="1"/>
                        </a:cubicBezTo>
                        <a:cubicBezTo>
                          <a:pt x="25" y="1"/>
                          <a:pt x="20" y="1"/>
                          <a:pt x="15" y="1"/>
                        </a:cubicBezTo>
                        <a:cubicBezTo>
                          <a:pt x="15" y="2"/>
                          <a:pt x="16" y="3"/>
                          <a:pt x="16" y="4"/>
                        </a:cubicBezTo>
                        <a:cubicBezTo>
                          <a:pt x="17" y="4"/>
                          <a:pt x="19" y="3"/>
                          <a:pt x="21" y="4"/>
                        </a:cubicBezTo>
                        <a:cubicBezTo>
                          <a:pt x="21" y="3"/>
                          <a:pt x="21" y="2"/>
                          <a:pt x="21" y="1"/>
                        </a:cubicBezTo>
                        <a:cubicBezTo>
                          <a:pt x="16" y="1"/>
                          <a:pt x="11" y="0"/>
                          <a:pt x="7" y="3"/>
                        </a:cubicBezTo>
                        <a:cubicBezTo>
                          <a:pt x="6" y="4"/>
                          <a:pt x="7" y="5"/>
                          <a:pt x="8" y="6"/>
                        </a:cubicBezTo>
                        <a:cubicBezTo>
                          <a:pt x="12" y="6"/>
                          <a:pt x="16" y="5"/>
                          <a:pt x="21" y="5"/>
                        </a:cubicBezTo>
                        <a:cubicBezTo>
                          <a:pt x="22" y="5"/>
                          <a:pt x="22" y="2"/>
                          <a:pt x="21" y="2"/>
                        </a:cubicBezTo>
                        <a:cubicBezTo>
                          <a:pt x="17" y="2"/>
                          <a:pt x="14" y="2"/>
                          <a:pt x="10" y="3"/>
                        </a:cubicBezTo>
                        <a:cubicBezTo>
                          <a:pt x="10" y="4"/>
                          <a:pt x="11" y="5"/>
                          <a:pt x="11" y="6"/>
                        </a:cubicBezTo>
                        <a:cubicBezTo>
                          <a:pt x="13" y="5"/>
                          <a:pt x="14" y="5"/>
                          <a:pt x="16" y="5"/>
                        </a:cubicBezTo>
                        <a:cubicBezTo>
                          <a:pt x="16" y="4"/>
                          <a:pt x="16" y="3"/>
                          <a:pt x="16" y="2"/>
                        </a:cubicBezTo>
                        <a:cubicBezTo>
                          <a:pt x="11" y="2"/>
                          <a:pt x="7" y="2"/>
                          <a:pt x="3" y="4"/>
                        </a:cubicBezTo>
                        <a:cubicBezTo>
                          <a:pt x="2" y="4"/>
                          <a:pt x="2" y="6"/>
                          <a:pt x="4" y="6"/>
                        </a:cubicBezTo>
                        <a:cubicBezTo>
                          <a:pt x="5" y="6"/>
                          <a:pt x="7" y="6"/>
                          <a:pt x="9" y="6"/>
                        </a:cubicBezTo>
                        <a:cubicBezTo>
                          <a:pt x="9" y="5"/>
                          <a:pt x="9" y="4"/>
                          <a:pt x="8" y="3"/>
                        </a:cubicBezTo>
                        <a:cubicBezTo>
                          <a:pt x="6" y="3"/>
                          <a:pt x="4" y="4"/>
                          <a:pt x="2" y="4"/>
                        </a:cubicBezTo>
                        <a:cubicBezTo>
                          <a:pt x="0" y="4"/>
                          <a:pt x="0" y="7"/>
                          <a:pt x="2" y="7"/>
                        </a:cubicBezTo>
                        <a:cubicBezTo>
                          <a:pt x="5" y="7"/>
                          <a:pt x="8" y="7"/>
                          <a:pt x="11" y="6"/>
                        </a:cubicBezTo>
                        <a:cubicBezTo>
                          <a:pt x="12" y="6"/>
                          <a:pt x="12" y="3"/>
                          <a:pt x="10" y="3"/>
                        </a:cubicBezTo>
                        <a:cubicBezTo>
                          <a:pt x="7" y="4"/>
                          <a:pt x="4" y="4"/>
                          <a:pt x="1" y="5"/>
                        </a:cubicBezTo>
                        <a:cubicBezTo>
                          <a:pt x="1" y="5"/>
                          <a:pt x="0" y="6"/>
                          <a:pt x="0" y="6"/>
                        </a:cubicBezTo>
                        <a:cubicBezTo>
                          <a:pt x="0" y="7"/>
                          <a:pt x="1" y="8"/>
                          <a:pt x="1" y="8"/>
                        </a:cubicBezTo>
                        <a:cubicBezTo>
                          <a:pt x="3" y="9"/>
                          <a:pt x="4" y="7"/>
                          <a:pt x="3"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6" name="Freeform 341"/>
                  <p:cNvSpPr/>
                  <p:nvPr/>
                </p:nvSpPr>
                <p:spPr bwMode="auto">
                  <a:xfrm>
                    <a:off x="546" y="1469"/>
                    <a:ext cx="9" cy="12"/>
                  </a:xfrm>
                  <a:custGeom>
                    <a:avLst/>
                    <a:gdLst>
                      <a:gd name="T0" fmla="*/ 5 w 14"/>
                      <a:gd name="T1" fmla="*/ 15 h 18"/>
                      <a:gd name="T2" fmla="*/ 5 w 14"/>
                      <a:gd name="T3" fmla="*/ 2 h 18"/>
                      <a:gd name="T4" fmla="*/ 4 w 14"/>
                      <a:gd name="T5" fmla="*/ 3 h 18"/>
                      <a:gd name="T6" fmla="*/ 10 w 14"/>
                      <a:gd name="T7" fmla="*/ 4 h 18"/>
                      <a:gd name="T8" fmla="*/ 10 w 14"/>
                      <a:gd name="T9" fmla="*/ 8 h 18"/>
                      <a:gd name="T10" fmla="*/ 10 w 14"/>
                      <a:gd name="T11" fmla="*/ 16 h 18"/>
                      <a:gd name="T12" fmla="*/ 11 w 14"/>
                      <a:gd name="T13" fmla="*/ 15 h 18"/>
                      <a:gd name="T14" fmla="*/ 3 w 14"/>
                      <a:gd name="T15" fmla="*/ 15 h 18"/>
                      <a:gd name="T16" fmla="*/ 2 w 14"/>
                      <a:gd name="T17" fmla="*/ 17 h 18"/>
                      <a:gd name="T18" fmla="*/ 11 w 14"/>
                      <a:gd name="T19" fmla="*/ 18 h 18"/>
                      <a:gd name="T20" fmla="*/ 13 w 14"/>
                      <a:gd name="T21" fmla="*/ 16 h 18"/>
                      <a:gd name="T22" fmla="*/ 13 w 14"/>
                      <a:gd name="T23" fmla="*/ 4 h 18"/>
                      <a:gd name="T24" fmla="*/ 4 w 14"/>
                      <a:gd name="T25" fmla="*/ 1 h 18"/>
                      <a:gd name="T26" fmla="*/ 3 w 14"/>
                      <a:gd name="T27" fmla="*/ 2 h 18"/>
                      <a:gd name="T28" fmla="*/ 2 w 14"/>
                      <a:gd name="T29" fmla="*/ 15 h 18"/>
                      <a:gd name="T30" fmla="*/ 5 w 14"/>
                      <a:gd name="T31" fmla="*/ 15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 h="18">
                        <a:moveTo>
                          <a:pt x="5" y="15"/>
                        </a:moveTo>
                        <a:cubicBezTo>
                          <a:pt x="5" y="11"/>
                          <a:pt x="5" y="6"/>
                          <a:pt x="5" y="2"/>
                        </a:cubicBezTo>
                        <a:cubicBezTo>
                          <a:pt x="5" y="2"/>
                          <a:pt x="4" y="3"/>
                          <a:pt x="4" y="3"/>
                        </a:cubicBezTo>
                        <a:cubicBezTo>
                          <a:pt x="6" y="3"/>
                          <a:pt x="9" y="3"/>
                          <a:pt x="10" y="4"/>
                        </a:cubicBezTo>
                        <a:cubicBezTo>
                          <a:pt x="11" y="5"/>
                          <a:pt x="10" y="7"/>
                          <a:pt x="10" y="8"/>
                        </a:cubicBezTo>
                        <a:cubicBezTo>
                          <a:pt x="10" y="11"/>
                          <a:pt x="10" y="13"/>
                          <a:pt x="10" y="16"/>
                        </a:cubicBezTo>
                        <a:cubicBezTo>
                          <a:pt x="10" y="16"/>
                          <a:pt x="10" y="15"/>
                          <a:pt x="11" y="15"/>
                        </a:cubicBezTo>
                        <a:cubicBezTo>
                          <a:pt x="8" y="16"/>
                          <a:pt x="5" y="15"/>
                          <a:pt x="3" y="15"/>
                        </a:cubicBezTo>
                        <a:cubicBezTo>
                          <a:pt x="1" y="14"/>
                          <a:pt x="0" y="17"/>
                          <a:pt x="2" y="17"/>
                        </a:cubicBezTo>
                        <a:cubicBezTo>
                          <a:pt x="5" y="18"/>
                          <a:pt x="8" y="18"/>
                          <a:pt x="11" y="18"/>
                        </a:cubicBezTo>
                        <a:cubicBezTo>
                          <a:pt x="12" y="17"/>
                          <a:pt x="12" y="17"/>
                          <a:pt x="13" y="16"/>
                        </a:cubicBezTo>
                        <a:cubicBezTo>
                          <a:pt x="13" y="12"/>
                          <a:pt x="14" y="8"/>
                          <a:pt x="13" y="4"/>
                        </a:cubicBezTo>
                        <a:cubicBezTo>
                          <a:pt x="12" y="0"/>
                          <a:pt x="7" y="0"/>
                          <a:pt x="4" y="1"/>
                        </a:cubicBezTo>
                        <a:cubicBezTo>
                          <a:pt x="3" y="1"/>
                          <a:pt x="3" y="1"/>
                          <a:pt x="3" y="2"/>
                        </a:cubicBezTo>
                        <a:cubicBezTo>
                          <a:pt x="2" y="6"/>
                          <a:pt x="2" y="11"/>
                          <a:pt x="2" y="15"/>
                        </a:cubicBezTo>
                        <a:cubicBezTo>
                          <a:pt x="2" y="17"/>
                          <a:pt x="5" y="17"/>
                          <a:pt x="5"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7" name="Freeform 342"/>
                  <p:cNvSpPr/>
                  <p:nvPr/>
                </p:nvSpPr>
                <p:spPr bwMode="auto">
                  <a:xfrm>
                    <a:off x="552" y="1466"/>
                    <a:ext cx="9" cy="16"/>
                  </a:xfrm>
                  <a:custGeom>
                    <a:avLst/>
                    <a:gdLst>
                      <a:gd name="T0" fmla="*/ 5 w 14"/>
                      <a:gd name="T1" fmla="*/ 21 h 24"/>
                      <a:gd name="T2" fmla="*/ 5 w 14"/>
                      <a:gd name="T3" fmla="*/ 10 h 24"/>
                      <a:gd name="T4" fmla="*/ 5 w 14"/>
                      <a:gd name="T5" fmla="*/ 6 h 24"/>
                      <a:gd name="T6" fmla="*/ 8 w 14"/>
                      <a:gd name="T7" fmla="*/ 3 h 24"/>
                      <a:gd name="T8" fmla="*/ 11 w 14"/>
                      <a:gd name="T9" fmla="*/ 9 h 24"/>
                      <a:gd name="T10" fmla="*/ 11 w 14"/>
                      <a:gd name="T11" fmla="*/ 21 h 24"/>
                      <a:gd name="T12" fmla="*/ 12 w 14"/>
                      <a:gd name="T13" fmla="*/ 20 h 24"/>
                      <a:gd name="T14" fmla="*/ 3 w 14"/>
                      <a:gd name="T15" fmla="*/ 20 h 24"/>
                      <a:gd name="T16" fmla="*/ 2 w 14"/>
                      <a:gd name="T17" fmla="*/ 22 h 24"/>
                      <a:gd name="T18" fmla="*/ 13 w 14"/>
                      <a:gd name="T19" fmla="*/ 23 h 24"/>
                      <a:gd name="T20" fmla="*/ 14 w 14"/>
                      <a:gd name="T21" fmla="*/ 21 h 24"/>
                      <a:gd name="T22" fmla="*/ 14 w 14"/>
                      <a:gd name="T23" fmla="*/ 5 h 24"/>
                      <a:gd name="T24" fmla="*/ 9 w 14"/>
                      <a:gd name="T25" fmla="*/ 1 h 24"/>
                      <a:gd name="T26" fmla="*/ 2 w 14"/>
                      <a:gd name="T27" fmla="*/ 4 h 24"/>
                      <a:gd name="T28" fmla="*/ 2 w 14"/>
                      <a:gd name="T29" fmla="*/ 10 h 24"/>
                      <a:gd name="T30" fmla="*/ 2 w 14"/>
                      <a:gd name="T31" fmla="*/ 21 h 24"/>
                      <a:gd name="T32" fmla="*/ 5 w 14"/>
                      <a:gd name="T33" fmla="*/ 21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4" h="24">
                        <a:moveTo>
                          <a:pt x="5" y="21"/>
                        </a:moveTo>
                        <a:cubicBezTo>
                          <a:pt x="5" y="18"/>
                          <a:pt x="5" y="14"/>
                          <a:pt x="5" y="10"/>
                        </a:cubicBezTo>
                        <a:cubicBezTo>
                          <a:pt x="5" y="9"/>
                          <a:pt x="5" y="7"/>
                          <a:pt x="5" y="6"/>
                        </a:cubicBezTo>
                        <a:cubicBezTo>
                          <a:pt x="5" y="3"/>
                          <a:pt x="6" y="3"/>
                          <a:pt x="8" y="3"/>
                        </a:cubicBezTo>
                        <a:cubicBezTo>
                          <a:pt x="12" y="3"/>
                          <a:pt x="11" y="6"/>
                          <a:pt x="11" y="9"/>
                        </a:cubicBezTo>
                        <a:cubicBezTo>
                          <a:pt x="11" y="13"/>
                          <a:pt x="11" y="17"/>
                          <a:pt x="11" y="21"/>
                        </a:cubicBezTo>
                        <a:cubicBezTo>
                          <a:pt x="11" y="21"/>
                          <a:pt x="12" y="20"/>
                          <a:pt x="12" y="20"/>
                        </a:cubicBezTo>
                        <a:cubicBezTo>
                          <a:pt x="9" y="21"/>
                          <a:pt x="6" y="20"/>
                          <a:pt x="3" y="20"/>
                        </a:cubicBezTo>
                        <a:cubicBezTo>
                          <a:pt x="1" y="19"/>
                          <a:pt x="0" y="22"/>
                          <a:pt x="2" y="22"/>
                        </a:cubicBezTo>
                        <a:cubicBezTo>
                          <a:pt x="6" y="23"/>
                          <a:pt x="9" y="24"/>
                          <a:pt x="13" y="23"/>
                        </a:cubicBezTo>
                        <a:cubicBezTo>
                          <a:pt x="13" y="22"/>
                          <a:pt x="14" y="22"/>
                          <a:pt x="14" y="21"/>
                        </a:cubicBezTo>
                        <a:cubicBezTo>
                          <a:pt x="14" y="16"/>
                          <a:pt x="14" y="10"/>
                          <a:pt x="14" y="5"/>
                        </a:cubicBezTo>
                        <a:cubicBezTo>
                          <a:pt x="14" y="2"/>
                          <a:pt x="12" y="1"/>
                          <a:pt x="9" y="1"/>
                        </a:cubicBezTo>
                        <a:cubicBezTo>
                          <a:pt x="6" y="0"/>
                          <a:pt x="3" y="1"/>
                          <a:pt x="2" y="4"/>
                        </a:cubicBezTo>
                        <a:cubicBezTo>
                          <a:pt x="2" y="6"/>
                          <a:pt x="2" y="8"/>
                          <a:pt x="2" y="10"/>
                        </a:cubicBezTo>
                        <a:cubicBezTo>
                          <a:pt x="2" y="14"/>
                          <a:pt x="2" y="18"/>
                          <a:pt x="2" y="21"/>
                        </a:cubicBezTo>
                        <a:cubicBezTo>
                          <a:pt x="2" y="23"/>
                          <a:pt x="5" y="23"/>
                          <a:pt x="5" y="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8" name="Freeform 343"/>
                  <p:cNvSpPr/>
                  <p:nvPr/>
                </p:nvSpPr>
                <p:spPr bwMode="auto">
                  <a:xfrm>
                    <a:off x="557" y="1462"/>
                    <a:ext cx="11" cy="20"/>
                  </a:xfrm>
                  <a:custGeom>
                    <a:avLst/>
                    <a:gdLst>
                      <a:gd name="T0" fmla="*/ 2 w 16"/>
                      <a:gd name="T1" fmla="*/ 27 h 30"/>
                      <a:gd name="T2" fmla="*/ 2 w 16"/>
                      <a:gd name="T3" fmla="*/ 28 h 30"/>
                      <a:gd name="T4" fmla="*/ 5 w 16"/>
                      <a:gd name="T5" fmla="*/ 28 h 30"/>
                      <a:gd name="T6" fmla="*/ 6 w 16"/>
                      <a:gd name="T7" fmla="*/ 12 h 30"/>
                      <a:gd name="T8" fmla="*/ 7 w 16"/>
                      <a:gd name="T9" fmla="*/ 4 h 30"/>
                      <a:gd name="T10" fmla="*/ 13 w 16"/>
                      <a:gd name="T11" fmla="*/ 4 h 30"/>
                      <a:gd name="T12" fmla="*/ 12 w 16"/>
                      <a:gd name="T13" fmla="*/ 3 h 30"/>
                      <a:gd name="T14" fmla="*/ 12 w 16"/>
                      <a:gd name="T15" fmla="*/ 27 h 30"/>
                      <a:gd name="T16" fmla="*/ 14 w 16"/>
                      <a:gd name="T17" fmla="*/ 26 h 30"/>
                      <a:gd name="T18" fmla="*/ 2 w 16"/>
                      <a:gd name="T19" fmla="*/ 25 h 30"/>
                      <a:gd name="T20" fmla="*/ 2 w 16"/>
                      <a:gd name="T21" fmla="*/ 28 h 30"/>
                      <a:gd name="T22" fmla="*/ 14 w 16"/>
                      <a:gd name="T23" fmla="*/ 29 h 30"/>
                      <a:gd name="T24" fmla="*/ 15 w 16"/>
                      <a:gd name="T25" fmla="*/ 27 h 30"/>
                      <a:gd name="T26" fmla="*/ 15 w 16"/>
                      <a:gd name="T27" fmla="*/ 3 h 30"/>
                      <a:gd name="T28" fmla="*/ 13 w 16"/>
                      <a:gd name="T29" fmla="*/ 2 h 30"/>
                      <a:gd name="T30" fmla="*/ 3 w 16"/>
                      <a:gd name="T31" fmla="*/ 5 h 30"/>
                      <a:gd name="T32" fmla="*/ 2 w 16"/>
                      <a:gd name="T33" fmla="*/ 28 h 30"/>
                      <a:gd name="T34" fmla="*/ 5 w 16"/>
                      <a:gd name="T35" fmla="*/ 28 h 30"/>
                      <a:gd name="T36" fmla="*/ 5 w 16"/>
                      <a:gd name="T37" fmla="*/ 27 h 30"/>
                      <a:gd name="T38" fmla="*/ 2 w 16"/>
                      <a:gd name="T39" fmla="*/ 27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6" h="30">
                        <a:moveTo>
                          <a:pt x="2" y="27"/>
                        </a:moveTo>
                        <a:cubicBezTo>
                          <a:pt x="2" y="27"/>
                          <a:pt x="2" y="28"/>
                          <a:pt x="2" y="28"/>
                        </a:cubicBezTo>
                        <a:cubicBezTo>
                          <a:pt x="2" y="30"/>
                          <a:pt x="4" y="30"/>
                          <a:pt x="5" y="28"/>
                        </a:cubicBezTo>
                        <a:cubicBezTo>
                          <a:pt x="7" y="23"/>
                          <a:pt x="7" y="18"/>
                          <a:pt x="6" y="12"/>
                        </a:cubicBezTo>
                        <a:cubicBezTo>
                          <a:pt x="6" y="11"/>
                          <a:pt x="5" y="4"/>
                          <a:pt x="7" y="4"/>
                        </a:cubicBezTo>
                        <a:cubicBezTo>
                          <a:pt x="9" y="4"/>
                          <a:pt x="11" y="4"/>
                          <a:pt x="13" y="4"/>
                        </a:cubicBezTo>
                        <a:cubicBezTo>
                          <a:pt x="13" y="4"/>
                          <a:pt x="13" y="3"/>
                          <a:pt x="12" y="3"/>
                        </a:cubicBezTo>
                        <a:cubicBezTo>
                          <a:pt x="12" y="11"/>
                          <a:pt x="13" y="19"/>
                          <a:pt x="12" y="27"/>
                        </a:cubicBezTo>
                        <a:cubicBezTo>
                          <a:pt x="13" y="27"/>
                          <a:pt x="13" y="26"/>
                          <a:pt x="14" y="26"/>
                        </a:cubicBezTo>
                        <a:cubicBezTo>
                          <a:pt x="10" y="26"/>
                          <a:pt x="6" y="25"/>
                          <a:pt x="2" y="25"/>
                        </a:cubicBezTo>
                        <a:cubicBezTo>
                          <a:pt x="0" y="25"/>
                          <a:pt x="0" y="28"/>
                          <a:pt x="2" y="28"/>
                        </a:cubicBezTo>
                        <a:cubicBezTo>
                          <a:pt x="6" y="28"/>
                          <a:pt x="10" y="29"/>
                          <a:pt x="14" y="29"/>
                        </a:cubicBezTo>
                        <a:cubicBezTo>
                          <a:pt x="15" y="29"/>
                          <a:pt x="15" y="28"/>
                          <a:pt x="15" y="27"/>
                        </a:cubicBezTo>
                        <a:cubicBezTo>
                          <a:pt x="16" y="19"/>
                          <a:pt x="15" y="11"/>
                          <a:pt x="15" y="3"/>
                        </a:cubicBezTo>
                        <a:cubicBezTo>
                          <a:pt x="15" y="2"/>
                          <a:pt x="14" y="2"/>
                          <a:pt x="13" y="2"/>
                        </a:cubicBezTo>
                        <a:cubicBezTo>
                          <a:pt x="11" y="1"/>
                          <a:pt x="3" y="0"/>
                          <a:pt x="3" y="5"/>
                        </a:cubicBezTo>
                        <a:cubicBezTo>
                          <a:pt x="3" y="12"/>
                          <a:pt x="5" y="20"/>
                          <a:pt x="2" y="28"/>
                        </a:cubicBezTo>
                        <a:cubicBezTo>
                          <a:pt x="3" y="28"/>
                          <a:pt x="4" y="28"/>
                          <a:pt x="5" y="28"/>
                        </a:cubicBezTo>
                        <a:cubicBezTo>
                          <a:pt x="5" y="28"/>
                          <a:pt x="5" y="27"/>
                          <a:pt x="5" y="27"/>
                        </a:cubicBezTo>
                        <a:cubicBezTo>
                          <a:pt x="5" y="25"/>
                          <a:pt x="2" y="25"/>
                          <a:pt x="2" y="2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9" name="Freeform 344"/>
                  <p:cNvSpPr/>
                  <p:nvPr/>
                </p:nvSpPr>
                <p:spPr bwMode="auto">
                  <a:xfrm>
                    <a:off x="564" y="1458"/>
                    <a:ext cx="8" cy="24"/>
                  </a:xfrm>
                  <a:custGeom>
                    <a:avLst/>
                    <a:gdLst>
                      <a:gd name="T0" fmla="*/ 4 w 13"/>
                      <a:gd name="T1" fmla="*/ 33 h 35"/>
                      <a:gd name="T2" fmla="*/ 6 w 13"/>
                      <a:gd name="T3" fmla="*/ 22 h 35"/>
                      <a:gd name="T4" fmla="*/ 4 w 13"/>
                      <a:gd name="T5" fmla="*/ 3 h 35"/>
                      <a:gd name="T6" fmla="*/ 2 w 13"/>
                      <a:gd name="T7" fmla="*/ 4 h 35"/>
                      <a:gd name="T8" fmla="*/ 10 w 13"/>
                      <a:gd name="T9" fmla="*/ 7 h 35"/>
                      <a:gd name="T10" fmla="*/ 10 w 13"/>
                      <a:gd name="T11" fmla="*/ 14 h 35"/>
                      <a:gd name="T12" fmla="*/ 10 w 13"/>
                      <a:gd name="T13" fmla="*/ 33 h 35"/>
                      <a:gd name="T14" fmla="*/ 12 w 13"/>
                      <a:gd name="T15" fmla="*/ 32 h 35"/>
                      <a:gd name="T16" fmla="*/ 3 w 13"/>
                      <a:gd name="T17" fmla="*/ 31 h 35"/>
                      <a:gd name="T18" fmla="*/ 2 w 13"/>
                      <a:gd name="T19" fmla="*/ 34 h 35"/>
                      <a:gd name="T20" fmla="*/ 12 w 13"/>
                      <a:gd name="T21" fmla="*/ 35 h 35"/>
                      <a:gd name="T22" fmla="*/ 13 w 13"/>
                      <a:gd name="T23" fmla="*/ 33 h 35"/>
                      <a:gd name="T24" fmla="*/ 12 w 13"/>
                      <a:gd name="T25" fmla="*/ 5 h 35"/>
                      <a:gd name="T26" fmla="*/ 2 w 13"/>
                      <a:gd name="T27" fmla="*/ 1 h 35"/>
                      <a:gd name="T28" fmla="*/ 1 w 13"/>
                      <a:gd name="T29" fmla="*/ 3 h 35"/>
                      <a:gd name="T30" fmla="*/ 1 w 13"/>
                      <a:gd name="T31" fmla="*/ 16 h 35"/>
                      <a:gd name="T32" fmla="*/ 2 w 13"/>
                      <a:gd name="T33" fmla="*/ 32 h 35"/>
                      <a:gd name="T34" fmla="*/ 4 w 13"/>
                      <a:gd name="T35" fmla="*/ 33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3" h="35">
                        <a:moveTo>
                          <a:pt x="4" y="33"/>
                        </a:moveTo>
                        <a:cubicBezTo>
                          <a:pt x="7" y="30"/>
                          <a:pt x="6" y="26"/>
                          <a:pt x="6" y="22"/>
                        </a:cubicBezTo>
                        <a:cubicBezTo>
                          <a:pt x="5" y="15"/>
                          <a:pt x="4" y="9"/>
                          <a:pt x="4" y="3"/>
                        </a:cubicBezTo>
                        <a:cubicBezTo>
                          <a:pt x="3" y="3"/>
                          <a:pt x="3" y="3"/>
                          <a:pt x="2" y="4"/>
                        </a:cubicBezTo>
                        <a:cubicBezTo>
                          <a:pt x="5" y="4"/>
                          <a:pt x="10" y="2"/>
                          <a:pt x="10" y="7"/>
                        </a:cubicBezTo>
                        <a:cubicBezTo>
                          <a:pt x="10" y="9"/>
                          <a:pt x="10" y="12"/>
                          <a:pt x="10" y="14"/>
                        </a:cubicBezTo>
                        <a:cubicBezTo>
                          <a:pt x="10" y="21"/>
                          <a:pt x="11" y="27"/>
                          <a:pt x="10" y="33"/>
                        </a:cubicBezTo>
                        <a:cubicBezTo>
                          <a:pt x="11" y="33"/>
                          <a:pt x="11" y="32"/>
                          <a:pt x="12" y="32"/>
                        </a:cubicBezTo>
                        <a:cubicBezTo>
                          <a:pt x="9" y="32"/>
                          <a:pt x="6" y="32"/>
                          <a:pt x="3" y="31"/>
                        </a:cubicBezTo>
                        <a:cubicBezTo>
                          <a:pt x="1" y="31"/>
                          <a:pt x="0" y="34"/>
                          <a:pt x="2" y="34"/>
                        </a:cubicBezTo>
                        <a:cubicBezTo>
                          <a:pt x="5" y="35"/>
                          <a:pt x="8" y="35"/>
                          <a:pt x="12" y="35"/>
                        </a:cubicBezTo>
                        <a:cubicBezTo>
                          <a:pt x="13" y="35"/>
                          <a:pt x="13" y="34"/>
                          <a:pt x="13" y="33"/>
                        </a:cubicBezTo>
                        <a:cubicBezTo>
                          <a:pt x="13" y="24"/>
                          <a:pt x="13" y="15"/>
                          <a:pt x="12" y="5"/>
                        </a:cubicBezTo>
                        <a:cubicBezTo>
                          <a:pt x="12" y="0"/>
                          <a:pt x="6" y="1"/>
                          <a:pt x="2" y="1"/>
                        </a:cubicBezTo>
                        <a:cubicBezTo>
                          <a:pt x="2" y="1"/>
                          <a:pt x="1" y="2"/>
                          <a:pt x="1" y="3"/>
                        </a:cubicBezTo>
                        <a:cubicBezTo>
                          <a:pt x="1" y="7"/>
                          <a:pt x="1" y="12"/>
                          <a:pt x="1" y="16"/>
                        </a:cubicBezTo>
                        <a:cubicBezTo>
                          <a:pt x="2" y="21"/>
                          <a:pt x="5" y="27"/>
                          <a:pt x="2" y="32"/>
                        </a:cubicBezTo>
                        <a:cubicBezTo>
                          <a:pt x="1" y="34"/>
                          <a:pt x="3" y="35"/>
                          <a:pt x="4" y="3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0" name="Freeform 345"/>
                  <p:cNvSpPr/>
                  <p:nvPr/>
                </p:nvSpPr>
                <p:spPr bwMode="auto">
                  <a:xfrm>
                    <a:off x="569" y="1454"/>
                    <a:ext cx="10" cy="28"/>
                  </a:xfrm>
                  <a:custGeom>
                    <a:avLst/>
                    <a:gdLst>
                      <a:gd name="T0" fmla="*/ 6 w 15"/>
                      <a:gd name="T1" fmla="*/ 40 h 42"/>
                      <a:gd name="T2" fmla="*/ 4 w 15"/>
                      <a:gd name="T3" fmla="*/ 16 h 42"/>
                      <a:gd name="T4" fmla="*/ 4 w 15"/>
                      <a:gd name="T5" fmla="*/ 4 h 42"/>
                      <a:gd name="T6" fmla="*/ 5 w 15"/>
                      <a:gd name="T7" fmla="*/ 3 h 42"/>
                      <a:gd name="T8" fmla="*/ 11 w 15"/>
                      <a:gd name="T9" fmla="*/ 8 h 42"/>
                      <a:gd name="T10" fmla="*/ 11 w 15"/>
                      <a:gd name="T11" fmla="*/ 25 h 42"/>
                      <a:gd name="T12" fmla="*/ 12 w 15"/>
                      <a:gd name="T13" fmla="*/ 35 h 42"/>
                      <a:gd name="T14" fmla="*/ 2 w 15"/>
                      <a:gd name="T15" fmla="*/ 38 h 42"/>
                      <a:gd name="T16" fmla="*/ 2 w 15"/>
                      <a:gd name="T17" fmla="*/ 41 h 42"/>
                      <a:gd name="T18" fmla="*/ 13 w 15"/>
                      <a:gd name="T19" fmla="*/ 41 h 42"/>
                      <a:gd name="T20" fmla="*/ 15 w 15"/>
                      <a:gd name="T21" fmla="*/ 40 h 42"/>
                      <a:gd name="T22" fmla="*/ 14 w 15"/>
                      <a:gd name="T23" fmla="*/ 23 h 42"/>
                      <a:gd name="T24" fmla="*/ 14 w 15"/>
                      <a:gd name="T25" fmla="*/ 8 h 42"/>
                      <a:gd name="T26" fmla="*/ 2 w 15"/>
                      <a:gd name="T27" fmla="*/ 0 h 42"/>
                      <a:gd name="T28" fmla="*/ 1 w 15"/>
                      <a:gd name="T29" fmla="*/ 1 h 42"/>
                      <a:gd name="T30" fmla="*/ 3 w 15"/>
                      <a:gd name="T31" fmla="*/ 40 h 42"/>
                      <a:gd name="T32" fmla="*/ 6 w 15"/>
                      <a:gd name="T33" fmla="*/ 4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 h="42">
                        <a:moveTo>
                          <a:pt x="6" y="40"/>
                        </a:moveTo>
                        <a:cubicBezTo>
                          <a:pt x="6" y="32"/>
                          <a:pt x="5" y="24"/>
                          <a:pt x="4" y="16"/>
                        </a:cubicBezTo>
                        <a:cubicBezTo>
                          <a:pt x="4" y="12"/>
                          <a:pt x="4" y="8"/>
                          <a:pt x="4" y="4"/>
                        </a:cubicBezTo>
                        <a:cubicBezTo>
                          <a:pt x="3" y="2"/>
                          <a:pt x="4" y="2"/>
                          <a:pt x="5" y="3"/>
                        </a:cubicBezTo>
                        <a:cubicBezTo>
                          <a:pt x="9" y="3"/>
                          <a:pt x="11" y="4"/>
                          <a:pt x="11" y="8"/>
                        </a:cubicBezTo>
                        <a:cubicBezTo>
                          <a:pt x="11" y="14"/>
                          <a:pt x="11" y="19"/>
                          <a:pt x="11" y="25"/>
                        </a:cubicBezTo>
                        <a:cubicBezTo>
                          <a:pt x="12" y="28"/>
                          <a:pt x="12" y="32"/>
                          <a:pt x="12" y="35"/>
                        </a:cubicBezTo>
                        <a:cubicBezTo>
                          <a:pt x="12" y="40"/>
                          <a:pt x="5" y="38"/>
                          <a:pt x="2" y="38"/>
                        </a:cubicBezTo>
                        <a:cubicBezTo>
                          <a:pt x="0" y="38"/>
                          <a:pt x="0" y="41"/>
                          <a:pt x="2" y="41"/>
                        </a:cubicBezTo>
                        <a:cubicBezTo>
                          <a:pt x="5" y="41"/>
                          <a:pt x="9" y="41"/>
                          <a:pt x="13" y="41"/>
                        </a:cubicBezTo>
                        <a:cubicBezTo>
                          <a:pt x="14" y="41"/>
                          <a:pt x="15" y="40"/>
                          <a:pt x="15" y="40"/>
                        </a:cubicBezTo>
                        <a:cubicBezTo>
                          <a:pt x="15" y="34"/>
                          <a:pt x="15" y="28"/>
                          <a:pt x="14" y="23"/>
                        </a:cubicBezTo>
                        <a:cubicBezTo>
                          <a:pt x="13" y="18"/>
                          <a:pt x="14" y="13"/>
                          <a:pt x="14" y="8"/>
                        </a:cubicBezTo>
                        <a:cubicBezTo>
                          <a:pt x="14" y="0"/>
                          <a:pt x="9" y="0"/>
                          <a:pt x="2" y="0"/>
                        </a:cubicBezTo>
                        <a:cubicBezTo>
                          <a:pt x="1" y="0"/>
                          <a:pt x="1" y="0"/>
                          <a:pt x="1" y="1"/>
                        </a:cubicBezTo>
                        <a:cubicBezTo>
                          <a:pt x="2" y="14"/>
                          <a:pt x="3" y="27"/>
                          <a:pt x="3" y="40"/>
                        </a:cubicBezTo>
                        <a:cubicBezTo>
                          <a:pt x="3" y="42"/>
                          <a:pt x="6" y="42"/>
                          <a:pt x="6" y="4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1" name="Freeform 346"/>
                  <p:cNvSpPr/>
                  <p:nvPr/>
                </p:nvSpPr>
                <p:spPr bwMode="auto">
                  <a:xfrm>
                    <a:off x="550" y="1471"/>
                    <a:ext cx="2" cy="3"/>
                  </a:xfrm>
                  <a:custGeom>
                    <a:avLst/>
                    <a:gdLst>
                      <a:gd name="T0" fmla="*/ 2 w 4"/>
                      <a:gd name="T1" fmla="*/ 3 h 4"/>
                      <a:gd name="T2" fmla="*/ 3 w 4"/>
                      <a:gd name="T3" fmla="*/ 2 h 4"/>
                      <a:gd name="T4" fmla="*/ 2 w 4"/>
                      <a:gd name="T5" fmla="*/ 1 h 4"/>
                      <a:gd name="T6" fmla="*/ 1 w 4"/>
                      <a:gd name="T7" fmla="*/ 2 h 4"/>
                      <a:gd name="T8" fmla="*/ 2 w 4"/>
                      <a:gd name="T9" fmla="*/ 3 h 4"/>
                    </a:gdLst>
                    <a:ahLst/>
                    <a:cxnLst>
                      <a:cxn ang="0">
                        <a:pos x="T0" y="T1"/>
                      </a:cxn>
                      <a:cxn ang="0">
                        <a:pos x="T2" y="T3"/>
                      </a:cxn>
                      <a:cxn ang="0">
                        <a:pos x="T4" y="T5"/>
                      </a:cxn>
                      <a:cxn ang="0">
                        <a:pos x="T6" y="T7"/>
                      </a:cxn>
                      <a:cxn ang="0">
                        <a:pos x="T8" y="T9"/>
                      </a:cxn>
                    </a:cxnLst>
                    <a:rect l="0" t="0" r="r" b="b"/>
                    <a:pathLst>
                      <a:path w="4" h="4">
                        <a:moveTo>
                          <a:pt x="2" y="3"/>
                        </a:moveTo>
                        <a:cubicBezTo>
                          <a:pt x="3" y="3"/>
                          <a:pt x="3" y="2"/>
                          <a:pt x="3" y="2"/>
                        </a:cubicBezTo>
                        <a:cubicBezTo>
                          <a:pt x="4" y="1"/>
                          <a:pt x="3" y="0"/>
                          <a:pt x="2" y="1"/>
                        </a:cubicBezTo>
                        <a:cubicBezTo>
                          <a:pt x="2" y="1"/>
                          <a:pt x="1" y="1"/>
                          <a:pt x="1" y="2"/>
                        </a:cubicBezTo>
                        <a:cubicBezTo>
                          <a:pt x="0" y="3"/>
                          <a:pt x="1" y="4"/>
                          <a:pt x="2"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2" name="Freeform 347"/>
                  <p:cNvSpPr/>
                  <p:nvPr/>
                </p:nvSpPr>
                <p:spPr bwMode="auto">
                  <a:xfrm>
                    <a:off x="550" y="1472"/>
                    <a:ext cx="2" cy="2"/>
                  </a:xfrm>
                  <a:custGeom>
                    <a:avLst/>
                    <a:gdLst>
                      <a:gd name="T0" fmla="*/ 2 w 4"/>
                      <a:gd name="T1" fmla="*/ 2 h 3"/>
                      <a:gd name="T2" fmla="*/ 3 w 4"/>
                      <a:gd name="T3" fmla="*/ 2 h 3"/>
                      <a:gd name="T4" fmla="*/ 2 w 4"/>
                      <a:gd name="T5" fmla="*/ 0 h 3"/>
                      <a:gd name="T6" fmla="*/ 1 w 4"/>
                      <a:gd name="T7" fmla="*/ 1 h 3"/>
                      <a:gd name="T8" fmla="*/ 2 w 4"/>
                      <a:gd name="T9" fmla="*/ 2 h 3"/>
                    </a:gdLst>
                    <a:ahLst/>
                    <a:cxnLst>
                      <a:cxn ang="0">
                        <a:pos x="T0" y="T1"/>
                      </a:cxn>
                      <a:cxn ang="0">
                        <a:pos x="T2" y="T3"/>
                      </a:cxn>
                      <a:cxn ang="0">
                        <a:pos x="T4" y="T5"/>
                      </a:cxn>
                      <a:cxn ang="0">
                        <a:pos x="T6" y="T7"/>
                      </a:cxn>
                      <a:cxn ang="0">
                        <a:pos x="T8" y="T9"/>
                      </a:cxn>
                    </a:cxnLst>
                    <a:rect l="0" t="0" r="r" b="b"/>
                    <a:pathLst>
                      <a:path w="4" h="3">
                        <a:moveTo>
                          <a:pt x="2" y="2"/>
                        </a:moveTo>
                        <a:cubicBezTo>
                          <a:pt x="2" y="2"/>
                          <a:pt x="2" y="2"/>
                          <a:pt x="3" y="2"/>
                        </a:cubicBezTo>
                        <a:cubicBezTo>
                          <a:pt x="4" y="1"/>
                          <a:pt x="3" y="0"/>
                          <a:pt x="2" y="0"/>
                        </a:cubicBezTo>
                        <a:cubicBezTo>
                          <a:pt x="2" y="0"/>
                          <a:pt x="1" y="1"/>
                          <a:pt x="1" y="1"/>
                        </a:cubicBezTo>
                        <a:cubicBezTo>
                          <a:pt x="0" y="1"/>
                          <a:pt x="1" y="3"/>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3" name="Freeform 348"/>
                  <p:cNvSpPr/>
                  <p:nvPr/>
                </p:nvSpPr>
                <p:spPr bwMode="auto">
                  <a:xfrm>
                    <a:off x="547" y="1472"/>
                    <a:ext cx="7" cy="6"/>
                  </a:xfrm>
                  <a:custGeom>
                    <a:avLst/>
                    <a:gdLst>
                      <a:gd name="T0" fmla="*/ 2 w 10"/>
                      <a:gd name="T1" fmla="*/ 8 h 9"/>
                      <a:gd name="T2" fmla="*/ 9 w 10"/>
                      <a:gd name="T3" fmla="*/ 2 h 9"/>
                      <a:gd name="T4" fmla="*/ 8 w 10"/>
                      <a:gd name="T5" fmla="*/ 0 h 9"/>
                      <a:gd name="T6" fmla="*/ 1 w 10"/>
                      <a:gd name="T7" fmla="*/ 8 h 9"/>
                      <a:gd name="T8" fmla="*/ 2 w 10"/>
                      <a:gd name="T9" fmla="*/ 8 h 9"/>
                    </a:gdLst>
                    <a:ahLst/>
                    <a:cxnLst>
                      <a:cxn ang="0">
                        <a:pos x="T0" y="T1"/>
                      </a:cxn>
                      <a:cxn ang="0">
                        <a:pos x="T2" y="T3"/>
                      </a:cxn>
                      <a:cxn ang="0">
                        <a:pos x="T4" y="T5"/>
                      </a:cxn>
                      <a:cxn ang="0">
                        <a:pos x="T6" y="T7"/>
                      </a:cxn>
                      <a:cxn ang="0">
                        <a:pos x="T8" y="T9"/>
                      </a:cxn>
                    </a:cxnLst>
                    <a:rect l="0" t="0" r="r" b="b"/>
                    <a:pathLst>
                      <a:path w="10" h="9">
                        <a:moveTo>
                          <a:pt x="2" y="8"/>
                        </a:moveTo>
                        <a:cubicBezTo>
                          <a:pt x="3" y="5"/>
                          <a:pt x="7" y="4"/>
                          <a:pt x="9" y="2"/>
                        </a:cubicBezTo>
                        <a:cubicBezTo>
                          <a:pt x="10" y="1"/>
                          <a:pt x="9" y="0"/>
                          <a:pt x="8" y="0"/>
                        </a:cubicBezTo>
                        <a:cubicBezTo>
                          <a:pt x="6" y="3"/>
                          <a:pt x="2" y="4"/>
                          <a:pt x="1" y="8"/>
                        </a:cubicBezTo>
                        <a:cubicBezTo>
                          <a:pt x="0" y="9"/>
                          <a:pt x="2" y="9"/>
                          <a:pt x="2"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4" name="Freeform 349"/>
                  <p:cNvSpPr/>
                  <p:nvPr/>
                </p:nvSpPr>
                <p:spPr bwMode="auto">
                  <a:xfrm>
                    <a:off x="547" y="1473"/>
                    <a:ext cx="7" cy="7"/>
                  </a:xfrm>
                  <a:custGeom>
                    <a:avLst/>
                    <a:gdLst>
                      <a:gd name="T0" fmla="*/ 2 w 10"/>
                      <a:gd name="T1" fmla="*/ 9 h 10"/>
                      <a:gd name="T2" fmla="*/ 10 w 10"/>
                      <a:gd name="T3" fmla="*/ 2 h 10"/>
                      <a:gd name="T4" fmla="*/ 9 w 10"/>
                      <a:gd name="T5" fmla="*/ 1 h 10"/>
                      <a:gd name="T6" fmla="*/ 1 w 10"/>
                      <a:gd name="T7" fmla="*/ 8 h 10"/>
                      <a:gd name="T8" fmla="*/ 2 w 10"/>
                      <a:gd name="T9" fmla="*/ 9 h 10"/>
                    </a:gdLst>
                    <a:ahLst/>
                    <a:cxnLst>
                      <a:cxn ang="0">
                        <a:pos x="T0" y="T1"/>
                      </a:cxn>
                      <a:cxn ang="0">
                        <a:pos x="T2" y="T3"/>
                      </a:cxn>
                      <a:cxn ang="0">
                        <a:pos x="T4" y="T5"/>
                      </a:cxn>
                      <a:cxn ang="0">
                        <a:pos x="T6" y="T7"/>
                      </a:cxn>
                      <a:cxn ang="0">
                        <a:pos x="T8" y="T9"/>
                      </a:cxn>
                    </a:cxnLst>
                    <a:rect l="0" t="0" r="r" b="b"/>
                    <a:pathLst>
                      <a:path w="10" h="10">
                        <a:moveTo>
                          <a:pt x="2" y="9"/>
                        </a:moveTo>
                        <a:cubicBezTo>
                          <a:pt x="4" y="6"/>
                          <a:pt x="7" y="4"/>
                          <a:pt x="10" y="2"/>
                        </a:cubicBezTo>
                        <a:cubicBezTo>
                          <a:pt x="10" y="1"/>
                          <a:pt x="10" y="0"/>
                          <a:pt x="9" y="1"/>
                        </a:cubicBezTo>
                        <a:cubicBezTo>
                          <a:pt x="6" y="3"/>
                          <a:pt x="3" y="5"/>
                          <a:pt x="1" y="8"/>
                        </a:cubicBezTo>
                        <a:cubicBezTo>
                          <a:pt x="0" y="9"/>
                          <a:pt x="1" y="10"/>
                          <a:pt x="2"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5" name="Freeform 350"/>
                  <p:cNvSpPr/>
                  <p:nvPr/>
                </p:nvSpPr>
                <p:spPr bwMode="auto">
                  <a:xfrm>
                    <a:off x="548" y="1474"/>
                    <a:ext cx="6" cy="6"/>
                  </a:xfrm>
                  <a:custGeom>
                    <a:avLst/>
                    <a:gdLst>
                      <a:gd name="T0" fmla="*/ 1 w 9"/>
                      <a:gd name="T1" fmla="*/ 7 h 8"/>
                      <a:gd name="T2" fmla="*/ 9 w 9"/>
                      <a:gd name="T3" fmla="*/ 2 h 8"/>
                      <a:gd name="T4" fmla="*/ 8 w 9"/>
                      <a:gd name="T5" fmla="*/ 1 h 8"/>
                      <a:gd name="T6" fmla="*/ 1 w 9"/>
                      <a:gd name="T7" fmla="*/ 6 h 8"/>
                      <a:gd name="T8" fmla="*/ 1 w 9"/>
                      <a:gd name="T9" fmla="*/ 7 h 8"/>
                    </a:gdLst>
                    <a:ahLst/>
                    <a:cxnLst>
                      <a:cxn ang="0">
                        <a:pos x="T0" y="T1"/>
                      </a:cxn>
                      <a:cxn ang="0">
                        <a:pos x="T2" y="T3"/>
                      </a:cxn>
                      <a:cxn ang="0">
                        <a:pos x="T4" y="T5"/>
                      </a:cxn>
                      <a:cxn ang="0">
                        <a:pos x="T6" y="T7"/>
                      </a:cxn>
                      <a:cxn ang="0">
                        <a:pos x="T8" y="T9"/>
                      </a:cxn>
                    </a:cxnLst>
                    <a:rect l="0" t="0" r="r" b="b"/>
                    <a:pathLst>
                      <a:path w="9" h="8">
                        <a:moveTo>
                          <a:pt x="1" y="7"/>
                        </a:moveTo>
                        <a:cubicBezTo>
                          <a:pt x="4" y="6"/>
                          <a:pt x="6" y="4"/>
                          <a:pt x="9" y="2"/>
                        </a:cubicBezTo>
                        <a:cubicBezTo>
                          <a:pt x="9" y="2"/>
                          <a:pt x="9" y="0"/>
                          <a:pt x="8" y="1"/>
                        </a:cubicBezTo>
                        <a:cubicBezTo>
                          <a:pt x="5" y="2"/>
                          <a:pt x="3" y="5"/>
                          <a:pt x="1" y="6"/>
                        </a:cubicBezTo>
                        <a:cubicBezTo>
                          <a:pt x="0" y="6"/>
                          <a:pt x="0" y="8"/>
                          <a:pt x="1"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6" name="Freeform 351"/>
                  <p:cNvSpPr/>
                  <p:nvPr/>
                </p:nvSpPr>
                <p:spPr bwMode="auto">
                  <a:xfrm>
                    <a:off x="548" y="1471"/>
                    <a:ext cx="2" cy="3"/>
                  </a:xfrm>
                  <a:custGeom>
                    <a:avLst/>
                    <a:gdLst>
                      <a:gd name="T0" fmla="*/ 2 w 4"/>
                      <a:gd name="T1" fmla="*/ 3 h 4"/>
                      <a:gd name="T2" fmla="*/ 4 w 4"/>
                      <a:gd name="T3" fmla="*/ 2 h 4"/>
                      <a:gd name="T4" fmla="*/ 2 w 4"/>
                      <a:gd name="T5" fmla="*/ 1 h 4"/>
                      <a:gd name="T6" fmla="*/ 2 w 4"/>
                      <a:gd name="T7" fmla="*/ 1 h 4"/>
                      <a:gd name="T8" fmla="*/ 3 w 4"/>
                      <a:gd name="T9" fmla="*/ 2 h 4"/>
                      <a:gd name="T10" fmla="*/ 4 w 4"/>
                      <a:gd name="T11" fmla="*/ 2 h 4"/>
                      <a:gd name="T12" fmla="*/ 2 w 4"/>
                      <a:gd name="T13" fmla="*/ 1 h 4"/>
                      <a:gd name="T14" fmla="*/ 1 w 4"/>
                      <a:gd name="T15" fmla="*/ 2 h 4"/>
                      <a:gd name="T16" fmla="*/ 2 w 4"/>
                      <a:gd name="T17"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4">
                        <a:moveTo>
                          <a:pt x="2" y="3"/>
                        </a:moveTo>
                        <a:cubicBezTo>
                          <a:pt x="3" y="3"/>
                          <a:pt x="3" y="2"/>
                          <a:pt x="4" y="2"/>
                        </a:cubicBezTo>
                        <a:cubicBezTo>
                          <a:pt x="3" y="1"/>
                          <a:pt x="3" y="1"/>
                          <a:pt x="2" y="1"/>
                        </a:cubicBezTo>
                        <a:cubicBezTo>
                          <a:pt x="2" y="1"/>
                          <a:pt x="2" y="1"/>
                          <a:pt x="2" y="1"/>
                        </a:cubicBezTo>
                        <a:cubicBezTo>
                          <a:pt x="1" y="2"/>
                          <a:pt x="2" y="3"/>
                          <a:pt x="3" y="2"/>
                        </a:cubicBezTo>
                        <a:cubicBezTo>
                          <a:pt x="3" y="2"/>
                          <a:pt x="3" y="2"/>
                          <a:pt x="4" y="2"/>
                        </a:cubicBezTo>
                        <a:cubicBezTo>
                          <a:pt x="4" y="1"/>
                          <a:pt x="3" y="0"/>
                          <a:pt x="2" y="1"/>
                        </a:cubicBezTo>
                        <a:cubicBezTo>
                          <a:pt x="2" y="1"/>
                          <a:pt x="2" y="1"/>
                          <a:pt x="1" y="2"/>
                        </a:cubicBezTo>
                        <a:cubicBezTo>
                          <a:pt x="0" y="3"/>
                          <a:pt x="2" y="4"/>
                          <a:pt x="2"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7" name="Freeform 352"/>
                  <p:cNvSpPr/>
                  <p:nvPr/>
                </p:nvSpPr>
                <p:spPr bwMode="auto">
                  <a:xfrm>
                    <a:off x="554" y="1468"/>
                    <a:ext cx="5" cy="4"/>
                  </a:xfrm>
                  <a:custGeom>
                    <a:avLst/>
                    <a:gdLst>
                      <a:gd name="T0" fmla="*/ 2 w 8"/>
                      <a:gd name="T1" fmla="*/ 6 h 7"/>
                      <a:gd name="T2" fmla="*/ 7 w 8"/>
                      <a:gd name="T3" fmla="*/ 2 h 7"/>
                      <a:gd name="T4" fmla="*/ 6 w 8"/>
                      <a:gd name="T5" fmla="*/ 1 h 7"/>
                      <a:gd name="T6" fmla="*/ 1 w 8"/>
                      <a:gd name="T7" fmla="*/ 5 h 7"/>
                      <a:gd name="T8" fmla="*/ 2 w 8"/>
                      <a:gd name="T9" fmla="*/ 6 h 7"/>
                    </a:gdLst>
                    <a:ahLst/>
                    <a:cxnLst>
                      <a:cxn ang="0">
                        <a:pos x="T0" y="T1"/>
                      </a:cxn>
                      <a:cxn ang="0">
                        <a:pos x="T2" y="T3"/>
                      </a:cxn>
                      <a:cxn ang="0">
                        <a:pos x="T4" y="T5"/>
                      </a:cxn>
                      <a:cxn ang="0">
                        <a:pos x="T6" y="T7"/>
                      </a:cxn>
                      <a:cxn ang="0">
                        <a:pos x="T8" y="T9"/>
                      </a:cxn>
                    </a:cxnLst>
                    <a:rect l="0" t="0" r="r" b="b"/>
                    <a:pathLst>
                      <a:path w="8" h="7">
                        <a:moveTo>
                          <a:pt x="2" y="6"/>
                        </a:moveTo>
                        <a:cubicBezTo>
                          <a:pt x="3" y="5"/>
                          <a:pt x="5" y="4"/>
                          <a:pt x="7" y="2"/>
                        </a:cubicBezTo>
                        <a:cubicBezTo>
                          <a:pt x="8" y="2"/>
                          <a:pt x="7" y="0"/>
                          <a:pt x="6" y="1"/>
                        </a:cubicBezTo>
                        <a:cubicBezTo>
                          <a:pt x="4" y="2"/>
                          <a:pt x="2" y="4"/>
                          <a:pt x="1" y="5"/>
                        </a:cubicBezTo>
                        <a:cubicBezTo>
                          <a:pt x="0" y="5"/>
                          <a:pt x="1" y="7"/>
                          <a:pt x="2"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8" name="Freeform 353"/>
                  <p:cNvSpPr/>
                  <p:nvPr/>
                </p:nvSpPr>
                <p:spPr bwMode="auto">
                  <a:xfrm>
                    <a:off x="553" y="1470"/>
                    <a:ext cx="7" cy="5"/>
                  </a:xfrm>
                  <a:custGeom>
                    <a:avLst/>
                    <a:gdLst>
                      <a:gd name="T0" fmla="*/ 2 w 10"/>
                      <a:gd name="T1" fmla="*/ 7 h 8"/>
                      <a:gd name="T2" fmla="*/ 9 w 10"/>
                      <a:gd name="T3" fmla="*/ 2 h 8"/>
                      <a:gd name="T4" fmla="*/ 8 w 10"/>
                      <a:gd name="T5" fmla="*/ 0 h 8"/>
                      <a:gd name="T6" fmla="*/ 1 w 10"/>
                      <a:gd name="T7" fmla="*/ 6 h 8"/>
                      <a:gd name="T8" fmla="*/ 2 w 10"/>
                      <a:gd name="T9" fmla="*/ 7 h 8"/>
                    </a:gdLst>
                    <a:ahLst/>
                    <a:cxnLst>
                      <a:cxn ang="0">
                        <a:pos x="T0" y="T1"/>
                      </a:cxn>
                      <a:cxn ang="0">
                        <a:pos x="T2" y="T3"/>
                      </a:cxn>
                      <a:cxn ang="0">
                        <a:pos x="T4" y="T5"/>
                      </a:cxn>
                      <a:cxn ang="0">
                        <a:pos x="T6" y="T7"/>
                      </a:cxn>
                      <a:cxn ang="0">
                        <a:pos x="T8" y="T9"/>
                      </a:cxn>
                    </a:cxnLst>
                    <a:rect l="0" t="0" r="r" b="b"/>
                    <a:pathLst>
                      <a:path w="10" h="8">
                        <a:moveTo>
                          <a:pt x="2" y="7"/>
                        </a:moveTo>
                        <a:cubicBezTo>
                          <a:pt x="4" y="5"/>
                          <a:pt x="6" y="3"/>
                          <a:pt x="9" y="2"/>
                        </a:cubicBezTo>
                        <a:cubicBezTo>
                          <a:pt x="10" y="1"/>
                          <a:pt x="9" y="0"/>
                          <a:pt x="8" y="0"/>
                        </a:cubicBezTo>
                        <a:cubicBezTo>
                          <a:pt x="5" y="2"/>
                          <a:pt x="3" y="4"/>
                          <a:pt x="1" y="6"/>
                        </a:cubicBezTo>
                        <a:cubicBezTo>
                          <a:pt x="0" y="7"/>
                          <a:pt x="1" y="8"/>
                          <a:pt x="2"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9" name="Freeform 354"/>
                  <p:cNvSpPr/>
                  <p:nvPr/>
                </p:nvSpPr>
                <p:spPr bwMode="auto">
                  <a:xfrm>
                    <a:off x="554" y="1472"/>
                    <a:ext cx="6" cy="4"/>
                  </a:xfrm>
                  <a:custGeom>
                    <a:avLst/>
                    <a:gdLst>
                      <a:gd name="T0" fmla="*/ 2 w 9"/>
                      <a:gd name="T1" fmla="*/ 6 h 7"/>
                      <a:gd name="T2" fmla="*/ 8 w 9"/>
                      <a:gd name="T3" fmla="*/ 2 h 7"/>
                      <a:gd name="T4" fmla="*/ 7 w 9"/>
                      <a:gd name="T5" fmla="*/ 0 h 7"/>
                      <a:gd name="T6" fmla="*/ 0 w 9"/>
                      <a:gd name="T7" fmla="*/ 5 h 7"/>
                      <a:gd name="T8" fmla="*/ 2 w 9"/>
                      <a:gd name="T9" fmla="*/ 6 h 7"/>
                    </a:gdLst>
                    <a:ahLst/>
                    <a:cxnLst>
                      <a:cxn ang="0">
                        <a:pos x="T0" y="T1"/>
                      </a:cxn>
                      <a:cxn ang="0">
                        <a:pos x="T2" y="T3"/>
                      </a:cxn>
                      <a:cxn ang="0">
                        <a:pos x="T4" y="T5"/>
                      </a:cxn>
                      <a:cxn ang="0">
                        <a:pos x="T6" y="T7"/>
                      </a:cxn>
                      <a:cxn ang="0">
                        <a:pos x="T8" y="T9"/>
                      </a:cxn>
                    </a:cxnLst>
                    <a:rect l="0" t="0" r="r" b="b"/>
                    <a:pathLst>
                      <a:path w="9" h="7">
                        <a:moveTo>
                          <a:pt x="2" y="6"/>
                        </a:moveTo>
                        <a:cubicBezTo>
                          <a:pt x="4" y="4"/>
                          <a:pt x="6" y="3"/>
                          <a:pt x="8" y="2"/>
                        </a:cubicBezTo>
                        <a:cubicBezTo>
                          <a:pt x="9" y="1"/>
                          <a:pt x="8" y="0"/>
                          <a:pt x="7" y="0"/>
                        </a:cubicBezTo>
                        <a:cubicBezTo>
                          <a:pt x="5" y="2"/>
                          <a:pt x="2" y="3"/>
                          <a:pt x="0" y="5"/>
                        </a:cubicBezTo>
                        <a:cubicBezTo>
                          <a:pt x="0" y="6"/>
                          <a:pt x="1" y="7"/>
                          <a:pt x="2"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0" name="Freeform 355"/>
                  <p:cNvSpPr/>
                  <p:nvPr/>
                </p:nvSpPr>
                <p:spPr bwMode="auto">
                  <a:xfrm>
                    <a:off x="553" y="1474"/>
                    <a:ext cx="6" cy="5"/>
                  </a:xfrm>
                  <a:custGeom>
                    <a:avLst/>
                    <a:gdLst>
                      <a:gd name="T0" fmla="*/ 2 w 9"/>
                      <a:gd name="T1" fmla="*/ 7 h 8"/>
                      <a:gd name="T2" fmla="*/ 8 w 9"/>
                      <a:gd name="T3" fmla="*/ 2 h 8"/>
                      <a:gd name="T4" fmla="*/ 7 w 9"/>
                      <a:gd name="T5" fmla="*/ 1 h 8"/>
                      <a:gd name="T6" fmla="*/ 1 w 9"/>
                      <a:gd name="T7" fmla="*/ 6 h 8"/>
                      <a:gd name="T8" fmla="*/ 2 w 9"/>
                      <a:gd name="T9" fmla="*/ 7 h 8"/>
                    </a:gdLst>
                    <a:ahLst/>
                    <a:cxnLst>
                      <a:cxn ang="0">
                        <a:pos x="T0" y="T1"/>
                      </a:cxn>
                      <a:cxn ang="0">
                        <a:pos x="T2" y="T3"/>
                      </a:cxn>
                      <a:cxn ang="0">
                        <a:pos x="T4" y="T5"/>
                      </a:cxn>
                      <a:cxn ang="0">
                        <a:pos x="T6" y="T7"/>
                      </a:cxn>
                      <a:cxn ang="0">
                        <a:pos x="T8" y="T9"/>
                      </a:cxn>
                    </a:cxnLst>
                    <a:rect l="0" t="0" r="r" b="b"/>
                    <a:pathLst>
                      <a:path w="9" h="8">
                        <a:moveTo>
                          <a:pt x="2" y="7"/>
                        </a:moveTo>
                        <a:cubicBezTo>
                          <a:pt x="4" y="5"/>
                          <a:pt x="6" y="3"/>
                          <a:pt x="8" y="2"/>
                        </a:cubicBezTo>
                        <a:cubicBezTo>
                          <a:pt x="9" y="1"/>
                          <a:pt x="8" y="0"/>
                          <a:pt x="7" y="1"/>
                        </a:cubicBezTo>
                        <a:cubicBezTo>
                          <a:pt x="5" y="2"/>
                          <a:pt x="3" y="4"/>
                          <a:pt x="1" y="6"/>
                        </a:cubicBezTo>
                        <a:cubicBezTo>
                          <a:pt x="0" y="6"/>
                          <a:pt x="2" y="8"/>
                          <a:pt x="2"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1" name="Freeform 356"/>
                  <p:cNvSpPr/>
                  <p:nvPr/>
                </p:nvSpPr>
                <p:spPr bwMode="auto">
                  <a:xfrm>
                    <a:off x="554" y="1476"/>
                    <a:ext cx="5" cy="4"/>
                  </a:xfrm>
                  <a:custGeom>
                    <a:avLst/>
                    <a:gdLst>
                      <a:gd name="T0" fmla="*/ 2 w 7"/>
                      <a:gd name="T1" fmla="*/ 5 h 6"/>
                      <a:gd name="T2" fmla="*/ 6 w 7"/>
                      <a:gd name="T3" fmla="*/ 1 h 6"/>
                      <a:gd name="T4" fmla="*/ 4 w 7"/>
                      <a:gd name="T5" fmla="*/ 0 h 6"/>
                      <a:gd name="T6" fmla="*/ 1 w 7"/>
                      <a:gd name="T7" fmla="*/ 4 h 6"/>
                      <a:gd name="T8" fmla="*/ 2 w 7"/>
                      <a:gd name="T9" fmla="*/ 5 h 6"/>
                    </a:gdLst>
                    <a:ahLst/>
                    <a:cxnLst>
                      <a:cxn ang="0">
                        <a:pos x="T0" y="T1"/>
                      </a:cxn>
                      <a:cxn ang="0">
                        <a:pos x="T2" y="T3"/>
                      </a:cxn>
                      <a:cxn ang="0">
                        <a:pos x="T4" y="T5"/>
                      </a:cxn>
                      <a:cxn ang="0">
                        <a:pos x="T6" y="T7"/>
                      </a:cxn>
                      <a:cxn ang="0">
                        <a:pos x="T8" y="T9"/>
                      </a:cxn>
                    </a:cxnLst>
                    <a:rect l="0" t="0" r="r" b="b"/>
                    <a:pathLst>
                      <a:path w="7" h="6">
                        <a:moveTo>
                          <a:pt x="2" y="5"/>
                        </a:moveTo>
                        <a:cubicBezTo>
                          <a:pt x="3" y="4"/>
                          <a:pt x="5" y="3"/>
                          <a:pt x="6" y="1"/>
                        </a:cubicBezTo>
                        <a:cubicBezTo>
                          <a:pt x="7" y="0"/>
                          <a:pt x="5" y="0"/>
                          <a:pt x="4" y="0"/>
                        </a:cubicBezTo>
                        <a:cubicBezTo>
                          <a:pt x="3" y="2"/>
                          <a:pt x="2" y="3"/>
                          <a:pt x="1" y="4"/>
                        </a:cubicBezTo>
                        <a:cubicBezTo>
                          <a:pt x="0" y="5"/>
                          <a:pt x="1" y="6"/>
                          <a:pt x="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2" name="Freeform 357"/>
                  <p:cNvSpPr/>
                  <p:nvPr/>
                </p:nvSpPr>
                <p:spPr bwMode="auto">
                  <a:xfrm>
                    <a:off x="559" y="1463"/>
                    <a:ext cx="5" cy="5"/>
                  </a:xfrm>
                  <a:custGeom>
                    <a:avLst/>
                    <a:gdLst>
                      <a:gd name="T0" fmla="*/ 2 w 8"/>
                      <a:gd name="T1" fmla="*/ 7 h 8"/>
                      <a:gd name="T2" fmla="*/ 8 w 8"/>
                      <a:gd name="T3" fmla="*/ 1 h 8"/>
                      <a:gd name="T4" fmla="*/ 6 w 8"/>
                      <a:gd name="T5" fmla="*/ 0 h 8"/>
                      <a:gd name="T6" fmla="*/ 1 w 8"/>
                      <a:gd name="T7" fmla="*/ 6 h 8"/>
                      <a:gd name="T8" fmla="*/ 2 w 8"/>
                      <a:gd name="T9" fmla="*/ 7 h 8"/>
                    </a:gdLst>
                    <a:ahLst/>
                    <a:cxnLst>
                      <a:cxn ang="0">
                        <a:pos x="T0" y="T1"/>
                      </a:cxn>
                      <a:cxn ang="0">
                        <a:pos x="T2" y="T3"/>
                      </a:cxn>
                      <a:cxn ang="0">
                        <a:pos x="T4" y="T5"/>
                      </a:cxn>
                      <a:cxn ang="0">
                        <a:pos x="T6" y="T7"/>
                      </a:cxn>
                      <a:cxn ang="0">
                        <a:pos x="T8" y="T9"/>
                      </a:cxn>
                    </a:cxnLst>
                    <a:rect l="0" t="0" r="r" b="b"/>
                    <a:pathLst>
                      <a:path w="8" h="8">
                        <a:moveTo>
                          <a:pt x="2" y="7"/>
                        </a:moveTo>
                        <a:cubicBezTo>
                          <a:pt x="5" y="6"/>
                          <a:pt x="6" y="4"/>
                          <a:pt x="8" y="1"/>
                        </a:cubicBezTo>
                        <a:cubicBezTo>
                          <a:pt x="8" y="0"/>
                          <a:pt x="7" y="0"/>
                          <a:pt x="6" y="0"/>
                        </a:cubicBezTo>
                        <a:cubicBezTo>
                          <a:pt x="5" y="2"/>
                          <a:pt x="3" y="4"/>
                          <a:pt x="1" y="6"/>
                        </a:cubicBezTo>
                        <a:cubicBezTo>
                          <a:pt x="0" y="6"/>
                          <a:pt x="1" y="8"/>
                          <a:pt x="2"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3" name="Freeform 358"/>
                  <p:cNvSpPr/>
                  <p:nvPr/>
                </p:nvSpPr>
                <p:spPr bwMode="auto">
                  <a:xfrm>
                    <a:off x="558" y="1466"/>
                    <a:ext cx="8" cy="5"/>
                  </a:xfrm>
                  <a:custGeom>
                    <a:avLst/>
                    <a:gdLst>
                      <a:gd name="T0" fmla="*/ 2 w 12"/>
                      <a:gd name="T1" fmla="*/ 7 h 8"/>
                      <a:gd name="T2" fmla="*/ 11 w 12"/>
                      <a:gd name="T3" fmla="*/ 1 h 8"/>
                      <a:gd name="T4" fmla="*/ 11 w 12"/>
                      <a:gd name="T5" fmla="*/ 0 h 8"/>
                      <a:gd name="T6" fmla="*/ 1 w 12"/>
                      <a:gd name="T7" fmla="*/ 6 h 8"/>
                      <a:gd name="T8" fmla="*/ 2 w 12"/>
                      <a:gd name="T9" fmla="*/ 7 h 8"/>
                    </a:gdLst>
                    <a:ahLst/>
                    <a:cxnLst>
                      <a:cxn ang="0">
                        <a:pos x="T0" y="T1"/>
                      </a:cxn>
                      <a:cxn ang="0">
                        <a:pos x="T2" y="T3"/>
                      </a:cxn>
                      <a:cxn ang="0">
                        <a:pos x="T4" y="T5"/>
                      </a:cxn>
                      <a:cxn ang="0">
                        <a:pos x="T6" y="T7"/>
                      </a:cxn>
                      <a:cxn ang="0">
                        <a:pos x="T8" y="T9"/>
                      </a:cxn>
                    </a:cxnLst>
                    <a:rect l="0" t="0" r="r" b="b"/>
                    <a:pathLst>
                      <a:path w="12" h="8">
                        <a:moveTo>
                          <a:pt x="2" y="7"/>
                        </a:moveTo>
                        <a:cubicBezTo>
                          <a:pt x="5" y="6"/>
                          <a:pt x="8" y="3"/>
                          <a:pt x="11" y="1"/>
                        </a:cubicBezTo>
                        <a:cubicBezTo>
                          <a:pt x="12" y="1"/>
                          <a:pt x="12" y="0"/>
                          <a:pt x="11" y="0"/>
                        </a:cubicBezTo>
                        <a:cubicBezTo>
                          <a:pt x="7" y="2"/>
                          <a:pt x="5" y="4"/>
                          <a:pt x="1" y="6"/>
                        </a:cubicBezTo>
                        <a:cubicBezTo>
                          <a:pt x="0" y="6"/>
                          <a:pt x="1" y="8"/>
                          <a:pt x="2"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4" name="Freeform 359"/>
                  <p:cNvSpPr/>
                  <p:nvPr/>
                </p:nvSpPr>
                <p:spPr bwMode="auto">
                  <a:xfrm>
                    <a:off x="559" y="1467"/>
                    <a:ext cx="7" cy="6"/>
                  </a:xfrm>
                  <a:custGeom>
                    <a:avLst/>
                    <a:gdLst>
                      <a:gd name="T0" fmla="*/ 2 w 11"/>
                      <a:gd name="T1" fmla="*/ 8 h 9"/>
                      <a:gd name="T2" fmla="*/ 10 w 11"/>
                      <a:gd name="T3" fmla="*/ 2 h 9"/>
                      <a:gd name="T4" fmla="*/ 9 w 11"/>
                      <a:gd name="T5" fmla="*/ 1 h 9"/>
                      <a:gd name="T6" fmla="*/ 1 w 11"/>
                      <a:gd name="T7" fmla="*/ 7 h 9"/>
                      <a:gd name="T8" fmla="*/ 2 w 11"/>
                      <a:gd name="T9" fmla="*/ 8 h 9"/>
                    </a:gdLst>
                    <a:ahLst/>
                    <a:cxnLst>
                      <a:cxn ang="0">
                        <a:pos x="T0" y="T1"/>
                      </a:cxn>
                      <a:cxn ang="0">
                        <a:pos x="T2" y="T3"/>
                      </a:cxn>
                      <a:cxn ang="0">
                        <a:pos x="T4" y="T5"/>
                      </a:cxn>
                      <a:cxn ang="0">
                        <a:pos x="T6" y="T7"/>
                      </a:cxn>
                      <a:cxn ang="0">
                        <a:pos x="T8" y="T9"/>
                      </a:cxn>
                    </a:cxnLst>
                    <a:rect l="0" t="0" r="r" b="b"/>
                    <a:pathLst>
                      <a:path w="11" h="9">
                        <a:moveTo>
                          <a:pt x="2" y="8"/>
                        </a:moveTo>
                        <a:cubicBezTo>
                          <a:pt x="5" y="6"/>
                          <a:pt x="7" y="4"/>
                          <a:pt x="10" y="2"/>
                        </a:cubicBezTo>
                        <a:cubicBezTo>
                          <a:pt x="11" y="2"/>
                          <a:pt x="10" y="0"/>
                          <a:pt x="9" y="1"/>
                        </a:cubicBezTo>
                        <a:cubicBezTo>
                          <a:pt x="6" y="3"/>
                          <a:pt x="3" y="4"/>
                          <a:pt x="1" y="7"/>
                        </a:cubicBezTo>
                        <a:cubicBezTo>
                          <a:pt x="0" y="7"/>
                          <a:pt x="2" y="9"/>
                          <a:pt x="2"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5" name="Freeform 360"/>
                  <p:cNvSpPr/>
                  <p:nvPr/>
                </p:nvSpPr>
                <p:spPr bwMode="auto">
                  <a:xfrm>
                    <a:off x="559" y="1470"/>
                    <a:ext cx="7" cy="5"/>
                  </a:xfrm>
                  <a:custGeom>
                    <a:avLst/>
                    <a:gdLst>
                      <a:gd name="T0" fmla="*/ 2 w 10"/>
                      <a:gd name="T1" fmla="*/ 7 h 8"/>
                      <a:gd name="T2" fmla="*/ 9 w 10"/>
                      <a:gd name="T3" fmla="*/ 2 h 8"/>
                      <a:gd name="T4" fmla="*/ 8 w 10"/>
                      <a:gd name="T5" fmla="*/ 1 h 8"/>
                      <a:gd name="T6" fmla="*/ 0 w 10"/>
                      <a:gd name="T7" fmla="*/ 6 h 8"/>
                      <a:gd name="T8" fmla="*/ 2 w 10"/>
                      <a:gd name="T9" fmla="*/ 7 h 8"/>
                    </a:gdLst>
                    <a:ahLst/>
                    <a:cxnLst>
                      <a:cxn ang="0">
                        <a:pos x="T0" y="T1"/>
                      </a:cxn>
                      <a:cxn ang="0">
                        <a:pos x="T2" y="T3"/>
                      </a:cxn>
                      <a:cxn ang="0">
                        <a:pos x="T4" y="T5"/>
                      </a:cxn>
                      <a:cxn ang="0">
                        <a:pos x="T6" y="T7"/>
                      </a:cxn>
                      <a:cxn ang="0">
                        <a:pos x="T8" y="T9"/>
                      </a:cxn>
                    </a:cxnLst>
                    <a:rect l="0" t="0" r="r" b="b"/>
                    <a:pathLst>
                      <a:path w="10" h="8">
                        <a:moveTo>
                          <a:pt x="2" y="7"/>
                        </a:moveTo>
                        <a:cubicBezTo>
                          <a:pt x="4" y="5"/>
                          <a:pt x="6" y="3"/>
                          <a:pt x="9" y="2"/>
                        </a:cubicBezTo>
                        <a:cubicBezTo>
                          <a:pt x="10" y="2"/>
                          <a:pt x="9" y="0"/>
                          <a:pt x="8" y="1"/>
                        </a:cubicBezTo>
                        <a:cubicBezTo>
                          <a:pt x="5" y="2"/>
                          <a:pt x="3" y="4"/>
                          <a:pt x="0" y="6"/>
                        </a:cubicBezTo>
                        <a:cubicBezTo>
                          <a:pt x="0" y="7"/>
                          <a:pt x="1" y="8"/>
                          <a:pt x="2"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6" name="Freeform 361"/>
                  <p:cNvSpPr/>
                  <p:nvPr/>
                </p:nvSpPr>
                <p:spPr bwMode="auto">
                  <a:xfrm>
                    <a:off x="560" y="1472"/>
                    <a:ext cx="6" cy="4"/>
                  </a:xfrm>
                  <a:custGeom>
                    <a:avLst/>
                    <a:gdLst>
                      <a:gd name="T0" fmla="*/ 1 w 9"/>
                      <a:gd name="T1" fmla="*/ 6 h 7"/>
                      <a:gd name="T2" fmla="*/ 8 w 9"/>
                      <a:gd name="T3" fmla="*/ 2 h 7"/>
                      <a:gd name="T4" fmla="*/ 7 w 9"/>
                      <a:gd name="T5" fmla="*/ 0 h 7"/>
                      <a:gd name="T6" fmla="*/ 1 w 9"/>
                      <a:gd name="T7" fmla="*/ 5 h 7"/>
                      <a:gd name="T8" fmla="*/ 1 w 9"/>
                      <a:gd name="T9" fmla="*/ 6 h 7"/>
                    </a:gdLst>
                    <a:ahLst/>
                    <a:cxnLst>
                      <a:cxn ang="0">
                        <a:pos x="T0" y="T1"/>
                      </a:cxn>
                      <a:cxn ang="0">
                        <a:pos x="T2" y="T3"/>
                      </a:cxn>
                      <a:cxn ang="0">
                        <a:pos x="T4" y="T5"/>
                      </a:cxn>
                      <a:cxn ang="0">
                        <a:pos x="T6" y="T7"/>
                      </a:cxn>
                      <a:cxn ang="0">
                        <a:pos x="T8" y="T9"/>
                      </a:cxn>
                    </a:cxnLst>
                    <a:rect l="0" t="0" r="r" b="b"/>
                    <a:pathLst>
                      <a:path w="9" h="7">
                        <a:moveTo>
                          <a:pt x="1" y="6"/>
                        </a:moveTo>
                        <a:cubicBezTo>
                          <a:pt x="4" y="5"/>
                          <a:pt x="6" y="3"/>
                          <a:pt x="8" y="2"/>
                        </a:cubicBezTo>
                        <a:cubicBezTo>
                          <a:pt x="9" y="1"/>
                          <a:pt x="8" y="0"/>
                          <a:pt x="7" y="0"/>
                        </a:cubicBezTo>
                        <a:cubicBezTo>
                          <a:pt x="5" y="2"/>
                          <a:pt x="3" y="3"/>
                          <a:pt x="1" y="5"/>
                        </a:cubicBezTo>
                        <a:cubicBezTo>
                          <a:pt x="0" y="5"/>
                          <a:pt x="0" y="7"/>
                          <a:pt x="1"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7" name="Freeform 362"/>
                  <p:cNvSpPr/>
                  <p:nvPr/>
                </p:nvSpPr>
                <p:spPr bwMode="auto">
                  <a:xfrm>
                    <a:off x="559" y="1473"/>
                    <a:ext cx="7" cy="5"/>
                  </a:xfrm>
                  <a:custGeom>
                    <a:avLst/>
                    <a:gdLst>
                      <a:gd name="T0" fmla="*/ 2 w 10"/>
                      <a:gd name="T1" fmla="*/ 8 h 8"/>
                      <a:gd name="T2" fmla="*/ 9 w 10"/>
                      <a:gd name="T3" fmla="*/ 2 h 8"/>
                      <a:gd name="T4" fmla="*/ 8 w 10"/>
                      <a:gd name="T5" fmla="*/ 1 h 8"/>
                      <a:gd name="T6" fmla="*/ 1 w 10"/>
                      <a:gd name="T7" fmla="*/ 6 h 8"/>
                      <a:gd name="T8" fmla="*/ 2 w 10"/>
                      <a:gd name="T9" fmla="*/ 8 h 8"/>
                    </a:gdLst>
                    <a:ahLst/>
                    <a:cxnLst>
                      <a:cxn ang="0">
                        <a:pos x="T0" y="T1"/>
                      </a:cxn>
                      <a:cxn ang="0">
                        <a:pos x="T2" y="T3"/>
                      </a:cxn>
                      <a:cxn ang="0">
                        <a:pos x="T4" y="T5"/>
                      </a:cxn>
                      <a:cxn ang="0">
                        <a:pos x="T6" y="T7"/>
                      </a:cxn>
                      <a:cxn ang="0">
                        <a:pos x="T8" y="T9"/>
                      </a:cxn>
                    </a:cxnLst>
                    <a:rect l="0" t="0" r="r" b="b"/>
                    <a:pathLst>
                      <a:path w="10" h="8">
                        <a:moveTo>
                          <a:pt x="2" y="8"/>
                        </a:moveTo>
                        <a:cubicBezTo>
                          <a:pt x="5" y="6"/>
                          <a:pt x="7" y="4"/>
                          <a:pt x="9" y="2"/>
                        </a:cubicBezTo>
                        <a:cubicBezTo>
                          <a:pt x="10" y="2"/>
                          <a:pt x="9" y="0"/>
                          <a:pt x="8" y="1"/>
                        </a:cubicBezTo>
                        <a:cubicBezTo>
                          <a:pt x="6" y="3"/>
                          <a:pt x="4" y="5"/>
                          <a:pt x="1" y="6"/>
                        </a:cubicBezTo>
                        <a:cubicBezTo>
                          <a:pt x="0" y="7"/>
                          <a:pt x="1" y="8"/>
                          <a:pt x="2"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8" name="Freeform 363"/>
                  <p:cNvSpPr/>
                  <p:nvPr/>
                </p:nvSpPr>
                <p:spPr bwMode="auto">
                  <a:xfrm>
                    <a:off x="560" y="1476"/>
                    <a:ext cx="5" cy="4"/>
                  </a:xfrm>
                  <a:custGeom>
                    <a:avLst/>
                    <a:gdLst>
                      <a:gd name="T0" fmla="*/ 1 w 7"/>
                      <a:gd name="T1" fmla="*/ 5 h 5"/>
                      <a:gd name="T2" fmla="*/ 6 w 7"/>
                      <a:gd name="T3" fmla="*/ 2 h 5"/>
                      <a:gd name="T4" fmla="*/ 5 w 7"/>
                      <a:gd name="T5" fmla="*/ 0 h 5"/>
                      <a:gd name="T6" fmla="*/ 1 w 7"/>
                      <a:gd name="T7" fmla="*/ 3 h 5"/>
                      <a:gd name="T8" fmla="*/ 1 w 7"/>
                      <a:gd name="T9" fmla="*/ 5 h 5"/>
                    </a:gdLst>
                    <a:ahLst/>
                    <a:cxnLst>
                      <a:cxn ang="0">
                        <a:pos x="T0" y="T1"/>
                      </a:cxn>
                      <a:cxn ang="0">
                        <a:pos x="T2" y="T3"/>
                      </a:cxn>
                      <a:cxn ang="0">
                        <a:pos x="T4" y="T5"/>
                      </a:cxn>
                      <a:cxn ang="0">
                        <a:pos x="T6" y="T7"/>
                      </a:cxn>
                      <a:cxn ang="0">
                        <a:pos x="T8" y="T9"/>
                      </a:cxn>
                    </a:cxnLst>
                    <a:rect l="0" t="0" r="r" b="b"/>
                    <a:pathLst>
                      <a:path w="7" h="5">
                        <a:moveTo>
                          <a:pt x="1" y="5"/>
                        </a:moveTo>
                        <a:cubicBezTo>
                          <a:pt x="3" y="4"/>
                          <a:pt x="5" y="3"/>
                          <a:pt x="6" y="2"/>
                        </a:cubicBezTo>
                        <a:cubicBezTo>
                          <a:pt x="7" y="1"/>
                          <a:pt x="6" y="0"/>
                          <a:pt x="5" y="0"/>
                        </a:cubicBezTo>
                        <a:cubicBezTo>
                          <a:pt x="4" y="2"/>
                          <a:pt x="3" y="3"/>
                          <a:pt x="1" y="3"/>
                        </a:cubicBezTo>
                        <a:cubicBezTo>
                          <a:pt x="0" y="3"/>
                          <a:pt x="0" y="5"/>
                          <a:pt x="1"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9" name="Freeform 364"/>
                  <p:cNvSpPr/>
                  <p:nvPr/>
                </p:nvSpPr>
                <p:spPr bwMode="auto">
                  <a:xfrm>
                    <a:off x="564" y="1460"/>
                    <a:ext cx="6" cy="5"/>
                  </a:xfrm>
                  <a:custGeom>
                    <a:avLst/>
                    <a:gdLst>
                      <a:gd name="T0" fmla="*/ 3 w 9"/>
                      <a:gd name="T1" fmla="*/ 7 h 8"/>
                      <a:gd name="T2" fmla="*/ 8 w 9"/>
                      <a:gd name="T3" fmla="*/ 1 h 8"/>
                      <a:gd name="T4" fmla="*/ 7 w 9"/>
                      <a:gd name="T5" fmla="*/ 0 h 8"/>
                      <a:gd name="T6" fmla="*/ 1 w 9"/>
                      <a:gd name="T7" fmla="*/ 6 h 8"/>
                      <a:gd name="T8" fmla="*/ 3 w 9"/>
                      <a:gd name="T9" fmla="*/ 7 h 8"/>
                    </a:gdLst>
                    <a:ahLst/>
                    <a:cxnLst>
                      <a:cxn ang="0">
                        <a:pos x="T0" y="T1"/>
                      </a:cxn>
                      <a:cxn ang="0">
                        <a:pos x="T2" y="T3"/>
                      </a:cxn>
                      <a:cxn ang="0">
                        <a:pos x="T4" y="T5"/>
                      </a:cxn>
                      <a:cxn ang="0">
                        <a:pos x="T6" y="T7"/>
                      </a:cxn>
                      <a:cxn ang="0">
                        <a:pos x="T8" y="T9"/>
                      </a:cxn>
                    </a:cxnLst>
                    <a:rect l="0" t="0" r="r" b="b"/>
                    <a:pathLst>
                      <a:path w="9" h="8">
                        <a:moveTo>
                          <a:pt x="3" y="7"/>
                        </a:moveTo>
                        <a:cubicBezTo>
                          <a:pt x="4" y="5"/>
                          <a:pt x="6" y="3"/>
                          <a:pt x="8" y="1"/>
                        </a:cubicBezTo>
                        <a:cubicBezTo>
                          <a:pt x="9" y="1"/>
                          <a:pt x="8" y="0"/>
                          <a:pt x="7" y="0"/>
                        </a:cubicBezTo>
                        <a:cubicBezTo>
                          <a:pt x="4" y="2"/>
                          <a:pt x="2" y="4"/>
                          <a:pt x="1" y="6"/>
                        </a:cubicBezTo>
                        <a:cubicBezTo>
                          <a:pt x="0" y="7"/>
                          <a:pt x="2" y="8"/>
                          <a:pt x="3"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20" name="Freeform 365"/>
                  <p:cNvSpPr/>
                  <p:nvPr/>
                </p:nvSpPr>
                <p:spPr bwMode="auto">
                  <a:xfrm>
                    <a:off x="565" y="1461"/>
                    <a:ext cx="6" cy="6"/>
                  </a:xfrm>
                  <a:custGeom>
                    <a:avLst/>
                    <a:gdLst>
                      <a:gd name="T0" fmla="*/ 2 w 9"/>
                      <a:gd name="T1" fmla="*/ 8 h 9"/>
                      <a:gd name="T2" fmla="*/ 8 w 9"/>
                      <a:gd name="T3" fmla="*/ 1 h 9"/>
                      <a:gd name="T4" fmla="*/ 7 w 9"/>
                      <a:gd name="T5" fmla="*/ 0 h 9"/>
                      <a:gd name="T6" fmla="*/ 1 w 9"/>
                      <a:gd name="T7" fmla="*/ 7 h 9"/>
                      <a:gd name="T8" fmla="*/ 2 w 9"/>
                      <a:gd name="T9" fmla="*/ 8 h 9"/>
                    </a:gdLst>
                    <a:ahLst/>
                    <a:cxnLst>
                      <a:cxn ang="0">
                        <a:pos x="T0" y="T1"/>
                      </a:cxn>
                      <a:cxn ang="0">
                        <a:pos x="T2" y="T3"/>
                      </a:cxn>
                      <a:cxn ang="0">
                        <a:pos x="T4" y="T5"/>
                      </a:cxn>
                      <a:cxn ang="0">
                        <a:pos x="T6" y="T7"/>
                      </a:cxn>
                      <a:cxn ang="0">
                        <a:pos x="T8" y="T9"/>
                      </a:cxn>
                    </a:cxnLst>
                    <a:rect l="0" t="0" r="r" b="b"/>
                    <a:pathLst>
                      <a:path w="9" h="9">
                        <a:moveTo>
                          <a:pt x="2" y="8"/>
                        </a:moveTo>
                        <a:cubicBezTo>
                          <a:pt x="4" y="6"/>
                          <a:pt x="6" y="4"/>
                          <a:pt x="8" y="1"/>
                        </a:cubicBezTo>
                        <a:cubicBezTo>
                          <a:pt x="9" y="0"/>
                          <a:pt x="7" y="0"/>
                          <a:pt x="7" y="0"/>
                        </a:cubicBezTo>
                        <a:cubicBezTo>
                          <a:pt x="5" y="3"/>
                          <a:pt x="2" y="5"/>
                          <a:pt x="1" y="7"/>
                        </a:cubicBezTo>
                        <a:cubicBezTo>
                          <a:pt x="0" y="8"/>
                          <a:pt x="2" y="9"/>
                          <a:pt x="2"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21" name="Freeform 366"/>
                  <p:cNvSpPr/>
                  <p:nvPr/>
                </p:nvSpPr>
                <p:spPr bwMode="auto">
                  <a:xfrm>
                    <a:off x="565" y="1463"/>
                    <a:ext cx="6" cy="5"/>
                  </a:xfrm>
                  <a:custGeom>
                    <a:avLst/>
                    <a:gdLst>
                      <a:gd name="T0" fmla="*/ 2 w 9"/>
                      <a:gd name="T1" fmla="*/ 7 h 8"/>
                      <a:gd name="T2" fmla="*/ 8 w 9"/>
                      <a:gd name="T3" fmla="*/ 2 h 8"/>
                      <a:gd name="T4" fmla="*/ 7 w 9"/>
                      <a:gd name="T5" fmla="*/ 0 h 8"/>
                      <a:gd name="T6" fmla="*/ 1 w 9"/>
                      <a:gd name="T7" fmla="*/ 6 h 8"/>
                      <a:gd name="T8" fmla="*/ 2 w 9"/>
                      <a:gd name="T9" fmla="*/ 7 h 8"/>
                    </a:gdLst>
                    <a:ahLst/>
                    <a:cxnLst>
                      <a:cxn ang="0">
                        <a:pos x="T0" y="T1"/>
                      </a:cxn>
                      <a:cxn ang="0">
                        <a:pos x="T2" y="T3"/>
                      </a:cxn>
                      <a:cxn ang="0">
                        <a:pos x="T4" y="T5"/>
                      </a:cxn>
                      <a:cxn ang="0">
                        <a:pos x="T6" y="T7"/>
                      </a:cxn>
                      <a:cxn ang="0">
                        <a:pos x="T8" y="T9"/>
                      </a:cxn>
                    </a:cxnLst>
                    <a:rect l="0" t="0" r="r" b="b"/>
                    <a:pathLst>
                      <a:path w="9" h="8">
                        <a:moveTo>
                          <a:pt x="2" y="7"/>
                        </a:moveTo>
                        <a:cubicBezTo>
                          <a:pt x="4" y="5"/>
                          <a:pt x="6" y="3"/>
                          <a:pt x="8" y="2"/>
                        </a:cubicBezTo>
                        <a:cubicBezTo>
                          <a:pt x="9" y="2"/>
                          <a:pt x="8" y="0"/>
                          <a:pt x="7" y="0"/>
                        </a:cubicBezTo>
                        <a:cubicBezTo>
                          <a:pt x="5" y="1"/>
                          <a:pt x="3" y="4"/>
                          <a:pt x="1" y="6"/>
                        </a:cubicBezTo>
                        <a:cubicBezTo>
                          <a:pt x="0" y="6"/>
                          <a:pt x="1" y="8"/>
                          <a:pt x="2"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22" name="Freeform 367"/>
                  <p:cNvSpPr/>
                  <p:nvPr/>
                </p:nvSpPr>
                <p:spPr bwMode="auto">
                  <a:xfrm>
                    <a:off x="564" y="1466"/>
                    <a:ext cx="7" cy="5"/>
                  </a:xfrm>
                  <a:custGeom>
                    <a:avLst/>
                    <a:gdLst>
                      <a:gd name="T0" fmla="*/ 2 w 10"/>
                      <a:gd name="T1" fmla="*/ 8 h 8"/>
                      <a:gd name="T2" fmla="*/ 9 w 10"/>
                      <a:gd name="T3" fmla="*/ 2 h 8"/>
                      <a:gd name="T4" fmla="*/ 8 w 10"/>
                      <a:gd name="T5" fmla="*/ 1 h 8"/>
                      <a:gd name="T6" fmla="*/ 1 w 10"/>
                      <a:gd name="T7" fmla="*/ 6 h 8"/>
                      <a:gd name="T8" fmla="*/ 2 w 10"/>
                      <a:gd name="T9" fmla="*/ 8 h 8"/>
                    </a:gdLst>
                    <a:ahLst/>
                    <a:cxnLst>
                      <a:cxn ang="0">
                        <a:pos x="T0" y="T1"/>
                      </a:cxn>
                      <a:cxn ang="0">
                        <a:pos x="T2" y="T3"/>
                      </a:cxn>
                      <a:cxn ang="0">
                        <a:pos x="T4" y="T5"/>
                      </a:cxn>
                      <a:cxn ang="0">
                        <a:pos x="T6" y="T7"/>
                      </a:cxn>
                      <a:cxn ang="0">
                        <a:pos x="T8" y="T9"/>
                      </a:cxn>
                    </a:cxnLst>
                    <a:rect l="0" t="0" r="r" b="b"/>
                    <a:pathLst>
                      <a:path w="10" h="8">
                        <a:moveTo>
                          <a:pt x="2" y="8"/>
                        </a:moveTo>
                        <a:cubicBezTo>
                          <a:pt x="5" y="7"/>
                          <a:pt x="7" y="4"/>
                          <a:pt x="9" y="2"/>
                        </a:cubicBezTo>
                        <a:cubicBezTo>
                          <a:pt x="10" y="1"/>
                          <a:pt x="8" y="0"/>
                          <a:pt x="8" y="1"/>
                        </a:cubicBezTo>
                        <a:cubicBezTo>
                          <a:pt x="6" y="3"/>
                          <a:pt x="4" y="5"/>
                          <a:pt x="1" y="6"/>
                        </a:cubicBezTo>
                        <a:cubicBezTo>
                          <a:pt x="0" y="7"/>
                          <a:pt x="1" y="8"/>
                          <a:pt x="2"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23" name="Freeform 368"/>
                  <p:cNvSpPr/>
                  <p:nvPr/>
                </p:nvSpPr>
                <p:spPr bwMode="auto">
                  <a:xfrm>
                    <a:off x="565" y="1467"/>
                    <a:ext cx="6" cy="6"/>
                  </a:xfrm>
                  <a:custGeom>
                    <a:avLst/>
                    <a:gdLst>
                      <a:gd name="T0" fmla="*/ 2 w 9"/>
                      <a:gd name="T1" fmla="*/ 8 h 9"/>
                      <a:gd name="T2" fmla="*/ 9 w 9"/>
                      <a:gd name="T3" fmla="*/ 2 h 9"/>
                      <a:gd name="T4" fmla="*/ 7 w 9"/>
                      <a:gd name="T5" fmla="*/ 1 h 9"/>
                      <a:gd name="T6" fmla="*/ 1 w 9"/>
                      <a:gd name="T7" fmla="*/ 7 h 9"/>
                      <a:gd name="T8" fmla="*/ 2 w 9"/>
                      <a:gd name="T9" fmla="*/ 8 h 9"/>
                    </a:gdLst>
                    <a:ahLst/>
                    <a:cxnLst>
                      <a:cxn ang="0">
                        <a:pos x="T0" y="T1"/>
                      </a:cxn>
                      <a:cxn ang="0">
                        <a:pos x="T2" y="T3"/>
                      </a:cxn>
                      <a:cxn ang="0">
                        <a:pos x="T4" y="T5"/>
                      </a:cxn>
                      <a:cxn ang="0">
                        <a:pos x="T6" y="T7"/>
                      </a:cxn>
                      <a:cxn ang="0">
                        <a:pos x="T8" y="T9"/>
                      </a:cxn>
                    </a:cxnLst>
                    <a:rect l="0" t="0" r="r" b="b"/>
                    <a:pathLst>
                      <a:path w="9" h="9">
                        <a:moveTo>
                          <a:pt x="2" y="8"/>
                        </a:moveTo>
                        <a:cubicBezTo>
                          <a:pt x="4" y="6"/>
                          <a:pt x="6" y="4"/>
                          <a:pt x="9" y="2"/>
                        </a:cubicBezTo>
                        <a:cubicBezTo>
                          <a:pt x="9" y="1"/>
                          <a:pt x="8" y="0"/>
                          <a:pt x="7" y="1"/>
                        </a:cubicBezTo>
                        <a:cubicBezTo>
                          <a:pt x="5" y="3"/>
                          <a:pt x="3" y="5"/>
                          <a:pt x="1" y="7"/>
                        </a:cubicBezTo>
                        <a:cubicBezTo>
                          <a:pt x="0" y="8"/>
                          <a:pt x="1" y="9"/>
                          <a:pt x="2"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24" name="Freeform 369"/>
                  <p:cNvSpPr/>
                  <p:nvPr/>
                </p:nvSpPr>
                <p:spPr bwMode="auto">
                  <a:xfrm>
                    <a:off x="564" y="1470"/>
                    <a:ext cx="7" cy="5"/>
                  </a:xfrm>
                  <a:custGeom>
                    <a:avLst/>
                    <a:gdLst>
                      <a:gd name="T0" fmla="*/ 2 w 10"/>
                      <a:gd name="T1" fmla="*/ 8 h 8"/>
                      <a:gd name="T2" fmla="*/ 9 w 10"/>
                      <a:gd name="T3" fmla="*/ 2 h 8"/>
                      <a:gd name="T4" fmla="*/ 8 w 10"/>
                      <a:gd name="T5" fmla="*/ 1 h 8"/>
                      <a:gd name="T6" fmla="*/ 1 w 10"/>
                      <a:gd name="T7" fmla="*/ 7 h 8"/>
                      <a:gd name="T8" fmla="*/ 2 w 10"/>
                      <a:gd name="T9" fmla="*/ 8 h 8"/>
                    </a:gdLst>
                    <a:ahLst/>
                    <a:cxnLst>
                      <a:cxn ang="0">
                        <a:pos x="T0" y="T1"/>
                      </a:cxn>
                      <a:cxn ang="0">
                        <a:pos x="T2" y="T3"/>
                      </a:cxn>
                      <a:cxn ang="0">
                        <a:pos x="T4" y="T5"/>
                      </a:cxn>
                      <a:cxn ang="0">
                        <a:pos x="T6" y="T7"/>
                      </a:cxn>
                      <a:cxn ang="0">
                        <a:pos x="T8" y="T9"/>
                      </a:cxn>
                    </a:cxnLst>
                    <a:rect l="0" t="0" r="r" b="b"/>
                    <a:pathLst>
                      <a:path w="10" h="8">
                        <a:moveTo>
                          <a:pt x="2" y="8"/>
                        </a:moveTo>
                        <a:cubicBezTo>
                          <a:pt x="4" y="6"/>
                          <a:pt x="6" y="4"/>
                          <a:pt x="9" y="2"/>
                        </a:cubicBezTo>
                        <a:cubicBezTo>
                          <a:pt x="10" y="1"/>
                          <a:pt x="8" y="0"/>
                          <a:pt x="8" y="1"/>
                        </a:cubicBezTo>
                        <a:cubicBezTo>
                          <a:pt x="5" y="3"/>
                          <a:pt x="3" y="5"/>
                          <a:pt x="1" y="7"/>
                        </a:cubicBezTo>
                        <a:cubicBezTo>
                          <a:pt x="0" y="7"/>
                          <a:pt x="1" y="8"/>
                          <a:pt x="2"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25" name="Freeform 370"/>
                  <p:cNvSpPr/>
                  <p:nvPr/>
                </p:nvSpPr>
                <p:spPr bwMode="auto">
                  <a:xfrm>
                    <a:off x="564" y="1472"/>
                    <a:ext cx="7" cy="6"/>
                  </a:xfrm>
                  <a:custGeom>
                    <a:avLst/>
                    <a:gdLst>
                      <a:gd name="T0" fmla="*/ 2 w 10"/>
                      <a:gd name="T1" fmla="*/ 8 h 8"/>
                      <a:gd name="T2" fmla="*/ 9 w 10"/>
                      <a:gd name="T3" fmla="*/ 2 h 8"/>
                      <a:gd name="T4" fmla="*/ 8 w 10"/>
                      <a:gd name="T5" fmla="*/ 0 h 8"/>
                      <a:gd name="T6" fmla="*/ 1 w 10"/>
                      <a:gd name="T7" fmla="*/ 6 h 8"/>
                      <a:gd name="T8" fmla="*/ 2 w 10"/>
                      <a:gd name="T9" fmla="*/ 8 h 8"/>
                    </a:gdLst>
                    <a:ahLst/>
                    <a:cxnLst>
                      <a:cxn ang="0">
                        <a:pos x="T0" y="T1"/>
                      </a:cxn>
                      <a:cxn ang="0">
                        <a:pos x="T2" y="T3"/>
                      </a:cxn>
                      <a:cxn ang="0">
                        <a:pos x="T4" y="T5"/>
                      </a:cxn>
                      <a:cxn ang="0">
                        <a:pos x="T6" y="T7"/>
                      </a:cxn>
                      <a:cxn ang="0">
                        <a:pos x="T8" y="T9"/>
                      </a:cxn>
                    </a:cxnLst>
                    <a:rect l="0" t="0" r="r" b="b"/>
                    <a:pathLst>
                      <a:path w="10" h="8">
                        <a:moveTo>
                          <a:pt x="2" y="8"/>
                        </a:moveTo>
                        <a:cubicBezTo>
                          <a:pt x="4" y="6"/>
                          <a:pt x="7" y="4"/>
                          <a:pt x="9" y="2"/>
                        </a:cubicBezTo>
                        <a:cubicBezTo>
                          <a:pt x="10" y="1"/>
                          <a:pt x="9" y="0"/>
                          <a:pt x="8" y="0"/>
                        </a:cubicBezTo>
                        <a:cubicBezTo>
                          <a:pt x="6" y="2"/>
                          <a:pt x="3" y="4"/>
                          <a:pt x="1" y="6"/>
                        </a:cubicBezTo>
                        <a:cubicBezTo>
                          <a:pt x="0" y="7"/>
                          <a:pt x="1" y="8"/>
                          <a:pt x="2"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26" name="Freeform 371"/>
                  <p:cNvSpPr/>
                  <p:nvPr/>
                </p:nvSpPr>
                <p:spPr bwMode="auto">
                  <a:xfrm>
                    <a:off x="566" y="1474"/>
                    <a:ext cx="5" cy="6"/>
                  </a:xfrm>
                  <a:custGeom>
                    <a:avLst/>
                    <a:gdLst>
                      <a:gd name="T0" fmla="*/ 2 w 8"/>
                      <a:gd name="T1" fmla="*/ 7 h 8"/>
                      <a:gd name="T2" fmla="*/ 7 w 8"/>
                      <a:gd name="T3" fmla="*/ 2 h 8"/>
                      <a:gd name="T4" fmla="*/ 6 w 8"/>
                      <a:gd name="T5" fmla="*/ 1 h 8"/>
                      <a:gd name="T6" fmla="*/ 0 w 8"/>
                      <a:gd name="T7" fmla="*/ 6 h 8"/>
                      <a:gd name="T8" fmla="*/ 2 w 8"/>
                      <a:gd name="T9" fmla="*/ 7 h 8"/>
                    </a:gdLst>
                    <a:ahLst/>
                    <a:cxnLst>
                      <a:cxn ang="0">
                        <a:pos x="T0" y="T1"/>
                      </a:cxn>
                      <a:cxn ang="0">
                        <a:pos x="T2" y="T3"/>
                      </a:cxn>
                      <a:cxn ang="0">
                        <a:pos x="T4" y="T5"/>
                      </a:cxn>
                      <a:cxn ang="0">
                        <a:pos x="T6" y="T7"/>
                      </a:cxn>
                      <a:cxn ang="0">
                        <a:pos x="T8" y="T9"/>
                      </a:cxn>
                    </a:cxnLst>
                    <a:rect l="0" t="0" r="r" b="b"/>
                    <a:pathLst>
                      <a:path w="8" h="8">
                        <a:moveTo>
                          <a:pt x="2" y="7"/>
                        </a:moveTo>
                        <a:cubicBezTo>
                          <a:pt x="3" y="5"/>
                          <a:pt x="5" y="4"/>
                          <a:pt x="7" y="2"/>
                        </a:cubicBezTo>
                        <a:cubicBezTo>
                          <a:pt x="8" y="1"/>
                          <a:pt x="7" y="0"/>
                          <a:pt x="6" y="1"/>
                        </a:cubicBezTo>
                        <a:cubicBezTo>
                          <a:pt x="4" y="2"/>
                          <a:pt x="2" y="4"/>
                          <a:pt x="0" y="6"/>
                        </a:cubicBezTo>
                        <a:cubicBezTo>
                          <a:pt x="0" y="7"/>
                          <a:pt x="1" y="8"/>
                          <a:pt x="2"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27" name="Freeform 372"/>
                  <p:cNvSpPr/>
                  <p:nvPr/>
                </p:nvSpPr>
                <p:spPr bwMode="auto">
                  <a:xfrm>
                    <a:off x="566" y="1476"/>
                    <a:ext cx="5" cy="5"/>
                  </a:xfrm>
                  <a:custGeom>
                    <a:avLst/>
                    <a:gdLst>
                      <a:gd name="T0" fmla="*/ 2 w 8"/>
                      <a:gd name="T1" fmla="*/ 6 h 7"/>
                      <a:gd name="T2" fmla="*/ 8 w 8"/>
                      <a:gd name="T3" fmla="*/ 2 h 7"/>
                      <a:gd name="T4" fmla="*/ 6 w 8"/>
                      <a:gd name="T5" fmla="*/ 1 h 7"/>
                      <a:gd name="T6" fmla="*/ 1 w 8"/>
                      <a:gd name="T7" fmla="*/ 5 h 7"/>
                      <a:gd name="T8" fmla="*/ 2 w 8"/>
                      <a:gd name="T9" fmla="*/ 6 h 7"/>
                    </a:gdLst>
                    <a:ahLst/>
                    <a:cxnLst>
                      <a:cxn ang="0">
                        <a:pos x="T0" y="T1"/>
                      </a:cxn>
                      <a:cxn ang="0">
                        <a:pos x="T2" y="T3"/>
                      </a:cxn>
                      <a:cxn ang="0">
                        <a:pos x="T4" y="T5"/>
                      </a:cxn>
                      <a:cxn ang="0">
                        <a:pos x="T6" y="T7"/>
                      </a:cxn>
                      <a:cxn ang="0">
                        <a:pos x="T8" y="T9"/>
                      </a:cxn>
                    </a:cxnLst>
                    <a:rect l="0" t="0" r="r" b="b"/>
                    <a:pathLst>
                      <a:path w="8" h="7">
                        <a:moveTo>
                          <a:pt x="2" y="6"/>
                        </a:moveTo>
                        <a:cubicBezTo>
                          <a:pt x="4" y="5"/>
                          <a:pt x="6" y="4"/>
                          <a:pt x="8" y="2"/>
                        </a:cubicBezTo>
                        <a:cubicBezTo>
                          <a:pt x="8" y="1"/>
                          <a:pt x="7" y="0"/>
                          <a:pt x="6" y="1"/>
                        </a:cubicBezTo>
                        <a:cubicBezTo>
                          <a:pt x="5" y="2"/>
                          <a:pt x="3" y="4"/>
                          <a:pt x="1" y="5"/>
                        </a:cubicBezTo>
                        <a:cubicBezTo>
                          <a:pt x="0" y="6"/>
                          <a:pt x="1" y="7"/>
                          <a:pt x="2"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28" name="Freeform 373"/>
                  <p:cNvSpPr/>
                  <p:nvPr/>
                </p:nvSpPr>
                <p:spPr bwMode="auto">
                  <a:xfrm>
                    <a:off x="570" y="1455"/>
                    <a:ext cx="5" cy="3"/>
                  </a:xfrm>
                  <a:custGeom>
                    <a:avLst/>
                    <a:gdLst>
                      <a:gd name="T0" fmla="*/ 2 w 7"/>
                      <a:gd name="T1" fmla="*/ 5 h 5"/>
                      <a:gd name="T2" fmla="*/ 6 w 7"/>
                      <a:gd name="T3" fmla="*/ 2 h 5"/>
                      <a:gd name="T4" fmla="*/ 5 w 7"/>
                      <a:gd name="T5" fmla="*/ 1 h 5"/>
                      <a:gd name="T6" fmla="*/ 1 w 7"/>
                      <a:gd name="T7" fmla="*/ 3 h 5"/>
                      <a:gd name="T8" fmla="*/ 2 w 7"/>
                      <a:gd name="T9" fmla="*/ 5 h 5"/>
                    </a:gdLst>
                    <a:ahLst/>
                    <a:cxnLst>
                      <a:cxn ang="0">
                        <a:pos x="T0" y="T1"/>
                      </a:cxn>
                      <a:cxn ang="0">
                        <a:pos x="T2" y="T3"/>
                      </a:cxn>
                      <a:cxn ang="0">
                        <a:pos x="T4" y="T5"/>
                      </a:cxn>
                      <a:cxn ang="0">
                        <a:pos x="T6" y="T7"/>
                      </a:cxn>
                      <a:cxn ang="0">
                        <a:pos x="T8" y="T9"/>
                      </a:cxn>
                    </a:cxnLst>
                    <a:rect l="0" t="0" r="r" b="b"/>
                    <a:pathLst>
                      <a:path w="7" h="5">
                        <a:moveTo>
                          <a:pt x="2" y="5"/>
                        </a:moveTo>
                        <a:cubicBezTo>
                          <a:pt x="4" y="4"/>
                          <a:pt x="5" y="3"/>
                          <a:pt x="6" y="2"/>
                        </a:cubicBezTo>
                        <a:cubicBezTo>
                          <a:pt x="7" y="1"/>
                          <a:pt x="6" y="0"/>
                          <a:pt x="5" y="1"/>
                        </a:cubicBezTo>
                        <a:cubicBezTo>
                          <a:pt x="4" y="2"/>
                          <a:pt x="3" y="2"/>
                          <a:pt x="1" y="3"/>
                        </a:cubicBezTo>
                        <a:cubicBezTo>
                          <a:pt x="0" y="4"/>
                          <a:pt x="2" y="5"/>
                          <a:pt x="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29" name="Freeform 374"/>
                  <p:cNvSpPr/>
                  <p:nvPr/>
                </p:nvSpPr>
                <p:spPr bwMode="auto">
                  <a:xfrm>
                    <a:off x="570" y="1456"/>
                    <a:ext cx="6" cy="6"/>
                  </a:xfrm>
                  <a:custGeom>
                    <a:avLst/>
                    <a:gdLst>
                      <a:gd name="T0" fmla="*/ 2 w 9"/>
                      <a:gd name="T1" fmla="*/ 7 h 8"/>
                      <a:gd name="T2" fmla="*/ 8 w 9"/>
                      <a:gd name="T3" fmla="*/ 2 h 8"/>
                      <a:gd name="T4" fmla="*/ 7 w 9"/>
                      <a:gd name="T5" fmla="*/ 1 h 8"/>
                      <a:gd name="T6" fmla="*/ 1 w 9"/>
                      <a:gd name="T7" fmla="*/ 6 h 8"/>
                      <a:gd name="T8" fmla="*/ 2 w 9"/>
                      <a:gd name="T9" fmla="*/ 7 h 8"/>
                    </a:gdLst>
                    <a:ahLst/>
                    <a:cxnLst>
                      <a:cxn ang="0">
                        <a:pos x="T0" y="T1"/>
                      </a:cxn>
                      <a:cxn ang="0">
                        <a:pos x="T2" y="T3"/>
                      </a:cxn>
                      <a:cxn ang="0">
                        <a:pos x="T4" y="T5"/>
                      </a:cxn>
                      <a:cxn ang="0">
                        <a:pos x="T6" y="T7"/>
                      </a:cxn>
                      <a:cxn ang="0">
                        <a:pos x="T8" y="T9"/>
                      </a:cxn>
                    </a:cxnLst>
                    <a:rect l="0" t="0" r="r" b="b"/>
                    <a:pathLst>
                      <a:path w="9" h="8">
                        <a:moveTo>
                          <a:pt x="2" y="7"/>
                        </a:moveTo>
                        <a:cubicBezTo>
                          <a:pt x="4" y="5"/>
                          <a:pt x="6" y="3"/>
                          <a:pt x="8" y="2"/>
                        </a:cubicBezTo>
                        <a:cubicBezTo>
                          <a:pt x="9" y="2"/>
                          <a:pt x="8" y="0"/>
                          <a:pt x="7" y="1"/>
                        </a:cubicBezTo>
                        <a:cubicBezTo>
                          <a:pt x="5" y="2"/>
                          <a:pt x="3" y="4"/>
                          <a:pt x="1" y="6"/>
                        </a:cubicBezTo>
                        <a:cubicBezTo>
                          <a:pt x="0" y="6"/>
                          <a:pt x="1" y="8"/>
                          <a:pt x="2"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30" name="Freeform 375"/>
                  <p:cNvSpPr/>
                  <p:nvPr/>
                </p:nvSpPr>
                <p:spPr bwMode="auto">
                  <a:xfrm>
                    <a:off x="570" y="1458"/>
                    <a:ext cx="6" cy="5"/>
                  </a:xfrm>
                  <a:custGeom>
                    <a:avLst/>
                    <a:gdLst>
                      <a:gd name="T0" fmla="*/ 2 w 10"/>
                      <a:gd name="T1" fmla="*/ 7 h 7"/>
                      <a:gd name="T2" fmla="*/ 9 w 10"/>
                      <a:gd name="T3" fmla="*/ 2 h 7"/>
                      <a:gd name="T4" fmla="*/ 8 w 10"/>
                      <a:gd name="T5" fmla="*/ 1 h 7"/>
                      <a:gd name="T6" fmla="*/ 1 w 10"/>
                      <a:gd name="T7" fmla="*/ 5 h 7"/>
                      <a:gd name="T8" fmla="*/ 2 w 10"/>
                      <a:gd name="T9" fmla="*/ 7 h 7"/>
                    </a:gdLst>
                    <a:ahLst/>
                    <a:cxnLst>
                      <a:cxn ang="0">
                        <a:pos x="T0" y="T1"/>
                      </a:cxn>
                      <a:cxn ang="0">
                        <a:pos x="T2" y="T3"/>
                      </a:cxn>
                      <a:cxn ang="0">
                        <a:pos x="T4" y="T5"/>
                      </a:cxn>
                      <a:cxn ang="0">
                        <a:pos x="T6" y="T7"/>
                      </a:cxn>
                      <a:cxn ang="0">
                        <a:pos x="T8" y="T9"/>
                      </a:cxn>
                    </a:cxnLst>
                    <a:rect l="0" t="0" r="r" b="b"/>
                    <a:pathLst>
                      <a:path w="10" h="7">
                        <a:moveTo>
                          <a:pt x="2" y="7"/>
                        </a:moveTo>
                        <a:cubicBezTo>
                          <a:pt x="5" y="6"/>
                          <a:pt x="6" y="3"/>
                          <a:pt x="9" y="2"/>
                        </a:cubicBezTo>
                        <a:cubicBezTo>
                          <a:pt x="10" y="2"/>
                          <a:pt x="9" y="0"/>
                          <a:pt x="8" y="1"/>
                        </a:cubicBezTo>
                        <a:cubicBezTo>
                          <a:pt x="6" y="2"/>
                          <a:pt x="4" y="5"/>
                          <a:pt x="1" y="5"/>
                        </a:cubicBezTo>
                        <a:cubicBezTo>
                          <a:pt x="0" y="5"/>
                          <a:pt x="1" y="7"/>
                          <a:pt x="2"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31" name="Freeform 376"/>
                  <p:cNvSpPr/>
                  <p:nvPr/>
                </p:nvSpPr>
                <p:spPr bwMode="auto">
                  <a:xfrm>
                    <a:off x="570" y="1460"/>
                    <a:ext cx="6" cy="6"/>
                  </a:xfrm>
                  <a:custGeom>
                    <a:avLst/>
                    <a:gdLst>
                      <a:gd name="T0" fmla="*/ 2 w 10"/>
                      <a:gd name="T1" fmla="*/ 9 h 9"/>
                      <a:gd name="T2" fmla="*/ 9 w 10"/>
                      <a:gd name="T3" fmla="*/ 2 h 9"/>
                      <a:gd name="T4" fmla="*/ 8 w 10"/>
                      <a:gd name="T5" fmla="*/ 1 h 9"/>
                      <a:gd name="T6" fmla="*/ 1 w 10"/>
                      <a:gd name="T7" fmla="*/ 7 h 9"/>
                      <a:gd name="T8" fmla="*/ 2 w 10"/>
                      <a:gd name="T9" fmla="*/ 9 h 9"/>
                    </a:gdLst>
                    <a:ahLst/>
                    <a:cxnLst>
                      <a:cxn ang="0">
                        <a:pos x="T0" y="T1"/>
                      </a:cxn>
                      <a:cxn ang="0">
                        <a:pos x="T2" y="T3"/>
                      </a:cxn>
                      <a:cxn ang="0">
                        <a:pos x="T4" y="T5"/>
                      </a:cxn>
                      <a:cxn ang="0">
                        <a:pos x="T6" y="T7"/>
                      </a:cxn>
                      <a:cxn ang="0">
                        <a:pos x="T8" y="T9"/>
                      </a:cxn>
                    </a:cxnLst>
                    <a:rect l="0" t="0" r="r" b="b"/>
                    <a:pathLst>
                      <a:path w="10" h="9">
                        <a:moveTo>
                          <a:pt x="2" y="9"/>
                        </a:moveTo>
                        <a:cubicBezTo>
                          <a:pt x="5" y="7"/>
                          <a:pt x="7" y="5"/>
                          <a:pt x="9" y="2"/>
                        </a:cubicBezTo>
                        <a:cubicBezTo>
                          <a:pt x="10" y="1"/>
                          <a:pt x="9" y="0"/>
                          <a:pt x="8" y="1"/>
                        </a:cubicBezTo>
                        <a:cubicBezTo>
                          <a:pt x="6" y="3"/>
                          <a:pt x="4" y="6"/>
                          <a:pt x="1" y="7"/>
                        </a:cubicBezTo>
                        <a:cubicBezTo>
                          <a:pt x="0" y="8"/>
                          <a:pt x="1" y="9"/>
                          <a:pt x="2"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32" name="Freeform 377"/>
                  <p:cNvSpPr/>
                  <p:nvPr/>
                </p:nvSpPr>
                <p:spPr bwMode="auto">
                  <a:xfrm>
                    <a:off x="569" y="1462"/>
                    <a:ext cx="8" cy="6"/>
                  </a:xfrm>
                  <a:custGeom>
                    <a:avLst/>
                    <a:gdLst>
                      <a:gd name="T0" fmla="*/ 2 w 12"/>
                      <a:gd name="T1" fmla="*/ 8 h 9"/>
                      <a:gd name="T2" fmla="*/ 11 w 12"/>
                      <a:gd name="T3" fmla="*/ 2 h 9"/>
                      <a:gd name="T4" fmla="*/ 10 w 12"/>
                      <a:gd name="T5" fmla="*/ 1 h 9"/>
                      <a:gd name="T6" fmla="*/ 1 w 12"/>
                      <a:gd name="T7" fmla="*/ 7 h 9"/>
                      <a:gd name="T8" fmla="*/ 2 w 12"/>
                      <a:gd name="T9" fmla="*/ 8 h 9"/>
                    </a:gdLst>
                    <a:ahLst/>
                    <a:cxnLst>
                      <a:cxn ang="0">
                        <a:pos x="T0" y="T1"/>
                      </a:cxn>
                      <a:cxn ang="0">
                        <a:pos x="T2" y="T3"/>
                      </a:cxn>
                      <a:cxn ang="0">
                        <a:pos x="T4" y="T5"/>
                      </a:cxn>
                      <a:cxn ang="0">
                        <a:pos x="T6" y="T7"/>
                      </a:cxn>
                      <a:cxn ang="0">
                        <a:pos x="T8" y="T9"/>
                      </a:cxn>
                    </a:cxnLst>
                    <a:rect l="0" t="0" r="r" b="b"/>
                    <a:pathLst>
                      <a:path w="12" h="9">
                        <a:moveTo>
                          <a:pt x="2" y="8"/>
                        </a:moveTo>
                        <a:cubicBezTo>
                          <a:pt x="5" y="6"/>
                          <a:pt x="8" y="4"/>
                          <a:pt x="11" y="2"/>
                        </a:cubicBezTo>
                        <a:cubicBezTo>
                          <a:pt x="12" y="2"/>
                          <a:pt x="11" y="0"/>
                          <a:pt x="10" y="1"/>
                        </a:cubicBezTo>
                        <a:cubicBezTo>
                          <a:pt x="7" y="3"/>
                          <a:pt x="4" y="5"/>
                          <a:pt x="1" y="7"/>
                        </a:cubicBezTo>
                        <a:cubicBezTo>
                          <a:pt x="0" y="7"/>
                          <a:pt x="1" y="9"/>
                          <a:pt x="2"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33" name="Freeform 378"/>
                  <p:cNvSpPr/>
                  <p:nvPr/>
                </p:nvSpPr>
                <p:spPr bwMode="auto">
                  <a:xfrm>
                    <a:off x="570" y="1465"/>
                    <a:ext cx="6" cy="6"/>
                  </a:xfrm>
                  <a:custGeom>
                    <a:avLst/>
                    <a:gdLst>
                      <a:gd name="T0" fmla="*/ 2 w 10"/>
                      <a:gd name="T1" fmla="*/ 8 h 9"/>
                      <a:gd name="T2" fmla="*/ 9 w 10"/>
                      <a:gd name="T3" fmla="*/ 2 h 9"/>
                      <a:gd name="T4" fmla="*/ 8 w 10"/>
                      <a:gd name="T5" fmla="*/ 1 h 9"/>
                      <a:gd name="T6" fmla="*/ 1 w 10"/>
                      <a:gd name="T7" fmla="*/ 7 h 9"/>
                      <a:gd name="T8" fmla="*/ 2 w 10"/>
                      <a:gd name="T9" fmla="*/ 8 h 9"/>
                    </a:gdLst>
                    <a:ahLst/>
                    <a:cxnLst>
                      <a:cxn ang="0">
                        <a:pos x="T0" y="T1"/>
                      </a:cxn>
                      <a:cxn ang="0">
                        <a:pos x="T2" y="T3"/>
                      </a:cxn>
                      <a:cxn ang="0">
                        <a:pos x="T4" y="T5"/>
                      </a:cxn>
                      <a:cxn ang="0">
                        <a:pos x="T6" y="T7"/>
                      </a:cxn>
                      <a:cxn ang="0">
                        <a:pos x="T8" y="T9"/>
                      </a:cxn>
                    </a:cxnLst>
                    <a:rect l="0" t="0" r="r" b="b"/>
                    <a:pathLst>
                      <a:path w="10" h="9">
                        <a:moveTo>
                          <a:pt x="2" y="8"/>
                        </a:moveTo>
                        <a:cubicBezTo>
                          <a:pt x="5" y="6"/>
                          <a:pt x="7" y="4"/>
                          <a:pt x="9" y="2"/>
                        </a:cubicBezTo>
                        <a:cubicBezTo>
                          <a:pt x="10" y="1"/>
                          <a:pt x="8" y="0"/>
                          <a:pt x="8" y="1"/>
                        </a:cubicBezTo>
                        <a:cubicBezTo>
                          <a:pt x="6" y="3"/>
                          <a:pt x="3" y="5"/>
                          <a:pt x="1" y="7"/>
                        </a:cubicBezTo>
                        <a:cubicBezTo>
                          <a:pt x="0" y="8"/>
                          <a:pt x="1" y="9"/>
                          <a:pt x="2"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34" name="Freeform 379"/>
                  <p:cNvSpPr/>
                  <p:nvPr/>
                </p:nvSpPr>
                <p:spPr bwMode="auto">
                  <a:xfrm>
                    <a:off x="570" y="1468"/>
                    <a:ext cx="6" cy="6"/>
                  </a:xfrm>
                  <a:custGeom>
                    <a:avLst/>
                    <a:gdLst>
                      <a:gd name="T0" fmla="*/ 2 w 10"/>
                      <a:gd name="T1" fmla="*/ 7 h 8"/>
                      <a:gd name="T2" fmla="*/ 9 w 10"/>
                      <a:gd name="T3" fmla="*/ 2 h 8"/>
                      <a:gd name="T4" fmla="*/ 8 w 10"/>
                      <a:gd name="T5" fmla="*/ 1 h 8"/>
                      <a:gd name="T6" fmla="*/ 1 w 10"/>
                      <a:gd name="T7" fmla="*/ 6 h 8"/>
                      <a:gd name="T8" fmla="*/ 2 w 10"/>
                      <a:gd name="T9" fmla="*/ 7 h 8"/>
                    </a:gdLst>
                    <a:ahLst/>
                    <a:cxnLst>
                      <a:cxn ang="0">
                        <a:pos x="T0" y="T1"/>
                      </a:cxn>
                      <a:cxn ang="0">
                        <a:pos x="T2" y="T3"/>
                      </a:cxn>
                      <a:cxn ang="0">
                        <a:pos x="T4" y="T5"/>
                      </a:cxn>
                      <a:cxn ang="0">
                        <a:pos x="T6" y="T7"/>
                      </a:cxn>
                      <a:cxn ang="0">
                        <a:pos x="T8" y="T9"/>
                      </a:cxn>
                    </a:cxnLst>
                    <a:rect l="0" t="0" r="r" b="b"/>
                    <a:pathLst>
                      <a:path w="10" h="8">
                        <a:moveTo>
                          <a:pt x="2" y="7"/>
                        </a:moveTo>
                        <a:cubicBezTo>
                          <a:pt x="5" y="6"/>
                          <a:pt x="7" y="4"/>
                          <a:pt x="9" y="2"/>
                        </a:cubicBezTo>
                        <a:cubicBezTo>
                          <a:pt x="10" y="2"/>
                          <a:pt x="9" y="0"/>
                          <a:pt x="8" y="1"/>
                        </a:cubicBezTo>
                        <a:cubicBezTo>
                          <a:pt x="6" y="3"/>
                          <a:pt x="4" y="5"/>
                          <a:pt x="1" y="6"/>
                        </a:cubicBezTo>
                        <a:cubicBezTo>
                          <a:pt x="0" y="6"/>
                          <a:pt x="1" y="8"/>
                          <a:pt x="2"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35" name="Freeform 380"/>
                  <p:cNvSpPr/>
                  <p:nvPr/>
                </p:nvSpPr>
                <p:spPr bwMode="auto">
                  <a:xfrm>
                    <a:off x="570" y="1472"/>
                    <a:ext cx="6" cy="4"/>
                  </a:xfrm>
                  <a:custGeom>
                    <a:avLst/>
                    <a:gdLst>
                      <a:gd name="T0" fmla="*/ 2 w 9"/>
                      <a:gd name="T1" fmla="*/ 6 h 7"/>
                      <a:gd name="T2" fmla="*/ 8 w 9"/>
                      <a:gd name="T3" fmla="*/ 2 h 7"/>
                      <a:gd name="T4" fmla="*/ 7 w 9"/>
                      <a:gd name="T5" fmla="*/ 1 h 7"/>
                      <a:gd name="T6" fmla="*/ 1 w 9"/>
                      <a:gd name="T7" fmla="*/ 5 h 7"/>
                      <a:gd name="T8" fmla="*/ 2 w 9"/>
                      <a:gd name="T9" fmla="*/ 6 h 7"/>
                    </a:gdLst>
                    <a:ahLst/>
                    <a:cxnLst>
                      <a:cxn ang="0">
                        <a:pos x="T0" y="T1"/>
                      </a:cxn>
                      <a:cxn ang="0">
                        <a:pos x="T2" y="T3"/>
                      </a:cxn>
                      <a:cxn ang="0">
                        <a:pos x="T4" y="T5"/>
                      </a:cxn>
                      <a:cxn ang="0">
                        <a:pos x="T6" y="T7"/>
                      </a:cxn>
                      <a:cxn ang="0">
                        <a:pos x="T8" y="T9"/>
                      </a:cxn>
                    </a:cxnLst>
                    <a:rect l="0" t="0" r="r" b="b"/>
                    <a:pathLst>
                      <a:path w="9" h="7">
                        <a:moveTo>
                          <a:pt x="2" y="6"/>
                        </a:moveTo>
                        <a:cubicBezTo>
                          <a:pt x="4" y="5"/>
                          <a:pt x="6" y="4"/>
                          <a:pt x="8" y="2"/>
                        </a:cubicBezTo>
                        <a:cubicBezTo>
                          <a:pt x="9" y="1"/>
                          <a:pt x="8" y="0"/>
                          <a:pt x="7" y="1"/>
                        </a:cubicBezTo>
                        <a:cubicBezTo>
                          <a:pt x="5" y="3"/>
                          <a:pt x="3" y="4"/>
                          <a:pt x="1" y="5"/>
                        </a:cubicBezTo>
                        <a:cubicBezTo>
                          <a:pt x="0" y="5"/>
                          <a:pt x="1" y="7"/>
                          <a:pt x="2"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36" name="Freeform 381"/>
                  <p:cNvSpPr/>
                  <p:nvPr/>
                </p:nvSpPr>
                <p:spPr bwMode="auto">
                  <a:xfrm>
                    <a:off x="570" y="1475"/>
                    <a:ext cx="6" cy="5"/>
                  </a:xfrm>
                  <a:custGeom>
                    <a:avLst/>
                    <a:gdLst>
                      <a:gd name="T0" fmla="*/ 2 w 10"/>
                      <a:gd name="T1" fmla="*/ 7 h 7"/>
                      <a:gd name="T2" fmla="*/ 9 w 10"/>
                      <a:gd name="T3" fmla="*/ 2 h 7"/>
                      <a:gd name="T4" fmla="*/ 7 w 10"/>
                      <a:gd name="T5" fmla="*/ 1 h 7"/>
                      <a:gd name="T6" fmla="*/ 1 w 10"/>
                      <a:gd name="T7" fmla="*/ 5 h 7"/>
                      <a:gd name="T8" fmla="*/ 2 w 10"/>
                      <a:gd name="T9" fmla="*/ 7 h 7"/>
                    </a:gdLst>
                    <a:ahLst/>
                    <a:cxnLst>
                      <a:cxn ang="0">
                        <a:pos x="T0" y="T1"/>
                      </a:cxn>
                      <a:cxn ang="0">
                        <a:pos x="T2" y="T3"/>
                      </a:cxn>
                      <a:cxn ang="0">
                        <a:pos x="T4" y="T5"/>
                      </a:cxn>
                      <a:cxn ang="0">
                        <a:pos x="T6" y="T7"/>
                      </a:cxn>
                      <a:cxn ang="0">
                        <a:pos x="T8" y="T9"/>
                      </a:cxn>
                    </a:cxnLst>
                    <a:rect l="0" t="0" r="r" b="b"/>
                    <a:pathLst>
                      <a:path w="10" h="7">
                        <a:moveTo>
                          <a:pt x="2" y="7"/>
                        </a:moveTo>
                        <a:cubicBezTo>
                          <a:pt x="5" y="6"/>
                          <a:pt x="7" y="4"/>
                          <a:pt x="9" y="2"/>
                        </a:cubicBezTo>
                        <a:cubicBezTo>
                          <a:pt x="10" y="1"/>
                          <a:pt x="8" y="0"/>
                          <a:pt x="7" y="1"/>
                        </a:cubicBezTo>
                        <a:cubicBezTo>
                          <a:pt x="6" y="2"/>
                          <a:pt x="4" y="4"/>
                          <a:pt x="1" y="5"/>
                        </a:cubicBezTo>
                        <a:cubicBezTo>
                          <a:pt x="0" y="5"/>
                          <a:pt x="1" y="7"/>
                          <a:pt x="2"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37" name="Freeform 382"/>
                  <p:cNvSpPr/>
                  <p:nvPr/>
                </p:nvSpPr>
                <p:spPr bwMode="auto">
                  <a:xfrm>
                    <a:off x="571" y="1476"/>
                    <a:ext cx="6" cy="4"/>
                  </a:xfrm>
                  <a:custGeom>
                    <a:avLst/>
                    <a:gdLst>
                      <a:gd name="T0" fmla="*/ 1 w 9"/>
                      <a:gd name="T1" fmla="*/ 6 h 6"/>
                      <a:gd name="T2" fmla="*/ 8 w 9"/>
                      <a:gd name="T3" fmla="*/ 2 h 6"/>
                      <a:gd name="T4" fmla="*/ 7 w 9"/>
                      <a:gd name="T5" fmla="*/ 0 h 6"/>
                      <a:gd name="T6" fmla="*/ 1 w 9"/>
                      <a:gd name="T7" fmla="*/ 4 h 6"/>
                      <a:gd name="T8" fmla="*/ 1 w 9"/>
                      <a:gd name="T9" fmla="*/ 6 h 6"/>
                    </a:gdLst>
                    <a:ahLst/>
                    <a:cxnLst>
                      <a:cxn ang="0">
                        <a:pos x="T0" y="T1"/>
                      </a:cxn>
                      <a:cxn ang="0">
                        <a:pos x="T2" y="T3"/>
                      </a:cxn>
                      <a:cxn ang="0">
                        <a:pos x="T4" y="T5"/>
                      </a:cxn>
                      <a:cxn ang="0">
                        <a:pos x="T6" y="T7"/>
                      </a:cxn>
                      <a:cxn ang="0">
                        <a:pos x="T8" y="T9"/>
                      </a:cxn>
                    </a:cxnLst>
                    <a:rect l="0" t="0" r="r" b="b"/>
                    <a:pathLst>
                      <a:path w="9" h="6">
                        <a:moveTo>
                          <a:pt x="1" y="6"/>
                        </a:moveTo>
                        <a:cubicBezTo>
                          <a:pt x="3" y="5"/>
                          <a:pt x="6" y="3"/>
                          <a:pt x="8" y="2"/>
                        </a:cubicBezTo>
                        <a:cubicBezTo>
                          <a:pt x="9" y="1"/>
                          <a:pt x="8" y="0"/>
                          <a:pt x="7" y="0"/>
                        </a:cubicBezTo>
                        <a:cubicBezTo>
                          <a:pt x="5" y="2"/>
                          <a:pt x="3" y="3"/>
                          <a:pt x="1" y="4"/>
                        </a:cubicBezTo>
                        <a:cubicBezTo>
                          <a:pt x="0" y="4"/>
                          <a:pt x="0" y="6"/>
                          <a:pt x="1"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38" name="Freeform 383"/>
                  <p:cNvSpPr/>
                  <p:nvPr/>
                </p:nvSpPr>
                <p:spPr bwMode="auto">
                  <a:xfrm>
                    <a:off x="571" y="1469"/>
                    <a:ext cx="5" cy="6"/>
                  </a:xfrm>
                  <a:custGeom>
                    <a:avLst/>
                    <a:gdLst>
                      <a:gd name="T0" fmla="*/ 2 w 8"/>
                      <a:gd name="T1" fmla="*/ 8 h 9"/>
                      <a:gd name="T2" fmla="*/ 7 w 8"/>
                      <a:gd name="T3" fmla="*/ 2 h 9"/>
                      <a:gd name="T4" fmla="*/ 6 w 8"/>
                      <a:gd name="T5" fmla="*/ 1 h 9"/>
                      <a:gd name="T6" fmla="*/ 1 w 8"/>
                      <a:gd name="T7" fmla="*/ 7 h 9"/>
                      <a:gd name="T8" fmla="*/ 2 w 8"/>
                      <a:gd name="T9" fmla="*/ 8 h 9"/>
                    </a:gdLst>
                    <a:ahLst/>
                    <a:cxnLst>
                      <a:cxn ang="0">
                        <a:pos x="T0" y="T1"/>
                      </a:cxn>
                      <a:cxn ang="0">
                        <a:pos x="T2" y="T3"/>
                      </a:cxn>
                      <a:cxn ang="0">
                        <a:pos x="T4" y="T5"/>
                      </a:cxn>
                      <a:cxn ang="0">
                        <a:pos x="T6" y="T7"/>
                      </a:cxn>
                      <a:cxn ang="0">
                        <a:pos x="T8" y="T9"/>
                      </a:cxn>
                    </a:cxnLst>
                    <a:rect l="0" t="0" r="r" b="b"/>
                    <a:pathLst>
                      <a:path w="8" h="9">
                        <a:moveTo>
                          <a:pt x="2" y="8"/>
                        </a:moveTo>
                        <a:cubicBezTo>
                          <a:pt x="3" y="6"/>
                          <a:pt x="5" y="4"/>
                          <a:pt x="7" y="2"/>
                        </a:cubicBezTo>
                        <a:cubicBezTo>
                          <a:pt x="8" y="1"/>
                          <a:pt x="7" y="0"/>
                          <a:pt x="6" y="1"/>
                        </a:cubicBezTo>
                        <a:cubicBezTo>
                          <a:pt x="4" y="3"/>
                          <a:pt x="2" y="5"/>
                          <a:pt x="1" y="7"/>
                        </a:cubicBezTo>
                        <a:cubicBezTo>
                          <a:pt x="0" y="8"/>
                          <a:pt x="1" y="9"/>
                          <a:pt x="2"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39" name="Freeform 384"/>
                  <p:cNvSpPr/>
                  <p:nvPr/>
                </p:nvSpPr>
                <p:spPr bwMode="auto">
                  <a:xfrm>
                    <a:off x="571" y="1474"/>
                    <a:ext cx="7" cy="4"/>
                  </a:xfrm>
                  <a:custGeom>
                    <a:avLst/>
                    <a:gdLst>
                      <a:gd name="T0" fmla="*/ 2 w 10"/>
                      <a:gd name="T1" fmla="*/ 5 h 6"/>
                      <a:gd name="T2" fmla="*/ 9 w 10"/>
                      <a:gd name="T3" fmla="*/ 2 h 6"/>
                      <a:gd name="T4" fmla="*/ 9 w 10"/>
                      <a:gd name="T5" fmla="*/ 0 h 6"/>
                      <a:gd name="T6" fmla="*/ 1 w 10"/>
                      <a:gd name="T7" fmla="*/ 4 h 6"/>
                      <a:gd name="T8" fmla="*/ 2 w 10"/>
                      <a:gd name="T9" fmla="*/ 5 h 6"/>
                    </a:gdLst>
                    <a:ahLst/>
                    <a:cxnLst>
                      <a:cxn ang="0">
                        <a:pos x="T0" y="T1"/>
                      </a:cxn>
                      <a:cxn ang="0">
                        <a:pos x="T2" y="T3"/>
                      </a:cxn>
                      <a:cxn ang="0">
                        <a:pos x="T4" y="T5"/>
                      </a:cxn>
                      <a:cxn ang="0">
                        <a:pos x="T6" y="T7"/>
                      </a:cxn>
                      <a:cxn ang="0">
                        <a:pos x="T8" y="T9"/>
                      </a:cxn>
                    </a:cxnLst>
                    <a:rect l="0" t="0" r="r" b="b"/>
                    <a:pathLst>
                      <a:path w="10" h="6">
                        <a:moveTo>
                          <a:pt x="2" y="5"/>
                        </a:moveTo>
                        <a:cubicBezTo>
                          <a:pt x="4" y="4"/>
                          <a:pt x="6" y="2"/>
                          <a:pt x="9" y="2"/>
                        </a:cubicBezTo>
                        <a:cubicBezTo>
                          <a:pt x="10" y="2"/>
                          <a:pt x="10" y="0"/>
                          <a:pt x="9" y="0"/>
                        </a:cubicBezTo>
                        <a:cubicBezTo>
                          <a:pt x="6" y="0"/>
                          <a:pt x="4" y="2"/>
                          <a:pt x="1" y="4"/>
                        </a:cubicBezTo>
                        <a:cubicBezTo>
                          <a:pt x="0" y="4"/>
                          <a:pt x="1" y="6"/>
                          <a:pt x="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40" name="Freeform 385"/>
                  <p:cNvSpPr/>
                  <p:nvPr/>
                </p:nvSpPr>
                <p:spPr bwMode="auto">
                  <a:xfrm>
                    <a:off x="573" y="1476"/>
                    <a:ext cx="4" cy="4"/>
                  </a:xfrm>
                  <a:custGeom>
                    <a:avLst/>
                    <a:gdLst>
                      <a:gd name="T0" fmla="*/ 2 w 6"/>
                      <a:gd name="T1" fmla="*/ 5 h 6"/>
                      <a:gd name="T2" fmla="*/ 5 w 6"/>
                      <a:gd name="T3" fmla="*/ 2 h 6"/>
                      <a:gd name="T4" fmla="*/ 4 w 6"/>
                      <a:gd name="T5" fmla="*/ 1 h 6"/>
                      <a:gd name="T6" fmla="*/ 0 w 6"/>
                      <a:gd name="T7" fmla="*/ 4 h 6"/>
                      <a:gd name="T8" fmla="*/ 2 w 6"/>
                      <a:gd name="T9" fmla="*/ 5 h 6"/>
                    </a:gdLst>
                    <a:ahLst/>
                    <a:cxnLst>
                      <a:cxn ang="0">
                        <a:pos x="T0" y="T1"/>
                      </a:cxn>
                      <a:cxn ang="0">
                        <a:pos x="T2" y="T3"/>
                      </a:cxn>
                      <a:cxn ang="0">
                        <a:pos x="T4" y="T5"/>
                      </a:cxn>
                      <a:cxn ang="0">
                        <a:pos x="T6" y="T7"/>
                      </a:cxn>
                      <a:cxn ang="0">
                        <a:pos x="T8" y="T9"/>
                      </a:cxn>
                    </a:cxnLst>
                    <a:rect l="0" t="0" r="r" b="b"/>
                    <a:pathLst>
                      <a:path w="6" h="6">
                        <a:moveTo>
                          <a:pt x="2" y="5"/>
                        </a:moveTo>
                        <a:cubicBezTo>
                          <a:pt x="3" y="4"/>
                          <a:pt x="4" y="3"/>
                          <a:pt x="5" y="2"/>
                        </a:cubicBezTo>
                        <a:cubicBezTo>
                          <a:pt x="6" y="1"/>
                          <a:pt x="5" y="0"/>
                          <a:pt x="4" y="1"/>
                        </a:cubicBezTo>
                        <a:cubicBezTo>
                          <a:pt x="3" y="2"/>
                          <a:pt x="2" y="3"/>
                          <a:pt x="0" y="4"/>
                        </a:cubicBezTo>
                        <a:cubicBezTo>
                          <a:pt x="0" y="5"/>
                          <a:pt x="1" y="6"/>
                          <a:pt x="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41" name="Freeform 386"/>
                  <p:cNvSpPr/>
                  <p:nvPr/>
                </p:nvSpPr>
                <p:spPr bwMode="auto">
                  <a:xfrm>
                    <a:off x="900" y="1709"/>
                    <a:ext cx="23" cy="24"/>
                  </a:xfrm>
                  <a:custGeom>
                    <a:avLst/>
                    <a:gdLst>
                      <a:gd name="T0" fmla="*/ 24 w 35"/>
                      <a:gd name="T1" fmla="*/ 5 h 35"/>
                      <a:gd name="T2" fmla="*/ 3 w 35"/>
                      <a:gd name="T3" fmla="*/ 13 h 35"/>
                      <a:gd name="T4" fmla="*/ 14 w 35"/>
                      <a:gd name="T5" fmla="*/ 32 h 35"/>
                      <a:gd name="T6" fmla="*/ 33 w 35"/>
                      <a:gd name="T7" fmla="*/ 23 h 35"/>
                      <a:gd name="T8" fmla="*/ 21 w 35"/>
                      <a:gd name="T9" fmla="*/ 5 h 35"/>
                      <a:gd name="T10" fmla="*/ 22 w 35"/>
                      <a:gd name="T11" fmla="*/ 7 h 35"/>
                      <a:gd name="T12" fmla="*/ 30 w 35"/>
                      <a:gd name="T13" fmla="*/ 13 h 35"/>
                      <a:gd name="T14" fmla="*/ 30 w 35"/>
                      <a:gd name="T15" fmla="*/ 25 h 35"/>
                      <a:gd name="T16" fmla="*/ 15 w 35"/>
                      <a:gd name="T17" fmla="*/ 31 h 35"/>
                      <a:gd name="T18" fmla="*/ 5 w 35"/>
                      <a:gd name="T19" fmla="*/ 14 h 35"/>
                      <a:gd name="T20" fmla="*/ 11 w 35"/>
                      <a:gd name="T21" fmla="*/ 5 h 35"/>
                      <a:gd name="T22" fmla="*/ 23 w 35"/>
                      <a:gd name="T23" fmla="*/ 7 h 35"/>
                      <a:gd name="T24" fmla="*/ 24 w 35"/>
                      <a:gd name="T25" fmla="*/ 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5" h="35">
                        <a:moveTo>
                          <a:pt x="24" y="5"/>
                        </a:moveTo>
                        <a:cubicBezTo>
                          <a:pt x="15" y="0"/>
                          <a:pt x="7" y="3"/>
                          <a:pt x="3" y="13"/>
                        </a:cubicBezTo>
                        <a:cubicBezTo>
                          <a:pt x="0" y="21"/>
                          <a:pt x="6" y="30"/>
                          <a:pt x="14" y="32"/>
                        </a:cubicBezTo>
                        <a:cubicBezTo>
                          <a:pt x="22" y="35"/>
                          <a:pt x="30" y="31"/>
                          <a:pt x="33" y="23"/>
                        </a:cubicBezTo>
                        <a:cubicBezTo>
                          <a:pt x="35" y="17"/>
                          <a:pt x="30" y="3"/>
                          <a:pt x="21" y="5"/>
                        </a:cubicBezTo>
                        <a:cubicBezTo>
                          <a:pt x="20" y="5"/>
                          <a:pt x="21" y="7"/>
                          <a:pt x="22" y="7"/>
                        </a:cubicBezTo>
                        <a:cubicBezTo>
                          <a:pt x="26" y="6"/>
                          <a:pt x="28" y="10"/>
                          <a:pt x="30" y="13"/>
                        </a:cubicBezTo>
                        <a:cubicBezTo>
                          <a:pt x="32" y="17"/>
                          <a:pt x="32" y="21"/>
                          <a:pt x="30" y="25"/>
                        </a:cubicBezTo>
                        <a:cubicBezTo>
                          <a:pt x="28" y="31"/>
                          <a:pt x="20" y="32"/>
                          <a:pt x="15" y="31"/>
                        </a:cubicBezTo>
                        <a:cubicBezTo>
                          <a:pt x="7" y="29"/>
                          <a:pt x="3" y="22"/>
                          <a:pt x="5" y="14"/>
                        </a:cubicBezTo>
                        <a:cubicBezTo>
                          <a:pt x="5" y="11"/>
                          <a:pt x="8" y="7"/>
                          <a:pt x="11" y="5"/>
                        </a:cubicBezTo>
                        <a:cubicBezTo>
                          <a:pt x="15" y="2"/>
                          <a:pt x="20" y="4"/>
                          <a:pt x="23" y="7"/>
                        </a:cubicBezTo>
                        <a:cubicBezTo>
                          <a:pt x="24" y="7"/>
                          <a:pt x="25" y="6"/>
                          <a:pt x="24"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42" name="Freeform 387"/>
                  <p:cNvSpPr/>
                  <p:nvPr/>
                </p:nvSpPr>
                <p:spPr bwMode="auto">
                  <a:xfrm>
                    <a:off x="916" y="1727"/>
                    <a:ext cx="12" cy="10"/>
                  </a:xfrm>
                  <a:custGeom>
                    <a:avLst/>
                    <a:gdLst>
                      <a:gd name="T0" fmla="*/ 2 w 18"/>
                      <a:gd name="T1" fmla="*/ 5 h 16"/>
                      <a:gd name="T2" fmla="*/ 2 w 18"/>
                      <a:gd name="T3" fmla="*/ 5 h 16"/>
                      <a:gd name="T4" fmla="*/ 1 w 18"/>
                      <a:gd name="T5" fmla="*/ 6 h 16"/>
                      <a:gd name="T6" fmla="*/ 6 w 18"/>
                      <a:gd name="T7" fmla="*/ 10 h 16"/>
                      <a:gd name="T8" fmla="*/ 10 w 18"/>
                      <a:gd name="T9" fmla="*/ 14 h 16"/>
                      <a:gd name="T10" fmla="*/ 15 w 18"/>
                      <a:gd name="T11" fmla="*/ 14 h 16"/>
                      <a:gd name="T12" fmla="*/ 16 w 18"/>
                      <a:gd name="T13" fmla="*/ 8 h 16"/>
                      <a:gd name="T14" fmla="*/ 6 w 18"/>
                      <a:gd name="T15" fmla="*/ 1 h 16"/>
                      <a:gd name="T16" fmla="*/ 5 w 18"/>
                      <a:gd name="T17" fmla="*/ 2 h 16"/>
                      <a:gd name="T18" fmla="*/ 14 w 18"/>
                      <a:gd name="T19" fmla="*/ 8 h 16"/>
                      <a:gd name="T20" fmla="*/ 14 w 18"/>
                      <a:gd name="T21" fmla="*/ 13 h 16"/>
                      <a:gd name="T22" fmla="*/ 13 w 18"/>
                      <a:gd name="T23" fmla="*/ 14 h 16"/>
                      <a:gd name="T24" fmla="*/ 11 w 18"/>
                      <a:gd name="T25" fmla="*/ 12 h 16"/>
                      <a:gd name="T26" fmla="*/ 0 w 18"/>
                      <a:gd name="T27" fmla="*/ 5 h 16"/>
                      <a:gd name="T28" fmla="*/ 0 w 18"/>
                      <a:gd name="T29" fmla="*/ 6 h 16"/>
                      <a:gd name="T30" fmla="*/ 0 w 18"/>
                      <a:gd name="T31" fmla="*/ 6 h 16"/>
                      <a:gd name="T32" fmla="*/ 2 w 18"/>
                      <a:gd name="T33" fmla="*/ 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8" h="16">
                        <a:moveTo>
                          <a:pt x="2" y="5"/>
                        </a:moveTo>
                        <a:cubicBezTo>
                          <a:pt x="2" y="5"/>
                          <a:pt x="2" y="5"/>
                          <a:pt x="2" y="5"/>
                        </a:cubicBezTo>
                        <a:cubicBezTo>
                          <a:pt x="2" y="5"/>
                          <a:pt x="2" y="6"/>
                          <a:pt x="1" y="6"/>
                        </a:cubicBezTo>
                        <a:cubicBezTo>
                          <a:pt x="2" y="6"/>
                          <a:pt x="5" y="9"/>
                          <a:pt x="6" y="10"/>
                        </a:cubicBezTo>
                        <a:cubicBezTo>
                          <a:pt x="7" y="11"/>
                          <a:pt x="9" y="12"/>
                          <a:pt x="10" y="14"/>
                        </a:cubicBezTo>
                        <a:cubicBezTo>
                          <a:pt x="13" y="16"/>
                          <a:pt x="13" y="16"/>
                          <a:pt x="15" y="14"/>
                        </a:cubicBezTo>
                        <a:cubicBezTo>
                          <a:pt x="17" y="12"/>
                          <a:pt x="18" y="10"/>
                          <a:pt x="16" y="8"/>
                        </a:cubicBezTo>
                        <a:cubicBezTo>
                          <a:pt x="13" y="5"/>
                          <a:pt x="10" y="3"/>
                          <a:pt x="6" y="1"/>
                        </a:cubicBezTo>
                        <a:cubicBezTo>
                          <a:pt x="5" y="0"/>
                          <a:pt x="4" y="2"/>
                          <a:pt x="5" y="2"/>
                        </a:cubicBezTo>
                        <a:cubicBezTo>
                          <a:pt x="8" y="4"/>
                          <a:pt x="11" y="6"/>
                          <a:pt x="14" y="8"/>
                        </a:cubicBezTo>
                        <a:cubicBezTo>
                          <a:pt x="16" y="10"/>
                          <a:pt x="15" y="11"/>
                          <a:pt x="14" y="13"/>
                        </a:cubicBezTo>
                        <a:cubicBezTo>
                          <a:pt x="13" y="13"/>
                          <a:pt x="13" y="14"/>
                          <a:pt x="13" y="14"/>
                        </a:cubicBezTo>
                        <a:cubicBezTo>
                          <a:pt x="12" y="13"/>
                          <a:pt x="12" y="13"/>
                          <a:pt x="11" y="12"/>
                        </a:cubicBezTo>
                        <a:cubicBezTo>
                          <a:pt x="9" y="11"/>
                          <a:pt x="3" y="3"/>
                          <a:pt x="0" y="5"/>
                        </a:cubicBezTo>
                        <a:cubicBezTo>
                          <a:pt x="0" y="5"/>
                          <a:pt x="0" y="5"/>
                          <a:pt x="0" y="6"/>
                        </a:cubicBezTo>
                        <a:cubicBezTo>
                          <a:pt x="0" y="6"/>
                          <a:pt x="0" y="6"/>
                          <a:pt x="0" y="6"/>
                        </a:cubicBezTo>
                        <a:cubicBezTo>
                          <a:pt x="1" y="7"/>
                          <a:pt x="2" y="6"/>
                          <a:pt x="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43" name="Freeform 388"/>
                  <p:cNvSpPr/>
                  <p:nvPr/>
                </p:nvSpPr>
                <p:spPr bwMode="auto">
                  <a:xfrm>
                    <a:off x="902" y="1708"/>
                    <a:ext cx="20" cy="25"/>
                  </a:xfrm>
                  <a:custGeom>
                    <a:avLst/>
                    <a:gdLst>
                      <a:gd name="T0" fmla="*/ 19 w 30"/>
                      <a:gd name="T1" fmla="*/ 7 h 37"/>
                      <a:gd name="T2" fmla="*/ 2 w 30"/>
                      <a:gd name="T3" fmla="*/ 18 h 37"/>
                      <a:gd name="T4" fmla="*/ 21 w 30"/>
                      <a:gd name="T5" fmla="*/ 32 h 37"/>
                      <a:gd name="T6" fmla="*/ 25 w 30"/>
                      <a:gd name="T7" fmla="*/ 11 h 37"/>
                      <a:gd name="T8" fmla="*/ 5 w 30"/>
                      <a:gd name="T9" fmla="*/ 10 h 37"/>
                      <a:gd name="T10" fmla="*/ 7 w 30"/>
                      <a:gd name="T11" fmla="*/ 11 h 37"/>
                      <a:gd name="T12" fmla="*/ 20 w 30"/>
                      <a:gd name="T13" fmla="*/ 10 h 37"/>
                      <a:gd name="T14" fmla="*/ 26 w 30"/>
                      <a:gd name="T15" fmla="*/ 24 h 37"/>
                      <a:gd name="T16" fmla="*/ 5 w 30"/>
                      <a:gd name="T17" fmla="*/ 24 h 37"/>
                      <a:gd name="T18" fmla="*/ 18 w 30"/>
                      <a:gd name="T19" fmla="*/ 9 h 37"/>
                      <a:gd name="T20" fmla="*/ 19 w 30"/>
                      <a:gd name="T21" fmla="*/ 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37">
                        <a:moveTo>
                          <a:pt x="19" y="7"/>
                        </a:moveTo>
                        <a:cubicBezTo>
                          <a:pt x="12" y="0"/>
                          <a:pt x="3" y="11"/>
                          <a:pt x="2" y="18"/>
                        </a:cubicBezTo>
                        <a:cubicBezTo>
                          <a:pt x="1" y="26"/>
                          <a:pt x="12" y="37"/>
                          <a:pt x="21" y="32"/>
                        </a:cubicBezTo>
                        <a:cubicBezTo>
                          <a:pt x="29" y="27"/>
                          <a:pt x="30" y="18"/>
                          <a:pt x="25" y="11"/>
                        </a:cubicBezTo>
                        <a:cubicBezTo>
                          <a:pt x="20" y="6"/>
                          <a:pt x="10" y="3"/>
                          <a:pt x="5" y="10"/>
                        </a:cubicBezTo>
                        <a:cubicBezTo>
                          <a:pt x="5" y="11"/>
                          <a:pt x="6" y="12"/>
                          <a:pt x="7" y="11"/>
                        </a:cubicBezTo>
                        <a:cubicBezTo>
                          <a:pt x="10" y="6"/>
                          <a:pt x="16" y="7"/>
                          <a:pt x="20" y="10"/>
                        </a:cubicBezTo>
                        <a:cubicBezTo>
                          <a:pt x="25" y="13"/>
                          <a:pt x="28" y="18"/>
                          <a:pt x="26" y="24"/>
                        </a:cubicBezTo>
                        <a:cubicBezTo>
                          <a:pt x="22" y="34"/>
                          <a:pt x="10" y="32"/>
                          <a:pt x="5" y="24"/>
                        </a:cubicBezTo>
                        <a:cubicBezTo>
                          <a:pt x="0" y="17"/>
                          <a:pt x="11" y="1"/>
                          <a:pt x="18" y="9"/>
                        </a:cubicBezTo>
                        <a:cubicBezTo>
                          <a:pt x="19" y="9"/>
                          <a:pt x="20" y="8"/>
                          <a:pt x="19"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44" name="Freeform 389"/>
                  <p:cNvSpPr/>
                  <p:nvPr/>
                </p:nvSpPr>
                <p:spPr bwMode="auto">
                  <a:xfrm>
                    <a:off x="918" y="1727"/>
                    <a:ext cx="3" cy="6"/>
                  </a:xfrm>
                  <a:custGeom>
                    <a:avLst/>
                    <a:gdLst>
                      <a:gd name="T0" fmla="*/ 3 w 5"/>
                      <a:gd name="T1" fmla="*/ 5 h 8"/>
                      <a:gd name="T2" fmla="*/ 3 w 5"/>
                      <a:gd name="T3" fmla="*/ 3 h 8"/>
                      <a:gd name="T4" fmla="*/ 1 w 5"/>
                      <a:gd name="T5" fmla="*/ 3 h 8"/>
                      <a:gd name="T6" fmla="*/ 0 w 5"/>
                      <a:gd name="T7" fmla="*/ 5 h 8"/>
                      <a:gd name="T8" fmla="*/ 2 w 5"/>
                      <a:gd name="T9" fmla="*/ 5 h 8"/>
                      <a:gd name="T10" fmla="*/ 2 w 5"/>
                      <a:gd name="T11" fmla="*/ 3 h 8"/>
                      <a:gd name="T12" fmla="*/ 0 w 5"/>
                      <a:gd name="T13" fmla="*/ 3 h 8"/>
                      <a:gd name="T14" fmla="*/ 0 w 5"/>
                      <a:gd name="T15" fmla="*/ 4 h 8"/>
                      <a:gd name="T16" fmla="*/ 1 w 5"/>
                      <a:gd name="T17" fmla="*/ 4 h 8"/>
                      <a:gd name="T18" fmla="*/ 2 w 5"/>
                      <a:gd name="T19" fmla="*/ 3 h 8"/>
                      <a:gd name="T20" fmla="*/ 1 w 5"/>
                      <a:gd name="T21" fmla="*/ 3 h 8"/>
                      <a:gd name="T22" fmla="*/ 1 w 5"/>
                      <a:gd name="T23" fmla="*/ 6 h 8"/>
                      <a:gd name="T24" fmla="*/ 3 w 5"/>
                      <a:gd name="T25" fmla="*/ 6 h 8"/>
                      <a:gd name="T26" fmla="*/ 4 w 5"/>
                      <a:gd name="T27" fmla="*/ 1 h 8"/>
                      <a:gd name="T28" fmla="*/ 2 w 5"/>
                      <a:gd name="T29" fmla="*/ 2 h 8"/>
                      <a:gd name="T30" fmla="*/ 3 w 5"/>
                      <a:gd name="T31" fmla="*/ 7 h 8"/>
                      <a:gd name="T32" fmla="*/ 4 w 5"/>
                      <a:gd name="T33" fmla="*/ 7 h 8"/>
                      <a:gd name="T34" fmla="*/ 5 w 5"/>
                      <a:gd name="T35" fmla="*/ 4 h 8"/>
                      <a:gd name="T36" fmla="*/ 3 w 5"/>
                      <a:gd name="T37" fmla="*/ 4 h 8"/>
                      <a:gd name="T38" fmla="*/ 3 w 5"/>
                      <a:gd name="T39" fmla="*/ 7 h 8"/>
                      <a:gd name="T40" fmla="*/ 4 w 5"/>
                      <a:gd name="T41" fmla="*/ 6 h 8"/>
                      <a:gd name="T42" fmla="*/ 4 w 5"/>
                      <a:gd name="T43" fmla="*/ 1 h 8"/>
                      <a:gd name="T44" fmla="*/ 2 w 5"/>
                      <a:gd name="T45" fmla="*/ 1 h 8"/>
                      <a:gd name="T46" fmla="*/ 1 w 5"/>
                      <a:gd name="T47" fmla="*/ 5 h 8"/>
                      <a:gd name="T48" fmla="*/ 3 w 5"/>
                      <a:gd name="T49" fmla="*/ 5 h 8"/>
                      <a:gd name="T50" fmla="*/ 2 w 5"/>
                      <a:gd name="T51" fmla="*/ 2 h 8"/>
                      <a:gd name="T52" fmla="*/ 1 w 5"/>
                      <a:gd name="T53" fmla="*/ 2 h 8"/>
                      <a:gd name="T54" fmla="*/ 0 w 5"/>
                      <a:gd name="T55" fmla="*/ 3 h 8"/>
                      <a:gd name="T56" fmla="*/ 1 w 5"/>
                      <a:gd name="T57" fmla="*/ 4 h 8"/>
                      <a:gd name="T58" fmla="*/ 2 w 5"/>
                      <a:gd name="T59" fmla="*/ 3 h 8"/>
                      <a:gd name="T60" fmla="*/ 0 w 5"/>
                      <a:gd name="T61" fmla="*/ 3 h 8"/>
                      <a:gd name="T62" fmla="*/ 0 w 5"/>
                      <a:gd name="T63" fmla="*/ 5 h 8"/>
                      <a:gd name="T64" fmla="*/ 2 w 5"/>
                      <a:gd name="T65" fmla="*/ 5 h 8"/>
                      <a:gd name="T66" fmla="*/ 3 w 5"/>
                      <a:gd name="T67" fmla="*/ 4 h 8"/>
                      <a:gd name="T68" fmla="*/ 1 w 5"/>
                      <a:gd name="T69" fmla="*/ 3 h 8"/>
                      <a:gd name="T70" fmla="*/ 1 w 5"/>
                      <a:gd name="T71" fmla="*/ 5 h 8"/>
                      <a:gd name="T72" fmla="*/ 3 w 5"/>
                      <a:gd name="T73"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 h="8">
                        <a:moveTo>
                          <a:pt x="3" y="5"/>
                        </a:moveTo>
                        <a:cubicBezTo>
                          <a:pt x="3" y="4"/>
                          <a:pt x="3" y="4"/>
                          <a:pt x="3" y="3"/>
                        </a:cubicBezTo>
                        <a:cubicBezTo>
                          <a:pt x="3" y="2"/>
                          <a:pt x="2" y="2"/>
                          <a:pt x="1" y="3"/>
                        </a:cubicBezTo>
                        <a:cubicBezTo>
                          <a:pt x="1" y="3"/>
                          <a:pt x="1" y="4"/>
                          <a:pt x="0" y="5"/>
                        </a:cubicBezTo>
                        <a:cubicBezTo>
                          <a:pt x="1" y="5"/>
                          <a:pt x="2" y="5"/>
                          <a:pt x="2" y="5"/>
                        </a:cubicBezTo>
                        <a:cubicBezTo>
                          <a:pt x="2" y="4"/>
                          <a:pt x="2" y="3"/>
                          <a:pt x="2" y="3"/>
                        </a:cubicBezTo>
                        <a:cubicBezTo>
                          <a:pt x="2" y="2"/>
                          <a:pt x="0" y="2"/>
                          <a:pt x="0" y="3"/>
                        </a:cubicBezTo>
                        <a:cubicBezTo>
                          <a:pt x="0" y="3"/>
                          <a:pt x="0" y="3"/>
                          <a:pt x="0" y="4"/>
                        </a:cubicBezTo>
                        <a:cubicBezTo>
                          <a:pt x="0" y="5"/>
                          <a:pt x="1" y="5"/>
                          <a:pt x="1" y="4"/>
                        </a:cubicBezTo>
                        <a:cubicBezTo>
                          <a:pt x="2" y="4"/>
                          <a:pt x="2" y="4"/>
                          <a:pt x="2" y="3"/>
                        </a:cubicBezTo>
                        <a:cubicBezTo>
                          <a:pt x="2" y="3"/>
                          <a:pt x="1" y="3"/>
                          <a:pt x="1" y="3"/>
                        </a:cubicBezTo>
                        <a:cubicBezTo>
                          <a:pt x="1" y="4"/>
                          <a:pt x="1" y="5"/>
                          <a:pt x="1" y="6"/>
                        </a:cubicBezTo>
                        <a:cubicBezTo>
                          <a:pt x="1" y="6"/>
                          <a:pt x="3" y="6"/>
                          <a:pt x="3" y="6"/>
                        </a:cubicBezTo>
                        <a:cubicBezTo>
                          <a:pt x="3" y="4"/>
                          <a:pt x="3" y="3"/>
                          <a:pt x="4" y="1"/>
                        </a:cubicBezTo>
                        <a:cubicBezTo>
                          <a:pt x="3" y="2"/>
                          <a:pt x="2" y="2"/>
                          <a:pt x="2" y="2"/>
                        </a:cubicBezTo>
                        <a:cubicBezTo>
                          <a:pt x="2" y="4"/>
                          <a:pt x="2" y="6"/>
                          <a:pt x="3" y="7"/>
                        </a:cubicBezTo>
                        <a:cubicBezTo>
                          <a:pt x="3" y="8"/>
                          <a:pt x="4" y="8"/>
                          <a:pt x="4" y="7"/>
                        </a:cubicBezTo>
                        <a:cubicBezTo>
                          <a:pt x="4" y="6"/>
                          <a:pt x="5" y="5"/>
                          <a:pt x="5" y="4"/>
                        </a:cubicBezTo>
                        <a:cubicBezTo>
                          <a:pt x="5" y="3"/>
                          <a:pt x="3" y="3"/>
                          <a:pt x="3" y="4"/>
                        </a:cubicBezTo>
                        <a:cubicBezTo>
                          <a:pt x="3" y="5"/>
                          <a:pt x="3" y="6"/>
                          <a:pt x="3" y="7"/>
                        </a:cubicBezTo>
                        <a:cubicBezTo>
                          <a:pt x="3" y="7"/>
                          <a:pt x="4" y="6"/>
                          <a:pt x="4" y="6"/>
                        </a:cubicBezTo>
                        <a:cubicBezTo>
                          <a:pt x="3" y="5"/>
                          <a:pt x="4" y="3"/>
                          <a:pt x="4" y="1"/>
                        </a:cubicBezTo>
                        <a:cubicBezTo>
                          <a:pt x="3" y="0"/>
                          <a:pt x="2" y="1"/>
                          <a:pt x="2" y="1"/>
                        </a:cubicBezTo>
                        <a:cubicBezTo>
                          <a:pt x="2" y="3"/>
                          <a:pt x="2" y="4"/>
                          <a:pt x="1" y="5"/>
                        </a:cubicBezTo>
                        <a:cubicBezTo>
                          <a:pt x="2" y="5"/>
                          <a:pt x="2" y="5"/>
                          <a:pt x="3" y="5"/>
                        </a:cubicBezTo>
                        <a:cubicBezTo>
                          <a:pt x="3" y="4"/>
                          <a:pt x="3" y="3"/>
                          <a:pt x="2" y="2"/>
                        </a:cubicBezTo>
                        <a:cubicBezTo>
                          <a:pt x="2" y="2"/>
                          <a:pt x="1" y="2"/>
                          <a:pt x="1" y="2"/>
                        </a:cubicBezTo>
                        <a:cubicBezTo>
                          <a:pt x="0" y="3"/>
                          <a:pt x="0" y="3"/>
                          <a:pt x="0" y="3"/>
                        </a:cubicBezTo>
                        <a:cubicBezTo>
                          <a:pt x="0" y="4"/>
                          <a:pt x="1" y="4"/>
                          <a:pt x="1" y="4"/>
                        </a:cubicBezTo>
                        <a:cubicBezTo>
                          <a:pt x="1" y="4"/>
                          <a:pt x="2" y="4"/>
                          <a:pt x="2" y="3"/>
                        </a:cubicBezTo>
                        <a:cubicBezTo>
                          <a:pt x="1" y="3"/>
                          <a:pt x="1" y="3"/>
                          <a:pt x="0" y="3"/>
                        </a:cubicBezTo>
                        <a:cubicBezTo>
                          <a:pt x="0" y="4"/>
                          <a:pt x="0" y="4"/>
                          <a:pt x="0" y="5"/>
                        </a:cubicBezTo>
                        <a:cubicBezTo>
                          <a:pt x="1" y="6"/>
                          <a:pt x="2" y="6"/>
                          <a:pt x="2" y="5"/>
                        </a:cubicBezTo>
                        <a:cubicBezTo>
                          <a:pt x="2" y="5"/>
                          <a:pt x="3" y="4"/>
                          <a:pt x="3" y="4"/>
                        </a:cubicBezTo>
                        <a:cubicBezTo>
                          <a:pt x="2" y="3"/>
                          <a:pt x="2" y="3"/>
                          <a:pt x="1" y="3"/>
                        </a:cubicBezTo>
                        <a:cubicBezTo>
                          <a:pt x="1" y="4"/>
                          <a:pt x="1" y="4"/>
                          <a:pt x="1" y="5"/>
                        </a:cubicBezTo>
                        <a:cubicBezTo>
                          <a:pt x="1" y="6"/>
                          <a:pt x="3" y="6"/>
                          <a:pt x="3"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45" name="Freeform 390"/>
                  <p:cNvSpPr/>
                  <p:nvPr/>
                </p:nvSpPr>
                <p:spPr bwMode="auto">
                  <a:xfrm>
                    <a:off x="920" y="1728"/>
                    <a:ext cx="2" cy="5"/>
                  </a:xfrm>
                  <a:custGeom>
                    <a:avLst/>
                    <a:gdLst>
                      <a:gd name="T0" fmla="*/ 0 w 3"/>
                      <a:gd name="T1" fmla="*/ 1 h 8"/>
                      <a:gd name="T2" fmla="*/ 1 w 3"/>
                      <a:gd name="T3" fmla="*/ 7 h 8"/>
                      <a:gd name="T4" fmla="*/ 2 w 3"/>
                      <a:gd name="T5" fmla="*/ 7 h 8"/>
                      <a:gd name="T6" fmla="*/ 2 w 3"/>
                      <a:gd name="T7" fmla="*/ 7 h 8"/>
                      <a:gd name="T8" fmla="*/ 3 w 3"/>
                      <a:gd name="T9" fmla="*/ 7 h 8"/>
                      <a:gd name="T10" fmla="*/ 3 w 3"/>
                      <a:gd name="T11" fmla="*/ 6 h 8"/>
                      <a:gd name="T12" fmla="*/ 1 w 3"/>
                      <a:gd name="T13" fmla="*/ 6 h 8"/>
                      <a:gd name="T14" fmla="*/ 1 w 3"/>
                      <a:gd name="T15" fmla="*/ 7 h 8"/>
                      <a:gd name="T16" fmla="*/ 1 w 3"/>
                      <a:gd name="T17" fmla="*/ 6 h 8"/>
                      <a:gd name="T18" fmla="*/ 1 w 3"/>
                      <a:gd name="T19" fmla="*/ 6 h 8"/>
                      <a:gd name="T20" fmla="*/ 2 w 3"/>
                      <a:gd name="T21" fmla="*/ 6 h 8"/>
                      <a:gd name="T22" fmla="*/ 2 w 3"/>
                      <a:gd name="T23" fmla="*/ 1 h 8"/>
                      <a:gd name="T24" fmla="*/ 0 w 3"/>
                      <a:gd name="T25" fmla="*/ 1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 h="8">
                        <a:moveTo>
                          <a:pt x="0" y="1"/>
                        </a:moveTo>
                        <a:cubicBezTo>
                          <a:pt x="0" y="3"/>
                          <a:pt x="0" y="5"/>
                          <a:pt x="1" y="7"/>
                        </a:cubicBezTo>
                        <a:cubicBezTo>
                          <a:pt x="1" y="7"/>
                          <a:pt x="1" y="8"/>
                          <a:pt x="2" y="7"/>
                        </a:cubicBezTo>
                        <a:cubicBezTo>
                          <a:pt x="2" y="7"/>
                          <a:pt x="2" y="7"/>
                          <a:pt x="2" y="7"/>
                        </a:cubicBezTo>
                        <a:cubicBezTo>
                          <a:pt x="2" y="7"/>
                          <a:pt x="3" y="7"/>
                          <a:pt x="3" y="7"/>
                        </a:cubicBezTo>
                        <a:cubicBezTo>
                          <a:pt x="3" y="6"/>
                          <a:pt x="3" y="6"/>
                          <a:pt x="3" y="6"/>
                        </a:cubicBezTo>
                        <a:cubicBezTo>
                          <a:pt x="2" y="5"/>
                          <a:pt x="1" y="5"/>
                          <a:pt x="1" y="6"/>
                        </a:cubicBezTo>
                        <a:cubicBezTo>
                          <a:pt x="1" y="6"/>
                          <a:pt x="1" y="6"/>
                          <a:pt x="1" y="7"/>
                        </a:cubicBezTo>
                        <a:cubicBezTo>
                          <a:pt x="1" y="6"/>
                          <a:pt x="1" y="6"/>
                          <a:pt x="1" y="6"/>
                        </a:cubicBezTo>
                        <a:cubicBezTo>
                          <a:pt x="1" y="6"/>
                          <a:pt x="1" y="6"/>
                          <a:pt x="1" y="6"/>
                        </a:cubicBezTo>
                        <a:cubicBezTo>
                          <a:pt x="2" y="6"/>
                          <a:pt x="2" y="6"/>
                          <a:pt x="2" y="6"/>
                        </a:cubicBezTo>
                        <a:cubicBezTo>
                          <a:pt x="2" y="5"/>
                          <a:pt x="2" y="3"/>
                          <a:pt x="2" y="1"/>
                        </a:cubicBezTo>
                        <a:cubicBezTo>
                          <a:pt x="2"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46" name="Freeform 391"/>
                  <p:cNvSpPr/>
                  <p:nvPr/>
                </p:nvSpPr>
                <p:spPr bwMode="auto">
                  <a:xfrm>
                    <a:off x="921" y="1729"/>
                    <a:ext cx="2" cy="4"/>
                  </a:xfrm>
                  <a:custGeom>
                    <a:avLst/>
                    <a:gdLst>
                      <a:gd name="T0" fmla="*/ 0 w 3"/>
                      <a:gd name="T1" fmla="*/ 1 h 7"/>
                      <a:gd name="T2" fmla="*/ 1 w 3"/>
                      <a:gd name="T3" fmla="*/ 6 h 7"/>
                      <a:gd name="T4" fmla="*/ 2 w 3"/>
                      <a:gd name="T5" fmla="*/ 6 h 7"/>
                      <a:gd name="T6" fmla="*/ 2 w 3"/>
                      <a:gd name="T7" fmla="*/ 5 h 7"/>
                      <a:gd name="T8" fmla="*/ 1 w 3"/>
                      <a:gd name="T9" fmla="*/ 5 h 7"/>
                      <a:gd name="T10" fmla="*/ 1 w 3"/>
                      <a:gd name="T11" fmla="*/ 6 h 7"/>
                      <a:gd name="T12" fmla="*/ 2 w 3"/>
                      <a:gd name="T13" fmla="*/ 6 h 7"/>
                      <a:gd name="T14" fmla="*/ 2 w 3"/>
                      <a:gd name="T15" fmla="*/ 1 h 7"/>
                      <a:gd name="T16" fmla="*/ 0 w 3"/>
                      <a:gd name="T17"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7">
                        <a:moveTo>
                          <a:pt x="0" y="1"/>
                        </a:moveTo>
                        <a:cubicBezTo>
                          <a:pt x="0" y="3"/>
                          <a:pt x="0" y="4"/>
                          <a:pt x="1" y="6"/>
                        </a:cubicBezTo>
                        <a:cubicBezTo>
                          <a:pt x="1" y="7"/>
                          <a:pt x="2" y="7"/>
                          <a:pt x="2" y="6"/>
                        </a:cubicBezTo>
                        <a:cubicBezTo>
                          <a:pt x="2" y="6"/>
                          <a:pt x="2" y="6"/>
                          <a:pt x="2" y="5"/>
                        </a:cubicBezTo>
                        <a:cubicBezTo>
                          <a:pt x="3" y="4"/>
                          <a:pt x="1" y="4"/>
                          <a:pt x="1" y="5"/>
                        </a:cubicBezTo>
                        <a:cubicBezTo>
                          <a:pt x="1" y="5"/>
                          <a:pt x="1" y="5"/>
                          <a:pt x="1" y="6"/>
                        </a:cubicBezTo>
                        <a:cubicBezTo>
                          <a:pt x="1" y="6"/>
                          <a:pt x="2" y="6"/>
                          <a:pt x="2" y="6"/>
                        </a:cubicBezTo>
                        <a:cubicBezTo>
                          <a:pt x="2" y="4"/>
                          <a:pt x="2" y="3"/>
                          <a:pt x="2" y="1"/>
                        </a:cubicBezTo>
                        <a:cubicBezTo>
                          <a:pt x="2"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47" name="Freeform 392"/>
                  <p:cNvSpPr/>
                  <p:nvPr/>
                </p:nvSpPr>
                <p:spPr bwMode="auto">
                  <a:xfrm>
                    <a:off x="921" y="1729"/>
                    <a:ext cx="2" cy="6"/>
                  </a:xfrm>
                  <a:custGeom>
                    <a:avLst/>
                    <a:gdLst>
                      <a:gd name="T0" fmla="*/ 0 w 3"/>
                      <a:gd name="T1" fmla="*/ 2 h 8"/>
                      <a:gd name="T2" fmla="*/ 1 w 3"/>
                      <a:gd name="T3" fmla="*/ 7 h 8"/>
                      <a:gd name="T4" fmla="*/ 2 w 3"/>
                      <a:gd name="T5" fmla="*/ 7 h 8"/>
                      <a:gd name="T6" fmla="*/ 3 w 3"/>
                      <a:gd name="T7" fmla="*/ 5 h 8"/>
                      <a:gd name="T8" fmla="*/ 1 w 3"/>
                      <a:gd name="T9" fmla="*/ 5 h 8"/>
                      <a:gd name="T10" fmla="*/ 1 w 3"/>
                      <a:gd name="T11" fmla="*/ 7 h 8"/>
                      <a:gd name="T12" fmla="*/ 2 w 3"/>
                      <a:gd name="T13" fmla="*/ 7 h 8"/>
                      <a:gd name="T14" fmla="*/ 2 w 3"/>
                      <a:gd name="T15" fmla="*/ 2 h 8"/>
                      <a:gd name="T16" fmla="*/ 0 w 3"/>
                      <a:gd name="T17"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8">
                        <a:moveTo>
                          <a:pt x="0" y="2"/>
                        </a:moveTo>
                        <a:cubicBezTo>
                          <a:pt x="0" y="3"/>
                          <a:pt x="0" y="5"/>
                          <a:pt x="1" y="7"/>
                        </a:cubicBezTo>
                        <a:cubicBezTo>
                          <a:pt x="1" y="8"/>
                          <a:pt x="2" y="8"/>
                          <a:pt x="2" y="7"/>
                        </a:cubicBezTo>
                        <a:cubicBezTo>
                          <a:pt x="3" y="6"/>
                          <a:pt x="3" y="6"/>
                          <a:pt x="3" y="5"/>
                        </a:cubicBezTo>
                        <a:cubicBezTo>
                          <a:pt x="3" y="4"/>
                          <a:pt x="1" y="4"/>
                          <a:pt x="1" y="5"/>
                        </a:cubicBezTo>
                        <a:cubicBezTo>
                          <a:pt x="1" y="5"/>
                          <a:pt x="1" y="6"/>
                          <a:pt x="1" y="7"/>
                        </a:cubicBezTo>
                        <a:cubicBezTo>
                          <a:pt x="1" y="7"/>
                          <a:pt x="2" y="7"/>
                          <a:pt x="2" y="7"/>
                        </a:cubicBezTo>
                        <a:cubicBezTo>
                          <a:pt x="2" y="5"/>
                          <a:pt x="2" y="3"/>
                          <a:pt x="2" y="2"/>
                        </a:cubicBezTo>
                        <a:cubicBezTo>
                          <a:pt x="2" y="0"/>
                          <a:pt x="0" y="0"/>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48" name="Freeform 393"/>
                  <p:cNvSpPr/>
                  <p:nvPr/>
                </p:nvSpPr>
                <p:spPr bwMode="auto">
                  <a:xfrm>
                    <a:off x="921" y="1729"/>
                    <a:ext cx="4" cy="7"/>
                  </a:xfrm>
                  <a:custGeom>
                    <a:avLst/>
                    <a:gdLst>
                      <a:gd name="T0" fmla="*/ 0 w 5"/>
                      <a:gd name="T1" fmla="*/ 2 h 10"/>
                      <a:gd name="T2" fmla="*/ 2 w 5"/>
                      <a:gd name="T3" fmla="*/ 7 h 10"/>
                      <a:gd name="T4" fmla="*/ 4 w 5"/>
                      <a:gd name="T5" fmla="*/ 7 h 10"/>
                      <a:gd name="T6" fmla="*/ 4 w 5"/>
                      <a:gd name="T7" fmla="*/ 2 h 10"/>
                      <a:gd name="T8" fmla="*/ 2 w 5"/>
                      <a:gd name="T9" fmla="*/ 2 h 10"/>
                      <a:gd name="T10" fmla="*/ 3 w 5"/>
                      <a:gd name="T11" fmla="*/ 7 h 10"/>
                      <a:gd name="T12" fmla="*/ 4 w 5"/>
                      <a:gd name="T13" fmla="*/ 7 h 10"/>
                      <a:gd name="T14" fmla="*/ 4 w 5"/>
                      <a:gd name="T15" fmla="*/ 3 h 10"/>
                      <a:gd name="T16" fmla="*/ 3 w 5"/>
                      <a:gd name="T17" fmla="*/ 3 h 10"/>
                      <a:gd name="T18" fmla="*/ 3 w 5"/>
                      <a:gd name="T19" fmla="*/ 9 h 10"/>
                      <a:gd name="T20" fmla="*/ 5 w 5"/>
                      <a:gd name="T21" fmla="*/ 9 h 10"/>
                      <a:gd name="T22" fmla="*/ 5 w 5"/>
                      <a:gd name="T23" fmla="*/ 7 h 10"/>
                      <a:gd name="T24" fmla="*/ 3 w 5"/>
                      <a:gd name="T25" fmla="*/ 7 h 10"/>
                      <a:gd name="T26" fmla="*/ 3 w 5"/>
                      <a:gd name="T27" fmla="*/ 9 h 10"/>
                      <a:gd name="T28" fmla="*/ 5 w 5"/>
                      <a:gd name="T29" fmla="*/ 9 h 10"/>
                      <a:gd name="T30" fmla="*/ 4 w 5"/>
                      <a:gd name="T31" fmla="*/ 3 h 10"/>
                      <a:gd name="T32" fmla="*/ 3 w 5"/>
                      <a:gd name="T33" fmla="*/ 3 h 10"/>
                      <a:gd name="T34" fmla="*/ 3 w 5"/>
                      <a:gd name="T35" fmla="*/ 7 h 10"/>
                      <a:gd name="T36" fmla="*/ 4 w 5"/>
                      <a:gd name="T37" fmla="*/ 7 h 10"/>
                      <a:gd name="T38" fmla="*/ 4 w 5"/>
                      <a:gd name="T39" fmla="*/ 2 h 10"/>
                      <a:gd name="T40" fmla="*/ 2 w 5"/>
                      <a:gd name="T41" fmla="*/ 2 h 10"/>
                      <a:gd name="T42" fmla="*/ 2 w 5"/>
                      <a:gd name="T43" fmla="*/ 7 h 10"/>
                      <a:gd name="T44" fmla="*/ 3 w 5"/>
                      <a:gd name="T45" fmla="*/ 6 h 10"/>
                      <a:gd name="T46" fmla="*/ 2 w 5"/>
                      <a:gd name="T47" fmla="*/ 1 h 10"/>
                      <a:gd name="T48" fmla="*/ 0 w 5"/>
                      <a:gd name="T49"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 h="10">
                        <a:moveTo>
                          <a:pt x="0" y="2"/>
                        </a:moveTo>
                        <a:cubicBezTo>
                          <a:pt x="1" y="3"/>
                          <a:pt x="1" y="5"/>
                          <a:pt x="2" y="7"/>
                        </a:cubicBezTo>
                        <a:cubicBezTo>
                          <a:pt x="2" y="8"/>
                          <a:pt x="4" y="7"/>
                          <a:pt x="4" y="7"/>
                        </a:cubicBezTo>
                        <a:cubicBezTo>
                          <a:pt x="4" y="5"/>
                          <a:pt x="3" y="4"/>
                          <a:pt x="4" y="2"/>
                        </a:cubicBezTo>
                        <a:cubicBezTo>
                          <a:pt x="3" y="2"/>
                          <a:pt x="2" y="2"/>
                          <a:pt x="2" y="2"/>
                        </a:cubicBezTo>
                        <a:cubicBezTo>
                          <a:pt x="2" y="4"/>
                          <a:pt x="2" y="5"/>
                          <a:pt x="3" y="7"/>
                        </a:cubicBezTo>
                        <a:cubicBezTo>
                          <a:pt x="3" y="8"/>
                          <a:pt x="4" y="8"/>
                          <a:pt x="4" y="7"/>
                        </a:cubicBezTo>
                        <a:cubicBezTo>
                          <a:pt x="4" y="6"/>
                          <a:pt x="4" y="4"/>
                          <a:pt x="4" y="3"/>
                        </a:cubicBezTo>
                        <a:cubicBezTo>
                          <a:pt x="4" y="3"/>
                          <a:pt x="3" y="3"/>
                          <a:pt x="3" y="3"/>
                        </a:cubicBezTo>
                        <a:cubicBezTo>
                          <a:pt x="3" y="5"/>
                          <a:pt x="3" y="7"/>
                          <a:pt x="3" y="9"/>
                        </a:cubicBezTo>
                        <a:cubicBezTo>
                          <a:pt x="4" y="9"/>
                          <a:pt x="4" y="9"/>
                          <a:pt x="5" y="9"/>
                        </a:cubicBezTo>
                        <a:cubicBezTo>
                          <a:pt x="5" y="8"/>
                          <a:pt x="5" y="8"/>
                          <a:pt x="5" y="7"/>
                        </a:cubicBezTo>
                        <a:cubicBezTo>
                          <a:pt x="5" y="6"/>
                          <a:pt x="3" y="6"/>
                          <a:pt x="3" y="7"/>
                        </a:cubicBezTo>
                        <a:cubicBezTo>
                          <a:pt x="3" y="8"/>
                          <a:pt x="3" y="8"/>
                          <a:pt x="3" y="9"/>
                        </a:cubicBezTo>
                        <a:cubicBezTo>
                          <a:pt x="3" y="10"/>
                          <a:pt x="5" y="10"/>
                          <a:pt x="5" y="9"/>
                        </a:cubicBezTo>
                        <a:cubicBezTo>
                          <a:pt x="5" y="7"/>
                          <a:pt x="5" y="4"/>
                          <a:pt x="4" y="3"/>
                        </a:cubicBezTo>
                        <a:cubicBezTo>
                          <a:pt x="4" y="2"/>
                          <a:pt x="3" y="2"/>
                          <a:pt x="3" y="3"/>
                        </a:cubicBezTo>
                        <a:cubicBezTo>
                          <a:pt x="2" y="4"/>
                          <a:pt x="3" y="5"/>
                          <a:pt x="3" y="7"/>
                        </a:cubicBezTo>
                        <a:cubicBezTo>
                          <a:pt x="3" y="7"/>
                          <a:pt x="4" y="7"/>
                          <a:pt x="4" y="7"/>
                        </a:cubicBezTo>
                        <a:cubicBezTo>
                          <a:pt x="4" y="5"/>
                          <a:pt x="4" y="3"/>
                          <a:pt x="4" y="2"/>
                        </a:cubicBezTo>
                        <a:cubicBezTo>
                          <a:pt x="3" y="1"/>
                          <a:pt x="2" y="1"/>
                          <a:pt x="2" y="2"/>
                        </a:cubicBezTo>
                        <a:cubicBezTo>
                          <a:pt x="2" y="3"/>
                          <a:pt x="2" y="5"/>
                          <a:pt x="2" y="7"/>
                        </a:cubicBezTo>
                        <a:cubicBezTo>
                          <a:pt x="2" y="6"/>
                          <a:pt x="3" y="6"/>
                          <a:pt x="3" y="6"/>
                        </a:cubicBezTo>
                        <a:cubicBezTo>
                          <a:pt x="3" y="4"/>
                          <a:pt x="3" y="2"/>
                          <a:pt x="2" y="1"/>
                        </a:cubicBezTo>
                        <a:cubicBezTo>
                          <a:pt x="1" y="0"/>
                          <a:pt x="0"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49" name="Freeform 394"/>
                  <p:cNvSpPr/>
                  <p:nvPr/>
                </p:nvSpPr>
                <p:spPr bwMode="auto">
                  <a:xfrm>
                    <a:off x="922" y="1731"/>
                    <a:ext cx="3" cy="5"/>
                  </a:xfrm>
                  <a:custGeom>
                    <a:avLst/>
                    <a:gdLst>
                      <a:gd name="T0" fmla="*/ 1 w 5"/>
                      <a:gd name="T1" fmla="*/ 1 h 7"/>
                      <a:gd name="T2" fmla="*/ 1 w 5"/>
                      <a:gd name="T3" fmla="*/ 6 h 7"/>
                      <a:gd name="T4" fmla="*/ 2 w 5"/>
                      <a:gd name="T5" fmla="*/ 5 h 7"/>
                      <a:gd name="T6" fmla="*/ 2 w 5"/>
                      <a:gd name="T7" fmla="*/ 5 h 7"/>
                      <a:gd name="T8" fmla="*/ 1 w 5"/>
                      <a:gd name="T9" fmla="*/ 5 h 7"/>
                      <a:gd name="T10" fmla="*/ 3 w 5"/>
                      <a:gd name="T11" fmla="*/ 7 h 7"/>
                      <a:gd name="T12" fmla="*/ 4 w 5"/>
                      <a:gd name="T13" fmla="*/ 7 h 7"/>
                      <a:gd name="T14" fmla="*/ 4 w 5"/>
                      <a:gd name="T15" fmla="*/ 3 h 7"/>
                      <a:gd name="T16" fmla="*/ 2 w 5"/>
                      <a:gd name="T17" fmla="*/ 3 h 7"/>
                      <a:gd name="T18" fmla="*/ 3 w 5"/>
                      <a:gd name="T19" fmla="*/ 6 h 7"/>
                      <a:gd name="T20" fmla="*/ 4 w 5"/>
                      <a:gd name="T21" fmla="*/ 6 h 7"/>
                      <a:gd name="T22" fmla="*/ 2 w 5"/>
                      <a:gd name="T23" fmla="*/ 3 h 7"/>
                      <a:gd name="T24" fmla="*/ 1 w 5"/>
                      <a:gd name="T25" fmla="*/ 4 h 7"/>
                      <a:gd name="T26" fmla="*/ 1 w 5"/>
                      <a:gd name="T27" fmla="*/ 6 h 7"/>
                      <a:gd name="T28" fmla="*/ 2 w 5"/>
                      <a:gd name="T29" fmla="*/ 6 h 7"/>
                      <a:gd name="T30" fmla="*/ 2 w 5"/>
                      <a:gd name="T31" fmla="*/ 1 h 7"/>
                      <a:gd name="T32" fmla="*/ 1 w 5"/>
                      <a:gd name="T33"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 h="7">
                        <a:moveTo>
                          <a:pt x="1" y="1"/>
                        </a:moveTo>
                        <a:cubicBezTo>
                          <a:pt x="1" y="3"/>
                          <a:pt x="1" y="4"/>
                          <a:pt x="1" y="6"/>
                        </a:cubicBezTo>
                        <a:cubicBezTo>
                          <a:pt x="1" y="6"/>
                          <a:pt x="2" y="5"/>
                          <a:pt x="2" y="5"/>
                        </a:cubicBezTo>
                        <a:cubicBezTo>
                          <a:pt x="2" y="5"/>
                          <a:pt x="2" y="5"/>
                          <a:pt x="2" y="5"/>
                        </a:cubicBezTo>
                        <a:cubicBezTo>
                          <a:pt x="2" y="5"/>
                          <a:pt x="1" y="5"/>
                          <a:pt x="1" y="5"/>
                        </a:cubicBezTo>
                        <a:cubicBezTo>
                          <a:pt x="2" y="5"/>
                          <a:pt x="2" y="6"/>
                          <a:pt x="3" y="7"/>
                        </a:cubicBezTo>
                        <a:cubicBezTo>
                          <a:pt x="4" y="7"/>
                          <a:pt x="4" y="7"/>
                          <a:pt x="4" y="7"/>
                        </a:cubicBezTo>
                        <a:cubicBezTo>
                          <a:pt x="5" y="5"/>
                          <a:pt x="4" y="4"/>
                          <a:pt x="4" y="3"/>
                        </a:cubicBezTo>
                        <a:cubicBezTo>
                          <a:pt x="3" y="2"/>
                          <a:pt x="2" y="3"/>
                          <a:pt x="2" y="3"/>
                        </a:cubicBezTo>
                        <a:cubicBezTo>
                          <a:pt x="2" y="4"/>
                          <a:pt x="3" y="5"/>
                          <a:pt x="3" y="6"/>
                        </a:cubicBezTo>
                        <a:cubicBezTo>
                          <a:pt x="3" y="6"/>
                          <a:pt x="3" y="6"/>
                          <a:pt x="4" y="6"/>
                        </a:cubicBezTo>
                        <a:cubicBezTo>
                          <a:pt x="3" y="5"/>
                          <a:pt x="3" y="4"/>
                          <a:pt x="2" y="3"/>
                        </a:cubicBezTo>
                        <a:cubicBezTo>
                          <a:pt x="2" y="3"/>
                          <a:pt x="1" y="3"/>
                          <a:pt x="1" y="4"/>
                        </a:cubicBezTo>
                        <a:cubicBezTo>
                          <a:pt x="0" y="5"/>
                          <a:pt x="0" y="5"/>
                          <a:pt x="1" y="6"/>
                        </a:cubicBezTo>
                        <a:cubicBezTo>
                          <a:pt x="1" y="7"/>
                          <a:pt x="2" y="7"/>
                          <a:pt x="2" y="6"/>
                        </a:cubicBezTo>
                        <a:cubicBezTo>
                          <a:pt x="2" y="4"/>
                          <a:pt x="2" y="3"/>
                          <a:pt x="2" y="1"/>
                        </a:cubicBezTo>
                        <a:cubicBezTo>
                          <a:pt x="3" y="0"/>
                          <a:pt x="1"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50" name="Freeform 395"/>
                  <p:cNvSpPr/>
                  <p:nvPr/>
                </p:nvSpPr>
                <p:spPr bwMode="auto">
                  <a:xfrm>
                    <a:off x="923" y="1731"/>
                    <a:ext cx="4" cy="4"/>
                  </a:xfrm>
                  <a:custGeom>
                    <a:avLst/>
                    <a:gdLst>
                      <a:gd name="T0" fmla="*/ 1 w 6"/>
                      <a:gd name="T1" fmla="*/ 1 h 6"/>
                      <a:gd name="T2" fmla="*/ 2 w 6"/>
                      <a:gd name="T3" fmla="*/ 5 h 6"/>
                      <a:gd name="T4" fmla="*/ 4 w 6"/>
                      <a:gd name="T5" fmla="*/ 5 h 6"/>
                      <a:gd name="T6" fmla="*/ 4 w 6"/>
                      <a:gd name="T7" fmla="*/ 1 h 6"/>
                      <a:gd name="T8" fmla="*/ 2 w 6"/>
                      <a:gd name="T9" fmla="*/ 1 h 6"/>
                      <a:gd name="T10" fmla="*/ 3 w 6"/>
                      <a:gd name="T11" fmla="*/ 4 h 6"/>
                      <a:gd name="T12" fmla="*/ 5 w 6"/>
                      <a:gd name="T13" fmla="*/ 4 h 6"/>
                      <a:gd name="T14" fmla="*/ 5 w 6"/>
                      <a:gd name="T15" fmla="*/ 1 h 6"/>
                      <a:gd name="T16" fmla="*/ 3 w 6"/>
                      <a:gd name="T17" fmla="*/ 1 h 6"/>
                      <a:gd name="T18" fmla="*/ 4 w 6"/>
                      <a:gd name="T19" fmla="*/ 4 h 6"/>
                      <a:gd name="T20" fmla="*/ 6 w 6"/>
                      <a:gd name="T21" fmla="*/ 4 h 6"/>
                      <a:gd name="T22" fmla="*/ 6 w 6"/>
                      <a:gd name="T23" fmla="*/ 2 h 6"/>
                      <a:gd name="T24" fmla="*/ 4 w 6"/>
                      <a:gd name="T25" fmla="*/ 2 h 6"/>
                      <a:gd name="T26" fmla="*/ 4 w 6"/>
                      <a:gd name="T27" fmla="*/ 4 h 6"/>
                      <a:gd name="T28" fmla="*/ 6 w 6"/>
                      <a:gd name="T29" fmla="*/ 4 h 6"/>
                      <a:gd name="T30" fmla="*/ 5 w 6"/>
                      <a:gd name="T31" fmla="*/ 1 h 6"/>
                      <a:gd name="T32" fmla="*/ 3 w 6"/>
                      <a:gd name="T33" fmla="*/ 1 h 6"/>
                      <a:gd name="T34" fmla="*/ 3 w 6"/>
                      <a:gd name="T35" fmla="*/ 4 h 6"/>
                      <a:gd name="T36" fmla="*/ 5 w 6"/>
                      <a:gd name="T37" fmla="*/ 4 h 6"/>
                      <a:gd name="T38" fmla="*/ 4 w 6"/>
                      <a:gd name="T39" fmla="*/ 0 h 6"/>
                      <a:gd name="T40" fmla="*/ 2 w 6"/>
                      <a:gd name="T41" fmla="*/ 1 h 6"/>
                      <a:gd name="T42" fmla="*/ 2 w 6"/>
                      <a:gd name="T43" fmla="*/ 5 h 6"/>
                      <a:gd name="T44" fmla="*/ 4 w 6"/>
                      <a:gd name="T45" fmla="*/ 5 h 6"/>
                      <a:gd name="T46" fmla="*/ 2 w 6"/>
                      <a:gd name="T47" fmla="*/ 0 h 6"/>
                      <a:gd name="T48" fmla="*/ 1 w 6"/>
                      <a:gd name="T49" fmla="*/ 1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 h="6">
                        <a:moveTo>
                          <a:pt x="1" y="1"/>
                        </a:moveTo>
                        <a:cubicBezTo>
                          <a:pt x="2" y="2"/>
                          <a:pt x="2" y="4"/>
                          <a:pt x="2" y="5"/>
                        </a:cubicBezTo>
                        <a:cubicBezTo>
                          <a:pt x="3" y="6"/>
                          <a:pt x="4" y="6"/>
                          <a:pt x="4" y="5"/>
                        </a:cubicBezTo>
                        <a:cubicBezTo>
                          <a:pt x="4" y="3"/>
                          <a:pt x="4" y="2"/>
                          <a:pt x="4" y="1"/>
                        </a:cubicBezTo>
                        <a:cubicBezTo>
                          <a:pt x="3" y="1"/>
                          <a:pt x="3" y="1"/>
                          <a:pt x="2" y="1"/>
                        </a:cubicBezTo>
                        <a:cubicBezTo>
                          <a:pt x="3" y="2"/>
                          <a:pt x="3" y="4"/>
                          <a:pt x="3" y="4"/>
                        </a:cubicBezTo>
                        <a:cubicBezTo>
                          <a:pt x="3" y="5"/>
                          <a:pt x="5" y="5"/>
                          <a:pt x="5" y="4"/>
                        </a:cubicBezTo>
                        <a:cubicBezTo>
                          <a:pt x="5" y="3"/>
                          <a:pt x="5" y="2"/>
                          <a:pt x="5" y="1"/>
                        </a:cubicBezTo>
                        <a:cubicBezTo>
                          <a:pt x="4" y="1"/>
                          <a:pt x="4" y="1"/>
                          <a:pt x="3" y="1"/>
                        </a:cubicBezTo>
                        <a:cubicBezTo>
                          <a:pt x="4" y="2"/>
                          <a:pt x="4" y="3"/>
                          <a:pt x="4" y="4"/>
                        </a:cubicBezTo>
                        <a:cubicBezTo>
                          <a:pt x="4" y="5"/>
                          <a:pt x="6" y="5"/>
                          <a:pt x="6" y="4"/>
                        </a:cubicBezTo>
                        <a:cubicBezTo>
                          <a:pt x="6" y="3"/>
                          <a:pt x="6" y="3"/>
                          <a:pt x="6" y="2"/>
                        </a:cubicBezTo>
                        <a:cubicBezTo>
                          <a:pt x="6" y="1"/>
                          <a:pt x="4" y="1"/>
                          <a:pt x="4" y="2"/>
                        </a:cubicBezTo>
                        <a:cubicBezTo>
                          <a:pt x="4" y="3"/>
                          <a:pt x="4" y="3"/>
                          <a:pt x="4" y="4"/>
                        </a:cubicBezTo>
                        <a:cubicBezTo>
                          <a:pt x="5" y="4"/>
                          <a:pt x="5" y="4"/>
                          <a:pt x="6" y="4"/>
                        </a:cubicBezTo>
                        <a:cubicBezTo>
                          <a:pt x="5" y="3"/>
                          <a:pt x="5" y="2"/>
                          <a:pt x="5" y="1"/>
                        </a:cubicBezTo>
                        <a:cubicBezTo>
                          <a:pt x="5" y="0"/>
                          <a:pt x="4" y="0"/>
                          <a:pt x="3" y="1"/>
                        </a:cubicBezTo>
                        <a:cubicBezTo>
                          <a:pt x="3" y="2"/>
                          <a:pt x="3" y="3"/>
                          <a:pt x="3" y="4"/>
                        </a:cubicBezTo>
                        <a:cubicBezTo>
                          <a:pt x="4" y="4"/>
                          <a:pt x="4" y="4"/>
                          <a:pt x="5" y="4"/>
                        </a:cubicBezTo>
                        <a:cubicBezTo>
                          <a:pt x="4" y="3"/>
                          <a:pt x="5" y="1"/>
                          <a:pt x="4" y="0"/>
                        </a:cubicBezTo>
                        <a:cubicBezTo>
                          <a:pt x="3" y="0"/>
                          <a:pt x="2" y="0"/>
                          <a:pt x="2" y="1"/>
                        </a:cubicBezTo>
                        <a:cubicBezTo>
                          <a:pt x="2" y="2"/>
                          <a:pt x="2" y="3"/>
                          <a:pt x="2" y="5"/>
                        </a:cubicBezTo>
                        <a:cubicBezTo>
                          <a:pt x="3" y="5"/>
                          <a:pt x="4" y="5"/>
                          <a:pt x="4" y="5"/>
                        </a:cubicBezTo>
                        <a:cubicBezTo>
                          <a:pt x="4" y="3"/>
                          <a:pt x="4" y="0"/>
                          <a:pt x="2" y="0"/>
                        </a:cubicBezTo>
                        <a:cubicBezTo>
                          <a:pt x="1" y="0"/>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51" name="Freeform 396"/>
                  <p:cNvSpPr/>
                  <p:nvPr/>
                </p:nvSpPr>
                <p:spPr bwMode="auto">
                  <a:xfrm>
                    <a:off x="591" y="1334"/>
                    <a:ext cx="21" cy="27"/>
                  </a:xfrm>
                  <a:custGeom>
                    <a:avLst/>
                    <a:gdLst>
                      <a:gd name="T0" fmla="*/ 7 w 31"/>
                      <a:gd name="T1" fmla="*/ 16 h 41"/>
                      <a:gd name="T2" fmla="*/ 11 w 31"/>
                      <a:gd name="T3" fmla="*/ 4 h 41"/>
                      <a:gd name="T4" fmla="*/ 19 w 31"/>
                      <a:gd name="T5" fmla="*/ 3 h 41"/>
                      <a:gd name="T6" fmla="*/ 24 w 31"/>
                      <a:gd name="T7" fmla="*/ 21 h 41"/>
                      <a:gd name="T8" fmla="*/ 16 w 31"/>
                      <a:gd name="T9" fmla="*/ 40 h 41"/>
                      <a:gd name="T10" fmla="*/ 18 w 31"/>
                      <a:gd name="T11" fmla="*/ 40 h 41"/>
                      <a:gd name="T12" fmla="*/ 24 w 31"/>
                      <a:gd name="T13" fmla="*/ 23 h 41"/>
                      <a:gd name="T14" fmla="*/ 29 w 31"/>
                      <a:gd name="T15" fmla="*/ 16 h 41"/>
                      <a:gd name="T16" fmla="*/ 21 w 31"/>
                      <a:gd name="T17" fmla="*/ 2 h 41"/>
                      <a:gd name="T18" fmla="*/ 4 w 31"/>
                      <a:gd name="T19" fmla="*/ 7 h 41"/>
                      <a:gd name="T20" fmla="*/ 6 w 31"/>
                      <a:gd name="T21" fmla="*/ 18 h 41"/>
                      <a:gd name="T22" fmla="*/ 7 w 31"/>
                      <a:gd name="T23" fmla="*/ 1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 h="41">
                        <a:moveTo>
                          <a:pt x="7" y="16"/>
                        </a:moveTo>
                        <a:cubicBezTo>
                          <a:pt x="0" y="14"/>
                          <a:pt x="7" y="5"/>
                          <a:pt x="11" y="4"/>
                        </a:cubicBezTo>
                        <a:cubicBezTo>
                          <a:pt x="14" y="3"/>
                          <a:pt x="16" y="3"/>
                          <a:pt x="19" y="3"/>
                        </a:cubicBezTo>
                        <a:cubicBezTo>
                          <a:pt x="28" y="5"/>
                          <a:pt x="29" y="14"/>
                          <a:pt x="24" y="21"/>
                        </a:cubicBezTo>
                        <a:cubicBezTo>
                          <a:pt x="19" y="27"/>
                          <a:pt x="15" y="31"/>
                          <a:pt x="16" y="40"/>
                        </a:cubicBezTo>
                        <a:cubicBezTo>
                          <a:pt x="16" y="41"/>
                          <a:pt x="18" y="41"/>
                          <a:pt x="18" y="40"/>
                        </a:cubicBezTo>
                        <a:cubicBezTo>
                          <a:pt x="17" y="33"/>
                          <a:pt x="20" y="28"/>
                          <a:pt x="24" y="23"/>
                        </a:cubicBezTo>
                        <a:cubicBezTo>
                          <a:pt x="26" y="21"/>
                          <a:pt x="28" y="19"/>
                          <a:pt x="29" y="16"/>
                        </a:cubicBezTo>
                        <a:cubicBezTo>
                          <a:pt x="31" y="10"/>
                          <a:pt x="26" y="5"/>
                          <a:pt x="21" y="2"/>
                        </a:cubicBezTo>
                        <a:cubicBezTo>
                          <a:pt x="15" y="0"/>
                          <a:pt x="9" y="2"/>
                          <a:pt x="4" y="7"/>
                        </a:cubicBezTo>
                        <a:cubicBezTo>
                          <a:pt x="1" y="10"/>
                          <a:pt x="1" y="16"/>
                          <a:pt x="6" y="18"/>
                        </a:cubicBezTo>
                        <a:cubicBezTo>
                          <a:pt x="7" y="18"/>
                          <a:pt x="8" y="17"/>
                          <a:pt x="7"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52" name="Freeform 397"/>
                  <p:cNvSpPr/>
                  <p:nvPr/>
                </p:nvSpPr>
                <p:spPr bwMode="auto">
                  <a:xfrm>
                    <a:off x="598" y="1363"/>
                    <a:ext cx="8" cy="8"/>
                  </a:xfrm>
                  <a:custGeom>
                    <a:avLst/>
                    <a:gdLst>
                      <a:gd name="T0" fmla="*/ 9 w 12"/>
                      <a:gd name="T1" fmla="*/ 1 h 11"/>
                      <a:gd name="T2" fmla="*/ 2 w 12"/>
                      <a:gd name="T3" fmla="*/ 2 h 11"/>
                      <a:gd name="T4" fmla="*/ 2 w 12"/>
                      <a:gd name="T5" fmla="*/ 7 h 11"/>
                      <a:gd name="T6" fmla="*/ 11 w 12"/>
                      <a:gd name="T7" fmla="*/ 2 h 11"/>
                      <a:gd name="T8" fmla="*/ 9 w 12"/>
                      <a:gd name="T9" fmla="*/ 3 h 11"/>
                      <a:gd name="T10" fmla="*/ 3 w 12"/>
                      <a:gd name="T11" fmla="*/ 6 h 11"/>
                      <a:gd name="T12" fmla="*/ 4 w 12"/>
                      <a:gd name="T13" fmla="*/ 3 h 11"/>
                      <a:gd name="T14" fmla="*/ 8 w 12"/>
                      <a:gd name="T15" fmla="*/ 2 h 11"/>
                      <a:gd name="T16" fmla="*/ 9 w 12"/>
                      <a:gd name="T17" fmla="*/ 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11">
                        <a:moveTo>
                          <a:pt x="9" y="1"/>
                        </a:moveTo>
                        <a:cubicBezTo>
                          <a:pt x="6" y="0"/>
                          <a:pt x="4" y="0"/>
                          <a:pt x="2" y="2"/>
                        </a:cubicBezTo>
                        <a:cubicBezTo>
                          <a:pt x="0" y="3"/>
                          <a:pt x="0" y="6"/>
                          <a:pt x="2" y="7"/>
                        </a:cubicBezTo>
                        <a:cubicBezTo>
                          <a:pt x="5" y="11"/>
                          <a:pt x="12" y="7"/>
                          <a:pt x="11" y="2"/>
                        </a:cubicBezTo>
                        <a:cubicBezTo>
                          <a:pt x="11" y="1"/>
                          <a:pt x="9" y="2"/>
                          <a:pt x="9" y="3"/>
                        </a:cubicBezTo>
                        <a:cubicBezTo>
                          <a:pt x="10" y="6"/>
                          <a:pt x="5" y="8"/>
                          <a:pt x="3" y="6"/>
                        </a:cubicBezTo>
                        <a:cubicBezTo>
                          <a:pt x="2" y="5"/>
                          <a:pt x="2" y="3"/>
                          <a:pt x="4" y="3"/>
                        </a:cubicBezTo>
                        <a:cubicBezTo>
                          <a:pt x="5" y="2"/>
                          <a:pt x="7" y="2"/>
                          <a:pt x="8" y="2"/>
                        </a:cubicBezTo>
                        <a:cubicBezTo>
                          <a:pt x="9" y="3"/>
                          <a:pt x="10" y="1"/>
                          <a:pt x="9"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53" name="Freeform 398"/>
                  <p:cNvSpPr/>
                  <p:nvPr/>
                </p:nvSpPr>
                <p:spPr bwMode="auto">
                  <a:xfrm>
                    <a:off x="599" y="1365"/>
                    <a:ext cx="1" cy="2"/>
                  </a:xfrm>
                  <a:custGeom>
                    <a:avLst/>
                    <a:gdLst>
                      <a:gd name="T0" fmla="*/ 0 w 2"/>
                      <a:gd name="T1" fmla="*/ 3 h 4"/>
                      <a:gd name="T2" fmla="*/ 2 w 2"/>
                      <a:gd name="T3" fmla="*/ 0 h 4"/>
                      <a:gd name="T4" fmla="*/ 1 w 2"/>
                      <a:gd name="T5" fmla="*/ 0 h 4"/>
                      <a:gd name="T6" fmla="*/ 0 w 2"/>
                      <a:gd name="T7" fmla="*/ 3 h 4"/>
                      <a:gd name="T8" fmla="*/ 0 w 2"/>
                      <a:gd name="T9" fmla="*/ 3 h 4"/>
                    </a:gdLst>
                    <a:ahLst/>
                    <a:cxnLst>
                      <a:cxn ang="0">
                        <a:pos x="T0" y="T1"/>
                      </a:cxn>
                      <a:cxn ang="0">
                        <a:pos x="T2" y="T3"/>
                      </a:cxn>
                      <a:cxn ang="0">
                        <a:pos x="T4" y="T5"/>
                      </a:cxn>
                      <a:cxn ang="0">
                        <a:pos x="T6" y="T7"/>
                      </a:cxn>
                      <a:cxn ang="0">
                        <a:pos x="T8" y="T9"/>
                      </a:cxn>
                    </a:cxnLst>
                    <a:rect l="0" t="0" r="r" b="b"/>
                    <a:pathLst>
                      <a:path w="2" h="4">
                        <a:moveTo>
                          <a:pt x="0" y="3"/>
                        </a:moveTo>
                        <a:cubicBezTo>
                          <a:pt x="1" y="2"/>
                          <a:pt x="1" y="1"/>
                          <a:pt x="2" y="0"/>
                        </a:cubicBezTo>
                        <a:cubicBezTo>
                          <a:pt x="2" y="0"/>
                          <a:pt x="2" y="0"/>
                          <a:pt x="1" y="0"/>
                        </a:cubicBezTo>
                        <a:cubicBezTo>
                          <a:pt x="1" y="1"/>
                          <a:pt x="0" y="2"/>
                          <a:pt x="0" y="3"/>
                        </a:cubicBezTo>
                        <a:cubicBezTo>
                          <a:pt x="0" y="4"/>
                          <a:pt x="0" y="4"/>
                          <a:pt x="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54" name="Freeform 399"/>
                  <p:cNvSpPr/>
                  <p:nvPr/>
                </p:nvSpPr>
                <p:spPr bwMode="auto">
                  <a:xfrm>
                    <a:off x="599" y="1365"/>
                    <a:ext cx="2" cy="2"/>
                  </a:xfrm>
                  <a:custGeom>
                    <a:avLst/>
                    <a:gdLst>
                      <a:gd name="T0" fmla="*/ 1 w 3"/>
                      <a:gd name="T1" fmla="*/ 4 h 4"/>
                      <a:gd name="T2" fmla="*/ 3 w 3"/>
                      <a:gd name="T3" fmla="*/ 1 h 4"/>
                      <a:gd name="T4" fmla="*/ 2 w 3"/>
                      <a:gd name="T5" fmla="*/ 0 h 4"/>
                      <a:gd name="T6" fmla="*/ 0 w 3"/>
                      <a:gd name="T7" fmla="*/ 4 h 4"/>
                      <a:gd name="T8" fmla="*/ 1 w 3"/>
                      <a:gd name="T9" fmla="*/ 4 h 4"/>
                    </a:gdLst>
                    <a:ahLst/>
                    <a:cxnLst>
                      <a:cxn ang="0">
                        <a:pos x="T0" y="T1"/>
                      </a:cxn>
                      <a:cxn ang="0">
                        <a:pos x="T2" y="T3"/>
                      </a:cxn>
                      <a:cxn ang="0">
                        <a:pos x="T4" y="T5"/>
                      </a:cxn>
                      <a:cxn ang="0">
                        <a:pos x="T6" y="T7"/>
                      </a:cxn>
                      <a:cxn ang="0">
                        <a:pos x="T8" y="T9"/>
                      </a:cxn>
                    </a:cxnLst>
                    <a:rect l="0" t="0" r="r" b="b"/>
                    <a:pathLst>
                      <a:path w="3" h="4">
                        <a:moveTo>
                          <a:pt x="1" y="4"/>
                        </a:moveTo>
                        <a:cubicBezTo>
                          <a:pt x="1" y="3"/>
                          <a:pt x="2" y="2"/>
                          <a:pt x="3" y="1"/>
                        </a:cubicBezTo>
                        <a:cubicBezTo>
                          <a:pt x="3" y="0"/>
                          <a:pt x="3" y="0"/>
                          <a:pt x="2" y="0"/>
                        </a:cubicBezTo>
                        <a:cubicBezTo>
                          <a:pt x="2" y="1"/>
                          <a:pt x="1" y="2"/>
                          <a:pt x="0" y="4"/>
                        </a:cubicBezTo>
                        <a:cubicBezTo>
                          <a:pt x="0" y="4"/>
                          <a:pt x="1" y="4"/>
                          <a:pt x="1"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55" name="Freeform 400"/>
                  <p:cNvSpPr/>
                  <p:nvPr/>
                </p:nvSpPr>
                <p:spPr bwMode="auto">
                  <a:xfrm>
                    <a:off x="600" y="1365"/>
                    <a:ext cx="2" cy="3"/>
                  </a:xfrm>
                  <a:custGeom>
                    <a:avLst/>
                    <a:gdLst>
                      <a:gd name="T0" fmla="*/ 0 w 3"/>
                      <a:gd name="T1" fmla="*/ 5 h 5"/>
                      <a:gd name="T2" fmla="*/ 3 w 3"/>
                      <a:gd name="T3" fmla="*/ 1 h 5"/>
                      <a:gd name="T4" fmla="*/ 2 w 3"/>
                      <a:gd name="T5" fmla="*/ 0 h 5"/>
                      <a:gd name="T6" fmla="*/ 0 w 3"/>
                      <a:gd name="T7" fmla="*/ 5 h 5"/>
                      <a:gd name="T8" fmla="*/ 0 w 3"/>
                      <a:gd name="T9" fmla="*/ 5 h 5"/>
                    </a:gdLst>
                    <a:ahLst/>
                    <a:cxnLst>
                      <a:cxn ang="0">
                        <a:pos x="T0" y="T1"/>
                      </a:cxn>
                      <a:cxn ang="0">
                        <a:pos x="T2" y="T3"/>
                      </a:cxn>
                      <a:cxn ang="0">
                        <a:pos x="T4" y="T5"/>
                      </a:cxn>
                      <a:cxn ang="0">
                        <a:pos x="T6" y="T7"/>
                      </a:cxn>
                      <a:cxn ang="0">
                        <a:pos x="T8" y="T9"/>
                      </a:cxn>
                    </a:cxnLst>
                    <a:rect l="0" t="0" r="r" b="b"/>
                    <a:pathLst>
                      <a:path w="3" h="5">
                        <a:moveTo>
                          <a:pt x="0" y="5"/>
                        </a:moveTo>
                        <a:cubicBezTo>
                          <a:pt x="1" y="3"/>
                          <a:pt x="2" y="2"/>
                          <a:pt x="3" y="1"/>
                        </a:cubicBezTo>
                        <a:cubicBezTo>
                          <a:pt x="3" y="1"/>
                          <a:pt x="3" y="0"/>
                          <a:pt x="2" y="0"/>
                        </a:cubicBezTo>
                        <a:cubicBezTo>
                          <a:pt x="1" y="2"/>
                          <a:pt x="0" y="3"/>
                          <a:pt x="0" y="5"/>
                        </a:cubicBezTo>
                        <a:cubicBezTo>
                          <a:pt x="0" y="5"/>
                          <a:pt x="0" y="5"/>
                          <a:pt x="0"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56" name="Freeform 401"/>
                  <p:cNvSpPr/>
                  <p:nvPr/>
                </p:nvSpPr>
                <p:spPr bwMode="auto">
                  <a:xfrm>
                    <a:off x="600" y="1365"/>
                    <a:ext cx="2" cy="3"/>
                  </a:xfrm>
                  <a:custGeom>
                    <a:avLst/>
                    <a:gdLst>
                      <a:gd name="T0" fmla="*/ 0 w 3"/>
                      <a:gd name="T1" fmla="*/ 5 h 5"/>
                      <a:gd name="T2" fmla="*/ 3 w 3"/>
                      <a:gd name="T3" fmla="*/ 0 h 5"/>
                      <a:gd name="T4" fmla="*/ 2 w 3"/>
                      <a:gd name="T5" fmla="*/ 0 h 5"/>
                      <a:gd name="T6" fmla="*/ 0 w 3"/>
                      <a:gd name="T7" fmla="*/ 5 h 5"/>
                      <a:gd name="T8" fmla="*/ 0 w 3"/>
                      <a:gd name="T9" fmla="*/ 5 h 5"/>
                    </a:gdLst>
                    <a:ahLst/>
                    <a:cxnLst>
                      <a:cxn ang="0">
                        <a:pos x="T0" y="T1"/>
                      </a:cxn>
                      <a:cxn ang="0">
                        <a:pos x="T2" y="T3"/>
                      </a:cxn>
                      <a:cxn ang="0">
                        <a:pos x="T4" y="T5"/>
                      </a:cxn>
                      <a:cxn ang="0">
                        <a:pos x="T6" y="T7"/>
                      </a:cxn>
                      <a:cxn ang="0">
                        <a:pos x="T8" y="T9"/>
                      </a:cxn>
                    </a:cxnLst>
                    <a:rect l="0" t="0" r="r" b="b"/>
                    <a:pathLst>
                      <a:path w="3" h="5">
                        <a:moveTo>
                          <a:pt x="0" y="5"/>
                        </a:moveTo>
                        <a:cubicBezTo>
                          <a:pt x="1" y="3"/>
                          <a:pt x="2" y="2"/>
                          <a:pt x="3" y="0"/>
                        </a:cubicBezTo>
                        <a:cubicBezTo>
                          <a:pt x="3" y="0"/>
                          <a:pt x="3" y="0"/>
                          <a:pt x="2" y="0"/>
                        </a:cubicBezTo>
                        <a:cubicBezTo>
                          <a:pt x="2" y="2"/>
                          <a:pt x="0" y="3"/>
                          <a:pt x="0" y="5"/>
                        </a:cubicBezTo>
                        <a:cubicBezTo>
                          <a:pt x="0" y="5"/>
                          <a:pt x="0" y="5"/>
                          <a:pt x="0"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57" name="Freeform 402"/>
                  <p:cNvSpPr/>
                  <p:nvPr/>
                </p:nvSpPr>
                <p:spPr bwMode="auto">
                  <a:xfrm>
                    <a:off x="601" y="1365"/>
                    <a:ext cx="2" cy="3"/>
                  </a:xfrm>
                  <a:custGeom>
                    <a:avLst/>
                    <a:gdLst>
                      <a:gd name="T0" fmla="*/ 0 w 3"/>
                      <a:gd name="T1" fmla="*/ 5 h 5"/>
                      <a:gd name="T2" fmla="*/ 3 w 3"/>
                      <a:gd name="T3" fmla="*/ 1 h 5"/>
                      <a:gd name="T4" fmla="*/ 2 w 3"/>
                      <a:gd name="T5" fmla="*/ 0 h 5"/>
                      <a:gd name="T6" fmla="*/ 0 w 3"/>
                      <a:gd name="T7" fmla="*/ 5 h 5"/>
                      <a:gd name="T8" fmla="*/ 0 w 3"/>
                      <a:gd name="T9" fmla="*/ 5 h 5"/>
                    </a:gdLst>
                    <a:ahLst/>
                    <a:cxnLst>
                      <a:cxn ang="0">
                        <a:pos x="T0" y="T1"/>
                      </a:cxn>
                      <a:cxn ang="0">
                        <a:pos x="T2" y="T3"/>
                      </a:cxn>
                      <a:cxn ang="0">
                        <a:pos x="T4" y="T5"/>
                      </a:cxn>
                      <a:cxn ang="0">
                        <a:pos x="T6" y="T7"/>
                      </a:cxn>
                      <a:cxn ang="0">
                        <a:pos x="T8" y="T9"/>
                      </a:cxn>
                    </a:cxnLst>
                    <a:rect l="0" t="0" r="r" b="b"/>
                    <a:pathLst>
                      <a:path w="3" h="5">
                        <a:moveTo>
                          <a:pt x="0" y="5"/>
                        </a:moveTo>
                        <a:cubicBezTo>
                          <a:pt x="0" y="3"/>
                          <a:pt x="1" y="2"/>
                          <a:pt x="3" y="1"/>
                        </a:cubicBezTo>
                        <a:cubicBezTo>
                          <a:pt x="3" y="1"/>
                          <a:pt x="2" y="0"/>
                          <a:pt x="2" y="0"/>
                        </a:cubicBezTo>
                        <a:cubicBezTo>
                          <a:pt x="1" y="2"/>
                          <a:pt x="0" y="3"/>
                          <a:pt x="0" y="5"/>
                        </a:cubicBezTo>
                        <a:cubicBezTo>
                          <a:pt x="0" y="5"/>
                          <a:pt x="0" y="5"/>
                          <a:pt x="0"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58" name="Freeform 403"/>
                  <p:cNvSpPr/>
                  <p:nvPr/>
                </p:nvSpPr>
                <p:spPr bwMode="auto">
                  <a:xfrm>
                    <a:off x="602" y="1365"/>
                    <a:ext cx="2" cy="3"/>
                  </a:xfrm>
                  <a:custGeom>
                    <a:avLst/>
                    <a:gdLst>
                      <a:gd name="T0" fmla="*/ 0 w 3"/>
                      <a:gd name="T1" fmla="*/ 5 h 5"/>
                      <a:gd name="T2" fmla="*/ 3 w 3"/>
                      <a:gd name="T3" fmla="*/ 1 h 5"/>
                      <a:gd name="T4" fmla="*/ 2 w 3"/>
                      <a:gd name="T5" fmla="*/ 0 h 5"/>
                      <a:gd name="T6" fmla="*/ 0 w 3"/>
                      <a:gd name="T7" fmla="*/ 5 h 5"/>
                      <a:gd name="T8" fmla="*/ 0 w 3"/>
                      <a:gd name="T9" fmla="*/ 5 h 5"/>
                    </a:gdLst>
                    <a:ahLst/>
                    <a:cxnLst>
                      <a:cxn ang="0">
                        <a:pos x="T0" y="T1"/>
                      </a:cxn>
                      <a:cxn ang="0">
                        <a:pos x="T2" y="T3"/>
                      </a:cxn>
                      <a:cxn ang="0">
                        <a:pos x="T4" y="T5"/>
                      </a:cxn>
                      <a:cxn ang="0">
                        <a:pos x="T6" y="T7"/>
                      </a:cxn>
                      <a:cxn ang="0">
                        <a:pos x="T8" y="T9"/>
                      </a:cxn>
                    </a:cxnLst>
                    <a:rect l="0" t="0" r="r" b="b"/>
                    <a:pathLst>
                      <a:path w="3" h="5">
                        <a:moveTo>
                          <a:pt x="0" y="5"/>
                        </a:moveTo>
                        <a:cubicBezTo>
                          <a:pt x="1" y="3"/>
                          <a:pt x="2" y="2"/>
                          <a:pt x="3" y="1"/>
                        </a:cubicBezTo>
                        <a:cubicBezTo>
                          <a:pt x="3" y="0"/>
                          <a:pt x="2" y="0"/>
                          <a:pt x="2" y="0"/>
                        </a:cubicBezTo>
                        <a:cubicBezTo>
                          <a:pt x="1" y="2"/>
                          <a:pt x="0" y="3"/>
                          <a:pt x="0" y="5"/>
                        </a:cubicBezTo>
                        <a:cubicBezTo>
                          <a:pt x="0" y="5"/>
                          <a:pt x="0" y="5"/>
                          <a:pt x="0"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59" name="Freeform 404"/>
                  <p:cNvSpPr/>
                  <p:nvPr/>
                </p:nvSpPr>
                <p:spPr bwMode="auto">
                  <a:xfrm>
                    <a:off x="602" y="1365"/>
                    <a:ext cx="2" cy="3"/>
                  </a:xfrm>
                  <a:custGeom>
                    <a:avLst/>
                    <a:gdLst>
                      <a:gd name="T0" fmla="*/ 0 w 2"/>
                      <a:gd name="T1" fmla="*/ 5 h 5"/>
                      <a:gd name="T2" fmla="*/ 2 w 2"/>
                      <a:gd name="T3" fmla="*/ 1 h 5"/>
                      <a:gd name="T4" fmla="*/ 2 w 2"/>
                      <a:gd name="T5" fmla="*/ 1 h 5"/>
                      <a:gd name="T6" fmla="*/ 0 w 2"/>
                      <a:gd name="T7" fmla="*/ 5 h 5"/>
                      <a:gd name="T8" fmla="*/ 0 w 2"/>
                      <a:gd name="T9" fmla="*/ 5 h 5"/>
                    </a:gdLst>
                    <a:ahLst/>
                    <a:cxnLst>
                      <a:cxn ang="0">
                        <a:pos x="T0" y="T1"/>
                      </a:cxn>
                      <a:cxn ang="0">
                        <a:pos x="T2" y="T3"/>
                      </a:cxn>
                      <a:cxn ang="0">
                        <a:pos x="T4" y="T5"/>
                      </a:cxn>
                      <a:cxn ang="0">
                        <a:pos x="T6" y="T7"/>
                      </a:cxn>
                      <a:cxn ang="0">
                        <a:pos x="T8" y="T9"/>
                      </a:cxn>
                    </a:cxnLst>
                    <a:rect l="0" t="0" r="r" b="b"/>
                    <a:pathLst>
                      <a:path w="2" h="5">
                        <a:moveTo>
                          <a:pt x="0" y="5"/>
                        </a:moveTo>
                        <a:cubicBezTo>
                          <a:pt x="1" y="3"/>
                          <a:pt x="1" y="2"/>
                          <a:pt x="2" y="1"/>
                        </a:cubicBezTo>
                        <a:cubicBezTo>
                          <a:pt x="2" y="1"/>
                          <a:pt x="2" y="0"/>
                          <a:pt x="2" y="1"/>
                        </a:cubicBezTo>
                        <a:cubicBezTo>
                          <a:pt x="1" y="2"/>
                          <a:pt x="0" y="3"/>
                          <a:pt x="0" y="5"/>
                        </a:cubicBezTo>
                        <a:cubicBezTo>
                          <a:pt x="0" y="5"/>
                          <a:pt x="0" y="5"/>
                          <a:pt x="0"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60" name="Freeform 405"/>
                  <p:cNvSpPr/>
                  <p:nvPr/>
                </p:nvSpPr>
                <p:spPr bwMode="auto">
                  <a:xfrm>
                    <a:off x="603" y="1365"/>
                    <a:ext cx="1" cy="2"/>
                  </a:xfrm>
                  <a:custGeom>
                    <a:avLst/>
                    <a:gdLst>
                      <a:gd name="T0" fmla="*/ 0 w 2"/>
                      <a:gd name="T1" fmla="*/ 3 h 3"/>
                      <a:gd name="T2" fmla="*/ 2 w 2"/>
                      <a:gd name="T3" fmla="*/ 0 h 3"/>
                      <a:gd name="T4" fmla="*/ 1 w 2"/>
                      <a:gd name="T5" fmla="*/ 0 h 3"/>
                      <a:gd name="T6" fmla="*/ 0 w 2"/>
                      <a:gd name="T7" fmla="*/ 3 h 3"/>
                      <a:gd name="T8" fmla="*/ 0 w 2"/>
                      <a:gd name="T9" fmla="*/ 3 h 3"/>
                    </a:gdLst>
                    <a:ahLst/>
                    <a:cxnLst>
                      <a:cxn ang="0">
                        <a:pos x="T0" y="T1"/>
                      </a:cxn>
                      <a:cxn ang="0">
                        <a:pos x="T2" y="T3"/>
                      </a:cxn>
                      <a:cxn ang="0">
                        <a:pos x="T4" y="T5"/>
                      </a:cxn>
                      <a:cxn ang="0">
                        <a:pos x="T6" y="T7"/>
                      </a:cxn>
                      <a:cxn ang="0">
                        <a:pos x="T8" y="T9"/>
                      </a:cxn>
                    </a:cxnLst>
                    <a:rect l="0" t="0" r="r" b="b"/>
                    <a:pathLst>
                      <a:path w="2" h="3">
                        <a:moveTo>
                          <a:pt x="0" y="3"/>
                        </a:moveTo>
                        <a:cubicBezTo>
                          <a:pt x="1" y="2"/>
                          <a:pt x="1" y="1"/>
                          <a:pt x="2" y="0"/>
                        </a:cubicBezTo>
                        <a:cubicBezTo>
                          <a:pt x="2" y="0"/>
                          <a:pt x="2" y="0"/>
                          <a:pt x="1" y="0"/>
                        </a:cubicBezTo>
                        <a:cubicBezTo>
                          <a:pt x="1" y="1"/>
                          <a:pt x="0" y="2"/>
                          <a:pt x="0" y="3"/>
                        </a:cubicBezTo>
                        <a:cubicBezTo>
                          <a:pt x="0" y="3"/>
                          <a:pt x="0" y="3"/>
                          <a:pt x="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61" name="Freeform 406"/>
                  <p:cNvSpPr/>
                  <p:nvPr/>
                </p:nvSpPr>
                <p:spPr bwMode="auto">
                  <a:xfrm>
                    <a:off x="622" y="1736"/>
                    <a:ext cx="24" cy="24"/>
                  </a:xfrm>
                  <a:custGeom>
                    <a:avLst/>
                    <a:gdLst>
                      <a:gd name="T0" fmla="*/ 24 w 35"/>
                      <a:gd name="T1" fmla="*/ 2 h 36"/>
                      <a:gd name="T2" fmla="*/ 9 w 35"/>
                      <a:gd name="T3" fmla="*/ 6 h 36"/>
                      <a:gd name="T4" fmla="*/ 6 w 35"/>
                      <a:gd name="T5" fmla="*/ 17 h 36"/>
                      <a:gd name="T6" fmla="*/ 0 w 35"/>
                      <a:gd name="T7" fmla="*/ 35 h 36"/>
                      <a:gd name="T8" fmla="*/ 1 w 35"/>
                      <a:gd name="T9" fmla="*/ 36 h 36"/>
                      <a:gd name="T10" fmla="*/ 12 w 35"/>
                      <a:gd name="T11" fmla="*/ 35 h 36"/>
                      <a:gd name="T12" fmla="*/ 14 w 35"/>
                      <a:gd name="T13" fmla="*/ 33 h 36"/>
                      <a:gd name="T14" fmla="*/ 15 w 35"/>
                      <a:gd name="T15" fmla="*/ 31 h 36"/>
                      <a:gd name="T16" fmla="*/ 15 w 35"/>
                      <a:gd name="T17" fmla="*/ 31 h 36"/>
                      <a:gd name="T18" fmla="*/ 18 w 35"/>
                      <a:gd name="T19" fmla="*/ 36 h 36"/>
                      <a:gd name="T20" fmla="*/ 24 w 35"/>
                      <a:gd name="T21" fmla="*/ 36 h 36"/>
                      <a:gd name="T22" fmla="*/ 29 w 35"/>
                      <a:gd name="T23" fmla="*/ 36 h 36"/>
                      <a:gd name="T24" fmla="*/ 33 w 35"/>
                      <a:gd name="T25" fmla="*/ 35 h 36"/>
                      <a:gd name="T26" fmla="*/ 33 w 35"/>
                      <a:gd name="T27" fmla="*/ 36 h 36"/>
                      <a:gd name="T28" fmla="*/ 34 w 35"/>
                      <a:gd name="T29" fmla="*/ 36 h 36"/>
                      <a:gd name="T30" fmla="*/ 34 w 35"/>
                      <a:gd name="T31" fmla="*/ 35 h 36"/>
                      <a:gd name="T32" fmla="*/ 27 w 35"/>
                      <a:gd name="T33" fmla="*/ 34 h 36"/>
                      <a:gd name="T34" fmla="*/ 17 w 35"/>
                      <a:gd name="T35" fmla="*/ 32 h 36"/>
                      <a:gd name="T36" fmla="*/ 16 w 35"/>
                      <a:gd name="T37" fmla="*/ 27 h 36"/>
                      <a:gd name="T38" fmla="*/ 14 w 35"/>
                      <a:gd name="T39" fmla="*/ 27 h 36"/>
                      <a:gd name="T40" fmla="*/ 13 w 35"/>
                      <a:gd name="T41" fmla="*/ 31 h 36"/>
                      <a:gd name="T42" fmla="*/ 4 w 35"/>
                      <a:gd name="T43" fmla="*/ 35 h 36"/>
                      <a:gd name="T44" fmla="*/ 3 w 35"/>
                      <a:gd name="T45" fmla="*/ 31 h 36"/>
                      <a:gd name="T46" fmla="*/ 6 w 35"/>
                      <a:gd name="T47" fmla="*/ 22 h 36"/>
                      <a:gd name="T48" fmla="*/ 10 w 35"/>
                      <a:gd name="T49" fmla="*/ 8 h 36"/>
                      <a:gd name="T50" fmla="*/ 24 w 35"/>
                      <a:gd name="T51" fmla="*/ 3 h 36"/>
                      <a:gd name="T52" fmla="*/ 24 w 35"/>
                      <a:gd name="T53" fmla="*/ 2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5" h="36">
                        <a:moveTo>
                          <a:pt x="24" y="2"/>
                        </a:moveTo>
                        <a:cubicBezTo>
                          <a:pt x="19" y="2"/>
                          <a:pt x="12" y="0"/>
                          <a:pt x="9" y="6"/>
                        </a:cubicBezTo>
                        <a:cubicBezTo>
                          <a:pt x="8" y="9"/>
                          <a:pt x="7" y="13"/>
                          <a:pt x="6" y="17"/>
                        </a:cubicBezTo>
                        <a:cubicBezTo>
                          <a:pt x="4" y="23"/>
                          <a:pt x="2" y="29"/>
                          <a:pt x="0" y="35"/>
                        </a:cubicBezTo>
                        <a:cubicBezTo>
                          <a:pt x="0" y="36"/>
                          <a:pt x="0" y="36"/>
                          <a:pt x="1" y="36"/>
                        </a:cubicBezTo>
                        <a:cubicBezTo>
                          <a:pt x="5" y="36"/>
                          <a:pt x="9" y="36"/>
                          <a:pt x="12" y="35"/>
                        </a:cubicBezTo>
                        <a:cubicBezTo>
                          <a:pt x="13" y="34"/>
                          <a:pt x="14" y="33"/>
                          <a:pt x="14" y="33"/>
                        </a:cubicBezTo>
                        <a:cubicBezTo>
                          <a:pt x="14" y="32"/>
                          <a:pt x="15" y="31"/>
                          <a:pt x="15" y="31"/>
                        </a:cubicBezTo>
                        <a:cubicBezTo>
                          <a:pt x="15" y="29"/>
                          <a:pt x="15" y="29"/>
                          <a:pt x="15" y="31"/>
                        </a:cubicBezTo>
                        <a:cubicBezTo>
                          <a:pt x="15" y="32"/>
                          <a:pt x="16" y="35"/>
                          <a:pt x="18" y="36"/>
                        </a:cubicBezTo>
                        <a:cubicBezTo>
                          <a:pt x="20" y="36"/>
                          <a:pt x="22" y="36"/>
                          <a:pt x="24" y="36"/>
                        </a:cubicBezTo>
                        <a:cubicBezTo>
                          <a:pt x="26" y="36"/>
                          <a:pt x="27" y="36"/>
                          <a:pt x="29" y="36"/>
                        </a:cubicBezTo>
                        <a:cubicBezTo>
                          <a:pt x="29" y="36"/>
                          <a:pt x="35" y="35"/>
                          <a:pt x="33" y="35"/>
                        </a:cubicBezTo>
                        <a:cubicBezTo>
                          <a:pt x="32" y="35"/>
                          <a:pt x="32" y="36"/>
                          <a:pt x="33" y="36"/>
                        </a:cubicBezTo>
                        <a:cubicBezTo>
                          <a:pt x="34" y="36"/>
                          <a:pt x="34" y="36"/>
                          <a:pt x="34" y="36"/>
                        </a:cubicBezTo>
                        <a:cubicBezTo>
                          <a:pt x="35" y="36"/>
                          <a:pt x="35" y="35"/>
                          <a:pt x="34" y="35"/>
                        </a:cubicBezTo>
                        <a:cubicBezTo>
                          <a:pt x="33" y="34"/>
                          <a:pt x="29" y="34"/>
                          <a:pt x="27" y="34"/>
                        </a:cubicBezTo>
                        <a:cubicBezTo>
                          <a:pt x="24" y="34"/>
                          <a:pt x="18" y="36"/>
                          <a:pt x="17" y="32"/>
                        </a:cubicBezTo>
                        <a:cubicBezTo>
                          <a:pt x="16" y="31"/>
                          <a:pt x="16" y="29"/>
                          <a:pt x="16" y="27"/>
                        </a:cubicBezTo>
                        <a:cubicBezTo>
                          <a:pt x="16" y="26"/>
                          <a:pt x="15" y="27"/>
                          <a:pt x="14" y="27"/>
                        </a:cubicBezTo>
                        <a:cubicBezTo>
                          <a:pt x="14" y="29"/>
                          <a:pt x="14" y="30"/>
                          <a:pt x="13" y="31"/>
                        </a:cubicBezTo>
                        <a:cubicBezTo>
                          <a:pt x="12" y="35"/>
                          <a:pt x="7" y="35"/>
                          <a:pt x="4" y="35"/>
                        </a:cubicBezTo>
                        <a:cubicBezTo>
                          <a:pt x="1" y="35"/>
                          <a:pt x="2" y="33"/>
                          <a:pt x="3" y="31"/>
                        </a:cubicBezTo>
                        <a:cubicBezTo>
                          <a:pt x="4" y="28"/>
                          <a:pt x="5" y="25"/>
                          <a:pt x="6" y="22"/>
                        </a:cubicBezTo>
                        <a:cubicBezTo>
                          <a:pt x="7" y="17"/>
                          <a:pt x="9" y="13"/>
                          <a:pt x="10" y="8"/>
                        </a:cubicBezTo>
                        <a:cubicBezTo>
                          <a:pt x="12" y="1"/>
                          <a:pt x="19" y="3"/>
                          <a:pt x="24" y="3"/>
                        </a:cubicBezTo>
                        <a:cubicBezTo>
                          <a:pt x="25" y="3"/>
                          <a:pt x="25" y="2"/>
                          <a:pt x="2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525" name="组合 524"/>
                <p:cNvGrpSpPr/>
                <p:nvPr/>
              </p:nvGrpSpPr>
              <p:grpSpPr>
                <a:xfrm>
                  <a:off x="819150" y="2128838"/>
                  <a:ext cx="293688" cy="666750"/>
                  <a:chOff x="819150" y="2128838"/>
                  <a:chExt cx="293688" cy="666750"/>
                </a:xfrm>
                <a:grpFill/>
              </p:grpSpPr>
              <p:sp>
                <p:nvSpPr>
                  <p:cNvPr id="526" name="Freeform 82"/>
                  <p:cNvSpPr/>
                  <p:nvPr/>
                </p:nvSpPr>
                <p:spPr bwMode="auto">
                  <a:xfrm>
                    <a:off x="922338" y="2671763"/>
                    <a:ext cx="87313" cy="77788"/>
                  </a:xfrm>
                  <a:custGeom>
                    <a:avLst/>
                    <a:gdLst>
                      <a:gd name="T0" fmla="*/ 66 w 82"/>
                      <a:gd name="T1" fmla="*/ 4 h 73"/>
                      <a:gd name="T2" fmla="*/ 13 w 82"/>
                      <a:gd name="T3" fmla="*/ 22 h 73"/>
                      <a:gd name="T4" fmla="*/ 26 w 82"/>
                      <a:gd name="T5" fmla="*/ 66 h 73"/>
                      <a:gd name="T6" fmla="*/ 76 w 82"/>
                      <a:gd name="T7" fmla="*/ 51 h 73"/>
                      <a:gd name="T8" fmla="*/ 58 w 82"/>
                      <a:gd name="T9" fmla="*/ 3 h 73"/>
                      <a:gd name="T10" fmla="*/ 58 w 82"/>
                      <a:gd name="T11" fmla="*/ 4 h 73"/>
                      <a:gd name="T12" fmla="*/ 78 w 82"/>
                      <a:gd name="T13" fmla="*/ 31 h 73"/>
                      <a:gd name="T14" fmla="*/ 69 w 82"/>
                      <a:gd name="T15" fmla="*/ 60 h 73"/>
                      <a:gd name="T16" fmla="*/ 21 w 82"/>
                      <a:gd name="T17" fmla="*/ 62 h 73"/>
                      <a:gd name="T18" fmla="*/ 18 w 82"/>
                      <a:gd name="T19" fmla="*/ 18 h 73"/>
                      <a:gd name="T20" fmla="*/ 65 w 82"/>
                      <a:gd name="T21" fmla="*/ 6 h 73"/>
                      <a:gd name="T22" fmla="*/ 66 w 82"/>
                      <a:gd name="T23" fmla="*/ 4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2" h="73">
                        <a:moveTo>
                          <a:pt x="66" y="4"/>
                        </a:moveTo>
                        <a:cubicBezTo>
                          <a:pt x="47" y="0"/>
                          <a:pt x="25" y="7"/>
                          <a:pt x="13" y="22"/>
                        </a:cubicBezTo>
                        <a:cubicBezTo>
                          <a:pt x="0" y="38"/>
                          <a:pt x="8" y="59"/>
                          <a:pt x="26" y="66"/>
                        </a:cubicBezTo>
                        <a:cubicBezTo>
                          <a:pt x="45" y="73"/>
                          <a:pt x="67" y="71"/>
                          <a:pt x="76" y="51"/>
                        </a:cubicBezTo>
                        <a:cubicBezTo>
                          <a:pt x="82" y="37"/>
                          <a:pt x="80" y="0"/>
                          <a:pt x="58" y="3"/>
                        </a:cubicBezTo>
                        <a:cubicBezTo>
                          <a:pt x="57" y="3"/>
                          <a:pt x="57" y="4"/>
                          <a:pt x="58" y="4"/>
                        </a:cubicBezTo>
                        <a:cubicBezTo>
                          <a:pt x="72" y="2"/>
                          <a:pt x="77" y="21"/>
                          <a:pt x="78" y="31"/>
                        </a:cubicBezTo>
                        <a:cubicBezTo>
                          <a:pt x="79" y="41"/>
                          <a:pt x="76" y="52"/>
                          <a:pt x="69" y="60"/>
                        </a:cubicBezTo>
                        <a:cubicBezTo>
                          <a:pt x="57" y="73"/>
                          <a:pt x="35" y="69"/>
                          <a:pt x="21" y="62"/>
                        </a:cubicBezTo>
                        <a:cubicBezTo>
                          <a:pt x="4" y="52"/>
                          <a:pt x="6" y="31"/>
                          <a:pt x="18" y="18"/>
                        </a:cubicBezTo>
                        <a:cubicBezTo>
                          <a:pt x="30" y="7"/>
                          <a:pt x="49" y="2"/>
                          <a:pt x="65" y="6"/>
                        </a:cubicBezTo>
                        <a:cubicBezTo>
                          <a:pt x="66" y="6"/>
                          <a:pt x="66" y="5"/>
                          <a:pt x="66"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7" name="Freeform 83"/>
                  <p:cNvSpPr/>
                  <p:nvPr/>
                </p:nvSpPr>
                <p:spPr bwMode="auto">
                  <a:xfrm>
                    <a:off x="958850" y="2709863"/>
                    <a:ext cx="33338" cy="34925"/>
                  </a:xfrm>
                  <a:custGeom>
                    <a:avLst/>
                    <a:gdLst>
                      <a:gd name="T0" fmla="*/ 2 w 31"/>
                      <a:gd name="T1" fmla="*/ 29 h 33"/>
                      <a:gd name="T2" fmla="*/ 0 w 31"/>
                      <a:gd name="T3" fmla="*/ 31 h 33"/>
                      <a:gd name="T4" fmla="*/ 1 w 31"/>
                      <a:gd name="T5" fmla="*/ 32 h 33"/>
                      <a:gd name="T6" fmla="*/ 6 w 31"/>
                      <a:gd name="T7" fmla="*/ 17 h 33"/>
                      <a:gd name="T8" fmla="*/ 8 w 31"/>
                      <a:gd name="T9" fmla="*/ 9 h 33"/>
                      <a:gd name="T10" fmla="*/ 8 w 31"/>
                      <a:gd name="T11" fmla="*/ 5 h 33"/>
                      <a:gd name="T12" fmla="*/ 10 w 31"/>
                      <a:gd name="T13" fmla="*/ 3 h 33"/>
                      <a:gd name="T14" fmla="*/ 30 w 31"/>
                      <a:gd name="T15" fmla="*/ 27 h 33"/>
                      <a:gd name="T16" fmla="*/ 31 w 31"/>
                      <a:gd name="T17" fmla="*/ 26 h 33"/>
                      <a:gd name="T18" fmla="*/ 9 w 31"/>
                      <a:gd name="T19" fmla="*/ 0 h 33"/>
                      <a:gd name="T20" fmla="*/ 8 w 31"/>
                      <a:gd name="T21" fmla="*/ 0 h 33"/>
                      <a:gd name="T22" fmla="*/ 0 w 31"/>
                      <a:gd name="T23" fmla="*/ 31 h 33"/>
                      <a:gd name="T24" fmla="*/ 1 w 31"/>
                      <a:gd name="T25" fmla="*/ 32 h 33"/>
                      <a:gd name="T26" fmla="*/ 3 w 31"/>
                      <a:gd name="T27" fmla="*/ 30 h 33"/>
                      <a:gd name="T28" fmla="*/ 2 w 31"/>
                      <a:gd name="T29" fmla="*/ 29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1" h="33">
                        <a:moveTo>
                          <a:pt x="2" y="29"/>
                        </a:moveTo>
                        <a:cubicBezTo>
                          <a:pt x="1" y="30"/>
                          <a:pt x="1" y="30"/>
                          <a:pt x="0" y="31"/>
                        </a:cubicBezTo>
                        <a:cubicBezTo>
                          <a:pt x="1" y="31"/>
                          <a:pt x="1" y="31"/>
                          <a:pt x="1" y="32"/>
                        </a:cubicBezTo>
                        <a:cubicBezTo>
                          <a:pt x="4" y="27"/>
                          <a:pt x="5" y="22"/>
                          <a:pt x="6" y="17"/>
                        </a:cubicBezTo>
                        <a:cubicBezTo>
                          <a:pt x="7" y="15"/>
                          <a:pt x="7" y="12"/>
                          <a:pt x="8" y="9"/>
                        </a:cubicBezTo>
                        <a:cubicBezTo>
                          <a:pt x="8" y="7"/>
                          <a:pt x="8" y="6"/>
                          <a:pt x="8" y="5"/>
                        </a:cubicBezTo>
                        <a:cubicBezTo>
                          <a:pt x="9" y="3"/>
                          <a:pt x="8" y="1"/>
                          <a:pt x="10" y="3"/>
                        </a:cubicBezTo>
                        <a:cubicBezTo>
                          <a:pt x="16" y="12"/>
                          <a:pt x="27" y="17"/>
                          <a:pt x="30" y="27"/>
                        </a:cubicBezTo>
                        <a:cubicBezTo>
                          <a:pt x="30" y="28"/>
                          <a:pt x="31" y="27"/>
                          <a:pt x="31" y="26"/>
                        </a:cubicBezTo>
                        <a:cubicBezTo>
                          <a:pt x="28" y="15"/>
                          <a:pt x="15" y="10"/>
                          <a:pt x="9" y="0"/>
                        </a:cubicBezTo>
                        <a:cubicBezTo>
                          <a:pt x="9" y="0"/>
                          <a:pt x="8" y="0"/>
                          <a:pt x="8" y="0"/>
                        </a:cubicBezTo>
                        <a:cubicBezTo>
                          <a:pt x="5" y="11"/>
                          <a:pt x="5" y="21"/>
                          <a:pt x="0" y="31"/>
                        </a:cubicBezTo>
                        <a:cubicBezTo>
                          <a:pt x="0" y="32"/>
                          <a:pt x="1" y="33"/>
                          <a:pt x="1" y="32"/>
                        </a:cubicBezTo>
                        <a:cubicBezTo>
                          <a:pt x="2" y="31"/>
                          <a:pt x="2" y="31"/>
                          <a:pt x="3" y="30"/>
                        </a:cubicBezTo>
                        <a:cubicBezTo>
                          <a:pt x="3" y="30"/>
                          <a:pt x="2" y="29"/>
                          <a:pt x="2" y="2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8" name="Freeform 84"/>
                  <p:cNvSpPr/>
                  <p:nvPr/>
                </p:nvSpPr>
                <p:spPr bwMode="auto">
                  <a:xfrm>
                    <a:off x="962025" y="2713038"/>
                    <a:ext cx="28575" cy="33338"/>
                  </a:xfrm>
                  <a:custGeom>
                    <a:avLst/>
                    <a:gdLst>
                      <a:gd name="T0" fmla="*/ 4 w 28"/>
                      <a:gd name="T1" fmla="*/ 26 h 32"/>
                      <a:gd name="T2" fmla="*/ 5 w 28"/>
                      <a:gd name="T3" fmla="*/ 19 h 32"/>
                      <a:gd name="T4" fmla="*/ 9 w 28"/>
                      <a:gd name="T5" fmla="*/ 26 h 32"/>
                      <a:gd name="T6" fmla="*/ 13 w 28"/>
                      <a:gd name="T7" fmla="*/ 27 h 32"/>
                      <a:gd name="T8" fmla="*/ 16 w 28"/>
                      <a:gd name="T9" fmla="*/ 28 h 32"/>
                      <a:gd name="T10" fmla="*/ 22 w 28"/>
                      <a:gd name="T11" fmla="*/ 27 h 32"/>
                      <a:gd name="T12" fmla="*/ 14 w 28"/>
                      <a:gd name="T13" fmla="*/ 14 h 32"/>
                      <a:gd name="T14" fmla="*/ 22 w 28"/>
                      <a:gd name="T15" fmla="*/ 15 h 32"/>
                      <a:gd name="T16" fmla="*/ 9 w 28"/>
                      <a:gd name="T17" fmla="*/ 8 h 32"/>
                      <a:gd name="T18" fmla="*/ 11 w 28"/>
                      <a:gd name="T19" fmla="*/ 5 h 32"/>
                      <a:gd name="T20" fmla="*/ 10 w 28"/>
                      <a:gd name="T21" fmla="*/ 16 h 32"/>
                      <a:gd name="T22" fmla="*/ 9 w 28"/>
                      <a:gd name="T23" fmla="*/ 14 h 32"/>
                      <a:gd name="T24" fmla="*/ 10 w 28"/>
                      <a:gd name="T25" fmla="*/ 27 h 32"/>
                      <a:gd name="T26" fmla="*/ 8 w 28"/>
                      <a:gd name="T27" fmla="*/ 30 h 32"/>
                      <a:gd name="T28" fmla="*/ 12 w 28"/>
                      <a:gd name="T29" fmla="*/ 28 h 32"/>
                      <a:gd name="T30" fmla="*/ 17 w 28"/>
                      <a:gd name="T31" fmla="*/ 28 h 32"/>
                      <a:gd name="T32" fmla="*/ 22 w 28"/>
                      <a:gd name="T33" fmla="*/ 26 h 32"/>
                      <a:gd name="T34" fmla="*/ 19 w 28"/>
                      <a:gd name="T35" fmla="*/ 21 h 32"/>
                      <a:gd name="T36" fmla="*/ 24 w 28"/>
                      <a:gd name="T37" fmla="*/ 24 h 32"/>
                      <a:gd name="T38" fmla="*/ 20 w 28"/>
                      <a:gd name="T39" fmla="*/ 26 h 32"/>
                      <a:gd name="T40" fmla="*/ 6 w 28"/>
                      <a:gd name="T41" fmla="*/ 22 h 32"/>
                      <a:gd name="T42" fmla="*/ 8 w 28"/>
                      <a:gd name="T43" fmla="*/ 22 h 32"/>
                      <a:gd name="T44" fmla="*/ 1 w 28"/>
                      <a:gd name="T45" fmla="*/ 31 h 32"/>
                      <a:gd name="T46" fmla="*/ 8 w 28"/>
                      <a:gd name="T47" fmla="*/ 24 h 32"/>
                      <a:gd name="T48" fmla="*/ 22 w 28"/>
                      <a:gd name="T49" fmla="*/ 25 h 32"/>
                      <a:gd name="T50" fmla="*/ 25 w 28"/>
                      <a:gd name="T51" fmla="*/ 25 h 32"/>
                      <a:gd name="T52" fmla="*/ 26 w 28"/>
                      <a:gd name="T53" fmla="*/ 23 h 32"/>
                      <a:gd name="T54" fmla="*/ 14 w 28"/>
                      <a:gd name="T55" fmla="*/ 23 h 32"/>
                      <a:gd name="T56" fmla="*/ 14 w 28"/>
                      <a:gd name="T57" fmla="*/ 26 h 32"/>
                      <a:gd name="T58" fmla="*/ 17 w 28"/>
                      <a:gd name="T59" fmla="*/ 25 h 32"/>
                      <a:gd name="T60" fmla="*/ 21 w 28"/>
                      <a:gd name="T61" fmla="*/ 24 h 32"/>
                      <a:gd name="T62" fmla="*/ 14 w 28"/>
                      <a:gd name="T63" fmla="*/ 26 h 32"/>
                      <a:gd name="T64" fmla="*/ 15 w 28"/>
                      <a:gd name="T65" fmla="*/ 23 h 32"/>
                      <a:gd name="T66" fmla="*/ 28 w 28"/>
                      <a:gd name="T67" fmla="*/ 23 h 32"/>
                      <a:gd name="T68" fmla="*/ 26 w 28"/>
                      <a:gd name="T69" fmla="*/ 26 h 32"/>
                      <a:gd name="T70" fmla="*/ 20 w 28"/>
                      <a:gd name="T71" fmla="*/ 21 h 32"/>
                      <a:gd name="T72" fmla="*/ 6 w 28"/>
                      <a:gd name="T73" fmla="*/ 25 h 32"/>
                      <a:gd name="T74" fmla="*/ 1 w 28"/>
                      <a:gd name="T75" fmla="*/ 25 h 32"/>
                      <a:gd name="T76" fmla="*/ 7 w 28"/>
                      <a:gd name="T77" fmla="*/ 20 h 32"/>
                      <a:gd name="T78" fmla="*/ 9 w 28"/>
                      <a:gd name="T79" fmla="*/ 31 h 32"/>
                      <a:gd name="T80" fmla="*/ 25 w 28"/>
                      <a:gd name="T81" fmla="*/ 26 h 32"/>
                      <a:gd name="T82" fmla="*/ 19 w 28"/>
                      <a:gd name="T83" fmla="*/ 28 h 32"/>
                      <a:gd name="T84" fmla="*/ 17 w 28"/>
                      <a:gd name="T85" fmla="*/ 26 h 32"/>
                      <a:gd name="T86" fmla="*/ 13 w 28"/>
                      <a:gd name="T87" fmla="*/ 28 h 32"/>
                      <a:gd name="T88" fmla="*/ 6 w 28"/>
                      <a:gd name="T89" fmla="*/ 28 h 32"/>
                      <a:gd name="T90" fmla="*/ 4 w 28"/>
                      <a:gd name="T91" fmla="*/ 28 h 32"/>
                      <a:gd name="T92" fmla="*/ 2 w 28"/>
                      <a:gd name="T93" fmla="*/ 29 h 32"/>
                      <a:gd name="T94" fmla="*/ 4 w 28"/>
                      <a:gd name="T95" fmla="*/ 27 h 32"/>
                      <a:gd name="T96" fmla="*/ 9 w 28"/>
                      <a:gd name="T97" fmla="*/ 25 h 32"/>
                      <a:gd name="T98" fmla="*/ 8 w 28"/>
                      <a:gd name="T99" fmla="*/ 5 h 32"/>
                      <a:gd name="T100" fmla="*/ 9 w 28"/>
                      <a:gd name="T101" fmla="*/ 6 h 32"/>
                      <a:gd name="T102" fmla="*/ 19 w 28"/>
                      <a:gd name="T103" fmla="*/ 16 h 32"/>
                      <a:gd name="T104" fmla="*/ 14 w 28"/>
                      <a:gd name="T105" fmla="*/ 11 h 32"/>
                      <a:gd name="T106" fmla="*/ 18 w 28"/>
                      <a:gd name="T107" fmla="*/ 19 h 32"/>
                      <a:gd name="T108" fmla="*/ 19 w 28"/>
                      <a:gd name="T109" fmla="*/ 17 h 32"/>
                      <a:gd name="T110" fmla="*/ 15 w 28"/>
                      <a:gd name="T111" fmla="*/ 14 h 32"/>
                      <a:gd name="T112" fmla="*/ 13 w 28"/>
                      <a:gd name="T113" fmla="*/ 13 h 32"/>
                      <a:gd name="T114" fmla="*/ 10 w 28"/>
                      <a:gd name="T115" fmla="*/ 6 h 32"/>
                      <a:gd name="T116" fmla="*/ 7 w 28"/>
                      <a:gd name="T117" fmla="*/ 1 h 32"/>
                      <a:gd name="T118" fmla="*/ 6 w 28"/>
                      <a:gd name="T119" fmla="*/ 9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8" h="32">
                        <a:moveTo>
                          <a:pt x="2" y="27"/>
                        </a:moveTo>
                        <a:cubicBezTo>
                          <a:pt x="4" y="22"/>
                          <a:pt x="5" y="18"/>
                          <a:pt x="7" y="14"/>
                        </a:cubicBezTo>
                        <a:cubicBezTo>
                          <a:pt x="6" y="14"/>
                          <a:pt x="6" y="13"/>
                          <a:pt x="5" y="13"/>
                        </a:cubicBezTo>
                        <a:cubicBezTo>
                          <a:pt x="4" y="17"/>
                          <a:pt x="4" y="21"/>
                          <a:pt x="3" y="25"/>
                        </a:cubicBezTo>
                        <a:cubicBezTo>
                          <a:pt x="3" y="25"/>
                          <a:pt x="4" y="25"/>
                          <a:pt x="4" y="25"/>
                        </a:cubicBezTo>
                        <a:cubicBezTo>
                          <a:pt x="5" y="20"/>
                          <a:pt x="6" y="15"/>
                          <a:pt x="7" y="9"/>
                        </a:cubicBezTo>
                        <a:cubicBezTo>
                          <a:pt x="7" y="9"/>
                          <a:pt x="6" y="9"/>
                          <a:pt x="6" y="9"/>
                        </a:cubicBezTo>
                        <a:cubicBezTo>
                          <a:pt x="6" y="15"/>
                          <a:pt x="4" y="20"/>
                          <a:pt x="4" y="26"/>
                        </a:cubicBezTo>
                        <a:cubicBezTo>
                          <a:pt x="4" y="26"/>
                          <a:pt x="5" y="26"/>
                          <a:pt x="5" y="26"/>
                        </a:cubicBezTo>
                        <a:cubicBezTo>
                          <a:pt x="6" y="20"/>
                          <a:pt x="7" y="14"/>
                          <a:pt x="8" y="7"/>
                        </a:cubicBezTo>
                        <a:cubicBezTo>
                          <a:pt x="8" y="7"/>
                          <a:pt x="7" y="7"/>
                          <a:pt x="7" y="7"/>
                        </a:cubicBezTo>
                        <a:cubicBezTo>
                          <a:pt x="7" y="8"/>
                          <a:pt x="7" y="8"/>
                          <a:pt x="7" y="9"/>
                        </a:cubicBezTo>
                        <a:cubicBezTo>
                          <a:pt x="7" y="9"/>
                          <a:pt x="7" y="9"/>
                          <a:pt x="8" y="9"/>
                        </a:cubicBezTo>
                        <a:cubicBezTo>
                          <a:pt x="8" y="6"/>
                          <a:pt x="8" y="3"/>
                          <a:pt x="8" y="1"/>
                        </a:cubicBezTo>
                        <a:cubicBezTo>
                          <a:pt x="8" y="1"/>
                          <a:pt x="7" y="1"/>
                          <a:pt x="7" y="1"/>
                        </a:cubicBezTo>
                        <a:cubicBezTo>
                          <a:pt x="7" y="7"/>
                          <a:pt x="5" y="13"/>
                          <a:pt x="5" y="19"/>
                        </a:cubicBezTo>
                        <a:cubicBezTo>
                          <a:pt x="5" y="19"/>
                          <a:pt x="6" y="19"/>
                          <a:pt x="6" y="19"/>
                        </a:cubicBezTo>
                        <a:cubicBezTo>
                          <a:pt x="6" y="14"/>
                          <a:pt x="7" y="9"/>
                          <a:pt x="9" y="4"/>
                        </a:cubicBezTo>
                        <a:cubicBezTo>
                          <a:pt x="9" y="4"/>
                          <a:pt x="8" y="4"/>
                          <a:pt x="8" y="4"/>
                        </a:cubicBezTo>
                        <a:cubicBezTo>
                          <a:pt x="10" y="10"/>
                          <a:pt x="8" y="17"/>
                          <a:pt x="7" y="23"/>
                        </a:cubicBezTo>
                        <a:cubicBezTo>
                          <a:pt x="8" y="23"/>
                          <a:pt x="8" y="23"/>
                          <a:pt x="9" y="23"/>
                        </a:cubicBezTo>
                        <a:cubicBezTo>
                          <a:pt x="8" y="17"/>
                          <a:pt x="10" y="12"/>
                          <a:pt x="11" y="7"/>
                        </a:cubicBezTo>
                        <a:cubicBezTo>
                          <a:pt x="11" y="7"/>
                          <a:pt x="10" y="6"/>
                          <a:pt x="10" y="6"/>
                        </a:cubicBezTo>
                        <a:cubicBezTo>
                          <a:pt x="10" y="13"/>
                          <a:pt x="10" y="20"/>
                          <a:pt x="9" y="26"/>
                        </a:cubicBezTo>
                        <a:cubicBezTo>
                          <a:pt x="10" y="26"/>
                          <a:pt x="10" y="26"/>
                          <a:pt x="10" y="26"/>
                        </a:cubicBezTo>
                        <a:cubicBezTo>
                          <a:pt x="11" y="21"/>
                          <a:pt x="12" y="15"/>
                          <a:pt x="14" y="10"/>
                        </a:cubicBezTo>
                        <a:cubicBezTo>
                          <a:pt x="13" y="10"/>
                          <a:pt x="13" y="10"/>
                          <a:pt x="13" y="10"/>
                        </a:cubicBezTo>
                        <a:cubicBezTo>
                          <a:pt x="13" y="16"/>
                          <a:pt x="12" y="22"/>
                          <a:pt x="11" y="28"/>
                        </a:cubicBezTo>
                        <a:cubicBezTo>
                          <a:pt x="11" y="28"/>
                          <a:pt x="11" y="28"/>
                          <a:pt x="12" y="28"/>
                        </a:cubicBezTo>
                        <a:cubicBezTo>
                          <a:pt x="12" y="23"/>
                          <a:pt x="13" y="18"/>
                          <a:pt x="14" y="13"/>
                        </a:cubicBezTo>
                        <a:cubicBezTo>
                          <a:pt x="14" y="13"/>
                          <a:pt x="13" y="13"/>
                          <a:pt x="13" y="13"/>
                        </a:cubicBezTo>
                        <a:cubicBezTo>
                          <a:pt x="14" y="18"/>
                          <a:pt x="13" y="22"/>
                          <a:pt x="13" y="27"/>
                        </a:cubicBezTo>
                        <a:cubicBezTo>
                          <a:pt x="13" y="27"/>
                          <a:pt x="14" y="27"/>
                          <a:pt x="14" y="27"/>
                        </a:cubicBezTo>
                        <a:cubicBezTo>
                          <a:pt x="14" y="22"/>
                          <a:pt x="14" y="17"/>
                          <a:pt x="16" y="12"/>
                        </a:cubicBezTo>
                        <a:cubicBezTo>
                          <a:pt x="15" y="12"/>
                          <a:pt x="15" y="12"/>
                          <a:pt x="14" y="12"/>
                        </a:cubicBezTo>
                        <a:cubicBezTo>
                          <a:pt x="15" y="17"/>
                          <a:pt x="15" y="22"/>
                          <a:pt x="15" y="27"/>
                        </a:cubicBezTo>
                        <a:cubicBezTo>
                          <a:pt x="15" y="27"/>
                          <a:pt x="16" y="27"/>
                          <a:pt x="16" y="27"/>
                        </a:cubicBezTo>
                        <a:cubicBezTo>
                          <a:pt x="16" y="22"/>
                          <a:pt x="16" y="18"/>
                          <a:pt x="17" y="14"/>
                        </a:cubicBezTo>
                        <a:cubicBezTo>
                          <a:pt x="16" y="14"/>
                          <a:pt x="16" y="14"/>
                          <a:pt x="15" y="14"/>
                        </a:cubicBezTo>
                        <a:cubicBezTo>
                          <a:pt x="16" y="19"/>
                          <a:pt x="16" y="23"/>
                          <a:pt x="16" y="28"/>
                        </a:cubicBezTo>
                        <a:cubicBezTo>
                          <a:pt x="17" y="28"/>
                          <a:pt x="17" y="28"/>
                          <a:pt x="18" y="28"/>
                        </a:cubicBezTo>
                        <a:cubicBezTo>
                          <a:pt x="17" y="23"/>
                          <a:pt x="18" y="19"/>
                          <a:pt x="19" y="15"/>
                        </a:cubicBezTo>
                        <a:cubicBezTo>
                          <a:pt x="18" y="15"/>
                          <a:pt x="18" y="15"/>
                          <a:pt x="17" y="15"/>
                        </a:cubicBezTo>
                        <a:cubicBezTo>
                          <a:pt x="18" y="19"/>
                          <a:pt x="18" y="23"/>
                          <a:pt x="18" y="28"/>
                        </a:cubicBezTo>
                        <a:cubicBezTo>
                          <a:pt x="19" y="28"/>
                          <a:pt x="19" y="28"/>
                          <a:pt x="19" y="28"/>
                        </a:cubicBezTo>
                        <a:cubicBezTo>
                          <a:pt x="19" y="24"/>
                          <a:pt x="20" y="20"/>
                          <a:pt x="20" y="17"/>
                        </a:cubicBezTo>
                        <a:cubicBezTo>
                          <a:pt x="20" y="17"/>
                          <a:pt x="19" y="17"/>
                          <a:pt x="19" y="17"/>
                        </a:cubicBezTo>
                        <a:cubicBezTo>
                          <a:pt x="21" y="20"/>
                          <a:pt x="21" y="23"/>
                          <a:pt x="22" y="27"/>
                        </a:cubicBezTo>
                        <a:cubicBezTo>
                          <a:pt x="22" y="27"/>
                          <a:pt x="23" y="27"/>
                          <a:pt x="23" y="26"/>
                        </a:cubicBezTo>
                        <a:cubicBezTo>
                          <a:pt x="22" y="24"/>
                          <a:pt x="20" y="18"/>
                          <a:pt x="26" y="25"/>
                        </a:cubicBezTo>
                        <a:cubicBezTo>
                          <a:pt x="26" y="24"/>
                          <a:pt x="26" y="24"/>
                          <a:pt x="27" y="24"/>
                        </a:cubicBezTo>
                        <a:cubicBezTo>
                          <a:pt x="24" y="22"/>
                          <a:pt x="21" y="20"/>
                          <a:pt x="19" y="18"/>
                        </a:cubicBezTo>
                        <a:cubicBezTo>
                          <a:pt x="19" y="19"/>
                          <a:pt x="18" y="19"/>
                          <a:pt x="18" y="20"/>
                        </a:cubicBezTo>
                        <a:cubicBezTo>
                          <a:pt x="19" y="20"/>
                          <a:pt x="21" y="21"/>
                          <a:pt x="22" y="22"/>
                        </a:cubicBezTo>
                        <a:cubicBezTo>
                          <a:pt x="22" y="22"/>
                          <a:pt x="23" y="22"/>
                          <a:pt x="23" y="21"/>
                        </a:cubicBezTo>
                        <a:cubicBezTo>
                          <a:pt x="20" y="19"/>
                          <a:pt x="16" y="17"/>
                          <a:pt x="14" y="14"/>
                        </a:cubicBezTo>
                        <a:cubicBezTo>
                          <a:pt x="14" y="14"/>
                          <a:pt x="13" y="14"/>
                          <a:pt x="13" y="15"/>
                        </a:cubicBezTo>
                        <a:cubicBezTo>
                          <a:pt x="16" y="16"/>
                          <a:pt x="19" y="19"/>
                          <a:pt x="22" y="21"/>
                        </a:cubicBezTo>
                        <a:cubicBezTo>
                          <a:pt x="23" y="22"/>
                          <a:pt x="24" y="21"/>
                          <a:pt x="23" y="20"/>
                        </a:cubicBezTo>
                        <a:cubicBezTo>
                          <a:pt x="20" y="17"/>
                          <a:pt x="17" y="14"/>
                          <a:pt x="15" y="10"/>
                        </a:cubicBezTo>
                        <a:cubicBezTo>
                          <a:pt x="15" y="11"/>
                          <a:pt x="15" y="11"/>
                          <a:pt x="14" y="11"/>
                        </a:cubicBezTo>
                        <a:cubicBezTo>
                          <a:pt x="19" y="13"/>
                          <a:pt x="23" y="18"/>
                          <a:pt x="25" y="22"/>
                        </a:cubicBezTo>
                        <a:cubicBezTo>
                          <a:pt x="25" y="22"/>
                          <a:pt x="26" y="22"/>
                          <a:pt x="26" y="22"/>
                        </a:cubicBezTo>
                        <a:cubicBezTo>
                          <a:pt x="24" y="20"/>
                          <a:pt x="23" y="18"/>
                          <a:pt x="22" y="15"/>
                        </a:cubicBezTo>
                        <a:cubicBezTo>
                          <a:pt x="22" y="15"/>
                          <a:pt x="21" y="15"/>
                          <a:pt x="21" y="16"/>
                        </a:cubicBezTo>
                        <a:cubicBezTo>
                          <a:pt x="23" y="18"/>
                          <a:pt x="24" y="20"/>
                          <a:pt x="24" y="23"/>
                        </a:cubicBezTo>
                        <a:cubicBezTo>
                          <a:pt x="25" y="23"/>
                          <a:pt x="25" y="23"/>
                          <a:pt x="26" y="23"/>
                        </a:cubicBezTo>
                        <a:cubicBezTo>
                          <a:pt x="24" y="20"/>
                          <a:pt x="22" y="18"/>
                          <a:pt x="21" y="16"/>
                        </a:cubicBezTo>
                        <a:cubicBezTo>
                          <a:pt x="20" y="15"/>
                          <a:pt x="19" y="16"/>
                          <a:pt x="19" y="16"/>
                        </a:cubicBezTo>
                        <a:cubicBezTo>
                          <a:pt x="20" y="18"/>
                          <a:pt x="21" y="19"/>
                          <a:pt x="21" y="21"/>
                        </a:cubicBezTo>
                        <a:cubicBezTo>
                          <a:pt x="22" y="21"/>
                          <a:pt x="22" y="20"/>
                          <a:pt x="22" y="20"/>
                        </a:cubicBezTo>
                        <a:cubicBezTo>
                          <a:pt x="18" y="16"/>
                          <a:pt x="14" y="11"/>
                          <a:pt x="9" y="8"/>
                        </a:cubicBezTo>
                        <a:cubicBezTo>
                          <a:pt x="8" y="7"/>
                          <a:pt x="7" y="8"/>
                          <a:pt x="8" y="9"/>
                        </a:cubicBezTo>
                        <a:cubicBezTo>
                          <a:pt x="10" y="12"/>
                          <a:pt x="13" y="14"/>
                          <a:pt x="17" y="15"/>
                        </a:cubicBezTo>
                        <a:cubicBezTo>
                          <a:pt x="17" y="15"/>
                          <a:pt x="18" y="14"/>
                          <a:pt x="17" y="14"/>
                        </a:cubicBezTo>
                        <a:cubicBezTo>
                          <a:pt x="15" y="11"/>
                          <a:pt x="13" y="8"/>
                          <a:pt x="10" y="5"/>
                        </a:cubicBezTo>
                        <a:cubicBezTo>
                          <a:pt x="10" y="6"/>
                          <a:pt x="9" y="6"/>
                          <a:pt x="9" y="6"/>
                        </a:cubicBezTo>
                        <a:cubicBezTo>
                          <a:pt x="11" y="8"/>
                          <a:pt x="13" y="10"/>
                          <a:pt x="15" y="12"/>
                        </a:cubicBezTo>
                        <a:cubicBezTo>
                          <a:pt x="16" y="13"/>
                          <a:pt x="17" y="12"/>
                          <a:pt x="17" y="12"/>
                        </a:cubicBezTo>
                        <a:cubicBezTo>
                          <a:pt x="15" y="9"/>
                          <a:pt x="13" y="7"/>
                          <a:pt x="11" y="5"/>
                        </a:cubicBezTo>
                        <a:cubicBezTo>
                          <a:pt x="11" y="5"/>
                          <a:pt x="10" y="5"/>
                          <a:pt x="10" y="6"/>
                        </a:cubicBezTo>
                        <a:cubicBezTo>
                          <a:pt x="14" y="7"/>
                          <a:pt x="15" y="10"/>
                          <a:pt x="17" y="13"/>
                        </a:cubicBezTo>
                        <a:cubicBezTo>
                          <a:pt x="17" y="13"/>
                          <a:pt x="17" y="12"/>
                          <a:pt x="18" y="12"/>
                        </a:cubicBezTo>
                        <a:cubicBezTo>
                          <a:pt x="14" y="10"/>
                          <a:pt x="12" y="7"/>
                          <a:pt x="9" y="4"/>
                        </a:cubicBezTo>
                        <a:cubicBezTo>
                          <a:pt x="9" y="4"/>
                          <a:pt x="8" y="4"/>
                          <a:pt x="8" y="4"/>
                        </a:cubicBezTo>
                        <a:cubicBezTo>
                          <a:pt x="8" y="9"/>
                          <a:pt x="9" y="14"/>
                          <a:pt x="10" y="19"/>
                        </a:cubicBezTo>
                        <a:cubicBezTo>
                          <a:pt x="10" y="20"/>
                          <a:pt x="12" y="19"/>
                          <a:pt x="12" y="18"/>
                        </a:cubicBezTo>
                        <a:cubicBezTo>
                          <a:pt x="11" y="17"/>
                          <a:pt x="11" y="17"/>
                          <a:pt x="10" y="16"/>
                        </a:cubicBezTo>
                        <a:cubicBezTo>
                          <a:pt x="10" y="15"/>
                          <a:pt x="9" y="15"/>
                          <a:pt x="9" y="16"/>
                        </a:cubicBezTo>
                        <a:cubicBezTo>
                          <a:pt x="8" y="17"/>
                          <a:pt x="7" y="19"/>
                          <a:pt x="7" y="21"/>
                        </a:cubicBezTo>
                        <a:cubicBezTo>
                          <a:pt x="7" y="22"/>
                          <a:pt x="8" y="22"/>
                          <a:pt x="8" y="21"/>
                        </a:cubicBezTo>
                        <a:cubicBezTo>
                          <a:pt x="9" y="19"/>
                          <a:pt x="9" y="17"/>
                          <a:pt x="9" y="14"/>
                        </a:cubicBezTo>
                        <a:cubicBezTo>
                          <a:pt x="9" y="13"/>
                          <a:pt x="7" y="13"/>
                          <a:pt x="7" y="14"/>
                        </a:cubicBezTo>
                        <a:cubicBezTo>
                          <a:pt x="7" y="18"/>
                          <a:pt x="7" y="21"/>
                          <a:pt x="7" y="25"/>
                        </a:cubicBezTo>
                        <a:cubicBezTo>
                          <a:pt x="7" y="26"/>
                          <a:pt x="8" y="26"/>
                          <a:pt x="9" y="25"/>
                        </a:cubicBezTo>
                        <a:cubicBezTo>
                          <a:pt x="9" y="21"/>
                          <a:pt x="9" y="17"/>
                          <a:pt x="9" y="14"/>
                        </a:cubicBezTo>
                        <a:cubicBezTo>
                          <a:pt x="9" y="13"/>
                          <a:pt x="8" y="13"/>
                          <a:pt x="8" y="14"/>
                        </a:cubicBezTo>
                        <a:cubicBezTo>
                          <a:pt x="7" y="18"/>
                          <a:pt x="7" y="22"/>
                          <a:pt x="7" y="25"/>
                        </a:cubicBezTo>
                        <a:cubicBezTo>
                          <a:pt x="6" y="26"/>
                          <a:pt x="8" y="26"/>
                          <a:pt x="8" y="26"/>
                        </a:cubicBezTo>
                        <a:cubicBezTo>
                          <a:pt x="8" y="25"/>
                          <a:pt x="9" y="24"/>
                          <a:pt x="9" y="23"/>
                        </a:cubicBezTo>
                        <a:cubicBezTo>
                          <a:pt x="9" y="22"/>
                          <a:pt x="8" y="22"/>
                          <a:pt x="8" y="22"/>
                        </a:cubicBezTo>
                        <a:cubicBezTo>
                          <a:pt x="7" y="23"/>
                          <a:pt x="5" y="24"/>
                          <a:pt x="4" y="25"/>
                        </a:cubicBezTo>
                        <a:cubicBezTo>
                          <a:pt x="4" y="26"/>
                          <a:pt x="4" y="26"/>
                          <a:pt x="4" y="27"/>
                        </a:cubicBezTo>
                        <a:cubicBezTo>
                          <a:pt x="6" y="27"/>
                          <a:pt x="8" y="27"/>
                          <a:pt x="10" y="27"/>
                        </a:cubicBezTo>
                        <a:cubicBezTo>
                          <a:pt x="11" y="27"/>
                          <a:pt x="11" y="25"/>
                          <a:pt x="10" y="25"/>
                        </a:cubicBezTo>
                        <a:cubicBezTo>
                          <a:pt x="8" y="25"/>
                          <a:pt x="6" y="25"/>
                          <a:pt x="4" y="25"/>
                        </a:cubicBezTo>
                        <a:cubicBezTo>
                          <a:pt x="3" y="25"/>
                          <a:pt x="2" y="25"/>
                          <a:pt x="3" y="26"/>
                        </a:cubicBezTo>
                        <a:cubicBezTo>
                          <a:pt x="4" y="27"/>
                          <a:pt x="5" y="27"/>
                          <a:pt x="6" y="28"/>
                        </a:cubicBezTo>
                        <a:cubicBezTo>
                          <a:pt x="6" y="28"/>
                          <a:pt x="6" y="27"/>
                          <a:pt x="6" y="27"/>
                        </a:cubicBezTo>
                        <a:cubicBezTo>
                          <a:pt x="5" y="27"/>
                          <a:pt x="4" y="27"/>
                          <a:pt x="2" y="27"/>
                        </a:cubicBezTo>
                        <a:cubicBezTo>
                          <a:pt x="1" y="27"/>
                          <a:pt x="1" y="28"/>
                          <a:pt x="2" y="28"/>
                        </a:cubicBezTo>
                        <a:cubicBezTo>
                          <a:pt x="4" y="30"/>
                          <a:pt x="6" y="30"/>
                          <a:pt x="8" y="30"/>
                        </a:cubicBezTo>
                        <a:cubicBezTo>
                          <a:pt x="9" y="30"/>
                          <a:pt x="9" y="29"/>
                          <a:pt x="8" y="29"/>
                        </a:cubicBezTo>
                        <a:cubicBezTo>
                          <a:pt x="6" y="28"/>
                          <a:pt x="4" y="28"/>
                          <a:pt x="2" y="28"/>
                        </a:cubicBezTo>
                        <a:cubicBezTo>
                          <a:pt x="1" y="28"/>
                          <a:pt x="1" y="29"/>
                          <a:pt x="2" y="29"/>
                        </a:cubicBezTo>
                        <a:cubicBezTo>
                          <a:pt x="4" y="30"/>
                          <a:pt x="7" y="31"/>
                          <a:pt x="10" y="30"/>
                        </a:cubicBezTo>
                        <a:cubicBezTo>
                          <a:pt x="10" y="30"/>
                          <a:pt x="11" y="29"/>
                          <a:pt x="10" y="29"/>
                        </a:cubicBezTo>
                        <a:cubicBezTo>
                          <a:pt x="8" y="28"/>
                          <a:pt x="6" y="27"/>
                          <a:pt x="4" y="27"/>
                        </a:cubicBezTo>
                        <a:cubicBezTo>
                          <a:pt x="4" y="27"/>
                          <a:pt x="4" y="28"/>
                          <a:pt x="4" y="28"/>
                        </a:cubicBezTo>
                        <a:cubicBezTo>
                          <a:pt x="7" y="28"/>
                          <a:pt x="9" y="28"/>
                          <a:pt x="12" y="28"/>
                        </a:cubicBezTo>
                        <a:cubicBezTo>
                          <a:pt x="13" y="28"/>
                          <a:pt x="13" y="27"/>
                          <a:pt x="12" y="27"/>
                        </a:cubicBezTo>
                        <a:cubicBezTo>
                          <a:pt x="9" y="27"/>
                          <a:pt x="7" y="26"/>
                          <a:pt x="4" y="26"/>
                        </a:cubicBezTo>
                        <a:cubicBezTo>
                          <a:pt x="3" y="26"/>
                          <a:pt x="3" y="28"/>
                          <a:pt x="4" y="28"/>
                        </a:cubicBezTo>
                        <a:cubicBezTo>
                          <a:pt x="8" y="28"/>
                          <a:pt x="12" y="28"/>
                          <a:pt x="16" y="27"/>
                        </a:cubicBezTo>
                        <a:cubicBezTo>
                          <a:pt x="17" y="27"/>
                          <a:pt x="16" y="26"/>
                          <a:pt x="16" y="26"/>
                        </a:cubicBezTo>
                        <a:cubicBezTo>
                          <a:pt x="12" y="26"/>
                          <a:pt x="9" y="25"/>
                          <a:pt x="6" y="27"/>
                        </a:cubicBezTo>
                        <a:cubicBezTo>
                          <a:pt x="5" y="27"/>
                          <a:pt x="5" y="28"/>
                          <a:pt x="6" y="28"/>
                        </a:cubicBezTo>
                        <a:cubicBezTo>
                          <a:pt x="10" y="30"/>
                          <a:pt x="14" y="30"/>
                          <a:pt x="17" y="28"/>
                        </a:cubicBezTo>
                        <a:cubicBezTo>
                          <a:pt x="18" y="28"/>
                          <a:pt x="18" y="27"/>
                          <a:pt x="17" y="27"/>
                        </a:cubicBezTo>
                        <a:cubicBezTo>
                          <a:pt x="15" y="26"/>
                          <a:pt x="13" y="26"/>
                          <a:pt x="11" y="26"/>
                        </a:cubicBezTo>
                        <a:cubicBezTo>
                          <a:pt x="10" y="26"/>
                          <a:pt x="10" y="28"/>
                          <a:pt x="11" y="28"/>
                        </a:cubicBezTo>
                        <a:cubicBezTo>
                          <a:pt x="14" y="28"/>
                          <a:pt x="17" y="29"/>
                          <a:pt x="20" y="28"/>
                        </a:cubicBezTo>
                        <a:cubicBezTo>
                          <a:pt x="21" y="28"/>
                          <a:pt x="21" y="27"/>
                          <a:pt x="20" y="27"/>
                        </a:cubicBezTo>
                        <a:cubicBezTo>
                          <a:pt x="18" y="26"/>
                          <a:pt x="15" y="26"/>
                          <a:pt x="13" y="27"/>
                        </a:cubicBezTo>
                        <a:cubicBezTo>
                          <a:pt x="12" y="27"/>
                          <a:pt x="12" y="28"/>
                          <a:pt x="13" y="28"/>
                        </a:cubicBezTo>
                        <a:cubicBezTo>
                          <a:pt x="17" y="29"/>
                          <a:pt x="19" y="28"/>
                          <a:pt x="22" y="26"/>
                        </a:cubicBezTo>
                        <a:cubicBezTo>
                          <a:pt x="23" y="26"/>
                          <a:pt x="23" y="25"/>
                          <a:pt x="22" y="25"/>
                        </a:cubicBezTo>
                        <a:cubicBezTo>
                          <a:pt x="20" y="25"/>
                          <a:pt x="19" y="24"/>
                          <a:pt x="17" y="24"/>
                        </a:cubicBezTo>
                        <a:cubicBezTo>
                          <a:pt x="17" y="25"/>
                          <a:pt x="17" y="25"/>
                          <a:pt x="17" y="26"/>
                        </a:cubicBezTo>
                        <a:cubicBezTo>
                          <a:pt x="18" y="24"/>
                          <a:pt x="19" y="23"/>
                          <a:pt x="20" y="22"/>
                        </a:cubicBezTo>
                        <a:cubicBezTo>
                          <a:pt x="20" y="22"/>
                          <a:pt x="20" y="22"/>
                          <a:pt x="19" y="21"/>
                        </a:cubicBezTo>
                        <a:cubicBezTo>
                          <a:pt x="18" y="23"/>
                          <a:pt x="17" y="24"/>
                          <a:pt x="16" y="25"/>
                        </a:cubicBezTo>
                        <a:cubicBezTo>
                          <a:pt x="16" y="26"/>
                          <a:pt x="17" y="26"/>
                          <a:pt x="17" y="26"/>
                        </a:cubicBezTo>
                        <a:cubicBezTo>
                          <a:pt x="18" y="24"/>
                          <a:pt x="18" y="23"/>
                          <a:pt x="19" y="21"/>
                        </a:cubicBezTo>
                        <a:cubicBezTo>
                          <a:pt x="19" y="21"/>
                          <a:pt x="19" y="21"/>
                          <a:pt x="18" y="21"/>
                        </a:cubicBezTo>
                        <a:cubicBezTo>
                          <a:pt x="18" y="23"/>
                          <a:pt x="17" y="25"/>
                          <a:pt x="17" y="27"/>
                        </a:cubicBezTo>
                        <a:cubicBezTo>
                          <a:pt x="16" y="27"/>
                          <a:pt x="17" y="28"/>
                          <a:pt x="18" y="28"/>
                        </a:cubicBezTo>
                        <a:cubicBezTo>
                          <a:pt x="19" y="27"/>
                          <a:pt x="21" y="26"/>
                          <a:pt x="22" y="25"/>
                        </a:cubicBezTo>
                        <a:cubicBezTo>
                          <a:pt x="22" y="25"/>
                          <a:pt x="22" y="24"/>
                          <a:pt x="22" y="24"/>
                        </a:cubicBezTo>
                        <a:cubicBezTo>
                          <a:pt x="20" y="25"/>
                          <a:pt x="19" y="26"/>
                          <a:pt x="18" y="27"/>
                        </a:cubicBezTo>
                        <a:cubicBezTo>
                          <a:pt x="17" y="28"/>
                          <a:pt x="18" y="29"/>
                          <a:pt x="19" y="28"/>
                        </a:cubicBezTo>
                        <a:cubicBezTo>
                          <a:pt x="21" y="27"/>
                          <a:pt x="22" y="25"/>
                          <a:pt x="24" y="24"/>
                        </a:cubicBezTo>
                        <a:cubicBezTo>
                          <a:pt x="24" y="24"/>
                          <a:pt x="24" y="23"/>
                          <a:pt x="23" y="23"/>
                        </a:cubicBezTo>
                        <a:cubicBezTo>
                          <a:pt x="22" y="24"/>
                          <a:pt x="21" y="25"/>
                          <a:pt x="20" y="26"/>
                        </a:cubicBezTo>
                        <a:cubicBezTo>
                          <a:pt x="21" y="26"/>
                          <a:pt x="21" y="26"/>
                          <a:pt x="21" y="27"/>
                        </a:cubicBezTo>
                        <a:cubicBezTo>
                          <a:pt x="21" y="27"/>
                          <a:pt x="24" y="23"/>
                          <a:pt x="23" y="25"/>
                        </a:cubicBezTo>
                        <a:cubicBezTo>
                          <a:pt x="23" y="26"/>
                          <a:pt x="24" y="26"/>
                          <a:pt x="25" y="26"/>
                        </a:cubicBezTo>
                        <a:cubicBezTo>
                          <a:pt x="25" y="25"/>
                          <a:pt x="25" y="25"/>
                          <a:pt x="26" y="25"/>
                        </a:cubicBezTo>
                        <a:cubicBezTo>
                          <a:pt x="26" y="24"/>
                          <a:pt x="26" y="23"/>
                          <a:pt x="25" y="24"/>
                        </a:cubicBezTo>
                        <a:cubicBezTo>
                          <a:pt x="23" y="25"/>
                          <a:pt x="22" y="25"/>
                          <a:pt x="20" y="26"/>
                        </a:cubicBezTo>
                        <a:cubicBezTo>
                          <a:pt x="20" y="27"/>
                          <a:pt x="20" y="27"/>
                          <a:pt x="21" y="27"/>
                        </a:cubicBezTo>
                        <a:cubicBezTo>
                          <a:pt x="22" y="27"/>
                          <a:pt x="23" y="26"/>
                          <a:pt x="25" y="26"/>
                        </a:cubicBezTo>
                        <a:cubicBezTo>
                          <a:pt x="24" y="25"/>
                          <a:pt x="24" y="25"/>
                          <a:pt x="24" y="24"/>
                        </a:cubicBezTo>
                        <a:cubicBezTo>
                          <a:pt x="21" y="27"/>
                          <a:pt x="18" y="28"/>
                          <a:pt x="14" y="29"/>
                        </a:cubicBezTo>
                        <a:cubicBezTo>
                          <a:pt x="6" y="31"/>
                          <a:pt x="6" y="24"/>
                          <a:pt x="6" y="18"/>
                        </a:cubicBezTo>
                        <a:cubicBezTo>
                          <a:pt x="6" y="18"/>
                          <a:pt x="5" y="18"/>
                          <a:pt x="5" y="18"/>
                        </a:cubicBezTo>
                        <a:cubicBezTo>
                          <a:pt x="5" y="19"/>
                          <a:pt x="5" y="21"/>
                          <a:pt x="5" y="22"/>
                        </a:cubicBezTo>
                        <a:cubicBezTo>
                          <a:pt x="5" y="22"/>
                          <a:pt x="6" y="22"/>
                          <a:pt x="6" y="22"/>
                        </a:cubicBezTo>
                        <a:cubicBezTo>
                          <a:pt x="6" y="18"/>
                          <a:pt x="6" y="15"/>
                          <a:pt x="7" y="12"/>
                        </a:cubicBezTo>
                        <a:cubicBezTo>
                          <a:pt x="6" y="12"/>
                          <a:pt x="6" y="12"/>
                          <a:pt x="5" y="12"/>
                        </a:cubicBezTo>
                        <a:cubicBezTo>
                          <a:pt x="6" y="14"/>
                          <a:pt x="7" y="17"/>
                          <a:pt x="7" y="20"/>
                        </a:cubicBezTo>
                        <a:cubicBezTo>
                          <a:pt x="7" y="20"/>
                          <a:pt x="7" y="20"/>
                          <a:pt x="8" y="20"/>
                        </a:cubicBezTo>
                        <a:cubicBezTo>
                          <a:pt x="8" y="16"/>
                          <a:pt x="8" y="12"/>
                          <a:pt x="9" y="8"/>
                        </a:cubicBezTo>
                        <a:cubicBezTo>
                          <a:pt x="9" y="8"/>
                          <a:pt x="8" y="8"/>
                          <a:pt x="8" y="8"/>
                        </a:cubicBezTo>
                        <a:cubicBezTo>
                          <a:pt x="7" y="13"/>
                          <a:pt x="7" y="17"/>
                          <a:pt x="7" y="22"/>
                        </a:cubicBezTo>
                        <a:cubicBezTo>
                          <a:pt x="7" y="22"/>
                          <a:pt x="7" y="22"/>
                          <a:pt x="8" y="22"/>
                        </a:cubicBezTo>
                        <a:cubicBezTo>
                          <a:pt x="8" y="19"/>
                          <a:pt x="8" y="16"/>
                          <a:pt x="9" y="13"/>
                        </a:cubicBezTo>
                        <a:cubicBezTo>
                          <a:pt x="9" y="13"/>
                          <a:pt x="7" y="12"/>
                          <a:pt x="7" y="13"/>
                        </a:cubicBezTo>
                        <a:cubicBezTo>
                          <a:pt x="6" y="17"/>
                          <a:pt x="5" y="22"/>
                          <a:pt x="1" y="25"/>
                        </a:cubicBezTo>
                        <a:cubicBezTo>
                          <a:pt x="2" y="25"/>
                          <a:pt x="2" y="25"/>
                          <a:pt x="2" y="25"/>
                        </a:cubicBezTo>
                        <a:cubicBezTo>
                          <a:pt x="3" y="25"/>
                          <a:pt x="3" y="24"/>
                          <a:pt x="4" y="23"/>
                        </a:cubicBezTo>
                        <a:cubicBezTo>
                          <a:pt x="4" y="22"/>
                          <a:pt x="3" y="21"/>
                          <a:pt x="3" y="22"/>
                        </a:cubicBezTo>
                        <a:cubicBezTo>
                          <a:pt x="1" y="25"/>
                          <a:pt x="0" y="27"/>
                          <a:pt x="0" y="31"/>
                        </a:cubicBezTo>
                        <a:cubicBezTo>
                          <a:pt x="0" y="31"/>
                          <a:pt x="1" y="31"/>
                          <a:pt x="1" y="31"/>
                        </a:cubicBezTo>
                        <a:cubicBezTo>
                          <a:pt x="3" y="27"/>
                          <a:pt x="5" y="23"/>
                          <a:pt x="7" y="19"/>
                        </a:cubicBezTo>
                        <a:cubicBezTo>
                          <a:pt x="7" y="19"/>
                          <a:pt x="6" y="19"/>
                          <a:pt x="6" y="19"/>
                        </a:cubicBezTo>
                        <a:cubicBezTo>
                          <a:pt x="6" y="21"/>
                          <a:pt x="6" y="23"/>
                          <a:pt x="6" y="25"/>
                        </a:cubicBezTo>
                        <a:cubicBezTo>
                          <a:pt x="6" y="25"/>
                          <a:pt x="7" y="25"/>
                          <a:pt x="7" y="25"/>
                        </a:cubicBezTo>
                        <a:cubicBezTo>
                          <a:pt x="7" y="22"/>
                          <a:pt x="8" y="20"/>
                          <a:pt x="8" y="17"/>
                        </a:cubicBezTo>
                        <a:cubicBezTo>
                          <a:pt x="8" y="17"/>
                          <a:pt x="7" y="17"/>
                          <a:pt x="7" y="17"/>
                        </a:cubicBezTo>
                        <a:cubicBezTo>
                          <a:pt x="6" y="20"/>
                          <a:pt x="7" y="22"/>
                          <a:pt x="7" y="24"/>
                        </a:cubicBezTo>
                        <a:cubicBezTo>
                          <a:pt x="7" y="25"/>
                          <a:pt x="8" y="25"/>
                          <a:pt x="8" y="24"/>
                        </a:cubicBezTo>
                        <a:cubicBezTo>
                          <a:pt x="9" y="22"/>
                          <a:pt x="9" y="20"/>
                          <a:pt x="10" y="17"/>
                        </a:cubicBezTo>
                        <a:cubicBezTo>
                          <a:pt x="10" y="17"/>
                          <a:pt x="9" y="17"/>
                          <a:pt x="9" y="17"/>
                        </a:cubicBezTo>
                        <a:cubicBezTo>
                          <a:pt x="11" y="22"/>
                          <a:pt x="15" y="26"/>
                          <a:pt x="20" y="21"/>
                        </a:cubicBezTo>
                        <a:cubicBezTo>
                          <a:pt x="20" y="21"/>
                          <a:pt x="19" y="20"/>
                          <a:pt x="19" y="20"/>
                        </a:cubicBezTo>
                        <a:cubicBezTo>
                          <a:pt x="17" y="22"/>
                          <a:pt x="17" y="23"/>
                          <a:pt x="16" y="24"/>
                        </a:cubicBezTo>
                        <a:cubicBezTo>
                          <a:pt x="15" y="25"/>
                          <a:pt x="16" y="25"/>
                          <a:pt x="16" y="25"/>
                        </a:cubicBezTo>
                        <a:cubicBezTo>
                          <a:pt x="19" y="26"/>
                          <a:pt x="20" y="26"/>
                          <a:pt x="22" y="26"/>
                        </a:cubicBezTo>
                        <a:cubicBezTo>
                          <a:pt x="22" y="25"/>
                          <a:pt x="22" y="25"/>
                          <a:pt x="22" y="25"/>
                        </a:cubicBezTo>
                        <a:cubicBezTo>
                          <a:pt x="19" y="25"/>
                          <a:pt x="18" y="27"/>
                          <a:pt x="17" y="29"/>
                        </a:cubicBezTo>
                        <a:cubicBezTo>
                          <a:pt x="17" y="29"/>
                          <a:pt x="17" y="30"/>
                          <a:pt x="18" y="30"/>
                        </a:cubicBezTo>
                        <a:cubicBezTo>
                          <a:pt x="20" y="30"/>
                          <a:pt x="21" y="29"/>
                          <a:pt x="23" y="28"/>
                        </a:cubicBezTo>
                        <a:cubicBezTo>
                          <a:pt x="24" y="28"/>
                          <a:pt x="24" y="27"/>
                          <a:pt x="23" y="27"/>
                        </a:cubicBezTo>
                        <a:cubicBezTo>
                          <a:pt x="22" y="27"/>
                          <a:pt x="21" y="27"/>
                          <a:pt x="21" y="28"/>
                        </a:cubicBezTo>
                        <a:cubicBezTo>
                          <a:pt x="21" y="28"/>
                          <a:pt x="21" y="28"/>
                          <a:pt x="21" y="29"/>
                        </a:cubicBezTo>
                        <a:cubicBezTo>
                          <a:pt x="23" y="28"/>
                          <a:pt x="24" y="27"/>
                          <a:pt x="26" y="26"/>
                        </a:cubicBezTo>
                        <a:cubicBezTo>
                          <a:pt x="26" y="26"/>
                          <a:pt x="26" y="25"/>
                          <a:pt x="25" y="25"/>
                        </a:cubicBezTo>
                        <a:cubicBezTo>
                          <a:pt x="24" y="25"/>
                          <a:pt x="24" y="26"/>
                          <a:pt x="23" y="26"/>
                        </a:cubicBezTo>
                        <a:cubicBezTo>
                          <a:pt x="23" y="26"/>
                          <a:pt x="23" y="27"/>
                          <a:pt x="24" y="27"/>
                        </a:cubicBezTo>
                        <a:cubicBezTo>
                          <a:pt x="24" y="26"/>
                          <a:pt x="25" y="24"/>
                          <a:pt x="26" y="23"/>
                        </a:cubicBezTo>
                        <a:cubicBezTo>
                          <a:pt x="26" y="23"/>
                          <a:pt x="26" y="23"/>
                          <a:pt x="25" y="22"/>
                        </a:cubicBezTo>
                        <a:cubicBezTo>
                          <a:pt x="25" y="23"/>
                          <a:pt x="24" y="24"/>
                          <a:pt x="24" y="24"/>
                        </a:cubicBezTo>
                        <a:cubicBezTo>
                          <a:pt x="23" y="25"/>
                          <a:pt x="24" y="26"/>
                          <a:pt x="25" y="25"/>
                        </a:cubicBezTo>
                        <a:cubicBezTo>
                          <a:pt x="26" y="25"/>
                          <a:pt x="26" y="24"/>
                          <a:pt x="27" y="23"/>
                        </a:cubicBezTo>
                        <a:cubicBezTo>
                          <a:pt x="27" y="23"/>
                          <a:pt x="27" y="23"/>
                          <a:pt x="26" y="23"/>
                        </a:cubicBezTo>
                        <a:cubicBezTo>
                          <a:pt x="26" y="23"/>
                          <a:pt x="26" y="24"/>
                          <a:pt x="25" y="25"/>
                        </a:cubicBezTo>
                        <a:cubicBezTo>
                          <a:pt x="25" y="25"/>
                          <a:pt x="26" y="26"/>
                          <a:pt x="26" y="26"/>
                        </a:cubicBezTo>
                        <a:cubicBezTo>
                          <a:pt x="27" y="25"/>
                          <a:pt x="27" y="25"/>
                          <a:pt x="27" y="25"/>
                        </a:cubicBezTo>
                        <a:cubicBezTo>
                          <a:pt x="28" y="25"/>
                          <a:pt x="28" y="24"/>
                          <a:pt x="27" y="24"/>
                        </a:cubicBezTo>
                        <a:cubicBezTo>
                          <a:pt x="23" y="21"/>
                          <a:pt x="19" y="18"/>
                          <a:pt x="15" y="15"/>
                        </a:cubicBezTo>
                        <a:cubicBezTo>
                          <a:pt x="14" y="15"/>
                          <a:pt x="14" y="15"/>
                          <a:pt x="14" y="16"/>
                        </a:cubicBezTo>
                        <a:cubicBezTo>
                          <a:pt x="12" y="18"/>
                          <a:pt x="12" y="20"/>
                          <a:pt x="12" y="23"/>
                        </a:cubicBezTo>
                        <a:cubicBezTo>
                          <a:pt x="12" y="24"/>
                          <a:pt x="14" y="24"/>
                          <a:pt x="14" y="23"/>
                        </a:cubicBezTo>
                        <a:cubicBezTo>
                          <a:pt x="14" y="20"/>
                          <a:pt x="14" y="18"/>
                          <a:pt x="13" y="15"/>
                        </a:cubicBezTo>
                        <a:cubicBezTo>
                          <a:pt x="13" y="15"/>
                          <a:pt x="12" y="15"/>
                          <a:pt x="12" y="16"/>
                        </a:cubicBezTo>
                        <a:cubicBezTo>
                          <a:pt x="13" y="18"/>
                          <a:pt x="14" y="20"/>
                          <a:pt x="15" y="23"/>
                        </a:cubicBezTo>
                        <a:cubicBezTo>
                          <a:pt x="16" y="22"/>
                          <a:pt x="16" y="22"/>
                          <a:pt x="17" y="22"/>
                        </a:cubicBezTo>
                        <a:cubicBezTo>
                          <a:pt x="16" y="21"/>
                          <a:pt x="15" y="20"/>
                          <a:pt x="14" y="18"/>
                        </a:cubicBezTo>
                        <a:cubicBezTo>
                          <a:pt x="14" y="18"/>
                          <a:pt x="13" y="18"/>
                          <a:pt x="13" y="18"/>
                        </a:cubicBezTo>
                        <a:cubicBezTo>
                          <a:pt x="12" y="21"/>
                          <a:pt x="12" y="24"/>
                          <a:pt x="12" y="26"/>
                        </a:cubicBezTo>
                        <a:cubicBezTo>
                          <a:pt x="12" y="27"/>
                          <a:pt x="14" y="27"/>
                          <a:pt x="14" y="26"/>
                        </a:cubicBezTo>
                        <a:cubicBezTo>
                          <a:pt x="14" y="25"/>
                          <a:pt x="15" y="24"/>
                          <a:pt x="15" y="23"/>
                        </a:cubicBezTo>
                        <a:cubicBezTo>
                          <a:pt x="15" y="23"/>
                          <a:pt x="14" y="23"/>
                          <a:pt x="14" y="22"/>
                        </a:cubicBezTo>
                        <a:cubicBezTo>
                          <a:pt x="14" y="24"/>
                          <a:pt x="14" y="25"/>
                          <a:pt x="14" y="26"/>
                        </a:cubicBezTo>
                        <a:cubicBezTo>
                          <a:pt x="14" y="27"/>
                          <a:pt x="15" y="27"/>
                          <a:pt x="15" y="26"/>
                        </a:cubicBezTo>
                        <a:cubicBezTo>
                          <a:pt x="15" y="25"/>
                          <a:pt x="16" y="23"/>
                          <a:pt x="16" y="22"/>
                        </a:cubicBezTo>
                        <a:cubicBezTo>
                          <a:pt x="16" y="22"/>
                          <a:pt x="15" y="22"/>
                          <a:pt x="15" y="22"/>
                        </a:cubicBezTo>
                        <a:cubicBezTo>
                          <a:pt x="15" y="23"/>
                          <a:pt x="15" y="24"/>
                          <a:pt x="16" y="25"/>
                        </a:cubicBezTo>
                        <a:cubicBezTo>
                          <a:pt x="16" y="26"/>
                          <a:pt x="17" y="26"/>
                          <a:pt x="17" y="25"/>
                        </a:cubicBezTo>
                        <a:cubicBezTo>
                          <a:pt x="17" y="23"/>
                          <a:pt x="17" y="22"/>
                          <a:pt x="19" y="21"/>
                        </a:cubicBezTo>
                        <a:cubicBezTo>
                          <a:pt x="20" y="22"/>
                          <a:pt x="20" y="23"/>
                          <a:pt x="21" y="24"/>
                        </a:cubicBezTo>
                        <a:cubicBezTo>
                          <a:pt x="22" y="25"/>
                          <a:pt x="23" y="24"/>
                          <a:pt x="22" y="24"/>
                        </a:cubicBezTo>
                        <a:cubicBezTo>
                          <a:pt x="21" y="21"/>
                          <a:pt x="21" y="18"/>
                          <a:pt x="20" y="16"/>
                        </a:cubicBezTo>
                        <a:cubicBezTo>
                          <a:pt x="19" y="16"/>
                          <a:pt x="19" y="16"/>
                          <a:pt x="19" y="16"/>
                        </a:cubicBezTo>
                        <a:cubicBezTo>
                          <a:pt x="19" y="16"/>
                          <a:pt x="19" y="16"/>
                          <a:pt x="18" y="16"/>
                        </a:cubicBezTo>
                        <a:cubicBezTo>
                          <a:pt x="18" y="16"/>
                          <a:pt x="18" y="18"/>
                          <a:pt x="19" y="17"/>
                        </a:cubicBezTo>
                        <a:cubicBezTo>
                          <a:pt x="18" y="18"/>
                          <a:pt x="21" y="23"/>
                          <a:pt x="21" y="24"/>
                        </a:cubicBezTo>
                        <a:cubicBezTo>
                          <a:pt x="22" y="24"/>
                          <a:pt x="22" y="24"/>
                          <a:pt x="22" y="24"/>
                        </a:cubicBezTo>
                        <a:cubicBezTo>
                          <a:pt x="21" y="22"/>
                          <a:pt x="20" y="20"/>
                          <a:pt x="19" y="19"/>
                        </a:cubicBezTo>
                        <a:cubicBezTo>
                          <a:pt x="18" y="18"/>
                          <a:pt x="18" y="18"/>
                          <a:pt x="18" y="18"/>
                        </a:cubicBezTo>
                        <a:cubicBezTo>
                          <a:pt x="16" y="20"/>
                          <a:pt x="15" y="22"/>
                          <a:pt x="16" y="25"/>
                        </a:cubicBezTo>
                        <a:cubicBezTo>
                          <a:pt x="16" y="25"/>
                          <a:pt x="16" y="25"/>
                          <a:pt x="17" y="25"/>
                        </a:cubicBezTo>
                        <a:cubicBezTo>
                          <a:pt x="17" y="24"/>
                          <a:pt x="16" y="22"/>
                          <a:pt x="16" y="21"/>
                        </a:cubicBezTo>
                        <a:cubicBezTo>
                          <a:pt x="16" y="21"/>
                          <a:pt x="15" y="21"/>
                          <a:pt x="15" y="21"/>
                        </a:cubicBezTo>
                        <a:cubicBezTo>
                          <a:pt x="14" y="23"/>
                          <a:pt x="14" y="24"/>
                          <a:pt x="14" y="26"/>
                        </a:cubicBezTo>
                        <a:cubicBezTo>
                          <a:pt x="14" y="26"/>
                          <a:pt x="15" y="26"/>
                          <a:pt x="15" y="26"/>
                        </a:cubicBezTo>
                        <a:cubicBezTo>
                          <a:pt x="15" y="25"/>
                          <a:pt x="15" y="24"/>
                          <a:pt x="15" y="22"/>
                        </a:cubicBezTo>
                        <a:cubicBezTo>
                          <a:pt x="15" y="22"/>
                          <a:pt x="14" y="22"/>
                          <a:pt x="14" y="22"/>
                        </a:cubicBezTo>
                        <a:cubicBezTo>
                          <a:pt x="13" y="24"/>
                          <a:pt x="13" y="25"/>
                          <a:pt x="12" y="26"/>
                        </a:cubicBezTo>
                        <a:cubicBezTo>
                          <a:pt x="13" y="26"/>
                          <a:pt x="13" y="26"/>
                          <a:pt x="14" y="26"/>
                        </a:cubicBezTo>
                        <a:cubicBezTo>
                          <a:pt x="14" y="24"/>
                          <a:pt x="14" y="22"/>
                          <a:pt x="14" y="19"/>
                        </a:cubicBezTo>
                        <a:cubicBezTo>
                          <a:pt x="14" y="19"/>
                          <a:pt x="13" y="19"/>
                          <a:pt x="13" y="19"/>
                        </a:cubicBezTo>
                        <a:cubicBezTo>
                          <a:pt x="14" y="20"/>
                          <a:pt x="15" y="21"/>
                          <a:pt x="15" y="23"/>
                        </a:cubicBezTo>
                        <a:cubicBezTo>
                          <a:pt x="16" y="23"/>
                          <a:pt x="17" y="23"/>
                          <a:pt x="17" y="22"/>
                        </a:cubicBezTo>
                        <a:cubicBezTo>
                          <a:pt x="16" y="20"/>
                          <a:pt x="15" y="17"/>
                          <a:pt x="13" y="15"/>
                        </a:cubicBezTo>
                        <a:cubicBezTo>
                          <a:pt x="13" y="14"/>
                          <a:pt x="12" y="15"/>
                          <a:pt x="12" y="15"/>
                        </a:cubicBezTo>
                        <a:cubicBezTo>
                          <a:pt x="12" y="18"/>
                          <a:pt x="12" y="21"/>
                          <a:pt x="12" y="23"/>
                        </a:cubicBezTo>
                        <a:cubicBezTo>
                          <a:pt x="13" y="23"/>
                          <a:pt x="13" y="23"/>
                          <a:pt x="14" y="23"/>
                        </a:cubicBezTo>
                        <a:cubicBezTo>
                          <a:pt x="13" y="9"/>
                          <a:pt x="22" y="26"/>
                          <a:pt x="26" y="24"/>
                        </a:cubicBezTo>
                        <a:cubicBezTo>
                          <a:pt x="26" y="25"/>
                          <a:pt x="26" y="25"/>
                          <a:pt x="27" y="25"/>
                        </a:cubicBezTo>
                        <a:cubicBezTo>
                          <a:pt x="27" y="24"/>
                          <a:pt x="27" y="24"/>
                          <a:pt x="28" y="23"/>
                        </a:cubicBezTo>
                        <a:cubicBezTo>
                          <a:pt x="28" y="22"/>
                          <a:pt x="27" y="22"/>
                          <a:pt x="27" y="22"/>
                        </a:cubicBezTo>
                        <a:cubicBezTo>
                          <a:pt x="25" y="23"/>
                          <a:pt x="25" y="23"/>
                          <a:pt x="24" y="24"/>
                        </a:cubicBezTo>
                        <a:cubicBezTo>
                          <a:pt x="24" y="25"/>
                          <a:pt x="24" y="25"/>
                          <a:pt x="25" y="25"/>
                        </a:cubicBezTo>
                        <a:cubicBezTo>
                          <a:pt x="25" y="25"/>
                          <a:pt x="26" y="24"/>
                          <a:pt x="26" y="23"/>
                        </a:cubicBezTo>
                        <a:cubicBezTo>
                          <a:pt x="27" y="23"/>
                          <a:pt x="26" y="22"/>
                          <a:pt x="25" y="22"/>
                        </a:cubicBezTo>
                        <a:cubicBezTo>
                          <a:pt x="24" y="24"/>
                          <a:pt x="23" y="25"/>
                          <a:pt x="22" y="26"/>
                        </a:cubicBezTo>
                        <a:cubicBezTo>
                          <a:pt x="22" y="27"/>
                          <a:pt x="23" y="28"/>
                          <a:pt x="23" y="27"/>
                        </a:cubicBezTo>
                        <a:cubicBezTo>
                          <a:pt x="24" y="27"/>
                          <a:pt x="25" y="27"/>
                          <a:pt x="26" y="26"/>
                        </a:cubicBezTo>
                        <a:cubicBezTo>
                          <a:pt x="25" y="26"/>
                          <a:pt x="25" y="26"/>
                          <a:pt x="25" y="25"/>
                        </a:cubicBezTo>
                        <a:cubicBezTo>
                          <a:pt x="23" y="26"/>
                          <a:pt x="22" y="27"/>
                          <a:pt x="20" y="28"/>
                        </a:cubicBezTo>
                        <a:cubicBezTo>
                          <a:pt x="20" y="28"/>
                          <a:pt x="20" y="29"/>
                          <a:pt x="21" y="29"/>
                        </a:cubicBezTo>
                        <a:cubicBezTo>
                          <a:pt x="22" y="29"/>
                          <a:pt x="23" y="29"/>
                          <a:pt x="23" y="28"/>
                        </a:cubicBezTo>
                        <a:cubicBezTo>
                          <a:pt x="23" y="28"/>
                          <a:pt x="23" y="28"/>
                          <a:pt x="23" y="27"/>
                        </a:cubicBezTo>
                        <a:cubicBezTo>
                          <a:pt x="19" y="28"/>
                          <a:pt x="19" y="27"/>
                          <a:pt x="22" y="26"/>
                        </a:cubicBezTo>
                        <a:cubicBezTo>
                          <a:pt x="23" y="25"/>
                          <a:pt x="22" y="24"/>
                          <a:pt x="22" y="24"/>
                        </a:cubicBezTo>
                        <a:cubicBezTo>
                          <a:pt x="18" y="25"/>
                          <a:pt x="16" y="24"/>
                          <a:pt x="20" y="21"/>
                        </a:cubicBezTo>
                        <a:cubicBezTo>
                          <a:pt x="19" y="21"/>
                          <a:pt x="19" y="21"/>
                          <a:pt x="19" y="20"/>
                        </a:cubicBezTo>
                        <a:cubicBezTo>
                          <a:pt x="14" y="22"/>
                          <a:pt x="11" y="21"/>
                          <a:pt x="10" y="17"/>
                        </a:cubicBezTo>
                        <a:cubicBezTo>
                          <a:pt x="10" y="17"/>
                          <a:pt x="9" y="16"/>
                          <a:pt x="9" y="17"/>
                        </a:cubicBezTo>
                        <a:cubicBezTo>
                          <a:pt x="8" y="19"/>
                          <a:pt x="7" y="21"/>
                          <a:pt x="7" y="24"/>
                        </a:cubicBezTo>
                        <a:cubicBezTo>
                          <a:pt x="7" y="24"/>
                          <a:pt x="8" y="24"/>
                          <a:pt x="8" y="24"/>
                        </a:cubicBezTo>
                        <a:cubicBezTo>
                          <a:pt x="8" y="22"/>
                          <a:pt x="8" y="20"/>
                          <a:pt x="8" y="17"/>
                        </a:cubicBezTo>
                        <a:cubicBezTo>
                          <a:pt x="8" y="16"/>
                          <a:pt x="7" y="17"/>
                          <a:pt x="7" y="17"/>
                        </a:cubicBezTo>
                        <a:cubicBezTo>
                          <a:pt x="6" y="20"/>
                          <a:pt x="6" y="22"/>
                          <a:pt x="6" y="25"/>
                        </a:cubicBezTo>
                        <a:cubicBezTo>
                          <a:pt x="6" y="25"/>
                          <a:pt x="7" y="25"/>
                          <a:pt x="7" y="25"/>
                        </a:cubicBezTo>
                        <a:cubicBezTo>
                          <a:pt x="7" y="23"/>
                          <a:pt x="7" y="21"/>
                          <a:pt x="7" y="19"/>
                        </a:cubicBezTo>
                        <a:cubicBezTo>
                          <a:pt x="7" y="18"/>
                          <a:pt x="6" y="18"/>
                          <a:pt x="6" y="19"/>
                        </a:cubicBezTo>
                        <a:cubicBezTo>
                          <a:pt x="4" y="23"/>
                          <a:pt x="2" y="26"/>
                          <a:pt x="0" y="30"/>
                        </a:cubicBezTo>
                        <a:cubicBezTo>
                          <a:pt x="0" y="30"/>
                          <a:pt x="1" y="30"/>
                          <a:pt x="1" y="31"/>
                        </a:cubicBezTo>
                        <a:cubicBezTo>
                          <a:pt x="1" y="28"/>
                          <a:pt x="2" y="25"/>
                          <a:pt x="4" y="23"/>
                        </a:cubicBezTo>
                        <a:cubicBezTo>
                          <a:pt x="3" y="22"/>
                          <a:pt x="3" y="22"/>
                          <a:pt x="3" y="22"/>
                        </a:cubicBezTo>
                        <a:cubicBezTo>
                          <a:pt x="2" y="23"/>
                          <a:pt x="2" y="24"/>
                          <a:pt x="1" y="25"/>
                        </a:cubicBezTo>
                        <a:cubicBezTo>
                          <a:pt x="1" y="25"/>
                          <a:pt x="2" y="26"/>
                          <a:pt x="2" y="26"/>
                        </a:cubicBezTo>
                        <a:cubicBezTo>
                          <a:pt x="6" y="22"/>
                          <a:pt x="7" y="18"/>
                          <a:pt x="9" y="13"/>
                        </a:cubicBezTo>
                        <a:cubicBezTo>
                          <a:pt x="8" y="13"/>
                          <a:pt x="8" y="13"/>
                          <a:pt x="7" y="13"/>
                        </a:cubicBezTo>
                        <a:cubicBezTo>
                          <a:pt x="7" y="16"/>
                          <a:pt x="6" y="19"/>
                          <a:pt x="6" y="22"/>
                        </a:cubicBezTo>
                        <a:cubicBezTo>
                          <a:pt x="7" y="23"/>
                          <a:pt x="8" y="23"/>
                          <a:pt x="8" y="22"/>
                        </a:cubicBezTo>
                        <a:cubicBezTo>
                          <a:pt x="9" y="17"/>
                          <a:pt x="9" y="13"/>
                          <a:pt x="9" y="8"/>
                        </a:cubicBezTo>
                        <a:cubicBezTo>
                          <a:pt x="9" y="7"/>
                          <a:pt x="8" y="7"/>
                          <a:pt x="8" y="8"/>
                        </a:cubicBezTo>
                        <a:cubicBezTo>
                          <a:pt x="6" y="12"/>
                          <a:pt x="6" y="16"/>
                          <a:pt x="7" y="20"/>
                        </a:cubicBezTo>
                        <a:cubicBezTo>
                          <a:pt x="7" y="21"/>
                          <a:pt x="8" y="21"/>
                          <a:pt x="8" y="20"/>
                        </a:cubicBezTo>
                        <a:cubicBezTo>
                          <a:pt x="8" y="17"/>
                          <a:pt x="8" y="14"/>
                          <a:pt x="7" y="11"/>
                        </a:cubicBezTo>
                        <a:cubicBezTo>
                          <a:pt x="7" y="11"/>
                          <a:pt x="6" y="11"/>
                          <a:pt x="5" y="11"/>
                        </a:cubicBezTo>
                        <a:cubicBezTo>
                          <a:pt x="5" y="15"/>
                          <a:pt x="5" y="18"/>
                          <a:pt x="5" y="22"/>
                        </a:cubicBezTo>
                        <a:cubicBezTo>
                          <a:pt x="5" y="23"/>
                          <a:pt x="6" y="23"/>
                          <a:pt x="6" y="22"/>
                        </a:cubicBezTo>
                        <a:cubicBezTo>
                          <a:pt x="6" y="21"/>
                          <a:pt x="6" y="19"/>
                          <a:pt x="6" y="18"/>
                        </a:cubicBezTo>
                        <a:cubicBezTo>
                          <a:pt x="6" y="17"/>
                          <a:pt x="5" y="17"/>
                          <a:pt x="5" y="18"/>
                        </a:cubicBezTo>
                        <a:cubicBezTo>
                          <a:pt x="4" y="23"/>
                          <a:pt x="3" y="29"/>
                          <a:pt x="9" y="31"/>
                        </a:cubicBezTo>
                        <a:cubicBezTo>
                          <a:pt x="14" y="32"/>
                          <a:pt x="21" y="29"/>
                          <a:pt x="25" y="25"/>
                        </a:cubicBezTo>
                        <a:cubicBezTo>
                          <a:pt x="26" y="25"/>
                          <a:pt x="25" y="24"/>
                          <a:pt x="24" y="24"/>
                        </a:cubicBezTo>
                        <a:cubicBezTo>
                          <a:pt x="23" y="25"/>
                          <a:pt x="21" y="26"/>
                          <a:pt x="20" y="26"/>
                        </a:cubicBezTo>
                        <a:cubicBezTo>
                          <a:pt x="19" y="27"/>
                          <a:pt x="20" y="28"/>
                          <a:pt x="21" y="27"/>
                        </a:cubicBezTo>
                        <a:cubicBezTo>
                          <a:pt x="22" y="27"/>
                          <a:pt x="24" y="26"/>
                          <a:pt x="26" y="25"/>
                        </a:cubicBezTo>
                        <a:cubicBezTo>
                          <a:pt x="25" y="24"/>
                          <a:pt x="25" y="24"/>
                          <a:pt x="25" y="24"/>
                        </a:cubicBezTo>
                        <a:cubicBezTo>
                          <a:pt x="24" y="24"/>
                          <a:pt x="24" y="24"/>
                          <a:pt x="24" y="25"/>
                        </a:cubicBezTo>
                        <a:cubicBezTo>
                          <a:pt x="24" y="25"/>
                          <a:pt x="24" y="25"/>
                          <a:pt x="25" y="26"/>
                        </a:cubicBezTo>
                        <a:cubicBezTo>
                          <a:pt x="25" y="24"/>
                          <a:pt x="25" y="24"/>
                          <a:pt x="25" y="23"/>
                        </a:cubicBezTo>
                        <a:cubicBezTo>
                          <a:pt x="25" y="22"/>
                          <a:pt x="24" y="22"/>
                          <a:pt x="24" y="22"/>
                        </a:cubicBezTo>
                        <a:cubicBezTo>
                          <a:pt x="22" y="23"/>
                          <a:pt x="21" y="25"/>
                          <a:pt x="20" y="26"/>
                        </a:cubicBezTo>
                        <a:cubicBezTo>
                          <a:pt x="20" y="26"/>
                          <a:pt x="21" y="27"/>
                          <a:pt x="21" y="27"/>
                        </a:cubicBezTo>
                        <a:cubicBezTo>
                          <a:pt x="22" y="26"/>
                          <a:pt x="23" y="25"/>
                          <a:pt x="24" y="24"/>
                        </a:cubicBezTo>
                        <a:cubicBezTo>
                          <a:pt x="25" y="23"/>
                          <a:pt x="24" y="22"/>
                          <a:pt x="23" y="23"/>
                        </a:cubicBezTo>
                        <a:cubicBezTo>
                          <a:pt x="22" y="24"/>
                          <a:pt x="20" y="26"/>
                          <a:pt x="18" y="27"/>
                        </a:cubicBezTo>
                        <a:cubicBezTo>
                          <a:pt x="18" y="27"/>
                          <a:pt x="19" y="28"/>
                          <a:pt x="19" y="28"/>
                        </a:cubicBezTo>
                        <a:cubicBezTo>
                          <a:pt x="20" y="27"/>
                          <a:pt x="21" y="26"/>
                          <a:pt x="23" y="25"/>
                        </a:cubicBezTo>
                        <a:cubicBezTo>
                          <a:pt x="23" y="24"/>
                          <a:pt x="22" y="23"/>
                          <a:pt x="22" y="24"/>
                        </a:cubicBezTo>
                        <a:cubicBezTo>
                          <a:pt x="20" y="25"/>
                          <a:pt x="19" y="25"/>
                          <a:pt x="17" y="26"/>
                        </a:cubicBezTo>
                        <a:cubicBezTo>
                          <a:pt x="17" y="27"/>
                          <a:pt x="18" y="27"/>
                          <a:pt x="18" y="27"/>
                        </a:cubicBezTo>
                        <a:cubicBezTo>
                          <a:pt x="20" y="25"/>
                          <a:pt x="20" y="23"/>
                          <a:pt x="20" y="21"/>
                        </a:cubicBezTo>
                        <a:cubicBezTo>
                          <a:pt x="19" y="20"/>
                          <a:pt x="19" y="20"/>
                          <a:pt x="18" y="20"/>
                        </a:cubicBezTo>
                        <a:cubicBezTo>
                          <a:pt x="17" y="22"/>
                          <a:pt x="16" y="24"/>
                          <a:pt x="16" y="26"/>
                        </a:cubicBezTo>
                        <a:cubicBezTo>
                          <a:pt x="16" y="26"/>
                          <a:pt x="17" y="27"/>
                          <a:pt x="17" y="26"/>
                        </a:cubicBezTo>
                        <a:cubicBezTo>
                          <a:pt x="18" y="25"/>
                          <a:pt x="19" y="23"/>
                          <a:pt x="20" y="22"/>
                        </a:cubicBezTo>
                        <a:cubicBezTo>
                          <a:pt x="21" y="21"/>
                          <a:pt x="20" y="21"/>
                          <a:pt x="19" y="21"/>
                        </a:cubicBezTo>
                        <a:cubicBezTo>
                          <a:pt x="18" y="22"/>
                          <a:pt x="17" y="23"/>
                          <a:pt x="16" y="25"/>
                        </a:cubicBezTo>
                        <a:cubicBezTo>
                          <a:pt x="16" y="25"/>
                          <a:pt x="16" y="26"/>
                          <a:pt x="17" y="26"/>
                        </a:cubicBezTo>
                        <a:cubicBezTo>
                          <a:pt x="18" y="26"/>
                          <a:pt x="20" y="26"/>
                          <a:pt x="22" y="26"/>
                        </a:cubicBezTo>
                        <a:cubicBezTo>
                          <a:pt x="22" y="26"/>
                          <a:pt x="22" y="26"/>
                          <a:pt x="21" y="25"/>
                        </a:cubicBezTo>
                        <a:cubicBezTo>
                          <a:pt x="19" y="27"/>
                          <a:pt x="16" y="27"/>
                          <a:pt x="13" y="27"/>
                        </a:cubicBezTo>
                        <a:cubicBezTo>
                          <a:pt x="13" y="28"/>
                          <a:pt x="13" y="28"/>
                          <a:pt x="13" y="28"/>
                        </a:cubicBezTo>
                        <a:cubicBezTo>
                          <a:pt x="15" y="28"/>
                          <a:pt x="18" y="27"/>
                          <a:pt x="20" y="28"/>
                        </a:cubicBezTo>
                        <a:cubicBezTo>
                          <a:pt x="20" y="28"/>
                          <a:pt x="20" y="27"/>
                          <a:pt x="20" y="27"/>
                        </a:cubicBezTo>
                        <a:cubicBezTo>
                          <a:pt x="17" y="27"/>
                          <a:pt x="14" y="27"/>
                          <a:pt x="11" y="26"/>
                        </a:cubicBezTo>
                        <a:cubicBezTo>
                          <a:pt x="11" y="27"/>
                          <a:pt x="11" y="27"/>
                          <a:pt x="11" y="28"/>
                        </a:cubicBezTo>
                        <a:cubicBezTo>
                          <a:pt x="13" y="28"/>
                          <a:pt x="15" y="28"/>
                          <a:pt x="17" y="28"/>
                        </a:cubicBezTo>
                        <a:cubicBezTo>
                          <a:pt x="17" y="28"/>
                          <a:pt x="17" y="28"/>
                          <a:pt x="17" y="27"/>
                        </a:cubicBezTo>
                        <a:cubicBezTo>
                          <a:pt x="13" y="29"/>
                          <a:pt x="10" y="28"/>
                          <a:pt x="6" y="27"/>
                        </a:cubicBezTo>
                        <a:cubicBezTo>
                          <a:pt x="6" y="27"/>
                          <a:pt x="6" y="28"/>
                          <a:pt x="6" y="28"/>
                        </a:cubicBezTo>
                        <a:cubicBezTo>
                          <a:pt x="10" y="27"/>
                          <a:pt x="12" y="27"/>
                          <a:pt x="16" y="27"/>
                        </a:cubicBezTo>
                        <a:cubicBezTo>
                          <a:pt x="15" y="27"/>
                          <a:pt x="15" y="26"/>
                          <a:pt x="15" y="26"/>
                        </a:cubicBezTo>
                        <a:cubicBezTo>
                          <a:pt x="11" y="27"/>
                          <a:pt x="8" y="26"/>
                          <a:pt x="4" y="26"/>
                        </a:cubicBezTo>
                        <a:cubicBezTo>
                          <a:pt x="4" y="27"/>
                          <a:pt x="4" y="27"/>
                          <a:pt x="4" y="28"/>
                        </a:cubicBezTo>
                        <a:cubicBezTo>
                          <a:pt x="6" y="28"/>
                          <a:pt x="9" y="28"/>
                          <a:pt x="12" y="28"/>
                        </a:cubicBezTo>
                        <a:cubicBezTo>
                          <a:pt x="12" y="28"/>
                          <a:pt x="12" y="28"/>
                          <a:pt x="12" y="27"/>
                        </a:cubicBezTo>
                        <a:cubicBezTo>
                          <a:pt x="9" y="27"/>
                          <a:pt x="7" y="27"/>
                          <a:pt x="4" y="27"/>
                        </a:cubicBezTo>
                        <a:cubicBezTo>
                          <a:pt x="3" y="27"/>
                          <a:pt x="3" y="28"/>
                          <a:pt x="4" y="28"/>
                        </a:cubicBezTo>
                        <a:cubicBezTo>
                          <a:pt x="6" y="29"/>
                          <a:pt x="8" y="29"/>
                          <a:pt x="9" y="30"/>
                        </a:cubicBezTo>
                        <a:cubicBezTo>
                          <a:pt x="10" y="30"/>
                          <a:pt x="10" y="29"/>
                          <a:pt x="10" y="29"/>
                        </a:cubicBezTo>
                        <a:cubicBezTo>
                          <a:pt x="7" y="29"/>
                          <a:pt x="5" y="29"/>
                          <a:pt x="2" y="28"/>
                        </a:cubicBezTo>
                        <a:cubicBezTo>
                          <a:pt x="2" y="28"/>
                          <a:pt x="2" y="29"/>
                          <a:pt x="2" y="29"/>
                        </a:cubicBezTo>
                        <a:cubicBezTo>
                          <a:pt x="4" y="29"/>
                          <a:pt x="6" y="30"/>
                          <a:pt x="8" y="30"/>
                        </a:cubicBezTo>
                        <a:cubicBezTo>
                          <a:pt x="8" y="30"/>
                          <a:pt x="8" y="29"/>
                          <a:pt x="8" y="29"/>
                        </a:cubicBezTo>
                        <a:cubicBezTo>
                          <a:pt x="6" y="29"/>
                          <a:pt x="4" y="28"/>
                          <a:pt x="2" y="27"/>
                        </a:cubicBezTo>
                        <a:cubicBezTo>
                          <a:pt x="2" y="28"/>
                          <a:pt x="2" y="28"/>
                          <a:pt x="2" y="29"/>
                        </a:cubicBezTo>
                        <a:cubicBezTo>
                          <a:pt x="4" y="29"/>
                          <a:pt x="5" y="28"/>
                          <a:pt x="6" y="28"/>
                        </a:cubicBezTo>
                        <a:cubicBezTo>
                          <a:pt x="7" y="28"/>
                          <a:pt x="7" y="28"/>
                          <a:pt x="7" y="27"/>
                        </a:cubicBezTo>
                        <a:cubicBezTo>
                          <a:pt x="6" y="26"/>
                          <a:pt x="5" y="26"/>
                          <a:pt x="4" y="25"/>
                        </a:cubicBezTo>
                        <a:cubicBezTo>
                          <a:pt x="4" y="25"/>
                          <a:pt x="4" y="26"/>
                          <a:pt x="3" y="26"/>
                        </a:cubicBezTo>
                        <a:cubicBezTo>
                          <a:pt x="5" y="26"/>
                          <a:pt x="8" y="26"/>
                          <a:pt x="10" y="27"/>
                        </a:cubicBezTo>
                        <a:cubicBezTo>
                          <a:pt x="10" y="26"/>
                          <a:pt x="10" y="26"/>
                          <a:pt x="10" y="25"/>
                        </a:cubicBezTo>
                        <a:cubicBezTo>
                          <a:pt x="8" y="25"/>
                          <a:pt x="6" y="25"/>
                          <a:pt x="4" y="25"/>
                        </a:cubicBezTo>
                        <a:cubicBezTo>
                          <a:pt x="3" y="25"/>
                          <a:pt x="3" y="27"/>
                          <a:pt x="4" y="27"/>
                        </a:cubicBezTo>
                        <a:cubicBezTo>
                          <a:pt x="7" y="27"/>
                          <a:pt x="10" y="26"/>
                          <a:pt x="9" y="22"/>
                        </a:cubicBezTo>
                        <a:cubicBezTo>
                          <a:pt x="9" y="22"/>
                          <a:pt x="8" y="21"/>
                          <a:pt x="8" y="22"/>
                        </a:cubicBezTo>
                        <a:cubicBezTo>
                          <a:pt x="7" y="24"/>
                          <a:pt x="7" y="24"/>
                          <a:pt x="7" y="25"/>
                        </a:cubicBezTo>
                        <a:cubicBezTo>
                          <a:pt x="7" y="25"/>
                          <a:pt x="7" y="25"/>
                          <a:pt x="8" y="25"/>
                        </a:cubicBezTo>
                        <a:cubicBezTo>
                          <a:pt x="8" y="22"/>
                          <a:pt x="9" y="18"/>
                          <a:pt x="9" y="14"/>
                        </a:cubicBezTo>
                        <a:cubicBezTo>
                          <a:pt x="9" y="14"/>
                          <a:pt x="8" y="14"/>
                          <a:pt x="8" y="14"/>
                        </a:cubicBezTo>
                        <a:cubicBezTo>
                          <a:pt x="8" y="17"/>
                          <a:pt x="8" y="21"/>
                          <a:pt x="7" y="25"/>
                        </a:cubicBezTo>
                        <a:cubicBezTo>
                          <a:pt x="8" y="25"/>
                          <a:pt x="8" y="25"/>
                          <a:pt x="9" y="25"/>
                        </a:cubicBezTo>
                        <a:cubicBezTo>
                          <a:pt x="9" y="21"/>
                          <a:pt x="9" y="18"/>
                          <a:pt x="9" y="14"/>
                        </a:cubicBezTo>
                        <a:cubicBezTo>
                          <a:pt x="8" y="14"/>
                          <a:pt x="8" y="14"/>
                          <a:pt x="7" y="14"/>
                        </a:cubicBezTo>
                        <a:cubicBezTo>
                          <a:pt x="8" y="17"/>
                          <a:pt x="7" y="19"/>
                          <a:pt x="7" y="21"/>
                        </a:cubicBezTo>
                        <a:cubicBezTo>
                          <a:pt x="7" y="21"/>
                          <a:pt x="8" y="21"/>
                          <a:pt x="8" y="21"/>
                        </a:cubicBezTo>
                        <a:cubicBezTo>
                          <a:pt x="8" y="21"/>
                          <a:pt x="9" y="15"/>
                          <a:pt x="10" y="19"/>
                        </a:cubicBezTo>
                        <a:cubicBezTo>
                          <a:pt x="11" y="19"/>
                          <a:pt x="11" y="19"/>
                          <a:pt x="12" y="18"/>
                        </a:cubicBezTo>
                        <a:cubicBezTo>
                          <a:pt x="10" y="14"/>
                          <a:pt x="10" y="9"/>
                          <a:pt x="9" y="4"/>
                        </a:cubicBezTo>
                        <a:cubicBezTo>
                          <a:pt x="9" y="5"/>
                          <a:pt x="8" y="5"/>
                          <a:pt x="8" y="5"/>
                        </a:cubicBezTo>
                        <a:cubicBezTo>
                          <a:pt x="11" y="8"/>
                          <a:pt x="14" y="11"/>
                          <a:pt x="17" y="13"/>
                        </a:cubicBezTo>
                        <a:cubicBezTo>
                          <a:pt x="18" y="14"/>
                          <a:pt x="18" y="13"/>
                          <a:pt x="18" y="12"/>
                        </a:cubicBezTo>
                        <a:cubicBezTo>
                          <a:pt x="16" y="9"/>
                          <a:pt x="15" y="6"/>
                          <a:pt x="11" y="5"/>
                        </a:cubicBezTo>
                        <a:cubicBezTo>
                          <a:pt x="10" y="4"/>
                          <a:pt x="9" y="5"/>
                          <a:pt x="10" y="6"/>
                        </a:cubicBezTo>
                        <a:cubicBezTo>
                          <a:pt x="12" y="8"/>
                          <a:pt x="14" y="10"/>
                          <a:pt x="15" y="12"/>
                        </a:cubicBezTo>
                        <a:cubicBezTo>
                          <a:pt x="16" y="12"/>
                          <a:pt x="16" y="12"/>
                          <a:pt x="16" y="11"/>
                        </a:cubicBezTo>
                        <a:cubicBezTo>
                          <a:pt x="14" y="9"/>
                          <a:pt x="12" y="7"/>
                          <a:pt x="10" y="5"/>
                        </a:cubicBezTo>
                        <a:cubicBezTo>
                          <a:pt x="9" y="5"/>
                          <a:pt x="8" y="6"/>
                          <a:pt x="9" y="6"/>
                        </a:cubicBezTo>
                        <a:cubicBezTo>
                          <a:pt x="11" y="9"/>
                          <a:pt x="14" y="12"/>
                          <a:pt x="16" y="15"/>
                        </a:cubicBezTo>
                        <a:cubicBezTo>
                          <a:pt x="16" y="14"/>
                          <a:pt x="17" y="14"/>
                          <a:pt x="17" y="14"/>
                        </a:cubicBezTo>
                        <a:cubicBezTo>
                          <a:pt x="14" y="12"/>
                          <a:pt x="11" y="11"/>
                          <a:pt x="9" y="8"/>
                        </a:cubicBezTo>
                        <a:cubicBezTo>
                          <a:pt x="9" y="8"/>
                          <a:pt x="8" y="9"/>
                          <a:pt x="8" y="9"/>
                        </a:cubicBezTo>
                        <a:cubicBezTo>
                          <a:pt x="13" y="12"/>
                          <a:pt x="17" y="17"/>
                          <a:pt x="21" y="21"/>
                        </a:cubicBezTo>
                        <a:cubicBezTo>
                          <a:pt x="22" y="22"/>
                          <a:pt x="23" y="21"/>
                          <a:pt x="23" y="21"/>
                        </a:cubicBezTo>
                        <a:cubicBezTo>
                          <a:pt x="22" y="19"/>
                          <a:pt x="21" y="17"/>
                          <a:pt x="21" y="16"/>
                        </a:cubicBezTo>
                        <a:cubicBezTo>
                          <a:pt x="20" y="16"/>
                          <a:pt x="20" y="16"/>
                          <a:pt x="19" y="16"/>
                        </a:cubicBezTo>
                        <a:cubicBezTo>
                          <a:pt x="21" y="19"/>
                          <a:pt x="23" y="21"/>
                          <a:pt x="25" y="24"/>
                        </a:cubicBezTo>
                        <a:cubicBezTo>
                          <a:pt x="25" y="24"/>
                          <a:pt x="26" y="24"/>
                          <a:pt x="26" y="23"/>
                        </a:cubicBezTo>
                        <a:cubicBezTo>
                          <a:pt x="25" y="20"/>
                          <a:pt x="24" y="17"/>
                          <a:pt x="22" y="15"/>
                        </a:cubicBezTo>
                        <a:cubicBezTo>
                          <a:pt x="22" y="14"/>
                          <a:pt x="20" y="15"/>
                          <a:pt x="21" y="16"/>
                        </a:cubicBezTo>
                        <a:cubicBezTo>
                          <a:pt x="22" y="18"/>
                          <a:pt x="23" y="20"/>
                          <a:pt x="25" y="23"/>
                        </a:cubicBezTo>
                        <a:cubicBezTo>
                          <a:pt x="26" y="23"/>
                          <a:pt x="27" y="22"/>
                          <a:pt x="26" y="22"/>
                        </a:cubicBezTo>
                        <a:cubicBezTo>
                          <a:pt x="24" y="17"/>
                          <a:pt x="20" y="12"/>
                          <a:pt x="15" y="10"/>
                        </a:cubicBezTo>
                        <a:cubicBezTo>
                          <a:pt x="14" y="10"/>
                          <a:pt x="14" y="11"/>
                          <a:pt x="14" y="11"/>
                        </a:cubicBezTo>
                        <a:cubicBezTo>
                          <a:pt x="16" y="15"/>
                          <a:pt x="19" y="18"/>
                          <a:pt x="22" y="21"/>
                        </a:cubicBezTo>
                        <a:cubicBezTo>
                          <a:pt x="22" y="21"/>
                          <a:pt x="23" y="20"/>
                          <a:pt x="23" y="20"/>
                        </a:cubicBezTo>
                        <a:cubicBezTo>
                          <a:pt x="20" y="18"/>
                          <a:pt x="17" y="15"/>
                          <a:pt x="14" y="13"/>
                        </a:cubicBezTo>
                        <a:cubicBezTo>
                          <a:pt x="13" y="13"/>
                          <a:pt x="12" y="14"/>
                          <a:pt x="13" y="15"/>
                        </a:cubicBezTo>
                        <a:cubicBezTo>
                          <a:pt x="16" y="18"/>
                          <a:pt x="19" y="20"/>
                          <a:pt x="22" y="23"/>
                        </a:cubicBezTo>
                        <a:cubicBezTo>
                          <a:pt x="23" y="23"/>
                          <a:pt x="24" y="22"/>
                          <a:pt x="23" y="21"/>
                        </a:cubicBezTo>
                        <a:cubicBezTo>
                          <a:pt x="22" y="20"/>
                          <a:pt x="20" y="19"/>
                          <a:pt x="19" y="18"/>
                        </a:cubicBezTo>
                        <a:cubicBezTo>
                          <a:pt x="18" y="18"/>
                          <a:pt x="17" y="19"/>
                          <a:pt x="18" y="19"/>
                        </a:cubicBezTo>
                        <a:cubicBezTo>
                          <a:pt x="20" y="21"/>
                          <a:pt x="23" y="23"/>
                          <a:pt x="26" y="25"/>
                        </a:cubicBezTo>
                        <a:cubicBezTo>
                          <a:pt x="26" y="25"/>
                          <a:pt x="27" y="25"/>
                          <a:pt x="27" y="24"/>
                        </a:cubicBezTo>
                        <a:cubicBezTo>
                          <a:pt x="25" y="22"/>
                          <a:pt x="24" y="21"/>
                          <a:pt x="21" y="20"/>
                        </a:cubicBezTo>
                        <a:cubicBezTo>
                          <a:pt x="21" y="20"/>
                          <a:pt x="20" y="20"/>
                          <a:pt x="21" y="21"/>
                        </a:cubicBezTo>
                        <a:cubicBezTo>
                          <a:pt x="21" y="23"/>
                          <a:pt x="21" y="25"/>
                          <a:pt x="22" y="27"/>
                        </a:cubicBezTo>
                        <a:cubicBezTo>
                          <a:pt x="22" y="28"/>
                          <a:pt x="23" y="27"/>
                          <a:pt x="23" y="26"/>
                        </a:cubicBezTo>
                        <a:cubicBezTo>
                          <a:pt x="22" y="23"/>
                          <a:pt x="22" y="19"/>
                          <a:pt x="20" y="16"/>
                        </a:cubicBezTo>
                        <a:cubicBezTo>
                          <a:pt x="20" y="16"/>
                          <a:pt x="19" y="16"/>
                          <a:pt x="19" y="17"/>
                        </a:cubicBezTo>
                        <a:cubicBezTo>
                          <a:pt x="18" y="20"/>
                          <a:pt x="18" y="24"/>
                          <a:pt x="18" y="28"/>
                        </a:cubicBezTo>
                        <a:cubicBezTo>
                          <a:pt x="18" y="29"/>
                          <a:pt x="19" y="29"/>
                          <a:pt x="19" y="28"/>
                        </a:cubicBezTo>
                        <a:cubicBezTo>
                          <a:pt x="20" y="23"/>
                          <a:pt x="20" y="19"/>
                          <a:pt x="19" y="14"/>
                        </a:cubicBezTo>
                        <a:cubicBezTo>
                          <a:pt x="19" y="14"/>
                          <a:pt x="18" y="14"/>
                          <a:pt x="17" y="14"/>
                        </a:cubicBezTo>
                        <a:cubicBezTo>
                          <a:pt x="16" y="19"/>
                          <a:pt x="16" y="23"/>
                          <a:pt x="16" y="28"/>
                        </a:cubicBezTo>
                        <a:cubicBezTo>
                          <a:pt x="16" y="29"/>
                          <a:pt x="18" y="29"/>
                          <a:pt x="18" y="28"/>
                        </a:cubicBezTo>
                        <a:cubicBezTo>
                          <a:pt x="18" y="23"/>
                          <a:pt x="18" y="19"/>
                          <a:pt x="17" y="14"/>
                        </a:cubicBezTo>
                        <a:cubicBezTo>
                          <a:pt x="17" y="13"/>
                          <a:pt x="16" y="13"/>
                          <a:pt x="15" y="14"/>
                        </a:cubicBezTo>
                        <a:cubicBezTo>
                          <a:pt x="15" y="18"/>
                          <a:pt x="15" y="22"/>
                          <a:pt x="15" y="27"/>
                        </a:cubicBezTo>
                        <a:cubicBezTo>
                          <a:pt x="15" y="27"/>
                          <a:pt x="16" y="27"/>
                          <a:pt x="16" y="27"/>
                        </a:cubicBezTo>
                        <a:cubicBezTo>
                          <a:pt x="16" y="22"/>
                          <a:pt x="17" y="17"/>
                          <a:pt x="16" y="12"/>
                        </a:cubicBezTo>
                        <a:cubicBezTo>
                          <a:pt x="16" y="11"/>
                          <a:pt x="15" y="11"/>
                          <a:pt x="14" y="12"/>
                        </a:cubicBezTo>
                        <a:cubicBezTo>
                          <a:pt x="13" y="17"/>
                          <a:pt x="13" y="22"/>
                          <a:pt x="13" y="27"/>
                        </a:cubicBezTo>
                        <a:cubicBezTo>
                          <a:pt x="13" y="28"/>
                          <a:pt x="14" y="28"/>
                          <a:pt x="14" y="27"/>
                        </a:cubicBezTo>
                        <a:cubicBezTo>
                          <a:pt x="14" y="22"/>
                          <a:pt x="16" y="17"/>
                          <a:pt x="14" y="13"/>
                        </a:cubicBezTo>
                        <a:cubicBezTo>
                          <a:pt x="14" y="12"/>
                          <a:pt x="13" y="12"/>
                          <a:pt x="13" y="13"/>
                        </a:cubicBezTo>
                        <a:cubicBezTo>
                          <a:pt x="11" y="18"/>
                          <a:pt x="10" y="22"/>
                          <a:pt x="11" y="28"/>
                        </a:cubicBezTo>
                        <a:cubicBezTo>
                          <a:pt x="11" y="28"/>
                          <a:pt x="12" y="29"/>
                          <a:pt x="12" y="28"/>
                        </a:cubicBezTo>
                        <a:cubicBezTo>
                          <a:pt x="13" y="22"/>
                          <a:pt x="14" y="16"/>
                          <a:pt x="14" y="10"/>
                        </a:cubicBezTo>
                        <a:cubicBezTo>
                          <a:pt x="14" y="9"/>
                          <a:pt x="13" y="9"/>
                          <a:pt x="13" y="10"/>
                        </a:cubicBezTo>
                        <a:cubicBezTo>
                          <a:pt x="10" y="15"/>
                          <a:pt x="9" y="21"/>
                          <a:pt x="9" y="26"/>
                        </a:cubicBezTo>
                        <a:cubicBezTo>
                          <a:pt x="9" y="27"/>
                          <a:pt x="10" y="27"/>
                          <a:pt x="10" y="26"/>
                        </a:cubicBezTo>
                        <a:cubicBezTo>
                          <a:pt x="11" y="20"/>
                          <a:pt x="12" y="13"/>
                          <a:pt x="11" y="6"/>
                        </a:cubicBezTo>
                        <a:cubicBezTo>
                          <a:pt x="11" y="6"/>
                          <a:pt x="10" y="5"/>
                          <a:pt x="10" y="6"/>
                        </a:cubicBezTo>
                        <a:cubicBezTo>
                          <a:pt x="8" y="12"/>
                          <a:pt x="7" y="17"/>
                          <a:pt x="7" y="23"/>
                        </a:cubicBezTo>
                        <a:cubicBezTo>
                          <a:pt x="7" y="24"/>
                          <a:pt x="8" y="24"/>
                          <a:pt x="9" y="23"/>
                        </a:cubicBezTo>
                        <a:cubicBezTo>
                          <a:pt x="9" y="17"/>
                          <a:pt x="11" y="10"/>
                          <a:pt x="9" y="4"/>
                        </a:cubicBezTo>
                        <a:cubicBezTo>
                          <a:pt x="9" y="3"/>
                          <a:pt x="8" y="3"/>
                          <a:pt x="8" y="4"/>
                        </a:cubicBezTo>
                        <a:cubicBezTo>
                          <a:pt x="6" y="9"/>
                          <a:pt x="5" y="14"/>
                          <a:pt x="5" y="19"/>
                        </a:cubicBezTo>
                        <a:cubicBezTo>
                          <a:pt x="5" y="20"/>
                          <a:pt x="6" y="20"/>
                          <a:pt x="6" y="19"/>
                        </a:cubicBezTo>
                        <a:cubicBezTo>
                          <a:pt x="7" y="13"/>
                          <a:pt x="8" y="7"/>
                          <a:pt x="8" y="1"/>
                        </a:cubicBezTo>
                        <a:cubicBezTo>
                          <a:pt x="8" y="0"/>
                          <a:pt x="7" y="0"/>
                          <a:pt x="7" y="1"/>
                        </a:cubicBezTo>
                        <a:cubicBezTo>
                          <a:pt x="7" y="3"/>
                          <a:pt x="7" y="6"/>
                          <a:pt x="7" y="9"/>
                        </a:cubicBezTo>
                        <a:cubicBezTo>
                          <a:pt x="7" y="10"/>
                          <a:pt x="8" y="10"/>
                          <a:pt x="8" y="9"/>
                        </a:cubicBezTo>
                        <a:cubicBezTo>
                          <a:pt x="8" y="8"/>
                          <a:pt x="8" y="8"/>
                          <a:pt x="8" y="7"/>
                        </a:cubicBezTo>
                        <a:cubicBezTo>
                          <a:pt x="8" y="6"/>
                          <a:pt x="7" y="6"/>
                          <a:pt x="7" y="7"/>
                        </a:cubicBezTo>
                        <a:cubicBezTo>
                          <a:pt x="6" y="14"/>
                          <a:pt x="5" y="20"/>
                          <a:pt x="4" y="26"/>
                        </a:cubicBezTo>
                        <a:cubicBezTo>
                          <a:pt x="3" y="27"/>
                          <a:pt x="5" y="27"/>
                          <a:pt x="5" y="26"/>
                        </a:cubicBezTo>
                        <a:cubicBezTo>
                          <a:pt x="6" y="21"/>
                          <a:pt x="7" y="15"/>
                          <a:pt x="7" y="9"/>
                        </a:cubicBezTo>
                        <a:cubicBezTo>
                          <a:pt x="7" y="8"/>
                          <a:pt x="6" y="8"/>
                          <a:pt x="6" y="9"/>
                        </a:cubicBezTo>
                        <a:cubicBezTo>
                          <a:pt x="5" y="14"/>
                          <a:pt x="4" y="20"/>
                          <a:pt x="3" y="25"/>
                        </a:cubicBezTo>
                        <a:cubicBezTo>
                          <a:pt x="2" y="26"/>
                          <a:pt x="4" y="26"/>
                          <a:pt x="4" y="25"/>
                        </a:cubicBezTo>
                        <a:cubicBezTo>
                          <a:pt x="5" y="22"/>
                          <a:pt x="6" y="18"/>
                          <a:pt x="7" y="14"/>
                        </a:cubicBezTo>
                        <a:cubicBezTo>
                          <a:pt x="7" y="13"/>
                          <a:pt x="6" y="12"/>
                          <a:pt x="5" y="13"/>
                        </a:cubicBezTo>
                        <a:cubicBezTo>
                          <a:pt x="4" y="18"/>
                          <a:pt x="2" y="22"/>
                          <a:pt x="1" y="26"/>
                        </a:cubicBezTo>
                        <a:cubicBezTo>
                          <a:pt x="1" y="27"/>
                          <a:pt x="2" y="28"/>
                          <a:pt x="2" y="2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9" name="Freeform 85"/>
                  <p:cNvSpPr/>
                  <p:nvPr/>
                </p:nvSpPr>
                <p:spPr bwMode="auto">
                  <a:xfrm>
                    <a:off x="933450" y="2185988"/>
                    <a:ext cx="28575" cy="34925"/>
                  </a:xfrm>
                  <a:custGeom>
                    <a:avLst/>
                    <a:gdLst>
                      <a:gd name="T0" fmla="*/ 23 w 26"/>
                      <a:gd name="T1" fmla="*/ 6 h 32"/>
                      <a:gd name="T2" fmla="*/ 7 w 26"/>
                      <a:gd name="T3" fmla="*/ 8 h 32"/>
                      <a:gd name="T4" fmla="*/ 13 w 26"/>
                      <a:gd name="T5" fmla="*/ 14 h 32"/>
                      <a:gd name="T6" fmla="*/ 22 w 26"/>
                      <a:gd name="T7" fmla="*/ 22 h 32"/>
                      <a:gd name="T8" fmla="*/ 11 w 26"/>
                      <a:gd name="T9" fmla="*/ 28 h 32"/>
                      <a:gd name="T10" fmla="*/ 4 w 26"/>
                      <a:gd name="T11" fmla="*/ 24 h 32"/>
                      <a:gd name="T12" fmla="*/ 6 w 26"/>
                      <a:gd name="T13" fmla="*/ 15 h 32"/>
                      <a:gd name="T14" fmla="*/ 5 w 26"/>
                      <a:gd name="T15" fmla="*/ 14 h 32"/>
                      <a:gd name="T16" fmla="*/ 6 w 26"/>
                      <a:gd name="T17" fmla="*/ 27 h 32"/>
                      <a:gd name="T18" fmla="*/ 21 w 26"/>
                      <a:gd name="T19" fmla="*/ 29 h 32"/>
                      <a:gd name="T20" fmla="*/ 20 w 26"/>
                      <a:gd name="T21" fmla="*/ 17 h 32"/>
                      <a:gd name="T22" fmla="*/ 10 w 26"/>
                      <a:gd name="T23" fmla="*/ 10 h 32"/>
                      <a:gd name="T24" fmla="*/ 13 w 26"/>
                      <a:gd name="T25" fmla="*/ 3 h 32"/>
                      <a:gd name="T26" fmla="*/ 22 w 26"/>
                      <a:gd name="T27" fmla="*/ 6 h 32"/>
                      <a:gd name="T28" fmla="*/ 23 w 26"/>
                      <a:gd name="T29" fmla="*/ 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6" h="32">
                        <a:moveTo>
                          <a:pt x="23" y="6"/>
                        </a:moveTo>
                        <a:cubicBezTo>
                          <a:pt x="20" y="0"/>
                          <a:pt x="7" y="0"/>
                          <a:pt x="7" y="8"/>
                        </a:cubicBezTo>
                        <a:cubicBezTo>
                          <a:pt x="7" y="11"/>
                          <a:pt x="11" y="13"/>
                          <a:pt x="13" y="14"/>
                        </a:cubicBezTo>
                        <a:cubicBezTo>
                          <a:pt x="16" y="16"/>
                          <a:pt x="21" y="18"/>
                          <a:pt x="22" y="22"/>
                        </a:cubicBezTo>
                        <a:cubicBezTo>
                          <a:pt x="25" y="29"/>
                          <a:pt x="16" y="30"/>
                          <a:pt x="11" y="28"/>
                        </a:cubicBezTo>
                        <a:cubicBezTo>
                          <a:pt x="9" y="28"/>
                          <a:pt x="6" y="26"/>
                          <a:pt x="4" y="24"/>
                        </a:cubicBezTo>
                        <a:cubicBezTo>
                          <a:pt x="2" y="21"/>
                          <a:pt x="4" y="17"/>
                          <a:pt x="6" y="15"/>
                        </a:cubicBezTo>
                        <a:cubicBezTo>
                          <a:pt x="6" y="14"/>
                          <a:pt x="5" y="13"/>
                          <a:pt x="5" y="14"/>
                        </a:cubicBezTo>
                        <a:cubicBezTo>
                          <a:pt x="1" y="18"/>
                          <a:pt x="0" y="24"/>
                          <a:pt x="6" y="27"/>
                        </a:cubicBezTo>
                        <a:cubicBezTo>
                          <a:pt x="10" y="30"/>
                          <a:pt x="16" y="32"/>
                          <a:pt x="21" y="29"/>
                        </a:cubicBezTo>
                        <a:cubicBezTo>
                          <a:pt x="26" y="27"/>
                          <a:pt x="24" y="20"/>
                          <a:pt x="20" y="17"/>
                        </a:cubicBezTo>
                        <a:cubicBezTo>
                          <a:pt x="17" y="14"/>
                          <a:pt x="13" y="13"/>
                          <a:pt x="10" y="10"/>
                        </a:cubicBezTo>
                        <a:cubicBezTo>
                          <a:pt x="7" y="7"/>
                          <a:pt x="10" y="4"/>
                          <a:pt x="13" y="3"/>
                        </a:cubicBezTo>
                        <a:cubicBezTo>
                          <a:pt x="16" y="2"/>
                          <a:pt x="20" y="4"/>
                          <a:pt x="22" y="6"/>
                        </a:cubicBezTo>
                        <a:cubicBezTo>
                          <a:pt x="22" y="7"/>
                          <a:pt x="24" y="7"/>
                          <a:pt x="23"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0" name="Freeform 86"/>
                  <p:cNvSpPr/>
                  <p:nvPr/>
                </p:nvSpPr>
                <p:spPr bwMode="auto">
                  <a:xfrm>
                    <a:off x="955675" y="2198688"/>
                    <a:ext cx="15875" cy="20638"/>
                  </a:xfrm>
                  <a:custGeom>
                    <a:avLst/>
                    <a:gdLst>
                      <a:gd name="T0" fmla="*/ 4 w 14"/>
                      <a:gd name="T1" fmla="*/ 7 h 19"/>
                      <a:gd name="T2" fmla="*/ 4 w 14"/>
                      <a:gd name="T3" fmla="*/ 2 h 19"/>
                      <a:gd name="T4" fmla="*/ 2 w 14"/>
                      <a:gd name="T5" fmla="*/ 2 h 19"/>
                      <a:gd name="T6" fmla="*/ 7 w 14"/>
                      <a:gd name="T7" fmla="*/ 19 h 19"/>
                      <a:gd name="T8" fmla="*/ 11 w 14"/>
                      <a:gd name="T9" fmla="*/ 1 h 19"/>
                      <a:gd name="T10" fmla="*/ 10 w 14"/>
                      <a:gd name="T11" fmla="*/ 1 h 19"/>
                      <a:gd name="T12" fmla="*/ 7 w 14"/>
                      <a:gd name="T13" fmla="*/ 17 h 19"/>
                      <a:gd name="T14" fmla="*/ 4 w 14"/>
                      <a:gd name="T15" fmla="*/ 2 h 19"/>
                      <a:gd name="T16" fmla="*/ 2 w 14"/>
                      <a:gd name="T17" fmla="*/ 2 h 19"/>
                      <a:gd name="T18" fmla="*/ 3 w 14"/>
                      <a:gd name="T19" fmla="*/ 7 h 19"/>
                      <a:gd name="T20" fmla="*/ 4 w 14"/>
                      <a:gd name="T21" fmla="*/ 7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19">
                        <a:moveTo>
                          <a:pt x="4" y="7"/>
                        </a:moveTo>
                        <a:cubicBezTo>
                          <a:pt x="4" y="6"/>
                          <a:pt x="4" y="4"/>
                          <a:pt x="4" y="2"/>
                        </a:cubicBezTo>
                        <a:cubicBezTo>
                          <a:pt x="3" y="2"/>
                          <a:pt x="3" y="2"/>
                          <a:pt x="2" y="2"/>
                        </a:cubicBezTo>
                        <a:cubicBezTo>
                          <a:pt x="2" y="6"/>
                          <a:pt x="0" y="19"/>
                          <a:pt x="7" y="19"/>
                        </a:cubicBezTo>
                        <a:cubicBezTo>
                          <a:pt x="14" y="19"/>
                          <a:pt x="11" y="5"/>
                          <a:pt x="11" y="1"/>
                        </a:cubicBezTo>
                        <a:cubicBezTo>
                          <a:pt x="11" y="0"/>
                          <a:pt x="10" y="0"/>
                          <a:pt x="10" y="1"/>
                        </a:cubicBezTo>
                        <a:cubicBezTo>
                          <a:pt x="10" y="4"/>
                          <a:pt x="13" y="18"/>
                          <a:pt x="7" y="17"/>
                        </a:cubicBezTo>
                        <a:cubicBezTo>
                          <a:pt x="2" y="17"/>
                          <a:pt x="4" y="6"/>
                          <a:pt x="4" y="2"/>
                        </a:cubicBezTo>
                        <a:cubicBezTo>
                          <a:pt x="4" y="2"/>
                          <a:pt x="2" y="2"/>
                          <a:pt x="2" y="2"/>
                        </a:cubicBezTo>
                        <a:cubicBezTo>
                          <a:pt x="2" y="4"/>
                          <a:pt x="3" y="6"/>
                          <a:pt x="3" y="7"/>
                        </a:cubicBezTo>
                        <a:cubicBezTo>
                          <a:pt x="3" y="8"/>
                          <a:pt x="4" y="8"/>
                          <a:pt x="4"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1" name="Freeform 87"/>
                  <p:cNvSpPr/>
                  <p:nvPr/>
                </p:nvSpPr>
                <p:spPr bwMode="auto">
                  <a:xfrm>
                    <a:off x="965200" y="2197101"/>
                    <a:ext cx="15875" cy="22225"/>
                  </a:xfrm>
                  <a:custGeom>
                    <a:avLst/>
                    <a:gdLst>
                      <a:gd name="T0" fmla="*/ 14 w 14"/>
                      <a:gd name="T1" fmla="*/ 8 h 20"/>
                      <a:gd name="T2" fmla="*/ 1 w 14"/>
                      <a:gd name="T3" fmla="*/ 9 h 20"/>
                      <a:gd name="T4" fmla="*/ 3 w 14"/>
                      <a:gd name="T5" fmla="*/ 18 h 20"/>
                      <a:gd name="T6" fmla="*/ 11 w 14"/>
                      <a:gd name="T7" fmla="*/ 16 h 20"/>
                      <a:gd name="T8" fmla="*/ 10 w 14"/>
                      <a:gd name="T9" fmla="*/ 15 h 20"/>
                      <a:gd name="T10" fmla="*/ 3 w 14"/>
                      <a:gd name="T11" fmla="*/ 16 h 20"/>
                      <a:gd name="T12" fmla="*/ 3 w 14"/>
                      <a:gd name="T13" fmla="*/ 8 h 20"/>
                      <a:gd name="T14" fmla="*/ 12 w 14"/>
                      <a:gd name="T15" fmla="*/ 8 h 20"/>
                      <a:gd name="T16" fmla="*/ 14 w 14"/>
                      <a:gd name="T17" fmla="*/ 8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20">
                        <a:moveTo>
                          <a:pt x="14" y="8"/>
                        </a:moveTo>
                        <a:cubicBezTo>
                          <a:pt x="12" y="0"/>
                          <a:pt x="3" y="3"/>
                          <a:pt x="1" y="9"/>
                        </a:cubicBezTo>
                        <a:cubicBezTo>
                          <a:pt x="0" y="12"/>
                          <a:pt x="0" y="16"/>
                          <a:pt x="3" y="18"/>
                        </a:cubicBezTo>
                        <a:cubicBezTo>
                          <a:pt x="6" y="20"/>
                          <a:pt x="9" y="18"/>
                          <a:pt x="11" y="16"/>
                        </a:cubicBezTo>
                        <a:cubicBezTo>
                          <a:pt x="12" y="15"/>
                          <a:pt x="11" y="14"/>
                          <a:pt x="10" y="15"/>
                        </a:cubicBezTo>
                        <a:cubicBezTo>
                          <a:pt x="8" y="17"/>
                          <a:pt x="6" y="18"/>
                          <a:pt x="3" y="16"/>
                        </a:cubicBezTo>
                        <a:cubicBezTo>
                          <a:pt x="1" y="14"/>
                          <a:pt x="1" y="11"/>
                          <a:pt x="3" y="8"/>
                        </a:cubicBezTo>
                        <a:cubicBezTo>
                          <a:pt x="5" y="4"/>
                          <a:pt x="11" y="3"/>
                          <a:pt x="12" y="8"/>
                        </a:cubicBezTo>
                        <a:cubicBezTo>
                          <a:pt x="13" y="9"/>
                          <a:pt x="14" y="9"/>
                          <a:pt x="14"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2" name="Freeform 88"/>
                  <p:cNvSpPr/>
                  <p:nvPr/>
                </p:nvSpPr>
                <p:spPr bwMode="auto">
                  <a:xfrm>
                    <a:off x="977900" y="2195513"/>
                    <a:ext cx="12700" cy="25400"/>
                  </a:xfrm>
                  <a:custGeom>
                    <a:avLst/>
                    <a:gdLst>
                      <a:gd name="T0" fmla="*/ 12 w 13"/>
                      <a:gd name="T1" fmla="*/ 7 h 24"/>
                      <a:gd name="T2" fmla="*/ 1 w 13"/>
                      <a:gd name="T3" fmla="*/ 13 h 24"/>
                      <a:gd name="T4" fmla="*/ 12 w 13"/>
                      <a:gd name="T5" fmla="*/ 16 h 24"/>
                      <a:gd name="T6" fmla="*/ 10 w 13"/>
                      <a:gd name="T7" fmla="*/ 16 h 24"/>
                      <a:gd name="T8" fmla="*/ 2 w 13"/>
                      <a:gd name="T9" fmla="*/ 12 h 24"/>
                      <a:gd name="T10" fmla="*/ 11 w 13"/>
                      <a:gd name="T11" fmla="*/ 7 h 24"/>
                      <a:gd name="T12" fmla="*/ 12 w 13"/>
                      <a:gd name="T13" fmla="*/ 7 h 24"/>
                    </a:gdLst>
                    <a:ahLst/>
                    <a:cxnLst>
                      <a:cxn ang="0">
                        <a:pos x="T0" y="T1"/>
                      </a:cxn>
                      <a:cxn ang="0">
                        <a:pos x="T2" y="T3"/>
                      </a:cxn>
                      <a:cxn ang="0">
                        <a:pos x="T4" y="T5"/>
                      </a:cxn>
                      <a:cxn ang="0">
                        <a:pos x="T6" y="T7"/>
                      </a:cxn>
                      <a:cxn ang="0">
                        <a:pos x="T8" y="T9"/>
                      </a:cxn>
                      <a:cxn ang="0">
                        <a:pos x="T10" y="T11"/>
                      </a:cxn>
                      <a:cxn ang="0">
                        <a:pos x="T12" y="T13"/>
                      </a:cxn>
                    </a:cxnLst>
                    <a:rect l="0" t="0" r="r" b="b"/>
                    <a:pathLst>
                      <a:path w="13" h="24">
                        <a:moveTo>
                          <a:pt x="12" y="7"/>
                        </a:moveTo>
                        <a:cubicBezTo>
                          <a:pt x="9" y="0"/>
                          <a:pt x="1" y="8"/>
                          <a:pt x="1" y="13"/>
                        </a:cubicBezTo>
                        <a:cubicBezTo>
                          <a:pt x="0" y="18"/>
                          <a:pt x="10" y="24"/>
                          <a:pt x="12" y="16"/>
                        </a:cubicBezTo>
                        <a:cubicBezTo>
                          <a:pt x="12" y="16"/>
                          <a:pt x="11" y="15"/>
                          <a:pt x="10" y="16"/>
                        </a:cubicBezTo>
                        <a:cubicBezTo>
                          <a:pt x="9" y="22"/>
                          <a:pt x="2" y="17"/>
                          <a:pt x="2" y="12"/>
                        </a:cubicBezTo>
                        <a:cubicBezTo>
                          <a:pt x="3" y="9"/>
                          <a:pt x="9" y="2"/>
                          <a:pt x="11" y="7"/>
                        </a:cubicBezTo>
                        <a:cubicBezTo>
                          <a:pt x="12" y="8"/>
                          <a:pt x="13" y="7"/>
                          <a:pt x="12"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3" name="Freeform 89"/>
                  <p:cNvSpPr/>
                  <p:nvPr/>
                </p:nvSpPr>
                <p:spPr bwMode="auto">
                  <a:xfrm>
                    <a:off x="989013" y="2197101"/>
                    <a:ext cx="15875" cy="19050"/>
                  </a:xfrm>
                  <a:custGeom>
                    <a:avLst/>
                    <a:gdLst>
                      <a:gd name="T0" fmla="*/ 4 w 15"/>
                      <a:gd name="T1" fmla="*/ 10 h 17"/>
                      <a:gd name="T2" fmla="*/ 13 w 15"/>
                      <a:gd name="T3" fmla="*/ 7 h 17"/>
                      <a:gd name="T4" fmla="*/ 13 w 15"/>
                      <a:gd name="T5" fmla="*/ 6 h 17"/>
                      <a:gd name="T6" fmla="*/ 0 w 15"/>
                      <a:gd name="T7" fmla="*/ 12 h 17"/>
                      <a:gd name="T8" fmla="*/ 5 w 15"/>
                      <a:gd name="T9" fmla="*/ 17 h 17"/>
                      <a:gd name="T10" fmla="*/ 14 w 15"/>
                      <a:gd name="T11" fmla="*/ 11 h 17"/>
                      <a:gd name="T12" fmla="*/ 13 w 15"/>
                      <a:gd name="T13" fmla="*/ 10 h 17"/>
                      <a:gd name="T14" fmla="*/ 6 w 15"/>
                      <a:gd name="T15" fmla="*/ 15 h 17"/>
                      <a:gd name="T16" fmla="*/ 2 w 15"/>
                      <a:gd name="T17" fmla="*/ 8 h 17"/>
                      <a:gd name="T18" fmla="*/ 10 w 15"/>
                      <a:gd name="T19" fmla="*/ 6 h 17"/>
                      <a:gd name="T20" fmla="*/ 7 w 15"/>
                      <a:gd name="T21" fmla="*/ 8 h 17"/>
                      <a:gd name="T22" fmla="*/ 3 w 15"/>
                      <a:gd name="T23" fmla="*/ 9 h 17"/>
                      <a:gd name="T24" fmla="*/ 4 w 15"/>
                      <a:gd name="T25" fmla="*/ 1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 h="17">
                        <a:moveTo>
                          <a:pt x="4" y="10"/>
                        </a:moveTo>
                        <a:cubicBezTo>
                          <a:pt x="7" y="9"/>
                          <a:pt x="11" y="10"/>
                          <a:pt x="13" y="7"/>
                        </a:cubicBezTo>
                        <a:cubicBezTo>
                          <a:pt x="13" y="7"/>
                          <a:pt x="13" y="6"/>
                          <a:pt x="13" y="6"/>
                        </a:cubicBezTo>
                        <a:cubicBezTo>
                          <a:pt x="8" y="0"/>
                          <a:pt x="0" y="5"/>
                          <a:pt x="0" y="12"/>
                        </a:cubicBezTo>
                        <a:cubicBezTo>
                          <a:pt x="0" y="14"/>
                          <a:pt x="2" y="17"/>
                          <a:pt x="5" y="17"/>
                        </a:cubicBezTo>
                        <a:cubicBezTo>
                          <a:pt x="9" y="16"/>
                          <a:pt x="12" y="14"/>
                          <a:pt x="14" y="11"/>
                        </a:cubicBezTo>
                        <a:cubicBezTo>
                          <a:pt x="15" y="10"/>
                          <a:pt x="14" y="9"/>
                          <a:pt x="13" y="10"/>
                        </a:cubicBezTo>
                        <a:cubicBezTo>
                          <a:pt x="11" y="12"/>
                          <a:pt x="9" y="14"/>
                          <a:pt x="6" y="15"/>
                        </a:cubicBezTo>
                        <a:cubicBezTo>
                          <a:pt x="1" y="16"/>
                          <a:pt x="0" y="11"/>
                          <a:pt x="2" y="8"/>
                        </a:cubicBezTo>
                        <a:cubicBezTo>
                          <a:pt x="4" y="5"/>
                          <a:pt x="8" y="4"/>
                          <a:pt x="10" y="6"/>
                        </a:cubicBezTo>
                        <a:cubicBezTo>
                          <a:pt x="13" y="7"/>
                          <a:pt x="8" y="8"/>
                          <a:pt x="7" y="8"/>
                        </a:cubicBezTo>
                        <a:cubicBezTo>
                          <a:pt x="6" y="8"/>
                          <a:pt x="4" y="8"/>
                          <a:pt x="3" y="9"/>
                        </a:cubicBezTo>
                        <a:cubicBezTo>
                          <a:pt x="2" y="9"/>
                          <a:pt x="3" y="10"/>
                          <a:pt x="4"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4" name="Freeform 90"/>
                  <p:cNvSpPr/>
                  <p:nvPr/>
                </p:nvSpPr>
                <p:spPr bwMode="auto">
                  <a:xfrm>
                    <a:off x="1000125" y="2198688"/>
                    <a:ext cx="14288" cy="14288"/>
                  </a:xfrm>
                  <a:custGeom>
                    <a:avLst/>
                    <a:gdLst>
                      <a:gd name="T0" fmla="*/ 12 w 13"/>
                      <a:gd name="T1" fmla="*/ 3 h 14"/>
                      <a:gd name="T2" fmla="*/ 8 w 13"/>
                      <a:gd name="T3" fmla="*/ 1 h 14"/>
                      <a:gd name="T4" fmla="*/ 4 w 13"/>
                      <a:gd name="T5" fmla="*/ 3 h 14"/>
                      <a:gd name="T6" fmla="*/ 5 w 13"/>
                      <a:gd name="T7" fmla="*/ 6 h 14"/>
                      <a:gd name="T8" fmla="*/ 6 w 13"/>
                      <a:gd name="T9" fmla="*/ 9 h 14"/>
                      <a:gd name="T10" fmla="*/ 6 w 13"/>
                      <a:gd name="T11" fmla="*/ 11 h 14"/>
                      <a:gd name="T12" fmla="*/ 2 w 13"/>
                      <a:gd name="T13" fmla="*/ 12 h 14"/>
                      <a:gd name="T14" fmla="*/ 1 w 13"/>
                      <a:gd name="T15" fmla="*/ 13 h 14"/>
                      <a:gd name="T16" fmla="*/ 8 w 13"/>
                      <a:gd name="T17" fmla="*/ 9 h 14"/>
                      <a:gd name="T18" fmla="*/ 7 w 13"/>
                      <a:gd name="T19" fmla="*/ 8 h 14"/>
                      <a:gd name="T20" fmla="*/ 6 w 13"/>
                      <a:gd name="T21" fmla="*/ 5 h 14"/>
                      <a:gd name="T22" fmla="*/ 6 w 13"/>
                      <a:gd name="T23" fmla="*/ 2 h 14"/>
                      <a:gd name="T24" fmla="*/ 11 w 13"/>
                      <a:gd name="T25" fmla="*/ 4 h 14"/>
                      <a:gd name="T26" fmla="*/ 12 w 13"/>
                      <a:gd name="T27" fmla="*/ 3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 h="14">
                        <a:moveTo>
                          <a:pt x="12" y="3"/>
                        </a:moveTo>
                        <a:cubicBezTo>
                          <a:pt x="11" y="1"/>
                          <a:pt x="10" y="0"/>
                          <a:pt x="8" y="1"/>
                        </a:cubicBezTo>
                        <a:cubicBezTo>
                          <a:pt x="6" y="1"/>
                          <a:pt x="4" y="1"/>
                          <a:pt x="4" y="3"/>
                        </a:cubicBezTo>
                        <a:cubicBezTo>
                          <a:pt x="4" y="4"/>
                          <a:pt x="5" y="5"/>
                          <a:pt x="5" y="6"/>
                        </a:cubicBezTo>
                        <a:cubicBezTo>
                          <a:pt x="5" y="7"/>
                          <a:pt x="5" y="8"/>
                          <a:pt x="6" y="9"/>
                        </a:cubicBezTo>
                        <a:cubicBezTo>
                          <a:pt x="6" y="10"/>
                          <a:pt x="7" y="10"/>
                          <a:pt x="6" y="11"/>
                        </a:cubicBezTo>
                        <a:cubicBezTo>
                          <a:pt x="5" y="12"/>
                          <a:pt x="3" y="12"/>
                          <a:pt x="2" y="12"/>
                        </a:cubicBezTo>
                        <a:cubicBezTo>
                          <a:pt x="1" y="12"/>
                          <a:pt x="0" y="13"/>
                          <a:pt x="1" y="13"/>
                        </a:cubicBezTo>
                        <a:cubicBezTo>
                          <a:pt x="3" y="14"/>
                          <a:pt x="9" y="13"/>
                          <a:pt x="8" y="9"/>
                        </a:cubicBezTo>
                        <a:cubicBezTo>
                          <a:pt x="8" y="9"/>
                          <a:pt x="7" y="9"/>
                          <a:pt x="7" y="8"/>
                        </a:cubicBezTo>
                        <a:cubicBezTo>
                          <a:pt x="6" y="8"/>
                          <a:pt x="7" y="6"/>
                          <a:pt x="6" y="5"/>
                        </a:cubicBezTo>
                        <a:cubicBezTo>
                          <a:pt x="6" y="4"/>
                          <a:pt x="5" y="3"/>
                          <a:pt x="6" y="2"/>
                        </a:cubicBezTo>
                        <a:cubicBezTo>
                          <a:pt x="8" y="2"/>
                          <a:pt x="10" y="2"/>
                          <a:pt x="11" y="4"/>
                        </a:cubicBezTo>
                        <a:cubicBezTo>
                          <a:pt x="11" y="4"/>
                          <a:pt x="13" y="4"/>
                          <a:pt x="12"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5" name="Freeform 91"/>
                  <p:cNvSpPr/>
                  <p:nvPr/>
                </p:nvSpPr>
                <p:spPr bwMode="auto">
                  <a:xfrm>
                    <a:off x="1009650" y="2195513"/>
                    <a:ext cx="14288" cy="20638"/>
                  </a:xfrm>
                  <a:custGeom>
                    <a:avLst/>
                    <a:gdLst>
                      <a:gd name="T0" fmla="*/ 12 w 13"/>
                      <a:gd name="T1" fmla="*/ 1 h 19"/>
                      <a:gd name="T2" fmla="*/ 7 w 13"/>
                      <a:gd name="T3" fmla="*/ 1 h 19"/>
                      <a:gd name="T4" fmla="*/ 5 w 13"/>
                      <a:gd name="T5" fmla="*/ 5 h 19"/>
                      <a:gd name="T6" fmla="*/ 6 w 13"/>
                      <a:gd name="T7" fmla="*/ 7 h 19"/>
                      <a:gd name="T8" fmla="*/ 9 w 13"/>
                      <a:gd name="T9" fmla="*/ 11 h 19"/>
                      <a:gd name="T10" fmla="*/ 1 w 13"/>
                      <a:gd name="T11" fmla="*/ 16 h 19"/>
                      <a:gd name="T12" fmla="*/ 0 w 13"/>
                      <a:gd name="T13" fmla="*/ 17 h 19"/>
                      <a:gd name="T14" fmla="*/ 11 w 13"/>
                      <a:gd name="T15" fmla="*/ 12 h 19"/>
                      <a:gd name="T16" fmla="*/ 9 w 13"/>
                      <a:gd name="T17" fmla="*/ 8 h 19"/>
                      <a:gd name="T18" fmla="*/ 8 w 13"/>
                      <a:gd name="T19" fmla="*/ 6 h 19"/>
                      <a:gd name="T20" fmla="*/ 11 w 13"/>
                      <a:gd name="T21" fmla="*/ 2 h 19"/>
                      <a:gd name="T22" fmla="*/ 12 w 13"/>
                      <a:gd name="T23" fmla="*/ 1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 h="19">
                        <a:moveTo>
                          <a:pt x="12" y="1"/>
                        </a:moveTo>
                        <a:cubicBezTo>
                          <a:pt x="10" y="0"/>
                          <a:pt x="8" y="0"/>
                          <a:pt x="7" y="1"/>
                        </a:cubicBezTo>
                        <a:cubicBezTo>
                          <a:pt x="6" y="2"/>
                          <a:pt x="4" y="4"/>
                          <a:pt x="5" y="5"/>
                        </a:cubicBezTo>
                        <a:cubicBezTo>
                          <a:pt x="5" y="6"/>
                          <a:pt x="6" y="6"/>
                          <a:pt x="6" y="7"/>
                        </a:cubicBezTo>
                        <a:cubicBezTo>
                          <a:pt x="8" y="8"/>
                          <a:pt x="8" y="9"/>
                          <a:pt x="9" y="11"/>
                        </a:cubicBezTo>
                        <a:cubicBezTo>
                          <a:pt x="11" y="15"/>
                          <a:pt x="4" y="17"/>
                          <a:pt x="1" y="16"/>
                        </a:cubicBezTo>
                        <a:cubicBezTo>
                          <a:pt x="0" y="15"/>
                          <a:pt x="0" y="17"/>
                          <a:pt x="0" y="17"/>
                        </a:cubicBezTo>
                        <a:cubicBezTo>
                          <a:pt x="5" y="19"/>
                          <a:pt x="9" y="16"/>
                          <a:pt x="11" y="12"/>
                        </a:cubicBezTo>
                        <a:cubicBezTo>
                          <a:pt x="11" y="11"/>
                          <a:pt x="9" y="9"/>
                          <a:pt x="9" y="8"/>
                        </a:cubicBezTo>
                        <a:cubicBezTo>
                          <a:pt x="9" y="7"/>
                          <a:pt x="8" y="6"/>
                          <a:pt x="8" y="6"/>
                        </a:cubicBezTo>
                        <a:cubicBezTo>
                          <a:pt x="5" y="3"/>
                          <a:pt x="8" y="1"/>
                          <a:pt x="11" y="2"/>
                        </a:cubicBezTo>
                        <a:cubicBezTo>
                          <a:pt x="12" y="2"/>
                          <a:pt x="13" y="1"/>
                          <a:pt x="1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6" name="Freeform 97"/>
                  <p:cNvSpPr/>
                  <p:nvPr/>
                </p:nvSpPr>
                <p:spPr bwMode="auto">
                  <a:xfrm>
                    <a:off x="1068388" y="2146301"/>
                    <a:ext cx="36513" cy="39688"/>
                  </a:xfrm>
                  <a:custGeom>
                    <a:avLst/>
                    <a:gdLst>
                      <a:gd name="T0" fmla="*/ 3 w 35"/>
                      <a:gd name="T1" fmla="*/ 17 h 37"/>
                      <a:gd name="T2" fmla="*/ 6 w 35"/>
                      <a:gd name="T3" fmla="*/ 13 h 37"/>
                      <a:gd name="T4" fmla="*/ 5 w 35"/>
                      <a:gd name="T5" fmla="*/ 26 h 37"/>
                      <a:gd name="T6" fmla="*/ 5 w 35"/>
                      <a:gd name="T7" fmla="*/ 30 h 37"/>
                      <a:gd name="T8" fmla="*/ 11 w 35"/>
                      <a:gd name="T9" fmla="*/ 12 h 37"/>
                      <a:gd name="T10" fmla="*/ 10 w 35"/>
                      <a:gd name="T11" fmla="*/ 32 h 37"/>
                      <a:gd name="T12" fmla="*/ 11 w 35"/>
                      <a:gd name="T13" fmla="*/ 35 h 37"/>
                      <a:gd name="T14" fmla="*/ 17 w 35"/>
                      <a:gd name="T15" fmla="*/ 13 h 37"/>
                      <a:gd name="T16" fmla="*/ 15 w 35"/>
                      <a:gd name="T17" fmla="*/ 33 h 37"/>
                      <a:gd name="T18" fmla="*/ 19 w 35"/>
                      <a:gd name="T19" fmla="*/ 14 h 37"/>
                      <a:gd name="T20" fmla="*/ 17 w 35"/>
                      <a:gd name="T21" fmla="*/ 28 h 37"/>
                      <a:gd name="T22" fmla="*/ 15 w 35"/>
                      <a:gd name="T23" fmla="*/ 36 h 37"/>
                      <a:gd name="T24" fmla="*/ 17 w 35"/>
                      <a:gd name="T25" fmla="*/ 33 h 37"/>
                      <a:gd name="T26" fmla="*/ 19 w 35"/>
                      <a:gd name="T27" fmla="*/ 10 h 37"/>
                      <a:gd name="T28" fmla="*/ 21 w 35"/>
                      <a:gd name="T29" fmla="*/ 7 h 37"/>
                      <a:gd name="T30" fmla="*/ 21 w 35"/>
                      <a:gd name="T31" fmla="*/ 15 h 37"/>
                      <a:gd name="T32" fmla="*/ 21 w 35"/>
                      <a:gd name="T33" fmla="*/ 20 h 37"/>
                      <a:gd name="T34" fmla="*/ 25 w 35"/>
                      <a:gd name="T35" fmla="*/ 7 h 37"/>
                      <a:gd name="T36" fmla="*/ 25 w 35"/>
                      <a:gd name="T37" fmla="*/ 19 h 37"/>
                      <a:gd name="T38" fmla="*/ 25 w 35"/>
                      <a:gd name="T39" fmla="*/ 21 h 37"/>
                      <a:gd name="T40" fmla="*/ 30 w 35"/>
                      <a:gd name="T41" fmla="*/ 6 h 37"/>
                      <a:gd name="T42" fmla="*/ 31 w 35"/>
                      <a:gd name="T43" fmla="*/ 14 h 37"/>
                      <a:gd name="T44" fmla="*/ 34 w 35"/>
                      <a:gd name="T45" fmla="*/ 5 h 37"/>
                      <a:gd name="T46" fmla="*/ 31 w 35"/>
                      <a:gd name="T47" fmla="*/ 18 h 37"/>
                      <a:gd name="T48" fmla="*/ 26 w 35"/>
                      <a:gd name="T49" fmla="*/ 16 h 37"/>
                      <a:gd name="T50" fmla="*/ 28 w 35"/>
                      <a:gd name="T51" fmla="*/ 5 h 37"/>
                      <a:gd name="T52" fmla="*/ 25 w 35"/>
                      <a:gd name="T53" fmla="*/ 12 h 37"/>
                      <a:gd name="T54" fmla="*/ 21 w 35"/>
                      <a:gd name="T55" fmla="*/ 20 h 37"/>
                      <a:gd name="T56" fmla="*/ 22 w 35"/>
                      <a:gd name="T57" fmla="*/ 6 h 37"/>
                      <a:gd name="T58" fmla="*/ 21 w 35"/>
                      <a:gd name="T59" fmla="*/ 5 h 37"/>
                      <a:gd name="T60" fmla="*/ 20 w 35"/>
                      <a:gd name="T61" fmla="*/ 13 h 37"/>
                      <a:gd name="T62" fmla="*/ 16 w 35"/>
                      <a:gd name="T63" fmla="*/ 34 h 37"/>
                      <a:gd name="T64" fmla="*/ 17 w 35"/>
                      <a:gd name="T65" fmla="*/ 36 h 37"/>
                      <a:gd name="T66" fmla="*/ 16 w 35"/>
                      <a:gd name="T67" fmla="*/ 31 h 37"/>
                      <a:gd name="T68" fmla="*/ 19 w 35"/>
                      <a:gd name="T69" fmla="*/ 8 h 37"/>
                      <a:gd name="T70" fmla="*/ 18 w 35"/>
                      <a:gd name="T71" fmla="*/ 10 h 37"/>
                      <a:gd name="T72" fmla="*/ 12 w 35"/>
                      <a:gd name="T73" fmla="*/ 33 h 37"/>
                      <a:gd name="T74" fmla="*/ 14 w 35"/>
                      <a:gd name="T75" fmla="*/ 8 h 37"/>
                      <a:gd name="T76" fmla="*/ 11 w 35"/>
                      <a:gd name="T77" fmla="*/ 20 h 37"/>
                      <a:gd name="T78" fmla="*/ 8 w 35"/>
                      <a:gd name="T79" fmla="*/ 24 h 37"/>
                      <a:gd name="T80" fmla="*/ 8 w 35"/>
                      <a:gd name="T81" fmla="*/ 13 h 37"/>
                      <a:gd name="T82" fmla="*/ 7 w 35"/>
                      <a:gd name="T83" fmla="*/ 11 h 37"/>
                      <a:gd name="T84" fmla="*/ 2 w 35"/>
                      <a:gd name="T85" fmla="*/ 26 h 37"/>
                      <a:gd name="T86" fmla="*/ 0 w 35"/>
                      <a:gd name="T87" fmla="*/ 25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5" h="37">
                        <a:moveTo>
                          <a:pt x="1" y="25"/>
                        </a:moveTo>
                        <a:cubicBezTo>
                          <a:pt x="1" y="23"/>
                          <a:pt x="2" y="22"/>
                          <a:pt x="2" y="21"/>
                        </a:cubicBezTo>
                        <a:cubicBezTo>
                          <a:pt x="4" y="18"/>
                          <a:pt x="4" y="17"/>
                          <a:pt x="3" y="17"/>
                        </a:cubicBezTo>
                        <a:cubicBezTo>
                          <a:pt x="2" y="20"/>
                          <a:pt x="1" y="23"/>
                          <a:pt x="0" y="26"/>
                        </a:cubicBezTo>
                        <a:cubicBezTo>
                          <a:pt x="1" y="26"/>
                          <a:pt x="1" y="26"/>
                          <a:pt x="2" y="26"/>
                        </a:cubicBezTo>
                        <a:cubicBezTo>
                          <a:pt x="3" y="21"/>
                          <a:pt x="4" y="17"/>
                          <a:pt x="6" y="13"/>
                        </a:cubicBezTo>
                        <a:cubicBezTo>
                          <a:pt x="5" y="15"/>
                          <a:pt x="6" y="18"/>
                          <a:pt x="5" y="20"/>
                        </a:cubicBezTo>
                        <a:cubicBezTo>
                          <a:pt x="5" y="22"/>
                          <a:pt x="4" y="24"/>
                          <a:pt x="4" y="26"/>
                        </a:cubicBezTo>
                        <a:cubicBezTo>
                          <a:pt x="4" y="27"/>
                          <a:pt x="5" y="27"/>
                          <a:pt x="5" y="26"/>
                        </a:cubicBezTo>
                        <a:cubicBezTo>
                          <a:pt x="7" y="22"/>
                          <a:pt x="7" y="17"/>
                          <a:pt x="9" y="13"/>
                        </a:cubicBezTo>
                        <a:cubicBezTo>
                          <a:pt x="9" y="13"/>
                          <a:pt x="8" y="13"/>
                          <a:pt x="8" y="13"/>
                        </a:cubicBezTo>
                        <a:cubicBezTo>
                          <a:pt x="7" y="19"/>
                          <a:pt x="5" y="24"/>
                          <a:pt x="5" y="30"/>
                        </a:cubicBezTo>
                        <a:cubicBezTo>
                          <a:pt x="5" y="31"/>
                          <a:pt x="6" y="31"/>
                          <a:pt x="6" y="31"/>
                        </a:cubicBezTo>
                        <a:cubicBezTo>
                          <a:pt x="9" y="26"/>
                          <a:pt x="10" y="20"/>
                          <a:pt x="12" y="14"/>
                        </a:cubicBezTo>
                        <a:cubicBezTo>
                          <a:pt x="13" y="12"/>
                          <a:pt x="12" y="12"/>
                          <a:pt x="11" y="12"/>
                        </a:cubicBezTo>
                        <a:cubicBezTo>
                          <a:pt x="11" y="16"/>
                          <a:pt x="10" y="19"/>
                          <a:pt x="9" y="22"/>
                        </a:cubicBezTo>
                        <a:cubicBezTo>
                          <a:pt x="9" y="25"/>
                          <a:pt x="9" y="28"/>
                          <a:pt x="8" y="32"/>
                        </a:cubicBezTo>
                        <a:cubicBezTo>
                          <a:pt x="8" y="32"/>
                          <a:pt x="9" y="33"/>
                          <a:pt x="10" y="32"/>
                        </a:cubicBezTo>
                        <a:cubicBezTo>
                          <a:pt x="13" y="25"/>
                          <a:pt x="14" y="17"/>
                          <a:pt x="15" y="9"/>
                        </a:cubicBezTo>
                        <a:cubicBezTo>
                          <a:pt x="15" y="9"/>
                          <a:pt x="14" y="9"/>
                          <a:pt x="14" y="8"/>
                        </a:cubicBezTo>
                        <a:cubicBezTo>
                          <a:pt x="13" y="17"/>
                          <a:pt x="11" y="26"/>
                          <a:pt x="11" y="35"/>
                        </a:cubicBezTo>
                        <a:cubicBezTo>
                          <a:pt x="11" y="36"/>
                          <a:pt x="12" y="36"/>
                          <a:pt x="12" y="35"/>
                        </a:cubicBezTo>
                        <a:cubicBezTo>
                          <a:pt x="15" y="29"/>
                          <a:pt x="16" y="22"/>
                          <a:pt x="17" y="15"/>
                        </a:cubicBezTo>
                        <a:cubicBezTo>
                          <a:pt x="18" y="13"/>
                          <a:pt x="18" y="12"/>
                          <a:pt x="17" y="13"/>
                        </a:cubicBezTo>
                        <a:cubicBezTo>
                          <a:pt x="16" y="16"/>
                          <a:pt x="16" y="20"/>
                          <a:pt x="15" y="23"/>
                        </a:cubicBezTo>
                        <a:cubicBezTo>
                          <a:pt x="15" y="26"/>
                          <a:pt x="14" y="30"/>
                          <a:pt x="14" y="33"/>
                        </a:cubicBezTo>
                        <a:cubicBezTo>
                          <a:pt x="14" y="33"/>
                          <a:pt x="15" y="33"/>
                          <a:pt x="15" y="33"/>
                        </a:cubicBezTo>
                        <a:cubicBezTo>
                          <a:pt x="16" y="29"/>
                          <a:pt x="16" y="25"/>
                          <a:pt x="17" y="21"/>
                        </a:cubicBezTo>
                        <a:cubicBezTo>
                          <a:pt x="18" y="20"/>
                          <a:pt x="18" y="18"/>
                          <a:pt x="19" y="16"/>
                        </a:cubicBezTo>
                        <a:cubicBezTo>
                          <a:pt x="19" y="15"/>
                          <a:pt x="19" y="15"/>
                          <a:pt x="19" y="14"/>
                        </a:cubicBezTo>
                        <a:cubicBezTo>
                          <a:pt x="21" y="12"/>
                          <a:pt x="20" y="11"/>
                          <a:pt x="19" y="11"/>
                        </a:cubicBezTo>
                        <a:cubicBezTo>
                          <a:pt x="19" y="14"/>
                          <a:pt x="18" y="18"/>
                          <a:pt x="18" y="21"/>
                        </a:cubicBezTo>
                        <a:cubicBezTo>
                          <a:pt x="18" y="23"/>
                          <a:pt x="17" y="26"/>
                          <a:pt x="17" y="28"/>
                        </a:cubicBezTo>
                        <a:cubicBezTo>
                          <a:pt x="16" y="32"/>
                          <a:pt x="18" y="30"/>
                          <a:pt x="18" y="28"/>
                        </a:cubicBezTo>
                        <a:cubicBezTo>
                          <a:pt x="18" y="27"/>
                          <a:pt x="17" y="27"/>
                          <a:pt x="17" y="28"/>
                        </a:cubicBezTo>
                        <a:cubicBezTo>
                          <a:pt x="16" y="31"/>
                          <a:pt x="16" y="33"/>
                          <a:pt x="15" y="36"/>
                        </a:cubicBezTo>
                        <a:cubicBezTo>
                          <a:pt x="15" y="36"/>
                          <a:pt x="16" y="37"/>
                          <a:pt x="17" y="36"/>
                        </a:cubicBezTo>
                        <a:cubicBezTo>
                          <a:pt x="17" y="35"/>
                          <a:pt x="17" y="34"/>
                          <a:pt x="17" y="34"/>
                        </a:cubicBezTo>
                        <a:cubicBezTo>
                          <a:pt x="17" y="33"/>
                          <a:pt x="17" y="33"/>
                          <a:pt x="17" y="33"/>
                        </a:cubicBezTo>
                        <a:cubicBezTo>
                          <a:pt x="18" y="33"/>
                          <a:pt x="19" y="19"/>
                          <a:pt x="19" y="17"/>
                        </a:cubicBezTo>
                        <a:cubicBezTo>
                          <a:pt x="19" y="15"/>
                          <a:pt x="19" y="13"/>
                          <a:pt x="20" y="11"/>
                        </a:cubicBezTo>
                        <a:cubicBezTo>
                          <a:pt x="19" y="8"/>
                          <a:pt x="19" y="8"/>
                          <a:pt x="19" y="10"/>
                        </a:cubicBezTo>
                        <a:cubicBezTo>
                          <a:pt x="19" y="11"/>
                          <a:pt x="18" y="13"/>
                          <a:pt x="18" y="14"/>
                        </a:cubicBezTo>
                        <a:cubicBezTo>
                          <a:pt x="18" y="15"/>
                          <a:pt x="19" y="15"/>
                          <a:pt x="20" y="14"/>
                        </a:cubicBezTo>
                        <a:cubicBezTo>
                          <a:pt x="20" y="13"/>
                          <a:pt x="21" y="8"/>
                          <a:pt x="21" y="7"/>
                        </a:cubicBezTo>
                        <a:cubicBezTo>
                          <a:pt x="19" y="7"/>
                          <a:pt x="19" y="8"/>
                          <a:pt x="20" y="10"/>
                        </a:cubicBezTo>
                        <a:cubicBezTo>
                          <a:pt x="20" y="13"/>
                          <a:pt x="20" y="16"/>
                          <a:pt x="19" y="19"/>
                        </a:cubicBezTo>
                        <a:cubicBezTo>
                          <a:pt x="20" y="18"/>
                          <a:pt x="21" y="16"/>
                          <a:pt x="21" y="15"/>
                        </a:cubicBezTo>
                        <a:cubicBezTo>
                          <a:pt x="22" y="13"/>
                          <a:pt x="23" y="11"/>
                          <a:pt x="23" y="8"/>
                        </a:cubicBezTo>
                        <a:cubicBezTo>
                          <a:pt x="22" y="8"/>
                          <a:pt x="21" y="9"/>
                          <a:pt x="22" y="11"/>
                        </a:cubicBezTo>
                        <a:cubicBezTo>
                          <a:pt x="22" y="14"/>
                          <a:pt x="21" y="17"/>
                          <a:pt x="21" y="20"/>
                        </a:cubicBezTo>
                        <a:cubicBezTo>
                          <a:pt x="20" y="21"/>
                          <a:pt x="22" y="22"/>
                          <a:pt x="22" y="21"/>
                        </a:cubicBezTo>
                        <a:cubicBezTo>
                          <a:pt x="24" y="16"/>
                          <a:pt x="25" y="12"/>
                          <a:pt x="26" y="7"/>
                        </a:cubicBezTo>
                        <a:cubicBezTo>
                          <a:pt x="25" y="7"/>
                          <a:pt x="25" y="7"/>
                          <a:pt x="25" y="7"/>
                        </a:cubicBezTo>
                        <a:cubicBezTo>
                          <a:pt x="24" y="8"/>
                          <a:pt x="24" y="10"/>
                          <a:pt x="24" y="12"/>
                        </a:cubicBezTo>
                        <a:cubicBezTo>
                          <a:pt x="24" y="14"/>
                          <a:pt x="23" y="17"/>
                          <a:pt x="23" y="19"/>
                        </a:cubicBezTo>
                        <a:cubicBezTo>
                          <a:pt x="23" y="20"/>
                          <a:pt x="24" y="20"/>
                          <a:pt x="25" y="19"/>
                        </a:cubicBezTo>
                        <a:cubicBezTo>
                          <a:pt x="26" y="14"/>
                          <a:pt x="28" y="10"/>
                          <a:pt x="29" y="5"/>
                        </a:cubicBezTo>
                        <a:cubicBezTo>
                          <a:pt x="29" y="5"/>
                          <a:pt x="28" y="5"/>
                          <a:pt x="28" y="5"/>
                        </a:cubicBezTo>
                        <a:cubicBezTo>
                          <a:pt x="27" y="10"/>
                          <a:pt x="26" y="16"/>
                          <a:pt x="25" y="21"/>
                        </a:cubicBezTo>
                        <a:cubicBezTo>
                          <a:pt x="25" y="22"/>
                          <a:pt x="27" y="22"/>
                          <a:pt x="27" y="21"/>
                        </a:cubicBezTo>
                        <a:cubicBezTo>
                          <a:pt x="27" y="18"/>
                          <a:pt x="28" y="15"/>
                          <a:pt x="29" y="11"/>
                        </a:cubicBezTo>
                        <a:cubicBezTo>
                          <a:pt x="29" y="9"/>
                          <a:pt x="30" y="8"/>
                          <a:pt x="30" y="6"/>
                        </a:cubicBezTo>
                        <a:cubicBezTo>
                          <a:pt x="32" y="3"/>
                          <a:pt x="31" y="3"/>
                          <a:pt x="31" y="6"/>
                        </a:cubicBezTo>
                        <a:cubicBezTo>
                          <a:pt x="31" y="8"/>
                          <a:pt x="31" y="11"/>
                          <a:pt x="30" y="13"/>
                        </a:cubicBezTo>
                        <a:cubicBezTo>
                          <a:pt x="29" y="16"/>
                          <a:pt x="30" y="16"/>
                          <a:pt x="31" y="14"/>
                        </a:cubicBezTo>
                        <a:cubicBezTo>
                          <a:pt x="32" y="8"/>
                          <a:pt x="33" y="9"/>
                          <a:pt x="33" y="14"/>
                        </a:cubicBezTo>
                        <a:cubicBezTo>
                          <a:pt x="33" y="15"/>
                          <a:pt x="35" y="15"/>
                          <a:pt x="35" y="14"/>
                        </a:cubicBezTo>
                        <a:cubicBezTo>
                          <a:pt x="35" y="11"/>
                          <a:pt x="35" y="8"/>
                          <a:pt x="34" y="5"/>
                        </a:cubicBezTo>
                        <a:cubicBezTo>
                          <a:pt x="34" y="4"/>
                          <a:pt x="33" y="4"/>
                          <a:pt x="33" y="5"/>
                        </a:cubicBezTo>
                        <a:cubicBezTo>
                          <a:pt x="31" y="9"/>
                          <a:pt x="29" y="13"/>
                          <a:pt x="29" y="18"/>
                        </a:cubicBezTo>
                        <a:cubicBezTo>
                          <a:pt x="29" y="19"/>
                          <a:pt x="31" y="19"/>
                          <a:pt x="31" y="18"/>
                        </a:cubicBezTo>
                        <a:cubicBezTo>
                          <a:pt x="32" y="13"/>
                          <a:pt x="33" y="7"/>
                          <a:pt x="32" y="1"/>
                        </a:cubicBezTo>
                        <a:cubicBezTo>
                          <a:pt x="32" y="0"/>
                          <a:pt x="31" y="0"/>
                          <a:pt x="31" y="1"/>
                        </a:cubicBezTo>
                        <a:cubicBezTo>
                          <a:pt x="29" y="6"/>
                          <a:pt x="27" y="11"/>
                          <a:pt x="26" y="16"/>
                        </a:cubicBezTo>
                        <a:cubicBezTo>
                          <a:pt x="25" y="20"/>
                          <a:pt x="27" y="20"/>
                          <a:pt x="28" y="14"/>
                        </a:cubicBezTo>
                        <a:cubicBezTo>
                          <a:pt x="28" y="11"/>
                          <a:pt x="29" y="8"/>
                          <a:pt x="29" y="5"/>
                        </a:cubicBezTo>
                        <a:cubicBezTo>
                          <a:pt x="30" y="4"/>
                          <a:pt x="28" y="4"/>
                          <a:pt x="28" y="5"/>
                        </a:cubicBezTo>
                        <a:cubicBezTo>
                          <a:pt x="26" y="9"/>
                          <a:pt x="25" y="12"/>
                          <a:pt x="24" y="17"/>
                        </a:cubicBezTo>
                        <a:cubicBezTo>
                          <a:pt x="24" y="17"/>
                          <a:pt x="24" y="17"/>
                          <a:pt x="25" y="17"/>
                        </a:cubicBezTo>
                        <a:cubicBezTo>
                          <a:pt x="25" y="15"/>
                          <a:pt x="25" y="13"/>
                          <a:pt x="25" y="12"/>
                        </a:cubicBezTo>
                        <a:cubicBezTo>
                          <a:pt x="26" y="9"/>
                          <a:pt x="26" y="7"/>
                          <a:pt x="26" y="4"/>
                        </a:cubicBezTo>
                        <a:cubicBezTo>
                          <a:pt x="26" y="3"/>
                          <a:pt x="25" y="3"/>
                          <a:pt x="25" y="4"/>
                        </a:cubicBezTo>
                        <a:cubicBezTo>
                          <a:pt x="24" y="10"/>
                          <a:pt x="22" y="15"/>
                          <a:pt x="21" y="20"/>
                        </a:cubicBezTo>
                        <a:cubicBezTo>
                          <a:pt x="21" y="21"/>
                          <a:pt x="22" y="21"/>
                          <a:pt x="22" y="21"/>
                        </a:cubicBezTo>
                        <a:cubicBezTo>
                          <a:pt x="23" y="16"/>
                          <a:pt x="24" y="11"/>
                          <a:pt x="24" y="6"/>
                        </a:cubicBezTo>
                        <a:cubicBezTo>
                          <a:pt x="24" y="5"/>
                          <a:pt x="23" y="5"/>
                          <a:pt x="22" y="6"/>
                        </a:cubicBezTo>
                        <a:cubicBezTo>
                          <a:pt x="21" y="11"/>
                          <a:pt x="19" y="16"/>
                          <a:pt x="18" y="21"/>
                        </a:cubicBezTo>
                        <a:cubicBezTo>
                          <a:pt x="18" y="22"/>
                          <a:pt x="20" y="22"/>
                          <a:pt x="20" y="21"/>
                        </a:cubicBezTo>
                        <a:cubicBezTo>
                          <a:pt x="21" y="16"/>
                          <a:pt x="21" y="11"/>
                          <a:pt x="21" y="5"/>
                        </a:cubicBezTo>
                        <a:cubicBezTo>
                          <a:pt x="21" y="4"/>
                          <a:pt x="20" y="4"/>
                          <a:pt x="20" y="5"/>
                        </a:cubicBezTo>
                        <a:cubicBezTo>
                          <a:pt x="19" y="6"/>
                          <a:pt x="19" y="8"/>
                          <a:pt x="19" y="9"/>
                        </a:cubicBezTo>
                        <a:cubicBezTo>
                          <a:pt x="18" y="12"/>
                          <a:pt x="20" y="11"/>
                          <a:pt x="20" y="13"/>
                        </a:cubicBezTo>
                        <a:cubicBezTo>
                          <a:pt x="20" y="12"/>
                          <a:pt x="20" y="10"/>
                          <a:pt x="20" y="8"/>
                        </a:cubicBezTo>
                        <a:cubicBezTo>
                          <a:pt x="20" y="7"/>
                          <a:pt x="19" y="7"/>
                          <a:pt x="19" y="8"/>
                        </a:cubicBezTo>
                        <a:cubicBezTo>
                          <a:pt x="17" y="16"/>
                          <a:pt x="17" y="25"/>
                          <a:pt x="16" y="34"/>
                        </a:cubicBezTo>
                        <a:cubicBezTo>
                          <a:pt x="16" y="34"/>
                          <a:pt x="16" y="34"/>
                          <a:pt x="16" y="34"/>
                        </a:cubicBezTo>
                        <a:cubicBezTo>
                          <a:pt x="16" y="34"/>
                          <a:pt x="15" y="35"/>
                          <a:pt x="15" y="36"/>
                        </a:cubicBezTo>
                        <a:cubicBezTo>
                          <a:pt x="16" y="36"/>
                          <a:pt x="16" y="36"/>
                          <a:pt x="17" y="36"/>
                        </a:cubicBezTo>
                        <a:cubicBezTo>
                          <a:pt x="17" y="33"/>
                          <a:pt x="18" y="31"/>
                          <a:pt x="18" y="28"/>
                        </a:cubicBezTo>
                        <a:cubicBezTo>
                          <a:pt x="17" y="28"/>
                          <a:pt x="17" y="28"/>
                          <a:pt x="17" y="28"/>
                        </a:cubicBezTo>
                        <a:cubicBezTo>
                          <a:pt x="17" y="29"/>
                          <a:pt x="16" y="30"/>
                          <a:pt x="16" y="31"/>
                        </a:cubicBezTo>
                        <a:cubicBezTo>
                          <a:pt x="16" y="31"/>
                          <a:pt x="18" y="32"/>
                          <a:pt x="18" y="31"/>
                        </a:cubicBezTo>
                        <a:cubicBezTo>
                          <a:pt x="19" y="23"/>
                          <a:pt x="20" y="16"/>
                          <a:pt x="20" y="9"/>
                        </a:cubicBezTo>
                        <a:cubicBezTo>
                          <a:pt x="20" y="8"/>
                          <a:pt x="19" y="8"/>
                          <a:pt x="19" y="8"/>
                        </a:cubicBezTo>
                        <a:cubicBezTo>
                          <a:pt x="17" y="17"/>
                          <a:pt x="14" y="25"/>
                          <a:pt x="14" y="33"/>
                        </a:cubicBezTo>
                        <a:cubicBezTo>
                          <a:pt x="14" y="34"/>
                          <a:pt x="15" y="34"/>
                          <a:pt x="15" y="33"/>
                        </a:cubicBezTo>
                        <a:cubicBezTo>
                          <a:pt x="16" y="26"/>
                          <a:pt x="18" y="18"/>
                          <a:pt x="18" y="10"/>
                        </a:cubicBezTo>
                        <a:cubicBezTo>
                          <a:pt x="18" y="9"/>
                          <a:pt x="17" y="9"/>
                          <a:pt x="17" y="10"/>
                        </a:cubicBezTo>
                        <a:cubicBezTo>
                          <a:pt x="15" y="17"/>
                          <a:pt x="14" y="24"/>
                          <a:pt x="12" y="31"/>
                        </a:cubicBezTo>
                        <a:cubicBezTo>
                          <a:pt x="11" y="33"/>
                          <a:pt x="11" y="33"/>
                          <a:pt x="12" y="33"/>
                        </a:cubicBezTo>
                        <a:cubicBezTo>
                          <a:pt x="12" y="30"/>
                          <a:pt x="13" y="27"/>
                          <a:pt x="13" y="25"/>
                        </a:cubicBezTo>
                        <a:cubicBezTo>
                          <a:pt x="14" y="19"/>
                          <a:pt x="14" y="14"/>
                          <a:pt x="15" y="9"/>
                        </a:cubicBezTo>
                        <a:cubicBezTo>
                          <a:pt x="15" y="8"/>
                          <a:pt x="14" y="8"/>
                          <a:pt x="14" y="8"/>
                        </a:cubicBezTo>
                        <a:cubicBezTo>
                          <a:pt x="13" y="15"/>
                          <a:pt x="12" y="21"/>
                          <a:pt x="10" y="28"/>
                        </a:cubicBezTo>
                        <a:cubicBezTo>
                          <a:pt x="10" y="31"/>
                          <a:pt x="10" y="30"/>
                          <a:pt x="10" y="25"/>
                        </a:cubicBezTo>
                        <a:cubicBezTo>
                          <a:pt x="11" y="23"/>
                          <a:pt x="11" y="21"/>
                          <a:pt x="11" y="20"/>
                        </a:cubicBezTo>
                        <a:cubicBezTo>
                          <a:pt x="12" y="17"/>
                          <a:pt x="12" y="13"/>
                          <a:pt x="13" y="10"/>
                        </a:cubicBezTo>
                        <a:cubicBezTo>
                          <a:pt x="13" y="9"/>
                          <a:pt x="11" y="9"/>
                          <a:pt x="11" y="10"/>
                        </a:cubicBezTo>
                        <a:cubicBezTo>
                          <a:pt x="10" y="15"/>
                          <a:pt x="9" y="20"/>
                          <a:pt x="8" y="24"/>
                        </a:cubicBezTo>
                        <a:cubicBezTo>
                          <a:pt x="5" y="33"/>
                          <a:pt x="7" y="24"/>
                          <a:pt x="7" y="22"/>
                        </a:cubicBezTo>
                        <a:cubicBezTo>
                          <a:pt x="8" y="19"/>
                          <a:pt x="8" y="16"/>
                          <a:pt x="9" y="13"/>
                        </a:cubicBezTo>
                        <a:cubicBezTo>
                          <a:pt x="9" y="12"/>
                          <a:pt x="8" y="12"/>
                          <a:pt x="8" y="13"/>
                        </a:cubicBezTo>
                        <a:cubicBezTo>
                          <a:pt x="6" y="17"/>
                          <a:pt x="5" y="22"/>
                          <a:pt x="4" y="26"/>
                        </a:cubicBezTo>
                        <a:cubicBezTo>
                          <a:pt x="4" y="26"/>
                          <a:pt x="5" y="26"/>
                          <a:pt x="5" y="26"/>
                        </a:cubicBezTo>
                        <a:cubicBezTo>
                          <a:pt x="6" y="21"/>
                          <a:pt x="8" y="16"/>
                          <a:pt x="7" y="11"/>
                        </a:cubicBezTo>
                        <a:cubicBezTo>
                          <a:pt x="7" y="10"/>
                          <a:pt x="6" y="10"/>
                          <a:pt x="6" y="11"/>
                        </a:cubicBezTo>
                        <a:cubicBezTo>
                          <a:pt x="3" y="15"/>
                          <a:pt x="1" y="20"/>
                          <a:pt x="0" y="26"/>
                        </a:cubicBezTo>
                        <a:cubicBezTo>
                          <a:pt x="0" y="26"/>
                          <a:pt x="2" y="27"/>
                          <a:pt x="2" y="26"/>
                        </a:cubicBezTo>
                        <a:cubicBezTo>
                          <a:pt x="3" y="22"/>
                          <a:pt x="3" y="19"/>
                          <a:pt x="5" y="15"/>
                        </a:cubicBezTo>
                        <a:cubicBezTo>
                          <a:pt x="5" y="14"/>
                          <a:pt x="4" y="14"/>
                          <a:pt x="3" y="14"/>
                        </a:cubicBezTo>
                        <a:cubicBezTo>
                          <a:pt x="1" y="18"/>
                          <a:pt x="0" y="21"/>
                          <a:pt x="0" y="25"/>
                        </a:cubicBezTo>
                        <a:cubicBezTo>
                          <a:pt x="0" y="26"/>
                          <a:pt x="1" y="26"/>
                          <a:pt x="1"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7" name="Freeform 98"/>
                  <p:cNvSpPr/>
                  <p:nvPr/>
                </p:nvSpPr>
                <p:spPr bwMode="auto">
                  <a:xfrm>
                    <a:off x="1085850" y="2182813"/>
                    <a:ext cx="6350" cy="3175"/>
                  </a:xfrm>
                  <a:custGeom>
                    <a:avLst/>
                    <a:gdLst>
                      <a:gd name="T0" fmla="*/ 1 w 6"/>
                      <a:gd name="T1" fmla="*/ 1 h 4"/>
                      <a:gd name="T2" fmla="*/ 1 w 6"/>
                      <a:gd name="T3" fmla="*/ 4 h 4"/>
                      <a:gd name="T4" fmla="*/ 2 w 6"/>
                      <a:gd name="T5" fmla="*/ 4 h 4"/>
                      <a:gd name="T6" fmla="*/ 4 w 6"/>
                      <a:gd name="T7" fmla="*/ 2 h 4"/>
                      <a:gd name="T8" fmla="*/ 5 w 6"/>
                      <a:gd name="T9" fmla="*/ 1 h 4"/>
                      <a:gd name="T10" fmla="*/ 5 w 6"/>
                      <a:gd name="T11" fmla="*/ 0 h 4"/>
                      <a:gd name="T12" fmla="*/ 2 w 6"/>
                      <a:gd name="T13" fmla="*/ 1 h 4"/>
                      <a:gd name="T14" fmla="*/ 1 w 6"/>
                      <a:gd name="T15" fmla="*/ 3 h 4"/>
                      <a:gd name="T16" fmla="*/ 2 w 6"/>
                      <a:gd name="T17" fmla="*/ 3 h 4"/>
                      <a:gd name="T18" fmla="*/ 2 w 6"/>
                      <a:gd name="T19" fmla="*/ 1 h 4"/>
                      <a:gd name="T20" fmla="*/ 1 w 6"/>
                      <a:gd name="T21"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4">
                        <a:moveTo>
                          <a:pt x="1" y="1"/>
                        </a:moveTo>
                        <a:cubicBezTo>
                          <a:pt x="0" y="2"/>
                          <a:pt x="0" y="3"/>
                          <a:pt x="1" y="4"/>
                        </a:cubicBezTo>
                        <a:cubicBezTo>
                          <a:pt x="2" y="4"/>
                          <a:pt x="2" y="4"/>
                          <a:pt x="2" y="4"/>
                        </a:cubicBezTo>
                        <a:cubicBezTo>
                          <a:pt x="3" y="3"/>
                          <a:pt x="3" y="2"/>
                          <a:pt x="4" y="2"/>
                        </a:cubicBezTo>
                        <a:cubicBezTo>
                          <a:pt x="4" y="2"/>
                          <a:pt x="5" y="2"/>
                          <a:pt x="5" y="1"/>
                        </a:cubicBezTo>
                        <a:cubicBezTo>
                          <a:pt x="6" y="1"/>
                          <a:pt x="5" y="0"/>
                          <a:pt x="5" y="0"/>
                        </a:cubicBezTo>
                        <a:cubicBezTo>
                          <a:pt x="4" y="1"/>
                          <a:pt x="3" y="0"/>
                          <a:pt x="2" y="1"/>
                        </a:cubicBezTo>
                        <a:cubicBezTo>
                          <a:pt x="1" y="1"/>
                          <a:pt x="1" y="2"/>
                          <a:pt x="1" y="3"/>
                        </a:cubicBezTo>
                        <a:cubicBezTo>
                          <a:pt x="1" y="3"/>
                          <a:pt x="2" y="3"/>
                          <a:pt x="2" y="3"/>
                        </a:cubicBezTo>
                        <a:cubicBezTo>
                          <a:pt x="2" y="3"/>
                          <a:pt x="2" y="2"/>
                          <a:pt x="2" y="1"/>
                        </a:cubicBezTo>
                        <a:cubicBezTo>
                          <a:pt x="2" y="0"/>
                          <a:pt x="1"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8" name="Freeform 100"/>
                  <p:cNvSpPr/>
                  <p:nvPr/>
                </p:nvSpPr>
                <p:spPr bwMode="auto">
                  <a:xfrm>
                    <a:off x="1066800" y="2141538"/>
                    <a:ext cx="46038" cy="42863"/>
                  </a:xfrm>
                  <a:custGeom>
                    <a:avLst/>
                    <a:gdLst>
                      <a:gd name="T0" fmla="*/ 20 w 44"/>
                      <a:gd name="T1" fmla="*/ 29 h 40"/>
                      <a:gd name="T2" fmla="*/ 26 w 44"/>
                      <a:gd name="T3" fmla="*/ 25 h 40"/>
                      <a:gd name="T4" fmla="*/ 22 w 44"/>
                      <a:gd name="T5" fmla="*/ 28 h 40"/>
                      <a:gd name="T6" fmla="*/ 26 w 44"/>
                      <a:gd name="T7" fmla="*/ 16 h 40"/>
                      <a:gd name="T8" fmla="*/ 19 w 44"/>
                      <a:gd name="T9" fmla="*/ 17 h 40"/>
                      <a:gd name="T10" fmla="*/ 17 w 44"/>
                      <a:gd name="T11" fmla="*/ 27 h 40"/>
                      <a:gd name="T12" fmla="*/ 14 w 44"/>
                      <a:gd name="T13" fmla="*/ 35 h 40"/>
                      <a:gd name="T14" fmla="*/ 13 w 44"/>
                      <a:gd name="T15" fmla="*/ 21 h 40"/>
                      <a:gd name="T16" fmla="*/ 8 w 44"/>
                      <a:gd name="T17" fmla="*/ 23 h 40"/>
                      <a:gd name="T18" fmla="*/ 6 w 44"/>
                      <a:gd name="T19" fmla="*/ 22 h 40"/>
                      <a:gd name="T20" fmla="*/ 4 w 44"/>
                      <a:gd name="T21" fmla="*/ 25 h 40"/>
                      <a:gd name="T22" fmla="*/ 1 w 44"/>
                      <a:gd name="T23" fmla="*/ 23 h 40"/>
                      <a:gd name="T24" fmla="*/ 14 w 44"/>
                      <a:gd name="T25" fmla="*/ 13 h 40"/>
                      <a:gd name="T26" fmla="*/ 17 w 44"/>
                      <a:gd name="T27" fmla="*/ 11 h 40"/>
                      <a:gd name="T28" fmla="*/ 10 w 44"/>
                      <a:gd name="T29" fmla="*/ 17 h 40"/>
                      <a:gd name="T30" fmla="*/ 34 w 44"/>
                      <a:gd name="T31" fmla="*/ 18 h 40"/>
                      <a:gd name="T32" fmla="*/ 15 w 44"/>
                      <a:gd name="T33" fmla="*/ 34 h 40"/>
                      <a:gd name="T34" fmla="*/ 9 w 44"/>
                      <a:gd name="T35" fmla="*/ 35 h 40"/>
                      <a:gd name="T36" fmla="*/ 9 w 44"/>
                      <a:gd name="T37" fmla="*/ 28 h 40"/>
                      <a:gd name="T38" fmla="*/ 8 w 44"/>
                      <a:gd name="T39" fmla="*/ 24 h 40"/>
                      <a:gd name="T40" fmla="*/ 10 w 44"/>
                      <a:gd name="T41" fmla="*/ 17 h 40"/>
                      <a:gd name="T42" fmla="*/ 13 w 44"/>
                      <a:gd name="T43" fmla="*/ 24 h 40"/>
                      <a:gd name="T44" fmla="*/ 17 w 44"/>
                      <a:gd name="T45" fmla="*/ 25 h 40"/>
                      <a:gd name="T46" fmla="*/ 20 w 44"/>
                      <a:gd name="T47" fmla="*/ 18 h 40"/>
                      <a:gd name="T48" fmla="*/ 24 w 44"/>
                      <a:gd name="T49" fmla="*/ 23 h 40"/>
                      <a:gd name="T50" fmla="*/ 27 w 44"/>
                      <a:gd name="T51" fmla="*/ 20 h 40"/>
                      <a:gd name="T52" fmla="*/ 33 w 44"/>
                      <a:gd name="T53" fmla="*/ 17 h 40"/>
                      <a:gd name="T54" fmla="*/ 32 w 44"/>
                      <a:gd name="T55" fmla="*/ 13 h 40"/>
                      <a:gd name="T56" fmla="*/ 30 w 44"/>
                      <a:gd name="T57" fmla="*/ 11 h 40"/>
                      <a:gd name="T58" fmla="*/ 29 w 44"/>
                      <a:gd name="T59" fmla="*/ 18 h 40"/>
                      <a:gd name="T60" fmla="*/ 24 w 44"/>
                      <a:gd name="T61" fmla="*/ 23 h 40"/>
                      <a:gd name="T62" fmla="*/ 24 w 44"/>
                      <a:gd name="T63" fmla="*/ 12 h 40"/>
                      <a:gd name="T64" fmla="*/ 23 w 44"/>
                      <a:gd name="T65" fmla="*/ 14 h 40"/>
                      <a:gd name="T66" fmla="*/ 21 w 44"/>
                      <a:gd name="T67" fmla="*/ 25 h 40"/>
                      <a:gd name="T68" fmla="*/ 17 w 44"/>
                      <a:gd name="T69" fmla="*/ 25 h 40"/>
                      <a:gd name="T70" fmla="*/ 17 w 44"/>
                      <a:gd name="T71" fmla="*/ 14 h 40"/>
                      <a:gd name="T72" fmla="*/ 13 w 44"/>
                      <a:gd name="T73" fmla="*/ 15 h 40"/>
                      <a:gd name="T74" fmla="*/ 8 w 44"/>
                      <a:gd name="T75" fmla="*/ 22 h 40"/>
                      <a:gd name="T76" fmla="*/ 7 w 44"/>
                      <a:gd name="T77" fmla="*/ 27 h 40"/>
                      <a:gd name="T78" fmla="*/ 6 w 44"/>
                      <a:gd name="T79" fmla="*/ 30 h 40"/>
                      <a:gd name="T80" fmla="*/ 10 w 44"/>
                      <a:gd name="T81" fmla="*/ 34 h 40"/>
                      <a:gd name="T82" fmla="*/ 13 w 44"/>
                      <a:gd name="T83" fmla="*/ 39 h 40"/>
                      <a:gd name="T84" fmla="*/ 15 w 44"/>
                      <a:gd name="T85" fmla="*/ 38 h 40"/>
                      <a:gd name="T86" fmla="*/ 17 w 44"/>
                      <a:gd name="T87" fmla="*/ 35 h 40"/>
                      <a:gd name="T88" fmla="*/ 9 w 44"/>
                      <a:gd name="T89" fmla="*/ 16 h 40"/>
                      <a:gd name="T90" fmla="*/ 16 w 44"/>
                      <a:gd name="T91" fmla="*/ 10 h 40"/>
                      <a:gd name="T92" fmla="*/ 17 w 44"/>
                      <a:gd name="T93" fmla="*/ 12 h 40"/>
                      <a:gd name="T94" fmla="*/ 2 w 44"/>
                      <a:gd name="T95" fmla="*/ 24 h 40"/>
                      <a:gd name="T96" fmla="*/ 5 w 44"/>
                      <a:gd name="T97" fmla="*/ 23 h 40"/>
                      <a:gd name="T98" fmla="*/ 5 w 44"/>
                      <a:gd name="T99" fmla="*/ 27 h 40"/>
                      <a:gd name="T100" fmla="*/ 8 w 44"/>
                      <a:gd name="T101" fmla="*/ 34 h 40"/>
                      <a:gd name="T102" fmla="*/ 9 w 44"/>
                      <a:gd name="T103" fmla="*/ 27 h 40"/>
                      <a:gd name="T104" fmla="*/ 14 w 44"/>
                      <a:gd name="T105" fmla="*/ 24 h 40"/>
                      <a:gd name="T106" fmla="*/ 16 w 44"/>
                      <a:gd name="T107" fmla="*/ 23 h 40"/>
                      <a:gd name="T108" fmla="*/ 17 w 44"/>
                      <a:gd name="T109" fmla="*/ 32 h 40"/>
                      <a:gd name="T110" fmla="*/ 21 w 44"/>
                      <a:gd name="T111" fmla="*/ 24 h 40"/>
                      <a:gd name="T112" fmla="*/ 25 w 44"/>
                      <a:gd name="T113" fmla="*/ 15 h 40"/>
                      <a:gd name="T114" fmla="*/ 26 w 44"/>
                      <a:gd name="T115" fmla="*/ 21 h 40"/>
                      <a:gd name="T116" fmla="*/ 26 w 44"/>
                      <a:gd name="T117" fmla="*/ 25 h 40"/>
                      <a:gd name="T118" fmla="*/ 22 w 44"/>
                      <a:gd name="T119" fmla="*/ 29 h 40"/>
                      <a:gd name="T120" fmla="*/ 19 w 44"/>
                      <a:gd name="T121" fmla="*/ 29 h 40"/>
                      <a:gd name="T122" fmla="*/ 20 w 44"/>
                      <a:gd name="T123" fmla="*/ 2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4" h="40">
                        <a:moveTo>
                          <a:pt x="20" y="22"/>
                        </a:moveTo>
                        <a:cubicBezTo>
                          <a:pt x="20" y="24"/>
                          <a:pt x="20" y="27"/>
                          <a:pt x="19" y="29"/>
                        </a:cubicBezTo>
                        <a:cubicBezTo>
                          <a:pt x="19" y="30"/>
                          <a:pt x="20" y="30"/>
                          <a:pt x="20" y="29"/>
                        </a:cubicBezTo>
                        <a:cubicBezTo>
                          <a:pt x="23" y="23"/>
                          <a:pt x="21" y="28"/>
                          <a:pt x="20" y="30"/>
                        </a:cubicBezTo>
                        <a:cubicBezTo>
                          <a:pt x="20" y="31"/>
                          <a:pt x="21" y="31"/>
                          <a:pt x="21" y="30"/>
                        </a:cubicBezTo>
                        <a:cubicBezTo>
                          <a:pt x="23" y="28"/>
                          <a:pt x="24" y="27"/>
                          <a:pt x="26" y="25"/>
                        </a:cubicBezTo>
                        <a:cubicBezTo>
                          <a:pt x="27" y="24"/>
                          <a:pt x="26" y="23"/>
                          <a:pt x="25" y="24"/>
                        </a:cubicBezTo>
                        <a:cubicBezTo>
                          <a:pt x="24" y="25"/>
                          <a:pt x="23" y="26"/>
                          <a:pt x="21" y="27"/>
                        </a:cubicBezTo>
                        <a:cubicBezTo>
                          <a:pt x="22" y="28"/>
                          <a:pt x="22" y="28"/>
                          <a:pt x="22" y="28"/>
                        </a:cubicBezTo>
                        <a:cubicBezTo>
                          <a:pt x="25" y="25"/>
                          <a:pt x="28" y="22"/>
                          <a:pt x="30" y="18"/>
                        </a:cubicBezTo>
                        <a:cubicBezTo>
                          <a:pt x="30" y="18"/>
                          <a:pt x="29" y="18"/>
                          <a:pt x="29" y="18"/>
                        </a:cubicBezTo>
                        <a:cubicBezTo>
                          <a:pt x="26" y="18"/>
                          <a:pt x="24" y="20"/>
                          <a:pt x="26" y="16"/>
                        </a:cubicBezTo>
                        <a:cubicBezTo>
                          <a:pt x="26" y="15"/>
                          <a:pt x="25" y="15"/>
                          <a:pt x="25" y="15"/>
                        </a:cubicBezTo>
                        <a:cubicBezTo>
                          <a:pt x="24" y="16"/>
                          <a:pt x="24" y="18"/>
                          <a:pt x="23" y="19"/>
                        </a:cubicBezTo>
                        <a:cubicBezTo>
                          <a:pt x="21" y="23"/>
                          <a:pt x="20" y="20"/>
                          <a:pt x="19" y="17"/>
                        </a:cubicBezTo>
                        <a:cubicBezTo>
                          <a:pt x="19" y="17"/>
                          <a:pt x="18" y="17"/>
                          <a:pt x="18" y="17"/>
                        </a:cubicBezTo>
                        <a:cubicBezTo>
                          <a:pt x="17" y="21"/>
                          <a:pt x="17" y="25"/>
                          <a:pt x="16" y="29"/>
                        </a:cubicBezTo>
                        <a:cubicBezTo>
                          <a:pt x="17" y="30"/>
                          <a:pt x="17" y="29"/>
                          <a:pt x="17" y="27"/>
                        </a:cubicBezTo>
                        <a:cubicBezTo>
                          <a:pt x="17" y="25"/>
                          <a:pt x="17" y="23"/>
                          <a:pt x="17" y="21"/>
                        </a:cubicBezTo>
                        <a:cubicBezTo>
                          <a:pt x="17" y="20"/>
                          <a:pt x="15" y="20"/>
                          <a:pt x="15" y="21"/>
                        </a:cubicBezTo>
                        <a:cubicBezTo>
                          <a:pt x="14" y="25"/>
                          <a:pt x="14" y="30"/>
                          <a:pt x="14" y="35"/>
                        </a:cubicBezTo>
                        <a:cubicBezTo>
                          <a:pt x="14" y="36"/>
                          <a:pt x="15" y="36"/>
                          <a:pt x="15" y="35"/>
                        </a:cubicBezTo>
                        <a:cubicBezTo>
                          <a:pt x="16" y="30"/>
                          <a:pt x="15" y="26"/>
                          <a:pt x="14" y="21"/>
                        </a:cubicBezTo>
                        <a:cubicBezTo>
                          <a:pt x="14" y="20"/>
                          <a:pt x="13" y="20"/>
                          <a:pt x="13" y="21"/>
                        </a:cubicBezTo>
                        <a:cubicBezTo>
                          <a:pt x="12" y="24"/>
                          <a:pt x="11" y="29"/>
                          <a:pt x="12" y="32"/>
                        </a:cubicBezTo>
                        <a:cubicBezTo>
                          <a:pt x="11" y="29"/>
                          <a:pt x="11" y="25"/>
                          <a:pt x="10" y="22"/>
                        </a:cubicBezTo>
                        <a:cubicBezTo>
                          <a:pt x="10" y="22"/>
                          <a:pt x="8" y="22"/>
                          <a:pt x="8" y="23"/>
                        </a:cubicBezTo>
                        <a:cubicBezTo>
                          <a:pt x="8" y="25"/>
                          <a:pt x="8" y="27"/>
                          <a:pt x="8" y="29"/>
                        </a:cubicBezTo>
                        <a:cubicBezTo>
                          <a:pt x="8" y="32"/>
                          <a:pt x="9" y="33"/>
                          <a:pt x="8" y="30"/>
                        </a:cubicBezTo>
                        <a:cubicBezTo>
                          <a:pt x="8" y="27"/>
                          <a:pt x="6" y="25"/>
                          <a:pt x="6" y="22"/>
                        </a:cubicBezTo>
                        <a:cubicBezTo>
                          <a:pt x="6" y="21"/>
                          <a:pt x="5" y="21"/>
                          <a:pt x="4" y="21"/>
                        </a:cubicBezTo>
                        <a:cubicBezTo>
                          <a:pt x="4" y="23"/>
                          <a:pt x="4" y="24"/>
                          <a:pt x="4" y="25"/>
                        </a:cubicBezTo>
                        <a:cubicBezTo>
                          <a:pt x="5" y="25"/>
                          <a:pt x="5" y="25"/>
                          <a:pt x="4" y="25"/>
                        </a:cubicBezTo>
                        <a:cubicBezTo>
                          <a:pt x="5" y="30"/>
                          <a:pt x="4" y="22"/>
                          <a:pt x="4" y="21"/>
                        </a:cubicBezTo>
                        <a:cubicBezTo>
                          <a:pt x="4" y="21"/>
                          <a:pt x="3" y="21"/>
                          <a:pt x="3" y="21"/>
                        </a:cubicBezTo>
                        <a:cubicBezTo>
                          <a:pt x="2" y="21"/>
                          <a:pt x="1" y="22"/>
                          <a:pt x="1" y="23"/>
                        </a:cubicBezTo>
                        <a:cubicBezTo>
                          <a:pt x="0" y="23"/>
                          <a:pt x="1" y="24"/>
                          <a:pt x="2" y="24"/>
                        </a:cubicBezTo>
                        <a:cubicBezTo>
                          <a:pt x="5" y="20"/>
                          <a:pt x="9" y="18"/>
                          <a:pt x="13" y="15"/>
                        </a:cubicBezTo>
                        <a:cubicBezTo>
                          <a:pt x="15" y="15"/>
                          <a:pt x="15" y="14"/>
                          <a:pt x="14" y="13"/>
                        </a:cubicBezTo>
                        <a:cubicBezTo>
                          <a:pt x="12" y="15"/>
                          <a:pt x="10" y="16"/>
                          <a:pt x="8" y="18"/>
                        </a:cubicBezTo>
                        <a:cubicBezTo>
                          <a:pt x="8" y="18"/>
                          <a:pt x="9" y="19"/>
                          <a:pt x="9" y="19"/>
                        </a:cubicBezTo>
                        <a:cubicBezTo>
                          <a:pt x="11" y="16"/>
                          <a:pt x="14" y="13"/>
                          <a:pt x="17" y="11"/>
                        </a:cubicBezTo>
                        <a:cubicBezTo>
                          <a:pt x="16" y="10"/>
                          <a:pt x="16" y="10"/>
                          <a:pt x="16" y="10"/>
                        </a:cubicBezTo>
                        <a:cubicBezTo>
                          <a:pt x="14" y="12"/>
                          <a:pt x="12" y="14"/>
                          <a:pt x="9" y="16"/>
                        </a:cubicBezTo>
                        <a:cubicBezTo>
                          <a:pt x="10" y="16"/>
                          <a:pt x="10" y="17"/>
                          <a:pt x="10" y="17"/>
                        </a:cubicBezTo>
                        <a:cubicBezTo>
                          <a:pt x="14" y="15"/>
                          <a:pt x="18" y="12"/>
                          <a:pt x="22" y="10"/>
                        </a:cubicBezTo>
                        <a:cubicBezTo>
                          <a:pt x="24" y="9"/>
                          <a:pt x="27" y="8"/>
                          <a:pt x="30" y="8"/>
                        </a:cubicBezTo>
                        <a:cubicBezTo>
                          <a:pt x="37" y="7"/>
                          <a:pt x="37" y="14"/>
                          <a:pt x="34" y="18"/>
                        </a:cubicBezTo>
                        <a:cubicBezTo>
                          <a:pt x="32" y="22"/>
                          <a:pt x="25" y="24"/>
                          <a:pt x="21" y="27"/>
                        </a:cubicBezTo>
                        <a:cubicBezTo>
                          <a:pt x="20" y="27"/>
                          <a:pt x="16" y="33"/>
                          <a:pt x="16" y="33"/>
                        </a:cubicBezTo>
                        <a:cubicBezTo>
                          <a:pt x="16" y="33"/>
                          <a:pt x="16" y="33"/>
                          <a:pt x="15" y="34"/>
                        </a:cubicBezTo>
                        <a:cubicBezTo>
                          <a:pt x="15" y="34"/>
                          <a:pt x="15" y="38"/>
                          <a:pt x="14" y="36"/>
                        </a:cubicBezTo>
                        <a:cubicBezTo>
                          <a:pt x="14" y="36"/>
                          <a:pt x="13" y="37"/>
                          <a:pt x="13" y="37"/>
                        </a:cubicBezTo>
                        <a:cubicBezTo>
                          <a:pt x="13" y="39"/>
                          <a:pt x="9" y="34"/>
                          <a:pt x="9" y="35"/>
                        </a:cubicBezTo>
                        <a:cubicBezTo>
                          <a:pt x="5" y="32"/>
                          <a:pt x="10" y="36"/>
                          <a:pt x="11" y="37"/>
                        </a:cubicBezTo>
                        <a:cubicBezTo>
                          <a:pt x="12" y="37"/>
                          <a:pt x="12" y="36"/>
                          <a:pt x="12" y="36"/>
                        </a:cubicBezTo>
                        <a:cubicBezTo>
                          <a:pt x="10" y="33"/>
                          <a:pt x="7" y="32"/>
                          <a:pt x="9" y="28"/>
                        </a:cubicBezTo>
                        <a:cubicBezTo>
                          <a:pt x="11" y="26"/>
                          <a:pt x="11" y="22"/>
                          <a:pt x="11" y="19"/>
                        </a:cubicBezTo>
                        <a:cubicBezTo>
                          <a:pt x="11" y="19"/>
                          <a:pt x="9" y="18"/>
                          <a:pt x="9" y="19"/>
                        </a:cubicBezTo>
                        <a:cubicBezTo>
                          <a:pt x="9" y="21"/>
                          <a:pt x="8" y="22"/>
                          <a:pt x="8" y="24"/>
                        </a:cubicBezTo>
                        <a:cubicBezTo>
                          <a:pt x="8" y="21"/>
                          <a:pt x="11" y="18"/>
                          <a:pt x="12" y="16"/>
                        </a:cubicBezTo>
                        <a:cubicBezTo>
                          <a:pt x="12" y="16"/>
                          <a:pt x="11" y="15"/>
                          <a:pt x="11" y="15"/>
                        </a:cubicBezTo>
                        <a:cubicBezTo>
                          <a:pt x="10" y="16"/>
                          <a:pt x="10" y="17"/>
                          <a:pt x="10" y="17"/>
                        </a:cubicBezTo>
                        <a:cubicBezTo>
                          <a:pt x="8" y="20"/>
                          <a:pt x="8" y="20"/>
                          <a:pt x="10" y="19"/>
                        </a:cubicBezTo>
                        <a:cubicBezTo>
                          <a:pt x="11" y="19"/>
                          <a:pt x="12" y="20"/>
                          <a:pt x="13" y="20"/>
                        </a:cubicBezTo>
                        <a:cubicBezTo>
                          <a:pt x="13" y="21"/>
                          <a:pt x="13" y="23"/>
                          <a:pt x="13" y="24"/>
                        </a:cubicBezTo>
                        <a:cubicBezTo>
                          <a:pt x="13" y="25"/>
                          <a:pt x="14" y="25"/>
                          <a:pt x="14" y="25"/>
                        </a:cubicBezTo>
                        <a:cubicBezTo>
                          <a:pt x="15" y="23"/>
                          <a:pt x="15" y="22"/>
                          <a:pt x="16" y="20"/>
                        </a:cubicBezTo>
                        <a:cubicBezTo>
                          <a:pt x="18" y="15"/>
                          <a:pt x="17" y="23"/>
                          <a:pt x="17" y="25"/>
                        </a:cubicBezTo>
                        <a:cubicBezTo>
                          <a:pt x="17" y="25"/>
                          <a:pt x="17" y="25"/>
                          <a:pt x="18" y="25"/>
                        </a:cubicBezTo>
                        <a:cubicBezTo>
                          <a:pt x="18" y="22"/>
                          <a:pt x="19" y="19"/>
                          <a:pt x="20" y="16"/>
                        </a:cubicBezTo>
                        <a:cubicBezTo>
                          <a:pt x="19" y="15"/>
                          <a:pt x="19" y="16"/>
                          <a:pt x="20" y="18"/>
                        </a:cubicBezTo>
                        <a:cubicBezTo>
                          <a:pt x="19" y="20"/>
                          <a:pt x="20" y="21"/>
                          <a:pt x="22" y="20"/>
                        </a:cubicBezTo>
                        <a:cubicBezTo>
                          <a:pt x="23" y="11"/>
                          <a:pt x="20" y="30"/>
                          <a:pt x="23" y="18"/>
                        </a:cubicBezTo>
                        <a:cubicBezTo>
                          <a:pt x="25" y="9"/>
                          <a:pt x="24" y="20"/>
                          <a:pt x="24" y="23"/>
                        </a:cubicBezTo>
                        <a:cubicBezTo>
                          <a:pt x="24" y="23"/>
                          <a:pt x="25" y="23"/>
                          <a:pt x="25" y="23"/>
                        </a:cubicBezTo>
                        <a:cubicBezTo>
                          <a:pt x="26" y="20"/>
                          <a:pt x="26" y="17"/>
                          <a:pt x="26" y="14"/>
                        </a:cubicBezTo>
                        <a:cubicBezTo>
                          <a:pt x="27" y="8"/>
                          <a:pt x="27" y="19"/>
                          <a:pt x="27" y="20"/>
                        </a:cubicBezTo>
                        <a:cubicBezTo>
                          <a:pt x="27" y="21"/>
                          <a:pt x="29" y="21"/>
                          <a:pt x="29" y="20"/>
                        </a:cubicBezTo>
                        <a:cubicBezTo>
                          <a:pt x="29" y="18"/>
                          <a:pt x="31" y="8"/>
                          <a:pt x="31" y="17"/>
                        </a:cubicBezTo>
                        <a:cubicBezTo>
                          <a:pt x="31" y="18"/>
                          <a:pt x="33" y="18"/>
                          <a:pt x="33" y="17"/>
                        </a:cubicBezTo>
                        <a:cubicBezTo>
                          <a:pt x="33" y="15"/>
                          <a:pt x="33" y="14"/>
                          <a:pt x="35" y="13"/>
                        </a:cubicBezTo>
                        <a:cubicBezTo>
                          <a:pt x="36" y="12"/>
                          <a:pt x="35" y="11"/>
                          <a:pt x="34" y="11"/>
                        </a:cubicBezTo>
                        <a:cubicBezTo>
                          <a:pt x="33" y="12"/>
                          <a:pt x="33" y="12"/>
                          <a:pt x="32" y="13"/>
                        </a:cubicBezTo>
                        <a:cubicBezTo>
                          <a:pt x="30" y="16"/>
                          <a:pt x="33" y="14"/>
                          <a:pt x="33" y="15"/>
                        </a:cubicBezTo>
                        <a:cubicBezTo>
                          <a:pt x="33" y="14"/>
                          <a:pt x="32" y="12"/>
                          <a:pt x="31" y="11"/>
                        </a:cubicBezTo>
                        <a:cubicBezTo>
                          <a:pt x="31" y="11"/>
                          <a:pt x="30" y="11"/>
                          <a:pt x="30" y="11"/>
                        </a:cubicBezTo>
                        <a:cubicBezTo>
                          <a:pt x="30" y="12"/>
                          <a:pt x="29" y="13"/>
                          <a:pt x="29" y="13"/>
                        </a:cubicBezTo>
                        <a:cubicBezTo>
                          <a:pt x="29" y="14"/>
                          <a:pt x="29" y="15"/>
                          <a:pt x="28" y="15"/>
                        </a:cubicBezTo>
                        <a:cubicBezTo>
                          <a:pt x="27" y="17"/>
                          <a:pt x="27" y="18"/>
                          <a:pt x="29" y="18"/>
                        </a:cubicBezTo>
                        <a:cubicBezTo>
                          <a:pt x="29" y="14"/>
                          <a:pt x="29" y="11"/>
                          <a:pt x="28" y="8"/>
                        </a:cubicBezTo>
                        <a:cubicBezTo>
                          <a:pt x="28" y="7"/>
                          <a:pt x="27" y="7"/>
                          <a:pt x="27" y="8"/>
                        </a:cubicBezTo>
                        <a:cubicBezTo>
                          <a:pt x="24" y="12"/>
                          <a:pt x="24" y="18"/>
                          <a:pt x="24" y="23"/>
                        </a:cubicBezTo>
                        <a:cubicBezTo>
                          <a:pt x="24" y="24"/>
                          <a:pt x="25" y="24"/>
                          <a:pt x="25" y="23"/>
                        </a:cubicBezTo>
                        <a:cubicBezTo>
                          <a:pt x="26" y="19"/>
                          <a:pt x="26" y="16"/>
                          <a:pt x="26" y="12"/>
                        </a:cubicBezTo>
                        <a:cubicBezTo>
                          <a:pt x="25" y="11"/>
                          <a:pt x="25" y="11"/>
                          <a:pt x="24" y="12"/>
                        </a:cubicBezTo>
                        <a:cubicBezTo>
                          <a:pt x="22" y="15"/>
                          <a:pt x="21" y="19"/>
                          <a:pt x="21" y="24"/>
                        </a:cubicBezTo>
                        <a:cubicBezTo>
                          <a:pt x="21" y="24"/>
                          <a:pt x="22" y="25"/>
                          <a:pt x="23" y="24"/>
                        </a:cubicBezTo>
                        <a:cubicBezTo>
                          <a:pt x="23" y="20"/>
                          <a:pt x="23" y="18"/>
                          <a:pt x="23" y="14"/>
                        </a:cubicBezTo>
                        <a:cubicBezTo>
                          <a:pt x="23" y="14"/>
                          <a:pt x="21" y="14"/>
                          <a:pt x="21" y="14"/>
                        </a:cubicBezTo>
                        <a:cubicBezTo>
                          <a:pt x="20" y="18"/>
                          <a:pt x="20" y="21"/>
                          <a:pt x="19" y="25"/>
                        </a:cubicBezTo>
                        <a:cubicBezTo>
                          <a:pt x="19" y="26"/>
                          <a:pt x="21" y="26"/>
                          <a:pt x="21" y="25"/>
                        </a:cubicBezTo>
                        <a:cubicBezTo>
                          <a:pt x="22" y="21"/>
                          <a:pt x="22" y="17"/>
                          <a:pt x="21" y="13"/>
                        </a:cubicBezTo>
                        <a:cubicBezTo>
                          <a:pt x="21" y="12"/>
                          <a:pt x="20" y="12"/>
                          <a:pt x="20" y="13"/>
                        </a:cubicBezTo>
                        <a:cubicBezTo>
                          <a:pt x="19" y="17"/>
                          <a:pt x="17" y="21"/>
                          <a:pt x="17" y="25"/>
                        </a:cubicBezTo>
                        <a:cubicBezTo>
                          <a:pt x="16" y="26"/>
                          <a:pt x="18" y="26"/>
                          <a:pt x="18" y="25"/>
                        </a:cubicBezTo>
                        <a:cubicBezTo>
                          <a:pt x="19" y="21"/>
                          <a:pt x="19" y="18"/>
                          <a:pt x="19" y="14"/>
                        </a:cubicBezTo>
                        <a:cubicBezTo>
                          <a:pt x="18" y="13"/>
                          <a:pt x="17" y="13"/>
                          <a:pt x="17" y="14"/>
                        </a:cubicBezTo>
                        <a:cubicBezTo>
                          <a:pt x="16" y="16"/>
                          <a:pt x="15" y="18"/>
                          <a:pt x="14" y="20"/>
                        </a:cubicBezTo>
                        <a:cubicBezTo>
                          <a:pt x="14" y="23"/>
                          <a:pt x="14" y="23"/>
                          <a:pt x="14" y="20"/>
                        </a:cubicBezTo>
                        <a:cubicBezTo>
                          <a:pt x="14" y="18"/>
                          <a:pt x="14" y="17"/>
                          <a:pt x="13" y="15"/>
                        </a:cubicBezTo>
                        <a:cubicBezTo>
                          <a:pt x="13" y="15"/>
                          <a:pt x="13" y="14"/>
                          <a:pt x="12" y="15"/>
                        </a:cubicBezTo>
                        <a:cubicBezTo>
                          <a:pt x="10" y="17"/>
                          <a:pt x="8" y="19"/>
                          <a:pt x="7" y="22"/>
                        </a:cubicBezTo>
                        <a:cubicBezTo>
                          <a:pt x="7" y="23"/>
                          <a:pt x="8" y="23"/>
                          <a:pt x="8" y="22"/>
                        </a:cubicBezTo>
                        <a:cubicBezTo>
                          <a:pt x="10" y="20"/>
                          <a:pt x="11" y="18"/>
                          <a:pt x="12" y="16"/>
                        </a:cubicBezTo>
                        <a:cubicBezTo>
                          <a:pt x="12" y="15"/>
                          <a:pt x="11" y="14"/>
                          <a:pt x="11" y="15"/>
                        </a:cubicBezTo>
                        <a:cubicBezTo>
                          <a:pt x="9" y="19"/>
                          <a:pt x="7" y="22"/>
                          <a:pt x="7" y="27"/>
                        </a:cubicBezTo>
                        <a:cubicBezTo>
                          <a:pt x="7" y="27"/>
                          <a:pt x="8" y="28"/>
                          <a:pt x="9" y="27"/>
                        </a:cubicBezTo>
                        <a:cubicBezTo>
                          <a:pt x="9" y="25"/>
                          <a:pt x="9" y="23"/>
                          <a:pt x="9" y="21"/>
                        </a:cubicBezTo>
                        <a:cubicBezTo>
                          <a:pt x="9" y="24"/>
                          <a:pt x="9" y="28"/>
                          <a:pt x="6" y="30"/>
                        </a:cubicBezTo>
                        <a:cubicBezTo>
                          <a:pt x="6" y="30"/>
                          <a:pt x="6" y="31"/>
                          <a:pt x="6" y="31"/>
                        </a:cubicBezTo>
                        <a:cubicBezTo>
                          <a:pt x="7" y="32"/>
                          <a:pt x="8" y="33"/>
                          <a:pt x="9" y="34"/>
                        </a:cubicBezTo>
                        <a:cubicBezTo>
                          <a:pt x="9" y="34"/>
                          <a:pt x="10" y="34"/>
                          <a:pt x="10" y="34"/>
                        </a:cubicBezTo>
                        <a:cubicBezTo>
                          <a:pt x="9" y="34"/>
                          <a:pt x="8" y="33"/>
                          <a:pt x="7" y="32"/>
                        </a:cubicBezTo>
                        <a:cubicBezTo>
                          <a:pt x="6" y="31"/>
                          <a:pt x="5" y="33"/>
                          <a:pt x="6" y="33"/>
                        </a:cubicBezTo>
                        <a:cubicBezTo>
                          <a:pt x="8" y="36"/>
                          <a:pt x="10" y="38"/>
                          <a:pt x="13" y="39"/>
                        </a:cubicBezTo>
                        <a:cubicBezTo>
                          <a:pt x="13" y="40"/>
                          <a:pt x="14" y="39"/>
                          <a:pt x="14" y="39"/>
                        </a:cubicBezTo>
                        <a:cubicBezTo>
                          <a:pt x="14" y="39"/>
                          <a:pt x="14" y="39"/>
                          <a:pt x="14" y="39"/>
                        </a:cubicBezTo>
                        <a:cubicBezTo>
                          <a:pt x="15" y="39"/>
                          <a:pt x="15" y="38"/>
                          <a:pt x="15" y="38"/>
                        </a:cubicBezTo>
                        <a:cubicBezTo>
                          <a:pt x="14" y="37"/>
                          <a:pt x="13" y="38"/>
                          <a:pt x="15" y="39"/>
                        </a:cubicBezTo>
                        <a:cubicBezTo>
                          <a:pt x="15" y="40"/>
                          <a:pt x="16" y="39"/>
                          <a:pt x="16" y="39"/>
                        </a:cubicBezTo>
                        <a:cubicBezTo>
                          <a:pt x="16" y="37"/>
                          <a:pt x="16" y="36"/>
                          <a:pt x="17" y="35"/>
                        </a:cubicBezTo>
                        <a:cubicBezTo>
                          <a:pt x="18" y="35"/>
                          <a:pt x="18" y="35"/>
                          <a:pt x="18" y="34"/>
                        </a:cubicBezTo>
                        <a:cubicBezTo>
                          <a:pt x="19" y="24"/>
                          <a:pt x="44" y="23"/>
                          <a:pt x="37" y="10"/>
                        </a:cubicBezTo>
                        <a:cubicBezTo>
                          <a:pt x="32" y="0"/>
                          <a:pt x="15" y="12"/>
                          <a:pt x="9" y="16"/>
                        </a:cubicBezTo>
                        <a:cubicBezTo>
                          <a:pt x="9" y="17"/>
                          <a:pt x="9" y="18"/>
                          <a:pt x="10" y="17"/>
                        </a:cubicBezTo>
                        <a:cubicBezTo>
                          <a:pt x="13" y="15"/>
                          <a:pt x="15" y="13"/>
                          <a:pt x="17" y="11"/>
                        </a:cubicBezTo>
                        <a:cubicBezTo>
                          <a:pt x="17" y="10"/>
                          <a:pt x="16" y="9"/>
                          <a:pt x="16" y="10"/>
                        </a:cubicBezTo>
                        <a:cubicBezTo>
                          <a:pt x="13" y="12"/>
                          <a:pt x="10" y="15"/>
                          <a:pt x="8" y="18"/>
                        </a:cubicBezTo>
                        <a:cubicBezTo>
                          <a:pt x="7" y="19"/>
                          <a:pt x="8" y="20"/>
                          <a:pt x="9" y="19"/>
                        </a:cubicBezTo>
                        <a:cubicBezTo>
                          <a:pt x="12" y="17"/>
                          <a:pt x="14" y="15"/>
                          <a:pt x="17" y="12"/>
                        </a:cubicBezTo>
                        <a:cubicBezTo>
                          <a:pt x="18" y="12"/>
                          <a:pt x="17" y="11"/>
                          <a:pt x="16" y="11"/>
                        </a:cubicBezTo>
                        <a:cubicBezTo>
                          <a:pt x="11" y="15"/>
                          <a:pt x="5" y="18"/>
                          <a:pt x="1" y="23"/>
                        </a:cubicBezTo>
                        <a:cubicBezTo>
                          <a:pt x="1" y="23"/>
                          <a:pt x="1" y="23"/>
                          <a:pt x="2" y="24"/>
                        </a:cubicBezTo>
                        <a:cubicBezTo>
                          <a:pt x="3" y="22"/>
                          <a:pt x="4" y="27"/>
                          <a:pt x="5" y="29"/>
                        </a:cubicBezTo>
                        <a:cubicBezTo>
                          <a:pt x="5" y="30"/>
                          <a:pt x="6" y="29"/>
                          <a:pt x="6" y="29"/>
                        </a:cubicBezTo>
                        <a:cubicBezTo>
                          <a:pt x="5" y="27"/>
                          <a:pt x="5" y="25"/>
                          <a:pt x="5" y="23"/>
                        </a:cubicBezTo>
                        <a:cubicBezTo>
                          <a:pt x="4" y="22"/>
                          <a:pt x="3" y="22"/>
                          <a:pt x="3" y="23"/>
                        </a:cubicBezTo>
                        <a:cubicBezTo>
                          <a:pt x="3" y="24"/>
                          <a:pt x="3" y="25"/>
                          <a:pt x="3" y="27"/>
                        </a:cubicBezTo>
                        <a:cubicBezTo>
                          <a:pt x="3" y="27"/>
                          <a:pt x="4" y="28"/>
                          <a:pt x="5" y="27"/>
                        </a:cubicBezTo>
                        <a:cubicBezTo>
                          <a:pt x="5" y="26"/>
                          <a:pt x="5" y="25"/>
                          <a:pt x="6" y="24"/>
                        </a:cubicBezTo>
                        <a:cubicBezTo>
                          <a:pt x="5" y="24"/>
                          <a:pt x="4" y="22"/>
                          <a:pt x="5" y="26"/>
                        </a:cubicBezTo>
                        <a:cubicBezTo>
                          <a:pt x="5" y="28"/>
                          <a:pt x="7" y="31"/>
                          <a:pt x="8" y="34"/>
                        </a:cubicBezTo>
                        <a:cubicBezTo>
                          <a:pt x="8" y="35"/>
                          <a:pt x="10" y="34"/>
                          <a:pt x="10" y="34"/>
                        </a:cubicBezTo>
                        <a:cubicBezTo>
                          <a:pt x="10" y="31"/>
                          <a:pt x="10" y="28"/>
                          <a:pt x="10" y="25"/>
                        </a:cubicBezTo>
                        <a:cubicBezTo>
                          <a:pt x="8" y="25"/>
                          <a:pt x="8" y="26"/>
                          <a:pt x="9" y="27"/>
                        </a:cubicBezTo>
                        <a:cubicBezTo>
                          <a:pt x="10" y="30"/>
                          <a:pt x="10" y="32"/>
                          <a:pt x="11" y="34"/>
                        </a:cubicBezTo>
                        <a:cubicBezTo>
                          <a:pt x="11" y="35"/>
                          <a:pt x="12" y="35"/>
                          <a:pt x="12" y="34"/>
                        </a:cubicBezTo>
                        <a:cubicBezTo>
                          <a:pt x="13" y="31"/>
                          <a:pt x="14" y="27"/>
                          <a:pt x="14" y="24"/>
                        </a:cubicBezTo>
                        <a:cubicBezTo>
                          <a:pt x="14" y="26"/>
                          <a:pt x="14" y="32"/>
                          <a:pt x="14" y="35"/>
                        </a:cubicBezTo>
                        <a:cubicBezTo>
                          <a:pt x="15" y="35"/>
                          <a:pt x="15" y="35"/>
                          <a:pt x="15" y="35"/>
                        </a:cubicBezTo>
                        <a:cubicBezTo>
                          <a:pt x="15" y="31"/>
                          <a:pt x="16" y="27"/>
                          <a:pt x="16" y="23"/>
                        </a:cubicBezTo>
                        <a:cubicBezTo>
                          <a:pt x="15" y="22"/>
                          <a:pt x="15" y="23"/>
                          <a:pt x="15" y="25"/>
                        </a:cubicBezTo>
                        <a:cubicBezTo>
                          <a:pt x="15" y="27"/>
                          <a:pt x="15" y="29"/>
                          <a:pt x="15" y="32"/>
                        </a:cubicBezTo>
                        <a:cubicBezTo>
                          <a:pt x="15" y="32"/>
                          <a:pt x="16" y="33"/>
                          <a:pt x="17" y="32"/>
                        </a:cubicBezTo>
                        <a:cubicBezTo>
                          <a:pt x="18" y="28"/>
                          <a:pt x="18" y="24"/>
                          <a:pt x="19" y="20"/>
                        </a:cubicBezTo>
                        <a:cubicBezTo>
                          <a:pt x="19" y="19"/>
                          <a:pt x="17" y="19"/>
                          <a:pt x="19" y="21"/>
                        </a:cubicBezTo>
                        <a:cubicBezTo>
                          <a:pt x="20" y="23"/>
                          <a:pt x="19" y="23"/>
                          <a:pt x="21" y="24"/>
                        </a:cubicBezTo>
                        <a:cubicBezTo>
                          <a:pt x="21" y="25"/>
                          <a:pt x="22" y="24"/>
                          <a:pt x="22" y="24"/>
                        </a:cubicBezTo>
                        <a:cubicBezTo>
                          <a:pt x="23" y="21"/>
                          <a:pt x="25" y="19"/>
                          <a:pt x="26" y="16"/>
                        </a:cubicBezTo>
                        <a:cubicBezTo>
                          <a:pt x="26" y="15"/>
                          <a:pt x="25" y="14"/>
                          <a:pt x="25" y="15"/>
                        </a:cubicBezTo>
                        <a:cubicBezTo>
                          <a:pt x="24" y="16"/>
                          <a:pt x="24" y="18"/>
                          <a:pt x="23" y="19"/>
                        </a:cubicBezTo>
                        <a:cubicBezTo>
                          <a:pt x="23" y="20"/>
                          <a:pt x="23" y="20"/>
                          <a:pt x="24" y="20"/>
                        </a:cubicBezTo>
                        <a:cubicBezTo>
                          <a:pt x="26" y="20"/>
                          <a:pt x="29" y="18"/>
                          <a:pt x="26" y="21"/>
                        </a:cubicBezTo>
                        <a:cubicBezTo>
                          <a:pt x="25" y="24"/>
                          <a:pt x="23" y="25"/>
                          <a:pt x="21" y="27"/>
                        </a:cubicBezTo>
                        <a:cubicBezTo>
                          <a:pt x="21" y="28"/>
                          <a:pt x="22" y="29"/>
                          <a:pt x="22" y="28"/>
                        </a:cubicBezTo>
                        <a:cubicBezTo>
                          <a:pt x="24" y="27"/>
                          <a:pt x="25" y="26"/>
                          <a:pt x="26" y="25"/>
                        </a:cubicBezTo>
                        <a:cubicBezTo>
                          <a:pt x="26" y="25"/>
                          <a:pt x="25" y="24"/>
                          <a:pt x="25" y="24"/>
                        </a:cubicBezTo>
                        <a:cubicBezTo>
                          <a:pt x="24" y="25"/>
                          <a:pt x="22" y="26"/>
                          <a:pt x="21" y="28"/>
                        </a:cubicBezTo>
                        <a:cubicBezTo>
                          <a:pt x="22" y="28"/>
                          <a:pt x="22" y="28"/>
                          <a:pt x="22" y="29"/>
                        </a:cubicBezTo>
                        <a:cubicBezTo>
                          <a:pt x="22" y="27"/>
                          <a:pt x="23" y="26"/>
                          <a:pt x="23" y="25"/>
                        </a:cubicBezTo>
                        <a:cubicBezTo>
                          <a:pt x="23" y="24"/>
                          <a:pt x="22" y="24"/>
                          <a:pt x="22" y="24"/>
                        </a:cubicBezTo>
                        <a:cubicBezTo>
                          <a:pt x="21" y="26"/>
                          <a:pt x="20" y="27"/>
                          <a:pt x="19" y="29"/>
                        </a:cubicBezTo>
                        <a:cubicBezTo>
                          <a:pt x="20" y="29"/>
                          <a:pt x="20" y="29"/>
                          <a:pt x="20" y="29"/>
                        </a:cubicBezTo>
                        <a:cubicBezTo>
                          <a:pt x="21" y="27"/>
                          <a:pt x="22" y="25"/>
                          <a:pt x="21" y="22"/>
                        </a:cubicBezTo>
                        <a:cubicBezTo>
                          <a:pt x="21" y="21"/>
                          <a:pt x="20" y="21"/>
                          <a:pt x="20" y="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9" name="Freeform 151"/>
                  <p:cNvSpPr/>
                  <p:nvPr/>
                </p:nvSpPr>
                <p:spPr bwMode="auto">
                  <a:xfrm>
                    <a:off x="889000" y="2473326"/>
                    <a:ext cx="82550" cy="85725"/>
                  </a:xfrm>
                  <a:custGeom>
                    <a:avLst/>
                    <a:gdLst>
                      <a:gd name="T0" fmla="*/ 52 w 79"/>
                      <a:gd name="T1" fmla="*/ 6 h 81"/>
                      <a:gd name="T2" fmla="*/ 6 w 79"/>
                      <a:gd name="T3" fmla="*/ 36 h 81"/>
                      <a:gd name="T4" fmla="*/ 34 w 79"/>
                      <a:gd name="T5" fmla="*/ 78 h 81"/>
                      <a:gd name="T6" fmla="*/ 77 w 79"/>
                      <a:gd name="T7" fmla="*/ 45 h 81"/>
                      <a:gd name="T8" fmla="*/ 44 w 79"/>
                      <a:gd name="T9" fmla="*/ 4 h 81"/>
                      <a:gd name="T10" fmla="*/ 44 w 79"/>
                      <a:gd name="T11" fmla="*/ 6 h 81"/>
                      <a:gd name="T12" fmla="*/ 76 w 79"/>
                      <a:gd name="T13" fmla="*/ 42 h 81"/>
                      <a:gd name="T14" fmla="*/ 36 w 79"/>
                      <a:gd name="T15" fmla="*/ 77 h 81"/>
                      <a:gd name="T16" fmla="*/ 7 w 79"/>
                      <a:gd name="T17" fmla="*/ 36 h 81"/>
                      <a:gd name="T18" fmla="*/ 52 w 79"/>
                      <a:gd name="T19" fmla="*/ 7 h 81"/>
                      <a:gd name="T20" fmla="*/ 52 w 79"/>
                      <a:gd name="T21" fmla="*/ 6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9" h="81">
                        <a:moveTo>
                          <a:pt x="52" y="6"/>
                        </a:moveTo>
                        <a:cubicBezTo>
                          <a:pt x="30" y="0"/>
                          <a:pt x="12" y="16"/>
                          <a:pt x="6" y="36"/>
                        </a:cubicBezTo>
                        <a:cubicBezTo>
                          <a:pt x="0" y="54"/>
                          <a:pt x="14" y="76"/>
                          <a:pt x="34" y="78"/>
                        </a:cubicBezTo>
                        <a:cubicBezTo>
                          <a:pt x="55" y="81"/>
                          <a:pt x="75" y="66"/>
                          <a:pt x="77" y="45"/>
                        </a:cubicBezTo>
                        <a:cubicBezTo>
                          <a:pt x="79" y="26"/>
                          <a:pt x="64" y="6"/>
                          <a:pt x="44" y="4"/>
                        </a:cubicBezTo>
                        <a:cubicBezTo>
                          <a:pt x="43" y="4"/>
                          <a:pt x="43" y="5"/>
                          <a:pt x="44" y="6"/>
                        </a:cubicBezTo>
                        <a:cubicBezTo>
                          <a:pt x="62" y="7"/>
                          <a:pt x="76" y="26"/>
                          <a:pt x="76" y="42"/>
                        </a:cubicBezTo>
                        <a:cubicBezTo>
                          <a:pt x="75" y="63"/>
                          <a:pt x="57" y="78"/>
                          <a:pt x="36" y="77"/>
                        </a:cubicBezTo>
                        <a:cubicBezTo>
                          <a:pt x="16" y="76"/>
                          <a:pt x="3" y="54"/>
                          <a:pt x="7" y="36"/>
                        </a:cubicBezTo>
                        <a:cubicBezTo>
                          <a:pt x="11" y="17"/>
                          <a:pt x="32" y="2"/>
                          <a:pt x="52" y="7"/>
                        </a:cubicBezTo>
                        <a:cubicBezTo>
                          <a:pt x="53" y="8"/>
                          <a:pt x="53" y="6"/>
                          <a:pt x="52"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0" name="Freeform 152"/>
                  <p:cNvSpPr/>
                  <p:nvPr/>
                </p:nvSpPr>
                <p:spPr bwMode="auto">
                  <a:xfrm>
                    <a:off x="901700" y="2476501"/>
                    <a:ext cx="31750" cy="23813"/>
                  </a:xfrm>
                  <a:custGeom>
                    <a:avLst/>
                    <a:gdLst>
                      <a:gd name="T0" fmla="*/ 1 w 31"/>
                      <a:gd name="T1" fmla="*/ 18 h 23"/>
                      <a:gd name="T2" fmla="*/ 31 w 31"/>
                      <a:gd name="T3" fmla="*/ 1 h 23"/>
                      <a:gd name="T4" fmla="*/ 29 w 31"/>
                      <a:gd name="T5" fmla="*/ 1 h 23"/>
                      <a:gd name="T6" fmla="*/ 1 w 31"/>
                      <a:gd name="T7" fmla="*/ 17 h 23"/>
                      <a:gd name="T8" fmla="*/ 1 w 31"/>
                      <a:gd name="T9" fmla="*/ 18 h 23"/>
                    </a:gdLst>
                    <a:ahLst/>
                    <a:cxnLst>
                      <a:cxn ang="0">
                        <a:pos x="T0" y="T1"/>
                      </a:cxn>
                      <a:cxn ang="0">
                        <a:pos x="T2" y="T3"/>
                      </a:cxn>
                      <a:cxn ang="0">
                        <a:pos x="T4" y="T5"/>
                      </a:cxn>
                      <a:cxn ang="0">
                        <a:pos x="T6" y="T7"/>
                      </a:cxn>
                      <a:cxn ang="0">
                        <a:pos x="T8" y="T9"/>
                      </a:cxn>
                    </a:cxnLst>
                    <a:rect l="0" t="0" r="r" b="b"/>
                    <a:pathLst>
                      <a:path w="31" h="23">
                        <a:moveTo>
                          <a:pt x="1" y="18"/>
                        </a:moveTo>
                        <a:cubicBezTo>
                          <a:pt x="13" y="23"/>
                          <a:pt x="26" y="11"/>
                          <a:pt x="31" y="1"/>
                        </a:cubicBezTo>
                        <a:cubicBezTo>
                          <a:pt x="31" y="1"/>
                          <a:pt x="29" y="0"/>
                          <a:pt x="29" y="1"/>
                        </a:cubicBezTo>
                        <a:cubicBezTo>
                          <a:pt x="25" y="10"/>
                          <a:pt x="12" y="22"/>
                          <a:pt x="1" y="17"/>
                        </a:cubicBezTo>
                        <a:cubicBezTo>
                          <a:pt x="1" y="16"/>
                          <a:pt x="0" y="18"/>
                          <a:pt x="1"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1" name="Freeform 153"/>
                  <p:cNvSpPr/>
                  <p:nvPr/>
                </p:nvSpPr>
                <p:spPr bwMode="auto">
                  <a:xfrm>
                    <a:off x="904875" y="2481263"/>
                    <a:ext cx="63500" cy="73025"/>
                  </a:xfrm>
                  <a:custGeom>
                    <a:avLst/>
                    <a:gdLst>
                      <a:gd name="T0" fmla="*/ 33 w 61"/>
                      <a:gd name="T1" fmla="*/ 1 h 68"/>
                      <a:gd name="T2" fmla="*/ 33 w 61"/>
                      <a:gd name="T3" fmla="*/ 16 h 68"/>
                      <a:gd name="T4" fmla="*/ 29 w 61"/>
                      <a:gd name="T5" fmla="*/ 34 h 68"/>
                      <a:gd name="T6" fmla="*/ 35 w 61"/>
                      <a:gd name="T7" fmla="*/ 47 h 68"/>
                      <a:gd name="T8" fmla="*/ 48 w 61"/>
                      <a:gd name="T9" fmla="*/ 44 h 68"/>
                      <a:gd name="T10" fmla="*/ 50 w 61"/>
                      <a:gd name="T11" fmla="*/ 41 h 68"/>
                      <a:gd name="T12" fmla="*/ 53 w 61"/>
                      <a:gd name="T13" fmla="*/ 38 h 68"/>
                      <a:gd name="T14" fmla="*/ 54 w 61"/>
                      <a:gd name="T15" fmla="*/ 41 h 68"/>
                      <a:gd name="T16" fmla="*/ 55 w 61"/>
                      <a:gd name="T17" fmla="*/ 41 h 68"/>
                      <a:gd name="T18" fmla="*/ 59 w 61"/>
                      <a:gd name="T19" fmla="*/ 42 h 68"/>
                      <a:gd name="T20" fmla="*/ 57 w 61"/>
                      <a:gd name="T21" fmla="*/ 46 h 68"/>
                      <a:gd name="T22" fmla="*/ 57 w 61"/>
                      <a:gd name="T23" fmla="*/ 48 h 68"/>
                      <a:gd name="T24" fmla="*/ 46 w 61"/>
                      <a:gd name="T25" fmla="*/ 48 h 68"/>
                      <a:gd name="T26" fmla="*/ 45 w 61"/>
                      <a:gd name="T27" fmla="*/ 47 h 68"/>
                      <a:gd name="T28" fmla="*/ 39 w 61"/>
                      <a:gd name="T29" fmla="*/ 46 h 68"/>
                      <a:gd name="T30" fmla="*/ 25 w 61"/>
                      <a:gd name="T31" fmla="*/ 37 h 68"/>
                      <a:gd name="T32" fmla="*/ 18 w 61"/>
                      <a:gd name="T33" fmla="*/ 33 h 68"/>
                      <a:gd name="T34" fmla="*/ 15 w 61"/>
                      <a:gd name="T35" fmla="*/ 38 h 68"/>
                      <a:gd name="T36" fmla="*/ 8 w 61"/>
                      <a:gd name="T37" fmla="*/ 37 h 68"/>
                      <a:gd name="T38" fmla="*/ 1 w 61"/>
                      <a:gd name="T39" fmla="*/ 48 h 68"/>
                      <a:gd name="T40" fmla="*/ 12 w 61"/>
                      <a:gd name="T41" fmla="*/ 68 h 68"/>
                      <a:gd name="T42" fmla="*/ 12 w 61"/>
                      <a:gd name="T43" fmla="*/ 67 h 68"/>
                      <a:gd name="T44" fmla="*/ 2 w 61"/>
                      <a:gd name="T45" fmla="*/ 50 h 68"/>
                      <a:gd name="T46" fmla="*/ 9 w 61"/>
                      <a:gd name="T47" fmla="*/ 39 h 68"/>
                      <a:gd name="T48" fmla="*/ 15 w 61"/>
                      <a:gd name="T49" fmla="*/ 45 h 68"/>
                      <a:gd name="T50" fmla="*/ 16 w 61"/>
                      <a:gd name="T51" fmla="*/ 45 h 68"/>
                      <a:gd name="T52" fmla="*/ 24 w 61"/>
                      <a:gd name="T53" fmla="*/ 38 h 68"/>
                      <a:gd name="T54" fmla="*/ 31 w 61"/>
                      <a:gd name="T55" fmla="*/ 45 h 68"/>
                      <a:gd name="T56" fmla="*/ 39 w 61"/>
                      <a:gd name="T57" fmla="*/ 48 h 68"/>
                      <a:gd name="T58" fmla="*/ 44 w 61"/>
                      <a:gd name="T59" fmla="*/ 54 h 68"/>
                      <a:gd name="T60" fmla="*/ 51 w 61"/>
                      <a:gd name="T61" fmla="*/ 57 h 68"/>
                      <a:gd name="T62" fmla="*/ 61 w 61"/>
                      <a:gd name="T63" fmla="*/ 40 h 68"/>
                      <a:gd name="T64" fmla="*/ 61 w 61"/>
                      <a:gd name="T65" fmla="*/ 39 h 68"/>
                      <a:gd name="T66" fmla="*/ 54 w 61"/>
                      <a:gd name="T67" fmla="*/ 37 h 68"/>
                      <a:gd name="T68" fmla="*/ 50 w 61"/>
                      <a:gd name="T69" fmla="*/ 33 h 68"/>
                      <a:gd name="T70" fmla="*/ 49 w 61"/>
                      <a:gd name="T71" fmla="*/ 33 h 68"/>
                      <a:gd name="T72" fmla="*/ 48 w 61"/>
                      <a:gd name="T73" fmla="*/ 39 h 68"/>
                      <a:gd name="T74" fmla="*/ 30 w 61"/>
                      <a:gd name="T75" fmla="*/ 35 h 68"/>
                      <a:gd name="T76" fmla="*/ 35 w 61"/>
                      <a:gd name="T77" fmla="*/ 22 h 68"/>
                      <a:gd name="T78" fmla="*/ 34 w 61"/>
                      <a:gd name="T79" fmla="*/ 1 h 68"/>
                      <a:gd name="T80" fmla="*/ 33 w 61"/>
                      <a:gd name="T81" fmla="*/ 1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1" h="68">
                        <a:moveTo>
                          <a:pt x="33" y="1"/>
                        </a:moveTo>
                        <a:cubicBezTo>
                          <a:pt x="32" y="6"/>
                          <a:pt x="33" y="11"/>
                          <a:pt x="33" y="16"/>
                        </a:cubicBezTo>
                        <a:cubicBezTo>
                          <a:pt x="34" y="23"/>
                          <a:pt x="31" y="28"/>
                          <a:pt x="29" y="34"/>
                        </a:cubicBezTo>
                        <a:cubicBezTo>
                          <a:pt x="27" y="40"/>
                          <a:pt x="30" y="45"/>
                          <a:pt x="35" y="47"/>
                        </a:cubicBezTo>
                        <a:cubicBezTo>
                          <a:pt x="38" y="48"/>
                          <a:pt x="46" y="46"/>
                          <a:pt x="48" y="44"/>
                        </a:cubicBezTo>
                        <a:cubicBezTo>
                          <a:pt x="50" y="43"/>
                          <a:pt x="50" y="42"/>
                          <a:pt x="50" y="41"/>
                        </a:cubicBezTo>
                        <a:cubicBezTo>
                          <a:pt x="48" y="36"/>
                          <a:pt x="51" y="33"/>
                          <a:pt x="53" y="38"/>
                        </a:cubicBezTo>
                        <a:cubicBezTo>
                          <a:pt x="54" y="41"/>
                          <a:pt x="52" y="37"/>
                          <a:pt x="54" y="41"/>
                        </a:cubicBezTo>
                        <a:cubicBezTo>
                          <a:pt x="54" y="41"/>
                          <a:pt x="55" y="41"/>
                          <a:pt x="55" y="41"/>
                        </a:cubicBezTo>
                        <a:cubicBezTo>
                          <a:pt x="57" y="41"/>
                          <a:pt x="60" y="40"/>
                          <a:pt x="59" y="42"/>
                        </a:cubicBezTo>
                        <a:cubicBezTo>
                          <a:pt x="58" y="43"/>
                          <a:pt x="58" y="44"/>
                          <a:pt x="57" y="46"/>
                        </a:cubicBezTo>
                        <a:cubicBezTo>
                          <a:pt x="57" y="47"/>
                          <a:pt x="57" y="47"/>
                          <a:pt x="57" y="48"/>
                        </a:cubicBezTo>
                        <a:cubicBezTo>
                          <a:pt x="55" y="55"/>
                          <a:pt x="51" y="55"/>
                          <a:pt x="46" y="48"/>
                        </a:cubicBezTo>
                        <a:cubicBezTo>
                          <a:pt x="46" y="47"/>
                          <a:pt x="46" y="47"/>
                          <a:pt x="45" y="47"/>
                        </a:cubicBezTo>
                        <a:cubicBezTo>
                          <a:pt x="41" y="46"/>
                          <a:pt x="43" y="46"/>
                          <a:pt x="39" y="46"/>
                        </a:cubicBezTo>
                        <a:cubicBezTo>
                          <a:pt x="33" y="47"/>
                          <a:pt x="28" y="41"/>
                          <a:pt x="25" y="37"/>
                        </a:cubicBezTo>
                        <a:cubicBezTo>
                          <a:pt x="22" y="34"/>
                          <a:pt x="21" y="32"/>
                          <a:pt x="18" y="33"/>
                        </a:cubicBezTo>
                        <a:cubicBezTo>
                          <a:pt x="16" y="34"/>
                          <a:pt x="15" y="37"/>
                          <a:pt x="15" y="38"/>
                        </a:cubicBezTo>
                        <a:cubicBezTo>
                          <a:pt x="16" y="46"/>
                          <a:pt x="12" y="38"/>
                          <a:pt x="8" y="37"/>
                        </a:cubicBezTo>
                        <a:cubicBezTo>
                          <a:pt x="1" y="36"/>
                          <a:pt x="0" y="43"/>
                          <a:pt x="1" y="48"/>
                        </a:cubicBezTo>
                        <a:cubicBezTo>
                          <a:pt x="1" y="56"/>
                          <a:pt x="4" y="65"/>
                          <a:pt x="12" y="68"/>
                        </a:cubicBezTo>
                        <a:cubicBezTo>
                          <a:pt x="13" y="68"/>
                          <a:pt x="13" y="67"/>
                          <a:pt x="12" y="67"/>
                        </a:cubicBezTo>
                        <a:cubicBezTo>
                          <a:pt x="5" y="64"/>
                          <a:pt x="3" y="57"/>
                          <a:pt x="2" y="50"/>
                        </a:cubicBezTo>
                        <a:cubicBezTo>
                          <a:pt x="2" y="47"/>
                          <a:pt x="1" y="36"/>
                          <a:pt x="9" y="39"/>
                        </a:cubicBezTo>
                        <a:cubicBezTo>
                          <a:pt x="11" y="41"/>
                          <a:pt x="13" y="43"/>
                          <a:pt x="15" y="45"/>
                        </a:cubicBezTo>
                        <a:cubicBezTo>
                          <a:pt x="16" y="46"/>
                          <a:pt x="16" y="45"/>
                          <a:pt x="16" y="45"/>
                        </a:cubicBezTo>
                        <a:cubicBezTo>
                          <a:pt x="17" y="42"/>
                          <a:pt x="19" y="32"/>
                          <a:pt x="24" y="38"/>
                        </a:cubicBezTo>
                        <a:cubicBezTo>
                          <a:pt x="26" y="40"/>
                          <a:pt x="28" y="43"/>
                          <a:pt x="31" y="45"/>
                        </a:cubicBezTo>
                        <a:cubicBezTo>
                          <a:pt x="34" y="47"/>
                          <a:pt x="36" y="47"/>
                          <a:pt x="39" y="48"/>
                        </a:cubicBezTo>
                        <a:cubicBezTo>
                          <a:pt x="47" y="48"/>
                          <a:pt x="42" y="50"/>
                          <a:pt x="44" y="54"/>
                        </a:cubicBezTo>
                        <a:cubicBezTo>
                          <a:pt x="45" y="56"/>
                          <a:pt x="48" y="58"/>
                          <a:pt x="51" y="57"/>
                        </a:cubicBezTo>
                        <a:cubicBezTo>
                          <a:pt x="58" y="53"/>
                          <a:pt x="58" y="47"/>
                          <a:pt x="61" y="40"/>
                        </a:cubicBezTo>
                        <a:cubicBezTo>
                          <a:pt x="61" y="40"/>
                          <a:pt x="61" y="39"/>
                          <a:pt x="61" y="39"/>
                        </a:cubicBezTo>
                        <a:cubicBezTo>
                          <a:pt x="58" y="39"/>
                          <a:pt x="55" y="41"/>
                          <a:pt x="54" y="37"/>
                        </a:cubicBezTo>
                        <a:cubicBezTo>
                          <a:pt x="54" y="35"/>
                          <a:pt x="52" y="34"/>
                          <a:pt x="50" y="33"/>
                        </a:cubicBezTo>
                        <a:cubicBezTo>
                          <a:pt x="50" y="33"/>
                          <a:pt x="50" y="33"/>
                          <a:pt x="49" y="33"/>
                        </a:cubicBezTo>
                        <a:cubicBezTo>
                          <a:pt x="48" y="35"/>
                          <a:pt x="48" y="37"/>
                          <a:pt x="48" y="39"/>
                        </a:cubicBezTo>
                        <a:cubicBezTo>
                          <a:pt x="47" y="48"/>
                          <a:pt x="28" y="49"/>
                          <a:pt x="30" y="35"/>
                        </a:cubicBezTo>
                        <a:cubicBezTo>
                          <a:pt x="31" y="30"/>
                          <a:pt x="35" y="26"/>
                          <a:pt x="35" y="22"/>
                        </a:cubicBezTo>
                        <a:cubicBezTo>
                          <a:pt x="35" y="15"/>
                          <a:pt x="34" y="8"/>
                          <a:pt x="34" y="1"/>
                        </a:cubicBezTo>
                        <a:cubicBezTo>
                          <a:pt x="34" y="0"/>
                          <a:pt x="33" y="0"/>
                          <a:pt x="3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2" name="Freeform 154"/>
                  <p:cNvSpPr/>
                  <p:nvPr/>
                </p:nvSpPr>
                <p:spPr bwMode="auto">
                  <a:xfrm>
                    <a:off x="942975" y="2517776"/>
                    <a:ext cx="9525" cy="9525"/>
                  </a:xfrm>
                  <a:custGeom>
                    <a:avLst/>
                    <a:gdLst>
                      <a:gd name="T0" fmla="*/ 2 w 9"/>
                      <a:gd name="T1" fmla="*/ 5 h 9"/>
                      <a:gd name="T2" fmla="*/ 5 w 9"/>
                      <a:gd name="T3" fmla="*/ 2 h 9"/>
                      <a:gd name="T4" fmla="*/ 3 w 9"/>
                      <a:gd name="T5" fmla="*/ 5 h 9"/>
                      <a:gd name="T6" fmla="*/ 0 w 9"/>
                      <a:gd name="T7" fmla="*/ 8 h 9"/>
                      <a:gd name="T8" fmla="*/ 1 w 9"/>
                      <a:gd name="T9" fmla="*/ 9 h 9"/>
                      <a:gd name="T10" fmla="*/ 5 w 9"/>
                      <a:gd name="T11" fmla="*/ 1 h 9"/>
                      <a:gd name="T12" fmla="*/ 1 w 9"/>
                      <a:gd name="T13" fmla="*/ 1 h 9"/>
                      <a:gd name="T14" fmla="*/ 1 w 9"/>
                      <a:gd name="T15" fmla="*/ 6 h 9"/>
                      <a:gd name="T16" fmla="*/ 2 w 9"/>
                      <a:gd name="T17" fmla="*/ 5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9">
                        <a:moveTo>
                          <a:pt x="2" y="5"/>
                        </a:moveTo>
                        <a:cubicBezTo>
                          <a:pt x="1" y="3"/>
                          <a:pt x="3" y="0"/>
                          <a:pt x="5" y="2"/>
                        </a:cubicBezTo>
                        <a:cubicBezTo>
                          <a:pt x="5" y="3"/>
                          <a:pt x="4" y="5"/>
                          <a:pt x="3" y="5"/>
                        </a:cubicBezTo>
                        <a:cubicBezTo>
                          <a:pt x="2" y="6"/>
                          <a:pt x="1" y="7"/>
                          <a:pt x="0" y="8"/>
                        </a:cubicBezTo>
                        <a:cubicBezTo>
                          <a:pt x="0" y="8"/>
                          <a:pt x="0" y="9"/>
                          <a:pt x="1" y="9"/>
                        </a:cubicBezTo>
                        <a:cubicBezTo>
                          <a:pt x="3" y="8"/>
                          <a:pt x="9" y="3"/>
                          <a:pt x="5" y="1"/>
                        </a:cubicBezTo>
                        <a:cubicBezTo>
                          <a:pt x="4" y="0"/>
                          <a:pt x="2" y="0"/>
                          <a:pt x="1" y="1"/>
                        </a:cubicBezTo>
                        <a:cubicBezTo>
                          <a:pt x="0" y="2"/>
                          <a:pt x="0" y="5"/>
                          <a:pt x="1" y="6"/>
                        </a:cubicBezTo>
                        <a:cubicBezTo>
                          <a:pt x="1" y="6"/>
                          <a:pt x="2" y="6"/>
                          <a:pt x="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3" name="Freeform 155"/>
                  <p:cNvSpPr/>
                  <p:nvPr/>
                </p:nvSpPr>
                <p:spPr bwMode="auto">
                  <a:xfrm>
                    <a:off x="958850" y="2513013"/>
                    <a:ext cx="9525" cy="6350"/>
                  </a:xfrm>
                  <a:custGeom>
                    <a:avLst/>
                    <a:gdLst>
                      <a:gd name="T0" fmla="*/ 3 w 8"/>
                      <a:gd name="T1" fmla="*/ 4 h 6"/>
                      <a:gd name="T2" fmla="*/ 5 w 8"/>
                      <a:gd name="T3" fmla="*/ 2 h 6"/>
                      <a:gd name="T4" fmla="*/ 6 w 8"/>
                      <a:gd name="T5" fmla="*/ 4 h 6"/>
                      <a:gd name="T6" fmla="*/ 1 w 8"/>
                      <a:gd name="T7" fmla="*/ 4 h 6"/>
                      <a:gd name="T8" fmla="*/ 1 w 8"/>
                      <a:gd name="T9" fmla="*/ 5 h 6"/>
                      <a:gd name="T10" fmla="*/ 8 w 8"/>
                      <a:gd name="T11" fmla="*/ 3 h 6"/>
                      <a:gd name="T12" fmla="*/ 4 w 8"/>
                      <a:gd name="T13" fmla="*/ 1 h 6"/>
                      <a:gd name="T14" fmla="*/ 2 w 8"/>
                      <a:gd name="T15" fmla="*/ 5 h 6"/>
                      <a:gd name="T16" fmla="*/ 3 w 8"/>
                      <a:gd name="T17"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6">
                        <a:moveTo>
                          <a:pt x="3" y="4"/>
                        </a:moveTo>
                        <a:cubicBezTo>
                          <a:pt x="3" y="3"/>
                          <a:pt x="3" y="2"/>
                          <a:pt x="5" y="2"/>
                        </a:cubicBezTo>
                        <a:cubicBezTo>
                          <a:pt x="5" y="2"/>
                          <a:pt x="7" y="3"/>
                          <a:pt x="6" y="4"/>
                        </a:cubicBezTo>
                        <a:cubicBezTo>
                          <a:pt x="5" y="5"/>
                          <a:pt x="3" y="5"/>
                          <a:pt x="1" y="4"/>
                        </a:cubicBezTo>
                        <a:cubicBezTo>
                          <a:pt x="1" y="4"/>
                          <a:pt x="0" y="5"/>
                          <a:pt x="1" y="5"/>
                        </a:cubicBezTo>
                        <a:cubicBezTo>
                          <a:pt x="2" y="6"/>
                          <a:pt x="8" y="6"/>
                          <a:pt x="8" y="3"/>
                        </a:cubicBezTo>
                        <a:cubicBezTo>
                          <a:pt x="8" y="2"/>
                          <a:pt x="6" y="0"/>
                          <a:pt x="4" y="1"/>
                        </a:cubicBezTo>
                        <a:cubicBezTo>
                          <a:pt x="2" y="1"/>
                          <a:pt x="1" y="3"/>
                          <a:pt x="2" y="5"/>
                        </a:cubicBezTo>
                        <a:cubicBezTo>
                          <a:pt x="2" y="6"/>
                          <a:pt x="3" y="5"/>
                          <a:pt x="3"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4" name="Freeform 156"/>
                  <p:cNvSpPr/>
                  <p:nvPr/>
                </p:nvSpPr>
                <p:spPr bwMode="auto">
                  <a:xfrm>
                    <a:off x="895350" y="2506663"/>
                    <a:ext cx="9525" cy="28575"/>
                  </a:xfrm>
                  <a:custGeom>
                    <a:avLst/>
                    <a:gdLst>
                      <a:gd name="T0" fmla="*/ 6 w 9"/>
                      <a:gd name="T1" fmla="*/ 26 h 27"/>
                      <a:gd name="T2" fmla="*/ 9 w 9"/>
                      <a:gd name="T3" fmla="*/ 1 h 27"/>
                      <a:gd name="T4" fmla="*/ 8 w 9"/>
                      <a:gd name="T5" fmla="*/ 0 h 27"/>
                      <a:gd name="T6" fmla="*/ 3 w 9"/>
                      <a:gd name="T7" fmla="*/ 22 h 27"/>
                      <a:gd name="T8" fmla="*/ 5 w 9"/>
                      <a:gd name="T9" fmla="*/ 22 h 27"/>
                      <a:gd name="T10" fmla="*/ 6 w 9"/>
                      <a:gd name="T11" fmla="*/ 4 h 27"/>
                      <a:gd name="T12" fmla="*/ 4 w 9"/>
                      <a:gd name="T13" fmla="*/ 4 h 27"/>
                      <a:gd name="T14" fmla="*/ 2 w 9"/>
                      <a:gd name="T15" fmla="*/ 21 h 27"/>
                      <a:gd name="T16" fmla="*/ 4 w 9"/>
                      <a:gd name="T17" fmla="*/ 21 h 27"/>
                      <a:gd name="T18" fmla="*/ 3 w 9"/>
                      <a:gd name="T19" fmla="*/ 3 h 27"/>
                      <a:gd name="T20" fmla="*/ 2 w 9"/>
                      <a:gd name="T21" fmla="*/ 3 h 27"/>
                      <a:gd name="T22" fmla="*/ 1 w 9"/>
                      <a:gd name="T23" fmla="*/ 17 h 27"/>
                      <a:gd name="T24" fmla="*/ 2 w 9"/>
                      <a:gd name="T25" fmla="*/ 17 h 27"/>
                      <a:gd name="T26" fmla="*/ 2 w 9"/>
                      <a:gd name="T27" fmla="*/ 4 h 27"/>
                      <a:gd name="T28" fmla="*/ 1 w 9"/>
                      <a:gd name="T29" fmla="*/ 4 h 27"/>
                      <a:gd name="T30" fmla="*/ 1 w 9"/>
                      <a:gd name="T31" fmla="*/ 17 h 27"/>
                      <a:gd name="T32" fmla="*/ 2 w 9"/>
                      <a:gd name="T33" fmla="*/ 17 h 27"/>
                      <a:gd name="T34" fmla="*/ 3 w 9"/>
                      <a:gd name="T35" fmla="*/ 3 h 27"/>
                      <a:gd name="T36" fmla="*/ 2 w 9"/>
                      <a:gd name="T37" fmla="*/ 3 h 27"/>
                      <a:gd name="T38" fmla="*/ 2 w 9"/>
                      <a:gd name="T39" fmla="*/ 21 h 27"/>
                      <a:gd name="T40" fmla="*/ 4 w 9"/>
                      <a:gd name="T41" fmla="*/ 21 h 27"/>
                      <a:gd name="T42" fmla="*/ 6 w 9"/>
                      <a:gd name="T43" fmla="*/ 4 h 27"/>
                      <a:gd name="T44" fmla="*/ 4 w 9"/>
                      <a:gd name="T45" fmla="*/ 4 h 27"/>
                      <a:gd name="T46" fmla="*/ 3 w 9"/>
                      <a:gd name="T47" fmla="*/ 22 h 27"/>
                      <a:gd name="T48" fmla="*/ 5 w 9"/>
                      <a:gd name="T49" fmla="*/ 22 h 27"/>
                      <a:gd name="T50" fmla="*/ 9 w 9"/>
                      <a:gd name="T51" fmla="*/ 1 h 27"/>
                      <a:gd name="T52" fmla="*/ 8 w 9"/>
                      <a:gd name="T53" fmla="*/ 0 h 27"/>
                      <a:gd name="T54" fmla="*/ 5 w 9"/>
                      <a:gd name="T55" fmla="*/ 26 h 27"/>
                      <a:gd name="T56" fmla="*/ 6 w 9"/>
                      <a:gd name="T57" fmla="*/ 26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9" h="27">
                        <a:moveTo>
                          <a:pt x="6" y="26"/>
                        </a:moveTo>
                        <a:cubicBezTo>
                          <a:pt x="3" y="17"/>
                          <a:pt x="6" y="9"/>
                          <a:pt x="9" y="1"/>
                        </a:cubicBezTo>
                        <a:cubicBezTo>
                          <a:pt x="9" y="1"/>
                          <a:pt x="9" y="0"/>
                          <a:pt x="8" y="0"/>
                        </a:cubicBezTo>
                        <a:cubicBezTo>
                          <a:pt x="1" y="5"/>
                          <a:pt x="2" y="15"/>
                          <a:pt x="3" y="22"/>
                        </a:cubicBezTo>
                        <a:cubicBezTo>
                          <a:pt x="3" y="23"/>
                          <a:pt x="5" y="23"/>
                          <a:pt x="5" y="22"/>
                        </a:cubicBezTo>
                        <a:cubicBezTo>
                          <a:pt x="4" y="16"/>
                          <a:pt x="4" y="10"/>
                          <a:pt x="6" y="4"/>
                        </a:cubicBezTo>
                        <a:cubicBezTo>
                          <a:pt x="5" y="4"/>
                          <a:pt x="5" y="4"/>
                          <a:pt x="4" y="4"/>
                        </a:cubicBezTo>
                        <a:cubicBezTo>
                          <a:pt x="3" y="10"/>
                          <a:pt x="1" y="15"/>
                          <a:pt x="2" y="21"/>
                        </a:cubicBezTo>
                        <a:cubicBezTo>
                          <a:pt x="2" y="22"/>
                          <a:pt x="4" y="22"/>
                          <a:pt x="4" y="21"/>
                        </a:cubicBezTo>
                        <a:cubicBezTo>
                          <a:pt x="4" y="15"/>
                          <a:pt x="4" y="9"/>
                          <a:pt x="3" y="3"/>
                        </a:cubicBezTo>
                        <a:cubicBezTo>
                          <a:pt x="3" y="2"/>
                          <a:pt x="2" y="2"/>
                          <a:pt x="2" y="3"/>
                        </a:cubicBezTo>
                        <a:cubicBezTo>
                          <a:pt x="1" y="7"/>
                          <a:pt x="0" y="12"/>
                          <a:pt x="1" y="17"/>
                        </a:cubicBezTo>
                        <a:cubicBezTo>
                          <a:pt x="1" y="18"/>
                          <a:pt x="2" y="18"/>
                          <a:pt x="2" y="17"/>
                        </a:cubicBezTo>
                        <a:cubicBezTo>
                          <a:pt x="2" y="13"/>
                          <a:pt x="2" y="8"/>
                          <a:pt x="2" y="4"/>
                        </a:cubicBezTo>
                        <a:cubicBezTo>
                          <a:pt x="2" y="3"/>
                          <a:pt x="1" y="3"/>
                          <a:pt x="1" y="4"/>
                        </a:cubicBezTo>
                        <a:cubicBezTo>
                          <a:pt x="1" y="8"/>
                          <a:pt x="1" y="13"/>
                          <a:pt x="1" y="17"/>
                        </a:cubicBezTo>
                        <a:cubicBezTo>
                          <a:pt x="1" y="17"/>
                          <a:pt x="1" y="17"/>
                          <a:pt x="2" y="17"/>
                        </a:cubicBezTo>
                        <a:cubicBezTo>
                          <a:pt x="2" y="12"/>
                          <a:pt x="2" y="8"/>
                          <a:pt x="3" y="3"/>
                        </a:cubicBezTo>
                        <a:cubicBezTo>
                          <a:pt x="3" y="3"/>
                          <a:pt x="2" y="3"/>
                          <a:pt x="2" y="3"/>
                        </a:cubicBezTo>
                        <a:cubicBezTo>
                          <a:pt x="3" y="9"/>
                          <a:pt x="3" y="15"/>
                          <a:pt x="2" y="21"/>
                        </a:cubicBezTo>
                        <a:cubicBezTo>
                          <a:pt x="3" y="21"/>
                          <a:pt x="3" y="21"/>
                          <a:pt x="4" y="21"/>
                        </a:cubicBezTo>
                        <a:cubicBezTo>
                          <a:pt x="3" y="15"/>
                          <a:pt x="4" y="10"/>
                          <a:pt x="6" y="4"/>
                        </a:cubicBezTo>
                        <a:cubicBezTo>
                          <a:pt x="6" y="4"/>
                          <a:pt x="4" y="3"/>
                          <a:pt x="4" y="4"/>
                        </a:cubicBezTo>
                        <a:cubicBezTo>
                          <a:pt x="2" y="10"/>
                          <a:pt x="2" y="16"/>
                          <a:pt x="3" y="22"/>
                        </a:cubicBezTo>
                        <a:cubicBezTo>
                          <a:pt x="4" y="22"/>
                          <a:pt x="4" y="22"/>
                          <a:pt x="5" y="22"/>
                        </a:cubicBezTo>
                        <a:cubicBezTo>
                          <a:pt x="3" y="15"/>
                          <a:pt x="3" y="6"/>
                          <a:pt x="9" y="1"/>
                        </a:cubicBezTo>
                        <a:cubicBezTo>
                          <a:pt x="9" y="1"/>
                          <a:pt x="8" y="1"/>
                          <a:pt x="8" y="0"/>
                        </a:cubicBezTo>
                        <a:cubicBezTo>
                          <a:pt x="4" y="9"/>
                          <a:pt x="1" y="17"/>
                          <a:pt x="5" y="26"/>
                        </a:cubicBezTo>
                        <a:cubicBezTo>
                          <a:pt x="5" y="27"/>
                          <a:pt x="7" y="27"/>
                          <a:pt x="6" y="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5" name="Freeform 157"/>
                  <p:cNvSpPr/>
                  <p:nvPr/>
                </p:nvSpPr>
                <p:spPr bwMode="auto">
                  <a:xfrm>
                    <a:off x="895350" y="2493963"/>
                    <a:ext cx="11113" cy="19050"/>
                  </a:xfrm>
                  <a:custGeom>
                    <a:avLst/>
                    <a:gdLst>
                      <a:gd name="T0" fmla="*/ 6 w 11"/>
                      <a:gd name="T1" fmla="*/ 3 h 17"/>
                      <a:gd name="T2" fmla="*/ 7 w 11"/>
                      <a:gd name="T3" fmla="*/ 2 h 17"/>
                      <a:gd name="T4" fmla="*/ 6 w 11"/>
                      <a:gd name="T5" fmla="*/ 1 h 17"/>
                      <a:gd name="T6" fmla="*/ 1 w 11"/>
                      <a:gd name="T7" fmla="*/ 14 h 17"/>
                      <a:gd name="T8" fmla="*/ 2 w 11"/>
                      <a:gd name="T9" fmla="*/ 15 h 17"/>
                      <a:gd name="T10" fmla="*/ 9 w 11"/>
                      <a:gd name="T11" fmla="*/ 4 h 17"/>
                      <a:gd name="T12" fmla="*/ 8 w 11"/>
                      <a:gd name="T13" fmla="*/ 4 h 17"/>
                      <a:gd name="T14" fmla="*/ 5 w 11"/>
                      <a:gd name="T15" fmla="*/ 12 h 17"/>
                      <a:gd name="T16" fmla="*/ 6 w 11"/>
                      <a:gd name="T17" fmla="*/ 12 h 17"/>
                      <a:gd name="T18" fmla="*/ 9 w 11"/>
                      <a:gd name="T19" fmla="*/ 5 h 17"/>
                      <a:gd name="T20" fmla="*/ 8 w 11"/>
                      <a:gd name="T21" fmla="*/ 5 h 17"/>
                      <a:gd name="T22" fmla="*/ 6 w 11"/>
                      <a:gd name="T23" fmla="*/ 15 h 17"/>
                      <a:gd name="T24" fmla="*/ 7 w 11"/>
                      <a:gd name="T25" fmla="*/ 16 h 17"/>
                      <a:gd name="T26" fmla="*/ 11 w 11"/>
                      <a:gd name="T27" fmla="*/ 7 h 17"/>
                      <a:gd name="T28" fmla="*/ 10 w 11"/>
                      <a:gd name="T29" fmla="*/ 6 h 17"/>
                      <a:gd name="T30" fmla="*/ 6 w 11"/>
                      <a:gd name="T31" fmla="*/ 15 h 17"/>
                      <a:gd name="T32" fmla="*/ 7 w 11"/>
                      <a:gd name="T33" fmla="*/ 16 h 17"/>
                      <a:gd name="T34" fmla="*/ 10 w 11"/>
                      <a:gd name="T35" fmla="*/ 5 h 17"/>
                      <a:gd name="T36" fmla="*/ 8 w 11"/>
                      <a:gd name="T37" fmla="*/ 4 h 17"/>
                      <a:gd name="T38" fmla="*/ 5 w 11"/>
                      <a:gd name="T39" fmla="*/ 12 h 17"/>
                      <a:gd name="T40" fmla="*/ 6 w 11"/>
                      <a:gd name="T41" fmla="*/ 12 h 17"/>
                      <a:gd name="T42" fmla="*/ 9 w 11"/>
                      <a:gd name="T43" fmla="*/ 4 h 17"/>
                      <a:gd name="T44" fmla="*/ 8 w 11"/>
                      <a:gd name="T45" fmla="*/ 3 h 17"/>
                      <a:gd name="T46" fmla="*/ 1 w 11"/>
                      <a:gd name="T47" fmla="*/ 14 h 17"/>
                      <a:gd name="T48" fmla="*/ 2 w 11"/>
                      <a:gd name="T49" fmla="*/ 15 h 17"/>
                      <a:gd name="T50" fmla="*/ 8 w 11"/>
                      <a:gd name="T51" fmla="*/ 1 h 17"/>
                      <a:gd name="T52" fmla="*/ 7 w 11"/>
                      <a:gd name="T53" fmla="*/ 0 h 17"/>
                      <a:gd name="T54" fmla="*/ 5 w 11"/>
                      <a:gd name="T55" fmla="*/ 3 h 17"/>
                      <a:gd name="T56" fmla="*/ 6 w 11"/>
                      <a:gd name="T57" fmla="*/ 3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 h="17">
                        <a:moveTo>
                          <a:pt x="6" y="3"/>
                        </a:moveTo>
                        <a:cubicBezTo>
                          <a:pt x="7" y="3"/>
                          <a:pt x="7" y="2"/>
                          <a:pt x="7" y="2"/>
                        </a:cubicBezTo>
                        <a:cubicBezTo>
                          <a:pt x="7" y="1"/>
                          <a:pt x="7" y="1"/>
                          <a:pt x="6" y="1"/>
                        </a:cubicBezTo>
                        <a:cubicBezTo>
                          <a:pt x="5" y="5"/>
                          <a:pt x="2" y="10"/>
                          <a:pt x="1" y="14"/>
                        </a:cubicBezTo>
                        <a:cubicBezTo>
                          <a:pt x="0" y="15"/>
                          <a:pt x="2" y="16"/>
                          <a:pt x="2" y="15"/>
                        </a:cubicBezTo>
                        <a:cubicBezTo>
                          <a:pt x="4" y="11"/>
                          <a:pt x="5" y="7"/>
                          <a:pt x="9" y="4"/>
                        </a:cubicBezTo>
                        <a:cubicBezTo>
                          <a:pt x="8" y="4"/>
                          <a:pt x="8" y="4"/>
                          <a:pt x="8" y="4"/>
                        </a:cubicBezTo>
                        <a:cubicBezTo>
                          <a:pt x="7" y="7"/>
                          <a:pt x="7" y="9"/>
                          <a:pt x="5" y="12"/>
                        </a:cubicBezTo>
                        <a:cubicBezTo>
                          <a:pt x="6" y="12"/>
                          <a:pt x="6" y="12"/>
                          <a:pt x="6" y="12"/>
                        </a:cubicBezTo>
                        <a:cubicBezTo>
                          <a:pt x="7" y="10"/>
                          <a:pt x="8" y="7"/>
                          <a:pt x="9" y="5"/>
                        </a:cubicBezTo>
                        <a:cubicBezTo>
                          <a:pt x="9" y="5"/>
                          <a:pt x="9" y="5"/>
                          <a:pt x="8" y="5"/>
                        </a:cubicBezTo>
                        <a:cubicBezTo>
                          <a:pt x="8" y="8"/>
                          <a:pt x="7" y="12"/>
                          <a:pt x="6" y="15"/>
                        </a:cubicBezTo>
                        <a:cubicBezTo>
                          <a:pt x="6" y="16"/>
                          <a:pt x="7" y="16"/>
                          <a:pt x="7" y="16"/>
                        </a:cubicBezTo>
                        <a:cubicBezTo>
                          <a:pt x="8" y="13"/>
                          <a:pt x="9" y="10"/>
                          <a:pt x="11" y="7"/>
                        </a:cubicBezTo>
                        <a:cubicBezTo>
                          <a:pt x="11" y="6"/>
                          <a:pt x="10" y="5"/>
                          <a:pt x="10" y="6"/>
                        </a:cubicBezTo>
                        <a:cubicBezTo>
                          <a:pt x="8" y="9"/>
                          <a:pt x="7" y="12"/>
                          <a:pt x="6" y="15"/>
                        </a:cubicBezTo>
                        <a:cubicBezTo>
                          <a:pt x="6" y="16"/>
                          <a:pt x="7" y="17"/>
                          <a:pt x="7" y="16"/>
                        </a:cubicBezTo>
                        <a:cubicBezTo>
                          <a:pt x="9" y="12"/>
                          <a:pt x="10" y="9"/>
                          <a:pt x="10" y="5"/>
                        </a:cubicBezTo>
                        <a:cubicBezTo>
                          <a:pt x="9" y="4"/>
                          <a:pt x="9" y="4"/>
                          <a:pt x="8" y="4"/>
                        </a:cubicBezTo>
                        <a:cubicBezTo>
                          <a:pt x="6" y="7"/>
                          <a:pt x="6" y="9"/>
                          <a:pt x="5" y="12"/>
                        </a:cubicBezTo>
                        <a:cubicBezTo>
                          <a:pt x="5" y="13"/>
                          <a:pt x="6" y="13"/>
                          <a:pt x="6" y="12"/>
                        </a:cubicBezTo>
                        <a:cubicBezTo>
                          <a:pt x="8" y="10"/>
                          <a:pt x="9" y="7"/>
                          <a:pt x="9" y="4"/>
                        </a:cubicBezTo>
                        <a:cubicBezTo>
                          <a:pt x="9" y="3"/>
                          <a:pt x="8" y="3"/>
                          <a:pt x="8" y="3"/>
                        </a:cubicBezTo>
                        <a:cubicBezTo>
                          <a:pt x="4" y="6"/>
                          <a:pt x="3" y="10"/>
                          <a:pt x="1" y="14"/>
                        </a:cubicBezTo>
                        <a:cubicBezTo>
                          <a:pt x="1" y="14"/>
                          <a:pt x="2" y="15"/>
                          <a:pt x="2" y="15"/>
                        </a:cubicBezTo>
                        <a:cubicBezTo>
                          <a:pt x="4" y="10"/>
                          <a:pt x="6" y="6"/>
                          <a:pt x="8" y="1"/>
                        </a:cubicBezTo>
                        <a:cubicBezTo>
                          <a:pt x="8" y="1"/>
                          <a:pt x="7" y="0"/>
                          <a:pt x="7" y="0"/>
                        </a:cubicBezTo>
                        <a:cubicBezTo>
                          <a:pt x="5" y="1"/>
                          <a:pt x="5" y="2"/>
                          <a:pt x="5" y="3"/>
                        </a:cubicBezTo>
                        <a:cubicBezTo>
                          <a:pt x="5" y="4"/>
                          <a:pt x="6" y="4"/>
                          <a:pt x="6"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6" name="Freeform 158"/>
                  <p:cNvSpPr/>
                  <p:nvPr/>
                </p:nvSpPr>
                <p:spPr bwMode="auto">
                  <a:xfrm>
                    <a:off x="903288" y="2497138"/>
                    <a:ext cx="4763" cy="14288"/>
                  </a:xfrm>
                  <a:custGeom>
                    <a:avLst/>
                    <a:gdLst>
                      <a:gd name="T0" fmla="*/ 3 w 5"/>
                      <a:gd name="T1" fmla="*/ 1 h 13"/>
                      <a:gd name="T2" fmla="*/ 0 w 5"/>
                      <a:gd name="T3" fmla="*/ 11 h 13"/>
                      <a:gd name="T4" fmla="*/ 2 w 5"/>
                      <a:gd name="T5" fmla="*/ 12 h 13"/>
                      <a:gd name="T6" fmla="*/ 2 w 5"/>
                      <a:gd name="T7" fmla="*/ 8 h 13"/>
                      <a:gd name="T8" fmla="*/ 1 w 5"/>
                      <a:gd name="T9" fmla="*/ 7 h 13"/>
                      <a:gd name="T10" fmla="*/ 0 w 5"/>
                      <a:gd name="T11" fmla="*/ 12 h 13"/>
                      <a:gd name="T12" fmla="*/ 2 w 5"/>
                      <a:gd name="T13" fmla="*/ 12 h 13"/>
                      <a:gd name="T14" fmla="*/ 5 w 5"/>
                      <a:gd name="T15" fmla="*/ 1 h 13"/>
                      <a:gd name="T16" fmla="*/ 3 w 5"/>
                      <a:gd name="T17" fmla="*/ 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13">
                        <a:moveTo>
                          <a:pt x="3" y="1"/>
                        </a:moveTo>
                        <a:cubicBezTo>
                          <a:pt x="4" y="4"/>
                          <a:pt x="2" y="8"/>
                          <a:pt x="0" y="11"/>
                        </a:cubicBezTo>
                        <a:cubicBezTo>
                          <a:pt x="1" y="12"/>
                          <a:pt x="1" y="12"/>
                          <a:pt x="2" y="12"/>
                        </a:cubicBezTo>
                        <a:cubicBezTo>
                          <a:pt x="2" y="10"/>
                          <a:pt x="2" y="9"/>
                          <a:pt x="2" y="8"/>
                        </a:cubicBezTo>
                        <a:cubicBezTo>
                          <a:pt x="2" y="7"/>
                          <a:pt x="1" y="6"/>
                          <a:pt x="1" y="7"/>
                        </a:cubicBezTo>
                        <a:cubicBezTo>
                          <a:pt x="1" y="9"/>
                          <a:pt x="0" y="10"/>
                          <a:pt x="0" y="12"/>
                        </a:cubicBezTo>
                        <a:cubicBezTo>
                          <a:pt x="0" y="12"/>
                          <a:pt x="1" y="13"/>
                          <a:pt x="2" y="12"/>
                        </a:cubicBezTo>
                        <a:cubicBezTo>
                          <a:pt x="3" y="8"/>
                          <a:pt x="5" y="5"/>
                          <a:pt x="5" y="1"/>
                        </a:cubicBezTo>
                        <a:cubicBezTo>
                          <a:pt x="5" y="0"/>
                          <a:pt x="3" y="0"/>
                          <a:pt x="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2" name="Freeform 159"/>
                  <p:cNvSpPr/>
                  <p:nvPr/>
                </p:nvSpPr>
                <p:spPr bwMode="auto">
                  <a:xfrm>
                    <a:off x="904875" y="2497138"/>
                    <a:ext cx="3175" cy="15875"/>
                  </a:xfrm>
                  <a:custGeom>
                    <a:avLst/>
                    <a:gdLst>
                      <a:gd name="T0" fmla="*/ 2 w 4"/>
                      <a:gd name="T1" fmla="*/ 1 h 15"/>
                      <a:gd name="T2" fmla="*/ 1 w 4"/>
                      <a:gd name="T3" fmla="*/ 14 h 15"/>
                      <a:gd name="T4" fmla="*/ 2 w 4"/>
                      <a:gd name="T5" fmla="*/ 14 h 15"/>
                      <a:gd name="T6" fmla="*/ 3 w 4"/>
                      <a:gd name="T7" fmla="*/ 10 h 15"/>
                      <a:gd name="T8" fmla="*/ 2 w 4"/>
                      <a:gd name="T9" fmla="*/ 9 h 15"/>
                      <a:gd name="T10" fmla="*/ 1 w 4"/>
                      <a:gd name="T11" fmla="*/ 14 h 15"/>
                      <a:gd name="T12" fmla="*/ 2 w 4"/>
                      <a:gd name="T13" fmla="*/ 14 h 15"/>
                      <a:gd name="T14" fmla="*/ 4 w 4"/>
                      <a:gd name="T15" fmla="*/ 1 h 15"/>
                      <a:gd name="T16" fmla="*/ 2 w 4"/>
                      <a:gd name="T17" fmla="*/ 1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15">
                        <a:moveTo>
                          <a:pt x="2" y="1"/>
                        </a:moveTo>
                        <a:cubicBezTo>
                          <a:pt x="2" y="5"/>
                          <a:pt x="2" y="10"/>
                          <a:pt x="1" y="14"/>
                        </a:cubicBezTo>
                        <a:cubicBezTo>
                          <a:pt x="1" y="14"/>
                          <a:pt x="2" y="14"/>
                          <a:pt x="2" y="14"/>
                        </a:cubicBezTo>
                        <a:cubicBezTo>
                          <a:pt x="2" y="13"/>
                          <a:pt x="3" y="11"/>
                          <a:pt x="3" y="10"/>
                        </a:cubicBezTo>
                        <a:cubicBezTo>
                          <a:pt x="3" y="9"/>
                          <a:pt x="2" y="9"/>
                          <a:pt x="2" y="9"/>
                        </a:cubicBezTo>
                        <a:cubicBezTo>
                          <a:pt x="1" y="11"/>
                          <a:pt x="1" y="12"/>
                          <a:pt x="1" y="14"/>
                        </a:cubicBezTo>
                        <a:cubicBezTo>
                          <a:pt x="0" y="15"/>
                          <a:pt x="2" y="15"/>
                          <a:pt x="2" y="14"/>
                        </a:cubicBezTo>
                        <a:cubicBezTo>
                          <a:pt x="3" y="10"/>
                          <a:pt x="4" y="5"/>
                          <a:pt x="4" y="1"/>
                        </a:cubicBezTo>
                        <a:cubicBezTo>
                          <a:pt x="4" y="0"/>
                          <a:pt x="2" y="0"/>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3" name="Freeform 160"/>
                  <p:cNvSpPr/>
                  <p:nvPr/>
                </p:nvSpPr>
                <p:spPr bwMode="auto">
                  <a:xfrm>
                    <a:off x="906463" y="2497138"/>
                    <a:ext cx="4763" cy="14288"/>
                  </a:xfrm>
                  <a:custGeom>
                    <a:avLst/>
                    <a:gdLst>
                      <a:gd name="T0" fmla="*/ 1 w 5"/>
                      <a:gd name="T1" fmla="*/ 1 h 14"/>
                      <a:gd name="T2" fmla="*/ 2 w 5"/>
                      <a:gd name="T3" fmla="*/ 13 h 14"/>
                      <a:gd name="T4" fmla="*/ 3 w 5"/>
                      <a:gd name="T5" fmla="*/ 14 h 14"/>
                      <a:gd name="T6" fmla="*/ 5 w 5"/>
                      <a:gd name="T7" fmla="*/ 5 h 14"/>
                      <a:gd name="T8" fmla="*/ 4 w 5"/>
                      <a:gd name="T9" fmla="*/ 5 h 14"/>
                      <a:gd name="T10" fmla="*/ 2 w 5"/>
                      <a:gd name="T11" fmla="*/ 13 h 14"/>
                      <a:gd name="T12" fmla="*/ 3 w 5"/>
                      <a:gd name="T13" fmla="*/ 13 h 14"/>
                      <a:gd name="T14" fmla="*/ 2 w 5"/>
                      <a:gd name="T15" fmla="*/ 0 h 14"/>
                      <a:gd name="T16" fmla="*/ 1 w 5"/>
                      <a:gd name="T17" fmla="*/ 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14">
                        <a:moveTo>
                          <a:pt x="1" y="1"/>
                        </a:moveTo>
                        <a:cubicBezTo>
                          <a:pt x="3" y="5"/>
                          <a:pt x="2" y="9"/>
                          <a:pt x="2" y="13"/>
                        </a:cubicBezTo>
                        <a:cubicBezTo>
                          <a:pt x="2" y="14"/>
                          <a:pt x="3" y="14"/>
                          <a:pt x="3" y="14"/>
                        </a:cubicBezTo>
                        <a:cubicBezTo>
                          <a:pt x="4" y="11"/>
                          <a:pt x="4" y="8"/>
                          <a:pt x="5" y="5"/>
                        </a:cubicBezTo>
                        <a:cubicBezTo>
                          <a:pt x="5" y="5"/>
                          <a:pt x="4" y="4"/>
                          <a:pt x="4" y="5"/>
                        </a:cubicBezTo>
                        <a:cubicBezTo>
                          <a:pt x="3" y="8"/>
                          <a:pt x="2" y="10"/>
                          <a:pt x="2" y="13"/>
                        </a:cubicBezTo>
                        <a:cubicBezTo>
                          <a:pt x="2" y="13"/>
                          <a:pt x="3" y="13"/>
                          <a:pt x="3" y="13"/>
                        </a:cubicBezTo>
                        <a:cubicBezTo>
                          <a:pt x="4" y="9"/>
                          <a:pt x="5" y="4"/>
                          <a:pt x="2" y="0"/>
                        </a:cubicBezTo>
                        <a:cubicBezTo>
                          <a:pt x="1" y="0"/>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4" name="Freeform 161"/>
                  <p:cNvSpPr/>
                  <p:nvPr/>
                </p:nvSpPr>
                <p:spPr bwMode="auto">
                  <a:xfrm>
                    <a:off x="911225" y="2478088"/>
                    <a:ext cx="28575" cy="49213"/>
                  </a:xfrm>
                  <a:custGeom>
                    <a:avLst/>
                    <a:gdLst>
                      <a:gd name="T0" fmla="*/ 3 w 28"/>
                      <a:gd name="T1" fmla="*/ 28 h 46"/>
                      <a:gd name="T2" fmla="*/ 6 w 28"/>
                      <a:gd name="T3" fmla="*/ 20 h 46"/>
                      <a:gd name="T4" fmla="*/ 10 w 28"/>
                      <a:gd name="T5" fmla="*/ 20 h 46"/>
                      <a:gd name="T6" fmla="*/ 11 w 28"/>
                      <a:gd name="T7" fmla="*/ 23 h 46"/>
                      <a:gd name="T8" fmla="*/ 15 w 28"/>
                      <a:gd name="T9" fmla="*/ 13 h 46"/>
                      <a:gd name="T10" fmla="*/ 17 w 28"/>
                      <a:gd name="T11" fmla="*/ 13 h 46"/>
                      <a:gd name="T12" fmla="*/ 18 w 28"/>
                      <a:gd name="T13" fmla="*/ 9 h 46"/>
                      <a:gd name="T14" fmla="*/ 18 w 28"/>
                      <a:gd name="T15" fmla="*/ 14 h 46"/>
                      <a:gd name="T16" fmla="*/ 19 w 28"/>
                      <a:gd name="T17" fmla="*/ 10 h 46"/>
                      <a:gd name="T18" fmla="*/ 20 w 28"/>
                      <a:gd name="T19" fmla="*/ 6 h 46"/>
                      <a:gd name="T20" fmla="*/ 22 w 28"/>
                      <a:gd name="T21" fmla="*/ 8 h 46"/>
                      <a:gd name="T22" fmla="*/ 22 w 28"/>
                      <a:gd name="T23" fmla="*/ 18 h 46"/>
                      <a:gd name="T24" fmla="*/ 23 w 28"/>
                      <a:gd name="T25" fmla="*/ 12 h 46"/>
                      <a:gd name="T26" fmla="*/ 24 w 28"/>
                      <a:gd name="T27" fmla="*/ 10 h 46"/>
                      <a:gd name="T28" fmla="*/ 25 w 28"/>
                      <a:gd name="T29" fmla="*/ 22 h 46"/>
                      <a:gd name="T30" fmla="*/ 24 w 28"/>
                      <a:gd name="T31" fmla="*/ 25 h 46"/>
                      <a:gd name="T32" fmla="*/ 20 w 28"/>
                      <a:gd name="T33" fmla="*/ 36 h 46"/>
                      <a:gd name="T34" fmla="*/ 23 w 28"/>
                      <a:gd name="T35" fmla="*/ 27 h 46"/>
                      <a:gd name="T36" fmla="*/ 23 w 28"/>
                      <a:gd name="T37" fmla="*/ 28 h 46"/>
                      <a:gd name="T38" fmla="*/ 20 w 28"/>
                      <a:gd name="T39" fmla="*/ 38 h 46"/>
                      <a:gd name="T40" fmla="*/ 20 w 28"/>
                      <a:gd name="T41" fmla="*/ 34 h 46"/>
                      <a:gd name="T42" fmla="*/ 16 w 28"/>
                      <a:gd name="T43" fmla="*/ 25 h 46"/>
                      <a:gd name="T44" fmla="*/ 15 w 28"/>
                      <a:gd name="T45" fmla="*/ 35 h 46"/>
                      <a:gd name="T46" fmla="*/ 11 w 28"/>
                      <a:gd name="T47" fmla="*/ 27 h 46"/>
                      <a:gd name="T48" fmla="*/ 11 w 28"/>
                      <a:gd name="T49" fmla="*/ 29 h 46"/>
                      <a:gd name="T50" fmla="*/ 10 w 28"/>
                      <a:gd name="T51" fmla="*/ 30 h 46"/>
                      <a:gd name="T52" fmla="*/ 11 w 28"/>
                      <a:gd name="T53" fmla="*/ 30 h 46"/>
                      <a:gd name="T54" fmla="*/ 15 w 28"/>
                      <a:gd name="T55" fmla="*/ 31 h 46"/>
                      <a:gd name="T56" fmla="*/ 17 w 28"/>
                      <a:gd name="T57" fmla="*/ 28 h 46"/>
                      <a:gd name="T58" fmla="*/ 18 w 28"/>
                      <a:gd name="T59" fmla="*/ 23 h 46"/>
                      <a:gd name="T60" fmla="*/ 18 w 28"/>
                      <a:gd name="T61" fmla="*/ 32 h 46"/>
                      <a:gd name="T62" fmla="*/ 19 w 28"/>
                      <a:gd name="T63" fmla="*/ 38 h 46"/>
                      <a:gd name="T64" fmla="*/ 21 w 28"/>
                      <a:gd name="T65" fmla="*/ 34 h 46"/>
                      <a:gd name="T66" fmla="*/ 19 w 28"/>
                      <a:gd name="T67" fmla="*/ 41 h 46"/>
                      <a:gd name="T68" fmla="*/ 21 w 28"/>
                      <a:gd name="T69" fmla="*/ 43 h 46"/>
                      <a:gd name="T70" fmla="*/ 22 w 28"/>
                      <a:gd name="T71" fmla="*/ 36 h 46"/>
                      <a:gd name="T72" fmla="*/ 22 w 28"/>
                      <a:gd name="T73" fmla="*/ 36 h 46"/>
                      <a:gd name="T74" fmla="*/ 23 w 28"/>
                      <a:gd name="T75" fmla="*/ 32 h 46"/>
                      <a:gd name="T76" fmla="*/ 25 w 28"/>
                      <a:gd name="T77" fmla="*/ 25 h 46"/>
                      <a:gd name="T78" fmla="*/ 25 w 28"/>
                      <a:gd name="T79" fmla="*/ 12 h 46"/>
                      <a:gd name="T80" fmla="*/ 22 w 28"/>
                      <a:gd name="T81" fmla="*/ 27 h 46"/>
                      <a:gd name="T82" fmla="*/ 22 w 28"/>
                      <a:gd name="T83" fmla="*/ 27 h 46"/>
                      <a:gd name="T84" fmla="*/ 20 w 28"/>
                      <a:gd name="T85" fmla="*/ 28 h 46"/>
                      <a:gd name="T86" fmla="*/ 20 w 28"/>
                      <a:gd name="T87" fmla="*/ 26 h 46"/>
                      <a:gd name="T88" fmla="*/ 19 w 28"/>
                      <a:gd name="T89" fmla="*/ 26 h 46"/>
                      <a:gd name="T90" fmla="*/ 18 w 28"/>
                      <a:gd name="T91" fmla="*/ 25 h 46"/>
                      <a:gd name="T92" fmla="*/ 18 w 28"/>
                      <a:gd name="T93" fmla="*/ 25 h 46"/>
                      <a:gd name="T94" fmla="*/ 15 w 28"/>
                      <a:gd name="T95" fmla="*/ 26 h 46"/>
                      <a:gd name="T96" fmla="*/ 14 w 28"/>
                      <a:gd name="T97" fmla="*/ 26 h 46"/>
                      <a:gd name="T98" fmla="*/ 14 w 28"/>
                      <a:gd name="T99" fmla="*/ 25 h 46"/>
                      <a:gd name="T100" fmla="*/ 13 w 28"/>
                      <a:gd name="T101" fmla="*/ 26 h 46"/>
                      <a:gd name="T102" fmla="*/ 12 w 28"/>
                      <a:gd name="T103" fmla="*/ 27 h 46"/>
                      <a:gd name="T104" fmla="*/ 11 w 28"/>
                      <a:gd name="T105" fmla="*/ 25 h 46"/>
                      <a:gd name="T106" fmla="*/ 9 w 28"/>
                      <a:gd name="T107" fmla="*/ 26 h 46"/>
                      <a:gd name="T108" fmla="*/ 8 w 28"/>
                      <a:gd name="T109" fmla="*/ 27 h 46"/>
                      <a:gd name="T110" fmla="*/ 7 w 28"/>
                      <a:gd name="T111" fmla="*/ 29 h 46"/>
                      <a:gd name="T112" fmla="*/ 5 w 28"/>
                      <a:gd name="T113" fmla="*/ 28 h 46"/>
                      <a:gd name="T114" fmla="*/ 3 w 28"/>
                      <a:gd name="T115" fmla="*/ 28 h 46"/>
                      <a:gd name="T116" fmla="*/ 1 w 28"/>
                      <a:gd name="T117" fmla="*/ 29 h 46"/>
                      <a:gd name="T118" fmla="*/ 1 w 28"/>
                      <a:gd name="T119" fmla="*/ 30 h 46"/>
                      <a:gd name="T120" fmla="*/ 0 w 28"/>
                      <a:gd name="T121" fmla="*/ 3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8" h="46">
                        <a:moveTo>
                          <a:pt x="3" y="15"/>
                        </a:moveTo>
                        <a:cubicBezTo>
                          <a:pt x="3" y="19"/>
                          <a:pt x="0" y="35"/>
                          <a:pt x="2" y="23"/>
                        </a:cubicBezTo>
                        <a:cubicBezTo>
                          <a:pt x="2" y="24"/>
                          <a:pt x="2" y="24"/>
                          <a:pt x="2" y="25"/>
                        </a:cubicBezTo>
                        <a:cubicBezTo>
                          <a:pt x="1" y="27"/>
                          <a:pt x="1" y="28"/>
                          <a:pt x="3" y="28"/>
                        </a:cubicBezTo>
                        <a:cubicBezTo>
                          <a:pt x="3" y="27"/>
                          <a:pt x="4" y="18"/>
                          <a:pt x="3" y="24"/>
                        </a:cubicBezTo>
                        <a:cubicBezTo>
                          <a:pt x="1" y="34"/>
                          <a:pt x="4" y="13"/>
                          <a:pt x="4" y="21"/>
                        </a:cubicBezTo>
                        <a:cubicBezTo>
                          <a:pt x="4" y="24"/>
                          <a:pt x="4" y="31"/>
                          <a:pt x="5" y="22"/>
                        </a:cubicBezTo>
                        <a:cubicBezTo>
                          <a:pt x="5" y="21"/>
                          <a:pt x="6" y="14"/>
                          <a:pt x="6" y="20"/>
                        </a:cubicBezTo>
                        <a:cubicBezTo>
                          <a:pt x="6" y="32"/>
                          <a:pt x="7" y="21"/>
                          <a:pt x="8" y="17"/>
                        </a:cubicBezTo>
                        <a:cubicBezTo>
                          <a:pt x="7" y="19"/>
                          <a:pt x="7" y="21"/>
                          <a:pt x="7" y="23"/>
                        </a:cubicBezTo>
                        <a:cubicBezTo>
                          <a:pt x="7" y="25"/>
                          <a:pt x="8" y="28"/>
                          <a:pt x="8" y="24"/>
                        </a:cubicBezTo>
                        <a:cubicBezTo>
                          <a:pt x="8" y="25"/>
                          <a:pt x="10" y="12"/>
                          <a:pt x="10" y="20"/>
                        </a:cubicBezTo>
                        <a:cubicBezTo>
                          <a:pt x="10" y="25"/>
                          <a:pt x="8" y="27"/>
                          <a:pt x="10" y="19"/>
                        </a:cubicBezTo>
                        <a:cubicBezTo>
                          <a:pt x="13" y="8"/>
                          <a:pt x="9" y="35"/>
                          <a:pt x="11" y="19"/>
                        </a:cubicBezTo>
                        <a:cubicBezTo>
                          <a:pt x="11" y="18"/>
                          <a:pt x="12" y="17"/>
                          <a:pt x="12" y="15"/>
                        </a:cubicBezTo>
                        <a:cubicBezTo>
                          <a:pt x="12" y="18"/>
                          <a:pt x="12" y="20"/>
                          <a:pt x="11" y="23"/>
                        </a:cubicBezTo>
                        <a:cubicBezTo>
                          <a:pt x="12" y="23"/>
                          <a:pt x="12" y="23"/>
                          <a:pt x="13" y="23"/>
                        </a:cubicBezTo>
                        <a:cubicBezTo>
                          <a:pt x="13" y="20"/>
                          <a:pt x="13" y="18"/>
                          <a:pt x="14" y="15"/>
                        </a:cubicBezTo>
                        <a:cubicBezTo>
                          <a:pt x="14" y="14"/>
                          <a:pt x="12" y="24"/>
                          <a:pt x="13" y="22"/>
                        </a:cubicBezTo>
                        <a:cubicBezTo>
                          <a:pt x="12" y="30"/>
                          <a:pt x="15" y="14"/>
                          <a:pt x="15" y="13"/>
                        </a:cubicBezTo>
                        <a:cubicBezTo>
                          <a:pt x="15" y="16"/>
                          <a:pt x="14" y="20"/>
                          <a:pt x="14" y="23"/>
                        </a:cubicBezTo>
                        <a:cubicBezTo>
                          <a:pt x="14" y="22"/>
                          <a:pt x="15" y="16"/>
                          <a:pt x="15" y="14"/>
                        </a:cubicBezTo>
                        <a:cubicBezTo>
                          <a:pt x="17" y="6"/>
                          <a:pt x="15" y="17"/>
                          <a:pt x="15" y="19"/>
                        </a:cubicBezTo>
                        <a:cubicBezTo>
                          <a:pt x="14" y="28"/>
                          <a:pt x="17" y="11"/>
                          <a:pt x="17" y="13"/>
                        </a:cubicBezTo>
                        <a:cubicBezTo>
                          <a:pt x="16" y="15"/>
                          <a:pt x="15" y="21"/>
                          <a:pt x="15" y="23"/>
                        </a:cubicBezTo>
                        <a:cubicBezTo>
                          <a:pt x="14" y="28"/>
                          <a:pt x="17" y="14"/>
                          <a:pt x="16" y="17"/>
                        </a:cubicBezTo>
                        <a:cubicBezTo>
                          <a:pt x="17" y="15"/>
                          <a:pt x="17" y="12"/>
                          <a:pt x="18" y="10"/>
                        </a:cubicBezTo>
                        <a:cubicBezTo>
                          <a:pt x="19" y="4"/>
                          <a:pt x="18" y="9"/>
                          <a:pt x="18" y="9"/>
                        </a:cubicBezTo>
                        <a:cubicBezTo>
                          <a:pt x="18" y="12"/>
                          <a:pt x="17" y="16"/>
                          <a:pt x="16" y="19"/>
                        </a:cubicBezTo>
                        <a:cubicBezTo>
                          <a:pt x="16" y="20"/>
                          <a:pt x="16" y="22"/>
                          <a:pt x="16" y="23"/>
                        </a:cubicBezTo>
                        <a:cubicBezTo>
                          <a:pt x="16" y="23"/>
                          <a:pt x="16" y="23"/>
                          <a:pt x="17" y="23"/>
                        </a:cubicBezTo>
                        <a:cubicBezTo>
                          <a:pt x="17" y="20"/>
                          <a:pt x="18" y="17"/>
                          <a:pt x="18" y="14"/>
                        </a:cubicBezTo>
                        <a:cubicBezTo>
                          <a:pt x="18" y="13"/>
                          <a:pt x="18" y="4"/>
                          <a:pt x="19" y="9"/>
                        </a:cubicBezTo>
                        <a:cubicBezTo>
                          <a:pt x="19" y="12"/>
                          <a:pt x="19" y="15"/>
                          <a:pt x="19" y="17"/>
                        </a:cubicBezTo>
                        <a:cubicBezTo>
                          <a:pt x="18" y="26"/>
                          <a:pt x="19" y="23"/>
                          <a:pt x="19" y="19"/>
                        </a:cubicBezTo>
                        <a:cubicBezTo>
                          <a:pt x="19" y="16"/>
                          <a:pt x="19" y="13"/>
                          <a:pt x="19" y="10"/>
                        </a:cubicBezTo>
                        <a:cubicBezTo>
                          <a:pt x="20" y="6"/>
                          <a:pt x="19" y="15"/>
                          <a:pt x="19" y="14"/>
                        </a:cubicBezTo>
                        <a:cubicBezTo>
                          <a:pt x="19" y="15"/>
                          <a:pt x="19" y="16"/>
                          <a:pt x="19" y="17"/>
                        </a:cubicBezTo>
                        <a:cubicBezTo>
                          <a:pt x="17" y="21"/>
                          <a:pt x="17" y="23"/>
                          <a:pt x="20" y="22"/>
                        </a:cubicBezTo>
                        <a:cubicBezTo>
                          <a:pt x="20" y="16"/>
                          <a:pt x="20" y="11"/>
                          <a:pt x="20" y="6"/>
                        </a:cubicBezTo>
                        <a:cubicBezTo>
                          <a:pt x="20" y="11"/>
                          <a:pt x="20" y="18"/>
                          <a:pt x="20" y="23"/>
                        </a:cubicBezTo>
                        <a:cubicBezTo>
                          <a:pt x="20" y="17"/>
                          <a:pt x="22" y="10"/>
                          <a:pt x="21" y="5"/>
                        </a:cubicBezTo>
                        <a:cubicBezTo>
                          <a:pt x="22" y="11"/>
                          <a:pt x="21" y="17"/>
                          <a:pt x="20" y="23"/>
                        </a:cubicBezTo>
                        <a:cubicBezTo>
                          <a:pt x="21" y="19"/>
                          <a:pt x="21" y="13"/>
                          <a:pt x="22" y="8"/>
                        </a:cubicBezTo>
                        <a:cubicBezTo>
                          <a:pt x="21" y="14"/>
                          <a:pt x="22" y="20"/>
                          <a:pt x="21" y="26"/>
                        </a:cubicBezTo>
                        <a:cubicBezTo>
                          <a:pt x="22" y="22"/>
                          <a:pt x="22" y="14"/>
                          <a:pt x="22" y="9"/>
                        </a:cubicBezTo>
                        <a:cubicBezTo>
                          <a:pt x="23" y="5"/>
                          <a:pt x="23" y="6"/>
                          <a:pt x="23" y="9"/>
                        </a:cubicBezTo>
                        <a:cubicBezTo>
                          <a:pt x="23" y="12"/>
                          <a:pt x="23" y="15"/>
                          <a:pt x="22" y="18"/>
                        </a:cubicBezTo>
                        <a:cubicBezTo>
                          <a:pt x="22" y="19"/>
                          <a:pt x="22" y="20"/>
                          <a:pt x="22" y="21"/>
                        </a:cubicBezTo>
                        <a:cubicBezTo>
                          <a:pt x="21" y="24"/>
                          <a:pt x="22" y="24"/>
                          <a:pt x="23" y="24"/>
                        </a:cubicBezTo>
                        <a:cubicBezTo>
                          <a:pt x="23" y="21"/>
                          <a:pt x="23" y="18"/>
                          <a:pt x="23" y="15"/>
                        </a:cubicBezTo>
                        <a:cubicBezTo>
                          <a:pt x="23" y="14"/>
                          <a:pt x="23" y="4"/>
                          <a:pt x="23" y="12"/>
                        </a:cubicBezTo>
                        <a:cubicBezTo>
                          <a:pt x="24" y="16"/>
                          <a:pt x="23" y="20"/>
                          <a:pt x="23" y="24"/>
                        </a:cubicBezTo>
                        <a:cubicBezTo>
                          <a:pt x="23" y="24"/>
                          <a:pt x="23" y="24"/>
                          <a:pt x="23" y="24"/>
                        </a:cubicBezTo>
                        <a:cubicBezTo>
                          <a:pt x="23" y="22"/>
                          <a:pt x="23" y="20"/>
                          <a:pt x="23" y="18"/>
                        </a:cubicBezTo>
                        <a:cubicBezTo>
                          <a:pt x="23" y="15"/>
                          <a:pt x="24" y="12"/>
                          <a:pt x="24" y="10"/>
                        </a:cubicBezTo>
                        <a:cubicBezTo>
                          <a:pt x="24" y="6"/>
                          <a:pt x="24" y="1"/>
                          <a:pt x="25" y="6"/>
                        </a:cubicBezTo>
                        <a:cubicBezTo>
                          <a:pt x="25" y="6"/>
                          <a:pt x="27" y="14"/>
                          <a:pt x="26" y="8"/>
                        </a:cubicBezTo>
                        <a:cubicBezTo>
                          <a:pt x="26" y="7"/>
                          <a:pt x="25" y="7"/>
                          <a:pt x="25" y="8"/>
                        </a:cubicBezTo>
                        <a:cubicBezTo>
                          <a:pt x="25" y="12"/>
                          <a:pt x="25" y="17"/>
                          <a:pt x="25" y="22"/>
                        </a:cubicBezTo>
                        <a:cubicBezTo>
                          <a:pt x="27" y="22"/>
                          <a:pt x="27" y="21"/>
                          <a:pt x="26" y="19"/>
                        </a:cubicBezTo>
                        <a:cubicBezTo>
                          <a:pt x="26" y="18"/>
                          <a:pt x="26" y="8"/>
                          <a:pt x="26" y="15"/>
                        </a:cubicBezTo>
                        <a:cubicBezTo>
                          <a:pt x="26" y="18"/>
                          <a:pt x="25" y="21"/>
                          <a:pt x="24" y="24"/>
                        </a:cubicBezTo>
                        <a:cubicBezTo>
                          <a:pt x="24" y="25"/>
                          <a:pt x="22" y="34"/>
                          <a:pt x="24" y="25"/>
                        </a:cubicBezTo>
                        <a:cubicBezTo>
                          <a:pt x="23" y="31"/>
                          <a:pt x="23" y="39"/>
                          <a:pt x="24" y="27"/>
                        </a:cubicBezTo>
                        <a:cubicBezTo>
                          <a:pt x="23" y="30"/>
                          <a:pt x="23" y="32"/>
                          <a:pt x="22" y="34"/>
                        </a:cubicBezTo>
                        <a:cubicBezTo>
                          <a:pt x="22" y="33"/>
                          <a:pt x="22" y="28"/>
                          <a:pt x="22" y="33"/>
                        </a:cubicBezTo>
                        <a:cubicBezTo>
                          <a:pt x="22" y="36"/>
                          <a:pt x="22" y="46"/>
                          <a:pt x="20" y="36"/>
                        </a:cubicBezTo>
                        <a:cubicBezTo>
                          <a:pt x="20" y="31"/>
                          <a:pt x="19" y="36"/>
                          <a:pt x="19" y="38"/>
                        </a:cubicBezTo>
                        <a:cubicBezTo>
                          <a:pt x="20" y="40"/>
                          <a:pt x="21" y="40"/>
                          <a:pt x="20" y="37"/>
                        </a:cubicBezTo>
                        <a:cubicBezTo>
                          <a:pt x="20" y="34"/>
                          <a:pt x="21" y="32"/>
                          <a:pt x="21" y="29"/>
                        </a:cubicBezTo>
                        <a:cubicBezTo>
                          <a:pt x="22" y="28"/>
                          <a:pt x="22" y="28"/>
                          <a:pt x="23" y="27"/>
                        </a:cubicBezTo>
                        <a:cubicBezTo>
                          <a:pt x="21" y="31"/>
                          <a:pt x="21" y="32"/>
                          <a:pt x="23" y="32"/>
                        </a:cubicBezTo>
                        <a:cubicBezTo>
                          <a:pt x="24" y="29"/>
                          <a:pt x="25" y="26"/>
                          <a:pt x="25" y="23"/>
                        </a:cubicBezTo>
                        <a:cubicBezTo>
                          <a:pt x="26" y="22"/>
                          <a:pt x="24" y="22"/>
                          <a:pt x="24" y="23"/>
                        </a:cubicBezTo>
                        <a:cubicBezTo>
                          <a:pt x="24" y="25"/>
                          <a:pt x="23" y="26"/>
                          <a:pt x="23" y="28"/>
                        </a:cubicBezTo>
                        <a:cubicBezTo>
                          <a:pt x="23" y="28"/>
                          <a:pt x="20" y="35"/>
                          <a:pt x="20" y="33"/>
                        </a:cubicBezTo>
                        <a:cubicBezTo>
                          <a:pt x="20" y="32"/>
                          <a:pt x="18" y="27"/>
                          <a:pt x="18" y="32"/>
                        </a:cubicBezTo>
                        <a:cubicBezTo>
                          <a:pt x="18" y="34"/>
                          <a:pt x="18" y="36"/>
                          <a:pt x="18" y="38"/>
                        </a:cubicBezTo>
                        <a:cubicBezTo>
                          <a:pt x="18" y="39"/>
                          <a:pt x="20" y="39"/>
                          <a:pt x="20" y="38"/>
                        </a:cubicBezTo>
                        <a:cubicBezTo>
                          <a:pt x="20" y="34"/>
                          <a:pt x="20" y="30"/>
                          <a:pt x="20" y="25"/>
                        </a:cubicBezTo>
                        <a:cubicBezTo>
                          <a:pt x="20" y="25"/>
                          <a:pt x="18" y="25"/>
                          <a:pt x="18" y="25"/>
                        </a:cubicBezTo>
                        <a:cubicBezTo>
                          <a:pt x="18" y="28"/>
                          <a:pt x="18" y="31"/>
                          <a:pt x="18" y="34"/>
                        </a:cubicBezTo>
                        <a:cubicBezTo>
                          <a:pt x="19" y="34"/>
                          <a:pt x="19" y="34"/>
                          <a:pt x="20" y="34"/>
                        </a:cubicBezTo>
                        <a:cubicBezTo>
                          <a:pt x="19" y="33"/>
                          <a:pt x="19" y="31"/>
                          <a:pt x="19" y="29"/>
                        </a:cubicBezTo>
                        <a:cubicBezTo>
                          <a:pt x="19" y="22"/>
                          <a:pt x="18" y="32"/>
                          <a:pt x="18" y="33"/>
                        </a:cubicBezTo>
                        <a:cubicBezTo>
                          <a:pt x="18" y="30"/>
                          <a:pt x="18" y="27"/>
                          <a:pt x="18" y="25"/>
                        </a:cubicBezTo>
                        <a:cubicBezTo>
                          <a:pt x="17" y="24"/>
                          <a:pt x="16" y="24"/>
                          <a:pt x="16" y="25"/>
                        </a:cubicBezTo>
                        <a:cubicBezTo>
                          <a:pt x="15" y="32"/>
                          <a:pt x="16" y="32"/>
                          <a:pt x="15" y="25"/>
                        </a:cubicBezTo>
                        <a:cubicBezTo>
                          <a:pt x="15" y="24"/>
                          <a:pt x="14" y="24"/>
                          <a:pt x="14" y="25"/>
                        </a:cubicBezTo>
                        <a:cubicBezTo>
                          <a:pt x="14" y="28"/>
                          <a:pt x="14" y="31"/>
                          <a:pt x="14" y="35"/>
                        </a:cubicBezTo>
                        <a:cubicBezTo>
                          <a:pt x="14" y="36"/>
                          <a:pt x="15" y="36"/>
                          <a:pt x="15" y="35"/>
                        </a:cubicBezTo>
                        <a:cubicBezTo>
                          <a:pt x="15" y="32"/>
                          <a:pt x="15" y="30"/>
                          <a:pt x="14" y="28"/>
                        </a:cubicBezTo>
                        <a:cubicBezTo>
                          <a:pt x="14" y="27"/>
                          <a:pt x="13" y="28"/>
                          <a:pt x="13" y="28"/>
                        </a:cubicBezTo>
                        <a:cubicBezTo>
                          <a:pt x="13" y="30"/>
                          <a:pt x="13" y="31"/>
                          <a:pt x="13" y="33"/>
                        </a:cubicBezTo>
                        <a:cubicBezTo>
                          <a:pt x="13" y="31"/>
                          <a:pt x="12" y="29"/>
                          <a:pt x="11" y="27"/>
                        </a:cubicBezTo>
                        <a:cubicBezTo>
                          <a:pt x="11" y="27"/>
                          <a:pt x="10" y="26"/>
                          <a:pt x="10" y="27"/>
                        </a:cubicBezTo>
                        <a:cubicBezTo>
                          <a:pt x="9" y="30"/>
                          <a:pt x="9" y="32"/>
                          <a:pt x="9" y="34"/>
                        </a:cubicBezTo>
                        <a:cubicBezTo>
                          <a:pt x="9" y="35"/>
                          <a:pt x="11" y="35"/>
                          <a:pt x="11" y="34"/>
                        </a:cubicBezTo>
                        <a:cubicBezTo>
                          <a:pt x="11" y="32"/>
                          <a:pt x="11" y="31"/>
                          <a:pt x="11" y="29"/>
                        </a:cubicBezTo>
                        <a:cubicBezTo>
                          <a:pt x="11" y="28"/>
                          <a:pt x="9" y="28"/>
                          <a:pt x="9" y="29"/>
                        </a:cubicBezTo>
                        <a:cubicBezTo>
                          <a:pt x="9" y="32"/>
                          <a:pt x="9" y="35"/>
                          <a:pt x="9" y="38"/>
                        </a:cubicBezTo>
                        <a:cubicBezTo>
                          <a:pt x="9" y="39"/>
                          <a:pt x="11" y="39"/>
                          <a:pt x="11" y="38"/>
                        </a:cubicBezTo>
                        <a:cubicBezTo>
                          <a:pt x="11" y="35"/>
                          <a:pt x="11" y="33"/>
                          <a:pt x="10" y="30"/>
                        </a:cubicBezTo>
                        <a:cubicBezTo>
                          <a:pt x="10" y="29"/>
                          <a:pt x="8" y="30"/>
                          <a:pt x="9" y="31"/>
                        </a:cubicBezTo>
                        <a:cubicBezTo>
                          <a:pt x="8" y="35"/>
                          <a:pt x="8" y="36"/>
                          <a:pt x="11" y="35"/>
                        </a:cubicBezTo>
                        <a:cubicBezTo>
                          <a:pt x="12" y="33"/>
                          <a:pt x="11" y="31"/>
                          <a:pt x="9" y="31"/>
                        </a:cubicBezTo>
                        <a:cubicBezTo>
                          <a:pt x="11" y="32"/>
                          <a:pt x="11" y="32"/>
                          <a:pt x="11" y="30"/>
                        </a:cubicBezTo>
                        <a:cubicBezTo>
                          <a:pt x="12" y="33"/>
                          <a:pt x="12" y="33"/>
                          <a:pt x="13" y="36"/>
                        </a:cubicBezTo>
                        <a:cubicBezTo>
                          <a:pt x="13" y="36"/>
                          <a:pt x="14" y="36"/>
                          <a:pt x="14" y="35"/>
                        </a:cubicBezTo>
                        <a:cubicBezTo>
                          <a:pt x="14" y="34"/>
                          <a:pt x="14" y="32"/>
                          <a:pt x="14" y="31"/>
                        </a:cubicBezTo>
                        <a:cubicBezTo>
                          <a:pt x="13" y="33"/>
                          <a:pt x="13" y="33"/>
                          <a:pt x="15" y="31"/>
                        </a:cubicBezTo>
                        <a:cubicBezTo>
                          <a:pt x="16" y="29"/>
                          <a:pt x="16" y="28"/>
                          <a:pt x="14" y="28"/>
                        </a:cubicBezTo>
                        <a:cubicBezTo>
                          <a:pt x="14" y="30"/>
                          <a:pt x="14" y="32"/>
                          <a:pt x="14" y="34"/>
                        </a:cubicBezTo>
                        <a:cubicBezTo>
                          <a:pt x="14" y="35"/>
                          <a:pt x="16" y="35"/>
                          <a:pt x="16" y="34"/>
                        </a:cubicBezTo>
                        <a:cubicBezTo>
                          <a:pt x="16" y="32"/>
                          <a:pt x="17" y="30"/>
                          <a:pt x="17" y="28"/>
                        </a:cubicBezTo>
                        <a:cubicBezTo>
                          <a:pt x="17" y="31"/>
                          <a:pt x="17" y="33"/>
                          <a:pt x="17" y="35"/>
                        </a:cubicBezTo>
                        <a:cubicBezTo>
                          <a:pt x="17" y="36"/>
                          <a:pt x="19" y="36"/>
                          <a:pt x="19" y="35"/>
                        </a:cubicBezTo>
                        <a:cubicBezTo>
                          <a:pt x="19" y="31"/>
                          <a:pt x="20" y="28"/>
                          <a:pt x="20" y="24"/>
                        </a:cubicBezTo>
                        <a:cubicBezTo>
                          <a:pt x="20" y="23"/>
                          <a:pt x="18" y="23"/>
                          <a:pt x="18" y="23"/>
                        </a:cubicBezTo>
                        <a:cubicBezTo>
                          <a:pt x="18" y="28"/>
                          <a:pt x="18" y="32"/>
                          <a:pt x="18" y="37"/>
                        </a:cubicBezTo>
                        <a:cubicBezTo>
                          <a:pt x="18" y="38"/>
                          <a:pt x="20" y="38"/>
                          <a:pt x="20" y="37"/>
                        </a:cubicBezTo>
                        <a:cubicBezTo>
                          <a:pt x="20" y="35"/>
                          <a:pt x="20" y="33"/>
                          <a:pt x="20" y="31"/>
                        </a:cubicBezTo>
                        <a:cubicBezTo>
                          <a:pt x="20" y="26"/>
                          <a:pt x="18" y="29"/>
                          <a:pt x="18" y="32"/>
                        </a:cubicBezTo>
                        <a:cubicBezTo>
                          <a:pt x="18" y="33"/>
                          <a:pt x="20" y="40"/>
                          <a:pt x="20" y="34"/>
                        </a:cubicBezTo>
                        <a:cubicBezTo>
                          <a:pt x="20" y="32"/>
                          <a:pt x="20" y="30"/>
                          <a:pt x="20" y="28"/>
                        </a:cubicBezTo>
                        <a:cubicBezTo>
                          <a:pt x="20" y="27"/>
                          <a:pt x="18" y="27"/>
                          <a:pt x="18" y="28"/>
                        </a:cubicBezTo>
                        <a:cubicBezTo>
                          <a:pt x="18" y="32"/>
                          <a:pt x="18" y="35"/>
                          <a:pt x="19" y="38"/>
                        </a:cubicBezTo>
                        <a:cubicBezTo>
                          <a:pt x="19" y="39"/>
                          <a:pt x="20" y="39"/>
                          <a:pt x="20" y="38"/>
                        </a:cubicBezTo>
                        <a:cubicBezTo>
                          <a:pt x="22" y="35"/>
                          <a:pt x="23" y="32"/>
                          <a:pt x="24" y="28"/>
                        </a:cubicBezTo>
                        <a:cubicBezTo>
                          <a:pt x="26" y="26"/>
                          <a:pt x="25" y="25"/>
                          <a:pt x="23" y="26"/>
                        </a:cubicBezTo>
                        <a:cubicBezTo>
                          <a:pt x="23" y="29"/>
                          <a:pt x="22" y="32"/>
                          <a:pt x="21" y="34"/>
                        </a:cubicBezTo>
                        <a:cubicBezTo>
                          <a:pt x="21" y="35"/>
                          <a:pt x="23" y="36"/>
                          <a:pt x="23" y="35"/>
                        </a:cubicBezTo>
                        <a:cubicBezTo>
                          <a:pt x="24" y="31"/>
                          <a:pt x="24" y="28"/>
                          <a:pt x="24" y="24"/>
                        </a:cubicBezTo>
                        <a:cubicBezTo>
                          <a:pt x="24" y="24"/>
                          <a:pt x="23" y="23"/>
                          <a:pt x="23" y="24"/>
                        </a:cubicBezTo>
                        <a:cubicBezTo>
                          <a:pt x="19" y="28"/>
                          <a:pt x="19" y="35"/>
                          <a:pt x="19" y="41"/>
                        </a:cubicBezTo>
                        <a:cubicBezTo>
                          <a:pt x="19" y="42"/>
                          <a:pt x="20" y="42"/>
                          <a:pt x="20" y="41"/>
                        </a:cubicBezTo>
                        <a:cubicBezTo>
                          <a:pt x="20" y="38"/>
                          <a:pt x="20" y="34"/>
                          <a:pt x="20" y="31"/>
                        </a:cubicBezTo>
                        <a:cubicBezTo>
                          <a:pt x="20" y="30"/>
                          <a:pt x="19" y="30"/>
                          <a:pt x="19" y="31"/>
                        </a:cubicBezTo>
                        <a:cubicBezTo>
                          <a:pt x="19" y="35"/>
                          <a:pt x="19" y="39"/>
                          <a:pt x="21" y="43"/>
                        </a:cubicBezTo>
                        <a:cubicBezTo>
                          <a:pt x="21" y="43"/>
                          <a:pt x="22" y="44"/>
                          <a:pt x="22" y="43"/>
                        </a:cubicBezTo>
                        <a:cubicBezTo>
                          <a:pt x="24" y="38"/>
                          <a:pt x="24" y="34"/>
                          <a:pt x="23" y="29"/>
                        </a:cubicBezTo>
                        <a:cubicBezTo>
                          <a:pt x="23" y="28"/>
                          <a:pt x="22" y="28"/>
                          <a:pt x="22" y="28"/>
                        </a:cubicBezTo>
                        <a:cubicBezTo>
                          <a:pt x="22" y="31"/>
                          <a:pt x="21" y="34"/>
                          <a:pt x="22" y="36"/>
                        </a:cubicBezTo>
                        <a:cubicBezTo>
                          <a:pt x="22" y="37"/>
                          <a:pt x="23" y="37"/>
                          <a:pt x="23" y="37"/>
                        </a:cubicBezTo>
                        <a:cubicBezTo>
                          <a:pt x="24" y="33"/>
                          <a:pt x="25" y="29"/>
                          <a:pt x="25" y="25"/>
                        </a:cubicBezTo>
                        <a:cubicBezTo>
                          <a:pt x="25" y="24"/>
                          <a:pt x="24" y="24"/>
                          <a:pt x="24" y="25"/>
                        </a:cubicBezTo>
                        <a:cubicBezTo>
                          <a:pt x="22" y="29"/>
                          <a:pt x="21" y="32"/>
                          <a:pt x="22" y="36"/>
                        </a:cubicBezTo>
                        <a:cubicBezTo>
                          <a:pt x="22" y="37"/>
                          <a:pt x="23" y="37"/>
                          <a:pt x="23" y="36"/>
                        </a:cubicBezTo>
                        <a:cubicBezTo>
                          <a:pt x="25" y="32"/>
                          <a:pt x="25" y="28"/>
                          <a:pt x="25" y="23"/>
                        </a:cubicBezTo>
                        <a:cubicBezTo>
                          <a:pt x="25" y="22"/>
                          <a:pt x="23" y="22"/>
                          <a:pt x="23" y="23"/>
                        </a:cubicBezTo>
                        <a:cubicBezTo>
                          <a:pt x="22" y="26"/>
                          <a:pt x="22" y="29"/>
                          <a:pt x="23" y="32"/>
                        </a:cubicBezTo>
                        <a:cubicBezTo>
                          <a:pt x="23" y="33"/>
                          <a:pt x="24" y="33"/>
                          <a:pt x="24" y="32"/>
                        </a:cubicBezTo>
                        <a:cubicBezTo>
                          <a:pt x="26" y="25"/>
                          <a:pt x="28" y="17"/>
                          <a:pt x="27" y="10"/>
                        </a:cubicBezTo>
                        <a:cubicBezTo>
                          <a:pt x="27" y="9"/>
                          <a:pt x="26" y="9"/>
                          <a:pt x="26" y="10"/>
                        </a:cubicBezTo>
                        <a:cubicBezTo>
                          <a:pt x="25" y="15"/>
                          <a:pt x="24" y="20"/>
                          <a:pt x="25" y="25"/>
                        </a:cubicBezTo>
                        <a:cubicBezTo>
                          <a:pt x="25" y="26"/>
                          <a:pt x="26" y="26"/>
                          <a:pt x="26" y="25"/>
                        </a:cubicBezTo>
                        <a:cubicBezTo>
                          <a:pt x="26" y="22"/>
                          <a:pt x="26" y="19"/>
                          <a:pt x="26" y="16"/>
                        </a:cubicBezTo>
                        <a:cubicBezTo>
                          <a:pt x="26" y="14"/>
                          <a:pt x="26" y="12"/>
                          <a:pt x="26" y="10"/>
                        </a:cubicBezTo>
                        <a:cubicBezTo>
                          <a:pt x="24" y="9"/>
                          <a:pt x="24" y="10"/>
                          <a:pt x="25" y="12"/>
                        </a:cubicBezTo>
                        <a:cubicBezTo>
                          <a:pt x="25" y="13"/>
                          <a:pt x="26" y="13"/>
                          <a:pt x="27" y="12"/>
                        </a:cubicBezTo>
                        <a:cubicBezTo>
                          <a:pt x="27" y="8"/>
                          <a:pt x="26" y="5"/>
                          <a:pt x="25" y="1"/>
                        </a:cubicBezTo>
                        <a:cubicBezTo>
                          <a:pt x="25" y="0"/>
                          <a:pt x="24" y="0"/>
                          <a:pt x="23" y="1"/>
                        </a:cubicBezTo>
                        <a:cubicBezTo>
                          <a:pt x="22" y="9"/>
                          <a:pt x="22" y="18"/>
                          <a:pt x="22" y="27"/>
                        </a:cubicBezTo>
                        <a:cubicBezTo>
                          <a:pt x="22" y="27"/>
                          <a:pt x="23" y="28"/>
                          <a:pt x="23" y="27"/>
                        </a:cubicBezTo>
                        <a:cubicBezTo>
                          <a:pt x="25" y="20"/>
                          <a:pt x="25" y="13"/>
                          <a:pt x="25" y="6"/>
                        </a:cubicBezTo>
                        <a:cubicBezTo>
                          <a:pt x="25" y="6"/>
                          <a:pt x="23" y="5"/>
                          <a:pt x="23" y="6"/>
                        </a:cubicBezTo>
                        <a:cubicBezTo>
                          <a:pt x="22" y="13"/>
                          <a:pt x="22" y="20"/>
                          <a:pt x="22" y="27"/>
                        </a:cubicBezTo>
                        <a:cubicBezTo>
                          <a:pt x="22" y="28"/>
                          <a:pt x="23" y="28"/>
                          <a:pt x="23" y="27"/>
                        </a:cubicBezTo>
                        <a:cubicBezTo>
                          <a:pt x="24" y="19"/>
                          <a:pt x="25" y="11"/>
                          <a:pt x="24" y="4"/>
                        </a:cubicBezTo>
                        <a:cubicBezTo>
                          <a:pt x="24" y="3"/>
                          <a:pt x="22" y="3"/>
                          <a:pt x="22" y="3"/>
                        </a:cubicBezTo>
                        <a:cubicBezTo>
                          <a:pt x="20" y="12"/>
                          <a:pt x="19" y="20"/>
                          <a:pt x="20" y="28"/>
                        </a:cubicBezTo>
                        <a:cubicBezTo>
                          <a:pt x="20" y="29"/>
                          <a:pt x="21" y="30"/>
                          <a:pt x="22" y="29"/>
                        </a:cubicBezTo>
                        <a:cubicBezTo>
                          <a:pt x="23" y="21"/>
                          <a:pt x="24" y="13"/>
                          <a:pt x="23" y="5"/>
                        </a:cubicBezTo>
                        <a:cubicBezTo>
                          <a:pt x="23" y="4"/>
                          <a:pt x="21" y="4"/>
                          <a:pt x="21" y="5"/>
                        </a:cubicBezTo>
                        <a:cubicBezTo>
                          <a:pt x="20" y="12"/>
                          <a:pt x="19" y="19"/>
                          <a:pt x="20" y="26"/>
                        </a:cubicBezTo>
                        <a:cubicBezTo>
                          <a:pt x="20" y="26"/>
                          <a:pt x="21" y="27"/>
                          <a:pt x="21" y="26"/>
                        </a:cubicBezTo>
                        <a:cubicBezTo>
                          <a:pt x="23" y="18"/>
                          <a:pt x="23" y="10"/>
                          <a:pt x="22" y="2"/>
                        </a:cubicBezTo>
                        <a:cubicBezTo>
                          <a:pt x="22" y="2"/>
                          <a:pt x="21" y="1"/>
                          <a:pt x="21" y="2"/>
                        </a:cubicBezTo>
                        <a:cubicBezTo>
                          <a:pt x="19" y="10"/>
                          <a:pt x="19" y="18"/>
                          <a:pt x="19" y="26"/>
                        </a:cubicBezTo>
                        <a:cubicBezTo>
                          <a:pt x="19" y="27"/>
                          <a:pt x="20" y="27"/>
                          <a:pt x="20" y="26"/>
                        </a:cubicBezTo>
                        <a:cubicBezTo>
                          <a:pt x="21" y="18"/>
                          <a:pt x="22" y="11"/>
                          <a:pt x="21" y="3"/>
                        </a:cubicBezTo>
                        <a:cubicBezTo>
                          <a:pt x="21" y="2"/>
                          <a:pt x="20" y="2"/>
                          <a:pt x="20" y="3"/>
                        </a:cubicBezTo>
                        <a:cubicBezTo>
                          <a:pt x="19" y="10"/>
                          <a:pt x="18" y="17"/>
                          <a:pt x="18" y="25"/>
                        </a:cubicBezTo>
                        <a:cubicBezTo>
                          <a:pt x="18" y="25"/>
                          <a:pt x="19" y="26"/>
                          <a:pt x="20" y="25"/>
                        </a:cubicBezTo>
                        <a:cubicBezTo>
                          <a:pt x="21" y="18"/>
                          <a:pt x="22" y="11"/>
                          <a:pt x="20" y="4"/>
                        </a:cubicBezTo>
                        <a:cubicBezTo>
                          <a:pt x="20" y="3"/>
                          <a:pt x="19" y="3"/>
                          <a:pt x="19" y="4"/>
                        </a:cubicBezTo>
                        <a:cubicBezTo>
                          <a:pt x="18" y="11"/>
                          <a:pt x="17" y="18"/>
                          <a:pt x="18" y="25"/>
                        </a:cubicBezTo>
                        <a:cubicBezTo>
                          <a:pt x="18" y="26"/>
                          <a:pt x="19" y="26"/>
                          <a:pt x="19" y="25"/>
                        </a:cubicBezTo>
                        <a:cubicBezTo>
                          <a:pt x="20" y="18"/>
                          <a:pt x="21" y="11"/>
                          <a:pt x="20" y="4"/>
                        </a:cubicBezTo>
                        <a:cubicBezTo>
                          <a:pt x="19" y="3"/>
                          <a:pt x="18" y="3"/>
                          <a:pt x="18" y="4"/>
                        </a:cubicBezTo>
                        <a:cubicBezTo>
                          <a:pt x="17" y="11"/>
                          <a:pt x="16" y="18"/>
                          <a:pt x="15" y="26"/>
                        </a:cubicBezTo>
                        <a:cubicBezTo>
                          <a:pt x="15" y="27"/>
                          <a:pt x="16" y="27"/>
                          <a:pt x="16" y="26"/>
                        </a:cubicBezTo>
                        <a:cubicBezTo>
                          <a:pt x="18" y="19"/>
                          <a:pt x="20" y="12"/>
                          <a:pt x="18" y="5"/>
                        </a:cubicBezTo>
                        <a:cubicBezTo>
                          <a:pt x="18" y="4"/>
                          <a:pt x="17" y="4"/>
                          <a:pt x="17" y="5"/>
                        </a:cubicBezTo>
                        <a:cubicBezTo>
                          <a:pt x="16" y="12"/>
                          <a:pt x="13" y="19"/>
                          <a:pt x="14" y="26"/>
                        </a:cubicBezTo>
                        <a:cubicBezTo>
                          <a:pt x="14" y="27"/>
                          <a:pt x="15" y="27"/>
                          <a:pt x="16" y="26"/>
                        </a:cubicBezTo>
                        <a:cubicBezTo>
                          <a:pt x="17" y="21"/>
                          <a:pt x="17" y="16"/>
                          <a:pt x="18" y="10"/>
                        </a:cubicBezTo>
                        <a:cubicBezTo>
                          <a:pt x="18" y="10"/>
                          <a:pt x="16" y="9"/>
                          <a:pt x="16" y="10"/>
                        </a:cubicBezTo>
                        <a:cubicBezTo>
                          <a:pt x="14" y="15"/>
                          <a:pt x="14" y="20"/>
                          <a:pt x="14" y="25"/>
                        </a:cubicBezTo>
                        <a:cubicBezTo>
                          <a:pt x="14" y="25"/>
                          <a:pt x="16" y="26"/>
                          <a:pt x="16" y="25"/>
                        </a:cubicBezTo>
                        <a:cubicBezTo>
                          <a:pt x="17" y="19"/>
                          <a:pt x="17" y="14"/>
                          <a:pt x="17" y="8"/>
                        </a:cubicBezTo>
                        <a:cubicBezTo>
                          <a:pt x="17" y="8"/>
                          <a:pt x="15" y="7"/>
                          <a:pt x="15" y="8"/>
                        </a:cubicBezTo>
                        <a:cubicBezTo>
                          <a:pt x="14" y="14"/>
                          <a:pt x="13" y="20"/>
                          <a:pt x="13" y="26"/>
                        </a:cubicBezTo>
                        <a:cubicBezTo>
                          <a:pt x="13" y="27"/>
                          <a:pt x="14" y="27"/>
                          <a:pt x="14" y="26"/>
                        </a:cubicBezTo>
                        <a:cubicBezTo>
                          <a:pt x="16" y="21"/>
                          <a:pt x="16" y="16"/>
                          <a:pt x="16" y="10"/>
                        </a:cubicBezTo>
                        <a:cubicBezTo>
                          <a:pt x="16" y="9"/>
                          <a:pt x="15" y="9"/>
                          <a:pt x="15" y="10"/>
                        </a:cubicBezTo>
                        <a:cubicBezTo>
                          <a:pt x="13" y="16"/>
                          <a:pt x="12" y="21"/>
                          <a:pt x="12" y="27"/>
                        </a:cubicBezTo>
                        <a:cubicBezTo>
                          <a:pt x="12" y="28"/>
                          <a:pt x="13" y="28"/>
                          <a:pt x="13" y="28"/>
                        </a:cubicBezTo>
                        <a:cubicBezTo>
                          <a:pt x="14" y="23"/>
                          <a:pt x="15" y="18"/>
                          <a:pt x="15" y="13"/>
                        </a:cubicBezTo>
                        <a:cubicBezTo>
                          <a:pt x="15" y="12"/>
                          <a:pt x="13" y="12"/>
                          <a:pt x="13" y="13"/>
                        </a:cubicBezTo>
                        <a:cubicBezTo>
                          <a:pt x="12" y="17"/>
                          <a:pt x="11" y="21"/>
                          <a:pt x="11" y="25"/>
                        </a:cubicBezTo>
                        <a:cubicBezTo>
                          <a:pt x="11" y="26"/>
                          <a:pt x="12" y="26"/>
                          <a:pt x="13" y="25"/>
                        </a:cubicBezTo>
                        <a:cubicBezTo>
                          <a:pt x="13" y="21"/>
                          <a:pt x="14" y="17"/>
                          <a:pt x="13" y="13"/>
                        </a:cubicBezTo>
                        <a:cubicBezTo>
                          <a:pt x="13" y="12"/>
                          <a:pt x="12" y="12"/>
                          <a:pt x="12" y="12"/>
                        </a:cubicBezTo>
                        <a:cubicBezTo>
                          <a:pt x="10" y="17"/>
                          <a:pt x="9" y="21"/>
                          <a:pt x="9" y="26"/>
                        </a:cubicBezTo>
                        <a:cubicBezTo>
                          <a:pt x="9" y="27"/>
                          <a:pt x="10" y="27"/>
                          <a:pt x="11" y="27"/>
                        </a:cubicBezTo>
                        <a:cubicBezTo>
                          <a:pt x="12" y="22"/>
                          <a:pt x="12" y="18"/>
                          <a:pt x="12" y="14"/>
                        </a:cubicBezTo>
                        <a:cubicBezTo>
                          <a:pt x="12" y="13"/>
                          <a:pt x="11" y="13"/>
                          <a:pt x="11" y="14"/>
                        </a:cubicBezTo>
                        <a:cubicBezTo>
                          <a:pt x="9" y="18"/>
                          <a:pt x="8" y="22"/>
                          <a:pt x="8" y="27"/>
                        </a:cubicBezTo>
                        <a:cubicBezTo>
                          <a:pt x="8" y="28"/>
                          <a:pt x="9" y="28"/>
                          <a:pt x="9" y="27"/>
                        </a:cubicBezTo>
                        <a:cubicBezTo>
                          <a:pt x="11" y="23"/>
                          <a:pt x="11" y="19"/>
                          <a:pt x="11" y="15"/>
                        </a:cubicBezTo>
                        <a:cubicBezTo>
                          <a:pt x="11" y="14"/>
                          <a:pt x="10" y="14"/>
                          <a:pt x="9" y="15"/>
                        </a:cubicBezTo>
                        <a:cubicBezTo>
                          <a:pt x="7" y="19"/>
                          <a:pt x="7" y="24"/>
                          <a:pt x="7" y="29"/>
                        </a:cubicBezTo>
                        <a:cubicBezTo>
                          <a:pt x="7" y="29"/>
                          <a:pt x="8" y="29"/>
                          <a:pt x="8" y="29"/>
                        </a:cubicBezTo>
                        <a:cubicBezTo>
                          <a:pt x="8" y="24"/>
                          <a:pt x="9" y="19"/>
                          <a:pt x="9" y="15"/>
                        </a:cubicBezTo>
                        <a:cubicBezTo>
                          <a:pt x="9" y="14"/>
                          <a:pt x="7" y="14"/>
                          <a:pt x="7" y="15"/>
                        </a:cubicBezTo>
                        <a:cubicBezTo>
                          <a:pt x="6" y="19"/>
                          <a:pt x="5" y="23"/>
                          <a:pt x="5" y="28"/>
                        </a:cubicBezTo>
                        <a:cubicBezTo>
                          <a:pt x="5" y="29"/>
                          <a:pt x="6" y="29"/>
                          <a:pt x="6" y="28"/>
                        </a:cubicBezTo>
                        <a:cubicBezTo>
                          <a:pt x="7" y="24"/>
                          <a:pt x="8" y="20"/>
                          <a:pt x="8" y="16"/>
                        </a:cubicBezTo>
                        <a:cubicBezTo>
                          <a:pt x="7" y="15"/>
                          <a:pt x="7" y="15"/>
                          <a:pt x="6" y="15"/>
                        </a:cubicBezTo>
                        <a:cubicBezTo>
                          <a:pt x="4" y="19"/>
                          <a:pt x="3" y="24"/>
                          <a:pt x="3" y="28"/>
                        </a:cubicBezTo>
                        <a:cubicBezTo>
                          <a:pt x="3" y="29"/>
                          <a:pt x="4" y="29"/>
                          <a:pt x="4" y="29"/>
                        </a:cubicBezTo>
                        <a:cubicBezTo>
                          <a:pt x="6" y="25"/>
                          <a:pt x="6" y="21"/>
                          <a:pt x="6" y="16"/>
                        </a:cubicBezTo>
                        <a:cubicBezTo>
                          <a:pt x="6" y="16"/>
                          <a:pt x="5" y="15"/>
                          <a:pt x="4" y="16"/>
                        </a:cubicBezTo>
                        <a:cubicBezTo>
                          <a:pt x="2" y="20"/>
                          <a:pt x="1" y="24"/>
                          <a:pt x="1" y="29"/>
                        </a:cubicBezTo>
                        <a:cubicBezTo>
                          <a:pt x="1" y="30"/>
                          <a:pt x="2" y="30"/>
                          <a:pt x="3" y="29"/>
                        </a:cubicBezTo>
                        <a:cubicBezTo>
                          <a:pt x="4" y="26"/>
                          <a:pt x="5" y="23"/>
                          <a:pt x="5" y="19"/>
                        </a:cubicBezTo>
                        <a:cubicBezTo>
                          <a:pt x="5" y="18"/>
                          <a:pt x="4" y="18"/>
                          <a:pt x="4" y="19"/>
                        </a:cubicBezTo>
                        <a:cubicBezTo>
                          <a:pt x="3" y="23"/>
                          <a:pt x="2" y="26"/>
                          <a:pt x="1" y="30"/>
                        </a:cubicBezTo>
                        <a:cubicBezTo>
                          <a:pt x="1" y="31"/>
                          <a:pt x="2" y="31"/>
                          <a:pt x="2" y="30"/>
                        </a:cubicBezTo>
                        <a:cubicBezTo>
                          <a:pt x="4" y="26"/>
                          <a:pt x="5" y="22"/>
                          <a:pt x="4" y="18"/>
                        </a:cubicBezTo>
                        <a:cubicBezTo>
                          <a:pt x="4" y="17"/>
                          <a:pt x="3" y="17"/>
                          <a:pt x="3" y="18"/>
                        </a:cubicBezTo>
                        <a:cubicBezTo>
                          <a:pt x="1" y="22"/>
                          <a:pt x="0" y="26"/>
                          <a:pt x="0" y="30"/>
                        </a:cubicBezTo>
                        <a:cubicBezTo>
                          <a:pt x="0" y="31"/>
                          <a:pt x="2" y="31"/>
                          <a:pt x="2" y="30"/>
                        </a:cubicBezTo>
                        <a:cubicBezTo>
                          <a:pt x="3" y="25"/>
                          <a:pt x="4" y="21"/>
                          <a:pt x="4" y="15"/>
                        </a:cubicBezTo>
                        <a:cubicBezTo>
                          <a:pt x="4" y="14"/>
                          <a:pt x="3" y="14"/>
                          <a:pt x="3"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5" name="Freeform 162"/>
                  <p:cNvSpPr/>
                  <p:nvPr/>
                </p:nvSpPr>
                <p:spPr bwMode="auto">
                  <a:xfrm>
                    <a:off x="898525" y="2506663"/>
                    <a:ext cx="22225" cy="41275"/>
                  </a:xfrm>
                  <a:custGeom>
                    <a:avLst/>
                    <a:gdLst>
                      <a:gd name="T0" fmla="*/ 18 w 21"/>
                      <a:gd name="T1" fmla="*/ 5 h 38"/>
                      <a:gd name="T2" fmla="*/ 18 w 21"/>
                      <a:gd name="T3" fmla="*/ 6 h 38"/>
                      <a:gd name="T4" fmla="*/ 17 w 21"/>
                      <a:gd name="T5" fmla="*/ 9 h 38"/>
                      <a:gd name="T6" fmla="*/ 16 w 21"/>
                      <a:gd name="T7" fmla="*/ 12 h 38"/>
                      <a:gd name="T8" fmla="*/ 16 w 21"/>
                      <a:gd name="T9" fmla="*/ 1 h 38"/>
                      <a:gd name="T10" fmla="*/ 16 w 21"/>
                      <a:gd name="T11" fmla="*/ 3 h 38"/>
                      <a:gd name="T12" fmla="*/ 13 w 21"/>
                      <a:gd name="T13" fmla="*/ 3 h 38"/>
                      <a:gd name="T14" fmla="*/ 12 w 21"/>
                      <a:gd name="T15" fmla="*/ 7 h 38"/>
                      <a:gd name="T16" fmla="*/ 11 w 21"/>
                      <a:gd name="T17" fmla="*/ 7 h 38"/>
                      <a:gd name="T18" fmla="*/ 9 w 21"/>
                      <a:gd name="T19" fmla="*/ 2 h 38"/>
                      <a:gd name="T20" fmla="*/ 8 w 21"/>
                      <a:gd name="T21" fmla="*/ 4 h 38"/>
                      <a:gd name="T22" fmla="*/ 8 w 21"/>
                      <a:gd name="T23" fmla="*/ 12 h 38"/>
                      <a:gd name="T24" fmla="*/ 5 w 21"/>
                      <a:gd name="T25" fmla="*/ 10 h 38"/>
                      <a:gd name="T26" fmla="*/ 3 w 21"/>
                      <a:gd name="T27" fmla="*/ 2 h 38"/>
                      <a:gd name="T28" fmla="*/ 3 w 21"/>
                      <a:gd name="T29" fmla="*/ 8 h 38"/>
                      <a:gd name="T30" fmla="*/ 2 w 21"/>
                      <a:gd name="T31" fmla="*/ 11 h 38"/>
                      <a:gd name="T32" fmla="*/ 2 w 21"/>
                      <a:gd name="T33" fmla="*/ 20 h 38"/>
                      <a:gd name="T34" fmla="*/ 0 w 21"/>
                      <a:gd name="T35" fmla="*/ 26 h 38"/>
                      <a:gd name="T36" fmla="*/ 2 w 21"/>
                      <a:gd name="T37" fmla="*/ 30 h 38"/>
                      <a:gd name="T38" fmla="*/ 4 w 21"/>
                      <a:gd name="T39" fmla="*/ 19 h 38"/>
                      <a:gd name="T40" fmla="*/ 5 w 21"/>
                      <a:gd name="T41" fmla="*/ 16 h 38"/>
                      <a:gd name="T42" fmla="*/ 4 w 21"/>
                      <a:gd name="T43" fmla="*/ 22 h 38"/>
                      <a:gd name="T44" fmla="*/ 5 w 21"/>
                      <a:gd name="T45" fmla="*/ 27 h 38"/>
                      <a:gd name="T46" fmla="*/ 7 w 21"/>
                      <a:gd name="T47" fmla="*/ 33 h 38"/>
                      <a:gd name="T48" fmla="*/ 0 w 21"/>
                      <a:gd name="T49" fmla="*/ 27 h 38"/>
                      <a:gd name="T50" fmla="*/ 2 w 21"/>
                      <a:gd name="T51" fmla="*/ 28 h 38"/>
                      <a:gd name="T52" fmla="*/ 6 w 21"/>
                      <a:gd name="T53" fmla="*/ 28 h 38"/>
                      <a:gd name="T54" fmla="*/ 5 w 21"/>
                      <a:gd name="T55" fmla="*/ 25 h 38"/>
                      <a:gd name="T56" fmla="*/ 6 w 21"/>
                      <a:gd name="T57" fmla="*/ 11 h 38"/>
                      <a:gd name="T58" fmla="*/ 6 w 21"/>
                      <a:gd name="T59" fmla="*/ 12 h 38"/>
                      <a:gd name="T60" fmla="*/ 2 w 21"/>
                      <a:gd name="T61" fmla="*/ 25 h 38"/>
                      <a:gd name="T62" fmla="*/ 0 w 21"/>
                      <a:gd name="T63" fmla="*/ 28 h 38"/>
                      <a:gd name="T64" fmla="*/ 0 w 21"/>
                      <a:gd name="T65" fmla="*/ 20 h 38"/>
                      <a:gd name="T66" fmla="*/ 2 w 21"/>
                      <a:gd name="T67" fmla="*/ 14 h 38"/>
                      <a:gd name="T68" fmla="*/ 3 w 21"/>
                      <a:gd name="T69" fmla="*/ 21 h 38"/>
                      <a:gd name="T70" fmla="*/ 3 w 21"/>
                      <a:gd name="T71" fmla="*/ 17 h 38"/>
                      <a:gd name="T72" fmla="*/ 4 w 21"/>
                      <a:gd name="T73" fmla="*/ 7 h 38"/>
                      <a:gd name="T74" fmla="*/ 7 w 21"/>
                      <a:gd name="T75" fmla="*/ 5 h 38"/>
                      <a:gd name="T76" fmla="*/ 8 w 21"/>
                      <a:gd name="T77" fmla="*/ 14 h 38"/>
                      <a:gd name="T78" fmla="*/ 9 w 21"/>
                      <a:gd name="T79" fmla="*/ 13 h 38"/>
                      <a:gd name="T80" fmla="*/ 10 w 21"/>
                      <a:gd name="T81" fmla="*/ 10 h 38"/>
                      <a:gd name="T82" fmla="*/ 12 w 21"/>
                      <a:gd name="T83" fmla="*/ 5 h 38"/>
                      <a:gd name="T84" fmla="*/ 13 w 21"/>
                      <a:gd name="T85" fmla="*/ 12 h 38"/>
                      <a:gd name="T86" fmla="*/ 14 w 21"/>
                      <a:gd name="T87" fmla="*/ 14 h 38"/>
                      <a:gd name="T88" fmla="*/ 15 w 21"/>
                      <a:gd name="T89" fmla="*/ 6 h 38"/>
                      <a:gd name="T90" fmla="*/ 17 w 21"/>
                      <a:gd name="T91" fmla="*/ 6 h 38"/>
                      <a:gd name="T92" fmla="*/ 17 w 21"/>
                      <a:gd name="T93" fmla="*/ 16 h 38"/>
                      <a:gd name="T94" fmla="*/ 18 w 21"/>
                      <a:gd name="T95" fmla="*/ 15 h 38"/>
                      <a:gd name="T96" fmla="*/ 18 w 21"/>
                      <a:gd name="T97" fmla="*/ 10 h 38"/>
                      <a:gd name="T98" fmla="*/ 20 w 21"/>
                      <a:gd name="T99" fmla="*/ 1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1" h="38">
                        <a:moveTo>
                          <a:pt x="20" y="1"/>
                        </a:moveTo>
                        <a:cubicBezTo>
                          <a:pt x="19" y="3"/>
                          <a:pt x="20" y="11"/>
                          <a:pt x="19" y="5"/>
                        </a:cubicBezTo>
                        <a:cubicBezTo>
                          <a:pt x="19" y="4"/>
                          <a:pt x="18" y="4"/>
                          <a:pt x="18" y="5"/>
                        </a:cubicBezTo>
                        <a:cubicBezTo>
                          <a:pt x="18" y="6"/>
                          <a:pt x="18" y="8"/>
                          <a:pt x="18" y="10"/>
                        </a:cubicBezTo>
                        <a:cubicBezTo>
                          <a:pt x="17" y="12"/>
                          <a:pt x="17" y="12"/>
                          <a:pt x="19" y="12"/>
                        </a:cubicBezTo>
                        <a:cubicBezTo>
                          <a:pt x="19" y="10"/>
                          <a:pt x="19" y="8"/>
                          <a:pt x="18" y="6"/>
                        </a:cubicBezTo>
                        <a:cubicBezTo>
                          <a:pt x="18" y="6"/>
                          <a:pt x="17" y="6"/>
                          <a:pt x="17" y="7"/>
                        </a:cubicBezTo>
                        <a:cubicBezTo>
                          <a:pt x="16" y="9"/>
                          <a:pt x="16" y="11"/>
                          <a:pt x="17" y="14"/>
                        </a:cubicBezTo>
                        <a:cubicBezTo>
                          <a:pt x="19" y="14"/>
                          <a:pt x="20" y="12"/>
                          <a:pt x="17" y="9"/>
                        </a:cubicBezTo>
                        <a:cubicBezTo>
                          <a:pt x="17" y="7"/>
                          <a:pt x="17" y="6"/>
                          <a:pt x="17" y="4"/>
                        </a:cubicBezTo>
                        <a:cubicBezTo>
                          <a:pt x="17" y="3"/>
                          <a:pt x="16" y="3"/>
                          <a:pt x="16" y="4"/>
                        </a:cubicBezTo>
                        <a:cubicBezTo>
                          <a:pt x="16" y="7"/>
                          <a:pt x="16" y="9"/>
                          <a:pt x="16" y="12"/>
                        </a:cubicBezTo>
                        <a:cubicBezTo>
                          <a:pt x="16" y="13"/>
                          <a:pt x="17" y="13"/>
                          <a:pt x="17" y="12"/>
                        </a:cubicBezTo>
                        <a:cubicBezTo>
                          <a:pt x="18" y="8"/>
                          <a:pt x="18" y="5"/>
                          <a:pt x="17" y="1"/>
                        </a:cubicBezTo>
                        <a:cubicBezTo>
                          <a:pt x="17" y="0"/>
                          <a:pt x="16" y="0"/>
                          <a:pt x="16" y="1"/>
                        </a:cubicBezTo>
                        <a:cubicBezTo>
                          <a:pt x="16" y="4"/>
                          <a:pt x="16" y="8"/>
                          <a:pt x="16" y="11"/>
                        </a:cubicBezTo>
                        <a:cubicBezTo>
                          <a:pt x="18" y="11"/>
                          <a:pt x="18" y="11"/>
                          <a:pt x="17" y="8"/>
                        </a:cubicBezTo>
                        <a:cubicBezTo>
                          <a:pt x="17" y="7"/>
                          <a:pt x="16" y="5"/>
                          <a:pt x="16" y="3"/>
                        </a:cubicBezTo>
                        <a:cubicBezTo>
                          <a:pt x="16" y="2"/>
                          <a:pt x="15" y="3"/>
                          <a:pt x="15" y="3"/>
                        </a:cubicBezTo>
                        <a:cubicBezTo>
                          <a:pt x="14" y="6"/>
                          <a:pt x="14" y="10"/>
                          <a:pt x="14" y="12"/>
                        </a:cubicBezTo>
                        <a:cubicBezTo>
                          <a:pt x="13" y="9"/>
                          <a:pt x="13" y="6"/>
                          <a:pt x="13" y="3"/>
                        </a:cubicBezTo>
                        <a:cubicBezTo>
                          <a:pt x="12" y="3"/>
                          <a:pt x="11" y="3"/>
                          <a:pt x="11" y="4"/>
                        </a:cubicBezTo>
                        <a:cubicBezTo>
                          <a:pt x="11" y="6"/>
                          <a:pt x="12" y="8"/>
                          <a:pt x="12" y="10"/>
                        </a:cubicBezTo>
                        <a:cubicBezTo>
                          <a:pt x="13" y="10"/>
                          <a:pt x="13" y="9"/>
                          <a:pt x="12" y="7"/>
                        </a:cubicBezTo>
                        <a:cubicBezTo>
                          <a:pt x="12" y="6"/>
                          <a:pt x="12" y="4"/>
                          <a:pt x="11" y="3"/>
                        </a:cubicBezTo>
                        <a:cubicBezTo>
                          <a:pt x="11" y="2"/>
                          <a:pt x="10" y="2"/>
                          <a:pt x="10" y="3"/>
                        </a:cubicBezTo>
                        <a:cubicBezTo>
                          <a:pt x="10" y="5"/>
                          <a:pt x="10" y="6"/>
                          <a:pt x="11" y="7"/>
                        </a:cubicBezTo>
                        <a:cubicBezTo>
                          <a:pt x="10" y="11"/>
                          <a:pt x="11" y="11"/>
                          <a:pt x="11" y="7"/>
                        </a:cubicBezTo>
                        <a:cubicBezTo>
                          <a:pt x="11" y="6"/>
                          <a:pt x="11" y="4"/>
                          <a:pt x="11" y="2"/>
                        </a:cubicBezTo>
                        <a:cubicBezTo>
                          <a:pt x="11" y="1"/>
                          <a:pt x="9" y="2"/>
                          <a:pt x="9" y="2"/>
                        </a:cubicBezTo>
                        <a:cubicBezTo>
                          <a:pt x="9" y="5"/>
                          <a:pt x="9" y="8"/>
                          <a:pt x="9" y="11"/>
                        </a:cubicBezTo>
                        <a:cubicBezTo>
                          <a:pt x="10" y="11"/>
                          <a:pt x="10" y="11"/>
                          <a:pt x="9" y="9"/>
                        </a:cubicBezTo>
                        <a:cubicBezTo>
                          <a:pt x="9" y="7"/>
                          <a:pt x="9" y="6"/>
                          <a:pt x="8" y="4"/>
                        </a:cubicBezTo>
                        <a:cubicBezTo>
                          <a:pt x="8" y="3"/>
                          <a:pt x="7" y="4"/>
                          <a:pt x="7" y="4"/>
                        </a:cubicBezTo>
                        <a:cubicBezTo>
                          <a:pt x="7" y="6"/>
                          <a:pt x="7" y="8"/>
                          <a:pt x="7" y="9"/>
                        </a:cubicBezTo>
                        <a:cubicBezTo>
                          <a:pt x="6" y="11"/>
                          <a:pt x="6" y="12"/>
                          <a:pt x="8" y="12"/>
                        </a:cubicBezTo>
                        <a:cubicBezTo>
                          <a:pt x="8" y="8"/>
                          <a:pt x="7" y="5"/>
                          <a:pt x="7" y="2"/>
                        </a:cubicBezTo>
                        <a:cubicBezTo>
                          <a:pt x="7" y="1"/>
                          <a:pt x="5" y="2"/>
                          <a:pt x="5" y="2"/>
                        </a:cubicBezTo>
                        <a:cubicBezTo>
                          <a:pt x="5" y="5"/>
                          <a:pt x="6" y="8"/>
                          <a:pt x="5" y="10"/>
                        </a:cubicBezTo>
                        <a:cubicBezTo>
                          <a:pt x="6" y="11"/>
                          <a:pt x="6" y="11"/>
                          <a:pt x="5" y="9"/>
                        </a:cubicBezTo>
                        <a:cubicBezTo>
                          <a:pt x="5" y="6"/>
                          <a:pt x="5" y="4"/>
                          <a:pt x="4" y="2"/>
                        </a:cubicBezTo>
                        <a:cubicBezTo>
                          <a:pt x="4" y="1"/>
                          <a:pt x="3" y="1"/>
                          <a:pt x="3" y="2"/>
                        </a:cubicBezTo>
                        <a:cubicBezTo>
                          <a:pt x="3" y="5"/>
                          <a:pt x="3" y="9"/>
                          <a:pt x="3" y="12"/>
                        </a:cubicBezTo>
                        <a:cubicBezTo>
                          <a:pt x="2" y="14"/>
                          <a:pt x="2" y="15"/>
                          <a:pt x="4" y="15"/>
                        </a:cubicBezTo>
                        <a:cubicBezTo>
                          <a:pt x="3" y="12"/>
                          <a:pt x="3" y="10"/>
                          <a:pt x="3" y="8"/>
                        </a:cubicBezTo>
                        <a:cubicBezTo>
                          <a:pt x="3" y="7"/>
                          <a:pt x="2" y="7"/>
                          <a:pt x="2" y="8"/>
                        </a:cubicBezTo>
                        <a:cubicBezTo>
                          <a:pt x="2" y="11"/>
                          <a:pt x="2" y="13"/>
                          <a:pt x="2" y="16"/>
                        </a:cubicBezTo>
                        <a:cubicBezTo>
                          <a:pt x="2" y="23"/>
                          <a:pt x="2" y="12"/>
                          <a:pt x="2" y="11"/>
                        </a:cubicBezTo>
                        <a:cubicBezTo>
                          <a:pt x="2" y="10"/>
                          <a:pt x="0" y="10"/>
                          <a:pt x="0" y="11"/>
                        </a:cubicBezTo>
                        <a:cubicBezTo>
                          <a:pt x="0" y="15"/>
                          <a:pt x="0" y="18"/>
                          <a:pt x="0" y="22"/>
                        </a:cubicBezTo>
                        <a:cubicBezTo>
                          <a:pt x="2" y="23"/>
                          <a:pt x="3" y="22"/>
                          <a:pt x="2" y="20"/>
                        </a:cubicBezTo>
                        <a:cubicBezTo>
                          <a:pt x="2" y="19"/>
                          <a:pt x="2" y="17"/>
                          <a:pt x="2" y="16"/>
                        </a:cubicBezTo>
                        <a:cubicBezTo>
                          <a:pt x="2" y="15"/>
                          <a:pt x="0" y="15"/>
                          <a:pt x="0" y="16"/>
                        </a:cubicBezTo>
                        <a:cubicBezTo>
                          <a:pt x="0" y="19"/>
                          <a:pt x="0" y="22"/>
                          <a:pt x="0" y="26"/>
                        </a:cubicBezTo>
                        <a:cubicBezTo>
                          <a:pt x="2" y="26"/>
                          <a:pt x="2" y="25"/>
                          <a:pt x="1" y="23"/>
                        </a:cubicBezTo>
                        <a:cubicBezTo>
                          <a:pt x="1" y="25"/>
                          <a:pt x="0" y="28"/>
                          <a:pt x="0" y="30"/>
                        </a:cubicBezTo>
                        <a:cubicBezTo>
                          <a:pt x="0" y="31"/>
                          <a:pt x="1" y="31"/>
                          <a:pt x="2" y="30"/>
                        </a:cubicBezTo>
                        <a:cubicBezTo>
                          <a:pt x="3" y="28"/>
                          <a:pt x="4" y="25"/>
                          <a:pt x="5" y="22"/>
                        </a:cubicBezTo>
                        <a:cubicBezTo>
                          <a:pt x="5" y="20"/>
                          <a:pt x="5" y="18"/>
                          <a:pt x="5" y="17"/>
                        </a:cubicBezTo>
                        <a:cubicBezTo>
                          <a:pt x="6" y="11"/>
                          <a:pt x="4" y="18"/>
                          <a:pt x="4" y="19"/>
                        </a:cubicBezTo>
                        <a:cubicBezTo>
                          <a:pt x="4" y="19"/>
                          <a:pt x="5" y="20"/>
                          <a:pt x="5" y="19"/>
                        </a:cubicBezTo>
                        <a:cubicBezTo>
                          <a:pt x="6" y="17"/>
                          <a:pt x="6" y="16"/>
                          <a:pt x="7" y="14"/>
                        </a:cubicBezTo>
                        <a:cubicBezTo>
                          <a:pt x="5" y="13"/>
                          <a:pt x="5" y="14"/>
                          <a:pt x="5" y="16"/>
                        </a:cubicBezTo>
                        <a:cubicBezTo>
                          <a:pt x="5" y="17"/>
                          <a:pt x="5" y="18"/>
                          <a:pt x="5" y="19"/>
                        </a:cubicBezTo>
                        <a:cubicBezTo>
                          <a:pt x="5" y="21"/>
                          <a:pt x="6" y="24"/>
                          <a:pt x="5" y="21"/>
                        </a:cubicBezTo>
                        <a:cubicBezTo>
                          <a:pt x="5" y="21"/>
                          <a:pt x="4" y="21"/>
                          <a:pt x="4" y="22"/>
                        </a:cubicBezTo>
                        <a:cubicBezTo>
                          <a:pt x="4" y="25"/>
                          <a:pt x="4" y="28"/>
                          <a:pt x="5" y="32"/>
                        </a:cubicBezTo>
                        <a:cubicBezTo>
                          <a:pt x="5" y="33"/>
                          <a:pt x="6" y="33"/>
                          <a:pt x="6" y="32"/>
                        </a:cubicBezTo>
                        <a:cubicBezTo>
                          <a:pt x="6" y="29"/>
                          <a:pt x="6" y="29"/>
                          <a:pt x="5" y="27"/>
                        </a:cubicBezTo>
                        <a:cubicBezTo>
                          <a:pt x="5" y="26"/>
                          <a:pt x="4" y="26"/>
                          <a:pt x="4" y="27"/>
                        </a:cubicBezTo>
                        <a:cubicBezTo>
                          <a:pt x="4" y="29"/>
                          <a:pt x="5" y="31"/>
                          <a:pt x="6" y="33"/>
                        </a:cubicBezTo>
                        <a:cubicBezTo>
                          <a:pt x="6" y="34"/>
                          <a:pt x="7" y="34"/>
                          <a:pt x="7" y="33"/>
                        </a:cubicBezTo>
                        <a:cubicBezTo>
                          <a:pt x="6" y="29"/>
                          <a:pt x="5" y="30"/>
                          <a:pt x="7" y="33"/>
                        </a:cubicBezTo>
                        <a:cubicBezTo>
                          <a:pt x="5" y="30"/>
                          <a:pt x="4" y="28"/>
                          <a:pt x="2" y="26"/>
                        </a:cubicBezTo>
                        <a:cubicBezTo>
                          <a:pt x="1" y="25"/>
                          <a:pt x="0" y="26"/>
                          <a:pt x="0" y="27"/>
                        </a:cubicBezTo>
                        <a:cubicBezTo>
                          <a:pt x="1" y="30"/>
                          <a:pt x="2" y="34"/>
                          <a:pt x="5" y="37"/>
                        </a:cubicBezTo>
                        <a:cubicBezTo>
                          <a:pt x="6" y="38"/>
                          <a:pt x="7" y="37"/>
                          <a:pt x="6" y="36"/>
                        </a:cubicBezTo>
                        <a:cubicBezTo>
                          <a:pt x="4" y="34"/>
                          <a:pt x="3" y="30"/>
                          <a:pt x="2" y="28"/>
                        </a:cubicBezTo>
                        <a:cubicBezTo>
                          <a:pt x="3" y="30"/>
                          <a:pt x="5" y="33"/>
                          <a:pt x="7" y="35"/>
                        </a:cubicBezTo>
                        <a:cubicBezTo>
                          <a:pt x="7" y="36"/>
                          <a:pt x="8" y="35"/>
                          <a:pt x="8" y="34"/>
                        </a:cubicBezTo>
                        <a:cubicBezTo>
                          <a:pt x="7" y="32"/>
                          <a:pt x="7" y="30"/>
                          <a:pt x="6" y="28"/>
                        </a:cubicBezTo>
                        <a:cubicBezTo>
                          <a:pt x="6" y="27"/>
                          <a:pt x="4" y="27"/>
                          <a:pt x="4" y="28"/>
                        </a:cubicBezTo>
                        <a:cubicBezTo>
                          <a:pt x="5" y="30"/>
                          <a:pt x="7" y="33"/>
                          <a:pt x="6" y="29"/>
                        </a:cubicBezTo>
                        <a:cubicBezTo>
                          <a:pt x="6" y="33"/>
                          <a:pt x="3" y="19"/>
                          <a:pt x="5" y="25"/>
                        </a:cubicBezTo>
                        <a:cubicBezTo>
                          <a:pt x="5" y="25"/>
                          <a:pt x="6" y="25"/>
                          <a:pt x="6" y="24"/>
                        </a:cubicBezTo>
                        <a:cubicBezTo>
                          <a:pt x="6" y="20"/>
                          <a:pt x="7" y="16"/>
                          <a:pt x="7" y="11"/>
                        </a:cubicBezTo>
                        <a:cubicBezTo>
                          <a:pt x="8" y="10"/>
                          <a:pt x="6" y="10"/>
                          <a:pt x="6" y="11"/>
                        </a:cubicBezTo>
                        <a:cubicBezTo>
                          <a:pt x="6" y="12"/>
                          <a:pt x="6" y="13"/>
                          <a:pt x="5" y="13"/>
                        </a:cubicBezTo>
                        <a:cubicBezTo>
                          <a:pt x="4" y="15"/>
                          <a:pt x="4" y="16"/>
                          <a:pt x="6" y="17"/>
                        </a:cubicBezTo>
                        <a:cubicBezTo>
                          <a:pt x="6" y="15"/>
                          <a:pt x="6" y="14"/>
                          <a:pt x="6" y="12"/>
                        </a:cubicBezTo>
                        <a:cubicBezTo>
                          <a:pt x="6" y="11"/>
                          <a:pt x="5" y="11"/>
                          <a:pt x="5" y="12"/>
                        </a:cubicBezTo>
                        <a:cubicBezTo>
                          <a:pt x="4" y="16"/>
                          <a:pt x="3" y="20"/>
                          <a:pt x="3" y="23"/>
                        </a:cubicBezTo>
                        <a:cubicBezTo>
                          <a:pt x="2" y="25"/>
                          <a:pt x="2" y="31"/>
                          <a:pt x="2" y="25"/>
                        </a:cubicBezTo>
                        <a:cubicBezTo>
                          <a:pt x="2" y="23"/>
                          <a:pt x="2" y="22"/>
                          <a:pt x="1" y="20"/>
                        </a:cubicBezTo>
                        <a:cubicBezTo>
                          <a:pt x="1" y="20"/>
                          <a:pt x="0" y="20"/>
                          <a:pt x="0" y="20"/>
                        </a:cubicBezTo>
                        <a:cubicBezTo>
                          <a:pt x="0" y="23"/>
                          <a:pt x="0" y="26"/>
                          <a:pt x="0" y="28"/>
                        </a:cubicBezTo>
                        <a:cubicBezTo>
                          <a:pt x="0" y="29"/>
                          <a:pt x="1" y="29"/>
                          <a:pt x="1" y="28"/>
                        </a:cubicBezTo>
                        <a:cubicBezTo>
                          <a:pt x="1" y="25"/>
                          <a:pt x="2" y="22"/>
                          <a:pt x="2" y="18"/>
                        </a:cubicBezTo>
                        <a:cubicBezTo>
                          <a:pt x="0" y="17"/>
                          <a:pt x="0" y="18"/>
                          <a:pt x="0" y="20"/>
                        </a:cubicBezTo>
                        <a:cubicBezTo>
                          <a:pt x="0" y="22"/>
                          <a:pt x="0" y="23"/>
                          <a:pt x="0" y="25"/>
                        </a:cubicBezTo>
                        <a:cubicBezTo>
                          <a:pt x="0" y="26"/>
                          <a:pt x="2" y="26"/>
                          <a:pt x="2" y="25"/>
                        </a:cubicBezTo>
                        <a:cubicBezTo>
                          <a:pt x="2" y="21"/>
                          <a:pt x="2" y="17"/>
                          <a:pt x="2" y="14"/>
                        </a:cubicBezTo>
                        <a:cubicBezTo>
                          <a:pt x="0" y="13"/>
                          <a:pt x="0" y="14"/>
                          <a:pt x="1" y="16"/>
                        </a:cubicBezTo>
                        <a:cubicBezTo>
                          <a:pt x="1" y="18"/>
                          <a:pt x="1" y="20"/>
                          <a:pt x="2" y="22"/>
                        </a:cubicBezTo>
                        <a:cubicBezTo>
                          <a:pt x="2" y="22"/>
                          <a:pt x="3" y="22"/>
                          <a:pt x="3" y="21"/>
                        </a:cubicBezTo>
                        <a:cubicBezTo>
                          <a:pt x="3" y="18"/>
                          <a:pt x="3" y="14"/>
                          <a:pt x="3" y="11"/>
                        </a:cubicBezTo>
                        <a:cubicBezTo>
                          <a:pt x="1" y="10"/>
                          <a:pt x="1" y="10"/>
                          <a:pt x="2" y="12"/>
                        </a:cubicBezTo>
                        <a:cubicBezTo>
                          <a:pt x="2" y="14"/>
                          <a:pt x="2" y="16"/>
                          <a:pt x="3" y="17"/>
                        </a:cubicBezTo>
                        <a:cubicBezTo>
                          <a:pt x="3" y="18"/>
                          <a:pt x="4" y="18"/>
                          <a:pt x="4" y="17"/>
                        </a:cubicBezTo>
                        <a:cubicBezTo>
                          <a:pt x="4" y="13"/>
                          <a:pt x="4" y="9"/>
                          <a:pt x="4" y="4"/>
                        </a:cubicBezTo>
                        <a:cubicBezTo>
                          <a:pt x="4" y="4"/>
                          <a:pt x="3" y="4"/>
                          <a:pt x="4" y="7"/>
                        </a:cubicBezTo>
                        <a:cubicBezTo>
                          <a:pt x="4" y="9"/>
                          <a:pt x="5" y="11"/>
                          <a:pt x="5" y="13"/>
                        </a:cubicBezTo>
                        <a:cubicBezTo>
                          <a:pt x="6" y="14"/>
                          <a:pt x="7" y="14"/>
                          <a:pt x="7" y="13"/>
                        </a:cubicBezTo>
                        <a:cubicBezTo>
                          <a:pt x="7" y="10"/>
                          <a:pt x="7" y="8"/>
                          <a:pt x="7" y="5"/>
                        </a:cubicBezTo>
                        <a:cubicBezTo>
                          <a:pt x="5" y="4"/>
                          <a:pt x="4" y="6"/>
                          <a:pt x="6" y="9"/>
                        </a:cubicBezTo>
                        <a:cubicBezTo>
                          <a:pt x="7" y="11"/>
                          <a:pt x="7" y="12"/>
                          <a:pt x="7" y="14"/>
                        </a:cubicBezTo>
                        <a:cubicBezTo>
                          <a:pt x="7" y="15"/>
                          <a:pt x="8" y="15"/>
                          <a:pt x="8" y="14"/>
                        </a:cubicBezTo>
                        <a:cubicBezTo>
                          <a:pt x="8" y="12"/>
                          <a:pt x="8" y="9"/>
                          <a:pt x="8" y="7"/>
                        </a:cubicBezTo>
                        <a:cubicBezTo>
                          <a:pt x="7" y="7"/>
                          <a:pt x="7" y="7"/>
                          <a:pt x="8" y="9"/>
                        </a:cubicBezTo>
                        <a:cubicBezTo>
                          <a:pt x="8" y="11"/>
                          <a:pt x="9" y="12"/>
                          <a:pt x="9" y="13"/>
                        </a:cubicBezTo>
                        <a:cubicBezTo>
                          <a:pt x="10" y="14"/>
                          <a:pt x="11" y="14"/>
                          <a:pt x="11" y="13"/>
                        </a:cubicBezTo>
                        <a:cubicBezTo>
                          <a:pt x="11" y="11"/>
                          <a:pt x="11" y="8"/>
                          <a:pt x="11" y="5"/>
                        </a:cubicBezTo>
                        <a:cubicBezTo>
                          <a:pt x="10" y="6"/>
                          <a:pt x="10" y="8"/>
                          <a:pt x="10" y="10"/>
                        </a:cubicBezTo>
                        <a:cubicBezTo>
                          <a:pt x="10" y="10"/>
                          <a:pt x="11" y="11"/>
                          <a:pt x="11" y="12"/>
                        </a:cubicBezTo>
                        <a:cubicBezTo>
                          <a:pt x="11" y="13"/>
                          <a:pt x="12" y="13"/>
                          <a:pt x="12" y="12"/>
                        </a:cubicBezTo>
                        <a:cubicBezTo>
                          <a:pt x="12" y="10"/>
                          <a:pt x="12" y="7"/>
                          <a:pt x="12" y="5"/>
                        </a:cubicBezTo>
                        <a:cubicBezTo>
                          <a:pt x="10" y="5"/>
                          <a:pt x="10" y="6"/>
                          <a:pt x="11" y="8"/>
                        </a:cubicBezTo>
                        <a:cubicBezTo>
                          <a:pt x="11" y="9"/>
                          <a:pt x="11" y="11"/>
                          <a:pt x="12" y="13"/>
                        </a:cubicBezTo>
                        <a:cubicBezTo>
                          <a:pt x="12" y="13"/>
                          <a:pt x="13" y="13"/>
                          <a:pt x="13" y="12"/>
                        </a:cubicBezTo>
                        <a:cubicBezTo>
                          <a:pt x="13" y="11"/>
                          <a:pt x="13" y="10"/>
                          <a:pt x="13" y="8"/>
                        </a:cubicBezTo>
                        <a:cubicBezTo>
                          <a:pt x="14" y="6"/>
                          <a:pt x="13" y="5"/>
                          <a:pt x="12" y="6"/>
                        </a:cubicBezTo>
                        <a:cubicBezTo>
                          <a:pt x="12" y="9"/>
                          <a:pt x="13" y="11"/>
                          <a:pt x="14" y="14"/>
                        </a:cubicBezTo>
                        <a:cubicBezTo>
                          <a:pt x="14" y="15"/>
                          <a:pt x="15" y="15"/>
                          <a:pt x="15" y="14"/>
                        </a:cubicBezTo>
                        <a:cubicBezTo>
                          <a:pt x="16" y="11"/>
                          <a:pt x="16" y="12"/>
                          <a:pt x="16" y="9"/>
                        </a:cubicBezTo>
                        <a:cubicBezTo>
                          <a:pt x="17" y="7"/>
                          <a:pt x="17" y="6"/>
                          <a:pt x="15" y="6"/>
                        </a:cubicBezTo>
                        <a:cubicBezTo>
                          <a:pt x="16" y="9"/>
                          <a:pt x="16" y="11"/>
                          <a:pt x="16" y="13"/>
                        </a:cubicBezTo>
                        <a:cubicBezTo>
                          <a:pt x="16" y="14"/>
                          <a:pt x="17" y="14"/>
                          <a:pt x="17" y="13"/>
                        </a:cubicBezTo>
                        <a:cubicBezTo>
                          <a:pt x="17" y="11"/>
                          <a:pt x="17" y="9"/>
                          <a:pt x="17" y="6"/>
                        </a:cubicBezTo>
                        <a:cubicBezTo>
                          <a:pt x="17" y="0"/>
                          <a:pt x="17" y="8"/>
                          <a:pt x="17" y="9"/>
                        </a:cubicBezTo>
                        <a:cubicBezTo>
                          <a:pt x="17" y="6"/>
                          <a:pt x="16" y="5"/>
                          <a:pt x="16" y="9"/>
                        </a:cubicBezTo>
                        <a:cubicBezTo>
                          <a:pt x="16" y="11"/>
                          <a:pt x="17" y="14"/>
                          <a:pt x="17" y="16"/>
                        </a:cubicBezTo>
                        <a:cubicBezTo>
                          <a:pt x="17" y="17"/>
                          <a:pt x="19" y="17"/>
                          <a:pt x="19" y="16"/>
                        </a:cubicBezTo>
                        <a:cubicBezTo>
                          <a:pt x="18" y="14"/>
                          <a:pt x="18" y="11"/>
                          <a:pt x="18" y="9"/>
                        </a:cubicBezTo>
                        <a:cubicBezTo>
                          <a:pt x="18" y="7"/>
                          <a:pt x="18" y="14"/>
                          <a:pt x="18" y="15"/>
                        </a:cubicBezTo>
                        <a:cubicBezTo>
                          <a:pt x="18" y="15"/>
                          <a:pt x="19" y="15"/>
                          <a:pt x="19" y="15"/>
                        </a:cubicBezTo>
                        <a:cubicBezTo>
                          <a:pt x="19" y="13"/>
                          <a:pt x="19" y="11"/>
                          <a:pt x="19" y="10"/>
                        </a:cubicBezTo>
                        <a:cubicBezTo>
                          <a:pt x="19" y="6"/>
                          <a:pt x="18" y="7"/>
                          <a:pt x="18" y="10"/>
                        </a:cubicBezTo>
                        <a:cubicBezTo>
                          <a:pt x="19" y="11"/>
                          <a:pt x="20" y="11"/>
                          <a:pt x="20" y="10"/>
                        </a:cubicBezTo>
                        <a:cubicBezTo>
                          <a:pt x="20" y="7"/>
                          <a:pt x="20" y="5"/>
                          <a:pt x="21" y="2"/>
                        </a:cubicBezTo>
                        <a:cubicBezTo>
                          <a:pt x="21" y="1"/>
                          <a:pt x="20" y="0"/>
                          <a:pt x="2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6" name="Freeform 163"/>
                  <p:cNvSpPr/>
                  <p:nvPr/>
                </p:nvSpPr>
                <p:spPr bwMode="auto">
                  <a:xfrm>
                    <a:off x="952500" y="2517776"/>
                    <a:ext cx="12700" cy="22225"/>
                  </a:xfrm>
                  <a:custGeom>
                    <a:avLst/>
                    <a:gdLst>
                      <a:gd name="T0" fmla="*/ 4 w 13"/>
                      <a:gd name="T1" fmla="*/ 13 h 21"/>
                      <a:gd name="T2" fmla="*/ 7 w 13"/>
                      <a:gd name="T3" fmla="*/ 12 h 21"/>
                      <a:gd name="T4" fmla="*/ 2 w 13"/>
                      <a:gd name="T5" fmla="*/ 12 h 21"/>
                      <a:gd name="T6" fmla="*/ 1 w 13"/>
                      <a:gd name="T7" fmla="*/ 13 h 21"/>
                      <a:gd name="T8" fmla="*/ 5 w 13"/>
                      <a:gd name="T9" fmla="*/ 14 h 21"/>
                      <a:gd name="T10" fmla="*/ 1 w 13"/>
                      <a:gd name="T11" fmla="*/ 11 h 21"/>
                      <a:gd name="T12" fmla="*/ 5 w 13"/>
                      <a:gd name="T13" fmla="*/ 10 h 21"/>
                      <a:gd name="T14" fmla="*/ 1 w 13"/>
                      <a:gd name="T15" fmla="*/ 10 h 21"/>
                      <a:gd name="T16" fmla="*/ 6 w 13"/>
                      <a:gd name="T17" fmla="*/ 6 h 21"/>
                      <a:gd name="T18" fmla="*/ 4 w 13"/>
                      <a:gd name="T19" fmla="*/ 6 h 21"/>
                      <a:gd name="T20" fmla="*/ 5 w 13"/>
                      <a:gd name="T21" fmla="*/ 0 h 21"/>
                      <a:gd name="T22" fmla="*/ 6 w 13"/>
                      <a:gd name="T23" fmla="*/ 15 h 21"/>
                      <a:gd name="T24" fmla="*/ 7 w 13"/>
                      <a:gd name="T25" fmla="*/ 4 h 21"/>
                      <a:gd name="T26" fmla="*/ 6 w 13"/>
                      <a:gd name="T27" fmla="*/ 14 h 21"/>
                      <a:gd name="T28" fmla="*/ 11 w 13"/>
                      <a:gd name="T29" fmla="*/ 11 h 21"/>
                      <a:gd name="T30" fmla="*/ 8 w 13"/>
                      <a:gd name="T31" fmla="*/ 14 h 21"/>
                      <a:gd name="T32" fmla="*/ 10 w 13"/>
                      <a:gd name="T33" fmla="*/ 8 h 21"/>
                      <a:gd name="T34" fmla="*/ 8 w 13"/>
                      <a:gd name="T35" fmla="*/ 14 h 21"/>
                      <a:gd name="T36" fmla="*/ 9 w 13"/>
                      <a:gd name="T37" fmla="*/ 7 h 21"/>
                      <a:gd name="T38" fmla="*/ 10 w 13"/>
                      <a:gd name="T39" fmla="*/ 9 h 21"/>
                      <a:gd name="T40" fmla="*/ 9 w 13"/>
                      <a:gd name="T41" fmla="*/ 11 h 21"/>
                      <a:gd name="T42" fmla="*/ 13 w 13"/>
                      <a:gd name="T43" fmla="*/ 7 h 21"/>
                      <a:gd name="T44" fmla="*/ 8 w 13"/>
                      <a:gd name="T45" fmla="*/ 17 h 21"/>
                      <a:gd name="T46" fmla="*/ 9 w 13"/>
                      <a:gd name="T47" fmla="*/ 15 h 21"/>
                      <a:gd name="T48" fmla="*/ 5 w 13"/>
                      <a:gd name="T49" fmla="*/ 19 h 21"/>
                      <a:gd name="T50" fmla="*/ 6 w 13"/>
                      <a:gd name="T51" fmla="*/ 18 h 21"/>
                      <a:gd name="T52" fmla="*/ 3 w 13"/>
                      <a:gd name="T53" fmla="*/ 15 h 21"/>
                      <a:gd name="T54" fmla="*/ 5 w 13"/>
                      <a:gd name="T55" fmla="*/ 20 h 21"/>
                      <a:gd name="T56" fmla="*/ 7 w 13"/>
                      <a:gd name="T57" fmla="*/ 16 h 21"/>
                      <a:gd name="T58" fmla="*/ 11 w 13"/>
                      <a:gd name="T59" fmla="*/ 7 h 21"/>
                      <a:gd name="T60" fmla="*/ 4 w 13"/>
                      <a:gd name="T61" fmla="*/ 15 h 21"/>
                      <a:gd name="T62" fmla="*/ 5 w 13"/>
                      <a:gd name="T63" fmla="*/ 20 h 21"/>
                      <a:gd name="T64" fmla="*/ 3 w 13"/>
                      <a:gd name="T65" fmla="*/ 15 h 21"/>
                      <a:gd name="T66" fmla="*/ 3 w 13"/>
                      <a:gd name="T67" fmla="*/ 18 h 21"/>
                      <a:gd name="T68" fmla="*/ 5 w 13"/>
                      <a:gd name="T69" fmla="*/ 15 h 21"/>
                      <a:gd name="T70" fmla="*/ 4 w 13"/>
                      <a:gd name="T71" fmla="*/ 15 h 21"/>
                      <a:gd name="T72" fmla="*/ 5 w 13"/>
                      <a:gd name="T73" fmla="*/ 20 h 21"/>
                      <a:gd name="T74" fmla="*/ 9 w 13"/>
                      <a:gd name="T75" fmla="*/ 16 h 21"/>
                      <a:gd name="T76" fmla="*/ 7 w 13"/>
                      <a:gd name="T77" fmla="*/ 18 h 21"/>
                      <a:gd name="T78" fmla="*/ 13 w 13"/>
                      <a:gd name="T79" fmla="*/ 7 h 21"/>
                      <a:gd name="T80" fmla="*/ 9 w 13"/>
                      <a:gd name="T81" fmla="*/ 11 h 21"/>
                      <a:gd name="T82" fmla="*/ 11 w 13"/>
                      <a:gd name="T83" fmla="*/ 8 h 21"/>
                      <a:gd name="T84" fmla="*/ 8 w 13"/>
                      <a:gd name="T85" fmla="*/ 7 h 21"/>
                      <a:gd name="T86" fmla="*/ 8 w 13"/>
                      <a:gd name="T87" fmla="*/ 14 h 21"/>
                      <a:gd name="T88" fmla="*/ 10 w 13"/>
                      <a:gd name="T89" fmla="*/ 8 h 21"/>
                      <a:gd name="T90" fmla="*/ 7 w 13"/>
                      <a:gd name="T91" fmla="*/ 14 h 21"/>
                      <a:gd name="T92" fmla="*/ 11 w 13"/>
                      <a:gd name="T93" fmla="*/ 11 h 21"/>
                      <a:gd name="T94" fmla="*/ 6 w 13"/>
                      <a:gd name="T95" fmla="*/ 14 h 21"/>
                      <a:gd name="T96" fmla="*/ 7 w 13"/>
                      <a:gd name="T97" fmla="*/ 4 h 21"/>
                      <a:gd name="T98" fmla="*/ 6 w 13"/>
                      <a:gd name="T99" fmla="*/ 15 h 21"/>
                      <a:gd name="T100" fmla="*/ 5 w 13"/>
                      <a:gd name="T101" fmla="*/ 0 h 21"/>
                      <a:gd name="T102" fmla="*/ 4 w 13"/>
                      <a:gd name="T103" fmla="*/ 7 h 21"/>
                      <a:gd name="T104" fmla="*/ 6 w 13"/>
                      <a:gd name="T105" fmla="*/ 6 h 21"/>
                      <a:gd name="T106" fmla="*/ 1 w 13"/>
                      <a:gd name="T107" fmla="*/ 10 h 21"/>
                      <a:gd name="T108" fmla="*/ 5 w 13"/>
                      <a:gd name="T109" fmla="*/ 10 h 21"/>
                      <a:gd name="T110" fmla="*/ 0 w 13"/>
                      <a:gd name="T111" fmla="*/ 11 h 21"/>
                      <a:gd name="T112" fmla="*/ 4 w 13"/>
                      <a:gd name="T113" fmla="*/ 14 h 21"/>
                      <a:gd name="T114" fmla="*/ 1 w 13"/>
                      <a:gd name="T115" fmla="*/ 13 h 21"/>
                      <a:gd name="T116" fmla="*/ 2 w 13"/>
                      <a:gd name="T117" fmla="*/ 14 h 21"/>
                      <a:gd name="T118" fmla="*/ 6 w 13"/>
                      <a:gd name="T119" fmla="*/ 12 h 21"/>
                      <a:gd name="T120" fmla="*/ 4 w 13"/>
                      <a:gd name="T121" fmla="*/ 13 h 21"/>
                      <a:gd name="T122" fmla="*/ 7 w 13"/>
                      <a:gd name="T123" fmla="*/ 9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3" h="21">
                        <a:moveTo>
                          <a:pt x="6" y="9"/>
                        </a:moveTo>
                        <a:cubicBezTo>
                          <a:pt x="6" y="10"/>
                          <a:pt x="5" y="12"/>
                          <a:pt x="4" y="13"/>
                        </a:cubicBezTo>
                        <a:cubicBezTo>
                          <a:pt x="4" y="14"/>
                          <a:pt x="5" y="14"/>
                          <a:pt x="5" y="14"/>
                        </a:cubicBezTo>
                        <a:cubicBezTo>
                          <a:pt x="6" y="13"/>
                          <a:pt x="6" y="13"/>
                          <a:pt x="7" y="12"/>
                        </a:cubicBezTo>
                        <a:cubicBezTo>
                          <a:pt x="7" y="11"/>
                          <a:pt x="6" y="11"/>
                          <a:pt x="6" y="11"/>
                        </a:cubicBezTo>
                        <a:cubicBezTo>
                          <a:pt x="4" y="11"/>
                          <a:pt x="3" y="12"/>
                          <a:pt x="2" y="12"/>
                        </a:cubicBezTo>
                        <a:cubicBezTo>
                          <a:pt x="1" y="12"/>
                          <a:pt x="1" y="13"/>
                          <a:pt x="1" y="13"/>
                        </a:cubicBezTo>
                        <a:cubicBezTo>
                          <a:pt x="1" y="13"/>
                          <a:pt x="3" y="13"/>
                          <a:pt x="1" y="13"/>
                        </a:cubicBezTo>
                        <a:cubicBezTo>
                          <a:pt x="1" y="13"/>
                          <a:pt x="1" y="14"/>
                          <a:pt x="1" y="14"/>
                        </a:cubicBezTo>
                        <a:cubicBezTo>
                          <a:pt x="2" y="14"/>
                          <a:pt x="4" y="14"/>
                          <a:pt x="5" y="14"/>
                        </a:cubicBezTo>
                        <a:cubicBezTo>
                          <a:pt x="6" y="14"/>
                          <a:pt x="5" y="13"/>
                          <a:pt x="5" y="13"/>
                        </a:cubicBezTo>
                        <a:cubicBezTo>
                          <a:pt x="3" y="12"/>
                          <a:pt x="2" y="11"/>
                          <a:pt x="1" y="11"/>
                        </a:cubicBezTo>
                        <a:cubicBezTo>
                          <a:pt x="1" y="11"/>
                          <a:pt x="1" y="12"/>
                          <a:pt x="1" y="12"/>
                        </a:cubicBezTo>
                        <a:cubicBezTo>
                          <a:pt x="3" y="12"/>
                          <a:pt x="4" y="11"/>
                          <a:pt x="5" y="10"/>
                        </a:cubicBezTo>
                        <a:cubicBezTo>
                          <a:pt x="6" y="9"/>
                          <a:pt x="6" y="8"/>
                          <a:pt x="5" y="8"/>
                        </a:cubicBezTo>
                        <a:cubicBezTo>
                          <a:pt x="3" y="9"/>
                          <a:pt x="2" y="9"/>
                          <a:pt x="1" y="10"/>
                        </a:cubicBezTo>
                        <a:cubicBezTo>
                          <a:pt x="1" y="10"/>
                          <a:pt x="1" y="11"/>
                          <a:pt x="2" y="11"/>
                        </a:cubicBezTo>
                        <a:cubicBezTo>
                          <a:pt x="3" y="10"/>
                          <a:pt x="5" y="8"/>
                          <a:pt x="6" y="6"/>
                        </a:cubicBezTo>
                        <a:cubicBezTo>
                          <a:pt x="7" y="5"/>
                          <a:pt x="5" y="4"/>
                          <a:pt x="5" y="5"/>
                        </a:cubicBezTo>
                        <a:cubicBezTo>
                          <a:pt x="4" y="6"/>
                          <a:pt x="4" y="6"/>
                          <a:pt x="4" y="6"/>
                        </a:cubicBezTo>
                        <a:cubicBezTo>
                          <a:pt x="4" y="7"/>
                          <a:pt x="5" y="7"/>
                          <a:pt x="5" y="7"/>
                        </a:cubicBezTo>
                        <a:cubicBezTo>
                          <a:pt x="5" y="5"/>
                          <a:pt x="5" y="3"/>
                          <a:pt x="5" y="0"/>
                        </a:cubicBezTo>
                        <a:cubicBezTo>
                          <a:pt x="5" y="1"/>
                          <a:pt x="5" y="1"/>
                          <a:pt x="4" y="1"/>
                        </a:cubicBezTo>
                        <a:cubicBezTo>
                          <a:pt x="8" y="4"/>
                          <a:pt x="6" y="11"/>
                          <a:pt x="6" y="15"/>
                        </a:cubicBezTo>
                        <a:cubicBezTo>
                          <a:pt x="7" y="15"/>
                          <a:pt x="7" y="15"/>
                          <a:pt x="8" y="15"/>
                        </a:cubicBezTo>
                        <a:cubicBezTo>
                          <a:pt x="8" y="11"/>
                          <a:pt x="8" y="8"/>
                          <a:pt x="7" y="4"/>
                        </a:cubicBezTo>
                        <a:cubicBezTo>
                          <a:pt x="7" y="4"/>
                          <a:pt x="7" y="4"/>
                          <a:pt x="6" y="4"/>
                        </a:cubicBezTo>
                        <a:cubicBezTo>
                          <a:pt x="7" y="8"/>
                          <a:pt x="7" y="11"/>
                          <a:pt x="6" y="14"/>
                        </a:cubicBezTo>
                        <a:cubicBezTo>
                          <a:pt x="6" y="15"/>
                          <a:pt x="7" y="16"/>
                          <a:pt x="7" y="15"/>
                        </a:cubicBezTo>
                        <a:cubicBezTo>
                          <a:pt x="9" y="14"/>
                          <a:pt x="10" y="12"/>
                          <a:pt x="11" y="11"/>
                        </a:cubicBezTo>
                        <a:cubicBezTo>
                          <a:pt x="10" y="11"/>
                          <a:pt x="10" y="10"/>
                          <a:pt x="9" y="10"/>
                        </a:cubicBezTo>
                        <a:cubicBezTo>
                          <a:pt x="9" y="11"/>
                          <a:pt x="8" y="12"/>
                          <a:pt x="8" y="14"/>
                        </a:cubicBezTo>
                        <a:cubicBezTo>
                          <a:pt x="8" y="14"/>
                          <a:pt x="9" y="14"/>
                          <a:pt x="9" y="14"/>
                        </a:cubicBezTo>
                        <a:cubicBezTo>
                          <a:pt x="9" y="12"/>
                          <a:pt x="9" y="10"/>
                          <a:pt x="10" y="8"/>
                        </a:cubicBezTo>
                        <a:cubicBezTo>
                          <a:pt x="9" y="8"/>
                          <a:pt x="9" y="8"/>
                          <a:pt x="9" y="8"/>
                        </a:cubicBezTo>
                        <a:cubicBezTo>
                          <a:pt x="9" y="10"/>
                          <a:pt x="8" y="12"/>
                          <a:pt x="8" y="14"/>
                        </a:cubicBezTo>
                        <a:cubicBezTo>
                          <a:pt x="8" y="14"/>
                          <a:pt x="9" y="14"/>
                          <a:pt x="9" y="14"/>
                        </a:cubicBezTo>
                        <a:cubicBezTo>
                          <a:pt x="9" y="12"/>
                          <a:pt x="9" y="9"/>
                          <a:pt x="9" y="7"/>
                        </a:cubicBezTo>
                        <a:cubicBezTo>
                          <a:pt x="9" y="7"/>
                          <a:pt x="8" y="8"/>
                          <a:pt x="8" y="8"/>
                        </a:cubicBezTo>
                        <a:cubicBezTo>
                          <a:pt x="9" y="8"/>
                          <a:pt x="10" y="8"/>
                          <a:pt x="10" y="9"/>
                        </a:cubicBezTo>
                        <a:cubicBezTo>
                          <a:pt x="10" y="8"/>
                          <a:pt x="10" y="8"/>
                          <a:pt x="10" y="8"/>
                        </a:cubicBezTo>
                        <a:cubicBezTo>
                          <a:pt x="9" y="9"/>
                          <a:pt x="9" y="10"/>
                          <a:pt x="9" y="11"/>
                        </a:cubicBezTo>
                        <a:cubicBezTo>
                          <a:pt x="9" y="11"/>
                          <a:pt x="9" y="11"/>
                          <a:pt x="10" y="12"/>
                        </a:cubicBezTo>
                        <a:cubicBezTo>
                          <a:pt x="11" y="10"/>
                          <a:pt x="12" y="9"/>
                          <a:pt x="13" y="7"/>
                        </a:cubicBezTo>
                        <a:cubicBezTo>
                          <a:pt x="12" y="7"/>
                          <a:pt x="12" y="7"/>
                          <a:pt x="11" y="7"/>
                        </a:cubicBezTo>
                        <a:cubicBezTo>
                          <a:pt x="12" y="10"/>
                          <a:pt x="11" y="15"/>
                          <a:pt x="8" y="17"/>
                        </a:cubicBezTo>
                        <a:cubicBezTo>
                          <a:pt x="8" y="17"/>
                          <a:pt x="8" y="17"/>
                          <a:pt x="9" y="18"/>
                        </a:cubicBezTo>
                        <a:cubicBezTo>
                          <a:pt x="9" y="17"/>
                          <a:pt x="9" y="16"/>
                          <a:pt x="9" y="15"/>
                        </a:cubicBezTo>
                        <a:cubicBezTo>
                          <a:pt x="9" y="15"/>
                          <a:pt x="8" y="14"/>
                          <a:pt x="7" y="15"/>
                        </a:cubicBezTo>
                        <a:cubicBezTo>
                          <a:pt x="7" y="17"/>
                          <a:pt x="6" y="18"/>
                          <a:pt x="5" y="19"/>
                        </a:cubicBezTo>
                        <a:cubicBezTo>
                          <a:pt x="5" y="19"/>
                          <a:pt x="6" y="19"/>
                          <a:pt x="6" y="19"/>
                        </a:cubicBezTo>
                        <a:cubicBezTo>
                          <a:pt x="6" y="19"/>
                          <a:pt x="6" y="19"/>
                          <a:pt x="6" y="18"/>
                        </a:cubicBezTo>
                        <a:cubicBezTo>
                          <a:pt x="6" y="17"/>
                          <a:pt x="5" y="17"/>
                          <a:pt x="4" y="17"/>
                        </a:cubicBezTo>
                        <a:cubicBezTo>
                          <a:pt x="4" y="17"/>
                          <a:pt x="4" y="16"/>
                          <a:pt x="3" y="15"/>
                        </a:cubicBezTo>
                        <a:cubicBezTo>
                          <a:pt x="3" y="15"/>
                          <a:pt x="2" y="15"/>
                          <a:pt x="2" y="16"/>
                        </a:cubicBezTo>
                        <a:cubicBezTo>
                          <a:pt x="3" y="17"/>
                          <a:pt x="4" y="18"/>
                          <a:pt x="5" y="20"/>
                        </a:cubicBezTo>
                        <a:cubicBezTo>
                          <a:pt x="5" y="20"/>
                          <a:pt x="6" y="20"/>
                          <a:pt x="6" y="20"/>
                        </a:cubicBezTo>
                        <a:cubicBezTo>
                          <a:pt x="5" y="18"/>
                          <a:pt x="5" y="17"/>
                          <a:pt x="7" y="16"/>
                        </a:cubicBezTo>
                        <a:cubicBezTo>
                          <a:pt x="8" y="15"/>
                          <a:pt x="9" y="14"/>
                          <a:pt x="10" y="13"/>
                        </a:cubicBezTo>
                        <a:cubicBezTo>
                          <a:pt x="12" y="12"/>
                          <a:pt x="12" y="9"/>
                          <a:pt x="11" y="7"/>
                        </a:cubicBezTo>
                        <a:cubicBezTo>
                          <a:pt x="10" y="6"/>
                          <a:pt x="9" y="6"/>
                          <a:pt x="9" y="7"/>
                        </a:cubicBezTo>
                        <a:cubicBezTo>
                          <a:pt x="11" y="11"/>
                          <a:pt x="8" y="14"/>
                          <a:pt x="4" y="15"/>
                        </a:cubicBezTo>
                        <a:cubicBezTo>
                          <a:pt x="4" y="15"/>
                          <a:pt x="3" y="16"/>
                          <a:pt x="4" y="16"/>
                        </a:cubicBezTo>
                        <a:cubicBezTo>
                          <a:pt x="4" y="17"/>
                          <a:pt x="4" y="19"/>
                          <a:pt x="5" y="20"/>
                        </a:cubicBezTo>
                        <a:cubicBezTo>
                          <a:pt x="5" y="21"/>
                          <a:pt x="6" y="20"/>
                          <a:pt x="6" y="20"/>
                        </a:cubicBezTo>
                        <a:cubicBezTo>
                          <a:pt x="5" y="18"/>
                          <a:pt x="4" y="16"/>
                          <a:pt x="3" y="15"/>
                        </a:cubicBezTo>
                        <a:cubicBezTo>
                          <a:pt x="3" y="14"/>
                          <a:pt x="2" y="15"/>
                          <a:pt x="2" y="15"/>
                        </a:cubicBezTo>
                        <a:cubicBezTo>
                          <a:pt x="2" y="16"/>
                          <a:pt x="3" y="17"/>
                          <a:pt x="3" y="18"/>
                        </a:cubicBezTo>
                        <a:cubicBezTo>
                          <a:pt x="3" y="19"/>
                          <a:pt x="3" y="19"/>
                          <a:pt x="4" y="19"/>
                        </a:cubicBezTo>
                        <a:cubicBezTo>
                          <a:pt x="6" y="19"/>
                          <a:pt x="6" y="17"/>
                          <a:pt x="5" y="15"/>
                        </a:cubicBezTo>
                        <a:cubicBezTo>
                          <a:pt x="5" y="15"/>
                          <a:pt x="4" y="15"/>
                          <a:pt x="4" y="15"/>
                        </a:cubicBezTo>
                        <a:cubicBezTo>
                          <a:pt x="4" y="15"/>
                          <a:pt x="4" y="15"/>
                          <a:pt x="4" y="15"/>
                        </a:cubicBezTo>
                        <a:cubicBezTo>
                          <a:pt x="4" y="15"/>
                          <a:pt x="4" y="16"/>
                          <a:pt x="4" y="16"/>
                        </a:cubicBezTo>
                        <a:cubicBezTo>
                          <a:pt x="4" y="17"/>
                          <a:pt x="4" y="18"/>
                          <a:pt x="5" y="20"/>
                        </a:cubicBezTo>
                        <a:cubicBezTo>
                          <a:pt x="5" y="20"/>
                          <a:pt x="6" y="20"/>
                          <a:pt x="6" y="20"/>
                        </a:cubicBezTo>
                        <a:cubicBezTo>
                          <a:pt x="7" y="19"/>
                          <a:pt x="8" y="17"/>
                          <a:pt x="9" y="16"/>
                        </a:cubicBezTo>
                        <a:cubicBezTo>
                          <a:pt x="8" y="15"/>
                          <a:pt x="8" y="15"/>
                          <a:pt x="7" y="15"/>
                        </a:cubicBezTo>
                        <a:cubicBezTo>
                          <a:pt x="7" y="16"/>
                          <a:pt x="7" y="17"/>
                          <a:pt x="7" y="18"/>
                        </a:cubicBezTo>
                        <a:cubicBezTo>
                          <a:pt x="7" y="18"/>
                          <a:pt x="8" y="18"/>
                          <a:pt x="8" y="18"/>
                        </a:cubicBezTo>
                        <a:cubicBezTo>
                          <a:pt x="12" y="16"/>
                          <a:pt x="13" y="11"/>
                          <a:pt x="13" y="7"/>
                        </a:cubicBezTo>
                        <a:cubicBezTo>
                          <a:pt x="13" y="6"/>
                          <a:pt x="12" y="6"/>
                          <a:pt x="11" y="7"/>
                        </a:cubicBezTo>
                        <a:cubicBezTo>
                          <a:pt x="10" y="8"/>
                          <a:pt x="9" y="9"/>
                          <a:pt x="9" y="11"/>
                        </a:cubicBezTo>
                        <a:cubicBezTo>
                          <a:pt x="8" y="12"/>
                          <a:pt x="9" y="12"/>
                          <a:pt x="10" y="12"/>
                        </a:cubicBezTo>
                        <a:cubicBezTo>
                          <a:pt x="10" y="11"/>
                          <a:pt x="11" y="9"/>
                          <a:pt x="11" y="8"/>
                        </a:cubicBezTo>
                        <a:cubicBezTo>
                          <a:pt x="11" y="8"/>
                          <a:pt x="11" y="7"/>
                          <a:pt x="11" y="7"/>
                        </a:cubicBezTo>
                        <a:cubicBezTo>
                          <a:pt x="10" y="7"/>
                          <a:pt x="9" y="7"/>
                          <a:pt x="8" y="7"/>
                        </a:cubicBezTo>
                        <a:cubicBezTo>
                          <a:pt x="8" y="6"/>
                          <a:pt x="7" y="7"/>
                          <a:pt x="7" y="7"/>
                        </a:cubicBezTo>
                        <a:cubicBezTo>
                          <a:pt x="7" y="10"/>
                          <a:pt x="8" y="12"/>
                          <a:pt x="8" y="14"/>
                        </a:cubicBezTo>
                        <a:cubicBezTo>
                          <a:pt x="8" y="15"/>
                          <a:pt x="9" y="15"/>
                          <a:pt x="9" y="14"/>
                        </a:cubicBezTo>
                        <a:cubicBezTo>
                          <a:pt x="10" y="12"/>
                          <a:pt x="10" y="10"/>
                          <a:pt x="10" y="8"/>
                        </a:cubicBezTo>
                        <a:cubicBezTo>
                          <a:pt x="10" y="7"/>
                          <a:pt x="9" y="7"/>
                          <a:pt x="9" y="8"/>
                        </a:cubicBezTo>
                        <a:cubicBezTo>
                          <a:pt x="8" y="10"/>
                          <a:pt x="7" y="12"/>
                          <a:pt x="7" y="14"/>
                        </a:cubicBezTo>
                        <a:cubicBezTo>
                          <a:pt x="8" y="15"/>
                          <a:pt x="8" y="15"/>
                          <a:pt x="9" y="14"/>
                        </a:cubicBezTo>
                        <a:cubicBezTo>
                          <a:pt x="10" y="13"/>
                          <a:pt x="10" y="12"/>
                          <a:pt x="11" y="11"/>
                        </a:cubicBezTo>
                        <a:cubicBezTo>
                          <a:pt x="11" y="10"/>
                          <a:pt x="10" y="9"/>
                          <a:pt x="9" y="10"/>
                        </a:cubicBezTo>
                        <a:cubicBezTo>
                          <a:pt x="9" y="12"/>
                          <a:pt x="8" y="13"/>
                          <a:pt x="6" y="14"/>
                        </a:cubicBezTo>
                        <a:cubicBezTo>
                          <a:pt x="7" y="14"/>
                          <a:pt x="7" y="15"/>
                          <a:pt x="8" y="15"/>
                        </a:cubicBezTo>
                        <a:cubicBezTo>
                          <a:pt x="8" y="11"/>
                          <a:pt x="8" y="8"/>
                          <a:pt x="7" y="4"/>
                        </a:cubicBezTo>
                        <a:cubicBezTo>
                          <a:pt x="7" y="3"/>
                          <a:pt x="6" y="3"/>
                          <a:pt x="6" y="4"/>
                        </a:cubicBezTo>
                        <a:cubicBezTo>
                          <a:pt x="6" y="8"/>
                          <a:pt x="6" y="11"/>
                          <a:pt x="6" y="15"/>
                        </a:cubicBezTo>
                        <a:cubicBezTo>
                          <a:pt x="6" y="16"/>
                          <a:pt x="8" y="16"/>
                          <a:pt x="8" y="15"/>
                        </a:cubicBezTo>
                        <a:cubicBezTo>
                          <a:pt x="8" y="10"/>
                          <a:pt x="9" y="4"/>
                          <a:pt x="5" y="0"/>
                        </a:cubicBezTo>
                        <a:cubicBezTo>
                          <a:pt x="5" y="0"/>
                          <a:pt x="4" y="0"/>
                          <a:pt x="4" y="0"/>
                        </a:cubicBezTo>
                        <a:cubicBezTo>
                          <a:pt x="4" y="3"/>
                          <a:pt x="4" y="5"/>
                          <a:pt x="4" y="7"/>
                        </a:cubicBezTo>
                        <a:cubicBezTo>
                          <a:pt x="4" y="8"/>
                          <a:pt x="5" y="8"/>
                          <a:pt x="5" y="7"/>
                        </a:cubicBezTo>
                        <a:cubicBezTo>
                          <a:pt x="5" y="7"/>
                          <a:pt x="6" y="6"/>
                          <a:pt x="6" y="6"/>
                        </a:cubicBezTo>
                        <a:cubicBezTo>
                          <a:pt x="6" y="6"/>
                          <a:pt x="5" y="5"/>
                          <a:pt x="5" y="5"/>
                        </a:cubicBezTo>
                        <a:cubicBezTo>
                          <a:pt x="4" y="7"/>
                          <a:pt x="2" y="9"/>
                          <a:pt x="1" y="10"/>
                        </a:cubicBezTo>
                        <a:cubicBezTo>
                          <a:pt x="0" y="11"/>
                          <a:pt x="1" y="12"/>
                          <a:pt x="2" y="11"/>
                        </a:cubicBezTo>
                        <a:cubicBezTo>
                          <a:pt x="3" y="11"/>
                          <a:pt x="4" y="10"/>
                          <a:pt x="5" y="10"/>
                        </a:cubicBezTo>
                        <a:cubicBezTo>
                          <a:pt x="5" y="9"/>
                          <a:pt x="5" y="9"/>
                          <a:pt x="5" y="8"/>
                        </a:cubicBezTo>
                        <a:cubicBezTo>
                          <a:pt x="3" y="9"/>
                          <a:pt x="2" y="10"/>
                          <a:pt x="0" y="11"/>
                        </a:cubicBezTo>
                        <a:cubicBezTo>
                          <a:pt x="0" y="11"/>
                          <a:pt x="0" y="12"/>
                          <a:pt x="0" y="12"/>
                        </a:cubicBezTo>
                        <a:cubicBezTo>
                          <a:pt x="2" y="13"/>
                          <a:pt x="3" y="13"/>
                          <a:pt x="4" y="14"/>
                        </a:cubicBezTo>
                        <a:cubicBezTo>
                          <a:pt x="4" y="13"/>
                          <a:pt x="4" y="13"/>
                          <a:pt x="4" y="13"/>
                        </a:cubicBezTo>
                        <a:cubicBezTo>
                          <a:pt x="3" y="13"/>
                          <a:pt x="2" y="13"/>
                          <a:pt x="1" y="13"/>
                        </a:cubicBezTo>
                        <a:cubicBezTo>
                          <a:pt x="0" y="13"/>
                          <a:pt x="0" y="14"/>
                          <a:pt x="1" y="14"/>
                        </a:cubicBezTo>
                        <a:cubicBezTo>
                          <a:pt x="1" y="14"/>
                          <a:pt x="1" y="14"/>
                          <a:pt x="2" y="14"/>
                        </a:cubicBezTo>
                        <a:cubicBezTo>
                          <a:pt x="2" y="15"/>
                          <a:pt x="2" y="14"/>
                          <a:pt x="3" y="14"/>
                        </a:cubicBezTo>
                        <a:cubicBezTo>
                          <a:pt x="3" y="13"/>
                          <a:pt x="5" y="13"/>
                          <a:pt x="6" y="12"/>
                        </a:cubicBezTo>
                        <a:cubicBezTo>
                          <a:pt x="6" y="12"/>
                          <a:pt x="6" y="12"/>
                          <a:pt x="5" y="11"/>
                        </a:cubicBezTo>
                        <a:cubicBezTo>
                          <a:pt x="5" y="12"/>
                          <a:pt x="4" y="13"/>
                          <a:pt x="4" y="13"/>
                        </a:cubicBezTo>
                        <a:cubicBezTo>
                          <a:pt x="4" y="14"/>
                          <a:pt x="5" y="15"/>
                          <a:pt x="5" y="14"/>
                        </a:cubicBezTo>
                        <a:cubicBezTo>
                          <a:pt x="6" y="13"/>
                          <a:pt x="7" y="11"/>
                          <a:pt x="7" y="9"/>
                        </a:cubicBezTo>
                        <a:cubicBezTo>
                          <a:pt x="8" y="8"/>
                          <a:pt x="6" y="8"/>
                          <a:pt x="6"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7" name="Freeform 164"/>
                  <p:cNvSpPr/>
                  <p:nvPr/>
                </p:nvSpPr>
                <p:spPr bwMode="auto">
                  <a:xfrm>
                    <a:off x="962025" y="2514601"/>
                    <a:ext cx="3175" cy="1588"/>
                  </a:xfrm>
                  <a:custGeom>
                    <a:avLst/>
                    <a:gdLst>
                      <a:gd name="T0" fmla="*/ 1 w 3"/>
                      <a:gd name="T1" fmla="*/ 1 h 2"/>
                      <a:gd name="T2" fmla="*/ 1 w 3"/>
                      <a:gd name="T3" fmla="*/ 1 h 2"/>
                      <a:gd name="T4" fmla="*/ 1 w 3"/>
                      <a:gd name="T5" fmla="*/ 1 h 2"/>
                      <a:gd name="T6" fmla="*/ 1 w 3"/>
                      <a:gd name="T7" fmla="*/ 1 h 2"/>
                      <a:gd name="T8" fmla="*/ 2 w 3"/>
                      <a:gd name="T9" fmla="*/ 2 h 2"/>
                      <a:gd name="T10" fmla="*/ 2 w 3"/>
                      <a:gd name="T11" fmla="*/ 0 h 2"/>
                      <a:gd name="T12" fmla="*/ 1 w 3"/>
                      <a:gd name="T13" fmla="*/ 1 h 2"/>
                    </a:gdLst>
                    <a:ahLst/>
                    <a:cxnLst>
                      <a:cxn ang="0">
                        <a:pos x="T0" y="T1"/>
                      </a:cxn>
                      <a:cxn ang="0">
                        <a:pos x="T2" y="T3"/>
                      </a:cxn>
                      <a:cxn ang="0">
                        <a:pos x="T4" y="T5"/>
                      </a:cxn>
                      <a:cxn ang="0">
                        <a:pos x="T6" y="T7"/>
                      </a:cxn>
                      <a:cxn ang="0">
                        <a:pos x="T8" y="T9"/>
                      </a:cxn>
                      <a:cxn ang="0">
                        <a:pos x="T10" y="T11"/>
                      </a:cxn>
                      <a:cxn ang="0">
                        <a:pos x="T12" y="T13"/>
                      </a:cxn>
                    </a:cxnLst>
                    <a:rect l="0" t="0" r="r" b="b"/>
                    <a:pathLst>
                      <a:path w="3" h="2">
                        <a:moveTo>
                          <a:pt x="1" y="1"/>
                        </a:moveTo>
                        <a:cubicBezTo>
                          <a:pt x="1" y="1"/>
                          <a:pt x="1" y="2"/>
                          <a:pt x="1" y="1"/>
                        </a:cubicBezTo>
                        <a:cubicBezTo>
                          <a:pt x="1" y="1"/>
                          <a:pt x="1" y="1"/>
                          <a:pt x="1" y="1"/>
                        </a:cubicBezTo>
                        <a:cubicBezTo>
                          <a:pt x="1" y="1"/>
                          <a:pt x="1" y="1"/>
                          <a:pt x="1" y="1"/>
                        </a:cubicBezTo>
                        <a:cubicBezTo>
                          <a:pt x="1" y="1"/>
                          <a:pt x="1" y="2"/>
                          <a:pt x="2" y="2"/>
                        </a:cubicBezTo>
                        <a:cubicBezTo>
                          <a:pt x="3" y="2"/>
                          <a:pt x="3" y="1"/>
                          <a:pt x="2" y="0"/>
                        </a:cubicBezTo>
                        <a:cubicBezTo>
                          <a:pt x="1" y="0"/>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8" name="Freeform 165"/>
                  <p:cNvSpPr/>
                  <p:nvPr/>
                </p:nvSpPr>
                <p:spPr bwMode="auto">
                  <a:xfrm>
                    <a:off x="946150" y="2519363"/>
                    <a:ext cx="3175" cy="3175"/>
                  </a:xfrm>
                  <a:custGeom>
                    <a:avLst/>
                    <a:gdLst>
                      <a:gd name="T0" fmla="*/ 2 w 3"/>
                      <a:gd name="T1" fmla="*/ 1 h 3"/>
                      <a:gd name="T2" fmla="*/ 3 w 3"/>
                      <a:gd name="T3" fmla="*/ 1 h 3"/>
                      <a:gd name="T4" fmla="*/ 2 w 3"/>
                      <a:gd name="T5" fmla="*/ 0 h 3"/>
                      <a:gd name="T6" fmla="*/ 1 w 3"/>
                      <a:gd name="T7" fmla="*/ 2 h 3"/>
                      <a:gd name="T8" fmla="*/ 2 w 3"/>
                      <a:gd name="T9" fmla="*/ 2 h 3"/>
                      <a:gd name="T10" fmla="*/ 2 w 3"/>
                      <a:gd name="T11" fmla="*/ 2 h 3"/>
                      <a:gd name="T12" fmla="*/ 2 w 3"/>
                      <a:gd name="T13" fmla="*/ 2 h 3"/>
                      <a:gd name="T14" fmla="*/ 2 w 3"/>
                      <a:gd name="T15" fmla="*/ 2 h 3"/>
                      <a:gd name="T16" fmla="*/ 2 w 3"/>
                      <a:gd name="T17" fmla="*/ 1 h 3"/>
                      <a:gd name="T18" fmla="*/ 1 w 3"/>
                      <a:gd name="T19" fmla="*/ 2 h 3"/>
                      <a:gd name="T20" fmla="*/ 2 w 3"/>
                      <a:gd name="T21" fmla="*/ 3 h 3"/>
                      <a:gd name="T22" fmla="*/ 3 w 3"/>
                      <a:gd name="T23" fmla="*/ 1 h 3"/>
                      <a:gd name="T24" fmla="*/ 2 w 3"/>
                      <a:gd name="T25" fmla="*/ 0 h 3"/>
                      <a:gd name="T26" fmla="*/ 1 w 3"/>
                      <a:gd name="T27" fmla="*/ 0 h 3"/>
                      <a:gd name="T28" fmla="*/ 2 w 3"/>
                      <a:gd name="T29"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 h="3">
                        <a:moveTo>
                          <a:pt x="2" y="1"/>
                        </a:moveTo>
                        <a:cubicBezTo>
                          <a:pt x="3" y="1"/>
                          <a:pt x="3" y="1"/>
                          <a:pt x="3" y="1"/>
                        </a:cubicBezTo>
                        <a:cubicBezTo>
                          <a:pt x="2" y="1"/>
                          <a:pt x="2" y="0"/>
                          <a:pt x="2" y="0"/>
                        </a:cubicBezTo>
                        <a:cubicBezTo>
                          <a:pt x="1" y="1"/>
                          <a:pt x="1" y="1"/>
                          <a:pt x="1" y="2"/>
                        </a:cubicBezTo>
                        <a:cubicBezTo>
                          <a:pt x="1" y="2"/>
                          <a:pt x="1" y="2"/>
                          <a:pt x="2" y="2"/>
                        </a:cubicBezTo>
                        <a:cubicBezTo>
                          <a:pt x="2" y="2"/>
                          <a:pt x="2" y="2"/>
                          <a:pt x="2" y="2"/>
                        </a:cubicBezTo>
                        <a:cubicBezTo>
                          <a:pt x="2" y="2"/>
                          <a:pt x="2" y="2"/>
                          <a:pt x="2" y="2"/>
                        </a:cubicBezTo>
                        <a:cubicBezTo>
                          <a:pt x="2" y="2"/>
                          <a:pt x="2" y="2"/>
                          <a:pt x="2" y="2"/>
                        </a:cubicBezTo>
                        <a:cubicBezTo>
                          <a:pt x="3" y="2"/>
                          <a:pt x="3" y="1"/>
                          <a:pt x="2" y="1"/>
                        </a:cubicBezTo>
                        <a:cubicBezTo>
                          <a:pt x="1" y="1"/>
                          <a:pt x="1" y="1"/>
                          <a:pt x="1" y="2"/>
                        </a:cubicBezTo>
                        <a:cubicBezTo>
                          <a:pt x="0" y="3"/>
                          <a:pt x="2" y="3"/>
                          <a:pt x="2" y="3"/>
                        </a:cubicBezTo>
                        <a:cubicBezTo>
                          <a:pt x="2" y="2"/>
                          <a:pt x="3" y="1"/>
                          <a:pt x="3" y="1"/>
                        </a:cubicBezTo>
                        <a:cubicBezTo>
                          <a:pt x="3" y="0"/>
                          <a:pt x="3" y="0"/>
                          <a:pt x="2" y="0"/>
                        </a:cubicBezTo>
                        <a:cubicBezTo>
                          <a:pt x="2" y="0"/>
                          <a:pt x="2" y="0"/>
                          <a:pt x="1" y="0"/>
                        </a:cubicBezTo>
                        <a:cubicBezTo>
                          <a:pt x="1" y="1"/>
                          <a:pt x="2" y="2"/>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9" name="Freeform 166"/>
                  <p:cNvSpPr/>
                  <p:nvPr/>
                </p:nvSpPr>
                <p:spPr bwMode="auto">
                  <a:xfrm>
                    <a:off x="896938" y="2495551"/>
                    <a:ext cx="15875" cy="17463"/>
                  </a:xfrm>
                  <a:custGeom>
                    <a:avLst/>
                    <a:gdLst>
                      <a:gd name="T0" fmla="*/ 11 w 15"/>
                      <a:gd name="T1" fmla="*/ 15 h 17"/>
                      <a:gd name="T2" fmla="*/ 12 w 15"/>
                      <a:gd name="T3" fmla="*/ 8 h 17"/>
                      <a:gd name="T4" fmla="*/ 11 w 15"/>
                      <a:gd name="T5" fmla="*/ 7 h 17"/>
                      <a:gd name="T6" fmla="*/ 8 w 15"/>
                      <a:gd name="T7" fmla="*/ 8 h 17"/>
                      <a:gd name="T8" fmla="*/ 9 w 15"/>
                      <a:gd name="T9" fmla="*/ 9 h 17"/>
                      <a:gd name="T10" fmla="*/ 15 w 15"/>
                      <a:gd name="T11" fmla="*/ 3 h 17"/>
                      <a:gd name="T12" fmla="*/ 15 w 15"/>
                      <a:gd name="T13" fmla="*/ 2 h 17"/>
                      <a:gd name="T14" fmla="*/ 14 w 15"/>
                      <a:gd name="T15" fmla="*/ 1 h 17"/>
                      <a:gd name="T16" fmla="*/ 13 w 15"/>
                      <a:gd name="T17" fmla="*/ 0 h 17"/>
                      <a:gd name="T18" fmla="*/ 5 w 15"/>
                      <a:gd name="T19" fmla="*/ 1 h 17"/>
                      <a:gd name="T20" fmla="*/ 4 w 15"/>
                      <a:gd name="T21" fmla="*/ 2 h 17"/>
                      <a:gd name="T22" fmla="*/ 0 w 15"/>
                      <a:gd name="T23" fmla="*/ 10 h 17"/>
                      <a:gd name="T24" fmla="*/ 1 w 15"/>
                      <a:gd name="T25" fmla="*/ 11 h 17"/>
                      <a:gd name="T26" fmla="*/ 3 w 15"/>
                      <a:gd name="T27" fmla="*/ 9 h 17"/>
                      <a:gd name="T28" fmla="*/ 2 w 15"/>
                      <a:gd name="T29" fmla="*/ 8 h 17"/>
                      <a:gd name="T30" fmla="*/ 1 w 15"/>
                      <a:gd name="T31" fmla="*/ 14 h 17"/>
                      <a:gd name="T32" fmla="*/ 2 w 15"/>
                      <a:gd name="T33" fmla="*/ 14 h 17"/>
                      <a:gd name="T34" fmla="*/ 3 w 15"/>
                      <a:gd name="T35" fmla="*/ 12 h 17"/>
                      <a:gd name="T36" fmla="*/ 2 w 15"/>
                      <a:gd name="T37" fmla="*/ 12 h 17"/>
                      <a:gd name="T38" fmla="*/ 1 w 15"/>
                      <a:gd name="T39" fmla="*/ 14 h 17"/>
                      <a:gd name="T40" fmla="*/ 2 w 15"/>
                      <a:gd name="T41" fmla="*/ 14 h 17"/>
                      <a:gd name="T42" fmla="*/ 3 w 15"/>
                      <a:gd name="T43" fmla="*/ 8 h 17"/>
                      <a:gd name="T44" fmla="*/ 2 w 15"/>
                      <a:gd name="T45" fmla="*/ 8 h 17"/>
                      <a:gd name="T46" fmla="*/ 0 w 15"/>
                      <a:gd name="T47" fmla="*/ 10 h 17"/>
                      <a:gd name="T48" fmla="*/ 1 w 15"/>
                      <a:gd name="T49" fmla="*/ 10 h 17"/>
                      <a:gd name="T50" fmla="*/ 5 w 15"/>
                      <a:gd name="T51" fmla="*/ 2 h 17"/>
                      <a:gd name="T52" fmla="*/ 5 w 15"/>
                      <a:gd name="T53" fmla="*/ 3 h 17"/>
                      <a:gd name="T54" fmla="*/ 14 w 15"/>
                      <a:gd name="T55" fmla="*/ 1 h 17"/>
                      <a:gd name="T56" fmla="*/ 13 w 15"/>
                      <a:gd name="T57" fmla="*/ 1 h 17"/>
                      <a:gd name="T58" fmla="*/ 14 w 15"/>
                      <a:gd name="T59" fmla="*/ 3 h 17"/>
                      <a:gd name="T60" fmla="*/ 14 w 15"/>
                      <a:gd name="T61" fmla="*/ 1 h 17"/>
                      <a:gd name="T62" fmla="*/ 8 w 15"/>
                      <a:gd name="T63" fmla="*/ 8 h 17"/>
                      <a:gd name="T64" fmla="*/ 8 w 15"/>
                      <a:gd name="T65" fmla="*/ 9 h 17"/>
                      <a:gd name="T66" fmla="*/ 11 w 15"/>
                      <a:gd name="T67" fmla="*/ 9 h 17"/>
                      <a:gd name="T68" fmla="*/ 10 w 15"/>
                      <a:gd name="T69" fmla="*/ 8 h 17"/>
                      <a:gd name="T70" fmla="*/ 10 w 15"/>
                      <a:gd name="T71" fmla="*/ 16 h 17"/>
                      <a:gd name="T72" fmla="*/ 11 w 15"/>
                      <a:gd name="T73" fmla="*/ 1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 h="17">
                        <a:moveTo>
                          <a:pt x="11" y="15"/>
                        </a:moveTo>
                        <a:cubicBezTo>
                          <a:pt x="9" y="14"/>
                          <a:pt x="11" y="10"/>
                          <a:pt x="12" y="8"/>
                        </a:cubicBezTo>
                        <a:cubicBezTo>
                          <a:pt x="12" y="8"/>
                          <a:pt x="12" y="7"/>
                          <a:pt x="11" y="7"/>
                        </a:cubicBezTo>
                        <a:cubicBezTo>
                          <a:pt x="10" y="8"/>
                          <a:pt x="9" y="8"/>
                          <a:pt x="8" y="8"/>
                        </a:cubicBezTo>
                        <a:cubicBezTo>
                          <a:pt x="8" y="8"/>
                          <a:pt x="9" y="8"/>
                          <a:pt x="9" y="9"/>
                        </a:cubicBezTo>
                        <a:cubicBezTo>
                          <a:pt x="10" y="6"/>
                          <a:pt x="12" y="4"/>
                          <a:pt x="15" y="3"/>
                        </a:cubicBezTo>
                        <a:cubicBezTo>
                          <a:pt x="15" y="2"/>
                          <a:pt x="15" y="2"/>
                          <a:pt x="15" y="2"/>
                        </a:cubicBezTo>
                        <a:cubicBezTo>
                          <a:pt x="15" y="1"/>
                          <a:pt x="14" y="1"/>
                          <a:pt x="14" y="1"/>
                        </a:cubicBezTo>
                        <a:cubicBezTo>
                          <a:pt x="14" y="0"/>
                          <a:pt x="14" y="0"/>
                          <a:pt x="13" y="0"/>
                        </a:cubicBezTo>
                        <a:cubicBezTo>
                          <a:pt x="10" y="1"/>
                          <a:pt x="8" y="2"/>
                          <a:pt x="5" y="1"/>
                        </a:cubicBezTo>
                        <a:cubicBezTo>
                          <a:pt x="4" y="1"/>
                          <a:pt x="4" y="2"/>
                          <a:pt x="4" y="2"/>
                        </a:cubicBezTo>
                        <a:cubicBezTo>
                          <a:pt x="6" y="5"/>
                          <a:pt x="1" y="7"/>
                          <a:pt x="0" y="10"/>
                        </a:cubicBezTo>
                        <a:cubicBezTo>
                          <a:pt x="0" y="11"/>
                          <a:pt x="1" y="11"/>
                          <a:pt x="1" y="11"/>
                        </a:cubicBezTo>
                        <a:cubicBezTo>
                          <a:pt x="2" y="10"/>
                          <a:pt x="2" y="9"/>
                          <a:pt x="3" y="9"/>
                        </a:cubicBezTo>
                        <a:cubicBezTo>
                          <a:pt x="3" y="9"/>
                          <a:pt x="2" y="8"/>
                          <a:pt x="2" y="8"/>
                        </a:cubicBezTo>
                        <a:cubicBezTo>
                          <a:pt x="2" y="10"/>
                          <a:pt x="2" y="12"/>
                          <a:pt x="1" y="14"/>
                        </a:cubicBezTo>
                        <a:cubicBezTo>
                          <a:pt x="2" y="14"/>
                          <a:pt x="2" y="14"/>
                          <a:pt x="2" y="14"/>
                        </a:cubicBezTo>
                        <a:cubicBezTo>
                          <a:pt x="3" y="13"/>
                          <a:pt x="3" y="13"/>
                          <a:pt x="3" y="12"/>
                        </a:cubicBezTo>
                        <a:cubicBezTo>
                          <a:pt x="3" y="11"/>
                          <a:pt x="2" y="11"/>
                          <a:pt x="2" y="12"/>
                        </a:cubicBezTo>
                        <a:cubicBezTo>
                          <a:pt x="1" y="13"/>
                          <a:pt x="1" y="13"/>
                          <a:pt x="1" y="14"/>
                        </a:cubicBezTo>
                        <a:cubicBezTo>
                          <a:pt x="1" y="15"/>
                          <a:pt x="2" y="15"/>
                          <a:pt x="2" y="14"/>
                        </a:cubicBezTo>
                        <a:cubicBezTo>
                          <a:pt x="3" y="12"/>
                          <a:pt x="3" y="10"/>
                          <a:pt x="3" y="8"/>
                        </a:cubicBezTo>
                        <a:cubicBezTo>
                          <a:pt x="3" y="8"/>
                          <a:pt x="2" y="7"/>
                          <a:pt x="2" y="8"/>
                        </a:cubicBezTo>
                        <a:cubicBezTo>
                          <a:pt x="1" y="8"/>
                          <a:pt x="1" y="9"/>
                          <a:pt x="0" y="10"/>
                        </a:cubicBezTo>
                        <a:cubicBezTo>
                          <a:pt x="0" y="10"/>
                          <a:pt x="1" y="10"/>
                          <a:pt x="1" y="10"/>
                        </a:cubicBezTo>
                        <a:cubicBezTo>
                          <a:pt x="2" y="7"/>
                          <a:pt x="8" y="6"/>
                          <a:pt x="5" y="2"/>
                        </a:cubicBezTo>
                        <a:cubicBezTo>
                          <a:pt x="5" y="2"/>
                          <a:pt x="5" y="2"/>
                          <a:pt x="5" y="3"/>
                        </a:cubicBezTo>
                        <a:cubicBezTo>
                          <a:pt x="8" y="3"/>
                          <a:pt x="11" y="2"/>
                          <a:pt x="14" y="1"/>
                        </a:cubicBezTo>
                        <a:cubicBezTo>
                          <a:pt x="13" y="1"/>
                          <a:pt x="13" y="1"/>
                          <a:pt x="13" y="1"/>
                        </a:cubicBezTo>
                        <a:cubicBezTo>
                          <a:pt x="13" y="2"/>
                          <a:pt x="13" y="2"/>
                          <a:pt x="14" y="3"/>
                        </a:cubicBezTo>
                        <a:cubicBezTo>
                          <a:pt x="14" y="2"/>
                          <a:pt x="14" y="2"/>
                          <a:pt x="14" y="1"/>
                        </a:cubicBezTo>
                        <a:cubicBezTo>
                          <a:pt x="11" y="3"/>
                          <a:pt x="8" y="5"/>
                          <a:pt x="8" y="8"/>
                        </a:cubicBezTo>
                        <a:cubicBezTo>
                          <a:pt x="7" y="9"/>
                          <a:pt x="8" y="9"/>
                          <a:pt x="8" y="9"/>
                        </a:cubicBezTo>
                        <a:cubicBezTo>
                          <a:pt x="9" y="9"/>
                          <a:pt x="10" y="9"/>
                          <a:pt x="11" y="9"/>
                        </a:cubicBezTo>
                        <a:cubicBezTo>
                          <a:pt x="11" y="9"/>
                          <a:pt x="11" y="8"/>
                          <a:pt x="10" y="8"/>
                        </a:cubicBezTo>
                        <a:cubicBezTo>
                          <a:pt x="9" y="11"/>
                          <a:pt x="7" y="14"/>
                          <a:pt x="10" y="16"/>
                        </a:cubicBezTo>
                        <a:cubicBezTo>
                          <a:pt x="11" y="17"/>
                          <a:pt x="12" y="16"/>
                          <a:pt x="11"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0" name="Freeform 176"/>
                  <p:cNvSpPr/>
                  <p:nvPr/>
                </p:nvSpPr>
                <p:spPr bwMode="auto">
                  <a:xfrm>
                    <a:off x="911225" y="2327276"/>
                    <a:ext cx="77788" cy="98425"/>
                  </a:xfrm>
                  <a:custGeom>
                    <a:avLst/>
                    <a:gdLst>
                      <a:gd name="T0" fmla="*/ 21 w 73"/>
                      <a:gd name="T1" fmla="*/ 91 h 93"/>
                      <a:gd name="T2" fmla="*/ 18 w 73"/>
                      <a:gd name="T3" fmla="*/ 69 h 93"/>
                      <a:gd name="T4" fmla="*/ 7 w 73"/>
                      <a:gd name="T5" fmla="*/ 46 h 93"/>
                      <a:gd name="T6" fmla="*/ 39 w 73"/>
                      <a:gd name="T7" fmla="*/ 4 h 93"/>
                      <a:gd name="T8" fmla="*/ 65 w 73"/>
                      <a:gd name="T9" fmla="*/ 23 h 93"/>
                      <a:gd name="T10" fmla="*/ 61 w 73"/>
                      <a:gd name="T11" fmla="*/ 50 h 93"/>
                      <a:gd name="T12" fmla="*/ 50 w 73"/>
                      <a:gd name="T13" fmla="*/ 66 h 93"/>
                      <a:gd name="T14" fmla="*/ 44 w 73"/>
                      <a:gd name="T15" fmla="*/ 92 h 93"/>
                      <a:gd name="T16" fmla="*/ 45 w 73"/>
                      <a:gd name="T17" fmla="*/ 93 h 93"/>
                      <a:gd name="T18" fmla="*/ 53 w 73"/>
                      <a:gd name="T19" fmla="*/ 65 h 93"/>
                      <a:gd name="T20" fmla="*/ 67 w 73"/>
                      <a:gd name="T21" fmla="*/ 40 h 93"/>
                      <a:gd name="T22" fmla="*/ 42 w 73"/>
                      <a:gd name="T23" fmla="*/ 3 h 93"/>
                      <a:gd name="T24" fmla="*/ 5 w 73"/>
                      <a:gd name="T25" fmla="*/ 32 h 93"/>
                      <a:gd name="T26" fmla="*/ 10 w 73"/>
                      <a:gd name="T27" fmla="*/ 57 h 93"/>
                      <a:gd name="T28" fmla="*/ 17 w 73"/>
                      <a:gd name="T29" fmla="*/ 79 h 93"/>
                      <a:gd name="T30" fmla="*/ 20 w 73"/>
                      <a:gd name="T31" fmla="*/ 91 h 93"/>
                      <a:gd name="T32" fmla="*/ 21 w 73"/>
                      <a:gd name="T33" fmla="*/ 91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3" h="93">
                        <a:moveTo>
                          <a:pt x="21" y="91"/>
                        </a:moveTo>
                        <a:cubicBezTo>
                          <a:pt x="16" y="84"/>
                          <a:pt x="19" y="76"/>
                          <a:pt x="18" y="69"/>
                        </a:cubicBezTo>
                        <a:cubicBezTo>
                          <a:pt x="16" y="61"/>
                          <a:pt x="9" y="54"/>
                          <a:pt x="7" y="46"/>
                        </a:cubicBezTo>
                        <a:cubicBezTo>
                          <a:pt x="0" y="27"/>
                          <a:pt x="19" y="5"/>
                          <a:pt x="39" y="4"/>
                        </a:cubicBezTo>
                        <a:cubicBezTo>
                          <a:pt x="51" y="4"/>
                          <a:pt x="61" y="13"/>
                          <a:pt x="65" y="23"/>
                        </a:cubicBezTo>
                        <a:cubicBezTo>
                          <a:pt x="69" y="33"/>
                          <a:pt x="66" y="42"/>
                          <a:pt x="61" y="50"/>
                        </a:cubicBezTo>
                        <a:cubicBezTo>
                          <a:pt x="57" y="56"/>
                          <a:pt x="53" y="60"/>
                          <a:pt x="50" y="66"/>
                        </a:cubicBezTo>
                        <a:cubicBezTo>
                          <a:pt x="47" y="74"/>
                          <a:pt x="50" y="85"/>
                          <a:pt x="44" y="92"/>
                        </a:cubicBezTo>
                        <a:cubicBezTo>
                          <a:pt x="43" y="92"/>
                          <a:pt x="45" y="93"/>
                          <a:pt x="45" y="93"/>
                        </a:cubicBezTo>
                        <a:cubicBezTo>
                          <a:pt x="52" y="85"/>
                          <a:pt x="48" y="74"/>
                          <a:pt x="53" y="65"/>
                        </a:cubicBezTo>
                        <a:cubicBezTo>
                          <a:pt x="57" y="56"/>
                          <a:pt x="64" y="50"/>
                          <a:pt x="67" y="40"/>
                        </a:cubicBezTo>
                        <a:cubicBezTo>
                          <a:pt x="73" y="23"/>
                          <a:pt x="59" y="6"/>
                          <a:pt x="42" y="3"/>
                        </a:cubicBezTo>
                        <a:cubicBezTo>
                          <a:pt x="24" y="0"/>
                          <a:pt x="9" y="16"/>
                          <a:pt x="5" y="32"/>
                        </a:cubicBezTo>
                        <a:cubicBezTo>
                          <a:pt x="3" y="41"/>
                          <a:pt x="6" y="49"/>
                          <a:pt x="10" y="57"/>
                        </a:cubicBezTo>
                        <a:cubicBezTo>
                          <a:pt x="15" y="64"/>
                          <a:pt x="17" y="70"/>
                          <a:pt x="17" y="79"/>
                        </a:cubicBezTo>
                        <a:cubicBezTo>
                          <a:pt x="16" y="84"/>
                          <a:pt x="17" y="88"/>
                          <a:pt x="20" y="91"/>
                        </a:cubicBezTo>
                        <a:cubicBezTo>
                          <a:pt x="20" y="92"/>
                          <a:pt x="21" y="91"/>
                          <a:pt x="21" y="9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1" name="Freeform 177"/>
                  <p:cNvSpPr/>
                  <p:nvPr/>
                </p:nvSpPr>
                <p:spPr bwMode="auto">
                  <a:xfrm>
                    <a:off x="927100" y="2425701"/>
                    <a:ext cx="34925" cy="9525"/>
                  </a:xfrm>
                  <a:custGeom>
                    <a:avLst/>
                    <a:gdLst>
                      <a:gd name="T0" fmla="*/ 3 w 33"/>
                      <a:gd name="T1" fmla="*/ 2 h 9"/>
                      <a:gd name="T2" fmla="*/ 22 w 33"/>
                      <a:gd name="T3" fmla="*/ 2 h 9"/>
                      <a:gd name="T4" fmla="*/ 27 w 33"/>
                      <a:gd name="T5" fmla="*/ 2 h 9"/>
                      <a:gd name="T6" fmla="*/ 28 w 33"/>
                      <a:gd name="T7" fmla="*/ 5 h 9"/>
                      <a:gd name="T8" fmla="*/ 22 w 33"/>
                      <a:gd name="T9" fmla="*/ 5 h 9"/>
                      <a:gd name="T10" fmla="*/ 3 w 33"/>
                      <a:gd name="T11" fmla="*/ 0 h 9"/>
                      <a:gd name="T12" fmla="*/ 1 w 33"/>
                      <a:gd name="T13" fmla="*/ 0 h 9"/>
                      <a:gd name="T14" fmla="*/ 16 w 33"/>
                      <a:gd name="T15" fmla="*/ 6 h 9"/>
                      <a:gd name="T16" fmla="*/ 32 w 33"/>
                      <a:gd name="T17" fmla="*/ 2 h 9"/>
                      <a:gd name="T18" fmla="*/ 31 w 33"/>
                      <a:gd name="T19" fmla="*/ 1 h 9"/>
                      <a:gd name="T20" fmla="*/ 3 w 33"/>
                      <a:gd name="T21" fmla="*/ 1 h 9"/>
                      <a:gd name="T22" fmla="*/ 3 w 33"/>
                      <a:gd name="T23" fmla="*/ 2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3" h="9">
                        <a:moveTo>
                          <a:pt x="3" y="2"/>
                        </a:moveTo>
                        <a:cubicBezTo>
                          <a:pt x="10" y="2"/>
                          <a:pt x="16" y="2"/>
                          <a:pt x="22" y="2"/>
                        </a:cubicBezTo>
                        <a:cubicBezTo>
                          <a:pt x="24" y="2"/>
                          <a:pt x="25" y="2"/>
                          <a:pt x="27" y="2"/>
                        </a:cubicBezTo>
                        <a:cubicBezTo>
                          <a:pt x="29" y="2"/>
                          <a:pt x="29" y="3"/>
                          <a:pt x="28" y="5"/>
                        </a:cubicBezTo>
                        <a:cubicBezTo>
                          <a:pt x="26" y="5"/>
                          <a:pt x="24" y="5"/>
                          <a:pt x="22" y="5"/>
                        </a:cubicBezTo>
                        <a:cubicBezTo>
                          <a:pt x="18" y="5"/>
                          <a:pt x="2" y="7"/>
                          <a:pt x="3" y="0"/>
                        </a:cubicBezTo>
                        <a:cubicBezTo>
                          <a:pt x="3" y="0"/>
                          <a:pt x="1" y="0"/>
                          <a:pt x="1" y="0"/>
                        </a:cubicBezTo>
                        <a:cubicBezTo>
                          <a:pt x="0" y="8"/>
                          <a:pt x="11" y="6"/>
                          <a:pt x="16" y="6"/>
                        </a:cubicBezTo>
                        <a:cubicBezTo>
                          <a:pt x="20" y="6"/>
                          <a:pt x="33" y="9"/>
                          <a:pt x="32" y="2"/>
                        </a:cubicBezTo>
                        <a:cubicBezTo>
                          <a:pt x="31" y="1"/>
                          <a:pt x="31" y="1"/>
                          <a:pt x="31" y="1"/>
                        </a:cubicBezTo>
                        <a:cubicBezTo>
                          <a:pt x="22" y="1"/>
                          <a:pt x="13" y="0"/>
                          <a:pt x="3" y="1"/>
                        </a:cubicBezTo>
                        <a:cubicBezTo>
                          <a:pt x="2" y="1"/>
                          <a:pt x="2" y="2"/>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2" name="Freeform 178"/>
                  <p:cNvSpPr/>
                  <p:nvPr/>
                </p:nvSpPr>
                <p:spPr bwMode="auto">
                  <a:xfrm>
                    <a:off x="922338" y="2430463"/>
                    <a:ext cx="38100" cy="9525"/>
                  </a:xfrm>
                  <a:custGeom>
                    <a:avLst/>
                    <a:gdLst>
                      <a:gd name="T0" fmla="*/ 8 w 36"/>
                      <a:gd name="T1" fmla="*/ 4 h 9"/>
                      <a:gd name="T2" fmla="*/ 26 w 36"/>
                      <a:gd name="T3" fmla="*/ 3 h 9"/>
                      <a:gd name="T4" fmla="*/ 31 w 36"/>
                      <a:gd name="T5" fmla="*/ 5 h 9"/>
                      <a:gd name="T6" fmla="*/ 33 w 36"/>
                      <a:gd name="T7" fmla="*/ 6 h 9"/>
                      <a:gd name="T8" fmla="*/ 19 w 36"/>
                      <a:gd name="T9" fmla="*/ 6 h 9"/>
                      <a:gd name="T10" fmla="*/ 13 w 36"/>
                      <a:gd name="T11" fmla="*/ 7 h 9"/>
                      <a:gd name="T12" fmla="*/ 14 w 36"/>
                      <a:gd name="T13" fmla="*/ 8 h 9"/>
                      <a:gd name="T14" fmla="*/ 15 w 36"/>
                      <a:gd name="T15" fmla="*/ 8 h 9"/>
                      <a:gd name="T16" fmla="*/ 15 w 36"/>
                      <a:gd name="T17" fmla="*/ 6 h 9"/>
                      <a:gd name="T18" fmla="*/ 12 w 36"/>
                      <a:gd name="T19" fmla="*/ 5 h 9"/>
                      <a:gd name="T20" fmla="*/ 8 w 36"/>
                      <a:gd name="T21" fmla="*/ 1 h 9"/>
                      <a:gd name="T22" fmla="*/ 8 w 36"/>
                      <a:gd name="T23" fmla="*/ 0 h 9"/>
                      <a:gd name="T24" fmla="*/ 15 w 36"/>
                      <a:gd name="T25" fmla="*/ 8 h 9"/>
                      <a:gd name="T26" fmla="*/ 15 w 36"/>
                      <a:gd name="T27" fmla="*/ 6 h 9"/>
                      <a:gd name="T28" fmla="*/ 14 w 36"/>
                      <a:gd name="T29" fmla="*/ 8 h 9"/>
                      <a:gd name="T30" fmla="*/ 17 w 36"/>
                      <a:gd name="T31" fmla="*/ 8 h 9"/>
                      <a:gd name="T32" fmla="*/ 26 w 36"/>
                      <a:gd name="T33" fmla="*/ 8 h 9"/>
                      <a:gd name="T34" fmla="*/ 36 w 36"/>
                      <a:gd name="T35" fmla="*/ 6 h 9"/>
                      <a:gd name="T36" fmla="*/ 29 w 36"/>
                      <a:gd name="T37" fmla="*/ 2 h 9"/>
                      <a:gd name="T38" fmla="*/ 8 w 36"/>
                      <a:gd name="T39" fmla="*/ 3 h 9"/>
                      <a:gd name="T40" fmla="*/ 8 w 36"/>
                      <a:gd name="T41" fmla="*/ 4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6" h="9">
                        <a:moveTo>
                          <a:pt x="8" y="4"/>
                        </a:moveTo>
                        <a:cubicBezTo>
                          <a:pt x="14" y="4"/>
                          <a:pt x="20" y="3"/>
                          <a:pt x="26" y="3"/>
                        </a:cubicBezTo>
                        <a:cubicBezTo>
                          <a:pt x="28" y="4"/>
                          <a:pt x="29" y="4"/>
                          <a:pt x="31" y="5"/>
                        </a:cubicBezTo>
                        <a:cubicBezTo>
                          <a:pt x="32" y="5"/>
                          <a:pt x="36" y="6"/>
                          <a:pt x="33" y="6"/>
                        </a:cubicBezTo>
                        <a:cubicBezTo>
                          <a:pt x="29" y="7"/>
                          <a:pt x="23" y="7"/>
                          <a:pt x="19" y="6"/>
                        </a:cubicBezTo>
                        <a:cubicBezTo>
                          <a:pt x="18" y="6"/>
                          <a:pt x="14" y="5"/>
                          <a:pt x="13" y="7"/>
                        </a:cubicBezTo>
                        <a:cubicBezTo>
                          <a:pt x="13" y="7"/>
                          <a:pt x="13" y="7"/>
                          <a:pt x="14" y="8"/>
                        </a:cubicBezTo>
                        <a:cubicBezTo>
                          <a:pt x="14" y="8"/>
                          <a:pt x="14" y="8"/>
                          <a:pt x="15" y="8"/>
                        </a:cubicBezTo>
                        <a:cubicBezTo>
                          <a:pt x="15" y="7"/>
                          <a:pt x="15" y="7"/>
                          <a:pt x="15" y="6"/>
                        </a:cubicBezTo>
                        <a:cubicBezTo>
                          <a:pt x="14" y="6"/>
                          <a:pt x="13" y="6"/>
                          <a:pt x="12" y="5"/>
                        </a:cubicBezTo>
                        <a:cubicBezTo>
                          <a:pt x="10" y="5"/>
                          <a:pt x="4" y="3"/>
                          <a:pt x="8" y="1"/>
                        </a:cubicBezTo>
                        <a:cubicBezTo>
                          <a:pt x="9" y="1"/>
                          <a:pt x="8" y="0"/>
                          <a:pt x="8" y="0"/>
                        </a:cubicBezTo>
                        <a:cubicBezTo>
                          <a:pt x="0" y="3"/>
                          <a:pt x="11" y="8"/>
                          <a:pt x="15" y="8"/>
                        </a:cubicBezTo>
                        <a:cubicBezTo>
                          <a:pt x="16" y="8"/>
                          <a:pt x="16" y="7"/>
                          <a:pt x="15" y="6"/>
                        </a:cubicBezTo>
                        <a:cubicBezTo>
                          <a:pt x="14" y="6"/>
                          <a:pt x="15" y="7"/>
                          <a:pt x="14" y="8"/>
                        </a:cubicBezTo>
                        <a:cubicBezTo>
                          <a:pt x="15" y="7"/>
                          <a:pt x="16" y="8"/>
                          <a:pt x="17" y="8"/>
                        </a:cubicBezTo>
                        <a:cubicBezTo>
                          <a:pt x="20" y="8"/>
                          <a:pt x="23" y="8"/>
                          <a:pt x="26" y="8"/>
                        </a:cubicBezTo>
                        <a:cubicBezTo>
                          <a:pt x="27" y="8"/>
                          <a:pt x="36" y="9"/>
                          <a:pt x="36" y="6"/>
                        </a:cubicBezTo>
                        <a:cubicBezTo>
                          <a:pt x="36" y="4"/>
                          <a:pt x="30" y="3"/>
                          <a:pt x="29" y="2"/>
                        </a:cubicBezTo>
                        <a:cubicBezTo>
                          <a:pt x="22" y="1"/>
                          <a:pt x="15" y="3"/>
                          <a:pt x="8" y="3"/>
                        </a:cubicBezTo>
                        <a:cubicBezTo>
                          <a:pt x="7" y="3"/>
                          <a:pt x="7" y="4"/>
                          <a:pt x="8"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3" name="Freeform 179"/>
                  <p:cNvSpPr/>
                  <p:nvPr/>
                </p:nvSpPr>
                <p:spPr bwMode="auto">
                  <a:xfrm>
                    <a:off x="925513" y="2433638"/>
                    <a:ext cx="36513" cy="11113"/>
                  </a:xfrm>
                  <a:custGeom>
                    <a:avLst/>
                    <a:gdLst>
                      <a:gd name="T0" fmla="*/ 8 w 35"/>
                      <a:gd name="T1" fmla="*/ 4 h 11"/>
                      <a:gd name="T2" fmla="*/ 1 w 35"/>
                      <a:gd name="T3" fmla="*/ 3 h 11"/>
                      <a:gd name="T4" fmla="*/ 0 w 35"/>
                      <a:gd name="T5" fmla="*/ 4 h 11"/>
                      <a:gd name="T6" fmla="*/ 19 w 35"/>
                      <a:gd name="T7" fmla="*/ 11 h 11"/>
                      <a:gd name="T8" fmla="*/ 30 w 35"/>
                      <a:gd name="T9" fmla="*/ 1 h 11"/>
                      <a:gd name="T10" fmla="*/ 28 w 35"/>
                      <a:gd name="T11" fmla="*/ 2 h 11"/>
                      <a:gd name="T12" fmla="*/ 16 w 35"/>
                      <a:gd name="T13" fmla="*/ 9 h 11"/>
                      <a:gd name="T14" fmla="*/ 6 w 35"/>
                      <a:gd name="T15" fmla="*/ 8 h 11"/>
                      <a:gd name="T16" fmla="*/ 2 w 35"/>
                      <a:gd name="T17" fmla="*/ 6 h 11"/>
                      <a:gd name="T18" fmla="*/ 3 w 35"/>
                      <a:gd name="T19" fmla="*/ 5 h 11"/>
                      <a:gd name="T20" fmla="*/ 8 w 35"/>
                      <a:gd name="T21" fmla="*/ 5 h 11"/>
                      <a:gd name="T22" fmla="*/ 8 w 35"/>
                      <a:gd name="T23" fmla="*/ 4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 h="11">
                        <a:moveTo>
                          <a:pt x="8" y="4"/>
                        </a:moveTo>
                        <a:cubicBezTo>
                          <a:pt x="6" y="4"/>
                          <a:pt x="3" y="4"/>
                          <a:pt x="1" y="3"/>
                        </a:cubicBezTo>
                        <a:cubicBezTo>
                          <a:pt x="1" y="3"/>
                          <a:pt x="0" y="4"/>
                          <a:pt x="0" y="4"/>
                        </a:cubicBezTo>
                        <a:cubicBezTo>
                          <a:pt x="0" y="10"/>
                          <a:pt x="15" y="11"/>
                          <a:pt x="19" y="11"/>
                        </a:cubicBezTo>
                        <a:cubicBezTo>
                          <a:pt x="25" y="11"/>
                          <a:pt x="35" y="9"/>
                          <a:pt x="30" y="1"/>
                        </a:cubicBezTo>
                        <a:cubicBezTo>
                          <a:pt x="29" y="0"/>
                          <a:pt x="28" y="1"/>
                          <a:pt x="28" y="2"/>
                        </a:cubicBezTo>
                        <a:cubicBezTo>
                          <a:pt x="33" y="9"/>
                          <a:pt x="21" y="10"/>
                          <a:pt x="16" y="9"/>
                        </a:cubicBezTo>
                        <a:cubicBezTo>
                          <a:pt x="13" y="9"/>
                          <a:pt x="9" y="9"/>
                          <a:pt x="6" y="8"/>
                        </a:cubicBezTo>
                        <a:cubicBezTo>
                          <a:pt x="5" y="7"/>
                          <a:pt x="3" y="7"/>
                          <a:pt x="2" y="6"/>
                        </a:cubicBezTo>
                        <a:cubicBezTo>
                          <a:pt x="1" y="5"/>
                          <a:pt x="2" y="5"/>
                          <a:pt x="3" y="5"/>
                        </a:cubicBezTo>
                        <a:cubicBezTo>
                          <a:pt x="4" y="5"/>
                          <a:pt x="6" y="5"/>
                          <a:pt x="8" y="5"/>
                        </a:cubicBezTo>
                        <a:cubicBezTo>
                          <a:pt x="9" y="5"/>
                          <a:pt x="9" y="4"/>
                          <a:pt x="8"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4" name="Freeform 180"/>
                  <p:cNvSpPr/>
                  <p:nvPr/>
                </p:nvSpPr>
                <p:spPr bwMode="auto">
                  <a:xfrm>
                    <a:off x="928688" y="2441576"/>
                    <a:ext cx="26988" cy="15875"/>
                  </a:xfrm>
                  <a:custGeom>
                    <a:avLst/>
                    <a:gdLst>
                      <a:gd name="T0" fmla="*/ 1 w 25"/>
                      <a:gd name="T1" fmla="*/ 5 h 15"/>
                      <a:gd name="T2" fmla="*/ 1 w 25"/>
                      <a:gd name="T3" fmla="*/ 3 h 15"/>
                      <a:gd name="T4" fmla="*/ 0 w 25"/>
                      <a:gd name="T5" fmla="*/ 3 h 15"/>
                      <a:gd name="T6" fmla="*/ 25 w 25"/>
                      <a:gd name="T7" fmla="*/ 2 h 15"/>
                      <a:gd name="T8" fmla="*/ 23 w 25"/>
                      <a:gd name="T9" fmla="*/ 1 h 15"/>
                      <a:gd name="T10" fmla="*/ 1 w 25"/>
                      <a:gd name="T11" fmla="*/ 2 h 15"/>
                      <a:gd name="T12" fmla="*/ 0 w 25"/>
                      <a:gd name="T13" fmla="*/ 3 h 15"/>
                      <a:gd name="T14" fmla="*/ 0 w 25"/>
                      <a:gd name="T15" fmla="*/ 5 h 15"/>
                      <a:gd name="T16" fmla="*/ 1 w 25"/>
                      <a:gd name="T17" fmla="*/ 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15">
                        <a:moveTo>
                          <a:pt x="1" y="5"/>
                        </a:moveTo>
                        <a:cubicBezTo>
                          <a:pt x="1" y="4"/>
                          <a:pt x="1" y="3"/>
                          <a:pt x="1" y="3"/>
                        </a:cubicBezTo>
                        <a:cubicBezTo>
                          <a:pt x="1" y="3"/>
                          <a:pt x="1" y="3"/>
                          <a:pt x="0" y="3"/>
                        </a:cubicBezTo>
                        <a:cubicBezTo>
                          <a:pt x="9" y="9"/>
                          <a:pt x="21" y="15"/>
                          <a:pt x="25" y="2"/>
                        </a:cubicBezTo>
                        <a:cubicBezTo>
                          <a:pt x="25" y="1"/>
                          <a:pt x="24" y="0"/>
                          <a:pt x="23" y="1"/>
                        </a:cubicBezTo>
                        <a:cubicBezTo>
                          <a:pt x="20" y="14"/>
                          <a:pt x="8" y="7"/>
                          <a:pt x="1" y="2"/>
                        </a:cubicBezTo>
                        <a:cubicBezTo>
                          <a:pt x="0" y="2"/>
                          <a:pt x="0" y="2"/>
                          <a:pt x="0" y="3"/>
                        </a:cubicBezTo>
                        <a:cubicBezTo>
                          <a:pt x="0" y="3"/>
                          <a:pt x="0" y="4"/>
                          <a:pt x="0" y="5"/>
                        </a:cubicBezTo>
                        <a:cubicBezTo>
                          <a:pt x="0" y="5"/>
                          <a:pt x="1" y="5"/>
                          <a:pt x="1"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5" name="Freeform 181"/>
                  <p:cNvSpPr/>
                  <p:nvPr/>
                </p:nvSpPr>
                <p:spPr bwMode="auto">
                  <a:xfrm>
                    <a:off x="931863" y="2381251"/>
                    <a:ext cx="17463" cy="44450"/>
                  </a:xfrm>
                  <a:custGeom>
                    <a:avLst/>
                    <a:gdLst>
                      <a:gd name="T0" fmla="*/ 9 w 16"/>
                      <a:gd name="T1" fmla="*/ 40 h 41"/>
                      <a:gd name="T2" fmla="*/ 2 w 16"/>
                      <a:gd name="T3" fmla="*/ 1 h 41"/>
                      <a:gd name="T4" fmla="*/ 1 w 16"/>
                      <a:gd name="T5" fmla="*/ 2 h 41"/>
                      <a:gd name="T6" fmla="*/ 8 w 16"/>
                      <a:gd name="T7" fmla="*/ 40 h 41"/>
                      <a:gd name="T8" fmla="*/ 9 w 16"/>
                      <a:gd name="T9" fmla="*/ 40 h 41"/>
                    </a:gdLst>
                    <a:ahLst/>
                    <a:cxnLst>
                      <a:cxn ang="0">
                        <a:pos x="T0" y="T1"/>
                      </a:cxn>
                      <a:cxn ang="0">
                        <a:pos x="T2" y="T3"/>
                      </a:cxn>
                      <a:cxn ang="0">
                        <a:pos x="T4" y="T5"/>
                      </a:cxn>
                      <a:cxn ang="0">
                        <a:pos x="T6" y="T7"/>
                      </a:cxn>
                      <a:cxn ang="0">
                        <a:pos x="T8" y="T9"/>
                      </a:cxn>
                    </a:cxnLst>
                    <a:rect l="0" t="0" r="r" b="b"/>
                    <a:pathLst>
                      <a:path w="16" h="41">
                        <a:moveTo>
                          <a:pt x="9" y="40"/>
                        </a:moveTo>
                        <a:cubicBezTo>
                          <a:pt x="11" y="28"/>
                          <a:pt x="16" y="7"/>
                          <a:pt x="2" y="1"/>
                        </a:cubicBezTo>
                        <a:cubicBezTo>
                          <a:pt x="1" y="0"/>
                          <a:pt x="0" y="1"/>
                          <a:pt x="1" y="2"/>
                        </a:cubicBezTo>
                        <a:cubicBezTo>
                          <a:pt x="14" y="8"/>
                          <a:pt x="9" y="29"/>
                          <a:pt x="8" y="40"/>
                        </a:cubicBezTo>
                        <a:cubicBezTo>
                          <a:pt x="7" y="41"/>
                          <a:pt x="9" y="41"/>
                          <a:pt x="9" y="4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6" name="Freeform 182"/>
                  <p:cNvSpPr/>
                  <p:nvPr/>
                </p:nvSpPr>
                <p:spPr bwMode="auto">
                  <a:xfrm>
                    <a:off x="942975" y="2379663"/>
                    <a:ext cx="17463" cy="49213"/>
                  </a:xfrm>
                  <a:custGeom>
                    <a:avLst/>
                    <a:gdLst>
                      <a:gd name="T0" fmla="*/ 7 w 17"/>
                      <a:gd name="T1" fmla="*/ 44 h 46"/>
                      <a:gd name="T2" fmla="*/ 16 w 17"/>
                      <a:gd name="T3" fmla="*/ 2 h 46"/>
                      <a:gd name="T4" fmla="*/ 15 w 17"/>
                      <a:gd name="T5" fmla="*/ 1 h 46"/>
                      <a:gd name="T6" fmla="*/ 6 w 17"/>
                      <a:gd name="T7" fmla="*/ 45 h 46"/>
                      <a:gd name="T8" fmla="*/ 7 w 17"/>
                      <a:gd name="T9" fmla="*/ 44 h 46"/>
                    </a:gdLst>
                    <a:ahLst/>
                    <a:cxnLst>
                      <a:cxn ang="0">
                        <a:pos x="T0" y="T1"/>
                      </a:cxn>
                      <a:cxn ang="0">
                        <a:pos x="T2" y="T3"/>
                      </a:cxn>
                      <a:cxn ang="0">
                        <a:pos x="T4" y="T5"/>
                      </a:cxn>
                      <a:cxn ang="0">
                        <a:pos x="T6" y="T7"/>
                      </a:cxn>
                      <a:cxn ang="0">
                        <a:pos x="T8" y="T9"/>
                      </a:cxn>
                    </a:cxnLst>
                    <a:rect l="0" t="0" r="r" b="b"/>
                    <a:pathLst>
                      <a:path w="17" h="46">
                        <a:moveTo>
                          <a:pt x="7" y="44"/>
                        </a:moveTo>
                        <a:cubicBezTo>
                          <a:pt x="1" y="32"/>
                          <a:pt x="6" y="11"/>
                          <a:pt x="16" y="2"/>
                        </a:cubicBezTo>
                        <a:cubicBezTo>
                          <a:pt x="17" y="1"/>
                          <a:pt x="16" y="0"/>
                          <a:pt x="15" y="1"/>
                        </a:cubicBezTo>
                        <a:cubicBezTo>
                          <a:pt x="5" y="10"/>
                          <a:pt x="0" y="32"/>
                          <a:pt x="6" y="45"/>
                        </a:cubicBezTo>
                        <a:cubicBezTo>
                          <a:pt x="6" y="46"/>
                          <a:pt x="8" y="45"/>
                          <a:pt x="7" y="4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7" name="Freeform 183"/>
                  <p:cNvSpPr/>
                  <p:nvPr/>
                </p:nvSpPr>
                <p:spPr bwMode="auto">
                  <a:xfrm>
                    <a:off x="927100" y="2368551"/>
                    <a:ext cx="36513" cy="15875"/>
                  </a:xfrm>
                  <a:custGeom>
                    <a:avLst/>
                    <a:gdLst>
                      <a:gd name="T0" fmla="*/ 6 w 34"/>
                      <a:gd name="T1" fmla="*/ 14 h 16"/>
                      <a:gd name="T2" fmla="*/ 5 w 34"/>
                      <a:gd name="T3" fmla="*/ 5 h 16"/>
                      <a:gd name="T4" fmla="*/ 12 w 34"/>
                      <a:gd name="T5" fmla="*/ 5 h 16"/>
                      <a:gd name="T6" fmla="*/ 9 w 34"/>
                      <a:gd name="T7" fmla="*/ 7 h 16"/>
                      <a:gd name="T8" fmla="*/ 10 w 34"/>
                      <a:gd name="T9" fmla="*/ 4 h 16"/>
                      <a:gd name="T10" fmla="*/ 15 w 34"/>
                      <a:gd name="T11" fmla="*/ 5 h 16"/>
                      <a:gd name="T12" fmla="*/ 15 w 34"/>
                      <a:gd name="T13" fmla="*/ 7 h 16"/>
                      <a:gd name="T14" fmla="*/ 21 w 34"/>
                      <a:gd name="T15" fmla="*/ 4 h 16"/>
                      <a:gd name="T16" fmla="*/ 23 w 34"/>
                      <a:gd name="T17" fmla="*/ 7 h 16"/>
                      <a:gd name="T18" fmla="*/ 22 w 34"/>
                      <a:gd name="T19" fmla="*/ 7 h 16"/>
                      <a:gd name="T20" fmla="*/ 22 w 34"/>
                      <a:gd name="T21" fmla="*/ 4 h 16"/>
                      <a:gd name="T22" fmla="*/ 24 w 34"/>
                      <a:gd name="T23" fmla="*/ 3 h 16"/>
                      <a:gd name="T24" fmla="*/ 25 w 34"/>
                      <a:gd name="T25" fmla="*/ 3 h 16"/>
                      <a:gd name="T26" fmla="*/ 25 w 34"/>
                      <a:gd name="T27" fmla="*/ 7 h 16"/>
                      <a:gd name="T28" fmla="*/ 31 w 34"/>
                      <a:gd name="T29" fmla="*/ 8 h 16"/>
                      <a:gd name="T30" fmla="*/ 27 w 34"/>
                      <a:gd name="T31" fmla="*/ 12 h 16"/>
                      <a:gd name="T32" fmla="*/ 27 w 34"/>
                      <a:gd name="T33" fmla="*/ 14 h 16"/>
                      <a:gd name="T34" fmla="*/ 31 w 34"/>
                      <a:gd name="T35" fmla="*/ 4 h 16"/>
                      <a:gd name="T36" fmla="*/ 24 w 34"/>
                      <a:gd name="T37" fmla="*/ 7 h 16"/>
                      <a:gd name="T38" fmla="*/ 29 w 34"/>
                      <a:gd name="T39" fmla="*/ 7 h 16"/>
                      <a:gd name="T40" fmla="*/ 22 w 34"/>
                      <a:gd name="T41" fmla="*/ 2 h 16"/>
                      <a:gd name="T42" fmla="*/ 21 w 34"/>
                      <a:gd name="T43" fmla="*/ 10 h 16"/>
                      <a:gd name="T44" fmla="*/ 25 w 34"/>
                      <a:gd name="T45" fmla="*/ 6 h 16"/>
                      <a:gd name="T46" fmla="*/ 13 w 34"/>
                      <a:gd name="T47" fmla="*/ 9 h 16"/>
                      <a:gd name="T48" fmla="*/ 14 w 34"/>
                      <a:gd name="T49" fmla="*/ 10 h 16"/>
                      <a:gd name="T50" fmla="*/ 14 w 34"/>
                      <a:gd name="T51" fmla="*/ 3 h 16"/>
                      <a:gd name="T52" fmla="*/ 9 w 34"/>
                      <a:gd name="T53" fmla="*/ 10 h 16"/>
                      <a:gd name="T54" fmla="*/ 10 w 34"/>
                      <a:gd name="T55" fmla="*/ 10 h 16"/>
                      <a:gd name="T56" fmla="*/ 10 w 34"/>
                      <a:gd name="T57" fmla="*/ 2 h 16"/>
                      <a:gd name="T58" fmla="*/ 3 w 34"/>
                      <a:gd name="T59" fmla="*/ 5 h 16"/>
                      <a:gd name="T60" fmla="*/ 5 w 34"/>
                      <a:gd name="T61" fmla="*/ 15 h 16"/>
                      <a:gd name="T62" fmla="*/ 6 w 34"/>
                      <a:gd name="T63" fmla="*/ 1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4" h="16">
                        <a:moveTo>
                          <a:pt x="6" y="14"/>
                        </a:moveTo>
                        <a:cubicBezTo>
                          <a:pt x="3" y="11"/>
                          <a:pt x="2" y="8"/>
                          <a:pt x="5" y="5"/>
                        </a:cubicBezTo>
                        <a:cubicBezTo>
                          <a:pt x="7" y="3"/>
                          <a:pt x="10" y="2"/>
                          <a:pt x="12" y="5"/>
                        </a:cubicBezTo>
                        <a:cubicBezTo>
                          <a:pt x="13" y="7"/>
                          <a:pt x="10" y="9"/>
                          <a:pt x="9" y="7"/>
                        </a:cubicBezTo>
                        <a:cubicBezTo>
                          <a:pt x="9" y="6"/>
                          <a:pt x="9" y="4"/>
                          <a:pt x="10" y="4"/>
                        </a:cubicBezTo>
                        <a:cubicBezTo>
                          <a:pt x="12" y="3"/>
                          <a:pt x="14" y="4"/>
                          <a:pt x="15" y="5"/>
                        </a:cubicBezTo>
                        <a:cubicBezTo>
                          <a:pt x="18" y="7"/>
                          <a:pt x="14" y="10"/>
                          <a:pt x="15" y="7"/>
                        </a:cubicBezTo>
                        <a:cubicBezTo>
                          <a:pt x="15" y="4"/>
                          <a:pt x="19" y="3"/>
                          <a:pt x="21" y="4"/>
                        </a:cubicBezTo>
                        <a:cubicBezTo>
                          <a:pt x="23" y="4"/>
                          <a:pt x="24" y="5"/>
                          <a:pt x="23" y="7"/>
                        </a:cubicBezTo>
                        <a:cubicBezTo>
                          <a:pt x="23" y="8"/>
                          <a:pt x="22" y="10"/>
                          <a:pt x="22" y="7"/>
                        </a:cubicBezTo>
                        <a:cubicBezTo>
                          <a:pt x="22" y="6"/>
                          <a:pt x="22" y="5"/>
                          <a:pt x="22" y="4"/>
                        </a:cubicBezTo>
                        <a:cubicBezTo>
                          <a:pt x="23" y="4"/>
                          <a:pt x="23" y="3"/>
                          <a:pt x="24" y="3"/>
                        </a:cubicBezTo>
                        <a:cubicBezTo>
                          <a:pt x="24" y="3"/>
                          <a:pt x="24" y="3"/>
                          <a:pt x="25" y="3"/>
                        </a:cubicBezTo>
                        <a:cubicBezTo>
                          <a:pt x="27" y="3"/>
                          <a:pt x="28" y="4"/>
                          <a:pt x="25" y="7"/>
                        </a:cubicBezTo>
                        <a:cubicBezTo>
                          <a:pt x="25" y="4"/>
                          <a:pt x="32" y="3"/>
                          <a:pt x="31" y="8"/>
                        </a:cubicBezTo>
                        <a:cubicBezTo>
                          <a:pt x="30" y="10"/>
                          <a:pt x="28" y="11"/>
                          <a:pt x="27" y="12"/>
                        </a:cubicBezTo>
                        <a:cubicBezTo>
                          <a:pt x="26" y="13"/>
                          <a:pt x="27" y="14"/>
                          <a:pt x="27" y="14"/>
                        </a:cubicBezTo>
                        <a:cubicBezTo>
                          <a:pt x="31" y="12"/>
                          <a:pt x="34" y="7"/>
                          <a:pt x="31" y="4"/>
                        </a:cubicBezTo>
                        <a:cubicBezTo>
                          <a:pt x="29" y="1"/>
                          <a:pt x="24" y="4"/>
                          <a:pt x="24" y="7"/>
                        </a:cubicBezTo>
                        <a:cubicBezTo>
                          <a:pt x="24" y="11"/>
                          <a:pt x="29" y="9"/>
                          <a:pt x="29" y="7"/>
                        </a:cubicBezTo>
                        <a:cubicBezTo>
                          <a:pt x="31" y="3"/>
                          <a:pt x="26" y="0"/>
                          <a:pt x="22" y="2"/>
                        </a:cubicBezTo>
                        <a:cubicBezTo>
                          <a:pt x="20" y="3"/>
                          <a:pt x="20" y="7"/>
                          <a:pt x="21" y="10"/>
                        </a:cubicBezTo>
                        <a:cubicBezTo>
                          <a:pt x="22" y="12"/>
                          <a:pt x="25" y="7"/>
                          <a:pt x="25" y="6"/>
                        </a:cubicBezTo>
                        <a:cubicBezTo>
                          <a:pt x="25" y="0"/>
                          <a:pt x="11" y="1"/>
                          <a:pt x="13" y="9"/>
                        </a:cubicBezTo>
                        <a:cubicBezTo>
                          <a:pt x="14" y="10"/>
                          <a:pt x="14" y="10"/>
                          <a:pt x="14" y="10"/>
                        </a:cubicBezTo>
                        <a:cubicBezTo>
                          <a:pt x="20" y="8"/>
                          <a:pt x="19" y="5"/>
                          <a:pt x="14" y="3"/>
                        </a:cubicBezTo>
                        <a:cubicBezTo>
                          <a:pt x="8" y="0"/>
                          <a:pt x="7" y="5"/>
                          <a:pt x="9" y="10"/>
                        </a:cubicBezTo>
                        <a:cubicBezTo>
                          <a:pt x="9" y="10"/>
                          <a:pt x="9" y="10"/>
                          <a:pt x="10" y="10"/>
                        </a:cubicBezTo>
                        <a:cubicBezTo>
                          <a:pt x="14" y="10"/>
                          <a:pt x="15" y="4"/>
                          <a:pt x="10" y="2"/>
                        </a:cubicBezTo>
                        <a:cubicBezTo>
                          <a:pt x="8" y="1"/>
                          <a:pt x="4" y="3"/>
                          <a:pt x="3" y="5"/>
                        </a:cubicBezTo>
                        <a:cubicBezTo>
                          <a:pt x="0" y="9"/>
                          <a:pt x="2" y="12"/>
                          <a:pt x="5" y="15"/>
                        </a:cubicBezTo>
                        <a:cubicBezTo>
                          <a:pt x="5" y="16"/>
                          <a:pt x="6" y="15"/>
                          <a:pt x="6"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8" name="Freeform 193"/>
                  <p:cNvSpPr/>
                  <p:nvPr/>
                </p:nvSpPr>
                <p:spPr bwMode="auto">
                  <a:xfrm>
                    <a:off x="933450" y="2243138"/>
                    <a:ext cx="85725" cy="49213"/>
                  </a:xfrm>
                  <a:custGeom>
                    <a:avLst/>
                    <a:gdLst>
                      <a:gd name="T0" fmla="*/ 1 w 82"/>
                      <a:gd name="T1" fmla="*/ 46 h 47"/>
                      <a:gd name="T2" fmla="*/ 6 w 82"/>
                      <a:gd name="T3" fmla="*/ 40 h 47"/>
                      <a:gd name="T4" fmla="*/ 9 w 82"/>
                      <a:gd name="T5" fmla="*/ 37 h 47"/>
                      <a:gd name="T6" fmla="*/ 11 w 82"/>
                      <a:gd name="T7" fmla="*/ 44 h 47"/>
                      <a:gd name="T8" fmla="*/ 11 w 82"/>
                      <a:gd name="T9" fmla="*/ 44 h 47"/>
                      <a:gd name="T10" fmla="*/ 19 w 82"/>
                      <a:gd name="T11" fmla="*/ 34 h 47"/>
                      <a:gd name="T12" fmla="*/ 25 w 82"/>
                      <a:gd name="T13" fmla="*/ 32 h 47"/>
                      <a:gd name="T14" fmla="*/ 29 w 82"/>
                      <a:gd name="T15" fmla="*/ 42 h 47"/>
                      <a:gd name="T16" fmla="*/ 29 w 82"/>
                      <a:gd name="T17" fmla="*/ 43 h 47"/>
                      <a:gd name="T18" fmla="*/ 32 w 82"/>
                      <a:gd name="T19" fmla="*/ 37 h 47"/>
                      <a:gd name="T20" fmla="*/ 33 w 82"/>
                      <a:gd name="T21" fmla="*/ 33 h 47"/>
                      <a:gd name="T22" fmla="*/ 37 w 82"/>
                      <a:gd name="T23" fmla="*/ 34 h 47"/>
                      <a:gd name="T24" fmla="*/ 37 w 82"/>
                      <a:gd name="T25" fmla="*/ 34 h 47"/>
                      <a:gd name="T26" fmla="*/ 44 w 82"/>
                      <a:gd name="T27" fmla="*/ 30 h 47"/>
                      <a:gd name="T28" fmla="*/ 44 w 82"/>
                      <a:gd name="T29" fmla="*/ 30 h 47"/>
                      <a:gd name="T30" fmla="*/ 48 w 82"/>
                      <a:gd name="T31" fmla="*/ 24 h 47"/>
                      <a:gd name="T32" fmla="*/ 50 w 82"/>
                      <a:gd name="T33" fmla="*/ 18 h 47"/>
                      <a:gd name="T34" fmla="*/ 53 w 82"/>
                      <a:gd name="T35" fmla="*/ 20 h 47"/>
                      <a:gd name="T36" fmla="*/ 57 w 82"/>
                      <a:gd name="T37" fmla="*/ 40 h 47"/>
                      <a:gd name="T38" fmla="*/ 58 w 82"/>
                      <a:gd name="T39" fmla="*/ 40 h 47"/>
                      <a:gd name="T40" fmla="*/ 64 w 82"/>
                      <a:gd name="T41" fmla="*/ 19 h 47"/>
                      <a:gd name="T42" fmla="*/ 68 w 82"/>
                      <a:gd name="T43" fmla="*/ 9 h 47"/>
                      <a:gd name="T44" fmla="*/ 72 w 82"/>
                      <a:gd name="T45" fmla="*/ 15 h 47"/>
                      <a:gd name="T46" fmla="*/ 73 w 82"/>
                      <a:gd name="T47" fmla="*/ 15 h 47"/>
                      <a:gd name="T48" fmla="*/ 82 w 82"/>
                      <a:gd name="T49" fmla="*/ 1 h 47"/>
                      <a:gd name="T50" fmla="*/ 81 w 82"/>
                      <a:gd name="T51" fmla="*/ 1 h 47"/>
                      <a:gd name="T52" fmla="*/ 80 w 82"/>
                      <a:gd name="T53" fmla="*/ 1 h 47"/>
                      <a:gd name="T54" fmla="*/ 80 w 82"/>
                      <a:gd name="T55" fmla="*/ 2 h 47"/>
                      <a:gd name="T56" fmla="*/ 78 w 82"/>
                      <a:gd name="T57" fmla="*/ 7 h 47"/>
                      <a:gd name="T58" fmla="*/ 74 w 82"/>
                      <a:gd name="T59" fmla="*/ 12 h 47"/>
                      <a:gd name="T60" fmla="*/ 69 w 82"/>
                      <a:gd name="T61" fmla="*/ 6 h 47"/>
                      <a:gd name="T62" fmla="*/ 68 w 82"/>
                      <a:gd name="T63" fmla="*/ 6 h 47"/>
                      <a:gd name="T64" fmla="*/ 58 w 82"/>
                      <a:gd name="T65" fmla="*/ 36 h 47"/>
                      <a:gd name="T66" fmla="*/ 57 w 82"/>
                      <a:gd name="T67" fmla="*/ 35 h 47"/>
                      <a:gd name="T68" fmla="*/ 56 w 82"/>
                      <a:gd name="T69" fmla="*/ 28 h 47"/>
                      <a:gd name="T70" fmla="*/ 52 w 82"/>
                      <a:gd name="T71" fmla="*/ 15 h 47"/>
                      <a:gd name="T72" fmla="*/ 51 w 82"/>
                      <a:gd name="T73" fmla="*/ 15 h 47"/>
                      <a:gd name="T74" fmla="*/ 48 w 82"/>
                      <a:gd name="T75" fmla="*/ 22 h 47"/>
                      <a:gd name="T76" fmla="*/ 42 w 82"/>
                      <a:gd name="T77" fmla="*/ 28 h 47"/>
                      <a:gd name="T78" fmla="*/ 42 w 82"/>
                      <a:gd name="T79" fmla="*/ 28 h 47"/>
                      <a:gd name="T80" fmla="*/ 38 w 82"/>
                      <a:gd name="T81" fmla="*/ 32 h 47"/>
                      <a:gd name="T82" fmla="*/ 34 w 82"/>
                      <a:gd name="T83" fmla="*/ 29 h 47"/>
                      <a:gd name="T84" fmla="*/ 34 w 82"/>
                      <a:gd name="T85" fmla="*/ 29 h 47"/>
                      <a:gd name="T86" fmla="*/ 31 w 82"/>
                      <a:gd name="T87" fmla="*/ 39 h 47"/>
                      <a:gd name="T88" fmla="*/ 26 w 82"/>
                      <a:gd name="T89" fmla="*/ 34 h 47"/>
                      <a:gd name="T90" fmla="*/ 24 w 82"/>
                      <a:gd name="T91" fmla="*/ 27 h 47"/>
                      <a:gd name="T92" fmla="*/ 23 w 82"/>
                      <a:gd name="T93" fmla="*/ 27 h 47"/>
                      <a:gd name="T94" fmla="*/ 17 w 82"/>
                      <a:gd name="T95" fmla="*/ 36 h 47"/>
                      <a:gd name="T96" fmla="*/ 11 w 82"/>
                      <a:gd name="T97" fmla="*/ 42 h 47"/>
                      <a:gd name="T98" fmla="*/ 8 w 82"/>
                      <a:gd name="T99" fmla="*/ 36 h 47"/>
                      <a:gd name="T100" fmla="*/ 8 w 82"/>
                      <a:gd name="T101" fmla="*/ 36 h 47"/>
                      <a:gd name="T102" fmla="*/ 1 w 82"/>
                      <a:gd name="T103" fmla="*/ 47 h 47"/>
                      <a:gd name="T104" fmla="*/ 1 w 82"/>
                      <a:gd name="T105" fmla="*/ 47 h 47"/>
                      <a:gd name="T106" fmla="*/ 2 w 82"/>
                      <a:gd name="T107" fmla="*/ 47 h 47"/>
                      <a:gd name="T108" fmla="*/ 1 w 82"/>
                      <a:gd name="T109" fmla="*/ 46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2" h="47">
                        <a:moveTo>
                          <a:pt x="1" y="46"/>
                        </a:moveTo>
                        <a:cubicBezTo>
                          <a:pt x="3" y="46"/>
                          <a:pt x="5" y="42"/>
                          <a:pt x="6" y="40"/>
                        </a:cubicBezTo>
                        <a:cubicBezTo>
                          <a:pt x="6" y="40"/>
                          <a:pt x="8" y="36"/>
                          <a:pt x="9" y="37"/>
                        </a:cubicBezTo>
                        <a:cubicBezTo>
                          <a:pt x="10" y="39"/>
                          <a:pt x="10" y="42"/>
                          <a:pt x="11" y="44"/>
                        </a:cubicBezTo>
                        <a:cubicBezTo>
                          <a:pt x="11" y="44"/>
                          <a:pt x="11" y="44"/>
                          <a:pt x="11" y="44"/>
                        </a:cubicBezTo>
                        <a:cubicBezTo>
                          <a:pt x="15" y="41"/>
                          <a:pt x="17" y="38"/>
                          <a:pt x="19" y="34"/>
                        </a:cubicBezTo>
                        <a:cubicBezTo>
                          <a:pt x="21" y="31"/>
                          <a:pt x="23" y="26"/>
                          <a:pt x="25" y="32"/>
                        </a:cubicBezTo>
                        <a:cubicBezTo>
                          <a:pt x="26" y="35"/>
                          <a:pt x="27" y="39"/>
                          <a:pt x="29" y="42"/>
                        </a:cubicBezTo>
                        <a:cubicBezTo>
                          <a:pt x="29" y="43"/>
                          <a:pt x="29" y="43"/>
                          <a:pt x="29" y="43"/>
                        </a:cubicBezTo>
                        <a:cubicBezTo>
                          <a:pt x="31" y="41"/>
                          <a:pt x="32" y="39"/>
                          <a:pt x="32" y="37"/>
                        </a:cubicBezTo>
                        <a:cubicBezTo>
                          <a:pt x="32" y="35"/>
                          <a:pt x="33" y="34"/>
                          <a:pt x="33" y="33"/>
                        </a:cubicBezTo>
                        <a:cubicBezTo>
                          <a:pt x="34" y="29"/>
                          <a:pt x="36" y="32"/>
                          <a:pt x="37" y="34"/>
                        </a:cubicBezTo>
                        <a:cubicBezTo>
                          <a:pt x="37" y="34"/>
                          <a:pt x="37" y="34"/>
                          <a:pt x="37" y="34"/>
                        </a:cubicBezTo>
                        <a:cubicBezTo>
                          <a:pt x="39" y="32"/>
                          <a:pt x="41" y="27"/>
                          <a:pt x="44" y="30"/>
                        </a:cubicBezTo>
                        <a:cubicBezTo>
                          <a:pt x="44" y="30"/>
                          <a:pt x="44" y="30"/>
                          <a:pt x="44" y="30"/>
                        </a:cubicBezTo>
                        <a:cubicBezTo>
                          <a:pt x="46" y="28"/>
                          <a:pt x="47" y="26"/>
                          <a:pt x="48" y="24"/>
                        </a:cubicBezTo>
                        <a:cubicBezTo>
                          <a:pt x="49" y="22"/>
                          <a:pt x="49" y="20"/>
                          <a:pt x="50" y="18"/>
                        </a:cubicBezTo>
                        <a:cubicBezTo>
                          <a:pt x="52" y="15"/>
                          <a:pt x="52" y="18"/>
                          <a:pt x="53" y="20"/>
                        </a:cubicBezTo>
                        <a:cubicBezTo>
                          <a:pt x="55" y="26"/>
                          <a:pt x="56" y="33"/>
                          <a:pt x="57" y="40"/>
                        </a:cubicBezTo>
                        <a:cubicBezTo>
                          <a:pt x="57" y="40"/>
                          <a:pt x="58" y="40"/>
                          <a:pt x="58" y="40"/>
                        </a:cubicBezTo>
                        <a:cubicBezTo>
                          <a:pt x="60" y="33"/>
                          <a:pt x="62" y="26"/>
                          <a:pt x="64" y="19"/>
                        </a:cubicBezTo>
                        <a:cubicBezTo>
                          <a:pt x="65" y="16"/>
                          <a:pt x="66" y="12"/>
                          <a:pt x="68" y="9"/>
                        </a:cubicBezTo>
                        <a:cubicBezTo>
                          <a:pt x="68" y="8"/>
                          <a:pt x="72" y="14"/>
                          <a:pt x="72" y="15"/>
                        </a:cubicBezTo>
                        <a:cubicBezTo>
                          <a:pt x="72" y="15"/>
                          <a:pt x="73" y="15"/>
                          <a:pt x="73" y="15"/>
                        </a:cubicBezTo>
                        <a:cubicBezTo>
                          <a:pt x="77" y="11"/>
                          <a:pt x="80" y="6"/>
                          <a:pt x="82" y="1"/>
                        </a:cubicBezTo>
                        <a:cubicBezTo>
                          <a:pt x="82" y="1"/>
                          <a:pt x="81" y="0"/>
                          <a:pt x="81" y="1"/>
                        </a:cubicBezTo>
                        <a:cubicBezTo>
                          <a:pt x="81" y="1"/>
                          <a:pt x="80" y="1"/>
                          <a:pt x="80" y="1"/>
                        </a:cubicBezTo>
                        <a:cubicBezTo>
                          <a:pt x="80" y="1"/>
                          <a:pt x="80" y="2"/>
                          <a:pt x="80" y="2"/>
                        </a:cubicBezTo>
                        <a:cubicBezTo>
                          <a:pt x="80" y="2"/>
                          <a:pt x="79" y="6"/>
                          <a:pt x="78" y="7"/>
                        </a:cubicBezTo>
                        <a:cubicBezTo>
                          <a:pt x="77" y="8"/>
                          <a:pt x="76" y="10"/>
                          <a:pt x="74" y="12"/>
                        </a:cubicBezTo>
                        <a:cubicBezTo>
                          <a:pt x="71" y="16"/>
                          <a:pt x="70" y="9"/>
                          <a:pt x="69" y="6"/>
                        </a:cubicBezTo>
                        <a:cubicBezTo>
                          <a:pt x="69" y="6"/>
                          <a:pt x="68" y="6"/>
                          <a:pt x="68" y="6"/>
                        </a:cubicBezTo>
                        <a:cubicBezTo>
                          <a:pt x="64" y="16"/>
                          <a:pt x="61" y="26"/>
                          <a:pt x="58" y="36"/>
                        </a:cubicBezTo>
                        <a:cubicBezTo>
                          <a:pt x="57" y="40"/>
                          <a:pt x="58" y="37"/>
                          <a:pt x="57" y="35"/>
                        </a:cubicBezTo>
                        <a:cubicBezTo>
                          <a:pt x="57" y="32"/>
                          <a:pt x="56" y="30"/>
                          <a:pt x="56" y="28"/>
                        </a:cubicBezTo>
                        <a:cubicBezTo>
                          <a:pt x="55" y="23"/>
                          <a:pt x="54" y="19"/>
                          <a:pt x="52" y="15"/>
                        </a:cubicBezTo>
                        <a:cubicBezTo>
                          <a:pt x="52" y="15"/>
                          <a:pt x="51" y="15"/>
                          <a:pt x="51" y="15"/>
                        </a:cubicBezTo>
                        <a:cubicBezTo>
                          <a:pt x="50" y="17"/>
                          <a:pt x="49" y="20"/>
                          <a:pt x="48" y="22"/>
                        </a:cubicBezTo>
                        <a:cubicBezTo>
                          <a:pt x="47" y="25"/>
                          <a:pt x="45" y="30"/>
                          <a:pt x="42" y="28"/>
                        </a:cubicBezTo>
                        <a:cubicBezTo>
                          <a:pt x="42" y="27"/>
                          <a:pt x="42" y="27"/>
                          <a:pt x="42" y="28"/>
                        </a:cubicBezTo>
                        <a:cubicBezTo>
                          <a:pt x="40" y="29"/>
                          <a:pt x="39" y="31"/>
                          <a:pt x="38" y="32"/>
                        </a:cubicBezTo>
                        <a:cubicBezTo>
                          <a:pt x="37" y="33"/>
                          <a:pt x="35" y="29"/>
                          <a:pt x="34" y="29"/>
                        </a:cubicBezTo>
                        <a:cubicBezTo>
                          <a:pt x="34" y="28"/>
                          <a:pt x="34" y="29"/>
                          <a:pt x="34" y="29"/>
                        </a:cubicBezTo>
                        <a:cubicBezTo>
                          <a:pt x="32" y="32"/>
                          <a:pt x="32" y="36"/>
                          <a:pt x="31" y="39"/>
                        </a:cubicBezTo>
                        <a:cubicBezTo>
                          <a:pt x="29" y="44"/>
                          <a:pt x="27" y="35"/>
                          <a:pt x="26" y="34"/>
                        </a:cubicBezTo>
                        <a:cubicBezTo>
                          <a:pt x="26" y="31"/>
                          <a:pt x="25" y="29"/>
                          <a:pt x="24" y="27"/>
                        </a:cubicBezTo>
                        <a:cubicBezTo>
                          <a:pt x="23" y="27"/>
                          <a:pt x="23" y="26"/>
                          <a:pt x="23" y="27"/>
                        </a:cubicBezTo>
                        <a:cubicBezTo>
                          <a:pt x="20" y="29"/>
                          <a:pt x="19" y="33"/>
                          <a:pt x="17" y="36"/>
                        </a:cubicBezTo>
                        <a:cubicBezTo>
                          <a:pt x="17" y="37"/>
                          <a:pt x="12" y="44"/>
                          <a:pt x="11" y="42"/>
                        </a:cubicBezTo>
                        <a:cubicBezTo>
                          <a:pt x="11" y="39"/>
                          <a:pt x="10" y="38"/>
                          <a:pt x="8" y="36"/>
                        </a:cubicBezTo>
                        <a:cubicBezTo>
                          <a:pt x="8" y="35"/>
                          <a:pt x="8" y="35"/>
                          <a:pt x="8" y="36"/>
                        </a:cubicBezTo>
                        <a:cubicBezTo>
                          <a:pt x="6" y="39"/>
                          <a:pt x="3" y="43"/>
                          <a:pt x="1" y="47"/>
                        </a:cubicBezTo>
                        <a:cubicBezTo>
                          <a:pt x="0" y="47"/>
                          <a:pt x="1" y="47"/>
                          <a:pt x="1" y="47"/>
                        </a:cubicBezTo>
                        <a:cubicBezTo>
                          <a:pt x="1" y="47"/>
                          <a:pt x="1" y="47"/>
                          <a:pt x="2" y="47"/>
                        </a:cubicBezTo>
                        <a:cubicBezTo>
                          <a:pt x="2" y="47"/>
                          <a:pt x="2" y="46"/>
                          <a:pt x="1"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9" name="Freeform 194"/>
                  <p:cNvSpPr/>
                  <p:nvPr/>
                </p:nvSpPr>
                <p:spPr bwMode="auto">
                  <a:xfrm>
                    <a:off x="919163" y="2254251"/>
                    <a:ext cx="119063" cy="52388"/>
                  </a:xfrm>
                  <a:custGeom>
                    <a:avLst/>
                    <a:gdLst>
                      <a:gd name="T0" fmla="*/ 2 w 113"/>
                      <a:gd name="T1" fmla="*/ 0 h 50"/>
                      <a:gd name="T2" fmla="*/ 4 w 113"/>
                      <a:gd name="T3" fmla="*/ 22 h 50"/>
                      <a:gd name="T4" fmla="*/ 6 w 113"/>
                      <a:gd name="T5" fmla="*/ 49 h 50"/>
                      <a:gd name="T6" fmla="*/ 7 w 113"/>
                      <a:gd name="T7" fmla="*/ 50 h 50"/>
                      <a:gd name="T8" fmla="*/ 34 w 113"/>
                      <a:gd name="T9" fmla="*/ 49 h 50"/>
                      <a:gd name="T10" fmla="*/ 60 w 113"/>
                      <a:gd name="T11" fmla="*/ 47 h 50"/>
                      <a:gd name="T12" fmla="*/ 112 w 113"/>
                      <a:gd name="T13" fmla="*/ 42 h 50"/>
                      <a:gd name="T14" fmla="*/ 113 w 113"/>
                      <a:gd name="T15" fmla="*/ 42 h 50"/>
                      <a:gd name="T16" fmla="*/ 111 w 113"/>
                      <a:gd name="T17" fmla="*/ 40 h 50"/>
                      <a:gd name="T18" fmla="*/ 110 w 113"/>
                      <a:gd name="T19" fmla="*/ 40 h 50"/>
                      <a:gd name="T20" fmla="*/ 106 w 113"/>
                      <a:gd name="T21" fmla="*/ 42 h 50"/>
                      <a:gd name="T22" fmla="*/ 96 w 113"/>
                      <a:gd name="T23" fmla="*/ 42 h 50"/>
                      <a:gd name="T24" fmla="*/ 78 w 113"/>
                      <a:gd name="T25" fmla="*/ 45 h 50"/>
                      <a:gd name="T26" fmla="*/ 38 w 113"/>
                      <a:gd name="T27" fmla="*/ 48 h 50"/>
                      <a:gd name="T28" fmla="*/ 19 w 113"/>
                      <a:gd name="T29" fmla="*/ 49 h 50"/>
                      <a:gd name="T30" fmla="*/ 9 w 113"/>
                      <a:gd name="T31" fmla="*/ 49 h 50"/>
                      <a:gd name="T32" fmla="*/ 7 w 113"/>
                      <a:gd name="T33" fmla="*/ 39 h 50"/>
                      <a:gd name="T34" fmla="*/ 5 w 113"/>
                      <a:gd name="T35" fmla="*/ 20 h 50"/>
                      <a:gd name="T36" fmla="*/ 3 w 113"/>
                      <a:gd name="T37" fmla="*/ 0 h 50"/>
                      <a:gd name="T38" fmla="*/ 2 w 113"/>
                      <a:gd name="T39"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3" h="50">
                        <a:moveTo>
                          <a:pt x="2" y="0"/>
                        </a:moveTo>
                        <a:cubicBezTo>
                          <a:pt x="0" y="7"/>
                          <a:pt x="3" y="15"/>
                          <a:pt x="4" y="22"/>
                        </a:cubicBezTo>
                        <a:cubicBezTo>
                          <a:pt x="5" y="31"/>
                          <a:pt x="6" y="40"/>
                          <a:pt x="6" y="49"/>
                        </a:cubicBezTo>
                        <a:cubicBezTo>
                          <a:pt x="6" y="49"/>
                          <a:pt x="6" y="50"/>
                          <a:pt x="7" y="50"/>
                        </a:cubicBezTo>
                        <a:cubicBezTo>
                          <a:pt x="16" y="50"/>
                          <a:pt x="25" y="49"/>
                          <a:pt x="34" y="49"/>
                        </a:cubicBezTo>
                        <a:cubicBezTo>
                          <a:pt x="42" y="48"/>
                          <a:pt x="51" y="48"/>
                          <a:pt x="60" y="47"/>
                        </a:cubicBezTo>
                        <a:cubicBezTo>
                          <a:pt x="77" y="46"/>
                          <a:pt x="95" y="42"/>
                          <a:pt x="112" y="42"/>
                        </a:cubicBezTo>
                        <a:cubicBezTo>
                          <a:pt x="113" y="42"/>
                          <a:pt x="113" y="42"/>
                          <a:pt x="113" y="42"/>
                        </a:cubicBezTo>
                        <a:cubicBezTo>
                          <a:pt x="112" y="41"/>
                          <a:pt x="111" y="40"/>
                          <a:pt x="111" y="40"/>
                        </a:cubicBezTo>
                        <a:cubicBezTo>
                          <a:pt x="110" y="39"/>
                          <a:pt x="110" y="40"/>
                          <a:pt x="110" y="40"/>
                        </a:cubicBezTo>
                        <a:cubicBezTo>
                          <a:pt x="112" y="42"/>
                          <a:pt x="108" y="41"/>
                          <a:pt x="106" y="42"/>
                        </a:cubicBezTo>
                        <a:cubicBezTo>
                          <a:pt x="103" y="42"/>
                          <a:pt x="99" y="42"/>
                          <a:pt x="96" y="42"/>
                        </a:cubicBezTo>
                        <a:cubicBezTo>
                          <a:pt x="90" y="43"/>
                          <a:pt x="84" y="44"/>
                          <a:pt x="78" y="45"/>
                        </a:cubicBezTo>
                        <a:cubicBezTo>
                          <a:pt x="64" y="47"/>
                          <a:pt x="51" y="47"/>
                          <a:pt x="38" y="48"/>
                        </a:cubicBezTo>
                        <a:cubicBezTo>
                          <a:pt x="31" y="48"/>
                          <a:pt x="25" y="48"/>
                          <a:pt x="19" y="49"/>
                        </a:cubicBezTo>
                        <a:cubicBezTo>
                          <a:pt x="16" y="49"/>
                          <a:pt x="12" y="49"/>
                          <a:pt x="9" y="49"/>
                        </a:cubicBezTo>
                        <a:cubicBezTo>
                          <a:pt x="6" y="49"/>
                          <a:pt x="7" y="41"/>
                          <a:pt x="7" y="39"/>
                        </a:cubicBezTo>
                        <a:cubicBezTo>
                          <a:pt x="6" y="33"/>
                          <a:pt x="6" y="26"/>
                          <a:pt x="5" y="20"/>
                        </a:cubicBezTo>
                        <a:cubicBezTo>
                          <a:pt x="4" y="14"/>
                          <a:pt x="1" y="7"/>
                          <a:pt x="3" y="0"/>
                        </a:cubicBezTo>
                        <a:cubicBezTo>
                          <a:pt x="3"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0" name="Freeform 195"/>
                  <p:cNvSpPr/>
                  <p:nvPr/>
                </p:nvSpPr>
                <p:spPr bwMode="auto">
                  <a:xfrm>
                    <a:off x="914400" y="2247901"/>
                    <a:ext cx="14288" cy="9525"/>
                  </a:xfrm>
                  <a:custGeom>
                    <a:avLst/>
                    <a:gdLst>
                      <a:gd name="T0" fmla="*/ 1 w 13"/>
                      <a:gd name="T1" fmla="*/ 9 h 9"/>
                      <a:gd name="T2" fmla="*/ 5 w 13"/>
                      <a:gd name="T3" fmla="*/ 1 h 9"/>
                      <a:gd name="T4" fmla="*/ 5 w 13"/>
                      <a:gd name="T5" fmla="*/ 1 h 9"/>
                      <a:gd name="T6" fmla="*/ 12 w 13"/>
                      <a:gd name="T7" fmla="*/ 9 h 9"/>
                      <a:gd name="T8" fmla="*/ 12 w 13"/>
                      <a:gd name="T9" fmla="*/ 8 h 9"/>
                      <a:gd name="T10" fmla="*/ 5 w 13"/>
                      <a:gd name="T11" fmla="*/ 0 h 9"/>
                      <a:gd name="T12" fmla="*/ 5 w 13"/>
                      <a:gd name="T13" fmla="*/ 0 h 9"/>
                      <a:gd name="T14" fmla="*/ 0 w 13"/>
                      <a:gd name="T15" fmla="*/ 8 h 9"/>
                      <a:gd name="T16" fmla="*/ 1 w 13"/>
                      <a:gd name="T17"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9">
                        <a:moveTo>
                          <a:pt x="1" y="9"/>
                        </a:moveTo>
                        <a:cubicBezTo>
                          <a:pt x="2" y="6"/>
                          <a:pt x="4" y="3"/>
                          <a:pt x="5" y="1"/>
                        </a:cubicBezTo>
                        <a:cubicBezTo>
                          <a:pt x="5" y="1"/>
                          <a:pt x="5" y="1"/>
                          <a:pt x="5" y="1"/>
                        </a:cubicBezTo>
                        <a:cubicBezTo>
                          <a:pt x="8" y="3"/>
                          <a:pt x="10" y="6"/>
                          <a:pt x="12" y="9"/>
                        </a:cubicBezTo>
                        <a:cubicBezTo>
                          <a:pt x="12" y="9"/>
                          <a:pt x="13" y="9"/>
                          <a:pt x="12" y="8"/>
                        </a:cubicBezTo>
                        <a:cubicBezTo>
                          <a:pt x="10" y="5"/>
                          <a:pt x="8" y="2"/>
                          <a:pt x="5" y="0"/>
                        </a:cubicBezTo>
                        <a:cubicBezTo>
                          <a:pt x="5" y="0"/>
                          <a:pt x="5" y="0"/>
                          <a:pt x="5" y="0"/>
                        </a:cubicBezTo>
                        <a:cubicBezTo>
                          <a:pt x="3" y="3"/>
                          <a:pt x="1" y="5"/>
                          <a:pt x="0" y="8"/>
                        </a:cubicBezTo>
                        <a:cubicBezTo>
                          <a:pt x="0" y="9"/>
                          <a:pt x="1" y="9"/>
                          <a:pt x="1"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1" name="Freeform 196"/>
                  <p:cNvSpPr/>
                  <p:nvPr/>
                </p:nvSpPr>
                <p:spPr bwMode="auto">
                  <a:xfrm>
                    <a:off x="938213" y="2225676"/>
                    <a:ext cx="74613" cy="41275"/>
                  </a:xfrm>
                  <a:custGeom>
                    <a:avLst/>
                    <a:gdLst>
                      <a:gd name="T0" fmla="*/ 1 w 70"/>
                      <a:gd name="T1" fmla="*/ 39 h 40"/>
                      <a:gd name="T2" fmla="*/ 35 w 70"/>
                      <a:gd name="T3" fmla="*/ 29 h 40"/>
                      <a:gd name="T4" fmla="*/ 52 w 70"/>
                      <a:gd name="T5" fmla="*/ 18 h 40"/>
                      <a:gd name="T6" fmla="*/ 70 w 70"/>
                      <a:gd name="T7" fmla="*/ 2 h 40"/>
                      <a:gd name="T8" fmla="*/ 70 w 70"/>
                      <a:gd name="T9" fmla="*/ 1 h 40"/>
                      <a:gd name="T10" fmla="*/ 62 w 70"/>
                      <a:gd name="T11" fmla="*/ 4 h 40"/>
                      <a:gd name="T12" fmla="*/ 63 w 70"/>
                      <a:gd name="T13" fmla="*/ 4 h 40"/>
                      <a:gd name="T14" fmla="*/ 68 w 70"/>
                      <a:gd name="T15" fmla="*/ 3 h 40"/>
                      <a:gd name="T16" fmla="*/ 67 w 70"/>
                      <a:gd name="T17" fmla="*/ 9 h 40"/>
                      <a:gd name="T18" fmla="*/ 68 w 70"/>
                      <a:gd name="T19" fmla="*/ 9 h 40"/>
                      <a:gd name="T20" fmla="*/ 69 w 70"/>
                      <a:gd name="T21" fmla="*/ 1 h 40"/>
                      <a:gd name="T22" fmla="*/ 69 w 70"/>
                      <a:gd name="T23" fmla="*/ 1 h 40"/>
                      <a:gd name="T24" fmla="*/ 64 w 70"/>
                      <a:gd name="T25" fmla="*/ 3 h 40"/>
                      <a:gd name="T26" fmla="*/ 64 w 70"/>
                      <a:gd name="T27" fmla="*/ 4 h 40"/>
                      <a:gd name="T28" fmla="*/ 68 w 70"/>
                      <a:gd name="T29" fmla="*/ 2 h 40"/>
                      <a:gd name="T30" fmla="*/ 62 w 70"/>
                      <a:gd name="T31" fmla="*/ 8 h 40"/>
                      <a:gd name="T32" fmla="*/ 43 w 70"/>
                      <a:gd name="T33" fmla="*/ 24 h 40"/>
                      <a:gd name="T34" fmla="*/ 21 w 70"/>
                      <a:gd name="T35" fmla="*/ 34 h 40"/>
                      <a:gd name="T36" fmla="*/ 1 w 70"/>
                      <a:gd name="T37" fmla="*/ 38 h 40"/>
                      <a:gd name="T38" fmla="*/ 1 w 70"/>
                      <a:gd name="T39" fmla="*/ 39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0" h="40">
                        <a:moveTo>
                          <a:pt x="1" y="39"/>
                        </a:moveTo>
                        <a:cubicBezTo>
                          <a:pt x="13" y="40"/>
                          <a:pt x="25" y="33"/>
                          <a:pt x="35" y="29"/>
                        </a:cubicBezTo>
                        <a:cubicBezTo>
                          <a:pt x="41" y="26"/>
                          <a:pt x="47" y="22"/>
                          <a:pt x="52" y="18"/>
                        </a:cubicBezTo>
                        <a:cubicBezTo>
                          <a:pt x="59" y="13"/>
                          <a:pt x="64" y="7"/>
                          <a:pt x="70" y="2"/>
                        </a:cubicBezTo>
                        <a:cubicBezTo>
                          <a:pt x="70" y="2"/>
                          <a:pt x="70" y="1"/>
                          <a:pt x="70" y="1"/>
                        </a:cubicBezTo>
                        <a:cubicBezTo>
                          <a:pt x="67" y="2"/>
                          <a:pt x="65" y="3"/>
                          <a:pt x="62" y="4"/>
                        </a:cubicBezTo>
                        <a:cubicBezTo>
                          <a:pt x="62" y="4"/>
                          <a:pt x="62" y="5"/>
                          <a:pt x="63" y="4"/>
                        </a:cubicBezTo>
                        <a:cubicBezTo>
                          <a:pt x="63" y="4"/>
                          <a:pt x="68" y="2"/>
                          <a:pt x="68" y="3"/>
                        </a:cubicBezTo>
                        <a:cubicBezTo>
                          <a:pt x="68" y="5"/>
                          <a:pt x="67" y="7"/>
                          <a:pt x="67" y="9"/>
                        </a:cubicBezTo>
                        <a:cubicBezTo>
                          <a:pt x="67" y="9"/>
                          <a:pt x="68" y="9"/>
                          <a:pt x="68" y="9"/>
                        </a:cubicBezTo>
                        <a:cubicBezTo>
                          <a:pt x="68" y="6"/>
                          <a:pt x="69" y="4"/>
                          <a:pt x="69" y="1"/>
                        </a:cubicBezTo>
                        <a:cubicBezTo>
                          <a:pt x="69" y="1"/>
                          <a:pt x="69" y="0"/>
                          <a:pt x="69" y="1"/>
                        </a:cubicBezTo>
                        <a:cubicBezTo>
                          <a:pt x="67" y="1"/>
                          <a:pt x="66" y="2"/>
                          <a:pt x="64" y="3"/>
                        </a:cubicBezTo>
                        <a:cubicBezTo>
                          <a:pt x="64" y="3"/>
                          <a:pt x="64" y="4"/>
                          <a:pt x="64" y="4"/>
                        </a:cubicBezTo>
                        <a:cubicBezTo>
                          <a:pt x="66" y="3"/>
                          <a:pt x="67" y="3"/>
                          <a:pt x="68" y="2"/>
                        </a:cubicBezTo>
                        <a:cubicBezTo>
                          <a:pt x="66" y="4"/>
                          <a:pt x="64" y="6"/>
                          <a:pt x="62" y="8"/>
                        </a:cubicBezTo>
                        <a:cubicBezTo>
                          <a:pt x="56" y="14"/>
                          <a:pt x="50" y="19"/>
                          <a:pt x="43" y="24"/>
                        </a:cubicBezTo>
                        <a:cubicBezTo>
                          <a:pt x="36" y="28"/>
                          <a:pt x="28" y="31"/>
                          <a:pt x="21" y="34"/>
                        </a:cubicBezTo>
                        <a:cubicBezTo>
                          <a:pt x="15" y="36"/>
                          <a:pt x="8" y="39"/>
                          <a:pt x="1" y="38"/>
                        </a:cubicBezTo>
                        <a:cubicBezTo>
                          <a:pt x="0" y="38"/>
                          <a:pt x="0" y="39"/>
                          <a:pt x="1" y="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2" name="Freeform 200"/>
                  <p:cNvSpPr/>
                  <p:nvPr/>
                </p:nvSpPr>
                <p:spPr bwMode="auto">
                  <a:xfrm>
                    <a:off x="911225" y="2563813"/>
                    <a:ext cx="92075" cy="104775"/>
                  </a:xfrm>
                  <a:custGeom>
                    <a:avLst/>
                    <a:gdLst>
                      <a:gd name="T0" fmla="*/ 3 w 87"/>
                      <a:gd name="T1" fmla="*/ 8 h 98"/>
                      <a:gd name="T2" fmla="*/ 3 w 87"/>
                      <a:gd name="T3" fmla="*/ 95 h 98"/>
                      <a:gd name="T4" fmla="*/ 5 w 87"/>
                      <a:gd name="T5" fmla="*/ 97 h 98"/>
                      <a:gd name="T6" fmla="*/ 76 w 87"/>
                      <a:gd name="T7" fmla="*/ 93 h 98"/>
                      <a:gd name="T8" fmla="*/ 78 w 87"/>
                      <a:gd name="T9" fmla="*/ 92 h 98"/>
                      <a:gd name="T10" fmla="*/ 80 w 87"/>
                      <a:gd name="T11" fmla="*/ 39 h 98"/>
                      <a:gd name="T12" fmla="*/ 78 w 87"/>
                      <a:gd name="T13" fmla="*/ 6 h 98"/>
                      <a:gd name="T14" fmla="*/ 51 w 87"/>
                      <a:gd name="T15" fmla="*/ 4 h 98"/>
                      <a:gd name="T16" fmla="*/ 2 w 87"/>
                      <a:gd name="T17" fmla="*/ 7 h 98"/>
                      <a:gd name="T18" fmla="*/ 2 w 87"/>
                      <a:gd name="T19" fmla="*/ 10 h 98"/>
                      <a:gd name="T20" fmla="*/ 65 w 87"/>
                      <a:gd name="T21" fmla="*/ 6 h 98"/>
                      <a:gd name="T22" fmla="*/ 76 w 87"/>
                      <a:gd name="T23" fmla="*/ 87 h 98"/>
                      <a:gd name="T24" fmla="*/ 47 w 87"/>
                      <a:gd name="T25" fmla="*/ 91 h 98"/>
                      <a:gd name="T26" fmla="*/ 6 w 87"/>
                      <a:gd name="T27" fmla="*/ 89 h 98"/>
                      <a:gd name="T28" fmla="*/ 6 w 87"/>
                      <a:gd name="T29" fmla="*/ 8 h 98"/>
                      <a:gd name="T30" fmla="*/ 3 w 87"/>
                      <a:gd name="T31" fmla="*/ 8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7" h="98">
                        <a:moveTo>
                          <a:pt x="3" y="8"/>
                        </a:moveTo>
                        <a:cubicBezTo>
                          <a:pt x="3" y="37"/>
                          <a:pt x="3" y="66"/>
                          <a:pt x="3" y="95"/>
                        </a:cubicBezTo>
                        <a:cubicBezTo>
                          <a:pt x="3" y="96"/>
                          <a:pt x="4" y="97"/>
                          <a:pt x="5" y="97"/>
                        </a:cubicBezTo>
                        <a:cubicBezTo>
                          <a:pt x="28" y="97"/>
                          <a:pt x="52" y="90"/>
                          <a:pt x="76" y="93"/>
                        </a:cubicBezTo>
                        <a:cubicBezTo>
                          <a:pt x="77" y="93"/>
                          <a:pt x="78" y="93"/>
                          <a:pt x="78" y="92"/>
                        </a:cubicBezTo>
                        <a:cubicBezTo>
                          <a:pt x="80" y="74"/>
                          <a:pt x="80" y="56"/>
                          <a:pt x="80" y="39"/>
                        </a:cubicBezTo>
                        <a:cubicBezTo>
                          <a:pt x="80" y="32"/>
                          <a:pt x="83" y="11"/>
                          <a:pt x="78" y="6"/>
                        </a:cubicBezTo>
                        <a:cubicBezTo>
                          <a:pt x="71" y="0"/>
                          <a:pt x="58" y="3"/>
                          <a:pt x="51" y="4"/>
                        </a:cubicBezTo>
                        <a:cubicBezTo>
                          <a:pt x="35" y="6"/>
                          <a:pt x="18" y="7"/>
                          <a:pt x="2" y="7"/>
                        </a:cubicBezTo>
                        <a:cubicBezTo>
                          <a:pt x="0" y="7"/>
                          <a:pt x="0" y="10"/>
                          <a:pt x="2" y="10"/>
                        </a:cubicBezTo>
                        <a:cubicBezTo>
                          <a:pt x="23" y="10"/>
                          <a:pt x="44" y="7"/>
                          <a:pt x="65" y="6"/>
                        </a:cubicBezTo>
                        <a:cubicBezTo>
                          <a:pt x="87" y="5"/>
                          <a:pt x="76" y="75"/>
                          <a:pt x="76" y="87"/>
                        </a:cubicBezTo>
                        <a:cubicBezTo>
                          <a:pt x="75" y="91"/>
                          <a:pt x="51" y="90"/>
                          <a:pt x="47" y="91"/>
                        </a:cubicBezTo>
                        <a:cubicBezTo>
                          <a:pt x="42" y="91"/>
                          <a:pt x="6" y="98"/>
                          <a:pt x="6" y="89"/>
                        </a:cubicBezTo>
                        <a:cubicBezTo>
                          <a:pt x="5" y="62"/>
                          <a:pt x="6" y="35"/>
                          <a:pt x="6" y="8"/>
                        </a:cubicBezTo>
                        <a:cubicBezTo>
                          <a:pt x="6" y="6"/>
                          <a:pt x="3" y="6"/>
                          <a:pt x="3"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3" name="Freeform 201"/>
                  <p:cNvSpPr/>
                  <p:nvPr/>
                </p:nvSpPr>
                <p:spPr bwMode="auto">
                  <a:xfrm>
                    <a:off x="919163" y="2576513"/>
                    <a:ext cx="66675" cy="71438"/>
                  </a:xfrm>
                  <a:custGeom>
                    <a:avLst/>
                    <a:gdLst>
                      <a:gd name="T0" fmla="*/ 6 w 63"/>
                      <a:gd name="T1" fmla="*/ 5 h 68"/>
                      <a:gd name="T2" fmla="*/ 6 w 63"/>
                      <a:gd name="T3" fmla="*/ 4 h 68"/>
                      <a:gd name="T4" fmla="*/ 4 w 63"/>
                      <a:gd name="T5" fmla="*/ 4 h 68"/>
                      <a:gd name="T6" fmla="*/ 2 w 63"/>
                      <a:gd name="T7" fmla="*/ 62 h 68"/>
                      <a:gd name="T8" fmla="*/ 3 w 63"/>
                      <a:gd name="T9" fmla="*/ 63 h 68"/>
                      <a:gd name="T10" fmla="*/ 29 w 63"/>
                      <a:gd name="T11" fmla="*/ 63 h 68"/>
                      <a:gd name="T12" fmla="*/ 59 w 63"/>
                      <a:gd name="T13" fmla="*/ 66 h 68"/>
                      <a:gd name="T14" fmla="*/ 60 w 63"/>
                      <a:gd name="T15" fmla="*/ 65 h 68"/>
                      <a:gd name="T16" fmla="*/ 60 w 63"/>
                      <a:gd name="T17" fmla="*/ 22 h 68"/>
                      <a:gd name="T18" fmla="*/ 60 w 63"/>
                      <a:gd name="T19" fmla="*/ 3 h 68"/>
                      <a:gd name="T20" fmla="*/ 46 w 63"/>
                      <a:gd name="T21" fmla="*/ 1 h 68"/>
                      <a:gd name="T22" fmla="*/ 2 w 63"/>
                      <a:gd name="T23" fmla="*/ 2 h 68"/>
                      <a:gd name="T24" fmla="*/ 2 w 63"/>
                      <a:gd name="T25" fmla="*/ 5 h 68"/>
                      <a:gd name="T26" fmla="*/ 3 w 63"/>
                      <a:gd name="T27" fmla="*/ 5 h 68"/>
                      <a:gd name="T28" fmla="*/ 3 w 63"/>
                      <a:gd name="T29" fmla="*/ 2 h 68"/>
                      <a:gd name="T30" fmla="*/ 2 w 63"/>
                      <a:gd name="T31" fmla="*/ 2 h 68"/>
                      <a:gd name="T32" fmla="*/ 2 w 63"/>
                      <a:gd name="T33" fmla="*/ 5 h 68"/>
                      <a:gd name="T34" fmla="*/ 50 w 63"/>
                      <a:gd name="T35" fmla="*/ 4 h 68"/>
                      <a:gd name="T36" fmla="*/ 57 w 63"/>
                      <a:gd name="T37" fmla="*/ 22 h 68"/>
                      <a:gd name="T38" fmla="*/ 58 w 63"/>
                      <a:gd name="T39" fmla="*/ 55 h 68"/>
                      <a:gd name="T40" fmla="*/ 38 w 63"/>
                      <a:gd name="T41" fmla="*/ 61 h 68"/>
                      <a:gd name="T42" fmla="*/ 12 w 63"/>
                      <a:gd name="T43" fmla="*/ 60 h 68"/>
                      <a:gd name="T44" fmla="*/ 4 w 63"/>
                      <a:gd name="T45" fmla="*/ 38 h 68"/>
                      <a:gd name="T46" fmla="*/ 6 w 63"/>
                      <a:gd name="T47" fmla="*/ 4 h 68"/>
                      <a:gd name="T48" fmla="*/ 4 w 63"/>
                      <a:gd name="T49" fmla="*/ 4 h 68"/>
                      <a:gd name="T50" fmla="*/ 4 w 63"/>
                      <a:gd name="T51" fmla="*/ 5 h 68"/>
                      <a:gd name="T52" fmla="*/ 6 w 63"/>
                      <a:gd name="T53" fmla="*/ 5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3" h="68">
                        <a:moveTo>
                          <a:pt x="6" y="5"/>
                        </a:moveTo>
                        <a:cubicBezTo>
                          <a:pt x="6" y="5"/>
                          <a:pt x="6" y="5"/>
                          <a:pt x="6" y="4"/>
                        </a:cubicBezTo>
                        <a:cubicBezTo>
                          <a:pt x="6" y="2"/>
                          <a:pt x="4" y="2"/>
                          <a:pt x="4" y="4"/>
                        </a:cubicBezTo>
                        <a:cubicBezTo>
                          <a:pt x="3" y="24"/>
                          <a:pt x="0" y="43"/>
                          <a:pt x="2" y="62"/>
                        </a:cubicBezTo>
                        <a:cubicBezTo>
                          <a:pt x="2" y="63"/>
                          <a:pt x="2" y="63"/>
                          <a:pt x="3" y="63"/>
                        </a:cubicBezTo>
                        <a:cubicBezTo>
                          <a:pt x="12" y="63"/>
                          <a:pt x="20" y="62"/>
                          <a:pt x="29" y="63"/>
                        </a:cubicBezTo>
                        <a:cubicBezTo>
                          <a:pt x="39" y="63"/>
                          <a:pt x="49" y="66"/>
                          <a:pt x="59" y="66"/>
                        </a:cubicBezTo>
                        <a:cubicBezTo>
                          <a:pt x="59" y="66"/>
                          <a:pt x="60" y="66"/>
                          <a:pt x="60" y="65"/>
                        </a:cubicBezTo>
                        <a:cubicBezTo>
                          <a:pt x="61" y="50"/>
                          <a:pt x="61" y="36"/>
                          <a:pt x="60" y="22"/>
                        </a:cubicBezTo>
                        <a:cubicBezTo>
                          <a:pt x="60" y="18"/>
                          <a:pt x="63" y="6"/>
                          <a:pt x="60" y="3"/>
                        </a:cubicBezTo>
                        <a:cubicBezTo>
                          <a:pt x="57" y="0"/>
                          <a:pt x="50" y="1"/>
                          <a:pt x="46" y="1"/>
                        </a:cubicBezTo>
                        <a:cubicBezTo>
                          <a:pt x="32" y="1"/>
                          <a:pt x="17" y="1"/>
                          <a:pt x="2" y="2"/>
                        </a:cubicBezTo>
                        <a:cubicBezTo>
                          <a:pt x="1" y="2"/>
                          <a:pt x="0" y="5"/>
                          <a:pt x="2" y="5"/>
                        </a:cubicBezTo>
                        <a:cubicBezTo>
                          <a:pt x="3" y="5"/>
                          <a:pt x="3" y="5"/>
                          <a:pt x="3" y="5"/>
                        </a:cubicBezTo>
                        <a:cubicBezTo>
                          <a:pt x="5" y="5"/>
                          <a:pt x="5" y="2"/>
                          <a:pt x="3" y="2"/>
                        </a:cubicBezTo>
                        <a:cubicBezTo>
                          <a:pt x="3" y="2"/>
                          <a:pt x="3" y="2"/>
                          <a:pt x="2" y="2"/>
                        </a:cubicBezTo>
                        <a:cubicBezTo>
                          <a:pt x="2" y="3"/>
                          <a:pt x="2" y="4"/>
                          <a:pt x="2" y="5"/>
                        </a:cubicBezTo>
                        <a:cubicBezTo>
                          <a:pt x="18" y="4"/>
                          <a:pt x="34" y="4"/>
                          <a:pt x="50" y="4"/>
                        </a:cubicBezTo>
                        <a:cubicBezTo>
                          <a:pt x="60" y="4"/>
                          <a:pt x="57" y="15"/>
                          <a:pt x="57" y="22"/>
                        </a:cubicBezTo>
                        <a:cubicBezTo>
                          <a:pt x="57" y="33"/>
                          <a:pt x="58" y="44"/>
                          <a:pt x="58" y="55"/>
                        </a:cubicBezTo>
                        <a:cubicBezTo>
                          <a:pt x="57" y="68"/>
                          <a:pt x="47" y="62"/>
                          <a:pt x="38" y="61"/>
                        </a:cubicBezTo>
                        <a:cubicBezTo>
                          <a:pt x="29" y="60"/>
                          <a:pt x="20" y="59"/>
                          <a:pt x="12" y="60"/>
                        </a:cubicBezTo>
                        <a:cubicBezTo>
                          <a:pt x="0" y="61"/>
                          <a:pt x="4" y="45"/>
                          <a:pt x="4" y="38"/>
                        </a:cubicBezTo>
                        <a:cubicBezTo>
                          <a:pt x="5" y="27"/>
                          <a:pt x="6" y="16"/>
                          <a:pt x="6" y="4"/>
                        </a:cubicBezTo>
                        <a:cubicBezTo>
                          <a:pt x="6" y="4"/>
                          <a:pt x="5" y="4"/>
                          <a:pt x="4" y="4"/>
                        </a:cubicBezTo>
                        <a:cubicBezTo>
                          <a:pt x="4" y="5"/>
                          <a:pt x="4" y="5"/>
                          <a:pt x="4" y="5"/>
                        </a:cubicBezTo>
                        <a:cubicBezTo>
                          <a:pt x="4" y="7"/>
                          <a:pt x="6" y="7"/>
                          <a:pt x="6"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4" name="Freeform 202"/>
                  <p:cNvSpPr/>
                  <p:nvPr/>
                </p:nvSpPr>
                <p:spPr bwMode="auto">
                  <a:xfrm>
                    <a:off x="944563" y="2646363"/>
                    <a:ext cx="15875" cy="14288"/>
                  </a:xfrm>
                  <a:custGeom>
                    <a:avLst/>
                    <a:gdLst>
                      <a:gd name="T0" fmla="*/ 8 w 15"/>
                      <a:gd name="T1" fmla="*/ 10 h 13"/>
                      <a:gd name="T2" fmla="*/ 3 w 15"/>
                      <a:gd name="T3" fmla="*/ 7 h 13"/>
                      <a:gd name="T4" fmla="*/ 5 w 15"/>
                      <a:gd name="T5" fmla="*/ 3 h 13"/>
                      <a:gd name="T6" fmla="*/ 9 w 15"/>
                      <a:gd name="T7" fmla="*/ 3 h 13"/>
                      <a:gd name="T8" fmla="*/ 11 w 15"/>
                      <a:gd name="T9" fmla="*/ 6 h 13"/>
                      <a:gd name="T10" fmla="*/ 5 w 15"/>
                      <a:gd name="T11" fmla="*/ 10 h 13"/>
                      <a:gd name="T12" fmla="*/ 5 w 15"/>
                      <a:gd name="T13" fmla="*/ 12 h 13"/>
                      <a:gd name="T14" fmla="*/ 14 w 15"/>
                      <a:gd name="T15" fmla="*/ 6 h 13"/>
                      <a:gd name="T16" fmla="*/ 12 w 15"/>
                      <a:gd name="T17" fmla="*/ 1 h 13"/>
                      <a:gd name="T18" fmla="*/ 6 w 15"/>
                      <a:gd name="T19" fmla="*/ 0 h 13"/>
                      <a:gd name="T20" fmla="*/ 0 w 15"/>
                      <a:gd name="T21" fmla="*/ 7 h 13"/>
                      <a:gd name="T22" fmla="*/ 8 w 15"/>
                      <a:gd name="T23" fmla="*/ 12 h 13"/>
                      <a:gd name="T24" fmla="*/ 8 w 15"/>
                      <a:gd name="T25" fmla="*/ 1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 h="13">
                        <a:moveTo>
                          <a:pt x="8" y="10"/>
                        </a:moveTo>
                        <a:cubicBezTo>
                          <a:pt x="6" y="10"/>
                          <a:pt x="4" y="9"/>
                          <a:pt x="3" y="7"/>
                        </a:cubicBezTo>
                        <a:cubicBezTo>
                          <a:pt x="3" y="5"/>
                          <a:pt x="4" y="4"/>
                          <a:pt x="5" y="3"/>
                        </a:cubicBezTo>
                        <a:cubicBezTo>
                          <a:pt x="7" y="3"/>
                          <a:pt x="8" y="2"/>
                          <a:pt x="9" y="3"/>
                        </a:cubicBezTo>
                        <a:cubicBezTo>
                          <a:pt x="11" y="3"/>
                          <a:pt x="11" y="5"/>
                          <a:pt x="11" y="6"/>
                        </a:cubicBezTo>
                        <a:cubicBezTo>
                          <a:pt x="12" y="9"/>
                          <a:pt x="8" y="10"/>
                          <a:pt x="5" y="10"/>
                        </a:cubicBezTo>
                        <a:cubicBezTo>
                          <a:pt x="3" y="10"/>
                          <a:pt x="3" y="13"/>
                          <a:pt x="5" y="12"/>
                        </a:cubicBezTo>
                        <a:cubicBezTo>
                          <a:pt x="9" y="12"/>
                          <a:pt x="14" y="11"/>
                          <a:pt x="14" y="6"/>
                        </a:cubicBezTo>
                        <a:cubicBezTo>
                          <a:pt x="15" y="4"/>
                          <a:pt x="14" y="2"/>
                          <a:pt x="12" y="1"/>
                        </a:cubicBezTo>
                        <a:cubicBezTo>
                          <a:pt x="10" y="0"/>
                          <a:pt x="8" y="0"/>
                          <a:pt x="6" y="0"/>
                        </a:cubicBezTo>
                        <a:cubicBezTo>
                          <a:pt x="3" y="1"/>
                          <a:pt x="0" y="4"/>
                          <a:pt x="0" y="7"/>
                        </a:cubicBezTo>
                        <a:cubicBezTo>
                          <a:pt x="1" y="11"/>
                          <a:pt x="5" y="13"/>
                          <a:pt x="8" y="12"/>
                        </a:cubicBezTo>
                        <a:cubicBezTo>
                          <a:pt x="10" y="12"/>
                          <a:pt x="10" y="10"/>
                          <a:pt x="8"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5" name="Freeform 203"/>
                  <p:cNvSpPr/>
                  <p:nvPr/>
                </p:nvSpPr>
                <p:spPr bwMode="auto">
                  <a:xfrm>
                    <a:off x="981075" y="2128838"/>
                    <a:ext cx="60325" cy="49213"/>
                  </a:xfrm>
                  <a:custGeom>
                    <a:avLst/>
                    <a:gdLst>
                      <a:gd name="T0" fmla="*/ 7 w 57"/>
                      <a:gd name="T1" fmla="*/ 29 h 46"/>
                      <a:gd name="T2" fmla="*/ 5 w 57"/>
                      <a:gd name="T3" fmla="*/ 13 h 46"/>
                      <a:gd name="T4" fmla="*/ 9 w 57"/>
                      <a:gd name="T5" fmla="*/ 5 h 46"/>
                      <a:gd name="T6" fmla="*/ 18 w 57"/>
                      <a:gd name="T7" fmla="*/ 5 h 46"/>
                      <a:gd name="T8" fmla="*/ 37 w 57"/>
                      <a:gd name="T9" fmla="*/ 7 h 46"/>
                      <a:gd name="T10" fmla="*/ 46 w 57"/>
                      <a:gd name="T11" fmla="*/ 7 h 46"/>
                      <a:gd name="T12" fmla="*/ 51 w 57"/>
                      <a:gd name="T13" fmla="*/ 18 h 46"/>
                      <a:gd name="T14" fmla="*/ 49 w 57"/>
                      <a:gd name="T15" fmla="*/ 30 h 46"/>
                      <a:gd name="T16" fmla="*/ 42 w 57"/>
                      <a:gd name="T17" fmla="*/ 31 h 46"/>
                      <a:gd name="T18" fmla="*/ 43 w 57"/>
                      <a:gd name="T19" fmla="*/ 45 h 46"/>
                      <a:gd name="T20" fmla="*/ 45 w 57"/>
                      <a:gd name="T21" fmla="*/ 43 h 46"/>
                      <a:gd name="T22" fmla="*/ 36 w 57"/>
                      <a:gd name="T23" fmla="*/ 31 h 46"/>
                      <a:gd name="T24" fmla="*/ 34 w 57"/>
                      <a:gd name="T25" fmla="*/ 30 h 46"/>
                      <a:gd name="T26" fmla="*/ 6 w 57"/>
                      <a:gd name="T27" fmla="*/ 29 h 46"/>
                      <a:gd name="T28" fmla="*/ 5 w 57"/>
                      <a:gd name="T29" fmla="*/ 32 h 46"/>
                      <a:gd name="T30" fmla="*/ 27 w 57"/>
                      <a:gd name="T31" fmla="*/ 32 h 46"/>
                      <a:gd name="T32" fmla="*/ 43 w 57"/>
                      <a:gd name="T33" fmla="*/ 45 h 46"/>
                      <a:gd name="T34" fmla="*/ 45 w 57"/>
                      <a:gd name="T35" fmla="*/ 43 h 46"/>
                      <a:gd name="T36" fmla="*/ 53 w 57"/>
                      <a:gd name="T37" fmla="*/ 33 h 46"/>
                      <a:gd name="T38" fmla="*/ 54 w 57"/>
                      <a:gd name="T39" fmla="*/ 31 h 46"/>
                      <a:gd name="T40" fmla="*/ 52 w 57"/>
                      <a:gd name="T41" fmla="*/ 5 h 46"/>
                      <a:gd name="T42" fmla="*/ 44 w 57"/>
                      <a:gd name="T43" fmla="*/ 4 h 46"/>
                      <a:gd name="T44" fmla="*/ 21 w 57"/>
                      <a:gd name="T45" fmla="*/ 2 h 46"/>
                      <a:gd name="T46" fmla="*/ 2 w 57"/>
                      <a:gd name="T47" fmla="*/ 6 h 46"/>
                      <a:gd name="T48" fmla="*/ 4 w 57"/>
                      <a:gd name="T49" fmla="*/ 31 h 46"/>
                      <a:gd name="T50" fmla="*/ 7 w 57"/>
                      <a:gd name="T51" fmla="*/ 29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7" h="46">
                        <a:moveTo>
                          <a:pt x="7" y="29"/>
                        </a:moveTo>
                        <a:cubicBezTo>
                          <a:pt x="4" y="24"/>
                          <a:pt x="5" y="18"/>
                          <a:pt x="5" y="13"/>
                        </a:cubicBezTo>
                        <a:cubicBezTo>
                          <a:pt x="5" y="10"/>
                          <a:pt x="4" y="6"/>
                          <a:pt x="9" y="5"/>
                        </a:cubicBezTo>
                        <a:cubicBezTo>
                          <a:pt x="12" y="5"/>
                          <a:pt x="15" y="5"/>
                          <a:pt x="18" y="5"/>
                        </a:cubicBezTo>
                        <a:cubicBezTo>
                          <a:pt x="24" y="5"/>
                          <a:pt x="31" y="6"/>
                          <a:pt x="37" y="7"/>
                        </a:cubicBezTo>
                        <a:cubicBezTo>
                          <a:pt x="40" y="7"/>
                          <a:pt x="43" y="7"/>
                          <a:pt x="46" y="7"/>
                        </a:cubicBezTo>
                        <a:cubicBezTo>
                          <a:pt x="53" y="7"/>
                          <a:pt x="52" y="15"/>
                          <a:pt x="51" y="18"/>
                        </a:cubicBezTo>
                        <a:cubicBezTo>
                          <a:pt x="51" y="21"/>
                          <a:pt x="53" y="30"/>
                          <a:pt x="49" y="30"/>
                        </a:cubicBezTo>
                        <a:cubicBezTo>
                          <a:pt x="48" y="30"/>
                          <a:pt x="43" y="30"/>
                          <a:pt x="42" y="31"/>
                        </a:cubicBezTo>
                        <a:cubicBezTo>
                          <a:pt x="37" y="36"/>
                          <a:pt x="40" y="41"/>
                          <a:pt x="43" y="45"/>
                        </a:cubicBezTo>
                        <a:cubicBezTo>
                          <a:pt x="44" y="44"/>
                          <a:pt x="44" y="43"/>
                          <a:pt x="45" y="43"/>
                        </a:cubicBezTo>
                        <a:cubicBezTo>
                          <a:pt x="40" y="40"/>
                          <a:pt x="37" y="36"/>
                          <a:pt x="36" y="31"/>
                        </a:cubicBezTo>
                        <a:cubicBezTo>
                          <a:pt x="35" y="30"/>
                          <a:pt x="35" y="30"/>
                          <a:pt x="34" y="30"/>
                        </a:cubicBezTo>
                        <a:cubicBezTo>
                          <a:pt x="25" y="29"/>
                          <a:pt x="15" y="32"/>
                          <a:pt x="6" y="29"/>
                        </a:cubicBezTo>
                        <a:cubicBezTo>
                          <a:pt x="4" y="28"/>
                          <a:pt x="3" y="31"/>
                          <a:pt x="5" y="32"/>
                        </a:cubicBezTo>
                        <a:cubicBezTo>
                          <a:pt x="12" y="34"/>
                          <a:pt x="20" y="33"/>
                          <a:pt x="27" y="32"/>
                        </a:cubicBezTo>
                        <a:cubicBezTo>
                          <a:pt x="34" y="32"/>
                          <a:pt x="38" y="41"/>
                          <a:pt x="43" y="45"/>
                        </a:cubicBezTo>
                        <a:cubicBezTo>
                          <a:pt x="45" y="46"/>
                          <a:pt x="46" y="44"/>
                          <a:pt x="45" y="43"/>
                        </a:cubicBezTo>
                        <a:cubicBezTo>
                          <a:pt x="36" y="32"/>
                          <a:pt x="49" y="33"/>
                          <a:pt x="53" y="33"/>
                        </a:cubicBezTo>
                        <a:cubicBezTo>
                          <a:pt x="54" y="33"/>
                          <a:pt x="54" y="32"/>
                          <a:pt x="54" y="31"/>
                        </a:cubicBezTo>
                        <a:cubicBezTo>
                          <a:pt x="54" y="24"/>
                          <a:pt x="57" y="12"/>
                          <a:pt x="52" y="5"/>
                        </a:cubicBezTo>
                        <a:cubicBezTo>
                          <a:pt x="50" y="4"/>
                          <a:pt x="45" y="4"/>
                          <a:pt x="44" y="4"/>
                        </a:cubicBezTo>
                        <a:cubicBezTo>
                          <a:pt x="36" y="4"/>
                          <a:pt x="29" y="3"/>
                          <a:pt x="21" y="2"/>
                        </a:cubicBezTo>
                        <a:cubicBezTo>
                          <a:pt x="17" y="2"/>
                          <a:pt x="3" y="0"/>
                          <a:pt x="2" y="6"/>
                        </a:cubicBezTo>
                        <a:cubicBezTo>
                          <a:pt x="0" y="13"/>
                          <a:pt x="1" y="24"/>
                          <a:pt x="4" y="31"/>
                        </a:cubicBezTo>
                        <a:cubicBezTo>
                          <a:pt x="5" y="32"/>
                          <a:pt x="8" y="31"/>
                          <a:pt x="7" y="2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6" name="Freeform 204"/>
                  <p:cNvSpPr/>
                  <p:nvPr/>
                </p:nvSpPr>
                <p:spPr bwMode="auto">
                  <a:xfrm>
                    <a:off x="1030288" y="2227263"/>
                    <a:ext cx="30163" cy="36513"/>
                  </a:xfrm>
                  <a:custGeom>
                    <a:avLst/>
                    <a:gdLst>
                      <a:gd name="T0" fmla="*/ 26 w 28"/>
                      <a:gd name="T1" fmla="*/ 3 h 34"/>
                      <a:gd name="T2" fmla="*/ 8 w 28"/>
                      <a:gd name="T3" fmla="*/ 3 h 34"/>
                      <a:gd name="T4" fmla="*/ 3 w 28"/>
                      <a:gd name="T5" fmla="*/ 12 h 34"/>
                      <a:gd name="T6" fmla="*/ 17 w 28"/>
                      <a:gd name="T7" fmla="*/ 19 h 34"/>
                      <a:gd name="T8" fmla="*/ 13 w 28"/>
                      <a:gd name="T9" fmla="*/ 30 h 34"/>
                      <a:gd name="T10" fmla="*/ 3 w 28"/>
                      <a:gd name="T11" fmla="*/ 19 h 34"/>
                      <a:gd name="T12" fmla="*/ 0 w 28"/>
                      <a:gd name="T13" fmla="*/ 19 h 34"/>
                      <a:gd name="T14" fmla="*/ 11 w 28"/>
                      <a:gd name="T15" fmla="*/ 33 h 34"/>
                      <a:gd name="T16" fmla="*/ 24 w 28"/>
                      <a:gd name="T17" fmla="*/ 24 h 34"/>
                      <a:gd name="T18" fmla="*/ 11 w 28"/>
                      <a:gd name="T19" fmla="*/ 13 h 34"/>
                      <a:gd name="T20" fmla="*/ 6 w 28"/>
                      <a:gd name="T21" fmla="*/ 12 h 34"/>
                      <a:gd name="T22" fmla="*/ 13 w 28"/>
                      <a:gd name="T23" fmla="*/ 4 h 34"/>
                      <a:gd name="T24" fmla="*/ 26 w 28"/>
                      <a:gd name="T25" fmla="*/ 6 h 34"/>
                      <a:gd name="T26" fmla="*/ 26 w 28"/>
                      <a:gd name="T27" fmla="*/ 3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8" h="34">
                        <a:moveTo>
                          <a:pt x="26" y="3"/>
                        </a:moveTo>
                        <a:cubicBezTo>
                          <a:pt x="20" y="2"/>
                          <a:pt x="14" y="0"/>
                          <a:pt x="8" y="3"/>
                        </a:cubicBezTo>
                        <a:cubicBezTo>
                          <a:pt x="4" y="4"/>
                          <a:pt x="0" y="8"/>
                          <a:pt x="3" y="12"/>
                        </a:cubicBezTo>
                        <a:cubicBezTo>
                          <a:pt x="6" y="16"/>
                          <a:pt x="13" y="16"/>
                          <a:pt x="17" y="19"/>
                        </a:cubicBezTo>
                        <a:cubicBezTo>
                          <a:pt x="24" y="23"/>
                          <a:pt x="20" y="30"/>
                          <a:pt x="13" y="30"/>
                        </a:cubicBezTo>
                        <a:cubicBezTo>
                          <a:pt x="6" y="31"/>
                          <a:pt x="3" y="25"/>
                          <a:pt x="3" y="19"/>
                        </a:cubicBezTo>
                        <a:cubicBezTo>
                          <a:pt x="3" y="17"/>
                          <a:pt x="0" y="17"/>
                          <a:pt x="0" y="19"/>
                        </a:cubicBezTo>
                        <a:cubicBezTo>
                          <a:pt x="0" y="26"/>
                          <a:pt x="4" y="32"/>
                          <a:pt x="11" y="33"/>
                        </a:cubicBezTo>
                        <a:cubicBezTo>
                          <a:pt x="17" y="34"/>
                          <a:pt x="24" y="30"/>
                          <a:pt x="24" y="24"/>
                        </a:cubicBezTo>
                        <a:cubicBezTo>
                          <a:pt x="23" y="17"/>
                          <a:pt x="16" y="15"/>
                          <a:pt x="11" y="13"/>
                        </a:cubicBezTo>
                        <a:cubicBezTo>
                          <a:pt x="9" y="13"/>
                          <a:pt x="8" y="12"/>
                          <a:pt x="6" y="12"/>
                        </a:cubicBezTo>
                        <a:cubicBezTo>
                          <a:pt x="1" y="8"/>
                          <a:pt x="10" y="5"/>
                          <a:pt x="13" y="4"/>
                        </a:cubicBezTo>
                        <a:cubicBezTo>
                          <a:pt x="17" y="4"/>
                          <a:pt x="22" y="5"/>
                          <a:pt x="26" y="6"/>
                        </a:cubicBezTo>
                        <a:cubicBezTo>
                          <a:pt x="28" y="6"/>
                          <a:pt x="28" y="3"/>
                          <a:pt x="26"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7" name="Freeform 205"/>
                  <p:cNvSpPr/>
                  <p:nvPr/>
                </p:nvSpPr>
                <p:spPr bwMode="auto">
                  <a:xfrm>
                    <a:off x="1041400" y="2224088"/>
                    <a:ext cx="11113" cy="7938"/>
                  </a:xfrm>
                  <a:custGeom>
                    <a:avLst/>
                    <a:gdLst>
                      <a:gd name="T0" fmla="*/ 5 w 11"/>
                      <a:gd name="T1" fmla="*/ 6 h 8"/>
                      <a:gd name="T2" fmla="*/ 4 w 11"/>
                      <a:gd name="T3" fmla="*/ 2 h 8"/>
                      <a:gd name="T4" fmla="*/ 2 w 11"/>
                      <a:gd name="T5" fmla="*/ 3 h 8"/>
                      <a:gd name="T6" fmla="*/ 9 w 11"/>
                      <a:gd name="T7" fmla="*/ 3 h 8"/>
                      <a:gd name="T8" fmla="*/ 8 w 11"/>
                      <a:gd name="T9" fmla="*/ 2 h 8"/>
                      <a:gd name="T10" fmla="*/ 7 w 11"/>
                      <a:gd name="T11" fmla="*/ 5 h 8"/>
                      <a:gd name="T12" fmla="*/ 9 w 11"/>
                      <a:gd name="T13" fmla="*/ 5 h 8"/>
                      <a:gd name="T14" fmla="*/ 2 w 11"/>
                      <a:gd name="T15" fmla="*/ 2 h 8"/>
                      <a:gd name="T16" fmla="*/ 2 w 11"/>
                      <a:gd name="T17" fmla="*/ 5 h 8"/>
                      <a:gd name="T18" fmla="*/ 6 w 11"/>
                      <a:gd name="T19" fmla="*/ 5 h 8"/>
                      <a:gd name="T20" fmla="*/ 6 w 11"/>
                      <a:gd name="T21" fmla="*/ 2 h 8"/>
                      <a:gd name="T22" fmla="*/ 2 w 11"/>
                      <a:gd name="T23" fmla="*/ 2 h 8"/>
                      <a:gd name="T24" fmla="*/ 2 w 11"/>
                      <a:gd name="T25" fmla="*/ 5 h 8"/>
                      <a:gd name="T26" fmla="*/ 7 w 11"/>
                      <a:gd name="T27" fmla="*/ 7 h 8"/>
                      <a:gd name="T28" fmla="*/ 10 w 11"/>
                      <a:gd name="T29" fmla="*/ 6 h 8"/>
                      <a:gd name="T30" fmla="*/ 10 w 11"/>
                      <a:gd name="T31" fmla="*/ 2 h 8"/>
                      <a:gd name="T32" fmla="*/ 9 w 11"/>
                      <a:gd name="T33" fmla="*/ 0 h 8"/>
                      <a:gd name="T34" fmla="*/ 2 w 11"/>
                      <a:gd name="T35" fmla="*/ 0 h 8"/>
                      <a:gd name="T36" fmla="*/ 1 w 11"/>
                      <a:gd name="T37" fmla="*/ 2 h 8"/>
                      <a:gd name="T38" fmla="*/ 2 w 11"/>
                      <a:gd name="T39" fmla="*/ 6 h 8"/>
                      <a:gd name="T40" fmla="*/ 5 w 11"/>
                      <a:gd name="T41" fmla="*/ 6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1" h="8">
                        <a:moveTo>
                          <a:pt x="5" y="6"/>
                        </a:moveTo>
                        <a:cubicBezTo>
                          <a:pt x="4" y="4"/>
                          <a:pt x="4" y="3"/>
                          <a:pt x="4" y="2"/>
                        </a:cubicBezTo>
                        <a:cubicBezTo>
                          <a:pt x="3" y="2"/>
                          <a:pt x="3" y="3"/>
                          <a:pt x="2" y="3"/>
                        </a:cubicBezTo>
                        <a:cubicBezTo>
                          <a:pt x="5" y="3"/>
                          <a:pt x="7" y="3"/>
                          <a:pt x="9" y="3"/>
                        </a:cubicBezTo>
                        <a:cubicBezTo>
                          <a:pt x="9" y="3"/>
                          <a:pt x="8" y="2"/>
                          <a:pt x="8" y="2"/>
                        </a:cubicBezTo>
                        <a:cubicBezTo>
                          <a:pt x="7" y="3"/>
                          <a:pt x="7" y="4"/>
                          <a:pt x="7" y="5"/>
                        </a:cubicBezTo>
                        <a:cubicBezTo>
                          <a:pt x="8" y="5"/>
                          <a:pt x="8" y="5"/>
                          <a:pt x="9" y="5"/>
                        </a:cubicBezTo>
                        <a:cubicBezTo>
                          <a:pt x="7" y="3"/>
                          <a:pt x="5" y="2"/>
                          <a:pt x="2" y="2"/>
                        </a:cubicBezTo>
                        <a:cubicBezTo>
                          <a:pt x="1" y="2"/>
                          <a:pt x="0" y="5"/>
                          <a:pt x="2" y="5"/>
                        </a:cubicBezTo>
                        <a:cubicBezTo>
                          <a:pt x="4" y="5"/>
                          <a:pt x="5" y="5"/>
                          <a:pt x="6" y="5"/>
                        </a:cubicBezTo>
                        <a:cubicBezTo>
                          <a:pt x="8" y="5"/>
                          <a:pt x="8" y="2"/>
                          <a:pt x="6" y="2"/>
                        </a:cubicBezTo>
                        <a:cubicBezTo>
                          <a:pt x="5" y="2"/>
                          <a:pt x="4" y="2"/>
                          <a:pt x="2" y="2"/>
                        </a:cubicBezTo>
                        <a:cubicBezTo>
                          <a:pt x="2" y="3"/>
                          <a:pt x="2" y="4"/>
                          <a:pt x="2" y="5"/>
                        </a:cubicBezTo>
                        <a:cubicBezTo>
                          <a:pt x="4" y="5"/>
                          <a:pt x="6" y="5"/>
                          <a:pt x="7" y="7"/>
                        </a:cubicBezTo>
                        <a:cubicBezTo>
                          <a:pt x="8" y="7"/>
                          <a:pt x="9" y="7"/>
                          <a:pt x="10" y="6"/>
                        </a:cubicBezTo>
                        <a:cubicBezTo>
                          <a:pt x="10" y="5"/>
                          <a:pt x="10" y="3"/>
                          <a:pt x="10" y="2"/>
                        </a:cubicBezTo>
                        <a:cubicBezTo>
                          <a:pt x="11" y="1"/>
                          <a:pt x="10" y="1"/>
                          <a:pt x="9" y="0"/>
                        </a:cubicBezTo>
                        <a:cubicBezTo>
                          <a:pt x="7" y="0"/>
                          <a:pt x="5" y="0"/>
                          <a:pt x="2" y="0"/>
                        </a:cubicBezTo>
                        <a:cubicBezTo>
                          <a:pt x="2" y="0"/>
                          <a:pt x="1" y="1"/>
                          <a:pt x="1" y="2"/>
                        </a:cubicBezTo>
                        <a:cubicBezTo>
                          <a:pt x="1" y="3"/>
                          <a:pt x="1" y="5"/>
                          <a:pt x="2" y="6"/>
                        </a:cubicBezTo>
                        <a:cubicBezTo>
                          <a:pt x="2" y="8"/>
                          <a:pt x="5" y="7"/>
                          <a:pt x="5"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8" name="Freeform 408"/>
                  <p:cNvSpPr/>
                  <p:nvPr/>
                </p:nvSpPr>
                <p:spPr bwMode="auto">
                  <a:xfrm>
                    <a:off x="1012825" y="2757488"/>
                    <a:ext cx="14288" cy="36513"/>
                  </a:xfrm>
                  <a:custGeom>
                    <a:avLst/>
                    <a:gdLst>
                      <a:gd name="T0" fmla="*/ 2 w 14"/>
                      <a:gd name="T1" fmla="*/ 2 h 34"/>
                      <a:gd name="T2" fmla="*/ 2 w 14"/>
                      <a:gd name="T3" fmla="*/ 0 h 34"/>
                      <a:gd name="T4" fmla="*/ 0 w 14"/>
                      <a:gd name="T5" fmla="*/ 1 h 34"/>
                      <a:gd name="T6" fmla="*/ 13 w 14"/>
                      <a:gd name="T7" fmla="*/ 33 h 34"/>
                      <a:gd name="T8" fmla="*/ 14 w 14"/>
                      <a:gd name="T9" fmla="*/ 33 h 34"/>
                      <a:gd name="T10" fmla="*/ 2 w 14"/>
                      <a:gd name="T11" fmla="*/ 0 h 34"/>
                      <a:gd name="T12" fmla="*/ 0 w 14"/>
                      <a:gd name="T13" fmla="*/ 0 h 34"/>
                      <a:gd name="T14" fmla="*/ 0 w 14"/>
                      <a:gd name="T15" fmla="*/ 2 h 34"/>
                      <a:gd name="T16" fmla="*/ 2 w 14"/>
                      <a:gd name="T17" fmla="*/ 2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34">
                        <a:moveTo>
                          <a:pt x="2" y="2"/>
                        </a:moveTo>
                        <a:cubicBezTo>
                          <a:pt x="2" y="1"/>
                          <a:pt x="2" y="1"/>
                          <a:pt x="2" y="0"/>
                        </a:cubicBezTo>
                        <a:cubicBezTo>
                          <a:pt x="1" y="0"/>
                          <a:pt x="1" y="0"/>
                          <a:pt x="0" y="1"/>
                        </a:cubicBezTo>
                        <a:cubicBezTo>
                          <a:pt x="5" y="11"/>
                          <a:pt x="9" y="22"/>
                          <a:pt x="13" y="33"/>
                        </a:cubicBezTo>
                        <a:cubicBezTo>
                          <a:pt x="13" y="34"/>
                          <a:pt x="14" y="33"/>
                          <a:pt x="14" y="33"/>
                        </a:cubicBezTo>
                        <a:cubicBezTo>
                          <a:pt x="11" y="22"/>
                          <a:pt x="6" y="11"/>
                          <a:pt x="2" y="0"/>
                        </a:cubicBezTo>
                        <a:cubicBezTo>
                          <a:pt x="1" y="0"/>
                          <a:pt x="0" y="0"/>
                          <a:pt x="0" y="0"/>
                        </a:cubicBezTo>
                        <a:cubicBezTo>
                          <a:pt x="0" y="1"/>
                          <a:pt x="0" y="1"/>
                          <a:pt x="0" y="2"/>
                        </a:cubicBezTo>
                        <a:cubicBezTo>
                          <a:pt x="0" y="3"/>
                          <a:pt x="2" y="3"/>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9" name="Freeform 409"/>
                  <p:cNvSpPr/>
                  <p:nvPr/>
                </p:nvSpPr>
                <p:spPr bwMode="auto">
                  <a:xfrm>
                    <a:off x="1033463" y="2754313"/>
                    <a:ext cx="39688" cy="41275"/>
                  </a:xfrm>
                  <a:custGeom>
                    <a:avLst/>
                    <a:gdLst>
                      <a:gd name="T0" fmla="*/ 1 w 37"/>
                      <a:gd name="T1" fmla="*/ 34 h 38"/>
                      <a:gd name="T2" fmla="*/ 3 w 37"/>
                      <a:gd name="T3" fmla="*/ 32 h 38"/>
                      <a:gd name="T4" fmla="*/ 4 w 37"/>
                      <a:gd name="T5" fmla="*/ 27 h 38"/>
                      <a:gd name="T6" fmla="*/ 8 w 37"/>
                      <a:gd name="T7" fmla="*/ 18 h 38"/>
                      <a:gd name="T8" fmla="*/ 12 w 37"/>
                      <a:gd name="T9" fmla="*/ 8 h 38"/>
                      <a:gd name="T10" fmla="*/ 26 w 37"/>
                      <a:gd name="T11" fmla="*/ 9 h 38"/>
                      <a:gd name="T12" fmla="*/ 32 w 37"/>
                      <a:gd name="T13" fmla="*/ 23 h 38"/>
                      <a:gd name="T14" fmla="*/ 36 w 37"/>
                      <a:gd name="T15" fmla="*/ 34 h 38"/>
                      <a:gd name="T16" fmla="*/ 23 w 37"/>
                      <a:gd name="T17" fmla="*/ 36 h 38"/>
                      <a:gd name="T18" fmla="*/ 19 w 37"/>
                      <a:gd name="T19" fmla="*/ 26 h 38"/>
                      <a:gd name="T20" fmla="*/ 18 w 37"/>
                      <a:gd name="T21" fmla="*/ 33 h 38"/>
                      <a:gd name="T22" fmla="*/ 13 w 37"/>
                      <a:gd name="T23" fmla="*/ 36 h 38"/>
                      <a:gd name="T24" fmla="*/ 0 w 37"/>
                      <a:gd name="T25" fmla="*/ 36 h 38"/>
                      <a:gd name="T26" fmla="*/ 0 w 37"/>
                      <a:gd name="T27" fmla="*/ 38 h 38"/>
                      <a:gd name="T28" fmla="*/ 19 w 37"/>
                      <a:gd name="T29" fmla="*/ 37 h 38"/>
                      <a:gd name="T30" fmla="*/ 19 w 37"/>
                      <a:gd name="T31" fmla="*/ 37 h 38"/>
                      <a:gd name="T32" fmla="*/ 19 w 37"/>
                      <a:gd name="T33" fmla="*/ 33 h 38"/>
                      <a:gd name="T34" fmla="*/ 19 w 37"/>
                      <a:gd name="T35" fmla="*/ 31 h 38"/>
                      <a:gd name="T36" fmla="*/ 21 w 37"/>
                      <a:gd name="T37" fmla="*/ 29 h 38"/>
                      <a:gd name="T38" fmla="*/ 22 w 37"/>
                      <a:gd name="T39" fmla="*/ 37 h 38"/>
                      <a:gd name="T40" fmla="*/ 23 w 37"/>
                      <a:gd name="T41" fmla="*/ 37 h 38"/>
                      <a:gd name="T42" fmla="*/ 36 w 37"/>
                      <a:gd name="T43" fmla="*/ 37 h 38"/>
                      <a:gd name="T44" fmla="*/ 37 w 37"/>
                      <a:gd name="T45" fmla="*/ 36 h 38"/>
                      <a:gd name="T46" fmla="*/ 31 w 37"/>
                      <a:gd name="T47" fmla="*/ 14 h 38"/>
                      <a:gd name="T48" fmla="*/ 23 w 37"/>
                      <a:gd name="T49" fmla="*/ 2 h 38"/>
                      <a:gd name="T50" fmla="*/ 11 w 37"/>
                      <a:gd name="T51" fmla="*/ 7 h 38"/>
                      <a:gd name="T52" fmla="*/ 0 w 37"/>
                      <a:gd name="T53" fmla="*/ 36 h 38"/>
                      <a:gd name="T54" fmla="*/ 1 w 37"/>
                      <a:gd name="T55" fmla="*/ 36 h 38"/>
                      <a:gd name="T56" fmla="*/ 3 w 37"/>
                      <a:gd name="T57" fmla="*/ 34 h 38"/>
                      <a:gd name="T58" fmla="*/ 1 w 37"/>
                      <a:gd name="T59" fmla="*/ 34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7" h="38">
                        <a:moveTo>
                          <a:pt x="1" y="34"/>
                        </a:moveTo>
                        <a:cubicBezTo>
                          <a:pt x="2" y="35"/>
                          <a:pt x="3" y="34"/>
                          <a:pt x="3" y="32"/>
                        </a:cubicBezTo>
                        <a:cubicBezTo>
                          <a:pt x="3" y="30"/>
                          <a:pt x="4" y="29"/>
                          <a:pt x="4" y="27"/>
                        </a:cubicBezTo>
                        <a:cubicBezTo>
                          <a:pt x="5" y="24"/>
                          <a:pt x="7" y="21"/>
                          <a:pt x="8" y="18"/>
                        </a:cubicBezTo>
                        <a:cubicBezTo>
                          <a:pt x="9" y="15"/>
                          <a:pt x="11" y="11"/>
                          <a:pt x="12" y="8"/>
                        </a:cubicBezTo>
                        <a:cubicBezTo>
                          <a:pt x="16" y="0"/>
                          <a:pt x="23" y="3"/>
                          <a:pt x="26" y="9"/>
                        </a:cubicBezTo>
                        <a:cubicBezTo>
                          <a:pt x="29" y="13"/>
                          <a:pt x="30" y="18"/>
                          <a:pt x="32" y="23"/>
                        </a:cubicBezTo>
                        <a:cubicBezTo>
                          <a:pt x="34" y="27"/>
                          <a:pt x="35" y="30"/>
                          <a:pt x="36" y="34"/>
                        </a:cubicBezTo>
                        <a:cubicBezTo>
                          <a:pt x="36" y="37"/>
                          <a:pt x="23" y="36"/>
                          <a:pt x="23" y="36"/>
                        </a:cubicBezTo>
                        <a:cubicBezTo>
                          <a:pt x="23" y="34"/>
                          <a:pt x="23" y="24"/>
                          <a:pt x="19" y="26"/>
                        </a:cubicBezTo>
                        <a:cubicBezTo>
                          <a:pt x="17" y="27"/>
                          <a:pt x="18" y="31"/>
                          <a:pt x="18" y="33"/>
                        </a:cubicBezTo>
                        <a:cubicBezTo>
                          <a:pt x="18" y="36"/>
                          <a:pt x="17" y="36"/>
                          <a:pt x="13" y="36"/>
                        </a:cubicBezTo>
                        <a:cubicBezTo>
                          <a:pt x="9" y="36"/>
                          <a:pt x="5" y="36"/>
                          <a:pt x="0" y="36"/>
                        </a:cubicBezTo>
                        <a:cubicBezTo>
                          <a:pt x="0" y="36"/>
                          <a:pt x="0" y="38"/>
                          <a:pt x="0" y="38"/>
                        </a:cubicBezTo>
                        <a:cubicBezTo>
                          <a:pt x="6" y="37"/>
                          <a:pt x="13" y="38"/>
                          <a:pt x="19" y="37"/>
                        </a:cubicBezTo>
                        <a:cubicBezTo>
                          <a:pt x="19" y="37"/>
                          <a:pt x="19" y="37"/>
                          <a:pt x="19" y="37"/>
                        </a:cubicBezTo>
                        <a:cubicBezTo>
                          <a:pt x="19" y="35"/>
                          <a:pt x="19" y="34"/>
                          <a:pt x="19" y="33"/>
                        </a:cubicBezTo>
                        <a:cubicBezTo>
                          <a:pt x="19" y="32"/>
                          <a:pt x="19" y="32"/>
                          <a:pt x="19" y="31"/>
                        </a:cubicBezTo>
                        <a:cubicBezTo>
                          <a:pt x="19" y="30"/>
                          <a:pt x="19" y="29"/>
                          <a:pt x="21" y="29"/>
                        </a:cubicBezTo>
                        <a:cubicBezTo>
                          <a:pt x="22" y="31"/>
                          <a:pt x="21" y="34"/>
                          <a:pt x="22" y="37"/>
                        </a:cubicBezTo>
                        <a:cubicBezTo>
                          <a:pt x="22" y="37"/>
                          <a:pt x="22" y="37"/>
                          <a:pt x="23" y="37"/>
                        </a:cubicBezTo>
                        <a:cubicBezTo>
                          <a:pt x="27" y="37"/>
                          <a:pt x="32" y="37"/>
                          <a:pt x="36" y="37"/>
                        </a:cubicBezTo>
                        <a:cubicBezTo>
                          <a:pt x="37" y="37"/>
                          <a:pt x="37" y="37"/>
                          <a:pt x="37" y="36"/>
                        </a:cubicBezTo>
                        <a:cubicBezTo>
                          <a:pt x="37" y="28"/>
                          <a:pt x="33" y="21"/>
                          <a:pt x="31" y="14"/>
                        </a:cubicBezTo>
                        <a:cubicBezTo>
                          <a:pt x="29" y="11"/>
                          <a:pt x="27" y="4"/>
                          <a:pt x="23" y="2"/>
                        </a:cubicBezTo>
                        <a:cubicBezTo>
                          <a:pt x="18" y="0"/>
                          <a:pt x="14" y="3"/>
                          <a:pt x="11" y="7"/>
                        </a:cubicBezTo>
                        <a:cubicBezTo>
                          <a:pt x="6" y="15"/>
                          <a:pt x="2" y="27"/>
                          <a:pt x="0" y="36"/>
                        </a:cubicBezTo>
                        <a:cubicBezTo>
                          <a:pt x="0" y="37"/>
                          <a:pt x="1" y="37"/>
                          <a:pt x="1" y="36"/>
                        </a:cubicBezTo>
                        <a:cubicBezTo>
                          <a:pt x="2" y="36"/>
                          <a:pt x="2" y="35"/>
                          <a:pt x="3" y="34"/>
                        </a:cubicBezTo>
                        <a:cubicBezTo>
                          <a:pt x="3" y="34"/>
                          <a:pt x="2" y="33"/>
                          <a:pt x="1" y="3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0" name="Freeform 410"/>
                  <p:cNvSpPr/>
                  <p:nvPr/>
                </p:nvSpPr>
                <p:spPr bwMode="auto">
                  <a:xfrm>
                    <a:off x="1023938" y="2757488"/>
                    <a:ext cx="4763" cy="9525"/>
                  </a:xfrm>
                  <a:custGeom>
                    <a:avLst/>
                    <a:gdLst>
                      <a:gd name="T0" fmla="*/ 4 w 5"/>
                      <a:gd name="T1" fmla="*/ 0 h 9"/>
                      <a:gd name="T2" fmla="*/ 1 w 5"/>
                      <a:gd name="T3" fmla="*/ 4 h 9"/>
                      <a:gd name="T4" fmla="*/ 3 w 5"/>
                      <a:gd name="T5" fmla="*/ 8 h 9"/>
                      <a:gd name="T6" fmla="*/ 4 w 5"/>
                      <a:gd name="T7" fmla="*/ 8 h 9"/>
                      <a:gd name="T8" fmla="*/ 2 w 5"/>
                      <a:gd name="T9" fmla="*/ 5 h 9"/>
                      <a:gd name="T10" fmla="*/ 4 w 5"/>
                      <a:gd name="T11" fmla="*/ 1 h 9"/>
                      <a:gd name="T12" fmla="*/ 4 w 5"/>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5" h="9">
                        <a:moveTo>
                          <a:pt x="4" y="0"/>
                        </a:moveTo>
                        <a:cubicBezTo>
                          <a:pt x="3" y="1"/>
                          <a:pt x="1" y="2"/>
                          <a:pt x="1" y="4"/>
                        </a:cubicBezTo>
                        <a:cubicBezTo>
                          <a:pt x="0" y="6"/>
                          <a:pt x="3" y="7"/>
                          <a:pt x="3" y="8"/>
                        </a:cubicBezTo>
                        <a:cubicBezTo>
                          <a:pt x="3" y="9"/>
                          <a:pt x="5" y="9"/>
                          <a:pt x="4" y="8"/>
                        </a:cubicBezTo>
                        <a:cubicBezTo>
                          <a:pt x="4" y="6"/>
                          <a:pt x="2" y="6"/>
                          <a:pt x="2" y="5"/>
                        </a:cubicBezTo>
                        <a:cubicBezTo>
                          <a:pt x="2" y="4"/>
                          <a:pt x="4" y="2"/>
                          <a:pt x="4" y="1"/>
                        </a:cubicBezTo>
                        <a:cubicBezTo>
                          <a:pt x="5" y="1"/>
                          <a:pt x="4" y="0"/>
                          <a:pt x="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1" name="Freeform 411"/>
                  <p:cNvSpPr/>
                  <p:nvPr/>
                </p:nvSpPr>
                <p:spPr bwMode="auto">
                  <a:xfrm>
                    <a:off x="1027113" y="2757488"/>
                    <a:ext cx="4763" cy="9525"/>
                  </a:xfrm>
                  <a:custGeom>
                    <a:avLst/>
                    <a:gdLst>
                      <a:gd name="T0" fmla="*/ 1 w 5"/>
                      <a:gd name="T1" fmla="*/ 1 h 9"/>
                      <a:gd name="T2" fmla="*/ 3 w 5"/>
                      <a:gd name="T3" fmla="*/ 4 h 9"/>
                      <a:gd name="T4" fmla="*/ 1 w 5"/>
                      <a:gd name="T5" fmla="*/ 8 h 9"/>
                      <a:gd name="T6" fmla="*/ 1 w 5"/>
                      <a:gd name="T7" fmla="*/ 9 h 9"/>
                      <a:gd name="T8" fmla="*/ 5 w 5"/>
                      <a:gd name="T9" fmla="*/ 5 h 9"/>
                      <a:gd name="T10" fmla="*/ 2 w 5"/>
                      <a:gd name="T11" fmla="*/ 0 h 9"/>
                      <a:gd name="T12" fmla="*/ 1 w 5"/>
                      <a:gd name="T13" fmla="*/ 1 h 9"/>
                    </a:gdLst>
                    <a:ahLst/>
                    <a:cxnLst>
                      <a:cxn ang="0">
                        <a:pos x="T0" y="T1"/>
                      </a:cxn>
                      <a:cxn ang="0">
                        <a:pos x="T2" y="T3"/>
                      </a:cxn>
                      <a:cxn ang="0">
                        <a:pos x="T4" y="T5"/>
                      </a:cxn>
                      <a:cxn ang="0">
                        <a:pos x="T6" y="T7"/>
                      </a:cxn>
                      <a:cxn ang="0">
                        <a:pos x="T8" y="T9"/>
                      </a:cxn>
                      <a:cxn ang="0">
                        <a:pos x="T10" y="T11"/>
                      </a:cxn>
                      <a:cxn ang="0">
                        <a:pos x="T12" y="T13"/>
                      </a:cxn>
                    </a:cxnLst>
                    <a:rect l="0" t="0" r="r" b="b"/>
                    <a:pathLst>
                      <a:path w="5" h="9">
                        <a:moveTo>
                          <a:pt x="1" y="1"/>
                        </a:moveTo>
                        <a:cubicBezTo>
                          <a:pt x="2" y="2"/>
                          <a:pt x="3" y="3"/>
                          <a:pt x="3" y="4"/>
                        </a:cubicBezTo>
                        <a:cubicBezTo>
                          <a:pt x="4" y="5"/>
                          <a:pt x="1" y="7"/>
                          <a:pt x="1" y="8"/>
                        </a:cubicBezTo>
                        <a:cubicBezTo>
                          <a:pt x="0" y="8"/>
                          <a:pt x="1" y="9"/>
                          <a:pt x="1" y="9"/>
                        </a:cubicBezTo>
                        <a:cubicBezTo>
                          <a:pt x="3" y="8"/>
                          <a:pt x="5" y="6"/>
                          <a:pt x="5" y="5"/>
                        </a:cubicBezTo>
                        <a:cubicBezTo>
                          <a:pt x="5" y="3"/>
                          <a:pt x="3" y="1"/>
                          <a:pt x="2" y="0"/>
                        </a:cubicBezTo>
                        <a:cubicBezTo>
                          <a:pt x="1" y="0"/>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2" name="Freeform 412"/>
                  <p:cNvSpPr/>
                  <p:nvPr/>
                </p:nvSpPr>
                <p:spPr bwMode="auto">
                  <a:xfrm>
                    <a:off x="1023938" y="2763838"/>
                    <a:ext cx="4763" cy="26988"/>
                  </a:xfrm>
                  <a:custGeom>
                    <a:avLst/>
                    <a:gdLst>
                      <a:gd name="T0" fmla="*/ 3 w 4"/>
                      <a:gd name="T1" fmla="*/ 1 h 25"/>
                      <a:gd name="T2" fmla="*/ 0 w 4"/>
                      <a:gd name="T3" fmla="*/ 8 h 25"/>
                      <a:gd name="T4" fmla="*/ 1 w 4"/>
                      <a:gd name="T5" fmla="*/ 24 h 25"/>
                      <a:gd name="T6" fmla="*/ 3 w 4"/>
                      <a:gd name="T7" fmla="*/ 24 h 25"/>
                      <a:gd name="T8" fmla="*/ 1 w 4"/>
                      <a:gd name="T9" fmla="*/ 13 h 25"/>
                      <a:gd name="T10" fmla="*/ 4 w 4"/>
                      <a:gd name="T11" fmla="*/ 2 h 25"/>
                      <a:gd name="T12" fmla="*/ 3 w 4"/>
                      <a:gd name="T13" fmla="*/ 1 h 25"/>
                    </a:gdLst>
                    <a:ahLst/>
                    <a:cxnLst>
                      <a:cxn ang="0">
                        <a:pos x="T0" y="T1"/>
                      </a:cxn>
                      <a:cxn ang="0">
                        <a:pos x="T2" y="T3"/>
                      </a:cxn>
                      <a:cxn ang="0">
                        <a:pos x="T4" y="T5"/>
                      </a:cxn>
                      <a:cxn ang="0">
                        <a:pos x="T6" y="T7"/>
                      </a:cxn>
                      <a:cxn ang="0">
                        <a:pos x="T8" y="T9"/>
                      </a:cxn>
                      <a:cxn ang="0">
                        <a:pos x="T10" y="T11"/>
                      </a:cxn>
                      <a:cxn ang="0">
                        <a:pos x="T12" y="T13"/>
                      </a:cxn>
                    </a:cxnLst>
                    <a:rect l="0" t="0" r="r" b="b"/>
                    <a:pathLst>
                      <a:path w="4" h="25">
                        <a:moveTo>
                          <a:pt x="3" y="1"/>
                        </a:moveTo>
                        <a:cubicBezTo>
                          <a:pt x="0" y="4"/>
                          <a:pt x="0" y="4"/>
                          <a:pt x="0" y="8"/>
                        </a:cubicBezTo>
                        <a:cubicBezTo>
                          <a:pt x="0" y="14"/>
                          <a:pt x="1" y="19"/>
                          <a:pt x="1" y="24"/>
                        </a:cubicBezTo>
                        <a:cubicBezTo>
                          <a:pt x="1" y="25"/>
                          <a:pt x="3" y="25"/>
                          <a:pt x="3" y="24"/>
                        </a:cubicBezTo>
                        <a:cubicBezTo>
                          <a:pt x="3" y="20"/>
                          <a:pt x="2" y="17"/>
                          <a:pt x="1" y="13"/>
                        </a:cubicBezTo>
                        <a:cubicBezTo>
                          <a:pt x="1" y="8"/>
                          <a:pt x="1" y="5"/>
                          <a:pt x="4" y="2"/>
                        </a:cubicBezTo>
                        <a:cubicBezTo>
                          <a:pt x="4" y="1"/>
                          <a:pt x="3" y="0"/>
                          <a:pt x="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3" name="Freeform 413"/>
                  <p:cNvSpPr/>
                  <p:nvPr/>
                </p:nvSpPr>
                <p:spPr bwMode="auto">
                  <a:xfrm>
                    <a:off x="1028700" y="2763838"/>
                    <a:ext cx="4763" cy="30163"/>
                  </a:xfrm>
                  <a:custGeom>
                    <a:avLst/>
                    <a:gdLst>
                      <a:gd name="T0" fmla="*/ 0 w 4"/>
                      <a:gd name="T1" fmla="*/ 2 h 29"/>
                      <a:gd name="T2" fmla="*/ 2 w 4"/>
                      <a:gd name="T3" fmla="*/ 15 h 29"/>
                      <a:gd name="T4" fmla="*/ 2 w 4"/>
                      <a:gd name="T5" fmla="*/ 28 h 29"/>
                      <a:gd name="T6" fmla="*/ 3 w 4"/>
                      <a:gd name="T7" fmla="*/ 28 h 29"/>
                      <a:gd name="T8" fmla="*/ 4 w 4"/>
                      <a:gd name="T9" fmla="*/ 11 h 29"/>
                      <a:gd name="T10" fmla="*/ 1 w 4"/>
                      <a:gd name="T11" fmla="*/ 1 h 29"/>
                      <a:gd name="T12" fmla="*/ 0 w 4"/>
                      <a:gd name="T13" fmla="*/ 2 h 29"/>
                    </a:gdLst>
                    <a:ahLst/>
                    <a:cxnLst>
                      <a:cxn ang="0">
                        <a:pos x="T0" y="T1"/>
                      </a:cxn>
                      <a:cxn ang="0">
                        <a:pos x="T2" y="T3"/>
                      </a:cxn>
                      <a:cxn ang="0">
                        <a:pos x="T4" y="T5"/>
                      </a:cxn>
                      <a:cxn ang="0">
                        <a:pos x="T6" y="T7"/>
                      </a:cxn>
                      <a:cxn ang="0">
                        <a:pos x="T8" y="T9"/>
                      </a:cxn>
                      <a:cxn ang="0">
                        <a:pos x="T10" y="T11"/>
                      </a:cxn>
                      <a:cxn ang="0">
                        <a:pos x="T12" y="T13"/>
                      </a:cxn>
                    </a:cxnLst>
                    <a:rect l="0" t="0" r="r" b="b"/>
                    <a:pathLst>
                      <a:path w="4" h="29">
                        <a:moveTo>
                          <a:pt x="0" y="2"/>
                        </a:moveTo>
                        <a:cubicBezTo>
                          <a:pt x="3" y="5"/>
                          <a:pt x="2" y="11"/>
                          <a:pt x="2" y="15"/>
                        </a:cubicBezTo>
                        <a:cubicBezTo>
                          <a:pt x="2" y="19"/>
                          <a:pt x="2" y="24"/>
                          <a:pt x="2" y="28"/>
                        </a:cubicBezTo>
                        <a:cubicBezTo>
                          <a:pt x="2" y="29"/>
                          <a:pt x="3" y="29"/>
                          <a:pt x="3" y="28"/>
                        </a:cubicBezTo>
                        <a:cubicBezTo>
                          <a:pt x="3" y="23"/>
                          <a:pt x="3" y="17"/>
                          <a:pt x="4" y="11"/>
                        </a:cubicBezTo>
                        <a:cubicBezTo>
                          <a:pt x="4" y="8"/>
                          <a:pt x="4" y="4"/>
                          <a:pt x="1" y="1"/>
                        </a:cubicBezTo>
                        <a:cubicBezTo>
                          <a:pt x="1" y="0"/>
                          <a:pt x="0"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4" name="Freeform 414"/>
                  <p:cNvSpPr/>
                  <p:nvPr/>
                </p:nvSpPr>
                <p:spPr bwMode="auto">
                  <a:xfrm>
                    <a:off x="1025525" y="2767013"/>
                    <a:ext cx="4763" cy="4763"/>
                  </a:xfrm>
                  <a:custGeom>
                    <a:avLst/>
                    <a:gdLst>
                      <a:gd name="T0" fmla="*/ 0 w 5"/>
                      <a:gd name="T1" fmla="*/ 4 h 4"/>
                      <a:gd name="T2" fmla="*/ 5 w 5"/>
                      <a:gd name="T3" fmla="*/ 0 h 4"/>
                      <a:gd name="T4" fmla="*/ 4 w 5"/>
                      <a:gd name="T5" fmla="*/ 0 h 4"/>
                      <a:gd name="T6" fmla="*/ 0 w 5"/>
                      <a:gd name="T7" fmla="*/ 3 h 4"/>
                      <a:gd name="T8" fmla="*/ 0 w 5"/>
                      <a:gd name="T9" fmla="*/ 4 h 4"/>
                    </a:gdLst>
                    <a:ahLst/>
                    <a:cxnLst>
                      <a:cxn ang="0">
                        <a:pos x="T0" y="T1"/>
                      </a:cxn>
                      <a:cxn ang="0">
                        <a:pos x="T2" y="T3"/>
                      </a:cxn>
                      <a:cxn ang="0">
                        <a:pos x="T4" y="T5"/>
                      </a:cxn>
                      <a:cxn ang="0">
                        <a:pos x="T6" y="T7"/>
                      </a:cxn>
                      <a:cxn ang="0">
                        <a:pos x="T8" y="T9"/>
                      </a:cxn>
                    </a:cxnLst>
                    <a:rect l="0" t="0" r="r" b="b"/>
                    <a:pathLst>
                      <a:path w="5" h="4">
                        <a:moveTo>
                          <a:pt x="0" y="4"/>
                        </a:moveTo>
                        <a:cubicBezTo>
                          <a:pt x="2" y="2"/>
                          <a:pt x="3" y="1"/>
                          <a:pt x="5" y="0"/>
                        </a:cubicBezTo>
                        <a:cubicBezTo>
                          <a:pt x="5" y="0"/>
                          <a:pt x="4" y="0"/>
                          <a:pt x="4" y="0"/>
                        </a:cubicBezTo>
                        <a:cubicBezTo>
                          <a:pt x="3" y="1"/>
                          <a:pt x="1" y="2"/>
                          <a:pt x="0" y="3"/>
                        </a:cubicBezTo>
                        <a:cubicBezTo>
                          <a:pt x="0" y="4"/>
                          <a:pt x="0" y="4"/>
                          <a:pt x="0"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5" name="Freeform 415"/>
                  <p:cNvSpPr/>
                  <p:nvPr/>
                </p:nvSpPr>
                <p:spPr bwMode="auto">
                  <a:xfrm>
                    <a:off x="1023938" y="2768601"/>
                    <a:ext cx="7938" cy="6350"/>
                  </a:xfrm>
                  <a:custGeom>
                    <a:avLst/>
                    <a:gdLst>
                      <a:gd name="T0" fmla="*/ 1 w 7"/>
                      <a:gd name="T1" fmla="*/ 5 h 6"/>
                      <a:gd name="T2" fmla="*/ 6 w 7"/>
                      <a:gd name="T3" fmla="*/ 1 h 6"/>
                      <a:gd name="T4" fmla="*/ 6 w 7"/>
                      <a:gd name="T5" fmla="*/ 0 h 6"/>
                      <a:gd name="T6" fmla="*/ 1 w 7"/>
                      <a:gd name="T7" fmla="*/ 5 h 6"/>
                      <a:gd name="T8" fmla="*/ 1 w 7"/>
                      <a:gd name="T9" fmla="*/ 5 h 6"/>
                    </a:gdLst>
                    <a:ahLst/>
                    <a:cxnLst>
                      <a:cxn ang="0">
                        <a:pos x="T0" y="T1"/>
                      </a:cxn>
                      <a:cxn ang="0">
                        <a:pos x="T2" y="T3"/>
                      </a:cxn>
                      <a:cxn ang="0">
                        <a:pos x="T4" y="T5"/>
                      </a:cxn>
                      <a:cxn ang="0">
                        <a:pos x="T6" y="T7"/>
                      </a:cxn>
                      <a:cxn ang="0">
                        <a:pos x="T8" y="T9"/>
                      </a:cxn>
                    </a:cxnLst>
                    <a:rect l="0" t="0" r="r" b="b"/>
                    <a:pathLst>
                      <a:path w="7" h="6">
                        <a:moveTo>
                          <a:pt x="1" y="5"/>
                        </a:moveTo>
                        <a:cubicBezTo>
                          <a:pt x="3" y="4"/>
                          <a:pt x="4" y="2"/>
                          <a:pt x="6" y="1"/>
                        </a:cubicBezTo>
                        <a:cubicBezTo>
                          <a:pt x="7" y="0"/>
                          <a:pt x="6" y="0"/>
                          <a:pt x="6" y="0"/>
                        </a:cubicBezTo>
                        <a:cubicBezTo>
                          <a:pt x="4" y="2"/>
                          <a:pt x="2" y="3"/>
                          <a:pt x="1" y="5"/>
                        </a:cubicBezTo>
                        <a:cubicBezTo>
                          <a:pt x="0" y="5"/>
                          <a:pt x="0" y="6"/>
                          <a:pt x="1"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6" name="Freeform 416"/>
                  <p:cNvSpPr/>
                  <p:nvPr/>
                </p:nvSpPr>
                <p:spPr bwMode="auto">
                  <a:xfrm>
                    <a:off x="1025525" y="2770188"/>
                    <a:ext cx="6350" cy="6350"/>
                  </a:xfrm>
                  <a:custGeom>
                    <a:avLst/>
                    <a:gdLst>
                      <a:gd name="T0" fmla="*/ 1 w 7"/>
                      <a:gd name="T1" fmla="*/ 6 h 6"/>
                      <a:gd name="T2" fmla="*/ 6 w 7"/>
                      <a:gd name="T3" fmla="*/ 1 h 6"/>
                      <a:gd name="T4" fmla="*/ 6 w 7"/>
                      <a:gd name="T5" fmla="*/ 0 h 6"/>
                      <a:gd name="T6" fmla="*/ 0 w 7"/>
                      <a:gd name="T7" fmla="*/ 5 h 6"/>
                      <a:gd name="T8" fmla="*/ 1 w 7"/>
                      <a:gd name="T9" fmla="*/ 6 h 6"/>
                    </a:gdLst>
                    <a:ahLst/>
                    <a:cxnLst>
                      <a:cxn ang="0">
                        <a:pos x="T0" y="T1"/>
                      </a:cxn>
                      <a:cxn ang="0">
                        <a:pos x="T2" y="T3"/>
                      </a:cxn>
                      <a:cxn ang="0">
                        <a:pos x="T4" y="T5"/>
                      </a:cxn>
                      <a:cxn ang="0">
                        <a:pos x="T6" y="T7"/>
                      </a:cxn>
                      <a:cxn ang="0">
                        <a:pos x="T8" y="T9"/>
                      </a:cxn>
                    </a:cxnLst>
                    <a:rect l="0" t="0" r="r" b="b"/>
                    <a:pathLst>
                      <a:path w="7" h="6">
                        <a:moveTo>
                          <a:pt x="1" y="6"/>
                        </a:moveTo>
                        <a:cubicBezTo>
                          <a:pt x="3" y="4"/>
                          <a:pt x="4" y="3"/>
                          <a:pt x="6" y="1"/>
                        </a:cubicBezTo>
                        <a:cubicBezTo>
                          <a:pt x="7" y="1"/>
                          <a:pt x="6" y="0"/>
                          <a:pt x="6" y="0"/>
                        </a:cubicBezTo>
                        <a:cubicBezTo>
                          <a:pt x="4" y="2"/>
                          <a:pt x="2" y="3"/>
                          <a:pt x="0" y="5"/>
                        </a:cubicBezTo>
                        <a:cubicBezTo>
                          <a:pt x="0" y="5"/>
                          <a:pt x="0" y="6"/>
                          <a:pt x="1"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7" name="Freeform 417"/>
                  <p:cNvSpPr/>
                  <p:nvPr/>
                </p:nvSpPr>
                <p:spPr bwMode="auto">
                  <a:xfrm>
                    <a:off x="1025525" y="2771776"/>
                    <a:ext cx="6350" cy="6350"/>
                  </a:xfrm>
                  <a:custGeom>
                    <a:avLst/>
                    <a:gdLst>
                      <a:gd name="T0" fmla="*/ 2 w 7"/>
                      <a:gd name="T1" fmla="*/ 5 h 6"/>
                      <a:gd name="T2" fmla="*/ 6 w 7"/>
                      <a:gd name="T3" fmla="*/ 1 h 6"/>
                      <a:gd name="T4" fmla="*/ 6 w 7"/>
                      <a:gd name="T5" fmla="*/ 0 h 6"/>
                      <a:gd name="T6" fmla="*/ 1 w 7"/>
                      <a:gd name="T7" fmla="*/ 5 h 6"/>
                      <a:gd name="T8" fmla="*/ 2 w 7"/>
                      <a:gd name="T9" fmla="*/ 5 h 6"/>
                    </a:gdLst>
                    <a:ahLst/>
                    <a:cxnLst>
                      <a:cxn ang="0">
                        <a:pos x="T0" y="T1"/>
                      </a:cxn>
                      <a:cxn ang="0">
                        <a:pos x="T2" y="T3"/>
                      </a:cxn>
                      <a:cxn ang="0">
                        <a:pos x="T4" y="T5"/>
                      </a:cxn>
                      <a:cxn ang="0">
                        <a:pos x="T6" y="T7"/>
                      </a:cxn>
                      <a:cxn ang="0">
                        <a:pos x="T8" y="T9"/>
                      </a:cxn>
                    </a:cxnLst>
                    <a:rect l="0" t="0" r="r" b="b"/>
                    <a:pathLst>
                      <a:path w="7" h="6">
                        <a:moveTo>
                          <a:pt x="2" y="5"/>
                        </a:moveTo>
                        <a:cubicBezTo>
                          <a:pt x="3" y="4"/>
                          <a:pt x="5" y="2"/>
                          <a:pt x="6" y="1"/>
                        </a:cubicBezTo>
                        <a:cubicBezTo>
                          <a:pt x="7" y="0"/>
                          <a:pt x="6" y="0"/>
                          <a:pt x="6" y="0"/>
                        </a:cubicBezTo>
                        <a:cubicBezTo>
                          <a:pt x="4" y="1"/>
                          <a:pt x="2" y="3"/>
                          <a:pt x="1" y="5"/>
                        </a:cubicBezTo>
                        <a:cubicBezTo>
                          <a:pt x="0" y="5"/>
                          <a:pt x="1" y="6"/>
                          <a:pt x="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8" name="Freeform 418"/>
                  <p:cNvSpPr/>
                  <p:nvPr/>
                </p:nvSpPr>
                <p:spPr bwMode="auto">
                  <a:xfrm>
                    <a:off x="1027113" y="2773363"/>
                    <a:ext cx="4763" cy="6350"/>
                  </a:xfrm>
                  <a:custGeom>
                    <a:avLst/>
                    <a:gdLst>
                      <a:gd name="T0" fmla="*/ 1 w 5"/>
                      <a:gd name="T1" fmla="*/ 5 h 6"/>
                      <a:gd name="T2" fmla="*/ 4 w 5"/>
                      <a:gd name="T3" fmla="*/ 1 h 6"/>
                      <a:gd name="T4" fmla="*/ 4 w 5"/>
                      <a:gd name="T5" fmla="*/ 1 h 6"/>
                      <a:gd name="T6" fmla="*/ 0 w 5"/>
                      <a:gd name="T7" fmla="*/ 5 h 6"/>
                      <a:gd name="T8" fmla="*/ 1 w 5"/>
                      <a:gd name="T9" fmla="*/ 5 h 6"/>
                    </a:gdLst>
                    <a:ahLst/>
                    <a:cxnLst>
                      <a:cxn ang="0">
                        <a:pos x="T0" y="T1"/>
                      </a:cxn>
                      <a:cxn ang="0">
                        <a:pos x="T2" y="T3"/>
                      </a:cxn>
                      <a:cxn ang="0">
                        <a:pos x="T4" y="T5"/>
                      </a:cxn>
                      <a:cxn ang="0">
                        <a:pos x="T6" y="T7"/>
                      </a:cxn>
                      <a:cxn ang="0">
                        <a:pos x="T8" y="T9"/>
                      </a:cxn>
                    </a:cxnLst>
                    <a:rect l="0" t="0" r="r" b="b"/>
                    <a:pathLst>
                      <a:path w="5" h="6">
                        <a:moveTo>
                          <a:pt x="1" y="5"/>
                        </a:moveTo>
                        <a:cubicBezTo>
                          <a:pt x="2" y="4"/>
                          <a:pt x="3" y="2"/>
                          <a:pt x="4" y="1"/>
                        </a:cubicBezTo>
                        <a:cubicBezTo>
                          <a:pt x="5" y="1"/>
                          <a:pt x="4" y="0"/>
                          <a:pt x="4" y="1"/>
                        </a:cubicBezTo>
                        <a:cubicBezTo>
                          <a:pt x="2" y="2"/>
                          <a:pt x="1" y="3"/>
                          <a:pt x="0" y="5"/>
                        </a:cubicBezTo>
                        <a:cubicBezTo>
                          <a:pt x="0" y="5"/>
                          <a:pt x="1" y="6"/>
                          <a:pt x="1"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9" name="Freeform 419"/>
                  <p:cNvSpPr/>
                  <p:nvPr/>
                </p:nvSpPr>
                <p:spPr bwMode="auto">
                  <a:xfrm>
                    <a:off x="1025525" y="2776538"/>
                    <a:ext cx="6350" cy="4763"/>
                  </a:xfrm>
                  <a:custGeom>
                    <a:avLst/>
                    <a:gdLst>
                      <a:gd name="T0" fmla="*/ 1 w 5"/>
                      <a:gd name="T1" fmla="*/ 4 h 5"/>
                      <a:gd name="T2" fmla="*/ 5 w 5"/>
                      <a:gd name="T3" fmla="*/ 1 h 5"/>
                      <a:gd name="T4" fmla="*/ 4 w 5"/>
                      <a:gd name="T5" fmla="*/ 1 h 5"/>
                      <a:gd name="T6" fmla="*/ 4 w 5"/>
                      <a:gd name="T7" fmla="*/ 1 h 5"/>
                      <a:gd name="T8" fmla="*/ 5 w 5"/>
                      <a:gd name="T9" fmla="*/ 1 h 5"/>
                      <a:gd name="T10" fmla="*/ 5 w 5"/>
                      <a:gd name="T11" fmla="*/ 1 h 5"/>
                      <a:gd name="T12" fmla="*/ 4 w 5"/>
                      <a:gd name="T13" fmla="*/ 1 h 5"/>
                      <a:gd name="T14" fmla="*/ 1 w 5"/>
                      <a:gd name="T15" fmla="*/ 4 h 5"/>
                      <a:gd name="T16" fmla="*/ 1 w 5"/>
                      <a:gd name="T17"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5">
                        <a:moveTo>
                          <a:pt x="1" y="4"/>
                        </a:moveTo>
                        <a:cubicBezTo>
                          <a:pt x="3" y="4"/>
                          <a:pt x="4" y="2"/>
                          <a:pt x="5" y="1"/>
                        </a:cubicBezTo>
                        <a:cubicBezTo>
                          <a:pt x="5" y="1"/>
                          <a:pt x="4" y="0"/>
                          <a:pt x="4" y="1"/>
                        </a:cubicBezTo>
                        <a:cubicBezTo>
                          <a:pt x="4" y="1"/>
                          <a:pt x="4" y="1"/>
                          <a:pt x="4" y="1"/>
                        </a:cubicBezTo>
                        <a:cubicBezTo>
                          <a:pt x="3" y="1"/>
                          <a:pt x="4" y="2"/>
                          <a:pt x="5" y="1"/>
                        </a:cubicBezTo>
                        <a:cubicBezTo>
                          <a:pt x="5" y="1"/>
                          <a:pt x="5" y="1"/>
                          <a:pt x="5" y="1"/>
                        </a:cubicBezTo>
                        <a:cubicBezTo>
                          <a:pt x="4" y="1"/>
                          <a:pt x="4" y="1"/>
                          <a:pt x="4" y="1"/>
                        </a:cubicBezTo>
                        <a:cubicBezTo>
                          <a:pt x="3" y="2"/>
                          <a:pt x="2" y="3"/>
                          <a:pt x="1" y="4"/>
                        </a:cubicBezTo>
                        <a:cubicBezTo>
                          <a:pt x="0" y="4"/>
                          <a:pt x="1" y="5"/>
                          <a:pt x="1"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0" name="Freeform 420"/>
                  <p:cNvSpPr/>
                  <p:nvPr/>
                </p:nvSpPr>
                <p:spPr bwMode="auto">
                  <a:xfrm>
                    <a:off x="1025525" y="2778126"/>
                    <a:ext cx="6350" cy="4763"/>
                  </a:xfrm>
                  <a:custGeom>
                    <a:avLst/>
                    <a:gdLst>
                      <a:gd name="T0" fmla="*/ 1 w 5"/>
                      <a:gd name="T1" fmla="*/ 3 h 4"/>
                      <a:gd name="T2" fmla="*/ 1 w 5"/>
                      <a:gd name="T3" fmla="*/ 3 h 4"/>
                      <a:gd name="T4" fmla="*/ 1 w 5"/>
                      <a:gd name="T5" fmla="*/ 4 h 4"/>
                      <a:gd name="T6" fmla="*/ 5 w 5"/>
                      <a:gd name="T7" fmla="*/ 1 h 4"/>
                      <a:gd name="T8" fmla="*/ 4 w 5"/>
                      <a:gd name="T9" fmla="*/ 0 h 4"/>
                      <a:gd name="T10" fmla="*/ 1 w 5"/>
                      <a:gd name="T11" fmla="*/ 3 h 4"/>
                      <a:gd name="T12" fmla="*/ 1 w 5"/>
                      <a:gd name="T13" fmla="*/ 3 h 4"/>
                      <a:gd name="T14" fmla="*/ 2 w 5"/>
                      <a:gd name="T15" fmla="*/ 3 h 4"/>
                      <a:gd name="T16" fmla="*/ 1 w 5"/>
                      <a:gd name="T17"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4">
                        <a:moveTo>
                          <a:pt x="1" y="3"/>
                        </a:moveTo>
                        <a:cubicBezTo>
                          <a:pt x="1" y="3"/>
                          <a:pt x="1" y="3"/>
                          <a:pt x="1" y="3"/>
                        </a:cubicBezTo>
                        <a:cubicBezTo>
                          <a:pt x="0" y="3"/>
                          <a:pt x="1" y="4"/>
                          <a:pt x="1" y="4"/>
                        </a:cubicBezTo>
                        <a:cubicBezTo>
                          <a:pt x="2" y="3"/>
                          <a:pt x="4" y="2"/>
                          <a:pt x="5" y="1"/>
                        </a:cubicBezTo>
                        <a:cubicBezTo>
                          <a:pt x="5" y="0"/>
                          <a:pt x="5" y="0"/>
                          <a:pt x="4" y="0"/>
                        </a:cubicBezTo>
                        <a:cubicBezTo>
                          <a:pt x="3" y="1"/>
                          <a:pt x="2" y="2"/>
                          <a:pt x="1" y="3"/>
                        </a:cubicBezTo>
                        <a:cubicBezTo>
                          <a:pt x="1" y="3"/>
                          <a:pt x="1" y="3"/>
                          <a:pt x="1" y="3"/>
                        </a:cubicBezTo>
                        <a:cubicBezTo>
                          <a:pt x="1" y="3"/>
                          <a:pt x="2" y="3"/>
                          <a:pt x="2" y="3"/>
                        </a:cubicBezTo>
                        <a:cubicBezTo>
                          <a:pt x="2" y="3"/>
                          <a:pt x="1" y="2"/>
                          <a:pt x="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1" name="Freeform 421"/>
                  <p:cNvSpPr/>
                  <p:nvPr/>
                </p:nvSpPr>
                <p:spPr bwMode="auto">
                  <a:xfrm>
                    <a:off x="1025525" y="2779713"/>
                    <a:ext cx="6350" cy="4763"/>
                  </a:xfrm>
                  <a:custGeom>
                    <a:avLst/>
                    <a:gdLst>
                      <a:gd name="T0" fmla="*/ 1 w 5"/>
                      <a:gd name="T1" fmla="*/ 4 h 4"/>
                      <a:gd name="T2" fmla="*/ 4 w 5"/>
                      <a:gd name="T3" fmla="*/ 1 h 4"/>
                      <a:gd name="T4" fmla="*/ 4 w 5"/>
                      <a:gd name="T5" fmla="*/ 0 h 4"/>
                      <a:gd name="T6" fmla="*/ 1 w 5"/>
                      <a:gd name="T7" fmla="*/ 3 h 4"/>
                      <a:gd name="T8" fmla="*/ 1 w 5"/>
                      <a:gd name="T9" fmla="*/ 4 h 4"/>
                    </a:gdLst>
                    <a:ahLst/>
                    <a:cxnLst>
                      <a:cxn ang="0">
                        <a:pos x="T0" y="T1"/>
                      </a:cxn>
                      <a:cxn ang="0">
                        <a:pos x="T2" y="T3"/>
                      </a:cxn>
                      <a:cxn ang="0">
                        <a:pos x="T4" y="T5"/>
                      </a:cxn>
                      <a:cxn ang="0">
                        <a:pos x="T6" y="T7"/>
                      </a:cxn>
                      <a:cxn ang="0">
                        <a:pos x="T8" y="T9"/>
                      </a:cxn>
                    </a:cxnLst>
                    <a:rect l="0" t="0" r="r" b="b"/>
                    <a:pathLst>
                      <a:path w="5" h="4">
                        <a:moveTo>
                          <a:pt x="1" y="4"/>
                        </a:moveTo>
                        <a:cubicBezTo>
                          <a:pt x="2" y="3"/>
                          <a:pt x="3" y="2"/>
                          <a:pt x="4" y="1"/>
                        </a:cubicBezTo>
                        <a:cubicBezTo>
                          <a:pt x="5" y="0"/>
                          <a:pt x="4" y="0"/>
                          <a:pt x="4" y="0"/>
                        </a:cubicBezTo>
                        <a:cubicBezTo>
                          <a:pt x="3" y="1"/>
                          <a:pt x="2" y="2"/>
                          <a:pt x="1" y="3"/>
                        </a:cubicBezTo>
                        <a:cubicBezTo>
                          <a:pt x="0" y="4"/>
                          <a:pt x="1" y="4"/>
                          <a:pt x="1"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2" name="Freeform 422"/>
                  <p:cNvSpPr/>
                  <p:nvPr/>
                </p:nvSpPr>
                <p:spPr bwMode="auto">
                  <a:xfrm>
                    <a:off x="1027113" y="2781301"/>
                    <a:ext cx="4763" cy="6350"/>
                  </a:xfrm>
                  <a:custGeom>
                    <a:avLst/>
                    <a:gdLst>
                      <a:gd name="T0" fmla="*/ 1 w 5"/>
                      <a:gd name="T1" fmla="*/ 4 h 5"/>
                      <a:gd name="T2" fmla="*/ 4 w 5"/>
                      <a:gd name="T3" fmla="*/ 1 h 5"/>
                      <a:gd name="T4" fmla="*/ 4 w 5"/>
                      <a:gd name="T5" fmla="*/ 0 h 5"/>
                      <a:gd name="T6" fmla="*/ 0 w 5"/>
                      <a:gd name="T7" fmla="*/ 4 h 5"/>
                      <a:gd name="T8" fmla="*/ 1 w 5"/>
                      <a:gd name="T9" fmla="*/ 4 h 5"/>
                    </a:gdLst>
                    <a:ahLst/>
                    <a:cxnLst>
                      <a:cxn ang="0">
                        <a:pos x="T0" y="T1"/>
                      </a:cxn>
                      <a:cxn ang="0">
                        <a:pos x="T2" y="T3"/>
                      </a:cxn>
                      <a:cxn ang="0">
                        <a:pos x="T4" y="T5"/>
                      </a:cxn>
                      <a:cxn ang="0">
                        <a:pos x="T6" y="T7"/>
                      </a:cxn>
                      <a:cxn ang="0">
                        <a:pos x="T8" y="T9"/>
                      </a:cxn>
                    </a:cxnLst>
                    <a:rect l="0" t="0" r="r" b="b"/>
                    <a:pathLst>
                      <a:path w="5" h="5">
                        <a:moveTo>
                          <a:pt x="1" y="4"/>
                        </a:moveTo>
                        <a:cubicBezTo>
                          <a:pt x="2" y="3"/>
                          <a:pt x="3" y="2"/>
                          <a:pt x="4" y="1"/>
                        </a:cubicBezTo>
                        <a:cubicBezTo>
                          <a:pt x="5" y="1"/>
                          <a:pt x="4" y="0"/>
                          <a:pt x="4" y="0"/>
                        </a:cubicBezTo>
                        <a:cubicBezTo>
                          <a:pt x="2" y="2"/>
                          <a:pt x="1" y="3"/>
                          <a:pt x="0" y="4"/>
                        </a:cubicBezTo>
                        <a:cubicBezTo>
                          <a:pt x="0" y="4"/>
                          <a:pt x="1" y="5"/>
                          <a:pt x="1"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3" name="Freeform 423"/>
                  <p:cNvSpPr/>
                  <p:nvPr/>
                </p:nvSpPr>
                <p:spPr bwMode="auto">
                  <a:xfrm>
                    <a:off x="1027113" y="2784476"/>
                    <a:ext cx="4763" cy="6350"/>
                  </a:xfrm>
                  <a:custGeom>
                    <a:avLst/>
                    <a:gdLst>
                      <a:gd name="T0" fmla="*/ 1 w 5"/>
                      <a:gd name="T1" fmla="*/ 4 h 5"/>
                      <a:gd name="T2" fmla="*/ 4 w 5"/>
                      <a:gd name="T3" fmla="*/ 1 h 5"/>
                      <a:gd name="T4" fmla="*/ 4 w 5"/>
                      <a:gd name="T5" fmla="*/ 0 h 5"/>
                      <a:gd name="T6" fmla="*/ 0 w 5"/>
                      <a:gd name="T7" fmla="*/ 4 h 5"/>
                      <a:gd name="T8" fmla="*/ 1 w 5"/>
                      <a:gd name="T9" fmla="*/ 4 h 5"/>
                    </a:gdLst>
                    <a:ahLst/>
                    <a:cxnLst>
                      <a:cxn ang="0">
                        <a:pos x="T0" y="T1"/>
                      </a:cxn>
                      <a:cxn ang="0">
                        <a:pos x="T2" y="T3"/>
                      </a:cxn>
                      <a:cxn ang="0">
                        <a:pos x="T4" y="T5"/>
                      </a:cxn>
                      <a:cxn ang="0">
                        <a:pos x="T6" y="T7"/>
                      </a:cxn>
                      <a:cxn ang="0">
                        <a:pos x="T8" y="T9"/>
                      </a:cxn>
                    </a:cxnLst>
                    <a:rect l="0" t="0" r="r" b="b"/>
                    <a:pathLst>
                      <a:path w="5" h="5">
                        <a:moveTo>
                          <a:pt x="1" y="4"/>
                        </a:moveTo>
                        <a:cubicBezTo>
                          <a:pt x="2" y="3"/>
                          <a:pt x="3" y="2"/>
                          <a:pt x="4" y="1"/>
                        </a:cubicBezTo>
                        <a:cubicBezTo>
                          <a:pt x="5" y="0"/>
                          <a:pt x="4" y="0"/>
                          <a:pt x="4" y="0"/>
                        </a:cubicBezTo>
                        <a:cubicBezTo>
                          <a:pt x="3" y="1"/>
                          <a:pt x="1" y="3"/>
                          <a:pt x="0" y="4"/>
                        </a:cubicBezTo>
                        <a:cubicBezTo>
                          <a:pt x="0" y="4"/>
                          <a:pt x="1" y="5"/>
                          <a:pt x="1"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4" name="Freeform 424"/>
                  <p:cNvSpPr/>
                  <p:nvPr/>
                </p:nvSpPr>
                <p:spPr bwMode="auto">
                  <a:xfrm>
                    <a:off x="1027113" y="2787651"/>
                    <a:ext cx="4763" cy="4763"/>
                  </a:xfrm>
                  <a:custGeom>
                    <a:avLst/>
                    <a:gdLst>
                      <a:gd name="T0" fmla="*/ 1 w 5"/>
                      <a:gd name="T1" fmla="*/ 4 h 5"/>
                      <a:gd name="T2" fmla="*/ 4 w 5"/>
                      <a:gd name="T3" fmla="*/ 1 h 5"/>
                      <a:gd name="T4" fmla="*/ 4 w 5"/>
                      <a:gd name="T5" fmla="*/ 0 h 5"/>
                      <a:gd name="T6" fmla="*/ 0 w 5"/>
                      <a:gd name="T7" fmla="*/ 4 h 5"/>
                      <a:gd name="T8" fmla="*/ 1 w 5"/>
                      <a:gd name="T9" fmla="*/ 4 h 5"/>
                    </a:gdLst>
                    <a:ahLst/>
                    <a:cxnLst>
                      <a:cxn ang="0">
                        <a:pos x="T0" y="T1"/>
                      </a:cxn>
                      <a:cxn ang="0">
                        <a:pos x="T2" y="T3"/>
                      </a:cxn>
                      <a:cxn ang="0">
                        <a:pos x="T4" y="T5"/>
                      </a:cxn>
                      <a:cxn ang="0">
                        <a:pos x="T6" y="T7"/>
                      </a:cxn>
                      <a:cxn ang="0">
                        <a:pos x="T8" y="T9"/>
                      </a:cxn>
                    </a:cxnLst>
                    <a:rect l="0" t="0" r="r" b="b"/>
                    <a:pathLst>
                      <a:path w="5" h="5">
                        <a:moveTo>
                          <a:pt x="1" y="4"/>
                        </a:moveTo>
                        <a:cubicBezTo>
                          <a:pt x="1" y="3"/>
                          <a:pt x="3" y="2"/>
                          <a:pt x="4" y="1"/>
                        </a:cubicBezTo>
                        <a:cubicBezTo>
                          <a:pt x="5" y="0"/>
                          <a:pt x="4" y="0"/>
                          <a:pt x="4" y="0"/>
                        </a:cubicBezTo>
                        <a:cubicBezTo>
                          <a:pt x="3" y="1"/>
                          <a:pt x="0" y="2"/>
                          <a:pt x="0" y="4"/>
                        </a:cubicBezTo>
                        <a:cubicBezTo>
                          <a:pt x="0" y="5"/>
                          <a:pt x="1" y="5"/>
                          <a:pt x="1"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5" name="Freeform 425"/>
                  <p:cNvSpPr/>
                  <p:nvPr/>
                </p:nvSpPr>
                <p:spPr bwMode="auto">
                  <a:xfrm>
                    <a:off x="1028700" y="2789238"/>
                    <a:ext cx="3175" cy="4763"/>
                  </a:xfrm>
                  <a:custGeom>
                    <a:avLst/>
                    <a:gdLst>
                      <a:gd name="T0" fmla="*/ 1 w 4"/>
                      <a:gd name="T1" fmla="*/ 4 h 4"/>
                      <a:gd name="T2" fmla="*/ 3 w 4"/>
                      <a:gd name="T3" fmla="*/ 1 h 4"/>
                      <a:gd name="T4" fmla="*/ 3 w 4"/>
                      <a:gd name="T5" fmla="*/ 1 h 4"/>
                      <a:gd name="T6" fmla="*/ 0 w 4"/>
                      <a:gd name="T7" fmla="*/ 3 h 4"/>
                      <a:gd name="T8" fmla="*/ 1 w 4"/>
                      <a:gd name="T9" fmla="*/ 4 h 4"/>
                    </a:gdLst>
                    <a:ahLst/>
                    <a:cxnLst>
                      <a:cxn ang="0">
                        <a:pos x="T0" y="T1"/>
                      </a:cxn>
                      <a:cxn ang="0">
                        <a:pos x="T2" y="T3"/>
                      </a:cxn>
                      <a:cxn ang="0">
                        <a:pos x="T4" y="T5"/>
                      </a:cxn>
                      <a:cxn ang="0">
                        <a:pos x="T6" y="T7"/>
                      </a:cxn>
                      <a:cxn ang="0">
                        <a:pos x="T8" y="T9"/>
                      </a:cxn>
                    </a:cxnLst>
                    <a:rect l="0" t="0" r="r" b="b"/>
                    <a:pathLst>
                      <a:path w="4" h="4">
                        <a:moveTo>
                          <a:pt x="1" y="4"/>
                        </a:moveTo>
                        <a:cubicBezTo>
                          <a:pt x="2" y="3"/>
                          <a:pt x="3" y="2"/>
                          <a:pt x="3" y="1"/>
                        </a:cubicBezTo>
                        <a:cubicBezTo>
                          <a:pt x="4" y="1"/>
                          <a:pt x="3" y="0"/>
                          <a:pt x="3" y="1"/>
                        </a:cubicBezTo>
                        <a:cubicBezTo>
                          <a:pt x="2" y="2"/>
                          <a:pt x="1" y="3"/>
                          <a:pt x="0" y="3"/>
                        </a:cubicBezTo>
                        <a:cubicBezTo>
                          <a:pt x="0" y="4"/>
                          <a:pt x="0" y="4"/>
                          <a:pt x="1"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6" name="Freeform 426"/>
                  <p:cNvSpPr/>
                  <p:nvPr/>
                </p:nvSpPr>
                <p:spPr bwMode="auto">
                  <a:xfrm>
                    <a:off x="1025525" y="2759076"/>
                    <a:ext cx="3175" cy="4763"/>
                  </a:xfrm>
                  <a:custGeom>
                    <a:avLst/>
                    <a:gdLst>
                      <a:gd name="T0" fmla="*/ 1 w 4"/>
                      <a:gd name="T1" fmla="*/ 3 h 4"/>
                      <a:gd name="T2" fmla="*/ 1 w 4"/>
                      <a:gd name="T3" fmla="*/ 3 h 4"/>
                      <a:gd name="T4" fmla="*/ 1 w 4"/>
                      <a:gd name="T5" fmla="*/ 4 h 4"/>
                      <a:gd name="T6" fmla="*/ 4 w 4"/>
                      <a:gd name="T7" fmla="*/ 0 h 4"/>
                      <a:gd name="T8" fmla="*/ 3 w 4"/>
                      <a:gd name="T9" fmla="*/ 0 h 4"/>
                      <a:gd name="T10" fmla="*/ 1 w 4"/>
                      <a:gd name="T11" fmla="*/ 3 h 4"/>
                      <a:gd name="T12" fmla="*/ 1 w 4"/>
                      <a:gd name="T13" fmla="*/ 4 h 4"/>
                      <a:gd name="T14" fmla="*/ 1 w 4"/>
                      <a:gd name="T15" fmla="*/ 4 h 4"/>
                      <a:gd name="T16" fmla="*/ 1 w 4"/>
                      <a:gd name="T17"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4">
                        <a:moveTo>
                          <a:pt x="1" y="3"/>
                        </a:moveTo>
                        <a:cubicBezTo>
                          <a:pt x="1" y="3"/>
                          <a:pt x="1" y="3"/>
                          <a:pt x="1" y="3"/>
                        </a:cubicBezTo>
                        <a:cubicBezTo>
                          <a:pt x="1" y="3"/>
                          <a:pt x="1" y="4"/>
                          <a:pt x="1" y="4"/>
                        </a:cubicBezTo>
                        <a:cubicBezTo>
                          <a:pt x="2" y="3"/>
                          <a:pt x="3" y="2"/>
                          <a:pt x="4" y="0"/>
                        </a:cubicBezTo>
                        <a:cubicBezTo>
                          <a:pt x="4" y="0"/>
                          <a:pt x="4" y="0"/>
                          <a:pt x="3" y="0"/>
                        </a:cubicBezTo>
                        <a:cubicBezTo>
                          <a:pt x="2" y="1"/>
                          <a:pt x="1" y="2"/>
                          <a:pt x="1" y="3"/>
                        </a:cubicBezTo>
                        <a:cubicBezTo>
                          <a:pt x="0" y="4"/>
                          <a:pt x="1" y="4"/>
                          <a:pt x="1" y="4"/>
                        </a:cubicBezTo>
                        <a:cubicBezTo>
                          <a:pt x="1" y="4"/>
                          <a:pt x="1" y="4"/>
                          <a:pt x="1" y="4"/>
                        </a:cubicBezTo>
                        <a:cubicBezTo>
                          <a:pt x="2" y="3"/>
                          <a:pt x="1" y="3"/>
                          <a:pt x="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7" name="Freeform 427"/>
                  <p:cNvSpPr/>
                  <p:nvPr/>
                </p:nvSpPr>
                <p:spPr bwMode="auto">
                  <a:xfrm>
                    <a:off x="1025525" y="2760663"/>
                    <a:ext cx="4763" cy="3175"/>
                  </a:xfrm>
                  <a:custGeom>
                    <a:avLst/>
                    <a:gdLst>
                      <a:gd name="T0" fmla="*/ 1 w 4"/>
                      <a:gd name="T1" fmla="*/ 4 h 4"/>
                      <a:gd name="T2" fmla="*/ 4 w 4"/>
                      <a:gd name="T3" fmla="*/ 1 h 4"/>
                      <a:gd name="T4" fmla="*/ 3 w 4"/>
                      <a:gd name="T5" fmla="*/ 0 h 4"/>
                      <a:gd name="T6" fmla="*/ 0 w 4"/>
                      <a:gd name="T7" fmla="*/ 3 h 4"/>
                      <a:gd name="T8" fmla="*/ 1 w 4"/>
                      <a:gd name="T9" fmla="*/ 4 h 4"/>
                    </a:gdLst>
                    <a:ahLst/>
                    <a:cxnLst>
                      <a:cxn ang="0">
                        <a:pos x="T0" y="T1"/>
                      </a:cxn>
                      <a:cxn ang="0">
                        <a:pos x="T2" y="T3"/>
                      </a:cxn>
                      <a:cxn ang="0">
                        <a:pos x="T4" y="T5"/>
                      </a:cxn>
                      <a:cxn ang="0">
                        <a:pos x="T6" y="T7"/>
                      </a:cxn>
                      <a:cxn ang="0">
                        <a:pos x="T8" y="T9"/>
                      </a:cxn>
                    </a:cxnLst>
                    <a:rect l="0" t="0" r="r" b="b"/>
                    <a:pathLst>
                      <a:path w="4" h="4">
                        <a:moveTo>
                          <a:pt x="1" y="4"/>
                        </a:moveTo>
                        <a:cubicBezTo>
                          <a:pt x="2" y="3"/>
                          <a:pt x="3" y="2"/>
                          <a:pt x="4" y="1"/>
                        </a:cubicBezTo>
                        <a:cubicBezTo>
                          <a:pt x="4" y="0"/>
                          <a:pt x="3" y="0"/>
                          <a:pt x="3" y="0"/>
                        </a:cubicBezTo>
                        <a:cubicBezTo>
                          <a:pt x="2" y="1"/>
                          <a:pt x="1" y="2"/>
                          <a:pt x="0" y="3"/>
                        </a:cubicBezTo>
                        <a:cubicBezTo>
                          <a:pt x="0" y="4"/>
                          <a:pt x="1" y="4"/>
                          <a:pt x="1"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8" name="Freeform 428"/>
                  <p:cNvSpPr/>
                  <p:nvPr/>
                </p:nvSpPr>
                <p:spPr bwMode="auto">
                  <a:xfrm>
                    <a:off x="1025525" y="2760663"/>
                    <a:ext cx="4763" cy="3175"/>
                  </a:xfrm>
                  <a:custGeom>
                    <a:avLst/>
                    <a:gdLst>
                      <a:gd name="T0" fmla="*/ 1 w 5"/>
                      <a:gd name="T1" fmla="*/ 1 h 4"/>
                      <a:gd name="T2" fmla="*/ 4 w 5"/>
                      <a:gd name="T3" fmla="*/ 3 h 4"/>
                      <a:gd name="T4" fmla="*/ 4 w 5"/>
                      <a:gd name="T5" fmla="*/ 3 h 4"/>
                      <a:gd name="T6" fmla="*/ 0 w 5"/>
                      <a:gd name="T7" fmla="*/ 0 h 4"/>
                      <a:gd name="T8" fmla="*/ 1 w 5"/>
                      <a:gd name="T9" fmla="*/ 1 h 4"/>
                    </a:gdLst>
                    <a:ahLst/>
                    <a:cxnLst>
                      <a:cxn ang="0">
                        <a:pos x="T0" y="T1"/>
                      </a:cxn>
                      <a:cxn ang="0">
                        <a:pos x="T2" y="T3"/>
                      </a:cxn>
                      <a:cxn ang="0">
                        <a:pos x="T4" y="T5"/>
                      </a:cxn>
                      <a:cxn ang="0">
                        <a:pos x="T6" y="T7"/>
                      </a:cxn>
                      <a:cxn ang="0">
                        <a:pos x="T8" y="T9"/>
                      </a:cxn>
                    </a:cxnLst>
                    <a:rect l="0" t="0" r="r" b="b"/>
                    <a:pathLst>
                      <a:path w="5" h="4">
                        <a:moveTo>
                          <a:pt x="1" y="1"/>
                        </a:moveTo>
                        <a:cubicBezTo>
                          <a:pt x="1" y="1"/>
                          <a:pt x="3" y="3"/>
                          <a:pt x="4" y="3"/>
                        </a:cubicBezTo>
                        <a:cubicBezTo>
                          <a:pt x="4" y="4"/>
                          <a:pt x="5" y="3"/>
                          <a:pt x="4" y="3"/>
                        </a:cubicBezTo>
                        <a:cubicBezTo>
                          <a:pt x="4" y="2"/>
                          <a:pt x="2" y="0"/>
                          <a:pt x="0" y="0"/>
                        </a:cubicBezTo>
                        <a:cubicBezTo>
                          <a:pt x="0" y="0"/>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9" name="Freeform 429"/>
                  <p:cNvSpPr/>
                  <p:nvPr/>
                </p:nvSpPr>
                <p:spPr bwMode="auto">
                  <a:xfrm>
                    <a:off x="1025525" y="2759076"/>
                    <a:ext cx="6350" cy="4763"/>
                  </a:xfrm>
                  <a:custGeom>
                    <a:avLst/>
                    <a:gdLst>
                      <a:gd name="T0" fmla="*/ 1 w 5"/>
                      <a:gd name="T1" fmla="*/ 1 h 4"/>
                      <a:gd name="T2" fmla="*/ 3 w 5"/>
                      <a:gd name="T3" fmla="*/ 4 h 4"/>
                      <a:gd name="T4" fmla="*/ 4 w 5"/>
                      <a:gd name="T5" fmla="*/ 3 h 4"/>
                      <a:gd name="T6" fmla="*/ 1 w 5"/>
                      <a:gd name="T7" fmla="*/ 0 h 4"/>
                      <a:gd name="T8" fmla="*/ 1 w 5"/>
                      <a:gd name="T9" fmla="*/ 1 h 4"/>
                    </a:gdLst>
                    <a:ahLst/>
                    <a:cxnLst>
                      <a:cxn ang="0">
                        <a:pos x="T0" y="T1"/>
                      </a:cxn>
                      <a:cxn ang="0">
                        <a:pos x="T2" y="T3"/>
                      </a:cxn>
                      <a:cxn ang="0">
                        <a:pos x="T4" y="T5"/>
                      </a:cxn>
                      <a:cxn ang="0">
                        <a:pos x="T6" y="T7"/>
                      </a:cxn>
                      <a:cxn ang="0">
                        <a:pos x="T8" y="T9"/>
                      </a:cxn>
                    </a:cxnLst>
                    <a:rect l="0" t="0" r="r" b="b"/>
                    <a:pathLst>
                      <a:path w="5" h="4">
                        <a:moveTo>
                          <a:pt x="1" y="1"/>
                        </a:moveTo>
                        <a:cubicBezTo>
                          <a:pt x="2" y="1"/>
                          <a:pt x="3" y="2"/>
                          <a:pt x="3" y="4"/>
                        </a:cubicBezTo>
                        <a:cubicBezTo>
                          <a:pt x="4" y="4"/>
                          <a:pt x="5" y="4"/>
                          <a:pt x="4" y="3"/>
                        </a:cubicBezTo>
                        <a:cubicBezTo>
                          <a:pt x="3" y="2"/>
                          <a:pt x="3" y="0"/>
                          <a:pt x="1" y="0"/>
                        </a:cubicBezTo>
                        <a:cubicBezTo>
                          <a:pt x="0" y="0"/>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0" name="Freeform 430"/>
                  <p:cNvSpPr/>
                  <p:nvPr/>
                </p:nvSpPr>
                <p:spPr bwMode="auto">
                  <a:xfrm>
                    <a:off x="1008063" y="2717801"/>
                    <a:ext cx="44450" cy="38100"/>
                  </a:xfrm>
                  <a:custGeom>
                    <a:avLst/>
                    <a:gdLst>
                      <a:gd name="T0" fmla="*/ 37 w 42"/>
                      <a:gd name="T1" fmla="*/ 20 h 36"/>
                      <a:gd name="T2" fmla="*/ 16 w 42"/>
                      <a:gd name="T3" fmla="*/ 2 h 36"/>
                      <a:gd name="T4" fmla="*/ 2 w 42"/>
                      <a:gd name="T5" fmla="*/ 21 h 36"/>
                      <a:gd name="T6" fmla="*/ 24 w 42"/>
                      <a:gd name="T7" fmla="*/ 34 h 36"/>
                      <a:gd name="T8" fmla="*/ 37 w 42"/>
                      <a:gd name="T9" fmla="*/ 18 h 36"/>
                      <a:gd name="T10" fmla="*/ 36 w 42"/>
                      <a:gd name="T11" fmla="*/ 19 h 36"/>
                      <a:gd name="T12" fmla="*/ 23 w 42"/>
                      <a:gd name="T13" fmla="*/ 33 h 36"/>
                      <a:gd name="T14" fmla="*/ 4 w 42"/>
                      <a:gd name="T15" fmla="*/ 22 h 36"/>
                      <a:gd name="T16" fmla="*/ 15 w 42"/>
                      <a:gd name="T17" fmla="*/ 4 h 36"/>
                      <a:gd name="T18" fmla="*/ 36 w 42"/>
                      <a:gd name="T19" fmla="*/ 20 h 36"/>
                      <a:gd name="T20" fmla="*/ 37 w 42"/>
                      <a:gd name="T21" fmla="*/ 2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2" h="36">
                        <a:moveTo>
                          <a:pt x="37" y="20"/>
                        </a:moveTo>
                        <a:cubicBezTo>
                          <a:pt x="37" y="9"/>
                          <a:pt x="27" y="1"/>
                          <a:pt x="16" y="2"/>
                        </a:cubicBezTo>
                        <a:cubicBezTo>
                          <a:pt x="8" y="3"/>
                          <a:pt x="0" y="13"/>
                          <a:pt x="2" y="21"/>
                        </a:cubicBezTo>
                        <a:cubicBezTo>
                          <a:pt x="5" y="30"/>
                          <a:pt x="14" y="36"/>
                          <a:pt x="24" y="34"/>
                        </a:cubicBezTo>
                        <a:cubicBezTo>
                          <a:pt x="28" y="33"/>
                          <a:pt x="42" y="24"/>
                          <a:pt x="37" y="18"/>
                        </a:cubicBezTo>
                        <a:cubicBezTo>
                          <a:pt x="37" y="17"/>
                          <a:pt x="36" y="18"/>
                          <a:pt x="36" y="19"/>
                        </a:cubicBezTo>
                        <a:cubicBezTo>
                          <a:pt x="40" y="24"/>
                          <a:pt x="27" y="32"/>
                          <a:pt x="23" y="33"/>
                        </a:cubicBezTo>
                        <a:cubicBezTo>
                          <a:pt x="16" y="35"/>
                          <a:pt x="7" y="29"/>
                          <a:pt x="4" y="22"/>
                        </a:cubicBezTo>
                        <a:cubicBezTo>
                          <a:pt x="1" y="15"/>
                          <a:pt x="8" y="7"/>
                          <a:pt x="15" y="4"/>
                        </a:cubicBezTo>
                        <a:cubicBezTo>
                          <a:pt x="25" y="0"/>
                          <a:pt x="35" y="10"/>
                          <a:pt x="36" y="20"/>
                        </a:cubicBezTo>
                        <a:cubicBezTo>
                          <a:pt x="36" y="21"/>
                          <a:pt x="37" y="21"/>
                          <a:pt x="37"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1" name="Freeform 431"/>
                  <p:cNvSpPr/>
                  <p:nvPr/>
                </p:nvSpPr>
                <p:spPr bwMode="auto">
                  <a:xfrm>
                    <a:off x="1017588" y="2735263"/>
                    <a:ext cx="1588" cy="3175"/>
                  </a:xfrm>
                  <a:custGeom>
                    <a:avLst/>
                    <a:gdLst>
                      <a:gd name="T0" fmla="*/ 1 w 2"/>
                      <a:gd name="T1" fmla="*/ 1 h 4"/>
                      <a:gd name="T2" fmla="*/ 1 w 2"/>
                      <a:gd name="T3" fmla="*/ 0 h 4"/>
                      <a:gd name="T4" fmla="*/ 1 w 2"/>
                      <a:gd name="T5" fmla="*/ 0 h 4"/>
                      <a:gd name="T6" fmla="*/ 1 w 2"/>
                      <a:gd name="T7" fmla="*/ 3 h 4"/>
                      <a:gd name="T8" fmla="*/ 2 w 2"/>
                      <a:gd name="T9" fmla="*/ 3 h 4"/>
                      <a:gd name="T10" fmla="*/ 1 w 2"/>
                      <a:gd name="T11" fmla="*/ 0 h 4"/>
                      <a:gd name="T12" fmla="*/ 1 w 2"/>
                      <a:gd name="T13" fmla="*/ 0 h 4"/>
                      <a:gd name="T14" fmla="*/ 1 w 2"/>
                      <a:gd name="T15" fmla="*/ 1 h 4"/>
                      <a:gd name="T16" fmla="*/ 1 w 2"/>
                      <a:gd name="T17"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4">
                        <a:moveTo>
                          <a:pt x="1" y="1"/>
                        </a:moveTo>
                        <a:cubicBezTo>
                          <a:pt x="1" y="1"/>
                          <a:pt x="1" y="0"/>
                          <a:pt x="1" y="0"/>
                        </a:cubicBezTo>
                        <a:cubicBezTo>
                          <a:pt x="1" y="0"/>
                          <a:pt x="1" y="0"/>
                          <a:pt x="1" y="0"/>
                        </a:cubicBezTo>
                        <a:cubicBezTo>
                          <a:pt x="1" y="1"/>
                          <a:pt x="0" y="2"/>
                          <a:pt x="1" y="3"/>
                        </a:cubicBezTo>
                        <a:cubicBezTo>
                          <a:pt x="1" y="4"/>
                          <a:pt x="2" y="4"/>
                          <a:pt x="2" y="3"/>
                        </a:cubicBezTo>
                        <a:cubicBezTo>
                          <a:pt x="1" y="2"/>
                          <a:pt x="1" y="1"/>
                          <a:pt x="1" y="0"/>
                        </a:cubicBezTo>
                        <a:cubicBezTo>
                          <a:pt x="1" y="0"/>
                          <a:pt x="1" y="0"/>
                          <a:pt x="1" y="0"/>
                        </a:cubicBezTo>
                        <a:cubicBezTo>
                          <a:pt x="1" y="0"/>
                          <a:pt x="1" y="1"/>
                          <a:pt x="1"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2" name="Freeform 432"/>
                  <p:cNvSpPr/>
                  <p:nvPr/>
                </p:nvSpPr>
                <p:spPr bwMode="auto">
                  <a:xfrm>
                    <a:off x="1017588" y="2738438"/>
                    <a:ext cx="7938" cy="0"/>
                  </a:xfrm>
                  <a:custGeom>
                    <a:avLst/>
                    <a:gdLst>
                      <a:gd name="T0" fmla="*/ 1 w 7"/>
                      <a:gd name="T1" fmla="*/ 1 h 1"/>
                      <a:gd name="T2" fmla="*/ 7 w 7"/>
                      <a:gd name="T3" fmla="*/ 1 h 1"/>
                      <a:gd name="T4" fmla="*/ 7 w 7"/>
                      <a:gd name="T5" fmla="*/ 0 h 1"/>
                      <a:gd name="T6" fmla="*/ 1 w 7"/>
                      <a:gd name="T7" fmla="*/ 0 h 1"/>
                      <a:gd name="T8" fmla="*/ 1 w 7"/>
                      <a:gd name="T9" fmla="*/ 1 h 1"/>
                    </a:gdLst>
                    <a:ahLst/>
                    <a:cxnLst>
                      <a:cxn ang="0">
                        <a:pos x="T0" y="T1"/>
                      </a:cxn>
                      <a:cxn ang="0">
                        <a:pos x="T2" y="T3"/>
                      </a:cxn>
                      <a:cxn ang="0">
                        <a:pos x="T4" y="T5"/>
                      </a:cxn>
                      <a:cxn ang="0">
                        <a:pos x="T6" y="T7"/>
                      </a:cxn>
                      <a:cxn ang="0">
                        <a:pos x="T8" y="T9"/>
                      </a:cxn>
                    </a:cxnLst>
                    <a:rect l="0" t="0" r="r" b="b"/>
                    <a:pathLst>
                      <a:path w="7" h="1">
                        <a:moveTo>
                          <a:pt x="1" y="1"/>
                        </a:moveTo>
                        <a:cubicBezTo>
                          <a:pt x="3" y="1"/>
                          <a:pt x="5" y="1"/>
                          <a:pt x="7" y="1"/>
                        </a:cubicBezTo>
                        <a:cubicBezTo>
                          <a:pt x="7" y="1"/>
                          <a:pt x="7" y="0"/>
                          <a:pt x="7" y="0"/>
                        </a:cubicBezTo>
                        <a:cubicBezTo>
                          <a:pt x="5" y="0"/>
                          <a:pt x="3" y="0"/>
                          <a:pt x="1" y="0"/>
                        </a:cubicBezTo>
                        <a:cubicBezTo>
                          <a:pt x="0" y="0"/>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3" name="Freeform 433"/>
                  <p:cNvSpPr/>
                  <p:nvPr/>
                </p:nvSpPr>
                <p:spPr bwMode="auto">
                  <a:xfrm>
                    <a:off x="1017588" y="2733676"/>
                    <a:ext cx="9525" cy="4763"/>
                  </a:xfrm>
                  <a:custGeom>
                    <a:avLst/>
                    <a:gdLst>
                      <a:gd name="T0" fmla="*/ 1 w 9"/>
                      <a:gd name="T1" fmla="*/ 1 h 5"/>
                      <a:gd name="T2" fmla="*/ 6 w 9"/>
                      <a:gd name="T3" fmla="*/ 1 h 5"/>
                      <a:gd name="T4" fmla="*/ 8 w 9"/>
                      <a:gd name="T5" fmla="*/ 2 h 5"/>
                      <a:gd name="T6" fmla="*/ 8 w 9"/>
                      <a:gd name="T7" fmla="*/ 5 h 5"/>
                      <a:gd name="T8" fmla="*/ 8 w 9"/>
                      <a:gd name="T9" fmla="*/ 4 h 5"/>
                      <a:gd name="T10" fmla="*/ 7 w 9"/>
                      <a:gd name="T11" fmla="*/ 4 h 5"/>
                      <a:gd name="T12" fmla="*/ 7 w 9"/>
                      <a:gd name="T13" fmla="*/ 5 h 5"/>
                      <a:gd name="T14" fmla="*/ 8 w 9"/>
                      <a:gd name="T15" fmla="*/ 5 h 5"/>
                      <a:gd name="T16" fmla="*/ 9 w 9"/>
                      <a:gd name="T17" fmla="*/ 5 h 5"/>
                      <a:gd name="T18" fmla="*/ 9 w 9"/>
                      <a:gd name="T19" fmla="*/ 1 h 5"/>
                      <a:gd name="T20" fmla="*/ 7 w 9"/>
                      <a:gd name="T21" fmla="*/ 0 h 5"/>
                      <a:gd name="T22" fmla="*/ 1 w 9"/>
                      <a:gd name="T23" fmla="*/ 1 h 5"/>
                      <a:gd name="T24" fmla="*/ 1 w 9"/>
                      <a:gd name="T25"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 h="5">
                        <a:moveTo>
                          <a:pt x="1" y="1"/>
                        </a:moveTo>
                        <a:cubicBezTo>
                          <a:pt x="2" y="1"/>
                          <a:pt x="4" y="1"/>
                          <a:pt x="6" y="1"/>
                        </a:cubicBezTo>
                        <a:cubicBezTo>
                          <a:pt x="6" y="1"/>
                          <a:pt x="8" y="1"/>
                          <a:pt x="8" y="2"/>
                        </a:cubicBezTo>
                        <a:cubicBezTo>
                          <a:pt x="8" y="3"/>
                          <a:pt x="8" y="4"/>
                          <a:pt x="8" y="5"/>
                        </a:cubicBezTo>
                        <a:cubicBezTo>
                          <a:pt x="8" y="5"/>
                          <a:pt x="8" y="4"/>
                          <a:pt x="8" y="4"/>
                        </a:cubicBezTo>
                        <a:cubicBezTo>
                          <a:pt x="8" y="4"/>
                          <a:pt x="7" y="4"/>
                          <a:pt x="7" y="4"/>
                        </a:cubicBezTo>
                        <a:cubicBezTo>
                          <a:pt x="6" y="4"/>
                          <a:pt x="6" y="5"/>
                          <a:pt x="7" y="5"/>
                        </a:cubicBezTo>
                        <a:cubicBezTo>
                          <a:pt x="7" y="5"/>
                          <a:pt x="8" y="5"/>
                          <a:pt x="8" y="5"/>
                        </a:cubicBezTo>
                        <a:cubicBezTo>
                          <a:pt x="9" y="5"/>
                          <a:pt x="9" y="5"/>
                          <a:pt x="9" y="5"/>
                        </a:cubicBezTo>
                        <a:cubicBezTo>
                          <a:pt x="9" y="4"/>
                          <a:pt x="9" y="2"/>
                          <a:pt x="9" y="1"/>
                        </a:cubicBezTo>
                        <a:cubicBezTo>
                          <a:pt x="8" y="1"/>
                          <a:pt x="7" y="1"/>
                          <a:pt x="7" y="0"/>
                        </a:cubicBezTo>
                        <a:cubicBezTo>
                          <a:pt x="5" y="0"/>
                          <a:pt x="2" y="0"/>
                          <a:pt x="1" y="1"/>
                        </a:cubicBezTo>
                        <a:cubicBezTo>
                          <a:pt x="0" y="1"/>
                          <a:pt x="1" y="2"/>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4" name="Freeform 434"/>
                  <p:cNvSpPr/>
                  <p:nvPr/>
                </p:nvSpPr>
                <p:spPr bwMode="auto">
                  <a:xfrm>
                    <a:off x="1025525" y="2735263"/>
                    <a:ext cx="4763" cy="3175"/>
                  </a:xfrm>
                  <a:custGeom>
                    <a:avLst/>
                    <a:gdLst>
                      <a:gd name="T0" fmla="*/ 1 w 4"/>
                      <a:gd name="T1" fmla="*/ 1 h 2"/>
                      <a:gd name="T2" fmla="*/ 3 w 4"/>
                      <a:gd name="T3" fmla="*/ 1 h 2"/>
                      <a:gd name="T4" fmla="*/ 3 w 4"/>
                      <a:gd name="T5" fmla="*/ 0 h 2"/>
                      <a:gd name="T6" fmla="*/ 1 w 4"/>
                      <a:gd name="T7" fmla="*/ 0 h 2"/>
                      <a:gd name="T8" fmla="*/ 1 w 4"/>
                      <a:gd name="T9" fmla="*/ 1 h 2"/>
                    </a:gdLst>
                    <a:ahLst/>
                    <a:cxnLst>
                      <a:cxn ang="0">
                        <a:pos x="T0" y="T1"/>
                      </a:cxn>
                      <a:cxn ang="0">
                        <a:pos x="T2" y="T3"/>
                      </a:cxn>
                      <a:cxn ang="0">
                        <a:pos x="T4" y="T5"/>
                      </a:cxn>
                      <a:cxn ang="0">
                        <a:pos x="T6" y="T7"/>
                      </a:cxn>
                      <a:cxn ang="0">
                        <a:pos x="T8" y="T9"/>
                      </a:cxn>
                    </a:cxnLst>
                    <a:rect l="0" t="0" r="r" b="b"/>
                    <a:pathLst>
                      <a:path w="4" h="2">
                        <a:moveTo>
                          <a:pt x="1" y="1"/>
                        </a:moveTo>
                        <a:cubicBezTo>
                          <a:pt x="2" y="1"/>
                          <a:pt x="2" y="1"/>
                          <a:pt x="3" y="1"/>
                        </a:cubicBezTo>
                        <a:cubicBezTo>
                          <a:pt x="4" y="1"/>
                          <a:pt x="4" y="0"/>
                          <a:pt x="3" y="0"/>
                        </a:cubicBezTo>
                        <a:cubicBezTo>
                          <a:pt x="2" y="0"/>
                          <a:pt x="1" y="0"/>
                          <a:pt x="1" y="0"/>
                        </a:cubicBezTo>
                        <a:cubicBezTo>
                          <a:pt x="0" y="1"/>
                          <a:pt x="0" y="2"/>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5" name="Freeform 435"/>
                  <p:cNvSpPr/>
                  <p:nvPr/>
                </p:nvSpPr>
                <p:spPr bwMode="auto">
                  <a:xfrm>
                    <a:off x="1028700" y="2733676"/>
                    <a:ext cx="9525" cy="6350"/>
                  </a:xfrm>
                  <a:custGeom>
                    <a:avLst/>
                    <a:gdLst>
                      <a:gd name="T0" fmla="*/ 2 w 9"/>
                      <a:gd name="T1" fmla="*/ 5 h 6"/>
                      <a:gd name="T2" fmla="*/ 1 w 9"/>
                      <a:gd name="T3" fmla="*/ 1 h 6"/>
                      <a:gd name="T4" fmla="*/ 1 w 9"/>
                      <a:gd name="T5" fmla="*/ 2 h 6"/>
                      <a:gd name="T6" fmla="*/ 5 w 9"/>
                      <a:gd name="T7" fmla="*/ 2 h 6"/>
                      <a:gd name="T8" fmla="*/ 9 w 9"/>
                      <a:gd name="T9" fmla="*/ 1 h 6"/>
                      <a:gd name="T10" fmla="*/ 8 w 9"/>
                      <a:gd name="T11" fmla="*/ 1 h 6"/>
                      <a:gd name="T12" fmla="*/ 8 w 9"/>
                      <a:gd name="T13" fmla="*/ 4 h 6"/>
                      <a:gd name="T14" fmla="*/ 9 w 9"/>
                      <a:gd name="T15" fmla="*/ 4 h 6"/>
                      <a:gd name="T16" fmla="*/ 1 w 9"/>
                      <a:gd name="T17" fmla="*/ 4 h 6"/>
                      <a:gd name="T18" fmla="*/ 1 w 9"/>
                      <a:gd name="T19" fmla="*/ 5 h 6"/>
                      <a:gd name="T20" fmla="*/ 9 w 9"/>
                      <a:gd name="T21" fmla="*/ 5 h 6"/>
                      <a:gd name="T22" fmla="*/ 9 w 9"/>
                      <a:gd name="T23" fmla="*/ 4 h 6"/>
                      <a:gd name="T24" fmla="*/ 9 w 9"/>
                      <a:gd name="T25" fmla="*/ 1 h 6"/>
                      <a:gd name="T26" fmla="*/ 9 w 9"/>
                      <a:gd name="T27" fmla="*/ 0 h 6"/>
                      <a:gd name="T28" fmla="*/ 5 w 9"/>
                      <a:gd name="T29" fmla="*/ 1 h 6"/>
                      <a:gd name="T30" fmla="*/ 1 w 9"/>
                      <a:gd name="T31" fmla="*/ 1 h 6"/>
                      <a:gd name="T32" fmla="*/ 0 w 9"/>
                      <a:gd name="T33" fmla="*/ 1 h 6"/>
                      <a:gd name="T34" fmla="*/ 1 w 9"/>
                      <a:gd name="T35" fmla="*/ 5 h 6"/>
                      <a:gd name="T36" fmla="*/ 2 w 9"/>
                      <a:gd name="T37"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 h="6">
                        <a:moveTo>
                          <a:pt x="2" y="5"/>
                        </a:moveTo>
                        <a:cubicBezTo>
                          <a:pt x="2" y="4"/>
                          <a:pt x="1" y="2"/>
                          <a:pt x="1" y="1"/>
                        </a:cubicBezTo>
                        <a:cubicBezTo>
                          <a:pt x="1" y="1"/>
                          <a:pt x="1" y="1"/>
                          <a:pt x="1" y="2"/>
                        </a:cubicBezTo>
                        <a:cubicBezTo>
                          <a:pt x="2" y="2"/>
                          <a:pt x="3" y="2"/>
                          <a:pt x="5" y="2"/>
                        </a:cubicBezTo>
                        <a:cubicBezTo>
                          <a:pt x="6" y="2"/>
                          <a:pt x="7" y="1"/>
                          <a:pt x="9" y="1"/>
                        </a:cubicBezTo>
                        <a:cubicBezTo>
                          <a:pt x="9" y="1"/>
                          <a:pt x="9" y="1"/>
                          <a:pt x="8" y="1"/>
                        </a:cubicBezTo>
                        <a:cubicBezTo>
                          <a:pt x="8" y="2"/>
                          <a:pt x="8" y="3"/>
                          <a:pt x="8" y="4"/>
                        </a:cubicBezTo>
                        <a:cubicBezTo>
                          <a:pt x="8" y="4"/>
                          <a:pt x="9" y="4"/>
                          <a:pt x="9" y="4"/>
                        </a:cubicBezTo>
                        <a:cubicBezTo>
                          <a:pt x="6" y="4"/>
                          <a:pt x="4" y="5"/>
                          <a:pt x="1" y="4"/>
                        </a:cubicBezTo>
                        <a:cubicBezTo>
                          <a:pt x="0" y="4"/>
                          <a:pt x="0" y="5"/>
                          <a:pt x="1" y="5"/>
                        </a:cubicBezTo>
                        <a:cubicBezTo>
                          <a:pt x="4" y="6"/>
                          <a:pt x="6" y="5"/>
                          <a:pt x="9" y="5"/>
                        </a:cubicBezTo>
                        <a:cubicBezTo>
                          <a:pt x="9" y="4"/>
                          <a:pt x="9" y="4"/>
                          <a:pt x="9" y="4"/>
                        </a:cubicBezTo>
                        <a:cubicBezTo>
                          <a:pt x="9" y="3"/>
                          <a:pt x="9" y="2"/>
                          <a:pt x="9" y="1"/>
                        </a:cubicBezTo>
                        <a:cubicBezTo>
                          <a:pt x="9" y="0"/>
                          <a:pt x="9" y="0"/>
                          <a:pt x="9" y="0"/>
                        </a:cubicBezTo>
                        <a:cubicBezTo>
                          <a:pt x="8" y="0"/>
                          <a:pt x="6" y="1"/>
                          <a:pt x="5" y="1"/>
                        </a:cubicBezTo>
                        <a:cubicBezTo>
                          <a:pt x="4" y="1"/>
                          <a:pt x="2" y="1"/>
                          <a:pt x="1" y="1"/>
                        </a:cubicBezTo>
                        <a:cubicBezTo>
                          <a:pt x="1" y="1"/>
                          <a:pt x="0" y="1"/>
                          <a:pt x="0" y="1"/>
                        </a:cubicBezTo>
                        <a:cubicBezTo>
                          <a:pt x="0" y="2"/>
                          <a:pt x="1" y="4"/>
                          <a:pt x="1" y="5"/>
                        </a:cubicBezTo>
                        <a:cubicBezTo>
                          <a:pt x="1" y="6"/>
                          <a:pt x="2" y="6"/>
                          <a:pt x="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6" name="Freeform 436"/>
                  <p:cNvSpPr/>
                  <p:nvPr/>
                </p:nvSpPr>
                <p:spPr bwMode="auto">
                  <a:xfrm>
                    <a:off x="1038225" y="2732088"/>
                    <a:ext cx="9525" cy="4763"/>
                  </a:xfrm>
                  <a:custGeom>
                    <a:avLst/>
                    <a:gdLst>
                      <a:gd name="T0" fmla="*/ 1 w 9"/>
                      <a:gd name="T1" fmla="*/ 5 h 5"/>
                      <a:gd name="T2" fmla="*/ 4 w 9"/>
                      <a:gd name="T3" fmla="*/ 4 h 5"/>
                      <a:gd name="T4" fmla="*/ 8 w 9"/>
                      <a:gd name="T5" fmla="*/ 1 h 5"/>
                      <a:gd name="T6" fmla="*/ 8 w 9"/>
                      <a:gd name="T7" fmla="*/ 1 h 5"/>
                      <a:gd name="T8" fmla="*/ 4 w 9"/>
                      <a:gd name="T9" fmla="*/ 3 h 5"/>
                      <a:gd name="T10" fmla="*/ 1 w 9"/>
                      <a:gd name="T11" fmla="*/ 4 h 5"/>
                      <a:gd name="T12" fmla="*/ 1 w 9"/>
                      <a:gd name="T13" fmla="*/ 5 h 5"/>
                    </a:gdLst>
                    <a:ahLst/>
                    <a:cxnLst>
                      <a:cxn ang="0">
                        <a:pos x="T0" y="T1"/>
                      </a:cxn>
                      <a:cxn ang="0">
                        <a:pos x="T2" y="T3"/>
                      </a:cxn>
                      <a:cxn ang="0">
                        <a:pos x="T4" y="T5"/>
                      </a:cxn>
                      <a:cxn ang="0">
                        <a:pos x="T6" y="T7"/>
                      </a:cxn>
                      <a:cxn ang="0">
                        <a:pos x="T8" y="T9"/>
                      </a:cxn>
                      <a:cxn ang="0">
                        <a:pos x="T10" y="T11"/>
                      </a:cxn>
                      <a:cxn ang="0">
                        <a:pos x="T12" y="T13"/>
                      </a:cxn>
                    </a:cxnLst>
                    <a:rect l="0" t="0" r="r" b="b"/>
                    <a:pathLst>
                      <a:path w="9" h="5">
                        <a:moveTo>
                          <a:pt x="1" y="5"/>
                        </a:moveTo>
                        <a:cubicBezTo>
                          <a:pt x="2" y="5"/>
                          <a:pt x="3" y="4"/>
                          <a:pt x="4" y="4"/>
                        </a:cubicBezTo>
                        <a:cubicBezTo>
                          <a:pt x="5" y="3"/>
                          <a:pt x="7" y="2"/>
                          <a:pt x="8" y="1"/>
                        </a:cubicBezTo>
                        <a:cubicBezTo>
                          <a:pt x="9" y="1"/>
                          <a:pt x="8" y="0"/>
                          <a:pt x="8" y="1"/>
                        </a:cubicBezTo>
                        <a:cubicBezTo>
                          <a:pt x="6" y="1"/>
                          <a:pt x="5" y="2"/>
                          <a:pt x="4" y="3"/>
                        </a:cubicBezTo>
                        <a:cubicBezTo>
                          <a:pt x="3" y="3"/>
                          <a:pt x="2" y="4"/>
                          <a:pt x="1" y="4"/>
                        </a:cubicBezTo>
                        <a:cubicBezTo>
                          <a:pt x="0" y="4"/>
                          <a:pt x="0" y="5"/>
                          <a:pt x="1"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7" name="Freeform 437"/>
                  <p:cNvSpPr/>
                  <p:nvPr/>
                </p:nvSpPr>
                <p:spPr bwMode="auto">
                  <a:xfrm>
                    <a:off x="1009650" y="2735263"/>
                    <a:ext cx="9525" cy="1588"/>
                  </a:xfrm>
                  <a:custGeom>
                    <a:avLst/>
                    <a:gdLst>
                      <a:gd name="T0" fmla="*/ 7 w 8"/>
                      <a:gd name="T1" fmla="*/ 1 h 2"/>
                      <a:gd name="T2" fmla="*/ 1 w 8"/>
                      <a:gd name="T3" fmla="*/ 0 h 2"/>
                      <a:gd name="T4" fmla="*/ 1 w 8"/>
                      <a:gd name="T5" fmla="*/ 1 h 2"/>
                      <a:gd name="T6" fmla="*/ 7 w 8"/>
                      <a:gd name="T7" fmla="*/ 2 h 2"/>
                      <a:gd name="T8" fmla="*/ 7 w 8"/>
                      <a:gd name="T9" fmla="*/ 1 h 2"/>
                    </a:gdLst>
                    <a:ahLst/>
                    <a:cxnLst>
                      <a:cxn ang="0">
                        <a:pos x="T0" y="T1"/>
                      </a:cxn>
                      <a:cxn ang="0">
                        <a:pos x="T2" y="T3"/>
                      </a:cxn>
                      <a:cxn ang="0">
                        <a:pos x="T4" y="T5"/>
                      </a:cxn>
                      <a:cxn ang="0">
                        <a:pos x="T6" y="T7"/>
                      </a:cxn>
                      <a:cxn ang="0">
                        <a:pos x="T8" y="T9"/>
                      </a:cxn>
                    </a:cxnLst>
                    <a:rect l="0" t="0" r="r" b="b"/>
                    <a:pathLst>
                      <a:path w="8" h="2">
                        <a:moveTo>
                          <a:pt x="7" y="1"/>
                        </a:moveTo>
                        <a:cubicBezTo>
                          <a:pt x="5" y="1"/>
                          <a:pt x="3" y="0"/>
                          <a:pt x="1" y="0"/>
                        </a:cubicBezTo>
                        <a:cubicBezTo>
                          <a:pt x="0" y="0"/>
                          <a:pt x="0" y="0"/>
                          <a:pt x="1" y="1"/>
                        </a:cubicBezTo>
                        <a:cubicBezTo>
                          <a:pt x="3" y="1"/>
                          <a:pt x="5" y="2"/>
                          <a:pt x="7" y="2"/>
                        </a:cubicBezTo>
                        <a:cubicBezTo>
                          <a:pt x="8" y="2"/>
                          <a:pt x="8" y="1"/>
                          <a:pt x="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8" name="Freeform 438"/>
                  <p:cNvSpPr/>
                  <p:nvPr/>
                </p:nvSpPr>
                <p:spPr bwMode="auto">
                  <a:xfrm>
                    <a:off x="1017588" y="2684463"/>
                    <a:ext cx="23813" cy="28575"/>
                  </a:xfrm>
                  <a:custGeom>
                    <a:avLst/>
                    <a:gdLst>
                      <a:gd name="T0" fmla="*/ 13 w 23"/>
                      <a:gd name="T1" fmla="*/ 13 h 27"/>
                      <a:gd name="T2" fmla="*/ 10 w 23"/>
                      <a:gd name="T3" fmla="*/ 2 h 27"/>
                      <a:gd name="T4" fmla="*/ 20 w 23"/>
                      <a:gd name="T5" fmla="*/ 11 h 27"/>
                      <a:gd name="T6" fmla="*/ 11 w 23"/>
                      <a:gd name="T7" fmla="*/ 27 h 27"/>
                      <a:gd name="T8" fmla="*/ 12 w 23"/>
                      <a:gd name="T9" fmla="*/ 27 h 27"/>
                      <a:gd name="T10" fmla="*/ 21 w 23"/>
                      <a:gd name="T11" fmla="*/ 8 h 27"/>
                      <a:gd name="T12" fmla="*/ 11 w 23"/>
                      <a:gd name="T13" fmla="*/ 1 h 27"/>
                      <a:gd name="T14" fmla="*/ 13 w 23"/>
                      <a:gd name="T15" fmla="*/ 14 h 27"/>
                      <a:gd name="T16" fmla="*/ 13 w 23"/>
                      <a:gd name="T17" fmla="*/ 1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27">
                        <a:moveTo>
                          <a:pt x="13" y="13"/>
                        </a:moveTo>
                        <a:cubicBezTo>
                          <a:pt x="5" y="16"/>
                          <a:pt x="2" y="4"/>
                          <a:pt x="10" y="2"/>
                        </a:cubicBezTo>
                        <a:cubicBezTo>
                          <a:pt x="16" y="0"/>
                          <a:pt x="21" y="6"/>
                          <a:pt x="20" y="11"/>
                        </a:cubicBezTo>
                        <a:cubicBezTo>
                          <a:pt x="18" y="18"/>
                          <a:pt x="10" y="19"/>
                          <a:pt x="11" y="27"/>
                        </a:cubicBezTo>
                        <a:cubicBezTo>
                          <a:pt x="11" y="27"/>
                          <a:pt x="12" y="27"/>
                          <a:pt x="12" y="27"/>
                        </a:cubicBezTo>
                        <a:cubicBezTo>
                          <a:pt x="10" y="19"/>
                          <a:pt x="23" y="16"/>
                          <a:pt x="21" y="8"/>
                        </a:cubicBezTo>
                        <a:cubicBezTo>
                          <a:pt x="20" y="3"/>
                          <a:pt x="16" y="0"/>
                          <a:pt x="11" y="1"/>
                        </a:cubicBezTo>
                        <a:cubicBezTo>
                          <a:pt x="0" y="1"/>
                          <a:pt x="4" y="17"/>
                          <a:pt x="13" y="14"/>
                        </a:cubicBezTo>
                        <a:cubicBezTo>
                          <a:pt x="14" y="13"/>
                          <a:pt x="14" y="13"/>
                          <a:pt x="13"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9" name="Freeform 439"/>
                  <p:cNvSpPr/>
                  <p:nvPr/>
                </p:nvSpPr>
                <p:spPr bwMode="auto">
                  <a:xfrm>
                    <a:off x="1025525" y="2713038"/>
                    <a:ext cx="9525" cy="6350"/>
                  </a:xfrm>
                  <a:custGeom>
                    <a:avLst/>
                    <a:gdLst>
                      <a:gd name="T0" fmla="*/ 7 w 9"/>
                      <a:gd name="T1" fmla="*/ 1 h 6"/>
                      <a:gd name="T2" fmla="*/ 2 w 9"/>
                      <a:gd name="T3" fmla="*/ 4 h 6"/>
                      <a:gd name="T4" fmla="*/ 8 w 9"/>
                      <a:gd name="T5" fmla="*/ 1 h 6"/>
                      <a:gd name="T6" fmla="*/ 7 w 9"/>
                      <a:gd name="T7" fmla="*/ 1 h 6"/>
                      <a:gd name="T8" fmla="*/ 4 w 9"/>
                      <a:gd name="T9" fmla="*/ 4 h 6"/>
                      <a:gd name="T10" fmla="*/ 3 w 9"/>
                      <a:gd name="T11" fmla="*/ 2 h 6"/>
                      <a:gd name="T12" fmla="*/ 6 w 9"/>
                      <a:gd name="T13" fmla="*/ 2 h 6"/>
                      <a:gd name="T14" fmla="*/ 7 w 9"/>
                      <a:gd name="T15" fmla="*/ 1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6">
                        <a:moveTo>
                          <a:pt x="7" y="1"/>
                        </a:moveTo>
                        <a:cubicBezTo>
                          <a:pt x="5" y="0"/>
                          <a:pt x="0" y="1"/>
                          <a:pt x="2" y="4"/>
                        </a:cubicBezTo>
                        <a:cubicBezTo>
                          <a:pt x="4" y="6"/>
                          <a:pt x="9" y="4"/>
                          <a:pt x="8" y="1"/>
                        </a:cubicBezTo>
                        <a:cubicBezTo>
                          <a:pt x="8" y="0"/>
                          <a:pt x="7" y="1"/>
                          <a:pt x="7" y="1"/>
                        </a:cubicBezTo>
                        <a:cubicBezTo>
                          <a:pt x="8" y="3"/>
                          <a:pt x="5" y="4"/>
                          <a:pt x="4" y="4"/>
                        </a:cubicBezTo>
                        <a:cubicBezTo>
                          <a:pt x="3" y="3"/>
                          <a:pt x="2" y="2"/>
                          <a:pt x="3" y="2"/>
                        </a:cubicBezTo>
                        <a:cubicBezTo>
                          <a:pt x="4" y="2"/>
                          <a:pt x="5" y="1"/>
                          <a:pt x="6" y="2"/>
                        </a:cubicBezTo>
                        <a:cubicBezTo>
                          <a:pt x="6" y="2"/>
                          <a:pt x="7" y="2"/>
                          <a:pt x="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0" name="Freeform 440"/>
                  <p:cNvSpPr/>
                  <p:nvPr/>
                </p:nvSpPr>
                <p:spPr bwMode="auto">
                  <a:xfrm>
                    <a:off x="1019175" y="2735263"/>
                    <a:ext cx="1588" cy="0"/>
                  </a:xfrm>
                  <a:custGeom>
                    <a:avLst/>
                    <a:gdLst>
                      <a:gd name="T0" fmla="*/ 0 w 1"/>
                      <a:gd name="T1" fmla="*/ 1 h 1"/>
                      <a:gd name="T2" fmla="*/ 1 w 1"/>
                      <a:gd name="T3" fmla="*/ 0 h 1"/>
                      <a:gd name="T4" fmla="*/ 1 w 1"/>
                      <a:gd name="T5" fmla="*/ 0 h 1"/>
                      <a:gd name="T6" fmla="*/ 0 w 1"/>
                      <a:gd name="T7" fmla="*/ 0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cubicBezTo>
                          <a:pt x="0" y="0"/>
                          <a:pt x="1" y="0"/>
                          <a:pt x="1" y="0"/>
                        </a:cubicBezTo>
                        <a:cubicBezTo>
                          <a:pt x="1" y="0"/>
                          <a:pt x="1" y="0"/>
                          <a:pt x="1" y="0"/>
                        </a:cubicBezTo>
                        <a:cubicBezTo>
                          <a:pt x="0" y="0"/>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1" name="Freeform 441"/>
                  <p:cNvSpPr/>
                  <p:nvPr/>
                </p:nvSpPr>
                <p:spPr bwMode="auto">
                  <a:xfrm>
                    <a:off x="1019175" y="2735263"/>
                    <a:ext cx="1588" cy="3175"/>
                  </a:xfrm>
                  <a:custGeom>
                    <a:avLst/>
                    <a:gdLst>
                      <a:gd name="T0" fmla="*/ 0 w 2"/>
                      <a:gd name="T1" fmla="*/ 1 h 2"/>
                      <a:gd name="T2" fmla="*/ 2 w 2"/>
                      <a:gd name="T3" fmla="*/ 0 h 2"/>
                      <a:gd name="T4" fmla="*/ 2 w 2"/>
                      <a:gd name="T5" fmla="*/ 0 h 2"/>
                      <a:gd name="T6" fmla="*/ 0 w 2"/>
                      <a:gd name="T7" fmla="*/ 1 h 2"/>
                      <a:gd name="T8" fmla="*/ 0 w 2"/>
                      <a:gd name="T9" fmla="*/ 1 h 2"/>
                    </a:gdLst>
                    <a:ahLst/>
                    <a:cxnLst>
                      <a:cxn ang="0">
                        <a:pos x="T0" y="T1"/>
                      </a:cxn>
                      <a:cxn ang="0">
                        <a:pos x="T2" y="T3"/>
                      </a:cxn>
                      <a:cxn ang="0">
                        <a:pos x="T4" y="T5"/>
                      </a:cxn>
                      <a:cxn ang="0">
                        <a:pos x="T6" y="T7"/>
                      </a:cxn>
                      <a:cxn ang="0">
                        <a:pos x="T8" y="T9"/>
                      </a:cxn>
                    </a:cxnLst>
                    <a:rect l="0" t="0" r="r" b="b"/>
                    <a:pathLst>
                      <a:path w="2" h="2">
                        <a:moveTo>
                          <a:pt x="0" y="1"/>
                        </a:moveTo>
                        <a:cubicBezTo>
                          <a:pt x="1" y="1"/>
                          <a:pt x="1" y="1"/>
                          <a:pt x="2" y="0"/>
                        </a:cubicBezTo>
                        <a:cubicBezTo>
                          <a:pt x="2" y="0"/>
                          <a:pt x="2" y="0"/>
                          <a:pt x="2" y="0"/>
                        </a:cubicBezTo>
                        <a:cubicBezTo>
                          <a:pt x="1" y="0"/>
                          <a:pt x="0" y="1"/>
                          <a:pt x="0" y="1"/>
                        </a:cubicBezTo>
                        <a:cubicBezTo>
                          <a:pt x="0" y="1"/>
                          <a:pt x="0" y="2"/>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2" name="Freeform 442"/>
                  <p:cNvSpPr/>
                  <p:nvPr/>
                </p:nvSpPr>
                <p:spPr bwMode="auto">
                  <a:xfrm>
                    <a:off x="1017588" y="2735263"/>
                    <a:ext cx="4763" cy="3175"/>
                  </a:xfrm>
                  <a:custGeom>
                    <a:avLst/>
                    <a:gdLst>
                      <a:gd name="T0" fmla="*/ 1 w 4"/>
                      <a:gd name="T1" fmla="*/ 3 h 3"/>
                      <a:gd name="T2" fmla="*/ 4 w 4"/>
                      <a:gd name="T3" fmla="*/ 0 h 3"/>
                      <a:gd name="T4" fmla="*/ 4 w 4"/>
                      <a:gd name="T5" fmla="*/ 0 h 3"/>
                      <a:gd name="T6" fmla="*/ 1 w 4"/>
                      <a:gd name="T7" fmla="*/ 3 h 3"/>
                      <a:gd name="T8" fmla="*/ 1 w 4"/>
                      <a:gd name="T9" fmla="*/ 3 h 3"/>
                    </a:gdLst>
                    <a:ahLst/>
                    <a:cxnLst>
                      <a:cxn ang="0">
                        <a:pos x="T0" y="T1"/>
                      </a:cxn>
                      <a:cxn ang="0">
                        <a:pos x="T2" y="T3"/>
                      </a:cxn>
                      <a:cxn ang="0">
                        <a:pos x="T4" y="T5"/>
                      </a:cxn>
                      <a:cxn ang="0">
                        <a:pos x="T6" y="T7"/>
                      </a:cxn>
                      <a:cxn ang="0">
                        <a:pos x="T8" y="T9"/>
                      </a:cxn>
                    </a:cxnLst>
                    <a:rect l="0" t="0" r="r" b="b"/>
                    <a:pathLst>
                      <a:path w="4" h="3">
                        <a:moveTo>
                          <a:pt x="1" y="3"/>
                        </a:moveTo>
                        <a:cubicBezTo>
                          <a:pt x="2" y="2"/>
                          <a:pt x="3" y="1"/>
                          <a:pt x="4" y="0"/>
                        </a:cubicBezTo>
                        <a:cubicBezTo>
                          <a:pt x="4" y="0"/>
                          <a:pt x="4" y="0"/>
                          <a:pt x="4" y="0"/>
                        </a:cubicBezTo>
                        <a:cubicBezTo>
                          <a:pt x="3" y="1"/>
                          <a:pt x="2" y="2"/>
                          <a:pt x="1" y="3"/>
                        </a:cubicBezTo>
                        <a:cubicBezTo>
                          <a:pt x="0" y="3"/>
                          <a:pt x="1" y="3"/>
                          <a:pt x="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3" name="Freeform 443"/>
                  <p:cNvSpPr/>
                  <p:nvPr/>
                </p:nvSpPr>
                <p:spPr bwMode="auto">
                  <a:xfrm>
                    <a:off x="1019175" y="2735263"/>
                    <a:ext cx="3175" cy="3175"/>
                  </a:xfrm>
                  <a:custGeom>
                    <a:avLst/>
                    <a:gdLst>
                      <a:gd name="T0" fmla="*/ 0 w 4"/>
                      <a:gd name="T1" fmla="*/ 4 h 4"/>
                      <a:gd name="T2" fmla="*/ 4 w 4"/>
                      <a:gd name="T3" fmla="*/ 1 h 4"/>
                      <a:gd name="T4" fmla="*/ 4 w 4"/>
                      <a:gd name="T5" fmla="*/ 0 h 4"/>
                      <a:gd name="T6" fmla="*/ 0 w 4"/>
                      <a:gd name="T7" fmla="*/ 3 h 4"/>
                      <a:gd name="T8" fmla="*/ 0 w 4"/>
                      <a:gd name="T9" fmla="*/ 4 h 4"/>
                    </a:gdLst>
                    <a:ahLst/>
                    <a:cxnLst>
                      <a:cxn ang="0">
                        <a:pos x="T0" y="T1"/>
                      </a:cxn>
                      <a:cxn ang="0">
                        <a:pos x="T2" y="T3"/>
                      </a:cxn>
                      <a:cxn ang="0">
                        <a:pos x="T4" y="T5"/>
                      </a:cxn>
                      <a:cxn ang="0">
                        <a:pos x="T6" y="T7"/>
                      </a:cxn>
                      <a:cxn ang="0">
                        <a:pos x="T8" y="T9"/>
                      </a:cxn>
                    </a:cxnLst>
                    <a:rect l="0" t="0" r="r" b="b"/>
                    <a:pathLst>
                      <a:path w="4" h="4">
                        <a:moveTo>
                          <a:pt x="0" y="4"/>
                        </a:moveTo>
                        <a:cubicBezTo>
                          <a:pt x="1" y="3"/>
                          <a:pt x="3" y="2"/>
                          <a:pt x="4" y="1"/>
                        </a:cubicBezTo>
                        <a:cubicBezTo>
                          <a:pt x="4" y="1"/>
                          <a:pt x="4" y="0"/>
                          <a:pt x="4" y="0"/>
                        </a:cubicBezTo>
                        <a:cubicBezTo>
                          <a:pt x="2" y="1"/>
                          <a:pt x="1" y="2"/>
                          <a:pt x="0" y="3"/>
                        </a:cubicBezTo>
                        <a:cubicBezTo>
                          <a:pt x="0" y="3"/>
                          <a:pt x="0" y="4"/>
                          <a:pt x="0"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4" name="Freeform 444"/>
                  <p:cNvSpPr/>
                  <p:nvPr/>
                </p:nvSpPr>
                <p:spPr bwMode="auto">
                  <a:xfrm>
                    <a:off x="1020763" y="2735263"/>
                    <a:ext cx="3175" cy="3175"/>
                  </a:xfrm>
                  <a:custGeom>
                    <a:avLst/>
                    <a:gdLst>
                      <a:gd name="T0" fmla="*/ 0 w 3"/>
                      <a:gd name="T1" fmla="*/ 3 h 4"/>
                      <a:gd name="T2" fmla="*/ 3 w 3"/>
                      <a:gd name="T3" fmla="*/ 0 h 4"/>
                      <a:gd name="T4" fmla="*/ 3 w 3"/>
                      <a:gd name="T5" fmla="*/ 0 h 4"/>
                      <a:gd name="T6" fmla="*/ 0 w 3"/>
                      <a:gd name="T7" fmla="*/ 3 h 4"/>
                      <a:gd name="T8" fmla="*/ 0 w 3"/>
                      <a:gd name="T9" fmla="*/ 3 h 4"/>
                    </a:gdLst>
                    <a:ahLst/>
                    <a:cxnLst>
                      <a:cxn ang="0">
                        <a:pos x="T0" y="T1"/>
                      </a:cxn>
                      <a:cxn ang="0">
                        <a:pos x="T2" y="T3"/>
                      </a:cxn>
                      <a:cxn ang="0">
                        <a:pos x="T4" y="T5"/>
                      </a:cxn>
                      <a:cxn ang="0">
                        <a:pos x="T6" y="T7"/>
                      </a:cxn>
                      <a:cxn ang="0">
                        <a:pos x="T8" y="T9"/>
                      </a:cxn>
                    </a:cxnLst>
                    <a:rect l="0" t="0" r="r" b="b"/>
                    <a:pathLst>
                      <a:path w="3" h="4">
                        <a:moveTo>
                          <a:pt x="0" y="3"/>
                        </a:moveTo>
                        <a:cubicBezTo>
                          <a:pt x="1" y="2"/>
                          <a:pt x="2" y="1"/>
                          <a:pt x="3" y="0"/>
                        </a:cubicBezTo>
                        <a:cubicBezTo>
                          <a:pt x="3" y="0"/>
                          <a:pt x="3" y="0"/>
                          <a:pt x="3" y="0"/>
                        </a:cubicBezTo>
                        <a:cubicBezTo>
                          <a:pt x="2" y="1"/>
                          <a:pt x="0" y="2"/>
                          <a:pt x="0" y="3"/>
                        </a:cubicBezTo>
                        <a:cubicBezTo>
                          <a:pt x="0" y="3"/>
                          <a:pt x="0" y="4"/>
                          <a:pt x="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5" name="Freeform 445"/>
                  <p:cNvSpPr/>
                  <p:nvPr/>
                </p:nvSpPr>
                <p:spPr bwMode="auto">
                  <a:xfrm>
                    <a:off x="1020763" y="2735263"/>
                    <a:ext cx="4763" cy="3175"/>
                  </a:xfrm>
                  <a:custGeom>
                    <a:avLst/>
                    <a:gdLst>
                      <a:gd name="T0" fmla="*/ 1 w 4"/>
                      <a:gd name="T1" fmla="*/ 4 h 4"/>
                      <a:gd name="T2" fmla="*/ 4 w 4"/>
                      <a:gd name="T3" fmla="*/ 0 h 4"/>
                      <a:gd name="T4" fmla="*/ 4 w 4"/>
                      <a:gd name="T5" fmla="*/ 0 h 4"/>
                      <a:gd name="T6" fmla="*/ 1 w 4"/>
                      <a:gd name="T7" fmla="*/ 3 h 4"/>
                      <a:gd name="T8" fmla="*/ 1 w 4"/>
                      <a:gd name="T9" fmla="*/ 4 h 4"/>
                    </a:gdLst>
                    <a:ahLst/>
                    <a:cxnLst>
                      <a:cxn ang="0">
                        <a:pos x="T0" y="T1"/>
                      </a:cxn>
                      <a:cxn ang="0">
                        <a:pos x="T2" y="T3"/>
                      </a:cxn>
                      <a:cxn ang="0">
                        <a:pos x="T4" y="T5"/>
                      </a:cxn>
                      <a:cxn ang="0">
                        <a:pos x="T6" y="T7"/>
                      </a:cxn>
                      <a:cxn ang="0">
                        <a:pos x="T8" y="T9"/>
                      </a:cxn>
                    </a:cxnLst>
                    <a:rect l="0" t="0" r="r" b="b"/>
                    <a:pathLst>
                      <a:path w="4" h="4">
                        <a:moveTo>
                          <a:pt x="1" y="4"/>
                        </a:moveTo>
                        <a:cubicBezTo>
                          <a:pt x="2" y="3"/>
                          <a:pt x="3" y="1"/>
                          <a:pt x="4" y="0"/>
                        </a:cubicBezTo>
                        <a:cubicBezTo>
                          <a:pt x="4" y="0"/>
                          <a:pt x="4" y="0"/>
                          <a:pt x="4" y="0"/>
                        </a:cubicBezTo>
                        <a:cubicBezTo>
                          <a:pt x="3" y="1"/>
                          <a:pt x="2" y="2"/>
                          <a:pt x="1" y="3"/>
                        </a:cubicBezTo>
                        <a:cubicBezTo>
                          <a:pt x="0" y="3"/>
                          <a:pt x="1" y="4"/>
                          <a:pt x="1"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6" name="Freeform 446"/>
                  <p:cNvSpPr/>
                  <p:nvPr/>
                </p:nvSpPr>
                <p:spPr bwMode="auto">
                  <a:xfrm>
                    <a:off x="1022350" y="2735263"/>
                    <a:ext cx="3175" cy="3175"/>
                  </a:xfrm>
                  <a:custGeom>
                    <a:avLst/>
                    <a:gdLst>
                      <a:gd name="T0" fmla="*/ 1 w 4"/>
                      <a:gd name="T1" fmla="*/ 4 h 4"/>
                      <a:gd name="T2" fmla="*/ 4 w 4"/>
                      <a:gd name="T3" fmla="*/ 1 h 4"/>
                      <a:gd name="T4" fmla="*/ 3 w 4"/>
                      <a:gd name="T5" fmla="*/ 1 h 4"/>
                      <a:gd name="T6" fmla="*/ 1 w 4"/>
                      <a:gd name="T7" fmla="*/ 3 h 4"/>
                      <a:gd name="T8" fmla="*/ 1 w 4"/>
                      <a:gd name="T9" fmla="*/ 4 h 4"/>
                    </a:gdLst>
                    <a:ahLst/>
                    <a:cxnLst>
                      <a:cxn ang="0">
                        <a:pos x="T0" y="T1"/>
                      </a:cxn>
                      <a:cxn ang="0">
                        <a:pos x="T2" y="T3"/>
                      </a:cxn>
                      <a:cxn ang="0">
                        <a:pos x="T4" y="T5"/>
                      </a:cxn>
                      <a:cxn ang="0">
                        <a:pos x="T6" y="T7"/>
                      </a:cxn>
                      <a:cxn ang="0">
                        <a:pos x="T8" y="T9"/>
                      </a:cxn>
                    </a:cxnLst>
                    <a:rect l="0" t="0" r="r" b="b"/>
                    <a:pathLst>
                      <a:path w="4" h="4">
                        <a:moveTo>
                          <a:pt x="1" y="4"/>
                        </a:moveTo>
                        <a:cubicBezTo>
                          <a:pt x="2" y="3"/>
                          <a:pt x="3" y="2"/>
                          <a:pt x="4" y="1"/>
                        </a:cubicBezTo>
                        <a:cubicBezTo>
                          <a:pt x="4" y="1"/>
                          <a:pt x="4" y="0"/>
                          <a:pt x="3" y="1"/>
                        </a:cubicBezTo>
                        <a:cubicBezTo>
                          <a:pt x="3" y="2"/>
                          <a:pt x="2" y="3"/>
                          <a:pt x="1" y="3"/>
                        </a:cubicBezTo>
                        <a:cubicBezTo>
                          <a:pt x="0" y="3"/>
                          <a:pt x="1" y="4"/>
                          <a:pt x="1"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7" name="Freeform 447"/>
                  <p:cNvSpPr/>
                  <p:nvPr/>
                </p:nvSpPr>
                <p:spPr bwMode="auto">
                  <a:xfrm>
                    <a:off x="1023938" y="2735263"/>
                    <a:ext cx="1588" cy="3175"/>
                  </a:xfrm>
                  <a:custGeom>
                    <a:avLst/>
                    <a:gdLst>
                      <a:gd name="T0" fmla="*/ 0 w 2"/>
                      <a:gd name="T1" fmla="*/ 2 h 3"/>
                      <a:gd name="T2" fmla="*/ 2 w 2"/>
                      <a:gd name="T3" fmla="*/ 1 h 3"/>
                      <a:gd name="T4" fmla="*/ 2 w 2"/>
                      <a:gd name="T5" fmla="*/ 0 h 3"/>
                      <a:gd name="T6" fmla="*/ 0 w 2"/>
                      <a:gd name="T7" fmla="*/ 2 h 3"/>
                      <a:gd name="T8" fmla="*/ 0 w 2"/>
                      <a:gd name="T9" fmla="*/ 2 h 3"/>
                    </a:gdLst>
                    <a:ahLst/>
                    <a:cxnLst>
                      <a:cxn ang="0">
                        <a:pos x="T0" y="T1"/>
                      </a:cxn>
                      <a:cxn ang="0">
                        <a:pos x="T2" y="T3"/>
                      </a:cxn>
                      <a:cxn ang="0">
                        <a:pos x="T4" y="T5"/>
                      </a:cxn>
                      <a:cxn ang="0">
                        <a:pos x="T6" y="T7"/>
                      </a:cxn>
                      <a:cxn ang="0">
                        <a:pos x="T8" y="T9"/>
                      </a:cxn>
                    </a:cxnLst>
                    <a:rect l="0" t="0" r="r" b="b"/>
                    <a:pathLst>
                      <a:path w="2" h="3">
                        <a:moveTo>
                          <a:pt x="0" y="2"/>
                        </a:moveTo>
                        <a:cubicBezTo>
                          <a:pt x="1" y="2"/>
                          <a:pt x="2" y="1"/>
                          <a:pt x="2" y="1"/>
                        </a:cubicBezTo>
                        <a:cubicBezTo>
                          <a:pt x="2" y="0"/>
                          <a:pt x="2" y="0"/>
                          <a:pt x="2" y="0"/>
                        </a:cubicBezTo>
                        <a:cubicBezTo>
                          <a:pt x="1" y="1"/>
                          <a:pt x="1" y="1"/>
                          <a:pt x="0" y="2"/>
                        </a:cubicBezTo>
                        <a:cubicBezTo>
                          <a:pt x="0" y="2"/>
                          <a:pt x="0" y="3"/>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8" name="Freeform 448"/>
                  <p:cNvSpPr/>
                  <p:nvPr/>
                </p:nvSpPr>
                <p:spPr bwMode="auto">
                  <a:xfrm>
                    <a:off x="1028700" y="2735263"/>
                    <a:ext cx="3175" cy="1588"/>
                  </a:xfrm>
                  <a:custGeom>
                    <a:avLst/>
                    <a:gdLst>
                      <a:gd name="T0" fmla="*/ 1 w 3"/>
                      <a:gd name="T1" fmla="*/ 2 h 2"/>
                      <a:gd name="T2" fmla="*/ 3 w 3"/>
                      <a:gd name="T3" fmla="*/ 0 h 2"/>
                      <a:gd name="T4" fmla="*/ 2 w 3"/>
                      <a:gd name="T5" fmla="*/ 0 h 2"/>
                      <a:gd name="T6" fmla="*/ 1 w 3"/>
                      <a:gd name="T7" fmla="*/ 1 h 2"/>
                      <a:gd name="T8" fmla="*/ 1 w 3"/>
                      <a:gd name="T9" fmla="*/ 2 h 2"/>
                    </a:gdLst>
                    <a:ahLst/>
                    <a:cxnLst>
                      <a:cxn ang="0">
                        <a:pos x="T0" y="T1"/>
                      </a:cxn>
                      <a:cxn ang="0">
                        <a:pos x="T2" y="T3"/>
                      </a:cxn>
                      <a:cxn ang="0">
                        <a:pos x="T4" y="T5"/>
                      </a:cxn>
                      <a:cxn ang="0">
                        <a:pos x="T6" y="T7"/>
                      </a:cxn>
                      <a:cxn ang="0">
                        <a:pos x="T8" y="T9"/>
                      </a:cxn>
                    </a:cxnLst>
                    <a:rect l="0" t="0" r="r" b="b"/>
                    <a:pathLst>
                      <a:path w="3" h="2">
                        <a:moveTo>
                          <a:pt x="1" y="2"/>
                        </a:moveTo>
                        <a:cubicBezTo>
                          <a:pt x="1" y="1"/>
                          <a:pt x="2" y="1"/>
                          <a:pt x="3" y="0"/>
                        </a:cubicBezTo>
                        <a:cubicBezTo>
                          <a:pt x="3" y="0"/>
                          <a:pt x="3" y="0"/>
                          <a:pt x="2" y="0"/>
                        </a:cubicBezTo>
                        <a:cubicBezTo>
                          <a:pt x="2" y="0"/>
                          <a:pt x="1" y="1"/>
                          <a:pt x="1" y="1"/>
                        </a:cubicBezTo>
                        <a:cubicBezTo>
                          <a:pt x="0" y="1"/>
                          <a:pt x="1" y="2"/>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9" name="Freeform 449"/>
                  <p:cNvSpPr/>
                  <p:nvPr/>
                </p:nvSpPr>
                <p:spPr bwMode="auto">
                  <a:xfrm>
                    <a:off x="1028700" y="2735263"/>
                    <a:ext cx="3175" cy="3175"/>
                  </a:xfrm>
                  <a:custGeom>
                    <a:avLst/>
                    <a:gdLst>
                      <a:gd name="T0" fmla="*/ 1 w 3"/>
                      <a:gd name="T1" fmla="*/ 2 h 2"/>
                      <a:gd name="T2" fmla="*/ 3 w 3"/>
                      <a:gd name="T3" fmla="*/ 0 h 2"/>
                      <a:gd name="T4" fmla="*/ 3 w 3"/>
                      <a:gd name="T5" fmla="*/ 0 h 2"/>
                      <a:gd name="T6" fmla="*/ 3 w 3"/>
                      <a:gd name="T7" fmla="*/ 0 h 2"/>
                      <a:gd name="T8" fmla="*/ 3 w 3"/>
                      <a:gd name="T9" fmla="*/ 0 h 2"/>
                      <a:gd name="T10" fmla="*/ 3 w 3"/>
                      <a:gd name="T11" fmla="*/ 0 h 2"/>
                      <a:gd name="T12" fmla="*/ 3 w 3"/>
                      <a:gd name="T13" fmla="*/ 0 h 2"/>
                      <a:gd name="T14" fmla="*/ 0 w 3"/>
                      <a:gd name="T15" fmla="*/ 2 h 2"/>
                      <a:gd name="T16" fmla="*/ 1 w 3"/>
                      <a:gd name="T1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2">
                        <a:moveTo>
                          <a:pt x="1" y="2"/>
                        </a:moveTo>
                        <a:cubicBezTo>
                          <a:pt x="1" y="1"/>
                          <a:pt x="2" y="1"/>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2" y="0"/>
                          <a:pt x="1" y="1"/>
                          <a:pt x="0" y="2"/>
                        </a:cubicBezTo>
                        <a:cubicBezTo>
                          <a:pt x="0" y="2"/>
                          <a:pt x="0" y="2"/>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0" name="Freeform 450"/>
                  <p:cNvSpPr/>
                  <p:nvPr/>
                </p:nvSpPr>
                <p:spPr bwMode="auto">
                  <a:xfrm>
                    <a:off x="1030288" y="2735263"/>
                    <a:ext cx="4763" cy="3175"/>
                  </a:xfrm>
                  <a:custGeom>
                    <a:avLst/>
                    <a:gdLst>
                      <a:gd name="T0" fmla="*/ 0 w 4"/>
                      <a:gd name="T1" fmla="*/ 4 h 4"/>
                      <a:gd name="T2" fmla="*/ 4 w 4"/>
                      <a:gd name="T3" fmla="*/ 1 h 4"/>
                      <a:gd name="T4" fmla="*/ 3 w 4"/>
                      <a:gd name="T5" fmla="*/ 1 h 4"/>
                      <a:gd name="T6" fmla="*/ 0 w 4"/>
                      <a:gd name="T7" fmla="*/ 3 h 4"/>
                      <a:gd name="T8" fmla="*/ 0 w 4"/>
                      <a:gd name="T9" fmla="*/ 4 h 4"/>
                    </a:gdLst>
                    <a:ahLst/>
                    <a:cxnLst>
                      <a:cxn ang="0">
                        <a:pos x="T0" y="T1"/>
                      </a:cxn>
                      <a:cxn ang="0">
                        <a:pos x="T2" y="T3"/>
                      </a:cxn>
                      <a:cxn ang="0">
                        <a:pos x="T4" y="T5"/>
                      </a:cxn>
                      <a:cxn ang="0">
                        <a:pos x="T6" y="T7"/>
                      </a:cxn>
                      <a:cxn ang="0">
                        <a:pos x="T8" y="T9"/>
                      </a:cxn>
                    </a:cxnLst>
                    <a:rect l="0" t="0" r="r" b="b"/>
                    <a:pathLst>
                      <a:path w="4" h="4">
                        <a:moveTo>
                          <a:pt x="0" y="4"/>
                        </a:moveTo>
                        <a:cubicBezTo>
                          <a:pt x="1" y="3"/>
                          <a:pt x="2" y="2"/>
                          <a:pt x="4" y="1"/>
                        </a:cubicBezTo>
                        <a:cubicBezTo>
                          <a:pt x="4" y="1"/>
                          <a:pt x="4" y="0"/>
                          <a:pt x="3" y="1"/>
                        </a:cubicBezTo>
                        <a:cubicBezTo>
                          <a:pt x="2" y="1"/>
                          <a:pt x="1" y="2"/>
                          <a:pt x="0" y="3"/>
                        </a:cubicBezTo>
                        <a:cubicBezTo>
                          <a:pt x="0" y="3"/>
                          <a:pt x="0" y="4"/>
                          <a:pt x="0"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1" name="Freeform 451"/>
                  <p:cNvSpPr/>
                  <p:nvPr/>
                </p:nvSpPr>
                <p:spPr bwMode="auto">
                  <a:xfrm>
                    <a:off x="1031875" y="2735263"/>
                    <a:ext cx="3175" cy="3175"/>
                  </a:xfrm>
                  <a:custGeom>
                    <a:avLst/>
                    <a:gdLst>
                      <a:gd name="T0" fmla="*/ 0 w 4"/>
                      <a:gd name="T1" fmla="*/ 3 h 3"/>
                      <a:gd name="T2" fmla="*/ 2 w 4"/>
                      <a:gd name="T3" fmla="*/ 2 h 3"/>
                      <a:gd name="T4" fmla="*/ 4 w 4"/>
                      <a:gd name="T5" fmla="*/ 0 h 3"/>
                      <a:gd name="T6" fmla="*/ 3 w 4"/>
                      <a:gd name="T7" fmla="*/ 0 h 3"/>
                      <a:gd name="T8" fmla="*/ 2 w 4"/>
                      <a:gd name="T9" fmla="*/ 1 h 3"/>
                      <a:gd name="T10" fmla="*/ 0 w 4"/>
                      <a:gd name="T11" fmla="*/ 2 h 3"/>
                      <a:gd name="T12" fmla="*/ 0 w 4"/>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4" h="3">
                        <a:moveTo>
                          <a:pt x="0" y="3"/>
                        </a:moveTo>
                        <a:cubicBezTo>
                          <a:pt x="1" y="3"/>
                          <a:pt x="1" y="2"/>
                          <a:pt x="2" y="2"/>
                        </a:cubicBezTo>
                        <a:cubicBezTo>
                          <a:pt x="2" y="1"/>
                          <a:pt x="3" y="1"/>
                          <a:pt x="4" y="0"/>
                        </a:cubicBezTo>
                        <a:cubicBezTo>
                          <a:pt x="4" y="0"/>
                          <a:pt x="3" y="0"/>
                          <a:pt x="3" y="0"/>
                        </a:cubicBezTo>
                        <a:cubicBezTo>
                          <a:pt x="3" y="0"/>
                          <a:pt x="2" y="0"/>
                          <a:pt x="2" y="1"/>
                        </a:cubicBezTo>
                        <a:cubicBezTo>
                          <a:pt x="2" y="1"/>
                          <a:pt x="0" y="2"/>
                          <a:pt x="0" y="2"/>
                        </a:cubicBezTo>
                        <a:cubicBezTo>
                          <a:pt x="0" y="2"/>
                          <a:pt x="0" y="2"/>
                          <a:pt x="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2" name="Freeform 452"/>
                  <p:cNvSpPr/>
                  <p:nvPr/>
                </p:nvSpPr>
                <p:spPr bwMode="auto">
                  <a:xfrm>
                    <a:off x="1031875" y="2735263"/>
                    <a:ext cx="4763" cy="3175"/>
                  </a:xfrm>
                  <a:custGeom>
                    <a:avLst/>
                    <a:gdLst>
                      <a:gd name="T0" fmla="*/ 1 w 5"/>
                      <a:gd name="T1" fmla="*/ 3 h 3"/>
                      <a:gd name="T2" fmla="*/ 5 w 5"/>
                      <a:gd name="T3" fmla="*/ 0 h 3"/>
                      <a:gd name="T4" fmla="*/ 4 w 5"/>
                      <a:gd name="T5" fmla="*/ 0 h 3"/>
                      <a:gd name="T6" fmla="*/ 1 w 5"/>
                      <a:gd name="T7" fmla="*/ 3 h 3"/>
                      <a:gd name="T8" fmla="*/ 1 w 5"/>
                      <a:gd name="T9" fmla="*/ 3 h 3"/>
                    </a:gdLst>
                    <a:ahLst/>
                    <a:cxnLst>
                      <a:cxn ang="0">
                        <a:pos x="T0" y="T1"/>
                      </a:cxn>
                      <a:cxn ang="0">
                        <a:pos x="T2" y="T3"/>
                      </a:cxn>
                      <a:cxn ang="0">
                        <a:pos x="T4" y="T5"/>
                      </a:cxn>
                      <a:cxn ang="0">
                        <a:pos x="T6" y="T7"/>
                      </a:cxn>
                      <a:cxn ang="0">
                        <a:pos x="T8" y="T9"/>
                      </a:cxn>
                    </a:cxnLst>
                    <a:rect l="0" t="0" r="r" b="b"/>
                    <a:pathLst>
                      <a:path w="5" h="3">
                        <a:moveTo>
                          <a:pt x="1" y="3"/>
                        </a:moveTo>
                        <a:cubicBezTo>
                          <a:pt x="2" y="3"/>
                          <a:pt x="3" y="1"/>
                          <a:pt x="5" y="0"/>
                        </a:cubicBezTo>
                        <a:cubicBezTo>
                          <a:pt x="5" y="0"/>
                          <a:pt x="4" y="0"/>
                          <a:pt x="4" y="0"/>
                        </a:cubicBezTo>
                        <a:cubicBezTo>
                          <a:pt x="3" y="1"/>
                          <a:pt x="2" y="2"/>
                          <a:pt x="1" y="3"/>
                        </a:cubicBezTo>
                        <a:cubicBezTo>
                          <a:pt x="0" y="3"/>
                          <a:pt x="1" y="3"/>
                          <a:pt x="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3" name="Freeform 453"/>
                  <p:cNvSpPr/>
                  <p:nvPr/>
                </p:nvSpPr>
                <p:spPr bwMode="auto">
                  <a:xfrm>
                    <a:off x="1033463" y="2735263"/>
                    <a:ext cx="4763" cy="3175"/>
                  </a:xfrm>
                  <a:custGeom>
                    <a:avLst/>
                    <a:gdLst>
                      <a:gd name="T0" fmla="*/ 0 w 4"/>
                      <a:gd name="T1" fmla="*/ 4 h 4"/>
                      <a:gd name="T2" fmla="*/ 3 w 4"/>
                      <a:gd name="T3" fmla="*/ 1 h 4"/>
                      <a:gd name="T4" fmla="*/ 3 w 4"/>
                      <a:gd name="T5" fmla="*/ 1 h 4"/>
                      <a:gd name="T6" fmla="*/ 0 w 4"/>
                      <a:gd name="T7" fmla="*/ 4 h 4"/>
                      <a:gd name="T8" fmla="*/ 0 w 4"/>
                      <a:gd name="T9" fmla="*/ 4 h 4"/>
                    </a:gdLst>
                    <a:ahLst/>
                    <a:cxnLst>
                      <a:cxn ang="0">
                        <a:pos x="T0" y="T1"/>
                      </a:cxn>
                      <a:cxn ang="0">
                        <a:pos x="T2" y="T3"/>
                      </a:cxn>
                      <a:cxn ang="0">
                        <a:pos x="T4" y="T5"/>
                      </a:cxn>
                      <a:cxn ang="0">
                        <a:pos x="T6" y="T7"/>
                      </a:cxn>
                      <a:cxn ang="0">
                        <a:pos x="T8" y="T9"/>
                      </a:cxn>
                    </a:cxnLst>
                    <a:rect l="0" t="0" r="r" b="b"/>
                    <a:pathLst>
                      <a:path w="4" h="4">
                        <a:moveTo>
                          <a:pt x="0" y="4"/>
                        </a:moveTo>
                        <a:cubicBezTo>
                          <a:pt x="1" y="3"/>
                          <a:pt x="3" y="2"/>
                          <a:pt x="3" y="1"/>
                        </a:cubicBezTo>
                        <a:cubicBezTo>
                          <a:pt x="4" y="1"/>
                          <a:pt x="3" y="0"/>
                          <a:pt x="3" y="1"/>
                        </a:cubicBezTo>
                        <a:cubicBezTo>
                          <a:pt x="2" y="2"/>
                          <a:pt x="1" y="3"/>
                          <a:pt x="0" y="4"/>
                        </a:cubicBezTo>
                        <a:cubicBezTo>
                          <a:pt x="0" y="4"/>
                          <a:pt x="0" y="4"/>
                          <a:pt x="0"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4" name="Freeform 454"/>
                  <p:cNvSpPr/>
                  <p:nvPr/>
                </p:nvSpPr>
                <p:spPr bwMode="auto">
                  <a:xfrm>
                    <a:off x="1035050" y="2735263"/>
                    <a:ext cx="3175" cy="3175"/>
                  </a:xfrm>
                  <a:custGeom>
                    <a:avLst/>
                    <a:gdLst>
                      <a:gd name="T0" fmla="*/ 0 w 3"/>
                      <a:gd name="T1" fmla="*/ 3 h 3"/>
                      <a:gd name="T2" fmla="*/ 3 w 3"/>
                      <a:gd name="T3" fmla="*/ 0 h 3"/>
                      <a:gd name="T4" fmla="*/ 3 w 3"/>
                      <a:gd name="T5" fmla="*/ 0 h 3"/>
                      <a:gd name="T6" fmla="*/ 0 w 3"/>
                      <a:gd name="T7" fmla="*/ 3 h 3"/>
                      <a:gd name="T8" fmla="*/ 0 w 3"/>
                      <a:gd name="T9" fmla="*/ 3 h 3"/>
                    </a:gdLst>
                    <a:ahLst/>
                    <a:cxnLst>
                      <a:cxn ang="0">
                        <a:pos x="T0" y="T1"/>
                      </a:cxn>
                      <a:cxn ang="0">
                        <a:pos x="T2" y="T3"/>
                      </a:cxn>
                      <a:cxn ang="0">
                        <a:pos x="T4" y="T5"/>
                      </a:cxn>
                      <a:cxn ang="0">
                        <a:pos x="T6" y="T7"/>
                      </a:cxn>
                      <a:cxn ang="0">
                        <a:pos x="T8" y="T9"/>
                      </a:cxn>
                    </a:cxnLst>
                    <a:rect l="0" t="0" r="r" b="b"/>
                    <a:pathLst>
                      <a:path w="3" h="3">
                        <a:moveTo>
                          <a:pt x="0" y="3"/>
                        </a:moveTo>
                        <a:cubicBezTo>
                          <a:pt x="1" y="2"/>
                          <a:pt x="2" y="1"/>
                          <a:pt x="3" y="0"/>
                        </a:cubicBezTo>
                        <a:cubicBezTo>
                          <a:pt x="3" y="0"/>
                          <a:pt x="3" y="0"/>
                          <a:pt x="3" y="0"/>
                        </a:cubicBezTo>
                        <a:cubicBezTo>
                          <a:pt x="2" y="1"/>
                          <a:pt x="1" y="2"/>
                          <a:pt x="0" y="3"/>
                        </a:cubicBezTo>
                        <a:cubicBezTo>
                          <a:pt x="0" y="3"/>
                          <a:pt x="0" y="3"/>
                          <a:pt x="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5" name="Freeform 455"/>
                  <p:cNvSpPr/>
                  <p:nvPr/>
                </p:nvSpPr>
                <p:spPr bwMode="auto">
                  <a:xfrm>
                    <a:off x="1035050" y="2735263"/>
                    <a:ext cx="3175" cy="3175"/>
                  </a:xfrm>
                  <a:custGeom>
                    <a:avLst/>
                    <a:gdLst>
                      <a:gd name="T0" fmla="*/ 1 w 3"/>
                      <a:gd name="T1" fmla="*/ 3 h 3"/>
                      <a:gd name="T2" fmla="*/ 3 w 3"/>
                      <a:gd name="T3" fmla="*/ 0 h 3"/>
                      <a:gd name="T4" fmla="*/ 3 w 3"/>
                      <a:gd name="T5" fmla="*/ 0 h 3"/>
                      <a:gd name="T6" fmla="*/ 1 w 3"/>
                      <a:gd name="T7" fmla="*/ 2 h 3"/>
                      <a:gd name="T8" fmla="*/ 1 w 3"/>
                      <a:gd name="T9" fmla="*/ 3 h 3"/>
                    </a:gdLst>
                    <a:ahLst/>
                    <a:cxnLst>
                      <a:cxn ang="0">
                        <a:pos x="T0" y="T1"/>
                      </a:cxn>
                      <a:cxn ang="0">
                        <a:pos x="T2" y="T3"/>
                      </a:cxn>
                      <a:cxn ang="0">
                        <a:pos x="T4" y="T5"/>
                      </a:cxn>
                      <a:cxn ang="0">
                        <a:pos x="T6" y="T7"/>
                      </a:cxn>
                      <a:cxn ang="0">
                        <a:pos x="T8" y="T9"/>
                      </a:cxn>
                    </a:cxnLst>
                    <a:rect l="0" t="0" r="r" b="b"/>
                    <a:pathLst>
                      <a:path w="3" h="3">
                        <a:moveTo>
                          <a:pt x="1" y="3"/>
                        </a:moveTo>
                        <a:cubicBezTo>
                          <a:pt x="2" y="2"/>
                          <a:pt x="2" y="1"/>
                          <a:pt x="3" y="0"/>
                        </a:cubicBezTo>
                        <a:cubicBezTo>
                          <a:pt x="3" y="0"/>
                          <a:pt x="3" y="0"/>
                          <a:pt x="3" y="0"/>
                        </a:cubicBezTo>
                        <a:cubicBezTo>
                          <a:pt x="2" y="1"/>
                          <a:pt x="1" y="2"/>
                          <a:pt x="1" y="2"/>
                        </a:cubicBezTo>
                        <a:cubicBezTo>
                          <a:pt x="0" y="2"/>
                          <a:pt x="1" y="3"/>
                          <a:pt x="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6" name="Freeform 476"/>
                  <p:cNvSpPr>
                    <a:spLocks noEditPoints="1"/>
                  </p:cNvSpPr>
                  <p:nvPr/>
                </p:nvSpPr>
                <p:spPr bwMode="auto">
                  <a:xfrm>
                    <a:off x="869950" y="2209801"/>
                    <a:ext cx="49213" cy="69850"/>
                  </a:xfrm>
                  <a:custGeom>
                    <a:avLst/>
                    <a:gdLst>
                      <a:gd name="T0" fmla="*/ 8 w 47"/>
                      <a:gd name="T1" fmla="*/ 40 h 66"/>
                      <a:gd name="T2" fmla="*/ 8 w 47"/>
                      <a:gd name="T3" fmla="*/ 40 h 66"/>
                      <a:gd name="T4" fmla="*/ 23 w 47"/>
                      <a:gd name="T5" fmla="*/ 65 h 66"/>
                      <a:gd name="T6" fmla="*/ 30 w 47"/>
                      <a:gd name="T7" fmla="*/ 2 h 66"/>
                      <a:gd name="T8" fmla="*/ 30 w 47"/>
                      <a:gd name="T9" fmla="*/ 2 h 66"/>
                      <a:gd name="T10" fmla="*/ 34 w 47"/>
                      <a:gd name="T11" fmla="*/ 3 h 66"/>
                      <a:gd name="T12" fmla="*/ 41 w 47"/>
                      <a:gd name="T13" fmla="*/ 8 h 66"/>
                      <a:gd name="T14" fmla="*/ 45 w 47"/>
                      <a:gd name="T15" fmla="*/ 17 h 66"/>
                      <a:gd name="T16" fmla="*/ 43 w 47"/>
                      <a:gd name="T17" fmla="*/ 31 h 66"/>
                      <a:gd name="T18" fmla="*/ 39 w 47"/>
                      <a:gd name="T19" fmla="*/ 37 h 66"/>
                      <a:gd name="T20" fmla="*/ 32 w 47"/>
                      <a:gd name="T21" fmla="*/ 44 h 66"/>
                      <a:gd name="T22" fmla="*/ 29 w 47"/>
                      <a:gd name="T23" fmla="*/ 52 h 66"/>
                      <a:gd name="T24" fmla="*/ 29 w 47"/>
                      <a:gd name="T25" fmla="*/ 60 h 66"/>
                      <a:gd name="T26" fmla="*/ 28 w 47"/>
                      <a:gd name="T27" fmla="*/ 63 h 66"/>
                      <a:gd name="T28" fmla="*/ 26 w 47"/>
                      <a:gd name="T29" fmla="*/ 64 h 66"/>
                      <a:gd name="T30" fmla="*/ 19 w 47"/>
                      <a:gd name="T31" fmla="*/ 65 h 66"/>
                      <a:gd name="T32" fmla="*/ 16 w 47"/>
                      <a:gd name="T33" fmla="*/ 53 h 66"/>
                      <a:gd name="T34" fmla="*/ 15 w 47"/>
                      <a:gd name="T35" fmla="*/ 49 h 66"/>
                      <a:gd name="T36" fmla="*/ 10 w 47"/>
                      <a:gd name="T37" fmla="*/ 42 h 66"/>
                      <a:gd name="T38" fmla="*/ 8 w 47"/>
                      <a:gd name="T39" fmla="*/ 40 h 66"/>
                      <a:gd name="T40" fmla="*/ 8 w 47"/>
                      <a:gd name="T41" fmla="*/ 40 h 66"/>
                      <a:gd name="T42" fmla="*/ 3 w 47"/>
                      <a:gd name="T43" fmla="*/ 32 h 66"/>
                      <a:gd name="T44" fmla="*/ 2 w 47"/>
                      <a:gd name="T45" fmla="*/ 23 h 66"/>
                      <a:gd name="T46" fmla="*/ 6 w 47"/>
                      <a:gd name="T47" fmla="*/ 13 h 66"/>
                      <a:gd name="T48" fmla="*/ 18 w 47"/>
                      <a:gd name="T49" fmla="*/ 3 h 66"/>
                      <a:gd name="T50" fmla="*/ 30 w 47"/>
                      <a:gd name="T51" fmla="*/ 2 h 66"/>
                      <a:gd name="T52" fmla="*/ 12 w 47"/>
                      <a:gd name="T53" fmla="*/ 6 h 66"/>
                      <a:gd name="T54" fmla="*/ 0 w 47"/>
                      <a:gd name="T55" fmla="*/ 26 h 66"/>
                      <a:gd name="T56" fmla="*/ 3 w 47"/>
                      <a:gd name="T57" fmla="*/ 35 h 66"/>
                      <a:gd name="T58" fmla="*/ 12 w 47"/>
                      <a:gd name="T59" fmla="*/ 47 h 66"/>
                      <a:gd name="T60" fmla="*/ 14 w 47"/>
                      <a:gd name="T61" fmla="*/ 50 h 66"/>
                      <a:gd name="T62" fmla="*/ 15 w 47"/>
                      <a:gd name="T63" fmla="*/ 64 h 66"/>
                      <a:gd name="T64" fmla="*/ 14 w 47"/>
                      <a:gd name="T65" fmla="*/ 64 h 66"/>
                      <a:gd name="T66" fmla="*/ 15 w 47"/>
                      <a:gd name="T67" fmla="*/ 65 h 66"/>
                      <a:gd name="T68" fmla="*/ 16 w 47"/>
                      <a:gd name="T69" fmla="*/ 65 h 66"/>
                      <a:gd name="T70" fmla="*/ 24 w 47"/>
                      <a:gd name="T71" fmla="*/ 66 h 66"/>
                      <a:gd name="T72" fmla="*/ 30 w 47"/>
                      <a:gd name="T73" fmla="*/ 59 h 66"/>
                      <a:gd name="T74" fmla="*/ 30 w 47"/>
                      <a:gd name="T75" fmla="*/ 52 h 66"/>
                      <a:gd name="T76" fmla="*/ 34 w 47"/>
                      <a:gd name="T77" fmla="*/ 43 h 66"/>
                      <a:gd name="T78" fmla="*/ 40 w 47"/>
                      <a:gd name="T79" fmla="*/ 37 h 66"/>
                      <a:gd name="T80" fmla="*/ 46 w 47"/>
                      <a:gd name="T81" fmla="*/ 25 h 66"/>
                      <a:gd name="T82" fmla="*/ 34 w 47"/>
                      <a:gd name="T83" fmla="*/ 1 h 66"/>
                      <a:gd name="T84" fmla="*/ 27 w 47"/>
                      <a:gd name="T85" fmla="*/ 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7" h="66">
                        <a:moveTo>
                          <a:pt x="8" y="40"/>
                        </a:moveTo>
                        <a:cubicBezTo>
                          <a:pt x="8" y="40"/>
                          <a:pt x="8" y="40"/>
                          <a:pt x="8" y="40"/>
                        </a:cubicBezTo>
                        <a:cubicBezTo>
                          <a:pt x="8" y="40"/>
                          <a:pt x="8" y="40"/>
                          <a:pt x="8" y="40"/>
                        </a:cubicBezTo>
                        <a:cubicBezTo>
                          <a:pt x="8" y="40"/>
                          <a:pt x="8" y="40"/>
                          <a:pt x="8" y="40"/>
                        </a:cubicBezTo>
                        <a:moveTo>
                          <a:pt x="23" y="65"/>
                        </a:moveTo>
                        <a:cubicBezTo>
                          <a:pt x="23" y="65"/>
                          <a:pt x="23" y="65"/>
                          <a:pt x="23" y="65"/>
                        </a:cubicBezTo>
                        <a:cubicBezTo>
                          <a:pt x="23" y="65"/>
                          <a:pt x="23" y="65"/>
                          <a:pt x="23" y="65"/>
                        </a:cubicBezTo>
                        <a:moveTo>
                          <a:pt x="30" y="2"/>
                        </a:moveTo>
                        <a:cubicBezTo>
                          <a:pt x="30" y="2"/>
                          <a:pt x="30" y="2"/>
                          <a:pt x="30" y="2"/>
                        </a:cubicBezTo>
                        <a:cubicBezTo>
                          <a:pt x="30" y="2"/>
                          <a:pt x="30" y="2"/>
                          <a:pt x="30" y="2"/>
                        </a:cubicBezTo>
                        <a:moveTo>
                          <a:pt x="30" y="2"/>
                        </a:moveTo>
                        <a:cubicBezTo>
                          <a:pt x="32" y="2"/>
                          <a:pt x="33" y="2"/>
                          <a:pt x="34" y="3"/>
                        </a:cubicBezTo>
                        <a:cubicBezTo>
                          <a:pt x="36" y="3"/>
                          <a:pt x="37" y="4"/>
                          <a:pt x="38" y="5"/>
                        </a:cubicBezTo>
                        <a:cubicBezTo>
                          <a:pt x="39" y="6"/>
                          <a:pt x="40" y="6"/>
                          <a:pt x="41" y="8"/>
                        </a:cubicBezTo>
                        <a:cubicBezTo>
                          <a:pt x="42" y="9"/>
                          <a:pt x="42" y="10"/>
                          <a:pt x="43" y="12"/>
                        </a:cubicBezTo>
                        <a:cubicBezTo>
                          <a:pt x="44" y="14"/>
                          <a:pt x="44" y="15"/>
                          <a:pt x="45" y="17"/>
                        </a:cubicBezTo>
                        <a:cubicBezTo>
                          <a:pt x="45" y="20"/>
                          <a:pt x="45" y="22"/>
                          <a:pt x="45" y="25"/>
                        </a:cubicBezTo>
                        <a:cubicBezTo>
                          <a:pt x="44" y="27"/>
                          <a:pt x="44" y="29"/>
                          <a:pt x="43" y="31"/>
                        </a:cubicBezTo>
                        <a:cubicBezTo>
                          <a:pt x="42" y="32"/>
                          <a:pt x="41" y="34"/>
                          <a:pt x="40" y="35"/>
                        </a:cubicBezTo>
                        <a:cubicBezTo>
                          <a:pt x="40" y="36"/>
                          <a:pt x="39" y="37"/>
                          <a:pt x="39" y="37"/>
                        </a:cubicBezTo>
                        <a:cubicBezTo>
                          <a:pt x="38" y="38"/>
                          <a:pt x="37" y="39"/>
                          <a:pt x="36" y="39"/>
                        </a:cubicBezTo>
                        <a:cubicBezTo>
                          <a:pt x="35" y="41"/>
                          <a:pt x="34" y="42"/>
                          <a:pt x="32" y="44"/>
                        </a:cubicBezTo>
                        <a:cubicBezTo>
                          <a:pt x="31" y="46"/>
                          <a:pt x="30" y="48"/>
                          <a:pt x="30" y="50"/>
                        </a:cubicBezTo>
                        <a:cubicBezTo>
                          <a:pt x="29" y="50"/>
                          <a:pt x="29" y="51"/>
                          <a:pt x="29" y="52"/>
                        </a:cubicBezTo>
                        <a:cubicBezTo>
                          <a:pt x="29" y="53"/>
                          <a:pt x="29" y="54"/>
                          <a:pt x="29" y="55"/>
                        </a:cubicBezTo>
                        <a:cubicBezTo>
                          <a:pt x="29" y="57"/>
                          <a:pt x="29" y="58"/>
                          <a:pt x="29" y="60"/>
                        </a:cubicBezTo>
                        <a:cubicBezTo>
                          <a:pt x="29" y="61"/>
                          <a:pt x="29" y="61"/>
                          <a:pt x="29" y="62"/>
                        </a:cubicBezTo>
                        <a:cubicBezTo>
                          <a:pt x="29" y="62"/>
                          <a:pt x="28" y="62"/>
                          <a:pt x="28" y="63"/>
                        </a:cubicBezTo>
                        <a:cubicBezTo>
                          <a:pt x="28" y="63"/>
                          <a:pt x="28" y="63"/>
                          <a:pt x="27" y="63"/>
                        </a:cubicBezTo>
                        <a:cubicBezTo>
                          <a:pt x="27" y="64"/>
                          <a:pt x="26" y="64"/>
                          <a:pt x="26" y="64"/>
                        </a:cubicBezTo>
                        <a:cubicBezTo>
                          <a:pt x="25" y="64"/>
                          <a:pt x="24" y="65"/>
                          <a:pt x="23" y="65"/>
                        </a:cubicBezTo>
                        <a:cubicBezTo>
                          <a:pt x="22" y="65"/>
                          <a:pt x="20" y="65"/>
                          <a:pt x="19" y="65"/>
                        </a:cubicBezTo>
                        <a:cubicBezTo>
                          <a:pt x="18" y="65"/>
                          <a:pt x="17" y="64"/>
                          <a:pt x="16" y="64"/>
                        </a:cubicBezTo>
                        <a:cubicBezTo>
                          <a:pt x="16" y="60"/>
                          <a:pt x="17" y="56"/>
                          <a:pt x="16" y="53"/>
                        </a:cubicBezTo>
                        <a:cubicBezTo>
                          <a:pt x="16" y="52"/>
                          <a:pt x="16" y="51"/>
                          <a:pt x="15" y="50"/>
                        </a:cubicBezTo>
                        <a:cubicBezTo>
                          <a:pt x="15" y="49"/>
                          <a:pt x="15" y="49"/>
                          <a:pt x="15" y="49"/>
                        </a:cubicBezTo>
                        <a:cubicBezTo>
                          <a:pt x="15" y="48"/>
                          <a:pt x="14" y="48"/>
                          <a:pt x="14" y="47"/>
                        </a:cubicBezTo>
                        <a:cubicBezTo>
                          <a:pt x="13" y="46"/>
                          <a:pt x="11" y="44"/>
                          <a:pt x="10" y="42"/>
                        </a:cubicBezTo>
                        <a:cubicBezTo>
                          <a:pt x="9" y="42"/>
                          <a:pt x="9" y="41"/>
                          <a:pt x="8" y="40"/>
                        </a:cubicBezTo>
                        <a:cubicBezTo>
                          <a:pt x="8" y="40"/>
                          <a:pt x="8" y="40"/>
                          <a:pt x="8" y="40"/>
                        </a:cubicBezTo>
                        <a:cubicBezTo>
                          <a:pt x="8" y="40"/>
                          <a:pt x="8" y="40"/>
                          <a:pt x="8" y="40"/>
                        </a:cubicBezTo>
                        <a:cubicBezTo>
                          <a:pt x="8" y="40"/>
                          <a:pt x="8" y="40"/>
                          <a:pt x="8" y="40"/>
                        </a:cubicBezTo>
                        <a:cubicBezTo>
                          <a:pt x="8" y="40"/>
                          <a:pt x="8" y="40"/>
                          <a:pt x="8" y="40"/>
                        </a:cubicBezTo>
                        <a:cubicBezTo>
                          <a:pt x="6" y="38"/>
                          <a:pt x="4" y="35"/>
                          <a:pt x="3" y="32"/>
                        </a:cubicBezTo>
                        <a:cubicBezTo>
                          <a:pt x="2" y="30"/>
                          <a:pt x="2" y="29"/>
                          <a:pt x="2" y="27"/>
                        </a:cubicBezTo>
                        <a:cubicBezTo>
                          <a:pt x="1" y="26"/>
                          <a:pt x="1" y="24"/>
                          <a:pt x="2" y="23"/>
                        </a:cubicBezTo>
                        <a:cubicBezTo>
                          <a:pt x="2" y="21"/>
                          <a:pt x="2" y="20"/>
                          <a:pt x="3" y="18"/>
                        </a:cubicBezTo>
                        <a:cubicBezTo>
                          <a:pt x="4" y="16"/>
                          <a:pt x="5" y="14"/>
                          <a:pt x="6" y="13"/>
                        </a:cubicBezTo>
                        <a:cubicBezTo>
                          <a:pt x="8" y="11"/>
                          <a:pt x="10" y="9"/>
                          <a:pt x="12" y="7"/>
                        </a:cubicBezTo>
                        <a:cubicBezTo>
                          <a:pt x="14" y="6"/>
                          <a:pt x="16" y="4"/>
                          <a:pt x="18" y="3"/>
                        </a:cubicBezTo>
                        <a:cubicBezTo>
                          <a:pt x="21" y="3"/>
                          <a:pt x="23" y="2"/>
                          <a:pt x="25" y="2"/>
                        </a:cubicBezTo>
                        <a:cubicBezTo>
                          <a:pt x="27" y="1"/>
                          <a:pt x="28" y="1"/>
                          <a:pt x="30" y="2"/>
                        </a:cubicBezTo>
                        <a:moveTo>
                          <a:pt x="27" y="0"/>
                        </a:moveTo>
                        <a:cubicBezTo>
                          <a:pt x="21" y="1"/>
                          <a:pt x="16" y="3"/>
                          <a:pt x="12" y="6"/>
                        </a:cubicBezTo>
                        <a:cubicBezTo>
                          <a:pt x="7" y="9"/>
                          <a:pt x="4" y="13"/>
                          <a:pt x="2" y="18"/>
                        </a:cubicBezTo>
                        <a:cubicBezTo>
                          <a:pt x="1" y="21"/>
                          <a:pt x="0" y="23"/>
                          <a:pt x="0" y="26"/>
                        </a:cubicBezTo>
                        <a:cubicBezTo>
                          <a:pt x="0" y="27"/>
                          <a:pt x="1" y="29"/>
                          <a:pt x="1" y="30"/>
                        </a:cubicBezTo>
                        <a:cubicBezTo>
                          <a:pt x="1" y="32"/>
                          <a:pt x="2" y="33"/>
                          <a:pt x="3" y="35"/>
                        </a:cubicBezTo>
                        <a:cubicBezTo>
                          <a:pt x="6" y="39"/>
                          <a:pt x="9" y="43"/>
                          <a:pt x="12" y="47"/>
                        </a:cubicBezTo>
                        <a:cubicBezTo>
                          <a:pt x="12" y="47"/>
                          <a:pt x="12" y="47"/>
                          <a:pt x="12" y="47"/>
                        </a:cubicBezTo>
                        <a:cubicBezTo>
                          <a:pt x="13" y="48"/>
                          <a:pt x="13" y="48"/>
                          <a:pt x="14" y="49"/>
                        </a:cubicBezTo>
                        <a:cubicBezTo>
                          <a:pt x="14" y="49"/>
                          <a:pt x="14" y="50"/>
                          <a:pt x="14" y="50"/>
                        </a:cubicBezTo>
                        <a:cubicBezTo>
                          <a:pt x="15" y="51"/>
                          <a:pt x="15" y="52"/>
                          <a:pt x="15" y="53"/>
                        </a:cubicBezTo>
                        <a:cubicBezTo>
                          <a:pt x="16" y="57"/>
                          <a:pt x="15" y="60"/>
                          <a:pt x="15" y="64"/>
                        </a:cubicBezTo>
                        <a:cubicBezTo>
                          <a:pt x="15" y="64"/>
                          <a:pt x="15" y="64"/>
                          <a:pt x="15" y="64"/>
                        </a:cubicBezTo>
                        <a:cubicBezTo>
                          <a:pt x="15" y="64"/>
                          <a:pt x="14" y="64"/>
                          <a:pt x="14" y="64"/>
                        </a:cubicBezTo>
                        <a:cubicBezTo>
                          <a:pt x="14" y="64"/>
                          <a:pt x="14" y="65"/>
                          <a:pt x="15" y="65"/>
                        </a:cubicBezTo>
                        <a:cubicBezTo>
                          <a:pt x="15" y="65"/>
                          <a:pt x="15" y="65"/>
                          <a:pt x="15" y="65"/>
                        </a:cubicBezTo>
                        <a:cubicBezTo>
                          <a:pt x="15" y="65"/>
                          <a:pt x="15" y="65"/>
                          <a:pt x="16" y="65"/>
                        </a:cubicBezTo>
                        <a:cubicBezTo>
                          <a:pt x="16" y="65"/>
                          <a:pt x="16" y="65"/>
                          <a:pt x="16" y="65"/>
                        </a:cubicBezTo>
                        <a:cubicBezTo>
                          <a:pt x="17" y="66"/>
                          <a:pt x="18" y="66"/>
                          <a:pt x="19" y="66"/>
                        </a:cubicBezTo>
                        <a:cubicBezTo>
                          <a:pt x="21" y="66"/>
                          <a:pt x="22" y="66"/>
                          <a:pt x="24" y="66"/>
                        </a:cubicBezTo>
                        <a:cubicBezTo>
                          <a:pt x="26" y="66"/>
                          <a:pt x="27" y="65"/>
                          <a:pt x="28" y="64"/>
                        </a:cubicBezTo>
                        <a:cubicBezTo>
                          <a:pt x="30" y="63"/>
                          <a:pt x="30" y="61"/>
                          <a:pt x="30" y="59"/>
                        </a:cubicBezTo>
                        <a:cubicBezTo>
                          <a:pt x="30" y="58"/>
                          <a:pt x="30" y="57"/>
                          <a:pt x="30" y="55"/>
                        </a:cubicBezTo>
                        <a:cubicBezTo>
                          <a:pt x="30" y="54"/>
                          <a:pt x="30" y="53"/>
                          <a:pt x="30" y="52"/>
                        </a:cubicBezTo>
                        <a:cubicBezTo>
                          <a:pt x="30" y="51"/>
                          <a:pt x="31" y="49"/>
                          <a:pt x="31" y="48"/>
                        </a:cubicBezTo>
                        <a:cubicBezTo>
                          <a:pt x="32" y="46"/>
                          <a:pt x="33" y="45"/>
                          <a:pt x="34" y="43"/>
                        </a:cubicBezTo>
                        <a:cubicBezTo>
                          <a:pt x="36" y="42"/>
                          <a:pt x="37" y="40"/>
                          <a:pt x="38" y="39"/>
                        </a:cubicBezTo>
                        <a:cubicBezTo>
                          <a:pt x="39" y="38"/>
                          <a:pt x="40" y="38"/>
                          <a:pt x="40" y="37"/>
                        </a:cubicBezTo>
                        <a:cubicBezTo>
                          <a:pt x="41" y="36"/>
                          <a:pt x="42" y="36"/>
                          <a:pt x="42" y="35"/>
                        </a:cubicBezTo>
                        <a:cubicBezTo>
                          <a:pt x="44" y="32"/>
                          <a:pt x="45" y="28"/>
                          <a:pt x="46" y="25"/>
                        </a:cubicBezTo>
                        <a:cubicBezTo>
                          <a:pt x="47" y="18"/>
                          <a:pt x="45" y="11"/>
                          <a:pt x="41" y="6"/>
                        </a:cubicBezTo>
                        <a:cubicBezTo>
                          <a:pt x="39" y="4"/>
                          <a:pt x="37" y="2"/>
                          <a:pt x="34" y="1"/>
                        </a:cubicBezTo>
                        <a:cubicBezTo>
                          <a:pt x="32" y="1"/>
                          <a:pt x="30" y="0"/>
                          <a:pt x="28" y="0"/>
                        </a:cubicBezTo>
                        <a:cubicBezTo>
                          <a:pt x="27" y="0"/>
                          <a:pt x="27" y="0"/>
                          <a:pt x="27"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7" name="Freeform 477"/>
                  <p:cNvSpPr/>
                  <p:nvPr/>
                </p:nvSpPr>
                <p:spPr bwMode="auto">
                  <a:xfrm>
                    <a:off x="884238" y="2260601"/>
                    <a:ext cx="15875" cy="6350"/>
                  </a:xfrm>
                  <a:custGeom>
                    <a:avLst/>
                    <a:gdLst>
                      <a:gd name="T0" fmla="*/ 4 w 15"/>
                      <a:gd name="T1" fmla="*/ 0 h 5"/>
                      <a:gd name="T2" fmla="*/ 0 w 15"/>
                      <a:gd name="T3" fmla="*/ 2 h 5"/>
                      <a:gd name="T4" fmla="*/ 0 w 15"/>
                      <a:gd name="T5" fmla="*/ 3 h 5"/>
                      <a:gd name="T6" fmla="*/ 1 w 15"/>
                      <a:gd name="T7" fmla="*/ 3 h 5"/>
                      <a:gd name="T8" fmla="*/ 1 w 15"/>
                      <a:gd name="T9" fmla="*/ 2 h 5"/>
                      <a:gd name="T10" fmla="*/ 6 w 15"/>
                      <a:gd name="T11" fmla="*/ 1 h 5"/>
                      <a:gd name="T12" fmla="*/ 9 w 15"/>
                      <a:gd name="T13" fmla="*/ 1 h 5"/>
                      <a:gd name="T14" fmla="*/ 11 w 15"/>
                      <a:gd name="T15" fmla="*/ 2 h 5"/>
                      <a:gd name="T16" fmla="*/ 12 w 15"/>
                      <a:gd name="T17" fmla="*/ 2 h 5"/>
                      <a:gd name="T18" fmla="*/ 13 w 15"/>
                      <a:gd name="T19" fmla="*/ 3 h 5"/>
                      <a:gd name="T20" fmla="*/ 14 w 15"/>
                      <a:gd name="T21" fmla="*/ 4 h 5"/>
                      <a:gd name="T22" fmla="*/ 14 w 15"/>
                      <a:gd name="T23" fmla="*/ 4 h 5"/>
                      <a:gd name="T24" fmla="*/ 15 w 15"/>
                      <a:gd name="T25" fmla="*/ 5 h 5"/>
                      <a:gd name="T26" fmla="*/ 15 w 15"/>
                      <a:gd name="T27" fmla="*/ 4 h 5"/>
                      <a:gd name="T28" fmla="*/ 13 w 15"/>
                      <a:gd name="T29" fmla="*/ 2 h 5"/>
                      <a:gd name="T30" fmla="*/ 11 w 15"/>
                      <a:gd name="T31" fmla="*/ 0 h 5"/>
                      <a:gd name="T32" fmla="*/ 8 w 15"/>
                      <a:gd name="T33" fmla="*/ 0 h 5"/>
                      <a:gd name="T34" fmla="*/ 4 w 15"/>
                      <a:gd name="T3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 h="5">
                        <a:moveTo>
                          <a:pt x="4" y="0"/>
                        </a:moveTo>
                        <a:cubicBezTo>
                          <a:pt x="3" y="1"/>
                          <a:pt x="1" y="1"/>
                          <a:pt x="0" y="2"/>
                        </a:cubicBezTo>
                        <a:cubicBezTo>
                          <a:pt x="0" y="2"/>
                          <a:pt x="0" y="2"/>
                          <a:pt x="0" y="3"/>
                        </a:cubicBezTo>
                        <a:cubicBezTo>
                          <a:pt x="0" y="3"/>
                          <a:pt x="0" y="3"/>
                          <a:pt x="1" y="3"/>
                        </a:cubicBezTo>
                        <a:cubicBezTo>
                          <a:pt x="1" y="3"/>
                          <a:pt x="1" y="3"/>
                          <a:pt x="1" y="2"/>
                        </a:cubicBezTo>
                        <a:cubicBezTo>
                          <a:pt x="3" y="2"/>
                          <a:pt x="4" y="1"/>
                          <a:pt x="6" y="1"/>
                        </a:cubicBezTo>
                        <a:cubicBezTo>
                          <a:pt x="7" y="1"/>
                          <a:pt x="8" y="1"/>
                          <a:pt x="9" y="1"/>
                        </a:cubicBezTo>
                        <a:cubicBezTo>
                          <a:pt x="10" y="1"/>
                          <a:pt x="11" y="1"/>
                          <a:pt x="11" y="2"/>
                        </a:cubicBezTo>
                        <a:cubicBezTo>
                          <a:pt x="12" y="2"/>
                          <a:pt x="12" y="2"/>
                          <a:pt x="12" y="2"/>
                        </a:cubicBezTo>
                        <a:cubicBezTo>
                          <a:pt x="13" y="3"/>
                          <a:pt x="13" y="3"/>
                          <a:pt x="13" y="3"/>
                        </a:cubicBezTo>
                        <a:cubicBezTo>
                          <a:pt x="13" y="3"/>
                          <a:pt x="14" y="4"/>
                          <a:pt x="14" y="4"/>
                        </a:cubicBezTo>
                        <a:cubicBezTo>
                          <a:pt x="14" y="4"/>
                          <a:pt x="14" y="4"/>
                          <a:pt x="14" y="4"/>
                        </a:cubicBezTo>
                        <a:cubicBezTo>
                          <a:pt x="14" y="5"/>
                          <a:pt x="14" y="5"/>
                          <a:pt x="15" y="5"/>
                        </a:cubicBezTo>
                        <a:cubicBezTo>
                          <a:pt x="15" y="5"/>
                          <a:pt x="15" y="4"/>
                          <a:pt x="15" y="4"/>
                        </a:cubicBezTo>
                        <a:cubicBezTo>
                          <a:pt x="15" y="3"/>
                          <a:pt x="14" y="2"/>
                          <a:pt x="13" y="2"/>
                        </a:cubicBezTo>
                        <a:cubicBezTo>
                          <a:pt x="13" y="1"/>
                          <a:pt x="12" y="1"/>
                          <a:pt x="11" y="0"/>
                        </a:cubicBezTo>
                        <a:cubicBezTo>
                          <a:pt x="10" y="0"/>
                          <a:pt x="9" y="0"/>
                          <a:pt x="8" y="0"/>
                        </a:cubicBezTo>
                        <a:cubicBezTo>
                          <a:pt x="7" y="0"/>
                          <a:pt x="5" y="0"/>
                          <a:pt x="4"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8" name="Freeform 478"/>
                  <p:cNvSpPr/>
                  <p:nvPr/>
                </p:nvSpPr>
                <p:spPr bwMode="auto">
                  <a:xfrm>
                    <a:off x="885825" y="2263776"/>
                    <a:ext cx="14288" cy="3175"/>
                  </a:xfrm>
                  <a:custGeom>
                    <a:avLst/>
                    <a:gdLst>
                      <a:gd name="T0" fmla="*/ 5 w 14"/>
                      <a:gd name="T1" fmla="*/ 0 h 4"/>
                      <a:gd name="T2" fmla="*/ 3 w 14"/>
                      <a:gd name="T3" fmla="*/ 0 h 4"/>
                      <a:gd name="T4" fmla="*/ 1 w 14"/>
                      <a:gd name="T5" fmla="*/ 0 h 4"/>
                      <a:gd name="T6" fmla="*/ 0 w 14"/>
                      <a:gd name="T7" fmla="*/ 1 h 4"/>
                      <a:gd name="T8" fmla="*/ 1 w 14"/>
                      <a:gd name="T9" fmla="*/ 1 h 4"/>
                      <a:gd name="T10" fmla="*/ 3 w 14"/>
                      <a:gd name="T11" fmla="*/ 1 h 4"/>
                      <a:gd name="T12" fmla="*/ 5 w 14"/>
                      <a:gd name="T13" fmla="*/ 1 h 4"/>
                      <a:gd name="T14" fmla="*/ 10 w 14"/>
                      <a:gd name="T15" fmla="*/ 1 h 4"/>
                      <a:gd name="T16" fmla="*/ 12 w 14"/>
                      <a:gd name="T17" fmla="*/ 2 h 4"/>
                      <a:gd name="T18" fmla="*/ 12 w 14"/>
                      <a:gd name="T19" fmla="*/ 2 h 4"/>
                      <a:gd name="T20" fmla="*/ 13 w 14"/>
                      <a:gd name="T21" fmla="*/ 3 h 4"/>
                      <a:gd name="T22" fmla="*/ 13 w 14"/>
                      <a:gd name="T23" fmla="*/ 3 h 4"/>
                      <a:gd name="T24" fmla="*/ 13 w 14"/>
                      <a:gd name="T25" fmla="*/ 3 h 4"/>
                      <a:gd name="T26" fmla="*/ 13 w 14"/>
                      <a:gd name="T27" fmla="*/ 3 h 4"/>
                      <a:gd name="T28" fmla="*/ 13 w 14"/>
                      <a:gd name="T29" fmla="*/ 4 h 4"/>
                      <a:gd name="T30" fmla="*/ 14 w 14"/>
                      <a:gd name="T31" fmla="*/ 3 h 4"/>
                      <a:gd name="T32" fmla="*/ 13 w 14"/>
                      <a:gd name="T33" fmla="*/ 1 h 4"/>
                      <a:gd name="T34" fmla="*/ 11 w 14"/>
                      <a:gd name="T35" fmla="*/ 1 h 4"/>
                      <a:gd name="T36" fmla="*/ 7 w 14"/>
                      <a:gd name="T37" fmla="*/ 0 h 4"/>
                      <a:gd name="T38" fmla="*/ 5 w 14"/>
                      <a:gd name="T3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4" h="4">
                        <a:moveTo>
                          <a:pt x="5" y="0"/>
                        </a:moveTo>
                        <a:cubicBezTo>
                          <a:pt x="4" y="0"/>
                          <a:pt x="4" y="0"/>
                          <a:pt x="3" y="0"/>
                        </a:cubicBezTo>
                        <a:cubicBezTo>
                          <a:pt x="2" y="0"/>
                          <a:pt x="2" y="0"/>
                          <a:pt x="1" y="0"/>
                        </a:cubicBezTo>
                        <a:cubicBezTo>
                          <a:pt x="1" y="0"/>
                          <a:pt x="0" y="1"/>
                          <a:pt x="0" y="1"/>
                        </a:cubicBezTo>
                        <a:cubicBezTo>
                          <a:pt x="0" y="1"/>
                          <a:pt x="1" y="1"/>
                          <a:pt x="1" y="1"/>
                        </a:cubicBezTo>
                        <a:cubicBezTo>
                          <a:pt x="2" y="2"/>
                          <a:pt x="2" y="1"/>
                          <a:pt x="3" y="1"/>
                        </a:cubicBezTo>
                        <a:cubicBezTo>
                          <a:pt x="3" y="1"/>
                          <a:pt x="4" y="1"/>
                          <a:pt x="5" y="1"/>
                        </a:cubicBezTo>
                        <a:cubicBezTo>
                          <a:pt x="7" y="1"/>
                          <a:pt x="8" y="1"/>
                          <a:pt x="10" y="1"/>
                        </a:cubicBezTo>
                        <a:cubicBezTo>
                          <a:pt x="10" y="2"/>
                          <a:pt x="11" y="2"/>
                          <a:pt x="12" y="2"/>
                        </a:cubicBezTo>
                        <a:cubicBezTo>
                          <a:pt x="12" y="2"/>
                          <a:pt x="12" y="2"/>
                          <a:pt x="12" y="2"/>
                        </a:cubicBezTo>
                        <a:cubicBezTo>
                          <a:pt x="12" y="2"/>
                          <a:pt x="13" y="2"/>
                          <a:pt x="13" y="3"/>
                        </a:cubicBezTo>
                        <a:cubicBezTo>
                          <a:pt x="13" y="3"/>
                          <a:pt x="13" y="3"/>
                          <a:pt x="13" y="3"/>
                        </a:cubicBezTo>
                        <a:cubicBezTo>
                          <a:pt x="13" y="3"/>
                          <a:pt x="13" y="3"/>
                          <a:pt x="13" y="3"/>
                        </a:cubicBezTo>
                        <a:cubicBezTo>
                          <a:pt x="13" y="3"/>
                          <a:pt x="13" y="3"/>
                          <a:pt x="13" y="3"/>
                        </a:cubicBezTo>
                        <a:cubicBezTo>
                          <a:pt x="13" y="4"/>
                          <a:pt x="13" y="4"/>
                          <a:pt x="13" y="4"/>
                        </a:cubicBezTo>
                        <a:cubicBezTo>
                          <a:pt x="14" y="4"/>
                          <a:pt x="14" y="4"/>
                          <a:pt x="14" y="3"/>
                        </a:cubicBezTo>
                        <a:cubicBezTo>
                          <a:pt x="14" y="3"/>
                          <a:pt x="14" y="2"/>
                          <a:pt x="13" y="1"/>
                        </a:cubicBezTo>
                        <a:cubicBezTo>
                          <a:pt x="13" y="1"/>
                          <a:pt x="12" y="1"/>
                          <a:pt x="11" y="1"/>
                        </a:cubicBezTo>
                        <a:cubicBezTo>
                          <a:pt x="10" y="0"/>
                          <a:pt x="9" y="0"/>
                          <a:pt x="7" y="0"/>
                        </a:cubicBezTo>
                        <a:cubicBezTo>
                          <a:pt x="7" y="0"/>
                          <a:pt x="6" y="0"/>
                          <a:pt x="5"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9" name="Freeform 479"/>
                  <p:cNvSpPr/>
                  <p:nvPr/>
                </p:nvSpPr>
                <p:spPr bwMode="auto">
                  <a:xfrm>
                    <a:off x="885825" y="2266951"/>
                    <a:ext cx="15875" cy="3175"/>
                  </a:xfrm>
                  <a:custGeom>
                    <a:avLst/>
                    <a:gdLst>
                      <a:gd name="T0" fmla="*/ 1 w 14"/>
                      <a:gd name="T1" fmla="*/ 2 h 3"/>
                      <a:gd name="T2" fmla="*/ 1 w 14"/>
                      <a:gd name="T3" fmla="*/ 2 h 3"/>
                      <a:gd name="T4" fmla="*/ 0 w 14"/>
                      <a:gd name="T5" fmla="*/ 2 h 3"/>
                      <a:gd name="T6" fmla="*/ 1 w 14"/>
                      <a:gd name="T7" fmla="*/ 3 h 3"/>
                      <a:gd name="T8" fmla="*/ 8 w 14"/>
                      <a:gd name="T9" fmla="*/ 1 h 3"/>
                      <a:gd name="T10" fmla="*/ 12 w 14"/>
                      <a:gd name="T11" fmla="*/ 1 h 3"/>
                      <a:gd name="T12" fmla="*/ 13 w 14"/>
                      <a:gd name="T13" fmla="*/ 1 h 3"/>
                      <a:gd name="T14" fmla="*/ 14 w 14"/>
                      <a:gd name="T15" fmla="*/ 1 h 3"/>
                      <a:gd name="T16" fmla="*/ 13 w 14"/>
                      <a:gd name="T17" fmla="*/ 0 h 3"/>
                      <a:gd name="T18" fmla="*/ 11 w 14"/>
                      <a:gd name="T19" fmla="*/ 0 h 3"/>
                      <a:gd name="T20" fmla="*/ 1 w 14"/>
                      <a:gd name="T21"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3">
                        <a:moveTo>
                          <a:pt x="1" y="2"/>
                        </a:moveTo>
                        <a:cubicBezTo>
                          <a:pt x="1" y="2"/>
                          <a:pt x="1" y="2"/>
                          <a:pt x="1" y="2"/>
                        </a:cubicBezTo>
                        <a:cubicBezTo>
                          <a:pt x="0" y="2"/>
                          <a:pt x="0" y="2"/>
                          <a:pt x="0" y="2"/>
                        </a:cubicBezTo>
                        <a:cubicBezTo>
                          <a:pt x="0" y="2"/>
                          <a:pt x="0" y="3"/>
                          <a:pt x="1" y="3"/>
                        </a:cubicBezTo>
                        <a:cubicBezTo>
                          <a:pt x="3" y="2"/>
                          <a:pt x="6" y="2"/>
                          <a:pt x="8" y="1"/>
                        </a:cubicBezTo>
                        <a:cubicBezTo>
                          <a:pt x="10" y="1"/>
                          <a:pt x="11" y="1"/>
                          <a:pt x="12" y="1"/>
                        </a:cubicBezTo>
                        <a:cubicBezTo>
                          <a:pt x="12" y="1"/>
                          <a:pt x="13" y="1"/>
                          <a:pt x="13" y="1"/>
                        </a:cubicBezTo>
                        <a:cubicBezTo>
                          <a:pt x="13" y="2"/>
                          <a:pt x="14" y="1"/>
                          <a:pt x="14" y="1"/>
                        </a:cubicBezTo>
                        <a:cubicBezTo>
                          <a:pt x="14" y="1"/>
                          <a:pt x="14" y="0"/>
                          <a:pt x="13" y="0"/>
                        </a:cubicBezTo>
                        <a:cubicBezTo>
                          <a:pt x="12" y="0"/>
                          <a:pt x="11" y="0"/>
                          <a:pt x="11" y="0"/>
                        </a:cubicBezTo>
                        <a:cubicBezTo>
                          <a:pt x="7" y="0"/>
                          <a:pt x="4" y="1"/>
                          <a:pt x="1"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0" name="Freeform 480"/>
                  <p:cNvSpPr>
                    <a:spLocks noEditPoints="1"/>
                  </p:cNvSpPr>
                  <p:nvPr/>
                </p:nvSpPr>
                <p:spPr bwMode="auto">
                  <a:xfrm>
                    <a:off x="885825" y="2268538"/>
                    <a:ext cx="15875" cy="4763"/>
                  </a:xfrm>
                  <a:custGeom>
                    <a:avLst/>
                    <a:gdLst>
                      <a:gd name="T0" fmla="*/ 3 w 14"/>
                      <a:gd name="T1" fmla="*/ 3 h 4"/>
                      <a:gd name="T2" fmla="*/ 3 w 14"/>
                      <a:gd name="T3" fmla="*/ 3 h 4"/>
                      <a:gd name="T4" fmla="*/ 3 w 14"/>
                      <a:gd name="T5" fmla="*/ 3 h 4"/>
                      <a:gd name="T6" fmla="*/ 9 w 14"/>
                      <a:gd name="T7" fmla="*/ 0 h 4"/>
                      <a:gd name="T8" fmla="*/ 2 w 14"/>
                      <a:gd name="T9" fmla="*/ 2 h 4"/>
                      <a:gd name="T10" fmla="*/ 1 w 14"/>
                      <a:gd name="T11" fmla="*/ 2 h 4"/>
                      <a:gd name="T12" fmla="*/ 1 w 14"/>
                      <a:gd name="T13" fmla="*/ 3 h 4"/>
                      <a:gd name="T14" fmla="*/ 1 w 14"/>
                      <a:gd name="T15" fmla="*/ 3 h 4"/>
                      <a:gd name="T16" fmla="*/ 3 w 14"/>
                      <a:gd name="T17" fmla="*/ 3 h 4"/>
                      <a:gd name="T18" fmla="*/ 8 w 14"/>
                      <a:gd name="T19" fmla="*/ 1 h 4"/>
                      <a:gd name="T20" fmla="*/ 10 w 14"/>
                      <a:gd name="T21" fmla="*/ 1 h 4"/>
                      <a:gd name="T22" fmla="*/ 11 w 14"/>
                      <a:gd name="T23" fmla="*/ 2 h 4"/>
                      <a:gd name="T24" fmla="*/ 12 w 14"/>
                      <a:gd name="T25" fmla="*/ 2 h 4"/>
                      <a:gd name="T26" fmla="*/ 12 w 14"/>
                      <a:gd name="T27" fmla="*/ 2 h 4"/>
                      <a:gd name="T28" fmla="*/ 13 w 14"/>
                      <a:gd name="T29" fmla="*/ 3 h 4"/>
                      <a:gd name="T30" fmla="*/ 13 w 14"/>
                      <a:gd name="T31" fmla="*/ 3 h 4"/>
                      <a:gd name="T32" fmla="*/ 14 w 14"/>
                      <a:gd name="T33" fmla="*/ 2 h 4"/>
                      <a:gd name="T34" fmla="*/ 11 w 14"/>
                      <a:gd name="T35" fmla="*/ 0 h 4"/>
                      <a:gd name="T36" fmla="*/ 9 w 14"/>
                      <a:gd name="T37" fmla="*/ 0 h 4"/>
                      <a:gd name="T38" fmla="*/ 9 w 14"/>
                      <a:gd name="T3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4" h="4">
                        <a:moveTo>
                          <a:pt x="3" y="3"/>
                        </a:moveTo>
                        <a:cubicBezTo>
                          <a:pt x="3" y="3"/>
                          <a:pt x="3" y="3"/>
                          <a:pt x="3" y="3"/>
                        </a:cubicBezTo>
                        <a:cubicBezTo>
                          <a:pt x="3" y="3"/>
                          <a:pt x="3" y="3"/>
                          <a:pt x="3" y="3"/>
                        </a:cubicBezTo>
                        <a:moveTo>
                          <a:pt x="9" y="0"/>
                        </a:moveTo>
                        <a:cubicBezTo>
                          <a:pt x="6" y="0"/>
                          <a:pt x="4" y="1"/>
                          <a:pt x="2" y="2"/>
                        </a:cubicBezTo>
                        <a:cubicBezTo>
                          <a:pt x="2" y="2"/>
                          <a:pt x="1" y="2"/>
                          <a:pt x="1" y="2"/>
                        </a:cubicBezTo>
                        <a:cubicBezTo>
                          <a:pt x="0" y="3"/>
                          <a:pt x="0" y="3"/>
                          <a:pt x="1" y="3"/>
                        </a:cubicBezTo>
                        <a:cubicBezTo>
                          <a:pt x="1" y="4"/>
                          <a:pt x="1" y="4"/>
                          <a:pt x="1" y="3"/>
                        </a:cubicBezTo>
                        <a:cubicBezTo>
                          <a:pt x="2" y="3"/>
                          <a:pt x="2" y="3"/>
                          <a:pt x="3" y="3"/>
                        </a:cubicBezTo>
                        <a:cubicBezTo>
                          <a:pt x="5" y="2"/>
                          <a:pt x="6" y="2"/>
                          <a:pt x="8" y="1"/>
                        </a:cubicBezTo>
                        <a:cubicBezTo>
                          <a:pt x="9" y="1"/>
                          <a:pt x="9" y="1"/>
                          <a:pt x="10" y="1"/>
                        </a:cubicBezTo>
                        <a:cubicBezTo>
                          <a:pt x="10" y="1"/>
                          <a:pt x="11" y="1"/>
                          <a:pt x="11" y="2"/>
                        </a:cubicBezTo>
                        <a:cubicBezTo>
                          <a:pt x="11" y="2"/>
                          <a:pt x="12" y="2"/>
                          <a:pt x="12" y="2"/>
                        </a:cubicBezTo>
                        <a:cubicBezTo>
                          <a:pt x="12" y="2"/>
                          <a:pt x="12" y="2"/>
                          <a:pt x="12" y="2"/>
                        </a:cubicBezTo>
                        <a:cubicBezTo>
                          <a:pt x="12" y="2"/>
                          <a:pt x="12" y="3"/>
                          <a:pt x="13" y="3"/>
                        </a:cubicBezTo>
                        <a:cubicBezTo>
                          <a:pt x="13" y="3"/>
                          <a:pt x="13" y="3"/>
                          <a:pt x="13" y="3"/>
                        </a:cubicBezTo>
                        <a:cubicBezTo>
                          <a:pt x="14" y="3"/>
                          <a:pt x="14" y="3"/>
                          <a:pt x="14" y="2"/>
                        </a:cubicBezTo>
                        <a:cubicBezTo>
                          <a:pt x="13" y="1"/>
                          <a:pt x="12" y="1"/>
                          <a:pt x="11" y="0"/>
                        </a:cubicBezTo>
                        <a:cubicBezTo>
                          <a:pt x="11" y="0"/>
                          <a:pt x="10" y="0"/>
                          <a:pt x="9" y="0"/>
                        </a:cubicBezTo>
                        <a:cubicBezTo>
                          <a:pt x="9" y="0"/>
                          <a:pt x="9" y="0"/>
                          <a:pt x="9"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1" name="Freeform 481"/>
                  <p:cNvSpPr>
                    <a:spLocks noEditPoints="1"/>
                  </p:cNvSpPr>
                  <p:nvPr/>
                </p:nvSpPr>
                <p:spPr bwMode="auto">
                  <a:xfrm>
                    <a:off x="885825" y="2273301"/>
                    <a:ext cx="14288" cy="1588"/>
                  </a:xfrm>
                  <a:custGeom>
                    <a:avLst/>
                    <a:gdLst>
                      <a:gd name="T0" fmla="*/ 3 w 13"/>
                      <a:gd name="T1" fmla="*/ 2 h 2"/>
                      <a:gd name="T2" fmla="*/ 3 w 13"/>
                      <a:gd name="T3" fmla="*/ 2 h 2"/>
                      <a:gd name="T4" fmla="*/ 3 w 13"/>
                      <a:gd name="T5" fmla="*/ 2 h 2"/>
                      <a:gd name="T6" fmla="*/ 12 w 13"/>
                      <a:gd name="T7" fmla="*/ 0 h 2"/>
                      <a:gd name="T8" fmla="*/ 11 w 13"/>
                      <a:gd name="T9" fmla="*/ 0 h 2"/>
                      <a:gd name="T10" fmla="*/ 6 w 13"/>
                      <a:gd name="T11" fmla="*/ 0 h 2"/>
                      <a:gd name="T12" fmla="*/ 0 w 13"/>
                      <a:gd name="T13" fmla="*/ 1 h 2"/>
                      <a:gd name="T14" fmla="*/ 0 w 13"/>
                      <a:gd name="T15" fmla="*/ 2 h 2"/>
                      <a:gd name="T16" fmla="*/ 1 w 13"/>
                      <a:gd name="T17" fmla="*/ 2 h 2"/>
                      <a:gd name="T18" fmla="*/ 3 w 13"/>
                      <a:gd name="T19" fmla="*/ 2 h 2"/>
                      <a:gd name="T20" fmla="*/ 7 w 13"/>
                      <a:gd name="T21" fmla="*/ 1 h 2"/>
                      <a:gd name="T22" fmla="*/ 13 w 13"/>
                      <a:gd name="T23" fmla="*/ 1 h 2"/>
                      <a:gd name="T24" fmla="*/ 13 w 13"/>
                      <a:gd name="T25" fmla="*/ 0 h 2"/>
                      <a:gd name="T26" fmla="*/ 12 w 13"/>
                      <a:gd name="T27" fmla="*/ 0 h 2"/>
                      <a:gd name="T28" fmla="*/ 12 w 13"/>
                      <a:gd name="T2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 h="2">
                        <a:moveTo>
                          <a:pt x="3" y="2"/>
                        </a:moveTo>
                        <a:cubicBezTo>
                          <a:pt x="3" y="2"/>
                          <a:pt x="3" y="2"/>
                          <a:pt x="3" y="2"/>
                        </a:cubicBezTo>
                        <a:cubicBezTo>
                          <a:pt x="3" y="2"/>
                          <a:pt x="3" y="2"/>
                          <a:pt x="3" y="2"/>
                        </a:cubicBezTo>
                        <a:moveTo>
                          <a:pt x="12" y="0"/>
                        </a:moveTo>
                        <a:cubicBezTo>
                          <a:pt x="12" y="0"/>
                          <a:pt x="12" y="0"/>
                          <a:pt x="11" y="0"/>
                        </a:cubicBezTo>
                        <a:cubicBezTo>
                          <a:pt x="10" y="0"/>
                          <a:pt x="8" y="0"/>
                          <a:pt x="6" y="0"/>
                        </a:cubicBezTo>
                        <a:cubicBezTo>
                          <a:pt x="4" y="0"/>
                          <a:pt x="2" y="0"/>
                          <a:pt x="0" y="1"/>
                        </a:cubicBezTo>
                        <a:cubicBezTo>
                          <a:pt x="0" y="1"/>
                          <a:pt x="0" y="1"/>
                          <a:pt x="0" y="2"/>
                        </a:cubicBezTo>
                        <a:cubicBezTo>
                          <a:pt x="0" y="2"/>
                          <a:pt x="0" y="2"/>
                          <a:pt x="1" y="2"/>
                        </a:cubicBezTo>
                        <a:cubicBezTo>
                          <a:pt x="1" y="2"/>
                          <a:pt x="2" y="2"/>
                          <a:pt x="3" y="2"/>
                        </a:cubicBezTo>
                        <a:cubicBezTo>
                          <a:pt x="4" y="1"/>
                          <a:pt x="6" y="1"/>
                          <a:pt x="7" y="1"/>
                        </a:cubicBezTo>
                        <a:cubicBezTo>
                          <a:pt x="9" y="2"/>
                          <a:pt x="11" y="2"/>
                          <a:pt x="13" y="1"/>
                        </a:cubicBezTo>
                        <a:cubicBezTo>
                          <a:pt x="13" y="1"/>
                          <a:pt x="13" y="1"/>
                          <a:pt x="13" y="0"/>
                        </a:cubicBezTo>
                        <a:cubicBezTo>
                          <a:pt x="13" y="0"/>
                          <a:pt x="13" y="0"/>
                          <a:pt x="12" y="0"/>
                        </a:cubicBezTo>
                        <a:cubicBezTo>
                          <a:pt x="12" y="0"/>
                          <a:pt x="12" y="0"/>
                          <a:pt x="1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2" name="Freeform 482"/>
                  <p:cNvSpPr/>
                  <p:nvPr/>
                </p:nvSpPr>
                <p:spPr bwMode="auto">
                  <a:xfrm>
                    <a:off x="885825" y="2273301"/>
                    <a:ext cx="15875" cy="3175"/>
                  </a:xfrm>
                  <a:custGeom>
                    <a:avLst/>
                    <a:gdLst>
                      <a:gd name="T0" fmla="*/ 13 w 14"/>
                      <a:gd name="T1" fmla="*/ 0 h 3"/>
                      <a:gd name="T2" fmla="*/ 12 w 14"/>
                      <a:gd name="T3" fmla="*/ 0 h 3"/>
                      <a:gd name="T4" fmla="*/ 11 w 14"/>
                      <a:gd name="T5" fmla="*/ 1 h 3"/>
                      <a:gd name="T6" fmla="*/ 9 w 14"/>
                      <a:gd name="T7" fmla="*/ 1 h 3"/>
                      <a:gd name="T8" fmla="*/ 5 w 14"/>
                      <a:gd name="T9" fmla="*/ 1 h 3"/>
                      <a:gd name="T10" fmla="*/ 1 w 14"/>
                      <a:gd name="T11" fmla="*/ 1 h 3"/>
                      <a:gd name="T12" fmla="*/ 0 w 14"/>
                      <a:gd name="T13" fmla="*/ 2 h 3"/>
                      <a:gd name="T14" fmla="*/ 1 w 14"/>
                      <a:gd name="T15" fmla="*/ 3 h 3"/>
                      <a:gd name="T16" fmla="*/ 5 w 14"/>
                      <a:gd name="T17" fmla="*/ 3 h 3"/>
                      <a:gd name="T18" fmla="*/ 7 w 14"/>
                      <a:gd name="T19" fmla="*/ 3 h 3"/>
                      <a:gd name="T20" fmla="*/ 11 w 14"/>
                      <a:gd name="T21" fmla="*/ 2 h 3"/>
                      <a:gd name="T22" fmla="*/ 14 w 14"/>
                      <a:gd name="T23" fmla="*/ 1 h 3"/>
                      <a:gd name="T24" fmla="*/ 14 w 14"/>
                      <a:gd name="T25" fmla="*/ 0 h 3"/>
                      <a:gd name="T26" fmla="*/ 13 w 14"/>
                      <a:gd name="T27" fmla="*/ 0 h 3"/>
                      <a:gd name="T28" fmla="*/ 13 w 14"/>
                      <a:gd name="T29"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 h="3">
                        <a:moveTo>
                          <a:pt x="13" y="0"/>
                        </a:moveTo>
                        <a:cubicBezTo>
                          <a:pt x="13" y="0"/>
                          <a:pt x="12" y="0"/>
                          <a:pt x="12" y="0"/>
                        </a:cubicBezTo>
                        <a:cubicBezTo>
                          <a:pt x="12" y="0"/>
                          <a:pt x="12" y="1"/>
                          <a:pt x="11" y="1"/>
                        </a:cubicBezTo>
                        <a:cubicBezTo>
                          <a:pt x="10" y="1"/>
                          <a:pt x="10" y="1"/>
                          <a:pt x="9" y="1"/>
                        </a:cubicBezTo>
                        <a:cubicBezTo>
                          <a:pt x="8" y="1"/>
                          <a:pt x="6" y="1"/>
                          <a:pt x="5" y="1"/>
                        </a:cubicBezTo>
                        <a:cubicBezTo>
                          <a:pt x="3" y="1"/>
                          <a:pt x="2" y="1"/>
                          <a:pt x="1" y="1"/>
                        </a:cubicBezTo>
                        <a:cubicBezTo>
                          <a:pt x="0" y="1"/>
                          <a:pt x="0" y="2"/>
                          <a:pt x="0" y="2"/>
                        </a:cubicBezTo>
                        <a:cubicBezTo>
                          <a:pt x="0" y="2"/>
                          <a:pt x="0" y="3"/>
                          <a:pt x="1" y="3"/>
                        </a:cubicBezTo>
                        <a:cubicBezTo>
                          <a:pt x="2" y="2"/>
                          <a:pt x="3" y="2"/>
                          <a:pt x="5" y="3"/>
                        </a:cubicBezTo>
                        <a:cubicBezTo>
                          <a:pt x="6" y="3"/>
                          <a:pt x="6" y="3"/>
                          <a:pt x="7" y="3"/>
                        </a:cubicBezTo>
                        <a:cubicBezTo>
                          <a:pt x="8" y="3"/>
                          <a:pt x="9" y="2"/>
                          <a:pt x="11" y="2"/>
                        </a:cubicBezTo>
                        <a:cubicBezTo>
                          <a:pt x="12" y="2"/>
                          <a:pt x="13" y="1"/>
                          <a:pt x="14" y="1"/>
                        </a:cubicBezTo>
                        <a:cubicBezTo>
                          <a:pt x="14" y="0"/>
                          <a:pt x="14" y="0"/>
                          <a:pt x="14" y="0"/>
                        </a:cubicBezTo>
                        <a:cubicBezTo>
                          <a:pt x="13" y="0"/>
                          <a:pt x="13" y="0"/>
                          <a:pt x="13" y="0"/>
                        </a:cubicBezTo>
                        <a:cubicBezTo>
                          <a:pt x="13" y="0"/>
                          <a:pt x="13" y="0"/>
                          <a:pt x="1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3" name="Freeform 483"/>
                  <p:cNvSpPr>
                    <a:spLocks noEditPoints="1"/>
                  </p:cNvSpPr>
                  <p:nvPr/>
                </p:nvSpPr>
                <p:spPr bwMode="auto">
                  <a:xfrm>
                    <a:off x="879475" y="2232026"/>
                    <a:ext cx="28575" cy="30163"/>
                  </a:xfrm>
                  <a:custGeom>
                    <a:avLst/>
                    <a:gdLst>
                      <a:gd name="T0" fmla="*/ 6 w 26"/>
                      <a:gd name="T1" fmla="*/ 9 h 28"/>
                      <a:gd name="T2" fmla="*/ 6 w 26"/>
                      <a:gd name="T3" fmla="*/ 9 h 28"/>
                      <a:gd name="T4" fmla="*/ 13 w 26"/>
                      <a:gd name="T5" fmla="*/ 3 h 28"/>
                      <a:gd name="T6" fmla="*/ 14 w 26"/>
                      <a:gd name="T7" fmla="*/ 3 h 28"/>
                      <a:gd name="T8" fmla="*/ 13 w 26"/>
                      <a:gd name="T9" fmla="*/ 4 h 28"/>
                      <a:gd name="T10" fmla="*/ 13 w 26"/>
                      <a:gd name="T11" fmla="*/ 3 h 28"/>
                      <a:gd name="T12" fmla="*/ 13 w 26"/>
                      <a:gd name="T13" fmla="*/ 2 h 28"/>
                      <a:gd name="T14" fmla="*/ 10 w 26"/>
                      <a:gd name="T15" fmla="*/ 1 h 28"/>
                      <a:gd name="T16" fmla="*/ 10 w 26"/>
                      <a:gd name="T17" fmla="*/ 2 h 28"/>
                      <a:gd name="T18" fmla="*/ 9 w 26"/>
                      <a:gd name="T19" fmla="*/ 2 h 28"/>
                      <a:gd name="T20" fmla="*/ 9 w 26"/>
                      <a:gd name="T21" fmla="*/ 1 h 28"/>
                      <a:gd name="T22" fmla="*/ 9 w 26"/>
                      <a:gd name="T23" fmla="*/ 0 h 28"/>
                      <a:gd name="T24" fmla="*/ 5 w 26"/>
                      <a:gd name="T25" fmla="*/ 2 h 28"/>
                      <a:gd name="T26" fmla="*/ 1 w 26"/>
                      <a:gd name="T27" fmla="*/ 5 h 28"/>
                      <a:gd name="T28" fmla="*/ 8 w 26"/>
                      <a:gd name="T29" fmla="*/ 10 h 28"/>
                      <a:gd name="T30" fmla="*/ 11 w 26"/>
                      <a:gd name="T31" fmla="*/ 16 h 28"/>
                      <a:gd name="T32" fmla="*/ 12 w 26"/>
                      <a:gd name="T33" fmla="*/ 26 h 28"/>
                      <a:gd name="T34" fmla="*/ 8 w 26"/>
                      <a:gd name="T35" fmla="*/ 9 h 28"/>
                      <a:gd name="T36" fmla="*/ 2 w 26"/>
                      <a:gd name="T37" fmla="*/ 6 h 28"/>
                      <a:gd name="T38" fmla="*/ 2 w 26"/>
                      <a:gd name="T39" fmla="*/ 4 h 28"/>
                      <a:gd name="T40" fmla="*/ 2 w 26"/>
                      <a:gd name="T41" fmla="*/ 3 h 28"/>
                      <a:gd name="T42" fmla="*/ 4 w 26"/>
                      <a:gd name="T43" fmla="*/ 3 h 28"/>
                      <a:gd name="T44" fmla="*/ 6 w 26"/>
                      <a:gd name="T45" fmla="*/ 6 h 28"/>
                      <a:gd name="T46" fmla="*/ 6 w 26"/>
                      <a:gd name="T47" fmla="*/ 2 h 28"/>
                      <a:gd name="T48" fmla="*/ 8 w 26"/>
                      <a:gd name="T49" fmla="*/ 1 h 28"/>
                      <a:gd name="T50" fmla="*/ 11 w 26"/>
                      <a:gd name="T51" fmla="*/ 3 h 28"/>
                      <a:gd name="T52" fmla="*/ 12 w 26"/>
                      <a:gd name="T53" fmla="*/ 2 h 28"/>
                      <a:gd name="T54" fmla="*/ 12 w 26"/>
                      <a:gd name="T55" fmla="*/ 5 h 28"/>
                      <a:gd name="T56" fmla="*/ 14 w 26"/>
                      <a:gd name="T57" fmla="*/ 2 h 28"/>
                      <a:gd name="T58" fmla="*/ 15 w 26"/>
                      <a:gd name="T59" fmla="*/ 3 h 28"/>
                      <a:gd name="T60" fmla="*/ 17 w 26"/>
                      <a:gd name="T61" fmla="*/ 3 h 28"/>
                      <a:gd name="T62" fmla="*/ 17 w 26"/>
                      <a:gd name="T63" fmla="*/ 1 h 28"/>
                      <a:gd name="T64" fmla="*/ 19 w 26"/>
                      <a:gd name="T65" fmla="*/ 1 h 28"/>
                      <a:gd name="T66" fmla="*/ 18 w 26"/>
                      <a:gd name="T67" fmla="*/ 4 h 28"/>
                      <a:gd name="T68" fmla="*/ 21 w 26"/>
                      <a:gd name="T69" fmla="*/ 2 h 28"/>
                      <a:gd name="T70" fmla="*/ 21 w 26"/>
                      <a:gd name="T71" fmla="*/ 2 h 28"/>
                      <a:gd name="T72" fmla="*/ 23 w 26"/>
                      <a:gd name="T73" fmla="*/ 2 h 28"/>
                      <a:gd name="T74" fmla="*/ 24 w 26"/>
                      <a:gd name="T75" fmla="*/ 3 h 28"/>
                      <a:gd name="T76" fmla="*/ 25 w 26"/>
                      <a:gd name="T77" fmla="*/ 4 h 28"/>
                      <a:gd name="T78" fmla="*/ 24 w 26"/>
                      <a:gd name="T79" fmla="*/ 6 h 28"/>
                      <a:gd name="T80" fmla="*/ 18 w 26"/>
                      <a:gd name="T81" fmla="*/ 10 h 28"/>
                      <a:gd name="T82" fmla="*/ 15 w 26"/>
                      <a:gd name="T83" fmla="*/ 28 h 28"/>
                      <a:gd name="T84" fmla="*/ 16 w 26"/>
                      <a:gd name="T85" fmla="*/ 26 h 28"/>
                      <a:gd name="T86" fmla="*/ 19 w 26"/>
                      <a:gd name="T87" fmla="*/ 11 h 28"/>
                      <a:gd name="T88" fmla="*/ 25 w 26"/>
                      <a:gd name="T89" fmla="*/ 6 h 28"/>
                      <a:gd name="T90" fmla="*/ 22 w 26"/>
                      <a:gd name="T91" fmla="*/ 1 h 28"/>
                      <a:gd name="T92" fmla="*/ 20 w 26"/>
                      <a:gd name="T93" fmla="*/ 1 h 28"/>
                      <a:gd name="T94" fmla="*/ 13 w 26"/>
                      <a:gd name="T95" fmla="*/ 1 h 28"/>
                      <a:gd name="T96" fmla="*/ 10 w 26"/>
                      <a:gd name="T9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6" h="28">
                        <a:moveTo>
                          <a:pt x="6" y="9"/>
                        </a:moveTo>
                        <a:cubicBezTo>
                          <a:pt x="6" y="9"/>
                          <a:pt x="6" y="9"/>
                          <a:pt x="6" y="9"/>
                        </a:cubicBezTo>
                        <a:cubicBezTo>
                          <a:pt x="6" y="9"/>
                          <a:pt x="6" y="9"/>
                          <a:pt x="6" y="9"/>
                        </a:cubicBezTo>
                        <a:moveTo>
                          <a:pt x="6" y="9"/>
                        </a:moveTo>
                        <a:cubicBezTo>
                          <a:pt x="6" y="9"/>
                          <a:pt x="6" y="9"/>
                          <a:pt x="6" y="9"/>
                        </a:cubicBezTo>
                        <a:cubicBezTo>
                          <a:pt x="6" y="9"/>
                          <a:pt x="6" y="9"/>
                          <a:pt x="6" y="9"/>
                        </a:cubicBezTo>
                        <a:moveTo>
                          <a:pt x="13" y="2"/>
                        </a:moveTo>
                        <a:cubicBezTo>
                          <a:pt x="13" y="2"/>
                          <a:pt x="13" y="2"/>
                          <a:pt x="13" y="3"/>
                        </a:cubicBezTo>
                        <a:cubicBezTo>
                          <a:pt x="13" y="3"/>
                          <a:pt x="13" y="3"/>
                          <a:pt x="13" y="3"/>
                        </a:cubicBezTo>
                        <a:cubicBezTo>
                          <a:pt x="13" y="3"/>
                          <a:pt x="14" y="3"/>
                          <a:pt x="14" y="3"/>
                        </a:cubicBezTo>
                        <a:cubicBezTo>
                          <a:pt x="14" y="3"/>
                          <a:pt x="14" y="3"/>
                          <a:pt x="14" y="3"/>
                        </a:cubicBezTo>
                        <a:cubicBezTo>
                          <a:pt x="14" y="3"/>
                          <a:pt x="14" y="3"/>
                          <a:pt x="14" y="3"/>
                        </a:cubicBezTo>
                        <a:cubicBezTo>
                          <a:pt x="14" y="3"/>
                          <a:pt x="13" y="3"/>
                          <a:pt x="13" y="3"/>
                        </a:cubicBezTo>
                        <a:cubicBezTo>
                          <a:pt x="13" y="3"/>
                          <a:pt x="13" y="3"/>
                          <a:pt x="13" y="3"/>
                        </a:cubicBezTo>
                        <a:cubicBezTo>
                          <a:pt x="13" y="4"/>
                          <a:pt x="13" y="4"/>
                          <a:pt x="13" y="4"/>
                        </a:cubicBezTo>
                        <a:cubicBezTo>
                          <a:pt x="13" y="4"/>
                          <a:pt x="13" y="4"/>
                          <a:pt x="13" y="4"/>
                        </a:cubicBezTo>
                        <a:cubicBezTo>
                          <a:pt x="13" y="4"/>
                          <a:pt x="13" y="4"/>
                          <a:pt x="13" y="4"/>
                        </a:cubicBezTo>
                        <a:cubicBezTo>
                          <a:pt x="13" y="3"/>
                          <a:pt x="13" y="3"/>
                          <a:pt x="13" y="3"/>
                        </a:cubicBezTo>
                        <a:cubicBezTo>
                          <a:pt x="13" y="3"/>
                          <a:pt x="13" y="3"/>
                          <a:pt x="13" y="3"/>
                        </a:cubicBezTo>
                        <a:cubicBezTo>
                          <a:pt x="13" y="3"/>
                          <a:pt x="13" y="3"/>
                          <a:pt x="13" y="3"/>
                        </a:cubicBezTo>
                        <a:cubicBezTo>
                          <a:pt x="13" y="2"/>
                          <a:pt x="13" y="2"/>
                          <a:pt x="13" y="2"/>
                        </a:cubicBezTo>
                        <a:moveTo>
                          <a:pt x="9" y="1"/>
                        </a:moveTo>
                        <a:cubicBezTo>
                          <a:pt x="10" y="1"/>
                          <a:pt x="10" y="1"/>
                          <a:pt x="10" y="1"/>
                        </a:cubicBezTo>
                        <a:cubicBezTo>
                          <a:pt x="10" y="1"/>
                          <a:pt x="10" y="1"/>
                          <a:pt x="10" y="1"/>
                        </a:cubicBezTo>
                        <a:cubicBezTo>
                          <a:pt x="10" y="1"/>
                          <a:pt x="10" y="1"/>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9" y="2"/>
                          <a:pt x="9" y="2"/>
                        </a:cubicBezTo>
                        <a:cubicBezTo>
                          <a:pt x="9" y="2"/>
                          <a:pt x="9" y="2"/>
                          <a:pt x="9" y="2"/>
                        </a:cubicBezTo>
                        <a:cubicBezTo>
                          <a:pt x="9" y="2"/>
                          <a:pt x="9" y="2"/>
                          <a:pt x="9" y="2"/>
                        </a:cubicBezTo>
                        <a:cubicBezTo>
                          <a:pt x="9" y="2"/>
                          <a:pt x="9" y="2"/>
                          <a:pt x="9" y="1"/>
                        </a:cubicBezTo>
                        <a:cubicBezTo>
                          <a:pt x="9" y="1"/>
                          <a:pt x="9" y="1"/>
                          <a:pt x="9" y="1"/>
                        </a:cubicBezTo>
                        <a:cubicBezTo>
                          <a:pt x="9" y="1"/>
                          <a:pt x="9" y="1"/>
                          <a:pt x="9" y="1"/>
                        </a:cubicBezTo>
                        <a:moveTo>
                          <a:pt x="9" y="0"/>
                        </a:moveTo>
                        <a:cubicBezTo>
                          <a:pt x="9" y="0"/>
                          <a:pt x="9" y="0"/>
                          <a:pt x="9" y="0"/>
                        </a:cubicBezTo>
                        <a:cubicBezTo>
                          <a:pt x="8" y="0"/>
                          <a:pt x="7" y="1"/>
                          <a:pt x="6" y="1"/>
                        </a:cubicBezTo>
                        <a:cubicBezTo>
                          <a:pt x="6" y="1"/>
                          <a:pt x="5" y="2"/>
                          <a:pt x="5" y="2"/>
                        </a:cubicBezTo>
                        <a:cubicBezTo>
                          <a:pt x="4" y="2"/>
                          <a:pt x="3" y="2"/>
                          <a:pt x="2" y="2"/>
                        </a:cubicBezTo>
                        <a:cubicBezTo>
                          <a:pt x="2" y="2"/>
                          <a:pt x="1" y="3"/>
                          <a:pt x="1" y="3"/>
                        </a:cubicBezTo>
                        <a:cubicBezTo>
                          <a:pt x="0" y="4"/>
                          <a:pt x="0" y="5"/>
                          <a:pt x="1" y="5"/>
                        </a:cubicBezTo>
                        <a:cubicBezTo>
                          <a:pt x="1" y="6"/>
                          <a:pt x="2" y="7"/>
                          <a:pt x="2" y="7"/>
                        </a:cubicBezTo>
                        <a:cubicBezTo>
                          <a:pt x="3" y="8"/>
                          <a:pt x="5" y="9"/>
                          <a:pt x="6" y="9"/>
                        </a:cubicBezTo>
                        <a:cubicBezTo>
                          <a:pt x="7" y="9"/>
                          <a:pt x="7" y="10"/>
                          <a:pt x="8" y="10"/>
                        </a:cubicBezTo>
                        <a:cubicBezTo>
                          <a:pt x="8" y="10"/>
                          <a:pt x="9" y="11"/>
                          <a:pt x="9" y="11"/>
                        </a:cubicBezTo>
                        <a:cubicBezTo>
                          <a:pt x="9" y="12"/>
                          <a:pt x="10" y="12"/>
                          <a:pt x="10" y="13"/>
                        </a:cubicBezTo>
                        <a:cubicBezTo>
                          <a:pt x="11" y="14"/>
                          <a:pt x="11" y="15"/>
                          <a:pt x="11" y="16"/>
                        </a:cubicBezTo>
                        <a:cubicBezTo>
                          <a:pt x="11" y="20"/>
                          <a:pt x="11" y="23"/>
                          <a:pt x="10" y="26"/>
                        </a:cubicBezTo>
                        <a:cubicBezTo>
                          <a:pt x="10" y="27"/>
                          <a:pt x="11" y="27"/>
                          <a:pt x="11" y="27"/>
                        </a:cubicBezTo>
                        <a:cubicBezTo>
                          <a:pt x="11" y="27"/>
                          <a:pt x="12" y="27"/>
                          <a:pt x="12" y="26"/>
                        </a:cubicBezTo>
                        <a:cubicBezTo>
                          <a:pt x="12" y="24"/>
                          <a:pt x="12" y="21"/>
                          <a:pt x="12" y="19"/>
                        </a:cubicBezTo>
                        <a:cubicBezTo>
                          <a:pt x="12" y="16"/>
                          <a:pt x="12" y="14"/>
                          <a:pt x="11" y="11"/>
                        </a:cubicBezTo>
                        <a:cubicBezTo>
                          <a:pt x="10" y="10"/>
                          <a:pt x="9" y="10"/>
                          <a:pt x="8" y="9"/>
                        </a:cubicBezTo>
                        <a:cubicBezTo>
                          <a:pt x="7" y="8"/>
                          <a:pt x="6" y="8"/>
                          <a:pt x="5" y="7"/>
                        </a:cubicBezTo>
                        <a:cubicBezTo>
                          <a:pt x="4" y="7"/>
                          <a:pt x="4" y="7"/>
                          <a:pt x="3" y="6"/>
                        </a:cubicBezTo>
                        <a:cubicBezTo>
                          <a:pt x="3" y="6"/>
                          <a:pt x="2" y="6"/>
                          <a:pt x="2" y="6"/>
                        </a:cubicBezTo>
                        <a:cubicBezTo>
                          <a:pt x="2" y="5"/>
                          <a:pt x="2" y="5"/>
                          <a:pt x="2" y="5"/>
                        </a:cubicBezTo>
                        <a:cubicBezTo>
                          <a:pt x="2" y="5"/>
                          <a:pt x="2" y="5"/>
                          <a:pt x="2" y="5"/>
                        </a:cubicBezTo>
                        <a:cubicBezTo>
                          <a:pt x="2" y="4"/>
                          <a:pt x="2" y="4"/>
                          <a:pt x="2" y="4"/>
                        </a:cubicBezTo>
                        <a:cubicBezTo>
                          <a:pt x="2" y="4"/>
                          <a:pt x="2" y="4"/>
                          <a:pt x="2" y="4"/>
                        </a:cubicBezTo>
                        <a:cubicBezTo>
                          <a:pt x="2" y="4"/>
                          <a:pt x="2" y="4"/>
                          <a:pt x="2" y="4"/>
                        </a:cubicBezTo>
                        <a:cubicBezTo>
                          <a:pt x="2" y="4"/>
                          <a:pt x="2" y="4"/>
                          <a:pt x="2" y="3"/>
                        </a:cubicBezTo>
                        <a:cubicBezTo>
                          <a:pt x="2" y="3"/>
                          <a:pt x="3" y="3"/>
                          <a:pt x="3" y="3"/>
                        </a:cubicBezTo>
                        <a:cubicBezTo>
                          <a:pt x="3" y="3"/>
                          <a:pt x="3" y="3"/>
                          <a:pt x="4" y="3"/>
                        </a:cubicBezTo>
                        <a:cubicBezTo>
                          <a:pt x="4" y="3"/>
                          <a:pt x="4" y="3"/>
                          <a:pt x="4" y="3"/>
                        </a:cubicBezTo>
                        <a:cubicBezTo>
                          <a:pt x="5" y="3"/>
                          <a:pt x="5" y="3"/>
                          <a:pt x="5" y="3"/>
                        </a:cubicBezTo>
                        <a:cubicBezTo>
                          <a:pt x="5" y="3"/>
                          <a:pt x="5" y="3"/>
                          <a:pt x="5" y="3"/>
                        </a:cubicBezTo>
                        <a:cubicBezTo>
                          <a:pt x="5" y="4"/>
                          <a:pt x="5" y="5"/>
                          <a:pt x="6" y="6"/>
                        </a:cubicBezTo>
                        <a:cubicBezTo>
                          <a:pt x="6" y="6"/>
                          <a:pt x="6" y="6"/>
                          <a:pt x="6" y="6"/>
                        </a:cubicBezTo>
                        <a:cubicBezTo>
                          <a:pt x="7" y="5"/>
                          <a:pt x="7" y="4"/>
                          <a:pt x="7" y="3"/>
                        </a:cubicBezTo>
                        <a:cubicBezTo>
                          <a:pt x="7" y="3"/>
                          <a:pt x="7" y="3"/>
                          <a:pt x="6" y="2"/>
                        </a:cubicBezTo>
                        <a:cubicBezTo>
                          <a:pt x="6" y="2"/>
                          <a:pt x="7" y="2"/>
                          <a:pt x="7" y="2"/>
                        </a:cubicBezTo>
                        <a:cubicBezTo>
                          <a:pt x="7" y="2"/>
                          <a:pt x="7" y="2"/>
                          <a:pt x="8" y="1"/>
                        </a:cubicBezTo>
                        <a:cubicBezTo>
                          <a:pt x="8" y="1"/>
                          <a:pt x="8" y="1"/>
                          <a:pt x="8" y="1"/>
                        </a:cubicBezTo>
                        <a:cubicBezTo>
                          <a:pt x="8" y="2"/>
                          <a:pt x="8" y="2"/>
                          <a:pt x="8" y="3"/>
                        </a:cubicBezTo>
                        <a:cubicBezTo>
                          <a:pt x="8" y="3"/>
                          <a:pt x="9" y="3"/>
                          <a:pt x="9" y="3"/>
                        </a:cubicBezTo>
                        <a:cubicBezTo>
                          <a:pt x="10" y="3"/>
                          <a:pt x="10" y="3"/>
                          <a:pt x="11" y="3"/>
                        </a:cubicBezTo>
                        <a:cubicBezTo>
                          <a:pt x="11" y="2"/>
                          <a:pt x="11" y="2"/>
                          <a:pt x="11" y="1"/>
                        </a:cubicBezTo>
                        <a:cubicBezTo>
                          <a:pt x="11" y="1"/>
                          <a:pt x="11" y="1"/>
                          <a:pt x="11" y="1"/>
                        </a:cubicBezTo>
                        <a:cubicBezTo>
                          <a:pt x="12" y="1"/>
                          <a:pt x="12" y="1"/>
                          <a:pt x="12" y="2"/>
                        </a:cubicBezTo>
                        <a:cubicBezTo>
                          <a:pt x="12" y="2"/>
                          <a:pt x="12" y="2"/>
                          <a:pt x="12" y="3"/>
                        </a:cubicBezTo>
                        <a:cubicBezTo>
                          <a:pt x="11" y="3"/>
                          <a:pt x="11" y="4"/>
                          <a:pt x="12" y="5"/>
                        </a:cubicBezTo>
                        <a:cubicBezTo>
                          <a:pt x="12" y="5"/>
                          <a:pt x="12" y="5"/>
                          <a:pt x="12" y="5"/>
                        </a:cubicBezTo>
                        <a:cubicBezTo>
                          <a:pt x="13" y="5"/>
                          <a:pt x="14" y="5"/>
                          <a:pt x="14" y="4"/>
                        </a:cubicBezTo>
                        <a:cubicBezTo>
                          <a:pt x="15" y="4"/>
                          <a:pt x="15" y="3"/>
                          <a:pt x="15" y="3"/>
                        </a:cubicBezTo>
                        <a:cubicBezTo>
                          <a:pt x="15" y="2"/>
                          <a:pt x="14" y="2"/>
                          <a:pt x="14" y="2"/>
                        </a:cubicBezTo>
                        <a:cubicBezTo>
                          <a:pt x="14" y="2"/>
                          <a:pt x="14" y="2"/>
                          <a:pt x="15" y="2"/>
                        </a:cubicBezTo>
                        <a:cubicBezTo>
                          <a:pt x="15" y="2"/>
                          <a:pt x="15" y="2"/>
                          <a:pt x="15" y="2"/>
                        </a:cubicBezTo>
                        <a:cubicBezTo>
                          <a:pt x="15" y="2"/>
                          <a:pt x="15" y="3"/>
                          <a:pt x="15" y="3"/>
                        </a:cubicBezTo>
                        <a:cubicBezTo>
                          <a:pt x="15" y="4"/>
                          <a:pt x="15" y="4"/>
                          <a:pt x="16" y="4"/>
                        </a:cubicBezTo>
                        <a:cubicBezTo>
                          <a:pt x="16" y="4"/>
                          <a:pt x="16" y="4"/>
                          <a:pt x="16" y="4"/>
                        </a:cubicBezTo>
                        <a:cubicBezTo>
                          <a:pt x="16" y="3"/>
                          <a:pt x="17" y="3"/>
                          <a:pt x="17" y="3"/>
                        </a:cubicBezTo>
                        <a:cubicBezTo>
                          <a:pt x="17" y="2"/>
                          <a:pt x="17" y="2"/>
                          <a:pt x="17" y="2"/>
                        </a:cubicBezTo>
                        <a:cubicBezTo>
                          <a:pt x="17" y="2"/>
                          <a:pt x="17" y="2"/>
                          <a:pt x="17" y="1"/>
                        </a:cubicBezTo>
                        <a:cubicBezTo>
                          <a:pt x="17" y="1"/>
                          <a:pt x="17" y="1"/>
                          <a:pt x="17" y="1"/>
                        </a:cubicBezTo>
                        <a:cubicBezTo>
                          <a:pt x="17" y="1"/>
                          <a:pt x="17" y="1"/>
                          <a:pt x="17" y="1"/>
                        </a:cubicBezTo>
                        <a:cubicBezTo>
                          <a:pt x="17" y="1"/>
                          <a:pt x="18" y="1"/>
                          <a:pt x="18" y="1"/>
                        </a:cubicBezTo>
                        <a:cubicBezTo>
                          <a:pt x="18" y="1"/>
                          <a:pt x="18" y="1"/>
                          <a:pt x="19" y="1"/>
                        </a:cubicBezTo>
                        <a:cubicBezTo>
                          <a:pt x="19" y="1"/>
                          <a:pt x="19" y="1"/>
                          <a:pt x="19" y="1"/>
                        </a:cubicBezTo>
                        <a:cubicBezTo>
                          <a:pt x="18" y="2"/>
                          <a:pt x="18" y="2"/>
                          <a:pt x="18" y="3"/>
                        </a:cubicBezTo>
                        <a:cubicBezTo>
                          <a:pt x="18" y="3"/>
                          <a:pt x="18" y="3"/>
                          <a:pt x="18" y="4"/>
                        </a:cubicBezTo>
                        <a:cubicBezTo>
                          <a:pt x="18" y="4"/>
                          <a:pt x="19" y="4"/>
                          <a:pt x="19" y="4"/>
                        </a:cubicBezTo>
                        <a:cubicBezTo>
                          <a:pt x="20" y="4"/>
                          <a:pt x="20" y="3"/>
                          <a:pt x="21" y="2"/>
                        </a:cubicBezTo>
                        <a:cubicBezTo>
                          <a:pt x="21" y="2"/>
                          <a:pt x="21" y="2"/>
                          <a:pt x="21" y="2"/>
                        </a:cubicBezTo>
                        <a:cubicBezTo>
                          <a:pt x="21" y="2"/>
                          <a:pt x="21" y="2"/>
                          <a:pt x="21" y="2"/>
                        </a:cubicBezTo>
                        <a:cubicBezTo>
                          <a:pt x="21" y="2"/>
                          <a:pt x="21" y="2"/>
                          <a:pt x="21" y="2"/>
                        </a:cubicBezTo>
                        <a:cubicBezTo>
                          <a:pt x="21" y="2"/>
                          <a:pt x="21" y="2"/>
                          <a:pt x="21" y="2"/>
                        </a:cubicBezTo>
                        <a:cubicBezTo>
                          <a:pt x="21" y="3"/>
                          <a:pt x="21" y="3"/>
                          <a:pt x="22" y="4"/>
                        </a:cubicBezTo>
                        <a:cubicBezTo>
                          <a:pt x="22" y="4"/>
                          <a:pt x="22" y="4"/>
                          <a:pt x="22" y="4"/>
                        </a:cubicBezTo>
                        <a:cubicBezTo>
                          <a:pt x="23" y="4"/>
                          <a:pt x="23" y="3"/>
                          <a:pt x="23" y="2"/>
                        </a:cubicBezTo>
                        <a:cubicBezTo>
                          <a:pt x="23" y="2"/>
                          <a:pt x="23" y="2"/>
                          <a:pt x="23" y="2"/>
                        </a:cubicBezTo>
                        <a:cubicBezTo>
                          <a:pt x="23" y="2"/>
                          <a:pt x="24" y="2"/>
                          <a:pt x="24" y="3"/>
                        </a:cubicBezTo>
                        <a:cubicBezTo>
                          <a:pt x="24" y="3"/>
                          <a:pt x="24" y="3"/>
                          <a:pt x="24" y="3"/>
                        </a:cubicBezTo>
                        <a:cubicBezTo>
                          <a:pt x="24" y="3"/>
                          <a:pt x="24" y="3"/>
                          <a:pt x="24" y="3"/>
                        </a:cubicBezTo>
                        <a:cubicBezTo>
                          <a:pt x="24" y="3"/>
                          <a:pt x="24" y="3"/>
                          <a:pt x="25" y="3"/>
                        </a:cubicBezTo>
                        <a:cubicBezTo>
                          <a:pt x="25" y="3"/>
                          <a:pt x="25" y="4"/>
                          <a:pt x="25" y="4"/>
                        </a:cubicBezTo>
                        <a:cubicBezTo>
                          <a:pt x="25" y="4"/>
                          <a:pt x="25" y="4"/>
                          <a:pt x="25" y="4"/>
                        </a:cubicBezTo>
                        <a:cubicBezTo>
                          <a:pt x="25" y="4"/>
                          <a:pt x="25" y="4"/>
                          <a:pt x="24" y="5"/>
                        </a:cubicBezTo>
                        <a:cubicBezTo>
                          <a:pt x="24" y="5"/>
                          <a:pt x="24" y="5"/>
                          <a:pt x="24" y="6"/>
                        </a:cubicBezTo>
                        <a:cubicBezTo>
                          <a:pt x="23" y="6"/>
                          <a:pt x="23" y="7"/>
                          <a:pt x="23" y="7"/>
                        </a:cubicBezTo>
                        <a:cubicBezTo>
                          <a:pt x="22" y="8"/>
                          <a:pt x="21" y="8"/>
                          <a:pt x="20" y="9"/>
                        </a:cubicBezTo>
                        <a:cubicBezTo>
                          <a:pt x="19" y="9"/>
                          <a:pt x="19" y="9"/>
                          <a:pt x="18" y="10"/>
                        </a:cubicBezTo>
                        <a:cubicBezTo>
                          <a:pt x="18" y="10"/>
                          <a:pt x="17" y="11"/>
                          <a:pt x="17" y="12"/>
                        </a:cubicBezTo>
                        <a:cubicBezTo>
                          <a:pt x="15" y="14"/>
                          <a:pt x="15" y="18"/>
                          <a:pt x="15" y="21"/>
                        </a:cubicBezTo>
                        <a:cubicBezTo>
                          <a:pt x="15" y="23"/>
                          <a:pt x="15" y="25"/>
                          <a:pt x="15" y="28"/>
                        </a:cubicBezTo>
                        <a:cubicBezTo>
                          <a:pt x="15" y="28"/>
                          <a:pt x="16" y="28"/>
                          <a:pt x="16" y="28"/>
                        </a:cubicBezTo>
                        <a:cubicBezTo>
                          <a:pt x="16" y="28"/>
                          <a:pt x="17" y="28"/>
                          <a:pt x="17" y="28"/>
                        </a:cubicBezTo>
                        <a:cubicBezTo>
                          <a:pt x="16" y="27"/>
                          <a:pt x="16" y="26"/>
                          <a:pt x="16" y="26"/>
                        </a:cubicBezTo>
                        <a:cubicBezTo>
                          <a:pt x="16" y="23"/>
                          <a:pt x="16" y="20"/>
                          <a:pt x="16" y="18"/>
                        </a:cubicBezTo>
                        <a:cubicBezTo>
                          <a:pt x="16" y="16"/>
                          <a:pt x="17" y="15"/>
                          <a:pt x="17" y="13"/>
                        </a:cubicBezTo>
                        <a:cubicBezTo>
                          <a:pt x="18" y="12"/>
                          <a:pt x="18" y="12"/>
                          <a:pt x="19" y="11"/>
                        </a:cubicBezTo>
                        <a:cubicBezTo>
                          <a:pt x="19" y="11"/>
                          <a:pt x="19" y="10"/>
                          <a:pt x="20" y="10"/>
                        </a:cubicBezTo>
                        <a:cubicBezTo>
                          <a:pt x="21" y="9"/>
                          <a:pt x="22" y="9"/>
                          <a:pt x="23" y="8"/>
                        </a:cubicBezTo>
                        <a:cubicBezTo>
                          <a:pt x="24" y="8"/>
                          <a:pt x="25" y="7"/>
                          <a:pt x="25" y="6"/>
                        </a:cubicBezTo>
                        <a:cubicBezTo>
                          <a:pt x="26" y="5"/>
                          <a:pt x="26" y="4"/>
                          <a:pt x="26" y="3"/>
                        </a:cubicBezTo>
                        <a:cubicBezTo>
                          <a:pt x="26" y="3"/>
                          <a:pt x="25" y="2"/>
                          <a:pt x="25" y="2"/>
                        </a:cubicBezTo>
                        <a:cubicBezTo>
                          <a:pt x="24" y="1"/>
                          <a:pt x="23" y="1"/>
                          <a:pt x="22" y="1"/>
                        </a:cubicBezTo>
                        <a:cubicBezTo>
                          <a:pt x="22" y="1"/>
                          <a:pt x="22" y="1"/>
                          <a:pt x="21" y="1"/>
                        </a:cubicBezTo>
                        <a:cubicBezTo>
                          <a:pt x="21" y="1"/>
                          <a:pt x="20" y="1"/>
                          <a:pt x="20" y="1"/>
                        </a:cubicBezTo>
                        <a:cubicBezTo>
                          <a:pt x="20" y="1"/>
                          <a:pt x="20" y="1"/>
                          <a:pt x="20" y="1"/>
                        </a:cubicBezTo>
                        <a:cubicBezTo>
                          <a:pt x="19" y="0"/>
                          <a:pt x="18" y="0"/>
                          <a:pt x="17" y="0"/>
                        </a:cubicBezTo>
                        <a:cubicBezTo>
                          <a:pt x="16" y="0"/>
                          <a:pt x="16" y="0"/>
                          <a:pt x="15" y="1"/>
                        </a:cubicBezTo>
                        <a:cubicBezTo>
                          <a:pt x="15" y="0"/>
                          <a:pt x="14" y="1"/>
                          <a:pt x="13" y="1"/>
                        </a:cubicBezTo>
                        <a:cubicBezTo>
                          <a:pt x="13" y="1"/>
                          <a:pt x="13" y="0"/>
                          <a:pt x="12" y="0"/>
                        </a:cubicBezTo>
                        <a:cubicBezTo>
                          <a:pt x="12" y="0"/>
                          <a:pt x="11" y="0"/>
                          <a:pt x="11" y="0"/>
                        </a:cubicBezTo>
                        <a:cubicBezTo>
                          <a:pt x="10" y="0"/>
                          <a:pt x="10" y="0"/>
                          <a:pt x="10" y="0"/>
                        </a:cubicBezTo>
                        <a:cubicBezTo>
                          <a:pt x="10" y="0"/>
                          <a:pt x="9" y="0"/>
                          <a:pt x="9"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4" name="Freeform 484"/>
                  <p:cNvSpPr/>
                  <p:nvPr/>
                </p:nvSpPr>
                <p:spPr bwMode="auto">
                  <a:xfrm>
                    <a:off x="896938" y="2190751"/>
                    <a:ext cx="1588" cy="11113"/>
                  </a:xfrm>
                  <a:custGeom>
                    <a:avLst/>
                    <a:gdLst>
                      <a:gd name="T0" fmla="*/ 0 w 1"/>
                      <a:gd name="T1" fmla="*/ 1 h 11"/>
                      <a:gd name="T2" fmla="*/ 0 w 1"/>
                      <a:gd name="T3" fmla="*/ 11 h 11"/>
                      <a:gd name="T4" fmla="*/ 1 w 1"/>
                      <a:gd name="T5" fmla="*/ 11 h 11"/>
                      <a:gd name="T6" fmla="*/ 1 w 1"/>
                      <a:gd name="T7" fmla="*/ 11 h 11"/>
                      <a:gd name="T8" fmla="*/ 1 w 1"/>
                      <a:gd name="T9" fmla="*/ 1 h 11"/>
                      <a:gd name="T10" fmla="*/ 0 w 1"/>
                      <a:gd name="T11" fmla="*/ 0 h 11"/>
                      <a:gd name="T12" fmla="*/ 0 w 1"/>
                      <a:gd name="T13" fmla="*/ 1 h 11"/>
                    </a:gdLst>
                    <a:ahLst/>
                    <a:cxnLst>
                      <a:cxn ang="0">
                        <a:pos x="T0" y="T1"/>
                      </a:cxn>
                      <a:cxn ang="0">
                        <a:pos x="T2" y="T3"/>
                      </a:cxn>
                      <a:cxn ang="0">
                        <a:pos x="T4" y="T5"/>
                      </a:cxn>
                      <a:cxn ang="0">
                        <a:pos x="T6" y="T7"/>
                      </a:cxn>
                      <a:cxn ang="0">
                        <a:pos x="T8" y="T9"/>
                      </a:cxn>
                      <a:cxn ang="0">
                        <a:pos x="T10" y="T11"/>
                      </a:cxn>
                      <a:cxn ang="0">
                        <a:pos x="T12" y="T13"/>
                      </a:cxn>
                    </a:cxnLst>
                    <a:rect l="0" t="0" r="r" b="b"/>
                    <a:pathLst>
                      <a:path w="1" h="11">
                        <a:moveTo>
                          <a:pt x="0" y="1"/>
                        </a:moveTo>
                        <a:cubicBezTo>
                          <a:pt x="0" y="4"/>
                          <a:pt x="0" y="7"/>
                          <a:pt x="0" y="11"/>
                        </a:cubicBezTo>
                        <a:cubicBezTo>
                          <a:pt x="0" y="11"/>
                          <a:pt x="0" y="11"/>
                          <a:pt x="1" y="11"/>
                        </a:cubicBezTo>
                        <a:cubicBezTo>
                          <a:pt x="1" y="11"/>
                          <a:pt x="1" y="11"/>
                          <a:pt x="1" y="11"/>
                        </a:cubicBezTo>
                        <a:cubicBezTo>
                          <a:pt x="1" y="7"/>
                          <a:pt x="1" y="4"/>
                          <a:pt x="1" y="1"/>
                        </a:cubicBezTo>
                        <a:cubicBezTo>
                          <a:pt x="1" y="0"/>
                          <a:pt x="1" y="0"/>
                          <a:pt x="0" y="0"/>
                        </a:cubicBezTo>
                        <a:cubicBezTo>
                          <a:pt x="0" y="0"/>
                          <a:pt x="0" y="0"/>
                          <a:pt x="0"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5" name="Freeform 485"/>
                  <p:cNvSpPr/>
                  <p:nvPr/>
                </p:nvSpPr>
                <p:spPr bwMode="auto">
                  <a:xfrm>
                    <a:off x="912813" y="2197101"/>
                    <a:ext cx="9525" cy="7938"/>
                  </a:xfrm>
                  <a:custGeom>
                    <a:avLst/>
                    <a:gdLst>
                      <a:gd name="T0" fmla="*/ 8 w 9"/>
                      <a:gd name="T1" fmla="*/ 0 h 8"/>
                      <a:gd name="T2" fmla="*/ 4 w 9"/>
                      <a:gd name="T3" fmla="*/ 3 h 8"/>
                      <a:gd name="T4" fmla="*/ 0 w 9"/>
                      <a:gd name="T5" fmla="*/ 8 h 8"/>
                      <a:gd name="T6" fmla="*/ 0 w 9"/>
                      <a:gd name="T7" fmla="*/ 8 h 8"/>
                      <a:gd name="T8" fmla="*/ 1 w 9"/>
                      <a:gd name="T9" fmla="*/ 8 h 8"/>
                      <a:gd name="T10" fmla="*/ 1 w 9"/>
                      <a:gd name="T11" fmla="*/ 8 h 8"/>
                      <a:gd name="T12" fmla="*/ 6 w 9"/>
                      <a:gd name="T13" fmla="*/ 3 h 8"/>
                      <a:gd name="T14" fmla="*/ 9 w 9"/>
                      <a:gd name="T15" fmla="*/ 1 h 8"/>
                      <a:gd name="T16" fmla="*/ 9 w 9"/>
                      <a:gd name="T17" fmla="*/ 1 h 8"/>
                      <a:gd name="T18" fmla="*/ 8 w 9"/>
                      <a:gd name="T19" fmla="*/ 0 h 8"/>
                      <a:gd name="T20" fmla="*/ 8 w 9"/>
                      <a:gd name="T2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8">
                        <a:moveTo>
                          <a:pt x="8" y="0"/>
                        </a:moveTo>
                        <a:cubicBezTo>
                          <a:pt x="7" y="1"/>
                          <a:pt x="5" y="2"/>
                          <a:pt x="4" y="3"/>
                        </a:cubicBezTo>
                        <a:cubicBezTo>
                          <a:pt x="2" y="5"/>
                          <a:pt x="1" y="6"/>
                          <a:pt x="0" y="8"/>
                        </a:cubicBezTo>
                        <a:cubicBezTo>
                          <a:pt x="0" y="8"/>
                          <a:pt x="0" y="8"/>
                          <a:pt x="0" y="8"/>
                        </a:cubicBezTo>
                        <a:cubicBezTo>
                          <a:pt x="0" y="8"/>
                          <a:pt x="1" y="8"/>
                          <a:pt x="1" y="8"/>
                        </a:cubicBezTo>
                        <a:cubicBezTo>
                          <a:pt x="1" y="8"/>
                          <a:pt x="1" y="8"/>
                          <a:pt x="1" y="8"/>
                        </a:cubicBezTo>
                        <a:cubicBezTo>
                          <a:pt x="3" y="6"/>
                          <a:pt x="4" y="4"/>
                          <a:pt x="6" y="3"/>
                        </a:cubicBezTo>
                        <a:cubicBezTo>
                          <a:pt x="7" y="2"/>
                          <a:pt x="8" y="2"/>
                          <a:pt x="9" y="1"/>
                        </a:cubicBezTo>
                        <a:cubicBezTo>
                          <a:pt x="9" y="1"/>
                          <a:pt x="9" y="1"/>
                          <a:pt x="9" y="1"/>
                        </a:cubicBezTo>
                        <a:cubicBezTo>
                          <a:pt x="9" y="0"/>
                          <a:pt x="9" y="0"/>
                          <a:pt x="8" y="0"/>
                        </a:cubicBezTo>
                        <a:cubicBezTo>
                          <a:pt x="8" y="0"/>
                          <a:pt x="8" y="0"/>
                          <a:pt x="8"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6" name="Freeform 486"/>
                  <p:cNvSpPr>
                    <a:spLocks noEditPoints="1"/>
                  </p:cNvSpPr>
                  <p:nvPr/>
                </p:nvSpPr>
                <p:spPr bwMode="auto">
                  <a:xfrm>
                    <a:off x="920750" y="2209801"/>
                    <a:ext cx="9525" cy="3175"/>
                  </a:xfrm>
                  <a:custGeom>
                    <a:avLst/>
                    <a:gdLst>
                      <a:gd name="T0" fmla="*/ 3 w 9"/>
                      <a:gd name="T1" fmla="*/ 1 h 2"/>
                      <a:gd name="T2" fmla="*/ 3 w 9"/>
                      <a:gd name="T3" fmla="*/ 1 h 2"/>
                      <a:gd name="T4" fmla="*/ 3 w 9"/>
                      <a:gd name="T5" fmla="*/ 1 h 2"/>
                      <a:gd name="T6" fmla="*/ 8 w 9"/>
                      <a:gd name="T7" fmla="*/ 0 h 2"/>
                      <a:gd name="T8" fmla="*/ 3 w 9"/>
                      <a:gd name="T9" fmla="*/ 1 h 2"/>
                      <a:gd name="T10" fmla="*/ 0 w 9"/>
                      <a:gd name="T11" fmla="*/ 1 h 2"/>
                      <a:gd name="T12" fmla="*/ 0 w 9"/>
                      <a:gd name="T13" fmla="*/ 2 h 2"/>
                      <a:gd name="T14" fmla="*/ 0 w 9"/>
                      <a:gd name="T15" fmla="*/ 2 h 2"/>
                      <a:gd name="T16" fmla="*/ 5 w 9"/>
                      <a:gd name="T17" fmla="*/ 2 h 2"/>
                      <a:gd name="T18" fmla="*/ 9 w 9"/>
                      <a:gd name="T19" fmla="*/ 1 h 2"/>
                      <a:gd name="T20" fmla="*/ 9 w 9"/>
                      <a:gd name="T21" fmla="*/ 0 h 2"/>
                      <a:gd name="T22" fmla="*/ 8 w 9"/>
                      <a:gd name="T23" fmla="*/ 0 h 2"/>
                      <a:gd name="T24" fmla="*/ 8 w 9"/>
                      <a:gd name="T25"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 h="2">
                        <a:moveTo>
                          <a:pt x="3" y="1"/>
                        </a:moveTo>
                        <a:cubicBezTo>
                          <a:pt x="3" y="1"/>
                          <a:pt x="3" y="1"/>
                          <a:pt x="3" y="1"/>
                        </a:cubicBezTo>
                        <a:cubicBezTo>
                          <a:pt x="3" y="1"/>
                          <a:pt x="3" y="1"/>
                          <a:pt x="3" y="1"/>
                        </a:cubicBezTo>
                        <a:moveTo>
                          <a:pt x="8" y="0"/>
                        </a:moveTo>
                        <a:cubicBezTo>
                          <a:pt x="6" y="0"/>
                          <a:pt x="5" y="1"/>
                          <a:pt x="3" y="1"/>
                        </a:cubicBezTo>
                        <a:cubicBezTo>
                          <a:pt x="2" y="1"/>
                          <a:pt x="1" y="1"/>
                          <a:pt x="0" y="1"/>
                        </a:cubicBezTo>
                        <a:cubicBezTo>
                          <a:pt x="0" y="1"/>
                          <a:pt x="0" y="1"/>
                          <a:pt x="0" y="2"/>
                        </a:cubicBezTo>
                        <a:cubicBezTo>
                          <a:pt x="0" y="2"/>
                          <a:pt x="0" y="2"/>
                          <a:pt x="0" y="2"/>
                        </a:cubicBezTo>
                        <a:cubicBezTo>
                          <a:pt x="2" y="2"/>
                          <a:pt x="3" y="2"/>
                          <a:pt x="5" y="2"/>
                        </a:cubicBezTo>
                        <a:cubicBezTo>
                          <a:pt x="6" y="2"/>
                          <a:pt x="7" y="1"/>
                          <a:pt x="9" y="1"/>
                        </a:cubicBezTo>
                        <a:cubicBezTo>
                          <a:pt x="9" y="1"/>
                          <a:pt x="9" y="1"/>
                          <a:pt x="9" y="0"/>
                        </a:cubicBezTo>
                        <a:cubicBezTo>
                          <a:pt x="9" y="0"/>
                          <a:pt x="9" y="0"/>
                          <a:pt x="8" y="0"/>
                        </a:cubicBezTo>
                        <a:cubicBezTo>
                          <a:pt x="8" y="0"/>
                          <a:pt x="8" y="0"/>
                          <a:pt x="8"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7" name="Freeform 487"/>
                  <p:cNvSpPr/>
                  <p:nvPr/>
                </p:nvSpPr>
                <p:spPr bwMode="auto">
                  <a:xfrm>
                    <a:off x="925513" y="2225676"/>
                    <a:ext cx="9525" cy="0"/>
                  </a:xfrm>
                  <a:custGeom>
                    <a:avLst/>
                    <a:gdLst>
                      <a:gd name="T0" fmla="*/ 8 w 9"/>
                      <a:gd name="T1" fmla="*/ 0 h 1"/>
                      <a:gd name="T2" fmla="*/ 6 w 9"/>
                      <a:gd name="T3" fmla="*/ 0 h 1"/>
                      <a:gd name="T4" fmla="*/ 2 w 9"/>
                      <a:gd name="T5" fmla="*/ 0 h 1"/>
                      <a:gd name="T6" fmla="*/ 0 w 9"/>
                      <a:gd name="T7" fmla="*/ 0 h 1"/>
                      <a:gd name="T8" fmla="*/ 0 w 9"/>
                      <a:gd name="T9" fmla="*/ 1 h 1"/>
                      <a:gd name="T10" fmla="*/ 0 w 9"/>
                      <a:gd name="T11" fmla="*/ 1 h 1"/>
                      <a:gd name="T12" fmla="*/ 2 w 9"/>
                      <a:gd name="T13" fmla="*/ 1 h 1"/>
                      <a:gd name="T14" fmla="*/ 9 w 9"/>
                      <a:gd name="T15" fmla="*/ 1 h 1"/>
                      <a:gd name="T16" fmla="*/ 9 w 9"/>
                      <a:gd name="T17" fmla="*/ 0 h 1"/>
                      <a:gd name="T18" fmla="*/ 9 w 9"/>
                      <a:gd name="T19" fmla="*/ 0 h 1"/>
                      <a:gd name="T20" fmla="*/ 8 w 9"/>
                      <a:gd name="T21"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
                        <a:moveTo>
                          <a:pt x="8" y="0"/>
                        </a:moveTo>
                        <a:cubicBezTo>
                          <a:pt x="8" y="0"/>
                          <a:pt x="7" y="0"/>
                          <a:pt x="6" y="0"/>
                        </a:cubicBezTo>
                        <a:cubicBezTo>
                          <a:pt x="5" y="0"/>
                          <a:pt x="3" y="0"/>
                          <a:pt x="2" y="0"/>
                        </a:cubicBezTo>
                        <a:cubicBezTo>
                          <a:pt x="1" y="0"/>
                          <a:pt x="1" y="0"/>
                          <a:pt x="0" y="0"/>
                        </a:cubicBezTo>
                        <a:cubicBezTo>
                          <a:pt x="0" y="0"/>
                          <a:pt x="0" y="0"/>
                          <a:pt x="0" y="1"/>
                        </a:cubicBezTo>
                        <a:cubicBezTo>
                          <a:pt x="0" y="1"/>
                          <a:pt x="0" y="1"/>
                          <a:pt x="0" y="1"/>
                        </a:cubicBezTo>
                        <a:cubicBezTo>
                          <a:pt x="1" y="1"/>
                          <a:pt x="1" y="1"/>
                          <a:pt x="2" y="1"/>
                        </a:cubicBezTo>
                        <a:cubicBezTo>
                          <a:pt x="4" y="1"/>
                          <a:pt x="7" y="1"/>
                          <a:pt x="9" y="1"/>
                        </a:cubicBezTo>
                        <a:cubicBezTo>
                          <a:pt x="9" y="1"/>
                          <a:pt x="9" y="0"/>
                          <a:pt x="9" y="0"/>
                        </a:cubicBezTo>
                        <a:cubicBezTo>
                          <a:pt x="9" y="0"/>
                          <a:pt x="9" y="0"/>
                          <a:pt x="9" y="0"/>
                        </a:cubicBezTo>
                        <a:cubicBezTo>
                          <a:pt x="9" y="0"/>
                          <a:pt x="8" y="0"/>
                          <a:pt x="8"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8" name="Freeform 488"/>
                  <p:cNvSpPr>
                    <a:spLocks noEditPoints="1"/>
                  </p:cNvSpPr>
                  <p:nvPr/>
                </p:nvSpPr>
                <p:spPr bwMode="auto">
                  <a:xfrm>
                    <a:off x="923925" y="2238376"/>
                    <a:ext cx="7938" cy="6350"/>
                  </a:xfrm>
                  <a:custGeom>
                    <a:avLst/>
                    <a:gdLst>
                      <a:gd name="T0" fmla="*/ 2 w 7"/>
                      <a:gd name="T1" fmla="*/ 2 h 6"/>
                      <a:gd name="T2" fmla="*/ 2 w 7"/>
                      <a:gd name="T3" fmla="*/ 2 h 6"/>
                      <a:gd name="T4" fmla="*/ 2 w 7"/>
                      <a:gd name="T5" fmla="*/ 2 h 6"/>
                      <a:gd name="T6" fmla="*/ 0 w 7"/>
                      <a:gd name="T7" fmla="*/ 0 h 6"/>
                      <a:gd name="T8" fmla="*/ 1 w 7"/>
                      <a:gd name="T9" fmla="*/ 1 h 6"/>
                      <a:gd name="T10" fmla="*/ 2 w 7"/>
                      <a:gd name="T11" fmla="*/ 2 h 6"/>
                      <a:gd name="T12" fmla="*/ 5 w 7"/>
                      <a:gd name="T13" fmla="*/ 3 h 6"/>
                      <a:gd name="T14" fmla="*/ 6 w 7"/>
                      <a:gd name="T15" fmla="*/ 4 h 6"/>
                      <a:gd name="T16" fmla="*/ 6 w 7"/>
                      <a:gd name="T17" fmla="*/ 4 h 6"/>
                      <a:gd name="T18" fmla="*/ 6 w 7"/>
                      <a:gd name="T19" fmla="*/ 5 h 6"/>
                      <a:gd name="T20" fmla="*/ 6 w 7"/>
                      <a:gd name="T21" fmla="*/ 5 h 6"/>
                      <a:gd name="T22" fmla="*/ 6 w 7"/>
                      <a:gd name="T23" fmla="*/ 5 h 6"/>
                      <a:gd name="T24" fmla="*/ 6 w 7"/>
                      <a:gd name="T25" fmla="*/ 6 h 6"/>
                      <a:gd name="T26" fmla="*/ 7 w 7"/>
                      <a:gd name="T27" fmla="*/ 6 h 6"/>
                      <a:gd name="T28" fmla="*/ 7 w 7"/>
                      <a:gd name="T29" fmla="*/ 4 h 6"/>
                      <a:gd name="T30" fmla="*/ 5 w 7"/>
                      <a:gd name="T31" fmla="*/ 2 h 6"/>
                      <a:gd name="T32" fmla="*/ 1 w 7"/>
                      <a:gd name="T33" fmla="*/ 0 h 6"/>
                      <a:gd name="T34" fmla="*/ 1 w 7"/>
                      <a:gd name="T35" fmla="*/ 0 h 6"/>
                      <a:gd name="T36" fmla="*/ 0 w 7"/>
                      <a:gd name="T3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 h="6">
                        <a:moveTo>
                          <a:pt x="2" y="2"/>
                        </a:moveTo>
                        <a:cubicBezTo>
                          <a:pt x="2" y="2"/>
                          <a:pt x="2" y="2"/>
                          <a:pt x="2" y="2"/>
                        </a:cubicBezTo>
                        <a:cubicBezTo>
                          <a:pt x="2" y="2"/>
                          <a:pt x="2" y="2"/>
                          <a:pt x="2" y="2"/>
                        </a:cubicBezTo>
                        <a:moveTo>
                          <a:pt x="0" y="0"/>
                        </a:moveTo>
                        <a:cubicBezTo>
                          <a:pt x="0" y="1"/>
                          <a:pt x="0" y="1"/>
                          <a:pt x="1" y="1"/>
                        </a:cubicBezTo>
                        <a:cubicBezTo>
                          <a:pt x="1" y="1"/>
                          <a:pt x="2" y="2"/>
                          <a:pt x="2" y="2"/>
                        </a:cubicBezTo>
                        <a:cubicBezTo>
                          <a:pt x="3" y="2"/>
                          <a:pt x="4" y="3"/>
                          <a:pt x="5" y="3"/>
                        </a:cubicBezTo>
                        <a:cubicBezTo>
                          <a:pt x="5" y="3"/>
                          <a:pt x="5" y="4"/>
                          <a:pt x="6" y="4"/>
                        </a:cubicBezTo>
                        <a:cubicBezTo>
                          <a:pt x="6" y="4"/>
                          <a:pt x="6" y="4"/>
                          <a:pt x="6" y="4"/>
                        </a:cubicBezTo>
                        <a:cubicBezTo>
                          <a:pt x="6" y="5"/>
                          <a:pt x="6" y="5"/>
                          <a:pt x="6" y="5"/>
                        </a:cubicBezTo>
                        <a:cubicBezTo>
                          <a:pt x="6" y="5"/>
                          <a:pt x="6" y="5"/>
                          <a:pt x="6" y="5"/>
                        </a:cubicBezTo>
                        <a:cubicBezTo>
                          <a:pt x="6" y="5"/>
                          <a:pt x="6" y="5"/>
                          <a:pt x="6" y="5"/>
                        </a:cubicBezTo>
                        <a:cubicBezTo>
                          <a:pt x="6" y="6"/>
                          <a:pt x="6" y="6"/>
                          <a:pt x="6" y="6"/>
                        </a:cubicBezTo>
                        <a:cubicBezTo>
                          <a:pt x="7" y="6"/>
                          <a:pt x="7" y="6"/>
                          <a:pt x="7" y="6"/>
                        </a:cubicBezTo>
                        <a:cubicBezTo>
                          <a:pt x="7" y="5"/>
                          <a:pt x="7" y="4"/>
                          <a:pt x="7" y="4"/>
                        </a:cubicBezTo>
                        <a:cubicBezTo>
                          <a:pt x="6" y="3"/>
                          <a:pt x="6" y="2"/>
                          <a:pt x="5" y="2"/>
                        </a:cubicBezTo>
                        <a:cubicBezTo>
                          <a:pt x="4" y="1"/>
                          <a:pt x="2" y="1"/>
                          <a:pt x="1" y="0"/>
                        </a:cubicBezTo>
                        <a:cubicBezTo>
                          <a:pt x="1" y="0"/>
                          <a:pt x="1" y="0"/>
                          <a:pt x="1"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9" name="Freeform 489"/>
                  <p:cNvSpPr/>
                  <p:nvPr/>
                </p:nvSpPr>
                <p:spPr bwMode="auto">
                  <a:xfrm>
                    <a:off x="919163" y="2251076"/>
                    <a:ext cx="7938" cy="6350"/>
                  </a:xfrm>
                  <a:custGeom>
                    <a:avLst/>
                    <a:gdLst>
                      <a:gd name="T0" fmla="*/ 0 w 7"/>
                      <a:gd name="T1" fmla="*/ 0 h 6"/>
                      <a:gd name="T2" fmla="*/ 1 w 7"/>
                      <a:gd name="T3" fmla="*/ 1 h 6"/>
                      <a:gd name="T4" fmla="*/ 4 w 7"/>
                      <a:gd name="T5" fmla="*/ 3 h 6"/>
                      <a:gd name="T6" fmla="*/ 5 w 7"/>
                      <a:gd name="T7" fmla="*/ 5 h 6"/>
                      <a:gd name="T8" fmla="*/ 6 w 7"/>
                      <a:gd name="T9" fmla="*/ 5 h 6"/>
                      <a:gd name="T10" fmla="*/ 6 w 7"/>
                      <a:gd name="T11" fmla="*/ 5 h 6"/>
                      <a:gd name="T12" fmla="*/ 7 w 7"/>
                      <a:gd name="T13" fmla="*/ 6 h 6"/>
                      <a:gd name="T14" fmla="*/ 7 w 7"/>
                      <a:gd name="T15" fmla="*/ 5 h 6"/>
                      <a:gd name="T16" fmla="*/ 5 w 7"/>
                      <a:gd name="T17" fmla="*/ 2 h 6"/>
                      <a:gd name="T18" fmla="*/ 1 w 7"/>
                      <a:gd name="T19" fmla="*/ 0 h 6"/>
                      <a:gd name="T20" fmla="*/ 1 w 7"/>
                      <a:gd name="T21" fmla="*/ 0 h 6"/>
                      <a:gd name="T22" fmla="*/ 0 w 7"/>
                      <a:gd name="T2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 h="6">
                        <a:moveTo>
                          <a:pt x="0" y="0"/>
                        </a:moveTo>
                        <a:cubicBezTo>
                          <a:pt x="0" y="0"/>
                          <a:pt x="0" y="1"/>
                          <a:pt x="1" y="1"/>
                        </a:cubicBezTo>
                        <a:cubicBezTo>
                          <a:pt x="2" y="2"/>
                          <a:pt x="3" y="2"/>
                          <a:pt x="4" y="3"/>
                        </a:cubicBezTo>
                        <a:cubicBezTo>
                          <a:pt x="4" y="4"/>
                          <a:pt x="5" y="4"/>
                          <a:pt x="5" y="5"/>
                        </a:cubicBezTo>
                        <a:cubicBezTo>
                          <a:pt x="6" y="5"/>
                          <a:pt x="6" y="5"/>
                          <a:pt x="6" y="5"/>
                        </a:cubicBezTo>
                        <a:cubicBezTo>
                          <a:pt x="6" y="5"/>
                          <a:pt x="6" y="5"/>
                          <a:pt x="6" y="5"/>
                        </a:cubicBezTo>
                        <a:cubicBezTo>
                          <a:pt x="6" y="6"/>
                          <a:pt x="6" y="6"/>
                          <a:pt x="7" y="6"/>
                        </a:cubicBezTo>
                        <a:cubicBezTo>
                          <a:pt x="7" y="6"/>
                          <a:pt x="7" y="5"/>
                          <a:pt x="7" y="5"/>
                        </a:cubicBezTo>
                        <a:cubicBezTo>
                          <a:pt x="7" y="4"/>
                          <a:pt x="6" y="3"/>
                          <a:pt x="5" y="2"/>
                        </a:cubicBezTo>
                        <a:cubicBezTo>
                          <a:pt x="4" y="1"/>
                          <a:pt x="2" y="1"/>
                          <a:pt x="1" y="0"/>
                        </a:cubicBezTo>
                        <a:cubicBezTo>
                          <a:pt x="1" y="0"/>
                          <a:pt x="1" y="0"/>
                          <a:pt x="1" y="0"/>
                        </a:cubicBezTo>
                        <a:cubicBezTo>
                          <a:pt x="1" y="0"/>
                          <a:pt x="1"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0" name="Freeform 490"/>
                  <p:cNvSpPr/>
                  <p:nvPr/>
                </p:nvSpPr>
                <p:spPr bwMode="auto">
                  <a:xfrm>
                    <a:off x="862013" y="2254251"/>
                    <a:ext cx="11113" cy="6350"/>
                  </a:xfrm>
                  <a:custGeom>
                    <a:avLst/>
                    <a:gdLst>
                      <a:gd name="T0" fmla="*/ 10 w 11"/>
                      <a:gd name="T1" fmla="*/ 0 h 5"/>
                      <a:gd name="T2" fmla="*/ 7 w 11"/>
                      <a:gd name="T3" fmla="*/ 1 h 5"/>
                      <a:gd name="T4" fmla="*/ 3 w 11"/>
                      <a:gd name="T5" fmla="*/ 3 h 5"/>
                      <a:gd name="T6" fmla="*/ 2 w 11"/>
                      <a:gd name="T7" fmla="*/ 3 h 5"/>
                      <a:gd name="T8" fmla="*/ 1 w 11"/>
                      <a:gd name="T9" fmla="*/ 3 h 5"/>
                      <a:gd name="T10" fmla="*/ 1 w 11"/>
                      <a:gd name="T11" fmla="*/ 3 h 5"/>
                      <a:gd name="T12" fmla="*/ 0 w 11"/>
                      <a:gd name="T13" fmla="*/ 4 h 5"/>
                      <a:gd name="T14" fmla="*/ 0 w 11"/>
                      <a:gd name="T15" fmla="*/ 5 h 5"/>
                      <a:gd name="T16" fmla="*/ 4 w 11"/>
                      <a:gd name="T17" fmla="*/ 4 h 5"/>
                      <a:gd name="T18" fmla="*/ 8 w 11"/>
                      <a:gd name="T19" fmla="*/ 2 h 5"/>
                      <a:gd name="T20" fmla="*/ 10 w 11"/>
                      <a:gd name="T21" fmla="*/ 1 h 5"/>
                      <a:gd name="T22" fmla="*/ 11 w 11"/>
                      <a:gd name="T23" fmla="*/ 1 h 5"/>
                      <a:gd name="T24" fmla="*/ 10 w 11"/>
                      <a:gd name="T25" fmla="*/ 0 h 5"/>
                      <a:gd name="T26" fmla="*/ 10 w 11"/>
                      <a:gd name="T2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 h="5">
                        <a:moveTo>
                          <a:pt x="10" y="0"/>
                        </a:moveTo>
                        <a:cubicBezTo>
                          <a:pt x="9" y="0"/>
                          <a:pt x="8" y="1"/>
                          <a:pt x="7" y="1"/>
                        </a:cubicBezTo>
                        <a:cubicBezTo>
                          <a:pt x="6" y="2"/>
                          <a:pt x="5" y="2"/>
                          <a:pt x="3" y="3"/>
                        </a:cubicBezTo>
                        <a:cubicBezTo>
                          <a:pt x="3" y="3"/>
                          <a:pt x="2" y="3"/>
                          <a:pt x="2" y="3"/>
                        </a:cubicBezTo>
                        <a:cubicBezTo>
                          <a:pt x="1" y="4"/>
                          <a:pt x="1" y="4"/>
                          <a:pt x="1" y="3"/>
                        </a:cubicBezTo>
                        <a:cubicBezTo>
                          <a:pt x="1" y="3"/>
                          <a:pt x="1" y="3"/>
                          <a:pt x="1" y="3"/>
                        </a:cubicBezTo>
                        <a:cubicBezTo>
                          <a:pt x="0" y="3"/>
                          <a:pt x="0" y="4"/>
                          <a:pt x="0" y="4"/>
                        </a:cubicBezTo>
                        <a:cubicBezTo>
                          <a:pt x="0" y="4"/>
                          <a:pt x="0" y="5"/>
                          <a:pt x="0" y="5"/>
                        </a:cubicBezTo>
                        <a:cubicBezTo>
                          <a:pt x="2" y="5"/>
                          <a:pt x="3" y="4"/>
                          <a:pt x="4" y="4"/>
                        </a:cubicBezTo>
                        <a:cubicBezTo>
                          <a:pt x="6" y="3"/>
                          <a:pt x="7" y="2"/>
                          <a:pt x="8" y="2"/>
                        </a:cubicBezTo>
                        <a:cubicBezTo>
                          <a:pt x="9" y="2"/>
                          <a:pt x="10" y="1"/>
                          <a:pt x="10" y="1"/>
                        </a:cubicBezTo>
                        <a:cubicBezTo>
                          <a:pt x="11" y="1"/>
                          <a:pt x="11" y="1"/>
                          <a:pt x="11" y="1"/>
                        </a:cubicBezTo>
                        <a:cubicBezTo>
                          <a:pt x="11" y="0"/>
                          <a:pt x="10" y="0"/>
                          <a:pt x="10" y="0"/>
                        </a:cubicBezTo>
                        <a:cubicBezTo>
                          <a:pt x="10" y="0"/>
                          <a:pt x="10" y="0"/>
                          <a:pt x="1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1" name="Freeform 491"/>
                  <p:cNvSpPr/>
                  <p:nvPr/>
                </p:nvSpPr>
                <p:spPr bwMode="auto">
                  <a:xfrm>
                    <a:off x="852488" y="2244726"/>
                    <a:ext cx="11113" cy="3175"/>
                  </a:xfrm>
                  <a:custGeom>
                    <a:avLst/>
                    <a:gdLst>
                      <a:gd name="T0" fmla="*/ 10 w 11"/>
                      <a:gd name="T1" fmla="*/ 0 h 2"/>
                      <a:gd name="T2" fmla="*/ 6 w 11"/>
                      <a:gd name="T3" fmla="*/ 0 h 2"/>
                      <a:gd name="T4" fmla="*/ 1 w 11"/>
                      <a:gd name="T5" fmla="*/ 1 h 2"/>
                      <a:gd name="T6" fmla="*/ 0 w 11"/>
                      <a:gd name="T7" fmla="*/ 1 h 2"/>
                      <a:gd name="T8" fmla="*/ 1 w 11"/>
                      <a:gd name="T9" fmla="*/ 2 h 2"/>
                      <a:gd name="T10" fmla="*/ 10 w 11"/>
                      <a:gd name="T11" fmla="*/ 1 h 2"/>
                      <a:gd name="T12" fmla="*/ 11 w 11"/>
                      <a:gd name="T13" fmla="*/ 0 h 2"/>
                      <a:gd name="T14" fmla="*/ 10 w 11"/>
                      <a:gd name="T15" fmla="*/ 0 h 2"/>
                      <a:gd name="T16" fmla="*/ 10 w 11"/>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2">
                        <a:moveTo>
                          <a:pt x="10" y="0"/>
                        </a:moveTo>
                        <a:cubicBezTo>
                          <a:pt x="9" y="0"/>
                          <a:pt x="7" y="0"/>
                          <a:pt x="6" y="0"/>
                        </a:cubicBezTo>
                        <a:cubicBezTo>
                          <a:pt x="4" y="1"/>
                          <a:pt x="3" y="1"/>
                          <a:pt x="1" y="1"/>
                        </a:cubicBezTo>
                        <a:cubicBezTo>
                          <a:pt x="1" y="1"/>
                          <a:pt x="0" y="1"/>
                          <a:pt x="0" y="1"/>
                        </a:cubicBezTo>
                        <a:cubicBezTo>
                          <a:pt x="0" y="2"/>
                          <a:pt x="1" y="2"/>
                          <a:pt x="1" y="2"/>
                        </a:cubicBezTo>
                        <a:cubicBezTo>
                          <a:pt x="4" y="2"/>
                          <a:pt x="7" y="2"/>
                          <a:pt x="10" y="1"/>
                        </a:cubicBezTo>
                        <a:cubicBezTo>
                          <a:pt x="10" y="1"/>
                          <a:pt x="11" y="0"/>
                          <a:pt x="11" y="0"/>
                        </a:cubicBezTo>
                        <a:cubicBezTo>
                          <a:pt x="10" y="0"/>
                          <a:pt x="10" y="0"/>
                          <a:pt x="10" y="0"/>
                        </a:cubicBezTo>
                        <a:cubicBezTo>
                          <a:pt x="10" y="0"/>
                          <a:pt x="10" y="0"/>
                          <a:pt x="1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2" name="Freeform 492"/>
                  <p:cNvSpPr/>
                  <p:nvPr/>
                </p:nvSpPr>
                <p:spPr bwMode="auto">
                  <a:xfrm>
                    <a:off x="854075" y="2219326"/>
                    <a:ext cx="9525" cy="6350"/>
                  </a:xfrm>
                  <a:custGeom>
                    <a:avLst/>
                    <a:gdLst>
                      <a:gd name="T0" fmla="*/ 1 w 9"/>
                      <a:gd name="T1" fmla="*/ 0 h 7"/>
                      <a:gd name="T2" fmla="*/ 0 w 9"/>
                      <a:gd name="T3" fmla="*/ 1 h 7"/>
                      <a:gd name="T4" fmla="*/ 4 w 9"/>
                      <a:gd name="T5" fmla="*/ 4 h 7"/>
                      <a:gd name="T6" fmla="*/ 8 w 9"/>
                      <a:gd name="T7" fmla="*/ 7 h 7"/>
                      <a:gd name="T8" fmla="*/ 9 w 9"/>
                      <a:gd name="T9" fmla="*/ 6 h 7"/>
                      <a:gd name="T10" fmla="*/ 9 w 9"/>
                      <a:gd name="T11" fmla="*/ 6 h 7"/>
                      <a:gd name="T12" fmla="*/ 3 w 9"/>
                      <a:gd name="T13" fmla="*/ 2 h 7"/>
                      <a:gd name="T14" fmla="*/ 2 w 9"/>
                      <a:gd name="T15" fmla="*/ 1 h 7"/>
                      <a:gd name="T16" fmla="*/ 1 w 9"/>
                      <a:gd name="T17" fmla="*/ 0 h 7"/>
                      <a:gd name="T18" fmla="*/ 1 w 9"/>
                      <a:gd name="T19" fmla="*/ 0 h 7"/>
                      <a:gd name="T20" fmla="*/ 1 w 9"/>
                      <a:gd name="T21"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7">
                        <a:moveTo>
                          <a:pt x="1" y="0"/>
                        </a:moveTo>
                        <a:cubicBezTo>
                          <a:pt x="0" y="0"/>
                          <a:pt x="0" y="1"/>
                          <a:pt x="0" y="1"/>
                        </a:cubicBezTo>
                        <a:cubicBezTo>
                          <a:pt x="1" y="2"/>
                          <a:pt x="3" y="3"/>
                          <a:pt x="4" y="4"/>
                        </a:cubicBezTo>
                        <a:cubicBezTo>
                          <a:pt x="5" y="5"/>
                          <a:pt x="7" y="6"/>
                          <a:pt x="8" y="7"/>
                        </a:cubicBezTo>
                        <a:cubicBezTo>
                          <a:pt x="9" y="7"/>
                          <a:pt x="9" y="7"/>
                          <a:pt x="9" y="6"/>
                        </a:cubicBezTo>
                        <a:cubicBezTo>
                          <a:pt x="9" y="6"/>
                          <a:pt x="9" y="6"/>
                          <a:pt x="9" y="6"/>
                        </a:cubicBezTo>
                        <a:cubicBezTo>
                          <a:pt x="7" y="4"/>
                          <a:pt x="5" y="4"/>
                          <a:pt x="3" y="2"/>
                        </a:cubicBezTo>
                        <a:cubicBezTo>
                          <a:pt x="3" y="2"/>
                          <a:pt x="2" y="1"/>
                          <a:pt x="2" y="1"/>
                        </a:cubicBezTo>
                        <a:cubicBezTo>
                          <a:pt x="2" y="1"/>
                          <a:pt x="2" y="1"/>
                          <a:pt x="1" y="0"/>
                        </a:cubicBezTo>
                        <a:cubicBezTo>
                          <a:pt x="1" y="0"/>
                          <a:pt x="1" y="0"/>
                          <a:pt x="1" y="0"/>
                        </a:cubicBezTo>
                        <a:cubicBezTo>
                          <a:pt x="1" y="0"/>
                          <a:pt x="1" y="0"/>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3" name="Freeform 493"/>
                  <p:cNvSpPr/>
                  <p:nvPr/>
                </p:nvSpPr>
                <p:spPr bwMode="auto">
                  <a:xfrm>
                    <a:off x="866775" y="2198688"/>
                    <a:ext cx="9525" cy="11113"/>
                  </a:xfrm>
                  <a:custGeom>
                    <a:avLst/>
                    <a:gdLst>
                      <a:gd name="T0" fmla="*/ 0 w 9"/>
                      <a:gd name="T1" fmla="*/ 1 h 10"/>
                      <a:gd name="T2" fmla="*/ 1 w 9"/>
                      <a:gd name="T3" fmla="*/ 4 h 10"/>
                      <a:gd name="T4" fmla="*/ 3 w 9"/>
                      <a:gd name="T5" fmla="*/ 6 h 10"/>
                      <a:gd name="T6" fmla="*/ 6 w 9"/>
                      <a:gd name="T7" fmla="*/ 8 h 10"/>
                      <a:gd name="T8" fmla="*/ 8 w 9"/>
                      <a:gd name="T9" fmla="*/ 10 h 10"/>
                      <a:gd name="T10" fmla="*/ 9 w 9"/>
                      <a:gd name="T11" fmla="*/ 10 h 10"/>
                      <a:gd name="T12" fmla="*/ 9 w 9"/>
                      <a:gd name="T13" fmla="*/ 9 h 10"/>
                      <a:gd name="T14" fmla="*/ 5 w 9"/>
                      <a:gd name="T15" fmla="*/ 7 h 10"/>
                      <a:gd name="T16" fmla="*/ 2 w 9"/>
                      <a:gd name="T17" fmla="*/ 3 h 10"/>
                      <a:gd name="T18" fmla="*/ 1 w 9"/>
                      <a:gd name="T19" fmla="*/ 2 h 10"/>
                      <a:gd name="T20" fmla="*/ 1 w 9"/>
                      <a:gd name="T21" fmla="*/ 1 h 10"/>
                      <a:gd name="T22" fmla="*/ 1 w 9"/>
                      <a:gd name="T23" fmla="*/ 1 h 10"/>
                      <a:gd name="T24" fmla="*/ 0 w 9"/>
                      <a:gd name="T25" fmla="*/ 0 h 10"/>
                      <a:gd name="T26" fmla="*/ 0 w 9"/>
                      <a:gd name="T27" fmla="*/ 1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 h="10">
                        <a:moveTo>
                          <a:pt x="0" y="1"/>
                        </a:moveTo>
                        <a:cubicBezTo>
                          <a:pt x="0" y="2"/>
                          <a:pt x="0" y="3"/>
                          <a:pt x="1" y="4"/>
                        </a:cubicBezTo>
                        <a:cubicBezTo>
                          <a:pt x="1" y="4"/>
                          <a:pt x="2" y="5"/>
                          <a:pt x="3" y="6"/>
                        </a:cubicBezTo>
                        <a:cubicBezTo>
                          <a:pt x="4" y="7"/>
                          <a:pt x="5" y="7"/>
                          <a:pt x="6" y="8"/>
                        </a:cubicBezTo>
                        <a:cubicBezTo>
                          <a:pt x="6" y="9"/>
                          <a:pt x="7" y="9"/>
                          <a:pt x="8" y="10"/>
                        </a:cubicBezTo>
                        <a:cubicBezTo>
                          <a:pt x="8" y="10"/>
                          <a:pt x="8" y="10"/>
                          <a:pt x="9" y="10"/>
                        </a:cubicBezTo>
                        <a:cubicBezTo>
                          <a:pt x="9" y="10"/>
                          <a:pt x="9" y="9"/>
                          <a:pt x="9" y="9"/>
                        </a:cubicBezTo>
                        <a:cubicBezTo>
                          <a:pt x="8" y="8"/>
                          <a:pt x="6" y="7"/>
                          <a:pt x="5" y="7"/>
                        </a:cubicBezTo>
                        <a:cubicBezTo>
                          <a:pt x="4" y="6"/>
                          <a:pt x="3" y="4"/>
                          <a:pt x="2" y="3"/>
                        </a:cubicBezTo>
                        <a:cubicBezTo>
                          <a:pt x="1" y="3"/>
                          <a:pt x="1" y="2"/>
                          <a:pt x="1" y="2"/>
                        </a:cubicBezTo>
                        <a:cubicBezTo>
                          <a:pt x="1" y="2"/>
                          <a:pt x="1" y="1"/>
                          <a:pt x="1" y="1"/>
                        </a:cubicBezTo>
                        <a:cubicBezTo>
                          <a:pt x="1" y="1"/>
                          <a:pt x="1" y="1"/>
                          <a:pt x="1" y="1"/>
                        </a:cubicBezTo>
                        <a:cubicBezTo>
                          <a:pt x="1" y="1"/>
                          <a:pt x="0" y="0"/>
                          <a:pt x="0" y="0"/>
                        </a:cubicBezTo>
                        <a:cubicBezTo>
                          <a:pt x="0" y="0"/>
                          <a:pt x="0" y="1"/>
                          <a:pt x="0"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4" name="Freeform 494"/>
                  <p:cNvSpPr/>
                  <p:nvPr/>
                </p:nvSpPr>
                <p:spPr bwMode="auto">
                  <a:xfrm>
                    <a:off x="855663" y="2439988"/>
                    <a:ext cx="1588" cy="9525"/>
                  </a:xfrm>
                  <a:custGeom>
                    <a:avLst/>
                    <a:gdLst>
                      <a:gd name="T0" fmla="*/ 1 w 2"/>
                      <a:gd name="T1" fmla="*/ 0 h 9"/>
                      <a:gd name="T2" fmla="*/ 0 w 2"/>
                      <a:gd name="T3" fmla="*/ 9 h 9"/>
                      <a:gd name="T4" fmla="*/ 1 w 2"/>
                      <a:gd name="T5" fmla="*/ 9 h 9"/>
                      <a:gd name="T6" fmla="*/ 2 w 2"/>
                      <a:gd name="T7" fmla="*/ 0 h 9"/>
                      <a:gd name="T8" fmla="*/ 1 w 2"/>
                      <a:gd name="T9" fmla="*/ 0 h 9"/>
                      <a:gd name="T10" fmla="*/ 1 w 2"/>
                      <a:gd name="T11" fmla="*/ 0 h 9"/>
                    </a:gdLst>
                    <a:ahLst/>
                    <a:cxnLst>
                      <a:cxn ang="0">
                        <a:pos x="T0" y="T1"/>
                      </a:cxn>
                      <a:cxn ang="0">
                        <a:pos x="T2" y="T3"/>
                      </a:cxn>
                      <a:cxn ang="0">
                        <a:pos x="T4" y="T5"/>
                      </a:cxn>
                      <a:cxn ang="0">
                        <a:pos x="T6" y="T7"/>
                      </a:cxn>
                      <a:cxn ang="0">
                        <a:pos x="T8" y="T9"/>
                      </a:cxn>
                      <a:cxn ang="0">
                        <a:pos x="T10" y="T11"/>
                      </a:cxn>
                    </a:cxnLst>
                    <a:rect l="0" t="0" r="r" b="b"/>
                    <a:pathLst>
                      <a:path w="2" h="9">
                        <a:moveTo>
                          <a:pt x="1" y="0"/>
                        </a:moveTo>
                        <a:cubicBezTo>
                          <a:pt x="1" y="3"/>
                          <a:pt x="0" y="6"/>
                          <a:pt x="0" y="9"/>
                        </a:cubicBezTo>
                        <a:cubicBezTo>
                          <a:pt x="0" y="9"/>
                          <a:pt x="1" y="9"/>
                          <a:pt x="1" y="9"/>
                        </a:cubicBezTo>
                        <a:cubicBezTo>
                          <a:pt x="1" y="6"/>
                          <a:pt x="2" y="3"/>
                          <a:pt x="2" y="0"/>
                        </a:cubicBezTo>
                        <a:cubicBezTo>
                          <a:pt x="2" y="0"/>
                          <a:pt x="2" y="0"/>
                          <a:pt x="1" y="0"/>
                        </a:cubicBezTo>
                        <a:cubicBezTo>
                          <a:pt x="1" y="0"/>
                          <a:pt x="1" y="0"/>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5" name="Freeform 495"/>
                  <p:cNvSpPr>
                    <a:spLocks noEditPoints="1"/>
                  </p:cNvSpPr>
                  <p:nvPr/>
                </p:nvSpPr>
                <p:spPr bwMode="auto">
                  <a:xfrm>
                    <a:off x="820738" y="2447926"/>
                    <a:ext cx="39688" cy="41275"/>
                  </a:xfrm>
                  <a:custGeom>
                    <a:avLst/>
                    <a:gdLst>
                      <a:gd name="T0" fmla="*/ 18 w 37"/>
                      <a:gd name="T1" fmla="*/ 38 h 39"/>
                      <a:gd name="T2" fmla="*/ 18 w 37"/>
                      <a:gd name="T3" fmla="*/ 38 h 39"/>
                      <a:gd name="T4" fmla="*/ 28 w 37"/>
                      <a:gd name="T5" fmla="*/ 35 h 39"/>
                      <a:gd name="T6" fmla="*/ 26 w 37"/>
                      <a:gd name="T7" fmla="*/ 18 h 39"/>
                      <a:gd name="T8" fmla="*/ 26 w 37"/>
                      <a:gd name="T9" fmla="*/ 18 h 39"/>
                      <a:gd name="T10" fmla="*/ 20 w 37"/>
                      <a:gd name="T11" fmla="*/ 16 h 39"/>
                      <a:gd name="T12" fmla="*/ 20 w 37"/>
                      <a:gd name="T13" fmla="*/ 16 h 39"/>
                      <a:gd name="T14" fmla="*/ 20 w 37"/>
                      <a:gd name="T15" fmla="*/ 16 h 39"/>
                      <a:gd name="T16" fmla="*/ 16 w 37"/>
                      <a:gd name="T17" fmla="*/ 8 h 39"/>
                      <a:gd name="T18" fmla="*/ 23 w 37"/>
                      <a:gd name="T19" fmla="*/ 3 h 39"/>
                      <a:gd name="T20" fmla="*/ 23 w 37"/>
                      <a:gd name="T21" fmla="*/ 3 h 39"/>
                      <a:gd name="T22" fmla="*/ 18 w 37"/>
                      <a:gd name="T23" fmla="*/ 4 h 39"/>
                      <a:gd name="T24" fmla="*/ 14 w 37"/>
                      <a:gd name="T25" fmla="*/ 14 h 39"/>
                      <a:gd name="T26" fmla="*/ 21 w 37"/>
                      <a:gd name="T27" fmla="*/ 17 h 39"/>
                      <a:gd name="T28" fmla="*/ 30 w 37"/>
                      <a:gd name="T29" fmla="*/ 19 h 39"/>
                      <a:gd name="T30" fmla="*/ 33 w 37"/>
                      <a:gd name="T31" fmla="*/ 21 h 39"/>
                      <a:gd name="T32" fmla="*/ 35 w 37"/>
                      <a:gd name="T33" fmla="*/ 26 h 39"/>
                      <a:gd name="T34" fmla="*/ 35 w 37"/>
                      <a:gd name="T35" fmla="*/ 30 h 39"/>
                      <a:gd name="T36" fmla="*/ 32 w 37"/>
                      <a:gd name="T37" fmla="*/ 33 h 39"/>
                      <a:gd name="T38" fmla="*/ 18 w 37"/>
                      <a:gd name="T39" fmla="*/ 38 h 39"/>
                      <a:gd name="T40" fmla="*/ 18 w 37"/>
                      <a:gd name="T41" fmla="*/ 38 h 39"/>
                      <a:gd name="T42" fmla="*/ 18 w 37"/>
                      <a:gd name="T43" fmla="*/ 38 h 39"/>
                      <a:gd name="T44" fmla="*/ 2 w 37"/>
                      <a:gd name="T45" fmla="*/ 37 h 39"/>
                      <a:gd name="T46" fmla="*/ 0 w 37"/>
                      <a:gd name="T47" fmla="*/ 29 h 39"/>
                      <a:gd name="T48" fmla="*/ 0 w 37"/>
                      <a:gd name="T49" fmla="*/ 29 h 39"/>
                      <a:gd name="T50" fmla="*/ 2 w 37"/>
                      <a:gd name="T51" fmla="*/ 38 h 39"/>
                      <a:gd name="T52" fmla="*/ 17 w 37"/>
                      <a:gd name="T53" fmla="*/ 39 h 39"/>
                      <a:gd name="T54" fmla="*/ 32 w 37"/>
                      <a:gd name="T55" fmla="*/ 34 h 39"/>
                      <a:gd name="T56" fmla="*/ 35 w 37"/>
                      <a:gd name="T57" fmla="*/ 23 h 39"/>
                      <a:gd name="T58" fmla="*/ 29 w 37"/>
                      <a:gd name="T59" fmla="*/ 18 h 39"/>
                      <a:gd name="T60" fmla="*/ 17 w 37"/>
                      <a:gd name="T61" fmla="*/ 16 h 39"/>
                      <a:gd name="T62" fmla="*/ 15 w 37"/>
                      <a:gd name="T63" fmla="*/ 14 h 39"/>
                      <a:gd name="T64" fmla="*/ 14 w 37"/>
                      <a:gd name="T65" fmla="*/ 12 h 39"/>
                      <a:gd name="T66" fmla="*/ 15 w 37"/>
                      <a:gd name="T67" fmla="*/ 9 h 39"/>
                      <a:gd name="T68" fmla="*/ 18 w 37"/>
                      <a:gd name="T69" fmla="*/ 5 h 39"/>
                      <a:gd name="T70" fmla="*/ 28 w 37"/>
                      <a:gd name="T71" fmla="*/ 1 h 39"/>
                      <a:gd name="T72" fmla="*/ 33 w 37"/>
                      <a:gd name="T73" fmla="*/ 2 h 39"/>
                      <a:gd name="T74" fmla="*/ 35 w 37"/>
                      <a:gd name="T75" fmla="*/ 2 h 39"/>
                      <a:gd name="T76" fmla="*/ 30 w 37"/>
                      <a:gd name="T77"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7" h="39">
                        <a:moveTo>
                          <a:pt x="18" y="38"/>
                        </a:moveTo>
                        <a:cubicBezTo>
                          <a:pt x="18" y="38"/>
                          <a:pt x="18" y="38"/>
                          <a:pt x="18" y="38"/>
                        </a:cubicBezTo>
                        <a:cubicBezTo>
                          <a:pt x="18" y="38"/>
                          <a:pt x="18" y="38"/>
                          <a:pt x="18" y="38"/>
                        </a:cubicBezTo>
                        <a:cubicBezTo>
                          <a:pt x="18" y="38"/>
                          <a:pt x="18" y="38"/>
                          <a:pt x="18" y="38"/>
                        </a:cubicBezTo>
                        <a:moveTo>
                          <a:pt x="28" y="35"/>
                        </a:moveTo>
                        <a:cubicBezTo>
                          <a:pt x="28" y="35"/>
                          <a:pt x="28" y="35"/>
                          <a:pt x="28" y="35"/>
                        </a:cubicBezTo>
                        <a:cubicBezTo>
                          <a:pt x="28" y="35"/>
                          <a:pt x="28" y="35"/>
                          <a:pt x="28" y="35"/>
                        </a:cubicBezTo>
                        <a:moveTo>
                          <a:pt x="26" y="18"/>
                        </a:moveTo>
                        <a:cubicBezTo>
                          <a:pt x="26" y="18"/>
                          <a:pt x="26" y="18"/>
                          <a:pt x="26" y="18"/>
                        </a:cubicBezTo>
                        <a:cubicBezTo>
                          <a:pt x="26" y="18"/>
                          <a:pt x="26" y="18"/>
                          <a:pt x="26" y="18"/>
                        </a:cubicBezTo>
                        <a:moveTo>
                          <a:pt x="20" y="16"/>
                        </a:moveTo>
                        <a:cubicBezTo>
                          <a:pt x="20" y="16"/>
                          <a:pt x="20" y="16"/>
                          <a:pt x="20" y="16"/>
                        </a:cubicBezTo>
                        <a:cubicBezTo>
                          <a:pt x="20" y="16"/>
                          <a:pt x="20" y="16"/>
                          <a:pt x="20" y="16"/>
                        </a:cubicBezTo>
                        <a:moveTo>
                          <a:pt x="20" y="16"/>
                        </a:moveTo>
                        <a:cubicBezTo>
                          <a:pt x="20" y="16"/>
                          <a:pt x="20" y="16"/>
                          <a:pt x="20" y="16"/>
                        </a:cubicBezTo>
                        <a:cubicBezTo>
                          <a:pt x="20" y="16"/>
                          <a:pt x="20" y="16"/>
                          <a:pt x="20" y="16"/>
                        </a:cubicBezTo>
                        <a:moveTo>
                          <a:pt x="16" y="8"/>
                        </a:moveTo>
                        <a:cubicBezTo>
                          <a:pt x="16" y="8"/>
                          <a:pt x="16" y="8"/>
                          <a:pt x="16" y="8"/>
                        </a:cubicBezTo>
                        <a:cubicBezTo>
                          <a:pt x="16" y="8"/>
                          <a:pt x="16" y="8"/>
                          <a:pt x="16" y="8"/>
                        </a:cubicBezTo>
                        <a:moveTo>
                          <a:pt x="23" y="3"/>
                        </a:moveTo>
                        <a:cubicBezTo>
                          <a:pt x="23" y="3"/>
                          <a:pt x="23" y="3"/>
                          <a:pt x="23" y="3"/>
                        </a:cubicBezTo>
                        <a:cubicBezTo>
                          <a:pt x="23" y="3"/>
                          <a:pt x="23" y="3"/>
                          <a:pt x="23" y="3"/>
                        </a:cubicBezTo>
                        <a:moveTo>
                          <a:pt x="27" y="1"/>
                        </a:moveTo>
                        <a:cubicBezTo>
                          <a:pt x="24" y="1"/>
                          <a:pt x="21" y="3"/>
                          <a:pt x="18" y="4"/>
                        </a:cubicBezTo>
                        <a:cubicBezTo>
                          <a:pt x="16" y="6"/>
                          <a:pt x="14" y="8"/>
                          <a:pt x="13" y="11"/>
                        </a:cubicBezTo>
                        <a:cubicBezTo>
                          <a:pt x="13" y="12"/>
                          <a:pt x="13" y="13"/>
                          <a:pt x="14" y="14"/>
                        </a:cubicBezTo>
                        <a:cubicBezTo>
                          <a:pt x="14" y="15"/>
                          <a:pt x="15" y="16"/>
                          <a:pt x="16" y="16"/>
                        </a:cubicBezTo>
                        <a:cubicBezTo>
                          <a:pt x="18" y="17"/>
                          <a:pt x="19" y="17"/>
                          <a:pt x="21" y="17"/>
                        </a:cubicBezTo>
                        <a:cubicBezTo>
                          <a:pt x="23" y="18"/>
                          <a:pt x="24" y="18"/>
                          <a:pt x="26" y="18"/>
                        </a:cubicBezTo>
                        <a:cubicBezTo>
                          <a:pt x="28" y="18"/>
                          <a:pt x="29" y="18"/>
                          <a:pt x="30" y="19"/>
                        </a:cubicBezTo>
                        <a:cubicBezTo>
                          <a:pt x="31" y="19"/>
                          <a:pt x="31" y="19"/>
                          <a:pt x="32" y="20"/>
                        </a:cubicBezTo>
                        <a:cubicBezTo>
                          <a:pt x="32" y="20"/>
                          <a:pt x="33" y="20"/>
                          <a:pt x="33" y="21"/>
                        </a:cubicBezTo>
                        <a:cubicBezTo>
                          <a:pt x="34" y="21"/>
                          <a:pt x="34" y="22"/>
                          <a:pt x="34" y="23"/>
                        </a:cubicBezTo>
                        <a:cubicBezTo>
                          <a:pt x="35" y="24"/>
                          <a:pt x="35" y="25"/>
                          <a:pt x="35" y="26"/>
                        </a:cubicBezTo>
                        <a:cubicBezTo>
                          <a:pt x="35" y="27"/>
                          <a:pt x="35" y="27"/>
                          <a:pt x="35" y="28"/>
                        </a:cubicBezTo>
                        <a:cubicBezTo>
                          <a:pt x="35" y="29"/>
                          <a:pt x="35" y="29"/>
                          <a:pt x="35" y="30"/>
                        </a:cubicBezTo>
                        <a:cubicBezTo>
                          <a:pt x="35" y="30"/>
                          <a:pt x="34" y="31"/>
                          <a:pt x="34" y="31"/>
                        </a:cubicBezTo>
                        <a:cubicBezTo>
                          <a:pt x="33" y="32"/>
                          <a:pt x="32" y="33"/>
                          <a:pt x="32" y="33"/>
                        </a:cubicBezTo>
                        <a:cubicBezTo>
                          <a:pt x="30" y="34"/>
                          <a:pt x="29" y="35"/>
                          <a:pt x="28" y="35"/>
                        </a:cubicBezTo>
                        <a:cubicBezTo>
                          <a:pt x="25" y="37"/>
                          <a:pt x="21" y="37"/>
                          <a:pt x="18" y="38"/>
                        </a:cubicBezTo>
                        <a:cubicBezTo>
                          <a:pt x="18" y="38"/>
                          <a:pt x="18" y="38"/>
                          <a:pt x="18" y="38"/>
                        </a:cubicBezTo>
                        <a:cubicBezTo>
                          <a:pt x="18" y="38"/>
                          <a:pt x="18" y="38"/>
                          <a:pt x="18" y="38"/>
                        </a:cubicBezTo>
                        <a:cubicBezTo>
                          <a:pt x="18" y="38"/>
                          <a:pt x="18" y="38"/>
                          <a:pt x="18" y="38"/>
                        </a:cubicBezTo>
                        <a:cubicBezTo>
                          <a:pt x="18" y="38"/>
                          <a:pt x="18" y="38"/>
                          <a:pt x="18" y="38"/>
                        </a:cubicBezTo>
                        <a:cubicBezTo>
                          <a:pt x="14" y="38"/>
                          <a:pt x="9" y="38"/>
                          <a:pt x="5" y="38"/>
                        </a:cubicBezTo>
                        <a:cubicBezTo>
                          <a:pt x="4" y="38"/>
                          <a:pt x="3" y="37"/>
                          <a:pt x="2" y="37"/>
                        </a:cubicBezTo>
                        <a:cubicBezTo>
                          <a:pt x="2" y="35"/>
                          <a:pt x="1" y="33"/>
                          <a:pt x="1" y="30"/>
                        </a:cubicBezTo>
                        <a:cubicBezTo>
                          <a:pt x="1" y="30"/>
                          <a:pt x="0" y="29"/>
                          <a:pt x="0" y="29"/>
                        </a:cubicBezTo>
                        <a:cubicBezTo>
                          <a:pt x="0" y="28"/>
                          <a:pt x="0" y="28"/>
                          <a:pt x="0" y="28"/>
                        </a:cubicBezTo>
                        <a:cubicBezTo>
                          <a:pt x="0" y="28"/>
                          <a:pt x="0" y="28"/>
                          <a:pt x="0" y="29"/>
                        </a:cubicBezTo>
                        <a:cubicBezTo>
                          <a:pt x="0" y="32"/>
                          <a:pt x="1" y="35"/>
                          <a:pt x="1" y="38"/>
                        </a:cubicBezTo>
                        <a:cubicBezTo>
                          <a:pt x="1" y="38"/>
                          <a:pt x="1" y="38"/>
                          <a:pt x="2" y="38"/>
                        </a:cubicBezTo>
                        <a:cubicBezTo>
                          <a:pt x="4" y="39"/>
                          <a:pt x="6" y="39"/>
                          <a:pt x="8" y="39"/>
                        </a:cubicBezTo>
                        <a:cubicBezTo>
                          <a:pt x="11" y="39"/>
                          <a:pt x="14" y="39"/>
                          <a:pt x="17" y="39"/>
                        </a:cubicBezTo>
                        <a:cubicBezTo>
                          <a:pt x="20" y="38"/>
                          <a:pt x="23" y="38"/>
                          <a:pt x="25" y="37"/>
                        </a:cubicBezTo>
                        <a:cubicBezTo>
                          <a:pt x="28" y="36"/>
                          <a:pt x="30" y="35"/>
                          <a:pt x="32" y="34"/>
                        </a:cubicBezTo>
                        <a:cubicBezTo>
                          <a:pt x="34" y="33"/>
                          <a:pt x="35" y="31"/>
                          <a:pt x="36" y="29"/>
                        </a:cubicBezTo>
                        <a:cubicBezTo>
                          <a:pt x="37" y="27"/>
                          <a:pt x="36" y="25"/>
                          <a:pt x="35" y="23"/>
                        </a:cubicBezTo>
                        <a:cubicBezTo>
                          <a:pt x="35" y="21"/>
                          <a:pt x="34" y="20"/>
                          <a:pt x="33" y="19"/>
                        </a:cubicBezTo>
                        <a:cubicBezTo>
                          <a:pt x="32" y="18"/>
                          <a:pt x="31" y="18"/>
                          <a:pt x="29" y="18"/>
                        </a:cubicBezTo>
                        <a:cubicBezTo>
                          <a:pt x="26" y="17"/>
                          <a:pt x="23" y="17"/>
                          <a:pt x="20" y="16"/>
                        </a:cubicBezTo>
                        <a:cubicBezTo>
                          <a:pt x="19" y="16"/>
                          <a:pt x="18" y="16"/>
                          <a:pt x="17" y="16"/>
                        </a:cubicBezTo>
                        <a:cubicBezTo>
                          <a:pt x="16" y="16"/>
                          <a:pt x="16" y="15"/>
                          <a:pt x="16" y="15"/>
                        </a:cubicBezTo>
                        <a:cubicBezTo>
                          <a:pt x="15" y="15"/>
                          <a:pt x="15" y="15"/>
                          <a:pt x="15" y="14"/>
                        </a:cubicBezTo>
                        <a:cubicBezTo>
                          <a:pt x="15" y="14"/>
                          <a:pt x="15" y="14"/>
                          <a:pt x="14" y="14"/>
                        </a:cubicBezTo>
                        <a:cubicBezTo>
                          <a:pt x="14" y="13"/>
                          <a:pt x="14" y="13"/>
                          <a:pt x="14" y="12"/>
                        </a:cubicBezTo>
                        <a:cubicBezTo>
                          <a:pt x="14" y="12"/>
                          <a:pt x="14" y="11"/>
                          <a:pt x="14" y="11"/>
                        </a:cubicBezTo>
                        <a:cubicBezTo>
                          <a:pt x="14" y="10"/>
                          <a:pt x="14" y="10"/>
                          <a:pt x="15" y="9"/>
                        </a:cubicBezTo>
                        <a:cubicBezTo>
                          <a:pt x="15" y="9"/>
                          <a:pt x="15" y="8"/>
                          <a:pt x="16" y="8"/>
                        </a:cubicBezTo>
                        <a:cubicBezTo>
                          <a:pt x="16" y="7"/>
                          <a:pt x="17" y="6"/>
                          <a:pt x="18" y="5"/>
                        </a:cubicBezTo>
                        <a:cubicBezTo>
                          <a:pt x="20" y="4"/>
                          <a:pt x="21" y="3"/>
                          <a:pt x="23" y="3"/>
                        </a:cubicBezTo>
                        <a:cubicBezTo>
                          <a:pt x="25" y="2"/>
                          <a:pt x="26" y="2"/>
                          <a:pt x="28" y="1"/>
                        </a:cubicBezTo>
                        <a:cubicBezTo>
                          <a:pt x="29" y="1"/>
                          <a:pt x="30" y="1"/>
                          <a:pt x="31" y="1"/>
                        </a:cubicBezTo>
                        <a:cubicBezTo>
                          <a:pt x="32" y="1"/>
                          <a:pt x="33" y="2"/>
                          <a:pt x="33" y="2"/>
                        </a:cubicBezTo>
                        <a:cubicBezTo>
                          <a:pt x="34" y="2"/>
                          <a:pt x="34" y="2"/>
                          <a:pt x="34" y="2"/>
                        </a:cubicBezTo>
                        <a:cubicBezTo>
                          <a:pt x="35" y="3"/>
                          <a:pt x="35" y="2"/>
                          <a:pt x="35" y="2"/>
                        </a:cubicBezTo>
                        <a:cubicBezTo>
                          <a:pt x="35" y="2"/>
                          <a:pt x="35" y="2"/>
                          <a:pt x="35" y="2"/>
                        </a:cubicBezTo>
                        <a:cubicBezTo>
                          <a:pt x="33" y="1"/>
                          <a:pt x="32" y="0"/>
                          <a:pt x="30" y="0"/>
                        </a:cubicBezTo>
                        <a:cubicBezTo>
                          <a:pt x="29" y="0"/>
                          <a:pt x="28" y="1"/>
                          <a:pt x="27"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6" name="Freeform 496"/>
                  <p:cNvSpPr>
                    <a:spLocks noEditPoints="1"/>
                  </p:cNvSpPr>
                  <p:nvPr/>
                </p:nvSpPr>
                <p:spPr bwMode="auto">
                  <a:xfrm>
                    <a:off x="819150" y="2439988"/>
                    <a:ext cx="38100" cy="39688"/>
                  </a:xfrm>
                  <a:custGeom>
                    <a:avLst/>
                    <a:gdLst>
                      <a:gd name="T0" fmla="*/ 5 w 36"/>
                      <a:gd name="T1" fmla="*/ 36 h 37"/>
                      <a:gd name="T2" fmla="*/ 5 w 36"/>
                      <a:gd name="T3" fmla="*/ 36 h 37"/>
                      <a:gd name="T4" fmla="*/ 5 w 36"/>
                      <a:gd name="T5" fmla="*/ 36 h 37"/>
                      <a:gd name="T6" fmla="*/ 19 w 36"/>
                      <a:gd name="T7" fmla="*/ 32 h 37"/>
                      <a:gd name="T8" fmla="*/ 3 w 36"/>
                      <a:gd name="T9" fmla="*/ 20 h 37"/>
                      <a:gd name="T10" fmla="*/ 3 w 36"/>
                      <a:gd name="T11" fmla="*/ 20 h 37"/>
                      <a:gd name="T12" fmla="*/ 3 w 36"/>
                      <a:gd name="T13" fmla="*/ 12 h 37"/>
                      <a:gd name="T14" fmla="*/ 8 w 36"/>
                      <a:gd name="T15" fmla="*/ 6 h 37"/>
                      <a:gd name="T16" fmla="*/ 8 w 36"/>
                      <a:gd name="T17" fmla="*/ 6 h 37"/>
                      <a:gd name="T18" fmla="*/ 14 w 36"/>
                      <a:gd name="T19" fmla="*/ 3 h 37"/>
                      <a:gd name="T20" fmla="*/ 19 w 36"/>
                      <a:gd name="T21" fmla="*/ 1 h 37"/>
                      <a:gd name="T22" fmla="*/ 1 w 36"/>
                      <a:gd name="T23" fmla="*/ 15 h 37"/>
                      <a:gd name="T24" fmla="*/ 4 w 36"/>
                      <a:gd name="T25" fmla="*/ 23 h 37"/>
                      <a:gd name="T26" fmla="*/ 11 w 36"/>
                      <a:gd name="T27" fmla="*/ 27 h 37"/>
                      <a:gd name="T28" fmla="*/ 19 w 36"/>
                      <a:gd name="T29" fmla="*/ 32 h 37"/>
                      <a:gd name="T30" fmla="*/ 19 w 36"/>
                      <a:gd name="T31" fmla="*/ 33 h 37"/>
                      <a:gd name="T32" fmla="*/ 19 w 36"/>
                      <a:gd name="T33" fmla="*/ 34 h 37"/>
                      <a:gd name="T34" fmla="*/ 19 w 36"/>
                      <a:gd name="T35" fmla="*/ 35 h 37"/>
                      <a:gd name="T36" fmla="*/ 14 w 36"/>
                      <a:gd name="T37" fmla="*/ 36 h 37"/>
                      <a:gd name="T38" fmla="*/ 1 w 36"/>
                      <a:gd name="T39" fmla="*/ 35 h 37"/>
                      <a:gd name="T40" fmla="*/ 1 w 36"/>
                      <a:gd name="T41" fmla="*/ 36 h 37"/>
                      <a:gd name="T42" fmla="*/ 9 w 36"/>
                      <a:gd name="T43" fmla="*/ 37 h 37"/>
                      <a:gd name="T44" fmla="*/ 18 w 36"/>
                      <a:gd name="T45" fmla="*/ 36 h 37"/>
                      <a:gd name="T46" fmla="*/ 20 w 36"/>
                      <a:gd name="T47" fmla="*/ 32 h 37"/>
                      <a:gd name="T48" fmla="*/ 13 w 36"/>
                      <a:gd name="T49" fmla="*/ 27 h 37"/>
                      <a:gd name="T50" fmla="*/ 4 w 36"/>
                      <a:gd name="T51" fmla="*/ 22 h 37"/>
                      <a:gd name="T52" fmla="*/ 2 w 36"/>
                      <a:gd name="T53" fmla="*/ 17 h 37"/>
                      <a:gd name="T54" fmla="*/ 3 w 36"/>
                      <a:gd name="T55" fmla="*/ 12 h 37"/>
                      <a:gd name="T56" fmla="*/ 8 w 36"/>
                      <a:gd name="T57" fmla="*/ 6 h 37"/>
                      <a:gd name="T58" fmla="*/ 22 w 36"/>
                      <a:gd name="T59" fmla="*/ 1 h 37"/>
                      <a:gd name="T60" fmla="*/ 36 w 36"/>
                      <a:gd name="T61" fmla="*/ 0 h 37"/>
                      <a:gd name="T62" fmla="*/ 19 w 36"/>
                      <a:gd name="T63" fmla="*/ 1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6" h="37">
                        <a:moveTo>
                          <a:pt x="5" y="36"/>
                        </a:moveTo>
                        <a:cubicBezTo>
                          <a:pt x="5" y="36"/>
                          <a:pt x="5" y="36"/>
                          <a:pt x="5" y="36"/>
                        </a:cubicBezTo>
                        <a:cubicBezTo>
                          <a:pt x="5" y="36"/>
                          <a:pt x="5" y="36"/>
                          <a:pt x="5" y="36"/>
                        </a:cubicBezTo>
                        <a:moveTo>
                          <a:pt x="5" y="36"/>
                        </a:moveTo>
                        <a:cubicBezTo>
                          <a:pt x="5" y="36"/>
                          <a:pt x="5" y="36"/>
                          <a:pt x="5" y="36"/>
                        </a:cubicBezTo>
                        <a:cubicBezTo>
                          <a:pt x="5" y="36"/>
                          <a:pt x="5" y="36"/>
                          <a:pt x="5" y="36"/>
                        </a:cubicBezTo>
                        <a:moveTo>
                          <a:pt x="19" y="32"/>
                        </a:moveTo>
                        <a:cubicBezTo>
                          <a:pt x="19" y="32"/>
                          <a:pt x="19" y="32"/>
                          <a:pt x="19" y="32"/>
                        </a:cubicBezTo>
                        <a:cubicBezTo>
                          <a:pt x="19" y="32"/>
                          <a:pt x="19" y="32"/>
                          <a:pt x="19" y="32"/>
                        </a:cubicBezTo>
                        <a:moveTo>
                          <a:pt x="3" y="20"/>
                        </a:moveTo>
                        <a:cubicBezTo>
                          <a:pt x="3" y="20"/>
                          <a:pt x="3" y="20"/>
                          <a:pt x="3" y="20"/>
                        </a:cubicBezTo>
                        <a:cubicBezTo>
                          <a:pt x="3" y="20"/>
                          <a:pt x="3" y="20"/>
                          <a:pt x="3" y="20"/>
                        </a:cubicBezTo>
                        <a:moveTo>
                          <a:pt x="3" y="12"/>
                        </a:moveTo>
                        <a:cubicBezTo>
                          <a:pt x="3" y="12"/>
                          <a:pt x="3" y="12"/>
                          <a:pt x="3" y="12"/>
                        </a:cubicBezTo>
                        <a:cubicBezTo>
                          <a:pt x="3" y="12"/>
                          <a:pt x="3" y="12"/>
                          <a:pt x="3" y="12"/>
                        </a:cubicBezTo>
                        <a:moveTo>
                          <a:pt x="8" y="6"/>
                        </a:moveTo>
                        <a:cubicBezTo>
                          <a:pt x="8" y="6"/>
                          <a:pt x="8" y="6"/>
                          <a:pt x="8" y="6"/>
                        </a:cubicBezTo>
                        <a:cubicBezTo>
                          <a:pt x="8" y="6"/>
                          <a:pt x="8" y="6"/>
                          <a:pt x="8" y="6"/>
                        </a:cubicBezTo>
                        <a:moveTo>
                          <a:pt x="14" y="3"/>
                        </a:moveTo>
                        <a:cubicBezTo>
                          <a:pt x="14" y="3"/>
                          <a:pt x="14" y="3"/>
                          <a:pt x="14" y="3"/>
                        </a:cubicBezTo>
                        <a:cubicBezTo>
                          <a:pt x="14" y="3"/>
                          <a:pt x="14" y="3"/>
                          <a:pt x="14" y="3"/>
                        </a:cubicBezTo>
                        <a:moveTo>
                          <a:pt x="19" y="1"/>
                        </a:moveTo>
                        <a:cubicBezTo>
                          <a:pt x="15" y="2"/>
                          <a:pt x="10" y="3"/>
                          <a:pt x="7" y="6"/>
                        </a:cubicBezTo>
                        <a:cubicBezTo>
                          <a:pt x="4" y="8"/>
                          <a:pt x="1" y="12"/>
                          <a:pt x="1" y="15"/>
                        </a:cubicBezTo>
                        <a:cubicBezTo>
                          <a:pt x="1" y="17"/>
                          <a:pt x="2" y="19"/>
                          <a:pt x="2" y="21"/>
                        </a:cubicBezTo>
                        <a:cubicBezTo>
                          <a:pt x="3" y="22"/>
                          <a:pt x="3" y="22"/>
                          <a:pt x="4" y="23"/>
                        </a:cubicBezTo>
                        <a:cubicBezTo>
                          <a:pt x="4" y="23"/>
                          <a:pt x="4" y="23"/>
                          <a:pt x="5" y="24"/>
                        </a:cubicBezTo>
                        <a:cubicBezTo>
                          <a:pt x="7" y="25"/>
                          <a:pt x="9" y="26"/>
                          <a:pt x="11" y="27"/>
                        </a:cubicBezTo>
                        <a:cubicBezTo>
                          <a:pt x="13" y="28"/>
                          <a:pt x="15" y="29"/>
                          <a:pt x="17" y="31"/>
                        </a:cubicBezTo>
                        <a:cubicBezTo>
                          <a:pt x="18" y="31"/>
                          <a:pt x="18" y="32"/>
                          <a:pt x="19" y="32"/>
                        </a:cubicBezTo>
                        <a:cubicBezTo>
                          <a:pt x="19" y="33"/>
                          <a:pt x="19" y="33"/>
                          <a:pt x="19" y="33"/>
                        </a:cubicBezTo>
                        <a:cubicBezTo>
                          <a:pt x="19" y="33"/>
                          <a:pt x="19" y="33"/>
                          <a:pt x="19" y="33"/>
                        </a:cubicBezTo>
                        <a:cubicBezTo>
                          <a:pt x="19" y="34"/>
                          <a:pt x="19" y="34"/>
                          <a:pt x="19" y="34"/>
                        </a:cubicBezTo>
                        <a:cubicBezTo>
                          <a:pt x="19" y="34"/>
                          <a:pt x="19" y="34"/>
                          <a:pt x="19" y="34"/>
                        </a:cubicBezTo>
                        <a:cubicBezTo>
                          <a:pt x="19" y="34"/>
                          <a:pt x="19" y="34"/>
                          <a:pt x="19" y="34"/>
                        </a:cubicBezTo>
                        <a:cubicBezTo>
                          <a:pt x="19" y="35"/>
                          <a:pt x="19" y="35"/>
                          <a:pt x="19" y="35"/>
                        </a:cubicBezTo>
                        <a:cubicBezTo>
                          <a:pt x="18" y="35"/>
                          <a:pt x="18" y="35"/>
                          <a:pt x="18" y="35"/>
                        </a:cubicBezTo>
                        <a:cubicBezTo>
                          <a:pt x="17" y="36"/>
                          <a:pt x="15" y="36"/>
                          <a:pt x="14" y="36"/>
                        </a:cubicBezTo>
                        <a:cubicBezTo>
                          <a:pt x="11" y="37"/>
                          <a:pt x="8" y="36"/>
                          <a:pt x="5" y="36"/>
                        </a:cubicBezTo>
                        <a:cubicBezTo>
                          <a:pt x="4" y="36"/>
                          <a:pt x="3" y="36"/>
                          <a:pt x="1" y="35"/>
                        </a:cubicBezTo>
                        <a:cubicBezTo>
                          <a:pt x="1" y="35"/>
                          <a:pt x="1" y="35"/>
                          <a:pt x="1" y="35"/>
                        </a:cubicBezTo>
                        <a:cubicBezTo>
                          <a:pt x="0" y="35"/>
                          <a:pt x="0" y="36"/>
                          <a:pt x="1" y="36"/>
                        </a:cubicBezTo>
                        <a:cubicBezTo>
                          <a:pt x="2" y="36"/>
                          <a:pt x="3" y="37"/>
                          <a:pt x="4" y="37"/>
                        </a:cubicBezTo>
                        <a:cubicBezTo>
                          <a:pt x="6" y="37"/>
                          <a:pt x="7" y="37"/>
                          <a:pt x="9" y="37"/>
                        </a:cubicBezTo>
                        <a:cubicBezTo>
                          <a:pt x="11" y="37"/>
                          <a:pt x="13" y="37"/>
                          <a:pt x="14" y="37"/>
                        </a:cubicBezTo>
                        <a:cubicBezTo>
                          <a:pt x="16" y="37"/>
                          <a:pt x="17" y="37"/>
                          <a:pt x="18" y="36"/>
                        </a:cubicBezTo>
                        <a:cubicBezTo>
                          <a:pt x="19" y="36"/>
                          <a:pt x="20" y="35"/>
                          <a:pt x="20" y="34"/>
                        </a:cubicBezTo>
                        <a:cubicBezTo>
                          <a:pt x="20" y="33"/>
                          <a:pt x="20" y="33"/>
                          <a:pt x="20" y="32"/>
                        </a:cubicBezTo>
                        <a:cubicBezTo>
                          <a:pt x="19" y="31"/>
                          <a:pt x="18" y="30"/>
                          <a:pt x="17" y="30"/>
                        </a:cubicBezTo>
                        <a:cubicBezTo>
                          <a:pt x="16" y="29"/>
                          <a:pt x="14" y="28"/>
                          <a:pt x="13" y="27"/>
                        </a:cubicBezTo>
                        <a:cubicBezTo>
                          <a:pt x="11" y="26"/>
                          <a:pt x="8" y="25"/>
                          <a:pt x="6" y="23"/>
                        </a:cubicBezTo>
                        <a:cubicBezTo>
                          <a:pt x="5" y="23"/>
                          <a:pt x="5" y="22"/>
                          <a:pt x="4" y="22"/>
                        </a:cubicBezTo>
                        <a:cubicBezTo>
                          <a:pt x="4" y="21"/>
                          <a:pt x="3" y="20"/>
                          <a:pt x="3" y="20"/>
                        </a:cubicBezTo>
                        <a:cubicBezTo>
                          <a:pt x="2" y="19"/>
                          <a:pt x="2" y="18"/>
                          <a:pt x="2" y="17"/>
                        </a:cubicBezTo>
                        <a:cubicBezTo>
                          <a:pt x="2" y="16"/>
                          <a:pt x="2" y="16"/>
                          <a:pt x="2" y="15"/>
                        </a:cubicBezTo>
                        <a:cubicBezTo>
                          <a:pt x="2" y="14"/>
                          <a:pt x="2" y="13"/>
                          <a:pt x="3" y="12"/>
                        </a:cubicBezTo>
                        <a:cubicBezTo>
                          <a:pt x="3" y="11"/>
                          <a:pt x="4" y="10"/>
                          <a:pt x="5" y="10"/>
                        </a:cubicBezTo>
                        <a:cubicBezTo>
                          <a:pt x="6" y="8"/>
                          <a:pt x="7" y="7"/>
                          <a:pt x="8" y="6"/>
                        </a:cubicBezTo>
                        <a:cubicBezTo>
                          <a:pt x="10" y="5"/>
                          <a:pt x="12" y="4"/>
                          <a:pt x="14" y="3"/>
                        </a:cubicBezTo>
                        <a:cubicBezTo>
                          <a:pt x="17" y="2"/>
                          <a:pt x="19" y="2"/>
                          <a:pt x="22" y="1"/>
                        </a:cubicBezTo>
                        <a:cubicBezTo>
                          <a:pt x="27" y="1"/>
                          <a:pt x="31" y="1"/>
                          <a:pt x="36" y="1"/>
                        </a:cubicBezTo>
                        <a:cubicBezTo>
                          <a:pt x="36" y="1"/>
                          <a:pt x="36" y="0"/>
                          <a:pt x="36" y="0"/>
                        </a:cubicBezTo>
                        <a:cubicBezTo>
                          <a:pt x="35" y="0"/>
                          <a:pt x="34" y="0"/>
                          <a:pt x="33" y="0"/>
                        </a:cubicBezTo>
                        <a:cubicBezTo>
                          <a:pt x="28" y="0"/>
                          <a:pt x="24" y="0"/>
                          <a:pt x="19"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7" name="Freeform 497"/>
                  <p:cNvSpPr/>
                  <p:nvPr/>
                </p:nvSpPr>
                <p:spPr bwMode="auto">
                  <a:xfrm>
                    <a:off x="838200" y="2432051"/>
                    <a:ext cx="9525" cy="9525"/>
                  </a:xfrm>
                  <a:custGeom>
                    <a:avLst/>
                    <a:gdLst>
                      <a:gd name="T0" fmla="*/ 1 w 8"/>
                      <a:gd name="T1" fmla="*/ 1 h 9"/>
                      <a:gd name="T2" fmla="*/ 0 w 8"/>
                      <a:gd name="T3" fmla="*/ 1 h 9"/>
                      <a:gd name="T4" fmla="*/ 0 w 8"/>
                      <a:gd name="T5" fmla="*/ 9 h 9"/>
                      <a:gd name="T6" fmla="*/ 1 w 8"/>
                      <a:gd name="T7" fmla="*/ 9 h 9"/>
                      <a:gd name="T8" fmla="*/ 1 w 8"/>
                      <a:gd name="T9" fmla="*/ 9 h 9"/>
                      <a:gd name="T10" fmla="*/ 1 w 8"/>
                      <a:gd name="T11" fmla="*/ 1 h 9"/>
                      <a:gd name="T12" fmla="*/ 7 w 8"/>
                      <a:gd name="T13" fmla="*/ 1 h 9"/>
                      <a:gd name="T14" fmla="*/ 7 w 8"/>
                      <a:gd name="T15" fmla="*/ 7 h 9"/>
                      <a:gd name="T16" fmla="*/ 8 w 8"/>
                      <a:gd name="T17" fmla="*/ 7 h 9"/>
                      <a:gd name="T18" fmla="*/ 8 w 8"/>
                      <a:gd name="T19" fmla="*/ 1 h 9"/>
                      <a:gd name="T20" fmla="*/ 7 w 8"/>
                      <a:gd name="T21" fmla="*/ 0 h 9"/>
                      <a:gd name="T22" fmla="*/ 6 w 8"/>
                      <a:gd name="T23" fmla="*/ 0 h 9"/>
                      <a:gd name="T24" fmla="*/ 1 w 8"/>
                      <a:gd name="T25" fmla="*/ 1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9">
                        <a:moveTo>
                          <a:pt x="1" y="1"/>
                        </a:moveTo>
                        <a:cubicBezTo>
                          <a:pt x="1" y="1"/>
                          <a:pt x="0" y="1"/>
                          <a:pt x="0" y="1"/>
                        </a:cubicBezTo>
                        <a:cubicBezTo>
                          <a:pt x="0" y="4"/>
                          <a:pt x="1" y="6"/>
                          <a:pt x="0" y="9"/>
                        </a:cubicBezTo>
                        <a:cubicBezTo>
                          <a:pt x="0" y="9"/>
                          <a:pt x="0" y="9"/>
                          <a:pt x="1" y="9"/>
                        </a:cubicBezTo>
                        <a:cubicBezTo>
                          <a:pt x="1" y="9"/>
                          <a:pt x="1" y="9"/>
                          <a:pt x="1" y="9"/>
                        </a:cubicBezTo>
                        <a:cubicBezTo>
                          <a:pt x="1" y="6"/>
                          <a:pt x="1" y="4"/>
                          <a:pt x="1" y="1"/>
                        </a:cubicBezTo>
                        <a:cubicBezTo>
                          <a:pt x="3" y="1"/>
                          <a:pt x="5" y="1"/>
                          <a:pt x="7" y="1"/>
                        </a:cubicBezTo>
                        <a:cubicBezTo>
                          <a:pt x="7" y="3"/>
                          <a:pt x="7" y="5"/>
                          <a:pt x="7" y="7"/>
                        </a:cubicBezTo>
                        <a:cubicBezTo>
                          <a:pt x="7" y="8"/>
                          <a:pt x="8" y="8"/>
                          <a:pt x="8" y="7"/>
                        </a:cubicBezTo>
                        <a:cubicBezTo>
                          <a:pt x="8" y="5"/>
                          <a:pt x="8" y="3"/>
                          <a:pt x="8" y="1"/>
                        </a:cubicBezTo>
                        <a:cubicBezTo>
                          <a:pt x="8" y="1"/>
                          <a:pt x="8" y="1"/>
                          <a:pt x="7" y="0"/>
                        </a:cubicBezTo>
                        <a:cubicBezTo>
                          <a:pt x="7" y="0"/>
                          <a:pt x="7" y="0"/>
                          <a:pt x="6" y="0"/>
                        </a:cubicBezTo>
                        <a:cubicBezTo>
                          <a:pt x="5" y="0"/>
                          <a:pt x="3" y="1"/>
                          <a:pt x="1"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8" name="Freeform 498"/>
                  <p:cNvSpPr/>
                  <p:nvPr/>
                </p:nvSpPr>
                <p:spPr bwMode="auto">
                  <a:xfrm>
                    <a:off x="839788" y="2486026"/>
                    <a:ext cx="7938" cy="9525"/>
                  </a:xfrm>
                  <a:custGeom>
                    <a:avLst/>
                    <a:gdLst>
                      <a:gd name="T0" fmla="*/ 7 w 8"/>
                      <a:gd name="T1" fmla="*/ 0 h 8"/>
                      <a:gd name="T2" fmla="*/ 7 w 8"/>
                      <a:gd name="T3" fmla="*/ 6 h 8"/>
                      <a:gd name="T4" fmla="*/ 6 w 8"/>
                      <a:gd name="T5" fmla="*/ 6 h 8"/>
                      <a:gd name="T6" fmla="*/ 1 w 8"/>
                      <a:gd name="T7" fmla="*/ 7 h 8"/>
                      <a:gd name="T8" fmla="*/ 1 w 8"/>
                      <a:gd name="T9" fmla="*/ 2 h 8"/>
                      <a:gd name="T10" fmla="*/ 0 w 8"/>
                      <a:gd name="T11" fmla="*/ 2 h 8"/>
                      <a:gd name="T12" fmla="*/ 0 w 8"/>
                      <a:gd name="T13" fmla="*/ 7 h 8"/>
                      <a:gd name="T14" fmla="*/ 0 w 8"/>
                      <a:gd name="T15" fmla="*/ 7 h 8"/>
                      <a:gd name="T16" fmla="*/ 7 w 8"/>
                      <a:gd name="T17" fmla="*/ 7 h 8"/>
                      <a:gd name="T18" fmla="*/ 8 w 8"/>
                      <a:gd name="T19" fmla="*/ 7 h 8"/>
                      <a:gd name="T20" fmla="*/ 8 w 8"/>
                      <a:gd name="T21" fmla="*/ 0 h 8"/>
                      <a:gd name="T22" fmla="*/ 7 w 8"/>
                      <a:gd name="T23" fmla="*/ 0 h 8"/>
                      <a:gd name="T24" fmla="*/ 7 w 8"/>
                      <a:gd name="T25"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8">
                        <a:moveTo>
                          <a:pt x="7" y="0"/>
                        </a:moveTo>
                        <a:cubicBezTo>
                          <a:pt x="7" y="2"/>
                          <a:pt x="7" y="4"/>
                          <a:pt x="7" y="6"/>
                        </a:cubicBezTo>
                        <a:cubicBezTo>
                          <a:pt x="6" y="6"/>
                          <a:pt x="6" y="6"/>
                          <a:pt x="6" y="6"/>
                        </a:cubicBezTo>
                        <a:cubicBezTo>
                          <a:pt x="4" y="7"/>
                          <a:pt x="3" y="7"/>
                          <a:pt x="1" y="7"/>
                        </a:cubicBezTo>
                        <a:cubicBezTo>
                          <a:pt x="1" y="5"/>
                          <a:pt x="1" y="3"/>
                          <a:pt x="1" y="2"/>
                        </a:cubicBezTo>
                        <a:cubicBezTo>
                          <a:pt x="1" y="1"/>
                          <a:pt x="0" y="1"/>
                          <a:pt x="0" y="2"/>
                        </a:cubicBezTo>
                        <a:cubicBezTo>
                          <a:pt x="0" y="3"/>
                          <a:pt x="0" y="5"/>
                          <a:pt x="0" y="7"/>
                        </a:cubicBezTo>
                        <a:cubicBezTo>
                          <a:pt x="0" y="7"/>
                          <a:pt x="0" y="7"/>
                          <a:pt x="0" y="7"/>
                        </a:cubicBezTo>
                        <a:cubicBezTo>
                          <a:pt x="3" y="7"/>
                          <a:pt x="5" y="8"/>
                          <a:pt x="7" y="7"/>
                        </a:cubicBezTo>
                        <a:cubicBezTo>
                          <a:pt x="7" y="7"/>
                          <a:pt x="8" y="7"/>
                          <a:pt x="8" y="7"/>
                        </a:cubicBezTo>
                        <a:cubicBezTo>
                          <a:pt x="8" y="5"/>
                          <a:pt x="8" y="2"/>
                          <a:pt x="8" y="0"/>
                        </a:cubicBezTo>
                        <a:cubicBezTo>
                          <a:pt x="8" y="0"/>
                          <a:pt x="7" y="0"/>
                          <a:pt x="7" y="0"/>
                        </a:cubicBezTo>
                        <a:cubicBezTo>
                          <a:pt x="7" y="0"/>
                          <a:pt x="7" y="0"/>
                          <a:pt x="7"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9" name="Freeform 499"/>
                  <p:cNvSpPr>
                    <a:spLocks noEditPoints="1"/>
                  </p:cNvSpPr>
                  <p:nvPr/>
                </p:nvSpPr>
                <p:spPr bwMode="auto">
                  <a:xfrm>
                    <a:off x="819150" y="2441576"/>
                    <a:ext cx="36513" cy="19050"/>
                  </a:xfrm>
                  <a:custGeom>
                    <a:avLst/>
                    <a:gdLst>
                      <a:gd name="T0" fmla="*/ 32 w 34"/>
                      <a:gd name="T1" fmla="*/ 1 h 19"/>
                      <a:gd name="T2" fmla="*/ 31 w 34"/>
                      <a:gd name="T3" fmla="*/ 3 h 19"/>
                      <a:gd name="T4" fmla="*/ 29 w 34"/>
                      <a:gd name="T5" fmla="*/ 3 h 19"/>
                      <a:gd name="T6" fmla="*/ 34 w 34"/>
                      <a:gd name="T7" fmla="*/ 4 h 19"/>
                      <a:gd name="T8" fmla="*/ 27 w 34"/>
                      <a:gd name="T9" fmla="*/ 4 h 19"/>
                      <a:gd name="T10" fmla="*/ 26 w 34"/>
                      <a:gd name="T11" fmla="*/ 5 h 19"/>
                      <a:gd name="T12" fmla="*/ 20 w 34"/>
                      <a:gd name="T13" fmla="*/ 6 h 19"/>
                      <a:gd name="T14" fmla="*/ 21 w 34"/>
                      <a:gd name="T15" fmla="*/ 6 h 19"/>
                      <a:gd name="T16" fmla="*/ 3 w 34"/>
                      <a:gd name="T17" fmla="*/ 13 h 19"/>
                      <a:gd name="T18" fmla="*/ 3 w 34"/>
                      <a:gd name="T19" fmla="*/ 14 h 19"/>
                      <a:gd name="T20" fmla="*/ 3 w 34"/>
                      <a:gd name="T21" fmla="*/ 16 h 19"/>
                      <a:gd name="T22" fmla="*/ 5 w 34"/>
                      <a:gd name="T23" fmla="*/ 17 h 19"/>
                      <a:gd name="T24" fmla="*/ 4 w 34"/>
                      <a:gd name="T25" fmla="*/ 10 h 19"/>
                      <a:gd name="T26" fmla="*/ 5 w 34"/>
                      <a:gd name="T27" fmla="*/ 8 h 19"/>
                      <a:gd name="T28" fmla="*/ 0 w 34"/>
                      <a:gd name="T29" fmla="*/ 15 h 19"/>
                      <a:gd name="T30" fmla="*/ 4 w 34"/>
                      <a:gd name="T31" fmla="*/ 8 h 19"/>
                      <a:gd name="T32" fmla="*/ 3 w 34"/>
                      <a:gd name="T33" fmla="*/ 13 h 19"/>
                      <a:gd name="T34" fmla="*/ 17 w 34"/>
                      <a:gd name="T35" fmla="*/ 7 h 19"/>
                      <a:gd name="T36" fmla="*/ 33 w 34"/>
                      <a:gd name="T37" fmla="*/ 5 h 19"/>
                      <a:gd name="T38" fmla="*/ 7 w 34"/>
                      <a:gd name="T39" fmla="*/ 6 h 19"/>
                      <a:gd name="T40" fmla="*/ 5 w 34"/>
                      <a:gd name="T41" fmla="*/ 8 h 19"/>
                      <a:gd name="T42" fmla="*/ 8 w 34"/>
                      <a:gd name="T43" fmla="*/ 4 h 19"/>
                      <a:gd name="T44" fmla="*/ 14 w 34"/>
                      <a:gd name="T45" fmla="*/ 6 h 19"/>
                      <a:gd name="T46" fmla="*/ 9 w 34"/>
                      <a:gd name="T47" fmla="*/ 5 h 19"/>
                      <a:gd name="T48" fmla="*/ 8 w 34"/>
                      <a:gd name="T49" fmla="*/ 14 h 19"/>
                      <a:gd name="T50" fmla="*/ 19 w 34"/>
                      <a:gd name="T51" fmla="*/ 9 h 19"/>
                      <a:gd name="T52" fmla="*/ 28 w 34"/>
                      <a:gd name="T53" fmla="*/ 2 h 19"/>
                      <a:gd name="T54" fmla="*/ 27 w 34"/>
                      <a:gd name="T55" fmla="*/ 4 h 19"/>
                      <a:gd name="T56" fmla="*/ 27 w 34"/>
                      <a:gd name="T57" fmla="*/ 6 h 19"/>
                      <a:gd name="T58" fmla="*/ 26 w 34"/>
                      <a:gd name="T59" fmla="*/ 2 h 19"/>
                      <a:gd name="T60" fmla="*/ 30 w 34"/>
                      <a:gd name="T61" fmla="*/ 5 h 19"/>
                      <a:gd name="T62" fmla="*/ 32 w 34"/>
                      <a:gd name="T63" fmla="*/ 1 h 19"/>
                      <a:gd name="T64" fmla="*/ 25 w 34"/>
                      <a:gd name="T65" fmla="*/ 4 h 19"/>
                      <a:gd name="T66" fmla="*/ 27 w 34"/>
                      <a:gd name="T67" fmla="*/ 0 h 19"/>
                      <a:gd name="T68" fmla="*/ 19 w 34"/>
                      <a:gd name="T69" fmla="*/ 7 h 19"/>
                      <a:gd name="T70" fmla="*/ 19 w 34"/>
                      <a:gd name="T71" fmla="*/ 1 h 19"/>
                      <a:gd name="T72" fmla="*/ 17 w 34"/>
                      <a:gd name="T73" fmla="*/ 1 h 19"/>
                      <a:gd name="T74" fmla="*/ 9 w 34"/>
                      <a:gd name="T75" fmla="*/ 4 h 19"/>
                      <a:gd name="T76" fmla="*/ 0 w 34"/>
                      <a:gd name="T77" fmla="*/ 16 h 19"/>
                      <a:gd name="T78" fmla="*/ 2 w 34"/>
                      <a:gd name="T79" fmla="*/ 16 h 19"/>
                      <a:gd name="T80" fmla="*/ 3 w 34"/>
                      <a:gd name="T81" fmla="*/ 17 h 19"/>
                      <a:gd name="T82" fmla="*/ 13 w 34"/>
                      <a:gd name="T83" fmla="*/ 5 h 19"/>
                      <a:gd name="T84" fmla="*/ 9 w 34"/>
                      <a:gd name="T85" fmla="*/ 10 h 19"/>
                      <a:gd name="T86" fmla="*/ 16 w 34"/>
                      <a:gd name="T87" fmla="*/ 3 h 19"/>
                      <a:gd name="T88" fmla="*/ 11 w 34"/>
                      <a:gd name="T89" fmla="*/ 9 h 19"/>
                      <a:gd name="T90" fmla="*/ 17 w 34"/>
                      <a:gd name="T91" fmla="*/ 2 h 19"/>
                      <a:gd name="T92" fmla="*/ 15 w 34"/>
                      <a:gd name="T93" fmla="*/ 7 h 19"/>
                      <a:gd name="T94" fmla="*/ 16 w 34"/>
                      <a:gd name="T95" fmla="*/ 7 h 19"/>
                      <a:gd name="T96" fmla="*/ 23 w 34"/>
                      <a:gd name="T97" fmla="*/ 1 h 19"/>
                      <a:gd name="T98" fmla="*/ 26 w 34"/>
                      <a:gd name="T99" fmla="*/ 0 h 19"/>
                      <a:gd name="T100" fmla="*/ 27 w 34"/>
                      <a:gd name="T101" fmla="*/ 1 h 19"/>
                      <a:gd name="T102" fmla="*/ 27 w 34"/>
                      <a:gd name="T103" fmla="*/ 1 h 19"/>
                      <a:gd name="T104" fmla="*/ 25 w 34"/>
                      <a:gd name="T105" fmla="*/ 4 h 19"/>
                      <a:gd name="T106" fmla="*/ 24 w 34"/>
                      <a:gd name="T107" fmla="*/ 7 h 19"/>
                      <a:gd name="T108" fmla="*/ 31 w 34"/>
                      <a:gd name="T109" fmla="*/ 2 h 19"/>
                      <a:gd name="T110" fmla="*/ 32 w 34"/>
                      <a:gd name="T111" fmla="*/ 1 h 19"/>
                      <a:gd name="T112" fmla="*/ 33 w 34"/>
                      <a:gd name="T113" fmla="*/ 1 h 19"/>
                      <a:gd name="T114" fmla="*/ 32 w 34"/>
                      <a:gd name="T115" fmla="*/ 3 h 19"/>
                      <a:gd name="T116" fmla="*/ 33 w 34"/>
                      <a:gd name="T117" fmla="*/ 6 h 19"/>
                      <a:gd name="T118" fmla="*/ 34 w 34"/>
                      <a:gd name="T119" fmla="*/ 4 h 19"/>
                      <a:gd name="T120" fmla="*/ 34 w 34"/>
                      <a:gd name="T121" fmla="*/ 2 h 19"/>
                      <a:gd name="T122" fmla="*/ 33 w 34"/>
                      <a:gd name="T123" fmla="*/ 0 h 19"/>
                      <a:gd name="T124" fmla="*/ 28 w 34"/>
                      <a:gd name="T125" fmla="*/ 1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4" h="19">
                        <a:moveTo>
                          <a:pt x="27" y="1"/>
                        </a:moveTo>
                        <a:cubicBezTo>
                          <a:pt x="27" y="1"/>
                          <a:pt x="27" y="1"/>
                          <a:pt x="27" y="1"/>
                        </a:cubicBezTo>
                        <a:cubicBezTo>
                          <a:pt x="27" y="1"/>
                          <a:pt x="27" y="1"/>
                          <a:pt x="27" y="1"/>
                        </a:cubicBezTo>
                        <a:cubicBezTo>
                          <a:pt x="27" y="1"/>
                          <a:pt x="27" y="1"/>
                          <a:pt x="27" y="1"/>
                        </a:cubicBezTo>
                        <a:moveTo>
                          <a:pt x="32" y="1"/>
                        </a:moveTo>
                        <a:cubicBezTo>
                          <a:pt x="32" y="1"/>
                          <a:pt x="32" y="1"/>
                          <a:pt x="32" y="1"/>
                        </a:cubicBezTo>
                        <a:cubicBezTo>
                          <a:pt x="32" y="1"/>
                          <a:pt x="32" y="1"/>
                          <a:pt x="32" y="1"/>
                        </a:cubicBezTo>
                        <a:moveTo>
                          <a:pt x="17" y="1"/>
                        </a:moveTo>
                        <a:cubicBezTo>
                          <a:pt x="17" y="1"/>
                          <a:pt x="17" y="1"/>
                          <a:pt x="17" y="1"/>
                        </a:cubicBezTo>
                        <a:cubicBezTo>
                          <a:pt x="17" y="1"/>
                          <a:pt x="17" y="1"/>
                          <a:pt x="17" y="1"/>
                        </a:cubicBezTo>
                        <a:moveTo>
                          <a:pt x="31" y="3"/>
                        </a:moveTo>
                        <a:cubicBezTo>
                          <a:pt x="31" y="3"/>
                          <a:pt x="31" y="3"/>
                          <a:pt x="31" y="3"/>
                        </a:cubicBezTo>
                        <a:cubicBezTo>
                          <a:pt x="31" y="3"/>
                          <a:pt x="31" y="3"/>
                          <a:pt x="31" y="3"/>
                        </a:cubicBezTo>
                        <a:cubicBezTo>
                          <a:pt x="31" y="3"/>
                          <a:pt x="31" y="3"/>
                          <a:pt x="31" y="3"/>
                        </a:cubicBezTo>
                        <a:moveTo>
                          <a:pt x="16" y="3"/>
                        </a:moveTo>
                        <a:cubicBezTo>
                          <a:pt x="16" y="3"/>
                          <a:pt x="16" y="3"/>
                          <a:pt x="16" y="3"/>
                        </a:cubicBezTo>
                        <a:cubicBezTo>
                          <a:pt x="16" y="3"/>
                          <a:pt x="16" y="3"/>
                          <a:pt x="16" y="3"/>
                        </a:cubicBezTo>
                        <a:cubicBezTo>
                          <a:pt x="16" y="3"/>
                          <a:pt x="16" y="3"/>
                          <a:pt x="16" y="3"/>
                        </a:cubicBezTo>
                        <a:moveTo>
                          <a:pt x="29" y="3"/>
                        </a:moveTo>
                        <a:cubicBezTo>
                          <a:pt x="29" y="3"/>
                          <a:pt x="29" y="3"/>
                          <a:pt x="29" y="3"/>
                        </a:cubicBezTo>
                        <a:cubicBezTo>
                          <a:pt x="29" y="3"/>
                          <a:pt x="29" y="3"/>
                          <a:pt x="29" y="3"/>
                        </a:cubicBezTo>
                        <a:moveTo>
                          <a:pt x="32" y="3"/>
                        </a:moveTo>
                        <a:cubicBezTo>
                          <a:pt x="32" y="3"/>
                          <a:pt x="32" y="3"/>
                          <a:pt x="32" y="3"/>
                        </a:cubicBezTo>
                        <a:cubicBezTo>
                          <a:pt x="32" y="3"/>
                          <a:pt x="32" y="3"/>
                          <a:pt x="32" y="3"/>
                        </a:cubicBezTo>
                        <a:cubicBezTo>
                          <a:pt x="32" y="3"/>
                          <a:pt x="32" y="3"/>
                          <a:pt x="32" y="3"/>
                        </a:cubicBezTo>
                        <a:moveTo>
                          <a:pt x="34" y="4"/>
                        </a:moveTo>
                        <a:cubicBezTo>
                          <a:pt x="34" y="4"/>
                          <a:pt x="34" y="4"/>
                          <a:pt x="34" y="4"/>
                        </a:cubicBezTo>
                        <a:cubicBezTo>
                          <a:pt x="34" y="4"/>
                          <a:pt x="34" y="4"/>
                          <a:pt x="34" y="4"/>
                        </a:cubicBezTo>
                        <a:cubicBezTo>
                          <a:pt x="34" y="4"/>
                          <a:pt x="34" y="4"/>
                          <a:pt x="34" y="4"/>
                        </a:cubicBezTo>
                        <a:moveTo>
                          <a:pt x="25" y="4"/>
                        </a:moveTo>
                        <a:cubicBezTo>
                          <a:pt x="25" y="4"/>
                          <a:pt x="25" y="4"/>
                          <a:pt x="25" y="4"/>
                        </a:cubicBezTo>
                        <a:cubicBezTo>
                          <a:pt x="25" y="4"/>
                          <a:pt x="25" y="4"/>
                          <a:pt x="25" y="4"/>
                        </a:cubicBezTo>
                        <a:cubicBezTo>
                          <a:pt x="25" y="4"/>
                          <a:pt x="25" y="4"/>
                          <a:pt x="25" y="4"/>
                        </a:cubicBezTo>
                        <a:moveTo>
                          <a:pt x="27" y="4"/>
                        </a:moveTo>
                        <a:cubicBezTo>
                          <a:pt x="27" y="4"/>
                          <a:pt x="27" y="4"/>
                          <a:pt x="27" y="4"/>
                        </a:cubicBezTo>
                        <a:cubicBezTo>
                          <a:pt x="27" y="4"/>
                          <a:pt x="27" y="4"/>
                          <a:pt x="27" y="4"/>
                        </a:cubicBezTo>
                        <a:cubicBezTo>
                          <a:pt x="27" y="4"/>
                          <a:pt x="27" y="4"/>
                          <a:pt x="27" y="4"/>
                        </a:cubicBezTo>
                        <a:moveTo>
                          <a:pt x="8" y="4"/>
                        </a:moveTo>
                        <a:cubicBezTo>
                          <a:pt x="8" y="4"/>
                          <a:pt x="8" y="4"/>
                          <a:pt x="8" y="4"/>
                        </a:cubicBezTo>
                        <a:cubicBezTo>
                          <a:pt x="8" y="4"/>
                          <a:pt x="8" y="4"/>
                          <a:pt x="8" y="4"/>
                        </a:cubicBezTo>
                        <a:cubicBezTo>
                          <a:pt x="8" y="4"/>
                          <a:pt x="8" y="4"/>
                          <a:pt x="8" y="4"/>
                        </a:cubicBezTo>
                        <a:moveTo>
                          <a:pt x="26" y="5"/>
                        </a:moveTo>
                        <a:cubicBezTo>
                          <a:pt x="26" y="5"/>
                          <a:pt x="26" y="5"/>
                          <a:pt x="26" y="5"/>
                        </a:cubicBezTo>
                        <a:cubicBezTo>
                          <a:pt x="26" y="5"/>
                          <a:pt x="26" y="5"/>
                          <a:pt x="26" y="5"/>
                        </a:cubicBezTo>
                        <a:cubicBezTo>
                          <a:pt x="26" y="5"/>
                          <a:pt x="26" y="5"/>
                          <a:pt x="26" y="5"/>
                        </a:cubicBezTo>
                        <a:moveTo>
                          <a:pt x="13" y="5"/>
                        </a:moveTo>
                        <a:cubicBezTo>
                          <a:pt x="13" y="5"/>
                          <a:pt x="13" y="5"/>
                          <a:pt x="13" y="5"/>
                        </a:cubicBezTo>
                        <a:cubicBezTo>
                          <a:pt x="13" y="5"/>
                          <a:pt x="13" y="5"/>
                          <a:pt x="13" y="5"/>
                        </a:cubicBezTo>
                        <a:moveTo>
                          <a:pt x="20" y="6"/>
                        </a:moveTo>
                        <a:cubicBezTo>
                          <a:pt x="20" y="6"/>
                          <a:pt x="20" y="6"/>
                          <a:pt x="20" y="6"/>
                        </a:cubicBezTo>
                        <a:cubicBezTo>
                          <a:pt x="20" y="6"/>
                          <a:pt x="20" y="6"/>
                          <a:pt x="20" y="6"/>
                        </a:cubicBezTo>
                        <a:moveTo>
                          <a:pt x="14" y="6"/>
                        </a:moveTo>
                        <a:cubicBezTo>
                          <a:pt x="14" y="6"/>
                          <a:pt x="14" y="6"/>
                          <a:pt x="14" y="6"/>
                        </a:cubicBezTo>
                        <a:cubicBezTo>
                          <a:pt x="14" y="6"/>
                          <a:pt x="14" y="6"/>
                          <a:pt x="14" y="6"/>
                        </a:cubicBezTo>
                        <a:cubicBezTo>
                          <a:pt x="14" y="6"/>
                          <a:pt x="14" y="6"/>
                          <a:pt x="14" y="6"/>
                        </a:cubicBezTo>
                        <a:moveTo>
                          <a:pt x="21" y="6"/>
                        </a:moveTo>
                        <a:cubicBezTo>
                          <a:pt x="21" y="6"/>
                          <a:pt x="21" y="6"/>
                          <a:pt x="21" y="6"/>
                        </a:cubicBezTo>
                        <a:cubicBezTo>
                          <a:pt x="21" y="6"/>
                          <a:pt x="21" y="6"/>
                          <a:pt x="21" y="6"/>
                        </a:cubicBezTo>
                        <a:cubicBezTo>
                          <a:pt x="21" y="6"/>
                          <a:pt x="21" y="6"/>
                          <a:pt x="21" y="6"/>
                        </a:cubicBezTo>
                        <a:moveTo>
                          <a:pt x="19" y="7"/>
                        </a:moveTo>
                        <a:cubicBezTo>
                          <a:pt x="19" y="7"/>
                          <a:pt x="19" y="7"/>
                          <a:pt x="19" y="7"/>
                        </a:cubicBezTo>
                        <a:cubicBezTo>
                          <a:pt x="19" y="7"/>
                          <a:pt x="19" y="7"/>
                          <a:pt x="19" y="7"/>
                        </a:cubicBezTo>
                        <a:moveTo>
                          <a:pt x="3" y="13"/>
                        </a:moveTo>
                        <a:cubicBezTo>
                          <a:pt x="3" y="13"/>
                          <a:pt x="3" y="13"/>
                          <a:pt x="3" y="13"/>
                        </a:cubicBezTo>
                        <a:cubicBezTo>
                          <a:pt x="3" y="13"/>
                          <a:pt x="3" y="13"/>
                          <a:pt x="3" y="13"/>
                        </a:cubicBezTo>
                        <a:moveTo>
                          <a:pt x="0" y="15"/>
                        </a:moveTo>
                        <a:cubicBezTo>
                          <a:pt x="0" y="15"/>
                          <a:pt x="0" y="15"/>
                          <a:pt x="0" y="15"/>
                        </a:cubicBezTo>
                        <a:cubicBezTo>
                          <a:pt x="0" y="15"/>
                          <a:pt x="0" y="15"/>
                          <a:pt x="0" y="15"/>
                        </a:cubicBezTo>
                        <a:cubicBezTo>
                          <a:pt x="0" y="15"/>
                          <a:pt x="0" y="15"/>
                          <a:pt x="0" y="15"/>
                        </a:cubicBezTo>
                        <a:moveTo>
                          <a:pt x="3" y="14"/>
                        </a:moveTo>
                        <a:cubicBezTo>
                          <a:pt x="3" y="15"/>
                          <a:pt x="2" y="15"/>
                          <a:pt x="2" y="16"/>
                        </a:cubicBezTo>
                        <a:cubicBezTo>
                          <a:pt x="2" y="16"/>
                          <a:pt x="2" y="15"/>
                          <a:pt x="2" y="15"/>
                        </a:cubicBezTo>
                        <a:cubicBezTo>
                          <a:pt x="3" y="15"/>
                          <a:pt x="3" y="14"/>
                          <a:pt x="3" y="14"/>
                        </a:cubicBezTo>
                        <a:moveTo>
                          <a:pt x="5" y="13"/>
                        </a:moveTo>
                        <a:cubicBezTo>
                          <a:pt x="4" y="14"/>
                          <a:pt x="4" y="15"/>
                          <a:pt x="3" y="16"/>
                        </a:cubicBezTo>
                        <a:cubicBezTo>
                          <a:pt x="3" y="16"/>
                          <a:pt x="3" y="16"/>
                          <a:pt x="3" y="16"/>
                        </a:cubicBezTo>
                        <a:cubicBezTo>
                          <a:pt x="3" y="16"/>
                          <a:pt x="3" y="16"/>
                          <a:pt x="3" y="16"/>
                        </a:cubicBezTo>
                        <a:cubicBezTo>
                          <a:pt x="4" y="15"/>
                          <a:pt x="4" y="14"/>
                          <a:pt x="5" y="13"/>
                        </a:cubicBezTo>
                        <a:moveTo>
                          <a:pt x="9" y="11"/>
                        </a:moveTo>
                        <a:cubicBezTo>
                          <a:pt x="9" y="11"/>
                          <a:pt x="9" y="11"/>
                          <a:pt x="9" y="11"/>
                        </a:cubicBezTo>
                        <a:cubicBezTo>
                          <a:pt x="9" y="11"/>
                          <a:pt x="9" y="11"/>
                          <a:pt x="9" y="11"/>
                        </a:cubicBezTo>
                        <a:cubicBezTo>
                          <a:pt x="8" y="12"/>
                          <a:pt x="7" y="14"/>
                          <a:pt x="6" y="15"/>
                        </a:cubicBezTo>
                        <a:cubicBezTo>
                          <a:pt x="6" y="16"/>
                          <a:pt x="5" y="18"/>
                          <a:pt x="4" y="19"/>
                        </a:cubicBezTo>
                        <a:cubicBezTo>
                          <a:pt x="4" y="18"/>
                          <a:pt x="5" y="17"/>
                          <a:pt x="5" y="17"/>
                        </a:cubicBezTo>
                        <a:cubicBezTo>
                          <a:pt x="5" y="17"/>
                          <a:pt x="5" y="17"/>
                          <a:pt x="5" y="17"/>
                        </a:cubicBezTo>
                        <a:cubicBezTo>
                          <a:pt x="6" y="15"/>
                          <a:pt x="7" y="13"/>
                          <a:pt x="9" y="11"/>
                        </a:cubicBezTo>
                        <a:moveTo>
                          <a:pt x="4" y="10"/>
                        </a:moveTo>
                        <a:cubicBezTo>
                          <a:pt x="3" y="11"/>
                          <a:pt x="3" y="12"/>
                          <a:pt x="2" y="13"/>
                        </a:cubicBezTo>
                        <a:cubicBezTo>
                          <a:pt x="3" y="12"/>
                          <a:pt x="3" y="12"/>
                          <a:pt x="3" y="12"/>
                        </a:cubicBezTo>
                        <a:cubicBezTo>
                          <a:pt x="3" y="12"/>
                          <a:pt x="3" y="12"/>
                          <a:pt x="3" y="12"/>
                        </a:cubicBezTo>
                        <a:cubicBezTo>
                          <a:pt x="3" y="11"/>
                          <a:pt x="4" y="10"/>
                          <a:pt x="4" y="10"/>
                        </a:cubicBezTo>
                        <a:moveTo>
                          <a:pt x="15" y="7"/>
                        </a:moveTo>
                        <a:cubicBezTo>
                          <a:pt x="13" y="11"/>
                          <a:pt x="10" y="15"/>
                          <a:pt x="8" y="18"/>
                        </a:cubicBezTo>
                        <a:cubicBezTo>
                          <a:pt x="8" y="18"/>
                          <a:pt x="8" y="18"/>
                          <a:pt x="8" y="18"/>
                        </a:cubicBezTo>
                        <a:cubicBezTo>
                          <a:pt x="8" y="18"/>
                          <a:pt x="8" y="18"/>
                          <a:pt x="8" y="18"/>
                        </a:cubicBezTo>
                        <a:cubicBezTo>
                          <a:pt x="10" y="14"/>
                          <a:pt x="12" y="11"/>
                          <a:pt x="15" y="7"/>
                        </a:cubicBezTo>
                        <a:moveTo>
                          <a:pt x="5" y="7"/>
                        </a:moveTo>
                        <a:cubicBezTo>
                          <a:pt x="5" y="7"/>
                          <a:pt x="5" y="8"/>
                          <a:pt x="5" y="8"/>
                        </a:cubicBezTo>
                        <a:cubicBezTo>
                          <a:pt x="5" y="8"/>
                          <a:pt x="5" y="8"/>
                          <a:pt x="5" y="8"/>
                        </a:cubicBezTo>
                        <a:cubicBezTo>
                          <a:pt x="5" y="8"/>
                          <a:pt x="5" y="8"/>
                          <a:pt x="5" y="8"/>
                        </a:cubicBezTo>
                        <a:cubicBezTo>
                          <a:pt x="5" y="8"/>
                          <a:pt x="5" y="8"/>
                          <a:pt x="5" y="8"/>
                        </a:cubicBezTo>
                        <a:cubicBezTo>
                          <a:pt x="4" y="9"/>
                          <a:pt x="3" y="10"/>
                          <a:pt x="3" y="12"/>
                        </a:cubicBezTo>
                        <a:cubicBezTo>
                          <a:pt x="3" y="12"/>
                          <a:pt x="2" y="13"/>
                          <a:pt x="2" y="13"/>
                        </a:cubicBezTo>
                        <a:cubicBezTo>
                          <a:pt x="2" y="14"/>
                          <a:pt x="1" y="15"/>
                          <a:pt x="0" y="16"/>
                        </a:cubicBezTo>
                        <a:cubicBezTo>
                          <a:pt x="0" y="16"/>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4"/>
                          <a:pt x="1" y="14"/>
                          <a:pt x="1" y="13"/>
                        </a:cubicBezTo>
                        <a:cubicBezTo>
                          <a:pt x="1" y="13"/>
                          <a:pt x="1" y="13"/>
                          <a:pt x="1" y="13"/>
                        </a:cubicBezTo>
                        <a:cubicBezTo>
                          <a:pt x="2" y="11"/>
                          <a:pt x="3" y="10"/>
                          <a:pt x="4" y="8"/>
                        </a:cubicBezTo>
                        <a:cubicBezTo>
                          <a:pt x="5" y="8"/>
                          <a:pt x="5" y="7"/>
                          <a:pt x="5" y="7"/>
                        </a:cubicBezTo>
                        <a:moveTo>
                          <a:pt x="7" y="7"/>
                        </a:moveTo>
                        <a:cubicBezTo>
                          <a:pt x="6" y="9"/>
                          <a:pt x="5" y="11"/>
                          <a:pt x="3" y="14"/>
                        </a:cubicBezTo>
                        <a:cubicBezTo>
                          <a:pt x="3" y="14"/>
                          <a:pt x="3" y="14"/>
                          <a:pt x="3" y="14"/>
                        </a:cubicBezTo>
                        <a:cubicBezTo>
                          <a:pt x="3" y="14"/>
                          <a:pt x="3" y="15"/>
                          <a:pt x="2" y="15"/>
                        </a:cubicBezTo>
                        <a:cubicBezTo>
                          <a:pt x="2" y="14"/>
                          <a:pt x="3" y="13"/>
                          <a:pt x="3" y="13"/>
                        </a:cubicBezTo>
                        <a:cubicBezTo>
                          <a:pt x="3" y="13"/>
                          <a:pt x="3" y="13"/>
                          <a:pt x="3" y="13"/>
                        </a:cubicBezTo>
                        <a:cubicBezTo>
                          <a:pt x="4" y="10"/>
                          <a:pt x="5" y="9"/>
                          <a:pt x="7" y="7"/>
                        </a:cubicBezTo>
                        <a:moveTo>
                          <a:pt x="18" y="5"/>
                        </a:moveTo>
                        <a:cubicBezTo>
                          <a:pt x="18" y="6"/>
                          <a:pt x="17" y="7"/>
                          <a:pt x="16" y="8"/>
                        </a:cubicBezTo>
                        <a:cubicBezTo>
                          <a:pt x="15" y="9"/>
                          <a:pt x="15" y="10"/>
                          <a:pt x="14" y="11"/>
                        </a:cubicBezTo>
                        <a:cubicBezTo>
                          <a:pt x="13" y="13"/>
                          <a:pt x="12" y="14"/>
                          <a:pt x="11" y="15"/>
                        </a:cubicBezTo>
                        <a:cubicBezTo>
                          <a:pt x="11" y="15"/>
                          <a:pt x="11" y="15"/>
                          <a:pt x="11" y="15"/>
                        </a:cubicBezTo>
                        <a:cubicBezTo>
                          <a:pt x="13" y="12"/>
                          <a:pt x="15" y="10"/>
                          <a:pt x="17" y="7"/>
                        </a:cubicBezTo>
                        <a:cubicBezTo>
                          <a:pt x="17" y="6"/>
                          <a:pt x="18" y="6"/>
                          <a:pt x="18" y="5"/>
                        </a:cubicBezTo>
                        <a:moveTo>
                          <a:pt x="8" y="5"/>
                        </a:moveTo>
                        <a:cubicBezTo>
                          <a:pt x="8" y="6"/>
                          <a:pt x="7" y="7"/>
                          <a:pt x="7" y="9"/>
                        </a:cubicBezTo>
                        <a:cubicBezTo>
                          <a:pt x="6" y="10"/>
                          <a:pt x="5" y="12"/>
                          <a:pt x="4" y="13"/>
                        </a:cubicBezTo>
                        <a:cubicBezTo>
                          <a:pt x="5" y="11"/>
                          <a:pt x="6" y="8"/>
                          <a:pt x="7" y="6"/>
                        </a:cubicBezTo>
                        <a:cubicBezTo>
                          <a:pt x="8" y="6"/>
                          <a:pt x="8" y="5"/>
                          <a:pt x="8" y="5"/>
                        </a:cubicBezTo>
                        <a:moveTo>
                          <a:pt x="33" y="5"/>
                        </a:moveTo>
                        <a:cubicBezTo>
                          <a:pt x="33" y="5"/>
                          <a:pt x="33" y="5"/>
                          <a:pt x="33" y="5"/>
                        </a:cubicBezTo>
                        <a:cubicBezTo>
                          <a:pt x="33" y="5"/>
                          <a:pt x="33" y="5"/>
                          <a:pt x="33" y="5"/>
                        </a:cubicBezTo>
                        <a:moveTo>
                          <a:pt x="8" y="4"/>
                        </a:moveTo>
                        <a:cubicBezTo>
                          <a:pt x="8" y="5"/>
                          <a:pt x="8" y="5"/>
                          <a:pt x="8" y="5"/>
                        </a:cubicBezTo>
                        <a:cubicBezTo>
                          <a:pt x="8" y="5"/>
                          <a:pt x="8" y="5"/>
                          <a:pt x="8" y="5"/>
                        </a:cubicBezTo>
                        <a:cubicBezTo>
                          <a:pt x="8" y="5"/>
                          <a:pt x="8" y="5"/>
                          <a:pt x="8" y="5"/>
                        </a:cubicBezTo>
                        <a:cubicBezTo>
                          <a:pt x="8" y="6"/>
                          <a:pt x="8" y="6"/>
                          <a:pt x="7" y="6"/>
                        </a:cubicBezTo>
                        <a:cubicBezTo>
                          <a:pt x="5" y="9"/>
                          <a:pt x="3" y="12"/>
                          <a:pt x="2" y="15"/>
                        </a:cubicBezTo>
                        <a:cubicBezTo>
                          <a:pt x="2" y="15"/>
                          <a:pt x="2" y="15"/>
                          <a:pt x="2" y="15"/>
                        </a:cubicBezTo>
                        <a:cubicBezTo>
                          <a:pt x="2" y="15"/>
                          <a:pt x="2" y="14"/>
                          <a:pt x="2" y="14"/>
                        </a:cubicBezTo>
                        <a:cubicBezTo>
                          <a:pt x="2" y="14"/>
                          <a:pt x="2" y="14"/>
                          <a:pt x="2" y="14"/>
                        </a:cubicBezTo>
                        <a:cubicBezTo>
                          <a:pt x="2" y="14"/>
                          <a:pt x="2" y="13"/>
                          <a:pt x="2" y="13"/>
                        </a:cubicBezTo>
                        <a:cubicBezTo>
                          <a:pt x="3" y="12"/>
                          <a:pt x="4" y="10"/>
                          <a:pt x="4" y="9"/>
                        </a:cubicBezTo>
                        <a:cubicBezTo>
                          <a:pt x="4" y="9"/>
                          <a:pt x="5" y="8"/>
                          <a:pt x="5" y="8"/>
                        </a:cubicBezTo>
                        <a:cubicBezTo>
                          <a:pt x="5" y="8"/>
                          <a:pt x="5" y="7"/>
                          <a:pt x="5" y="7"/>
                        </a:cubicBezTo>
                        <a:cubicBezTo>
                          <a:pt x="5" y="7"/>
                          <a:pt x="5" y="7"/>
                          <a:pt x="5" y="7"/>
                        </a:cubicBezTo>
                        <a:cubicBezTo>
                          <a:pt x="6" y="6"/>
                          <a:pt x="7" y="5"/>
                          <a:pt x="8"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moveTo>
                          <a:pt x="16" y="4"/>
                        </a:moveTo>
                        <a:cubicBezTo>
                          <a:pt x="13" y="9"/>
                          <a:pt x="9" y="14"/>
                          <a:pt x="6" y="19"/>
                        </a:cubicBezTo>
                        <a:cubicBezTo>
                          <a:pt x="7" y="18"/>
                          <a:pt x="7" y="18"/>
                          <a:pt x="7" y="18"/>
                        </a:cubicBezTo>
                        <a:cubicBezTo>
                          <a:pt x="7" y="18"/>
                          <a:pt x="7" y="18"/>
                          <a:pt x="7" y="18"/>
                        </a:cubicBezTo>
                        <a:cubicBezTo>
                          <a:pt x="9" y="14"/>
                          <a:pt x="11" y="9"/>
                          <a:pt x="14" y="6"/>
                        </a:cubicBezTo>
                        <a:cubicBezTo>
                          <a:pt x="14" y="6"/>
                          <a:pt x="14" y="6"/>
                          <a:pt x="14" y="6"/>
                        </a:cubicBezTo>
                        <a:cubicBezTo>
                          <a:pt x="14" y="6"/>
                          <a:pt x="14" y="6"/>
                          <a:pt x="14" y="6"/>
                        </a:cubicBezTo>
                        <a:cubicBezTo>
                          <a:pt x="14" y="6"/>
                          <a:pt x="14" y="6"/>
                          <a:pt x="14" y="6"/>
                        </a:cubicBezTo>
                        <a:cubicBezTo>
                          <a:pt x="14" y="6"/>
                          <a:pt x="14" y="6"/>
                          <a:pt x="14" y="6"/>
                        </a:cubicBezTo>
                        <a:cubicBezTo>
                          <a:pt x="15" y="5"/>
                          <a:pt x="15" y="5"/>
                          <a:pt x="16" y="4"/>
                        </a:cubicBezTo>
                        <a:moveTo>
                          <a:pt x="9" y="4"/>
                        </a:moveTo>
                        <a:cubicBezTo>
                          <a:pt x="9" y="4"/>
                          <a:pt x="9" y="5"/>
                          <a:pt x="9" y="5"/>
                        </a:cubicBezTo>
                        <a:cubicBezTo>
                          <a:pt x="9" y="5"/>
                          <a:pt x="9" y="5"/>
                          <a:pt x="9" y="5"/>
                        </a:cubicBezTo>
                        <a:cubicBezTo>
                          <a:pt x="8" y="6"/>
                          <a:pt x="8" y="7"/>
                          <a:pt x="7" y="8"/>
                        </a:cubicBezTo>
                        <a:cubicBezTo>
                          <a:pt x="8" y="7"/>
                          <a:pt x="8" y="6"/>
                          <a:pt x="8" y="5"/>
                        </a:cubicBezTo>
                        <a:cubicBezTo>
                          <a:pt x="8" y="5"/>
                          <a:pt x="9" y="4"/>
                          <a:pt x="9" y="4"/>
                        </a:cubicBezTo>
                        <a:moveTo>
                          <a:pt x="16" y="3"/>
                        </a:moveTo>
                        <a:cubicBezTo>
                          <a:pt x="14" y="5"/>
                          <a:pt x="12" y="7"/>
                          <a:pt x="11" y="9"/>
                        </a:cubicBezTo>
                        <a:cubicBezTo>
                          <a:pt x="11" y="10"/>
                          <a:pt x="10" y="11"/>
                          <a:pt x="10" y="11"/>
                        </a:cubicBezTo>
                        <a:cubicBezTo>
                          <a:pt x="9" y="12"/>
                          <a:pt x="9" y="13"/>
                          <a:pt x="8" y="14"/>
                        </a:cubicBezTo>
                        <a:cubicBezTo>
                          <a:pt x="7" y="15"/>
                          <a:pt x="6" y="17"/>
                          <a:pt x="6" y="19"/>
                        </a:cubicBezTo>
                        <a:cubicBezTo>
                          <a:pt x="6" y="17"/>
                          <a:pt x="6" y="16"/>
                          <a:pt x="7" y="15"/>
                        </a:cubicBezTo>
                        <a:cubicBezTo>
                          <a:pt x="7" y="15"/>
                          <a:pt x="7" y="15"/>
                          <a:pt x="7" y="15"/>
                        </a:cubicBezTo>
                        <a:cubicBezTo>
                          <a:pt x="8" y="12"/>
                          <a:pt x="10" y="9"/>
                          <a:pt x="12" y="7"/>
                        </a:cubicBezTo>
                        <a:cubicBezTo>
                          <a:pt x="13" y="5"/>
                          <a:pt x="14" y="4"/>
                          <a:pt x="16" y="3"/>
                        </a:cubicBezTo>
                        <a:moveTo>
                          <a:pt x="24" y="3"/>
                        </a:moveTo>
                        <a:cubicBezTo>
                          <a:pt x="22" y="5"/>
                          <a:pt x="21" y="7"/>
                          <a:pt x="19" y="9"/>
                        </a:cubicBezTo>
                        <a:cubicBezTo>
                          <a:pt x="20" y="8"/>
                          <a:pt x="20" y="7"/>
                          <a:pt x="21" y="6"/>
                        </a:cubicBezTo>
                        <a:cubicBezTo>
                          <a:pt x="21" y="6"/>
                          <a:pt x="21" y="6"/>
                          <a:pt x="21" y="6"/>
                        </a:cubicBezTo>
                        <a:cubicBezTo>
                          <a:pt x="21" y="6"/>
                          <a:pt x="21" y="6"/>
                          <a:pt x="21" y="6"/>
                        </a:cubicBezTo>
                        <a:cubicBezTo>
                          <a:pt x="21" y="6"/>
                          <a:pt x="21" y="6"/>
                          <a:pt x="21" y="6"/>
                        </a:cubicBezTo>
                        <a:cubicBezTo>
                          <a:pt x="21" y="6"/>
                          <a:pt x="21" y="6"/>
                          <a:pt x="21" y="6"/>
                        </a:cubicBezTo>
                        <a:cubicBezTo>
                          <a:pt x="22" y="5"/>
                          <a:pt x="23" y="4"/>
                          <a:pt x="24" y="3"/>
                        </a:cubicBezTo>
                        <a:moveTo>
                          <a:pt x="28" y="2"/>
                        </a:moveTo>
                        <a:cubicBezTo>
                          <a:pt x="27" y="3"/>
                          <a:pt x="27" y="4"/>
                          <a:pt x="26" y="5"/>
                        </a:cubicBezTo>
                        <a:cubicBezTo>
                          <a:pt x="26" y="5"/>
                          <a:pt x="26" y="5"/>
                          <a:pt x="26" y="5"/>
                        </a:cubicBezTo>
                        <a:cubicBezTo>
                          <a:pt x="26" y="5"/>
                          <a:pt x="26" y="5"/>
                          <a:pt x="26" y="5"/>
                        </a:cubicBezTo>
                        <a:cubicBezTo>
                          <a:pt x="26" y="5"/>
                          <a:pt x="26" y="5"/>
                          <a:pt x="26" y="5"/>
                        </a:cubicBezTo>
                        <a:cubicBezTo>
                          <a:pt x="26" y="5"/>
                          <a:pt x="26" y="5"/>
                          <a:pt x="26" y="5"/>
                        </a:cubicBezTo>
                        <a:cubicBezTo>
                          <a:pt x="26" y="5"/>
                          <a:pt x="25" y="6"/>
                          <a:pt x="25" y="7"/>
                        </a:cubicBezTo>
                        <a:cubicBezTo>
                          <a:pt x="25" y="6"/>
                          <a:pt x="26" y="5"/>
                          <a:pt x="27" y="4"/>
                        </a:cubicBezTo>
                        <a:cubicBezTo>
                          <a:pt x="27" y="4"/>
                          <a:pt x="27" y="4"/>
                          <a:pt x="27" y="4"/>
                        </a:cubicBezTo>
                        <a:cubicBezTo>
                          <a:pt x="27" y="4"/>
                          <a:pt x="27" y="4"/>
                          <a:pt x="27" y="4"/>
                        </a:cubicBezTo>
                        <a:cubicBezTo>
                          <a:pt x="27" y="4"/>
                          <a:pt x="27" y="4"/>
                          <a:pt x="27" y="4"/>
                        </a:cubicBezTo>
                        <a:cubicBezTo>
                          <a:pt x="27" y="4"/>
                          <a:pt x="27" y="4"/>
                          <a:pt x="27" y="4"/>
                        </a:cubicBezTo>
                        <a:cubicBezTo>
                          <a:pt x="27" y="3"/>
                          <a:pt x="28" y="3"/>
                          <a:pt x="28" y="2"/>
                        </a:cubicBezTo>
                        <a:moveTo>
                          <a:pt x="30" y="2"/>
                        </a:moveTo>
                        <a:cubicBezTo>
                          <a:pt x="30" y="3"/>
                          <a:pt x="28" y="5"/>
                          <a:pt x="27" y="6"/>
                        </a:cubicBezTo>
                        <a:cubicBezTo>
                          <a:pt x="28" y="5"/>
                          <a:pt x="29" y="4"/>
                          <a:pt x="29" y="3"/>
                        </a:cubicBezTo>
                        <a:cubicBezTo>
                          <a:pt x="29" y="3"/>
                          <a:pt x="29" y="3"/>
                          <a:pt x="29" y="3"/>
                        </a:cubicBezTo>
                        <a:cubicBezTo>
                          <a:pt x="29" y="3"/>
                          <a:pt x="29" y="3"/>
                          <a:pt x="29" y="3"/>
                        </a:cubicBezTo>
                        <a:cubicBezTo>
                          <a:pt x="29" y="3"/>
                          <a:pt x="29" y="3"/>
                          <a:pt x="29" y="3"/>
                        </a:cubicBezTo>
                        <a:cubicBezTo>
                          <a:pt x="29" y="3"/>
                          <a:pt x="29" y="3"/>
                          <a:pt x="29" y="3"/>
                        </a:cubicBezTo>
                        <a:cubicBezTo>
                          <a:pt x="30" y="3"/>
                          <a:pt x="30" y="2"/>
                          <a:pt x="30" y="2"/>
                        </a:cubicBezTo>
                        <a:moveTo>
                          <a:pt x="26" y="2"/>
                        </a:moveTo>
                        <a:cubicBezTo>
                          <a:pt x="25" y="3"/>
                          <a:pt x="24" y="4"/>
                          <a:pt x="23" y="5"/>
                        </a:cubicBezTo>
                        <a:cubicBezTo>
                          <a:pt x="23" y="5"/>
                          <a:pt x="23" y="5"/>
                          <a:pt x="23" y="5"/>
                        </a:cubicBezTo>
                        <a:cubicBezTo>
                          <a:pt x="22" y="6"/>
                          <a:pt x="21" y="7"/>
                          <a:pt x="20" y="8"/>
                        </a:cubicBezTo>
                        <a:cubicBezTo>
                          <a:pt x="21" y="7"/>
                          <a:pt x="22" y="6"/>
                          <a:pt x="23" y="4"/>
                        </a:cubicBezTo>
                        <a:cubicBezTo>
                          <a:pt x="24" y="3"/>
                          <a:pt x="25" y="3"/>
                          <a:pt x="26" y="2"/>
                        </a:cubicBezTo>
                        <a:moveTo>
                          <a:pt x="32" y="1"/>
                        </a:moveTo>
                        <a:cubicBezTo>
                          <a:pt x="31" y="3"/>
                          <a:pt x="30" y="4"/>
                          <a:pt x="30" y="5"/>
                        </a:cubicBezTo>
                        <a:cubicBezTo>
                          <a:pt x="30" y="5"/>
                          <a:pt x="30" y="5"/>
                          <a:pt x="30" y="4"/>
                        </a:cubicBezTo>
                        <a:cubicBezTo>
                          <a:pt x="30" y="4"/>
                          <a:pt x="31" y="3"/>
                          <a:pt x="31" y="3"/>
                        </a:cubicBezTo>
                        <a:cubicBezTo>
                          <a:pt x="31" y="3"/>
                          <a:pt x="31" y="3"/>
                          <a:pt x="31" y="3"/>
                        </a:cubicBezTo>
                        <a:cubicBezTo>
                          <a:pt x="31" y="3"/>
                          <a:pt x="31" y="3"/>
                          <a:pt x="31" y="3"/>
                        </a:cubicBezTo>
                        <a:cubicBezTo>
                          <a:pt x="31" y="3"/>
                          <a:pt x="31" y="3"/>
                          <a:pt x="31" y="3"/>
                        </a:cubicBezTo>
                        <a:cubicBezTo>
                          <a:pt x="31" y="3"/>
                          <a:pt x="31" y="3"/>
                          <a:pt x="31" y="3"/>
                        </a:cubicBezTo>
                        <a:cubicBezTo>
                          <a:pt x="31" y="2"/>
                          <a:pt x="32" y="2"/>
                          <a:pt x="32" y="1"/>
                        </a:cubicBezTo>
                        <a:moveTo>
                          <a:pt x="28" y="1"/>
                        </a:moveTo>
                        <a:cubicBezTo>
                          <a:pt x="27" y="3"/>
                          <a:pt x="26" y="4"/>
                          <a:pt x="25" y="5"/>
                        </a:cubicBezTo>
                        <a:cubicBezTo>
                          <a:pt x="24" y="6"/>
                          <a:pt x="23" y="7"/>
                          <a:pt x="22" y="8"/>
                        </a:cubicBezTo>
                        <a:cubicBezTo>
                          <a:pt x="23" y="7"/>
                          <a:pt x="24" y="5"/>
                          <a:pt x="25" y="4"/>
                        </a:cubicBezTo>
                        <a:cubicBezTo>
                          <a:pt x="25" y="4"/>
                          <a:pt x="25" y="4"/>
                          <a:pt x="25" y="4"/>
                        </a:cubicBezTo>
                        <a:cubicBezTo>
                          <a:pt x="25" y="4"/>
                          <a:pt x="25" y="4"/>
                          <a:pt x="25" y="4"/>
                        </a:cubicBezTo>
                        <a:cubicBezTo>
                          <a:pt x="25" y="4"/>
                          <a:pt x="25" y="4"/>
                          <a:pt x="25" y="4"/>
                        </a:cubicBezTo>
                        <a:cubicBezTo>
                          <a:pt x="25" y="4"/>
                          <a:pt x="25" y="4"/>
                          <a:pt x="25" y="4"/>
                        </a:cubicBezTo>
                        <a:cubicBezTo>
                          <a:pt x="26" y="3"/>
                          <a:pt x="27" y="2"/>
                          <a:pt x="28" y="1"/>
                        </a:cubicBezTo>
                        <a:moveTo>
                          <a:pt x="29" y="0"/>
                        </a:moveTo>
                        <a:cubicBezTo>
                          <a:pt x="28" y="0"/>
                          <a:pt x="27" y="0"/>
                          <a:pt x="27" y="1"/>
                        </a:cubicBezTo>
                        <a:cubicBezTo>
                          <a:pt x="27" y="1"/>
                          <a:pt x="26" y="1"/>
                          <a:pt x="26" y="1"/>
                        </a:cubicBezTo>
                        <a:cubicBezTo>
                          <a:pt x="26" y="1"/>
                          <a:pt x="27" y="1"/>
                          <a:pt x="27" y="0"/>
                        </a:cubicBezTo>
                        <a:cubicBezTo>
                          <a:pt x="27" y="0"/>
                          <a:pt x="27" y="0"/>
                          <a:pt x="27" y="0"/>
                        </a:cubicBezTo>
                        <a:cubicBezTo>
                          <a:pt x="26" y="1"/>
                          <a:pt x="26" y="1"/>
                          <a:pt x="25" y="2"/>
                        </a:cubicBezTo>
                        <a:cubicBezTo>
                          <a:pt x="25" y="1"/>
                          <a:pt x="26" y="1"/>
                          <a:pt x="27" y="0"/>
                        </a:cubicBezTo>
                        <a:cubicBezTo>
                          <a:pt x="27" y="0"/>
                          <a:pt x="27" y="0"/>
                          <a:pt x="27" y="0"/>
                        </a:cubicBezTo>
                        <a:cubicBezTo>
                          <a:pt x="24" y="1"/>
                          <a:pt x="22" y="3"/>
                          <a:pt x="21" y="5"/>
                        </a:cubicBezTo>
                        <a:cubicBezTo>
                          <a:pt x="19" y="7"/>
                          <a:pt x="17" y="9"/>
                          <a:pt x="16" y="11"/>
                        </a:cubicBezTo>
                        <a:cubicBezTo>
                          <a:pt x="17" y="10"/>
                          <a:pt x="18" y="8"/>
                          <a:pt x="19" y="7"/>
                        </a:cubicBezTo>
                        <a:cubicBezTo>
                          <a:pt x="19" y="7"/>
                          <a:pt x="19" y="7"/>
                          <a:pt x="19" y="7"/>
                        </a:cubicBezTo>
                        <a:cubicBezTo>
                          <a:pt x="20" y="5"/>
                          <a:pt x="22" y="3"/>
                          <a:pt x="23" y="0"/>
                        </a:cubicBezTo>
                        <a:cubicBezTo>
                          <a:pt x="23" y="0"/>
                          <a:pt x="23" y="0"/>
                          <a:pt x="23" y="0"/>
                        </a:cubicBezTo>
                        <a:cubicBezTo>
                          <a:pt x="22" y="1"/>
                          <a:pt x="21" y="3"/>
                          <a:pt x="20" y="4"/>
                        </a:cubicBezTo>
                        <a:cubicBezTo>
                          <a:pt x="20" y="3"/>
                          <a:pt x="21" y="2"/>
                          <a:pt x="22" y="1"/>
                        </a:cubicBezTo>
                        <a:cubicBezTo>
                          <a:pt x="22" y="1"/>
                          <a:pt x="22" y="1"/>
                          <a:pt x="22" y="1"/>
                        </a:cubicBezTo>
                        <a:cubicBezTo>
                          <a:pt x="19" y="3"/>
                          <a:pt x="18" y="4"/>
                          <a:pt x="16" y="6"/>
                        </a:cubicBezTo>
                        <a:cubicBezTo>
                          <a:pt x="17" y="5"/>
                          <a:pt x="18" y="3"/>
                          <a:pt x="19" y="1"/>
                        </a:cubicBezTo>
                        <a:cubicBezTo>
                          <a:pt x="19" y="1"/>
                          <a:pt x="19" y="1"/>
                          <a:pt x="19" y="1"/>
                        </a:cubicBezTo>
                        <a:cubicBezTo>
                          <a:pt x="18" y="2"/>
                          <a:pt x="17" y="2"/>
                          <a:pt x="16" y="3"/>
                        </a:cubicBezTo>
                        <a:cubicBezTo>
                          <a:pt x="17" y="3"/>
                          <a:pt x="17" y="3"/>
                          <a:pt x="17" y="2"/>
                        </a:cubicBezTo>
                        <a:cubicBezTo>
                          <a:pt x="17" y="2"/>
                          <a:pt x="17" y="2"/>
                          <a:pt x="17" y="2"/>
                        </a:cubicBezTo>
                        <a:cubicBezTo>
                          <a:pt x="17" y="2"/>
                          <a:pt x="16" y="3"/>
                          <a:pt x="16" y="3"/>
                        </a:cubicBezTo>
                        <a:cubicBezTo>
                          <a:pt x="16" y="2"/>
                          <a:pt x="17" y="2"/>
                          <a:pt x="17" y="1"/>
                        </a:cubicBezTo>
                        <a:cubicBezTo>
                          <a:pt x="17" y="1"/>
                          <a:pt x="17" y="1"/>
                          <a:pt x="17" y="1"/>
                        </a:cubicBezTo>
                        <a:cubicBezTo>
                          <a:pt x="15" y="3"/>
                          <a:pt x="13" y="5"/>
                          <a:pt x="12" y="7"/>
                        </a:cubicBezTo>
                        <a:cubicBezTo>
                          <a:pt x="12" y="6"/>
                          <a:pt x="13" y="4"/>
                          <a:pt x="13" y="3"/>
                        </a:cubicBezTo>
                        <a:cubicBezTo>
                          <a:pt x="13" y="3"/>
                          <a:pt x="13" y="3"/>
                          <a:pt x="13" y="3"/>
                        </a:cubicBezTo>
                        <a:cubicBezTo>
                          <a:pt x="11" y="4"/>
                          <a:pt x="9" y="7"/>
                          <a:pt x="7" y="9"/>
                        </a:cubicBezTo>
                        <a:cubicBezTo>
                          <a:pt x="6" y="10"/>
                          <a:pt x="6" y="10"/>
                          <a:pt x="6" y="11"/>
                        </a:cubicBezTo>
                        <a:cubicBezTo>
                          <a:pt x="6" y="10"/>
                          <a:pt x="7" y="9"/>
                          <a:pt x="7" y="8"/>
                        </a:cubicBezTo>
                        <a:cubicBezTo>
                          <a:pt x="8" y="7"/>
                          <a:pt x="9" y="5"/>
                          <a:pt x="9" y="4"/>
                        </a:cubicBezTo>
                        <a:cubicBezTo>
                          <a:pt x="9" y="3"/>
                          <a:pt x="9" y="3"/>
                          <a:pt x="9" y="3"/>
                        </a:cubicBezTo>
                        <a:cubicBezTo>
                          <a:pt x="9" y="4"/>
                          <a:pt x="9" y="4"/>
                          <a:pt x="8" y="5"/>
                        </a:cubicBezTo>
                        <a:cubicBezTo>
                          <a:pt x="8" y="5"/>
                          <a:pt x="8" y="4"/>
                          <a:pt x="8" y="4"/>
                        </a:cubicBezTo>
                        <a:cubicBezTo>
                          <a:pt x="8" y="4"/>
                          <a:pt x="8" y="4"/>
                          <a:pt x="8" y="4"/>
                        </a:cubicBezTo>
                        <a:cubicBezTo>
                          <a:pt x="6" y="6"/>
                          <a:pt x="5" y="7"/>
                          <a:pt x="3" y="9"/>
                        </a:cubicBezTo>
                        <a:cubicBezTo>
                          <a:pt x="2" y="10"/>
                          <a:pt x="2" y="12"/>
                          <a:pt x="1" y="13"/>
                        </a:cubicBezTo>
                        <a:cubicBezTo>
                          <a:pt x="1" y="14"/>
                          <a:pt x="0" y="15"/>
                          <a:pt x="0" y="16"/>
                        </a:cubicBezTo>
                        <a:cubicBezTo>
                          <a:pt x="0" y="16"/>
                          <a:pt x="0" y="16"/>
                          <a:pt x="0" y="16"/>
                        </a:cubicBezTo>
                        <a:cubicBezTo>
                          <a:pt x="1" y="15"/>
                          <a:pt x="2" y="14"/>
                          <a:pt x="2" y="13"/>
                        </a:cubicBezTo>
                        <a:cubicBezTo>
                          <a:pt x="2" y="14"/>
                          <a:pt x="2" y="15"/>
                          <a:pt x="2" y="15"/>
                        </a:cubicBezTo>
                        <a:cubicBezTo>
                          <a:pt x="2" y="15"/>
                          <a:pt x="2" y="15"/>
                          <a:pt x="2" y="15"/>
                        </a:cubicBezTo>
                        <a:cubicBezTo>
                          <a:pt x="2" y="15"/>
                          <a:pt x="2" y="15"/>
                          <a:pt x="2" y="15"/>
                        </a:cubicBezTo>
                        <a:cubicBezTo>
                          <a:pt x="2" y="16"/>
                          <a:pt x="2" y="16"/>
                          <a:pt x="2" y="16"/>
                        </a:cubicBezTo>
                        <a:cubicBezTo>
                          <a:pt x="2" y="16"/>
                          <a:pt x="2" y="16"/>
                          <a:pt x="2" y="16"/>
                        </a:cubicBezTo>
                        <a:cubicBezTo>
                          <a:pt x="2" y="15"/>
                          <a:pt x="3" y="15"/>
                          <a:pt x="3" y="14"/>
                        </a:cubicBezTo>
                        <a:cubicBezTo>
                          <a:pt x="4" y="12"/>
                          <a:pt x="5" y="11"/>
                          <a:pt x="6" y="10"/>
                        </a:cubicBezTo>
                        <a:cubicBezTo>
                          <a:pt x="6" y="10"/>
                          <a:pt x="6" y="9"/>
                          <a:pt x="6" y="9"/>
                        </a:cubicBezTo>
                        <a:cubicBezTo>
                          <a:pt x="6" y="10"/>
                          <a:pt x="6" y="11"/>
                          <a:pt x="5" y="11"/>
                        </a:cubicBezTo>
                        <a:cubicBezTo>
                          <a:pt x="4" y="14"/>
                          <a:pt x="3" y="16"/>
                          <a:pt x="2" y="18"/>
                        </a:cubicBezTo>
                        <a:cubicBezTo>
                          <a:pt x="2" y="18"/>
                          <a:pt x="2" y="18"/>
                          <a:pt x="2" y="18"/>
                        </a:cubicBezTo>
                        <a:cubicBezTo>
                          <a:pt x="2" y="18"/>
                          <a:pt x="3" y="17"/>
                          <a:pt x="3" y="17"/>
                        </a:cubicBezTo>
                        <a:cubicBezTo>
                          <a:pt x="3" y="17"/>
                          <a:pt x="3" y="17"/>
                          <a:pt x="3" y="17"/>
                        </a:cubicBezTo>
                        <a:cubicBezTo>
                          <a:pt x="4" y="15"/>
                          <a:pt x="5" y="13"/>
                          <a:pt x="5" y="11"/>
                        </a:cubicBezTo>
                        <a:cubicBezTo>
                          <a:pt x="6" y="10"/>
                          <a:pt x="7" y="8"/>
                          <a:pt x="9" y="7"/>
                        </a:cubicBezTo>
                        <a:cubicBezTo>
                          <a:pt x="10" y="6"/>
                          <a:pt x="11" y="4"/>
                          <a:pt x="13" y="3"/>
                        </a:cubicBezTo>
                        <a:cubicBezTo>
                          <a:pt x="13" y="3"/>
                          <a:pt x="13" y="3"/>
                          <a:pt x="13" y="3"/>
                        </a:cubicBezTo>
                        <a:cubicBezTo>
                          <a:pt x="13" y="3"/>
                          <a:pt x="13" y="4"/>
                          <a:pt x="13" y="5"/>
                        </a:cubicBezTo>
                        <a:cubicBezTo>
                          <a:pt x="13" y="5"/>
                          <a:pt x="13" y="5"/>
                          <a:pt x="13" y="5"/>
                        </a:cubicBezTo>
                        <a:cubicBezTo>
                          <a:pt x="12" y="6"/>
                          <a:pt x="11" y="7"/>
                          <a:pt x="11" y="8"/>
                        </a:cubicBezTo>
                        <a:cubicBezTo>
                          <a:pt x="10" y="9"/>
                          <a:pt x="9" y="10"/>
                          <a:pt x="9" y="11"/>
                        </a:cubicBezTo>
                        <a:cubicBezTo>
                          <a:pt x="8" y="12"/>
                          <a:pt x="7" y="13"/>
                          <a:pt x="6" y="15"/>
                        </a:cubicBezTo>
                        <a:cubicBezTo>
                          <a:pt x="5" y="16"/>
                          <a:pt x="4" y="18"/>
                          <a:pt x="4" y="19"/>
                        </a:cubicBezTo>
                        <a:cubicBezTo>
                          <a:pt x="4" y="19"/>
                          <a:pt x="4" y="19"/>
                          <a:pt x="4" y="19"/>
                        </a:cubicBezTo>
                        <a:cubicBezTo>
                          <a:pt x="5" y="18"/>
                          <a:pt x="6" y="16"/>
                          <a:pt x="7" y="15"/>
                        </a:cubicBezTo>
                        <a:cubicBezTo>
                          <a:pt x="8" y="13"/>
                          <a:pt x="8" y="12"/>
                          <a:pt x="9" y="10"/>
                        </a:cubicBezTo>
                        <a:cubicBezTo>
                          <a:pt x="10" y="9"/>
                          <a:pt x="10" y="9"/>
                          <a:pt x="11" y="8"/>
                        </a:cubicBezTo>
                        <a:cubicBezTo>
                          <a:pt x="12" y="7"/>
                          <a:pt x="12" y="6"/>
                          <a:pt x="13" y="5"/>
                        </a:cubicBezTo>
                        <a:cubicBezTo>
                          <a:pt x="13" y="5"/>
                          <a:pt x="13" y="5"/>
                          <a:pt x="13" y="5"/>
                        </a:cubicBezTo>
                        <a:cubicBezTo>
                          <a:pt x="14" y="4"/>
                          <a:pt x="15" y="2"/>
                          <a:pt x="17" y="1"/>
                        </a:cubicBezTo>
                        <a:cubicBezTo>
                          <a:pt x="17" y="1"/>
                          <a:pt x="17" y="1"/>
                          <a:pt x="17" y="1"/>
                        </a:cubicBezTo>
                        <a:cubicBezTo>
                          <a:pt x="17" y="1"/>
                          <a:pt x="17" y="1"/>
                          <a:pt x="17" y="1"/>
                        </a:cubicBezTo>
                        <a:cubicBezTo>
                          <a:pt x="16" y="2"/>
                          <a:pt x="16" y="2"/>
                          <a:pt x="16" y="3"/>
                        </a:cubicBezTo>
                        <a:cubicBezTo>
                          <a:pt x="15" y="4"/>
                          <a:pt x="14" y="4"/>
                          <a:pt x="13" y="5"/>
                        </a:cubicBezTo>
                        <a:cubicBezTo>
                          <a:pt x="12" y="7"/>
                          <a:pt x="11" y="8"/>
                          <a:pt x="10" y="10"/>
                        </a:cubicBezTo>
                        <a:cubicBezTo>
                          <a:pt x="9" y="11"/>
                          <a:pt x="8" y="13"/>
                          <a:pt x="7" y="14"/>
                        </a:cubicBezTo>
                        <a:cubicBezTo>
                          <a:pt x="6" y="16"/>
                          <a:pt x="6" y="17"/>
                          <a:pt x="5" y="19"/>
                        </a:cubicBezTo>
                        <a:cubicBezTo>
                          <a:pt x="5" y="19"/>
                          <a:pt x="5" y="19"/>
                          <a:pt x="5" y="19"/>
                        </a:cubicBezTo>
                        <a:cubicBezTo>
                          <a:pt x="6" y="17"/>
                          <a:pt x="7" y="16"/>
                          <a:pt x="8" y="14"/>
                        </a:cubicBezTo>
                        <a:cubicBezTo>
                          <a:pt x="9" y="12"/>
                          <a:pt x="10" y="11"/>
                          <a:pt x="11" y="9"/>
                        </a:cubicBezTo>
                        <a:cubicBezTo>
                          <a:pt x="13" y="7"/>
                          <a:pt x="15" y="5"/>
                          <a:pt x="16" y="3"/>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6" y="3"/>
                          <a:pt x="17" y="3"/>
                          <a:pt x="17" y="2"/>
                        </a:cubicBezTo>
                        <a:cubicBezTo>
                          <a:pt x="17" y="3"/>
                          <a:pt x="16" y="3"/>
                          <a:pt x="16" y="4"/>
                        </a:cubicBezTo>
                        <a:cubicBezTo>
                          <a:pt x="14" y="5"/>
                          <a:pt x="13" y="7"/>
                          <a:pt x="12" y="9"/>
                        </a:cubicBezTo>
                        <a:cubicBezTo>
                          <a:pt x="9" y="12"/>
                          <a:pt x="8" y="16"/>
                          <a:pt x="6" y="19"/>
                        </a:cubicBezTo>
                        <a:cubicBezTo>
                          <a:pt x="6" y="19"/>
                          <a:pt x="6" y="19"/>
                          <a:pt x="6" y="19"/>
                        </a:cubicBezTo>
                        <a:cubicBezTo>
                          <a:pt x="9" y="14"/>
                          <a:pt x="13" y="9"/>
                          <a:pt x="16" y="4"/>
                        </a:cubicBezTo>
                        <a:cubicBezTo>
                          <a:pt x="17" y="3"/>
                          <a:pt x="18" y="2"/>
                          <a:pt x="19" y="1"/>
                        </a:cubicBezTo>
                        <a:cubicBezTo>
                          <a:pt x="18" y="3"/>
                          <a:pt x="17" y="5"/>
                          <a:pt x="15" y="7"/>
                        </a:cubicBezTo>
                        <a:cubicBezTo>
                          <a:pt x="15" y="8"/>
                          <a:pt x="14" y="8"/>
                          <a:pt x="14" y="9"/>
                        </a:cubicBezTo>
                        <a:cubicBezTo>
                          <a:pt x="11" y="12"/>
                          <a:pt x="9" y="16"/>
                          <a:pt x="8" y="19"/>
                        </a:cubicBezTo>
                        <a:cubicBezTo>
                          <a:pt x="8" y="19"/>
                          <a:pt x="8" y="19"/>
                          <a:pt x="8" y="19"/>
                        </a:cubicBezTo>
                        <a:cubicBezTo>
                          <a:pt x="8" y="19"/>
                          <a:pt x="8" y="19"/>
                          <a:pt x="8" y="19"/>
                        </a:cubicBezTo>
                        <a:cubicBezTo>
                          <a:pt x="8" y="19"/>
                          <a:pt x="8" y="19"/>
                          <a:pt x="8" y="19"/>
                        </a:cubicBezTo>
                        <a:cubicBezTo>
                          <a:pt x="8" y="19"/>
                          <a:pt x="8" y="19"/>
                          <a:pt x="8" y="19"/>
                        </a:cubicBezTo>
                        <a:cubicBezTo>
                          <a:pt x="10" y="15"/>
                          <a:pt x="13" y="11"/>
                          <a:pt x="16" y="7"/>
                        </a:cubicBezTo>
                        <a:cubicBezTo>
                          <a:pt x="17" y="5"/>
                          <a:pt x="19" y="3"/>
                          <a:pt x="21" y="1"/>
                        </a:cubicBezTo>
                        <a:cubicBezTo>
                          <a:pt x="21" y="2"/>
                          <a:pt x="20" y="3"/>
                          <a:pt x="19" y="4"/>
                        </a:cubicBezTo>
                        <a:cubicBezTo>
                          <a:pt x="16" y="8"/>
                          <a:pt x="13" y="12"/>
                          <a:pt x="11" y="16"/>
                        </a:cubicBezTo>
                        <a:cubicBezTo>
                          <a:pt x="11" y="16"/>
                          <a:pt x="11" y="16"/>
                          <a:pt x="11" y="16"/>
                        </a:cubicBezTo>
                        <a:cubicBezTo>
                          <a:pt x="13" y="14"/>
                          <a:pt x="14" y="11"/>
                          <a:pt x="16" y="9"/>
                        </a:cubicBezTo>
                        <a:cubicBezTo>
                          <a:pt x="17" y="7"/>
                          <a:pt x="18" y="6"/>
                          <a:pt x="19" y="5"/>
                        </a:cubicBezTo>
                        <a:cubicBezTo>
                          <a:pt x="20" y="3"/>
                          <a:pt x="22" y="2"/>
                          <a:pt x="23" y="1"/>
                        </a:cubicBezTo>
                        <a:cubicBezTo>
                          <a:pt x="22" y="2"/>
                          <a:pt x="21" y="4"/>
                          <a:pt x="20" y="6"/>
                        </a:cubicBezTo>
                        <a:cubicBezTo>
                          <a:pt x="20" y="6"/>
                          <a:pt x="20" y="6"/>
                          <a:pt x="20" y="6"/>
                        </a:cubicBezTo>
                        <a:cubicBezTo>
                          <a:pt x="18" y="7"/>
                          <a:pt x="17" y="9"/>
                          <a:pt x="15" y="11"/>
                        </a:cubicBezTo>
                        <a:cubicBezTo>
                          <a:pt x="15" y="11"/>
                          <a:pt x="15" y="11"/>
                          <a:pt x="15" y="11"/>
                        </a:cubicBezTo>
                        <a:cubicBezTo>
                          <a:pt x="17" y="10"/>
                          <a:pt x="18" y="8"/>
                          <a:pt x="20" y="6"/>
                        </a:cubicBezTo>
                        <a:cubicBezTo>
                          <a:pt x="21" y="4"/>
                          <a:pt x="23" y="2"/>
                          <a:pt x="25" y="1"/>
                        </a:cubicBezTo>
                        <a:cubicBezTo>
                          <a:pt x="26" y="1"/>
                          <a:pt x="26" y="0"/>
                          <a:pt x="26" y="0"/>
                        </a:cubicBezTo>
                        <a:cubicBezTo>
                          <a:pt x="26" y="0"/>
                          <a:pt x="26" y="1"/>
                          <a:pt x="26" y="1"/>
                        </a:cubicBezTo>
                        <a:cubicBezTo>
                          <a:pt x="26" y="1"/>
                          <a:pt x="26" y="1"/>
                          <a:pt x="26" y="1"/>
                        </a:cubicBezTo>
                        <a:cubicBezTo>
                          <a:pt x="25" y="2"/>
                          <a:pt x="25" y="2"/>
                          <a:pt x="24" y="2"/>
                        </a:cubicBezTo>
                        <a:cubicBezTo>
                          <a:pt x="22" y="5"/>
                          <a:pt x="20" y="7"/>
                          <a:pt x="19" y="9"/>
                        </a:cubicBezTo>
                        <a:cubicBezTo>
                          <a:pt x="19" y="9"/>
                          <a:pt x="19" y="9"/>
                          <a:pt x="19" y="9"/>
                        </a:cubicBezTo>
                        <a:cubicBezTo>
                          <a:pt x="21" y="7"/>
                          <a:pt x="23" y="5"/>
                          <a:pt x="24" y="3"/>
                        </a:cubicBezTo>
                        <a:cubicBezTo>
                          <a:pt x="25" y="2"/>
                          <a:pt x="26" y="1"/>
                          <a:pt x="27" y="1"/>
                        </a:cubicBezTo>
                        <a:cubicBezTo>
                          <a:pt x="26" y="1"/>
                          <a:pt x="26" y="1"/>
                          <a:pt x="26" y="1"/>
                        </a:cubicBezTo>
                        <a:cubicBezTo>
                          <a:pt x="25" y="2"/>
                          <a:pt x="25" y="3"/>
                          <a:pt x="24" y="3"/>
                        </a:cubicBezTo>
                        <a:cubicBezTo>
                          <a:pt x="22" y="5"/>
                          <a:pt x="21" y="7"/>
                          <a:pt x="20" y="9"/>
                        </a:cubicBezTo>
                        <a:cubicBezTo>
                          <a:pt x="20" y="9"/>
                          <a:pt x="20" y="9"/>
                          <a:pt x="20" y="9"/>
                        </a:cubicBezTo>
                        <a:cubicBezTo>
                          <a:pt x="22" y="6"/>
                          <a:pt x="24" y="4"/>
                          <a:pt x="26" y="1"/>
                        </a:cubicBezTo>
                        <a:cubicBezTo>
                          <a:pt x="26" y="1"/>
                          <a:pt x="27" y="1"/>
                          <a:pt x="27" y="1"/>
                        </a:cubicBezTo>
                        <a:cubicBezTo>
                          <a:pt x="27" y="1"/>
                          <a:pt x="27" y="1"/>
                          <a:pt x="27" y="1"/>
                        </a:cubicBezTo>
                        <a:cubicBezTo>
                          <a:pt x="27" y="1"/>
                          <a:pt x="27" y="1"/>
                          <a:pt x="27" y="1"/>
                        </a:cubicBezTo>
                        <a:cubicBezTo>
                          <a:pt x="27" y="1"/>
                          <a:pt x="27" y="1"/>
                          <a:pt x="27" y="1"/>
                        </a:cubicBezTo>
                        <a:cubicBezTo>
                          <a:pt x="27" y="1"/>
                          <a:pt x="27" y="1"/>
                          <a:pt x="27" y="1"/>
                        </a:cubicBezTo>
                        <a:cubicBezTo>
                          <a:pt x="27" y="0"/>
                          <a:pt x="28" y="0"/>
                          <a:pt x="29" y="0"/>
                        </a:cubicBezTo>
                        <a:cubicBezTo>
                          <a:pt x="29" y="0"/>
                          <a:pt x="29" y="0"/>
                          <a:pt x="29" y="0"/>
                        </a:cubicBezTo>
                        <a:cubicBezTo>
                          <a:pt x="29" y="0"/>
                          <a:pt x="28" y="1"/>
                          <a:pt x="28" y="1"/>
                        </a:cubicBezTo>
                        <a:cubicBezTo>
                          <a:pt x="27" y="2"/>
                          <a:pt x="26" y="3"/>
                          <a:pt x="25" y="4"/>
                        </a:cubicBezTo>
                        <a:cubicBezTo>
                          <a:pt x="24" y="5"/>
                          <a:pt x="23" y="7"/>
                          <a:pt x="22" y="8"/>
                        </a:cubicBezTo>
                        <a:cubicBezTo>
                          <a:pt x="22" y="8"/>
                          <a:pt x="22" y="8"/>
                          <a:pt x="22" y="8"/>
                        </a:cubicBezTo>
                        <a:cubicBezTo>
                          <a:pt x="24" y="6"/>
                          <a:pt x="26" y="4"/>
                          <a:pt x="28" y="1"/>
                        </a:cubicBezTo>
                        <a:cubicBezTo>
                          <a:pt x="28" y="1"/>
                          <a:pt x="29" y="1"/>
                          <a:pt x="29" y="1"/>
                        </a:cubicBezTo>
                        <a:cubicBezTo>
                          <a:pt x="29" y="1"/>
                          <a:pt x="29" y="2"/>
                          <a:pt x="28" y="2"/>
                        </a:cubicBezTo>
                        <a:cubicBezTo>
                          <a:pt x="28" y="2"/>
                          <a:pt x="28" y="3"/>
                          <a:pt x="27" y="3"/>
                        </a:cubicBezTo>
                        <a:cubicBezTo>
                          <a:pt x="26" y="4"/>
                          <a:pt x="25" y="6"/>
                          <a:pt x="24" y="7"/>
                        </a:cubicBezTo>
                        <a:cubicBezTo>
                          <a:pt x="24" y="7"/>
                          <a:pt x="24" y="7"/>
                          <a:pt x="24" y="7"/>
                        </a:cubicBezTo>
                        <a:cubicBezTo>
                          <a:pt x="26" y="6"/>
                          <a:pt x="27" y="4"/>
                          <a:pt x="28" y="2"/>
                        </a:cubicBezTo>
                        <a:cubicBezTo>
                          <a:pt x="29" y="2"/>
                          <a:pt x="29" y="1"/>
                          <a:pt x="30" y="1"/>
                        </a:cubicBezTo>
                        <a:cubicBezTo>
                          <a:pt x="30" y="1"/>
                          <a:pt x="31" y="0"/>
                          <a:pt x="31" y="0"/>
                        </a:cubicBezTo>
                        <a:cubicBezTo>
                          <a:pt x="31" y="0"/>
                          <a:pt x="31" y="0"/>
                          <a:pt x="31" y="1"/>
                        </a:cubicBezTo>
                        <a:cubicBezTo>
                          <a:pt x="31" y="1"/>
                          <a:pt x="31" y="1"/>
                          <a:pt x="31" y="1"/>
                        </a:cubicBezTo>
                        <a:cubicBezTo>
                          <a:pt x="31" y="1"/>
                          <a:pt x="31" y="1"/>
                          <a:pt x="31" y="2"/>
                        </a:cubicBezTo>
                        <a:cubicBezTo>
                          <a:pt x="30" y="2"/>
                          <a:pt x="30" y="2"/>
                          <a:pt x="29" y="3"/>
                        </a:cubicBezTo>
                        <a:cubicBezTo>
                          <a:pt x="28" y="4"/>
                          <a:pt x="28" y="5"/>
                          <a:pt x="27" y="6"/>
                        </a:cubicBezTo>
                        <a:cubicBezTo>
                          <a:pt x="27" y="6"/>
                          <a:pt x="27" y="6"/>
                          <a:pt x="27" y="6"/>
                        </a:cubicBezTo>
                        <a:cubicBezTo>
                          <a:pt x="28" y="5"/>
                          <a:pt x="30" y="3"/>
                          <a:pt x="31" y="2"/>
                        </a:cubicBezTo>
                        <a:cubicBezTo>
                          <a:pt x="31" y="1"/>
                          <a:pt x="31" y="1"/>
                          <a:pt x="32" y="1"/>
                        </a:cubicBezTo>
                        <a:cubicBezTo>
                          <a:pt x="32" y="1"/>
                          <a:pt x="32" y="0"/>
                          <a:pt x="33" y="0"/>
                        </a:cubicBezTo>
                        <a:cubicBezTo>
                          <a:pt x="33" y="0"/>
                          <a:pt x="33" y="1"/>
                          <a:pt x="32" y="1"/>
                        </a:cubicBezTo>
                        <a:cubicBezTo>
                          <a:pt x="32" y="1"/>
                          <a:pt x="32" y="1"/>
                          <a:pt x="32" y="1"/>
                        </a:cubicBezTo>
                        <a:cubicBezTo>
                          <a:pt x="32" y="1"/>
                          <a:pt x="32" y="1"/>
                          <a:pt x="32" y="1"/>
                        </a:cubicBezTo>
                        <a:cubicBezTo>
                          <a:pt x="32" y="2"/>
                          <a:pt x="31" y="2"/>
                          <a:pt x="31" y="3"/>
                        </a:cubicBezTo>
                        <a:cubicBezTo>
                          <a:pt x="30" y="3"/>
                          <a:pt x="30" y="4"/>
                          <a:pt x="29" y="5"/>
                        </a:cubicBezTo>
                        <a:cubicBezTo>
                          <a:pt x="29" y="6"/>
                          <a:pt x="29" y="6"/>
                          <a:pt x="29" y="5"/>
                        </a:cubicBezTo>
                        <a:cubicBezTo>
                          <a:pt x="30" y="4"/>
                          <a:pt x="32" y="3"/>
                          <a:pt x="32" y="1"/>
                        </a:cubicBezTo>
                        <a:cubicBezTo>
                          <a:pt x="33" y="1"/>
                          <a:pt x="33" y="1"/>
                          <a:pt x="33" y="1"/>
                        </a:cubicBezTo>
                        <a:cubicBezTo>
                          <a:pt x="33" y="1"/>
                          <a:pt x="33" y="1"/>
                          <a:pt x="33" y="1"/>
                        </a:cubicBezTo>
                        <a:cubicBezTo>
                          <a:pt x="33" y="1"/>
                          <a:pt x="33" y="2"/>
                          <a:pt x="33" y="2"/>
                        </a:cubicBezTo>
                        <a:cubicBezTo>
                          <a:pt x="32" y="3"/>
                          <a:pt x="31" y="4"/>
                          <a:pt x="31" y="5"/>
                        </a:cubicBezTo>
                        <a:cubicBezTo>
                          <a:pt x="31" y="5"/>
                          <a:pt x="31" y="5"/>
                          <a:pt x="31" y="5"/>
                        </a:cubicBezTo>
                        <a:cubicBezTo>
                          <a:pt x="31" y="5"/>
                          <a:pt x="32" y="4"/>
                          <a:pt x="32" y="3"/>
                        </a:cubicBezTo>
                        <a:cubicBezTo>
                          <a:pt x="32" y="3"/>
                          <a:pt x="32" y="3"/>
                          <a:pt x="32" y="3"/>
                        </a:cubicBezTo>
                        <a:cubicBezTo>
                          <a:pt x="32" y="3"/>
                          <a:pt x="32" y="3"/>
                          <a:pt x="32" y="3"/>
                        </a:cubicBezTo>
                        <a:cubicBezTo>
                          <a:pt x="32" y="3"/>
                          <a:pt x="32" y="3"/>
                          <a:pt x="32" y="3"/>
                        </a:cubicBezTo>
                        <a:cubicBezTo>
                          <a:pt x="32" y="3"/>
                          <a:pt x="32" y="3"/>
                          <a:pt x="32" y="3"/>
                        </a:cubicBezTo>
                        <a:cubicBezTo>
                          <a:pt x="32" y="3"/>
                          <a:pt x="33" y="3"/>
                          <a:pt x="33" y="3"/>
                        </a:cubicBezTo>
                        <a:cubicBezTo>
                          <a:pt x="33" y="3"/>
                          <a:pt x="33" y="3"/>
                          <a:pt x="34" y="2"/>
                        </a:cubicBezTo>
                        <a:cubicBezTo>
                          <a:pt x="34" y="2"/>
                          <a:pt x="34" y="2"/>
                          <a:pt x="34" y="2"/>
                        </a:cubicBezTo>
                        <a:cubicBezTo>
                          <a:pt x="34" y="3"/>
                          <a:pt x="33" y="4"/>
                          <a:pt x="33" y="5"/>
                        </a:cubicBezTo>
                        <a:cubicBezTo>
                          <a:pt x="33" y="5"/>
                          <a:pt x="33" y="5"/>
                          <a:pt x="33" y="6"/>
                        </a:cubicBezTo>
                        <a:cubicBezTo>
                          <a:pt x="33" y="6"/>
                          <a:pt x="33" y="6"/>
                          <a:pt x="33" y="6"/>
                        </a:cubicBezTo>
                        <a:cubicBezTo>
                          <a:pt x="33" y="5"/>
                          <a:pt x="33" y="5"/>
                          <a:pt x="33" y="5"/>
                        </a:cubicBezTo>
                        <a:cubicBezTo>
                          <a:pt x="33" y="4"/>
                          <a:pt x="33" y="4"/>
                          <a:pt x="34" y="4"/>
                        </a:cubicBezTo>
                        <a:cubicBezTo>
                          <a:pt x="34" y="4"/>
                          <a:pt x="34" y="4"/>
                          <a:pt x="34" y="4"/>
                        </a:cubicBezTo>
                        <a:cubicBezTo>
                          <a:pt x="34" y="4"/>
                          <a:pt x="34" y="4"/>
                          <a:pt x="34" y="4"/>
                        </a:cubicBezTo>
                        <a:cubicBezTo>
                          <a:pt x="34" y="4"/>
                          <a:pt x="34" y="4"/>
                          <a:pt x="34" y="4"/>
                        </a:cubicBezTo>
                        <a:cubicBezTo>
                          <a:pt x="34" y="4"/>
                          <a:pt x="34" y="4"/>
                          <a:pt x="34" y="4"/>
                        </a:cubicBezTo>
                        <a:cubicBezTo>
                          <a:pt x="34" y="4"/>
                          <a:pt x="34" y="4"/>
                          <a:pt x="34" y="3"/>
                        </a:cubicBezTo>
                        <a:cubicBezTo>
                          <a:pt x="34" y="4"/>
                          <a:pt x="34" y="4"/>
                          <a:pt x="34" y="4"/>
                        </a:cubicBezTo>
                        <a:cubicBezTo>
                          <a:pt x="34" y="4"/>
                          <a:pt x="34" y="4"/>
                          <a:pt x="34" y="4"/>
                        </a:cubicBezTo>
                        <a:cubicBezTo>
                          <a:pt x="34" y="4"/>
                          <a:pt x="34" y="4"/>
                          <a:pt x="34" y="3"/>
                        </a:cubicBezTo>
                        <a:cubicBezTo>
                          <a:pt x="34" y="3"/>
                          <a:pt x="34" y="3"/>
                          <a:pt x="34" y="3"/>
                        </a:cubicBezTo>
                        <a:cubicBezTo>
                          <a:pt x="34" y="4"/>
                          <a:pt x="33" y="4"/>
                          <a:pt x="33" y="4"/>
                        </a:cubicBezTo>
                        <a:cubicBezTo>
                          <a:pt x="33" y="4"/>
                          <a:pt x="34" y="3"/>
                          <a:pt x="34" y="2"/>
                        </a:cubicBezTo>
                        <a:cubicBezTo>
                          <a:pt x="34" y="2"/>
                          <a:pt x="34" y="2"/>
                          <a:pt x="34" y="2"/>
                        </a:cubicBezTo>
                        <a:cubicBezTo>
                          <a:pt x="33" y="3"/>
                          <a:pt x="32" y="3"/>
                          <a:pt x="32" y="4"/>
                        </a:cubicBezTo>
                        <a:cubicBezTo>
                          <a:pt x="33" y="3"/>
                          <a:pt x="33" y="2"/>
                          <a:pt x="33" y="1"/>
                        </a:cubicBezTo>
                        <a:cubicBezTo>
                          <a:pt x="33" y="1"/>
                          <a:pt x="33" y="1"/>
                          <a:pt x="33" y="1"/>
                        </a:cubicBezTo>
                        <a:cubicBezTo>
                          <a:pt x="33" y="1"/>
                          <a:pt x="33" y="1"/>
                          <a:pt x="32" y="1"/>
                        </a:cubicBezTo>
                        <a:cubicBezTo>
                          <a:pt x="33" y="1"/>
                          <a:pt x="33" y="0"/>
                          <a:pt x="33" y="0"/>
                        </a:cubicBezTo>
                        <a:cubicBezTo>
                          <a:pt x="33" y="0"/>
                          <a:pt x="33" y="0"/>
                          <a:pt x="33" y="0"/>
                        </a:cubicBezTo>
                        <a:cubicBezTo>
                          <a:pt x="32" y="0"/>
                          <a:pt x="31" y="1"/>
                          <a:pt x="31" y="1"/>
                        </a:cubicBezTo>
                        <a:cubicBezTo>
                          <a:pt x="31" y="1"/>
                          <a:pt x="31" y="0"/>
                          <a:pt x="31" y="0"/>
                        </a:cubicBezTo>
                        <a:cubicBezTo>
                          <a:pt x="31" y="0"/>
                          <a:pt x="31" y="0"/>
                          <a:pt x="31" y="0"/>
                        </a:cubicBezTo>
                        <a:cubicBezTo>
                          <a:pt x="30" y="0"/>
                          <a:pt x="29" y="1"/>
                          <a:pt x="29" y="2"/>
                        </a:cubicBezTo>
                        <a:cubicBezTo>
                          <a:pt x="29" y="1"/>
                          <a:pt x="29" y="1"/>
                          <a:pt x="29" y="0"/>
                        </a:cubicBezTo>
                        <a:cubicBezTo>
                          <a:pt x="29" y="0"/>
                          <a:pt x="29" y="0"/>
                          <a:pt x="29" y="0"/>
                        </a:cubicBezTo>
                        <a:cubicBezTo>
                          <a:pt x="29" y="1"/>
                          <a:pt x="29" y="1"/>
                          <a:pt x="28" y="1"/>
                        </a:cubicBezTo>
                        <a:cubicBezTo>
                          <a:pt x="28" y="1"/>
                          <a:pt x="29" y="0"/>
                          <a:pt x="29" y="0"/>
                        </a:cubicBezTo>
                        <a:cubicBezTo>
                          <a:pt x="29" y="0"/>
                          <a:pt x="29" y="0"/>
                          <a:pt x="29" y="0"/>
                        </a:cubicBezTo>
                        <a:cubicBezTo>
                          <a:pt x="29" y="0"/>
                          <a:pt x="29" y="0"/>
                          <a:pt x="29"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0" name="Freeform 500"/>
                  <p:cNvSpPr>
                    <a:spLocks noEditPoints="1"/>
                  </p:cNvSpPr>
                  <p:nvPr/>
                </p:nvSpPr>
                <p:spPr bwMode="auto">
                  <a:xfrm>
                    <a:off x="823913" y="2454276"/>
                    <a:ext cx="6350" cy="9525"/>
                  </a:xfrm>
                  <a:custGeom>
                    <a:avLst/>
                    <a:gdLst>
                      <a:gd name="T0" fmla="*/ 5 w 6"/>
                      <a:gd name="T1" fmla="*/ 6 h 9"/>
                      <a:gd name="T2" fmla="*/ 5 w 6"/>
                      <a:gd name="T3" fmla="*/ 6 h 9"/>
                      <a:gd name="T4" fmla="*/ 1 w 6"/>
                      <a:gd name="T5" fmla="*/ 7 h 9"/>
                      <a:gd name="T6" fmla="*/ 1 w 6"/>
                      <a:gd name="T7" fmla="*/ 7 h 9"/>
                      <a:gd name="T8" fmla="*/ 3 w 6"/>
                      <a:gd name="T9" fmla="*/ 8 h 9"/>
                      <a:gd name="T10" fmla="*/ 3 w 6"/>
                      <a:gd name="T11" fmla="*/ 8 h 9"/>
                      <a:gd name="T12" fmla="*/ 4 w 6"/>
                      <a:gd name="T13" fmla="*/ 8 h 9"/>
                      <a:gd name="T14" fmla="*/ 3 w 6"/>
                      <a:gd name="T15" fmla="*/ 7 h 9"/>
                      <a:gd name="T16" fmla="*/ 3 w 6"/>
                      <a:gd name="T17" fmla="*/ 7 h 9"/>
                      <a:gd name="T18" fmla="*/ 0 w 6"/>
                      <a:gd name="T19" fmla="*/ 6 h 9"/>
                      <a:gd name="T20" fmla="*/ 6 w 6"/>
                      <a:gd name="T21" fmla="*/ 4 h 9"/>
                      <a:gd name="T22" fmla="*/ 6 w 6"/>
                      <a:gd name="T23" fmla="*/ 4 h 9"/>
                      <a:gd name="T24" fmla="*/ 5 w 6"/>
                      <a:gd name="T25" fmla="*/ 6 h 9"/>
                      <a:gd name="T26" fmla="*/ 5 w 6"/>
                      <a:gd name="T27" fmla="*/ 6 h 9"/>
                      <a:gd name="T28" fmla="*/ 5 w 6"/>
                      <a:gd name="T29" fmla="*/ 6 h 9"/>
                      <a:gd name="T30" fmla="*/ 2 w 6"/>
                      <a:gd name="T31" fmla="*/ 0 h 9"/>
                      <a:gd name="T32" fmla="*/ 0 w 6"/>
                      <a:gd name="T33" fmla="*/ 6 h 9"/>
                      <a:gd name="T34" fmla="*/ 2 w 6"/>
                      <a:gd name="T35" fmla="*/ 3 h 9"/>
                      <a:gd name="T36" fmla="*/ 1 w 6"/>
                      <a:gd name="T37" fmla="*/ 9 h 9"/>
                      <a:gd name="T38" fmla="*/ 3 w 6"/>
                      <a:gd name="T39" fmla="*/ 6 h 9"/>
                      <a:gd name="T40" fmla="*/ 3 w 6"/>
                      <a:gd name="T41" fmla="*/ 9 h 9"/>
                      <a:gd name="T42" fmla="*/ 4 w 6"/>
                      <a:gd name="T43" fmla="*/ 9 h 9"/>
                      <a:gd name="T44" fmla="*/ 4 w 6"/>
                      <a:gd name="T45" fmla="*/ 8 h 9"/>
                      <a:gd name="T46" fmla="*/ 6 w 6"/>
                      <a:gd name="T47" fmla="*/ 3 h 9"/>
                      <a:gd name="T48" fmla="*/ 5 w 6"/>
                      <a:gd name="T49" fmla="*/ 6 h 9"/>
                      <a:gd name="T50" fmla="*/ 3 w 6"/>
                      <a:gd name="T51" fmla="*/ 9 h 9"/>
                      <a:gd name="T52" fmla="*/ 3 w 6"/>
                      <a:gd name="T53" fmla="*/ 8 h 9"/>
                      <a:gd name="T54" fmla="*/ 3 w 6"/>
                      <a:gd name="T55" fmla="*/ 8 h 9"/>
                      <a:gd name="T56" fmla="*/ 3 w 6"/>
                      <a:gd name="T57" fmla="*/ 8 h 9"/>
                      <a:gd name="T58" fmla="*/ 3 w 6"/>
                      <a:gd name="T59" fmla="*/ 6 h 9"/>
                      <a:gd name="T60" fmla="*/ 3 w 6"/>
                      <a:gd name="T61" fmla="*/ 6 h 9"/>
                      <a:gd name="T62" fmla="*/ 4 w 6"/>
                      <a:gd name="T63" fmla="*/ 4 h 9"/>
                      <a:gd name="T64" fmla="*/ 2 w 6"/>
                      <a:gd name="T65" fmla="*/ 8 h 9"/>
                      <a:gd name="T66" fmla="*/ 1 w 6"/>
                      <a:gd name="T67" fmla="*/ 8 h 9"/>
                      <a:gd name="T68" fmla="*/ 1 w 6"/>
                      <a:gd name="T69" fmla="*/ 7 h 9"/>
                      <a:gd name="T70" fmla="*/ 1 w 6"/>
                      <a:gd name="T71" fmla="*/ 7 h 9"/>
                      <a:gd name="T72" fmla="*/ 2 w 6"/>
                      <a:gd name="T73" fmla="*/ 5 h 9"/>
                      <a:gd name="T74" fmla="*/ 3 w 6"/>
                      <a:gd name="T75" fmla="*/ 2 h 9"/>
                      <a:gd name="T76" fmla="*/ 0 w 6"/>
                      <a:gd name="T77" fmla="*/ 6 h 9"/>
                      <a:gd name="T78" fmla="*/ 0 w 6"/>
                      <a:gd name="T79" fmla="*/ 5 h 9"/>
                      <a:gd name="T80" fmla="*/ 1 w 6"/>
                      <a:gd name="T81" fmla="*/ 2 h 9"/>
                      <a:gd name="T82" fmla="*/ 2 w 6"/>
                      <a:gd name="T83" fmla="*/ 0 h 9"/>
                      <a:gd name="T84" fmla="*/ 2 w 6"/>
                      <a:gd name="T85"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 h="9">
                        <a:moveTo>
                          <a:pt x="5" y="6"/>
                        </a:moveTo>
                        <a:cubicBezTo>
                          <a:pt x="5" y="6"/>
                          <a:pt x="5" y="6"/>
                          <a:pt x="5" y="6"/>
                        </a:cubicBezTo>
                        <a:cubicBezTo>
                          <a:pt x="5" y="6"/>
                          <a:pt x="5" y="6"/>
                          <a:pt x="5" y="6"/>
                        </a:cubicBezTo>
                        <a:cubicBezTo>
                          <a:pt x="5" y="6"/>
                          <a:pt x="5" y="6"/>
                          <a:pt x="5" y="6"/>
                        </a:cubicBezTo>
                        <a:moveTo>
                          <a:pt x="1" y="7"/>
                        </a:moveTo>
                        <a:cubicBezTo>
                          <a:pt x="1" y="7"/>
                          <a:pt x="1" y="7"/>
                          <a:pt x="1" y="7"/>
                        </a:cubicBezTo>
                        <a:cubicBezTo>
                          <a:pt x="1" y="7"/>
                          <a:pt x="1" y="7"/>
                          <a:pt x="1" y="7"/>
                        </a:cubicBezTo>
                        <a:cubicBezTo>
                          <a:pt x="1" y="7"/>
                          <a:pt x="1" y="7"/>
                          <a:pt x="1" y="7"/>
                        </a:cubicBezTo>
                        <a:moveTo>
                          <a:pt x="3" y="8"/>
                        </a:moveTo>
                        <a:cubicBezTo>
                          <a:pt x="3" y="8"/>
                          <a:pt x="3" y="8"/>
                          <a:pt x="3" y="8"/>
                        </a:cubicBezTo>
                        <a:cubicBezTo>
                          <a:pt x="3" y="8"/>
                          <a:pt x="3" y="8"/>
                          <a:pt x="3" y="8"/>
                        </a:cubicBezTo>
                        <a:cubicBezTo>
                          <a:pt x="3" y="8"/>
                          <a:pt x="3" y="8"/>
                          <a:pt x="3" y="8"/>
                        </a:cubicBezTo>
                        <a:moveTo>
                          <a:pt x="4" y="8"/>
                        </a:moveTo>
                        <a:cubicBezTo>
                          <a:pt x="4" y="8"/>
                          <a:pt x="4" y="8"/>
                          <a:pt x="4" y="8"/>
                        </a:cubicBezTo>
                        <a:cubicBezTo>
                          <a:pt x="4" y="8"/>
                          <a:pt x="4" y="8"/>
                          <a:pt x="4" y="8"/>
                        </a:cubicBezTo>
                        <a:moveTo>
                          <a:pt x="3" y="7"/>
                        </a:moveTo>
                        <a:cubicBezTo>
                          <a:pt x="3" y="7"/>
                          <a:pt x="3" y="7"/>
                          <a:pt x="3" y="7"/>
                        </a:cubicBezTo>
                        <a:cubicBezTo>
                          <a:pt x="3" y="7"/>
                          <a:pt x="3" y="7"/>
                          <a:pt x="3" y="7"/>
                        </a:cubicBezTo>
                        <a:moveTo>
                          <a:pt x="0" y="6"/>
                        </a:moveTo>
                        <a:cubicBezTo>
                          <a:pt x="0" y="6"/>
                          <a:pt x="0" y="6"/>
                          <a:pt x="0" y="6"/>
                        </a:cubicBezTo>
                        <a:cubicBezTo>
                          <a:pt x="0" y="6"/>
                          <a:pt x="0" y="6"/>
                          <a:pt x="0" y="6"/>
                        </a:cubicBezTo>
                        <a:moveTo>
                          <a:pt x="6" y="4"/>
                        </a:moveTo>
                        <a:cubicBezTo>
                          <a:pt x="6" y="4"/>
                          <a:pt x="6" y="4"/>
                          <a:pt x="6" y="4"/>
                        </a:cubicBezTo>
                        <a:cubicBezTo>
                          <a:pt x="6" y="4"/>
                          <a:pt x="6" y="4"/>
                          <a:pt x="6" y="4"/>
                        </a:cubicBezTo>
                        <a:cubicBezTo>
                          <a:pt x="5" y="5"/>
                          <a:pt x="5" y="5"/>
                          <a:pt x="4"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5"/>
                          <a:pt x="5" y="4"/>
                          <a:pt x="6" y="4"/>
                        </a:cubicBezTo>
                        <a:moveTo>
                          <a:pt x="2" y="0"/>
                        </a:moveTo>
                        <a:cubicBezTo>
                          <a:pt x="1" y="1"/>
                          <a:pt x="1" y="2"/>
                          <a:pt x="0" y="3"/>
                        </a:cubicBezTo>
                        <a:cubicBezTo>
                          <a:pt x="0" y="4"/>
                          <a:pt x="0" y="5"/>
                          <a:pt x="0" y="6"/>
                        </a:cubicBezTo>
                        <a:cubicBezTo>
                          <a:pt x="0" y="6"/>
                          <a:pt x="0" y="6"/>
                          <a:pt x="0" y="6"/>
                        </a:cubicBezTo>
                        <a:cubicBezTo>
                          <a:pt x="1" y="5"/>
                          <a:pt x="2" y="4"/>
                          <a:pt x="2" y="3"/>
                        </a:cubicBezTo>
                        <a:cubicBezTo>
                          <a:pt x="2" y="4"/>
                          <a:pt x="2" y="5"/>
                          <a:pt x="1" y="6"/>
                        </a:cubicBezTo>
                        <a:cubicBezTo>
                          <a:pt x="1" y="7"/>
                          <a:pt x="0" y="8"/>
                          <a:pt x="1" y="9"/>
                        </a:cubicBezTo>
                        <a:cubicBezTo>
                          <a:pt x="1" y="9"/>
                          <a:pt x="1" y="9"/>
                          <a:pt x="1" y="9"/>
                        </a:cubicBezTo>
                        <a:cubicBezTo>
                          <a:pt x="2" y="8"/>
                          <a:pt x="2" y="7"/>
                          <a:pt x="3" y="6"/>
                        </a:cubicBezTo>
                        <a:cubicBezTo>
                          <a:pt x="3" y="7"/>
                          <a:pt x="2" y="8"/>
                          <a:pt x="3" y="9"/>
                        </a:cubicBezTo>
                        <a:cubicBezTo>
                          <a:pt x="3" y="9"/>
                          <a:pt x="3" y="9"/>
                          <a:pt x="3" y="9"/>
                        </a:cubicBezTo>
                        <a:cubicBezTo>
                          <a:pt x="3" y="8"/>
                          <a:pt x="4" y="7"/>
                          <a:pt x="4" y="7"/>
                        </a:cubicBezTo>
                        <a:cubicBezTo>
                          <a:pt x="4" y="7"/>
                          <a:pt x="4" y="8"/>
                          <a:pt x="4" y="9"/>
                        </a:cubicBezTo>
                        <a:cubicBezTo>
                          <a:pt x="4" y="9"/>
                          <a:pt x="4" y="9"/>
                          <a:pt x="4" y="9"/>
                        </a:cubicBezTo>
                        <a:cubicBezTo>
                          <a:pt x="4" y="8"/>
                          <a:pt x="4" y="8"/>
                          <a:pt x="4" y="8"/>
                        </a:cubicBezTo>
                        <a:cubicBezTo>
                          <a:pt x="4" y="7"/>
                          <a:pt x="4" y="7"/>
                          <a:pt x="4" y="7"/>
                        </a:cubicBezTo>
                        <a:cubicBezTo>
                          <a:pt x="5" y="5"/>
                          <a:pt x="6" y="4"/>
                          <a:pt x="6" y="3"/>
                        </a:cubicBezTo>
                        <a:cubicBezTo>
                          <a:pt x="6" y="3"/>
                          <a:pt x="6" y="3"/>
                          <a:pt x="6" y="3"/>
                        </a:cubicBezTo>
                        <a:cubicBezTo>
                          <a:pt x="6" y="4"/>
                          <a:pt x="5" y="5"/>
                          <a:pt x="5" y="6"/>
                        </a:cubicBezTo>
                        <a:cubicBezTo>
                          <a:pt x="4" y="6"/>
                          <a:pt x="4" y="6"/>
                          <a:pt x="4" y="6"/>
                        </a:cubicBezTo>
                        <a:cubicBezTo>
                          <a:pt x="4" y="7"/>
                          <a:pt x="3" y="8"/>
                          <a:pt x="3" y="9"/>
                        </a:cubicBezTo>
                        <a:cubicBezTo>
                          <a:pt x="3" y="9"/>
                          <a:pt x="3" y="9"/>
                          <a:pt x="3" y="9"/>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7"/>
                        </a:cubicBezTo>
                        <a:cubicBezTo>
                          <a:pt x="3" y="7"/>
                          <a:pt x="3" y="6"/>
                          <a:pt x="3" y="6"/>
                        </a:cubicBezTo>
                        <a:cubicBezTo>
                          <a:pt x="3" y="6"/>
                          <a:pt x="3" y="6"/>
                          <a:pt x="3" y="6"/>
                        </a:cubicBezTo>
                        <a:cubicBezTo>
                          <a:pt x="3" y="6"/>
                          <a:pt x="3" y="6"/>
                          <a:pt x="3" y="6"/>
                        </a:cubicBezTo>
                        <a:cubicBezTo>
                          <a:pt x="4" y="5"/>
                          <a:pt x="4" y="5"/>
                          <a:pt x="4" y="4"/>
                        </a:cubicBezTo>
                        <a:cubicBezTo>
                          <a:pt x="4" y="4"/>
                          <a:pt x="4" y="4"/>
                          <a:pt x="4" y="4"/>
                        </a:cubicBezTo>
                        <a:cubicBezTo>
                          <a:pt x="4" y="4"/>
                          <a:pt x="3" y="5"/>
                          <a:pt x="3" y="6"/>
                        </a:cubicBezTo>
                        <a:cubicBezTo>
                          <a:pt x="3" y="6"/>
                          <a:pt x="2" y="7"/>
                          <a:pt x="2" y="8"/>
                        </a:cubicBezTo>
                        <a:cubicBezTo>
                          <a:pt x="1" y="8"/>
                          <a:pt x="1" y="8"/>
                          <a:pt x="1" y="9"/>
                        </a:cubicBezTo>
                        <a:cubicBezTo>
                          <a:pt x="1" y="9"/>
                          <a:pt x="1" y="8"/>
                          <a:pt x="1" y="8"/>
                        </a:cubicBezTo>
                        <a:cubicBezTo>
                          <a:pt x="1" y="8"/>
                          <a:pt x="1" y="8"/>
                          <a:pt x="1" y="7"/>
                        </a:cubicBezTo>
                        <a:cubicBezTo>
                          <a:pt x="1" y="7"/>
                          <a:pt x="1" y="7"/>
                          <a:pt x="1" y="7"/>
                        </a:cubicBezTo>
                        <a:cubicBezTo>
                          <a:pt x="1" y="7"/>
                          <a:pt x="1" y="7"/>
                          <a:pt x="1" y="7"/>
                        </a:cubicBezTo>
                        <a:cubicBezTo>
                          <a:pt x="1" y="7"/>
                          <a:pt x="1" y="7"/>
                          <a:pt x="1" y="7"/>
                        </a:cubicBezTo>
                        <a:cubicBezTo>
                          <a:pt x="1" y="7"/>
                          <a:pt x="1" y="7"/>
                          <a:pt x="1" y="7"/>
                        </a:cubicBezTo>
                        <a:cubicBezTo>
                          <a:pt x="1" y="6"/>
                          <a:pt x="1" y="5"/>
                          <a:pt x="2" y="5"/>
                        </a:cubicBezTo>
                        <a:cubicBezTo>
                          <a:pt x="2" y="5"/>
                          <a:pt x="2" y="5"/>
                          <a:pt x="2" y="5"/>
                        </a:cubicBezTo>
                        <a:cubicBezTo>
                          <a:pt x="2" y="4"/>
                          <a:pt x="2" y="3"/>
                          <a:pt x="3" y="2"/>
                        </a:cubicBezTo>
                        <a:cubicBezTo>
                          <a:pt x="3" y="2"/>
                          <a:pt x="3" y="2"/>
                          <a:pt x="3" y="2"/>
                        </a:cubicBezTo>
                        <a:cubicBezTo>
                          <a:pt x="2" y="4"/>
                          <a:pt x="1" y="5"/>
                          <a:pt x="0" y="6"/>
                        </a:cubicBezTo>
                        <a:cubicBezTo>
                          <a:pt x="0" y="6"/>
                          <a:pt x="0" y="6"/>
                          <a:pt x="0" y="6"/>
                        </a:cubicBezTo>
                        <a:cubicBezTo>
                          <a:pt x="0" y="6"/>
                          <a:pt x="0" y="5"/>
                          <a:pt x="0" y="5"/>
                        </a:cubicBezTo>
                        <a:cubicBezTo>
                          <a:pt x="0" y="5"/>
                          <a:pt x="0" y="5"/>
                          <a:pt x="0" y="5"/>
                        </a:cubicBezTo>
                        <a:cubicBezTo>
                          <a:pt x="0" y="4"/>
                          <a:pt x="0" y="3"/>
                          <a:pt x="1" y="2"/>
                        </a:cubicBezTo>
                        <a:cubicBezTo>
                          <a:pt x="1" y="2"/>
                          <a:pt x="1" y="2"/>
                          <a:pt x="1" y="2"/>
                        </a:cubicBezTo>
                        <a:cubicBezTo>
                          <a:pt x="1" y="2"/>
                          <a:pt x="1" y="1"/>
                          <a:pt x="2" y="0"/>
                        </a:cubicBezTo>
                        <a:cubicBezTo>
                          <a:pt x="2" y="0"/>
                          <a:pt x="2"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1" name="Freeform 501"/>
                  <p:cNvSpPr>
                    <a:spLocks noEditPoints="1"/>
                  </p:cNvSpPr>
                  <p:nvPr/>
                </p:nvSpPr>
                <p:spPr bwMode="auto">
                  <a:xfrm>
                    <a:off x="822325" y="2454276"/>
                    <a:ext cx="34925" cy="31750"/>
                  </a:xfrm>
                  <a:custGeom>
                    <a:avLst/>
                    <a:gdLst>
                      <a:gd name="T0" fmla="*/ 25 w 34"/>
                      <a:gd name="T1" fmla="*/ 13 h 31"/>
                      <a:gd name="T2" fmla="*/ 25 w 34"/>
                      <a:gd name="T3" fmla="*/ 18 h 31"/>
                      <a:gd name="T4" fmla="*/ 16 w 34"/>
                      <a:gd name="T5" fmla="*/ 21 h 31"/>
                      <a:gd name="T6" fmla="*/ 11 w 34"/>
                      <a:gd name="T7" fmla="*/ 25 h 31"/>
                      <a:gd name="T8" fmla="*/ 4 w 34"/>
                      <a:gd name="T9" fmla="*/ 26 h 31"/>
                      <a:gd name="T10" fmla="*/ 5 w 34"/>
                      <a:gd name="T11" fmla="*/ 27 h 31"/>
                      <a:gd name="T12" fmla="*/ 2 w 34"/>
                      <a:gd name="T13" fmla="*/ 30 h 31"/>
                      <a:gd name="T14" fmla="*/ 4 w 34"/>
                      <a:gd name="T15" fmla="*/ 29 h 31"/>
                      <a:gd name="T16" fmla="*/ 1 w 34"/>
                      <a:gd name="T17" fmla="*/ 27 h 31"/>
                      <a:gd name="T18" fmla="*/ 31 w 34"/>
                      <a:gd name="T19" fmla="*/ 26 h 31"/>
                      <a:gd name="T20" fmla="*/ 1 w 34"/>
                      <a:gd name="T21" fmla="*/ 27 h 31"/>
                      <a:gd name="T22" fmla="*/ 6 w 34"/>
                      <a:gd name="T23" fmla="*/ 26 h 31"/>
                      <a:gd name="T24" fmla="*/ 4 w 34"/>
                      <a:gd name="T25" fmla="*/ 26 h 31"/>
                      <a:gd name="T26" fmla="*/ 11 w 34"/>
                      <a:gd name="T27" fmla="*/ 27 h 31"/>
                      <a:gd name="T28" fmla="*/ 5 w 34"/>
                      <a:gd name="T29" fmla="*/ 30 h 31"/>
                      <a:gd name="T30" fmla="*/ 3 w 34"/>
                      <a:gd name="T31" fmla="*/ 25 h 31"/>
                      <a:gd name="T32" fmla="*/ 18 w 34"/>
                      <a:gd name="T33" fmla="*/ 27 h 31"/>
                      <a:gd name="T34" fmla="*/ 13 w 34"/>
                      <a:gd name="T35" fmla="*/ 26 h 31"/>
                      <a:gd name="T36" fmla="*/ 30 w 34"/>
                      <a:gd name="T37" fmla="*/ 24 h 31"/>
                      <a:gd name="T38" fmla="*/ 15 w 34"/>
                      <a:gd name="T39" fmla="*/ 27 h 31"/>
                      <a:gd name="T40" fmla="*/ 13 w 34"/>
                      <a:gd name="T41" fmla="*/ 25 h 31"/>
                      <a:gd name="T42" fmla="*/ 13 w 34"/>
                      <a:gd name="T43" fmla="*/ 24 h 31"/>
                      <a:gd name="T44" fmla="*/ 17 w 34"/>
                      <a:gd name="T45" fmla="*/ 21 h 31"/>
                      <a:gd name="T46" fmla="*/ 13 w 34"/>
                      <a:gd name="T47" fmla="*/ 27 h 31"/>
                      <a:gd name="T48" fmla="*/ 17 w 34"/>
                      <a:gd name="T49" fmla="*/ 21 h 31"/>
                      <a:gd name="T50" fmla="*/ 18 w 34"/>
                      <a:gd name="T51" fmla="*/ 21 h 31"/>
                      <a:gd name="T52" fmla="*/ 16 w 34"/>
                      <a:gd name="T53" fmla="*/ 27 h 31"/>
                      <a:gd name="T54" fmla="*/ 19 w 34"/>
                      <a:gd name="T55" fmla="*/ 23 h 31"/>
                      <a:gd name="T56" fmla="*/ 19 w 34"/>
                      <a:gd name="T57" fmla="*/ 24 h 31"/>
                      <a:gd name="T58" fmla="*/ 27 w 34"/>
                      <a:gd name="T59" fmla="*/ 18 h 31"/>
                      <a:gd name="T60" fmla="*/ 21 w 34"/>
                      <a:gd name="T61" fmla="*/ 16 h 31"/>
                      <a:gd name="T62" fmla="*/ 18 w 34"/>
                      <a:gd name="T63" fmla="*/ 21 h 31"/>
                      <a:gd name="T64" fmla="*/ 23 w 34"/>
                      <a:gd name="T65" fmla="*/ 13 h 31"/>
                      <a:gd name="T66" fmla="*/ 24 w 34"/>
                      <a:gd name="T67" fmla="*/ 13 h 31"/>
                      <a:gd name="T68" fmla="*/ 14 w 34"/>
                      <a:gd name="T69" fmla="*/ 9 h 31"/>
                      <a:gd name="T70" fmla="*/ 8 w 34"/>
                      <a:gd name="T71" fmla="*/ 11 h 31"/>
                      <a:gd name="T72" fmla="*/ 12 w 34"/>
                      <a:gd name="T73" fmla="*/ 1 h 31"/>
                      <a:gd name="T74" fmla="*/ 9 w 34"/>
                      <a:gd name="T75" fmla="*/ 10 h 31"/>
                      <a:gd name="T76" fmla="*/ 9 w 34"/>
                      <a:gd name="T77" fmla="*/ 12 h 31"/>
                      <a:gd name="T78" fmla="*/ 14 w 34"/>
                      <a:gd name="T79" fmla="*/ 9 h 31"/>
                      <a:gd name="T80" fmla="*/ 15 w 34"/>
                      <a:gd name="T81" fmla="*/ 15 h 31"/>
                      <a:gd name="T82" fmla="*/ 16 w 34"/>
                      <a:gd name="T83" fmla="*/ 18 h 31"/>
                      <a:gd name="T84" fmla="*/ 20 w 34"/>
                      <a:gd name="T85" fmla="*/ 16 h 31"/>
                      <a:gd name="T86" fmla="*/ 19 w 34"/>
                      <a:gd name="T87" fmla="*/ 21 h 31"/>
                      <a:gd name="T88" fmla="*/ 11 w 34"/>
                      <a:gd name="T89" fmla="*/ 24 h 31"/>
                      <a:gd name="T90" fmla="*/ 3 w 34"/>
                      <a:gd name="T91" fmla="*/ 27 h 31"/>
                      <a:gd name="T92" fmla="*/ 0 w 34"/>
                      <a:gd name="T93" fmla="*/ 28 h 31"/>
                      <a:gd name="T94" fmla="*/ 5 w 34"/>
                      <a:gd name="T95" fmla="*/ 27 h 31"/>
                      <a:gd name="T96" fmla="*/ 6 w 34"/>
                      <a:gd name="T97" fmla="*/ 31 h 31"/>
                      <a:gd name="T98" fmla="*/ 10 w 34"/>
                      <a:gd name="T99" fmla="*/ 31 h 31"/>
                      <a:gd name="T100" fmla="*/ 15 w 34"/>
                      <a:gd name="T101" fmla="*/ 31 h 31"/>
                      <a:gd name="T102" fmla="*/ 23 w 34"/>
                      <a:gd name="T103" fmla="*/ 18 h 31"/>
                      <a:gd name="T104" fmla="*/ 19 w 34"/>
                      <a:gd name="T105" fmla="*/ 29 h 31"/>
                      <a:gd name="T106" fmla="*/ 23 w 34"/>
                      <a:gd name="T107" fmla="*/ 26 h 31"/>
                      <a:gd name="T108" fmla="*/ 29 w 34"/>
                      <a:gd name="T109" fmla="*/ 22 h 31"/>
                      <a:gd name="T110" fmla="*/ 32 w 34"/>
                      <a:gd name="T111" fmla="*/ 24 h 31"/>
                      <a:gd name="T112" fmla="*/ 33 w 34"/>
                      <a:gd name="T113" fmla="*/ 24 h 31"/>
                      <a:gd name="T114" fmla="*/ 31 w 34"/>
                      <a:gd name="T115" fmla="*/ 15 h 31"/>
                      <a:gd name="T116" fmla="*/ 23 w 34"/>
                      <a:gd name="T117" fmla="*/ 17 h 31"/>
                      <a:gd name="T118" fmla="*/ 18 w 34"/>
                      <a:gd name="T119" fmla="*/ 14 h 31"/>
                      <a:gd name="T120" fmla="*/ 12 w 34"/>
                      <a:gd name="T121" fmla="*/ 9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4" h="31">
                        <a:moveTo>
                          <a:pt x="11" y="1"/>
                        </a:moveTo>
                        <a:cubicBezTo>
                          <a:pt x="11" y="1"/>
                          <a:pt x="11" y="1"/>
                          <a:pt x="11" y="1"/>
                        </a:cubicBezTo>
                        <a:cubicBezTo>
                          <a:pt x="11" y="1"/>
                          <a:pt x="11" y="1"/>
                          <a:pt x="11" y="1"/>
                        </a:cubicBezTo>
                        <a:cubicBezTo>
                          <a:pt x="11" y="1"/>
                          <a:pt x="11" y="1"/>
                          <a:pt x="11" y="1"/>
                        </a:cubicBezTo>
                        <a:moveTo>
                          <a:pt x="10" y="10"/>
                        </a:moveTo>
                        <a:cubicBezTo>
                          <a:pt x="10" y="10"/>
                          <a:pt x="10" y="10"/>
                          <a:pt x="10" y="10"/>
                        </a:cubicBezTo>
                        <a:cubicBezTo>
                          <a:pt x="10" y="10"/>
                          <a:pt x="10" y="10"/>
                          <a:pt x="10" y="10"/>
                        </a:cubicBezTo>
                        <a:cubicBezTo>
                          <a:pt x="10" y="10"/>
                          <a:pt x="10" y="10"/>
                          <a:pt x="10" y="10"/>
                        </a:cubicBezTo>
                        <a:moveTo>
                          <a:pt x="12" y="10"/>
                        </a:moveTo>
                        <a:cubicBezTo>
                          <a:pt x="12" y="10"/>
                          <a:pt x="12" y="10"/>
                          <a:pt x="12" y="10"/>
                        </a:cubicBezTo>
                        <a:cubicBezTo>
                          <a:pt x="12" y="10"/>
                          <a:pt x="12" y="10"/>
                          <a:pt x="12" y="10"/>
                        </a:cubicBezTo>
                        <a:cubicBezTo>
                          <a:pt x="12" y="10"/>
                          <a:pt x="12" y="10"/>
                          <a:pt x="12" y="10"/>
                        </a:cubicBezTo>
                        <a:moveTo>
                          <a:pt x="25" y="13"/>
                        </a:moveTo>
                        <a:cubicBezTo>
                          <a:pt x="25" y="13"/>
                          <a:pt x="25" y="13"/>
                          <a:pt x="25" y="13"/>
                        </a:cubicBezTo>
                        <a:cubicBezTo>
                          <a:pt x="25" y="13"/>
                          <a:pt x="25" y="13"/>
                          <a:pt x="25" y="13"/>
                        </a:cubicBezTo>
                        <a:cubicBezTo>
                          <a:pt x="25" y="13"/>
                          <a:pt x="25" y="13"/>
                          <a:pt x="25" y="13"/>
                        </a:cubicBezTo>
                        <a:moveTo>
                          <a:pt x="20" y="13"/>
                        </a:moveTo>
                        <a:cubicBezTo>
                          <a:pt x="20" y="13"/>
                          <a:pt x="20" y="13"/>
                          <a:pt x="20" y="13"/>
                        </a:cubicBezTo>
                        <a:cubicBezTo>
                          <a:pt x="20" y="13"/>
                          <a:pt x="20" y="13"/>
                          <a:pt x="20" y="13"/>
                        </a:cubicBezTo>
                        <a:cubicBezTo>
                          <a:pt x="20" y="13"/>
                          <a:pt x="20" y="13"/>
                          <a:pt x="20" y="13"/>
                        </a:cubicBezTo>
                        <a:moveTo>
                          <a:pt x="22" y="15"/>
                        </a:moveTo>
                        <a:cubicBezTo>
                          <a:pt x="22" y="15"/>
                          <a:pt x="22" y="15"/>
                          <a:pt x="22" y="15"/>
                        </a:cubicBezTo>
                        <a:cubicBezTo>
                          <a:pt x="22" y="15"/>
                          <a:pt x="22" y="15"/>
                          <a:pt x="22" y="15"/>
                        </a:cubicBezTo>
                        <a:moveTo>
                          <a:pt x="24" y="17"/>
                        </a:moveTo>
                        <a:cubicBezTo>
                          <a:pt x="24" y="17"/>
                          <a:pt x="24" y="17"/>
                          <a:pt x="24" y="17"/>
                        </a:cubicBezTo>
                        <a:cubicBezTo>
                          <a:pt x="24" y="17"/>
                          <a:pt x="24" y="17"/>
                          <a:pt x="24" y="17"/>
                        </a:cubicBezTo>
                        <a:cubicBezTo>
                          <a:pt x="24" y="17"/>
                          <a:pt x="24" y="17"/>
                          <a:pt x="24" y="17"/>
                        </a:cubicBezTo>
                        <a:moveTo>
                          <a:pt x="25" y="18"/>
                        </a:moveTo>
                        <a:cubicBezTo>
                          <a:pt x="25" y="18"/>
                          <a:pt x="25" y="18"/>
                          <a:pt x="25" y="18"/>
                        </a:cubicBezTo>
                        <a:cubicBezTo>
                          <a:pt x="25" y="18"/>
                          <a:pt x="25" y="18"/>
                          <a:pt x="25" y="18"/>
                        </a:cubicBezTo>
                        <a:moveTo>
                          <a:pt x="21" y="18"/>
                        </a:moveTo>
                        <a:cubicBezTo>
                          <a:pt x="21" y="18"/>
                          <a:pt x="21" y="18"/>
                          <a:pt x="21" y="18"/>
                        </a:cubicBezTo>
                        <a:cubicBezTo>
                          <a:pt x="21" y="18"/>
                          <a:pt x="21" y="18"/>
                          <a:pt x="21" y="18"/>
                        </a:cubicBezTo>
                        <a:cubicBezTo>
                          <a:pt x="21" y="18"/>
                          <a:pt x="21" y="18"/>
                          <a:pt x="21" y="18"/>
                        </a:cubicBezTo>
                        <a:moveTo>
                          <a:pt x="18" y="19"/>
                        </a:moveTo>
                        <a:cubicBezTo>
                          <a:pt x="18" y="19"/>
                          <a:pt x="18" y="19"/>
                          <a:pt x="18" y="19"/>
                        </a:cubicBezTo>
                        <a:cubicBezTo>
                          <a:pt x="18" y="19"/>
                          <a:pt x="18" y="19"/>
                          <a:pt x="18" y="19"/>
                        </a:cubicBezTo>
                        <a:moveTo>
                          <a:pt x="17" y="21"/>
                        </a:moveTo>
                        <a:cubicBezTo>
                          <a:pt x="17" y="21"/>
                          <a:pt x="17" y="21"/>
                          <a:pt x="17" y="21"/>
                        </a:cubicBezTo>
                        <a:cubicBezTo>
                          <a:pt x="17" y="21"/>
                          <a:pt x="17" y="21"/>
                          <a:pt x="17" y="21"/>
                        </a:cubicBezTo>
                        <a:moveTo>
                          <a:pt x="16" y="21"/>
                        </a:moveTo>
                        <a:cubicBezTo>
                          <a:pt x="16" y="21"/>
                          <a:pt x="16" y="21"/>
                          <a:pt x="16" y="21"/>
                        </a:cubicBezTo>
                        <a:cubicBezTo>
                          <a:pt x="16" y="21"/>
                          <a:pt x="16" y="21"/>
                          <a:pt x="16" y="21"/>
                        </a:cubicBezTo>
                        <a:cubicBezTo>
                          <a:pt x="16" y="21"/>
                          <a:pt x="16" y="21"/>
                          <a:pt x="16" y="21"/>
                        </a:cubicBezTo>
                        <a:moveTo>
                          <a:pt x="29" y="22"/>
                        </a:moveTo>
                        <a:cubicBezTo>
                          <a:pt x="29" y="22"/>
                          <a:pt x="29" y="22"/>
                          <a:pt x="29" y="22"/>
                        </a:cubicBezTo>
                        <a:cubicBezTo>
                          <a:pt x="29" y="22"/>
                          <a:pt x="29" y="22"/>
                          <a:pt x="29" y="22"/>
                        </a:cubicBezTo>
                        <a:moveTo>
                          <a:pt x="2" y="25"/>
                        </a:moveTo>
                        <a:cubicBezTo>
                          <a:pt x="2" y="25"/>
                          <a:pt x="2" y="25"/>
                          <a:pt x="2" y="25"/>
                        </a:cubicBezTo>
                        <a:cubicBezTo>
                          <a:pt x="2" y="25"/>
                          <a:pt x="2" y="25"/>
                          <a:pt x="2" y="25"/>
                        </a:cubicBezTo>
                        <a:cubicBezTo>
                          <a:pt x="2" y="25"/>
                          <a:pt x="2" y="25"/>
                          <a:pt x="2" y="25"/>
                        </a:cubicBezTo>
                        <a:moveTo>
                          <a:pt x="5" y="25"/>
                        </a:moveTo>
                        <a:cubicBezTo>
                          <a:pt x="5" y="25"/>
                          <a:pt x="5" y="25"/>
                          <a:pt x="5" y="25"/>
                        </a:cubicBezTo>
                        <a:cubicBezTo>
                          <a:pt x="5" y="25"/>
                          <a:pt x="5" y="25"/>
                          <a:pt x="5" y="25"/>
                        </a:cubicBezTo>
                        <a:cubicBezTo>
                          <a:pt x="5" y="25"/>
                          <a:pt x="5" y="25"/>
                          <a:pt x="5" y="25"/>
                        </a:cubicBezTo>
                        <a:moveTo>
                          <a:pt x="11" y="25"/>
                        </a:moveTo>
                        <a:cubicBezTo>
                          <a:pt x="11" y="25"/>
                          <a:pt x="11" y="25"/>
                          <a:pt x="11" y="25"/>
                        </a:cubicBezTo>
                        <a:cubicBezTo>
                          <a:pt x="11" y="25"/>
                          <a:pt x="11" y="25"/>
                          <a:pt x="11" y="25"/>
                        </a:cubicBezTo>
                        <a:cubicBezTo>
                          <a:pt x="11" y="25"/>
                          <a:pt x="11" y="25"/>
                          <a:pt x="11" y="25"/>
                        </a:cubicBezTo>
                        <a:moveTo>
                          <a:pt x="8" y="25"/>
                        </a:moveTo>
                        <a:cubicBezTo>
                          <a:pt x="8" y="25"/>
                          <a:pt x="8" y="25"/>
                          <a:pt x="8" y="25"/>
                        </a:cubicBezTo>
                        <a:cubicBezTo>
                          <a:pt x="8" y="25"/>
                          <a:pt x="8" y="25"/>
                          <a:pt x="8" y="25"/>
                        </a:cubicBezTo>
                        <a:cubicBezTo>
                          <a:pt x="8" y="25"/>
                          <a:pt x="8" y="25"/>
                          <a:pt x="8" y="25"/>
                        </a:cubicBezTo>
                        <a:moveTo>
                          <a:pt x="3" y="25"/>
                        </a:moveTo>
                        <a:cubicBezTo>
                          <a:pt x="3" y="25"/>
                          <a:pt x="3" y="25"/>
                          <a:pt x="3" y="25"/>
                        </a:cubicBezTo>
                        <a:cubicBezTo>
                          <a:pt x="3" y="25"/>
                          <a:pt x="3" y="25"/>
                          <a:pt x="3" y="25"/>
                        </a:cubicBezTo>
                        <a:cubicBezTo>
                          <a:pt x="3" y="25"/>
                          <a:pt x="3" y="25"/>
                          <a:pt x="3" y="25"/>
                        </a:cubicBezTo>
                        <a:moveTo>
                          <a:pt x="4" y="26"/>
                        </a:moveTo>
                        <a:cubicBezTo>
                          <a:pt x="4" y="26"/>
                          <a:pt x="4" y="26"/>
                          <a:pt x="4" y="26"/>
                        </a:cubicBezTo>
                        <a:cubicBezTo>
                          <a:pt x="4" y="26"/>
                          <a:pt x="4" y="26"/>
                          <a:pt x="4" y="26"/>
                        </a:cubicBezTo>
                        <a:cubicBezTo>
                          <a:pt x="4" y="26"/>
                          <a:pt x="4" y="26"/>
                          <a:pt x="4" y="26"/>
                        </a:cubicBezTo>
                        <a:moveTo>
                          <a:pt x="13" y="27"/>
                        </a:moveTo>
                        <a:cubicBezTo>
                          <a:pt x="13" y="27"/>
                          <a:pt x="13" y="27"/>
                          <a:pt x="13" y="27"/>
                        </a:cubicBezTo>
                        <a:cubicBezTo>
                          <a:pt x="13" y="27"/>
                          <a:pt x="13" y="27"/>
                          <a:pt x="13" y="27"/>
                        </a:cubicBezTo>
                        <a:cubicBezTo>
                          <a:pt x="13" y="27"/>
                          <a:pt x="13" y="27"/>
                          <a:pt x="13" y="27"/>
                        </a:cubicBezTo>
                        <a:moveTo>
                          <a:pt x="18" y="27"/>
                        </a:moveTo>
                        <a:cubicBezTo>
                          <a:pt x="18" y="27"/>
                          <a:pt x="18" y="27"/>
                          <a:pt x="18" y="27"/>
                        </a:cubicBezTo>
                        <a:cubicBezTo>
                          <a:pt x="18" y="27"/>
                          <a:pt x="18" y="27"/>
                          <a:pt x="18" y="27"/>
                        </a:cubicBezTo>
                        <a:cubicBezTo>
                          <a:pt x="18" y="27"/>
                          <a:pt x="18" y="27"/>
                          <a:pt x="18" y="27"/>
                        </a:cubicBezTo>
                        <a:moveTo>
                          <a:pt x="14" y="27"/>
                        </a:moveTo>
                        <a:cubicBezTo>
                          <a:pt x="14" y="27"/>
                          <a:pt x="14" y="27"/>
                          <a:pt x="14" y="27"/>
                        </a:cubicBezTo>
                        <a:cubicBezTo>
                          <a:pt x="14" y="27"/>
                          <a:pt x="14" y="27"/>
                          <a:pt x="14" y="27"/>
                        </a:cubicBezTo>
                        <a:cubicBezTo>
                          <a:pt x="14" y="27"/>
                          <a:pt x="14" y="27"/>
                          <a:pt x="14" y="27"/>
                        </a:cubicBezTo>
                        <a:moveTo>
                          <a:pt x="5" y="27"/>
                        </a:moveTo>
                        <a:cubicBezTo>
                          <a:pt x="5" y="27"/>
                          <a:pt x="5" y="27"/>
                          <a:pt x="5" y="27"/>
                        </a:cubicBezTo>
                        <a:cubicBezTo>
                          <a:pt x="5" y="27"/>
                          <a:pt x="5" y="27"/>
                          <a:pt x="5" y="27"/>
                        </a:cubicBezTo>
                        <a:cubicBezTo>
                          <a:pt x="5" y="27"/>
                          <a:pt x="5" y="27"/>
                          <a:pt x="5" y="27"/>
                        </a:cubicBezTo>
                        <a:moveTo>
                          <a:pt x="3" y="27"/>
                        </a:moveTo>
                        <a:cubicBezTo>
                          <a:pt x="3" y="27"/>
                          <a:pt x="3" y="27"/>
                          <a:pt x="3" y="27"/>
                        </a:cubicBezTo>
                        <a:cubicBezTo>
                          <a:pt x="3" y="27"/>
                          <a:pt x="3" y="27"/>
                          <a:pt x="3" y="27"/>
                        </a:cubicBezTo>
                        <a:moveTo>
                          <a:pt x="8" y="28"/>
                        </a:moveTo>
                        <a:cubicBezTo>
                          <a:pt x="8" y="28"/>
                          <a:pt x="8" y="28"/>
                          <a:pt x="8" y="28"/>
                        </a:cubicBezTo>
                        <a:cubicBezTo>
                          <a:pt x="8" y="28"/>
                          <a:pt x="8" y="28"/>
                          <a:pt x="8" y="28"/>
                        </a:cubicBezTo>
                        <a:cubicBezTo>
                          <a:pt x="8" y="28"/>
                          <a:pt x="8" y="28"/>
                          <a:pt x="8" y="28"/>
                        </a:cubicBezTo>
                        <a:moveTo>
                          <a:pt x="4" y="29"/>
                        </a:moveTo>
                        <a:cubicBezTo>
                          <a:pt x="4" y="29"/>
                          <a:pt x="4" y="29"/>
                          <a:pt x="4" y="29"/>
                        </a:cubicBezTo>
                        <a:cubicBezTo>
                          <a:pt x="4" y="29"/>
                          <a:pt x="4" y="29"/>
                          <a:pt x="4" y="29"/>
                        </a:cubicBezTo>
                        <a:moveTo>
                          <a:pt x="2" y="30"/>
                        </a:moveTo>
                        <a:cubicBezTo>
                          <a:pt x="2" y="30"/>
                          <a:pt x="2" y="30"/>
                          <a:pt x="2" y="30"/>
                        </a:cubicBezTo>
                        <a:cubicBezTo>
                          <a:pt x="2" y="30"/>
                          <a:pt x="2" y="30"/>
                          <a:pt x="2" y="30"/>
                        </a:cubicBezTo>
                        <a:cubicBezTo>
                          <a:pt x="2" y="30"/>
                          <a:pt x="2" y="30"/>
                          <a:pt x="2" y="30"/>
                        </a:cubicBezTo>
                        <a:moveTo>
                          <a:pt x="10" y="30"/>
                        </a:moveTo>
                        <a:cubicBezTo>
                          <a:pt x="10" y="30"/>
                          <a:pt x="10" y="30"/>
                          <a:pt x="10" y="30"/>
                        </a:cubicBezTo>
                        <a:cubicBezTo>
                          <a:pt x="10" y="30"/>
                          <a:pt x="10" y="30"/>
                          <a:pt x="10" y="30"/>
                        </a:cubicBezTo>
                        <a:cubicBezTo>
                          <a:pt x="10" y="30"/>
                          <a:pt x="10" y="30"/>
                          <a:pt x="10" y="30"/>
                        </a:cubicBezTo>
                        <a:moveTo>
                          <a:pt x="12" y="29"/>
                        </a:moveTo>
                        <a:cubicBezTo>
                          <a:pt x="11" y="29"/>
                          <a:pt x="11" y="30"/>
                          <a:pt x="10" y="31"/>
                        </a:cubicBezTo>
                        <a:cubicBezTo>
                          <a:pt x="10" y="30"/>
                          <a:pt x="11" y="30"/>
                          <a:pt x="11" y="29"/>
                        </a:cubicBezTo>
                        <a:cubicBezTo>
                          <a:pt x="11" y="29"/>
                          <a:pt x="11" y="29"/>
                          <a:pt x="12" y="29"/>
                        </a:cubicBezTo>
                        <a:moveTo>
                          <a:pt x="5" y="28"/>
                        </a:moveTo>
                        <a:cubicBezTo>
                          <a:pt x="5" y="29"/>
                          <a:pt x="4" y="29"/>
                          <a:pt x="4" y="30"/>
                        </a:cubicBezTo>
                        <a:cubicBezTo>
                          <a:pt x="4" y="30"/>
                          <a:pt x="4" y="30"/>
                          <a:pt x="4" y="29"/>
                        </a:cubicBezTo>
                        <a:cubicBezTo>
                          <a:pt x="4" y="29"/>
                          <a:pt x="4" y="29"/>
                          <a:pt x="4" y="29"/>
                        </a:cubicBezTo>
                        <a:cubicBezTo>
                          <a:pt x="5" y="29"/>
                          <a:pt x="5" y="28"/>
                          <a:pt x="5" y="28"/>
                        </a:cubicBezTo>
                        <a:moveTo>
                          <a:pt x="15" y="27"/>
                        </a:moveTo>
                        <a:cubicBezTo>
                          <a:pt x="15" y="28"/>
                          <a:pt x="14" y="29"/>
                          <a:pt x="14" y="30"/>
                        </a:cubicBezTo>
                        <a:cubicBezTo>
                          <a:pt x="14" y="29"/>
                          <a:pt x="15" y="28"/>
                          <a:pt x="15" y="27"/>
                        </a:cubicBezTo>
                        <a:cubicBezTo>
                          <a:pt x="15" y="27"/>
                          <a:pt x="15" y="27"/>
                          <a:pt x="15" y="27"/>
                        </a:cubicBezTo>
                        <a:moveTo>
                          <a:pt x="10" y="27"/>
                        </a:moveTo>
                        <a:cubicBezTo>
                          <a:pt x="10" y="28"/>
                          <a:pt x="10" y="29"/>
                          <a:pt x="9" y="30"/>
                        </a:cubicBezTo>
                        <a:cubicBezTo>
                          <a:pt x="10" y="29"/>
                          <a:pt x="10" y="28"/>
                          <a:pt x="10" y="27"/>
                        </a:cubicBezTo>
                        <a:moveTo>
                          <a:pt x="1" y="26"/>
                        </a:moveTo>
                        <a:cubicBezTo>
                          <a:pt x="1" y="26"/>
                          <a:pt x="1" y="27"/>
                          <a:pt x="1" y="27"/>
                        </a:cubicBezTo>
                        <a:cubicBezTo>
                          <a:pt x="1" y="27"/>
                          <a:pt x="0" y="28"/>
                          <a:pt x="0" y="28"/>
                        </a:cubicBezTo>
                        <a:cubicBezTo>
                          <a:pt x="0" y="28"/>
                          <a:pt x="0" y="28"/>
                          <a:pt x="0" y="28"/>
                        </a:cubicBezTo>
                        <a:cubicBezTo>
                          <a:pt x="0" y="28"/>
                          <a:pt x="0" y="27"/>
                          <a:pt x="1" y="27"/>
                        </a:cubicBezTo>
                        <a:cubicBezTo>
                          <a:pt x="1" y="27"/>
                          <a:pt x="1" y="26"/>
                          <a:pt x="1" y="26"/>
                        </a:cubicBezTo>
                        <a:moveTo>
                          <a:pt x="6" y="26"/>
                        </a:moveTo>
                        <a:cubicBezTo>
                          <a:pt x="6" y="26"/>
                          <a:pt x="6" y="26"/>
                          <a:pt x="6" y="26"/>
                        </a:cubicBezTo>
                        <a:cubicBezTo>
                          <a:pt x="6" y="26"/>
                          <a:pt x="6" y="26"/>
                          <a:pt x="6" y="26"/>
                        </a:cubicBezTo>
                        <a:cubicBezTo>
                          <a:pt x="6" y="26"/>
                          <a:pt x="6" y="27"/>
                          <a:pt x="6" y="27"/>
                        </a:cubicBezTo>
                        <a:cubicBezTo>
                          <a:pt x="6" y="27"/>
                          <a:pt x="6" y="27"/>
                          <a:pt x="6" y="27"/>
                        </a:cubicBezTo>
                        <a:cubicBezTo>
                          <a:pt x="6" y="27"/>
                          <a:pt x="6" y="26"/>
                          <a:pt x="6" y="26"/>
                        </a:cubicBezTo>
                        <a:cubicBezTo>
                          <a:pt x="6" y="26"/>
                          <a:pt x="6" y="26"/>
                          <a:pt x="6" y="26"/>
                        </a:cubicBezTo>
                        <a:moveTo>
                          <a:pt x="6" y="26"/>
                        </a:moveTo>
                        <a:cubicBezTo>
                          <a:pt x="6" y="26"/>
                          <a:pt x="6" y="26"/>
                          <a:pt x="6" y="26"/>
                        </a:cubicBezTo>
                        <a:cubicBezTo>
                          <a:pt x="6" y="26"/>
                          <a:pt x="6" y="26"/>
                          <a:pt x="6" y="26"/>
                        </a:cubicBezTo>
                        <a:moveTo>
                          <a:pt x="31" y="26"/>
                        </a:moveTo>
                        <a:cubicBezTo>
                          <a:pt x="31" y="26"/>
                          <a:pt x="31" y="26"/>
                          <a:pt x="31" y="26"/>
                        </a:cubicBezTo>
                        <a:cubicBezTo>
                          <a:pt x="31" y="26"/>
                          <a:pt x="31" y="26"/>
                          <a:pt x="31" y="26"/>
                        </a:cubicBezTo>
                        <a:moveTo>
                          <a:pt x="3" y="26"/>
                        </a:moveTo>
                        <a:cubicBezTo>
                          <a:pt x="3" y="26"/>
                          <a:pt x="3" y="27"/>
                          <a:pt x="3" y="27"/>
                        </a:cubicBezTo>
                        <a:cubicBezTo>
                          <a:pt x="3" y="27"/>
                          <a:pt x="3" y="27"/>
                          <a:pt x="3" y="27"/>
                        </a:cubicBezTo>
                        <a:cubicBezTo>
                          <a:pt x="3" y="28"/>
                          <a:pt x="3" y="28"/>
                          <a:pt x="2" y="28"/>
                        </a:cubicBezTo>
                        <a:cubicBezTo>
                          <a:pt x="2" y="29"/>
                          <a:pt x="2" y="29"/>
                          <a:pt x="2" y="29"/>
                        </a:cubicBezTo>
                        <a:cubicBezTo>
                          <a:pt x="2" y="29"/>
                          <a:pt x="2" y="28"/>
                          <a:pt x="2" y="28"/>
                        </a:cubicBezTo>
                        <a:cubicBezTo>
                          <a:pt x="2" y="28"/>
                          <a:pt x="2" y="28"/>
                          <a:pt x="2" y="28"/>
                        </a:cubicBezTo>
                        <a:cubicBezTo>
                          <a:pt x="2" y="27"/>
                          <a:pt x="3" y="26"/>
                          <a:pt x="3" y="26"/>
                        </a:cubicBezTo>
                        <a:moveTo>
                          <a:pt x="1" y="26"/>
                        </a:moveTo>
                        <a:cubicBezTo>
                          <a:pt x="1" y="26"/>
                          <a:pt x="1" y="26"/>
                          <a:pt x="1" y="27"/>
                        </a:cubicBezTo>
                        <a:cubicBezTo>
                          <a:pt x="1" y="27"/>
                          <a:pt x="1" y="27"/>
                          <a:pt x="1" y="27"/>
                        </a:cubicBezTo>
                        <a:cubicBezTo>
                          <a:pt x="1" y="27"/>
                          <a:pt x="1" y="27"/>
                          <a:pt x="1" y="27"/>
                        </a:cubicBezTo>
                        <a:cubicBezTo>
                          <a:pt x="1" y="27"/>
                          <a:pt x="1" y="27"/>
                          <a:pt x="1" y="27"/>
                        </a:cubicBezTo>
                        <a:cubicBezTo>
                          <a:pt x="1" y="27"/>
                          <a:pt x="1" y="27"/>
                          <a:pt x="1" y="27"/>
                        </a:cubicBezTo>
                        <a:cubicBezTo>
                          <a:pt x="1" y="26"/>
                          <a:pt x="1" y="26"/>
                          <a:pt x="1" y="26"/>
                        </a:cubicBezTo>
                        <a:cubicBezTo>
                          <a:pt x="1" y="26"/>
                          <a:pt x="1" y="26"/>
                          <a:pt x="1" y="26"/>
                        </a:cubicBezTo>
                        <a:cubicBezTo>
                          <a:pt x="1" y="26"/>
                          <a:pt x="1" y="26"/>
                          <a:pt x="1" y="26"/>
                        </a:cubicBezTo>
                        <a:cubicBezTo>
                          <a:pt x="1" y="26"/>
                          <a:pt x="1" y="26"/>
                          <a:pt x="1" y="26"/>
                        </a:cubicBezTo>
                        <a:moveTo>
                          <a:pt x="3" y="25"/>
                        </a:moveTo>
                        <a:cubicBezTo>
                          <a:pt x="3" y="25"/>
                          <a:pt x="3" y="25"/>
                          <a:pt x="3" y="25"/>
                        </a:cubicBezTo>
                        <a:cubicBezTo>
                          <a:pt x="3" y="25"/>
                          <a:pt x="3" y="25"/>
                          <a:pt x="3" y="25"/>
                        </a:cubicBezTo>
                        <a:cubicBezTo>
                          <a:pt x="3" y="25"/>
                          <a:pt x="3" y="25"/>
                          <a:pt x="3" y="25"/>
                        </a:cubicBezTo>
                        <a:moveTo>
                          <a:pt x="2" y="25"/>
                        </a:moveTo>
                        <a:cubicBezTo>
                          <a:pt x="2" y="25"/>
                          <a:pt x="2" y="25"/>
                          <a:pt x="2" y="25"/>
                        </a:cubicBezTo>
                        <a:cubicBezTo>
                          <a:pt x="2" y="25"/>
                          <a:pt x="2" y="25"/>
                          <a:pt x="2" y="25"/>
                        </a:cubicBezTo>
                        <a:moveTo>
                          <a:pt x="6" y="25"/>
                        </a:moveTo>
                        <a:cubicBezTo>
                          <a:pt x="6" y="25"/>
                          <a:pt x="6" y="25"/>
                          <a:pt x="6" y="26"/>
                        </a:cubicBezTo>
                        <a:cubicBezTo>
                          <a:pt x="6" y="26"/>
                          <a:pt x="6" y="26"/>
                          <a:pt x="6" y="26"/>
                        </a:cubicBezTo>
                        <a:cubicBezTo>
                          <a:pt x="5" y="27"/>
                          <a:pt x="3" y="29"/>
                          <a:pt x="2" y="30"/>
                        </a:cubicBezTo>
                        <a:cubicBezTo>
                          <a:pt x="2" y="30"/>
                          <a:pt x="2" y="30"/>
                          <a:pt x="2" y="30"/>
                        </a:cubicBezTo>
                        <a:cubicBezTo>
                          <a:pt x="2" y="30"/>
                          <a:pt x="2" y="30"/>
                          <a:pt x="2" y="30"/>
                        </a:cubicBezTo>
                        <a:cubicBezTo>
                          <a:pt x="2" y="30"/>
                          <a:pt x="2" y="30"/>
                          <a:pt x="2" y="30"/>
                        </a:cubicBezTo>
                        <a:cubicBezTo>
                          <a:pt x="2" y="30"/>
                          <a:pt x="2" y="30"/>
                          <a:pt x="2" y="30"/>
                        </a:cubicBezTo>
                        <a:cubicBezTo>
                          <a:pt x="2" y="30"/>
                          <a:pt x="2" y="30"/>
                          <a:pt x="2" y="30"/>
                        </a:cubicBezTo>
                        <a:cubicBezTo>
                          <a:pt x="2" y="30"/>
                          <a:pt x="2" y="30"/>
                          <a:pt x="2" y="29"/>
                        </a:cubicBezTo>
                        <a:cubicBezTo>
                          <a:pt x="2" y="29"/>
                          <a:pt x="2" y="29"/>
                          <a:pt x="3" y="29"/>
                        </a:cubicBezTo>
                        <a:cubicBezTo>
                          <a:pt x="3" y="28"/>
                          <a:pt x="3" y="28"/>
                          <a:pt x="3" y="28"/>
                        </a:cubicBezTo>
                        <a:cubicBezTo>
                          <a:pt x="3" y="28"/>
                          <a:pt x="3" y="28"/>
                          <a:pt x="3" y="28"/>
                        </a:cubicBezTo>
                        <a:cubicBezTo>
                          <a:pt x="3" y="28"/>
                          <a:pt x="3" y="27"/>
                          <a:pt x="4" y="26"/>
                        </a:cubicBezTo>
                        <a:cubicBezTo>
                          <a:pt x="4" y="26"/>
                          <a:pt x="4" y="26"/>
                          <a:pt x="4" y="26"/>
                        </a:cubicBezTo>
                        <a:cubicBezTo>
                          <a:pt x="4" y="26"/>
                          <a:pt x="4" y="26"/>
                          <a:pt x="4" y="26"/>
                        </a:cubicBezTo>
                        <a:cubicBezTo>
                          <a:pt x="4" y="26"/>
                          <a:pt x="4" y="26"/>
                          <a:pt x="4" y="26"/>
                        </a:cubicBezTo>
                        <a:cubicBezTo>
                          <a:pt x="4" y="26"/>
                          <a:pt x="4" y="26"/>
                          <a:pt x="4" y="26"/>
                        </a:cubicBezTo>
                        <a:cubicBezTo>
                          <a:pt x="4" y="26"/>
                          <a:pt x="5" y="25"/>
                          <a:pt x="5" y="25"/>
                        </a:cubicBezTo>
                        <a:cubicBezTo>
                          <a:pt x="5" y="25"/>
                          <a:pt x="5" y="25"/>
                          <a:pt x="5" y="25"/>
                        </a:cubicBezTo>
                        <a:cubicBezTo>
                          <a:pt x="5" y="25"/>
                          <a:pt x="5" y="25"/>
                          <a:pt x="5" y="25"/>
                        </a:cubicBezTo>
                        <a:cubicBezTo>
                          <a:pt x="5" y="25"/>
                          <a:pt x="5" y="25"/>
                          <a:pt x="5" y="25"/>
                        </a:cubicBezTo>
                        <a:cubicBezTo>
                          <a:pt x="5" y="25"/>
                          <a:pt x="5" y="25"/>
                          <a:pt x="5" y="25"/>
                        </a:cubicBezTo>
                        <a:cubicBezTo>
                          <a:pt x="5" y="25"/>
                          <a:pt x="6" y="25"/>
                          <a:pt x="6" y="25"/>
                        </a:cubicBezTo>
                        <a:moveTo>
                          <a:pt x="11" y="25"/>
                        </a:moveTo>
                        <a:cubicBezTo>
                          <a:pt x="11" y="25"/>
                          <a:pt x="11" y="25"/>
                          <a:pt x="11" y="25"/>
                        </a:cubicBezTo>
                        <a:cubicBezTo>
                          <a:pt x="11" y="25"/>
                          <a:pt x="11" y="25"/>
                          <a:pt x="11" y="25"/>
                        </a:cubicBezTo>
                        <a:cubicBezTo>
                          <a:pt x="11" y="25"/>
                          <a:pt x="11" y="25"/>
                          <a:pt x="11" y="25"/>
                        </a:cubicBezTo>
                        <a:cubicBezTo>
                          <a:pt x="11" y="25"/>
                          <a:pt x="11" y="25"/>
                          <a:pt x="11" y="25"/>
                        </a:cubicBezTo>
                        <a:cubicBezTo>
                          <a:pt x="11" y="25"/>
                          <a:pt x="11" y="25"/>
                          <a:pt x="11" y="25"/>
                        </a:cubicBezTo>
                        <a:cubicBezTo>
                          <a:pt x="11" y="25"/>
                          <a:pt x="11" y="26"/>
                          <a:pt x="11" y="27"/>
                        </a:cubicBezTo>
                        <a:cubicBezTo>
                          <a:pt x="10" y="28"/>
                          <a:pt x="9" y="29"/>
                          <a:pt x="9" y="30"/>
                        </a:cubicBezTo>
                        <a:cubicBezTo>
                          <a:pt x="9" y="30"/>
                          <a:pt x="9" y="30"/>
                          <a:pt x="9" y="29"/>
                        </a:cubicBezTo>
                        <a:cubicBezTo>
                          <a:pt x="9" y="29"/>
                          <a:pt x="9" y="29"/>
                          <a:pt x="9" y="29"/>
                        </a:cubicBezTo>
                        <a:cubicBezTo>
                          <a:pt x="9" y="29"/>
                          <a:pt x="9" y="28"/>
                          <a:pt x="10" y="28"/>
                        </a:cubicBezTo>
                        <a:cubicBezTo>
                          <a:pt x="10" y="28"/>
                          <a:pt x="10" y="28"/>
                          <a:pt x="10" y="28"/>
                        </a:cubicBezTo>
                        <a:cubicBezTo>
                          <a:pt x="10" y="27"/>
                          <a:pt x="11" y="26"/>
                          <a:pt x="11" y="25"/>
                        </a:cubicBezTo>
                        <a:moveTo>
                          <a:pt x="8" y="24"/>
                        </a:moveTo>
                        <a:cubicBezTo>
                          <a:pt x="8" y="25"/>
                          <a:pt x="8" y="25"/>
                          <a:pt x="8" y="26"/>
                        </a:cubicBezTo>
                        <a:cubicBezTo>
                          <a:pt x="8" y="26"/>
                          <a:pt x="8" y="26"/>
                          <a:pt x="8" y="26"/>
                        </a:cubicBezTo>
                        <a:cubicBezTo>
                          <a:pt x="8" y="27"/>
                          <a:pt x="8" y="28"/>
                          <a:pt x="7" y="29"/>
                        </a:cubicBezTo>
                        <a:cubicBezTo>
                          <a:pt x="7" y="30"/>
                          <a:pt x="6" y="30"/>
                          <a:pt x="6" y="31"/>
                        </a:cubicBezTo>
                        <a:cubicBezTo>
                          <a:pt x="5" y="31"/>
                          <a:pt x="5" y="31"/>
                          <a:pt x="5" y="31"/>
                        </a:cubicBezTo>
                        <a:cubicBezTo>
                          <a:pt x="5" y="31"/>
                          <a:pt x="5" y="30"/>
                          <a:pt x="5" y="30"/>
                        </a:cubicBezTo>
                        <a:cubicBezTo>
                          <a:pt x="5" y="30"/>
                          <a:pt x="5" y="30"/>
                          <a:pt x="5" y="30"/>
                        </a:cubicBezTo>
                        <a:cubicBezTo>
                          <a:pt x="5" y="29"/>
                          <a:pt x="6" y="28"/>
                          <a:pt x="6" y="27"/>
                        </a:cubicBezTo>
                        <a:cubicBezTo>
                          <a:pt x="6" y="27"/>
                          <a:pt x="6" y="27"/>
                          <a:pt x="6" y="26"/>
                        </a:cubicBezTo>
                        <a:cubicBezTo>
                          <a:pt x="6" y="26"/>
                          <a:pt x="6" y="26"/>
                          <a:pt x="6" y="26"/>
                        </a:cubicBezTo>
                        <a:cubicBezTo>
                          <a:pt x="6" y="26"/>
                          <a:pt x="7" y="25"/>
                          <a:pt x="8" y="25"/>
                        </a:cubicBezTo>
                        <a:cubicBezTo>
                          <a:pt x="8" y="25"/>
                          <a:pt x="8" y="25"/>
                          <a:pt x="8" y="25"/>
                        </a:cubicBezTo>
                        <a:cubicBezTo>
                          <a:pt x="8" y="25"/>
                          <a:pt x="8" y="25"/>
                          <a:pt x="8" y="25"/>
                        </a:cubicBezTo>
                        <a:cubicBezTo>
                          <a:pt x="8" y="25"/>
                          <a:pt x="8" y="25"/>
                          <a:pt x="8" y="25"/>
                        </a:cubicBezTo>
                        <a:cubicBezTo>
                          <a:pt x="8" y="25"/>
                          <a:pt x="8" y="25"/>
                          <a:pt x="8" y="25"/>
                        </a:cubicBezTo>
                        <a:cubicBezTo>
                          <a:pt x="8" y="25"/>
                          <a:pt x="8" y="25"/>
                          <a:pt x="8" y="24"/>
                        </a:cubicBezTo>
                        <a:moveTo>
                          <a:pt x="3" y="24"/>
                        </a:moveTo>
                        <a:cubicBezTo>
                          <a:pt x="3" y="25"/>
                          <a:pt x="3" y="25"/>
                          <a:pt x="3" y="25"/>
                        </a:cubicBezTo>
                        <a:cubicBezTo>
                          <a:pt x="3" y="25"/>
                          <a:pt x="3" y="25"/>
                          <a:pt x="3" y="25"/>
                        </a:cubicBezTo>
                        <a:cubicBezTo>
                          <a:pt x="3" y="25"/>
                          <a:pt x="3" y="25"/>
                          <a:pt x="3" y="25"/>
                        </a:cubicBezTo>
                        <a:cubicBezTo>
                          <a:pt x="3" y="25"/>
                          <a:pt x="3" y="25"/>
                          <a:pt x="3" y="25"/>
                        </a:cubicBezTo>
                        <a:cubicBezTo>
                          <a:pt x="3" y="25"/>
                          <a:pt x="3" y="25"/>
                          <a:pt x="3" y="25"/>
                        </a:cubicBezTo>
                        <a:cubicBezTo>
                          <a:pt x="3" y="25"/>
                          <a:pt x="3" y="25"/>
                          <a:pt x="3" y="25"/>
                        </a:cubicBezTo>
                        <a:cubicBezTo>
                          <a:pt x="2" y="26"/>
                          <a:pt x="2" y="27"/>
                          <a:pt x="1" y="27"/>
                        </a:cubicBezTo>
                        <a:cubicBezTo>
                          <a:pt x="1" y="28"/>
                          <a:pt x="1" y="28"/>
                          <a:pt x="1" y="28"/>
                        </a:cubicBezTo>
                        <a:cubicBezTo>
                          <a:pt x="1" y="28"/>
                          <a:pt x="1" y="27"/>
                          <a:pt x="1" y="27"/>
                        </a:cubicBezTo>
                        <a:cubicBezTo>
                          <a:pt x="1" y="27"/>
                          <a:pt x="1" y="26"/>
                          <a:pt x="1" y="25"/>
                        </a:cubicBezTo>
                        <a:cubicBezTo>
                          <a:pt x="2" y="25"/>
                          <a:pt x="2" y="25"/>
                          <a:pt x="2" y="25"/>
                        </a:cubicBezTo>
                        <a:cubicBezTo>
                          <a:pt x="2" y="25"/>
                          <a:pt x="2" y="25"/>
                          <a:pt x="2" y="25"/>
                        </a:cubicBezTo>
                        <a:cubicBezTo>
                          <a:pt x="2" y="25"/>
                          <a:pt x="2" y="25"/>
                          <a:pt x="2" y="25"/>
                        </a:cubicBezTo>
                        <a:cubicBezTo>
                          <a:pt x="2" y="25"/>
                          <a:pt x="2" y="25"/>
                          <a:pt x="2" y="25"/>
                        </a:cubicBezTo>
                        <a:cubicBezTo>
                          <a:pt x="2" y="25"/>
                          <a:pt x="2" y="25"/>
                          <a:pt x="2" y="25"/>
                        </a:cubicBezTo>
                        <a:cubicBezTo>
                          <a:pt x="2" y="25"/>
                          <a:pt x="2" y="25"/>
                          <a:pt x="3" y="24"/>
                        </a:cubicBezTo>
                        <a:moveTo>
                          <a:pt x="19" y="24"/>
                        </a:moveTo>
                        <a:cubicBezTo>
                          <a:pt x="18" y="25"/>
                          <a:pt x="18" y="26"/>
                          <a:pt x="18" y="27"/>
                        </a:cubicBezTo>
                        <a:cubicBezTo>
                          <a:pt x="18" y="27"/>
                          <a:pt x="18" y="27"/>
                          <a:pt x="18" y="27"/>
                        </a:cubicBezTo>
                        <a:cubicBezTo>
                          <a:pt x="18" y="27"/>
                          <a:pt x="18" y="27"/>
                          <a:pt x="18" y="26"/>
                        </a:cubicBezTo>
                        <a:cubicBezTo>
                          <a:pt x="18" y="28"/>
                          <a:pt x="17" y="29"/>
                          <a:pt x="17" y="30"/>
                        </a:cubicBezTo>
                        <a:cubicBezTo>
                          <a:pt x="17" y="29"/>
                          <a:pt x="18" y="27"/>
                          <a:pt x="18" y="26"/>
                        </a:cubicBezTo>
                        <a:cubicBezTo>
                          <a:pt x="18" y="26"/>
                          <a:pt x="18" y="26"/>
                          <a:pt x="18" y="26"/>
                        </a:cubicBezTo>
                        <a:cubicBezTo>
                          <a:pt x="18" y="25"/>
                          <a:pt x="19" y="25"/>
                          <a:pt x="19" y="24"/>
                        </a:cubicBezTo>
                        <a:moveTo>
                          <a:pt x="2" y="24"/>
                        </a:moveTo>
                        <a:cubicBezTo>
                          <a:pt x="2" y="24"/>
                          <a:pt x="2" y="25"/>
                          <a:pt x="2" y="25"/>
                        </a:cubicBezTo>
                        <a:cubicBezTo>
                          <a:pt x="1" y="25"/>
                          <a:pt x="1" y="25"/>
                          <a:pt x="1" y="25"/>
                        </a:cubicBezTo>
                        <a:cubicBezTo>
                          <a:pt x="1" y="25"/>
                          <a:pt x="1" y="26"/>
                          <a:pt x="1" y="26"/>
                        </a:cubicBezTo>
                        <a:cubicBezTo>
                          <a:pt x="1" y="25"/>
                          <a:pt x="1" y="25"/>
                          <a:pt x="2" y="24"/>
                        </a:cubicBezTo>
                        <a:moveTo>
                          <a:pt x="14" y="24"/>
                        </a:moveTo>
                        <a:cubicBezTo>
                          <a:pt x="14" y="25"/>
                          <a:pt x="13" y="25"/>
                          <a:pt x="13" y="26"/>
                        </a:cubicBezTo>
                        <a:cubicBezTo>
                          <a:pt x="13" y="26"/>
                          <a:pt x="13" y="26"/>
                          <a:pt x="13" y="26"/>
                        </a:cubicBezTo>
                        <a:cubicBezTo>
                          <a:pt x="13" y="27"/>
                          <a:pt x="12" y="28"/>
                          <a:pt x="12" y="28"/>
                        </a:cubicBezTo>
                        <a:cubicBezTo>
                          <a:pt x="12" y="29"/>
                          <a:pt x="11" y="29"/>
                          <a:pt x="11" y="29"/>
                        </a:cubicBezTo>
                        <a:cubicBezTo>
                          <a:pt x="11" y="29"/>
                          <a:pt x="11" y="29"/>
                          <a:pt x="11" y="29"/>
                        </a:cubicBezTo>
                        <a:cubicBezTo>
                          <a:pt x="11" y="29"/>
                          <a:pt x="11" y="29"/>
                          <a:pt x="11" y="29"/>
                        </a:cubicBezTo>
                        <a:cubicBezTo>
                          <a:pt x="12" y="27"/>
                          <a:pt x="13" y="26"/>
                          <a:pt x="14" y="24"/>
                        </a:cubicBezTo>
                        <a:moveTo>
                          <a:pt x="18" y="24"/>
                        </a:moveTo>
                        <a:cubicBezTo>
                          <a:pt x="17" y="26"/>
                          <a:pt x="16" y="27"/>
                          <a:pt x="16" y="29"/>
                        </a:cubicBezTo>
                        <a:cubicBezTo>
                          <a:pt x="16" y="28"/>
                          <a:pt x="16" y="27"/>
                          <a:pt x="17" y="26"/>
                        </a:cubicBezTo>
                        <a:cubicBezTo>
                          <a:pt x="17" y="26"/>
                          <a:pt x="17" y="26"/>
                          <a:pt x="17" y="26"/>
                        </a:cubicBezTo>
                        <a:cubicBezTo>
                          <a:pt x="17" y="26"/>
                          <a:pt x="17" y="26"/>
                          <a:pt x="17" y="25"/>
                        </a:cubicBezTo>
                        <a:cubicBezTo>
                          <a:pt x="17" y="25"/>
                          <a:pt x="18" y="25"/>
                          <a:pt x="18" y="24"/>
                        </a:cubicBezTo>
                        <a:moveTo>
                          <a:pt x="30" y="24"/>
                        </a:moveTo>
                        <a:cubicBezTo>
                          <a:pt x="29" y="25"/>
                          <a:pt x="29" y="27"/>
                          <a:pt x="28" y="28"/>
                        </a:cubicBezTo>
                        <a:cubicBezTo>
                          <a:pt x="28" y="27"/>
                          <a:pt x="29" y="25"/>
                          <a:pt x="30" y="24"/>
                        </a:cubicBezTo>
                        <a:moveTo>
                          <a:pt x="11" y="24"/>
                        </a:moveTo>
                        <a:cubicBezTo>
                          <a:pt x="11" y="24"/>
                          <a:pt x="11" y="24"/>
                          <a:pt x="11" y="24"/>
                        </a:cubicBezTo>
                        <a:cubicBezTo>
                          <a:pt x="10" y="26"/>
                          <a:pt x="9" y="27"/>
                          <a:pt x="8" y="28"/>
                        </a:cubicBezTo>
                        <a:cubicBezTo>
                          <a:pt x="8" y="28"/>
                          <a:pt x="8" y="28"/>
                          <a:pt x="8" y="28"/>
                        </a:cubicBezTo>
                        <a:cubicBezTo>
                          <a:pt x="8" y="28"/>
                          <a:pt x="8" y="28"/>
                          <a:pt x="8" y="28"/>
                        </a:cubicBezTo>
                        <a:cubicBezTo>
                          <a:pt x="8" y="28"/>
                          <a:pt x="8" y="28"/>
                          <a:pt x="8" y="28"/>
                        </a:cubicBezTo>
                        <a:cubicBezTo>
                          <a:pt x="8" y="28"/>
                          <a:pt x="8" y="28"/>
                          <a:pt x="8" y="28"/>
                        </a:cubicBezTo>
                        <a:cubicBezTo>
                          <a:pt x="8" y="28"/>
                          <a:pt x="8" y="29"/>
                          <a:pt x="7" y="29"/>
                        </a:cubicBezTo>
                        <a:cubicBezTo>
                          <a:pt x="8" y="28"/>
                          <a:pt x="9" y="27"/>
                          <a:pt x="10" y="26"/>
                        </a:cubicBezTo>
                        <a:cubicBezTo>
                          <a:pt x="10" y="25"/>
                          <a:pt x="11" y="24"/>
                          <a:pt x="11" y="24"/>
                        </a:cubicBezTo>
                        <a:moveTo>
                          <a:pt x="17" y="24"/>
                        </a:moveTo>
                        <a:cubicBezTo>
                          <a:pt x="17" y="24"/>
                          <a:pt x="16" y="25"/>
                          <a:pt x="16" y="25"/>
                        </a:cubicBezTo>
                        <a:cubicBezTo>
                          <a:pt x="16" y="25"/>
                          <a:pt x="16" y="25"/>
                          <a:pt x="16" y="25"/>
                        </a:cubicBezTo>
                        <a:cubicBezTo>
                          <a:pt x="16" y="26"/>
                          <a:pt x="16" y="26"/>
                          <a:pt x="15" y="27"/>
                        </a:cubicBezTo>
                        <a:cubicBezTo>
                          <a:pt x="15" y="27"/>
                          <a:pt x="15" y="27"/>
                          <a:pt x="15" y="27"/>
                        </a:cubicBezTo>
                        <a:cubicBezTo>
                          <a:pt x="16" y="26"/>
                          <a:pt x="16" y="25"/>
                          <a:pt x="17" y="24"/>
                        </a:cubicBezTo>
                        <a:moveTo>
                          <a:pt x="30" y="24"/>
                        </a:moveTo>
                        <a:cubicBezTo>
                          <a:pt x="30" y="24"/>
                          <a:pt x="30" y="24"/>
                          <a:pt x="30" y="24"/>
                        </a:cubicBezTo>
                        <a:cubicBezTo>
                          <a:pt x="30" y="24"/>
                          <a:pt x="30" y="24"/>
                          <a:pt x="30" y="24"/>
                        </a:cubicBezTo>
                        <a:moveTo>
                          <a:pt x="22" y="24"/>
                        </a:moveTo>
                        <a:cubicBezTo>
                          <a:pt x="22" y="24"/>
                          <a:pt x="22" y="24"/>
                          <a:pt x="21" y="25"/>
                        </a:cubicBezTo>
                        <a:cubicBezTo>
                          <a:pt x="21" y="26"/>
                          <a:pt x="20" y="27"/>
                          <a:pt x="19" y="29"/>
                        </a:cubicBezTo>
                        <a:cubicBezTo>
                          <a:pt x="20" y="28"/>
                          <a:pt x="20" y="27"/>
                          <a:pt x="20" y="27"/>
                        </a:cubicBezTo>
                        <a:cubicBezTo>
                          <a:pt x="20" y="27"/>
                          <a:pt x="20" y="27"/>
                          <a:pt x="20" y="27"/>
                        </a:cubicBezTo>
                        <a:cubicBezTo>
                          <a:pt x="21" y="26"/>
                          <a:pt x="21" y="25"/>
                          <a:pt x="22" y="24"/>
                        </a:cubicBezTo>
                        <a:moveTo>
                          <a:pt x="14" y="23"/>
                        </a:moveTo>
                        <a:cubicBezTo>
                          <a:pt x="14" y="24"/>
                          <a:pt x="14" y="24"/>
                          <a:pt x="14" y="24"/>
                        </a:cubicBezTo>
                        <a:cubicBezTo>
                          <a:pt x="14" y="24"/>
                          <a:pt x="13" y="25"/>
                          <a:pt x="13" y="25"/>
                        </a:cubicBezTo>
                        <a:cubicBezTo>
                          <a:pt x="12" y="26"/>
                          <a:pt x="12" y="27"/>
                          <a:pt x="11" y="28"/>
                        </a:cubicBezTo>
                        <a:cubicBezTo>
                          <a:pt x="11" y="29"/>
                          <a:pt x="11" y="29"/>
                          <a:pt x="11" y="29"/>
                        </a:cubicBezTo>
                        <a:cubicBezTo>
                          <a:pt x="10" y="30"/>
                          <a:pt x="10" y="30"/>
                          <a:pt x="10" y="30"/>
                        </a:cubicBezTo>
                        <a:cubicBezTo>
                          <a:pt x="10" y="30"/>
                          <a:pt x="10" y="30"/>
                          <a:pt x="10" y="30"/>
                        </a:cubicBezTo>
                        <a:cubicBezTo>
                          <a:pt x="10" y="30"/>
                          <a:pt x="10" y="30"/>
                          <a:pt x="10" y="30"/>
                        </a:cubicBezTo>
                        <a:cubicBezTo>
                          <a:pt x="10" y="30"/>
                          <a:pt x="10" y="30"/>
                          <a:pt x="10" y="30"/>
                        </a:cubicBezTo>
                        <a:cubicBezTo>
                          <a:pt x="10" y="30"/>
                          <a:pt x="10" y="30"/>
                          <a:pt x="10" y="30"/>
                        </a:cubicBezTo>
                        <a:cubicBezTo>
                          <a:pt x="9" y="30"/>
                          <a:pt x="9" y="31"/>
                          <a:pt x="9" y="31"/>
                        </a:cubicBezTo>
                        <a:cubicBezTo>
                          <a:pt x="9" y="31"/>
                          <a:pt x="9" y="30"/>
                          <a:pt x="9" y="30"/>
                        </a:cubicBezTo>
                        <a:cubicBezTo>
                          <a:pt x="9" y="29"/>
                          <a:pt x="10" y="28"/>
                          <a:pt x="10" y="27"/>
                        </a:cubicBezTo>
                        <a:cubicBezTo>
                          <a:pt x="11" y="27"/>
                          <a:pt x="11" y="27"/>
                          <a:pt x="11" y="27"/>
                        </a:cubicBezTo>
                        <a:cubicBezTo>
                          <a:pt x="11" y="26"/>
                          <a:pt x="11" y="26"/>
                          <a:pt x="12" y="25"/>
                        </a:cubicBezTo>
                        <a:cubicBezTo>
                          <a:pt x="12" y="25"/>
                          <a:pt x="13" y="24"/>
                          <a:pt x="13" y="24"/>
                        </a:cubicBezTo>
                        <a:cubicBezTo>
                          <a:pt x="13" y="24"/>
                          <a:pt x="13" y="24"/>
                          <a:pt x="13" y="24"/>
                        </a:cubicBezTo>
                        <a:cubicBezTo>
                          <a:pt x="13" y="24"/>
                          <a:pt x="14" y="24"/>
                          <a:pt x="14" y="23"/>
                        </a:cubicBezTo>
                        <a:moveTo>
                          <a:pt x="21" y="22"/>
                        </a:moveTo>
                        <a:cubicBezTo>
                          <a:pt x="20" y="23"/>
                          <a:pt x="20" y="24"/>
                          <a:pt x="19" y="25"/>
                        </a:cubicBezTo>
                        <a:cubicBezTo>
                          <a:pt x="20" y="24"/>
                          <a:pt x="20" y="23"/>
                          <a:pt x="21" y="22"/>
                        </a:cubicBezTo>
                        <a:moveTo>
                          <a:pt x="30" y="21"/>
                        </a:moveTo>
                        <a:cubicBezTo>
                          <a:pt x="30" y="21"/>
                          <a:pt x="30" y="22"/>
                          <a:pt x="29" y="22"/>
                        </a:cubicBezTo>
                        <a:cubicBezTo>
                          <a:pt x="29" y="22"/>
                          <a:pt x="29" y="22"/>
                          <a:pt x="29" y="22"/>
                        </a:cubicBezTo>
                        <a:cubicBezTo>
                          <a:pt x="29" y="24"/>
                          <a:pt x="28" y="26"/>
                          <a:pt x="26" y="27"/>
                        </a:cubicBezTo>
                        <a:cubicBezTo>
                          <a:pt x="26" y="27"/>
                          <a:pt x="27" y="26"/>
                          <a:pt x="27" y="26"/>
                        </a:cubicBezTo>
                        <a:cubicBezTo>
                          <a:pt x="27" y="26"/>
                          <a:pt x="27" y="26"/>
                          <a:pt x="27" y="26"/>
                        </a:cubicBezTo>
                        <a:cubicBezTo>
                          <a:pt x="28" y="24"/>
                          <a:pt x="29" y="23"/>
                          <a:pt x="30" y="21"/>
                        </a:cubicBezTo>
                        <a:moveTo>
                          <a:pt x="17" y="21"/>
                        </a:moveTo>
                        <a:cubicBezTo>
                          <a:pt x="17" y="21"/>
                          <a:pt x="17" y="21"/>
                          <a:pt x="17" y="21"/>
                        </a:cubicBezTo>
                        <a:cubicBezTo>
                          <a:pt x="17" y="21"/>
                          <a:pt x="17" y="21"/>
                          <a:pt x="17" y="21"/>
                        </a:cubicBezTo>
                        <a:cubicBezTo>
                          <a:pt x="17" y="22"/>
                          <a:pt x="17" y="23"/>
                          <a:pt x="17" y="23"/>
                        </a:cubicBezTo>
                        <a:cubicBezTo>
                          <a:pt x="16" y="25"/>
                          <a:pt x="15" y="26"/>
                          <a:pt x="15" y="27"/>
                        </a:cubicBezTo>
                        <a:cubicBezTo>
                          <a:pt x="15" y="27"/>
                          <a:pt x="15" y="28"/>
                          <a:pt x="14" y="28"/>
                        </a:cubicBezTo>
                        <a:cubicBezTo>
                          <a:pt x="14" y="28"/>
                          <a:pt x="14" y="28"/>
                          <a:pt x="14" y="28"/>
                        </a:cubicBezTo>
                        <a:cubicBezTo>
                          <a:pt x="14" y="27"/>
                          <a:pt x="14" y="27"/>
                          <a:pt x="14" y="27"/>
                        </a:cubicBezTo>
                        <a:cubicBezTo>
                          <a:pt x="14" y="27"/>
                          <a:pt x="14" y="27"/>
                          <a:pt x="14" y="27"/>
                        </a:cubicBezTo>
                        <a:cubicBezTo>
                          <a:pt x="14" y="27"/>
                          <a:pt x="14" y="27"/>
                          <a:pt x="14" y="27"/>
                        </a:cubicBezTo>
                        <a:cubicBezTo>
                          <a:pt x="14" y="27"/>
                          <a:pt x="14" y="27"/>
                          <a:pt x="14" y="27"/>
                        </a:cubicBezTo>
                        <a:cubicBezTo>
                          <a:pt x="14" y="27"/>
                          <a:pt x="14" y="27"/>
                          <a:pt x="14" y="27"/>
                        </a:cubicBezTo>
                        <a:cubicBezTo>
                          <a:pt x="14" y="26"/>
                          <a:pt x="15" y="26"/>
                          <a:pt x="15" y="26"/>
                        </a:cubicBezTo>
                        <a:cubicBezTo>
                          <a:pt x="15" y="26"/>
                          <a:pt x="15" y="26"/>
                          <a:pt x="15" y="26"/>
                        </a:cubicBezTo>
                        <a:cubicBezTo>
                          <a:pt x="15" y="25"/>
                          <a:pt x="16" y="23"/>
                          <a:pt x="17" y="22"/>
                        </a:cubicBezTo>
                        <a:cubicBezTo>
                          <a:pt x="17" y="22"/>
                          <a:pt x="17" y="22"/>
                          <a:pt x="17" y="22"/>
                        </a:cubicBezTo>
                        <a:cubicBezTo>
                          <a:pt x="16" y="24"/>
                          <a:pt x="14" y="25"/>
                          <a:pt x="13" y="27"/>
                        </a:cubicBezTo>
                        <a:cubicBezTo>
                          <a:pt x="13" y="27"/>
                          <a:pt x="13" y="27"/>
                          <a:pt x="13" y="27"/>
                        </a:cubicBezTo>
                        <a:cubicBezTo>
                          <a:pt x="13" y="27"/>
                          <a:pt x="13" y="27"/>
                          <a:pt x="13" y="27"/>
                        </a:cubicBezTo>
                        <a:cubicBezTo>
                          <a:pt x="13" y="27"/>
                          <a:pt x="13" y="27"/>
                          <a:pt x="13" y="27"/>
                        </a:cubicBezTo>
                        <a:cubicBezTo>
                          <a:pt x="13" y="27"/>
                          <a:pt x="13" y="27"/>
                          <a:pt x="13" y="27"/>
                        </a:cubicBezTo>
                        <a:cubicBezTo>
                          <a:pt x="13" y="27"/>
                          <a:pt x="12" y="28"/>
                          <a:pt x="12" y="28"/>
                        </a:cubicBezTo>
                        <a:cubicBezTo>
                          <a:pt x="13" y="27"/>
                          <a:pt x="14" y="25"/>
                          <a:pt x="14" y="24"/>
                        </a:cubicBezTo>
                        <a:cubicBezTo>
                          <a:pt x="14" y="24"/>
                          <a:pt x="14" y="23"/>
                          <a:pt x="15" y="23"/>
                        </a:cubicBezTo>
                        <a:cubicBezTo>
                          <a:pt x="15" y="22"/>
                          <a:pt x="16" y="22"/>
                          <a:pt x="16" y="21"/>
                        </a:cubicBezTo>
                        <a:cubicBezTo>
                          <a:pt x="16" y="21"/>
                          <a:pt x="16" y="21"/>
                          <a:pt x="16" y="21"/>
                        </a:cubicBezTo>
                        <a:cubicBezTo>
                          <a:pt x="16" y="21"/>
                          <a:pt x="16" y="21"/>
                          <a:pt x="16" y="21"/>
                        </a:cubicBezTo>
                        <a:cubicBezTo>
                          <a:pt x="16" y="21"/>
                          <a:pt x="16" y="21"/>
                          <a:pt x="16" y="21"/>
                        </a:cubicBezTo>
                        <a:cubicBezTo>
                          <a:pt x="16" y="21"/>
                          <a:pt x="16" y="21"/>
                          <a:pt x="16" y="21"/>
                        </a:cubicBezTo>
                        <a:cubicBezTo>
                          <a:pt x="17" y="21"/>
                          <a:pt x="17" y="21"/>
                          <a:pt x="17" y="21"/>
                        </a:cubicBezTo>
                        <a:cubicBezTo>
                          <a:pt x="17" y="21"/>
                          <a:pt x="17" y="21"/>
                          <a:pt x="17" y="21"/>
                        </a:cubicBezTo>
                        <a:cubicBezTo>
                          <a:pt x="17" y="21"/>
                          <a:pt x="17" y="21"/>
                          <a:pt x="17" y="21"/>
                        </a:cubicBezTo>
                        <a:cubicBezTo>
                          <a:pt x="17" y="21"/>
                          <a:pt x="17" y="21"/>
                          <a:pt x="17" y="21"/>
                        </a:cubicBezTo>
                        <a:cubicBezTo>
                          <a:pt x="17" y="21"/>
                          <a:pt x="17" y="21"/>
                          <a:pt x="17" y="21"/>
                        </a:cubicBezTo>
                        <a:moveTo>
                          <a:pt x="28" y="21"/>
                        </a:moveTo>
                        <a:cubicBezTo>
                          <a:pt x="27" y="23"/>
                          <a:pt x="26" y="26"/>
                          <a:pt x="25" y="28"/>
                        </a:cubicBezTo>
                        <a:cubicBezTo>
                          <a:pt x="25" y="27"/>
                          <a:pt x="25" y="27"/>
                          <a:pt x="25" y="26"/>
                        </a:cubicBezTo>
                        <a:cubicBezTo>
                          <a:pt x="25" y="26"/>
                          <a:pt x="25" y="26"/>
                          <a:pt x="25" y="26"/>
                        </a:cubicBezTo>
                        <a:cubicBezTo>
                          <a:pt x="26" y="24"/>
                          <a:pt x="27" y="23"/>
                          <a:pt x="28" y="21"/>
                        </a:cubicBezTo>
                        <a:moveTo>
                          <a:pt x="18" y="21"/>
                        </a:moveTo>
                        <a:cubicBezTo>
                          <a:pt x="18" y="21"/>
                          <a:pt x="18" y="21"/>
                          <a:pt x="18" y="22"/>
                        </a:cubicBezTo>
                        <a:cubicBezTo>
                          <a:pt x="18" y="22"/>
                          <a:pt x="18" y="22"/>
                          <a:pt x="18" y="22"/>
                        </a:cubicBezTo>
                        <a:cubicBezTo>
                          <a:pt x="18" y="22"/>
                          <a:pt x="18" y="22"/>
                          <a:pt x="18" y="22"/>
                        </a:cubicBezTo>
                        <a:cubicBezTo>
                          <a:pt x="18" y="22"/>
                          <a:pt x="18" y="22"/>
                          <a:pt x="18" y="21"/>
                        </a:cubicBezTo>
                        <a:cubicBezTo>
                          <a:pt x="18" y="21"/>
                          <a:pt x="18" y="21"/>
                          <a:pt x="18" y="21"/>
                        </a:cubicBezTo>
                        <a:cubicBezTo>
                          <a:pt x="18" y="21"/>
                          <a:pt x="18" y="21"/>
                          <a:pt x="18" y="21"/>
                        </a:cubicBezTo>
                        <a:moveTo>
                          <a:pt x="20" y="20"/>
                        </a:moveTo>
                        <a:cubicBezTo>
                          <a:pt x="20" y="21"/>
                          <a:pt x="19" y="22"/>
                          <a:pt x="19" y="22"/>
                        </a:cubicBezTo>
                        <a:cubicBezTo>
                          <a:pt x="19" y="22"/>
                          <a:pt x="19" y="22"/>
                          <a:pt x="19" y="22"/>
                        </a:cubicBezTo>
                        <a:cubicBezTo>
                          <a:pt x="19" y="23"/>
                          <a:pt x="19" y="23"/>
                          <a:pt x="18" y="24"/>
                        </a:cubicBezTo>
                        <a:cubicBezTo>
                          <a:pt x="18" y="24"/>
                          <a:pt x="18" y="24"/>
                          <a:pt x="18" y="24"/>
                        </a:cubicBezTo>
                        <a:cubicBezTo>
                          <a:pt x="18" y="24"/>
                          <a:pt x="18" y="24"/>
                          <a:pt x="18" y="24"/>
                        </a:cubicBezTo>
                        <a:cubicBezTo>
                          <a:pt x="18" y="24"/>
                          <a:pt x="18" y="25"/>
                          <a:pt x="17" y="25"/>
                        </a:cubicBezTo>
                        <a:cubicBezTo>
                          <a:pt x="18" y="23"/>
                          <a:pt x="19" y="22"/>
                          <a:pt x="20" y="20"/>
                        </a:cubicBezTo>
                        <a:moveTo>
                          <a:pt x="20" y="20"/>
                        </a:moveTo>
                        <a:cubicBezTo>
                          <a:pt x="20" y="20"/>
                          <a:pt x="20" y="20"/>
                          <a:pt x="20" y="20"/>
                        </a:cubicBezTo>
                        <a:cubicBezTo>
                          <a:pt x="19" y="21"/>
                          <a:pt x="19" y="22"/>
                          <a:pt x="18" y="23"/>
                        </a:cubicBezTo>
                        <a:cubicBezTo>
                          <a:pt x="18" y="24"/>
                          <a:pt x="17" y="25"/>
                          <a:pt x="17" y="25"/>
                        </a:cubicBezTo>
                        <a:cubicBezTo>
                          <a:pt x="17" y="26"/>
                          <a:pt x="16" y="26"/>
                          <a:pt x="16" y="27"/>
                        </a:cubicBezTo>
                        <a:cubicBezTo>
                          <a:pt x="16" y="26"/>
                          <a:pt x="16" y="26"/>
                          <a:pt x="16" y="26"/>
                        </a:cubicBezTo>
                        <a:cubicBezTo>
                          <a:pt x="16" y="25"/>
                          <a:pt x="17" y="24"/>
                          <a:pt x="17" y="24"/>
                        </a:cubicBezTo>
                        <a:cubicBezTo>
                          <a:pt x="17" y="23"/>
                          <a:pt x="18" y="22"/>
                          <a:pt x="19" y="21"/>
                        </a:cubicBezTo>
                        <a:cubicBezTo>
                          <a:pt x="19" y="21"/>
                          <a:pt x="19" y="21"/>
                          <a:pt x="19" y="21"/>
                        </a:cubicBezTo>
                        <a:cubicBezTo>
                          <a:pt x="19" y="21"/>
                          <a:pt x="20" y="20"/>
                          <a:pt x="20" y="20"/>
                        </a:cubicBezTo>
                        <a:moveTo>
                          <a:pt x="27" y="19"/>
                        </a:moveTo>
                        <a:cubicBezTo>
                          <a:pt x="26" y="23"/>
                          <a:pt x="24" y="26"/>
                          <a:pt x="22" y="30"/>
                        </a:cubicBezTo>
                        <a:cubicBezTo>
                          <a:pt x="22" y="28"/>
                          <a:pt x="23" y="27"/>
                          <a:pt x="23" y="26"/>
                        </a:cubicBezTo>
                        <a:cubicBezTo>
                          <a:pt x="23" y="26"/>
                          <a:pt x="23" y="26"/>
                          <a:pt x="23" y="26"/>
                        </a:cubicBezTo>
                        <a:cubicBezTo>
                          <a:pt x="24" y="23"/>
                          <a:pt x="26" y="21"/>
                          <a:pt x="27" y="19"/>
                        </a:cubicBezTo>
                        <a:moveTo>
                          <a:pt x="21" y="18"/>
                        </a:moveTo>
                        <a:cubicBezTo>
                          <a:pt x="21" y="19"/>
                          <a:pt x="21" y="20"/>
                          <a:pt x="21" y="20"/>
                        </a:cubicBezTo>
                        <a:cubicBezTo>
                          <a:pt x="21" y="20"/>
                          <a:pt x="21" y="20"/>
                          <a:pt x="21" y="20"/>
                        </a:cubicBezTo>
                        <a:cubicBezTo>
                          <a:pt x="20" y="21"/>
                          <a:pt x="19" y="22"/>
                          <a:pt x="19" y="23"/>
                        </a:cubicBezTo>
                        <a:cubicBezTo>
                          <a:pt x="19" y="22"/>
                          <a:pt x="20" y="21"/>
                          <a:pt x="20" y="20"/>
                        </a:cubicBezTo>
                        <a:cubicBezTo>
                          <a:pt x="20" y="20"/>
                          <a:pt x="21" y="19"/>
                          <a:pt x="21" y="18"/>
                        </a:cubicBezTo>
                        <a:moveTo>
                          <a:pt x="22" y="18"/>
                        </a:moveTo>
                        <a:cubicBezTo>
                          <a:pt x="22" y="19"/>
                          <a:pt x="22" y="19"/>
                          <a:pt x="22" y="19"/>
                        </a:cubicBezTo>
                        <a:cubicBezTo>
                          <a:pt x="22" y="19"/>
                          <a:pt x="22" y="20"/>
                          <a:pt x="22" y="20"/>
                        </a:cubicBezTo>
                        <a:cubicBezTo>
                          <a:pt x="21" y="22"/>
                          <a:pt x="20" y="24"/>
                          <a:pt x="19" y="26"/>
                        </a:cubicBezTo>
                        <a:cubicBezTo>
                          <a:pt x="19" y="26"/>
                          <a:pt x="18" y="26"/>
                          <a:pt x="18" y="27"/>
                        </a:cubicBezTo>
                        <a:cubicBezTo>
                          <a:pt x="18" y="27"/>
                          <a:pt x="18" y="27"/>
                          <a:pt x="18" y="27"/>
                        </a:cubicBezTo>
                        <a:cubicBezTo>
                          <a:pt x="18" y="27"/>
                          <a:pt x="18" y="27"/>
                          <a:pt x="18" y="27"/>
                        </a:cubicBezTo>
                        <a:cubicBezTo>
                          <a:pt x="18" y="27"/>
                          <a:pt x="18" y="27"/>
                          <a:pt x="18" y="27"/>
                        </a:cubicBezTo>
                        <a:cubicBezTo>
                          <a:pt x="18" y="27"/>
                          <a:pt x="18" y="27"/>
                          <a:pt x="18" y="27"/>
                        </a:cubicBezTo>
                        <a:cubicBezTo>
                          <a:pt x="18" y="27"/>
                          <a:pt x="18" y="27"/>
                          <a:pt x="18" y="27"/>
                        </a:cubicBezTo>
                        <a:cubicBezTo>
                          <a:pt x="18" y="26"/>
                          <a:pt x="19" y="25"/>
                          <a:pt x="19" y="24"/>
                        </a:cubicBezTo>
                        <a:cubicBezTo>
                          <a:pt x="19" y="24"/>
                          <a:pt x="19" y="24"/>
                          <a:pt x="19" y="24"/>
                        </a:cubicBezTo>
                        <a:cubicBezTo>
                          <a:pt x="20" y="22"/>
                          <a:pt x="21" y="20"/>
                          <a:pt x="22" y="18"/>
                        </a:cubicBezTo>
                        <a:moveTo>
                          <a:pt x="22" y="18"/>
                        </a:moveTo>
                        <a:cubicBezTo>
                          <a:pt x="22" y="18"/>
                          <a:pt x="22" y="18"/>
                          <a:pt x="22" y="18"/>
                        </a:cubicBezTo>
                        <a:cubicBezTo>
                          <a:pt x="22" y="18"/>
                          <a:pt x="22" y="18"/>
                          <a:pt x="22" y="18"/>
                        </a:cubicBezTo>
                        <a:cubicBezTo>
                          <a:pt x="22" y="18"/>
                          <a:pt x="21" y="19"/>
                          <a:pt x="21" y="20"/>
                        </a:cubicBezTo>
                        <a:cubicBezTo>
                          <a:pt x="21" y="19"/>
                          <a:pt x="21" y="19"/>
                          <a:pt x="21" y="18"/>
                        </a:cubicBezTo>
                        <a:cubicBezTo>
                          <a:pt x="21" y="18"/>
                          <a:pt x="21" y="18"/>
                          <a:pt x="21" y="18"/>
                        </a:cubicBezTo>
                        <a:cubicBezTo>
                          <a:pt x="21" y="18"/>
                          <a:pt x="21" y="18"/>
                          <a:pt x="21" y="18"/>
                        </a:cubicBezTo>
                        <a:cubicBezTo>
                          <a:pt x="21" y="18"/>
                          <a:pt x="21" y="18"/>
                          <a:pt x="21" y="18"/>
                        </a:cubicBezTo>
                        <a:cubicBezTo>
                          <a:pt x="21" y="18"/>
                          <a:pt x="21" y="18"/>
                          <a:pt x="21" y="18"/>
                        </a:cubicBezTo>
                        <a:cubicBezTo>
                          <a:pt x="21" y="18"/>
                          <a:pt x="21" y="18"/>
                          <a:pt x="21" y="18"/>
                        </a:cubicBezTo>
                        <a:cubicBezTo>
                          <a:pt x="22" y="18"/>
                          <a:pt x="22" y="18"/>
                          <a:pt x="22" y="18"/>
                        </a:cubicBezTo>
                        <a:moveTo>
                          <a:pt x="28" y="17"/>
                        </a:moveTo>
                        <a:cubicBezTo>
                          <a:pt x="27" y="17"/>
                          <a:pt x="27" y="17"/>
                          <a:pt x="27" y="18"/>
                        </a:cubicBezTo>
                        <a:cubicBezTo>
                          <a:pt x="27" y="18"/>
                          <a:pt x="27" y="18"/>
                          <a:pt x="27" y="18"/>
                        </a:cubicBezTo>
                        <a:cubicBezTo>
                          <a:pt x="25" y="21"/>
                          <a:pt x="23" y="25"/>
                          <a:pt x="21" y="29"/>
                        </a:cubicBezTo>
                        <a:cubicBezTo>
                          <a:pt x="21" y="28"/>
                          <a:pt x="22" y="27"/>
                          <a:pt x="22" y="26"/>
                        </a:cubicBezTo>
                        <a:cubicBezTo>
                          <a:pt x="22" y="26"/>
                          <a:pt x="22" y="26"/>
                          <a:pt x="22" y="26"/>
                        </a:cubicBezTo>
                        <a:cubicBezTo>
                          <a:pt x="24" y="23"/>
                          <a:pt x="25" y="20"/>
                          <a:pt x="28" y="17"/>
                        </a:cubicBezTo>
                        <a:moveTo>
                          <a:pt x="24" y="16"/>
                        </a:moveTo>
                        <a:cubicBezTo>
                          <a:pt x="23" y="17"/>
                          <a:pt x="23" y="17"/>
                          <a:pt x="23" y="18"/>
                        </a:cubicBezTo>
                        <a:cubicBezTo>
                          <a:pt x="22" y="19"/>
                          <a:pt x="22" y="19"/>
                          <a:pt x="21" y="20"/>
                        </a:cubicBezTo>
                        <a:cubicBezTo>
                          <a:pt x="21" y="21"/>
                          <a:pt x="20" y="21"/>
                          <a:pt x="20" y="22"/>
                        </a:cubicBezTo>
                        <a:cubicBezTo>
                          <a:pt x="21" y="20"/>
                          <a:pt x="22" y="19"/>
                          <a:pt x="22" y="17"/>
                        </a:cubicBezTo>
                        <a:cubicBezTo>
                          <a:pt x="23" y="17"/>
                          <a:pt x="23" y="17"/>
                          <a:pt x="24" y="16"/>
                        </a:cubicBezTo>
                        <a:moveTo>
                          <a:pt x="21" y="16"/>
                        </a:moveTo>
                        <a:cubicBezTo>
                          <a:pt x="20" y="17"/>
                          <a:pt x="19" y="18"/>
                          <a:pt x="19" y="20"/>
                        </a:cubicBezTo>
                        <a:cubicBezTo>
                          <a:pt x="19" y="18"/>
                          <a:pt x="20" y="17"/>
                          <a:pt x="21" y="16"/>
                        </a:cubicBezTo>
                        <a:moveTo>
                          <a:pt x="20" y="15"/>
                        </a:moveTo>
                        <a:cubicBezTo>
                          <a:pt x="19" y="17"/>
                          <a:pt x="18" y="18"/>
                          <a:pt x="18" y="19"/>
                        </a:cubicBezTo>
                        <a:cubicBezTo>
                          <a:pt x="18" y="19"/>
                          <a:pt x="18" y="19"/>
                          <a:pt x="18" y="19"/>
                        </a:cubicBezTo>
                        <a:cubicBezTo>
                          <a:pt x="18" y="19"/>
                          <a:pt x="18" y="19"/>
                          <a:pt x="18" y="19"/>
                        </a:cubicBezTo>
                        <a:cubicBezTo>
                          <a:pt x="18" y="18"/>
                          <a:pt x="19" y="16"/>
                          <a:pt x="20" y="15"/>
                        </a:cubicBezTo>
                        <a:moveTo>
                          <a:pt x="20" y="15"/>
                        </a:moveTo>
                        <a:cubicBezTo>
                          <a:pt x="20" y="15"/>
                          <a:pt x="20" y="15"/>
                          <a:pt x="20" y="15"/>
                        </a:cubicBezTo>
                        <a:cubicBezTo>
                          <a:pt x="20" y="15"/>
                          <a:pt x="20" y="15"/>
                          <a:pt x="20" y="15"/>
                        </a:cubicBezTo>
                        <a:cubicBezTo>
                          <a:pt x="20" y="15"/>
                          <a:pt x="20" y="15"/>
                          <a:pt x="20" y="15"/>
                        </a:cubicBezTo>
                        <a:moveTo>
                          <a:pt x="23" y="14"/>
                        </a:moveTo>
                        <a:cubicBezTo>
                          <a:pt x="22" y="16"/>
                          <a:pt x="21" y="18"/>
                          <a:pt x="19" y="20"/>
                        </a:cubicBezTo>
                        <a:cubicBezTo>
                          <a:pt x="19" y="21"/>
                          <a:pt x="19" y="21"/>
                          <a:pt x="19" y="21"/>
                        </a:cubicBezTo>
                        <a:cubicBezTo>
                          <a:pt x="18" y="21"/>
                          <a:pt x="18" y="21"/>
                          <a:pt x="18" y="21"/>
                        </a:cubicBezTo>
                        <a:cubicBezTo>
                          <a:pt x="18" y="21"/>
                          <a:pt x="18" y="21"/>
                          <a:pt x="18" y="21"/>
                        </a:cubicBezTo>
                        <a:cubicBezTo>
                          <a:pt x="18" y="21"/>
                          <a:pt x="18" y="21"/>
                          <a:pt x="18" y="20"/>
                        </a:cubicBezTo>
                        <a:cubicBezTo>
                          <a:pt x="19" y="19"/>
                          <a:pt x="21" y="17"/>
                          <a:pt x="21" y="15"/>
                        </a:cubicBezTo>
                        <a:cubicBezTo>
                          <a:pt x="21" y="15"/>
                          <a:pt x="21" y="15"/>
                          <a:pt x="21" y="15"/>
                        </a:cubicBezTo>
                        <a:cubicBezTo>
                          <a:pt x="22" y="15"/>
                          <a:pt x="22" y="14"/>
                          <a:pt x="23" y="14"/>
                        </a:cubicBezTo>
                        <a:moveTo>
                          <a:pt x="24" y="13"/>
                        </a:moveTo>
                        <a:cubicBezTo>
                          <a:pt x="23" y="14"/>
                          <a:pt x="23" y="16"/>
                          <a:pt x="22" y="17"/>
                        </a:cubicBezTo>
                        <a:cubicBezTo>
                          <a:pt x="22" y="18"/>
                          <a:pt x="22" y="18"/>
                          <a:pt x="21" y="18"/>
                        </a:cubicBezTo>
                        <a:cubicBezTo>
                          <a:pt x="21" y="18"/>
                          <a:pt x="21" y="18"/>
                          <a:pt x="21" y="18"/>
                        </a:cubicBezTo>
                        <a:cubicBezTo>
                          <a:pt x="21" y="19"/>
                          <a:pt x="20" y="19"/>
                          <a:pt x="19" y="20"/>
                        </a:cubicBezTo>
                        <a:cubicBezTo>
                          <a:pt x="21" y="18"/>
                          <a:pt x="22" y="16"/>
                          <a:pt x="23" y="14"/>
                        </a:cubicBezTo>
                        <a:cubicBezTo>
                          <a:pt x="23" y="13"/>
                          <a:pt x="24" y="13"/>
                          <a:pt x="24" y="13"/>
                        </a:cubicBezTo>
                        <a:moveTo>
                          <a:pt x="24" y="12"/>
                        </a:moveTo>
                        <a:cubicBezTo>
                          <a:pt x="24" y="12"/>
                          <a:pt x="24" y="12"/>
                          <a:pt x="24" y="13"/>
                        </a:cubicBezTo>
                        <a:cubicBezTo>
                          <a:pt x="24" y="13"/>
                          <a:pt x="23" y="13"/>
                          <a:pt x="23" y="13"/>
                        </a:cubicBezTo>
                        <a:cubicBezTo>
                          <a:pt x="24" y="13"/>
                          <a:pt x="24" y="13"/>
                          <a:pt x="24" y="12"/>
                        </a:cubicBezTo>
                        <a:moveTo>
                          <a:pt x="25" y="12"/>
                        </a:moveTo>
                        <a:cubicBezTo>
                          <a:pt x="25" y="12"/>
                          <a:pt x="25" y="12"/>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4"/>
                          <a:pt x="24" y="15"/>
                        </a:cubicBezTo>
                        <a:cubicBezTo>
                          <a:pt x="24" y="15"/>
                          <a:pt x="24" y="15"/>
                          <a:pt x="24" y="15"/>
                        </a:cubicBezTo>
                        <a:cubicBezTo>
                          <a:pt x="24" y="16"/>
                          <a:pt x="23" y="17"/>
                          <a:pt x="23" y="18"/>
                        </a:cubicBezTo>
                        <a:cubicBezTo>
                          <a:pt x="23" y="17"/>
                          <a:pt x="23" y="17"/>
                          <a:pt x="24" y="16"/>
                        </a:cubicBezTo>
                        <a:cubicBezTo>
                          <a:pt x="24" y="16"/>
                          <a:pt x="24" y="16"/>
                          <a:pt x="24" y="16"/>
                        </a:cubicBezTo>
                        <a:cubicBezTo>
                          <a:pt x="23" y="16"/>
                          <a:pt x="23" y="17"/>
                          <a:pt x="22" y="17"/>
                        </a:cubicBezTo>
                        <a:cubicBezTo>
                          <a:pt x="23" y="16"/>
                          <a:pt x="24" y="14"/>
                          <a:pt x="24" y="13"/>
                        </a:cubicBezTo>
                        <a:cubicBezTo>
                          <a:pt x="24" y="12"/>
                          <a:pt x="25" y="12"/>
                          <a:pt x="25" y="12"/>
                        </a:cubicBezTo>
                        <a:moveTo>
                          <a:pt x="15" y="12"/>
                        </a:moveTo>
                        <a:cubicBezTo>
                          <a:pt x="15" y="12"/>
                          <a:pt x="15" y="12"/>
                          <a:pt x="15" y="12"/>
                        </a:cubicBezTo>
                        <a:cubicBezTo>
                          <a:pt x="15" y="12"/>
                          <a:pt x="15" y="12"/>
                          <a:pt x="15" y="12"/>
                        </a:cubicBezTo>
                        <a:moveTo>
                          <a:pt x="9" y="10"/>
                        </a:moveTo>
                        <a:cubicBezTo>
                          <a:pt x="8" y="11"/>
                          <a:pt x="8" y="12"/>
                          <a:pt x="8" y="12"/>
                        </a:cubicBezTo>
                        <a:cubicBezTo>
                          <a:pt x="8" y="12"/>
                          <a:pt x="8" y="12"/>
                          <a:pt x="8" y="12"/>
                        </a:cubicBezTo>
                        <a:cubicBezTo>
                          <a:pt x="8" y="11"/>
                          <a:pt x="8" y="11"/>
                          <a:pt x="9" y="10"/>
                        </a:cubicBezTo>
                        <a:moveTo>
                          <a:pt x="8" y="10"/>
                        </a:moveTo>
                        <a:cubicBezTo>
                          <a:pt x="8" y="10"/>
                          <a:pt x="8" y="10"/>
                          <a:pt x="8" y="10"/>
                        </a:cubicBezTo>
                        <a:cubicBezTo>
                          <a:pt x="8" y="10"/>
                          <a:pt x="8" y="10"/>
                          <a:pt x="8" y="10"/>
                        </a:cubicBezTo>
                        <a:moveTo>
                          <a:pt x="14" y="9"/>
                        </a:moveTo>
                        <a:cubicBezTo>
                          <a:pt x="14" y="9"/>
                          <a:pt x="14" y="9"/>
                          <a:pt x="14" y="9"/>
                        </a:cubicBezTo>
                        <a:cubicBezTo>
                          <a:pt x="14" y="9"/>
                          <a:pt x="14" y="9"/>
                          <a:pt x="14" y="9"/>
                        </a:cubicBezTo>
                        <a:moveTo>
                          <a:pt x="11" y="4"/>
                        </a:moveTo>
                        <a:cubicBezTo>
                          <a:pt x="11" y="4"/>
                          <a:pt x="11" y="5"/>
                          <a:pt x="11" y="5"/>
                        </a:cubicBezTo>
                        <a:cubicBezTo>
                          <a:pt x="11" y="5"/>
                          <a:pt x="11" y="5"/>
                          <a:pt x="11" y="5"/>
                        </a:cubicBezTo>
                        <a:cubicBezTo>
                          <a:pt x="11" y="5"/>
                          <a:pt x="11" y="5"/>
                          <a:pt x="11" y="5"/>
                        </a:cubicBezTo>
                        <a:cubicBezTo>
                          <a:pt x="10" y="6"/>
                          <a:pt x="10" y="7"/>
                          <a:pt x="10" y="7"/>
                        </a:cubicBezTo>
                        <a:cubicBezTo>
                          <a:pt x="9" y="8"/>
                          <a:pt x="8" y="9"/>
                          <a:pt x="8" y="10"/>
                        </a:cubicBezTo>
                        <a:cubicBezTo>
                          <a:pt x="8" y="10"/>
                          <a:pt x="8" y="10"/>
                          <a:pt x="8" y="10"/>
                        </a:cubicBezTo>
                        <a:cubicBezTo>
                          <a:pt x="8" y="9"/>
                          <a:pt x="8" y="8"/>
                          <a:pt x="8" y="8"/>
                        </a:cubicBezTo>
                        <a:cubicBezTo>
                          <a:pt x="8" y="8"/>
                          <a:pt x="8" y="8"/>
                          <a:pt x="8" y="8"/>
                        </a:cubicBezTo>
                        <a:cubicBezTo>
                          <a:pt x="9" y="6"/>
                          <a:pt x="10" y="5"/>
                          <a:pt x="11" y="4"/>
                        </a:cubicBezTo>
                        <a:moveTo>
                          <a:pt x="12" y="0"/>
                        </a:moveTo>
                        <a:cubicBezTo>
                          <a:pt x="11" y="1"/>
                          <a:pt x="9" y="3"/>
                          <a:pt x="8" y="5"/>
                        </a:cubicBezTo>
                        <a:cubicBezTo>
                          <a:pt x="8" y="7"/>
                          <a:pt x="7" y="9"/>
                          <a:pt x="7" y="11"/>
                        </a:cubicBezTo>
                        <a:cubicBezTo>
                          <a:pt x="7" y="12"/>
                          <a:pt x="8" y="12"/>
                          <a:pt x="8" y="11"/>
                        </a:cubicBezTo>
                        <a:cubicBezTo>
                          <a:pt x="8" y="11"/>
                          <a:pt x="7" y="11"/>
                          <a:pt x="7" y="11"/>
                        </a:cubicBezTo>
                        <a:cubicBezTo>
                          <a:pt x="7" y="11"/>
                          <a:pt x="7" y="11"/>
                          <a:pt x="7" y="11"/>
                        </a:cubicBezTo>
                        <a:cubicBezTo>
                          <a:pt x="7" y="10"/>
                          <a:pt x="7" y="10"/>
                          <a:pt x="7" y="9"/>
                        </a:cubicBezTo>
                        <a:cubicBezTo>
                          <a:pt x="7" y="9"/>
                          <a:pt x="7" y="9"/>
                          <a:pt x="7" y="9"/>
                        </a:cubicBezTo>
                        <a:cubicBezTo>
                          <a:pt x="8" y="8"/>
                          <a:pt x="8" y="7"/>
                          <a:pt x="8" y="6"/>
                        </a:cubicBezTo>
                        <a:cubicBezTo>
                          <a:pt x="8" y="6"/>
                          <a:pt x="8" y="6"/>
                          <a:pt x="8" y="6"/>
                        </a:cubicBezTo>
                        <a:cubicBezTo>
                          <a:pt x="9" y="4"/>
                          <a:pt x="10" y="3"/>
                          <a:pt x="11" y="1"/>
                        </a:cubicBezTo>
                        <a:cubicBezTo>
                          <a:pt x="11" y="1"/>
                          <a:pt x="11" y="1"/>
                          <a:pt x="11" y="1"/>
                        </a:cubicBezTo>
                        <a:cubicBezTo>
                          <a:pt x="11" y="1"/>
                          <a:pt x="11" y="1"/>
                          <a:pt x="11" y="1"/>
                        </a:cubicBezTo>
                        <a:cubicBezTo>
                          <a:pt x="11" y="1"/>
                          <a:pt x="11" y="1"/>
                          <a:pt x="11" y="1"/>
                        </a:cubicBezTo>
                        <a:cubicBezTo>
                          <a:pt x="11" y="1"/>
                          <a:pt x="11" y="1"/>
                          <a:pt x="11" y="1"/>
                        </a:cubicBezTo>
                        <a:cubicBezTo>
                          <a:pt x="12" y="1"/>
                          <a:pt x="12" y="0"/>
                          <a:pt x="12" y="0"/>
                        </a:cubicBezTo>
                        <a:cubicBezTo>
                          <a:pt x="13" y="0"/>
                          <a:pt x="13" y="1"/>
                          <a:pt x="12" y="1"/>
                        </a:cubicBezTo>
                        <a:cubicBezTo>
                          <a:pt x="12" y="1"/>
                          <a:pt x="12" y="1"/>
                          <a:pt x="12" y="1"/>
                        </a:cubicBezTo>
                        <a:cubicBezTo>
                          <a:pt x="12" y="2"/>
                          <a:pt x="12" y="3"/>
                          <a:pt x="12" y="3"/>
                        </a:cubicBezTo>
                        <a:cubicBezTo>
                          <a:pt x="12" y="3"/>
                          <a:pt x="12" y="3"/>
                          <a:pt x="12" y="3"/>
                        </a:cubicBezTo>
                        <a:cubicBezTo>
                          <a:pt x="11" y="4"/>
                          <a:pt x="11" y="4"/>
                          <a:pt x="11" y="5"/>
                        </a:cubicBezTo>
                        <a:cubicBezTo>
                          <a:pt x="11" y="5"/>
                          <a:pt x="11" y="4"/>
                          <a:pt x="11" y="4"/>
                        </a:cubicBezTo>
                        <a:cubicBezTo>
                          <a:pt x="11" y="4"/>
                          <a:pt x="11" y="4"/>
                          <a:pt x="11" y="4"/>
                        </a:cubicBezTo>
                        <a:cubicBezTo>
                          <a:pt x="10" y="5"/>
                          <a:pt x="9" y="6"/>
                          <a:pt x="9" y="7"/>
                        </a:cubicBezTo>
                        <a:cubicBezTo>
                          <a:pt x="8" y="8"/>
                          <a:pt x="8" y="9"/>
                          <a:pt x="8" y="11"/>
                        </a:cubicBezTo>
                        <a:cubicBezTo>
                          <a:pt x="8" y="11"/>
                          <a:pt x="8" y="11"/>
                          <a:pt x="8" y="11"/>
                        </a:cubicBezTo>
                        <a:cubicBezTo>
                          <a:pt x="8" y="10"/>
                          <a:pt x="8" y="10"/>
                          <a:pt x="8" y="10"/>
                        </a:cubicBezTo>
                        <a:cubicBezTo>
                          <a:pt x="8" y="10"/>
                          <a:pt x="8" y="10"/>
                          <a:pt x="8" y="10"/>
                        </a:cubicBezTo>
                        <a:cubicBezTo>
                          <a:pt x="9" y="8"/>
                          <a:pt x="10" y="7"/>
                          <a:pt x="11" y="6"/>
                        </a:cubicBezTo>
                        <a:cubicBezTo>
                          <a:pt x="10" y="6"/>
                          <a:pt x="10" y="7"/>
                          <a:pt x="10" y="8"/>
                        </a:cubicBezTo>
                        <a:cubicBezTo>
                          <a:pt x="10" y="8"/>
                          <a:pt x="10" y="8"/>
                          <a:pt x="10" y="8"/>
                        </a:cubicBezTo>
                        <a:cubicBezTo>
                          <a:pt x="9" y="9"/>
                          <a:pt x="9" y="9"/>
                          <a:pt x="9" y="10"/>
                        </a:cubicBezTo>
                        <a:cubicBezTo>
                          <a:pt x="8" y="11"/>
                          <a:pt x="8" y="12"/>
                          <a:pt x="7" y="13"/>
                        </a:cubicBezTo>
                        <a:cubicBezTo>
                          <a:pt x="7" y="13"/>
                          <a:pt x="8" y="13"/>
                          <a:pt x="8" y="13"/>
                        </a:cubicBezTo>
                        <a:cubicBezTo>
                          <a:pt x="8" y="13"/>
                          <a:pt x="8" y="12"/>
                          <a:pt x="8" y="12"/>
                        </a:cubicBezTo>
                        <a:cubicBezTo>
                          <a:pt x="8" y="12"/>
                          <a:pt x="8" y="12"/>
                          <a:pt x="8" y="12"/>
                        </a:cubicBezTo>
                        <a:cubicBezTo>
                          <a:pt x="8" y="11"/>
                          <a:pt x="9" y="10"/>
                          <a:pt x="9" y="10"/>
                        </a:cubicBezTo>
                        <a:cubicBezTo>
                          <a:pt x="9" y="9"/>
                          <a:pt x="10" y="9"/>
                          <a:pt x="10" y="8"/>
                        </a:cubicBezTo>
                        <a:cubicBezTo>
                          <a:pt x="10" y="9"/>
                          <a:pt x="10" y="9"/>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1"/>
                          <a:pt x="9" y="12"/>
                          <a:pt x="9" y="13"/>
                        </a:cubicBezTo>
                        <a:cubicBezTo>
                          <a:pt x="9" y="13"/>
                          <a:pt x="9" y="13"/>
                          <a:pt x="9" y="13"/>
                        </a:cubicBezTo>
                        <a:cubicBezTo>
                          <a:pt x="9" y="13"/>
                          <a:pt x="9" y="13"/>
                          <a:pt x="9" y="12"/>
                        </a:cubicBezTo>
                        <a:cubicBezTo>
                          <a:pt x="9" y="12"/>
                          <a:pt x="9" y="12"/>
                          <a:pt x="9" y="12"/>
                        </a:cubicBezTo>
                        <a:cubicBezTo>
                          <a:pt x="10" y="12"/>
                          <a:pt x="10" y="11"/>
                          <a:pt x="11" y="10"/>
                        </a:cubicBezTo>
                        <a:cubicBezTo>
                          <a:pt x="11" y="10"/>
                          <a:pt x="11" y="10"/>
                          <a:pt x="12" y="9"/>
                        </a:cubicBezTo>
                        <a:cubicBezTo>
                          <a:pt x="12" y="9"/>
                          <a:pt x="12" y="9"/>
                          <a:pt x="12" y="9"/>
                        </a:cubicBezTo>
                        <a:cubicBezTo>
                          <a:pt x="12" y="9"/>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1"/>
                          <a:pt x="12" y="12"/>
                          <a:pt x="11" y="13"/>
                        </a:cubicBezTo>
                        <a:cubicBezTo>
                          <a:pt x="11" y="13"/>
                          <a:pt x="11" y="13"/>
                          <a:pt x="11" y="13"/>
                        </a:cubicBezTo>
                        <a:cubicBezTo>
                          <a:pt x="11" y="14"/>
                          <a:pt x="11" y="14"/>
                          <a:pt x="11" y="14"/>
                        </a:cubicBezTo>
                        <a:cubicBezTo>
                          <a:pt x="11" y="14"/>
                          <a:pt x="11" y="14"/>
                          <a:pt x="11" y="14"/>
                        </a:cubicBezTo>
                        <a:cubicBezTo>
                          <a:pt x="12" y="12"/>
                          <a:pt x="13" y="11"/>
                          <a:pt x="14" y="9"/>
                        </a:cubicBezTo>
                        <a:cubicBezTo>
                          <a:pt x="14" y="9"/>
                          <a:pt x="14" y="9"/>
                          <a:pt x="14" y="9"/>
                        </a:cubicBezTo>
                        <a:cubicBezTo>
                          <a:pt x="15" y="10"/>
                          <a:pt x="15" y="10"/>
                          <a:pt x="14" y="11"/>
                        </a:cubicBezTo>
                        <a:cubicBezTo>
                          <a:pt x="14" y="11"/>
                          <a:pt x="14" y="11"/>
                          <a:pt x="14" y="11"/>
                        </a:cubicBezTo>
                        <a:cubicBezTo>
                          <a:pt x="14" y="12"/>
                          <a:pt x="13" y="14"/>
                          <a:pt x="13" y="16"/>
                        </a:cubicBezTo>
                        <a:cubicBezTo>
                          <a:pt x="13" y="16"/>
                          <a:pt x="13" y="16"/>
                          <a:pt x="13" y="16"/>
                        </a:cubicBezTo>
                        <a:cubicBezTo>
                          <a:pt x="13" y="15"/>
                          <a:pt x="13" y="14"/>
                          <a:pt x="14" y="14"/>
                        </a:cubicBezTo>
                        <a:cubicBezTo>
                          <a:pt x="14" y="14"/>
                          <a:pt x="14" y="14"/>
                          <a:pt x="14" y="14"/>
                        </a:cubicBezTo>
                        <a:cubicBezTo>
                          <a:pt x="14" y="13"/>
                          <a:pt x="14" y="12"/>
                          <a:pt x="15" y="12"/>
                        </a:cubicBezTo>
                        <a:cubicBezTo>
                          <a:pt x="15" y="11"/>
                          <a:pt x="16" y="11"/>
                          <a:pt x="16" y="11"/>
                        </a:cubicBezTo>
                        <a:cubicBezTo>
                          <a:pt x="16" y="11"/>
                          <a:pt x="16" y="11"/>
                          <a:pt x="16" y="11"/>
                        </a:cubicBezTo>
                        <a:cubicBezTo>
                          <a:pt x="16" y="11"/>
                          <a:pt x="16" y="11"/>
                          <a:pt x="16" y="11"/>
                        </a:cubicBezTo>
                        <a:cubicBezTo>
                          <a:pt x="16" y="11"/>
                          <a:pt x="16" y="12"/>
                          <a:pt x="16" y="13"/>
                        </a:cubicBezTo>
                        <a:cubicBezTo>
                          <a:pt x="16" y="13"/>
                          <a:pt x="16" y="13"/>
                          <a:pt x="16" y="13"/>
                        </a:cubicBezTo>
                        <a:cubicBezTo>
                          <a:pt x="16" y="14"/>
                          <a:pt x="16" y="14"/>
                          <a:pt x="15" y="15"/>
                        </a:cubicBezTo>
                        <a:cubicBezTo>
                          <a:pt x="15" y="16"/>
                          <a:pt x="15" y="16"/>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6"/>
                          <a:pt x="15" y="16"/>
                          <a:pt x="16" y="15"/>
                        </a:cubicBezTo>
                        <a:cubicBezTo>
                          <a:pt x="16" y="14"/>
                          <a:pt x="17" y="13"/>
                          <a:pt x="18" y="12"/>
                        </a:cubicBezTo>
                        <a:cubicBezTo>
                          <a:pt x="18" y="12"/>
                          <a:pt x="18" y="12"/>
                          <a:pt x="18" y="12"/>
                        </a:cubicBezTo>
                        <a:cubicBezTo>
                          <a:pt x="18" y="12"/>
                          <a:pt x="18" y="12"/>
                          <a:pt x="18" y="12"/>
                        </a:cubicBezTo>
                        <a:cubicBezTo>
                          <a:pt x="18" y="13"/>
                          <a:pt x="18" y="13"/>
                          <a:pt x="18" y="13"/>
                        </a:cubicBezTo>
                        <a:cubicBezTo>
                          <a:pt x="18" y="13"/>
                          <a:pt x="18" y="13"/>
                          <a:pt x="18" y="13"/>
                        </a:cubicBezTo>
                        <a:cubicBezTo>
                          <a:pt x="18" y="14"/>
                          <a:pt x="17" y="15"/>
                          <a:pt x="17" y="16"/>
                        </a:cubicBezTo>
                        <a:cubicBezTo>
                          <a:pt x="17" y="16"/>
                          <a:pt x="17" y="16"/>
                          <a:pt x="17" y="16"/>
                        </a:cubicBezTo>
                        <a:cubicBezTo>
                          <a:pt x="17" y="16"/>
                          <a:pt x="16" y="17"/>
                          <a:pt x="16" y="18"/>
                        </a:cubicBezTo>
                        <a:cubicBezTo>
                          <a:pt x="16" y="18"/>
                          <a:pt x="16" y="18"/>
                          <a:pt x="16" y="18"/>
                        </a:cubicBezTo>
                        <a:cubicBezTo>
                          <a:pt x="17" y="17"/>
                          <a:pt x="18" y="15"/>
                          <a:pt x="18" y="14"/>
                        </a:cubicBezTo>
                        <a:cubicBezTo>
                          <a:pt x="19" y="14"/>
                          <a:pt x="19" y="13"/>
                          <a:pt x="20" y="13"/>
                        </a:cubicBezTo>
                        <a:cubicBezTo>
                          <a:pt x="20" y="13"/>
                          <a:pt x="20" y="13"/>
                          <a:pt x="20" y="13"/>
                        </a:cubicBezTo>
                        <a:cubicBezTo>
                          <a:pt x="20" y="13"/>
                          <a:pt x="20" y="13"/>
                          <a:pt x="20" y="13"/>
                        </a:cubicBezTo>
                        <a:cubicBezTo>
                          <a:pt x="20" y="13"/>
                          <a:pt x="20" y="13"/>
                          <a:pt x="20" y="13"/>
                        </a:cubicBezTo>
                        <a:cubicBezTo>
                          <a:pt x="20" y="13"/>
                          <a:pt x="20" y="13"/>
                          <a:pt x="20" y="13"/>
                        </a:cubicBezTo>
                        <a:cubicBezTo>
                          <a:pt x="20" y="13"/>
                          <a:pt x="20" y="13"/>
                          <a:pt x="20" y="13"/>
                        </a:cubicBezTo>
                        <a:cubicBezTo>
                          <a:pt x="20" y="13"/>
                          <a:pt x="21" y="13"/>
                          <a:pt x="21" y="13"/>
                        </a:cubicBezTo>
                        <a:cubicBezTo>
                          <a:pt x="21" y="13"/>
                          <a:pt x="21" y="13"/>
                          <a:pt x="21" y="13"/>
                        </a:cubicBezTo>
                        <a:cubicBezTo>
                          <a:pt x="21" y="13"/>
                          <a:pt x="21" y="13"/>
                          <a:pt x="21" y="13"/>
                        </a:cubicBezTo>
                        <a:cubicBezTo>
                          <a:pt x="21" y="14"/>
                          <a:pt x="20" y="14"/>
                          <a:pt x="20" y="15"/>
                        </a:cubicBezTo>
                        <a:cubicBezTo>
                          <a:pt x="20" y="15"/>
                          <a:pt x="20" y="15"/>
                          <a:pt x="20" y="15"/>
                        </a:cubicBezTo>
                        <a:cubicBezTo>
                          <a:pt x="20" y="15"/>
                          <a:pt x="20" y="15"/>
                          <a:pt x="20" y="16"/>
                        </a:cubicBezTo>
                        <a:cubicBezTo>
                          <a:pt x="19" y="17"/>
                          <a:pt x="18" y="18"/>
                          <a:pt x="17" y="19"/>
                        </a:cubicBezTo>
                        <a:cubicBezTo>
                          <a:pt x="17" y="19"/>
                          <a:pt x="17" y="19"/>
                          <a:pt x="17" y="19"/>
                        </a:cubicBezTo>
                        <a:cubicBezTo>
                          <a:pt x="18" y="18"/>
                          <a:pt x="19" y="17"/>
                          <a:pt x="20" y="16"/>
                        </a:cubicBezTo>
                        <a:cubicBezTo>
                          <a:pt x="20" y="16"/>
                          <a:pt x="20" y="15"/>
                          <a:pt x="20" y="15"/>
                        </a:cubicBezTo>
                        <a:cubicBezTo>
                          <a:pt x="21" y="14"/>
                          <a:pt x="21" y="14"/>
                          <a:pt x="22" y="13"/>
                        </a:cubicBezTo>
                        <a:cubicBezTo>
                          <a:pt x="22" y="14"/>
                          <a:pt x="22" y="14"/>
                          <a:pt x="22" y="15"/>
                        </a:cubicBezTo>
                        <a:cubicBezTo>
                          <a:pt x="22" y="15"/>
                          <a:pt x="22" y="15"/>
                          <a:pt x="22" y="15"/>
                        </a:cubicBezTo>
                        <a:cubicBezTo>
                          <a:pt x="22" y="15"/>
                          <a:pt x="21" y="15"/>
                          <a:pt x="21" y="15"/>
                        </a:cubicBezTo>
                        <a:cubicBezTo>
                          <a:pt x="21" y="16"/>
                          <a:pt x="21" y="16"/>
                          <a:pt x="21" y="16"/>
                        </a:cubicBezTo>
                        <a:cubicBezTo>
                          <a:pt x="20" y="17"/>
                          <a:pt x="19" y="19"/>
                          <a:pt x="18" y="20"/>
                        </a:cubicBezTo>
                        <a:cubicBezTo>
                          <a:pt x="18" y="21"/>
                          <a:pt x="18" y="21"/>
                          <a:pt x="17" y="22"/>
                        </a:cubicBezTo>
                        <a:cubicBezTo>
                          <a:pt x="17" y="22"/>
                          <a:pt x="17" y="22"/>
                          <a:pt x="17" y="22"/>
                        </a:cubicBezTo>
                        <a:cubicBezTo>
                          <a:pt x="18" y="22"/>
                          <a:pt x="18" y="22"/>
                          <a:pt x="18" y="21"/>
                        </a:cubicBezTo>
                        <a:cubicBezTo>
                          <a:pt x="18" y="21"/>
                          <a:pt x="19" y="21"/>
                          <a:pt x="19" y="21"/>
                        </a:cubicBezTo>
                        <a:cubicBezTo>
                          <a:pt x="19" y="20"/>
                          <a:pt x="20" y="19"/>
                          <a:pt x="21" y="19"/>
                        </a:cubicBezTo>
                        <a:cubicBezTo>
                          <a:pt x="21" y="19"/>
                          <a:pt x="20" y="19"/>
                          <a:pt x="20" y="20"/>
                        </a:cubicBezTo>
                        <a:cubicBezTo>
                          <a:pt x="20" y="20"/>
                          <a:pt x="20" y="20"/>
                          <a:pt x="20" y="20"/>
                        </a:cubicBezTo>
                        <a:cubicBezTo>
                          <a:pt x="20" y="20"/>
                          <a:pt x="20" y="19"/>
                          <a:pt x="20" y="20"/>
                        </a:cubicBezTo>
                        <a:cubicBezTo>
                          <a:pt x="19" y="21"/>
                          <a:pt x="18" y="22"/>
                          <a:pt x="17" y="23"/>
                        </a:cubicBezTo>
                        <a:cubicBezTo>
                          <a:pt x="17" y="22"/>
                          <a:pt x="18" y="22"/>
                          <a:pt x="18" y="21"/>
                        </a:cubicBezTo>
                        <a:cubicBezTo>
                          <a:pt x="18" y="21"/>
                          <a:pt x="18" y="21"/>
                          <a:pt x="18" y="21"/>
                        </a:cubicBezTo>
                        <a:cubicBezTo>
                          <a:pt x="17" y="21"/>
                          <a:pt x="16" y="21"/>
                          <a:pt x="16" y="22"/>
                        </a:cubicBezTo>
                        <a:cubicBezTo>
                          <a:pt x="15" y="22"/>
                          <a:pt x="14" y="23"/>
                          <a:pt x="14" y="24"/>
                        </a:cubicBezTo>
                        <a:cubicBezTo>
                          <a:pt x="14" y="24"/>
                          <a:pt x="14" y="24"/>
                          <a:pt x="14" y="23"/>
                        </a:cubicBezTo>
                        <a:cubicBezTo>
                          <a:pt x="14" y="23"/>
                          <a:pt x="14" y="23"/>
                          <a:pt x="14" y="23"/>
                        </a:cubicBezTo>
                        <a:cubicBezTo>
                          <a:pt x="13" y="24"/>
                          <a:pt x="12" y="25"/>
                          <a:pt x="11" y="26"/>
                        </a:cubicBezTo>
                        <a:cubicBezTo>
                          <a:pt x="11" y="26"/>
                          <a:pt x="11" y="25"/>
                          <a:pt x="11" y="24"/>
                        </a:cubicBezTo>
                        <a:cubicBezTo>
                          <a:pt x="11" y="24"/>
                          <a:pt x="11" y="24"/>
                          <a:pt x="11" y="24"/>
                        </a:cubicBezTo>
                        <a:cubicBezTo>
                          <a:pt x="11" y="24"/>
                          <a:pt x="11" y="24"/>
                          <a:pt x="11" y="24"/>
                        </a:cubicBezTo>
                        <a:cubicBezTo>
                          <a:pt x="11" y="24"/>
                          <a:pt x="11" y="24"/>
                          <a:pt x="11" y="24"/>
                        </a:cubicBezTo>
                        <a:cubicBezTo>
                          <a:pt x="11" y="24"/>
                          <a:pt x="11" y="24"/>
                          <a:pt x="11" y="24"/>
                        </a:cubicBezTo>
                        <a:cubicBezTo>
                          <a:pt x="9" y="25"/>
                          <a:pt x="8" y="27"/>
                          <a:pt x="7" y="29"/>
                        </a:cubicBezTo>
                        <a:cubicBezTo>
                          <a:pt x="7" y="29"/>
                          <a:pt x="7" y="29"/>
                          <a:pt x="7" y="29"/>
                        </a:cubicBezTo>
                        <a:cubicBezTo>
                          <a:pt x="8" y="28"/>
                          <a:pt x="9" y="26"/>
                          <a:pt x="9" y="24"/>
                        </a:cubicBezTo>
                        <a:cubicBezTo>
                          <a:pt x="9" y="24"/>
                          <a:pt x="8" y="24"/>
                          <a:pt x="8" y="24"/>
                        </a:cubicBezTo>
                        <a:cubicBezTo>
                          <a:pt x="7" y="25"/>
                          <a:pt x="7" y="26"/>
                          <a:pt x="6" y="27"/>
                        </a:cubicBezTo>
                        <a:cubicBezTo>
                          <a:pt x="6" y="26"/>
                          <a:pt x="6" y="26"/>
                          <a:pt x="6" y="26"/>
                        </a:cubicBezTo>
                        <a:cubicBezTo>
                          <a:pt x="6" y="26"/>
                          <a:pt x="6" y="26"/>
                          <a:pt x="6" y="26"/>
                        </a:cubicBezTo>
                        <a:cubicBezTo>
                          <a:pt x="6" y="26"/>
                          <a:pt x="6" y="26"/>
                          <a:pt x="6" y="26"/>
                        </a:cubicBezTo>
                        <a:cubicBezTo>
                          <a:pt x="6" y="25"/>
                          <a:pt x="6" y="25"/>
                          <a:pt x="6" y="25"/>
                        </a:cubicBezTo>
                        <a:cubicBezTo>
                          <a:pt x="6" y="24"/>
                          <a:pt x="6" y="24"/>
                          <a:pt x="6" y="24"/>
                        </a:cubicBezTo>
                        <a:cubicBezTo>
                          <a:pt x="5" y="25"/>
                          <a:pt x="4" y="26"/>
                          <a:pt x="3" y="27"/>
                        </a:cubicBezTo>
                        <a:cubicBezTo>
                          <a:pt x="3" y="27"/>
                          <a:pt x="3" y="28"/>
                          <a:pt x="3" y="28"/>
                        </a:cubicBezTo>
                        <a:cubicBezTo>
                          <a:pt x="3" y="27"/>
                          <a:pt x="3" y="26"/>
                          <a:pt x="3" y="25"/>
                        </a:cubicBezTo>
                        <a:cubicBezTo>
                          <a:pt x="3" y="25"/>
                          <a:pt x="3" y="25"/>
                          <a:pt x="3" y="25"/>
                        </a:cubicBezTo>
                        <a:cubicBezTo>
                          <a:pt x="3" y="25"/>
                          <a:pt x="3" y="25"/>
                          <a:pt x="3" y="25"/>
                        </a:cubicBezTo>
                        <a:cubicBezTo>
                          <a:pt x="3" y="25"/>
                          <a:pt x="3" y="25"/>
                          <a:pt x="3" y="25"/>
                        </a:cubicBezTo>
                        <a:cubicBezTo>
                          <a:pt x="3" y="25"/>
                          <a:pt x="3" y="25"/>
                          <a:pt x="3" y="24"/>
                        </a:cubicBezTo>
                        <a:cubicBezTo>
                          <a:pt x="3" y="24"/>
                          <a:pt x="3" y="24"/>
                          <a:pt x="3" y="24"/>
                        </a:cubicBezTo>
                        <a:cubicBezTo>
                          <a:pt x="2" y="25"/>
                          <a:pt x="2" y="25"/>
                          <a:pt x="2" y="25"/>
                        </a:cubicBezTo>
                        <a:cubicBezTo>
                          <a:pt x="2" y="25"/>
                          <a:pt x="2" y="24"/>
                          <a:pt x="2" y="24"/>
                        </a:cubicBezTo>
                        <a:cubicBezTo>
                          <a:pt x="2" y="24"/>
                          <a:pt x="2" y="24"/>
                          <a:pt x="2" y="24"/>
                        </a:cubicBezTo>
                        <a:cubicBezTo>
                          <a:pt x="1" y="25"/>
                          <a:pt x="1" y="25"/>
                          <a:pt x="1" y="26"/>
                        </a:cubicBezTo>
                        <a:cubicBezTo>
                          <a:pt x="1" y="26"/>
                          <a:pt x="1" y="26"/>
                          <a:pt x="1" y="26"/>
                        </a:cubicBezTo>
                        <a:cubicBezTo>
                          <a:pt x="0" y="27"/>
                          <a:pt x="0" y="27"/>
                          <a:pt x="0" y="28"/>
                        </a:cubicBezTo>
                        <a:cubicBezTo>
                          <a:pt x="0" y="28"/>
                          <a:pt x="0" y="28"/>
                          <a:pt x="0" y="28"/>
                        </a:cubicBezTo>
                        <a:cubicBezTo>
                          <a:pt x="0" y="28"/>
                          <a:pt x="1" y="28"/>
                          <a:pt x="1" y="27"/>
                        </a:cubicBezTo>
                        <a:cubicBezTo>
                          <a:pt x="1" y="28"/>
                          <a:pt x="1" y="28"/>
                          <a:pt x="1" y="28"/>
                        </a:cubicBezTo>
                        <a:cubicBezTo>
                          <a:pt x="1" y="28"/>
                          <a:pt x="1" y="28"/>
                          <a:pt x="1" y="28"/>
                        </a:cubicBezTo>
                        <a:cubicBezTo>
                          <a:pt x="2" y="27"/>
                          <a:pt x="2" y="26"/>
                          <a:pt x="3" y="25"/>
                        </a:cubicBezTo>
                        <a:cubicBezTo>
                          <a:pt x="3" y="25"/>
                          <a:pt x="3" y="25"/>
                          <a:pt x="3" y="25"/>
                        </a:cubicBezTo>
                        <a:cubicBezTo>
                          <a:pt x="2" y="27"/>
                          <a:pt x="2" y="28"/>
                          <a:pt x="2" y="29"/>
                        </a:cubicBezTo>
                        <a:cubicBezTo>
                          <a:pt x="2" y="30"/>
                          <a:pt x="2" y="30"/>
                          <a:pt x="2" y="30"/>
                        </a:cubicBezTo>
                        <a:cubicBezTo>
                          <a:pt x="2" y="31"/>
                          <a:pt x="2" y="31"/>
                          <a:pt x="2" y="31"/>
                        </a:cubicBezTo>
                        <a:cubicBezTo>
                          <a:pt x="2" y="30"/>
                          <a:pt x="2" y="30"/>
                          <a:pt x="2" y="30"/>
                        </a:cubicBezTo>
                        <a:cubicBezTo>
                          <a:pt x="2" y="30"/>
                          <a:pt x="2" y="30"/>
                          <a:pt x="2" y="30"/>
                        </a:cubicBezTo>
                        <a:cubicBezTo>
                          <a:pt x="2" y="30"/>
                          <a:pt x="2" y="30"/>
                          <a:pt x="2" y="30"/>
                        </a:cubicBezTo>
                        <a:cubicBezTo>
                          <a:pt x="3" y="29"/>
                          <a:pt x="4" y="28"/>
                          <a:pt x="5" y="27"/>
                        </a:cubicBezTo>
                        <a:cubicBezTo>
                          <a:pt x="5" y="27"/>
                          <a:pt x="5" y="27"/>
                          <a:pt x="5" y="27"/>
                        </a:cubicBezTo>
                        <a:cubicBezTo>
                          <a:pt x="5" y="27"/>
                          <a:pt x="5" y="27"/>
                          <a:pt x="5" y="27"/>
                        </a:cubicBezTo>
                        <a:cubicBezTo>
                          <a:pt x="5" y="27"/>
                          <a:pt x="5" y="27"/>
                          <a:pt x="5" y="27"/>
                        </a:cubicBezTo>
                        <a:cubicBezTo>
                          <a:pt x="5" y="27"/>
                          <a:pt x="5" y="27"/>
                          <a:pt x="5" y="27"/>
                        </a:cubicBezTo>
                        <a:cubicBezTo>
                          <a:pt x="5" y="27"/>
                          <a:pt x="5" y="26"/>
                          <a:pt x="6" y="26"/>
                        </a:cubicBezTo>
                        <a:cubicBezTo>
                          <a:pt x="6" y="26"/>
                          <a:pt x="5" y="27"/>
                          <a:pt x="5" y="27"/>
                        </a:cubicBezTo>
                        <a:cubicBezTo>
                          <a:pt x="4" y="28"/>
                          <a:pt x="4" y="30"/>
                          <a:pt x="3" y="31"/>
                        </a:cubicBezTo>
                        <a:cubicBezTo>
                          <a:pt x="3" y="31"/>
                          <a:pt x="3" y="31"/>
                          <a:pt x="3" y="31"/>
                        </a:cubicBezTo>
                        <a:cubicBezTo>
                          <a:pt x="4" y="31"/>
                          <a:pt x="4" y="31"/>
                          <a:pt x="4" y="31"/>
                        </a:cubicBezTo>
                        <a:cubicBezTo>
                          <a:pt x="4" y="30"/>
                          <a:pt x="5" y="28"/>
                          <a:pt x="5" y="27"/>
                        </a:cubicBezTo>
                        <a:cubicBezTo>
                          <a:pt x="6" y="27"/>
                          <a:pt x="6" y="27"/>
                          <a:pt x="6" y="27"/>
                        </a:cubicBezTo>
                        <a:cubicBezTo>
                          <a:pt x="6" y="28"/>
                          <a:pt x="5" y="28"/>
                          <a:pt x="5" y="29"/>
                        </a:cubicBezTo>
                        <a:cubicBezTo>
                          <a:pt x="5" y="30"/>
                          <a:pt x="5" y="30"/>
                          <a:pt x="5" y="31"/>
                        </a:cubicBezTo>
                        <a:cubicBezTo>
                          <a:pt x="5" y="31"/>
                          <a:pt x="5" y="31"/>
                          <a:pt x="5" y="31"/>
                        </a:cubicBezTo>
                        <a:cubicBezTo>
                          <a:pt x="6" y="31"/>
                          <a:pt x="6" y="30"/>
                          <a:pt x="7" y="30"/>
                        </a:cubicBezTo>
                        <a:cubicBezTo>
                          <a:pt x="7" y="30"/>
                          <a:pt x="7" y="30"/>
                          <a:pt x="6" y="31"/>
                        </a:cubicBezTo>
                        <a:cubicBezTo>
                          <a:pt x="6" y="31"/>
                          <a:pt x="7" y="31"/>
                          <a:pt x="7" y="31"/>
                        </a:cubicBezTo>
                        <a:cubicBezTo>
                          <a:pt x="7" y="31"/>
                          <a:pt x="7" y="30"/>
                          <a:pt x="7" y="30"/>
                        </a:cubicBezTo>
                        <a:cubicBezTo>
                          <a:pt x="7" y="30"/>
                          <a:pt x="7" y="30"/>
                          <a:pt x="7" y="30"/>
                        </a:cubicBezTo>
                        <a:cubicBezTo>
                          <a:pt x="7" y="30"/>
                          <a:pt x="7" y="29"/>
                          <a:pt x="7" y="29"/>
                        </a:cubicBezTo>
                        <a:cubicBezTo>
                          <a:pt x="9" y="28"/>
                          <a:pt x="10" y="26"/>
                          <a:pt x="11" y="25"/>
                        </a:cubicBezTo>
                        <a:cubicBezTo>
                          <a:pt x="11" y="25"/>
                          <a:pt x="11" y="25"/>
                          <a:pt x="11" y="25"/>
                        </a:cubicBezTo>
                        <a:cubicBezTo>
                          <a:pt x="10" y="26"/>
                          <a:pt x="9" y="28"/>
                          <a:pt x="9" y="30"/>
                        </a:cubicBezTo>
                        <a:cubicBezTo>
                          <a:pt x="9" y="30"/>
                          <a:pt x="8" y="31"/>
                          <a:pt x="8" y="31"/>
                        </a:cubicBezTo>
                        <a:cubicBezTo>
                          <a:pt x="8" y="31"/>
                          <a:pt x="8" y="31"/>
                          <a:pt x="8" y="31"/>
                        </a:cubicBezTo>
                        <a:cubicBezTo>
                          <a:pt x="8" y="31"/>
                          <a:pt x="9" y="31"/>
                          <a:pt x="9" y="30"/>
                        </a:cubicBezTo>
                        <a:cubicBezTo>
                          <a:pt x="9" y="30"/>
                          <a:pt x="9" y="31"/>
                          <a:pt x="9" y="31"/>
                        </a:cubicBezTo>
                        <a:cubicBezTo>
                          <a:pt x="9" y="31"/>
                          <a:pt x="9" y="31"/>
                          <a:pt x="9" y="31"/>
                        </a:cubicBezTo>
                        <a:cubicBezTo>
                          <a:pt x="10" y="30"/>
                          <a:pt x="10" y="30"/>
                          <a:pt x="11" y="29"/>
                        </a:cubicBezTo>
                        <a:cubicBezTo>
                          <a:pt x="10" y="30"/>
                          <a:pt x="10" y="31"/>
                          <a:pt x="10" y="31"/>
                        </a:cubicBezTo>
                        <a:cubicBezTo>
                          <a:pt x="10" y="31"/>
                          <a:pt x="10" y="31"/>
                          <a:pt x="10" y="31"/>
                        </a:cubicBezTo>
                        <a:cubicBezTo>
                          <a:pt x="11" y="30"/>
                          <a:pt x="11" y="29"/>
                          <a:pt x="12" y="28"/>
                        </a:cubicBezTo>
                        <a:cubicBezTo>
                          <a:pt x="14" y="27"/>
                          <a:pt x="15" y="25"/>
                          <a:pt x="16" y="23"/>
                        </a:cubicBezTo>
                        <a:cubicBezTo>
                          <a:pt x="16" y="24"/>
                          <a:pt x="15" y="24"/>
                          <a:pt x="15" y="25"/>
                        </a:cubicBezTo>
                        <a:cubicBezTo>
                          <a:pt x="14" y="26"/>
                          <a:pt x="14" y="27"/>
                          <a:pt x="14" y="28"/>
                        </a:cubicBezTo>
                        <a:cubicBezTo>
                          <a:pt x="14" y="28"/>
                          <a:pt x="14" y="28"/>
                          <a:pt x="14" y="28"/>
                        </a:cubicBezTo>
                        <a:cubicBezTo>
                          <a:pt x="14" y="28"/>
                          <a:pt x="15" y="28"/>
                          <a:pt x="15" y="28"/>
                        </a:cubicBezTo>
                        <a:cubicBezTo>
                          <a:pt x="14" y="29"/>
                          <a:pt x="14" y="30"/>
                          <a:pt x="13" y="31"/>
                        </a:cubicBezTo>
                        <a:cubicBezTo>
                          <a:pt x="13" y="31"/>
                          <a:pt x="13" y="31"/>
                          <a:pt x="13" y="31"/>
                        </a:cubicBezTo>
                        <a:cubicBezTo>
                          <a:pt x="14" y="30"/>
                          <a:pt x="15" y="28"/>
                          <a:pt x="15" y="27"/>
                        </a:cubicBezTo>
                        <a:cubicBezTo>
                          <a:pt x="16" y="27"/>
                          <a:pt x="16" y="26"/>
                          <a:pt x="17" y="26"/>
                        </a:cubicBezTo>
                        <a:cubicBezTo>
                          <a:pt x="16" y="27"/>
                          <a:pt x="15" y="29"/>
                          <a:pt x="15" y="30"/>
                        </a:cubicBezTo>
                        <a:cubicBezTo>
                          <a:pt x="15" y="31"/>
                          <a:pt x="15" y="31"/>
                          <a:pt x="14" y="31"/>
                        </a:cubicBezTo>
                        <a:cubicBezTo>
                          <a:pt x="14" y="31"/>
                          <a:pt x="15" y="31"/>
                          <a:pt x="15" y="31"/>
                        </a:cubicBezTo>
                        <a:cubicBezTo>
                          <a:pt x="15" y="31"/>
                          <a:pt x="15" y="31"/>
                          <a:pt x="15" y="30"/>
                        </a:cubicBezTo>
                        <a:cubicBezTo>
                          <a:pt x="15" y="30"/>
                          <a:pt x="15" y="30"/>
                          <a:pt x="15" y="30"/>
                        </a:cubicBezTo>
                        <a:cubicBezTo>
                          <a:pt x="15" y="30"/>
                          <a:pt x="15" y="30"/>
                          <a:pt x="15" y="30"/>
                        </a:cubicBezTo>
                        <a:cubicBezTo>
                          <a:pt x="16" y="28"/>
                          <a:pt x="17" y="26"/>
                          <a:pt x="18" y="24"/>
                        </a:cubicBezTo>
                        <a:cubicBezTo>
                          <a:pt x="19" y="24"/>
                          <a:pt x="19" y="24"/>
                          <a:pt x="19" y="23"/>
                        </a:cubicBezTo>
                        <a:cubicBezTo>
                          <a:pt x="19" y="23"/>
                          <a:pt x="20" y="22"/>
                          <a:pt x="20" y="21"/>
                        </a:cubicBezTo>
                        <a:cubicBezTo>
                          <a:pt x="19" y="24"/>
                          <a:pt x="17" y="27"/>
                          <a:pt x="16" y="30"/>
                        </a:cubicBezTo>
                        <a:cubicBezTo>
                          <a:pt x="16" y="30"/>
                          <a:pt x="16" y="31"/>
                          <a:pt x="16" y="30"/>
                        </a:cubicBezTo>
                        <a:cubicBezTo>
                          <a:pt x="17" y="29"/>
                          <a:pt x="18" y="27"/>
                          <a:pt x="19" y="26"/>
                        </a:cubicBezTo>
                        <a:cubicBezTo>
                          <a:pt x="20" y="24"/>
                          <a:pt x="21" y="22"/>
                          <a:pt x="21" y="21"/>
                        </a:cubicBezTo>
                        <a:cubicBezTo>
                          <a:pt x="21" y="21"/>
                          <a:pt x="21" y="21"/>
                          <a:pt x="21" y="21"/>
                        </a:cubicBezTo>
                        <a:cubicBezTo>
                          <a:pt x="22" y="20"/>
                          <a:pt x="22" y="20"/>
                          <a:pt x="22" y="20"/>
                        </a:cubicBezTo>
                        <a:cubicBezTo>
                          <a:pt x="22" y="20"/>
                          <a:pt x="22" y="19"/>
                          <a:pt x="22" y="19"/>
                        </a:cubicBezTo>
                        <a:cubicBezTo>
                          <a:pt x="22" y="19"/>
                          <a:pt x="22" y="19"/>
                          <a:pt x="23" y="18"/>
                        </a:cubicBezTo>
                        <a:cubicBezTo>
                          <a:pt x="23" y="18"/>
                          <a:pt x="23" y="18"/>
                          <a:pt x="23" y="18"/>
                        </a:cubicBezTo>
                        <a:cubicBezTo>
                          <a:pt x="23" y="17"/>
                          <a:pt x="23" y="17"/>
                          <a:pt x="24" y="17"/>
                        </a:cubicBezTo>
                        <a:cubicBezTo>
                          <a:pt x="24" y="17"/>
                          <a:pt x="24" y="17"/>
                          <a:pt x="24" y="17"/>
                        </a:cubicBezTo>
                        <a:cubicBezTo>
                          <a:pt x="24" y="17"/>
                          <a:pt x="24" y="17"/>
                          <a:pt x="24" y="17"/>
                        </a:cubicBezTo>
                        <a:cubicBezTo>
                          <a:pt x="24" y="17"/>
                          <a:pt x="24" y="17"/>
                          <a:pt x="24" y="17"/>
                        </a:cubicBezTo>
                        <a:cubicBezTo>
                          <a:pt x="24" y="17"/>
                          <a:pt x="24" y="17"/>
                          <a:pt x="24" y="17"/>
                        </a:cubicBezTo>
                        <a:cubicBezTo>
                          <a:pt x="25" y="16"/>
                          <a:pt x="25" y="15"/>
                          <a:pt x="26" y="14"/>
                        </a:cubicBezTo>
                        <a:cubicBezTo>
                          <a:pt x="26" y="15"/>
                          <a:pt x="26" y="16"/>
                          <a:pt x="25" y="18"/>
                        </a:cubicBezTo>
                        <a:cubicBezTo>
                          <a:pt x="25" y="18"/>
                          <a:pt x="25" y="18"/>
                          <a:pt x="25" y="18"/>
                        </a:cubicBezTo>
                        <a:cubicBezTo>
                          <a:pt x="25" y="18"/>
                          <a:pt x="24" y="19"/>
                          <a:pt x="24" y="20"/>
                        </a:cubicBezTo>
                        <a:cubicBezTo>
                          <a:pt x="24" y="20"/>
                          <a:pt x="24" y="20"/>
                          <a:pt x="24" y="20"/>
                        </a:cubicBezTo>
                        <a:cubicBezTo>
                          <a:pt x="23" y="21"/>
                          <a:pt x="23" y="21"/>
                          <a:pt x="23" y="22"/>
                        </a:cubicBezTo>
                        <a:cubicBezTo>
                          <a:pt x="21" y="24"/>
                          <a:pt x="20" y="27"/>
                          <a:pt x="19" y="29"/>
                        </a:cubicBezTo>
                        <a:cubicBezTo>
                          <a:pt x="19" y="29"/>
                          <a:pt x="19" y="29"/>
                          <a:pt x="19" y="29"/>
                        </a:cubicBezTo>
                        <a:cubicBezTo>
                          <a:pt x="20" y="27"/>
                          <a:pt x="21" y="25"/>
                          <a:pt x="23" y="22"/>
                        </a:cubicBezTo>
                        <a:cubicBezTo>
                          <a:pt x="23" y="21"/>
                          <a:pt x="24" y="20"/>
                          <a:pt x="24" y="19"/>
                        </a:cubicBezTo>
                        <a:cubicBezTo>
                          <a:pt x="26" y="17"/>
                          <a:pt x="27" y="16"/>
                          <a:pt x="29" y="14"/>
                        </a:cubicBezTo>
                        <a:cubicBezTo>
                          <a:pt x="28" y="15"/>
                          <a:pt x="28" y="16"/>
                          <a:pt x="28" y="17"/>
                        </a:cubicBezTo>
                        <a:cubicBezTo>
                          <a:pt x="25" y="20"/>
                          <a:pt x="22" y="25"/>
                          <a:pt x="21" y="29"/>
                        </a:cubicBezTo>
                        <a:cubicBezTo>
                          <a:pt x="21" y="29"/>
                          <a:pt x="21" y="29"/>
                          <a:pt x="21" y="29"/>
                        </a:cubicBezTo>
                        <a:cubicBezTo>
                          <a:pt x="22" y="27"/>
                          <a:pt x="24" y="24"/>
                          <a:pt x="25" y="21"/>
                        </a:cubicBezTo>
                        <a:cubicBezTo>
                          <a:pt x="26" y="20"/>
                          <a:pt x="27" y="18"/>
                          <a:pt x="28" y="17"/>
                        </a:cubicBezTo>
                        <a:cubicBezTo>
                          <a:pt x="28" y="16"/>
                          <a:pt x="29" y="16"/>
                          <a:pt x="29" y="15"/>
                        </a:cubicBezTo>
                        <a:cubicBezTo>
                          <a:pt x="29" y="16"/>
                          <a:pt x="28" y="17"/>
                          <a:pt x="28" y="18"/>
                        </a:cubicBezTo>
                        <a:cubicBezTo>
                          <a:pt x="28" y="18"/>
                          <a:pt x="28" y="18"/>
                          <a:pt x="28" y="18"/>
                        </a:cubicBezTo>
                        <a:cubicBezTo>
                          <a:pt x="28" y="18"/>
                          <a:pt x="28" y="18"/>
                          <a:pt x="27" y="18"/>
                        </a:cubicBezTo>
                        <a:cubicBezTo>
                          <a:pt x="27" y="20"/>
                          <a:pt x="26" y="21"/>
                          <a:pt x="25" y="22"/>
                        </a:cubicBezTo>
                        <a:cubicBezTo>
                          <a:pt x="24" y="23"/>
                          <a:pt x="24" y="24"/>
                          <a:pt x="23" y="26"/>
                        </a:cubicBezTo>
                        <a:cubicBezTo>
                          <a:pt x="22" y="27"/>
                          <a:pt x="22" y="29"/>
                          <a:pt x="22" y="30"/>
                        </a:cubicBezTo>
                        <a:cubicBezTo>
                          <a:pt x="22" y="30"/>
                          <a:pt x="22" y="30"/>
                          <a:pt x="22" y="30"/>
                        </a:cubicBezTo>
                        <a:cubicBezTo>
                          <a:pt x="24" y="26"/>
                          <a:pt x="26" y="22"/>
                          <a:pt x="28" y="19"/>
                        </a:cubicBezTo>
                        <a:cubicBezTo>
                          <a:pt x="28" y="18"/>
                          <a:pt x="28" y="18"/>
                          <a:pt x="28" y="18"/>
                        </a:cubicBezTo>
                        <a:cubicBezTo>
                          <a:pt x="29" y="17"/>
                          <a:pt x="30" y="16"/>
                          <a:pt x="31" y="15"/>
                        </a:cubicBezTo>
                        <a:cubicBezTo>
                          <a:pt x="31" y="16"/>
                          <a:pt x="30" y="17"/>
                          <a:pt x="30" y="18"/>
                        </a:cubicBezTo>
                        <a:cubicBezTo>
                          <a:pt x="30" y="18"/>
                          <a:pt x="30" y="18"/>
                          <a:pt x="30" y="18"/>
                        </a:cubicBezTo>
                        <a:cubicBezTo>
                          <a:pt x="30" y="18"/>
                          <a:pt x="29" y="19"/>
                          <a:pt x="29" y="20"/>
                        </a:cubicBezTo>
                        <a:cubicBezTo>
                          <a:pt x="27" y="23"/>
                          <a:pt x="25" y="25"/>
                          <a:pt x="24" y="28"/>
                        </a:cubicBezTo>
                        <a:cubicBezTo>
                          <a:pt x="24" y="28"/>
                          <a:pt x="24" y="28"/>
                          <a:pt x="24" y="28"/>
                        </a:cubicBezTo>
                        <a:cubicBezTo>
                          <a:pt x="26" y="26"/>
                          <a:pt x="27" y="23"/>
                          <a:pt x="29" y="20"/>
                        </a:cubicBezTo>
                        <a:cubicBezTo>
                          <a:pt x="30" y="19"/>
                          <a:pt x="31" y="18"/>
                          <a:pt x="31" y="17"/>
                        </a:cubicBezTo>
                        <a:cubicBezTo>
                          <a:pt x="31" y="18"/>
                          <a:pt x="30" y="20"/>
                          <a:pt x="30" y="21"/>
                        </a:cubicBezTo>
                        <a:cubicBezTo>
                          <a:pt x="30" y="21"/>
                          <a:pt x="29" y="22"/>
                          <a:pt x="29" y="22"/>
                        </a:cubicBezTo>
                        <a:cubicBezTo>
                          <a:pt x="28" y="24"/>
                          <a:pt x="27" y="26"/>
                          <a:pt x="26" y="28"/>
                        </a:cubicBezTo>
                        <a:cubicBezTo>
                          <a:pt x="26" y="28"/>
                          <a:pt x="26" y="28"/>
                          <a:pt x="26" y="28"/>
                        </a:cubicBezTo>
                        <a:cubicBezTo>
                          <a:pt x="27" y="26"/>
                          <a:pt x="28" y="24"/>
                          <a:pt x="29" y="22"/>
                        </a:cubicBezTo>
                        <a:cubicBezTo>
                          <a:pt x="30" y="22"/>
                          <a:pt x="30" y="21"/>
                          <a:pt x="30" y="21"/>
                        </a:cubicBezTo>
                        <a:cubicBezTo>
                          <a:pt x="31" y="20"/>
                          <a:pt x="31" y="19"/>
                          <a:pt x="32" y="19"/>
                        </a:cubicBezTo>
                        <a:cubicBezTo>
                          <a:pt x="32" y="19"/>
                          <a:pt x="32" y="19"/>
                          <a:pt x="32" y="19"/>
                        </a:cubicBezTo>
                        <a:cubicBezTo>
                          <a:pt x="32" y="18"/>
                          <a:pt x="32" y="18"/>
                          <a:pt x="33" y="18"/>
                        </a:cubicBezTo>
                        <a:cubicBezTo>
                          <a:pt x="32" y="20"/>
                          <a:pt x="31" y="22"/>
                          <a:pt x="30" y="24"/>
                        </a:cubicBezTo>
                        <a:cubicBezTo>
                          <a:pt x="29" y="25"/>
                          <a:pt x="28" y="27"/>
                          <a:pt x="28" y="28"/>
                        </a:cubicBezTo>
                        <a:cubicBezTo>
                          <a:pt x="28" y="28"/>
                          <a:pt x="28" y="28"/>
                          <a:pt x="28" y="28"/>
                        </a:cubicBezTo>
                        <a:cubicBezTo>
                          <a:pt x="29" y="27"/>
                          <a:pt x="30" y="25"/>
                          <a:pt x="30" y="24"/>
                        </a:cubicBezTo>
                        <a:cubicBezTo>
                          <a:pt x="31" y="23"/>
                          <a:pt x="32" y="22"/>
                          <a:pt x="32" y="21"/>
                        </a:cubicBezTo>
                        <a:cubicBezTo>
                          <a:pt x="33" y="21"/>
                          <a:pt x="33" y="20"/>
                          <a:pt x="33" y="20"/>
                        </a:cubicBezTo>
                        <a:cubicBezTo>
                          <a:pt x="33" y="21"/>
                          <a:pt x="32" y="23"/>
                          <a:pt x="32" y="24"/>
                        </a:cubicBezTo>
                        <a:cubicBezTo>
                          <a:pt x="32" y="24"/>
                          <a:pt x="32" y="24"/>
                          <a:pt x="32" y="24"/>
                        </a:cubicBezTo>
                        <a:cubicBezTo>
                          <a:pt x="32" y="24"/>
                          <a:pt x="32" y="24"/>
                          <a:pt x="32" y="24"/>
                        </a:cubicBezTo>
                        <a:cubicBezTo>
                          <a:pt x="31" y="25"/>
                          <a:pt x="30" y="26"/>
                          <a:pt x="30" y="28"/>
                        </a:cubicBezTo>
                        <a:cubicBezTo>
                          <a:pt x="30" y="28"/>
                          <a:pt x="30" y="28"/>
                          <a:pt x="30" y="28"/>
                        </a:cubicBezTo>
                        <a:cubicBezTo>
                          <a:pt x="31" y="27"/>
                          <a:pt x="31" y="26"/>
                          <a:pt x="32" y="24"/>
                        </a:cubicBezTo>
                        <a:cubicBezTo>
                          <a:pt x="32" y="24"/>
                          <a:pt x="33" y="23"/>
                          <a:pt x="34" y="22"/>
                        </a:cubicBezTo>
                        <a:cubicBezTo>
                          <a:pt x="34" y="22"/>
                          <a:pt x="34" y="22"/>
                          <a:pt x="34" y="21"/>
                        </a:cubicBezTo>
                        <a:cubicBezTo>
                          <a:pt x="34" y="22"/>
                          <a:pt x="34" y="22"/>
                          <a:pt x="33" y="23"/>
                        </a:cubicBezTo>
                        <a:cubicBezTo>
                          <a:pt x="33" y="24"/>
                          <a:pt x="32" y="26"/>
                          <a:pt x="31" y="27"/>
                        </a:cubicBezTo>
                        <a:cubicBezTo>
                          <a:pt x="31" y="26"/>
                          <a:pt x="32" y="26"/>
                          <a:pt x="32" y="26"/>
                        </a:cubicBezTo>
                        <a:cubicBezTo>
                          <a:pt x="32" y="26"/>
                          <a:pt x="32" y="26"/>
                          <a:pt x="32" y="26"/>
                        </a:cubicBezTo>
                        <a:cubicBezTo>
                          <a:pt x="31" y="26"/>
                          <a:pt x="31" y="27"/>
                          <a:pt x="31" y="27"/>
                        </a:cubicBezTo>
                        <a:cubicBezTo>
                          <a:pt x="31" y="27"/>
                          <a:pt x="31" y="27"/>
                          <a:pt x="31" y="27"/>
                        </a:cubicBezTo>
                        <a:cubicBezTo>
                          <a:pt x="31" y="26"/>
                          <a:pt x="32" y="25"/>
                          <a:pt x="33" y="24"/>
                        </a:cubicBezTo>
                        <a:cubicBezTo>
                          <a:pt x="33" y="23"/>
                          <a:pt x="34" y="22"/>
                          <a:pt x="34" y="21"/>
                        </a:cubicBezTo>
                        <a:cubicBezTo>
                          <a:pt x="34" y="21"/>
                          <a:pt x="34" y="21"/>
                          <a:pt x="34" y="21"/>
                        </a:cubicBezTo>
                        <a:cubicBezTo>
                          <a:pt x="33" y="22"/>
                          <a:pt x="33" y="23"/>
                          <a:pt x="32" y="24"/>
                        </a:cubicBezTo>
                        <a:cubicBezTo>
                          <a:pt x="33" y="22"/>
                          <a:pt x="33" y="21"/>
                          <a:pt x="33" y="20"/>
                        </a:cubicBezTo>
                        <a:cubicBezTo>
                          <a:pt x="33" y="20"/>
                          <a:pt x="33" y="20"/>
                          <a:pt x="33" y="20"/>
                        </a:cubicBezTo>
                        <a:cubicBezTo>
                          <a:pt x="32" y="21"/>
                          <a:pt x="31" y="22"/>
                          <a:pt x="31" y="23"/>
                        </a:cubicBezTo>
                        <a:cubicBezTo>
                          <a:pt x="31" y="21"/>
                          <a:pt x="32" y="19"/>
                          <a:pt x="33" y="17"/>
                        </a:cubicBezTo>
                        <a:cubicBezTo>
                          <a:pt x="33" y="17"/>
                          <a:pt x="33" y="17"/>
                          <a:pt x="33" y="17"/>
                        </a:cubicBezTo>
                        <a:cubicBezTo>
                          <a:pt x="32" y="18"/>
                          <a:pt x="31" y="19"/>
                          <a:pt x="30" y="21"/>
                        </a:cubicBezTo>
                        <a:cubicBezTo>
                          <a:pt x="31" y="19"/>
                          <a:pt x="31" y="18"/>
                          <a:pt x="31" y="16"/>
                        </a:cubicBezTo>
                        <a:cubicBezTo>
                          <a:pt x="31" y="16"/>
                          <a:pt x="31" y="16"/>
                          <a:pt x="31" y="16"/>
                        </a:cubicBezTo>
                        <a:cubicBezTo>
                          <a:pt x="31" y="18"/>
                          <a:pt x="30" y="19"/>
                          <a:pt x="29" y="20"/>
                        </a:cubicBezTo>
                        <a:cubicBezTo>
                          <a:pt x="30" y="18"/>
                          <a:pt x="31" y="16"/>
                          <a:pt x="31" y="15"/>
                        </a:cubicBezTo>
                        <a:cubicBezTo>
                          <a:pt x="31" y="15"/>
                          <a:pt x="31" y="15"/>
                          <a:pt x="31" y="15"/>
                        </a:cubicBezTo>
                        <a:cubicBezTo>
                          <a:pt x="30" y="16"/>
                          <a:pt x="29" y="17"/>
                          <a:pt x="28" y="18"/>
                        </a:cubicBezTo>
                        <a:cubicBezTo>
                          <a:pt x="28" y="18"/>
                          <a:pt x="28" y="18"/>
                          <a:pt x="28" y="18"/>
                        </a:cubicBezTo>
                        <a:cubicBezTo>
                          <a:pt x="28" y="17"/>
                          <a:pt x="29" y="16"/>
                          <a:pt x="29" y="15"/>
                        </a:cubicBezTo>
                        <a:cubicBezTo>
                          <a:pt x="29" y="15"/>
                          <a:pt x="29" y="15"/>
                          <a:pt x="29" y="15"/>
                        </a:cubicBezTo>
                        <a:cubicBezTo>
                          <a:pt x="29" y="15"/>
                          <a:pt x="29" y="15"/>
                          <a:pt x="29" y="15"/>
                        </a:cubicBezTo>
                        <a:cubicBezTo>
                          <a:pt x="29" y="15"/>
                          <a:pt x="29" y="15"/>
                          <a:pt x="29" y="15"/>
                        </a:cubicBezTo>
                        <a:cubicBezTo>
                          <a:pt x="29" y="15"/>
                          <a:pt x="29" y="15"/>
                          <a:pt x="29" y="15"/>
                        </a:cubicBezTo>
                        <a:cubicBezTo>
                          <a:pt x="29" y="15"/>
                          <a:pt x="28" y="16"/>
                          <a:pt x="28" y="16"/>
                        </a:cubicBezTo>
                        <a:cubicBezTo>
                          <a:pt x="28" y="15"/>
                          <a:pt x="29" y="14"/>
                          <a:pt x="29" y="13"/>
                        </a:cubicBezTo>
                        <a:cubicBezTo>
                          <a:pt x="29" y="13"/>
                          <a:pt x="29" y="13"/>
                          <a:pt x="29" y="13"/>
                        </a:cubicBezTo>
                        <a:cubicBezTo>
                          <a:pt x="28" y="15"/>
                          <a:pt x="26" y="17"/>
                          <a:pt x="25" y="19"/>
                        </a:cubicBezTo>
                        <a:cubicBezTo>
                          <a:pt x="25" y="17"/>
                          <a:pt x="26" y="16"/>
                          <a:pt x="26" y="14"/>
                        </a:cubicBezTo>
                        <a:cubicBezTo>
                          <a:pt x="26" y="14"/>
                          <a:pt x="26" y="14"/>
                          <a:pt x="26" y="14"/>
                        </a:cubicBezTo>
                        <a:cubicBezTo>
                          <a:pt x="25" y="15"/>
                          <a:pt x="24" y="16"/>
                          <a:pt x="23" y="17"/>
                        </a:cubicBezTo>
                        <a:cubicBezTo>
                          <a:pt x="23" y="17"/>
                          <a:pt x="24" y="16"/>
                          <a:pt x="24" y="16"/>
                        </a:cubicBezTo>
                        <a:cubicBezTo>
                          <a:pt x="25" y="15"/>
                          <a:pt x="25" y="13"/>
                          <a:pt x="25" y="12"/>
                        </a:cubicBezTo>
                        <a:cubicBezTo>
                          <a:pt x="25" y="12"/>
                          <a:pt x="25" y="12"/>
                          <a:pt x="25" y="12"/>
                        </a:cubicBezTo>
                        <a:cubicBezTo>
                          <a:pt x="25" y="12"/>
                          <a:pt x="24" y="12"/>
                          <a:pt x="24" y="13"/>
                        </a:cubicBezTo>
                        <a:cubicBezTo>
                          <a:pt x="24" y="12"/>
                          <a:pt x="24" y="12"/>
                          <a:pt x="24" y="12"/>
                        </a:cubicBezTo>
                        <a:cubicBezTo>
                          <a:pt x="24" y="12"/>
                          <a:pt x="24" y="12"/>
                          <a:pt x="24" y="12"/>
                        </a:cubicBezTo>
                        <a:cubicBezTo>
                          <a:pt x="24" y="12"/>
                          <a:pt x="23" y="13"/>
                          <a:pt x="23" y="13"/>
                        </a:cubicBezTo>
                        <a:cubicBezTo>
                          <a:pt x="23" y="14"/>
                          <a:pt x="22" y="15"/>
                          <a:pt x="22" y="15"/>
                        </a:cubicBezTo>
                        <a:cubicBezTo>
                          <a:pt x="22" y="14"/>
                          <a:pt x="22" y="14"/>
                          <a:pt x="22" y="13"/>
                        </a:cubicBezTo>
                        <a:cubicBezTo>
                          <a:pt x="22" y="13"/>
                          <a:pt x="22" y="13"/>
                          <a:pt x="22" y="13"/>
                        </a:cubicBezTo>
                        <a:cubicBezTo>
                          <a:pt x="22" y="13"/>
                          <a:pt x="21" y="14"/>
                          <a:pt x="20" y="15"/>
                        </a:cubicBezTo>
                        <a:cubicBezTo>
                          <a:pt x="20" y="14"/>
                          <a:pt x="21" y="13"/>
                          <a:pt x="21" y="13"/>
                        </a:cubicBezTo>
                        <a:cubicBezTo>
                          <a:pt x="21" y="13"/>
                          <a:pt x="21" y="13"/>
                          <a:pt x="21" y="13"/>
                        </a:cubicBezTo>
                        <a:cubicBezTo>
                          <a:pt x="20" y="13"/>
                          <a:pt x="19" y="14"/>
                          <a:pt x="18" y="14"/>
                        </a:cubicBezTo>
                        <a:cubicBezTo>
                          <a:pt x="18" y="15"/>
                          <a:pt x="17" y="16"/>
                          <a:pt x="17" y="17"/>
                        </a:cubicBezTo>
                        <a:cubicBezTo>
                          <a:pt x="17" y="16"/>
                          <a:pt x="17" y="15"/>
                          <a:pt x="18" y="15"/>
                        </a:cubicBezTo>
                        <a:cubicBezTo>
                          <a:pt x="18" y="14"/>
                          <a:pt x="18" y="13"/>
                          <a:pt x="18" y="12"/>
                        </a:cubicBezTo>
                        <a:cubicBezTo>
                          <a:pt x="18" y="12"/>
                          <a:pt x="18" y="12"/>
                          <a:pt x="18" y="12"/>
                        </a:cubicBezTo>
                        <a:cubicBezTo>
                          <a:pt x="17" y="13"/>
                          <a:pt x="16" y="14"/>
                          <a:pt x="16" y="15"/>
                        </a:cubicBezTo>
                        <a:cubicBezTo>
                          <a:pt x="16" y="14"/>
                          <a:pt x="16" y="14"/>
                          <a:pt x="16" y="14"/>
                        </a:cubicBezTo>
                        <a:cubicBezTo>
                          <a:pt x="16" y="13"/>
                          <a:pt x="16" y="12"/>
                          <a:pt x="16" y="10"/>
                        </a:cubicBezTo>
                        <a:cubicBezTo>
                          <a:pt x="16" y="10"/>
                          <a:pt x="16" y="10"/>
                          <a:pt x="16" y="10"/>
                        </a:cubicBezTo>
                        <a:cubicBezTo>
                          <a:pt x="15" y="11"/>
                          <a:pt x="14" y="12"/>
                          <a:pt x="14" y="13"/>
                        </a:cubicBezTo>
                        <a:cubicBezTo>
                          <a:pt x="14" y="12"/>
                          <a:pt x="15" y="10"/>
                          <a:pt x="15" y="9"/>
                        </a:cubicBezTo>
                        <a:cubicBezTo>
                          <a:pt x="15" y="9"/>
                          <a:pt x="14" y="9"/>
                          <a:pt x="14" y="9"/>
                        </a:cubicBezTo>
                        <a:cubicBezTo>
                          <a:pt x="13" y="10"/>
                          <a:pt x="12" y="12"/>
                          <a:pt x="11" y="13"/>
                        </a:cubicBezTo>
                        <a:cubicBezTo>
                          <a:pt x="12" y="12"/>
                          <a:pt x="12" y="10"/>
                          <a:pt x="12" y="9"/>
                        </a:cubicBezTo>
                        <a:cubicBezTo>
                          <a:pt x="12" y="9"/>
                          <a:pt x="12" y="9"/>
                          <a:pt x="12" y="9"/>
                        </a:cubicBezTo>
                        <a:cubicBezTo>
                          <a:pt x="11" y="9"/>
                          <a:pt x="11" y="10"/>
                          <a:pt x="10" y="11"/>
                        </a:cubicBezTo>
                        <a:cubicBezTo>
                          <a:pt x="10" y="11"/>
                          <a:pt x="10" y="12"/>
                          <a:pt x="9" y="12"/>
                        </a:cubicBezTo>
                        <a:cubicBezTo>
                          <a:pt x="10" y="12"/>
                          <a:pt x="10" y="11"/>
                          <a:pt x="10" y="11"/>
                        </a:cubicBezTo>
                        <a:cubicBezTo>
                          <a:pt x="10" y="10"/>
                          <a:pt x="10" y="9"/>
                          <a:pt x="10" y="8"/>
                        </a:cubicBezTo>
                        <a:cubicBezTo>
                          <a:pt x="10" y="8"/>
                          <a:pt x="10" y="8"/>
                          <a:pt x="10" y="8"/>
                        </a:cubicBezTo>
                        <a:cubicBezTo>
                          <a:pt x="10" y="9"/>
                          <a:pt x="10" y="9"/>
                          <a:pt x="9" y="9"/>
                        </a:cubicBezTo>
                        <a:cubicBezTo>
                          <a:pt x="10" y="8"/>
                          <a:pt x="11" y="7"/>
                          <a:pt x="11" y="5"/>
                        </a:cubicBezTo>
                        <a:cubicBezTo>
                          <a:pt x="11" y="5"/>
                          <a:pt x="11" y="5"/>
                          <a:pt x="11" y="5"/>
                        </a:cubicBezTo>
                        <a:cubicBezTo>
                          <a:pt x="12" y="3"/>
                          <a:pt x="13" y="1"/>
                          <a:pt x="13" y="0"/>
                        </a:cubicBezTo>
                        <a:cubicBezTo>
                          <a:pt x="13" y="0"/>
                          <a:pt x="13" y="0"/>
                          <a:pt x="13" y="0"/>
                        </a:cubicBezTo>
                        <a:cubicBezTo>
                          <a:pt x="12" y="0"/>
                          <a:pt x="12" y="0"/>
                          <a:pt x="1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grpSp>
      </p:grpSp>
      <p:sp>
        <p:nvSpPr>
          <p:cNvPr id="1534" name="文本框 1533"/>
          <p:cNvSpPr txBox="1"/>
          <p:nvPr/>
        </p:nvSpPr>
        <p:spPr>
          <a:xfrm>
            <a:off x="6059505" y="3445973"/>
            <a:ext cx="3612482" cy="92333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5400" b="0" i="0" u="none" strike="noStrike" kern="1200" cap="none" spc="0" normalizeH="0" baseline="0" noProof="0">
                <a:ln>
                  <a:noFill/>
                </a:ln>
                <a:solidFill>
                  <a:srgbClr val="157E9F"/>
                </a:solidFill>
                <a:effectLst/>
                <a:uLnTx/>
                <a:uFillTx/>
                <a:latin typeface="方正清刻本悦宋简体" panose="02000000000000000000" pitchFamily="2" charset="-122"/>
                <a:ea typeface="方正清刻本悦宋简体" panose="02000000000000000000" pitchFamily="2" charset="-122"/>
              </a:rPr>
              <a:t>未来计划</a:t>
            </a:r>
            <a:endParaRPr kumimoji="0" lang="zh-CN" altLang="en-US" sz="5400" b="0" i="0" u="none" strike="noStrike" kern="1200" cap="none" spc="0" normalizeH="0" baseline="0" noProof="0" dirty="0">
              <a:ln>
                <a:noFill/>
              </a:ln>
              <a:solidFill>
                <a:srgbClr val="157E9F"/>
              </a:solidFill>
              <a:effectLst/>
              <a:uLnTx/>
              <a:uFillTx/>
              <a:latin typeface="方正清刻本悦宋简体" panose="02000000000000000000" pitchFamily="2" charset="-122"/>
              <a:ea typeface="方正清刻本悦宋简体" panose="02000000000000000000" pitchFamily="2" charset="-122"/>
            </a:endParaRPr>
          </a:p>
        </p:txBody>
      </p:sp>
      <p:sp>
        <p:nvSpPr>
          <p:cNvPr id="1535" name="文本框 1534"/>
          <p:cNvSpPr txBox="1"/>
          <p:nvPr/>
        </p:nvSpPr>
        <p:spPr>
          <a:xfrm>
            <a:off x="6151716" y="2450701"/>
            <a:ext cx="1070593" cy="92333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defRPr/>
            </a:pPr>
            <a:r>
              <a:rPr kumimoji="0" lang="en-US" altLang="zh-CN" sz="5400" b="0" i="0" u="none" strike="noStrike" kern="1200" cap="none" spc="0" normalizeH="0" baseline="0" noProof="0">
                <a:ln>
                  <a:noFill/>
                </a:ln>
                <a:solidFill>
                  <a:srgbClr val="157E9F"/>
                </a:solidFill>
                <a:effectLst/>
                <a:uLnTx/>
                <a:uFillTx/>
                <a:latin typeface="DIN"/>
                <a:ea typeface="冬青黑体简体中文 W3"/>
                <a:cs typeface="+mn-cs"/>
              </a:rPr>
              <a:t>04</a:t>
            </a:r>
            <a:endParaRPr kumimoji="0" lang="zh-CN" altLang="en-US" sz="5400" b="0" i="0" u="none" strike="noStrike" kern="1200" cap="none" spc="0" normalizeH="0" baseline="0" noProof="0" dirty="0">
              <a:ln>
                <a:noFill/>
              </a:ln>
              <a:solidFill>
                <a:srgbClr val="157E9F"/>
              </a:solidFill>
              <a:effectLst/>
              <a:uLnTx/>
              <a:uFillTx/>
              <a:latin typeface="DIN"/>
              <a:ea typeface="冬青黑体简体中文 W3"/>
              <a:cs typeface="+mn-cs"/>
            </a:endParaRPr>
          </a:p>
        </p:txBody>
      </p:sp>
    </p:spTree>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bg>
      <p:bgPr>
        <a:solidFill>
          <a:srgbClr val="157E9F"/>
        </a:solidFill>
        <a:effectLst/>
      </p:bgPr>
    </p:bg>
    <p:spTree>
      <p:nvGrpSpPr>
        <p:cNvPr id="1" name=""/>
        <p:cNvGrpSpPr/>
        <p:nvPr/>
      </p:nvGrpSpPr>
      <p:grpSpPr>
        <a:xfrm>
          <a:off x="0" y="0"/>
          <a:ext cx="0" cy="0"/>
          <a:chOff x="0" y="0"/>
          <a:chExt cx="0" cy="0"/>
        </a:xfrm>
      </p:grpSpPr>
      <p:sp>
        <p:nvSpPr>
          <p:cNvPr id="5" name="圆角矩形 4"/>
          <p:cNvSpPr/>
          <p:nvPr/>
        </p:nvSpPr>
        <p:spPr>
          <a:xfrm>
            <a:off x="388015" y="293706"/>
            <a:ext cx="11449455" cy="6274340"/>
          </a:xfrm>
          <a:prstGeom prst="roundRect">
            <a:avLst>
              <a:gd name="adj" fmla="val 1783"/>
            </a:avLst>
          </a:prstGeom>
          <a:solidFill>
            <a:schemeClr val="bg1"/>
          </a:solidFill>
          <a:ln>
            <a:noFill/>
          </a:ln>
          <a:effectLst>
            <a:outerShdw blurRad="241300" dist="88900" dir="2700000" algn="tl"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pic>
        <p:nvPicPr>
          <p:cNvPr id="1538" name="图片占位符 39"/>
          <p:cNvPicPr>
            <a:picLocks noChangeAspect="1"/>
          </p:cNvPicPr>
          <p:nvPr/>
        </p:nvPicPr>
        <p:blipFill>
          <a:blip r:embed="rId2" cstate="print">
            <a:extLst>
              <a:ext uri="{28A0092B-C50C-407E-A947-70E740481C1C}">
                <a14:useLocalDpi xmlns:a14="http://schemas.microsoft.com/office/drawing/2010/main" val="0"/>
              </a:ext>
            </a:extLst>
          </a:blip>
          <a:srcRect l="21934" r="21934"/>
          <a:stretch>
            <a:fillRect/>
          </a:stretch>
        </p:blipFill>
        <p:spPr>
          <a:xfrm>
            <a:off x="7974404" y="1290986"/>
            <a:ext cx="1600877" cy="1841078"/>
          </a:xfrm>
          <a:custGeom>
            <a:avLst/>
            <a:gdLst>
              <a:gd name="connsiteX0" fmla="*/ 793982 w 1600877"/>
              <a:gd name="connsiteY0" fmla="*/ 0 h 1841078"/>
              <a:gd name="connsiteX1" fmla="*/ 1600877 w 1600877"/>
              <a:gd name="connsiteY1" fmla="*/ 465861 h 1841078"/>
              <a:gd name="connsiteX2" fmla="*/ 1598065 w 1600877"/>
              <a:gd name="connsiteY2" fmla="*/ 1381049 h 1841078"/>
              <a:gd name="connsiteX3" fmla="*/ 806895 w 1600877"/>
              <a:gd name="connsiteY3" fmla="*/ 1841078 h 1841078"/>
              <a:gd name="connsiteX4" fmla="*/ 0 w 1600877"/>
              <a:gd name="connsiteY4" fmla="*/ 1375217 h 1841078"/>
              <a:gd name="connsiteX5" fmla="*/ 2812 w 1600877"/>
              <a:gd name="connsiteY5" fmla="*/ 460030 h 1841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00877" h="1841078">
                <a:moveTo>
                  <a:pt x="793982" y="0"/>
                </a:moveTo>
                <a:lnTo>
                  <a:pt x="1600877" y="465861"/>
                </a:lnTo>
                <a:lnTo>
                  <a:pt x="1598065" y="1381049"/>
                </a:lnTo>
                <a:lnTo>
                  <a:pt x="806895" y="1841078"/>
                </a:lnTo>
                <a:lnTo>
                  <a:pt x="0" y="1375217"/>
                </a:lnTo>
                <a:lnTo>
                  <a:pt x="2812" y="460030"/>
                </a:lnTo>
                <a:close/>
              </a:path>
            </a:pathLst>
          </a:custGeom>
          <a:solidFill>
            <a:sysClr val="window" lastClr="FFFFFF">
              <a:lumMod val="95000"/>
            </a:sysClr>
          </a:solidFill>
          <a:ln>
            <a:noFill/>
          </a:ln>
        </p:spPr>
      </p:pic>
      <p:pic>
        <p:nvPicPr>
          <p:cNvPr id="1539" name="图片占位符 40"/>
          <p:cNvPicPr>
            <a:picLocks noChangeAspect="1"/>
          </p:cNvPicPr>
          <p:nvPr/>
        </p:nvPicPr>
        <p:blipFill>
          <a:blip r:embed="rId3" cstate="print">
            <a:extLst>
              <a:ext uri="{28A0092B-C50C-407E-A947-70E740481C1C}">
                <a14:useLocalDpi xmlns:a14="http://schemas.microsoft.com/office/drawing/2010/main" val="0"/>
              </a:ext>
            </a:extLst>
          </a:blip>
          <a:srcRect l="21024" r="21024"/>
          <a:stretch>
            <a:fillRect/>
          </a:stretch>
        </p:blipFill>
        <p:spPr>
          <a:xfrm>
            <a:off x="7131360" y="2737061"/>
            <a:ext cx="1600877" cy="1841078"/>
          </a:xfrm>
          <a:custGeom>
            <a:avLst/>
            <a:gdLst>
              <a:gd name="connsiteX0" fmla="*/ 793982 w 1600877"/>
              <a:gd name="connsiteY0" fmla="*/ 0 h 1841078"/>
              <a:gd name="connsiteX1" fmla="*/ 1600877 w 1600877"/>
              <a:gd name="connsiteY1" fmla="*/ 465861 h 1841078"/>
              <a:gd name="connsiteX2" fmla="*/ 1598065 w 1600877"/>
              <a:gd name="connsiteY2" fmla="*/ 1381049 h 1841078"/>
              <a:gd name="connsiteX3" fmla="*/ 806895 w 1600877"/>
              <a:gd name="connsiteY3" fmla="*/ 1841078 h 1841078"/>
              <a:gd name="connsiteX4" fmla="*/ 0 w 1600877"/>
              <a:gd name="connsiteY4" fmla="*/ 1375217 h 1841078"/>
              <a:gd name="connsiteX5" fmla="*/ 2812 w 1600877"/>
              <a:gd name="connsiteY5" fmla="*/ 460030 h 1841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00877" h="1841078">
                <a:moveTo>
                  <a:pt x="793982" y="0"/>
                </a:moveTo>
                <a:lnTo>
                  <a:pt x="1600877" y="465861"/>
                </a:lnTo>
                <a:lnTo>
                  <a:pt x="1598065" y="1381049"/>
                </a:lnTo>
                <a:lnTo>
                  <a:pt x="806895" y="1841078"/>
                </a:lnTo>
                <a:lnTo>
                  <a:pt x="0" y="1375217"/>
                </a:lnTo>
                <a:lnTo>
                  <a:pt x="2812" y="460030"/>
                </a:lnTo>
                <a:close/>
              </a:path>
            </a:pathLst>
          </a:custGeom>
          <a:solidFill>
            <a:sysClr val="window" lastClr="FFFFFF">
              <a:lumMod val="95000"/>
            </a:sysClr>
          </a:solidFill>
          <a:ln>
            <a:noFill/>
          </a:ln>
        </p:spPr>
      </p:pic>
      <p:pic>
        <p:nvPicPr>
          <p:cNvPr id="1540" name="图片占位符 45"/>
          <p:cNvPicPr>
            <a:picLocks noChangeAspect="1"/>
          </p:cNvPicPr>
          <p:nvPr/>
        </p:nvPicPr>
        <p:blipFill>
          <a:blip r:embed="rId4">
            <a:extLst>
              <a:ext uri="{28A0092B-C50C-407E-A947-70E740481C1C}">
                <a14:useLocalDpi xmlns:a14="http://schemas.microsoft.com/office/drawing/2010/main" val="0"/>
              </a:ext>
            </a:extLst>
          </a:blip>
          <a:srcRect l="42751" r="42751"/>
          <a:stretch>
            <a:fillRect/>
          </a:stretch>
        </p:blipFill>
        <p:spPr>
          <a:xfrm>
            <a:off x="6288316" y="4183136"/>
            <a:ext cx="1600877" cy="1841078"/>
          </a:xfrm>
          <a:custGeom>
            <a:avLst/>
            <a:gdLst>
              <a:gd name="connsiteX0" fmla="*/ 793982 w 1600877"/>
              <a:gd name="connsiteY0" fmla="*/ 0 h 1841078"/>
              <a:gd name="connsiteX1" fmla="*/ 1600877 w 1600877"/>
              <a:gd name="connsiteY1" fmla="*/ 465861 h 1841078"/>
              <a:gd name="connsiteX2" fmla="*/ 1598065 w 1600877"/>
              <a:gd name="connsiteY2" fmla="*/ 1381049 h 1841078"/>
              <a:gd name="connsiteX3" fmla="*/ 806895 w 1600877"/>
              <a:gd name="connsiteY3" fmla="*/ 1841078 h 1841078"/>
              <a:gd name="connsiteX4" fmla="*/ 0 w 1600877"/>
              <a:gd name="connsiteY4" fmla="*/ 1375217 h 1841078"/>
              <a:gd name="connsiteX5" fmla="*/ 2812 w 1600877"/>
              <a:gd name="connsiteY5" fmla="*/ 460030 h 1841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00877" h="1841078">
                <a:moveTo>
                  <a:pt x="793982" y="0"/>
                </a:moveTo>
                <a:lnTo>
                  <a:pt x="1600877" y="465861"/>
                </a:lnTo>
                <a:lnTo>
                  <a:pt x="1598065" y="1381049"/>
                </a:lnTo>
                <a:lnTo>
                  <a:pt x="806895" y="1841078"/>
                </a:lnTo>
                <a:lnTo>
                  <a:pt x="0" y="1375217"/>
                </a:lnTo>
                <a:lnTo>
                  <a:pt x="2812" y="460030"/>
                </a:lnTo>
                <a:close/>
              </a:path>
            </a:pathLst>
          </a:custGeom>
          <a:solidFill>
            <a:sysClr val="window" lastClr="FFFFFF">
              <a:lumMod val="95000"/>
            </a:sysClr>
          </a:solidFill>
          <a:ln>
            <a:noFill/>
          </a:ln>
        </p:spPr>
      </p:pic>
      <p:pic>
        <p:nvPicPr>
          <p:cNvPr id="1541" name="图片占位符 41"/>
          <p:cNvPicPr>
            <a:picLocks noChangeAspect="1"/>
          </p:cNvPicPr>
          <p:nvPr/>
        </p:nvPicPr>
        <p:blipFill>
          <a:blip r:embed="rId5" cstate="print">
            <a:extLst>
              <a:ext uri="{28A0092B-C50C-407E-A947-70E740481C1C}">
                <a14:useLocalDpi xmlns:a14="http://schemas.microsoft.com/office/drawing/2010/main" val="0"/>
              </a:ext>
            </a:extLst>
          </a:blip>
          <a:srcRect l="21006" r="21006"/>
          <a:stretch>
            <a:fillRect/>
          </a:stretch>
        </p:blipFill>
        <p:spPr>
          <a:xfrm>
            <a:off x="8817447" y="2737061"/>
            <a:ext cx="1600877" cy="1841078"/>
          </a:xfrm>
          <a:custGeom>
            <a:avLst/>
            <a:gdLst>
              <a:gd name="connsiteX0" fmla="*/ 793982 w 1600877"/>
              <a:gd name="connsiteY0" fmla="*/ 0 h 1841078"/>
              <a:gd name="connsiteX1" fmla="*/ 1600877 w 1600877"/>
              <a:gd name="connsiteY1" fmla="*/ 465861 h 1841078"/>
              <a:gd name="connsiteX2" fmla="*/ 1598065 w 1600877"/>
              <a:gd name="connsiteY2" fmla="*/ 1381049 h 1841078"/>
              <a:gd name="connsiteX3" fmla="*/ 806895 w 1600877"/>
              <a:gd name="connsiteY3" fmla="*/ 1841078 h 1841078"/>
              <a:gd name="connsiteX4" fmla="*/ 0 w 1600877"/>
              <a:gd name="connsiteY4" fmla="*/ 1375217 h 1841078"/>
              <a:gd name="connsiteX5" fmla="*/ 2812 w 1600877"/>
              <a:gd name="connsiteY5" fmla="*/ 460030 h 1841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00877" h="1841078">
                <a:moveTo>
                  <a:pt x="793982" y="0"/>
                </a:moveTo>
                <a:lnTo>
                  <a:pt x="1600877" y="465861"/>
                </a:lnTo>
                <a:lnTo>
                  <a:pt x="1598065" y="1381049"/>
                </a:lnTo>
                <a:lnTo>
                  <a:pt x="806895" y="1841078"/>
                </a:lnTo>
                <a:lnTo>
                  <a:pt x="0" y="1375217"/>
                </a:lnTo>
                <a:lnTo>
                  <a:pt x="2812" y="460030"/>
                </a:lnTo>
                <a:close/>
              </a:path>
            </a:pathLst>
          </a:custGeom>
          <a:solidFill>
            <a:sysClr val="window" lastClr="FFFFFF">
              <a:lumMod val="95000"/>
            </a:sysClr>
          </a:solidFill>
          <a:ln>
            <a:noFill/>
          </a:ln>
        </p:spPr>
      </p:pic>
      <p:pic>
        <p:nvPicPr>
          <p:cNvPr id="1542" name="图片占位符 44"/>
          <p:cNvPicPr>
            <a:picLocks noChangeAspect="1"/>
          </p:cNvPicPr>
          <p:nvPr/>
        </p:nvPicPr>
        <p:blipFill>
          <a:blip r:embed="rId6" cstate="print">
            <a:extLst>
              <a:ext uri="{28A0092B-C50C-407E-A947-70E740481C1C}">
                <a14:useLocalDpi xmlns:a14="http://schemas.microsoft.com/office/drawing/2010/main" val="0"/>
              </a:ext>
            </a:extLst>
          </a:blip>
          <a:srcRect l="21006" r="21006"/>
          <a:stretch>
            <a:fillRect/>
          </a:stretch>
        </p:blipFill>
        <p:spPr>
          <a:xfrm>
            <a:off x="7963221" y="4183136"/>
            <a:ext cx="1600877" cy="1841078"/>
          </a:xfrm>
          <a:custGeom>
            <a:avLst/>
            <a:gdLst>
              <a:gd name="connsiteX0" fmla="*/ 793982 w 1600877"/>
              <a:gd name="connsiteY0" fmla="*/ 0 h 1841078"/>
              <a:gd name="connsiteX1" fmla="*/ 1600877 w 1600877"/>
              <a:gd name="connsiteY1" fmla="*/ 465861 h 1841078"/>
              <a:gd name="connsiteX2" fmla="*/ 1598065 w 1600877"/>
              <a:gd name="connsiteY2" fmla="*/ 1381049 h 1841078"/>
              <a:gd name="connsiteX3" fmla="*/ 806895 w 1600877"/>
              <a:gd name="connsiteY3" fmla="*/ 1841078 h 1841078"/>
              <a:gd name="connsiteX4" fmla="*/ 0 w 1600877"/>
              <a:gd name="connsiteY4" fmla="*/ 1375217 h 1841078"/>
              <a:gd name="connsiteX5" fmla="*/ 2812 w 1600877"/>
              <a:gd name="connsiteY5" fmla="*/ 460030 h 1841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00877" h="1841078">
                <a:moveTo>
                  <a:pt x="793982" y="0"/>
                </a:moveTo>
                <a:lnTo>
                  <a:pt x="1600877" y="465861"/>
                </a:lnTo>
                <a:lnTo>
                  <a:pt x="1598065" y="1381049"/>
                </a:lnTo>
                <a:lnTo>
                  <a:pt x="806895" y="1841078"/>
                </a:lnTo>
                <a:lnTo>
                  <a:pt x="0" y="1375217"/>
                </a:lnTo>
                <a:lnTo>
                  <a:pt x="2812" y="460030"/>
                </a:lnTo>
                <a:close/>
              </a:path>
            </a:pathLst>
          </a:custGeom>
          <a:solidFill>
            <a:sysClr val="window" lastClr="FFFFFF">
              <a:lumMod val="95000"/>
            </a:sysClr>
          </a:solidFill>
          <a:ln>
            <a:noFill/>
          </a:ln>
        </p:spPr>
      </p:pic>
      <p:pic>
        <p:nvPicPr>
          <p:cNvPr id="1543" name="图片占位符 46"/>
          <p:cNvPicPr>
            <a:picLocks noChangeAspect="1"/>
          </p:cNvPicPr>
          <p:nvPr/>
        </p:nvPicPr>
        <p:blipFill>
          <a:blip r:embed="rId4">
            <a:extLst>
              <a:ext uri="{28A0092B-C50C-407E-A947-70E740481C1C}">
                <a14:useLocalDpi xmlns:a14="http://schemas.microsoft.com/office/drawing/2010/main" val="0"/>
              </a:ext>
            </a:extLst>
          </a:blip>
          <a:srcRect l="42751" r="42751"/>
          <a:stretch>
            <a:fillRect/>
          </a:stretch>
        </p:blipFill>
        <p:spPr>
          <a:xfrm>
            <a:off x="9660491" y="4183136"/>
            <a:ext cx="1600877" cy="1841078"/>
          </a:xfrm>
          <a:custGeom>
            <a:avLst/>
            <a:gdLst>
              <a:gd name="connsiteX0" fmla="*/ 793982 w 1600877"/>
              <a:gd name="connsiteY0" fmla="*/ 0 h 1841078"/>
              <a:gd name="connsiteX1" fmla="*/ 1600877 w 1600877"/>
              <a:gd name="connsiteY1" fmla="*/ 465861 h 1841078"/>
              <a:gd name="connsiteX2" fmla="*/ 1598065 w 1600877"/>
              <a:gd name="connsiteY2" fmla="*/ 1381049 h 1841078"/>
              <a:gd name="connsiteX3" fmla="*/ 806895 w 1600877"/>
              <a:gd name="connsiteY3" fmla="*/ 1841078 h 1841078"/>
              <a:gd name="connsiteX4" fmla="*/ 0 w 1600877"/>
              <a:gd name="connsiteY4" fmla="*/ 1375217 h 1841078"/>
              <a:gd name="connsiteX5" fmla="*/ 2812 w 1600877"/>
              <a:gd name="connsiteY5" fmla="*/ 460030 h 1841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00877" h="1841078">
                <a:moveTo>
                  <a:pt x="793982" y="0"/>
                </a:moveTo>
                <a:lnTo>
                  <a:pt x="1600877" y="465861"/>
                </a:lnTo>
                <a:lnTo>
                  <a:pt x="1598065" y="1381049"/>
                </a:lnTo>
                <a:lnTo>
                  <a:pt x="806895" y="1841078"/>
                </a:lnTo>
                <a:lnTo>
                  <a:pt x="0" y="1375217"/>
                </a:lnTo>
                <a:lnTo>
                  <a:pt x="2812" y="460030"/>
                </a:lnTo>
                <a:close/>
              </a:path>
            </a:pathLst>
          </a:custGeom>
          <a:solidFill>
            <a:sysClr val="window" lastClr="FFFFFF">
              <a:lumMod val="95000"/>
            </a:sysClr>
          </a:solidFill>
          <a:ln>
            <a:noFill/>
          </a:ln>
        </p:spPr>
      </p:pic>
      <p:sp>
        <p:nvSpPr>
          <p:cNvPr id="1544" name="任意多边形 1543"/>
          <p:cNvSpPr/>
          <p:nvPr/>
        </p:nvSpPr>
        <p:spPr>
          <a:xfrm>
            <a:off x="7131361" y="2737061"/>
            <a:ext cx="1600877" cy="1841078"/>
          </a:xfrm>
          <a:custGeom>
            <a:avLst/>
            <a:gdLst>
              <a:gd name="connsiteX0" fmla="*/ 1037595 w 2092065"/>
              <a:gd name="connsiteY0" fmla="*/ 0 h 2405967"/>
              <a:gd name="connsiteX1" fmla="*/ 2092065 w 2092065"/>
              <a:gd name="connsiteY1" fmla="*/ 608799 h 2405967"/>
              <a:gd name="connsiteX2" fmla="*/ 2088390 w 2092065"/>
              <a:gd name="connsiteY2" fmla="*/ 1804789 h 2405967"/>
              <a:gd name="connsiteX3" fmla="*/ 1054470 w 2092065"/>
              <a:gd name="connsiteY3" fmla="*/ 2405967 h 2405967"/>
              <a:gd name="connsiteX4" fmla="*/ 0 w 2092065"/>
              <a:gd name="connsiteY4" fmla="*/ 1797168 h 2405967"/>
              <a:gd name="connsiteX5" fmla="*/ 3675 w 2092065"/>
              <a:gd name="connsiteY5" fmla="*/ 601179 h 24059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92065" h="2405967">
                <a:moveTo>
                  <a:pt x="1037595" y="0"/>
                </a:moveTo>
                <a:lnTo>
                  <a:pt x="2092065" y="608799"/>
                </a:lnTo>
                <a:lnTo>
                  <a:pt x="2088390" y="1804789"/>
                </a:lnTo>
                <a:lnTo>
                  <a:pt x="1054470" y="2405967"/>
                </a:lnTo>
                <a:lnTo>
                  <a:pt x="0" y="1797168"/>
                </a:lnTo>
                <a:lnTo>
                  <a:pt x="3675" y="601179"/>
                </a:lnTo>
                <a:close/>
              </a:path>
            </a:pathLst>
          </a:custGeom>
          <a:solidFill>
            <a:srgbClr val="157E9F">
              <a:alpha val="90000"/>
            </a:srgbClr>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r>
              <a:rPr kumimoji="0" lang="zh-CN" altLang="en-US" sz="1800" b="0" i="0" u="none" strike="noStrike" kern="0" cap="none" spc="0" normalizeH="0" baseline="0" noProof="0">
                <a:ln>
                  <a:noFill/>
                </a:ln>
                <a:solidFill>
                  <a:prstClr val="white"/>
                </a:solidFill>
                <a:effectLst/>
                <a:uLnTx/>
                <a:uFillTx/>
                <a:latin typeface="Segoe UI" panose="020B0502040204020203"/>
                <a:ea typeface="微软雅黑" panose="020B0503020204020204" pitchFamily="34" charset="-122"/>
                <a:cs typeface="+mn-cs"/>
              </a:rPr>
              <a:t>关键词</a:t>
            </a:r>
            <a:endParaRPr kumimoji="0" lang="en-US" altLang="zh-CN" sz="1800" b="0" i="0" u="none" strike="noStrike" kern="0" cap="none" spc="0" normalizeH="0" baseline="0" noProof="0">
              <a:ln>
                <a:noFill/>
              </a:ln>
              <a:solidFill>
                <a:prstClr val="white"/>
              </a:solidFill>
              <a:effectLst/>
              <a:uLnTx/>
              <a:uFillTx/>
              <a:latin typeface="Segoe UI" panose="020B0502040204020203"/>
              <a:ea typeface="微软雅黑" panose="020B0503020204020204" pitchFamily="34" charset="-122"/>
              <a:cs typeface="+mn-cs"/>
            </a:endParaRPr>
          </a:p>
        </p:txBody>
      </p:sp>
      <p:sp>
        <p:nvSpPr>
          <p:cNvPr id="1545" name="任意多边形 1544"/>
          <p:cNvSpPr/>
          <p:nvPr/>
        </p:nvSpPr>
        <p:spPr>
          <a:xfrm>
            <a:off x="8817448" y="2737061"/>
            <a:ext cx="1600877" cy="1841078"/>
          </a:xfrm>
          <a:custGeom>
            <a:avLst/>
            <a:gdLst>
              <a:gd name="connsiteX0" fmla="*/ 1037595 w 2092065"/>
              <a:gd name="connsiteY0" fmla="*/ 0 h 2405967"/>
              <a:gd name="connsiteX1" fmla="*/ 2092065 w 2092065"/>
              <a:gd name="connsiteY1" fmla="*/ 608799 h 2405967"/>
              <a:gd name="connsiteX2" fmla="*/ 2088390 w 2092065"/>
              <a:gd name="connsiteY2" fmla="*/ 1804789 h 2405967"/>
              <a:gd name="connsiteX3" fmla="*/ 1054470 w 2092065"/>
              <a:gd name="connsiteY3" fmla="*/ 2405967 h 2405967"/>
              <a:gd name="connsiteX4" fmla="*/ 0 w 2092065"/>
              <a:gd name="connsiteY4" fmla="*/ 1797168 h 2405967"/>
              <a:gd name="connsiteX5" fmla="*/ 3675 w 2092065"/>
              <a:gd name="connsiteY5" fmla="*/ 601179 h 24059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92065" h="2405967">
                <a:moveTo>
                  <a:pt x="1037595" y="0"/>
                </a:moveTo>
                <a:lnTo>
                  <a:pt x="2092065" y="608799"/>
                </a:lnTo>
                <a:lnTo>
                  <a:pt x="2088390" y="1804789"/>
                </a:lnTo>
                <a:lnTo>
                  <a:pt x="1054470" y="2405967"/>
                </a:lnTo>
                <a:lnTo>
                  <a:pt x="0" y="1797168"/>
                </a:lnTo>
                <a:lnTo>
                  <a:pt x="3675" y="601179"/>
                </a:lnTo>
                <a:close/>
              </a:path>
            </a:pathLst>
          </a:custGeom>
          <a:solidFill>
            <a:srgbClr val="157E9F">
              <a:alpha val="90000"/>
            </a:srgbClr>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r>
              <a:rPr kumimoji="0" lang="zh-CN" altLang="en-US" sz="1800" b="0" i="0" u="none" strike="noStrike" kern="0" cap="none" spc="0" normalizeH="0" baseline="0" noProof="0">
                <a:ln>
                  <a:noFill/>
                </a:ln>
                <a:solidFill>
                  <a:prstClr val="white"/>
                </a:solidFill>
                <a:effectLst/>
                <a:uLnTx/>
                <a:uFillTx/>
                <a:latin typeface="Segoe UI" panose="020B0502040204020203"/>
                <a:ea typeface="微软雅黑" panose="020B0503020204020204" pitchFamily="34" charset="-122"/>
                <a:cs typeface="+mn-cs"/>
              </a:rPr>
              <a:t>关键词</a:t>
            </a:r>
            <a:endParaRPr kumimoji="0" lang="en-US" altLang="zh-CN" sz="1800" b="0" i="0" u="none" strike="noStrike" kern="0" cap="none" spc="0" normalizeH="0" baseline="0" noProof="0">
              <a:ln>
                <a:noFill/>
              </a:ln>
              <a:solidFill>
                <a:prstClr val="white"/>
              </a:solidFill>
              <a:effectLst/>
              <a:uLnTx/>
              <a:uFillTx/>
              <a:latin typeface="Segoe UI" panose="020B0502040204020203"/>
              <a:ea typeface="微软雅黑" panose="020B0503020204020204" pitchFamily="34" charset="-122"/>
              <a:cs typeface="+mn-cs"/>
            </a:endParaRPr>
          </a:p>
        </p:txBody>
      </p:sp>
      <p:sp>
        <p:nvSpPr>
          <p:cNvPr id="1546" name="任意多边形 1545"/>
          <p:cNvSpPr/>
          <p:nvPr/>
        </p:nvSpPr>
        <p:spPr>
          <a:xfrm>
            <a:off x="6288317" y="4183137"/>
            <a:ext cx="1600877" cy="1841078"/>
          </a:xfrm>
          <a:custGeom>
            <a:avLst/>
            <a:gdLst>
              <a:gd name="connsiteX0" fmla="*/ 1037595 w 2092065"/>
              <a:gd name="connsiteY0" fmla="*/ 0 h 2405967"/>
              <a:gd name="connsiteX1" fmla="*/ 2092065 w 2092065"/>
              <a:gd name="connsiteY1" fmla="*/ 608799 h 2405967"/>
              <a:gd name="connsiteX2" fmla="*/ 2088390 w 2092065"/>
              <a:gd name="connsiteY2" fmla="*/ 1804789 h 2405967"/>
              <a:gd name="connsiteX3" fmla="*/ 1054470 w 2092065"/>
              <a:gd name="connsiteY3" fmla="*/ 2405967 h 2405967"/>
              <a:gd name="connsiteX4" fmla="*/ 0 w 2092065"/>
              <a:gd name="connsiteY4" fmla="*/ 1797168 h 2405967"/>
              <a:gd name="connsiteX5" fmla="*/ 3675 w 2092065"/>
              <a:gd name="connsiteY5" fmla="*/ 601179 h 24059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92065" h="2405967">
                <a:moveTo>
                  <a:pt x="1037595" y="0"/>
                </a:moveTo>
                <a:lnTo>
                  <a:pt x="2092065" y="608799"/>
                </a:lnTo>
                <a:lnTo>
                  <a:pt x="2088390" y="1804789"/>
                </a:lnTo>
                <a:lnTo>
                  <a:pt x="1054470" y="2405967"/>
                </a:lnTo>
                <a:lnTo>
                  <a:pt x="0" y="1797168"/>
                </a:lnTo>
                <a:lnTo>
                  <a:pt x="3675" y="601179"/>
                </a:lnTo>
                <a:close/>
              </a:path>
            </a:pathLst>
          </a:custGeom>
          <a:solidFill>
            <a:srgbClr val="157E9F">
              <a:alpha val="90000"/>
            </a:srgbClr>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r>
              <a:rPr kumimoji="0" lang="zh-CN" altLang="en-US" sz="1800" b="0" i="0" u="none" strike="noStrike" kern="0" cap="none" spc="0" normalizeH="0" baseline="0" noProof="0">
                <a:ln>
                  <a:noFill/>
                </a:ln>
                <a:solidFill>
                  <a:prstClr val="white"/>
                </a:solidFill>
                <a:effectLst/>
                <a:uLnTx/>
                <a:uFillTx/>
                <a:latin typeface="Segoe UI" panose="020B0502040204020203"/>
                <a:ea typeface="微软雅黑" panose="020B0503020204020204" pitchFamily="34" charset="-122"/>
                <a:cs typeface="+mn-cs"/>
              </a:rPr>
              <a:t>关键词</a:t>
            </a:r>
            <a:endParaRPr kumimoji="0" lang="en-US" altLang="zh-CN" sz="1800" b="0" i="0" u="none" strike="noStrike" kern="0" cap="none" spc="0" normalizeH="0" baseline="0" noProof="0">
              <a:ln>
                <a:noFill/>
              </a:ln>
              <a:solidFill>
                <a:prstClr val="white"/>
              </a:solidFill>
              <a:effectLst/>
              <a:uLnTx/>
              <a:uFillTx/>
              <a:latin typeface="Segoe UI" panose="020B0502040204020203"/>
              <a:ea typeface="微软雅黑" panose="020B0503020204020204" pitchFamily="34" charset="-122"/>
              <a:cs typeface="+mn-cs"/>
            </a:endParaRPr>
          </a:p>
        </p:txBody>
      </p:sp>
      <p:sp>
        <p:nvSpPr>
          <p:cNvPr id="1547" name="任意多边形 1546"/>
          <p:cNvSpPr/>
          <p:nvPr/>
        </p:nvSpPr>
        <p:spPr>
          <a:xfrm>
            <a:off x="7974404" y="4183137"/>
            <a:ext cx="1600877" cy="1841078"/>
          </a:xfrm>
          <a:custGeom>
            <a:avLst/>
            <a:gdLst>
              <a:gd name="connsiteX0" fmla="*/ 1037595 w 2092065"/>
              <a:gd name="connsiteY0" fmla="*/ 0 h 2405967"/>
              <a:gd name="connsiteX1" fmla="*/ 2092065 w 2092065"/>
              <a:gd name="connsiteY1" fmla="*/ 608799 h 2405967"/>
              <a:gd name="connsiteX2" fmla="*/ 2088390 w 2092065"/>
              <a:gd name="connsiteY2" fmla="*/ 1804789 h 2405967"/>
              <a:gd name="connsiteX3" fmla="*/ 1054470 w 2092065"/>
              <a:gd name="connsiteY3" fmla="*/ 2405967 h 2405967"/>
              <a:gd name="connsiteX4" fmla="*/ 0 w 2092065"/>
              <a:gd name="connsiteY4" fmla="*/ 1797168 h 2405967"/>
              <a:gd name="connsiteX5" fmla="*/ 3675 w 2092065"/>
              <a:gd name="connsiteY5" fmla="*/ 601179 h 24059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92065" h="2405967">
                <a:moveTo>
                  <a:pt x="1037595" y="0"/>
                </a:moveTo>
                <a:lnTo>
                  <a:pt x="2092065" y="608799"/>
                </a:lnTo>
                <a:lnTo>
                  <a:pt x="2088390" y="1804789"/>
                </a:lnTo>
                <a:lnTo>
                  <a:pt x="1054470" y="2405967"/>
                </a:lnTo>
                <a:lnTo>
                  <a:pt x="0" y="1797168"/>
                </a:lnTo>
                <a:lnTo>
                  <a:pt x="3675" y="601179"/>
                </a:lnTo>
                <a:close/>
              </a:path>
            </a:pathLst>
          </a:custGeom>
          <a:solidFill>
            <a:srgbClr val="157E9F">
              <a:alpha val="90000"/>
            </a:srgbClr>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r>
              <a:rPr kumimoji="0" lang="zh-CN" altLang="en-US" sz="1800" b="0" i="0" u="none" strike="noStrike" kern="0" cap="none" spc="0" normalizeH="0" baseline="0" noProof="0">
                <a:ln>
                  <a:noFill/>
                </a:ln>
                <a:solidFill>
                  <a:prstClr val="white"/>
                </a:solidFill>
                <a:effectLst/>
                <a:uLnTx/>
                <a:uFillTx/>
                <a:latin typeface="Segoe UI" panose="020B0502040204020203"/>
                <a:ea typeface="微软雅黑" panose="020B0503020204020204" pitchFamily="34" charset="-122"/>
                <a:cs typeface="+mn-cs"/>
              </a:rPr>
              <a:t>关键词</a:t>
            </a:r>
            <a:endParaRPr kumimoji="0" lang="en-US" altLang="zh-CN" sz="1800" b="0" i="0" u="none" strike="noStrike" kern="0" cap="none" spc="0" normalizeH="0" baseline="0" noProof="0">
              <a:ln>
                <a:noFill/>
              </a:ln>
              <a:solidFill>
                <a:prstClr val="white"/>
              </a:solidFill>
              <a:effectLst/>
              <a:uLnTx/>
              <a:uFillTx/>
              <a:latin typeface="Segoe UI" panose="020B0502040204020203"/>
              <a:ea typeface="微软雅黑" panose="020B0503020204020204" pitchFamily="34" charset="-122"/>
              <a:cs typeface="+mn-cs"/>
            </a:endParaRPr>
          </a:p>
        </p:txBody>
      </p:sp>
      <p:sp>
        <p:nvSpPr>
          <p:cNvPr id="1548" name="任意多边形 1547"/>
          <p:cNvSpPr/>
          <p:nvPr/>
        </p:nvSpPr>
        <p:spPr>
          <a:xfrm>
            <a:off x="9660491" y="4183137"/>
            <a:ext cx="1600877" cy="1841078"/>
          </a:xfrm>
          <a:custGeom>
            <a:avLst/>
            <a:gdLst>
              <a:gd name="connsiteX0" fmla="*/ 1037595 w 2092065"/>
              <a:gd name="connsiteY0" fmla="*/ 0 h 2405967"/>
              <a:gd name="connsiteX1" fmla="*/ 2092065 w 2092065"/>
              <a:gd name="connsiteY1" fmla="*/ 608799 h 2405967"/>
              <a:gd name="connsiteX2" fmla="*/ 2088390 w 2092065"/>
              <a:gd name="connsiteY2" fmla="*/ 1804789 h 2405967"/>
              <a:gd name="connsiteX3" fmla="*/ 1054470 w 2092065"/>
              <a:gd name="connsiteY3" fmla="*/ 2405967 h 2405967"/>
              <a:gd name="connsiteX4" fmla="*/ 0 w 2092065"/>
              <a:gd name="connsiteY4" fmla="*/ 1797168 h 2405967"/>
              <a:gd name="connsiteX5" fmla="*/ 3675 w 2092065"/>
              <a:gd name="connsiteY5" fmla="*/ 601179 h 24059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92065" h="2405967">
                <a:moveTo>
                  <a:pt x="1037595" y="0"/>
                </a:moveTo>
                <a:lnTo>
                  <a:pt x="2092065" y="608799"/>
                </a:lnTo>
                <a:lnTo>
                  <a:pt x="2088390" y="1804789"/>
                </a:lnTo>
                <a:lnTo>
                  <a:pt x="1054470" y="2405967"/>
                </a:lnTo>
                <a:lnTo>
                  <a:pt x="0" y="1797168"/>
                </a:lnTo>
                <a:lnTo>
                  <a:pt x="3675" y="601179"/>
                </a:lnTo>
                <a:close/>
              </a:path>
            </a:pathLst>
          </a:custGeom>
          <a:solidFill>
            <a:srgbClr val="157E9F">
              <a:alpha val="90000"/>
            </a:srgbClr>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r>
              <a:rPr kumimoji="0" lang="zh-CN" altLang="en-US" sz="1800" b="0" i="0" u="none" strike="noStrike" kern="0" cap="none" spc="0" normalizeH="0" baseline="0" noProof="0">
                <a:ln>
                  <a:noFill/>
                </a:ln>
                <a:solidFill>
                  <a:prstClr val="white"/>
                </a:solidFill>
                <a:effectLst/>
                <a:uLnTx/>
                <a:uFillTx/>
                <a:latin typeface="Segoe UI" panose="020B0502040204020203"/>
                <a:ea typeface="微软雅黑" panose="020B0503020204020204" pitchFamily="34" charset="-122"/>
                <a:cs typeface="+mn-cs"/>
              </a:rPr>
              <a:t>关键词</a:t>
            </a:r>
            <a:endParaRPr kumimoji="0" lang="en-US" altLang="zh-CN" sz="1800" b="0" i="0" u="none" strike="noStrike" kern="0" cap="none" spc="0" normalizeH="0" baseline="0" noProof="0">
              <a:ln>
                <a:noFill/>
              </a:ln>
              <a:solidFill>
                <a:prstClr val="white"/>
              </a:solidFill>
              <a:effectLst/>
              <a:uLnTx/>
              <a:uFillTx/>
              <a:latin typeface="Segoe UI" panose="020B0502040204020203"/>
              <a:ea typeface="微软雅黑" panose="020B0503020204020204" pitchFamily="34" charset="-122"/>
              <a:cs typeface="+mn-cs"/>
            </a:endParaRPr>
          </a:p>
        </p:txBody>
      </p:sp>
      <p:sp>
        <p:nvSpPr>
          <p:cNvPr id="1549" name="任意多边形 1548"/>
          <p:cNvSpPr/>
          <p:nvPr/>
        </p:nvSpPr>
        <p:spPr>
          <a:xfrm>
            <a:off x="7974403" y="1290986"/>
            <a:ext cx="1600877" cy="1841078"/>
          </a:xfrm>
          <a:custGeom>
            <a:avLst/>
            <a:gdLst>
              <a:gd name="connsiteX0" fmla="*/ 1037595 w 2092065"/>
              <a:gd name="connsiteY0" fmla="*/ 0 h 2405967"/>
              <a:gd name="connsiteX1" fmla="*/ 2092065 w 2092065"/>
              <a:gd name="connsiteY1" fmla="*/ 608799 h 2405967"/>
              <a:gd name="connsiteX2" fmla="*/ 2088390 w 2092065"/>
              <a:gd name="connsiteY2" fmla="*/ 1804789 h 2405967"/>
              <a:gd name="connsiteX3" fmla="*/ 1054470 w 2092065"/>
              <a:gd name="connsiteY3" fmla="*/ 2405967 h 2405967"/>
              <a:gd name="connsiteX4" fmla="*/ 0 w 2092065"/>
              <a:gd name="connsiteY4" fmla="*/ 1797168 h 2405967"/>
              <a:gd name="connsiteX5" fmla="*/ 3675 w 2092065"/>
              <a:gd name="connsiteY5" fmla="*/ 601179 h 24059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92065" h="2405967">
                <a:moveTo>
                  <a:pt x="1037595" y="0"/>
                </a:moveTo>
                <a:lnTo>
                  <a:pt x="2092065" y="608799"/>
                </a:lnTo>
                <a:lnTo>
                  <a:pt x="2088390" y="1804789"/>
                </a:lnTo>
                <a:lnTo>
                  <a:pt x="1054470" y="2405967"/>
                </a:lnTo>
                <a:lnTo>
                  <a:pt x="0" y="1797168"/>
                </a:lnTo>
                <a:lnTo>
                  <a:pt x="3675" y="601179"/>
                </a:lnTo>
                <a:close/>
              </a:path>
            </a:pathLst>
          </a:custGeom>
          <a:solidFill>
            <a:srgbClr val="157E9F">
              <a:alpha val="90000"/>
            </a:srgbClr>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r>
              <a:rPr kumimoji="0" lang="zh-CN" altLang="en-US" sz="1800" b="0" i="0" u="none" strike="noStrike" kern="0" cap="none" spc="0" normalizeH="0" baseline="0" noProof="0">
                <a:ln>
                  <a:noFill/>
                </a:ln>
                <a:solidFill>
                  <a:prstClr val="white"/>
                </a:solidFill>
                <a:effectLst/>
                <a:uLnTx/>
                <a:uFillTx/>
                <a:latin typeface="Segoe UI" panose="020B0502040204020203"/>
                <a:ea typeface="微软雅黑" panose="020B0503020204020204" pitchFamily="34" charset="-122"/>
                <a:cs typeface="+mn-cs"/>
              </a:rPr>
              <a:t>关键词</a:t>
            </a:r>
            <a:endParaRPr kumimoji="0" lang="en-US" altLang="zh-CN" sz="1800" b="0" i="0" u="none" strike="noStrike" kern="0" cap="none" spc="0" normalizeH="0" baseline="0" noProof="0">
              <a:ln>
                <a:noFill/>
              </a:ln>
              <a:solidFill>
                <a:prstClr val="white"/>
              </a:solidFill>
              <a:effectLst/>
              <a:uLnTx/>
              <a:uFillTx/>
              <a:latin typeface="Segoe UI" panose="020B0502040204020203"/>
              <a:ea typeface="微软雅黑" panose="020B0503020204020204" pitchFamily="34" charset="-122"/>
              <a:cs typeface="+mn-cs"/>
            </a:endParaRPr>
          </a:p>
        </p:txBody>
      </p:sp>
      <p:sp>
        <p:nvSpPr>
          <p:cNvPr id="1550" name="矩形 1549"/>
          <p:cNvSpPr/>
          <p:nvPr/>
        </p:nvSpPr>
        <p:spPr>
          <a:xfrm>
            <a:off x="1401910" y="3317977"/>
            <a:ext cx="4310304" cy="1754326"/>
          </a:xfrm>
          <a:prstGeom prst="rect">
            <a:avLst/>
          </a:prstGeom>
        </p:spPr>
        <p:txBody>
          <a:bodyPr wrap="square">
            <a:spAutoFit/>
          </a:bodyPr>
          <a:lstStyle/>
          <a:p>
            <a:pPr>
              <a:lnSpc>
                <a:spcPct val="150000"/>
              </a:lnSpc>
            </a:pPr>
            <a:r>
              <a:rPr lang="zh-CN" altLang="en-US">
                <a:latin typeface="微软雅黑" panose="020B0503020204020204" pitchFamily="34" charset="-122"/>
                <a:ea typeface="微软雅黑" panose="020B0503020204020204" pitchFamily="34" charset="-122"/>
              </a:rPr>
              <a:t>工作报告的内容主要是向上级汇报工作，其表达方式以叙述、说明为主，在语言运用上要突出陈述性，把事情交代清楚，充分显示内容的真实和材料的客观。</a:t>
            </a:r>
            <a:endParaRPr lang="zh-CN" altLang="en-US" sz="1400">
              <a:solidFill>
                <a:prstClr val="black">
                  <a:lumMod val="85000"/>
                  <a:lumOff val="15000"/>
                </a:prstClr>
              </a:solidFill>
              <a:latin typeface="微软雅黑" panose="020B0503020204020204" pitchFamily="34" charset="-122"/>
              <a:ea typeface="微软雅黑" panose="020B0503020204020204" pitchFamily="34" charset="-122"/>
            </a:endParaRPr>
          </a:p>
        </p:txBody>
      </p:sp>
      <p:sp>
        <p:nvSpPr>
          <p:cNvPr id="1551" name="文本框 1550" descr="e7d195523061f1c0eeea6093757869ed96c70d3a55043898177DBE978DF1F0B74FC812571F00AB6B97C820D3D6FF58C53BC7C157C3599131EAF3BCC75AA2AE0656FF004AE0DAAA90A2C06EBF5062302BCA8BF707A9561947B25B25C3C0B815CEEE6E06F304B4E859D763208AFF9ACAB98BA333FAF43C6D7D3C1DAC9F00CCED46E991BCAF9B6050670A13BC768026AE80"/>
          <p:cNvSpPr txBox="1"/>
          <p:nvPr/>
        </p:nvSpPr>
        <p:spPr>
          <a:xfrm>
            <a:off x="1401910" y="2374679"/>
            <a:ext cx="4241370" cy="830997"/>
          </a:xfrm>
          <a:prstGeom prst="rect">
            <a:avLst/>
          </a:prstGeom>
          <a:noFill/>
        </p:spPr>
        <p:txBody>
          <a:bodyPr wrap="square" rtlCol="0">
            <a:spAutoFit/>
          </a:bodyPr>
          <a:lstStyle/>
          <a:p>
            <a:r>
              <a:rPr lang="zh-CN" altLang="en-US" sz="2800" b="1">
                <a:solidFill>
                  <a:prstClr val="black">
                    <a:lumMod val="85000"/>
                    <a:lumOff val="15000"/>
                  </a:prstClr>
                </a:solidFill>
                <a:latin typeface="微软雅黑" panose="020B0503020204020204" pitchFamily="34" charset="-122"/>
                <a:ea typeface="微软雅黑" panose="020B0503020204020204" pitchFamily="34" charset="-122"/>
              </a:rPr>
              <a:t>输入你的关键词</a:t>
            </a:r>
            <a:endParaRPr lang="en-US" altLang="zh-CN" sz="2800" b="1">
              <a:solidFill>
                <a:prstClr val="black">
                  <a:lumMod val="85000"/>
                  <a:lumOff val="15000"/>
                </a:prstClr>
              </a:solidFill>
              <a:latin typeface="微软雅黑" panose="020B0503020204020204" pitchFamily="34" charset="-122"/>
              <a:ea typeface="微软雅黑" panose="020B0503020204020204" pitchFamily="34" charset="-122"/>
            </a:endParaRPr>
          </a:p>
          <a:p>
            <a:r>
              <a:rPr lang="en-US" altLang="zh-CN" sz="2000" b="1">
                <a:solidFill>
                  <a:prstClr val="black">
                    <a:lumMod val="85000"/>
                    <a:lumOff val="15000"/>
                  </a:prstClr>
                </a:solidFill>
                <a:latin typeface="微软雅黑" panose="020B0503020204020204" pitchFamily="34" charset="-122"/>
                <a:ea typeface="微软雅黑" panose="020B0503020204020204" pitchFamily="34" charset="-122"/>
              </a:rPr>
              <a:t>ENTER YOUR KEYWORD</a:t>
            </a:r>
          </a:p>
        </p:txBody>
      </p:sp>
      <p:cxnSp>
        <p:nvCxnSpPr>
          <p:cNvPr id="1552" name="直接连接符 1551"/>
          <p:cNvCxnSpPr/>
          <p:nvPr/>
        </p:nvCxnSpPr>
        <p:spPr>
          <a:xfrm>
            <a:off x="1539802" y="5296905"/>
            <a:ext cx="481312" cy="0"/>
          </a:xfrm>
          <a:prstGeom prst="line">
            <a:avLst/>
          </a:prstGeom>
          <a:noFill/>
          <a:ln w="28575" cap="flat" cmpd="sng" algn="ctr">
            <a:solidFill>
              <a:sysClr val="windowText" lastClr="000000">
                <a:lumMod val="75000"/>
                <a:lumOff val="25000"/>
              </a:sysClr>
            </a:solidFill>
            <a:prstDash val="solid"/>
            <a:miter lim="800000"/>
          </a:ln>
          <a:effectLst/>
        </p:spPr>
      </p:cxnSp>
      <p:grpSp>
        <p:nvGrpSpPr>
          <p:cNvPr id="1553" name="组合 1552"/>
          <p:cNvGrpSpPr/>
          <p:nvPr/>
        </p:nvGrpSpPr>
        <p:grpSpPr>
          <a:xfrm>
            <a:off x="657825" y="516224"/>
            <a:ext cx="464920" cy="541655"/>
            <a:chOff x="6491288" y="6051550"/>
            <a:chExt cx="327025" cy="381000"/>
          </a:xfrm>
        </p:grpSpPr>
        <p:sp>
          <p:nvSpPr>
            <p:cNvPr id="1554" name="Oval 83"/>
            <p:cNvSpPr>
              <a:spLocks noChangeArrowheads="1"/>
            </p:cNvSpPr>
            <p:nvPr/>
          </p:nvSpPr>
          <p:spPr bwMode="auto">
            <a:xfrm>
              <a:off x="6719888" y="6051550"/>
              <a:ext cx="98425" cy="98425"/>
            </a:xfrm>
            <a:prstGeom prst="ellipse">
              <a:avLst/>
            </a:prstGeom>
            <a:noFill/>
            <a:ln w="25400" cap="rnd">
              <a:solidFill>
                <a:schemeClr val="tx1">
                  <a:lumMod val="85000"/>
                  <a:lumOff val="15000"/>
                </a:schemeClr>
              </a:solidFill>
              <a:prstDash val="solid"/>
              <a:rou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zh-CN" altLang="en-US"/>
            </a:p>
          </p:txBody>
        </p:sp>
        <p:sp>
          <p:nvSpPr>
            <p:cNvPr id="1555" name="Oval 84"/>
            <p:cNvSpPr>
              <a:spLocks noChangeArrowheads="1"/>
            </p:cNvSpPr>
            <p:nvPr/>
          </p:nvSpPr>
          <p:spPr bwMode="auto">
            <a:xfrm>
              <a:off x="6491288" y="6191250"/>
              <a:ext cx="101600" cy="98425"/>
            </a:xfrm>
            <a:prstGeom prst="ellipse">
              <a:avLst/>
            </a:prstGeom>
            <a:noFill/>
            <a:ln w="25400" cap="rnd">
              <a:solidFill>
                <a:schemeClr val="tx1">
                  <a:lumMod val="85000"/>
                  <a:lumOff val="15000"/>
                </a:schemeClr>
              </a:solidFill>
              <a:prstDash val="solid"/>
              <a:rou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zh-CN" altLang="en-US"/>
            </a:p>
          </p:txBody>
        </p:sp>
        <p:sp>
          <p:nvSpPr>
            <p:cNvPr id="1556" name="Oval 85"/>
            <p:cNvSpPr>
              <a:spLocks noChangeArrowheads="1"/>
            </p:cNvSpPr>
            <p:nvPr/>
          </p:nvSpPr>
          <p:spPr bwMode="auto">
            <a:xfrm>
              <a:off x="6719888" y="6330950"/>
              <a:ext cx="98425" cy="101600"/>
            </a:xfrm>
            <a:prstGeom prst="ellipse">
              <a:avLst/>
            </a:prstGeom>
            <a:noFill/>
            <a:ln w="25400" cap="rnd">
              <a:solidFill>
                <a:schemeClr val="tx1">
                  <a:lumMod val="85000"/>
                  <a:lumOff val="15000"/>
                </a:schemeClr>
              </a:solidFill>
              <a:prstDash val="solid"/>
              <a:rou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zh-CN" altLang="en-US"/>
            </a:p>
          </p:txBody>
        </p:sp>
        <p:sp>
          <p:nvSpPr>
            <p:cNvPr id="1557" name="Line 86"/>
            <p:cNvSpPr>
              <a:spLocks noChangeShapeType="1"/>
            </p:cNvSpPr>
            <p:nvPr/>
          </p:nvSpPr>
          <p:spPr bwMode="auto">
            <a:xfrm>
              <a:off x="6583363" y="6267450"/>
              <a:ext cx="142875" cy="88900"/>
            </a:xfrm>
            <a:prstGeom prst="line">
              <a:avLst/>
            </a:prstGeom>
            <a:noFill/>
            <a:ln w="25400" cap="rnd">
              <a:solidFill>
                <a:schemeClr val="tx1">
                  <a:lumMod val="85000"/>
                  <a:lumOff val="15000"/>
                </a:schemeClr>
              </a:solidFill>
              <a:prstDash val="solid"/>
              <a:rou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lstStyle/>
            <a:p>
              <a:endParaRPr lang="zh-CN" altLang="en-US"/>
            </a:p>
          </p:txBody>
        </p:sp>
        <p:sp>
          <p:nvSpPr>
            <p:cNvPr id="1558" name="Line 87"/>
            <p:cNvSpPr>
              <a:spLocks noChangeShapeType="1"/>
            </p:cNvSpPr>
            <p:nvPr/>
          </p:nvSpPr>
          <p:spPr bwMode="auto">
            <a:xfrm flipV="1">
              <a:off x="6583363" y="6130925"/>
              <a:ext cx="142875" cy="82550"/>
            </a:xfrm>
            <a:prstGeom prst="line">
              <a:avLst/>
            </a:prstGeom>
            <a:noFill/>
            <a:ln w="25400" cap="rnd">
              <a:solidFill>
                <a:schemeClr val="tx1">
                  <a:lumMod val="85000"/>
                  <a:lumOff val="15000"/>
                </a:schemeClr>
              </a:solidFill>
              <a:prstDash val="solid"/>
              <a:rou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lstStyle/>
            <a:p>
              <a:endParaRPr lang="zh-CN" altLang="en-US"/>
            </a:p>
          </p:txBody>
        </p:sp>
      </p:grpSp>
      <p:sp>
        <p:nvSpPr>
          <p:cNvPr id="1559" name="文本框 1558"/>
          <p:cNvSpPr txBox="1"/>
          <p:nvPr/>
        </p:nvSpPr>
        <p:spPr>
          <a:xfrm>
            <a:off x="1316838" y="523185"/>
            <a:ext cx="3298785" cy="523220"/>
          </a:xfrm>
          <a:prstGeom prst="rect">
            <a:avLst/>
          </a:prstGeom>
          <a:noFill/>
        </p:spPr>
        <p:txBody>
          <a:bodyPr wrap="square" rtlCol="0">
            <a:spAutoFit/>
          </a:bodyPr>
          <a:lstStyle/>
          <a:p>
            <a:r>
              <a:rPr lang="zh-CN" altLang="en-US" sz="2800">
                <a:latin typeface="微软雅黑" panose="020B0503020204020204" pitchFamily="34" charset="-122"/>
                <a:ea typeface="微软雅黑" panose="020B0503020204020204" pitchFamily="34" charset="-122"/>
              </a:rPr>
              <a:t>这里添加您的内容</a:t>
            </a:r>
          </a:p>
        </p:txBody>
      </p:sp>
    </p:spTree>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bg>
      <p:bgPr>
        <a:solidFill>
          <a:srgbClr val="157E9F"/>
        </a:solidFill>
        <a:effectLst/>
      </p:bgPr>
    </p:bg>
    <p:spTree>
      <p:nvGrpSpPr>
        <p:cNvPr id="1" name=""/>
        <p:cNvGrpSpPr/>
        <p:nvPr/>
      </p:nvGrpSpPr>
      <p:grpSpPr>
        <a:xfrm>
          <a:off x="0" y="0"/>
          <a:ext cx="0" cy="0"/>
          <a:chOff x="0" y="0"/>
          <a:chExt cx="0" cy="0"/>
        </a:xfrm>
      </p:grpSpPr>
      <p:sp>
        <p:nvSpPr>
          <p:cNvPr id="5" name="圆角矩形 4"/>
          <p:cNvSpPr/>
          <p:nvPr/>
        </p:nvSpPr>
        <p:spPr>
          <a:xfrm>
            <a:off x="388015" y="293706"/>
            <a:ext cx="11449455" cy="6274340"/>
          </a:xfrm>
          <a:prstGeom prst="roundRect">
            <a:avLst>
              <a:gd name="adj" fmla="val 1783"/>
            </a:avLst>
          </a:prstGeom>
          <a:solidFill>
            <a:schemeClr val="bg1"/>
          </a:solidFill>
          <a:ln>
            <a:noFill/>
          </a:ln>
          <a:effectLst>
            <a:outerShdw blurRad="241300" dist="88900" dir="2700000" algn="tl"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519" name="组合 518"/>
          <p:cNvGrpSpPr/>
          <p:nvPr/>
        </p:nvGrpSpPr>
        <p:grpSpPr>
          <a:xfrm>
            <a:off x="657825" y="516224"/>
            <a:ext cx="464920" cy="541655"/>
            <a:chOff x="6491288" y="6051550"/>
            <a:chExt cx="327025" cy="381000"/>
          </a:xfrm>
        </p:grpSpPr>
        <p:sp>
          <p:nvSpPr>
            <p:cNvPr id="520" name="Oval 83"/>
            <p:cNvSpPr>
              <a:spLocks noChangeArrowheads="1"/>
            </p:cNvSpPr>
            <p:nvPr/>
          </p:nvSpPr>
          <p:spPr bwMode="auto">
            <a:xfrm>
              <a:off x="6719888" y="6051550"/>
              <a:ext cx="98425" cy="98425"/>
            </a:xfrm>
            <a:prstGeom prst="ellipse">
              <a:avLst/>
            </a:prstGeom>
            <a:noFill/>
            <a:ln w="25400" cap="rnd">
              <a:solidFill>
                <a:schemeClr val="tx1">
                  <a:lumMod val="85000"/>
                  <a:lumOff val="15000"/>
                </a:schemeClr>
              </a:solidFill>
              <a:prstDash val="solid"/>
              <a:rou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zh-CN" altLang="en-US"/>
            </a:p>
          </p:txBody>
        </p:sp>
        <p:sp>
          <p:nvSpPr>
            <p:cNvPr id="521" name="Oval 84"/>
            <p:cNvSpPr>
              <a:spLocks noChangeArrowheads="1"/>
            </p:cNvSpPr>
            <p:nvPr/>
          </p:nvSpPr>
          <p:spPr bwMode="auto">
            <a:xfrm>
              <a:off x="6491288" y="6191250"/>
              <a:ext cx="101600" cy="98425"/>
            </a:xfrm>
            <a:prstGeom prst="ellipse">
              <a:avLst/>
            </a:prstGeom>
            <a:noFill/>
            <a:ln w="25400" cap="rnd">
              <a:solidFill>
                <a:schemeClr val="tx1">
                  <a:lumMod val="85000"/>
                  <a:lumOff val="15000"/>
                </a:schemeClr>
              </a:solidFill>
              <a:prstDash val="solid"/>
              <a:rou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zh-CN" altLang="en-US"/>
            </a:p>
          </p:txBody>
        </p:sp>
        <p:sp>
          <p:nvSpPr>
            <p:cNvPr id="522" name="Oval 85"/>
            <p:cNvSpPr>
              <a:spLocks noChangeArrowheads="1"/>
            </p:cNvSpPr>
            <p:nvPr/>
          </p:nvSpPr>
          <p:spPr bwMode="auto">
            <a:xfrm>
              <a:off x="6719888" y="6330950"/>
              <a:ext cx="98425" cy="101600"/>
            </a:xfrm>
            <a:prstGeom prst="ellipse">
              <a:avLst/>
            </a:prstGeom>
            <a:noFill/>
            <a:ln w="25400" cap="rnd">
              <a:solidFill>
                <a:schemeClr val="tx1">
                  <a:lumMod val="85000"/>
                  <a:lumOff val="15000"/>
                </a:schemeClr>
              </a:solidFill>
              <a:prstDash val="solid"/>
              <a:rou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zh-CN" altLang="en-US"/>
            </a:p>
          </p:txBody>
        </p:sp>
        <p:sp>
          <p:nvSpPr>
            <p:cNvPr id="523" name="Line 86"/>
            <p:cNvSpPr>
              <a:spLocks noChangeShapeType="1"/>
            </p:cNvSpPr>
            <p:nvPr/>
          </p:nvSpPr>
          <p:spPr bwMode="auto">
            <a:xfrm>
              <a:off x="6583363" y="6267450"/>
              <a:ext cx="142875" cy="88900"/>
            </a:xfrm>
            <a:prstGeom prst="line">
              <a:avLst/>
            </a:prstGeom>
            <a:noFill/>
            <a:ln w="25400" cap="rnd">
              <a:solidFill>
                <a:schemeClr val="tx1">
                  <a:lumMod val="85000"/>
                  <a:lumOff val="15000"/>
                </a:schemeClr>
              </a:solidFill>
              <a:prstDash val="solid"/>
              <a:rou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lstStyle/>
            <a:p>
              <a:endParaRPr lang="zh-CN" altLang="en-US"/>
            </a:p>
          </p:txBody>
        </p:sp>
        <p:sp>
          <p:nvSpPr>
            <p:cNvPr id="524" name="Line 87"/>
            <p:cNvSpPr>
              <a:spLocks noChangeShapeType="1"/>
            </p:cNvSpPr>
            <p:nvPr/>
          </p:nvSpPr>
          <p:spPr bwMode="auto">
            <a:xfrm flipV="1">
              <a:off x="6583363" y="6130925"/>
              <a:ext cx="142875" cy="82550"/>
            </a:xfrm>
            <a:prstGeom prst="line">
              <a:avLst/>
            </a:prstGeom>
            <a:noFill/>
            <a:ln w="25400" cap="rnd">
              <a:solidFill>
                <a:schemeClr val="tx1">
                  <a:lumMod val="85000"/>
                  <a:lumOff val="15000"/>
                </a:schemeClr>
              </a:solidFill>
              <a:prstDash val="solid"/>
              <a:rou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lstStyle/>
            <a:p>
              <a:endParaRPr lang="zh-CN" altLang="en-US"/>
            </a:p>
          </p:txBody>
        </p:sp>
      </p:grpSp>
      <p:sp>
        <p:nvSpPr>
          <p:cNvPr id="2" name="文本框 1"/>
          <p:cNvSpPr txBox="1"/>
          <p:nvPr/>
        </p:nvSpPr>
        <p:spPr>
          <a:xfrm>
            <a:off x="1316838" y="523185"/>
            <a:ext cx="3298785" cy="523220"/>
          </a:xfrm>
          <a:prstGeom prst="rect">
            <a:avLst/>
          </a:prstGeom>
          <a:noFill/>
        </p:spPr>
        <p:txBody>
          <a:bodyPr wrap="square" rtlCol="0">
            <a:spAutoFit/>
          </a:bodyPr>
          <a:lstStyle/>
          <a:p>
            <a:r>
              <a:rPr lang="zh-CN" altLang="en-US" sz="2800">
                <a:latin typeface="微软雅黑" panose="020B0503020204020204" pitchFamily="34" charset="-122"/>
                <a:ea typeface="微软雅黑" panose="020B0503020204020204" pitchFamily="34" charset="-122"/>
              </a:rPr>
              <a:t>这里添加您的内容</a:t>
            </a:r>
          </a:p>
        </p:txBody>
      </p:sp>
      <p:sp>
        <p:nvSpPr>
          <p:cNvPr id="526" name="矩形 525"/>
          <p:cNvSpPr/>
          <p:nvPr/>
        </p:nvSpPr>
        <p:spPr>
          <a:xfrm>
            <a:off x="1513707" y="4764102"/>
            <a:ext cx="2188551" cy="1107996"/>
          </a:xfrm>
          <a:prstGeom prst="rect">
            <a:avLst/>
          </a:prstGeom>
        </p:spPr>
        <p:txBody>
          <a:bodyPr wrap="square">
            <a:spAutoFit/>
          </a:bodyPr>
          <a:lstStyle/>
          <a:p>
            <a:pPr algn="ctr">
              <a:lnSpc>
                <a:spcPct val="150000"/>
              </a:lnSpc>
            </a:pPr>
            <a:r>
              <a:rPr lang="zh-CN" altLang="en-US" sz="1100">
                <a:latin typeface="微软雅黑" panose="020B0503020204020204" pitchFamily="34" charset="-122"/>
                <a:ea typeface="微软雅黑" panose="020B0503020204020204" pitchFamily="34" charset="-122"/>
              </a:rPr>
              <a:t>工作报告的内容主要是向上级汇报工作，其表达方式以叙述、说明为主，在语言运用上要突出陈述性，把事情交代清楚</a:t>
            </a:r>
            <a:endParaRPr lang="zh-CN" altLang="en-US" sz="1000">
              <a:solidFill>
                <a:prstClr val="black">
                  <a:lumMod val="85000"/>
                  <a:lumOff val="15000"/>
                </a:prstClr>
              </a:solidFill>
              <a:latin typeface="微软雅黑" panose="020B0503020204020204" pitchFamily="34" charset="-122"/>
              <a:ea typeface="微软雅黑" panose="020B0503020204020204" pitchFamily="34" charset="-122"/>
            </a:endParaRPr>
          </a:p>
        </p:txBody>
      </p:sp>
      <p:sp>
        <p:nvSpPr>
          <p:cNvPr id="527" name="矩形 526"/>
          <p:cNvSpPr/>
          <p:nvPr/>
        </p:nvSpPr>
        <p:spPr>
          <a:xfrm>
            <a:off x="1513707" y="4282972"/>
            <a:ext cx="2188551" cy="400110"/>
          </a:xfrm>
          <a:prstGeom prst="rect">
            <a:avLst/>
          </a:prstGeom>
        </p:spPr>
        <p:txBody>
          <a:bodyPr wrap="square">
            <a:spAutoFit/>
          </a:bodyPr>
          <a:lstStyle/>
          <a:p>
            <a:pPr algn="ctr">
              <a:spcBef>
                <a:spcPts val="600"/>
              </a:spcBef>
            </a:pPr>
            <a:r>
              <a:rPr lang="zh-CN" altLang="en-US" sz="2000" b="1">
                <a:solidFill>
                  <a:schemeClr val="tx1">
                    <a:lumMod val="85000"/>
                    <a:lumOff val="15000"/>
                  </a:schemeClr>
                </a:solidFill>
              </a:rPr>
              <a:t>添加内容</a:t>
            </a:r>
            <a:endParaRPr lang="en-US" altLang="zh-CN" sz="2000" b="1">
              <a:solidFill>
                <a:schemeClr val="tx1">
                  <a:lumMod val="85000"/>
                  <a:lumOff val="15000"/>
                </a:schemeClr>
              </a:solidFill>
            </a:endParaRPr>
          </a:p>
        </p:txBody>
      </p:sp>
      <p:sp>
        <p:nvSpPr>
          <p:cNvPr id="528" name="椭圆 527"/>
          <p:cNvSpPr/>
          <p:nvPr/>
        </p:nvSpPr>
        <p:spPr>
          <a:xfrm>
            <a:off x="1981776" y="2210510"/>
            <a:ext cx="1252412" cy="1252412"/>
          </a:xfrm>
          <a:prstGeom prst="ellipse">
            <a:avLst/>
          </a:prstGeom>
          <a:solidFill>
            <a:schemeClr val="tx1">
              <a:lumMod val="50000"/>
              <a:lumOff val="50000"/>
              <a:alpha val="60000"/>
            </a:schemeClr>
          </a:solidFill>
          <a:ln w="38100">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aphicFrame>
        <p:nvGraphicFramePr>
          <p:cNvPr id="529" name="图表 528"/>
          <p:cNvGraphicFramePr/>
          <p:nvPr/>
        </p:nvGraphicFramePr>
        <p:xfrm>
          <a:off x="1529514" y="1746008"/>
          <a:ext cx="2156936" cy="2181415"/>
        </p:xfrm>
        <a:graphic>
          <a:graphicData uri="http://schemas.openxmlformats.org/drawingml/2006/chart">
            <c:chart xmlns:c="http://schemas.openxmlformats.org/drawingml/2006/chart" xmlns:r="http://schemas.openxmlformats.org/officeDocument/2006/relationships" r:id="rId2"/>
          </a:graphicData>
        </a:graphic>
      </p:graphicFrame>
      <p:sp>
        <p:nvSpPr>
          <p:cNvPr id="530" name="矩形 529"/>
          <p:cNvSpPr/>
          <p:nvPr/>
        </p:nvSpPr>
        <p:spPr>
          <a:xfrm>
            <a:off x="5001725" y="4764102"/>
            <a:ext cx="2188551" cy="1078116"/>
          </a:xfrm>
          <a:prstGeom prst="rect">
            <a:avLst/>
          </a:prstGeom>
        </p:spPr>
        <p:txBody>
          <a:bodyPr wrap="square">
            <a:spAutoFit/>
          </a:bodyPr>
          <a:lstStyle/>
          <a:p>
            <a:pPr algn="ctr">
              <a:lnSpc>
                <a:spcPct val="150000"/>
              </a:lnSpc>
            </a:pPr>
            <a:r>
              <a:rPr lang="zh-CN" altLang="en-US" sz="1100">
                <a:latin typeface="微软雅黑" panose="020B0503020204020204" pitchFamily="34" charset="-122"/>
                <a:ea typeface="微软雅黑" panose="020B0503020204020204" pitchFamily="34" charset="-122"/>
              </a:rPr>
              <a:t>工作报告的内容主要是向上级汇报工作，其表达方式以叙述、说明为主，在语言运用上要突出陈述性，把事情交代清楚</a:t>
            </a:r>
            <a:endParaRPr lang="zh-CN" altLang="en-US" sz="1000">
              <a:solidFill>
                <a:prstClr val="black">
                  <a:lumMod val="85000"/>
                  <a:lumOff val="15000"/>
                </a:prstClr>
              </a:solidFill>
              <a:latin typeface="微软雅黑" panose="020B0503020204020204" pitchFamily="34" charset="-122"/>
              <a:ea typeface="微软雅黑" panose="020B0503020204020204" pitchFamily="34" charset="-122"/>
            </a:endParaRPr>
          </a:p>
        </p:txBody>
      </p:sp>
      <p:sp>
        <p:nvSpPr>
          <p:cNvPr id="531" name="矩形 530"/>
          <p:cNvSpPr/>
          <p:nvPr/>
        </p:nvSpPr>
        <p:spPr>
          <a:xfrm>
            <a:off x="5001725" y="4282972"/>
            <a:ext cx="2188551" cy="400110"/>
          </a:xfrm>
          <a:prstGeom prst="rect">
            <a:avLst/>
          </a:prstGeom>
        </p:spPr>
        <p:txBody>
          <a:bodyPr wrap="square">
            <a:spAutoFit/>
          </a:bodyPr>
          <a:lstStyle/>
          <a:p>
            <a:pPr algn="ctr">
              <a:spcBef>
                <a:spcPts val="600"/>
              </a:spcBef>
            </a:pPr>
            <a:r>
              <a:rPr lang="zh-CN" altLang="en-US" sz="2000" b="1">
                <a:solidFill>
                  <a:schemeClr val="tx1">
                    <a:lumMod val="85000"/>
                    <a:lumOff val="15000"/>
                  </a:schemeClr>
                </a:solidFill>
              </a:rPr>
              <a:t>添加内容</a:t>
            </a:r>
            <a:endParaRPr lang="en-US" altLang="zh-CN" sz="2000" b="1">
              <a:solidFill>
                <a:schemeClr val="tx1">
                  <a:lumMod val="85000"/>
                  <a:lumOff val="15000"/>
                </a:schemeClr>
              </a:solidFill>
            </a:endParaRPr>
          </a:p>
        </p:txBody>
      </p:sp>
      <p:sp>
        <p:nvSpPr>
          <p:cNvPr id="532" name="椭圆 531"/>
          <p:cNvSpPr/>
          <p:nvPr/>
        </p:nvSpPr>
        <p:spPr>
          <a:xfrm>
            <a:off x="5469794" y="2210510"/>
            <a:ext cx="1252412" cy="1252412"/>
          </a:xfrm>
          <a:prstGeom prst="ellipse">
            <a:avLst/>
          </a:prstGeom>
          <a:solidFill>
            <a:schemeClr val="tx1">
              <a:lumMod val="50000"/>
              <a:lumOff val="50000"/>
              <a:alpha val="60000"/>
            </a:schemeClr>
          </a:solidFill>
          <a:ln w="38100">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aphicFrame>
        <p:nvGraphicFramePr>
          <p:cNvPr id="533" name="图表 532"/>
          <p:cNvGraphicFramePr/>
          <p:nvPr/>
        </p:nvGraphicFramePr>
        <p:xfrm>
          <a:off x="5017532" y="1746008"/>
          <a:ext cx="2156936" cy="2181415"/>
        </p:xfrm>
        <a:graphic>
          <a:graphicData uri="http://schemas.openxmlformats.org/drawingml/2006/chart">
            <c:chart xmlns:c="http://schemas.openxmlformats.org/drawingml/2006/chart" xmlns:r="http://schemas.openxmlformats.org/officeDocument/2006/relationships" r:id="rId3"/>
          </a:graphicData>
        </a:graphic>
      </p:graphicFrame>
      <p:sp>
        <p:nvSpPr>
          <p:cNvPr id="534" name="椭圆 533"/>
          <p:cNvSpPr/>
          <p:nvPr/>
        </p:nvSpPr>
        <p:spPr>
          <a:xfrm>
            <a:off x="8957812" y="2210510"/>
            <a:ext cx="1252412" cy="1252412"/>
          </a:xfrm>
          <a:prstGeom prst="ellipse">
            <a:avLst/>
          </a:prstGeom>
          <a:solidFill>
            <a:schemeClr val="tx1">
              <a:lumMod val="50000"/>
              <a:lumOff val="50000"/>
              <a:alpha val="60000"/>
            </a:schemeClr>
          </a:solidFill>
          <a:ln w="38100">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aphicFrame>
        <p:nvGraphicFramePr>
          <p:cNvPr id="535" name="图表 534"/>
          <p:cNvGraphicFramePr/>
          <p:nvPr/>
        </p:nvGraphicFramePr>
        <p:xfrm>
          <a:off x="8505550" y="1746008"/>
          <a:ext cx="2156936" cy="2181415"/>
        </p:xfrm>
        <a:graphic>
          <a:graphicData uri="http://schemas.openxmlformats.org/drawingml/2006/chart">
            <c:chart xmlns:c="http://schemas.openxmlformats.org/drawingml/2006/chart" xmlns:r="http://schemas.openxmlformats.org/officeDocument/2006/relationships" r:id="rId4"/>
          </a:graphicData>
        </a:graphic>
      </p:graphicFrame>
      <p:sp>
        <p:nvSpPr>
          <p:cNvPr id="536" name="矩形 535"/>
          <p:cNvSpPr/>
          <p:nvPr/>
        </p:nvSpPr>
        <p:spPr>
          <a:xfrm>
            <a:off x="8489743" y="4764102"/>
            <a:ext cx="2188551" cy="1078116"/>
          </a:xfrm>
          <a:prstGeom prst="rect">
            <a:avLst/>
          </a:prstGeom>
        </p:spPr>
        <p:txBody>
          <a:bodyPr wrap="square">
            <a:spAutoFit/>
          </a:bodyPr>
          <a:lstStyle/>
          <a:p>
            <a:pPr algn="ctr">
              <a:lnSpc>
                <a:spcPct val="150000"/>
              </a:lnSpc>
            </a:pPr>
            <a:r>
              <a:rPr lang="zh-CN" altLang="en-US" sz="1100">
                <a:latin typeface="微软雅黑" panose="020B0503020204020204" pitchFamily="34" charset="-122"/>
                <a:ea typeface="微软雅黑" panose="020B0503020204020204" pitchFamily="34" charset="-122"/>
              </a:rPr>
              <a:t>工作报告的内容主要是向上级汇报工作，其表达方式以叙述、说明为主，在语言运用上要突出陈述性，把事情交代清楚</a:t>
            </a:r>
            <a:endParaRPr lang="zh-CN" altLang="en-US" sz="1000">
              <a:solidFill>
                <a:prstClr val="black">
                  <a:lumMod val="85000"/>
                  <a:lumOff val="15000"/>
                </a:prstClr>
              </a:solidFill>
              <a:latin typeface="微软雅黑" panose="020B0503020204020204" pitchFamily="34" charset="-122"/>
              <a:ea typeface="微软雅黑" panose="020B0503020204020204" pitchFamily="34" charset="-122"/>
            </a:endParaRPr>
          </a:p>
        </p:txBody>
      </p:sp>
      <p:sp>
        <p:nvSpPr>
          <p:cNvPr id="537" name="矩形 536"/>
          <p:cNvSpPr/>
          <p:nvPr/>
        </p:nvSpPr>
        <p:spPr>
          <a:xfrm>
            <a:off x="8489743" y="4282972"/>
            <a:ext cx="2188551" cy="400110"/>
          </a:xfrm>
          <a:prstGeom prst="rect">
            <a:avLst/>
          </a:prstGeom>
        </p:spPr>
        <p:txBody>
          <a:bodyPr wrap="square">
            <a:spAutoFit/>
          </a:bodyPr>
          <a:lstStyle/>
          <a:p>
            <a:pPr algn="ctr">
              <a:spcBef>
                <a:spcPts val="600"/>
              </a:spcBef>
            </a:pPr>
            <a:r>
              <a:rPr lang="zh-CN" altLang="en-US" sz="2000" b="1">
                <a:solidFill>
                  <a:schemeClr val="tx1">
                    <a:lumMod val="85000"/>
                    <a:lumOff val="15000"/>
                  </a:schemeClr>
                </a:solidFill>
              </a:rPr>
              <a:t>添加内容</a:t>
            </a:r>
            <a:endParaRPr lang="en-US" altLang="zh-CN" sz="2000" b="1">
              <a:solidFill>
                <a:schemeClr val="tx1">
                  <a:lumMod val="85000"/>
                  <a:lumOff val="15000"/>
                </a:schemeClr>
              </a:solidFill>
            </a:endParaRPr>
          </a:p>
        </p:txBody>
      </p:sp>
    </p:spTree>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bg>
      <p:bgPr>
        <a:solidFill>
          <a:srgbClr val="157E9F"/>
        </a:solidFill>
        <a:effectLst/>
      </p:bgPr>
    </p:bg>
    <p:spTree>
      <p:nvGrpSpPr>
        <p:cNvPr id="1" name=""/>
        <p:cNvGrpSpPr/>
        <p:nvPr/>
      </p:nvGrpSpPr>
      <p:grpSpPr>
        <a:xfrm>
          <a:off x="0" y="0"/>
          <a:ext cx="0" cy="0"/>
          <a:chOff x="0" y="0"/>
          <a:chExt cx="0" cy="0"/>
        </a:xfrm>
      </p:grpSpPr>
      <p:sp>
        <p:nvSpPr>
          <p:cNvPr id="5" name="圆角矩形 4"/>
          <p:cNvSpPr/>
          <p:nvPr/>
        </p:nvSpPr>
        <p:spPr>
          <a:xfrm>
            <a:off x="388015" y="293706"/>
            <a:ext cx="11449455" cy="6274340"/>
          </a:xfrm>
          <a:prstGeom prst="roundRect">
            <a:avLst>
              <a:gd name="adj" fmla="val 1783"/>
            </a:avLst>
          </a:prstGeom>
          <a:solidFill>
            <a:schemeClr val="bg1"/>
          </a:solidFill>
          <a:ln>
            <a:noFill/>
          </a:ln>
          <a:effectLst>
            <a:outerShdw blurRad="241300" dist="88900" dir="2700000" algn="tl"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519" name="组合 518"/>
          <p:cNvGrpSpPr/>
          <p:nvPr/>
        </p:nvGrpSpPr>
        <p:grpSpPr>
          <a:xfrm>
            <a:off x="657825" y="516224"/>
            <a:ext cx="464920" cy="541655"/>
            <a:chOff x="6491288" y="6051550"/>
            <a:chExt cx="327025" cy="381000"/>
          </a:xfrm>
        </p:grpSpPr>
        <p:sp>
          <p:nvSpPr>
            <p:cNvPr id="520" name="Oval 83"/>
            <p:cNvSpPr>
              <a:spLocks noChangeArrowheads="1"/>
            </p:cNvSpPr>
            <p:nvPr/>
          </p:nvSpPr>
          <p:spPr bwMode="auto">
            <a:xfrm>
              <a:off x="6719888" y="6051550"/>
              <a:ext cx="98425" cy="98425"/>
            </a:xfrm>
            <a:prstGeom prst="ellipse">
              <a:avLst/>
            </a:prstGeom>
            <a:noFill/>
            <a:ln w="25400" cap="rnd">
              <a:solidFill>
                <a:schemeClr val="tx1">
                  <a:lumMod val="85000"/>
                  <a:lumOff val="15000"/>
                </a:schemeClr>
              </a:solidFill>
              <a:prstDash val="solid"/>
              <a:rou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zh-CN" altLang="en-US"/>
            </a:p>
          </p:txBody>
        </p:sp>
        <p:sp>
          <p:nvSpPr>
            <p:cNvPr id="521" name="Oval 84"/>
            <p:cNvSpPr>
              <a:spLocks noChangeArrowheads="1"/>
            </p:cNvSpPr>
            <p:nvPr/>
          </p:nvSpPr>
          <p:spPr bwMode="auto">
            <a:xfrm>
              <a:off x="6491288" y="6191250"/>
              <a:ext cx="101600" cy="98425"/>
            </a:xfrm>
            <a:prstGeom prst="ellipse">
              <a:avLst/>
            </a:prstGeom>
            <a:noFill/>
            <a:ln w="25400" cap="rnd">
              <a:solidFill>
                <a:schemeClr val="tx1">
                  <a:lumMod val="85000"/>
                  <a:lumOff val="15000"/>
                </a:schemeClr>
              </a:solidFill>
              <a:prstDash val="solid"/>
              <a:rou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zh-CN" altLang="en-US"/>
            </a:p>
          </p:txBody>
        </p:sp>
        <p:sp>
          <p:nvSpPr>
            <p:cNvPr id="522" name="Oval 85"/>
            <p:cNvSpPr>
              <a:spLocks noChangeArrowheads="1"/>
            </p:cNvSpPr>
            <p:nvPr/>
          </p:nvSpPr>
          <p:spPr bwMode="auto">
            <a:xfrm>
              <a:off x="6719888" y="6330950"/>
              <a:ext cx="98425" cy="101600"/>
            </a:xfrm>
            <a:prstGeom prst="ellipse">
              <a:avLst/>
            </a:prstGeom>
            <a:noFill/>
            <a:ln w="25400" cap="rnd">
              <a:solidFill>
                <a:schemeClr val="tx1">
                  <a:lumMod val="85000"/>
                  <a:lumOff val="15000"/>
                </a:schemeClr>
              </a:solidFill>
              <a:prstDash val="solid"/>
              <a:rou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zh-CN" altLang="en-US"/>
            </a:p>
          </p:txBody>
        </p:sp>
        <p:sp>
          <p:nvSpPr>
            <p:cNvPr id="523" name="Line 86"/>
            <p:cNvSpPr>
              <a:spLocks noChangeShapeType="1"/>
            </p:cNvSpPr>
            <p:nvPr/>
          </p:nvSpPr>
          <p:spPr bwMode="auto">
            <a:xfrm>
              <a:off x="6583363" y="6267450"/>
              <a:ext cx="142875" cy="88900"/>
            </a:xfrm>
            <a:prstGeom prst="line">
              <a:avLst/>
            </a:prstGeom>
            <a:noFill/>
            <a:ln w="25400" cap="rnd">
              <a:solidFill>
                <a:schemeClr val="tx1">
                  <a:lumMod val="85000"/>
                  <a:lumOff val="15000"/>
                </a:schemeClr>
              </a:solidFill>
              <a:prstDash val="solid"/>
              <a:rou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lstStyle/>
            <a:p>
              <a:endParaRPr lang="zh-CN" altLang="en-US"/>
            </a:p>
          </p:txBody>
        </p:sp>
        <p:sp>
          <p:nvSpPr>
            <p:cNvPr id="524" name="Line 87"/>
            <p:cNvSpPr>
              <a:spLocks noChangeShapeType="1"/>
            </p:cNvSpPr>
            <p:nvPr/>
          </p:nvSpPr>
          <p:spPr bwMode="auto">
            <a:xfrm flipV="1">
              <a:off x="6583363" y="6130925"/>
              <a:ext cx="142875" cy="82550"/>
            </a:xfrm>
            <a:prstGeom prst="line">
              <a:avLst/>
            </a:prstGeom>
            <a:noFill/>
            <a:ln w="25400" cap="rnd">
              <a:solidFill>
                <a:schemeClr val="tx1">
                  <a:lumMod val="85000"/>
                  <a:lumOff val="15000"/>
                </a:schemeClr>
              </a:solidFill>
              <a:prstDash val="solid"/>
              <a:rou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lstStyle/>
            <a:p>
              <a:endParaRPr lang="zh-CN" altLang="en-US"/>
            </a:p>
          </p:txBody>
        </p:sp>
      </p:grpSp>
      <p:sp>
        <p:nvSpPr>
          <p:cNvPr id="2" name="文本框 1"/>
          <p:cNvSpPr txBox="1"/>
          <p:nvPr/>
        </p:nvSpPr>
        <p:spPr>
          <a:xfrm>
            <a:off x="1316838" y="523185"/>
            <a:ext cx="3298785" cy="523220"/>
          </a:xfrm>
          <a:prstGeom prst="rect">
            <a:avLst/>
          </a:prstGeom>
          <a:noFill/>
        </p:spPr>
        <p:txBody>
          <a:bodyPr wrap="square" rtlCol="0">
            <a:spAutoFit/>
          </a:bodyPr>
          <a:lstStyle/>
          <a:p>
            <a:r>
              <a:rPr lang="zh-CN" altLang="en-US" sz="2800">
                <a:latin typeface="微软雅黑" panose="020B0503020204020204" pitchFamily="34" charset="-122"/>
                <a:ea typeface="微软雅黑" panose="020B0503020204020204" pitchFamily="34" charset="-122"/>
              </a:rPr>
              <a:t>这里添加您的内容</a:t>
            </a:r>
          </a:p>
        </p:txBody>
      </p:sp>
      <p:grpSp>
        <p:nvGrpSpPr>
          <p:cNvPr id="22" name="412e0e52-2bcd-4ad0-86c9-9242a946d656"/>
          <p:cNvGrpSpPr>
            <a:grpSpLocks noChangeAspect="1"/>
          </p:cNvGrpSpPr>
          <p:nvPr/>
        </p:nvGrpSpPr>
        <p:grpSpPr>
          <a:xfrm>
            <a:off x="3979635" y="1785633"/>
            <a:ext cx="4123967" cy="4187765"/>
            <a:chOff x="3745523" y="1483703"/>
            <a:chExt cx="4580792" cy="4976445"/>
          </a:xfrm>
        </p:grpSpPr>
        <p:sp>
          <p:nvSpPr>
            <p:cNvPr id="23" name="íṡľíḍè-Rectangle 4"/>
            <p:cNvSpPr/>
            <p:nvPr/>
          </p:nvSpPr>
          <p:spPr>
            <a:xfrm>
              <a:off x="3745523" y="1483703"/>
              <a:ext cx="4580792" cy="4976445"/>
            </a:xfrm>
            <a:prstGeom prst="rect">
              <a:avLst/>
            </a:prstGeom>
            <a:solidFill>
              <a:srgbClr val="1A839C"/>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lIns="360000" tIns="1620000" anchor="t" anchorCtr="0">
              <a:normAutofit/>
            </a:bodyPr>
            <a:lstStyle/>
            <a:p>
              <a:pPr defTabSz="913765">
                <a:lnSpc>
                  <a:spcPct val="120000"/>
                </a:lnSpc>
                <a:defRPr/>
              </a:pPr>
              <a:endParaRPr lang="zh-CN" altLang="en-US" sz="1200" dirty="0"/>
            </a:p>
          </p:txBody>
        </p:sp>
        <p:sp>
          <p:nvSpPr>
            <p:cNvPr id="24" name="íṡľíḍè-文本框 8"/>
            <p:cNvSpPr txBox="1"/>
            <p:nvPr/>
          </p:nvSpPr>
          <p:spPr>
            <a:xfrm>
              <a:off x="4175528" y="1881729"/>
              <a:ext cx="1748846" cy="1003591"/>
            </a:xfrm>
            <a:prstGeom prst="rect">
              <a:avLst/>
            </a:prstGeom>
            <a:noFill/>
          </p:spPr>
          <p:txBody>
            <a:bodyPr wrap="none" lIns="0" tIns="0" rIns="0" bIns="0" anchor="b" anchorCtr="0">
              <a:noAutofit/>
            </a:bodyPr>
            <a:lstStyle/>
            <a:p>
              <a:r>
                <a:rPr lang="en-US" altLang="zh-CN" sz="6000" i="1" spc="-150" dirty="0">
                  <a:solidFill>
                    <a:srgbClr val="FBFBFB"/>
                  </a:solidFill>
                  <a:latin typeface="Century Gothic" panose="020B0502020202020204" pitchFamily="34" charset="0"/>
                </a:rPr>
                <a:t>80%</a:t>
              </a:r>
            </a:p>
          </p:txBody>
        </p:sp>
      </p:grpSp>
      <p:grpSp>
        <p:nvGrpSpPr>
          <p:cNvPr id="25" name="组合 16"/>
          <p:cNvGrpSpPr/>
          <p:nvPr/>
        </p:nvGrpSpPr>
        <p:grpSpPr>
          <a:xfrm>
            <a:off x="4309405" y="3115585"/>
            <a:ext cx="3551509" cy="2205936"/>
            <a:chOff x="5354322" y="1880696"/>
            <a:chExt cx="3551509" cy="2205936"/>
          </a:xfrm>
        </p:grpSpPr>
        <p:sp>
          <p:nvSpPr>
            <p:cNvPr id="26" name="矩形 25"/>
            <p:cNvSpPr/>
            <p:nvPr/>
          </p:nvSpPr>
          <p:spPr>
            <a:xfrm>
              <a:off x="5354322" y="2332306"/>
              <a:ext cx="3551509" cy="1754326"/>
            </a:xfrm>
            <a:prstGeom prst="rect">
              <a:avLst/>
            </a:prstGeom>
          </p:spPr>
          <p:txBody>
            <a:bodyPr wrap="square">
              <a:spAutoFit/>
              <a:scene3d>
                <a:camera prst="orthographicFront"/>
                <a:lightRig rig="threePt" dir="t"/>
              </a:scene3d>
              <a:sp3d contourW="12700"/>
            </a:bodyPr>
            <a:lstStyle/>
            <a:p>
              <a:pPr>
                <a:lnSpc>
                  <a:spcPct val="150000"/>
                </a:lnSpc>
              </a:pPr>
              <a:r>
                <a:rPr lang="zh-CN" altLang="en-US" sz="1200" dirty="0">
                  <a:solidFill>
                    <a:srgbClr val="FBFBFB"/>
                  </a:solidFill>
                </a:rPr>
                <a:t>用户可以在投影仪或者计算机上可以将演示文稿打印出来制作成胶片以便应用到更广泛的领域中用户可以在投影仪或者计算机上可以将演示文稿打印出来制作成胶片以便应用到更广泛的领域中用户可以在投影仪或者计算机上可以将演示文稿打印出来制作成胶片以便应用到更广泛的领域中</a:t>
              </a:r>
            </a:p>
          </p:txBody>
        </p:sp>
        <p:sp>
          <p:nvSpPr>
            <p:cNvPr id="27" name="矩形 26"/>
            <p:cNvSpPr/>
            <p:nvPr/>
          </p:nvSpPr>
          <p:spPr>
            <a:xfrm>
              <a:off x="5354323" y="1880696"/>
              <a:ext cx="2084387" cy="429861"/>
            </a:xfrm>
            <a:prstGeom prst="rect">
              <a:avLst/>
            </a:prstGeom>
          </p:spPr>
          <p:txBody>
            <a:bodyPr wrap="square">
              <a:spAutoFit/>
              <a:scene3d>
                <a:camera prst="orthographicFront"/>
                <a:lightRig rig="threePt" dir="t"/>
              </a:scene3d>
              <a:sp3d contourW="12700"/>
            </a:bodyPr>
            <a:lstStyle/>
            <a:p>
              <a:pPr>
                <a:lnSpc>
                  <a:spcPct val="120000"/>
                </a:lnSpc>
              </a:pPr>
              <a:r>
                <a:rPr lang="zh-CN" altLang="en-US" sz="2000" b="1" dirty="0">
                  <a:solidFill>
                    <a:srgbClr val="FBFBFB"/>
                  </a:solidFill>
                </a:rPr>
                <a:t>标题文字添加</a:t>
              </a:r>
            </a:p>
          </p:txBody>
        </p:sp>
      </p:grpSp>
      <p:pic>
        <p:nvPicPr>
          <p:cNvPr id="28" name="图片占位符 22"/>
          <p:cNvPicPr>
            <a:picLocks noChangeAspect="1"/>
          </p:cNvPicPr>
          <p:nvPr/>
        </p:nvPicPr>
        <p:blipFill rotWithShape="1">
          <a:blip r:embed="rId2" cstate="print">
            <a:extLst>
              <a:ext uri="{28A0092B-C50C-407E-A947-70E740481C1C}">
                <a14:useLocalDpi xmlns:a14="http://schemas.microsoft.com/office/drawing/2010/main" val="0"/>
              </a:ext>
            </a:extLst>
          </a:blip>
          <a:srcRect l="33501" r="23462"/>
          <a:stretch>
            <a:fillRect/>
          </a:stretch>
        </p:blipFill>
        <p:spPr>
          <a:xfrm>
            <a:off x="868850" y="1802524"/>
            <a:ext cx="2692497" cy="4170873"/>
          </a:xfrm>
          <a:custGeom>
            <a:avLst/>
            <a:gdLst>
              <a:gd name="connsiteX0" fmla="*/ 0 w 2881236"/>
              <a:gd name="connsiteY0" fmla="*/ 0 h 4186172"/>
              <a:gd name="connsiteX1" fmla="*/ 2881236 w 2881236"/>
              <a:gd name="connsiteY1" fmla="*/ 0 h 4186172"/>
              <a:gd name="connsiteX2" fmla="*/ 2881236 w 2881236"/>
              <a:gd name="connsiteY2" fmla="*/ 4186172 h 4186172"/>
              <a:gd name="connsiteX3" fmla="*/ 0 w 2881236"/>
              <a:gd name="connsiteY3" fmla="*/ 4186172 h 4186172"/>
            </a:gdLst>
            <a:ahLst/>
            <a:cxnLst>
              <a:cxn ang="0">
                <a:pos x="connsiteX0" y="connsiteY0"/>
              </a:cxn>
              <a:cxn ang="0">
                <a:pos x="connsiteX1" y="connsiteY1"/>
              </a:cxn>
              <a:cxn ang="0">
                <a:pos x="connsiteX2" y="connsiteY2"/>
              </a:cxn>
              <a:cxn ang="0">
                <a:pos x="connsiteX3" y="connsiteY3"/>
              </a:cxn>
            </a:cxnLst>
            <a:rect l="l" t="t" r="r" b="b"/>
            <a:pathLst>
              <a:path w="2881236" h="4186172">
                <a:moveTo>
                  <a:pt x="0" y="0"/>
                </a:moveTo>
                <a:lnTo>
                  <a:pt x="2881236" y="0"/>
                </a:lnTo>
                <a:lnTo>
                  <a:pt x="2881236" y="4186172"/>
                </a:lnTo>
                <a:lnTo>
                  <a:pt x="0" y="4186172"/>
                </a:lnTo>
                <a:close/>
              </a:path>
            </a:pathLst>
          </a:custGeom>
        </p:spPr>
      </p:pic>
      <p:pic>
        <p:nvPicPr>
          <p:cNvPr id="29" name="图片占位符 23"/>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8333152" y="1790258"/>
            <a:ext cx="2984137" cy="1989424"/>
          </a:xfrm>
          <a:custGeom>
            <a:avLst/>
            <a:gdLst>
              <a:gd name="connsiteX0" fmla="*/ 0 w 2984137"/>
              <a:gd name="connsiteY0" fmla="*/ 0 h 1995488"/>
              <a:gd name="connsiteX1" fmla="*/ 2984137 w 2984137"/>
              <a:gd name="connsiteY1" fmla="*/ 0 h 1995488"/>
              <a:gd name="connsiteX2" fmla="*/ 2984137 w 2984137"/>
              <a:gd name="connsiteY2" fmla="*/ 1995488 h 1995488"/>
              <a:gd name="connsiteX3" fmla="*/ 0 w 2984137"/>
              <a:gd name="connsiteY3" fmla="*/ 1995488 h 1995488"/>
            </a:gdLst>
            <a:ahLst/>
            <a:cxnLst>
              <a:cxn ang="0">
                <a:pos x="connsiteX0" y="connsiteY0"/>
              </a:cxn>
              <a:cxn ang="0">
                <a:pos x="connsiteX1" y="connsiteY1"/>
              </a:cxn>
              <a:cxn ang="0">
                <a:pos x="connsiteX2" y="connsiteY2"/>
              </a:cxn>
              <a:cxn ang="0">
                <a:pos x="connsiteX3" y="connsiteY3"/>
              </a:cxn>
            </a:cxnLst>
            <a:rect l="l" t="t" r="r" b="b"/>
            <a:pathLst>
              <a:path w="2984137" h="1995488">
                <a:moveTo>
                  <a:pt x="0" y="0"/>
                </a:moveTo>
                <a:lnTo>
                  <a:pt x="2984137" y="0"/>
                </a:lnTo>
                <a:lnTo>
                  <a:pt x="2984137" y="1995488"/>
                </a:lnTo>
                <a:lnTo>
                  <a:pt x="0" y="1995488"/>
                </a:lnTo>
                <a:close/>
              </a:path>
            </a:pathLst>
          </a:custGeom>
        </p:spPr>
      </p:pic>
      <p:pic>
        <p:nvPicPr>
          <p:cNvPr id="30" name="图片占位符 24"/>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8333152" y="3980942"/>
            <a:ext cx="2984137" cy="1989424"/>
          </a:xfrm>
          <a:custGeom>
            <a:avLst/>
            <a:gdLst>
              <a:gd name="connsiteX0" fmla="*/ 0 w 2984137"/>
              <a:gd name="connsiteY0" fmla="*/ 0 h 1995488"/>
              <a:gd name="connsiteX1" fmla="*/ 2984137 w 2984137"/>
              <a:gd name="connsiteY1" fmla="*/ 0 h 1995488"/>
              <a:gd name="connsiteX2" fmla="*/ 2984137 w 2984137"/>
              <a:gd name="connsiteY2" fmla="*/ 1995488 h 1995488"/>
              <a:gd name="connsiteX3" fmla="*/ 0 w 2984137"/>
              <a:gd name="connsiteY3" fmla="*/ 1995488 h 1995488"/>
            </a:gdLst>
            <a:ahLst/>
            <a:cxnLst>
              <a:cxn ang="0">
                <a:pos x="connsiteX0" y="connsiteY0"/>
              </a:cxn>
              <a:cxn ang="0">
                <a:pos x="connsiteX1" y="connsiteY1"/>
              </a:cxn>
              <a:cxn ang="0">
                <a:pos x="connsiteX2" y="connsiteY2"/>
              </a:cxn>
              <a:cxn ang="0">
                <a:pos x="connsiteX3" y="connsiteY3"/>
              </a:cxn>
            </a:cxnLst>
            <a:rect l="l" t="t" r="r" b="b"/>
            <a:pathLst>
              <a:path w="2984137" h="1995488">
                <a:moveTo>
                  <a:pt x="0" y="0"/>
                </a:moveTo>
                <a:lnTo>
                  <a:pt x="2984137" y="0"/>
                </a:lnTo>
                <a:lnTo>
                  <a:pt x="2984137" y="1995488"/>
                </a:lnTo>
                <a:lnTo>
                  <a:pt x="0" y="1995488"/>
                </a:lnTo>
                <a:close/>
              </a:path>
            </a:pathLst>
          </a:custGeom>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25"/>
                                        </p:tgtEl>
                                        <p:attrNameLst>
                                          <p:attrName>style.visibility</p:attrName>
                                        </p:attrNameLst>
                                      </p:cBhvr>
                                      <p:to>
                                        <p:strVal val="visible"/>
                                      </p:to>
                                    </p:set>
                                    <p:animEffect transition="in" filter="fade">
                                      <p:cBhvr>
                                        <p:cTn id="7" dur="1000"/>
                                        <p:tgtEl>
                                          <p:spTgt spid="25"/>
                                        </p:tgtEl>
                                      </p:cBhvr>
                                    </p:animEffect>
                                    <p:anim calcmode="lin" valueType="num">
                                      <p:cBhvr>
                                        <p:cTn id="8" dur="1000" fill="hold"/>
                                        <p:tgtEl>
                                          <p:spTgt spid="25"/>
                                        </p:tgtEl>
                                        <p:attrNameLst>
                                          <p:attrName>ppt_x</p:attrName>
                                        </p:attrNameLst>
                                      </p:cBhvr>
                                      <p:tavLst>
                                        <p:tav tm="0">
                                          <p:val>
                                            <p:strVal val="#ppt_x"/>
                                          </p:val>
                                        </p:tav>
                                        <p:tav tm="100000">
                                          <p:val>
                                            <p:strVal val="#ppt_x"/>
                                          </p:val>
                                        </p:tav>
                                      </p:tavLst>
                                    </p:anim>
                                    <p:anim calcmode="lin" valueType="num">
                                      <p:cBhvr>
                                        <p:cTn id="9" dur="1000" fill="hold"/>
                                        <p:tgtEl>
                                          <p:spTgt spid="25"/>
                                        </p:tgtEl>
                                        <p:attrNameLst>
                                          <p:attrName>ppt_y</p:attrName>
                                        </p:attrNameLst>
                                      </p:cBhvr>
                                      <p:tavLst>
                                        <p:tav tm="0">
                                          <p:val>
                                            <p:strVal val="#ppt_y+.1"/>
                                          </p:val>
                                        </p:tav>
                                        <p:tav tm="100000">
                                          <p:val>
                                            <p:strVal val="#ppt_y"/>
                                          </p:val>
                                        </p:tav>
                                      </p:tavLst>
                                    </p:anim>
                                  </p:childTnLst>
                                </p:cTn>
                              </p:par>
                              <p:par>
                                <p:cTn id="10" presetID="42" presetClass="entr" presetSubtype="0" fill="hold" nodeType="withEffect">
                                  <p:stCondLst>
                                    <p:cond delay="0"/>
                                  </p:stCondLst>
                                  <p:childTnLst>
                                    <p:set>
                                      <p:cBhvr>
                                        <p:cTn id="11" dur="1" fill="hold">
                                          <p:stCondLst>
                                            <p:cond delay="0"/>
                                          </p:stCondLst>
                                        </p:cTn>
                                        <p:tgtEl>
                                          <p:spTgt spid="22"/>
                                        </p:tgtEl>
                                        <p:attrNameLst>
                                          <p:attrName>style.visibility</p:attrName>
                                        </p:attrNameLst>
                                      </p:cBhvr>
                                      <p:to>
                                        <p:strVal val="visible"/>
                                      </p:to>
                                    </p:set>
                                    <p:animEffect transition="in" filter="fade">
                                      <p:cBhvr>
                                        <p:cTn id="12" dur="1000"/>
                                        <p:tgtEl>
                                          <p:spTgt spid="22"/>
                                        </p:tgtEl>
                                      </p:cBhvr>
                                    </p:animEffect>
                                    <p:anim calcmode="lin" valueType="num">
                                      <p:cBhvr>
                                        <p:cTn id="13" dur="1000" fill="hold"/>
                                        <p:tgtEl>
                                          <p:spTgt spid="22"/>
                                        </p:tgtEl>
                                        <p:attrNameLst>
                                          <p:attrName>ppt_x</p:attrName>
                                        </p:attrNameLst>
                                      </p:cBhvr>
                                      <p:tavLst>
                                        <p:tav tm="0">
                                          <p:val>
                                            <p:strVal val="#ppt_x"/>
                                          </p:val>
                                        </p:tav>
                                        <p:tav tm="100000">
                                          <p:val>
                                            <p:strVal val="#ppt_x"/>
                                          </p:val>
                                        </p:tav>
                                      </p:tavLst>
                                    </p:anim>
                                    <p:anim calcmode="lin" valueType="num">
                                      <p:cBhvr>
                                        <p:cTn id="14" dur="1000" fill="hold"/>
                                        <p:tgtEl>
                                          <p:spTgt spid="22"/>
                                        </p:tgtEl>
                                        <p:attrNameLst>
                                          <p:attrName>ppt_y</p:attrName>
                                        </p:attrNameLst>
                                      </p:cBhvr>
                                      <p:tavLst>
                                        <p:tav tm="0">
                                          <p:val>
                                            <p:strVal val="#ppt_y+.1"/>
                                          </p:val>
                                        </p:tav>
                                        <p:tav tm="100000">
                                          <p:val>
                                            <p:strVal val="#ppt_y"/>
                                          </p:val>
                                        </p:tav>
                                      </p:tavLst>
                                    </p:anim>
                                  </p:childTnLst>
                                </p:cTn>
                              </p:par>
                            </p:childTnLst>
                          </p:cTn>
                        </p:par>
                        <p:par>
                          <p:cTn id="15" fill="hold">
                            <p:stCondLst>
                              <p:cond delay="1000"/>
                            </p:stCondLst>
                            <p:childTnLst>
                              <p:par>
                                <p:cTn id="16" presetID="14" presetClass="entr" presetSubtype="10" fill="hold" nodeType="afterEffect">
                                  <p:stCondLst>
                                    <p:cond delay="0"/>
                                  </p:stCondLst>
                                  <p:childTnLst>
                                    <p:set>
                                      <p:cBhvr>
                                        <p:cTn id="17" dur="1" fill="hold">
                                          <p:stCondLst>
                                            <p:cond delay="0"/>
                                          </p:stCondLst>
                                        </p:cTn>
                                        <p:tgtEl>
                                          <p:spTgt spid="28"/>
                                        </p:tgtEl>
                                        <p:attrNameLst>
                                          <p:attrName>style.visibility</p:attrName>
                                        </p:attrNameLst>
                                      </p:cBhvr>
                                      <p:to>
                                        <p:strVal val="visible"/>
                                      </p:to>
                                    </p:set>
                                    <p:animEffect transition="in" filter="randombar(horizontal)">
                                      <p:cBhvr>
                                        <p:cTn id="18" dur="500"/>
                                        <p:tgtEl>
                                          <p:spTgt spid="28"/>
                                        </p:tgtEl>
                                      </p:cBhvr>
                                    </p:animEffect>
                                  </p:childTnLst>
                                </p:cTn>
                              </p:par>
                            </p:childTnLst>
                          </p:cTn>
                        </p:par>
                        <p:par>
                          <p:cTn id="19" fill="hold">
                            <p:stCondLst>
                              <p:cond delay="1500"/>
                            </p:stCondLst>
                            <p:childTnLst>
                              <p:par>
                                <p:cTn id="20" presetID="42" presetClass="entr" presetSubtype="0" fill="hold" nodeType="afterEffect">
                                  <p:stCondLst>
                                    <p:cond delay="0"/>
                                  </p:stCondLst>
                                  <p:childTnLst>
                                    <p:set>
                                      <p:cBhvr>
                                        <p:cTn id="21" dur="1" fill="hold">
                                          <p:stCondLst>
                                            <p:cond delay="0"/>
                                          </p:stCondLst>
                                        </p:cTn>
                                        <p:tgtEl>
                                          <p:spTgt spid="29"/>
                                        </p:tgtEl>
                                        <p:attrNameLst>
                                          <p:attrName>style.visibility</p:attrName>
                                        </p:attrNameLst>
                                      </p:cBhvr>
                                      <p:to>
                                        <p:strVal val="visible"/>
                                      </p:to>
                                    </p:set>
                                    <p:animEffect transition="in" filter="fade">
                                      <p:cBhvr>
                                        <p:cTn id="22" dur="1000"/>
                                        <p:tgtEl>
                                          <p:spTgt spid="29"/>
                                        </p:tgtEl>
                                      </p:cBhvr>
                                    </p:animEffect>
                                    <p:anim calcmode="lin" valueType="num">
                                      <p:cBhvr>
                                        <p:cTn id="23" dur="1000" fill="hold"/>
                                        <p:tgtEl>
                                          <p:spTgt spid="29"/>
                                        </p:tgtEl>
                                        <p:attrNameLst>
                                          <p:attrName>ppt_x</p:attrName>
                                        </p:attrNameLst>
                                      </p:cBhvr>
                                      <p:tavLst>
                                        <p:tav tm="0">
                                          <p:val>
                                            <p:strVal val="#ppt_x"/>
                                          </p:val>
                                        </p:tav>
                                        <p:tav tm="100000">
                                          <p:val>
                                            <p:strVal val="#ppt_x"/>
                                          </p:val>
                                        </p:tav>
                                      </p:tavLst>
                                    </p:anim>
                                    <p:anim calcmode="lin" valueType="num">
                                      <p:cBhvr>
                                        <p:cTn id="24" dur="1000" fill="hold"/>
                                        <p:tgtEl>
                                          <p:spTgt spid="29"/>
                                        </p:tgtEl>
                                        <p:attrNameLst>
                                          <p:attrName>ppt_y</p:attrName>
                                        </p:attrNameLst>
                                      </p:cBhvr>
                                      <p:tavLst>
                                        <p:tav tm="0">
                                          <p:val>
                                            <p:strVal val="#ppt_y+.1"/>
                                          </p:val>
                                        </p:tav>
                                        <p:tav tm="100000">
                                          <p:val>
                                            <p:strVal val="#ppt_y"/>
                                          </p:val>
                                        </p:tav>
                                      </p:tavLst>
                                    </p:anim>
                                  </p:childTnLst>
                                </p:cTn>
                              </p:par>
                              <p:par>
                                <p:cTn id="25" presetID="47" presetClass="entr" presetSubtype="0" fill="hold" nodeType="withEffect">
                                  <p:stCondLst>
                                    <p:cond delay="0"/>
                                  </p:stCondLst>
                                  <p:childTnLst>
                                    <p:set>
                                      <p:cBhvr>
                                        <p:cTn id="26" dur="1" fill="hold">
                                          <p:stCondLst>
                                            <p:cond delay="0"/>
                                          </p:stCondLst>
                                        </p:cTn>
                                        <p:tgtEl>
                                          <p:spTgt spid="30"/>
                                        </p:tgtEl>
                                        <p:attrNameLst>
                                          <p:attrName>style.visibility</p:attrName>
                                        </p:attrNameLst>
                                      </p:cBhvr>
                                      <p:to>
                                        <p:strVal val="visible"/>
                                      </p:to>
                                    </p:set>
                                    <p:animEffect transition="in" filter="fade">
                                      <p:cBhvr>
                                        <p:cTn id="27" dur="1000"/>
                                        <p:tgtEl>
                                          <p:spTgt spid="30"/>
                                        </p:tgtEl>
                                      </p:cBhvr>
                                    </p:animEffect>
                                    <p:anim calcmode="lin" valueType="num">
                                      <p:cBhvr>
                                        <p:cTn id="28" dur="1000" fill="hold"/>
                                        <p:tgtEl>
                                          <p:spTgt spid="30"/>
                                        </p:tgtEl>
                                        <p:attrNameLst>
                                          <p:attrName>ppt_x</p:attrName>
                                        </p:attrNameLst>
                                      </p:cBhvr>
                                      <p:tavLst>
                                        <p:tav tm="0">
                                          <p:val>
                                            <p:strVal val="#ppt_x"/>
                                          </p:val>
                                        </p:tav>
                                        <p:tav tm="100000">
                                          <p:val>
                                            <p:strVal val="#ppt_x"/>
                                          </p:val>
                                        </p:tav>
                                      </p:tavLst>
                                    </p:anim>
                                    <p:anim calcmode="lin" valueType="num">
                                      <p:cBhvr>
                                        <p:cTn id="29" dur="1000" fill="hold"/>
                                        <p:tgtEl>
                                          <p:spTgt spid="3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tags/tag1.xml><?xml version="1.0" encoding="utf-8"?>
<p:tagLst xmlns:a="http://schemas.openxmlformats.org/drawingml/2006/main" xmlns:r="http://schemas.openxmlformats.org/officeDocument/2006/relationships" xmlns:p="http://schemas.openxmlformats.org/presentationml/2006/main">
  <p:tag name="MH" val="20160203101803"/>
  <p:tag name="MH_LIBRARY" val="GRAPHIC"/>
  <p:tag name="MH_TYPE" val="Other"/>
  <p:tag name="MH_ORDER" val="1"/>
</p:tagLst>
</file>

<file path=ppt/tags/tag2.xml><?xml version="1.0" encoding="utf-8"?>
<p:tagLst xmlns:a="http://schemas.openxmlformats.org/drawingml/2006/main" xmlns:r="http://schemas.openxmlformats.org/officeDocument/2006/relationships" xmlns:p="http://schemas.openxmlformats.org/presentationml/2006/main">
  <p:tag name="MH" val="20160203101803"/>
  <p:tag name="MH_LIBRARY" val="GRAPHIC"/>
  <p:tag name="MH_TYPE" val="Other"/>
  <p:tag name="MH_ORDER" val="4"/>
</p:tagLst>
</file>

<file path=ppt/tags/tag3.xml><?xml version="1.0" encoding="utf-8"?>
<p:tagLst xmlns:a="http://schemas.openxmlformats.org/drawingml/2006/main" xmlns:r="http://schemas.openxmlformats.org/officeDocument/2006/relationships" xmlns:p="http://schemas.openxmlformats.org/presentationml/2006/main">
  <p:tag name="MH" val="20160203101803"/>
  <p:tag name="MH_LIBRARY" val="GRAPHIC"/>
  <p:tag name="MH_TYPE" val="Other"/>
  <p:tag name="MH_ORDER" val="6"/>
</p:tagLst>
</file>

<file path=ppt/tags/tag4.xml><?xml version="1.0" encoding="utf-8"?>
<p:tagLst xmlns:a="http://schemas.openxmlformats.org/drawingml/2006/main" xmlns:r="http://schemas.openxmlformats.org/officeDocument/2006/relationships" xmlns:p="http://schemas.openxmlformats.org/presentationml/2006/main">
  <p:tag name="MH" val="20160203101803"/>
  <p:tag name="MH_LIBRARY" val="GRAPHIC"/>
  <p:tag name="MH_TYPE" val="Other"/>
  <p:tag name="MH_ORDER" val="8"/>
</p:tagLst>
</file>

<file path=ppt/tags/tag5.xml><?xml version="1.0" encoding="utf-8"?>
<p:tagLst xmlns:a="http://schemas.openxmlformats.org/drawingml/2006/main" xmlns:r="http://schemas.openxmlformats.org/officeDocument/2006/relationships" xmlns:p="http://schemas.openxmlformats.org/presentationml/2006/main">
  <p:tag name="MH" val="20160203101803"/>
  <p:tag name="MH_LIBRARY" val="GRAPHIC"/>
  <p:tag name="MH_TYPE" val="Other"/>
  <p:tag name="MH_ORDER" val="2"/>
</p:tagLst>
</file>

<file path=ppt/tags/tag6.xml><?xml version="1.0" encoding="utf-8"?>
<p:tagLst xmlns:a="http://schemas.openxmlformats.org/drawingml/2006/main" xmlns:r="http://schemas.openxmlformats.org/officeDocument/2006/relationships" xmlns:p="http://schemas.openxmlformats.org/presentationml/2006/main">
  <p:tag name="MH" val="20160203101803"/>
  <p:tag name="MH_LIBRARY" val="GRAPHIC"/>
  <p:tag name="MH_TYPE" val="Title"/>
  <p:tag name="MH_ORDER" val="1"/>
</p:tagLst>
</file>

<file path=ppt/theme/theme1.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等线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等线"/>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0</TotalTime>
  <Words>1243</Words>
  <Application>Microsoft Office PowerPoint</Application>
  <PresentationFormat>宽屏</PresentationFormat>
  <Paragraphs>151</Paragraphs>
  <Slides>21</Slides>
  <Notes>0</Notes>
  <HiddenSlides>0</HiddenSlides>
  <MMClips>0</MMClips>
  <ScaleCrop>false</ScaleCrop>
  <HeadingPairs>
    <vt:vector size="6" baseType="variant">
      <vt:variant>
        <vt:lpstr>已用的字体</vt:lpstr>
      </vt:variant>
      <vt:variant>
        <vt:i4>14</vt:i4>
      </vt:variant>
      <vt:variant>
        <vt:lpstr>主题</vt:lpstr>
      </vt:variant>
      <vt:variant>
        <vt:i4>1</vt:i4>
      </vt:variant>
      <vt:variant>
        <vt:lpstr>幻灯片标题</vt:lpstr>
      </vt:variant>
      <vt:variant>
        <vt:i4>21</vt:i4>
      </vt:variant>
    </vt:vector>
  </HeadingPairs>
  <TitlesOfParts>
    <vt:vector size="36" baseType="lpstr">
      <vt:lpstr>Campton Light DEMO</vt:lpstr>
      <vt:lpstr>DIN</vt:lpstr>
      <vt:lpstr>等线</vt:lpstr>
      <vt:lpstr>等线 Light</vt:lpstr>
      <vt:lpstr>冬青黑体简体中文 W3</vt:lpstr>
      <vt:lpstr>方正清刻本悦宋简体</vt:lpstr>
      <vt:lpstr>迷你简菱心</vt:lpstr>
      <vt:lpstr>微软雅黑</vt:lpstr>
      <vt:lpstr>Arial</vt:lpstr>
      <vt:lpstr>Calibri</vt:lpstr>
      <vt:lpstr>Century Gothic</vt:lpstr>
      <vt:lpstr>Impact</vt:lpstr>
      <vt:lpstr>Open Sans</vt:lpstr>
      <vt:lpstr>Segoe UI</vt:lpstr>
      <vt:lpstr>Office 主题​​</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vector>
  </TitlesOfParts>
  <Company>P R C</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演示文稿</dc:title>
  <dc:creator>China</dc:creator>
  <cp:lastModifiedBy>天 下</cp:lastModifiedBy>
  <cp:revision>8</cp:revision>
  <dcterms:created xsi:type="dcterms:W3CDTF">2018-06-28T10:00:00Z</dcterms:created>
  <dcterms:modified xsi:type="dcterms:W3CDTF">2021-01-06T00:53:16Z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KSOProductBuildVer">
    <vt:lpwstr>2052-11.1.0.9740</vt:lpwstr>
  </property>
</Properties>
</file>